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32"/>
  </p:notesMasterIdLst>
  <p:sldIdLst>
    <p:sldId id="382" r:id="rId3"/>
    <p:sldId id="514" r:id="rId4"/>
    <p:sldId id="515" r:id="rId5"/>
    <p:sldId id="516" r:id="rId6"/>
    <p:sldId id="517" r:id="rId7"/>
    <p:sldId id="518" r:id="rId8"/>
    <p:sldId id="519" r:id="rId9"/>
    <p:sldId id="520" r:id="rId10"/>
    <p:sldId id="383" r:id="rId11"/>
    <p:sldId id="401" r:id="rId12"/>
    <p:sldId id="402" r:id="rId13"/>
    <p:sldId id="403" r:id="rId14"/>
    <p:sldId id="404" r:id="rId15"/>
    <p:sldId id="405" r:id="rId16"/>
    <p:sldId id="406" r:id="rId17"/>
    <p:sldId id="407" r:id="rId18"/>
    <p:sldId id="384" r:id="rId19"/>
    <p:sldId id="408" r:id="rId20"/>
    <p:sldId id="409" r:id="rId21"/>
    <p:sldId id="410" r:id="rId22"/>
    <p:sldId id="411" r:id="rId23"/>
    <p:sldId id="412" r:id="rId24"/>
    <p:sldId id="413" r:id="rId25"/>
    <p:sldId id="414" r:id="rId26"/>
    <p:sldId id="415" r:id="rId27"/>
    <p:sldId id="416" r:id="rId28"/>
    <p:sldId id="417" r:id="rId29"/>
    <p:sldId id="418" r:id="rId30"/>
    <p:sldId id="385" r:id="rId31"/>
    <p:sldId id="419" r:id="rId32"/>
    <p:sldId id="420" r:id="rId33"/>
    <p:sldId id="421" r:id="rId34"/>
    <p:sldId id="422" r:id="rId35"/>
    <p:sldId id="423" r:id="rId36"/>
    <p:sldId id="424" r:id="rId37"/>
    <p:sldId id="425" r:id="rId38"/>
    <p:sldId id="426" r:id="rId39"/>
    <p:sldId id="427" r:id="rId40"/>
    <p:sldId id="428" r:id="rId41"/>
    <p:sldId id="429" r:id="rId42"/>
    <p:sldId id="430" r:id="rId43"/>
    <p:sldId id="431" r:id="rId44"/>
    <p:sldId id="432" r:id="rId45"/>
    <p:sldId id="433" r:id="rId46"/>
    <p:sldId id="434" r:id="rId47"/>
    <p:sldId id="386" r:id="rId48"/>
    <p:sldId id="435" r:id="rId49"/>
    <p:sldId id="436" r:id="rId50"/>
    <p:sldId id="437" r:id="rId51"/>
    <p:sldId id="438" r:id="rId52"/>
    <p:sldId id="439" r:id="rId53"/>
    <p:sldId id="440" r:id="rId54"/>
    <p:sldId id="441" r:id="rId55"/>
    <p:sldId id="442" r:id="rId56"/>
    <p:sldId id="387" r:id="rId57"/>
    <p:sldId id="443" r:id="rId58"/>
    <p:sldId id="444" r:id="rId59"/>
    <p:sldId id="445" r:id="rId60"/>
    <p:sldId id="446" r:id="rId61"/>
    <p:sldId id="447" r:id="rId62"/>
    <p:sldId id="448" r:id="rId63"/>
    <p:sldId id="449" r:id="rId64"/>
    <p:sldId id="450" r:id="rId65"/>
    <p:sldId id="451" r:id="rId66"/>
    <p:sldId id="452" r:id="rId67"/>
    <p:sldId id="453" r:id="rId68"/>
    <p:sldId id="454" r:id="rId69"/>
    <p:sldId id="455" r:id="rId70"/>
    <p:sldId id="456" r:id="rId71"/>
    <p:sldId id="457" r:id="rId72"/>
    <p:sldId id="458" r:id="rId73"/>
    <p:sldId id="459" r:id="rId74"/>
    <p:sldId id="460" r:id="rId75"/>
    <p:sldId id="388" r:id="rId76"/>
    <p:sldId id="461" r:id="rId77"/>
    <p:sldId id="462" r:id="rId78"/>
    <p:sldId id="463" r:id="rId79"/>
    <p:sldId id="464" r:id="rId80"/>
    <p:sldId id="465" r:id="rId81"/>
    <p:sldId id="466" r:id="rId82"/>
    <p:sldId id="467" r:id="rId83"/>
    <p:sldId id="468" r:id="rId84"/>
    <p:sldId id="469" r:id="rId85"/>
    <p:sldId id="470" r:id="rId86"/>
    <p:sldId id="471" r:id="rId87"/>
    <p:sldId id="472" r:id="rId88"/>
    <p:sldId id="389" r:id="rId89"/>
    <p:sldId id="474" r:id="rId90"/>
    <p:sldId id="475" r:id="rId91"/>
    <p:sldId id="476" r:id="rId92"/>
    <p:sldId id="477" r:id="rId93"/>
    <p:sldId id="478" r:id="rId94"/>
    <p:sldId id="479" r:id="rId95"/>
    <p:sldId id="480" r:id="rId96"/>
    <p:sldId id="481" r:id="rId97"/>
    <p:sldId id="482" r:id="rId98"/>
    <p:sldId id="483" r:id="rId99"/>
    <p:sldId id="484" r:id="rId100"/>
    <p:sldId id="485" r:id="rId101"/>
    <p:sldId id="486" r:id="rId102"/>
    <p:sldId id="487" r:id="rId103"/>
    <p:sldId id="488" r:id="rId104"/>
    <p:sldId id="489" r:id="rId105"/>
    <p:sldId id="490" r:id="rId106"/>
    <p:sldId id="491" r:id="rId107"/>
    <p:sldId id="492" r:id="rId108"/>
    <p:sldId id="493" r:id="rId109"/>
    <p:sldId id="494" r:id="rId110"/>
    <p:sldId id="495" r:id="rId111"/>
    <p:sldId id="496" r:id="rId112"/>
    <p:sldId id="497" r:id="rId113"/>
    <p:sldId id="498" r:id="rId114"/>
    <p:sldId id="390" r:id="rId115"/>
    <p:sldId id="499" r:id="rId116"/>
    <p:sldId id="500" r:id="rId117"/>
    <p:sldId id="501" r:id="rId118"/>
    <p:sldId id="502" r:id="rId119"/>
    <p:sldId id="504" r:id="rId120"/>
    <p:sldId id="505" r:id="rId121"/>
    <p:sldId id="506" r:id="rId122"/>
    <p:sldId id="507" r:id="rId123"/>
    <p:sldId id="508" r:id="rId124"/>
    <p:sldId id="509" r:id="rId125"/>
    <p:sldId id="391" r:id="rId126"/>
    <p:sldId id="510" r:id="rId127"/>
    <p:sldId id="511" r:id="rId128"/>
    <p:sldId id="512" r:id="rId129"/>
    <p:sldId id="513" r:id="rId130"/>
    <p:sldId id="392" r:id="rId131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5922" autoAdjust="0"/>
  </p:normalViewPr>
  <p:slideViewPr>
    <p:cSldViewPr>
      <p:cViewPr varScale="1">
        <p:scale>
          <a:sx n="110" d="100"/>
          <a:sy n="110" d="100"/>
        </p:scale>
        <p:origin x="1644" y="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28" Type="http://schemas.openxmlformats.org/officeDocument/2006/relationships/slide" Target="slides/slide126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134" Type="http://schemas.openxmlformats.org/officeDocument/2006/relationships/viewProps" Target="viewProps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theme" Target="theme/theme1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tableStyles" Target="tableStyles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notesMaster" Target="notesMasters/notesMaster1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presProps" Target="presProps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594 276,'0'-1,"-1"0,1 0,0-1,-1 1,1 0,-1 0,1 0,-1 0,1-1,-1 1,0 0,0 0,0 0,1 0,-1 1,0-1,0 0,0 0,0 0,0 1,-1-1,1 0,0 1,0-1,0 1,-1 0,1-1,0 1,0 0,-1 0,1 0,0 0,0 0,-1 0,1 0,0 0,0 0,-1 1,1-1,0 0,0 1,-1-1,1 1,0-1,0 1,0 0,0 0,0-1,0 1,0 0,0 0,0 0,1 0,-1 0,0 0,0 0,1 0,-1 0,1 1,-1-1,1 0,-1 0,1 0,0 1,0-1,-1 1,-27 143,23-93,-18 367,-4-157,27-262,0 0,-1-1,1 1,-1 0,1 0,0 0,-1 0,1 0,-1 0,1 0,-1-1,1 1,0 0,-1 1,1-1,-1 0,1 0,-1 0,1 0,0 0,-1 0,1 0,-1 1,1-1,0 0,-1 0,1 0,0 1,-1-1,1 0,0 1,-1-1,1 0,0 1,0-1,-1 0,1 1,0-1,0 1,0-1,0 0,-1 1,1-1,0 1,0-1,0 0,0 1,0-1,0 1,0-1,0 1,0-1,0 0,0 1,0-1,1 1,-1-1,0 1,0-1,0 0,1 1,-1-1,0 0,0 1,1-1,-1 0,0 1,1-1,-7-11</inkml:trace>
  <inkml:trace contextRef="#ctx0" brushRef="#br0" timeOffset="256.807">114 249,'63'-4,"1"-3,-2-2,57-17,-21 6,166-27,-112 23,-129 21</inkml:trace>
  <inkml:trace contextRef="#ctx0" brushRef="#br0" timeOffset="631.644">932 616,'-21'45,"3"2,1 0,2 1,3 0,-5 41,15-86,1 1,-1 0,1-1,0 1,0 0,0 0,1 0,0 0,-1 0,1 0,1 0,-1 0,1 0,-1 0,1 0,0 0,0-1,1 1,-1 0,1-1,0 1,0-1,0 1,0-1,1 0,-1 0,1 0,0 0,0-1,0 1,0-1,0 1,1-1,-1 0,1 0,-1-1,1 1,0-1,-1 0,1 0,1 0,8-4,0 0,1-1,-2-1,1-1,0 1,-1-2,0 0,-1 0,1-1,-2-1,1 1,-1-2,0 0,-1 0,0 0,-1-1,0-1,-1 1,2-5,-1 5,0 0,-1 0,-1-1,0 0,0 0,-2 0,1-1,-1 0,-1 0,-1 0,0 0,0 0,-1 0,-1-1,0 1,-1 0,0 0,-1-1,-1 1,0 0,-1 1,0-1,-1 1,0-1,-1 1,0 1,-1-1,-2 1,1 1,-2 0,0 0,0 1,0 0,-1 1,-1 0,-8-4,16 9,0 1,-1 0,1 0,0 0,0 1,-1 0,1-1,-1 2,1-1,-1 0,0 1,1 0,-1 0,0 0,1 1,-1 0,1-1,-1 2,1-1,-1 0,1 1,0 0,0 0,0 0,0 0,-4 4,-10 11</inkml:trace>
  <inkml:trace contextRef="#ctx0" brushRef="#br0" timeOffset="1081.871">1609 587,'-31'21,"0"2,2 1,0 1,2 2,1 0,-10 16,27-33,2-4,0 0,0 1,0 0,1 1,0-1,1 1,0 1,0-1,0 0,1 1,1 0,-1 0,2 0,-1 1,1-1,0 1,1-1,0 9,2-14,1-1,-1 0,1 1,0-1,0 0,0 0,0 1,0-2,1 1,0 0,-1 0,1-1,0 0,0 1,0-1,1 0,-1-1,0 1,1-1,-1 1,1-1,0 0,-1 0,1 0,0-1,0 0,-1 1,1-1,4-1,109-18,-89 5,-1-1,0-1,-1-1,-1-1,-1-2,-1 0,0-1,-1-2,-2 0,0-1,-2-1,16-27,-14 19,-1-1,-1-1,-2-1,-1 0,-2-1,-2 0,-1-1,-2 0,-2 0,-1-1,-2 0,-2-26,-1 52,-1 0,-1 0,0 0,-1 0,-1 0,1 0,-2 1,0 0,0 0,-4-3,7 11,0 0,0 0,-1 0,0 1,0-1,0 1,0 0,0-1,-1 2,0-1,1 0,-1 1,0 0,0 0,0 0,-1 0,1 0,0 1,-1 0,1 0,-1 0,1 1,-1-1,1 1,-1 0,1 0,-1 1,1-1,-1 1,1 0,-2 1,-10 6,0 0,0 1,1 1,0 0,1 2,0-1,1 2,0-1,1 2,0 0,1 0,1 1,-8 15,0-1,1 1,2 0,1 1,1 1,2 0,1 1,1 0,2 0,2 0,1 1,1 0,2 10,0-34,1 0,0 0,1 0,0 0,0 0,1 0,0 0,1 0,0 0,1-1,0 0,1 0,-1 0,2 0,-1-1,1 1,0-2,1 1,0-1,0 0,1 0,0-1,0 0,0 0,1-1,0 0,6 2,0-1,1-1,0-1,0 0,0-2,0 1,1-2,-1 0,1-1,-1-1,13-2,3-4</inkml:trace>
  <inkml:trace contextRef="#ctx0" brushRef="#br0" timeOffset="2015.396">2343 474,'-46'29,"17"-15,2 2,0 1,1 1,1 1,0 1,2 2,0 0,1 1,2 2,0 0,2 1,-4 8,19-30,1 0,-1 0,1 0,0 0,0 0,0 1,1-1,0 1,0-1,0 1,0-1,0 1,1 0,0-1,0 1,0-1,1 1,0 0,0-1,0 1,0-1,1 1,-1-1,1 0,0 0,0 0,1 0,-1 0,1 0,0 0,0-1,0 0,1 1,-1-1,1 0,0-1,0 1,0-1,4 3,3-5,0 1,0-2,1 1,-1-1,0-1,0 0,0-1,0 0,-1-1,1 0,-1 0,0-1,0 0,0-1,-1 0,0-1,0 0,0-1,-1 1,1-3,12-6,5-5,-1-2,0-1,-2-1,-1-2,-1 0,-1 0,-2-2,-1-1,-1 0,8-22,7-9,-37 73,-4 6,1 0,0 0,2 1,0 1,1-1,1 1,0 0,2 0,1 0,0 0,1 1,1-1,1 1,3 9,-2-25,1-1,0 0,0 0,0-1,1 1,-1-1,1 1,0-1,0 0,0-1,0 1,0-1,1 0,-1 0,1 0,-1 0,1-1,0 0,0 0,0 0,-1 0,1-1,0 0,0 0,0 0,0-1,0 1,0-1,-1-1,1 1,0 0,-1-1,1 0,-1 0,1-1,-1 1,0-1,0 0,0 0,0 0,-1-1,2 0,14-13,0 0,-2-1,0-1,0 0,-2-2,-1 1,0-2,-2 0,0 0,-2-1,0-1,1-7,-8 12,-10 23,-13 31,17-25,-1 0,2 0,-1 1,1 0,1-1,0 1,0 0,1 0,1 0,0-1,0 1,1 0,0-1,1 1,0-1,1 0,0 0,0 0,1 0,1-1,0 0,0 0,0 0,1-1,0 0,2 0,-1-3,1-1,-1 0,1-1,1 0,-1 0,0-1,0 0,1-1,-1 0,1-1,0 1,-1-2,1 1,-1-1,1-1,-1 0,0 0,2-2,-1-1,-1-2,0 1,0-1,0-1,-1 0,0 0,-1 0,0-1,0 0,-1-1,0 1,0-1,-1 0,-1-1,1 1,-2-1,2-6,24-111,13-26,-36 178,3 381,8-225,2 19,-9 2,-9 25,-1-203,-1 0,-1 0,-1-1,-1 1,-1-1,-1 0,-1 0,-1 0,-1-1,0 0,-2-1,0 0,-2-1,0 0,-1-1,0 0,-2-2,0 1,-1-2,-2 1,16-14,-1 1,1-1,-1 1,0-1,1 0,-1-1,0 1,-1-1,1 1,0-1,0-1,0 1,-1 0,1-1,0 0,-1 0,1 0,0-1,-1 0,1 1,0-1,0-1,0 1,0-1,0 1,0-1,0 0,0-1,1 1,-1 0,1-1,0 0,0 0,0 0,0 0,0-1,0 1,1-1,0 0,0 1,0-1,0 0,0 0,1 0,0 0,0-1,0 1,-2-31,1 1,1 0,2-1,2 1,1-1,2 1,1 0,1 1,2 0,2 0,1 1,1 1,2 0,7-10,12-28,2 2,4 2,2 1,3 3,2 1,13-8,-22 33,-7 8</inkml:trace>
  <inkml:trace contextRef="#ctx0" brushRef="#br0" timeOffset="4101.156">1 1547,'366'-53,"16"20,45 8,104-4,123-12,113-43,-16-38,-597 100,-143 16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5:21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844 440,'0'0,"-1"0,1 0,-1 0,1 0,0 0,-1 0,1 0,-1 0,1 0,0 0,-1 0,1 0,-1 0,1 0,0-1,-1 1,1 0,0 0,-1 0,1 0,0-1,-1 1,1 0,0 0,-1-1,1 1,0 0,0-1,-12 49,-17 244,26-235,-2 0,-3 0,-3 0,-1-1,-4-1,-18 46,32-99,0 0,1 0,0 1,-1-1,1 1,0-1,1 1,-1-1,0 1,1 0,-1-1,1 1,0 0,0 0,0-1,0 1,0 0,1-1,-1 1,1 0,0-1,-1 1,1 0,1-1,-1 0,0 1,0-1,1 0,0 1,-1-1,1 0,0 0,0 0,0-1,0 1,0 0,1-1,-1 1,0-1,1 0,-1 0,1 0,-1 0,1 0,0 0,-1-1,1 1,0-1,-1 0,1 0,0 0,0 0,-1 0,3-1,268-29,-253 26,-5-1</inkml:trace>
  <inkml:trace contextRef="#ctx0" brushRef="#br0" timeOffset="695.473">1375 609,'-1'-1,"-1"1,0-1,1 0,-1 0,1 1,-1-1,1 0,0-1,-1 1,1 0,0 0,0-1,0 1,0 0,0-1,0 1,0-1,0 1,0-1,1 0,-1 1,1-1,-1 0,1 1,0-1,-1 0,1 1,0-1,0 0,0 0,1 1,-1-1,0 0,1 0,-1 1,1-1,-1 0,1 1,0-1,0 1,-1-1,1 1,0-1,1 1,-1 0,0-1,0 1,0 0,1 0,-1 0,1 0,-1 0,1 0,-1 0,1 1,0-1,-1 0,1 1,14-11,0 1,1 1,0 0,0 1,1 1,0 0,1 2,-1 0,1 1,0 1,0 1,0 0,0 2,0 0,0 1,7 2,-23-3,0 1,0-1,0 1,0 0,0 0,0 0,-1 1,1-1,0 1,-1-1,1 1,-1 0,1 0,-1 0,0 0,0 1,0-1,0 0,0 1,0 0,-1-1,0 1,1 0,-1 0,0 0,0 0,0 0,-1 0,1 0,-1 0,0 0,1 0,-1 0,-1 0,1 0,0 0,-1 0,0 0,1 0,-1 0,0 0,-1 0,0 2,-72 121,72-123,-318 398,273-282,46-116,1 0,0 0,0 0,0 0,1 0,-1 0,1 0,0 0,-1 0,1 0,0 0,1 0,-1 0,1-1,-1 1,1-1,0 1,0-1,0 1,0-1,0 0,0 0,1 0,-1 0,1 0,-1-1,1 1,0-1,0 0,0 1,-1-1,1-1,0 1,0 0,1-1,-1 1,0-1,0 0,0 0,31 3,0-2,0-1,0-1,0-2,-1-2,1-1,-1-1,0-2,-1-1,12-6,3-23,-47 27</inkml:trace>
  <inkml:trace contextRef="#ctx0" brushRef="#br0" timeOffset="1265.436">2077 537,'2'-10,"0"0,1 0,0 1,0-1,1 1,0 0,1 0,0 0,0 1,1 0,0 0,1 0,0 1,0 0,0 0,1 0,0 1,0 0,1 1,-1 0,1 0,1 1,-1 0,0 1,1 0,0 0,-1 1,1 0,0 1,0 0,0 1,0 0,1 0,8 3,-16-3,0 1,0 0,0 0,0 1,0-1,0 1,0 0,-1-1,1 1,-1 0,1 0,-1 1,0-1,0 0,0 1,0 0,0-1,0 1,-1 0,1 0,-1 0,0 0,0 0,0 0,0 0,-1 0,1 0,-1 1,0-1,0 0,0 0,0 0,0 1,-1-1,1 0,-1 0,0 0,0 0,0 0,-1 0,0 1,-62 123,-32-9,94-116,0 0,1 0,-1 0,1 0,-1 0,1 0,0 0,-1 0,1 1,1-1,-1 0,0 1,0-1,1 1,-1-1,1 1,0-1,0 1,0-1,0 1,0-1,1 1,-1-1,1 1,-1-1,1 1,0-1,0 0,0 1,1-1,-1 0,0 0,1 0,-1 0,1 0,0 0,0 0,-1 0,1-1,0 1,1-1,-1 0,0 1,0-1,1 0,122 51,-100-44,-18-8,1 1,0 0,-1 0,1 1,-1 0,0 1,1 0,-1 0,0 0,-1 1,1 0,-1 0,1 1,-1-1,-1 1,1 1,-1-1,0 1,0 0,0 0,-1 1,0-1,0 1,-1 0,0 0,0 0,0 0,-1 1,0-1,-1 1,0-1,0 1,0 0,-1 0,0-1,-1 1,1 0,-2 3,-9 8,-1 0,-1-1,-1 0,0-1,-1 0,-1-1,0-1,-1-1,-1 0,0-2,-1 1,0-2,-1-1,0 0,-1-2,0 0,-11 2,29-9,0 0,1 0,-1 0,0-1,0 1,0-1,0 1,0-1,1 0,-1 0,0-1,0 1,0 0,0-1,0 0,1 1,-1-1,0-1,1 1,-1 0,1 0,-1-1,1 0,-1 1,1-1,0 0,0 0,0 0,0 0,0-1,1 1,-1 0,0-1,0-1,-4-11</inkml:trace>
  <inkml:trace contextRef="#ctx0" brushRef="#br0" timeOffset="8370.267">311 197,'-31'73,"24"-44,1 0,1 1,2 0,1 0,1 0,1 0,3 15,-3 104,-16-28,-5-1,-5-1,-6-2,-33 81,25-109,-19 78,59-164,0 0,1 0,-1 0,1-1,-1 1,1 0,0 0,0-1,0 1,1-1,-1 1,1-1,-1 1,1-1,0 0,0 0,-1 0,2 0,-1 0,0 0,0 0,1-1,-1 1,1-1,-1 0,1 1,-1-1,1 0,0-1,0 1,-1 0,1-1,2 0,102 9,-101-9,863-30,-270-18,112 25,-306 23,-401 1,1-1,0 0,-1 0,1 0,-1-1,1 1,0-1,-1 0,1-1,-1 1,0-1,1 0,-1 0,0 0,0-1,0 1,0-1,-1 0,1 0,-1 0,0 0,0-1,0 0,0 1,0-1,-1 0,0 0,1-1,-2 1,1 0,0-1,-1 1,0-1,0 1,0-3,5-273,60-212,-4 73,-15 243,-46 173,1 0,0 0,-1 1,0-1,0 0,0 0,0 0,0 0,0 0,-1 0,1-1,-1 1,0 0,0 0,0 0,-1 0,1 0,-1 0,1 0,-1-1,0 1,0 1,-1-1,1 0,-1 0,1 0,-1 1,0-1,0 1,0-1,0 1,0 0,-1 0,1 0,-1 0,1 0,-1 1,0-1,0 1,1-1,-1 1,0 0,0 0,0 1,0-1,-1 0,1 1,0 0,-1 0,-313 26,-152 1,54-2,-52-2,195-49,30 46,-145-14,208 57,160-54,2-1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8:19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1,'-55'137,"-177"230,230-365,-1 0,1 0,0 0,0 1,0-1,1 1,-1-1,0 1,1 0,0 0,0-1,0 1,0 0,0 0,0 0,1 0,-1 0,1 0,0 0,0 1,0-1,0 0,1 0,-1 0,1 0,0 0,0 0,0 0,0-1,1 1,-1 0,1 0,-1-1,1 1,0-1,0 0,0 1,0-1,0 0,1 0,-1 0,1-1,-1 1,1 0,0-1,0 0,-1 0,1 0,2 1,34 2,1-2,-1-2,1-1,-1-2,1-2,-1-1,-1-2,4-3,-24 7,62-24,-64 16</inkml:trace>
  <inkml:trace contextRef="#ctx0" brushRef="#br0" timeOffset="279.963">774 146,'1'-1,"1"0,-1-1,1 1,-1 0,0-1,0 1,0-1,1 0,-1 1,-1-1,1 0,0 1,0-1,-1 0,1 0,-1 0,1 0,-1 0,0 1,0-1,0 0,0 0,0 0,0 0,0 0,-1 0,1 0,-1 0,1 1,-1-1,0 0,0 0,1 1,-1-1,-1 0,1 1,0-1,0 1,0-1,-1 1,1 0,-1 0,1-1,-1 1,-1 0,-3 6,0 0,0 0,1 1,-1 0,1 0,0 0,1 1,-1-1,1 1,1 0,-1 1,1-1,1 0,-1 1,1 0,1 0,-1 1,0-3,-62 197,-9-4,-35 54,-100 176,194-362,22-58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0,'-90'201,"72"-164,-3 0,0-2,-3-1,-1 0,-1-2,-15 14,25-30,2-1</inkml:trace>
  <inkml:trace contextRef="#ctx0" brushRef="#br0" timeOffset="296.855">0 0,'10'24,"12"18,8 6,3 0,1-8,0-6,-2-5,-1-6,-6-3,-3-5,-4 0,-11-2,-6-4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01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1 394,'115'-26,"-63"19,207-18,-120 5,-115 16</inkml:trace>
  <inkml:trace contextRef="#ctx0" brushRef="#br0" timeOffset="279.484">85 564,'38'0,"37"-5,11-2,-5 1,-11 1,-13 1,-16-2,-10-2,-6 2,-2 1,0 2,-5-4,-4-1</inkml:trace>
  <inkml:trace contextRef="#ctx0" brushRef="#br0" timeOffset="3230.515">1271 197,'16'-48,"-15"47,-1 0,0 0,0 0,0 0,0 0,0 1,0-1,0 0,-1 0,1 0,0 0,0 0,-1 0,1 0,-1 0,1 0,-1 1,1-1,-1 0,1 0,-1 1,0-1,1 0,-1 1,0-1,0 1,1-1,-1 1,0-1,0 1,0-1,0 1,0 0,0-1,1 1,-1 0,0 0,0 0,0 0,0 0,0 0,0 0,0 0,0 0,0 0,0 0,0 1,0-1,0 0,0 1,-12 5,0 0,1 0,-1 1,2 1,-1 0,1 1,0 0,1 1,0 0,0 0,1 1,1 0,0 1,0 0,1 0,1 0,0 1,1 0,-1 3,0-1,0 1,1-1,1 1,0 1,1-1,1 0,1 1,0-1,1 1,0 0,2-1,0 0,4 15,-3-25,0 1,0-1,1 0,0 0,0 0,0-1,1 1,0-1,0 0,0-1,1 1,-1-1,1 0,0 0,0-1,1 0,-1 0,1 0,-1-1,1 0,0 0,0-1,0 0,0 0,1 0,7 0,1 0,-1-1,1 0,-1-2,0 0,1 0,-1-1,0-1,0-1,-1 0,3-2,7-3,-1-2,0 0,-1-2,0 0,-1-2,-1 0,0-1,-1-1,-1-1,-1-1,-1 0,-1-1,0-1,-2 0,0-1,-2 0,0-1,-2 0,-1-1,2-11,-8 29,0-2,-1 1,-1 0,1 0,-1 0,-1 0,1 0,-1 0,-1 0,0 0,0 0,0 0,-1 0,0 1,-1 0,1-1,-1 1,-1 0,1 1,-1-1,-1 1,1 0,-1 0,0 1,0 0,-1 0,1 0,-1 1,0 0,-7-3,2 3,-1 0,0 1,0 0,0 1,-1 1,1 0,0 1,-1 0,1 1,0 1,0 0,0 1,0 0,0 1,-7 3,-15 5</inkml:trace>
  <inkml:trace contextRef="#ctx0" brushRef="#br0" timeOffset="3581.055">791 422,'9'-4,"-1"0,1 0,1 1,-1 1,0-1,0 2,1-1,-1 1,1 1,0 0,-1 0,1 0,-1 2,1-1,-1 1,0 0,7 3,66 7,42-14,0-5,122-24,-158 19,175-20,-262 31,0 1,0-1,0 1,0-1,0 1,1 0,-1 0,0 0,0 0,1 0,-1 0,0 0,0 0,0 0,1 0,-1 1,0-1,0 0,0 1,0-1,0 1,0 0,0-1,0 1,0 0,0-1,0 1,0 0,0 0,0 0,-1 0,1 0,0 0,-1 0,1 0,0 0,-1 0,0 0,1 0,-1 1,0-1,1 0,-1 0,0 0,0 1,0-1,0 0,0 0,0 0,-1 1,1-1,-9 10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0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1 169,'24'0,"13"0,4 0,1 0,-2 0,-3 0,-4 0,-1 0,-3 0,-1 0,0 0,0 0,-1 0,1 0,0 0,0 0,0 0,-5 0</inkml:trace>
  <inkml:trace contextRef="#ctx0" brushRef="#br0" timeOffset="3969.171">86 367,'1'2,"1"0,-1 0,1 0,-1-1,1 1,0 0,0-1,0 0,0 1,0-1,0 0,0 0,0 0,0 0,0 0,0-1,1 1,-1-1,0 1,1-1,-1 0,0 0,1 0,-1 0,1 0,0 0,355 3,-183 2,-163 7,-18-7</inkml:trace>
  <inkml:trace contextRef="#ctx0" brushRef="#br0" timeOffset="4635.936">424 0,'52'48,"82"42,65 55,-197-145,-1 1,0-1,0 0,0 1,0 0,0-1,1 1,-1 0,0 0,-1-1,1 1,0 0,0 0,0 0,0 0,-1 0,1 0,0 0,-1 0,1 1,-1-1,0 0,1 0,-1 0,0 1,1-1,-1 0,0 0,0 1,0-1,0 0,0 0,-1 1,1-1,0 0,-1 0,1 0,0 1,-1-1,1 0,-1 0,0 0,1 0,-1 0,0 0,0 0,0 0,0 0,0 0,0-1,0 1,0 0,-13 3,0 1,0 0,1 0,-1 1,2 1,-1 1,1-1,0 2,0 0,-6 6,-178 185,185-186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57,'0'-5,"-4"3,-7 3,-2 4,2 8,8 1,8-7,9-4,2-8,3-3,-2-5,-8 1,-11 1,-1 3,2 3</inkml:trace>
  <inkml:trace contextRef="#ctx0" brushRef="#br0" timeOffset="433.729">354 0,'-10'10,"-7"2,-2 5,8-1,11-3,9-3,4-9,4-5,0-5,-9-2,-10 1,-9 2,-3 8,5 3,5 1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9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12,'-5'2,"0"-1,0 1,0 0,0 0,0 0,1 1,-1-1,1 1,0 1,-1-1,2 0,-1 1,0 0,-1 1,-5 5,-33 33,2 1,2 3,2 1,1 3,-162 146,100-95,99-102,-1 0,0 0,1 0,-1 0,1 0,-1 0,0 0,1 0,-1 0,1 1,-1-1,0 0,1 0,-1 0,0 0,1 1,-1-1,0 0,1 0,-1 1,0-1,0 0,1 1,-1-1,0 0,0 1,0-1,1 0,-1 1,0-1,0 0,0 1,0-1,0 1,0-1,0 0,0 1,0-1,0 1,0-1,0 0,0 1,0-1,0 0,0 1,0-1,0 1,-1-1,1 0,0 1,0-1,0 0,-1 1,1-1,0 0,0 1,-1-1,1 0,0 0,-1 1,1-1,0 0,-1 0,1 0,0 0,9-7</inkml:trace>
  <inkml:trace contextRef="#ctx0" brushRef="#br0" timeOffset="431.935">90 41,'-24'-33,"17"26,17 23,171 206,-33-24,-76-135,-68-66,-7-5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29,'-5'0,"3"0,8 0,6 0,7 0,4 0,4 0,2 0,0 0,0 0,1-5,-1-2,0 1,0 1,-10 2,-9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23,'19'5,"26"-4,9-1,1-1,-4 0,-11-6,-7 0,-5 0,-7 2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19 539,'-9'-4,"1"-3,7 1,8 1,8 2,7 1,3-4,3-1,1 1,1-3,0-1,-1 2,1-3,-2 1,-9 7,-8 8,-11 4,-5 0</inkml:trace>
  <inkml:trace contextRef="#ctx0" brushRef="#br0" timeOffset="912.95">330 850,'20'-2,"1"-1,-1-1,1-1,-1 0,-1-2,1 0,-1-1,0-1,11-8,-12 6,-1-1,0-1,-1-1,0 0,-1-1,-1 0,0-1,-1-1,-1 0,-1-1,0-1,-2 1,7-17,-2-40,-14 74,0-1,0 0,0 0,-1 0,1 0,0 1,-1-1,1 0,-1 1,0-1,0 0,1 1,-1-1,0 1,0-1,-1 1,1-1,0 1,0 0,-1 0,1-1,-1 1,1 0,-1 0,1 0,-1 1,0-1,1 0,-1 1,0-1,0 1,1-1,-1 1,0 0,0 0,0 0,1 0,-1 0,-1 0,-4 3,0 0,0 0,0 0,0 1,1 0,0 1,0-1,0 1,0 0,1 0,0 1,0 0,0 0,1 0,0 0,0 1,0 0,1 0,0 0,1 0,-1 0,1 0,0 3,-1-3,0-1,0 1,1-1,-1 1,2 0,-1-1,1 1,0 0,0 0,1 0,0 0,0 0,1 1,-1-2,2 1,-1 0,1 0,0 0,0-1,1 1,0-1,0 1,1-1,-1 0,1 0,1-1,-1 1,1-1,3 3,-1-3,1 0,0-1,0 0,0 0,0-1,1 0,-1 0,1-1,0 0,0-1,0 0,0 0,0-1,0 0,0 0,-1-1,1-1,5 0,151-61,-154 58,2 0,-1 0,-1-1,1 0,-1 0,0-1,0-1,-1 0,0 0,0-1,-1 0,0-1,-1 0,0-1,-1 1,0-1,0-1,2-7,-9 20,-1-1,1 1,-1 0,0-1,1 1,-1 0,0-1,1 1,-1 0,0-1,0 0,0 1,0-1,0 1,1-1,-1 0,0 1,0-1,0 0,0 0,0 0,0 0,0 0,0 0,0 0,0 0,0 0,0-1,0 1,0 0,1-1,-1 1,0 0,0-1,0 1,0-1,1 1,-1-1,0 0,0 1,1-1,-1 0,0 1,1-1,-1 0,1 0,-1 0,1 1,0-1,-1 0,1 0,0 0,-1 0,1 0,0 0,0 0,0 0,0 0,0 0,0 0,0 0,0 1,0-1,0 0,1 0,-1 0,0 0,1 0,-1 0,-6 7,0 0,1 0,-1 0,1 1,0 0,1 0,0 0,0 1,0-1,1 1,0 0,1 0,0 0,-1 2,3-7,-1 1,0 0,1-1,-1 1,1 0,0 0,0-1,1 1,-1 0,1-1,0 1,0 0,0-1,0 1,1-1,-1 1,1-1,0 0,0 0,0 0,0 0,1 0,-1 0,1-1,0 1,0-1,0 1,0-1,0 0,0 0,0-1,2 1,4 2,0-1,0-1,1 0,-1 0,1-1,-1 0,1 0,-1-1,1-1,-1 1,1-2,-1 1,1-1,-1-1,0 1,0-2,0 1,-1-1,5-3,11-7,-1-1,0-1,-1 0,0-2,-2-1,2-3,4-3,-13 14,0 0,-1 0,0-2,-1 1,0-1,-1-1,0 0,-1-1,-1 1,-1-2,0 1,-1-1,3-9,-9 24,1-1,-1 1,1-1,-1 1,0-1,0 1,0-1,0 1,0-1,0 1,0-1,0 1,-1 0,1-1,-1 1,1-1,-1 1,1 0,-1-1,0 1,1 0,-1 0,0-1,0 1,0 0,0 0,0 0,0 0,-1 0,1 0,0 1,0-1,-1 0,1 0,0 1,-1-1,1 1,-1 0,1-1,0 1,-1 0,1 0,-1 0,1 0,-1 0,1 0,-1 0,1 0,-1 0,1 1,-1-1,1 1,0-1,-1 1,1 0,0-1,-1 1,1 0,0 0,0 0,-14 11,0 0,2 1,0 1,0 0,1 0,1 1,0 1,1 0,1 0,0 1,1 0,1 1,1 0,1 0,0 0,1 0,0 10,4-22,0-1,0 1,0-1,1 0,0 1,0-1,1 0,-1 0,1 0,0 0,1 0,-1 0,1 0,0-1,0 1,0-1,1 0,-1 0,1 0,0-1,0 1,1-1,-1 0,1 0,-1 0,1-1,0 0,0 0,0 0,0 0,0-1,1 0,3 1,0-1,-1 0,1-1,-1 0,1 0,-1-1,1 0,-1 0,0-1,1 0,-1 0,0-1,3-2,8-5</inkml:trace>
  <inkml:trace contextRef="#ctx0" brushRef="#br0" timeOffset="1478.921">1882 625,'-48'41,"3"2,1 2,2 2,-1 7,28-34,41-37,130-151,-155 167,-1-1,1 1,-1 0,1 0,-1 0,1 0,0 0,0 0,-1 0,1 0,0 1,0-1,0 0,0 0,0 1,0-1,0 1,0-1,0 1,0-1,1 1,-1-1,0 1,0 0,0 0,1 0,-1 0,0 0,0 0,0 0,1 0,-1 0,0 0,0 1,0-1,0 0,1 1,-1-1,0 1,0-1,0 1,0 0,0 0,0-1,0 1,0 0,-1 0,1 0,0 0,0 0,-1 0,1 0,7 52,8 27,-16-78,1 0,1 0,-1 0,0 0,0 0,1 0,-1-1,1 1,-1-1,1 1,0-1,-1 0,1 1,0-1,0 0,0 0,0 0,0-1,0 1,0 0,0-1,1 1,-1-1,0 0,0 0,0 0,1 0,-1 0,0 0,0-1,0 1,0-1,2 0,3-1,0-1,0-1,-1 1,1-1,-1 0,0-1,0 0,0 0,0 0,-1 0,0-1,0 0,-1 0,1 0,-1-1,-1 0,1 1,-1-1,0-1,-1 1,0 0,0 0,0-1,-1 1,0-1,0-7,0-10</inkml:trace>
  <inkml:trace contextRef="#ctx0" brushRef="#br0" timeOffset="1948.954">1825 32,'23'-8,"0"2,1 0,-1 2,1 0,0 2,0 1,0 1,20 2,-43-2,0 0,0 0,1 0,-1 0,0 0,0 0,1 0,-1 0,0 1,0-1,0 1,1-1,-1 1,0-1,0 1,0-1,0 1,0 0,0 0,0 0,0 0,0-1,0 1,-1 0,1 0,0 1,-1-1,1 0,0 0,-1 0,0 0,1 0,-1 1,0-1,1 0,-1 0,0 1,0-1,0 0,0 0,0 1,0 0,-31 51,9-17,21-34,0 0,1 0,-1 0,1 0,-1 1,1-1,0 0,0 0,0 1,0-1,0 0,0 0,1 1,-1-1,1 0,-1 0,1 0,0 1,0-1,0 0,0 0,0 0,1-1,-1 1,0 0,1 0,0-1,-1 1,1-1,0 1,0-1,0 0,-1 0,1 0,1 0,-1 0,0 0,0 0,0-1,0 1,1-1,-1 0,2 1,101 4,-34-24,-52 13</inkml:trace>
  <inkml:trace contextRef="#ctx0" brushRef="#br0" timeOffset="2381.273">2813 229,'-44'104,"-11"-6,-4-2,-5-3,-17 16,71-97,-7 9,2-4</inkml:trace>
  <inkml:trace contextRef="#ctx0" brushRef="#br0" timeOffset="2734.601">2418 229,'91'64,"-65"-49,-1 2,0 0,-2 2,0 1,-1 1,-1 1,-1 0,10 17,-14-15,-1 1,-1 0,-2 1,0 0,6 23,-11-26,1-1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20,'5'-10,"1"2,0 7,-6 8,-8 9,-2 5,-5 4,1 3,-3 2,-2-1,-4 1,-2 0,-2-6,4-6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35 537,'-28'170,"26"-160,0 1,1 0,0 0,1 0,0-1,0 1,1 0,1 0,0-1,0 1,1-1,1 1,-1-1,2 0,-1-1,1 1,1-1,0 0,0 0,1 0,0-1,0 0,3 1,-7-7,1-1,-1 0,1 0,0 0,-1-1,1 0,0 1,-1-1,1 0,0 0,0-1,-1 1,1-1,-1 0,1 0,0 0,-1-1,0 1,1-1,-1 1,0-1,0 0,0-1,0 1,0 0,1-2,70-73,-50 49,-2-1,-1 0,-1-2,-2 0,-1-1,5-16,-22 49,0-1,1 0,-1 1,0-1,1 0,-1 0,1 1,-1-1,1 0,-1 0,0 0,1 1,-1-1,1 0,-1 0,1 0,-1 0,1 0,-1 0,1 0,-1 0,1 0,-1 0,1 0,-1-1,0 1,1 0,-1 0,1 0,-1 0,1-1,-1 1,1 0,1 18,-1-11,0 0,0 0,0 0,1 0,0 0,1 0,-1-1,1 0,1 1,-1-1,1 0,0 0,0-1,1 1,0-1,0 0,0 0,0-1,1 1,0-1,0 0,0-1,0 0,0 0,1 0,-1 0,1-1,0 0,0-1,0 0,0 0,0 0,0-1,0 0,0 0,0-1,2 0,2-1,0-1,-1 0,1-1,-1 0,0-1,0 0,-1 0,1-1,-1 0,-1-1,1 0,-1 0,0-1,-1 0,0-1,0 1,0-1,-1-1,-1 1,0-1,0 0,-1 0,0 0,-1-1,0 1,0-1,-1 0,0-7,-2-39,-1 32</inkml:trace>
  <inkml:trace contextRef="#ctx0" brushRef="#br0" timeOffset="517.009">881 1,'0'0,"0"1,0-1,0 1,0-1,-1 0,1 1,0-1,0 1,0-1,0 1,0-1,0 1,0-1,1 0,-1 1,0-1,0 1,0-1,0 1,0-1,1 0,-1 1,0-1,0 0,1 1,-1-1,0 0,1 1,-1-1,0 0,1 1,-1-1,0 0,1 0,-1 0,0 1,1-1,-1 0,1 0,-1 0,1 0,-1 0,0 0,1 0,-1 0,1 0,-1 0,1 0,-1 0,1 0,-1 0,0 0,1 0,-1 0,1 0,-1-1,0 1,1 0,-1 0,1-1,-1 1,0 0,1 0,-1-1,0 1,0 0,1-1,-1 1,8 40,-5 387,2-229,-4-194,-1 0,1 0,0 0,1-1,-1 1,1 0,-1-1,1 1,0-1,0 0,1 1,-1-1,1 0,-1-1,1 1,0 0,0-1,0 1,1-1,-1 0,1 0,-1-1,1 1,-1-1,1 1,0-1,0 0,-1 0,1-1,0 1,0-1,0 0,0 0,0 0,0-1,0 1,0-1,-1 0,1 0,0 0,0-1,-1 1,4-3,9-5,-1-2,0 0,-1-1,0 0,-1-1,0-1,-1 0,2-4,34-35,-48 51,0 1,1 0,-1 0,1 0,0 0,-1 0,1 0,0 0,0 0,-1 0,1 0,0 1,0-1,0 0,0 1,0-1,0 0,0 1,0-1,0 1,1-1,-1 1,0 0,0 0,0-1,0 1,1 0,-1 0,0 0,0 0,1 0,-1 1,0-1,0 0,0 1,0-1,0 0,1 1,-1-1,0 1,0 0,0-1,0 1,0 0,0 0,-1-1,1 1,0 0,0 0,0 0,-1 0,1 1,7 78,-9-74,0 0,1 1,-1-1,1 1,1-1,-1 0,1 1,1-1,-1 0,1 0,0 0,0 0,1 0,-1 0,1-1,1 1,-1-1,1 0,3 4,-5-8,-1 0,1 0,-1 0,1 0,-1 0,1-1,0 1,-1-1,1 1,0-1,-1 0,1 1,0-1,0 0,-1 0,1 0,0 0,-1-1,1 1,0 0,-1-1,1 1,0-1,-1 0,1 1,-1-1,1 0,-1 0,1 0,11-10</inkml:trace>
  <inkml:trace contextRef="#ctx0" brushRef="#br0" timeOffset="1552.955">1502 623,'9'5,"-1"0,1-1,0 0,0-1,1 1,-1-2,1 1,0-2,-1 1,1-1,0 0,0-1,0-1,0 1,0-1,-1-1,1 0,0 0,-1-1,1 0,-1-1,0 0,0 0,-1-1,1 0,6-6,-12 9,0-1,0 1,-1-1,1 0,-1 0,1 0,-1 0,0 0,0 0,-1-1,1 1,0-1,-1 1,0-1,0 0,0 1,-1-1,1 0,-1 0,0 1,0-1,0 0,0 0,-1 0,1 1,-1-1,0 0,0 1,-1-1,1 1,-1-1,1 1,-1-1,0 1,-1 0,1 0,0 0,-1 0,0 1,1-1,-1 1,0-1,0 1,-1 0,1 0,0 1,-1-1,1 1,-1-1,1 1,-1 0,0 0,0 1,1-1,-1 1,-1 0,-6 5,0 1,0 0,1 0,0 1,0 1,1 0,0 0,1 1,-1 0,2 0,-1 1,1 0,1 0,0 1,0 0,1 0,1 0,0 1,0-1,0 7,-15 80,19-95,0 0,1 0,-1 1,1-1,-1 0,1 0,0 0,0 0,0-1,1 1,-1 0,1 0,0-1,-1 1,1-1,0 1,0-1,1 0,-1 0,0 0,1 0,-1 0,1-1,0 1,0-1,-1 1,1-1,0 0,0 0,2 0,12 2,0-1,0 0,0-2,1 0,-1 0,0-2,0 0,0-1,0-1,0 0,-1-1,0-1,13-7,12-6,-2-3,0 0,-2-3,26-22,-42 32,-1-1,-1 0,0-2,-1 0,-1-1,-1-1,-1-1,-1 0,0-1,9-21,-21 41,-1 0,0-1,1 1,-1 0,0 0,0-1,-1 1,1-1,0 1,-1-1,1 1,-1-1,0 1,0-1,0 1,0-1,0 1,-1-1,1 1,-1-1,1 1,-1-1,0 1,0 0,0-1,-1 1,1 0,0 0,-1 0,1 0,-1 0,0 0,0 0,0 1,0-1,0 0,0 1,0 0,0 0,0-1,-1 1,1 0,-1 1,1-1,0 0,-1 1,1-1,-1 1,0 0,1 0,-1 0,1 0,-1 0,1 1,-1-1,1 1,-1 0,1-1,-11 6,1 1,0 0,0 1,1 0,0 1,0 0,1 0,0 1,1 1,0-1,0 2,2-1,-1 1,-2 7,8-17,1-1,-1 1,1 0,0 0,0 0,0 0,0 0,0 0,0 0,0 1,1-1,-1 0,1 0,-1 1,1-1,0 0,0 0,0 1,0-1,1 0,-1 0,1 1,-1-1,1 0,0 0,0 0,0 0,0 0,0 0,0 0,0 0,1 0,-1 0,1-1,-1 1,1-1,0 1,0-1,-1 1,1-1,0 0,0 0,0 0,0 0,1 0,-1-1,0 1,0-1,1 1,20 1,0-1,0-1,0-1,0 0,0-2,-1-1,1-1,-1-1,4-2,-3 1,36-7,-57 14,-1 0,0 0,0 1,1-1,-1 0,0 1,1 0,-1-1,0 1,0-1,0 1,0 0,0 0,0 0,0 0,0 0,0 0,0 0,0 0,0 0,-1 0,1 0,-1 0,1 1,0-1,-1 0,0 0,1 1,-1-1,0 0,0 1,0-1,0 0,0 1,0-1,0 1,0-1,0 0,-1 0,1 1,-1 0,-15 134,17-134,0 0,0 1,0-1,0 0,1 1,-1-1,1 0,-1 0,1 0,0 0,0-1,0 1,0 0,0-1,0 1,0-1,0 0,1 0,-1 0,0 0,1 0,-1 0,1-1,-1 1,1-1,-1 1,1-1,0 0,-1 0,1 0,-1-1,2 1,81-23,65-82,-133 92,-1-1,0-1,-1 0,-1-1,0-1,-1-1,-1 1,-1-2,0 0,2-9,-11 26,-1 1,0-1,0 0,0 0,0 1,0-1,-1 0,1 0,0 0,-1 0,0 0,1 0,-1 0,0 0,0 0,0 0,0 0,0 0,-1 0,1 0,-1 0,1 0,-1 0,0 0,1 0,-1 0,0 1,0-1,0 0,-1 1,1-1,0 1,-1-1,1 1,-1-1,1 1,-1 0,0 0,1 0,-1 0,0 0,0 0,0 0,0 1,0-1,0 1,0-1,0 1,0 0,0 0,-1 0,-9 4,0 1,0 1,0-1,1 2,0 0,0 0,1 1,0 1,0-1,1 1,0 1,-4 7,3-6,0 0,1 1,1 1,0 0,0 0,1 0,1 1,1 0,0 0,-3 13,6-20,1-1,0 1,0 0,1-1,-1 1,2 0,-1-1,1 1,0-1,0 1,0-1,1 1,0-1,1 0,-1 0,1 0,1 0,-1 0,1-1,0 1,0-1,0 0,1 0,-1 0,3 0,9 5,1-1,0-1,0-1,0-1,1 0,0-1,0-1,0 0,1-2,-1 0,1-1,-1-1,1 0,-1-2,1 0,-1-1,0-1,0-1,14-5,15-7,-29 10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8:1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871 147,'-1'-6,"1"0,-1 0,0 0,0 0,-1 0,0 1,0-1,0 0,-1 1,1 0,-1-1,-1 1,1 0,-1 1,0-1,0 1,0-1,0 1,-1 1,0-1,0 0,0 1,0 0,0 0,-1 1,1 0,-1 0,0 0,0 0,1 1,-5-1,-193-11,174 15,0 1,1 1,0 1,0 1,0 2,1 1,0 1,0 1,1 1,1 2,0 0,1 2,1 1,0 0,1 2,1 1,1 0,1 2,-14 18,28-31,0 0,1 1,0-1,0 1,1 0,0-1,1 1,0 1,1-1,0 0,0 0,1 0,1 1,0-1,0 0,1 0,0 0,0 0,1 0,1 0,0-1,0 1,1-1,0 0,0-1,1 1,0-1,1 0,-1 0,2-1,-1 0,1-1,0 1,0-1,1-1,0 1,0-2,0 1,1-1,-1-1,1 0,0 0,0 0,0-2,0 1,1-1,-1-1,0 0,0 0,151-34,-161 35,-1-1,1 1,0-1,0 1,-1-1,1 1,0-1,0 1,0-1,0 1,0-1,0 1,0-1,0 1,0 0,0-1,0 1,0-1,0 1,0-1,0 1,1-1,-1 1,0-1,0 1,1-1,-1 1,0-1,1 1,-1-1,0 1,1-1,-1 0,1 1,-1-1,1 0,-1 1,0-1,1 0,-1 0,1 1,0-1,-1 0,1 0,-1 0,1 0,-1 0,1 0,-1 1,1-1,0-1,-1 1,1 0,-1 0,1 0,-1 0,1 0,-1 0,1-1,-1 1,1 0,-36 37,34-36,-40 32,2 2,2 2,1 1,2 1,1 2,3 2,1 1,3 1,1 1,2 1,-3 16,24-58,0 1,1-1,0 1,0-1,1 1,-1-1,1 1,1 0,-1-1,1 1,0-1,0 1,0-1,1 1,0-1,0 0,0 0,1 0,-1 0,1 0,1 0,-1-1,1 1,-1-1,1 0,0 0,1-1,-1 1,1-1,-1 0,1 0,0 0,0-1,1 0,-1 0,0 0,1-1,-1 1,1-1,-1-1,3 1,30-2,0-2,0-1,0-2,-1-1,0-3,0-1,-1-1,32-16,-32 13</inkml:trace>
  <inkml:trace contextRef="#ctx0" brushRef="#br0" timeOffset="239.98">1378 727,'1'2,"1"-1,-1 1,0-1,0 1,0-1,0 1,0 0,-1 0,1-1,0 1,-1 0,0 0,1 0,-1 0,0 0,0-1,0 1,0 0,0 0,0 0,0 0,-1 0,1 0,-1-1,0 1,1 0,-1 0,0-1,0 1,0 0,0-1,0 1,0-1,-1 0,1 1,0-1,-2 1,-173 251,-16 114,147-311,36-56</inkml:trace>
  <inkml:trace contextRef="#ctx0" brushRef="#br0" timeOffset="479.941">992 776,'1'-2,"0"0,0 0,0 0,0 0,1-1,-1 2,1-1,0 0,-1 0,1 0,0 1,0-1,0 1,0-1,0 1,0 0,0 0,1 0,-1 0,0 0,1 1,-1-1,1 1,-1-1,0 1,1 0,-1 0,1 0,-1 0,1 0,-1 1,1-1,-1 1,0 0,1 0,-1-1,0 1,0 1,1-1,-1 0,0 0,0 1,0 0,1 1,175 162,-141-125,5 10,-2 1,-2 2,-2 1,25 55,-55-100</inkml:trace>
  <inkml:trace contextRef="#ctx0" brushRef="#br0" timeOffset="1289.888">2080 896,'1'-2,"1"-1,-1 0,1 1,-1-1,0 0,0 0,-1 0,1 0,-1 0,1 0,-1 0,0 0,0 0,0 0,-1 0,1 0,-1 0,1 0,-1 0,0 0,0 0,0 0,-1 1,1-1,-1 0,0 1,1-1,-1 1,0 0,0-1,-1 1,1 0,0 0,-1 0,1 1,-1-1,1 1,-1-1,0 1,0 0,0 0,0 0,0 0,0 1,0-1,0 1,0 0,0 0,0 0,0 0,0 0,-12 3,1 0,0 1,0 1,1 0,0 0,-1 2,2-1,-1 2,1 0,0 0,1 1,0 1,0-1,1 2,0 0,1 0,0 0,1 1,0 1,1-1,1 1,0 1,0-1,1 1,1 0,-1 5,3-14,-1 0,1 1,0-1,0 1,1 0,0-1,0 1,0 0,0 0,1-1,0 1,1 0,-1 0,1 0,0-1,0 1,1 0,0-1,0 1,0-1,0 0,1 1,0-1,0-1,1 1,-1 0,1-1,0 1,0-1,0 0,1-1,0 1,-1-1,1 0,0 0,1 0,-1-1,5 2,13-6,0 0,0-2,-1-1,0-1,0 0,0-2,-1-1,0 0,-1-1,0-2,0 0,-1-1,-1-1,0 0,-1-2,-1 0,0 0,-1-2,65-64,-79 82,1 1,0-1,-1 0,1 1,0-1,-1 1,1-1,-1 1,1 0,-1 0,1 0,-1 0,1 0,-1 0,0 0,0 0,0 0,0 1,1-1,-2 0,1 1,0-1,0 1,0-1,-1 1,1-1,-1 1,1 0,-1-1,1 1,-1 0,0-1,0 1,0 0,0 0,0-1,0 1,-1 0,1-1,-1 1,1-1,-1 1,1 0,-1-1,0 1,0-1,0 2,1 8,2 1,0 0,1 1,0-1,1-1,1 1,0 0,0-1,1 0,1 0,0-1,0 0,1 0,0-1,1 0,0 0,0-1,1 0,0 0,1-1,5 4</inkml:trace>
  <inkml:trace contextRef="#ctx0" brushRef="#br0" timeOffset="1749.895">2563 1308,'3'-28,"0"1,1 0,2 0,1 0,1 1,2 0,0 0,1 1,2 0,1 1,0 1,2 0,8-8,-23 29,-1 0,1 0,-1 0,1 0,0 1,0-1,0 0,0 1,0-1,0 1,0-1,1 1,-1-1,0 1,1 0,-1 0,1 0,0 0,-1 0,1 0,0 0,-1 0,1 1,0-1,0 0,0 1,0 0,0-1,0 1,-1 0,1 0,0 0,0 0,0 1,0-1,0 0,0 1,0 0,-1-1,1 1,0 0,0 0,-1 0,1 0,-1 0,1 0,-1 0,1 0,-1 1,0-1,1 1,-1-1,0 1,0-1,0 1,0 0,0 0,-1-1,1 1,0 1,13 65,-14-61,0 0,1 0,0 1,0-1,1 0,0 0,0-1,1 1,-1 0,1-1,1 0,-1 1,1-1,1-1,-1 1,1 0,1-5,0 0,0-1,0 0,-1 0,1 0,0 0,0-1,0 0,0-1,-1 1,1-1,0 0,-1-1,0 1,1-1,-1 0,0 0,-1 0,1-1,0 0,-1 0,0 0,0-1,0 1,-1-1,1 0,0-1,4-2,16-18,-18 18,1 0,0 0,0 1,1-1,0 2,0-1,1 1,-1 1,1-1,1 1,-1 1,1 0,2-1,-9 7,-1-1,1 1,-1-1,0 1,0 0,1 0,-1 0,0 0,-1 0,1 1,0-1,0 1,-1-1,0 1,1-1,-1 1,0 0,0 0,-1-1,1 1,-1 0,1 0,-1 0,0 0,0 0,0 0,0-1,-1 1,1 0,-1 0,1 0,-2 2,2 3,-1 11,11 105,-9-121,-1 0,1-1,0 1,0 0,0 0,0 0,0-1,1 1,-1-1,1 1,0-1,0 1,-1-1,2 0,-1 0,0 0,0 0,1-1,-1 1,1 0,-1-1,1 0,0 1,-1-1,1 0,0-1,0 1,0 0,0-1,0 0,0 1,0-1,0 0,0-1,0 1,-1 0,4-2,39-17,-25 5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44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2710 285,'4'20,"3"24,-6 11,-2 0,-2-4,0-7,1-5,0-4,1-4,1-3,-1 0,1-1,0-10,0-7</inkml:trace>
  <inkml:trace contextRef="#ctx0" brushRef="#br0" timeOffset="485.844">2597 285,'20'-8,"0"1,1 1,0 0,0 2,1 0,-1 2,1 0,-1 1,1 1,11 3,-30-4,-1 1,1 1,0-1,-1 0,1 1,0-1,-1 1,1 0,-1 0,1 0,-1 0,1 0,-1 0,0 1,0-1,1 1,-1 0,0-1,0 1,-1 0,1 0,0 1,-1-1,1 0,-1 0,0 1,0-1,0 1,0-1,0 1,0-1,-1 1,1-1,-1 1,0 0,1-1,-1 1,-1 0,1 0,0-1,-1 1,1-1,-1 1,0 0,0-1,0 1,-1 1,-25 40,-9 30,38-70,-1-1,1 0,-1 1,1-1,0 0,0 0,0 0,1 0,-1 0,1-1,0 1,-1-1,1 1,0-1,1 0,-1 0,0-1,0 1,1-1,-1 1,1-1,-1 0,1 0,0-1,-1 1,1-1,0 0,-1 0,1 0,1 0,21 5,-22-5,0 1,0-1,0 1,0 0,0 0,0 1,0-1,-1 1,1 0,0 0,-1 0,0 0,1 1,-1-1,0 1,0 0,0 0,-1 0,1 0,-1 0,0 1,1-1,-2 1,1-1,0 1,-1 0,1 0,-1 0,0 0,-1 0,1 0,-1 0,1 0,-1 0,0 0,-1 0,1 0,-1 0,0 0,0 0,0 0,0 0,-1-1,1 1,-1 0,-9 12,-1 0,0-1,-1 0,-1-1,0-1,-1 0,0-1,-1-1,0 0,-1-1,0-1,0 0,-1-2,-1 0,1-1,-2 0,-5-2</inkml:trace>
  <inkml:trace contextRef="#ctx0" brushRef="#br0" timeOffset="874.313">2540 963,'34'4,"34"-2,12-2,1-6,-9-2,-6-4,-10-1,-10 3,-8-2,-5 0,-4 3,-6 3</inkml:trace>
  <inkml:trace contextRef="#ctx0" brushRef="#br0" timeOffset="-2094.853">0 1357,'16'-1,"-1"0,0-1,0-1,0-1,0 0,0-1,-1-1,0 0,0 0,-1-2,0 0,0 0,0-1,-1-1,-1 0,0 0,0-1,-1-1,0 0,-1 0,4-9,143-206,-137 179,-19 48,1-1,-1 1,0-1,1 0,-1 1,0-1,1 0,-1 0,0 1,0-1,0 0,0 0,1 1,-1-1,0 0,-1 0,1 1,0-1,0 0,0 0,0 1,0-1,-1 0,1 0,0 1,-1-1,1 0,-1 1,1-1,0 0,-1 1,1-1,-1 1,0-1,1 1,-1-1,1 1,-1 0,0-1,1 1,-1-1,0 1,0 0,1 0,-1 0,0-1,0 1,1 0,-1 0,0 0,0 0,1 0,-1 0,0 0,0 0,1 1,-1-1,0 0,0 0,1 1,-1-1,0 0,-9 6,-1-1,1 1,0 1,1 0,0 0,0 1,0 0,1 0,0 1,1 0,0 1,-2 2,-3 5,0 0,1 1,1 0,0 0,2 1,0 0,1 1,1 0,-2 14,8-29,0 0,1 0,0 0,0 1,0-1,0 0,1 0,0-1,0 1,1 0,-1-1,1 1,0-1,0 0,0 1,1-2,-1 1,1 0,0-1,0 0,0 0,1 0,-1 0,1-1,0 1,-1-1,1 0,0-1,0 1,0-1,1 0,-1 0,0-1,0 0,0 1,1-2,-1 1,0-1,0 1,0-1,0-1,0 1,2-2,28-6,0-2,-1-2,0-1,-2-2,0 0,0-3,20-16,-39 28,-2 0,1-1,-1 0,0 0,-1-2,0 1,0-1,-1-1,-1 0,1 0,-2 0,0-1,0 0,-1-1,0 0,-1 1,-1-2,0 1,-1 0,0-1,-1 0,0-4,-2 16,0 1,1 0,-1-1,0 1,0 0,0 0,0-1,0 1,0 0,0 0,0-1,-1 1,1 0,0 0,-1-1,1 1,-1 0,0 0,1 0,-1 0,0 0,0 0,1 0,-1 0,0 0,0 0,0 0,0 0,0 1,0-1,0 0,-1 1,1-1,0 1,0-1,0 1,-1 0,1-1,0 1,0 0,-1 0,1 0,0 0,-1 0,1 0,0 0,0 0,-1 1,1-1,0 1,-1-1,-11 9,0 0,1 1,1 0,-1 1,2 0,-1 1,2 0,0 0,0 1,1 1,1-1,0 1,0 0,2 1,-4 11,8-23,0 0,-1 1,1-1,0 0,1 0,-1 1,0-1,1 1,0-1,0 1,0-1,0 0,1 1,-1-1,1 1,0-1,0 0,0 1,0-1,0 0,1 0,0 0,-1 0,1 0,0 0,1-1,-1 1,0-1,1 1,-1-1,1 0,0 0,0 0,0 0,0-1,0 1,0-1,0 0,2 1,7 0,1-1,0 0,0-1,0 0,0-1,-1 0,1-1,0 0,-1-1,1-1,-1 0,0 0,0-2,0 1,-1-1,0-1,0 0,-1-1,0 0,0 0,5-7,0 2,1-2,-2 0,0-1,-1 0,0-1,-1 0,-2-1,1 0,-2-1,4-11,-3 2,-5 19,-1 0,-1 0,0 0,0-1,-1 0,0 1,-1-1,0 0,0 0,-1-4,0 13,0 0,0 1,0-1,0 0,0 0,0 0,0 1,0-1,0 0,0 0,-1 0,1 1,0-1,0 0,-1 1,1-1,-1 0,1 0,-1 1,1-1,-1 1,1-1,-1 1,1-1,-1 1,0-1,1 1,-1-1,0 1,1-1,-1 1,0 0,0 0,0-1,1 1,-1 0,0 0,0 0,1 0,-1 0,0 0,0 0,0 0,0 0,1 0,-1 1,0-1,0 0,1 0,-1 1,0-1,1 0,-1 1,0-1,1 1,-1-1,0 1,-33 34,18-13,1 1,1 0,1 2,1-1,1 1,1 1,2 0,0 0,2 1,1 0,-1 18,5-39,1-1,0 1,0-1,0 1,0-1,1 0,0 1,0-1,1 0,-1 1,1-1,0 0,1 0,-1 0,1-1,0 1,0-1,1 1,-1-1,1 0,0 0,0-1,0 1,0-1,1 0,-1 0,3 1,11 3</inkml:trace>
  <inkml:trace contextRef="#ctx0" brushRef="#br0" timeOffset="-1494.457">1270 1131,'-148'224,"138"-201,41-60,122-173,-153 209,1 0,-1-1,0 1,1-1,-1 1,1-1,0 1,-1 0,1-1,0 1,0 0,0-1,0 1,0 0,0 0,0 0,0 0,1 0,-1 0,0 0,0 0,1 1,-1-1,1 1,-1-1,1 1,-1-1,1 1,-1 0,1-1,-1 1,1 0,-1 0,1 0,0 0,-1 1,1-1,-1 0,1 1,-1-1,1 1,-1-1,0 1,1 0,-1-1,1 2,6 91,-9-87,0 0,0 0,0 0,1 0,0 1,0-1,1 0,0 0,0 1,0-1,1 0,0 0,0-1,0 1,1 0,0-1,0 1,0-1,1 0,0 0,0 0,0-1,2 3,-4-6,0 0,0-1,0 1,-1 0,1 0,0-1,0 1,0-1,0 0,0 1,0-1,0 0,0 0,0-1,0 1,0 0,0 0,0-1,0 0,0 1,0-1,0 0,0 0,-1 0,1 0,0 0,0 0,-1 0,1-1,-1 1,0-1,1 1,-1-1,0 1,0-1,0 0,1 0,36-69,-33 51,0 0,-1 0,-1-1,0 0,-2 1,-1-1,-1-10,1 6</inkml:trace>
  <inkml:trace contextRef="#ctx0" brushRef="#br0" timeOffset="-919.116">1693 850,'15'0,"18"4,10 3,1-1,-2-2,-3 0,-3-2,-3-1,-8-5,-2-2,-1-1,-4 2</inkml:trace>
  <inkml:trace contextRef="#ctx0" brushRef="#br0" timeOffset="-665.094">1806 1019,'34'5,"30"-3,9-8,-8-1</inkml:trace>
  <inkml:trace contextRef="#ctx0" brushRef="#br0" timeOffset="3255.344">2964 1188,'-84'139,"51"-81,-4 8,-3 0,-3-3,-3-1,-4 0,49-61,-14 16,18-17,144-140,87-134,-230 271,-1 0,1 0,0 0,0 0,0 0,0 1,0 0,0 0,1 0,-1 0,1 1,0-1,-1 1,1 1,0-1,0 0,-1 1,1 0,0 0,0 1,0-1,-1 1,1 0,0 1,-1-1,1 1,-1-1,1 1,-1 1,0-1,0 1,0-1,0 1,0 0,-1 1,1-1,-1 1,0-1,0 1,0 0,-1 0,1 0,-1 1,0-1,0 0,0 1,-1 0,1 2,13 159,3-86,-10-61</inkml:trace>
  <inkml:trace contextRef="#ctx0" brushRef="#br0" timeOffset="3535.283">2823 1555,'33'-10,"36"-3,10 1,-3 2,-10 3,-11 3,-10 2,-14 1</inkml:trace>
  <inkml:trace contextRef="#ctx0" brushRef="#br0" timeOffset="5285.356">2032 172,'4'-3,"-1"-1,1 1,0-1,0 1,0 1,0-1,0 0,1 1,-1 0,1 0,0 0,-1 1,1-1,0 1,0 0,0 1,0-1,0 1,0 0,0 0,0 1,0-1,0 1,0 0,-1 1,1-1,0 1,0 0,-1 0,0 0,1 0,-1 1,0 0,0 0,0 0,0 1,-1-1,3 7,-1 0,-1 0,0 0,0 1,-1-1,0 1,-1 0,-1 0,1 0,-2 0,1 0,-2 5,5 37,44 405,-35-285,-7-119,-2 0,-2 0,-3 0,-6 46,-13 117,10-161,8-48,-1 1,2-1,-1 1,1-1,1 1,-1 0,2-1,-1 1,1 0,2 8,36 72,-31-111,2-118,25-174,0 97,-10 69,-6 0,-1-104,-20-59,1 305,0-1,1 0,0 1,0-1,1 0,0 1,0-1,1 1,-1-1,1 1,1 0,-1 0,1 0,0 0,0 0,1 0,0 1,0 0,0 0,0 0,1 0,0 0,0 1,0 0,1 0,-1 1,1-1,6-1,170-10,-24-13,-95 19,1 3,0 3,46 4,-81-1,-16 0,0 0,0 1,0 0,0 1,0 1,-1 0,1 1,-1 0,0 1,2 1,-11-3,0 1,-1-1,1 1,-1 0,0 0,0 0,-1 0,1 0,-1 0,0 1,0-1,0 0,0 1,-1-1,0 0,0 1,0-1,0 1,-1-1,1 0,-1 1,-1-1,1 0,0 0,-3 4,-1 20,3 54,7-64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0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85,'4'-6,"-16"21,-43 67,-4-2,-2-2,-35 29,37-40,-48 60,91-108</inkml:trace>
  <inkml:trace contextRef="#ctx0" brushRef="#br0" timeOffset="312.044">57 170,'16'20,"1"0,1-2,1 0,1-1,0-1,1-1,16 9,-22-14,225 118,-40-47,-141-67,-46-15</inkml:trace>
  <inkml:trace contextRef="#ctx0" brushRef="#br0" timeOffset="678.217">395 1,'28'279,"-27"-239,-1 0,-2 0,-2-1,-7 33,5-43,2 1,1-1,2 1,0 0,4 18,13-8,-4-28</inkml:trace>
  <inkml:trace contextRef="#ctx0" brushRef="#br0" timeOffset="996.804">0 424,'38'-5,"42"-6,17-1,1 1,-6 2,-15 4,-9 1,-13 3,-5 0,-7 1,-6 1,-4-1,1-4,1-2,-7 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07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114 391,'11'327,"7"-2,-18-302</inkml:trace>
  <inkml:trace contextRef="#ctx0" brushRef="#br0" timeOffset="337.914">1 448,'24'-38,"1"2,3 2,0 0,3 2,0 1,2 1,1 2,24-15,-54 40,1-1,-1 0,1 1,-1 0,1 0,0 1,0-1,0 1,0 0,1 0,-1 1,0-1,1 1,-1 0,1 1,0-1,-1 1,1 0,-1 1,1-1,-1 1,1 0,-1 1,1-1,-1 1,0 0,0 0,0 1,0 0,0 0,-1 0,1 0,-1 1,0-1,1 1,-2 0,1 0,0 1,1 2,2 10,0 0,-1 0,0 0,-2 1,0 0,-1 0,0 0,-2 0,0 0,-1 1,-1-1,-1 0,0 0,-2 0,0 0,0 0,-2-1,0 0,-1 0,-1-1,-1 1,0-2,-1 1,0-1,-6 4,11-12,-2 0,1 0,0-1,-1 0,-1 0,1-1,-1 0,1 0,-1-1,-1 0,1 0,-1-1,1 0,-1-1,0 1,0-2,0 1,0-1,0-1,0 0,0 0,0 0,-1-2,1 1,0-1,1 0,-1-1,-5-1,-2-8,1 2</inkml:trace>
  <inkml:trace contextRef="#ctx0" brushRef="#br0" timeOffset="1468.072">876 617,'-223'134,"211"-126,1 0,-1 1,2 1,-1 0,1 0,1 1,0 0,0 1,1 0,1 0,0 1,0 0,2 0,-1 0,-1 12,6-22,0 0,0 1,1-1,0 0,-1 1,1-1,0 0,1 1,-1-1,1 0,-1 1,1-1,0 0,0 0,1 0,-1 0,0 0,1 0,0 0,0 0,0-1,0 1,0-1,0 1,1-1,-1 0,1 0,0 0,0 0,0 0,-1-1,1 1,1-1,-1 0,0 0,0 0,0 0,1-1,-1 1,0-1,1 0,-1 0,0 0,1 0,-1 0,0-1,0 0,1 1,-1-1,0-1,3 0,9-4,0-1,-1-1,0 0,0-1,-1 0,0-1,0 0,-1-1,-1-1,0 0,7-10,21-19,56-69,-70 90,-15 39,-14 2,2-16,0-1,0 1,1-1,-1 1,1 0,0-1,0 1,1 0,0 0,0 0,0 0,0 0,1-1,-1 1,1 0,0 0,1-1,-1 1,1 0,0-1,0 0,1 1,-1-1,1 0,0 0,0 0,0-1,0 1,1-1,0 0,-1 0,1 0,0 0,1 0,3-1,1-1,0 0,0 0,0-1,0 0,0 0,-1-1,1-1,0 1,0-1,-1-1,1 1,-1-1,0-1,0 0,0 0,0 0,-1-1,0 0,0-1,0 0,2-2,7-7,0-1,-1-1,-1-1,-1 0,0 0,-1-1,-1-1,3-8,-10 19,0 0,0 0,-1 0,0 0,-1-1,0 1,0-1,-1 0,0 1,-1-1,0 0,-1 1,0-1,0 0,-1 1,0-1,-1 1,0-1,-2-3,4 11,-1 1,1 0,0-1,0 1,0 0,-1 0,1 0,0 0,-1 0,1 0,-1 0,0 0,1 1,-1-1,0 1,1-1,-1 1,0-1,1 1,-1 0,0 0,0 0,1 0,-1 0,0 1,0-1,1 0,-1 1,0-1,1 1,-1-1,1 1,-1 0,1 0,-1 0,1 0,-1 0,1 0,0 0,-1 1,-48 54,47-53,-1 1,1 0,-1 0,1 0,1 0,-1 1,0-1,1 1,0-1,0 1,1 0,-1 0,1 0,0 0,0 0,1 0,-1 0,1 0,0 1,1-1,-1 0,1 0,0 0,0 0,1 0,-1 0,1-1,0 1,1 0,-1-1,1 1,0-1,0 0,0 0,0 0,1 0,0-1,-1 1,4 0,5 1,0 0,1-1,0-1,-1 0,1-1,0 0,0-1,1 0,-1-2,0 1,0-1,6-2,66 1,-82 2,0 1,0 0,0-1,0 2,0-1,0 0,0 1,0-1,-1 1,1 0,0 0,-1 0,0 0,1 0,-1 0,0 1,0-1,0 1,0 0,-1-1,1 1,-1 0,0 0,1 0,-1 0,-1 0,1 0,0 0,-1 1,1-1,-1 0,0 0,0 0,-1 1,1-1,-1 1,1-1,-1 0,1-1,-1 1,1 0,0 0,0 0,0-1,1 1,-1 0,0 0,1-1,0 1,0 0,0-1,0 1,0-1,1 1,-1-1,1 1,-1-1,1 0,0 0,0 0,0 0,0 0,0 0,0-1,1 1,-1-1,0 1,1-1,-1 0,1 0,0 0,-1 0,1 0,0-1,0 1,-1-1,1 0,0 0,0 0,0 0,-1 0,1-1,0 1,8-4,0 0,0 0,-1-1,1-1,-1 1,0-2,-1 1,0-1,0-1,0 0,-1 0,0 0,0-1,-1 0,0-1,19-20,8-9,-2-2,-2-1,-2-2,-2 0,-1-2,-3-1,-2-1,-1 0,5-30,-19 64,0-1,-1 0,-1 0,0 0,-1 0,-1 0,0 0,-1 0,-1-1,0 1,-1 0,-1 0,-4-14,7 28,0 0,-1 0,1-1,0 1,-1 0,0 0,1 0,-1 0,0-1,1 1,-1 0,0 0,0 0,0 1,0-1,0 0,0 0,0 0,0 1,0-1,-1 1,1-1,0 1,0-1,-1 1,1 0,0-1,0 1,-1 0,1 0,0 0,-1 0,1 0,0 0,0 0,-1 1,1-1,0 0,0 1,-1-1,1 1,0-1,0 1,0 0,0-1,0 1,0 0,0 0,0 0,-1 1,-38 56,29-24,2 1,0 0,3 0,1 1,1 0,3 0,0 0,2 0,6 27,-3-35,1-1,2-1,1 1,1-1,1 0,1-1,1-1,16 24,5 14,-35-55,-13-20,5 0</inkml:trace>
  <inkml:trace contextRef="#ctx0" brushRef="#br0" timeOffset="1706.025">1638 504,'33'5,"17"1,28-5,5-2,-6-2,-11 1,-13-1,-10-3,-8-2,-4 1,-4 2,-6 1</inkml:trace>
  <inkml:trace contextRef="#ctx0" brushRef="#br0" timeOffset="1869.845">2428 674,'10'24,"3"7</inkml:trace>
  <inkml:trace contextRef="#ctx0" brushRef="#br0" timeOffset="2018.357">2399 391,'0'0</inkml:trace>
  <inkml:trace contextRef="#ctx0" brushRef="#br0" timeOffset="2237.999">2964 504,'-22'7,"1"1,1 0,-1 2,2 0,-1 2,1 0,1 1,0 0,1 2,1 0,-11 13,24-25,0 0,0 0,0 0,1 0,0 1,-1-1,1 1,0-1,1 1,-1 0,1 0,-1 0,1 0,0 0,1 0,-1 0,1 0,0 1,0-1,0 0,0 0,1 0,-1 0,1 0,0 0,1 0,-1 0,1 0,-1 0,1 0,0-1,1 1,-1-1,1 0,-1 1,1-1,0 0,0-1,0 1,1 0,-1-1,1 0,6 4,1-1,0-1,0 0,0 0,0-1,0-1,1 0,-1 0,1-1,0-1,-1 0,1 0,0-1,-1-1,1 0,-1 0,0-1,0-1,0 0,0 0,-1-1,1-1,9-6,-2-2</inkml:trace>
  <inkml:trace contextRef="#ctx0" brushRef="#br0" timeOffset="3306.04">3275 645,'-3'3,"0"-1,0 1,0 0,0 0,1 1,-1-1,1 1,0-1,0 1,0 0,1-1,-1 1,1 0,0 0,0 0,0 0,1 1,-1-1,1 0,0 0,0 0,0 0,1 1,-1-1,1 0,0 0,1 0,-1 0,1-1,-1 1,1 0,0 0,0-1,1 1,-1-1,1 0,0 0,0 0,0 0,0 0,0-1,1 1,-1-1,1 0,-1 0,1 0,0-1,0 1,0-1,0 0,0 0,0 0,3 0,3-2,0 1,-1-2,1 0,-1 0,1 0,-1-1,0-1,0 0,0 0,-1 0,1-1,-1 0,0-1,-1 0,1 0,5-7,36-24,-46 35,0 1,-1 0,1 0,0 0,0 0,-1 0,1 1,0-1,0 1,0 0,0 0,0 0,0 0,0 0,0 1,-1 0,1-1,0 1,0 0,0 0,-1 0,1 1,-1-1,1 1,-1-1,1 1,-1 0,0 0,0 0,0 0,0 0,0 0,0 1,-1-1,1 1,-1-1,1 1,29 28,-24-26,-1-1,1-1,0 1,0-1,1 0,-1 0,1-1,-1 0,1-1,0 0,-1 0,1 0,0-1,0 0,0 0,0-1,-1 0,1-1,0 0,-1 0,1 0,-1-1,0 0,0-1,0 0,0 0,-1 0,1-1,12-10,0-1,-1 0,-1-2,-1 0,0-1,-1 0,-2-1,0-1,-1 0,-1-1,0 0,-2-1,-1 0,0-5,1 7,0-1,-2 0,-1-1,-1 1,-1-1,0 0,-2-1,-1 1,-1 0,0-1,-2 1,-1 0,-1 0,-1 0,-2-3,6 21,-1-1,0 1,-1 0,1-1,-1 1,0 0,0 1,-1-1,1 1,-1-1,0 1,0 0,0 0,-1 1,0 0,1-1,-1 1,0 1,-1-1,1 1,0 0,-1 0,1 0,-1 1,1 0,-1 0,0 0,0 1,1 0,-1 0,0 1,1-1,-1 1,0 0,1 1,-1-1,1 1,-1 0,1 1,0-1,0 1,0 0,-1 1,-4 5,0 1,0 0,1 0,0 1,1 0,0 1,1 0,1 0,-1 1,2-1,0 1,0 1,1-1,1 0,0 1,1 1,-2 13,2 0,1 1,0-1,3 1,0-1,2 0,3 12,-4-24,1 0,1 1,0-1,1-1,1 1,0-1,1-1,1 1,0-1,1-1,0 0,1 0,1-1,0 0,0-1,2-1,-1 0,1 0,14 6,-18-9,1-1,1 0,-1-1,1 0,0-1,0 0,0-1,0-1,1 1,-1-2,1 0,0 0,-1-1,1-1,0 0,-1-1,1 0,-1-1,0-1,0 1,0-2,0 0,6-4,-4-1</inkml:trace>
  <inkml:trace contextRef="#ctx0" brushRef="#br0" timeOffset="3955.983">4630 588,'-35'12,"0"1,0 2,2 1,0 2,-13 10,-24 31,69-58,1-1,-1 1,0 0,1 0,-1-1,1 1,-1 0,1 0,-1 0,1 0,0 0,-1 0,1 0,0 0,0 0,0 0,0 0,0 0,0 0,0 0,0 0,0 0,0 0,1 0,-1 0,0 0,1 0,-1 0,0 0,1-1,0 1,-1 0,1 0,-1 0,1-1,0 1,-1 0,1 0,0-1,0 1,0-1,0 1,-1-1,1 1,0-1,0 0,0 1,0-1,0 0,0 0,0 1,0-1,0 0,1 0,56 3,-37-6,-2-2,1 0,0-2,-1 0,0-1,-1 0,0-2,0 0,-1-1,15-12,6-3,-36 24,-1 1,1-1,0 0,0 1,0-1,0 1,0 0,0 0,1 0,-1 0,0 0,1 0,-1 1,0-1,1 1,-1-1,1 1,-1 0,1 0,-1 0,1 0,-1 0,0 1,1-1,-1 1,1 0,-1 0,0 0,0 0,1 0,-1 0,0 0,0 1,0-1,0 1,0-1,-1 1,1 0,0 0,-1 0,1 0,10 21,-10-18,0 1,0-1,1 0,0 0,-1-1,2 1,-1-1,0 1,1-1,0 0,0 0,0-1,0 1,1-1,-1 0,1 0,0 0,0-1,0 1,0-1,0-1,1 1,-1-1,4 1,8-4,-1 0,0-1,0-1,0 0,-1-1,0-1,1 0,-2-1,1-1,-1 0,0-1,2-3,-1 3,0-1,-1-1,0 0,-1-1,0-1,-1 1,-1-2,0 0,-1 0,0-1,-1 0,-1-1,0 0,-1 0,-1-1,0 0,-1 0,-1 0,-1 0,-1-1,0 1,-1-13,-1 28,0 0,0 0,0 0,0 0,0 0,-1 0,1 0,-1 0,0 0,1 0,-1 0,0 0,0 0,0 1,0-1,-1 0,1 1,0-1,-1 1,1-1,-1 1,1 0,-1-1,0 1,0 0,1 0,-1 0,0 0,0 1,0-1,0 1,0-1,0 1,0-1,0 1,0 0,0 0,0 0,0 0,0 0,-2 1,-79 38,77-34,0-1,0 1,0 0,1 0,0 1,0 0,0 0,0 0,1 0,0 1,1 0,-1 0,1 0,1 0,-1 0,1 0,0 1,1-1,0 1,0 0,0-1,1 1,1 0,-1-1,1 1,0-1,1 1,0-1,0 1,0-1,1 0,0 0,1 0,2 3,5 0,0 0,1-1,0-1,0 0,1 0,0-1,0-1,1 0,0-1,6 1,106 58,-122-60,-1 1,1-1,-1 1,0 0,0 0,0 0,-1 0,0 1,0-1,0 1,-1-1,0 1,0 0,0 0,0-1,-1 1,0 0,-1 0,1-1,-1 1,0 0,0 0,-1-1,0 2,-4 40,7-28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75,'-9'15,"0"-1,2 1,0 1,0 0,2 0,0 0,0 0,2 1,0-1,1 1,1 0,0 0,2 14,-1-29,0 0,0-1,1 1,-1 0,0 0,1 0,-1 0,1 0,0-1,0 1,0 0,-1-1,2 1,-1 0,0-1,0 1,0-1,1 0,-1 1,1-1,-1 0,1 0,-1 0,1 0,0 0,-1 0,1 0,0-1,0 1,0-1,0 1,-1-1,1 0,0 0,0 0,0 0,0 0,0 0,0 0,0 0,0-1,-1 1,1-1,0 0,1 0,70-54,-67 49,0 0,0 0,-1-1,0 1,0-1,0 0,-1-1,0 1,-1-1,1 0,-2 1,1-1,-1-1,0 1,0 0,-1 0,-1-1,1 1,-1-1,-1 1,1-1,-1 1,-1 0,0 0,0-1,0 1,-1 1,-1-1,1 0,-1 1,-1-3,2 7,1-1,0 0,-1 1,1 0,-1 0,0 0,0 0,-1 0,1 0,0 1,-1 0,0-1,1 1,-1 1,0-1,0 0,0 1,0 0,0 0,-1 0,1 1,0-1,0 1,0 0,-1 0,1 1,0-1,0 1,0 0,-1 0,1 0,0 0,0 1,1 0,-1 0,-2 1,-16 12,3 1</inkml:trace>
  <inkml:trace contextRef="#ctx0" brushRef="#br0" timeOffset="435.207">379 245,'5'-14,"1"1,1-1,0 1,1 1,0 0,1 0,0 0,1 1,8-6,-18 16,1 0,-1 0,1 0,0 0,-1 0,1 1,0-1,-1 0,1 0,0 1,0-1,0 1,0-1,0 1,-1-1,1 1,0-1,0 1,0 0,0-1,0 1,0 0,0 0,1 0,-1 0,0 0,0 0,0 0,0 0,0 0,0 1,0-1,0 0,0 1,0-1,0 1,-1-1,1 1,0-1,0 1,0 0,0-1,-1 1,1 0,0 0,17 49,-13-30,-3-13,0-1,0 0,1 1,0-1,0 0,1-1,-1 1,1 0,1-1,-1 0,1 0,0 0,0-1,0 0,0 1,1-2,0 1,0-1,0 0,0 0,0-1,1 1,-1-1,1-1,0 1,-1-1,1-1,0 1,0-1,-1 0,1-1,0 1,0-1,-1-1,1 1,-1-1,1 0,2-2,1 0,-1-1,0-1,0 0,0 0,-1-1,0 0,0 0,0 0,-1-1,-1-1,1 1,-1-1,0 0,-1 0,0-1,-1 0,0 0,0 0,-1 0,-1 0,1-1,-2 1,1-1,-2 0,1 1,-2-5,-4-10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3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335 565,'-24'1,"0"0,0 1,1 2,-1 1,1 0,0 2,0 0,-9 6,30-13,-1 1,1 0,0-1,-1 1,1 0,0 0,-1 1,1-1,0 0,0 1,0-1,0 1,1 0,-1-1,0 1,1 0,-1 0,1 0,-1 0,1 1,0-1,0 0,0 0,0 1,0-1,1 1,-1-1,1 0,0 1,-1-1,1 1,0-1,1 1,-1-1,0 1,1-1,-1 1,1-1,0 1,0-1,0 0,0 1,0-1,0 0,0 0,1 0,-1 0,1 0,0 0,1 1,74 35,-72-37,1 0,-1 0,0 0,0 0,1 1,-1 0,0 0,-1 0,1 0,0 1,-1 0,1 0,-1 0,0 1,0-1,0 1,-1 0,1 0,-1 1,0-1,0 0,0 1,-1 0,0 0,0 0,0 0,0 0,-1 0,0 0,0 1,0-1,0 0,-1 2,-5 3,0 0,-1 0,0-1,-1 1,0-1,0 0,-1-1,0 0,0 0,-1-1,0 0,0 0,-1-1,0-1,0 1,0-1,0-1,-1 0,-2 0,-73 22,61-22</inkml:trace>
  <inkml:trace contextRef="#ctx0" brushRef="#br0" timeOffset="321.015">561 762,'-4'10,"0"0,0 0,1 0,0 1,1-1,0 1,0 0,1-1,1 1,0 0,0-1,1 1,0 0,1-1,1 1,-1-1,1 1,1-1,0 0,3 3,-6-10,1-1,0 1,0-1,0 0,0 0,1 0,-1 0,0 0,1 0,-1-1,1 1,0-1,0 1,-1-1,1 0,0 0,0-1,0 1,0 0,0-1,0 0,0 0,0 0,0 0,0 0,0-1,0 1,0-1,0 0,0 0,0 0,0 0,2-2,3-1,0 0,-1-1,0 0,0 0,0-1,0 0,-1 0,0 0,0-1,-1 0,1-2,2-4,-1 1,0-1,-1-1,-1 1,0-1,-1 0,-1 0,0 0,-1 0,0-1,-1-4,0 14,-1-1,0 0,0 0,-1 0,0 0,0 1,0-1,-1 0,0 1,0-1,0 1,-1-1,1 1,-1 0,-1 0,1 0,-1 1,1-1,-1 1,-1 0,1 0,0 0,-1 1,0-1,0 1,0 0,0 1,-6-3,-15-2,2 2</inkml:trace>
  <inkml:trace contextRef="#ctx0" brushRef="#br0" timeOffset="685.581">1013 1,'-20'228,"10"0,10 17,-1-207,-3 0,-1-1,-2 1,-1-1,-4 9,12-46,-2 2,1 0,0 0,0 1,0-1,1 0,-1 1,0-1,1 1,0-1,-1 1,1-1,0 1,0-1,1 1,-1-1,0 1,1-1,0 1,-1-1,1 0,0 1,0-1,0 0,1 1,-1-1,0 0,1 0,0 0,-1 0,2 0,7-2</inkml:trace>
  <inkml:trace contextRef="#ctx0" brushRef="#br0" timeOffset="1002.04">1182 678,'-3'19,"1"0,0-1,1 1,1 0,1 0,1 0,1 0,0-1,1 1,1-1,1 0,0 0,3 1,-7-14,2-1,-1 0,0 0,1 0,0 0,0 0,0-1,1 1,-1-1,1 0,-1-1,1 1,0-1,0 0,0 0,0 0,1-1,-1 0,0 0,1 0,-1-1,1 1,-1-1,1-1,-1 1,0-1,1 0,-1 0,0 0,0-1,1 0,-1 0,-1 0,1-1,0 0,0 0,-1 0,0 0,1-1,-1 1,-1-1,3-2,8-6,-1 0,-1 0,0-1,0-1,-1 0,-1 0,0-1,-2-1,1 1,-2-2,0 1,1-5,13-66,-24 72</inkml:trace>
  <inkml:trace contextRef="#ctx0" brushRef="#br0" timeOffset="1373.309">1916 57,'-24'371,"17"-191,-19 61,31-106,7-123,-7-17</inkml:trace>
  <inkml:trace contextRef="#ctx0" brushRef="#br0" timeOffset="1621.206">1661 649,'39'5,"31"2,14-1,-3-1,-10-1,-13-2,-10-1,-10-5,-11-3</inkml:trace>
  <inkml:trace contextRef="#ctx0" brushRef="#br0" timeOffset="1784.017">2283 819,'14'29,"5"4,0-3</inkml:trace>
  <inkml:trace contextRef="#ctx0" brushRef="#br0" timeOffset="1951.953">2338 424,'0'0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7,'4'-5,"3"3,-6 2,-3 6,5 2,0-5,6-4,5-1,1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2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0,'0'5,"5"2,-4-1,-1 4,-1 4,4 1,7-8,1-4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37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31,'-12'6,"0"0,0 0,0 1,1 0,1 1,-1 1,1-1,0 2,1-1,0 1,1 1,0 0,-4 7,-10 19,2 0,1 2,2 0,1 1,-3 18,-30 74,-75 98,100-189,17-34,15-30,170-347,-119 273,3 2,24-21,-41 55,10 7,-54 54,1 0,0 1,-1-1,1 1,-1-1,1 1,-1 0,0 0,1-1,-1 1,0 0,1 0,-1 0,0 1,0-1,0 0,0 0,0 1,0-1,0 0,0 1,-1-1,1 1,0-1,-1 1,1-1,-1 1,0-1,0 1,1 0,-1-1,0 1,0 0,-1-1,1 1,0-1,0 1,-1-1,0 2,1-1,1 99,-2-75,1 1,1 0,1-1,1 1,1-1,2 0,3 8,96 247,-77-201,-51-91,16 5,-7-9,-2-1,0 2,-1 0,0 1,-1 1,-1 1,0 0,0 2,-20-8,11 8,12 2,-1 1,1 0,-1 2,0-1,0 2,-1 0,1 2,0-1,-1 2,1 0,-1 2,1 0,0 0,0 2,0 0,-10 4,9 4</inkml:trace>
  <inkml:trace contextRef="#ctx0" brushRef="#br0" timeOffset="1121.625">1112 426,'1'0,"-1"-1,1 1,-1-1,0 1,1-1,-1 1,0-1,0 1,1-1,-1 0,0 1,0-1,0 1,0-1,0 1,0-1,0 0,0 1,0-1,0 1,0-1,0 0,0 1,0-1,-1 1,1-1,0 1,0-1,-1 1,1-1,0 1,-1-1,1 1,0-1,-1 1,1-1,-1 1,1 0,-1-1,1 1,-1 0,1-1,-1 1,1 0,-1 0,0-1,1 1,-1 0,1 0,-1 0,1 0,-1 0,0 0,1 0,-1 0,1 0,-1 0,0 0,-40-4,37 3,-1 1,0 0,1 0,-1 1,0-1,1 1,-1 0,0 1,1-1,0 1,-1-1,1 2,0-1,0 0,0 1,0-1,0 1,1 0,-1 0,1 1,0-1,0 1,0 0,0 0,1 0,-1 0,1 0,0 0,0 0,1 1,-1-1,1 1,0 0,0-1,1 1,-1 0,1 2,1-4,0 1,0-1,0 1,0-1,1 0,-1 1,1-1,0 0,0 0,0 0,0-1,0 1,1 0,-1-1,1 1,0-1,0 0,0 0,0 0,0-1,0 1,0-1,1 1,-1-1,1 0,-1 0,1-1,-1 1,1-1,-1 1,1-1,-1 0,1-1,-1 1,1 0,1-2,31 7,32 19,-66-23,-1-1,0 1,0 0,0 0,0 0,0 0,0 0,-1 0,1 0,0 0,0 0,-1 0,1 0,-1 0,1 1,-1-1,1 0,-1 0,0 1,1-1,-1 0,0 1,0-1,0 0,0 1,0-1,0 0,-1 0,1 1,0-1,-1 0,1 1,-1-1,1 0,-1 0,0 0,1 0,-1 0,0 0,0 0,0 0,0 0,0 0,0 0,0 0,0 0,0-1,0 1,0 0,0-1,-1 1,-14 9,1-1,-1 0,-1-1,0-1,0-1,0 0,-1-1,1-1,-12 1,13-1,-15-2,24-6</inkml:trace>
  <inkml:trace contextRef="#ctx0" brushRef="#br0" timeOffset="1671.841">1564 342,'-20'1,"1"1,0 0,0 2,1 0,-1 1,1 1,0 1,0 0,1 1,-10 7,25-14,0-1,0 1,0 0,0 1,0-1,0 0,0 1,0-1,0 1,1-1,-1 1,1 0,-1 0,1-1,0 1,0 0,-1 0,1 1,1-1,-1 0,0 0,0 0,1 1,0-1,-1 0,1 0,0 1,0-1,0 0,0 1,1-1,-1 0,0 1,1-1,0 0,-1 0,1 0,0 0,0 1,1-1,-1 0,0-1,0 1,1 0,0 0,-1-1,1 1,0-1,-1 1,1-1,2 1,40 17,-40-18,1-1,-1 1,0 0,0 0,0 1,0-1,0 1,0 0,0 0,0 0,-1 1,1-1,-1 1,1 0,-1 0,0 0,0 0,-1 1,1-1,-1 1,1 0,-1-1,0 1,-1 0,1 0,-1 0,1 1,-4 0,-1 0,1 0,-1 0,0 0,-1-1,1 1,-1-1,0 0,0 0,0 0,0-1,-1 1,1-1,-1 0,0 0,0-1,0 0,0 0,0 0,-1 0,1-1,-1 0,1 0,-1 0,-4 0,-39 6,26-6</inkml:trace>
  <inkml:trace contextRef="#ctx0" brushRef="#br0" timeOffset="2101.935">1733 370,'-4'11,"1"0,-1 0,2 1,0-1,0 1,1 0,0 0,1-1,1 1,-1 0,2 0,0-1,2 8,-3-15,0 0,0 0,1-1,-1 1,1 0,0-1,0 0,0 1,0-1,0 0,1 0,0 0,-1 0,1-1,0 1,0-1,1 0,-1 1,0-1,1-1,-1 1,1-1,0 1,-1-1,1 0,0 0,0-1,0 1,0-1,-1 0,1 0,0 0,0 0,0-1,0 1,0-1,0 0,-1 0,1-1,0 1,-1-1,1 0,-1 0,0 0,0 0,1 0,-1-1,-1 0,1 1,0-1,10-11,0 1,-1-2,-1 0,0 0,-1-1,-1 0,0 0,-1-1,-1-1,4-14,-6 19,3-9,-2 2</inkml:trace>
  <inkml:trace contextRef="#ctx0" brushRef="#br0" timeOffset="2664.929">2128 596,'17'-35,"-7"12,1 1,0 0,2 0,1 2,0-1,2 2,0 0,4-2,-19 19,0 1,0 0,0 0,0 0,0 0,1-1,-1 2,0-1,1 0,-1 0,0 0,1 1,-1-1,1 0,0 1,-1-1,1 1,-1 0,1 0,0 0,-1 0,1 0,0 0,-1 0,1 0,-1 0,1 1,0-1,-1 1,1-1,-1 1,1 0,-1-1,0 1,1 0,-1 0,0 0,1 0,-1 0,0 0,0 1,0-1,0 0,0 1,0-1,0 0,22 73,-24-73,1 0,0 0,-1 1,1-1,0 0,0 0,0 1,0-1,0 0,0 0,0 1,1-1,-1 0,0 0,1 1,-1-1,1 0,-1 0,1 0,-1 0,1 0,0 0,0 0,-1 0,1 0,0 0,0 0,0 0,0-1,0 1,0 0,0-1,1 1,-1-1,0 1,0-1,0 1,0-1,1 0,-1 0,0 1,0-1,1 0,-1 0,0 0,1-1,-1 1,0 0,0 0,0-1,1 1,-1-1,0 1,0-1,0 1,0-1,0 0,0 1,1-1,86-95,-86 94,3-4,-1 1,1 0,0 1,0-1,1 1,-1 0,1 1,0-1,0 1,0 0,1 1,-1-1,5 0,-8 4,-1 0,1 1,-1-1,0 0,1 1,-1 0,0 0,0-1,0 1,-1 0,1 1,0-1,-1 0,1 0,-1 1,0-1,0 1,0-1,0 1,0-1,0 1,-1 0,1 0,-1-1,0 1,0 0,0-1,0 1,0 0,-1 0,1-1,-1 3,1 9,0-9,1 0,0-1,-1 1,2 0,-1 0,0-1,1 1,0-1,0 0,0 1,1-1,-1 0,1 0,0 0,2 2,12 7</inkml:trace>
  <inkml:trace contextRef="#ctx0" brushRef="#br0" timeOffset="6099.506">2975 510,'20'0,"-8"2,0 0,0-1,-1-1,1 0,0-1,0 0,0-1,0 0,-1-1,1 0,-1-1,0 0,0-1,0 0,0-1,-1 0,0-1,0 0,-1 0,0-1,2-3,-10 9,1 0,-1 0,0 0,1 0,-1-1,0 1,-1 0,1-1,0 1,-1 0,1-1,-1 1,0-1,0 1,0-1,0 1,0-1,0 1,-1-1,1 1,-1-1,0 1,0 0,0-1,0 1,0 0,0 0,-1 0,1 0,0 0,-1 0,0 0,0 0,-1-1,-77-37,72 38,-1-1,0 2,0 0,0 0,0 0,0 1,0 0,0 1,0 0,0 0,0 1,1 0,-1 1,0 0,1 0,0 1,0 0,0 1,0-1,1 1,0 1,0-1,0 1,0 1,1-1,0 1,1 0,0 1,0-1,0 1,1 0,0 0,-1 3,-3 16,-13 83,21-106,0 0,0 0,0 0,1 1,0-1,0 0,0-1,0 1,1 0,0 0,-1 0,1-1,0 1,1-1,-1 0,1 1,-1-1,1 0,0 0,0-1,1 1,-1-1,0 1,1-1,1 1,152 29,-142-27,1-2,0 0,0 0,0-2,1 0,-1 0,0-2,0 0,15-3,-13-3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0,'0'871,"17"-942,-12 46</inkml:trace>
  <inkml:trace contextRef="#ctx0" brushRef="#br0" timeOffset="319.705">1 479,'5'0,"15"-4,10-3,4-3,7-1,0 1,-2 3,-2-2,-3 0,-3 1,-6-2,-8-4,-6 0</inkml:trace>
  <inkml:trace contextRef="#ctx0" brushRef="#br0" timeOffset="905.05">509 28,'28'284,"-29"82,0-363,0 1,1-1,-1 1,1-1,0 1,0 0,0-1,0 1,0 0,1-1,0 1,-1-1,1 1,1-1,-1 1,0-1,1 0,0 0,0 1,0-1,0 0,0-1,1 1,-1 0,1-1,0 1,-1-1,1 0,0 0,1 0,-1 0,0-1,0 1,1-1,-1 0,1 0,-1 0,1 0,0-1,-1 1,1-1,-1 0,1 0,0 0,-1-1,1 1,0-1,9-5,0-1,-1 0,0-1,0 0,-1-1,0 0,0-1,2-3,24-19,-19 16,55-31,-72 47,0 0,0 0,0 0,0 0,0 0,0 0,0 0,0 0,0 0,0 0,0 0,0 0,-1 1,1-1,0 0,0 1,0-1,0 1,0-1,-1 1,1-1,0 1,0 0,-1-1,1 1,-1 0,1 0,0-1,-1 1,1 0,-1 0,0 0,1 0,-1-1,0 1,1 0,-1 0,0 0,0 0,0 0,0 0,0 0,0 0,0 0,0 0,0 0,-9 53,5-40,3-11,-1 0,1-1,0 1,0 0,0 0,1 0,-1 0,1 0,0 0,0 0,0 0,0 0,0 1,0-1,1 0,0 0,-1 0,1-1,0 1,1 0,-1 0,0 0,1-1,-1 1,1-1,0 1,0-1,0 0,0 1,1-1,-1 0,0-1,1 1,-1 0,1-1,0 1,0-1,-1 0,1 0,0 0,0 0,0 0,0-1,0 1,3-1,11-4</inkml:trace>
  <inkml:trace contextRef="#ctx0" brushRef="#br0" timeOffset="1404.078">1186 705,'19'1,"1"-2,-1-1,0 0,0-1,0-1,0-1,-1-1,1 0,-1-2,0 0,-15 6,1 1,-1-1,0 1,0-1,-1 0,1 0,0-1,-1 1,1 0,-1-1,0 0,0 1,0-1,0 0,0 0,-1 0,1 0,-1 0,0-1,0 1,0 0,0-1,0 1,-1 0,0-1,0 1,0-1,0 1,0-1,0 1,-1 0,0-1,0 1,0 0,0-1,0 1,-1 0,1 0,-1 0,0 0,0 0,0 1,0-1,-1 0,1 1,-1 0,1-1,-1 1,0 0,0 1,0-1,0 0,0 1,0 0,0-1,-3 1,-6 0,0 1,0 0,0 1,0 1,1 0,-1 0,0 2,1-1,0 1,0 1,0 0,0 0,1 1,0 0,0 1,0 0,1 1,0 0,-6 8,6-7,1 0,-1 1,2 0,-1 1,2 0,-1 0,2 0,-1 1,1 0,-1 7,4-14,1-1,0 1,0 0,0-1,1 1,0-1,0 1,0 0,0 0,1-1,-1 1,1-1,0 1,1-1,-1 1,1-1,0 0,0 1,0-1,1 0,-1-1,1 1,0 0,0-1,1 1,-1-1,0 0,1 0,0 0,0-1,17 8,0-1,1-1,0-1,0-1,0-1,1 0,0-2,-1-1,1-1,0-1,0-1,11-2,0 2,-26 2,-1-1,0-1,1 1,-1-1,0 0,1-1,-1 0,0 0,0-1,0 0,0 0,-1 0,1-1,-1 0,3-2,9-12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5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144 248,'21'1,"-1"-1,0-1,0-1,0-1,0-1,0-1,0 0,-1-1,0-2,0 0,-1 0,0-2,-1 0,15-12,-26 16,0-1,0 1,0-2,-1 1,0-1,0 1,0-1,-1-1,-1 1,0 0,0-1,0 0,-1 0,0 0,-1 0,0 0,0 0,-1-3,-19 76,-4 329,13-309,-1 22,-4 0,-5-1,-26 80,44-177,-1 1,0 0,0-1,-1 1,1-1,-2 0,1 0,-1-1,-1 1,1-1,-1 0,-1-1,1 1,-1-1,0 0,0-1,-1 0,0 0,0-1,0 0,0 0,-1 0,1-1,-1-1,0 0,0 0,0 0,0-1,0-1,0 1,-8-2,9-1,0 1,1-2,-1 1,1-1,0 0,0-1,0 0,0 0,0 0,1-1,0 0,0 0,0-1,1 0,-1 0,2 0,-1 0,1-1,-1 0,2 0,-1 0,1 0,0 0,1-1,-1 0,2 1,-1-1,1 0,0 0,1 0,0 0,0 1,0-1,1 0,0 0,2-6,5-2,1 0,1 0,0 0,1 1,0 1,1 0,1 0,0 1,1 1,0 0,1 1,0 1,1 0,0 1,1 1,-1 0,2 2,-1 0,9-2,98-32,-50 26,-51 7</inkml:trace>
  <inkml:trace contextRef="#ctx0" brushRef="#br0" timeOffset="348.96">851 531,'-17'27,"3"1,0 1,1 0,2 1,1 0,2 1,-2 16,9-45,0 1,0 0,0 0,0 0,1 0,0 0,-1 0,1 0,0 0,0 0,1 0,-1 0,1 0,-1-1,1 1,0 0,0 0,0 0,1-1,-1 1,1 0,-1-1,1 1,0-1,0 0,0 0,0 0,0 0,1 0,-1 0,0 0,1-1,0 1,-1-1,1 0,0 0,0 0,-1 0,1 0,0 0,0-1,0 0,0 1,1-1,11-2,0-1,0-1,0 0,0 0,-1-2,0 0,0 0,0-2,-1 1,0-2,0 0,-1 0,9-10,-16 16,-1-1,0 1,0-1,0 0,0 0,-1 0,1-1,-1 1,0-1,-1 0,1 0,-1 0,0 0,0 0,0 0,-1-1,0 1,0 0,0-1,-1 1,1-1,-2 1,1-1,0 1,-1-1,0 1,0-1,-1 1,1 0,-1 0,-1-1,1 2,-1-1,1 0,-1 0,-1 1,1-1,0 1,-1 0,0 0,0 1,-4-4,-1 3,1 1,-1-1,1 1,-1 1,0 0,0 0,0 1,-1 0,1 0,0 1,0 0,0 1,0 0,-1 1,1-1,1 2,-1-1,0 1,1 1,-1 0,1 0,0 0,0 1,0 0,1 1,0 0,-11 9,2-3</inkml:trace>
  <inkml:trace contextRef="#ctx0" brushRef="#br0" timeOffset="664.106">1245 812,'-9'5,"-4"-8,1-8,2-8,3-4,7-4,5-2,0-1,0 0,4 0,0 1,3 0,0 1,3-1,3 6,4 6,-2 11,-5 6</inkml:trace>
  <inkml:trace contextRef="#ctx0" brushRef="#br0" timeOffset="1177.936">1443 785,'37'-57,"-2"2,2 3,2 0,32-31,-70 81,0 0,0 0,0 0,0 1,0-1,0 0,1 0,-1 0,0 1,1-1,-1 1,1-1,0 1,0 0,-1-1,1 1,0 0,0 0,0 0,0 1,0-1,0 0,1 1,-1 0,0-1,0 1,0 0,0 0,1 0,-1 0,0 0,0 1,0-1,0 1,1-1,-1 1,0 0,0 0,0 0,-1 0,1 0,0 0,0 0,0 1,-1-1,1 1,-1-1,1 1,0 1,8 160,-10-161,1-1,-1 1,1-1,-1 1,1-1,0 0,-1 1,1-1,0 0,0 0,0 1,0-1,0 0,0 0,1 0,-1 0,0 0,0-1,1 1,-1 0,0-1,1 1,-1 0,1-1,-1 0,1 1,-1-1,1 0,-1 0,1 0,-1 0,1 0,-1 0,1 0,0 0,-1-1,0 1,1-1,-1 1,1-1,1 0,56-36,-57 36,159-123,-159 123,-1 1,0-1,0 0,1 0,-1 1,1-1,-1 0,0 1,1-1,-1 1,1 0,-1 0,1-1,-1 1,1 0,-1 0,1 1,0-1,-1 0,1 0,-1 1,0-1,1 1,-1-1,1 1,-1-1,0 1,1 0,-1 0,0 0,0 0,1 0,-1 0,0 0,0 0,0 0,0 0,-1 1,1-1,0 0,0 1,-1-1,1 1,-1-1,1 1,-1-1,0 1,5 78,-5-71,-1-4,0 1,1-1,0 0,0 1,0-1,1 0,-1 1,1-1,0 0,1 0,-1 0,1 0,0 0,1 0,-1 0,1-1,0 1,0-1,0 0,0 1,2 0,11 4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8:35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459 556,'-23'67,"23"-63,13 347,-19-241,-5-1,-6 0,-3-1,-21 54,26-117,13-46</inkml:trace>
  <inkml:trace contextRef="#ctx0" brushRef="#br0" timeOffset="349.991">0 799,'3'-9,"0"2,1-1,0 0,0 1,1-1,0 1,0 1,0-1,1 1,0 0,0 0,1 0,0 1,0 0,0 1,0-1,1 1,0 1,0-1,0 1,0 1,0 0,0 0,3 0,4-4,42-16,2 2,1 3,0 2,1 3,0 3,1 3,26 1,-69 5</inkml:trace>
  <inkml:trace contextRef="#ctx0" brushRef="#br0" timeOffset="1429.913">895 532,'-4'2,"1"1,-1-1,1 1,0-1,0 1,0 0,0 0,0 0,1 1,0-1,-1 1,1-1,0 1,1 0,-1 0,1 0,-1 0,1 0,0 0,1 0,-1 0,1 0,0 0,0 1,0-1,1 3,-10 439,-10-299,-3 202,21-347,1 0,-1 0,1-1,-1 1,1 0,-1 0,1 0,0 0,0 0,0 0,0-1,0 1,1 0,-1 0,0 0,1 0,0-1,-1 1,1 0,0 0,0-1,0 1,0 0,0-1,0 1,0-1,1 0,-1 1,0-1,1 0,-1 0,1 0,0 0,-1 0,1 0,0 0,-1 0,1-1,0 1,0-1,0 1,0-1,-1 0,1 0,0 0,0 0,0 0,0 0,0 0,0-1,0 1,-1-1,1 1,0-1,0 0,-1 0,1 0,0 0,-1 0,1 0,-1 0,1 0,0-2,136-262,-92 180,-45 86,0-1,1 1,-1-1,0 1,0-1,0 1,0 0,1 0,-1-1,0 1,0 0,-1 0,1 0,0 0,0 0,0 0,-1 1,1-1,0 0,-1 0,1 0,-1 1,0-1,1 0,-1 0,0 1,0-1,0 0,0 1,0-1,0 0,0 1,0-1,0 0,-1 1,1-1,-1 0,1 0,-1 1,1-1,-1 0,0 0,1 0,-2 1,2 0,-3 52,1-40,0 0,1 1,0-1,1 1,1-1,1 0,0 1,0-1,2 0,0 0,2 3,44 23,-35-40</inkml:trace>
  <inkml:trace contextRef="#ctx0" brushRef="#br0" timeOffset="2929.823">1330 1282,'-1'43,"-1"-32,0-1,1 1,0 0,0-1,2 1,-1 0,1-1,1 1,0-1,0 1,1-1,0 0,1 0,0 0,1-1,0 1,0-1,1 0,0 0,4 3,-6-10,-1 0,0 0,0-1,1 0,-1 0,1 0,-1 0,1 0,0-1,-1 0,1 1,-1-1,1-1,0 1,-1 0,1-1,-1 0,1 0,-1 0,1 0,-1 0,1-1,-1 0,0 1,0-1,0 0,0-1,0 1,-1 0,1-1,-1 0,1 1,-1-1,0 0,2-3,62-115,-72 149,5-22,1 0,0 0,1 0,-1 1,1-1,0 0,1 0,0-1,0 1,0 0,0-1,1 1,0-1,0 1,0-1,1 0,0-1,0 1,0-1,1 1,-1-1,1-1,0 1,0-1,0 1,0-1,1-1,0 1,-1-1,1 0,0 0,0-1,0 0,0 0,0 0,0-1,0 0,0 0,3 0,2-4,0 1,1-2,-2 1,1-2,0 1,-1-2,0 1,-1-1,0-1,0 1,0-2,-1 1,0-1,0 0,-1-1,-1 0,0 0,0 0,-1-1,0 0,0 0,-2 0,1 0,-1-1,-1 0,0 1,-1-1,0 0,-1 0,0 0,-1-1,1 10,0 0,0 1,0-1,-1 0,1 1,-1-1,1 0,-1 1,0-1,0 1,0-1,-1 1,1-1,-1 1,1 0,-1 0,0-1,1 1,-1 1,0-1,-1 0,1 0,0 1,0-1,-1 1,1 0,-1 0,1-1,-1 2,1-1,-1 0,0 0,1 1,-1 0,0-1,1 1,-1 0,0 0,0 1,1-1,-1 1,0-1,1 1,-1 0,0 0,1 0,-1 0,1 0,0 1,-1-1,1 1,0-1,0 1,0 0,0 0,0 0,0 1,1-2,-1 0,1 0,1 0,-1 0,0 1,0-1,0 0,1 0,-1 1,1-1,-1 1,1-1,-1 0,1 1,0-1,0 1,-1-1,1 1,0-1,0 1,1-1,-1 1,0-1,0 0,1 1,-1-1,1 1,-1-1,1 0,0 1,-1-1,1 0,0 0,0 1,0-1,0 0,0 0,0 0,0 0,1 0,-1-1,0 1,0 0,1 0,-1-1,0 1,1-1,-1 1,1-1,-1 0,0 1,1-1,-1 0,1 0,82-3,-49-6,-33 7,1 0,-1 0,1 1,0-1,-1 1,1-1,0 1,0 0,0 0,0 0,0 1,0-1,0 1,0-1,0 1,0 0,0 0,0 1,0-1,0 1,0-1,0 1,0 0,0 0,0 0,0 0,-1 1,1-1,0 1,-1 0,1 0,-1 0,0 0,1 0,-1 0,0 0,0 1,-1-1,1 1,0 0,-1-1,0 1,0 0,1 0,-2 0,1 0,0 0,0 0,6 184,-4-182,0-1,0 0,0-1,1 1,-1-1,1 1,0-1,0 0,0 0,0-1,1 1,-1-1,1 0,-1 0,1 0,0-1,0 0,0 0,0 0,-1 0,1-1,0 0,0 0,0 0,0-1,0 1,0-1,0 0,0-1,0 1,-1-1,1 0,-1 0,1-1,0 0,8-6</inkml:trace>
  <inkml:trace contextRef="#ctx0" brushRef="#br0" timeOffset="3589.779">2613 1186,'-27'-1,"21"0,0-1,0 2,-1-1,1 1,0-1,0 2,-1-1,1 1,0 0,0 0,0 1,0-1,0 2,0-1,1 0,-1 1,0 0,1 1,0-1,0 1,-4 3,9-1,0 1,1-1,0 0,0 0,0-1,0 1,1 0,0 0,1-1,-1 1,1-1,0 1,0-1,1 0,-1-1,1 1,0 0,1-1,-1 0,1 0,3 2,5 8,-10-12,1 0,0 1,-1-1,0 1,0 0,0 0,0 0,0 0,0 1,-1-1,1 1,-1-1,0 1,0 0,-1 0,1 0,-1 0,0 0,0 0,0 0,-1 1,1-1,-1 0,0 0,0 1,0-1,-1 0,0 0,1 0,-2 0,1 1,0-1,-1 0,0-1,0 1,0 0,0 0,0-1,-1 0,0 1,1-1,-1 0,-1 0,1 0,-2 1,-160 30,144-34</inkml:trace>
  <inkml:trace contextRef="#ctx0" brushRef="#br0" timeOffset="4579.824">3024 1306,'0'-2,"-1"-1,1 1,-1 0,0-1,0 1,0 0,0 0,0 0,0 0,-1 0,1 0,-1 0,1 0,-1 0,0 1,0-1,0 1,0-1,0 1,0 0,0 0,0 0,0 0,0 0,-1 0,1 0,0 1,-1 0,1-1,-1 1,1 0,0 0,-1 0,1 0,-1 0,1 1,0-1,-1 1,1 0,0-1,0 1,-1 0,1 0,0 1,0-1,0 0,0 1,0-1,1 1,-1 0,0-1,1 1,-1 0,1 0,-1 0,1 0,0 0,0 0,0 1,0-1,1 0,-1 1,0-1,-7 9,1 0,0 1,1 0,0 0,0 0,2 1,-1 0,2 0,0 0,0 0,1 5,1-13,0 0,0 0,1 1,0-1,0 0,1 0,0 0,-1 0,2 1,-1-1,1 0,-1-1,1 1,0 0,1 0,-1-1,1 1,0-1,0 0,1 0,-1 0,1-1,0 1,0-1,0 1,0-1,1-1,-1 1,1-1,1 1,4-3,0 0,0-1,0 0,0-1,0 0,0-1,0 0,-1 0,0-1,1 0,-2-1,1 0,0 0,-1-1,0 0,0 0,-1-1,0 0,0-1,0 1,-1-1,0-1,-1 1,0-1,0 0,-1 0,0-1,11-14,-1-1,-2 0,0-1,-2 0,-1-1,-1 0,-1 0,-2-1,-1 0,0 0,-3 0,0 0,-1 0,-2 0,-1-1,-1 2,-2-1,-1 1,0 0,-8-15,14 38,1 1,-1-1,0 1,0-1,0 1,0 0,0-1,-1 1,0 0,1 0,-1 0,0 0,-1 0,1 1,0-1,-1 1,0-1,1 1,-1 0,0 0,0 0,0 0,-1 1,1-1,0 1,0 0,-1 0,1 0,-1 0,1 1,-1-1,1 1,-1 0,1 0,-1 0,0 0,1 1,-1 0,1 0,0-1,-1 2,1-1,0 0,-1 1,1 0,0-1,0 1,0 0,1 1,-1-1,0 0,1 1,-3 2,-3 7,1 1,0-1,0 1,1 0,1 1,0-1,1 1,1 0,0 0,1 0,0 0,1 1,1-1,0 1,1-1,0 0,1 1,1-1,0 0,8 30,1-1,2-1,3 0,0-1,14 19,-22-40,1-1,1 0,0-1,2-1,0 0,1 0,0-2,16 13,-26-26,1 0,-1 0,1 0,0-1,0 1,0-1,0-1,0 1,0-1,0 0,0 0,0 0,0-1,0 0,0 0,0 0,0 0,0-1,0 0,-1 0,1 0,-1 0,0-1,1 0,-1 0,0 0,-1 0,2-2,12-7</inkml:trace>
  <inkml:trace contextRef="#ctx0" brushRef="#br0" timeOffset="5759.77">3677 1234,'-5'-4,"0"1,0 0,0 0,-1 0,1 1,-1 0,1 0,-1 0,0 1,0 0,1 0,-1 0,0 1,0-1,0 1,0 1,0-1,0 1,0 0,0 1,1 0,-1-1,0 2,1-1,0 0,-1 1,1 0,0 1,1-1,-1 1,0 0,1 0,0 0,0 1,0-1,1 1,-1 0,1 0,0 0,1 1,-1-1,1 1,0-1,0 1,1 0,0-1,0 1,0 0,1 0,0 0,0 0,0 1,28 106,-26-111,-1 1,1-1,0 0,0-1,0 1,0 0,0 0,0-1,0 1,0-1,0 0,1 0,-1 0,1 0,-1 0,1 0,-1-1,1 1,-1-1,1 0,-1 1,1-1,0 0,-1-1,1 1,-1 0,1-1,0 1,-1-1,0 0,1 0,-1 0,1 0,-1-1,0 1,0 0,0-1,0 0,0 1,0-1,0 0,0 0,0-1,13-13,-1-1,0-1,-1 0,-1-1,-1 0,0-1,-2 0,0 0,-1-1,-1-2,9-18,-11 122,-5-76,0-1,0 0,0 0,1 0,-1 0,1 0,0 0,1 0,-1 0,1 0,-1 0,1 0,0-1,1 1,-1-1,0 1,1-1,0 0,0 0,0 0,0-1,0 1,1-1,-1 0,1 1,0-2,-1 1,1 0,0-1,0 1,0-1,0 0,0-1,1 1,-1-1,0 0,0 0,0 0,0 0,1-1,-1 1,0-1,0 0,0-1,0 1,0-1,-1 1,1-1,0 0,-1-1,1 1,-1-1,0 1,2-3,11-15,-1 0,-1-1,-1-1,-1-1,-1 0,-1 0,0-1,-1-3,-7 13,-10 39,6-13,1 0,-1 0,2 0,0 0,0 0,1 0,1 0,0 0,1-1,0 1,0-1,1 1,1-1,0 0,0-1,1 1,1-1,1 1,-7-10,0 1,0-1,0 0,0 0,1 0,-1 0,0 0,1 0,-1 0,1-1,-1 1,1 0,-1-1,1 1,-1-1,1 1,0-1,-1 0,1 0,-1 0,1 0,0 0,-1 0,1 0,0-1,-1 1,1 0,-1-1,1 0,-1 1,1-1,-1 0,1 1,-1-1,0 0,1 0,-1 0,0-1,0 1,0 0,1 0,-1-1,-1 1,1 0,0-1,0 1,0-1,-1 1,1-1,-1 0,33-91,-29 75,51-169,-55 188,0 0,0 0,0-1,1 1,-1 0,0 0,1 0,-1-1,1 1,-1 0,1 0,-1-1,1 1,-1 0,1-1,0 1,-1-1,1 1,0-1,0 1,-1-1,1 1,0-1,0 0,0 0,-1 1,1-1,0 0,0 0,0 0,0 0,0 0,0 0,-1 0,1 0,0 0,0 0,0 0,0-1,0 1,-1 0,1-1,0 1,0 0,-1-1,1 1,0-1,0 1,-1-1,1 0,-1 1,1-1,0 0,-1 1,1-1,-1 0,0 0,1 1,-1-1,1 0,-1 0,0 0,0 0,0 1,1-1,-1 0,0-1,24 68,-7 26,-3 1,-5 0,-4 1,-4 0,-7 49,6-121,-1 0,-1 0,-1 0,-1-1,-1 1,-1-1,-1 0,-1 0,0-1,-2 0,0-1,-1 0,-1 0,-1-1,-1-1,0 0,-1-1,-4 2,18-17,0 1,-1-1,1 0,-1 0,1 0,-1 0,1 0,-1-1,0 1,1 0,-1-1,0 1,0-1,1 0,-1 1,0-1,0 0,0 0,1 0,-1 0,0-1,0 1,0 0,1-1,-1 1,0-1,0 0,1 1,-1-1,1 0,-1 0,1 0,-1 0,1 0,-1-1,1 1,0 0,0-1,0 1,0-1,0 1,0-1,0 1,0-1,0 0,1 1,-1-1,1 0,-9-91,17 57,2-1,1 2,1 0,2 0,2 1,1 1,1 1,2 0,1 1,24-26,-35 46,0 0,0 1,1 0,0 1,1 0,0 0,0 1,1 1,0 0,5-1,-2 3</inkml:trace>
  <inkml:trace contextRef="#ctx0" brushRef="#br0" timeOffset="8309.581">4983 1596,'48'-94,"-7"24,118-201,84-206,-242 477,-1 1,1-1,-1 1,1-1,-1 1,1-1,-1 1,1-1,-1 1,1-1,-1 0,1 1,0-1,-1 0,1 0,0 1,-1-1,1 0,0 0,0 0,-1 0,1 0,0 0,-1 0,1 0,0 0,-1 0,1 0,0-1,0 1,-1 0,1 0,-1-1,1 1,0 0,-1-1,1 1,-1-1,1 1,-1-1,1 1,-1-1,1 1,-1-1,1 1,-1-1,0 0,1 1,-1-1,0 0,0 1,1-1,-1 0,0 1,0-1,0 0,0 1,0-1,0 0,0 0,0 1,0-1,0 0,0 1,-1-1,1 0,0 1,0-1,-1 0,12 56,-10-47,19 101,5-2,5 0,35 80,15 54,-81-242,1 1,-1-1,0 1,0 0,0-1,1 1,-1 0,0-1,0 1,0 0,0 0,0 0,0 0,0 0,1 0,-1 0,0 0,0 1,0-1,0 0,0 0,1 1,-1-1,0 1,0-1,0 1,1-1,-1 1,0-1,1 1,-1-1,0 1,1 0,-1-1,1 1,-1 0,1 0,-1-1,1 1,0 0,-1 0,1 0,0 0,0 0,-1-1,1 1,0 0,0 0,0 0,0 0,0 0,0 0,1 0,-1-1,0 1,0 0,1 0,-1 0,0 0,1-1,-1 1,1 0,-1 0,1-1,-1 1,1 0,0-1,-70-46,59 39,-320-185,114 92,230 91,2 9</inkml:trace>
  <inkml:trace contextRef="#ctx0" brushRef="#br0" timeOffset="9039.591">5927 1186,'0'-1,"1"1,-1-1,1 1,-1-1,0 1,1-1,-1 1,1 0,0-1,-1 1,1 0,-1-1,1 1,0 0,-1-1,1 1,0 0,-1 0,1 0,0 0,-1 0,1 0,0 0,-1 0,1 0,0 0,-1 0,1 0,-1 0,1 1,0-1,-1 0,1 0,0 1,-1-1,1 0,-1 1,1-1,-1 1,1-1,-1 1,1-1,-1 1,1-1,-1 1,0-1,1 1,-1 0,0-1,0 1,1-1,-1 1,0 0,0-1,0 1,0 0,0-1,0 1,0 0,0-1,0 1,0 0,7 24,-1-1,-1 1,-1 0,-1 0,-2 0,0 0,-2 1,0-1,-2 1,2-10,-28 207,19-198,3-40,4-42,6 13,2 1,2 0,2 0,2 1,2 0,1 1,2 0,2 1,2 1,8-10,-26 47,0-4,1 0,0 0,0 1,0 0,1-1,-1 1,2 0,-1 1,0-1,1 1,0 0,0 0,0 0,0 1,1 0,-1 0,1 0,0 0,0 1,0 0,0 1,0-1,3 1,-7 3,0 1,0-1,0 1,-1 0,1-1,-1 1,0 0,1 0,-1 0,-1 1,1-1,0 0,-1 0,0 0,1 1,-1-1,0 0,-1 0,1 0,-1 1,1-1,-1 0,0 0,0 0,0 0,-1 1,1-1,-11 39,-1 1,-3-2,-1 0,-2-1,-2 0,-2-1,22-40,1 0,0 0,-1 0,1 1,-1-1,1 0,-1 0,0 0,1 0,-1 1,0-1,1 0,-1 0,0 1,0-1,0 1,0-1,1 1,-1-1,0 1,0-1,0 1,0 0,0 0,0-1,0 1,0 0,0 0,0 0,-1 0,1 0,0 0,0 1,0-1,0 0,0 0,0 1,0-1,1 1,-1-1,0 1,0-1,0 1,0-1,0 1,1 0,-1-1,0 1,1 0,-1 0,0 0,1 0,-1-1,1 1,-1 0,1 0,0 0,-1 0,1 0,0 0,-1 1,4-19</inkml:trace>
  <inkml:trace contextRef="#ctx0" brushRef="#br0" timeOffset="10229.463">6217 1451,'12'-4,"-1"0,1-1,-1 0,-1-1,1-1,-1 1,0-2,0 1,-1-1,0-1,-1 0,0 0,0 0,-1-1,0 0,0-1,-1 0,-1 0,0 0,0 0,-1-1,-1 0,0 1,0-4,8-11,47-184,-59 211,1 0,-1 0,0 0,0 0,0 0,0 0,0 0,0 0,0-1,0 1,0 0,0-1,-1 1,1-1,0 0,0 1,0-1,-1 0,1 1,0-1,0 0,-1 0,1 0,0 0,-1-1,1 1,0 0,0 0,-1-1,1 1,0-1,0 1,0-1,0 1,-1-1,1 0,0 1,0-1,0 0,0 0,1 0,-1 0,0 0,0 0,1 0,-1 0,0 0,1 0,-1-1,1 1,-1 0,1 0,0 0,-1-1,1 1,0 0,0-1,0 1,0 0,0 0,0-1,0 1,1 0,-1 0,0-1,1 1,-1 0,1 0,0-1,-66 127,64-122,0 0,0 0,1 1,-1-1,1 0,0 0,0 1,0-1,0 0,1 0,-1 0,1 1,0-1,-1 0,2 0,-1 0,0 0,1 0,-1 0,1-1,0 1,0 0,0-1,0 1,0-1,1 0,-1 0,1 0,-1 0,1 0,0 0,0-1,-1 1,1-1,1 0,-1 0,0 0,0 0,0-1,0 1,1-1,141 4,-142-2,0 0,0 1,-1-1,0 1,1-1,-1 1,0 0,0-1,0 1,-1 0,1 1,-1-1,1 0,-1 0,0 1,0-1,-1 0,1 1,-1-1,0 1,0-1,0 0,0 1,0-2,-1 0,0 0,1 0,0-1,-1 1,1 0,0 0,0 0,0 0,0 0,0 0,1 0,-1 0,1 0,-1 0,1 0,0 0,-1-1,1 1,0 0,0 0,0-1,1 1,-1-1,0 1,1-1,-1 1,1-1,-1 0,1 0,-1 0,1 0,0 0,0 0,-1 0,1 0,0-1,0 1,0-1,0 0,0 1,0-1,0 0,0 0,0 0,0 0,0 0,0-1,-1 1,1-1,0 1,0-1,0 0,0 1,0-1,-1 0,12-8,-2-1,1 0,-1-1,-1 0,0 0,0-1,-1-1,-1 1,0-1,0-1,-2 1,0-1,0-1,-1 1,0-5,-11 175,7-152,0 1,0-1,0 0,1 0,-1 0,1 0,0 0,1 0,-1-1,0 1,1-1,0 0,0 1,0-1,0 0,0-1,1 1,-1 0,1-1,0 0,0 0,0 0,0 0,0-1,0 0,0 0,1 0,-1 0,0 0,0-1,1 0,-1 0,1 0,0-1,15-5,-1-1,0-1,0-1,-1 0,0-2,-1 0,0-1,-1 0,0-1,-1-1,-1-1,0 0,-1-1,-1 0,0-1,-1-1,4-7,2 1,10-9,-2-2,-1 0,-2-1,-1-2,-2 0,-2-1,-1-1,-3 0,0-1,-3 0,-2-1,-1 0,-2-1,-2 1,-2-1,-5-41,5 81,-1 0,0 0,0-1,0 1,-1 0,1 0,-1-1,0 1,0 0,0 0,0 0,-1 0,1 0,-1 0,0 0,1 1,-1-1,0 1,-1-1,1 1,0 0,-1-1,1 1,-1 0,0 1,0-1,0 1,0-1,0 1,0 0,0 0,0 0,0 0,0 0,-1 1,1 0,0 0,-1 0,1 0,0 0,0 0,-1 1,1 0,0-1,0 1,0 0,0 1,0-1,0 1,0-1,0 1,0 0,1 0,-1 0,1 0,0 0,-1 1,-1 2,-8 14,2 1,-1 1,2 0,1 0,1 1,1 0,0 0,2 0,0 1,2 0,0-1,2 1,2 22,-2-31,0 69,3-1,4 1,4-2,3 1,3-2,27 71,-41-140,0-6,0 0,0 0,0 0,-1 1,0 0,0-1,0 1,-1 0,1 0,-2 0,1 0,-1 0,1 0,-2 0,1 0,-1 0,0 0,0 0,0 0,-1-1,0 1,0 0,-1-1,1 1,-1-1,-1 0,1 0,0 0,-1 0,0-1,-1 1,-7-2</inkml:trace>
  <inkml:trace contextRef="#ctx0" brushRef="#br0" timeOffset="10489.488">6870 460,'-4'0,"-6"0,0 4,0 6,7 5,4-1</inkml:trace>
  <inkml:trace contextRef="#ctx0" brushRef="#br0" timeOffset="12699.281">7983 677,'3'-6,"0"1,0-1,0 0,1 1,0 0,0 0,0 0,1 0,0 1,0-1,0 1,0 0,0 1,1-1,4-1,4-4,1 0,0 1,0 1,0 0,1 2,0-1,0 2,0 0,1 1,-1 0,1 2,0 0,-1 1,1 0,0 1,-1 1,1 1,-1 0,14 5,-27-6,1-1,-1 1,0 0,0 0,0 1,0-1,0 0,0 1,0 0,-1 0,1 0,-1 0,0 0,0 0,0 0,0 1,-1-1,1 1,-1-1,0 1,0 0,0 0,-1-1,1 1,-1 0,0 0,0-1,0 1,-1 0,1 0,-1 0,0-1,0 1,-54 124,43-107,-231 375,240-394,1 0,0 0,0 1,0-1,0 1,0-1,1 1,-1 0,1 0,-1 0,1 0,0 0,0 0,0 0,1 0,-1 0,1 0,0 0,0 0,0 1,0-1,0 0,1 0,-1 0,1 0,0 0,0 0,0 0,0 0,1 0,-1 0,1 0,0-1,0 1,0-1,0 1,0-1,0 0,1 0,-1 0,1 0,-1 0,1 0,0-1,0 1,2 0,21 0,0-2,0 0,0-2,-1-1,1 0,-1-2,0-1,0-2,0 0,-1-1,-1-2,19-10,-30 16,-8 4,1-1,-1 1,1-1,-1 0,0 0,0 0,0-1,0 1,-1-1,1 0,-1 0,1-1,-1 1,0-1,0 1,-1-1,1 0,-1 0,0 0,-1-9</inkml:trace>
  <inkml:trace contextRef="#ctx0" brushRef="#br0" timeOffset="13209.232">8757 605,'0'0,"1"0,0-1,-1 1,1-1,-1 1,1-1,0 1,-1-1,1 1,-1-1,0 1,1-1,-1 0,1 1,-1-1,0 0,1 1,-1-1,0 0,0 0,0 1,0-1,1 0,-1 0,0 1,0-1,0 0,-1 0,1 1,0-1,0 0,0 1,0-1,-1 0,1 0,0 1,-1-1,1 0,-1 1,1-1,0 1,-1-1,1 0,-1 1,0-1,1 1,-1 0,1-1,-1 1,0-1,1 1,-1 0,0-1,1 1,-1 0,0 0,0 0,1 0,-1-1,0 1,0 0,57-39,-24 23,0 0,1 3,0 0,1 2,1 2,0 1,0 2,9 0,-43 6,1 0,-1-1,1 1,-1 0,1 0,0 1,-1-1,1 0,-1 1,1-1,-1 0,1 1,-1 0,1-1,-1 1,0 0,1 0,-1 0,0 0,0 0,1 0,-1 0,0 0,0 0,0 1,0-1,-1 0,1 1,0-1,0 1,-1-1,1 0,-1 1,0 0,1-1,-1 1,0-1,0 1,0-1,0 1,0 0,0-1,0 1,0-1,-1 1,1-1,-1 1,1-1,-1 1,0 0,-37 83,34-78,-47 84,-5 5,3 4,6 1,-22 70,66-166,0-1,1 0,-1 1,1 0,0-1,1 1,-1 0,1 0,0 0,0 0,1 0,-1 0,1 0,0 1,0-1,1 0,0 0,0 0,0 0,0 0,1 0,0-1,0 1,0 0,0-1,1 1,0-1,0 0,0 0,0 0,1 0,-1-1,1 1,0-1,0 0,1 0,-1 0,0-1,1 0,0 1,-1-2,1 1,0 0,0-1,4 0,4 0,1-1,-1-1,1 0,-1-1,1 0,-1-1,0-1,0 0,0-1,-1 0,0-1,0 0,0-1,0-1,-1 0,-1 0,1-1,-1 0,-1-1,0 0,0 0,-1-1,0 0,5-11,-5 1</inkml:trace>
  <inkml:trace contextRef="#ctx0" brushRef="#br0" timeOffset="13719.211">9410 629,'64'-65,"38"-117,-101 182,1 0,0 1,-1-1,1 0,0 1,-1-1,1 1,-1 0,1 0,-1 0,1-1,-1 1,0 0,1 1,-1-1,0 0,0 0,0 0,0 1,0-1,0 1,0-1,0 1,-1-1,1 1,0-1,-1 1,0 0,1-1,-1 1,0 0,0-1,1 1,-2 0,1-1,0 1,0 0,0-1,-1 1,1 0,-1-1,1 1,-1 0,3 14,1-12,-1-1,0 1,1-1,-1 0,1 0,0 0,0 0,0 0,0 0,1-1,-1 0,1 0,0 0,-1 0,1 0,0-1,0 1,0-1,0 0,0-1,1 1,-1-1,0 1,0-1,0 0,0-1,1 1,-1-1,0 0,0 0,0 0,0-1,0 1,-1-1,1 0,0 0,-1 0,1 0,-1-1,0 1,0-1,0 0,0 0,0 0,0-1,-1 1,0-1,0 1,0-1,0 0,0 0,-1 1,1-1,-1-2,6-11</inkml:trace>
  <inkml:trace contextRef="#ctx0" brushRef="#br0" timeOffset="14189.19">10015 315,'-45'85,"4"-26,40-54,0-1,1 0,-1 1,1-1,0 0,0 1,0-1,1 0,-1 1,1-1,0 0,0 0,1 1,-1-1,1 0,0 0,0-1,0 1,1 0,-1-1,1 1,0-1,0 0,0 0,0 0,1 0,-1-1,1 1,0-1,0 0,-1 0,1 0,1-1,-1 1,0-1,0 0,0 0,1 0,-1-1,0 0,1 0,-1 0,0 0,1 0,-1-1,0 0,1 0,-1 0,0-1,0 1,0-1,0 0,0 0,-1 0,5-3,7-4,0-1,-1-1,0 0,-1-1,0 0,0-1,-2-1,1 0,-2 0,0-1,-1 0,0-1,-1 0,-1-1,-1 1,0-1,-1 0,-1-1,0 1,-2-1,0 0,0 0,-2 0,-1 1,0-1,-1 0,-1 0,0 1,-1-1,-1 1,-1 0,-1-1,5 15,1 0,0 0,-1 0,1 0,-1 0,0 1,0-1,0 1,0-1,-1 1,1 0,0 0,-1 0,0 0,1 0,-1 0,0 1,0 0,0-1,0 1,0 0,0 0,-1 1,1-1,0 1,0-1,-1 1,1 0,0 0,0 1,-1-1,1 1,0-1,0 1,0 0,0 0,0 1,0-1,0 1,0-1,0 1,1 0,-1 0,1 0,-1 0,1 0,0 1,0-1,0 1,0 0,0-1,0 1,1 0,0 0,-1 0,1 1,-2 13,1 1,1-1,1 0,0 1,1-1,1 1,0-1,2 0,0 0,1 0,0 0,1-1,1 0,1 0,0-1,1 0,1-1,0 1,1-2,1 0,0 0,0-1,1 0,1-1,0-1,0 0,1-1,0 0,16 5,41 4,-51-16</inkml:trace>
  <inkml:trace contextRef="#ctx0" brushRef="#br0" timeOffset="19249.239">193 2250,'16'-9,"0"1,0 1,0 0,1 1,0 1,1 0,-1 1,1 1,0 1,-1 1,1 0,0 1,10 2,333 6,41-33,65 0,528-27,-151 13,808-16,-916 31,919-71,-756 70,-77 11,-277-11,-108-3,-338 27,-76 6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10,'-1'-1,"0"0,0 0,0 0,0 1,0-1,0 0,0 1,0-1,0 1,0-1,0 1,-1 0,1-1,0 1,0 0,-1 0,1 0,0 0,0 0,-1 0,1 0,0 0,0 1,0-1,-1 0,1 1,0-1,0 1,0-1,0 1,0-1,0 1,0 0,0 0,0 0,0-1,0 1,0 0,1 0,-1 0,0 0,1 0,-1 0,0 1,1-1,0 0,-1 0,-261 344,149-179,52-86,69-101,-1 7</inkml:trace>
  <inkml:trace contextRef="#ctx0" brushRef="#br0" timeOffset="482.32">0 10,'60'45,"83"162,-109-152,119 170,-148-217,0 1,0-2,1 1,-1 0,2-1,-1 0,1-1,0 1,0-1,1-1,0 1,0-1,6 2,-10-6</inkml:trace>
  <inkml:trace contextRef="#ctx0" brushRef="#br0" timeOffset="1131.798">649 490,'2'1,"0"0,0 0,0 1,0-1,-1 1,1 0,0-1,-1 1,0 0,1 0,-1 0,0 0,0 0,0 0,0 0,0 0,0 1,-1-1,1 0,-1 1,0-1,1 2,2 7,41 159,-39-151,-2 1,0 0,-1-1,-1 1,-1 0,-1 0,-1 2,2-23,0 1,-1 0,1 0,0-1,0 1,0 0,-1 0,1 0,0-1,-1 1,1 0,0 0,0 0,-1 0,1 0,0 0,-1 0,1 0,0-1,0 1,-1 0,1 0,0 0,-1 0,1 1,0-1,-1 0,1 0,0 0,0 0,-1 0,1 0,0 0,-1 0,1 1,0-1,0 0,-1 0,1 0,0 1,0-1,0 0,-1 0,1 1,0-1,0 0,0 0,0 1,-1-1,1 0,0 1,0-1,0 0,0 0,0 1,0-1,0 0,0 1,0-1,0 0,0 1,0-1,0 0,0 1,1-1,-12-24,10 4,0 0,1 0,1 0,1 0,1 0,0 0,2 0,0 1,1-1,2 2,-1-1,2 1,5-7,0 0,2 1,0 1,2 1,1 0,0 1,10-7,-27 25,1 0,-1 0,0 1,1-1,0 1,0-1,-1 1,1 0,1 0,-1 0,0 0,0 1,1 0,-1-1,1 1,-1 0,1 0,-1 1,1-1,0 1,-1 0,1 0,0 0,-1 0,1 1,-1 0,1-1,0 1,-1 0,0 1,1-1,-1 1,0-1,1 1,-1 0,0 0,-1 1,1-1,0 0,0 1,1 2,-2 3,0 0,-1 1,0-1,0 1,0 0,-1-1,-1 1,0 0,0-1,0 1,-1-1,0 1,-1-1,0 0,0 0,-1 0,0 0,0-1,-1 0,0 0,0 0,-1 0,1-1,-2 1,1-2,-1 1,1-1,-2 0,1 0,-5 2,8-5,0 1,0-1,-1 0,1 0,-1 0,1-1,-1 1,0-1,1 0,-1-1,0 1,0-1,0 0,1 0,-1-1,0 1,0-1,1 0,-1 0,0 0,1-1,-1 0,1 0,0 0,-1 0,-1-2,-7-8</inkml:trace>
  <inkml:trace contextRef="#ctx0" brushRef="#br0" timeOffset="2385.039">1271 461,'-2'-2,"0"1,0 0,0 0,0-1,-1 1,1 0,0 1,-1-1,1 0,0 1,-1-1,1 1,-1 0,1 0,-1 0,1 0,-1 0,1 0,0 1,-1-1,1 1,-1 0,1 0,0 0,0 0,0 0,-1 0,1 0,0 1,0-1,1 1,-3 1,-56 59,58-60,-1 1,1-1,0 1,0-1,0 1,0 0,1 0,-1 0,1 0,0 0,-1 0,1 0,1 0,-1 1,0-1,1 0,0 1,-1-1,1 0,1 1,-1-1,0 0,1 0,0 1,0-1,0 0,0 0,0 0,0 0,1 0,0 0,-1 0,1 0,0-1,1 1,-1-1,0 1,1-1,-1 0,1 0,0 0,-1 0,1-1,0 1,3 0,3 0,0-1,0 0,0 0,1-1,-1 0,0-1,0 0,0-1,0 0,0 0,0 0,0-2,-1 1,1-1,-1 0,0 0,0-1,0-1,-1 1,0-1,0 0,0-1,-1 1,0-1,0-1,-1 1,0-1,0 0,-1 0,0 0,0-1,-1 1,0-1,-1 0,1-3,-3 11,1 0,-1 0,1 0,-1 0,0-1,1 1,-1 0,0 0,0-1,0 1,0 0,0-1,0 1,0 0,-1 0,1-1,0 1,-1 0,1 0,-1 0,1 0,-1-1,0 1,1 0,-1 0,0 0,0 0,0 0,1 1,-1-1,0 0,0 0,-1 0,1 1,0-1,0 1,0-1,0 1,0-1,-1 1,1 0,0-1,0 1,-1 0,1 0,0 0,0 0,-1 0,1 0,0 1,-1-1,1 0,0 0,0 1,0-1,-1 1,1-1,0 1,0 0,0-1,0 1,0 0,0 0,0 0,0 0,-1 2,-1 0,1 0,0 0,0 0,1 0,-1 1,1-1,-1 1,1-1,0 1,0-1,1 1,-1 0,1 0,0-1,0 1,0 0,0-1,0 1,1 0,0 0,0-1,0 1,0-1,1 1,-1-1,1 0,0 1,0-1,0 0,0 0,0 0,1 0,0-1,-1 1,1-1,0 0,0 1,0-1,0 0,1-1,-1 1,1-1,-1 1,1-1,-1 0,1 0,2 0,5 0,0 0,0 0,0-1,0 0,0 0,0-2,0 1,0-2,0 1,0-1,-1-1,0 0,1 0,-1-1,-1-1,1 1,-1-2,0 1,0-1,-1 0,0-1,0 0,1-3,10-6,-10 10,1-1,-2 0,1 0,-1-1,0 0,-1-1,0 0,-1 0,0 0,0 0,-1-1,2-6,-7 16,1 0,-1 0,0 0,1-1,-1 1,0 0,0 0,0 0,0 0,0-1,0 1,0 0,0 0,0 0,-1-1,1 1,0 0,-1 0,1 0,-1 0,1 0,-1 0,1 0,-1 0,0 0,0 0,1 0,-1 0,0 1,0-1,0 0,0 0,0 1,0-1,0 1,0-1,0 1,-1-1,1 1,0 0,0-1,0 1,0 0,-1 0,1 0,0 0,0 0,0 0,0 0,-57 19,55-18,1 0,0 0,0 0,0 1,0-1,0 1,0 0,0 0,1-1,-1 1,1 0,-1 0,1 1,-1-1,1 0,0 0,0 1,0-1,1 0,-1 1,1-1,-1 1,1-1,0 1,-1-1,1 1,1-1,-1 1,0-1,1 1,-1-1,1 1,0-1,0 1,-1-1,2 0,-1 0,0 1,0-1,1 0,-1 0,1 0,0 0,0-1,-1 1,1 0,0-1,0 1,1-1,-1 0,0 0,0 0,1 0,0 0,11 3,0-1,0 0,0-1,0-1,1 0,-1-1,0-1,6-1,50 1,-67 2,0-1,0 1,0-1,0 1,0 0,0 0,0 1,-1-1,1 0,0 1,-1 0,1 0,-1 0,1 0,-1 0,0 0,0 0,0 1,0-1,0 1,-1-1,1 1,-1 0,0 0,1 0,14 23,-12-24,-1-1,1 1,0-1,-1 0,1 0,0 0,0 0,0-1,0 0,0 1,0-1,-1-1,1 1,0-1,0 1,0-1,0 0,-1 0,1-1,0 1,-1-1,1 0,-1 0,0 0,1 0,-1-1,0 1,0-1,-1 1,1-1,-1 0,1-1,-1 1,1-1,12-9,121-133,-126 132,0-1,-2 0,0 0,-1-1,0 0,-1 0,-1 0,0-1,-2 0,0 0,0 0,-2 0,0 0,-1 0,-1 0,0-2,1 18,0-1,0 1,0-1,0 1,0-1,0 0,0 1,0-1,-1 1,1-1,0 1,-1-1,0 1,1-1,-1 1,0 0,0-1,1 1,-1 0,0-1,-1 1,1 0,0 0,0 0,0 0,-1 0,1 0,0 0,-1 1,1-1,-1 0,1 1,0-1,-1 1,0 0,1-1,-1 1,1 0,-1 0,1 0,-1 0,0 0,1 0,-1 1,1-1,-1 0,1 1,-1-1,1 1,-1 0,1-1,0 1,-1 0,1 0,0 0,-1 0,1 0,0 0,0 0,0 0,0 1,-1 0,-6 11,1 1,0 0,1 1,0 0,2-1,-1 2,2-1,0 0,1 1,0-1,1 1,1 0,0-1,2 1,2 14,-2-12,1 0,1 0,0 0,2 0,0-1,1 1,0-1,1-1,1 0,1 0,2 1,6-1,-16-18</inkml:trace>
  <inkml:trace contextRef="#ctx0" brushRef="#br0" timeOffset="2639.051">1976 236,'34'0,"25"0,12 0,-1 0,-3-5,-8-2,-9 1,-8 1,-7 2,-4 0,-3-2,-6-2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5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68,'59'-16,"1"2,0 3,1 2,0 4,11 1,120 6,-169-7,-5-1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75,'34'-10,"25"-2,7-1,-2 4,-7 2,-10 2,-6 3,-7 1,-3 1,-3-4,-1-2,-6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8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27,'0'0,"0"-1,1 1,-1-1,0 1,1-1,-1 1,0-1,0 1,1-1,-1 1,0-1,0 0,0 1,0-1,0 1,0-1,0 1,0-1,0 0,0 1,0-1,0 1,0-1,0 1,-1-1,1 0,0 1,0-1,-1 1,1-1,0 1,-1 0,1-1,0 1,-1-1,1 1,-1-1,1 1,-1 0,1-1,-1 1,1 0,-1 0,1-1,-1 1,1 0,-1 0,1 0,-1 0,0 0,1 0,-1 0,1 0,-1 0,0 0,1 0,-1 0,1 0,-1 0,-39-4,15 7,0 1,0 1,1 1,0 1,0 1,-1 2,23-10,1 1,-1-1,0 1,1-1,-1 1,0-1,1 1,-1 0,1 0,-1-1,1 1,0 0,-1 1,1-1,0 0,-1 0,1 1,0-1,0 0,0 1,0-1,1 1,-1-1,0 1,1-1,-1 1,1 0,-1-1,1 1,0 0,0 0,-1-1,1 1,1 0,-1-1,0 1,0 0,1 0,-1-1,0 1,1-1,0 1,-1 0,1-1,0 1,0-1,0 1,0-1,0 0,0 1,0-1,1 0,-1 0,0 0,2 1,249 156,-249-156,0 0,0 0,0 0,-1 1,1-1,-1 1,1 0,-1 0,0-1,0 1,0 1,-1-1,1 0,-1 0,1 1,-1-1,0 1,0-1,-1 1,1-1,-1 1,0-1,0 1,0-1,0 1,-1 0,1-1,-1 1,0-1,0 1,0-1,0 0,-1 1,-4 3,-1-1,0 1,0-1,-1 0,0 0,0-1,0 0,0-1,-1 0,0 0,0-1,0 0,0 0,0-1,-1-1,1 1,-1-1,1-1,-1 0,0 0,1-1,-1 0,-1-1,-9-3,8-2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28,'-19'29,"-17"29,-1 9,1 2,6-5,3-8,7-10,1-8,0-9,3-6,-1-2,2 1,0-4,-3 0,-3-3,2-4</inkml:trace>
  <inkml:trace contextRef="#ctx0" brushRef="#br0" timeOffset="265.435">0 1,'15'19,"14"25,1 11,2 0,0-4,-7-7,-1-9,-5-7,-2-4,2 0,-3 0,2-4,-4 0,2-5,-3 2,2 1,3-2,-1-3</inkml:trace>
  <inkml:trace contextRef="#ctx0" brushRef="#br0" timeOffset="865.64">480 733,'2'-13,"0"0,1-1,1 1,0 0,0 1,1-1,1 1,7-11,0-4,-5 8,1 0,1 1,1 1,0-1,1 2,1 0,8-9,-20 24,0 0,0 0,0 0,0 0,0 0,0 0,0 0,0 1,0-1,1 0,-1 0,0 1,1-1,-1 1,0-1,1 1,-1 0,0-1,1 1,-1 0,1 0,-1 0,0 0,1 0,-1 0,1 1,-1-1,0 0,1 1,-1-1,0 1,1-1,-1 1,0 0,0-1,0 1,0 0,1 0,-1 0,0 0,0 0,-1 0,1 0,0 0,0 0,0 1,0 0,18 65,-18-64,-2-1,0 1,1-1,-1 0,1 0,0 1,-1-1,1 0,0 1,1-1,-1 0,0 0,1 1,-1-1,1 0,0 0,-1 0,1 0,0 0,0 0,1 0,-1 0,0 0,1 0,-1 0,1-1,-1 1,1-1,0 1,0-1,0 1,0-1,0 0,0 0,0 0,0 0,0-1,0 1,1-1,-1 1,0-1,0 1,1-1,-1 0,0 0,2-1,122-83,-124 83,0 0,-1 0,1 1,0-1,0 0,0 0,0 1,0-1,-1 1,1 0,0 0,0-1,0 1,0 1,0-1,0 0,0 0,0 1,0-1,0 1,0-1,0 1,0 0,-1 0,1 0,0 0,-1 0,1 0,-1 0,1 1,-1-1,1 0,-1 1,0 0,0-1,1 1,-1 0,-1-1,1 1,0 0,0 0,-1 0,1 0,-1-1,1 1,-1 0,0 0,0 0,0 2,20 92,-16-75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9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113 424,'-19'34,"-6"20,0 6,6-7</inkml:trace>
  <inkml:trace contextRef="#ctx0" brushRef="#br0" timeOffset="149.06">0 1,'0'0</inkml:trace>
  <inkml:trace contextRef="#ctx0" brushRef="#br0" timeOffset="666.138">283 622,'11'-27,"2"1,0 0,2 1,1 1,18-22,-14 18,33-32,-51 60,-1 1,1-1,-1 1,1 0,-1-1,1 1,-1 0,0 0,0 0,1 0,-1 0,0 0,0 0,0 1,0-1,0 0,0 1,-1-1,1 0,0 1,-1-1,1 1,-1-1,1 1,-1-1,0 1,0-1,1 1,-1 0,0-1,0 1,-1-1,1 1,0-1,-1 1,1 1,0 5,2 5,1 1,0-1,1 0,0 0,1-1,0 1,1-1,5 7,-9-15,0-1,0 0,1 1,-1-1,1 0,-1 0,1 0,0-1,0 1,1-1,-1 0,0 0,1 0,-1 0,1 0,0-1,0 0,-1 1,1-1,0-1,0 1,0-1,0 1,0-1,0 0,0 0,0-1,0 1,0-1,0 0,0 0,4-4,0 1,-1-1,0-1,1 1,-1-1,-1-1,0 1,0-1,0 0,0-1,-1 1,-1-1,1 0,-1 0,0-1,-1 1,0-1,1-7,-1 9,27-108,-20 24,-15 74</inkml:trace>
  <inkml:trace contextRef="#ctx0" brushRef="#br0" timeOffset="1200.514">1130 30,'-14'18,"0"2,2-1,0 2,1 0,1 0,1 1,1 0,1 0,1 1,1 0,1 0,1 1,1-1,1 1,1-1,1 1,1-1,1 0,1 0,1 0,2 0,0 0,5 8,-9-23,0 0,0 0,0 1,1-1,0-1,1 1,-1 0,1-1,1 0,0 0,0-1,0 0,0 0,1 0,0-1,1 0,-1 0,1 0,0-1,12 1</inkml:trace>
  <inkml:trace contextRef="#ctx0" brushRef="#br0" timeOffset="2049.965">1411 565,'19'2,"-1"-1,0-1,0 0,0-2,0 0,0-1,0-1,0 0,-1-1,0-1,0-1,0 0,-1-2,0 0,0 0,-1-1,-1-1,0-1,0 0,-1-1,8-10,-18 21,-1-1,1 1,-1-1,0 0,1 1,-1-1,-1 0,1-1,0 1,-1 0,1 0,-1-1,0 1,0-1,-1 1,1-1,-1 1,0-1,1 1,-1-1,-1 0,1 1,-1-1,1 1,-1-1,0 1,0 0,-1-1,1 1,-1 0,1 0,-1-1,0 1,0 1,0-1,-1 0,1 0,-1 1,1 0,-1-1,0 1,-3 2,0 1,-1 0,1-1,0 2,1-1,-1 1,0 0,0 0,1 1,-1 0,1-1,0 2,0-1,0 1,0 0,0 0,1 0,0 0,0 1,0 0,1 0,-1 0,1 0,0 1,-2 4,3-4,0-1,1 1,-1 0,1 0,0 0,1 0,-1 0,1 0,0 0,1 0,0 0,0 0,0-1,0 1,1 0,0 0,0-1,1 1,-1-1,1 0,0 0,1 0,-1 0,1 0,0-1,0 0,1 0,-1 0,1 0,0 0,0-1,0 0,0 0,1-1,-1 1,1-1,-1 0,1-1,0 1,2-1,10 0,0-2,0 0,0 0,0-2,0 0,0-1,-1-1,0-1,0 0,0-1,-1-1,0-1,0 0,-1-1,-1-1,1 0,-2-1,1 0,-2-1,0 0,3-5,37-64,-52 81,1 1,-1-1,1 0,-1 0,1 1,-1-1,0 0,0 0,1 0,-1 0,0 0,0 0,0 0,0 1,0-1,0 0,0 0,0 0,-1 0,1 0,0 0,0 1,-1-1,1 0,0 0,-1 0,1 1,-1-1,1 0,-1 0,0 1,1-1,-1 0,0 1,1-1,-1 1,0-1,0 1,1-1,-1 1,0 0,0-1,0 1,0 0,0 0,1 0,-1-1,0 1,0 0,0 0,0 0,0 0,0 1,-48 13,43-8,1 0,-1-1,1 2,1-1,-1 0,1 1,0 0,1 0,-1 0,1 1,1-1,0 1,0 0,0-1,1 1,0 3,0-7,0 0,1 0,0 0,-1 1,2-1,-1 0,0 0,1 1,0-1,0 0,0 0,1 0,-1 0,1 0,0 0,0-1,0 1,0-1,1 1,0-1,-1 0,1 0,1 0,-1 0,0 0,1-1,-1 1,1-1,-1 0,4 1,6 0,1-1,-1 0,1-1,0 0,-1-1,1-1,0 0,-1-1,1 0,-1-1,0 0,1-1,-2-1,1 0,0-1,-1 0,0-1,-1 0,0-1,0-1,0 1,-1-2,1-1,8-5,0 0,-1-2,-1 0,-1-1,-1-1,-1 0,0-1,-1 0,0-5,-14 27,0 0,1-1,-1 1,0 0,0-1,0 1,0-1,0 1,0-1,0 0,0 1,0-1,0 0,0 0,0 1,0-1,0 0,0 0,0 0,0 0,0-1,0 1,0 0,0 0,0-1,0 1,0 0,0-1,0 1,0-1,0 1,0-1,0 0,1 1,-1-1,0 0,0 1,1-1,-1 0,0 0,1 0,-1 0,1 0,-1 0,1 0,0 0,-1 0,1 0,0 0,0 0,0 0,-1 0,1 0,0 0,0 0,1 0,-1 0,0 0,0 0,0 0,1 0,-1 0,0 0,1 0,-1 0,1 0,-1 0,1 0,0 1,-1-1,-8 8,-1 2,1-1,1 1,0 0,0 0,1 1,0 0,0 0,1 0,1 1,-1 0,2 0,0 0,0 0,1 1,0-1,1 1,0-1,1 1,1-1,-1 1,2-1,0 1,0 2,0-6,0 1,1-1,-1 0,2 0,-1 0,1 0,0-1,0 0,1 1,0-1,1-1,-1 1,1-1,1 0,-1 0,1-1,0 0,0 0,0-1,1 0,0 0,-1 0,1-1,1 0,-1-1,0 0,8 1,8-2,-5-4</inkml:trace>
  <inkml:trace contextRef="#ctx0" brushRef="#br0" timeOffset="19650.569">2850 481,'0'4,"0"8,0 5,0 5,0 4,5 2,-3 1,-2 0,-2 1,-4-1,-1 0,0-1,1 1,7-11,3-12,1-12,-1-6</inkml:trace>
  <inkml:trace contextRef="#ctx0" brushRef="#br0" timeOffset="19983.733">2850 537,'20'-5,"20"-1,8 0,1 1,-7 1</inkml:trace>
  <inkml:trace contextRef="#ctx0" brushRef="#br0" timeOffset="20389.14">2823 707,'9'5,"9"1,5 0,4-1,2-2,1-1,1-1,-2 0,-4-1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36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340 114,'1'-1,"-1"0,1 0,0 1,0-1,-1 0,1 1,0-1,0 1,0-1,0 1,0-1,0 1,0-1,0 1,0 0,0 0,0 0,0-1,0 1,0 0,0 0,0 0,0 0,0 1,0-1,0 0,0 0,0 1,0-1,0 0,0 1,0-1,0 1,-1-1,1 1,0 0,0-1,0 1,-1 0,1 0,0-1,-1 1,1 0,-1 0,1 0,-1 0,1 0,-1 0,1 0,-1 0,0 0,0 0,1 0,2 13,1-1,-1 1,-1 0,-1 0,0 0,-1 1,0-1,-1 0,-1 0,0 0,-1 0,0-1,-1 1,-1-1,0 0,-3 5,-11 44,-4 4,-13 52,36-113,-1 0,1-1,0 1,0 0,1 0,-1-1,1 1,0 0,0 0,1-1,-1 1,1-1,0 1,0-1,1 0,-1 0,1 0,0 0,0 0,0-1,1 1,-1-1,1 0,5 2,1-2,-1 1,0-1,1-1,-1 0,1 0,0-1,0 0,0 0,-1-1,1-1,0 1,0-2,0 1,-1-2,1 1,-1-1,0 0,0-1,0 0,7-5,9 0,-2 1</inkml:trace>
  <inkml:trace contextRef="#ctx0" brushRef="#br0" timeOffset="302.037">1 396,'10'10,"22"3,10-1,3-2,4-3,-2-3,-4-2,-5-1,-4-6,-2-1,-3-1,-6 1</inkml:trace>
  <inkml:trace contextRef="#ctx0" brushRef="#br0" timeOffset="914.005">735 1,'83'42,"-66"-32,-1 0,0 1,-1 1,0 0,-1 1,0 0,-1 1,-1 1,0 0,-1 1,0 0,-2 0,0 1,0 1,-2-1,0 1,-1 1,-1-1,-1 1,-1 0,0 0,-1 0,-1 2,-3-3,0 1,-1-1,-1 1,0-1,-2 0,0-1,-1 1,0-1,-2-1,0 1,-1-1,0-1,-10 10,-11 11,-2-2,-1-2,-1-1,-34 22,-84 53,135-94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2:4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16320 518,'-24'3,"0"1,1 1,0 1,0 2,1 0,0 1,0 1,1 1,0 1,1 1,0 1,2 0,-2 3,16-13,1 0,0 1,0-1,0 1,0 0,1-1,-1 1,2 0,-1 1,0-1,1 0,0 1,0-1,0 0,1 1,0-1,0 1,0-1,1 1,0-1,0 0,0 1,1-1,-1 0,1 0,1 0,-1 0,1 0,-1-1,1 1,1-1,-1 1,1-1,-1 0,1-1,1 1,-1 0,0-1,1 0,-1 0,1-1,0 1,2-1,1 3,1-1,-1 0,1 0,1-1,-1 0,0-1,1 0,-1 0,1-1,-1-1,1 1,0-1,-1-1,1 0,0 0,-1-1,0 0,1-1,-1 0,0-1,0 1,-1-2,1 1,0-2,24-15,-1-2,-1-1,-1-1,-2-2,0-1,21-29,-27 49,-15 37,-5-14,1 1,-1-5,-1 0,2 0,0 0,0 0,1-1,0 1,1-1,0 0,3 3,4 2</inkml:trace>
  <inkml:trace contextRef="#ctx0" brushRef="#br0" timeOffset="969.979">17392 630,'39'221,"-32"-172,-2 0,-3 0,-1 0,-2 0,-3 0,-4 12,-18 89,26-149,0-1,0 1,0 0,0-1,0 1,-1 0,1-1,0 1,0-1,-1 1,1-1,0 1,-1-1,1 1,0-1,-1 1,1-1,-1 1,1-1,-1 1,1-1,-1 0,1 1,-1-1,1 0,-1 0,0 1,1-1,-1 0,1 0,-1 0,0 0,1 0,-1 0,0 0,1 0,-1 0,0 0,1 0,-1 0,1 0,-1 0,0-1,1 1,-1 0,1 0,-1-1,1 1,-1 0,1-1,-1 1,1-1,-1 1,1 0,-1-1,1 1,0-1,-1 1,1-1,0 0,-1 1,1-1,0 1,0-1,0 0,-1 1,1-1,0 1,0-2,-12-44,12 21,1 1,2-1,0 0,2 1,1 0,1 0,0 0,2 1,1 0,11-19,1-8,2 0,3 1,1 2,3 1,1 1,3 2,1 1,21-17,49-6,-104 64,1 0,0 1,-1-1,1 1,0 0,-1 0,1 0,0 0,0 0,-1 0,1 1,0-1,-1 1,1 0,-1 0,1 0,-1 0,1 1,-1-1,1 0,-1 1,0 0,0-1,0 1,0 0,0 0,0 0,-1 1,1-1,-1 0,1 1,-1-1,0 0,0 1,0 0,0-1,0 2,2 5,-1 0,1 0,-2 0,1 1,-1-1,0 1,-1-1,0 0,-1 1,0 4,-3 3,0 1,-1 0,0-1,-1 0,-2 0,1 0,-2-1,0 0,-1-1,-1 0,0-1,-1 0,0 0,-1-1,-1-1,0-1,0 1,-1-2,-1 0,0-1,0-1,0 0,-1-1,-1-1,-11 2,26-6,0-1,0 0,0 0,0-1,0 1,0-1,-1 1,1-1,0 0,0 0,-1 0,1-1,0 1,0-1,0 0,0 0,0 0,0 0,0 0,0 0,0-1,0 0,1 0,-1 1,1-1,-1-1,1 1,0 0,0-1,0 1,0-1,0 1,0-1,1 0,0 0,-1 0,1 0,0 0,0 0,0 0,1 0,-1 0,1-1,0 1,0 0,0 0,0 0,1-1,-1 0,41-68,-26 53</inkml:trace>
  <inkml:trace contextRef="#ctx0" brushRef="#br0" timeOffset="1473.129">18182 38,'4'1,"-1"1,0 0,0 0,1 0,-1 0,-1 0,1 1,0-1,0 1,-1 0,0 0,1 0,-1 0,0 0,0 0,-1 1,1-1,-1 1,0-1,0 1,0-1,0 1,0 0,-1-1,0 1,0 2,4 269,-32 77,27-350,1 0,-1 0,0 1,1-1,-1 0,1 0,-1 0,1 1,0-1,0 0,0 0,0 0,1 1,-1-1,1 0,-1 0,1 0,0 0,-1 0,1 0,0 0,0 0,1 0,-1 0,0 0,1 0,-1-1,1 1,-1-1,1 1,0-1,0 0,0 1,-1-1,1 0,0 0,1-1,-1 1,0 0,0-1,0 1,0-1,0 1,2-1,71-57,-48 32,-7 6,-10 9,1 1,0-1,0 2,1 0,0 0,0 1,1 0,0 1,0 1,-11 4,-1 0,0 1,1-1,-1 1,1 0,-1-1,1 1,-1 0,1 0,-1 0,1 0,0 0,-1 0,1 0,-1 1,1-1,-1 0,0 1,1-1,-1 1,1 0,-1-1,0 1,1 0,-1 0,0 0,0 0,0 0,0 0,0 0,0 0,0 1,0-1,0 0,-1 1,1-1,0 0,-1 1,1-1,-1 1,1-1,-1 1,0-1,0 1,0-1,0 1,0 0,-9 74,7-72,1 0,0 1,0-1,1 1,-1 0,1-1,0 1,0-1,1 1,-1 0,1-1,0 1,0-1,0 1,1-1,0 0,1 4,8 5</inkml:trace>
  <inkml:trace contextRef="#ctx0" brushRef="#br0" timeOffset="2021.105">18803 602,'-5'12,"1"-1,0 1,1 1,1-1,0 0,0 0,1 1,1-1,0 1,1-1,0 1,1-1,0 0,3 9,-4-19,0 0,-1-1,1 1,0 0,0 0,1-1,-1 1,0-1,0 1,1-1,-1 1,1-1,-1 0,1 0,0 0,-1 0,1 0,0 0,0 0,0 0,-1-1,1 1,0-1,0 1,0-1,0 0,0 0,0 0,0 0,0 0,0 0,0 0,0-1,0 1,0-1,0 0,0 1,-1-1,1 0,0 0,0 0,-1 0,1 0,0-1,66-63,-30 7,-32 46,0 1,1 0,0 1,1 0,0 0,1 0,0 1,0 1,10-8,-17 15,-1 1,0-1,0 0,0 1,0-1,1 0,-1 1,0 0,1-1,-1 1,0 0,1 0,-1-1,0 1,1 0,-1 0,0 1,1-1,-1 0,0 0,1 1,-1-1,0 1,1-1,-1 1,0-1,0 1,0 0,0-1,1 1,-1 0,0 0,0 0,-1 0,1 0,0 0,0 0,0 0,-1 1,1-1,0 0,-1 0,1 1,-1-1,0 0,1 1,-1-1,0 0,0 1,8 70,-11 59,-5-1,-7-1,-20 82,-40 69,75-278,0 0,0-1,0 1,0 0,-1 0,1 0,-1 0,1-1,-1 1,1 0,-1 0,0-1,0 1,0-1,0 1,0-1,0 1,0-1,0 1,-1-1,1 0,-1 0,1 0,-1 0,1 0,-1 0,0 0,1 0,-1 0,0-1,1 1,-1-1,0 1,0-1,0 0,0 0,1 0,-1 0,0 0,0 0,0 0,0-1,1 1,-1-1,0 1,0-1,1 0,-1 0,0 1,1-1,-1 0,1-1,-1 1,1 0,-1 0,1-1,-1 0,-2-9,-1 0,2 0,-1 0,2-1,-1 1,2-1,-1 0,2 1,-1-1,2 0,0 0,0-2,0-14,-1-3,2 1,1-1,1 1,1 0,2 0,1 0,2 1,9-20,45-67,-52 98</inkml:trace>
  <inkml:trace contextRef="#ctx0" brushRef="#br0" timeOffset="2534.028">19480 518,'-110'26,"106"-25,1 0,0 0,0 1,0-1,0 1,0 0,0 0,1 0,-1 1,1-1,-1 0,1 1,0 0,0 0,0-1,0 1,1 0,-1 0,1 1,0-1,0 0,0 0,0 1,0-1,1 0,-1 1,1-1,0 1,0-1,0 0,1 1,1 1,1 0,-1 0,1 0,0 0,0-1,1 1,0-1,-1 0,1 0,1 0,-1-1,0 0,1 1,0-2,0 1,0 0,0-1,0 0,0 0,1-1,-1 1,6 0,56 30,-66-31,0 0,0 0,0 1,0-1,0 0,0 0,-1 1,1-1,-1 1,1-1,-1 1,1-1,-1 1,0-1,1 1,-1-1,0 1,0-1,0 1,0-1,-1 1,1-1,0 1,-1-1,1 1,-1-1,1 1,-1-1,0 0,1 1,-1-1,0 0,0 0,0 1,0-1,0 0,0 0,0 0,-1 0,0 0,-53 38,-62 7,96-42</inkml:trace>
  <inkml:trace contextRef="#ctx0" brushRef="#br0" timeOffset="2786.475">19763 659,'-14'24,"-5"12,0 1</inkml:trace>
  <inkml:trace contextRef="#ctx0" brushRef="#br0" timeOffset="3021.629">19734 319</inkml:trace>
  <inkml:trace contextRef="#ctx0" brushRef="#br0" timeOffset="3188.139">20101 461,'-29'29,"-14"24,0 7,8-1,14-11,11-9,12-11,10-10,8-8,6-6,3-4,1-1,0-6,0-2,0-3,0-1,-6 3</inkml:trace>
  <inkml:trace contextRef="#ctx0" brushRef="#br0" timeOffset="3737.703">20553 546,'-22'9,"1"1,0 1,0 1,1 0,1 2,0 1,1 0,0 1,2 1,-1 1,16-17,-1 0,1 0,-1 0,1 0,0 1,-1-1,1 1,0-1,0 1,0-1,0 1,0 0,0-1,1 1,-1 0,1 0,-1-1,1 1,-1 0,1 0,0 0,0 0,0 0,0 0,0-1,1 1,-1 0,0 0,1 0,0 0,-1-1,1 1,0 0,0-1,0 1,0 0,0-1,0 1,0-1,0 0,1 1,-1-1,1 0,-1 0,1 0,-1 0,1 0,0 0,0 0,10 0,0-1,0-1,0 0,-1 0,1-1,-1 0,1-1,-1-1,0 0,0 0,0-1,-1-1,1 1,-1-2,-1 1,1-1,-1-1,-1 0,1 0,1-3,70-43,-79 54,1 1,-1 0,0 0,1 0,-1 0,0 0,1 0,-1 0,0 1,0-1,0 0,0 1,-1-1,1 0,0 1,0-1,-1 1,1 0,-1-1,1 1,-1-1,0 1,0 0,0-1,0 1,0-1,0 1,0 0,0-1,-1 1,1 0,-1 0,2 7,-2-5,1 1,0-1,0 0,1 1,-1-1,1 0,0 0,0 1,0-1,1 0,-1 0,1 0,0-1,0 1,1 0,-1-1,1 1,-1-1,1 0,0 0,0 0,1 0,-1 0,1-1,-1 1,1-1,0 0,0 0,0-1,0 1,0-1,0 0,0 0,1 0,-1 0,5-1,9-6,-1 0,1-2,-1 0,-1 0,1-2,-1 0,-1-1,0-1,-1 0,3-4,25-26,-2-2,-2-2,-2-1,-2-2,25-48,-52 86,5-7,-1-1,-1 0,0-1,-2 0,0-1,-1 0,-1 0,-1 0,-1-1,-1 0,-1 0,-1-3,-1 22,0 0,0-1,-1 1,1 0,-1 0,0 0,0 0,0 0,0 0,0 0,-1 0,1 0,-1 0,0 1,0-1,0 1,0-1,0 1,-1 0,1 0,-1 0,1 0,-1 0,0 0,0 1,0-1,0 1,0 0,0 0,0 0,0 1,0-1,0 1,-1-1,1 1,0 0,0 0,0 0,-1 1,0 0,-6-1,0 1,0 0,0 1,0 0,0 1,1 0,-1 0,1 1,0 0,0 1,0 0,1 0,-1 1,1 0,1 0,-1 1,1 0,0 1,1-1,-1 1,2 1,-1-1,1 1,-3 7,0 0,1-1,0 1,2 0,-1 1,2-1,0 1,1 0,1 0,1 0,0 0,1 0,1 0,1 1,0-1,1-1,1 1,0 0,2-1,-1 0,2 0,0-1,1 1,1-2,0 1,1-1,1-1,0 1,5 3,4 0,1-2,1 0,0-1,0-2,1 0,1-1,0-2,1 0,0-1,0-2,0-1,1 0,0-2,0-1,0-1,17-2,-19 0</inkml:trace>
  <inkml:trace contextRef="#ctx0" brushRef="#br0" timeOffset="-19237.109">1701 405,'-18'90,"-19"122,-11 133,50-277,18-68,-11-9</inkml:trace>
  <inkml:trace contextRef="#ctx0" brushRef="#br0" timeOffset="-18866.004">1192 461,'154'-74,"-117"60,36-10,1 3,1 4,53-5,68-16,-188 36,4-2,1 1,-1 0,1 1,-1 0,1 1,0 0,0 1,-1 1,1 0,0 0,3 2,-14-2,-1-1,0 1,1 0,-1-1,0 1,1 0,-1 0,0 0,0 0,0 0,0 0,0 0,0 0,0 1,-1-1,1 0,0 1,-1-1,1 0,0 1,-1-1,0 0,1 1,-1-1,0 1,0-1,0 1,0-1,0 1,0-1,0 1,0-1,-3 15</inkml:trace>
  <inkml:trace contextRef="#ctx0" brushRef="#br0" timeOffset="-18604.047">1192 1166,'34'0,"44"-4,19-8,3 0,-12-4,-10 1,-15-1,-7 1,-9 4,-8-1,-5 1,-4-2,-2 1,-2 2,-4-1,-7 1</inkml:trace>
  <inkml:trace contextRef="#ctx0" brushRef="#br0" timeOffset="-17933.021">2378 461,'225'-147,"-173"84,-51 62,-1-1,1 0,0 1,0-1,-1 0,1 1,-1-1,1 0,-1 0,0 1,1-1,-1 0,0 0,0 0,0 1,-1-1,1 0,0 0,-1 1,1-1,-1 0,0 0,1 1,-1-1,0 1,0-1,0 1,0-1,0 1,-1-1,1 1,0 0,-1 0,1 0,0 0,-1 0,1 0,-1 0,0 0,1 0,-1 1,-1-1,0 0,1 0,-1 1,0-1,1 1,-1 0,0-1,1 1,-1 0,0 1,1-1,-1 0,0 1,1 0,-1-1,0 1,1 0,0 0,-1 1,1-1,-1 0,1 1,0 0,0-1,0 1,0 0,0 0,0 0,1 0,-1 0,1 1,-1-1,1 0,0 1,0 0,-30 90,25 168,9-153,-4 325,2-417,-2 1,0-1,-1 1,0-1,-1 0,-1 0,-1 0,0 0,-1-1,-1 0,0 0,-1 0,-1-1,0-1,-1 1,0-1,-1-1,-1 0,0-1,-6 5,13-12,0 0,0 0,-1 0,0-1,0 0,0 0,0 0,0-1,0 0,-1 0,1-1,-1 1,1-2,-1 1,0-1,1 0,-1 0,0 0,1-1,-1 0,1-1,-1 1,1-1,0 0,-1-1,1 0,0 0,1 0,-1-1,0 1,1-1,-3-4,4 0,0 0,1 0,1 0,-1-1,1 0,1 1,-1-1,2 0,-1 0,1 1,0-1,1 0,0 0,1 0,-1 1,2-1,-1 1,1-1,1 1,-1 0,1 0,1 1,-1-1,1 1,1 0,-1 0,6-4,2-8,2 1,0 0,1 1,1 0,0 2,1 0,1 1,0 1,1 1,0 0,1 2,0 0,1 1,0 2,1 0,-1 1,22-2,-19 7</inkml:trace>
  <inkml:trace contextRef="#ctx0" brushRef="#br0" timeOffset="-16836.792">3507 659,'-18'90,"12"38,7-123,0-1,-1 0,2 1,-1-1,0 0,1 0,0 0,0 0,0 0,0 0,1-1,-1 1,1-1,0 1,0-1,0 0,1 0,-1-1,1 1,-1-1,1 1,0-1,0 0,0-1,0 1,0-1,4 1,3 0,0-2,0 1,0-2,1 1,-1-1,0-1,0 0,0-1,-1 0,1-1,-1 0,1 0,-1-1,0 0,-1-1,0 0,1-1,-2 0,1 0,-1-1,0 0,-1 0,0-1,2-4,115-131,-124 142,1 1,-1-1,1 0,0 1,0-1,0 1,0-1,0 1,0 0,0-1,0 1,0 0,1 0,-1 0,0 0,1 0,-1 0,1 0,-1 0,1 0,0 1,-1-1,1 1,0-1,-1 1,1 0,0 0,0-1,-1 1,1 0,0 1,-1-1,1 0,0 0,0 1,-1-1,1 1,0-1,-1 1,1 0,-1 0,1 0,-1 0,1 0,33 52,-33-47,1 0,-1-1,1 0,1 1,-1-1,1 0,0 0,0-1,0 1,1-1,-1 0,1 0,0-1,0 1,0-1,1 0,1 0,2-1,-1-1,1-1,0 0,-1 0,1-1,-1 0,1 0,-1-1,0 0,1-1,-1 0,0 0,-1 0,1-1,-1 0,1-1,-1 0,0 0,-1 0,1-1,-1 0,0 0,-1-1,1 0,-1 0,-1 0,1 0,-1-1,-1 0,2-2,2-4</inkml:trace>
  <inkml:trace contextRef="#ctx0" brushRef="#br0" timeOffset="-16517.215">4579 856,'48'-27,"-18"12,-1-2,0 0,-2-2,0-1,22-23,-46 41,0 0,-1 0,1 0,0-1,-1 1,0-1,0 1,0-1,0 0,0 0,0 0,-1 0,0 0,1 0,-1 0,0-1,0 1,-1 0,1-1,-1 1,0-1,0 1,0 0,0-1,0 1,-1-1,0 1,1 0,-1-1,0 1,-1 0,1 0,-1 0,1 0,-1 0,0 0,0 0,0 1,0-1,-1 1,1-1,-1 1,1 0,-1 0,-2-1,0 1,-1 0,1 1,-1 0,1 0,-1 0,0 0,1 1,-1 0,0 0,0 1,1 0,-1 0,1 0,-1 0,1 1,-1 0,1 0,0 1,0-1,0 1,0 0,0 1,1-1,0 1,-1 0,1 0,0 0,1 0,-1 1,1 0,0-1,0 1,1 0,-1 1,1-1,0 0,0 1,1-1,0 1,0-1,0 1,0 0,1 5,-3 0,1 0,0 0,0 0,1 0,0 0,1 0,0 0,1 0,0 0,1 0,1 0,-1 0,1 0,1-1,0 1,1-1,0 0,0-1,1 1,0-1,1 0,0 0,1-1,-1 0,7 5,71 23,-59-32</inkml:trace>
  <inkml:trace contextRef="#ctx0" brushRef="#br0" timeOffset="-15634.42">5595 659,'-17'125,"17"-114,1 1,0-1,1 0,0 1,0-1,1 0,1 0,0-1,0 1,1-1,0 0,1 0,0 0,1-1,0 0,1 0,-1-1,1 0,1 0,0-1,7 5,-11-9,-1-1,1 0,0 1,0-2,0 1,0-1,1 1,-1-1,0-1,0 1,1-1,-1 0,0 0,1 0,-1-1,0 0,0 0,1-1,-1 1,0-1,0 0,0 0,-1-1,1 1,-1-1,1 0,-1 0,0-1,1 0,109-120,-110 117,6-8,40-35,-48 51,0-1,-1 1,1 0,0 0,-1 1,1-1,-1 0,1 0,-1 1,0-1,1 1,-1-1,0 1,0 0,0-1,0 1,-1 0,1 0,0-1,-1 1,1 0,-1 0,0 0,1 0,-1 0,0 0,3 9,-1-6,-1 0,1-1,0 1,0-1,1 0,-1 0,1 0,0 0,0 0,0 0,1-1,-1 0,1 1,0-1,0-1,0 1,0 0,0-1,1 0,-1 0,1 0,-1-1,1 1,0-1,0 0,-1-1,1 1,0-1,0 0,0 0,0 0,-1-1,1 0,0 0,0 0,-1 0,1-1,0 0,1-1,11-8,-1 0,-1-1,0 0,-1-2,0 0,-1 0,-1-1,0-1,-1 0,0 0,-2-1,0-1,1-2,-8 16,0 1,0 0,0 0,0-1,-1 1,1 0,-1-1,0 0,0 1,0-1,-1 0,1 0,-1 1,0-1,0 0,0 0,0 1,-1-1,0 0,0 0,0 1,0-1,0 1,-1-1,1 1,-1-1,0 1,0 0,0 0,0 0,-3-2,-11-1</inkml:trace>
  <inkml:trace contextRef="#ctx0" brushRef="#br0" timeOffset="-14936.721">6583 856,'19'-11,"-2"0,1-1,-1-1,-1-1,-1 0,0-1,0 0,-2-2,0 1,-1-2,0 0,0-4,-11 21,0-1,0 1,0 0,0-1,0 1,-1-1,1 1,0-1,-1 0,0 1,1-1,-1 0,0 1,0-1,0 0,0 1,0-1,0 0,0 1,-1-1,1 0,-1 1,1-1,-1 1,0-1,1 1,-1-1,0 1,0-1,0 1,0 0,0-1,0 1,-1 0,1 0,0 0,-1 0,1 0,0 0,-1 0,1 1,-1-1,1 0,-1 1,0-1,1 1,-1 0,0-1,1 1,-1 0,0 0,1 0,-1 0,0 1,1-1,-1 0,0 1,-9 2,0 0,0 1,0 0,0 1,1 0,-1 0,1 1,1 1,-1 0,1 0,1 1,-1 0,1 0,1 1,-1 0,2 1,-1-1,1 1,1 1,-1-1,2 1,0 0,0 0,-1 8,3-10,1-1,1 1,-1-1,2 1,-1-1,1 1,0-1,1 0,0 1,0-1,1 0,0 0,1-1,-1 1,1 0,1-1,-1 0,1 0,1-1,-1 1,1-1,0 0,1-1,-1 1,1-1,0 0,1-1,-1 0,1 0,-1-1,1 0,0 0,0-1,1 1,-1-2,0 1,1-2,4 1,0 0,0-1,-1 0,1-1,-1 0,1-1,-1 0,1-1,-1-1,0 0,0 0,-1-1,1-1,-1 0,0 0,-1-1,0-1,0 1,0-2,8-8,12-13,-1 0,-2-2,0-1,-3-1,-1-1,-1-1,-2-1,0-5,-13-11,-7 52,0 0,0-1,-1 1,1 0,0 0,-1 0,1 0,-1 1,0-1,1 0,-1 0,0 0,1 0,-1 0,0 1,0-1,0 0,0 1,0-1,1 1,-1-1,0 1,0-1,-1 1,1 0,0-1,0 1,0 0,0 0,0 0,0 0,0 0,0 0,0 0,0 0,0 0,-1 1,1-1,0 0,0 1,0-1,0 0,0 1,0 0,1-1,-1 1,0-1,0 1,-6 1,0 1,1 0,-1 0,1 1,0-1,0 1,0 0,0 1,1 0,-1 0,1 0,0 0,1 1,0 0,-1 0,2 0,-1 0,-2 6,6-11,0 1,0-1,1 0,-1 1,0-1,0 0,1 0,-1 1,0-1,1 0,0 0,-1 1,1-1,0 0,-1 0,1 0,0 0,0 0,0 0,0 0,0 0,0-1,0 1,0 0,0 0,0-1,1 1,-1-1,0 1,0-1,1 0,-1 1,0-1,0 0,1 0,-1 0,0 0,1 0,-1 0,1 0,55-5,-26-2,-19 3,0 1,0 1,0 0,0 0,1 1,-1 1,0 0,1 0,-1 2,7 1,-16-1,0 0,-1 1,1 0,-1-1,0 1,0 0,0 0,0 0,0 0,-1 1,1-1,-1 0,0 1,0-1,0 1,0-1,-1 1,0 0,1-1,-1 1,-1-1,1 1,0 0,-1-1,0 1,0-1,0 1,0-1,0 0,-1 1,0-1,1 0,-1 0,0 0,-1 0,0 1,-2 8,-6 13,-17 57,28-80,-1 0,1 1,0-1,0 0,0 1,0-1,1 0,-1 1,0-1,1 0,0 0,-1 1,1-1,0 0,0 0,1 0,-1 0,0 0,1 0,-1 0,1-1,-1 1,1 0,0-1,0 1,-1-1,1 0,0 0,0 1,1-1,-1 0,2 0,72 3,-56-10</inkml:trace>
  <inkml:trace contextRef="#ctx0" brushRef="#br0" timeOffset="-14532.689">7655 856,'21'-6,"0"-1,-1-1,0-1,0-1,-1-1,-1 0,0-1,0-1,-1-1,-1-1,0 0,13-16,-27 29,0 0,0 0,0 0,0 0,0 0,0-1,0 1,-1-1,1 1,-1-1,0 1,0-1,0 0,0 0,0 0,0 1,-1-1,1 0,-1 0,0 0,0 0,0 0,0 0,-1 0,1 0,-1 1,0-1,0 0,0 0,0 0,0 1,0-1,-1 1,1-1,-1 1,0-1,0 1,0 0,0 0,0 0,0 0,-1 0,1 1,0-1,-1 1,0-1,1 1,-1 0,0 0,-1 0,-4 0,0 1,0 1,1-1,-1 1,0 1,1-1,-1 1,1 1,-1 0,1 0,0 0,0 0,1 1,-1 1,1-1,0 1,0 0,0 0,-4 6,-4 3,1 2,1-1,0 1,1 1,1 0,0 1,0 5,6-17,0 1,1 0,0 0,1 0,0 0,0 0,0 1,1-1,0 0,0 1,1-1,0 1,0 0,1-1,0 0,1 1,-1-1,1 0,0 1,1-1,0 0,0-1,1 1,0 0,0-1,0 0,1 0,-1 0,2-1,-1 1,1-1,-1-1,1 1,0-1,1 0,-1 0,1 0,0-1,2 0,15 2,0-1,0-2,0 0,0-2,0 0,24-4,19 0,-42 4</inkml:trace>
  <inkml:trace contextRef="#ctx0" brushRef="#br0" timeOffset="-13847.161">8953 94,'-16'403,"-47"10,57-323,5-65</inkml:trace>
  <inkml:trace contextRef="#ctx0" brushRef="#br0" timeOffset="-13602.885">8559 630,'38'0,"32"-5,14-1,-3 0,-5 1,-11 2,-12 0,-10 2,-7 1,-6 0,3 0,-1 0,-5 1</inkml:trace>
  <inkml:trace contextRef="#ctx0" brushRef="#br0" timeOffset="-13346.996">9377 659,'-5'12,"0"0,1 0,1 1,0 0,1 0,0 0,1 0,0 0,1 0,1 0,0 0,1 0,0 0,1 0,0-1,1 1,0-1,4 5,-6-13,0-1,1 0,-1 1,1-1,0-1,0 1,0 0,0-1,0 1,0-1,1 0,0 0,-1 0,1-1,0 1,0-1,-1 0,1 0,0 0,0-1,0 1,0-1,0 0,0 0,1-1,-1 1,0-1,-1 0,1 0,0 0,0 0,0-1,2-1,6-2,0-1,-1 0,0-1,0 0,-1-1,0-1,0 1,-1-1,0-1,0 0,0-1,-1-1,0 0,0 0,-1 0,-1-1,0 0,-1-1,3-9,-7 19,0 0,0 0,0 0,-1 0,1-1,-1 1,0 0,0 0,-1 0,1 0,-1-1,0 1,0 0,0 0,-1 0,1 0,-1 1,0-1,0 0,0 1,-1-1,1 1,-1 0,0 0,0 0,0 0,0 0,0 0,-1 1,1 0,-2-1,-48-14,27 14</inkml:trace>
  <inkml:trace contextRef="#ctx0" brushRef="#br0" timeOffset="-8479.973">10844 715,'0'-2,"0"-1,-1 1,1-1,-1 1,0 0,0-1,0 1,0 0,0 0,0-1,-1 1,1 0,-1 0,0 0,1 1,-1-1,0 0,0 1,0-1,0 1,0 0,0 0,-1-1,1 1,0 1,-1-1,1 0,-1 0,1 1,-1 0,0-1,-81-1,72 5,1 1,0 0,0 1,1 0,-1 0,1 1,0 1,1 0,0 0,0 1,0 0,1 0,0 1,1 0,0 0,0 1,1 0,0 0,1 1,0-1,1 1,0 0,0 1,1-1,1 0,0 1,1 0,0-1,0 1,2 0,-1 0,1-1,2 5,-2-9,1 0,1 0,0 0,0 0,0 0,0-1,1 1,1-1,-1 0,1 0,0 0,0-1,0 0,1 0,0 0,0-1,0 0,0 0,1 0,-1-1,1 0,0 0,0-1,1 0,-1 0,0 0,0-1,1 0,-1-1,1 0,-1 0,1 0,-1-1,1 0,-1-1,0 1,0-2,1 1,0-1,19-17,-1-2,0 0,-2-2,-1 0,-1-2,-1 0,-1-1,1-6,59-110,-79 142,-1 1,0-1,0 1,1-1,-1 1,0 0,1-1,-1 1,0 0,1-1,-1 1,0 0,1-1,-1 1,1 0,-1 0,1-1,-1 1,1 0,-1 0,1 0,-1 0,1 0,-1 0,0 0,1 0,-1 0,1 0,-1 0,1 0,-1 0,1 0,-1 0,1 0,-1 0,1 1,-1-1,1 0,-1 0,1 1,-1-1,0 0,1 1,-1-1,0 0,1 1,-1-1,0 0,1 1,-1-1,0 1,0-1,1 1,-1-1,0 0,0 1,0-1,0 1,0-1,0 1,0-1,0 1,12 35,-11-33,13 41,-7-25</inkml:trace>
  <inkml:trace contextRef="#ctx0" brushRef="#br0" timeOffset="-8047.803">11211 1053,'198'-298,"-197"295,0 1,0 0,0 0,0 0,0 0,1 0,-1 1,0-1,1 0,-1 1,1-1,0 1,0-1,0 1,-1 0,1-1,0 1,0 0,1 1,-1-1,0 0,0 0,0 1,1 0,-1-1,0 1,0 0,1 0,-1 0,0 0,0 0,1 1,-1-1,0 1,0 0,0-1,0 1,1 0,-1 0,0 0,-1 0,1 1,0-1,0 1,0-1,-1 1,35 73,-32-64,0-1,0 1,1-1,0 0,1-1,0 1,1-1,-1 0,2-1,2 3,-8-9,1 0,0-1,0 1,-1-1,1 0,0 1,0-1,0-1,1 1,-1 0,0-1,0 1,0-1,0 0,1 0,-1 0,0-1,0 1,0-1,0 0,0 0,0 0,0 0,0 0,0 0,0-1,0 0,-1 1,1-1,-1 0,1 0,-1-1,1 0,72-83,16-79,-81 151</inkml:trace>
  <inkml:trace contextRef="#ctx0" brushRef="#br0" timeOffset="-7412.055">12340 602,'-59'25,"1"3,2 2,1 3,1 2,-10 12,56-43,0 1,0 0,1 1,-1-1,1 1,0 1,1-1,0 1,0 0,0 1,1-1,0 1,1 0,-1 0,2 1,-1-1,1 1,0 0,0 4,3-11,1-1,-1 1,0 0,1 0,-1 0,1-1,0 1,-1 0,1 0,0-1,0 1,0-1,0 1,1-1,-1 1,0-1,1 0,-1 1,0-1,1 0,0 0,-1 0,1 0,0-1,-1 1,1 0,0-1,0 1,-1-1,1 1,0-1,0 0,0 0,0 0,0 0,0 0,-1 0,1-1,0 1,74-19,-43 5,0-2,-1-1,0-2,-2-1,0-1,-2-2,0 0,1-5,-27 26,-2 1,1 0,-1 0,1 0,-1-1,1 1,-1 0,1 0,0 0,0 0,0 0,0 0,-1 1,1-1,0 0,0 0,1 1,-1-1,0 0,0 1,0-1,0 1,1 0,-1-1,0 1,0 0,0 0,1-1,-1 1,0 0,1 0,-1 1,0-1,0 0,1 0,-1 1,0-1,0 0,0 1,1-1,-1 1,0 0,0-1,0 1,0 0,0 0,0-1,0 1,0 0,-1 0,1 0,0 1,19 56,-20-52,1 0,0 1,0-1,1 0,0 1,0-1,0 0,1 0,0-1,0 1,0 0,1-1,0 0,0 0,0 0,1-1,-1 1,1-1,0 0,1 0,-1-1,1 1,-1-1,1 0,0-1,0 1,0-1,0-1,2 1,2-3,-1-1,0 0,0 0,1-1,-2 0,1-1,0 0,-1 0,1-1,-1 0,-1 0,1-1,-1 0,0 0,0-1,0 0,-1 0,5-8,6-3,-14 15,49-45,-3-2,-2-1,-2-3,-2-2,-3-2,-3-1,-2-2,-3-1,-2-3,-25 52,0 4,-1-1,0 0,0 0,-1 0,0 0,-1 0,0 0,-1-1,0 1,-1 0,0-1,0 1,-1-1,-1 1,1 0,-2-1,0-1,1 10,1 0,-1 0,0-1,0 1,0 0,0 1,0-1,-1 0,1 1,-1-1,1 1,-1-1,1 1,-1 0,0 0,1 1,-1-1,0 0,0 1,1 0,-1 0,0 0,0 0,0 0,0 0,1 1,-1-1,0 1,0 0,1 0,-3 1,-79 45,63-28,1 0,1 2,1 0,0 2,2-1,1 2,1 0,0 1,2 0,1 1,1 0,1 4,5-19,0 1,1-1,0 1,1 0,1 0,0 0,0 0,1 0,1 1,0-1,0 0,1 0,1-1,0 1,1 0,0-1,1 0,0 0,0 0,1-1,1 1,0-1,0-1,1 0,0 0,1 0,0-1,5 4,8 3,0-1,1 0,1-2,0 0,1-2,0-1,12 2,14-3,-33-11</inkml:trace>
  <inkml:trace contextRef="#ctx0" brushRef="#br0" timeOffset="-6811.219">13272 630,'-1'16,"1"0,0 0,1 0,0 0,1 0,1 0,1 0,1-1,0 1,0-1,2 0,0-1,0 0,3 2,-8-14,-1 0,2-1,-1 1,0 0,0-1,0 0,1 0,-1 1,0-1,1-1,-1 1,1 0,-1-1,1 1,0-1,-1 0,1 1,-1-1,1-1,0 1,-1 0,1-1,-1 1,1-1,-1 0,1 0,-1 0,1 0,-1 0,0 0,0-1,1 1,-1-1,0 1,0-1,0 0,67-71,-67 71,102-151,-103 153,-1-1,1 1,-1-1,0 1,1-1,-1 1,1-1,-1 1,1 0,-1-1,1 1,0 0,-1-1,1 1,-1 0,1 0,0-1,-1 1,1 0,0 0,-1 0,1 0,0 0,-1 0,1 0,0 0,-1 0,1 0,0 1,-1-1,1 0,-1 0,1 0,0 1,-1-1,1 0,-1 1,1-1,-1 1,1-1,-1 1,1-1,-1 1,1-1,-1 1,0-1,1 1,-1-1,0 1,0 0,1-1,-1 1,0-1,0 1,0 0,0-1,0 1,1 0,10 42,-11-43,14 324,26 51,-36-346,-1 0,-2 0,-1 0,-1 0,-2 1,-1-1,-1-1,-1 1,-2-1,-1 0,-1-1,-1 0,-6 10,15-33,0 0,0 0,0 0,0-1,-1 1,0-1,1 1,-1-1,0 0,-1 0,1 0,-1-1,1 1,-1-1,0 0,1 0,-1 0,0 0,-1-1,1 1,0-1,0 0,-1-1,1 1,0-1,-1 1,1-1,0-1,-1 1,1-1,0 1,-1-1,1-1,0 1,0 0,0-1,0 0,0 0,0 0,1 0,-1-1,1 0,-1 1,1-1,0-1,0 1,-2-3,-5-12,1-1,1-1,0 1,2-1,0 0,1 0,1-1,1 0,1 0,1 1,1-1,1 0,0 0,2 0,3-16,4-4,1 1,2 1,2 0,1 1,2 0,12-17,41-40,-53 74</inkml:trace>
  <inkml:trace contextRef="#ctx0" brushRef="#br0" timeOffset="-3331.618">13950 432,'2'-4,"1"0,-1 0,1 1,0-1,1 1,-1-1,1 1,-1 0,1 0,0 0,0 1,0 0,1-1,-1 1,0 1,1-1,-1 1,1-1,0 1,-1 1,1-1,0 1,0 0,0 0,2 0,169-1,-174 1,0-1,1 2,-1-1,0 0,0 0,0 0,0 1,0 0,0-1,0 1,0 0,0 0,-1 0,1 0,0 0,0 0,-1 0,1 1,-1-1,1 1,-1-1,1 1,-1-1,0 1,0 0,0 0,0-1,0 1,0 0,-1 0,1 0,-1 0,1 0,-1 0,1 0,-1 0,0 1,0-1,0 0,-1 0,1 0,0 0,-1 0,1 0,-1 0,0 0,0 0,-51 87,-126 93,135-86,42-93,0 0,1 1,0-1,0 1,0-1,0 0,1 1,-1-1,1 1,0-1,0 0,0 0,0 0,0 1,1-1,-1 0,1-1,0 1,0 0,0 0,1-1,-1 1,0-1,1 0,0 0,-1 0,1 0,0 0,1 0,6 1,-1 0,1-1,-1-1,1 1,0-2,0 1,-1-1,1-1,0 1,0-2,-1 1,1-2,0 1,-1-1,0 0,0-1,0 0,3-3,16-3,18-11,-34 12</inkml:trace>
  <inkml:trace contextRef="#ctx0" brushRef="#br0" timeOffset="-3062.516">13893 602,'14'0,"25"0,9 0,2 0,-2 0,-6 0,-4 0,-4 0,-3 0,-3-5,0-1,0-1,-6 2</inkml:trace>
  <inkml:trace contextRef="#ctx0" brushRef="#br0" timeOffset="-2597.958">14598 686,'22'2,"1"-2,-1 0,1-1,-1-2,0 0,0-1,0-2,-1 0,1-1,-1-1,-1-1,0-1,0-1,-1 0,0-1,2-4,-18 14,0-1,-1 0,1 0,0 0,-1 0,1 0,-1 0,0-1,0 1,-1-1,1 1,-1-1,1 0,-1 0,0 1,-1-1,1 0,-1 0,1 0,-1 0,0 0,-1 0,1 0,-1 0,0 0,0 0,0 0,0 1,0-1,-1 0,0 1,0-1,0 1,0 0,0-1,-1 1,0 0,1 1,-1-1,0 0,0 1,-1-1,1 1,0 0,-4-1,0-1,-1 1,-1-1,1 2,0-1,-1 1,1 0,-1 1,0 0,0 1,1-1,-1 2,0-1,1 1,-1 0,0 1,1 0,-1 1,1 0,0 0,0 0,0 1,-2 2,-5 2,1 0,0 2,1-1,0 2,1 0,0 0,0 1,2 0,-1 1,1 1,-4 7,10-14,0 0,0 0,1 0,0 0,0 0,0 1,1-1,0 1,1-1,0 1,0 0,0 0,1 0,1 0,-1-1,1 1,0 0,1 0,0-1,0 1,1-1,-1 0,2 1,-1-1,1-1,0 1,0 0,1-1,0 0,0 0,1-1,-1 1,1-1,0 0,1-1,-1 1,8 3,9-1,0-1,0-1,1-1,-1-2,1 0,0-1,0-1,22-3,4 1,159-17,-178 14</inkml:trace>
  <inkml:trace contextRef="#ctx0" brushRef="#br0" timeOffset="4953.036">544 1984,'-1'-4,"-1"0,1 0,-1 0,0 1,1-1,-2 0,1 1,0-1,-1 1,0-1,1 1,-1 0,-1 1,1-1,0 0,-1 1,1-1,-1 1,0 0,1 1,-1-1,0 1,0-1,0 1,-1 0,1 1,0-1,0 1,0-1,-1 1,1 1,0-1,0 0,0 1,-1 0,1 0,0 0,0 1,-3 1,-253 112,190-63,69-51,0 1,0 0,-1-1,1 1,0 0,1-1,-1 1,0 0,1 0,-1 0,1 0,-1 0,1 0,0 0,0 0,0 0,0 0,0 0,0 0,0 0,1 0,-1 0,1 0,0-1,-1 1,1 0,0 0,0 0,0-1,0 1,0-1,1 1,-1 0,0-1,1 0,-1 1,1-1,0 0,-1 0,1 0,1 1,18 10,0-1,0-1,1-1,1 0,0-2,0-1,14 2,36 11,-61-15,-3-3,0 1,0 1,0-1,0 2,0-1,0 1,-1 0,0 1,0 0,0 0,-1 1,1 0,-1 0,-1 1,1 0,2 4,-9-7,0 1,0-1,-1 0,0 1,0-1,0 0,0 1,-1-1,1 0,-1 0,0 0,0 0,-1 0,1-1,-1 1,0-1,0 0,0 1,0-1,-1-1,1 1,-1 0,1-1,-1 0,-16 11,-1-1,0 0,-1-2,0-1,0-1,-1 0,0-2,0 0,0-2,-8 0,23-3,4 0,0 0,0 0,0 0,0 0,0-1,0 0,0 0,0 0,0 0,0 0,0-1,0 0,1 0,-1 0,0 0,0-1,0 1,1-1,-1 0,1 0,-1-1,-2-10</inkml:trace>
  <inkml:trace contextRef="#ctx0" brushRef="#br0" timeOffset="6286.508">825 2041,'-10'18,"0"1,2 1,0 0,1 0,0 0,2 0,1 1,0 0,2 0,0 0,2 2,-1-20,1 0,0 0,1 0,-1 0,0 0,1 0,0 0,0 0,0 0,0-1,0 1,0 0,1-1,-1 1,1-1,0 1,0-1,0 0,0 1,0-1,0 0,0-1,1 1,-1 0,1-1,-1 1,1-1,0 0,0 0,0 0,-1 0,1 0,0-1,0 1,0-1,0 0,0 0,0 0,0 0,0 0,0-1,0 1,0-1,1 0,11-6,-1-1,0 0,0-1,-1-1,0 0,0-1,-2 0,1-1,-1 0,-1 0,0-1,-1-1,0 0,-2 0,1-1,-1 0,-1 0,-1 0,0-1,0-4,12-23,-10 81,18 348,-23-315,2-22,-2 1,-2-1,-3 1,-1-1,-3 0,-2 0,-2-1,-2 0,-11 23,-33 1,55-71,0 0,0 1,1-1,-1 0,0 0,0-1,0 1,-1 0,1-1,0 1,0-1,0 0,0 0,0 0,-1 0,1 0,0 0,0 0,0-1,0 1,0-1,0 0,-1 0,1 1,1-1,-1 0,0-1,0 1,0 0,1 0,-1-1,0 1,1-1,-1 0,1 1,0-1,0 0,-1 0,1 0,0 0,-5-12,1 0,0-1,0 0,2 0,0 0,1-1,0 1,1-1,1 1,0-1,1 1,1-1,1 1,0 0,4-12,-6 18,8-44,2 0,2 1,3 1,2 0,2 1,2 0,2 2,24-33,-36 61,1 0,2 1,0 1,0 0,2 1,0 1,1 1,1 0,0 1,1 1,0 1,13-5,-4 4,0-1,-1-1,-1-1,-1-2,0-1,-1 0,-1-2,14-16,-37 35,0 0,0 1,1-1,-1 0,1 0,-1 1,1-1,0 1,0 0,0-1,-1 1,1 0,1 0,-1 0,0 0,0 1,0-1,0 0,0 1,1 0,-1-1,0 1,0 0,1 0,-1 0,0 0,0 1,1-1,-1 1,0-1,0 1,0 0,0 0,0 0,0 0,0 0,0 0,0 1,0-1,0 1,-1-1,1 1,-1-1,1 1,-1 0,1 1,3 7,-1 1,0-1,-1 1,0 0,-1 1,0-1,0 0,-1 0,-1 1,0-1,-1 1,0-1,0 0,-1 0,-2 4,2-3,-1-1,-1 1,0-1,-1 0,0 0,0 0,-1 0,-1-1,1 0,-2-1,1 1,-2-1,1-1,-1 1,0-2,-1 1,0-1,0-1,0 0,-1 0,-6 2,8-14,24-11,-5 10,-1 0,1 0,1 1,-1 0,1 0,0 1,0 1,0 0,1 1,-1 0,1 0,0 1,0 1,0 0,0 1,0 0,0 1,0 0,0 1,1 0,11 5,0-2,1-1,0-1,0-1,0-1,0-1,9-2,-13-3,0-2,-1 0,0-1,0-1,-1-1,0 0,-1-2,0 0,0-1,-2-1,1-1,6-7,-1-1,-2 0,0-2,-1-1,-2 0,0-1,-2 0,-1-2,-1 0,-2 0,-3 11,-2 0,0-1,-1 1,-1-1,-1 0,-1 0,0-1,-1 1,-1 0,-2-8,2 26,0-1,0 0,-1 1,1-1,0 0,-1 1,1-1,-1 1,0-1,1 1,-1-1,0 1,0-1,0 1,0 0,0-1,0 1,0 0,-1 0,1 0,0 0,-1 0,1 0,-1 0,1 1,-1-1,1 0,-1 1,1-1,-1 1,0 0,1-1,-1 1,0 0,1 0,-1 0,0 0,1 0,-1 1,0-1,1 0,-1 1,1-1,-1 1,1 0,-1-1,1 1,-1 0,1 0,-1 0,1 0,0 0,0 0,-1 0,1 1,0-1,0 0,0 2,-11 13,0 2,2-1,0 2,1-1,0 1,2 1,0-1,2 1,-4 20,4-15,0-1,2 1,1 0,1 0,1 0,1 0,1-1,1 1,2 0,0-1,2 0,0 0,2-1,0 0,2 0,0-1,2 0,13 34,-27-48</inkml:trace>
  <inkml:trace contextRef="#ctx0" brushRef="#br0" timeOffset="6523.119">1926 1957,'34'0,"29"0,10 0,2 0,-7-5,-6-2,-8 1,-9 1,-2 2,-4 0,-3 2,-4 1,-2-5,-6-1</inkml:trace>
  <inkml:trace contextRef="#ctx0" brushRef="#br0" timeOffset="6835.229">2603 2126,'39'-18,"-1"-2,-1-2,-1-1,-1-2,-1-1,3-5,-34 29,1 0,-1-1,1 1,-1-1,0 0,0 0,0 0,0 0,-1 0,1-1,-1 1,0-1,0 1,0-1,0 0,-1 0,1 0,-1 0,0 0,0 0,-1 0,1 0,-1-1,0 1,0 0,0 0,-1 0,0-3,-4 5,0 0,-1 1,1-1,-1 1,1 0,-1 1,1-1,-1 1,1 0,-1 1,0-1,1 1,-1 0,1 0,0 1,-1 0,1 0,0 0,0 0,0 1,0 0,-3 2,5-3,-8 3,0 0,0 1,0 1,1-1,0 2,1 0,0 0,0 0,1 1,0 0,0 1,1 0,0 0,1 1,0-1,1 1,0 1,1-1,0 1,0 0,2-1,-1 2,1-1,1 0,1 0,-1 0,2 1,0-1,0 0,1 1,0-8,1 1,-1-1,1 0,0-1,0 1,0 0,1-1,-1 0,1 0,0 0,1 0,-1-1,0 1,1-1,0 0,0-1,0 1,0-1,0 0,1 0,-1-1,0 1,1-1,0 0,8 1,0-1,0 0,0-1,0-1,0 0,0 0,-1-2,1 0,2-1,8-3</inkml:trace>
  <inkml:trace contextRef="#ctx0" brushRef="#br0" timeOffset="7303.956">2999 2211,'280'-246,"-279"244,0 0,1 0,-1 0,1 1,0-1,0 0,0 1,-1-1,1 1,0 0,1-1,-1 1,0 0,0 0,1 0,-1 1,0-1,1 1,-1-1,0 1,1 0,-1 0,1 0,-1 0,1 0,-1 0,0 1,1-1,-1 1,0 0,1-1,-1 1,0 0,0 0,0 1,0-1,0 0,0 1,0-1,0 1,5 76,-8-74,1 1,-1 0,1 0,-1 0,1 1,1-1,-1 0,1 0,0-1,0 1,0 0,1 0,0 0,0-1,0 1,0-1,1 1,0-1,0 0,0 0,2 1,-1-3,1-1,-1 0,1-1,0 1,0-1,-1 0,1 0,0-1,0 1,-1-1,1 0,0 0,-1-1,1 1,-1-1,0 0,1 0,-1-1,0 1,0-1,0 0,-1 0,1 0,-1 0,0-1,0 1,3-4,-5 5,17-15,0 1,1 0,1 2,1 0,0 1,0 1,1 1,11-3,-31 13,0 0,0 0,0 0,1 1,-1-1,0 1,0-1,0 1,0 0,1 0,-1 0,0 0,0 0,0 1,0-1,1 1,-1-1,0 1,0 0,0 0,0 0,0 0,0 0,-1 0,1 1,0-1,0 0,-1 1,1 0,-1-1,0 1,1 0,-1 0,0-1,0 1,0 0,0 0,0 0,-1 0,1 1,0-1,-1 0,0 0,1 0,-1 0,0 1,-22 169,26-147</inkml:trace>
  <inkml:trace contextRef="#ctx0" brushRef="#br0" timeOffset="10621.633">5144 1984,'-27'-7,"-2"0,1 2,0 1,-1 1,0 1,-25 3,42 0,0 1,0 1,0 0,0 0,0 2,1-1,-1 1,1 1,1 0,-1 0,1 1,0 1,1 0,-1 0,1 0,1 1,0 1,0 0,1 0,0 0,1 1,0-1,1 2,0-1,1 1,0-1,0 1,2 0,-1 0,1 7,2-12,0 0,1 0,0 0,0 0,0 0,1-1,0 1,0-1,1 1,0-1,0 0,1 0,-1 0,1 0,1-1,-1 1,1-1,0 0,0-1,0 1,0-1,1 0,0 0,0-1,0 1,0-2,1 1,-1 0,1-1,0-1,-1 1,1-1,0 0,0 0,0-1,0 0,0 0,0-1,-1 0,1 0,3-1,10-2,-2-1,1-1,0 0,-1-2,0 0,-1-1,0 0,0-2,-1 0,0-1,-1 0,0-1,-1-1,11-15,98-160,-99 150,-24 39,1 0,0 0,-1 0,1 1,0-1,-1 0,1 0,0 1,-1-1,1 1,-1-1,1 0,-1 1,1-1,-1 1,1-1,-1 1,1-1,-1 1,1-1,-1 1,0 0,1-1,-1 1,0 0,0-1,0 1,1 0,-1-1,0 1,0 0,0-1,0 1,0 0,0-1,0 1,0 0,0-1,-1 1,1 0,0-1,0 1,-1 0,1 0,0 0,-1 9,1 1,1 0,-1-1,2 1,-1 0,2-1,-1 1,1-1,1 0,0 0,0 0,1-1,1 1,-1-1,1 0,5 5,114 77,-106-80</inkml:trace>
  <inkml:trace contextRef="#ctx0" brushRef="#br0" timeOffset="11076.087">5567 2295,'254'-342,"-253"341,27-30,-28 31,1-1,-1 1,1-1,-1 1,0-1,1 1,0 0,-1-1,1 1,-1 0,1-1,-1 1,1 0,0 0,-1 0,1-1,-1 1,1 0,0 0,-1 0,1 0,0 0,-1 0,1 0,-1 0,1 0,0 1,-1-1,1 0,0 0,-1 0,1 1,-1-1,1 0,-1 1,1-1,-1 0,1 1,-1-1,1 1,-1-1,1 1,-1-1,0 1,1-1,-1 1,0-1,1 1,-1 0,0-1,0 1,0 0,0-1,1 1,-1 0,6 196,-6-192,1 0,-1 0,1 0,0 0,1 0,-1 0,1 0,0-1,0 1,1-1,-1 1,1-1,0 0,0 0,0 0,1 0,-1-1,1 1,0-1,0 0,0 0,1 0,-1-1,1 1,-1-1,1 0,0 0,0-1,-1 0,1 0,1 0,-1 0,0-1,0 1,0-1,0-1,3 1,2-4,0 0,0 0,0-1,-1 0,1-1,-1 0,-1-1,1 1,-1-2,0 1,-1-1,0 0,0-1,-1 0,0 0,0 0,-1 0,0-1,-1 0,0 0,0-1,-1 1,-1 0,1-9,5-2,-1 5</inkml:trace>
  <inkml:trace contextRef="#ctx0" brushRef="#br0" timeOffset="11522.698">6527 2070,'-9'11,"0"1,2 0,-1 1,2 0,-1 0,2 0,0 1,1 0,0 0,1 0,0 0,1 1,1-1,0 1,1-1,1 1,1 3,-2-15,1 0,0 0,0 0,0 0,0 0,0 0,1 0,-1 0,1-1,0 1,0-1,0 1,0-1,0 0,0 0,1 0,-1 0,1 0,0 0,-1-1,1 1,0-1,0 0,0 0,0 0,0 0,0 0,0-1,0 1,0-1,0 0,0 0,1 0,-1 0,0-1,0 1,2-2,5 0,0-1,0 0,-1-1,0 0,1 0,-1-1,-1-1,1 1,-1-1,0-1,3-2,10-16,-1 0,-1-2,-1 0,-2-1,0-1,-2 0,4-14,-16 38,14-29,-1-1,-1-1,-2 0,-2-1,-1 0,-2-1,-2 1,-1-1,-1-18,-3 50,1 0,-1 0,0 0,0 0,0 0,-1-1,0 1,-1 0,1 0,-1 0,0 1,-1-1,1 0,-1 1,0-1,0 1,-1 0,0 0,0 0,0 1,0 0,-1-1,1 1,-1 1,0-1,-1 1,1 0,0 0,-1 0,0 1,0 0,1 0,-1 0,0 1,0 0,-1 0,0 0,-5 4,-1 1,1 0,0 0,1 1,-1 1,1 0,0 0,0 1,1 1,0 0,0 0,1 1,0 0,0 0,1 1,0 1,1-1,0 1,1 0,0 1,1-1,0 1,1 0,0 0,1 1,1-1,-1 1,2 0,0-1,1 1,0 0,0 0,2 0,0-1,0 1,1-1,2 6,5 6,2-1,0 0,1-1,1 0,1-1,1-1,1-1,0 0,2-1,0-1,1-1,1 0,0-2,1 0,0-2,1 0,1-1,19 5,87 26,-105-38</inkml:trace>
  <inkml:trace contextRef="#ctx0" brushRef="#br0" timeOffset="16662.33">8531 1957,'0'-3,"1"0,-1 0,0 0,0 0,0 0,-1 0,1 0,-1 0,1 0,-1 0,0 0,0 0,0 1,-1-1,1 0,-1 1,1-1,-1 1,0 0,0-1,0 1,0 0,-1 0,1 0,0 1,-1-1,1 0,-1 1,0 0,1-1,-1 1,0 0,0 0,0 1,0-1,0 1,0-1,0 1,0 0,0 0,0 0,0 1,-6 1,1 1,-1 1,0-1,1 1,0 1,0 0,0 0,1 0,0 1,0 0,0 1,0-1,1 1,0 0,-4 8,-11 9,9-9,1 0,1 1,0-1,2 2,-1 0,2 0,-6 17,11-26,0 0,1 0,0 0,0 0,1 1,-1-1,2 0,-1 0,1 0,1 0,0 0,0 0,0 0,1-1,0 1,0-1,1 1,0-1,0 0,1-1,0 1,0-1,0 0,1 0,0 0,0-1,1 0,-1 0,1-1,0 0,0 0,1-1,-1 1,1-2,3 2,0-1,1-1,-1 0,1-1,0 0,0 0,-1-1,1-1,0 0,0-1,-1 0,1-1,-1 0,0-1,0 0,0 0,0-2,-1 1,0-1,0-1,0 1,-1-2,0 1,0-1,-1-1,2-2,-4 0,0 0,-1-1,0 1,-1-1,-1 0,1 0,-2 0,0 0,0-1,-1 1,-1 0,0-1,-1 1,0-1,-1 1,0 0,-1 0,0 0,-2-3,2 7,-1 1,0 0,0 0,-1 0,1 1,-2-1,1 1,-1 0,1 0,-2 1,1 0,-1 0,1 1,-1-1,-1 1,1 1,0 0,-1 0,0 0,0 1,0 0,0 0,0 1,0 0,0 1,0-1,0 2,0-1,0 1,-3 1,9-2,1 1,0 0,0 0,1 0,-1 0,0 0,0 0,0 0,1 0,-1 0,0 0,1 0,-1 0,1 0,-1 0,1 1,0-1,-1 0,1 0,0 1,0-1,0 0,0 0,0 1,0-1,0 0,0 0,1 1,-1-1,0 0,1 0,-1 0,1 1,0-1,-1 0,1 0,0 0,-1 0,1 0,0 0,0 0,0 0,0-1,0 1,0 0,0-1,0 1,0 0,0-1,1 1,-1-1,0 0,0 1,0-1,1 0,-1 0,0 0,1 1,-1-1,0-1,1 1,17 8,2-1,-1-1,1-1,0-1,0-1,0-1,0-1,1 0,-1-2,14-2,8 2,-24-2,-1 0,0-2,-1 0,1-1,-1-1,0 0,0-2,-1 1,0-2,-1 0,0-1,0-1,-1 0,-1-1,0-1,-1 0,0 0,-2-1,3-4,2-5,-2 0,0-1,-2 0,-1-1,-1 0,-1-1,-1 0,-2 0,1-12,-1 17,-5 22,4-13,-1 0,0 0,-1 0,0 0,-1-1,0 1,-1-1,-1 1,0-1,-1 1,0 0,-1 0,-1 0,0 0,-2-3,5 14,1 1,-1-1,0 1,0-1,0 1,0 0,0-1,0 1,0 0,0 0,-1 0,1 0,0 0,-1 0,1 0,-1 0,1 1,-1-1,1 0,-1 1,1-1,-1 1,0 0,1 0,-1-1,1 1,-1 0,0 0,1 1,-1-1,0 0,1 0,-1 1,1-1,-1 1,0 0,1-1,0 1,-1 0,1 0,-1 0,1 0,-1 0,-40 62,23 85,10-35,-26 141,31-228,0 0,2 0,1 0,1 1,1-1,4 26,-3-43,-1 1,1-1,1 0,0 0,0 0,1-1,0 1,0-1,1 0,0 0,0 0,1-1,0 1,0-1,1-1,0 0,0 1,1-2,-1 1,1-1,1-1,-3-1,0-1,1 0,-1-1,1 1,0-1,-1-1,1 1,0-1,-1 0,1-1,0 1,-1-1,1-1,0 1,-1-1,0 0,1-1,-1 0,0 0,0 0,1-1,7-5,1 0,-1-1,0-1,-1 0,-1-1,0-1,9-11,-15 16,0-1,0 0,-1 0,0-1,-1 1,0-1,0 0,-1 0,-1 0,0-1,0 1,0-4,-2 9,0 0,0 0,0 0,0 0,-1 0,0 0,0 0,0 0,0 0,-1 0,0 1,0-1,0 1,0-1,-1 1,0 0,0 0,0 0,0 0,-1 1,1-1,-1 1,0 0,0 0,0 0,-4-1,-5-1,-1 0,1 1,-1 1,1 0,-1 1,0 1,0 0,0 0,0 2,0-1,0 2,1 0,-1 1,0 0,-4 3,-6 4,6 2</inkml:trace>
  <inkml:trace contextRef="#ctx0" brushRef="#br0" timeOffset="17176.873">9687 1336,'-6'153,"9"-104,30 348,-32-366,-14 161,-2-121,13-64,0-8</inkml:trace>
  <inkml:trace contextRef="#ctx0" brushRef="#br0" timeOffset="17423.009">9320 1928,'39'5,"41"1,16-4,3-4,-7-1,-14-4,-11-2,-7 2,-9-4,-4 1,-4 1,-6 3,-8 2</inkml:trace>
  <inkml:trace contextRef="#ctx0" brushRef="#br0" timeOffset="18608.142">10364 1816,'-43'18,"-13"5,2 2,0 2,-46 33,90-54,1 1,0 0,1 0,-1 1,2 0,-1 1,1 0,0 0,1 0,0 1,1 0,0 0,0 1,1-1,0 1,1 0,0 1,3-10,0 1,0 0,0 0,0 0,0 0,0 0,1-1,0 1,-1 0,1 0,0-1,0 1,0 0,1-1,-1 1,1-1,-1 0,1 1,0-1,0 0,0 0,0 0,0 0,1-1,-1 1,0 0,1-1,0 0,-1 0,1 1,-1-1,1-1,0 1,0 0,0-1,1 1,4 0,0-1,1 0,-1 0,0 0,1-1,-1 0,0-1,0 0,0 0,0-1,0 0,1-1,14-8,0-2,-1-1,0 0,-1-2,-1 0,-1-1,0-2,-1 1,6-13,28-41,-50 73,-1 1,1-1,-1 0,1 0,-1 1,1-1,-1 0,1 1,-1 0,0-1,1 1,-1 0,0 0,1-1,-1 1,0 0,0 0,0 0,0 1,0-1,0 0,0 0,0 1,-1-1,1 0,0 1,-1-1,1 0,-1 1,1-1,-1 1,0-1,0 1,0-1,0 1,0-1,0 1,0-1,0 1,0-1,-1 1,1 0,2 6,1 3,1 0,0 0,1 0,1-1,-1 1,1-1,1 0,0-1,1 0,-1 0,2 0,-1-1,1-1,0 1,1-1,0-1,0 0,0 0,1-1,6 2,-13-5,1-1,-1-1,0 1,0 0,0-1,0 0,1 0,-1 0,0 0,0-1,0 0,1 0,-1 0,0 0,0 0,0-1,-1 0,1 0,0 0,-1 0,1-1,-1 1,0-1,0 0,0 0,0 0,0 0,1-3,60-111,-51 88,19-54,-31 83,1 1,-1-1,0 1,1-1,-1 1,0 0,0-1,0 1,0 0,0 0,1 0,-2 0,1 0,0 0,0 0,0 0,0 0,-1 0,1 1,0-1,-1 0,1 1,-1-1,0 0,1 1,-1-1,0 0,0 1,0-1,0 1,0-1,0 0,0 1,0-1,-1 0,1 1,0-1,2 25,14 83,-15-105,1 0,-1-1,0 1,1 0,0-1,-1 1,2-1,-1 0,0 0,1 0,-1 0,1 0,0 0,0-1,0 1,0-1,0 0,1 0,-1 0,0 0,1-1,0 1,-1-1,1 0,1 0,3-2,1-1,-1 0,0-1,0 1,-1-2,1 1,0-1,-1 0,0-1,0 1,0-2,-1 1,0-1,0 0,0 0,-1 0,0-1,0 0,0 0,-1 0,2-5,-1 5,14-19,-5 2,1 2,2 0,0 0,1 1,1 2,1 0,1 1,0 0,2 2,0 1,8-3,-30 17,0 0,0 1,0 0,0-1,0 1,0 0,0-1,0 1,1 0,-1 0,0 0,0 0,0 0,0 0,0 0,1 0,-1 1,0-1,0 0,0 1,0-1,0 1,0-1,0 1,0-1,0 1,0 0,0 0,0-1,0 1,-1 0,1 0,0 0,-1 0,1 0,0 0,-1 0,1 0,-1 0,0 0,1 0,-1 0,0 0,0 1,1 0,3 59,-4-53,-21 123,20-130,0 0,0 1,0-1,0 0,1 1,-1-1,1 1,-1-1,1 1,-1-1,1 1,0 0,-1-1,1 1,0-1,0 1,1 0,-1-1,0 1,0-1,1 1,-1-1,1 1,-1-1,1 1,0-1,-1 1,1-1,0 0,0 1,0-1,0 0,0 0,0 0,1 0,-1 0,0 0,0 0,1 0,-1 0,1 0,-1-1,1 1,-1-1,1 1,-1-1,1 0,-1 1,1-1,0 0,-1 0,1 0,-1 0,1 0,0-1,-1 1,1 0,-1-1,1 1,0-1,15-9,-1 0,0-1,0-1,-1 0,-1-1,0 0,6-9,22-20,65-58,-107 99,1 0,0 1,-1-1,1 1,0-1,0 1,-1 0,1-1,0 1,0 0,0-1,-1 1,1 0,0 0,0 0,0 0,0 0,0 0,-1 0,1 0,0 0,0 0,0 0,0 1,0-1,-1 0,1 1,0-1,0 0,-1 1,1-1,0 1,0-1,-1 1,1 0,0-1,-1 1,1 0,-1-1,1 1,-1 0,1-1,-1 1,0 0,1 0,-1 0,0 0,0-1,0 1,1 0,-1 0,0 0,5 56,-4-44,-1-4,1 0,0 0,0 0,1 0,0 0,1-1,0 1,0-1,1 1,0-1,0-1,1 1,0 0,0-1,1 0,0 0,0-1,1 0,0 0,0 0,0-1,0 0,1 0,0-1,0 0,0-1,1 1,-1-2,1 1,0-1,0 0,0-1,1 0,-8-1,0 1,0-1,0 0,0 0,0-1,0 1,-1 0,1-1,0 1,0-1,0 1,0-1,0 0,-1 0,1 0,0 0,-1 0,1 0,0 0,-1-1,0 1,1-1,-1 1,0-1,0 1,0-1,0 0,1 0,-1-10</inkml:trace>
  <inkml:trace contextRef="#ctx0" brushRef="#br0" timeOffset="18908.971">10618 1477,'5'5,"6"1,2 0</inkml:trace>
  <inkml:trace contextRef="#ctx0" brushRef="#br0" timeOffset="25563.956">13272 2041,'-1'-7,"0"0,-1 1,1-1,-2 0,1 1,-1-1,0 1,0 0,-1 0,1 0,-1 1,-1-1,1 1,-1 0,0 0,0 0,0 1,-1 0,0 0,1 0,-1 1,-1 0,1 0,0 0,-1 1,0 0,1 0,-1 1,0 0,0 0,0 0,0 1,0 0,1 0,-1 1,0 0,0 0,0 1,-13 5,0 1,1 1,0 1,0 0,1 2,1 0,0 1,0 0,2 1,-1 1,-3 7,11-13,1 1,0 0,1 0,0 0,1 1,0 0,0 0,1 0,1 0,-2 8,4-15,0 1,1-1,-1 0,1 0,0 0,0 0,1 0,-1 0,1 0,0 1,0-1,0-1,0 1,1 0,0 0,-1 0,1-1,1 1,-1-1,0 1,1-1,0 0,0 0,0 0,0-1,0 1,1-1,-1 0,1 1,-1-1,4 1,0-1,-1 0,1 0,0-1,0 0,0 0,-1 0,1-1,0 0,0 0,0-1,0 0,0 0,-1-1,1 0,0 0,-1 0,0-1,1 0,-1 0,0-1,-1 0,1 0,-1 0,1-1,116-123,-30 7,-91 119,0 0,0 0,0 1,1-1,-1 0,1 0,-1 1,1-1,-1 1,1 0,0-1,0 1,0 0,0 0,0 0,0 0,0 1,0-1,0 0,0 1,0-1,0 1,0 0,1 0,-1 0,0 0,0 0,0 0,0 1,1-1,-1 1,0-1,0 1,0 0,0 0,0 0,0 0,0 0,-1 0,1 1,0-1,-1 0,1 1,-1 0,1-1,-1 1,1 0,-1 0,0-1,0 1,0 2,17 68,-18-64,0-1,1 1,1-1,-1 1,1-1,0 1,1-1,-1 0,2 0,-1 0,1-1,0 1,0-1,1 0,-1 0,1 0,1-1,-1 0,1 0,5 4,42 8,-29-14</inkml:trace>
  <inkml:trace contextRef="#ctx0" brushRef="#br0" timeOffset="26181.245">13583 2295,'18'-15,"0"-1,-1 0,-1-2,-1 0,0 0,-1-2,-1 0,93-150,-106 169,0-1,0 1,0 0,0 0,1-1,-1 1,0 0,1 0,-1 0,1 0,-1-1,1 1,-1 0,1 0,0 0,-1 0,1 0,0 0,0 1,0-1,0 0,0 0,0 1,0-1,0 0,0 1,0-1,0 1,0-1,1 1,-1 0,0-1,0 1,0 0,1 0,-1 0,0 0,0 0,1 0,-1 0,0 1,0-1,0 0,1 0,-1 1,0-1,0 1,0-1,0 1,0 0,1 0,30 136,-31-132,1-1,0 1,0-1,0 1,0-1,1 0,-1 0,1 0,0 0,1-1,-1 1,1-1,-1 1,1-1,0 0,0-1,0 1,0-1,1 0,-1 0,1 0,-1 0,1-1,0 0,0 0,-1 0,1-1,0 1,0-1,0 0,0-1,0 1,-1-1,1 0,0 0,0 0,-1-1,1 0,0 0,10-11,-2 0,0-1,0 0,-1-1,-1-1,-1 0,0 0,-1-1,0 0,-2 0,0-1,-1 0,4-19,-4 14</inkml:trace>
  <inkml:trace contextRef="#ctx0" brushRef="#br0" timeOffset="26963.218">14937 1984,'4'0,"16"2,0-1,0-2,-1 0,1-1,0 0,0-2,-1-1,0 0,0-1,0-1,-1-1,3-2,-16 6,0-1,0 1,-1-1,1 0,-1-1,0 1,0-1,-1 0,0 0,0 0,0 0,-1-1,0 1,0-1,0 1,-1-1,0 0,0 1,-1-1,0 0,0 0,-1 1,0-1,0 0,0 1,-1-1,0 0,1 5,0 0,0 0,-1 0,1-1,-1 1,0 0,1 1,-1-1,0 0,0 1,0-1,0 1,0-1,-1 1,1 0,0 0,-1 0,1 0,0 0,-1 1,1-1,-1 1,1-1,-1 1,0 0,1 0,-1 0,1 0,-1 1,1-1,-1 1,1 0,-1-1,1 1,0 0,-1 1,-83 47,74-36,0 0,1 1,1 0,0 1,0 1,2-1,0 1,1 1,0-1,1 1,1 1,1-1,1 0,0 1,1 0,1 0,0 0,2 0,0 4,0-17,-1 1,1-1,0 0,0 0,1 0,0 0,0 0,0 0,0 0,1 0,-1-1,1 0,1 1,-1-1,0 0,1 0,0-1,0 1,0-1,0 0,1 0,-1 0,1-1,0 1,-1-1,1 0,0-1,1 1,-1-1,0 0,0 0,2 0,13-1,-1 0,1-1,-1-1,0-1,0-1,0 0,0-1,-1-2,1 1,-1-2,-1-1,0 0,0-1,2-3,17-6,20-10,-32 15</inkml:trace>
  <inkml:trace contextRef="#ctx0" brushRef="#br0" timeOffset="27814.085">15868 1844,'-11'-3,"0"0,-1 1,0 1,0 0,1 0,-1 2,0-1,0 1,1 1,-1 0,1 1,-1 0,1 0,0 2,0-1,-6 5,5-5,0 1,0 1,1 0,0 0,1 1,-1 0,1 1,1 0,-1 1,1 0,1 1,0 0,0 0,1 0,0 1,1 0,0 0,1 1,0 0,1 0,0 0,1 0,0 1,1-1,1 1,0 1,0-11,1 0,0 0,0 0,0 0,0 0,0 0,1 0,-1 0,1-1,0 1,0 0,0 0,0-1,1 1,-1 0,1-1,-1 0,1 1,0-1,0 0,0 0,0 0,0 0,1 0,-1 0,1-1,-1 1,1-1,-1 0,1 0,0 0,0 0,-1 0,1 0,0-1,0 1,0-1,0 0,0 0,0 0,0 0,-1 0,1-1,0 0,0 1,17-6,0-1,0-1,-1 0,-1-2,1 0,-1-1,-1-1,0 0,-1-1,0-1,-1-1,-1 0,0-1,1-3,121-129,-135 148,-1 0,1 0,-1 0,1 0,-1 0,1 0,-1 0,0 0,1 0,-1 0,1 1,-1-1,1 0,-1 0,0 0,1 1,-1-1,1 0,-1 0,0 1,1-1,-1 0,0 1,0-1,1 0,-1 1,0-1,0 1,1-1,-1 0,0 1,0-1,0 1,0-1,0 1,0-1,0 1,1-1,-1 0,-1 1,1-1,0 1,0-1,0 1,0-1,0 1,0-1,0 0,0 1,-1-1,1 1,0-1,0 0,-1 1,1-1,0 0,-1 1,1-1,0 0,-1 1,1-1,0 0,-1 0,1 1,-1-1,1 0,0 0,-105 238,49-116,20-48,4 1,3 2,-18 76,45-150,0 1,0 0,0-1,1 1,-1 0,1 0,0 0,0 0,1 0,-1 1,1-1,0 0,0 0,0 0,1 0,-1 0,1 1,0-1,0 0,1 0,-1-1,1 1,0 0,0 0,0-1,0 1,1-1,-1 0,1 0,0 0,0 0,0 0,0 0,1-1,-1 1,1-1,-1 0,1 0,2 0,-4-1,0 0,1-1,-1 1,0 0,1-1,-1 0,0 0,1 0,-1 0,0 0,1 0,-1 0,0-1,1 1,-1-1,0 0,0 1,0-1,1 0,-1 0,0-1,0 1,0 0,-1-1,1 1,0-1,0 0,-1 1,1-1,-1 0,0 0,1 0,-1 0,0 0,0 0,0 0,-1-1,1 1,0 0,-1-1,1 1,-1-1,-3-16,0-1,-1 0,-2 1,0-1,0 1,-2 1,0 0,-2 0,0 0,0 1,-2 1,0 0,-9-9,14 17,-1 0,1 1,-2 0,1 0,-1 0,0 1,0 1,0-1,-1 1,0 1,0 0,0 1,-1-1,1 2,-5-1,14 2,-1 1,1 0,-1-1,0 1,1 0,-1 0,0 0,1 0,-1 0,0 0,1 0,-1 1,1-1,-1 0,0 1,1 0,-1-1,1 1,-1 0,1 0,0 0,-1 0,1 0,0 0,-1 0,1 0,0 0,0 1,0-1,0 0,0 1,1-1,-1 1,0-1,1 1,-1-1,1 1,-1 0,1-1,0 1,-1-1,1 1,0 0,0-1,0 1,1 0,-1-1,0 1,1 0,-1-1,1 1,-1-1,1 1,0-1,-1 1,1-1,0 1,0-1,0 0,0 1,0-1,1 0,-1 0,0 0,1 0,-1 0,0 0,1 0,-1-1,13 5,0-2,0 0,0-1,1 0,-1-1,0 0,1-2,-1 1,0-2,1 0,-1-1,4-1,-5 2,25-5,-1-2,0-2,-1-1,0-2,-1-1,29-17,-38 15,-2 1</inkml:trace>
  <inkml:trace contextRef="#ctx0" brushRef="#br0" timeOffset="28134.001">16150 2013,'-10'114,"10"-111,0 1,0-1,0 0,1 0,-1 1,1-1,0 0,0 0,0 0,0 0,0 0,1 0,-1 0,1-1,0 1,0-1,0 1,0-1,1 1,-1-1,0 0,1 0,0 0,-1 0,1-1,0 1,0-1,0 0,0 0,0 0,0 0,0 0,1 0,7-3,0 0,0 0,-1 0,1-2,-1 1,0-1,0-1,0 0,0 0,-1-1,0 0,0-1,-1 1,0-2,0 1,0-1,-1-1,0 1,1-3,115-180,-114 174,-4 5</inkml:trace>
  <inkml:trace contextRef="#ctx0" brushRef="#br0" timeOffset="29079.68">16940 1957,'-15'-3,"0"1,0 0,-1 1,1 1,-1 1,1 0,-1 1,1 1,0 0,0 1,0 0,1 1,-1 1,1 1,0 0,1 0,0 2,0-1,-10 11,18-14,0 1,1 0,0 0,0 0,1 1,0-1,0 1,0 0,1 0,0 0,0 0,1 0,-1 0,2 0,-1 1,1-1,0 0,1 1,0-1,0 0,0 0,1 0,2 7,-2-12,-1 1,1-1,-1 1,1-1,0 0,0 0,0 0,0 0,0 0,0 0,1-1,-1 1,1-1,-1 1,1-1,0 0,-1 0,1 0,0-1,0 1,-1-1,1 1,0-1,0 0,0 0,0 0,0 0,-1-1,1 1,2-1,83-29,-72 20,0 0,-1 0,-1-2,1 0,-2 0,0-2,-1 1,0-2,-1 1,5-10,79-84,-96 109,1 0,0-1,0 1,0 0,0-1,0 1,0 0,0-1,0 1,0 0,0-1,0 1,0-1,0 1,0 0,1-1,-1 1,0 0,1-1,-1 1,0-1,1 1,-1-1,0 1,1-1,-1 1,1-1,-1 1,1-1,-1 0,1 1,0-1,-1 0,1 1,-1-1,1 0,0 0,-1 0,1 1,0-1,-1 0,1 0,0 0,-1 0,1 0,0 0,-1 0,1 0,0-1,-1 1,1 0,-1 0,1-1,0 1,-1 0,1 0,-1-1,1 1,-1-1,1 1,-1 0,1-1,-1 1,1-1,-1 0,-6 125,7-120,0 0,0 1,0-1,0 0,0 0,1 1,0-1,0 0,0-1,0 1,1 0,-1-1,1 1,0-1,0 0,0 0,1 0,-1 0,1 0,0-1,-1 0,1 0,0 0,0 0,0 0,1-1,-1 0,9 0,1-1,0 0,-1-1,1 0,-1-1,1-1,-1 0,0-1,0 0,-1-1,1-1,-1 0,0 0,1-2,15-6,0-1,0-2,-2 0,0-2,-1-1,0-1,-2-1,-1-1,-1-1,-1-1,-1 0,-1-2,-1 0,-1-1,-2-1,-1 0,2-9,-9 7,-2-1,-1 1,-1 0,-2-1,-1 1,-3-19,-14-7,16 57,1 0,0 0,0 0,0 1,0-1,-1 0,1 1,0-1,0 1,0-1,0 1,0-1,0 1,0 0,0 0,0-1,1 1,-1 0,0 0,0 0,1 0,-1 0,0 0,1 0,-1 0,1 0,-1 0,1 0,0 1,0-1,-1 0,1 0,0 0,0 1,-6 23,2 0,1 1,0-1,2 1,1-1,3 23,-1 11,15 167,32-68,-42-121,-7-38,0 1,0-1,-1 1,1 0,0-1,0 1,-1 0,1-1,0 1,-1 0,1-1,-1 1,1 0,0 0,-1-1,1 1,-1 0,1 0,-1 0,1 0,-1-1,1 1,-1 0,1 0,-1 0,1 0,0 0,-1 0,1 0,-1 1,1-1,-1 0,1 0,-1 0,1 0,-1 0,1 1,0-1,-1 0,1 1,-1-1,1 0,0 0,-1 1,1-1,0 1,-1-1,1 0,0 1,0-1,0 1,-1-1,1 0,0 1,0-1,0 1,0-1,0 1,0-1,-1 1,1-1,0 1,0-1,1 1,-1-1,0 1,0-1,0 1,0-1,0 1,-9-10</inkml:trace>
  <inkml:trace contextRef="#ctx0" brushRef="#br0" timeOffset="29313.979">17194 1787,'39'-5,"36"-6,15-1,-3 1,-11 2,-14 4,-13 1,-9 3,-8 0,-4 1,-1 1,-6 4,-2 2,-4 0</inkml:trace>
  <inkml:trace contextRef="#ctx0" brushRef="#br0" timeOffset="29530.008">18098 1984,'5'25,"6"7,1-2</inkml:trace>
  <inkml:trace contextRef="#ctx0" brushRef="#br0" timeOffset="29679.126">18098 1590,'0'0</inkml:trace>
  <inkml:trace contextRef="#ctx0" brushRef="#br0" timeOffset="29996.974">18379 1872,'-12'20,"0"-1,1 1,1 1,1 0,1 0,1 1,1 0,1 1,0-1,1 8,4-28,-1 1,1 0,0 0,0 0,0-1,0 1,0 0,1 0,-1 0,1-1,0 1,0 0,0-1,0 1,0-1,0 1,1-1,-1 1,1-1,0 0,0 0,0 0,0 0,0 0,0 0,0-1,1 1,-1-1,1 1,-1-1,1 0,-1 0,1 0,0 0,-1 0,1-1,0 1,0-1,-1 0,1 0,0 0,0 0,0 0,0-1,-1 1,1-1,0 0,14-5,0 0,-1-2,0 0,0 0,-1-2,0 0,-1 0,0-1,0-1,-1-1,-1 0,0 0,-1-1,0 0,-1-1,-1-1,-1 1,0-1,-1-1,3-9,-7 21,0 0,0-1,-1 0,0 0,0 1,0-1,0 0,-1 0,0-1,-1 1,1 0,-1 0,-1 0,1-1,-1 1,0 0,0 0,-1 0,1 0,-1 0,-1 1,1-1,-1 0,0 1,0 0,-1 0,0 0,1 0,-2 0,-1-1,2 5,0-1,0 1,-1 0,1 0,-1 0,1 0,-1 1,1 0,-1 0,0 0,1 1,-1-1,1 1,-1 0,1 0,0 1,0-1,-1 1,1 0,0 0,0 1,0-1,1 1,-1 0,1-1,-2 3,-13 10</inkml:trace>
  <inkml:trace contextRef="#ctx0" brushRef="#br0" timeOffset="30463.032">18634 2070,'281'-242,"-281"243,0 0,0 0,0-1,0 1,0 0,0 0,0 0,0 0,1 0,-1-1,0 1,1 0,-1 0,0-1,1 1,-1 0,1 0,-1-1,1 1,-1 0,1-1,0 1,-1-1,1 1,0-1,0 1,-1-1,1 1,0-1,0 0,-1 1,1-1,0 0,0 0,0 0,0 0,0 1,-1-1,1 0,0 0,0-1,0 1,0 0,-1 0,1 0,0-1,0 1,0 0,0-1,-1 1,1 0,0-1,-1 1,1-1,0 1,-1-1,1 0,0 1,-1-1,1 0,-1 1,1-1,-1 0,0 0,1 0,-2 39,0-32,-1 0,1 0,1 0,-1 0,1 0,1 0,-1 0,1 0,0 0,0 0,0 0,1-1,0 1,0 0,0-1,1 0,0 1,0-1,1 0,-1 0,1-1,0 1,0-1,0 0,1 0,2 2,2-3,1 1,-1-2,1 1,0-1,0-1,0 1,0-2,0 1,0-2,0 1,1-1,-1-1,-1 0,1 0,0-1,0 0,-1-1,0 0,0 0,0-1,0 0,-1-1,1 0,-1 0,1-2,21-47,-26 35</inkml:trace>
  <inkml:trace contextRef="#ctx0" brushRef="#br0" timeOffset="31616.95">20101 1844,'-23'16,"0"1,1 1,1 1,0 1,2 1,0 0,2 2,0 0,0 3,16-25,-1 1,1-1,0 1,-1 0,1-1,0 1,0 0,0 0,0 0,0 0,0 0,1 0,-1 0,1 0,-1 0,1 0,0 0,0 0,0 0,0 0,0 0,0 0,1 0,-1 1,1-1,-1 0,1 0,0-1,0 1,0 0,0 0,0 0,0 0,0-1,1 1,-1-1,0 1,1-1,0 1,-1-1,1 0,0 0,0 0,-1 0,1 0,0 0,0 0,0-1,0 1,7-2,0 0,0-1,0 1,0-2,-1 0,1 0,-1 0,0-1,0 0,0-1,-1 1,1-2,-1 1,0-1,0 0,-1 0,0-1,0 0,3-5,-4 6,0 1,0-1,-1 1,1-1,-1 0,-1-1,1 1,-1-1,0 1,-1-1,0 0,0 0,0 0,-1-1,0 1,0 0,-1 0,0-1,0 1,-1 0,1 0,-2-1,1 1,-1 0,0 0,-1 0,-1-4,2 9,1 0,-1 0,1 0,-1 0,0 0,0 1,0-1,0 0,0 1,0 0,0-1,0 1,-1 0,1 0,0 0,-1 0,1 1,-1-1,1 1,-1-1,1 1,-1 0,1 0,-1 0,0 0,1 1,-1-1,1 1,-1-1,1 1,0 0,-1 0,0 0,2 0,1-1,-1 1,0-1,1 1,-1-1,1 1,0 0,-1-1,1 1,-1-1,1 1,0 0,-1-1,1 1,0 0,0 0,0-1,-1 1,1 0,0 0,0-1,0 1,0 0,0 0,0-1,1 1,-1 0,0-1,0 1,0 0,1 0,-1-1,0 1,1 0,-1-1,0 1,1-1,-1 1,1-1,-1 1,1-1,0 1,-1-1,1 1,-1-1,1 1,0-1,-1 0,1 1,0-1,-1 0,1 0,0 0,0 1,-1-1,1 0,0 0,45 11,-21-13,0-2,0 0,-1-2,1-1,-1 0,-1-2,0-1,0-1,6-4,-12 7,0 0,0-1,-1-1,-1 0,0-1,0 0,-1-2,0 1,-1-2,-1 0,0 0,-1-1,0-1,-2 0,7-14,-8 16,-2 0,1-1,-2 0,0 0,-1 0,-1 0,0-1,-1 0,0 0,-1 1,-1-1,-1 0,-1-2,2 18,0 1,0-1,0 0,-1 0,1 1,0-1,0 0,-1 0,1 1,0-1,-1 0,1 0,0 0,-1 0,1 0,0 1,-1-1,1 0,0 0,-1 0,1 0,0 0,-1 0,1 0,0 0,-1 0,1 0,-1 0,1 0,0 0,-1-1,1 1,0 0,-1 0,1 0,0 0,0-1,-1 1,1 0,0 0,-1 0,1-1,0 1,0 0,-1-1,1 1,0 0,0-1,0 1,0 0,0-1,-1 1,1 0,0-1,0 1,0 0,0-1,0 1,0 0,0-1,0 1,0 0,0-1,0 1,0-1,-11 32,10-25,-8 36,3 0,2 1,1 0,2 0,2 0,2 0,2 0,1-1,7 17,0 24,51 352,-55-366,-4-43,0 1,-2 0,-1 0,-1 0,-2-1,0 1,-2 0,0 0,-2-1,-2 0,-1 5,7-27,-1-1,1 1,0-1,-1 1,0-1,0 0,0 0,0 0,0 0,-1 0,1 0,-1 0,0-1,0 0,0 1,0-1,0 0,0 0,0-1,-1 1,1-1,-1 1,1-1,-1 0,0-1,1 1,-1-1,0 1,0-1,1 0,-1 0,0-1,0 1,1-1,-1 0,1 0,-1 0,0 0,1-1,0 1,-1-1,1 0,-3-2,-1-6,-1 1,2-1,-1-1,1 1,1-1,0 0,1 0,0-1,0 1,1-1,1 0,0 0,1 0,0 0,1 0,0 0,1 0,0 0,1-3,-2-1,1-5,1 0,1 1,1-1,0 1,1 0,2 0,0 0,1 1,1 0,0 0,2 1,0 1,1-1,1 2,7-9,113-66,-109 79</inkml:trace>
  <inkml:trace contextRef="#ctx0" brushRef="#br0" timeOffset="33565.534">21569 1420,'0'0,"1"-1,-1 1,1 0,-1-1,0 1,1 0,0-1,-1 1,1 0,-1 0,1 0,-1 0,1-1,-1 1,1 0,0 0,-1 0,1 0,-1 0,1 0,-1 0,1 1,0-1,-1 0,1 0,-1 0,1 0,-1 1,1-1,-1 0,1 1,-1-1,1 0,-1 1,1-1,-1 0,0 1,1-1,-1 1,0-1,1 1,-1-1,0 1,1-1,-1 1,0-1,0 1,0 0,0-1,0 1,0-1,1 1,-1-1,0 1,0 0,-1-1,1 1,0 0,6 39,-6-39,0 262,-25-53,23-182,-1-1,-1 0,-1 0,-2 0,-7 19,12-40,-1-1,1 1,-1-1,-1 1,1-1,-1 0,0-1,0 1,0-1,0 1,-1-1,0-1,0 1,-4 2,-9 2</inkml:trace>
  <inkml:trace contextRef="#ctx0" brushRef="#br0" timeOffset="37747.907">21287 1816,'10'0,"12"-5,8-1,3-1,1 2,-1 2,-1 1,-1 0,-1 2,-1 0,0 0,-1 0,0 1,0-1,0-5,0-1,-4 0</inkml:trace>
  <inkml:trace contextRef="#ctx0" brushRef="#br0" timeOffset="38402.496">21908 1392,'0'623,"10"-557,-10-65,0 1,1-1,-1 1,1-1,-1 0,1 1,0-1,-1 0,1 1,0-1,0 0,0 0,0 0,0 0,0 0,0 0,0 0,1 0,-1 0,0 0,1-1,-1 1,0-1,1 1,-1-1,1 1,-1-1,1 0,-1 1,0-1,1 0,-1 0,1 0,-1 0,1-1,-1 1,1 0,-1-1,1 1,-1-1,0 1,1-1,14-8,-1 0,0-1,-1-1,0-1,-1 0,0 0,7-10,25-23,-22 22,-17 17,0-1,0 1,0 0,1 1,0-1,0 1,0 1,1-1,0 1,0 1,0-1,7-1,-13 5,0 0,0 0,-1 0,1 0,0 0,0 0,0 1,0-1,-1 1,1-1,0 1,0 0,-1-1,1 1,-1 0,1 0,0 0,-1 0,0 1,1-1,-1 0,0 1,0-1,0 1,1-1,-1 1,-1-1,1 1,0 0,0-1,-1 1,1 0,-1 0,1-1,-1 1,0 0,0 0,0 0,0 1,-7 75,4-66,1-8,0 1,0 0,1 0,-1-1,1 1,0 0,1 0,-1 0,1 0,0 1,0-1,1 0,-1 0,1 0,0 0,0-1,1 1,0 0,1 2,8 5</inkml:trace>
  <inkml:trace contextRef="#ctx0" brushRef="#br0" timeOffset="38884.055">22585 1957,'31'-5,"0"0,-1-2,0-2,0 0,-1-2,0-1,-1-2,1-1,-26 13,0 0,1 0,-1 0,0 0,0-1,0 0,-1 1,1-1,0 0,-1 0,0 0,0 0,0-1,0 1,0-1,-1 1,1-1,-1 0,0 1,0-1,-1 0,1 0,-1 1,0-1,0 0,0 0,0 0,-1 0,1 1,-1-1,0 0,0 0,0 1,-1-1,0 1,1-1,-1 1,0 0,0-1,-1 1,1 0,-1 0,0 1,1-1,-1 1,0-1,-1 1,1 0,0 0,0 0,-1 1,0-1,1 1,-1-1,-7 1,0 0,1 0,-1 1,0 0,0 1,0 1,1-1,-1 2,1-1,-1 1,1 1,0 0,0 0,1 1,-1 1,1-1,0 1,1 1,-1 0,1 0,0 0,1 1,0 1,0-1,1 1,0 0,1 0,0 1,0-1,1 1,0 0,0 1,-1 10,5-16,0 0,1 1,-1-1,1 0,0 1,1-1,-1 0,1 0,0 0,0 0,1 0,-1-1,1 1,0-1,0 1,1-1,0 0,-1-1,1 1,0 0,1-1,-1 0,0 0,5 2,123 45,67-16,-175-32</inkml:trace>
  <inkml:trace contextRef="#ctx0" brushRef="#br0" timeOffset="40371.004">36 3424,'151'-48,"-120"41,0-1,-1-2,0-1,-1-2,0-1,-1-1,0-1,16-13,-19 9,0-2,-2 0,-1-1,0-1,-2-1,-1-1,0-1,3-9,-19 31,0 0,-1 1,1-1,-1 0,0 0,0-1,0 1,-1 0,0-1,0 1,0 0,-1-1,0 1,0-1,0 1,-1-1,1 1,-1-1,-1 1,1 0,-1-1,0 1,0 0,0 0,-1 0,0 1,0-1,0 1,0-1,-1 1,0 0,0 0,0 1,0-1,0 1,-1 0,0 0,1 0,-1 1,0-1,0 1,0 2,0-1,0 1,1-1,-1 1,0 1,0-1,1 1,-1-1,0 1,1 1,-1-1,0 1,1 0,0 0,-1 0,1 0,0 1,0 0,1-1,-1 2,0-1,1 0,0 1,-2 2,-57 102,43-26,2 0,4 1,4 1,4 0,3 0,4 0,3 0,11 45,-9-46,1-1,-2-58,-2 1,0 0,-2 0,-1 0,0 0,-2 1,-1-1,-1 0,-2 0,0-1,-1 1,-2-1,0-1,-2 1,0-1,-2-1,-1 1,7-17,0 0,-1-1,0 1,0-1,0-1,0 1,-1-1,0-1,0 1,0-1,0-1,-1 0,1 0,-1 0,1-1,-1 0,1-1,-1 0,0 0,1-1,-1 0,1-1,-1 1,1-2,0 1,-1-1,1 0,1-1,-1 0,0 0,1-1,0 0,0 0,1-1,-1 0,1 0,0 0,1-1,-1 0,1 0,1 0,-1 0,1-1,1 0,-1 0,1 0,0-5,0-4,0 0,2 0,0 0,1 0,1 0,0 0,1 0,1 0,1 0,0 0,1 1,1 0,1 0,0 0,1 1,0 0,2 1,-1 0,2 0,0 1,0 0,1 1,1 1,3-3,1 1,-7 3,0 0,0 1,1 0,0 1,1 0,0 1,0 0,0 1,1 1,0-1,0 2,0 0,1 1,0 0,-1 1,1 0,0 1,0 1,0 0,0 1,4 1,0 5</inkml:trace>
  <inkml:trace contextRef="#ctx0" brushRef="#br0" timeOffset="40664.689">657 3678,'-10'9,"0"1,1 0,0 0,1 1,0 0,1 1,0-1,1 1,0 1,1-1,1 1,0 0,0 0,1 0,1 1,0-1,1 0,0 1,2 13,0-22,1 0,0 0,0 0,0-1,1 1,0-1,0 1,0-1,0 0,1 0,-1 0,1 0,0-1,0 0,1 0,-1 0,0 0,1 0,0-1,0 0,0 0,0 0,0-1,0 0,0 0,0 0,0 0,1-1,-1 0,3 0,5 0,-1 0,1-1,-1 0,1-1,-1-1,0 0,0 0,0-1,0-1,-1 0,0 0,6-5,-10 6,0 0,0 0,-1-1,1 0,-1-1,0 0,-1 1,1-2,-1 1,0-1,-1 1,0-2,0 1,0 0,-1-1,0 1,0-1,-1 0,0 0,-1 0,1 0,-2 0,1 0,-1 0,0 0,-1-1,0 1,0 0,-1 0,0 0,0 0,-1 1,0-1,0 1,-1-1,0 1,-1-2,-2 3,1 0,-1 0,0 1,0 0,-1 0,0 1,0 0,0 0,0 1,0 0,-1 0,1 1,-1 0,0 1,1 0,-1 0,0 1,0 0,0 1,0-1,1 2,-1-1,0 1,1 1,0-1,-1 2,1-1,0 1,0 0,1 0,-1 1,1 0,-2 2,-19 34,21-20</inkml:trace>
  <inkml:trace contextRef="#ctx0" brushRef="#br0" timeOffset="41001.956">1136 4016,'-10'-9,"7"-23,4-10,1-4,6 3,1 2,4 4,4 4,0 2,2 7,-3 2,1 5,-3 11,-3 10,-4 10,-2 7,-4 1</inkml:trace>
  <inkml:trace contextRef="#ctx0" brushRef="#br0" timeOffset="41553.553">1475 3989,'5'-27,"2"1,1 0,1 1,1 0,1 0,1 1,1 1,1 0,1 0,2 2,0 0,1 1,0 1,12-9,-28 26,-1 0,1 0,0 1,0-1,0 0,0 1,0-1,0 1,0 0,1 0,-1 0,0 0,1 0,-1 0,1 0,-1 1,1 0,-1-1,1 1,0 0,-1 0,1 0,-1 0,1 1,-1-1,1 1,-1 0,1-1,-1 1,1 0,-1 0,0 1,0-1,0 0,1 1,-1-1,-1 1,1 0,0 0,0 0,-1 0,1 0,-1 0,1 0,-1 0,1 2,7 58,-9-57,0 0,0 1,0-1,0 0,1 0,0 0,0 1,1-1,-1 0,1-1,0 1,0 0,1 0,-1-1,1 0,0 1,0-1,3 2,-1-4,0-1,0 0,0 0,0 0,0-1,0 0,0 0,0 0,0 0,0-1,0 0,0 0,0-1,0 1,0-1,0 0,-1 0,1 0,-1-1,0 0,1 0,-1 0,0 0,-1 0,1-1,-1 0,1 0,6-4,25-20,68-38,-102 65,0 1,1-1,-1 1,0 0,0-1,0 1,0 0,1-1,-1 1,0 0,0 0,1 0,-1 0,0 0,0 1,0-1,1 0,-1 0,0 1,0-1,0 1,0-1,0 1,1-1,-1 1,0 0,0 0,-1-1,1 1,0 0,0 0,0 0,0 0,-1 0,1 0,0 0,-1 0,1 0,-1 1,0-1,1 0,-1 0,0 0,1 1,-5 59,2-47,-2 7,1-8,1-1,0 1,0 0,1-1,1 1,0 0,1 0,0-1,1 1,1-1,0 1,0-1,2 2,7 5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1,'-10'10,"-3"7,6 2,4-8,7-6,-2-3,-1-2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8:5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22,'-43'293,"24"-206,-103 453,121-535,-5 72,6-75,0-1,0 0,0 1,0-1,0 0,0 1,0-1,0 0,0 1,1-1,-1 0,0 0,1 1,-1-1,1 0,0 0,-1 0,1 0,0 0,0 0,0 0,0 0,-1 0,1 0,0 0,1 0,-1-1,0 1,0 0,0-1,0 1,1-1,-1 1,0-1,0 0,1 1,-1-1,0 0,1 0,-1 0,0 0,1 0,-1 0,0 0,0-1,1 1,-1 0,0-1,0 1,1-1,161-121,-134 95,29-30,105-75,-161 131,0 0,-1 1,1-1,0 0,0 1,-1 0,1-1,0 1,0 0,0 0,0 0,-1 0,1 0,0 0,0 1,0-1,-1 1,1-1,0 1,0 0,-1-1,1 1,-1 0,1 0,-1 0,1 0,-1 1,1-1,-1 0,0 0,0 1,0-1,0 1,0-1,0 1,0 0,0-1,0 1,-1 0,1-1,-1 1,1 0,-1 1,14 91,-13-77,1 4,28 141,-29-158,1 0,0 0,0 0,0 0,0 0,1-1,-1 0,1 1,0-1,0 0,0 0,1 0,-1-1,1 1,-1-1,1 0,0 0,0 0,0-1,0 1,0-1,0 0,1 0,-1 0,0-1,0 1,1-1,-1 0,0 0,1-1,-1 1,0-1,0 0,1 0,0-1,8-5,-1 0,0-1,-1-1,0 0,0 0,-1-1,0 0,0-1,-1 0,-1-1,0 1,-1-2,0 1,0-1,-2 0,1 0,-2-1,0 0,0 1,-2-1,1-1,-2 1,0 0,-1 0,0-2,1-19,-2-1,-1 1,-1-1,-3 1,0 0,-3 1,0 0,-3 0,0 1,-2 0,-2 1,-1 1,-1 0,-2 2,0 0,-3 1,0 1,-1 2,-2 0,0 1,-2 2,0 1,-2 1,-25-13,47 28,-1-1,0 1,1 1,-2 0,1 0,0 1,-1 0,0 0,0 1,1 0,-1 1,0 0,-1 1,1 0,0 1,0 0,0 0,1 1,-1 0,0 1,1 0,-1 0,1 1,0 1,0-1,0 1,1 1,0 0,0 0,0 0,1 1,0 0,-1 2,-6 22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1,'-5'0,"-1"5,0 6,6-4,8-2,2-8,0 3,-2 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1 254,'24'0,"22"0,8 0,0 0,-4 0,-7 0,-5 0,-4 0,-4-5,-2-1,0 0,-1-4,0 0,-4-3,-2 0,-4 3</inkml:trace>
  <inkml:trace contextRef="#ctx0" brushRef="#br0" timeOffset="247.553">255 0,'-5'39,"3"31,3 9,0-4,0-11,0-10,5-15,1-10,0-4,-2-2,-7-5,-2-1,-1-2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29,'0'-3,"-1"-22,-9 33,2 12,-18 51,-4-2,-3-1,-2-1,-37 51,11-50,47-57</inkml:trace>
  <inkml:trace contextRef="#ctx0" brushRef="#br0" timeOffset="279.049">0 57,'15'10,"18"22,9 10,3 4,-3-3,-3-2,-8-4,-4-4,-3-7,-5-4,-1-4,-3-2,0-3,-3 1,-7-2,-5-2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20,'-103'157,"-60"131,68-115,-19-6,564-790,-424 584,-15 26,-1-1,-1 0,0-1,-1 0,0 0,-1-1,-1 0,2-8,-32 61,19-24,1-1,0 1,0 0,2 0,-1 0,2 0,0 1,0-1,1 1,1-1,0 0,1 0,1 1,0-1,0-1,1 1,1 0,0-1,5 8,10 14,5 6,-2 1,-2 0,-2 2,-2 0,3 14,26 125,-45-140,-3-79,2 14</inkml:trace>
  <inkml:trace contextRef="#ctx0" brushRef="#br0" timeOffset="300.857">222 557,'5'0,"16"0,9 0,4-5,2-1,3 0,1 1,-2 1,-3 2,-2 1,-2 1,-2 0,-1 0,0 0,-5 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75,'24'-5,"22"-1,8 0,0 1,-4 1,-7 2,-5-4,-4-1,-4 1,-1 1,-2 2,0 1,1 1,-6-4,-1-1,-4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52,'34'0,"35"-5,10-1,-3 0,-10 1,-11 1,-10 2,-13-4,-7-1,-3 1,-6 1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1,'-19'24,"-11"22,-6 8,0 0,4-4,4-7,7-5,6-4,1-4,-1-1,1-2,-1 0,-3 0,-4-4,3-7</inkml:trace>
  <inkml:trace contextRef="#ctx0" brushRef="#br0" timeOffset="279.931">0 57,'34'34,"25"15,13 5,-2-2,-7-11,-11-11,-13-6,-9-8,-4-1,-2 1,-6 3,-5 3,-4 3,-5-4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97,'0'32,"0"88,5 0,8 23,-1 122,-2-204,-4-55</inkml:trace>
  <inkml:trace contextRef="#ctx0" brushRef="#br0" timeOffset="498.14">0 97,'50'-21,"0"3,1 2,1 2,1 3,35-3,-75 13,0 0,1 1,-1 0,1 1,-1 1,0 0,1 0,-1 2,2 0,-12-3,1 0,-1 1,0-1,1 1,-1-1,0 1,0 0,0 1,0-1,0 0,-1 1,1-1,-1 1,1 0,-1 0,0 0,0 0,0 0,-1 1,1-1,-1 0,0 1,0-1,0 1,0-1,0 1,-1 0,0-1,0 1,0 0,0-1,0 1,-1 0,0-1,0 1,-4 12,-1-1,0 0,-2 0,0-1,0 0,-1 0,-1-1,0 0,-6 4,-7 12,-91 112,112-139,0 1,0-1,0 0,0 1,1-1,-1 1,1 0,-1-1,1 1,0 0,0 0,0 0,1 0,-1 0,1 0,-1 0,1 0,0 0,0 0,0 0,1 0,-1 0,1 0,0 0,-1 0,1 0,1 0,-1 0,0 0,1-1,-1 1,1-1,0 1,0-1,0 1,0-1,0 0,1 0,-1 0,0 0,1-1,0 1,0 0,69 25,27 16,-96-41,-1 0,1 1,-1-1,1 1,-1 0,0 0,0 0,0 0,0 0,-1 0,1 0,-1 0,0 1,0-1,0 1,0-1,-1 1,0-1,1 1,-1-1,0 1,-1-1,1 1,0-1,-1 1,0-1,0 1,-1 1,-3 5,-1 0,0-1,-1 0,1-1,-2 1,1-1,-1 0,-1-1,1 0,-1 0,0-1,-1 0,0-1,0 0,0 0,0-1,0-1,-1 0,0 0,-10 1,14-2,1 0,-1-1,0 1,0-1,0-1,0 0,0 1,0-2,1 1,-1-1,0 0,0-1,0 0,1 0,-1 0,1-1,0 0,0 0,0 0,0-1,0 0,-3-3,-3-9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16,'-15'-5,"0"2,-1 0,0 1,0 0,0 2,1 0,-1 0,0 1,0 1,0 1,1 0,0 2,-1-1,1 2,1 0,-1 0,1 1,-7 6,-1 5,0 2,1 0,0 2,2 0,1 1,1 1,1 0,0 1,3 1,0 1,1 0,-7 25,11-30,1 1,0 0,2 1,1-1,1 1,0 0,2 0,1 0,1 0,1 2,0-14,0 0,1 0,0 0,0-1,2 0,-1 1,1-1,1-1,0 1,0-1,1 0,1-1,-1 1,1-1,1-1,0 0,0 0,1-1,0 0,8 5,1-2,0-1,0-1,1-1,0 0,1-2,0 0,-1-1,1-2,0 0,1-1,-1-1,0 0,0-2,0-1,12-3,79-22,-88 20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57,'-5'-5,"1"0,-2 0,1 0,0 1,-1 0,0 0,0 0,0 1,0 0,0 0,-1 1,0 0,1 0,-1 0,0 1,0 0,0 0,0 1,0 0,0 0,0 0,1 1,-1 0,0 1,0-1,0 1,1 1,-1-1,1 1,-1 1,-96 56,100-57,0 0,0-1,0 1,0 0,1 1,-1-1,1 0,0 1,0 0,0-1,1 1,-1 0,1 0,0 0,0 0,0 0,0 0,1 0,-1 0,1 0,0 0,1 1,-1-1,1 0,-1 0,1 0,1 1,3 2,1 1,-1-1,1 0,1-1,0 1,-1-1,2-1,-1 1,1-1,0 0,0-1,0 0,0 0,1-1,0 0,0-1,7 2,4 3,-1-1,-10-4,-1-1,1 1,-1 1,0 0,0 0,0 0,-1 1,1 0,-1 1,0 0,0 0,0 0,-1 1,1 0,-1 0,-1 1,1-1,-1 1,-1 1,1-1,1 5,-6-8,0 0,0 0,-1 0,1 0,-1-1,0 1,0 0,-1 0,1 0,-1-1,1 1,-1-1,0 1,-1-1,1 0,0 0,-1 0,0 0,0 0,0 0,0-1,0 1,0-1,-1 0,1 0,-1-1,0 1,-104 38,-19-13,114-25,18-6,6-1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8:5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27,'-23'0,"1"0,-1 2,0 1,0 1,1 1,0 0,0 2,-15 7,31-12,0 1,1 0,-1 0,1 0,0 1,0-1,0 1,1 1,-1-1,1 1,0-1,0 1,1 0,0 1,-1-1,2 0,-1 1,1 0,-1 0,2-1,-1 1,1 0,-1 1,2-1,-1 0,1 0,0 0,0 0,1 1,-1-1,1 0,1 0,1 5,-2-6,-1 1,1-1,1 0,-1 0,1 0,0 0,0-1,0 1,1 0,-1-1,1 1,0-1,1 0,-1 0,1 0,0-1,0 1,0-1,0 0,0 0,1 0,-1-1,1 0,0 0,0 0,0 0,0-1,0 1,0-1,0 0,0-1,1 0,-1 1,0-2,0 1,0-1,1 1,-1-1,0-1,0 1,0-1,0 0,-1 0,1 0,0-1,-1 1,0-1,1 0,-1-1,0 1,0-1,101-164,-105 167,0 0,0 0,0 1,0-1,1 0,-1 0,0 0,0 1,0-1,1 0,-1 0,0 1,1-1,-1 0,1 1,-1-1,1 0,-1 1,1-1,-1 1,1-1,-1 1,1-1,0 1,-1-1,1 1,0 0,-1-1,1 1,0 0,0-1,0 1,-1 0,1 0,0 0,0 0,-1 0,1 0,0 0,0 0,0 0,-1 0,1 0,0 1,0-1,-1 0,1 0,0 1,0-1,-1 1,1-1,0 0,-1 1,1-1,-1 1,1 0,0-1,-1 1,1-1,-1 2,21 53,-15-36,-7-15,1-1,0 0,0 1,1-1,-1 0,1 1,-1-1,1 0,0 0,1 0,-1 0,0 1,1-2,0 1,-1 0,1 0,0 0,1-1,-1 1,0-1,1 0,-1 0,1 0,0 0,0 0,-1 0,1-1,1 1,-1-1,0 0,0 0,0 0,1-1,-1 1,0-1,0 1,1-1,-1 0,1 0,-1-1,0 1,0-1,1 0,-1 1,0-1,0-1,0 1,0 0,0-1,103-159,-105 161,1 1,-1-1,1 0,-1 1,1-1,-1 1,0-1,1 1,-1-1,0 1,1 0,-1 0,0 0,0 0,0 0,0 0,0 0,0 0,0 0,0 1,0-1,0 0,-1 1,1-1,-1 0,1 1,-1-1,1 1,-1-1,0 1,0-1,1 1,-1-1,0 1,0-1,-1 1,1-1,0 1,0-1,-1 1,1-1,-1 2,3 7,-3-6,1-1,0 1,1 0,-1-1,0 1,1 0,0-1,0 1,0-1,0 1,1-1,-1 1,1-1,0 0,0 0,0 0,0 0,1 0,-1 0,1-1,-1 1,1-1,0 0,0 0,0 0,1 0,-1 0,0-1,1 1,-1-1,1 0,-1 0,1 0,-1-1,1 1,0-1,-1 0,1 0,0 0,-1 0,1-1,0 1,-1-1,1 0,-1 0,1-1,-1 1,1-1,2-1,0-6,0 0,0 0,-1-1,-1 1,1-1,-1 0,-1-1,0 1,0 0,-1-1,-1 0,0 0,0 1,-1-7,13-67,-13 83,0 0,0 0,0 0,0 0,0 0,0 0,0 0,1 0,-1 0,0 1,1-1,-1 0,0 0,1 0,-1 0,1 0,-1 0,1 1,0-1,-1 0,1 0,0 1,0-1,-1 0,1 1,0-1,0 1,0-1,0 1,0 0,0-1,-1 1,1 0,0-1,0 1,0 0,0 0,0 0,0 0,0 0,0 0,0 0,0 0,0 1,0-1,0 0,0 1,0-1,0 0,0 1,0-1,0 1,-1-1,1 1,0 0,0-1,-1 1,2 0,32 51,-14 1,-4 1,-1 1,-3 0,-2 1,-3 0,-2 0,-3 24,0-41,-2-1,-2 1,-1-1,-2 0,-2 0,-2-1,-1 0,-1 0,-2-1,-2-1,-8 14,-33 12,54-60,1 0,0 0,-1 0,1-1,0 1,-1 0,1-1,-1 1,1-1,-1 1,1-1,-1 0,0 1,1-1,-1 0,1 0,-1 0,1-1,-1 1,0 0,1 0,-1-1,1 1,-1-1,1 0,0 1,-1-1,1 0,-1 0,1 0,0 0,0 0,0 0,0 0,-1 0,1 0,1-1,-1 1,0 0,0-1,0 1,1 0,-1-1,1 1,-1-1,1 1,-1-1,1 0,0 0,-3-20,1-1,0 1,2-1,1 1,1-1,1 1,0-1,2 1,1 0,0 1,2-1,0 1,2 1,0 0,13-19,86-110,-93 129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1,'-22'38,"1"2,2 0,2 1,2 1,2 0,1 1,2 1,3 0,-1 22,6-56,1 0,0 0,1 0,0 0,1 0,0 0,1 0,-1 0,2 0,0-1,0 1,0-1,2 0,-1 0,1 0,0 0,1-1,-1 0,2 0,-1 0,1-1,1 0,0 0,58 16,-44-22</inkml:trace>
  <inkml:trace contextRef="#ctx0" brushRef="#br0" timeOffset="861.596">261 537,'19'1,"0"-1,0-1,0 0,0-2,0 0,0-2,-1 0,0 0,0-2,0 0,-1-2,0 1,-1-2,2-1,-9 5,0 0,0 0,0 0,-1-1,0 0,-1-1,1 0,-1 0,-1-1,0 0,0 0,-1 0,0 0,0-1,-1 0,0 0,-1-1,0 1,-1 0,0-1,-1 0,1-9,-2 18,0 1,0-1,-1 0,1 0,0 0,0 0,-1 1,1-1,-1 0,0 0,0 1,1-1,-1 0,0 1,0-1,0 1,-1-1,1 1,0 0,-1-1,1 1,0 0,-1 0,0 0,1 0,-1 0,1 0,-1 1,0-1,0 0,1 1,-1-1,0 1,0 0,0 0,0 0,0-1,1 2,-1-1,0 0,0 0,0 1,0-1,1 1,-1-1,0 1,0 0,1 0,-1-1,1 1,-1 0,1 1,-1-1,1 0,-1 0,1 1,0-1,0 1,0-1,0 1,0-1,0 1,-8 9,1-1,1 1,0 0,1 0,0 1,0 0,1 0,1 1,0-1,1 1,0 0,1 0,0 0,1 0,1 0,0 0,1 0,0 0,2 6,-3-14,1 1,0-1,0 0,1 1,-1-1,1 0,0 0,1-1,-1 1,1 0,0-1,0 1,1-1,-1 0,1 0,0 0,0-1,0 1,0-1,1 0,-1 0,1-1,0 1,0-1,0 0,0 0,0-1,0 0,1 1,-1-2,3 1,3 0,0 0,1-1,-1 0,0-1,0 0,0-1,0 0,0-1,0 0,0-1,-1 0,1-1,-1 0,9-6,-1-4,1-1,-2-1,0 0,-1-1,-1-1,-1-1,-1 0,0 0,-1-2,-2 1,7-19,-9 24,-6 14,0 0,-1 0,1 0,-1 0,1-1,-1 1,0 0,0-1,0 1,0-1,0 0,-1 1,1-1,-1 1,0-1,0 0,0 1,0-1,0 0,-1 1,1-1,-1-2,-1 5,1-1,0 1,0 0,-1 0,1 0,0 0,0 0,-1 0,1 0,0 1,0-1,-1 0,1 1,0-1,0 1,0-1,-1 1,1 0,0-1,0 1,0 0,0 0,0 0,1 0,-1 0,0 0,0 0,0 0,1 0,-1 0,0 1,-1 0,-5 6,1 0,0 1,0 0,1 0,0 0,0 1,1-1,0 1,1 0,0 0,1 0,0 1,1-1,0 1,0-1,1 1,0-1,1 1,0-1,1 0,3 10,-3-14,1-1,0 0,0 0,1 0,-1 0,1 0,0-1,0 0,1 1,-1-2,1 1,0 0,0-1,0 0,1 0,-1-1,1 1,-1-1,1-1,0 1,0-1,-1 0,1 0,0 0,0-1,0 0,0 0,0-1,0 1,0-1,0-1,0 1,0-1,-1 0,1 0,-1-1,2 0,11-9,-1 0,-1-1,0-1,-1 0,0-1,-1-1,-1 0,0-1,-2 0,0-1,0 0,-2-1,0 0,-2 0,0-1,-1 0,-1 0,0-1,0-53,-6 74,0-1,0 1,0-1,0 1,0 0,0-1,0 1,-1 0,1 0,0 0,0 0,0 0,0 0,0 0,-1 0,1 1,0-1,0 0,0 1,0-1,0 1,0-1,0 1,0-1,0 1,0 0,0-1,1 1,-1 0,0 0,0 0,1 0,-1 0,0 0,1-1,-1 2,1-1,-1 0,1 0,0 0,-1 0,1 0,0 0,0 1,-9 14,2 0,0 1,1 0,1 0,1 0,0 1,1-1,1 1,1 0,0 0,1 0,1 0,1-1,1 1,0 0,5 13,-2-17,1-1,1 0,0 0,0-1,1 0,1 0,0-1,1 0,0-1,1 0,7 5,-3-4</inkml:trace>
  <inkml:trace contextRef="#ctx0" brushRef="#br0" timeOffset="1131.478">1615 537,'-4'29,"-3"19,2 6,-5-1,0-5,2-6,1-5,3-14,2-11</inkml:trace>
  <inkml:trace contextRef="#ctx0" brushRef="#br0" timeOffset="1418.808">1588 509,'28'-5,"25"-1,7 0,-1 1,-11 1</inkml:trace>
  <inkml:trace contextRef="#ctx0" brushRef="#br0" timeOffset="1661.488">1615 735,'34'-5,"20"-2,7 1,-8-4,-13 1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98 111,'-14'34,"-10"20,-1 6,4-2,11-11,6-19,10-14,2-9</inkml:trace>
  <inkml:trace contextRef="#ctx0" brushRef="#br0" timeOffset="561.43">239 365,'176'-284,"-124"209,-51 74,-1 1,1-1,-1 1,1-1,-1 1,1 0,-1 0,1-1,-1 1,1 0,0 0,-1-1,1 1,-1 0,1 0,0 0,-1 0,1 0,-1 0,1 0,0 0,-1 0,1 0,-1 0,1 1,0-1,-1 0,1 0,-1 0,1 1,-1-1,1 0,-1 1,1-1,-1 1,1-1,-1 0,1 1,-1-1,0 1,1-1,-1 1,0-1,1 1,-1 0,0-1,0 1,1-1,-1 1,0 0,0-1,0 1,0-1,0 1,0 0,0-1,0 1,5 46,-5-38,2 10,0-1,0 1,2-1,1 0,0 0,1-1,1 1,0-1,1-1,3 3,-8-15,0-1,0 0,0 0,0 0,1 0,0-1,-1 1,1-1,0 0,0 0,0 0,0-1,0 1,1-1,-1 0,0 0,1-1,-1 1,1-1,-1 0,0 0,1 0,-1-1,1 1,-1-1,0 0,0-1,1 1,-1-1,0 0,0 0,0 0,-1 0,1-1,0 1,-1-1,0 0,1 0,-1 0,-1-1,1 1,0-1,-1 0,0 1,2-4,9-18,-1 1,-1-2,-2 0,0 0,4-26,-8 32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254 141,'-2'20,"-1"-1,-1 0,-1 0,0-1,-2 1,0-1,-7 12,12-24,-57 105,47-95,1 2,1-1,0 1,2 1,0-1,1 1,1 1,1-1,0 1,2 0,0 0,1 15,2-31,0 0,1 0,0 0,0 0,0-1,0 1,0 0,1 0,0-1,0 1,0 0,0-1,0 0,1 0,-1 0,1 0,0 0,0 0,0 0,1-1,-1 0,0 0,1 0,-1 0,1 0,0-1,0 1,0-1,0 0,-1 0,1-1,0 1,1-1,-1 0,0 0,0 0,0 0,3-2,165-2,-108-18,-51 11</inkml:trace>
  <inkml:trace contextRef="#ctx0" brushRef="#br0" timeOffset="266.426">0 368,'34'4,"30"2,14 0,-2-1,-9-1,-6 3,-8 0,-10-1,-6-1,-4-2,-5-1,-5-1</inkml:trace>
  <inkml:trace contextRef="#ctx0" brushRef="#br0" timeOffset="549.901">904 1,'15'30,"-1"2,-2-1,-1 2,-1 0,-2 0,-1 1,-2-1,-1 1,-1 28,-2-30,-2-1,-2 1,0-1,-2 0,-1 0,-2 0,-1-1,-2 0,0-1,-2 0,-1-1,-2-1,0 0,-16 19,-91 62,104-94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04.9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370 0,'5'21,"2"-1,0 1,1-1,1-1,1 0,0 0,2-1,0 0,15 16,-12-17,1 0,1-1,0 0,1-2,1 0,0-1,1-1,1 0,-1-2,2 0,-1-2,1 0,1-2,-1 0,3-1,16 5,-1-2,1-2,0-1,23-2,331-4,-198-27,-27 1,139-56,-110 50,-176 32,-11 0,1 0,-1 1,0 0,1 1,-1 0,0 1,0 1,0 0,0 0,0 1,-1 1,1 0,179 127,-115-29,-73-103,-1 0,0 1,0-1,1 0,-1 0,0-1,0 1,1 0,-1-1,0 1,0-1,0 0,0 0,0 0,0 0,0 0,0 0,0-1,0 1,0 0,-1-1,1 0,0 1,-1-1,0 0,1 0,-1 0,0 0,0 0,0 0,0 0,0 0,-1 0,1 0,-1-1,1 1,-1 0,0-1,5-6,0 0,-1 0,1 0,1 1,-1 0,2 0,-1 0,1 1,0 0,0 0,1 1,0 0,0 0,1 1,-1 0,2 0,4-1,1 1,-1 0,1 1,0 1,1 0,-1 1,0 1,1 0,-1 1,1 1,-1 1,0 0,10 2,202 17,-29 6,-1-17,57 25,-130-7,90-6,10-3,-142-7,-66-8,1 0,0-2,0 0,-1-1,1-1,0 0,13-3,4-4,-1-1,1-2,-2-1,1-1,-2-2,0-2,23-14,-31 16,0-1,-1-1,-1 0,0-2,-1-1,-1 0,-1-1,6-10,73-103,-83 117,0 3</inkml:trace>
  <inkml:trace contextRef="#ctx0" brushRef="#br0" timeOffset="1458.048">116 1073,'43'-2,"1"-3,-1-1,0-3,29-9,-45 13,0-2,-1-1,0 0,-1-2,0-1,0-1,-1-2,-1 0,0-1,-1-1,-1-1,0-1,-1-1,-1-1,-1-1,-1 0,8-14,12-69,-37 101,0-1,0 1,0-1,0 1,0-1,-1 1,1 0,-1-1,0 1,0 0,-1 0,1 0,-1 0,1 0,-1 0,0 0,0 0,0 0,0 1,-1-1,1 1,-1 0,1 0,-1 0,0 0,0 0,0 0,0 1,0-1,0 1,-1 0,-1-1,-1 1,0-1,0 1,0 0,0 1,1 0,-1-1,0 2,0-1,0 1,0 0,0 0,1 1,-1-1,0 1,1 1,0-1,-1 1,1 0,0 0,0 0,1 1,-1 0,1 0,-1 0,1 0,1 1,-4 3,-8 12,0 0,1 1,2 0,0 1,1 1,-2 7,-3 24,2 1,2 0,3 1,2 0,3 0,2 0,2 1,7 35,-4 37,-2-65,-3 1,-2-1,-3 0,-6 12,10-58,-2 0,0-1,-1 1,0-1,-2 0,0 0,-1-1,0 0,-2-1,1 0,-2 0,0-1,-1-1,0 0,-1-1,-14 9,20-15,-1-1,-1 0,1-1,-1 0,1-1,-1 0,0 0,0-1,0 0,-1-1,1 0,0-1,-6 0,11 0,0 0,0-1,0 0,0 0,0 0,0-1,1 1,-1-1,0 0,1-1,-1 1,1-1,0 0,0 0,0 0,0-1,1 1,-1-1,1 0,0 0,0 0,0 0,1 0,-1-1,1 1,0-1,1 0,-1 0,0-4,0-1,1 1,0-1,0 0,1 0,1 1,0-1,0 0,0 1,1-1,1 1,0 0,0 0,1 0,0 0,0 0,3-2,5-10,2 0,1 0,0 2,1 0,1 1,5-3,1 1,1 1,1 1,0 1,1 1,1 1,1 2,0 1,0 1,1 1,19-3,121-20,-145 30</inkml:trace>
  <inkml:trace contextRef="#ctx0" brushRef="#br0" timeOffset="1802.94">934 1355,'-16'11,"1"1,0 0,1 1,0 1,1 0,1 1,0 0,1 1,1 1,0-1,1 2,1-1,1 1,0 1,7-16,-1 0,1 0,0 0,0 0,0 0,1 0,-1-1,1 1,0 0,-1 0,1 0,0-1,1 1,-1 0,0-1,1 1,0-1,-1 0,1 1,0-1,0 0,0 0,0 0,1 0,-1-1,1 1,-1-1,1 1,-1-1,1 0,0 0,-1 0,1 0,0 0,0-1,2 1,5 1,-1-1,0 1,1-2,-1 1,1-2,-1 1,1-1,-1 0,0-1,8-3,-7 3,-1-1,1-1,-1 0,0 0,-1-1,1 0,-1 0,0-1,0 0,-1-1,0 1,0-1,0-1,-1 1,0-1,0-1,-1 1,0-1,-1 1,0-2,0 1,-1 0,0-1,-1 1,0-1,0 0,-1 1,0-1,-1 0,0 0,-1-2,0 7,0 0,-1 0,1 1,-1-1,0 1,-1-1,1 1,-1 0,0 0,0 0,0 0,0 1,-1-1,1 1,-1 0,0 0,0 0,0 0,-1 1,1 0,-1 0,1 0,-1 0,1 1,-1-1,0 1,0 1,0-1,0 1,0-1,0 1,1 1,-1-1,0 1,0 0,0 0,0 0,1 1,-1-1,0 1,-3 2,-20 13,3 1</inkml:trace>
  <inkml:trace contextRef="#ctx0" brushRef="#br0" timeOffset="2086.453">1330 1609,'-10'0,"-3"-5,1-6,2-7,3-4,8 1,3 0,1-2,4-2,2 0,2-2,0-1,3 5,-2 0,1 1,4-2,2 4,-1 5</inkml:trace>
  <inkml:trace contextRef="#ctx0" brushRef="#br0" timeOffset="2450.996">1724 1242,'-4'-1,"0"1,-1 1,1-1,0 0,-1 1,1 0,0 0,0 0,0 1,0-1,0 1,0 0,0 0,0 1,1-1,-1 1,1-1,0 1,0 0,0 1,0-1,-3 4,2-2,-4 2,1 2,0-1,0 1,1 0,0 1,1-1,0 1,0 0,1 0,1 1,0-1,0 1,1 0,0 0,1 0,0 0,1 0,0 0,1 0,0 0,0 0,1 0,3 8,-3-17,0 1,-1 0,1 0,0 0,1-1,-1 1,0-1,1 0,0 0,-1 0,1 0,0 0,0 0,0-1,0 1,0-1,0 0,0 0,1 0,-1 0,0-1,1 1,-1-1,0 0,1 0,-1 0,1-1,-1 1,0-1,2 0,95-40,-57 3,-25 22</inkml:trace>
  <inkml:trace contextRef="#ctx0" brushRef="#br0" timeOffset="2674.138">2035 1327,'0'24,"5"12,1 1</inkml:trace>
  <inkml:trace contextRef="#ctx0" brushRef="#br0" timeOffset="2838.44">2007 988</inkml:trace>
  <inkml:trace contextRef="#ctx0" brushRef="#br0" timeOffset="3255.818">2233 1496,'4'-30,"1"1,1 0,1 0,2 1,1 0,1 0,12-20,-23 47,1 0,-1 0,1 0,-1 0,1 0,-1 0,1 0,0 0,0 0,-1 1,1-1,0 0,0 1,0-1,0 0,0 1,0-1,0 1,0-1,0 1,0 0,0 0,0-1,0 1,0 0,1 0,-1 0,0 0,0 0,0 0,0 0,0 0,0 1,0-1,0 0,0 1,0-1,0 1,0-1,0 1,0-1,0 1,0 0,0-1,0 1,0 0,-1 0,1 0,0 0,-1 0,1 0,-1-1,1 1,-1 0,1 1,-1-1,1 1,12 24,-12-20,0-1,0 0,1 0,0 0,0 0,0 0,1-1,-1 1,1-1,0 1,1-1,-1 0,1 0,-1 0,1-1,0 1,1-1,-1 0,1 0,-1-1,1 1,0-1,0 0,0 0,0-1,0 1,0-1,0 0,5 0,-5-4,1 0,-1-1,0 0,0 0,-1 0,1 0,-1 0,0-1,0 0,0 0,-1 0,0 0,0-1,0 1,-1-1,1 0,-1 0,1-5,15-30,-8 26</inkml:trace>
  <inkml:trace contextRef="#ctx0" brushRef="#br0" timeOffset="3802.02">2854 1101,'-3'2,"-9"3,1 1,0 1,0 0,0 0,1 1,0 1,0 0,1 0,0 1,1 0,0 0,0 1,-5 10,13-19,-1 0,0 0,1-1,-1 1,1 0,-1 0,1 0,0 0,0 0,0 0,0 0,0 0,0-1,1 1,-1 0,1 0,-1 0,1 0,0-1,-1 1,1 0,0 0,0-1,0 1,1-1,-1 1,0-1,1 0,-1 1,0-1,1 0,0 0,-1 0,1 0,-1 0,1 0,0 0,0-1,1 1,76 4,71-43,-147 37,1 1,-1-1,1 1,-1 0,1 0,-1 0,1 0,-1 0,1 1,-1-1,1 1,-1 0,1 0,-1 1,0-1,0 1,0-1,0 1,0 0,0 0,0 0,-1 1,1-1,-1 1,1-1,-1 1,0 0,0 0,0 0,0 0,-1 0,1 0,-1 1,0-1,0 0,0 1,0 0,13 135,-19 92,2-210,-2 0,0-1,-1 1,-1-1,-1-1,-1 1,-1-1,0-1,-1 1,-1-2,-1 0,-1 0,0-1,-1-1,-5 4,18-17,1 0,-1 0,1 0,-1 0,0 0,0 0,0-1,0 1,0 0,0-1,0 0,0 1,0-1,-1 0,1 0,-1-1,1 1,-1 0,1-1,-1 1,1-1,-1 0,1 0,-1 0,1 0,-1 0,1-1,-1 1,1-1,-1 0,1 1,-1-1,1 0,0-1,-1 1,1 0,0-1,0 1,0-1,0 1,0-1,0 0,1 0,-1 0,1 0,-1 0,1 0,0-1,0 1,0 0,0-1,-1-1,1-9,0 0,1 0,0 0,1 0,1 0,0 0,0 0,2 0,-1 1,2-1,-1 1,3-1,7-25,2 1,2 1,1 1,2 1,1 0,2 2,1 1,1 0,2 2,9-6,-2 12,-18 17</inkml:trace>
  <inkml:trace contextRef="#ctx0" brushRef="#br0" timeOffset="4572.647">3813 621,'17'29,"7"157,-20-142,-2 0,-2 1,-1-1,-3 1,-4 13,3-15,-25 211,34-230,10-29,-9-8</inkml:trace>
  <inkml:trace contextRef="#ctx0" brushRef="#br0" timeOffset="4791.879">3588 1101,'29'-5,"37"-6,19-2,-2-2,-4 0,-12 3,-7 4,-9-2,-8 1,-8 2,-3 2,-4 2,-6 1</inkml:trace>
  <inkml:trace contextRef="#ctx0" brushRef="#br0" timeOffset="5488.904">4293 1129,'150'13,"-143"-14,-1 1,1-1,0 0,-1 0,1-1,-1 0,0 0,1 0,-1-1,0 0,-1 0,1-1,0 1,-1-1,0-1,0 1,0-1,0 1,-1-1,0-1,1 0,-3 3,1 1,-1-1,0 0,0 0,0 0,0 0,0 0,-1-1,0 1,1 0,-1-1,0 1,-1-1,1 1,-1-1,1 1,-1-1,0 0,0 1,-1-1,1 1,-1-1,1 1,-1-1,-1 1,1-1,0 1,-1 0,1 0,-1 0,0 0,0 0,0 0,-1 0,1 0,-1 1,1-1,-1 1,0 0,0 0,0 0,0 0,0 1,-3-2,-3 3,1 1,-1 0,1 0,-1 1,1 0,0 0,0 1,0 0,0 1,0-1,1 2,-1-1,1 1,0 0,1 0,-3 3,-7 4,2 0,-1 2,1-1,1 2,1 0,0 0,1 1,-1 3,8-13,1-1,0 0,1 1,-1 0,1 0,0 0,0 0,1 0,0 0,0 0,0 0,1 1,0-1,0 0,1 0,0 0,0 1,0-1,1 0,-1 0,2 0,-1-1,0 1,1 0,0-1,4 5,-3-5,0-1,1 0,-1 0,1-1,0 1,0-1,0 0,0-1,0 1,1-1,-1 0,1 0,0-1,-1 1,1-1,0 0,0-1,0 0,0 0,0 0,-1 0,2-1,128-31,-117 25,0 0,0-1,-1-1,0 0,0-1,-1-1,-1-1,8-6,-8 5,-1-1,-1 0,0 0,0-1,-2-1,0 0,0-1,-2 0,6-13,-11 22,0-1,-1 0,0 0,0 0,-1 0,0-1,-1 1,0-1,0 1,-1-1,0 1,-1-1,-1-5,2 14,0 0,0 0,-1 0,1 0,-1 1,1-1,-1 0,1 0,-1 1,0-1,1 0,-1 1,0-1,1 0,-1 1,0-1,0 1,1-1,-1 1,0 0,0-1,0 1,0 0,0 0,1-1,-1 1,0 0,0 0,0 0,0 0,0 0,0 0,0 1,0-1,0 0,1 0,-1 1,0-1,0 0,0 1,0-1,1 1,-1-1,0 1,0-1,1 1,-1 0,0-1,1 1,-1 0,1 0,-27 41,27-40,0-1,0 1,0-1,0 1,1 0,-1-1,0 1,1-1,-1 1,1-1,0 0,-1 1,1-1,0 1,0-1,0 0,0 0,0 1,0-1,0 0,1 0,-1 0,0 0,0-1,1 1,-1 0,1 0,-1-1,1 1,-1-1,1 1,-1-1,1 0,-1 1,1-1,-1 0,1 0,0 0,0-1,68-6,-62 6,-7 1,110-8,-108 8,0 0,-1 1,1-1,0 1,-1 0,1 0,0 0,-1 0,1 0,-1 0,1 1,-1-1,0 1,0-1,0 1,0 0,0 0,0 0,0 0,0 1,-1-1,1 0,-1 1,0-1,0 1,0-1,0 1,0 0,0-1,-1 1,1 0,-1 0,0-1,0 1,0 0,0 0,0 1,-18 136,22-121</inkml:trace>
  <inkml:trace contextRef="#ctx0" brushRef="#br0" timeOffset="6036.937">5224 1242,'11'-33,"1"1,1 1,2 1,1 0,9-11,-22 33,1 0,1 1,0-1,0 1,0 0,1 0,0 1,0-1,1 1,-1 1,1-1,1 1,-1 0,1 1,0 0,0 0,5-1,-11 4,-1 1,1 0,-1-1,0 1,1 0,-1 0,1 0,-1 0,0 0,1 1,-1-1,1 0,-1 1,0-1,1 1,-1-1,0 1,0 0,1-1,-1 1,0 0,0 0,0 0,0 0,0 0,0 0,0 0,0 0,-1 0,1 1,0-1,-1 0,1 0,-1 1,1-1,-1 0,1 1,-1-1,0 1,0-1,0 0,0 1,0 0,-7 67,5-56,1-12,0 0,1 0,0 1,-1-1,1 0,0 0,-1 1,1-1,0 0,0 1,0-1,0 0,0 0,1 1,-1-1,0 0,1 1,-1-1,0 0,1 0,0 0,-1 1,1-1,0 0,-1 0,1 0,0 0,0 0,0 0,0-1,0 1,0 0,0 0,0-1,0 1,1 0,-1-1,0 1,0-1,0 0,1 1,-1-1,0 0,1 0,-1 0,0 0,0 0,2 0,59-22,92-112,-153 132,0 1,0-1,-1 1,1-1,0 1,0-1,1 1,-1 0,0 0,0 0,1 0,-1 0,0 0,1 0,-1 0,1 0,-1 0,1 1,0-1,-1 1,1-1,0 1,-1 0,1 0,0-1,-1 1,1 0,0 1,-1-1,1 0,0 0,0 1,-1-1,1 1,-1-1,1 1,-1 0,1 0,-1 0,1-1,-1 2,1-1,-1 0,0 0,0 0,0 0,0 1,0-1,0 1,0-1,0 1,19 133,-10-106,0-4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20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316 424,'-8'-3,"1"0,-1 0,1 1,-1 0,0 0,0 1,0 0,0 1,0 0,0 0,0 0,0 1,0 0,0 1,0 0,0 0,1 1,-1-1,1 2,0-1,0 1,0 0,0 1,1-1,-1 1,1 1,0-1,1 1,-1 0,1 0,1 1,-1 0,1-1,-1 4,-5 6,1-1,0 2,1-1,1 1,1 0,0 0,1 1,1 0,1 0,0 0,2 0,0 1,1-1,0 0,2 6,-1-18,0 1,0-1,1 1,-1-1,1 0,1 0,-1 0,1 0,0 0,0 0,1-1,0 0,0 1,0-1,0-1,1 1,0-1,0 0,0 0,1 0,-1 0,1-1,0 0,0-1,0 1,0-1,0 0,1 0,-1-1,0 0,3 0,12 1,0 0,0-1,0-2,0 0,0-1,0-1,-1-1,1-1,4-2,-6 2,0-2,-1 0,0-1,0-1,0 0,-2-1,1-1,-1-1,-1 0,0-2,-1 1,0-2,-1 1,0-2,-2 0,0 0,9-18,-16 28,1-1,-1 1,-1-1,1 1,-1-1,0 0,-1-1,0 1,0 0,0-1,-1 1,0-1,0 1,-1-1,0 0,-1 1,1-1,-2 1,1-1,-1 1,0 0,0-1,-1 1,0 0,0 0,-1 1,0-1,0 1,0 0,-1 0,-5-5,-1 3,-1 0,-1 1,0 0,1 1,-2 0,1 1,-1 1,0 0,0 1,0 1,0 0,0 0,0 2,-12 0,-5 0</inkml:trace>
  <inkml:trace contextRef="#ctx0" brushRef="#br0" timeOffset="772.904">880 621,'-4'70,"2"-58,0 1,1-1,0 1,1 0,1-1,0 1,0 0,1-1,1 1,0-1,1 0,0 0,1 0,0-1,4 7,-7-16,0 1,0-1,0 0,1 0,-1 0,1 0,-1-1,1 1,0-1,0 1,-1-1,1 0,0 0,0 0,0 0,0-1,0 1,1-1,-1 0,0 0,0 0,0 0,0-1,0 1,0-1,0 0,0 1,0-1,0-1,0 1,0 0,0-1,84-58,-79 53,-2 0,1 0,-1-1,0 0,-1 0,1 0,-2-1,1 0,-1 0,-1 0,0 0,0-1,0 1,-1-1,-1 0,0 0,0 1,-1-1,0 0,-2-9,-4 6,0 6</inkml:trace>
  <inkml:trace contextRef="#ctx0" brushRef="#br0" timeOffset="1122.464">1332 932,'-5'-5,"4"-16,1-9,1-4,5-2,2 1,-1 2,4 6,-1 3,-2 1,3 4,0 1,2 3,4 4,-1 9,-3 10,-4 8,-4 1</inkml:trace>
  <inkml:trace contextRef="#ctx0" brushRef="#br0" timeOffset="2853.496">2179 565,'-8'-4,"-1"1,1 0,-1 1,0 0,0 0,0 1,0 0,0 0,-1 1,1 0,0 1,0 0,0 1,0 0,0 0,0 0,1 1,-1 1,1 0,0 0,0 0,0 1,0 0,1 1,-5 4,3 0,0 0,2 1,-1 0,1 0,1 0,0 1,0 0,2 0,-1 1,1-1,0 6,3-15,1 1,-1-1,1 0,0 1,0-1,0 1,1-1,-1 0,1 1,-1-1,1 0,0 0,1 0,-1 1,0-1,1 0,0-1,-1 1,1 0,1 0,-1-1,0 1,0-1,1 0,0 0,-1 0,1 0,0 0,0 0,0-1,0 1,0-1,0 0,0 0,4 1,1-1,0 1,0-1,0 0,0 0,0-1,0 0,0 0,0-1,-1 0,1-1,0 0,0 0,-1 0,6-3,0-4,0 0,0 0,-1-1,0-1,0 0,-2 0,1-1,-1-1,-1 0,0 0,-1-1,-1 0,0 0,3-9,60-95,-70 120,0-1,0 0,0 0,0 1,0-1,1 0,-1 0,0 0,1 1,-1-1,0 0,1 0,0 0,-1 0,1 0,0 0,-1 0,1 0,0 0,0 0,0 0,0 0,0-1,0 1,0 0,0-1,0 1,0-1,0 1,0-1,1 1,-1-1,0 0,0 0,0 0,1 1,-1-1,0 0,0 0,1-1,-1 1,0 0,0 0,0-1,1 1,-1 0,0-1,0 1,0-1,0 0,0 1,0-1,0 0,0 0,0 1,0-1,0 0,-1 0,1 0,0 0,0 0,-1 0,1 0,-1-1,1 1,-1 0,0 0,1 0,-1-1,-23 262,23 14,0-264,-1-1,0 0,-1 1,0-1,0 0,-1 0,0 0,-1 0,1-1,-2 0,1 1,-1-1,-1-1,0 1,0-1,0 0,0 0,-1-1,-1 0,1 0,-1-1,0 0,0 0,0 0,0-1,-9 2,16-6,-1 0,0 0,0 0,1-1,-1 1,0 0,1-1,-1 1,0-1,1 0,-1 0,0 1,1-1,-1 0,1 0,0 0,-1-1,1 1,0 0,0 0,0-1,0 1,0-1,0 1,0-1,0 1,0-1,1 0,-1 1,1-1,-1 0,1 0,0 1,-1-1,1 0,0 0,0 1,0-1,1 0,-1 0,0 1,1-1,-1 0,1 1,-1-1,1 0,0 1,0-1,0 1,0-1,0 1,0-1,0 1,0 0,0 0,1-1,-1 1,1 0,0 0,20-27,1 0,1 2,1 1,1 1,2 2,0 0,1 2,14-7,103-79,-134 95,1 0,-1-1,-1 0,0-1,-1-1,-1 1,0-2,0 1,-2-1,0 0,0-1,-2 0,0 0,0 0,-2 0,0-1,-1 0,0 1,-2-7,1 20,-1 1,0-1,0 0,0 0,0 1,0-1,-1 0,1 0,-1 1,0-1,1 0,-2 1,1-1,0 1,0-1,-1 1,1-1,-1 1,0 0,1 0,-1 0,0 0,0 0,-1 0,1 1,0-1,-1 1,1-1,0 1,-1 0,0 0,1 0,-1 0,0 1,1-1,-1 1,0-1,0 1,1 0,-1 0,0 0,0 1,0-1,1 1,-1-1,0 1,1 0,-3 1,-4 5,0 1,0 0,1 1,0-1,1 2,0-1,0 1,1 0,0 1,1-1,0 1,1 0,0 0,0 1,0 5,2-10,1-1,0 0,0 1,0-1,1 1,0-1,0 1,0-1,1 1,0-1,0 0,1 1,0-1,0 0,0 0,1 0,0 0,0-1,1 1,-1-1,1 0,0 0,0 0,1 0,0-1,0 0,0 0,0 0,0 0,1-1,0 0,0 0,-1 0,2-1,1 1,3-2,0 1,-1-2,1 1,-1-1,1-1,0 0,-1 0,1-1,-1-1,0 0,1 0,-1-1,-1 0,1 0,-1-1,1-1,-2 0,5-3,10-9,0-1,-1-2,-1 0,-1-1,16-24,-35 44,-1 1,1-1,-1 1,0-1,1 1,-1 0,1-1,0 1,-1 0,1-1,0 1,0 0,0 0,0 0,0-1,0 1,0 0,0 0,0 1,1-1,-1 0,0 0,1 1,-1-1,0 0,1 1,-1 0,1-1,-1 1,1 0,-1 0,1-1,-1 1,1 0,-1 1,1-1,-1 0,1 0,-1 1,1-1,-1 0,0 1,1 0,-1-1,0 1,2 0,4 57,-8-53,1 1,0-1,0 0,1 1,0-1,-1 0,2 0,-1 1,1-1,-1 0,1 0,1-1,-1 1,1 0,0 0,1-3,0-1,0 1,1 0,-1-1,0 0,1 0,-1 0,1-1,-1 0,1 1,-1-1,1-1,-1 1,1-1,-1 0,1 0,-1 0,1-1,-1 1,0-1,0 0,0 0,0 0,0-1,2-1,207-151,-169 138,-43 17,0 1,0-1,0 0,0 0,0 1,0-1,-1 0,1 1,0-1,0 1,0 0,0-1,-1 1,1-1,0 1,0 0,-1 0,1-1,-1 1,1 0,-1 0,1 0,-1 0,1 0,-1 0,0 0,1 0,-1 0,0 0,0-1,0 1,0 0,0 1,0-1,0 0,0-1,0 1,0 0,-1 0,1 0,0 0,-1 0,1 0,0 0,-1 1,-16 46,14-42,0 0,0 0,1 0,0 0,0 1,1-1,-1 1,2-1,-1 1,0-1,1 1,1-1,-1 1,1-1,0 1,3 0</inkml:trace>
  <inkml:trace contextRef="#ctx0" brushRef="#br0" timeOffset="3598.996">3675 706,'24'-11,"-1"0,0-2,-1 0,0-2,-1 0,-1-1,6-8,-21 19,0 0,-1 0,0 0,0-1,0 0,-1 0,0 0,0 0,0 0,-1-1,0 1,1-6,-3 10,1 0,-1 0,0 0,0 0,0 0,0 0,0 0,0 0,-1 0,1 0,-1 0,1 0,-1 0,0 0,0 1,0-1,0 0,0 0,0 1,0-1,-1 1,1-1,-1 1,1-1,-1 1,1 0,-1 0,0 0,0 0,1 0,-1 0,0 0,0 1,0-1,0 0,0 1,0 0,0-1,0 1,0 0,0 0,0 0,-1 1,-8 0,0 1,0 0,1 1,-1 0,1 1,-1 0,1 1,0 0,0 1,1 0,0 0,0 1,0 0,1 0,0 1,0 0,1 1,0 0,1 0,0 0,0 1,1 0,0 0,1 0,0 0,1 1,-1 5,3-15,-2 2,1 0,0 0,0 0,-1 1,2-1,-1 0,0 1,1 0,0-1,0 1,0 0,0 0,0-1,1 1,0 0,-1 0,2 0,-1 0,0 0,1-1,0 1,-1 0,2 0,-1-1,0 1,1-1,-1 1,1-1,0 1,0-1,1 0,-1 0,1 0,-1 0,1-1,0 1,0-1,0 1,0-1,1 0,10 2,0-1,0-1,1 0,-1-1,0-1,1 0,-1-1,0 0,1-1,-1-1,0 0,0-1,-1 0,1-1,0-2,4-2,-1-1,0-1,-1 0,0-1,0-1,-2-1,0 0,0-1,-1 0,-1-1,-1-1,0 1,5-14,6-8,26-66,-47 103,-1-1,1 1,-1 0,1-1,-1 1,0-1,0 1,0 0,0-1,0 1,0-1,0 1,0-1,0 1,-1 0,1-1,-1 1,1 0,-1-1,1 1,-1 0,0-1,0 1,1 0,-1 0,0 0,0 0,0 0,0 0,0 0,-1 0,1 0,0 1,0-1,-1 0,1 1,0-1,-1 1,1-1,0 1,-1 0,1-1,-1 1,1 0,0 0,-1 0,1 0,-1 0,1 1,-1-1,1 0,-69 34,69-32,0 0,-1 1,1-1,0 0,0 1,0-1,0 1,1-1,-1 1,1-1,-1 1,1 0,0-1,0 1,0 0,1-1,-1 1,0-1,1 1,0-1,0 1,-1-1,2 1,-1-1,0 1,0-1,1 0,-1 0,1 0,0 0,-1 0,1 0,0 0,0-1,0 1,0-1,1 1,-1-1,0 0,1 0,-1 0,1 0,-1 0,1 0,-1-1,1 1,-1-1,1 0,0 0,-1 0,1 0,0 0,4 0,-1 0,1 0,-1 1,0 0,1 1,-1-1,0 1,0 1,0-1,0 1,-1 0,1 0,-1 0,1 1,-1 0,0 0,-1 0,1 1,-1 0,0-1,0 2,0-1,-1 0,1 1,-1-1,1 5,-2 2,-1 0,0 0,-1 0,0 0,-1 0,0 0,-1 0,0 0,-2 5,7 13,5-21</inkml:trace>
  <inkml:trace contextRef="#ctx0" brushRef="#br0" timeOffset="4586.662">4747 452,'-12'2,"0"1,0 0,1 1,-1 0,1 1,0 0,1 1,-1 0,1 1,-4 3,11-8,-7 4,0-1,1 2,0-1,0 1,1 1,0 0,0 0,0 0,1 1,1 0,-1 1,1-1,1 1,0 0,-3 9,8-17,-1 0,1 0,0 0,0 0,0 0,0 0,1 0,-1 0,0 0,1 0,-1 0,1 0,0 0,0 0,0 0,0 0,0-1,0 1,0 0,0-1,1 1,-1-1,1 1,-1-1,1 0,-1 0,1 0,0 0,0 0,-1 0,1 0,0 0,0-1,0 1,0-1,0 1,0-1,0 0,0 0,0 0,0 0,0 0,0 0,0 0,0-1,0 1,0-1,0 0,0 1,0-1,0 0,-1 0,1 0,0 0,0-1,20-10,-2-1,0-1,0-1,-1-1,-1 0,5-8,1 2,-14 12,-9 8,-1 1,1-1,-1 1,1 0,0-1,0 1,-1 0,1 0,0 0,0-1,0 1,1 0,-1 0,0 1,0-1,0 0,1 0,-1 0,0 1,1-1,-1 1,1-1,-1 1,1 0,-1-1,0 1,1 0,-1 0,1 0,-1 0,1 0,-1 0,1 1,-1-1,1 0,-1 1,1-1,-1 1,0-1,1 1,-1 0,0 0,1 0,-1 0,0-1,0 1,0 1,0-1,1 1,23 55,-24-52,0 1,1 0,0-1,0 1,0-1,1 1,-1-1,1 0,1 0,-1 0,1-1,0 1,0-1,0 0,0 0,1 0,0 0,-1-1,1 0,1 0,-1 0,0-1,4 2,0-2,0 0,0 0,0-1,0 0,0 0,0-1,0 0,0-1,0 0,0 0,0-1,0 0,-1-1,1 0,-1 0,1-1,-1 0,0-1,0 1,-1-1,0-1,1 1,-2-2,5-4,19-21,-2-2,-1-1,-2-1,-2-1,-1-2,-2 0,-2-1,8-24,-22 51,0 1,0-1,-1 1,-1-1,0 0,-1 0,0 0,-1 0,-1 0,0 0,0 0,-1 1,-1-1,0 0,-1 1,0-1,-1 1,-1 1,-3-8,7 16,0 1,-1-1,1 1,0 0,-1 0,1 0,-1 0,0 0,0 1,1-1,-1 1,0 0,0 0,-1 0,1 0,0 0,0 1,0-1,0 1,-1 0,1 0,0 0,0 0,-1 1,1 0,0-1,0 1,0 0,0 0,0 0,0 1,0-1,0 1,1 0,-1 0,1 0,-1 0,1 0,-1 0,1 1,0 0,-6 6,0 0,1 1,0 0,1 0,0 0,1 1,0 0,1 0,0 0,-2 10,2 2,1 0,1 0,1 1,0-1,2 0,1 0,1 0,1 0,1 0,1 0,1-1,1 0,1-1,0 0,2 0,0-1,2 0,8 10,6 9,1-2,1-1,2-1,27 23,-35-37,-5-4</inkml:trace>
  <inkml:trace contextRef="#ctx0" brushRef="#br0" timeOffset="5520.286">345 1383,'-11'-4,"1"1,0 0,-1 1,0 0,1 1,-1 0,0 0,0 1,0 1,1 0,-1 0,0 1,1 0,-1 1,1 0,0 1,0 0,0 1,0 0,1 0,0 1,-7 5,13-9,1-1,-1 1,1 0,-1 0,1 0,0 0,0 0,0 1,0-1,0 1,1-1,-1 1,1 0,-1 0,1-1,0 1,0 0,0 0,0 0,1 0,0 0,-1 1,1-1,0 0,0 0,0 0,1 0,-1 0,1 0,0 0,0 0,0 0,0 0,0 0,1-1,-1 1,1 0,0-1,-1 1,1-1,1 0,-1 1,0-1,0 0,1 0,1 1,97 30,-23-13,-76-19,0 0,0 1,0-1,0 1,0-1,0 1,0 0,-1 0,1 0,-1 0,0 0,1 0,-1 0,0 0,0 1,0-1,0 0,-1 1,1-1,-1 1,1-1,-1 0,0 1,0-1,0 1,0-1,0 1,-1-1,1 1,-1-1,0 0,1 1,-1-1,0 0,0 1,-1-1,1 0,0 0,-1 0,1 0,-1 0,0-1,0 1,1 0,-1-1,0 1,0-1,-1 0,1 0,0 1,0-2,-1 1,1 0,0 0,-2 0,-194 78,173-69</inkml:trace>
  <inkml:trace contextRef="#ctx0" brushRef="#br0" timeOffset="6222.414">542 1609,'-2'12,"1"-1,0 1,1 0,0-1,1 1,0 0,1-1,0 1,1-1,0 0,1 0,0 0,4 6,-7-15,0 0,0-1,0 1,0 0,0 0,0-1,1 1,-1 0,0-1,1 0,0 1,-1-1,1 0,0 0,0 0,-1 0,1 0,0 0,0 0,0-1,0 1,0-1,0 1,0-1,0 0,1 0,-1 0,0 0,0 0,0 0,0-1,0 1,0-1,0 1,0-1,0 0,0 0,0 0,0 0,-1 0,1 0,0 0,-1-1,1 1,0-2,69-72,-63 66,0-1,0 0,-1 0,0-1,-1 1,0-1,-1-1,0 1,0-1,-2 0,1 0,-2 0,1 0,-2-1,1 1,-2-1,0 1,0-1,-1 1,-2-6,2 14,-1-1,0 1,-1-1,1 1,-1 0,0 0,0 0,0 0,0 0,-1 1,1 0,-1-1,0 1,0 1,0-1,-1 0,1 1,0 0,-1 0,0 0,1 1,-1 0,0 0,0 0,0 0,0 1,0-1,0 1,0 1,0-1,0 1,1 0,-1 0,0 0,0 0,1 1,-1 0,1 0,-1 0,1 1,0 0,0-1,0 1,0 1,0-1,-45 63,48-64,0 0,0 0,0 0,0 0,1 1,-1-1,1 0,-1 0,1 1,0-1,0 0,0 0,0 1,0-1,0 0,1 1,-1-1,1 0,-1 0,1 0,0 0,0 1,0-1,0 0,1-1,-1 1,0 0,1 0,-1 0,1-1,0 1,-1-1,2 1,8 2,-1 0,1-1,0 0,0-1,0 0,1-1,-1-1,0 1,0-2,1 1,-1-2,0 1,0-2,0 1,0-1,-1-1,1 0,-1-1,0 0,0 0,0-1,0-1,12-3,9-7,1-3,-2 0,-1-2,-1-1,-1-2,0 0,-2-2,11-16,-26 32,-1 0,0 0,-1-1,0 0,0-1,-2 0,1 0,-2-1,1 0,-6 11,1 1,-1 0,0-1,1 1,-1 0,0-1,0 1,-1 0,1-1,0 1,-1 0,0-1,1 1,-1 0,0 0,0 0,0-1,0 1,-1 0,1 0,0 1,-1-1,1 0,-1 0,0 1,0-1,0 1,1-1,-1 1,-1 0,1 0,0 0,0 0,0 0,0 1,-1-1,1 0,-2 1,-1-1,0 0,0 0,0 1,0 0,0 0,0 0,-1 0,1 1,0 0,0 0,0 0,1 1,-1 0,0 0,0 0,1 0,-4 3,-3 5,1 0,0 0,1 1,0 1,1-1,0 1,1 1,0 0,1 0,1 0,0 0,0 1,2 0,-1 1,4 0,1-1,0 1,1 0,1-1,0 1,1-1,0 0,1 0,1 0,0-1,1 0,0 0,1-1,1 2,14 26,-15-25,0 1,0 0,-2 1,0-1,-1 1,-1 0,2 10,-4-3</inkml:trace>
  <inkml:trace contextRef="#ctx0" brushRef="#br0" timeOffset="6572.581">1276 1525,'-2'9,"0"0,1 0,0 0,1 0,0 0,0 1,1-1,0 0,1 0,0 0,0 0,1-1,0 1,1-1,0 1,0-1,1 0,-1-1,2 1,-1-1,1 0,0 0,1-1,0 1,5 2,-8-7,-1-1,1 0,0 0,0-1,0 1,0-1,0 0,0 0,0 0,0 0,0-1,0 1,-1-1,1 0,0-1,0 1,-1 0,1-1,-1 0,1 0,-1 0,0 0,0-1,0 1,0-1,2-2,66-83,-67 81,0 0,0 0,0 0,-1 0,-1-1,1 0,-1 1,0-1,-1 0,1 0,-2 0,1 0,-1 0,0 0,-2-6,-3-5</inkml:trace>
  <inkml:trace contextRef="#ctx0" brushRef="#br0" timeOffset="7237.392">1783 1129,'4'6,"-2"-1,1 1,-1 0,0 0,0 0,0 0,-1 1,0-1,0 0,-1 1,0-1,0 0,0 1,-1-1,0 1,0-1,0 0,-1 1,-1 10,10 133,1-94,7 74,-13-126,0 1,-1 0,1 0,-1 0,0 0,-1 1,1-1,-1 0,0 0,0 0,-1 0,0 1,0-1,0 0,0 0,-1 0,-1 3,-1-7,0-5</inkml:trace>
  <inkml:trace contextRef="#ctx0" brushRef="#br0" timeOffset="7474.416">1557 1440,'39'0,"26"0,8 0,-4 0,-9 4,-10 3,-9-1,-11 4,-6 0,-7-2</inkml:trace>
  <inkml:trace contextRef="#ctx0" brushRef="#br0" timeOffset="7725.521">2123 1609,'0'14,"0"5</inkml:trace>
  <inkml:trace contextRef="#ctx0" brushRef="#br0" timeOffset="7967.51">2066 1355,'0'0</inkml:trace>
  <inkml:trace contextRef="#ctx0" brushRef="#br0" timeOffset="8303.533">2404 1440,'-5'8,"0"2,0-1,1 1,0 0,1-1,0 2,1-1,0 0,0 0,1 1,1-1,-1 1,2-1,-1 1,2-1,-1 0,1 1,1-1,0 0,2 3,-4-11,0 0,0 0,0 0,0 0,1-1,-1 1,1-1,-1 1,1-1,0 1,0-1,-1 0,1 0,0 0,0 0,0 0,0 0,0 0,0-1,1 1,-1-1,0 0,0 1,0-1,0 0,1 0,-1-1,0 1,0 0,0-1,0 1,1-1,-1 0,0 1,0-1,0 0,-1 0,1-1,1 0,63-62,-65 61,41-102,-42 103,1-1,0 0,-1 1,1-1,-1 0,0 1,0-1,0 0,0 0,0 1,-1-1,1 0,-1 1,0-1,0 0,0 1,0-1,0 1,-1-1,1 1,-1 0,1 0,-1 0,0 0,0 0,0 0,0 0,0 0,0 1,-1-1,1 1,0-1,-1 1,1 0,-1 0,0 0,1 1,-2-1,-49 2,27 4</inkml:trace>
  <inkml:trace contextRef="#ctx0" brushRef="#br0" timeOffset="8723.441">2602 1580,'116'-115,"-115"114,0 0,0 0,0 0,1 0,-1 0,0 0,1 0,-1 0,1 1,-1-1,1 1,-1-1,1 1,-1-1,1 1,-1 0,1 0,-1 0,1 0,0 0,-1 0,1 0,-1 1,1-1,-1 0,1 1,-1-1,1 1,-1 0,1-1,-1 1,0 0,1 0,-1 0,0 0,0 0,0 0,0 0,0 1,0-1,0 0,0 1,0-1,0 0,-1 1,1-1,-1 1,1-1,-1 1,0-1,1 1,-1-1,0 1,52 89,-49-88,-1-1,0 1,1-1,0 0,-1 0,1 0,0 0,0 0,0 0,0-1,0 0,1 1,-1-1,0-1,1 1,-1 0,1-1,-1 1,0-1,1 0,-1 0,1-1,-1 1,1-1,-1 0,0 1,1-2,-1 1,1-1,1 0,-1-1,1 0,-1 0,0-1,0 1,0-1,-1 0,1 0,-1 0,0 0,0-1,0 1,-1-1,1 0,-1 0,0 0,-1 0,7-18</inkml:trace>
  <inkml:trace contextRef="#ctx0" brushRef="#br0" timeOffset="9585.414">3534 1016,'-17'140,"7"1,5 0,7 11,-2-151,0 1,-1-1,0 1,1-1,-1 1,1 0,0-1,0 1,-1 0,1-1,0 1,0 0,1-1,-1 1,0 0,0-1,1 1,-1-1,1 1,0 0,-1-1,1 1,0-1,0 0,0 1,0-1,0 0,0 1,0-1,0 0,1 0,-1 0,0 0,1 0,-1 0,1-1,-1 1,1 0,-1-1,1 1,0-1,-1 1,1-1,0 0,-1 0,1 0,107-93,-68 49,-28 29,1 0,0 1,0 1,2 0,0 1,0 1,9-5,-24 15,1 0,-1 1,0-1,1 0,-1 1,1-1,-1 1,1-1,-1 1,1 0,-1-1,1 1,-1 0,1 0,-1 0,1 0,0 1,-1-1,1 0,-1 1,1-1,-1 1,1-1,-1 1,0 0,1-1,-1 1,0 0,0 0,1 0,-1 0,0 0,0 0,0 1,0-1,0 0,0 0,-1 1,1-1,0 1,-1-1,1 0,-1 1,1-1,-1 1,0 0,1 0,3 82,-4-75,-1 7,0-13,0 1,0-1,0 0,0 1,1-1,0 0,0 1,0-1,0 0,0 1,0-1,1 0,0 1,0-1,0 0,0 0,0 0,1 1,-1-1,1-1,0 1,0 0,0 0,0-1,0 1,0-1,1 0,0 1,-1-1,1 0,14-1</inkml:trace>
  <inkml:trace contextRef="#ctx0" brushRef="#br0" timeOffset="10353.14">4352 1299,'-31'19,"1"1,1 1,1 2,0 1,2 1,1 2,-10 14,1 24,33-64,1 1,0-1,-1 0,1 1,0-1,0 1,0-1,0 1,0-1,0 1,0-1,0 1,1-1,-1 1,0-1,1 1,-1-1,1 0,0 1,0-1,-1 0,1 1,0-1,0 0,0 0,0 0,0 0,0 0,1 0,-1 0,0 0,0 0,1-1,-1 1,1-1,-1 1,0-1,1 1,-1-1,1 0,-1 1,1-1,-1 0,1 0,12-1,-1 0,0-2,1 1,-1-1,0-1,0 0,-1-1,1-1,-1 0,0 0,-1-1,1 0,-1-1,-1-1,9-3,112-97,-131 110,-1-1,1 1,0 0,0 0,0 0,-1 0,1 0,0-1,0 1,0 0,1 0,-1 0,0 0,0 0,0-1,1 1,-1 0,0 0,1 0,-1-1,1 1,-1 0,1 0,-1-1,1 1,-1 0,1-1,0 1,-1-1,1 1,0-1,-1 1,1-1,0 1,0-1,0 0,-1 0,1 1,0-1,0 0,0 0,0 0,-1 0,1 0,0 0,0 0,0 0,0 0,0 0,0 0,-1-1,1 1,0 0,0 0,0-1,-1 1,1-1,0 1,0-1,-1 1,1-1,-1 1,1-1,0 0,-1 1,1-1,0-1,-3 7,0-1,0 1,1-1,0 1,0-1,0 1,1 0,-1-1,1 1,0 0,1-1,-1 1,1 0,0-1,0 1,0-1,0 1,1-1,0 0,0 1,0-1,1 0,-1 0,1 0,0-1,0 1,0-1,1 0,-1 1,1-1,-1-1,1 1,0-1,0 1,1-1,1 1,6-3,1 1,-1-1,0-1,1-1,-1 1,0-2,1 0,-1 0,-1-1,1 0,-1-1,1-1,-1 0,-1 0,1-1,-1 0,0-1,-1 0,0-1,0 0,-1 0,0-1,6-9,88-73,-101 91,0 0,0 0,0 0,0 0,0 0,0 0,0 0,1 0,-1 1,0-1,0 1,1-1,-1 1,0-1,1 1,-1 0,1-1,-1 1,0 0,1 0,-1 0,1 0,-1 1,1-1,-1 0,0 0,1 1,-1-1,0 1,1 0,-1-1,0 1,0 0,1-1,-1 1,0 0,0 0,0 0,0 0,0 0,0 0,0 1,-1-1,1 0,0 0,-1 1,1-1,-1 0,1 1,-1-1,0 0,1 1,-1-1,0 1,3 11,-2 0,1 1,-2-1,0 1,0-1,-1 1,-1-1,0 0,-1 1,-1-1,0 0,0-1,-1 1,-1-1,0 0,-2 2,6-11,-1 0,0 0,0 0,0-1,0 1,0-1,0 0,-1 0,1 0,-1 0,0 0,1-1,-1 1,0-1,0 0,0 0,0-1,0 1,0-1,0 0,0 0,0 0,0-1,0 1,-2-2,-2-11,32 4,235 4,-254 5,0-1,1 1,-1-1,0-1,0 1,0-1,0 1,0-1,0-1,-1 1,1-1,-1 0,0 0,1 0,-1 0,-1-1,1 0,0 0,-1 0,0 0,2-4,5-11</inkml:trace>
  <inkml:trace contextRef="#ctx0" brushRef="#br0" timeOffset="12138.903">598 2117,'-2'1,"1"1,-1 0,0 0,0 0,1 0,-1 0,1 0,0 0,0 0,0 0,0 1,0-1,0 0,0 1,1-1,-1 1,1-1,0 1,0-1,0 3,-1-2,-17 219,-54 100,66-299,-1-6</inkml:trace>
  <inkml:trace contextRef="#ctx0" brushRef="#br0" timeOffset="12391.714">231 2513,'34'-5,"25"-2,7-4,-2 0,-7 1,-10 3,-6 3,-7 1,-8 7,-9 2</inkml:trace>
  <inkml:trace contextRef="#ctx0" brushRef="#br0" timeOffset="12974.421">880 2427,'-5'4,"0"-1,1 1,-1 0,1 1,0-1,0 1,1-1,-1 1,1 0,0 1,0-1,1 0,-1 1,1 0,0-1,1 1,0 0,0 0,0 0,0 0,1 4,-22 157,21-166,1 1,0 0,0-1,0 1,0 0,0-1,0 1,1 0,-1-1,0 1,1 0,0-1,-1 1,1-1,0 1,0-1,-1 0,1 1,0-1,0 0,1 1,-1-1,0 0,0 0,1 0,-1 0,0 0,1 0,-1-1,1 1,-1 0,1-1,-1 1,1-1,0 1,-1-1,1 0,0 0,-1 0,1 0,0 0,-1 0,1 0,0 0,-1-1,1 1,-1-1,1 1,1-2,15-7,0-2,-1 0,0-1,-1-1,0-1,-1 0,-1-1,0 0,-1-1,8-13,-21 28,0-1,1 1,-1-1,1 1,-1 0,1 0,-1-1,1 1,0 0,0 0,0 0,-1 0,1 0,0 0,0 0,1 0,-1 0,0 0,0 0,0 1,1-1,-1 0,0 1,0-1,1 1,-1 0,1-1,-1 1,0 0,1 0,-1 0,1 0,-1 0,0 0,1 0,-1 0,1 1,-1-1,0 0,1 1,-1-1,0 1,0 0,1-1,-1 1,0 0,0 0,0 0,0 0,0 0,0 0,0 0,0 0,0 0,-1 0,1 1,9 15,-9-13,0 1,0-1,1 0,0 0,0 0,0 0,1 0,-1 0,1 0,0-1,0 1,0-1,0 0,1 0,-1 0,1-1,0 1,0-1,0 0,0 0,0 0,0 0,1-1,-1 0,0 1,1-2,-1 1,1-1,-1 1,1-1,0 0,0-1,5-3,0-1,-1 0,0-1,0 0,-1 0,1-1,-1 0,-1 0,0-1,0 0,0-1,-1 1,0-1,0 0,-1-1,-1 1,0-1,0 0,0 0,-2 0,1-1,13-26,-8 18</inkml:trace>
  <inkml:trace contextRef="#ctx0" brushRef="#br0" timeOffset="13302.474">1670 2400,'-10'9,"1"1,0 0,0 0,1 1,0 1,1-1,0 1,1 1,0-1,1 1,0 0,1 0,0 3,3-14,1 0,-1 0,1 0,0 0,-1 0,1 0,0 0,0 0,0 0,0 0,1 0,-1 0,0 0,1-1,0 1,-1 0,1 0,0 0,0 0,0-1,0 1,0 0,0-1,1 1,-1-1,0 1,1-1,-1 0,1 1,0-1,-1 0,1 0,0 0,0 0,0-1,-1 1,1 0,0-1,0 1,0-1,0 0,0 0,0 0,0 0,0 0,0 0,0 0,0 0,95-29,-90 24,0 1,0-1,0 0,-1-1,0 0,0 0,-1 0,1 0,-1-1,-1 0,1 0,-1-1,0 1,-1-1,2-6,-3 11,-1 0,0-1,0 1,-1-1,1 0,-1 1,1-1,-1 1,0-1,-1 0,1 1,-1-1,1 1,-1-1,0 1,0-1,-1 1,1-1,-1 1,1 0,-1 0,0 0,0 0,-1 0,1 0,-1 1,1-1,-1 1,0 0,0-1,0 1,0 1,0-1,0 0,0 1,-3-1,-43-6,29 13</inkml:trace>
  <inkml:trace contextRef="#ctx0" brushRef="#br0" timeOffset="17272.457">2828 2513,'-1'340,"-15"-268,5-111,19 5,1 0,1 0,2 0,1 2,2 0,1 0,1 1,2 1,1 1,2 1,0 1,20-18,-33 33,0 1,0 0,1 1,0 0,1 1,0 0,1 1,0 0,0 1,0 0,14-5,-25 12,1 0,0-1,0 1,0 0,0 0,0 0,0 0,0 0,0 0,0 1,0-1,0 1,0-1,0 1,0 0,0 0,-1 0,1 0,0 0,-1 0,1 0,-1 0,1 1,-1-1,1 1,-1-1,0 1,0-1,0 1,0 0,0-1,0 1,0 0,-1 0,1 0,0 0,-1 0,0 0,1 0,-1 0,7 85,-6-73,-1 0,-1 0,0-1,-1 1,0-1,-1 1,-1-1,0 0,0 0,-2 0,0-1,0 1,-1-1,0-1,-1 0,0 0,-1 0,-2 1,7-11,0 1,0-1,0 0,0 0,0 0,0-1,-1 0,1 1,0-1,0-1,0 1,-1-1,1 1,0-1,0 0,0-1,0 1,0-1,0 1,1-1,-1-1,1 1,-1 0,1-1,0 0,-1 1,1-1,1 0,-1-1,0 1,1-1,0 1,0-1,0 1,0-1,0 0,1 0,0 0,0 0,0 0,0 0,0-1,1 1,0-4,0-20,2 3</inkml:trace>
  <inkml:trace contextRef="#ctx0" brushRef="#br0" timeOffset="18374.776">3589 2427,'-16'3,"0"1,0 1,0 0,1 1,0 1,0 0,0 1,-12 9,20-13,1 1,0-1,1 1,-1 0,1 1,0-1,0 1,1 0,-1 0,1 1,1-1,-1 1,1 0,1 0,-1 0,1 0,0 0,0 0,1 1,0 4,2-9,0 1,0-1,0 1,1-1,-1 0,1 0,0 1,0-1,0 0,0-1,0 1,1 0,-1-1,1 1,0-1,0 0,0 0,0 0,0 0,0 0,1-1,-1 0,0 1,1-1,-1 0,1-1,0 1,-1-1,1 1,-1-1,1 0,0-1,-1 1,1 0,-1-1,1 0,-1 0,1 0,-1 0,1-1,-1 1,0-1,0 0,0 0,3-2,12-8,-1-1,1-1,-2-1,0-1,-1 0,-1 0,0-2,-1 0,3-7,72-85,-87 109,-1-1,0 1,1 0,-1 0,1 0,0 0,-1 0,1 0,0 1,0-1,-1 0,1 0,0 0,0 1,0-1,0 0,0 1,0-1,0 1,0-1,0 1,0-1,0 1,0 0,1 0,-1-1,0 1,0 0,0 0,0 0,0 0,1 0,-1 1,0-1,0 0,0 0,0 1,0-1,0 1,0-1,0 1,0-1,0 1,0 0,0 0,0-1,0 1,0 0,-1 0,1 0,0 0,-1 0,1 0,0 0,-1 0,1 0,-1 0,0 0,1 1,2 40,-4-39,0 0,0 0,1 0,-1 1,1-1,0 0,0 0,0 0,0 0,0 1,1-1,-1 0,1 0,0 0,0 0,0 0,0 0,1 0,-1-1,1 1,0 0,-1-1,1 1,1-1,-1 0,0 0,0 1,1-1,-1-1,1 1,0 0,-1-1,1 1,0-1,0 0,0 0,0 0,1 0,7-3,0-1,0 0,-1 0,0-1,0-1,0 0,0 0,0-1,-1 0,0-1,-1 0,1 0,-1-1,3-4,12-8,-8 7,-1-1,0 0,-1-1,-1-1,0 0,-1-1,-1 0,0 0,6-19,-15 34,1 1,-1-1,0 1,0-1,0 0,0 1,0-1,-1 0,1 0,0 1,-1-1,0 0,1 0,-1 0,0 0,0 0,0 0,0 0,0 0,0 1,-1-1,1 0,-1 0,1 0,-1 0,0 1,1-1,-1 0,0 0,0 1,0-1,-1 1,1-1,0 1,0 0,-1-1,1 1,-1 0,0 0,1 0,-1 0,0 0,1 0,-1 0,0 1,0-1,0 1,1-1,-1 1,-1 0,-6 4,1 1,-1 1,1 0,1 0,-1 0,1 1,0 0,0 0,1 1,0 0,0 0,1 1,0-1,1 1,-1 2,3-8,0-1,0 1,1 0,-1 0,1 0,-1 0,1 0,0 0,0 0,0 0,1 0,-1 1,1-1,0 0,0 0,0 1,0-1,0 0,1 0,0 1,-1-1,1 0,0 0,1 0,-1 0,0 0,1 0,0 0,0-1,0 1,0-1,0 1,0-1,0 1,1-1,-1 0,1 0,0-1,0 1,0 0,-1-1,4 1,10 3,1-2,-1 0,1-1,0-1,0 0,-1-2,1 1,0-2,0 0,-1-2,1 1,5-4,-13 5,-7 1,1 0,-1 0,1 1,-1-1,1 0,0 1,0-1,-1 1,1 0,0 0,-1 0,1 0,0 1,-1-1,1 1,0 0,-1-1,1 1,-1 0,1 1,-1-1,1 0,-1 1,0-1,0 1,0 0,0-1,0 1,0 0,0 0,1 3,9 26,-12-28,0 1,1-1,-1 0,1 0,0 0,0 1,0-1,1 0,-1 0,1 0,-1-1,1 1,0 0,0-1,0 1,1-1,-1 1,0-1,1 0,0 0,-1 0,1-1,0 1,0-1,0 1,0-1,0 0,0 0,1 0,-1-1,0 1,0-1,1 0,1 0,10-4,0 0,-1-2,1 0,-1 0,-1-2,1 0,-1 0,-1-1,1 0,-2-2,1 1,-1-1,-1-1,0 0,0-1,15-13,-4 3,0 0,-2-2,-1 0,0-1,-2-1,-2-1,0 0,-1-1,-2 0,-1-1,3-20,-12 44,0 0,0 0,-1-1,0 1,0 0,-1 0,0 0,0 0,0 0,-1 0,1 0,-2 0,1 0,-1-1,2 5,0 0,0 0,-1 0,1 0,0 1,-1-1,1 0,-1 1,0-1,1 1,-1 0,0-1,0 1,0 0,0 0,0 0,0 0,0 1,0-1,-1 0,1 1,0 0,0-1,0 1,-1 0,1 0,0 0,0 1,-1-1,1 0,0 1,0 0,0-1,0 1,0 0,0 0,0 0,0 0,-2 2,-1 1,0 1,1 0,-1 0,1 0,0 1,1-1,-1 1,1 0,0 0,0 0,1 1,0-1,0 1,1-1,-1 1,1-1,1 1,-1 2,-3 16,1-8,0 0,2-1,0 1,1 0,0 0,2 0,0 0,1 0,0 0,2-1,0 0,0 0,2 0,5 9,-4-8,-2 0,1-1,0-1,2 0,0 0,0 0,1-1,1 0,1-1,0 0,3 1,-14-13,0 0,0 0,0 0,0 0,0-1,1 1,-1 0,0-1,0 1,1-1,-1 1,1-1,-1 1,0-1,1 0,-1 0,1 0,-1 0,1 0,-1 0,0 0,1 0,-1-1,1 1,-1 0,0-1,1 1,-1-1,0 0,1 1,-1-1,0 0,0 0,0 0,0 0,0 0,0 0,0 0,0 0,0 0,0 0,0 0,-1-1,1 1,0 0,-1-1,6-15</inkml:trace>
  <inkml:trace contextRef="#ctx0" brushRef="#br0" timeOffset="18626.128">4493 2173,'38'0,"37"-4,16-3,-4 1,-12 2,-8 0,-11-3,-11-1,-7 2,-6 1,-4 1,-6 3</inkml:trace>
  <inkml:trace contextRef="#ctx0" brushRef="#br0" timeOffset="18887.667">5396 2146,'-12'1,"0"1,0 0,1 1,-1 1,1 0,-1 0,1 1,0 0,1 1,-1 1,1-1,1 2,-6 4,15-11,-1 1,1-1,-1 1,1 0,0-1,0 1,0-1,0 1,0-1,0 1,0 0,1-1,-1 1,0-1,1 1,0-1,-1 1,1-1,0 1,-1-1,1 0,0 1,0-1,0 0,0 0,1 0,-1 0,0 0,0 0,1 0,-1 0,0 0,1 0,-1-1,1 1,-1-1,1 1,-1-1,1 1,0-1,-1 0,1 0,-1 0,1 0,0 0,-1 0,1 0,-1-1,1 1,0-1,11 5,0-1,72 32,-83-34,0 0,-1 0,1 0,-1 0,1 0,-1 0,0 1,1-1,-1 1,0-1,0 1,0-1,0 1,0 0,0-1,0 1,-1 0,1 0,0 0,-1-1,0 1,1 0,-1 0,0 0,0 0,0 0,0 0,-1 0,1 0,0-1,-1 1,1 0,-1 0,0 0,1-1,-1 1,0 0,0-1,0 1,-1 0,1-1,0 0,-1 1,-5 5,-1-1,1-1,-1 1,0-2,-1 1,1-1,-1 0,0-1,0 0,0 0,-1-1,1 0,0 0,-1-1,0-1,1 0,-1 0,-8-2,-8 2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44,'-4'0,"2"0,7 0,3-5,4-1,1-5,-7 4,-10 4,2 2,0-4,1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1,'0'5,"0"6,5 1,2-6,-1 1,-6-1,2-6,5-8,2-8,-1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02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145,'-37'19,"-173"102,136-67,2 4,2 3,0 6,45-40,0-1,-1-1,-2-1,0-2,-1-1,-2-1,-19 9,-79 34,103-54</inkml:trace>
  <inkml:trace contextRef="#ctx0" brushRef="#br0" timeOffset="331.914">170 230,'6'14,"2"0,-1-1,2 0,0 0,0 0,1-1,1-1,0 0,4 3,-9-9,12 11,1 0,1-2,1 0,0-1,0-1,1-1,1-2,0 0,0-1,1-1,0-1,0-1,0-2,2 0,-23-2,47 6,0 2,0 2,-1 2,-1 3,1 2,-43-16,1 0,-1 1,0 0,0 0,0 0,-1 1,1-1,-1 2,0-1,0 0,0 1,-1 0,1 0,-1 0,0 1,-1 0,0-1,1 1,-2 0,1 1,-1-1,0 0,0 1,0 1,-5 4,-2-6</inkml:trace>
  <inkml:trace contextRef="#ctx0" brushRef="#br0" timeOffset="647.096">593 5,'-13'38,"1"1,2 1,1 0,3 0,1 0,2 1,1 0,3 0,1-1,2 1,2-1,4 12,3 11,-7-41,0 0,-2 0,-1 1,0-1,-2 1,-1 0,0-1,-2 1,0 0,-3 4,-2-3</inkml:trace>
  <inkml:trace contextRef="#ctx0" brushRef="#br0" timeOffset="916.029">0 569,'34'0,"53"-10,23-3,6 1,-1-2,-12 0,-8 4,-11 3,-10-2,-8 0,-6 2,-8 2,-8 7,-7 3,-5 1,-3 3,-1 1,-6-1</inkml:trace>
  <inkml:trace contextRef="#ctx0" brushRef="#br0" timeOffset="4556.017">1609 5,'-1'-1,"1"1,-1-1,1 1,0 0,-1-1,1 1,-1 0,1 0,-1-1,0 1,1 0,-1 0,1 0,-1 0,1 0,-1 0,1 0,-1 0,0 0,1 0,-1 0,1 0,-1 0,1 0,-1 0,1 0,-1 1,1-1,-1 0,1 0,-1 1,1-1,-1 0,1 1,-1-1,1 1,-1-1,1 0,0 1,-1-1,1 1,0-1,0 1,-1-1,1 1,0-1,0 1,0 0,0-1,-1 1,1-1,0 1,0-1,0 1,0 0,0-1,0 1,1-1,-1 1,0 0,-5 40,4 492,0-485,-2 0,-2 0,-3-1,-1 0,-4 6,0 52,29-88,-5-16</inkml:trace>
  <inkml:trace contextRef="#ctx0" brushRef="#br0" timeOffset="5001.325">1891 32,'0'50,"-1"34,4-1,12 72,30 85,-5-58,-84-288,29 77,-1 1,-2 0,-1 2,0 0,-18-16,31 34,-1 1,0 0,0 0,0 1,-1 0,0 1,0-1,-1 1,1 1,-1 0,0 0,0 1,0 0,-1 0,1 1,-1 0,0 1,1 0,-1 1,0 0,0 0,1 1,-1 0,0 1,1 0,-1 0,1 1,0 1,0-1,0 1,0 1,1 0,0 0,0 1,0-1,0 2,1-1,0 1,-5 7,-25 70,33-59</inkml:trace>
  <inkml:trace contextRef="#ctx0" brushRef="#br0" timeOffset="5401.642">2314 541,'-7'8,"0"0,1 1,0-1,0 1,1 1,1-1,-1 1,1-1,1 1,0 0,0 1,1-1,1 0,-1 1,2-1,-1 1,2-1,-1 1,1 1,1-9,-1 1,0 0,1 0,-1 0,1-1,0 1,1-1,-1 0,0 1,1-1,0 0,0 0,0-1,0 1,0 0,0-1,1 0,-1 0,1 0,0 0,-1-1,1 1,0-1,0 0,0 0,0-1,0 1,0-1,0 0,0 0,0 0,0 0,0-1,5 1,0-1,-1 0,1 0,0-1,-1 0,0 0,1-1,-1 0,0-1,-1 0,1 0,-1-1,1 0,-1 0,1-2,-3 2,0 1,0-1,-1 0,0-1,0 1,0-1,-1 0,0 0,0 0,0 0,-1-1,0 1,0 0,-1-1,1 0,-1 1,-1-1,0 0,0 0,0 1,0-1,-1 0,0 1,-1-1,0 0,0 1,0 0,0-1,-1 1,0 0,-1 0,1 1,-1-1,0 1,-1 0,1 0,-1 0,-5-4,6 5,-1 1,0 0,1 0,-1 0,0 1,-1-1,1 1,0 0,-1 1,1-1,-1 1,1 0,-1 1,0-1,1 1,-1 0,0 0,1 1,-1 0,0 0,1 0,-1 1,1-1,0 1,-1 1,1-1,0 1,0 0,1 0,-1 0,1 1,-1-1,1 1,0 0,-1 2,-13 16</inkml:trace>
  <inkml:trace contextRef="#ctx0" brushRef="#br0" timeOffset="5900.032">2625 766,'32'-58,"2"1,2 2,3 1,23-23,-62 76,0 0,1 0,-1 0,0 0,1 0,-1 0,1-1,-1 1,1 0,-1 0,1 1,0-1,-1 0,1 0,0 0,0 0,0 1,0-1,0 0,0 1,0-1,0 0,0 1,0-1,0 1,0 0,0-1,0 1,0 0,0 0,0 0,1 0,-1 0,0 0,0 0,0 0,0 0,0 0,1 1,-1-1,0 0,0 1,0-1,0 1,0-1,0 1,0 0,0-1,0 1,-1 0,1 0,0 0,0-1,-1 1,1 0,0 0,-1 0,1 0,-9 131,8-131,0 0,0 0,0 0,0 0,0 0,0 0,0 0,0 0,1 0,-1 0,0 0,1 0,-1-1,1 1,-1 0,1 0,-1 0,1 0,0 0,-1-1,1 1,0 0,0-1,-1 1,1 0,0-1,0 1,0-1,0 1,0-1,0 0,0 1,0-1,0 0,0 0,0 0,0 0,0 0,0 0,0 0,0 0,0 0,0 0,0 0,0-1,0 1,0 0,0-1,0 1,0-1,-1 1,1-1,0 1,0-1,49-33,11-26,-49 46,1 0,1 1,0 0,0 1,1 1,1 0,0 1,-15 9,0 1,0-1,1 0,-1 0,0 1,0-1,0 0,1 1,-1-1,0 1,1 0,-1-1,0 1,1 0,-1 0,1 0,-1 0,0 0,1 0,-1 0,0 1,1-1,-1 0,0 1,1-1,-1 1,0 0,0-1,1 1,-1 0,0 0,0-1,0 1,0 0,0 0,0 0,0 0,0 0,-1 1,1-1,0 0,-1 0,1 1,0-1,-2 63,-4-50,3-9,0 0,0 0,1 0,-1-1,1 2,0-1,1 0,-1 0,1 0,0 0,0 0,1 0,-1 0,1 1,0-1,1 0,-1-1,1 1,0 1,9 6</inkml:trace>
  <inkml:trace contextRef="#ctx0" brushRef="#br0" timeOffset="6204.426">3443 541,'0'8,"-1"0,1 0,0 0,1 0,0 0,0 0,1 0,0 0,0-1,1 1,0 0,0-1,1 0,0 0,0 0,0-1,1 1,1 1,-3-5,0 0,-1 0,1-1,0 1,0 0,1-1,-1 0,0 0,1 0,-1 0,1 0,0-1,0 1,-1-1,1 0,0 0,0-1,0 1,0-1,0 0,0 0,0 0,0-1,0 1,0-1,0 0,0 0,0 0,0-1,-1 1,1-1,-1 0,1 0,-1 0,1 0,1-3,0 1,0 0,0 0,0-1,0 0,-1 0,0 0,0 0,0-1,-1 1,0-1,0 0,0 0,-1 0,0-1,0 1,-1 0,1-1,-1 1,-1-1,1 1,-1-1,0 0,-1 1,0-1,0 1,-1-4,-2 3,-1 0,-1 1,1-1,-1 1,0 0,-1 1,1 0,-1 0,0 0,0 1,-1 0,1 0,-1 0,0 1,0 1,0-1,0 1,-1 1,1-1,0 1,-1 1,1 0,-1 0,1 0,-1 1,1 1,0-1,0 1,-1 1,1-1,0 2,1-1,-1 1,-1 1,-9 7</inkml:trace>
  <inkml:trace contextRef="#ctx0" brushRef="#br0" timeOffset="7135.376">4092 456,'-18'6,"1"2,-1 0,2 1,-1 0,1 2,1 0,0 0,0 2,1 0,1 0,0 1,1 1,0 0,1 2,-23 55,33-70,0 0,1 0,-1 1,1-1,0 0,-1 0,1 0,0 0,0 0,0 0,1 1,-1-1,0 0,1 0,0 0,-1 0,1 0,0 0,0 0,0 0,0 0,0-1,1 1,-1 0,0-1,1 1,0-1,-1 1,1-1,0 0,-1 0,1 1,0-1,2 0,1 1,1 0,-1-1,1 0,0 0,0-1,-1 1,1-1,0 0,0-1,-1 0,1 0,0 0,-1 0,1-1,-1 0,1 0,-1 0,0-1,0 0,0 0,0 0,-1 0,1-1,0-1,95-104,-99 108,72-112,-72 112,-1 0,0 0,1 0,-1 0,1-1,-1 1,1 0,0 0,-1 0,1 0,0 0,0 0,0 0,0 1,-1-1,1 0,0 0,1 1,-1-1,0 1,0-1,0 1,0-1,0 1,1-1,-1 1,0 0,0 0,0 0,1 0,-1 0,0 0,0 0,1 0,-1 0,0 0,0 1,0-1,1 1,-1-1,0 1,0-1,0 1,0-1,0 1,0 0,0 0,0 0,0-1,0 1,0 0,-1 0,1 0,0 0,-1 0,1 1,-1-1,1 0,-1 0,1 0,-1 0,0 1,0-1,19 167,-9-83,-4 0,-4 0,-6 39,-1-76,-2 0,-3 0,-1-1,-10 22,19-61,0 1,0 0,-1-1,0 0,-1 1,1-2,-2 1,1 0,-1-1,0 1,-1-1,1-1,-1 1,-1-1,1 0,-1-1,0 1,-1-1,-1 0,6-4,0-1,0 0,0 1,1-1,-1-1,0 1,0 0,0-1,0 1,0-1,0 0,1 0,-1 0,0-1,1 1,-1 0,1-1,-1 0,1 1,0-1,0 0,0 0,0-1,0 1,0 0,0-1,1 1,-1-1,1 1,0-1,-1-2,-23-92,28 59,1 0,2 0,1 0,3 1,0 0,3 0,1 2,1 0,2 0,2 1,14-18,77-78,-79 112,-20 18</inkml:trace>
  <inkml:trace contextRef="#ctx0" brushRef="#br0" timeOffset="7556.044">4544 682,'10'-12,"4"-4,0 0,-1-2,0 0,-2 0,0-1,-1 0,4-11,-13 29,-1 0,1-1,0 1,0 0,0 0,-1-1,1 1,-1 0,1-1,-1 1,0-1,1 1,-1-1,0 1,0-1,0 1,0-1,0 1,0 0,0-1,-1 1,1-1,-1 1,1-1,-1 1,1 0,-1-1,0 1,1 0,-1 0,0-1,0 1,0 0,0 0,0 0,0 0,0 0,-1 0,1 1,0-1,-1 0,1 1,0-1,-1 1,1-1,0 1,-1-1,1 1,-1 0,1 0,-1 0,1 0,-1 0,1 0,-1 0,1 0,0 1,-1-1,1 0,-1 1,1-1,0 1,-1 0,1 0,-16 7,2 1,-1 1,1 0,1 1,0 1,0 0,2 1,-1 0,2 1,-7 9,-27 77,45-97,-1 0,1 1,-1-1,1 0,0 0,1 0,-1 0,0 0,1 1,0-1,-1 0,1 0,1 0,-1 0,0-1,1 1,-1 0,1 0,0-1,0 1,0-1,0 0,0 1,1-1,-1 0,1 0,-1-1,1 1,0 0,-1-1,1 0,0 0,1 1,14 2,0-1,0 0,0-1,1-1,-1 0,1-2,-1 0,0-1,0-1,1 0,-2-2,1 0,4-3,23-8,-26 8</inkml:trace>
  <inkml:trace contextRef="#ctx0" brushRef="#br0" timeOffset="7957.754">4798 795,'58'-78,"-4"-3,-3-2,-3-5,-39 75,-12 23,-2 6,-4 82,9-96,0 1,0 0,0 0,1-1,-1 1,1 0,0 0,0-1,0 1,0-1,0 1,1-1,-1 1,1-1,-1 0,1 1,0-1,0 0,0 0,0-1,0 1,1 0,-1-1,0 1,1-1,-1 0,1 1,-1-1,1-1,0 1,0 0,-1-1,3 1,6-2,1-1,-1-1,0 0,1 0,-2-1,1 0,0-1,-1-1,0 1,0-2,0 1,-1-1,0-1,0 1,-1-2,0 1,2-4,24-50,-29 41</inkml:trace>
  <inkml:trace contextRef="#ctx0" brushRef="#br0" timeOffset="8622.996">5390 569,'28'0,"0"-1,-1-1,1-1,-1-2,1-1,-1-1,-1-1,10-5,-33 13,0-1,-1 1,1-1,-1 0,1 0,-1 0,1 0,-1-1,0 1,1 0,-1-1,0 0,0 1,0-1,0 0,0 0,-1 0,1 0,0-1,-1 1,0 0,0-1,1 1,-1-1,-1 1,1-1,0 1,-1-1,1 0,-1 1,0-1,0 0,0 0,0 1,0-1,0 0,-1 1,0-1,1 1,-1-1,0 0,0 1,0 0,-1-1,1 1,-1 0,1-1,-1 1,0 0,1 0,-1 0,0 1,0-1,-3-1,-7-1,-1 1,0 1,1 0,-1 1,-1 0,1 1,0 0,0 1,0 0,1 1,-1 1,0 0,1 1,-1 0,1 1,0 0,0 1,1 0,-3 3,7-7,1 1,-1 1,1-1,-1 1,1 0,0 1,1-1,-1 1,1 0,0 0,0 1,1 0,-1-1,1 2,1-1,-1 0,1 1,0-1,0 1,1 0,0 0,0 0,1 0,0 1,0-1,1 0,0 1,0-1,0 0,1 0,0 1,1-1,0 0,0 0,0 0,1-1,0 3,7 0,-1 0,1 0,1 0,-1-2,2 1,-1-1,1-1,0 0,0-1,0 0,1-1,0 0,0-1,0 0,0-1,0-1,1 0,-1-1,0 0,0-1,1 0,10-4,-5 3,1-1,-1-1,-1-1,1-1,0 0,-1-1,-1-1,1-1,-1-1,-1 0,12-10,-4 0</inkml:trace>
  <inkml:trace contextRef="#ctx0" brushRef="#br0" timeOffset="8990.12">6012 399,'-13'3,"1"1,0 0,0 0,0 1,0 1,1 0,0 0,0 1,1 1,0 0,0 0,1 1,0 0,0 1,1 0,0 0,1 1,0 0,1 0,0 0,1 1,0 0,1 0,0 0,0 5,4-13,0 0,0 0,0 1,1-1,0 0,-1 0,2 0,-1 0,0 0,1 0,0 0,0 0,0-1,0 1,0-1,1 1,0-1,0 0,0 0,0 0,0 0,0-1,1 1,-1-1,1 0,0 0,0 0,-1 0,1-1,0 0,1 0,2 1,4 1,1-1,0 0,0 0,0-1,0-1,0 0,0 0,-1-1,1-1,0 0,2-1,-5 1,0 0,0-1,0 0,-1 0,1-1,-1 0,0-1,0 1,-1-2,1 1,-1-1,0 0,-1 0,1-1,-1 0,-1 0,1-1,-1 1,0-1,-1 0,0 0,0-1,-1 1,0-1,-1 0,0 0,0 0,0 0,-2 0,1 0,-1 0,0-1,-1 1,0 0,0 0,-1 3,0 0,0 0,0 0,-1 0,0 0,0 1,-1 0,1-1,-1 1,0 0,0 1,-1-1,0 1,0 0,0 0,0 0,0 1,-1 0,1 0,-1 0,0 0,0 1,0 0,0 1,0-1,-1 1,1 0,0 1,-1-1,1 1,0 1,-1-1,-1 1,-17 4</inkml:trace>
  <inkml:trace contextRef="#ctx0" brushRef="#br0" timeOffset="9651.394">6350 315,'-8'20,"1"1,1-1,0 1,2 1,1-1,0 0,1 1,2 0,0 3,1-21,-1 0,1-1,0 1,0 0,0 0,1-1,0 1,-1-1,1 0,0 1,0-1,1 0,-1 0,1 0,0 0,-1-1,1 1,0-1,1 1,-1-1,0 0,1-1,-1 1,1 0,-1-1,1 0,0 0,-1 0,1 0,0-1,0 1,0-1,0 0,-1 0,1 0,0-1,0 0,0 1,0-1,2-2,8 2,-1-2,0 0,0 0,-1-1,1-1,-1 0,0-1,0 0,0-1,-1 0,0-1,0 0,-1-1,0 0,-1 0,0-1,-1 0,1-1,-2 0,0 0,0-1,-1 0,0 0,-1 0,0-4,-2-4</inkml:trace>
  <inkml:trace contextRef="#ctx0" brushRef="#br0" timeOffset="10084.955">7027 286,'1'0,"0"-1,-1 0,1 1,-1-1,1 0,-1 1,0-1,1 0,-1 1,0-1,1 0,-1 0,0 0,0 1,0-1,1 0,-1 0,0 0,0 1,0-1,0 0,-1 0,1 0,0 1,0-1,0 0,-1 0,1 0,0 1,-1-1,1 0,-1 1,1-1,-1 0,1 1,-1-1,1 0,-1 1,1-1,-1 1,0-1,1 1,-1 0,0-1,0 1,1 0,-1-1,0 1,0 0,0 0,1-1,-1 1,0 0,0 0,0 0,1 0,-1 0,0 1,0-1,-52 12,51-12,0 1,0-1,0 0,0 1,0 0,0-1,0 1,0 0,0 0,0 0,1 0,-1 1,0-1,1 0,-1 1,1-1,-1 1,1-1,0 1,-1 0,1 0,0 0,0-1,0 1,1 0,-1 0,0 0,1 0,-1 1,1-1,0 0,-1 0,1 0,0 0,0 0,1 0,-1 0,0 1,1-1,-1 0,1 0,0 0,0 0,0 0,0 1,80 35,-75-37,-1 0,1 0,0 1,0-1,-1 2,1-1,-1 1,0-1,0 1,0 1,0-1,0 1,-1 0,1 0,-1 0,0 0,-1 1,1 0,-1 0,0 0,0 0,0 0,0 2,-1 1,1 0,-2 1,0-1,0 0,0 1,-1-1,0 1,-1-1,1 1,-2-1,1 0,-1 0,-1 0,1 0,-1 0,-1 0,0 0,0-1,0 0,-1 0,0 0,0 0,0-1,-1 0,0 0,-1 0,1-1,-1 0,0 0,0-1,-1 0,1 0,-1-1,-3 1,6-3,1-1,-1 0,0 0,0 0,0-1,0 0,0 0,0 0,1 0,-1-1,1 1,-1-1,1-1,-1 1,1-1,0 1,0-1,0 0,1-1,-1 1,1-1,-1 1,1-1,-1-2,-9-14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1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112 752,'13'193,"-2"62,-12-241,-1-1,1 1,-2-1,0 1,-1-1,0 0,-1 0,0-1,-1 1,-1-1,0 0,-1 0,7-10,-1-1,1 0,0 1,-1-1,0 0,1 0,-1 0,0 0,1 0,-1 0,0-1,0 1,0 0,0-1,0 0,0 1,0-1,1 0,-1 0,0 0,0 0,0 0,0-1,0 1,0-1,0 1,0-1,0 1,1-1,-1 0,0 0,0 0,1 0,-1 0,1-1,-1 1,1 0,-1-1,1 1,0-1,0 1,0-1,0 0,0 1,0-1,0 0,0 0,1 0,-1 0,1 1,-1-1,1 0,0 0,0 0,0 0,0 0,0 0,0 0,1 0,-1 0,0 0,1 0,0 0,-1 1,2-3,4-22,1 1,1-1,1 1,1 1,1 0,2 0,0 1,7-7,9-18,3 2,1 1,3 1,1 3,2 0,2 3,2 2,1 1,1 2,29-14,20 6,-91 40,-1 0,1 1,-1-1,1 1,0-1,0 1,-1 0,1 0,0 0,0 0,-1 1,1-1,0 1,-1 0,1 0,0 0,-1 0,1 0,-1 0,0 0,1 1,-1-1,0 1,0 0,0 0,0 0,0 0,0 0,-1 0,1 0,-1 1,1-1,-1 1,0-1,0 1,1 10,-1-1,-1 1,0 0,-1-1,-1 1,0-1,0 1,-1-1,-1 0,0 0,0 0,-1-1,-1 1,0-1,-1 0,0-1,0 0,-1 0,0 0,-1-1,-3 2,0 4,-5 7,7-6,0-1,-2-1,0 0,-1 0,0-2,0 1,-2-2,0 0,0 0,-16 7,16-11,-74 21,86-28,0 0,0 0,1 0,-1 0,0-1,0 1,0-1,0 0,1 1,-1-1,0-1,1 1,-1 0,0-1,1 1,0-1,-1 0,1 0,0 0,0 0,0 0,0 0,0 0,1-1,-1 1,1-1,0 1,-1-1,1 0,0-1,-1-3,0 1,1 0,0-1,0 1,0-1,1 1,0-1,1 1,-1-1,1 1,0 0,1-1,-1 1,1 0,1-2,7-12</inkml:trace>
  <inkml:trace contextRef="#ctx0" brushRef="#br0" timeOffset="1077.56">1129 639,'-40'16,"0"3,1 1,1 2,2 1,0 2,1 2,2 1,-12 13,39-34,0-1,1 1,0 0,0 0,0 1,1 0,0-1,0 1,1 1,0-1,0 2,2-7,0 0,1-1,0 1,0 0,0 0,0-1,0 1,0 0,0-1,1 1,0 0,-1-1,1 1,0-1,0 1,1-1,-1 1,0-1,1 0,-1 0,1 1,0-1,0 0,0-1,0 1,0 0,0 0,0-1,1 0,-1 1,1-1,-1 0,1 0,-1 0,1 0,-1-1,2 1,9 0,1 0,0-1,0 0,0-1,-1-1,1 0,0-1,-1 0,0-1,0-1,0 0,0-1,-1 0,0-1,0 0,-1-1,1 0,4-6,4-1,-1 0,0-1,-1-2,-1 1,-1-2,0 0,-1-1,-1-1,-2 0,0-1,9-22,-19 34,-6 16,-9 15,7-9,1 1,0 0,1 0,1 0,0 0,1 1,0-1,1 1,0 4,1-14,0 0,0 0,1 0,-1 0,1-1,0 1,0 0,0 0,0-1,1 1,0 0,-1-1,1 0,1 1,-1-1,0 0,1 0,-1 0,1 0,0-1,0 1,0-1,1 0,-1 0,0 0,1 0,-1 0,1-1,0 0,-1 1,1-2,0 1,3 0,8-1,0-2,0 0,0-1,0 0,-1-1,1 0,-1-2,0 0,0 0,-1-1,0-1,0 0,-1-1,0 0,7-8,22-15,-3-2,0-1,-3-2,-1-2,26-37,-22-9,-37 83,-1 0,1-1,0 1,-1 0,1-1,-1 1,0 0,0-1,0 1,0 0,0-1,0 1,-1-1,1 1,-1 0,0-1,1 1,-1 0,0 0,0 0,-1 0,1 0,0 0,-1 0,1 0,-1 0,0 0,1 1,-1-1,0 1,0-1,0 1,0 0,0 0,-2-1,-3 3,-1-1,1 1,-1 0,1 1,0 0,0 0,0 1,0 0,0 0,0 0,1 1,0 0,0 0,0 1,0 0,0 0,1 0,0 0,0 1,-3 6,-2-2,0 1,2 0,-1 1,1 0,1 0,0 1,1-1,0 2,-2 6,8-18,-1 1,1-1,0 1,-1-1,1 1,0-1,1 1,-1-1,0 1,1-1,-1 1,1-1,0 0,0 1,0-1,0 0,0 1,0-1,1 0,-1 0,1 0,-1 0,1 0,0-1,0 1,0 0,0-1,0 0,0 1,0-1,0 0,0 0,1 0,-1 0,1 0,-1-1,0 1,1-1,-1 1,1-1,104 3,66-54,-172 51,1-1,-1 1,1 0,0-1,-1 1,1 0,0 0,-1 0,1 1,-1-1,1 0,0 1,-1-1,1 1,-1-1,1 1,-1-1,1 1,-1 0,0 0,1 0,-1 0,0 0,0 0,0 0,1 1,-1-1,0 0,-1 1,1-1,0 0,0 1,-1-1,1 1,0-1,-1 1,0 0,1-1,-1 1,0-1,0 1,0 0,0-1,0 1,0 0,0-1,-1 1,1-1,0 1,-1-1,0 1,1 0,-1-1,0 1,-1 6,-8 121,10-125,1 0,0 0,0-1,0 1,0 0,0 0,1-1,0 1,0-1,0 1,0-1,1 0,-1 0,1 0,0 0,-1 0,1 0,1-1,-1 0,0 0,1 1,-1-2,1 1,-1 0,1-1,0 0,0 0,0 0,-1 0,5 0,8-1,-1-1,1-1,0 0,-1-1,1 0,-1-2,0 0,0 0,0-1,-1-1,0-1,0 0,-1 0,0-2,-1 1,0-2,0 0,-1 0,-1-1,0 0,0-1,0-2,14-18,-1-2,-2 0,-2-2,-1 0,-1-1,-3-1,-1 0,-2-1,-1 0,-3-1,-1 0,-1-9,-2 37,-1 0,0 0,0 0,-2-1,1 1,-2 0,0 0,0 0,-1 0,-1 0,0 0,-1 1,-1-1,1 1,-2 0,0 0,0 1,-1-1,-4-3,10 13,-1 1,1-1,-1 1,1-1,-1 1,0-1,0 1,1 0,-1 0,0 0,0 0,0 0,0 1,0-1,-1 1,1-1,0 1,0 0,0 0,0-1,0 2,-1-1,1 0,0 0,0 1,0-1,0 1,0-1,0 1,0 0,0 0,0 0,0 0,0 0,0 1,1-1,-1 1,0-1,0 2,-48 74,13 135,36-183,0 1,2-1,1 1,2-1,1 0,1 0,1 0,2-1,0 0,2-1,11 19,43 95,-64-141,0 1,0-1,0 1,-1-1,1 1,0 0,0 0,-1-1,1 1,0 0,-1 0,1 0,-1-1,1 1,-1 0,0 0,1 0,-1 0,0 0,1 0,-1 0,0 0,0 0,0 0,0 0,0 0,0 0,0 0,0 0,-1 0,1 0,0 0,-1 0,1 0,0 0,-1 0,1 0,-1-1,1 1,-1 0,0 0,1 0,-1-1,0 1,0 0,1-1,-1 1,0-1,0 1,0-1,0 1,0-1,0 1,0-1,0 0,0 0,0 1,0-1,0 0,0 0,0 0,0 0,0 0,0 0,0-1,0 1,-13-4</inkml:trace>
  <inkml:trace contextRef="#ctx0" brushRef="#br0" timeOffset="1304.407">1976 469,'38'-5,"52"-11,19-7,1-1,-3 0,-12-1,-15 3,-14 1,-7 5,-9 4,-8 4,-7-1,-4 1,-3 2,-1 1,-5 3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8:58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136 494,'-7'2,"1"1,0 0,0 0,0 1,0-1,1 1,-1 1,1-1,0 1,0 0,1 0,-1 0,1 1,0-1,1 1,-2 3,3-7,-4 8,0-1,1 1,0 0,1 1,0-1,0 1,1 0,1 0,-1 0,2 0,0 0,0 1,1 3,0-12,0 1,1 0,-1 0,1 0,0 0,0 0,1-1,-1 1,1 0,0-1,-1 0,1 1,1-1,-1 0,1 0,-1 0,1 0,0 0,0-1,0 1,0-1,0 0,1 0,-1 0,1 0,-1-1,1 1,0-1,-1 0,1 0,0 0,0-1,0 0,0 1,0-1,0 0,0-1,0 1,1-1,3 0,-1 0,1-1,-1 0,0 0,1 0,-1-1,0 0,-1-1,1 0,0 0,-1 0,0-1,0 1,0-2,-1 1,0 0,0-1,0 0,0 0,-1-1,0 1,-1-1,1 0,-1 0,-1 0,1-1,-1 1,-1 0,1-1,-1 1,0-1,-1 0,0 1,0-1,-1 0,0 1,0-1,0 1,-1-1,0 1,-1 0,0 0,0 0,0 0,-1 0,0 1,-1-1,1 1,-1 0,0 1,0-1,-1 1,0 0,0 0,0 1,0 0,-1 0,0 0,0 1,0 0,0 0,-5-1,9 3,0 0,0 0,0 0,-1 0,1 1,0-1,0 1,-1 0,1 0,0 0,-1 0,1 1,0-1,-1 1,1 0,0 0,0 0,0 0,0 0,0 1,0 0,0-1,1 1,-1 0,0 0,1 1,-1-1,6 0,-1 0,0 0,1-1,-1 1,1-1,-1 1,1-1,-1 0,1 0,0 0,0-1,0 1,-1-1,1 1,0-1,0 0,0 0,0 0,0-1,0 1,0 0,-1-1,1 0,0 0,0 0,-1 0,3-1,4-1,-1 0,1 0,-1 0,0-1,0 0,-1-1,1 0,-1 0,0 0,0-1,-1 0,0 0,0-1,0 0,-1 0,0 0,0-1,0 0,-1 1,-1-2,1 1,-1 0,0-3,24-209,-24 148,-4 70,0 1,1-1,-1 0,1 0,0 1,-1-1,1 0,0 0,0 0,0 1,0-1,1 0,-1 0,0 0,1 1,-1-1,1 0,0 0,-1 1,1-1,0 1,0-1,0 1,0-1,0 1,1 0,-1-1,0 1,1 0,-1 0,1 0,-1 0,1 0,-1 0,1 0,0 1,-1-1,1 0,0 1,0 0,-1-1,1 1,0 0,0 0,0 0,0 0,-1 0,1 0,0 1,0-1,-1 0,1 1,0 0,0-1,-1 1,1 0,-1 0,1 0,-1 0,1 0,-1 0,1 0,-1 1,0-1,25 32,-3 2,0 0,-3 1,-1 1,-1 1,-2 0,-2 1,-2 1,-1 0,-2 1,-2 0,-2 0,-2 0,-1 1,-2 13,2 9,-2-1,-3 0,-2 0,-4 0,-2-1,-3-1,-2 1,-3-2,-3-1,-2-1,-3 0,-4 0,29-51,-1-1,0 0,0 0,-1 0,1 0,-1 0,-1-1,1 1,-1-1,0 0,0-1,0 1,-1-1,0 0,1-1,-1 1,-1-1,1 0,0-1,-1 1,0-1,1-1,-1 1,0-1,0 0,-4 0,7-7,0 1,1-1,0 1,0-1,0 0,1 0,0 0,0 0,0-1,1 1,0 0,0-1,1 1,0-1,0 1,0-1,1 1,0-1,0 1,1 0,-1-1,1 1,1 0,0 0,29-94,5 1,4 3,4 1,15-16,-49 88,21-35,-3 10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0.6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368 0,'-19'51,"2"1,2 1,3 1,2-1,3 1,2 1,2 0,3 16,-1-33,-2 0,-1-1,-2 0,-1 0,-2 0,-2-1,-1 0,-11 20,23-55,-2 1,1-1,0 1,-1-1,1 1,0 0,0 0,0 0,0 0,0 0,1 0,-1 0,0 0,1 0,0 0,-1 0,1 0,0 0,0 0,0 0,0 0,0 0,1 0,-1 1,1-1,-1 0,1 0,0 0,0-1,0 1,0 0,0 0,0 0,0-1,1 1,-1 0,2 0,30-21,-16 2</inkml:trace>
  <inkml:trace contextRef="#ctx0" brushRef="#br0" timeOffset="250.066">1 536,'38'-5,"37"-11,15-3,-2 2,-12 4,-14 4,-13-1,-10 1,-6 2,-5 2,-6 2</inkml:trace>
  <inkml:trace contextRef="#ctx0" brushRef="#br0" timeOffset="987.161">594 678,'21'0,"0"0,1-2,-1 0,0-1,0-1,-1-1,1-1,-1 0,0-2,-1 0,0-2,12-7,-28 15,-1 1,1-1,-1 1,0-1,0 0,0 0,0 0,0 0,0 0,0-1,-1 1,1 0,-1-1,0 1,0-1,0 0,0 1,0-1,0 0,-1 0,1 1,-1-1,0 0,0 0,0 0,0 1,0-1,-1 0,1 0,-1 0,0 1,0-1,0 0,0 1,0-1,-1 1,1-1,-1 1,1 0,-1 0,0-1,0 1,0 0,0 1,0-1,-1 0,1 1,0-1,-1 1,1 0,-1-1,0 1,1 0,-4 0,-3 0,0 1,-1 0,1 1,-1 0,1 0,0 1,0 0,0 0,0 1,0 1,0-1,1 2,-1-1,1 1,0 0,1 1,-1-1,1 2,0-1,1 1,-1 0,1 0,1 1,-4 5,-1-1,0 0,1 1,1 0,0 0,0 1,2 0,0 0,-4 14,8-23,0 0,1 0,0-1,0 1,0 0,1 0,-1 0,1 0,1 0,-1 0,1 0,-1 0,1 0,1 0,-1 0,1-1,0 1,0 0,0-1,0 0,1 1,0-1,0 0,0 0,0-1,1 1,-1-1,1 1,0-1,7 1,0 0,0-1,0-1,0 1,0-2,1 1,-1-2,1 1,-1-2,0 1,1-2,-1 1,0-2,0 1,0-1,0-1,0 0,-1-1,9-4,9-4,0-2,-1 0,0-2,-2-1,0 0,-1-2,0-1,-2-1,-1-1,-1-1,-1-1,-1 0,15-27,-28 44,-1-1,0 0,0 0,0 0,-1 0,-1-1,1 1,-1-1,-1 0,0 1,0-1,-1 0,-1 0,1 1,-2-1,0-4,2 13,-1-1,1 1,-1 0,0-1,1 1,-1 0,0 0,0-1,0 1,0 0,0 0,0 0,0 0,0 0,0 1,0-1,-1 0,1 0,0 1,0-1,-1 1,1-1,-1 1,1-1,0 1,-1 0,1 0,-1 0,1 0,-1 0,1 0,0 0,-1 0,1 1,-1-1,1 0,0 1,-1-1,1 1,0 0,-1-1,1 1,-1 1,-44 46,44-45,1 0,0 0,-1 0,2 1,-1-1,0 1,1-1,-1 0,1 1,0-1,0 1,0-1,1 1,-1-1,1 1,0-1,0 0,0 1,0-1,0 0,1 0,0 0,-1 0,1 0,0 0,1 0,-1-1,0 1,1-1,-1 0,3 2,98 44,-97-47,-1 0,1 0,-1 0,1 1,-1 0,0 0,0 0,0 0,0 1,0 0,0 0,-1 1,1-1,-1 1,0 0,0 0,-1 0,1 1,-1-1,0 1,0 0,0 0,-1 0,0 0,0 0,0 0,0 1,0 7,-1-1,0 0,0 1,-1-1,-1 1,0-1,-1 0,0 1,-3 7,2-2,4-5</inkml:trace>
  <inkml:trace contextRef="#ctx0" brushRef="#br0" timeOffset="1604.008">1525 791,'30'-45,"119"-157,-106 167,-43 34,1 0,0 1,0-1,0 1,0 0,-1-1,1 1,0-1,0 1,0 0,0 0,0 0,0-1,0 1,0 0,0 0,0 0,0 1,0-1,0 0,0 0,0 0,0 1,-1-1,1 0,0 1,0-1,0 1,0-1,-1 1,1 0,0-1,0 1,-1 0,1-1,0 1,-1 0,1 0,-1-1,1 1,-1 0,0 0,1 0,-1 0,0 0,1 0,-1 0,0 0,0 0,0 0,-12 142,12-142,0 0,0 0,0 0,0 0,0 0,0 0,0 0,0 0,0-1,1 1,-1 0,0 0,1 0,-1 0,1 0,-1 0,1 0,-1 0,1-1,0 1,-1 0,1-1,0 1,-1 0,1-1,0 1,0-1,0 1,0-1,0 1,0-1,-1 1,1-1,0 0,0 0,0 0,0 1,0-1,0 0,0 0,0 0,0-1,0 1,0 0,0 0,0 0,0-1,0 1,0 0,0-1,0 1,0-1,49-28,-48 28,152-136,-154 136,1 0,0 0,-1 0,1 0,0 0,0 0,0 1,0-1,0 0,0 1,0-1,0 0,0 1,0-1,0 1,0 0,0-1,0 1,0 0,1 0,-1 0,0 0,0 0,0 0,1 0,-1 0,0 0,0 0,0 1,0-1,0 0,1 1,-1-1,0 1,0-1,0 1,0 0,0-1,0 1,-1 0,1 0,0 0,0-1,0 1,-1 0,1 0,-1 0,1 0,0 0,-1 1,0-1,1 0,-1 0,0 0,1 0,-1 1,5 191,1-174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21.18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313 0,'-16'5,"-1"1,2 1,-1 0,1 0,0 2,0 0,1 1,0 0,1 1,0 0,1 1,0 1,1 0,0 0,2 1,-1 1,1 0,1 0,1 0,0 1,-1 6,-5 26,2 1,3 1,1 0,3 0,2 0,2 1,2-1,3 0,1 0,3 0,7 19,-12-54,1 0,1 0,0 0,1-1,0 0,1 0,1-1,0 0,1 0,0-1,1-1,0 1,1-2,0 0,1 0,0-1,0-1,1 0,0-1,12 5,-4-6</inkml:trace>
  <inkml:trace contextRef="#ctx0" brushRef="#br1" timeOffset="5057.925">567 424,'45'-11,"-1"-2,0-2,-1-2,-1-1,-1-3,0-1,-2-2,0-1,-2-3,2-3,-34 26,-1 2,0 0,-1 0,1 0,-1 0,0 0,0-1,0 0,-1 1,1-1,-1 0,0 0,0-1,0 1,0 0,-1-1,0 1,0-1,0 1,0-1,-1-2,0 6,0 0,-1 0,1 0,-1 0,1 0,-1 0,0 1,1-1,-1 0,0 0,1 0,-1 1,0-1,0 0,0 0,0 1,0-1,0 1,0-1,0 1,0 0,0-1,0 1,0 0,0 0,0-1,0 1,0 0,0 0,-1 0,1 0,0 1,0-1,0 0,0 0,0 1,0-1,0 0,0 1,0-1,0 1,0 0,0-1,0 1,0 0,1-1,-2 2,-42 35,28-11,1 0,1 2,1-1,2 2,1 0,1 0,1 1,2-1,1 2,1-1,2 1,1 16,-8 40,1-26,4 0,2 0,3 1,8 55,-6-89,0-1,-2 1,-1 0,-2 0,0 0,-2 1,3-19,-1-1,0 1,-1-1,1 0,-2 0,1 0,-2 0,1 0,-1-1,0 0,-1 0,0 0,0-1,0 0,-1 0,0 0,-1-1,-7 6,10-9,0-1,1 1,-1-1,0 1,0-1,-1-1,1 1,0-1,0 0,-1 0,1 0,-1-1,1 0,-1 0,1-1,-1 1,1-1,0 0,-1 0,1-1,0 0,0 0,0 0,0 0,0-1,0 0,1 0,0 0,-1-1,1 1,0-1,0 0,1 0,-1 0,1-1,0 1,0-1,1 0,-1 0,-1-5,2 0,0 0,0 0,1 0,1 0,-1-1,2 1,-1 0,1 0,1-1,0 1,0 0,1 0,1 1,-1-1,2 1,-1-1,2 0,103-145,-92 135,1 0,1 1,1 1,0 0,1 2,1 0,1 2,0 0,0 2,2 0,2 1,-3 2</inkml:trace>
  <inkml:trace contextRef="#ctx0" brushRef="#br1" timeOffset="5374.097">1188 650,'-5'16,"1"-1,0 1,1 0,1 0,1 0,0 1,1-1,0 0,2 0,0 1,1-1,0-1,1 1,1 0,1-1,3 7,-7-19,-1-1,1 1,-1-1,1 0,0 0,-1 0,1 0,0 0,1 0,-1 0,0-1,0 1,1-1,-1 1,1-1,-1 0,1 0,0 0,-1 0,1-1,0 1,0-1,-1 0,1 1,0-1,0 0,0-1,-1 1,1 0,0-1,0 0,-1 0,1 0,-1 0,1 0,-1 0,2-1,76-73,-28-29,-50 98,-1 1,0-1,0 1,0-1,-1 1,1-1,-1 0,-1 1,1-1,-1 1,0-1,0 1,-1-1,1 1,-1 0,0-1,-1 1,1 0,-1 0,0 1,0-1,-1 1,0-1,1 1,-1 0,0 1,-1-1,1 1,-1-1,0 1,1 1,-1-1,-1 1,1-1,0 2,0-1,-5-1,-13 2</inkml:trace>
  <inkml:trace contextRef="#ctx0" brushRef="#br1" timeOffset="5673.762">1469 904,'10'-24,"12"-27,8-5,-1 2,-2 6,-4 6,-2 10,-4 10</inkml:trace>
  <inkml:trace contextRef="#ctx0" brushRef="#br1" timeOffset="6772.821">2035 594,'-5'-2,"0"0,1 0,-1 1,0 0,0 0,0 1,0-1,0 1,0 0,0 0,0 0,1 1,-1 0,0 0,0 0,0 1,1 0,-1-1,0 1,1 1,0-1,0 1,0 0,0 0,0 0,0 0,1 1,-3 2,-3 1,1 1,0 0,1 0,0 0,0 1,1 0,0 0,0 0,1 1,0 0,1 0,0 0,1 1,0-1,1 1,0 0,0 0,1 0,0 0,1 0,1 8,0-15,-1 0,1 0,0 0,0-1,0 1,0 0,1-1,0 1,0 0,-1-1,2 0,-1 0,0 1,1-1,-1-1,1 1,0 0,0-1,0 1,1-1,-1 0,0 0,1 0,-1 0,1-1,0 0,-1 1,1-1,0-1,0 1,126 5,-108-7,47-17,-57 5</inkml:trace>
  <inkml:trace contextRef="#ctx0" brushRef="#br1" timeOffset="7018.892">2316 678,'-9'29,"-4"9</inkml:trace>
  <inkml:trace contextRef="#ctx0" brushRef="#br1" timeOffset="7273.776">2260 283,'0'5,"0"1</inkml:trace>
  <inkml:trace contextRef="#ctx0" brushRef="#br1" timeOffset="7570.302">2542 847,'1'-7,"2"-22,1 0,2 0,0 0,2 1,1 0,2 0,5-9,-16 38,0 0,0 0,0 0,0 0,1 0,-1 0,0 1,1-1,-1 0,0-1,1 1,0 0,-1 0,1 0,-1 0,1 0,0 0,0-1,-1 1,1 0,0-1,0 1,0 0,0-1,0 1,0-1,0 1,0-1,0 0,0 1,0-1,0 0,0 0,0 0,0 0,0 0,0 0,0 0,1 0,-1 0,0-1,0 1,0 0,0-1,0 1,0 0,0-1,0 1,-1-1,1 0,0 1,0-1,0 0,0 0,-1 1,1-1,0 0,-1 0,1 0,-1 0,1 0,-1 0,1 0,-1 0,0 0,1 0,-1 0,0 0,5 15,37 87,-39-98,-1 0,0 0,1 0,0 0,-1 0,1-1,0 1,0-1,1 0,-1 0,0 0,1 0,0 0,-1-1,1 0,0 1,-1-1,1-1,0 1,0-1,0 1,0-1,0 0,0-1,0 1,1-1,3-1,0-1,-1 0,1 0,-1-1,1 0,-1 0,0-1,-1 0,1 0,-1 0,0-1,0 0,-1 0,1-1,-2 1,1-1,-1-1,0 1,0 0,-1-1,0 0,0 1,-1-1,0-1,0 1,0-7,2-10</inkml:trace>
  <inkml:trace contextRef="#ctx0" brushRef="#br1" timeOffset="8737.001">3360 565,'-15'-3,"0"0,-1 1,1 1,-1 0,0 2,1 0,-1 0,1 1,-1 1,1 1,0 0,0 1,0 0,1 2,0-1,0 2,1 0,0 0,11-6,0 1,0-1,1 0,0 1,-1-1,1 0,0 1,0 0,0-1,1 1,-1-1,0 1,1 0,0 0,0-1,0 1,0 0,0 0,0-1,1 1,-1 0,1-1,0 1,0 0,0-1,0 1,0-1,0 0,1 1,-1-1,1 0,0 0,0 0,0 0,0 0,0 0,0 0,0-1,0 1,1-1,-1 0,1 1,-1-1,1 0,-1-1,1 1,0 0,-1-1,1 1,0-1,1 0,6 1,1-1,0-1,0 1,-1-2,1 1,-1-2,1 1,-1-1,0-1,0 0,0 0,0-1,-1 0,0-1,0 0,4-4,125-123,-120 113,-18 19,0 1,1 0,-1-1,0 1,1-1,-1 1,1 0,-1-1,0 1,1 0,-1-1,1 1,-1 0,1 0,-1-1,1 1,-1 0,1 0,-1 0,1 0,0 0,-1 0,1 0,-1 0,1 0,-1 0,1 0,-1 0,1 0,-1 0,1 0,-1 1,1-1,-1 0,1 0,-1 1,1-1,-1 0,1 1,-1-1,0 0,1 1,-1-1,0 1,1-1,-1 0,0 1,1-1,-1 1,0-1,0 1,0-1,1 1,-1-1,0 1,0-1,0 1,0 0,0-1,0 1,0-1,0 1,0-1,0 1,0-1,-1 1,1-1,0 1,0-1,-1 1,2 52,-1-47,-3 368,3-351,-2-1,-1 1,-1-1,-1 0,-1 0,-1 0,0-1,-2 0,-1-1,-3 6,10-21,0 1,0-1,0 0,0 0,-1-1,0 1,0-1,0 1,-1-1,1-1,-1 1,0-1,0 1,-1-1,1-1,0 1,-1-1,0 0,1 0,-1-1,0 1,0-1,0-1,0 1,0-1,0 0,0 0,0-1,0 0,-1 0,3-4,0-1,0 1,0-1,1 0,0 0,0 0,1-1,0 1,0-1,0 1,1-1,0 1,0-1,0 0,1 0,0 1,1-1,-1 0,1 0,1 1,-1-1,1 1,0-1,1-1,11-32,1 0,2 1,2 1,2 0,23-31,41-34,-68 82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0,'-5'5,"-11"11,-3 8,7-1,5-8,9-7,8-5,4-8,-2-3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1,'-5'5,"-1"6,0-3,6-4,3-6,5-4,-2 0,-4 5,-5 3,-4 7,-4 0,-1 5,6-1,5-7,2-5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2.9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1 622,'29'0,"28"0,15 0,-1 0,-7 0,-10 0,-9 0,-13-5,-6-1,-3 0,-1 1,0 1,3-2,0-2,-3 2</inkml:trace>
  <inkml:trace contextRef="#ctx0" brushRef="#br0" timeOffset="230.79">142 820,'29'10,"38"-7,17-4,4-6,-8-2,-13 0,-12-3,-12 1,-13 2</inkml:trace>
  <inkml:trace contextRef="#ctx0" brushRef="#br0" timeOffset="651.319">1412 340,'-24'12,"0"0,1 2,1 0,0 2,1 0,0 2,2 0,0 1,1 1,-13 19,27-35,0 0,0 0,1 1,0 0,0-1,0 1,0 0,1 0,0 1,0-1,0 0,1 1,0-1,0 1,0-1,0 1,1-1,0 1,0 0,1-1,0 1,0-1,0 1,0-1,1 1,0-1,0 0,0 0,1 0,0 0,0 0,0 0,1-1,-1 0,3 3,6 2,0-1,1 0,0-1,1 0,-1-1,1 0,0-2,1 1,-1-2,1 0,0 0,0-1,0-1,0-1,0 0,-1-1,1 0,0-2,0 1,-1-2,1 0,-1-1,0 0,0-1,-1 0,1-2,-2 1,1-1,-1-1,3 0,-1-1,-1 0,1-1,-2-1,0 0,0 0,9-14,-18 22,0-1,0 1,0-1,-1 0,0 0,0 0,0 0,0 0,-1 0,0-1,0 1,-1 0,1-1,-1 1,0 0,0-1,-1 1,0 0,0 0,0-1,-1 1,1 0,-1 0,0 0,-1 0,1 1,-2-3,-70-50,52 44</inkml:trace>
  <inkml:trace contextRef="#ctx0" brushRef="#br0" timeOffset="939.262">932 566,'77'-18,"0"3,1 3,1 4,-1 4,12 2,159 30,-44 4,-181-31</inkml:trace>
  <inkml:trace contextRef="#ctx0" brushRef="#br0" timeOffset="2148.733">1694 397,'-5'0,"-1"-5,-5-2,0-4,-4 0,-3-3,-4 0,-3 3,-1 4,-2 2,4 7,6 4</inkml:trace>
  <inkml:trace contextRef="#ctx0" brushRef="#br1" timeOffset="12302.759">2117 1,'48'92,"-28"-55,-2 0,-1 2,-2 0,-2 0,-2 1,1 10,-8-27,-1 0,0 0,-2 0,-1 0,-1 0,-1 0,-1 0,-1-1,0 1,-2-1,-1 0,-1 0,-1-1,-7 15,7-12,0 0,-2-1,0 0,-1 0,-2-1,0-1,-1 0,-2-1,0-1,0 0,-2-2,0 0,-2-1,1-1,-2 0,0-2,-12 5,5-12,34-24,67-51,-46 44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91,'-81'96,"4"4,5 2,4 4,-12 32,-55 113,94-192,324-470,-21-9,-195 309,-67 111,0 1,0-1,0 1,0-1,0 0,0 1,0-1,0 1,1-1,-1 1,0-1,0 1,0-1,0 0,1 1,-1-1,0 0,1 1,-1-1,0 1,0-1,1 0,-1 0,1 1,-1-1,0 0,1 0,-1 1,0-1,1 0,-1 0,1 0,-1 0,1 0,-1 1,1-1,-1 0,0 0,1 0,-1 0,1 0,-1-1,1 1,-1 0,1 0,-1 0,0 0,1 0,-1-1,1 1,-1 0,0 0,1 0,-1-1,-7 46,-4-7,2 0,2 1,1 0,2 0,1 0,2 1,2-1,2 0,4 15,-4-39,5 28,2-1,2 0,2 0,12 24,32 51,-58-116,1-1,-1 0,0 1,1-1,-1 0,0 1,1-1,-1 1,0-1,1 1,-1-1,0 1,0-1,0 1,0-1,1 1,-1-1,0 1,0-1,0 1,0-1,0 1,0 0,0-1,0 1,0-1,-1 1,1-1,0 1,0-1,0 1,-1-1,1 1,0-1,0 1,-1-1,1 0,0 1,-1-1,1 1,-1-1,1 0,-1 1,1-1,0 0,-1 0,1 1,-1-1,1 0,-1 0,1 0,-1 0,0 0,1 1,-1-1,1 0,-1 0,1 0,-1 0,1 0,-1-1,-38-7,35 7,-273-120,81 23,183 88,7 3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 2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0,'0'10,"0"8,0 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7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43,'0'29,"0"29,0 14,0-1,0-7,0-10,5-9,1-8,0-5,3-8,1-8</inkml:trace>
  <inkml:trace contextRef="#ctx0" brushRef="#br0" timeOffset="470.545">1 43,'117'-17,"-67"7,1 3,0 3,0 1,32 3,-80 0,0-1,-1 1,1 0,0 0,0 0,-1 0,1 0,0 1,-1-1,1 1,0-1,-1 1,1 0,-1 0,1 0,-1 1,1-1,-1 1,0-1,0 1,0 0,0 0,0 0,0 0,0 0,-1 0,1 0,-1 0,1 1,-1-1,0 1,0-1,0 1,0-1,-1 1,1 0,-1-1,1 1,-1 0,0 0,0 2,-3 3,-1 0,0 0,0 0,-1-1,0 1,0-1,0 0,-1-1,0 1,-1-1,0 0,-5 3,-34 37,45-44,-1-1,1 1,-1 0,1 0,0 0,0 0,0 0,0 0,1 0,-1 0,0 0,1 0,-1 1,1-1,0 0,0 0,0 1,0-1,0 0,0 0,1 0,-1 1,1-1,-1 0,1 0,0 0,0 0,0 0,0 0,0 0,1 0,-1 0,0-1,1 1,-1-1,1 1,1 0,79 49,-55-38,67 55,-91-66,-1 1,0 0,0 0,1 0,-2 0,1 0,0 1,-1-1,1 0,-1 1,0-1,0 1,-1 0,1-1,-1 1,1 0,-1-1,0 1,0 0,-1-1,1 1,-1-1,0 1,0 0,0-1,-1 0,1 1,-1-1,1 0,-2 1,-7 8,0-1,-2 0,1-1,-1 0,0-1,-1 0,0-1,-1-1,1 0,-1 0,-1-2,1 1,-1-2,0 0,0-1,-15 1,24-3,-3 2,-1 0,0-1,0 0,1-1,-1 0,0 0,0-1,0-1,0 0,0 0,0-1,0 0,0-1,1 0,-8-3,-1-6</inkml:trace>
  <inkml:trace contextRef="#ctx0" brushRef="#br0" timeOffset="736.954">1158 213,'-14'29,"-15"23,-7 9,3-2,2-6,6-7,3-7,0-5,4-4,0-7,3-7</inkml:trace>
  <inkml:trace contextRef="#ctx0" brushRef="#br0" timeOffset="1003.681">763 297,'34'29,"30"19,8 6,-2-6,-9-6,-14-6,-16-4,-13-7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0 198,'34'-5,"25"-1,8-1,-4 2,-6 2,-9 1,-8 0,-10-3,-6-1,-7 0</inkml:trace>
  <inkml:trace contextRef="#ctx0" brushRef="#br0" timeOffset="252.356">199 1,'9'38,"8"27,2 8,-3-4,-4-10,-5-8,-2-15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9:19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1 710,'68'-37,"-34"21,-2-3,0 0,-1-2,0-1,-2-2,-1-1,-1-1,-1-1,-2-1,-1-2,19-29,-29 43,-1-1,0 0,-2-1,0 0,0-1,-2 1,0-2,-2 1,0-1,-1 0,1-9,-6 27,1 0,-1 0,0-1,0 1,0 0,0 0,0 0,0-1,0 1,-1 0,1 0,-1 0,0 0,0 0,1 0,-1 0,-1 0,1 0,0 0,0 0,-1 0,1 1,-1-1,1 1,-1-1,0 1,1 0,-1-1,0 1,0 0,0 0,0 0,0 1,0-1,0 0,-1 1,1-1,0 1,0 0,0 0,-1 0,1 0,-2 0,-88 38,83-33,0 1,1 0,0 0,1 1,-1 0,1 0,0 1,1 0,0 0,0 0,1 1,0 0,0 0,1 0,0 0,1 1,0 0,0 0,1 0,1 0,0 0,0 8,6-10,2-1,-1 1,1-1,0-1,0 1,1-1,0-1,0 1,0-1,1-1,-1 1,1-2,0 1,1-1,-1 0,0-1,1 0,0-1,-1 0,1 0,8-1,-11 1,155 43,-160-40,1 1,-1-1,0 1,-1-1,1 1,-1 0,0-1,0 1,0 0,0 0,-1 0,0 0,0 0,-1 0,1 0,-1 0,0-1,0 1,-1 0,1 0,-1-1,0 1,0-1,-1 0,1 1,-1-1,0 0,0-1,0 1,-1 0,1-1,-9 18,-1 2,10-21,0 0,0 1,0 0,1-1,0 1,-1 0,1 0,0 1,0-1,1 0,-1 1,1-1,-1 1,1-1,0 1,1 0,-1-1,1 1,-1 0,1 0,0-1,0 1,1 0,-1 0,1-1,0 1,0 0,0-1,0 1,1-1,0 0,-1 1,1-1,0 0,1 0,-1 0,0 0,1 0,0-1,2 3,84 12,-72-21</inkml:trace>
  <inkml:trace contextRef="#ctx0" brushRef="#br0" timeOffset="2009.877">774 541,'9'4,"0"0,-1 0,1-1,0 0,0 0,1-1,-1 0,1-1,-1 0,1-1,-1 0,1 0,-1-1,6-1,-3 1,0-1,0-1,0 0,-1 0,1-1,-1-1,0 0,0 0,0-1,-1 0,0-1,0 0,-1-1,0 0,0-1,-1 0,0 0,0 0,-1-1,0 0,-1-1,0 1,-1-1,0-1,-1 1,0 0,2-11,-6 20,0-1,0 1,0-1,0 0,0 1,-1-1,1 1,-1-1,1 1,-1 0,0-1,0 1,0 0,0-1,-1 1,1 0,-1 0,1 0,-1 0,0 0,1 0,-1 1,0-1,0 1,0-1,-1 1,1 0,0-1,0 1,-1 0,1 1,-1-1,1 0,-1 1,1-1,-1 1,1 0,-1 0,1 0,-1 0,1 0,-1 1,-100 39,92-28,0 0,0 0,2 1,-1 0,2 1,0-1,0 2,2-1,-1 1,2 0,0 1,1-1,1 1,0 0,1 0,0 0,2 0,0 0,0 0,3-9,-1-1,1 1,0-1,0 0,1 0,-1-1,2 1,-1-1,0 1,1-1,0-1,0 1,1-1,-1 0,1 0,0 0,0-1,0 0,0 0,1-1,-1 1,1-2,-1 1,1-1,0 1,0-2,0 1,0-1,-1 0,1-1,0 1,0-1,0-1,-1 1,1-1,-1 0,1-1,-1 0,0 0,0 0,0-1,0 1,0-1,0-2,44-24,-2-2,-1-3,-2-1,-1-3,23-26,100-85,-167 151,-1 1,1-1,0 1,0-1,0 1,0-1,0 1,1-1,-1 1,0-1,1 1,-1-1,1 1,0-1,-1 1,1-1,0 0,0 1,0-1,0 0,0 0,0 0,0 0,0 0,0 0,1 0,-1 0,0 0,1-1,-1 1,0 0,1-1,-1 1,1-1,-1 0,1 1,-1-1,1 0,0 0,-1 0,1 0,-1 0,1 0,-1 0,1-1,-1 1,1-1,-1 1,1-1,-1 1,0-1,1 0,-1 0,0 1,1-1,-1 0,0 0,0-1,0 1,0 0,0 0,0 0,0-1,0 1,-1 0,1-1,0 1,-1-1,1 1,-2 5,2-1,-1-1,1 1,-1-1,0 1,0-1,0 1,0-1,0 1,0 0,-1-1,1 0,-1 1,1-1,-1 1,0-1,0 0,0 1,-1-1,1 0,0 0,-1 0,1 0,-1 0,0 0,0 0,0-1,0 1,0-1,0 1,0-1,0 0,0 0,-1 0,1 0,0 0,-1 0,1-1,-1 1,1-1,-1 0,1 1,-1-1,1 0,-1-1,-2 1,-1-3,0 0,0 0,0 1,-1 0,1 1,-1-1,1 1,-1 0,0 1,1 0,-1 0,0 0,0 1,1 0,-1 0,1 1,-1-1,1 1,0 1,-1-1,1 1,0 1,1-1,-1 1,1 0,-1 0,1 0,0 1,1-1,-1 1,1 1,0-1,0 1,1-1,-1 1,1 0,-1 5,2-8,1 0,0 0,0 1,0-1,1 1,-1-1,1 0,0 1,0-1,0 1,0-1,0 1,1-1,0 1,0-1,0 0,0 1,0-1,1 0,-1 0,1 0,0 0,0 0,0 0,0-1,0 1,1-1,-1 1,1-1,0 0,-1 0,1 0,0 0,0 0,0-1,3 1,124 31,-100-30,1-2,-1-1,0-2,0 0,1-2,-2-2,1 0,-1-2,0-1,-1-2,21-10,-23 4,0 0,-2-2,0-1,-1-1,-1-1,14-18,-24 27,25-25,-77 57,32-11,-1 0,2 1,-1 0,1 0,0 1,1 0,0 0,1 0,0 1,1 0,0 0,0 0,1 0,0 3,2-10,0 0,0 0,1 0,-1 1,1-1,0 0,0 0,0 0,0 0,1 1,0-1,0 0,0 0,0 0,1 0,-1-1,1 1,0 0,0-1,1 1,-1-1,1 1,0-1,-1 0,1 0,1-1,-1 1,0 0,1-1,-1 0,1 0,0 0,-1 0,1-1,0 1,0-1,0 0,0 0,1-1,-1 1,11-3,-1 0,1-1,-1 0,0-1,0-1,0 0,-1-1,0 0,0-1,0 0,-1-1,0-1,0 0,-1-1,0 0,-1 0,0-1,-1-1,0 1,4-9,-4 9,58-115,-66 122,0 1,0-1,-1 0,1 0,-1 0,0 1,-1-1,1 0,0 0,-1 0,0 1,0-1,0 0,-1 1,1-1,-1 1,1-1,-1 1,-1 0,1 0,0 0,-1 0,1 0,-1 0,0 1,0-1,0 1,0 0,0 0,-1 0,1 0,0 0,-1 1,0 0,-2-1,-2 0,0 0,0 1,-1-1,1 2,0 0,0 0,0 0,-1 1,1 0,0 0,0 1,0 0,0 1,1 0,-1 0,1 0,-1 1,1 0,0 1,1 0,-1 0,1 0,-2 2,7-6,1 0,-1-1,0 1,1 0,-1 0,1 0,-1 0,1 0,0 0,-1-1,1 1,0 0,0 0,-1 0,1 0,0 0,0 0,0 0,0 0,0 0,1 0,-1 0,0 0,0 0,1 0,-1 0,0 0,1 0,-1 0,1 0,-1-1,1 1,-1 0,1 0,0 0,-1-1,1 1,0 0,0-1,0 1,-1-1,1 1,0-1,0 1,0-1,0 0,0 1,0-1,0 0,0 0,0 0,0 0,0 0,0 0,0 0,0 0,0 0,0 0,0 0,0-1,63-1,336-80,-398 81,-1-1,1 1,0 0,0 0,0 0,0 0,0 0,0 0,0 0,0 1,0-1,1 1,-1-1,0 1,0 0,0 0,1 0,-1 0,0 1,0-1,0 0,1 1,-1 0,0-1,0 1,0 0,0 0,0 0,0 0,0 1,-1-1,1 0,0 1,-1-1,1 1,-1 0,1-1,-1 1,0 0,0 0,0 0,0 0,0 0,0 0,0 0,-1 0,1 0,-1 1,0-1,1 0,-1 0,0 0,0 1,-1-1,1 0,0 0,-1 0,1 1,-1-1,0 0,1 0,-1 0,-138 150,139-151,-1 0,1 0,-1 0,1 0,0 0,-1 0,1 0,0 1,0-1,0 0,0 0,0 0,0 0,0 0,0 0,0 0,0 0,1 0,-1 0,0 0,1 0,-1 0,1 0,-1 0,1 0,0 0,-1 0,1 0,0 0,-1-1,1 1,0 0,0 0,0-1,0 1,0-1,0 1,0-1,0 1,0-1,0 0,0 1,0-1,0 0,0 0,0 0,0 0,0 0,1 0,-1 0,0 0,0 0,0 0,0-1,0 1,0 0,0-1,0 1,0-1,0 0,68-22,-69 23,324-172,-323 171,0 0,1 0,-1-1,1 2,0-1,-1 0,1 0,-1 0,1 1,0-1,0 1,-1-1,1 1,0 0,0 0,0 0,-1 0,1 0,0 0,0 0,0 1,-1-1,1 0,0 1,0 0,-1-1,1 1,-1 0,1 0,0 0,-1 0,0 0,1 0,-1 1,0-1,1 0,-1 1,0-1,0 0,0 1,0 0,0-1,-1 1,1 0,0-1,-1 1,1 0,-1 0,0-1,0 1,1 0,-1 0,0 0,0-1,-1 1,1 0,0 0,-1-1,1 1,-1 0,1 0,-1-1,0 1,0 0,0-1,0 1,-1 0,-10 28,8-22,-1 1,1-1,1 1,0-1,0 1,1 0,0 0,0 0,1 1,0-1,1 0,0 0,0 1,2 6,0-14,0 0,0-1,0 1,0-1,0 1,1-1,-1 0,0 0,1 0,-1 0,1-1,-1 1,1-1,0 1,-1-1,1 0,-1 0,1 0,0 0,-1-1,1 1,-1-1,1 1,-1-1,1 0,-1 0,0 0,1 0,-1-1,0 1,0-1,0 1,0-1,0 0,0 1,0-1,0 0,-1 0,1-1,-1 1,1 0,14-17</inkml:trace>
  <inkml:trace contextRef="#ctx0" brushRef="#br0" timeOffset="2609.871">3435 299,'4'0,"2"4,-5 6,-6 5,-3 4,-4 3,1 1,1 2,3 1,-2-1,1 0,6-4,7-6,3-10,0-5</inkml:trace>
  <inkml:trace contextRef="#ctx0" brushRef="#br0" timeOffset="2869.821">3460 58,'-4'-13,"-6"-3,3 0,8 7,6 6,3 6,0 4</inkml:trace>
  <inkml:trace contextRef="#ctx0" brushRef="#br0" timeOffset="3139.804">3605 469,'65'-53,"87"-107,-151 159,-1 0,1 0,0 0,0 0,-1 1,1-1,0 0,0 0,0 1,0-1,0 1,0-1,0 1,0-1,0 1,0 0,1-1,-1 1,0 0,0 0,0 0,0 0,0 0,0 0,1 0,-1 0,0 0,0 1,0-1,0 0,0 1,0-1,0 1,0-1,0 1,0-1,0 1,0 0,0 0,0-1,0 1,-1 0,1 0,0 0,-1 0,1 0,-1 0,1 0,-1 0,1 0,-1 0,1 0,6 72,-6-41,0-27,0 0,1 1,-1-1,1 0,0 0,1 0,-1-1,1 1,0 0,0-1,0 0,1 0,0 0,-1 0,1 0,1-1,-1 0,0 0,1 0,0 0,-1-1,1 1,0-1,0-1,1 1,-1-1,0 0,0 0,1 0,-1-1,1 1,-1-1,0-1,1 1,-1-1,0 0,1 0,-1-1,0 1,0-1,0 0,0-1,0 1,-1-1,1 0,-1 0,0 0,3-3,90-127,-86 117</inkml:trace>
  <inkml:trace contextRef="#ctx0" brushRef="#br0" timeOffset="3779.768">4524 275,'-2'-4,"0"1,0 0,-1 0,0 0,1 1,-1-1,0 1,0-1,0 1,-1 0,1 0,0 0,-1 1,0-1,1 1,-1 0,0 0,1 0,-1 0,-4 0,-117 10,121-8,1 0,0 0,-1 0,1 1,0-1,0 1,0 0,0 0,0 0,0 0,0 0,1 1,-1-1,1 1,0 0,0 0,0-1,0 1,0 1,1-1,-1 0,1 0,0 1,0-1,0 0,0 1,0-1,1 1,0-1,0 1,0-1,0 1,0 0,1 0,0 0,1 0,-1 0,1-1,0 1,0-1,0 1,0-1,1 0,-1 0,1 0,0 0,0-1,0 1,0-1,1 1,-1-1,0 0,1 0,0-1,-1 1,1-1,0 0,0 0,0 0,0 0,0-1,0 0,0 1,0-1,1-1,125-12,65-80,-194 92,0 0,0 0,0 0,0 0,0 0,1 0,-1 1,0-1,1 0,-1 1,0-1,1 1,-1 0,1-1,-1 1,0 0,1 0,-1 0,1 0,-1 0,1 0,-1 1,0-1,1 0,-1 1,1-1,-1 1,0-1,1 1,-1 0,0-1,0 1,0 0,0 0,1 0,-1 0,0 0,0 0,-1 0,1 0,0 0,0 1,-1-1,1 0,0 1,-1-1,1 0,-1 1,0-1,1 1,-1-1,0 0,0 1,0-1,0 1,0-1,0 1,-1 0,-8 92,-25 55,-6-2,-7-1,-9 5,7-85,48-65,0 0,0 0,0 0,0 0,0-1,0 1,-1 0,1-1,0 1,0-1,-1 1,1-1,0 0,-1 1,1-1,0 0,-1 0,1 0,0 0,-1 0,1 0,0-1,-1 1,1 0,0-1,-1 1,1-1,0 1,0-1,-1 1,1-1,0 0,0 0,0 0,0 0,0 1,0-1,0 0,0-1,1 1,-1 0,0 0,1 0,-1 0,1-1,-1 1,1 0,-1 0,1-1,0 1,0 0,-1-1,1 1,0-1,0 1,0 0,1-1,-3-10,0-1,1 1,0-1,1 1,1 0,0-1,1 1,0 0,1-1,0 1,1 1,0-1,1 0,0 1,1 0,0 0,1 1,0 0,0 0,1 0,1 1,0 0,0 1,0 0,1 1,0-1,1 2,0 0,0 0,0 1,1 0,-1 1,1 0,0 1,0 0,10 0,10 0,-1 2,1 1,-1 2,0 1,0 1,0 2,0 1,-1 2,0 0,19 10,-29-11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0,'-90'201,"72"-164,-3 0,0-2,-3-1,-1 0,-1-2,-15 14,25-30,2-1</inkml:trace>
  <inkml:trace contextRef="#ctx0" brushRef="#br0" timeOffset="296.855">0 0,'10'24,"12"18,8 6,3 0,1-8,0-6,-2-5,-1-6,-6-3,-3-5,-4 0,-11-2,-6-4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01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1 394,'115'-26,"-63"19,207-18,-120 5,-115 16</inkml:trace>
  <inkml:trace contextRef="#ctx0" brushRef="#br0" timeOffset="279.484">85 564,'38'0,"37"-5,11-2,-5 1,-11 1,-13 1,-16-2,-10-2,-6 2,-2 1,0 2,-5-4,-4-1</inkml:trace>
  <inkml:trace contextRef="#ctx0" brushRef="#br0" timeOffset="3230.515">1271 197,'16'-48,"-15"47,-1 0,0 0,0 0,0 0,0 0,0 1,0-1,0 0,-1 0,1 0,0 0,0 0,-1 0,1 0,-1 0,1 0,-1 1,1-1,-1 0,1 0,-1 1,0-1,1 0,-1 1,0-1,0 1,1-1,-1 1,0-1,0 1,0-1,0 1,0 0,0-1,1 1,-1 0,0 0,0 0,0 0,0 0,0 0,0 0,0 0,0 0,0 0,0 0,0 1,0-1,0 0,0 1,-12 5,0 0,1 0,-1 1,2 1,-1 0,1 1,0 0,1 1,0 0,0 0,1 1,1 0,0 1,0 0,1 0,1 0,0 1,1 0,-1 3,0-1,0 1,1-1,1 1,0 1,1-1,1 0,1 1,0-1,1 1,0 0,2-1,0 0,4 15,-3-25,0 1,0-1,1 0,0 0,0 0,0-1,1 1,0-1,0 0,0-1,1 1,-1-1,1 0,0 0,0-1,1 0,-1 0,1 0,-1-1,1 0,0 0,0-1,0 0,0 0,1 0,7 0,1 0,-1-1,1 0,-1-2,0 0,1 0,-1-1,0-1,0-1,-1 0,3-2,7-3,-1-2,0 0,-1-2,0 0,-1-2,-1 0,0-1,-1-1,-1-1,-1-1,-1 0,-1-1,0-1,-2 0,0-1,-2 0,0-1,-2 0,-1-1,2-11,-8 29,0-2,-1 1,-1 0,1 0,-1 0,-1 0,1 0,-1 0,-1 0,0 0,0 0,0 0,-1 0,0 1,-1 0,1-1,-1 1,-1 0,1 1,-1-1,-1 1,1 0,-1 0,0 1,0 0,-1 0,1 0,-1 1,0 0,-7-3,2 3,-1 0,0 1,0 0,0 1,-1 1,1 0,0 1,-1 0,1 1,0 1,0 0,0 1,0 0,0 1,-7 3,-15 5</inkml:trace>
  <inkml:trace contextRef="#ctx0" brushRef="#br0" timeOffset="3581.055">791 422,'9'-4,"-1"0,1 0,1 1,-1 1,0-1,0 2,1-1,-1 1,1 1,0 0,-1 0,1 0,-1 2,1-1,-1 1,0 0,7 3,66 7,42-14,0-5,122-24,-158 19,175-20,-262 31,0 1,0-1,0 1,0-1,0 1,1 0,-1 0,0 0,0 0,1 0,-1 0,0 0,0 0,0 0,1 0,-1 1,0-1,0 0,0 1,0-1,0 1,0 0,0-1,0 1,0 0,0-1,0 1,0 0,0 0,0 0,-1 0,1 0,0 0,-1 0,1 0,0 0,-1 0,0 0,1 0,-1 1,0-1,1 0,-1 0,0 0,0 1,0-1,0 0,0 0,0 0,-1 1,1-1,-9 10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0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1 169,'24'0,"13"0,4 0,1 0,-2 0,-3 0,-4 0,-1 0,-3 0,-1 0,0 0,0 0,-1 0,1 0,0 0,0 0,0 0,-5 0</inkml:trace>
  <inkml:trace contextRef="#ctx0" brushRef="#br0" timeOffset="3969.171">86 367,'1'2,"1"0,-1 0,1 0,-1-1,1 1,0 0,0-1,0 0,0 1,0-1,0 0,0 0,0 0,0 0,0 0,0-1,1 1,-1-1,0 1,1-1,-1 0,0 0,1 0,-1 0,1 0,0 0,355 3,-183 2,-163 7,-18-7</inkml:trace>
  <inkml:trace contextRef="#ctx0" brushRef="#br0" timeOffset="4635.936">424 0,'52'48,"82"42,65 55,-197-145,-1 1,0-1,0 0,0 1,0 0,0-1,1 1,-1 0,0 0,-1-1,1 1,0 0,0 0,0 0,0 0,-1 0,1 0,0 0,-1 0,1 1,-1-1,0 0,1 0,-1 0,0 1,1-1,-1 0,0 0,0 1,0-1,0 0,0 0,-1 1,1-1,0 0,-1 0,1 0,0 1,-1-1,1 0,-1 0,0 0,1 0,-1 0,0 0,0 0,0 0,0 0,0 0,0-1,0 1,0 0,-13 3,0 1,0 0,1 0,-1 1,2 1,-1 1,1-1,0 2,0 0,-6 6,-178 185,185-186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57,'0'-5,"-4"3,-7 3,-2 4,2 8,8 1,8-7,9-4,2-8,3-3,-2-5,-8 1,-11 1,-1 3,2 3</inkml:trace>
  <inkml:trace contextRef="#ctx0" brushRef="#br0" timeOffset="433.729">354 0,'-10'10,"-7"2,-2 5,8-1,11-3,9-3,4-9,4-5,0-5,-9-2,-10 1,-9 2,-3 8,5 3,5 1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9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12,'-5'2,"0"-1,0 1,0 0,0 0,0 0,1 1,-1-1,1 1,0 1,-1-1,2 0,-1 1,0 0,-1 1,-5 5,-33 33,2 1,2 3,2 1,1 3,-162 146,100-95,99-102,-1 0,0 0,1 0,-1 0,1 0,-1 0,0 0,1 0,-1 0,1 1,-1-1,0 0,1 0,-1 0,0 0,1 1,-1-1,0 0,1 0,-1 1,0-1,0 0,1 1,-1-1,0 0,0 1,0-1,1 0,-1 1,0-1,0 0,0 1,0-1,0 1,0-1,0 0,0 1,0-1,0 1,0-1,0 0,0 1,0-1,0 0,0 1,0-1,0 1,-1-1,1 0,0 1,0-1,0 0,-1 1,1-1,0 0,0 1,-1-1,1 0,0 0,-1 1,1-1,0 0,-1 0,1 0,0 0,9-7</inkml:trace>
  <inkml:trace contextRef="#ctx0" brushRef="#br0" timeOffset="431.935">90 41,'-24'-33,"17"26,17 23,171 206,-33-24,-76-135,-68-66,-7-5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29,'-5'0,"3"0,8 0,6 0,7 0,4 0,4 0,2 0,0 0,0 0,1-5,-1-2,0 1,0 1,-10 2,-9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23,'19'5,"26"-4,9-1,1-1,-4 0,-11-6,-7 0,-5 0,-7 2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19 539,'-9'-4,"1"-3,7 1,8 1,8 2,7 1,3-4,3-1,1 1,1-3,0-1,-1 2,1-3,-2 1,-9 7,-8 8,-11 4,-5 0</inkml:trace>
  <inkml:trace contextRef="#ctx0" brushRef="#br0" timeOffset="912.95">330 850,'20'-2,"1"-1,-1-1,1-1,-1 0,-1-2,1 0,-1-1,0-1,11-8,-12 6,-1-1,0-1,-1-1,0 0,-1-1,-1 0,0-1,-1-1,-1 0,-1-1,0-1,-2 1,7-17,-2-40,-14 74,0-1,0 0,0 0,-1 0,1 0,0 1,-1-1,1 0,-1 1,0-1,0 0,1 1,-1-1,0 1,0-1,-1 1,1-1,0 1,0 0,-1 0,1-1,-1 1,1 0,-1 0,1 0,-1 1,0-1,1 0,-1 1,0-1,0 1,1-1,-1 1,0 0,0 0,0 0,1 0,-1 0,-1 0,-4 3,0 0,0 0,0 0,0 1,1 0,0 1,0-1,0 1,0 0,1 0,0 1,0 0,0 0,1 0,0 0,0 1,0 0,1 0,0 0,1 0,-1 0,1 0,0 3,-1-3,0-1,0 1,1-1,-1 1,2 0,-1-1,1 1,0 0,0 0,1 0,0 0,0 0,1 1,-1-2,2 1,-1 0,1 0,0 0,0-1,1 1,0-1,0 1,1-1,-1 0,1 0,1-1,-1 1,1-1,3 3,-1-3,1 0,0-1,0 0,0 0,0-1,1 0,-1 0,1-1,0 0,0-1,0 0,0 0,0-1,0 0,0 0,-1-1,1-1,5 0,151-61,-154 58,2 0,-1 0,-1-1,1 0,-1 0,0-1,0-1,-1 0,0 0,0-1,-1 0,0-1,-1 0,0-1,-1 1,0-1,0-1,2-7,-9 20,-1-1,1 1,-1 0,0-1,1 1,-1 0,0-1,1 1,-1 0,0-1,0 0,0 1,0-1,0 1,1-1,-1 0,0 1,0-1,0 0,0 0,0 0,0 0,0 0,0 0,0 0,0 0,0 0,0-1,0 1,0 0,1-1,-1 1,0 0,0-1,0 1,0-1,1 1,-1-1,0 0,0 1,1-1,-1 0,0 1,1-1,-1 0,1 0,-1 0,1 1,0-1,-1 0,1 0,0 0,-1 0,1 0,0 0,0 0,0 0,0 0,0 0,0 0,0 0,0 1,0-1,0 0,1 0,-1 0,0 0,1 0,-1 0,-6 7,0 0,1 0,-1 0,1 1,0 0,1 0,0 0,0 1,0-1,1 1,0 0,1 0,0 0,-1 2,3-7,-1 1,0 0,1-1,-1 1,1 0,0 0,0-1,1 1,-1 0,1-1,0 1,0 0,0-1,0 1,1-1,-1 1,1-1,0 0,0 0,0 0,0 0,1 0,-1 0,1-1,0 1,0-1,0 1,0-1,0 0,0 0,0-1,2 1,4 2,0-1,0-1,1 0,-1 0,1-1,-1 0,1 0,-1-1,1-1,-1 1,1-2,-1 1,1-1,-1-1,0 1,0-2,0 1,-1-1,5-3,11-7,-1-1,0-1,-1 0,0-2,-2-1,2-3,4-3,-13 14,0 0,-1 0,0-2,-1 1,0-1,-1-1,0 0,-1-1,-1 1,-1-2,0 1,-1-1,3-9,-9 24,1-1,-1 1,1-1,-1 1,0-1,0 1,0-1,0 1,0-1,0 1,0-1,0 1,-1 0,1-1,-1 1,1-1,-1 1,1 0,-1-1,0 1,1 0,-1 0,0-1,0 1,0 0,0 0,0 0,0 0,-1 0,1 0,0 1,0-1,-1 0,1 0,0 1,-1-1,1 1,-1 0,1-1,0 1,-1 0,1 0,-1 0,1 0,-1 0,1 0,-1 0,1 0,-1 0,1 1,-1-1,1 1,0-1,-1 1,1 0,0-1,-1 1,1 0,0 0,0 0,-14 11,0 0,2 1,0 1,0 0,1 0,1 1,0 1,1 0,1 0,0 1,1 0,1 1,1 0,1 0,0 0,1 0,0 10,4-22,0-1,0 1,0-1,1 0,0 1,0-1,1 0,-1 0,1 0,0 0,1 0,-1 0,1 0,0-1,0 1,0-1,1 0,-1 0,1 0,0-1,0 1,1-1,-1 0,1 0,-1 0,1-1,0 0,0 0,0 0,0 0,0-1,1 0,3 1,0-1,-1 0,1-1,-1 0,1 0,-1-1,1 0,-1 0,0-1,1 0,-1 0,0-1,3-2,8-5</inkml:trace>
  <inkml:trace contextRef="#ctx0" brushRef="#br0" timeOffset="1478.921">1882 625,'-48'41,"3"2,1 2,2 2,-1 7,28-34,41-37,130-151,-155 167,-1-1,1 1,-1 0,1 0,-1 0,1 0,0 0,0 0,-1 0,1 0,0 1,0-1,0 0,0 0,0 1,0-1,0 1,0-1,0 1,0-1,1 1,-1-1,0 1,0 0,0 0,1 0,-1 0,0 0,0 0,0 0,1 0,-1 0,0 0,0 1,0-1,0 0,1 1,-1-1,0 1,0-1,0 1,0 0,0 0,0-1,0 1,0 0,-1 0,1 0,0 0,0 0,-1 0,1 0,7 52,8 27,-16-78,1 0,1 0,-1 0,0 0,0 0,1 0,-1-1,1 1,-1-1,1 1,0-1,-1 0,1 1,0-1,0 0,0 0,0 0,0-1,0 1,0 0,0-1,1 1,-1-1,0 0,0 0,0 0,1 0,-1 0,0 0,0-1,0 1,0-1,2 0,3-1,0-1,0-1,-1 1,1-1,-1 0,0-1,0 0,0 0,0 0,-1 0,0-1,0 0,-1 0,1 0,-1-1,-1 0,1 1,-1-1,0-1,-1 1,0 0,0 0,0-1,-1 1,0-1,0-7,0-10</inkml:trace>
  <inkml:trace contextRef="#ctx0" brushRef="#br0" timeOffset="1948.954">1825 32,'23'-8,"0"2,1 0,-1 2,1 0,0 2,0 1,0 1,20 2,-43-2,0 0,0 0,1 0,-1 0,0 0,0 0,1 0,-1 0,0 1,0-1,0 1,1-1,-1 1,0-1,0 1,0-1,0 1,0 0,0 0,0 0,0 0,0-1,0 1,-1 0,1 0,0 1,-1-1,1 0,0 0,-1 0,0 0,1 0,-1 1,0-1,1 0,-1 0,0 1,0-1,0 0,0 0,0 1,0 0,-31 51,9-17,21-34,0 0,1 0,-1 0,1 0,-1 1,1-1,0 0,0 0,0 1,0-1,0 0,0 0,1 1,-1-1,1 0,-1 0,1 0,0 1,0-1,0 0,0 0,0 0,1-1,-1 1,0 0,1 0,0-1,-1 1,1-1,0 1,0-1,0 0,-1 0,1 0,1 0,-1 0,0 0,0 0,0-1,0 1,1-1,-1 0,2 1,101 4,-34-24,-52 13</inkml:trace>
  <inkml:trace contextRef="#ctx0" brushRef="#br0" timeOffset="2381.273">2813 229,'-44'104,"-11"-6,-4-2,-5-3,-17 16,71-97,-7 9,2-4</inkml:trace>
  <inkml:trace contextRef="#ctx0" brushRef="#br0" timeOffset="2734.601">2418 229,'91'64,"-65"-49,-1 2,0 0,-2 2,0 1,-1 1,-1 1,-1 0,10 17,-14-15,-1 1,-1 0,-2 1,0 0,6 23,-11-26,1-1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20,'5'-10,"1"2,0 7,-6 8,-8 9,-2 5,-5 4,1 3,-3 2,-2-1,-4 1,-2 0,-2-6,4-6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35 537,'-28'170,"26"-160,0 1,1 0,0 0,1 0,0-1,0 1,1 0,1 0,0-1,0 1,1-1,1 1,-1-1,2 0,-1-1,1 1,1-1,0 0,0 0,1 0,0-1,0 0,3 1,-7-7,1-1,-1 0,1 0,0 0,-1-1,1 0,0 1,-1-1,1 0,0 0,0-1,-1 1,1-1,-1 0,1 0,0 0,-1-1,0 1,1-1,-1 1,0-1,0 0,0-1,0 1,0 0,1-2,70-73,-50 49,-2-1,-1 0,-1-2,-2 0,-1-1,5-16,-22 49,0-1,1 0,-1 1,0-1,1 0,-1 0,1 1,-1-1,1 0,-1 0,0 0,1 1,-1-1,1 0,-1 0,1 0,-1 0,1 0,-1 0,1 0,-1 0,1 0,-1 0,1 0,-1-1,0 1,1 0,-1 0,1 0,-1 0,1-1,-1 1,1 0,1 18,-1-11,0 0,0 0,0 0,1 0,0 0,1 0,-1-1,1 0,1 1,-1-1,1 0,0 0,0-1,1 1,0-1,0 0,0 0,0-1,1 1,0-1,0 0,0-1,0 0,0 0,1 0,-1 0,1-1,0 0,0-1,0 0,0 0,0 0,0-1,0 0,0 0,0-1,2 0,2-1,0-1,-1 0,1-1,-1 0,0-1,0 0,-1 0,1-1,-1 0,-1-1,1 0,-1 0,0-1,-1 0,0-1,0 1,0-1,-1-1,-1 1,0-1,0 0,-1 0,0 0,-1-1,0 1,0-1,-1 0,0-7,-2-39,-1 32</inkml:trace>
  <inkml:trace contextRef="#ctx0" brushRef="#br0" timeOffset="517.009">881 1,'0'0,"0"1,0-1,0 1,0-1,-1 0,1 1,0-1,0 1,0-1,0 1,0-1,0 1,0-1,1 0,-1 1,0-1,0 1,0-1,0 1,0-1,1 0,-1 1,0-1,0 0,1 1,-1-1,0 0,1 1,-1-1,0 0,1 1,-1-1,0 0,1 0,-1 0,0 1,1-1,-1 0,1 0,-1 0,1 0,-1 0,0 0,1 0,-1 0,1 0,-1 0,1 0,-1 0,1 0,-1 0,0 0,1 0,-1 0,1 0,-1-1,0 1,1 0,-1 0,1-1,-1 1,0 0,1 0,-1-1,0 1,0 0,1-1,-1 1,8 40,-5 387,2-229,-4-194,-1 0,1 0,0 0,1-1,-1 1,1 0,-1-1,1 1,0-1,0 0,1 1,-1-1,1 0,-1-1,1 1,0 0,0-1,0 1,1-1,-1 0,1 0,-1-1,1 1,-1-1,1 1,0-1,0 0,-1 0,1-1,0 1,0-1,0 0,0 0,0 0,0-1,0 1,0-1,-1 0,1 0,0 0,0-1,-1 1,4-3,9-5,-1-2,0 0,-1-1,0 0,-1-1,0-1,-1 0,2-4,34-35,-48 51,0 1,1 0,-1 0,1 0,0 0,-1 0,1 0,0 0,0 0,-1 0,1 0,0 1,0-1,0 0,0 1,0-1,0 0,0 1,0-1,0 1,1-1,-1 1,0 0,0 0,0-1,0 1,1 0,-1 0,0 0,0 0,1 0,-1 1,0-1,0 0,0 1,0-1,0 0,1 1,-1-1,0 1,0 0,0-1,0 1,0 0,0 0,-1-1,1 1,0 0,0 0,0 0,-1 0,1 1,7 78,-9-74,0 0,1 1,-1-1,1 1,1-1,-1 0,1 1,1-1,-1 0,1 0,0 0,0 0,1 0,-1 0,1-1,1 1,-1-1,1 0,3 4,-5-8,-1 0,1 0,-1 0,1 0,-1 0,1-1,0 1,-1-1,1 1,0-1,-1 0,1 1,0-1,0 0,-1 0,1 0,0 0,-1-1,1 1,0 0,-1-1,1 1,0-1,-1 0,1 1,-1-1,1 0,-1 0,1 0,11-10</inkml:trace>
  <inkml:trace contextRef="#ctx0" brushRef="#br0" timeOffset="1552.955">1502 623,'9'5,"-1"0,1-1,0 0,0-1,1 1,-1-2,1 1,0-2,-1 1,1-1,0 0,0-1,0-1,0 1,0-1,-1-1,1 0,0 0,-1-1,1 0,-1-1,0 0,0 0,-1-1,1 0,6-6,-12 9,0-1,0 1,-1-1,1 0,-1 0,1 0,-1 0,0 0,0 0,-1-1,1 1,0-1,-1 1,0-1,0 0,0 1,-1-1,1 0,-1 0,0 1,0-1,0 0,0 0,-1 0,1 1,-1-1,0 0,0 1,-1-1,1 1,-1-1,1 1,-1-1,0 1,-1 0,1 0,0 0,-1 0,0 1,1-1,-1 1,0-1,0 1,-1 0,1 0,0 1,-1-1,1 1,-1-1,1 1,-1 0,0 0,0 1,1-1,-1 1,-1 0,-6 5,0 1,0 0,1 0,0 1,0 1,1 0,0 0,1 1,-1 0,2 0,-1 1,1 0,1 0,0 1,0 0,1 0,1 0,0 1,0-1,0 7,-15 80,19-95,0 0,1 0,-1 1,1-1,-1 0,1 0,0 0,0 0,0-1,1 1,-1 0,1 0,0-1,-1 1,1-1,0 1,0-1,1 0,-1 0,0 0,1 0,-1 0,1-1,0 1,0-1,-1 1,1-1,0 0,0 0,2 0,12 2,0-1,0 0,0-2,1 0,-1 0,0-2,0 0,0-1,0-1,0 0,-1-1,0-1,13-7,12-6,-2-3,0 0,-2-3,26-22,-42 32,-1-1,-1 0,0-2,-1 0,-1-1,-1-1,-1-1,-1 0,0-1,9-21,-21 41,-1 0,0-1,1 1,-1 0,0 0,0-1,-1 1,1-1,0 1,-1-1,1 1,-1-1,0 1,0-1,0 1,0-1,0 1,-1-1,1 1,-1-1,1 1,-1-1,0 1,0 0,0-1,-1 1,1 0,0 0,-1 0,1 0,-1 0,0 0,0 0,0 1,0-1,0 0,0 1,0 0,0 0,0-1,-1 1,1 0,-1 1,1-1,0 0,-1 1,1-1,-1 1,0 0,1 0,-1 0,1 0,-1 0,1 1,-1-1,1 1,-1 0,1-1,-11 6,1 1,0 0,0 1,1 0,0 1,0 0,1 0,0 1,1 1,0-1,0 2,2-1,-1 1,-2 7,8-17,1-1,-1 1,1 0,0 0,0 0,0 0,0 0,0 0,0 0,0 1,1-1,-1 0,1 0,-1 1,1-1,0 0,0 0,0 1,0-1,1 0,-1 0,1 1,-1-1,1 0,0 0,0 0,0 0,0 0,0 0,0 0,0 0,1 0,-1 0,1-1,-1 1,1-1,0 1,0-1,-1 1,1-1,0 0,0 0,0 0,0 0,1 0,-1-1,0 1,0-1,1 1,20 1,0-1,0-1,0-1,0 0,0-2,-1-1,1-1,-1-1,4-2,-3 1,36-7,-57 14,-1 0,0 0,0 1,1-1,-1 0,0 1,1 0,-1-1,0 1,0-1,0 1,0 0,0 0,0 0,0 0,0 0,0 0,0 0,0 0,0 0,-1 0,1 0,-1 0,1 1,0-1,-1 0,0 0,1 1,-1-1,0 0,0 1,0-1,0 0,0 1,0-1,0 1,0-1,0 0,-1 0,1 1,-1 0,-15 134,17-134,0 0,0 1,0-1,0 0,1 1,-1-1,1 0,-1 0,1 0,0 0,0-1,0 1,0 0,0-1,0 1,0-1,0 0,1 0,-1 0,0 0,1 0,-1 0,1-1,-1 1,1-1,-1 1,1-1,0 0,-1 0,1 0,-1-1,2 1,81-23,65-82,-133 92,-1-1,0-1,-1 0,-1-1,0-1,-1-1,-1 1,-1-2,0 0,2-9,-11 26,-1 1,0-1,0 0,0 0,0 1,0-1,-1 0,1 0,0 0,-1 0,0 0,1 0,-1 0,0 0,0 0,0 0,0 0,0 0,-1 0,1 0,-1 0,1 0,-1 0,0 0,1 0,-1 0,0 1,0-1,0 0,-1 1,1-1,0 1,-1-1,1 1,-1-1,1 1,-1 0,0 0,1 0,-1 0,0 0,0 0,0 0,0 1,0-1,0 1,0-1,0 1,0 0,0 0,-1 0,-9 4,0 1,0 1,0-1,1 2,0 0,0 0,1 1,0 1,0-1,1 1,0 1,-4 7,3-6,0 0,1 1,1 1,0 0,0 0,1 0,1 1,1 0,0 0,-3 13,6-20,1-1,0 1,0 0,1-1,-1 1,2 0,-1-1,1 1,0-1,0 1,0-1,1 1,0-1,1 0,-1 0,1 0,1 0,-1 0,1-1,0 1,0-1,0 0,1 0,-1 0,3 0,9 5,1-1,0-1,0-1,0-1,1 0,0-1,0-1,0 0,1-2,-1 0,1-1,-1-1,1 0,-1-2,1 0,-1-1,0-1,0-1,14-5,15-7,-29 10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9:34.14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0,'-15'48,"18"-35,1 0,1-1,-1 1,2-1,0 0,0 0,1-1,1 0,-1 0,2 0,0-1,0 0,5 2,33 44,-26-25,2 0,2-1,0-2,2-1,1-1,1-1,5 1,182 108,-167-114,0-1,2-4,0-1,0-2,1-3,1-2,-1-3,1-1,29-4,209 25,-88-43,0-9,67-24,133-19,-226 40,1 9,1 7,0 8,0 8,0 7,73 18,-191-11,0 3,-2 3,0 2,-2 3,0 2,-2 3,-2 2,50 39,40 26,-141-97,0-1,1 0,-1 0,0 0,0 0,0 0,0-1,0 1,0-1,0 1,0-1,0 0,0 0,0 0,0 0,0 0,0 0,-1 0,1-1,0 1,-1-1,0 1,1-1,-1 0,0 1,1-1,-1 0,0 0,0 0,-1 0,1 0,0 0,-1 0,1 0,-1 0,1 0,-1 0,0 0,0 0,0-1,0 1,-1 0,1-1,12-27,4 12,0 0,2 1,0 2,0-1,2 2,-1 1,2 0,0 2,1 0,-1 1,2 1,0 1,0 2,0 0,15-1,13-8,42-13,1 5,2 4,0 4,1 4,0 5,0 3,13 6,251 61,-191-26,-23-19,0-6,1-6,0-7,104-14,-250 14,151-8,35 3,-1-8,0-8,-2-9,151-44,-321 70,0 1,-1-1,1-1,-1-1,-1 0,1-1,-1 0,0-1,0-1,-1 0,0 0,-1-1,0-1,-1 0,0 0,0-1,-2 0,1-1,-1 0,-1 0,-1-1,4-8,9-137,-24 128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44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2710 285,'4'20,"3"24,-6 11,-2 0,-2-4,0-7,1-5,0-4,1-4,1-3,-1 0,1-1,0-10,0-7</inkml:trace>
  <inkml:trace contextRef="#ctx0" brushRef="#br0" timeOffset="485.844">2597 285,'20'-8,"0"1,1 1,0 0,0 2,1 0,-1 2,1 0,-1 1,1 1,11 3,-30-4,-1 1,1 1,0-1,-1 0,1 1,0-1,-1 1,1 0,-1 0,1 0,-1 0,1 0,-1 0,0 1,0-1,1 1,-1 0,0-1,0 1,-1 0,1 0,0 1,-1-1,1 0,-1 0,0 1,0-1,0 1,0-1,0 1,0-1,-1 1,1-1,-1 1,0 0,1-1,-1 1,-1 0,1 0,0-1,-1 1,1-1,-1 1,0 0,0-1,0 1,-1 1,-25 40,-9 30,38-70,-1-1,1 0,-1 1,1-1,0 0,0 0,0 0,1 0,-1 0,1-1,0 1,-1-1,1 1,0-1,1 0,-1 0,0-1,0 1,1-1,-1 1,1-1,-1 0,1 0,0-1,-1 1,1-1,0 0,-1 0,1 0,1 0,21 5,-22-5,0 1,0-1,0 1,0 0,0 0,0 1,0-1,-1 1,1 0,0 0,-1 0,0 0,1 1,-1-1,0 1,0 0,0 0,-1 0,1 0,-1 0,0 1,1-1,-2 1,1-1,0 1,-1 0,1 0,-1 0,0 0,-1 0,1 0,-1 0,1 0,-1 0,0 0,-1 0,1 0,-1 0,0 0,0 0,0 0,0 0,-1-1,1 1,-1 0,-9 12,-1 0,0-1,-1 0,-1-1,0-1,-1 0,0-1,-1-1,0 0,-1-1,0-1,0 0,-1-2,-1 0,1-1,-2 0,-5-2</inkml:trace>
  <inkml:trace contextRef="#ctx0" brushRef="#br0" timeOffset="874.313">2540 963,'34'4,"34"-2,12-2,1-6,-9-2,-6-4,-10-1,-10 3,-8-2,-5 0,-4 3,-6 3</inkml:trace>
  <inkml:trace contextRef="#ctx0" brushRef="#br0" timeOffset="-2094.853">0 1357,'16'-1,"-1"0,0-1,0-1,0-1,0 0,0-1,-1-1,0 0,0 0,-1-2,0 0,0 0,0-1,-1-1,-1 0,0 0,0-1,-1-1,0 0,-1 0,4-9,143-206,-137 179,-19 48,1-1,-1 1,0-1,1 0,-1 1,0-1,1 0,-1 0,0 1,0-1,0 0,0 0,1 1,-1-1,0 0,-1 0,1 1,0-1,0 0,0 0,0 1,0-1,-1 0,1 0,0 1,-1-1,1 0,-1 1,1-1,0 0,-1 1,1-1,-1 1,0-1,1 1,-1-1,1 1,-1 0,0-1,1 1,-1-1,0 1,0 0,1 0,-1 0,0-1,0 1,1 0,-1 0,0 0,0 0,1 0,-1 0,0 0,0 0,1 1,-1-1,0 0,0 0,1 1,-1-1,0 0,-9 6,-1-1,1 1,0 1,1 0,0 0,0 1,0 0,1 0,0 1,1 0,0 1,-2 2,-3 5,0 0,1 1,1 0,0 0,2 1,0 0,1 1,1 0,-2 14,8-29,0 0,1 0,0 0,0 1,0-1,0 0,1 0,0-1,0 1,1 0,-1-1,1 1,0-1,0 0,0 1,1-2,-1 1,1 0,0-1,0 0,0 0,1 0,-1 0,1-1,0 1,-1-1,1 0,0-1,0 1,0-1,1 0,-1 0,0-1,0 0,0 1,1-2,-1 1,0-1,0 1,0-1,0-1,0 1,2-2,28-6,0-2,-1-2,0-1,-2-2,0 0,0-3,20-16,-39 28,-2 0,1-1,-1 0,0 0,-1-2,0 1,0-1,-1-1,-1 0,1 0,-2 0,0-1,0 0,-1-1,0 0,-1 1,-1-2,0 1,-1 0,0-1,-1 0,0-4,-2 16,0 1,1 0,-1-1,0 1,0 0,0 0,0-1,0 1,0 0,0 0,0-1,-1 1,1 0,0 0,-1-1,1 1,-1 0,0 0,1 0,-1 0,0 0,0 0,1 0,-1 0,0 0,0 0,0 0,0 0,0 1,0-1,0 0,-1 1,1-1,0 1,0-1,0 1,-1 0,1-1,0 1,0 0,-1 0,1 0,0 0,-1 0,1 0,0 0,0 0,-1 1,1-1,0 1,-1-1,-11 9,0 0,1 1,1 0,-1 1,2 0,-1 1,2 0,0 0,0 1,1 1,1-1,0 1,0 0,2 1,-4 11,8-23,0 0,-1 1,1-1,0 0,1 0,-1 1,0-1,1 1,0-1,0 1,0-1,0 0,1 1,-1-1,1 1,0-1,0 0,0 1,0-1,0 0,1 0,0 0,-1 0,1 0,0 0,1-1,-1 1,0-1,1 1,-1-1,1 0,0 0,0 0,0 0,0-1,0 1,0-1,0 0,2 1,7 0,1-1,0 0,0-1,0 0,0-1,-1 0,1-1,0 0,-1-1,1-1,-1 0,0 0,0-2,0 1,-1-1,0-1,0 0,-1-1,0 0,0 0,5-7,0 2,1-2,-2 0,0-1,-1 0,0-1,-1 0,-2-1,1 0,-2-1,4-11,-3 2,-5 19,-1 0,-1 0,0 0,0-1,-1 0,0 1,-1-1,0 0,0 0,-1-4,0 13,0 0,0 1,0-1,0 0,0 0,0 0,0 1,0-1,0 0,0 0,-1 0,1 1,0-1,0 0,-1 1,1-1,-1 0,1 0,-1 1,1-1,-1 1,1-1,-1 1,1-1,-1 1,0-1,1 1,-1-1,0 1,1-1,-1 1,0 0,0 0,0-1,1 1,-1 0,0 0,0 0,1 0,-1 0,0 0,0 0,0 0,0 0,1 0,-1 1,0-1,0 0,1 0,-1 1,0-1,1 0,-1 1,0-1,1 1,-1-1,0 1,-33 34,18-13,1 1,1 0,1 2,1-1,1 1,1 1,2 0,0 0,2 1,1 0,-1 18,5-39,1-1,0 1,0-1,0 1,0-1,1 0,0 1,0-1,1 0,-1 1,1-1,0 0,1 0,-1 0,1-1,0 1,0-1,1 1,-1-1,1 0,0 0,0-1,0 1,0-1,1 0,-1 0,3 1,11 3</inkml:trace>
  <inkml:trace contextRef="#ctx0" brushRef="#br0" timeOffset="-1494.457">1270 1131,'-148'224,"138"-201,41-60,122-173,-153 209,1 0,-1-1,0 1,1-1,-1 1,1-1,0 1,-1 0,1-1,0 1,0 0,0-1,0 1,0 0,0 0,0 0,0 0,1 0,-1 0,0 0,0 0,1 1,-1-1,1 1,-1-1,1 1,-1-1,1 1,-1 0,1-1,-1 1,1 0,-1 0,1 0,0 0,-1 1,1-1,-1 0,1 1,-1-1,1 1,-1-1,0 1,1 0,-1-1,1 2,6 91,-9-87,0 0,0 0,0 0,1 0,0 1,0-1,1 0,0 0,0 1,0-1,1 0,0 0,0-1,0 1,1 0,0-1,0 1,0-1,1 0,0 0,0 0,0-1,2 3,-4-6,0 0,0-1,0 1,-1 0,1 0,0-1,0 1,0-1,0 0,0 1,0-1,0 0,0 0,0-1,0 1,0 0,0 0,0-1,0 0,0 1,0-1,0 0,0 0,-1 0,1 0,0 0,0 0,-1 0,1-1,-1 1,0-1,1 1,-1-1,0 1,0-1,0 0,1 0,36-69,-33 51,0 0,-1 0,-1-1,0 0,-2 1,-1-1,-1-10,1 6</inkml:trace>
  <inkml:trace contextRef="#ctx0" brushRef="#br0" timeOffset="-919.116">1693 850,'15'0,"18"4,10 3,1-1,-2-2,-3 0,-3-2,-3-1,-8-5,-2-2,-1-1,-4 2</inkml:trace>
  <inkml:trace contextRef="#ctx0" brushRef="#br0" timeOffset="-665.094">1806 1019,'34'5,"30"-3,9-8,-8-1</inkml:trace>
  <inkml:trace contextRef="#ctx0" brushRef="#br0" timeOffset="3255.344">2964 1188,'-84'139,"51"-81,-4 8,-3 0,-3-3,-3-1,-4 0,49-61,-14 16,18-17,144-140,87-134,-230 271,-1 0,1 0,0 0,0 0,0 0,0 1,0 0,0 0,1 0,-1 0,1 1,0-1,-1 1,1 1,0-1,0 0,-1 1,1 0,0 0,0 1,0-1,-1 1,1 0,0 1,-1-1,1 1,-1-1,1 1,-1 1,0-1,0 1,0-1,0 1,0 0,-1 1,1-1,-1 1,0-1,0 1,0 0,-1 0,1 0,-1 1,0-1,0 0,0 1,-1 0,1 2,13 159,3-86,-10-61</inkml:trace>
  <inkml:trace contextRef="#ctx0" brushRef="#br0" timeOffset="3535.283">2823 1555,'33'-10,"36"-3,10 1,-3 2,-10 3,-11 3,-10 2,-14 1</inkml:trace>
  <inkml:trace contextRef="#ctx0" brushRef="#br0" timeOffset="5285.356">2032 172,'4'-3,"-1"-1,1 1,0-1,0 1,0 1,0-1,0 0,1 1,-1 0,1 0,0 0,-1 1,1-1,0 1,0 0,0 1,0-1,0 1,0 0,0 0,0 1,0-1,0 1,0 0,-1 1,1-1,0 1,0 0,-1 0,0 0,1 0,-1 1,0 0,0 0,0 0,0 1,-1-1,3 7,-1 0,-1 0,0 0,0 1,-1-1,0 1,-1 0,-1 0,1 0,-2 0,1 0,-2 5,5 37,44 405,-35-285,-7-119,-2 0,-2 0,-3 0,-6 46,-13 117,10-161,8-48,-1 1,2-1,-1 1,1-1,1 1,-1 0,2-1,-1 1,1 0,2 8,36 72,-31-111,2-118,25-174,0 97,-10 69,-6 0,-1-104,-20-59,1 305,0-1,1 0,0 1,0-1,1 0,0 1,0-1,1 1,-1-1,1 1,1 0,-1 0,1 0,0 0,0 0,1 0,0 1,0 0,0 0,0 0,1 0,0 0,0 1,0 0,1 0,-1 1,1-1,6-1,170-10,-24-13,-95 19,1 3,0 3,46 4,-81-1,-16 0,0 0,0 1,0 0,0 1,0 1,-1 0,1 1,-1 0,0 1,2 1,-11-3,0 1,-1-1,1 1,-1 0,0 0,0 0,-1 0,1 0,-1 0,0 1,0-1,0 0,0 1,-1-1,0 0,0 1,0-1,0 1,-1-1,1 0,-1 1,-1-1,1 0,0 0,-3 4,-1 20,3 54,7-64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0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85,'4'-6,"-16"21,-43 67,-4-2,-2-2,-35 29,37-40,-48 60,91-108</inkml:trace>
  <inkml:trace contextRef="#ctx0" brushRef="#br0" timeOffset="312.044">57 170,'16'20,"1"0,1-2,1 0,1-1,0-1,1-1,16 9,-22-14,225 118,-40-47,-141-67,-46-15</inkml:trace>
  <inkml:trace contextRef="#ctx0" brushRef="#br0" timeOffset="678.217">395 1,'28'279,"-27"-239,-1 0,-2 0,-2-1,-7 33,5-43,2 1,1-1,2 1,0 0,4 18,13-8,-4-28</inkml:trace>
  <inkml:trace contextRef="#ctx0" brushRef="#br0" timeOffset="996.804">0 424,'38'-5,"42"-6,17-1,1 1,-6 2,-15 4,-9 1,-13 3,-5 0,-7 1,-6 1,-4-1,1-4,1-2,-7 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07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114 391,'11'327,"7"-2,-18-302</inkml:trace>
  <inkml:trace contextRef="#ctx0" brushRef="#br0" timeOffset="337.914">1 448,'24'-38,"1"2,3 2,0 0,3 2,0 1,2 1,1 2,24-15,-54 40,1-1,-1 0,1 1,-1 0,1 0,0 1,0-1,0 1,0 0,1 0,-1 1,0-1,1 1,-1 0,1 1,0-1,-1 1,1 0,-1 1,1-1,-1 1,1 0,-1 1,1-1,-1 1,0 0,0 0,0 1,0 0,0 0,-1 0,1 0,-1 1,0-1,1 1,-2 0,1 0,0 1,1 2,2 10,0 0,-1 0,0 0,-2 1,0 0,-1 0,0 0,-2 0,0 0,-1 1,-1-1,-1 0,0 0,-2 0,0 0,0 0,-2-1,0 0,-1 0,-1-1,-1 1,0-2,-1 1,0-1,-6 4,11-12,-2 0,1 0,0-1,-1 0,-1 0,1-1,-1 0,1 0,-1-1,-1 0,1 0,-1-1,1 0,-1-1,0 1,0-2,0 1,0-1,0-1,0 0,0 0,0 0,-1-2,1 1,0-1,1 0,-1-1,-5-1,-2-8,1 2</inkml:trace>
  <inkml:trace contextRef="#ctx0" brushRef="#br0" timeOffset="1468.072">876 617,'-223'134,"211"-126,1 0,-1 1,2 1,-1 0,1 0,1 1,0 0,0 1,1 0,1 0,0 1,0 0,2 0,-1 0,-1 12,6-22,0 0,0 1,1-1,0 0,-1 1,1-1,0 0,1 1,-1-1,1 0,-1 1,1-1,0 0,0 0,1 0,-1 0,0 0,1 0,0 0,0 0,0-1,0 1,0-1,0 1,1-1,-1 0,1 0,0 0,0 0,0 0,-1-1,1 1,1-1,-1 0,0 0,0 0,0 0,1-1,-1 1,0-1,1 0,-1 0,0 0,1 0,-1 0,0-1,0 0,1 1,-1-1,0-1,3 0,9-4,0-1,-1-1,0 0,0-1,-1 0,0-1,0 0,-1-1,-1-1,0 0,7-10,21-19,56-69,-70 90,-15 39,-14 2,2-16,0-1,0 1,1-1,-1 1,1 0,0-1,0 1,1 0,0 0,0 0,0 0,0 0,1-1,-1 1,1 0,0 0,1-1,-1 1,1 0,0-1,0 0,1 1,-1-1,1 0,0 0,0 0,0-1,0 1,1-1,0 0,-1 0,1 0,0 0,1 0,3-1,1-1,0 0,0 0,0-1,0 0,0 0,-1-1,1-1,0 1,0-1,-1-1,1 1,-1-1,0-1,0 0,0 0,0 0,-1-1,0 0,0-1,0 0,2-2,7-7,0-1,-1-1,-1-1,-1 0,0 0,-1-1,-1-1,3-8,-10 19,0 0,0 0,-1 0,0 0,-1-1,0 1,0-1,-1 0,0 1,-1-1,0 0,-1 1,0-1,0 0,-1 1,0-1,-1 1,0-1,-2-3,4 11,-1 1,1 0,0-1,0 1,0 0,-1 0,1 0,0 0,-1 0,1 0,-1 0,0 0,1 1,-1-1,0 1,1-1,-1 1,0-1,1 1,-1 0,0 0,0 0,1 0,-1 0,0 1,0-1,1 0,-1 1,0-1,1 1,-1-1,1 1,-1 0,1 0,-1 0,1 0,-1 0,1 0,0 0,-1 1,-48 54,47-53,-1 1,1 0,-1 0,1 0,1 0,-1 1,0-1,1 1,0-1,0 1,1 0,-1 0,1 0,0 0,0 0,1 0,-1 0,1 0,0 1,1-1,-1 0,1 0,0 0,0 0,1 0,-1 0,1-1,0 1,1 0,-1-1,1 1,0-1,0 0,0 0,0 0,1 0,0-1,-1 1,4 0,5 1,0 0,1-1,0-1,-1 0,1-1,0 0,0-1,1 0,-1-2,0 1,0-1,6-2,66 1,-82 2,0 1,0 0,0-1,0 2,0-1,0 0,0 1,0-1,-1 1,1 0,0 0,-1 0,0 0,1 0,-1 0,0 1,0-1,0 1,0 0,-1-1,1 1,-1 0,0 0,1 0,-1 0,-1 0,1 0,0 0,-1 1,1-1,-1 0,0 0,0 0,-1 1,1-1,-1 1,1-1,-1 0,1-1,-1 1,1 0,0 0,0 0,0-1,1 1,-1 0,0 0,1-1,0 1,0 0,0-1,0 1,0-1,1 1,-1-1,1 1,-1-1,1 0,0 0,0 0,0 0,0 0,0 0,0-1,1 1,-1-1,0 1,1-1,-1 0,1 0,0 0,-1 0,1 0,0-1,0 1,-1-1,1 0,0 0,0 0,0 0,-1 0,1-1,0 1,8-4,0 0,0 0,-1-1,1-1,-1 1,0-2,-1 1,0-1,0-1,0 0,-1 0,0 0,0-1,-1 0,0-1,19-20,8-9,-2-2,-2-1,-2-2,-2 0,-1-2,-3-1,-2-1,-1 0,5-30,-19 64,0-1,-1 0,-1 0,0 0,-1 0,-1 0,0 0,-1 0,-1-1,0 1,-1 0,-1 0,-4-14,7 28,0 0,-1 0,1-1,0 1,-1 0,0 0,1 0,-1 0,0-1,1 1,-1 0,0 0,0 0,0 1,0-1,0 0,0 0,0 0,0 1,0-1,-1 1,1-1,0 1,0-1,-1 1,1 0,0-1,0 1,-1 0,1 0,0 0,-1 0,1 0,0 0,0 0,-1 1,1-1,0 0,0 1,-1-1,1 1,0-1,0 1,0 0,0-1,0 1,0 0,0 0,0 0,-1 1,-38 56,29-24,2 1,0 0,3 0,1 1,1 0,3 0,0 0,2 0,6 27,-3-35,1-1,2-1,1 1,1-1,1 0,1-1,1-1,16 24,5 14,-35-55,-13-20,5 0</inkml:trace>
  <inkml:trace contextRef="#ctx0" brushRef="#br0" timeOffset="1706.025">1638 504,'33'5,"17"1,28-5,5-2,-6-2,-11 1,-13-1,-10-3,-8-2,-4 1,-4 2,-6 1</inkml:trace>
  <inkml:trace contextRef="#ctx0" brushRef="#br0" timeOffset="1869.845">2428 674,'10'24,"3"7</inkml:trace>
  <inkml:trace contextRef="#ctx0" brushRef="#br0" timeOffset="2018.357">2399 391,'0'0</inkml:trace>
  <inkml:trace contextRef="#ctx0" brushRef="#br0" timeOffset="2237.999">2964 504,'-22'7,"1"1,1 0,-1 2,2 0,-1 2,1 0,1 1,0 0,1 2,1 0,-11 13,24-25,0 0,0 0,0 0,1 0,0 1,-1-1,1 1,0-1,1 1,-1 0,1 0,-1 0,1 0,0 0,1 0,-1 0,1 0,0 1,0-1,0 0,0 0,1 0,-1 0,1 0,0 0,1 0,-1 0,1 0,-1 0,1 0,0-1,1 1,-1-1,1 0,-1 1,1-1,0 0,0-1,0 1,1 0,-1-1,1 0,6 4,1-1,0-1,0 0,0 0,0-1,0-1,1 0,-1 0,1-1,0-1,-1 0,1 0,0-1,-1-1,1 0,-1 0,0-1,0-1,0 0,0 0,-1-1,1-1,9-6,-2-2</inkml:trace>
  <inkml:trace contextRef="#ctx0" brushRef="#br0" timeOffset="3306.04">3275 645,'-3'3,"0"-1,0 1,0 0,0 0,1 1,-1-1,1 1,0-1,0 1,0 0,1-1,-1 1,1 0,0 0,0 0,0 0,1 1,-1-1,1 0,0 0,0 0,0 0,1 1,-1-1,1 0,0 0,1 0,-1 0,1-1,-1 1,1 0,0 0,0-1,1 1,-1-1,1 0,0 0,0 0,0 0,0 0,0-1,1 1,-1-1,1 0,-1 0,1 0,0-1,0 1,0-1,0 0,0 0,0 0,3 0,3-2,0 1,-1-2,1 0,-1 0,1 0,-1-1,0-1,0 0,0 0,-1 0,1-1,-1 0,0-1,-1 0,1 0,5-7,36-24,-46 35,0 1,-1 0,1 0,0 0,0 0,-1 0,1 1,0-1,0 1,0 0,0 0,0 0,0 0,0 0,0 1,-1 0,1-1,0 1,0 0,0 0,-1 0,1 1,-1-1,1 1,-1-1,1 1,-1 0,0 0,0 0,0 0,0 0,0 0,0 1,-1-1,1 1,-1-1,1 1,29 28,-24-26,-1-1,1-1,0 1,0-1,1 0,-1 0,1-1,-1 0,1-1,0 0,-1 0,1 0,0-1,0 0,0 0,0-1,-1 0,1-1,0 0,-1 0,1 0,-1-1,0 0,0-1,0 0,0 0,-1 0,1-1,12-10,0-1,-1 0,-1-2,-1 0,0-1,-1 0,-2-1,0-1,-1 0,-1-1,0 0,-2-1,-1 0,0-5,1 7,0-1,-2 0,-1-1,-1 1,-1-1,0 0,-2-1,-1 1,-1 0,0-1,-2 1,-1 0,-1 0,-1 0,-2-3,6 21,-1-1,0 1,-1 0,1-1,-1 1,0 0,0 1,-1-1,1 1,-1-1,0 1,0 0,0 0,-1 1,0 0,1-1,-1 1,0 1,-1-1,1 1,0 0,-1 0,1 0,-1 1,1 0,-1 0,0 0,0 1,1 0,-1 0,0 1,1-1,-1 1,0 0,1 1,-1-1,1 1,-1 0,1 1,0-1,0 1,0 0,-1 1,-4 5,0 1,0 0,1 0,0 1,1 0,0 1,1 0,1 0,-1 1,2-1,0 1,0 1,1-1,1 0,0 1,1 1,-2 13,2 0,1 1,0-1,3 1,0-1,2 0,3 12,-4-24,1 0,1 1,0-1,1-1,1 1,0-1,1-1,1 1,0-1,1-1,0 0,1 0,1-1,0 0,0-1,2-1,-1 0,1 0,14 6,-18-9,1-1,1 0,-1-1,1 0,0-1,0 0,0-1,0-1,1 1,-1-2,1 0,0 0,-1-1,1-1,0 0,-1-1,1 0,-1-1,0-1,0 1,0-2,0 0,6-4,-4-1</inkml:trace>
  <inkml:trace contextRef="#ctx0" brushRef="#br0" timeOffset="3955.983">4630 588,'-35'12,"0"1,0 2,2 1,0 2,-13 10,-24 31,69-58,1-1,-1 1,0 0,1 0,-1-1,1 1,-1 0,1 0,-1 0,1 0,0 0,-1 0,1 0,0 0,0 0,0 0,0 0,0 0,0 0,0 0,0 0,0 0,0 0,1 0,-1 0,0 0,1 0,-1 0,0 0,1-1,0 1,-1 0,1 0,-1 0,1-1,0 1,-1 0,1 0,0-1,0 1,0-1,0 1,-1-1,1 1,0-1,0 0,0 1,0-1,0 0,0 0,0 1,0-1,0 0,1 0,56 3,-37-6,-2-2,1 0,0-2,-1 0,0-1,-1 0,0-2,0 0,-1-1,15-12,6-3,-36 24,-1 1,1-1,0 0,0 1,0-1,0 1,0 0,0 0,1 0,-1 0,0 0,1 0,-1 1,0-1,1 1,-1-1,1 1,-1 0,1 0,-1 0,1 0,-1 0,0 1,1-1,-1 1,1 0,-1 0,0 0,0 0,1 0,-1 0,0 0,0 1,0-1,0 1,0-1,-1 1,1 0,0 0,-1 0,1 0,10 21,-10-18,0 1,0-1,1 0,0 0,-1-1,2 1,-1-1,0 1,1-1,0 0,0 0,0-1,0 1,1-1,-1 0,1 0,0 0,0-1,0 1,0-1,0-1,1 1,-1-1,4 1,8-4,-1 0,0-1,0-1,0 0,-1-1,0-1,1 0,-2-1,1-1,-1 0,0-1,2-3,-1 3,0-1,-1-1,0 0,-1-1,0-1,-1 1,-1-2,0 0,-1 0,0-1,-1 0,-1-1,0 0,-1 0,-1-1,0 0,-1 0,-1 0,-1 0,-1-1,0 1,-1-13,-1 28,0 0,0 0,0 0,0 0,0 0,-1 0,1 0,-1 0,0 0,1 0,-1 0,0 0,0 0,0 1,0-1,-1 0,1 1,0-1,-1 1,1-1,-1 1,1 0,-1-1,0 1,0 0,1 0,-1 0,0 0,0 1,0-1,0 1,0-1,0 1,0-1,0 1,0 0,0 0,0 0,0 0,0 0,-2 1,-79 38,77-34,0-1,0 1,0 0,1 0,0 1,0 0,0 0,0 0,1 0,0 1,1 0,-1 0,1 0,1 0,-1 0,1 0,0 1,1-1,0 1,0 0,0-1,1 1,1 0,-1-1,1 1,0-1,1 1,0-1,0 1,0-1,1 0,0 0,1 0,2 3,5 0,0 0,1-1,0-1,0 0,1 0,0-1,0-1,1 0,0-1,6 1,106 58,-122-60,-1 1,1-1,-1 1,0 0,0 0,0 0,-1 0,0 1,0-1,0 1,-1-1,0 1,0 0,0 0,0-1,-1 1,0 0,-1 0,1-1,-1 1,0 0,0 0,-1-1,0 2,-4 40,7-28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75,'-9'15,"0"-1,2 1,0 1,0 0,2 0,0 0,0 0,2 1,0-1,1 1,1 0,0 0,2 14,-1-29,0 0,0-1,1 1,-1 0,0 0,1 0,-1 0,1 0,0-1,0 1,0 0,-1-1,2 1,-1 0,0-1,0 1,0-1,1 0,-1 1,1-1,-1 0,1 0,-1 0,1 0,0 0,-1 0,1 0,0-1,0 1,0-1,0 1,-1-1,1 0,0 0,0 0,0 0,0 0,0 0,0 0,0 0,0-1,-1 1,1-1,0 0,1 0,70-54,-67 49,0 0,0 0,-1-1,0 1,0-1,0 0,-1-1,0 1,-1-1,1 0,-2 1,1-1,-1-1,0 1,0 0,-1 0,-1-1,1 1,-1-1,-1 1,1-1,-1 1,-1 0,0 0,0-1,0 1,-1 1,-1-1,1 0,-1 1,-1-3,2 7,1-1,0 0,-1 1,1 0,-1 0,0 0,0 0,-1 0,1 0,0 1,-1 0,0-1,1 1,-1 1,0-1,0 0,0 1,0 0,0 0,-1 0,1 1,0-1,0 1,0 0,-1 0,1 1,0-1,0 1,0 0,-1 0,1 0,0 0,0 1,1 0,-1 0,-2 1,-16 12,3 1</inkml:trace>
  <inkml:trace contextRef="#ctx0" brushRef="#br0" timeOffset="435.207">379 245,'5'-14,"1"1,1-1,0 1,1 1,0 0,1 0,0 0,1 1,8-6,-18 16,1 0,-1 0,1 0,0 0,-1 0,1 1,0-1,-1 0,1 0,0 1,0-1,0 1,0-1,0 1,-1-1,1 1,0-1,0 1,0 0,0-1,0 1,0 0,0 0,1 0,-1 0,0 0,0 0,0 0,0 0,0 0,0 1,0-1,0 0,0 1,0-1,0 1,-1-1,1 1,0-1,0 1,0 0,0-1,-1 1,1 0,0 0,17 49,-13-30,-3-13,0-1,0 0,1 1,0-1,0 0,1-1,-1 1,1 0,1-1,-1 0,1 0,0 0,0-1,0 0,0 1,1-2,0 1,0-1,0 0,0 0,0-1,1 1,-1-1,1-1,0 1,-1-1,1-1,0 1,0-1,-1 0,1-1,0 1,0-1,-1-1,1 1,-1-1,1 0,2-2,1 0,-1-1,0-1,0 0,0 0,-1-1,0 0,0 0,0 0,-1-1,-1-1,1 1,-1-1,0 0,-1 0,0-1,-1 0,0 0,0 0,-1 0,-1 0,1-1,-2 1,1-1,-2 0,1 1,-2-5,-4-10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3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335 565,'-24'1,"0"0,0 1,1 2,-1 1,1 0,0 2,0 0,-9 6,30-13,-1 1,1 0,0-1,-1 1,1 0,0 0,-1 1,1-1,0 0,0 1,0-1,0 1,1 0,-1-1,0 1,1 0,-1 0,1 0,-1 0,1 1,0-1,0 0,0 0,0 1,0-1,1 1,-1-1,1 0,0 1,-1-1,1 1,0-1,1 1,-1-1,0 1,1-1,-1 1,1-1,0 1,0-1,0 0,0 1,0-1,0 0,0 0,1 0,-1 0,1 0,0 0,1 1,74 35,-72-37,1 0,-1 0,0 0,0 0,1 1,-1 0,0 0,-1 0,1 0,0 1,-1 0,1 0,-1 0,0 1,0-1,0 1,-1 0,1 0,-1 1,0-1,0 0,0 1,-1 0,0 0,0 0,0 0,0 0,-1 0,0 0,0 1,0-1,0 0,-1 2,-5 3,0 0,-1 0,0-1,-1 1,0-1,0 0,-1-1,0 0,0 0,-1-1,0 0,0 0,-1-1,0-1,0 1,0-1,0-1,-1 0,-2 0,-73 22,61-22</inkml:trace>
  <inkml:trace contextRef="#ctx0" brushRef="#br0" timeOffset="321.015">561 762,'-4'10,"0"0,0 0,1 0,0 1,1-1,0 1,0 0,1-1,1 1,0 0,0-1,1 1,0 0,1-1,1 1,-1-1,1 1,1-1,0 0,3 3,-6-10,1-1,0 1,0-1,0 0,0 0,1 0,-1 0,0 0,1 0,-1-1,1 1,0-1,0 1,-1-1,1 0,0 0,0-1,0 1,0 0,0-1,0 0,0 0,0 0,0 0,0 0,0-1,0 1,0-1,0 0,0 0,0 0,0 0,2-2,3-1,0 0,-1-1,0 0,0 0,0-1,0 0,-1 0,0 0,0-1,-1 0,1-2,2-4,-1 1,0-1,-1-1,-1 1,0-1,-1 0,-1 0,0 0,-1 0,0-1,-1-4,0 14,-1-1,0 0,0 0,-1 0,0 0,0 1,0-1,-1 0,0 1,0-1,0 1,-1-1,1 1,-1 0,-1 0,1 0,-1 1,1-1,-1 1,-1 0,1 0,0 0,-1 1,0-1,0 1,0 0,0 1,-6-3,-15-2,2 2</inkml:trace>
  <inkml:trace contextRef="#ctx0" brushRef="#br0" timeOffset="685.581">1013 1,'-20'228,"10"0,10 17,-1-207,-3 0,-1-1,-2 1,-1-1,-4 9,12-46,-2 2,1 0,0 0,0 1,0-1,1 0,-1 1,0-1,1 1,0-1,-1 1,1-1,0 1,0-1,1 1,-1-1,0 1,1-1,0 1,-1-1,1 0,0 1,0-1,0 0,1 1,-1-1,0 0,1 0,0 0,-1 0,2 0,7-2</inkml:trace>
  <inkml:trace contextRef="#ctx0" brushRef="#br0" timeOffset="1002.04">1182 678,'-3'19,"1"0,0-1,1 1,1 0,1 0,1 0,1 0,0-1,1 1,1-1,1 0,0 0,3 1,-7-14,2-1,-1 0,0 0,1 0,0 0,0 0,0-1,1 1,-1-1,1 0,-1-1,1 1,0-1,0 0,0 0,0 0,1-1,-1 0,0 0,1 0,-1-1,1 1,-1-1,1-1,-1 1,0-1,1 0,-1 0,0 0,0-1,1 0,-1 0,-1 0,1-1,0 0,0 0,-1 0,0 0,1-1,-1 1,-1-1,3-2,8-6,-1 0,-1 0,0-1,0-1,-1 0,-1 0,0-1,-2-1,1 1,-2-2,0 1,1-5,13-66,-24 72</inkml:trace>
  <inkml:trace contextRef="#ctx0" brushRef="#br0" timeOffset="1373.309">1916 57,'-24'371,"17"-191,-19 61,31-106,7-123,-7-17</inkml:trace>
  <inkml:trace contextRef="#ctx0" brushRef="#br0" timeOffset="1621.206">1661 649,'39'5,"31"2,14-1,-3-1,-10-1,-13-2,-10-1,-10-5,-11-3</inkml:trace>
  <inkml:trace contextRef="#ctx0" brushRef="#br0" timeOffset="1784.017">2283 819,'14'29,"5"4,0-3</inkml:trace>
  <inkml:trace contextRef="#ctx0" brushRef="#br0" timeOffset="1951.953">2338 424,'0'0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7,'4'-5,"3"3,-6 2,-3 6,5 2,0-5,6-4,5-1,1 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2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0,'0'5,"5"2,-4-1,-1 4,-1 4,4 1,7-8,1-4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37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31,'-12'6,"0"0,0 0,0 1,1 0,1 1,-1 1,1-1,0 2,1-1,0 1,1 1,0 0,-4 7,-10 19,2 0,1 2,2 0,1 1,-3 18,-30 74,-75 98,100-189,17-34,15-30,170-347,-119 273,3 2,24-21,-41 55,10 7,-54 54,1 0,0 1,-1-1,1 1,-1-1,1 1,-1 0,0 0,1-1,-1 1,0 0,1 0,-1 0,0 1,0-1,0 0,0 0,0 1,0-1,0 0,0 1,-1-1,1 1,0-1,-1 1,1-1,-1 1,0-1,0 1,1 0,-1-1,0 1,0 0,-1-1,1 1,0-1,0 1,-1-1,0 2,1-1,1 99,-2-75,1 1,1 0,1-1,1 1,1-1,2 0,3 8,96 247,-77-201,-51-91,16 5,-7-9,-2-1,0 2,-1 0,0 1,-1 1,-1 1,0 0,0 2,-20-8,11 8,12 2,-1 1,1 0,-1 2,0-1,0 2,-1 0,1 2,0-1,-1 2,1 0,-1 2,1 0,0 0,0 2,0 0,-10 4,9 4</inkml:trace>
  <inkml:trace contextRef="#ctx0" brushRef="#br0" timeOffset="1121.625">1112 426,'1'0,"-1"-1,1 1,-1-1,0 1,1-1,-1 1,0-1,0 1,1-1,-1 0,0 1,0-1,0 1,0-1,0 1,0-1,0 0,0 1,0-1,0 1,0-1,0 0,0 1,0-1,-1 1,1-1,0 1,0-1,-1 1,1-1,0 1,-1-1,1 1,0-1,-1 1,1-1,-1 1,1 0,-1-1,1 1,-1 0,1-1,-1 1,1 0,-1 0,0-1,1 1,-1 0,1 0,-1 0,1 0,-1 0,0 0,1 0,-1 0,1 0,-1 0,0 0,-40-4,37 3,-1 1,0 0,1 0,-1 1,0-1,1 1,-1 0,0 1,1-1,0 1,-1-1,1 2,0-1,0 0,0 1,0-1,0 1,1 0,-1 0,1 1,0-1,0 1,0 0,0 0,1 0,-1 0,1 0,0 0,0 0,1 1,-1-1,1 1,0 0,0-1,1 1,-1 0,1 2,1-4,0 1,0-1,0 1,0-1,1 0,-1 1,1-1,0 0,0 0,0 0,0-1,0 1,1 0,-1-1,1 1,0-1,0 0,0 0,0 0,0-1,0 1,0-1,1 1,-1-1,1 0,-1 0,1-1,-1 1,1-1,-1 1,1-1,-1 0,1-1,-1 1,1 0,1-2,31 7,32 19,-66-23,-1-1,0 1,0 0,0 0,0 0,0 0,0 0,-1 0,1 0,0 0,0 0,-1 0,1 0,-1 0,1 1,-1-1,1 0,-1 0,0 1,1-1,-1 0,0 1,0-1,0 0,0 1,0-1,0 0,-1 0,1 1,0-1,-1 0,1 1,-1-1,1 0,-1 0,0 0,1 0,-1 0,0 0,0 0,0 0,0 0,0 0,0 0,0 0,0 0,0-1,0 1,0 0,0-1,-1 1,-14 9,1-1,-1 0,-1-1,0-1,0-1,0 0,-1-1,1-1,-12 1,13-1,-15-2,24-6</inkml:trace>
  <inkml:trace contextRef="#ctx0" brushRef="#br0" timeOffset="1671.841">1564 342,'-20'1,"1"1,0 0,0 2,1 0,-1 1,1 1,0 1,0 0,1 1,-10 7,25-14,0-1,0 1,0 0,0 1,0-1,0 0,0 1,0-1,0 1,1-1,-1 1,1 0,-1 0,1-1,0 1,0 0,-1 0,1 1,1-1,-1 0,0 0,0 0,1 1,0-1,-1 0,1 0,0 1,0-1,0 0,0 1,1-1,-1 0,0 1,1-1,0 0,-1 0,1 0,0 0,0 1,1-1,-1 0,0-1,0 1,1 0,0 0,-1-1,1 1,0-1,-1 1,1-1,2 1,40 17,-40-18,1-1,-1 1,0 0,0 0,0 1,0-1,0 1,0 0,0 0,0 0,-1 1,1-1,-1 1,1 0,-1 0,0 0,0 0,-1 1,1-1,-1 1,1 0,-1-1,0 1,-1 0,1 0,-1 0,1 1,-4 0,-1 0,1 0,-1 0,0 0,-1-1,1 1,-1-1,0 0,0 0,0 0,0-1,-1 1,1-1,-1 0,0 0,0-1,0 0,0 0,0 0,-1 0,1-1,-1 0,1 0,-1 0,-4 0,-39 6,26-6</inkml:trace>
  <inkml:trace contextRef="#ctx0" brushRef="#br0" timeOffset="2101.935">1733 370,'-4'11,"1"0,-1 0,2 1,0-1,0 1,1 0,0 0,1-1,1 1,-1 0,2 0,0-1,2 8,-3-15,0 0,0 0,1-1,-1 1,1 0,0-1,0 0,0 1,0-1,0 0,1 0,0 0,-1 0,1-1,0 1,0-1,1 0,-1 1,0-1,1-1,-1 1,1-1,0 1,-1-1,1 0,0 0,0-1,0 1,0-1,-1 0,1 0,0 0,0 0,0-1,0 1,0-1,0 0,-1 0,1-1,0 1,-1-1,1 0,-1 0,0 0,0 0,1 0,-1-1,-1 0,1 1,0-1,10-11,0 1,-1-2,-1 0,0 0,-1-1,-1 0,0 0,-1-1,-1-1,4-14,-6 19,3-9,-2 2</inkml:trace>
  <inkml:trace contextRef="#ctx0" brushRef="#br0" timeOffset="2664.929">2128 596,'17'-35,"-7"12,1 1,0 0,2 0,1 2,0-1,2 2,0 0,4-2,-19 19,0 1,0 0,0 0,0 0,0 0,1-1,-1 2,0-1,1 0,-1 0,0 0,1 1,-1-1,1 0,0 1,-1-1,1 1,-1 0,1 0,0 0,-1 0,1 0,0 0,-1 0,1 0,-1 0,1 1,0-1,-1 1,1-1,-1 1,1 0,-1-1,0 1,1 0,-1 0,0 0,1 0,-1 0,0 0,0 1,0-1,0 0,0 1,0-1,0 0,22 73,-24-73,1 0,0 0,-1 1,1-1,0 0,0 0,0 1,0-1,0 0,0 0,0 1,1-1,-1 0,0 0,1 1,-1-1,1 0,-1 0,1 0,-1 0,1 0,0 0,0 0,-1 0,1 0,0 0,0 0,0 0,0-1,0 1,0 0,0-1,1 1,-1-1,0 1,0-1,0 1,0-1,1 0,-1 0,0 1,0-1,1 0,-1 0,0 0,1-1,-1 1,0 0,0 0,0-1,1 1,-1-1,0 1,0-1,0 1,0-1,0 0,0 1,1-1,86-95,-86 94,3-4,-1 1,1 0,0 1,0-1,1 1,-1 0,1 1,0-1,0 1,0 0,1 1,-1-1,5 0,-8 4,-1 0,1 1,-1-1,0 0,1 1,-1 0,0 0,0-1,0 1,-1 0,1 1,0-1,-1 0,1 0,-1 1,0-1,0 1,0-1,0 1,0-1,0 1,-1 0,1 0,-1-1,0 1,0 0,0-1,0 1,0 0,-1 0,1-1,-1 3,1 9,0-9,1 0,0-1,-1 1,2 0,-1 0,0-1,1 1,0-1,0 0,0 1,1-1,-1 0,1 0,0 0,2 2,12 7</inkml:trace>
  <inkml:trace contextRef="#ctx0" brushRef="#br0" timeOffset="6099.506">2975 510,'20'0,"-8"2,0 0,0-1,-1-1,1 0,0-1,0 0,0-1,0 0,-1-1,1 0,-1-1,0 0,0-1,0 0,0-1,-1 0,0-1,0 0,-1 0,0-1,2-3,-10 9,1 0,-1 0,0 0,1 0,-1-1,0 1,-1 0,1-1,0 1,-1 0,1-1,-1 1,0-1,0 1,0-1,0 1,0-1,0 1,-1-1,1 1,-1-1,0 1,0 0,0-1,0 1,0 0,0 0,-1 0,1 0,0 0,-1 0,0 0,0 0,-1-1,-77-37,72 38,-1-1,0 2,0 0,0 0,0 0,0 1,0 0,0 1,0 0,0 0,0 1,1 0,-1 1,0 0,1 0,0 1,0 0,0 1,0-1,1 1,0 1,0-1,0 1,0 1,1-1,0 1,1 0,0 1,0-1,0 1,1 0,0 0,-1 3,-3 16,-13 83,21-106,0 0,0 0,0 0,1 1,0-1,0 0,0-1,0 1,1 0,0 0,-1 0,1-1,0 1,1-1,-1 0,1 1,-1-1,1 0,0 0,0-1,1 1,-1-1,0 1,1-1,1 1,152 29,-142-27,1-2,0 0,0 0,0-2,1 0,-1 0,0-2,0 0,15-3,-13-3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0,'0'871,"17"-942,-12 46</inkml:trace>
  <inkml:trace contextRef="#ctx0" brushRef="#br0" timeOffset="319.705">1 479,'5'0,"15"-4,10-3,4-3,7-1,0 1,-2 3,-2-2,-3 0,-3 1,-6-2,-8-4,-6 0</inkml:trace>
  <inkml:trace contextRef="#ctx0" brushRef="#br0" timeOffset="905.05">509 28,'28'284,"-29"82,0-363,0 1,1-1,-1 1,1-1,0 1,0 0,0-1,0 1,0 0,1-1,0 1,-1-1,1 1,1-1,-1 1,0-1,1 0,0 0,0 1,0-1,0 0,0-1,1 1,-1 0,1-1,0 1,-1-1,1 0,0 0,1 0,-1 0,0-1,0 1,1-1,-1 0,1 0,-1 0,1 0,0-1,-1 1,1-1,-1 0,1 0,0 0,-1-1,1 1,0-1,9-5,0-1,-1 0,0-1,0 0,-1-1,0 0,0-1,2-3,24-19,-19 16,55-31,-72 47,0 0,0 0,0 0,0 0,0 0,0 0,0 0,0 0,0 0,0 0,0 0,0 0,-1 1,1-1,0 0,0 1,0-1,0 1,0-1,-1 1,1-1,0 1,0 0,-1-1,1 1,-1 0,1 0,0-1,-1 1,1 0,-1 0,0 0,1 0,-1-1,0 1,1 0,-1 0,0 0,0 0,0 0,0 0,0 0,0 0,0 0,0 0,0 0,-9 53,5-40,3-11,-1 0,1-1,0 1,0 0,0 0,1 0,-1 0,1 0,0 0,0 0,0 0,0 0,0 1,0-1,1 0,0 0,-1 0,1-1,0 1,1 0,-1 0,0 0,1-1,-1 1,1-1,0 1,0-1,0 0,0 1,1-1,-1 0,0-1,1 1,-1 0,1-1,0 1,0-1,-1 0,1 0,0 0,0 0,0 0,0-1,0 1,3-1,11-4</inkml:trace>
  <inkml:trace contextRef="#ctx0" brushRef="#br0" timeOffset="1404.078">1186 705,'19'1,"1"-2,-1-1,0 0,0-1,0-1,0-1,-1-1,1 0,-1-2,0 0,-15 6,1 1,-1-1,0 1,0-1,-1 0,1 0,0-1,-1 1,1 0,-1-1,0 0,0 1,0-1,0 0,0 0,-1 0,1 0,-1 0,0-1,0 1,0 0,0-1,0 1,-1 0,0-1,0 1,0-1,0 1,0-1,0 1,-1 0,0-1,0 1,0 0,0-1,0 1,-1 0,1 0,-1 0,0 0,0 0,0 1,0-1,-1 0,1 1,-1 0,1-1,-1 1,0 0,0 1,0-1,0 0,0 1,0 0,0-1,-3 1,-6 0,0 1,0 0,0 1,0 1,1 0,-1 0,0 2,1-1,0 1,0 1,0 0,0 0,1 1,0 0,0 1,0 0,1 1,0 0,-6 8,6-7,1 0,-1 1,2 0,-1 1,2 0,-1 0,2 0,-1 1,1 0,-1 7,4-14,1-1,0 1,0 0,0-1,1 1,0-1,0 1,0 0,0 0,1-1,-1 1,1-1,0 1,1-1,-1 1,1-1,0 0,0 1,0-1,1 0,-1-1,1 1,0 0,0-1,1 1,-1-1,0 0,1 0,0 0,0-1,17 8,0-1,1-1,0-1,0-1,0-1,1 0,0-2,-1-1,1-1,0-1,0-1,11-2,0 2,-26 2,-1-1,0-1,1 1,-1-1,0 0,1-1,-1 0,0 0,0-1,0 0,0 0,-1 0,1-1,-1 0,3-2,9-12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5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144 248,'21'1,"-1"-1,0-1,0-1,0-1,0-1,0-1,0 0,-1-1,0-2,0 0,-1 0,0-2,-1 0,15-12,-26 16,0-1,0 1,0-2,-1 1,0-1,0 1,0-1,-1-1,-1 1,0 0,0-1,0 0,-1 0,0 0,-1 0,0 0,0 0,-1-3,-19 76,-4 329,13-309,-1 22,-4 0,-5-1,-26 80,44-177,-1 1,0 0,0-1,-1 1,1-1,-2 0,1 0,-1-1,-1 1,1-1,-1 0,-1-1,1 1,-1-1,0 0,0-1,-1 0,0 0,0-1,0 0,0 0,-1 0,1-1,-1-1,0 0,0 0,0 0,0-1,0-1,0 1,-8-2,9-1,0 1,1-2,-1 1,1-1,0 0,0-1,0 0,0 0,0 0,1-1,0 0,0 0,0-1,1 0,-1 0,2 0,-1 0,1-1,-1 0,2 0,-1 0,1 0,0 0,1-1,-1 0,2 1,-1-1,1 0,0 0,1 0,0 0,0 1,0-1,1 0,0 0,2-6,5-2,1 0,1 0,0 0,1 1,0 1,1 0,1 0,0 1,1 1,0 0,1 1,0 1,1 0,0 1,1 1,-1 0,2 2,-1 0,9-2,98-32,-50 26,-51 7</inkml:trace>
  <inkml:trace contextRef="#ctx0" brushRef="#br0" timeOffset="348.96">851 531,'-17'27,"3"1,0 1,1 0,2 1,1 0,2 1,-2 16,9-45,0 1,0 0,0 0,0 0,1 0,0 0,-1 0,1 0,0 0,0 0,1 0,-1 0,1 0,-1-1,1 1,0 0,0 0,0 0,1-1,-1 1,1 0,-1-1,1 1,0-1,0 0,0 0,0 0,0 0,1 0,-1 0,0 0,1-1,0 1,-1-1,1 0,0 0,0 0,-1 0,1 0,0 0,0-1,0 0,0 1,1-1,11-2,0-1,0-1,0 0,0 0,-1-2,0 0,0 0,0-2,-1 1,0-2,0 0,-1 0,9-10,-16 16,-1-1,0 1,0-1,0 0,0 0,-1 0,1-1,-1 1,0-1,-1 0,1 0,-1 0,0 0,0 0,0 0,-1-1,0 1,0 0,0-1,-1 1,1-1,-2 1,1-1,0 1,-1-1,0 1,0-1,-1 1,1 0,-1 0,-1-1,1 2,-1-1,1 0,-1 0,-1 1,1-1,0 1,-1 0,0 0,0 1,-4-4,-1 3,1 1,-1-1,1 1,-1 1,0 0,0 0,0 1,-1 0,1 0,0 1,0 0,0 1,0 0,-1 1,1-1,1 2,-1-1,0 1,1 1,-1 0,1 0,0 0,0 1,0 0,1 1,0 0,-11 9,2-3</inkml:trace>
  <inkml:trace contextRef="#ctx0" brushRef="#br0" timeOffset="664.106">1245 812,'-9'5,"-4"-8,1-8,2-8,3-4,7-4,5-2,0-1,0 0,4 0,0 1,3 0,0 1,3-1,3 6,4 6,-2 11,-5 6</inkml:trace>
  <inkml:trace contextRef="#ctx0" brushRef="#br0" timeOffset="1177.936">1443 785,'37'-57,"-2"2,2 3,2 0,32-31,-70 81,0 0,0 0,0 0,0 1,0-1,0 0,1 0,-1 0,0 1,1-1,-1 1,1-1,0 1,0 0,-1-1,1 1,0 0,0 0,0 0,0 1,0-1,0 0,1 1,-1 0,0-1,0 1,0 0,0 0,1 0,-1 0,0 0,0 1,0-1,0 1,1-1,-1 1,0 0,0 0,0 0,-1 0,1 0,0 0,0 0,0 1,-1-1,1 1,-1-1,1 1,0 1,8 160,-10-161,1-1,-1 1,1-1,-1 1,1-1,0 0,-1 1,1-1,0 0,0 0,0 1,0-1,0 0,0 0,1 0,-1 0,0 0,0-1,1 1,-1 0,0-1,1 1,-1 0,1-1,-1 0,1 1,-1-1,1 0,-1 0,1 0,-1 0,1 0,-1 0,1 0,0 0,-1-1,0 1,1-1,-1 1,1-1,1 0,56-36,-57 36,159-123,-159 123,-1 1,0-1,0 0,1 0,-1 1,1-1,-1 0,0 1,1-1,-1 1,1 0,-1 0,1-1,-1 1,1 0,-1 0,1 1,0-1,-1 0,1 0,-1 1,0-1,1 1,-1-1,1 1,-1-1,0 1,1 0,-1 0,0 0,0 0,1 0,-1 0,0 0,0 0,0 0,0 0,-1 1,1-1,0 0,0 1,-1-1,1 1,-1-1,1 1,-1-1,0 1,5 78,-5-71,-1-4,0 1,1-1,0 0,0 1,0-1,1 0,-1 1,1-1,0 0,1 0,-1 0,1 0,0 0,1 0,-1 0,1-1,0 1,0-1,0 0,0 1,2 0,11 4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9:40.5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0 406,'5'3,"0"-1,0 0,0 0,0 0,1 0,-1-1,1 0,-1 0,1-1,-1 1,1-1,-1 0,1-1,-1 1,1-1,-1 0,0-1,1 1,-1-1,0 0,0 0,0-1,0 0,-1 0,1 0,-1 0,1 0,-1-1,0 0,0 0,-1 0,1 0,-1-1,0 0,2-3,8-13,-1-1,-1 0,-1-1,-1 0,-1-1,-1 0,-1 0,-1-1,-2 0,0 1,-1-3,-12-43,-1 119,9 168,5-120,-4-1,-5 1,-3-1,-5-1,-22 77,36-171,0 2,0 0,0 1,-1-1,1 0,-1 0,0 1,1-1,-2 0,1 0,0 0,-1 0,1 0,-1 0,0 0,0-1,0 1,0 0,0-1,-1 0,1 1,-1-1,1 0,-1-1,0 1,0 0,0-1,0 1,0-1,0 0,0 0,-1 0,1-1,-1 1,-4-9</inkml:trace>
  <inkml:trace contextRef="#ctx0" brushRef="#br0" timeOffset="439.977">412 285,'-156'268,"155"-267,0-1,0 1,0 0,1-1,-1 1,0 0,0-1,1 1,-1 0,0 0,1 0,-1 0,1-1,-1 1,1 0,0 0,-1 0,1 0,0 0,-1 0,1 0,0 0,0 0,0 0,0 0,0 0,0 0,0 0,1 0,-1 0,0 0,1 0,-1 0,0 0,1 0,-1 0,1 0,-1 0,1 0,0-1,-1 1,1 0,0 0,-1-1,1 1,0 0,0-1,0 1,0-1,0 1,0-1,0 0,0 1,0-1,63-9,-30 3,-29 7,1 1,0 1,-1-1,0 1,1 0,-1 0,0 0,0 1,-1 0,1 0,-1 0,0 0,0 1,0 0,-1-1,0 1,1 1,-2-1,1 0,-1 1,0-1,0 1,0 0,-1 0,0 0,0 0,0 0,-1 0,0 0,0 0,0-1,-1 1,-1 3,10 40,-7-42,0-1,0 0,1 0,0 0,0 0,0 0,1 0,0-1,0 1,0-1,1 1,-1-1,1 0,1-1,-1 1,1-1,0 0,0 0,1 1,7-5,-4-5</inkml:trace>
  <inkml:trace contextRef="#ctx0" brushRef="#br0" timeOffset="949.943">678 939,'7'-3,"1"-1,-1 1,0-1,0 0,-1-1,1 0,-1 0,0 0,0-1,0 0,-1 0,0 0,0-1,-1 1,0-1,0 0,-1-1,1 1,-2 0,1-1,-1 0,1-6,9-14,48-109,-50 218,-8-76,0 0,0-1,1 1,-1-1,1 1,0-1,0 0,0 0,1 0,-1-1,1 1,0-1,0 0,1 0,-1 0,0 0,1-1,0 0,-1 0,1 0,0-1,0 1,0-1,0 0,0 0,0-1,1 0,-1 0,0 0,0 0,0-1,0 0,0 0,0-1,0 1,0-1,0 0,-1 0,1 0,-1-1,1 0,-1 0,0 0,0 0,0-1,-1 1,1-1,-1 0,0 0,0 0,0-1,0 1,-1-1,0 1,0-1,0 0,-1 0,1 0,-1-2,24-89,-21 74</inkml:trace>
  <inkml:trace contextRef="#ctx0" brushRef="#br0" timeOffset="1249.943">1404 503,'-56'83,"48"-75,1 1,-1 0,2 0,-1 0,1 1,1 0,0 0,0 0,1 1,0 0,1-1,0 1,1 1,0-1,1 0,0 10,2-17,1 0,0 1,0-1,0 0,1 0,0 0,-1-1,1 1,0-1,1 1,-1-1,0 0,1 0,0-1,0 1,0-1,0 0,0 0,0 0,1 0,-1-1,0 0,1 0,-1 0,1 0,0-1,-1 1,1-1,0 0,-1-1,1 1,-1-1,1 0,-1 0,1-1,-1 1,0-1,1 0,-1 0,0 0,0-1,-1 1,1-1,0 0,-1 0,0 0,1-1,-1 1,-1-1,1 0,1-1,0-3,0 0,0 0,-1 0,0 0,0-1,-1 1,0-1,0 0,-1 0,0 0,-1 1,0-1,0 0,-1 0,0 0,-1 0,1 1,-2-1,1 0,-1 1,-1 0,0 0,0 0,0 0,-1 1,0-1,0 1,-1 0,0 1,0-1,-1 1,-3-2,8 7,0-1,-1 1,1 0,0 0,-1 0,1 0,-1 0,1 0,-1 1,1-1,-1 1,0 0,1 0,-1 0,0 0,1 0,-1 1,1-1,-1 1,1-1,-1 1,1 0,-1 0,1 0,-1 0,1 1,0-1,0 1,0-1,0 1,0 0,0 0,-1 1,-10 11</inkml:trace>
  <inkml:trace contextRef="#ctx0" brushRef="#br0" timeOffset="1949.914">1621 648,'1'0,"0"-1,1 0,-1 0,0 0,1 1,-1-1,0 1,1-1,-1 1,1 0,-1-1,1 1,-1 0,1 0,-1 0,1 0,-1 0,1 1,-1-1,1 0,-1 1,1-1,-1 1,0-1,1 1,-1 0,0-1,1 1,-1 0,0 0,0 0,0 0,0 0,0 0,0 0,0 1,1 0,30 38,-32-38,1 1,-1-1,1 0,0 1,0-1,0 0,0 0,1 1,-1-1,0 0,1 0,0-1,-1 1,1 0,0 0,0-1,0 1,0-1,0 0,0 0,0 0,1 0,-1 0,0 0,1 0,-1-1,1 1,-1-1,1 1,-1-1,0 0,1 0,-1 0,1-1,-1 1,1-1,-1 1,1-1,-1 0,0 1,1-1,-1-1,0 1,0 0,0 0,2-2,23-25,-25 25,-1 0,0 1,1-1,-1 0,1 1,0-1,0 0,0 1,0 0,0 0,1-1,-1 1,1 1,-1-1,1 0,0 1,-1-1,1 1,0 0,0 0,0 0,0 0,0 0,1 1,-1-1,0 1,0 0,0 0,0 0,0 1,1-1,-1 1,0-1,0 1,0 0,0 0,0 1,0-1,-1 0,1 1,0 0,-1 0,1 0,-1 0,17 21,74 69,-91-90,1 0,0-1,0 1,0-1,0 0,0 1,0-1,0-1,0 1,0 0,0-1,1 0,-1 1,0-1,0 0,1-1,-1 1,0-1,0 1,0-1,0 0,0 0,0 0,0-1,0 1,0-1,0 0,0 1,-1-1,1 0,-1-1,0 1,1 0,-1-1,0 1,-1-1,2 0,46-141,-44 122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10,'-1'-1,"0"0,0 0,0 0,0 1,0-1,0 0,0 1,0-1,0 1,0-1,0 1,-1 0,1-1,0 1,0 0,-1 0,1 0,0 0,0 0,-1 0,1 0,0 0,0 1,0-1,-1 0,1 1,0-1,0 1,0-1,0 1,0-1,0 1,0 0,0 0,0 0,0-1,0 1,0 0,1 0,-1 0,0 0,1 0,-1 0,0 1,1-1,0 0,-1 0,-261 344,149-179,52-86,69-101,-1 7</inkml:trace>
  <inkml:trace contextRef="#ctx0" brushRef="#br0" timeOffset="482.32">0 10,'60'45,"83"162,-109-152,119 170,-148-217,0 1,0-2,1 1,-1 0,2-1,-1 0,1-1,0 1,0-1,1-1,0 1,0-1,6 2,-10-6</inkml:trace>
  <inkml:trace contextRef="#ctx0" brushRef="#br0" timeOffset="1131.798">649 490,'2'1,"0"0,0 0,0 1,0-1,-1 1,1 0,0-1,-1 1,0 0,1 0,-1 0,0 0,0 0,0 0,0 0,0 0,0 1,-1-1,1 0,-1 1,0-1,1 2,2 7,41 159,-39-151,-2 1,0 0,-1-1,-1 1,-1 0,-1 0,-1 2,2-23,0 1,-1 0,1 0,0-1,0 1,0 0,-1 0,1 0,0-1,-1 1,1 0,0 0,0 0,-1 0,1 0,0 0,-1 0,1 0,0-1,0 1,-1 0,1 0,0 0,-1 0,1 1,0-1,-1 0,1 0,0 0,0 0,-1 0,1 0,0 0,-1 0,1 1,0-1,0 0,-1 0,1 0,0 1,0-1,0 0,-1 0,1 1,0-1,0 0,0 0,0 1,-1-1,1 0,0 1,0-1,0 0,0 0,0 1,0-1,0 0,0 1,0-1,0 0,0 1,0-1,0 0,0 1,1-1,-12-24,10 4,0 0,1 0,1 0,1 0,1 0,0 0,2 0,0 1,1-1,2 2,-1-1,2 1,5-7,0 0,2 1,0 1,2 1,1 0,0 1,10-7,-27 25,1 0,-1 0,0 1,1-1,0 1,0-1,-1 1,1 0,1 0,-1 0,0 0,0 1,1 0,-1-1,1 1,-1 0,1 0,-1 1,1-1,0 1,-1 0,1 0,0 0,-1 0,1 1,-1 0,1-1,0 1,-1 0,0 1,1-1,-1 1,0-1,1 1,-1 0,0 0,-1 1,1-1,0 0,0 1,1 2,-2 3,0 0,-1 1,0-1,0 1,0 0,-1-1,-1 1,0 0,0-1,0 1,-1-1,0 1,-1-1,0 0,0 0,-1 0,0 0,0-1,-1 0,0 0,0 0,-1 0,1-1,-2 1,1-2,-1 1,1-1,-2 0,1 0,-5 2,8-5,0 1,0-1,-1 0,1 0,-1 0,1-1,-1 1,0-1,1 0,-1-1,0 1,0-1,0 0,1 0,-1-1,0 1,0-1,1 0,-1 0,0 0,1-1,-1 0,1 0,0 0,-1 0,-1-2,-7-8</inkml:trace>
  <inkml:trace contextRef="#ctx0" brushRef="#br0" timeOffset="2385.039">1271 461,'-2'-2,"0"1,0 0,0 0,0-1,-1 1,1 0,0 1,-1-1,1 0,0 1,-1-1,1 1,-1 0,1 0,-1 0,1 0,-1 0,1 0,0 1,-1-1,1 1,-1 0,1 0,0 0,0 0,0 0,-1 0,1 0,0 1,0-1,1 1,-3 1,-56 59,58-60,-1 1,1-1,0 1,0-1,0 1,0 0,1 0,-1 0,1 0,0 0,-1 0,1 0,1 0,-1 1,0-1,1 0,0 1,-1-1,1 0,1 1,-1-1,0 0,1 0,0 1,0-1,0 0,0 0,0 0,0 0,1 0,0 0,-1 0,1 0,0-1,1 1,-1-1,0 1,1-1,-1 0,1 0,0 0,-1 0,1-1,0 1,3 0,3 0,0-1,0 0,0 0,1-1,-1 0,0-1,0 0,0-1,0 0,0 0,0 0,0-2,-1 1,1-1,-1 0,0 0,0-1,0-1,-1 1,0-1,0 0,0-1,-1 1,0-1,0-1,-1 1,0-1,0 0,-1 0,0 0,0-1,-1 1,0-1,-1 0,1-3,-3 11,1 0,-1 0,1 0,-1 0,0-1,1 1,-1 0,0 0,0-1,0 1,0 0,0-1,0 1,0 0,-1 0,1-1,0 1,-1 0,1 0,-1 0,1 0,-1-1,0 1,1 0,-1 0,0 0,0 0,0 0,1 1,-1-1,0 0,0 0,-1 0,1 1,0-1,0 1,0-1,0 1,0-1,-1 1,1 0,0-1,0 1,-1 0,1 0,0 0,0 0,-1 0,1 0,0 1,-1-1,1 0,0 0,0 1,0-1,-1 1,1-1,0 1,0 0,0-1,0 1,0 0,0 0,0 0,0 0,-1 2,-1 0,1 0,0 0,0 0,1 0,-1 1,1-1,-1 1,1-1,0 1,0-1,1 1,-1 0,1 0,0-1,0 1,0 0,0-1,0 1,1 0,0 0,0-1,0 1,0-1,1 1,-1-1,1 0,0 1,0-1,0 0,0 0,0 0,1 0,0-1,-1 1,1-1,0 0,0 1,0-1,0 0,1-1,-1 1,1-1,-1 1,1-1,-1 0,1 0,2 0,5 0,0 0,0 0,0-1,0 0,0 0,0-2,0 1,0-2,0 1,0-1,-1-1,0 0,1 0,-1-1,-1-1,1 1,-1-2,0 1,0-1,-1 0,0-1,0 0,1-3,10-6,-10 10,1-1,-2 0,1 0,-1-1,0 0,-1-1,0 0,-1 0,0 0,0 0,-1-1,2-6,-7 16,1 0,-1 0,0 0,1-1,-1 1,0 0,0 0,0 0,0 0,0-1,0 1,0 0,0 0,0 0,-1-1,1 1,0 0,-1 0,1 0,-1 0,1 0,-1 0,1 0,-1 0,0 0,0 0,1 0,-1 0,0 1,0-1,0 0,0 0,0 1,0-1,0 1,0-1,0 1,-1-1,1 1,0 0,0-1,0 1,0 0,-1 0,1 0,0 0,0 0,0 0,0 0,-57 19,55-18,1 0,0 0,0 0,0 1,0-1,0 1,0 0,0 0,1-1,-1 1,1 0,-1 0,1 1,-1-1,1 0,0 0,0 1,0-1,1 0,-1 1,1-1,-1 1,1-1,0 1,-1-1,1 1,1-1,-1 1,0-1,1 1,-1-1,1 1,0-1,0 1,-1-1,2 0,-1 0,0 1,0-1,1 0,-1 0,1 0,0 0,0-1,-1 1,1 0,0-1,0 1,1-1,-1 0,0 0,0 0,1 0,0 0,11 3,0-1,0 0,0-1,0-1,1 0,-1-1,0-1,6-1,50 1,-67 2,0-1,0 1,0-1,0 1,0 0,0 0,0 1,-1-1,1 0,0 1,-1 0,1 0,-1 0,1 0,-1 0,0 0,0 0,0 1,0-1,0 1,-1-1,1 1,-1 0,0 0,1 0,14 23,-12-24,-1-1,1 1,0-1,-1 0,1 0,0 0,0 0,0-1,0 0,0 1,0-1,-1-1,1 1,0-1,0 1,0-1,0 0,-1 0,1-1,0 1,-1-1,1 0,-1 0,0 0,1 0,-1-1,0 1,0-1,-1 1,1-1,-1 0,1-1,-1 1,1-1,12-9,121-133,-126 132,0-1,-2 0,0 0,-1-1,0 0,-1 0,-1 0,0-1,-2 0,0 0,0 0,-2 0,0 0,-1 0,-1 0,0-2,1 18,0-1,0 1,0-1,0 1,0-1,0 0,0 1,0-1,-1 1,1-1,0 1,-1-1,0 1,1-1,-1 1,0 0,0-1,1 1,-1 0,0-1,-1 1,1 0,0 0,0 0,0 0,-1 0,1 0,0 0,-1 1,1-1,-1 0,1 1,0-1,-1 1,0 0,1-1,-1 1,1 0,-1 0,1 0,-1 0,0 0,1 0,-1 1,1-1,-1 0,1 1,-1-1,1 1,-1 0,1-1,0 1,-1 0,1 0,0 0,-1 0,1 0,0 0,0 0,0 0,0 1,-1 0,-6 11,1 1,0 0,1 1,0 0,2-1,-1 2,2-1,0 0,1 1,0-1,1 1,1 0,0-1,2 1,2 14,-2-12,1 0,1 0,0 0,2 0,0-1,1 1,0-1,1-1,1 0,1 0,2 1,6-1,-16-18</inkml:trace>
  <inkml:trace contextRef="#ctx0" brushRef="#br0" timeOffset="2639.051">1976 236,'34'0,"25"0,12 0,-1 0,-3-5,-8-2,-9 1,-8 1,-7 2,-4 0,-3-2,-6-2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5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68,'59'-16,"1"2,0 3,1 2,0 4,11 1,120 6,-169-7,-5-1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75,'34'-10,"25"-2,7-1,-2 4,-7 2,-10 2,-6 3,-7 1,-3 1,-3-4,-1-2,-6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8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27,'0'0,"0"-1,1 1,-1-1,0 1,1-1,-1 1,0-1,0 1,1-1,-1 1,0-1,0 0,0 1,0-1,0 1,0-1,0 1,0-1,0 0,0 1,0-1,0 1,0-1,0 1,-1-1,1 0,0 1,0-1,-1 1,1-1,0 1,-1 0,1-1,0 1,-1-1,1 1,-1-1,1 1,-1 0,1-1,-1 1,1 0,-1 0,1-1,-1 1,1 0,-1 0,1 0,-1 0,0 0,1 0,-1 0,1 0,-1 0,0 0,1 0,-1 0,1 0,-1 0,-39-4,15 7,0 1,0 1,1 1,0 1,0 1,-1 2,23-10,1 1,-1-1,0 1,1-1,-1 1,0-1,1 1,-1 0,1 0,-1-1,1 1,0 0,-1 1,1-1,0 0,-1 0,1 1,0-1,0 0,0 1,0-1,1 1,-1-1,0 1,1-1,-1 1,1 0,-1-1,1 1,0 0,0 0,-1-1,1 1,1 0,-1-1,0 1,0 0,1 0,-1-1,0 1,1-1,0 1,-1 0,1-1,0 1,0-1,0 1,0-1,0 0,0 1,0-1,1 0,-1 0,0 0,2 1,249 156,-249-156,0 0,0 0,0 0,-1 1,1-1,-1 1,1 0,-1 0,0-1,0 1,0 1,-1-1,1 0,-1 0,1 1,-1-1,0 1,0-1,-1 1,1-1,-1 1,0-1,0 1,0-1,0 1,-1 0,1-1,-1 1,0-1,0 1,0-1,0 0,-1 1,-4 3,-1-1,0 1,0-1,-1 0,0 0,0-1,0 0,0-1,-1 0,0 0,0-1,0 0,0 0,0-1,-1-1,1 1,-1-1,1-1,-1 0,0 0,1-1,-1 0,-1-1,-9-3,8-2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28,'-19'29,"-17"29,-1 9,1 2,6-5,3-8,7-10,1-8,0-9,3-6,-1-2,2 1,0-4,-3 0,-3-3,2-4</inkml:trace>
  <inkml:trace contextRef="#ctx0" brushRef="#br0" timeOffset="265.435">0 1,'15'19,"14"25,1 11,2 0,0-4,-7-7,-1-9,-5-7,-2-4,2 0,-3 0,2-4,-4 0,2-5,-3 2,2 1,3-2,-1-3</inkml:trace>
  <inkml:trace contextRef="#ctx0" brushRef="#br0" timeOffset="865.64">480 733,'2'-13,"0"0,1-1,1 1,0 0,0 1,1-1,1 1,7-11,0-4,-5 8,1 0,1 1,1 1,0-1,1 2,1 0,8-9,-20 24,0 0,0 0,0 0,0 0,0 0,0 0,0 0,0 1,0-1,1 0,-1 0,0 1,1-1,-1 1,0-1,1 1,-1 0,0-1,1 1,-1 0,1 0,-1 0,0 0,1 0,-1 0,1 1,-1-1,0 0,1 1,-1-1,0 1,1-1,-1 1,0 0,0-1,0 1,0 0,1 0,-1 0,0 0,0 0,-1 0,1 0,0 0,0 0,0 1,0 0,18 65,-18-64,-2-1,0 1,1-1,-1 0,1 0,0 1,-1-1,1 0,0 1,1-1,-1 0,0 0,1 1,-1-1,1 0,0 0,-1 0,1 0,0 0,0 0,1 0,-1 0,0 0,1 0,-1 0,1-1,-1 1,1-1,0 1,0-1,0 1,0-1,0 0,0 0,0 0,0 0,0-1,0 1,1-1,-1 1,0-1,0 1,1-1,-1 0,0 0,2-1,122-83,-124 83,0 0,-1 0,1 1,0-1,0 0,0 0,0 1,0-1,-1 1,1 0,0 0,0-1,0 1,0 1,0-1,0 0,0 0,0 1,0-1,0 1,0-1,0 1,0 0,-1 0,1 0,0 0,-1 0,1 0,-1 0,1 1,-1-1,1 0,-1 1,0 0,0-1,1 1,-1 0,-1-1,1 1,0 0,0 0,-1 0,1 0,-1-1,1 1,-1 0,0 0,0 0,0 2,20 92,-16-75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9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113 424,'-19'34,"-6"20,0 6,6-7</inkml:trace>
  <inkml:trace contextRef="#ctx0" brushRef="#br0" timeOffset="149.06">0 1,'0'0</inkml:trace>
  <inkml:trace contextRef="#ctx0" brushRef="#br0" timeOffset="666.138">283 622,'11'-27,"2"1,0 0,2 1,1 1,18-22,-14 18,33-32,-51 60,-1 1,1-1,-1 1,1 0,-1-1,1 1,-1 0,0 0,0 0,1 0,-1 0,0 0,0 0,0 1,0-1,0 0,0 1,-1-1,1 0,0 1,-1-1,1 1,-1-1,1 1,-1-1,0 1,0-1,1 1,-1 0,0-1,0 1,-1-1,1 1,0-1,-1 1,1 1,0 5,2 5,1 1,0-1,1 0,0 0,1-1,0 1,1-1,5 7,-9-15,0-1,0 0,1 1,-1-1,1 0,-1 0,1 0,0-1,0 1,1-1,-1 0,0 0,1 0,-1 0,1 0,0-1,0 0,-1 1,1-1,0-1,0 1,0-1,0 1,0-1,0 0,0 0,0-1,0 1,0-1,0 0,0 0,4-4,0 1,-1-1,0-1,1 1,-1-1,-1-1,0 1,0-1,0 0,0-1,-1 1,-1-1,1 0,-1 0,0-1,-1 1,0-1,1-7,-1 9,27-108,-20 24,-15 74</inkml:trace>
  <inkml:trace contextRef="#ctx0" brushRef="#br0" timeOffset="1200.514">1130 30,'-14'18,"0"2,2-1,0 2,1 0,1 0,1 1,1 0,1 0,1 1,1 0,1 0,1 1,1-1,1 1,1-1,1 1,1-1,1 0,1 0,1 0,2 0,0 0,5 8,-9-23,0 0,0 0,0 1,1-1,0-1,1 1,-1 0,1-1,1 0,0 0,0-1,0 0,0 0,1 0,0-1,1 0,-1 0,1 0,0-1,12 1</inkml:trace>
  <inkml:trace contextRef="#ctx0" brushRef="#br0" timeOffset="2049.965">1411 565,'19'2,"-1"-1,0-1,0 0,0-2,0 0,0-1,0-1,0 0,-1-1,0-1,0-1,0 0,-1-2,0 0,0 0,-1-1,-1-1,0-1,0 0,-1-1,8-10,-18 21,-1-1,1 1,-1-1,0 0,1 1,-1-1,-1 0,1-1,0 1,-1 0,1 0,-1-1,0 1,0-1,-1 1,1-1,-1 1,0-1,1 1,-1-1,-1 0,1 1,-1-1,1 1,-1-1,0 1,0 0,-1-1,1 1,-1 0,1 0,-1-1,0 1,0 1,0-1,-1 0,1 0,-1 1,1 0,-1-1,0 1,-3 2,0 1,-1 0,1-1,0 2,1-1,-1 1,0 0,0 0,1 1,-1 0,1-1,0 2,0-1,0 1,0 0,0 0,1 0,0 0,0 1,0 0,1 0,-1 0,1 0,0 1,-2 4,3-4,0-1,1 1,-1 0,1 0,0 0,1 0,-1 0,1 0,0 0,1 0,0 0,0 0,0-1,0 1,1 0,0 0,0-1,1 1,-1-1,1 0,0 0,1 0,-1 0,1 0,0-1,0 0,1 0,-1 0,1 0,0 0,0-1,0 0,0 0,1-1,-1 1,1-1,-1 0,1-1,0 1,2-1,10 0,0-2,0 0,0 0,0-2,0 0,0-1,-1-1,0-1,0 0,0-1,-1-1,0-1,0 0,-1-1,-1-1,1 0,-2-1,1 0,-2-1,0 0,3-5,37-64,-52 81,1 1,-1-1,1 0,-1 0,1 1,-1-1,0 0,0 0,1 0,-1 0,0 0,0 0,0 0,0 1,0-1,0 0,0 0,0 0,-1 0,1 0,0 0,0 1,-1-1,1 0,0 0,-1 0,1 1,-1-1,1 0,-1 0,0 1,1-1,-1 0,0 1,1-1,-1 1,0-1,0 1,1-1,-1 1,0 0,0-1,0 1,0 0,0 0,1 0,-1-1,0 1,0 0,0 0,0 0,0 0,0 1,-48 13,43-8,1 0,-1-1,1 2,1-1,-1 0,1 1,0 0,1 0,-1 0,1 1,1-1,0 1,0 0,0-1,1 1,0 3,0-7,0 0,1 0,0 0,-1 1,2-1,-1 0,0 0,1 1,0-1,0 0,0 0,1 0,-1 0,1 0,0 0,0-1,0 1,0-1,1 1,0-1,-1 0,1 0,1 0,-1 0,0 0,1-1,-1 1,1-1,-1 0,4 1,6 0,1-1,-1 0,1-1,0 0,-1-1,1-1,0 0,-1-1,1 0,-1-1,0 0,1-1,-2-1,1 0,0-1,-1 0,0-1,-1 0,0-1,0-1,0 1,-1-2,1-1,8-5,0 0,-1-2,-1 0,-1-1,-1-1,-1 0,0-1,-1 0,0-5,-14 27,0 0,1-1,-1 1,0 0,0-1,0 1,0-1,0 1,0-1,0 0,0 1,0-1,0 0,0 0,0 1,0-1,0 0,0 0,0 0,0 0,0-1,0 1,0 0,0 0,0-1,0 1,0 0,0-1,0 1,0-1,0 1,0-1,0 0,1 1,-1-1,0 0,0 1,1-1,-1 0,0 0,1 0,-1 0,1 0,-1 0,1 0,0 0,-1 0,1 0,0 0,0 0,0 0,-1 0,1 0,0 0,0 0,1 0,-1 0,0 0,0 0,0 0,1 0,-1 0,0 0,1 0,-1 0,1 0,-1 0,1 0,0 1,-1-1,-8 8,-1 2,1-1,1 1,0 0,0 0,1 1,0 0,0 0,1 0,1 1,-1 0,2 0,0 0,0 0,1 1,0-1,1 1,0-1,1 1,1-1,-1 1,2-1,0 1,0 2,0-6,0 1,1-1,-1 0,2 0,-1 0,1 0,0-1,0 0,1 1,0-1,1-1,-1 1,1-1,1 0,-1 0,1-1,0 0,0 0,0-1,1 0,0 0,-1 0,1-1,1 0,-1-1,0 0,8 1,8-2,-5-4</inkml:trace>
  <inkml:trace contextRef="#ctx0" brushRef="#br0" timeOffset="19650.569">2850 481,'0'4,"0"8,0 5,0 5,0 4,5 2,-3 1,-2 0,-2 1,-4-1,-1 0,0-1,1 1,7-11,3-12,1-12,-1-6</inkml:trace>
  <inkml:trace contextRef="#ctx0" brushRef="#br0" timeOffset="19983.733">2850 537,'20'-5,"20"-1,8 0,1 1,-7 1</inkml:trace>
  <inkml:trace contextRef="#ctx0" brushRef="#br0" timeOffset="20389.14">2823 707,'9'5,"9"1,5 0,4-1,2-2,1-1,1-1,-2 0,-4-1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36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340 114,'1'-1,"-1"0,1 0,0 1,0-1,-1 0,1 1,0-1,0 1,0-1,0 1,0-1,0 1,0-1,0 1,0 0,0 0,0 0,0-1,0 1,0 0,0 0,0 0,0 0,0 1,0-1,0 0,0 0,0 1,0-1,0 0,0 1,0-1,0 1,-1-1,1 1,0 0,0-1,0 1,-1 0,1 0,0-1,-1 1,1 0,-1 0,1 0,-1 0,1 0,-1 0,1 0,-1 0,0 0,0 0,1 0,2 13,1-1,-1 1,-1 0,-1 0,0 0,-1 1,0-1,-1 0,-1 0,0 0,-1 0,0-1,-1 1,-1-1,0 0,-3 5,-11 44,-4 4,-13 52,36-113,-1 0,1-1,0 1,0 0,1 0,-1-1,1 1,0 0,0 0,1-1,-1 1,1-1,0 1,0-1,1 0,-1 0,1 0,0 0,0 0,0-1,1 1,-1-1,1 0,5 2,1-2,-1 1,0-1,1-1,-1 0,1 0,0-1,0 0,0 0,-1-1,1-1,0 1,0-2,0 1,-1-2,1 1,-1-1,0 0,0-1,0 0,7-5,9 0,-2 1</inkml:trace>
  <inkml:trace contextRef="#ctx0" brushRef="#br0" timeOffset="302.037">1 396,'10'10,"22"3,10-1,3-2,4-3,-2-3,-4-2,-5-1,-4-6,-2-1,-3-1,-6 1</inkml:trace>
  <inkml:trace contextRef="#ctx0" brushRef="#br0" timeOffset="914.005">735 1,'83'42,"-66"-32,-1 0,0 1,-1 1,0 0,-1 1,0 0,-1 1,-1 1,0 0,-1 1,0 0,-2 0,0 1,0 1,-2-1,0 1,-1 1,-1-1,-1 1,-1 0,0 0,-1 0,-1 2,-3-3,0 1,-1-1,-1 1,0-1,-2 0,0-1,-1 1,0-1,-2-1,0 1,-1-1,0-1,-10 10,-11 11,-2-2,-1-2,-1-1,-34 22,-84 53,135-94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50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1,'-14'9,"-5"4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50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 82,'-34'188,"23"-148,-34 124,-7-3,-27 47,38-129,30-61</inkml:trace>
  <inkml:trace contextRef="#ctx0" brushRef="#br0" timeOffset="4182.435">357 167,'-14'-37,"17"80,35 95,16 86,-21-81,-31-121,1 1,1-1,1 1,2-1,0 0,1-1,2 2,-11-23,1 1,0 0,0 0,0-1,0 1,0 0,0 0,0-1,0 1,0 0,0 0,1-1,-1 1,0 0,0 0,1-1,-1 1,0 0,1-1,-1 1,1 0,-1-1,1 1,-1-1,1 1,-1-1,1 1,0-1,-1 1,1-1,0 0,-1 1,1-1,0 0,-1 0,1 1,0-1,0 0,-1 0,1 0,0 0,0 0,-1 0,1 0,0 0,0 0,-1 0,1-1,0 1,0 0,-1 0,1-1,0 1,-1 0,1-1,0 1,-1-1,1 1,-1-1,1 1,-1-1,1 1,-1-1,1 0,-1 1,1-1,-1 0,0 1,119-466,-63 209,-34 113,-22 144,0 0,0 1,0-1,0 1,0-1,0 1,0-1,0 1,0-1,-1 1,1-1,0 1,0-1,0 0,-1 1,1-1,0 1,-1-1,1 0,0 1,-1-1,1 0,0 0,-1 1,1-1,0 0,-1 0,1 1,-1-1,1 0,-1 0,1 0,-1 0,1 0,-1 1,1-1,0 0,-1 0,1 0,-1 0,1-1,-1 1,1 0,-1 0,1 0,-1 0,1 0,-1 0,1-1,0 1,-1 0,1 0,-1-1,1 1,0 0,-1-1,1 1,0 0,-1-1,-2 8,-6 7</inkml:trace>
  <inkml:trace contextRef="#ctx0" brushRef="#br0" timeOffset="4666.883">950 505,'-34'21,"21"-5,1 0,0 1,1 0,1 1,1 0,1 0,0 1,1 0,1 0,1 1,-2 18,6-35,0 1,0 0,1 0,0 0,-1-1,1 1,1 0,-1 0,0 0,1 0,0-1,0 1,0 0,0 0,1-1,-1 1,1-1,0 0,0 1,0-1,1 0,-1 0,1 0,0 0,-1-1,1 1,0-1,1 0,-1 0,0 0,1 0,-1 0,1-1,-1 1,1-1,0 0,-1 0,1-1,0 1,0-1,1 0,8-2,-1-1,1 0,-1-1,1 0,-1-1,0-1,-1 1,0-2,0 0,0 0,0-1,-1-1,-1 1,1-1,-2-1,1 0,-1-1,1 1,-1 0,-1-1,0 0,0 0,-1-1,0 1,-1-1,-1-1,0 1,2-12,-5 19,0 1,0-1,-1 0,0 0,0 0,0 0,-1 1,1-1,-1 0,0 0,0 1,-1-1,0 0,0 1,0 0,0-1,0 1,-1 0,0 0,0 0,0 0,0 1,-1 0,1-1,-1 1,0 0,0 0,0 1,0 0,-1-1,-2 0,0 0,0 1,0 0,1 0,-2 1,1 0,0 0,0 1,0-1,0 2,-1-1,1 1,0 0,0 0,0 1,0 0,0 0,1 1,-1 0,1 0,-1 0,-5 5,-6 3</inkml:trace>
  <inkml:trace contextRef="#ctx0" brushRef="#br0" timeOffset="5167.992">1288 449,'-10'20,"1"0,1 1,0 0,2 0,1 1,0 0,2 0,0 0,2 0,0 15,1-34,1 1,-1-1,1 0,0 0,0 0,0 0,0 0,1-1,-1 1,1 0,-1-1,1 1,0-1,0 1,0-1,0 0,1 0,-1 0,1 0,-1 0,1 0,0-1,-1 1,1-1,0 0,0 0,0 0,0 0,0-1,0 1,0-1,0 1,1-1,-1 0,0 0,0-1,0 1,0-1,0 0,0 1,0-1,0 0,0-1,0 1,0 0,0-1,19-9,-1 0,0-1,-1-1,0-1,-1-1,0 0,-1-2,-1 0,-1-1,0 0,5-12,0 9,-9 38,-12-11,0-1,0 1,0 0,1-1,-1 1,1-1,1 0,-1 1,1-1,0 0,0 0,0 0,1 0,0 0,0 0,0-1,1 1,-1-1,1 0,0 0,0 0,0-1,1 0,-1 1,1-1,0-1,0 1,0-1,0 0,0 0,1 0,-1-1,1 0,-1 0,1 0,-1-1,5 0,2-4,0 0,-1-1,1 0,-1-1,-1 0,1-1,-1 0,0-1,-1 0,0-1,0 1,0-2,-1 1,-1-1,0-1,0 1,-1-1,0 0,-1 0,0-1,-1 0,-1 0,1 0,-2 0,0 0,0-7,-1 12,0-1,0 1,-1-1,-1 1,1-1,-1 1,0 0,-1-1,0 1,0 0,0 0,-1 0,-3-6,-6-6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11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46,'225'-10,"-43"-26,-130 37,-47 4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9:38.6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5 228,'0'58,"-4"-11,3 1,2 0,2 0,2-1,2 1,2-2,2 1,2-1,3-1,11 25,-24-64,1 0,-1 0,1-1,0 0,0 0,1 0,-1 0,1-1,0 1,1-1,-1 0,1-1,-1 0,1 0,0 0,0 0,0-1,1 0,-1 0,1-1,-1 0,1 0,-1 0,1-1,-1 0,1 0,0-1,-1 1,1-2,-1 1,1-1,-1 0,0 0,0 0,0-1,0 0,0-1,-1 1,1-1,-1 0,0 0,0-1,0 1,2-4,119-158,-123 165,-1-1,0 0,0 1,1-1,-1 1,1 0,-1-1,1 1,0 0,-1 1,1-1,0 1,0-1,-1 1,1 0,0 0,0 0,0 0,0 0,-1 1,1-1,0 1,0 0,-1-1,1 2,-1-1,1 0,-1 0,1 1,-1-1,0 1,1 0,-1 0,0 0,0 0,0 0,-1 0,1 0,0 1,-1-1,0 0,1 1,-1 0,0-1,0 1,-1 0,1-1,0 1,-1 0,0 0,1 1,35 45,-29-44,-1-1,2 0,-1 0,0 0,1-1,0 0,0-1,0 0,0 0,0 0,0-1,0-1,1 1,-1-1,0-1,0 1,0-1,1-1,-1 0,0 0,0 0,-1-1,1 0,-1-1,1 1,-1-1,0-1,0 0,-1 0,1 0,-1-1,-1 1,1-1,-1-1,0 1,0-1,3-6,13-24,-2-2,-1-1,-3 0,-1-1,-1 0,-3-1,3-30,-4 31,-8 36,0 2,-1-1,0 0,1 1,0-1,-1 1,1-1,1 1,-1-1,1 1,-1 0,1 0,0 0,0 0,0 0,0 0,1 0,-1 1,1-1,0 1,0-1,0 1,0 0,0 0,8 2</inkml:trace>
  <inkml:trace contextRef="#ctx0" brushRef="#br0" timeOffset="789.917">1408 664,'1'12,"0"1,0 0,1-1,1 1,0-1,1 0,0 0,1 0,0 0,1-1,0 0,1 0,0-1,3 3,-7-9,1 1,-1-1,1 0,0-1,1 1,-1-1,1 1,-1-1,1-1,0 1,0-1,0 0,1 0,-1 0,0-1,1 1,-1-1,1-1,-1 1,1-1,0 0,-1 0,1-1,-1 1,1-1,-1-1,0 1,1-1,-1 0,0 0,0 0,4-3,13-13,-1 0,0-2,-2 0,0-1,-2-1,0-1,-1 0,-1-1,-2-1,0 0,-2-1,-1 0,-1-1,-1 0,-1-1,3-25,20-215,-31 268,0 0,1 0,-1 0,1 0,-1 0,1 0,-1 0,1 0,-1-1,1 1,-1 0,1 0,-1 0,1-1,-1 1,1 0,-1-1,1 1,-1 0,1-1,0 1,-1 0,1-1,0 1,-1-1,1 1,0-1,-1 1,1-1,0 1,0-1,0 1,0-1,-1 1,1-1,0 1,0-1,0 0,-19 56,18-52,-11 32,2 0,2 0,1 1,1 1,3-1,1 1,1-1,2 1,2 0,1-1,7 26,-9-54,1 0,0 0,1 0,-1 0,1-1,1 0,-1 1,2-1,-1-1,0 1,1-1,0 0,1 0,0-1,-1 0,2 0,-1-1,0 0,1 0,0 0,0-1,0 0,0-1,0 0,1 0,-1-1,1 0,-1 0,1-1,-1 0,1-1,-1 1,1-2,-1 1,1-1,-1-1,0 1,0-1,0-1,6-3,10-9,-1 0,-1-2,0-1,-1 0,-1-2,-1 0,-1-1,-1-1,-1-1,-1 0,-1-1,-1-1,-1 0,-1-1,-2 0,-1 0,-1-1,-1 0,-1 0,-2 0,-1-1,-1 0,-1 1,-2-1,-1 1,-1-1,-1 1,-6-17,11 43,0 0,1-1,-1 1,0 0,0 0,0-1,0 1,-1 0,1 0,-1-1,1 1,-1 0,0 0,0 0,0 0,0 0,0 0,0 0,0 0,-1 0,1 0,-1 1,0-1,1 1,-1-1,0 1,0-1,0 1,0 0,0 0,0 0,0 0,0 0,0 1,0-1,-1 1,1-1,0 1,0 0,-1 0,1 0,0 0,-1 0,1 1,0-1,0 0,0 1,-1 0,1 0,0-1,0 1,0 0,0 1,0-1,0 0,0 1,1-1,-1 1,0-1,1 1,-2 1,-5 21,1 0,2 0,0 1,1 0,2-1,0 1,2 0,1 0,1 0,0 0,6 16,-6-21,69 348,-78-381,1-2</inkml:trace>
  <inkml:trace contextRef="#ctx0" brushRef="#br0" timeOffset="1049.942">1408 11,'0'-4,"-4"-1,-1 3,-5 8,1 1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1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1,'-33'31,"-85"214,-61 75,130-221,41-81</inkml:trace>
  <inkml:trace contextRef="#ctx0" brushRef="#br0" timeOffset="432.128">332 1,'-1'19,"2"1,0-1,1 1,1-1,1 0,0 0,2 0,1 1,15 35,42 139,-38-52,-2-34,-21-105,-1-6</inkml:trace>
  <inkml:trace contextRef="#ctx0" brushRef="#br0" timeOffset="704.995">190 508,'5'0,"11"0,8 0,4 0,3 0,0 0,0 0,0 0,-1 0,-1-5,-5-1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1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0 798,'18'-6,"0"-1,-1-1,0-1,-1 0,0-1,-1-1,0 0,0-1,-1-1,-1 0,0-1,-1 0,8-12,84-141,-104 166,1-1,0 1,0-1,0 1,0 0,-1-1,1 0,-1 1,1-1,-1 1,0-1,0 0,1 1,-1-1,0 0,-1 1,1-1,0 0,0 1,-1-1,1 1,-1-1,1 0,-1 1,0-1,1 1,-1 0,0-1,0 1,0-1,0 1,0 0,0 0,-1 0,1 0,0 0,-1 0,1 0,-1 0,1 0,-1 1,1-1,-1 1,1-1,-1 1,1-1,-1 1,0 0,1 0,-1 0,0 0,1 0,-1 0,0 0,1 0,-1 1,1-1,-1 1,0-1,1 1,-1 0,1 0,-1 0,-4 2,1 1,-1-1,1 1,0 1,0-1,0 1,1 0,0 0,0 0,0 0,0 1,1-1,0 1,0 0,0 0,1 0,0 1,0-1,1 1,0-1,0 1,0-1,1 1,0-1,0 1,1-1,0 1,0 0,0-1,1 0,0 1,0-1,0 0,1 0,0 0,1-1,-1 1,1-1,0 1,0-1,0 0,1-1,0 1,0-1,0 0,1 0,-1-1,1 1,0-1,2 1,2-3,0 1,0-2,0 1,0-1,0-1,0 0,0 0,-1-1,1 0,0-1,-1 0,1-1,-1 0,0 0,0-1,-1 0,1 0,-1-1,5-5,2-2,0 0,-1 0,-1-2,0 1,-1-2,-1 0,-1 0,0-1,6-14,-14 29,-1 0,1 1,-1-1,0 0,0 0,0 0,0 0,0 0,0 0,-1 0,1 0,0 0,-1-1,0 1,0 0,1 0,-1 0,-1-1,1 1,0 0,0 0,-1 0,1-1,-1 1,0 0,0 0,1 0,-2 0,1 0,0 0,0 0,0 1,-1-1,1 0,-1 1,1-1,-1 1,0-1,0 1,0 0,1 0,-1 0,0 0,0 0,-1 0,1 1,0-1,0 0,0 1,0 0,-1 0,1-1,0 1,0 0,0 1,-1-1,1 0,0 1,0-1,-1 1,-3 3,1 0,-1 0,1 0,0 0,1 1,-1-1,1 1,0 1,0-1,1 1,-1-1,1 1,1 0,-1 0,1 0,0 0,0 1,1-1,-1 0,1 1,1-1,-1 1,1 1,0-1,0-1,1 1,-1 0,1-1,0 1,1-1,-1 1,1-1,1 0,-1 0,1 0,0 0,1 0,-1 0,1-1,0 0,0 1,1-2,0 1,0 0,0-1,0 0,0 0,1-1,0 1,0-1,0-1,0 1,0-1,1 0,-1 0,1-1,-1 0,1 0,-1 0,1-1,0 0,-1 0,1-1,-1 0,1 0,0 0,-1-1,0 0,1-1,12-5,0-1,-1-1,0-1,0 0,-2-2,1 0,-2 0,1-2,7-10,-13 13,0 0,0 0,-2-1,1-1,-2 0,0 0,0 0,-2-1,0 1,0-1,-1-1,-1 1,-1-1,-1 15,-1-1,0 1,1 0,-1-1,0 1,0 0,0-1,0 1,0 0,-1-1,1 1,0 0,-1-1,1 1,-1 0,1-1,-1 1,1 0,-1 0,0 0,0 0,0 0,1 0,-1 0,0 0,0 0,0 0,-1 0,1 0,0 1,0-1,0 0,-1 1,1-1,0 1,0 0,-1-1,1 1,0 0,-1 0,1 0,0 0,-1 0,1 0,-1 0,1 0,0 0,-1 1,-56 36,52-31,1 1,0 0,1 0,0 0,0 0,0 1,1-1,0 1,1 0,0 0,0 0,0 0,1 1,0-1,1 0,0 0,0 1,1-1,0 0,0 0,1 1,0-1,1-1,0 1,0 0,0 0,1-1,0 0,1 0,-1 0,1 0,1-1,-1 0,6 5,8 4,-3-1</inkml:trace>
  <inkml:trace contextRef="#ctx0" brushRef="#br0" timeOffset="287.727">1186 544,'-15'34,"-9"25,0 8,3-3,6-8,5-13</inkml:trace>
  <inkml:trace contextRef="#ctx0" brushRef="#br0" timeOffset="603.977">1158 601,'19'-5,"16"-1,2-5,0 0,-2 1,-2 3,-7 7,-12 4,-9 1</inkml:trace>
  <inkml:trace contextRef="#ctx0" brushRef="#br0" timeOffset="852.498">1129 798,'34'-14,"20"-10,7 0,-9 3</inkml:trace>
  <inkml:trace contextRef="#ctx0" brushRef="#br0" timeOffset="1372.22">1101 37,'5'-4,"0"0,0 0,0 1,0 0,1 0,-1 0,1 1,0 0,-1 0,1 0,0 1,0 0,1 0,-1 0,0 1,0 0,0 0,0 1,0-1,0 1,0 1,0-1,0 1,0 0,0 0,-1 1,-3 1,-1 0,-1 0,1 0,0 0,-1 0,0 0,0 1,0-1,-1 0,1 0,-1 0,0 0,0 0,-1 0,1 0,-1 0,0-1,0 1,0 0,0-1,0 0,-1 1,0-1,0 0,-1 1,4-3,-3 2,1-2,1 0,-1 1,0-1,0 0,1 1,-1 0,1-1,-1 1,1 0,0 0,0 0,0 0,0 0,0 0,0 0,0 0,1 1,-1-1,1 0,0 0,-1 0,1 1,0-1,0 0,0 1,1-1,-1 0,1 0,-1 0,1 1,0-1,-1 0,1 0,0 0,1 0,-1 0,0 0,0-1,1 1,-1 0,2 1,10 0,1 0,-1-1,0 0,1-1,-1-1,1 0,-1 0,0-2,1 0,-1 0,3-2,10-3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24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302 133,'22'-15,"-30"36,-214 313,131-165,89-162,4-5</inkml:trace>
  <inkml:trace contextRef="#ctx0" brushRef="#br0" timeOffset="369.124">20 161,'47'51,"47"85,56 68,-136-190,0-4</inkml:trace>
  <inkml:trace contextRef="#ctx0" brushRef="#br0" timeOffset="1134.793">386 754,'9'-25,"0"1,2 1,0-1,2 2,0 0,1 0,8-6,-22 26,1 1,0-1,-1 1,1 0,0-1,0 1,0 0,0 0,0 0,0 0,0 0,0 0,0 0,1 0,-1 0,0 0,1 1,-1-1,0 0,1 1,-1-1,1 1,-1 0,1-1,-1 1,1 0,-1 0,1 0,-1 0,1 0,-1 0,1 1,-1-1,1 0,-1 1,1-1,-1 1,0-1,1 1,-1 0,0 0,1 0,-1 0,0 0,0 0,0 0,0 0,0 0,0 0,0 1,8 24,19 36,-27-60,0-1,1 0,-1 0,0 0,0 1,1-1,-1 0,1-1,-1 1,1 0,0 0,-1-1,1 1,-1-1,1 1,0-1,0 0,-1 1,1-1,0 0,0 0,-1 0,1-1,0 1,-1 0,1-1,0 1,0-1,-1 1,1-1,-1 0,1 0,-1 1,1-1,-1 0,1-1,53-65,-52 61,-1 0,2 1,-1-1,0 1,1 0,0 0,0 0,1 1,-1-1,1 1,0 0,0 1,1-1,2-1,-7 4,1 1,-1 0,0-1,0 1,0 0,0 0,1-1,-1 1,0 0,0 0,0 0,1 1,-1-1,0 0,0 0,0 1,0-1,1 0,-1 1,0 0,0-1,0 1,0-1,0 1,0 0,0 0,0 0,-1-1,1 1,0 0,0 0,-1 0,1 0,-1 0,1 0,-1 0,1 1,-1-1,1 0,-1 0,0 1,9 58,-8-46,3 10,2-4</inkml:trace>
  <inkml:trace contextRef="#ctx0" brushRef="#br0" timeOffset="3169.084">1036 358,'14'-5,"10"-1,6 0,1 1,2 2,-1 1,-1 0,0 2,-7-5,-1-1,-1 0,2 2,0 1,-3 1</inkml:trace>
  <inkml:trace contextRef="#ctx0" brushRef="#br0" timeOffset="3487.74">1233 133,'-4'29,"2"23,2 9,1-2,1-7,-1-6,0-7,5-5,0-3,1-8</inkml:trace>
  <inkml:trace contextRef="#ctx0" brushRef="#br0" timeOffset="3833.821">1657 189,'0'34,"0"25,0 7,0-2,0-8,0-8,0-12</inkml:trace>
  <inkml:trace contextRef="#ctx0" brushRef="#br0" timeOffset="4340.116">1600 104,'250'-93,"-248"92,1 0,-1-1,0 1,1 0,-1 0,0 0,1 1,-1-1,1 0,0 1,-1 0,1 0,-1-1,1 1,-1 1,1-1,0 0,-1 1,1-1,-1 1,1 0,-1 0,0 0,1 0,-1 0,0 0,1 1,-1-1,0 1,0 0,0-1,-1 1,1 0,0 0,-1 0,1 0,-1 1,0-1,1 0,-1 1,0-1,-1 1,1-1,0 1,-1-1,1 1,-1-1,0 1,0-1,0 2,-2 4,-1-1,0 0,0-1,-1 1,0-1,0 1,-1-1,1 0,-1-1,0 1,-1-1,0 0,1 0,-5 2,-45 50,54-56,1 0,-1 0,0 0,0 0,1 0,-1 0,1 1,0-1,-1 0,1 0,0 1,-1-1,1 0,0 0,0 1,0-1,0 0,0 1,1-1,-1 0,0 0,0 1,1-1,-1 0,1 0,-1 0,1 1,0-1,-1 0,1 0,0 0,0 0,0 0,0 0,0-1,0 1,0 0,0 0,0-1,0 1,1 0,57 18,-45-16,-5-2,0 1,0-1,-1 1,1 1,0 0,-1 0,1 0,-1 1,0 1,0-1,-1 1,1 0,-1 1,0 0,-1 0,0 1,1 0,-2 0,1 0,-1 0,0 1,1 5,-6-6,-1 0,0 0,-1 0,0 0,0 0,0 0,-1 0,0 0,0-1,-1 0,0 1,0-1,-1-1,1 1,-1-1,0 1,-1-1,1-1,-1 1,0-1,0 0,0 0,-1-1,-3 2,-13 7,-1-1,0-1,-1-1,1-1,-2-1,1-1,-1-2,0 0,0-2,-12 0,14-2</inkml:trace>
  <inkml:trace contextRef="#ctx0" brushRef="#br0" timeOffset="4799.194">2447 48,'-19'24,"-16"27,-7 10,3-1,5-6,7-7,3-7,7-5,0-9,4-4,-1-5,2-7</inkml:trace>
  <inkml:trace contextRef="#ctx0" brushRef="#br0" timeOffset="5151.986">2165 20,'92'116,"-72"-95,-1 1,-1 1,-1 0,-1 2,-2 0,0 0,-1 1,2 11,25 99,-32-112,0-6</inkml:trace>
  <inkml:trace contextRef="#ctx0" brushRef="#br0" timeOffset="8340.395">2701 613,'-63'177,"99"-207,96-141,-132 169,1 1,0 0,-1-1,1 1,0 0,0 0,0 0,0 0,0 0,1 0,-1 0,0 0,0 1,1-1,-1 0,0 1,1-1,-1 1,0-1,1 1,-1-1,1 1,-1 0,1 0,-1 0,1 0,-1 0,1 0,-1 0,1 1,-1-1,0 0,1 1,-1 0,1-1,-1 1,0-1,0 1,1 0,-1 0,0 0,0 0,0 0,0 0,0 0,0 0,0 0,0 1,0-1,-1 0,1 0,0 1,-1-1,1 1,-1-1,0 0,1 1,-1-1,0 1,0-1,0 1,0-1,0 2,2 24,-3-25,1 0,-1 0,0 1,1-1,-1 0,1 1,0-1,0 0,0 1,0-1,0 0,1 1,-1-1,1 0,-1 1,1-1,0 0,0 0,0 1,0-1,0 0,0 0,1 0,-1 0,1-1,0 1,-1 0,1-1,0 1,0-1,0 1,0-1,0 0,0 0,0 0,0 0,1 0,-1-1,0 1,0-1,1 1,-1-1,1 0,-1 0,0 0,1 0,160-99,-160 100,-1-1,0 0,0 1,0 0,0-1,0 1,1 0,-1 0,-1 0,1 0,0 1,0-1,0 1,-1-1,1 1,0-1,-1 1,0 0,1 0,-1-1,0 1,0 0,0 0,0 0,0 1,-1-1,1 0,-1 0,1 0,-1 0,0 1,0-1,1 0,-2 0,1 1,0-1,0 0,-1 0,1 0,-1 1,0-1,0 0,4 29,22 1,-9-23</inkml:trace>
  <inkml:trace contextRef="#ctx0" brushRef="#br0" timeOffset="8906.904">3350 189,'33'0,"26"0,8 0,-3-5,-8-1,-8 0,-8 1,-5 1,-5 2,-2-4,-1-1,0 1,-1 2,1 1,-4 1</inkml:trace>
  <inkml:trace contextRef="#ctx0" brushRef="#br0" timeOffset="9202.119">3519 471,'34'-10,"30"-7,9-2,-4 4,-7-2,-11 3,-9 3,-11 4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37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21,'-107'-20,"88"25,0 1,1 1,0 0,0 1,0 2,1-1,1 2,0 0,0 1,1 1,1 0,0 1,1 1,0 0,-3 7,5-5,0 1,1 0,1 1,1 0,1 0,0 1,1 0,-1 11,6-23,0-1,1 0,0 1,0-1,0 1,1-1,0 0,0 1,1-1,0 0,0 0,1 0,0 0,0 0,1-1,-1 1,2-1,-1 0,0 0,1-1,0 1,1-1,-1 0,1 0,0-1,0 0,0 0,1 0,0-1,-1 0,1 0,0-1,0 1,6 0,19 4,0-1,1-2,-1-1,1-2,-1-1,1-1,-1-2,1-1,-1-2,0-1,-1-1,30-13,8-14,-63 24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2:4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16320 518,'-24'3,"0"1,1 1,0 1,0 2,1 0,0 1,0 1,1 1,0 1,1 1,0 1,2 0,-2 3,16-13,1 0,0 1,0-1,0 1,0 0,1-1,-1 1,2 0,-1 1,0-1,1 0,0 1,0-1,0 0,1 1,0-1,0 1,0-1,1 1,0-1,0 0,0 1,1-1,-1 0,1 0,1 0,-1 0,1 0,-1-1,1 1,1-1,-1 1,1-1,-1 0,1-1,1 1,-1 0,0-1,1 0,-1 0,1-1,0 1,2-1,1 3,1-1,-1 0,1 0,1-1,-1 0,0-1,1 0,-1 0,1-1,-1-1,1 1,0-1,-1-1,1 0,0 0,-1-1,0 0,1-1,-1 0,0-1,0 1,-1-2,1 1,0-2,24-15,-1-2,-1-1,-1-1,-2-2,0-1,21-29,-27 49,-15 37,-5-14,1 1,-1-5,-1 0,2 0,0 0,0 0,1-1,0 1,1-1,0 0,3 3,4 2</inkml:trace>
  <inkml:trace contextRef="#ctx0" brushRef="#br0" timeOffset="969.979">17392 630,'39'221,"-32"-172,-2 0,-3 0,-1 0,-2 0,-3 0,-4 12,-18 89,26-149,0-1,0 1,0 0,0-1,0 1,-1 0,1-1,0 1,0-1,-1 1,1-1,0 1,-1-1,1 1,0-1,-1 1,1-1,-1 1,1-1,-1 1,1-1,-1 0,1 1,-1-1,1 0,-1 0,0 1,1-1,-1 0,1 0,-1 0,0 0,1 0,-1 0,0 0,1 0,-1 0,0 0,1 0,-1 0,1 0,-1 0,0-1,1 1,-1 0,1 0,-1-1,1 1,-1 0,1-1,-1 1,1-1,-1 1,1 0,-1-1,1 1,0-1,-1 1,1-1,0 0,-1 1,1-1,0 1,0-1,0 0,-1 1,1-1,0 1,0-2,-12-44,12 21,1 1,2-1,0 0,2 1,1 0,1 0,0 0,2 1,1 0,11-19,1-8,2 0,3 1,1 2,3 1,1 1,3 2,1 1,21-17,49-6,-104 64,1 0,0 1,-1-1,1 1,0 0,-1 0,1 0,0 0,0 0,-1 0,1 1,0-1,-1 1,1 0,-1 0,1 0,-1 0,1 1,-1-1,1 0,-1 1,0 0,0-1,0 1,0 0,0 0,0 0,-1 1,1-1,-1 0,1 1,-1-1,0 0,0 1,0 0,0-1,0 2,2 5,-1 0,1 0,-2 0,1 1,-1-1,0 1,-1-1,0 0,-1 1,0 4,-3 3,0 1,-1 0,0-1,-1 0,-2 0,1 0,-2-1,0 0,-1-1,-1 0,0-1,-1 0,0 0,-1-1,-1-1,0-1,0 1,-1-2,-1 0,0-1,0-1,0 0,-1-1,-1-1,-11 2,26-6,0-1,0 0,0 0,0-1,0 1,0-1,-1 1,1-1,0 0,0 0,-1 0,1-1,0 1,0-1,0 0,0 0,0 0,0 0,0 0,0 0,0-1,0 0,1 0,-1 1,1-1,-1-1,1 1,0 0,0-1,0 1,0-1,0 1,0-1,1 0,0 0,-1 0,1 0,0 0,0 0,0 0,1 0,-1 0,1-1,0 1,0 0,0 0,0 0,1-1,-1 0,41-68,-26 53</inkml:trace>
  <inkml:trace contextRef="#ctx0" brushRef="#br0" timeOffset="1473.129">18182 38,'4'1,"-1"1,0 0,0 0,1 0,-1 0,-1 0,1 1,0-1,0 1,-1 0,0 0,1 0,-1 0,0 0,0 0,-1 1,1-1,-1 1,0-1,0 1,0-1,0 1,0 0,-1-1,0 1,0 2,4 269,-32 77,27-350,1 0,-1 0,0 1,1-1,-1 0,1 0,-1 0,1 1,0-1,0 0,0 0,0 0,1 1,-1-1,1 0,-1 0,1 0,0 0,-1 0,1 0,0 0,0 0,1 0,-1 0,0 0,1 0,-1-1,1 1,-1-1,1 1,0-1,0 0,0 1,-1-1,1 0,0 0,1-1,-1 1,0 0,0-1,0 1,0-1,0 1,2-1,71-57,-48 32,-7 6,-10 9,1 1,0-1,0 2,1 0,0 0,0 1,1 0,0 1,0 1,-11 4,-1 0,0 1,1-1,-1 1,1 0,-1-1,1 1,-1 0,1 0,-1 0,1 0,0 0,-1 0,1 0,-1 1,1-1,-1 0,0 1,1-1,-1 1,1 0,-1-1,0 1,1 0,-1 0,0 0,0 0,0 0,0 0,0 0,0 0,0 1,0-1,0 0,-1 1,1-1,0 0,-1 1,1-1,-1 1,1-1,-1 1,0-1,0 1,0-1,0 1,0 0,-9 74,7-72,1 0,0 1,0-1,1 1,-1 0,1-1,0 1,0-1,1 1,-1 0,1-1,0 1,0-1,0 1,1-1,0 0,1 4,8 5</inkml:trace>
  <inkml:trace contextRef="#ctx0" brushRef="#br0" timeOffset="2021.105">18803 602,'-5'12,"1"-1,0 1,1 1,1-1,0 0,0 0,1 1,1-1,0 1,1-1,0 1,1-1,0 0,3 9,-4-19,0 0,-1-1,1 1,0 0,0 0,1-1,-1 1,0-1,0 1,1-1,-1 1,1-1,-1 0,1 0,0 0,-1 0,1 0,0 0,0 0,0 0,-1-1,1 1,0-1,0 1,0-1,0 0,0 0,0 0,0 0,0 0,0 0,0 0,0-1,0 1,0-1,0 0,0 1,-1-1,1 0,0 0,0 0,-1 0,1 0,0-1,66-63,-30 7,-32 46,0 1,1 0,0 1,1 0,0 0,1 0,0 1,0 1,10-8,-17 15,-1 1,0-1,0 0,0 1,0-1,1 0,-1 1,0 0,1-1,-1 1,0 0,1 0,-1-1,0 1,1 0,-1 0,0 1,1-1,-1 0,0 0,1 1,-1-1,0 1,1-1,-1 1,0-1,0 1,0 0,0-1,1 1,-1 0,0 0,0 0,-1 0,1 0,0 0,0 0,0 0,-1 1,1-1,0 0,-1 0,1 1,-1-1,0 0,1 1,-1-1,0 0,0 1,8 70,-11 59,-5-1,-7-1,-20 82,-40 69,75-278,0 0,0-1,0 1,0 0,-1 0,1 0,-1 0,1-1,-1 1,1 0,-1 0,0-1,0 1,0-1,0 1,0-1,0 1,0-1,0 1,-1-1,1 0,-1 0,1 0,-1 0,1 0,-1 0,0 0,1 0,-1 0,0-1,1 1,-1-1,0 1,0-1,0 0,0 0,1 0,-1 0,0 0,0 0,0 0,0-1,1 1,-1-1,0 1,0-1,1 0,-1 0,0 1,1-1,-1 0,1-1,-1 1,1 0,-1 0,1-1,-1 0,-2-9,-1 0,2 0,-1 0,2-1,-1 1,2-1,-1 0,2 1,-1-1,2 0,0 0,0-2,0-14,-1-3,2 1,1-1,1 1,1 0,2 0,1 0,2 1,9-20,45-67,-52 98</inkml:trace>
  <inkml:trace contextRef="#ctx0" brushRef="#br0" timeOffset="2534.028">19480 518,'-110'26,"106"-25,1 0,0 0,0 1,0-1,0 1,0 0,0 0,1 0,-1 1,1-1,-1 0,1 1,0 0,0 0,0-1,0 1,1 0,-1 0,1 1,0-1,0 0,0 0,0 1,0-1,1 0,-1 1,1-1,0 1,0-1,0 0,1 1,1 1,1 0,-1 0,1 0,0 0,0-1,1 1,0-1,-1 0,1 0,1 0,-1-1,0 0,1 1,0-2,0 1,0 0,0-1,0 0,0 0,1-1,-1 1,6 0,56 30,-66-31,0 0,0 0,0 1,0-1,0 0,0 0,-1 1,1-1,-1 1,1-1,-1 1,1-1,-1 1,0-1,1 1,-1-1,0 1,0-1,0 1,0-1,-1 1,1-1,0 1,-1-1,1 1,-1-1,1 1,-1-1,0 0,1 1,-1-1,0 0,0 0,0 1,0-1,0 0,0 0,0 0,-1 0,0 0,-53 38,-62 7,96-42</inkml:trace>
  <inkml:trace contextRef="#ctx0" brushRef="#br0" timeOffset="2786.475">19763 659,'-14'24,"-5"12,0 1</inkml:trace>
  <inkml:trace contextRef="#ctx0" brushRef="#br0" timeOffset="3021.629">19734 319</inkml:trace>
  <inkml:trace contextRef="#ctx0" brushRef="#br0" timeOffset="3188.139">20101 461,'-29'29,"-14"24,0 7,8-1,14-11,11-9,12-11,10-10,8-8,6-6,3-4,1-1,0-6,0-2,0-3,0-1,-6 3</inkml:trace>
  <inkml:trace contextRef="#ctx0" brushRef="#br0" timeOffset="3737.703">20553 546,'-22'9,"1"1,0 1,0 1,1 0,1 2,0 1,1 0,0 1,2 1,-1 1,16-17,-1 0,1 0,-1 0,1 0,0 1,-1-1,1 1,0-1,0 1,0-1,0 1,0 0,0-1,1 1,-1 0,1 0,-1-1,1 1,-1 0,1 0,0 0,0 0,0 0,0 0,0-1,1 1,-1 0,0 0,1 0,0 0,-1-1,1 1,0 0,0-1,0 1,0 0,0-1,0 1,0-1,0 0,1 1,-1-1,1 0,-1 0,1 0,-1 0,1 0,0 0,0 0,10 0,0-1,0-1,0 0,-1 0,1-1,-1 0,1-1,-1-1,0 0,0 0,0-1,-1-1,1 1,-1-2,-1 1,1-1,-1-1,-1 0,1 0,1-3,70-43,-79 54,1 1,-1 0,0 0,1 0,-1 0,0 0,1 0,-1 0,0 1,0-1,0 0,0 1,-1-1,1 0,0 1,0-1,-1 1,1 0,-1-1,1 1,-1-1,0 1,0 0,0-1,0 1,0-1,0 1,0 0,0-1,-1 1,1 0,-1 0,2 7,-2-5,1 1,0-1,0 0,1 1,-1-1,1 0,0 0,0 1,0-1,1 0,-1 0,1 0,0-1,0 1,1 0,-1-1,1 1,-1-1,1 0,0 0,0 0,1 0,-1 0,1-1,-1 1,1-1,0 0,0 0,0-1,0 1,0-1,0 0,0 0,1 0,-1 0,5-1,9-6,-1 0,1-2,-1 0,-1 0,1-2,-1 0,-1-1,0-1,-1 0,3-4,25-26,-2-2,-2-2,-2-1,-2-2,25-48,-52 86,5-7,-1-1,-1 0,0-1,-2 0,0-1,-1 0,-1 0,-1 0,-1-1,-1 0,-1 0,-1-3,-1 22,0 0,0-1,-1 1,1 0,-1 0,0 0,0 0,0 0,0 0,0 0,-1 0,1 0,-1 0,0 1,0-1,0 1,0-1,0 1,-1 0,1 0,-1 0,1 0,-1 0,0 0,0 1,0-1,0 1,0 0,0 0,0 0,0 1,0-1,0 1,-1-1,1 1,0 0,0 0,0 0,-1 1,0 0,-6-1,0 1,0 0,0 1,0 0,0 1,1 0,-1 0,1 1,0 0,0 1,0 0,1 0,-1 1,1 0,1 0,-1 1,1 0,0 1,1-1,-1 1,2 1,-1-1,1 1,-3 7,0 0,1-1,0 1,2 0,-1 1,2-1,0 1,1 0,1 0,1 0,0 0,1 0,1 0,1 1,0-1,1-1,1 1,0 0,2-1,-1 0,2 0,0-1,1 1,1-2,0 1,1-1,1-1,0 1,5 3,4 0,1-2,1 0,0-1,0-2,1 0,1-1,0-2,1 0,0-1,0-2,0-1,1 0,0-2,0-1,0-1,17-2,-19 0</inkml:trace>
  <inkml:trace contextRef="#ctx0" brushRef="#br0" timeOffset="-19237.109">1701 405,'-18'90,"-19"122,-11 133,50-277,18-68,-11-9</inkml:trace>
  <inkml:trace contextRef="#ctx0" brushRef="#br0" timeOffset="-18866.004">1192 461,'154'-74,"-117"60,36-10,1 3,1 4,53-5,68-16,-188 36,4-2,1 1,-1 0,1 1,-1 0,1 1,0 0,0 1,-1 1,1 0,0 0,3 2,-14-2,-1-1,0 1,1 0,-1-1,0 1,1 0,-1 0,0 0,0 0,0 0,0 0,0 0,0 0,0 1,-1-1,1 0,0 1,-1-1,1 0,0 1,-1-1,0 0,1 1,-1-1,0 1,0-1,0 1,0-1,0 1,0-1,0 1,0-1,-3 15</inkml:trace>
  <inkml:trace contextRef="#ctx0" brushRef="#br0" timeOffset="-18604.047">1192 1166,'34'0,"44"-4,19-8,3 0,-12-4,-10 1,-15-1,-7 1,-9 4,-8-1,-5 1,-4-2,-2 1,-2 2,-4-1,-7 1</inkml:trace>
  <inkml:trace contextRef="#ctx0" brushRef="#br0" timeOffset="-17933.021">2378 461,'225'-147,"-173"84,-51 62,-1-1,1 0,0 1,0-1,-1 0,1 1,-1-1,1 0,-1 0,0 1,1-1,-1 0,0 0,0 0,0 1,-1-1,1 0,0 0,-1 1,1-1,-1 0,0 0,1 1,-1-1,0 1,0-1,0 1,0-1,0 1,-1-1,1 1,0 0,-1 0,1 0,0 0,-1 0,1 0,-1 0,0 0,1 0,-1 1,-1-1,0 0,1 0,-1 1,0-1,1 1,-1 0,0-1,1 1,-1 0,0 1,1-1,-1 0,0 1,1 0,-1-1,0 1,1 0,0 0,-1 1,1-1,-1 0,1 1,0 0,0-1,0 1,0 0,0 0,0 0,1 0,-1 0,1 1,-1-1,1 0,0 1,0 0,-30 90,25 168,9-153,-4 325,2-417,-2 1,0-1,-1 1,0-1,-1 0,-1 0,-1 0,0 0,-1-1,-1 0,0 0,-1 0,-1-1,0-1,-1 1,0-1,-1-1,-1 0,0-1,-6 5,13-12,0 0,0 0,-1 0,0-1,0 0,0 0,0 0,0-1,0 0,-1 0,1-1,-1 1,1-2,-1 1,0-1,1 0,-1 0,0 0,1-1,-1 0,1-1,-1 1,1-1,0 0,-1-1,1 0,0 0,1 0,-1-1,0 1,1-1,-3-4,4 0,0 0,1 0,1 0,-1-1,1 0,1 1,-1-1,2 0,-1 0,1 1,0-1,1 0,0 0,1 0,-1 1,2-1,-1 1,1-1,1 1,-1 0,1 0,1 1,-1-1,1 1,1 0,-1 0,6-4,2-8,2 1,0 0,1 1,1 0,0 2,1 0,1 1,0 1,1 1,0 0,1 2,0 0,1 1,0 2,1 0,-1 1,22-2,-19 7</inkml:trace>
  <inkml:trace contextRef="#ctx0" brushRef="#br0" timeOffset="-16836.792">3507 659,'-18'90,"12"38,7-123,0-1,-1 0,2 1,-1-1,0 0,1 0,0 0,0 0,0 0,0 0,1-1,-1 1,1-1,0 1,0-1,0 0,1 0,-1-1,1 1,-1-1,1 1,0-1,0 0,0-1,0 1,0-1,4 1,3 0,0-2,0 1,0-2,1 1,-1-1,0-1,0 0,0-1,-1 0,1-1,-1 0,1 0,-1-1,0 0,-1-1,0 0,1-1,-2 0,1 0,-1-1,0 0,-1 0,0-1,2-4,115-131,-124 142,1 1,-1-1,1 0,0 1,0-1,0 1,0-1,0 1,0 0,0-1,0 1,0 0,1 0,-1 0,0 0,1 0,-1 0,1 0,-1 0,1 0,0 1,-1-1,1 1,0-1,-1 1,1 0,0 0,0-1,-1 1,1 0,0 1,-1-1,1 0,0 0,0 1,-1-1,1 1,0-1,-1 1,1 0,-1 0,1 0,-1 0,1 0,33 52,-33-47,1 0,-1-1,1 0,1 1,-1-1,1 0,0 0,0-1,0 1,1-1,-1 0,1 0,0-1,0 1,0-1,1 0,1 0,2-1,-1-1,1-1,0 0,-1 0,1-1,-1 0,1 0,-1-1,0 0,1-1,-1 0,0 0,-1 0,1-1,-1 0,1-1,-1 0,0 0,-1 0,1-1,-1 0,0 0,-1-1,1 0,-1 0,-1 0,1 0,-1-1,-1 0,2-2,2-4</inkml:trace>
  <inkml:trace contextRef="#ctx0" brushRef="#br0" timeOffset="-16517.215">4579 856,'48'-27,"-18"12,-1-2,0 0,-2-2,0-1,22-23,-46 41,0 0,-1 0,1 0,0-1,-1 1,0-1,0 1,0-1,0 0,0 0,0 0,-1 0,0 0,1 0,-1 0,0-1,0 1,-1 0,1-1,-1 1,0-1,0 1,0 0,0-1,0 1,-1-1,0 1,1 0,-1-1,0 1,-1 0,1 0,-1 0,1 0,-1 0,0 0,0 0,0 1,0-1,-1 1,1-1,-1 1,1 0,-1 0,-2-1,0 1,-1 0,1 1,-1 0,1 0,-1 0,0 0,1 1,-1 0,0 0,0 1,1 0,-1 0,1 0,-1 0,1 1,-1 0,1 0,0 1,0-1,0 1,0 0,0 1,1-1,0 1,-1 0,1 0,0 0,1 0,-1 1,1 0,0-1,0 1,1 0,-1 1,1-1,0 0,0 1,1-1,0 1,0-1,0 1,0 0,1 5,-3 0,1 0,0 0,0 0,1 0,0 0,1 0,0 0,1 0,0 0,1 0,1 0,-1 0,1 0,1-1,0 1,1-1,0 0,0-1,1 1,0-1,1 0,0 0,1-1,-1 0,7 5,71 23,-59-32</inkml:trace>
  <inkml:trace contextRef="#ctx0" brushRef="#br0" timeOffset="-15634.42">5595 659,'-17'125,"17"-114,1 1,0-1,1 0,0 1,0-1,1 0,1 0,0-1,0 1,1-1,0 0,1 0,0 0,1-1,0 0,1 0,-1-1,1 0,1 0,0-1,7 5,-11-9,-1-1,1 0,0 1,0-2,0 1,0-1,1 1,-1-1,0-1,0 1,1-1,-1 0,0 0,1 0,-1-1,0 0,0 0,1-1,-1 1,0-1,0 0,0 0,-1-1,1 1,-1-1,1 0,-1 0,0-1,1 0,109-120,-110 117,6-8,40-35,-48 51,0-1,-1 1,1 0,0 0,-1 1,1-1,-1 0,1 0,-1 1,0-1,1 1,-1-1,0 1,0 0,0-1,0 1,-1 0,1 0,0-1,-1 1,1 0,-1 0,0 0,1 0,-1 0,0 0,3 9,-1-6,-1 0,1-1,0 1,0-1,1 0,-1 0,1 0,0 0,0 0,0 0,1-1,-1 0,1 1,0-1,0-1,0 1,0 0,0-1,1 0,-1 0,1 0,-1-1,1 1,0-1,0 0,-1-1,1 1,0-1,0 0,0 0,0 0,-1-1,1 0,0 0,0 0,-1 0,1-1,0 0,1-1,11-8,-1 0,-1-1,0 0,-1-2,0 0,-1 0,-1-1,0-1,-1 0,0 0,-2-1,0-1,1-2,-8 16,0 1,0 0,0 0,0-1,-1 1,1 0,-1-1,0 0,0 1,0-1,-1 0,1 0,-1 1,0-1,0 0,0 0,0 1,-1-1,0 0,0 0,0 1,0-1,0 1,-1-1,1 1,-1-1,0 1,0 0,0 0,0 0,-3-2,-11-1</inkml:trace>
  <inkml:trace contextRef="#ctx0" brushRef="#br0" timeOffset="-14936.721">6583 856,'19'-11,"-2"0,1-1,-1-1,-1-1,-1 0,0-1,0 0,-2-2,0 1,-1-2,0 0,0-4,-11 21,0-1,0 1,0 0,0-1,0 1,-1-1,1 1,0-1,-1 0,0 1,1-1,-1 0,0 1,0-1,0 0,0 1,0-1,0 0,0 1,-1-1,1 0,-1 1,1-1,-1 1,0-1,1 1,-1-1,0 1,0-1,0 1,0 0,0-1,0 1,-1 0,1 0,0 0,-1 0,1 0,0 0,-1 0,1 1,-1-1,1 0,-1 1,0-1,1 1,-1 0,0-1,1 1,-1 0,0 0,1 0,-1 0,0 1,1-1,-1 0,0 1,-9 2,0 0,0 1,0 0,0 1,1 0,-1 0,1 1,1 1,-1 0,1 0,1 1,-1 0,1 0,1 1,-1 0,2 1,-1-1,1 1,1 1,-1-1,2 1,0 0,0 0,-1 8,3-10,1-1,1 1,-1-1,2 1,-1-1,1 1,0-1,1 0,0 1,0-1,1 0,0 0,1-1,-1 1,1 0,1-1,-1 0,1 0,1-1,-1 1,1-1,0 0,1-1,-1 1,1-1,0 0,1-1,-1 0,1 0,-1-1,1 0,0 0,0-1,1 1,-1-2,0 1,1-2,4 1,0 0,0-1,-1 0,1-1,-1 0,1-1,-1 0,1-1,-1-1,0 0,0 0,-1-1,1-1,-1 0,0 0,-1-1,0-1,0 1,0-2,8-8,12-13,-1 0,-2-2,0-1,-3-1,-1-1,-1-1,-2-1,0-5,-13-11,-7 52,0 0,0-1,-1 1,1 0,0 0,-1 0,1 0,-1 1,0-1,1 0,-1 0,0 0,1 0,-1 0,0 1,0-1,0 0,0 1,0-1,1 1,-1-1,0 1,0-1,-1 1,1 0,0-1,0 1,0 0,0 0,0 0,0 0,0 0,0 0,0 0,0 0,0 0,-1 1,1-1,0 0,0 1,0-1,0 0,0 1,0 0,1-1,-1 1,0-1,0 1,-6 1,0 1,1 0,-1 0,1 1,0-1,0 1,0 0,0 1,1 0,-1 0,1 0,0 0,1 1,0 0,-1 0,2 0,-1 0,-2 6,6-11,0 1,0-1,1 0,-1 1,0-1,0 0,1 0,-1 1,0-1,1 0,0 0,-1 1,1-1,0 0,-1 0,1 0,0 0,0 0,0 0,0 0,0 0,0-1,0 1,0 0,0 0,0-1,1 1,-1-1,0 1,0-1,1 0,-1 1,0-1,0 0,1 0,-1 0,0 0,1 0,-1 0,1 0,55-5,-26-2,-19 3,0 1,0 1,0 0,0 0,1 1,-1 1,0 0,1 0,-1 2,7 1,-16-1,0 0,-1 1,1 0,-1-1,0 1,0 0,0 0,0 0,0 0,-1 1,1-1,-1 0,0 1,0-1,0 1,0-1,-1 1,0 0,1-1,-1 1,-1-1,1 1,0 0,-1-1,0 1,0-1,0 1,0-1,0 0,-1 1,0-1,1 0,-1 0,0 0,-1 0,0 1,-2 8,-6 13,-17 57,28-80,-1 0,1 1,0-1,0 0,0 1,0-1,1 0,-1 1,0-1,1 0,0 0,-1 1,1-1,0 0,0 0,1 0,-1 0,0 0,1 0,-1 0,1-1,-1 1,1 0,0-1,0 1,-1-1,1 0,0 0,0 1,1-1,-1 0,2 0,72 3,-56-10</inkml:trace>
  <inkml:trace contextRef="#ctx0" brushRef="#br0" timeOffset="-14532.689">7655 856,'21'-6,"0"-1,-1-1,0-1,0-1,-1-1,-1 0,0-1,0-1,-1-1,-1-1,0 0,13-16,-27 29,0 0,0 0,0 0,0 0,0 0,0-1,0 1,-1-1,1 1,-1-1,0 1,0-1,0 0,0 0,0 0,0 1,-1-1,1 0,-1 0,0 0,0 0,0 0,0 0,-1 0,1 0,-1 1,0-1,0 0,0 0,0 0,0 1,0-1,-1 1,1-1,-1 1,0-1,0 1,0 0,0 0,0 0,0 0,-1 0,1 1,0-1,-1 1,0-1,1 1,-1 0,0 0,-1 0,-4 0,0 1,0 1,1-1,-1 1,0 1,1-1,-1 1,1 1,-1 0,1 0,0 0,0 0,1 1,-1 1,1-1,0 1,0 0,0 0,-4 6,-4 3,1 2,1-1,0 1,1 1,1 0,0 1,0 5,6-17,0 1,1 0,0 0,1 0,0 0,0 0,0 1,1-1,0 0,0 1,1-1,0 1,0 0,1-1,0 0,1 1,-1-1,1 0,0 1,1-1,0 0,0-1,1 1,0 0,0-1,0 0,1 0,-1 0,2-1,-1 1,1-1,-1-1,1 1,0-1,1 0,-1 0,1 0,0-1,2 0,15 2,0-1,0-2,0 0,0-2,0 0,24-4,19 0,-42 4</inkml:trace>
  <inkml:trace contextRef="#ctx0" brushRef="#br0" timeOffset="-13847.161">8953 94,'-16'403,"-47"10,57-323,5-65</inkml:trace>
  <inkml:trace contextRef="#ctx0" brushRef="#br0" timeOffset="-13602.885">8559 630,'38'0,"32"-5,14-1,-3 0,-5 1,-11 2,-12 0,-10 2,-7 1,-6 0,3 0,-1 0,-5 1</inkml:trace>
  <inkml:trace contextRef="#ctx0" brushRef="#br0" timeOffset="-13346.996">9377 659,'-5'12,"0"0,1 0,1 1,0 0,1 0,0 0,1 0,0 0,1 0,1 0,0 0,1 0,0 0,1 0,0-1,1 1,0-1,4 5,-6-13,0-1,1 0,-1 1,1-1,0-1,0 1,0 0,0-1,0 1,0-1,1 0,0 0,-1 0,1-1,0 1,0-1,-1 0,1 0,0 0,0-1,0 1,0-1,0 0,0 0,1-1,-1 1,0-1,-1 0,1 0,0 0,0 0,0-1,2-1,6-2,0-1,-1 0,0-1,0 0,-1-1,0-1,0 1,-1-1,0-1,0 0,0-1,-1-1,0 0,0 0,-1 0,-1-1,0 0,-1-1,3-9,-7 19,0 0,0 0,0 0,-1 0,1-1,-1 1,0 0,0 0,-1 0,1 0,-1-1,0 1,0 0,0 0,-1 0,1 0,-1 1,0-1,0 0,0 1,-1-1,1 1,-1 0,0 0,0 0,0 0,0 0,0 0,-1 1,1 0,-2-1,-48-14,27 14</inkml:trace>
  <inkml:trace contextRef="#ctx0" brushRef="#br0" timeOffset="-8479.973">10844 715,'0'-2,"0"-1,-1 1,1-1,-1 1,0 0,0-1,0 1,0 0,0 0,0-1,-1 1,1 0,-1 0,0 0,1 1,-1-1,0 0,0 1,0-1,0 1,0 0,0 0,-1-1,1 1,0 1,-1-1,1 0,-1 0,1 1,-1 0,0-1,-81-1,72 5,1 1,0 0,0 1,1 0,-1 0,1 1,0 1,1 0,0 0,0 1,0 0,1 0,0 1,1 0,0 0,0 1,1 0,0 0,1 1,0-1,1 1,0 0,0 1,1-1,1 0,0 1,1 0,0-1,0 1,2 0,-1 0,1-1,2 5,-2-9,1 0,1 0,0 0,0 0,0 0,0-1,1 1,1-1,-1 0,1 0,0 0,0-1,0 0,1 0,0 0,0-1,0 0,0 0,1 0,-1-1,1 0,0 0,0-1,1 0,-1 0,0 0,0-1,1 0,-1-1,1 0,-1 0,1 0,-1-1,1 0,-1-1,0 1,0-2,1 1,0-1,19-17,-1-2,0 0,-2-2,-1 0,-1-2,-1 0,-1-1,1-6,59-110,-79 142,-1 1,0-1,0 1,1-1,-1 1,0 0,1-1,-1 1,0 0,1-1,-1 1,0 0,1-1,-1 1,1 0,-1 0,1-1,-1 1,1 0,-1 0,1 0,-1 0,1 0,-1 0,0 0,1 0,-1 0,1 0,-1 0,1 0,-1 0,1 0,-1 0,1 0,-1 0,1 1,-1-1,1 0,-1 0,1 1,-1-1,0 0,1 1,-1-1,0 0,1 1,-1-1,0 0,1 1,-1-1,0 1,0-1,1 1,-1-1,0 0,0 1,0-1,0 1,0-1,0 1,0-1,0 1,12 35,-11-33,13 41,-7-25</inkml:trace>
  <inkml:trace contextRef="#ctx0" brushRef="#br0" timeOffset="-8047.803">11211 1053,'198'-298,"-197"295,0 1,0 0,0 0,0 0,0 0,1 0,-1 1,0-1,1 0,-1 1,1-1,0 1,0-1,0 1,-1 0,1-1,0 1,0 0,1 1,-1-1,0 0,0 0,0 1,1 0,-1-1,0 1,0 0,1 0,-1 0,0 0,0 0,1 1,-1-1,0 1,0 0,0-1,0 1,1 0,-1 0,0 0,-1 0,1 1,0-1,0 1,0-1,-1 1,35 73,-32-64,0-1,0 1,1-1,0 0,1-1,0 1,1-1,-1 0,2-1,2 3,-8-9,1 0,0-1,0 1,-1-1,1 0,0 1,0-1,0-1,1 1,-1 0,0-1,0 1,0-1,0 0,1 0,-1 0,0-1,0 1,0-1,0 0,0 0,0 0,0 0,0 0,0 0,0-1,0 0,-1 1,1-1,-1 0,1 0,-1-1,1 0,72-83,16-79,-81 151</inkml:trace>
  <inkml:trace contextRef="#ctx0" brushRef="#br0" timeOffset="-7412.055">12340 602,'-59'25,"1"3,2 2,1 3,1 2,-10 12,56-43,0 1,0 0,1 1,-1-1,1 1,0 1,1-1,0 1,0 0,0 1,1-1,0 1,1 0,-1 0,2 1,-1-1,1 1,0 0,0 4,3-11,1-1,-1 1,0 0,1 0,-1 0,1-1,0 1,-1 0,1 0,0-1,0 1,0-1,0 1,1-1,-1 1,0-1,1 0,-1 1,0-1,1 0,0 0,-1 0,1 0,0-1,-1 1,1 0,0-1,0 1,-1-1,1 1,0-1,0 0,0 0,0 0,0 0,0 0,-1 0,1-1,0 1,74-19,-43 5,0-2,-1-1,0-2,-2-1,0-1,-2-2,0 0,1-5,-27 26,-2 1,1 0,-1 0,1 0,-1-1,1 1,-1 0,1 0,0 0,0 0,0 0,0 0,-1 1,1-1,0 0,0 0,1 1,-1-1,0 0,0 1,0-1,0 1,1 0,-1-1,0 1,0 0,0 0,1-1,-1 1,0 0,1 0,-1 1,0-1,0 0,1 0,-1 1,0-1,0 0,0 1,1-1,-1 1,0 0,0-1,0 1,0 0,0 0,0-1,0 1,0 0,-1 0,1 0,0 1,19 56,-20-52,1 0,0 1,0-1,1 0,0 1,0-1,0 0,1 0,0-1,0 1,0 0,1-1,0 0,0 0,0 0,1-1,-1 1,1-1,0 0,1 0,-1-1,1 1,-1-1,1 0,0-1,0 1,0-1,0-1,2 1,2-3,-1-1,0 0,0 0,1-1,-2 0,1-1,0 0,-1 0,1-1,-1 0,-1 0,1-1,-1 0,0 0,0-1,0 0,-1 0,5-8,6-3,-14 15,49-45,-3-2,-2-1,-2-3,-2-2,-3-2,-3-1,-2-2,-3-1,-2-3,-25 52,0 4,-1-1,0 0,0 0,-1 0,0 0,-1 0,0 0,-1-1,0 1,-1 0,0-1,0 1,-1-1,-1 1,1 0,-2-1,0-1,1 10,1 0,-1 0,0-1,0 1,0 0,0 1,0-1,-1 0,1 1,-1-1,1 1,-1-1,1 1,-1 0,0 0,1 1,-1-1,0 0,0 1,1 0,-1 0,0 0,0 0,0 0,0 0,1 1,-1-1,0 1,0 0,1 0,-3 1,-79 45,63-28,1 0,1 2,1 0,0 2,2-1,1 2,1 0,0 1,2 0,1 1,1 0,1 4,5-19,0 1,1-1,0 1,1 0,1 0,0 0,0 0,1 0,1 1,0-1,0 0,1 0,1-1,0 1,1 0,0-1,1 0,0 0,0 0,1-1,1 1,0-1,0-1,1 0,0 0,1 0,0-1,5 4,8 3,0-1,1 0,1-2,0 0,1-2,0-1,12 2,14-3,-33-11</inkml:trace>
  <inkml:trace contextRef="#ctx0" brushRef="#br0" timeOffset="-6811.219">13272 630,'-1'16,"1"0,0 0,1 0,0 0,1 0,1 0,1 0,1-1,0 1,0-1,2 0,0-1,0 0,3 2,-8-14,-1 0,2-1,-1 1,0 0,0-1,0 0,1 0,-1 1,0-1,1-1,-1 1,1 0,-1-1,1 1,0-1,-1 0,1 1,-1-1,1-1,0 1,-1 0,1-1,-1 1,1-1,-1 0,1 0,-1 0,1 0,-1 0,0 0,0-1,1 1,-1-1,0 1,0-1,0 0,67-71,-67 71,102-151,-103 153,-1-1,1 1,-1-1,0 1,1-1,-1 1,1-1,-1 1,1 0,-1-1,1 1,0 0,-1-1,1 1,-1 0,1 0,0-1,-1 1,1 0,0 0,-1 0,1 0,0 0,-1 0,1 0,0 0,-1 0,1 0,0 1,-1-1,1 0,-1 0,1 0,0 1,-1-1,1 0,-1 1,1-1,-1 1,1-1,-1 1,1-1,-1 1,1-1,-1 1,0-1,1 1,-1-1,0 1,0 0,1-1,-1 1,0-1,0 1,0 0,0-1,0 1,1 0,10 42,-11-43,14 324,26 51,-36-346,-1 0,-2 0,-1 0,-1 0,-2 1,-1-1,-1-1,-1 1,-2-1,-1 0,-1-1,-1 0,-6 10,15-33,0 0,0 0,0 0,0-1,-1 1,0-1,1 1,-1-1,0 0,-1 0,1 0,-1-1,1 1,-1-1,0 0,1 0,-1 0,0 0,-1-1,1 1,0-1,0 0,-1-1,1 1,0-1,-1 1,1-1,0-1,-1 1,1-1,0 1,-1-1,1-1,0 1,0 0,0-1,0 0,0 0,0 0,1 0,-1-1,1 0,-1 1,1-1,0-1,0 1,-2-3,-5-12,1-1,1-1,0 1,2-1,0 0,1 0,1-1,1 0,1 0,1 1,1-1,1 0,0 0,2 0,3-16,4-4,1 1,2 1,2 0,1 1,2 0,12-17,41-40,-53 74</inkml:trace>
  <inkml:trace contextRef="#ctx0" brushRef="#br0" timeOffset="-3331.618">13950 432,'2'-4,"1"0,-1 0,1 1,0-1,1 1,-1-1,1 1,-1 0,1 0,0 0,0 1,0 0,1-1,-1 1,0 1,1-1,-1 1,1-1,0 1,-1 1,1-1,0 1,0 0,0 0,2 0,169-1,-174 1,0-1,1 2,-1-1,0 0,0 0,0 0,0 1,0 0,0-1,0 1,0 0,0 0,-1 0,1 0,0 0,0 0,-1 0,1 1,-1-1,1 1,-1-1,1 1,-1-1,0 1,0 0,0 0,0-1,0 1,0 0,-1 0,1 0,-1 0,1 0,-1 0,1 0,-1 0,0 1,0-1,0 0,-1 0,1 0,0 0,-1 0,1 0,-1 0,0 0,0 0,-51 87,-126 93,135-86,42-93,0 0,1 1,0-1,0 1,0-1,0 0,1 1,-1-1,1 1,0-1,0 0,0 0,0 0,0 1,1-1,-1 0,1-1,0 1,0 0,0 0,1-1,-1 1,0-1,1 0,0 0,-1 0,1 0,0 0,1 0,6 1,-1 0,1-1,-1-1,1 1,0-2,0 1,-1-1,1-1,0 1,0-2,-1 1,1-2,0 1,-1-1,0 0,0-1,0 0,3-3,16-3,18-11,-34 12</inkml:trace>
  <inkml:trace contextRef="#ctx0" brushRef="#br0" timeOffset="-3062.516">13893 602,'14'0,"25"0,9 0,2 0,-2 0,-6 0,-4 0,-4 0,-3 0,-3-5,0-1,0-1,-6 2</inkml:trace>
  <inkml:trace contextRef="#ctx0" brushRef="#br0" timeOffset="-2597.958">14598 686,'22'2,"1"-2,-1 0,1-1,-1-2,0 0,0-1,0-2,-1 0,1-1,-1-1,-1-1,0-1,0-1,-1 0,0-1,2-4,-18 14,0-1,-1 0,1 0,0 0,-1 0,1 0,-1 0,0-1,0 1,-1-1,1 1,-1-1,1 0,-1 0,0 1,-1-1,1 0,-1 0,1 0,-1 0,0 0,-1 0,1 0,-1 0,0 0,0 0,0 0,0 1,0-1,-1 0,0 1,0-1,0 1,0 0,0-1,-1 1,0 0,1 1,-1-1,0 0,0 1,-1-1,1 1,0 0,-4-1,0-1,-1 1,-1-1,1 2,0-1,-1 1,1 0,-1 1,0 0,0 1,1-1,-1 2,0-1,1 1,-1 0,0 1,1 0,-1 1,1 0,0 0,0 0,0 1,-2 2,-5 2,1 0,0 2,1-1,0 2,1 0,0 0,0 1,2 0,-1 1,1 1,-4 7,10-14,0 0,0 0,1 0,0 0,0 0,0 1,1-1,0 1,1-1,0 1,0 0,0 0,1 0,1 0,-1-1,1 1,0 0,1 0,0-1,0 1,1-1,-1 0,2 1,-1-1,1-1,0 1,0 0,1-1,0 0,0 0,1-1,-1 1,1-1,0 0,1-1,-1 1,8 3,9-1,0-1,0-1,1-1,-1-2,1 0,0-1,0-1,22-3,4 1,159-17,-178 14</inkml:trace>
  <inkml:trace contextRef="#ctx0" brushRef="#br0" timeOffset="4953.036">544 1984,'-1'-4,"-1"0,1 0,-1 0,0 1,1-1,-2 0,1 1,0-1,-1 1,0-1,1 1,-1 0,-1 1,1-1,0 0,-1 1,1-1,-1 1,0 0,1 1,-1-1,0 1,0-1,0 1,-1 0,1 1,0-1,0 1,0-1,-1 1,1 1,0-1,0 0,0 1,-1 0,1 0,0 0,0 1,-3 1,-253 112,190-63,69-51,0 1,0 0,-1-1,1 1,0 0,1-1,-1 1,0 0,1 0,-1 0,1 0,-1 0,1 0,0 0,0 0,0 0,0 0,0 0,0 0,0 0,1 0,-1 0,1 0,0-1,-1 1,1 0,0 0,0 0,0-1,0 1,0-1,1 1,-1 0,0-1,1 0,-1 1,1-1,0 0,-1 0,1 0,1 1,18 10,0-1,0-1,1-1,1 0,0-2,0-1,14 2,36 11,-61-15,-3-3,0 1,0 1,0-1,0 2,0-1,0 1,-1 0,0 1,0 0,0 0,-1 1,1 0,-1 0,-1 1,1 0,2 4,-9-7,0 1,0-1,-1 0,0 1,0-1,0 0,0 1,-1-1,1 0,-1 0,0 0,0 0,-1 0,1-1,-1 1,0-1,0 0,0 1,0-1,-1-1,1 1,-1 0,1-1,-1 0,-16 11,-1-1,0 0,-1-2,0-1,0-1,-1 0,0-2,0 0,0-2,-8 0,23-3,4 0,0 0,0 0,0 0,0 0,0-1,0 0,0 0,0 0,0 0,0 0,0-1,0 0,1 0,-1 0,0 0,0-1,0 1,1-1,-1 0,1 0,-1-1,-2-10</inkml:trace>
  <inkml:trace contextRef="#ctx0" brushRef="#br0" timeOffset="6286.508">825 2041,'-10'18,"0"1,2 1,0 0,1 0,0 0,2 0,1 1,0 0,2 0,0 0,2 2,-1-20,1 0,0 0,1 0,-1 0,0 0,1 0,0 0,0 0,0 0,0-1,0 1,0 0,1-1,-1 1,1-1,0 1,0-1,0 0,0 1,0-1,0 0,0-1,1 1,-1 0,1-1,-1 1,1-1,0 0,0 0,0 0,-1 0,1 0,0-1,0 1,0-1,0 0,0 0,0 0,0 0,0 0,0-1,0 1,0-1,1 0,11-6,-1-1,0 0,0-1,-1-1,0 0,0-1,-2 0,1-1,-1 0,-1 0,0-1,-1-1,0 0,-2 0,1-1,-1 0,-1 0,-1 0,0-1,0-4,12-23,-10 81,18 348,-23-315,2-22,-2 1,-2-1,-3 1,-1-1,-3 0,-2 0,-2-1,-2 0,-11 23,-33 1,55-71,0 0,0 1,1-1,-1 0,0 0,0-1,0 1,-1 0,1-1,0 1,0-1,0 0,0 0,0 0,-1 0,1 0,0 0,0 0,0-1,0 1,0-1,0 0,-1 0,1 1,1-1,-1 0,0-1,0 1,0 0,1 0,-1-1,0 1,1-1,-1 0,1 1,0-1,0 0,-1 0,1 0,0 0,-5-12,1 0,0-1,0 0,2 0,0 0,1-1,0 1,1-1,1 1,0-1,1 1,1-1,1 1,0 0,4-12,-6 18,8-44,2 0,2 1,3 1,2 0,2 1,2 0,2 2,24-33,-36 61,1 0,2 1,0 1,0 0,2 1,0 1,1 1,1 0,0 1,1 1,0 1,13-5,-4 4,0-1,-1-1,-1-1,-1-2,0-1,-1 0,-1-2,14-16,-37 35,0 0,0 1,1-1,-1 0,1 0,-1 1,1-1,0 1,0 0,0-1,-1 1,1 0,1 0,-1 0,0 0,0 1,0-1,0 0,0 1,1 0,-1-1,0 1,0 0,1 0,-1 0,0 0,0 1,1-1,-1 1,0-1,0 1,0 0,0 0,0 0,0 0,0 0,0 0,0 1,0-1,0 1,-1-1,1 1,-1-1,1 1,-1 0,1 1,3 7,-1 1,0-1,-1 1,0 0,-1 1,0-1,0 0,-1 0,-1 1,0-1,-1 1,0-1,0 0,-1 0,-2 4,2-3,-1-1,-1 1,0-1,-1 0,0 0,0 0,-1 0,-1-1,1 0,-2-1,1 1,-2-1,1-1,-1 1,0-2,-1 1,0-1,0-1,0 0,-1 0,-6 2,8-14,24-11,-5 10,-1 0,1 0,1 1,-1 0,1 0,0 1,0 1,0 0,1 1,-1 0,1 0,0 1,0 1,0 0,0 1,0 0,0 1,0 0,0 1,1 0,11 5,0-2,1-1,0-1,0-1,0-1,0-1,9-2,-13-3,0-2,-1 0,0-1,0-1,-1-1,0 0,-1-2,0 0,0-1,-2-1,1-1,6-7,-1-1,-2 0,0-2,-1-1,-2 0,0-1,-2 0,-1-2,-1 0,-2 0,-3 11,-2 0,0-1,-1 1,-1-1,-1 0,-1 0,0-1,-1 1,-1 0,-2-8,2 26,0-1,0 0,-1 1,1-1,0 0,-1 1,1-1,-1 1,0-1,1 1,-1-1,0 1,0-1,0 1,0 0,0-1,0 1,0 0,-1 0,1 0,0 0,-1 0,1 0,-1 0,1 1,-1-1,1 0,-1 1,1-1,-1 1,0 0,1-1,-1 1,0 0,1 0,-1 0,0 0,1 0,-1 1,0-1,1 0,-1 1,1-1,-1 1,1 0,-1-1,1 1,-1 0,1 0,-1 0,1 0,0 0,0 0,-1 0,1 1,0-1,0 0,0 2,-11 13,0 2,2-1,0 2,1-1,0 1,2 1,0-1,2 1,-4 20,4-15,0-1,2 1,1 0,1 0,1 0,1 0,1-1,1 1,2 0,0-1,2 0,0 0,2-1,0 0,2 0,0-1,2 0,13 34,-27-48</inkml:trace>
  <inkml:trace contextRef="#ctx0" brushRef="#br0" timeOffset="6523.119">1926 1957,'34'0,"29"0,10 0,2 0,-7-5,-6-2,-8 1,-9 1,-2 2,-4 0,-3 2,-4 1,-2-5,-6-1</inkml:trace>
  <inkml:trace contextRef="#ctx0" brushRef="#br0" timeOffset="6835.229">2603 2126,'39'-18,"-1"-2,-1-2,-1-1,-1-2,-1-1,3-5,-34 29,1 0,-1-1,1 1,-1-1,0 0,0 0,0 0,0 0,-1 0,1-1,-1 1,0-1,0 1,0-1,0 0,-1 0,1 0,-1 0,0 0,0 0,-1 0,1 0,-1-1,0 1,0 0,0 0,-1 0,0-3,-4 5,0 0,-1 1,1-1,-1 1,1 0,-1 1,1-1,-1 1,1 0,-1 1,0-1,1 1,-1 0,1 0,0 1,-1 0,1 0,0 0,0 0,0 1,0 0,-3 2,5-3,-8 3,0 0,0 1,0 1,1-1,0 2,1 0,0 0,0 0,1 1,0 0,0 1,1 0,0 0,1 1,0-1,1 1,0 1,1-1,0 1,0 0,2-1,-1 2,1-1,1 0,1 0,-1 0,2 1,0-1,0 0,1 1,0-8,1 1,-1-1,1 0,0-1,0 1,0 0,1-1,-1 0,1 0,0 0,1 0,-1-1,0 1,1-1,0 0,0-1,0 1,0-1,0 0,1 0,-1-1,0 1,1-1,0 0,8 1,0-1,0 0,0-1,0-1,0 0,0 0,-1-2,1 0,2-1,8-3</inkml:trace>
  <inkml:trace contextRef="#ctx0" brushRef="#br0" timeOffset="7303.956">2999 2211,'280'-246,"-279"244,0 0,1 0,-1 0,1 1,0-1,0 0,0 1,-1-1,1 1,0 0,1-1,-1 1,0 0,0 0,1 0,-1 1,0-1,1 1,-1-1,0 1,1 0,-1 0,1 0,-1 0,1 0,-1 0,0 1,1-1,-1 1,0 0,1-1,-1 1,0 0,0 0,0 1,0-1,0 0,0 1,0-1,0 1,5 76,-8-74,1 1,-1 0,1 0,-1 0,1 1,1-1,-1 0,1 0,0-1,0 1,0 0,1 0,0 0,0-1,0 1,0-1,1 1,0-1,0 0,0 0,2 1,-1-3,1-1,-1 0,1-1,0 1,0-1,-1 0,1 0,0-1,0 1,-1-1,1 0,0 0,-1-1,1 1,-1-1,0 0,1 0,-1-1,0 1,0-1,0 0,-1 0,1 0,-1 0,0-1,0 1,3-4,-5 5,17-15,0 1,1 0,1 2,1 0,0 1,0 1,1 1,11-3,-31 13,0 0,0 0,0 0,1 1,-1-1,0 1,0-1,0 1,0 0,1 0,-1 0,0 0,0 0,0 1,0-1,1 1,-1-1,0 1,0 0,0 0,0 0,0 0,0 0,-1 0,1 1,0-1,0 0,-1 1,1 0,-1-1,0 1,1 0,-1 0,0-1,0 1,0 0,0 0,0 0,-1 0,1 1,0-1,-1 0,0 0,1 0,-1 0,0 1,-22 169,26-147</inkml:trace>
  <inkml:trace contextRef="#ctx0" brushRef="#br0" timeOffset="10621.633">5144 1984,'-27'-7,"-2"0,1 2,0 1,-1 1,0 1,-25 3,42 0,0 1,0 1,0 0,0 0,0 2,1-1,-1 1,1 1,1 0,-1 0,1 1,0 1,1 0,-1 0,1 0,1 1,0 1,0 0,1 0,0 0,1 1,0-1,1 2,0-1,1 1,0-1,0 1,2 0,-1 0,1 7,2-12,0 0,1 0,0 0,0 0,0 0,1-1,0 1,0-1,1 1,0-1,0 0,1 0,-1 0,1 0,1-1,-1 1,1-1,0 0,0-1,0 1,0-1,1 0,0 0,0-1,0 1,0-2,1 1,-1 0,1-1,0-1,-1 1,1-1,0 0,0 0,0-1,0 0,0 0,0-1,-1 0,1 0,3-1,10-2,-2-1,1-1,0 0,-1-2,0 0,-1-1,0 0,0-2,-1 0,0-1,-1 0,0-1,-1-1,11-15,98-160,-99 150,-24 39,1 0,0 0,-1 0,1 1,0-1,-1 0,1 0,0 1,-1-1,1 1,-1-1,1 0,-1 1,1-1,-1 1,1-1,-1 1,1-1,-1 1,1-1,-1 1,0 0,1-1,-1 1,0 0,0-1,0 1,1 0,-1-1,0 1,0 0,0-1,0 1,0 0,0-1,0 1,0 0,0-1,-1 1,1 0,0-1,0 1,-1 0,1 0,0 0,-1 9,1 1,1 0,-1-1,2 1,-1 0,2-1,-1 1,1-1,1 0,0 0,0 0,1-1,1 1,-1-1,1 0,5 5,114 77,-106-80</inkml:trace>
  <inkml:trace contextRef="#ctx0" brushRef="#br0" timeOffset="11076.087">5567 2295,'254'-342,"-253"341,27-30,-28 31,1-1,-1 1,1-1,-1 1,0-1,1 1,0 0,-1-1,1 1,-1 0,1-1,-1 1,1 0,0 0,-1 0,1-1,-1 1,1 0,0 0,-1 0,1 0,0 0,-1 0,1 0,-1 0,1 0,0 1,-1-1,1 0,0 0,-1 0,1 1,-1-1,1 0,-1 1,1-1,-1 0,1 1,-1-1,1 1,-1-1,1 1,-1-1,0 1,1-1,-1 1,0-1,1 1,-1 0,0-1,0 1,0 0,0-1,1 1,-1 0,6 196,-6-192,1 0,-1 0,1 0,0 0,1 0,-1 0,1 0,0-1,0 1,1-1,-1 1,1-1,0 0,0 0,0 0,1 0,-1-1,1 1,0-1,0 0,0 0,1 0,-1-1,1 1,-1-1,1 0,0 0,0-1,-1 0,1 0,1 0,-1 0,0-1,0 1,0-1,0-1,3 1,2-4,0 0,0 0,0-1,-1 0,1-1,-1 0,-1-1,1 1,-1-2,0 1,-1-1,0 0,0-1,-1 0,0 0,0 0,-1 0,0-1,-1 0,0 0,0-1,-1 1,-1 0,1-9,5-2,-1 5</inkml:trace>
  <inkml:trace contextRef="#ctx0" brushRef="#br0" timeOffset="11522.698">6527 2070,'-9'11,"0"1,2 0,-1 1,2 0,-1 0,2 0,0 1,1 0,0 0,1 0,0 0,1 1,1-1,0 1,1-1,1 1,1 3,-2-15,1 0,0 0,0 0,0 0,0 0,0 0,1 0,-1 0,1-1,0 1,0-1,0 1,0-1,0 0,0 0,1 0,-1 0,1 0,0 0,-1-1,1 1,0-1,0 0,0 0,0 0,0 0,0 0,0-1,0 1,0-1,0 0,0 0,1 0,-1 0,0-1,0 1,2-2,5 0,0-1,0 0,-1-1,0 0,1 0,-1-1,-1-1,1 1,-1-1,0-1,3-2,10-16,-1 0,-1-2,-1 0,-2-1,0-1,-2 0,4-14,-16 38,14-29,-1-1,-1-1,-2 0,-2-1,-1 0,-2-1,-2 1,-1-1,-1-18,-3 50,1 0,-1 0,0 0,0 0,0 0,-1-1,0 1,-1 0,1 0,-1 0,0 1,-1-1,1 0,-1 1,0-1,0 1,-1 0,0 0,0 0,0 1,0 0,-1-1,1 1,-1 1,0-1,-1 1,1 0,0 0,-1 0,0 1,0 0,1 0,-1 0,0 1,0 0,-1 0,0 0,-5 4,-1 1,1 0,0 0,1 1,-1 1,1 0,0 0,0 1,1 1,0 0,0 0,1 1,0 0,0 0,1 1,0 1,1-1,0 1,1 0,0 1,1-1,0 1,1 0,0 0,1 1,1-1,-1 1,2 0,0-1,1 1,0 0,0 0,2 0,0-1,0 1,1-1,2 6,5 6,2-1,0 0,1-1,1 0,1-1,1-1,1-1,0 0,2-1,0-1,1-1,1 0,0-2,1 0,0-2,1 0,1-1,19 5,87 26,-105-38</inkml:trace>
  <inkml:trace contextRef="#ctx0" brushRef="#br0" timeOffset="16662.33">8531 1957,'0'-3,"1"0,-1 0,0 0,0 0,0 0,-1 0,1 0,-1 0,1 0,-1 0,0 0,0 0,0 1,-1-1,1 0,-1 1,1-1,-1 1,0 0,0-1,0 1,0 0,-1 0,1 0,0 1,-1-1,1 0,-1 1,0 0,1-1,-1 1,0 0,0 0,0 1,0-1,0 1,0-1,0 1,0 0,0 0,0 0,0 1,-6 1,1 1,-1 1,0-1,1 1,0 1,0 0,0 0,1 0,0 1,0 0,0 1,0-1,1 1,0 0,-4 8,-11 9,9-9,1 0,1 1,0-1,2 2,-1 0,2 0,-6 17,11-26,0 0,1 0,0 0,0 0,1 1,-1-1,2 0,-1 0,1 0,1 0,0 0,0 0,0 0,1-1,0 1,0-1,1 1,0-1,0 0,1-1,0 1,0-1,0 0,1 0,0 0,0-1,1 0,-1 0,1-1,0 0,0 0,1-1,-1 1,1-2,3 2,0-1,1-1,-1 0,1-1,0 0,0 0,-1-1,1-1,0 0,0-1,-1 0,1-1,-1 0,0-1,0 0,0 0,0-2,-1 1,0-1,0-1,0 1,-1-2,0 1,0-1,-1-1,2-2,-4 0,0 0,-1-1,0 1,-1-1,-1 0,1 0,-2 0,0 0,0-1,-1 1,-1 0,0-1,-1 1,0-1,-1 1,0 0,-1 0,0 0,-2-3,2 7,-1 1,0 0,0 0,-1 0,1 1,-2-1,1 1,-1 0,1 0,-2 1,1 0,-1 0,1 1,-1-1,-1 1,1 1,0 0,-1 0,0 0,0 1,0 0,0 0,0 1,0 0,0 1,0-1,0 2,0-1,0 1,-3 1,9-2,1 1,0 0,0 0,1 0,-1 0,0 0,0 0,0 0,1 0,-1 0,0 0,1 0,-1 0,1 0,-1 0,1 1,0-1,-1 0,1 0,0 1,0-1,0 0,0 0,0 1,0-1,0 0,0 0,1 1,-1-1,0 0,1 0,-1 0,1 1,0-1,-1 0,1 0,0 0,-1 0,1 0,0 0,0 0,0 0,0-1,0 1,0 0,0-1,0 1,0 0,0-1,1 1,-1-1,0 0,0 1,0-1,1 0,-1 0,0 0,1 1,-1-1,0-1,1 1,17 8,2-1,-1-1,1-1,0-1,0-1,0-1,0-1,1 0,-1-2,14-2,8 2,-24-2,-1 0,0-2,-1 0,1-1,-1-1,0 0,0-2,-1 1,0-2,-1 0,0-1,0-1,-1 0,-1-1,0-1,-1 0,0 0,-2-1,3-4,2-5,-2 0,0-1,-2 0,-1-1,-1 0,-1-1,-1 0,-2 0,1-12,-1 17,-5 22,4-13,-1 0,0 0,-1 0,0 0,-1-1,0 1,-1-1,-1 1,0-1,-1 1,0 0,-1 0,-1 0,0 0,-2-3,5 14,1 1,-1-1,0 1,0-1,0 1,0 0,0-1,0 1,0 0,0 0,-1 0,1 0,0 0,-1 0,1 0,-1 0,1 1,-1-1,1 0,-1 1,1-1,-1 1,0 0,1 0,-1-1,1 1,-1 0,0 0,1 1,-1-1,0 0,1 0,-1 1,1-1,-1 1,0 0,1-1,0 1,-1 0,1 0,-1 0,1 0,-1 0,-40 62,23 85,10-35,-26 141,31-228,0 0,2 0,1 0,1 1,1-1,4 26,-3-43,-1 1,1-1,1 0,0 0,0 0,1-1,0 1,0-1,1 0,0 0,0 0,1-1,0 1,0-1,1-1,0 0,0 1,1-2,-1 1,1-1,1-1,-3-1,0-1,1 0,-1-1,1 1,0-1,-1-1,1 1,0-1,-1 0,1-1,0 1,-1-1,1-1,0 1,-1-1,0 0,1-1,-1 0,0 0,0 0,1-1,7-5,1 0,-1-1,0-1,-1 0,-1-1,0-1,9-11,-15 16,0-1,0 0,-1 0,0-1,-1 1,0-1,0 0,-1 0,-1 0,0-1,0 1,0-4,-2 9,0 0,0 0,0 0,0 0,-1 0,0 0,0 0,0 0,0 0,-1 0,0 1,0-1,0 1,0-1,-1 1,0 0,0 0,0 0,0 0,-1 1,1-1,-1 1,0 0,0 0,0 0,-4-1,-5-1,-1 0,1 1,-1 1,1 0,-1 1,0 1,0 0,0 0,0 2,0-1,0 2,1 0,-1 1,0 0,-4 3,-6 4,6 2</inkml:trace>
  <inkml:trace contextRef="#ctx0" brushRef="#br0" timeOffset="17176.873">9687 1336,'-6'153,"9"-104,30 348,-32-366,-14 161,-2-121,13-64,0-8</inkml:trace>
  <inkml:trace contextRef="#ctx0" brushRef="#br0" timeOffset="17423.009">9320 1928,'39'5,"41"1,16-4,3-4,-7-1,-14-4,-11-2,-7 2,-9-4,-4 1,-4 1,-6 3,-8 2</inkml:trace>
  <inkml:trace contextRef="#ctx0" brushRef="#br0" timeOffset="18608.142">10364 1816,'-43'18,"-13"5,2 2,0 2,-46 33,90-54,1 1,0 0,1 0,-1 1,2 0,-1 1,1 0,0 0,1 0,0 1,1 0,0 0,0 1,1-1,0 1,1 0,0 1,3-10,0 1,0 0,0 0,0 0,0 0,0 0,1-1,0 1,-1 0,1 0,0-1,0 1,0 0,1-1,-1 1,1-1,-1 0,1 1,0-1,0 0,0 0,0 0,0 0,1-1,-1 1,0 0,1-1,0 0,-1 0,1 1,-1-1,1-1,0 1,0 0,0-1,1 1,4 0,0-1,1 0,-1 0,0 0,1-1,-1 0,0-1,0 0,0 0,0-1,0 0,1-1,14-8,0-2,-1-1,0 0,-1-2,-1 0,-1-1,0-2,-1 1,6-13,28-41,-50 73,-1 1,1-1,-1 0,1 0,-1 1,1-1,-1 0,1 1,-1 0,0-1,1 1,-1 0,0 0,1-1,-1 1,0 0,0 0,0 0,0 1,0-1,0 0,0 0,0 1,-1-1,1 0,0 1,-1-1,1 0,-1 1,1-1,-1 1,0-1,0 1,0-1,0 1,0-1,0 1,0-1,0 1,0-1,-1 1,1 0,2 6,1 3,1 0,0 0,1 0,1-1,-1 1,1-1,1 0,0-1,1 0,-1 0,2 0,-1-1,1-1,0 1,1-1,0-1,0 0,0 0,1-1,6 2,-13-5,1-1,-1-1,0 1,0 0,0-1,0 0,1 0,-1 0,0 0,0-1,0 0,1 0,-1 0,0 0,0 0,0-1,-1 0,1 0,0 0,-1 0,1-1,-1 1,0-1,0 0,0 0,0 0,0 0,1-3,60-111,-51 88,19-54,-31 83,1 1,-1-1,0 1,1-1,-1 1,0 0,0-1,0 1,0 0,0 0,1 0,-2 0,1 0,0 0,0 0,0 0,0 0,-1 0,1 1,0-1,-1 0,1 1,-1-1,0 0,1 1,-1-1,0 0,0 1,0-1,0 1,0-1,0 0,0 1,0-1,-1 0,1 1,0-1,2 25,14 83,-15-105,1 0,-1-1,0 1,1 0,0-1,-1 1,2-1,-1 0,0 0,1 0,-1 0,1 0,0 0,0-1,0 1,0-1,0 0,1 0,-1 0,0 0,1-1,0 1,-1-1,1 0,1 0,3-2,1-1,-1 0,0-1,0 1,-1-2,1 1,0-1,-1 0,0-1,0 1,0-2,-1 1,0-1,0 0,0 0,-1 0,0-1,0 0,0 0,-1 0,2-5,-1 5,14-19,-5 2,1 2,2 0,0 0,1 1,1 2,1 0,1 1,0 0,2 2,0 1,8-3,-30 17,0 0,0 1,0 0,0-1,0 1,0 0,0-1,0 1,1 0,-1 0,0 0,0 0,0 0,0 0,0 0,1 0,-1 1,0-1,0 0,0 1,0-1,0 1,0-1,0 1,0-1,0 1,0 0,0 0,0-1,0 1,-1 0,1 0,0 0,-1 0,1 0,0 0,-1 0,1 0,-1 0,0 0,1 0,-1 0,0 0,0 1,1 0,3 59,-4-53,-21 123,20-130,0 0,0 1,0-1,0 0,1 1,-1-1,1 1,-1-1,1 1,-1-1,1 1,0 0,-1-1,1 1,0-1,0 1,1 0,-1-1,0 1,0-1,1 1,-1-1,1 1,-1-1,1 1,0-1,-1 1,1-1,0 0,0 1,0-1,0 0,0 0,0 0,1 0,-1 0,0 0,0 0,1 0,-1 0,1 0,-1-1,1 1,-1-1,1 1,-1-1,1 0,-1 1,1-1,0 0,-1 0,1 0,-1 0,1 0,0-1,-1 1,1 0,-1-1,1 1,0-1,15-9,-1 0,0-1,0-1,-1 0,-1-1,0 0,6-9,22-20,65-58,-107 99,1 0,0 1,-1-1,1 1,0-1,0 1,-1 0,1-1,0 1,0 0,0-1,-1 1,1 0,0 0,0 0,0 0,0 0,0 0,-1 0,1 0,0 0,0 0,0 0,0 1,0-1,-1 0,1 1,0-1,0 0,-1 1,1-1,0 1,0-1,-1 1,1 0,0-1,-1 1,1 0,-1-1,1 1,-1 0,1-1,-1 1,0 0,1 0,-1 0,0 0,0-1,0 1,1 0,-1 0,0 0,5 56,-4-44,-1-4,1 0,0 0,0 0,1 0,0 0,1-1,0 1,0-1,1 1,0-1,0-1,1 1,0 0,0-1,1 0,0 0,0-1,1 0,0 0,0 0,0-1,0 0,1 0,0-1,0 0,0-1,1 1,-1-2,1 1,0-1,0 0,0-1,1 0,-8-1,0 1,0-1,0 0,0 0,0-1,0 1,-1 0,1-1,0 1,0-1,0 1,0-1,0 0,-1 0,1 0,0 0,-1 0,1 0,0 0,-1-1,0 1,1-1,-1 1,0-1,0 1,0-1,0 0,1 0,-1-10</inkml:trace>
  <inkml:trace contextRef="#ctx0" brushRef="#br0" timeOffset="18908.971">10618 1477,'5'5,"6"1,2 0</inkml:trace>
  <inkml:trace contextRef="#ctx0" brushRef="#br0" timeOffset="25563.956">13272 2041,'-1'-7,"0"0,-1 1,1-1,-2 0,1 1,-1-1,0 1,0 0,-1 0,1 0,-1 1,-1-1,1 1,-1 0,0 0,0 0,0 1,-1 0,0 0,1 0,-1 1,-1 0,1 0,0 0,-1 1,0 0,1 0,-1 1,0 0,0 0,0 0,0 1,0 0,1 0,-1 1,0 0,0 0,0 1,-13 5,0 1,1 1,0 1,0 0,1 2,1 0,0 1,0 0,2 1,-1 1,-3 7,11-13,1 1,0 0,1 0,0 0,1 1,0 0,0 0,1 0,1 0,-2 8,4-15,0 1,1-1,-1 0,1 0,0 0,0 0,1 0,-1 0,1 0,0 1,0-1,0-1,0 1,1 0,0 0,-1 0,1-1,1 1,-1-1,0 1,1-1,0 0,0 0,0 0,0-1,0 1,1-1,-1 0,1 1,-1-1,4 1,0-1,-1 0,1 0,0-1,0 0,0 0,-1 0,1-1,0 0,0 0,0-1,0 0,0 0,-1-1,1 0,0 0,-1 0,0-1,1 0,-1 0,0-1,-1 0,1 0,-1 0,1-1,116-123,-30 7,-91 119,0 0,0 0,0 1,1-1,-1 0,1 0,-1 1,1-1,-1 1,1 0,0-1,0 1,0 0,0 0,0 0,0 0,0 1,0-1,0 0,0 1,0-1,0 1,0 0,1 0,-1 0,0 0,0 0,0 0,0 1,1-1,-1 1,0-1,0 1,0 0,0 0,0 0,0 0,0 0,-1 0,1 1,0-1,-1 0,1 1,-1 0,1-1,-1 1,1 0,-1 0,0-1,0 1,0 2,17 68,-18-64,0-1,1 1,1-1,-1 1,1-1,0 1,1-1,-1 0,2 0,-1 0,1-1,0 1,0-1,1 0,-1 0,1 0,1-1,-1 0,1 0,5 4,42 8,-29-14</inkml:trace>
  <inkml:trace contextRef="#ctx0" brushRef="#br0" timeOffset="26181.245">13583 2295,'18'-15,"0"-1,-1 0,-1-2,-1 0,0 0,-1-2,-1 0,93-150,-106 169,0-1,0 1,0 0,0 0,1-1,-1 1,0 0,1 0,-1 0,1 0,-1-1,1 1,-1 0,1 0,0 0,-1 0,1 0,0 0,0 1,0-1,0 0,0 0,0 1,0-1,0 0,0 1,0-1,0 1,0-1,1 1,-1 0,0-1,0 1,0 0,1 0,-1 0,0 0,0 0,1 0,-1 0,0 1,0-1,0 0,1 0,-1 1,0-1,0 1,0-1,0 1,0 0,1 0,30 136,-31-132,1-1,0 1,0-1,0 1,0-1,1 0,-1 0,1 0,0 0,1-1,-1 1,1-1,-1 1,1-1,0 0,0-1,0 1,0-1,1 0,-1 0,1 0,-1 0,1-1,0 0,0 0,-1 0,1-1,0 1,0-1,0 0,0-1,0 1,-1-1,1 0,0 0,0 0,-1-1,1 0,0 0,10-11,-2 0,0-1,0 0,-1-1,-1-1,-1 0,0 0,-1-1,0 0,-2 0,0-1,-1 0,4-19,-4 14</inkml:trace>
  <inkml:trace contextRef="#ctx0" brushRef="#br0" timeOffset="26963.218">14937 1984,'4'0,"16"2,0-1,0-2,-1 0,1-1,0 0,0-2,-1-1,0 0,0-1,0-1,-1-1,3-2,-16 6,0-1,0 1,-1-1,1 0,-1-1,0 1,0-1,-1 0,0 0,0 0,0 0,-1-1,0 1,0-1,0 1,-1-1,0 0,0 1,-1-1,0 0,0 0,-1 1,0-1,0 0,0 1,-1-1,0 0,1 5,0 0,0 0,-1 0,1-1,-1 1,0 0,1 1,-1-1,0 0,0 1,0-1,0 1,0-1,-1 1,1 0,0 0,-1 0,1 0,0 0,-1 1,1-1,-1 1,1-1,-1 1,0 0,1 0,-1 0,1 0,-1 1,1-1,-1 1,1 0,-1-1,1 1,0 0,-1 1,-83 47,74-36,0 0,1 1,1 0,0 1,0 1,2-1,0 1,1 1,0-1,1 1,1 1,1-1,1 0,0 1,1 0,1 0,0 0,2 0,0 4,0-17,-1 1,1-1,0 0,0 0,1 0,0 0,0 0,0 0,0 0,1 0,-1-1,1 0,1 1,-1-1,0 0,1 0,0-1,0 1,0-1,0 0,1 0,-1 0,1-1,0 1,-1-1,1 0,0-1,1 1,-1-1,0 0,0 0,2 0,13-1,-1 0,1-1,-1-1,0-1,0-1,0 0,0-1,-1-2,1 1,-1-2,-1-1,0 0,0-1,2-3,17-6,20-10,-32 15</inkml:trace>
  <inkml:trace contextRef="#ctx0" brushRef="#br0" timeOffset="27814.085">15868 1844,'-11'-3,"0"0,-1 1,0 1,0 0,1 0,-1 2,0-1,0 1,1 1,-1 0,1 1,-1 0,1 0,0 2,0-1,-6 5,5-5,0 1,0 1,1 0,0 0,1 1,-1 0,1 1,1 0,-1 1,1 0,1 1,0 0,0 0,1 0,0 1,1 0,0 0,1 1,0 0,1 0,0 0,1 0,0 1,1-1,1 1,0 1,0-11,1 0,0 0,0 0,0 0,0 0,0 0,1 0,-1 0,1-1,0 1,0 0,0 0,0-1,1 1,-1 0,1-1,-1 0,1 1,0-1,0 0,0 0,0 0,0 0,1 0,-1 0,1-1,-1 1,1-1,-1 0,1 0,0 0,0 0,-1 0,1 0,0-1,0 1,0-1,0 0,0 0,0 0,0 0,-1 0,1-1,0 0,0 1,17-6,0-1,0-1,-1 0,-1-2,1 0,-1-1,-1-1,0 0,-1-1,0-1,-1-1,-1 0,0-1,1-3,121-129,-135 148,-1 0,1 0,-1 0,1 0,-1 0,1 0,-1 0,0 0,1 0,-1 0,1 1,-1-1,1 0,-1 0,0 0,1 1,-1-1,1 0,-1 0,0 1,1-1,-1 0,0 1,0-1,1 0,-1 1,0-1,0 1,1-1,-1 0,0 1,0-1,0 1,0-1,0 1,0-1,0 1,1-1,-1 0,-1 1,1-1,0 1,0-1,0 1,0-1,0 1,0-1,0 0,0 1,-1-1,1 1,0-1,0 0,-1 1,1-1,0 0,-1 1,1-1,0 0,-1 1,1-1,0 0,-1 0,1 1,-1-1,1 0,0 0,-105 238,49-116,20-48,4 1,3 2,-18 76,45-150,0 1,0 0,0-1,1 1,-1 0,1 0,0 0,0 0,1 0,-1 1,1-1,0 0,0 0,0 0,1 0,-1 0,1 1,0-1,0 0,1 0,-1-1,1 1,0 0,0 0,0-1,0 1,1-1,-1 0,1 0,0 0,0 0,0 0,0 0,1-1,-1 1,1-1,-1 0,1 0,2 0,-4-1,0 0,1-1,-1 1,0 0,1-1,-1 0,0 0,1 0,-1 0,0 0,1 0,-1 0,0-1,1 1,-1-1,0 0,0 1,0-1,1 0,-1 0,0-1,0 1,0 0,-1-1,1 1,0-1,0 0,-1 1,1-1,-1 0,0 0,1 0,-1 0,0 0,0 0,0 0,-1-1,1 1,0 0,-1-1,1 1,-1-1,-3-16,0-1,-1 0,-2 1,0-1,0 1,-2 1,0 0,-2 0,0 0,0 1,-2 1,0 0,-9-9,14 17,-1 0,1 1,-2 0,1 0,-1 0,0 1,0 1,0-1,-1 1,0 1,0 0,0 1,-1-1,1 2,-5-1,14 2,-1 1,1 0,-1-1,0 1,1 0,-1 0,0 0,1 0,-1 0,0 0,1 0,-1 1,1-1,-1 0,0 1,1 0,-1-1,1 1,-1 0,1 0,0 0,-1 0,1 0,0 0,-1 0,1 0,0 0,0 1,0-1,0 0,0 1,1-1,-1 1,0-1,1 1,-1-1,1 1,-1 0,1-1,0 1,-1-1,1 1,0 0,0-1,0 1,1 0,-1-1,0 1,1 0,-1-1,1 1,-1-1,1 1,0-1,-1 1,1-1,0 1,0-1,0 0,0 1,0-1,1 0,-1 0,0 0,1 0,-1 0,0 0,1 0,-1-1,13 5,0-2,0 0,0-1,1 0,-1-1,0 0,1-2,-1 1,0-2,1 0,-1-1,4-1,-5 2,25-5,-1-2,0-2,-1-1,0-2,-1-1,29-17,-38 15,-2 1</inkml:trace>
  <inkml:trace contextRef="#ctx0" brushRef="#br0" timeOffset="28134.001">16150 2013,'-10'114,"10"-111,0 1,0-1,0 0,1 0,-1 1,1-1,0 0,0 0,0 0,0 0,0 0,1 0,-1 0,1-1,0 1,0-1,0 1,0-1,1 1,-1-1,0 0,1 0,0 0,-1 0,1-1,0 1,0-1,0 0,0 0,0 0,0 0,0 0,1 0,7-3,0 0,0 0,-1 0,1-2,-1 1,0-1,0-1,0 0,0 0,-1-1,0 0,0-1,-1 1,0-2,0 1,0-1,-1-1,0 1,1-3,115-180,-114 174,-4 5</inkml:trace>
  <inkml:trace contextRef="#ctx0" brushRef="#br0" timeOffset="29079.68">16940 1957,'-15'-3,"0"1,0 0,-1 1,1 1,-1 1,1 0,-1 1,1 1,0 0,0 1,0 0,1 1,-1 1,1 1,0 0,1 0,0 2,0-1,-10 11,18-14,0 1,1 0,0 0,0 0,1 1,0-1,0 1,0 0,1 0,0 0,0 0,1 0,-1 0,2 0,-1 1,1-1,0 0,1 1,0-1,0 0,0 0,1 0,2 7,-2-12,-1 1,1-1,-1 1,1-1,0 0,0 0,0 0,0 0,0 0,0 0,1-1,-1 1,1-1,-1 1,1-1,0 0,-1 0,1 0,0-1,0 1,-1-1,1 1,0-1,0 0,0 0,0 0,0 0,-1-1,1 1,2-1,83-29,-72 20,0 0,-1 0,-1-2,1 0,-2 0,0-2,-1 1,0-2,-1 1,5-10,79-84,-96 109,1 0,0-1,0 1,0 0,0-1,0 1,0 0,0-1,0 1,0 0,0-1,0 1,0-1,0 1,0 0,1-1,-1 1,0 0,1-1,-1 1,0-1,1 1,-1-1,0 1,1-1,-1 1,1-1,-1 1,1-1,-1 0,1 1,0-1,-1 0,1 1,-1-1,1 0,0 0,-1 0,1 1,0-1,-1 0,1 0,0 0,-1 0,1 0,0 0,-1 0,1 0,0-1,-1 1,1 0,-1 0,1-1,0 1,-1 0,1 0,-1-1,1 1,-1-1,1 1,-1 0,1-1,-1 1,1-1,-1 0,-6 125,7-120,0 0,0 1,0-1,0 0,0 0,1 1,0-1,0 0,0-1,0 1,1 0,-1-1,1 1,0-1,0 0,0 0,1 0,-1 0,1 0,0-1,-1 0,1 0,0 0,0 0,0 0,1-1,-1 0,9 0,1-1,0 0,-1-1,1 0,-1-1,1-1,-1 0,0-1,0 0,-1-1,1-1,-1 0,0 0,1-2,15-6,0-1,0-2,-2 0,0-2,-1-1,0-1,-2-1,-1-1,-1-1,-1-1,-1 0,-1-2,-1 0,-1-1,-2-1,-1 0,2-9,-9 7,-2-1,-1 1,-1 0,-2-1,-1 1,-3-19,-14-7,16 57,1 0,0 0,0 0,0 1,0-1,-1 0,1 1,0-1,0 1,0-1,0 1,0-1,0 1,0 0,0 0,0-1,1 1,-1 0,0 0,0 0,1 0,-1 0,0 0,1 0,-1 0,1 0,-1 0,1 0,0 1,0-1,-1 0,1 0,0 0,0 1,-6 23,2 0,1 1,0-1,2 1,1-1,3 23,-1 11,15 167,32-68,-42-121,-7-38,0 1,0-1,-1 1,1 0,0-1,0 1,-1 0,1-1,0 1,-1 0,1-1,-1 1,1 0,0 0,-1-1,1 1,-1 0,1 0,-1 0,1 0,-1-1,1 1,-1 0,1 0,-1 0,1 0,0 0,-1 0,1 0,-1 1,1-1,-1 0,1 0,-1 0,1 0,-1 0,1 1,0-1,-1 0,1 1,-1-1,1 0,0 0,-1 1,1-1,0 1,-1-1,1 0,0 1,0-1,0 1,-1-1,1 0,0 1,0-1,0 1,0-1,0 1,0-1,-1 1,1-1,0 1,0-1,1 1,-1-1,0 1,0-1,0 1,0-1,0 1,-9-10</inkml:trace>
  <inkml:trace contextRef="#ctx0" brushRef="#br0" timeOffset="29313.979">17194 1787,'39'-5,"36"-6,15-1,-3 1,-11 2,-14 4,-13 1,-9 3,-8 0,-4 1,-1 1,-6 4,-2 2,-4 0</inkml:trace>
  <inkml:trace contextRef="#ctx0" brushRef="#br0" timeOffset="29530.008">18098 1984,'5'25,"6"7,1-2</inkml:trace>
  <inkml:trace contextRef="#ctx0" brushRef="#br0" timeOffset="29679.126">18098 1590,'0'0</inkml:trace>
  <inkml:trace contextRef="#ctx0" brushRef="#br0" timeOffset="29996.974">18379 1872,'-12'20,"0"-1,1 1,1 1,1 0,1 0,1 1,1 0,1 1,0-1,1 8,4-28,-1 1,1 0,0 0,0 0,0-1,0 1,0 0,1 0,-1 0,1-1,0 1,0 0,0-1,0 1,0-1,0 1,1-1,-1 1,1-1,0 0,0 0,0 0,0 0,0 0,0 0,0-1,1 1,-1-1,1 1,-1-1,1 0,-1 0,1 0,0 0,-1 0,1-1,0 1,0-1,-1 0,1 0,0 0,0 0,0 0,0-1,-1 1,1-1,0 0,14-5,0 0,-1-2,0 0,0 0,-1-2,0 0,-1 0,0-1,0-1,-1-1,-1 0,0 0,-1-1,0 0,-1-1,-1-1,-1 1,0-1,-1-1,3-9,-7 21,0 0,0-1,-1 0,0 0,0 1,0-1,0 0,-1 0,0-1,-1 1,1 0,-1 0,-1 0,1-1,-1 1,0 0,0 0,-1 0,1 0,-1 0,-1 1,1-1,-1 0,0 1,0 0,-1 0,0 0,1 0,-2 0,-1-1,2 5,0-1,0 1,-1 0,1 0,-1 0,1 0,-1 1,1 0,-1 0,0 0,1 1,-1-1,1 1,-1 0,1 0,0 1,0-1,-1 1,1 0,0 0,0 1,0-1,1 1,-1 0,1-1,-2 3,-13 10</inkml:trace>
  <inkml:trace contextRef="#ctx0" brushRef="#br0" timeOffset="30463.032">18634 2070,'281'-242,"-281"243,0 0,0 0,0-1,0 1,0 0,0 0,0 0,0 0,1 0,-1-1,0 1,1 0,-1 0,0-1,1 1,-1 0,1 0,-1-1,1 1,-1 0,1-1,0 1,-1-1,1 1,0-1,0 1,-1-1,1 1,0-1,0 0,-1 1,1-1,0 0,0 0,0 0,0 0,0 1,-1-1,1 0,0 0,0-1,0 1,0 0,-1 0,1 0,0-1,0 1,0 0,0-1,-1 1,1 0,0-1,-1 1,1-1,0 1,-1-1,1 0,0 1,-1-1,1 0,-1 1,1-1,-1 0,0 0,1 0,-2 39,0-32,-1 0,1 0,1 0,-1 0,1 0,1 0,-1 0,1 0,0 0,0 0,0 0,1-1,0 1,0 0,0-1,1 0,0 1,0-1,1 0,-1 0,1-1,0 1,0-1,0 0,1 0,2 2,2-3,1 1,-1-2,1 1,0-1,0-1,0 1,0-2,0 1,0-2,0 1,1-1,-1-1,-1 0,1 0,0-1,0 0,-1-1,0 0,0 0,0-1,0 0,-1-1,1 0,-1 0,1-2,21-47,-26 35</inkml:trace>
  <inkml:trace contextRef="#ctx0" brushRef="#br0" timeOffset="31616.95">20101 1844,'-23'16,"0"1,1 1,1 1,0 1,2 1,0 0,2 2,0 0,0 3,16-25,-1 1,1-1,0 1,-1 0,1-1,0 1,0 0,0 0,0 0,0 0,0 0,1 0,-1 0,1 0,-1 0,1 0,0 0,0 0,0 0,0 0,0 0,0 0,1 0,-1 1,1-1,-1 0,1 0,0-1,0 1,0 0,0 0,0 0,0 0,0-1,1 1,-1-1,0 1,1-1,0 1,-1-1,1 0,0 0,0 0,-1 0,1 0,0 0,0 0,0-1,0 1,7-2,0 0,0-1,0 1,0-2,-1 0,1 0,-1 0,0-1,0 0,0-1,-1 1,1-2,-1 1,0-1,0 0,-1 0,0-1,0 0,3-5,-4 6,0 1,0-1,-1 1,1-1,-1 0,-1-1,1 1,-1-1,0 1,-1-1,0 0,0 0,0 0,-1-1,0 1,0 0,-1 0,0-1,0 1,-1 0,1 0,-2-1,1 1,-1 0,0 0,-1 0,-1-4,2 9,1 0,-1 0,1 0,-1 0,0 0,0 1,0-1,0 0,0 1,0 0,0-1,0 1,-1 0,1 0,0 0,-1 0,1 1,-1-1,1 1,-1-1,1 1,-1 0,1 0,-1 0,0 0,1 1,-1-1,1 1,-1-1,1 1,0 0,-1 0,0 0,2 0,1-1,-1 1,0-1,1 1,-1-1,1 1,0 0,-1-1,1 1,-1-1,1 1,0 0,-1-1,1 1,0 0,0 0,0-1,-1 1,1 0,0 0,0-1,0 1,0 0,0 0,0-1,1 1,-1 0,0-1,0 1,0 0,1 0,-1-1,0 1,1 0,-1-1,0 1,1-1,-1 1,1-1,-1 1,1-1,0 1,-1-1,1 1,-1-1,1 1,0-1,-1 0,1 1,0-1,-1 0,1 0,0 0,0 1,-1-1,1 0,0 0,45 11,-21-13,0-2,0 0,-1-2,1-1,-1 0,-1-2,0-1,0-1,6-4,-12 7,0 0,0-1,-1-1,-1 0,0-1,0 0,-1-2,0 1,-1-2,-1 0,0 0,-1-1,0-1,-2 0,7-14,-8 16,-2 0,1-1,-2 0,0 0,-1 0,-1 0,0-1,-1 0,0 0,-1 1,-1-1,-1 0,-1-2,2 18,0 1,0-1,0 0,-1 0,1 1,0-1,0 0,-1 0,1 1,0-1,-1 0,1 0,0 0,-1 0,1 0,0 1,-1-1,1 0,0 0,-1 0,1 0,0 0,-1 0,1 0,0 0,-1 0,1 0,-1 0,1 0,0 0,-1-1,1 1,0 0,-1 0,1 0,0 0,0-1,-1 1,1 0,0 0,-1 0,1-1,0 1,0 0,-1-1,1 1,0 0,0-1,0 1,0 0,0-1,-1 1,1 0,0-1,0 1,0 0,0-1,0 1,0 0,0-1,0 1,0 0,0-1,0 1,0-1,-11 32,10-25,-8 36,3 0,2 1,1 0,2 0,2 0,2 0,2 0,1-1,7 17,0 24,51 352,-55-366,-4-43,0 1,-2 0,-1 0,-1 0,-2-1,0 1,-2 0,0 0,-2-1,-2 0,-1 5,7-27,-1-1,1 1,0-1,-1 1,0-1,0 0,0 0,0 0,0 0,-1 0,1 0,-1 0,0-1,0 0,0 1,0-1,0 0,0 0,0-1,-1 1,1-1,-1 1,1-1,-1 0,0-1,1 1,-1-1,0 1,0-1,1 0,-1 0,0-1,0 1,1-1,-1 0,1 0,-1 0,0 0,1-1,0 1,-1-1,1 0,-3-2,-1-6,-1 1,2-1,-1-1,1 1,1-1,0 0,1 0,0-1,0 1,1-1,1 0,0 0,1 0,0 0,1 0,0 0,1 0,0 0,1-3,-2-1,1-5,1 0,1 1,1-1,0 1,1 0,2 0,0 0,1 1,1 0,0 0,2 1,0 1,1-1,1 2,7-9,113-66,-109 79</inkml:trace>
  <inkml:trace contextRef="#ctx0" brushRef="#br0" timeOffset="33565.534">21569 1420,'0'0,"1"-1,-1 1,1 0,-1-1,0 1,1 0,0-1,-1 1,1 0,-1 0,1 0,-1 0,1-1,-1 1,1 0,0 0,-1 0,1 0,-1 0,1 0,-1 0,1 1,0-1,-1 0,1 0,-1 0,1 0,-1 1,1-1,-1 0,1 1,-1-1,1 0,-1 1,1-1,-1 0,0 1,1-1,-1 1,0-1,1 1,-1-1,0 1,1-1,-1 1,0-1,0 1,0 0,0-1,0 1,0-1,1 1,-1-1,0 1,0 0,-1-1,1 1,0 0,6 39,-6-39,0 262,-25-53,23-182,-1-1,-1 0,-1 0,-2 0,-7 19,12-40,-1-1,1 1,-1-1,-1 1,1-1,-1 0,0-1,0 1,0-1,0 1,-1-1,0-1,0 1,-4 2,-9 2</inkml:trace>
  <inkml:trace contextRef="#ctx0" brushRef="#br0" timeOffset="37747.907">21287 1816,'10'0,"12"-5,8-1,3-1,1 2,-1 2,-1 1,-1 0,-1 2,-1 0,0 0,-1 0,0 1,0-1,0-5,0-1,-4 0</inkml:trace>
  <inkml:trace contextRef="#ctx0" brushRef="#br0" timeOffset="38402.496">21908 1392,'0'623,"10"-557,-10-65,0 1,1-1,-1 1,1-1,-1 0,1 1,0-1,-1 0,1 1,0-1,0 0,0 0,0 0,0 0,0 0,0 0,0 0,1 0,-1 0,0 0,1-1,-1 1,0-1,1 1,-1-1,1 1,-1-1,1 0,-1 1,0-1,1 0,-1 0,1 0,-1 0,1-1,-1 1,1 0,-1-1,1 1,-1-1,0 1,1-1,14-8,-1 0,0-1,-1-1,0-1,-1 0,0 0,7-10,25-23,-22 22,-17 17,0-1,0 1,0 0,1 1,0-1,0 1,0 1,1-1,0 1,0 1,0-1,7-1,-13 5,0 0,0 0,-1 0,1 0,0 0,0 0,0 1,0-1,-1 1,1-1,0 1,0 0,-1-1,1 1,-1 0,1 0,0 0,-1 0,0 1,1-1,-1 0,0 1,0-1,0 1,1-1,-1 1,-1-1,1 1,0 0,0-1,-1 1,1 0,-1 0,1-1,-1 1,0 0,0 0,0 0,0 1,-7 75,4-66,1-8,0 1,0 0,1 0,-1-1,1 1,0 0,1 0,-1 0,1 0,0 1,0-1,1 0,-1 0,1 0,0 0,0-1,1 1,0 0,1 2,8 5</inkml:trace>
  <inkml:trace contextRef="#ctx0" brushRef="#br0" timeOffset="38884.055">22585 1957,'31'-5,"0"0,-1-2,0-2,0 0,-1-2,0-1,-1-2,1-1,-26 13,0 0,1 0,-1 0,0 0,0-1,0 0,-1 1,1-1,0 0,-1 0,0 0,0 0,0-1,0 1,0-1,-1 1,1-1,-1 0,0 1,0-1,-1 0,1 0,-1 1,0-1,0 0,0 0,0 0,-1 0,1 1,-1-1,0 0,0 0,0 1,-1-1,0 1,1-1,-1 1,0 0,0-1,-1 1,1 0,-1 0,0 1,1-1,-1 1,0-1,-1 1,1 0,0 0,0 0,-1 1,0-1,1 1,-1-1,-7 1,0 0,1 0,-1 1,0 0,0 1,0 1,1-1,-1 2,1-1,-1 1,1 1,0 0,0 0,1 1,-1 1,1-1,0 1,1 1,-1 0,1 0,0 0,1 1,0 1,0-1,1 1,0 0,1 0,0 1,0-1,1 1,0 0,0 1,-1 10,5-16,0 0,1 1,-1-1,1 0,0 1,1-1,-1 0,1 0,0 0,0 0,1 0,-1-1,1 1,0-1,0 1,1-1,0 0,-1-1,1 1,0 0,1-1,-1 0,0 0,5 2,123 45,67-16,-175-32</inkml:trace>
  <inkml:trace contextRef="#ctx0" brushRef="#br0" timeOffset="40371.004">36 3424,'151'-48,"-120"41,0-1,-1-2,0-1,-1-2,0-1,-1-1,0-1,16-13,-19 9,0-2,-2 0,-1-1,0-1,-2-1,-1-1,0-1,3-9,-19 31,0 0,-1 1,1-1,-1 0,0 0,0-1,0 1,-1 0,0-1,0 1,0 0,-1-1,0 1,0-1,0 1,-1-1,1 1,-1-1,-1 1,1 0,-1-1,0 1,0 0,0 0,-1 0,0 1,0-1,0 1,0-1,-1 1,0 0,0 0,0 1,0-1,0 1,-1 0,0 0,1 0,-1 1,0-1,0 1,0 2,0-1,0 1,1-1,-1 1,0 1,0-1,1 1,-1-1,0 1,1 1,-1-1,0 1,1 0,0 0,-1 0,1 0,0 1,0 0,1-1,-1 2,0-1,1 0,0 1,-2 2,-57 102,43-26,2 0,4 1,4 1,4 0,3 0,4 0,3 0,11 45,-9-46,1-1,-2-58,-2 1,0 0,-2 0,-1 0,0 0,-2 1,-1-1,-1 0,-2 0,0-1,-1 1,-2-1,0-1,-2 1,0-1,-2-1,-1 1,7-17,0 0,-1-1,0 1,0-1,0-1,0 1,-1-1,0-1,0 1,0-1,0-1,-1 0,1 0,-1 0,1-1,-1 0,1-1,-1 0,0 0,1-1,-1 0,1-1,-1 1,1-2,0 1,-1-1,1 0,1-1,-1 0,0 0,1-1,0 0,0 0,1-1,-1 0,1 0,0 0,1-1,-1 0,1 0,1 0,-1 0,1-1,1 0,-1 0,1 0,0-5,0-4,0 0,2 0,0 0,1 0,1 0,0 0,1 0,1 0,1 0,0 0,1 1,1 0,1 0,0 0,1 1,0 0,2 1,-1 0,2 0,0 1,0 0,1 1,1 1,3-3,1 1,-7 3,0 0,0 1,1 0,0 1,1 0,0 1,0 0,0 1,1 1,0-1,0 2,0 0,1 1,0 0,-1 1,1 0,0 1,0 1,0 0,0 1,4 1,0 5</inkml:trace>
  <inkml:trace contextRef="#ctx0" brushRef="#br0" timeOffset="40664.689">657 3678,'-10'9,"0"1,1 0,0 0,1 1,0 0,1 1,0-1,1 1,0 1,1-1,1 1,0 0,0 0,1 0,1 1,0-1,1 0,0 1,2 13,0-22,1 0,0 0,0 0,0-1,1 1,0-1,0 1,0-1,0 0,1 0,-1 0,1 0,0-1,0 0,1 0,-1 0,0 0,1 0,0-1,0 0,0 0,0 0,0-1,0 0,0 0,0 0,0 0,1-1,-1 0,3 0,5 0,-1 0,1-1,-1 0,1-1,-1-1,0 0,0 0,0-1,0-1,-1 0,0 0,6-5,-10 6,0 0,0 0,-1-1,1 0,-1-1,0 0,-1 1,1-2,-1 1,0-1,-1 1,0-2,0 1,0 0,-1-1,0 1,0-1,-1 0,0 0,-1 0,1 0,-2 0,1 0,-1 0,0 0,-1-1,0 1,0 0,-1 0,0 0,0 0,-1 1,0-1,0 1,-1-1,0 1,-1-2,-2 3,1 0,-1 0,0 1,0 0,-1 0,0 1,0 0,0 0,0 1,0 0,-1 0,1 1,-1 0,0 1,1 0,-1 0,0 1,0 0,0 1,0-1,1 2,-1-1,0 1,1 1,0-1,-1 2,1-1,0 1,0 0,1 0,-1 1,1 0,-2 2,-19 34,21-20</inkml:trace>
  <inkml:trace contextRef="#ctx0" brushRef="#br0" timeOffset="41001.956">1136 4016,'-10'-9,"7"-23,4-10,1-4,6 3,1 2,4 4,4 4,0 2,2 7,-3 2,1 5,-3 11,-3 10,-4 10,-2 7,-4 1</inkml:trace>
  <inkml:trace contextRef="#ctx0" brushRef="#br0" timeOffset="41553.553">1475 3989,'5'-27,"2"1,1 0,1 1,1 0,1 0,1 1,1 1,1 0,1 0,2 2,0 0,1 1,0 1,12-9,-28 26,-1 0,1 0,0 1,0-1,0 0,0 1,0-1,0 1,0 0,1 0,-1 0,0 0,1 0,-1 0,1 0,-1 1,1 0,-1-1,1 1,0 0,-1 0,1 0,-1 0,1 1,-1-1,1 1,-1 0,1-1,-1 1,1 0,-1 0,0 1,0-1,0 0,1 1,-1-1,-1 1,1 0,0 0,0 0,-1 0,1 0,-1 0,1 0,-1 0,1 2,7 58,-9-57,0 0,0 1,0-1,0 0,1 0,0 0,0 1,1-1,-1 0,1-1,0 1,0 0,1 0,-1-1,1 0,0 1,0-1,3 2,-1-4,0-1,0 0,0 0,0 0,0-1,0 0,0 0,0 0,0 0,0-1,0 0,0 0,0-1,0 1,0-1,0 0,-1 0,1 0,-1-1,0 0,1 0,-1 0,0 0,-1 0,1-1,-1 0,1 0,6-4,25-20,68-38,-102 65,0 1,1-1,-1 1,0 0,0-1,0 1,0 0,1-1,-1 1,0 0,0 0,1 0,-1 0,0 0,0 1,0-1,1 0,-1 0,0 1,0-1,0 1,0-1,0 1,1-1,-1 1,0 0,0 0,-1-1,1 1,0 0,0 0,0 0,0 0,-1 0,1 0,0 0,-1 0,1 0,-1 1,0-1,1 0,-1 0,0 0,1 1,-5 59,2-47,-2 7,1-8,1-1,0 1,0 0,1-1,1 1,0 0,1 0,0-1,1 1,1-1,0 1,0-1,2 2,7 5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1,'-10'10,"-3"7,6 2,4-8,7-6,-2-3,-1-2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1,'-5'0,"-1"5,0 6,6-4,8-2,2-8,0 3,-2 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1 254,'24'0,"22"0,8 0,0 0,-4 0,-7 0,-5 0,-4 0,-4-5,-2-1,0 0,-1-4,0 0,-4-3,-2 0,-4 3</inkml:trace>
  <inkml:trace contextRef="#ctx0" brushRef="#br0" timeOffset="247.553">255 0,'-5'39,"3"31,3 9,0-4,0-11,0-10,5-15,1-10,0-4,-2-2,-7-5,-2-1,-1-2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29,'0'-3,"-1"-22,-9 33,2 12,-18 51,-4-2,-3-1,-2-1,-37 51,11-50,47-57</inkml:trace>
  <inkml:trace contextRef="#ctx0" brushRef="#br0" timeOffset="279.049">0 57,'15'10,"18"22,9 10,3 4,-3-3,-3-2,-8-4,-4-4,-3-7,-5-4,-1-4,-3-2,0-3,-3 1,-7-2,-5-2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1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 76,'-6'184,"-8"-1,-7 0,-9-1,-11 15,1-98,23-147,15 20</inkml:trace>
  <inkml:trace contextRef="#ctx0" brushRef="#br0" timeOffset="229.847">11 221,'-1'-2,"0"1,0-1,0 1,0-1,0 1,0-1,0 0,1 0,-1 1,1-1,-1 0,1 0,0 0,0 1,-1-1,1 0,1 0,-1 0,0 0,0 0,1 1,-1-1,1 0,-1 0,1 1,0-1,0 0,0 1,0-1,0 1,0-1,0 1,0-1,1 1,-1 0,0-1,1 1,-1 0,1 0,0 0,-1 1,1-1,0 0,-1 0,1 1,1-1,83-36,30 8,2 4,0 6,23 3,-101 11,354-14,-379 19</inkml:trace>
  <inkml:trace contextRef="#ctx0" brushRef="#br0" timeOffset="786.655">931 559,'-3'0,"-1"0,1 0,0 1,0-1,-1 1,1 0,0 0,0 0,0 0,0 0,0 1,0 0,0-1,0 1,1 0,-1 0,0 0,1 1,0-1,0 1,0-1,0 1,0 0,0 0,1 0,-1 0,1 0,0 0,0 0,0 0,0 0,0 1,1-1,-1 0,1 0,0 1,0-1,1 0,-1 1,1-1,-1 0,1 1,0 6,1 0,-1 0,2 0,0 0,0 0,0-1,2 1,-1-1,1 0,0 0,1 0,0-1,5 5,-5-8,0 0,0 0,1-1,0 0,0 0,0 0,0-1,0 0,1-1,0 0,-1 0,1-1,0 1,0-2,0 1,0-1,0 0,-1-1,1 0,0 0,0-1,0 0,-1 0,1 0,-1-1,0-1,0 1,0-1,0 0,0-1,-1 1,0-1,0-1,0 1,-1-1,0 0,0 0,0 0,-1-1,0 0,0 0,-1 0,2-5,1 4,-2 0,1 0,-1-1,0 1,-1-1,0 0,0 0,-1 0,0 0,-1 0,0 0,0-1,-1 1,0 0,-1-1,0 1,0 0,-1 0,-2-5,-6-2</inkml:trace>
  <inkml:trace contextRef="#ctx0" brushRef="#br0" timeOffset="1116.65">1342 704,'9'3,"-1"0,1-1,-1 0,1 0,0-1,0 0,0-1,-1 0,1 0,0-1,0 0,0 0,-1-1,1 0,-1-1,1 0,-1 0,5-3,73-42,-84 46,-1 1,1 0,0-1,0 1,-1-1,1 1,-1-1,1 0,-1 0,0 1,0-1,0 0,0 0,0 0,0 0,0-1,-1 1,1 0,-1 0,0 0,1-1,-1 1,0 0,0 0,0 0,-1-1,1 1,0 0,-1 0,0 0,1 0,-1-1,0 1,0 0,0 1,0-1,-1 0,1 0,0 0,-1 1,-1-2,-1 2,0 0,-1 0,1 0,0 0,-1 1,1 0,-1 0,1 0,-1 0,1 1,0 0,-1 0,1 0,0 0,-1 1,1-1,0 1,0 0,0 1,1-1,-1 1,0-1,1 1,0 0,0 0,0 1,0-1,0 1,0-1,1 1,0 0,0 0,0 0,0 0,0 4,-3-3,2 1,-1 0,0 0,1 1,1-1,-1 1,1-1,0 1,0 0,1 0,0-1,0 1,0 0,1 0,0 0,1 0,0 0,0 0,0 0,1 0,0 0,0-1,0 1,1-1,0 0,1 1,-1-1,1-1,0 1,1 0,-1-1,1 0,0 0,0-1,1 1,-1-1,1 0,0-1,0 1,1-1,-1 0,1-1,-1 1,1-1,0-1,1 1,19 0,-3-4</inkml:trace>
  <inkml:trace contextRef="#ctx0" brushRef="#br0" timeOffset="1496.639">2140 414,'-14'3,"1"1,-1 0,1 1,0 0,0 1,0 1,1 0,0 0,0 1,1 1,-4 3,6-5,4-4,-1 1,0 0,1 0,0 1,0-1,0 1,1 0,0 0,-1 1,2 0,-1-1,1 1,0 0,0 0,0 1,1-1,0 1,1-1,-1 1,1-1,0 1,1 0,0 0,0-1,1 7,3-8,1-1,0-1,0 1,0-1,0 0,1 0,0 0,-1-1,1 1,0-2,0 1,0 0,0-1,0-1,0 1,0-1,1 0,-1 0,0 0,0-1,0 0,0 0,0-1,0 0,19 0,-17 2,-7-1,1 0,0 0,0 0,0 0,0 1,-1-1,1 0,0 1,0 0,0-1,0 1,0 0,0 0,0 0,0 0,0 0,0 1,0-1,0 1,0-1,0 1,0 0,0-1,0 1,-1 0,1 0,0 0,-1 1,1-1,0 0,-1 1,0-1,1 1,-1-1,0 1,0 0,0-1,0 1,0 0,0 0,0 0,-1 0,1 0,-1-1,1 1,-1 0,0 0,0 0,0 1,0-1,0 0,0 0,-8 10,-1-1,0 0,-1-1,1 1,-2-2,0 0,0 0,-1-1,1 0,-2-1,1 0,-1-1,10-4,1 0,-1 0,1-1,-1 1,0-1,0 1,0-1,0 0,0 0,0 0,0-1,0 1,0-1,0 0,0 1,0-1,0-1,0 1,-1 0,1-1,0 0,0 1,-1-2,2-7</inkml:trace>
  <inkml:trace contextRef="#ctx0" brushRef="#br0" timeOffset="2226.583">2576 559,'-70'-8,"61"10,0 0,0 1,0 0,1 1,-1 0,1 1,0-1,0 1,0 1,1 0,0 0,0 0,1 1,-1 0,-2 5,6-9,0 1,1-1,-1 1,1 0,0 0,0 0,1 0,-1 0,1 0,0 1,0-1,0 0,0 1,1-1,0 0,0 1,0-1,0 1,1-1,0 0,0 1,0-1,0 0,1 0,0 0,-1 0,1 0,1 0,-1 0,1-1,-1 1,1-1,0 0,0 0,2 1,-1 0,1 0,0-1,0 0,0 0,0 0,0-1,1 1,-1-1,1-1,-1 1,1-1,0 0,0 0,0-1,0 1,-1-1,1-1,0 1,0-1,0 0,0 0,-1-1,1 0,-1 0,1 0,-1 0,2-2,131-100,-124 90,-2-1,0-1,0 0,-1 0,-2-1,1-1,-2 1,0-1,-1-1,-1 0,-1 0,-1 0,0 0,-1-1,-2 1,0-1,-1 0,0 1,-2-1,0 1,-2-1,0 1,-1 0,0 0,-2 0,-1 1,0 0,-8-11,13 25,0 1,-1-1,1 1,-1 0,0 1,0-1,0 1,0-1,0 1,-1 0,1 1,-1-1,1 1,-1 0,0 0,1 0,-1 1,0 0,0 0,1 0,-1 0,0 1,1-1,-1 1,0 1,1-1,-1 1,1-1,-1 1,1 0,0 1,0-1,0 1,0 0,1 0,-1 0,1 0,-1 1,1-1,0 1,1 0,-1 0,1 0,-1 0,1 2,-9 9,1 1,0 0,1 0,1 1,1 0,0 0,1 1,1 0,1 0,0 0,2 0,0 1,1-1,0 1,2-1,0 1,1-1,2 4,-3-11,2 0,-1-1,1 0,0 1,1-1,1 0,-1-1,2 1,-1-1,1 0,0 0,1-1,0 1,1-2,-1 1,2-1,-1 0,1-1,0 0,0 0,0-1,1 0,0-1,0 0,0 0,1-1,-1 0,1-1,-1-1,1 1,5-1,-1-2,-1 0,1 0,0-2,0 1,-1-2,0 0,0-1,0 0,0-1,-1-1,0 0,3-3,8-5</inkml:trace>
  <inkml:trace contextRef="#ctx0" brushRef="#br0" timeOffset="3136.538">3180 414,'-93'42,"81"-35,1 0,0 1,1 1,0 0,0 0,0 1,2 0,-1 1,1 0,1 0,0 1,0 0,1 0,1 0,0 1,1 0,0 0,1 0,-2 11,5-22,0 1,0-1,0 1,0-1,0 0,0 1,1-1,-1 1,1-1,0 0,0 1,0-1,0 0,0 0,0 0,0 1,1-1,-1-1,1 1,-1 0,1 0,0 0,0-1,0 1,0-1,0 0,0 1,0-1,0 0,1 0,-1-1,0 1,1 0,-1-1,1 1,-1-1,0 0,1 0,-1 0,1 0,-1 0,1 0,-1-1,1 1,-1-1,0 0,1 1,-1-2,110-55,22-82,-134 140,0-1,0 0,0 1,0-1,0 1,0-1,0 1,1-1,-1 0,0 1,0-1,0 1,0-1,1 0,-1 1,0-1,0 0,1 1,-1-1,0 0,0 1,1-1,-1 0,0 0,1 1,-1-1,1 0,-1 0,0 1,1-1,-1 0,1 0,-1 0,0 0,1 0,-1 0,1 0,-1 0,1 0,-1 0,0 0,1 0,-1 0,1 0,-1 0,1 0,-1-1,0 1,1 0,-1 0,0 0,1-1,-1 1,1 0,-1 0,0-1,0 1,1 0,-1-1,0 1,0 0,1-1,-1 1,0-1,0 1,0 0,1-1,-1 1,0-1,3 49,-2-23,-1-21,-1-1,1 0,1 0,-1 0,0 1,1-1,-1 0,1 0,0 0,0 0,0 0,1 0,-1 0,1 0,0-1,-1 1,1 0,0-1,1 0,-1 1,0-1,1 0,-1 0,1 0,0-1,-1 1,1 0,0-1,0 0,0 0,0 0,0 0,0 0,0-1,1 1,-1-1,0 0,0 0,1 0,-1 0,0 0,0-1,0 0,0 0,0 1,0-2,0 1,0 0,0-1,0 1,0-1,1-1,7-8,-1 0,0-1,0 0,-2 0,1-1,-1 0,-1-1,-1 0,0 0,0-2,68-108,-77 189,-1-55,0-1,1 0,1 1,-1 0,1-1,1 1,0 0,0 0,1 0,1 0,-1 0,2 0,-1 0,1-1,1 1,0 0,0-1,1 0,0 0,0 0,1 0,3 4,-4-13,-1 0,0 0,1 0,-1 0,0-1,1 1,-1-1,0 0,1 0,-1 0,0 0,0-1,0 1,0-1,0 0,0 0,-1 0,1 0,0 0,-1-1,0 1,1-1,-1 1,0-1,-1 0,1 0,0 0,-1 0,0 0,1 0,-1-1,0 1,-1 0,1 0,-1-1,1 0,0 1,136-257,-61 170,-73 91,0 0,0 0,-1 1,1-1,0 1,0 0,-1 0,1 0,-1 0,0 0,0 1,1-1,-1 1,-1-1,1 1,0 0,-1 0,1 0,-1 0,0 0,0 0,0 0,0 0,-1 0,1 0,-1 1,0-1,0 0,0 0,0 0,-1 1,1-1,-1 0,0 0,1-1,6 87,-5 0,-3 0,-4-1,-11 49,15-113,-1 0,-1 0,-1 0,-2-1,0 0,-1 0,-1 0,-1-1,-1-1,-1 1,-1-2,-1 0,0-1,-2 0,0-1,-1-1,-15 12,32-28,-1 0,0 0,1-1,-1 1,0 0,0-1,1 1,-1 0,0-1,0 1,0-1,0 1,0-1,0 0,0 1,0-1,0 0,0 1,0-1,0 0,0 0,0 0,0 0,0 0,0 0,0-1,0 1,0 0,0 0,0-1,0 1,0 0,0-1,0 1,1-1,-1 0,0 1,0-1,0 1,1-1,-1 0,0 0,1 0,-1 1,0-1,1 0,-1 0,1 0,0 0,-1 0,1 0,0 0,-1 0,1 0,0 0,0 0,0 0,9-60,10 25,1 1,1 0,2 2,1 1,2 1,28-26,-25 24,-5 4,0 1,2 1,2 1,0 2,1 1,2 1,0 1,17-7,-21 16</inkml:trace>
  <inkml:trace contextRef="#ctx0" brushRef="#br0" timeOffset="4531.829">36 1406,'343'-35,"376"-92,381-25,-232 38,-529 87,485-59,-491 30,-317 48,-7 0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9:59.7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145 1064,'7'-2,"-1"-1,0 0,-1-1,1 0,-1 1,1-2,-1 1,0-1,0 1,-1-1,0-1,0 1,0-1,0 1,-1-1,0 0,0 0,0-1,-1 3,113-258,-114 261,0 0,0 0,0 0,0 0,0 0,0 1,0-1,0 0,1 0,-1 1,0-1,1 1,-1-1,0 1,1-1,-1 1,1 0,-1 0,0 0,1 0,-1 0,1 0,-1 0,1 0,-1 0,0 1,1-1,-1 1,0-1,1 1,-1-1,0 1,0 0,1 0,-1-1,0 1,0 0,0 0,0 0,0 0,0 0,0 1,0-1,-1 0,1 0,0 1,-1-1,1 0,-1 1,1-1,-1 0,0 1,0-1,1 1,-1-1,0 0,0 1,0-1,-1 1,1-1,0 1,15 24,-10-17,1 0,1 0,-1-1,1 0,1-1,-1 1,1-2,1 1,-1-1,1 0,0-1,0 0,1 0,-1-1,1 0,0-1,0 0,1 0,-1-1,0-1,1 0,0 0,-1-1,1 0,-1-1,10-1,-9-1,0 0,0-1,0 0,-1 0,0-1,0-1,0 1,0-2,-1 1,0-1,-1-1,0 1,0-2,0 1,-1-1,0 0,-1 0,0-1,0 0,-1 0,-1 0,1-1,-2 1,1-1,-2 0,1 0,-1-1,-1 1,0 0,-1-1,0 1,-1 0,0 0,-1-1,0 1,0 0,-4-8,-5 3,0 5</inkml:trace>
  <inkml:trace contextRef="#ctx0" brushRef="#br0" timeOffset="329.985">1306 533,'-131'84,"121"-78,0 1,0-1,1 2,0-1,0 1,1 1,0-1,0 1,1 1,0-1,1 1,0 1,0-1,1 1,1 0,-1 0,2 0,-1 5,6-10,1-2,1 1,-1 0,1-1,-1 1,1-1,0 0,1 0,-1-1,1 1,0-1,0 0,0 0,0-1,0 1,0-1,1 0,-1-1,1 1,0-1,-1 0,1 0,0-1,-1 0,1 0,0 0,0-1,-1 0,1 0,0 0,-1-1,5-1,3 2,0-1,-1 1,1-2,-1 0,0 0,0-1,0-1,0 0,-1 0,0-1,0-1,0 0,-1 0,0-1,0 0,-1-1,0 0,-1-1,0 1,0-2,-1 1,0-1,-1 0,-1 0,1-1,-2 0,0 0,0 0,-1-1,-3 9,0-1,-1 1,1 0,-1 0,0 0,0 0,-1 0,1 0,-1 1,0-1,0 0,0 1,-1-1,1 1,-1 0,0 0,0 0,0 0,0 0,0 1,-1-1,1 1,-1 0,0 0,1 0,-1 0,0 1,0 0,0 0,0 0,0 0,0 0,-1 1,1 0,-3 0,-150 11,22 57,112-53</inkml:trace>
  <inkml:trace contextRef="#ctx0" brushRef="#br0" timeOffset="630.023">1936 0,'-10'25,"2"0,0 0,2 1,0 0,2 0,1 1,0 22,2 473,-18-445,10-72</inkml:trace>
  <inkml:trace contextRef="#ctx0" brushRef="#br0" timeOffset="880.008">1428 484,'8'-13,"15"-7,17-9,12-4,7 0,5 1,1 6,0 4,3 1,1 4,-2 5,-1 0,-3 3,-4 2,-3 7,-4 3,-7 2,-10-1</inkml:trace>
  <inkml:trace contextRef="#ctx0" brushRef="#br0" timeOffset="1189.932">0 1233,'463'-50,"493"-103,41 31,-918 112,-12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20,'-103'157,"-60"131,68-115,-19-6,564-790,-424 584,-15 26,-1-1,-1 0,0-1,-1 0,0 0,-1-1,-1 0,2-8,-32 61,19-24,1-1,0 1,0 0,2 0,-1 0,2 0,0 1,0-1,1 1,1-1,0 0,1 0,1 1,0-1,0-1,1 1,1 0,0-1,5 8,10 14,5 6,-2 1,-2 0,-2 2,-2 0,3 14,26 125,-45-140,-3-79,2 14</inkml:trace>
  <inkml:trace contextRef="#ctx0" brushRef="#br0" timeOffset="300.857">222 557,'5'0,"16"0,9 0,4-5,2-1,3 0,1 1,-2 1,-3 2,-2 1,-2 1,-2 0,-1 0,0 0,-5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75,'24'-5,"22"-1,8 0,0 1,-4 1,-7 2,-5-4,-4-1,-4 1,-1 1,-2 2,0 1,1 1,-6-4,-1-1,-4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52,'34'0,"35"-5,10-1,-3 0,-10 1,-11 1,-10 2,-13-4,-7-1,-3 1,-6 1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1,'-19'24,"-11"22,-6 8,0 0,4-4,4-7,7-5,6-4,1-4,-1-1,1-2,-1 0,-3 0,-4-4,3-7</inkml:trace>
  <inkml:trace contextRef="#ctx0" brushRef="#br0" timeOffset="279.931">0 57,'34'34,"25"15,13 5,-2-2,-7-11,-11-11,-13-6,-9-8,-4-1,-2 1,-6 3,-5 3,-4 3,-5-4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97,'0'32,"0"88,5 0,8 23,-1 122,-2-204,-4-55</inkml:trace>
  <inkml:trace contextRef="#ctx0" brushRef="#br0" timeOffset="498.14">0 97,'50'-21,"0"3,1 2,1 2,1 3,35-3,-75 13,0 0,1 1,-1 0,1 1,-1 1,0 0,1 0,-1 2,2 0,-12-3,1 0,-1 1,0-1,1 1,-1-1,0 1,0 0,0 1,0-1,0 0,-1 1,1-1,-1 1,1 0,-1 0,0 0,0 0,0 0,-1 1,1-1,-1 0,0 1,0-1,0 1,0-1,0 1,-1 0,0-1,0 1,0 0,0-1,0 1,-1 0,0-1,0 1,-4 12,-1-1,0 0,-2 0,0-1,0 0,-1 0,-1-1,0 0,-6 4,-7 12,-91 112,112-139,0 1,0-1,0 0,0 1,1-1,-1 1,1 0,-1-1,1 1,0 0,0 0,0 0,1 0,-1 0,1 0,-1 0,1 0,0 0,0 0,0 0,1 0,-1 0,1 0,0 0,-1 0,1 0,1 0,-1 0,0 0,1-1,-1 1,1-1,0 1,0-1,0 1,0-1,0 0,1 0,-1 0,0 0,1-1,0 1,0 0,69 25,27 16,-96-41,-1 0,1 1,-1-1,1 1,-1 0,0 0,0 0,0 0,0 0,-1 0,1 0,-1 0,0 1,0-1,0 1,0-1,-1 1,0-1,1 1,-1-1,0 1,-1-1,1 1,0-1,-1 1,0-1,0 1,-1 1,-3 5,-1 0,0-1,-1 0,1-1,-2 1,1-1,-1 0,-1-1,1 0,-1 0,0-1,-1 0,0-1,0 0,0 0,0-1,0-1,-1 0,0 0,-10 1,14-2,1 0,-1-1,0 1,0-1,0-1,0 0,0 1,0-2,1 1,-1-1,0 0,0-1,0 0,1 0,-1 0,1-1,0 0,0 0,0 0,0-1,0 0,-3-3,-3-9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16,'-15'-5,"0"2,-1 0,0 1,0 0,0 2,1 0,-1 0,0 1,0 1,0 1,1 0,0 2,-1-1,1 2,1 0,-1 0,1 1,-7 6,-1 5,0 2,1 0,0 2,2 0,1 1,1 1,1 0,0 1,3 1,0 1,1 0,-7 25,11-30,1 1,0 0,2 1,1-1,1 1,0 0,2 0,1 0,1 0,1 2,0-14,0 0,1 0,0 0,0-1,2 0,-1 1,1-1,1-1,0 1,0-1,1 0,1-1,-1 1,1-1,1-1,0 0,0 0,1-1,0 0,8 5,1-2,0-1,0-1,1-1,0 0,1-2,0 0,-1-1,1-2,0 0,1-1,-1-1,0 0,0-2,0-1,12-3,79-22,-88 20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57,'-5'-5,"1"0,-2 0,1 0,0 1,-1 0,0 0,0 0,0 1,0 0,0 0,-1 1,0 0,1 0,-1 0,0 1,0 0,0 0,0 1,0 0,0 0,0 0,1 1,-1 0,0 1,0-1,0 1,1 1,-1-1,1 1,-1 1,-96 56,100-57,0 0,0-1,0 1,0 0,1 1,-1-1,1 0,0 1,0 0,0-1,1 1,-1 0,1 0,0 0,0 0,0 0,0 0,1 0,-1 0,1 0,0 0,1 1,-1-1,1 0,-1 0,1 0,1 1,3 2,1 1,-1-1,1 0,1-1,0 1,-1-1,2-1,-1 1,1-1,0 0,0-1,0 0,0 0,1-1,0 0,0-1,7 2,4 3,-1-1,-10-4,-1-1,1 1,-1 1,0 0,0 0,0 0,-1 1,1 0,-1 1,0 0,0 0,0 0,-1 1,1 0,-1 0,-1 1,1-1,-1 1,-1 1,1-1,1 5,-6-8,0 0,0 0,-1 0,1 0,-1-1,0 1,0 0,-1 0,1 0,-1-1,1 1,-1-1,0 1,-1-1,1 0,0 0,-1 0,0 0,0 0,0 0,0-1,0 1,0-1,-1 0,1 0,-1-1,0 1,-104 38,-19-13,114-25,18-6,6-1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1,'-22'38,"1"2,2 0,2 1,2 1,2 0,1 1,2 1,3 0,-1 22,6-56,1 0,0 0,1 0,0 0,1 0,0 0,1 0,-1 0,2 0,0-1,0 1,0-1,2 0,-1 0,1 0,0 0,1-1,-1 0,2 0,-1 0,1-1,1 0,0 0,58 16,-44-22</inkml:trace>
  <inkml:trace contextRef="#ctx0" brushRef="#br0" timeOffset="861.596">261 537,'19'1,"0"-1,0-1,0 0,0-2,0 0,0-2,-1 0,0 0,0-2,0 0,-1-2,0 1,-1-2,2-1,-9 5,0 0,0 0,0 0,-1-1,0 0,-1-1,1 0,-1 0,-1-1,0 0,0 0,-1 0,0 0,0-1,-1 0,0 0,-1-1,0 1,-1 0,0-1,-1 0,1-9,-2 18,0 1,0-1,-1 0,1 0,0 0,0 0,-1 1,1-1,-1 0,0 0,0 1,1-1,-1 0,0 1,0-1,0 1,-1-1,1 1,0 0,-1-1,1 1,0 0,-1 0,0 0,1 0,-1 0,1 0,-1 1,0-1,0 0,1 1,-1-1,0 1,0 0,0 0,0 0,0-1,1 2,-1-1,0 0,0 0,0 1,0-1,1 1,-1-1,0 1,0 0,1 0,-1-1,1 1,-1 0,1 1,-1-1,1 0,-1 0,1 1,0-1,0 1,0-1,0 1,0-1,0 1,-8 9,1-1,1 1,0 0,1 0,0 1,0 0,1 0,1 1,0-1,1 1,0 0,1 0,0 0,1 0,1 0,0 0,1 0,0 0,2 6,-3-14,1 1,0-1,0 0,1 1,-1-1,1 0,0 0,1-1,-1 1,1 0,0-1,0 1,1-1,-1 0,1 0,0 0,0-1,0 1,0-1,1 0,-1 0,1-1,0 1,0-1,0 0,0 0,0-1,0 0,1 1,-1-2,3 1,3 0,0 0,1-1,-1 0,0-1,0 0,0-1,0 0,0-1,0 0,0-1,-1 0,1-1,-1 0,9-6,-1-4,1-1,-2-1,0 0,-1-1,-1-1,-1-1,-1 0,0 0,-1-2,-2 1,7-19,-9 24,-6 14,0 0,-1 0,1 0,-1 0,1-1,-1 1,0 0,0-1,0 1,0-1,0 0,-1 1,1-1,-1 1,0-1,0 0,0 1,0-1,0 0,-1 1,1-1,-1-2,-1 5,1-1,0 1,0 0,-1 0,1 0,0 0,0 0,-1 0,1 0,0 1,0-1,-1 0,1 1,0-1,0 1,0-1,-1 1,1 0,0-1,0 1,0 0,0 0,0 0,1 0,-1 0,0 0,0 0,0 0,1 0,-1 0,0 1,-1 0,-5 6,1 0,0 1,0 0,1 0,0 0,0 1,1-1,0 1,1 0,0 0,1 0,0 1,1-1,0 1,0-1,1 1,0-1,1 1,0-1,1 0,3 10,-3-14,1-1,0 0,0 0,1 0,-1 0,1 0,0-1,0 0,1 1,-1-2,1 1,0 0,0-1,0 0,1 0,-1-1,1 1,-1-1,1-1,0 1,0-1,-1 0,1 0,0 0,0-1,0 0,0 0,0-1,0 1,0-1,0-1,0 1,0-1,-1 0,1 0,-1-1,2 0,11-9,-1 0,-1-1,0-1,-1 0,0-1,-1-1,-1 0,0-1,-2 0,0-1,0 0,-2-1,0 0,-2 0,0-1,-1 0,-1 0,0-1,0-53,-6 74,0-1,0 1,0-1,0 1,0 0,0-1,0 1,-1 0,1 0,0 0,0 0,0 0,0 0,0 0,-1 0,1 1,0-1,0 0,0 1,0-1,0 1,0-1,0 1,0-1,0 1,0 0,0-1,1 1,-1 0,0 0,0 0,1 0,-1 0,0 0,1-1,-1 2,1-1,-1 0,1 0,0 0,-1 0,1 0,0 0,0 1,-9 14,2 0,0 1,1 0,1 0,1 0,0 1,1-1,1 1,1 0,0 0,1 0,1 0,1-1,1 1,0 0,5 13,-2-17,1-1,1 0,0 0,0-1,1 0,1 0,0-1,1 0,0-1,1 0,7 5,-3-4</inkml:trace>
  <inkml:trace contextRef="#ctx0" brushRef="#br0" timeOffset="1131.478">1615 537,'-4'29,"-3"19,2 6,-5-1,0-5,2-6,1-5,3-14,2-11</inkml:trace>
  <inkml:trace contextRef="#ctx0" brushRef="#br0" timeOffset="1418.808">1588 509,'28'-5,"25"-1,7 0,-1 1,-11 1</inkml:trace>
  <inkml:trace contextRef="#ctx0" brushRef="#br0" timeOffset="1661.488">1615 735,'34'-5,"20"-2,7 1,-8-4,-13 1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98 111,'-14'34,"-10"20,-1 6,4-2,11-11,6-19,10-14,2-9</inkml:trace>
  <inkml:trace contextRef="#ctx0" brushRef="#br0" timeOffset="561.43">239 365,'176'-284,"-124"209,-51 74,-1 1,1-1,-1 1,1-1,-1 1,1 0,-1 0,1-1,-1 1,1 0,0 0,-1-1,1 1,-1 0,1 0,0 0,-1 0,1 0,-1 0,1 0,0 0,-1 0,1 0,-1 0,1 1,0-1,-1 0,1 0,-1 0,1 1,-1-1,1 0,-1 1,1-1,-1 1,1-1,-1 0,1 1,-1-1,0 1,1-1,-1 1,0-1,1 1,-1 0,0-1,0 1,1-1,-1 1,0 0,0-1,0 1,0-1,0 1,0 0,0-1,0 1,5 46,-5-38,2 10,0-1,0 1,2-1,1 0,0 0,1-1,1 1,0-1,1-1,3 3,-8-15,0-1,0 0,0 0,0 0,1 0,0-1,-1 1,1-1,0 0,0 0,0 0,0-1,0 1,1-1,-1 0,0 0,1-1,-1 1,1-1,-1 0,0 0,1 0,-1-1,1 1,-1-1,0 0,0-1,1 1,-1-1,0 0,0 0,0 0,-1 0,1-1,0 1,-1-1,0 0,1 0,-1 0,-1-1,1 1,0-1,-1 0,0 1,2-4,9-18,-1 1,-1-2,-2 0,0 0,4-26,-8 32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9:58.4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219 542,'-12'2,"1"2,0-1,-1 1,2 1,-1 0,0 0,1 1,0 0,1 1,-1 0,1 1,0 0,1 0,0 1,1 0,-1 0,2 1,-1 0,1 0,1 0,0 1,0 0,1 0,1 0,0 1,0-1,1 1,0 0,1-1,1 1,0 0,0 0,1-1,1 1,0 0,1 1,-3-9,1 1,0-1,0 1,0-1,1 1,-1-1,1 0,0 0,0 0,1 0,-1 0,1 0,0 0,0-1,0 0,0 1,1-1,-1 0,1-1,0 1,0-1,0 1,0-1,0-1,1 1,-1 0,0-1,1 0,-1 0,1 0,-1-1,1 1,0-1,-1 0,1-1,-1 1,1-1,0 0,-1 0,0 0,1 0,-1-1,0 0,1 0,-1 0,1-1,20-15,0-1,-2-1,0-1,-1-1,-1 0,-1-2,-2-1,0 0,-1-1,-2-1,-1 0,3-10,-6 14,-1 0,-1-1,-2 0,0 0,-1-1,-2 0,0 0,-2 0,-1-1,-1 1,-1 0,-1-1,-1 1,-1 0,-1 0,-2 1,0 0,-2-1,8 21,-1 1,1-1,-1 1,0-1,0 1,0 0,0 0,0-1,-1 2,0-1,1 0,-1 0,0 1,0 0,-1-1,1 1,0 0,-1 1,1-1,-1 1,0-1,1 1,-1 0,0 1,0-1,0 0,1 1,-1 0,0 0,0 0,0 1,0-1,0 1,1 0,-1 0,0 0,1 0,-1 1,0 0,1 0,0-1,-1 2,1-1,0 0,0 1,0-1,1 1,-1 0,1 0,-1 0,1 0,0 1,-11 12,1 0,1 0,0 1,1 1,1 0,1 0,0 1,2 0,0 0,1 1,0 0,2 0,1 0,0 0,2 0,0 0,1 0,1 0,1 0,0 0,2 0,0-1,2 1,0-2,1 1,0-1,2 0,0-1,1 0,1 0,0-1,2-1,-1 0,2-1,5 3,-7-7,1-1,1 0,-1-1,1 0,0-2,1 0,0 0,0-2,0 0,0-1,1 0,0-1,-1-1,1-1,0 0,-1-1,1-1,-1-1,1 0,-1-1,0-1,0 0,-1-1,1-1,-2 0,1-1,-1-1,0 0,0-1,-1-1,-1 0,0 0,2-4,54-106,-67 117,1-1,-1 1,0 0,0-1,0 1,0-1,-1 1,0-1,0 1,0-1,-1 1,1-1,-1 1,0-1,0 1,-1 0,1-1,-1 1,0 0,0 0,-1 0,1 1,-1-1,0 0,1 1,-2 0,1-1,0 1,-2 0,2 1,0 0,-1 1,1-1,-1 1,1 0,-1 0,1 0,-1 1,0-1,1 1,-1 0,0 0,0 0,1 1,-1-1,0 1,1 0,-1 0,1 0,-1 0,1 1,-1-1,1 1,0 0,0 0,0 0,0 0,0 1,0-1,1 1,-2 1,-66 96,66-90,0-1,1 1,1 0,0 0,0 0,1 1,0-1,1 0,0 0,0 1,1-1,1 0,0 0,0 0,1 0,0 0,1-1,0 1,0-1,1 0,0 0,1 0,0-1,0 0,1 0,0-1,0 1,1-2,0 1,0-1,0 0,1-1,0 0,0 0,1-1,-1 0,1-1,0 0,0 0,0-1,0 0,0-1,0 0,1-1,1 0,3-7,0 0,-1-1,0 0,-1-1,0-1,0 0,-1-1,0 0,-1-1,-1 0,1-1,6-12,6-3,5-5,-5 3,2 0,1 2,2 1,0 1,2 1,1 1,7-2,-84 31,41-3,0 0,0 0,0 1,1-1,-1 1,1 0,-1 0,1 1,0-1,0 1,1 0,-1 0,1 0,0 1,0-1,0 1,0-1,1 1,0 0,0 0,0 0,1 0,0 1,0-1,0 0,0 1,1-1,0 0,0 1,1-1,-1 0,1 1,0-1,0 0,1 0,0 0,0 0,0 0,0 0,1 0,1 0,-1 3,1-1,1-1,-1 1,1 0,1-1,-1 0,1-1,0 1,0-1,1 0,-1 0,1-1,0 0,0 0,1-1,-1 0,1 0,0 0,0-1,0 0,0-1,0 0,0 0,0-1,0 0,0 0,0-1,0 0,0-1,0 1,0-1,0-1,-1 0,1 0,-1 0,1-1,-1 0,-1-1,4-1,10-11,0-1,-1 0,-1-2,-1 0,-1-1,-1 0,0-1,-2-1,-1-1,10-24,-25 37,-14 37,14-22,0 1,1 0,-1 0,1 0,0 0,1 0,-1 0,1 1,0-1,0 1,1-1,-1 0,1 1,1-1,-1 1,1-1,0 1,0-1,0 0,1 1,0-1,0 0,0 0,0 0,1-1,0 1,0-1,1 1,-1-1,1 0,0 0,0 0,0-1,0 1,0-1,1 0,0-1,0 1,0-1,0 0,0 0,0 0,0-1,0 1,1-1,-1-1,1 1,0-1,4-3,-1-1,1 0,-1-1,0 0,0-1,-1 0,1 0,-1-1,-1 0,1 0,-1 0,-1-1,1-1,-1 1,-1-1,5-8,79-82,45 25,-230 195,93-117,1 1,0-1,-1 1,2 0,-1 0,0 0,1 0,0 0,0 0,1 0,-1 0,1 0,0 1,1-1,-1 0,1 0,0 0,0 0,0 0,1 0,0 0,0 0,0-1,1 1,-1-1,1 1,0-1,0 0,1 0,0 1,1-2,-1 0,1-1,0 1,0-1,0 0,0 0,0 0,0-1,0 0,1 0,-1 0,1-1,-1 1,0-1,1-1,-1 1,1-1,-1 0,0 0,1 0,-1-1,0 0,0 0,0 0,0-1,-1 1,1-1,-1 0,3-3,114-114,-103 95,-2-1,0 0,-2-2,-1 0,-1 0,-1-1,-2 0,0-1,-3 0,0 0,-2-1,-1 0,-2 1,-1-1,-1 0,-4-23,5 50,0 0,-1 0,0 0,1 0,-1 0,0 0,-1 0,1 0,-1 0,0 1,0-1,0 1,0-1,-1 1,1 0,-1 0,0 0,0 0,0 0,0 1,0-1,-1 1,1 0,-1 0,1 0,-1 0,0 1,0 0,0-1,0 1,0 1,0-1,0 1,0-1,0 1,0 0,0 1,0-1,-1 1,1-1,0 1,1 1,-1-1,0 0,0 1,0 0,1 0,-3 2,-8 11,1 1,1 0,0 1,1 1,1-1,0 2,2 0,0 0,1 0,1 1,1 0,1 0,0 0,2 0,0 1,1 0,2-1,0 1,1-1,0 1,2-1,1 0,3 9,-2-13,0 0,1-1,0 0,1 0,1-1,0 0,1 0,1-1,0-1,1 0,0 0,0-1,2-1,-1 0,1 0,1-2,-1 0,1 0,1-2,0 0,-1 0,2-2,-1 0,0 0,1-2,0 0,-1-1,1-1,0 0,0-1,0-1,6 0,0-1,0-1,0-1,0-1,-1-1,0-1,-1-1,1-1,-2-1,14-9,-24 14,-1 0,1-1,-1 0,0 0,-1-1,0 0,0-1,-1 0,0 0,-1-1,1 1,-2-1,0-1,0 1,-1-1,0 0,0 0,-1 0,-1 0,0-1,-1 1,0-6,0 14,-1 1,0-1,0 1,0-1,0 0,-1 1,1-1,-1 1,0-1,1 1,-1-1,0 1,0-1,-1 1,1 0,0 0,-1 0,0 0,1 0,-1 0,0 0,0 0,0 0,0 1,0-1,0 1,0 0,-1 0,1-1,-1 1,1 1,-1-1,1 0,-1 1,1-1,-1 1,1 0,-1 0,0 0,1 0,-1 0,-1 1,-104 43,101-40,-1 1,1 0,0 0,0 1,1 0,0 0,0 1,0 0,1 0,0 0,0 0,0 1,1 0,1 0,-1 0,1 0,1 1,-1-1,2 1,-1 0,1-1,0 1,1 0,0 0,0 0,1-1,0 1,1 0,0 0,0-1,1 0,0 1,0-1,1 0,0 0,1-1,1 4,2-3,0 0,0 0,1-1,0 0,0 0,0-1,1 0,0-1,0 0,1 0,-1-1,1-1,0 0,0 0,0-1,1 0,-1-1,6-1,18-41,-34 22</inkml:trace>
  <inkml:trace contextRef="#ctx0" brushRef="#br0" timeOffset="260.042">1670 82,'-16'9,"-10"1,3 1,11-3,10-2,7-2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254 141,'-2'20,"-1"-1,-1 0,-1 0,0-1,-2 1,0-1,-7 12,12-24,-57 105,47-95,1 2,1-1,0 1,2 1,0-1,1 1,1 1,1-1,0 1,2 0,0 0,1 15,2-31,0 0,1 0,0 0,0 0,0-1,0 1,0 0,1 0,0-1,0 1,0 0,0-1,0 0,1 0,-1 0,1 0,0 0,0 0,0 0,1-1,-1 0,0 0,1 0,-1 0,1 0,0-1,0 1,0-1,0 0,-1 0,1-1,0 1,1-1,-1 0,0 0,0 0,0 0,3-2,165-2,-108-18,-51 11</inkml:trace>
  <inkml:trace contextRef="#ctx0" brushRef="#br0" timeOffset="266.426">0 368,'34'4,"30"2,14 0,-2-1,-9-1,-6 3,-8 0,-10-1,-6-1,-4-2,-5-1,-5-1</inkml:trace>
  <inkml:trace contextRef="#ctx0" brushRef="#br0" timeOffset="549.901">904 1,'15'30,"-1"2,-2-1,-1 2,-1 0,-2 0,-1 1,-2-1,-1 1,-1 28,-2-30,-2-1,-2 1,0-1,-2 0,-1 0,-2 0,-1-1,-2 0,0-1,-2 0,-1-1,-2-1,0 0,-16 19,-91 62,104-94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04.9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370 0,'5'21,"2"-1,0 1,1-1,1-1,1 0,0 0,2-1,0 0,15 16,-12-17,1 0,1-1,0 0,1-2,1 0,0-1,1-1,1 0,-1-2,2 0,-1-2,1 0,1-2,-1 0,3-1,16 5,-1-2,1-2,0-1,23-2,331-4,-198-27,-27 1,139-56,-110 50,-176 32,-11 0,1 0,-1 1,0 0,1 1,-1 0,0 1,0 1,0 0,0 0,0 1,-1 1,1 0,179 127,-115-29,-73-103,-1 0,0 1,0-1,1 0,-1 0,0-1,0 1,1 0,-1-1,0 1,0-1,0 0,0 0,0 0,0 0,0 0,0 0,0-1,0 1,0 0,-1-1,1 0,0 1,-1-1,0 0,1 0,-1 0,0 0,0 0,0 0,0 0,0 0,-1 0,1 0,-1-1,1 1,-1 0,0-1,5-6,0 0,-1 0,1 0,1 1,-1 0,2 0,-1 0,1 1,0 0,0 0,1 1,0 0,0 0,1 1,-1 0,2 0,4-1,1 1,-1 0,1 1,0 1,1 0,-1 1,0 1,1 0,-1 1,1 1,-1 1,0 0,10 2,202 17,-29 6,-1-17,57 25,-130-7,90-6,10-3,-142-7,-66-8,1 0,0-2,0 0,-1-1,1-1,0 0,13-3,4-4,-1-1,1-2,-2-1,1-1,-2-2,0-2,23-14,-31 16,0-1,-1-1,-1 0,0-2,-1-1,-1 0,-1-1,6-10,73-103,-83 117,0 3</inkml:trace>
  <inkml:trace contextRef="#ctx0" brushRef="#br0" timeOffset="1458.048">116 1073,'43'-2,"1"-3,-1-1,0-3,29-9,-45 13,0-2,-1-1,0 0,-1-2,0-1,0-1,-1-2,-1 0,0-1,-1-1,-1-1,0-1,-1-1,-1-1,-1-1,-1 0,8-14,12-69,-37 101,0-1,0 1,0-1,0 1,0-1,-1 1,1 0,-1-1,0 1,0 0,-1 0,1 0,-1 0,1 0,-1 0,0 0,0 0,0 0,0 1,-1-1,1 1,-1 0,1 0,-1 0,0 0,0 0,0 0,0 1,0-1,0 1,-1 0,-1-1,-1 1,0-1,0 1,0 0,0 1,1 0,-1-1,0 2,0-1,0 1,0 0,0 0,1 1,-1-1,0 1,1 1,0-1,-1 1,1 0,0 0,0 0,1 1,-1 0,1 0,-1 0,1 0,1 1,-4 3,-8 12,0 0,1 1,2 0,0 1,1 1,-2 7,-3 24,2 1,2 0,3 1,2 0,3 0,2 0,2 1,7 35,-4 37,-2-65,-3 1,-2-1,-3 0,-6 12,10-58,-2 0,0-1,-1 1,0-1,-2 0,0 0,-1-1,0 0,-2-1,1 0,-2 0,0-1,-1-1,0 0,-1-1,-14 9,20-15,-1-1,-1 0,1-1,-1 0,1-1,-1 0,0 0,0-1,0 0,-1-1,1 0,0-1,-6 0,11 0,0 0,0-1,0 0,0 0,0 0,0-1,1 1,-1-1,0 0,1-1,-1 1,1-1,0 0,0 0,0 0,0-1,1 1,-1-1,1 0,0 0,0 0,0 0,1 0,-1-1,1 1,0-1,1 0,-1 0,0-4,0-1,1 1,0-1,0 0,1 0,1 1,0-1,0 0,0 1,1-1,1 1,0 0,0 0,1 0,0 0,0 0,3-2,5-10,2 0,1 0,0 2,1 0,1 1,5-3,1 1,1 1,1 1,0 1,1 1,1 1,1 2,0 1,0 1,1 1,19-3,121-20,-145 30</inkml:trace>
  <inkml:trace contextRef="#ctx0" brushRef="#br0" timeOffset="1802.94">934 1355,'-16'11,"1"1,0 0,1 1,0 1,1 0,1 1,0 0,1 1,1 1,0-1,1 2,1-1,1 1,0 1,7-16,-1 0,1 0,0 0,0 0,0 0,1 0,-1-1,1 1,0 0,-1 0,1 0,0-1,1 1,-1 0,0-1,1 1,0-1,-1 0,1 1,0-1,0 0,0 0,0 0,1 0,-1-1,1 1,-1-1,1 1,-1-1,1 0,0 0,-1 0,1 0,0 0,0-1,2 1,5 1,-1-1,0 1,1-2,-1 1,1-2,-1 1,1-1,-1 0,0-1,8-3,-7 3,-1-1,1-1,-1 0,0 0,-1-1,1 0,-1 0,0-1,0 0,-1-1,0 1,0-1,0-1,-1 1,0-1,0-1,-1 1,0-1,-1 1,0-2,0 1,-1 0,0-1,-1 1,0-1,0 0,-1 1,0-1,-1 0,0 0,-1-2,0 7,0 0,-1 0,1 1,-1-1,0 1,-1-1,1 1,-1 0,0 0,0 0,0 0,0 1,-1-1,1 1,-1 0,0 0,0 0,0 0,-1 1,1 0,-1 0,1 0,-1 0,1 1,-1-1,0 1,0 1,0-1,0 1,0-1,0 1,1 1,-1-1,0 1,0 0,0 0,0 0,1 1,-1-1,0 1,-3 2,-20 13,3 1</inkml:trace>
  <inkml:trace contextRef="#ctx0" brushRef="#br0" timeOffset="2086.453">1330 1609,'-10'0,"-3"-5,1-6,2-7,3-4,8 1,3 0,1-2,4-2,2 0,2-2,0-1,3 5,-2 0,1 1,4-2,2 4,-1 5</inkml:trace>
  <inkml:trace contextRef="#ctx0" brushRef="#br0" timeOffset="2450.996">1724 1242,'-4'-1,"0"1,-1 1,1-1,0 0,-1 1,1 0,0 0,0 0,0 1,0-1,0 1,0 0,0 0,0 1,1-1,-1 1,1-1,0 1,0 0,0 1,0-1,-3 4,2-2,-4 2,1 2,0-1,0 1,1 0,0 1,1-1,0 1,0 0,1 0,1 1,0-1,0 1,1 0,0 0,1 0,0 0,1 0,0 0,1 0,0 0,0 0,1 0,3 8,-3-17,0 1,-1 0,1 0,0 0,1-1,-1 1,0-1,1 0,0 0,-1 0,1 0,0 0,0 0,0-1,0 1,0-1,0 0,0 0,1 0,-1 0,0-1,1 1,-1-1,0 0,1 0,-1 0,1-1,-1 1,0-1,2 0,95-40,-57 3,-25 22</inkml:trace>
  <inkml:trace contextRef="#ctx0" brushRef="#br0" timeOffset="2674.138">2035 1327,'0'24,"5"12,1 1</inkml:trace>
  <inkml:trace contextRef="#ctx0" brushRef="#br0" timeOffset="2838.44">2007 988</inkml:trace>
  <inkml:trace contextRef="#ctx0" brushRef="#br0" timeOffset="3255.818">2233 1496,'4'-30,"1"1,1 0,1 0,2 1,1 0,1 0,12-20,-23 47,1 0,-1 0,1 0,-1 0,1 0,-1 0,1 0,0 0,0 0,-1 1,1-1,0 0,0 1,0-1,0 0,0 1,0-1,0 1,0-1,0 1,0 0,0 0,0-1,0 1,0 0,1 0,-1 0,0 0,0 0,0 0,0 0,0 0,0 1,0-1,0 0,0 1,0-1,0 1,0-1,0 1,0-1,0 1,0 0,0-1,0 1,0 0,-1 0,1 0,0 0,-1 0,1 0,-1-1,1 1,-1 0,1 1,-1-1,1 1,12 24,-12-20,0-1,0 0,1 0,0 0,0 0,0 0,1-1,-1 1,1-1,0 1,1-1,-1 0,1 0,-1 0,1-1,0 1,1-1,-1 0,1 0,-1-1,1 1,0-1,0 0,0 0,0-1,0 1,0-1,0 0,5 0,-5-4,1 0,-1-1,0 0,0 0,-1 0,1 0,-1 0,0-1,0 0,0 0,-1 0,0 0,0-1,0 1,-1-1,1 0,-1 0,1-5,15-30,-8 26</inkml:trace>
  <inkml:trace contextRef="#ctx0" brushRef="#br0" timeOffset="3802.02">2854 1101,'-3'2,"-9"3,1 1,0 1,0 0,0 0,1 1,0 1,0 0,1 0,0 1,1 0,0 0,0 1,-5 10,13-19,-1 0,0 0,1-1,-1 1,1 0,-1 0,1 0,0 0,0 0,0 0,0 0,0 0,0-1,1 1,-1 0,1 0,-1 0,1 0,0-1,-1 1,1 0,0 0,0-1,0 1,1-1,-1 1,0-1,1 0,-1 1,0-1,1 0,0 0,-1 0,1 0,-1 0,1 0,0 0,0-1,1 1,76 4,71-43,-147 37,1 1,-1-1,1 1,-1 0,1 0,-1 0,1 0,-1 0,1 1,-1-1,1 1,-1 0,1 0,-1 1,0-1,0 1,0-1,0 1,0 0,0 0,0 0,-1 1,1-1,-1 1,1-1,-1 1,0 0,0 0,0 0,0 0,-1 0,1 0,-1 1,0-1,0 0,0 1,0 0,13 135,-19 92,2-210,-2 0,0-1,-1 1,-1-1,-1-1,-1 1,-1-1,0-1,-1 1,-1-2,-1 0,-1 0,0-1,-1-1,-5 4,18-17,1 0,-1 0,1 0,-1 0,0 0,0 0,0-1,0 1,0 0,0-1,0 0,0 1,0-1,-1 0,1 0,-1-1,1 1,-1 0,1-1,-1 1,1-1,-1 0,1 0,-1 0,1 0,-1 0,1-1,-1 1,1-1,-1 0,1 1,-1-1,1 0,0-1,-1 1,1 0,0-1,0 1,0-1,0 1,0-1,0 0,1 0,-1 0,1 0,-1 0,1 0,0-1,0 1,0 0,0-1,-1-1,1-9,0 0,1 0,0 0,1 0,1 0,0 0,0 0,2 0,-1 1,2-1,-1 1,3-1,7-25,2 1,2 1,1 1,2 1,1 0,2 2,1 1,1 0,2 2,9-6,-2 12,-18 17</inkml:trace>
  <inkml:trace contextRef="#ctx0" brushRef="#br0" timeOffset="4572.647">3813 621,'17'29,"7"157,-20-142,-2 0,-2 1,-1-1,-3 1,-4 13,3-15,-25 211,34-230,10-29,-9-8</inkml:trace>
  <inkml:trace contextRef="#ctx0" brushRef="#br0" timeOffset="4791.879">3588 1101,'29'-5,"37"-6,19-2,-2-2,-4 0,-12 3,-7 4,-9-2,-8 1,-8 2,-3 2,-4 2,-6 1</inkml:trace>
  <inkml:trace contextRef="#ctx0" brushRef="#br0" timeOffset="5488.904">4293 1129,'150'13,"-143"-14,-1 1,1-1,0 0,-1 0,1-1,-1 0,0 0,1 0,-1-1,0 0,-1 0,1-1,0 1,-1-1,0-1,0 1,0-1,0 1,-1-1,0-1,1 0,-3 3,1 1,-1-1,0 0,0 0,0 0,0 0,0 0,-1-1,0 1,1 0,-1-1,0 1,-1-1,1 1,-1-1,1 1,-1-1,0 0,0 1,-1-1,1 1,-1-1,1 1,-1-1,-1 1,1-1,0 1,-1 0,1 0,-1 0,0 0,0 0,0 0,-1 0,1 0,-1 1,1-1,-1 1,0 0,0 0,0 0,0 0,0 1,-3-2,-3 3,1 1,-1 0,1 0,-1 1,1 0,0 0,0 1,0 0,0 1,0-1,1 2,-1-1,1 1,0 0,1 0,-3 3,-7 4,2 0,-1 2,1-1,1 2,1 0,0 0,1 1,-1 3,8-13,1-1,0 0,1 1,-1 0,1 0,0 0,0 0,1 0,0 0,0 0,0 0,1 1,0-1,0 0,1 0,0 0,0 1,0-1,1 0,-1 0,2 0,-1-1,0 1,1 0,0-1,4 5,-3-5,0-1,1 0,-1 0,1-1,0 1,0-1,0 0,0-1,0 1,1-1,-1 0,1 0,0-1,-1 1,1-1,0 0,0-1,0 0,0 0,0 0,-1 0,2-1,128-31,-117 25,0 0,0-1,-1-1,0 0,0-1,-1-1,-1-1,8-6,-8 5,-1-1,-1 0,0 0,0-1,-2-1,0 0,0-1,-2 0,6-13,-11 22,0-1,-1 0,0 0,0 0,-1 0,0-1,-1 1,0-1,0 1,-1-1,0 1,-1-1,-1-5,2 14,0 0,0 0,-1 0,1 0,-1 1,1-1,-1 0,1 0,-1 1,0-1,1 0,-1 1,0-1,1 0,-1 1,0-1,0 1,1-1,-1 1,0 0,0-1,0 1,0 0,0 0,1-1,-1 1,0 0,0 0,0 0,0 0,0 0,0 0,0 1,0-1,0 0,1 0,-1 1,0-1,0 0,0 1,0-1,1 1,-1-1,0 1,0-1,1 1,-1 0,0-1,1 1,-1 0,1 0,-27 41,27-40,0-1,0 1,0-1,0 1,1 0,-1-1,0 1,1-1,-1 1,1-1,0 0,-1 1,1-1,0 1,0-1,0 0,0 0,0 1,0-1,0 0,1 0,-1 0,0 0,0-1,1 1,-1 0,1 0,-1-1,1 1,-1-1,1 1,-1-1,1 0,-1 1,1-1,-1 0,1 0,0 0,0-1,68-6,-62 6,-7 1,110-8,-108 8,0 0,-1 1,1-1,0 1,-1 0,1 0,0 0,-1 0,1 0,-1 0,1 1,-1-1,0 1,0-1,0 1,0 0,0 0,0 0,0 0,0 1,-1-1,1 0,-1 1,0-1,0 1,0-1,0 1,0 0,0-1,-1 1,1 0,-1 0,0-1,0 1,0 0,0 0,0 1,-18 136,22-121</inkml:trace>
  <inkml:trace contextRef="#ctx0" brushRef="#br0" timeOffset="6036.937">5224 1242,'11'-33,"1"1,1 1,2 1,1 0,9-11,-22 33,1 0,1 1,0-1,0 1,0 0,1 0,0 1,0-1,1 1,-1 1,1-1,1 1,-1 0,1 1,0 0,0 0,5-1,-11 4,-1 1,1 0,-1-1,0 1,1 0,-1 0,1 0,-1 0,0 0,1 1,-1-1,1 0,-1 1,0-1,1 1,-1-1,0 1,0 0,1-1,-1 1,0 0,0 0,0 0,0 0,0 0,0 0,0 0,0 0,-1 0,1 1,0-1,-1 0,1 0,-1 1,1-1,-1 0,1 1,-1-1,0 1,0-1,0 0,0 1,0 0,-7 67,5-56,1-12,0 0,1 0,0 1,-1-1,1 0,0 0,-1 1,1-1,0 0,0 1,0-1,0 0,0 0,1 1,-1-1,0 0,1 1,-1-1,0 0,1 0,0 0,-1 1,1-1,0 0,-1 0,1 0,0 0,0 0,0 0,0-1,0 1,0 0,0 0,0-1,0 1,1 0,-1-1,0 1,0-1,0 0,1 1,-1-1,0 0,1 0,-1 0,0 0,0 0,2 0,59-22,92-112,-153 132,0 1,0-1,-1 1,1-1,0 1,0-1,1 1,-1 0,0 0,0 0,1 0,-1 0,0 0,1 0,-1 0,1 0,-1 0,1 1,0-1,-1 1,1-1,0 1,-1 0,1 0,0-1,-1 1,1 0,0 1,-1-1,1 0,0 0,0 1,-1-1,1 1,-1-1,1 1,-1 0,1 0,-1 0,1-1,-1 2,1-1,-1 0,0 0,0 0,0 0,0 1,0-1,0 1,0-1,0 1,19 133,-10-106,0-4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20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316 424,'-8'-3,"1"0,-1 0,1 1,-1 0,0 0,0 1,0 0,0 1,0 0,0 0,0 0,0 1,0 0,0 1,0 0,0 0,1 1,-1-1,1 2,0-1,0 1,0 0,0 1,1-1,-1 1,1 1,0-1,1 1,-1 0,1 0,1 1,-1 0,1-1,-1 4,-5 6,1-1,0 2,1-1,1 1,1 0,0 0,1 1,1 0,1 0,0 0,2 0,0 1,1-1,0 0,2 6,-1-18,0 1,0-1,1 1,-1-1,1 0,1 0,-1 0,1 0,0 0,0 0,1-1,0 0,0 1,0-1,0-1,1 1,0-1,0 0,0 0,1 0,-1 0,1-1,0 0,0-1,0 1,0-1,0 0,1 0,-1-1,0 0,3 0,12 1,0 0,0-1,0-2,0 0,0-1,0-1,-1-1,1-1,4-2,-6 2,0-2,-1 0,0-1,0-1,0 0,-2-1,1-1,-1-1,-1 0,0-2,-1 1,0-2,-1 1,0-2,-2 0,0 0,9-18,-16 28,1-1,-1 1,-1-1,1 1,-1-1,0 0,-1-1,0 1,0 0,0-1,-1 1,0-1,0 1,-1-1,0 0,-1 1,1-1,-2 1,1-1,-1 1,0 0,0-1,-1 1,0 0,0 0,-1 1,0-1,0 1,0 0,-1 0,-5-5,-1 3,-1 0,-1 1,0 0,1 1,-2 0,1 1,-1 1,0 0,0 1,0 1,0 0,0 0,0 2,-12 0,-5 0</inkml:trace>
  <inkml:trace contextRef="#ctx0" brushRef="#br0" timeOffset="772.904">880 621,'-4'70,"2"-58,0 1,1-1,0 1,1 0,1-1,0 1,0 0,1-1,1 1,0-1,1 0,0 0,1 0,0-1,4 7,-7-16,0 1,0-1,0 0,1 0,-1 0,1 0,-1-1,1 1,0-1,0 1,-1-1,1 0,0 0,0 0,0 0,0-1,0 1,1-1,-1 0,0 0,0 0,0 0,0-1,0 1,0-1,0 0,0 1,0-1,0-1,0 1,0 0,0-1,84-58,-79 53,-2 0,1 0,-1-1,0 0,-1 0,1 0,-2-1,1 0,-1 0,-1 0,0 0,0-1,0 1,-1-1,-1 0,0 0,0 1,-1-1,0 0,-2-9,-4 6,0 6</inkml:trace>
  <inkml:trace contextRef="#ctx0" brushRef="#br0" timeOffset="1122.464">1332 932,'-5'-5,"4"-16,1-9,1-4,5-2,2 1,-1 2,4 6,-1 3,-2 1,3 4,0 1,2 3,4 4,-1 9,-3 10,-4 8,-4 1</inkml:trace>
  <inkml:trace contextRef="#ctx0" brushRef="#br0" timeOffset="2853.496">2179 565,'-8'-4,"-1"1,1 0,-1 1,0 0,0 0,0 1,0 0,0 0,-1 1,1 0,0 1,0 0,0 1,0 0,0 0,0 0,1 1,-1 1,1 0,0 0,0 0,0 1,0 0,1 1,-5 4,3 0,0 0,2 1,-1 0,1 0,1 0,0 1,0 0,2 0,-1 1,1-1,0 6,3-15,1 1,-1-1,1 0,0 1,0-1,0 1,1-1,-1 0,1 1,-1-1,1 0,0 0,1 0,-1 1,0-1,1 0,0-1,-1 1,1 0,1 0,-1-1,0 1,0-1,1 0,0 0,-1 0,1 0,0 0,0 0,0-1,0 1,0-1,0 0,0 0,4 1,1-1,0 1,0-1,0 0,0 0,0-1,0 0,0 0,0-1,-1 0,1-1,0 0,0 0,-1 0,6-3,0-4,0 0,0 0,-1-1,0-1,0 0,-2 0,1-1,-1-1,-1 0,0 0,-1-1,-1 0,0 0,3-9,60-95,-70 120,0-1,0 0,0 0,0 1,0-1,1 0,-1 0,0 0,1 1,-1-1,0 0,1 0,0 0,-1 0,1 0,0 0,-1 0,1 0,0 0,0 0,0 0,0 0,0-1,0 1,0 0,0-1,0 1,0-1,0 1,0-1,1 1,-1-1,0 0,0 0,0 0,1 1,-1-1,0 0,0 0,1-1,-1 1,0 0,0 0,0-1,1 1,-1 0,0-1,0 1,0-1,0 0,0 1,0-1,0 0,0 0,0 1,0-1,0 0,-1 0,1 0,0 0,0 0,-1 0,1 0,-1-1,1 1,-1 0,0 0,1 0,-1-1,-23 262,23 14,0-264,-1-1,0 0,-1 1,0-1,0 0,-1 0,0 0,-1 0,1-1,-2 0,1 1,-1-1,-1-1,0 1,0-1,0 0,0 0,-1-1,-1 0,1 0,-1-1,0 0,0 0,0 0,0-1,-9 2,16-6,-1 0,0 0,0 0,1-1,-1 1,0 0,1-1,-1 1,0-1,1 0,-1 0,0 1,1-1,-1 0,1 0,0 0,-1-1,1 1,0 0,0 0,0-1,0 1,0-1,0 1,0-1,0 1,0-1,1 0,-1 1,1-1,-1 0,1 0,0 1,-1-1,1 0,0 0,0 1,0-1,1 0,-1 0,0 1,1-1,-1 0,1 1,-1-1,1 0,0 1,0-1,0 1,0-1,0 1,0-1,0 1,0 0,0 0,1-1,-1 1,1 0,0 0,20-27,1 0,1 2,1 1,1 1,2 2,0 0,1 2,14-7,103-79,-134 95,1 0,-1-1,-1 0,0-1,-1-1,-1 1,0-2,0 1,-2-1,0 0,0-1,-2 0,0 0,0 0,-2 0,0-1,-1 0,0 1,-2-7,1 20,-1 1,0-1,0 0,0 0,0 1,0-1,-1 0,1 0,-1 1,0-1,1 0,-2 1,1-1,0 1,0-1,-1 1,1-1,-1 1,0 0,1 0,-1 0,0 0,0 0,-1 0,1 1,0-1,-1 1,1-1,0 1,-1 0,0 0,1 0,-1 0,0 1,1-1,-1 1,0-1,0 1,1 0,-1 0,0 0,0 1,0-1,1 1,-1-1,0 1,1 0,-3 1,-4 5,0 1,0 0,1 1,0-1,1 2,0-1,0 1,1 0,0 1,1-1,0 1,1 0,0 0,0 1,0 5,2-10,1-1,0 0,0 1,0-1,1 1,0-1,0 1,0-1,1 1,0-1,0 0,1 1,0-1,0 0,0 0,1 0,0 0,0-1,1 1,-1-1,1 0,0 0,0 0,1 0,0-1,0 0,0 0,0 0,0 0,1-1,0 0,0 0,-1 0,2-1,1 1,3-2,0 1,-1-2,1 1,-1-1,1-1,0 0,-1 0,1-1,-1-1,0 0,1 0,-1-1,-1 0,1 0,-1-1,1-1,-2 0,5-3,10-9,0-1,-1-2,-1 0,-1-1,16-24,-35 44,-1 1,1-1,-1 1,0-1,1 1,-1 0,1-1,0 1,-1 0,1-1,0 1,0 0,0 0,0 0,0-1,0 1,0 0,0 0,0 1,1-1,-1 0,0 0,1 1,-1-1,0 0,1 1,-1 0,1-1,-1 1,1 0,-1 0,1-1,-1 1,1 0,-1 1,1-1,-1 0,1 0,-1 1,1-1,-1 0,0 1,1 0,-1-1,0 1,2 0,4 57,-8-53,1 1,0-1,0 0,1 1,0-1,-1 0,2 0,-1 1,1-1,-1 0,1 0,1-1,-1 1,1 0,0 0,1-3,0-1,0 1,1 0,-1-1,0 0,1 0,-1 0,1-1,-1 0,1 1,-1-1,1-1,-1 1,1-1,-1 0,1 0,-1 0,1-1,-1 1,0-1,0 0,0 0,0 0,0-1,2-1,207-151,-169 138,-43 17,0 1,0-1,0 0,0 0,0 1,0-1,-1 0,1 1,0-1,0 1,0 0,0-1,-1 1,1-1,0 1,0 0,-1 0,1-1,-1 1,1 0,-1 0,1 0,-1 0,1 0,-1 0,0 0,1 0,-1 0,0 0,0-1,0 1,0 0,0 1,0-1,0 0,0-1,0 1,0 0,-1 0,1 0,0 0,-1 0,1 0,0 0,-1 1,-16 46,14-42,0 0,0 0,1 0,0 0,0 1,1-1,-1 1,2-1,-1 1,0-1,1 1,1-1,-1 1,1-1,0 1,3 0</inkml:trace>
  <inkml:trace contextRef="#ctx0" brushRef="#br0" timeOffset="3598.996">3675 706,'24'-11,"-1"0,0-2,-1 0,0-2,-1 0,-1-1,6-8,-21 19,0 0,-1 0,0 0,0-1,0 0,-1 0,0 0,0 0,0 0,-1-1,0 1,1-6,-3 10,1 0,-1 0,0 0,0 0,0 0,0 0,0 0,0 0,-1 0,1 0,-1 0,1 0,-1 0,0 0,0 1,0-1,0 0,0 0,0 1,0-1,-1 1,1-1,-1 1,1-1,-1 1,1 0,-1 0,0 0,0 0,1 0,-1 0,0 0,0 1,0-1,0 0,0 1,0 0,0-1,0 1,0 0,0 0,0 0,-1 1,-8 0,0 1,0 0,1 1,-1 0,1 1,-1 0,1 1,0 0,0 1,1 0,0 0,0 1,0 0,1 0,0 1,0 0,1 1,0 0,1 0,0 0,0 1,1 0,0 0,1 0,0 0,1 1,-1 5,3-15,-2 2,1 0,0 0,0 0,-1 1,2-1,-1 0,0 1,1 0,0-1,0 1,0 0,0 0,0-1,1 1,0 0,-1 0,2 0,-1 0,0 0,1-1,0 1,-1 0,2 0,-1-1,0 1,1-1,-1 1,1-1,0 1,0-1,1 0,-1 0,1 0,-1 0,1-1,0 1,0-1,0 1,0-1,1 0,10 2,0-1,0-1,1 0,-1-1,0-1,1 0,-1-1,0 0,1-1,-1-1,0 0,0-1,-1 0,1-1,0-2,4-2,-1-1,0-1,-1 0,0-1,0-1,-2-1,0 0,0-1,-1 0,-1-1,-1-1,0 1,5-14,6-8,26-66,-47 103,-1-1,1 1,-1 0,1-1,-1 1,0-1,0 1,0 0,0-1,0 1,0-1,0 1,0-1,0 1,-1 0,1-1,-1 1,1 0,-1-1,1 1,-1 0,0-1,0 1,1 0,-1 0,0 0,0 0,0 0,0 0,0 0,-1 0,1 0,0 1,0-1,-1 0,1 1,0-1,-1 1,1-1,0 1,-1 0,1-1,-1 1,1 0,0 0,-1 0,1 0,-1 0,1 1,-1-1,1 0,-69 34,69-32,0 0,-1 1,1-1,0 0,0 1,0-1,0 1,1-1,-1 1,1-1,-1 1,1 0,0-1,0 1,0 0,1-1,-1 1,0-1,1 1,0-1,0 1,-1-1,2 1,-1-1,0 1,0-1,1 0,-1 0,1 0,0 0,-1 0,1 0,0 0,0-1,0 1,0-1,1 1,-1-1,0 0,1 0,-1 0,1 0,-1 0,1 0,-1-1,1 1,-1-1,1 0,0 0,-1 0,1 0,0 0,4 0,-1 0,1 0,-1 1,0 0,1 1,-1-1,0 1,0 1,0-1,0 1,-1 0,1 0,-1 0,1 1,-1 0,0 0,-1 0,1 1,-1 0,0-1,0 2,0-1,-1 0,1 1,-1-1,1 5,-2 2,-1 0,0 0,-1 0,0 0,-1 0,0 0,-1 0,0 0,-2 5,7 13,5-21</inkml:trace>
  <inkml:trace contextRef="#ctx0" brushRef="#br0" timeOffset="4586.662">4747 452,'-12'2,"0"1,0 0,1 1,-1 0,1 1,0 0,1 1,-1 0,1 1,-4 3,11-8,-7 4,0-1,1 2,0-1,0 1,1 1,0 0,0 0,0 0,1 1,1 0,-1 1,1-1,1 1,0 0,-3 9,8-17,-1 0,1 0,0 0,0 0,0 0,0 0,1 0,-1 0,0 0,1 0,-1 0,1 0,0 0,0 0,0 0,0 0,0-1,0 1,0 0,0-1,1 1,-1-1,1 1,-1-1,1 0,-1 0,1 0,0 0,0 0,-1 0,1 0,0 0,0-1,0 1,0-1,0 1,0-1,0 0,0 0,0 0,0 0,0 0,0 0,0 0,0-1,0 1,0-1,0 0,0 1,0-1,0 0,-1 0,1 0,0 0,0-1,20-10,-2-1,0-1,0-1,-1-1,-1 0,5-8,1 2,-14 12,-9 8,-1 1,1-1,-1 1,1 0,0-1,0 1,-1 0,1 0,0 0,0-1,0 1,1 0,-1 0,0 1,0-1,0 0,1 0,-1 0,0 1,1-1,-1 1,1-1,-1 1,1 0,-1-1,0 1,1 0,-1 0,1 0,-1 0,1 0,-1 0,1 1,-1-1,1 0,-1 1,1-1,-1 1,0-1,1 1,-1 0,0 0,1 0,-1 0,0-1,0 1,0 1,0-1,1 1,23 55,-24-52,0 1,1 0,0-1,0 1,0-1,1 1,-1-1,1 0,1 0,-1 0,1-1,0 1,0-1,0 0,0 0,1 0,0 0,-1-1,1 0,1 0,-1 0,0-1,4 2,0-2,0 0,0 0,0-1,0 0,0 0,0-1,0 0,0-1,0 0,0 0,0-1,0 0,-1-1,1 0,-1 0,1-1,-1 0,0-1,0 1,-1-1,0-1,1 1,-2-2,5-4,19-21,-2-2,-1-1,-2-1,-2-1,-1-2,-2 0,-2-1,8-24,-22 51,0 1,0-1,-1 1,-1-1,0 0,-1 0,0 0,-1 0,-1 0,0 0,0 0,-1 1,-1-1,0 0,-1 1,0-1,-1 1,-1 1,-3-8,7 16,0 1,-1-1,1 1,0 0,-1 0,1 0,-1 0,0 0,0 1,1-1,-1 1,0 0,0 0,-1 0,1 0,0 0,0 1,0-1,0 1,-1 0,1 0,0 0,0 0,-1 1,1 0,0-1,0 1,0 0,0 0,0 0,0 1,0-1,0 1,1 0,-1 0,1 0,-1 0,1 0,-1 0,1 1,0 0,-6 6,0 0,1 1,0 0,1 0,0 0,1 1,0 0,1 0,0 0,-2 10,2 2,1 0,1 0,1 1,0-1,2 0,1 0,1 0,1 0,1 0,1 0,1-1,1 0,1-1,0 0,2 0,0-1,2 0,8 10,6 9,1-2,1-1,2-1,27 23,-35-37,-5-4</inkml:trace>
  <inkml:trace contextRef="#ctx0" brushRef="#br0" timeOffset="5520.286">345 1383,'-11'-4,"1"1,0 0,-1 1,0 0,1 1,-1 0,0 0,0 1,0 1,1 0,-1 0,0 1,1 0,-1 1,1 0,0 1,0 0,0 1,0 0,1 0,0 1,-7 5,13-9,1-1,-1 1,1 0,-1 0,1 0,0 0,0 0,0 1,0-1,0 1,1-1,-1 1,1 0,-1 0,1-1,0 1,0 0,0 0,0 0,1 0,0 0,-1 1,1-1,0 0,0 0,0 0,1 0,-1 0,1 0,0 0,0 0,0 0,0 0,0 0,1-1,-1 1,1 0,0-1,-1 1,1-1,1 0,-1 1,0-1,0 0,1 0,1 1,97 30,-23-13,-76-19,0 0,0 1,0-1,0 1,0-1,0 1,0 0,-1 0,1 0,-1 0,0 0,1 0,-1 0,0 0,0 1,0-1,0 0,-1 1,1-1,-1 1,1-1,-1 0,0 1,0-1,0 1,0-1,0 1,-1-1,1 1,-1-1,0 0,1 1,-1-1,0 0,0 1,-1-1,1 0,0 0,-1 0,1 0,-1 0,0-1,0 1,1 0,-1-1,0 1,0-1,-1 0,1 0,0 1,0-2,-1 1,1 0,0 0,-2 0,-194 78,173-69</inkml:trace>
  <inkml:trace contextRef="#ctx0" brushRef="#br0" timeOffset="6222.414">542 1609,'-2'12,"1"-1,0 1,1 0,0-1,1 1,0 0,1-1,0 1,1-1,0 0,1 0,0 0,4 6,-7-15,0 0,0-1,0 1,0 0,0 0,0-1,1 1,-1 0,0-1,1 0,0 1,-1-1,1 0,0 0,0 0,-1 0,1 0,0 0,0 0,0-1,0 1,0-1,0 1,0-1,0 0,1 0,-1 0,0 0,0 0,0 0,0-1,0 1,0-1,0 1,0-1,0 0,0 0,0 0,0 0,-1 0,1 0,0 0,-1-1,1 1,0-2,69-72,-63 66,0-1,0 0,-1 0,0-1,-1 1,0-1,-1-1,0 1,0-1,-2 0,1 0,-2 0,1 0,-2-1,1 1,-2-1,0 1,0-1,-1 1,-2-6,2 14,-1-1,0 1,-1-1,1 1,-1 0,0 0,0 0,0 0,0 0,-1 1,1 0,-1-1,0 1,0 1,0-1,-1 0,1 1,0 0,-1 0,0 0,1 1,-1 0,0 0,0 0,0 0,0 1,0-1,0 1,0 1,0-1,0 1,1 0,-1 0,0 0,0 0,1 1,-1 0,1 0,-1 0,1 1,0 0,0-1,0 1,0 1,0-1,-45 63,48-64,0 0,0 0,0 0,0 0,1 1,-1-1,1 0,-1 0,1 1,0-1,0 0,0 0,0 1,0-1,0 0,1 1,-1-1,1 0,-1 0,1 0,0 0,0 1,0-1,0 0,1-1,-1 1,0 0,1 0,-1 0,1-1,0 1,-1-1,2 1,8 2,-1 0,1-1,0 0,0-1,0 0,1-1,-1-1,0 1,0-2,1 1,-1-2,0 1,0-2,0 1,0-1,-1-1,1 0,-1-1,0 0,0 0,0-1,0-1,12-3,9-7,1-3,-2 0,-1-2,-1-1,-1-2,0 0,-2-2,11-16,-26 32,-1 0,0 0,-1-1,0 0,0-1,-2 0,1 0,-2-1,1 0,-6 11,1 1,-1 0,0-1,1 1,-1 0,0-1,0 1,-1 0,1-1,0 1,-1 0,0-1,1 1,-1 0,0 0,0 0,0-1,0 1,-1 0,1 0,0 1,-1-1,1 0,-1 0,0 1,0-1,0 1,1-1,-1 1,-1 0,1 0,0 0,0 0,0 0,0 1,-1-1,1 0,-2 1,-1-1,0 0,0 0,0 1,0 0,0 0,0 0,-1 0,1 1,0 0,0 0,0 0,1 1,-1 0,0 0,0 0,1 0,-4 3,-3 5,1 0,0 0,1 1,0 1,1-1,0 1,1 1,0 0,1 0,1 0,0 0,0 1,2 0,-1 1,4 0,1-1,0 1,1 0,1-1,0 1,1-1,0 0,1 0,1 0,0-1,1 0,0 0,1-1,1 2,14 26,-15-25,0 1,0 0,-2 1,0-1,-1 1,-1 0,2 10,-4-3</inkml:trace>
  <inkml:trace contextRef="#ctx0" brushRef="#br0" timeOffset="6572.581">1276 1525,'-2'9,"0"0,1 0,0 0,1 0,0 0,0 1,1-1,0 0,1 0,0 0,0 0,1-1,0 1,1-1,0 1,0-1,1 0,-1-1,2 1,-1-1,1 0,0 0,1-1,0 1,5 2,-8-7,-1-1,1 0,0 0,0-1,0 1,0-1,0 0,0 0,0 0,0 0,0-1,0 1,-1-1,1 0,0-1,0 1,-1 0,1-1,-1 0,1 0,-1 0,0 0,0-1,0 1,0-1,2-2,66-83,-67 81,0 0,0 0,0 0,-1 0,-1-1,1 0,-1 1,0-1,-1 0,1 0,-2 0,1 0,-1 0,0 0,-2-6,-3-5</inkml:trace>
  <inkml:trace contextRef="#ctx0" brushRef="#br0" timeOffset="7237.392">1783 1129,'4'6,"-2"-1,1 1,-1 0,0 0,0 0,0 0,-1 1,0-1,0 0,-1 1,0-1,0 0,0 1,-1-1,0 1,0-1,0 0,-1 1,-1 10,10 133,1-94,7 74,-13-126,0 1,-1 0,1 0,-1 0,0 0,-1 1,1-1,-1 0,0 0,0 0,-1 0,0 1,0-1,0 0,0 0,-1 0,-1 3,-1-7,0-5</inkml:trace>
  <inkml:trace contextRef="#ctx0" brushRef="#br0" timeOffset="7474.416">1557 1440,'39'0,"26"0,8 0,-4 0,-9 4,-10 3,-9-1,-11 4,-6 0,-7-2</inkml:trace>
  <inkml:trace contextRef="#ctx0" brushRef="#br0" timeOffset="7725.521">2123 1609,'0'14,"0"5</inkml:trace>
  <inkml:trace contextRef="#ctx0" brushRef="#br0" timeOffset="7967.51">2066 1355,'0'0</inkml:trace>
  <inkml:trace contextRef="#ctx0" brushRef="#br0" timeOffset="8303.533">2404 1440,'-5'8,"0"2,0-1,1 1,0 0,1-1,0 2,1-1,0 0,0 0,1 1,1-1,-1 1,2-1,-1 1,2-1,-1 0,1 1,1-1,0 0,2 3,-4-11,0 0,0 0,0 0,0 0,1-1,-1 1,1-1,-1 1,1-1,0 1,0-1,-1 0,1 0,0 0,0 0,0 0,0 0,0 0,0-1,1 1,-1-1,0 0,0 1,0-1,0 0,1 0,-1-1,0 1,0 0,0-1,0 1,1-1,-1 0,0 1,0-1,0 0,-1 0,1-1,1 0,63-62,-65 61,41-102,-42 103,1-1,0 0,-1 1,1-1,-1 0,0 1,0-1,0 0,0 0,0 1,-1-1,1 0,-1 1,0-1,0 0,0 1,0-1,0 1,-1-1,1 1,-1 0,1 0,-1 0,0 0,0 0,0 0,0 0,0 0,0 1,-1-1,1 1,0-1,-1 1,1 0,-1 0,0 0,1 1,-2-1,-49 2,27 4</inkml:trace>
  <inkml:trace contextRef="#ctx0" brushRef="#br0" timeOffset="8723.441">2602 1580,'116'-115,"-115"114,0 0,0 0,0 0,1 0,-1 0,0 0,1 0,-1 0,1 1,-1-1,1 1,-1-1,1 1,-1-1,1 1,-1 0,1 0,-1 0,1 0,0 0,-1 0,1 0,-1 1,1-1,-1 0,1 1,-1-1,1 1,-1 0,1-1,-1 1,0 0,1 0,-1 0,0 0,0 0,0 0,0 0,0 1,0-1,0 0,0 1,0-1,0 0,-1 1,1-1,-1 1,1-1,-1 1,0-1,1 1,-1-1,0 1,52 89,-49-88,-1-1,0 1,1-1,0 0,-1 0,1 0,0 0,0 0,0 0,0-1,0 0,1 1,-1-1,0-1,1 1,-1 0,1-1,-1 1,0-1,1 0,-1 0,1-1,-1 1,1-1,-1 0,0 1,1-2,-1 1,1-1,1 0,-1-1,1 0,-1 0,0-1,0 1,0-1,-1 0,1 0,-1 0,0 0,0-1,0 1,-1-1,1 0,-1 0,0 0,-1 0,7-18</inkml:trace>
  <inkml:trace contextRef="#ctx0" brushRef="#br0" timeOffset="9585.414">3534 1016,'-17'140,"7"1,5 0,7 11,-2-151,0 1,-1-1,0 1,1-1,-1 1,1 0,0-1,0 1,-1 0,1-1,0 1,0 0,1-1,-1 1,0 0,0-1,1 1,-1-1,1 1,0 0,-1-1,1 1,0-1,0 0,0 1,0-1,0 0,0 1,0-1,0 0,1 0,-1 0,0 0,1 0,-1 0,1-1,-1 1,1 0,-1-1,1 1,0-1,-1 1,1-1,0 0,-1 0,1 0,107-93,-68 49,-28 29,1 0,0 1,0 1,2 0,0 1,0 1,9-5,-24 15,1 0,-1 1,0-1,1 0,-1 1,1-1,-1 1,1-1,-1 1,1 0,-1-1,1 1,-1 0,1 0,-1 0,1 0,0 1,-1-1,1 0,-1 1,1-1,-1 1,1-1,-1 1,0 0,1-1,-1 1,0 0,0 0,1 0,-1 0,0 0,0 0,0 1,0-1,0 0,0 0,-1 1,1-1,0 1,-1-1,1 0,-1 1,1-1,-1 1,0 0,1 0,3 82,-4-75,-1 7,0-13,0 1,0-1,0 0,0 1,1-1,0 0,0 1,0-1,0 0,0 1,0-1,1 0,0 1,0-1,0 0,0 0,0 0,1 1,-1-1,1-1,0 1,0 0,0 0,0-1,0 1,0-1,1 0,0 1,-1-1,1 0,14-1</inkml:trace>
  <inkml:trace contextRef="#ctx0" brushRef="#br0" timeOffset="10353.14">4352 1299,'-31'19,"1"1,1 1,1 2,0 1,2 1,1 2,-10 14,1 24,33-64,1 1,0-1,-1 0,1 1,0-1,0 1,0-1,0 1,0-1,0 1,0-1,0 1,1-1,-1 1,0-1,1 1,-1-1,1 0,0 1,0-1,-1 0,1 1,0-1,0 0,0 0,0 0,0 0,0 0,1 0,-1 0,0 0,0 0,1-1,-1 1,1-1,-1 1,0-1,1 1,-1-1,1 0,-1 1,1-1,-1 0,1 0,12-1,-1 0,0-2,1 1,-1-1,0-1,0 0,-1-1,1-1,-1 0,0 0,-1-1,1 0,-1-1,-1-1,9-3,112-97,-131 110,-1-1,1 1,0 0,0 0,0 0,-1 0,1 0,0-1,0 1,0 0,1 0,-1 0,0 0,0 0,0-1,1 1,-1 0,0 0,1 0,-1-1,1 1,-1 0,1 0,-1-1,1 1,-1 0,1-1,0 1,-1-1,1 1,0-1,-1 1,1-1,0 1,0-1,0 0,-1 0,1 1,0-1,0 0,0 0,0 0,-1 0,1 0,0 0,0 0,0 0,0 0,0 0,0 0,-1-1,1 1,0 0,0 0,0-1,-1 1,1-1,0 1,0-1,-1 1,1-1,-1 1,1-1,0 0,-1 1,1-1,0-1,-3 7,0-1,0 1,1-1,0 1,0-1,0 1,1 0,-1-1,1 1,0 0,1-1,-1 1,1 0,0-1,0 1,0-1,0 1,1-1,0 0,0 1,0-1,1 0,-1 0,1 0,0-1,0 1,0-1,1 0,-1 1,1-1,-1-1,1 1,0-1,0 1,1-1,1 1,6-3,1 1,-1-1,0-1,1-1,-1 1,0-2,1 0,-1 0,-1-1,1 0,-1-1,1-1,-1 0,-1 0,1-1,-1 0,0-1,-1 0,0-1,0 0,-1 0,0-1,6-9,88-73,-101 91,0 0,0 0,0 0,0 0,0 0,0 0,0 0,1 0,-1 1,0-1,0 1,1-1,-1 1,0-1,1 1,-1 0,1-1,-1 1,0 0,1 0,-1 0,1 0,-1 1,1-1,-1 0,0 0,1 1,-1-1,0 1,1 0,-1-1,0 1,0 0,1-1,-1 1,0 0,0 0,0 0,0 0,0 0,0 0,0 1,-1-1,1 0,0 0,-1 1,1-1,-1 0,1 1,-1-1,0 0,1 1,-1-1,0 1,3 11,-2 0,1 1,-2-1,0 1,0-1,-1 1,-1-1,0 0,-1 1,-1-1,0 0,0-1,-1 1,-1-1,0 0,-2 2,6-11,-1 0,0 0,0 0,0-1,0 1,0-1,0 0,-1 0,1 0,-1 0,0 0,1-1,-1 1,0-1,0 0,0 0,0-1,0 1,0-1,0 0,0 0,0 0,0-1,0 1,-2-2,-2-11,32 4,235 4,-254 5,0-1,1 1,-1-1,0-1,0 1,0-1,0 1,0-1,0-1,-1 1,1-1,-1 0,0 0,1 0,-1 0,-1-1,1 0,0 0,-1 0,0 0,2-4,5-11</inkml:trace>
  <inkml:trace contextRef="#ctx0" brushRef="#br0" timeOffset="12138.903">598 2117,'-2'1,"1"1,-1 0,0 0,0 0,1 0,-1 0,1 0,0 0,0 0,0 0,0 1,0-1,0 0,0 1,1-1,-1 1,1-1,0 1,0-1,0 3,-1-2,-17 219,-54 100,66-299,-1-6</inkml:trace>
  <inkml:trace contextRef="#ctx0" brushRef="#br0" timeOffset="12391.714">231 2513,'34'-5,"25"-2,7-4,-2 0,-7 1,-10 3,-6 3,-7 1,-8 7,-9 2</inkml:trace>
  <inkml:trace contextRef="#ctx0" brushRef="#br0" timeOffset="12974.421">880 2427,'-5'4,"0"-1,1 1,-1 0,1 1,0-1,0 1,1-1,-1 1,1 0,0 1,0-1,1 0,-1 1,1 0,0-1,1 1,0 0,0 0,0 0,0 0,1 4,-22 157,21-166,1 1,0 0,0-1,0 1,0 0,0-1,0 1,1 0,-1-1,0 1,1 0,0-1,-1 1,1-1,0 1,0-1,-1 0,1 1,0-1,0 0,1 1,-1-1,0 0,0 0,1 0,-1 0,0 0,1 0,-1-1,1 1,-1 0,1-1,-1 1,1-1,0 1,-1-1,1 0,0 0,-1 0,1 0,0 0,-1 0,1 0,0 0,-1-1,1 1,-1-1,1 1,1-2,15-7,0-2,-1 0,0-1,-1-1,0-1,-1 0,-1-1,0 0,-1-1,8-13,-21 28,0-1,1 1,-1-1,1 1,-1 0,1 0,-1-1,1 1,0 0,0 0,0 0,-1 0,1 0,0 0,0 0,1 0,-1 0,0 0,0 0,0 1,1-1,-1 0,0 1,0-1,1 1,-1 0,1-1,-1 1,0 0,1 0,-1 0,1 0,-1 0,0 0,1 0,-1 0,1 1,-1-1,0 0,1 1,-1-1,0 1,0 0,1-1,-1 1,0 0,0 0,0 0,0 0,0 0,0 0,0 0,0 0,0 0,-1 0,1 1,9 15,-9-13,0 1,0-1,1 0,0 0,0 0,0 0,1 0,-1 0,1 0,0-1,0 1,0-1,0 0,1 0,-1 0,1-1,0 1,0-1,0 0,0 0,0 0,0 0,1-1,-1 0,0 1,1-2,-1 1,1-1,-1 1,1-1,0 0,0-1,5-3,0-1,-1 0,0-1,0 0,-1 0,1-1,-1 0,-1 0,0-1,0 0,0-1,-1 1,0-1,0 0,-1-1,-1 1,0-1,0 0,0 0,-2 0,1-1,13-26,-8 18</inkml:trace>
  <inkml:trace contextRef="#ctx0" brushRef="#br0" timeOffset="13302.474">1670 2400,'-10'9,"1"1,0 0,0 0,1 1,0 1,1-1,0 1,1 1,0-1,1 1,0 0,1 0,0 3,3-14,1 0,-1 0,1 0,0 0,-1 0,1 0,0 0,0 0,0 0,0 0,1 0,-1 0,0 0,1-1,0 1,-1 0,1 0,0 0,0 0,0-1,0 1,0 0,0-1,1 1,-1-1,0 1,1-1,-1 0,1 1,0-1,-1 0,1 0,0 0,0 0,0-1,-1 1,1 0,0-1,0 1,0-1,0 0,0 0,0 0,0 0,0 0,0 0,0 0,0 0,95-29,-90 24,0 1,0-1,0 0,-1-1,0 0,0 0,-1 0,1 0,-1-1,-1 0,1 0,-1-1,0 1,-1-1,2-6,-3 11,-1 0,0-1,0 1,-1-1,1 0,-1 1,1-1,-1 1,0-1,-1 0,1 1,-1-1,1 1,-1-1,0 1,0-1,-1 1,1-1,-1 1,1 0,-1 0,0 0,0 0,-1 0,1 0,-1 1,1-1,-1 1,0 0,0-1,0 1,0 1,0-1,0 0,0 1,-3-1,-43-6,29 13</inkml:trace>
  <inkml:trace contextRef="#ctx0" brushRef="#br0" timeOffset="17272.457">2828 2513,'-1'340,"-15"-268,5-111,19 5,1 0,1 0,2 0,1 2,2 0,1 0,1 1,2 1,1 1,2 1,0 1,20-18,-33 33,0 1,0 0,1 1,0 0,1 1,0 0,1 1,0 0,0 1,0 0,14-5,-25 12,1 0,0-1,0 1,0 0,0 0,0 0,0 0,0 0,0 0,0 1,0-1,0 1,0-1,0 1,0 0,0 0,-1 0,1 0,0 0,-1 0,1 0,-1 0,1 1,-1-1,1 1,-1-1,0 1,0-1,0 1,0 0,0-1,0 1,0 0,-1 0,1 0,0 0,-1 0,0 0,1 0,-1 0,7 85,-6-73,-1 0,-1 0,0-1,-1 1,0-1,-1 1,-1-1,0 0,0 0,-2 0,0-1,0 1,-1-1,0-1,-1 0,0 0,-1 0,-2 1,7-11,0 1,0-1,0 0,0 0,0 0,0-1,-1 0,1 1,0-1,0-1,0 1,-1-1,1 1,0-1,0 0,0-1,0 1,0-1,0 1,1-1,-1-1,1 1,-1 0,1-1,0 0,-1 1,1-1,1 0,-1-1,0 1,1-1,0 1,0-1,0 1,0-1,0 0,1 0,0 0,0 0,0 0,0 0,0-1,1 1,0-4,0-20,2 3</inkml:trace>
  <inkml:trace contextRef="#ctx0" brushRef="#br0" timeOffset="18374.776">3589 2427,'-16'3,"0"1,0 1,0 0,1 1,0 1,0 0,0 1,-12 9,20-13,1 1,0-1,1 1,-1 0,1 1,0-1,0 1,1 0,-1 0,1 1,1-1,-1 1,1 0,1 0,-1 0,1 0,0 0,0 0,1 1,0 4,2-9,0 1,0-1,0 1,1-1,-1 0,1 0,0 1,0-1,0 0,0-1,0 1,1 0,-1-1,1 1,0-1,0 0,0 0,0 0,0 0,0 0,1-1,-1 0,0 1,1-1,-1 0,1-1,0 1,-1-1,1 1,-1-1,1 0,0-1,-1 1,1 0,-1-1,1 0,-1 0,1 0,-1 0,1-1,-1 1,0-1,0 0,0 0,3-2,12-8,-1-1,1-1,-2-1,0-1,-1 0,-1 0,0-2,-1 0,3-7,72-85,-87 109,-1-1,0 1,1 0,-1 0,1 0,0 0,-1 0,1 0,0 1,0-1,-1 0,1 0,0 0,0 1,0-1,0 0,0 1,0-1,0 1,0-1,0 1,0-1,0 1,0 0,1 0,-1-1,0 1,0 0,0 0,0 0,0 0,1 0,-1 1,0-1,0 0,0 0,0 1,0-1,0 1,0-1,0 1,0-1,0 1,0 0,0 0,0-1,0 1,0 0,-1 0,1 0,0 0,-1 0,1 0,0 0,-1 0,1 0,-1 0,0 0,1 1,2 40,-4-39,0 0,0 0,1 0,-1 1,1-1,0 0,0 0,0 0,0 0,0 1,1-1,-1 0,1 0,0 0,0 0,0 0,0 0,1 0,-1-1,1 1,0 0,-1-1,1 1,1-1,-1 0,0 0,0 1,1-1,-1-1,1 1,0 0,-1-1,1 1,0-1,0 0,0 0,0 0,1 0,7-3,0-1,0 0,-1 0,0-1,0-1,0 0,0 0,0-1,-1 0,0-1,-1 0,1 0,-1-1,3-4,12-8,-8 7,-1-1,0 0,-1-1,-1-1,0 0,-1-1,-1 0,0 0,6-19,-15 34,1 1,-1-1,0 1,0-1,0 0,0 1,0-1,-1 0,1 0,0 1,-1-1,0 0,1 0,-1 0,0 0,0 0,0 0,0 0,0 0,0 1,-1-1,1 0,-1 0,1 0,-1 0,0 1,1-1,-1 0,0 0,0 1,0-1,-1 1,1-1,0 1,0 0,-1-1,1 1,-1 0,0 0,1 0,-1 0,0 0,1 0,-1 0,0 1,0-1,0 1,1-1,-1 1,-1 0,-6 4,1 1,-1 1,1 0,1 0,-1 0,1 1,0 0,0 0,1 1,0 0,0 0,1 1,0-1,1 1,-1 2,3-8,0-1,0 1,1 0,-1 0,1 0,-1 0,1 0,0 0,0 0,0 0,1 0,-1 1,1-1,0 0,0 0,0 1,0-1,0 0,1 0,0 1,-1-1,1 0,0 0,1 0,-1 0,0 0,1 0,0 0,0-1,0 1,0-1,0 1,0-1,0 1,1-1,-1 0,1 0,0-1,0 1,0 0,-1-1,4 1,10 3,1-2,-1 0,1-1,0-1,0 0,-1-2,1 1,0-2,0 0,-1-2,1 1,5-4,-13 5,-7 1,1 0,-1 0,1 1,-1-1,1 0,0 1,0-1,-1 1,1 0,0 0,-1 0,1 0,0 1,-1-1,1 1,0 0,-1-1,1 1,-1 0,1 1,-1-1,1 0,-1 1,0-1,0 1,0 0,0-1,0 1,0 0,0 0,1 3,9 26,-12-28,0 1,1-1,-1 0,1 0,0 0,0 1,0-1,1 0,-1 0,1 0,-1-1,1 1,0 0,0-1,0 1,1-1,-1 1,0-1,1 0,0 0,-1 0,1-1,0 1,0-1,0 1,0-1,0 0,0 0,1 0,-1-1,0 1,0-1,1 0,1 0,10-4,0 0,-1-2,1 0,-1 0,-1-2,1 0,-1 0,-1-1,1 0,-2-2,1 1,-1-1,-1-1,0 0,0-1,15-13,-4 3,0 0,-2-2,-1 0,0-1,-2-1,-2-1,0 0,-1-1,-2 0,-1-1,3-20,-12 44,0 0,0 0,-1-1,0 1,0 0,-1 0,0 0,0 0,0 0,-1 0,1 0,-2 0,1 0,-1-1,2 5,0 0,0 0,-1 0,1 0,0 1,-1-1,1 0,-1 1,0-1,1 1,-1 0,0-1,0 1,0 0,0 0,0 0,0 0,0 1,0-1,-1 0,1 1,0 0,0-1,0 1,-1 0,1 0,0 0,0 1,-1-1,1 0,0 1,0 0,0-1,0 1,0 0,0 0,0 0,0 0,-2 2,-1 1,0 1,1 0,-1 0,1 0,0 1,1-1,-1 1,1 0,0 0,0 0,1 1,0-1,0 1,1-1,-1 1,1-1,1 1,-1 2,-3 16,1-8,0 0,2-1,0 1,1 0,0 0,2 0,0 0,1 0,0 0,2-1,0 0,0 0,2 0,5 9,-4-8,-2 0,1-1,0-1,2 0,0 0,0 0,1-1,1 0,1-1,0 0,3 1,-14-13,0 0,0 0,0 0,0 0,0-1,1 1,-1 0,0-1,0 1,1-1,-1 1,1-1,-1 1,0-1,1 0,-1 0,1 0,-1 0,1 0,-1 0,0 0,1 0,-1-1,1 1,-1 0,0-1,1 1,-1-1,0 0,1 1,-1-1,0 0,0 0,0 0,0 0,0 0,0 0,0 0,0 0,0 0,0 0,0 0,-1-1,1 1,0 0,-1-1,6-15</inkml:trace>
  <inkml:trace contextRef="#ctx0" brushRef="#br0" timeOffset="18626.128">4493 2173,'38'0,"37"-4,16-3,-4 1,-12 2,-8 0,-11-3,-11-1,-7 2,-6 1,-4 1,-6 3</inkml:trace>
  <inkml:trace contextRef="#ctx0" brushRef="#br0" timeOffset="18887.667">5396 2146,'-12'1,"0"1,0 0,1 1,-1 1,1 0,-1 0,1 1,0 0,1 1,-1 1,1-1,1 2,-6 4,15-11,-1 1,1-1,-1 1,1 0,0-1,0 1,0-1,0 1,0-1,0 1,0 0,1-1,-1 1,0-1,1 1,0-1,-1 1,1-1,0 1,-1-1,1 0,0 1,0-1,0 0,0 0,1 0,-1 0,0 0,0 0,1 0,-1 0,0 0,1 0,-1-1,1 1,-1-1,1 1,-1-1,1 1,0-1,-1 0,1 0,-1 0,1 0,0 0,-1 0,1 0,-1-1,1 1,0-1,11 5,0-1,72 32,-83-34,0 0,-1 0,1 0,-1 0,1 0,-1 0,0 1,1-1,-1 1,0-1,0 1,0-1,0 1,0 0,0-1,0 1,-1 0,1 0,0 0,-1-1,0 1,1 0,-1 0,0 0,0 0,0 0,0 0,-1 0,1 0,0-1,-1 1,1 0,-1 0,0 0,1-1,-1 1,0 0,0-1,0 1,-1 0,1-1,0 0,-1 1,-5 5,-1-1,1-1,-1 1,0-2,-1 1,1-1,-1 0,0-1,0 0,0 0,-1-1,1 0,0 0,-1-1,0-1,1 0,-1 0,-8-2,-8 2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44,'-4'0,"2"0,7 0,3-5,4-1,1-5,-7 4,-10 4,2 2,0-4,1 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1,'0'5,"0"6,5 1,2-6,-1 1,-6-1,2-6,5-8,2-8,-1 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02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145,'-37'19,"-173"102,136-67,2 4,2 3,0 6,45-40,0-1,-1-1,-2-1,0-2,-1-1,-2-1,-19 9,-79 34,103-54</inkml:trace>
  <inkml:trace contextRef="#ctx0" brushRef="#br0" timeOffset="331.914">170 230,'6'14,"2"0,-1-1,2 0,0 0,0 0,1-1,1-1,0 0,4 3,-9-9,12 11,1 0,1-2,1 0,0-1,0-1,1-1,1-2,0 0,0-1,1-1,0-1,0-1,0-2,2 0,-23-2,47 6,0 2,0 2,-1 2,-1 3,1 2,-43-16,1 0,-1 1,0 0,0 0,0 0,-1 1,1-1,-1 2,0-1,0 0,0 1,-1 0,1 0,-1 0,0 1,-1 0,0-1,1 1,-2 0,1 1,-1-1,0 0,0 1,0 1,-5 4,-2-6</inkml:trace>
  <inkml:trace contextRef="#ctx0" brushRef="#br0" timeOffset="647.096">593 5,'-13'38,"1"1,2 1,1 0,3 0,1 0,2 1,1 0,3 0,1-1,2 1,2-1,4 12,3 11,-7-41,0 0,-2 0,-1 1,0-1,-2 1,-1 0,0-1,-2 1,0 0,-3 4,-2-3</inkml:trace>
  <inkml:trace contextRef="#ctx0" brushRef="#br0" timeOffset="916.029">0 569,'34'0,"53"-10,23-3,6 1,-1-2,-12 0,-8 4,-11 3,-10-2,-8 0,-6 2,-8 2,-8 7,-7 3,-5 1,-3 3,-1 1,-6-1</inkml:trace>
  <inkml:trace contextRef="#ctx0" brushRef="#br0" timeOffset="4556.017">1609 5,'-1'-1,"1"1,-1-1,1 1,0 0,-1-1,1 1,-1 0,1 0,-1-1,0 1,1 0,-1 0,1 0,-1 0,1 0,-1 0,1 0,-1 0,0 0,1 0,-1 0,1 0,-1 0,1 0,-1 0,1 0,-1 1,1-1,-1 0,1 0,-1 1,1-1,-1 0,1 1,-1-1,1 1,-1-1,1 0,0 1,-1-1,1 1,0-1,0 1,-1-1,1 1,0-1,0 1,0 0,0-1,-1 1,1-1,0 1,0-1,0 1,0 0,0-1,0 1,1-1,-1 1,0 0,-5 40,4 492,0-485,-2 0,-2 0,-3-1,-1 0,-4 6,0 52,29-88,-5-16</inkml:trace>
  <inkml:trace contextRef="#ctx0" brushRef="#br0" timeOffset="5001.325">1891 32,'0'50,"-1"34,4-1,12 72,30 85,-5-58,-84-288,29 77,-1 1,-2 0,-1 2,0 0,-18-16,31 34,-1 1,0 0,0 0,0 1,-1 0,0 1,0-1,-1 1,1 1,-1 0,0 0,0 1,0 0,-1 0,1 1,-1 0,0 1,1 0,-1 1,0 0,0 0,1 1,-1 0,0 1,1 0,-1 0,1 1,0 1,0-1,0 1,0 1,1 0,0 0,0 1,0-1,0 2,1-1,0 1,-5 7,-25 70,33-59</inkml:trace>
  <inkml:trace contextRef="#ctx0" brushRef="#br0" timeOffset="5401.642">2314 541,'-7'8,"0"0,1 1,0-1,0 1,1 1,1-1,-1 1,1-1,1 1,0 0,0 1,1-1,1 0,-1 1,2-1,-1 1,2-1,-1 1,1 1,1-9,-1 1,0 0,1 0,-1 0,1-1,0 1,1-1,-1 0,0 1,1-1,0 0,0 0,0-1,0 1,0 0,0-1,1 0,-1 0,1 0,0 0,-1-1,1 1,0-1,0 0,0 0,0-1,0 1,0-1,0 0,0 0,0 0,0 0,0-1,5 1,0-1,-1 0,1 0,0-1,-1 0,0 0,1-1,-1 0,0-1,-1 0,1 0,-1-1,1 0,-1 0,1-2,-3 2,0 1,0-1,-1 0,0-1,0 1,0-1,-1 0,0 0,0 0,0 0,-1-1,0 1,0 0,-1-1,1 0,-1 1,-1-1,0 0,0 0,0 1,0-1,-1 0,0 1,-1-1,0 0,0 1,0 0,0-1,-1 1,0 0,-1 0,1 1,-1-1,0 1,-1 0,1 0,-1 0,-5-4,6 5,-1 1,0 0,1 0,-1 0,0 1,-1-1,1 1,0 0,-1 1,1-1,-1 1,1 0,-1 1,0-1,1 1,-1 0,0 0,1 1,-1 0,0 0,1 0,-1 1,1-1,0 1,-1 1,1-1,0 1,0 0,1 0,-1 0,1 1,-1-1,1 1,0 0,-1 2,-13 16</inkml:trace>
  <inkml:trace contextRef="#ctx0" brushRef="#br0" timeOffset="5900.032">2625 766,'32'-58,"2"1,2 2,3 1,23-23,-62 76,0 0,1 0,-1 0,0 0,1 0,-1 0,1-1,-1 1,1 0,-1 0,1 1,0-1,-1 0,1 0,0 0,0 0,0 1,0-1,0 0,0 1,0-1,0 0,0 1,0-1,0 1,0 0,0-1,0 1,0 0,0 0,0 0,1 0,-1 0,0 0,0 0,0 0,0 0,0 0,1 1,-1-1,0 0,0 1,0-1,0 1,0-1,0 1,0 0,0-1,0 1,-1 0,1 0,0 0,0-1,-1 1,1 0,0 0,-1 0,1 0,-9 131,8-131,0 0,0 0,0 0,0 0,0 0,0 0,0 0,0 0,1 0,-1 0,0 0,1 0,-1-1,1 1,-1 0,1 0,-1 0,1 0,0 0,-1-1,1 1,0 0,0-1,-1 1,1 0,0-1,0 1,0-1,0 1,0-1,0 0,0 1,0-1,0 0,0 0,0 0,0 0,0 0,0 0,0 0,0 0,0 0,0 0,0 0,0-1,0 1,0 0,0-1,0 1,0-1,-1 1,1-1,0 1,0-1,49-33,11-26,-49 46,1 0,1 1,0 0,0 1,1 1,1 0,0 1,-15 9,0 1,0-1,1 0,-1 0,0 1,0-1,0 0,1 1,-1-1,0 1,1 0,-1-1,0 1,1 0,-1 0,1 0,-1 0,0 0,1 0,-1 0,0 1,1-1,-1 0,0 1,1-1,-1 1,0 0,0-1,1 1,-1 0,0 0,0-1,0 1,0 0,0 0,0 0,0 0,0 0,-1 1,1-1,0 0,-1 0,1 1,0-1,-2 63,-4-50,3-9,0 0,0 0,1 0,-1-1,1 2,0-1,1 0,-1 0,1 0,0 0,0 0,1 0,-1 0,1 1,0-1,1 0,-1-1,1 1,0 1,9 6</inkml:trace>
  <inkml:trace contextRef="#ctx0" brushRef="#br0" timeOffset="6204.426">3443 541,'0'8,"-1"0,1 0,0 0,1 0,0 0,0 0,1 0,0 0,0-1,1 1,0 0,0-1,1 0,0 0,0 0,0-1,1 1,1 1,-3-5,0 0,-1 0,1-1,0 1,0 0,1-1,-1 0,0 0,1 0,-1 0,1 0,0-1,0 1,-1-1,1 0,0 0,0-1,0 1,0-1,0 0,0 0,0 0,0-1,0 1,0-1,0 0,0 0,0 0,0-1,-1 1,1-1,-1 0,1 0,-1 0,1 0,1-3,0 1,0 0,0 0,0-1,0 0,-1 0,0 0,0 0,0-1,-1 1,0-1,0 0,0 0,-1 0,0-1,0 1,-1 0,1-1,-1 1,-1-1,1 1,-1-1,0 0,-1 1,0-1,0 1,-1-4,-2 3,-1 0,-1 1,1-1,-1 1,0 0,-1 1,1 0,-1 0,0 0,0 1,-1 0,1 0,-1 0,0 1,0 1,0-1,0 1,-1 1,1-1,0 1,-1 1,1 0,-1 0,1 0,-1 1,1 1,0-1,0 1,-1 1,1-1,0 2,1-1,-1 1,-1 1,-9 7</inkml:trace>
  <inkml:trace contextRef="#ctx0" brushRef="#br0" timeOffset="7135.376">4092 456,'-18'6,"1"2,-1 0,2 1,-1 0,1 2,1 0,0 0,0 2,1 0,1 0,0 1,1 1,0 0,1 2,-23 55,33-70,0 0,1 0,-1 1,1-1,0 0,-1 0,1 0,0 0,0 0,0 0,1 1,-1-1,0 0,1 0,0 0,-1 0,1 0,0 0,0 0,0 0,0 0,0-1,1 1,-1 0,0-1,1 1,0-1,-1 1,1-1,0 0,-1 0,1 1,0-1,2 0,1 1,1 0,-1-1,1 0,0 0,0-1,-1 1,1-1,0 0,0-1,-1 0,1 0,0 0,-1 0,1-1,-1 0,1 0,-1 0,0-1,0 0,0 0,0 0,-1 0,1-1,0-1,95-104,-99 108,72-112,-72 112,-1 0,0 0,1 0,-1 0,1-1,-1 1,1 0,0 0,-1 0,1 0,0 0,0 0,0 0,0 1,-1-1,1 0,0 0,1 1,-1-1,0 1,0-1,0 1,0-1,0 1,1-1,-1 1,0 0,0 0,0 0,1 0,-1 0,0 0,0 0,1 0,-1 0,0 0,0 1,0-1,1 1,-1-1,0 1,0-1,0 1,0-1,0 1,0 0,0 0,0 0,0-1,0 1,0 0,-1 0,1 0,0 0,-1 0,1 1,-1-1,1 0,-1 0,1 0,-1 0,0 1,0-1,19 167,-9-83,-4 0,-4 0,-6 39,-1-76,-2 0,-3 0,-1-1,-10 22,19-61,0 1,0 0,-1-1,0 0,-1 1,1-2,-2 1,1 0,-1-1,0 1,-1-1,1-1,-1 1,-1-1,1 0,-1-1,0 1,-1-1,-1 0,6-4,0-1,0 0,0 1,1-1,-1-1,0 1,0 0,0-1,0 1,0-1,0 0,1 0,-1 0,0-1,1 1,-1 0,1-1,-1 0,1 1,0-1,0 0,0 0,0-1,0 1,0 0,0-1,1 1,-1-1,1 1,0-1,-1-2,-23-92,28 59,1 0,2 0,1 0,3 1,0 0,3 0,1 2,1 0,2 0,2 1,14-18,77-78,-79 112,-20 18</inkml:trace>
  <inkml:trace contextRef="#ctx0" brushRef="#br0" timeOffset="7556.044">4544 682,'10'-12,"4"-4,0 0,-1-2,0 0,-2 0,0-1,-1 0,4-11,-13 29,-1 0,1-1,0 1,0 0,0 0,-1-1,1 1,-1 0,1-1,-1 1,0-1,1 1,-1-1,0 1,0-1,0 1,0-1,0 1,0 0,0-1,-1 1,1-1,-1 1,1-1,-1 1,1 0,-1-1,0 1,1 0,-1 0,0-1,0 1,0 0,0 0,0 0,0 0,0 0,-1 0,1 1,0-1,-1 0,1 1,0-1,-1 1,1-1,0 1,-1-1,1 1,-1 0,1 0,-1 0,1 0,-1 0,1 0,-1 0,1 0,0 1,-1-1,1 0,-1 1,1-1,0 1,-1 0,1 0,-16 7,2 1,-1 1,1 0,1 1,0 1,0 0,2 1,-1 0,2 1,-7 9,-27 77,45-97,-1 0,1 1,-1-1,1 0,0 0,1 0,-1 0,0 0,1 1,0-1,-1 0,1 0,1 0,-1 0,0-1,1 1,-1 0,1 0,0-1,0 1,0-1,0 0,0 1,1-1,-1 0,1 0,-1-1,1 1,0 0,-1-1,1 0,0 0,1 1,14 2,0-1,0 0,0-1,1-1,-1 0,1-2,-1 0,0-1,0-1,1 0,-2-2,1 0,4-3,23-8,-26 8</inkml:trace>
  <inkml:trace contextRef="#ctx0" brushRef="#br0" timeOffset="7957.754">4798 795,'58'-78,"-4"-3,-3-2,-3-5,-39 75,-12 23,-2 6,-4 82,9-96,0 1,0 0,0 0,1-1,-1 1,1 0,0 0,0-1,0 1,0-1,0 1,1-1,-1 1,1-1,-1 0,1 1,0-1,0 0,0 0,0-1,0 1,1 0,-1-1,0 1,1-1,-1 0,1 1,-1-1,1-1,0 1,0 0,-1-1,3 1,6-2,1-1,-1-1,0 0,1 0,-2-1,1 0,0-1,-1-1,0 1,0-2,0 1,-1-1,0-1,0 1,-1-2,0 1,2-4,24-50,-29 41</inkml:trace>
  <inkml:trace contextRef="#ctx0" brushRef="#br0" timeOffset="8622.996">5390 569,'28'0,"0"-1,-1-1,1-1,-1-2,1-1,-1-1,-1-1,10-5,-33 13,0-1,-1 1,1-1,-1 0,1 0,-1 0,1 0,-1-1,0 1,1 0,-1-1,0 0,0 1,0-1,0 0,0 0,-1 0,1 0,0-1,-1 1,0 0,0-1,1 1,-1-1,-1 1,1-1,0 1,-1-1,1 0,-1 1,0-1,0 0,0 0,0 1,0-1,0 0,-1 1,0-1,1 1,-1-1,0 0,0 1,0 0,-1-1,1 1,-1 0,1-1,-1 1,0 0,1 0,-1 0,0 1,0-1,-3-1,-7-1,-1 1,0 1,1 0,-1 1,-1 0,1 1,0 0,0 1,0 0,1 1,-1 1,0 0,1 1,-1 0,1 1,0 0,0 1,1 0,-3 3,7-7,1 1,-1 1,1-1,-1 1,1 0,0 1,1-1,-1 1,1 0,0 0,0 1,1 0,-1-1,1 2,1-1,-1 0,1 1,0-1,0 1,1 0,0 0,0 0,1 0,0 1,0-1,1 0,0 1,0-1,0 0,1 0,0 1,1-1,0 0,0 0,0 0,1-1,0 3,7 0,-1 0,1 0,1 0,-1-2,2 1,-1-1,1-1,0 0,0-1,0 0,1-1,0 0,0-1,0 0,0-1,0-1,1 0,-1-1,0 0,0-1,1 0,10-4,-5 3,1-1,-1-1,-1-1,1-1,0 0,-1-1,-1-1,1-1,-1-1,-1 0,12-10,-4 0</inkml:trace>
  <inkml:trace contextRef="#ctx0" brushRef="#br0" timeOffset="8990.12">6012 399,'-13'3,"1"1,0 0,0 0,0 1,0 1,1 0,0 0,0 1,1 1,0 0,0 0,1 1,0 0,0 1,1 0,0 0,1 1,0 0,1 0,0 0,1 1,0 0,1 0,0 0,0 5,4-13,0 0,0 0,0 1,1-1,0 0,-1 0,2 0,-1 0,0 0,1 0,0 0,0 0,0-1,0 1,0-1,1 1,0-1,0 0,0 0,0 0,0 0,0-1,1 1,-1-1,1 0,0 0,0 0,-1 0,1-1,0 0,1 0,2 1,4 1,1-1,0 0,0 0,0-1,0-1,0 0,0 0,-1-1,1-1,0 0,2-1,-5 1,0 0,0-1,0 0,-1 0,1-1,-1 0,0-1,0 1,-1-2,1 1,-1-1,0 0,-1 0,1-1,-1 0,-1 0,1-1,-1 1,0-1,-1 0,0 0,0-1,-1 1,0-1,-1 0,0 0,0 0,0 0,-2 0,1 0,-1 0,0-1,-1 1,0 0,0 0,-1 3,0 0,0 0,0 0,-1 0,0 0,0 1,-1 0,1-1,-1 1,0 0,0 1,-1-1,0 1,0 0,0 0,0 0,0 1,-1 0,1 0,-1 0,0 0,0 1,0 0,0 1,0-1,-1 1,1 0,0 1,-1-1,1 1,0 1,-1-1,-1 1,-17 4</inkml:trace>
  <inkml:trace contextRef="#ctx0" brushRef="#br0" timeOffset="9651.394">6350 315,'-8'20,"1"1,1-1,0 1,2 1,1-1,0 0,1 1,2 0,0 3,1-21,-1 0,1-1,0 1,0 0,0 0,1-1,0 1,-1-1,1 0,0 1,0-1,1 0,-1 0,1 0,0 0,-1-1,1 1,0-1,1 1,-1-1,0 0,1-1,-1 1,1 0,-1-1,1 0,0 0,-1 0,1 0,0-1,0 1,0-1,0 0,-1 0,1 0,0-1,0 0,0 1,0-1,2-2,8 2,-1-2,0 0,0 0,-1-1,1-1,-1 0,0-1,0 0,0-1,-1 0,0-1,0 0,-1-1,0 0,-1 0,0-1,-1 0,1-1,-2 0,0 0,0-1,-1 0,0 0,-1 0,0-4,-2-4</inkml:trace>
  <inkml:trace contextRef="#ctx0" brushRef="#br0" timeOffset="10084.955">7027 286,'1'0,"0"-1,-1 0,1 1,-1-1,1 0,-1 1,0-1,1 0,-1 1,0-1,1 0,-1 0,0 0,0 1,0-1,1 0,-1 0,0 0,0 1,0-1,0 0,-1 0,1 0,0 1,0-1,0 0,-1 0,1 0,0 1,-1-1,1 0,-1 1,1-1,-1 0,1 1,-1-1,1 0,-1 1,1-1,-1 1,0-1,1 1,-1 0,0-1,0 1,1 0,-1-1,0 1,0 0,0 0,1-1,-1 1,0 0,0 0,0 0,1 0,-1 0,0 1,0-1,-52 12,51-12,0 1,0-1,0 0,0 1,0 0,0-1,0 1,0 0,0 0,0 0,1 0,-1 1,0-1,1 0,-1 1,1-1,-1 1,1-1,0 1,-1 0,1 0,0 0,0-1,0 1,1 0,-1 0,0 0,1 0,-1 1,1-1,0 0,-1 0,1 0,0 0,0 0,1 0,-1 0,0 1,1-1,-1 0,1 0,0 0,0 0,0 0,0 1,80 35,-75-37,-1 0,1 0,0 1,0-1,-1 2,1-1,-1 1,0-1,0 1,0 1,0-1,0 1,-1 0,1 0,-1 0,0 0,-1 1,1 0,-1 0,0 0,0 0,0 0,0 2,-1 1,1 0,-2 1,0-1,0 0,0 1,-1-1,0 1,-1-1,1 1,-2-1,1 0,-1 0,-1 0,1 0,-1 0,-1 0,0 0,0-1,0 0,-1 0,0 0,0 0,0-1,-1 0,0 0,-1 0,1-1,-1 0,0 0,0-1,-1 0,1 0,-1-1,-3 1,6-3,1-1,-1 0,0 0,0 0,0-1,0 0,0 0,0 0,1 0,-1-1,1 1,-1-1,1-1,-1 1,1-1,0 1,0-1,0 0,1-1,-1 1,1-1,-1 1,1-1,-1-2,-9-14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1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112 752,'13'193,"-2"62,-12-241,-1-1,1 1,-2-1,0 1,-1-1,0 0,-1 0,0-1,-1 1,-1-1,0 0,-1 0,7-10,-1-1,1 0,0 1,-1-1,0 0,1 0,-1 0,0 0,1 0,-1 0,0-1,0 1,0 0,0-1,0 0,0 1,0-1,1 0,-1 0,0 0,0 0,0 0,0-1,0 1,0-1,0 1,0-1,0 1,1-1,-1 0,0 0,0 0,1 0,-1 0,1-1,-1 1,1 0,-1-1,1 1,0-1,0 1,0-1,0 0,0 1,0-1,0 0,0 0,1 0,-1 0,1 1,-1-1,1 0,0 0,0 0,0 0,0 0,0 0,0 0,1 0,-1 0,0 0,1 0,0 0,-1 1,2-3,4-22,1 1,1-1,1 1,1 1,1 0,2 0,0 1,7-7,9-18,3 2,1 1,3 1,1 3,2 0,2 3,2 2,1 1,1 2,29-14,20 6,-91 40,-1 0,1 1,-1-1,1 1,0-1,0 1,-1 0,1 0,0 0,0 0,-1 1,1-1,0 1,-1 0,1 0,0 0,-1 0,1 0,-1 0,0 0,1 1,-1-1,0 1,0 0,0 0,0 0,0 0,0 0,-1 0,1 0,-1 1,1-1,-1 1,0-1,0 1,1 10,-1-1,-1 1,0 0,-1-1,-1 1,0-1,0 1,-1-1,-1 0,0 0,0 0,-1-1,-1 1,0-1,-1 0,0-1,0 0,-1 0,0 0,-1-1,-3 2,0 4,-5 7,7-6,0-1,-2-1,0 0,-1 0,0-2,0 1,-2-2,0 0,0 0,-16 7,16-11,-74 21,86-28,0 0,0 0,1 0,-1 0,0-1,0 1,0-1,0 0,1 1,-1-1,0-1,1 1,-1 0,0-1,1 1,0-1,-1 0,1 0,0 0,0 0,0 0,0 0,0 0,1-1,-1 1,1-1,0 1,-1-1,1 0,0-1,-1-3,0 1,1 0,0-1,0 1,0-1,1 1,0-1,1 1,-1-1,1 1,0 0,1-1,-1 1,1 0,1-2,7-12</inkml:trace>
  <inkml:trace contextRef="#ctx0" brushRef="#br0" timeOffset="1077.56">1129 639,'-40'16,"0"3,1 1,1 2,2 1,0 2,1 2,2 1,-12 13,39-34,0-1,1 1,0 0,0 0,0 1,1 0,0-1,0 1,1 1,0-1,0 2,2-7,0 0,1-1,0 1,0 0,0 0,0-1,0 1,0 0,0-1,1 1,0 0,-1-1,1 1,0-1,0 1,1-1,-1 1,0-1,1 0,-1 0,1 1,0-1,0 0,0-1,0 1,0 0,0 0,0-1,1 0,-1 1,1-1,-1 0,1 0,-1 0,1 0,-1-1,2 1,9 0,1 0,0-1,0 0,0-1,-1-1,1 0,0-1,-1 0,0-1,0-1,0 0,0-1,-1 0,0-1,0 0,-1-1,1 0,4-6,4-1,-1 0,0-1,-1-2,-1 1,-1-2,0 0,-1-1,-1-1,-2 0,0-1,9-22,-19 34,-6 16,-9 15,7-9,1 1,0 0,1 0,1 0,0 0,1 1,0-1,1 1,0 4,1-14,0 0,0 0,1 0,-1 0,1-1,0 1,0 0,0 0,0-1,1 1,0 0,-1-1,1 0,1 1,-1-1,0 0,1 0,-1 0,1 0,0-1,0 1,0-1,1 0,-1 0,0 0,1 0,-1 0,1-1,0 0,-1 1,1-2,0 1,3 0,8-1,0-2,0 0,0-1,0 0,-1-1,1 0,-1-2,0 0,0 0,-1-1,0-1,0 0,-1-1,0 0,7-8,22-15,-3-2,0-1,-3-2,-1-2,26-37,-22-9,-37 83,-1 0,1-1,0 1,-1 0,1-1,-1 1,0 0,0-1,0 1,0 0,0-1,0 1,-1-1,1 1,-1 0,0-1,1 1,-1 0,0 0,0 0,-1 0,1 0,0 0,-1 0,1 0,-1 0,0 0,1 1,-1-1,0 1,0-1,0 1,0 0,0 0,-2-1,-3 3,-1-1,1 1,-1 0,1 1,0 0,0 0,0 1,0 0,0 0,0 0,1 1,0 0,0 0,0 1,0 0,0 0,1 0,0 0,0 1,-3 6,-2-2,0 1,2 0,-1 1,1 0,1 0,0 1,1-1,0 2,-2 6,8-18,-1 1,1-1,0 1,-1-1,1 1,0-1,1 1,-1-1,0 1,1-1,-1 1,1-1,0 0,0 1,0-1,0 0,0 1,0-1,1 0,-1 0,1 0,-1 0,1 0,0-1,0 1,0 0,0-1,0 0,0 1,0-1,0 0,0 0,1 0,-1 0,1 0,-1-1,0 1,1-1,-1 1,1-1,104 3,66-54,-172 51,1-1,-1 1,1 0,0-1,-1 1,1 0,0 0,-1 0,1 1,-1-1,1 0,0 1,-1-1,1 1,-1-1,1 1,-1-1,1 1,-1 0,0 0,1 0,-1 0,0 0,0 0,0 0,1 1,-1-1,0 0,-1 1,1-1,0 0,0 1,-1-1,1 1,0-1,-1 1,0 0,1-1,-1 1,0-1,0 1,0 0,0-1,0 1,0 0,0-1,-1 1,1-1,0 1,-1-1,0 1,1 0,-1-1,0 1,-1 6,-8 121,10-125,1 0,0 0,0-1,0 1,0 0,0 0,1-1,0 1,0-1,0 1,0-1,1 0,-1 0,1 0,0 0,-1 0,1 0,1-1,-1 0,0 0,1 1,-1-2,1 1,-1 0,1-1,0 0,0 0,0 0,-1 0,5 0,8-1,-1-1,1-1,0 0,-1-1,1 0,-1-2,0 0,0 0,0-1,-1-1,0-1,0 0,-1 0,0-2,-1 1,0-2,0 0,-1 0,-1-1,0 0,0-1,0-2,14-18,-1-2,-2 0,-2-2,-1 0,-1-1,-3-1,-1 0,-2-1,-1 0,-3-1,-1 0,-1-9,-2 37,-1 0,0 0,0 0,-2-1,1 1,-2 0,0 0,0 0,-1 0,-1 0,0 0,-1 1,-1-1,1 1,-2 0,0 0,0 1,-1-1,-4-3,10 13,-1 1,1-1,-1 1,1-1,-1 1,0-1,0 1,1 0,-1 0,0 0,0 0,0 0,0 1,0-1,-1 1,1-1,0 1,0 0,0 0,0-1,0 2,-1-1,1 0,0 0,0 1,0-1,0 1,0-1,0 1,0 0,0 0,0 0,0 0,0 0,0 1,1-1,-1 1,0-1,0 2,-48 74,13 135,36-183,0 1,2-1,1 1,2-1,1 0,1 0,1 0,2-1,0 0,2-1,11 19,43 95,-64-141,0 1,0-1,0 1,-1-1,1 1,0 0,0 0,-1-1,1 1,0 0,-1 0,1 0,-1-1,1 1,-1 0,0 0,1 0,-1 0,0 0,1 0,-1 0,0 0,0 0,0 0,0 0,0 0,0 0,0 0,0 0,-1 0,1 0,0 0,-1 0,1 0,0 0,-1 0,1 0,-1-1,1 1,-1 0,0 0,1 0,-1-1,0 1,0 0,1-1,-1 1,0-1,0 1,0-1,0 1,0-1,0 1,0-1,0 0,0 0,0 1,0-1,0 0,0 0,0 0,0 0,0 0,0 0,0-1,0 1,-13-4</inkml:trace>
  <inkml:trace contextRef="#ctx0" brushRef="#br0" timeOffset="1304.407">1976 469,'38'-5,"52"-11,19-7,1-1,-3 0,-12-1,-15 3,-14 1,-7 5,-9 4,-8 4,-7-1,-4 1,-3 2,-1 1,-5 3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0.6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368 0,'-19'51,"2"1,2 1,3 1,2-1,3 1,2 1,2 0,3 16,-1-33,-2 0,-1-1,-2 0,-1 0,-2 0,-2-1,-1 0,-11 20,23-55,-2 1,1-1,0 1,-1-1,1 1,0 0,0 0,0 0,0 0,0 0,1 0,-1 0,0 0,1 0,0 0,-1 0,1 0,0 0,0 0,0 0,0 0,0 0,1 0,-1 1,1-1,-1 0,1 0,0 0,0-1,0 1,0 0,0 0,0 0,0-1,1 1,-1 0,2 0,30-21,-16 2</inkml:trace>
  <inkml:trace contextRef="#ctx0" brushRef="#br0" timeOffset="250.066">1 536,'38'-5,"37"-11,15-3,-2 2,-12 4,-14 4,-13-1,-10 1,-6 2,-5 2,-6 2</inkml:trace>
  <inkml:trace contextRef="#ctx0" brushRef="#br0" timeOffset="987.161">594 678,'21'0,"0"0,1-2,-1 0,0-1,0-1,-1-1,1-1,-1 0,0-2,-1 0,0-2,12-7,-28 15,-1 1,1-1,-1 1,0-1,0 0,0 0,0 0,0 0,0 0,0-1,-1 1,1 0,-1-1,0 1,0-1,0 0,0 1,0-1,0 0,-1 0,1 1,-1-1,0 0,0 0,0 0,0 1,0-1,-1 0,1 0,-1 0,0 1,0-1,0 0,0 1,0-1,-1 1,1-1,-1 1,1 0,-1 0,0-1,0 1,0 0,0 1,0-1,-1 0,1 1,0-1,-1 1,1 0,-1-1,0 1,1 0,-4 0,-3 0,0 1,-1 0,1 1,-1 0,1 0,0 1,0 0,0 0,0 1,0 1,0-1,1 2,-1-1,1 1,0 0,1 1,-1-1,1 2,0-1,1 1,-1 0,1 0,1 1,-4 5,-1-1,0 0,1 1,1 0,0 0,0 1,2 0,0 0,-4 14,8-23,0 0,1 0,0-1,0 1,0 0,1 0,-1 0,1 0,1 0,-1 0,1 0,-1 0,1 0,1 0,-1 0,1-1,0 1,0 0,0-1,0 0,1 1,0-1,0 0,0 0,0-1,1 1,-1-1,1 1,0-1,7 1,0 0,0-1,0-1,0 1,0-2,1 1,-1-2,1 1,-1-2,0 1,1-2,-1 1,0-2,0 1,0-1,0-1,0 0,-1-1,9-4,9-4,0-2,-1 0,0-2,-2-1,0 0,-1-2,0-1,-2-1,-1-1,-1-1,-1-1,-1 0,15-27,-28 44,-1-1,0 0,0 0,0 0,-1 0,-1-1,1 1,-1-1,-1 0,0 1,0-1,-1 0,-1 0,1 1,-2-1,0-4,2 13,-1-1,1 1,-1 0,0-1,1 1,-1 0,0 0,0-1,0 1,0 0,0 0,0 0,0 0,0 0,0 1,0-1,-1 0,1 0,0 1,0-1,-1 1,1-1,-1 1,1-1,0 1,-1 0,1 0,-1 0,1 0,-1 0,1 0,0 0,-1 0,1 1,-1-1,1 0,0 1,-1-1,1 1,0 0,-1-1,1 1,-1 1,-44 46,44-45,1 0,0 0,-1 0,2 1,-1-1,0 1,1-1,-1 0,1 1,0-1,0 1,0-1,1 1,-1-1,1 1,0-1,0 0,0 1,0-1,0 0,1 0,0 0,-1 0,1 0,0 0,1 0,-1-1,0 1,1-1,-1 0,3 2,98 44,-97-47,-1 0,1 0,-1 0,1 1,-1 0,0 0,0 0,0 0,0 1,0 0,0 0,-1 1,1-1,-1 1,0 0,0 0,-1 0,1 1,-1-1,0 1,0 0,0 0,-1 0,0 0,0 0,0 0,0 1,0 7,-1-1,0 0,0 1,-1-1,-1 1,0-1,-1 0,0 1,-3 7,2-2,4-5</inkml:trace>
  <inkml:trace contextRef="#ctx0" brushRef="#br0" timeOffset="1604.008">1525 791,'30'-45,"119"-157,-106 167,-43 34,1 0,0 1,0-1,0 1,0 0,-1-1,1 1,0-1,0 1,0 0,0 0,0 0,0-1,0 1,0 0,0 0,0 0,0 1,0-1,0 0,0 0,0 0,0 1,-1-1,1 0,0 1,0-1,0 1,0-1,-1 1,1 0,0-1,0 1,-1 0,1-1,0 1,-1 0,1 0,-1-1,1 1,-1 0,0 0,1 0,-1 0,0 0,1 0,-1 0,0 0,0 0,0 0,-12 142,12-142,0 0,0 0,0 0,0 0,0 0,0 0,0 0,0 0,0-1,1 1,-1 0,0 0,1 0,-1 0,1 0,-1 0,1 0,-1 0,1-1,0 1,-1 0,1-1,0 1,-1 0,1-1,0 1,0-1,0 1,0-1,0 1,0-1,-1 1,1-1,0 0,0 0,0 0,0 1,0-1,0 0,0 0,0 0,0-1,0 1,0 0,0 0,0 0,0-1,0 1,0 0,0-1,0 1,0-1,49-28,-48 28,152-136,-154 136,1 0,0 0,-1 0,1 0,0 0,0 0,0 1,0-1,0 0,0 1,0-1,0 0,0 1,0-1,0 1,0 0,0-1,0 1,0 0,1 0,-1 0,0 0,0 0,0 0,1 0,-1 0,0 0,0 0,0 1,0-1,0 0,1 1,-1-1,0 1,0-1,0 1,0 0,0-1,0 1,-1 0,1 0,0 0,0-1,0 1,-1 0,1 0,-1 0,1 0,0 0,-1 1,0-1,1 0,-1 0,0 0,1 0,-1 1,5 191,1-174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21.18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313 0,'-16'5,"-1"1,2 1,-1 0,1 0,0 2,0 0,1 1,0 0,1 1,0 0,1 1,0 1,1 0,0 0,2 1,-1 1,1 0,1 0,1 0,0 1,-1 6,-5 26,2 1,3 1,1 0,3 0,2 0,2 1,2-1,3 0,1 0,3 0,7 19,-12-54,1 0,1 0,0 0,1-1,0 0,1 0,1-1,0 0,1 0,0-1,1-1,0 1,1-2,0 0,1 0,0-1,0-1,1 0,0-1,12 5,-4-6</inkml:trace>
  <inkml:trace contextRef="#ctx0" brushRef="#br1" timeOffset="5057.925">567 424,'45'-11,"-1"-2,0-2,-1-2,-1-1,-1-3,0-1,-2-2,0-1,-2-3,2-3,-34 26,-1 2,0 0,-1 0,1 0,-1 0,0 0,0-1,0 0,-1 1,1-1,-1 0,0 0,0-1,0 1,0 0,-1-1,0 1,0-1,0 1,0-1,-1-2,0 6,0 0,-1 0,1 0,-1 0,1 0,-1 0,0 1,1-1,-1 0,0 0,1 0,-1 1,0-1,0 0,0 0,0 1,0-1,0 1,0-1,0 1,0 0,0-1,0 1,0 0,0 0,0-1,0 1,0 0,0 0,-1 0,1 0,0 1,0-1,0 0,0 0,0 1,0-1,0 0,0 1,0-1,0 1,0 0,0-1,0 1,0 0,1-1,-2 2,-42 35,28-11,1 0,1 2,1-1,2 2,1 0,1 0,1 1,2-1,1 2,1-1,2 1,1 16,-8 40,1-26,4 0,2 0,3 1,8 55,-6-89,0-1,-2 1,-1 0,-2 0,0 0,-2 1,3-19,-1-1,0 1,-1-1,1 0,-2 0,1 0,-2 0,1 0,-1-1,0 0,-1 0,0 0,0-1,0 0,-1 0,0 0,-1-1,-7 6,10-9,0-1,1 1,-1-1,0 1,0-1,-1-1,1 1,0-1,0 0,-1 0,1 0,-1-1,1 0,-1 0,1-1,-1 1,1-1,0 0,-1 0,1-1,0 0,0 0,0 0,0 0,0-1,0 0,1 0,0 0,-1-1,1 1,0-1,0 0,1 0,-1 0,1-1,0 1,0-1,1 0,-1 0,-1-5,2 0,0 0,0 0,1 0,1 0,-1-1,2 1,-1 0,1 0,1-1,0 1,0 0,1 0,1 1,-1-1,2 1,-1-1,2 0,103-145,-92 135,1 0,1 1,1 1,0 0,1 2,1 0,1 2,0 0,0 2,2 0,2 1,-3 2</inkml:trace>
  <inkml:trace contextRef="#ctx0" brushRef="#br1" timeOffset="5374.097">1188 650,'-5'16,"1"-1,0 1,1 0,1 0,1 0,0 1,1-1,0 0,2 0,0 1,1-1,0-1,1 1,1 0,1-1,3 7,-7-19,-1-1,1 1,-1-1,1 0,0 0,-1 0,1 0,0 0,1 0,-1 0,0-1,0 1,1-1,-1 1,1-1,-1 0,1 0,0 0,-1 0,1-1,0 1,0-1,-1 0,1 1,0-1,0 0,0-1,-1 1,1 0,0-1,0 0,-1 0,1 0,-1 0,1 0,-1 0,2-1,76-73,-28-29,-50 98,-1 1,0-1,0 1,0-1,-1 1,1-1,-1 0,-1 1,1-1,-1 1,0-1,0 1,-1-1,1 1,-1 0,0-1,-1 1,1 0,-1 0,0 1,0-1,-1 1,0-1,1 1,-1 0,0 1,-1-1,1 1,-1-1,0 1,1 1,-1-1,-1 1,1-1,0 2,0-1,-5-1,-13 2</inkml:trace>
  <inkml:trace contextRef="#ctx0" brushRef="#br1" timeOffset="5673.762">1469 904,'10'-24,"12"-27,8-5,-1 2,-2 6,-4 6,-2 10,-4 10</inkml:trace>
  <inkml:trace contextRef="#ctx0" brushRef="#br1" timeOffset="6772.821">2035 594,'-5'-2,"0"0,1 0,-1 1,0 0,0 0,0 1,0-1,0 1,0 0,0 0,0 0,1 1,-1 0,0 0,0 0,0 1,1 0,-1-1,0 1,1 1,0-1,0 1,0 0,0 0,0 0,0 0,1 1,-3 2,-3 1,1 1,0 0,1 0,0 0,0 1,1 0,0 0,0 0,1 1,0 0,1 0,0 0,1 1,0-1,1 1,0 0,0 0,1 0,0 0,1 0,1 8,0-15,-1 0,1 0,0 0,0-1,0 1,0 0,1-1,0 1,0 0,-1-1,2 0,-1 0,0 1,1-1,-1-1,1 1,0 0,0-1,0 1,1-1,-1 0,0 0,1 0,-1 0,1-1,0 0,-1 1,1-1,0-1,0 1,126 5,-108-7,47-17,-57 5</inkml:trace>
  <inkml:trace contextRef="#ctx0" brushRef="#br1" timeOffset="7018.892">2316 678,'-9'29,"-4"9</inkml:trace>
  <inkml:trace contextRef="#ctx0" brushRef="#br1" timeOffset="7273.776">2260 283,'0'5,"0"1</inkml:trace>
  <inkml:trace contextRef="#ctx0" brushRef="#br1" timeOffset="7570.302">2542 847,'1'-7,"2"-22,1 0,2 0,0 0,2 1,1 0,2 0,5-9,-16 38,0 0,0 0,0 0,0 0,1 0,-1 0,0 1,1-1,-1 0,0-1,1 1,0 0,-1 0,1 0,-1 0,1 0,0 0,0-1,-1 1,1 0,0-1,0 1,0 0,0-1,0 1,0-1,0 1,0-1,0 0,0 1,0-1,0 0,0 0,0 0,0 0,0 0,0 0,0 0,1 0,-1 0,0-1,0 1,0 0,0-1,0 1,0 0,0-1,0 1,-1-1,1 0,0 1,0-1,0 0,0 0,-1 1,1-1,0 0,-1 0,1 0,-1 0,1 0,-1 0,1 0,-1 0,0 0,1 0,-1 0,0 0,5 15,37 87,-39-98,-1 0,0 0,1 0,0 0,-1 0,1-1,0 1,0-1,1 0,-1 0,0 0,1 0,0 0,-1-1,1 0,0 1,-1-1,1-1,0 1,0-1,0 1,0-1,0 0,0-1,0 1,1-1,3-1,0-1,-1 0,1 0,-1-1,1 0,-1 0,0-1,-1 0,1 0,-1 0,0-1,0 0,-1 0,1-1,-2 1,1-1,-1-1,0 1,0 0,-1-1,0 0,0 1,-1-1,0-1,0 1,0-7,2-10</inkml:trace>
  <inkml:trace contextRef="#ctx0" brushRef="#br1" timeOffset="8737.001">3360 565,'-15'-3,"0"0,-1 1,1 1,-1 0,0 2,1 0,-1 0,1 1,-1 1,1 1,0 0,0 1,0 0,1 2,0-1,0 2,1 0,0 0,11-6,0 1,0-1,1 0,0 1,-1-1,1 0,0 1,0 0,0-1,1 1,-1-1,0 1,1 0,0 0,0-1,0 1,0 0,0 0,0-1,1 1,-1 0,1-1,0 1,0 0,0-1,0 1,0-1,0 0,1 1,-1-1,1 0,0 0,0 0,0 0,0 0,0 0,0 0,0-1,0 1,1-1,-1 0,1 1,-1-1,1 0,-1-1,1 1,0 0,-1-1,1 1,0-1,1 0,6 1,1-1,0-1,0 1,-1-2,1 1,-1-2,1 1,-1-1,0-1,0 0,0 0,0-1,-1 0,0-1,0 0,4-4,125-123,-120 113,-18 19,0 1,1 0,-1-1,0 1,1-1,-1 1,1 0,-1-1,0 1,1 0,-1-1,1 1,-1 0,1 0,-1-1,1 1,-1 0,1 0,-1 0,1 0,0 0,-1 0,1 0,-1 0,1 0,-1 0,1 0,-1 0,1 0,-1 0,1 0,-1 1,1-1,-1 0,1 0,-1 1,1-1,-1 0,1 1,-1-1,0 0,1 1,-1-1,0 1,1-1,-1 0,0 1,1-1,-1 1,0-1,0 1,0-1,1 1,-1-1,0 1,0-1,0 1,0 0,0-1,0 1,0-1,0 1,0-1,0 1,0-1,-1 1,1-1,0 1,0-1,-1 1,2 52,-1-47,-3 368,3-351,-2-1,-1 1,-1-1,-1 0,-1 0,-1 0,0-1,-2 0,-1-1,-3 6,10-21,0 1,0-1,0 0,0 0,-1-1,0 1,0-1,0 1,-1-1,1-1,-1 1,0-1,0 1,-1-1,1-1,0 1,-1-1,0 0,1 0,-1-1,0 1,0-1,0-1,0 1,0-1,0 0,0 0,0-1,0 0,-1 0,3-4,0-1,0 1,0-1,1 0,0 0,0 0,1-1,0 1,0-1,0 1,1-1,0 1,0-1,0 0,1 0,0 1,1-1,-1 0,1 0,1 1,-1-1,1 1,0-1,1-1,11-32,1 0,2 1,2 1,2 0,23-31,41-34,-68 82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0,'-5'5,"-11"11,-3 8,7-1,5-8,9-7,8-5,4-8,-2-3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9:54.5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11274 407,'-19'74,"2"142,17-214,0 0,0 0,1 1,-1-1,0 0,1 0,0 1,0-1,-1 0,1 0,1 0,-1 0,0 0,0 0,1-1,-1 1,1 0,-1-1,1 1,0-1,-1 1,1-1,0 0,0 0,0 0,0 0,0 0,1 0,-1 0,0-1,0 1,0-1,1 0,-1 1,0-1,1 0,-1 0,0-1,0 1,1 0,-1-1,0 0,1 1,83-57,-54 20,-2-1,-2-2,-1 0,-2-2,15-36,-40 77,0 1,0-1,1 0,-1 1,0-1,0 1,1-1,-1 0,0 1,1-1,-1 1,0-1,1 1,-1-1,1 1,-1-1,1 1,-1-1,1 1,-1-1,1 1,-1 0,1 0,0-1,-1 1,1 0,-1 0,1-1,0 1,-1 0,1 0,0 0,-1 0,1 0,0 0,-1 0,1 0,0 0,-1 1,1-1,0 0,-1 0,1 1,-1-1,1 0,0 0,-1 1,1-1,-1 1,1-1,-1 1,1-1,-1 1,1-1,-1 1,0-1,1 1,-1-1,0 1,1 0,-1-1,0 1,0-1,0 1,0 0,1 0,18 52,-17-46,17 63,-4 1,-3 0,-4 1,-2 0,-4 0,-6 70,3-114,-2 0,-1 0,-1 0,-2-1,0 0,-2 0,-1 0,-2 0,8-17,-1 0,0 0,-1 0,0-1,-1 0,0 0,0 0,-1-1,0 0,0-1,-1 0,0 0,0-1,0 0,-1 0,0-1,0-1,-1 0,1 0,-1-1,-6 1,13-3,-1-1,1 0,-1 0,1 0,-1 0,1-1,-1 0,1 0,-1 0,1-1,0 1,-1-1,1 0,0 0,0-1,1 1,-1-1,0 0,1 0,-1 0,1 0,0 0,0-1,1 0,-1 1,1-1,-1 0,1 0,0-1,1 1,-1 0,1-1,0 1,0 0,0-1,1 1,-1-1,1 0,0 1,0-1,1 1,0-1,-1 1,1-1,1 1,-1 0,1-1,0 0,23-52,3 2,3 1,1 1,3 2,16-16,32-49,4 1,-73 98</inkml:trace>
  <inkml:trace contextRef="#ctx0" brushRef="#br0" timeOffset="346.768">12121 504,'0'-1,"0"-1,0 1,1-1,-2 1,1-1,0 1,0-1,0 1,-1-1,1 1,0-1,-1 1,0-1,1 1,-1 0,0-1,0 1,1 0,-1 0,0-1,0 1,0 0,-1 0,1 0,0 0,0 1,-1-1,1 0,0 0,-1 1,1-1,0 1,-1-1,1 1,-1-1,1 1,-1 0,1 0,-1 0,1 0,-1 0,1 0,-1 0,1 1,-1-1,1 0,-1 1,0 0,-68 35,64-30,1 1,0-1,0 1,0 1,1-1,0 1,1-1,-1 1,2 0,-1 0,1 1,0-1,1 0,0 1,0-1,1 1,0-1,0 3,0-7,0 1,0 0,1-1,-1 1,1-1,0 1,0-1,1 1,0-1,-1 1,1-1,1 0,-1 0,0 0,1 0,0-1,0 1,0-1,1 1,-1-1,1 0,-1-1,1 1,0 0,0-1,0 0,1 0,-1 0,0-1,1 1,-1-1,1 0,2 0,-2-1,0 0,0 0,-1 0,1 0,0-1,0 0,0 0,-1 0,1-1,-1 1,1-1,-1 0,1 0,-1-1,0 0,0 1,0-1,-1 0,1-1,-1 1,1-1,-1 1,0-1,-1 0,1 0,-1-1,1 1,-1 0,-1-1,1 1,0-1,-1 0,0 1,0-2,1-2,-1-1,1 1,-1-1,-1 0,0 1,0-1,0 0,-1 1,-1-1,1 0,-2 1,1 0,-1-1,0 1,0 0,-1 1,-1-1,-3-6,-31-11,20 20</inkml:trace>
  <inkml:trace contextRef="#ctx0" brushRef="#br0" timeOffset="646.724">12314 552,'23'66,"-22"-62,-3 1,1 0,1 1,-1-1,1 0,0 0,0 0,0 0,1 1,0-1,0 0,0 0,1 0,-1 0,1-1,0 1,1 0,-1-1,1 1,0-1,0 0,0 0,1 0,-1 0,1-1,0 1,0-1,0 0,1 0,-1-1,1 1,-1-1,1 0,0 0,0-1,0 1,0-1,0 0,0 0,0-1,0 1,4-1,5-6,0 0,0-1,0 0,-1-1,0 0,-1-1,0-1,0 0,-1 0,0-1,-1-1,0 0,-1 0,0-1,-1 0,0 0,-1-1,-1 0,0 0,-1-1,-1 0,0 0,1-10,19-36,0 22,-11 23</inkml:trace>
  <inkml:trace contextRef="#ctx0" brushRef="#br0" timeOffset="-1239.904">9871 649,'-4'5,"0"-1,0 1,1-1,0 1,0 0,0 0,1 1,0-1,0 1,0-1,1 1,-1-1,1 1,1 0,-1 0,1-1,0 1,0 0,1 0,-1 0,1-1,1 1,-1 0,1-1,2 5,-2-7,0-1,1 0,-1 0,1 0,-1 0,1-1,0 1,-1-1,1 0,0 1,0-1,0-1,0 1,0 0,0-1,0 1,0-1,1 0,-1 0,0 0,0 0,0-1,0 0,0 1,0-1,0 0,0 0,0 0,0-1,0 1,-1-1,1 0,-1 1,88-65,-66 44,-1-1,-1-1,0-1,-2-2,-1 0,-2 0,0-2,-2 0,-1-1,-1 0,-2-1,-1-1,-1 1,-2-1,-1-1,-2 0,-1-4,-11-42,-11 131,8 30,4 1,4 1,4-1,3 0,4 0,3 0,4-2,4 1,8 16,-23-84,4 5,0 1,-2 0,0 1,-2-1,0 1,-1 0,-1 0,-1 0,-1 0,-1 1,-1-1,0 0,-2-1,0 1,-7 16,5-30,0 0,-1 0,0-1,0 0,-1 0,1 0,-1-1,0 0,-1-1,1 0,-1 0,0-1,0 0,0 0,-1-1,1-1,0 1,-1-1,1-1,-1 0,1 0,-1-1,1 0,0-1,-1 0,1 0,0-1,0 0,0-1,1 0,-7-3,-8-9</inkml:trace>
  <inkml:trace contextRef="#ctx0" brushRef="#br0" timeOffset="-949.908">9823 69,'4'-4,"1"2,0 7,-1 1</inkml:trace>
  <inkml:trace contextRef="#ctx0" brushRef="#br0" timeOffset="-4954.191">6460 528,'-67'-17,"58"21,0 1,1 0,-1 1,1 0,1 0,-1 1,1 0,0 0,1 1,0 0,0 0,1 0,-1 0,2 1,-1 0,2 0,-1 1,1-1,0 1,1-1,0 1,1 0,0 0,0 0,1 0,0 0,2 7,-2-8,0-1,1 1,0 0,0-1,1 1,0-1,1 1,-1-1,2 0,-1 0,1 0,1 0,-1-1,1 0,0 0,1 0,0 0,0-1,0 0,1 0,0-1,0 0,0 0,1-1,-1 1,1-2,0 1,0-1,1 0,-1-1,1 0,-1 0,1-1,0 0,-1-1,4 0,156-55,-140 41</inkml:trace>
  <inkml:trace contextRef="#ctx0" brushRef="#br0" timeOffset="-4614.226">6896 504,'-49'69,"45"-59,-38 121,42-127,-1-1,1 1,0 0,0 0,0 0,0-1,1 1,-1 0,1 0,0-1,0 1,1-1,-1 1,1-1,0 1,-1-1,2 0,-1 0,0 0,0 0,1 0,0 0,0-1,-1 1,2-1,-1 0,0 0,0 0,1 0,-1 0,0-1,1 0,0 0,0 1,6-1,-1 0,0 0,1 0,-1-1,1-1,-1 1,1-2,-1 1,0-1,0-1,0 0,0 0,0 0,0-1,-1-1,0 0,0 0,0 0,0-1,-1 0,0 0,0-1,-1 0,0 0,0-1,-1 1,0-1,2-4,-3 7,-1-1,1 1,-1-1,0 0,0 0,-1 0,0-1,0 1,0 0,-1-1,0 1,0-1,-1 0,0 1,0-1,0 0,-1 1,0-1,0 1,-1-1,0 1,0 0,0 0,-1 0,0 0,0 0,0 0,-1 1,0-1,0 1,0 0,-1 0,0 1,0-1,0 1,0 0,-1 1,1-1,-1 1,-2-1,0 3,0 0,1 1,-1 0,0 0,0 0,0 1,0 0,1 1,-1 0,0 0,1 1,0-1,-1 2,1-1,0 1,1 0,-1 1,1-1,0 1,0 0,0 1,1 0,0 0,0 0,0 0,1 1,0-1,0 1,0 0,1 1,0-1,1 1,-9 14</inkml:trace>
  <inkml:trace contextRef="#ctx0" brushRef="#br0" timeOffset="-3784.275">7355 576,'-1'-1,"0"0,0 0,0 0,0 0,-1 0,1 0,0 0,0 0,-1 1,1-1,-1 0,1 1,-1-1,1 1,-1 0,1-1,-1 1,1 0,-1 0,1 0,-1 0,1 0,-1 1,1-1,-1 0,1 1,-1-1,1 1,-1-1,1 1,-1 0,1-1,0 1,0 0,-1 0,1 0,0 0,0 0,0 0,0 1,0-1,0 0,0 0,0 1,1-1,-1 1,-1 4,1-1,0 0,0 1,0 0,1-1,0 1,0-1,0 1,1 0,0-1,0 1,0-1,1 0,0 1,0-1,0 0,1 0,-1 0,1 0,0-1,1 1,-1-1,1 0,0 0,0 0,0 0,0-1,1 1,-1-1,1 0,0-1,0 1,0-1,1 0,-1 0,0 0,1-1,-1 0,1 0,-1-1,1 1,-1-1,1 0,0-1,-1 1,1-1,-1 0,1-1,-1 1,0-1,1 0,-1 0,1-2,7-7,0-1,-1-1,-1 0,0 0,-1-1,0 0,-2-1,1 0,-2-1,0 0,-1 0,3-10,-33 78,24-44,0 1,0 0,0-1,1 1,1-1,-1 1,1-1,1 0,0 0,0 0,0 0,1 0,0-1,1 1,-1-1,2 0,-1-1,1 1,0-1,0 0,0-1,1 1,0-1,0 0,0-1,1 0,0 0,-1-1,1 1,1-2,-1 1,0-1,1-1,-1 1,1-1,-1-1,1 0,-1 0,1 0,-1-1,1-1,-1 1,1-1,-1-1,0 0,0 0,4-2,3-2,-2 0,1-1,-1 0,0-1,0 0,-1-1,0 0,-1-1,0 0,-1-1,-1 0,1-1,-2 0,0-1,0 1,-2-1,0-1,0 1,-1-1,-1 0,0 0,-1-1,-1 1,0-1,-1-15,-1 29,0 0,1-1,-1 1,0-1,-1 1,1-1,0 1,-1 0,1-1,-1 1,0-1,1 1,-1 0,0 0,-1 0,1-1,0 1,-1 0,1 1,-1-1,1 0,-1 0,0 1,0-1,0 1,0-1,0 1,0 0,0 0,0 0,-1 0,1 0,0 0,-1 0,1 1,0 0,-1-1,1 1,-1 0,1 0,-1 0,1 0,0 1,-1-1,1 1,-1-1,1 1,0 0,0 0,-1 0,1 0,0 0,0 1,0-1,0 1,0-1,1 1,-1 0,0-1,1 1,-1 0,1 0,-1 1,0-2,-1 1,0-1,1 1,-1 0,1 0,0 0,0 0,-1 1,1-1,1 1,-1-1,0 1,1-1,-1 1,1 0,0 0,0 0,0 0,0 0,0 0,1 0,-1 0,1 0,0 0,0 0,0 0,0 0,1 0,-1 0,1 0,0 0,0 0,0 0,0 0,0 0,1 0,-1-1,1 1,0 0,0-1,0 0,0 1,0-1,0 0,1 0,-1 0,1 0,-1-1,1 1,0-1,166 38,-165-35,-1-1,0 1,0-1,-1 1,1 0,-1 0,0 0,0 0,0 1,-1-1,1 0,-1 1,0-1,0 1,-1-1,1 1,-1 0,0-1,0 1,-1-1,1 1,-1 0,0-1,0 0,-1 1,1-1,-1 0,0 1,0-1,-1 1,-8 50,11-51,0-1,1 1,-1-1,1 1,-1-1,1 1,0-1,0 0,1 1,-1-1,1 0,-1 0,1 0,0 0,0 0,0-1,1 1,-1-1,1 1,-1-1,1 0,0 0,0 0,0 0,0 0,0-1,0 1,0-1,1 0,-1 0,0 0,1 0,-1-1,1 0,-1 1,1-1,-1 0,1-1,-1 1,1-1,-1 1,1-1,-1 0,0 0,0-1,1 1,-1 0,0-1,0 0,0 0,0 0,-1 0,3-2,11-8</inkml:trace>
  <inkml:trace contextRef="#ctx0" brushRef="#br0" timeOffset="-3434.28">8733 407,'-124'42,"111"-36,0-2,2 0,-1 1,0 1,1 0,0 0,0 1,1 1,0-1,0 2,1-1,0 2,-7 9,15-17,0-1,0 1,1 0,-1 0,1 0,-1 0,1 0,0 0,0 0,0 0,0 0,0 0,0 0,1 0,-1 0,0 0,1 0,0 0,-1 0,1 0,0 0,0-1,0 1,0 0,1-1,-1 1,0-1,1 1,-1-1,1 0,-1 1,1-1,0 0,-1 0,1 0,0 0,0 0,0-1,0 1,0 0,1-1,90 23,-84-22,79 29,-87-30,1 1,0 0,-1 0,1 0,-1 0,0 0,1 0,-1 1,0-1,0 0,0 1,0-1,0 1,0-1,0 1,0-1,0 1,-1 0,1-1,-1 1,1 0,-1 0,0-1,0 1,0 0,0 0,0 0,0-1,0 1,0 0,-1 0,1-1,-1 1,1 0,-1-1,0 1,1 0,-1-1,0 1,0-1,0 1,0-1,-1 0,1 1,0-1,-1 0,1 0,-2 1,-9 9,0-1,-1 0,0-1,-1-1,0 0,0 0,-1-2,1 1,-2-2,-9 2,4-1</inkml:trace>
  <inkml:trace contextRef="#ctx0" brushRef="#br0" timeOffset="-3044.306">8685 770,'21'2,"0"-1,0-2,-1 0,1-1,0-1,-1-1,0-1,0 0,0-2,-1 0,0-2,0 0,-1 0,0-2,-1 0,0-2,0 1,-2-2,11-12,-13 11,-8 10,0 0,0 0,0 0,-1 0,0-1,0 1,0-1,-1 0,0 0,0-1,0 1,-1 0,0-1,-1 0,1 1,-1-1,0 0,-1 0,0 0,0 0,0 1,-1-1,0-1,0 6,0 0,-1 0,1 0,-1 0,0 0,0 0,0 0,1 1,-1-1,-1 1,1-1,0 1,0 0,-1 0,1 0,0 0,-1 0,1 0,-1 1,1-1,-1 1,1 0,-1 0,1 0,-1 0,1 0,-1 0,0 1,1-1,-1 1,1 0,0-1,-1 1,-1 2,-82 40,80-39,-1 1,1 0,1 0,-1 0,1 0,0 1,0 0,0 0,1 1,0-1,0 1,1 0,-1 0,2 0,-1 0,1 0,0 1,0-1,1 1,0-1,1 1,0 0,0-1,0 1,1 0,0-1,0 1,1-1,0 1,1-1,-1 0,1 0,1 0,-1 0,1-1,1 1,-1-1,1 0,0 0,0-1,6 5,-2-2,1-2,1 1,-1-1,1-1,0 0,0 0,0-1,1-1,-1 0,1 0,0-1,0-1,0 0,0 0,9-2,1 1</inkml:trace>
  <inkml:trace contextRef="#ctx0" brushRef="#br0" timeOffset="-8240.835">4138 407,'34'-36,"-1"-1,-3-2,-1-2,-1 0,-3-1,-1-2,8-25,-32 68,0-1,0 0,0 0,0 0,0 0,1 1,-1-1,1 0,0 0,-1 0,1 1,0-1,0 0,0 1,0-1,0 1,0-1,0 1,1 0,-1-1,0 1,1 0,-1 0,1 0,0 0,-1 0,1 0,0 1,-1-1,1 0,0 1,0 0,0-1,-1 1,1 0,0 0,0 0,0 0,0 0,0 0,-1 0,1 1,0-1,0 1,0-1,-1 1,1 0,0 0,-1 0,1 0,-1 0,1 0,-1 0,1 0,-1 1,0-1,1 0,-1 1,0-1,0 1,0 0,0-1,-1 1,1 0,0-1,-1 1,1 0,0 1,6 22,-1 0,-2 0,0 0,-1 0,-2 1,0-1,-2 1,-2 13,1 25,5 16,-4 1,-4-1,-2 0,-5 0,-3-1,-3 0,-4-2,-3 0,-3-2,-13 18,34-77,-2-1,1 0,-2-1,0 0,-1-1,0 0,-1-1,-1 0,1 0,-2-1,0-1,0-1,-11 6,23-14,-1 0,1 0,0 0,-1-1,1 1,-1-1,1 1,0-1,-1 0,1 0,-1 0,1 0,-1-1,1 1,-1-1,1 1,0-1,-1 0,1 0,0 0,0 0,0 0,-1 0,1-1,1 1,-1-1,0 1,0-1,0 0,1 0,-1 0,1 0,-1 0,1 0,0 0,0 0,0-1,0 1,0 0,1-1,-1 1,1-1,-1-1,2-109,14 68,2 0,2 1,2 1,2 1,1 1,3 1,1 2,1 0,3 2,0 1,19-13,-48 45,8-9,0-1,1 2,0 0,1 0,0 1,1 1,0 0,1 1,-1 0,2 1,-1 1,1 0,8-1,-4 9</inkml:trace>
  <inkml:trace contextRef="#ctx0" brushRef="#br0" timeOffset="-7940.844">4815 649,'-2'2,"-14"12,1 1,0 0,1 1,1 1,0 0,2 1,0 1,1-1,0 2,0 3,10-21,-1 0,0 1,1-1,-1 0,1 1,0-1,0 1,0-1,0 1,0-1,0 1,1-1,-1 0,1 1,0-1,-1 0,1 1,0-1,0 0,1 0,-1 0,0 0,1 0,0 0,-1 0,1 0,0-1,0 1,0-1,0 1,0-1,0 0,0 0,0 1,0-2,1 1,-1 0,0 0,1-1,-1 1,1-1,-1 0,1 0,-1 0,107-24,-101 16,0 0,-1 0,1 0,-2-1,1 0,-1-1,-1 1,0-1,0 0,-1 0,0-1,0 1,-1-1,-1 0,0 0,-1 0,0 0,0 0,-1 0,-1-1,0 1,0 0,-1 0,0 1,-1-1,0 0,-5-8,8 17,0 1,0 0,0 0,0-1,-1 1,1 0,0-1,-1 1,1 0,-1 0,1 0,-1-1,0 1,0 0,1 0,-1 0,0 0,0 0,0 0,0 1,0-1,0 0,0 0,0 1,0-1,-1 0,1 1,0-1,0 1,-1 0,1-1,0 1,0 0,-1 0,1 0,0 0,-1 0,1 0,0 0,-1 0,1 1,0-1,0 0,-1 1,1-1,0 1,0-1,0 1,0 0,-1 0,1 0,-8 11</inkml:trace>
  <inkml:trace contextRef="#ctx0" brushRef="#br0" timeOffset="-7690.816">5033 916,'1'0,"-1"0,1 1,0-1,0 0,0 0,-1 0,1 1,0-1,0 0,0 0,-1 0,1 0,0-1,0 1,0 0,0 0,-1 0,1-1,0 1,0 0,-1-1,1 1,0 0,0-1,-1 1,1-1,-1 1,1-1,0 0,-1 1,1-1,-1 0,1 1,-1-1,0 0,1 1,-1-1,0 0,1 0,-1 1,0-1,0 0,0 0,0 0,0 0,0 1,0-1,0 0,0 0,0 0,0 1,0-1,0 0,-1 0,1 0,4-18,2 1,0 0,1 0,1 0,0 1,1 0,1 0,1 1,0 1,1 0,1 0,0 1,1 1,1 0,0 1,0 1,1 0,1 1,-1 1,2 0,2 0,1 6</inkml:trace>
  <inkml:trace contextRef="#ctx0" brushRef="#br0" timeOffset="-10421.374">485 746,'-70'-8,"61"10,-1 1,1 0,0 1,-1 0,2 1,-1 0,1 0,-1 1,1 0,1 0,-1 1,1 0,1 0,-1 0,1 1,0 0,1 1,0-1,0 1,1 0,0 0,1 1,0-1,0 1,1-1,0 1,1 0,0 0,0 0,1 0,0 0,1-1,0 1,2 5,-2-12,0-1,0 1,0 0,0 0,1 0,-1-1,1 1,0 0,0-1,0 0,0 1,0-1,0 0,1 0,-1 0,1-1,-1 1,1 0,0-1,0 0,0 1,-1-1,1-1,0 1,0 0,0-1,1 1,-1-1,0 0,0 0,0 0,0 0,0-1,0 1,0-1,0 0,0 0,2-1,99-65,-88 43,-2 0,0 0,-2-2,0 1,-2-1,-1-1,0-5,-6 25,-3 7,0 1,1-1,-1 0,0 1,1-1,-1 1,1-1,-1 0,1 0,-1 1,0-1,1 0,-1 0,1 1,-1-1,1 0,-1 0,1 0,0 0,-1 0,1 0,-1 0,1 0,-1 0,1 0,-1 0,1 0,-1 0,1 0,-1-1,1 1,-1 0,1 0,-1-1,1 1,-1 0,0 0,1-1,-1 1,1 0,-1-1,0 1,1-1,-1 1,0-1,0 1,1-1,-1 1,0 0,0-1,1 1,-1-1,0 1,0-1,0 0,0 1,0-1,0 1,0-1,11 47,-3 24,2-19,-3 0,-2 0,-2 0,-2 1,-3-1,-2 1,-2-1,-2 0,-3 0,-2-2,-3 5,-16-2,23-96,127-256,-55 152,-31 81,-3-1,-3-1,-3-1,-3-1,6-49,-28 30,2 89,0-1,0 0,0 0,-1 1,1-1,0 0,-1 0,0 1,1-1,-1 0,0 1,0-1,0 1,0-1,0 1,0 0,0-1,0 1,0 0,-1 0,1-1,-1 1,1 0,-1 1,1-1,-1 0,0 0,1 1,-1-1,0 1,1-1,-1 1,0 0,0-1,1 1,-1 0,0 0,0 0,0 1,1-1,-1 0,0 1,1-1,-1 1,0 0,0 0,-1 1,0 1,0 0,0 0,1 0,-1 0,1 1,0-1,0 1,0-1,0 1,1 0,-1-1,1 1,0 0,0 0,0 0,1 0,0 0,-1 0,1 0,1 0,-1 0,1 0,-1 0,1 0,0 0,1 0,-1 0,0 0,1-1,0 1,0-1,0 1,1-1,-1 0,1 0,0 0,-1 0,1 0,1 0,-1-1,3 2,91 36,-92-40,1 1,0-1,-1 1,1 1,0-1,-1 1,1 0,-1 0,0 1,0-1,0 1,0 0,0 1,-1-1,1 1,-1 0,0 0,0 0,0 0,-1 1,0 0,1 0,-2 0,1 0,0 0,-1 0,0 2,0 213,25-171,-11-45</inkml:trace>
  <inkml:trace contextRef="#ctx0" brushRef="#br0" timeOffset="-9335.421">1501 601,'1'-1,"0"0,-1 0,1 0,0 0,-1-1,0 1,1 0,-1-1,0 1,1 0,-1 0,0-1,0 1,0 0,0-1,-1 1,1 0,0-1,0 1,-1 0,1 0,-1-1,1 1,-1 0,1 0,-1 0,0 0,0 0,1 0,-1 0,0 0,0 0,0 0,0 0,0 0,0 1,-1-1,1 0,0 1,0-1,0 1,-1-1,1 1,0 0,0-1,-1 1,1 0,0 0,-1 0,1 0,0 0,-1 0,1 1,0-1,0 0,-1 0,1 1,0-1,0 1,-1 0,1-1,0 1,0 0,0-1,0 1,0 0,-14 7,0 1,0 0,1 1,0 1,1 0,0 1,1 0,0 1,1 0,0 1,1 0,1 0,0 1,1 1,-5 14,-20 83,33-111,0 1,0-1,0 1,0 0,1-1,-1 1,1-1,0 1,-1-1,1 1,0-1,0 0,1 1,-1-1,0 0,1 0,0 0,-1 0,1 0,0 0,0 0,0-1,0 1,0-1,0 1,1-1,-1 0,0 0,1 0,-1 0,1 0,-1 0,1-1,-1 1,1-1,-1 0,1 0,0 0,-1 0,1 0,-1-1,1 1,0-1,16-4,-1-1,0-1,-1 0,1-1,-1-1,-1-1,0-1,0 0,-1-1,0 0,-1-1,-1-1,0 0,-1-1,0 0,-1-1,-1 0,-1-1,0 0,1-5,-4 11,-8 20,1 0,0 0,0 0,0 0,1 0,0 0,1 0,0 0,1 0,0 0,0 0,1 0,0-1,0 1,1-1,4 6,-5-10,0 0,0 0,1 0,-1-1,1 1,0-1,0 0,1 0,-1-1,1 1,-1-1,1 0,0 0,0-1,-1 1,1-1,0 0,0 0,1-1,-1 0,0 1,0-2,0 1,0-1,0 1,0-1,0-1,0 1,0-1,139-71,-122 59,20-15,-1-2,-1-2,-2-1,-1-2,13-17,-51 52,0 1,0 0,0 0,0 0,0 0,0-1,1 1,-1 0,0-1,0 1,1-1,-1 1,0-1,0 1,1-1,-1 1,0-1,1 0,-1 1,1-1,-1 0,1 0,-1 1,1-1,0 0,-1 0,1 0,0 0,0 1,-1-1,1 0,0 0,0 0,0 0,0 0,0 0,0 0,1 1,-1-1,0 0,0 0,0 0,1 0,-1 1,1-1,-1 0,0 0,1 0,0 0,-16 9,0 0,1 1,0 1,0 0,1 1,0 0,1 1,1 1,0 0,-8 12,15-20,0 1,0 0,1 0,0 1,0-1,1 1,0-1,0 1,0 0,1-1,0 1,1 0,-1 0,1 0,0 0,1 0,0 0,0 0,1 0,-1-1,1 1,1 0,-1-1,1 0,0 1,1-1,2 3,0-4,1-1,0 0,0 0,0-1,0 1,1-1,-1-1,1 0,-1 0,1 0,0-1,0 0,0-1,0 0,0 0,0 0,0-1,0-1,-1 1,1-1,0 0,-1-1,1 0,-1 0,0-1,0 1,0-2,-1 1,1-1,-1 0,0 0,1-2,25-19,-1-2,-2-1,0-1,-2-2,-1-1,-2-1,-2-1,0 0,-3-2,-1-1,-2 0,-1-1,-2 0,-2-1,-2-1,2-19,-9 51,0-1,0 1,-1-1,0 0,0 1,-1-1,-1 0,1 1,-2-1,1 1,-1-1,-1 1,0-1,0 1,-1 0,0 0,0 1,-1-1,0 1,-1 0,0 1,0-1,0 1,-4-3,2 11,0 0,0 0,0 1,0 0,1 1,-1-1,1 1,-1 1,1 0,0 0,1 0,-1 1,1-1,0 2,0-1,0 1,1 0,-1 0,2 0,-1 1,1 0,0 0,0 0,1 0,-1 3,-6 5,1 1,1 1,0-1,2 1,-1 1,2-1,1 1,0 0,1 0,1 0,0 0,2 1,0-1,1 0,1 1,0-1,2 0,0 0,1-1,1 1,0-1,1 0,1-1,1 1,0-2,2 1,-1-1,2-1,0 0,0-1,1 0,12 8,-13-12,1-1,0-1,0 0,0 0,1-2,0 0,0 0,1-1,-1-1,1-1,0 0,0 0,-1-2,1 0,0 0,0-2,0 0,0 0,-1-1,1-1,-1-1,0 0,0-1,-1 0,0-1,0 0,0-1,-1-1,0 0,-1-1,0 0,0 0,-1-1,-1-1,5-5,32-106,-45 120,0-1,-1 0,1 0,-1 0,0 0,0 0,0 0,0 0,-1 0,1 0,-1 0,0 0,0 0,-1 0,1 1,-1-1,0 0,0 1,0 0,0-1,-1 1,1 0,-1 0,0 0,0 1,0-1,0 1,0-1,-1 1,-2-1,-2 3,0 1,0 0,0 1,0-1,1 2,-1-1,1 1,0 0,-1 1,1-1,0 1,1 1,-1-1,1 1,0 1,0-1,1 1,-1 0,1 0,1 0,-1 1,1 0,0 0,1 0,-1 0,1 1,-1 5,-1-3,1 1,0-1,1 1,0 0,0 0,2 0,-1 1,1-1,1 0,0 1,0-1,1 0,1 0,0 1,0-1,1 0,1-1,0 1,0-1,1 1,0-1,1-1,0 1,0-1,1 0,1 0,-1-1,1 0,1 0,-1-1,2 0,-1-1,0 0,1 0,0-1,9 4,-6-3,1-1,-1 0,1-1,0 0,0-1,0 0,1-2,-1 1,0-2,14 0,4-5</inkml:trace>
  <inkml:trace contextRef="#ctx0" brushRef="#br0" timeOffset="8726.394">533 1786,'0'-1,"0"0,0 0,0-1,0 1,0 0,-1 0,1 0,-1-1,1 1,-1 0,1 0,-1 0,0 0,1 0,-1 0,0 0,0 0,0 0,0 0,0 0,0 1,0-1,0 0,0 1,0-1,0 1,0-1,0 1,-1-1,1 1,0 0,0 0,-1-1,1 1,0 0,0 0,-1 0,1 0,0 1,0-1,-1 0,1 1,0-1,0 0,0 1,0-1,-1 1,1 0,0-1,0 1,0 0,0 0,0 0,0-1,1 1,-2 1,-8 16,0 0,2 1,0 0,1 0,0 1,2 0,1 0,-2 12,-4 16,-111 349,119-395,1 0,-1 0,1 0,0 0,-1 0,1 0,0 1,0-1,1 0,-1 0,0 1,1-1,0 0,-1 1,1-1,0 1,0-1,0 0,1 1,-1-1,0 1,1-1,0 0,-1 0,1 1,0-1,0 0,0 0,1 0,-1 0,0 0,1 0,-1 0,1 0,0-1,0 1,-1-1,1 1,0-1,0 1,1-1,-1 0,0 0,0 0,0-1,1 1,-1 0,0-1,1 1,-1-1,1 0,-1 0,0 0,1 0,-1 0,1-1,28-8,-1-1,0-2,-1-1,-1-1,0-2,0 0,-2-2,0-1,10-11,22-25,-107 158,48-100,0-1,1 1,-1-1,1 1,0 0,-1-1,1 1,0 0,1 0,-1-1,0 1,1 0,0-1,-1 1,1-1,0 1,0-1,1 1,-1-1,0 0,1 0,0 1,-1-1,1 0,0 0,0-1,0 1,0 0,0-1,1 1,-1-1,0 1,1-1,-1 0,1 0,-1 0,1-1,0 1,-1-1,1 1,0-1,-1 0,1 0,0 0,2 0,-1 0,0-1,0 1,1-1,-1 0,0 0,0 0,0-1,0 1,0-1,-1 0,1 0,0 0,-1-1,1 1,-1-1,0 0,0 0,0 0,0 0,-1-1,1 1,-1-1,0 1,0-1,0 0,0 0,-1 0,0 0,0 0,0 0,0-1,0 1,-1 0,0 0,0 0,0-1,0 1,-1 0,0 0,1-1,-2 1,1 0,0 0,-1 0,0 0,0 1,0-1,0 0,-1 1,1 0,-1-1,0 1,0 0,0 0,0 0,0 1,-1-1,0 1,0-1,-118-30,93 31</inkml:trace>
  <inkml:trace contextRef="#ctx0" brushRef="#br0" timeOffset="8996.379">1 2101,'8'4,"7"1,10-4,12-2,8-5,5-2,2-3,4 0,2 2,2-2,0 1,2-2,-2 1,-10 3</inkml:trace>
  <inkml:trace contextRef="#ctx0" brushRef="#br0" timeOffset="9596.341">2227 1617,'-49'350,"33"-280,3 0,3 1,3 1,3 1,5-53</inkml:trace>
  <inkml:trace contextRef="#ctx0" brushRef="#br0" timeOffset="10436.257">1888 2053,'295'-26,"109"-1,-213-31,-222 72,1 2,1 1,0 1,1 1,1 1,1 2,1 1,1 1,-19 24,42-46,0 0,1 0,-1 0,1 0,0 0,-1 0,1 0,0 0,0 0,0 0,1 0,-1 0,1 0,-1 0,1 0,-1 0,1 0,0 0,0 0,0-1,0 1,0 0,0-1,1 1,-1 0,1-1,-1 0,1 1,-1-1,1 0,0 0,-1 0,1 0,0 0,0 0,0 0,0-1,0 1,0-1,0 1,0-1,0 0,0 0,0 0,0 0,0 0,0 0,0-1,0 1,0-1,0 1,0-1,0 0,0 1,0-1,0 0,-1-1,1 1,0 0,0-1,24-8,-1 0,0-1,-1-2,-1 0,0-2,0 0,6-8,21-13,-49 35,1 0,-1 0,1 0,-1 0,1 0,0 1,-1-1,1 0,0 1,0-1,-1 1,1 0,0-1,0 1,0 0,0 0,-1 0,1 1,0-1,0 0,0 1,-1-1,1 1,0-1,0 1,-1 0,1 0,-1 0,1 0,-1 0,1 0,-1 0,0 0,1 1,-1-1,0 0,0 1,0-1,0 1,0 0,0-1,0 1,-1 0,1-1,-1 1,1 0,30 34,-27-34,-1 1,1-1,0-1,0 1,0-1,0 1,1-1,-1-1,0 1,0 0,1-1,-1 0,0 0,1 0,-1-1,0 1,0-1,1 0,-1 0,0-1,0 1,0-1,0 0,0 0,-1 0,1 0,-1-1,1 0,-1 1,0-1,0 0,0-1,0 1,72-127,4-321,-78 451,-1 0,1 0,0 1,-1-1,1 0,-1 0,1 0,0 1,-1-1,1 0,0 0,-1 0,1 0,0 0,-1 0,1-1,-1 1,1 0,0 0,-1 0,1 0,-1-1,1 1,0 0,-1-1,1 1,-1 0,1-1,-1 1,1-1,-1 1,0-1,1 1,-1-1,1 1,-1-1,0 1,1-1,-1 0,4 66,-7 398,4-453,0-1,-1 1,0 0,-1-1,0 1,-1-1,0 1,0-1,-1 0,0 0,-1 0,0 0,0 0,-1-1,0 0,0 0,-1 0,0 0,-1-1,-5 5,-30-25,35-1</inkml:trace>
  <inkml:trace contextRef="#ctx0" brushRef="#br0" timeOffset="10976.224">3388 1786,'1'1,"0"0,0 0,-1 1,1-1,0 0,-1 0,1 0,-1 0,1 0,-1 1,0-1,0 0,1 0,-1 1,0-1,0 0,0 0,0 1,0-1,-1 0,1 0,0 1,0-1,-1 0,1 0,-1 0,1 1,-1-1,0 0,1 0,-1 0,0 0,0 0,0 0,0 0,0-1,0 1,0 0,0 0,0-1,0 1,-1 0,-50 45,-56 74,107-118,0-1,0 1,1-1,-1 1,1-1,0 1,-1-1,1 1,0-1,0 1,0 0,0-1,0 1,0-1,0 1,1 0,-1-1,0 1,1-1,-1 1,1-1,0 0,0 1,-1-1,1 1,0-1,0 0,0 0,0 0,0 0,1 1,-1-1,0-1,1 1,-1 0,0 0,1 0,-1-1,1 1,-1-1,1 1,-1-1,1 1,-1-1,1 0,0 0,-1 0,2 0,91 2,-78-3,142 35,-146-32,0 0,1 0,-1-1,0-1,1 0,-1-1,1 0,-1-1,0 0,0-1,0 0,0-1,0 0,-1-1,0 0,0-1,0-1,-1 1,0-1,0-1,-1 0,0-1,6-6,-12 13,-1 0,1 0,-1 0,0-1,0 1,0 0,0-1,0 1,0-1,-1 0,1 0,-1 1,0-1,0 0,0 0,0 0,0 0,-1 0,0-1,1 1,-1 0,0 0,0 0,-1 0,1 0,-1 0,1 0,-1 0,0 0,0 0,-1 0,1 0,0 0,-1 0,0 1,1-1,-1 1,0-1,-1 1,1 0,0 0,-1 0,1 0,-1 0,1 1,-1-1,0 1,0-1,0 1,1 0,-1 0,0 0,-1 1,1-1,0 1,0 0,0 0,0 0,0 0,0 0,0 0,-1 1,1 0,0 0,0 0,-2 1,-3 1,1 1,-1 0,1 0,0 1,0 0,0 0,1 1,-1 0,2 0,-1 0,0 1,1 0,1 0,-1 0,1 0,0 1,1 0,0 0,0 0,0 0,1 0,0 1,1-1,0 1,1-1,-1 1,1-1,1 1,0-1,0 1,1-1,0 1,0-1,1 0,0 0,0 0,1-1,0 1,0-1,1 0,0 0,0 0,1-1,0 1,0-1,0-1,3 1,1-1,-1 0,1 0,0-1,0-1,0 1,0-2,1 1,-1-2,1 1,-1-1,1-1,0 0,-1 0,4-2,11-3</inkml:trace>
  <inkml:trace contextRef="#ctx0" brushRef="#br0" timeOffset="13106.485">5057 1641,'113'21,"-94"-23,0-1,0-1,0-1,0 0,-1-2,0 0,0-1,-1-1,0 0,-1-1,0-1,0-1,-1 0,-1-1,0-1,-1 0,0 0,-1-2,-1 1,5-10,12-38,-27 62,-1 0,1-1,0 1,-1 0,1 0,-1-1,1 1,-1 0,0 0,0-1,1 1,-1 0,0-1,0 1,0 0,-1-1,1 1,0 0,0-1,-1 1,1 0,-1-1,1 1,-1 0,1 0,-1 0,0-1,0 1,1 0,-1 0,0 0,0 0,0 0,0 1,0-1,0 0,-1 0,1 1,0-1,0 1,0-1,-1 1,1-1,0 1,-1 0,1-1,-5 4,1-1,0 1,0 0,0 0,0 0,0 1,1 0,0 0,0 0,0 0,0 1,0 0,1-1,0 1,0 0,0 1,1-1,0 0,0 1,0 0,1-1,-1 4,-2 0,-109 396,71-222,34-155,-6 45,-3-1,-3-1,-3-1,-4-1,-2-1,-3-2,-4-1,-2-1,-41 52,72-108,1 0,-1 0,-1-1,0 1,0-2,0 1,0-1,-1 0,0-1,-1 0,1-1,-1 0,1 0,-1-1,-1 0,1-1,0 0,-11 1,17-7,-1 1,0-1,1 0,0 0,0 0,0 0,1-1,-1 0,1 0,0 0,0 0,1 0,0 0,0-1,0 1,0-1,1 1,0-1,0 0,0 0,1 1,0-1,0 0,1 0,-1 0,1 1,1-1,-1 0,1 1,0-1,0 0,6-33,2 0,2 1,1 0,2 1,2 0,1 2,2 0,1 1,1 1,2 1,2 1,1 1,18-15,-23 25,1 1,1 1,0 2,1 0,1 2,1 0,0 2,0 1,1 1,1 2,-1 0,11 1,60 22,-81-11</inkml:trace>
  <inkml:trace contextRef="#ctx0" brushRef="#br0" timeOffset="13336.473">5711 2004,'0'4,"0"5,-5 6,0 4,-1 3,2 2,1 1,1 0,1 1,5-1,1 0,5-5,0-9,-1-7</inkml:trace>
  <inkml:trace contextRef="#ctx0" brushRef="#br0" timeOffset="13486.504">5759 1641,'-4'-8,"-2"1,5 2,2 6,1 7,5 6,0 1</inkml:trace>
  <inkml:trace contextRef="#ctx0" brushRef="#br0" timeOffset="13836.453">5952 2125,'-1'0,"1"1,0 0,-1-1,1 1,0 0,-1 0,1-1,0 1,0 0,0 0,-1-1,1 1,0 0,0 0,0-1,0 1,1 0,-1 0,0-1,0 1,0 0,1 0,-1-1,0 1,1 0,-1-1,0 1,1 0,-1-1,1 1,-1-1,1 1,-1 0,1-1,0 0,-1 1,1-1,0 1,-1-1,1 0,0 1,-1-1,1 0,0 0,0 1,-1-1,1 0,0 0,0 0,0 0,-1 0,1 0,0 0,0 0,-1-1,1 1,0 0,0 0,-1-1,1 1,0 0,-1-1,1 1,0-1,-1 1,1-1,-1 1,1-1,37-40,101-154,-138 193,1 1,-1 0,1 0,0-1,-1 1,1 0,0 1,-1-1,1 0,0 0,0 1,0-1,0 1,0 0,-1-1,1 1,0 0,0 0,0 0,0 0,0 1,0-1,0 1,0-1,0 1,-1-1,1 1,0 0,0 0,-1 0,1 0,0 0,-1 0,1 0,-1 1,0-1,1 1,-1-1,0 1,0-1,0 1,0 0,0-1,0 1,-1 0,1 0,0 0,-1-1,1 1,-1 0,0 0,0 0,0 0,0 0,0 0,0 0,0 0,-1 1,31 54,-25-52,1-1,-1 0,0 0,1-1,0 0,0 0,0 0,0-1,1 1,-1-2,0 1,1-1,0 0,-1 0,1 0,0-1,-1 0,1-1,-1 0,1 0,0 0,-1 0,1-1,2-2,8-1</inkml:trace>
  <inkml:trace contextRef="#ctx0" brushRef="#br0" timeOffset="14526.409">6823 1858,'-117'44,"107"-41,0 1,0-1,1 2,-1-1,1 1,0 1,0 0,1 0,0 1,0 0,0 0,1 0,0 1,0 1,1-1,0 1,1 0,0 0,0 1,1-1,0 1,-2 9,6-16,1 0,-1-1,1 1,0 0,0-1,0 1,0-1,0 1,0-1,1 0,-1 1,1-1,-1 0,1 0,0 0,0 0,0-1,0 1,0 0,1-1,-1 1,0-1,1 0,-1 0,1 0,-1 0,1 0,-1 0,1-1,0 1,0-1,-1 0,1 0,2 0,97-6,-81 1,0-2,0 0,0-1,-1-1,-1-1,1-1,-1 0,-1-1,0-2,-1 1,10-13,7 82,-30-50,0 0,0 0,1-1,-1 1,1-1,0 0,1 0,-1-1,1 0,0 0,0 0,0 0,0-1,1 0,0-1,-1 1,1-1,0-1,0 1,0-1,0 0,0-1,1 0,-1 0,0 0,0-1,0 0,0 0,0-1,0 0,0 0,-1-1,2 0,6-3,0-1,-1-1,0 0,0 0,-1-1,0-1,0 0,-1-1,-1 0,0 0,0-1,-2-1,1 1,-1-1,1-5,4-17,-1-1,-2 0,-1-1,-2 0,-2 0,-1 0,-2-1,-1 0,-2 1,-2-1,-2-1,-25-59,29 96,0 1,0-1,0 0,-1 0,1 1,0-1,-1 1,1-1,-1 1,0 0,1 0,-1-1,0 1,0 0,0 1,0-1,0 0,0 0,0 1,0-1,0 1,0 0,0 0,0-1,0 1,0 1,0-1,0 0,0 0,0 1,0-1,0 1,0 0,0-1,0 1,0 0,0 0,0 0,1 1,-1-1,0 0,1 1,-1-1,1 1,0-1,-1 1,-8 12,0 0,1 0,1 1,0 0,1 1,1 0,0 0,1 0,1 1,0 0,1-1,1 1,1 0,0 1,2-1,0 0,0 0,3 5,-3 5,1 0,1-1,1 1,2-1,1 0,1 0,1-1,1 0,1-1,1 0,1 0,2-2,0 1,1-2,1 0,1-1,1-1,1-1,0-1,1 0,22 12,30-14,-53-17</inkml:trace>
  <inkml:trace contextRef="#ctx0" brushRef="#br0" timeOffset="15456.814">8298 2053,'70'37,"-55"-36,0-1,0-1,0 0,0-1,0-1,0 0,-1-1,1-1,-1 0,-1-1,1 0,-1-1,0-1,0 0,-1-1,0 0,0 0,-1-2,-1 1,0-1,0-1,-1 0,0 0,-1-1,-1 0,0 0,0-2,-5 11,0 1,0-1,0 0,-1 0,1 0,-1 0,0 0,0 0,-1 0,1 0,-1 0,0 0,0 0,0 0,0 0,-1 0,0-1,0 1,0 0,0 1,-1-1,1 0,-1 0,0 1,0-1,0 0,-1 1,1 0,-1 0,0 0,0 0,0 0,0 1,-1-1,1 1,0 0,-1 0,0 0,0 0,1 0,-1 1,0 0,0 0,0 0,0 0,0 1,-1 0,1-1,0 1,0 1,0-1,0 1,0 0,0-1,0 2,-4 0,1 1,0 0,0 1,0-1,1 1,-1 0,1 1,0 0,0 0,1 0,-1 1,1 0,0 0,1 0,0 0,0 1,0 0,0-1,1 2,0-1,1 0,0 0,0 1,0-1,1 1,0 0,1-1,0 1,0 0,0 0,1-1,0 1,1-1,0 1,0-1,0 1,1-1,0 0,1 0,-1 0,1-1,1 1,-1-1,1 0,0 0,0-1,1 1,0-1,4 2,6 8,1-1,0-1,1 0,1-1,0-1,0-1,1-1,1-1,-1-1,1 0,1-2,-1 0,1-1,-1-1,1-2,0 0,0-1,0-1,0-1,0-1,-1-1,1-1,3-2,-20 5,0 0,0 0,0-1,0 1,0-1,-1-1,1 1,-1 0,0-1,0 0,0 0,-1 0,1-1,-1 1,0-1,0 0,-1 0,0 0,1 0,-1 0,-1 0,1 0,-1-1,0 1,0-1,-1 1,0-1,0 1,0-1,-1-4,1-12</inkml:trace>
  <inkml:trace contextRef="#ctx0" brushRef="#br0" timeOffset="15716.752">9604 1737,'-55'49,"25"-25,1 1,2 2,0 1,2 1,1 1,1 1,2 1,1 1,2 0,-6 17,-16 3,29-48</inkml:trace>
  <inkml:trace contextRef="#ctx0" brushRef="#br0" timeOffset="15966.783">9145 1908,'-4'-14,"2"9,0 0,0 0,1-1,0 1,0 0,0-1,0 1,1-1,0 1,0-1,0 1,1-1,0 1,0 0,0-1,1 1,0-1,0 5,1 1,0-1,0 1,0 0,-1 0,1 0,0 0,0 0,0 1,-1-1,1 1,0 0,0 0,-1 0,1 0,-1 0,1 0,-1 1,1-1,-1 1,0 0,0 0,0-1,0 1,0 1,0-1,0 1,4 2,109 94,-79-64,1-2,2-1,1-3,2-1,1-1,1-3,2-1,2-9,-28-11</inkml:trace>
  <inkml:trace contextRef="#ctx0" brushRef="#br0" timeOffset="16636.691">10161 1858,'1'0,"0"-2,0 1,0 0,0 0,0 0,0 0,0-1,0 1,-1 0,1-1,0 1,-1 0,1-1,-1 1,0-1,1 1,-1-1,0 1,0-1,0 1,0-1,0 0,0 1,-1-1,1 1,0-1,-1 1,1 0,-1-1,1 1,-1-1,0 1,0 0,0 0,0-1,0 1,0 0,0 0,0 0,0 0,0 0,0 0,-1 0,1 1,0-1,-2 0,-7-2,0 1,0 0,0 1,0 0,0 1,-1 0,1 1,0 0,0 0,0 1,0 1,0-1,0 1,1 1,-1 0,1 1,0-1,0 2,0-1,1 1,0 1,0-1,1 1,0 1,0-1,0 1,1 0,0 1,1-1,-4 8,4-7,1 1,0 0,0 0,1 0,0 0,0 0,1 1,1-1,0 1,0-1,1 1,0-1,1 4,0-9,0-1,0 0,0 0,0 0,0-1,1 1,0 0,-1 0,1-1,1 1,-1-1,0 0,1 0,0 1,0-2,0 1,0 0,0-1,1 1,-1-1,1 0,-1 0,1 0,0-1,0 1,-1-1,1 0,0 0,1 0,-1-1,0 1,0-1,0 0,0 0,1-1,17-3,-1-1,0-1,0 0,0-2,-1-1,0 0,-1-1,0-2,-1 1,0-2,-1-1,0 0,-1-1,0-1,-2 0,0-1,-1 0,0-2,0-2,-13 22,1 0,-1 1,0-1,1 0,-1 0,1 0,-1 0,1 0,-1 0,1 0,0-1,-1 1,1 0,0 0,0 0,0-1,0 1,0 0,0-1,0 1,0-1,0 1,0-1,0 1,0-1,0 0,0 0,0 1,0-1,0 0,1 0,-1 0,0 0,0 0,0 0,0-1,0 1,0 0,0-1,1 1,-1 0,0-1,0 0,0 1,0-1,-1 1,1-1,0 0,0 0,0 1,0-1,-1 0,1 0,0 0,-1 0,1 0,-1 0,1 0,-1 0,1 0,-1 0,0 0,0 0,1-1,-1 1,0 0,0 0,0 0,0 0,0 0,1 9,0 1,1-1,0 1,0-1,1 1,1-1,-1 0,1 0,0-1,1 1,0-1,0 0,1 0,0-1,0 0,0 0,1 0,0 0,4 1,10 8</inkml:trace>
  <inkml:trace contextRef="#ctx0" brushRef="#br0" timeOffset="17096.658">10717 2101,'11'-43,"2"22,1 1,0 1,1 0,1 1,1 0,1 1,0 1,1 1,1 1,0 1,1 0,0 1,1 2,2 0,-22 9,1 1,0 1,-1-1,1 0,0 1,-1-1,1 1,0 0,-1-1,1 1,-1 1,0-1,1 0,-1 1,0-1,0 1,0-1,0 1,0 0,0 0,0 0,0 0,-1 0,1 1,-1-1,0 0,0 1,0-1,0 1,0-1,0 1,-1 0,1-1,-1 1,1 0,-1-1,0 1,0 0,-1-1,1 1,0 0,-1-1,0 1,0 0,12 46,-9-45,1-1,-1 1,1 0,-1-1,1 0,0 0,1 0,-1 0,0 0,1 0,0-1,-1 0,1 1,0-1,0-1,0 1,1-1,-1 0,0 1,0-2,1 1,-1 0,1-1,-1 0,0 0,1-1,-1 1,1-1,-1 0,4-1,135-51,-114 39,125-49,-150 65,0-1,0 1,0 0,-1 0,1 0,0 0,-1 1,0 0,1 0,-1 0,0 0,0 0,-1 0,1 1,-1-1,1 1,-1 0,0 0,-1 0,1 0,-1 0,1 0,-1 0,-1 0,1 0,0 4,20 42,-15-44,1-1,-1 1,1-1,1-1,-1 0,1 0,0 0,0-1,0 0,0 0,0-1,1 0,-1-1,1 0,-1 0,1-1,-1 0,1 0,-1-1,1 0,4-2,16 1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1,'-5'5,"-1"6,0-3,6-4,3-6,5-4,-2 0,-4 5,-5 3,-4 7,-4 0,-1 5,6-1,5-7,2-5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2.9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1 622,'29'0,"28"0,15 0,-1 0,-7 0,-10 0,-9 0,-13-5,-6-1,-3 0,-1 1,0 1,3-2,0-2,-3 2</inkml:trace>
  <inkml:trace contextRef="#ctx0" brushRef="#br0" timeOffset="230.79">142 820,'29'10,"38"-7,17-4,4-6,-8-2,-13 0,-12-3,-12 1,-13 2</inkml:trace>
  <inkml:trace contextRef="#ctx0" brushRef="#br0" timeOffset="651.319">1412 340,'-24'12,"0"0,1 2,1 0,0 2,1 0,0 2,2 0,0 1,1 1,-13 19,27-35,0 0,0 0,1 1,0 0,0-1,0 1,0 0,1 0,0 1,0-1,0 0,1 1,0-1,0 1,0-1,0 1,1-1,0 1,0 0,1-1,0 1,0-1,0 1,0-1,1 1,0-1,0 0,0 0,1 0,0 0,0 0,0 0,1-1,-1 0,3 3,6 2,0-1,1 0,0-1,1 0,-1-1,1 0,0-2,1 1,-1-2,1 0,0 0,0-1,0-1,0-1,0 0,-1-1,1 0,0-2,0 1,-1-2,1 0,-1-1,0 0,0-1,-1 0,1-2,-2 1,1-1,-1-1,3 0,-1-1,-1 0,1-1,-2-1,0 0,0 0,9-14,-18 22,0-1,0 1,0-1,-1 0,0 0,0 0,0 0,0 0,-1 0,0-1,0 1,-1 0,1-1,-1 1,0 0,0-1,-1 1,0 0,0 0,0-1,-1 1,1 0,-1 0,0 0,-1 0,1 1,-2-3,-70-50,52 44</inkml:trace>
  <inkml:trace contextRef="#ctx0" brushRef="#br0" timeOffset="939.262">932 566,'77'-18,"0"3,1 3,1 4,-1 4,12 2,159 30,-44 4,-181-31</inkml:trace>
  <inkml:trace contextRef="#ctx0" brushRef="#br0" timeOffset="2148.733">1694 397,'-5'0,"-1"-5,-5-2,0-4,-4 0,-3-3,-4 0,-3 3,-1 4,-2 2,4 7,6 4</inkml:trace>
  <inkml:trace contextRef="#ctx0" brushRef="#br1" timeOffset="12302.759">2117 1,'48'92,"-28"-55,-2 0,-1 2,-2 0,-2 0,-2 1,1 10,-8-27,-1 0,0 0,-2 0,-1 0,-1 0,-1 0,-1 0,-1-1,0 1,-2-1,-1 0,-1 0,-1-1,-7 15,7-12,0 0,-2-1,0 0,-1 0,-2-1,0-1,-1 0,-2-1,0-1,0 0,-2-2,0 0,-2-1,1-1,-2 0,0-2,-12 5,5-12,34-24,67-51,-46 44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91,'-81'96,"4"4,5 2,4 4,-12 32,-55 113,94-192,324-470,-21-9,-195 309,-67 111,0 1,0-1,0 1,0-1,0 0,0 1,0-1,0 1,1-1,-1 1,0-1,0 1,0-1,0 0,1 1,-1-1,0 0,1 1,-1-1,0 1,0-1,1 0,-1 0,1 1,-1-1,0 0,1 0,-1 1,0-1,1 0,-1 0,1 0,-1 0,1 0,-1 1,1-1,-1 0,0 0,1 0,-1 0,1 0,-1-1,1 1,-1 0,1 0,-1 0,0 0,1 0,-1-1,1 1,-1 0,0 0,1 0,-1-1,-7 46,-4-7,2 0,2 1,1 0,2 0,1 0,2 1,2-1,2 0,4 15,-4-39,5 28,2-1,2 0,2 0,12 24,32 51,-58-116,1-1,-1 0,0 1,1-1,-1 0,0 1,1-1,-1 1,0-1,1 1,-1-1,0 1,0-1,0 1,0-1,1 1,-1-1,0 1,0-1,0 1,0-1,0 1,0 0,0-1,0 1,0-1,-1 1,1-1,0 1,0-1,0 1,-1-1,1 1,0-1,0 1,-1-1,1 0,0 1,-1-1,1 1,-1-1,1 0,-1 1,1-1,0 0,-1 0,1 1,-1-1,1 0,-1 0,1 0,-1 0,0 0,1 1,-1-1,1 0,-1 0,1 0,-1 0,1 0,-1-1,-38-7,35 7,-273-120,81 23,183 88,7 3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 2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0,'0'10,"0"8,0 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7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43,'0'29,"0"29,0 14,0-1,0-7,0-10,5-9,1-8,0-5,3-8,1-8</inkml:trace>
  <inkml:trace contextRef="#ctx0" brushRef="#br0" timeOffset="470.545">1 43,'117'-17,"-67"7,1 3,0 3,0 1,32 3,-80 0,0-1,-1 1,1 0,0 0,0 0,-1 0,1 0,0 1,-1-1,1 1,0-1,-1 1,1 0,-1 0,1 0,-1 1,1-1,-1 1,0-1,0 1,0 0,0 0,0 0,0 0,0 0,-1 0,1 0,-1 0,1 1,-1-1,0 1,0-1,0 1,0-1,-1 1,1 0,-1-1,1 1,-1 0,0 0,0 2,-3 3,-1 0,0 0,0 0,-1-1,0 1,0-1,0 0,-1-1,0 1,-1-1,0 0,-5 3,-34 37,45-44,-1-1,1 1,-1 0,1 0,0 0,0 0,0 0,0 0,1 0,-1 0,0 0,1 0,-1 1,1-1,0 0,0 0,0 1,0-1,0 0,0 0,1 0,-1 1,1-1,-1 0,1 0,0 0,0 0,0 0,0 0,0 0,1 0,-1 0,0-1,1 1,-1-1,1 1,1 0,79 49,-55-38,67 55,-91-66,-1 1,0 0,0 0,1 0,-2 0,1 0,0 1,-1-1,1 0,-1 1,0-1,0 1,-1 0,1-1,-1 1,1 0,-1-1,0 1,0 0,-1-1,1 1,-1-1,0 1,0 0,0-1,-1 0,1 1,-1-1,1 0,-2 1,-7 8,0-1,-2 0,1-1,-1 0,0-1,-1 0,0-1,-1-1,1 0,-1 0,-1-2,1 1,-1-2,0 0,0-1,-15 1,24-3,-3 2,-1 0,0-1,0 0,1-1,-1 0,0 0,0-1,0-1,0 0,0 0,0-1,0 0,0-1,1 0,-8-3,-1-6</inkml:trace>
  <inkml:trace contextRef="#ctx0" brushRef="#br0" timeOffset="736.954">1158 213,'-14'29,"-15"23,-7 9,3-2,2-6,6-7,3-7,0-5,4-4,0-7,3-7</inkml:trace>
  <inkml:trace contextRef="#ctx0" brushRef="#br0" timeOffset="1003.681">763 297,'34'29,"30"19,8 6,-2-6,-9-6,-14-6,-16-4,-13-7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0 198,'34'-5,"25"-1,8-1,-4 2,-6 2,-9 1,-8 0,-10-3,-6-1,-7 0</inkml:trace>
  <inkml:trace contextRef="#ctx0" brushRef="#br0" timeOffset="252.356">199 1,'9'38,"8"27,2 8,-3-4,-4-10,-5-8,-2-15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0,'-90'201,"72"-164,-3 0,0-2,-3-1,-1 0,-1-2,-15 14,25-30,2-1</inkml:trace>
  <inkml:trace contextRef="#ctx0" brushRef="#br0" timeOffset="296.855">0 0,'10'24,"12"18,8 6,3 0,1-8,0-6,-2-5,-1-6,-6-3,-3-5,-4 0,-11-2,-6-4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01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1 394,'115'-26,"-63"19,207-18,-120 5,-115 16</inkml:trace>
  <inkml:trace contextRef="#ctx0" brushRef="#br0" timeOffset="279.484">85 564,'38'0,"37"-5,11-2,-5 1,-11 1,-13 1,-16-2,-10-2,-6 2,-2 1,0 2,-5-4,-4-1</inkml:trace>
  <inkml:trace contextRef="#ctx0" brushRef="#br0" timeOffset="3230.515">1271 197,'16'-48,"-15"47,-1 0,0 0,0 0,0 0,0 0,0 1,0-1,0 0,-1 0,1 0,0 0,0 0,-1 0,1 0,-1 0,1 0,-1 1,1-1,-1 0,1 0,-1 1,0-1,1 0,-1 1,0-1,0 1,1-1,-1 1,0-1,0 1,0-1,0 1,0 0,0-1,1 1,-1 0,0 0,0 0,0 0,0 0,0 0,0 0,0 0,0 0,0 0,0 0,0 1,0-1,0 0,0 1,-12 5,0 0,1 0,-1 1,2 1,-1 0,1 1,0 0,1 1,0 0,0 0,1 1,1 0,0 1,0 0,1 0,1 0,0 1,1 0,-1 3,0-1,0 1,1-1,1 1,0 1,1-1,1 0,1 1,0-1,1 1,0 0,2-1,0 0,4 15,-3-25,0 1,0-1,1 0,0 0,0 0,0-1,1 1,0-1,0 0,0-1,1 1,-1-1,1 0,0 0,0-1,1 0,-1 0,1 0,-1-1,1 0,0 0,0-1,0 0,0 0,1 0,7 0,1 0,-1-1,1 0,-1-2,0 0,1 0,-1-1,0-1,0-1,-1 0,3-2,7-3,-1-2,0 0,-1-2,0 0,-1-2,-1 0,0-1,-1-1,-1-1,-1-1,-1 0,-1-1,0-1,-2 0,0-1,-2 0,0-1,-2 0,-1-1,2-11,-8 29,0-2,-1 1,-1 0,1 0,-1 0,-1 0,1 0,-1 0,-1 0,0 0,0 0,0 0,-1 0,0 1,-1 0,1-1,-1 1,-1 0,1 1,-1-1,-1 1,1 0,-1 0,0 1,0 0,-1 0,1 0,-1 1,0 0,-7-3,2 3,-1 0,0 1,0 0,0 1,-1 1,1 0,0 1,-1 0,1 1,0 1,0 0,0 1,0 0,0 1,-7 3,-15 5</inkml:trace>
  <inkml:trace contextRef="#ctx0" brushRef="#br0" timeOffset="3581.055">791 422,'9'-4,"-1"0,1 0,1 1,-1 1,0-1,0 2,1-1,-1 1,1 1,0 0,-1 0,1 0,-1 2,1-1,-1 1,0 0,7 3,66 7,42-14,0-5,122-24,-158 19,175-20,-262 31,0 1,0-1,0 1,0-1,0 1,1 0,-1 0,0 0,0 0,1 0,-1 0,0 0,0 0,0 0,1 0,-1 1,0-1,0 0,0 1,0-1,0 1,0 0,0-1,0 1,0 0,0-1,0 1,0 0,0 0,0 0,-1 0,1 0,0 0,-1 0,1 0,0 0,-1 0,0 0,1 0,-1 1,0-1,1 0,-1 0,0 0,0 1,0-1,0 0,0 0,0 0,-1 1,1-1,-9 10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0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1 169,'24'0,"13"0,4 0,1 0,-2 0,-3 0,-4 0,-1 0,-3 0,-1 0,0 0,0 0,-1 0,1 0,0 0,0 0,0 0,-5 0</inkml:trace>
  <inkml:trace contextRef="#ctx0" brushRef="#br0" timeOffset="3969.171">86 367,'1'2,"1"0,-1 0,1 0,-1-1,1 1,0 0,0-1,0 0,0 1,0-1,0 0,0 0,0 0,0 0,0 0,0-1,1 1,-1-1,0 1,1-1,-1 0,0 0,1 0,-1 0,1 0,0 0,355 3,-183 2,-163 7,-18-7</inkml:trace>
  <inkml:trace contextRef="#ctx0" brushRef="#br0" timeOffset="4635.936">424 0,'52'48,"82"42,65 55,-197-145,-1 1,0-1,0 0,0 1,0 0,0-1,1 1,-1 0,0 0,-1-1,1 1,0 0,0 0,0 0,0 0,-1 0,1 0,0 0,-1 0,1 1,-1-1,0 0,1 0,-1 0,0 1,1-1,-1 0,0 0,0 1,0-1,0 0,0 0,-1 1,1-1,0 0,-1 0,1 0,0 1,-1-1,1 0,-1 0,0 0,1 0,-1 0,0 0,0 0,0 0,0 0,0 0,0-1,0 1,0 0,-13 3,0 1,0 0,1 0,-1 1,2 1,-1 1,1-1,0 2,0 0,-6 6,-178 185,185-186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29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5138 622,'162'278,"-105"-211,-56-66,0 1,1-1,-1 1,1-1,0 0,-1 0,1 0,0 0,0 0,0 0,0 0,0 0,0-1,0 1,0-1,0 0,0 1,0-1,0 0,0 0,0 0,0-1,0 1,0 0,0-1,0 1,0-1,0 0,0 0,0 0,0 0,-1 0,1 0,0 0,-1 0,1-1,0 1,0-2,14-19,-1 0,0-1,-2-1,-1 0,-1-1,-1 0,1-5,12-30,0-2,-15 36</inkml:trace>
  <inkml:trace contextRef="#ctx0" brushRef="#br0" timeOffset="216.897">5899 735,'10'24,"3"8</inkml:trace>
  <inkml:trace contextRef="#ctx0" brushRef="#br0" timeOffset="365.202">5702 255</inkml:trace>
  <inkml:trace contextRef="#ctx0" brushRef="#br0" timeOffset="2649.547">9145 651,'0'19,"0"11,5 1,1-5</inkml:trace>
  <inkml:trace contextRef="#ctx0" brushRef="#br0" timeOffset="2883.612">9116 284</inkml:trace>
  <inkml:trace contextRef="#ctx0" brushRef="#br0" timeOffset="3867.903">11036 481,'-19'3,"-1"0,1 1,0 1,0 0,1 2,-1 0,1 1,1 1,-6 4,22-12,0-1,0 1,-1-1,1 1,0 0,0 0,0 0,0-1,0 1,0 0,0 0,1 0,-1 1,0-1,0 0,1 0,-1 0,1 0,-1 1,1-1,0 0,-1 1,1-1,0 0,0 0,0 1,0-1,0 0,0 1,0-1,0 0,1 1,-1-1,0 0,1 0,-1 1,1-1,0 0,-1 0,1 0,0 0,0 0,-1 1,1-2,0 1,0 0,0 0,0 0,1 0,63 32,-58-30,14 5,-9-5,0 1,0 0,-1 1,1 0,-1 1,0 0,-1 0,0 1,0 1,0 0,-1 0,0 1,-1 0,0 0,0 1,1 3,-8-10,0 0,0 0,0 0,0 0,-1 0,0 0,1 0,-1 0,0 1,-1-1,1 0,0 0,-1 0,0 0,0 0,0 0,0 0,0 0,0 0,-1-1,1 1,-1 0,0-1,0 1,0-1,0 0,0 1,-1-1,1 0,-1-1,1 1,-1 0,0-1,0 1,0-1,-107 40,83-36</inkml:trace>
  <inkml:trace contextRef="#ctx0" brushRef="#br0" timeOffset="3098.785">9653 566,'-8'9,"0"0,1 1,0 0,1 1,0-1,1 1,0 0,1 1,0-1,1 1,0 0,0 0,1 0,1 0,0 0,1 0,1 0,0 5,0-14,0 0,0-1,0 1,1-1,-1 0,1 1,0-1,-1 0,1 0,0 0,0 0,1-1,-1 1,0 0,0-1,1 0,-1 1,1-1,-1 0,1 0,0 0,-1-1,1 1,0-1,0 1,-1-1,1 0,0 0,0 0,-1 0,1-1,0 1,0-1,-1 0,1 0,0 0,95-43,-88 36,-1 0,0-1,0 0,0 0,-1-1,-1 0,0-1,0 0,-1 0,0 0,-1-1,-1 1,1-2,-4 7,0 0,0 0,0 0,-1 0,0-1,0 1,0 0,-1 0,0 0,0 0,-1 0,0 0,0 0,0 0,-1 1,0-1,0 1,0-1,0 1,-1 0,0 0,0 1,0-1,-1 1,0 0,0 0,0 1,0-1,0 1,-1 0,1 0,-1 1,0 0,0 0,1 0,-2 1,1 0,0 0,0 0,0 1,0 0,-1 0,1 0,0 1,0 0,-1 1,-12 3</inkml:trace>
  <inkml:trace contextRef="#ctx0" brushRef="#br0" timeOffset="3520.274">9907 792,'61'-55,"-35"30,1 1,0 1,2 1,29-15,-56 36,-1 0,1 0,-1 0,1 0,0 0,-1 0,1 1,0-1,0 1,0-1,-1 1,1 0,0-1,0 1,0 0,0 0,0 1,-1-1,1 0,0 1,0-1,0 1,-1-1,1 1,0 0,-1 0,1-1,0 1,-1 1,1-1,-1 0,0 0,1 0,-1 1,0-1,0 1,1-1,-1 1,-1-1,1 1,0 0,0-1,-1 1,1 0,0 0,-1 0,0-1,1 1,-1 2,1 1,1 0,1 1,-1-1,1 0,-1 0,1-1,1 1,-1-1,1 1,0-1,0 0,0 0,0-1,1 1,-1-1,1 0,0 0,0-1,0 1,0-1,1 0,-1 0,0-1,1 0,-1 0,1 0,0-1,-1 1,1-1,0-1,-1 1,1-1,2 0,0-1,-1 0,1 0,-1-1,0 0,0 0,0 0,0-1,0 0,-1-1,1 1,-1-1,-1-1,1 1,-1-1,0 0,0 0,0 0,-1-1,0 1,0-1,-1 0,0 0,0-1,0 1,-1-1,-1 1,1-1,0-5,-1-11</inkml:trace>
  <inkml:trace contextRef="#ctx0" brushRef="#br0" timeOffset="770.06">6210 1,'79'535,"-73"-481,-2 1,-3 0,-2 0,-7 42,7-70,19-33,129-122,-130 116,0 0,2 1,-1 1,1 1,0 1,1 0,0 1,0 2,1 0,0 1,-1 1,13 0,-30 2,0 1,-1 0,1 0,0 0,0 0,0 0,-1 1,1-1,0 1,0 0,-1 0,1 0,-1 0,1 0,-1 1,1-1,-1 1,0 0,0-1,0 1,0 0,0 0,0 0,0 1,-1-1,1 0,-1 1,1-1,-1 1,0-1,0 1,0 0,0-1,-1 1,1 0,-1 0,0-1,0 1,0 0,0 0,0-1,0 1,-1 0,1 0,-1-1,0 1,0 0,0-1,0 1,-1 0,-11 14,-1-1,0 0,-2-1,0 0,0-2,-1 0,-1-1,0 0,-1-2,0 0,-1-1,0-1,0-1,-14 3,12-2,1 0,-1-2,-1-1,1 0,-1-2,0 0,0-2,-19-1,40 0,1 0,-1 0,0 0,0 0,0-1,0 1,1 0,-1-1,0 0,0 1,1-1,-1 0,0 0,1 0,-1 0,1 0,-1 0,1-1,0 1,-1 0,1-1,0 1,0-1,0 1,0-1,0 0,0 1,1-1,-1 0,0 0,1 1,-1-1,1-16</inkml:trace>
  <inkml:trace contextRef="#ctx0" brushRef="#br0" timeOffset="1298.523">6916 848,'45'-37,"-2"-1,-1-3,-2-2,-2-1,1-5,22-59,-59 105,-1 0,0 1,-1-1,1 1,0-1,-1 0,0 0,1 1,-1-1,0 0,0 0,-1 1,1-1,-1 0,1 0,-1 1,0-1,0 0,0 1,0-1,0 1,-1 0,1-1,-1 1,0 0,0 0,1 0,-1 0,0 0,-1 0,1 1,0-1,0 1,-1-1,1 1,-1 0,1 0,-1 0,0 0,1 0,-3 0,1 0,1 0,0 0,-1 0,1 0,-1 0,1 1,-1 0,0-1,1 1,-1 1,1-1,-1 0,0 1,1 0,-1 0,1 0,0 0,-1 0,1 1,0 0,0-1,0 1,0 0,0 1,0-1,0 0,1 1,-1 0,1-1,0 1,0 0,0 0,0 0,0 1,1-1,0 0,-1 1,1-1,0 0,1 1,-1 0,0-1,1 1,0-1,0 1,0 0,0-1,1 1,0-1,0 3,2-2,1 1,0-1,0 0,0 0,0 0,1-1,-1 0,1 1,0-2,0 1,0-1,0 1,1-1,-1-1,1 1,-1-1,1 0,-1 0,1 0,0-1,0 0,16 4,12 2,-23-5,1 1,-1 0,0 1,0 0,0 0,0 2,-1-1,1 1,3 3,-11-5,-1 0,0 0,1 0,-1 1,0-1,-1 0,1 1,-1 0,1-1,-1 1,0 0,0-1,-1 1,1 0,-1 0,0 0,0 0,0 0,0 0,-1-1,0 1,1 0,-2 0,1-1,0 1,-1 0,1-1,-1 1,0-1,0 0,0 0,-1 0,0 2,-20 67,26-55</inkml:trace>
  <inkml:trace contextRef="#ctx0" brushRef="#br0" timeOffset="1950.996">7875 538,'-42'19,"1"2,1 2,1 1,1 2,2 2,1 1,0 3,-14 32,48-62,1-1,-1 0,0 0,1 0,-1 0,1 1,-1-1,1 0,-1 0,1 1,0-1,0 0,0 1,0-1,0 0,0 1,0-1,0 0,0 1,0-1,1 0,-1 1,1-1,-1 0,1 0,-1 0,1 1,0-1,-1 0,1 0,0 0,0 0,0 0,0 0,0 0,0-1,0 1,0 0,1 0,-1-1,0 1,0-1,0 1,1-1,-1 0,0 1,1-1,-1 0,0 0,1 0,-1 0,0 0,1 0,-1 0,1 0,13-2,1 0,-1-1,0 0,0-1,0-1,0 0,-1-1,0-1,0 0,-1-1,0 0,0-1,3-4,22-12,-23 16,63-30,-76 38,1 1,-1-1,0 1,0-1,0 1,1 0,-1 0,0 0,0 0,1 1,-1-1,0 1,0-1,0 1,0 0,1-1,-1 1,0 0,-1 1,1-1,0 0,0 0,0 1,-1-1,1 1,-1 0,1-1,-1 1,1 0,-1 0,0 0,0 0,0 0,0 0,0 1,10 25,-10-23,0-1,0 1,1 0,-1-1,1 1,0-1,1 0,-1 0,1 0,0 0,0 0,0 0,0-1,0 0,1 1,0-1,0-1,0 1,0 0,0-1,0 0,1 0,-1 0,1-1,2 2,10-1,0 0,0-1,0-1,0 0,0-2,0 0,0 0,-1-2,1 0,-1-1,0 0,0-2,0 0,-1 0,12-9,12-8,-2-1,-2-3,0 0,-1-3,11-14,-29 28,-1 0,-1-2,-1 1,0-1,-1-1,-1 0,-1-1,-1 0,-1-1,-1 0,-1 0,0 0,-2-1,1-20,-1 27,-2 0,0 1,-1-1,-1 0,0 0,-2 0,1 0,-2 1,0-1,-1 1,0 0,-1-1,-1 2,-1-1,-4-6,7 17,0 1,0 0,-1 0,1 0,-1 1,0-1,0 1,0 0,0 1,0-1,0 1,0 0,0 0,-1 1,1 0,0 0,-1 0,1 0,0 1,0 0,-1 0,1 0,0 1,0-1,0 1,0 1,1-1,-1 1,0-1,1 1,0 1,0-1,0 1,0-1,0 1,1 0,0 0,-1 1,2-1,-1 1,0-1,1 1,-1 4,-8 10,1 0,0 1,2 1,1 0,0 0,2 0,0 1,1-1,2 1,0 0,1 0,1 0,1 0,1 0,2 0,-1 0,2-1,1 1,1-1,1-1,6 12,88 138,31 4,-122-160</inkml:trace>
  <inkml:trace contextRef="#ctx0" brushRef="#br0" timeOffset="2166.99">8242 312,'38'0,"37"5,15 1,-2 0,-8-1,-11-1,-14-2,-11-1,-8 0,-5-1,-9 0</inkml:trace>
  <inkml:trace contextRef="#ctx0" brushRef="#br0" timeOffset="-6472.03">453 255,'-45'186,"19"-49,6 2,6 0,5 82,9-210,1 0,1 0,0 0,0 0,1 0,1 0,0-1,0 1,1-1,0 0,1-1,0 1,-4-6,0-1,1 1,0-1,0 0,0 0,0 0,0 0,0 0,1-1,-1 1,1-1,0 0,0 0,0 0,0-1,0 1,0-1,0 0,0 0,0-1,1 1,-1-1,0 0,1 0,-1 0,0-1,1 1,-1-1,0 0,0 0,0-1,1 0,13-7,-2-2,1 0,-1-1,-1 0,0-2,-1 1,0-2,-1 0,-1 0,-1-1,0-1,-1 0,0-1,1-5,17-24,10-20,-4-1,-3-2,3-14,-15 32,-2-2,-2 0,-3 0,-2-2,-2 1,-1-37,-7 86,1 1,-1-1,0 0,-1 0,1 0,-1 0,-1 0,1 1,-1-1,0 0,0 1,0 0,-1-1,0 1,-2-4,3 9,0-1,1 1,-1-1,0 1,0 0,0 0,1 0,-1 0,0 0,0 0,0 1,0-1,1 0,-1 1,0-1,1 1,-1 0,0 0,1 0,-1-1,1 2,-1-1,1 0,-1 0,1 0,0 1,0-1,-1 0,1 1,0-1,0 1,1-1,-1 1,0 0,0-1,1 1,-1 0,1 0,-1 0,-18 33,2 1,2 0,1 2,2-1,2 1,1 1,2 0,2 0,0 17,3-7,1 1,3-1,3 1,1-1,2 0,13 37,-13-56,1 0,1 0,2-1,2-1,0 0,2 0,6-2,-13-23</inkml:trace>
  <inkml:trace contextRef="#ctx0" brushRef="#br0" timeOffset="-5856.085">1045 1215,'13'-43,"3"0,1 1,2 0,17-26,-7 22,-28 46,1 1,-1-1,0 1,0 0,0-1,0 1,0 0,0 0,0 0,0 0,0 0,0 0,-1 0,1 0,0 0,-1 0,1 1,-1-1,1 0,-1 0,1 1,-1-1,0 0,0 0,0 1,0-1,0 0,0 1,0-1,0 0,0 1,0-1,-1 0,1 0,-1 1,1-1,-1 1,1 3,0 1,0-1,0 1,0-1,1 1,-1-1,1 0,1 1,-1-1,1 0,0 0,0 1,0-2,1 1,-1 0,1 0,1-1,-1 0,0 1,1-1,0 0,0-1,0 1,1-1,-1 0,1 0,0 0,0-1,0 1,0-1,0-1,0 1,0-1,1 1,-1-1,1-1,-1 1,1-1,-1 0,1 0,-1-1,0 0,1 0,2-1,0-3,0-1,0 0,-1 0,0 0,0-1,-1-1,0 1,0-1,0 0,-1 0,0 0,-1-1,0 0,0 0,-1 0,0 0,-1-1,0 1,1-10,-3-7,-3 23</inkml:trace>
  <inkml:trace contextRef="#ctx0" brushRef="#br0" timeOffset="-3036.019">1581 397,'25'-8,"0"-2,-1-1,-1 0,0-2,0 0,-2-2,0-1,0 0,-1-1,-2-2,1 0,0-3,-11 11,-1 0,0-1,-1 0,0 0,0-1,-2 0,1 0,-2 0,0 0,1-5,-9 83,-32 368,19-60,18 59,2-173,-25-101,23-159,-1 0,1 0,-1 0,1 0,0 0,-1 1,0-1,1 0,-1 0,1 1,-1-1,0 0,0 1,1-1,-1 0,0 1,0-1,0 1,0-1,0 1,0 0,1-1,-1 1,0 0,0 0,0 0,0 0,0 0,0 0,0 0,0 0,0 0,0 0,0 0,0 0,0 1,0-1,0 0,0 1,0-1,0 1,1-1,-1 1,0 0,0-1,1 1,-1 0,0-1,1 1,-1 0,0 0,1-1,-1 1,1 0,-1 0,1 0,0 0,-1 0,1 0,0 0,0 0,0 0,0 0,0 0,0 0,0 0,0 0,0 0,-109-213,97 185</inkml:trace>
  <inkml:trace contextRef="#ctx0" brushRef="#br0" timeOffset="-2801.875">1554 1131,'33'-24,"21"-13,7 0,-4 2,-5 6,-8 8,-6 8,-5 6,-3 5,-2 1,-6 3</inkml:trace>
  <inkml:trace contextRef="#ctx0" brushRef="#br0" timeOffset="-2415.886">2202 821,'-5'11,"1"1,0 0,0 0,1 1,1-1,0 1,0 0,2-1,-1 1,2 0,0-1,0 1,1 0,1-1,0 0,0 1,2-1,-1 0,1-1,1 1,0-1,5 6,-7-14,-1 0,1 0,-1 0,1-1,0 0,0 0,0 0,0 0,1-1,-1 1,0-1,1 0,-1-1,1 1,-1-1,0 1,1-1,-1-1,1 1,-1-1,1 0,-1 0,0 0,1 0,-1-1,0 1,1-2,5-1,0-1,-1 0,1-1,-1 1,0-2,-1 0,1 0,-1 0,-1-1,6-7,-10 12,0 0,0 0,-1-1,1 1,-1-1,0 1,0-1,0 0,0 0,0 0,-1 0,0 0,0 0,0-1,-1 1,1 0,-1 0,0-1,0 1,0 0,-1 0,0-1,1 1,-1 0,-1 0,1 0,-1 0,0 0,1 0,-2 0,1 1,0-1,-1 1,0 0,0-1,-5-3,0 0,0 1,-1 0,0 1,0 0,0 0,-1 1,0 0,0 1,0 0,0 1,0 0,0 0,-1 1,1 0,0 1,-1 0,1 1,-1 0,1 1,0 0,-7 2,-6 3</inkml:trace>
  <inkml:trace contextRef="#ctx0" brushRef="#br0" timeOffset="-2103.367">2598 1159,'9'-39,"9"-26,5-8,-1 5,1 8,-4 10,0 13,-4 9,1 8,-2 13,-4 8</inkml:trace>
  <inkml:trace contextRef="#ctx0" brushRef="#br0" timeOffset="-1733.938">3106 764,'-34'14,"-10"20,1 8,9 2,14-7,16-9,13-4,10-7,6-7,9-4,4-3,-1-3,-1 0,-2-1,-7-6,-3 0,-1 0,-4 1</inkml:trace>
  <inkml:trace contextRef="#ctx0" brushRef="#br0" timeOffset="-1330.96">3387 989,'19'-7,"0"0,-1-2,0 0,0-1,-1 0,-1-2,0 0,0-1,-1 0,13-16,-27 28,0 0,1 0,-1 0,0-1,0 1,0 0,0-1,0 1,0 0,-1-1,1 1,0-1,-1 0,1 1,-1-1,0 1,1-1,-1 0,0 1,0-1,0 0,0 1,0-1,0 0,-1 1,1-1,-1 1,1-1,-1 1,1-1,-1 0,0 1,0 0,0-1,0 1,0 0,0-1,0 1,0 0,0 0,-1 0,1 0,0 0,-1 0,1 0,-1 0,1 1,-1-1,1 1,-1-1,1 1,-1-1,0 1,0 0,-10 0,-1 1,1 0,0 1,0 0,0 1,0 0,0 1,1 0,0 1,0 0,0 1,0 0,1 1,0 0,0 1,1 0,0 0,0 1,1 0,-1 2,6-9,1 1,-1-1,1 1,0-1,0 1,0 0,0 0,0 0,1 0,-1 0,1 1,0-1,0 0,0 0,0 1,1-1,-1 1,1-1,0 1,0-1,0 1,0-1,1 1,-1-1,1 0,0 1,0-1,0 0,1 0,-1 1,1-1,0 0,0 0,0-1,0 1,0 0,0-1,1 1,-1-1,1 0,0 0,0 0,0 0,0 0,0 0,0-1,1 0,10 3,0-1,0-1,0-1,1 0,-1-1,0 0,1-1,-1 0,0-2,0 1,0-2,0 0,0-1,10-5,1 1</inkml:trace>
  <inkml:trace contextRef="#ctx0" brushRef="#br0" timeOffset="-901.901">3867 848,'-5'7,"-1"-1,2 1,-1 0,0 0,1 0,1 1,-1 0,1-1,1 1,-1 0,1 0,1 1,-1-1,1 0,1 1,0-1,0 0,0 1,1-1,0 0,2 4,1-8,1-1,0 0,0 1,1-2,-1 1,1 0,-1-1,1 0,0-1,0 1,0-1,0 0,0 0,0-1,0 0,0 0,0 0,0-1,0 0,0 0,-1-1,1 1,0-1,0 0,-1-1,1 1,2-3,18-7,0-1,-1-1,-1-2,0 0,-1-1,-1-2,0 0,-2-1,0-2,-1 0,-2 0,0-2,-1 0,-2-1,0 0,-2-2,0 1,-2-1,-1-1,2-16,-9 32,0 0,-1 0,0-1,-1 1,-1 0,0 0,0 0,-1 0,-1 0,0 0,0 1,-1-1,-1 1,0 0,2 5,1 1,-1 0,-1 0,1 0,-1 0,0 0,0 1,0 0,0 0,-1 0,0 0,1 1,-1 0,-1 0,1 0,0 0,-1 1,1 0,-1 0,0 1,0-1,0 1,0 0,0 1,0 0,0 0,0 0,1 0,-2 1,-8 3,0 1,0 0,1 0,0 2,0 0,0 0,1 2,0-1,0 2,1 0,1 0,-1 1,2 0,-1 1,2 0,0 1,-6 11,8-13,1 0,0 1,1 0,0 0,1 0,1 0,0 1,0-1,1 1,1 0,0 0,1 0,0-1,1 1,1 0,0 0,0-1,1 1,1-1,0 0,1 0,0 0,1 0,0-1,1 0,0-1,0 1,2-1,-1-1,1 1,0-2,1 1,6 3,10 4,1-1,0-1,1-2,0-1,1-1,1-1,-1-1,1-2,0-1,1-2,-1-1,10-1,-11-1</inkml:trace>
  <inkml:trace contextRef="#ctx0" brushRef="#br0" timeOffset="9638.206">1 1582,'595'-1,"-277"-25,35-1,106-4,229 32,-397 26,136-26,-43-30,-36 29,-70-29,603 30,93-1,-681-27,-167 26,111-10,46-24,-81 12,-125 13,1 3,1 3,69 7,-26-1,52-13,86-8,-92-7,-27 14,85-5,-57-10,-63 26,70-10,-110 1,0 3,1 3,0 3,27 4,26-1,586-2,-452-28,-85 17,-104 1,0 3,1 3,0 2,32 6,21-2,107-30,-142 9,-60 14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57,'0'-5,"-4"3,-7 3,-2 4,2 8,8 1,8-7,9-4,2-8,3-3,-2-5,-8 1,-11 1,-1 3,2 3</inkml:trace>
  <inkml:trace contextRef="#ctx0" brushRef="#br0" timeOffset="433.729">354 0,'-10'10,"-7"2,-2 5,8-1,11-3,9-3,4-9,4-5,0-5,-9-2,-10 1,-9 2,-3 8,5 3,5 1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9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12,'-5'2,"0"-1,0 1,0 0,0 0,0 0,1 1,-1-1,1 1,0 1,-1-1,2 0,-1 1,0 0,-1 1,-5 5,-33 33,2 1,2 3,2 1,1 3,-162 146,100-95,99-102,-1 0,0 0,1 0,-1 0,1 0,-1 0,0 0,1 0,-1 0,1 1,-1-1,0 0,1 0,-1 0,0 0,1 1,-1-1,0 0,1 0,-1 1,0-1,0 0,1 1,-1-1,0 0,0 1,0-1,1 0,-1 1,0-1,0 0,0 1,0-1,0 1,0-1,0 0,0 1,0-1,0 1,0-1,0 0,0 1,0-1,0 0,0 1,0-1,0 1,-1-1,1 0,0 1,0-1,0 0,-1 1,1-1,0 0,0 1,-1-1,1 0,0 0,-1 1,1-1,0 0,-1 0,1 0,0 0,9-7</inkml:trace>
  <inkml:trace contextRef="#ctx0" brushRef="#br0" timeOffset="431.935">90 41,'-24'-33,"17"26,17 23,171 206,-33-24,-76-135,-68-66,-7-5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29,'-5'0,"3"0,8 0,6 0,7 0,4 0,4 0,2 0,0 0,0 0,1-5,-1-2,0 1,0 1,-10 2,-9 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23,'19'5,"26"-4,9-1,1-1,-4 0,-11-6,-7 0,-5 0,-7 2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19 539,'-9'-4,"1"-3,7 1,8 1,8 2,7 1,3-4,3-1,1 1,1-3,0-1,-1 2,1-3,-2 1,-9 7,-8 8,-11 4,-5 0</inkml:trace>
  <inkml:trace contextRef="#ctx0" brushRef="#br0" timeOffset="912.95">330 850,'20'-2,"1"-1,-1-1,1-1,-1 0,-1-2,1 0,-1-1,0-1,11-8,-12 6,-1-1,0-1,-1-1,0 0,-1-1,-1 0,0-1,-1-1,-1 0,-1-1,0-1,-2 1,7-17,-2-40,-14 74,0-1,0 0,0 0,-1 0,1 0,0 1,-1-1,1 0,-1 1,0-1,0 0,1 1,-1-1,0 1,0-1,-1 1,1-1,0 1,0 0,-1 0,1-1,-1 1,1 0,-1 0,1 0,-1 1,0-1,1 0,-1 1,0-1,0 1,1-1,-1 1,0 0,0 0,0 0,1 0,-1 0,-1 0,-4 3,0 0,0 0,0 0,0 1,1 0,0 1,0-1,0 1,0 0,1 0,0 1,0 0,0 0,1 0,0 0,0 1,0 0,1 0,0 0,1 0,-1 0,1 0,0 3,-1-3,0-1,0 1,1-1,-1 1,2 0,-1-1,1 1,0 0,0 0,1 0,0 0,0 0,1 1,-1-2,2 1,-1 0,1 0,0 0,0-1,1 1,0-1,0 1,1-1,-1 0,1 0,1-1,-1 1,1-1,3 3,-1-3,1 0,0-1,0 0,0 0,0-1,1 0,-1 0,1-1,0 0,0-1,0 0,0 0,0-1,0 0,0 0,-1-1,1-1,5 0,151-61,-154 58,2 0,-1 0,-1-1,1 0,-1 0,0-1,0-1,-1 0,0 0,0-1,-1 0,0-1,-1 0,0-1,-1 1,0-1,0-1,2-7,-9 20,-1-1,1 1,-1 0,0-1,1 1,-1 0,0-1,1 1,-1 0,0-1,0 0,0 1,0-1,0 1,1-1,-1 0,0 1,0-1,0 0,0 0,0 0,0 0,0 0,0 0,0 0,0 0,0 0,0-1,0 1,0 0,1-1,-1 1,0 0,0-1,0 1,0-1,1 1,-1-1,0 0,0 1,1-1,-1 0,0 1,1-1,-1 0,1 0,-1 0,1 1,0-1,-1 0,1 0,0 0,-1 0,1 0,0 0,0 0,0 0,0 0,0 0,0 0,0 0,0 1,0-1,0 0,1 0,-1 0,0 0,1 0,-1 0,-6 7,0 0,1 0,-1 0,1 1,0 0,1 0,0 0,0 1,0-1,1 1,0 0,1 0,0 0,-1 2,3-7,-1 1,0 0,1-1,-1 1,1 0,0 0,0-1,1 1,-1 0,1-1,0 1,0 0,0-1,0 1,1-1,-1 1,1-1,0 0,0 0,0 0,0 0,1 0,-1 0,1-1,0 1,0-1,0 1,0-1,0 0,0 0,0-1,2 1,4 2,0-1,0-1,1 0,-1 0,1-1,-1 0,1 0,-1-1,1-1,-1 1,1-2,-1 1,1-1,-1-1,0 1,0-2,0 1,-1-1,5-3,11-7,-1-1,0-1,-1 0,0-2,-2-1,2-3,4-3,-13 14,0 0,-1 0,0-2,-1 1,0-1,-1-1,0 0,-1-1,-1 1,-1-2,0 1,-1-1,3-9,-9 24,1-1,-1 1,1-1,-1 1,0-1,0 1,0-1,0 1,0-1,0 1,0-1,0 1,-1 0,1-1,-1 1,1-1,-1 1,1 0,-1-1,0 1,1 0,-1 0,0-1,0 1,0 0,0 0,0 0,0 0,-1 0,1 0,0 1,0-1,-1 0,1 0,0 1,-1-1,1 1,-1 0,1-1,0 1,-1 0,1 0,-1 0,1 0,-1 0,1 0,-1 0,1 0,-1 0,1 1,-1-1,1 1,0-1,-1 1,1 0,0-1,-1 1,1 0,0 0,0 0,-14 11,0 0,2 1,0 1,0 0,1 0,1 1,0 1,1 0,1 0,0 1,1 0,1 1,1 0,1 0,0 0,1 0,0 10,4-22,0-1,0 1,0-1,1 0,0 1,0-1,1 0,-1 0,1 0,0 0,1 0,-1 0,1 0,0-1,0 1,0-1,1 0,-1 0,1 0,0-1,0 1,1-1,-1 0,1 0,-1 0,1-1,0 0,0 0,0 0,0 0,0-1,1 0,3 1,0-1,-1 0,1-1,-1 0,1 0,-1-1,1 0,-1 0,0-1,1 0,-1 0,0-1,3-2,8-5</inkml:trace>
  <inkml:trace contextRef="#ctx0" brushRef="#br0" timeOffset="1478.921">1882 625,'-48'41,"3"2,1 2,2 2,-1 7,28-34,41-37,130-151,-155 167,-1-1,1 1,-1 0,1 0,-1 0,1 0,0 0,0 0,-1 0,1 0,0 1,0-1,0 0,0 0,0 1,0-1,0 1,0-1,0 1,0-1,1 1,-1-1,0 1,0 0,0 0,1 0,-1 0,0 0,0 0,0 0,1 0,-1 0,0 0,0 1,0-1,0 0,1 1,-1-1,0 1,0-1,0 1,0 0,0 0,0-1,0 1,0 0,-1 0,1 0,0 0,0 0,-1 0,1 0,7 52,8 27,-16-78,1 0,1 0,-1 0,0 0,0 0,1 0,-1-1,1 1,-1-1,1 1,0-1,-1 0,1 1,0-1,0 0,0 0,0 0,0-1,0 1,0 0,0-1,1 1,-1-1,0 0,0 0,0 0,1 0,-1 0,0 0,0-1,0 1,0-1,2 0,3-1,0-1,0-1,-1 1,1-1,-1 0,0-1,0 0,0 0,0 0,-1 0,0-1,0 0,-1 0,1 0,-1-1,-1 0,1 1,-1-1,0-1,-1 1,0 0,0 0,0-1,-1 1,0-1,0-7,0-10</inkml:trace>
  <inkml:trace contextRef="#ctx0" brushRef="#br0" timeOffset="1948.954">1825 32,'23'-8,"0"2,1 0,-1 2,1 0,0 2,0 1,0 1,20 2,-43-2,0 0,0 0,1 0,-1 0,0 0,0 0,1 0,-1 0,0 1,0-1,0 1,1-1,-1 1,0-1,0 1,0-1,0 1,0 0,0 0,0 0,0 0,0-1,0 1,-1 0,1 0,0 1,-1-1,1 0,0 0,-1 0,0 0,1 0,-1 1,0-1,1 0,-1 0,0 1,0-1,0 0,0 0,0 1,0 0,-31 51,9-17,21-34,0 0,1 0,-1 0,1 0,-1 1,1-1,0 0,0 0,0 1,0-1,0 0,0 0,1 1,-1-1,1 0,-1 0,1 0,0 1,0-1,0 0,0 0,0 0,1-1,-1 1,0 0,1 0,0-1,-1 1,1-1,0 1,0-1,0 0,-1 0,1 0,1 0,-1 0,0 0,0 0,0-1,0 1,1-1,-1 0,2 1,101 4,-34-24,-52 13</inkml:trace>
  <inkml:trace contextRef="#ctx0" brushRef="#br0" timeOffset="2381.273">2813 229,'-44'104,"-11"-6,-4-2,-5-3,-17 16,71-97,-7 9,2-4</inkml:trace>
  <inkml:trace contextRef="#ctx0" brushRef="#br0" timeOffset="2734.601">2418 229,'91'64,"-65"-49,-1 2,0 0,-2 2,0 1,-1 1,-1 1,-1 0,10 17,-14-15,-1 1,-1 0,-2 1,0 0,6 23,-11-26,1-1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20,'5'-10,"1"2,0 7,-6 8,-8 9,-2 5,-5 4,1 3,-3 2,-2-1,-4 1,-2 0,-2-6,4-6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35 537,'-28'170,"26"-160,0 1,1 0,0 0,1 0,0-1,0 1,1 0,1 0,0-1,0 1,1-1,1 1,-1-1,2 0,-1-1,1 1,1-1,0 0,0 0,1 0,0-1,0 0,3 1,-7-7,1-1,-1 0,1 0,0 0,-1-1,1 0,0 1,-1-1,1 0,0 0,0-1,-1 1,1-1,-1 0,1 0,0 0,-1-1,0 1,1-1,-1 1,0-1,0 0,0-1,0 1,0 0,1-2,70-73,-50 49,-2-1,-1 0,-1-2,-2 0,-1-1,5-16,-22 49,0-1,1 0,-1 1,0-1,1 0,-1 0,1 1,-1-1,1 0,-1 0,0 0,1 1,-1-1,1 0,-1 0,1 0,-1 0,1 0,-1 0,1 0,-1 0,1 0,-1 0,1 0,-1-1,0 1,1 0,-1 0,1 0,-1 0,1-1,-1 1,1 0,1 18,-1-11,0 0,0 0,0 0,1 0,0 0,1 0,-1-1,1 0,1 1,-1-1,1 0,0 0,0-1,1 1,0-1,0 0,0 0,0-1,1 1,0-1,0 0,0-1,0 0,0 0,1 0,-1 0,1-1,0 0,0-1,0 0,0 0,0 0,0-1,0 0,0 0,0-1,2 0,2-1,0-1,-1 0,1-1,-1 0,0-1,0 0,-1 0,1-1,-1 0,-1-1,1 0,-1 0,0-1,-1 0,0-1,0 1,0-1,-1-1,-1 1,0-1,0 0,-1 0,0 0,-1-1,0 1,0-1,-1 0,0-7,-2-39,-1 32</inkml:trace>
  <inkml:trace contextRef="#ctx0" brushRef="#br0" timeOffset="517.009">881 1,'0'0,"0"1,0-1,0 1,0-1,-1 0,1 1,0-1,0 1,0-1,0 1,0-1,0 1,0-1,1 0,-1 1,0-1,0 1,0-1,0 1,0-1,1 0,-1 1,0-1,0 0,1 1,-1-1,0 0,1 1,-1-1,0 0,1 1,-1-1,0 0,1 0,-1 0,0 1,1-1,-1 0,1 0,-1 0,1 0,-1 0,0 0,1 0,-1 0,1 0,-1 0,1 0,-1 0,1 0,-1 0,0 0,1 0,-1 0,1 0,-1-1,0 1,1 0,-1 0,1-1,-1 1,0 0,1 0,-1-1,0 1,0 0,1-1,-1 1,8 40,-5 387,2-229,-4-194,-1 0,1 0,0 0,1-1,-1 1,1 0,-1-1,1 1,0-1,0 0,1 1,-1-1,1 0,-1-1,1 1,0 0,0-1,0 1,1-1,-1 0,1 0,-1-1,1 1,-1-1,1 1,0-1,0 0,-1 0,1-1,0 1,0-1,0 0,0 0,0 0,0-1,0 1,0-1,-1 0,1 0,0 0,0-1,-1 1,4-3,9-5,-1-2,0 0,-1-1,0 0,-1-1,0-1,-1 0,2-4,34-35,-48 51,0 1,1 0,-1 0,1 0,0 0,-1 0,1 0,0 0,0 0,-1 0,1 0,0 1,0-1,0 0,0 1,0-1,0 0,0 1,0-1,0 1,1-1,-1 1,0 0,0 0,0-1,0 1,1 0,-1 0,0 0,0 0,1 0,-1 1,0-1,0 0,0 1,0-1,0 0,1 1,-1-1,0 1,0 0,0-1,0 1,0 0,0 0,-1-1,1 1,0 0,0 0,0 0,-1 0,1 1,7 78,-9-74,0 0,1 1,-1-1,1 1,1-1,-1 0,1 1,1-1,-1 0,1 0,0 0,0 0,1 0,-1 0,1-1,1 1,-1-1,1 0,3 4,-5-8,-1 0,1 0,-1 0,1 0,-1 0,1-1,0 1,-1-1,1 1,0-1,-1 0,1 1,0-1,0 0,-1 0,1 0,0 0,-1-1,1 1,0 0,-1-1,1 1,0-1,-1 0,1 1,-1-1,1 0,-1 0,1 0,11-10</inkml:trace>
  <inkml:trace contextRef="#ctx0" brushRef="#br0" timeOffset="1552.955">1502 623,'9'5,"-1"0,1-1,0 0,0-1,1 1,-1-2,1 1,0-2,-1 1,1-1,0 0,0-1,0-1,0 1,0-1,-1-1,1 0,0 0,-1-1,1 0,-1-1,0 0,0 0,-1-1,1 0,6-6,-12 9,0-1,0 1,-1-1,1 0,-1 0,1 0,-1 0,0 0,0 0,-1-1,1 1,0-1,-1 1,0-1,0 0,0 1,-1-1,1 0,-1 0,0 1,0-1,0 0,0 0,-1 0,1 1,-1-1,0 0,0 1,-1-1,1 1,-1-1,1 1,-1-1,0 1,-1 0,1 0,0 0,-1 0,0 1,1-1,-1 1,0-1,0 1,-1 0,1 0,0 1,-1-1,1 1,-1-1,1 1,-1 0,0 0,0 1,1-1,-1 1,-1 0,-6 5,0 1,0 0,1 0,0 1,0 1,1 0,0 0,1 1,-1 0,2 0,-1 1,1 0,1 0,0 1,0 0,1 0,1 0,0 1,0-1,0 7,-15 80,19-95,0 0,1 0,-1 1,1-1,-1 0,1 0,0 0,0 0,0-1,1 1,-1 0,1 0,0-1,-1 1,1-1,0 1,0-1,1 0,-1 0,0 0,1 0,-1 0,1-1,0 1,0-1,-1 1,1-1,0 0,0 0,2 0,12 2,0-1,0 0,0-2,1 0,-1 0,0-2,0 0,0-1,0-1,0 0,-1-1,0-1,13-7,12-6,-2-3,0 0,-2-3,26-22,-42 32,-1-1,-1 0,0-2,-1 0,-1-1,-1-1,-1-1,-1 0,0-1,9-21,-21 41,-1 0,0-1,1 1,-1 0,0 0,0-1,-1 1,1-1,0 1,-1-1,1 1,-1-1,0 1,0-1,0 1,0-1,0 1,-1-1,1 1,-1-1,1 1,-1-1,0 1,0 0,0-1,-1 1,1 0,0 0,-1 0,1 0,-1 0,0 0,0 0,0 1,0-1,0 0,0 1,0 0,0 0,0-1,-1 1,1 0,-1 1,1-1,0 0,-1 1,1-1,-1 1,0 0,1 0,-1 0,1 0,-1 0,1 1,-1-1,1 1,-1 0,1-1,-11 6,1 1,0 0,0 1,1 0,0 1,0 0,1 0,0 1,1 1,0-1,0 2,2-1,-1 1,-2 7,8-17,1-1,-1 1,1 0,0 0,0 0,0 0,0 0,0 0,0 0,0 1,1-1,-1 0,1 0,-1 1,1-1,0 0,0 0,0 1,0-1,1 0,-1 0,1 1,-1-1,1 0,0 0,0 0,0 0,0 0,0 0,0 0,0 0,1 0,-1 0,1-1,-1 1,1-1,0 1,0-1,-1 1,1-1,0 0,0 0,0 0,0 0,1 0,-1-1,0 1,0-1,1 1,20 1,0-1,0-1,0-1,0 0,0-2,-1-1,1-1,-1-1,4-2,-3 1,36-7,-57 14,-1 0,0 0,0 1,1-1,-1 0,0 1,1 0,-1-1,0 1,0-1,0 1,0 0,0 0,0 0,0 0,0 0,0 0,0 0,0 0,0 0,-1 0,1 0,-1 0,1 1,0-1,-1 0,0 0,1 1,-1-1,0 0,0 1,0-1,0 0,0 1,0-1,0 1,0-1,0 0,-1 0,1 1,-1 0,-15 134,17-134,0 0,0 1,0-1,0 0,1 1,-1-1,1 0,-1 0,1 0,0 0,0-1,0 1,0 0,0-1,0 1,0-1,0 0,1 0,-1 0,0 0,1 0,-1 0,1-1,-1 1,1-1,-1 1,1-1,0 0,-1 0,1 0,-1-1,2 1,81-23,65-82,-133 92,-1-1,0-1,-1 0,-1-1,0-1,-1-1,-1 1,-1-2,0 0,2-9,-11 26,-1 1,0-1,0 0,0 0,0 1,0-1,-1 0,1 0,0 0,-1 0,0 0,1 0,-1 0,0 0,0 0,0 0,0 0,0 0,-1 0,1 0,-1 0,1 0,-1 0,0 0,1 0,-1 0,0 1,0-1,0 0,-1 1,1-1,0 1,-1-1,1 1,-1-1,1 1,-1 0,0 0,1 0,-1 0,0 0,0 0,0 0,0 1,0-1,0 1,0-1,0 1,0 0,0 0,-1 0,-9 4,0 1,0 1,0-1,1 2,0 0,0 0,1 1,0 1,0-1,1 1,0 1,-4 7,3-6,0 0,1 1,1 1,0 0,0 0,1 0,1 1,1 0,0 0,-3 13,6-20,1-1,0 1,0 0,1-1,-1 1,2 0,-1-1,1 1,0-1,0 1,0-1,1 1,0-1,1 0,-1 0,1 0,1 0,-1 0,1-1,0 1,0-1,0 0,1 0,-1 0,3 0,9 5,1-1,0-1,0-1,0-1,1 0,0-1,0-1,0 0,1-2,-1 0,1-1,-1-1,1 0,-1-2,1 0,-1-1,0-1,0-1,14-5,15-7,-29 10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44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2710 285,'4'20,"3"24,-6 11,-2 0,-2-4,0-7,1-5,0-4,1-4,1-3,-1 0,1-1,0-10,0-7</inkml:trace>
  <inkml:trace contextRef="#ctx0" brushRef="#br0" timeOffset="485.844">2597 285,'20'-8,"0"1,1 1,0 0,0 2,1 0,-1 2,1 0,-1 1,1 1,11 3,-30-4,-1 1,1 1,0-1,-1 0,1 1,0-1,-1 1,1 0,-1 0,1 0,-1 0,1 0,-1 0,0 1,0-1,1 1,-1 0,0-1,0 1,-1 0,1 0,0 1,-1-1,1 0,-1 0,0 1,0-1,0 1,0-1,0 1,0-1,-1 1,1-1,-1 1,0 0,1-1,-1 1,-1 0,1 0,0-1,-1 1,1-1,-1 1,0 0,0-1,0 1,-1 1,-25 40,-9 30,38-70,-1-1,1 0,-1 1,1-1,0 0,0 0,0 0,1 0,-1 0,1-1,0 1,-1-1,1 1,0-1,1 0,-1 0,0-1,0 1,1-1,-1 1,1-1,-1 0,1 0,0-1,-1 1,1-1,0 0,-1 0,1 0,1 0,21 5,-22-5,0 1,0-1,0 1,0 0,0 0,0 1,0-1,-1 1,1 0,0 0,-1 0,0 0,1 1,-1-1,0 1,0 0,0 0,-1 0,1 0,-1 0,0 1,1-1,-2 1,1-1,0 1,-1 0,1 0,-1 0,0 0,-1 0,1 0,-1 0,1 0,-1 0,0 0,-1 0,1 0,-1 0,0 0,0 0,0 0,0 0,-1-1,1 1,-1 0,-9 12,-1 0,0-1,-1 0,-1-1,0-1,-1 0,0-1,-1-1,0 0,-1-1,0-1,0 0,-1-2,-1 0,1-1,-2 0,-5-2</inkml:trace>
  <inkml:trace contextRef="#ctx0" brushRef="#br0" timeOffset="874.313">2540 963,'34'4,"34"-2,12-2,1-6,-9-2,-6-4,-10-1,-10 3,-8-2,-5 0,-4 3,-6 3</inkml:trace>
  <inkml:trace contextRef="#ctx0" brushRef="#br0" timeOffset="-2094.853">0 1357,'16'-1,"-1"0,0-1,0-1,0-1,0 0,0-1,-1-1,0 0,0 0,-1-2,0 0,0 0,0-1,-1-1,-1 0,0 0,0-1,-1-1,0 0,-1 0,4-9,143-206,-137 179,-19 48,1-1,-1 1,0-1,1 0,-1 1,0-1,1 0,-1 0,0 1,0-1,0 0,0 0,1 1,-1-1,0 0,-1 0,1 1,0-1,0 0,0 0,0 1,0-1,-1 0,1 0,0 1,-1-1,1 0,-1 1,1-1,0 0,-1 1,1-1,-1 1,0-1,1 1,-1-1,1 1,-1 0,0-1,1 1,-1-1,0 1,0 0,1 0,-1 0,0-1,0 1,1 0,-1 0,0 0,0 0,1 0,-1 0,0 0,0 0,1 1,-1-1,0 0,0 0,1 1,-1-1,0 0,-9 6,-1-1,1 1,0 1,1 0,0 0,0 1,0 0,1 0,0 1,1 0,0 1,-2 2,-3 5,0 0,1 1,1 0,0 0,2 1,0 0,1 1,1 0,-2 14,8-29,0 0,1 0,0 0,0 1,0-1,0 0,1 0,0-1,0 1,1 0,-1-1,1 1,0-1,0 0,0 1,1-2,-1 1,1 0,0-1,0 0,0 0,1 0,-1 0,1-1,0 1,-1-1,1 0,0-1,0 1,0-1,1 0,-1 0,0-1,0 0,0 1,1-2,-1 1,0-1,0 1,0-1,0-1,0 1,2-2,28-6,0-2,-1-2,0-1,-2-2,0 0,0-3,20-16,-39 28,-2 0,1-1,-1 0,0 0,-1-2,0 1,0-1,-1-1,-1 0,1 0,-2 0,0-1,0 0,-1-1,0 0,-1 1,-1-2,0 1,-1 0,0-1,-1 0,0-4,-2 16,0 1,1 0,-1-1,0 1,0 0,0 0,0-1,0 1,0 0,0 0,0-1,-1 1,1 0,0 0,-1-1,1 1,-1 0,0 0,1 0,-1 0,0 0,0 0,1 0,-1 0,0 0,0 0,0 0,0 0,0 1,0-1,0 0,-1 1,1-1,0 1,0-1,0 1,-1 0,1-1,0 1,0 0,-1 0,1 0,0 0,-1 0,1 0,0 0,0 0,-1 1,1-1,0 1,-1-1,-11 9,0 0,1 1,1 0,-1 1,2 0,-1 1,2 0,0 0,0 1,1 1,1-1,0 1,0 0,2 1,-4 11,8-23,0 0,-1 1,1-1,0 0,1 0,-1 1,0-1,1 1,0-1,0 1,0-1,0 0,1 1,-1-1,1 1,0-1,0 0,0 1,0-1,0 0,1 0,0 0,-1 0,1 0,0 0,1-1,-1 1,0-1,1 1,-1-1,1 0,0 0,0 0,0 0,0-1,0 1,0-1,0 0,2 1,7 0,1-1,0 0,0-1,0 0,0-1,-1 0,1-1,0 0,-1-1,1-1,-1 0,0 0,0-2,0 1,-1-1,0-1,0 0,-1-1,0 0,0 0,5-7,0 2,1-2,-2 0,0-1,-1 0,0-1,-1 0,-2-1,1 0,-2-1,4-11,-3 2,-5 19,-1 0,-1 0,0 0,0-1,-1 0,0 1,-1-1,0 0,0 0,-1-4,0 13,0 0,0 1,0-1,0 0,0 0,0 0,0 1,0-1,0 0,0 0,-1 0,1 1,0-1,0 0,-1 1,1-1,-1 0,1 0,-1 1,1-1,-1 1,1-1,-1 1,1-1,-1 1,0-1,1 1,-1-1,0 1,1-1,-1 1,0 0,0 0,0-1,1 1,-1 0,0 0,0 0,1 0,-1 0,0 0,0 0,0 0,0 0,1 0,-1 1,0-1,0 0,1 0,-1 1,0-1,1 0,-1 1,0-1,1 1,-1-1,0 1,-33 34,18-13,1 1,1 0,1 2,1-1,1 1,1 1,2 0,0 0,2 1,1 0,-1 18,5-39,1-1,0 1,0-1,0 1,0-1,1 0,0 1,0-1,1 0,-1 1,1-1,0 0,1 0,-1 0,1-1,0 1,0-1,1 1,-1-1,1 0,0 0,0-1,0 1,0-1,1 0,-1 0,3 1,11 3</inkml:trace>
  <inkml:trace contextRef="#ctx0" brushRef="#br0" timeOffset="-1494.457">1270 1131,'-148'224,"138"-201,41-60,122-173,-153 209,1 0,-1-1,0 1,1-1,-1 1,1-1,0 1,-1 0,1-1,0 1,0 0,0-1,0 1,0 0,0 0,0 0,0 0,1 0,-1 0,0 0,0 0,1 1,-1-1,1 1,-1-1,1 1,-1-1,1 1,-1 0,1-1,-1 1,1 0,-1 0,1 0,0 0,-1 1,1-1,-1 0,1 1,-1-1,1 1,-1-1,0 1,1 0,-1-1,1 2,6 91,-9-87,0 0,0 0,0 0,1 0,0 1,0-1,1 0,0 0,0 1,0-1,1 0,0 0,0-1,0 1,1 0,0-1,0 1,0-1,1 0,0 0,0 0,0-1,2 3,-4-6,0 0,0-1,0 1,-1 0,1 0,0-1,0 1,0-1,0 0,0 1,0-1,0 0,0 0,0-1,0 1,0 0,0 0,0-1,0 0,0 1,0-1,0 0,0 0,-1 0,1 0,0 0,0 0,-1 0,1-1,-1 1,0-1,1 1,-1-1,0 1,0-1,0 0,1 0,36-69,-33 51,0 0,-1 0,-1-1,0 0,-2 1,-1-1,-1-10,1 6</inkml:trace>
  <inkml:trace contextRef="#ctx0" brushRef="#br0" timeOffset="-919.116">1693 850,'15'0,"18"4,10 3,1-1,-2-2,-3 0,-3-2,-3-1,-8-5,-2-2,-1-1,-4 2</inkml:trace>
  <inkml:trace contextRef="#ctx0" brushRef="#br0" timeOffset="-665.094">1806 1019,'34'5,"30"-3,9-8,-8-1</inkml:trace>
  <inkml:trace contextRef="#ctx0" brushRef="#br0" timeOffset="3255.344">2964 1188,'-84'139,"51"-81,-4 8,-3 0,-3-3,-3-1,-4 0,49-61,-14 16,18-17,144-140,87-134,-230 271,-1 0,1 0,0 0,0 0,0 0,0 1,0 0,0 0,1 0,-1 0,1 1,0-1,-1 1,1 1,0-1,0 0,-1 1,1 0,0 0,0 1,0-1,-1 1,1 0,0 1,-1-1,1 1,-1-1,1 1,-1 1,0-1,0 1,0-1,0 1,0 0,-1 1,1-1,-1 1,0-1,0 1,0 0,-1 0,1 0,-1 1,0-1,0 0,0 1,-1 0,1 2,13 159,3-86,-10-61</inkml:trace>
  <inkml:trace contextRef="#ctx0" brushRef="#br0" timeOffset="3535.283">2823 1555,'33'-10,"36"-3,10 1,-3 2,-10 3,-11 3,-10 2,-14 1</inkml:trace>
  <inkml:trace contextRef="#ctx0" brushRef="#br0" timeOffset="5285.356">2032 172,'4'-3,"-1"-1,1 1,0-1,0 1,0 1,0-1,0 0,1 1,-1 0,1 0,0 0,-1 1,1-1,0 1,0 0,0 1,0-1,0 1,0 0,0 0,0 1,0-1,0 1,0 0,-1 1,1-1,0 1,0 0,-1 0,0 0,1 0,-1 1,0 0,0 0,0 0,0 1,-1-1,3 7,-1 0,-1 0,0 0,0 1,-1-1,0 1,-1 0,-1 0,1 0,-2 0,1 0,-2 5,5 37,44 405,-35-285,-7-119,-2 0,-2 0,-3 0,-6 46,-13 117,10-161,8-48,-1 1,2-1,-1 1,1-1,1 1,-1 0,2-1,-1 1,1 0,2 8,36 72,-31-111,2-118,25-174,0 97,-10 69,-6 0,-1-104,-20-59,1 305,0-1,1 0,0 1,0-1,1 0,0 1,0-1,1 1,-1-1,1 1,1 0,-1 0,1 0,0 0,0 0,1 0,0 1,0 0,0 0,0 0,1 0,0 0,0 1,0 0,1 0,-1 1,1-1,6-1,170-10,-24-13,-95 19,1 3,0 3,46 4,-81-1,-16 0,0 0,0 1,0 0,0 1,0 1,-1 0,1 1,-1 0,0 1,2 1,-11-3,0 1,-1-1,1 1,-1 0,0 0,0 0,-1 0,1 0,-1 0,0 1,0-1,0 0,0 1,-1-1,0 0,0 1,0-1,0 1,-1-1,1 0,-1 1,-1-1,1 0,0 0,-3 4,-1 20,3 54,7-64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0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85,'4'-6,"-16"21,-43 67,-4-2,-2-2,-35 29,37-40,-48 60,91-108</inkml:trace>
  <inkml:trace contextRef="#ctx0" brushRef="#br0" timeOffset="312.044">57 170,'16'20,"1"0,1-2,1 0,1-1,0-1,1-1,16 9,-22-14,225 118,-40-47,-141-67,-46-15</inkml:trace>
  <inkml:trace contextRef="#ctx0" brushRef="#br0" timeOffset="678.217">395 1,'28'279,"-27"-239,-1 0,-2 0,-2-1,-7 33,5-43,2 1,1-1,2 1,0 0,4 18,13-8,-4-28</inkml:trace>
  <inkml:trace contextRef="#ctx0" brushRef="#br0" timeOffset="996.804">0 424,'38'-5,"42"-6,17-1,1 1,-6 2,-15 4,-9 1,-13 3,-5 0,-7 1,-6 1,-4-1,1-4,1-2,-7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07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114 391,'11'327,"7"-2,-18-302</inkml:trace>
  <inkml:trace contextRef="#ctx0" brushRef="#br0" timeOffset="337.914">1 448,'24'-38,"1"2,3 2,0 0,3 2,0 1,2 1,1 2,24-15,-54 40,1-1,-1 0,1 1,-1 0,1 0,0 1,0-1,0 1,0 0,1 0,-1 1,0-1,1 1,-1 0,1 1,0-1,-1 1,1 0,-1 1,1-1,-1 1,1 0,-1 1,1-1,-1 1,0 0,0 0,0 1,0 0,0 0,-1 0,1 0,-1 1,0-1,1 1,-2 0,1 0,0 1,1 2,2 10,0 0,-1 0,0 0,-2 1,0 0,-1 0,0 0,-2 0,0 0,-1 1,-1-1,-1 0,0 0,-2 0,0 0,0 0,-2-1,0 0,-1 0,-1-1,-1 1,0-2,-1 1,0-1,-6 4,11-12,-2 0,1 0,0-1,-1 0,-1 0,1-1,-1 0,1 0,-1-1,-1 0,1 0,-1-1,1 0,-1-1,0 1,0-2,0 1,0-1,0-1,0 0,0 0,0 0,-1-2,1 1,0-1,1 0,-1-1,-5-1,-2-8,1 2</inkml:trace>
  <inkml:trace contextRef="#ctx0" brushRef="#br0" timeOffset="1468.072">876 617,'-223'134,"211"-126,1 0,-1 1,2 1,-1 0,1 0,1 1,0 0,0 1,1 0,1 0,0 1,0 0,2 0,-1 0,-1 12,6-22,0 0,0 1,1-1,0 0,-1 1,1-1,0 0,1 1,-1-1,1 0,-1 1,1-1,0 0,0 0,1 0,-1 0,0 0,1 0,0 0,0 0,0-1,0 1,0-1,0 1,1-1,-1 0,1 0,0 0,0 0,0 0,-1-1,1 1,1-1,-1 0,0 0,0 0,0 0,1-1,-1 1,0-1,1 0,-1 0,0 0,1 0,-1 0,0-1,0 0,1 1,-1-1,0-1,3 0,9-4,0-1,-1-1,0 0,0-1,-1 0,0-1,0 0,-1-1,-1-1,0 0,7-10,21-19,56-69,-70 90,-15 39,-14 2,2-16,0-1,0 1,1-1,-1 1,1 0,0-1,0 1,1 0,0 0,0 0,0 0,0 0,1-1,-1 1,1 0,0 0,1-1,-1 1,1 0,0-1,0 0,1 1,-1-1,1 0,0 0,0 0,0-1,0 1,1-1,0 0,-1 0,1 0,0 0,1 0,3-1,1-1,0 0,0 0,0-1,0 0,0 0,-1-1,1-1,0 1,0-1,-1-1,1 1,-1-1,0-1,0 0,0 0,0 0,-1-1,0 0,0-1,0 0,2-2,7-7,0-1,-1-1,-1-1,-1 0,0 0,-1-1,-1-1,3-8,-10 19,0 0,0 0,-1 0,0 0,-1-1,0 1,0-1,-1 0,0 1,-1-1,0 0,-1 1,0-1,0 0,-1 1,0-1,-1 1,0-1,-2-3,4 11,-1 1,1 0,0-1,0 1,0 0,-1 0,1 0,0 0,-1 0,1 0,-1 0,0 0,1 1,-1-1,0 1,1-1,-1 1,0-1,1 1,-1 0,0 0,0 0,1 0,-1 0,0 1,0-1,1 0,-1 1,0-1,1 1,-1-1,1 1,-1 0,1 0,-1 0,1 0,-1 0,1 0,0 0,-1 1,-48 54,47-53,-1 1,1 0,-1 0,1 0,1 0,-1 1,0-1,1 1,0-1,0 1,1 0,-1 0,1 0,0 0,0 0,1 0,-1 0,1 0,0 1,1-1,-1 0,1 0,0 0,0 0,1 0,-1 0,1-1,0 1,1 0,-1-1,1 1,0-1,0 0,0 0,0 0,1 0,0-1,-1 1,4 0,5 1,0 0,1-1,0-1,-1 0,1-1,0 0,0-1,1 0,-1-2,0 1,0-1,6-2,66 1,-82 2,0 1,0 0,0-1,0 2,0-1,0 0,0 1,0-1,-1 1,1 0,0 0,-1 0,0 0,1 0,-1 0,0 1,0-1,0 1,0 0,-1-1,1 1,-1 0,0 0,1 0,-1 0,-1 0,1 0,0 0,-1 1,1-1,-1 0,0 0,0 0,-1 1,1-1,-1 1,1-1,-1 0,1-1,-1 1,1 0,0 0,0 0,0-1,1 1,-1 0,0 0,1-1,0 1,0 0,0-1,0 1,0-1,1 1,-1-1,1 1,-1-1,1 0,0 0,0 0,0 0,0 0,0 0,0-1,1 1,-1-1,0 1,1-1,-1 0,1 0,0 0,-1 0,1 0,0-1,0 1,-1-1,1 0,0 0,0 0,0 0,-1 0,1-1,0 1,8-4,0 0,0 0,-1-1,1-1,-1 1,0-2,-1 1,0-1,0-1,0 0,-1 0,0 0,0-1,-1 0,0-1,19-20,8-9,-2-2,-2-1,-2-2,-2 0,-1-2,-3-1,-2-1,-1 0,5-30,-19 64,0-1,-1 0,-1 0,0 0,-1 0,-1 0,0 0,-1 0,-1-1,0 1,-1 0,-1 0,-4-14,7 28,0 0,-1 0,1-1,0 1,-1 0,0 0,1 0,-1 0,0-1,1 1,-1 0,0 0,0 0,0 1,0-1,0 0,0 0,0 0,0 1,0-1,-1 1,1-1,0 1,0-1,-1 1,1 0,0-1,0 1,-1 0,1 0,0 0,-1 0,1 0,0 0,0 0,-1 1,1-1,0 0,0 1,-1-1,1 1,0-1,0 1,0 0,0-1,0 1,0 0,0 0,0 0,-1 1,-38 56,29-24,2 1,0 0,3 0,1 1,1 0,3 0,0 0,2 0,6 27,-3-35,1-1,2-1,1 1,1-1,1 0,1-1,1-1,16 24,5 14,-35-55,-13-20,5 0</inkml:trace>
  <inkml:trace contextRef="#ctx0" brushRef="#br0" timeOffset="1706.025">1638 504,'33'5,"17"1,28-5,5-2,-6-2,-11 1,-13-1,-10-3,-8-2,-4 1,-4 2,-6 1</inkml:trace>
  <inkml:trace contextRef="#ctx0" brushRef="#br0" timeOffset="1869.845">2428 674,'10'24,"3"7</inkml:trace>
  <inkml:trace contextRef="#ctx0" brushRef="#br0" timeOffset="2018.357">2399 391,'0'0</inkml:trace>
  <inkml:trace contextRef="#ctx0" brushRef="#br0" timeOffset="2237.999">2964 504,'-22'7,"1"1,1 0,-1 2,2 0,-1 2,1 0,1 1,0 0,1 2,1 0,-11 13,24-25,0 0,0 0,0 0,1 0,0 1,-1-1,1 1,0-1,1 1,-1 0,1 0,-1 0,1 0,0 0,1 0,-1 0,1 0,0 1,0-1,0 0,0 0,1 0,-1 0,1 0,0 0,1 0,-1 0,1 0,-1 0,1 0,0-1,1 1,-1-1,1 0,-1 1,1-1,0 0,0-1,0 1,1 0,-1-1,1 0,6 4,1-1,0-1,0 0,0 0,0-1,0-1,1 0,-1 0,1-1,0-1,-1 0,1 0,0-1,-1-1,1 0,-1 0,0-1,0-1,0 0,0 0,-1-1,1-1,9-6,-2-2</inkml:trace>
  <inkml:trace contextRef="#ctx0" brushRef="#br0" timeOffset="3306.04">3275 645,'-3'3,"0"-1,0 1,0 0,0 0,1 1,-1-1,1 1,0-1,0 1,0 0,1-1,-1 1,1 0,0 0,0 0,0 0,1 1,-1-1,1 0,0 0,0 0,0 0,1 1,-1-1,1 0,0 0,1 0,-1 0,1-1,-1 1,1 0,0 0,0-1,1 1,-1-1,1 0,0 0,0 0,0 0,0 0,0-1,1 1,-1-1,1 0,-1 0,1 0,0-1,0 1,0-1,0 0,0 0,0 0,3 0,3-2,0 1,-1-2,1 0,-1 0,1 0,-1-1,0-1,0 0,0 0,-1 0,1-1,-1 0,0-1,-1 0,1 0,5-7,36-24,-46 35,0 1,-1 0,1 0,0 0,0 0,-1 0,1 1,0-1,0 1,0 0,0 0,0 0,0 0,0 0,0 1,-1 0,1-1,0 1,0 0,0 0,-1 0,1 1,-1-1,1 1,-1-1,1 1,-1 0,0 0,0 0,0 0,0 0,0 0,0 1,-1-1,1 1,-1-1,1 1,29 28,-24-26,-1-1,1-1,0 1,0-1,1 0,-1 0,1-1,-1 0,1-1,0 0,-1 0,1 0,0-1,0 0,0 0,0-1,-1 0,1-1,0 0,-1 0,1 0,-1-1,0 0,0-1,0 0,0 0,-1 0,1-1,12-10,0-1,-1 0,-1-2,-1 0,0-1,-1 0,-2-1,0-1,-1 0,-1-1,0 0,-2-1,-1 0,0-5,1 7,0-1,-2 0,-1-1,-1 1,-1-1,0 0,-2-1,-1 1,-1 0,0-1,-2 1,-1 0,-1 0,-1 0,-2-3,6 21,-1-1,0 1,-1 0,1-1,-1 1,0 0,0 1,-1-1,1 1,-1-1,0 1,0 0,0 0,-1 1,0 0,1-1,-1 1,0 1,-1-1,1 1,0 0,-1 0,1 0,-1 1,1 0,-1 0,0 0,0 1,1 0,-1 0,0 1,1-1,-1 1,0 0,1 1,-1-1,1 1,-1 0,1 1,0-1,0 1,0 0,-1 1,-4 5,0 1,0 0,1 0,0 1,1 0,0 1,1 0,1 0,-1 1,2-1,0 1,0 1,1-1,1 0,0 1,1 1,-2 13,2 0,1 1,0-1,3 1,0-1,2 0,3 12,-4-24,1 0,1 1,0-1,1-1,1 1,0-1,1-1,1 1,0-1,1-1,0 0,1 0,1-1,0 0,0-1,2-1,-1 0,1 0,14 6,-18-9,1-1,1 0,-1-1,1 0,0-1,0 0,0-1,0-1,1 1,-1-2,1 0,0 0,-1-1,1-1,0 0,-1-1,1 0,-1-1,0-1,0 1,0-2,0 0,6-4,-4-1</inkml:trace>
  <inkml:trace contextRef="#ctx0" brushRef="#br0" timeOffset="3955.983">4630 588,'-35'12,"0"1,0 2,2 1,0 2,-13 10,-24 31,69-58,1-1,-1 1,0 0,1 0,-1-1,1 1,-1 0,1 0,-1 0,1 0,0 0,-1 0,1 0,0 0,0 0,0 0,0 0,0 0,0 0,0 0,0 0,0 0,0 0,1 0,-1 0,0 0,1 0,-1 0,0 0,1-1,0 1,-1 0,1 0,-1 0,1-1,0 1,-1 0,1 0,0-1,0 1,0-1,0 1,-1-1,1 1,0-1,0 0,0 1,0-1,0 0,0 0,0 1,0-1,0 0,1 0,56 3,-37-6,-2-2,1 0,0-2,-1 0,0-1,-1 0,0-2,0 0,-1-1,15-12,6-3,-36 24,-1 1,1-1,0 0,0 1,0-1,0 1,0 0,0 0,1 0,-1 0,0 0,1 0,-1 1,0-1,1 1,-1-1,1 1,-1 0,1 0,-1 0,1 0,-1 0,0 1,1-1,-1 1,1 0,-1 0,0 0,0 0,1 0,-1 0,0 0,0 1,0-1,0 1,0-1,-1 1,1 0,0 0,-1 0,1 0,10 21,-10-18,0 1,0-1,1 0,0 0,-1-1,2 1,-1-1,0 1,1-1,0 0,0 0,0-1,0 1,1-1,-1 0,1 0,0 0,0-1,0 1,0-1,0-1,1 1,-1-1,4 1,8-4,-1 0,0-1,0-1,0 0,-1-1,0-1,1 0,-2-1,1-1,-1 0,0-1,2-3,-1 3,0-1,-1-1,0 0,-1-1,0-1,-1 1,-1-2,0 0,-1 0,0-1,-1 0,-1-1,0 0,-1 0,-1-1,0 0,-1 0,-1 0,-1 0,-1-1,0 1,-1-13,-1 28,0 0,0 0,0 0,0 0,0 0,-1 0,1 0,-1 0,0 0,1 0,-1 0,0 0,0 0,0 1,0-1,-1 0,1 1,0-1,-1 1,1-1,-1 1,1 0,-1-1,0 1,0 0,1 0,-1 0,0 0,0 1,0-1,0 1,0-1,0 1,0-1,0 1,0 0,0 0,0 0,0 0,0 0,-2 1,-79 38,77-34,0-1,0 1,0 0,1 0,0 1,0 0,0 0,0 0,1 0,0 1,1 0,-1 0,1 0,1 0,-1 0,1 0,0 1,1-1,0 1,0 0,0-1,1 1,1 0,-1-1,1 1,0-1,1 1,0-1,0 1,0-1,1 0,0 0,1 0,2 3,5 0,0 0,1-1,0-1,0 0,1 0,0-1,0-1,1 0,0-1,6 1,106 58,-122-60,-1 1,1-1,-1 1,0 0,0 0,0 0,-1 0,0 1,0-1,0 1,-1-1,0 1,0 0,0 0,0-1,-1 1,0 0,-1 0,1-1,-1 1,0 0,0 0,-1-1,0 2,-4 40,7-28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29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5138 622,'162'278,"-105"-211,-56-66,0 1,1-1,-1 1,1-1,0 0,-1 0,1 0,0 0,0 0,0 0,0 0,0 0,0-1,0 1,0-1,0 0,0 1,0-1,0 0,0 0,0 0,0-1,0 1,0 0,0-1,0 1,0-1,0 0,0 0,0 0,0 0,-1 0,1 0,0 0,-1 0,1-1,0 1,0-2,14-19,-1 0,0-1,-2-1,-1 0,-1-1,-1 0,1-5,12-30,0-2,-15 36</inkml:trace>
  <inkml:trace contextRef="#ctx0" brushRef="#br0" timeOffset="216.897">5899 735,'10'24,"3"8</inkml:trace>
  <inkml:trace contextRef="#ctx0" brushRef="#br0" timeOffset="365.202">5702 255</inkml:trace>
  <inkml:trace contextRef="#ctx0" brushRef="#br0" timeOffset="2649.547">9145 651,'0'19,"0"11,5 1,1-5</inkml:trace>
  <inkml:trace contextRef="#ctx0" brushRef="#br0" timeOffset="2883.612">9116 284</inkml:trace>
  <inkml:trace contextRef="#ctx0" brushRef="#br0" timeOffset="3867.903">11036 481,'-19'3,"-1"0,1 1,0 1,0 0,1 2,-1 0,1 1,1 1,-6 4,22-12,0-1,0 1,-1-1,1 1,0 0,0 0,0 0,0-1,0 1,0 0,0 0,1 0,-1 1,0-1,0 0,1 0,-1 0,1 0,-1 1,1-1,0 0,-1 1,1-1,0 0,0 0,0 1,0-1,0 0,0 1,0-1,0 0,1 1,-1-1,0 0,1 0,-1 1,1-1,0 0,-1 0,1 0,0 0,0 0,-1 1,1-2,0 1,0 0,0 0,0 0,1 0,63 32,-58-30,14 5,-9-5,0 1,0 0,-1 1,1 0,-1 1,0 0,-1 0,0 1,0 1,0 0,-1 0,0 1,-1 0,0 0,0 1,1 3,-8-10,0 0,0 0,0 0,0 0,-1 0,0 0,1 0,-1 0,0 1,-1-1,1 0,0 0,-1 0,0 0,0 0,0 0,0 0,0 0,0 0,-1-1,1 1,-1 0,0-1,0 1,0-1,0 0,0 1,-1-1,1 0,-1-1,1 1,-1 0,0-1,0 1,0-1,-107 40,83-36</inkml:trace>
  <inkml:trace contextRef="#ctx0" brushRef="#br0" timeOffset="3098.785">9653 566,'-8'9,"0"0,1 1,0 0,1 1,0-1,1 1,0 0,1 1,0-1,1 1,0 0,0 0,1 0,1 0,0 0,1 0,1 0,0 5,0-14,0 0,0-1,0 1,1-1,-1 0,1 1,0-1,-1 0,1 0,0 0,0 0,1-1,-1 1,0 0,0-1,1 0,-1 1,1-1,-1 0,1 0,0 0,-1-1,1 1,0-1,0 1,-1-1,1 0,0 0,0 0,-1 0,1-1,0 1,0-1,-1 0,1 0,0 0,95-43,-88 36,-1 0,0-1,0 0,0 0,-1-1,-1 0,0-1,0 0,-1 0,0 0,-1-1,-1 1,1-2,-4 7,0 0,0 0,0 0,-1 0,0-1,0 1,0 0,-1 0,0 0,0 0,-1 0,0 0,0 0,0 0,-1 1,0-1,0 1,0-1,0 1,-1 0,0 0,0 1,0-1,-1 1,0 0,0 0,0 1,0-1,0 1,-1 0,1 0,-1 1,0 0,0 0,1 0,-2 1,1 0,0 0,0 0,0 1,0 0,-1 0,1 0,0 1,0 0,-1 1,-12 3</inkml:trace>
  <inkml:trace contextRef="#ctx0" brushRef="#br0" timeOffset="3520.274">9907 792,'61'-55,"-35"30,1 1,0 1,2 1,29-15,-56 36,-1 0,1 0,-1 0,1 0,0 0,-1 0,1 1,0-1,0 1,0-1,-1 1,1 0,0-1,0 1,0 0,0 0,0 1,-1-1,1 0,0 1,0-1,0 1,-1-1,1 1,0 0,-1 0,1-1,0 1,-1 1,1-1,-1 0,0 0,1 0,-1 1,0-1,0 1,1-1,-1 1,-1-1,1 1,0 0,0-1,-1 1,1 0,0 0,-1 0,0-1,1 1,-1 2,1 1,1 0,1 1,-1-1,1 0,-1 0,1-1,1 1,-1-1,1 1,0-1,0 0,0 0,0-1,1 1,-1-1,1 0,0 0,0-1,0 1,0-1,1 0,-1 0,0-1,1 0,-1 0,1 0,0-1,-1 1,1-1,0-1,-1 1,1-1,2 0,0-1,-1 0,1 0,-1-1,0 0,0 0,0 0,0-1,0 0,-1-1,1 1,-1-1,-1-1,1 1,-1-1,0 0,0 0,0 0,-1-1,0 1,0-1,-1 0,0 0,0-1,0 1,-1-1,-1 1,1-1,0-5,-1-11</inkml:trace>
  <inkml:trace contextRef="#ctx0" brushRef="#br0" timeOffset="770.06">6210 1,'79'535,"-73"-481,-2 1,-3 0,-2 0,-7 42,7-70,19-33,129-122,-130 116,0 0,2 1,-1 1,1 1,0 1,1 0,0 1,0 2,1 0,0 1,-1 1,13 0,-30 2,0 1,-1 0,1 0,0 0,0 0,0 0,-1 1,1-1,0 1,0 0,-1 0,1 0,-1 0,1 0,-1 1,1-1,-1 1,0 0,0-1,0 1,0 0,0 0,0 0,0 1,-1-1,1 0,-1 1,1-1,-1 1,0-1,0 1,0 0,0-1,-1 1,1 0,-1 0,0-1,0 1,0 0,0 0,0-1,0 1,-1 0,1 0,-1-1,0 1,0 0,0-1,0 1,-1 0,-11 14,-1-1,0 0,-2-1,0 0,0-2,-1 0,-1-1,0 0,-1-2,0 0,-1-1,0-1,0-1,-14 3,12-2,1 0,-1-2,-1-1,1 0,-1-2,0 0,0-2,-19-1,40 0,1 0,-1 0,0 0,0 0,0-1,0 1,1 0,-1-1,0 0,0 1,1-1,-1 0,0 0,1 0,-1 0,1 0,-1 0,1-1,0 1,-1 0,1-1,0 1,0-1,0 1,0-1,0 0,0 1,1-1,-1 0,0 0,1 1,-1-1,1-16</inkml:trace>
  <inkml:trace contextRef="#ctx0" brushRef="#br0" timeOffset="1298.523">6916 848,'45'-37,"-2"-1,-1-3,-2-2,-2-1,1-5,22-59,-59 105,-1 0,0 1,-1-1,1 1,0-1,-1 0,0 0,1 1,-1-1,0 0,0 0,-1 1,1-1,-1 0,1 0,-1 1,0-1,0 0,0 1,0-1,0 1,-1 0,1-1,-1 1,0 0,0 0,1 0,-1 0,0 0,-1 0,1 1,0-1,0 1,-1-1,1 1,-1 0,1 0,-1 0,0 0,1 0,-3 0,1 0,1 0,0 0,-1 0,1 0,-1 0,1 1,-1 0,0-1,1 1,-1 1,1-1,-1 0,0 1,1 0,-1 0,1 0,0 0,-1 0,1 1,0 0,0-1,0 1,0 0,0 1,0-1,0 0,1 1,-1 0,1-1,0 1,0 0,0 0,0 0,0 1,1-1,0 0,-1 1,1-1,0 0,1 1,-1 0,0-1,1 1,0-1,0 1,0 0,0-1,1 1,0-1,0 3,2-2,1 1,0-1,0 0,0 0,0 0,1-1,-1 0,1 1,0-2,0 1,0-1,0 1,1-1,-1-1,1 1,-1-1,1 0,-1 0,1 0,0-1,0 0,16 4,12 2,-23-5,1 1,-1 0,0 1,0 0,0 0,0 2,-1-1,1 1,3 3,-11-5,-1 0,0 0,1 0,-1 1,0-1,-1 0,1 1,-1 0,1-1,-1 1,0 0,0-1,-1 1,1 0,-1 0,0 0,0 0,0 0,0 0,-1-1,0 1,1 0,-2 0,1-1,0 1,-1 0,1-1,-1 1,0-1,0 0,0 0,-1 0,0 2,-20 67,26-55</inkml:trace>
  <inkml:trace contextRef="#ctx0" brushRef="#br0" timeOffset="1950.996">7875 538,'-42'19,"1"2,1 2,1 1,1 2,2 2,1 1,0 3,-14 32,48-62,1-1,-1 0,0 0,1 0,-1 0,1 1,-1-1,1 0,-1 0,1 1,0-1,0 0,0 1,0-1,0 0,0 1,0-1,0 0,0 1,0-1,1 0,-1 1,1-1,-1 0,1 0,-1 0,1 1,0-1,-1 0,1 0,0 0,0 0,0 0,0 0,0 0,0-1,0 1,0 0,1 0,-1-1,0 1,0-1,0 1,1-1,-1 0,0 1,1-1,-1 0,0 0,1 0,-1 0,0 0,1 0,-1 0,1 0,13-2,1 0,-1-1,0 0,0-1,0-1,0 0,-1-1,0-1,0 0,-1-1,0 0,0-1,3-4,22-12,-23 16,63-30,-76 38,1 1,-1-1,0 1,0-1,0 1,1 0,-1 0,0 0,0 0,1 1,-1-1,0 1,0-1,0 1,0 0,1-1,-1 1,0 0,-1 1,1-1,0 0,0 0,0 1,-1-1,1 1,-1 0,1-1,-1 1,1 0,-1 0,0 0,0 0,0 0,0 0,0 1,10 25,-10-23,0-1,0 1,1 0,-1-1,1 1,0-1,1 0,-1 0,1 0,0 0,0 0,0 0,0-1,0 0,1 1,0-1,0-1,0 1,0 0,0-1,0 0,1 0,-1 0,1-1,2 2,10-1,0 0,0-1,0-1,0 0,0-2,0 0,0 0,-1-2,1 0,-1-1,0 0,0-2,0 0,-1 0,12-9,12-8,-2-1,-2-3,0 0,-1-3,11-14,-29 28,-1 0,-1-2,-1 1,0-1,-1-1,-1 0,-1-1,-1 0,-1-1,-1 0,-1 0,0 0,-2-1,1-20,-1 27,-2 0,0 1,-1-1,-1 0,0 0,-2 0,1 0,-2 1,0-1,-1 1,0 0,-1-1,-1 2,-1-1,-4-6,7 17,0 1,0 0,-1 0,1 0,-1 1,0-1,0 1,0 0,0 1,0-1,0 1,0 0,0 0,-1 1,1 0,0 0,-1 0,1 0,0 1,0 0,-1 0,1 0,0 1,0-1,0 1,0 1,1-1,-1 1,0-1,1 1,0 1,0-1,0 1,0-1,0 1,1 0,0 0,-1 1,2-1,-1 1,0-1,1 1,-1 4,-8 10,1 0,0 1,2 1,1 0,0 0,2 0,0 1,1-1,2 1,0 0,1 0,1 0,1 0,1 0,2 0,-1 0,2-1,1 1,1-1,1-1,6 12,88 138,31 4,-122-160</inkml:trace>
  <inkml:trace contextRef="#ctx0" brushRef="#br0" timeOffset="2166.99">8242 312,'38'0,"37"5,15 1,-2 0,-8-1,-11-1,-14-2,-11-1,-8 0,-5-1,-9 0</inkml:trace>
  <inkml:trace contextRef="#ctx0" brushRef="#br0" timeOffset="-6472.03">453 255,'-45'186,"19"-49,6 2,6 0,5 82,9-210,1 0,1 0,0 0,0 0,1 0,1 0,0-1,0 1,1-1,0 0,1-1,0 1,-4-6,0-1,1 1,0-1,0 0,0 0,0 0,0 0,0 0,1-1,-1 1,1-1,0 0,0 0,0 0,0-1,0 1,0-1,0 0,0 0,0-1,1 1,-1-1,0 0,1 0,-1 0,0-1,1 1,-1-1,0 0,0 0,0-1,1 0,13-7,-2-2,1 0,-1-1,-1 0,0-2,-1 1,0-2,-1 0,-1 0,-1-1,0-1,-1 0,0-1,1-5,17-24,10-20,-4-1,-3-2,3-14,-15 32,-2-2,-2 0,-3 0,-2-2,-2 1,-1-37,-7 86,1 1,-1-1,0 0,-1 0,1 0,-1 0,-1 0,1 1,-1-1,0 0,0 1,0 0,-1-1,0 1,-2-4,3 9,0-1,1 1,-1-1,0 1,0 0,0 0,1 0,-1 0,0 0,0 0,0 1,0-1,1 0,-1 1,0-1,1 1,-1 0,0 0,1 0,-1-1,1 2,-1-1,1 0,-1 0,1 0,0 1,0-1,-1 0,1 1,0-1,0 1,1-1,-1 1,0 0,0-1,1 1,-1 0,1 0,-1 0,-18 33,2 1,2 0,1 2,2-1,2 1,1 1,2 0,2 0,0 17,3-7,1 1,3-1,3 1,1-1,2 0,13 37,-13-56,1 0,1 0,2-1,2-1,0 0,2 0,6-2,-13-23</inkml:trace>
  <inkml:trace contextRef="#ctx0" brushRef="#br0" timeOffset="-5856.085">1045 1215,'13'-43,"3"0,1 1,2 0,17-26,-7 22,-28 46,1 1,-1-1,0 1,0 0,0-1,0 1,0 0,0 0,0 0,0 0,0 0,0 0,-1 0,1 0,0 0,-1 0,1 1,-1-1,1 0,-1 0,1 1,-1-1,0 0,0 0,0 1,0-1,0 0,0 1,0-1,0 0,0 1,0-1,-1 0,1 0,-1 1,1-1,-1 1,1 3,0 1,0-1,0 1,0-1,1 1,-1-1,1 0,1 1,-1-1,1 0,0 0,0 1,0-2,1 1,-1 0,1 0,1-1,-1 0,0 1,1-1,0 0,0-1,0 1,1-1,-1 0,1 0,0 0,0-1,0 1,0-1,0-1,0 1,0-1,1 1,-1-1,1-1,-1 1,1-1,-1 0,1 0,-1-1,0 0,1 0,2-1,0-3,0-1,0 0,-1 0,0 0,0-1,-1-1,0 1,0-1,0 0,-1 0,0 0,-1-1,0 0,0 0,-1 0,0 0,-1-1,0 1,1-10,-3-7,-3 23</inkml:trace>
  <inkml:trace contextRef="#ctx0" brushRef="#br0" timeOffset="-3036.019">1581 397,'25'-8,"0"-2,-1-1,-1 0,0-2,0 0,-2-2,0-1,0 0,-1-1,-2-2,1 0,0-3,-11 11,-1 0,0-1,-1 0,0 0,0-1,-2 0,1 0,-2 0,0 0,1-5,-9 83,-32 368,19-60,18 59,2-173,-25-101,23-159,-1 0,1 0,-1 0,1 0,0 0,-1 1,0-1,1 0,-1 0,1 1,-1-1,0 0,0 1,1-1,-1 0,0 1,0-1,0 1,0-1,0 1,0 0,1-1,-1 1,0 0,0 0,0 0,0 0,0 0,0 0,0 0,0 0,0 0,0 0,0 0,0 0,0 1,0-1,0 0,0 1,0-1,0 1,1-1,-1 1,0 0,0-1,1 1,-1 0,0-1,1 1,-1 0,0 0,1-1,-1 1,1 0,-1 0,1 0,0 0,-1 0,1 0,0 0,0 0,0 0,0 0,0 0,0 0,0 0,0 0,0 0,-109-213,97 185</inkml:trace>
  <inkml:trace contextRef="#ctx0" brushRef="#br0" timeOffset="-2801.875">1554 1131,'33'-24,"21"-13,7 0,-4 2,-5 6,-8 8,-6 8,-5 6,-3 5,-2 1,-6 3</inkml:trace>
  <inkml:trace contextRef="#ctx0" brushRef="#br0" timeOffset="-2415.886">2202 821,'-5'11,"1"1,0 0,0 0,1 1,1-1,0 1,0 0,2-1,-1 1,2 0,0-1,0 1,1 0,1-1,0 0,0 1,2-1,-1 0,1-1,1 1,0-1,5 6,-7-14,-1 0,1 0,-1 0,1-1,0 0,0 0,0 0,0 0,1-1,-1 1,0-1,1 0,-1-1,1 1,-1-1,0 1,1-1,-1-1,1 1,-1-1,1 0,-1 0,0 0,1 0,-1-1,0 1,1-2,5-1,0-1,-1 0,1-1,-1 1,0-2,-1 0,1 0,-1 0,-1-1,6-7,-10 12,0 0,0 0,-1-1,1 1,-1-1,0 1,0-1,0 0,0 0,0 0,-1 0,0 0,0 0,0-1,-1 1,1 0,-1 0,0-1,0 1,0 0,-1 0,0-1,1 1,-1 0,-1 0,1 0,-1 0,0 0,1 0,-2 0,1 1,0-1,-1 1,0 0,0-1,-5-3,0 0,0 1,-1 0,0 1,0 0,0 0,-1 1,0 0,0 1,0 0,0 1,0 0,0 0,-1 1,1 0,0 1,-1 0,1 1,-1 0,1 1,0 0,-7 2,-6 3</inkml:trace>
  <inkml:trace contextRef="#ctx0" brushRef="#br0" timeOffset="-2103.367">2598 1159,'9'-39,"9"-26,5-8,-1 5,1 8,-4 10,0 13,-4 9,1 8,-2 13,-4 8</inkml:trace>
  <inkml:trace contextRef="#ctx0" brushRef="#br0" timeOffset="-1733.938">3106 764,'-34'14,"-10"20,1 8,9 2,14-7,16-9,13-4,10-7,6-7,9-4,4-3,-1-3,-1 0,-2-1,-7-6,-3 0,-1 0,-4 1</inkml:trace>
  <inkml:trace contextRef="#ctx0" brushRef="#br0" timeOffset="-1330.96">3387 989,'19'-7,"0"0,-1-2,0 0,0-1,-1 0,-1-2,0 0,0-1,-1 0,13-16,-27 28,0 0,1 0,-1 0,0-1,0 1,0 0,0-1,0 1,0 0,-1-1,1 1,0-1,-1 0,1 1,-1-1,0 1,1-1,-1 0,0 1,0-1,0 0,0 1,0-1,0 0,-1 1,1-1,-1 1,1-1,-1 1,1-1,-1 0,0 1,0 0,0-1,0 1,0 0,0-1,0 1,0 0,0 0,-1 0,1 0,0 0,-1 0,1 0,-1 0,1 1,-1-1,1 1,-1-1,1 1,-1-1,0 1,0 0,-10 0,-1 1,1 0,0 1,0 0,0 1,0 0,0 1,1 0,0 1,0 0,0 1,0 0,1 1,0 0,0 1,1 0,0 0,0 1,1 0,-1 2,6-9,1 1,-1-1,1 1,0-1,0 1,0 0,0 0,0 0,1 0,-1 0,1 1,0-1,0 0,0 0,0 1,1-1,-1 1,1-1,0 1,0-1,0 1,0-1,1 1,-1-1,1 0,0 1,0-1,0 0,1 0,-1 1,1-1,0 0,0 0,0-1,0 1,0 0,0-1,1 1,-1-1,1 0,0 0,0 0,0 0,0 0,0 0,0-1,1 0,10 3,0-1,0-1,0-1,1 0,-1-1,0 0,1-1,-1 0,0-2,0 1,0-2,0 0,0-1,10-5,1 1</inkml:trace>
  <inkml:trace contextRef="#ctx0" brushRef="#br0" timeOffset="-901.901">3867 848,'-5'7,"-1"-1,2 1,-1 0,0 0,1 0,1 1,-1 0,1-1,1 1,-1 0,1 0,1 1,-1-1,1 0,1 1,0-1,0 0,0 1,1-1,0 0,2 4,1-8,1-1,0 0,0 1,1-2,-1 1,1 0,-1-1,1 0,0-1,0 1,0-1,0 0,0 0,0-1,0 0,0 0,0 0,0-1,0 0,0 0,-1-1,1 1,0-1,0 0,-1-1,1 1,2-3,18-7,0-1,-1-1,-1-2,0 0,-1-1,-1-2,0 0,-2-1,0-2,-1 0,-2 0,0-2,-1 0,-2-1,0 0,-2-2,0 1,-2-1,-1-1,2-16,-9 32,0 0,-1 0,0-1,-1 1,-1 0,0 0,0 0,-1 0,-1 0,0 0,0 1,-1-1,-1 1,0 0,2 5,1 1,-1 0,-1 0,1 0,-1 0,0 0,0 1,0 0,0 0,-1 0,0 0,1 1,-1 0,-1 0,1 0,0 0,-1 1,1 0,-1 0,0 1,0-1,0 1,0 0,0 1,0 0,0 0,0 0,1 0,-2 1,-8 3,0 1,0 0,1 0,0 2,0 0,0 0,1 2,0-1,0 2,1 0,1 0,-1 1,2 0,-1 1,2 0,0 1,-6 11,8-13,1 0,0 1,1 0,0 0,1 0,1 0,0 1,0-1,1 1,1 0,0 0,1 0,0-1,1 1,1 0,0 0,0-1,1 1,1-1,0 0,1 0,0 0,1 0,0-1,1 0,0-1,0 1,2-1,-1-1,1 1,0-2,1 1,6 3,10 4,1-1,0-1,1-2,0-1,1-1,1-1,-1-1,1-2,0-1,1-2,-1-1,10-1,-11-1</inkml:trace>
  <inkml:trace contextRef="#ctx0" brushRef="#br0" timeOffset="9638.206">1 1582,'595'-1,"-277"-25,35-1,106-4,229 32,-397 26,136-26,-43-30,-36 29,-70-29,603 30,93-1,-681-27,-167 26,111-10,46-24,-81 12,-125 13,1 3,1 3,69 7,-26-1,52-13,86-8,-92-7,-27 14,85-5,-57-10,-63 26,70-10,-110 1,0 3,1 3,0 3,27 4,26-1,586-2,-452-28,-85 17,-104 1,0 3,1 3,0 2,32 6,21-2,107-30,-142 9,-60 14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75,'-9'15,"0"-1,2 1,0 1,0 0,2 0,0 0,0 0,2 1,0-1,1 1,1 0,0 0,2 14,-1-29,0 0,0-1,1 1,-1 0,0 0,1 0,-1 0,1 0,0-1,0 1,0 0,-1-1,2 1,-1 0,0-1,0 1,0-1,1 0,-1 1,1-1,-1 0,1 0,-1 0,1 0,0 0,-1 0,1 0,0-1,0 1,0-1,0 1,-1-1,1 0,0 0,0 0,0 0,0 0,0 0,0 0,0 0,0-1,-1 1,1-1,0 0,1 0,70-54,-67 49,0 0,0 0,-1-1,0 1,0-1,0 0,-1-1,0 1,-1-1,1 0,-2 1,1-1,-1-1,0 1,0 0,-1 0,-1-1,1 1,-1-1,-1 1,1-1,-1 1,-1 0,0 0,0-1,0 1,-1 1,-1-1,1 0,-1 1,-1-3,2 7,1-1,0 0,-1 1,1 0,-1 0,0 0,0 0,-1 0,1 0,0 1,-1 0,0-1,1 1,-1 1,0-1,0 0,0 1,0 0,0 0,-1 0,1 1,0-1,0 1,0 0,-1 0,1 1,0-1,0 1,0 0,-1 0,1 0,0 0,0 1,1 0,-1 0,-2 1,-16 12,3 1</inkml:trace>
  <inkml:trace contextRef="#ctx0" brushRef="#br0" timeOffset="435.207">379 245,'5'-14,"1"1,1-1,0 1,1 1,0 0,1 0,0 0,1 1,8-6,-18 16,1 0,-1 0,1 0,0 0,-1 0,1 1,0-1,-1 0,1 0,0 1,0-1,0 1,0-1,0 1,-1-1,1 1,0-1,0 1,0 0,0-1,0 1,0 0,0 0,1 0,-1 0,0 0,0 0,0 0,0 0,0 0,0 1,0-1,0 0,0 1,0-1,0 1,-1-1,1 1,0-1,0 1,0 0,0-1,-1 1,1 0,0 0,17 49,-13-30,-3-13,0-1,0 0,1 1,0-1,0 0,1-1,-1 1,1 0,1-1,-1 0,1 0,0 0,0-1,0 0,0 1,1-2,0 1,0-1,0 0,0 0,0-1,1 1,-1-1,1-1,0 1,-1-1,1-1,0 1,0-1,-1 0,1-1,0 1,0-1,-1-1,1 1,-1-1,1 0,2-2,1 0,-1-1,0-1,0 0,0 0,-1-1,0 0,0 0,0 0,-1-1,-1-1,1 1,-1-1,0 0,-1 0,0-1,-1 0,0 0,0 0,-1 0,-1 0,1-1,-2 1,1-1,-2 0,1 1,-2-5,-4-10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3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335 565,'-24'1,"0"0,0 1,1 2,-1 1,1 0,0 2,0 0,-9 6,30-13,-1 1,1 0,0-1,-1 1,1 0,0 0,-1 1,1-1,0 0,0 1,0-1,0 1,1 0,-1-1,0 1,1 0,-1 0,1 0,-1 0,1 1,0-1,0 0,0 0,0 1,0-1,1 1,-1-1,1 0,0 1,-1-1,1 1,0-1,1 1,-1-1,0 1,1-1,-1 1,1-1,0 1,0-1,0 0,0 1,0-1,0 0,0 0,1 0,-1 0,1 0,0 0,1 1,74 35,-72-37,1 0,-1 0,0 0,0 0,1 1,-1 0,0 0,-1 0,1 0,0 1,-1 0,1 0,-1 0,0 1,0-1,0 1,-1 0,1 0,-1 1,0-1,0 0,0 1,-1 0,0 0,0 0,0 0,0 0,-1 0,0 0,0 1,0-1,0 0,-1 2,-5 3,0 0,-1 0,0-1,-1 1,0-1,0 0,-1-1,0 0,0 0,-1-1,0 0,0 0,-1-1,0-1,0 1,0-1,0-1,-1 0,-2 0,-73 22,61-22</inkml:trace>
  <inkml:trace contextRef="#ctx0" brushRef="#br0" timeOffset="321.015">561 762,'-4'10,"0"0,0 0,1 0,0 1,1-1,0 1,0 0,1-1,1 1,0 0,0-1,1 1,0 0,1-1,1 1,-1-1,1 1,1-1,0 0,3 3,-6-10,1-1,0 1,0-1,0 0,0 0,1 0,-1 0,0 0,1 0,-1-1,1 1,0-1,0 1,-1-1,1 0,0 0,0-1,0 1,0 0,0-1,0 0,0 0,0 0,0 0,0 0,0-1,0 1,0-1,0 0,0 0,0 0,0 0,2-2,3-1,0 0,-1-1,0 0,0 0,0-1,0 0,-1 0,0 0,0-1,-1 0,1-2,2-4,-1 1,0-1,-1-1,-1 1,0-1,-1 0,-1 0,0 0,-1 0,0-1,-1-4,0 14,-1-1,0 0,0 0,-1 0,0 0,0 1,0-1,-1 0,0 1,0-1,0 1,-1-1,1 1,-1 0,-1 0,1 0,-1 1,1-1,-1 1,-1 0,1 0,0 0,-1 1,0-1,0 1,0 0,0 1,-6-3,-15-2,2 2</inkml:trace>
  <inkml:trace contextRef="#ctx0" brushRef="#br0" timeOffset="685.581">1013 1,'-20'228,"10"0,10 17,-1-207,-3 0,-1-1,-2 1,-1-1,-4 9,12-46,-2 2,1 0,0 0,0 1,0-1,1 0,-1 1,0-1,1 1,0-1,-1 1,1-1,0 1,0-1,1 1,-1-1,0 1,1-1,0 1,-1-1,1 0,0 1,0-1,0 0,1 1,-1-1,0 0,1 0,0 0,-1 0,2 0,7-2</inkml:trace>
  <inkml:trace contextRef="#ctx0" brushRef="#br0" timeOffset="1002.04">1182 678,'-3'19,"1"0,0-1,1 1,1 0,1 0,1 0,1 0,0-1,1 1,1-1,1 0,0 0,3 1,-7-14,2-1,-1 0,0 0,1 0,0 0,0 0,0-1,1 1,-1-1,1 0,-1-1,1 1,0-1,0 0,0 0,0 0,1-1,-1 0,0 0,1 0,-1-1,1 1,-1-1,1-1,-1 1,0-1,1 0,-1 0,0 0,0-1,1 0,-1 0,-1 0,1-1,0 0,0 0,-1 0,0 0,1-1,-1 1,-1-1,3-2,8-6,-1 0,-1 0,0-1,0-1,-1 0,-1 0,0-1,-2-1,1 1,-2-2,0 1,1-5,13-66,-24 72</inkml:trace>
  <inkml:trace contextRef="#ctx0" brushRef="#br0" timeOffset="1373.309">1916 57,'-24'371,"17"-191,-19 61,31-106,7-123,-7-17</inkml:trace>
  <inkml:trace contextRef="#ctx0" brushRef="#br0" timeOffset="1621.206">1661 649,'39'5,"31"2,14-1,-3-1,-10-1,-13-2,-10-1,-10-5,-11-3</inkml:trace>
  <inkml:trace contextRef="#ctx0" brushRef="#br0" timeOffset="1784.017">2283 819,'14'29,"5"4,0-3</inkml:trace>
  <inkml:trace contextRef="#ctx0" brushRef="#br0" timeOffset="1951.953">2338 424,'0'0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7,'4'-5,"3"3,-6 2,-3 6,5 2,0-5,6-4,5-1,1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2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0,'0'5,"5"2,-4-1,-1 4,-1 4,4 1,7-8,1-4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37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31,'-12'6,"0"0,0 0,0 1,1 0,1 1,-1 1,1-1,0 2,1-1,0 1,1 1,0 0,-4 7,-10 19,2 0,1 2,2 0,1 1,-3 18,-30 74,-75 98,100-189,17-34,15-30,170-347,-119 273,3 2,24-21,-41 55,10 7,-54 54,1 0,0 1,-1-1,1 1,-1-1,1 1,-1 0,0 0,1-1,-1 1,0 0,1 0,-1 0,0 1,0-1,0 0,0 0,0 1,0-1,0 0,0 1,-1-1,1 1,0-1,-1 1,1-1,-1 1,0-1,0 1,1 0,-1-1,0 1,0 0,-1-1,1 1,0-1,0 1,-1-1,0 2,1-1,1 99,-2-75,1 1,1 0,1-1,1 1,1-1,2 0,3 8,96 247,-77-201,-51-91,16 5,-7-9,-2-1,0 2,-1 0,0 1,-1 1,-1 1,0 0,0 2,-20-8,11 8,12 2,-1 1,1 0,-1 2,0-1,0 2,-1 0,1 2,0-1,-1 2,1 0,-1 2,1 0,0 0,0 2,0 0,-10 4,9 4</inkml:trace>
  <inkml:trace contextRef="#ctx0" brushRef="#br0" timeOffset="1121.625">1112 426,'1'0,"-1"-1,1 1,-1-1,0 1,1-1,-1 1,0-1,0 1,1-1,-1 0,0 1,0-1,0 1,0-1,0 1,0-1,0 0,0 1,0-1,0 1,0-1,0 0,0 1,0-1,-1 1,1-1,0 1,0-1,-1 1,1-1,0 1,-1-1,1 1,0-1,-1 1,1-1,-1 1,1 0,-1-1,1 1,-1 0,1-1,-1 1,1 0,-1 0,0-1,1 1,-1 0,1 0,-1 0,1 0,-1 0,0 0,1 0,-1 0,1 0,-1 0,0 0,-40-4,37 3,-1 1,0 0,1 0,-1 1,0-1,1 1,-1 0,0 1,1-1,0 1,-1-1,1 2,0-1,0 0,0 1,0-1,0 1,1 0,-1 0,1 1,0-1,0 1,0 0,0 0,1 0,-1 0,1 0,0 0,0 0,1 1,-1-1,1 1,0 0,0-1,1 1,-1 0,1 2,1-4,0 1,0-1,0 1,0-1,1 0,-1 1,1-1,0 0,0 0,0 0,0-1,0 1,1 0,-1-1,1 1,0-1,0 0,0 0,0 0,0-1,0 1,0-1,1 1,-1-1,1 0,-1 0,1-1,-1 1,1-1,-1 1,1-1,-1 0,1-1,-1 1,1 0,1-2,31 7,32 19,-66-23,-1-1,0 1,0 0,0 0,0 0,0 0,0 0,-1 0,1 0,0 0,0 0,-1 0,1 0,-1 0,1 1,-1-1,1 0,-1 0,0 1,1-1,-1 0,0 1,0-1,0 0,0 1,0-1,0 0,-1 0,1 1,0-1,-1 0,1 1,-1-1,1 0,-1 0,0 0,1 0,-1 0,0 0,0 0,0 0,0 0,0 0,0 0,0 0,0 0,0-1,0 1,0 0,0-1,-1 1,-14 9,1-1,-1 0,-1-1,0-1,0-1,0 0,-1-1,1-1,-12 1,13-1,-15-2,24-6</inkml:trace>
  <inkml:trace contextRef="#ctx0" brushRef="#br0" timeOffset="1671.841">1564 342,'-20'1,"1"1,0 0,0 2,1 0,-1 1,1 1,0 1,0 0,1 1,-10 7,25-14,0-1,0 1,0 0,0 1,0-1,0 0,0 1,0-1,0 1,1-1,-1 1,1 0,-1 0,1-1,0 1,0 0,-1 0,1 1,1-1,-1 0,0 0,0 0,1 1,0-1,-1 0,1 0,0 1,0-1,0 0,0 1,1-1,-1 0,0 1,1-1,0 0,-1 0,1 0,0 0,0 1,1-1,-1 0,0-1,0 1,1 0,0 0,-1-1,1 1,0-1,-1 1,1-1,2 1,40 17,-40-18,1-1,-1 1,0 0,0 0,0 1,0-1,0 1,0 0,0 0,0 0,-1 1,1-1,-1 1,1 0,-1 0,0 0,0 0,-1 1,1-1,-1 1,1 0,-1-1,0 1,-1 0,1 0,-1 0,1 1,-4 0,-1 0,1 0,-1 0,0 0,-1-1,1 1,-1-1,0 0,0 0,0 0,0-1,-1 1,1-1,-1 0,0 0,0-1,0 0,0 0,0 0,-1 0,1-1,-1 0,1 0,-1 0,-4 0,-39 6,26-6</inkml:trace>
  <inkml:trace contextRef="#ctx0" brushRef="#br0" timeOffset="2101.935">1733 370,'-4'11,"1"0,-1 0,2 1,0-1,0 1,1 0,0 0,1-1,1 1,-1 0,2 0,0-1,2 8,-3-15,0 0,0 0,1-1,-1 1,1 0,0-1,0 0,0 1,0-1,0 0,1 0,0 0,-1 0,1-1,0 1,0-1,1 0,-1 1,0-1,1-1,-1 1,1-1,0 1,-1-1,1 0,0 0,0-1,0 1,0-1,-1 0,1 0,0 0,0 0,0-1,0 1,0-1,0 0,-1 0,1-1,0 1,-1-1,1 0,-1 0,0 0,0 0,1 0,-1-1,-1 0,1 1,0-1,10-11,0 1,-1-2,-1 0,0 0,-1-1,-1 0,0 0,-1-1,-1-1,4-14,-6 19,3-9,-2 2</inkml:trace>
  <inkml:trace contextRef="#ctx0" brushRef="#br0" timeOffset="2664.929">2128 596,'17'-35,"-7"12,1 1,0 0,2 0,1 2,0-1,2 2,0 0,4-2,-19 19,0 1,0 0,0 0,0 0,0 0,1-1,-1 2,0-1,1 0,-1 0,0 0,1 1,-1-1,1 0,0 1,-1-1,1 1,-1 0,1 0,0 0,-1 0,1 0,0 0,-1 0,1 0,-1 0,1 1,0-1,-1 1,1-1,-1 1,1 0,-1-1,0 1,1 0,-1 0,0 0,1 0,-1 0,0 0,0 1,0-1,0 0,0 1,0-1,0 0,22 73,-24-73,1 0,0 0,-1 1,1-1,0 0,0 0,0 1,0-1,0 0,0 0,0 1,1-1,-1 0,0 0,1 1,-1-1,1 0,-1 0,1 0,-1 0,1 0,0 0,0 0,-1 0,1 0,0 0,0 0,0 0,0-1,0 1,0 0,0-1,1 1,-1-1,0 1,0-1,0 1,0-1,1 0,-1 0,0 1,0-1,1 0,-1 0,0 0,1-1,-1 1,0 0,0 0,0-1,1 1,-1-1,0 1,0-1,0 1,0-1,0 0,0 1,1-1,86-95,-86 94,3-4,-1 1,1 0,0 1,0-1,1 1,-1 0,1 1,0-1,0 1,0 0,1 1,-1-1,5 0,-8 4,-1 0,1 1,-1-1,0 0,1 1,-1 0,0 0,0-1,0 1,-1 0,1 1,0-1,-1 0,1 0,-1 1,0-1,0 1,0-1,0 1,0-1,0 1,-1 0,1 0,-1-1,0 1,0 0,0-1,0 1,0 0,-1 0,1-1,-1 3,1 9,0-9,1 0,0-1,-1 1,2 0,-1 0,0-1,1 1,0-1,0 0,0 1,1-1,-1 0,1 0,0 0,2 2,12 7</inkml:trace>
  <inkml:trace contextRef="#ctx0" brushRef="#br0" timeOffset="6099.506">2975 510,'20'0,"-8"2,0 0,0-1,-1-1,1 0,0-1,0 0,0-1,0 0,-1-1,1 0,-1-1,0 0,0-1,0 0,0-1,-1 0,0-1,0 0,-1 0,0-1,2-3,-10 9,1 0,-1 0,0 0,1 0,-1-1,0 1,-1 0,1-1,0 1,-1 0,1-1,-1 1,0-1,0 1,0-1,0 1,0-1,0 1,-1-1,1 1,-1-1,0 1,0 0,0-1,0 1,0 0,0 0,-1 0,1 0,0 0,-1 0,0 0,0 0,-1-1,-77-37,72 38,-1-1,0 2,0 0,0 0,0 0,0 1,0 0,0 1,0 0,0 0,0 1,1 0,-1 1,0 0,1 0,0 1,0 0,0 1,0-1,1 1,0 1,0-1,0 1,0 1,1-1,0 1,1 0,0 1,0-1,0 1,1 0,0 0,-1 3,-3 16,-13 83,21-106,0 0,0 0,0 0,1 1,0-1,0 0,0-1,0 1,1 0,0 0,-1 0,1-1,0 1,1-1,-1 0,1 1,-1-1,1 0,0 0,0-1,1 1,-1-1,0 1,1-1,1 1,152 29,-142-27,1-2,0 0,0 0,0-2,1 0,-1 0,0-2,0 0,15-3,-13-3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0,'0'871,"17"-942,-12 46</inkml:trace>
  <inkml:trace contextRef="#ctx0" brushRef="#br0" timeOffset="319.705">1 479,'5'0,"15"-4,10-3,4-3,7-1,0 1,-2 3,-2-2,-3 0,-3 1,-6-2,-8-4,-6 0</inkml:trace>
  <inkml:trace contextRef="#ctx0" brushRef="#br0" timeOffset="905.05">509 28,'28'284,"-29"82,0-363,0 1,1-1,-1 1,1-1,0 1,0 0,0-1,0 1,0 0,1-1,0 1,-1-1,1 1,1-1,-1 1,0-1,1 0,0 0,0 1,0-1,0 0,0-1,1 1,-1 0,1-1,0 1,-1-1,1 0,0 0,1 0,-1 0,0-1,0 1,1-1,-1 0,1 0,-1 0,1 0,0-1,-1 1,1-1,-1 0,1 0,0 0,-1-1,1 1,0-1,9-5,0-1,-1 0,0-1,0 0,-1-1,0 0,0-1,2-3,24-19,-19 16,55-31,-72 47,0 0,0 0,0 0,0 0,0 0,0 0,0 0,0 0,0 0,0 0,0 0,0 0,-1 1,1-1,0 0,0 1,0-1,0 1,0-1,-1 1,1-1,0 1,0 0,-1-1,1 1,-1 0,1 0,0-1,-1 1,1 0,-1 0,0 0,1 0,-1-1,0 1,1 0,-1 0,0 0,0 0,0 0,0 0,0 0,0 0,0 0,0 0,0 0,-9 53,5-40,3-11,-1 0,1-1,0 1,0 0,0 0,1 0,-1 0,1 0,0 0,0 0,0 0,0 0,0 1,0-1,1 0,0 0,-1 0,1-1,0 1,1 0,-1 0,0 0,1-1,-1 1,1-1,0 1,0-1,0 0,0 1,1-1,-1 0,0-1,1 1,-1 0,1-1,0 1,0-1,-1 0,1 0,0 0,0 0,0 0,0-1,0 1,3-1,11-4</inkml:trace>
  <inkml:trace contextRef="#ctx0" brushRef="#br0" timeOffset="1404.078">1186 705,'19'1,"1"-2,-1-1,0 0,0-1,0-1,0-1,-1-1,1 0,-1-2,0 0,-15 6,1 1,-1-1,0 1,0-1,-1 0,1 0,0-1,-1 1,1 0,-1-1,0 0,0 1,0-1,0 0,0 0,-1 0,1 0,-1 0,0-1,0 1,0 0,0-1,0 1,-1 0,0-1,0 1,0-1,0 1,0-1,0 1,-1 0,0-1,0 1,0 0,0-1,0 1,-1 0,1 0,-1 0,0 0,0 0,0 1,0-1,-1 0,1 1,-1 0,1-1,-1 1,0 0,0 1,0-1,0 0,0 1,0 0,0-1,-3 1,-6 0,0 1,0 0,0 1,0 1,1 0,-1 0,0 2,1-1,0 1,0 1,0 0,0 0,1 1,0 0,0 1,0 0,1 1,0 0,-6 8,6-7,1 0,-1 1,2 0,-1 1,2 0,-1 0,2 0,-1 1,1 0,-1 7,4-14,1-1,0 1,0 0,0-1,1 1,0-1,0 1,0 0,0 0,1-1,-1 1,1-1,0 1,1-1,-1 1,1-1,0 0,0 1,0-1,1 0,-1-1,1 1,0 0,0-1,1 1,-1-1,0 0,1 0,0 0,0-1,17 8,0-1,1-1,0-1,0-1,0-1,1 0,0-2,-1-1,1-1,0-1,0-1,11-2,0 2,-26 2,-1-1,0-1,1 1,-1-1,0 0,1-1,-1 0,0 0,0-1,0 0,0 0,-1 0,1-1,-1 0,3-2,9-12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5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144 248,'21'1,"-1"-1,0-1,0-1,0-1,0-1,0-1,0 0,-1-1,0-2,0 0,-1 0,0-2,-1 0,15-12,-26 16,0-1,0 1,0-2,-1 1,0-1,0 1,0-1,-1-1,-1 1,0 0,0-1,0 0,-1 0,0 0,-1 0,0 0,0 0,-1-3,-19 76,-4 329,13-309,-1 22,-4 0,-5-1,-26 80,44-177,-1 1,0 0,0-1,-1 1,1-1,-2 0,1 0,-1-1,-1 1,1-1,-1 0,-1-1,1 1,-1-1,0 0,0-1,-1 0,0 0,0-1,0 0,0 0,-1 0,1-1,-1-1,0 0,0 0,0 0,0-1,0-1,0 1,-8-2,9-1,0 1,1-2,-1 1,1-1,0 0,0-1,0 0,0 0,0 0,1-1,0 0,0 0,0-1,1 0,-1 0,2 0,-1 0,1-1,-1 0,2 0,-1 0,1 0,0 0,1-1,-1 0,2 1,-1-1,1 0,0 0,1 0,0 0,0 1,0-1,1 0,0 0,2-6,5-2,1 0,1 0,0 0,1 1,0 1,1 0,1 0,0 1,1 1,0 0,1 1,0 1,1 0,0 1,1 1,-1 0,2 2,-1 0,9-2,98-32,-50 26,-51 7</inkml:trace>
  <inkml:trace contextRef="#ctx0" brushRef="#br0" timeOffset="348.96">851 531,'-17'27,"3"1,0 1,1 0,2 1,1 0,2 1,-2 16,9-45,0 1,0 0,0 0,0 0,1 0,0 0,-1 0,1 0,0 0,0 0,1 0,-1 0,1 0,-1-1,1 1,0 0,0 0,0 0,1-1,-1 1,1 0,-1-1,1 1,0-1,0 0,0 0,0 0,0 0,1 0,-1 0,0 0,1-1,0 1,-1-1,1 0,0 0,0 0,-1 0,1 0,0 0,0-1,0 0,0 1,1-1,11-2,0-1,0-1,0 0,0 0,-1-2,0 0,0 0,0-2,-1 1,0-2,0 0,-1 0,9-10,-16 16,-1-1,0 1,0-1,0 0,0 0,-1 0,1-1,-1 1,0-1,-1 0,1 0,-1 0,0 0,0 0,0 0,-1-1,0 1,0 0,0-1,-1 1,1-1,-2 1,1-1,0 1,-1-1,0 1,0-1,-1 1,1 0,-1 0,-1-1,1 2,-1-1,1 0,-1 0,-1 1,1-1,0 1,-1 0,0 0,0 1,-4-4,-1 3,1 1,-1-1,1 1,-1 1,0 0,0 0,0 1,-1 0,1 0,0 1,0 0,0 1,0 0,-1 1,1-1,1 2,-1-1,0 1,1 1,-1 0,1 0,0 0,0 1,0 0,1 1,0 0,-11 9,2-3</inkml:trace>
  <inkml:trace contextRef="#ctx0" brushRef="#br0" timeOffset="664.106">1245 812,'-9'5,"-4"-8,1-8,2-8,3-4,7-4,5-2,0-1,0 0,4 0,0 1,3 0,0 1,3-1,3 6,4 6,-2 11,-5 6</inkml:trace>
  <inkml:trace contextRef="#ctx0" brushRef="#br0" timeOffset="1177.936">1443 785,'37'-57,"-2"2,2 3,2 0,32-31,-70 81,0 0,0 0,0 0,0 1,0-1,0 0,1 0,-1 0,0 1,1-1,-1 1,1-1,0 1,0 0,-1-1,1 1,0 0,0 0,0 0,0 1,0-1,0 0,1 1,-1 0,0-1,0 1,0 0,0 0,1 0,-1 0,0 0,0 1,0-1,0 1,1-1,-1 1,0 0,0 0,0 0,-1 0,1 0,0 0,0 0,0 1,-1-1,1 1,-1-1,1 1,0 1,8 160,-10-161,1-1,-1 1,1-1,-1 1,1-1,0 0,-1 1,1-1,0 0,0 0,0 1,0-1,0 0,0 0,1 0,-1 0,0 0,0-1,1 1,-1 0,0-1,1 1,-1 0,1-1,-1 0,1 1,-1-1,1 0,-1 0,1 0,-1 0,1 0,-1 0,1 0,0 0,-1-1,0 1,1-1,-1 1,1-1,1 0,56-36,-57 36,159-123,-159 123,-1 1,0-1,0 0,1 0,-1 1,1-1,-1 0,0 1,1-1,-1 1,1 0,-1 0,1-1,-1 1,1 0,-1 0,1 1,0-1,-1 0,1 0,-1 1,0-1,1 1,-1-1,1 1,-1-1,0 1,1 0,-1 0,0 0,0 0,1 0,-1 0,0 0,0 0,0 0,0 0,-1 1,1-1,0 0,0 1,-1-1,1 1,-1-1,1 1,-1-1,0 1,5 78,-5-71,-1-4,0 1,1-1,0 0,0 1,0-1,1 0,-1 1,1-1,0 0,1 0,-1 0,1 0,0 0,1 0,-1 0,1-1,0 1,0-1,0 0,0 1,2 0,11 4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10,'-1'-1,"0"0,0 0,0 0,0 1,0-1,0 0,0 1,0-1,0 1,0-1,0 1,-1 0,1-1,0 1,0 0,-1 0,1 0,0 0,0 0,-1 0,1 0,0 0,0 1,0-1,-1 0,1 1,0-1,0 1,0-1,0 1,0-1,0 1,0 0,0 0,0 0,0-1,0 1,0 0,1 0,-1 0,0 0,1 0,-1 0,0 1,1-1,0 0,-1 0,-261 344,149-179,52-86,69-101,-1 7</inkml:trace>
  <inkml:trace contextRef="#ctx0" brushRef="#br0" timeOffset="482.32">0 10,'60'45,"83"162,-109-152,119 170,-148-217,0 1,0-2,1 1,-1 0,2-1,-1 0,1-1,0 1,0-1,1-1,0 1,0-1,6 2,-10-6</inkml:trace>
  <inkml:trace contextRef="#ctx0" brushRef="#br0" timeOffset="1131.798">649 490,'2'1,"0"0,0 0,0 1,0-1,-1 1,1 0,0-1,-1 1,0 0,1 0,-1 0,0 0,0 0,0 0,0 0,0 0,0 1,-1-1,1 0,-1 1,0-1,1 2,2 7,41 159,-39-151,-2 1,0 0,-1-1,-1 1,-1 0,-1 0,-1 2,2-23,0 1,-1 0,1 0,0-1,0 1,0 0,-1 0,1 0,0-1,-1 1,1 0,0 0,0 0,-1 0,1 0,0 0,-1 0,1 0,0-1,0 1,-1 0,1 0,0 0,-1 0,1 1,0-1,-1 0,1 0,0 0,0 0,-1 0,1 0,0 0,-1 0,1 1,0-1,0 0,-1 0,1 0,0 1,0-1,0 0,-1 0,1 1,0-1,0 0,0 0,0 1,-1-1,1 0,0 1,0-1,0 0,0 0,0 1,0-1,0 0,0 1,0-1,0 0,0 1,0-1,0 0,0 1,1-1,-12-24,10 4,0 0,1 0,1 0,1 0,1 0,0 0,2 0,0 1,1-1,2 2,-1-1,2 1,5-7,0 0,2 1,0 1,2 1,1 0,0 1,10-7,-27 25,1 0,-1 0,0 1,1-1,0 1,0-1,-1 1,1 0,1 0,-1 0,0 0,0 1,1 0,-1-1,1 1,-1 0,1 0,-1 1,1-1,0 1,-1 0,1 0,0 0,-1 0,1 1,-1 0,1-1,0 1,-1 0,0 1,1-1,-1 1,0-1,1 1,-1 0,0 0,-1 1,1-1,0 0,0 1,1 2,-2 3,0 0,-1 1,0-1,0 1,0 0,-1-1,-1 1,0 0,0-1,0 1,-1-1,0 1,-1-1,0 0,0 0,-1 0,0 0,0-1,-1 0,0 0,0 0,-1 0,1-1,-2 1,1-2,-1 1,1-1,-2 0,1 0,-5 2,8-5,0 1,0-1,-1 0,1 0,-1 0,1-1,-1 1,0-1,1 0,-1-1,0 1,0-1,0 0,1 0,-1-1,0 1,0-1,1 0,-1 0,0 0,1-1,-1 0,1 0,0 0,-1 0,-1-2,-7-8</inkml:trace>
  <inkml:trace contextRef="#ctx0" brushRef="#br0" timeOffset="2385.039">1271 461,'-2'-2,"0"1,0 0,0 0,0-1,-1 1,1 0,0 1,-1-1,1 0,0 1,-1-1,1 1,-1 0,1 0,-1 0,1 0,-1 0,1 0,0 1,-1-1,1 1,-1 0,1 0,0 0,0 0,0 0,-1 0,1 0,0 1,0-1,1 1,-3 1,-56 59,58-60,-1 1,1-1,0 1,0-1,0 1,0 0,1 0,-1 0,1 0,0 0,-1 0,1 0,1 0,-1 1,0-1,1 0,0 1,-1-1,1 0,1 1,-1-1,0 0,1 0,0 1,0-1,0 0,0 0,0 0,0 0,1 0,0 0,-1 0,1 0,0-1,1 1,-1-1,0 1,1-1,-1 0,1 0,0 0,-1 0,1-1,0 1,3 0,3 0,0-1,0 0,0 0,1-1,-1 0,0-1,0 0,0-1,0 0,0 0,0 0,0-2,-1 1,1-1,-1 0,0 0,0-1,0-1,-1 1,0-1,0 0,0-1,-1 1,0-1,0-1,-1 1,0-1,0 0,-1 0,0 0,0-1,-1 1,0-1,-1 0,1-3,-3 11,1 0,-1 0,1 0,-1 0,0-1,1 1,-1 0,0 0,0-1,0 1,0 0,0-1,0 1,0 0,-1 0,1-1,0 1,-1 0,1 0,-1 0,1 0,-1-1,0 1,1 0,-1 0,0 0,0 0,0 0,1 1,-1-1,0 0,0 0,-1 0,1 1,0-1,0 1,0-1,0 1,0-1,-1 1,1 0,0-1,0 1,-1 0,1 0,0 0,0 0,-1 0,1 0,0 1,-1-1,1 0,0 0,0 1,0-1,-1 1,1-1,0 1,0 0,0-1,0 1,0 0,0 0,0 0,0 0,-1 2,-1 0,1 0,0 0,0 0,1 0,-1 1,1-1,-1 1,1-1,0 1,0-1,1 1,-1 0,1 0,0-1,0 1,0 0,0-1,0 1,1 0,0 0,0-1,0 1,0-1,1 1,-1-1,1 0,0 1,0-1,0 0,0 0,0 0,1 0,0-1,-1 1,1-1,0 0,0 1,0-1,0 0,1-1,-1 1,1-1,-1 1,1-1,-1 0,1 0,2 0,5 0,0 0,0 0,0-1,0 0,0 0,0-2,0 1,0-2,0 1,0-1,-1-1,0 0,1 0,-1-1,-1-1,1 1,-1-2,0 1,0-1,-1 0,0-1,0 0,1-3,10-6,-10 10,1-1,-2 0,1 0,-1-1,0 0,-1-1,0 0,-1 0,0 0,0 0,-1-1,2-6,-7 16,1 0,-1 0,0 0,1-1,-1 1,0 0,0 0,0 0,0 0,0-1,0 1,0 0,0 0,0 0,-1-1,1 1,0 0,-1 0,1 0,-1 0,1 0,-1 0,1 0,-1 0,0 0,0 0,1 0,-1 0,0 1,0-1,0 0,0 0,0 1,0-1,0 1,0-1,0 1,-1-1,1 1,0 0,0-1,0 1,0 0,-1 0,1 0,0 0,0 0,0 0,0 0,-57 19,55-18,1 0,0 0,0 0,0 1,0-1,0 1,0 0,0 0,1-1,-1 1,1 0,-1 0,1 1,-1-1,1 0,0 0,0 1,0-1,1 0,-1 1,1-1,-1 1,1-1,0 1,-1-1,1 1,1-1,-1 1,0-1,1 1,-1-1,1 1,0-1,0 1,-1-1,2 0,-1 0,0 1,0-1,1 0,-1 0,1 0,0 0,0-1,-1 1,1 0,0-1,0 1,1-1,-1 0,0 0,0 0,1 0,0 0,11 3,0-1,0 0,0-1,0-1,1 0,-1-1,0-1,6-1,50 1,-67 2,0-1,0 1,0-1,0 1,0 0,0 0,0 1,-1-1,1 0,0 1,-1 0,1 0,-1 0,1 0,-1 0,0 0,0 0,0 1,0-1,0 1,-1-1,1 1,-1 0,0 0,1 0,14 23,-12-24,-1-1,1 1,0-1,-1 0,1 0,0 0,0 0,0-1,0 0,0 1,0-1,-1-1,1 1,0-1,0 1,0-1,0 0,-1 0,1-1,0 1,-1-1,1 0,-1 0,0 0,1 0,-1-1,0 1,0-1,-1 1,1-1,-1 0,1-1,-1 1,1-1,12-9,121-133,-126 132,0-1,-2 0,0 0,-1-1,0 0,-1 0,-1 0,0-1,-2 0,0 0,0 0,-2 0,0 0,-1 0,-1 0,0-2,1 18,0-1,0 1,0-1,0 1,0-1,0 0,0 1,0-1,-1 1,1-1,0 1,-1-1,0 1,1-1,-1 1,0 0,0-1,1 1,-1 0,0-1,-1 1,1 0,0 0,0 0,0 0,-1 0,1 0,0 0,-1 1,1-1,-1 0,1 1,0-1,-1 1,0 0,1-1,-1 1,1 0,-1 0,1 0,-1 0,0 0,1 0,-1 1,1-1,-1 0,1 1,-1-1,1 1,-1 0,1-1,0 1,-1 0,1 0,0 0,-1 0,1 0,0 0,0 0,0 0,0 1,-1 0,-6 11,1 1,0 0,1 1,0 0,2-1,-1 2,2-1,0 0,1 1,0-1,1 1,1 0,0-1,2 1,2 14,-2-12,1 0,1 0,0 0,2 0,0-1,1 1,0-1,1-1,1 0,1 0,2 1,6-1,-16-18</inkml:trace>
  <inkml:trace contextRef="#ctx0" brushRef="#br0" timeOffset="2639.051">1976 236,'34'0,"25"0,12 0,-1 0,-3-5,-8-2,-9 1,-8 1,-7 2,-4 0,-3-2,-6-2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5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68,'59'-16,"1"2,0 3,1 2,0 4,11 1,120 6,-169-7,-5-1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75,'34'-10,"25"-2,7-1,-2 4,-7 2,-10 2,-6 3,-7 1,-3 1,-3-4,-1-2,-6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4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3 172,'-2'56,"3"-44,0 1,1-1,1 0,0 1,1-1,0-1,1 1,0 0,1-1,0 0,7 9,-10-17,-1 1,1-1,0 0,0 1,0-1,0-1,0 1,1 0,-1-1,1 0,-1 0,1 0,0 0,0 0,0-1,0 0,0 0,1 0,-1 0,0-1,0 1,0-1,1 0,-1-1,0 1,0-1,1 1,-1-1,0-1,0 1,0 0,0-1,0 0,-1 0,1 0,1-2,12-8,-1-1,-1-1,0-1,-1 0,0-1,-1 0,8-15,22-26,-31 40,-10 13,0 1,0-1,0 0,1 1,0 0,-1-1,1 1,0 0,1 1,-1-1,0 0,1 1,0 0,-1 0,1 0,0 0,4-1,-5 5,1 0,0 0,-1 0,0 1,1-1,-1 1,0-1,0 1,0 0,-1 1,1-1,-1 0,0 1,0-1,0 1,1 1,7 12,-4-11,1 1,-1-1,1-1,1 1,-1-1,1-1,0 1,0-1,0 0,0-1,1 0,-1-1,1 1,0-2,-1 1,1-1,0 0,0-1,0 0,0-1,0 0,0 0,0-1,0 0,-1 0,1-1,-1 0,1-1,-1 1,0-2,-1 1,1-1,-1 0,0-1,6-6,-12 11,1 1,-1-1,0 0,0 0,0-1,0 1,0 0,0 0,0-1,0 1,-1 0,1-1,0 1,-1 0,1-1,-1 1,1-1,-1 1,0-1,0 1,0-1,0 0,0 1,0-1,0 1,0-1,0 1,-1-1,1 1,-1-1,1 1,-1-1,0 1,1 0,-1-1,0 1,0 0,0 0,0-1,0 1,0 0,0 0,0 0,-1 0,1 0,0 1,-1-1,1 0,0 1,-1-1,1 1,-1-1,1 1,-1-1,1 1,-1 0,1 0,-1 0,0 0,-18 1</inkml:trace>
  <inkml:trace contextRef="#ctx0" brushRef="#br0" timeOffset="396.984">1019 313,'24'-2,"0"-1,0-1,-1-1,0-1,0-1,0 0,-1-2,0-1,-1-1,0-1,-1-1,10-7,-26 17,0 0,0 0,-1-1,1 1,-1-1,0 1,0-1,0 0,0 0,-1 0,0-1,0 1,0-1,0 1,-1-1,1 0,-1 1,0-1,-1 0,1 0,-1 0,0 0,0 1,-1-1,1 0,-1 0,0 0,0 1,-1-1,0 0,1 1,-1-1,-1 1,1 0,-1 0,0 0,0 0,0 0,0 1,0-1,-1 1,0 0,0 0,0 0,0 0,0 1,0 0,-1 0,1 0,-1 0,1 1,-1-1,-1 1,-4 3,0 0,0 0,0 1,0 1,1 0,-1 0,1 1,0 0,0 0,1 1,-1 0,2 1,-1 0,0 0,1 0,1 1,-1 0,1 1,1-1,0 1,0 0,0 1,1-1,1 1,-1 2,1-3,1 0,1 0,0-1,0 1,1 0,0 0,0 0,1 0,0-1,1 1,0 0,0-1,1 1,0-1,1 0,-1 0,2 0,-1 0,1-1,0 1,1-1,-1-1,1 1,1-1,-1 0,1 0,0-1,0 0,1 0,0-1,0 0,0 0,0-1,0 0,1 0,-1-1,1 0,0-1,0 1,8-1,113-7,-109-1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8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27,'0'0,"0"-1,1 1,-1-1,0 1,1-1,-1 1,0-1,0 1,1-1,-1 1,0-1,0 0,0 1,0-1,0 1,0-1,0 1,0-1,0 0,0 1,0-1,0 1,0-1,0 1,-1-1,1 0,0 1,0-1,-1 1,1-1,0 1,-1 0,1-1,0 1,-1-1,1 1,-1-1,1 1,-1 0,1-1,-1 1,1 0,-1 0,1-1,-1 1,1 0,-1 0,1 0,-1 0,0 0,1 0,-1 0,1 0,-1 0,0 0,1 0,-1 0,1 0,-1 0,-39-4,15 7,0 1,0 1,1 1,0 1,0 1,-1 2,23-10,1 1,-1-1,0 1,1-1,-1 1,0-1,1 1,-1 0,1 0,-1-1,1 1,0 0,-1 1,1-1,0 0,-1 0,1 1,0-1,0 0,0 1,0-1,1 1,-1-1,0 1,1-1,-1 1,1 0,-1-1,1 1,0 0,0 0,-1-1,1 1,1 0,-1-1,0 1,0 0,1 0,-1-1,0 1,1-1,0 1,-1 0,1-1,0 1,0-1,0 1,0-1,0 0,0 1,0-1,1 0,-1 0,0 0,2 1,249 156,-249-156,0 0,0 0,0 0,-1 1,1-1,-1 1,1 0,-1 0,0-1,0 1,0 1,-1-1,1 0,-1 0,1 1,-1-1,0 1,0-1,-1 1,1-1,-1 1,0-1,0 1,0-1,0 1,-1 0,1-1,-1 1,0-1,0 1,0-1,0 0,-1 1,-4 3,-1-1,0 1,0-1,-1 0,0 0,0-1,0 0,0-1,-1 0,0 0,0-1,0 0,0 0,0-1,-1-1,1 1,-1-1,1-1,-1 0,0 0,1-1,-1 0,-1-1,-9-3,8-2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28,'-19'29,"-17"29,-1 9,1 2,6-5,3-8,7-10,1-8,0-9,3-6,-1-2,2 1,0-4,-3 0,-3-3,2-4</inkml:trace>
  <inkml:trace contextRef="#ctx0" brushRef="#br0" timeOffset="265.435">0 1,'15'19,"14"25,1 11,2 0,0-4,-7-7,-1-9,-5-7,-2-4,2 0,-3 0,2-4,-4 0,2-5,-3 2,2 1,3-2,-1-3</inkml:trace>
  <inkml:trace contextRef="#ctx0" brushRef="#br0" timeOffset="865.64">480 733,'2'-13,"0"0,1-1,1 1,0 0,0 1,1-1,1 1,7-11,0-4,-5 8,1 0,1 1,1 1,0-1,1 2,1 0,8-9,-20 24,0 0,0 0,0 0,0 0,0 0,0 0,0 0,0 1,0-1,1 0,-1 0,0 1,1-1,-1 1,0-1,1 1,-1 0,0-1,1 1,-1 0,1 0,-1 0,0 0,1 0,-1 0,1 1,-1-1,0 0,1 1,-1-1,0 1,1-1,-1 1,0 0,0-1,0 1,0 0,1 0,-1 0,0 0,0 0,-1 0,1 0,0 0,0 0,0 1,0 0,18 65,-18-64,-2-1,0 1,1-1,-1 0,1 0,0 1,-1-1,1 0,0 1,1-1,-1 0,0 0,1 1,-1-1,1 0,0 0,-1 0,1 0,0 0,0 0,1 0,-1 0,0 0,1 0,-1 0,1-1,-1 1,1-1,0 1,0-1,0 1,0-1,0 0,0 0,0 0,0 0,0-1,0 1,1-1,-1 1,0-1,0 1,1-1,-1 0,0 0,2-1,122-83,-124 83,0 0,-1 0,1 1,0-1,0 0,0 0,0 1,0-1,-1 1,1 0,0 0,0-1,0 1,0 1,0-1,0 0,0 0,0 1,0-1,0 1,0-1,0 1,0 0,-1 0,1 0,0 0,-1 0,1 0,-1 0,1 1,-1-1,1 0,-1 1,0 0,0-1,1 1,-1 0,-1-1,1 1,0 0,0 0,-1 0,1 0,-1-1,1 1,-1 0,0 0,0 0,0 2,20 92,-16-75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9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113 424,'-19'34,"-6"20,0 6,6-7</inkml:trace>
  <inkml:trace contextRef="#ctx0" brushRef="#br0" timeOffset="149.06">0 1,'0'0</inkml:trace>
  <inkml:trace contextRef="#ctx0" brushRef="#br0" timeOffset="666.138">283 622,'11'-27,"2"1,0 0,2 1,1 1,18-22,-14 18,33-32,-51 60,-1 1,1-1,-1 1,1 0,-1-1,1 1,-1 0,0 0,0 0,1 0,-1 0,0 0,0 0,0 1,0-1,0 0,0 1,-1-1,1 0,0 1,-1-1,1 1,-1-1,1 1,-1-1,0 1,0-1,1 1,-1 0,0-1,0 1,-1-1,1 1,0-1,-1 1,1 1,0 5,2 5,1 1,0-1,1 0,0 0,1-1,0 1,1-1,5 7,-9-15,0-1,0 0,1 1,-1-1,1 0,-1 0,1 0,0-1,0 1,1-1,-1 0,0 0,1 0,-1 0,1 0,0-1,0 0,-1 1,1-1,0-1,0 1,0-1,0 1,0-1,0 0,0 0,0-1,0 1,0-1,0 0,0 0,4-4,0 1,-1-1,0-1,1 1,-1-1,-1-1,0 1,0-1,0 0,0-1,-1 1,-1-1,1 0,-1 0,0-1,-1 1,0-1,1-7,-1 9,27-108,-20 24,-15 74</inkml:trace>
  <inkml:trace contextRef="#ctx0" brushRef="#br0" timeOffset="1200.514">1130 30,'-14'18,"0"2,2-1,0 2,1 0,1 0,1 1,1 0,1 0,1 1,1 0,1 0,1 1,1-1,1 1,1-1,1 1,1-1,1 0,1 0,1 0,2 0,0 0,5 8,-9-23,0 0,0 0,0 1,1-1,0-1,1 1,-1 0,1-1,1 0,0 0,0-1,0 0,0 0,1 0,0-1,1 0,-1 0,1 0,0-1,12 1</inkml:trace>
  <inkml:trace contextRef="#ctx0" brushRef="#br0" timeOffset="2049.965">1411 565,'19'2,"-1"-1,0-1,0 0,0-2,0 0,0-1,0-1,0 0,-1-1,0-1,0-1,0 0,-1-2,0 0,0 0,-1-1,-1-1,0-1,0 0,-1-1,8-10,-18 21,-1-1,1 1,-1-1,0 0,1 1,-1-1,-1 0,1-1,0 1,-1 0,1 0,-1-1,0 1,0-1,-1 1,1-1,-1 1,0-1,1 1,-1-1,-1 0,1 1,-1-1,1 1,-1-1,0 1,0 0,-1-1,1 1,-1 0,1 0,-1-1,0 1,0 1,0-1,-1 0,1 0,-1 1,1 0,-1-1,0 1,-3 2,0 1,-1 0,1-1,0 2,1-1,-1 1,0 0,0 0,1 1,-1 0,1-1,0 2,0-1,0 1,0 0,0 0,1 0,0 0,0 1,0 0,1 0,-1 0,1 0,0 1,-2 4,3-4,0-1,1 1,-1 0,1 0,0 0,1 0,-1 0,1 0,0 0,1 0,0 0,0 0,0-1,0 1,1 0,0 0,0-1,1 1,-1-1,1 0,0 0,1 0,-1 0,1 0,0-1,0 0,1 0,-1 0,1 0,0 0,0-1,0 0,0 0,1-1,-1 1,1-1,-1 0,1-1,0 1,2-1,10 0,0-2,0 0,0 0,0-2,0 0,0-1,-1-1,0-1,0 0,0-1,-1-1,0-1,0 0,-1-1,-1-1,1 0,-2-1,1 0,-2-1,0 0,3-5,37-64,-52 81,1 1,-1-1,1 0,-1 0,1 1,-1-1,0 0,0 0,1 0,-1 0,0 0,0 0,0 0,0 1,0-1,0 0,0 0,0 0,-1 0,1 0,0 0,0 1,-1-1,1 0,0 0,-1 0,1 1,-1-1,1 0,-1 0,0 1,1-1,-1 0,0 1,1-1,-1 1,0-1,0 1,1-1,-1 1,0 0,0-1,0 1,0 0,0 0,1 0,-1-1,0 1,0 0,0 0,0 0,0 0,0 1,-48 13,43-8,1 0,-1-1,1 2,1-1,-1 0,1 1,0 0,1 0,-1 0,1 1,1-1,0 1,0 0,0-1,1 1,0 3,0-7,0 0,1 0,0 0,-1 1,2-1,-1 0,0 0,1 1,0-1,0 0,0 0,1 0,-1 0,1 0,0 0,0-1,0 1,0-1,1 1,0-1,-1 0,1 0,1 0,-1 0,0 0,1-1,-1 1,1-1,-1 0,4 1,6 0,1-1,-1 0,1-1,0 0,-1-1,1-1,0 0,-1-1,1 0,-1-1,0 0,1-1,-2-1,1 0,0-1,-1 0,0-1,-1 0,0-1,0-1,0 1,-1-2,1-1,8-5,0 0,-1-2,-1 0,-1-1,-1-1,-1 0,0-1,-1 0,0-5,-14 27,0 0,1-1,-1 1,0 0,0-1,0 1,0-1,0 1,0-1,0 0,0 1,0-1,0 0,0 0,0 1,0-1,0 0,0 0,0 0,0 0,0-1,0 1,0 0,0 0,0-1,0 1,0 0,0-1,0 1,0-1,0 1,0-1,0 0,1 1,-1-1,0 0,0 1,1-1,-1 0,0 0,1 0,-1 0,1 0,-1 0,1 0,0 0,-1 0,1 0,0 0,0 0,0 0,-1 0,1 0,0 0,0 0,1 0,-1 0,0 0,0 0,0 0,1 0,-1 0,0 0,1 0,-1 0,1 0,-1 0,1 0,0 1,-1-1,-8 8,-1 2,1-1,1 1,0 0,0 0,1 1,0 0,0 0,1 0,1 1,-1 0,2 0,0 0,0 0,1 1,0-1,1 1,0-1,1 1,1-1,-1 1,2-1,0 1,0 2,0-6,0 1,1-1,-1 0,2 0,-1 0,1 0,0-1,0 0,1 1,0-1,1-1,-1 1,1-1,1 0,-1 0,1-1,0 0,0 0,0-1,1 0,0 0,-1 0,1-1,1 0,-1-1,0 0,8 1,8-2,-5-4</inkml:trace>
  <inkml:trace contextRef="#ctx0" brushRef="#br0" timeOffset="19650.569">2850 481,'0'4,"0"8,0 5,0 5,0 4,5 2,-3 1,-2 0,-2 1,-4-1,-1 0,0-1,1 1,7-11,3-12,1-12,-1-6</inkml:trace>
  <inkml:trace contextRef="#ctx0" brushRef="#br0" timeOffset="19983.733">2850 537,'20'-5,"20"-1,8 0,1 1,-7 1</inkml:trace>
  <inkml:trace contextRef="#ctx0" brushRef="#br0" timeOffset="20389.14">2823 707,'9'5,"9"1,5 0,4-1,2-2,1-1,1-1,-2 0,-4-1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36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340 114,'1'-1,"-1"0,1 0,0 1,0-1,-1 0,1 1,0-1,0 1,0-1,0 1,0-1,0 1,0-1,0 1,0 0,0 0,0 0,0-1,0 1,0 0,0 0,0 0,0 0,0 1,0-1,0 0,0 0,0 1,0-1,0 0,0 1,0-1,0 1,-1-1,1 1,0 0,0-1,0 1,-1 0,1 0,0-1,-1 1,1 0,-1 0,1 0,-1 0,1 0,-1 0,1 0,-1 0,0 0,0 0,1 0,2 13,1-1,-1 1,-1 0,-1 0,0 0,-1 1,0-1,-1 0,-1 0,0 0,-1 0,0-1,-1 1,-1-1,0 0,-3 5,-11 44,-4 4,-13 52,36-113,-1 0,1-1,0 1,0 0,1 0,-1-1,1 1,0 0,0 0,1-1,-1 1,1-1,0 1,0-1,1 0,-1 0,1 0,0 0,0 0,0-1,1 1,-1-1,1 0,5 2,1-2,-1 1,0-1,1-1,-1 0,1 0,0-1,0 0,0 0,-1-1,1-1,0 1,0-2,0 1,-1-2,1 1,-1-1,0 0,0-1,0 0,7-5,9 0,-2 1</inkml:trace>
  <inkml:trace contextRef="#ctx0" brushRef="#br0" timeOffset="302.037">1 396,'10'10,"22"3,10-1,3-2,4-3,-2-3,-4-2,-5-1,-4-6,-2-1,-3-1,-6 1</inkml:trace>
  <inkml:trace contextRef="#ctx0" brushRef="#br0" timeOffset="914.005">735 1,'83'42,"-66"-32,-1 0,0 1,-1 1,0 0,-1 1,0 0,-1 1,-1 1,0 0,-1 1,0 0,-2 0,0 1,0 1,-2-1,0 1,-1 1,-1-1,-1 1,-1 0,0 0,-1 0,-1 2,-3-3,0 1,-1-1,-1 1,0-1,-2 0,0-1,-1 1,0-1,-2-1,0 1,-1-1,0-1,-10 10,-11 11,-2-2,-1-2,-1-1,-34 22,-84 53,135-94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50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1,'-14'9,"-5"4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50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 82,'-34'188,"23"-148,-34 124,-7-3,-27 47,38-129,30-61</inkml:trace>
  <inkml:trace contextRef="#ctx0" brushRef="#br0" timeOffset="4182.435">357 167,'-14'-37,"17"80,35 95,16 86,-21-81,-31-121,1 1,1-1,1 1,2-1,0 0,1-1,2 2,-11-23,1 1,0 0,0 0,0-1,0 1,0 0,0 0,0-1,0 1,0 0,0 0,1-1,-1 1,0 0,0 0,1-1,-1 1,0 0,1-1,-1 1,1 0,-1-1,1 1,-1-1,1 1,-1-1,1 1,0-1,-1 1,1-1,0 0,-1 1,1-1,0 0,-1 0,1 1,0-1,0 0,-1 0,1 0,0 0,0 0,-1 0,1 0,0 0,0 0,-1 0,1-1,0 1,0 0,-1 0,1-1,0 1,-1 0,1-1,0 1,-1-1,1 1,-1-1,1 1,-1-1,1 1,-1-1,1 0,-1 1,1-1,-1 0,0 1,119-466,-63 209,-34 113,-22 144,0 0,0 1,0-1,0 1,0-1,0 1,0-1,0 1,0-1,-1 1,1-1,0 1,0-1,0 0,-1 1,1-1,0 1,-1-1,1 0,0 1,-1-1,1 0,0 0,-1 1,1-1,0 0,-1 0,1 1,-1-1,1 0,-1 0,1 0,-1 0,1 0,-1 1,1-1,0 0,-1 0,1 0,-1 0,1-1,-1 1,1 0,-1 0,1 0,-1 0,1 0,-1 0,1-1,0 1,-1 0,1 0,-1-1,1 1,0 0,-1-1,1 1,0 0,-1-1,-2 8,-6 7</inkml:trace>
  <inkml:trace contextRef="#ctx0" brushRef="#br0" timeOffset="4666.883">950 505,'-34'21,"21"-5,1 0,0 1,1 0,1 1,1 0,1 0,0 1,1 0,1 0,1 1,-2 18,6-35,0 1,0 0,1 0,0 0,-1-1,1 1,1 0,-1 0,0 0,1 0,0-1,0 1,0 0,0 0,1-1,-1 1,1-1,0 0,0 1,0-1,1 0,-1 0,1 0,0 0,-1-1,1 1,0-1,1 0,-1 0,0 0,1 0,-1 0,1-1,-1 1,1-1,0 0,-1 0,1-1,0 1,0-1,1 0,8-2,-1-1,1 0,-1-1,1 0,-1-1,0-1,-1 1,0-2,0 0,0 0,0-1,-1-1,-1 1,1-1,-2-1,1 0,-1-1,1 1,-1 0,-1-1,0 0,0 0,-1-1,0 1,-1-1,-1-1,0 1,2-12,-5 19,0 1,0-1,-1 0,0 0,0 0,0 0,-1 1,1-1,-1 0,0 0,0 1,-1-1,0 0,0 1,0 0,0-1,0 1,-1 0,0 0,0 0,0 0,0 1,-1 0,1-1,-1 1,0 0,0 0,0 1,0 0,-1-1,-2 0,0 0,0 1,0 0,1 0,-2 1,1 0,0 0,0 1,0-1,0 2,-1-1,1 1,0 0,0 0,0 1,0 0,0 0,1 1,-1 0,1 0,-1 0,-5 5,-6 3</inkml:trace>
  <inkml:trace contextRef="#ctx0" brushRef="#br0" timeOffset="5167.992">1288 449,'-10'20,"1"0,1 1,0 0,2 0,1 1,0 0,2 0,0 0,2 0,0 15,1-34,1 1,-1-1,1 0,0 0,0 0,0 0,0 0,1-1,-1 1,1 0,-1-1,1 1,0-1,0 1,0-1,0 0,1 0,-1 0,1 0,-1 0,1 0,0-1,-1 1,1-1,0 0,0 0,0 0,0 0,0-1,0 1,0-1,0 1,1-1,-1 0,0 0,0-1,0 1,0-1,0 0,0 1,0-1,0 0,0-1,0 1,0 0,0-1,19-9,-1 0,0-1,-1-1,0-1,-1-1,0 0,-1-2,-1 0,-1-1,0 0,5-12,0 9,-9 38,-12-11,0-1,0 1,0 0,1-1,-1 1,1-1,1 0,-1 1,1-1,0 0,0 0,0 0,1 0,0 0,0 0,0-1,1 1,-1-1,1 0,0 0,0 0,0-1,1 0,-1 1,1-1,0-1,0 1,0-1,0 0,0 0,1 0,-1-1,1 0,-1 0,1 0,-1-1,5 0,2-4,0 0,-1-1,1 0,-1-1,-1 0,1-1,-1 0,0-1,-1 0,0-1,0 1,0-2,-1 1,-1-1,0-1,0 1,-1-1,0 0,-1 0,0-1,-1 0,-1 0,1 0,-2 0,0 0,0-7,-1 12,0-1,0 1,-1-1,-1 1,1-1,-1 1,0 0,-1-1,0 1,0 0,0 0,-1 0,-3-6,-6-6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11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46,'225'-10,"-43"-26,-130 37,-47 4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1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1,'-33'31,"-85"214,-61 75,130-221,41-81</inkml:trace>
  <inkml:trace contextRef="#ctx0" brushRef="#br0" timeOffset="432.128">332 1,'-1'19,"2"1,0-1,1 1,1-1,1 0,0 0,2 0,1 1,15 35,42 139,-38-52,-2-34,-21-105,-1-6</inkml:trace>
  <inkml:trace contextRef="#ctx0" brushRef="#br0" timeOffset="704.995">190 508,'5'0,"11"0,8 0,4 0,3 0,0 0,0 0,0 0,-1 0,-1-5,-5-1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1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0 798,'18'-6,"0"-1,-1-1,0-1,-1 0,0-1,-1-1,0 0,0-1,-1-1,-1 0,0-1,-1 0,8-12,84-141,-104 166,1-1,0 1,0-1,0 1,0 0,-1-1,1 0,-1 1,1-1,-1 1,0-1,0 0,1 1,-1-1,0 0,-1 1,1-1,0 0,0 1,-1-1,1 1,-1-1,1 0,-1 1,0-1,1 1,-1 0,0-1,0 1,0-1,0 1,0 0,0 0,-1 0,1 0,0 0,-1 0,1 0,-1 0,1 0,-1 1,1-1,-1 1,1-1,-1 1,1-1,-1 1,0 0,1 0,-1 0,0 0,1 0,-1 0,0 0,1 0,-1 1,1-1,-1 1,0-1,1 1,-1 0,1 0,-1 0,-4 2,1 1,-1-1,1 1,0 1,0-1,0 1,1 0,0 0,0 0,0 0,0 1,1-1,0 1,0 0,0 0,1 0,0 1,0-1,1 1,0-1,0 1,0-1,1 1,0-1,0 1,1-1,0 1,0 0,0-1,1 0,0 1,0-1,0 0,1 0,0 0,1-1,-1 1,1-1,0 1,0-1,0 0,1-1,0 1,0-1,0 0,1 0,-1-1,1 1,0-1,2 1,2-3,0 1,0-2,0 1,0-1,0-1,0 0,0 0,-1-1,1 0,0-1,-1 0,1-1,-1 0,0 0,0-1,-1 0,1 0,-1-1,5-5,2-2,0 0,-1 0,-1-2,0 1,-1-2,-1 0,-1 0,0-1,6-14,-14 29,-1 0,1 1,-1-1,0 0,0 0,0 0,0 0,0 0,0 0,-1 0,1 0,0 0,-1-1,0 1,0 0,1 0,-1 0,-1-1,1 1,0 0,0 0,-1 0,1-1,-1 1,0 0,0 0,1 0,-2 0,1 0,0 0,0 0,0 1,-1-1,1 0,-1 1,1-1,-1 1,0-1,0 1,0 0,1 0,-1 0,0 0,0 0,-1 0,1 1,0-1,0 0,0 1,0 0,-1 0,1-1,0 1,0 0,0 1,-1-1,1 0,0 1,0-1,-1 1,-3 3,1 0,-1 0,1 0,0 0,1 1,-1-1,1 1,0 1,0-1,1 1,-1-1,1 1,1 0,-1 0,1 0,0 0,0 1,1-1,-1 0,1 1,1-1,-1 1,1 1,0-1,0-1,1 1,-1 0,1-1,0 1,1-1,-1 1,1-1,1 0,-1 0,1 0,0 0,1 0,-1 0,1-1,0 0,0 1,1-2,0 1,0 0,0-1,0 0,0 0,1-1,0 1,0-1,0-1,0 1,0-1,1 0,-1 0,1-1,-1 0,1 0,-1 0,1-1,0 0,-1 0,1-1,-1 0,1 0,0 0,-1-1,0 0,1-1,12-5,0-1,-1-1,0-1,0 0,-2-2,1 0,-2 0,1-2,7-10,-13 13,0 0,0 0,-2-1,1-1,-2 0,0 0,0 0,-2-1,0 1,0-1,-1-1,-1 1,-1-1,-1 15,-1-1,0 1,1 0,-1-1,0 1,0 0,0-1,0 1,0 0,-1-1,1 1,0 0,-1-1,1 1,-1 0,1-1,-1 1,1 0,-1 0,0 0,0 0,0 0,1 0,-1 0,0 0,0 0,0 0,-1 0,1 0,0 1,0-1,0 0,-1 1,1-1,0 1,0 0,-1-1,1 1,0 0,-1 0,1 0,0 0,-1 0,1 0,-1 0,1 0,0 0,-1 1,-56 36,52-31,1 1,0 0,1 0,0 0,0 0,0 1,1-1,0 1,1 0,0 0,0 0,0 0,1 1,0-1,1 0,0 0,0 1,1-1,0 0,0 0,1 1,0-1,1-1,0 1,0 0,0 0,1-1,0 0,1 0,-1 0,1 0,1-1,-1 0,6 5,8 4,-3-1</inkml:trace>
  <inkml:trace contextRef="#ctx0" brushRef="#br0" timeOffset="287.727">1186 544,'-15'34,"-9"25,0 8,3-3,6-8,5-13</inkml:trace>
  <inkml:trace contextRef="#ctx0" brushRef="#br0" timeOffset="603.977">1158 601,'19'-5,"16"-1,2-5,0 0,-2 1,-2 3,-7 7,-12 4,-9 1</inkml:trace>
  <inkml:trace contextRef="#ctx0" brushRef="#br0" timeOffset="852.498">1129 798,'34'-14,"20"-10,7 0,-9 3</inkml:trace>
  <inkml:trace contextRef="#ctx0" brushRef="#br0" timeOffset="1372.22">1101 37,'5'-4,"0"0,0 0,0 1,0 0,1 0,-1 0,1 1,0 0,-1 0,1 0,0 1,0 0,1 0,-1 0,0 1,0 0,0 0,0 1,0-1,0 1,0 1,0-1,0 1,0 0,0 0,-1 1,-3 1,-1 0,-1 0,1 0,0 0,-1 0,0 0,0 1,0-1,-1 0,1 0,-1 0,0 0,0 0,-1 0,1 0,-1 0,0-1,0 1,0 0,0-1,0 0,-1 1,0-1,0 0,-1 1,4-3,-3 2,1-2,1 0,-1 1,0-1,0 0,1 1,-1 0,1-1,-1 1,1 0,0 0,0 0,0 0,0 0,0 0,0 0,0 0,1 1,-1-1,1 0,0 0,-1 0,1 1,0-1,0 0,0 1,1-1,-1 0,1 0,-1 0,1 1,0-1,-1 0,1 0,0 0,1 0,-1 0,0 0,0-1,1 1,-1 0,2 1,10 0,1 0,-1-1,0 0,1-1,-1-1,1 0,-1 0,0-2,1 0,-1 0,3-2,10-3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24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302 133,'22'-15,"-30"36,-214 313,131-165,89-162,4-5</inkml:trace>
  <inkml:trace contextRef="#ctx0" brushRef="#br0" timeOffset="369.124">20 161,'47'51,"47"85,56 68,-136-190,0-4</inkml:trace>
  <inkml:trace contextRef="#ctx0" brushRef="#br0" timeOffset="1134.793">386 754,'9'-25,"0"1,2 1,0-1,2 2,0 0,1 0,8-6,-22 26,1 1,0-1,-1 1,1 0,0-1,0 1,0 0,0 0,0 0,0 0,0 0,0 0,0 0,1 0,-1 0,0 0,1 1,-1-1,0 0,1 1,-1-1,1 1,-1 0,1-1,-1 1,1 0,-1 0,1 0,-1 0,1 0,-1 0,1 1,-1-1,1 0,-1 1,1-1,-1 1,0-1,1 1,-1 0,0 0,1 0,-1 0,0 0,0 0,0 0,0 0,0 0,0 0,0 1,8 24,19 36,-27-60,0-1,1 0,-1 0,0 0,0 1,1-1,-1 0,1-1,-1 1,1 0,0 0,-1-1,1 1,-1-1,1 1,0-1,0 0,-1 1,1-1,0 0,0 0,-1 0,1-1,0 1,-1 0,1-1,0 1,0-1,-1 1,1-1,-1 0,1 0,-1 1,1-1,-1 0,1-1,53-65,-52 61,-1 0,2 1,-1-1,0 1,1 0,0 0,0 0,1 1,-1-1,1 1,0 0,0 1,1-1,2-1,-7 4,1 1,-1 0,0-1,0 1,0 0,0 0,1-1,-1 1,0 0,0 0,0 0,1 1,-1-1,0 0,0 0,0 1,0-1,1 0,-1 1,0 0,0-1,0 1,0-1,0 1,0 0,0 0,0 0,-1-1,1 1,0 0,0 0,-1 0,1 0,-1 0,1 0,-1 0,1 1,-1-1,1 0,-1 0,0 1,9 58,-8-46,3 10,2-4</inkml:trace>
  <inkml:trace contextRef="#ctx0" brushRef="#br0" timeOffset="3169.084">1036 358,'14'-5,"10"-1,6 0,1 1,2 2,-1 1,-1 0,0 2,-7-5,-1-1,-1 0,2 2,0 1,-3 1</inkml:trace>
  <inkml:trace contextRef="#ctx0" brushRef="#br0" timeOffset="3487.74">1233 133,'-4'29,"2"23,2 9,1-2,1-7,-1-6,0-7,5-5,0-3,1-8</inkml:trace>
  <inkml:trace contextRef="#ctx0" brushRef="#br0" timeOffset="3833.821">1657 189,'0'34,"0"25,0 7,0-2,0-8,0-8,0-12</inkml:trace>
  <inkml:trace contextRef="#ctx0" brushRef="#br0" timeOffset="4340.116">1600 104,'250'-93,"-248"92,1 0,-1-1,0 1,1 0,-1 0,0 0,1 1,-1-1,1 0,0 1,-1 0,1 0,-1-1,1 1,-1 1,1-1,0 0,-1 1,1-1,-1 1,1 0,-1 0,0 0,1 0,-1 0,0 0,1 1,-1-1,0 1,0 0,0-1,-1 1,1 0,0 0,-1 0,1 0,-1 1,0-1,1 0,-1 1,0-1,-1 1,1-1,0 1,-1-1,1 1,-1-1,0 1,0-1,0 2,-2 4,-1-1,0 0,0-1,-1 1,0-1,0 1,-1-1,1 0,-1-1,0 1,-1-1,0 0,1 0,-5 2,-45 50,54-56,1 0,-1 0,0 0,0 0,1 0,-1 0,1 1,0-1,-1 0,1 0,0 1,-1-1,1 0,0 0,0 1,0-1,0 0,0 1,1-1,-1 0,0 0,0 1,1-1,-1 0,1 0,-1 0,1 1,0-1,-1 0,1 0,0 0,0 0,0 0,0 0,0-1,0 1,0 0,0 0,0-1,0 1,1 0,57 18,-45-16,-5-2,0 1,0-1,-1 1,1 1,0 0,-1 0,1 0,-1 1,0 1,0-1,-1 1,1 0,-1 1,0 0,-1 0,0 1,1 0,-2 0,1 0,-1 0,0 1,1 5,-6-6,-1 0,0 0,-1 0,0 0,0 0,0 0,-1 0,0 0,0-1,-1 0,0 1,0-1,-1-1,1 1,-1-1,0 1,-1-1,1-1,-1 1,0-1,0 0,0 0,-1-1,-3 2,-13 7,-1-1,0-1,-1-1,1-1,-2-1,1-1,-1-2,0 0,0-2,-12 0,14-2</inkml:trace>
  <inkml:trace contextRef="#ctx0" brushRef="#br0" timeOffset="4799.194">2447 48,'-19'24,"-16"27,-7 10,3-1,5-6,7-7,3-7,7-5,0-9,4-4,-1-5,2-7</inkml:trace>
  <inkml:trace contextRef="#ctx0" brushRef="#br0" timeOffset="5151.986">2165 20,'92'116,"-72"-95,-1 1,-1 1,-1 0,-1 2,-2 0,0 0,-1 1,2 11,25 99,-32-112,0-6</inkml:trace>
  <inkml:trace contextRef="#ctx0" brushRef="#br0" timeOffset="8340.395">2701 613,'-63'177,"99"-207,96-141,-132 169,1 1,0 0,-1-1,1 1,0 0,0 0,0 0,0 0,0 0,1 0,-1 0,0 0,0 1,1-1,-1 0,0 1,1-1,-1 1,0-1,1 1,-1-1,1 1,-1 0,1 0,-1 0,1 0,-1 0,1 0,-1 0,1 1,-1-1,0 0,1 1,-1 0,1-1,-1 1,0-1,0 1,1 0,-1 0,0 0,0 0,0 0,0 0,0 0,0 0,0 0,0 1,0-1,-1 0,1 0,0 1,-1-1,1 1,-1-1,0 0,1 1,-1-1,0 1,0-1,0 1,0-1,0 2,2 24,-3-25,1 0,-1 0,0 1,1-1,-1 0,1 1,0-1,0 0,0 1,0-1,0 0,1 1,-1-1,1 0,-1 1,1-1,0 0,0 0,0 1,0-1,0 0,0 0,1 0,-1 0,1-1,0 1,-1 0,1-1,0 1,0-1,0 1,0-1,0 0,0 0,0 0,0 0,1 0,-1-1,0 1,0-1,1 1,-1-1,1 0,-1 0,0 0,1 0,160-99,-160 100,-1-1,0 0,0 1,0 0,0-1,0 1,1 0,-1 0,-1 0,1 0,0 1,0-1,0 1,-1-1,1 1,0-1,-1 1,0 0,1 0,-1-1,0 1,0 0,0 0,0 0,0 1,-1-1,1 0,-1 0,1 0,-1 0,0 1,0-1,1 0,-2 0,1 1,0-1,0 0,-1 0,1 0,-1 1,0-1,0 0,4 29,22 1,-9-23</inkml:trace>
  <inkml:trace contextRef="#ctx0" brushRef="#br0" timeOffset="8906.904">3350 189,'33'0,"26"0,8 0,-3-5,-8-1,-8 0,-8 1,-5 1,-5 2,-2-4,-1-1,0 1,-1 2,1 1,-4 1</inkml:trace>
  <inkml:trace contextRef="#ctx0" brushRef="#br0" timeOffset="9202.119">3519 471,'34'-10,"30"-7,9-2,-4 4,-7-2,-11 3,-9 3,-11 4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0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1,'22'135,"-15"334,-8-294,0-172,0 0,0 0,0 0,1 1,0-1,-1 0,1 0,0 0,1 0,-1 0,0 0,1 0,0 1,0-1,0 0,0-1,0 1,0 0,1 0,0 0,-1-1,1 1,0-1,0 1,0-1,1 0,-1 0,0 0,1 0,0 0,-1-1,1 1,0-1,0 0,0 1,0-1,0 0,0-1,1 1,8-3,-1-1,1-1,-1 0,0 0,0-1,0-1,-1 1,1-2,-1 1,-1-2,2 0,40-27,-36 26,0 0,0 1,0 0,1 1,0 1,1 0,-1 2,1 0,0 0,0 2,0 0,0 1,13 1,-27 0,0 1,0-1,0 1,-1 0,1 0,0 0,-1 0,1 0,-1 1,1-1,-1 1,1-1,-1 1,0 0,0 0,0 0,0 0,-1 1,1-1,0 0,-1 1,1-1,-1 1,0-1,0 1,0 0,0 0,-1-1,1 1,-1 0,0 0,1 0,-1 0,0-1,-1 1,1 0,0 0,-2 2,1 2,-1 1,0 0,-1-1,0 1,0-1,0 0,-1 0,0 0,-1-1,1 1,-1-1,0 0,-5 4,-2 0,1-1,-1 0,-1 0,1-1,-1-1,-1 0,1-1,-1-1,-1 0,1 0,0-2,-1 0,0 0,0-1,0-1,0-1,0 0,0-1,0 0,1-2,-1 1,-13-6,21 7,1-1,0-1,0 1,0-1,0 0,1-1,-1 1,1-1,0 0,0 0,0-1,1 1,-1-1,1 0,0-1,1 1,-1-1,1 1,0-1,0 0,1 0,0 0,0-1,0 1,1 0,0-1,0 1,0-6,5-6</inkml:trace>
  <inkml:trace contextRef="#ctx0" brushRef="#br0" timeOffset="386.373">650 820,'12'-3,"25"-4,1-3,-1 0,-1-3,0-1,-1-1,0-2,-2-2,15-10,-45 27,0 1,0-1,0 0,0 0,0 0,0 0,-1 0,1-1,-1 1,1-1,-1 0,0 0,0 0,-1 0,1 0,0 0,-1 0,0 0,0-1,0 1,0 0,0-1,-1 1,0-1,1 1,-1-1,0 1,-1-1,1 1,-1-1,1 1,-1-1,0 1,-1 0,1 0,0-1,-1 1,0 0,1 0,-1 0,0 1,-1-1,-1-1,-1 1,0 0,0 1,0-1,0 1,-1 1,1-1,-1 1,0 0,1 0,-1 0,0 1,0 0,1 0,-1 1,0-1,1 1,-1 1,0-1,1 1,0 0,-1 0,1 0,0 1,0 0,0 0,-3 2,-5 4,1 1,0 0,0 0,1 2,0-1,1 1,0 1,1 0,-1 3,7-12,-1 0,0 1,0 0,0 0,0 0,1 0,0 0,0 1,0-1,1 1,0 0,0 0,0 0,1 0,-1 0,2 0,-1 1,1-1,0 0,0 0,0 1,1-1,0 0,1 0,-1 0,1 0,0 0,1 0,-1-1,1 1,0-1,3 4,4-3,0 0,1-1,0 0,0 0,0-1,1 0,0-1,-1-1,1 0,0 0,0-1,0-1,0 0,0-1,0 0,0 0,0-2,0 1,-1-1,1-1,-1 0,0-1,7-4,6-1,-2 1</inkml:trace>
  <inkml:trace contextRef="#ctx0" brushRef="#br0" timeOffset="735.501">1185 877,'35'-15,"-1"0,0-2,-1-2,-1-1,-1-1,9-10,-37 30,0-1,0 0,-1 1,1-1,-1 0,1 0,-1 0,0 0,0-1,0 1,0 0,0-1,0 0,-1 1,1-1,-1 0,0 0,0 0,0 0,0 0,0 0,-1 0,0 0,1 0,-1 0,0 0,0-1,-1 1,1 0,-1 0,1 0,-1 0,0 0,0 0,0 0,-1 1,1-1,-1 0,1 0,-1 1,0-1,0 1,0 0,-2-2,-5 1,0 0,-1 1,0-1,1 2,-1 0,0 0,0 0,0 1,0 1,0 0,1 0,-1 1,0 0,1 1,-1 0,1 0,0 1,0 0,0 1,1 0,-1 0,1 1,0 0,1 0,0 1,-4 4,-3 3,-52 70,65-81,-1 0,1 0,0 0,0 0,0 0,0 0,1 0,-1 1,1-1,0 0,0 0,0 1,0-1,0 0,1 0,0 1,-1-1,1 0,0 0,1 0,-1 0,1 0,-1 0,1 0,0-1,0 1,0 0,0-1,0 0,1 1,7 5,0-1,0 0,0 0,1-1,0-1,0 0,0 0,1-1,0 0,0-1,0-1,0 0,0 0,0-1,0-1,1 0,-1-1,0 0,0-1,11-2,3-3</inkml:trace>
  <inkml:trace contextRef="#ctx0" brushRef="#br0" timeOffset="1174.926">1552 904,'234'-276,"-207"254,-26 22,-1 0,1-1,-1 1,0 0,1 0,-1-1,1 1,-1 0,1 0,-1 0,1 0,-1 0,1 0,-1 0,1 0,-1 0,1 0,-1 0,1 0,-1 0,1 1,-1-1,1 0,-1 0,1 1,-1-1,1 0,-1 0,0 1,1-1,-1 0,0 1,1-1,-1 0,0 1,1-1,-1 1,0-1,0 1,1-1,-1 1,0-1,0 1,0-1,0 1,0-1,1 1,-1-1,0 1,0-1,0 1,-1-1,1 1,0-1,0 1,0-1,0 1,0-1,-1 1,1-1,0 0,0 1,-37 120,36-118,0 0,1 0,-1 1,1-1,0 0,0 1,0-1,0 1,1-1,-1 0,1 0,0 1,0-1,0 0,0 0,1 0,-1 0,1 0,0 0,0 0,0-1,0 1,0-1,1 1,-1-1,1 0,-1 0,1 0,0 0,0-1,0 1,0-1,0 1,0-1,4 1,2 0,0 1,0-1,0-1,0 0,0 0,0-1,1 0,-1-1,0 1,0-2,0 1,7-3,-1-2,0 0,0 0,0-1,-1-1,-1-1,1 0,-1 0,-1-1,0-1,0 0,-1-1,-1 0,0-1,0 0,-2 0,1-1,-2 0,0-1,0 1,-1-2,-1 1,-1 0,0-1,-1 0,-1 0,0-10,0 2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37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21,'-107'-20,"88"25,0 1,1 1,0 0,0 1,0 2,1-1,1 2,0 0,0 1,1 1,1 0,0 1,1 1,0 0,-3 7,5-5,0 1,1 0,1 1,1 0,1 0,0 1,1 0,-1 11,6-23,0-1,1 0,0 1,0-1,0 1,1-1,0 0,0 1,1-1,0 0,0 0,1 0,0 0,0 0,1-1,-1 1,2-1,-1 0,0 0,1-1,0 1,1-1,-1 0,1 0,0-1,0 0,0 0,1 0,0-1,-1 0,1 0,0-1,0 1,6 0,19 4,0-1,1-2,-1-1,1-2,-1-1,1-1,-1-2,1-1,-1-2,0-1,-1-1,30-13,8-14,-63 24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44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1 199,'78'1,"188"-13,-211 3,0 2,0 3,1 3,-1 1,3 4,-35 0,-5 3</inkml:trace>
  <inkml:trace contextRef="#ctx0" brushRef="#br0" timeOffset="382.789">113 453,'369'0,"-115"-29,-230 28</inkml:trace>
  <inkml:trace contextRef="#ctx0" brushRef="#br0" timeOffset="1150.002">395 1,'45'37,"37"1,-56-28,-1 1,0 2,0 0,-1 2,-1 1,-1 0,12 13,-29-26,-1 1,-1 0,1 0,0 0,-1 0,0 0,0 1,0-1,-1 1,0 0,1 0,-2 0,1 0,0 0,-1 0,0 0,0 0,-1 1,0-1,1 0,-2 1,1-1,-1 0,0 1,0-1,0 0,0 0,-1 0,0 0,0 0,-1 0,0 1,-116 150,-33-7,143-133,5-3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50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59,'33'-5,"26"-6,8-1,-4 1,-6 3,-9 2,-8 3,-6 1,-3 2,-3 0,-11 0,-7 1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5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58,'20'0,"15"0,7 0,0 0,-1 0,-3 0,-3-5,-3-1,-2-1,-2-2,0-1,0 2,0 2,-1 2,-4 2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4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30,'-3'-1,"0"0,0 1,0 0,0 0,0 0,0 0,0 1,0-1,-1 1,1-1,1 1,-1 0,0 0,0 1,0-1,0 0,1 1,-1 0,1 0,-1 0,1 0,0 0,0 0,0 0,0 1,-1 0,1-1,-8 10,0 1,0 0,1 0,1 1,0 0,1 0,1 1,-1 2,-2 5,-40 75,-3-3,-56 73,60-105,35-58,12-11</inkml:trace>
  <inkml:trace contextRef="#ctx0" brushRef="#br0" timeOffset="481.569">36 1,'2'8,"0"0,0-1,0 1,1 0,0-1,1 0,-1 0,1 0,1 0,0 0,-1-1,2 0,-1 0,6 5,20 25,-4 4,-2 0,-2 2,-1 0,-2 1,-2 2,1 10,-10-24,-6-19,0 0,0-1,1 0,1 1,0-2,0 1,1 0,1-1,3 5,11-11,-13-12</inkml:trace>
  <inkml:trace contextRef="#ctx0" brushRef="#br0" timeOffset="1248.056">489 735,'61'-109,"12"12,-72 96,0 1,0-1,0 1,0-1,0 1,0 0,0-1,1 1,-1 0,0 0,0-1,0 1,1 0,-1 0,0 0,0 1,0-1,0 0,1 0,-1 1,0-1,0 1,0-1,0 1,0-1,0 1,0-1,0 1,0 0,0 0,0 0,0-1,-1 1,1 0,0 0,-1 0,1 0,0 0,-1 0,1 0,-1 1,18 48,-16-41,-3-7,1-1,-1 1,1 0,0 0,0 0,0-1,0 1,0 0,0 0,0 0,1 0,-1-1,1 1,-1 0,1 0,0-1,0 1,0-1,-1 1,1 0,1-1,-1 0,0 1,0-1,1 0,-1 1,0-1,1 0,-1 0,1 0,0 0,-1-1,1 1,0 0,-1-1,1 1,0-1,0 1,-1-1,2 0,164-124,-166 123,1 0,-1 0,0 1,0-1,1 1,-1-1,1 1,-1-1,0 1,1 0,-1 0,1 0,-1 0,0 0,1 0,-1 0,1 0,-1 0,0 1,1-1,-1 1,1-1,-1 1,0-1,0 1,1 0,-1 0,0-1,0 1,0 0,0 0,0 0,0 0,0 0,0 1,0-1,-1 0,1 0,0 0,-1 1,1-1,-1 0,1 1,-1-1,0 1,0-1,1 2,3 75,-4-68,0-8,-1 1,0-1,1 1,-1-1,1 1,-1-1,1 1,0-1,0 1,0-1,0 1,0-1,1 1,-1-1,1 1,0-1,-1 1,1-1,0 0,0 0,1 1,-1-1,0 0,1 0,0 0,-1 0,1 0,0-1,0 1,0 0,0-1,0 0,0 1,0-1,1 0,-1 0,0 0,1 0,0 0,12-4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5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64,'-7'-7,"1"1,-1 0,-1 1,1 0,-1 0,0 0,0 1,0 0,0 1,-1 0,0 0,1 1,-1 0,0 0,0 1,0 1,0-1,0 1,0 1,0 0,0 0,-6 2,-5-1,0 2,0 1,0 0,0 2,1 0,0 1,-10 6,22-11,-1 1,0 1,1-1,0 1,0 0,0 1,1-1,-1 1,1 1,1-1,-1 1,1 0,1 0,-1 1,1-1,0 1,1 0,0 0,0 0,1 0,-2 8,3-10,0 0,0 0,1 0,0 1,0-1,0 0,1 0,0 0,0 0,0 0,1 0,0 0,0 0,1 0,0-1,0 1,0-1,0 0,1 0,0 0,0 0,0-1,0 0,1 0,0 0,4 3,11 2,0 0,1-1,1-2,-1 0,1-1,0-1,0-1,0-1,1-1,-1 0,0-2,22-4,25 3,179-27,-224 29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0:0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114 174,'20'-7,"1"0,0 2,0 0,1 1,-1 2,1 0,0 1,-1 1,1 1,3 1,20-1,235-17,-42 6,-72 8,55-27,-55 19,-74-1,1 3,-1 5,49 6,-2-1,86-13,120-23,-217 24,1 5,43 7,-21 0,7 9,-96-2,0-2,1-4,-1-2,17-3,16 1,74-27,277 28,-446 0</inkml:trace>
  <inkml:trace contextRef="#ctx0" brushRef="#br0" timeOffset="6755.476">1 569,'4'0,"7"0,7 0,4 0,3 0,3 0,1 0,0 0,1 0,-1 0,0-5,0-1,-1 0,1 1,-6 7,-1 2,-5 1</inkml:trace>
  <inkml:trace contextRef="#ctx0" brushRef="#br0" timeOffset="7271.504">819 400,'-22'28,"-134"290,78-200,73-107</inkml:trace>
  <inkml:trace contextRef="#ctx0" brushRef="#br0" timeOffset="7734.456">791 428,'40'35,"33"48,-68-69,1 1,-2 0,0 0,-1 0,0 0,-1 1,-1-1,-1 15,3 13,21 44,-14-73</inkml:trace>
  <inkml:trace contextRef="#ctx0" brushRef="#br0" timeOffset="8073.267">593 766,'28'0,"25"0,8 0,-3 0,-5 0,-7 0,-12 0</inkml:trace>
  <inkml:trace contextRef="#ctx0" brushRef="#br0" timeOffset="18306.509">1129 936,'14'0,"0"-1,0 0,0-1,0-1,0 0,-1-1,1-1,-1 0,0 0,0-1,-1-1,0 0,0-1,1-1,15-13,-1-1,-1 0,-1-2,-1-1,-1-1,16-27,-35 49,0-1,-1 0,1 0,-1 0,-1 0,1 0,-1-1,0 1,0-1,-1 0,0 1,0-1,-1 0,0 0,0 1,0-1,-1 0,0-1,-1 7,1 0,-1 0,1 0,-1 0,0 0,1 1,-1-1,0 1,1-1,-1 1,0-1,0 1,0 0,1 0,-1 0,0 0,0 0,0 0,0 1,1-1,-1 0,0 1,0 0,1-1,-1 1,1 0,-1 0,0 0,1 0,-1 0,1 0,0 0,-1 1,1-1,0 0,0 1,0-1,0 1,0-1,0 1,0 0,1-1,-1 1,0 0,1-1,0 1,-6 6,0 1,1-1,1 1,-1 0,2 0,-1 0,1 1,0-1,1 1,0 0,1 0,0-1,1 1,-1 0,2 0,0 0,0 0,0 0,1-1,1 1,0-1,0 1,1-1,0 0,0 0,1 0,1-1,-1 0,3 2,-1-6,0 1,1-1,0-1,-1 0,2 0,-1 0,0-1,0 0,1 0,-1-1,1-1,-1 1,1-1,-1-1,1 1,-1-1,1-1,-1 0,1 0,-1-1,0 0,0 0,-1 0,1-1,-1-1,1 1,-1-1,3-3,13-5,0-2,-1 0,-1-2,0 0,-1-1,-1-1,-1-1,0 0,-2-2,10-15,-25 37,-1-1,1 1,0-1,0 0,0 1,0-1,-1 0,1 1,0-1,-1 0,1 0,-1 0,1 0,-1 1,1-1,-1 0,1 0,-1 0,0 0,1 0,-1 0,0 0,0 0,0 0,0 0,0 0,0 0,0 0,0 0,-1 0,1 0,0 0,0 0,-1 0,1 0,-1 0,1 0,-1 0,1 1,-1-1,1 0,-1 0,0 0,0 1,1-1,-1 0,0 1,0-1,0 1,0-1,1 1,-1-1,0 1,0 0,0-1,0 1,0 0,0 0,0 0,0 0,0 0,0 0,0 0,0 0,0 0,0 0,-1 1,-2 2,0 0,1 1,-1 0,1 0,0 0,0 1,0-1,0 1,1-1,0 1,0 0,0 0,1 0,-1 0,1 0,0 0,1 0,-1 0,1 1,0-1,0 0,1 0,-1 1,1-1,1 0,-1 0,0 0,1 0,1 1,1 0,1-1,-1 1,1-1,0-1,0 1,1-1,0 1,-1-1,1-1,1 1,-1-1,0-1,1 1,-1-1,1 0,0 0,0-1,0 0,0 0,0 0,0-1,0-1,0 1,0-1,0 0,0 0,3-2,1-1,-1-1,1 0,-1 0,0-1,-1-1,1 0,-1 0,-1-1,1 0,-1 0,-1-1,1 0,-2 0,1-1,-1 0,-1 0,0 0,2-5,25-39,36-80,-69 135,1 0,-1 0,1 0,-1 0,1 0,-1 0,0 0,1 0,-1 0,0 0,0 0,0-1,0 1,0 0,0 0,0-1,0 1,0-1,0 1,0-1,0 1,0-1,-1 0,1 0,0 1,0-1,0 0,-1 0,1 0,0 0,0-1,0 1,0 0,-1 0,1-1,0 1,0 0,0-1,0 1,0-1,0 0,0 1,0-1,0 0,0 0,0 1,0-1,1 0,-1 0,0 0,0 0,1 0,-1 0,1 0,-1 0,1-1,-1 1,1 0,0 0,0 0,-1 0,1-1,0 1,0 0,0 0,0 0,1 0,-1-1,0 0,-5 12,1 1,0-1,1 1,0-1,1 1,0 0,1 0,0 0,0 0,1 1,1-1,0 0,0 0,1 0,1 0,0-1,0 1,1-1,0 1,4 5,-5-8,0-1,0 1,1-1,0 0,0 0,1 0,0 0,0-1,0 0,1 0,0 0,0-1,4 3,8 0</inkml:trace>
  <inkml:trace contextRef="#ctx0" brushRef="#br0" timeOffset="18638.357">2597 598,'0'24,"-5"12,-2 6,1 0,1-3,2-2,0-9</inkml:trace>
  <inkml:trace contextRef="#ctx0" brushRef="#br0" timeOffset="18991.062">2568 626,'19'-5,"16"-6,7-2,2 2,-3 3,-8 2</inkml:trace>
  <inkml:trace contextRef="#ctx0" brushRef="#br0" timeOffset="19304.62">2597 766,'9'0,"14"0,7 0,-2 0</inkml:trace>
  <inkml:trace contextRef="#ctx0" brushRef="#br0" timeOffset="21641.893">2427 315,'96'-36,"-18"19,-76 17,0 0,0-1,-1 1,1 0,0 1,0-1,0 0,-1 0,1 1,0-1,-1 1,1-1,0 1,-1 0,1 0,-1 0,1 0,-1 0,1 0,-1 0,0 0,1 0,-1 1,0-1,0 1,0-1,0 1,0-1,0 1,-1-1,1 1,0 0,-1-1,1 1,-1 0,0 0,1-1,-1 1,0 0,0 0,0-1,-1 2,-53 103,55-105,0 1,0-1,0 0,0 1,0-1,0 0,1 0,-1 1,0-1,1 0,-1 0,1 0,-1-1,1 1,0 0,-1-1,1 1,0-1,-1 1,1-1,0 0,0 0,-1 1,1-1,0-1,0 1,-1 0,1 0,0-1,0 1,0-1,2 1,141-8,-120 1</inkml:trace>
  <inkml:trace contextRef="#ctx0" brushRef="#br0" timeOffset="25226.389">3245 626,'5'0,"6"-5,7-1,4 0,4-4,2 0,1 2,0 2,1 2,-1 1,0 2,0 1,-1 0,0 1,0-1,1 1,-6-1</inkml:trace>
  <inkml:trace contextRef="#ctx0" brushRef="#br0" timeOffset="25575.351">3415 343,'0'29,"5"28,1 10,1-1,-2-9,-2-8,-1-7,0-7,-2-4,0-8</inkml:trace>
  <inkml:trace contextRef="#ctx0" brushRef="#br0" timeOffset="25957.66">4008 259,'-5'29,"-1"23,-1 9,2-2,2-6,1-8,0-6,2-5,0-3,0-3,-4-6,-2-6</inkml:trace>
  <inkml:trace contextRef="#ctx0" brushRef="#br0" timeOffset="26606.347">3895 343,'73'-33,"-55"27,1 1,0 0,0 1,0 1,0 1,0 1,1 0,-1 2,0 0,1 1,-1 1,0 1,0 0,-17-3,1-1,-1 1,0 0,0 0,1 0,-1 0,0 0,0 1,0-1,0 0,-1 1,1 0,0-1,-1 1,1 0,-1 0,1 0,-1 0,0 0,0 0,0 0,0 1,0-1,0 0,-1 0,1 1,-1-1,1 1,-1-1,0 0,0 1,0-1,-1 1,1-1,0 0,-1 1,1-1,-1 0,0 0,0 1,0-1,0 0,0 0,-1 0,1 0,-1 0,1 0,-1 0,0-1,-42 44,38-41,0 0,1 1,0 0,0 0,0 0,0 1,1-1,0 1,0 0,0 0,1 1,0-1,-2 6,6-7,0 0,0-1,0 1,0-1,1 1,0-1,0 1,0-1,0 0,1 0,-1 0,1 0,0-1,0 1,1-1,-1 1,1-1,-1 0,1-1,0 1,0-1,0 1,1-1,-1-1,0 1,4 0,18 14,-22-14,0 0,-1 0,1 1,0 0,-1 0,1 0,-1 0,0 0,0 1,0-1,-1 1,1 0,-1 0,0 0,0 0,0 0,-1 0,1 1,-1-1,0 1,0-1,-1 1,1-1,-1 1,0-1,0 1,0-1,-1 1,0-1,0 1,0-1,0 0,-1 1,0-1,1 0,-2 0,1 0,0 0,-1 0,0-1,0 1,0-1,0 0,0 0,-1 0,1 0,-1 0,-2 1,-10 0,0 0,0-1,0 0,0-1,0-1,-1-1,1 0,0-1,-2-1,-21 0,-40-16,60 5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2:4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16320 518,'-24'3,"0"1,1 1,0 1,0 2,1 0,0 1,0 1,1 1,0 1,1 1,0 1,2 0,-2 3,16-13,1 0,0 1,0-1,0 1,0 0,1-1,-1 1,2 0,-1 1,0-1,1 0,0 1,0-1,0 0,1 1,0-1,0 1,0-1,1 1,0-1,0 0,0 1,1-1,-1 0,1 0,1 0,-1 0,1 0,-1-1,1 1,1-1,-1 1,1-1,-1 0,1-1,1 1,-1 0,0-1,1 0,-1 0,1-1,0 1,2-1,1 3,1-1,-1 0,1 0,1-1,-1 0,0-1,1 0,-1 0,1-1,-1-1,1 1,0-1,-1-1,1 0,0 0,-1-1,0 0,1-1,-1 0,0-1,0 1,-1-2,1 1,0-2,24-15,-1-2,-1-1,-1-1,-2-2,0-1,21-29,-27 49,-15 37,-5-14,1 1,-1-5,-1 0,2 0,0 0,0 0,1-1,0 1,1-1,0 0,3 3,4 2</inkml:trace>
  <inkml:trace contextRef="#ctx0" brushRef="#br0" timeOffset="969.979">17392 630,'39'221,"-32"-172,-2 0,-3 0,-1 0,-2 0,-3 0,-4 12,-18 89,26-149,0-1,0 1,0 0,0-1,0 1,-1 0,1-1,0 1,0-1,-1 1,1-1,0 1,-1-1,1 1,0-1,-1 1,1-1,-1 1,1-1,-1 1,1-1,-1 0,1 1,-1-1,1 0,-1 0,0 1,1-1,-1 0,1 0,-1 0,0 0,1 0,-1 0,0 0,1 0,-1 0,0 0,1 0,-1 0,1 0,-1 0,0-1,1 1,-1 0,1 0,-1-1,1 1,-1 0,1-1,-1 1,1-1,-1 1,1 0,-1-1,1 1,0-1,-1 1,1-1,0 0,-1 1,1-1,0 1,0-1,0 0,-1 1,1-1,0 1,0-2,-12-44,12 21,1 1,2-1,0 0,2 1,1 0,1 0,0 0,2 1,1 0,11-19,1-8,2 0,3 1,1 2,3 1,1 1,3 2,1 1,21-17,49-6,-104 64,1 0,0 1,-1-1,1 1,0 0,-1 0,1 0,0 0,0 0,-1 0,1 1,0-1,-1 1,1 0,-1 0,1 0,-1 0,1 1,-1-1,1 0,-1 1,0 0,0-1,0 1,0 0,0 0,0 0,-1 1,1-1,-1 0,1 1,-1-1,0 0,0 1,0 0,0-1,0 2,2 5,-1 0,1 0,-2 0,1 1,-1-1,0 1,-1-1,0 0,-1 1,0 4,-3 3,0 1,-1 0,0-1,-1 0,-2 0,1 0,-2-1,0 0,-1-1,-1 0,0-1,-1 0,0 0,-1-1,-1-1,0-1,0 1,-1-2,-1 0,0-1,0-1,0 0,-1-1,-1-1,-11 2,26-6,0-1,0 0,0 0,0-1,0 1,0-1,-1 1,1-1,0 0,0 0,-1 0,1-1,0 1,0-1,0 0,0 0,0 0,0 0,0 0,0 0,0-1,0 0,1 0,-1 1,1-1,-1-1,1 1,0 0,0-1,0 1,0-1,0 1,0-1,1 0,0 0,-1 0,1 0,0 0,0 0,0 0,1 0,-1 0,1-1,0 1,0 0,0 0,0 0,1-1,-1 0,41-68,-26 53</inkml:trace>
  <inkml:trace contextRef="#ctx0" brushRef="#br0" timeOffset="1473.129">18182 38,'4'1,"-1"1,0 0,0 0,1 0,-1 0,-1 0,1 1,0-1,0 1,-1 0,0 0,1 0,-1 0,0 0,0 0,-1 1,1-1,-1 1,0-1,0 1,0-1,0 1,0 0,-1-1,0 1,0 2,4 269,-32 77,27-350,1 0,-1 0,0 1,1-1,-1 0,1 0,-1 0,1 1,0-1,0 0,0 0,0 0,1 1,-1-1,1 0,-1 0,1 0,0 0,-1 0,1 0,0 0,0 0,1 0,-1 0,0 0,1 0,-1-1,1 1,-1-1,1 1,0-1,0 0,0 1,-1-1,1 0,0 0,1-1,-1 1,0 0,0-1,0 1,0-1,0 1,2-1,71-57,-48 32,-7 6,-10 9,1 1,0-1,0 2,1 0,0 0,0 1,1 0,0 1,0 1,-11 4,-1 0,0 1,1-1,-1 1,1 0,-1-1,1 1,-1 0,1 0,-1 0,1 0,0 0,-1 0,1 0,-1 1,1-1,-1 0,0 1,1-1,-1 1,1 0,-1-1,0 1,1 0,-1 0,0 0,0 0,0 0,0 0,0 0,0 0,0 1,0-1,0 0,-1 1,1-1,0 0,-1 1,1-1,-1 1,1-1,-1 1,0-1,0 1,0-1,0 1,0 0,-9 74,7-72,1 0,0 1,0-1,1 1,-1 0,1-1,0 1,0-1,1 1,-1 0,1-1,0 1,0-1,0 1,1-1,0 0,1 4,8 5</inkml:trace>
  <inkml:trace contextRef="#ctx0" brushRef="#br0" timeOffset="2021.105">18803 602,'-5'12,"1"-1,0 1,1 1,1-1,0 0,0 0,1 1,1-1,0 1,1-1,0 1,1-1,0 0,3 9,-4-19,0 0,-1-1,1 1,0 0,0 0,1-1,-1 1,0-1,0 1,1-1,-1 1,1-1,-1 0,1 0,0 0,-1 0,1 0,0 0,0 0,0 0,-1-1,1 1,0-1,0 1,0-1,0 0,0 0,0 0,0 0,0 0,0 0,0 0,0-1,0 1,0-1,0 0,0 1,-1-1,1 0,0 0,0 0,-1 0,1 0,0-1,66-63,-30 7,-32 46,0 1,1 0,0 1,1 0,0 0,1 0,0 1,0 1,10-8,-17 15,-1 1,0-1,0 0,0 1,0-1,1 0,-1 1,0 0,1-1,-1 1,0 0,1 0,-1-1,0 1,1 0,-1 0,0 1,1-1,-1 0,0 0,1 1,-1-1,0 1,1-1,-1 1,0-1,0 1,0 0,0-1,1 1,-1 0,0 0,0 0,-1 0,1 0,0 0,0 0,0 0,-1 1,1-1,0 0,-1 0,1 1,-1-1,0 0,1 1,-1-1,0 0,0 1,8 70,-11 59,-5-1,-7-1,-20 82,-40 69,75-278,0 0,0-1,0 1,0 0,-1 0,1 0,-1 0,1-1,-1 1,1 0,-1 0,0-1,0 1,0-1,0 1,0-1,0 1,0-1,0 1,-1-1,1 0,-1 0,1 0,-1 0,1 0,-1 0,0 0,1 0,-1 0,0-1,1 1,-1-1,0 1,0-1,0 0,0 0,1 0,-1 0,0 0,0 0,0 0,0-1,1 1,-1-1,0 1,0-1,1 0,-1 0,0 1,1-1,-1 0,1-1,-1 1,1 0,-1 0,1-1,-1 0,-2-9,-1 0,2 0,-1 0,2-1,-1 1,2-1,-1 0,2 1,-1-1,2 0,0 0,0-2,0-14,-1-3,2 1,1-1,1 1,1 0,2 0,1 0,2 1,9-20,45-67,-52 98</inkml:trace>
  <inkml:trace contextRef="#ctx0" brushRef="#br0" timeOffset="2534.028">19480 518,'-110'26,"106"-25,1 0,0 0,0 1,0-1,0 1,0 0,0 0,1 0,-1 1,1-1,-1 0,1 1,0 0,0 0,0-1,0 1,1 0,-1 0,1 1,0-1,0 0,0 0,0 1,0-1,1 0,-1 1,1-1,0 1,0-1,0 0,1 1,1 1,1 0,-1 0,1 0,0 0,0-1,1 1,0-1,-1 0,1 0,1 0,-1-1,0 0,1 1,0-2,0 1,0 0,0-1,0 0,0 0,1-1,-1 1,6 0,56 30,-66-31,0 0,0 0,0 1,0-1,0 0,0 0,-1 1,1-1,-1 1,1-1,-1 1,1-1,-1 1,0-1,1 1,-1-1,0 1,0-1,0 1,0-1,-1 1,1-1,0 1,-1-1,1 1,-1-1,1 1,-1-1,0 0,1 1,-1-1,0 0,0 0,0 1,0-1,0 0,0 0,0 0,-1 0,0 0,-53 38,-62 7,96-42</inkml:trace>
  <inkml:trace contextRef="#ctx0" brushRef="#br0" timeOffset="2786.475">19763 659,'-14'24,"-5"12,0 1</inkml:trace>
  <inkml:trace contextRef="#ctx0" brushRef="#br0" timeOffset="3021.629">19734 319</inkml:trace>
  <inkml:trace contextRef="#ctx0" brushRef="#br0" timeOffset="3188.139">20101 461,'-29'29,"-14"24,0 7,8-1,14-11,11-9,12-11,10-10,8-8,6-6,3-4,1-1,0-6,0-2,0-3,0-1,-6 3</inkml:trace>
  <inkml:trace contextRef="#ctx0" brushRef="#br0" timeOffset="3737.703">20553 546,'-22'9,"1"1,0 1,0 1,1 0,1 2,0 1,1 0,0 1,2 1,-1 1,16-17,-1 0,1 0,-1 0,1 0,0 1,-1-1,1 1,0-1,0 1,0-1,0 1,0 0,0-1,1 1,-1 0,1 0,-1-1,1 1,-1 0,1 0,0 0,0 0,0 0,0 0,0-1,1 1,-1 0,0 0,1 0,0 0,-1-1,1 1,0 0,0-1,0 1,0 0,0-1,0 1,0-1,0 0,1 1,-1-1,1 0,-1 0,1 0,-1 0,1 0,0 0,0 0,10 0,0-1,0-1,0 0,-1 0,1-1,-1 0,1-1,-1-1,0 0,0 0,0-1,-1-1,1 1,-1-2,-1 1,1-1,-1-1,-1 0,1 0,1-3,70-43,-79 54,1 1,-1 0,0 0,1 0,-1 0,0 0,1 0,-1 0,0 1,0-1,0 0,0 1,-1-1,1 0,0 1,0-1,-1 1,1 0,-1-1,1 1,-1-1,0 1,0 0,0-1,0 1,0-1,0 1,0 0,0-1,-1 1,1 0,-1 0,2 7,-2-5,1 1,0-1,0 0,1 1,-1-1,1 0,0 0,0 1,0-1,1 0,-1 0,1 0,0-1,0 1,1 0,-1-1,1 1,-1-1,1 0,0 0,0 0,1 0,-1 0,1-1,-1 1,1-1,0 0,0 0,0-1,0 1,0-1,0 0,0 0,1 0,-1 0,5-1,9-6,-1 0,1-2,-1 0,-1 0,1-2,-1 0,-1-1,0-1,-1 0,3-4,25-26,-2-2,-2-2,-2-1,-2-2,25-48,-52 86,5-7,-1-1,-1 0,0-1,-2 0,0-1,-1 0,-1 0,-1 0,-1-1,-1 0,-1 0,-1-3,-1 22,0 0,0-1,-1 1,1 0,-1 0,0 0,0 0,0 0,0 0,0 0,-1 0,1 0,-1 0,0 1,0-1,0 1,0-1,0 1,-1 0,1 0,-1 0,1 0,-1 0,0 0,0 1,0-1,0 1,0 0,0 0,0 0,0 1,0-1,0 1,-1-1,1 1,0 0,0 0,0 0,-1 1,0 0,-6-1,0 1,0 0,0 1,0 0,0 1,1 0,-1 0,1 1,0 0,0 1,0 0,1 0,-1 1,1 0,1 0,-1 1,1 0,0 1,1-1,-1 1,2 1,-1-1,1 1,-3 7,0 0,1-1,0 1,2 0,-1 1,2-1,0 1,1 0,1 0,1 0,0 0,1 0,1 0,1 1,0-1,1-1,1 1,0 0,2-1,-1 0,2 0,0-1,1 1,1-2,0 1,1-1,1-1,0 1,5 3,4 0,1-2,1 0,0-1,0-2,1 0,1-1,0-2,1 0,0-1,0-2,0-1,1 0,0-2,0-1,0-1,17-2,-19 0</inkml:trace>
  <inkml:trace contextRef="#ctx0" brushRef="#br0" timeOffset="-19237.109">1701 405,'-18'90,"-19"122,-11 133,50-277,18-68,-11-9</inkml:trace>
  <inkml:trace contextRef="#ctx0" brushRef="#br0" timeOffset="-18866.004">1192 461,'154'-74,"-117"60,36-10,1 3,1 4,53-5,68-16,-188 36,4-2,1 1,-1 0,1 1,-1 0,1 1,0 0,0 1,-1 1,1 0,0 0,3 2,-14-2,-1-1,0 1,1 0,-1-1,0 1,1 0,-1 0,0 0,0 0,0 0,0 0,0 0,0 0,0 1,-1-1,1 0,0 1,-1-1,1 0,0 1,-1-1,0 0,1 1,-1-1,0 1,0-1,0 1,0-1,0 1,0-1,0 1,0-1,-3 15</inkml:trace>
  <inkml:trace contextRef="#ctx0" brushRef="#br0" timeOffset="-18604.047">1192 1166,'34'0,"44"-4,19-8,3 0,-12-4,-10 1,-15-1,-7 1,-9 4,-8-1,-5 1,-4-2,-2 1,-2 2,-4-1,-7 1</inkml:trace>
  <inkml:trace contextRef="#ctx0" brushRef="#br0" timeOffset="-17933.021">2378 461,'225'-147,"-173"84,-51 62,-1-1,1 0,0 1,0-1,-1 0,1 1,-1-1,1 0,-1 0,0 1,1-1,-1 0,0 0,0 0,0 1,-1-1,1 0,0 0,-1 1,1-1,-1 0,0 0,1 1,-1-1,0 1,0-1,0 1,0-1,0 1,-1-1,1 1,0 0,-1 0,1 0,0 0,-1 0,1 0,-1 0,0 0,1 0,-1 1,-1-1,0 0,1 0,-1 1,0-1,1 1,-1 0,0-1,1 1,-1 0,0 1,1-1,-1 0,0 1,1 0,-1-1,0 1,1 0,0 0,-1 1,1-1,-1 0,1 1,0 0,0-1,0 1,0 0,0 0,0 0,1 0,-1 0,1 1,-1-1,1 0,0 1,0 0,-30 90,25 168,9-153,-4 325,2-417,-2 1,0-1,-1 1,0-1,-1 0,-1 0,-1 0,0 0,-1-1,-1 0,0 0,-1 0,-1-1,0-1,-1 1,0-1,-1-1,-1 0,0-1,-6 5,13-12,0 0,0 0,-1 0,0-1,0 0,0 0,0 0,0-1,0 0,-1 0,1-1,-1 1,1-2,-1 1,0-1,1 0,-1 0,0 0,1-1,-1 0,1-1,-1 1,1-1,0 0,-1-1,1 0,0 0,1 0,-1-1,0 1,1-1,-3-4,4 0,0 0,1 0,1 0,-1-1,1 0,1 1,-1-1,2 0,-1 0,1 1,0-1,1 0,0 0,1 0,-1 1,2-1,-1 1,1-1,1 1,-1 0,1 0,1 1,-1-1,1 1,1 0,-1 0,6-4,2-8,2 1,0 0,1 1,1 0,0 2,1 0,1 1,0 1,1 1,0 0,1 2,0 0,1 1,0 2,1 0,-1 1,22-2,-19 7</inkml:trace>
  <inkml:trace contextRef="#ctx0" brushRef="#br0" timeOffset="-16836.792">3507 659,'-18'90,"12"38,7-123,0-1,-1 0,2 1,-1-1,0 0,1 0,0 0,0 0,0 0,0 0,1-1,-1 1,1-1,0 1,0-1,0 0,1 0,-1-1,1 1,-1-1,1 1,0-1,0 0,0-1,0 1,0-1,4 1,3 0,0-2,0 1,0-2,1 1,-1-1,0-1,0 0,0-1,-1 0,1-1,-1 0,1 0,-1-1,0 0,-1-1,0 0,1-1,-2 0,1 0,-1-1,0 0,-1 0,0-1,2-4,115-131,-124 142,1 1,-1-1,1 0,0 1,0-1,0 1,0-1,0 1,0 0,0-1,0 1,0 0,1 0,-1 0,0 0,1 0,-1 0,1 0,-1 0,1 0,0 1,-1-1,1 1,0-1,-1 1,1 0,0 0,0-1,-1 1,1 0,0 1,-1-1,1 0,0 0,0 1,-1-1,1 1,0-1,-1 1,1 0,-1 0,1 0,-1 0,1 0,33 52,-33-47,1 0,-1-1,1 0,1 1,-1-1,1 0,0 0,0-1,0 1,1-1,-1 0,1 0,0-1,0 1,0-1,1 0,1 0,2-1,-1-1,1-1,0 0,-1 0,1-1,-1 0,1 0,-1-1,0 0,1-1,-1 0,0 0,-1 0,1-1,-1 0,1-1,-1 0,0 0,-1 0,1-1,-1 0,0 0,-1-1,1 0,-1 0,-1 0,1 0,-1-1,-1 0,2-2,2-4</inkml:trace>
  <inkml:trace contextRef="#ctx0" brushRef="#br0" timeOffset="-16517.215">4579 856,'48'-27,"-18"12,-1-2,0 0,-2-2,0-1,22-23,-46 41,0 0,-1 0,1 0,0-1,-1 1,0-1,0 1,0-1,0 0,0 0,0 0,-1 0,0 0,1 0,-1 0,0-1,0 1,-1 0,1-1,-1 1,0-1,0 1,0 0,0-1,0 1,-1-1,0 1,1 0,-1-1,0 1,-1 0,1 0,-1 0,1 0,-1 0,0 0,0 0,0 1,0-1,-1 1,1-1,-1 1,1 0,-1 0,-2-1,0 1,-1 0,1 1,-1 0,1 0,-1 0,0 0,1 1,-1 0,0 0,0 1,1 0,-1 0,1 0,-1 0,1 1,-1 0,1 0,0 1,0-1,0 1,0 0,0 1,1-1,0 1,-1 0,1 0,0 0,1 0,-1 1,1 0,0-1,0 1,1 0,-1 1,1-1,0 0,0 1,1-1,0 1,0-1,0 1,0 0,1 5,-3 0,1 0,0 0,0 0,1 0,0 0,1 0,0 0,1 0,0 0,1 0,1 0,-1 0,1 0,1-1,0 1,1-1,0 0,0-1,1 1,0-1,1 0,0 0,1-1,-1 0,7 5,71 23,-59-32</inkml:trace>
  <inkml:trace contextRef="#ctx0" brushRef="#br0" timeOffset="-15634.42">5595 659,'-17'125,"17"-114,1 1,0-1,1 0,0 1,0-1,1 0,1 0,0-1,0 1,1-1,0 0,1 0,0 0,1-1,0 0,1 0,-1-1,1 0,1 0,0-1,7 5,-11-9,-1-1,1 0,0 1,0-2,0 1,0-1,1 1,-1-1,0-1,0 1,1-1,-1 0,0 0,1 0,-1-1,0 0,0 0,1-1,-1 1,0-1,0 0,0 0,-1-1,1 1,-1-1,1 0,-1 0,0-1,1 0,109-120,-110 117,6-8,40-35,-48 51,0-1,-1 1,1 0,0 0,-1 1,1-1,-1 0,1 0,-1 1,0-1,1 1,-1-1,0 1,0 0,0-1,0 1,-1 0,1 0,0-1,-1 1,1 0,-1 0,0 0,1 0,-1 0,0 0,3 9,-1-6,-1 0,1-1,0 1,0-1,1 0,-1 0,1 0,0 0,0 0,0 0,1-1,-1 0,1 1,0-1,0-1,0 1,0 0,0-1,1 0,-1 0,1 0,-1-1,1 1,0-1,0 0,-1-1,1 1,0-1,0 0,0 0,0 0,-1-1,1 0,0 0,0 0,-1 0,1-1,0 0,1-1,11-8,-1 0,-1-1,0 0,-1-2,0 0,-1 0,-1-1,0-1,-1 0,0 0,-2-1,0-1,1-2,-8 16,0 1,0 0,0 0,0-1,-1 1,1 0,-1-1,0 0,0 1,0-1,-1 0,1 0,-1 1,0-1,0 0,0 0,0 1,-1-1,0 0,0 0,0 1,0-1,0 1,-1-1,1 1,-1-1,0 1,0 0,0 0,0 0,-3-2,-11-1</inkml:trace>
  <inkml:trace contextRef="#ctx0" brushRef="#br0" timeOffset="-14936.721">6583 856,'19'-11,"-2"0,1-1,-1-1,-1-1,-1 0,0-1,0 0,-2-2,0 1,-1-2,0 0,0-4,-11 21,0-1,0 1,0 0,0-1,0 1,-1-1,1 1,0-1,-1 0,0 1,1-1,-1 0,0 1,0-1,0 0,0 1,0-1,0 0,0 1,-1-1,1 0,-1 1,1-1,-1 1,0-1,1 1,-1-1,0 1,0-1,0 1,0 0,0-1,0 1,-1 0,1 0,0 0,-1 0,1 0,0 0,-1 0,1 1,-1-1,1 0,-1 1,0-1,1 1,-1 0,0-1,1 1,-1 0,0 0,1 0,-1 0,0 1,1-1,-1 0,0 1,-9 2,0 0,0 1,0 0,0 1,1 0,-1 0,1 1,1 1,-1 0,1 0,1 1,-1 0,1 0,1 1,-1 0,2 1,-1-1,1 1,1 1,-1-1,2 1,0 0,0 0,-1 8,3-10,1-1,1 1,-1-1,2 1,-1-1,1 1,0-1,1 0,0 1,0-1,1 0,0 0,1-1,-1 1,1 0,1-1,-1 0,1 0,1-1,-1 1,1-1,0 0,1-1,-1 1,1-1,0 0,1-1,-1 0,1 0,-1-1,1 0,0 0,0-1,1 1,-1-2,0 1,1-2,4 1,0 0,0-1,-1 0,1-1,-1 0,1-1,-1 0,1-1,-1-1,0 0,0 0,-1-1,1-1,-1 0,0 0,-1-1,0-1,0 1,0-2,8-8,12-13,-1 0,-2-2,0-1,-3-1,-1-1,-1-1,-2-1,0-5,-13-11,-7 52,0 0,0-1,-1 1,1 0,0 0,-1 0,1 0,-1 1,0-1,1 0,-1 0,0 0,1 0,-1 0,0 1,0-1,0 0,0 1,0-1,1 1,-1-1,0 1,0-1,-1 1,1 0,0-1,0 1,0 0,0 0,0 0,0 0,0 0,0 0,0 0,0 0,0 0,-1 1,1-1,0 0,0 1,0-1,0 0,0 1,0 0,1-1,-1 1,0-1,0 1,-6 1,0 1,1 0,-1 0,1 1,0-1,0 1,0 0,0 1,1 0,-1 0,1 0,0 0,1 1,0 0,-1 0,2 0,-1 0,-2 6,6-11,0 1,0-1,1 0,-1 1,0-1,0 0,1 0,-1 1,0-1,1 0,0 0,-1 1,1-1,0 0,-1 0,1 0,0 0,0 0,0 0,0 0,0 0,0-1,0 1,0 0,0 0,0-1,1 1,-1-1,0 1,0-1,1 0,-1 1,0-1,0 0,1 0,-1 0,0 0,1 0,-1 0,1 0,55-5,-26-2,-19 3,0 1,0 1,0 0,0 0,1 1,-1 1,0 0,1 0,-1 2,7 1,-16-1,0 0,-1 1,1 0,-1-1,0 1,0 0,0 0,0 0,0 0,-1 1,1-1,-1 0,0 1,0-1,0 1,0-1,-1 1,0 0,1-1,-1 1,-1-1,1 1,0 0,-1-1,0 1,0-1,0 1,0-1,0 0,-1 1,0-1,1 0,-1 0,0 0,-1 0,0 1,-2 8,-6 13,-17 57,28-80,-1 0,1 1,0-1,0 0,0 1,0-1,1 0,-1 1,0-1,1 0,0 0,-1 1,1-1,0 0,0 0,1 0,-1 0,0 0,1 0,-1 0,1-1,-1 1,1 0,0-1,0 1,-1-1,1 0,0 0,0 1,1-1,-1 0,2 0,72 3,-56-10</inkml:trace>
  <inkml:trace contextRef="#ctx0" brushRef="#br0" timeOffset="-14532.689">7655 856,'21'-6,"0"-1,-1-1,0-1,0-1,-1-1,-1 0,0-1,0-1,-1-1,-1-1,0 0,13-16,-27 29,0 0,0 0,0 0,0 0,0 0,0-1,0 1,-1-1,1 1,-1-1,0 1,0-1,0 0,0 0,0 0,0 1,-1-1,1 0,-1 0,0 0,0 0,0 0,0 0,-1 0,1 0,-1 1,0-1,0 0,0 0,0 0,0 1,0-1,-1 1,1-1,-1 1,0-1,0 1,0 0,0 0,0 0,0 0,-1 0,1 1,0-1,-1 1,0-1,1 1,-1 0,0 0,-1 0,-4 0,0 1,0 1,1-1,-1 1,0 1,1-1,-1 1,1 1,-1 0,1 0,0 0,0 0,1 1,-1 1,1-1,0 1,0 0,0 0,-4 6,-4 3,1 2,1-1,0 1,1 1,1 0,0 1,0 5,6-17,0 1,1 0,0 0,1 0,0 0,0 0,0 1,1-1,0 0,0 1,1-1,0 1,0 0,1-1,0 0,1 1,-1-1,1 0,0 1,1-1,0 0,0-1,1 1,0 0,0-1,0 0,1 0,-1 0,2-1,-1 1,1-1,-1-1,1 1,0-1,1 0,-1 0,1 0,0-1,2 0,15 2,0-1,0-2,0 0,0-2,0 0,24-4,19 0,-42 4</inkml:trace>
  <inkml:trace contextRef="#ctx0" brushRef="#br0" timeOffset="-13847.161">8953 94,'-16'403,"-47"10,57-323,5-65</inkml:trace>
  <inkml:trace contextRef="#ctx0" brushRef="#br0" timeOffset="-13602.885">8559 630,'38'0,"32"-5,14-1,-3 0,-5 1,-11 2,-12 0,-10 2,-7 1,-6 0,3 0,-1 0,-5 1</inkml:trace>
  <inkml:trace contextRef="#ctx0" brushRef="#br0" timeOffset="-13346.996">9377 659,'-5'12,"0"0,1 0,1 1,0 0,1 0,0 0,1 0,0 0,1 0,1 0,0 0,1 0,0 0,1 0,0-1,1 1,0-1,4 5,-6-13,0-1,1 0,-1 1,1-1,0-1,0 1,0 0,0-1,0 1,0-1,1 0,0 0,-1 0,1-1,0 1,0-1,-1 0,1 0,0 0,0-1,0 1,0-1,0 0,0 0,1-1,-1 1,0-1,-1 0,1 0,0 0,0 0,0-1,2-1,6-2,0-1,-1 0,0-1,0 0,-1-1,0-1,0 1,-1-1,0-1,0 0,0-1,-1-1,0 0,0 0,-1 0,-1-1,0 0,-1-1,3-9,-7 19,0 0,0 0,0 0,-1 0,1-1,-1 1,0 0,0 0,-1 0,1 0,-1-1,0 1,0 0,0 0,-1 0,1 0,-1 1,0-1,0 0,0 1,-1-1,1 1,-1 0,0 0,0 0,0 0,0 0,0 0,-1 1,1 0,-2-1,-48-14,27 14</inkml:trace>
  <inkml:trace contextRef="#ctx0" brushRef="#br0" timeOffset="-8479.973">10844 715,'0'-2,"0"-1,-1 1,1-1,-1 1,0 0,0-1,0 1,0 0,0 0,0-1,-1 1,1 0,-1 0,0 0,1 1,-1-1,0 0,0 1,0-1,0 1,0 0,0 0,-1-1,1 1,0 1,-1-1,1 0,-1 0,1 1,-1 0,0-1,-81-1,72 5,1 1,0 0,0 1,1 0,-1 0,1 1,0 1,1 0,0 0,0 1,0 0,1 0,0 1,1 0,0 0,0 1,1 0,0 0,1 1,0-1,1 1,0 0,0 1,1-1,1 0,0 1,1 0,0-1,0 1,2 0,-1 0,1-1,2 5,-2-9,1 0,1 0,0 0,0 0,0 0,0-1,1 1,1-1,-1 0,1 0,0 0,0-1,0 0,1 0,0 0,0-1,0 0,0 0,1 0,-1-1,1 0,0 0,0-1,1 0,-1 0,0 0,0-1,1 0,-1-1,1 0,-1 0,1 0,-1-1,1 0,-1-1,0 1,0-2,1 1,0-1,19-17,-1-2,0 0,-2-2,-1 0,-1-2,-1 0,-1-1,1-6,59-110,-79 142,-1 1,0-1,0 1,1-1,-1 1,0 0,1-1,-1 1,0 0,1-1,-1 1,0 0,1-1,-1 1,1 0,-1 0,1-1,-1 1,1 0,-1 0,1 0,-1 0,1 0,-1 0,0 0,1 0,-1 0,1 0,-1 0,1 0,-1 0,1 0,-1 0,1 0,-1 0,1 1,-1-1,1 0,-1 0,1 1,-1-1,0 0,1 1,-1-1,0 0,1 1,-1-1,0 0,1 1,-1-1,0 1,0-1,1 1,-1-1,0 0,0 1,0-1,0 1,0-1,0 1,0-1,0 1,12 35,-11-33,13 41,-7-25</inkml:trace>
  <inkml:trace contextRef="#ctx0" brushRef="#br0" timeOffset="-8047.803">11211 1053,'198'-298,"-197"295,0 1,0 0,0 0,0 0,0 0,1 0,-1 1,0-1,1 0,-1 1,1-1,0 1,0-1,0 1,-1 0,1-1,0 1,0 0,1 1,-1-1,0 0,0 0,0 1,1 0,-1-1,0 1,0 0,1 0,-1 0,0 0,0 0,1 1,-1-1,0 1,0 0,0-1,0 1,1 0,-1 0,0 0,-1 0,1 1,0-1,0 1,0-1,-1 1,35 73,-32-64,0-1,0 1,1-1,0 0,1-1,0 1,1-1,-1 0,2-1,2 3,-8-9,1 0,0-1,0 1,-1-1,1 0,0 1,0-1,0-1,1 1,-1 0,0-1,0 1,0-1,0 0,1 0,-1 0,0-1,0 1,0-1,0 0,0 0,0 0,0 0,0 0,0 0,0-1,0 0,-1 1,1-1,-1 0,1 0,-1-1,1 0,72-83,16-79,-81 151</inkml:trace>
  <inkml:trace contextRef="#ctx0" brushRef="#br0" timeOffset="-7412.055">12340 602,'-59'25,"1"3,2 2,1 3,1 2,-10 12,56-43,0 1,0 0,1 1,-1-1,1 1,0 1,1-1,0 1,0 0,0 1,1-1,0 1,1 0,-1 0,2 1,-1-1,1 1,0 0,0 4,3-11,1-1,-1 1,0 0,1 0,-1 0,1-1,0 1,-1 0,1 0,0-1,0 1,0-1,0 1,1-1,-1 1,0-1,1 0,-1 1,0-1,1 0,0 0,-1 0,1 0,0-1,-1 1,1 0,0-1,0 1,-1-1,1 1,0-1,0 0,0 0,0 0,0 0,0 0,-1 0,1-1,0 1,74-19,-43 5,0-2,-1-1,0-2,-2-1,0-1,-2-2,0 0,1-5,-27 26,-2 1,1 0,-1 0,1 0,-1-1,1 1,-1 0,1 0,0 0,0 0,0 0,0 0,-1 1,1-1,0 0,0 0,1 1,-1-1,0 0,0 1,0-1,0 1,1 0,-1-1,0 1,0 0,0 0,1-1,-1 1,0 0,1 0,-1 1,0-1,0 0,1 0,-1 1,0-1,0 0,0 1,1-1,-1 1,0 0,0-1,0 1,0 0,0 0,0-1,0 1,0 0,-1 0,1 0,0 1,19 56,-20-52,1 0,0 1,0-1,1 0,0 1,0-1,0 0,1 0,0-1,0 1,0 0,1-1,0 0,0 0,0 0,1-1,-1 1,1-1,0 0,1 0,-1-1,1 1,-1-1,1 0,0-1,0 1,0-1,0-1,2 1,2-3,-1-1,0 0,0 0,1-1,-2 0,1-1,0 0,-1 0,1-1,-1 0,-1 0,1-1,-1 0,0 0,0-1,0 0,-1 0,5-8,6-3,-14 15,49-45,-3-2,-2-1,-2-3,-2-2,-3-2,-3-1,-2-2,-3-1,-2-3,-25 52,0 4,-1-1,0 0,0 0,-1 0,0 0,-1 0,0 0,-1-1,0 1,-1 0,0-1,0 1,-1-1,-1 1,1 0,-2-1,0-1,1 10,1 0,-1 0,0-1,0 1,0 0,0 1,0-1,-1 0,1 1,-1-1,1 1,-1-1,1 1,-1 0,0 0,1 1,-1-1,0 0,0 1,1 0,-1 0,0 0,0 0,0 0,0 0,1 1,-1-1,0 1,0 0,1 0,-3 1,-79 45,63-28,1 0,1 2,1 0,0 2,2-1,1 2,1 0,0 1,2 0,1 1,1 0,1 4,5-19,0 1,1-1,0 1,1 0,1 0,0 0,0 0,1 0,1 1,0-1,0 0,1 0,1-1,0 1,1 0,0-1,1 0,0 0,0 0,1-1,1 1,0-1,0-1,1 0,0 0,1 0,0-1,5 4,8 3,0-1,1 0,1-2,0 0,1-2,0-1,12 2,14-3,-33-11</inkml:trace>
  <inkml:trace contextRef="#ctx0" brushRef="#br0" timeOffset="-6811.219">13272 630,'-1'16,"1"0,0 0,1 0,0 0,1 0,1 0,1 0,1-1,0 1,0-1,2 0,0-1,0 0,3 2,-8-14,-1 0,2-1,-1 1,0 0,0-1,0 0,1 0,-1 1,0-1,1-1,-1 1,1 0,-1-1,1 1,0-1,-1 0,1 1,-1-1,1-1,0 1,-1 0,1-1,-1 1,1-1,-1 0,1 0,-1 0,1 0,-1 0,0 0,0-1,1 1,-1-1,0 1,0-1,0 0,67-71,-67 71,102-151,-103 153,-1-1,1 1,-1-1,0 1,1-1,-1 1,1-1,-1 1,1 0,-1-1,1 1,0 0,-1-1,1 1,-1 0,1 0,0-1,-1 1,1 0,0 0,-1 0,1 0,0 0,-1 0,1 0,0 0,-1 0,1 0,0 1,-1-1,1 0,-1 0,1 0,0 1,-1-1,1 0,-1 1,1-1,-1 1,1-1,-1 1,1-1,-1 1,1-1,-1 1,0-1,1 1,-1-1,0 1,0 0,1-1,-1 1,0-1,0 1,0 0,0-1,0 1,1 0,10 42,-11-43,14 324,26 51,-36-346,-1 0,-2 0,-1 0,-1 0,-2 1,-1-1,-1-1,-1 1,-2-1,-1 0,-1-1,-1 0,-6 10,15-33,0 0,0 0,0 0,0-1,-1 1,0-1,1 1,-1-1,0 0,-1 0,1 0,-1-1,1 1,-1-1,0 0,1 0,-1 0,0 0,-1-1,1 1,0-1,0 0,-1-1,1 1,0-1,-1 1,1-1,0-1,-1 1,1-1,0 1,-1-1,1-1,0 1,0 0,0-1,0 0,0 0,0 0,1 0,-1-1,1 0,-1 1,1-1,0-1,0 1,-2-3,-5-12,1-1,1-1,0 1,2-1,0 0,1 0,1-1,1 0,1 0,1 1,1-1,1 0,0 0,2 0,3-16,4-4,1 1,2 1,2 0,1 1,2 0,12-17,41-40,-53 74</inkml:trace>
  <inkml:trace contextRef="#ctx0" brushRef="#br0" timeOffset="-3331.618">13950 432,'2'-4,"1"0,-1 0,1 1,0-1,1 1,-1-1,1 1,-1 0,1 0,0 0,0 1,0 0,1-1,-1 1,0 1,1-1,-1 1,1-1,0 1,-1 1,1-1,0 1,0 0,0 0,2 0,169-1,-174 1,0-1,1 2,-1-1,0 0,0 0,0 0,0 1,0 0,0-1,0 1,0 0,0 0,-1 0,1 0,0 0,0 0,-1 0,1 1,-1-1,1 1,-1-1,1 1,-1-1,0 1,0 0,0 0,0-1,0 1,0 0,-1 0,1 0,-1 0,1 0,-1 0,1 0,-1 0,0 1,0-1,0 0,-1 0,1 0,0 0,-1 0,1 0,-1 0,0 0,0 0,-51 87,-126 93,135-86,42-93,0 0,1 1,0-1,0 1,0-1,0 0,1 1,-1-1,1 1,0-1,0 0,0 0,0 0,0 1,1-1,-1 0,1-1,0 1,0 0,0 0,1-1,-1 1,0-1,1 0,0 0,-1 0,1 0,0 0,1 0,6 1,-1 0,1-1,-1-1,1 1,0-2,0 1,-1-1,1-1,0 1,0-2,-1 1,1-2,0 1,-1-1,0 0,0-1,0 0,3-3,16-3,18-11,-34 12</inkml:trace>
  <inkml:trace contextRef="#ctx0" brushRef="#br0" timeOffset="-3062.516">13893 602,'14'0,"25"0,9 0,2 0,-2 0,-6 0,-4 0,-4 0,-3 0,-3-5,0-1,0-1,-6 2</inkml:trace>
  <inkml:trace contextRef="#ctx0" brushRef="#br0" timeOffset="-2597.958">14598 686,'22'2,"1"-2,-1 0,1-1,-1-2,0 0,0-1,0-2,-1 0,1-1,-1-1,-1-1,0-1,0-1,-1 0,0-1,2-4,-18 14,0-1,-1 0,1 0,0 0,-1 0,1 0,-1 0,0-1,0 1,-1-1,1 1,-1-1,1 0,-1 0,0 1,-1-1,1 0,-1 0,1 0,-1 0,0 0,-1 0,1 0,-1 0,0 0,0 0,0 0,0 1,0-1,-1 0,0 1,0-1,0 1,0 0,0-1,-1 1,0 0,1 1,-1-1,0 0,0 1,-1-1,1 1,0 0,-4-1,0-1,-1 1,-1-1,1 2,0-1,-1 1,1 0,-1 1,0 0,0 1,1-1,-1 2,0-1,1 1,-1 0,0 1,1 0,-1 1,1 0,0 0,0 0,0 1,-2 2,-5 2,1 0,0 2,1-1,0 2,1 0,0 0,0 1,2 0,-1 1,1 1,-4 7,10-14,0 0,0 0,1 0,0 0,0 0,0 1,1-1,0 1,1-1,0 1,0 0,0 0,1 0,1 0,-1-1,1 1,0 0,1 0,0-1,0 1,1-1,-1 0,2 1,-1-1,1-1,0 1,0 0,1-1,0 0,0 0,1-1,-1 1,1-1,0 0,1-1,-1 1,8 3,9-1,0-1,0-1,1-1,-1-2,1 0,0-1,0-1,22-3,4 1,159-17,-178 14</inkml:trace>
  <inkml:trace contextRef="#ctx0" brushRef="#br0" timeOffset="4953.036">544 1984,'-1'-4,"-1"0,1 0,-1 0,0 1,1-1,-2 0,1 1,0-1,-1 1,0-1,1 1,-1 0,-1 1,1-1,0 0,-1 1,1-1,-1 1,0 0,1 1,-1-1,0 1,0-1,0 1,-1 0,1 1,0-1,0 1,0-1,-1 1,1 1,0-1,0 0,0 1,-1 0,1 0,0 0,0 1,-3 1,-253 112,190-63,69-51,0 1,0 0,-1-1,1 1,0 0,1-1,-1 1,0 0,1 0,-1 0,1 0,-1 0,1 0,0 0,0 0,0 0,0 0,0 0,0 0,0 0,1 0,-1 0,1 0,0-1,-1 1,1 0,0 0,0 0,0-1,0 1,0-1,1 1,-1 0,0-1,1 0,-1 1,1-1,0 0,-1 0,1 0,1 1,18 10,0-1,0-1,1-1,1 0,0-2,0-1,14 2,36 11,-61-15,-3-3,0 1,0 1,0-1,0 2,0-1,0 1,-1 0,0 1,0 0,0 0,-1 1,1 0,-1 0,-1 1,1 0,2 4,-9-7,0 1,0-1,-1 0,0 1,0-1,0 0,0 1,-1-1,1 0,-1 0,0 0,0 0,-1 0,1-1,-1 1,0-1,0 0,0 1,0-1,-1-1,1 1,-1 0,1-1,-1 0,-16 11,-1-1,0 0,-1-2,0-1,0-1,-1 0,0-2,0 0,0-2,-8 0,23-3,4 0,0 0,0 0,0 0,0 0,0-1,0 0,0 0,0 0,0 0,0 0,0-1,0 0,1 0,-1 0,0 0,0-1,0 1,1-1,-1 0,1 0,-1-1,-2-10</inkml:trace>
  <inkml:trace contextRef="#ctx0" brushRef="#br0" timeOffset="6286.508">825 2041,'-10'18,"0"1,2 1,0 0,1 0,0 0,2 0,1 1,0 0,2 0,0 0,2 2,-1-20,1 0,0 0,1 0,-1 0,0 0,1 0,0 0,0 0,0 0,0-1,0 1,0 0,1-1,-1 1,1-1,0 1,0-1,0 0,0 1,0-1,0 0,0-1,1 1,-1 0,1-1,-1 1,1-1,0 0,0 0,0 0,-1 0,1 0,0-1,0 1,0-1,0 0,0 0,0 0,0 0,0 0,0-1,0 1,0-1,1 0,11-6,-1-1,0 0,0-1,-1-1,0 0,0-1,-2 0,1-1,-1 0,-1 0,0-1,-1-1,0 0,-2 0,1-1,-1 0,-1 0,-1 0,0-1,0-4,12-23,-10 81,18 348,-23-315,2-22,-2 1,-2-1,-3 1,-1-1,-3 0,-2 0,-2-1,-2 0,-11 23,-33 1,55-71,0 0,0 1,1-1,-1 0,0 0,0-1,0 1,-1 0,1-1,0 1,0-1,0 0,0 0,0 0,-1 0,1 0,0 0,0 0,0-1,0 1,0-1,0 0,-1 0,1 1,1-1,-1 0,0-1,0 1,0 0,1 0,-1-1,0 1,1-1,-1 0,1 1,0-1,0 0,-1 0,1 0,0 0,-5-12,1 0,0-1,0 0,2 0,0 0,1-1,0 1,1-1,1 1,0-1,1 1,1-1,1 1,0 0,4-12,-6 18,8-44,2 0,2 1,3 1,2 0,2 1,2 0,2 2,24-33,-36 61,1 0,2 1,0 1,0 0,2 1,0 1,1 1,1 0,0 1,1 1,0 1,13-5,-4 4,0-1,-1-1,-1-1,-1-2,0-1,-1 0,-1-2,14-16,-37 35,0 0,0 1,1-1,-1 0,1 0,-1 1,1-1,0 1,0 0,0-1,-1 1,1 0,1 0,-1 0,0 0,0 1,0-1,0 0,0 1,1 0,-1-1,0 1,0 0,1 0,-1 0,0 0,0 1,1-1,-1 1,0-1,0 1,0 0,0 0,0 0,0 0,0 0,0 0,0 1,0-1,0 1,-1-1,1 1,-1-1,1 1,-1 0,1 1,3 7,-1 1,0-1,-1 1,0 0,-1 1,0-1,0 0,-1 0,-1 1,0-1,-1 1,0-1,0 0,-1 0,-2 4,2-3,-1-1,-1 1,0-1,-1 0,0 0,0 0,-1 0,-1-1,1 0,-2-1,1 1,-2-1,1-1,-1 1,0-2,-1 1,0-1,0-1,0 0,-1 0,-6 2,8-14,24-11,-5 10,-1 0,1 0,1 1,-1 0,1 0,0 1,0 1,0 0,1 1,-1 0,1 0,0 1,0 1,0 0,0 1,0 0,0 1,0 0,0 1,1 0,11 5,0-2,1-1,0-1,0-1,0-1,0-1,9-2,-13-3,0-2,-1 0,0-1,0-1,-1-1,0 0,-1-2,0 0,0-1,-2-1,1-1,6-7,-1-1,-2 0,0-2,-1-1,-2 0,0-1,-2 0,-1-2,-1 0,-2 0,-3 11,-2 0,0-1,-1 1,-1-1,-1 0,-1 0,0-1,-1 1,-1 0,-2-8,2 26,0-1,0 0,-1 1,1-1,0 0,-1 1,1-1,-1 1,0-1,1 1,-1-1,0 1,0-1,0 1,0 0,0-1,0 1,0 0,-1 0,1 0,0 0,-1 0,1 0,-1 0,1 1,-1-1,1 0,-1 1,1-1,-1 1,0 0,1-1,-1 1,0 0,1 0,-1 0,0 0,1 0,-1 1,0-1,1 0,-1 1,1-1,-1 1,1 0,-1-1,1 1,-1 0,1 0,-1 0,1 0,0 0,0 0,-1 0,1 1,0-1,0 0,0 2,-11 13,0 2,2-1,0 2,1-1,0 1,2 1,0-1,2 1,-4 20,4-15,0-1,2 1,1 0,1 0,1 0,1 0,1-1,1 1,2 0,0-1,2 0,0 0,2-1,0 0,2 0,0-1,2 0,13 34,-27-48</inkml:trace>
  <inkml:trace contextRef="#ctx0" brushRef="#br0" timeOffset="6523.119">1926 1957,'34'0,"29"0,10 0,2 0,-7-5,-6-2,-8 1,-9 1,-2 2,-4 0,-3 2,-4 1,-2-5,-6-1</inkml:trace>
  <inkml:trace contextRef="#ctx0" brushRef="#br0" timeOffset="6835.229">2603 2126,'39'-18,"-1"-2,-1-2,-1-1,-1-2,-1-1,3-5,-34 29,1 0,-1-1,1 1,-1-1,0 0,0 0,0 0,0 0,-1 0,1-1,-1 1,0-1,0 1,0-1,0 0,-1 0,1 0,-1 0,0 0,0 0,-1 0,1 0,-1-1,0 1,0 0,0 0,-1 0,0-3,-4 5,0 0,-1 1,1-1,-1 1,1 0,-1 1,1-1,-1 1,1 0,-1 1,0-1,1 1,-1 0,1 0,0 1,-1 0,1 0,0 0,0 0,0 1,0 0,-3 2,5-3,-8 3,0 0,0 1,0 1,1-1,0 2,1 0,0 0,0 0,1 1,0 0,0 1,1 0,0 0,1 1,0-1,1 1,0 1,1-1,0 1,0 0,2-1,-1 2,1-1,1 0,1 0,-1 0,2 1,0-1,0 0,1 1,0-8,1 1,-1-1,1 0,0-1,0 1,0 0,1-1,-1 0,1 0,0 0,1 0,-1-1,0 1,1-1,0 0,0-1,0 1,0-1,0 0,1 0,-1-1,0 1,1-1,0 0,8 1,0-1,0 0,0-1,0-1,0 0,0 0,-1-2,1 0,2-1,8-3</inkml:trace>
  <inkml:trace contextRef="#ctx0" brushRef="#br0" timeOffset="7303.956">2999 2211,'280'-246,"-279"244,0 0,1 0,-1 0,1 1,0-1,0 0,0 1,-1-1,1 1,0 0,1-1,-1 1,0 0,0 0,1 0,-1 1,0-1,1 1,-1-1,0 1,1 0,-1 0,1 0,-1 0,1 0,-1 0,0 1,1-1,-1 1,0 0,1-1,-1 1,0 0,0 0,0 1,0-1,0 0,0 1,0-1,0 1,5 76,-8-74,1 1,-1 0,1 0,-1 0,1 1,1-1,-1 0,1 0,0-1,0 1,0 0,1 0,0 0,0-1,0 1,0-1,1 1,0-1,0 0,0 0,2 1,-1-3,1-1,-1 0,1-1,0 1,0-1,-1 0,1 0,0-1,0 1,-1-1,1 0,0 0,-1-1,1 1,-1-1,0 0,1 0,-1-1,0 1,0-1,0 0,-1 0,1 0,-1 0,0-1,0 1,3-4,-5 5,17-15,0 1,1 0,1 2,1 0,0 1,0 1,1 1,11-3,-31 13,0 0,0 0,0 0,1 1,-1-1,0 1,0-1,0 1,0 0,1 0,-1 0,0 0,0 0,0 1,0-1,1 1,-1-1,0 1,0 0,0 0,0 0,0 0,0 0,-1 0,1 1,0-1,0 0,-1 1,1 0,-1-1,0 1,1 0,-1 0,0-1,0 1,0 0,0 0,0 0,-1 0,1 1,0-1,-1 0,0 0,1 0,-1 0,0 1,-22 169,26-147</inkml:trace>
  <inkml:trace contextRef="#ctx0" brushRef="#br0" timeOffset="10621.633">5144 1984,'-27'-7,"-2"0,1 2,0 1,-1 1,0 1,-25 3,42 0,0 1,0 1,0 0,0 0,0 2,1-1,-1 1,1 1,1 0,-1 0,1 1,0 1,1 0,-1 0,1 0,1 1,0 1,0 0,1 0,0 0,1 1,0-1,1 2,0-1,1 1,0-1,0 1,2 0,-1 0,1 7,2-12,0 0,1 0,0 0,0 0,0 0,1-1,0 1,0-1,1 1,0-1,0 0,1 0,-1 0,1 0,1-1,-1 1,1-1,0 0,0-1,0 1,0-1,1 0,0 0,0-1,0 1,0-2,1 1,-1 0,1-1,0-1,-1 1,1-1,0 0,0 0,0-1,0 0,0 0,0-1,-1 0,1 0,3-1,10-2,-2-1,1-1,0 0,-1-2,0 0,-1-1,0 0,0-2,-1 0,0-1,-1 0,0-1,-1-1,11-15,98-160,-99 150,-24 39,1 0,0 0,-1 0,1 1,0-1,-1 0,1 0,0 1,-1-1,1 1,-1-1,1 0,-1 1,1-1,-1 1,1-1,-1 1,1-1,-1 1,1-1,-1 1,0 0,1-1,-1 1,0 0,0-1,0 1,1 0,-1-1,0 1,0 0,0-1,0 1,0 0,0-1,0 1,0 0,0-1,-1 1,1 0,0-1,0 1,-1 0,1 0,0 0,-1 9,1 1,1 0,-1-1,2 1,-1 0,2-1,-1 1,1-1,1 0,0 0,0 0,1-1,1 1,-1-1,1 0,5 5,114 77,-106-80</inkml:trace>
  <inkml:trace contextRef="#ctx0" brushRef="#br0" timeOffset="11076.087">5567 2295,'254'-342,"-253"341,27-30,-28 31,1-1,-1 1,1-1,-1 1,0-1,1 1,0 0,-1-1,1 1,-1 0,1-1,-1 1,1 0,0 0,-1 0,1-1,-1 1,1 0,0 0,-1 0,1 0,0 0,-1 0,1 0,-1 0,1 0,0 1,-1-1,1 0,0 0,-1 0,1 1,-1-1,1 0,-1 1,1-1,-1 0,1 1,-1-1,1 1,-1-1,1 1,-1-1,0 1,1-1,-1 1,0-1,1 1,-1 0,0-1,0 1,0 0,0-1,1 1,-1 0,6 196,-6-192,1 0,-1 0,1 0,0 0,1 0,-1 0,1 0,0-1,0 1,1-1,-1 1,1-1,0 0,0 0,0 0,1 0,-1-1,1 1,0-1,0 0,0 0,1 0,-1-1,1 1,-1-1,1 0,0 0,0-1,-1 0,1 0,1 0,-1 0,0-1,0 1,0-1,0-1,3 1,2-4,0 0,0 0,0-1,-1 0,1-1,-1 0,-1-1,1 1,-1-2,0 1,-1-1,0 0,0-1,-1 0,0 0,0 0,-1 0,0-1,-1 0,0 0,0-1,-1 1,-1 0,1-9,5-2,-1 5</inkml:trace>
  <inkml:trace contextRef="#ctx0" brushRef="#br0" timeOffset="11522.698">6527 2070,'-9'11,"0"1,2 0,-1 1,2 0,-1 0,2 0,0 1,1 0,0 0,1 0,0 0,1 1,1-1,0 1,1-1,1 1,1 3,-2-15,1 0,0 0,0 0,0 0,0 0,0 0,1 0,-1 0,1-1,0 1,0-1,0 1,0-1,0 0,0 0,1 0,-1 0,1 0,0 0,-1-1,1 1,0-1,0 0,0 0,0 0,0 0,0 0,0-1,0 1,0-1,0 0,0 0,1 0,-1 0,0-1,0 1,2-2,5 0,0-1,0 0,-1-1,0 0,1 0,-1-1,-1-1,1 1,-1-1,0-1,3-2,10-16,-1 0,-1-2,-1 0,-2-1,0-1,-2 0,4-14,-16 38,14-29,-1-1,-1-1,-2 0,-2-1,-1 0,-2-1,-2 1,-1-1,-1-18,-3 50,1 0,-1 0,0 0,0 0,0 0,-1-1,0 1,-1 0,1 0,-1 0,0 1,-1-1,1 0,-1 1,0-1,0 1,-1 0,0 0,0 0,0 1,0 0,-1-1,1 1,-1 1,0-1,-1 1,1 0,0 0,-1 0,0 1,0 0,1 0,-1 0,0 1,0 0,-1 0,0 0,-5 4,-1 1,1 0,0 0,1 1,-1 1,1 0,0 0,0 1,1 1,0 0,0 0,1 1,0 0,0 0,1 1,0 1,1-1,0 1,1 0,0 1,1-1,0 1,1 0,0 0,1 1,1-1,-1 1,2 0,0-1,1 1,0 0,0 0,2 0,0-1,0 1,1-1,2 6,5 6,2-1,0 0,1-1,1 0,1-1,1-1,1-1,0 0,2-1,0-1,1-1,1 0,0-2,1 0,0-2,1 0,1-1,19 5,87 26,-105-38</inkml:trace>
  <inkml:trace contextRef="#ctx0" brushRef="#br0" timeOffset="16662.33">8531 1957,'0'-3,"1"0,-1 0,0 0,0 0,0 0,-1 0,1 0,-1 0,1 0,-1 0,0 0,0 0,0 1,-1-1,1 0,-1 1,1-1,-1 1,0 0,0-1,0 1,0 0,-1 0,1 0,0 1,-1-1,1 0,-1 1,0 0,1-1,-1 1,0 0,0 0,0 1,0-1,0 1,0-1,0 1,0 0,0 0,0 0,0 1,-6 1,1 1,-1 1,0-1,1 1,0 1,0 0,0 0,1 0,0 1,0 0,0 1,0-1,1 1,0 0,-4 8,-11 9,9-9,1 0,1 1,0-1,2 2,-1 0,2 0,-6 17,11-26,0 0,1 0,0 0,0 0,1 1,-1-1,2 0,-1 0,1 0,1 0,0 0,0 0,0 0,1-1,0 1,0-1,1 1,0-1,0 0,1-1,0 1,0-1,0 0,1 0,0 0,0-1,1 0,-1 0,1-1,0 0,0 0,1-1,-1 1,1-2,3 2,0-1,1-1,-1 0,1-1,0 0,0 0,-1-1,1-1,0 0,0-1,-1 0,1-1,-1 0,0-1,0 0,0 0,0-2,-1 1,0-1,0-1,0 1,-1-2,0 1,0-1,-1-1,2-2,-4 0,0 0,-1-1,0 1,-1-1,-1 0,1 0,-2 0,0 0,0-1,-1 1,-1 0,0-1,-1 1,0-1,-1 1,0 0,-1 0,0 0,-2-3,2 7,-1 1,0 0,0 0,-1 0,1 1,-2-1,1 1,-1 0,1 0,-2 1,1 0,-1 0,1 1,-1-1,-1 1,1 1,0 0,-1 0,0 0,0 1,0 0,0 0,0 1,0 0,0 1,0-1,0 2,0-1,0 1,-3 1,9-2,1 1,0 0,0 0,1 0,-1 0,0 0,0 0,0 0,1 0,-1 0,0 0,1 0,-1 0,1 0,-1 0,1 1,0-1,-1 0,1 0,0 1,0-1,0 0,0 0,0 1,0-1,0 0,0 0,1 1,-1-1,0 0,1 0,-1 0,1 1,0-1,-1 0,1 0,0 0,-1 0,1 0,0 0,0 0,0 0,0-1,0 1,0 0,0-1,0 1,0 0,0-1,1 1,-1-1,0 0,0 1,0-1,1 0,-1 0,0 0,1 1,-1-1,0-1,1 1,17 8,2-1,-1-1,1-1,0-1,0-1,0-1,0-1,1 0,-1-2,14-2,8 2,-24-2,-1 0,0-2,-1 0,1-1,-1-1,0 0,0-2,-1 1,0-2,-1 0,0-1,0-1,-1 0,-1-1,0-1,-1 0,0 0,-2-1,3-4,2-5,-2 0,0-1,-2 0,-1-1,-1 0,-1-1,-1 0,-2 0,1-12,-1 17,-5 22,4-13,-1 0,0 0,-1 0,0 0,-1-1,0 1,-1-1,-1 1,0-1,-1 1,0 0,-1 0,-1 0,0 0,-2-3,5 14,1 1,-1-1,0 1,0-1,0 1,0 0,0-1,0 1,0 0,0 0,-1 0,1 0,0 0,-1 0,1 0,-1 0,1 1,-1-1,1 0,-1 1,1-1,-1 1,0 0,1 0,-1-1,1 1,-1 0,0 0,1 1,-1-1,0 0,1 0,-1 1,1-1,-1 1,0 0,1-1,0 1,-1 0,1 0,-1 0,1 0,-1 0,-40 62,23 85,10-35,-26 141,31-228,0 0,2 0,1 0,1 1,1-1,4 26,-3-43,-1 1,1-1,1 0,0 0,0 0,1-1,0 1,0-1,1 0,0 0,0 0,1-1,0 1,0-1,1-1,0 0,0 1,1-2,-1 1,1-1,1-1,-3-1,0-1,1 0,-1-1,1 1,0-1,-1-1,1 1,0-1,-1 0,1-1,0 1,-1-1,1-1,0 1,-1-1,0 0,1-1,-1 0,0 0,0 0,1-1,7-5,1 0,-1-1,0-1,-1 0,-1-1,0-1,9-11,-15 16,0-1,0 0,-1 0,0-1,-1 1,0-1,0 0,-1 0,-1 0,0-1,0 1,0-4,-2 9,0 0,0 0,0 0,0 0,-1 0,0 0,0 0,0 0,0 0,-1 0,0 1,0-1,0 1,0-1,-1 1,0 0,0 0,0 0,0 0,-1 1,1-1,-1 1,0 0,0 0,0 0,-4-1,-5-1,-1 0,1 1,-1 1,1 0,-1 1,0 1,0 0,0 0,0 2,0-1,0 2,1 0,-1 1,0 0,-4 3,-6 4,6 2</inkml:trace>
  <inkml:trace contextRef="#ctx0" brushRef="#br0" timeOffset="17176.873">9687 1336,'-6'153,"9"-104,30 348,-32-366,-14 161,-2-121,13-64,0-8</inkml:trace>
  <inkml:trace contextRef="#ctx0" brushRef="#br0" timeOffset="17423.009">9320 1928,'39'5,"41"1,16-4,3-4,-7-1,-14-4,-11-2,-7 2,-9-4,-4 1,-4 1,-6 3,-8 2</inkml:trace>
  <inkml:trace contextRef="#ctx0" brushRef="#br0" timeOffset="18608.142">10364 1816,'-43'18,"-13"5,2 2,0 2,-46 33,90-54,1 1,0 0,1 0,-1 1,2 0,-1 1,1 0,0 0,1 0,0 1,1 0,0 0,0 1,1-1,0 1,1 0,0 1,3-10,0 1,0 0,0 0,0 0,0 0,0 0,1-1,0 1,-1 0,1 0,0-1,0 1,0 0,1-1,-1 1,1-1,-1 0,1 1,0-1,0 0,0 0,0 0,0 0,1-1,-1 1,0 0,1-1,0 0,-1 0,1 1,-1-1,1-1,0 1,0 0,0-1,1 1,4 0,0-1,1 0,-1 0,0 0,1-1,-1 0,0-1,0 0,0 0,0-1,0 0,1-1,14-8,0-2,-1-1,0 0,-1-2,-1 0,-1-1,0-2,-1 1,6-13,28-41,-50 73,-1 1,1-1,-1 0,1 0,-1 1,1-1,-1 0,1 1,-1 0,0-1,1 1,-1 0,0 0,1-1,-1 1,0 0,0 0,0 0,0 1,0-1,0 0,0 0,0 1,-1-1,1 0,0 1,-1-1,1 0,-1 1,1-1,-1 1,0-1,0 1,0-1,0 1,0-1,0 1,0-1,0 1,0-1,-1 1,1 0,2 6,1 3,1 0,0 0,1 0,1-1,-1 1,1-1,1 0,0-1,1 0,-1 0,2 0,-1-1,1-1,0 1,1-1,0-1,0 0,0 0,1-1,6 2,-13-5,1-1,-1-1,0 1,0 0,0-1,0 0,1 0,-1 0,0 0,0-1,0 0,1 0,-1 0,0 0,0 0,0-1,-1 0,1 0,0 0,-1 0,1-1,-1 1,0-1,0 0,0 0,0 0,0 0,1-3,60-111,-51 88,19-54,-31 83,1 1,-1-1,0 1,1-1,-1 1,0 0,0-1,0 1,0 0,0 0,1 0,-2 0,1 0,0 0,0 0,0 0,0 0,-1 0,1 1,0-1,-1 0,1 1,-1-1,0 0,1 1,-1-1,0 0,0 1,0-1,0 1,0-1,0 0,0 1,0-1,-1 0,1 1,0-1,2 25,14 83,-15-105,1 0,-1-1,0 1,1 0,0-1,-1 1,2-1,-1 0,0 0,1 0,-1 0,1 0,0 0,0-1,0 1,0-1,0 0,1 0,-1 0,0 0,1-1,0 1,-1-1,1 0,1 0,3-2,1-1,-1 0,0-1,0 1,-1-2,1 1,0-1,-1 0,0-1,0 1,0-2,-1 1,0-1,0 0,0 0,-1 0,0-1,0 0,0 0,-1 0,2-5,-1 5,14-19,-5 2,1 2,2 0,0 0,1 1,1 2,1 0,1 1,0 0,2 2,0 1,8-3,-30 17,0 0,0 1,0 0,0-1,0 1,0 0,0-1,0 1,1 0,-1 0,0 0,0 0,0 0,0 0,0 0,1 0,-1 1,0-1,0 0,0 1,0-1,0 1,0-1,0 1,0-1,0 1,0 0,0 0,0-1,0 1,-1 0,1 0,0 0,-1 0,1 0,0 0,-1 0,1 0,-1 0,0 0,1 0,-1 0,0 0,0 1,1 0,3 59,-4-53,-21 123,20-130,0 0,0 1,0-1,0 0,1 1,-1-1,1 1,-1-1,1 1,-1-1,1 1,0 0,-1-1,1 1,0-1,0 1,1 0,-1-1,0 1,0-1,1 1,-1-1,1 1,-1-1,1 1,0-1,-1 1,1-1,0 0,0 1,0-1,0 0,0 0,0 0,1 0,-1 0,0 0,0 0,1 0,-1 0,1 0,-1-1,1 1,-1-1,1 1,-1-1,1 0,-1 1,1-1,0 0,-1 0,1 0,-1 0,1 0,0-1,-1 1,1 0,-1-1,1 1,0-1,15-9,-1 0,0-1,0-1,-1 0,-1-1,0 0,6-9,22-20,65-58,-107 99,1 0,0 1,-1-1,1 1,0-1,0 1,-1 0,1-1,0 1,0 0,0-1,-1 1,1 0,0 0,0 0,0 0,0 0,0 0,-1 0,1 0,0 0,0 0,0 0,0 1,0-1,-1 0,1 1,0-1,0 0,-1 1,1-1,0 1,0-1,-1 1,1 0,0-1,-1 1,1 0,-1-1,1 1,-1 0,1-1,-1 1,0 0,1 0,-1 0,0 0,0-1,0 1,1 0,-1 0,0 0,5 56,-4-44,-1-4,1 0,0 0,0 0,1 0,0 0,1-1,0 1,0-1,1 1,0-1,0-1,1 1,0 0,0-1,1 0,0 0,0-1,1 0,0 0,0 0,0-1,0 0,1 0,0-1,0 0,0-1,1 1,-1-2,1 1,0-1,0 0,0-1,1 0,-8-1,0 1,0-1,0 0,0 0,0-1,0 1,-1 0,1-1,0 1,0-1,0 1,0-1,0 0,-1 0,1 0,0 0,-1 0,1 0,0 0,-1-1,0 1,1-1,-1 1,0-1,0 1,0-1,0 0,1 0,-1-10</inkml:trace>
  <inkml:trace contextRef="#ctx0" brushRef="#br0" timeOffset="18908.971">10618 1477,'5'5,"6"1,2 0</inkml:trace>
  <inkml:trace contextRef="#ctx0" brushRef="#br0" timeOffset="25563.956">13272 2041,'-1'-7,"0"0,-1 1,1-1,-2 0,1 1,-1-1,0 1,0 0,-1 0,1 0,-1 1,-1-1,1 1,-1 0,0 0,0 0,0 1,-1 0,0 0,1 0,-1 1,-1 0,1 0,0 0,-1 1,0 0,1 0,-1 1,0 0,0 0,0 0,0 1,0 0,1 0,-1 1,0 0,0 0,0 1,-13 5,0 1,1 1,0 1,0 0,1 2,1 0,0 1,0 0,2 1,-1 1,-3 7,11-13,1 1,0 0,1 0,0 0,1 1,0 0,0 0,1 0,1 0,-2 8,4-15,0 1,1-1,-1 0,1 0,0 0,0 0,1 0,-1 0,1 0,0 1,0-1,0-1,0 1,1 0,0 0,-1 0,1-1,1 1,-1-1,0 1,1-1,0 0,0 0,0 0,0-1,0 1,1-1,-1 0,1 1,-1-1,4 1,0-1,-1 0,1 0,0-1,0 0,0 0,-1 0,1-1,0 0,0 0,0-1,0 0,0 0,-1-1,1 0,0 0,-1 0,0-1,1 0,-1 0,0-1,-1 0,1 0,-1 0,1-1,116-123,-30 7,-91 119,0 0,0 0,0 1,1-1,-1 0,1 0,-1 1,1-1,-1 1,1 0,0-1,0 1,0 0,0 0,0 0,0 0,0 1,0-1,0 0,0 1,0-1,0 1,0 0,1 0,-1 0,0 0,0 0,0 0,0 1,1-1,-1 1,0-1,0 1,0 0,0 0,0 0,0 0,0 0,-1 0,1 1,0-1,-1 0,1 1,-1 0,1-1,-1 1,1 0,-1 0,0-1,0 1,0 2,17 68,-18-64,0-1,1 1,1-1,-1 1,1-1,0 1,1-1,-1 0,2 0,-1 0,1-1,0 1,0-1,1 0,-1 0,1 0,1-1,-1 0,1 0,5 4,42 8,-29-14</inkml:trace>
  <inkml:trace contextRef="#ctx0" brushRef="#br0" timeOffset="26181.245">13583 2295,'18'-15,"0"-1,-1 0,-1-2,-1 0,0 0,-1-2,-1 0,93-150,-106 169,0-1,0 1,0 0,0 0,1-1,-1 1,0 0,1 0,-1 0,1 0,-1-1,1 1,-1 0,1 0,0 0,-1 0,1 0,0 0,0 1,0-1,0 0,0 0,0 1,0-1,0 0,0 1,0-1,0 1,0-1,1 1,-1 0,0-1,0 1,0 0,1 0,-1 0,0 0,0 0,1 0,-1 0,0 1,0-1,0 0,1 0,-1 1,0-1,0 1,0-1,0 1,0 0,1 0,30 136,-31-132,1-1,0 1,0-1,0 1,0-1,1 0,-1 0,1 0,0 0,1-1,-1 1,1-1,-1 1,1-1,0 0,0-1,0 1,0-1,1 0,-1 0,1 0,-1 0,1-1,0 0,0 0,-1 0,1-1,0 1,0-1,0 0,0-1,0 1,-1-1,1 0,0 0,0 0,-1-1,1 0,0 0,10-11,-2 0,0-1,0 0,-1-1,-1-1,-1 0,0 0,-1-1,0 0,-2 0,0-1,-1 0,4-19,-4 14</inkml:trace>
  <inkml:trace contextRef="#ctx0" brushRef="#br0" timeOffset="26963.218">14937 1984,'4'0,"16"2,0-1,0-2,-1 0,1-1,0 0,0-2,-1-1,0 0,0-1,0-1,-1-1,3-2,-16 6,0-1,0 1,-1-1,1 0,-1-1,0 1,0-1,-1 0,0 0,0 0,0 0,-1-1,0 1,0-1,0 1,-1-1,0 0,0 1,-1-1,0 0,0 0,-1 1,0-1,0 0,0 1,-1-1,0 0,1 5,0 0,0 0,-1 0,1-1,-1 1,0 0,1 1,-1-1,0 0,0 1,0-1,0 1,0-1,-1 1,1 0,0 0,-1 0,1 0,0 0,-1 1,1-1,-1 1,1-1,-1 1,0 0,1 0,-1 0,1 0,-1 1,1-1,-1 1,1 0,-1-1,1 1,0 0,-1 1,-83 47,74-36,0 0,1 1,1 0,0 1,0 1,2-1,0 1,1 1,0-1,1 1,1 1,1-1,1 0,0 1,1 0,1 0,0 0,2 0,0 4,0-17,-1 1,1-1,0 0,0 0,1 0,0 0,0 0,0 0,0 0,1 0,-1-1,1 0,1 1,-1-1,0 0,1 0,0-1,0 1,0-1,0 0,1 0,-1 0,1-1,0 1,-1-1,1 0,0-1,1 1,-1-1,0 0,0 0,2 0,13-1,-1 0,1-1,-1-1,0-1,0-1,0 0,0-1,-1-2,1 1,-1-2,-1-1,0 0,0-1,2-3,17-6,20-10,-32 15</inkml:trace>
  <inkml:trace contextRef="#ctx0" brushRef="#br0" timeOffset="27814.085">15868 1844,'-11'-3,"0"0,-1 1,0 1,0 0,1 0,-1 2,0-1,0 1,1 1,-1 0,1 1,-1 0,1 0,0 2,0-1,-6 5,5-5,0 1,0 1,1 0,0 0,1 1,-1 0,1 1,1 0,-1 1,1 0,1 1,0 0,0 0,1 0,0 1,1 0,0 0,1 1,0 0,1 0,0 0,1 0,0 1,1-1,1 1,0 1,0-11,1 0,0 0,0 0,0 0,0 0,0 0,1 0,-1 0,1-1,0 1,0 0,0 0,0-1,1 1,-1 0,1-1,-1 0,1 1,0-1,0 0,0 0,0 0,0 0,1 0,-1 0,1-1,-1 1,1-1,-1 0,1 0,0 0,0 0,-1 0,1 0,0-1,0 1,0-1,0 0,0 0,0 0,0 0,-1 0,1-1,0 0,0 1,17-6,0-1,0-1,-1 0,-1-2,1 0,-1-1,-1-1,0 0,-1-1,0-1,-1-1,-1 0,0-1,1-3,121-129,-135 148,-1 0,1 0,-1 0,1 0,-1 0,1 0,-1 0,0 0,1 0,-1 0,1 1,-1-1,1 0,-1 0,0 0,1 1,-1-1,1 0,-1 0,0 1,1-1,-1 0,0 1,0-1,1 0,-1 1,0-1,0 1,1-1,-1 0,0 1,0-1,0 1,0-1,0 1,0-1,0 1,1-1,-1 0,-1 1,1-1,0 1,0-1,0 1,0-1,0 1,0-1,0 0,0 1,-1-1,1 1,0-1,0 0,-1 1,1-1,0 0,-1 1,1-1,0 0,-1 1,1-1,0 0,-1 0,1 1,-1-1,1 0,0 0,-105 238,49-116,20-48,4 1,3 2,-18 76,45-150,0 1,0 0,0-1,1 1,-1 0,1 0,0 0,0 0,1 0,-1 1,1-1,0 0,0 0,0 0,1 0,-1 0,1 1,0-1,0 0,1 0,-1-1,1 1,0 0,0 0,0-1,0 1,1-1,-1 0,1 0,0 0,0 0,0 0,0 0,1-1,-1 1,1-1,-1 0,1 0,2 0,-4-1,0 0,1-1,-1 1,0 0,1-1,-1 0,0 0,1 0,-1 0,0 0,1 0,-1 0,0-1,1 1,-1-1,0 0,0 1,0-1,1 0,-1 0,0-1,0 1,0 0,-1-1,1 1,0-1,0 0,-1 1,1-1,-1 0,0 0,1 0,-1 0,0 0,0 0,0 0,-1-1,1 1,0 0,-1-1,1 1,-1-1,-3-16,0-1,-1 0,-2 1,0-1,0 1,-2 1,0 0,-2 0,0 0,0 1,-2 1,0 0,-9-9,14 17,-1 0,1 1,-2 0,1 0,-1 0,0 1,0 1,0-1,-1 1,0 1,0 0,0 1,-1-1,1 2,-5-1,14 2,-1 1,1 0,-1-1,0 1,1 0,-1 0,0 0,1 0,-1 0,0 0,1 0,-1 1,1-1,-1 0,0 1,1 0,-1-1,1 1,-1 0,1 0,0 0,-1 0,1 0,0 0,-1 0,1 0,0 0,0 1,0-1,0 0,0 1,1-1,-1 1,0-1,1 1,-1-1,1 1,-1 0,1-1,0 1,-1-1,1 1,0 0,0-1,0 1,1 0,-1-1,0 1,1 0,-1-1,1 1,-1-1,1 1,0-1,-1 1,1-1,0 1,0-1,0 0,0 1,0-1,1 0,-1 0,0 0,1 0,-1 0,0 0,1 0,-1-1,13 5,0-2,0 0,0-1,1 0,-1-1,0 0,1-2,-1 1,0-2,1 0,-1-1,4-1,-5 2,25-5,-1-2,0-2,-1-1,0-2,-1-1,29-17,-38 15,-2 1</inkml:trace>
  <inkml:trace contextRef="#ctx0" brushRef="#br0" timeOffset="28134.001">16150 2013,'-10'114,"10"-111,0 1,0-1,0 0,1 0,-1 1,1-1,0 0,0 0,0 0,0 0,0 0,1 0,-1 0,1-1,0 1,0-1,0 1,0-1,1 1,-1-1,0 0,1 0,0 0,-1 0,1-1,0 1,0-1,0 0,0 0,0 0,0 0,0 0,1 0,7-3,0 0,0 0,-1 0,1-2,-1 1,0-1,0-1,0 0,0 0,-1-1,0 0,0-1,-1 1,0-2,0 1,0-1,-1-1,0 1,1-3,115-180,-114 174,-4 5</inkml:trace>
  <inkml:trace contextRef="#ctx0" brushRef="#br0" timeOffset="29079.68">16940 1957,'-15'-3,"0"1,0 0,-1 1,1 1,-1 1,1 0,-1 1,1 1,0 0,0 1,0 0,1 1,-1 1,1 1,0 0,1 0,0 2,0-1,-10 11,18-14,0 1,1 0,0 0,0 0,1 1,0-1,0 1,0 0,1 0,0 0,0 0,1 0,-1 0,2 0,-1 1,1-1,0 0,1 1,0-1,0 0,0 0,1 0,2 7,-2-12,-1 1,1-1,-1 1,1-1,0 0,0 0,0 0,0 0,0 0,0 0,1-1,-1 1,1-1,-1 1,1-1,0 0,-1 0,1 0,0-1,0 1,-1-1,1 1,0-1,0 0,0 0,0 0,0 0,-1-1,1 1,2-1,83-29,-72 20,0 0,-1 0,-1-2,1 0,-2 0,0-2,-1 1,0-2,-1 1,5-10,79-84,-96 109,1 0,0-1,0 1,0 0,0-1,0 1,0 0,0-1,0 1,0 0,0-1,0 1,0-1,0 1,0 0,1-1,-1 1,0 0,1-1,-1 1,0-1,1 1,-1-1,0 1,1-1,-1 1,1-1,-1 1,1-1,-1 0,1 1,0-1,-1 0,1 1,-1-1,1 0,0 0,-1 0,1 1,0-1,-1 0,1 0,0 0,-1 0,1 0,0 0,-1 0,1 0,0-1,-1 1,1 0,-1 0,1-1,0 1,-1 0,1 0,-1-1,1 1,-1-1,1 1,-1 0,1-1,-1 1,1-1,-1 0,-6 125,7-120,0 0,0 1,0-1,0 0,0 0,1 1,0-1,0 0,0-1,0 1,1 0,-1-1,1 1,0-1,0 0,0 0,1 0,-1 0,1 0,0-1,-1 0,1 0,0 0,0 0,0 0,1-1,-1 0,9 0,1-1,0 0,-1-1,1 0,-1-1,1-1,-1 0,0-1,0 0,-1-1,1-1,-1 0,0 0,1-2,15-6,0-1,0-2,-2 0,0-2,-1-1,0-1,-2-1,-1-1,-1-1,-1-1,-1 0,-1-2,-1 0,-1-1,-2-1,-1 0,2-9,-9 7,-2-1,-1 1,-1 0,-2-1,-1 1,-3-19,-14-7,16 57,1 0,0 0,0 0,0 1,0-1,-1 0,1 1,0-1,0 1,0-1,0 1,0-1,0 1,0 0,0 0,0-1,1 1,-1 0,0 0,0 0,1 0,-1 0,0 0,1 0,-1 0,1 0,-1 0,1 0,0 1,0-1,-1 0,1 0,0 0,0 1,-6 23,2 0,1 1,0-1,2 1,1-1,3 23,-1 11,15 167,32-68,-42-121,-7-38,0 1,0-1,-1 1,1 0,0-1,0 1,-1 0,1-1,0 1,-1 0,1-1,-1 1,1 0,0 0,-1-1,1 1,-1 0,1 0,-1 0,1 0,-1-1,1 1,-1 0,1 0,-1 0,1 0,0 0,-1 0,1 0,-1 1,1-1,-1 0,1 0,-1 0,1 0,-1 0,1 1,0-1,-1 0,1 1,-1-1,1 0,0 0,-1 1,1-1,0 1,-1-1,1 0,0 1,0-1,0 1,-1-1,1 0,0 1,0-1,0 1,0-1,0 1,0-1,-1 1,1-1,0 1,0-1,1 1,-1-1,0 1,0-1,0 1,0-1,0 1,-9-10</inkml:trace>
  <inkml:trace contextRef="#ctx0" brushRef="#br0" timeOffset="29313.979">17194 1787,'39'-5,"36"-6,15-1,-3 1,-11 2,-14 4,-13 1,-9 3,-8 0,-4 1,-1 1,-6 4,-2 2,-4 0</inkml:trace>
  <inkml:trace contextRef="#ctx0" brushRef="#br0" timeOffset="29530.008">18098 1984,'5'25,"6"7,1-2</inkml:trace>
  <inkml:trace contextRef="#ctx0" brushRef="#br0" timeOffset="29679.126">18098 1590,'0'0</inkml:trace>
  <inkml:trace contextRef="#ctx0" brushRef="#br0" timeOffset="29996.974">18379 1872,'-12'20,"0"-1,1 1,1 1,1 0,1 0,1 1,1 0,1 1,0-1,1 8,4-28,-1 1,1 0,0 0,0 0,0-1,0 1,0 0,1 0,-1 0,1-1,0 1,0 0,0-1,0 1,0-1,0 1,1-1,-1 1,1-1,0 0,0 0,0 0,0 0,0 0,0 0,0-1,1 1,-1-1,1 1,-1-1,1 0,-1 0,1 0,0 0,-1 0,1-1,0 1,0-1,-1 0,1 0,0 0,0 0,0 0,0-1,-1 1,1-1,0 0,14-5,0 0,-1-2,0 0,0 0,-1-2,0 0,-1 0,0-1,0-1,-1-1,-1 0,0 0,-1-1,0 0,-1-1,-1-1,-1 1,0-1,-1-1,3-9,-7 21,0 0,0-1,-1 0,0 0,0 1,0-1,0 0,-1 0,0-1,-1 1,1 0,-1 0,-1 0,1-1,-1 1,0 0,0 0,-1 0,1 0,-1 0,-1 1,1-1,-1 0,0 1,0 0,-1 0,0 0,1 0,-2 0,-1-1,2 5,0-1,0 1,-1 0,1 0,-1 0,1 0,-1 1,1 0,-1 0,0 0,1 1,-1-1,1 1,-1 0,1 0,0 1,0-1,-1 1,1 0,0 0,0 1,0-1,1 1,-1 0,1-1,-2 3,-13 10</inkml:trace>
  <inkml:trace contextRef="#ctx0" brushRef="#br0" timeOffset="30463.032">18634 2070,'281'-242,"-281"243,0 0,0 0,0-1,0 1,0 0,0 0,0 0,0 0,1 0,-1-1,0 1,1 0,-1 0,0-1,1 1,-1 0,1 0,-1-1,1 1,-1 0,1-1,0 1,-1-1,1 1,0-1,0 1,-1-1,1 1,0-1,0 0,-1 1,1-1,0 0,0 0,0 0,0 0,0 1,-1-1,1 0,0 0,0-1,0 1,0 0,-1 0,1 0,0-1,0 1,0 0,0-1,-1 1,1 0,0-1,-1 1,1-1,0 1,-1-1,1 0,0 1,-1-1,1 0,-1 1,1-1,-1 0,0 0,1 0,-2 39,0-32,-1 0,1 0,1 0,-1 0,1 0,1 0,-1 0,1 0,0 0,0 0,0 0,1-1,0 1,0 0,0-1,1 0,0 1,0-1,1 0,-1 0,1-1,0 1,0-1,0 0,1 0,2 2,2-3,1 1,-1-2,1 1,0-1,0-1,0 1,0-2,0 1,0-2,0 1,1-1,-1-1,-1 0,1 0,0-1,0 0,-1-1,0 0,0 0,0-1,0 0,-1-1,1 0,-1 0,1-2,21-47,-26 35</inkml:trace>
  <inkml:trace contextRef="#ctx0" brushRef="#br0" timeOffset="31616.95">20101 1844,'-23'16,"0"1,1 1,1 1,0 1,2 1,0 0,2 2,0 0,0 3,16-25,-1 1,1-1,0 1,-1 0,1-1,0 1,0 0,0 0,0 0,0 0,0 0,1 0,-1 0,1 0,-1 0,1 0,0 0,0 0,0 0,0 0,0 0,0 0,1 0,-1 1,1-1,-1 0,1 0,0-1,0 1,0 0,0 0,0 0,0 0,0-1,1 1,-1-1,0 1,1-1,0 1,-1-1,1 0,0 0,0 0,-1 0,1 0,0 0,0 0,0-1,0 1,7-2,0 0,0-1,0 1,0-2,-1 0,1 0,-1 0,0-1,0 0,0-1,-1 1,1-2,-1 1,0-1,0 0,-1 0,0-1,0 0,3-5,-4 6,0 1,0-1,-1 1,1-1,-1 0,-1-1,1 1,-1-1,0 1,-1-1,0 0,0 0,0 0,-1-1,0 1,0 0,-1 0,0-1,0 1,-1 0,1 0,-2-1,1 1,-1 0,0 0,-1 0,-1-4,2 9,1 0,-1 0,1 0,-1 0,0 0,0 1,0-1,0 0,0 1,0 0,0-1,0 1,-1 0,1 0,0 0,-1 0,1 1,-1-1,1 1,-1-1,1 1,-1 0,1 0,-1 0,0 0,1 1,-1-1,1 1,-1-1,1 1,0 0,-1 0,0 0,2 0,1-1,-1 1,0-1,1 1,-1-1,1 1,0 0,-1-1,1 1,-1-1,1 1,0 0,-1-1,1 1,0 0,0 0,0-1,-1 1,1 0,0 0,0-1,0 1,0 0,0 0,0-1,1 1,-1 0,0-1,0 1,0 0,1 0,-1-1,0 1,1 0,-1-1,0 1,1-1,-1 1,1-1,-1 1,1-1,0 1,-1-1,1 1,-1-1,1 1,0-1,-1 0,1 1,0-1,-1 0,1 0,0 0,0 1,-1-1,1 0,0 0,45 11,-21-13,0-2,0 0,-1-2,1-1,-1 0,-1-2,0-1,0-1,6-4,-12 7,0 0,0-1,-1-1,-1 0,0-1,0 0,-1-2,0 1,-1-2,-1 0,0 0,-1-1,0-1,-2 0,7-14,-8 16,-2 0,1-1,-2 0,0 0,-1 0,-1 0,0-1,-1 0,0 0,-1 1,-1-1,-1 0,-1-2,2 18,0 1,0-1,0 0,-1 0,1 1,0-1,0 0,-1 0,1 1,0-1,-1 0,1 0,0 0,-1 0,1 0,0 1,-1-1,1 0,0 0,-1 0,1 0,0 0,-1 0,1 0,0 0,-1 0,1 0,-1 0,1 0,0 0,-1-1,1 1,0 0,-1 0,1 0,0 0,0-1,-1 1,1 0,0 0,-1 0,1-1,0 1,0 0,-1-1,1 1,0 0,0-1,0 1,0 0,0-1,-1 1,1 0,0-1,0 1,0 0,0-1,0 1,0 0,0-1,0 1,0 0,0-1,0 1,0-1,-11 32,10-25,-8 36,3 0,2 1,1 0,2 0,2 0,2 0,2 0,1-1,7 17,0 24,51 352,-55-366,-4-43,0 1,-2 0,-1 0,-1 0,-2-1,0 1,-2 0,0 0,-2-1,-2 0,-1 5,7-27,-1-1,1 1,0-1,-1 1,0-1,0 0,0 0,0 0,0 0,-1 0,1 0,-1 0,0-1,0 0,0 1,0-1,0 0,0 0,0-1,-1 1,1-1,-1 1,1-1,-1 0,0-1,1 1,-1-1,0 1,0-1,1 0,-1 0,0-1,0 1,1-1,-1 0,1 0,-1 0,0 0,1-1,0 1,-1-1,1 0,-3-2,-1-6,-1 1,2-1,-1-1,1 1,1-1,0 0,1 0,0-1,0 1,1-1,1 0,0 0,1 0,0 0,1 0,0 0,1 0,0 0,1-3,-2-1,1-5,1 0,1 1,1-1,0 1,1 0,2 0,0 0,1 1,1 0,0 0,2 1,0 1,1-1,1 2,7-9,113-66,-109 79</inkml:trace>
  <inkml:trace contextRef="#ctx0" brushRef="#br0" timeOffset="33565.534">21569 1420,'0'0,"1"-1,-1 1,1 0,-1-1,0 1,1 0,0-1,-1 1,1 0,-1 0,1 0,-1 0,1-1,-1 1,1 0,0 0,-1 0,1 0,-1 0,1 0,-1 0,1 1,0-1,-1 0,1 0,-1 0,1 0,-1 1,1-1,-1 0,1 1,-1-1,1 0,-1 1,1-1,-1 0,0 1,1-1,-1 1,0-1,1 1,-1-1,0 1,1-1,-1 1,0-1,0 1,0 0,0-1,0 1,0-1,1 1,-1-1,0 1,0 0,-1-1,1 1,0 0,6 39,-6-39,0 262,-25-53,23-182,-1-1,-1 0,-1 0,-2 0,-7 19,12-40,-1-1,1 1,-1-1,-1 1,1-1,-1 0,0-1,0 1,0-1,0 1,-1-1,0-1,0 1,-4 2,-9 2</inkml:trace>
  <inkml:trace contextRef="#ctx0" brushRef="#br0" timeOffset="37747.907">21287 1816,'10'0,"12"-5,8-1,3-1,1 2,-1 2,-1 1,-1 0,-1 2,-1 0,0 0,-1 0,0 1,0-1,0-5,0-1,-4 0</inkml:trace>
  <inkml:trace contextRef="#ctx0" brushRef="#br0" timeOffset="38402.496">21908 1392,'0'623,"10"-557,-10-65,0 1,1-1,-1 1,1-1,-1 0,1 1,0-1,-1 0,1 1,0-1,0 0,0 0,0 0,0 0,0 0,0 0,0 0,1 0,-1 0,0 0,1-1,-1 1,0-1,1 1,-1-1,1 1,-1-1,1 0,-1 1,0-1,1 0,-1 0,1 0,-1 0,1-1,-1 1,1 0,-1-1,1 1,-1-1,0 1,1-1,14-8,-1 0,0-1,-1-1,0-1,-1 0,0 0,7-10,25-23,-22 22,-17 17,0-1,0 1,0 0,1 1,0-1,0 1,0 1,1-1,0 1,0 1,0-1,7-1,-13 5,0 0,0 0,-1 0,1 0,0 0,0 0,0 1,0-1,-1 1,1-1,0 1,0 0,-1-1,1 1,-1 0,1 0,0 0,-1 0,0 1,1-1,-1 0,0 1,0-1,0 1,1-1,-1 1,-1-1,1 1,0 0,0-1,-1 1,1 0,-1 0,1-1,-1 1,0 0,0 0,0 0,0 1,-7 75,4-66,1-8,0 1,0 0,1 0,-1-1,1 1,0 0,1 0,-1 0,1 0,0 1,0-1,1 0,-1 0,1 0,0 0,0-1,1 1,0 0,1 2,8 5</inkml:trace>
  <inkml:trace contextRef="#ctx0" brushRef="#br0" timeOffset="38884.055">22585 1957,'31'-5,"0"0,-1-2,0-2,0 0,-1-2,0-1,-1-2,1-1,-26 13,0 0,1 0,-1 0,0 0,0-1,0 0,-1 1,1-1,0 0,-1 0,0 0,0 0,0-1,0 1,0-1,-1 1,1-1,-1 0,0 1,0-1,-1 0,1 0,-1 1,0-1,0 0,0 0,0 0,-1 0,1 1,-1-1,0 0,0 0,0 1,-1-1,0 1,1-1,-1 1,0 0,0-1,-1 1,1 0,-1 0,0 1,1-1,-1 1,0-1,-1 1,1 0,0 0,0 0,-1 1,0-1,1 1,-1-1,-7 1,0 0,1 0,-1 1,0 0,0 1,0 1,1-1,-1 2,1-1,-1 1,1 1,0 0,0 0,1 1,-1 1,1-1,0 1,1 1,-1 0,1 0,0 0,1 1,0 1,0-1,1 1,0 0,1 0,0 1,0-1,1 1,0 0,0 1,-1 10,5-16,0 0,1 1,-1-1,1 0,0 1,1-1,-1 0,1 0,0 0,0 0,1 0,-1-1,1 1,0-1,0 1,1-1,0 0,-1-1,1 1,0 0,1-1,-1 0,0 0,5 2,123 45,67-16,-175-32</inkml:trace>
  <inkml:trace contextRef="#ctx0" brushRef="#br0" timeOffset="40371.004">36 3424,'151'-48,"-120"41,0-1,-1-2,0-1,-1-2,0-1,-1-1,0-1,16-13,-19 9,0-2,-2 0,-1-1,0-1,-2-1,-1-1,0-1,3-9,-19 31,0 0,-1 1,1-1,-1 0,0 0,0-1,0 1,-1 0,0-1,0 1,0 0,-1-1,0 1,0-1,0 1,-1-1,1 1,-1-1,-1 1,1 0,-1-1,0 1,0 0,0 0,-1 0,0 1,0-1,0 1,0-1,-1 1,0 0,0 0,0 1,0-1,0 1,-1 0,0 0,1 0,-1 1,0-1,0 1,0 2,0-1,0 1,1-1,-1 1,0 1,0-1,1 1,-1-1,0 1,1 1,-1-1,0 1,1 0,0 0,-1 0,1 0,0 1,0 0,1-1,-1 2,0-1,1 0,0 1,-2 2,-57 102,43-26,2 0,4 1,4 1,4 0,3 0,4 0,3 0,11 45,-9-46,1-1,-2-58,-2 1,0 0,-2 0,-1 0,0 0,-2 1,-1-1,-1 0,-2 0,0-1,-1 1,-2-1,0-1,-2 1,0-1,-2-1,-1 1,7-17,0 0,-1-1,0 1,0-1,0-1,0 1,-1-1,0-1,0 1,0-1,0-1,-1 0,1 0,-1 0,1-1,-1 0,1-1,-1 0,0 0,1-1,-1 0,1-1,-1 1,1-2,0 1,-1-1,1 0,1-1,-1 0,0 0,1-1,0 0,0 0,1-1,-1 0,1 0,0 0,1-1,-1 0,1 0,1 0,-1 0,1-1,1 0,-1 0,1 0,0-5,0-4,0 0,2 0,0 0,1 0,1 0,0 0,1 0,1 0,1 0,0 0,1 1,1 0,1 0,0 0,1 1,0 0,2 1,-1 0,2 0,0 1,0 0,1 1,1 1,3-3,1 1,-7 3,0 0,0 1,1 0,0 1,1 0,0 1,0 0,0 1,1 1,0-1,0 2,0 0,1 1,0 0,-1 1,1 0,0 1,0 1,0 0,0 1,4 1,0 5</inkml:trace>
  <inkml:trace contextRef="#ctx0" brushRef="#br0" timeOffset="40664.689">657 3678,'-10'9,"0"1,1 0,0 0,1 1,0 0,1 1,0-1,1 1,0 1,1-1,1 1,0 0,0 0,1 0,1 1,0-1,1 0,0 1,2 13,0-22,1 0,0 0,0 0,0-1,1 1,0-1,0 1,0-1,0 0,1 0,-1 0,1 0,0-1,0 0,1 0,-1 0,0 0,1 0,0-1,0 0,0 0,0 0,0-1,0 0,0 0,0 0,0 0,1-1,-1 0,3 0,5 0,-1 0,1-1,-1 0,1-1,-1-1,0 0,0 0,0-1,0-1,-1 0,0 0,6-5,-10 6,0 0,0 0,-1-1,1 0,-1-1,0 0,-1 1,1-2,-1 1,0-1,-1 1,0-2,0 1,0 0,-1-1,0 1,0-1,-1 0,0 0,-1 0,1 0,-2 0,1 0,-1 0,0 0,-1-1,0 1,0 0,-1 0,0 0,0 0,-1 1,0-1,0 1,-1-1,0 1,-1-2,-2 3,1 0,-1 0,0 1,0 0,-1 0,0 1,0 0,0 0,0 1,0 0,-1 0,1 1,-1 0,0 1,1 0,-1 0,0 1,0 0,0 1,0-1,1 2,-1-1,0 1,1 1,0-1,-1 2,1-1,0 1,0 0,1 0,-1 1,1 0,-2 2,-19 34,21-20</inkml:trace>
  <inkml:trace contextRef="#ctx0" brushRef="#br0" timeOffset="41001.956">1136 4016,'-10'-9,"7"-23,4-10,1-4,6 3,1 2,4 4,4 4,0 2,2 7,-3 2,1 5,-3 11,-3 10,-4 10,-2 7,-4 1</inkml:trace>
  <inkml:trace contextRef="#ctx0" brushRef="#br0" timeOffset="41553.553">1475 3989,'5'-27,"2"1,1 0,1 1,1 0,1 0,1 1,1 1,1 0,1 0,2 2,0 0,1 1,0 1,12-9,-28 26,-1 0,1 0,0 1,0-1,0 0,0 1,0-1,0 1,0 0,1 0,-1 0,0 0,1 0,-1 0,1 0,-1 1,1 0,-1-1,1 1,0 0,-1 0,1 0,-1 0,1 1,-1-1,1 1,-1 0,1-1,-1 1,1 0,-1 0,0 1,0-1,0 0,1 1,-1-1,-1 1,1 0,0 0,0 0,-1 0,1 0,-1 0,1 0,-1 0,1 2,7 58,-9-57,0 0,0 1,0-1,0 0,1 0,0 0,0 1,1-1,-1 0,1-1,0 1,0 0,1 0,-1-1,1 0,0 1,0-1,3 2,-1-4,0-1,0 0,0 0,0 0,0-1,0 0,0 0,0 0,0 0,0-1,0 0,0 0,0-1,0 1,0-1,0 0,-1 0,1 0,-1-1,0 0,1 0,-1 0,0 0,-1 0,1-1,-1 0,1 0,6-4,25-20,68-38,-102 65,0 1,1-1,-1 1,0 0,0-1,0 1,0 0,1-1,-1 1,0 0,0 0,1 0,-1 0,0 0,0 1,0-1,1 0,-1 0,0 1,0-1,0 1,0-1,0 1,1-1,-1 1,0 0,0 0,-1-1,1 1,0 0,0 0,0 0,0 0,-1 0,1 0,0 0,-1 0,1 0,-1 1,0-1,1 0,-1 0,0 0,1 1,-5 59,2-47,-2 7,1-8,1-1,0 1,0 0,1-1,1 1,0 0,1 0,0-1,1 1,1-1,0 1,0-1,2 2,7 5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1,'-10'10,"-3"7,6 2,4-8,7-6,-2-3,-1-2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8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1,'11'178,"2"-53,-6 2,-8 116,-1-88,3 9,-2-163,1 0,0 1,0-1,0 0,-1 0,1 0,0 0,1 0,-1 0,0 0,0 0,0 0,1 0,-1 0,0 0,1 0,-1 0,1 0,-1 0,1 0,0 0,-1 0,1-1,0 1,-1 0,1 0,0-1,0 1,0 0,0-1,0 1,0-1,0 1,0-1,0 0,0 1,0-1,0 0,0 0,0 0,0 0,0 0,0 0,0 0,0 0,0 0,0 0,1 0,-1-1,0 1,0 0,0-1,0 1,-1-1,1 1,0-1,0 0,0 1,0-1,0 0,-1 0,1 1,0-1,0-1,152-204,-128 178,1 0,1 2,1 1,2 2,22-14,-50 35,1-1,-1 1,1 1,-1-1,1 0,0 1,0-1,-1 1,1 0,0 0,0 0,1 0,-1 1,0-1,0 1,0 0,0-1,0 2,1-1,-1 0,0 1,0-1,0 1,0 0,0 0,0 0,0 0,0 1,0-1,-1 1,1 0,0-1,-1 1,0 1,1-1,-1 0,0 0,0 1,0-1,0 1,-1 0,1 0,-1-1,0 1,1 0,-1 0,0 3,0 6,-1 0,0-1,-1 1,0 0,-1 0,0-1,-1 1,-1-1,1 0,-2 0,0 0,0 0,-2 1,-21 59,27-70,0 0,1 0,-1 0,1 0,-1 0,1 0,-1 1,1-1,0 0,0 0,0 0,0 0,0 1,0-1,0 0,0 0,0 0,0 1,0-1,1 0,-1 0,1 0,-1 0,1 0,-1 0,1 0,-1 0,1 0,0 0,0 0,-1 0,1 0,0 0,0-1,0 1,0 0,0-1,0 1,0-1,0 1,0-1,1 1,-1-1,0 0,0 1,0-1,0 0,1 0,-1 0,0 0,0 0,0 0,0 0,1-1,-1 1,0 0,0-1,0 1,0 0,0-1,0 0,0 1,0-1,0 0,0 1,0-1,0 0,0 0,21-14,0-1</inkml:trace>
  <inkml:trace contextRef="#ctx0" brushRef="#br0" timeOffset="802.026">988 622,'-11'6,"-6"1,0 2,1 0,0 1,0 0,1 2,1-1,0 2,0 0,1 1,1 0,0 1,1 0,1 1,-1 2,10-16,0 0,0 0,0 1,0-1,1 0,-1 0,1 1,-1-1,1 0,0 1,0-1,0 0,0 1,0-1,0 0,1 1,-1-1,1 0,0 0,0 1,0-1,0 0,0 0,0 0,0 0,1 0,-1 0,1-1,-1 1,1 0,0-1,-1 1,1-1,0 1,0-1,0 0,0 0,1 0,-1 0,0 0,0-1,0 1,1-1,-1 1,0-1,1 0,-1 0,0 0,1 0,-1 0,0-1,1 1,-1-1,0 1,1-1,0 0,16-9,-1-1,0-1,0 0,-1-2,-1 0,0 0,-1-2,-1 0,0 0,8-14,-12 17,38-45,-48 57,1 1,-1-1,1 1,-1-1,1 0,-1 1,1-1,-1 1,1-1,-1 1,1 0,0-1,-1 1,1 0,0-1,-1 1,1 0,0 0,-1-1,1 1,0 0,-1 0,1 0,0 0,0 0,-1 0,1 0,0 0,0 0,-1 1,1-1,0 0,-1 0,1 1,0-1,-1 0,1 1,0-1,-1 1,1-1,-1 0,1 1,-1 0,1-1,-1 1,1-1,-1 1,0-1,1 1,-1 0,0-1,1 1,-1 0,0 0,0-1,17 50,-13-36,3 11,-3-12,-1-1,1 1,1 0,1-1,0 0,0 0,1-1,0 1,1-1,3 2,-10-12,0 0,1 0,-1 0,1-1,-1 1,1 0,-1-1,1 1,-1-1,1 1,-1-1,1 0,0 0,-1 0,1 0,-1 0,1 0,0 0,-1 0,1-1,0 1,-1 0,1-1,-1 0,1 1,-1-1,0 0,1 0,-1 0,1 0,-1 0,0 0,0 0,0 0,0 0,0 0,1-2,34-52,-13 0,-17 37,1 1,1-1,0 1,2 1,0 0,0 0,3-1,-12 16,-1 0,1 0,0 0,-1 0,1 0,0 0,0 1,0-1,-1 0,1 1,0-1,0 0,0 1,0-1,0 1,0-1,1 1,-1 0,0 0,0-1,0 1,0 0,0 0,0 0,0 0,1 0,-1 0,0 0,0 1,0-1,0 0,0 1,0-1,0 1,0-1,0 1,0-1,0 1,0 0,0-1,0 1,0 0,-1 0,1 0,0-1,0 1,-1 0,1 0,-1 0,1 0,-1 1,22 58,-20-54,41 146,-43-150,1 0,-1-1,1 1,-1 0,1 0,0-1,0 1,-1-1,1 1,0-1,1 1,-1-1,0 1,0-1,1 0,-1 0,0 0,1 1,-1-1,1-1,0 1,-1 0,1 0,0-1,-1 1,1-1,0 1,0-1,-1 0,1 1,0-1,0 0,0 0,-1-1,1 1,0 0,0 0,0-1,-1 1,1-1,0 0,-1 0,1 1,0-1,-1 0,1 0,-1 0,0-1,1 1,-1 0,0 0,0-1,1 1,-1-1,0 1,-1-1,2 0,121-198,-115 188</inkml:trace>
  <inkml:trace contextRef="#ctx0" brushRef="#br0" timeOffset="1132.359">1919 791,'45'-26,"-2"-2,-1-1,-1-3,21-21,-16-16,-45 67,0 0,0 0,-1 1,1-1,-1 0,1 0,-1 0,0 0,1 0,-1 0,0 0,0 0,-1 0,1 0,0 0,-1 0,1 0,-1 1,1-1,-1 0,0 0,0 0,0 1,0-1,0 1,0-1,-1 0,1 1,0 0,-1-1,1 1,-1 0,0 0,1 0,-1 0,0 0,1 0,-1 0,-2 0,-2 1,-1-1,1 2,0-1,-1 1,1 0,0 0,-1 0,1 1,0 0,0 0,0 1,1-1,-1 1,1 1,-1-1,1 1,-3 3,6-6,-9 7,0 0,0 1,1 0,0 1,0 1,1-1,1 1,0 1,0-1,1 2,1-1,0 1,0-1,2 1,-2 5,6-13,-1 0,1 0,0 0,0 0,0 0,1 0,0 0,0 0,0 0,1-1,-1 1,1 0,0-1,1 1,-1-1,1 0,0 1,0-1,0-1,0 1,1 0,0-1,-1 0,3 2,105 61,-25-45,-61-19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1,'-5'0,"-1"5,0 6,6-4,8-2,2-8,0 3,-2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1 254,'24'0,"22"0,8 0,0 0,-4 0,-7 0,-5 0,-4 0,-4-5,-2-1,0 0,-1-4,0 0,-4-3,-2 0,-4 3</inkml:trace>
  <inkml:trace contextRef="#ctx0" brushRef="#br0" timeOffset="247.553">255 0,'-5'39,"3"31,3 9,0-4,0-11,0-10,5-15,1-10,0-4,-2-2,-7-5,-2-1,-1-2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29,'0'-3,"-1"-22,-9 33,2 12,-18 51,-4-2,-3-1,-2-1,-37 51,11-50,47-57</inkml:trace>
  <inkml:trace contextRef="#ctx0" brushRef="#br0" timeOffset="279.049">0 57,'15'10,"18"22,9 10,3 4,-3-3,-3-2,-8-4,-4-4,-3-7,-5-4,-1-4,-3-2,0-3,-3 1,-7-2,-5-2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20,'-103'157,"-60"131,68-115,-19-6,564-790,-424 584,-15 26,-1-1,-1 0,0-1,-1 0,0 0,-1-1,-1 0,2-8,-32 61,19-24,1-1,0 1,0 0,2 0,-1 0,2 0,0 1,0-1,1 1,1-1,0 0,1 0,1 1,0-1,0-1,1 1,1 0,0-1,5 8,10 14,5 6,-2 1,-2 0,-2 2,-2 0,3 14,26 125,-45-140,-3-79,2 14</inkml:trace>
  <inkml:trace contextRef="#ctx0" brushRef="#br0" timeOffset="300.857">222 557,'5'0,"16"0,9 0,4-5,2-1,3 0,1 1,-2 1,-3 2,-2 1,-2 1,-2 0,-1 0,0 0,-5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75,'24'-5,"22"-1,8 0,0 1,-4 1,-7 2,-5-4,-4-1,-4 1,-1 1,-2 2,0 1,1 1,-6-4,-1-1,-4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52,'34'0,"35"-5,10-1,-3 0,-10 1,-11 1,-10 2,-13-4,-7-1,-3 1,-6 1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1,'-19'24,"-11"22,-6 8,0 0,4-4,4-7,7-5,6-4,1-4,-1-1,1-2,-1 0,-3 0,-4-4,3-7</inkml:trace>
  <inkml:trace contextRef="#ctx0" brushRef="#br0" timeOffset="279.931">0 57,'34'34,"25"15,13 5,-2-2,-7-11,-11-11,-13-6,-9-8,-4-1,-2 1,-6 3,-5 3,-4 3,-5-4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97,'0'32,"0"88,5 0,8 23,-1 122,-2-204,-4-55</inkml:trace>
  <inkml:trace contextRef="#ctx0" brushRef="#br0" timeOffset="498.14">0 97,'50'-21,"0"3,1 2,1 2,1 3,35-3,-75 13,0 0,1 1,-1 0,1 1,-1 1,0 0,1 0,-1 2,2 0,-12-3,1 0,-1 1,0-1,1 1,-1-1,0 1,0 0,0 1,0-1,0 0,-1 1,1-1,-1 1,1 0,-1 0,0 0,0 0,0 0,-1 1,1-1,-1 0,0 1,0-1,0 1,0-1,0 1,-1 0,0-1,0 1,0 0,0-1,0 1,-1 0,0-1,0 1,-4 12,-1-1,0 0,-2 0,0-1,0 0,-1 0,-1-1,0 0,-6 4,-7 12,-91 112,112-139,0 1,0-1,0 0,0 1,1-1,-1 1,1 0,-1-1,1 1,0 0,0 0,0 0,1 0,-1 0,1 0,-1 0,1 0,0 0,0 0,0 0,1 0,-1 0,1 0,0 0,-1 0,1 0,1 0,-1 0,0 0,1-1,-1 1,1-1,0 1,0-1,0 1,0-1,0 0,1 0,-1 0,0 0,1-1,0 1,0 0,69 25,27 16,-96-41,-1 0,1 1,-1-1,1 1,-1 0,0 0,0 0,0 0,0 0,-1 0,1 0,-1 0,0 1,0-1,0 1,0-1,-1 1,0-1,1 1,-1-1,0 1,-1-1,1 1,0-1,-1 1,0-1,0 1,-1 1,-3 5,-1 0,0-1,-1 0,1-1,-2 1,1-1,-1 0,-1-1,1 0,-1 0,0-1,-1 0,0-1,0 0,0 0,0-1,0-1,-1 0,0 0,-10 1,14-2,1 0,-1-1,0 1,0-1,0-1,0 0,0 1,0-2,1 1,-1-1,0 0,0-1,0 0,1 0,-1 0,1-1,0 0,0 0,0 0,0-1,0 0,-3-3,-3-9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16,'-15'-5,"0"2,-1 0,0 1,0 0,0 2,1 0,-1 0,0 1,0 1,0 1,1 0,0 2,-1-1,1 2,1 0,-1 0,1 1,-7 6,-1 5,0 2,1 0,0 2,2 0,1 1,1 1,1 0,0 1,3 1,0 1,1 0,-7 25,11-30,1 1,0 0,2 1,1-1,1 1,0 0,2 0,1 0,1 0,1 2,0-14,0 0,1 0,0 0,0-1,2 0,-1 1,1-1,1-1,0 1,0-1,1 0,1-1,-1 1,1-1,1-1,0 0,0 0,1-1,0 0,8 5,1-2,0-1,0-1,1-1,0 0,1-2,0 0,-1-1,1-2,0 0,1-1,-1-1,0 0,0-2,0-1,12-3,79-22,-88 20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57,'-5'-5,"1"0,-2 0,1 0,0 1,-1 0,0 0,0 0,0 1,0 0,0 0,-1 1,0 0,1 0,-1 0,0 1,0 0,0 0,0 1,0 0,0 0,0 0,1 1,-1 0,0 1,0-1,0 1,1 1,-1-1,1 1,-1 1,-96 56,100-57,0 0,0-1,0 1,0 0,1 1,-1-1,1 0,0 1,0 0,0-1,1 1,-1 0,1 0,0 0,0 0,0 0,0 0,1 0,-1 0,1 0,0 0,1 1,-1-1,1 0,-1 0,1 0,1 1,3 2,1 1,-1-1,1 0,1-1,0 1,-1-1,2-1,-1 1,1-1,0 0,0-1,0 0,0 0,1-1,0 0,0-1,7 2,4 3,-1-1,-10-4,-1-1,1 1,-1 1,0 0,0 0,0 0,-1 1,1 0,-1 1,0 0,0 0,0 0,-1 1,1 0,-1 0,-1 1,1-1,-1 1,-1 1,1-1,1 5,-6-8,0 0,0 0,-1 0,1 0,-1-1,0 1,0 0,-1 0,1 0,-1-1,1 1,-1-1,0 1,-1-1,1 0,0 0,-1 0,0 0,0 0,0 0,0-1,0 1,0-1,-1 0,1 0,-1-1,0 1,-104 38,-19-13,114-25,18-6,6-1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3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9,'-12'-3,"-1"1,0 0,0 1,1 1,-1 0,0 0,0 2,0-1,0 2,1 0,-12 4,12-3,0 0,0 1,1 1,0 0,0 0,0 1,1 1,0 0,0 0,1 1,0 0,1 0,0 1,0 0,1 1,0-1,1 1,0 1,1-1,1 1,-1 0,2 0,0 1,0-1,1 1,1-1,-1 13,4-18,0 0,0 0,0 0,1 0,0-1,1 1,0-1,-1 0,2 0,-1 0,1 0,0-1,0 0,1 0,-1 0,1-1,0 1,0-2,1 1,-1-1,1 1,0-2,-1 1,1-1,0 0,1-1,-1 1,0-1,0-1,6 1,-1 0,0-1,0-1,0 0,0-1,0 0,0 0,-1-2,1 1,-1-1,8-5,-9 6,14-6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1,'-22'38,"1"2,2 0,2 1,2 1,2 0,1 1,2 1,3 0,-1 22,6-56,1 0,0 0,1 0,0 0,1 0,0 0,1 0,-1 0,2 0,0-1,0 1,0-1,2 0,-1 0,1 0,0 0,1-1,-1 0,2 0,-1 0,1-1,1 0,0 0,58 16,-44-22</inkml:trace>
  <inkml:trace contextRef="#ctx0" brushRef="#br0" timeOffset="861.596">261 537,'19'1,"0"-1,0-1,0 0,0-2,0 0,0-2,-1 0,0 0,0-2,0 0,-1-2,0 1,-1-2,2-1,-9 5,0 0,0 0,0 0,-1-1,0 0,-1-1,1 0,-1 0,-1-1,0 0,0 0,-1 0,0 0,0-1,-1 0,0 0,-1-1,0 1,-1 0,0-1,-1 0,1-9,-2 18,0 1,0-1,-1 0,1 0,0 0,0 0,-1 1,1-1,-1 0,0 0,0 1,1-1,-1 0,0 1,0-1,0 1,-1-1,1 1,0 0,-1-1,1 1,0 0,-1 0,0 0,1 0,-1 0,1 0,-1 1,0-1,0 0,1 1,-1-1,0 1,0 0,0 0,0 0,0-1,1 2,-1-1,0 0,0 0,0 1,0-1,1 1,-1-1,0 1,0 0,1 0,-1-1,1 1,-1 0,1 1,-1-1,1 0,-1 0,1 1,0-1,0 1,0-1,0 1,0-1,0 1,-8 9,1-1,1 1,0 0,1 0,0 1,0 0,1 0,1 1,0-1,1 1,0 0,1 0,0 0,1 0,1 0,0 0,1 0,0 0,2 6,-3-14,1 1,0-1,0 0,1 1,-1-1,1 0,0 0,1-1,-1 1,1 0,0-1,0 1,1-1,-1 0,1 0,0 0,0-1,0 1,0-1,1 0,-1 0,1-1,0 1,0-1,0 0,0 0,0-1,0 0,1 1,-1-2,3 1,3 0,0 0,1-1,-1 0,0-1,0 0,0-1,0 0,0-1,0 0,0-1,-1 0,1-1,-1 0,9-6,-1-4,1-1,-2-1,0 0,-1-1,-1-1,-1-1,-1 0,0 0,-1-2,-2 1,7-19,-9 24,-6 14,0 0,-1 0,1 0,-1 0,1-1,-1 1,0 0,0-1,0 1,0-1,0 0,-1 1,1-1,-1 1,0-1,0 0,0 1,0-1,0 0,-1 1,1-1,-1-2,-1 5,1-1,0 1,0 0,-1 0,1 0,0 0,0 0,-1 0,1 0,0 1,0-1,-1 0,1 1,0-1,0 1,0-1,-1 1,1 0,0-1,0 1,0 0,0 0,0 0,1 0,-1 0,0 0,0 0,0 0,1 0,-1 0,0 1,-1 0,-5 6,1 0,0 1,0 0,1 0,0 0,0 1,1-1,0 1,1 0,0 0,1 0,0 1,1-1,0 1,0-1,1 1,0-1,1 1,0-1,1 0,3 10,-3-14,1-1,0 0,0 0,1 0,-1 0,1 0,0-1,0 0,1 1,-1-2,1 1,0 0,0-1,0 0,1 0,-1-1,1 1,-1-1,1-1,0 1,0-1,-1 0,1 0,0 0,0-1,0 0,0 0,0-1,0 1,0-1,0-1,0 1,0-1,-1 0,1 0,-1-1,2 0,11-9,-1 0,-1-1,0-1,-1 0,0-1,-1-1,-1 0,0-1,-2 0,0-1,0 0,-2-1,0 0,-2 0,0-1,-1 0,-1 0,0-1,0-53,-6 74,0-1,0 1,0-1,0 1,0 0,0-1,0 1,-1 0,1 0,0 0,0 0,0 0,0 0,0 0,-1 0,1 1,0-1,0 0,0 1,0-1,0 1,0-1,0 1,0-1,0 1,0 0,0-1,1 1,-1 0,0 0,0 0,1 0,-1 0,0 0,1-1,-1 2,1-1,-1 0,1 0,0 0,-1 0,1 0,0 0,0 1,-9 14,2 0,0 1,1 0,1 0,1 0,0 1,1-1,1 1,1 0,0 0,1 0,1 0,1-1,1 1,0 0,5 13,-2-17,1-1,1 0,0 0,0-1,1 0,1 0,0-1,1 0,0-1,1 0,7 5,-3-4</inkml:trace>
  <inkml:trace contextRef="#ctx0" brushRef="#br0" timeOffset="1131.478">1615 537,'-4'29,"-3"19,2 6,-5-1,0-5,2-6,1-5,3-14,2-11</inkml:trace>
  <inkml:trace contextRef="#ctx0" brushRef="#br0" timeOffset="1418.808">1588 509,'28'-5,"25"-1,7 0,-1 1,-11 1</inkml:trace>
  <inkml:trace contextRef="#ctx0" brushRef="#br0" timeOffset="1661.488">1615 735,'34'-5,"20"-2,7 1,-8-4,-13 1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98 111,'-14'34,"-10"20,-1 6,4-2,11-11,6-19,10-14,2-9</inkml:trace>
  <inkml:trace contextRef="#ctx0" brushRef="#br0" timeOffset="561.43">239 365,'176'-284,"-124"209,-51 74,-1 1,1-1,-1 1,1-1,-1 1,1 0,-1 0,1-1,-1 1,1 0,0 0,-1-1,1 1,-1 0,1 0,0 0,-1 0,1 0,-1 0,1 0,0 0,-1 0,1 0,-1 0,1 1,0-1,-1 0,1 0,-1 0,1 1,-1-1,1 0,-1 1,1-1,-1 1,1-1,-1 0,1 1,-1-1,0 1,1-1,-1 1,0-1,1 1,-1 0,0-1,0 1,1-1,-1 1,0 0,0-1,0 1,0-1,0 1,0 0,0-1,0 1,5 46,-5-38,2 10,0-1,0 1,2-1,1 0,0 0,1-1,1 1,0-1,1-1,3 3,-8-15,0-1,0 0,0 0,0 0,1 0,0-1,-1 1,1-1,0 0,0 0,0 0,0-1,0 1,1-1,-1 0,0 0,1-1,-1 1,1-1,-1 0,0 0,1 0,-1-1,1 1,-1-1,0 0,0-1,1 1,-1-1,0 0,0 0,0 0,-1 0,1-1,0 1,-1-1,0 0,1 0,-1 0,-1-1,1 1,0-1,-1 0,0 1,2-4,9-18,-1 1,-1-2,-2 0,0 0,4-26,-8 32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254 141,'-2'20,"-1"-1,-1 0,-1 0,0-1,-2 1,0-1,-7 12,12-24,-57 105,47-95,1 2,1-1,0 1,2 1,0-1,1 1,1 1,1-1,0 1,2 0,0 0,1 15,2-31,0 0,1 0,0 0,0 0,0-1,0 1,0 0,1 0,0-1,0 1,0 0,0-1,0 0,1 0,-1 0,1 0,0 0,0 0,0 0,1-1,-1 0,0 0,1 0,-1 0,1 0,0-1,0 1,0-1,0 0,-1 0,1-1,0 1,1-1,-1 0,0 0,0 0,0 0,3-2,165-2,-108-18,-51 11</inkml:trace>
  <inkml:trace contextRef="#ctx0" brushRef="#br0" timeOffset="266.426">0 368,'34'4,"30"2,14 0,-2-1,-9-1,-6 3,-8 0,-10-1,-6-1,-4-2,-5-1,-5-1</inkml:trace>
  <inkml:trace contextRef="#ctx0" brushRef="#br0" timeOffset="549.901">904 1,'15'30,"-1"2,-2-1,-1 2,-1 0,-2 0,-1 1,-2-1,-1 1,-1 28,-2-30,-2-1,-2 1,0-1,-2 0,-1 0,-2 0,-1-1,-2 0,0-1,-2 0,-1-1,-2-1,0 0,-16 19,-91 62,104-94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04.9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370 0,'5'21,"2"-1,0 1,1-1,1-1,1 0,0 0,2-1,0 0,15 16,-12-17,1 0,1-1,0 0,1-2,1 0,0-1,1-1,1 0,-1-2,2 0,-1-2,1 0,1-2,-1 0,3-1,16 5,-1-2,1-2,0-1,23-2,331-4,-198-27,-27 1,139-56,-110 50,-176 32,-11 0,1 0,-1 1,0 0,1 1,-1 0,0 1,0 1,0 0,0 0,0 1,-1 1,1 0,179 127,-115-29,-73-103,-1 0,0 1,0-1,1 0,-1 0,0-1,0 1,1 0,-1-1,0 1,0-1,0 0,0 0,0 0,0 0,0 0,0 0,0-1,0 1,0 0,-1-1,1 0,0 1,-1-1,0 0,1 0,-1 0,0 0,0 0,0 0,0 0,0 0,-1 0,1 0,-1-1,1 1,-1 0,0-1,5-6,0 0,-1 0,1 0,1 1,-1 0,2 0,-1 0,1 1,0 0,0 0,1 1,0 0,0 0,1 1,-1 0,2 0,4-1,1 1,-1 0,1 1,0 1,1 0,-1 1,0 1,1 0,-1 1,1 1,-1 1,0 0,10 2,202 17,-29 6,-1-17,57 25,-130-7,90-6,10-3,-142-7,-66-8,1 0,0-2,0 0,-1-1,1-1,0 0,13-3,4-4,-1-1,1-2,-2-1,1-1,-2-2,0-2,23-14,-31 16,0-1,-1-1,-1 0,0-2,-1-1,-1 0,-1-1,6-10,73-103,-83 117,0 3</inkml:trace>
  <inkml:trace contextRef="#ctx0" brushRef="#br0" timeOffset="1458.048">116 1073,'43'-2,"1"-3,-1-1,0-3,29-9,-45 13,0-2,-1-1,0 0,-1-2,0-1,0-1,-1-2,-1 0,0-1,-1-1,-1-1,0-1,-1-1,-1-1,-1-1,-1 0,8-14,12-69,-37 101,0-1,0 1,0-1,0 1,0-1,-1 1,1 0,-1-1,0 1,0 0,-1 0,1 0,-1 0,1 0,-1 0,0 0,0 0,0 0,0 1,-1-1,1 1,-1 0,1 0,-1 0,0 0,0 0,0 0,0 1,0-1,0 1,-1 0,-1-1,-1 1,0-1,0 1,0 0,0 1,1 0,-1-1,0 2,0-1,0 1,0 0,0 0,1 1,-1-1,0 1,1 1,0-1,-1 1,1 0,0 0,0 0,1 1,-1 0,1 0,-1 0,1 0,1 1,-4 3,-8 12,0 0,1 1,2 0,0 1,1 1,-2 7,-3 24,2 1,2 0,3 1,2 0,3 0,2 0,2 1,7 35,-4 37,-2-65,-3 1,-2-1,-3 0,-6 12,10-58,-2 0,0-1,-1 1,0-1,-2 0,0 0,-1-1,0 0,-2-1,1 0,-2 0,0-1,-1-1,0 0,-1-1,-14 9,20-15,-1-1,-1 0,1-1,-1 0,1-1,-1 0,0 0,0-1,0 0,-1-1,1 0,0-1,-6 0,11 0,0 0,0-1,0 0,0 0,0 0,0-1,1 1,-1-1,0 0,1-1,-1 1,1-1,0 0,0 0,0 0,0-1,1 1,-1-1,1 0,0 0,0 0,0 0,1 0,-1-1,1 1,0-1,1 0,-1 0,0-4,0-1,1 1,0-1,0 0,1 0,1 1,0-1,0 0,0 1,1-1,1 1,0 0,0 0,1 0,0 0,0 0,3-2,5-10,2 0,1 0,0 2,1 0,1 1,5-3,1 1,1 1,1 1,0 1,1 1,1 1,1 2,0 1,0 1,1 1,19-3,121-20,-145 30</inkml:trace>
  <inkml:trace contextRef="#ctx0" brushRef="#br0" timeOffset="1802.94">934 1355,'-16'11,"1"1,0 0,1 1,0 1,1 0,1 1,0 0,1 1,1 1,0-1,1 2,1-1,1 1,0 1,7-16,-1 0,1 0,0 0,0 0,0 0,1 0,-1-1,1 1,0 0,-1 0,1 0,0-1,1 1,-1 0,0-1,1 1,0-1,-1 0,1 1,0-1,0 0,0 0,0 0,1 0,-1-1,1 1,-1-1,1 1,-1-1,1 0,0 0,-1 0,1 0,0 0,0-1,2 1,5 1,-1-1,0 1,1-2,-1 1,1-2,-1 1,1-1,-1 0,0-1,8-3,-7 3,-1-1,1-1,-1 0,0 0,-1-1,1 0,-1 0,0-1,0 0,-1-1,0 1,0-1,0-1,-1 1,0-1,0-1,-1 1,0-1,-1 1,0-2,0 1,-1 0,0-1,-1 1,0-1,0 0,-1 1,0-1,-1 0,0 0,-1-2,0 7,0 0,-1 0,1 1,-1-1,0 1,-1-1,1 1,-1 0,0 0,0 0,0 0,0 1,-1-1,1 1,-1 0,0 0,0 0,0 0,-1 1,1 0,-1 0,1 0,-1 0,1 1,-1-1,0 1,0 1,0-1,0 1,0-1,0 1,1 1,-1-1,0 1,0 0,0 0,0 0,1 1,-1-1,0 1,-3 2,-20 13,3 1</inkml:trace>
  <inkml:trace contextRef="#ctx0" brushRef="#br0" timeOffset="2086.453">1330 1609,'-10'0,"-3"-5,1-6,2-7,3-4,8 1,3 0,1-2,4-2,2 0,2-2,0-1,3 5,-2 0,1 1,4-2,2 4,-1 5</inkml:trace>
  <inkml:trace contextRef="#ctx0" brushRef="#br0" timeOffset="2450.996">1724 1242,'-4'-1,"0"1,-1 1,1-1,0 0,-1 1,1 0,0 0,0 0,0 1,0-1,0 1,0 0,0 0,0 1,1-1,-1 1,1-1,0 1,0 0,0 1,0-1,-3 4,2-2,-4 2,1 2,0-1,0 1,1 0,0 1,1-1,0 1,0 0,1 0,1 1,0-1,0 1,1 0,0 0,1 0,0 0,1 0,0 0,1 0,0 0,0 0,1 0,3 8,-3-17,0 1,-1 0,1 0,0 0,1-1,-1 1,0-1,1 0,0 0,-1 0,1 0,0 0,0 0,0-1,0 1,0-1,0 0,0 0,1 0,-1 0,0-1,1 1,-1-1,0 0,1 0,-1 0,1-1,-1 1,0-1,2 0,95-40,-57 3,-25 22</inkml:trace>
  <inkml:trace contextRef="#ctx0" brushRef="#br0" timeOffset="2674.138">2035 1327,'0'24,"5"12,1 1</inkml:trace>
  <inkml:trace contextRef="#ctx0" brushRef="#br0" timeOffset="2838.44">2007 988</inkml:trace>
  <inkml:trace contextRef="#ctx0" brushRef="#br0" timeOffset="3255.818">2233 1496,'4'-30,"1"1,1 0,1 0,2 1,1 0,1 0,12-20,-23 47,1 0,-1 0,1 0,-1 0,1 0,-1 0,1 0,0 0,0 0,-1 1,1-1,0 0,0 1,0-1,0 0,0 1,0-1,0 1,0-1,0 1,0 0,0 0,0-1,0 1,0 0,1 0,-1 0,0 0,0 0,0 0,0 0,0 0,0 1,0-1,0 0,0 1,0-1,0 1,0-1,0 1,0-1,0 1,0 0,0-1,0 1,0 0,-1 0,1 0,0 0,-1 0,1 0,-1-1,1 1,-1 0,1 1,-1-1,1 1,12 24,-12-20,0-1,0 0,1 0,0 0,0 0,0 0,1-1,-1 1,1-1,0 1,1-1,-1 0,1 0,-1 0,1-1,0 1,1-1,-1 0,1 0,-1-1,1 1,0-1,0 0,0 0,0-1,0 1,0-1,0 0,5 0,-5-4,1 0,-1-1,0 0,0 0,-1 0,1 0,-1 0,0-1,0 0,0 0,-1 0,0 0,0-1,0 1,-1-1,1 0,-1 0,1-5,15-30,-8 26</inkml:trace>
  <inkml:trace contextRef="#ctx0" brushRef="#br0" timeOffset="3802.02">2854 1101,'-3'2,"-9"3,1 1,0 1,0 0,0 0,1 1,0 1,0 0,1 0,0 1,1 0,0 0,0 1,-5 10,13-19,-1 0,0 0,1-1,-1 1,1 0,-1 0,1 0,0 0,0 0,0 0,0 0,0 0,0-1,1 1,-1 0,1 0,-1 0,1 0,0-1,-1 1,1 0,0 0,0-1,0 1,1-1,-1 1,0-1,1 0,-1 1,0-1,1 0,0 0,-1 0,1 0,-1 0,1 0,0 0,0-1,1 1,76 4,71-43,-147 37,1 1,-1-1,1 1,-1 0,1 0,-1 0,1 0,-1 0,1 1,-1-1,1 1,-1 0,1 0,-1 1,0-1,0 1,0-1,0 1,0 0,0 0,0 0,-1 1,1-1,-1 1,1-1,-1 1,0 0,0 0,0 0,0 0,-1 0,1 0,-1 1,0-1,0 0,0 1,0 0,13 135,-19 92,2-210,-2 0,0-1,-1 1,-1-1,-1-1,-1 1,-1-1,0-1,-1 1,-1-2,-1 0,-1 0,0-1,-1-1,-5 4,18-17,1 0,-1 0,1 0,-1 0,0 0,0 0,0-1,0 1,0 0,0-1,0 0,0 1,0-1,-1 0,1 0,-1-1,1 1,-1 0,1-1,-1 1,1-1,-1 0,1 0,-1 0,1 0,-1 0,1-1,-1 1,1-1,-1 0,1 1,-1-1,1 0,0-1,-1 1,1 0,0-1,0 1,0-1,0 1,0-1,0 0,1 0,-1 0,1 0,-1 0,1 0,0-1,0 1,0 0,0-1,-1-1,1-9,0 0,1 0,0 0,1 0,1 0,0 0,0 0,2 0,-1 1,2-1,-1 1,3-1,7-25,2 1,2 1,1 1,2 1,1 0,2 2,1 1,1 0,2 2,9-6,-2 12,-18 17</inkml:trace>
  <inkml:trace contextRef="#ctx0" brushRef="#br0" timeOffset="4572.647">3813 621,'17'29,"7"157,-20-142,-2 0,-2 1,-1-1,-3 1,-4 13,3-15,-25 211,34-230,10-29,-9-8</inkml:trace>
  <inkml:trace contextRef="#ctx0" brushRef="#br0" timeOffset="4791.879">3588 1101,'29'-5,"37"-6,19-2,-2-2,-4 0,-12 3,-7 4,-9-2,-8 1,-8 2,-3 2,-4 2,-6 1</inkml:trace>
  <inkml:trace contextRef="#ctx0" brushRef="#br0" timeOffset="5488.904">4293 1129,'150'13,"-143"-14,-1 1,1-1,0 0,-1 0,1-1,-1 0,0 0,1 0,-1-1,0 0,-1 0,1-1,0 1,-1-1,0-1,0 1,0-1,0 1,-1-1,0-1,1 0,-3 3,1 1,-1-1,0 0,0 0,0 0,0 0,0 0,-1-1,0 1,1 0,-1-1,0 1,-1-1,1 1,-1-1,1 1,-1-1,0 0,0 1,-1-1,1 1,-1-1,1 1,-1-1,-1 1,1-1,0 1,-1 0,1 0,-1 0,0 0,0 0,0 0,-1 0,1 0,-1 1,1-1,-1 1,0 0,0 0,0 0,0 0,0 1,-3-2,-3 3,1 1,-1 0,1 0,-1 1,1 0,0 0,0 1,0 0,0 1,0-1,1 2,-1-1,1 1,0 0,1 0,-3 3,-7 4,2 0,-1 2,1-1,1 2,1 0,0 0,1 1,-1 3,8-13,1-1,0 0,1 1,-1 0,1 0,0 0,0 0,1 0,0 0,0 0,0 0,1 1,0-1,0 0,1 0,0 0,0 1,0-1,1 0,-1 0,2 0,-1-1,0 1,1 0,0-1,4 5,-3-5,0-1,1 0,-1 0,1-1,0 1,0-1,0 0,0-1,0 1,1-1,-1 0,1 0,0-1,-1 1,1-1,0 0,0-1,0 0,0 0,0 0,-1 0,2-1,128-31,-117 25,0 0,0-1,-1-1,0 0,0-1,-1-1,-1-1,8-6,-8 5,-1-1,-1 0,0 0,0-1,-2-1,0 0,0-1,-2 0,6-13,-11 22,0-1,-1 0,0 0,0 0,-1 0,0-1,-1 1,0-1,0 1,-1-1,0 1,-1-1,-1-5,2 14,0 0,0 0,-1 0,1 0,-1 1,1-1,-1 0,1 0,-1 1,0-1,1 0,-1 1,0-1,1 0,-1 1,0-1,0 1,1-1,-1 1,0 0,0-1,0 1,0 0,0 0,1-1,-1 1,0 0,0 0,0 0,0 0,0 0,0 0,0 1,0-1,0 0,1 0,-1 1,0-1,0 0,0 1,0-1,1 1,-1-1,0 1,0-1,1 1,-1 0,0-1,1 1,-1 0,1 0,-27 41,27-40,0-1,0 1,0-1,0 1,1 0,-1-1,0 1,1-1,-1 1,1-1,0 0,-1 1,1-1,0 1,0-1,0 0,0 0,0 1,0-1,0 0,1 0,-1 0,0 0,0-1,1 1,-1 0,1 0,-1-1,1 1,-1-1,1 1,-1-1,1 0,-1 1,1-1,-1 0,1 0,0 0,0-1,68-6,-62 6,-7 1,110-8,-108 8,0 0,-1 1,1-1,0 1,-1 0,1 0,0 0,-1 0,1 0,-1 0,1 1,-1-1,0 1,0-1,0 1,0 0,0 0,0 0,0 0,0 1,-1-1,1 0,-1 1,0-1,0 1,0-1,0 1,0 0,0-1,-1 1,1 0,-1 0,0-1,0 1,0 0,0 0,0 1,-18 136,22-121</inkml:trace>
  <inkml:trace contextRef="#ctx0" brushRef="#br0" timeOffset="6036.937">5224 1242,'11'-33,"1"1,1 1,2 1,1 0,9-11,-22 33,1 0,1 1,0-1,0 1,0 0,1 0,0 1,0-1,1 1,-1 1,1-1,1 1,-1 0,1 1,0 0,0 0,5-1,-11 4,-1 1,1 0,-1-1,0 1,1 0,-1 0,1 0,-1 0,0 0,1 1,-1-1,1 0,-1 1,0-1,1 1,-1-1,0 1,0 0,1-1,-1 1,0 0,0 0,0 0,0 0,0 0,0 0,0 0,0 0,-1 0,1 1,0-1,-1 0,1 0,-1 1,1-1,-1 0,1 1,-1-1,0 1,0-1,0 0,0 1,0 0,-7 67,5-56,1-12,0 0,1 0,0 1,-1-1,1 0,0 0,-1 1,1-1,0 0,0 1,0-1,0 0,0 0,1 1,-1-1,0 0,1 1,-1-1,0 0,1 0,0 0,-1 1,1-1,0 0,-1 0,1 0,0 0,0 0,0 0,0-1,0 1,0 0,0 0,0-1,0 1,1 0,-1-1,0 1,0-1,0 0,1 1,-1-1,0 0,1 0,-1 0,0 0,0 0,2 0,59-22,92-112,-153 132,0 1,0-1,-1 1,1-1,0 1,0-1,1 1,-1 0,0 0,0 0,1 0,-1 0,0 0,1 0,-1 0,1 0,-1 0,1 1,0-1,-1 1,1-1,0 1,-1 0,1 0,0-1,-1 1,1 0,0 1,-1-1,1 0,0 0,0 1,-1-1,1 1,-1-1,1 1,-1 0,1 0,-1 0,1-1,-1 2,1-1,-1 0,0 0,0 0,0 0,0 1,0-1,0 1,0-1,0 1,19 133,-10-106,0-4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20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316 424,'-8'-3,"1"0,-1 0,1 1,-1 0,0 0,0 1,0 0,0 1,0 0,0 0,0 0,0 1,0 0,0 1,0 0,0 0,1 1,-1-1,1 2,0-1,0 1,0 0,0 1,1-1,-1 1,1 1,0-1,1 1,-1 0,1 0,1 1,-1 0,1-1,-1 4,-5 6,1-1,0 2,1-1,1 1,1 0,0 0,1 1,1 0,1 0,0 0,2 0,0 1,1-1,0 0,2 6,-1-18,0 1,0-1,1 1,-1-1,1 0,1 0,-1 0,1 0,0 0,0 0,1-1,0 0,0 1,0-1,0-1,1 1,0-1,0 0,0 0,1 0,-1 0,1-1,0 0,0-1,0 1,0-1,0 0,1 0,-1-1,0 0,3 0,12 1,0 0,0-1,0-2,0 0,0-1,0-1,-1-1,1-1,4-2,-6 2,0-2,-1 0,0-1,0-1,0 0,-2-1,1-1,-1-1,-1 0,0-2,-1 1,0-2,-1 1,0-2,-2 0,0 0,9-18,-16 28,1-1,-1 1,-1-1,1 1,-1-1,0 0,-1-1,0 1,0 0,0-1,-1 1,0-1,0 1,-1-1,0 0,-1 1,1-1,-2 1,1-1,-1 1,0 0,0-1,-1 1,0 0,0 0,-1 1,0-1,0 1,0 0,-1 0,-5-5,-1 3,-1 0,-1 1,0 0,1 1,-2 0,1 1,-1 1,0 0,0 1,0 1,0 0,0 0,0 2,-12 0,-5 0</inkml:trace>
  <inkml:trace contextRef="#ctx0" brushRef="#br0" timeOffset="772.904">880 621,'-4'70,"2"-58,0 1,1-1,0 1,1 0,1-1,0 1,0 0,1-1,1 1,0-1,1 0,0 0,1 0,0-1,4 7,-7-16,0 1,0-1,0 0,1 0,-1 0,1 0,-1-1,1 1,0-1,0 1,-1-1,1 0,0 0,0 0,0 0,0-1,0 1,1-1,-1 0,0 0,0 0,0 0,0-1,0 1,0-1,0 0,0 1,0-1,0-1,0 1,0 0,0-1,84-58,-79 53,-2 0,1 0,-1-1,0 0,-1 0,1 0,-2-1,1 0,-1 0,-1 0,0 0,0-1,0 1,-1-1,-1 0,0 0,0 1,-1-1,0 0,-2-9,-4 6,0 6</inkml:trace>
  <inkml:trace contextRef="#ctx0" brushRef="#br0" timeOffset="1122.464">1332 932,'-5'-5,"4"-16,1-9,1-4,5-2,2 1,-1 2,4 6,-1 3,-2 1,3 4,0 1,2 3,4 4,-1 9,-3 10,-4 8,-4 1</inkml:trace>
  <inkml:trace contextRef="#ctx0" brushRef="#br0" timeOffset="2853.496">2179 565,'-8'-4,"-1"1,1 0,-1 1,0 0,0 0,0 1,0 0,0 0,-1 1,1 0,0 1,0 0,0 1,0 0,0 0,0 0,1 1,-1 1,1 0,0 0,0 0,0 1,0 0,1 1,-5 4,3 0,0 0,2 1,-1 0,1 0,1 0,0 1,0 0,2 0,-1 1,1-1,0 6,3-15,1 1,-1-1,1 0,0 1,0-1,0 1,1-1,-1 0,1 1,-1-1,1 0,0 0,1 0,-1 1,0-1,1 0,0-1,-1 1,1 0,1 0,-1-1,0 1,0-1,1 0,0 0,-1 0,1 0,0 0,0 0,0-1,0 1,0-1,0 0,0 0,4 1,1-1,0 1,0-1,0 0,0 0,0-1,0 0,0 0,0-1,-1 0,1-1,0 0,0 0,-1 0,6-3,0-4,0 0,0 0,-1-1,0-1,0 0,-2 0,1-1,-1-1,-1 0,0 0,-1-1,-1 0,0 0,3-9,60-95,-70 120,0-1,0 0,0 0,0 1,0-1,1 0,-1 0,0 0,1 1,-1-1,0 0,1 0,0 0,-1 0,1 0,0 0,-1 0,1 0,0 0,0 0,0 0,0 0,0-1,0 1,0 0,0-1,0 1,0-1,0 1,0-1,1 1,-1-1,0 0,0 0,0 0,1 1,-1-1,0 0,0 0,1-1,-1 1,0 0,0 0,0-1,1 1,-1 0,0-1,0 1,0-1,0 0,0 1,0-1,0 0,0 0,0 1,0-1,0 0,-1 0,1 0,0 0,0 0,-1 0,1 0,-1-1,1 1,-1 0,0 0,1 0,-1-1,-23 262,23 14,0-264,-1-1,0 0,-1 1,0-1,0 0,-1 0,0 0,-1 0,1-1,-2 0,1 1,-1-1,-1-1,0 1,0-1,0 0,0 0,-1-1,-1 0,1 0,-1-1,0 0,0 0,0 0,0-1,-9 2,16-6,-1 0,0 0,0 0,1-1,-1 1,0 0,1-1,-1 1,0-1,1 0,-1 0,0 1,1-1,-1 0,1 0,0 0,-1-1,1 1,0 0,0 0,0-1,0 1,0-1,0 1,0-1,0 1,0-1,1 0,-1 1,1-1,-1 0,1 0,0 1,-1-1,1 0,0 0,0 1,0-1,1 0,-1 0,0 1,1-1,-1 0,1 1,-1-1,1 0,0 1,0-1,0 1,0-1,0 1,0-1,0 1,0 0,0 0,1-1,-1 1,1 0,0 0,20-27,1 0,1 2,1 1,1 1,2 2,0 0,1 2,14-7,103-79,-134 95,1 0,-1-1,-1 0,0-1,-1-1,-1 1,0-2,0 1,-2-1,0 0,0-1,-2 0,0 0,0 0,-2 0,0-1,-1 0,0 1,-2-7,1 20,-1 1,0-1,0 0,0 0,0 1,0-1,-1 0,1 0,-1 1,0-1,1 0,-2 1,1-1,0 1,0-1,-1 1,1-1,-1 1,0 0,1 0,-1 0,0 0,0 0,-1 0,1 1,0-1,-1 1,1-1,0 1,-1 0,0 0,1 0,-1 0,0 1,1-1,-1 1,0-1,0 1,1 0,-1 0,0 0,0 1,0-1,1 1,-1-1,0 1,1 0,-3 1,-4 5,0 1,0 0,1 1,0-1,1 2,0-1,0 1,1 0,0 1,1-1,0 1,1 0,0 0,0 1,0 5,2-10,1-1,0 0,0 1,0-1,1 1,0-1,0 1,0-1,1 1,0-1,0 0,1 1,0-1,0 0,0 0,1 0,0 0,0-1,1 1,-1-1,1 0,0 0,0 0,1 0,0-1,0 0,0 0,0 0,0 0,1-1,0 0,0 0,-1 0,2-1,1 1,3-2,0 1,-1-2,1 1,-1-1,1-1,0 0,-1 0,1-1,-1-1,0 0,1 0,-1-1,-1 0,1 0,-1-1,1-1,-2 0,5-3,10-9,0-1,-1-2,-1 0,-1-1,16-24,-35 44,-1 1,1-1,-1 1,0-1,1 1,-1 0,1-1,0 1,-1 0,1-1,0 1,0 0,0 0,0 0,0-1,0 1,0 0,0 0,0 1,1-1,-1 0,0 0,1 1,-1-1,0 0,1 1,-1 0,1-1,-1 1,1 0,-1 0,1-1,-1 1,1 0,-1 1,1-1,-1 0,1 0,-1 1,1-1,-1 0,0 1,1 0,-1-1,0 1,2 0,4 57,-8-53,1 1,0-1,0 0,1 1,0-1,-1 0,2 0,-1 1,1-1,-1 0,1 0,1-1,-1 1,1 0,0 0,1-3,0-1,0 1,1 0,-1-1,0 0,1 0,-1 0,1-1,-1 0,1 1,-1-1,1-1,-1 1,1-1,-1 0,1 0,-1 0,1-1,-1 1,0-1,0 0,0 0,0 0,0-1,2-1,207-151,-169 138,-43 17,0 1,0-1,0 0,0 0,0 1,0-1,-1 0,1 1,0-1,0 1,0 0,0-1,-1 1,1-1,0 1,0 0,-1 0,1-1,-1 1,1 0,-1 0,1 0,-1 0,1 0,-1 0,0 0,1 0,-1 0,0 0,0-1,0 1,0 0,0 1,0-1,0 0,0-1,0 1,0 0,-1 0,1 0,0 0,-1 0,1 0,0 0,-1 1,-16 46,14-42,0 0,0 0,1 0,0 0,0 1,1-1,-1 1,2-1,-1 1,0-1,1 1,1-1,-1 1,1-1,0 1,3 0</inkml:trace>
  <inkml:trace contextRef="#ctx0" brushRef="#br0" timeOffset="3598.996">3675 706,'24'-11,"-1"0,0-2,-1 0,0-2,-1 0,-1-1,6-8,-21 19,0 0,-1 0,0 0,0-1,0 0,-1 0,0 0,0 0,0 0,-1-1,0 1,1-6,-3 10,1 0,-1 0,0 0,0 0,0 0,0 0,0 0,0 0,-1 0,1 0,-1 0,1 0,-1 0,0 0,0 1,0-1,0 0,0 0,0 1,0-1,-1 1,1-1,-1 1,1-1,-1 1,1 0,-1 0,0 0,0 0,1 0,-1 0,0 0,0 1,0-1,0 0,0 1,0 0,0-1,0 1,0 0,0 0,0 0,-1 1,-8 0,0 1,0 0,1 1,-1 0,1 1,-1 0,1 1,0 0,0 1,1 0,0 0,0 1,0 0,1 0,0 1,0 0,1 1,0 0,1 0,0 0,0 1,1 0,0 0,1 0,0 0,1 1,-1 5,3-15,-2 2,1 0,0 0,0 0,-1 1,2-1,-1 0,0 1,1 0,0-1,0 1,0 0,0 0,0-1,1 1,0 0,-1 0,2 0,-1 0,0 0,1-1,0 1,-1 0,2 0,-1-1,0 1,1-1,-1 1,1-1,0 1,0-1,1 0,-1 0,1 0,-1 0,1-1,0 1,0-1,0 1,0-1,1 0,10 2,0-1,0-1,1 0,-1-1,0-1,1 0,-1-1,0 0,1-1,-1-1,0 0,0-1,-1 0,1-1,0-2,4-2,-1-1,0-1,-1 0,0-1,0-1,-2-1,0 0,0-1,-1 0,-1-1,-1-1,0 1,5-14,6-8,26-66,-47 103,-1-1,1 1,-1 0,1-1,-1 1,0-1,0 1,0 0,0-1,0 1,0-1,0 1,0-1,0 1,-1 0,1-1,-1 1,1 0,-1-1,1 1,-1 0,0-1,0 1,1 0,-1 0,0 0,0 0,0 0,0 0,0 0,-1 0,1 0,0 1,0-1,-1 0,1 1,0-1,-1 1,1-1,0 1,-1 0,1-1,-1 1,1 0,0 0,-1 0,1 0,-1 0,1 1,-1-1,1 0,-69 34,69-32,0 0,-1 1,1-1,0 0,0 1,0-1,0 1,1-1,-1 1,1-1,-1 1,1 0,0-1,0 1,0 0,1-1,-1 1,0-1,1 1,0-1,0 1,-1-1,2 1,-1-1,0 1,0-1,1 0,-1 0,1 0,0 0,-1 0,1 0,0 0,0-1,0 1,0-1,1 1,-1-1,0 0,1 0,-1 0,1 0,-1 0,1 0,-1-1,1 1,-1-1,1 0,0 0,-1 0,1 0,0 0,4 0,-1 0,1 0,-1 1,0 0,1 1,-1-1,0 1,0 1,0-1,0 1,-1 0,1 0,-1 0,1 1,-1 0,0 0,-1 0,1 1,-1 0,0-1,0 2,0-1,-1 0,1 1,-1-1,1 5,-2 2,-1 0,0 0,-1 0,0 0,-1 0,0 0,-1 0,0 0,-2 5,7 13,5-21</inkml:trace>
  <inkml:trace contextRef="#ctx0" brushRef="#br0" timeOffset="4586.662">4747 452,'-12'2,"0"1,0 0,1 1,-1 0,1 1,0 0,1 1,-1 0,1 1,-4 3,11-8,-7 4,0-1,1 2,0-1,0 1,1 1,0 0,0 0,0 0,1 1,1 0,-1 1,1-1,1 1,0 0,-3 9,8-17,-1 0,1 0,0 0,0 0,0 0,0 0,1 0,-1 0,0 0,1 0,-1 0,1 0,0 0,0 0,0 0,0 0,0-1,0 1,0 0,0-1,1 1,-1-1,1 1,-1-1,1 0,-1 0,1 0,0 0,0 0,-1 0,1 0,0 0,0-1,0 1,0-1,0 1,0-1,0 0,0 0,0 0,0 0,0 0,0 0,0 0,0-1,0 1,0-1,0 0,0 1,0-1,0 0,-1 0,1 0,0 0,0-1,20-10,-2-1,0-1,0-1,-1-1,-1 0,5-8,1 2,-14 12,-9 8,-1 1,1-1,-1 1,1 0,0-1,0 1,-1 0,1 0,0 0,0-1,0 1,1 0,-1 0,0 1,0-1,0 0,1 0,-1 0,0 1,1-1,-1 1,1-1,-1 1,1 0,-1-1,0 1,1 0,-1 0,1 0,-1 0,1 0,-1 0,1 1,-1-1,1 0,-1 1,1-1,-1 1,0-1,1 1,-1 0,0 0,1 0,-1 0,0-1,0 1,0 1,0-1,1 1,23 55,-24-52,0 1,1 0,0-1,0 1,0-1,1 1,-1-1,1 0,1 0,-1 0,1-1,0 1,0-1,0 0,0 0,1 0,0 0,-1-1,1 0,1 0,-1 0,0-1,4 2,0-2,0 0,0 0,0-1,0 0,0 0,0-1,0 0,0-1,0 0,0 0,0-1,0 0,-1-1,1 0,-1 0,1-1,-1 0,0-1,0 1,-1-1,0-1,1 1,-2-2,5-4,19-21,-2-2,-1-1,-2-1,-2-1,-1-2,-2 0,-2-1,8-24,-22 51,0 1,0-1,-1 1,-1-1,0 0,-1 0,0 0,-1 0,-1 0,0 0,0 0,-1 1,-1-1,0 0,-1 1,0-1,-1 1,-1 1,-3-8,7 16,0 1,-1-1,1 1,0 0,-1 0,1 0,-1 0,0 0,0 1,1-1,-1 1,0 0,0 0,-1 0,1 0,0 0,0 1,0-1,0 1,-1 0,1 0,0 0,0 0,-1 1,1 0,0-1,0 1,0 0,0 0,0 0,0 1,0-1,0 1,1 0,-1 0,1 0,-1 0,1 0,-1 0,1 1,0 0,-6 6,0 0,1 1,0 0,1 0,0 0,1 1,0 0,1 0,0 0,-2 10,2 2,1 0,1 0,1 1,0-1,2 0,1 0,1 0,1 0,1 0,1 0,1-1,1 0,1-1,0 0,2 0,0-1,2 0,8 10,6 9,1-2,1-1,2-1,27 23,-35-37,-5-4</inkml:trace>
  <inkml:trace contextRef="#ctx0" brushRef="#br0" timeOffset="5520.286">345 1383,'-11'-4,"1"1,0 0,-1 1,0 0,1 1,-1 0,0 0,0 1,0 1,1 0,-1 0,0 1,1 0,-1 1,1 0,0 1,0 0,0 1,0 0,1 0,0 1,-7 5,13-9,1-1,-1 1,1 0,-1 0,1 0,0 0,0 0,0 1,0-1,0 1,1-1,-1 1,1 0,-1 0,1-1,0 1,0 0,0 0,0 0,1 0,0 0,-1 1,1-1,0 0,0 0,0 0,1 0,-1 0,1 0,0 0,0 0,0 0,0 0,0 0,1-1,-1 1,1 0,0-1,-1 1,1-1,1 0,-1 1,0-1,0 0,1 0,1 1,97 30,-23-13,-76-19,0 0,0 1,0-1,0 1,0-1,0 1,0 0,-1 0,1 0,-1 0,0 0,1 0,-1 0,0 0,0 1,0-1,0 0,-1 1,1-1,-1 1,1-1,-1 0,0 1,0-1,0 1,0-1,0 1,-1-1,1 1,-1-1,0 0,1 1,-1-1,0 0,0 1,-1-1,1 0,0 0,-1 0,1 0,-1 0,0-1,0 1,1 0,-1-1,0 1,0-1,-1 0,1 0,0 1,0-2,-1 1,1 0,0 0,-2 0,-194 78,173-69</inkml:trace>
  <inkml:trace contextRef="#ctx0" brushRef="#br0" timeOffset="6222.414">542 1609,'-2'12,"1"-1,0 1,1 0,0-1,1 1,0 0,1-1,0 1,1-1,0 0,1 0,0 0,4 6,-7-15,0 0,0-1,0 1,0 0,0 0,0-1,1 1,-1 0,0-1,1 0,0 1,-1-1,1 0,0 0,0 0,-1 0,1 0,0 0,0 0,0-1,0 1,0-1,0 1,0-1,0 0,1 0,-1 0,0 0,0 0,0 0,0-1,0 1,0-1,0 1,0-1,0 0,0 0,0 0,0 0,-1 0,1 0,0 0,-1-1,1 1,0-2,69-72,-63 66,0-1,0 0,-1 0,0-1,-1 1,0-1,-1-1,0 1,0-1,-2 0,1 0,-2 0,1 0,-2-1,1 1,-2-1,0 1,0-1,-1 1,-2-6,2 14,-1-1,0 1,-1-1,1 1,-1 0,0 0,0 0,0 0,0 0,-1 1,1 0,-1-1,0 1,0 1,0-1,-1 0,1 1,0 0,-1 0,0 0,1 1,-1 0,0 0,0 0,0 0,0 1,0-1,0 1,0 1,0-1,0 1,1 0,-1 0,0 0,0 0,1 1,-1 0,1 0,-1 0,1 1,0 0,0-1,0 1,0 1,0-1,-45 63,48-64,0 0,0 0,0 0,0 0,1 1,-1-1,1 0,-1 0,1 1,0-1,0 0,0 0,0 1,0-1,0 0,1 1,-1-1,1 0,-1 0,1 0,0 0,0 1,0-1,0 0,1-1,-1 1,0 0,1 0,-1 0,1-1,0 1,-1-1,2 1,8 2,-1 0,1-1,0 0,0-1,0 0,1-1,-1-1,0 1,0-2,1 1,-1-2,0 1,0-2,0 1,0-1,-1-1,1 0,-1-1,0 0,0 0,0-1,0-1,12-3,9-7,1-3,-2 0,-1-2,-1-1,-1-2,0 0,-2-2,11-16,-26 32,-1 0,0 0,-1-1,0 0,0-1,-2 0,1 0,-2-1,1 0,-6 11,1 1,-1 0,0-1,1 1,-1 0,0-1,0 1,-1 0,1-1,0 1,-1 0,0-1,1 1,-1 0,0 0,0 0,0-1,0 1,-1 0,1 0,0 1,-1-1,1 0,-1 0,0 1,0-1,0 1,1-1,-1 1,-1 0,1 0,0 0,0 0,0 0,0 1,-1-1,1 0,-2 1,-1-1,0 0,0 0,0 1,0 0,0 0,0 0,-1 0,1 1,0 0,0 0,0 0,1 1,-1 0,0 0,0 0,1 0,-4 3,-3 5,1 0,0 0,1 1,0 1,1-1,0 1,1 1,0 0,1 0,1 0,0 0,0 1,2 0,-1 1,4 0,1-1,0 1,1 0,1-1,0 1,1-1,0 0,1 0,1 0,0-1,1 0,0 0,1-1,1 2,14 26,-15-25,0 1,0 0,-2 1,0-1,-1 1,-1 0,2 10,-4-3</inkml:trace>
  <inkml:trace contextRef="#ctx0" brushRef="#br0" timeOffset="6572.581">1276 1525,'-2'9,"0"0,1 0,0 0,1 0,0 0,0 1,1-1,0 0,1 0,0 0,0 0,1-1,0 1,1-1,0 1,0-1,1 0,-1-1,2 1,-1-1,1 0,0 0,1-1,0 1,5 2,-8-7,-1-1,1 0,0 0,0-1,0 1,0-1,0 0,0 0,0 0,0 0,0-1,0 1,-1-1,1 0,0-1,0 1,-1 0,1-1,-1 0,1 0,-1 0,0 0,0-1,0 1,0-1,2-2,66-83,-67 81,0 0,0 0,0 0,-1 0,-1-1,1 0,-1 1,0-1,-1 0,1 0,-2 0,1 0,-1 0,0 0,-2-6,-3-5</inkml:trace>
  <inkml:trace contextRef="#ctx0" brushRef="#br0" timeOffset="7237.392">1783 1129,'4'6,"-2"-1,1 1,-1 0,0 0,0 0,0 0,-1 1,0-1,0 0,-1 1,0-1,0 0,0 1,-1-1,0 1,0-1,0 0,-1 1,-1 10,10 133,1-94,7 74,-13-126,0 1,-1 0,1 0,-1 0,0 0,-1 1,1-1,-1 0,0 0,0 0,-1 0,0 1,0-1,0 0,0 0,-1 0,-1 3,-1-7,0-5</inkml:trace>
  <inkml:trace contextRef="#ctx0" brushRef="#br0" timeOffset="7474.416">1557 1440,'39'0,"26"0,8 0,-4 0,-9 4,-10 3,-9-1,-11 4,-6 0,-7-2</inkml:trace>
  <inkml:trace contextRef="#ctx0" brushRef="#br0" timeOffset="7725.521">2123 1609,'0'14,"0"5</inkml:trace>
  <inkml:trace contextRef="#ctx0" brushRef="#br0" timeOffset="7967.51">2066 1355,'0'0</inkml:trace>
  <inkml:trace contextRef="#ctx0" brushRef="#br0" timeOffset="8303.533">2404 1440,'-5'8,"0"2,0-1,1 1,0 0,1-1,0 2,1-1,0 0,0 0,1 1,1-1,-1 1,2-1,-1 1,2-1,-1 0,1 1,1-1,0 0,2 3,-4-11,0 0,0 0,0 0,0 0,1-1,-1 1,1-1,-1 1,1-1,0 1,0-1,-1 0,1 0,0 0,0 0,0 0,0 0,0 0,0-1,1 1,-1-1,0 0,0 1,0-1,0 0,1 0,-1-1,0 1,0 0,0-1,0 1,1-1,-1 0,0 1,0-1,0 0,-1 0,1-1,1 0,63-62,-65 61,41-102,-42 103,1-1,0 0,-1 1,1-1,-1 0,0 1,0-1,0 0,0 0,0 1,-1-1,1 0,-1 1,0-1,0 0,0 1,0-1,0 1,-1-1,1 1,-1 0,1 0,-1 0,0 0,0 0,0 0,0 0,0 0,0 1,-1-1,1 1,0-1,-1 1,1 0,-1 0,0 0,1 1,-2-1,-49 2,27 4</inkml:trace>
  <inkml:trace contextRef="#ctx0" brushRef="#br0" timeOffset="8723.441">2602 1580,'116'-115,"-115"114,0 0,0 0,0 0,1 0,-1 0,0 0,1 0,-1 0,1 1,-1-1,1 1,-1-1,1 1,-1-1,1 1,-1 0,1 0,-1 0,1 0,0 0,-1 0,1 0,-1 1,1-1,-1 0,1 1,-1-1,1 1,-1 0,1-1,-1 1,0 0,1 0,-1 0,0 0,0 0,0 0,0 0,0 1,0-1,0 0,0 1,0-1,0 0,-1 1,1-1,-1 1,1-1,-1 1,0-1,1 1,-1-1,0 1,52 89,-49-88,-1-1,0 1,1-1,0 0,-1 0,1 0,0 0,0 0,0 0,0-1,0 0,1 1,-1-1,0-1,1 1,-1 0,1-1,-1 1,0-1,1 0,-1 0,1-1,-1 1,1-1,-1 0,0 1,1-2,-1 1,1-1,1 0,-1-1,1 0,-1 0,0-1,0 1,0-1,-1 0,1 0,-1 0,0 0,0-1,0 1,-1-1,1 0,-1 0,0 0,-1 0,7-18</inkml:trace>
  <inkml:trace contextRef="#ctx0" brushRef="#br0" timeOffset="9585.414">3534 1016,'-17'140,"7"1,5 0,7 11,-2-151,0 1,-1-1,0 1,1-1,-1 1,1 0,0-1,0 1,-1 0,1-1,0 1,0 0,1-1,-1 1,0 0,0-1,1 1,-1-1,1 1,0 0,-1-1,1 1,0-1,0 0,0 1,0-1,0 0,0 1,0-1,0 0,1 0,-1 0,0 0,1 0,-1 0,1-1,-1 1,1 0,-1-1,1 1,0-1,-1 1,1-1,0 0,-1 0,1 0,107-93,-68 49,-28 29,1 0,0 1,0 1,2 0,0 1,0 1,9-5,-24 15,1 0,-1 1,0-1,1 0,-1 1,1-1,-1 1,1-1,-1 1,1 0,-1-1,1 1,-1 0,1 0,-1 0,1 0,0 1,-1-1,1 0,-1 1,1-1,-1 1,1-1,-1 1,0 0,1-1,-1 1,0 0,0 0,1 0,-1 0,0 0,0 0,0 1,0-1,0 0,0 0,-1 1,1-1,0 1,-1-1,1 0,-1 1,1-1,-1 1,0 0,1 0,3 82,-4-75,-1 7,0-13,0 1,0-1,0 0,0 1,1-1,0 0,0 1,0-1,0 0,0 1,0-1,1 0,0 1,0-1,0 0,0 0,0 0,1 1,-1-1,1-1,0 1,0 0,0 0,0-1,0 1,0-1,1 0,0 1,-1-1,1 0,14-1</inkml:trace>
  <inkml:trace contextRef="#ctx0" brushRef="#br0" timeOffset="10353.14">4352 1299,'-31'19,"1"1,1 1,1 2,0 1,2 1,1 2,-10 14,1 24,33-64,1 1,0-1,-1 0,1 1,0-1,0 1,0-1,0 1,0-1,0 1,0-1,0 1,1-1,-1 1,0-1,1 1,-1-1,1 0,0 1,0-1,-1 0,1 1,0-1,0 0,0 0,0 0,0 0,0 0,1 0,-1 0,0 0,0 0,1-1,-1 1,1-1,-1 1,0-1,1 1,-1-1,1 0,-1 1,1-1,-1 0,1 0,12-1,-1 0,0-2,1 1,-1-1,0-1,0 0,-1-1,1-1,-1 0,0 0,-1-1,1 0,-1-1,-1-1,9-3,112-97,-131 110,-1-1,1 1,0 0,0 0,0 0,-1 0,1 0,0-1,0 1,0 0,1 0,-1 0,0 0,0 0,0-1,1 1,-1 0,0 0,1 0,-1-1,1 1,-1 0,1 0,-1-1,1 1,-1 0,1-1,0 1,-1-1,1 1,0-1,-1 1,1-1,0 1,0-1,0 0,-1 0,1 1,0-1,0 0,0 0,0 0,-1 0,1 0,0 0,0 0,0 0,0 0,0 0,0 0,-1-1,1 1,0 0,0 0,0-1,-1 1,1-1,0 1,0-1,-1 1,1-1,-1 1,1-1,0 0,-1 1,1-1,0-1,-3 7,0-1,0 1,1-1,0 1,0-1,0 1,1 0,-1-1,1 1,0 0,1-1,-1 1,1 0,0-1,0 1,0-1,0 1,1-1,0 0,0 1,0-1,1 0,-1 0,1 0,0-1,0 1,0-1,1 0,-1 1,1-1,-1-1,1 1,0-1,0 1,1-1,1 1,6-3,1 1,-1-1,0-1,1-1,-1 1,0-2,1 0,-1 0,-1-1,1 0,-1-1,1-1,-1 0,-1 0,1-1,-1 0,0-1,-1 0,0-1,0 0,-1 0,0-1,6-9,88-73,-101 91,0 0,0 0,0 0,0 0,0 0,0 0,0 0,1 0,-1 1,0-1,0 1,1-1,-1 1,0-1,1 1,-1 0,1-1,-1 1,0 0,1 0,-1 0,1 0,-1 1,1-1,-1 0,0 0,1 1,-1-1,0 1,1 0,-1-1,0 1,0 0,1-1,-1 1,0 0,0 0,0 0,0 0,0 0,0 0,0 1,-1-1,1 0,0 0,-1 1,1-1,-1 0,1 1,-1-1,0 0,1 1,-1-1,0 1,3 11,-2 0,1 1,-2-1,0 1,0-1,-1 1,-1-1,0 0,-1 1,-1-1,0 0,0-1,-1 1,-1-1,0 0,-2 2,6-11,-1 0,0 0,0 0,0-1,0 1,0-1,0 0,-1 0,1 0,-1 0,0 0,1-1,-1 1,0-1,0 0,0 0,0-1,0 1,0-1,0 0,0 0,0 0,0-1,0 1,-2-2,-2-11,32 4,235 4,-254 5,0-1,1 1,-1-1,0-1,0 1,0-1,0 1,0-1,0-1,-1 1,1-1,-1 0,0 0,1 0,-1 0,-1-1,1 0,0 0,-1 0,0 0,2-4,5-11</inkml:trace>
  <inkml:trace contextRef="#ctx0" brushRef="#br0" timeOffset="12138.903">598 2117,'-2'1,"1"1,-1 0,0 0,0 0,1 0,-1 0,1 0,0 0,0 0,0 0,0 1,0-1,0 0,0 1,1-1,-1 1,1-1,0 1,0-1,0 3,-1-2,-17 219,-54 100,66-299,-1-6</inkml:trace>
  <inkml:trace contextRef="#ctx0" brushRef="#br0" timeOffset="12391.714">231 2513,'34'-5,"25"-2,7-4,-2 0,-7 1,-10 3,-6 3,-7 1,-8 7,-9 2</inkml:trace>
  <inkml:trace contextRef="#ctx0" brushRef="#br0" timeOffset="12974.421">880 2427,'-5'4,"0"-1,1 1,-1 0,1 1,0-1,0 1,1-1,-1 1,1 0,0 1,0-1,1 0,-1 1,1 0,0-1,1 1,0 0,0 0,0 0,0 0,1 4,-22 157,21-166,1 1,0 0,0-1,0 1,0 0,0-1,0 1,1 0,-1-1,0 1,1 0,0-1,-1 1,1-1,0 1,0-1,-1 0,1 1,0-1,0 0,1 1,-1-1,0 0,0 0,1 0,-1 0,0 0,1 0,-1-1,1 1,-1 0,1-1,-1 1,1-1,0 1,-1-1,1 0,0 0,-1 0,1 0,0 0,-1 0,1 0,0 0,-1-1,1 1,-1-1,1 1,1-2,15-7,0-2,-1 0,0-1,-1-1,0-1,-1 0,-1-1,0 0,-1-1,8-13,-21 28,0-1,1 1,-1-1,1 1,-1 0,1 0,-1-1,1 1,0 0,0 0,0 0,-1 0,1 0,0 0,0 0,1 0,-1 0,0 0,0 0,0 1,1-1,-1 0,0 1,0-1,1 1,-1 0,1-1,-1 1,0 0,1 0,-1 0,1 0,-1 0,0 0,1 0,-1 0,1 1,-1-1,0 0,1 1,-1-1,0 1,0 0,1-1,-1 1,0 0,0 0,0 0,0 0,0 0,0 0,0 0,0 0,0 0,-1 0,1 1,9 15,-9-13,0 1,0-1,1 0,0 0,0 0,0 0,1 0,-1 0,1 0,0-1,0 1,0-1,0 0,1 0,-1 0,1-1,0 1,0-1,0 0,0 0,0 0,0 0,1-1,-1 0,0 1,1-2,-1 1,1-1,-1 1,1-1,0 0,0-1,5-3,0-1,-1 0,0-1,0 0,-1 0,1-1,-1 0,-1 0,0-1,0 0,0-1,-1 1,0-1,0 0,-1-1,-1 1,0-1,0 0,0 0,-2 0,1-1,13-26,-8 18</inkml:trace>
  <inkml:trace contextRef="#ctx0" brushRef="#br0" timeOffset="13302.474">1670 2400,'-10'9,"1"1,0 0,0 0,1 1,0 1,1-1,0 1,1 1,0-1,1 1,0 0,1 0,0 3,3-14,1 0,-1 0,1 0,0 0,-1 0,1 0,0 0,0 0,0 0,0 0,1 0,-1 0,0 0,1-1,0 1,-1 0,1 0,0 0,0 0,0-1,0 1,0 0,0-1,1 1,-1-1,0 1,1-1,-1 0,1 1,0-1,-1 0,1 0,0 0,0 0,0-1,-1 1,1 0,0-1,0 1,0-1,0 0,0 0,0 0,0 0,0 0,0 0,0 0,0 0,95-29,-90 24,0 1,0-1,0 0,-1-1,0 0,0 0,-1 0,1 0,-1-1,-1 0,1 0,-1-1,0 1,-1-1,2-6,-3 11,-1 0,0-1,0 1,-1-1,1 0,-1 1,1-1,-1 1,0-1,-1 0,1 1,-1-1,1 1,-1-1,0 1,0-1,-1 1,1-1,-1 1,1 0,-1 0,0 0,0 0,-1 0,1 0,-1 1,1-1,-1 1,0 0,0-1,0 1,0 1,0-1,0 0,0 1,-3-1,-43-6,29 13</inkml:trace>
  <inkml:trace contextRef="#ctx0" brushRef="#br0" timeOffset="17272.457">2828 2513,'-1'340,"-15"-268,5-111,19 5,1 0,1 0,2 0,1 2,2 0,1 0,1 1,2 1,1 1,2 1,0 1,20-18,-33 33,0 1,0 0,1 1,0 0,1 1,0 0,1 1,0 0,0 1,0 0,14-5,-25 12,1 0,0-1,0 1,0 0,0 0,0 0,0 0,0 0,0 0,0 1,0-1,0 1,0-1,0 1,0 0,0 0,-1 0,1 0,0 0,-1 0,1 0,-1 0,1 1,-1-1,1 1,-1-1,0 1,0-1,0 1,0 0,0-1,0 1,0 0,-1 0,1 0,0 0,-1 0,0 0,1 0,-1 0,7 85,-6-73,-1 0,-1 0,0-1,-1 1,0-1,-1 1,-1-1,0 0,0 0,-2 0,0-1,0 1,-1-1,0-1,-1 0,0 0,-1 0,-2 1,7-11,0 1,0-1,0 0,0 0,0 0,0-1,-1 0,1 1,0-1,0-1,0 1,-1-1,1 1,0-1,0 0,0-1,0 1,0-1,0 1,1-1,-1-1,1 1,-1 0,1-1,0 0,-1 1,1-1,1 0,-1-1,0 1,1-1,0 1,0-1,0 1,0-1,0 0,1 0,0 0,0 0,0 0,0 0,0-1,1 1,0-4,0-20,2 3</inkml:trace>
  <inkml:trace contextRef="#ctx0" brushRef="#br0" timeOffset="18374.776">3589 2427,'-16'3,"0"1,0 1,0 0,1 1,0 1,0 0,0 1,-12 9,20-13,1 1,0-1,1 1,-1 0,1 1,0-1,0 1,1 0,-1 0,1 1,1-1,-1 1,1 0,1 0,-1 0,1 0,0 0,0 0,1 1,0 4,2-9,0 1,0-1,0 1,1-1,-1 0,1 0,0 1,0-1,0 0,0-1,0 1,1 0,-1-1,1 1,0-1,0 0,0 0,0 0,0 0,0 0,1-1,-1 0,0 1,1-1,-1 0,1-1,0 1,-1-1,1 1,-1-1,1 0,0-1,-1 1,1 0,-1-1,1 0,-1 0,1 0,-1 0,1-1,-1 1,0-1,0 0,0 0,3-2,12-8,-1-1,1-1,-2-1,0-1,-1 0,-1 0,0-2,-1 0,3-7,72-85,-87 109,-1-1,0 1,1 0,-1 0,1 0,0 0,-1 0,1 0,0 1,0-1,-1 0,1 0,0 0,0 1,0-1,0 0,0 1,0-1,0 1,0-1,0 1,0-1,0 1,0 0,1 0,-1-1,0 1,0 0,0 0,0 0,0 0,1 0,-1 1,0-1,0 0,0 0,0 1,0-1,0 1,0-1,0 1,0-1,0 1,0 0,0 0,0-1,0 1,0 0,-1 0,1 0,0 0,-1 0,1 0,0 0,-1 0,1 0,-1 0,0 0,1 1,2 40,-4-39,0 0,0 0,1 0,-1 1,1-1,0 0,0 0,0 0,0 0,0 1,1-1,-1 0,1 0,0 0,0 0,0 0,0 0,1 0,-1-1,1 1,0 0,-1-1,1 1,1-1,-1 0,0 0,0 1,1-1,-1-1,1 1,0 0,-1-1,1 1,0-1,0 0,0 0,0 0,1 0,7-3,0-1,0 0,-1 0,0-1,0-1,0 0,0 0,0-1,-1 0,0-1,-1 0,1 0,-1-1,3-4,12-8,-8 7,-1-1,0 0,-1-1,-1-1,0 0,-1-1,-1 0,0 0,6-19,-15 34,1 1,-1-1,0 1,0-1,0 0,0 1,0-1,-1 0,1 0,0 1,-1-1,0 0,1 0,-1 0,0 0,0 0,0 0,0 0,0 0,0 1,-1-1,1 0,-1 0,1 0,-1 0,0 1,1-1,-1 0,0 0,0 1,0-1,-1 1,1-1,0 1,0 0,-1-1,1 1,-1 0,0 0,1 0,-1 0,0 0,1 0,-1 0,0 1,0-1,0 1,1-1,-1 1,-1 0,-6 4,1 1,-1 1,1 0,1 0,-1 0,1 1,0 0,0 0,1 1,0 0,0 0,1 1,0-1,1 1,-1 2,3-8,0-1,0 1,1 0,-1 0,1 0,-1 0,1 0,0 0,0 0,0 0,1 0,-1 1,1-1,0 0,0 0,0 1,0-1,0 0,1 0,0 1,-1-1,1 0,0 0,1 0,-1 0,0 0,1 0,0 0,0-1,0 1,0-1,0 1,0-1,0 1,1-1,-1 0,1 0,0-1,0 1,0 0,-1-1,4 1,10 3,1-2,-1 0,1-1,0-1,0 0,-1-2,1 1,0-2,0 0,-1-2,1 1,5-4,-13 5,-7 1,1 0,-1 0,1 1,-1-1,1 0,0 1,0-1,-1 1,1 0,0 0,-1 0,1 0,0 1,-1-1,1 1,0 0,-1-1,1 1,-1 0,1 1,-1-1,1 0,-1 1,0-1,0 1,0 0,0-1,0 1,0 0,0 0,1 3,9 26,-12-28,0 1,1-1,-1 0,1 0,0 0,0 1,0-1,1 0,-1 0,1 0,-1-1,1 1,0 0,0-1,0 1,1-1,-1 1,0-1,1 0,0 0,-1 0,1-1,0 1,0-1,0 1,0-1,0 0,0 0,1 0,-1-1,0 1,0-1,1 0,1 0,10-4,0 0,-1-2,1 0,-1 0,-1-2,1 0,-1 0,-1-1,1 0,-2-2,1 1,-1-1,-1-1,0 0,0-1,15-13,-4 3,0 0,-2-2,-1 0,0-1,-2-1,-2-1,0 0,-1-1,-2 0,-1-1,3-20,-12 44,0 0,0 0,-1-1,0 1,0 0,-1 0,0 0,0 0,0 0,-1 0,1 0,-2 0,1 0,-1-1,2 5,0 0,0 0,-1 0,1 0,0 1,-1-1,1 0,-1 1,0-1,1 1,-1 0,0-1,0 1,0 0,0 0,0 0,0 0,0 1,0-1,-1 0,1 1,0 0,0-1,0 1,-1 0,1 0,0 0,0 1,-1-1,1 0,0 1,0 0,0-1,0 1,0 0,0 0,0 0,0 0,-2 2,-1 1,0 1,1 0,-1 0,1 0,0 1,1-1,-1 1,1 0,0 0,0 0,1 1,0-1,0 1,1-1,-1 1,1-1,1 1,-1 2,-3 16,1-8,0 0,2-1,0 1,1 0,0 0,2 0,0 0,1 0,0 0,2-1,0 0,0 0,2 0,5 9,-4-8,-2 0,1-1,0-1,2 0,0 0,0 0,1-1,1 0,1-1,0 0,3 1,-14-13,0 0,0 0,0 0,0 0,0-1,1 1,-1 0,0-1,0 1,1-1,-1 1,1-1,-1 1,0-1,1 0,-1 0,1 0,-1 0,1 0,-1 0,0 0,1 0,-1-1,1 1,-1 0,0-1,1 1,-1-1,0 0,1 1,-1-1,0 0,0 0,0 0,0 0,0 0,0 0,0 0,0 0,0 0,0 0,0 0,-1-1,1 1,0 0,-1-1,6-15</inkml:trace>
  <inkml:trace contextRef="#ctx0" brushRef="#br0" timeOffset="18626.128">4493 2173,'38'0,"37"-4,16-3,-4 1,-12 2,-8 0,-11-3,-11-1,-7 2,-6 1,-4 1,-6 3</inkml:trace>
  <inkml:trace contextRef="#ctx0" brushRef="#br0" timeOffset="18887.667">5396 2146,'-12'1,"0"1,0 0,1 1,-1 1,1 0,-1 0,1 1,0 0,1 1,-1 1,1-1,1 2,-6 4,15-11,-1 1,1-1,-1 1,1 0,0-1,0 1,0-1,0 1,0-1,0 1,0 0,1-1,-1 1,0-1,1 1,0-1,-1 1,1-1,0 1,-1-1,1 0,0 1,0-1,0 0,0 0,1 0,-1 0,0 0,0 0,1 0,-1 0,0 0,1 0,-1-1,1 1,-1-1,1 1,-1-1,1 1,0-1,-1 0,1 0,-1 0,1 0,0 0,-1 0,1 0,-1-1,1 1,0-1,11 5,0-1,72 32,-83-34,0 0,-1 0,1 0,-1 0,1 0,-1 0,0 1,1-1,-1 1,0-1,0 1,0-1,0 1,0 0,0-1,0 1,-1 0,1 0,0 0,-1-1,0 1,1 0,-1 0,0 0,0 0,0 0,0 0,-1 0,1 0,0-1,-1 1,1 0,-1 0,0 0,1-1,-1 1,0 0,0-1,0 1,-1 0,1-1,0 0,-1 1,-5 5,-1-1,1-1,-1 1,0-2,-1 1,1-1,-1 0,0-1,0 0,0 0,-1-1,1 0,0 0,-1-1,0-1,1 0,-1 0,-8-2,-8 2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44,'-4'0,"2"0,7 0,3-5,4-1,1-5,-7 4,-10 4,2 2,0-4,1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1,'0'5,"0"6,5 1,2-6,-1 1,-6-1,2-6,5-8,2-8,-1 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02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145,'-37'19,"-173"102,136-67,2 4,2 3,0 6,45-40,0-1,-1-1,-2-1,0-2,-1-1,-2-1,-19 9,-79 34,103-54</inkml:trace>
  <inkml:trace contextRef="#ctx0" brushRef="#br0" timeOffset="331.914">170 230,'6'14,"2"0,-1-1,2 0,0 0,0 0,1-1,1-1,0 0,4 3,-9-9,12 11,1 0,1-2,1 0,0-1,0-1,1-1,1-2,0 0,0-1,1-1,0-1,0-1,0-2,2 0,-23-2,47 6,0 2,0 2,-1 2,-1 3,1 2,-43-16,1 0,-1 1,0 0,0 0,0 0,-1 1,1-1,-1 2,0-1,0 0,0 1,-1 0,1 0,-1 0,0 1,-1 0,0-1,1 1,-2 0,1 1,-1-1,0 0,0 1,0 1,-5 4,-2-6</inkml:trace>
  <inkml:trace contextRef="#ctx0" brushRef="#br0" timeOffset="647.096">593 5,'-13'38,"1"1,2 1,1 0,3 0,1 0,2 1,1 0,3 0,1-1,2 1,2-1,4 12,3 11,-7-41,0 0,-2 0,-1 1,0-1,-2 1,-1 0,0-1,-2 1,0 0,-3 4,-2-3</inkml:trace>
  <inkml:trace contextRef="#ctx0" brushRef="#br0" timeOffset="916.029">0 569,'34'0,"53"-10,23-3,6 1,-1-2,-12 0,-8 4,-11 3,-10-2,-8 0,-6 2,-8 2,-8 7,-7 3,-5 1,-3 3,-1 1,-6-1</inkml:trace>
  <inkml:trace contextRef="#ctx0" brushRef="#br0" timeOffset="4556.017">1609 5,'-1'-1,"1"1,-1-1,1 1,0 0,-1-1,1 1,-1 0,1 0,-1-1,0 1,1 0,-1 0,1 0,-1 0,1 0,-1 0,1 0,-1 0,0 0,1 0,-1 0,1 0,-1 0,1 0,-1 0,1 0,-1 1,1-1,-1 0,1 0,-1 1,1-1,-1 0,1 1,-1-1,1 1,-1-1,1 0,0 1,-1-1,1 1,0-1,0 1,-1-1,1 1,0-1,0 1,0 0,0-1,-1 1,1-1,0 1,0-1,0 1,0 0,0-1,0 1,1-1,-1 1,0 0,-5 40,4 492,0-485,-2 0,-2 0,-3-1,-1 0,-4 6,0 52,29-88,-5-16</inkml:trace>
  <inkml:trace contextRef="#ctx0" brushRef="#br0" timeOffset="5001.325">1891 32,'0'50,"-1"34,4-1,12 72,30 85,-5-58,-84-288,29 77,-1 1,-2 0,-1 2,0 0,-18-16,31 34,-1 1,0 0,0 0,0 1,-1 0,0 1,0-1,-1 1,1 1,-1 0,0 0,0 1,0 0,-1 0,1 1,-1 0,0 1,1 0,-1 1,0 0,0 0,1 1,-1 0,0 1,1 0,-1 0,1 1,0 1,0-1,0 1,0 1,1 0,0 0,0 1,0-1,0 2,1-1,0 1,-5 7,-25 70,33-59</inkml:trace>
  <inkml:trace contextRef="#ctx0" brushRef="#br0" timeOffset="5401.642">2314 541,'-7'8,"0"0,1 1,0-1,0 1,1 1,1-1,-1 1,1-1,1 1,0 0,0 1,1-1,1 0,-1 1,2-1,-1 1,2-1,-1 1,1 1,1-9,-1 1,0 0,1 0,-1 0,1-1,0 1,1-1,-1 0,0 1,1-1,0 0,0 0,0-1,0 1,0 0,0-1,1 0,-1 0,1 0,0 0,-1-1,1 1,0-1,0 0,0 0,0-1,0 1,0-1,0 0,0 0,0 0,0 0,0-1,5 1,0-1,-1 0,1 0,0-1,-1 0,0 0,1-1,-1 0,0-1,-1 0,1 0,-1-1,1 0,-1 0,1-2,-3 2,0 1,0-1,-1 0,0-1,0 1,0-1,-1 0,0 0,0 0,0 0,-1-1,0 1,0 0,-1-1,1 0,-1 1,-1-1,0 0,0 0,0 1,0-1,-1 0,0 1,-1-1,0 0,0 1,0 0,0-1,-1 1,0 0,-1 0,1 1,-1-1,0 1,-1 0,1 0,-1 0,-5-4,6 5,-1 1,0 0,1 0,-1 0,0 1,-1-1,1 1,0 0,-1 1,1-1,-1 1,1 0,-1 1,0-1,1 1,-1 0,0 0,1 1,-1 0,0 0,1 0,-1 1,1-1,0 1,-1 1,1-1,0 1,0 0,1 0,-1 0,1 1,-1-1,1 1,0 0,-1 2,-13 16</inkml:trace>
  <inkml:trace contextRef="#ctx0" brushRef="#br0" timeOffset="5900.032">2625 766,'32'-58,"2"1,2 2,3 1,23-23,-62 76,0 0,1 0,-1 0,0 0,1 0,-1 0,1-1,-1 1,1 0,-1 0,1 1,0-1,-1 0,1 0,0 0,0 0,0 1,0-1,0 0,0 1,0-1,0 0,0 1,0-1,0 1,0 0,0-1,0 1,0 0,0 0,0 0,1 0,-1 0,0 0,0 0,0 0,0 0,0 0,1 1,-1-1,0 0,0 1,0-1,0 1,0-1,0 1,0 0,0-1,0 1,-1 0,1 0,0 0,0-1,-1 1,1 0,0 0,-1 0,1 0,-9 131,8-131,0 0,0 0,0 0,0 0,0 0,0 0,0 0,0 0,1 0,-1 0,0 0,1 0,-1-1,1 1,-1 0,1 0,-1 0,1 0,0 0,-1-1,1 1,0 0,0-1,-1 1,1 0,0-1,0 1,0-1,0 1,0-1,0 0,0 1,0-1,0 0,0 0,0 0,0 0,0 0,0 0,0 0,0 0,0 0,0 0,0 0,0-1,0 1,0 0,0-1,0 1,0-1,-1 1,1-1,0 1,0-1,49-33,11-26,-49 46,1 0,1 1,0 0,0 1,1 1,1 0,0 1,-15 9,0 1,0-1,1 0,-1 0,0 1,0-1,0 0,1 1,-1-1,0 1,1 0,-1-1,0 1,1 0,-1 0,1 0,-1 0,0 0,1 0,-1 0,0 1,1-1,-1 0,0 1,1-1,-1 1,0 0,0-1,1 1,-1 0,0 0,0-1,0 1,0 0,0 0,0 0,0 0,0 0,-1 1,1-1,0 0,-1 0,1 1,0-1,-2 63,-4-50,3-9,0 0,0 0,1 0,-1-1,1 2,0-1,1 0,-1 0,1 0,0 0,0 0,1 0,-1 0,1 1,0-1,1 0,-1-1,1 1,0 1,9 6</inkml:trace>
  <inkml:trace contextRef="#ctx0" brushRef="#br0" timeOffset="6204.426">3443 541,'0'8,"-1"0,1 0,0 0,1 0,0 0,0 0,1 0,0 0,0-1,1 1,0 0,0-1,1 0,0 0,0 0,0-1,1 1,1 1,-3-5,0 0,-1 0,1-1,0 1,0 0,1-1,-1 0,0 0,1 0,-1 0,1 0,0-1,0 1,-1-1,1 0,0 0,0-1,0 1,0-1,0 0,0 0,0 0,0-1,0 1,0-1,0 0,0 0,0 0,0-1,-1 1,1-1,-1 0,1 0,-1 0,1 0,1-3,0 1,0 0,0 0,0-1,0 0,-1 0,0 0,0 0,0-1,-1 1,0-1,0 0,0 0,-1 0,0-1,0 1,-1 0,1-1,-1 1,-1-1,1 1,-1-1,0 0,-1 1,0-1,0 1,-1-4,-2 3,-1 0,-1 1,1-1,-1 1,0 0,-1 1,1 0,-1 0,0 0,0 1,-1 0,1 0,-1 0,0 1,0 1,0-1,0 1,-1 1,1-1,0 1,-1 1,1 0,-1 0,1 0,-1 1,1 1,0-1,0 1,-1 1,1-1,0 2,1-1,-1 1,-1 1,-9 7</inkml:trace>
  <inkml:trace contextRef="#ctx0" brushRef="#br0" timeOffset="7135.376">4092 456,'-18'6,"1"2,-1 0,2 1,-1 0,1 2,1 0,0 0,0 2,1 0,1 0,0 1,1 1,0 0,1 2,-23 55,33-70,0 0,1 0,-1 1,1-1,0 0,-1 0,1 0,0 0,0 0,0 0,1 1,-1-1,0 0,1 0,0 0,-1 0,1 0,0 0,0 0,0 0,0 0,0-1,1 1,-1 0,0-1,1 1,0-1,-1 1,1-1,0 0,-1 0,1 1,0-1,2 0,1 1,1 0,-1-1,1 0,0 0,0-1,-1 1,1-1,0 0,0-1,-1 0,1 0,0 0,-1 0,1-1,-1 0,1 0,-1 0,0-1,0 0,0 0,0 0,-1 0,1-1,0-1,95-104,-99 108,72-112,-72 112,-1 0,0 0,1 0,-1 0,1-1,-1 1,1 0,0 0,-1 0,1 0,0 0,0 0,0 0,0 1,-1-1,1 0,0 0,1 1,-1-1,0 1,0-1,0 1,0-1,0 1,1-1,-1 1,0 0,0 0,0 0,1 0,-1 0,0 0,0 0,1 0,-1 0,0 0,0 1,0-1,1 1,-1-1,0 1,0-1,0 1,0-1,0 1,0 0,0 0,0 0,0-1,0 1,0 0,-1 0,1 0,0 0,-1 0,1 1,-1-1,1 0,-1 0,1 0,-1 0,0 1,0-1,19 167,-9-83,-4 0,-4 0,-6 39,-1-76,-2 0,-3 0,-1-1,-10 22,19-61,0 1,0 0,-1-1,0 0,-1 1,1-2,-2 1,1 0,-1-1,0 1,-1-1,1-1,-1 1,-1-1,1 0,-1-1,0 1,-1-1,-1 0,6-4,0-1,0 0,0 1,1-1,-1-1,0 1,0 0,0-1,0 1,0-1,0 0,1 0,-1 0,0-1,1 1,-1 0,1-1,-1 0,1 1,0-1,0 0,0 0,0-1,0 1,0 0,0-1,1 1,-1-1,1 1,0-1,-1-2,-23-92,28 59,1 0,2 0,1 0,3 1,0 0,3 0,1 2,1 0,2 0,2 1,14-18,77-78,-79 112,-20 18</inkml:trace>
  <inkml:trace contextRef="#ctx0" brushRef="#br0" timeOffset="7556.044">4544 682,'10'-12,"4"-4,0 0,-1-2,0 0,-2 0,0-1,-1 0,4-11,-13 29,-1 0,1-1,0 1,0 0,0 0,-1-1,1 1,-1 0,1-1,-1 1,0-1,1 1,-1-1,0 1,0-1,0 1,0-1,0 1,0 0,0-1,-1 1,1-1,-1 1,1-1,-1 1,1 0,-1-1,0 1,1 0,-1 0,0-1,0 1,0 0,0 0,0 0,0 0,0 0,-1 0,1 1,0-1,-1 0,1 1,0-1,-1 1,1-1,0 1,-1-1,1 1,-1 0,1 0,-1 0,1 0,-1 0,1 0,-1 0,1 0,0 1,-1-1,1 0,-1 1,1-1,0 1,-1 0,1 0,-16 7,2 1,-1 1,1 0,1 1,0 1,0 0,2 1,-1 0,2 1,-7 9,-27 77,45-97,-1 0,1 1,-1-1,1 0,0 0,1 0,-1 0,0 0,1 1,0-1,-1 0,1 0,1 0,-1 0,0-1,1 1,-1 0,1 0,0-1,0 1,0-1,0 0,0 1,1-1,-1 0,1 0,-1-1,1 1,0 0,-1-1,1 0,0 0,1 1,14 2,0-1,0 0,0-1,1-1,-1 0,1-2,-1 0,0-1,0-1,1 0,-2-2,1 0,4-3,23-8,-26 8</inkml:trace>
  <inkml:trace contextRef="#ctx0" brushRef="#br0" timeOffset="7957.754">4798 795,'58'-78,"-4"-3,-3-2,-3-5,-39 75,-12 23,-2 6,-4 82,9-96,0 1,0 0,0 0,1-1,-1 1,1 0,0 0,0-1,0 1,0-1,0 1,1-1,-1 1,1-1,-1 0,1 1,0-1,0 0,0 0,0-1,0 1,1 0,-1-1,0 1,1-1,-1 0,1 1,-1-1,1-1,0 1,0 0,-1-1,3 1,6-2,1-1,-1-1,0 0,1 0,-2-1,1 0,0-1,-1-1,0 1,0-2,0 1,-1-1,0-1,0 1,-1-2,0 1,2-4,24-50,-29 41</inkml:trace>
  <inkml:trace contextRef="#ctx0" brushRef="#br0" timeOffset="8622.996">5390 569,'28'0,"0"-1,-1-1,1-1,-1-2,1-1,-1-1,-1-1,10-5,-33 13,0-1,-1 1,1-1,-1 0,1 0,-1 0,1 0,-1-1,0 1,1 0,-1-1,0 0,0 1,0-1,0 0,0 0,-1 0,1 0,0-1,-1 1,0 0,0-1,1 1,-1-1,-1 1,1-1,0 1,-1-1,1 0,-1 1,0-1,0 0,0 0,0 1,0-1,0 0,-1 1,0-1,1 1,-1-1,0 0,0 1,0 0,-1-1,1 1,-1 0,1-1,-1 1,0 0,1 0,-1 0,0 1,0-1,-3-1,-7-1,-1 1,0 1,1 0,-1 1,-1 0,1 1,0 0,0 1,0 0,1 1,-1 1,0 0,1 1,-1 0,1 1,0 0,0 1,1 0,-3 3,7-7,1 1,-1 1,1-1,-1 1,1 0,0 1,1-1,-1 1,1 0,0 0,0 1,1 0,-1-1,1 2,1-1,-1 0,1 1,0-1,0 1,1 0,0 0,0 0,1 0,0 1,0-1,1 0,0 1,0-1,0 0,1 0,0 1,1-1,0 0,0 0,0 0,1-1,0 3,7 0,-1 0,1 0,1 0,-1-2,2 1,-1-1,1-1,0 0,0-1,0 0,1-1,0 0,0-1,0 0,0-1,0-1,1 0,-1-1,0 0,0-1,1 0,10-4,-5 3,1-1,-1-1,-1-1,1-1,0 0,-1-1,-1-1,1-1,-1-1,-1 0,12-10,-4 0</inkml:trace>
  <inkml:trace contextRef="#ctx0" brushRef="#br0" timeOffset="8990.12">6012 399,'-13'3,"1"1,0 0,0 0,0 1,0 1,1 0,0 0,0 1,1 1,0 0,0 0,1 1,0 0,0 1,1 0,0 0,1 1,0 0,1 0,0 0,1 1,0 0,1 0,0 0,0 5,4-13,0 0,0 0,0 1,1-1,0 0,-1 0,2 0,-1 0,0 0,1 0,0 0,0 0,0-1,0 1,0-1,1 1,0-1,0 0,0 0,0 0,0 0,0-1,1 1,-1-1,1 0,0 0,0 0,-1 0,1-1,0 0,1 0,2 1,4 1,1-1,0 0,0 0,0-1,0-1,0 0,0 0,-1-1,1-1,0 0,2-1,-5 1,0 0,0-1,0 0,-1 0,1-1,-1 0,0-1,0 1,-1-2,1 1,-1-1,0 0,-1 0,1-1,-1 0,-1 0,1-1,-1 1,0-1,-1 0,0 0,0-1,-1 1,0-1,-1 0,0 0,0 0,0 0,-2 0,1 0,-1 0,0-1,-1 1,0 0,0 0,-1 3,0 0,0 0,0 0,-1 0,0 0,0 1,-1 0,1-1,-1 1,0 0,0 1,-1-1,0 1,0 0,0 0,0 0,0 1,-1 0,1 0,-1 0,0 0,0 1,0 0,0 1,0-1,-1 1,1 0,0 1,-1-1,1 1,0 1,-1-1,-1 1,-17 4</inkml:trace>
  <inkml:trace contextRef="#ctx0" brushRef="#br0" timeOffset="9651.394">6350 315,'-8'20,"1"1,1-1,0 1,2 1,1-1,0 0,1 1,2 0,0 3,1-21,-1 0,1-1,0 1,0 0,0 0,1-1,0 1,-1-1,1 0,0 1,0-1,1 0,-1 0,1 0,0 0,-1-1,1 1,0-1,1 1,-1-1,0 0,1-1,-1 1,1 0,-1-1,1 0,0 0,-1 0,1 0,0-1,0 1,0-1,0 0,-1 0,1 0,0-1,0 0,0 1,0-1,2-2,8 2,-1-2,0 0,0 0,-1-1,1-1,-1 0,0-1,0 0,0-1,-1 0,0-1,0 0,-1-1,0 0,-1 0,0-1,-1 0,1-1,-2 0,0 0,0-1,-1 0,0 0,-1 0,0-4,-2-4</inkml:trace>
  <inkml:trace contextRef="#ctx0" brushRef="#br0" timeOffset="10084.955">7027 286,'1'0,"0"-1,-1 0,1 1,-1-1,1 0,-1 1,0-1,1 0,-1 1,0-1,1 0,-1 0,0 0,0 1,0-1,1 0,-1 0,0 0,0 1,0-1,0 0,-1 0,1 0,0 1,0-1,0 0,-1 0,1 0,0 1,-1-1,1 0,-1 1,1-1,-1 0,1 1,-1-1,1 0,-1 1,1-1,-1 1,0-1,1 1,-1 0,0-1,0 1,1 0,-1-1,0 1,0 0,0 0,1-1,-1 1,0 0,0 0,0 0,1 0,-1 0,0 1,0-1,-52 12,51-12,0 1,0-1,0 0,0 1,0 0,0-1,0 1,0 0,0 0,0 0,1 0,-1 1,0-1,1 0,-1 1,1-1,-1 1,1-1,0 1,-1 0,1 0,0 0,0-1,0 1,1 0,-1 0,0 0,1 0,-1 1,1-1,0 0,-1 0,1 0,0 0,0 0,1 0,-1 0,0 1,1-1,-1 0,1 0,0 0,0 0,0 0,0 1,80 35,-75-37,-1 0,1 0,0 1,0-1,-1 2,1-1,-1 1,0-1,0 1,0 1,0-1,0 1,-1 0,1 0,-1 0,0 0,-1 1,1 0,-1 0,0 0,0 0,0 0,0 2,-1 1,1 0,-2 1,0-1,0 0,0 1,-1-1,0 1,-1-1,1 1,-2-1,1 0,-1 0,-1 0,1 0,-1 0,-1 0,0 0,0-1,0 0,-1 0,0 0,0 0,0-1,-1 0,0 0,-1 0,1-1,-1 0,0 0,0-1,-1 0,1 0,-1-1,-3 1,6-3,1-1,-1 0,0 0,0 0,0-1,0 0,0 0,0 0,1 0,-1-1,1 1,-1-1,1-1,-1 1,1-1,0 1,0-1,0 0,1-1,-1 1,1-1,-1 1,1-1,-1-2,-9-14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1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112 752,'13'193,"-2"62,-12-241,-1-1,1 1,-2-1,0 1,-1-1,0 0,-1 0,0-1,-1 1,-1-1,0 0,-1 0,7-10,-1-1,1 0,0 1,-1-1,0 0,1 0,-1 0,0 0,1 0,-1 0,0-1,0 1,0 0,0-1,0 0,0 1,0-1,1 0,-1 0,0 0,0 0,0 0,0-1,0 1,0-1,0 1,0-1,0 1,1-1,-1 0,0 0,0 0,1 0,-1 0,1-1,-1 1,1 0,-1-1,1 1,0-1,0 1,0-1,0 0,0 1,0-1,0 0,0 0,1 0,-1 0,1 1,-1-1,1 0,0 0,0 0,0 0,0 0,0 0,0 0,1 0,-1 0,0 0,1 0,0 0,-1 1,2-3,4-22,1 1,1-1,1 1,1 1,1 0,2 0,0 1,7-7,9-18,3 2,1 1,3 1,1 3,2 0,2 3,2 2,1 1,1 2,29-14,20 6,-91 40,-1 0,1 1,-1-1,1 1,0-1,0 1,-1 0,1 0,0 0,0 0,-1 1,1-1,0 1,-1 0,1 0,0 0,-1 0,1 0,-1 0,0 0,1 1,-1-1,0 1,0 0,0 0,0 0,0 0,0 0,-1 0,1 0,-1 1,1-1,-1 1,0-1,0 1,1 10,-1-1,-1 1,0 0,-1-1,-1 1,0-1,0 1,-1-1,-1 0,0 0,0 0,-1-1,-1 1,0-1,-1 0,0-1,0 0,-1 0,0 0,-1-1,-3 2,0 4,-5 7,7-6,0-1,-2-1,0 0,-1 0,0-2,0 1,-2-2,0 0,0 0,-16 7,16-11,-74 21,86-28,0 0,0 0,1 0,-1 0,0-1,0 1,0-1,0 0,1 1,-1-1,0-1,1 1,-1 0,0-1,1 1,0-1,-1 0,1 0,0 0,0 0,0 0,0 0,0 0,1-1,-1 1,1-1,0 1,-1-1,1 0,0-1,-1-3,0 1,1 0,0-1,0 1,0-1,1 1,0-1,1 1,-1-1,1 1,0 0,1-1,-1 1,1 0,1-2,7-12</inkml:trace>
  <inkml:trace contextRef="#ctx0" brushRef="#br0" timeOffset="1077.56">1129 639,'-40'16,"0"3,1 1,1 2,2 1,0 2,1 2,2 1,-12 13,39-34,0-1,1 1,0 0,0 0,0 1,1 0,0-1,0 1,1 1,0-1,0 2,2-7,0 0,1-1,0 1,0 0,0 0,0-1,0 1,0 0,0-1,1 1,0 0,-1-1,1 1,0-1,0 1,1-1,-1 1,0-1,1 0,-1 0,1 1,0-1,0 0,0-1,0 1,0 0,0 0,0-1,1 0,-1 1,1-1,-1 0,1 0,-1 0,1 0,-1-1,2 1,9 0,1 0,0-1,0 0,0-1,-1-1,1 0,0-1,-1 0,0-1,0-1,0 0,0-1,-1 0,0-1,0 0,-1-1,1 0,4-6,4-1,-1 0,0-1,-1-2,-1 1,-1-2,0 0,-1-1,-1-1,-2 0,0-1,9-22,-19 34,-6 16,-9 15,7-9,1 1,0 0,1 0,1 0,0 0,1 1,0-1,1 1,0 4,1-14,0 0,0 0,1 0,-1 0,1-1,0 1,0 0,0 0,0-1,1 1,0 0,-1-1,1 0,1 1,-1-1,0 0,1 0,-1 0,1 0,0-1,0 1,0-1,1 0,-1 0,0 0,1 0,-1 0,1-1,0 0,-1 1,1-2,0 1,3 0,8-1,0-2,0 0,0-1,0 0,-1-1,1 0,-1-2,0 0,0 0,-1-1,0-1,0 0,-1-1,0 0,7-8,22-15,-3-2,0-1,-3-2,-1-2,26-37,-22-9,-37 83,-1 0,1-1,0 1,-1 0,1-1,-1 1,0 0,0-1,0 1,0 0,0-1,0 1,-1-1,1 1,-1 0,0-1,1 1,-1 0,0 0,0 0,-1 0,1 0,0 0,-1 0,1 0,-1 0,0 0,1 1,-1-1,0 1,0-1,0 1,0 0,0 0,-2-1,-3 3,-1-1,1 1,-1 0,1 1,0 0,0 0,0 1,0 0,0 0,0 0,1 1,0 0,0 0,0 1,0 0,0 0,1 0,0 0,0 1,-3 6,-2-2,0 1,2 0,-1 1,1 0,1 0,0 1,1-1,0 2,-2 6,8-18,-1 1,1-1,0 1,-1-1,1 1,0-1,1 1,-1-1,0 1,1-1,-1 1,1-1,0 0,0 1,0-1,0 0,0 1,0-1,1 0,-1 0,1 0,-1 0,1 0,0-1,0 1,0 0,0-1,0 0,0 1,0-1,0 0,0 0,1 0,-1 0,1 0,-1-1,0 1,1-1,-1 1,1-1,104 3,66-54,-172 51,1-1,-1 1,1 0,0-1,-1 1,1 0,0 0,-1 0,1 1,-1-1,1 0,0 1,-1-1,1 1,-1-1,1 1,-1-1,1 1,-1 0,0 0,1 0,-1 0,0 0,0 0,0 0,1 1,-1-1,0 0,-1 1,1-1,0 0,0 1,-1-1,1 1,0-1,-1 1,0 0,1-1,-1 1,0-1,0 1,0 0,0-1,0 1,0 0,0-1,-1 1,1-1,0 1,-1-1,0 1,1 0,-1-1,0 1,-1 6,-8 121,10-125,1 0,0 0,0-1,0 1,0 0,0 0,1-1,0 1,0-1,0 1,0-1,1 0,-1 0,1 0,0 0,-1 0,1 0,1-1,-1 0,0 0,1 1,-1-2,1 1,-1 0,1-1,0 0,0 0,0 0,-1 0,5 0,8-1,-1-1,1-1,0 0,-1-1,1 0,-1-2,0 0,0 0,0-1,-1-1,0-1,0 0,-1 0,0-2,-1 1,0-2,0 0,-1 0,-1-1,0 0,0-1,0-2,14-18,-1-2,-2 0,-2-2,-1 0,-1-1,-3-1,-1 0,-2-1,-1 0,-3-1,-1 0,-1-9,-2 37,-1 0,0 0,0 0,-2-1,1 1,-2 0,0 0,0 0,-1 0,-1 0,0 0,-1 1,-1-1,1 1,-2 0,0 0,0 1,-1-1,-4-3,10 13,-1 1,1-1,-1 1,1-1,-1 1,0-1,0 1,1 0,-1 0,0 0,0 0,0 0,0 1,0-1,-1 1,1-1,0 1,0 0,0 0,0-1,0 2,-1-1,1 0,0 0,0 1,0-1,0 1,0-1,0 1,0 0,0 0,0 0,0 0,0 0,0 1,1-1,-1 1,0-1,0 2,-48 74,13 135,36-183,0 1,2-1,1 1,2-1,1 0,1 0,1 0,2-1,0 0,2-1,11 19,43 95,-64-141,0 1,0-1,0 1,-1-1,1 1,0 0,0 0,-1-1,1 1,0 0,-1 0,1 0,-1-1,1 1,-1 0,0 0,1 0,-1 0,0 0,1 0,-1 0,0 0,0 0,0 0,0 0,0 0,0 0,0 0,0 0,-1 0,1 0,0 0,-1 0,1 0,0 0,-1 0,1 0,-1-1,1 1,-1 0,0 0,1 0,-1-1,0 1,0 0,1-1,-1 1,0-1,0 1,0-1,0 1,0-1,0 1,0-1,0 0,0 0,0 1,0-1,0 0,0 0,0 0,0 0,0 0,0 0,0-1,0 1,-13-4</inkml:trace>
  <inkml:trace contextRef="#ctx0" brushRef="#br0" timeOffset="1304.407">1976 469,'38'-5,"52"-11,19-7,1-1,-3 0,-12-1,-15 3,-14 1,-7 5,-9 4,-8 4,-7-1,-4 1,-3 2,-1 1,-5 3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3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31 538,'-5'11,"0"0,1 0,0 0,1 1,0-1,0 1,2 0,-1 0,2 0,0 0,0 0,1 0,0 0,2 3,-3-9,1-1,0 0,0 0,1 0,-1 0,1-1,0 1,1 0,-1-1,1 1,0-1,0 0,0 0,0 0,1 0,0-1,0 1,0-1,0 0,0 0,1-1,-1 1,1-1,-1 0,1 0,0 0,0-1,0 0,0 0,0 0,0 0,0-1,3 0,2-1,-1-1,1 0,-1 0,0-1,0 0,0 0,-1-1,1-1,-1 1,0-1,0-1,0 1,-1-1,0-1,0 1,-1-1,1 0,-2-1,6-7,-7 10,-1 0,0 0,0 0,0 0,-1-1,1 1,-1-1,-1 1,1-1,-1 0,0 0,0 0,-1 0,1 1,-1-1,-1 0,1 0,-1 0,0 0,0 0,-1 1,0-1,0 0,0 1,0 0,-1-1,0 1,0 0,-1 0,1 1,-1-1,-1 0,-3-2,0 1,0 0,0 1,-1-1,0 2,0-1,0 1,-1 1,1 0,-1 0,0 1,0 0,0 0,0 1,0 1,0 0,0 0,0 1,0 0,0 0,0 2,0-1,0 1,-2 1,-19 8</inkml:trace>
  <inkml:trace contextRef="#ctx0" brushRef="#br0" timeOffset="436.709">483 848,'12'-40,"3"0,0 1,3 0,1 2,2 0,1 1,17-20,-4 19,-34 37,-1-1,1 1,0-1,-1 1,1-1,-1 1,1-1,0 1,0 0,-1-1,1 1,0 0,-1 0,1-1,0 1,0 0,0 0,-1 0,1 0,0 0,0 0,0 0,-1 0,1 0,0 1,0-1,-1 0,1 0,0 1,0-1,-1 0,1 1,0-1,-1 1,1-1,-1 1,1-1,-1 1,1 0,-1-1,1 1,-1-1,1 1,-1 0,1-1,-1 1,0 0,0 0,1-1,-1 1,0 0,0 0,0 0,0-1,0 1,0 0,19 114,-15-108,0 0,1 0,-1-1,2 1,-1-1,1 0,0-1,0 0,0 0,1 0,0 0,0-1,0 0,0-1,0 0,1 0,0 0,0-1,-1 0,1-1,0 0,1 0,-1 0,0-1,0-1,0 1,0-1,0 0,0-1,0 0,0 0,-1-1,1 0,-1-1,1 1,-1-1,-1 0,1-1,0 0,-1 0,0 0,0-1,-1 0,1 0,-1-1,18-37,-16 21</inkml:trace>
  <inkml:trace contextRef="#ctx0" brushRef="#br0" timeOffset="685.611">1499 397,'-25'20,"1"1,1 0,1 2,1 1,1 1,1 0,1 1,-5 14,21-37,0-1,1 1,-1-1,1 1,0 0,0 0,0-1,0 1,1 0,-1 0,1 0,-1 0,1 0,0 0,0 0,1 0,-1 0,0 0,1 0,0 0,0 0,0 0,0-1,0 1,0 0,1-1,0 1,-1-1,1 1,0-1,0 0,0 0,0 0,1 0,-1 0,3 2,10 3,0 0,1-1,0-1,0 0,1-2,-1 1,1-2,-1 0,1-1,0-1,0 0,0-1,-1-1,1-1,0-1,11-2,-4 0</inkml:trace>
  <inkml:trace contextRef="#ctx0" brushRef="#br0" timeOffset="1349.139">1753 708,'27'0,"1"-1,-1 0,0-2,1-2,-1 0,-1-2,1 0,-1-2,-1-1,12-7,-30 13,-1-1,0 1,0-1,0-1,-1 1,1-1,-1 0,-1 0,1 0,-1-1,0 0,-1 1,1-1,-1-1,0-1,-2 6,0-1,0 0,0 1,-1-1,1 0,-1 1,0-1,0 0,0 0,0 1,-1-1,0 0,1 1,-1-1,-1 1,1-1,0 1,-1-1,0 1,0 0,0 0,0 0,0 0,-1 0,1 0,-1 0,0 1,1 0,-1-1,-1 1,-1-1,0 1,1 0,-1 0,0 0,0 1,0 0,0 0,0 0,-1 1,1-1,0 1,0 0,0 1,0-1,0 1,0 0,0 1,0-1,0 1,0 0,0 0,1 0,-1 1,-3 2,-91 81,91-76,0 1,1-1,0 1,0 1,1-1,1 1,0 0,1 1,-2 9,5-18,0 0,0 0,1 0,0 0,-1 1,2-1,-1 0,0 0,1 1,0-1,0 0,0 0,0 0,1 0,0 0,-1 0,2-1,-1 1,0-1,1 1,-1-1,1 0,0 0,0 0,0 0,1 0,-1-1,1 1,-1-1,1 0,2 1,14 5,0-1,0 0,1-2,0 0,0-2,0 0,1-1,-1-1,1-1,-1-1,0-1,1-1,-1-1,0 0,-1-2,1 0,-1-2,0 0,-1-1,0-1,16-11,-35 21,28-14,-1-1,-1-1,0-1,-1-1,-1-2,-1 0,8-11,-19 19,0 0,-1-2,-1 1,0-1,-1-1,-1 1,0-2,-1 1,0-1,-2 0,4-14,-8 29,-1-1,0 0,1 0,-1 1,0-1,0 0,0 0,0 0,-1 1,1-1,0 0,-1 0,1 1,-1-1,1 0,-1 1,0-1,0 1,0-1,0 1,0-1,0 1,0 0,0-1,-1 1,1 0,0 0,-1 0,1 0,-1 0,1 0,-1 0,0 1,1-1,-1 0,0 1,1 0,-1-1,0 1,0 0,1 0,-1 0,0 0,0 0,0 0,1 0,-2 1,-83 24,79-22,0-1,1 1,-1 0,1 1,0 0,0 0,0 0,1 0,-1 1,1 0,0 0,0 1,1-1,-1 1,1 0,1 0,-1 0,1 1,0-1,-1 5,6-7,-1 0,1 0,0-1,0 1,1-1,-1 1,1-1,0 0,0 0,0 0,0 0,0-1,0 1,1-1,-1 0,1 0,0 0,0 0,0-1,-1 0,1 1,1-1,-1-1,0 1,0-1,0 1,0-1,1 0,27 4,-15-3,0 1,-1 1,1 0,-1 1,1 1,-1 1,0 0,-1 1,7 4,-18-8,0 1,-1-1,0 1,0 0,0 0,0 0,-1 0,1 0,-1 1,0-1,0 1,-1-1,1 1,-1 0,0-1,0 1,-1 0,1 0,-1 0,0 0,-1 0,1 1,-23 106,17-92</inkml:trace>
  <inkml:trace contextRef="#ctx0" brushRef="#br0" timeOffset="1852.15">2881 877,'288'-338,"-266"312,-12 43,-11 20,9 111,-7-142,1-1,-1 0,1 0,0 0,0 0,1-1,0 1,-1-1,1 1,1-1,-1 0,1 0,0 0,-1-1,2 1,-1-1,0 0,1 0,-1 0,1-1,0 0,0 0,0 0,0 0,0-1,1 1,2-1,1-1,-1 1,1-1,-1 0,1-1,-1 0,0-1,1 1,-1-2,0 1,0-1,0 0,0-1,-1 0,1 0,-1-1,0 1,0-2,-1 1,0-1,1-1,5-4,-1 0,0-2,-1 1,-1-1,0-1,-1 1,0-2,-1 1,-1-1,4-13,-7 18,0 0,-1 0,0 0,-1 0,-1 0,1-1,-2 1,1 0,-1-1,-1 0,-4-13</inkml:trace>
  <inkml:trace contextRef="#ctx0" brushRef="#br0" timeOffset="2615.536">3757 679,'30'-2,"0"-1,0-2,0-1,-1-1,1-2,12-5,61-48,-100 60,-1 0,0-1,1 1,-1 0,-1-1,1 1,0-1,0 0,-1 0,0 1,0-1,1 0,-2 0,1 0,0 0,0 0,-1-1,0 1,0 0,0 0,0 0,0 0,0 0,-1 0,0 0,0-1,1 2,-2-1,1 0,0 0,-1 0,1 0,-1 1,0-1,1 1,-3-3,-3 0,0 1,0-1,0 1,0 1,-1-1,0 1,1 1,-1-1,0 1,0 1,0 0,-1 0,1 0,0 1,0 0,0 1,-1-1,1 2,0-1,0 1,0 0,0 1,1 0,-1 0,1 1,-1 0,1 0,-1 1,1-1,0 0,0 0,0 0,1 1,-1 0,1 0,0 1,1 0,-1 0,1 0,1 0,-1 1,1 0,0 0,0 0,1 0,0 1,0-1,1 1,0 0,0 0,1 0,0 0,0 0,1 0,0 0,1 0,-1 0,2 0,-1 0,1 0,0 0,1-1,0 1,0-1,0 1,1-1,0 0,1-1,-1 1,1-1,1 0,0 2,9 1,1-1,-1 0,1-1,1 0,-1-2,1 0,0 0,0-2,0 0,1-1,-1-1,1 0,-1-2,1 0,-1-1,0 0,0-2,0 0,0 0,0-2,13-6,-6 2,0 0,-1-2,-1-1,0 0,-1-2,0 0,15-16,-16 13</inkml:trace>
  <inkml:trace contextRef="#ctx0" brushRef="#br0" timeOffset="3168.735">4491 481,'-20'16,"1"1,1 1,1 1,1 0,0 1,1 0,1 2,2-1,0 2,-3 8,14-28,-1 0,1 0,0 0,0 0,0 1,1-1,-1 0,1 0,-1 1,1-1,0 0,1 1,-1-1,0 0,1 0,0 1,0-1,0 0,0 0,0 0,1 0,-1 0,1 0,0 0,0-1,0 1,0-1,0 1,1-1,-1 0,1 0,-1 0,1 0,0 0,0-1,0 1,0-1,0 0,0 1,0-2,2 2,9 1,1-1,-1 0,1-1,-1 0,1-1,-1-1,1 0,-1-1,0-1,1 0,-1-1,-1 0,1-1,0-1,-1 0,0-1,2-2,12-8,0-1,-1-1,-2-1,0-1,-1-1,-1-1,7-11,-12 14,-1 0,-2-2,0 1,-1-2,-1 0,-1-1,-1 0,-1 0,-1-1,-1 0,-2 0,2-18,-9-106,1 143,0-1,-1 1,0-1,0 1,-1 0,0 0,0 0,0 0,-1 0,1 1,-1 0,-1 0,1 0,-1 0,0 0,0 1,0 0,-1 0,1 0,-7-2,4 3,0-1,0 1,-1 1,1 0,-1 0,0 1,1 0,-1 0,0 1,0 0,0 1,0 0,1 0,-1 1,0 0,1 0,0 1,-1 0,1 1,0 0,1 0,-1 1,1-1,-1 2,2-1,-1 1,-3 4,-4 3,2 0,0 1,0 1,1 0,1 1,0 0,2 0,0 1,0 0,2 0,0 1,-3 14,6-13,1-1,1 1,0-1,1 1,1-1,1 1,1-1,0 0,2 1,0-2,0 1,2-1,0 0,1 0,1 0,1-2,0 1,1-1,0 0,1-1,1-1,7 7,17 9,1-2,1-1,2-2,0-2,1-2,2-1,23 6,-44-16,63 27,-92-44,5-1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0.6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368 0,'-19'51,"2"1,2 1,3 1,2-1,3 1,2 1,2 0,3 16,-1-33,-2 0,-1-1,-2 0,-1 0,-2 0,-2-1,-1 0,-11 20,23-55,-2 1,1-1,0 1,-1-1,1 1,0 0,0 0,0 0,0 0,0 0,1 0,-1 0,0 0,1 0,0 0,-1 0,1 0,0 0,0 0,0 0,0 0,0 0,1 0,-1 1,1-1,-1 0,1 0,0 0,0-1,0 1,0 0,0 0,0 0,0-1,1 1,-1 0,2 0,30-21,-16 2</inkml:trace>
  <inkml:trace contextRef="#ctx0" brushRef="#br0" timeOffset="250.066">1 536,'38'-5,"37"-11,15-3,-2 2,-12 4,-14 4,-13-1,-10 1,-6 2,-5 2,-6 2</inkml:trace>
  <inkml:trace contextRef="#ctx0" brushRef="#br0" timeOffset="987.161">594 678,'21'0,"0"0,1-2,-1 0,0-1,0-1,-1-1,1-1,-1 0,0-2,-1 0,0-2,12-7,-28 15,-1 1,1-1,-1 1,0-1,0 0,0 0,0 0,0 0,0 0,0-1,-1 1,1 0,-1-1,0 1,0-1,0 0,0 1,0-1,0 0,-1 0,1 1,-1-1,0 0,0 0,0 0,0 1,0-1,-1 0,1 0,-1 0,0 1,0-1,0 0,0 1,0-1,-1 1,1-1,-1 1,1 0,-1 0,0-1,0 1,0 0,0 1,0-1,-1 0,1 1,0-1,-1 1,1 0,-1-1,0 1,1 0,-4 0,-3 0,0 1,-1 0,1 1,-1 0,1 0,0 1,0 0,0 0,0 1,0 1,0-1,1 2,-1-1,1 1,0 0,1 1,-1-1,1 2,0-1,1 1,-1 0,1 0,1 1,-4 5,-1-1,0 0,1 1,1 0,0 0,0 1,2 0,0 0,-4 14,8-23,0 0,1 0,0-1,0 1,0 0,1 0,-1 0,1 0,1 0,-1 0,1 0,-1 0,1 0,1 0,-1 0,1-1,0 1,0 0,0-1,0 0,1 1,0-1,0 0,0 0,0-1,1 1,-1-1,1 1,0-1,7 1,0 0,0-1,0-1,0 1,0-2,1 1,-1-2,1 1,-1-2,0 1,1-2,-1 1,0-2,0 1,0-1,0-1,0 0,-1-1,9-4,9-4,0-2,-1 0,0-2,-2-1,0 0,-1-2,0-1,-2-1,-1-1,-1-1,-1-1,-1 0,15-27,-28 44,-1-1,0 0,0 0,0 0,-1 0,-1-1,1 1,-1-1,-1 0,0 1,0-1,-1 0,-1 0,1 1,-2-1,0-4,2 13,-1-1,1 1,-1 0,0-1,1 1,-1 0,0 0,0-1,0 1,0 0,0 0,0 0,0 0,0 0,0 1,0-1,-1 0,1 0,0 1,0-1,-1 1,1-1,-1 1,1-1,0 1,-1 0,1 0,-1 0,1 0,-1 0,1 0,0 0,-1 0,1 1,-1-1,1 0,0 1,-1-1,1 1,0 0,-1-1,1 1,-1 1,-44 46,44-45,1 0,0 0,-1 0,2 1,-1-1,0 1,1-1,-1 0,1 1,0-1,0 1,0-1,1 1,-1-1,1 1,0-1,0 0,0 1,0-1,0 0,1 0,0 0,-1 0,1 0,0 0,1 0,-1-1,0 1,1-1,-1 0,3 2,98 44,-97-47,-1 0,1 0,-1 0,1 1,-1 0,0 0,0 0,0 0,0 1,0 0,0 0,-1 1,1-1,-1 1,0 0,0 0,-1 0,1 1,-1-1,0 1,0 0,0 0,-1 0,0 0,0 0,0 0,0 1,0 7,-1-1,0 0,0 1,-1-1,-1 1,0-1,-1 0,0 1,-3 7,2-2,4-5</inkml:trace>
  <inkml:trace contextRef="#ctx0" brushRef="#br0" timeOffset="1604.008">1525 791,'30'-45,"119"-157,-106 167,-43 34,1 0,0 1,0-1,0 1,0 0,-1-1,1 1,0-1,0 1,0 0,0 0,0 0,0-1,0 1,0 0,0 0,0 0,0 1,0-1,0 0,0 0,0 0,0 1,-1-1,1 0,0 1,0-1,0 1,0-1,-1 1,1 0,0-1,0 1,-1 0,1-1,0 1,-1 0,1 0,-1-1,1 1,-1 0,0 0,1 0,-1 0,0 0,1 0,-1 0,0 0,0 0,0 0,-12 142,12-142,0 0,0 0,0 0,0 0,0 0,0 0,0 0,0 0,0-1,1 1,-1 0,0 0,1 0,-1 0,1 0,-1 0,1 0,-1 0,1-1,0 1,-1 0,1-1,0 1,-1 0,1-1,0 1,0-1,0 1,0-1,0 1,0-1,-1 1,1-1,0 0,0 0,0 0,0 1,0-1,0 0,0 0,0 0,0-1,0 1,0 0,0 0,0 0,0-1,0 1,0 0,0-1,0 1,0-1,49-28,-48 28,152-136,-154 136,1 0,0 0,-1 0,1 0,0 0,0 0,0 1,0-1,0 0,0 1,0-1,0 0,0 1,0-1,0 1,0 0,0-1,0 1,0 0,1 0,-1 0,0 0,0 0,0 0,1 0,-1 0,0 0,0 0,0 1,0-1,0 0,1 1,-1-1,0 1,0-1,0 1,0 0,0-1,0 1,-1 0,1 0,0 0,0-1,0 1,-1 0,1 0,-1 0,1 0,0 0,-1 1,0-1,1 0,-1 0,0 0,1 0,-1 1,5 191,1-174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21.18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313 0,'-16'5,"-1"1,2 1,-1 0,1 0,0 2,0 0,1 1,0 0,1 1,0 0,1 1,0 1,1 0,0 0,2 1,-1 1,1 0,1 0,1 0,0 1,-1 6,-5 26,2 1,3 1,1 0,3 0,2 0,2 1,2-1,3 0,1 0,3 0,7 19,-12-54,1 0,1 0,0 0,1-1,0 0,1 0,1-1,0 0,1 0,0-1,1-1,0 1,1-2,0 0,1 0,0-1,0-1,1 0,0-1,12 5,-4-6</inkml:trace>
  <inkml:trace contextRef="#ctx0" brushRef="#br1" timeOffset="5057.925">567 424,'45'-11,"-1"-2,0-2,-1-2,-1-1,-1-3,0-1,-2-2,0-1,-2-3,2-3,-34 26,-1 2,0 0,-1 0,1 0,-1 0,0 0,0-1,0 0,-1 1,1-1,-1 0,0 0,0-1,0 1,0 0,-1-1,0 1,0-1,0 1,0-1,-1-2,0 6,0 0,-1 0,1 0,-1 0,1 0,-1 0,0 1,1-1,-1 0,0 0,1 0,-1 1,0-1,0 0,0 0,0 1,0-1,0 1,0-1,0 1,0 0,0-1,0 1,0 0,0 0,0-1,0 1,0 0,0 0,-1 0,1 0,0 1,0-1,0 0,0 0,0 1,0-1,0 0,0 1,0-1,0 1,0 0,0-1,0 1,0 0,1-1,-2 2,-42 35,28-11,1 0,1 2,1-1,2 2,1 0,1 0,1 1,2-1,1 2,1-1,2 1,1 16,-8 40,1-26,4 0,2 0,3 1,8 55,-6-89,0-1,-2 1,-1 0,-2 0,0 0,-2 1,3-19,-1-1,0 1,-1-1,1 0,-2 0,1 0,-2 0,1 0,-1-1,0 0,-1 0,0 0,0-1,0 0,-1 0,0 0,-1-1,-7 6,10-9,0-1,1 1,-1-1,0 1,0-1,-1-1,1 1,0-1,0 0,-1 0,1 0,-1-1,1 0,-1 0,1-1,-1 1,1-1,0 0,-1 0,1-1,0 0,0 0,0 0,0 0,0-1,0 0,1 0,0 0,-1-1,1 1,0-1,0 0,1 0,-1 0,1-1,0 1,0-1,1 0,-1 0,-1-5,2 0,0 0,0 0,1 0,1 0,-1-1,2 1,-1 0,1 0,1-1,0 1,0 0,1 0,1 1,-1-1,2 1,-1-1,2 0,103-145,-92 135,1 0,1 1,1 1,0 0,1 2,1 0,1 2,0 0,0 2,2 0,2 1,-3 2</inkml:trace>
  <inkml:trace contextRef="#ctx0" brushRef="#br1" timeOffset="5374.097">1188 650,'-5'16,"1"-1,0 1,1 0,1 0,1 0,0 1,1-1,0 0,2 0,0 1,1-1,0-1,1 1,1 0,1-1,3 7,-7-19,-1-1,1 1,-1-1,1 0,0 0,-1 0,1 0,0 0,1 0,-1 0,0-1,0 1,1-1,-1 1,1-1,-1 0,1 0,0 0,-1 0,1-1,0 1,0-1,-1 0,1 1,0-1,0 0,0-1,-1 1,1 0,0-1,0 0,-1 0,1 0,-1 0,1 0,-1 0,2-1,76-73,-28-29,-50 98,-1 1,0-1,0 1,0-1,-1 1,1-1,-1 0,-1 1,1-1,-1 1,0-1,0 1,-1-1,1 1,-1 0,0-1,-1 1,1 0,-1 0,0 1,0-1,-1 1,0-1,1 1,-1 0,0 1,-1-1,1 1,-1-1,0 1,1 1,-1-1,-1 1,1-1,0 2,0-1,-5-1,-13 2</inkml:trace>
  <inkml:trace contextRef="#ctx0" brushRef="#br1" timeOffset="5673.762">1469 904,'10'-24,"12"-27,8-5,-1 2,-2 6,-4 6,-2 10,-4 10</inkml:trace>
  <inkml:trace contextRef="#ctx0" brushRef="#br1" timeOffset="6772.821">2035 594,'-5'-2,"0"0,1 0,-1 1,0 0,0 0,0 1,0-1,0 1,0 0,0 0,0 0,1 1,-1 0,0 0,0 0,0 1,1 0,-1-1,0 1,1 1,0-1,0 1,0 0,0 0,0 0,0 0,1 1,-3 2,-3 1,1 1,0 0,1 0,0 0,0 1,1 0,0 0,0 0,1 1,0 0,1 0,0 0,1 1,0-1,1 1,0 0,0 0,1 0,0 0,1 0,1 8,0-15,-1 0,1 0,0 0,0-1,0 1,0 0,1-1,0 1,0 0,-1-1,2 0,-1 0,0 1,1-1,-1-1,1 1,0 0,0-1,0 1,1-1,-1 0,0 0,1 0,-1 0,1-1,0 0,-1 1,1-1,0-1,0 1,126 5,-108-7,47-17,-57 5</inkml:trace>
  <inkml:trace contextRef="#ctx0" brushRef="#br1" timeOffset="7018.892">2316 678,'-9'29,"-4"9</inkml:trace>
  <inkml:trace contextRef="#ctx0" brushRef="#br1" timeOffset="7273.776">2260 283,'0'5,"0"1</inkml:trace>
  <inkml:trace contextRef="#ctx0" brushRef="#br1" timeOffset="7570.302">2542 847,'1'-7,"2"-22,1 0,2 0,0 0,2 1,1 0,2 0,5-9,-16 38,0 0,0 0,0 0,0 0,1 0,-1 0,0 1,1-1,-1 0,0-1,1 1,0 0,-1 0,1 0,-1 0,1 0,0 0,0-1,-1 1,1 0,0-1,0 1,0 0,0-1,0 1,0-1,0 1,0-1,0 0,0 1,0-1,0 0,0 0,0 0,0 0,0 0,0 0,0 0,1 0,-1 0,0-1,0 1,0 0,0-1,0 1,0 0,0-1,0 1,-1-1,1 0,0 1,0-1,0 0,0 0,-1 1,1-1,0 0,-1 0,1 0,-1 0,1 0,-1 0,1 0,-1 0,0 0,1 0,-1 0,0 0,5 15,37 87,-39-98,-1 0,0 0,1 0,0 0,-1 0,1-1,0 1,0-1,1 0,-1 0,0 0,1 0,0 0,-1-1,1 0,0 1,-1-1,1-1,0 1,0-1,0 1,0-1,0 0,0-1,0 1,1-1,3-1,0-1,-1 0,1 0,-1-1,1 0,-1 0,0-1,-1 0,1 0,-1 0,0-1,0 0,-1 0,1-1,-2 1,1-1,-1-1,0 1,0 0,-1-1,0 0,0 1,-1-1,0-1,0 1,0-7,2-10</inkml:trace>
  <inkml:trace contextRef="#ctx0" brushRef="#br1" timeOffset="8737.001">3360 565,'-15'-3,"0"0,-1 1,1 1,-1 0,0 2,1 0,-1 0,1 1,-1 1,1 1,0 0,0 1,0 0,1 2,0-1,0 2,1 0,0 0,11-6,0 1,0-1,1 0,0 1,-1-1,1 0,0 1,0 0,0-1,1 1,-1-1,0 1,1 0,0 0,0-1,0 1,0 0,0 0,0-1,1 1,-1 0,1-1,0 1,0 0,0-1,0 1,0-1,0 0,1 1,-1-1,1 0,0 0,0 0,0 0,0 0,0 0,0 0,0-1,0 1,1-1,-1 0,1 1,-1-1,1 0,-1-1,1 1,0 0,-1-1,1 1,0-1,1 0,6 1,1-1,0-1,0 1,-1-2,1 1,-1-2,1 1,-1-1,0-1,0 0,0 0,0-1,-1 0,0-1,0 0,4-4,125-123,-120 113,-18 19,0 1,1 0,-1-1,0 1,1-1,-1 1,1 0,-1-1,0 1,1 0,-1-1,1 1,-1 0,1 0,-1-1,1 1,-1 0,1 0,-1 0,1 0,0 0,-1 0,1 0,-1 0,1 0,-1 0,1 0,-1 0,1 0,-1 0,1 0,-1 1,1-1,-1 0,1 0,-1 1,1-1,-1 0,1 1,-1-1,0 0,1 1,-1-1,0 1,1-1,-1 0,0 1,1-1,-1 1,0-1,0 1,0-1,1 1,-1-1,0 1,0-1,0 1,0 0,0-1,0 1,0-1,0 1,0-1,0 1,0-1,-1 1,1-1,0 1,0-1,-1 1,2 52,-1-47,-3 368,3-351,-2-1,-1 1,-1-1,-1 0,-1 0,-1 0,0-1,-2 0,-1-1,-3 6,10-21,0 1,0-1,0 0,0 0,-1-1,0 1,0-1,0 1,-1-1,1-1,-1 1,0-1,0 1,-1-1,1-1,0 1,-1-1,0 0,1 0,-1-1,0 1,0-1,0-1,0 1,0-1,0 0,0 0,0-1,0 0,-1 0,3-4,0-1,0 1,0-1,1 0,0 0,0 0,1-1,0 1,0-1,0 1,1-1,0 1,0-1,0 0,1 0,0 1,1-1,-1 0,1 0,1 1,-1-1,1 1,0-1,1-1,11-32,1 0,2 1,2 1,2 0,23-31,41-34,-68 82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0,'-5'5,"-11"11,-3 8,7-1,5-8,9-7,8-5,4-8,-2-3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1,'-5'5,"-1"6,0-3,6-4,3-6,5-4,-2 0,-4 5,-5 3,-4 7,-4 0,-1 5,6-1,5-7,2-5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2.9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1 622,'29'0,"28"0,15 0,-1 0,-7 0,-10 0,-9 0,-13-5,-6-1,-3 0,-1 1,0 1,3-2,0-2,-3 2</inkml:trace>
  <inkml:trace contextRef="#ctx0" brushRef="#br0" timeOffset="230.79">142 820,'29'10,"38"-7,17-4,4-6,-8-2,-13 0,-12-3,-12 1,-13 2</inkml:trace>
  <inkml:trace contextRef="#ctx0" brushRef="#br0" timeOffset="651.319">1412 340,'-24'12,"0"0,1 2,1 0,0 2,1 0,0 2,2 0,0 1,1 1,-13 19,27-35,0 0,0 0,1 1,0 0,0-1,0 1,0 0,1 0,0 1,0-1,0 0,1 1,0-1,0 1,0-1,0 1,1-1,0 1,0 0,1-1,0 1,0-1,0 1,0-1,1 1,0-1,0 0,0 0,1 0,0 0,0 0,0 0,1-1,-1 0,3 3,6 2,0-1,1 0,0-1,1 0,-1-1,1 0,0-2,1 1,-1-2,1 0,0 0,0-1,0-1,0-1,0 0,-1-1,1 0,0-2,0 1,-1-2,1 0,-1-1,0 0,0-1,-1 0,1-2,-2 1,1-1,-1-1,3 0,-1-1,-1 0,1-1,-2-1,0 0,0 0,9-14,-18 22,0-1,0 1,0-1,-1 0,0 0,0 0,0 0,0 0,-1 0,0-1,0 1,-1 0,1-1,-1 1,0 0,0-1,-1 1,0 0,0 0,0-1,-1 1,1 0,-1 0,0 0,-1 0,1 1,-2-3,-70-50,52 44</inkml:trace>
  <inkml:trace contextRef="#ctx0" brushRef="#br0" timeOffset="939.262">932 566,'77'-18,"0"3,1 3,1 4,-1 4,12 2,159 30,-44 4,-181-31</inkml:trace>
  <inkml:trace contextRef="#ctx0" brushRef="#br0" timeOffset="2148.733">1694 397,'-5'0,"-1"-5,-5-2,0-4,-4 0,-3-3,-4 0,-3 3,-1 4,-2 2,4 7,6 4</inkml:trace>
  <inkml:trace contextRef="#ctx0" brushRef="#br1" timeOffset="12302.759">2117 1,'48'92,"-28"-55,-2 0,-1 2,-2 0,-2 0,-2 1,1 10,-8-27,-1 0,0 0,-2 0,-1 0,-1 0,-1 0,-1 0,-1-1,0 1,-2-1,-1 0,-1 0,-1-1,-7 15,7-12,0 0,-2-1,0 0,-1 0,-2-1,0-1,-1 0,-2-1,0-1,0 0,-2-2,0 0,-2-1,1-1,-2 0,0-2,-12 5,5-12,34-24,67-51,-46 44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91,'-81'96,"4"4,5 2,4 4,-12 32,-55 113,94-192,324-470,-21-9,-195 309,-67 111,0 1,0-1,0 1,0-1,0 0,0 1,0-1,0 1,1-1,-1 1,0-1,0 1,0-1,0 0,1 1,-1-1,0 0,1 1,-1-1,0 1,0-1,1 0,-1 0,1 1,-1-1,0 0,1 0,-1 1,0-1,1 0,-1 0,1 0,-1 0,1 0,-1 1,1-1,-1 0,0 0,1 0,-1 0,1 0,-1-1,1 1,-1 0,1 0,-1 0,0 0,1 0,-1-1,1 1,-1 0,0 0,1 0,-1-1,-7 46,-4-7,2 0,2 1,1 0,2 0,1 0,2 1,2-1,2 0,4 15,-4-39,5 28,2-1,2 0,2 0,12 24,32 51,-58-116,1-1,-1 0,0 1,1-1,-1 0,0 1,1-1,-1 1,0-1,1 1,-1-1,0 1,0-1,0 1,0-1,1 1,-1-1,0 1,0-1,0 1,0-1,0 1,0 0,0-1,0 1,0-1,-1 1,1-1,0 1,0-1,0 1,-1-1,1 1,0-1,0 1,-1-1,1 0,0 1,-1-1,1 1,-1-1,1 0,-1 1,1-1,0 0,-1 0,1 1,-1-1,1 0,-1 0,1 0,-1 0,0 0,1 1,-1-1,1 0,-1 0,1 0,-1 0,1 0,-1-1,-38-7,35 7,-273-120,81 23,183 88,7 3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 2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0,'0'10,"0"8,0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7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43,'0'29,"0"29,0 14,0-1,0-7,0-10,5-9,1-8,0-5,3-8,1-8</inkml:trace>
  <inkml:trace contextRef="#ctx0" brushRef="#br0" timeOffset="470.545">1 43,'117'-17,"-67"7,1 3,0 3,0 1,32 3,-80 0,0-1,-1 1,1 0,0 0,0 0,-1 0,1 0,0 1,-1-1,1 1,0-1,-1 1,1 0,-1 0,1 0,-1 1,1-1,-1 1,0-1,0 1,0 0,0 0,0 0,0 0,0 0,-1 0,1 0,-1 0,1 1,-1-1,0 1,0-1,0 1,0-1,-1 1,1 0,-1-1,1 1,-1 0,0 0,0 2,-3 3,-1 0,0 0,0 0,-1-1,0 1,0-1,0 0,-1-1,0 1,-1-1,0 0,-5 3,-34 37,45-44,-1-1,1 1,-1 0,1 0,0 0,0 0,0 0,0 0,1 0,-1 0,0 0,1 0,-1 1,1-1,0 0,0 0,0 1,0-1,0 0,0 0,1 0,-1 1,1-1,-1 0,1 0,0 0,0 0,0 0,0 0,0 0,1 0,-1 0,0-1,1 1,-1-1,1 1,1 0,79 49,-55-38,67 55,-91-66,-1 1,0 0,0 0,1 0,-2 0,1 0,0 1,-1-1,1 0,-1 1,0-1,0 1,-1 0,1-1,-1 1,1 0,-1-1,0 1,0 0,-1-1,1 1,-1-1,0 1,0 0,0-1,-1 0,1 1,-1-1,1 0,-2 1,-7 8,0-1,-2 0,1-1,-1 0,0-1,-1 0,0-1,-1-1,1 0,-1 0,-1-2,1 1,-1-2,0 0,0-1,-15 1,24-3,-3 2,-1 0,0-1,0 0,1-1,-1 0,0 0,0-1,0-1,0 0,0 0,0-1,0 0,0-1,1 0,-8-3,-1-6</inkml:trace>
  <inkml:trace contextRef="#ctx0" brushRef="#br0" timeOffset="736.954">1158 213,'-14'29,"-15"23,-7 9,3-2,2-6,6-7,3-7,0-5,4-4,0-7,3-7</inkml:trace>
  <inkml:trace contextRef="#ctx0" brushRef="#br0" timeOffset="1003.681">763 297,'34'29,"30"19,8 6,-2-6,-9-6,-14-6,-16-4,-13-7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0 198,'34'-5,"25"-1,8-1,-4 2,-6 2,-9 1,-8 0,-10-3,-6-1,-7 0</inkml:trace>
  <inkml:trace contextRef="#ctx0" brushRef="#br0" timeOffset="252.356">199 1,'9'38,"8"27,2 8,-3-4,-4-10,-5-8,-2-15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26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0 101,'33'70,"-24"-26,-3 0,-2 1,-2 0,-1 0,-5 28,2 20,26 323,-6-326,-22-86,-1-9</inkml:trace>
  <inkml:trace contextRef="#ctx0" brushRef="#br0" timeOffset="1239.933">871 246,'1'-11,"-2"1,1-1,-1 1,-1 0,0-1,-1 1,1 0,-2 0,0 1,0-1,0 1,-1 0,-1 0,0 0,0 1,0-1,-1 2,0-1,-1 1,0 0,0 0,0 1,-1 0,0 1,0 0,0 0,-1 1,1 0,-1 1,0 0,-7-1,7 4,0 0,0 1,0 0,0 1,0 0,1 1,-1 0,1 0,0 1,-1 0,2 0,-1 1,1 0,-1 1,1 0,1 0,-1 1,1 0,0 0,1 1,0 0,0 0,1 0,0 1,0-1,1 1,0 1,0-1,1 0,-1 9,-1-4,2 0,0 0,0 0,2 1,-1-1,2 0,0 1,1-1,0 0,1 1,1-1,0 0,1 0,0-1,1 1,1-1,0 0,1 0,0-1,1 0,3 4,-5-10,1 0,-1-1,1 0,0 0,0-1,0 1,1-2,0 1,0-1,-1 0,2 0,-1-1,0-1,0 1,1-1,-1 0,1-1,-1 0,1-1,-1 1,0-2,1 1,-1-1,0 0,0-1,6-2,7-3,-1 0,1-2,-1 0,-1-1,0-2,-1 1,0-2,-1-1,10-9,-16 13,1 0,-2-1,0-1,0 1,-1-1,0-1,-1 0,-1 0,0 0,-1-1,-1 0,0 0,-1-1,0 1,-1-8,-3 24,-1-1,1 1,-1-1,0 1,1-1,-1 1,0-1,1 0,-1 1,0-1,1 0,-1 1,0-1,0 0,1 0,-1 0,0 0,0 0,1 0,-1 0,0 0,0 0,0 0,1 0,-1-1,0 1,1 0,-1 0,0-1,0 1,1 0,-1-1,1 1,-1-1,0 1,1-1,-1 1,1-1,-1 0,1 1,-1-1,1 1,0-1,-1 0,1 1,0-1,-1 0,1 0,0 1,0-1,0 0,0 0,-1 1,1-1,0 0,1 0,-1 0,0 1,0-1,0 0,0 0,0 1,1-1,-1 0,0 1,1-1,-1 0,1 1,-1-1,-33 47,16 3,2 1,2 0,2 1,3 0,0 23,7-68,-51 408,41-300,26-91,-3-21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11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370 787,'-4'-5,"0"0,0 0,0 0,-1 1,1 0,-1 0,0 0,-1 0,1 1,-1 0,1 0,-1 0,0 1,0-1,0 2,0-1,-1 1,1 0,0 0,-1 0,1 1,0 0,-1 0,1 1,0 0,-1 0,1 0,-4 2,-3 6,0 0,0 0,1 1,0 1,0 0,2 1,-1 0,1 0,1 1,1 0,-1 1,2 0,0 0,1 1,-3 10,8-23,-6 12,1 1,0-1,1 1,0 1,2-1,0 1,0-1,2 1,-1 13,3-26,-1 0,1 0,0-1,-1 1,1 0,0 0,1-1,-1 1,0-1,1 1,0-1,-1 1,1-1,0 0,0 0,0 0,1 0,-1 0,0 0,1-1,-1 1,1-1,-1 0,1 1,0-1,0-1,-1 1,1 0,0-1,0 1,0-1,3 0,98-8,-76-1,-1-2,0 0,0-2,-1-1,0-1,-2-1,1-1,-2-1,1-3,-4 2,-1-2,-1-1,-2 0,0-1,-1 0,10-22,-21 27,-12 28,3 0,0-1,0 1,1 1,1-1,0 1,0-1,1 1,0 0,1 0,0 0,1 0,0 0,1 0,0-1,0 1,2 0,-1 0,1-1,1 1,0-1,4 9,-5-14,0-1,0 0,0 0,1 0,-1-1,1 1,0-1,0 1,0-1,0-1,0 1,1-1,-1 1,1-1,0 0,0-1,0 1,-1-1,2 0,-1-1,0 1,0-1,0 0,0 0,0 0,0-1,0 1,0-1,0-1,0 1,0-1,-1 0,1 0,0 0,0-1,21-14,0-1,-2 0,0-2,-1-1,-1-1,-1-1,-1-1,6-11,-5 9,21-23,-3-1,-2-2,-2-2,16-35,-34 58,-2 0,-1-1,-2 0,-1-1,-2 0,-1 0,-1-1,-2 0,-2-1,-1 1,-1-2,-1 34,0 0,0 0,0 0,0 0,0 0,-1 0,1 0,0 0,-1 0,0 0,1 0,-1 0,0 0,0 0,0 1,0-1,-1 0,1 1,0-1,-1 1,1-1,-1 1,1 0,-1 0,1-1,-1 1,0 0,0 1,0-1,0 0,0 0,0 1,1-1,-1 1,0 0,-1-1,1 1,0 0,0 0,0 0,0 1,0-1,0 0,0 1,0-1,0 1,1 0,-1 0,0 0,0 0,0 0,0 0,-17 15,1 2,0-1,1 2,1 1,1 0,0 0,2 2,-9 18,19-36,-20 32,1 2,2 0,1 1,2 0,2 2,2 0,1 0,2 1,2 1,2-1,2 1,2 7,2-41,0 0,1 0,0 0,0 0,1 0,0 0,1-1,0 1,1 0,-1-1,2 0,-1 0,1 0,0-1,1 0,-1 0,2 0,-1 0,1-1,0 0,0-1,0 1,1-1,5 2,5 1,0-2,1 0,0-1,0-1,0 0,0-2,1 0,-1-1,1-1,-1-1,1-1,-1 0,8-4,-11 3,0-1,0-1,-1-1,0-1,0 0,0 0,-1-1,0-1,0-1,-1 0,-1-1,0 0,0 0,5-9,-11 14,-1-1,0 1,-1-1,1 0,-1 0,-1-1,1 1,-1-1,-1 0,1 0,-1 0,-1 0,1 0,-2 0,1 0,-1 0,0 0,-1-1,1 1,-2 0,1 0,-1 0,0 0,-1 0,0 1,0-1,-1 1,0 0,-3-5,-2 2,-1 0,1 1,-2 0,1 1,-1 0,-1 1,1 0,-1 1,0 0,-1 1,1 0,-1 1,0 0,0 1,0 1,0 0,-1 1,1 0,-1 1,1 0,-1 2,1-1,0 1,0 1,0 1,0 0,-6 2,-16 4</inkml:trace>
  <inkml:trace contextRef="#ctx0" brushRef="#br0" timeOffset="451.187">1640 702,'-15'12,"1"1,0 0,0 1,2 0,0 1,0 1,1 0,1 1,1 0,0 0,2 0,0 1,0 1,2 1,4-14,1 0,0 0,0 0,1 0,0 1,0-1,0 0,1-1,0 1,0 0,0 0,1-1,0 1,0-1,0 0,1 0,-1 0,1-1,0 1,1-1,-1 0,1 0,0 0,0-1,0 1,1-1,-1-1,1 1,-1-1,1 0,0 0,0 0,0-1,0 0,1 0,2 0,0 0,0-1,1 0,-1-1,0 0,0 0,-1 0,1-1,0-1,0 0,-1 0,1 0,-1-1,0-1,0 1,-1-1,0 0,1-1,-1 0,-1 0,0-1,1 1,-2-1,1-1,-1 1,0-1,-1 0,0 0,0 0,1-5,-2 7,0-1,-1 0,1-1,-2 1,1 0,-1-1,0 1,0 0,-1-1,0 1,0-1,-1 1,0-1,0 1,-1 0,0-1,0 1,-1 0,0 0,0 1,0-1,-1 0,-2-2,0 2,1 0,-1 1,0-1,-1 1,0 1,0-1,0 1,0 0,-1 1,0-1,0 2,-2-2,-15-3</inkml:trace>
  <inkml:trace contextRef="#ctx0" brushRef="#br0" timeOffset="1153.91">2007 758,'-6'12,"0"1,1-1,1 1,0 0,0 0,1 1,1-1,0 0,1 1,1-1,0 1,1 0,0-1,2 11,-2-21,0-1,-1 0,1 1,0-1,0 0,1 1,-1-1,0 0,1 0,-1 0,1 0,0 0,-1 0,1-1,0 1,0 0,0-1,0 0,1 1,-1-1,0 0,1 0,-1 0,0 0,1-1,-1 1,1-1,-1 0,1 1,-1-1,1 0,-1 0,1-1,-1 1,2-1,88-31,-83 28,7-5,-1 0,0 0,0-2,-1 0,-1 0,0-1,10-13,-22 25,0 0,1 0,-1 0,0 0,0 0,0 0,0 0,0 0,0 0,0 0,0 1,1-1,-1 0,0 1,0-1,0 1,0-1,0 1,-1 0,1-1,0 1,0 0,0 0,0-1,-1 1,1 0,0 0,-1 0,1 0,-1 0,1 0,-1 0,0 0,1 0,-1 0,0 0,1 0,-1 1,0-1,0 0,0 0,0 0,0 0,0 0,-1 0,1 0,0 0,-1 1,1-1,0 0,-1 0,0 0,7 20,-3-15,2 0,-1-1,1 1,-1-1,1 0,1-1,-1 1,1-1,0 0,0 0,0-1,0 0,1 0,-1 0,1-1,-1 0,1 0,0-1,0 0,0 0,0-1,0 1,0-1,0-1,0 0,0 0,0 0,0-1,0 0,-1 0,1 0,-1-1,1 0,-1-1,0 1,0-1,-1 0,5-4,20-15,-1-2,-1 0,-2-2,0-1,-2-1,-1-1,14-25,-14 13,-2-1,-2-1,-2-1,-2 0,-2-2,-2 1,-2-1,-2-1,-2 1,-2-1,-3-40,0 81,1 0,0 1,0 0,-1-1,0 1,0 0,-1-1,0 1,0 0,0 0,-1 0,0 0,0 0,0 0,-1 0,0 0,0 1,-1 0,1-1,-1 1,0 1,-4-4,5 8,0 1,0 0,0 0,-1 0,1 0,0 0,0 1,0 0,1-1,-1 1,0 0,1 0,-1 0,1 1,0-1,-1 1,1-1,0 1,1 0,-1 0,0 0,1-1,0 2,-1-1,1 0,0 0,1 0,-1 0,1 1,-1-1,1 0,0 1,-1-2,-17 69,2 2,4-1,-3 59,12-70,3 0,2 0,2 0,5 9,15 65,-22-128,-1-5,-1 0,1 0,0 0,-1 0,1 0,-1 0,1 0,-1 0,0 0,0 0,0 0,0 0,0 0,-1 1,1-1,-1 0,1 0,-1 0,0 0,1 0,-1-1,0 1,-1 2,-9 1</inkml:trace>
  <inkml:trace contextRef="#ctx0" brushRef="#br0" timeOffset="1405.579">2318 391,'43'-9,"43"-9,22-5,6 1,-7 4,-6 5,-12 5,-5 4,-9 2,-2 2,-13 1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0,'-90'201,"72"-164,-3 0,0-2,-3-1,-1 0,-1-2,-15 14,25-30,2-1</inkml:trace>
  <inkml:trace contextRef="#ctx0" brushRef="#br0" timeOffset="296.855">0 0,'10'24,"12"18,8 6,3 0,1-8,0-6,-2-5,-1-6,-6-3,-3-5,-4 0,-11-2,-6-4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01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1 394,'115'-26,"-63"19,207-18,-120 5,-115 16</inkml:trace>
  <inkml:trace contextRef="#ctx0" brushRef="#br0" timeOffset="279.484">85 564,'38'0,"37"-5,11-2,-5 1,-11 1,-13 1,-16-2,-10-2,-6 2,-2 1,0 2,-5-4,-4-1</inkml:trace>
  <inkml:trace contextRef="#ctx0" brushRef="#br0" timeOffset="3230.515">1271 197,'16'-48,"-15"47,-1 0,0 0,0 0,0 0,0 0,0 1,0-1,0 0,-1 0,1 0,0 0,0 0,-1 0,1 0,-1 0,1 0,-1 1,1-1,-1 0,1 0,-1 1,0-1,1 0,-1 1,0-1,0 1,1-1,-1 1,0-1,0 1,0-1,0 1,0 0,0-1,1 1,-1 0,0 0,0 0,0 0,0 0,0 0,0 0,0 0,0 0,0 0,0 0,0 1,0-1,0 0,0 1,-12 5,0 0,1 0,-1 1,2 1,-1 0,1 1,0 0,1 1,0 0,0 0,1 1,1 0,0 1,0 0,1 0,1 0,0 1,1 0,-1 3,0-1,0 1,1-1,1 1,0 1,1-1,1 0,1 1,0-1,1 1,0 0,2-1,0 0,4 15,-3-25,0 1,0-1,1 0,0 0,0 0,0-1,1 1,0-1,0 0,0-1,1 1,-1-1,1 0,0 0,0-1,1 0,-1 0,1 0,-1-1,1 0,0 0,0-1,0 0,0 0,1 0,7 0,1 0,-1-1,1 0,-1-2,0 0,1 0,-1-1,0-1,0-1,-1 0,3-2,7-3,-1-2,0 0,-1-2,0 0,-1-2,-1 0,0-1,-1-1,-1-1,-1-1,-1 0,-1-1,0-1,-2 0,0-1,-2 0,0-1,-2 0,-1-1,2-11,-8 29,0-2,-1 1,-1 0,1 0,-1 0,-1 0,1 0,-1 0,-1 0,0 0,0 0,0 0,-1 0,0 1,-1 0,1-1,-1 1,-1 0,1 1,-1-1,-1 1,1 0,-1 0,0 1,0 0,-1 0,1 0,-1 1,0 0,-7-3,2 3,-1 0,0 1,0 0,0 1,-1 1,1 0,0 1,-1 0,1 1,0 1,0 0,0 1,0 0,0 1,-7 3,-15 5</inkml:trace>
  <inkml:trace contextRef="#ctx0" brushRef="#br0" timeOffset="3581.055">791 422,'9'-4,"-1"0,1 0,1 1,-1 1,0-1,0 2,1-1,-1 1,1 1,0 0,-1 0,1 0,-1 2,1-1,-1 1,0 0,7 3,66 7,42-14,0-5,122-24,-158 19,175-20,-262 31,0 1,0-1,0 1,0-1,0 1,1 0,-1 0,0 0,0 0,1 0,-1 0,0 0,0 0,0 0,1 0,-1 1,0-1,0 0,0 1,0-1,0 1,0 0,0-1,0 1,0 0,0-1,0 1,0 0,0 0,0 0,-1 0,1 0,0 0,-1 0,1 0,0 0,-1 0,0 0,1 0,-1 1,0-1,1 0,-1 0,0 0,0 1,0-1,0 0,0 0,0 0,-1 1,1-1,-9 10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0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1 169,'24'0,"13"0,4 0,1 0,-2 0,-3 0,-4 0,-1 0,-3 0,-1 0,0 0,0 0,-1 0,1 0,0 0,0 0,0 0,-5 0</inkml:trace>
  <inkml:trace contextRef="#ctx0" brushRef="#br0" timeOffset="3969.171">86 367,'1'2,"1"0,-1 0,1 0,-1-1,1 1,0 0,0-1,0 0,0 1,0-1,0 0,0 0,0 0,0 0,0 0,0-1,1 1,-1-1,0 1,1-1,-1 0,0 0,1 0,-1 0,1 0,0 0,355 3,-183 2,-163 7,-18-7</inkml:trace>
  <inkml:trace contextRef="#ctx0" brushRef="#br0" timeOffset="4635.936">424 0,'52'48,"82"42,65 55,-197-145,-1 1,0-1,0 0,0 1,0 0,0-1,1 1,-1 0,0 0,-1-1,1 1,0 0,0 0,0 0,0 0,-1 0,1 0,0 0,-1 0,1 1,-1-1,0 0,1 0,-1 0,0 1,1-1,-1 0,0 0,0 1,0-1,0 0,0 0,-1 1,1-1,0 0,-1 0,1 0,0 1,-1-1,1 0,-1 0,0 0,1 0,-1 0,0 0,0 0,0 0,0 0,0 0,0-1,0 1,0 0,-13 3,0 1,0 0,1 0,-1 1,2 1,-1 1,1-1,0 2,0 0,-6 6,-178 185,185-186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57,'0'-5,"-4"3,-7 3,-2 4,2 8,8 1,8-7,9-4,2-8,3-3,-2-5,-8 1,-11 1,-1 3,2 3</inkml:trace>
  <inkml:trace contextRef="#ctx0" brushRef="#br0" timeOffset="433.729">354 0,'-10'10,"-7"2,-2 5,8-1,11-3,9-3,4-9,4-5,0-5,-9-2,-10 1,-9 2,-3 8,5 3,5 1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9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12,'-5'2,"0"-1,0 1,0 0,0 0,0 0,1 1,-1-1,1 1,0 1,-1-1,2 0,-1 1,0 0,-1 1,-5 5,-33 33,2 1,2 3,2 1,1 3,-162 146,100-95,99-102,-1 0,0 0,1 0,-1 0,1 0,-1 0,0 0,1 0,-1 0,1 1,-1-1,0 0,1 0,-1 0,0 0,1 1,-1-1,0 0,1 0,-1 1,0-1,0 0,1 1,-1-1,0 0,0 1,0-1,1 0,-1 1,0-1,0 0,0 1,0-1,0 1,0-1,0 0,0 1,0-1,0 1,0-1,0 0,0 1,0-1,0 0,0 1,0-1,0 1,-1-1,1 0,0 1,0-1,0 0,-1 1,1-1,0 0,0 1,-1-1,1 0,0 0,-1 1,1-1,0 0,-1 0,1 0,0 0,9-7</inkml:trace>
  <inkml:trace contextRef="#ctx0" brushRef="#br0" timeOffset="431.935">90 41,'-24'-33,"17"26,17 23,171 206,-33-24,-76-135,-68-66,-7-5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29,'-5'0,"3"0,8 0,6 0,7 0,4 0,4 0,2 0,0 0,0 0,1-5,-1-2,0 1,0 1,-10 2,-9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23,'19'5,"26"-4,9-1,1-1,-4 0,-11-6,-7 0,-5 0,-7 2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19 539,'-9'-4,"1"-3,7 1,8 1,8 2,7 1,3-4,3-1,1 1,1-3,0-1,-1 2,1-3,-2 1,-9 7,-8 8,-11 4,-5 0</inkml:trace>
  <inkml:trace contextRef="#ctx0" brushRef="#br0" timeOffset="912.95">330 850,'20'-2,"1"-1,-1-1,1-1,-1 0,-1-2,1 0,-1-1,0-1,11-8,-12 6,-1-1,0-1,-1-1,0 0,-1-1,-1 0,0-1,-1-1,-1 0,-1-1,0-1,-2 1,7-17,-2-40,-14 74,0-1,0 0,0 0,-1 0,1 0,0 1,-1-1,1 0,-1 1,0-1,0 0,1 1,-1-1,0 1,0-1,-1 1,1-1,0 1,0 0,-1 0,1-1,-1 1,1 0,-1 0,1 0,-1 1,0-1,1 0,-1 1,0-1,0 1,1-1,-1 1,0 0,0 0,0 0,1 0,-1 0,-1 0,-4 3,0 0,0 0,0 0,0 1,1 0,0 1,0-1,0 1,0 0,1 0,0 1,0 0,0 0,1 0,0 0,0 1,0 0,1 0,0 0,1 0,-1 0,1 0,0 3,-1-3,0-1,0 1,1-1,-1 1,2 0,-1-1,1 1,0 0,0 0,1 0,0 0,0 0,1 1,-1-2,2 1,-1 0,1 0,0 0,0-1,1 1,0-1,0 1,1-1,-1 0,1 0,1-1,-1 1,1-1,3 3,-1-3,1 0,0-1,0 0,0 0,0-1,1 0,-1 0,1-1,0 0,0-1,0 0,0 0,0-1,0 0,0 0,-1-1,1-1,5 0,151-61,-154 58,2 0,-1 0,-1-1,1 0,-1 0,0-1,0-1,-1 0,0 0,0-1,-1 0,0-1,-1 0,0-1,-1 1,0-1,0-1,2-7,-9 20,-1-1,1 1,-1 0,0-1,1 1,-1 0,0-1,1 1,-1 0,0-1,0 0,0 1,0-1,0 1,1-1,-1 0,0 1,0-1,0 0,0 0,0 0,0 0,0 0,0 0,0 0,0 0,0 0,0-1,0 1,0 0,1-1,-1 1,0 0,0-1,0 1,0-1,1 1,-1-1,0 0,0 1,1-1,-1 0,0 1,1-1,-1 0,1 0,-1 0,1 1,0-1,-1 0,1 0,0 0,-1 0,1 0,0 0,0 0,0 0,0 0,0 0,0 0,0 0,0 1,0-1,0 0,1 0,-1 0,0 0,1 0,-1 0,-6 7,0 0,1 0,-1 0,1 1,0 0,1 0,0 0,0 1,0-1,1 1,0 0,1 0,0 0,-1 2,3-7,-1 1,0 0,1-1,-1 1,1 0,0 0,0-1,1 1,-1 0,1-1,0 1,0 0,0-1,0 1,1-1,-1 1,1-1,0 0,0 0,0 0,0 0,1 0,-1 0,1-1,0 1,0-1,0 1,0-1,0 0,0 0,0-1,2 1,4 2,0-1,0-1,1 0,-1 0,1-1,-1 0,1 0,-1-1,1-1,-1 1,1-2,-1 1,1-1,-1-1,0 1,0-2,0 1,-1-1,5-3,11-7,-1-1,0-1,-1 0,0-2,-2-1,2-3,4-3,-13 14,0 0,-1 0,0-2,-1 1,0-1,-1-1,0 0,-1-1,-1 1,-1-2,0 1,-1-1,3-9,-9 24,1-1,-1 1,1-1,-1 1,0-1,0 1,0-1,0 1,0-1,0 1,0-1,0 1,-1 0,1-1,-1 1,1-1,-1 1,1 0,-1-1,0 1,1 0,-1 0,0-1,0 1,0 0,0 0,0 0,0 0,-1 0,1 0,0 1,0-1,-1 0,1 0,0 1,-1-1,1 1,-1 0,1-1,0 1,-1 0,1 0,-1 0,1 0,-1 0,1 0,-1 0,1 0,-1 0,1 1,-1-1,1 1,0-1,-1 1,1 0,0-1,-1 1,1 0,0 0,0 0,-14 11,0 0,2 1,0 1,0 0,1 0,1 1,0 1,1 0,1 0,0 1,1 0,1 1,1 0,1 0,0 0,1 0,0 10,4-22,0-1,0 1,0-1,1 0,0 1,0-1,1 0,-1 0,1 0,0 0,1 0,-1 0,1 0,0-1,0 1,0-1,1 0,-1 0,1 0,0-1,0 1,1-1,-1 0,1 0,-1 0,1-1,0 0,0 0,0 0,0 0,0-1,1 0,3 1,0-1,-1 0,1-1,-1 0,1 0,-1-1,1 0,-1 0,0-1,1 0,-1 0,0-1,3-2,8-5</inkml:trace>
  <inkml:trace contextRef="#ctx0" brushRef="#br0" timeOffset="1478.921">1882 625,'-48'41,"3"2,1 2,2 2,-1 7,28-34,41-37,130-151,-155 167,-1-1,1 1,-1 0,1 0,-1 0,1 0,0 0,0 0,-1 0,1 0,0 1,0-1,0 0,0 0,0 1,0-1,0 1,0-1,0 1,0-1,1 1,-1-1,0 1,0 0,0 0,1 0,-1 0,0 0,0 0,0 0,1 0,-1 0,0 0,0 1,0-1,0 0,1 1,-1-1,0 1,0-1,0 1,0 0,0 0,0-1,0 1,0 0,-1 0,1 0,0 0,0 0,-1 0,1 0,7 52,8 27,-16-78,1 0,1 0,-1 0,0 0,0 0,1 0,-1-1,1 1,-1-1,1 1,0-1,-1 0,1 1,0-1,0 0,0 0,0 0,0-1,0 1,0 0,0-1,1 1,-1-1,0 0,0 0,0 0,1 0,-1 0,0 0,0-1,0 1,0-1,2 0,3-1,0-1,0-1,-1 1,1-1,-1 0,0-1,0 0,0 0,0 0,-1 0,0-1,0 0,-1 0,1 0,-1-1,-1 0,1 1,-1-1,0-1,-1 1,0 0,0 0,0-1,-1 1,0-1,0-7,0-10</inkml:trace>
  <inkml:trace contextRef="#ctx0" brushRef="#br0" timeOffset="1948.954">1825 32,'23'-8,"0"2,1 0,-1 2,1 0,0 2,0 1,0 1,20 2,-43-2,0 0,0 0,1 0,-1 0,0 0,0 0,1 0,-1 0,0 1,0-1,0 1,1-1,-1 1,0-1,0 1,0-1,0 1,0 0,0 0,0 0,0 0,0-1,0 1,-1 0,1 0,0 1,-1-1,1 0,0 0,-1 0,0 0,1 0,-1 1,0-1,1 0,-1 0,0 1,0-1,0 0,0 0,0 1,0 0,-31 51,9-17,21-34,0 0,1 0,-1 0,1 0,-1 1,1-1,0 0,0 0,0 1,0-1,0 0,0 0,1 1,-1-1,1 0,-1 0,1 0,0 1,0-1,0 0,0 0,0 0,1-1,-1 1,0 0,1 0,0-1,-1 1,1-1,0 1,0-1,0 0,-1 0,1 0,1 0,-1 0,0 0,0 0,0-1,0 1,1-1,-1 0,2 1,101 4,-34-24,-52 13</inkml:trace>
  <inkml:trace contextRef="#ctx0" brushRef="#br0" timeOffset="2381.273">2813 229,'-44'104,"-11"-6,-4-2,-5-3,-17 16,71-97,-7 9,2-4</inkml:trace>
  <inkml:trace contextRef="#ctx0" brushRef="#br0" timeOffset="2734.601">2418 229,'91'64,"-65"-49,-1 2,0 0,-2 2,0 1,-1 1,-1 1,-1 0,10 17,-14-15,-1 1,-1 0,-2 1,0 0,6 23,-11-26,1-1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20,'5'-10,"1"2,0 7,-6 8,-8 9,-2 5,-5 4,1 3,-3 2,-2-1,-4 1,-2 0,-2-6,4-6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35 537,'-28'170,"26"-160,0 1,1 0,0 0,1 0,0-1,0 1,1 0,1 0,0-1,0 1,1-1,1 1,-1-1,2 0,-1-1,1 1,1-1,0 0,0 0,1 0,0-1,0 0,3 1,-7-7,1-1,-1 0,1 0,0 0,-1-1,1 0,0 1,-1-1,1 0,0 0,0-1,-1 1,1-1,-1 0,1 0,0 0,-1-1,0 1,1-1,-1 1,0-1,0 0,0-1,0 1,0 0,1-2,70-73,-50 49,-2-1,-1 0,-1-2,-2 0,-1-1,5-16,-22 49,0-1,1 0,-1 1,0-1,1 0,-1 0,1 1,-1-1,1 0,-1 0,0 0,1 1,-1-1,1 0,-1 0,1 0,-1 0,1 0,-1 0,1 0,-1 0,1 0,-1 0,1 0,-1-1,0 1,1 0,-1 0,1 0,-1 0,1-1,-1 1,1 0,1 18,-1-11,0 0,0 0,0 0,1 0,0 0,1 0,-1-1,1 0,1 1,-1-1,1 0,0 0,0-1,1 1,0-1,0 0,0 0,0-1,1 1,0-1,0 0,0-1,0 0,0 0,1 0,-1 0,1-1,0 0,0-1,0 0,0 0,0 0,0-1,0 0,0 0,0-1,2 0,2-1,0-1,-1 0,1-1,-1 0,0-1,0 0,-1 0,1-1,-1 0,-1-1,1 0,-1 0,0-1,-1 0,0-1,0 1,0-1,-1-1,-1 1,0-1,0 0,-1 0,0 0,-1-1,0 1,0-1,-1 0,0-7,-2-39,-1 32</inkml:trace>
  <inkml:trace contextRef="#ctx0" brushRef="#br0" timeOffset="517.009">881 1,'0'0,"0"1,0-1,0 1,0-1,-1 0,1 1,0-1,0 1,0-1,0 1,0-1,0 1,0-1,1 0,-1 1,0-1,0 1,0-1,0 1,0-1,1 0,-1 1,0-1,0 0,1 1,-1-1,0 0,1 1,-1-1,0 0,1 1,-1-1,0 0,1 0,-1 0,0 1,1-1,-1 0,1 0,-1 0,1 0,-1 0,0 0,1 0,-1 0,1 0,-1 0,1 0,-1 0,1 0,-1 0,0 0,1 0,-1 0,1 0,-1-1,0 1,1 0,-1 0,1-1,-1 1,0 0,1 0,-1-1,0 1,0 0,1-1,-1 1,8 40,-5 387,2-229,-4-194,-1 0,1 0,0 0,1-1,-1 1,1 0,-1-1,1 1,0-1,0 0,1 1,-1-1,1 0,-1-1,1 1,0 0,0-1,0 1,1-1,-1 0,1 0,-1-1,1 1,-1-1,1 1,0-1,0 0,-1 0,1-1,0 1,0-1,0 0,0 0,0 0,0-1,0 1,0-1,-1 0,1 0,0 0,0-1,-1 1,4-3,9-5,-1-2,0 0,-1-1,0 0,-1-1,0-1,-1 0,2-4,34-35,-48 51,0 1,1 0,-1 0,1 0,0 0,-1 0,1 0,0 0,0 0,-1 0,1 0,0 1,0-1,0 0,0 1,0-1,0 0,0 1,0-1,0 1,1-1,-1 1,0 0,0 0,0-1,0 1,1 0,-1 0,0 0,0 0,1 0,-1 1,0-1,0 0,0 1,0-1,0 0,1 1,-1-1,0 1,0 0,0-1,0 1,0 0,0 0,-1-1,1 1,0 0,0 0,0 0,-1 0,1 1,7 78,-9-74,0 0,1 1,-1-1,1 1,1-1,-1 0,1 1,1-1,-1 0,1 0,0 0,0 0,1 0,-1 0,1-1,1 1,-1-1,1 0,3 4,-5-8,-1 0,1 0,-1 0,1 0,-1 0,1-1,0 1,-1-1,1 1,0-1,-1 0,1 1,0-1,0 0,-1 0,1 0,0 0,-1-1,1 1,0 0,-1-1,1 1,0-1,-1 0,1 1,-1-1,1 0,-1 0,1 0,11-10</inkml:trace>
  <inkml:trace contextRef="#ctx0" brushRef="#br0" timeOffset="1552.955">1502 623,'9'5,"-1"0,1-1,0 0,0-1,1 1,-1-2,1 1,0-2,-1 1,1-1,0 0,0-1,0-1,0 1,0-1,-1-1,1 0,0 0,-1-1,1 0,-1-1,0 0,0 0,-1-1,1 0,6-6,-12 9,0-1,0 1,-1-1,1 0,-1 0,1 0,-1 0,0 0,0 0,-1-1,1 1,0-1,-1 1,0-1,0 0,0 1,-1-1,1 0,-1 0,0 1,0-1,0 0,0 0,-1 0,1 1,-1-1,0 0,0 1,-1-1,1 1,-1-1,1 1,-1-1,0 1,-1 0,1 0,0 0,-1 0,0 1,1-1,-1 1,0-1,0 1,-1 0,1 0,0 1,-1-1,1 1,-1-1,1 1,-1 0,0 0,0 1,1-1,-1 1,-1 0,-6 5,0 1,0 0,1 0,0 1,0 1,1 0,0 0,1 1,-1 0,2 0,-1 1,1 0,1 0,0 1,0 0,1 0,1 0,0 1,0-1,0 7,-15 80,19-95,0 0,1 0,-1 1,1-1,-1 0,1 0,0 0,0 0,0-1,1 1,-1 0,1 0,0-1,-1 1,1-1,0 1,0-1,1 0,-1 0,0 0,1 0,-1 0,1-1,0 1,0-1,-1 1,1-1,0 0,0 0,2 0,12 2,0-1,0 0,0-2,1 0,-1 0,0-2,0 0,0-1,0-1,0 0,-1-1,0-1,13-7,12-6,-2-3,0 0,-2-3,26-22,-42 32,-1-1,-1 0,0-2,-1 0,-1-1,-1-1,-1-1,-1 0,0-1,9-21,-21 41,-1 0,0-1,1 1,-1 0,0 0,0-1,-1 1,1-1,0 1,-1-1,1 1,-1-1,0 1,0-1,0 1,0-1,0 1,-1-1,1 1,-1-1,1 1,-1-1,0 1,0 0,0-1,-1 1,1 0,0 0,-1 0,1 0,-1 0,0 0,0 0,0 1,0-1,0 0,0 1,0 0,0 0,0-1,-1 1,1 0,-1 1,1-1,0 0,-1 1,1-1,-1 1,0 0,1 0,-1 0,1 0,-1 0,1 1,-1-1,1 1,-1 0,1-1,-11 6,1 1,0 0,0 1,1 0,0 1,0 0,1 0,0 1,1 1,0-1,0 2,2-1,-1 1,-2 7,8-17,1-1,-1 1,1 0,0 0,0 0,0 0,0 0,0 0,0 0,0 1,1-1,-1 0,1 0,-1 1,1-1,0 0,0 0,0 1,0-1,1 0,-1 0,1 1,-1-1,1 0,0 0,0 0,0 0,0 0,0 0,0 0,0 0,1 0,-1 0,1-1,-1 1,1-1,0 1,0-1,-1 1,1-1,0 0,0 0,0 0,0 0,1 0,-1-1,0 1,0-1,1 1,20 1,0-1,0-1,0-1,0 0,0-2,-1-1,1-1,-1-1,4-2,-3 1,36-7,-57 14,-1 0,0 0,0 1,1-1,-1 0,0 1,1 0,-1-1,0 1,0-1,0 1,0 0,0 0,0 0,0 0,0 0,0 0,0 0,0 0,0 0,-1 0,1 0,-1 0,1 1,0-1,-1 0,0 0,1 1,-1-1,0 0,0 1,0-1,0 0,0 1,0-1,0 1,0-1,0 0,-1 0,1 1,-1 0,-15 134,17-134,0 0,0 1,0-1,0 0,1 1,-1-1,1 0,-1 0,1 0,0 0,0-1,0 1,0 0,0-1,0 1,0-1,0 0,1 0,-1 0,0 0,1 0,-1 0,1-1,-1 1,1-1,-1 1,1-1,0 0,-1 0,1 0,-1-1,2 1,81-23,65-82,-133 92,-1-1,0-1,-1 0,-1-1,0-1,-1-1,-1 1,-1-2,0 0,2-9,-11 26,-1 1,0-1,0 0,0 0,0 1,0-1,-1 0,1 0,0 0,-1 0,0 0,1 0,-1 0,0 0,0 0,0 0,0 0,0 0,-1 0,1 0,-1 0,1 0,-1 0,0 0,1 0,-1 0,0 1,0-1,0 0,-1 1,1-1,0 1,-1-1,1 1,-1-1,1 1,-1 0,0 0,1 0,-1 0,0 0,0 0,0 0,0 1,0-1,0 1,0-1,0 1,0 0,0 0,-1 0,-9 4,0 1,0 1,0-1,1 2,0 0,0 0,1 1,0 1,0-1,1 1,0 1,-4 7,3-6,0 0,1 1,1 1,0 0,0 0,1 0,1 1,1 0,0 0,-3 13,6-20,1-1,0 1,0 0,1-1,-1 1,2 0,-1-1,1 1,0-1,0 1,0-1,1 1,0-1,1 0,-1 0,1 0,1 0,-1 0,1-1,0 1,0-1,0 0,1 0,-1 0,3 0,9 5,1-1,0-1,0-1,0-1,1 0,0-1,0-1,0 0,1-2,-1 0,1-1,-1-1,1 0,-1-2,1 0,-1-1,0-1,0-1,14-5,15-7,-29 10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1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2488 206,'80'-8,"-1"-3,0-3,-1-4,58-21,-130 38,0-1,0 0,-1 0,1 0,0-1,-1 1,0-1,0-1,0 1,0-1,0 0,-1 0,1 0,-1 0,0-1,0 0,-1 0,0 0,1 0,-2 0,1-1,-1 0,0 1,1-5,-3 10,0-1,0 0,0 1,0-1,0 0,-1 1,1-1,0 1,-1-1,1 0,0 1,-1-1,1 1,-1-1,1 1,0-1,-1 1,0-1,1 1,-1 0,1-1,-1 1,1 0,-1-1,0 1,1 0,-1 0,0-1,1 1,-1 0,0 0,1 0,-1 0,0 0,1 0,-1 0,0 0,1 0,-1 0,0 1,1-1,-1 0,0 0,1 1,-1-1,1 0,-1 1,0-1,1 0,-1 1,1-1,-1 1,1-1,-1 1,-32 25,14 0,1 1,1 0,2 2,0 0,2 0,2 1,0 1,2 0,1 0,2 1,1 0,2 0,0 0,3 10,-35 369,33-368,-1 1,-2 0,-2-1,-2 0,-2-1,-2 0,-12 26,-43 10,66-76,0 0,0-1,0 0,-1 0,1 1,-1-1,1-1,0 1,-1 0,0 0,1-1,-1 0,1 1,-1-1,1 0,-1 0,0-1,1 1,-1 0,1-1,-1 0,1 1,-1-1,1 0,-1 0,1-1,0 1,0 0,-1-1,1 1,0-1,0 0,1 0,-1 1,0-1,1 0,-1-1,1 1,-8-14,1-1,0 0,1-1,2 0,-1 0,2 0,1 0,0-1,1 0,1 1,1-1,0 0,2 1,3-19,-5 22,1 0,1 0,0 1,1-1,0 0,1 1,1 0,1 0,0 0,0 0,1 1,1 0,0 1,1 0,1 0,0 1,0 0,1 1,0 0,1 0,0 1,9-5,9 2,0 1,1 1,0 2,0 1,14 0,40 14,-61-3</inkml:trace>
  <inkml:trace contextRef="#ctx0" brushRef="#br0" timeOffset="751.752">3419 573,'-4'1,"-24"4,1 1,0 1,0 1,1 2,0 1,0 1,1 1,1 1,1 1,0 1,-2 3,23-18,-1 1,1 0,0 0,0 0,0 0,1 0,-1 0,0 1,1-1,0 0,-1 1,1-1,0 1,0 0,0-1,1 1,-1 0,1 0,-1-1,1 1,0 0,0 0,0-1,1 1,-1 0,0 0,1-1,0 1,0 0,0-1,0 1,0-1,0 1,1-1,-1 1,1-1,0 0,-1 0,1 0,0 0,1 1,9 0,1 1,-1-2,1 1,0-2,0 0,0 0,-1-1,1-1,0 0,0-1,0 0,-1-1,0-1,1 1,-1-2,0 0,-1 0,1-1,-1-1,7-5,22-10,-1-2,-1-2,-1-2,-2-1,4-6,-39 36,0-1,0 0,0 0,0 1,0-1,0 0,0 1,0-1,0 0,0 0,0 1,0-1,0 0,0 1,0-1,0 0,0 0,0 1,0-1,0 0,0 0,1 1,-1-1,0 0,0 0,0 1,0-1,1 0,-1 0,0 0,0 1,1-1,-1 0,0 0,0 0,1 0,-1 0,0 1,0-1,1 0,-1 0,0 0,0 0,1 0,-1 0,0 0,1 0,-1 0,0 0,0 0,1 0,-1 0,0 0,1 0,-1-1,0 1,0 0,1 0,-1 0,0 0,0-1,-7 43,2-20,3-17,1-1,-1 1,1 0,0 0,0 0,1 0,-1 0,1 0,0 0,1 0,-1 1,1-1,0 0,0-1,1 1,-1 0,1 0,0 0,0-1,1 1,-1-1,1 0,0 0,0 0,1 0,-1 0,1-1,0 1,0-1,0 0,0 0,3 1,4-2,-1 0,1-1,-1-1,1 0,0 0,-1-1,1 0,-1-1,1 0,-1-1,0 0,0 0,0-1,-1-1,1 1,-1-2,5-3,12-8,-2-1,0-1,-1-1,-1-1,11-14,-11 12,-1 0,-1-2,-1-1,-1 0,-1-1,-2-1,10-22,-17-23,-9 71,1 0,0 1,0-1,-1 0,1 1,-1-1,0 1,1-1,-1 0,0 1,0 0,0-1,0 1,0 0,0-1,-1 1,1 0,0 0,-1 0,1 0,-1 0,1 0,-1 0,1 1,-1-1,1 0,-1 1,0-1,1 1,-1 0,0 0,1-1,-1 1,0 0,0 1,1-1,-1 0,0 0,1 1,-2-1,-3 2,-1 0,1 1,-1 0,1 0,0 0,0 0,0 1,1 0,-1 0,1 1,0 0,0 0,0 0,1 0,0 1,0-1,0 1,1 0,0 1,0-1,0 0,1 1,0 0,0-1,1 1,0 0,0 0,0 0,1 0,0 0,1-1,-1 1,1 0,1 2,1-3,1 1,0-1,0 0,0 0,1 0,-1-1,1 1,1-1,-1-1,1 1,0-1,0 0,0 0,1 0,-1-1,1 0,0 0,6 1,-6-2,0 1,1 0,-1 0,0 1,-1-1,1 2,-1-1,1 1,-2 0,1 0,0 1,-1-1,0 1,0 0,-1 1,4 6,-4-2,-2 1,1-1,-2 0,1 1,-2 0,1-1,-2 1,0 0,0-1,-1 1,0-1,-1 0,0 0,-1 0,-2 5,2-4</inkml:trace>
  <inkml:trace contextRef="#ctx0" brushRef="#br0" timeOffset="-1164.518">259 799,'3'7,"0"0,0 0,1 0,0 0,0-1,1 0,-1 1,2-2,-1 1,0-1,1 1,0-1,0-1,1 1,0-1,-1-1,1 1,0-1,1 0,-1 0,0-1,1 0,0-1,-1 1,1-2,0 1,-1-1,1 0,0 0,0-1,-1 0,1-1,0 0,35-8,-1-3,0-1,-1-2,0-1,-2-3,0-1,-2-2,0-2,-1-1,-2-1,-1-2,-1-2,12-15,3-4,-3-2,-1-2,-3-2,30-54,-1-41,-61 176,1 166,-4-150,-2 0,-2 0,-1-1,-3 1,-1 0,-2-1,-2 0,-1 0,-2-1,-2 0,-2 1,8-26,0 0,-1 0,-1 0,0-1,-1-1,0 1,-1-2,0 1,-1-2,0 1,-1-2,0 0,0 0,-1-1,0-1,-1 0,-14 4,17-5,-1-2,-1 0,1 0,0-1,-1-1,0 0,0-1,1-1,-1 0,0-1,0 0,1-1,-1 0,-3-2,8 1,-1 0,1 0,0 0,0-1,0-1,0 0,1 0,0 0,0-1,0 0,1-1,0 0,0 0,1 0,-6-9,0-7</inkml:trace>
  <inkml:trace contextRef="#ctx0" brushRef="#br0" timeOffset="-832.438">1726 629,'-19'8,"1"1,1 1,0 0,0 1,1 1,0 0,1 2,0-1,2 2,-1 0,2 0,0 2,-1 1,12-16,0 1,-1-1,1 0,0 1,0-1,0 1,0-1,1 1,-1-1,1 1,-1 0,1-1,0 1,0 0,0-1,1 1,-1 0,1-1,-1 1,1-1,0 1,0-1,0 1,0-1,0 0,0 1,1-1,-1 0,1 0,0 0,0 0,0 0,-1 0,2-1,-1 1,0-1,0 1,0-1,1 0,-1 0,1 0,0 1,7 1,-1 0,1-1,0 0,-1 0,1-1,0-1,0 1,0-2,0 1,-1-1,2-1,11-3,-1-1,0-2,-1 0,1-1,-2-1,1 0,-1-2,-1 0,0-1,-1-1,-1-1,0 0,12-16,-22 25,-1-1,-1 0,1-1,-1 1,0-1,-1 0,0 0,0 0,-1-1,0 1,0 0,0-4,-2 9,0-1,0 1,0-1,0 1,0-1,-1 1,0-1,1 1,-1 0,0 0,-1-1,1 1,-1 0,1 0,-1 0,0 0,0 0,0 1,0-1,-1 1,1-1,-1 1,0 0,1 0,-1 0,0 0,0 0,0 1,0-1,-1 1,-1 0,-7-2,-1 0,0 2,1 0,-1 0,0 1,0 0,0 1,1 1,-1 0,0 1,1 0,0 1,0 0,0 1,0 1,-9 5,-9 5</inkml:trace>
  <inkml:trace contextRef="#ctx0" brushRef="#br0" timeOffset="24824.602">60 1872,'-8'-20,"-6"44,3 18,2 0,2 1,2 0,1 1,2-1,5 42,-3-65,-1-14,1-1,0 0,0 1,0-1,0 0,1 1,0-1,0 0,0 0,1 0,-1 0,1 0,1 0,-1 0,1-1,-1 1,1-1,1 1,-1-1,1 0,-1-1,1 1,0 0,0-1,1 0,-1 0,1 0,0-1,-1 0,1 0,0 0,0 0,0-1,1 1,-1-1,0-1,0 1,1-1,-1 0,0 0,1 0,0-1,6-5,0 0,0-1,-1-1,0 1,-1-2,0 1,0-2,-1 1,0-1,-1 0,0-1,0 0,-1 0,-1-1,0 0,3-8,-3 9,14-25,-2 0,-1-1,-2-1,-1-1,-2 0,-2 0,3-28,-12 66,0-1,0 0,0 0,-1 0,1 1,0-1,-1 0,1 0,-1 0,0 0,0 0,0 0,0 0,0 0,0 0,0 0,0 0,-1 0,1 0,-1 0,0 0,0 0,1 0,-1 0,0 1,0-1,-1 0,1 1,0-1,0 1,-1-1,1 1,-1 0,0-1,1 1,-1 0,0 0,1 0,-1 0,0 1,0-1,0 0,0 1,0-1,0 1,0 0,0 0,0 0,0 0,0 0,0 0,0 0,0 1,-1-1,-1 2,1 1,-1-1,1 1,-1 0,1 0,0 0,0 0,0 0,1 1,-1-1,1 1,-1 0,1 0,1 0,-1 0,0 0,1 0,0 0,0 0,0 1,1-1,-1 0,1 1,0-1,0 0,1 1,-1-1,1 0,0 1,0-1,1 0,-1 0,1 0,0 0,0 0,0 0,0-1,1 1,-1-1,3 3,52 41,-38-39</inkml:trace>
  <inkml:trace contextRef="#ctx0" brushRef="#br0" timeOffset="26009.704">343 1956,'5'0,"1"5,5 1,0 5,-1 5,-3 5,-2 3,2 3,1 1,-2 1,3-4,1-2,2-5,0-1,3-3,-2-4</inkml:trace>
  <inkml:trace contextRef="#ctx0" brushRef="#br0" timeOffset="26647.362">625 2266,'140'-343,"-117"269,-10 116,36 101,-46-137,1 0,-1-1,1 1,0-1,0 0,1-1,0 1,-1-1,1 0,1 0,-1 0,1-1,-1 1,1-1,0-1,0 1,0-1,1 0,-1-1,0 1,1-1,-1 0,1-1,-1 0,1 0,-1 0,1-1,-1 0,0 0,1 0,-1-1,0 0,0-1,0 1,0-1,0 0,0 0,-1-1,0 0,1 0,-2 0,1 0,0-1,-1 0,0 0,0 0,0-1,2-4,2-5,-1-1,0 0,-1 0,-1 0,0-1,-1 0,0-11,-2 6</inkml:trace>
  <inkml:trace contextRef="#ctx0" brushRef="#br0" timeOffset="27197.302">1472 1786,'51'-12,"0"-2,-1-3,-1-2,-1-2,-1-2,33-22,-72 40,1 0,-2-1,1-1,-1 1,0-1,0 0,-1-1,0 1,0-1,-1-1,0 1,0-1,-1 0,0 0,-1 0,0 0,0-1,-1 1,0-1,-1 1,0-1,-1 0,1 0,-2 0,0 1,0-1,0 0,-2 1,1-1,-4-8,5 15,0 1,1-1,-1 1,-1 0,1-1,0 1,0 0,-1 0,0 0,1 0,-1 0,0 0,0 1,0-1,0 0,0 1,0 0,0-1,0 1,-1 0,1 0,-1 0,1 0,0 1,-1-1,0 1,1-1,-1 1,1 0,-1 0,1 0,-1 1,1-1,-1 0,1 1,-1 0,1-1,-1 1,1 0,0 0,-1 1,1-1,0 0,0 1,0-1,0 1,0 0,0-1,0 1,1 0,-1 0,1 0,-1 1,-9 15,0 0,1 1,1 0,1 0,1 1,0 1,2-1,0 1,1 0,1 0,0 19,0-11,-16 177,10 0,11 96,1-93,-3-185,-1 0,-1 0,-2 0,0 0,-1-1,-4 9,7-25,0 0,0 0,-1 0,-1-1,1 1,-1-1,0 0,0 0,-1 0,0 0,0-1,0 1,-1-2,1 1,-1 0,0-1,-1 0,1-1,-1 1,0-1,0 0,-2 0,6-2,-1-1,1 1,-1-1,0 0,1 0,-1 0,1 0,-1-1,1 1,-1-1,1 0,-1 0,1 0,0 0,-1-1,1 1,0-1,0 0,0 0,0 0,1-1,-1 1,0 0,1-1,0 0,-1 0,-1-2,-43-90,45 91,-6-20,0-1,2 0,0 0,2-1,1 1,1-1,1 0,1 0,2 0,0 1,2-2,-2 18,1 1,0-1,0 1,1-1,0 1,0 0,1 1,0-1,0 1,1 0,0 0,0 0,1 1,-1 0,1 1,1-1,-1 1,1 1,0-1,6-1,178-56,-167 55,3 1,-3 1</inkml:trace>
  <inkml:trace contextRef="#ctx0" brushRef="#br0" timeOffset="27479.583">2206 2013,'-17'5,"1"0,-1 2,2 0,-1 0,1 2,0 0,1 1,0 0,0 1,1 0,1 1,0 1,-1 3,11-14,0 1,0 0,1-1,-1 1,1 0,0 0,0 0,0 0,0 0,1 0,-1 0,1 0,0 0,0 0,0 1,0-1,0 0,1 0,-1 0,1 0,0 0,0 0,0 0,0 0,1 0,-1-1,1 1,0 0,-1-1,1 1,0-1,1 0,-1 0,0 0,1 0,-1 0,2 1,5 3,0-1,1 1,0-2,0 1,0-1,1-1,-1 0,1 0,0-1,0 0,1-1,0-1,0 0,0-1,-1 0,1 0,0-2,-1 1,1-2,-1 1,0-1,0-1,0 0,-1-1,0 0,0 0,0-1,-1 0,0-1,0 0,-1-1,0 0,0 0,-1 0,-1-1,1 0,-1 0,-1-1,0 0,-1 0,3-9,-6 14,0 0,-1 0,1 0,-1 0,0 0,-1-1,0 1,0 0,0 0,-1 0,1 1,-1-1,-1 0,1 0,-1 1,0 0,0 0,-1-1,0 2,1-1,-2 0,1 1,0 0,-1 0,0 0,0 0,0 1,0 0,-1 0,1 1,-1-1,0 1,0 0,1 1,-1-1,0 1,-1 0,1 1,0-1,0 1,0 1,0-1,0 1,0 0,-5 1,-8 4</inkml:trace>
  <inkml:trace contextRef="#ctx0" brushRef="#br0" timeOffset="27742.269">2601 2294,'-5'-33,"-1"-22,5-5,2 3,6 5,7 8,6 6,4 5,2 8,3 8,0 12,-4 11,-7 5</inkml:trace>
  <inkml:trace contextRef="#ctx0" brushRef="#br0" timeOffset="28048.681">3137 1927,'-14'1,"0"0,1 1,-1 0,1 1,0 1,0 0,0 1,0 0,1 1,0 0,-9 6,16-9,1 0,-1 0,0 1,1-1,0 1,0 0,0 0,0 1,1-1,-1 1,1 0,0 0,1 0,-1 0,1 0,0 1,1-1,-1 0,1 1,0 0,0-1,0 1,1 0,0-1,0 1,1 0,0-1,0 1,0 1,4 2,0 1,0-1,1 0,0 0,0 0,1-1,1 0,-1 0,1-1,0 0,1 0,0-1,0 0,0-1,1 0,-1 0,1-1,0-1,1 1,-1-1,1-1,-1 0,1-1,0 0,-1 0,1-1,0-1,0 0,-1 0,1-1,0 0,-1-1,0 0,0-1,0 0,4-2,25-21,-27 13</inkml:trace>
  <inkml:trace contextRef="#ctx0" brushRef="#br0" timeOffset="28424.412">3391 2126,'23'-3,"-1"-1,1 0,-1-2,0-1,0 0,0-2,-1 0,-1-2,0 0,0-1,-1-1,0-1,11-11,-27 23,-1-1,1 1,-1 0,0-1,0 0,0 1,0-1,0 0,-1 0,1 0,-1 0,1 0,-1 0,0 0,-1-1,1 1,0 0,-1 0,0-1,0 1,0 0,0-1,0 1,-1 0,0-1,1 1,-1 0,0 0,-1 0,1 0,0 0,-1 0,0 0,0 0,1 0,-2 1,1-1,0 1,0-1,-1 1,0 0,1 0,-1 0,0 1,0-1,0 0,0 1,-9 0,0 1,0 0,0 1,0 0,0 1,1 0,-1 1,1 1,-1-1,1 2,0-1,1 2,-1 0,1 0,0 0,1 1,-1 1,1 0,1 0,-1 1,1 0,1-3,0 0,1 0,-1 0,1 1,1 0,-1 0,1 0,0 1,1-1,0 1,0 1,1-1,0 0,0 1,1-1,0 1,0 0,1 0,1 0,-1 0,1 0,1 0,0 0,0-1,1 1,0 0,0 0,1-1,0 0,1 2,0-5,0 1,0-1,1 0,0-1,0 1,0-1,1 0,-1 0,1-1,0 0,0 0,0 0,1 0,-1-1,0 0,1-1,0 1,-1-1,1-1,3 1,137-9,41-56,-159 54</inkml:trace>
  <inkml:trace contextRef="#ctx0" brushRef="#br0" timeOffset="28828.058">4124 1927,'-17'6,"-1"0,1 2,0 0,0 0,1 2,0 0,1 1,0 0,1 1,0 1,1 0,0 1,1 0,1 1,-9 16,18-28,1 1,0-1,0 1,0-1,0 1,1-1,-1 1,1 0,0-1,0 1,1-1,-1 1,1 0,-1-1,1 1,0-1,0 1,1-1,-1 0,1 1,0-1,0 0,0 0,0 0,0 0,1-1,-1 1,1-1,-1 1,1-1,0 0,0 0,0 0,1 0,-1-1,0 1,1-1,2 1,7 3,1 0,0 0,0-2,0 0,0 0,0-2,1 1,-1-2,6 0,-2-2,1-1,0-1,-1 0,0-2,0 0,0-1,-1 0,0-2,0 0,-1-1,0 0,-1-2,0 1,6-9,8-9,-1-1,-1-1,-2-2,-1 0,-1-2,1-7,-13 24,0 0,-1-1,-1-1,-1 0,-1 0,-1 0,-1-1,0 0,-2 0,0 0,-1 0,-2-18,-1 31,0 2,-1-1,0 0,0 0,-1 0,0 1,0 0,0-1,-1 1,0 0,0 1,-1-1,1 1,-1 0,0 0,-1 0,1 1,-1-1,0 1,0 1,0-1,-1 1,1 0,-1 1,0 0,-2-1,-2 0,0 0,-1 1,1 1,-1 0,0 0,1 1,-1 0,0 1,1 1,-1-1,1 2,0 0,-1 0,1 1,-8 4,7-1,-1 1,1 1,0-1,1 2,0 0,0 0,1 1,1 0,0 1,0 0,1 0,1 1,0 0,0 0,2 0,-1 1,2 0,0 0,1 1,0-1,1 1,1 0,0-1,1 1,0 0,1-1,1 1,0 0,2-1,-1 0,2 0,-1 0,2 0,0-1,7 11,6-1,1 0,1-1,1-2,1 0,1-1,1-1,0-2,1 0,1-2,0-1,1-1,1-1,-1-1,2-2,-1-1,1-1,19 0,-12-2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44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2710 285,'4'20,"3"24,-6 11,-2 0,-2-4,0-7,1-5,0-4,1-4,1-3,-1 0,1-1,0-10,0-7</inkml:trace>
  <inkml:trace contextRef="#ctx0" brushRef="#br0" timeOffset="485.844">2597 285,'20'-8,"0"1,1 1,0 0,0 2,1 0,-1 2,1 0,-1 1,1 1,11 3,-30-4,-1 1,1 1,0-1,-1 0,1 1,0-1,-1 1,1 0,-1 0,1 0,-1 0,1 0,-1 0,0 1,0-1,1 1,-1 0,0-1,0 1,-1 0,1 0,0 1,-1-1,1 0,-1 0,0 1,0-1,0 1,0-1,0 1,0-1,-1 1,1-1,-1 1,0 0,1-1,-1 1,-1 0,1 0,0-1,-1 1,1-1,-1 1,0 0,0-1,0 1,-1 1,-25 40,-9 30,38-70,-1-1,1 0,-1 1,1-1,0 0,0 0,0 0,1 0,-1 0,1-1,0 1,-1-1,1 1,0-1,1 0,-1 0,0-1,0 1,1-1,-1 1,1-1,-1 0,1 0,0-1,-1 1,1-1,0 0,-1 0,1 0,1 0,21 5,-22-5,0 1,0-1,0 1,0 0,0 0,0 1,0-1,-1 1,1 0,0 0,-1 0,0 0,1 1,-1-1,0 1,0 0,0 0,-1 0,1 0,-1 0,0 1,1-1,-2 1,1-1,0 1,-1 0,1 0,-1 0,0 0,-1 0,1 0,-1 0,1 0,-1 0,0 0,-1 0,1 0,-1 0,0 0,0 0,0 0,0 0,-1-1,1 1,-1 0,-9 12,-1 0,0-1,-1 0,-1-1,0-1,-1 0,0-1,-1-1,0 0,-1-1,0-1,0 0,-1-2,-1 0,1-1,-2 0,-5-2</inkml:trace>
  <inkml:trace contextRef="#ctx0" brushRef="#br0" timeOffset="874.313">2540 963,'34'4,"34"-2,12-2,1-6,-9-2,-6-4,-10-1,-10 3,-8-2,-5 0,-4 3,-6 3</inkml:trace>
  <inkml:trace contextRef="#ctx0" brushRef="#br0" timeOffset="-2094.853">0 1357,'16'-1,"-1"0,0-1,0-1,0-1,0 0,0-1,-1-1,0 0,0 0,-1-2,0 0,0 0,0-1,-1-1,-1 0,0 0,0-1,-1-1,0 0,-1 0,4-9,143-206,-137 179,-19 48,1-1,-1 1,0-1,1 0,-1 1,0-1,1 0,-1 0,0 1,0-1,0 0,0 0,1 1,-1-1,0 0,-1 0,1 1,0-1,0 0,0 0,0 1,0-1,-1 0,1 0,0 1,-1-1,1 0,-1 1,1-1,0 0,-1 1,1-1,-1 1,0-1,1 1,-1-1,1 1,-1 0,0-1,1 1,-1-1,0 1,0 0,1 0,-1 0,0-1,0 1,1 0,-1 0,0 0,0 0,1 0,-1 0,0 0,0 0,1 1,-1-1,0 0,0 0,1 1,-1-1,0 0,-9 6,-1-1,1 1,0 1,1 0,0 0,0 1,0 0,1 0,0 1,1 0,0 1,-2 2,-3 5,0 0,1 1,1 0,0 0,2 1,0 0,1 1,1 0,-2 14,8-29,0 0,1 0,0 0,0 1,0-1,0 0,1 0,0-1,0 1,1 0,-1-1,1 1,0-1,0 0,0 1,1-2,-1 1,1 0,0-1,0 0,0 0,1 0,-1 0,1-1,0 1,-1-1,1 0,0-1,0 1,0-1,1 0,-1 0,0-1,0 0,0 1,1-2,-1 1,0-1,0 1,0-1,0-1,0 1,2-2,28-6,0-2,-1-2,0-1,-2-2,0 0,0-3,20-16,-39 28,-2 0,1-1,-1 0,0 0,-1-2,0 1,0-1,-1-1,-1 0,1 0,-2 0,0-1,0 0,-1-1,0 0,-1 1,-1-2,0 1,-1 0,0-1,-1 0,0-4,-2 16,0 1,1 0,-1-1,0 1,0 0,0 0,0-1,0 1,0 0,0 0,0-1,-1 1,1 0,0 0,-1-1,1 1,-1 0,0 0,1 0,-1 0,0 0,0 0,1 0,-1 0,0 0,0 0,0 0,0 0,0 1,0-1,0 0,-1 1,1-1,0 1,0-1,0 1,-1 0,1-1,0 1,0 0,-1 0,1 0,0 0,-1 0,1 0,0 0,0 0,-1 1,1-1,0 1,-1-1,-11 9,0 0,1 1,1 0,-1 1,2 0,-1 1,2 0,0 0,0 1,1 1,1-1,0 1,0 0,2 1,-4 11,8-23,0 0,-1 1,1-1,0 0,1 0,-1 1,0-1,1 1,0-1,0 1,0-1,0 0,1 1,-1-1,1 1,0-1,0 0,0 1,0-1,0 0,1 0,0 0,-1 0,1 0,0 0,1-1,-1 1,0-1,1 1,-1-1,1 0,0 0,0 0,0 0,0-1,0 1,0-1,0 0,2 1,7 0,1-1,0 0,0-1,0 0,0-1,-1 0,1-1,0 0,-1-1,1-1,-1 0,0 0,0-2,0 1,-1-1,0-1,0 0,-1-1,0 0,0 0,5-7,0 2,1-2,-2 0,0-1,-1 0,0-1,-1 0,-2-1,1 0,-2-1,4-11,-3 2,-5 19,-1 0,-1 0,0 0,0-1,-1 0,0 1,-1-1,0 0,0 0,-1-4,0 13,0 0,0 1,0-1,0 0,0 0,0 0,0 1,0-1,0 0,0 0,-1 0,1 1,0-1,0 0,-1 1,1-1,-1 0,1 0,-1 1,1-1,-1 1,1-1,-1 1,1-1,-1 1,0-1,1 1,-1-1,0 1,1-1,-1 1,0 0,0 0,0-1,1 1,-1 0,0 0,0 0,1 0,-1 0,0 0,0 0,0 0,0 0,1 0,-1 1,0-1,0 0,1 0,-1 1,0-1,1 0,-1 1,0-1,1 1,-1-1,0 1,-33 34,18-13,1 1,1 0,1 2,1-1,1 1,1 1,2 0,0 0,2 1,1 0,-1 18,5-39,1-1,0 1,0-1,0 1,0-1,1 0,0 1,0-1,1 0,-1 1,1-1,0 0,1 0,-1 0,1-1,0 1,0-1,1 1,-1-1,1 0,0 0,0-1,0 1,0-1,1 0,-1 0,3 1,11 3</inkml:trace>
  <inkml:trace contextRef="#ctx0" brushRef="#br0" timeOffset="-1494.457">1270 1131,'-148'224,"138"-201,41-60,122-173,-153 209,1 0,-1-1,0 1,1-1,-1 1,1-1,0 1,-1 0,1-1,0 1,0 0,0-1,0 1,0 0,0 0,0 0,0 0,1 0,-1 0,0 0,0 0,1 1,-1-1,1 1,-1-1,1 1,-1-1,1 1,-1 0,1-1,-1 1,1 0,-1 0,1 0,0 0,-1 1,1-1,-1 0,1 1,-1-1,1 1,-1-1,0 1,1 0,-1-1,1 2,6 91,-9-87,0 0,0 0,0 0,1 0,0 1,0-1,1 0,0 0,0 1,0-1,1 0,0 0,0-1,0 1,1 0,0-1,0 1,0-1,1 0,0 0,0 0,0-1,2 3,-4-6,0 0,0-1,0 1,-1 0,1 0,0-1,0 1,0-1,0 0,0 1,0-1,0 0,0 0,0-1,0 1,0 0,0 0,0-1,0 0,0 1,0-1,0 0,0 0,-1 0,1 0,0 0,0 0,-1 0,1-1,-1 1,0-1,1 1,-1-1,0 1,0-1,0 0,1 0,36-69,-33 51,0 0,-1 0,-1-1,0 0,-2 1,-1-1,-1-10,1 6</inkml:trace>
  <inkml:trace contextRef="#ctx0" brushRef="#br0" timeOffset="-919.116">1693 850,'15'0,"18"4,10 3,1-1,-2-2,-3 0,-3-2,-3-1,-8-5,-2-2,-1-1,-4 2</inkml:trace>
  <inkml:trace contextRef="#ctx0" brushRef="#br0" timeOffset="-665.094">1806 1019,'34'5,"30"-3,9-8,-8-1</inkml:trace>
  <inkml:trace contextRef="#ctx0" brushRef="#br0" timeOffset="3255.344">2964 1188,'-84'139,"51"-81,-4 8,-3 0,-3-3,-3-1,-4 0,49-61,-14 16,18-17,144-140,87-134,-230 271,-1 0,1 0,0 0,0 0,0 0,0 1,0 0,0 0,1 0,-1 0,1 1,0-1,-1 1,1 1,0-1,0 0,-1 1,1 0,0 0,0 1,0-1,-1 1,1 0,0 1,-1-1,1 1,-1-1,1 1,-1 1,0-1,0 1,0-1,0 1,0 0,-1 1,1-1,-1 1,0-1,0 1,0 0,-1 0,1 0,-1 1,0-1,0 0,0 1,-1 0,1 2,13 159,3-86,-10-61</inkml:trace>
  <inkml:trace contextRef="#ctx0" brushRef="#br0" timeOffset="3535.283">2823 1555,'33'-10,"36"-3,10 1,-3 2,-10 3,-11 3,-10 2,-14 1</inkml:trace>
  <inkml:trace contextRef="#ctx0" brushRef="#br0" timeOffset="5285.356">2032 172,'4'-3,"-1"-1,1 1,0-1,0 1,0 1,0-1,0 0,1 1,-1 0,1 0,0 0,-1 1,1-1,0 1,0 0,0 1,0-1,0 1,0 0,0 0,0 1,0-1,0 1,0 0,-1 1,1-1,0 1,0 0,-1 0,0 0,1 0,-1 1,0 0,0 0,0 0,0 1,-1-1,3 7,-1 0,-1 0,0 0,0 1,-1-1,0 1,-1 0,-1 0,1 0,-2 0,1 0,-2 5,5 37,44 405,-35-285,-7-119,-2 0,-2 0,-3 0,-6 46,-13 117,10-161,8-48,-1 1,2-1,-1 1,1-1,1 1,-1 0,2-1,-1 1,1 0,2 8,36 72,-31-111,2-118,25-174,0 97,-10 69,-6 0,-1-104,-20-59,1 305,0-1,1 0,0 1,0-1,1 0,0 1,0-1,1 1,-1-1,1 1,1 0,-1 0,1 0,0 0,0 0,1 0,0 1,0 0,0 0,0 0,1 0,0 0,0 1,0 0,1 0,-1 1,1-1,6-1,170-10,-24-13,-95 19,1 3,0 3,46 4,-81-1,-16 0,0 0,0 1,0 0,0 1,0 1,-1 0,1 1,-1 0,0 1,2 1,-11-3,0 1,-1-1,1 1,-1 0,0 0,0 0,-1 0,1 0,-1 0,0 1,0-1,0 0,0 1,-1-1,0 0,0 1,0-1,0 1,-1-1,1 0,-1 1,-1-1,1 0,0 0,-3 4,-1 20,3 54,7-64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0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85,'4'-6,"-16"21,-43 67,-4-2,-2-2,-35 29,37-40,-48 60,91-108</inkml:trace>
  <inkml:trace contextRef="#ctx0" brushRef="#br0" timeOffset="312.044">57 170,'16'20,"1"0,1-2,1 0,1-1,0-1,1-1,16 9,-22-14,225 118,-40-47,-141-67,-46-15</inkml:trace>
  <inkml:trace contextRef="#ctx0" brushRef="#br0" timeOffset="678.217">395 1,'28'279,"-27"-239,-1 0,-2 0,-2-1,-7 33,5-43,2 1,1-1,2 1,0 0,4 18,13-8,-4-28</inkml:trace>
  <inkml:trace contextRef="#ctx0" brushRef="#br0" timeOffset="996.804">0 424,'38'-5,"42"-6,17-1,1 1,-6 2,-15 4,-9 1,-13 3,-5 0,-7 1,-6 1,-4-1,1-4,1-2,-7 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07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114 391,'11'327,"7"-2,-18-302</inkml:trace>
  <inkml:trace contextRef="#ctx0" brushRef="#br0" timeOffset="337.914">1 448,'24'-38,"1"2,3 2,0 0,3 2,0 1,2 1,1 2,24-15,-54 40,1-1,-1 0,1 1,-1 0,1 0,0 1,0-1,0 1,0 0,1 0,-1 1,0-1,1 1,-1 0,1 1,0-1,-1 1,1 0,-1 1,1-1,-1 1,1 0,-1 1,1-1,-1 1,0 0,0 0,0 1,0 0,0 0,-1 0,1 0,-1 1,0-1,1 1,-2 0,1 0,0 1,1 2,2 10,0 0,-1 0,0 0,-2 1,0 0,-1 0,0 0,-2 0,0 0,-1 1,-1-1,-1 0,0 0,-2 0,0 0,0 0,-2-1,0 0,-1 0,-1-1,-1 1,0-2,-1 1,0-1,-6 4,11-12,-2 0,1 0,0-1,-1 0,-1 0,1-1,-1 0,1 0,-1-1,-1 0,1 0,-1-1,1 0,-1-1,0 1,0-2,0 1,0-1,0-1,0 0,0 0,0 0,-1-2,1 1,0-1,1 0,-1-1,-5-1,-2-8,1 2</inkml:trace>
  <inkml:trace contextRef="#ctx0" brushRef="#br0" timeOffset="1468.072">876 617,'-223'134,"211"-126,1 0,-1 1,2 1,-1 0,1 0,1 1,0 0,0 1,1 0,1 0,0 1,0 0,2 0,-1 0,-1 12,6-22,0 0,0 1,1-1,0 0,-1 1,1-1,0 0,1 1,-1-1,1 0,-1 1,1-1,0 0,0 0,1 0,-1 0,0 0,1 0,0 0,0 0,0-1,0 1,0-1,0 1,1-1,-1 0,1 0,0 0,0 0,0 0,-1-1,1 1,1-1,-1 0,0 0,0 0,0 0,1-1,-1 1,0-1,1 0,-1 0,0 0,1 0,-1 0,0-1,0 0,1 1,-1-1,0-1,3 0,9-4,0-1,-1-1,0 0,0-1,-1 0,0-1,0 0,-1-1,-1-1,0 0,7-10,21-19,56-69,-70 90,-15 39,-14 2,2-16,0-1,0 1,1-1,-1 1,1 0,0-1,0 1,1 0,0 0,0 0,0 0,0 0,1-1,-1 1,1 0,0 0,1-1,-1 1,1 0,0-1,0 0,1 1,-1-1,1 0,0 0,0 0,0-1,0 1,1-1,0 0,-1 0,1 0,0 0,1 0,3-1,1-1,0 0,0 0,0-1,0 0,0 0,-1-1,1-1,0 1,0-1,-1-1,1 1,-1-1,0-1,0 0,0 0,0 0,-1-1,0 0,0-1,0 0,2-2,7-7,0-1,-1-1,-1-1,-1 0,0 0,-1-1,-1-1,3-8,-10 19,0 0,0 0,-1 0,0 0,-1-1,0 1,0-1,-1 0,0 1,-1-1,0 0,-1 1,0-1,0 0,-1 1,0-1,-1 1,0-1,-2-3,4 11,-1 1,1 0,0-1,0 1,0 0,-1 0,1 0,0 0,-1 0,1 0,-1 0,0 0,1 1,-1-1,0 1,1-1,-1 1,0-1,1 1,-1 0,0 0,0 0,1 0,-1 0,0 1,0-1,1 0,-1 1,0-1,1 1,-1-1,1 1,-1 0,1 0,-1 0,1 0,-1 0,1 0,0 0,-1 1,-48 54,47-53,-1 1,1 0,-1 0,1 0,1 0,-1 1,0-1,1 1,0-1,0 1,1 0,-1 0,1 0,0 0,0 0,1 0,-1 0,1 0,0 1,1-1,-1 0,1 0,0 0,0 0,1 0,-1 0,1-1,0 1,1 0,-1-1,1 1,0-1,0 0,0 0,0 0,1 0,0-1,-1 1,4 0,5 1,0 0,1-1,0-1,-1 0,1-1,0 0,0-1,1 0,-1-2,0 1,0-1,6-2,66 1,-82 2,0 1,0 0,0-1,0 2,0-1,0 0,0 1,0-1,-1 1,1 0,0 0,-1 0,0 0,1 0,-1 0,0 1,0-1,0 1,0 0,-1-1,1 1,-1 0,0 0,1 0,-1 0,-1 0,1 0,0 0,-1 1,1-1,-1 0,0 0,0 0,-1 1,1-1,-1 1,1-1,-1 0,1-1,-1 1,1 0,0 0,0 0,0-1,1 1,-1 0,0 0,1-1,0 1,0 0,0-1,0 1,0-1,1 1,-1-1,1 1,-1-1,1 0,0 0,0 0,0 0,0 0,0 0,0-1,1 1,-1-1,0 1,1-1,-1 0,1 0,0 0,-1 0,1 0,0-1,0 1,-1-1,1 0,0 0,0 0,0 0,-1 0,1-1,0 1,8-4,0 0,0 0,-1-1,1-1,-1 1,0-2,-1 1,0-1,0-1,0 0,-1 0,0 0,0-1,-1 0,0-1,19-20,8-9,-2-2,-2-1,-2-2,-2 0,-1-2,-3-1,-2-1,-1 0,5-30,-19 64,0-1,-1 0,-1 0,0 0,-1 0,-1 0,0 0,-1 0,-1-1,0 1,-1 0,-1 0,-4-14,7 28,0 0,-1 0,1-1,0 1,-1 0,0 0,1 0,-1 0,0-1,1 1,-1 0,0 0,0 0,0 1,0-1,0 0,0 0,0 0,0 1,0-1,-1 1,1-1,0 1,0-1,-1 1,1 0,0-1,0 1,-1 0,1 0,0 0,-1 0,1 0,0 0,0 0,-1 1,1-1,0 0,0 1,-1-1,1 1,0-1,0 1,0 0,0-1,0 1,0 0,0 0,0 0,-1 1,-38 56,29-24,2 1,0 0,3 0,1 1,1 0,3 0,0 0,2 0,6 27,-3-35,1-1,2-1,1 1,1-1,1 0,1-1,1-1,16 24,5 14,-35-55,-13-20,5 0</inkml:trace>
  <inkml:trace contextRef="#ctx0" brushRef="#br0" timeOffset="1706.025">1638 504,'33'5,"17"1,28-5,5-2,-6-2,-11 1,-13-1,-10-3,-8-2,-4 1,-4 2,-6 1</inkml:trace>
  <inkml:trace contextRef="#ctx0" brushRef="#br0" timeOffset="1869.845">2428 674,'10'24,"3"7</inkml:trace>
  <inkml:trace contextRef="#ctx0" brushRef="#br0" timeOffset="2018.357">2399 391,'0'0</inkml:trace>
  <inkml:trace contextRef="#ctx0" brushRef="#br0" timeOffset="2237.999">2964 504,'-22'7,"1"1,1 0,-1 2,2 0,-1 2,1 0,1 1,0 0,1 2,1 0,-11 13,24-25,0 0,0 0,0 0,1 0,0 1,-1-1,1 1,0-1,1 1,-1 0,1 0,-1 0,1 0,0 0,1 0,-1 0,1 0,0 1,0-1,0 0,0 0,1 0,-1 0,1 0,0 0,1 0,-1 0,1 0,-1 0,1 0,0-1,1 1,-1-1,1 0,-1 1,1-1,0 0,0-1,0 1,1 0,-1-1,1 0,6 4,1-1,0-1,0 0,0 0,0-1,0-1,1 0,-1 0,1-1,0-1,-1 0,1 0,0-1,-1-1,1 0,-1 0,0-1,0-1,0 0,0 0,-1-1,1-1,9-6,-2-2</inkml:trace>
  <inkml:trace contextRef="#ctx0" brushRef="#br0" timeOffset="3306.04">3275 645,'-3'3,"0"-1,0 1,0 0,0 0,1 1,-1-1,1 1,0-1,0 1,0 0,1-1,-1 1,1 0,0 0,0 0,0 0,1 1,-1-1,1 0,0 0,0 0,0 0,1 1,-1-1,1 0,0 0,1 0,-1 0,1-1,-1 1,1 0,0 0,0-1,1 1,-1-1,1 0,0 0,0 0,0 0,0 0,0-1,1 1,-1-1,1 0,-1 0,1 0,0-1,0 1,0-1,0 0,0 0,0 0,3 0,3-2,0 1,-1-2,1 0,-1 0,1 0,-1-1,0-1,0 0,0 0,-1 0,1-1,-1 0,0-1,-1 0,1 0,5-7,36-24,-46 35,0 1,-1 0,1 0,0 0,0 0,-1 0,1 1,0-1,0 1,0 0,0 0,0 0,0 0,0 0,0 1,-1 0,1-1,0 1,0 0,0 0,-1 0,1 1,-1-1,1 1,-1-1,1 1,-1 0,0 0,0 0,0 0,0 0,0 0,0 1,-1-1,1 1,-1-1,1 1,29 28,-24-26,-1-1,1-1,0 1,0-1,1 0,-1 0,1-1,-1 0,1-1,0 0,-1 0,1 0,0-1,0 0,0 0,0-1,-1 0,1-1,0 0,-1 0,1 0,-1-1,0 0,0-1,0 0,0 0,-1 0,1-1,12-10,0-1,-1 0,-1-2,-1 0,0-1,-1 0,-2-1,0-1,-1 0,-1-1,0 0,-2-1,-1 0,0-5,1 7,0-1,-2 0,-1-1,-1 1,-1-1,0 0,-2-1,-1 1,-1 0,0-1,-2 1,-1 0,-1 0,-1 0,-2-3,6 21,-1-1,0 1,-1 0,1-1,-1 1,0 0,0 1,-1-1,1 1,-1-1,0 1,0 0,0 0,-1 1,0 0,1-1,-1 1,0 1,-1-1,1 1,0 0,-1 0,1 0,-1 1,1 0,-1 0,0 0,0 1,1 0,-1 0,0 1,1-1,-1 1,0 0,1 1,-1-1,1 1,-1 0,1 1,0-1,0 1,0 0,-1 1,-4 5,0 1,0 0,1 0,0 1,1 0,0 1,1 0,1 0,-1 1,2-1,0 1,0 1,1-1,1 0,0 1,1 1,-2 13,2 0,1 1,0-1,3 1,0-1,2 0,3 12,-4-24,1 0,1 1,0-1,1-1,1 1,0-1,1-1,1 1,0-1,1-1,0 0,1 0,1-1,0 0,0-1,2-1,-1 0,1 0,14 6,-18-9,1-1,1 0,-1-1,1 0,0-1,0 0,0-1,0-1,1 1,-1-2,1 0,0 0,-1-1,1-1,0 0,-1-1,1 0,-1-1,0-1,0 1,0-2,0 0,6-4,-4-1</inkml:trace>
  <inkml:trace contextRef="#ctx0" brushRef="#br0" timeOffset="3955.983">4630 588,'-35'12,"0"1,0 2,2 1,0 2,-13 10,-24 31,69-58,1-1,-1 1,0 0,1 0,-1-1,1 1,-1 0,1 0,-1 0,1 0,0 0,-1 0,1 0,0 0,0 0,0 0,0 0,0 0,0 0,0 0,0 0,0 0,0 0,1 0,-1 0,0 0,1 0,-1 0,0 0,1-1,0 1,-1 0,1 0,-1 0,1-1,0 1,-1 0,1 0,0-1,0 1,0-1,0 1,-1-1,1 1,0-1,0 0,0 1,0-1,0 0,0 0,0 1,0-1,0 0,1 0,56 3,-37-6,-2-2,1 0,0-2,-1 0,0-1,-1 0,0-2,0 0,-1-1,15-12,6-3,-36 24,-1 1,1-1,0 0,0 1,0-1,0 1,0 0,0 0,1 0,-1 0,0 0,1 0,-1 1,0-1,1 1,-1-1,1 1,-1 0,1 0,-1 0,1 0,-1 0,0 1,1-1,-1 1,1 0,-1 0,0 0,0 0,1 0,-1 0,0 0,0 1,0-1,0 1,0-1,-1 1,1 0,0 0,-1 0,1 0,10 21,-10-18,0 1,0-1,1 0,0 0,-1-1,2 1,-1-1,0 1,1-1,0 0,0 0,0-1,0 1,1-1,-1 0,1 0,0 0,0-1,0 1,0-1,0-1,1 1,-1-1,4 1,8-4,-1 0,0-1,0-1,0 0,-1-1,0-1,1 0,-2-1,1-1,-1 0,0-1,2-3,-1 3,0-1,-1-1,0 0,-1-1,0-1,-1 1,-1-2,0 0,-1 0,0-1,-1 0,-1-1,0 0,-1 0,-1-1,0 0,-1 0,-1 0,-1 0,-1-1,0 1,-1-13,-1 28,0 0,0 0,0 0,0 0,0 0,-1 0,1 0,-1 0,0 0,1 0,-1 0,0 0,0 0,0 1,0-1,-1 0,1 1,0-1,-1 1,1-1,-1 1,1 0,-1-1,0 1,0 0,1 0,-1 0,0 0,0 1,0-1,0 1,0-1,0 1,0-1,0 1,0 0,0 0,0 0,0 0,0 0,-2 1,-79 38,77-34,0-1,0 1,0 0,1 0,0 1,0 0,0 0,0 0,1 0,0 1,1 0,-1 0,1 0,1 0,-1 0,1 0,0 1,1-1,0 1,0 0,0-1,1 1,1 0,-1-1,1 1,0-1,1 1,0-1,0 1,0-1,1 0,0 0,1 0,2 3,5 0,0 0,1-1,0-1,0 0,1 0,0-1,0-1,1 0,0-1,6 1,106 58,-122-60,-1 1,1-1,-1 1,0 0,0 0,0 0,-1 0,0 1,0-1,0 1,-1-1,0 1,0 0,0 0,0-1,-1 1,0 0,-1 0,1-1,-1 1,0 0,0 0,-1-1,0 2,-4 40,7-28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75,'-9'15,"0"-1,2 1,0 1,0 0,2 0,0 0,0 0,2 1,0-1,1 1,1 0,0 0,2 14,-1-29,0 0,0-1,1 1,-1 0,0 0,1 0,-1 0,1 0,0-1,0 1,0 0,-1-1,2 1,-1 0,0-1,0 1,0-1,1 0,-1 1,1-1,-1 0,1 0,-1 0,1 0,0 0,-1 0,1 0,0-1,0 1,0-1,0 1,-1-1,1 0,0 0,0 0,0 0,0 0,0 0,0 0,0 0,0-1,-1 1,1-1,0 0,1 0,70-54,-67 49,0 0,0 0,-1-1,0 1,0-1,0 0,-1-1,0 1,-1-1,1 0,-2 1,1-1,-1-1,0 1,0 0,-1 0,-1-1,1 1,-1-1,-1 1,1-1,-1 1,-1 0,0 0,0-1,0 1,-1 1,-1-1,1 0,-1 1,-1-3,2 7,1-1,0 0,-1 1,1 0,-1 0,0 0,0 0,-1 0,1 0,0 1,-1 0,0-1,1 1,-1 1,0-1,0 0,0 1,0 0,0 0,-1 0,1 1,0-1,0 1,0 0,-1 0,1 1,0-1,0 1,0 0,-1 0,1 0,0 0,0 1,1 0,-1 0,-2 1,-16 12,3 1</inkml:trace>
  <inkml:trace contextRef="#ctx0" brushRef="#br0" timeOffset="435.207">379 245,'5'-14,"1"1,1-1,0 1,1 1,0 0,1 0,0 0,1 1,8-6,-18 16,1 0,-1 0,1 0,0 0,-1 0,1 1,0-1,-1 0,1 0,0 1,0-1,0 1,0-1,0 1,-1-1,1 1,0-1,0 1,0 0,0-1,0 1,0 0,0 0,1 0,-1 0,0 0,0 0,0 0,0 0,0 0,0 1,0-1,0 0,0 1,0-1,0 1,-1-1,1 1,0-1,0 1,0 0,0-1,-1 1,1 0,0 0,17 49,-13-30,-3-13,0-1,0 0,1 1,0-1,0 0,1-1,-1 1,1 0,1-1,-1 0,1 0,0 0,0-1,0 0,0 1,1-2,0 1,0-1,0 0,0 0,0-1,1 1,-1-1,1-1,0 1,-1-1,1-1,0 1,0-1,-1 0,1-1,0 1,0-1,-1-1,1 1,-1-1,1 0,2-2,1 0,-1-1,0-1,0 0,0 0,-1-1,0 0,0 0,0 0,-1-1,-1-1,1 1,-1-1,0 0,-1 0,0-1,-1 0,0 0,0 0,-1 0,-1 0,1-1,-2 1,1-1,-2 0,1 1,-2-5,-4-10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3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335 565,'-24'1,"0"0,0 1,1 2,-1 1,1 0,0 2,0 0,-9 6,30-13,-1 1,1 0,0-1,-1 1,1 0,0 0,-1 1,1-1,0 0,0 1,0-1,0 1,1 0,-1-1,0 1,1 0,-1 0,1 0,-1 0,1 1,0-1,0 0,0 0,0 1,0-1,1 1,-1-1,1 0,0 1,-1-1,1 1,0-1,1 1,-1-1,0 1,1-1,-1 1,1-1,0 1,0-1,0 0,0 1,0-1,0 0,0 0,1 0,-1 0,1 0,0 0,1 1,74 35,-72-37,1 0,-1 0,0 0,0 0,1 1,-1 0,0 0,-1 0,1 0,0 1,-1 0,1 0,-1 0,0 1,0-1,0 1,-1 0,1 0,-1 1,0-1,0 0,0 1,-1 0,0 0,0 0,0 0,0 0,-1 0,0 0,0 1,0-1,0 0,-1 2,-5 3,0 0,-1 0,0-1,-1 1,0-1,0 0,-1-1,0 0,0 0,-1-1,0 0,0 0,-1-1,0-1,0 1,0-1,0-1,-1 0,-2 0,-73 22,61-22</inkml:trace>
  <inkml:trace contextRef="#ctx0" brushRef="#br0" timeOffset="321.015">561 762,'-4'10,"0"0,0 0,1 0,0 1,1-1,0 1,0 0,1-1,1 1,0 0,0-1,1 1,0 0,1-1,1 1,-1-1,1 1,1-1,0 0,3 3,-6-10,1-1,0 1,0-1,0 0,0 0,1 0,-1 0,0 0,1 0,-1-1,1 1,0-1,0 1,-1-1,1 0,0 0,0-1,0 1,0 0,0-1,0 0,0 0,0 0,0 0,0 0,0-1,0 1,0-1,0 0,0 0,0 0,0 0,2-2,3-1,0 0,-1-1,0 0,0 0,0-1,0 0,-1 0,0 0,0-1,-1 0,1-2,2-4,-1 1,0-1,-1-1,-1 1,0-1,-1 0,-1 0,0 0,-1 0,0-1,-1-4,0 14,-1-1,0 0,0 0,-1 0,0 0,0 1,0-1,-1 0,0 1,0-1,0 1,-1-1,1 1,-1 0,-1 0,1 0,-1 1,1-1,-1 1,-1 0,1 0,0 0,-1 1,0-1,0 1,0 0,0 1,-6-3,-15-2,2 2</inkml:trace>
  <inkml:trace contextRef="#ctx0" brushRef="#br0" timeOffset="685.581">1013 1,'-20'228,"10"0,10 17,-1-207,-3 0,-1-1,-2 1,-1-1,-4 9,12-46,-2 2,1 0,0 0,0 1,0-1,1 0,-1 1,0-1,1 1,0-1,-1 1,1-1,0 1,0-1,1 1,-1-1,0 1,1-1,0 1,-1-1,1 0,0 1,0-1,0 0,1 1,-1-1,0 0,1 0,0 0,-1 0,2 0,7-2</inkml:trace>
  <inkml:trace contextRef="#ctx0" brushRef="#br0" timeOffset="1002.04">1182 678,'-3'19,"1"0,0-1,1 1,1 0,1 0,1 0,1 0,0-1,1 1,1-1,1 0,0 0,3 1,-7-14,2-1,-1 0,0 0,1 0,0 0,0 0,0-1,1 1,-1-1,1 0,-1-1,1 1,0-1,0 0,0 0,0 0,1-1,-1 0,0 0,1 0,-1-1,1 1,-1-1,1-1,-1 1,0-1,1 0,-1 0,0 0,0-1,1 0,-1 0,-1 0,1-1,0 0,0 0,-1 0,0 0,1-1,-1 1,-1-1,3-2,8-6,-1 0,-1 0,0-1,0-1,-1 0,-1 0,0-1,-2-1,1 1,-2-2,0 1,1-5,13-66,-24 72</inkml:trace>
  <inkml:trace contextRef="#ctx0" brushRef="#br0" timeOffset="1373.309">1916 57,'-24'371,"17"-191,-19 61,31-106,7-123,-7-17</inkml:trace>
  <inkml:trace contextRef="#ctx0" brushRef="#br0" timeOffset="1621.206">1661 649,'39'5,"31"2,14-1,-3-1,-10-1,-13-2,-10-1,-10-5,-11-3</inkml:trace>
  <inkml:trace contextRef="#ctx0" brushRef="#br0" timeOffset="1784.017">2283 819,'14'29,"5"4,0-3</inkml:trace>
  <inkml:trace contextRef="#ctx0" brushRef="#br0" timeOffset="1951.953">2338 424,'0'0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7,'4'-5,"3"3,-6 2,-3 6,5 2,0-5,6-4,5-1,1 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2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0,'0'5,"5"2,-4-1,-1 4,-1 4,4 1,7-8,1-4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37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31,'-12'6,"0"0,0 0,0 1,1 0,1 1,-1 1,1-1,0 2,1-1,0 1,1 1,0 0,-4 7,-10 19,2 0,1 2,2 0,1 1,-3 18,-30 74,-75 98,100-189,17-34,15-30,170-347,-119 273,3 2,24-21,-41 55,10 7,-54 54,1 0,0 1,-1-1,1 1,-1-1,1 1,-1 0,0 0,1-1,-1 1,0 0,1 0,-1 0,0 1,0-1,0 0,0 0,0 1,0-1,0 0,0 1,-1-1,1 1,0-1,-1 1,1-1,-1 1,0-1,0 1,1 0,-1-1,0 1,0 0,-1-1,1 1,0-1,0 1,-1-1,0 2,1-1,1 99,-2-75,1 1,1 0,1-1,1 1,1-1,2 0,3 8,96 247,-77-201,-51-91,16 5,-7-9,-2-1,0 2,-1 0,0 1,-1 1,-1 1,0 0,0 2,-20-8,11 8,12 2,-1 1,1 0,-1 2,0-1,0 2,-1 0,1 2,0-1,-1 2,1 0,-1 2,1 0,0 0,0 2,0 0,-10 4,9 4</inkml:trace>
  <inkml:trace contextRef="#ctx0" brushRef="#br0" timeOffset="1121.625">1112 426,'1'0,"-1"-1,1 1,-1-1,0 1,1-1,-1 1,0-1,0 1,1-1,-1 0,0 1,0-1,0 1,0-1,0 1,0-1,0 0,0 1,0-1,0 1,0-1,0 0,0 1,0-1,-1 1,1-1,0 1,0-1,-1 1,1-1,0 1,-1-1,1 1,0-1,-1 1,1-1,-1 1,1 0,-1-1,1 1,-1 0,1-1,-1 1,1 0,-1 0,0-1,1 1,-1 0,1 0,-1 0,1 0,-1 0,0 0,1 0,-1 0,1 0,-1 0,0 0,-40-4,37 3,-1 1,0 0,1 0,-1 1,0-1,1 1,-1 0,0 1,1-1,0 1,-1-1,1 2,0-1,0 0,0 1,0-1,0 1,1 0,-1 0,1 1,0-1,0 1,0 0,0 0,1 0,-1 0,1 0,0 0,0 0,1 1,-1-1,1 1,0 0,0-1,1 1,-1 0,1 2,1-4,0 1,0-1,0 1,0-1,1 0,-1 1,1-1,0 0,0 0,0 0,0-1,0 1,1 0,-1-1,1 1,0-1,0 0,0 0,0 0,0-1,0 1,0-1,1 1,-1-1,1 0,-1 0,1-1,-1 1,1-1,-1 1,1-1,-1 0,1-1,-1 1,1 0,1-2,31 7,32 19,-66-23,-1-1,0 1,0 0,0 0,0 0,0 0,0 0,-1 0,1 0,0 0,0 0,-1 0,1 0,-1 0,1 1,-1-1,1 0,-1 0,0 1,1-1,-1 0,0 1,0-1,0 0,0 1,0-1,0 0,-1 0,1 1,0-1,-1 0,1 1,-1-1,1 0,-1 0,0 0,1 0,-1 0,0 0,0 0,0 0,0 0,0 0,0 0,0 0,0 0,0-1,0 1,0 0,0-1,-1 1,-14 9,1-1,-1 0,-1-1,0-1,0-1,0 0,-1-1,1-1,-12 1,13-1,-15-2,24-6</inkml:trace>
  <inkml:trace contextRef="#ctx0" brushRef="#br0" timeOffset="1671.841">1564 342,'-20'1,"1"1,0 0,0 2,1 0,-1 1,1 1,0 1,0 0,1 1,-10 7,25-14,0-1,0 1,0 0,0 1,0-1,0 0,0 1,0-1,0 1,1-1,-1 1,1 0,-1 0,1-1,0 1,0 0,-1 0,1 1,1-1,-1 0,0 0,0 0,1 1,0-1,-1 0,1 0,0 1,0-1,0 0,0 1,1-1,-1 0,0 1,1-1,0 0,-1 0,1 0,0 0,0 1,1-1,-1 0,0-1,0 1,1 0,0 0,-1-1,1 1,0-1,-1 1,1-1,2 1,40 17,-40-18,1-1,-1 1,0 0,0 0,0 1,0-1,0 1,0 0,0 0,0 0,-1 1,1-1,-1 1,1 0,-1 0,0 0,0 0,-1 1,1-1,-1 1,1 0,-1-1,0 1,-1 0,1 0,-1 0,1 1,-4 0,-1 0,1 0,-1 0,0 0,-1-1,1 1,-1-1,0 0,0 0,0 0,0-1,-1 1,1-1,-1 0,0 0,0-1,0 0,0 0,0 0,-1 0,1-1,-1 0,1 0,-1 0,-4 0,-39 6,26-6</inkml:trace>
  <inkml:trace contextRef="#ctx0" brushRef="#br0" timeOffset="2101.935">1733 370,'-4'11,"1"0,-1 0,2 1,0-1,0 1,1 0,0 0,1-1,1 1,-1 0,2 0,0-1,2 8,-3-15,0 0,0 0,1-1,-1 1,1 0,0-1,0 0,0 1,0-1,0 0,1 0,0 0,-1 0,1-1,0 1,0-1,1 0,-1 1,0-1,1-1,-1 1,1-1,0 1,-1-1,1 0,0 0,0-1,0 1,0-1,-1 0,1 0,0 0,0 0,0-1,0 1,0-1,0 0,-1 0,1-1,0 1,-1-1,1 0,-1 0,0 0,0 0,1 0,-1-1,-1 0,1 1,0-1,10-11,0 1,-1-2,-1 0,0 0,-1-1,-1 0,0 0,-1-1,-1-1,4-14,-6 19,3-9,-2 2</inkml:trace>
  <inkml:trace contextRef="#ctx0" brushRef="#br0" timeOffset="2664.929">2128 596,'17'-35,"-7"12,1 1,0 0,2 0,1 2,0-1,2 2,0 0,4-2,-19 19,0 1,0 0,0 0,0 0,0 0,1-1,-1 2,0-1,1 0,-1 0,0 0,1 1,-1-1,1 0,0 1,-1-1,1 1,-1 0,1 0,0 0,-1 0,1 0,0 0,-1 0,1 0,-1 0,1 1,0-1,-1 1,1-1,-1 1,1 0,-1-1,0 1,1 0,-1 0,0 0,1 0,-1 0,0 0,0 1,0-1,0 0,0 1,0-1,0 0,22 73,-24-73,1 0,0 0,-1 1,1-1,0 0,0 0,0 1,0-1,0 0,0 0,0 1,1-1,-1 0,0 0,1 1,-1-1,1 0,-1 0,1 0,-1 0,1 0,0 0,0 0,-1 0,1 0,0 0,0 0,0 0,0-1,0 1,0 0,0-1,1 1,-1-1,0 1,0-1,0 1,0-1,1 0,-1 0,0 1,0-1,1 0,-1 0,0 0,1-1,-1 1,0 0,0 0,0-1,1 1,-1-1,0 1,0-1,0 1,0-1,0 0,0 1,1-1,86-95,-86 94,3-4,-1 1,1 0,0 1,0-1,1 1,-1 0,1 1,0-1,0 1,0 0,1 1,-1-1,5 0,-8 4,-1 0,1 1,-1-1,0 0,1 1,-1 0,0 0,0-1,0 1,-1 0,1 1,0-1,-1 0,1 0,-1 1,0-1,0 1,0-1,0 1,0-1,0 1,-1 0,1 0,-1-1,0 1,0 0,0-1,0 1,0 0,-1 0,1-1,-1 3,1 9,0-9,1 0,0-1,-1 1,2 0,-1 0,0-1,1 1,0-1,0 0,0 1,1-1,-1 0,1 0,0 0,2 2,12 7</inkml:trace>
  <inkml:trace contextRef="#ctx0" brushRef="#br0" timeOffset="6099.506">2975 510,'20'0,"-8"2,0 0,0-1,-1-1,1 0,0-1,0 0,0-1,0 0,-1-1,1 0,-1-1,0 0,0-1,0 0,0-1,-1 0,0-1,0 0,-1 0,0-1,2-3,-10 9,1 0,-1 0,0 0,1 0,-1-1,0 1,-1 0,1-1,0 1,-1 0,1-1,-1 1,0-1,0 1,0-1,0 1,0-1,0 1,-1-1,1 1,-1-1,0 1,0 0,0-1,0 1,0 0,0 0,-1 0,1 0,0 0,-1 0,0 0,0 0,-1-1,-77-37,72 38,-1-1,0 2,0 0,0 0,0 0,0 1,0 0,0 1,0 0,0 0,0 1,1 0,-1 1,0 0,1 0,0 1,0 0,0 1,0-1,1 1,0 1,0-1,0 1,0 1,1-1,0 1,1 0,0 1,0-1,0 1,1 0,0 0,-1 3,-3 16,-13 83,21-106,0 0,0 0,0 0,1 1,0-1,0 0,0-1,0 1,1 0,0 0,-1 0,1-1,0 1,1-1,-1 0,1 1,-1-1,1 0,0 0,0-1,1 1,-1-1,0 1,1-1,1 1,152 29,-142-27,1-2,0 0,0 0,0-2,1 0,-1 0,0-2,0 0,15-3,-13-3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0,'0'871,"17"-942,-12 46</inkml:trace>
  <inkml:trace contextRef="#ctx0" brushRef="#br0" timeOffset="319.705">1 479,'5'0,"15"-4,10-3,4-3,7-1,0 1,-2 3,-2-2,-3 0,-3 1,-6-2,-8-4,-6 0</inkml:trace>
  <inkml:trace contextRef="#ctx0" brushRef="#br0" timeOffset="905.05">509 28,'28'284,"-29"82,0-363,0 1,1-1,-1 1,1-1,0 1,0 0,0-1,0 1,0 0,1-1,0 1,-1-1,1 1,1-1,-1 1,0-1,1 0,0 0,0 1,0-1,0 0,0-1,1 1,-1 0,1-1,0 1,-1-1,1 0,0 0,1 0,-1 0,0-1,0 1,1-1,-1 0,1 0,-1 0,1 0,0-1,-1 1,1-1,-1 0,1 0,0 0,-1-1,1 1,0-1,9-5,0-1,-1 0,0-1,0 0,-1-1,0 0,0-1,2-3,24-19,-19 16,55-31,-72 47,0 0,0 0,0 0,0 0,0 0,0 0,0 0,0 0,0 0,0 0,0 0,0 0,-1 1,1-1,0 0,0 1,0-1,0 1,0-1,-1 1,1-1,0 1,0 0,-1-1,1 1,-1 0,1 0,0-1,-1 1,1 0,-1 0,0 0,1 0,-1-1,0 1,1 0,-1 0,0 0,0 0,0 0,0 0,0 0,0 0,0 0,0 0,0 0,-9 53,5-40,3-11,-1 0,1-1,0 1,0 0,0 0,1 0,-1 0,1 0,0 0,0 0,0 0,0 0,0 1,0-1,1 0,0 0,-1 0,1-1,0 1,1 0,-1 0,0 0,1-1,-1 1,1-1,0 1,0-1,0 0,0 1,1-1,-1 0,0-1,1 1,-1 0,1-1,0 1,0-1,-1 0,1 0,0 0,0 0,0 0,0-1,0 1,3-1,11-4</inkml:trace>
  <inkml:trace contextRef="#ctx0" brushRef="#br0" timeOffset="1404.078">1186 705,'19'1,"1"-2,-1-1,0 0,0-1,0-1,0-1,-1-1,1 0,-1-2,0 0,-15 6,1 1,-1-1,0 1,0-1,-1 0,1 0,0-1,-1 1,1 0,-1-1,0 0,0 1,0-1,0 0,0 0,-1 0,1 0,-1 0,0-1,0 1,0 0,0-1,0 1,-1 0,0-1,0 1,0-1,0 1,0-1,0 1,-1 0,0-1,0 1,0 0,0-1,0 1,-1 0,1 0,-1 0,0 0,0 0,0 1,0-1,-1 0,1 1,-1 0,1-1,-1 1,0 0,0 1,0-1,0 0,0 1,0 0,0-1,-3 1,-6 0,0 1,0 0,0 1,0 1,1 0,-1 0,0 2,1-1,0 1,0 1,0 0,0 0,1 1,0 0,0 1,0 0,1 1,0 0,-6 8,6-7,1 0,-1 1,2 0,-1 1,2 0,-1 0,2 0,-1 1,1 0,-1 7,4-14,1-1,0 1,0 0,0-1,1 1,0-1,0 1,0 0,0 0,1-1,-1 1,1-1,0 1,1-1,-1 1,1-1,0 0,0 1,0-1,1 0,-1-1,1 1,0 0,0-1,1 1,-1-1,0 0,1 0,0 0,0-1,17 8,0-1,1-1,0-1,0-1,0-1,1 0,0-2,-1-1,1-1,0-1,0-1,11-2,0 2,-26 2,-1-1,0-1,1 1,-1-1,0 0,1-1,-1 0,0 0,0-1,0 0,0 0,-1 0,1-1,-1 0,3-2,9-12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5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144 248,'21'1,"-1"-1,0-1,0-1,0-1,0-1,0-1,0 0,-1-1,0-2,0 0,-1 0,0-2,-1 0,15-12,-26 16,0-1,0 1,0-2,-1 1,0-1,0 1,0-1,-1-1,-1 1,0 0,0-1,0 0,-1 0,0 0,-1 0,0 0,0 0,-1-3,-19 76,-4 329,13-309,-1 22,-4 0,-5-1,-26 80,44-177,-1 1,0 0,0-1,-1 1,1-1,-2 0,1 0,-1-1,-1 1,1-1,-1 0,-1-1,1 1,-1-1,0 0,0-1,-1 0,0 0,0-1,0 0,0 0,-1 0,1-1,-1-1,0 0,0 0,0 0,0-1,0-1,0 1,-8-2,9-1,0 1,1-2,-1 1,1-1,0 0,0-1,0 0,0 0,0 0,1-1,0 0,0 0,0-1,1 0,-1 0,2 0,-1 0,1-1,-1 0,2 0,-1 0,1 0,0 0,1-1,-1 0,2 1,-1-1,1 0,0 0,1 0,0 0,0 1,0-1,1 0,0 0,2-6,5-2,1 0,1 0,0 0,1 1,0 1,1 0,1 0,0 1,1 1,0 0,1 1,0 1,1 0,0 1,1 1,-1 0,2 2,-1 0,9-2,98-32,-50 26,-51 7</inkml:trace>
  <inkml:trace contextRef="#ctx0" brushRef="#br0" timeOffset="348.96">851 531,'-17'27,"3"1,0 1,1 0,2 1,1 0,2 1,-2 16,9-45,0 1,0 0,0 0,0 0,1 0,0 0,-1 0,1 0,0 0,0 0,1 0,-1 0,1 0,-1-1,1 1,0 0,0 0,0 0,1-1,-1 1,1 0,-1-1,1 1,0-1,0 0,0 0,0 0,0 0,1 0,-1 0,0 0,1-1,0 1,-1-1,1 0,0 0,0 0,-1 0,1 0,0 0,0-1,0 0,0 1,1-1,11-2,0-1,0-1,0 0,0 0,-1-2,0 0,0 0,0-2,-1 1,0-2,0 0,-1 0,9-10,-16 16,-1-1,0 1,0-1,0 0,0 0,-1 0,1-1,-1 1,0-1,-1 0,1 0,-1 0,0 0,0 0,0 0,-1-1,0 1,0 0,0-1,-1 1,1-1,-2 1,1-1,0 1,-1-1,0 1,0-1,-1 1,1 0,-1 0,-1-1,1 2,-1-1,1 0,-1 0,-1 1,1-1,0 1,-1 0,0 0,0 1,-4-4,-1 3,1 1,-1-1,1 1,-1 1,0 0,0 0,0 1,-1 0,1 0,0 1,0 0,0 1,0 0,-1 1,1-1,1 2,-1-1,0 1,1 1,-1 0,1 0,0 0,0 1,0 0,1 1,0 0,-11 9,2-3</inkml:trace>
  <inkml:trace contextRef="#ctx0" brushRef="#br0" timeOffset="664.106">1245 812,'-9'5,"-4"-8,1-8,2-8,3-4,7-4,5-2,0-1,0 0,4 0,0 1,3 0,0 1,3-1,3 6,4 6,-2 11,-5 6</inkml:trace>
  <inkml:trace contextRef="#ctx0" brushRef="#br0" timeOffset="1177.936">1443 785,'37'-57,"-2"2,2 3,2 0,32-31,-70 81,0 0,0 0,0 0,0 1,0-1,0 0,1 0,-1 0,0 1,1-1,-1 1,1-1,0 1,0 0,-1-1,1 1,0 0,0 0,0 0,0 1,0-1,0 0,1 1,-1 0,0-1,0 1,0 0,0 0,1 0,-1 0,0 0,0 1,0-1,0 1,1-1,-1 1,0 0,0 0,0 0,-1 0,1 0,0 0,0 0,0 1,-1-1,1 1,-1-1,1 1,0 1,8 160,-10-161,1-1,-1 1,1-1,-1 1,1-1,0 0,-1 1,1-1,0 0,0 0,0 1,0-1,0 0,0 0,1 0,-1 0,0 0,0-1,1 1,-1 0,0-1,1 1,-1 0,1-1,-1 0,1 1,-1-1,1 0,-1 0,1 0,-1 0,1 0,-1 0,1 0,0 0,-1-1,0 1,1-1,-1 1,1-1,1 0,56-36,-57 36,159-123,-159 123,-1 1,0-1,0 0,1 0,-1 1,1-1,-1 0,0 1,1-1,-1 1,1 0,-1 0,1-1,-1 1,1 0,-1 0,1 1,0-1,-1 0,1 0,-1 1,0-1,1 1,-1-1,1 1,-1-1,0 1,1 0,-1 0,0 0,0 0,1 0,-1 0,0 0,0 0,0 0,0 0,-1 1,1-1,0 0,0 1,-1-1,1 1,-1-1,1 1,-1-1,0 1,5 78,-5-71,-1-4,0 1,1-1,0 0,0 1,0-1,1 0,-1 1,1-1,0 0,1 0,-1 0,1 0,0 0,1 0,-1 0,1-1,0 1,0-1,0 0,0 1,2 0,11 4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6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1,'-15'7,"0"0,0 2,0-1,1 2,0 0,1 1,-8 8,18-16,-1 0,1 1,0-1,0 1,0-1,0 1,1 0,-1 0,1 0,0 1,1-1,-1 0,1 1,-1-1,1 1,1 0,-1-1,1 1,0 0,0-1,0 1,0 0,1-1,0 1,0 0,0-1,0 0,1 1,1 2,67 63,-63-66,-1 0,1 1,-1 0,-1 0,1 0,0 1,-1 0,0 0,-1 0,1 1,-1-1,-1 1,1 0,1 6,-4-10,0 0,0 0,0 1,-1-1,1 0,-1 1,0-1,0 0,0 1,-1-1,1 0,-1 1,0-1,1 0,-1 0,-1 1,1-1,0 0,-1 0,0 0,0-1,0 1,0 0,0-1,0 1,-1-1,1 0,-2 1,-86 40,72-37,-7 4</inkml:trace>
  <inkml:trace contextRef="#ctx0" brushRef="#br0" timeOffset="413.969">812 396,'-39'28,"-26"20,-7 6,3-6,9-6,15-11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10,'-1'-1,"0"0,0 0,0 0,0 1,0-1,0 0,0 1,0-1,0 1,0-1,0 1,-1 0,1-1,0 1,0 0,-1 0,1 0,0 0,0 0,-1 0,1 0,0 0,0 1,0-1,-1 0,1 1,0-1,0 1,0-1,0 1,0-1,0 1,0 0,0 0,0 0,0-1,0 1,0 0,1 0,-1 0,0 0,1 0,-1 0,0 1,1-1,0 0,-1 0,-261 344,149-179,52-86,69-101,-1 7</inkml:trace>
  <inkml:trace contextRef="#ctx0" brushRef="#br0" timeOffset="482.32">0 10,'60'45,"83"162,-109-152,119 170,-148-217,0 1,0-2,1 1,-1 0,2-1,-1 0,1-1,0 1,0-1,1-1,0 1,0-1,6 2,-10-6</inkml:trace>
  <inkml:trace contextRef="#ctx0" brushRef="#br0" timeOffset="1131.798">649 490,'2'1,"0"0,0 0,0 1,0-1,-1 1,1 0,0-1,-1 1,0 0,1 0,-1 0,0 0,0 0,0 0,0 0,0 0,0 1,-1-1,1 0,-1 1,0-1,1 2,2 7,41 159,-39-151,-2 1,0 0,-1-1,-1 1,-1 0,-1 0,-1 2,2-23,0 1,-1 0,1 0,0-1,0 1,0 0,-1 0,1 0,0-1,-1 1,1 0,0 0,0 0,-1 0,1 0,0 0,-1 0,1 0,0-1,0 1,-1 0,1 0,0 0,-1 0,1 1,0-1,-1 0,1 0,0 0,0 0,-1 0,1 0,0 0,-1 0,1 1,0-1,0 0,-1 0,1 0,0 1,0-1,0 0,-1 0,1 1,0-1,0 0,0 0,0 1,-1-1,1 0,0 1,0-1,0 0,0 0,0 1,0-1,0 0,0 1,0-1,0 0,0 1,0-1,0 0,0 1,1-1,-12-24,10 4,0 0,1 0,1 0,1 0,1 0,0 0,2 0,0 1,1-1,2 2,-1-1,2 1,5-7,0 0,2 1,0 1,2 1,1 0,0 1,10-7,-27 25,1 0,-1 0,0 1,1-1,0 1,0-1,-1 1,1 0,1 0,-1 0,0 0,0 1,1 0,-1-1,1 1,-1 0,1 0,-1 1,1-1,0 1,-1 0,1 0,0 0,-1 0,1 1,-1 0,1-1,0 1,-1 0,0 1,1-1,-1 1,0-1,1 1,-1 0,0 0,-1 1,1-1,0 0,0 1,1 2,-2 3,0 0,-1 1,0-1,0 1,0 0,-1-1,-1 1,0 0,0-1,0 1,-1-1,0 1,-1-1,0 0,0 0,-1 0,0 0,0-1,-1 0,0 0,0 0,-1 0,1-1,-2 1,1-2,-1 1,1-1,-2 0,1 0,-5 2,8-5,0 1,0-1,-1 0,1 0,-1 0,1-1,-1 1,0-1,1 0,-1-1,0 1,0-1,0 0,1 0,-1-1,0 1,0-1,1 0,-1 0,0 0,1-1,-1 0,1 0,0 0,-1 0,-1-2,-7-8</inkml:trace>
  <inkml:trace contextRef="#ctx0" brushRef="#br0" timeOffset="2385.039">1271 461,'-2'-2,"0"1,0 0,0 0,0-1,-1 1,1 0,0 1,-1-1,1 0,0 1,-1-1,1 1,-1 0,1 0,-1 0,1 0,-1 0,1 0,0 1,-1-1,1 1,-1 0,1 0,0 0,0 0,0 0,-1 0,1 0,0 1,0-1,1 1,-3 1,-56 59,58-60,-1 1,1-1,0 1,0-1,0 1,0 0,1 0,-1 0,1 0,0 0,-1 0,1 0,1 0,-1 1,0-1,1 0,0 1,-1-1,1 0,1 1,-1-1,0 0,1 0,0 1,0-1,0 0,0 0,0 0,0 0,1 0,0 0,-1 0,1 0,0-1,1 1,-1-1,0 1,1-1,-1 0,1 0,0 0,-1 0,1-1,0 1,3 0,3 0,0-1,0 0,0 0,1-1,-1 0,0-1,0 0,0-1,0 0,0 0,0 0,0-2,-1 1,1-1,-1 0,0 0,0-1,0-1,-1 1,0-1,0 0,0-1,-1 1,0-1,0-1,-1 1,0-1,0 0,-1 0,0 0,0-1,-1 1,0-1,-1 0,1-3,-3 11,1 0,-1 0,1 0,-1 0,0-1,1 1,-1 0,0 0,0-1,0 1,0 0,0-1,0 1,0 0,-1 0,1-1,0 1,-1 0,1 0,-1 0,1 0,-1-1,0 1,1 0,-1 0,0 0,0 0,0 0,1 1,-1-1,0 0,0 0,-1 0,1 1,0-1,0 1,0-1,0 1,0-1,-1 1,1 0,0-1,0 1,-1 0,1 0,0 0,0 0,-1 0,1 0,0 1,-1-1,1 0,0 0,0 1,0-1,-1 1,1-1,0 1,0 0,0-1,0 1,0 0,0 0,0 0,0 0,-1 2,-1 0,1 0,0 0,0 0,1 0,-1 1,1-1,-1 1,1-1,0 1,0-1,1 1,-1 0,1 0,0-1,0 1,0 0,0-1,0 1,1 0,0 0,0-1,0 1,0-1,1 1,-1-1,1 0,0 1,0-1,0 0,0 0,0 0,1 0,0-1,-1 1,1-1,0 0,0 1,0-1,0 0,1-1,-1 1,1-1,-1 1,1-1,-1 0,1 0,2 0,5 0,0 0,0 0,0-1,0 0,0 0,0-2,0 1,0-2,0 1,0-1,-1-1,0 0,1 0,-1-1,-1-1,1 1,-1-2,0 1,0-1,-1 0,0-1,0 0,1-3,10-6,-10 10,1-1,-2 0,1 0,-1-1,0 0,-1-1,0 0,-1 0,0 0,0 0,-1-1,2-6,-7 16,1 0,-1 0,0 0,1-1,-1 1,0 0,0 0,0 0,0 0,0-1,0 1,0 0,0 0,0 0,-1-1,1 1,0 0,-1 0,1 0,-1 0,1 0,-1 0,1 0,-1 0,0 0,0 0,1 0,-1 0,0 1,0-1,0 0,0 0,0 1,0-1,0 1,0-1,0 1,-1-1,1 1,0 0,0-1,0 1,0 0,-1 0,1 0,0 0,0 0,0 0,0 0,-57 19,55-18,1 0,0 0,0 0,0 1,0-1,0 1,0 0,0 0,1-1,-1 1,1 0,-1 0,1 1,-1-1,1 0,0 0,0 1,0-1,1 0,-1 1,1-1,-1 1,1-1,0 1,-1-1,1 1,1-1,-1 1,0-1,1 1,-1-1,1 1,0-1,0 1,-1-1,2 0,-1 0,0 1,0-1,1 0,-1 0,1 0,0 0,0-1,-1 1,1 0,0-1,0 1,1-1,-1 0,0 0,0 0,1 0,0 0,11 3,0-1,0 0,0-1,0-1,1 0,-1-1,0-1,6-1,50 1,-67 2,0-1,0 1,0-1,0 1,0 0,0 0,0 1,-1-1,1 0,0 1,-1 0,1 0,-1 0,1 0,-1 0,0 0,0 0,0 1,0-1,0 1,-1-1,1 1,-1 0,0 0,1 0,14 23,-12-24,-1-1,1 1,0-1,-1 0,1 0,0 0,0 0,0-1,0 0,0 1,0-1,-1-1,1 1,0-1,0 1,0-1,0 0,-1 0,1-1,0 1,-1-1,1 0,-1 0,0 0,1 0,-1-1,0 1,0-1,-1 1,1-1,-1 0,1-1,-1 1,1-1,12-9,121-133,-126 132,0-1,-2 0,0 0,-1-1,0 0,-1 0,-1 0,0-1,-2 0,0 0,0 0,-2 0,0 0,-1 0,-1 0,0-2,1 18,0-1,0 1,0-1,0 1,0-1,0 0,0 1,0-1,-1 1,1-1,0 1,-1-1,0 1,1-1,-1 1,0 0,0-1,1 1,-1 0,0-1,-1 1,1 0,0 0,0 0,0 0,-1 0,1 0,0 0,-1 1,1-1,-1 0,1 1,0-1,-1 1,0 0,1-1,-1 1,1 0,-1 0,1 0,-1 0,0 0,1 0,-1 1,1-1,-1 0,1 1,-1-1,1 1,-1 0,1-1,0 1,-1 0,1 0,0 0,-1 0,1 0,0 0,0 0,0 0,0 1,-1 0,-6 11,1 1,0 0,1 1,0 0,2-1,-1 2,2-1,0 0,1 1,0-1,1 1,1 0,0-1,2 1,2 14,-2-12,1 0,1 0,0 0,2 0,0-1,1 1,0-1,1-1,1 0,1 0,2 1,6-1,-16-18</inkml:trace>
  <inkml:trace contextRef="#ctx0" brushRef="#br0" timeOffset="2639.051">1976 236,'34'0,"25"0,12 0,-1 0,-3-5,-8-2,-9 1,-8 1,-7 2,-4 0,-3-2,-6-2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5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68,'59'-16,"1"2,0 3,1 2,0 4,11 1,120 6,-169-7,-5-1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75,'34'-10,"25"-2,7-1,-2 4,-7 2,-10 2,-6 3,-7 1,-3 1,-3-4,-1-2,-6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8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27,'0'0,"0"-1,1 1,-1-1,0 1,1-1,-1 1,0-1,0 1,1-1,-1 1,0-1,0 0,0 1,0-1,0 1,0-1,0 1,0-1,0 0,0 1,0-1,0 1,0-1,0 1,-1-1,1 0,0 1,0-1,-1 1,1-1,0 1,-1 0,1-1,0 1,-1-1,1 1,-1-1,1 1,-1 0,1-1,-1 1,1 0,-1 0,1-1,-1 1,1 0,-1 0,1 0,-1 0,0 0,1 0,-1 0,1 0,-1 0,0 0,1 0,-1 0,1 0,-1 0,-39-4,15 7,0 1,0 1,1 1,0 1,0 1,-1 2,23-10,1 1,-1-1,0 1,1-1,-1 1,0-1,1 1,-1 0,1 0,-1-1,1 1,0 0,-1 1,1-1,0 0,-1 0,1 1,0-1,0 0,0 1,0-1,1 1,-1-1,0 1,1-1,-1 1,1 0,-1-1,1 1,0 0,0 0,-1-1,1 1,1 0,-1-1,0 1,0 0,1 0,-1-1,0 1,1-1,0 1,-1 0,1-1,0 1,0-1,0 1,0-1,0 0,0 1,0-1,1 0,-1 0,0 0,2 1,249 156,-249-156,0 0,0 0,0 0,-1 1,1-1,-1 1,1 0,-1 0,0-1,0 1,0 1,-1-1,1 0,-1 0,1 1,-1-1,0 1,0-1,-1 1,1-1,-1 1,0-1,0 1,0-1,0 1,-1 0,1-1,-1 1,0-1,0 1,0-1,0 0,-1 1,-4 3,-1-1,0 1,0-1,-1 0,0 0,0-1,0 0,0-1,-1 0,0 0,0-1,0 0,0 0,0-1,-1-1,1 1,-1-1,1-1,-1 0,0 0,1-1,-1 0,-1-1,-9-3,8-2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28,'-19'29,"-17"29,-1 9,1 2,6-5,3-8,7-10,1-8,0-9,3-6,-1-2,2 1,0-4,-3 0,-3-3,2-4</inkml:trace>
  <inkml:trace contextRef="#ctx0" brushRef="#br0" timeOffset="265.435">0 1,'15'19,"14"25,1 11,2 0,0-4,-7-7,-1-9,-5-7,-2-4,2 0,-3 0,2-4,-4 0,2-5,-3 2,2 1,3-2,-1-3</inkml:trace>
  <inkml:trace contextRef="#ctx0" brushRef="#br0" timeOffset="865.64">480 733,'2'-13,"0"0,1-1,1 1,0 0,0 1,1-1,1 1,7-11,0-4,-5 8,1 0,1 1,1 1,0-1,1 2,1 0,8-9,-20 24,0 0,0 0,0 0,0 0,0 0,0 0,0 0,0 1,0-1,1 0,-1 0,0 1,1-1,-1 1,0-1,1 1,-1 0,0-1,1 1,-1 0,1 0,-1 0,0 0,1 0,-1 0,1 1,-1-1,0 0,1 1,-1-1,0 1,1-1,-1 1,0 0,0-1,0 1,0 0,1 0,-1 0,0 0,0 0,-1 0,1 0,0 0,0 0,0 1,0 0,18 65,-18-64,-2-1,0 1,1-1,-1 0,1 0,0 1,-1-1,1 0,0 1,1-1,-1 0,0 0,1 1,-1-1,1 0,0 0,-1 0,1 0,0 0,0 0,1 0,-1 0,0 0,1 0,-1 0,1-1,-1 1,1-1,0 1,0-1,0 1,0-1,0 0,0 0,0 0,0 0,0-1,0 1,1-1,-1 1,0-1,0 1,1-1,-1 0,0 0,2-1,122-83,-124 83,0 0,-1 0,1 1,0-1,0 0,0 0,0 1,0-1,-1 1,1 0,0 0,0-1,0 1,0 1,0-1,0 0,0 0,0 1,0-1,0 1,0-1,0 1,0 0,-1 0,1 0,0 0,-1 0,1 0,-1 0,1 1,-1-1,1 0,-1 1,0 0,0-1,1 1,-1 0,-1-1,1 1,0 0,0 0,-1 0,1 0,-1-1,1 1,-1 0,0 0,0 0,0 2,20 92,-16-75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9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113 424,'-19'34,"-6"20,0 6,6-7</inkml:trace>
  <inkml:trace contextRef="#ctx0" brushRef="#br0" timeOffset="149.06">0 1,'0'0</inkml:trace>
  <inkml:trace contextRef="#ctx0" brushRef="#br0" timeOffset="666.138">283 622,'11'-27,"2"1,0 0,2 1,1 1,18-22,-14 18,33-32,-51 60,-1 1,1-1,-1 1,1 0,-1-1,1 1,-1 0,0 0,0 0,1 0,-1 0,0 0,0 0,0 1,0-1,0 0,0 1,-1-1,1 0,0 1,-1-1,1 1,-1-1,1 1,-1-1,0 1,0-1,1 1,-1 0,0-1,0 1,-1-1,1 1,0-1,-1 1,1 1,0 5,2 5,1 1,0-1,1 0,0 0,1-1,0 1,1-1,5 7,-9-15,0-1,0 0,1 1,-1-1,1 0,-1 0,1 0,0-1,0 1,1-1,-1 0,0 0,1 0,-1 0,1 0,0-1,0 0,-1 1,1-1,0-1,0 1,0-1,0 1,0-1,0 0,0 0,0-1,0 1,0-1,0 0,0 0,4-4,0 1,-1-1,0-1,1 1,-1-1,-1-1,0 1,0-1,0 0,0-1,-1 1,-1-1,1 0,-1 0,0-1,-1 1,0-1,1-7,-1 9,27-108,-20 24,-15 74</inkml:trace>
  <inkml:trace contextRef="#ctx0" brushRef="#br0" timeOffset="1200.514">1130 30,'-14'18,"0"2,2-1,0 2,1 0,1 0,1 1,1 0,1 0,1 1,1 0,1 0,1 1,1-1,1 1,1-1,1 1,1-1,1 0,1 0,1 0,2 0,0 0,5 8,-9-23,0 0,0 0,0 1,1-1,0-1,1 1,-1 0,1-1,1 0,0 0,0-1,0 0,0 0,1 0,0-1,1 0,-1 0,1 0,0-1,12 1</inkml:trace>
  <inkml:trace contextRef="#ctx0" brushRef="#br0" timeOffset="2049.965">1411 565,'19'2,"-1"-1,0-1,0 0,0-2,0 0,0-1,0-1,0 0,-1-1,0-1,0-1,0 0,-1-2,0 0,0 0,-1-1,-1-1,0-1,0 0,-1-1,8-10,-18 21,-1-1,1 1,-1-1,0 0,1 1,-1-1,-1 0,1-1,0 1,-1 0,1 0,-1-1,0 1,0-1,-1 1,1-1,-1 1,0-1,1 1,-1-1,-1 0,1 1,-1-1,1 1,-1-1,0 1,0 0,-1-1,1 1,-1 0,1 0,-1-1,0 1,0 1,0-1,-1 0,1 0,-1 1,1 0,-1-1,0 1,-3 2,0 1,-1 0,1-1,0 2,1-1,-1 1,0 0,0 0,1 1,-1 0,1-1,0 2,0-1,0 1,0 0,0 0,1 0,0 0,0 1,0 0,1 0,-1 0,1 0,0 1,-2 4,3-4,0-1,1 1,-1 0,1 0,0 0,1 0,-1 0,1 0,0 0,1 0,0 0,0 0,0-1,0 1,1 0,0 0,0-1,1 1,-1-1,1 0,0 0,1 0,-1 0,1 0,0-1,0 0,1 0,-1 0,1 0,0 0,0-1,0 0,0 0,1-1,-1 1,1-1,-1 0,1-1,0 1,2-1,10 0,0-2,0 0,0 0,0-2,0 0,0-1,-1-1,0-1,0 0,0-1,-1-1,0-1,0 0,-1-1,-1-1,1 0,-2-1,1 0,-2-1,0 0,3-5,37-64,-52 81,1 1,-1-1,1 0,-1 0,1 1,-1-1,0 0,0 0,1 0,-1 0,0 0,0 0,0 0,0 1,0-1,0 0,0 0,0 0,-1 0,1 0,0 0,0 1,-1-1,1 0,0 0,-1 0,1 1,-1-1,1 0,-1 0,0 1,1-1,-1 0,0 1,1-1,-1 1,0-1,0 1,1-1,-1 1,0 0,0-1,0 1,0 0,0 0,1 0,-1-1,0 1,0 0,0 0,0 0,0 0,0 1,-48 13,43-8,1 0,-1-1,1 2,1-1,-1 0,1 1,0 0,1 0,-1 0,1 1,1-1,0 1,0 0,0-1,1 1,0 3,0-7,0 0,1 0,0 0,-1 1,2-1,-1 0,0 0,1 1,0-1,0 0,0 0,1 0,-1 0,1 0,0 0,0-1,0 1,0-1,1 1,0-1,-1 0,1 0,1 0,-1 0,0 0,1-1,-1 1,1-1,-1 0,4 1,6 0,1-1,-1 0,1-1,0 0,-1-1,1-1,0 0,-1-1,1 0,-1-1,0 0,1-1,-2-1,1 0,0-1,-1 0,0-1,-1 0,0-1,0-1,0 1,-1-2,1-1,8-5,0 0,-1-2,-1 0,-1-1,-1-1,-1 0,0-1,-1 0,0-5,-14 27,0 0,1-1,-1 1,0 0,0-1,0 1,0-1,0 1,0-1,0 0,0 1,0-1,0 0,0 0,0 1,0-1,0 0,0 0,0 0,0 0,0-1,0 1,0 0,0 0,0-1,0 1,0 0,0-1,0 1,0-1,0 1,0-1,0 0,1 1,-1-1,0 0,0 1,1-1,-1 0,0 0,1 0,-1 0,1 0,-1 0,1 0,0 0,-1 0,1 0,0 0,0 0,0 0,-1 0,1 0,0 0,0 0,1 0,-1 0,0 0,0 0,0 0,1 0,-1 0,0 0,1 0,-1 0,1 0,-1 0,1 0,0 1,-1-1,-8 8,-1 2,1-1,1 1,0 0,0 0,1 1,0 0,0 0,1 0,1 1,-1 0,2 0,0 0,0 0,1 1,0-1,1 1,0-1,1 1,1-1,-1 1,2-1,0 1,0 2,0-6,0 1,1-1,-1 0,2 0,-1 0,1 0,0-1,0 0,1 1,0-1,1-1,-1 1,1-1,1 0,-1 0,1-1,0 0,0 0,0-1,1 0,0 0,-1 0,1-1,1 0,-1-1,0 0,8 1,8-2,-5-4</inkml:trace>
  <inkml:trace contextRef="#ctx0" brushRef="#br0" timeOffset="19650.569">2850 481,'0'4,"0"8,0 5,0 5,0 4,5 2,-3 1,-2 0,-2 1,-4-1,-1 0,0-1,1 1,7-11,3-12,1-12,-1-6</inkml:trace>
  <inkml:trace contextRef="#ctx0" brushRef="#br0" timeOffset="19983.733">2850 537,'20'-5,"20"-1,8 0,1 1,-7 1</inkml:trace>
  <inkml:trace contextRef="#ctx0" brushRef="#br0" timeOffset="20389.14">2823 707,'9'5,"9"1,5 0,4-1,2-2,1-1,1-1,-2 0,-4-1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36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340 114,'1'-1,"-1"0,1 0,0 1,0-1,-1 0,1 1,0-1,0 1,0-1,0 1,0-1,0 1,0-1,0 1,0 0,0 0,0 0,0-1,0 1,0 0,0 0,0 0,0 0,0 1,0-1,0 0,0 0,0 1,0-1,0 0,0 1,0-1,0 1,-1-1,1 1,0 0,0-1,0 1,-1 0,1 0,0-1,-1 1,1 0,-1 0,1 0,-1 0,1 0,-1 0,1 0,-1 0,0 0,0 0,1 0,2 13,1-1,-1 1,-1 0,-1 0,0 0,-1 1,0-1,-1 0,-1 0,0 0,-1 0,0-1,-1 1,-1-1,0 0,-3 5,-11 44,-4 4,-13 52,36-113,-1 0,1-1,0 1,0 0,1 0,-1-1,1 1,0 0,0 0,1-1,-1 1,1-1,0 1,0-1,1 0,-1 0,1 0,0 0,0 0,0-1,1 1,-1-1,1 0,5 2,1-2,-1 1,0-1,1-1,-1 0,1 0,0-1,0 0,0 0,-1-1,1-1,0 1,0-2,0 1,-1-2,1 1,-1-1,0 0,0-1,0 0,7-5,9 0,-2 1</inkml:trace>
  <inkml:trace contextRef="#ctx0" brushRef="#br0" timeOffset="302.037">1 396,'10'10,"22"3,10-1,3-2,4-3,-2-3,-4-2,-5-1,-4-6,-2-1,-3-1,-6 1</inkml:trace>
  <inkml:trace contextRef="#ctx0" brushRef="#br0" timeOffset="914.005">735 1,'83'42,"-66"-32,-1 0,0 1,-1 1,0 0,-1 1,0 0,-1 1,-1 1,0 0,-1 1,0 0,-2 0,0 1,0 1,-2-1,0 1,-1 1,-1-1,-1 1,-1 0,0 0,-1 0,-1 2,-3-3,0 1,-1-1,-1 1,0-1,-2 0,0-1,-1 1,0-1,-2-1,0 1,-1-1,0-1,-10 10,-11 11,-2-2,-1-2,-1-1,-34 22,-84 53,135-94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50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1,'-14'9,"-5"4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50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 82,'-34'188,"23"-148,-34 124,-7-3,-27 47,38-129,30-61</inkml:trace>
  <inkml:trace contextRef="#ctx0" brushRef="#br0" timeOffset="4182.435">357 167,'-14'-37,"17"80,35 95,16 86,-21-81,-31-121,1 1,1-1,1 1,2-1,0 0,1-1,2 2,-11-23,1 1,0 0,0 0,0-1,0 1,0 0,0 0,0-1,0 1,0 0,0 0,1-1,-1 1,0 0,0 0,1-1,-1 1,0 0,1-1,-1 1,1 0,-1-1,1 1,-1-1,1 1,-1-1,1 1,0-1,-1 1,1-1,0 0,-1 1,1-1,0 0,-1 0,1 1,0-1,0 0,-1 0,1 0,0 0,0 0,-1 0,1 0,0 0,0 0,-1 0,1-1,0 1,0 0,-1 0,1-1,0 1,-1 0,1-1,0 1,-1-1,1 1,-1-1,1 1,-1-1,1 1,-1-1,1 0,-1 1,1-1,-1 0,0 1,119-466,-63 209,-34 113,-22 144,0 0,0 1,0-1,0 1,0-1,0 1,0-1,0 1,0-1,-1 1,1-1,0 1,0-1,0 0,-1 1,1-1,0 1,-1-1,1 0,0 1,-1-1,1 0,0 0,-1 1,1-1,0 0,-1 0,1 1,-1-1,1 0,-1 0,1 0,-1 0,1 0,-1 1,1-1,0 0,-1 0,1 0,-1 0,1-1,-1 1,1 0,-1 0,1 0,-1 0,1 0,-1 0,1-1,0 1,-1 0,1 0,-1-1,1 1,0 0,-1-1,1 1,0 0,-1-1,-2 8,-6 7</inkml:trace>
  <inkml:trace contextRef="#ctx0" brushRef="#br0" timeOffset="4666.883">950 505,'-34'21,"21"-5,1 0,0 1,1 0,1 1,1 0,1 0,0 1,1 0,1 0,1 1,-2 18,6-35,0 1,0 0,1 0,0 0,-1-1,1 1,1 0,-1 0,0 0,1 0,0-1,0 1,0 0,0 0,1-1,-1 1,1-1,0 0,0 1,0-1,1 0,-1 0,1 0,0 0,-1-1,1 1,0-1,1 0,-1 0,0 0,1 0,-1 0,1-1,-1 1,1-1,0 0,-1 0,1-1,0 1,0-1,1 0,8-2,-1-1,1 0,-1-1,1 0,-1-1,0-1,-1 1,0-2,0 0,0 0,0-1,-1-1,-1 1,1-1,-2-1,1 0,-1-1,1 1,-1 0,-1-1,0 0,0 0,-1-1,0 1,-1-1,-1-1,0 1,2-12,-5 19,0 1,0-1,-1 0,0 0,0 0,0 0,-1 1,1-1,-1 0,0 0,0 1,-1-1,0 0,0 1,0 0,0-1,0 1,-1 0,0 0,0 0,0 0,0 1,-1 0,1-1,-1 1,0 0,0 0,0 1,0 0,-1-1,-2 0,0 0,0 1,0 0,1 0,-2 1,1 0,0 0,0 1,0-1,0 2,-1-1,1 1,0 0,0 0,0 1,0 0,0 0,1 1,-1 0,1 0,-1 0,-5 5,-6 3</inkml:trace>
  <inkml:trace contextRef="#ctx0" brushRef="#br0" timeOffset="5167.992">1288 449,'-10'20,"1"0,1 1,0 0,2 0,1 1,0 0,2 0,0 0,2 0,0 15,1-34,1 1,-1-1,1 0,0 0,0 0,0 0,0 0,1-1,-1 1,1 0,-1-1,1 1,0-1,0 1,0-1,0 0,1 0,-1 0,1 0,-1 0,1 0,0-1,-1 1,1-1,0 0,0 0,0 0,0 0,0-1,0 1,0-1,0 1,1-1,-1 0,0 0,0-1,0 1,0-1,0 0,0 1,0-1,0 0,0-1,0 1,0 0,0-1,19-9,-1 0,0-1,-1-1,0-1,-1-1,0 0,-1-2,-1 0,-1-1,0 0,5-12,0 9,-9 38,-12-11,0-1,0 1,0 0,1-1,-1 1,1-1,1 0,-1 1,1-1,0 0,0 0,0 0,1 0,0 0,0 0,0-1,1 1,-1-1,1 0,0 0,0 0,0-1,1 0,-1 1,1-1,0-1,0 1,0-1,0 0,0 0,1 0,-1-1,1 0,-1 0,1 0,-1-1,5 0,2-4,0 0,-1-1,1 0,-1-1,-1 0,1-1,-1 0,0-1,-1 0,0-1,0 1,0-2,-1 1,-1-1,0-1,0 1,-1-1,0 0,-1 0,0-1,-1 0,-1 0,1 0,-2 0,0 0,0-7,-1 12,0-1,0 1,-1-1,-1 1,1-1,-1 1,0 0,-1-1,0 1,0 0,0 0,-1 0,-3-6,-6-6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11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46,'225'-10,"-43"-26,-130 37,-47 4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5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0 253,'3'14,"1"0,1-1,0 1,0-1,2-1,-1 1,2-1,0 0,0 0,1-1,0 0,1-1,0 0,1 0,0-1,0-1,1 0,8 5,-15-12,1 0,-1 0,0 0,0-1,1 0,-1 0,0 0,0-1,0 1,1-1,-1 0,0-1,0 1,0-1,0 0,-1 0,1-1,0 0,-1 1,0-1,0-1,0 1,2-3,76-96,-77 94,0-1,-1 0,0 0,-1 0,0 0,-1 0,1-1,-2 0,1 1,-2-1,1 0,-1 1,0-1,-1 0,-1 1,1-1,-1 1,-1-1,0 1,0 0,-1 0,0 0,0 1,-1-1,0 1,-1 0,0 0,0 1,0 0,-1 0,0 0,-1 1,0 0,1 0,-2 1,1 0,-1 1,1 0,-1 0,-1 1,1 0,0 0,-1 1,-7-1,3 3,0 0,0 1,0 1,0 0,1 1,-1 0,1 1,-1 1,-4 2,-9 4</inkml:trace>
  <inkml:trace contextRef="#ctx0" brushRef="#br0" timeOffset="447.92">593 310,'8'-21,"2"0,0 1,0 1,2-1,1 2,0 0,6-5,-19 22,0 0,1 0,-1 0,1 0,-1 0,1 0,0 1,-1-1,1 0,0 0,0 0,-1 1,1-1,0 0,0 1,0-1,0 1,0-1,0 1,0 0,0-1,0 1,0 0,0 0,0-1,0 1,0 0,0 0,0 0,0 0,1 0,-1 1,0-1,0 0,0 0,0 1,0-1,0 1,0-1,0 1,0-1,-1 1,1 0,0-1,0 1,0 0,-1 0,1-1,0 1,-1 0,1 0,-1 0,1 0,-1 0,1 0,-1 0,1 0,-1 0,0 0,0 0,0 0,1 0,-1 0,0 0,0 0,-1 1,5 20,-4-13,1 0,0 0,0 0,1-1,0 1,1 0,0-1,0 0,1 1,0-1,0-1,1 1,0-1,0 1,1-1,0-1,1 2,2-3,1 0,0 0,-1-1,2 0,-1-1,0 0,1 0,-1-1,1-1,0 0,-1 0,1-1,0 0,0-1,-1 0,1-1,0 0,-1-1,0 0,1-1,-1 0,-1 0,1-1,-1 0,1-1,-1 0,-1 0,5-5,-8 4,-1 0,1-1,-1 0,0 0,-1 0,0 0,0 0,-1-1,0 1,0-1,-1 0,0 0,0 1,-1-1,-1 0,1 0,-1 1,-2-6,2-13,0 2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1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1,'-33'31,"-85"214,-61 75,130-221,41-81</inkml:trace>
  <inkml:trace contextRef="#ctx0" brushRef="#br0" timeOffset="432.128">332 1,'-1'19,"2"1,0-1,1 1,1-1,1 0,0 0,2 0,1 1,15 35,42 139,-38-52,-2-34,-21-105,-1-6</inkml:trace>
  <inkml:trace contextRef="#ctx0" brushRef="#br0" timeOffset="704.995">190 508,'5'0,"11"0,8 0,4 0,3 0,0 0,0 0,0 0,-1 0,-1-5,-5-1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1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0 798,'18'-6,"0"-1,-1-1,0-1,-1 0,0-1,-1-1,0 0,0-1,-1-1,-1 0,0-1,-1 0,8-12,84-141,-104 166,1-1,0 1,0-1,0 1,0 0,-1-1,1 0,-1 1,1-1,-1 1,0-1,0 0,1 1,-1-1,0 0,-1 1,1-1,0 0,0 1,-1-1,1 1,-1-1,1 0,-1 1,0-1,1 1,-1 0,0-1,0 1,0-1,0 1,0 0,0 0,-1 0,1 0,0 0,-1 0,1 0,-1 0,1 0,-1 1,1-1,-1 1,1-1,-1 1,1-1,-1 1,0 0,1 0,-1 0,0 0,1 0,-1 0,0 0,1 0,-1 1,1-1,-1 1,0-1,1 1,-1 0,1 0,-1 0,-4 2,1 1,-1-1,1 1,0 1,0-1,0 1,1 0,0 0,0 0,0 0,0 1,1-1,0 1,0 0,0 0,1 0,0 1,0-1,1 1,0-1,0 1,0-1,1 1,0-1,0 1,1-1,0 1,0 0,0-1,1 0,0 1,0-1,0 0,1 0,0 0,1-1,-1 1,1-1,0 1,0-1,0 0,1-1,0 1,0-1,0 0,1 0,-1-1,1 1,0-1,2 1,2-3,0 1,0-2,0 1,0-1,0-1,0 0,0 0,-1-1,1 0,0-1,-1 0,1-1,-1 0,0 0,0-1,-1 0,1 0,-1-1,5-5,2-2,0 0,-1 0,-1-2,0 1,-1-2,-1 0,-1 0,0-1,6-14,-14 29,-1 0,1 1,-1-1,0 0,0 0,0 0,0 0,0 0,0 0,-1 0,1 0,0 0,-1-1,0 1,0 0,1 0,-1 0,-1-1,1 1,0 0,0 0,-1 0,1-1,-1 1,0 0,0 0,1 0,-2 0,1 0,0 0,0 0,0 1,-1-1,1 0,-1 1,1-1,-1 1,0-1,0 1,0 0,1 0,-1 0,0 0,0 0,-1 0,1 1,0-1,0 0,0 1,0 0,-1 0,1-1,0 1,0 0,0 1,-1-1,1 0,0 1,0-1,-1 1,-3 3,1 0,-1 0,1 0,0 0,1 1,-1-1,1 1,0 1,0-1,1 1,-1-1,1 1,1 0,-1 0,1 0,0 0,0 1,1-1,-1 0,1 1,1-1,-1 1,1 1,0-1,0-1,1 1,-1 0,1-1,0 1,1-1,-1 1,1-1,1 0,-1 0,1 0,0 0,1 0,-1 0,1-1,0 0,0 1,1-2,0 1,0 0,0-1,0 0,0 0,1-1,0 1,0-1,0-1,0 1,0-1,1 0,-1 0,1-1,-1 0,1 0,-1 0,1-1,0 0,-1 0,1-1,-1 0,1 0,0 0,-1-1,0 0,1-1,12-5,0-1,-1-1,0-1,0 0,-2-2,1 0,-2 0,1-2,7-10,-13 13,0 0,0 0,-2-1,1-1,-2 0,0 0,0 0,-2-1,0 1,0-1,-1-1,-1 1,-1-1,-1 15,-1-1,0 1,1 0,-1-1,0 1,0 0,0-1,0 1,0 0,-1-1,1 1,0 0,-1-1,1 1,-1 0,1-1,-1 1,1 0,-1 0,0 0,0 0,0 0,1 0,-1 0,0 0,0 0,0 0,-1 0,1 0,0 1,0-1,0 0,-1 1,1-1,0 1,0 0,-1-1,1 1,0 0,-1 0,1 0,0 0,-1 0,1 0,-1 0,1 0,0 0,-1 1,-56 36,52-31,1 1,0 0,1 0,0 0,0 0,0 1,1-1,0 1,1 0,0 0,0 0,0 0,1 1,0-1,1 0,0 0,0 1,1-1,0 0,0 0,1 1,0-1,1-1,0 1,0 0,0 0,1-1,0 0,1 0,-1 0,1 0,1-1,-1 0,6 5,8 4,-3-1</inkml:trace>
  <inkml:trace contextRef="#ctx0" brushRef="#br0" timeOffset="287.727">1186 544,'-15'34,"-9"25,0 8,3-3,6-8,5-13</inkml:trace>
  <inkml:trace contextRef="#ctx0" brushRef="#br0" timeOffset="603.977">1158 601,'19'-5,"16"-1,2-5,0 0,-2 1,-2 3,-7 7,-12 4,-9 1</inkml:trace>
  <inkml:trace contextRef="#ctx0" brushRef="#br0" timeOffset="852.498">1129 798,'34'-14,"20"-10,7 0,-9 3</inkml:trace>
  <inkml:trace contextRef="#ctx0" brushRef="#br0" timeOffset="1372.22">1101 37,'5'-4,"0"0,0 0,0 1,0 0,1 0,-1 0,1 1,0 0,-1 0,1 0,0 1,0 0,1 0,-1 0,0 1,0 0,0 0,0 1,0-1,0 1,0 1,0-1,0 1,0 0,0 0,-1 1,-3 1,-1 0,-1 0,1 0,0 0,-1 0,0 0,0 1,0-1,-1 0,1 0,-1 0,0 0,0 0,-1 0,1 0,-1 0,0-1,0 1,0 0,0-1,0 0,-1 1,0-1,0 0,-1 1,4-3,-3 2,1-2,1 0,-1 1,0-1,0 0,1 1,-1 0,1-1,-1 1,1 0,0 0,0 0,0 0,0 0,0 0,0 0,0 0,1 1,-1-1,1 0,0 0,-1 0,1 1,0-1,0 0,0 1,1-1,-1 0,1 0,-1 0,1 1,0-1,-1 0,1 0,0 0,1 0,-1 0,0 0,0-1,1 1,-1 0,2 1,10 0,1 0,-1-1,0 0,1-1,-1-1,1 0,-1 0,0-2,1 0,-1 0,3-2,10-3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24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302 133,'22'-15,"-30"36,-214 313,131-165,89-162,4-5</inkml:trace>
  <inkml:trace contextRef="#ctx0" brushRef="#br0" timeOffset="369.124">20 161,'47'51,"47"85,56 68,-136-190,0-4</inkml:trace>
  <inkml:trace contextRef="#ctx0" brushRef="#br0" timeOffset="1134.793">386 754,'9'-25,"0"1,2 1,0-1,2 2,0 0,1 0,8-6,-22 26,1 1,0-1,-1 1,1 0,0-1,0 1,0 0,0 0,0 0,0 0,0 0,0 0,0 0,1 0,-1 0,0 0,1 1,-1-1,0 0,1 1,-1-1,1 1,-1 0,1-1,-1 1,1 0,-1 0,1 0,-1 0,1 0,-1 0,1 1,-1-1,1 0,-1 1,1-1,-1 1,0-1,1 1,-1 0,0 0,1 0,-1 0,0 0,0 0,0 0,0 0,0 0,0 0,0 1,8 24,19 36,-27-60,0-1,1 0,-1 0,0 0,0 1,1-1,-1 0,1-1,-1 1,1 0,0 0,-1-1,1 1,-1-1,1 1,0-1,0 0,-1 1,1-1,0 0,0 0,-1 0,1-1,0 1,-1 0,1-1,0 1,0-1,-1 1,1-1,-1 0,1 0,-1 1,1-1,-1 0,1-1,53-65,-52 61,-1 0,2 1,-1-1,0 1,1 0,0 0,0 0,1 1,-1-1,1 1,0 0,0 1,1-1,2-1,-7 4,1 1,-1 0,0-1,0 1,0 0,0 0,1-1,-1 1,0 0,0 0,0 0,1 1,-1-1,0 0,0 0,0 1,0-1,1 0,-1 1,0 0,0-1,0 1,0-1,0 1,0 0,0 0,0 0,-1-1,1 1,0 0,0 0,-1 0,1 0,-1 0,1 0,-1 0,1 1,-1-1,1 0,-1 0,0 1,9 58,-8-46,3 10,2-4</inkml:trace>
  <inkml:trace contextRef="#ctx0" brushRef="#br0" timeOffset="3169.084">1036 358,'14'-5,"10"-1,6 0,1 1,2 2,-1 1,-1 0,0 2,-7-5,-1-1,-1 0,2 2,0 1,-3 1</inkml:trace>
  <inkml:trace contextRef="#ctx0" brushRef="#br0" timeOffset="3487.74">1233 133,'-4'29,"2"23,2 9,1-2,1-7,-1-6,0-7,5-5,0-3,1-8</inkml:trace>
  <inkml:trace contextRef="#ctx0" brushRef="#br0" timeOffset="3833.821">1657 189,'0'34,"0"25,0 7,0-2,0-8,0-8,0-12</inkml:trace>
  <inkml:trace contextRef="#ctx0" brushRef="#br0" timeOffset="4340.116">1600 104,'250'-93,"-248"92,1 0,-1-1,0 1,1 0,-1 0,0 0,1 1,-1-1,1 0,0 1,-1 0,1 0,-1-1,1 1,-1 1,1-1,0 0,-1 1,1-1,-1 1,1 0,-1 0,0 0,1 0,-1 0,0 0,1 1,-1-1,0 1,0 0,0-1,-1 1,1 0,0 0,-1 0,1 0,-1 1,0-1,1 0,-1 1,0-1,-1 1,1-1,0 1,-1-1,1 1,-1-1,0 1,0-1,0 2,-2 4,-1-1,0 0,0-1,-1 1,0-1,0 1,-1-1,1 0,-1-1,0 1,-1-1,0 0,1 0,-5 2,-45 50,54-56,1 0,-1 0,0 0,0 0,1 0,-1 0,1 1,0-1,-1 0,1 0,0 1,-1-1,1 0,0 0,0 1,0-1,0 0,0 1,1-1,-1 0,0 0,0 1,1-1,-1 0,1 0,-1 0,1 1,0-1,-1 0,1 0,0 0,0 0,0 0,0 0,0-1,0 1,0 0,0 0,0-1,0 1,1 0,57 18,-45-16,-5-2,0 1,0-1,-1 1,1 1,0 0,-1 0,1 0,-1 1,0 1,0-1,-1 1,1 0,-1 1,0 0,-1 0,0 1,1 0,-2 0,1 0,-1 0,0 1,1 5,-6-6,-1 0,0 0,-1 0,0 0,0 0,0 0,-1 0,0 0,0-1,-1 0,0 1,0-1,-1-1,1 1,-1-1,0 1,-1-1,1-1,-1 1,0-1,0 0,0 0,-1-1,-3 2,-13 7,-1-1,0-1,-1-1,1-1,-2-1,1-1,-1-2,0 0,0-2,-12 0,14-2</inkml:trace>
  <inkml:trace contextRef="#ctx0" brushRef="#br0" timeOffset="4799.194">2447 48,'-19'24,"-16"27,-7 10,3-1,5-6,7-7,3-7,7-5,0-9,4-4,-1-5,2-7</inkml:trace>
  <inkml:trace contextRef="#ctx0" brushRef="#br0" timeOffset="5151.986">2165 20,'92'116,"-72"-95,-1 1,-1 1,-1 0,-1 2,-2 0,0 0,-1 1,2 11,25 99,-32-112,0-6</inkml:trace>
  <inkml:trace contextRef="#ctx0" brushRef="#br0" timeOffset="8340.395">2701 613,'-63'177,"99"-207,96-141,-132 169,1 1,0 0,-1-1,1 1,0 0,0 0,0 0,0 0,0 0,1 0,-1 0,0 0,0 1,1-1,-1 0,0 1,1-1,-1 1,0-1,1 1,-1-1,1 1,-1 0,1 0,-1 0,1 0,-1 0,1 0,-1 0,1 1,-1-1,0 0,1 1,-1 0,1-1,-1 1,0-1,0 1,1 0,-1 0,0 0,0 0,0 0,0 0,0 0,0 0,0 0,0 1,0-1,-1 0,1 0,0 1,-1-1,1 1,-1-1,0 0,1 1,-1-1,0 1,0-1,0 1,0-1,0 2,2 24,-3-25,1 0,-1 0,0 1,1-1,-1 0,1 1,0-1,0 0,0 1,0-1,0 0,1 1,-1-1,1 0,-1 1,1-1,0 0,0 0,0 1,0-1,0 0,0 0,1 0,-1 0,1-1,0 1,-1 0,1-1,0 1,0-1,0 1,0-1,0 0,0 0,0 0,0 0,1 0,-1-1,0 1,0-1,1 1,-1-1,1 0,-1 0,0 0,1 0,160-99,-160 100,-1-1,0 0,0 1,0 0,0-1,0 1,1 0,-1 0,-1 0,1 0,0 1,0-1,0 1,-1-1,1 1,0-1,-1 1,0 0,1 0,-1-1,0 1,0 0,0 0,0 0,0 1,-1-1,1 0,-1 0,1 0,-1 0,0 1,0-1,1 0,-2 0,1 1,0-1,0 0,-1 0,1 0,-1 1,0-1,0 0,4 29,22 1,-9-23</inkml:trace>
  <inkml:trace contextRef="#ctx0" brushRef="#br0" timeOffset="8906.904">3350 189,'33'0,"26"0,8 0,-3-5,-8-1,-8 0,-8 1,-5 1,-5 2,-2-4,-1-1,0 1,-1 2,1 1,-4 1</inkml:trace>
  <inkml:trace contextRef="#ctx0" brushRef="#br0" timeOffset="9202.119">3519 471,'34'-10,"30"-7,9-2,-4 4,-7-2,-11 3,-9 3,-11 4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37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21,'-107'-20,"88"25,0 1,1 1,0 0,0 1,0 2,1-1,1 2,0 0,0 1,1 1,1 0,0 1,1 1,0 0,-3 7,5-5,0 1,1 0,1 1,1 0,1 0,0 1,1 0,-1 11,6-23,0-1,1 0,0 1,0-1,0 1,1-1,0 0,0 1,1-1,0 0,0 0,1 0,0 0,0 0,1-1,-1 1,2-1,-1 0,0 0,1-1,0 1,1-1,-1 0,1 0,0-1,0 0,0 0,1 0,0-1,-1 0,1 0,0-1,0 1,6 0,19 4,0-1,1-2,-1-1,1-2,-1-1,1-1,-1-2,1-1,-1-2,0-1,-1-1,30-13,8-14,-63 24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44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1 199,'78'1,"188"-13,-211 3,0 2,0 3,1 3,-1 1,3 4,-35 0,-5 3</inkml:trace>
  <inkml:trace contextRef="#ctx0" brushRef="#br0" timeOffset="382.789">113 453,'369'0,"-115"-29,-230 28</inkml:trace>
  <inkml:trace contextRef="#ctx0" brushRef="#br0" timeOffset="1150.002">395 1,'45'37,"37"1,-56-28,-1 1,0 2,0 0,-1 2,-1 1,-1 0,12 13,-29-26,-1 1,-1 0,1 0,0 0,-1 0,0 0,0 1,0-1,-1 1,0 0,1 0,-2 0,1 0,0 0,-1 0,0 0,0 0,-1 1,0-1,1 0,-2 1,1-1,-1 0,0 1,0-1,0 0,0 0,-1 0,0 0,0 0,-1 0,0 1,-116 150,-33-7,143-133,5-3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50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59,'33'-5,"26"-6,8-1,-4 1,-6 3,-9 2,-8 3,-6 1,-3 2,-3 0,-11 0,-7 1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5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58,'20'0,"15"0,7 0,0 0,-1 0,-3 0,-3-5,-3-1,-2-1,-2-2,0-1,0 2,0 2,-1 2,-4 2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4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30,'-3'-1,"0"0,0 1,0 0,0 0,0 0,0 0,0 1,0-1,-1 1,1-1,1 1,-1 0,0 0,0 1,0-1,0 0,1 1,-1 0,1 0,-1 0,1 0,0 0,0 0,0 0,0 1,-1 0,1-1,-8 10,0 1,0 0,1 0,1 1,0 0,1 0,1 1,-1 2,-2 5,-40 75,-3-3,-56 73,60-105,35-58,12-11</inkml:trace>
  <inkml:trace contextRef="#ctx0" brushRef="#br0" timeOffset="481.569">36 1,'2'8,"0"0,0-1,0 1,1 0,0-1,1 0,-1 0,1 0,1 0,0 0,-1-1,2 0,-1 0,6 5,20 25,-4 4,-2 0,-2 2,-1 0,-2 1,-2 2,1 10,-10-24,-6-19,0 0,0-1,1 0,1 1,0-2,0 1,1 0,1-1,3 5,11-11,-13-12</inkml:trace>
  <inkml:trace contextRef="#ctx0" brushRef="#br0" timeOffset="1248.056">489 735,'61'-109,"12"12,-72 96,0 1,0-1,0 1,0-1,0 1,0 0,0-1,1 1,-1 0,0 0,0-1,0 1,1 0,-1 0,0 0,0 1,0-1,0 0,1 0,-1 1,0-1,0 1,0-1,0 1,0-1,0 1,0-1,0 1,0 0,0 0,0 0,0-1,-1 1,1 0,0 0,-1 0,1 0,0 0,-1 0,1 0,-1 1,18 48,-16-41,-3-7,1-1,-1 1,1 0,0 0,0 0,0-1,0 1,0 0,0 0,0 0,1 0,-1-1,1 1,-1 0,1 0,0-1,0 1,0-1,-1 1,1 0,1-1,-1 0,0 1,0-1,1 0,-1 1,0-1,1 0,-1 0,1 0,0 0,-1-1,1 1,0 0,-1-1,1 1,0-1,0 1,-1-1,2 0,164-124,-166 123,1 0,-1 0,0 1,0-1,1 1,-1-1,1 1,-1-1,0 1,1 0,-1 0,1 0,-1 0,0 0,1 0,-1 0,1 0,-1 0,0 1,1-1,-1 1,1-1,-1 1,0-1,0 1,1 0,-1 0,0-1,0 1,0 0,0 0,0 0,0 0,0 0,0 1,0-1,-1 0,1 0,0 0,-1 1,1-1,-1 0,1 1,-1-1,0 1,0-1,1 2,3 75,-4-68,0-8,-1 1,0-1,1 1,-1-1,1 1,-1-1,1 1,0-1,0 1,0-1,0 1,0-1,1 1,-1-1,1 1,0-1,-1 1,1-1,0 0,0 0,1 1,-1-1,0 0,1 0,0 0,-1 0,1 0,0-1,0 1,0 0,0-1,0 0,0 1,0-1,1 0,-1 0,0 0,1 0,0 0,12-4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5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64,'-7'-7,"1"1,-1 0,-1 1,1 0,-1 0,0 0,0 1,0 0,0 1,-1 0,0 0,1 1,-1 0,0 0,0 1,0 1,0-1,0 1,0 1,0 0,0 0,-6 2,-5-1,0 2,0 1,0 0,0 2,1 0,0 1,-10 6,22-11,-1 1,0 1,1-1,0 1,0 0,0 1,1-1,-1 1,1 1,1-1,-1 1,1 0,1 0,-1 1,1-1,0 1,1 0,0 0,0 0,1 0,-2 8,3-10,0 0,0 0,1 0,0 1,0-1,0 0,1 0,0 0,0 0,0 0,1 0,0 0,0 0,1 0,0-1,0 1,0-1,0 0,1 0,0 0,0 0,0-1,0 0,1 0,0 0,4 3,11 2,0 0,1-1,1-2,-1 0,1-1,0-1,0-1,0-1,1-1,-1 0,0-2,22-4,25 3,179-27,-224 29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0:0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114 174,'20'-7,"1"0,0 2,0 0,1 1,-1 2,1 0,0 1,-1 1,1 1,3 1,20-1,235-17,-42 6,-72 8,55-27,-55 19,-74-1,1 3,-1 5,49 6,-2-1,86-13,120-23,-217 24,1 5,43 7,-21 0,7 9,-96-2,0-2,1-4,-1-2,17-3,16 1,74-27,277 28,-446 0</inkml:trace>
  <inkml:trace contextRef="#ctx0" brushRef="#br0" timeOffset="6755.476">1 569,'4'0,"7"0,7 0,4 0,3 0,3 0,1 0,0 0,1 0,-1 0,0-5,0-1,-1 0,1 1,-6 7,-1 2,-5 1</inkml:trace>
  <inkml:trace contextRef="#ctx0" brushRef="#br0" timeOffset="7271.504">819 400,'-22'28,"-134"290,78-200,73-107</inkml:trace>
  <inkml:trace contextRef="#ctx0" brushRef="#br0" timeOffset="7734.456">791 428,'40'35,"33"48,-68-69,1 1,-2 0,0 0,-1 0,0 0,-1 1,-1-1,-1 15,3 13,21 44,-14-73</inkml:trace>
  <inkml:trace contextRef="#ctx0" brushRef="#br0" timeOffset="8073.267">593 766,'28'0,"25"0,8 0,-3 0,-5 0,-7 0,-12 0</inkml:trace>
  <inkml:trace contextRef="#ctx0" brushRef="#br0" timeOffset="18306.509">1129 936,'14'0,"0"-1,0 0,0-1,0-1,0 0,-1-1,1-1,-1 0,0 0,0-1,-1-1,0 0,0-1,1-1,15-13,-1-1,-1 0,-1-2,-1-1,-1-1,16-27,-35 49,0-1,-1 0,1 0,-1 0,-1 0,1 0,-1-1,0 1,0-1,-1 0,0 1,0-1,-1 0,0 0,0 1,0-1,-1 0,0-1,-1 7,1 0,-1 0,1 0,-1 0,0 0,1 1,-1-1,0 1,1-1,-1 1,0-1,0 1,0 0,1 0,-1 0,0 0,0 0,0 0,0 1,1-1,-1 0,0 1,0 0,1-1,-1 1,1 0,-1 0,0 0,1 0,-1 0,1 0,0 0,-1 1,1-1,0 0,0 1,0-1,0 1,0-1,0 1,0 0,1-1,-1 1,0 0,1-1,0 1,-6 6,0 1,1-1,1 1,-1 0,2 0,-1 0,1 1,0-1,1 1,0 0,1 0,0-1,1 1,-1 0,2 0,0 0,0 0,0 0,1-1,1 1,0-1,0 1,1-1,0 0,0 0,1 0,1-1,-1 0,3 2,-1-6,0 1,1-1,0-1,-1 0,2 0,-1 0,0-1,0 0,1 0,-1-1,1-1,-1 1,1-1,-1-1,1 1,-1-1,1-1,-1 0,1 0,-1-1,0 0,0 0,-1 0,1-1,-1-1,1 1,-1-1,3-3,13-5,0-2,-1 0,-1-2,0 0,-1-1,-1-1,-1-1,0 0,-2-2,10-15,-25 37,-1-1,1 1,0-1,0 0,0 1,0-1,-1 0,1 1,0-1,-1 0,1 0,-1 0,1 0,-1 1,1-1,-1 0,1 0,-1 0,0 0,1 0,-1 0,0 0,0 0,0 0,0 0,0 0,0 0,0 0,0 0,-1 0,1 0,0 0,0 0,-1 0,1 0,-1 0,1 0,-1 0,1 1,-1-1,1 0,-1 0,0 0,0 1,1-1,-1 0,0 1,0-1,0 1,0-1,1 1,-1-1,0 1,0 0,0-1,0 1,0 0,0 0,0 0,0 0,0 0,0 0,0 0,0 0,0 0,0 0,-1 1,-2 2,0 0,1 1,-1 0,1 0,0 0,0 1,0-1,0 1,1-1,0 1,0 0,0 0,1 0,-1 0,1 0,0 0,1 0,-1 0,1 1,0-1,0 0,1 0,-1 1,1-1,1 0,-1 0,0 0,1 0,1 1,1 0,1-1,-1 1,1-1,0-1,0 1,1-1,0 1,-1-1,1-1,1 1,-1-1,0-1,1 1,-1-1,1 0,0 0,0-1,0 0,0 0,0 0,0-1,0-1,0 1,0-1,0 0,0 0,3-2,1-1,-1-1,1 0,-1 0,0-1,-1-1,1 0,-1 0,-1-1,1 0,-1 0,-1-1,1 0,-2 0,1-1,-1 0,-1 0,0 0,2-5,25-39,36-80,-69 135,1 0,-1 0,1 0,-1 0,1 0,-1 0,0 0,1 0,-1 0,0 0,0 0,0-1,0 1,0 0,0 0,0-1,0 1,0-1,0 1,0-1,0 1,0-1,-1 0,1 0,0 1,0-1,0 0,-1 0,1 0,0 0,0-1,0 1,0 0,-1 0,1-1,0 1,0 0,0-1,0 1,0-1,0 0,0 1,0-1,0 0,0 0,0 1,0-1,1 0,-1 0,0 0,0 0,1 0,-1 0,1 0,-1 0,1-1,-1 1,1 0,0 0,0 0,-1 0,1-1,0 1,0 0,0 0,0 0,1 0,-1-1,0 0,-5 12,1 1,0-1,1 1,0-1,1 1,0 0,1 0,0 0,0 0,1 1,1-1,0 0,0 0,1 0,1 0,0-1,0 1,1-1,0 1,4 5,-5-8,0-1,0 1,1-1,0 0,0 0,1 0,0 0,0-1,0 0,1 0,0 0,0-1,4 3,8 0</inkml:trace>
  <inkml:trace contextRef="#ctx0" brushRef="#br0" timeOffset="18638.357">2597 598,'0'24,"-5"12,-2 6,1 0,1-3,2-2,0-9</inkml:trace>
  <inkml:trace contextRef="#ctx0" brushRef="#br0" timeOffset="18991.062">2568 626,'19'-5,"16"-6,7-2,2 2,-3 3,-8 2</inkml:trace>
  <inkml:trace contextRef="#ctx0" brushRef="#br0" timeOffset="19304.62">2597 766,'9'0,"14"0,7 0,-2 0</inkml:trace>
  <inkml:trace contextRef="#ctx0" brushRef="#br0" timeOffset="21641.893">2427 315,'96'-36,"-18"19,-76 17,0 0,0-1,-1 1,1 0,0 1,0-1,0 0,-1 0,1 1,0-1,-1 1,1-1,0 1,-1 0,1 0,-1 0,1 0,-1 0,1 0,-1 0,0 0,1 0,-1 1,0-1,0 1,0-1,0 1,0-1,0 1,-1-1,1 1,0 0,-1-1,1 1,-1 0,0 0,1-1,-1 1,0 0,0 0,0-1,-1 2,-53 103,55-105,0 1,0-1,0 0,0 1,0-1,0 0,1 0,-1 1,0-1,1 0,-1 0,1 0,-1-1,1 1,0 0,-1-1,1 1,0-1,-1 1,1-1,0 0,0 0,-1 1,1-1,0-1,0 1,-1 0,1 0,0-1,0 1,0-1,2 1,141-8,-120 1</inkml:trace>
  <inkml:trace contextRef="#ctx0" brushRef="#br0" timeOffset="25226.389">3245 626,'5'0,"6"-5,7-1,4 0,4-4,2 0,1 2,0 2,1 2,-1 1,0 2,0 1,-1 0,0 1,0-1,1 1,-6-1</inkml:trace>
  <inkml:trace contextRef="#ctx0" brushRef="#br0" timeOffset="25575.351">3415 343,'0'29,"5"28,1 10,1-1,-2-9,-2-8,-1-7,0-7,-2-4,0-8</inkml:trace>
  <inkml:trace contextRef="#ctx0" brushRef="#br0" timeOffset="25957.66">4008 259,'-5'29,"-1"23,-1 9,2-2,2-6,1-8,0-6,2-5,0-3,0-3,-4-6,-2-6</inkml:trace>
  <inkml:trace contextRef="#ctx0" brushRef="#br0" timeOffset="26606.347">3895 343,'73'-33,"-55"27,1 1,0 0,0 1,0 1,0 1,0 1,1 0,-1 2,0 0,1 1,-1 1,0 1,0 0,-17-3,1-1,-1 1,0 0,0 0,1 0,-1 0,0 0,0 1,0-1,0 0,-1 1,1 0,0-1,-1 1,1 0,-1 0,1 0,-1 0,0 0,0 0,0 0,0 1,0-1,0 0,-1 0,1 1,-1-1,1 1,-1-1,0 0,0 1,0-1,-1 1,1-1,0 0,-1 1,1-1,-1 0,0 0,0 1,0-1,0 0,0 0,-1 0,1 0,-1 0,1 0,-1 0,0-1,-42 44,38-41,0 0,1 1,0 0,0 0,0 0,0 1,1-1,0 1,0 0,0 0,1 1,0-1,-2 6,6-7,0 0,0-1,0 1,0-1,1 1,0-1,0 1,0-1,0 0,1 0,-1 0,1 0,0-1,0 1,1-1,-1 1,1-1,-1 0,1-1,0 1,0-1,0 1,1-1,-1-1,0 1,4 0,18 14,-22-14,0 0,-1 0,1 1,0 0,-1 0,1 0,-1 0,0 0,0 1,0-1,-1 1,1 0,-1 0,0 0,0 0,0 0,-1 0,1 1,-1-1,0 1,0-1,-1 1,1-1,-1 1,0-1,0 1,0-1,-1 1,0-1,0 1,0-1,0 0,-1 1,0-1,1 0,-2 0,1 0,0 0,-1 0,0-1,0 1,0-1,0 0,0 0,-1 0,1 0,-1 0,-2 1,-10 0,0 0,0-1,0 0,0-1,0-1,-1-1,1 0,0-1,-2-1,-21 0,-40-16,60 5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1 763,'8'-2,"-1"0,1-1,-1 0,1 0,-1-1,0 0,-1 0,1 0,-1-1,1 0,-1 0,-1-1,1 0,0-1,104-147,-72 114,-37 39,0 1,0 0,0-1,0 1,0 0,0 0,0 0,0 0,0 0,0 0,0 0,0 0,0 1,0-1,0 0,0 0,0 1,0-1,0 1,0-1,0 1,0-1,0 1,0 0,-1-1,1 1,0 0,0 0,-1-1,1 1,0 0,-1 0,1 0,-1 0,0 0,1 0,-1 0,1 0,-1 0,0 0,0 0,0 0,0 0,0 0,0 0,0 0,0 0,0 1,0-1,-1 0,15 210,-3-159,2 1,2-2,17 36,-15-38,-15-40,1 1,0-1,1 0,0 1,0-2,1 1,0 0,1-1,-1 0,2 0,-1-1,1 1,0-2,0 1,1-1,0 0,0 0,1-1,7 3,-13-7,1-1,-1 0,0 0,0 0,1 0,-1-1,0 0,1 1,-1-1,0 0,0-1,0 1,0 0,0-1,0 0,0 0,-1 0,1 0,-1 0,1 0,-1 0,0-1,0 0,0 1,0-1,0 0,-1 0,2-1,33-90,-35 92,93-376,-94 375,0-1,1-1,-1 0,1 1,0-1,0 1,0-1,1 1,-1-1,1 1,0 0,1 0,-1 0,1 0,-1 0,1 1,0-1,1 1,-1 0,1-1,-1 2,1-1,0 0,0 1,0 0,0-1,5 0,3 9,-2 5</inkml:trace>
  <inkml:trace contextRef="#ctx0" brushRef="#br0" timeOffset="251.857">1102 763,'0'34,"0"20,0 7,0-4,4-10,3-14</inkml:trace>
  <inkml:trace contextRef="#ctx0" brushRef="#br0" timeOffset="501.489">961 256,'0'0</inkml:trace>
  <inkml:trace contextRef="#ctx0" brushRef="#br0" timeOffset="816.9">1327 142,'85'552,"-73"-480,-7-46,0-1,-2 1,-1 0,-1 0,-2 0,-1 12,7-20,15-42,-10 10,17-17,2 1,1 1,1 1,1 2,2 1,0 2,1 1,2 2,33-14,31 13,-98 21,0 0,0 1,1-1,-1 0,0 1,-1 0,1 0,0 0,0 0,0 0,0 1,-1-1,1 1,-1 0,1-1,-1 1,1 0,-1 1,0-1,0 0,0 1,-1-1,1 1,0-1,-1 1,0 0,1 0,-1 0,0-1,-1 1,1 3,1 2,-1 1,0-1,-1 1,0-1,0 1,-1 0,0-1,-1 0,0 1,0-1,-1 0,0 0,0 0,-1 0,0 0,0-1,-1 0,0 0,0 0,0 0,-7 5,-9 8,0-2,-1 0,-1 0,-1-2,-25 12,32-20,-1 0,1-2,-1 0,0-1,-1-1,1 0,-1-2,0 0,1-1,-1-1,0-1,0 0,-5-2,20 2,1 1,-1-1,1 0,-1 0,1-1,0 1,0-1,-1 1,1-1,0 0,0 0,0 0,1-1,-1 1,1-1,-1 0,1 1,-1-2,-10-13</inkml:trace>
  <inkml:trace contextRef="#ctx0" brushRef="#br0" timeOffset="1296.849">2146 933,'45'-32,"-2"-2,-1-2,-2-2,-1-1,-2-2,12-20,-45 58,0-1,-1 0,1 0,-1 0,0 0,0-1,-1 1,1-1,-1 0,0 0,0 0,-1 0,1 0,-1 0,0 0,0 0,-1 0,0-1,0 1,0 0,0 0,-1 0,0-1,0 1,0 0,-1 0,0 0,0 0,0 1,0-1,-1 0,0 1,0 0,0 0,0 0,-1 0,-1-2,1 4,1 0,-1 0,0 1,0-1,0 1,0 0,0 0,0 0,0 0,0 1,-1 0,1 0,0 0,0 0,0 1,-1-1,1 1,0 0,0 0,0 1,0-1,1 1,-1 0,0 0,1 0,-1 0,-81 76,83-76,1 0,-1 0,1 0,0 1,-1-1,1 0,0 1,1-1,-1 1,0-1,1 1,-1-1,1 1,0-1,0 1,0-1,0 1,0-1,0 1,1-1,0 1,-1-1,1 1,0-1,0 1,0-1,0 0,1 0,-1 0,0 1,1-1,0-1,-1 1,1 0,0 0,0-1,0 1,0-1,2 2,95 39,-18-26,48 18,-125-31,0 1,-1-1,1 0,0 1,-1 0,0 0,0 0,0 0,0 0,-1 1,0-1,0 1,0-1,0 1,-1 0,0 0,0 0,0 0,0 0,-1 0,0 0,0 0,0 0,-1 0,1 0,-1 0,-1 0,1-1,-1 1,1 0,-1-1,-1 3,-3 13</inkml:trace>
  <inkml:trace contextRef="#ctx0" brushRef="#br0" timeOffset="1961.709">3274 595,'-271'172,"251"-158,3-4,1 0,1 1,0 1,1 0,0 1,0 0,2 1,0 1,0 0,-7 15,17-28,1-1,0 1,1 0,-1 1,0-1,0 0,1 0,0 0,-1 0,1 0,0 1,0-1,0 0,0 0,0 0,1 1,-1-1,1 0,-1 0,1 0,0 0,0 0,0 0,0 0,0 0,0 0,0-1,1 1,-1 0,1-1,-1 1,1-1,0 1,0-1,-1 0,1 0,0 0,0 0,1 1,3 0,0 0,1 0,-1-1,0 1,1-2,-1 1,1 0,-1-1,1 0,-1-1,1 0,5-1,24-10,0-1,-1-3,-1 0,0-2,-1-2,-1-1,-1-1,18-18,29-18,-28 33,-49 25,0-1,1 1,-1 0,0 0,0 0,0 0,0 0,1 0,-1 0,0 1,0-1,0 0,0 1,0-1,0 1,1-1,-1 1,0-1,0 1,0 0,-1-1,1 1,0 0,0 0,0 0,-1 0,1 0,0 0,-1 0,1 0,0 0,-1 0,0 0,1 0,-1 0,0 0,1 0,-1 0,0 1,0-1,0 0,0 0,0 0,0 1,-1-1,-5 58,4-55,1 1,-1-1,1 1,0 0,1 0,-1-1,1 1,0 0,0 0,1 0,-1-1,1 1,0 0,1-1,-1 1,1-1,0 1,0-1,0 1,0-1,2 2,1-1,-1-1,1 0,0 0,0 0,0-1,0 0,1 0,-1 0,1 0,0-1,0 0,0 0,0-1,0 0,0 0,0 0,0-1,1 1,-1-2,0 1,5-1,125-40,-98 22,-1-2,0-1,-2-2,-1-1,-1-2,-1-2,-2 0,-1-2,20-27,-28 33,0 0,-2-1,-1 0,-2-2,0 0,-2-1,-1-1,-1 0,-2 0,-1-1,-1 0,-2-1,-1 0,-1 0,-2 0,-1 0,-3-25,2 53,-1-1,1 0,-1 0,0 0,0 1,0-1,-1 0,0 1,0-1,0 1,0 0,-1-1,0 1,1 0,-1 1,-1-1,1 1,-1-1,1 1,-1 0,0 0,0 0,0 1,0-1,-1 1,1 0,-1 1,1-1,-1 1,0 0,0 0,1 0,-1 0,0 1,0 0,0 0,0 0,0 1,1 0,-4 0,0 2,0 0,0 1,1 0,-1 0,1 1,0 0,0 0,0 1,1 0,0 0,0 0,0 1,1 0,0 0,0 0,1 1,0-1,0 1,1 0,-2 7,-34 173,36-159,1 1,2 0,1 0,1 0,2 0,1 0,1-1,1 0,2 0,1-1,1 0,1-1,2 0,1-1,0 0,16 17,-19-26,0-1,1 0,1-1,0-1,1 0,1-1,0 0,1-1,9 4,-2-10,-21-8</inkml:trace>
  <inkml:trace contextRef="#ctx0" brushRef="#br0" timeOffset="2196.165">3754 453,'44'0,"27"0,13 0,1 5,-10 1,-7 0,-5 4,-10 0,-3-2,-6 3,-6 0,-4-3,-3 3,-7-1</inkml:trace>
  <inkml:trace contextRef="#ctx0" brushRef="#br0" timeOffset="2362.176">4742 708,'-9'38,"1"13,2-3</inkml:trace>
  <inkml:trace contextRef="#ctx0" brushRef="#br0" timeOffset="2516.755">4770 341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0:49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1,-1-1,1 0,0 1,0-1,0 1,0 0,0 0,0 0,0 0,0 0,1 0,-1 0,0 1,1-1,-1 1,0-1,1 1,-1 0,0 0,1 0,0 0,0 0,156-14,10-14,-135 28,-19 3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0:5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0,1-5,0-1,1 0,-1 1,0 1,0 2,0 1,-6 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0:52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767 170,'-9'-7,"1"1,-1 1,-1 0,1 0,-1 1,0 0,0 0,0 1,0 1,0 0,-1 0,1 1,-1 0,0 1,1 0,-1 0,1 2,-1-1,1 1,0 1,-1-1,1 2,0 0,1 0,-1 0,1 1,0 1,0 0,0 0,1 1,0-1,0 2,1-1,-1 2,2-5,0 1,0 0,0 0,0 0,1 0,0 1,0 0,0 0,1 1,0-1,0 1,1 0,-1 0,2 0,-1 0,1 1,0-1,0 1,1-1,0 1,1-1,-1 1,1 0,1 0,0-1,0 1,0-1,1 1,0-1,0 1,1-1,0 0,1 0,2 5,0-6,1 0,0 0,0 0,0-1,1 0,0-1,0 1,0-2,0 1,1-1,-1 0,1-1,0 0,0 0,0-1,0 0,0-1,5 0,163-19,-130 10,-34 6</inkml:trace>
  <inkml:trace contextRef="#ctx0" brushRef="#br0" timeOffset="477.065">1302 197,'-43'67,"-61"139,7-17,97-169,6-25</inkml:trace>
  <inkml:trace contextRef="#ctx0" brushRef="#br0" timeOffset="810.113">1556 226,'-4'19,"-8"21,0 8,1 1,-2-3,1-5,2-4,4-4,2-2,-3-7,0-8</inkml:trace>
  <inkml:trace contextRef="#ctx0" brushRef="#br0" timeOffset="1347.358">1444 282,'252'-72,"-189"74,-62-1,0-1,0 0,0 1,0-1,0 0,0 1,0-1,0 1,0 0,0-1,0 1,0 0,-1 0,1-1,0 1,0 0,-1 0,1 0,-1 0,1 0,0 0,-1 0,0 0,1 0,-1 0,0 0,1 0,-1 0,0 1,0-1,0 0,0 0,0 0,0 0,0 0,-1 0,1 1,0-1,-1 0,1 0,0 0,-1 0,1 0,-1 0,0 0,1 0,-1-1,0 1,0 0,1 0,-1 0,-38 39,35-38,0 1,0 0,0 0,0 0,1 1,-1-1,1 1,0 0,0 0,0 0,1 1,-1-1,1 0,0 1,0-1,1 1,-1 0,1 0,0 0,0 0,1 0,-1 0,4-1,0 0,0 0,0 0,0 0,0 0,1-1,-1 1,1-1,0 0,0 0,1-1,-1 1,0-1,1 0,-1 0,1-1,0 1,0-1,-1 0,4 0,8 4,78 49,-91-52,0 1,-1 0,0-1,0 1,0 0,0 0,0 1,0-1,-1 0,0 1,1-1,-1 0,-1 1,1-1,0 1,-1 0,0-1,0 1,0 0,0-1,0 1,-1-1,1 1,-1-1,0 1,0-1,-1 1,1-1,-1 0,-3 4,-1 0,0-1,0 0,0 0,-1-1,0 1,0-2,0 1,-1-1,0 0,1 0,-1-1,-1 0,1-1,0 0,-1 0,1 0,-7-1,-3 4,-123 10,116-14</inkml:trace>
  <inkml:trace contextRef="#ctx0" brushRef="#br0" timeOffset="2349.847">2122 141,'1'-2,"0"1,0 0,0-1,0 1,1 0,-1 0,0-1,1 1,-1 0,1 1,-1-1,1 0,0 0,-1 1,1-1,0 0,-1 1,1 0,0-1,0 1,-1 0,1 0,0 0,0 0,0 1,-1-1,1 0,0 1,-1-1,1 1,0-1,-1 1,2 1,5 0,-1 1,0 0,0 1,0 0,0 0,-1 0,0 1,0 0,0 0,0 1,-1-1,0 1,0 0,0 1,-1-1,0 1,0 0,-1 0,0 0,2 6,2 7,-1 1,-1-1,-1 1,-1 0,0 0,-2 0,0 3,0-12,-1 0,0 1,0-1,-2 0,1 0,-1 0,-1 0,0 0,-1-1,0 1,-1-1,0 0,-1 0,0-1,-1 0,0 0,0 0,-1-1,-1 0,1 0,-1-1,-10 6,-37 21,31-21</inkml:trace>
  <inkml:trace contextRef="#ctx0" brushRef="#br0" timeOffset="2998.032">202 0,'-29'29,"-14"28,0 10,8-2,9-7,9-9,8-8,10-6,5-4,6-2,1-2,4-1,2 1,4-5,3-1,1-4,-4-5</inkml:trace>
  <inkml:trace contextRef="#ctx0" brushRef="#br0" timeOffset="3984.98">61 847,'148'17,"1"-7,107-8,-255-2,333-29,530 29,-215 0,-452-28,-11 16,-150 5,0 2,0 1,0 1,0 3,32 3,91-4,10-27,0 16,-141 7,-4 0</inkml:trace>
  <inkml:trace contextRef="#ctx0" brushRef="#br0" timeOffset="6969.188">4 1355,'138'-12,"93"-17,-218 26,-8 1,0 1,0 0,0 0,1 0,-1 0,0 1,0 0,1 0,-1 0,0 1,1 0,-1 0,0 0,0 1,1 2</inkml:trace>
  <inkml:trace contextRef="#ctx0" brushRef="#br0" timeOffset="9497.399">851 1157,'-34'82,"17"-47,-1-1,-2 0,-1-2,-2 0,-1-1,-23 23,46-55,1 1,0 0,0 0,0-1,-1 1,1 0,0 0,0-1,-1 1,1 0,0 0,0 0,-1-1,1 1,0 0,-1 0,1 0,0 0,-1 0,1 0,0 0,-1 0,1 0,0 0,-1 0,1 0,0 0,-1 0,1 0,0 0,-1 0,1 0,0 0,0 0,-1 0,1 1,0-1,-1 0,1 0,0 0,0 1,-1-1,1 0,0 0,0 1,0-1,-1 0,1 1,12-30,14-17,3 2,1 1,2 1,2 2,2 1,13-9,-42 41,-6 5,-1 1,1-1,0 0,0 0,0 1,0-1,0 0,0 1,1-1,-1 1,0-1,1 1,-1 0,1 0,0 0,-1-1,1 2,0-1,0 0,-1 0,1 0,0 1,0-1,0 1,0 0,0-1,0 1,0 0,0 0,0 0,0 0,0 1,0-1,0 1,-1-1,1 1,0-1,0 1,0 0,0 0,-1 0,1 0,-1 0,1 0,0 1,36 128,-29-118,29 71,-36-72,0 0,1 1,0-1,1 0,0 0,1-1,0 1,1-1,0 0,4 5,-8-1,-27-27,22 10,-160-101,72 59,70 40</inkml:trace>
  <inkml:trace contextRef="#ctx0" brushRef="#br0" timeOffset="10617.743">1246 1439,'16'-2,"-1"-1,1 0,-1-1,0-1,0 0,0-1,0 0,-1-2,0 1,-1-2,0 0,0 0,-1-2,0 1,-1-1,0-1,-1 0,0-1,-1 1,5-10,10-47,-25 68,0 0,-1 0,1 0,0 0,-1 0,1 1,-1-1,1 1,-1-1,1 1,-1-1,0 1,1 0,-1 0,1 0,-1 0,0 0,1 0,-1 0,0 1,1-1,-1 0,1 1,-1-1,1 1,-1 0,1 0,-1-1,1 1,0 0,0 0,-1 0,1 0,0 1,0-1,0 0,0 0,0 1,0-1,0 0,0 2,-7 3,1-1,-1 2,1-1,1 1,-1 0,1 0,0 1,1 0,0 0,0 0,1 1,0 0,0-1,1 1,0 1,1-1,-1 6,6-9,1 0,0-1,1 1,-1-1,1 0,0 0,1 0,-1 0,1-1,0 0,0 0,0-1,0 0,1 0,-1 0,1-1,0 0,0 0,0-1,0 1,0-2,7 1,3 0,1 0,0-2,0 0,0-1,-1-1,1-1,-1 0,0-1,0-1,0-1,10-5,66-42,-90 52,1 0,-1-1,0 0,0 1,0-1,0 0,-1-1,1 1,-1 0,0-1,0 1,0-1,0 0,-1 0,1 0,-1 1,0-1,0 0,-1-1,1 1,-1 0,0 0,0 0,0-1,0 4,0 0,-1 1,1-1,0 0,0 0,-1 0,1 1,-1-1,1 0,0 1,-1-1,1 0,-1 1,0-1,1 1,-1-1,1 1,-1-1,0 1,1-1,-1 1,0 0,0-1,1 1,-1 0,0-1,0 1,0 0,1 0,-1 0,0 0,0 0,0 0,0 0,1 0,-1 0,0 0,0 1,1-1,-1 0,0 0,0 1,1-1,-1 1,0-1,0 0,1 1,-1-1,1 1,-1 0,0-1,1 1,-1 0,-37 30,37-30,-2 1,1 0,-1 1,1-1,-1 0,1 1,0 0,0-1,0 1,0 0,1 0,-1 0,1 0,0 0,0 0,0 1,0-1,0 0,1 1,-1-1,1 0,0 1,0-1,1 1,-1-1,0 0,1 1,0-1,0 0,0 0,0 0,1 1,-1-1,1 0,0-1,-1 1,1 0,1 0,-1-1,0 1,1-1,-1 0,1 0,0 0,-1 0,1 0,0-1,0 1,0-1,2 1,7-1,0 0,0-1,1-1,-1 0,0-1,0 0,0 0,0-1,-1-1,1 0,-1-1,0 0,0-1,0 0,-1 0,1-2,6-5,1-1,-2 0,0-1,0-1,-2-1,0 0,6-10,13-16,-31 43,-1-1,1 0,-1 0,1-1,-1 1,0 0,0 0,1-1,-1 1,0-1,0 1,0-1,0 1,-1-1,1 1,0-1,-1 0,1 0,-1 1,1-1,-1 0,0 0,0 1,0-1,0 0,0 0,0 0,0 1,-1-1,1 0,-1 0,1 1,-1-1,0 0,0 1,1-1,-1 1,0-1,0 1,-1-1,1 1,0 0,0-1,-1 1,1 0,-1 0,1 0,-1 0,-4 1,0 1,1 0,-1 0,1 0,-1 1,1-1,-1 1,1 1,0-1,0 1,0 0,0 0,0 1,1-1,0 1,-1 0,1 0,1 0,-1 1,1-1,-1 1,1 0,1 0,-3 4,2-4,0 1,0 0,0 0,1 0,0 0,0 0,0 0,1 1,0-1,0 1,0-1,1 1,0-1,0 0,1 1,0-1,0 1,1-1,-1 0,1 0,1 1,-1-1,1-1,0 1,0 0,1-1,0 0,0 1,1-1,1 0,-1 0,1-1,0 0,1 0,-1 0,1-1,-1 1,1-2,0 1,0-1,2 0,12 2</inkml:trace>
  <inkml:trace contextRef="#ctx0" brushRef="#br0" timeOffset="10912.588">2573 1270,'-19'34,"-7"15,2 5,-1-7,5-12</inkml:trace>
  <inkml:trace contextRef="#ctx0" brushRef="#br0" timeOffset="11198.167">2489 1270,'33'-4,"21"-3,6 1,-2 1,-16 1,-15 2</inkml:trace>
  <inkml:trace contextRef="#ctx0" brushRef="#br0" timeOffset="11430.473">2489 1439,'33'-5,"21"-6,6-1,-7 1</inkml:trace>
  <inkml:trace contextRef="#ctx0" brushRef="#br0" timeOffset="12180.011">2770 1044,'24'0,"13"0,4 0,-8 0,-11 5,-14 1,-13 5,-5 5,-6 0,-1 2,3 3,9-3,10-3,8-5,8-5,5-2,2-2,-3-1</inkml:trace>
  <inkml:trace contextRef="#ctx0" brushRef="#br0" timeOffset="12513.991">3363 959,'-76'138,"39"-82,-99 147,29-24,100-160</inkml:trace>
  <inkml:trace contextRef="#ctx0" brushRef="#br0" timeOffset="13487.949">3447 1185,'0'5,"-4"6,2 7,3 4,0 3,0 3,0 1,0 1,0-1,-1 0,1 0,-1 0,0 0,0-6</inkml:trace>
  <inkml:trace contextRef="#ctx0" brushRef="#br0" timeOffset="13981.966">3391 1185,'60'-26,"1"2,1 3,32-5,-22 25,-71 1,-1 1,1-1,0 0,0 1,-1-1,1 0,0 1,-1-1,1 1,-1 0,1-1,0 1,-1-1,1 1,-1 0,0-1,1 1,-1 0,1 0,-1-1,0 1,0 0,0 0,1-1,-1 1,0 0,0 0,0 0,0 0,0-1,0 1,0 0,0 0,-1 0,1-1,0 1,0 0,-1 0,1-1,0 1,-1 0,1-1,-1 1,1 0,-1-1,1 1,-1-1,0 1,1 0,-1-1,0 0,0 1,-39 35,35-32,-83 71,87-73,0-1,0 0,0 1,1-1,-1 1,1-1,-1 1,1 0,-1-1,1 1,0 0,-1-1,1 1,0 0,0-1,1 1,-1-1,0 1,0 0,1-1,-1 1,1 0,-1-1,1 1,0-1,0 0,0 1,-1-1,1 1,1-1,-1 0,0 0,0 0,0 1,1-1,-1 0,0-1,1 1,-1 0,1 0,-1-1,1 1,67 27,-53-24,-1-1,1 1,-1 1,0 0,0 1,0 1,-1 0,0 1,0 0,6 6,-18-12,0-1,0 1,0 0,-1 0,1 0,0 0,-1 0,0 0,1 0,-1 0,0 0,0 1,-1-1,1 0,0 1,-1-1,1 1,-1-1,0 0,0 1,0-1,0 1,0-1,0 1,-1-1,1 1,-1-1,0 0,0 1,0-1,0 0,0 0,0 1,0-1,-1 0,1 0,-1 0,0-1,1 1,-1 0,0-1,0 1,0 0,-98 54,87-51,1 0,-1 0,0-1,0-1,-1 0,1-1,-1 0,1-1,-1-1,0 0,1-1,-5-1,-6-3</inkml:trace>
  <inkml:trace contextRef="#ctx0" brushRef="#br0" timeOffset="15900.041">3588 762,'793'0,"-623"-28,-42 16,41-17,-128 21,0 2,0 2,1 2,-1 2,1 1,0 2,-43-3</inkml:trace>
  <inkml:trace contextRef="#ctx0" brushRef="#br0" timeOffset="17032.013">4041 1326,'28'-5,"25"-1,7 0,-1 1,-6 2,-7 1,-7 0,-5 2,-4 0,-1 0,-2 0,0 1,-5-6,-7-1</inkml:trace>
  <inkml:trace contextRef="#ctx0" brushRef="#br0" timeOffset="17388.718">4322 1101,'0'24,"5"22,2 8,-1 0,-1-4,-2-7,0-5,-2-4,-1-4,-5-6,-1-3,4-5,3-5</inkml:trace>
  <inkml:trace contextRef="#ctx0" brushRef="#br0" timeOffset="17821.301">4886 988,'-21'87,"3"80,-17 32,31-172,0-2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2:4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16320 518,'-24'3,"0"1,1 1,0 1,0 2,1 0,0 1,0 1,1 1,0 1,1 1,0 1,2 0,-2 3,16-13,1 0,0 1,0-1,0 1,0 0,1-1,-1 1,2 0,-1 1,0-1,1 0,0 1,0-1,0 0,1 1,0-1,0 1,0-1,1 1,0-1,0 0,0 1,1-1,-1 0,1 0,1 0,-1 0,1 0,-1-1,1 1,1-1,-1 1,1-1,-1 0,1-1,1 1,-1 0,0-1,1 0,-1 0,1-1,0 1,2-1,1 3,1-1,-1 0,1 0,1-1,-1 0,0-1,1 0,-1 0,1-1,-1-1,1 1,0-1,-1-1,1 0,0 0,-1-1,0 0,1-1,-1 0,0-1,0 1,-1-2,1 1,0-2,24-15,-1-2,-1-1,-1-1,-2-2,0-1,21-29,-27 49,-15 37,-5-14,1 1,-1-5,-1 0,2 0,0 0,0 0,1-1,0 1,1-1,0 0,3 3,4 2</inkml:trace>
  <inkml:trace contextRef="#ctx0" brushRef="#br0" timeOffset="969.979">17392 630,'39'221,"-32"-172,-2 0,-3 0,-1 0,-2 0,-3 0,-4 12,-18 89,26-149,0-1,0 1,0 0,0-1,0 1,-1 0,1-1,0 1,0-1,-1 1,1-1,0 1,-1-1,1 1,0-1,-1 1,1-1,-1 1,1-1,-1 1,1-1,-1 0,1 1,-1-1,1 0,-1 0,0 1,1-1,-1 0,1 0,-1 0,0 0,1 0,-1 0,0 0,1 0,-1 0,0 0,1 0,-1 0,1 0,-1 0,0-1,1 1,-1 0,1 0,-1-1,1 1,-1 0,1-1,-1 1,1-1,-1 1,1 0,-1-1,1 1,0-1,-1 1,1-1,0 0,-1 1,1-1,0 1,0-1,0 0,-1 1,1-1,0 1,0-2,-12-44,12 21,1 1,2-1,0 0,2 1,1 0,1 0,0 0,2 1,1 0,11-19,1-8,2 0,3 1,1 2,3 1,1 1,3 2,1 1,21-17,49-6,-104 64,1 0,0 1,-1-1,1 1,0 0,-1 0,1 0,0 0,0 0,-1 0,1 1,0-1,-1 1,1 0,-1 0,1 0,-1 0,1 1,-1-1,1 0,-1 1,0 0,0-1,0 1,0 0,0 0,0 0,-1 1,1-1,-1 0,1 1,-1-1,0 0,0 1,0 0,0-1,0 2,2 5,-1 0,1 0,-2 0,1 1,-1-1,0 1,-1-1,0 0,-1 1,0 4,-3 3,0 1,-1 0,0-1,-1 0,-2 0,1 0,-2-1,0 0,-1-1,-1 0,0-1,-1 0,0 0,-1-1,-1-1,0-1,0 1,-1-2,-1 0,0-1,0-1,0 0,-1-1,-1-1,-11 2,26-6,0-1,0 0,0 0,0-1,0 1,0-1,-1 1,1-1,0 0,0 0,-1 0,1-1,0 1,0-1,0 0,0 0,0 0,0 0,0 0,0 0,0-1,0 0,1 0,-1 1,1-1,-1-1,1 1,0 0,0-1,0 1,0-1,0 1,0-1,1 0,0 0,-1 0,1 0,0 0,0 0,0 0,1 0,-1 0,1-1,0 1,0 0,0 0,0 0,1-1,-1 0,41-68,-26 53</inkml:trace>
  <inkml:trace contextRef="#ctx0" brushRef="#br0" timeOffset="1473.129">18182 38,'4'1,"-1"1,0 0,0 0,1 0,-1 0,-1 0,1 1,0-1,0 1,-1 0,0 0,1 0,-1 0,0 0,0 0,-1 1,1-1,-1 1,0-1,0 1,0-1,0 1,0 0,-1-1,0 1,0 2,4 269,-32 77,27-350,1 0,-1 0,0 1,1-1,-1 0,1 0,-1 0,1 1,0-1,0 0,0 0,0 0,1 1,-1-1,1 0,-1 0,1 0,0 0,-1 0,1 0,0 0,0 0,1 0,-1 0,0 0,1 0,-1-1,1 1,-1-1,1 1,0-1,0 0,0 1,-1-1,1 0,0 0,1-1,-1 1,0 0,0-1,0 1,0-1,0 1,2-1,71-57,-48 32,-7 6,-10 9,1 1,0-1,0 2,1 0,0 0,0 1,1 0,0 1,0 1,-11 4,-1 0,0 1,1-1,-1 1,1 0,-1-1,1 1,-1 0,1 0,-1 0,1 0,0 0,-1 0,1 0,-1 1,1-1,-1 0,0 1,1-1,-1 1,1 0,-1-1,0 1,1 0,-1 0,0 0,0 0,0 0,0 0,0 0,0 0,0 1,0-1,0 0,-1 1,1-1,0 0,-1 1,1-1,-1 1,1-1,-1 1,0-1,0 1,0-1,0 1,0 0,-9 74,7-72,1 0,0 1,0-1,1 1,-1 0,1-1,0 1,0-1,1 1,-1 0,1-1,0 1,0-1,0 1,1-1,0 0,1 4,8 5</inkml:trace>
  <inkml:trace contextRef="#ctx0" brushRef="#br0" timeOffset="2021.105">18803 602,'-5'12,"1"-1,0 1,1 1,1-1,0 0,0 0,1 1,1-1,0 1,1-1,0 1,1-1,0 0,3 9,-4-19,0 0,-1-1,1 1,0 0,0 0,1-1,-1 1,0-1,0 1,1-1,-1 1,1-1,-1 0,1 0,0 0,-1 0,1 0,0 0,0 0,0 0,-1-1,1 1,0-1,0 1,0-1,0 0,0 0,0 0,0 0,0 0,0 0,0 0,0-1,0 1,0-1,0 0,0 1,-1-1,1 0,0 0,0 0,-1 0,1 0,0-1,66-63,-30 7,-32 46,0 1,1 0,0 1,1 0,0 0,1 0,0 1,0 1,10-8,-17 15,-1 1,0-1,0 0,0 1,0-1,1 0,-1 1,0 0,1-1,-1 1,0 0,1 0,-1-1,0 1,1 0,-1 0,0 1,1-1,-1 0,0 0,1 1,-1-1,0 1,1-1,-1 1,0-1,0 1,0 0,0-1,1 1,-1 0,0 0,0 0,-1 0,1 0,0 0,0 0,0 0,-1 1,1-1,0 0,-1 0,1 1,-1-1,0 0,1 1,-1-1,0 0,0 1,8 70,-11 59,-5-1,-7-1,-20 82,-40 69,75-278,0 0,0-1,0 1,0 0,-1 0,1 0,-1 0,1-1,-1 1,1 0,-1 0,0-1,0 1,0-1,0 1,0-1,0 1,0-1,0 1,-1-1,1 0,-1 0,1 0,-1 0,1 0,-1 0,0 0,1 0,-1 0,0-1,1 1,-1-1,0 1,0-1,0 0,0 0,1 0,-1 0,0 0,0 0,0 0,0-1,1 1,-1-1,0 1,0-1,1 0,-1 0,0 1,1-1,-1 0,1-1,-1 1,1 0,-1 0,1-1,-1 0,-2-9,-1 0,2 0,-1 0,2-1,-1 1,2-1,-1 0,2 1,-1-1,2 0,0 0,0-2,0-14,-1-3,2 1,1-1,1 1,1 0,2 0,1 0,2 1,9-20,45-67,-52 98</inkml:trace>
  <inkml:trace contextRef="#ctx0" brushRef="#br0" timeOffset="2534.028">19480 518,'-110'26,"106"-25,1 0,0 0,0 1,0-1,0 1,0 0,0 0,1 0,-1 1,1-1,-1 0,1 1,0 0,0 0,0-1,0 1,1 0,-1 0,1 1,0-1,0 0,0 0,0 1,0-1,1 0,-1 1,1-1,0 1,0-1,0 0,1 1,1 1,1 0,-1 0,1 0,0 0,0-1,1 1,0-1,-1 0,1 0,1 0,-1-1,0 0,1 1,0-2,0 1,0 0,0-1,0 0,0 0,1-1,-1 1,6 0,56 30,-66-31,0 0,0 0,0 1,0-1,0 0,0 0,-1 1,1-1,-1 1,1-1,-1 1,1-1,-1 1,0-1,1 1,-1-1,0 1,0-1,0 1,0-1,-1 1,1-1,0 1,-1-1,1 1,-1-1,1 1,-1-1,0 0,1 1,-1-1,0 0,0 0,0 1,0-1,0 0,0 0,0 0,-1 0,0 0,-53 38,-62 7,96-42</inkml:trace>
  <inkml:trace contextRef="#ctx0" brushRef="#br0" timeOffset="2786.475">19763 659,'-14'24,"-5"12,0 1</inkml:trace>
  <inkml:trace contextRef="#ctx0" brushRef="#br0" timeOffset="3021.629">19734 319</inkml:trace>
  <inkml:trace contextRef="#ctx0" brushRef="#br0" timeOffset="3188.139">20101 461,'-29'29,"-14"24,0 7,8-1,14-11,11-9,12-11,10-10,8-8,6-6,3-4,1-1,0-6,0-2,0-3,0-1,-6 3</inkml:trace>
  <inkml:trace contextRef="#ctx0" brushRef="#br0" timeOffset="3737.703">20553 546,'-22'9,"1"1,0 1,0 1,1 0,1 2,0 1,1 0,0 1,2 1,-1 1,16-17,-1 0,1 0,-1 0,1 0,0 1,-1-1,1 1,0-1,0 1,0-1,0 1,0 0,0-1,1 1,-1 0,1 0,-1-1,1 1,-1 0,1 0,0 0,0 0,0 0,0 0,0-1,1 1,-1 0,0 0,1 0,0 0,-1-1,1 1,0 0,0-1,0 1,0 0,0-1,0 1,0-1,0 0,1 1,-1-1,1 0,-1 0,1 0,-1 0,1 0,0 0,0 0,10 0,0-1,0-1,0 0,-1 0,1-1,-1 0,1-1,-1-1,0 0,0 0,0-1,-1-1,1 1,-1-2,-1 1,1-1,-1-1,-1 0,1 0,1-3,70-43,-79 54,1 1,-1 0,0 0,1 0,-1 0,0 0,1 0,-1 0,0 1,0-1,0 0,0 1,-1-1,1 0,0 1,0-1,-1 1,1 0,-1-1,1 1,-1-1,0 1,0 0,0-1,0 1,0-1,0 1,0 0,0-1,-1 1,1 0,-1 0,2 7,-2-5,1 1,0-1,0 0,1 1,-1-1,1 0,0 0,0 1,0-1,1 0,-1 0,1 0,0-1,0 1,1 0,-1-1,1 1,-1-1,1 0,0 0,0 0,1 0,-1 0,1-1,-1 1,1-1,0 0,0 0,0-1,0 1,0-1,0 0,0 0,1 0,-1 0,5-1,9-6,-1 0,1-2,-1 0,-1 0,1-2,-1 0,-1-1,0-1,-1 0,3-4,25-26,-2-2,-2-2,-2-1,-2-2,25-48,-52 86,5-7,-1-1,-1 0,0-1,-2 0,0-1,-1 0,-1 0,-1 0,-1-1,-1 0,-1 0,-1-3,-1 22,0 0,0-1,-1 1,1 0,-1 0,0 0,0 0,0 0,0 0,0 0,-1 0,1 0,-1 0,0 1,0-1,0 1,0-1,0 1,-1 0,1 0,-1 0,1 0,-1 0,0 0,0 1,0-1,0 1,0 0,0 0,0 0,0 1,0-1,0 1,-1-1,1 1,0 0,0 0,0 0,-1 1,0 0,-6-1,0 1,0 0,0 1,0 0,0 1,1 0,-1 0,1 1,0 0,0 1,0 0,1 0,-1 1,1 0,1 0,-1 1,1 0,0 1,1-1,-1 1,2 1,-1-1,1 1,-3 7,0 0,1-1,0 1,2 0,-1 1,2-1,0 1,1 0,1 0,1 0,0 0,1 0,1 0,1 1,0-1,1-1,1 1,0 0,2-1,-1 0,2 0,0-1,1 1,1-2,0 1,1-1,1-1,0 1,5 3,4 0,1-2,1 0,0-1,0-2,1 0,1-1,0-2,1 0,0-1,0-2,0-1,1 0,0-2,0-1,0-1,17-2,-19 0</inkml:trace>
  <inkml:trace contextRef="#ctx0" brushRef="#br0" timeOffset="-19237.109">1701 405,'-18'90,"-19"122,-11 133,50-277,18-68,-11-9</inkml:trace>
  <inkml:trace contextRef="#ctx0" brushRef="#br0" timeOffset="-18866.004">1192 461,'154'-74,"-117"60,36-10,1 3,1 4,53-5,68-16,-188 36,4-2,1 1,-1 0,1 1,-1 0,1 1,0 0,0 1,-1 1,1 0,0 0,3 2,-14-2,-1-1,0 1,1 0,-1-1,0 1,1 0,-1 0,0 0,0 0,0 0,0 0,0 0,0 0,0 1,-1-1,1 0,0 1,-1-1,1 0,0 1,-1-1,0 0,1 1,-1-1,0 1,0-1,0 1,0-1,0 1,0-1,0 1,0-1,-3 15</inkml:trace>
  <inkml:trace contextRef="#ctx0" brushRef="#br0" timeOffset="-18604.047">1192 1166,'34'0,"44"-4,19-8,3 0,-12-4,-10 1,-15-1,-7 1,-9 4,-8-1,-5 1,-4-2,-2 1,-2 2,-4-1,-7 1</inkml:trace>
  <inkml:trace contextRef="#ctx0" brushRef="#br0" timeOffset="-17933.021">2378 461,'225'-147,"-173"84,-51 62,-1-1,1 0,0 1,0-1,-1 0,1 1,-1-1,1 0,-1 0,0 1,1-1,-1 0,0 0,0 0,0 1,-1-1,1 0,0 0,-1 1,1-1,-1 0,0 0,1 1,-1-1,0 1,0-1,0 1,0-1,0 1,-1-1,1 1,0 0,-1 0,1 0,0 0,-1 0,1 0,-1 0,0 0,1 0,-1 1,-1-1,0 0,1 0,-1 1,0-1,1 1,-1 0,0-1,1 1,-1 0,0 1,1-1,-1 0,0 1,1 0,-1-1,0 1,1 0,0 0,-1 1,1-1,-1 0,1 1,0 0,0-1,0 1,0 0,0 0,0 0,1 0,-1 0,1 1,-1-1,1 0,0 1,0 0,-30 90,25 168,9-153,-4 325,2-417,-2 1,0-1,-1 1,0-1,-1 0,-1 0,-1 0,0 0,-1-1,-1 0,0 0,-1 0,-1-1,0-1,-1 1,0-1,-1-1,-1 0,0-1,-6 5,13-12,0 0,0 0,-1 0,0-1,0 0,0 0,0 0,0-1,0 0,-1 0,1-1,-1 1,1-2,-1 1,0-1,1 0,-1 0,0 0,1-1,-1 0,1-1,-1 1,1-1,0 0,-1-1,1 0,0 0,1 0,-1-1,0 1,1-1,-3-4,4 0,0 0,1 0,1 0,-1-1,1 0,1 1,-1-1,2 0,-1 0,1 1,0-1,1 0,0 0,1 0,-1 1,2-1,-1 1,1-1,1 1,-1 0,1 0,1 1,-1-1,1 1,1 0,-1 0,6-4,2-8,2 1,0 0,1 1,1 0,0 2,1 0,1 1,0 1,1 1,0 0,1 2,0 0,1 1,0 2,1 0,-1 1,22-2,-19 7</inkml:trace>
  <inkml:trace contextRef="#ctx0" brushRef="#br0" timeOffset="-16836.792">3507 659,'-18'90,"12"38,7-123,0-1,-1 0,2 1,-1-1,0 0,1 0,0 0,0 0,0 0,0 0,1-1,-1 1,1-1,0 1,0-1,0 0,1 0,-1-1,1 1,-1-1,1 1,0-1,0 0,0-1,0 1,0-1,4 1,3 0,0-2,0 1,0-2,1 1,-1-1,0-1,0 0,0-1,-1 0,1-1,-1 0,1 0,-1-1,0 0,-1-1,0 0,1-1,-2 0,1 0,-1-1,0 0,-1 0,0-1,2-4,115-131,-124 142,1 1,-1-1,1 0,0 1,0-1,0 1,0-1,0 1,0 0,0-1,0 1,0 0,1 0,-1 0,0 0,1 0,-1 0,1 0,-1 0,1 0,0 1,-1-1,1 1,0-1,-1 1,1 0,0 0,0-1,-1 1,1 0,0 1,-1-1,1 0,0 0,0 1,-1-1,1 1,0-1,-1 1,1 0,-1 0,1 0,-1 0,1 0,33 52,-33-47,1 0,-1-1,1 0,1 1,-1-1,1 0,0 0,0-1,0 1,1-1,-1 0,1 0,0-1,0 1,0-1,1 0,1 0,2-1,-1-1,1-1,0 0,-1 0,1-1,-1 0,1 0,-1-1,0 0,1-1,-1 0,0 0,-1 0,1-1,-1 0,1-1,-1 0,0 0,-1 0,1-1,-1 0,0 0,-1-1,1 0,-1 0,-1 0,1 0,-1-1,-1 0,2-2,2-4</inkml:trace>
  <inkml:trace contextRef="#ctx0" brushRef="#br0" timeOffset="-16517.215">4579 856,'48'-27,"-18"12,-1-2,0 0,-2-2,0-1,22-23,-46 41,0 0,-1 0,1 0,0-1,-1 1,0-1,0 1,0-1,0 0,0 0,0 0,-1 0,0 0,1 0,-1 0,0-1,0 1,-1 0,1-1,-1 1,0-1,0 1,0 0,0-1,0 1,-1-1,0 1,1 0,-1-1,0 1,-1 0,1 0,-1 0,1 0,-1 0,0 0,0 0,0 1,0-1,-1 1,1-1,-1 1,1 0,-1 0,-2-1,0 1,-1 0,1 1,-1 0,1 0,-1 0,0 0,1 1,-1 0,0 0,0 1,1 0,-1 0,1 0,-1 0,1 1,-1 0,1 0,0 1,0-1,0 1,0 0,0 1,1-1,0 1,-1 0,1 0,0 0,1 0,-1 1,1 0,0-1,0 1,1 0,-1 1,1-1,0 0,0 1,1-1,0 1,0-1,0 1,0 0,1 5,-3 0,1 0,0 0,0 0,1 0,0 0,1 0,0 0,1 0,0 0,1 0,1 0,-1 0,1 0,1-1,0 1,1-1,0 0,0-1,1 1,0-1,1 0,0 0,1-1,-1 0,7 5,71 23,-59-32</inkml:trace>
  <inkml:trace contextRef="#ctx0" brushRef="#br0" timeOffset="-15634.42">5595 659,'-17'125,"17"-114,1 1,0-1,1 0,0 1,0-1,1 0,1 0,0-1,0 1,1-1,0 0,1 0,0 0,1-1,0 0,1 0,-1-1,1 0,1 0,0-1,7 5,-11-9,-1-1,1 0,0 1,0-2,0 1,0-1,1 1,-1-1,0-1,0 1,1-1,-1 0,0 0,1 0,-1-1,0 0,0 0,1-1,-1 1,0-1,0 0,0 0,-1-1,1 1,-1-1,1 0,-1 0,0-1,1 0,109-120,-110 117,6-8,40-35,-48 51,0-1,-1 1,1 0,0 0,-1 1,1-1,-1 0,1 0,-1 1,0-1,1 1,-1-1,0 1,0 0,0-1,0 1,-1 0,1 0,0-1,-1 1,1 0,-1 0,0 0,1 0,-1 0,0 0,3 9,-1-6,-1 0,1-1,0 1,0-1,1 0,-1 0,1 0,0 0,0 0,0 0,1-1,-1 0,1 1,0-1,0-1,0 1,0 0,0-1,1 0,-1 0,1 0,-1-1,1 1,0-1,0 0,-1-1,1 1,0-1,0 0,0 0,0 0,-1-1,1 0,0 0,0 0,-1 0,1-1,0 0,1-1,11-8,-1 0,-1-1,0 0,-1-2,0 0,-1 0,-1-1,0-1,-1 0,0 0,-2-1,0-1,1-2,-8 16,0 1,0 0,0 0,0-1,-1 1,1 0,-1-1,0 0,0 1,0-1,-1 0,1 0,-1 1,0-1,0 0,0 0,0 1,-1-1,0 0,0 0,0 1,0-1,0 1,-1-1,1 1,-1-1,0 1,0 0,0 0,0 0,-3-2,-11-1</inkml:trace>
  <inkml:trace contextRef="#ctx0" brushRef="#br0" timeOffset="-14936.721">6583 856,'19'-11,"-2"0,1-1,-1-1,-1-1,-1 0,0-1,0 0,-2-2,0 1,-1-2,0 0,0-4,-11 21,0-1,0 1,0 0,0-1,0 1,-1-1,1 1,0-1,-1 0,0 1,1-1,-1 0,0 1,0-1,0 0,0 1,0-1,0 0,0 1,-1-1,1 0,-1 1,1-1,-1 1,0-1,1 1,-1-1,0 1,0-1,0 1,0 0,0-1,0 1,-1 0,1 0,0 0,-1 0,1 0,0 0,-1 0,1 1,-1-1,1 0,-1 1,0-1,1 1,-1 0,0-1,1 1,-1 0,0 0,1 0,-1 0,0 1,1-1,-1 0,0 1,-9 2,0 0,0 1,0 0,0 1,1 0,-1 0,1 1,1 1,-1 0,1 0,1 1,-1 0,1 0,1 1,-1 0,2 1,-1-1,1 1,1 1,-1-1,2 1,0 0,0 0,-1 8,3-10,1-1,1 1,-1-1,2 1,-1-1,1 1,0-1,1 0,0 1,0-1,1 0,0 0,1-1,-1 1,1 0,1-1,-1 0,1 0,1-1,-1 1,1-1,0 0,1-1,-1 1,1-1,0 0,1-1,-1 0,1 0,-1-1,1 0,0 0,0-1,1 1,-1-2,0 1,1-2,4 1,0 0,0-1,-1 0,1-1,-1 0,1-1,-1 0,1-1,-1-1,0 0,0 0,-1-1,1-1,-1 0,0 0,-1-1,0-1,0 1,0-2,8-8,12-13,-1 0,-2-2,0-1,-3-1,-1-1,-1-1,-2-1,0-5,-13-11,-7 52,0 0,0-1,-1 1,1 0,0 0,-1 0,1 0,-1 1,0-1,1 0,-1 0,0 0,1 0,-1 0,0 1,0-1,0 0,0 1,0-1,1 1,-1-1,0 1,0-1,-1 1,1 0,0-1,0 1,0 0,0 0,0 0,0 0,0 0,0 0,0 0,0 0,0 0,-1 1,1-1,0 0,0 1,0-1,0 0,0 1,0 0,1-1,-1 1,0-1,0 1,-6 1,0 1,1 0,-1 0,1 1,0-1,0 1,0 0,0 1,1 0,-1 0,1 0,0 0,1 1,0 0,-1 0,2 0,-1 0,-2 6,6-11,0 1,0-1,1 0,-1 1,0-1,0 0,1 0,-1 1,0-1,1 0,0 0,-1 1,1-1,0 0,-1 0,1 0,0 0,0 0,0 0,0 0,0 0,0-1,0 1,0 0,0 0,0-1,1 1,-1-1,0 1,0-1,1 0,-1 1,0-1,0 0,1 0,-1 0,0 0,1 0,-1 0,1 0,55-5,-26-2,-19 3,0 1,0 1,0 0,0 0,1 1,-1 1,0 0,1 0,-1 2,7 1,-16-1,0 0,-1 1,1 0,-1-1,0 1,0 0,0 0,0 0,0 0,-1 1,1-1,-1 0,0 1,0-1,0 1,0-1,-1 1,0 0,1-1,-1 1,-1-1,1 1,0 0,-1-1,0 1,0-1,0 1,0-1,0 0,-1 1,0-1,1 0,-1 0,0 0,-1 0,0 1,-2 8,-6 13,-17 57,28-80,-1 0,1 1,0-1,0 0,0 1,0-1,1 0,-1 1,0-1,1 0,0 0,-1 1,1-1,0 0,0 0,1 0,-1 0,0 0,1 0,-1 0,1-1,-1 1,1 0,0-1,0 1,-1-1,1 0,0 0,0 1,1-1,-1 0,2 0,72 3,-56-10</inkml:trace>
  <inkml:trace contextRef="#ctx0" brushRef="#br0" timeOffset="-14532.689">7655 856,'21'-6,"0"-1,-1-1,0-1,0-1,-1-1,-1 0,0-1,0-1,-1-1,-1-1,0 0,13-16,-27 29,0 0,0 0,0 0,0 0,0 0,0-1,0 1,-1-1,1 1,-1-1,0 1,0-1,0 0,0 0,0 0,0 1,-1-1,1 0,-1 0,0 0,0 0,0 0,0 0,-1 0,1 0,-1 1,0-1,0 0,0 0,0 0,0 1,0-1,-1 1,1-1,-1 1,0-1,0 1,0 0,0 0,0 0,0 0,-1 0,1 1,0-1,-1 1,0-1,1 1,-1 0,0 0,-1 0,-4 0,0 1,0 1,1-1,-1 1,0 1,1-1,-1 1,1 1,-1 0,1 0,0 0,0 0,1 1,-1 1,1-1,0 1,0 0,0 0,-4 6,-4 3,1 2,1-1,0 1,1 1,1 0,0 1,0 5,6-17,0 1,1 0,0 0,1 0,0 0,0 0,0 1,1-1,0 0,0 1,1-1,0 1,0 0,1-1,0 0,1 1,-1-1,1 0,0 1,1-1,0 0,0-1,1 1,0 0,0-1,0 0,1 0,-1 0,2-1,-1 1,1-1,-1-1,1 1,0-1,1 0,-1 0,1 0,0-1,2 0,15 2,0-1,0-2,0 0,0-2,0 0,24-4,19 0,-42 4</inkml:trace>
  <inkml:trace contextRef="#ctx0" brushRef="#br0" timeOffset="-13847.161">8953 94,'-16'403,"-47"10,57-323,5-65</inkml:trace>
  <inkml:trace contextRef="#ctx0" brushRef="#br0" timeOffset="-13602.885">8559 630,'38'0,"32"-5,14-1,-3 0,-5 1,-11 2,-12 0,-10 2,-7 1,-6 0,3 0,-1 0,-5 1</inkml:trace>
  <inkml:trace contextRef="#ctx0" brushRef="#br0" timeOffset="-13346.996">9377 659,'-5'12,"0"0,1 0,1 1,0 0,1 0,0 0,1 0,0 0,1 0,1 0,0 0,1 0,0 0,1 0,0-1,1 1,0-1,4 5,-6-13,0-1,1 0,-1 1,1-1,0-1,0 1,0 0,0-1,0 1,0-1,1 0,0 0,-1 0,1-1,0 1,0-1,-1 0,1 0,0 0,0-1,0 1,0-1,0 0,0 0,1-1,-1 1,0-1,-1 0,1 0,0 0,0 0,0-1,2-1,6-2,0-1,-1 0,0-1,0 0,-1-1,0-1,0 1,-1-1,0-1,0 0,0-1,-1-1,0 0,0 0,-1 0,-1-1,0 0,-1-1,3-9,-7 19,0 0,0 0,0 0,-1 0,1-1,-1 1,0 0,0 0,-1 0,1 0,-1-1,0 1,0 0,0 0,-1 0,1 0,-1 1,0-1,0 0,0 1,-1-1,1 1,-1 0,0 0,0 0,0 0,0 0,0 0,-1 1,1 0,-2-1,-48-14,27 14</inkml:trace>
  <inkml:trace contextRef="#ctx0" brushRef="#br0" timeOffset="-8479.973">10844 715,'0'-2,"0"-1,-1 1,1-1,-1 1,0 0,0-1,0 1,0 0,0 0,0-1,-1 1,1 0,-1 0,0 0,1 1,-1-1,0 0,0 1,0-1,0 1,0 0,0 0,-1-1,1 1,0 1,-1-1,1 0,-1 0,1 1,-1 0,0-1,-81-1,72 5,1 1,0 0,0 1,1 0,-1 0,1 1,0 1,1 0,0 0,0 1,0 0,1 0,0 1,1 0,0 0,0 1,1 0,0 0,1 1,0-1,1 1,0 0,0 1,1-1,1 0,0 1,1 0,0-1,0 1,2 0,-1 0,1-1,2 5,-2-9,1 0,1 0,0 0,0 0,0 0,0-1,1 1,1-1,-1 0,1 0,0 0,0-1,0 0,1 0,0 0,0-1,0 0,0 0,1 0,-1-1,1 0,0 0,0-1,1 0,-1 0,0 0,0-1,1 0,-1-1,1 0,-1 0,1 0,-1-1,1 0,-1-1,0 1,0-2,1 1,0-1,19-17,-1-2,0 0,-2-2,-1 0,-1-2,-1 0,-1-1,1-6,59-110,-79 142,-1 1,0-1,0 1,1-1,-1 1,0 0,1-1,-1 1,0 0,1-1,-1 1,0 0,1-1,-1 1,1 0,-1 0,1-1,-1 1,1 0,-1 0,1 0,-1 0,1 0,-1 0,0 0,1 0,-1 0,1 0,-1 0,1 0,-1 0,1 0,-1 0,1 0,-1 0,1 1,-1-1,1 0,-1 0,1 1,-1-1,0 0,1 1,-1-1,0 0,1 1,-1-1,0 0,1 1,-1-1,0 1,0-1,1 1,-1-1,0 0,0 1,0-1,0 1,0-1,0 1,0-1,0 1,12 35,-11-33,13 41,-7-25</inkml:trace>
  <inkml:trace contextRef="#ctx0" brushRef="#br0" timeOffset="-8047.803">11211 1053,'198'-298,"-197"295,0 1,0 0,0 0,0 0,0 0,1 0,-1 1,0-1,1 0,-1 1,1-1,0 1,0-1,0 1,-1 0,1-1,0 1,0 0,1 1,-1-1,0 0,0 0,0 1,1 0,-1-1,0 1,0 0,1 0,-1 0,0 0,0 0,1 1,-1-1,0 1,0 0,0-1,0 1,1 0,-1 0,0 0,-1 0,1 1,0-1,0 1,0-1,-1 1,35 73,-32-64,0-1,0 1,1-1,0 0,1-1,0 1,1-1,-1 0,2-1,2 3,-8-9,1 0,0-1,0 1,-1-1,1 0,0 1,0-1,0-1,1 1,-1 0,0-1,0 1,0-1,0 0,1 0,-1 0,0-1,0 1,0-1,0 0,0 0,0 0,0 0,0 0,0 0,0-1,0 0,-1 1,1-1,-1 0,1 0,-1-1,1 0,72-83,16-79,-81 151</inkml:trace>
  <inkml:trace contextRef="#ctx0" brushRef="#br0" timeOffset="-7412.055">12340 602,'-59'25,"1"3,2 2,1 3,1 2,-10 12,56-43,0 1,0 0,1 1,-1-1,1 1,0 1,1-1,0 1,0 0,0 1,1-1,0 1,1 0,-1 0,2 1,-1-1,1 1,0 0,0 4,3-11,1-1,-1 1,0 0,1 0,-1 0,1-1,0 1,-1 0,1 0,0-1,0 1,0-1,0 1,1-1,-1 1,0-1,1 0,-1 1,0-1,1 0,0 0,-1 0,1 0,0-1,-1 1,1 0,0-1,0 1,-1-1,1 1,0-1,0 0,0 0,0 0,0 0,0 0,-1 0,1-1,0 1,74-19,-43 5,0-2,-1-1,0-2,-2-1,0-1,-2-2,0 0,1-5,-27 26,-2 1,1 0,-1 0,1 0,-1-1,1 1,-1 0,1 0,0 0,0 0,0 0,0 0,-1 1,1-1,0 0,0 0,1 1,-1-1,0 0,0 1,0-1,0 1,1 0,-1-1,0 1,0 0,0 0,1-1,-1 1,0 0,1 0,-1 1,0-1,0 0,1 0,-1 1,0-1,0 0,0 1,1-1,-1 1,0 0,0-1,0 1,0 0,0 0,0-1,0 1,0 0,-1 0,1 0,0 1,19 56,-20-52,1 0,0 1,0-1,1 0,0 1,0-1,0 0,1 0,0-1,0 1,0 0,1-1,0 0,0 0,0 0,1-1,-1 1,1-1,0 0,1 0,-1-1,1 1,-1-1,1 0,0-1,0 1,0-1,0-1,2 1,2-3,-1-1,0 0,0 0,1-1,-2 0,1-1,0 0,-1 0,1-1,-1 0,-1 0,1-1,-1 0,0 0,0-1,0 0,-1 0,5-8,6-3,-14 15,49-45,-3-2,-2-1,-2-3,-2-2,-3-2,-3-1,-2-2,-3-1,-2-3,-25 52,0 4,-1-1,0 0,0 0,-1 0,0 0,-1 0,0 0,-1-1,0 1,-1 0,0-1,0 1,-1-1,-1 1,1 0,-2-1,0-1,1 10,1 0,-1 0,0-1,0 1,0 0,0 1,0-1,-1 0,1 1,-1-1,1 1,-1-1,1 1,-1 0,0 0,1 1,-1-1,0 0,0 1,1 0,-1 0,0 0,0 0,0 0,0 0,1 1,-1-1,0 1,0 0,1 0,-3 1,-79 45,63-28,1 0,1 2,1 0,0 2,2-1,1 2,1 0,0 1,2 0,1 1,1 0,1 4,5-19,0 1,1-1,0 1,1 0,1 0,0 0,0 0,1 0,1 1,0-1,0 0,1 0,1-1,0 1,1 0,0-1,1 0,0 0,0 0,1-1,1 1,0-1,0-1,1 0,0 0,1 0,0-1,5 4,8 3,0-1,1 0,1-2,0 0,1-2,0-1,12 2,14-3,-33-11</inkml:trace>
  <inkml:trace contextRef="#ctx0" brushRef="#br0" timeOffset="-6811.219">13272 630,'-1'16,"1"0,0 0,1 0,0 0,1 0,1 0,1 0,1-1,0 1,0-1,2 0,0-1,0 0,3 2,-8-14,-1 0,2-1,-1 1,0 0,0-1,0 0,1 0,-1 1,0-1,1-1,-1 1,1 0,-1-1,1 1,0-1,-1 0,1 1,-1-1,1-1,0 1,-1 0,1-1,-1 1,1-1,-1 0,1 0,-1 0,1 0,-1 0,0 0,0-1,1 1,-1-1,0 1,0-1,0 0,67-71,-67 71,102-151,-103 153,-1-1,1 1,-1-1,0 1,1-1,-1 1,1-1,-1 1,1 0,-1-1,1 1,0 0,-1-1,1 1,-1 0,1 0,0-1,-1 1,1 0,0 0,-1 0,1 0,0 0,-1 0,1 0,0 0,-1 0,1 0,0 1,-1-1,1 0,-1 0,1 0,0 1,-1-1,1 0,-1 1,1-1,-1 1,1-1,-1 1,1-1,-1 1,1-1,-1 1,0-1,1 1,-1-1,0 1,0 0,1-1,-1 1,0-1,0 1,0 0,0-1,0 1,1 0,10 42,-11-43,14 324,26 51,-36-346,-1 0,-2 0,-1 0,-1 0,-2 1,-1-1,-1-1,-1 1,-2-1,-1 0,-1-1,-1 0,-6 10,15-33,0 0,0 0,0 0,0-1,-1 1,0-1,1 1,-1-1,0 0,-1 0,1 0,-1-1,1 1,-1-1,0 0,1 0,-1 0,0 0,-1-1,1 1,0-1,0 0,-1-1,1 1,0-1,-1 1,1-1,0-1,-1 1,1-1,0 1,-1-1,1-1,0 1,0 0,0-1,0 0,0 0,0 0,1 0,-1-1,1 0,-1 1,1-1,0-1,0 1,-2-3,-5-12,1-1,1-1,0 1,2-1,0 0,1 0,1-1,1 0,1 0,1 1,1-1,1 0,0 0,2 0,3-16,4-4,1 1,2 1,2 0,1 1,2 0,12-17,41-40,-53 74</inkml:trace>
  <inkml:trace contextRef="#ctx0" brushRef="#br0" timeOffset="-3331.618">13950 432,'2'-4,"1"0,-1 0,1 1,0-1,1 1,-1-1,1 1,-1 0,1 0,0 0,0 1,0 0,1-1,-1 1,0 1,1-1,-1 1,1-1,0 1,-1 1,1-1,0 1,0 0,0 0,2 0,169-1,-174 1,0-1,1 2,-1-1,0 0,0 0,0 0,0 1,0 0,0-1,0 1,0 0,0 0,-1 0,1 0,0 0,0 0,-1 0,1 1,-1-1,1 1,-1-1,1 1,-1-1,0 1,0 0,0 0,0-1,0 1,0 0,-1 0,1 0,-1 0,1 0,-1 0,1 0,-1 0,0 1,0-1,0 0,-1 0,1 0,0 0,-1 0,1 0,-1 0,0 0,0 0,-51 87,-126 93,135-86,42-93,0 0,1 1,0-1,0 1,0-1,0 0,1 1,-1-1,1 1,0-1,0 0,0 0,0 0,0 1,1-1,-1 0,1-1,0 1,0 0,0 0,1-1,-1 1,0-1,1 0,0 0,-1 0,1 0,0 0,1 0,6 1,-1 0,1-1,-1-1,1 1,0-2,0 1,-1-1,1-1,0 1,0-2,-1 1,1-2,0 1,-1-1,0 0,0-1,0 0,3-3,16-3,18-11,-34 12</inkml:trace>
  <inkml:trace contextRef="#ctx0" brushRef="#br0" timeOffset="-3062.516">13893 602,'14'0,"25"0,9 0,2 0,-2 0,-6 0,-4 0,-4 0,-3 0,-3-5,0-1,0-1,-6 2</inkml:trace>
  <inkml:trace contextRef="#ctx0" brushRef="#br0" timeOffset="-2597.958">14598 686,'22'2,"1"-2,-1 0,1-1,-1-2,0 0,0-1,0-2,-1 0,1-1,-1-1,-1-1,0-1,0-1,-1 0,0-1,2-4,-18 14,0-1,-1 0,1 0,0 0,-1 0,1 0,-1 0,0-1,0 1,-1-1,1 1,-1-1,1 0,-1 0,0 1,-1-1,1 0,-1 0,1 0,-1 0,0 0,-1 0,1 0,-1 0,0 0,0 0,0 0,0 1,0-1,-1 0,0 1,0-1,0 1,0 0,0-1,-1 1,0 0,1 1,-1-1,0 0,0 1,-1-1,1 1,0 0,-4-1,0-1,-1 1,-1-1,1 2,0-1,-1 1,1 0,-1 1,0 0,0 1,1-1,-1 2,0-1,1 1,-1 0,0 1,1 0,-1 1,1 0,0 0,0 0,0 1,-2 2,-5 2,1 0,0 2,1-1,0 2,1 0,0 0,0 1,2 0,-1 1,1 1,-4 7,10-14,0 0,0 0,1 0,0 0,0 0,0 1,1-1,0 1,1-1,0 1,0 0,0 0,1 0,1 0,-1-1,1 1,0 0,1 0,0-1,0 1,1-1,-1 0,2 1,-1-1,1-1,0 1,0 0,1-1,0 0,0 0,1-1,-1 1,1-1,0 0,1-1,-1 1,8 3,9-1,0-1,0-1,1-1,-1-2,1 0,0-1,0-1,22-3,4 1,159-17,-178 14</inkml:trace>
  <inkml:trace contextRef="#ctx0" brushRef="#br0" timeOffset="4953.036">544 1984,'-1'-4,"-1"0,1 0,-1 0,0 1,1-1,-2 0,1 1,0-1,-1 1,0-1,1 1,-1 0,-1 1,1-1,0 0,-1 1,1-1,-1 1,0 0,1 1,-1-1,0 1,0-1,0 1,-1 0,1 1,0-1,0 1,0-1,-1 1,1 1,0-1,0 0,0 1,-1 0,1 0,0 0,0 1,-3 1,-253 112,190-63,69-51,0 1,0 0,-1-1,1 1,0 0,1-1,-1 1,0 0,1 0,-1 0,1 0,-1 0,1 0,0 0,0 0,0 0,0 0,0 0,0 0,0 0,1 0,-1 0,1 0,0-1,-1 1,1 0,0 0,0 0,0-1,0 1,0-1,1 1,-1 0,0-1,1 0,-1 1,1-1,0 0,-1 0,1 0,1 1,18 10,0-1,0-1,1-1,1 0,0-2,0-1,14 2,36 11,-61-15,-3-3,0 1,0 1,0-1,0 2,0-1,0 1,-1 0,0 1,0 0,0 0,-1 1,1 0,-1 0,-1 1,1 0,2 4,-9-7,0 1,0-1,-1 0,0 1,0-1,0 0,0 1,-1-1,1 0,-1 0,0 0,0 0,-1 0,1-1,-1 1,0-1,0 0,0 1,0-1,-1-1,1 1,-1 0,1-1,-1 0,-16 11,-1-1,0 0,-1-2,0-1,0-1,-1 0,0-2,0 0,0-2,-8 0,23-3,4 0,0 0,0 0,0 0,0 0,0-1,0 0,0 0,0 0,0 0,0 0,0-1,0 0,1 0,-1 0,0 0,0-1,0 1,1-1,-1 0,1 0,-1-1,-2-10</inkml:trace>
  <inkml:trace contextRef="#ctx0" brushRef="#br0" timeOffset="6286.508">825 2041,'-10'18,"0"1,2 1,0 0,1 0,0 0,2 0,1 1,0 0,2 0,0 0,2 2,-1-20,1 0,0 0,1 0,-1 0,0 0,1 0,0 0,0 0,0 0,0-1,0 1,0 0,1-1,-1 1,1-1,0 1,0-1,0 0,0 1,0-1,0 0,0-1,1 1,-1 0,1-1,-1 1,1-1,0 0,0 0,0 0,-1 0,1 0,0-1,0 1,0-1,0 0,0 0,0 0,0 0,0 0,0-1,0 1,0-1,1 0,11-6,-1-1,0 0,0-1,-1-1,0 0,0-1,-2 0,1-1,-1 0,-1 0,0-1,-1-1,0 0,-2 0,1-1,-1 0,-1 0,-1 0,0-1,0-4,12-23,-10 81,18 348,-23-315,2-22,-2 1,-2-1,-3 1,-1-1,-3 0,-2 0,-2-1,-2 0,-11 23,-33 1,55-71,0 0,0 1,1-1,-1 0,0 0,0-1,0 1,-1 0,1-1,0 1,0-1,0 0,0 0,0 0,-1 0,1 0,0 0,0 0,0-1,0 1,0-1,0 0,-1 0,1 1,1-1,-1 0,0-1,0 1,0 0,1 0,-1-1,0 1,1-1,-1 0,1 1,0-1,0 0,-1 0,1 0,0 0,-5-12,1 0,0-1,0 0,2 0,0 0,1-1,0 1,1-1,1 1,0-1,1 1,1-1,1 1,0 0,4-12,-6 18,8-44,2 0,2 1,3 1,2 0,2 1,2 0,2 2,24-33,-36 61,1 0,2 1,0 1,0 0,2 1,0 1,1 1,1 0,0 1,1 1,0 1,13-5,-4 4,0-1,-1-1,-1-1,-1-2,0-1,-1 0,-1-2,14-16,-37 35,0 0,0 1,1-1,-1 0,1 0,-1 1,1-1,0 1,0 0,0-1,-1 1,1 0,1 0,-1 0,0 0,0 1,0-1,0 0,0 1,1 0,-1-1,0 1,0 0,1 0,-1 0,0 0,0 1,1-1,-1 1,0-1,0 1,0 0,0 0,0 0,0 0,0 0,0 0,0 1,0-1,0 1,-1-1,1 1,-1-1,1 1,-1 0,1 1,3 7,-1 1,0-1,-1 1,0 0,-1 1,0-1,0 0,-1 0,-1 1,0-1,-1 1,0-1,0 0,-1 0,-2 4,2-3,-1-1,-1 1,0-1,-1 0,0 0,0 0,-1 0,-1-1,1 0,-2-1,1 1,-2-1,1-1,-1 1,0-2,-1 1,0-1,0-1,0 0,-1 0,-6 2,8-14,24-11,-5 10,-1 0,1 0,1 1,-1 0,1 0,0 1,0 1,0 0,1 1,-1 0,1 0,0 1,0 1,0 0,0 1,0 0,0 1,0 0,0 1,1 0,11 5,0-2,1-1,0-1,0-1,0-1,0-1,9-2,-13-3,0-2,-1 0,0-1,0-1,-1-1,0 0,-1-2,0 0,0-1,-2-1,1-1,6-7,-1-1,-2 0,0-2,-1-1,-2 0,0-1,-2 0,-1-2,-1 0,-2 0,-3 11,-2 0,0-1,-1 1,-1-1,-1 0,-1 0,0-1,-1 1,-1 0,-2-8,2 26,0-1,0 0,-1 1,1-1,0 0,-1 1,1-1,-1 1,0-1,1 1,-1-1,0 1,0-1,0 1,0 0,0-1,0 1,0 0,-1 0,1 0,0 0,-1 0,1 0,-1 0,1 1,-1-1,1 0,-1 1,1-1,-1 1,0 0,1-1,-1 1,0 0,1 0,-1 0,0 0,1 0,-1 1,0-1,1 0,-1 1,1-1,-1 1,1 0,-1-1,1 1,-1 0,1 0,-1 0,1 0,0 0,0 0,-1 0,1 1,0-1,0 0,0 2,-11 13,0 2,2-1,0 2,1-1,0 1,2 1,0-1,2 1,-4 20,4-15,0-1,2 1,1 0,1 0,1 0,1 0,1-1,1 1,2 0,0-1,2 0,0 0,2-1,0 0,2 0,0-1,2 0,13 34,-27-48</inkml:trace>
  <inkml:trace contextRef="#ctx0" brushRef="#br0" timeOffset="6523.119">1926 1957,'34'0,"29"0,10 0,2 0,-7-5,-6-2,-8 1,-9 1,-2 2,-4 0,-3 2,-4 1,-2-5,-6-1</inkml:trace>
  <inkml:trace contextRef="#ctx0" brushRef="#br0" timeOffset="6835.229">2603 2126,'39'-18,"-1"-2,-1-2,-1-1,-1-2,-1-1,3-5,-34 29,1 0,-1-1,1 1,-1-1,0 0,0 0,0 0,0 0,-1 0,1-1,-1 1,0-1,0 1,0-1,0 0,-1 0,1 0,-1 0,0 0,0 0,-1 0,1 0,-1-1,0 1,0 0,0 0,-1 0,0-3,-4 5,0 0,-1 1,1-1,-1 1,1 0,-1 1,1-1,-1 1,1 0,-1 1,0-1,1 1,-1 0,1 0,0 1,-1 0,1 0,0 0,0 0,0 1,0 0,-3 2,5-3,-8 3,0 0,0 1,0 1,1-1,0 2,1 0,0 0,0 0,1 1,0 0,0 1,1 0,0 0,1 1,0-1,1 1,0 1,1-1,0 1,0 0,2-1,-1 2,1-1,1 0,1 0,-1 0,2 1,0-1,0 0,1 1,0-8,1 1,-1-1,1 0,0-1,0 1,0 0,1-1,-1 0,1 0,0 0,1 0,-1-1,0 1,1-1,0 0,0-1,0 1,0-1,0 0,1 0,-1-1,0 1,1-1,0 0,8 1,0-1,0 0,0-1,0-1,0 0,0 0,-1-2,1 0,2-1,8-3</inkml:trace>
  <inkml:trace contextRef="#ctx0" brushRef="#br0" timeOffset="7303.956">2999 2211,'280'-246,"-279"244,0 0,1 0,-1 0,1 1,0-1,0 0,0 1,-1-1,1 1,0 0,1-1,-1 1,0 0,0 0,1 0,-1 1,0-1,1 1,-1-1,0 1,1 0,-1 0,1 0,-1 0,1 0,-1 0,0 1,1-1,-1 1,0 0,1-1,-1 1,0 0,0 0,0 1,0-1,0 0,0 1,0-1,0 1,5 76,-8-74,1 1,-1 0,1 0,-1 0,1 1,1-1,-1 0,1 0,0-1,0 1,0 0,1 0,0 0,0-1,0 1,0-1,1 1,0-1,0 0,0 0,2 1,-1-3,1-1,-1 0,1-1,0 1,0-1,-1 0,1 0,0-1,0 1,-1-1,1 0,0 0,-1-1,1 1,-1-1,0 0,1 0,-1-1,0 1,0-1,0 0,-1 0,1 0,-1 0,0-1,0 1,3-4,-5 5,17-15,0 1,1 0,1 2,1 0,0 1,0 1,1 1,11-3,-31 13,0 0,0 0,0 0,1 1,-1-1,0 1,0-1,0 1,0 0,1 0,-1 0,0 0,0 0,0 1,0-1,1 1,-1-1,0 1,0 0,0 0,0 0,0 0,0 0,-1 0,1 1,0-1,0 0,-1 1,1 0,-1-1,0 1,1 0,-1 0,0-1,0 1,0 0,0 0,0 0,-1 0,1 1,0-1,-1 0,0 0,1 0,-1 0,0 1,-22 169,26-147</inkml:trace>
  <inkml:trace contextRef="#ctx0" brushRef="#br0" timeOffset="10621.633">5144 1984,'-27'-7,"-2"0,1 2,0 1,-1 1,0 1,-25 3,42 0,0 1,0 1,0 0,0 0,0 2,1-1,-1 1,1 1,1 0,-1 0,1 1,0 1,1 0,-1 0,1 0,1 1,0 1,0 0,1 0,0 0,1 1,0-1,1 2,0-1,1 1,0-1,0 1,2 0,-1 0,1 7,2-12,0 0,1 0,0 0,0 0,0 0,1-1,0 1,0-1,1 1,0-1,0 0,1 0,-1 0,1 0,1-1,-1 1,1-1,0 0,0-1,0 1,0-1,1 0,0 0,0-1,0 1,0-2,1 1,-1 0,1-1,0-1,-1 1,1-1,0 0,0 0,0-1,0 0,0 0,0-1,-1 0,1 0,3-1,10-2,-2-1,1-1,0 0,-1-2,0 0,-1-1,0 0,0-2,-1 0,0-1,-1 0,0-1,-1-1,11-15,98-160,-99 150,-24 39,1 0,0 0,-1 0,1 1,0-1,-1 0,1 0,0 1,-1-1,1 1,-1-1,1 0,-1 1,1-1,-1 1,1-1,-1 1,1-1,-1 1,1-1,-1 1,0 0,1-1,-1 1,0 0,0-1,0 1,1 0,-1-1,0 1,0 0,0-1,0 1,0 0,0-1,0 1,0 0,0-1,-1 1,1 0,0-1,0 1,-1 0,1 0,0 0,-1 9,1 1,1 0,-1-1,2 1,-1 0,2-1,-1 1,1-1,1 0,0 0,0 0,1-1,1 1,-1-1,1 0,5 5,114 77,-106-80</inkml:trace>
  <inkml:trace contextRef="#ctx0" brushRef="#br0" timeOffset="11076.087">5567 2295,'254'-342,"-253"341,27-30,-28 31,1-1,-1 1,1-1,-1 1,0-1,1 1,0 0,-1-1,1 1,-1 0,1-1,-1 1,1 0,0 0,-1 0,1-1,-1 1,1 0,0 0,-1 0,1 0,0 0,-1 0,1 0,-1 0,1 0,0 1,-1-1,1 0,0 0,-1 0,1 1,-1-1,1 0,-1 1,1-1,-1 0,1 1,-1-1,1 1,-1-1,1 1,-1-1,0 1,1-1,-1 1,0-1,1 1,-1 0,0-1,0 1,0 0,0-1,1 1,-1 0,6 196,-6-192,1 0,-1 0,1 0,0 0,1 0,-1 0,1 0,0-1,0 1,1-1,-1 1,1-1,0 0,0 0,0 0,1 0,-1-1,1 1,0-1,0 0,0 0,1 0,-1-1,1 1,-1-1,1 0,0 0,0-1,-1 0,1 0,1 0,-1 0,0-1,0 1,0-1,0-1,3 1,2-4,0 0,0 0,0-1,-1 0,1-1,-1 0,-1-1,1 1,-1-2,0 1,-1-1,0 0,0-1,-1 0,0 0,0 0,-1 0,0-1,-1 0,0 0,0-1,-1 1,-1 0,1-9,5-2,-1 5</inkml:trace>
  <inkml:trace contextRef="#ctx0" brushRef="#br0" timeOffset="11522.698">6527 2070,'-9'11,"0"1,2 0,-1 1,2 0,-1 0,2 0,0 1,1 0,0 0,1 0,0 0,1 1,1-1,0 1,1-1,1 1,1 3,-2-15,1 0,0 0,0 0,0 0,0 0,0 0,1 0,-1 0,1-1,0 1,0-1,0 1,0-1,0 0,0 0,1 0,-1 0,1 0,0 0,-1-1,1 1,0-1,0 0,0 0,0 0,0 0,0 0,0-1,0 1,0-1,0 0,0 0,1 0,-1 0,0-1,0 1,2-2,5 0,0-1,0 0,-1-1,0 0,1 0,-1-1,-1-1,1 1,-1-1,0-1,3-2,10-16,-1 0,-1-2,-1 0,-2-1,0-1,-2 0,4-14,-16 38,14-29,-1-1,-1-1,-2 0,-2-1,-1 0,-2-1,-2 1,-1-1,-1-18,-3 50,1 0,-1 0,0 0,0 0,0 0,-1-1,0 1,-1 0,1 0,-1 0,0 1,-1-1,1 0,-1 1,0-1,0 1,-1 0,0 0,0 0,0 1,0 0,-1-1,1 1,-1 1,0-1,-1 1,1 0,0 0,-1 0,0 1,0 0,1 0,-1 0,0 1,0 0,-1 0,0 0,-5 4,-1 1,1 0,0 0,1 1,-1 1,1 0,0 0,0 1,1 1,0 0,0 0,1 1,0 0,0 0,1 1,0 1,1-1,0 1,1 0,0 1,1-1,0 1,1 0,0 0,1 1,1-1,-1 1,2 0,0-1,1 1,0 0,0 0,2 0,0-1,0 1,1-1,2 6,5 6,2-1,0 0,1-1,1 0,1-1,1-1,1-1,0 0,2-1,0-1,1-1,1 0,0-2,1 0,0-2,1 0,1-1,19 5,87 26,-105-38</inkml:trace>
  <inkml:trace contextRef="#ctx0" brushRef="#br0" timeOffset="16662.33">8531 1957,'0'-3,"1"0,-1 0,0 0,0 0,0 0,-1 0,1 0,-1 0,1 0,-1 0,0 0,0 0,0 1,-1-1,1 0,-1 1,1-1,-1 1,0 0,0-1,0 1,0 0,-1 0,1 0,0 1,-1-1,1 0,-1 1,0 0,1-1,-1 1,0 0,0 0,0 1,0-1,0 1,0-1,0 1,0 0,0 0,0 0,0 1,-6 1,1 1,-1 1,0-1,1 1,0 1,0 0,0 0,1 0,0 1,0 0,0 1,0-1,1 1,0 0,-4 8,-11 9,9-9,1 0,1 1,0-1,2 2,-1 0,2 0,-6 17,11-26,0 0,1 0,0 0,0 0,1 1,-1-1,2 0,-1 0,1 0,1 0,0 0,0 0,0 0,1-1,0 1,0-1,1 1,0-1,0 0,1-1,0 1,0-1,0 0,1 0,0 0,0-1,1 0,-1 0,1-1,0 0,0 0,1-1,-1 1,1-2,3 2,0-1,1-1,-1 0,1-1,0 0,0 0,-1-1,1-1,0 0,0-1,-1 0,1-1,-1 0,0-1,0 0,0 0,0-2,-1 1,0-1,0-1,0 1,-1-2,0 1,0-1,-1-1,2-2,-4 0,0 0,-1-1,0 1,-1-1,-1 0,1 0,-2 0,0 0,0-1,-1 1,-1 0,0-1,-1 1,0-1,-1 1,0 0,-1 0,0 0,-2-3,2 7,-1 1,0 0,0 0,-1 0,1 1,-2-1,1 1,-1 0,1 0,-2 1,1 0,-1 0,1 1,-1-1,-1 1,1 1,0 0,-1 0,0 0,0 1,0 0,0 0,0 1,0 0,0 1,0-1,0 2,0-1,0 1,-3 1,9-2,1 1,0 0,0 0,1 0,-1 0,0 0,0 0,0 0,1 0,-1 0,0 0,1 0,-1 0,1 0,-1 0,1 1,0-1,-1 0,1 0,0 1,0-1,0 0,0 0,0 1,0-1,0 0,0 0,1 1,-1-1,0 0,1 0,-1 0,1 1,0-1,-1 0,1 0,0 0,-1 0,1 0,0 0,0 0,0 0,0-1,0 1,0 0,0-1,0 1,0 0,0-1,1 1,-1-1,0 0,0 1,0-1,1 0,-1 0,0 0,1 1,-1-1,0-1,1 1,17 8,2-1,-1-1,1-1,0-1,0-1,0-1,0-1,1 0,-1-2,14-2,8 2,-24-2,-1 0,0-2,-1 0,1-1,-1-1,0 0,0-2,-1 1,0-2,-1 0,0-1,0-1,-1 0,-1-1,0-1,-1 0,0 0,-2-1,3-4,2-5,-2 0,0-1,-2 0,-1-1,-1 0,-1-1,-1 0,-2 0,1-12,-1 17,-5 22,4-13,-1 0,0 0,-1 0,0 0,-1-1,0 1,-1-1,-1 1,0-1,-1 1,0 0,-1 0,-1 0,0 0,-2-3,5 14,1 1,-1-1,0 1,0-1,0 1,0 0,0-1,0 1,0 0,0 0,-1 0,1 0,0 0,-1 0,1 0,-1 0,1 1,-1-1,1 0,-1 1,1-1,-1 1,0 0,1 0,-1-1,1 1,-1 0,0 0,1 1,-1-1,0 0,1 0,-1 1,1-1,-1 1,0 0,1-1,0 1,-1 0,1 0,-1 0,1 0,-1 0,-40 62,23 85,10-35,-26 141,31-228,0 0,2 0,1 0,1 1,1-1,4 26,-3-43,-1 1,1-1,1 0,0 0,0 0,1-1,0 1,0-1,1 0,0 0,0 0,1-1,0 1,0-1,1-1,0 0,0 1,1-2,-1 1,1-1,1-1,-3-1,0-1,1 0,-1-1,1 1,0-1,-1-1,1 1,0-1,-1 0,1-1,0 1,-1-1,1-1,0 1,-1-1,0 0,1-1,-1 0,0 0,0 0,1-1,7-5,1 0,-1-1,0-1,-1 0,-1-1,0-1,9-11,-15 16,0-1,0 0,-1 0,0-1,-1 1,0-1,0 0,-1 0,-1 0,0-1,0 1,0-4,-2 9,0 0,0 0,0 0,0 0,-1 0,0 0,0 0,0 0,0 0,-1 0,0 1,0-1,0 1,0-1,-1 1,0 0,0 0,0 0,0 0,-1 1,1-1,-1 1,0 0,0 0,0 0,-4-1,-5-1,-1 0,1 1,-1 1,1 0,-1 1,0 1,0 0,0 0,0 2,0-1,0 2,1 0,-1 1,0 0,-4 3,-6 4,6 2</inkml:trace>
  <inkml:trace contextRef="#ctx0" brushRef="#br0" timeOffset="17176.873">9687 1336,'-6'153,"9"-104,30 348,-32-366,-14 161,-2-121,13-64,0-8</inkml:trace>
  <inkml:trace contextRef="#ctx0" brushRef="#br0" timeOffset="17423.009">9320 1928,'39'5,"41"1,16-4,3-4,-7-1,-14-4,-11-2,-7 2,-9-4,-4 1,-4 1,-6 3,-8 2</inkml:trace>
  <inkml:trace contextRef="#ctx0" brushRef="#br0" timeOffset="18608.142">10364 1816,'-43'18,"-13"5,2 2,0 2,-46 33,90-54,1 1,0 0,1 0,-1 1,2 0,-1 1,1 0,0 0,1 0,0 1,1 0,0 0,0 1,1-1,0 1,1 0,0 1,3-10,0 1,0 0,0 0,0 0,0 0,0 0,1-1,0 1,-1 0,1 0,0-1,0 1,0 0,1-1,-1 1,1-1,-1 0,1 1,0-1,0 0,0 0,0 0,0 0,1-1,-1 1,0 0,1-1,0 0,-1 0,1 1,-1-1,1-1,0 1,0 0,0-1,1 1,4 0,0-1,1 0,-1 0,0 0,1-1,-1 0,0-1,0 0,0 0,0-1,0 0,1-1,14-8,0-2,-1-1,0 0,-1-2,-1 0,-1-1,0-2,-1 1,6-13,28-41,-50 73,-1 1,1-1,-1 0,1 0,-1 1,1-1,-1 0,1 1,-1 0,0-1,1 1,-1 0,0 0,1-1,-1 1,0 0,0 0,0 0,0 1,0-1,0 0,0 0,0 1,-1-1,1 0,0 1,-1-1,1 0,-1 1,1-1,-1 1,0-1,0 1,0-1,0 1,0-1,0 1,0-1,0 1,0-1,-1 1,1 0,2 6,1 3,1 0,0 0,1 0,1-1,-1 1,1-1,1 0,0-1,1 0,-1 0,2 0,-1-1,1-1,0 1,1-1,0-1,0 0,0 0,1-1,6 2,-13-5,1-1,-1-1,0 1,0 0,0-1,0 0,1 0,-1 0,0 0,0-1,0 0,1 0,-1 0,0 0,0 0,0-1,-1 0,1 0,0 0,-1 0,1-1,-1 1,0-1,0 0,0 0,0 0,0 0,1-3,60-111,-51 88,19-54,-31 83,1 1,-1-1,0 1,1-1,-1 1,0 0,0-1,0 1,0 0,0 0,1 0,-2 0,1 0,0 0,0 0,0 0,0 0,-1 0,1 1,0-1,-1 0,1 1,-1-1,0 0,1 1,-1-1,0 0,0 1,0-1,0 1,0-1,0 0,0 1,0-1,-1 0,1 1,0-1,2 25,14 83,-15-105,1 0,-1-1,0 1,1 0,0-1,-1 1,2-1,-1 0,0 0,1 0,-1 0,1 0,0 0,0-1,0 1,0-1,0 0,1 0,-1 0,0 0,1-1,0 1,-1-1,1 0,1 0,3-2,1-1,-1 0,0-1,0 1,-1-2,1 1,0-1,-1 0,0-1,0 1,0-2,-1 1,0-1,0 0,0 0,-1 0,0-1,0 0,0 0,-1 0,2-5,-1 5,14-19,-5 2,1 2,2 0,0 0,1 1,1 2,1 0,1 1,0 0,2 2,0 1,8-3,-30 17,0 0,0 1,0 0,0-1,0 1,0 0,0-1,0 1,1 0,-1 0,0 0,0 0,0 0,0 0,0 0,1 0,-1 1,0-1,0 0,0 1,0-1,0 1,0-1,0 1,0-1,0 1,0 0,0 0,0-1,0 1,-1 0,1 0,0 0,-1 0,1 0,0 0,-1 0,1 0,-1 0,0 0,1 0,-1 0,0 0,0 1,1 0,3 59,-4-53,-21 123,20-130,0 0,0 1,0-1,0 0,1 1,-1-1,1 1,-1-1,1 1,-1-1,1 1,0 0,-1-1,1 1,0-1,0 1,1 0,-1-1,0 1,0-1,1 1,-1-1,1 1,-1-1,1 1,0-1,-1 1,1-1,0 0,0 1,0-1,0 0,0 0,0 0,1 0,-1 0,0 0,0 0,1 0,-1 0,1 0,-1-1,1 1,-1-1,1 1,-1-1,1 0,-1 1,1-1,0 0,-1 0,1 0,-1 0,1 0,0-1,-1 1,1 0,-1-1,1 1,0-1,15-9,-1 0,0-1,0-1,-1 0,-1-1,0 0,6-9,22-20,65-58,-107 99,1 0,0 1,-1-1,1 1,0-1,0 1,-1 0,1-1,0 1,0 0,0-1,-1 1,1 0,0 0,0 0,0 0,0 0,0 0,-1 0,1 0,0 0,0 0,0 0,0 1,0-1,-1 0,1 1,0-1,0 0,-1 1,1-1,0 1,0-1,-1 1,1 0,0-1,-1 1,1 0,-1-1,1 1,-1 0,1-1,-1 1,0 0,1 0,-1 0,0 0,0-1,0 1,1 0,-1 0,0 0,5 56,-4-44,-1-4,1 0,0 0,0 0,1 0,0 0,1-1,0 1,0-1,1 1,0-1,0-1,1 1,0 0,0-1,1 0,0 0,0-1,1 0,0 0,0 0,0-1,0 0,1 0,0-1,0 0,0-1,1 1,-1-2,1 1,0-1,0 0,0-1,1 0,-8-1,0 1,0-1,0 0,0 0,0-1,0 1,-1 0,1-1,0 1,0-1,0 1,0-1,0 0,-1 0,1 0,0 0,-1 0,1 0,0 0,-1-1,0 1,1-1,-1 1,0-1,0 1,0-1,0 0,1 0,-1-10</inkml:trace>
  <inkml:trace contextRef="#ctx0" brushRef="#br0" timeOffset="18908.971">10618 1477,'5'5,"6"1,2 0</inkml:trace>
  <inkml:trace contextRef="#ctx0" brushRef="#br0" timeOffset="25563.956">13272 2041,'-1'-7,"0"0,-1 1,1-1,-2 0,1 1,-1-1,0 1,0 0,-1 0,1 0,-1 1,-1-1,1 1,-1 0,0 0,0 0,0 1,-1 0,0 0,1 0,-1 1,-1 0,1 0,0 0,-1 1,0 0,1 0,-1 1,0 0,0 0,0 0,0 1,0 0,1 0,-1 1,0 0,0 0,0 1,-13 5,0 1,1 1,0 1,0 0,1 2,1 0,0 1,0 0,2 1,-1 1,-3 7,11-13,1 1,0 0,1 0,0 0,1 1,0 0,0 0,1 0,1 0,-2 8,4-15,0 1,1-1,-1 0,1 0,0 0,0 0,1 0,-1 0,1 0,0 1,0-1,0-1,0 1,1 0,0 0,-1 0,1-1,1 1,-1-1,0 1,1-1,0 0,0 0,0 0,0-1,0 1,1-1,-1 0,1 1,-1-1,4 1,0-1,-1 0,1 0,0-1,0 0,0 0,-1 0,1-1,0 0,0 0,0-1,0 0,0 0,-1-1,1 0,0 0,-1 0,0-1,1 0,-1 0,0-1,-1 0,1 0,-1 0,1-1,116-123,-30 7,-91 119,0 0,0 0,0 1,1-1,-1 0,1 0,-1 1,1-1,-1 1,1 0,0-1,0 1,0 0,0 0,0 0,0 0,0 1,0-1,0 0,0 1,0-1,0 1,0 0,1 0,-1 0,0 0,0 0,0 0,0 1,1-1,-1 1,0-1,0 1,0 0,0 0,0 0,0 0,0 0,-1 0,1 1,0-1,-1 0,1 1,-1 0,1-1,-1 1,1 0,-1 0,0-1,0 1,0 2,17 68,-18-64,0-1,1 1,1-1,-1 1,1-1,0 1,1-1,-1 0,2 0,-1 0,1-1,0 1,0-1,1 0,-1 0,1 0,1-1,-1 0,1 0,5 4,42 8,-29-14</inkml:trace>
  <inkml:trace contextRef="#ctx0" brushRef="#br0" timeOffset="26181.245">13583 2295,'18'-15,"0"-1,-1 0,-1-2,-1 0,0 0,-1-2,-1 0,93-150,-106 169,0-1,0 1,0 0,0 0,1-1,-1 1,0 0,1 0,-1 0,1 0,-1-1,1 1,-1 0,1 0,0 0,-1 0,1 0,0 0,0 1,0-1,0 0,0 0,0 1,0-1,0 0,0 1,0-1,0 1,0-1,1 1,-1 0,0-1,0 1,0 0,1 0,-1 0,0 0,0 0,1 0,-1 0,0 1,0-1,0 0,1 0,-1 1,0-1,0 1,0-1,0 1,0 0,1 0,30 136,-31-132,1-1,0 1,0-1,0 1,0-1,1 0,-1 0,1 0,0 0,1-1,-1 1,1-1,-1 1,1-1,0 0,0-1,0 1,0-1,1 0,-1 0,1 0,-1 0,1-1,0 0,0 0,-1 0,1-1,0 1,0-1,0 0,0-1,0 1,-1-1,1 0,0 0,0 0,-1-1,1 0,0 0,10-11,-2 0,0-1,0 0,-1-1,-1-1,-1 0,0 0,-1-1,0 0,-2 0,0-1,-1 0,4-19,-4 14</inkml:trace>
  <inkml:trace contextRef="#ctx0" brushRef="#br0" timeOffset="26963.218">14937 1984,'4'0,"16"2,0-1,0-2,-1 0,1-1,0 0,0-2,-1-1,0 0,0-1,0-1,-1-1,3-2,-16 6,0-1,0 1,-1-1,1 0,-1-1,0 1,0-1,-1 0,0 0,0 0,0 0,-1-1,0 1,0-1,0 1,-1-1,0 0,0 1,-1-1,0 0,0 0,-1 1,0-1,0 0,0 1,-1-1,0 0,1 5,0 0,0 0,-1 0,1-1,-1 1,0 0,1 1,-1-1,0 0,0 1,0-1,0 1,0-1,-1 1,1 0,0 0,-1 0,1 0,0 0,-1 1,1-1,-1 1,1-1,-1 1,0 0,1 0,-1 0,1 0,-1 1,1-1,-1 1,1 0,-1-1,1 1,0 0,-1 1,-83 47,74-36,0 0,1 1,1 0,0 1,0 1,2-1,0 1,1 1,0-1,1 1,1 1,1-1,1 0,0 1,1 0,1 0,0 0,2 0,0 4,0-17,-1 1,1-1,0 0,0 0,1 0,0 0,0 0,0 0,0 0,1 0,-1-1,1 0,1 1,-1-1,0 0,1 0,0-1,0 1,0-1,0 0,1 0,-1 0,1-1,0 1,-1-1,1 0,0-1,1 1,-1-1,0 0,0 0,2 0,13-1,-1 0,1-1,-1-1,0-1,0-1,0 0,0-1,-1-2,1 1,-1-2,-1-1,0 0,0-1,2-3,17-6,20-10,-32 15</inkml:trace>
  <inkml:trace contextRef="#ctx0" brushRef="#br0" timeOffset="27814.085">15868 1844,'-11'-3,"0"0,-1 1,0 1,0 0,1 0,-1 2,0-1,0 1,1 1,-1 0,1 1,-1 0,1 0,0 2,0-1,-6 5,5-5,0 1,0 1,1 0,0 0,1 1,-1 0,1 1,1 0,-1 1,1 0,1 1,0 0,0 0,1 0,0 1,1 0,0 0,1 1,0 0,1 0,0 0,1 0,0 1,1-1,1 1,0 1,0-11,1 0,0 0,0 0,0 0,0 0,0 0,1 0,-1 0,1-1,0 1,0 0,0 0,0-1,1 1,-1 0,1-1,-1 0,1 1,0-1,0 0,0 0,0 0,0 0,1 0,-1 0,1-1,-1 1,1-1,-1 0,1 0,0 0,0 0,-1 0,1 0,0-1,0 1,0-1,0 0,0 0,0 0,0 0,-1 0,1-1,0 0,0 1,17-6,0-1,0-1,-1 0,-1-2,1 0,-1-1,-1-1,0 0,-1-1,0-1,-1-1,-1 0,0-1,1-3,121-129,-135 148,-1 0,1 0,-1 0,1 0,-1 0,1 0,-1 0,0 0,1 0,-1 0,1 1,-1-1,1 0,-1 0,0 0,1 1,-1-1,1 0,-1 0,0 1,1-1,-1 0,0 1,0-1,1 0,-1 1,0-1,0 1,1-1,-1 0,0 1,0-1,0 1,0-1,0 1,0-1,0 1,1-1,-1 0,-1 1,1-1,0 1,0-1,0 1,0-1,0 1,0-1,0 0,0 1,-1-1,1 1,0-1,0 0,-1 1,1-1,0 0,-1 1,1-1,0 0,-1 1,1-1,0 0,-1 0,1 1,-1-1,1 0,0 0,-105 238,49-116,20-48,4 1,3 2,-18 76,45-150,0 1,0 0,0-1,1 1,-1 0,1 0,0 0,0 0,1 0,-1 1,1-1,0 0,0 0,0 0,1 0,-1 0,1 1,0-1,0 0,1 0,-1-1,1 1,0 0,0 0,0-1,0 1,1-1,-1 0,1 0,0 0,0 0,0 0,0 0,1-1,-1 1,1-1,-1 0,1 0,2 0,-4-1,0 0,1-1,-1 1,0 0,1-1,-1 0,0 0,1 0,-1 0,0 0,1 0,-1 0,0-1,1 1,-1-1,0 0,0 1,0-1,1 0,-1 0,0-1,0 1,0 0,-1-1,1 1,0-1,0 0,-1 1,1-1,-1 0,0 0,1 0,-1 0,0 0,0 0,0 0,-1-1,1 1,0 0,-1-1,1 1,-1-1,-3-16,0-1,-1 0,-2 1,0-1,0 1,-2 1,0 0,-2 0,0 0,0 1,-2 1,0 0,-9-9,14 17,-1 0,1 1,-2 0,1 0,-1 0,0 1,0 1,0-1,-1 1,0 1,0 0,0 1,-1-1,1 2,-5-1,14 2,-1 1,1 0,-1-1,0 1,1 0,-1 0,0 0,1 0,-1 0,0 0,1 0,-1 1,1-1,-1 0,0 1,1 0,-1-1,1 1,-1 0,1 0,0 0,-1 0,1 0,0 0,-1 0,1 0,0 0,0 1,0-1,0 0,0 1,1-1,-1 1,0-1,1 1,-1-1,1 1,-1 0,1-1,0 1,-1-1,1 1,0 0,0-1,0 1,1 0,-1-1,0 1,1 0,-1-1,1 1,-1-1,1 1,0-1,-1 1,1-1,0 1,0-1,0 0,0 1,0-1,1 0,-1 0,0 0,1 0,-1 0,0 0,1 0,-1-1,13 5,0-2,0 0,0-1,1 0,-1-1,0 0,1-2,-1 1,0-2,1 0,-1-1,4-1,-5 2,25-5,-1-2,0-2,-1-1,0-2,-1-1,29-17,-38 15,-2 1</inkml:trace>
  <inkml:trace contextRef="#ctx0" brushRef="#br0" timeOffset="28134.001">16150 2013,'-10'114,"10"-111,0 1,0-1,0 0,1 0,-1 1,1-1,0 0,0 0,0 0,0 0,0 0,1 0,-1 0,1-1,0 1,0-1,0 1,0-1,1 1,-1-1,0 0,1 0,0 0,-1 0,1-1,0 1,0-1,0 0,0 0,0 0,0 0,0 0,1 0,7-3,0 0,0 0,-1 0,1-2,-1 1,0-1,0-1,0 0,0 0,-1-1,0 0,0-1,-1 1,0-2,0 1,0-1,-1-1,0 1,1-3,115-180,-114 174,-4 5</inkml:trace>
  <inkml:trace contextRef="#ctx0" brushRef="#br0" timeOffset="29079.68">16940 1957,'-15'-3,"0"1,0 0,-1 1,1 1,-1 1,1 0,-1 1,1 1,0 0,0 1,0 0,1 1,-1 1,1 1,0 0,1 0,0 2,0-1,-10 11,18-14,0 1,1 0,0 0,0 0,1 1,0-1,0 1,0 0,1 0,0 0,0 0,1 0,-1 0,2 0,-1 1,1-1,0 0,1 1,0-1,0 0,0 0,1 0,2 7,-2-12,-1 1,1-1,-1 1,1-1,0 0,0 0,0 0,0 0,0 0,0 0,1-1,-1 1,1-1,-1 1,1-1,0 0,-1 0,1 0,0-1,0 1,-1-1,1 1,0-1,0 0,0 0,0 0,0 0,-1-1,1 1,2-1,83-29,-72 20,0 0,-1 0,-1-2,1 0,-2 0,0-2,-1 1,0-2,-1 1,5-10,79-84,-96 109,1 0,0-1,0 1,0 0,0-1,0 1,0 0,0-1,0 1,0 0,0-1,0 1,0-1,0 1,0 0,1-1,-1 1,0 0,1-1,-1 1,0-1,1 1,-1-1,0 1,1-1,-1 1,1-1,-1 1,1-1,-1 0,1 1,0-1,-1 0,1 1,-1-1,1 0,0 0,-1 0,1 1,0-1,-1 0,1 0,0 0,-1 0,1 0,0 0,-1 0,1 0,0-1,-1 1,1 0,-1 0,1-1,0 1,-1 0,1 0,-1-1,1 1,-1-1,1 1,-1 0,1-1,-1 1,1-1,-1 0,-6 125,7-120,0 0,0 1,0-1,0 0,0 0,1 1,0-1,0 0,0-1,0 1,1 0,-1-1,1 1,0-1,0 0,0 0,1 0,-1 0,1 0,0-1,-1 0,1 0,0 0,0 0,0 0,1-1,-1 0,9 0,1-1,0 0,-1-1,1 0,-1-1,1-1,-1 0,0-1,0 0,-1-1,1-1,-1 0,0 0,1-2,15-6,0-1,0-2,-2 0,0-2,-1-1,0-1,-2-1,-1-1,-1-1,-1-1,-1 0,-1-2,-1 0,-1-1,-2-1,-1 0,2-9,-9 7,-2-1,-1 1,-1 0,-2-1,-1 1,-3-19,-14-7,16 57,1 0,0 0,0 0,0 1,0-1,-1 0,1 1,0-1,0 1,0-1,0 1,0-1,0 1,0 0,0 0,0-1,1 1,-1 0,0 0,0 0,1 0,-1 0,0 0,1 0,-1 0,1 0,-1 0,1 0,0 1,0-1,-1 0,1 0,0 0,0 1,-6 23,2 0,1 1,0-1,2 1,1-1,3 23,-1 11,15 167,32-68,-42-121,-7-38,0 1,0-1,-1 1,1 0,0-1,0 1,-1 0,1-1,0 1,-1 0,1-1,-1 1,1 0,0 0,-1-1,1 1,-1 0,1 0,-1 0,1 0,-1-1,1 1,-1 0,1 0,-1 0,1 0,0 0,-1 0,1 0,-1 1,1-1,-1 0,1 0,-1 0,1 0,-1 0,1 1,0-1,-1 0,1 1,-1-1,1 0,0 0,-1 1,1-1,0 1,-1-1,1 0,0 1,0-1,0 1,-1-1,1 0,0 1,0-1,0 1,0-1,0 1,0-1,-1 1,1-1,0 1,0-1,1 1,-1-1,0 1,0-1,0 1,0-1,0 1,-9-10</inkml:trace>
  <inkml:trace contextRef="#ctx0" brushRef="#br0" timeOffset="29313.979">17194 1787,'39'-5,"36"-6,15-1,-3 1,-11 2,-14 4,-13 1,-9 3,-8 0,-4 1,-1 1,-6 4,-2 2,-4 0</inkml:trace>
  <inkml:trace contextRef="#ctx0" brushRef="#br0" timeOffset="29530.008">18098 1984,'5'25,"6"7,1-2</inkml:trace>
  <inkml:trace contextRef="#ctx0" brushRef="#br0" timeOffset="29679.126">18098 1590,'0'0</inkml:trace>
  <inkml:trace contextRef="#ctx0" brushRef="#br0" timeOffset="29996.974">18379 1872,'-12'20,"0"-1,1 1,1 1,1 0,1 0,1 1,1 0,1 1,0-1,1 8,4-28,-1 1,1 0,0 0,0 0,0-1,0 1,0 0,1 0,-1 0,1-1,0 1,0 0,0-1,0 1,0-1,0 1,1-1,-1 1,1-1,0 0,0 0,0 0,0 0,0 0,0 0,0-1,1 1,-1-1,1 1,-1-1,1 0,-1 0,1 0,0 0,-1 0,1-1,0 1,0-1,-1 0,1 0,0 0,0 0,0 0,0-1,-1 1,1-1,0 0,14-5,0 0,-1-2,0 0,0 0,-1-2,0 0,-1 0,0-1,0-1,-1-1,-1 0,0 0,-1-1,0 0,-1-1,-1-1,-1 1,0-1,-1-1,3-9,-7 21,0 0,0-1,-1 0,0 0,0 1,0-1,0 0,-1 0,0-1,-1 1,1 0,-1 0,-1 0,1-1,-1 1,0 0,0 0,-1 0,1 0,-1 0,-1 1,1-1,-1 0,0 1,0 0,-1 0,0 0,1 0,-2 0,-1-1,2 5,0-1,0 1,-1 0,1 0,-1 0,1 0,-1 1,1 0,-1 0,0 0,1 1,-1-1,1 1,-1 0,1 0,0 1,0-1,-1 1,1 0,0 0,0 1,0-1,1 1,-1 0,1-1,-2 3,-13 10</inkml:trace>
  <inkml:trace contextRef="#ctx0" brushRef="#br0" timeOffset="30463.032">18634 2070,'281'-242,"-281"243,0 0,0 0,0-1,0 1,0 0,0 0,0 0,0 0,1 0,-1-1,0 1,1 0,-1 0,0-1,1 1,-1 0,1 0,-1-1,1 1,-1 0,1-1,0 1,-1-1,1 1,0-1,0 1,-1-1,1 1,0-1,0 0,-1 1,1-1,0 0,0 0,0 0,0 0,0 1,-1-1,1 0,0 0,0-1,0 1,0 0,-1 0,1 0,0-1,0 1,0 0,0-1,-1 1,1 0,0-1,-1 1,1-1,0 1,-1-1,1 0,0 1,-1-1,1 0,-1 1,1-1,-1 0,0 0,1 0,-2 39,0-32,-1 0,1 0,1 0,-1 0,1 0,1 0,-1 0,1 0,0 0,0 0,0 0,1-1,0 1,0 0,0-1,1 0,0 1,0-1,1 0,-1 0,1-1,0 1,0-1,0 0,1 0,2 2,2-3,1 1,-1-2,1 1,0-1,0-1,0 1,0-2,0 1,0-2,0 1,1-1,-1-1,-1 0,1 0,0-1,0 0,-1-1,0 0,0 0,0-1,0 0,-1-1,1 0,-1 0,1-2,21-47,-26 35</inkml:trace>
  <inkml:trace contextRef="#ctx0" brushRef="#br0" timeOffset="31616.95">20101 1844,'-23'16,"0"1,1 1,1 1,0 1,2 1,0 0,2 2,0 0,0 3,16-25,-1 1,1-1,0 1,-1 0,1-1,0 1,0 0,0 0,0 0,0 0,0 0,1 0,-1 0,1 0,-1 0,1 0,0 0,0 0,0 0,0 0,0 0,0 0,1 0,-1 1,1-1,-1 0,1 0,0-1,0 1,0 0,0 0,0 0,0 0,0-1,1 1,-1-1,0 1,1-1,0 1,-1-1,1 0,0 0,0 0,-1 0,1 0,0 0,0 0,0-1,0 1,7-2,0 0,0-1,0 1,0-2,-1 0,1 0,-1 0,0-1,0 0,0-1,-1 1,1-2,-1 1,0-1,0 0,-1 0,0-1,0 0,3-5,-4 6,0 1,0-1,-1 1,1-1,-1 0,-1-1,1 1,-1-1,0 1,-1-1,0 0,0 0,0 0,-1-1,0 1,0 0,-1 0,0-1,0 1,-1 0,1 0,-2-1,1 1,-1 0,0 0,-1 0,-1-4,2 9,1 0,-1 0,1 0,-1 0,0 0,0 1,0-1,0 0,0 1,0 0,0-1,0 1,-1 0,1 0,0 0,-1 0,1 1,-1-1,1 1,-1-1,1 1,-1 0,1 0,-1 0,0 0,1 1,-1-1,1 1,-1-1,1 1,0 0,-1 0,0 0,2 0,1-1,-1 1,0-1,1 1,-1-1,1 1,0 0,-1-1,1 1,-1-1,1 1,0 0,-1-1,1 1,0 0,0 0,0-1,-1 1,1 0,0 0,0-1,0 1,0 0,0 0,0-1,1 1,-1 0,0-1,0 1,0 0,1 0,-1-1,0 1,1 0,-1-1,0 1,1-1,-1 1,1-1,-1 1,1-1,0 1,-1-1,1 1,-1-1,1 1,0-1,-1 0,1 1,0-1,-1 0,1 0,0 0,0 1,-1-1,1 0,0 0,45 11,-21-13,0-2,0 0,-1-2,1-1,-1 0,-1-2,0-1,0-1,6-4,-12 7,0 0,0-1,-1-1,-1 0,0-1,0 0,-1-2,0 1,-1-2,-1 0,0 0,-1-1,0-1,-2 0,7-14,-8 16,-2 0,1-1,-2 0,0 0,-1 0,-1 0,0-1,-1 0,0 0,-1 1,-1-1,-1 0,-1-2,2 18,0 1,0-1,0 0,-1 0,1 1,0-1,0 0,-1 0,1 1,0-1,-1 0,1 0,0 0,-1 0,1 0,0 1,-1-1,1 0,0 0,-1 0,1 0,0 0,-1 0,1 0,0 0,-1 0,1 0,-1 0,1 0,0 0,-1-1,1 1,0 0,-1 0,1 0,0 0,0-1,-1 1,1 0,0 0,-1 0,1-1,0 1,0 0,-1-1,1 1,0 0,0-1,0 1,0 0,0-1,-1 1,1 0,0-1,0 1,0 0,0-1,0 1,0 0,0-1,0 1,0 0,0-1,0 1,0-1,-11 32,10-25,-8 36,3 0,2 1,1 0,2 0,2 0,2 0,2 0,1-1,7 17,0 24,51 352,-55-366,-4-43,0 1,-2 0,-1 0,-1 0,-2-1,0 1,-2 0,0 0,-2-1,-2 0,-1 5,7-27,-1-1,1 1,0-1,-1 1,0-1,0 0,0 0,0 0,0 0,-1 0,1 0,-1 0,0-1,0 0,0 1,0-1,0 0,0 0,0-1,-1 1,1-1,-1 1,1-1,-1 0,0-1,1 1,-1-1,0 1,0-1,1 0,-1 0,0-1,0 1,1-1,-1 0,1 0,-1 0,0 0,1-1,0 1,-1-1,1 0,-3-2,-1-6,-1 1,2-1,-1-1,1 1,1-1,0 0,1 0,0-1,0 1,1-1,1 0,0 0,1 0,0 0,1 0,0 0,1 0,0 0,1-3,-2-1,1-5,1 0,1 1,1-1,0 1,1 0,2 0,0 0,1 1,1 0,0 0,2 1,0 1,1-1,1 2,7-9,113-66,-109 79</inkml:trace>
  <inkml:trace contextRef="#ctx0" brushRef="#br0" timeOffset="33565.534">21569 1420,'0'0,"1"-1,-1 1,1 0,-1-1,0 1,1 0,0-1,-1 1,1 0,-1 0,1 0,-1 0,1-1,-1 1,1 0,0 0,-1 0,1 0,-1 0,1 0,-1 0,1 1,0-1,-1 0,1 0,-1 0,1 0,-1 1,1-1,-1 0,1 1,-1-1,1 0,-1 1,1-1,-1 0,0 1,1-1,-1 1,0-1,1 1,-1-1,0 1,1-1,-1 1,0-1,0 1,0 0,0-1,0 1,0-1,1 1,-1-1,0 1,0 0,-1-1,1 1,0 0,6 39,-6-39,0 262,-25-53,23-182,-1-1,-1 0,-1 0,-2 0,-7 19,12-40,-1-1,1 1,-1-1,-1 1,1-1,-1 0,0-1,0 1,0-1,0 1,-1-1,0-1,0 1,-4 2,-9 2</inkml:trace>
  <inkml:trace contextRef="#ctx0" brushRef="#br0" timeOffset="37747.907">21287 1816,'10'0,"12"-5,8-1,3-1,1 2,-1 2,-1 1,-1 0,-1 2,-1 0,0 0,-1 0,0 1,0-1,0-5,0-1,-4 0</inkml:trace>
  <inkml:trace contextRef="#ctx0" brushRef="#br0" timeOffset="38402.496">21908 1392,'0'623,"10"-557,-10-65,0 1,1-1,-1 1,1-1,-1 0,1 1,0-1,-1 0,1 1,0-1,0 0,0 0,0 0,0 0,0 0,0 0,0 0,1 0,-1 0,0 0,1-1,-1 1,0-1,1 1,-1-1,1 1,-1-1,1 0,-1 1,0-1,1 0,-1 0,1 0,-1 0,1-1,-1 1,1 0,-1-1,1 1,-1-1,0 1,1-1,14-8,-1 0,0-1,-1-1,0-1,-1 0,0 0,7-10,25-23,-22 22,-17 17,0-1,0 1,0 0,1 1,0-1,0 1,0 1,1-1,0 1,0 1,0-1,7-1,-13 5,0 0,0 0,-1 0,1 0,0 0,0 0,0 1,0-1,-1 1,1-1,0 1,0 0,-1-1,1 1,-1 0,1 0,0 0,-1 0,0 1,1-1,-1 0,0 1,0-1,0 1,1-1,-1 1,-1-1,1 1,0 0,0-1,-1 1,1 0,-1 0,1-1,-1 1,0 0,0 0,0 0,0 1,-7 75,4-66,1-8,0 1,0 0,1 0,-1-1,1 1,0 0,1 0,-1 0,1 0,0 1,0-1,1 0,-1 0,1 0,0 0,0-1,1 1,0 0,1 2,8 5</inkml:trace>
  <inkml:trace contextRef="#ctx0" brushRef="#br0" timeOffset="38884.055">22585 1957,'31'-5,"0"0,-1-2,0-2,0 0,-1-2,0-1,-1-2,1-1,-26 13,0 0,1 0,-1 0,0 0,0-1,0 0,-1 1,1-1,0 0,-1 0,0 0,0 0,0-1,0 1,0-1,-1 1,1-1,-1 0,0 1,0-1,-1 0,1 0,-1 1,0-1,0 0,0 0,0 0,-1 0,1 1,-1-1,0 0,0 0,0 1,-1-1,0 1,1-1,-1 1,0 0,0-1,-1 1,1 0,-1 0,0 1,1-1,-1 1,0-1,-1 1,1 0,0 0,0 0,-1 1,0-1,1 1,-1-1,-7 1,0 0,1 0,-1 1,0 0,0 1,0 1,1-1,-1 2,1-1,-1 1,1 1,0 0,0 0,1 1,-1 1,1-1,0 1,1 1,-1 0,1 0,0 0,1 1,0 1,0-1,1 1,0 0,1 0,0 1,0-1,1 1,0 0,0 1,-1 10,5-16,0 0,1 1,-1-1,1 0,0 1,1-1,-1 0,1 0,0 0,0 0,1 0,-1-1,1 1,0-1,0 1,1-1,0 0,-1-1,1 1,0 0,1-1,-1 0,0 0,5 2,123 45,67-16,-175-32</inkml:trace>
  <inkml:trace contextRef="#ctx0" brushRef="#br0" timeOffset="40371.004">36 3424,'151'-48,"-120"41,0-1,-1-2,0-1,-1-2,0-1,-1-1,0-1,16-13,-19 9,0-2,-2 0,-1-1,0-1,-2-1,-1-1,0-1,3-9,-19 31,0 0,-1 1,1-1,-1 0,0 0,0-1,0 1,-1 0,0-1,0 1,0 0,-1-1,0 1,0-1,0 1,-1-1,1 1,-1-1,-1 1,1 0,-1-1,0 1,0 0,0 0,-1 0,0 1,0-1,0 1,0-1,-1 1,0 0,0 0,0 1,0-1,0 1,-1 0,0 0,1 0,-1 1,0-1,0 1,0 2,0-1,0 1,1-1,-1 1,0 1,0-1,1 1,-1-1,0 1,1 1,-1-1,0 1,1 0,0 0,-1 0,1 0,0 1,0 0,1-1,-1 2,0-1,1 0,0 1,-2 2,-57 102,43-26,2 0,4 1,4 1,4 0,3 0,4 0,3 0,11 45,-9-46,1-1,-2-58,-2 1,0 0,-2 0,-1 0,0 0,-2 1,-1-1,-1 0,-2 0,0-1,-1 1,-2-1,0-1,-2 1,0-1,-2-1,-1 1,7-17,0 0,-1-1,0 1,0-1,0-1,0 1,-1-1,0-1,0 1,0-1,0-1,-1 0,1 0,-1 0,1-1,-1 0,1-1,-1 0,0 0,1-1,-1 0,1-1,-1 1,1-2,0 1,-1-1,1 0,1-1,-1 0,0 0,1-1,0 0,0 0,1-1,-1 0,1 0,0 0,1-1,-1 0,1 0,1 0,-1 0,1-1,1 0,-1 0,1 0,0-5,0-4,0 0,2 0,0 0,1 0,1 0,0 0,1 0,1 0,1 0,0 0,1 1,1 0,1 0,0 0,1 1,0 0,2 1,-1 0,2 0,0 1,0 0,1 1,1 1,3-3,1 1,-7 3,0 0,0 1,1 0,0 1,1 0,0 1,0 0,0 1,1 1,0-1,0 2,0 0,1 1,0 0,-1 1,1 0,0 1,0 1,0 0,0 1,4 1,0 5</inkml:trace>
  <inkml:trace contextRef="#ctx0" brushRef="#br0" timeOffset="40664.689">657 3678,'-10'9,"0"1,1 0,0 0,1 1,0 0,1 1,0-1,1 1,0 1,1-1,1 1,0 0,0 0,1 0,1 1,0-1,1 0,0 1,2 13,0-22,1 0,0 0,0 0,0-1,1 1,0-1,0 1,0-1,0 0,1 0,-1 0,1 0,0-1,0 0,1 0,-1 0,0 0,1 0,0-1,0 0,0 0,0 0,0-1,0 0,0 0,0 0,0 0,1-1,-1 0,3 0,5 0,-1 0,1-1,-1 0,1-1,-1-1,0 0,0 0,0-1,0-1,-1 0,0 0,6-5,-10 6,0 0,0 0,-1-1,1 0,-1-1,0 0,-1 1,1-2,-1 1,0-1,-1 1,0-2,0 1,0 0,-1-1,0 1,0-1,-1 0,0 0,-1 0,1 0,-2 0,1 0,-1 0,0 0,-1-1,0 1,0 0,-1 0,0 0,0 0,-1 1,0-1,0 1,-1-1,0 1,-1-2,-2 3,1 0,-1 0,0 1,0 0,-1 0,0 1,0 0,0 0,0 1,0 0,-1 0,1 1,-1 0,0 1,1 0,-1 0,0 1,0 0,0 1,0-1,1 2,-1-1,0 1,1 1,0-1,-1 2,1-1,0 1,0 0,1 0,-1 1,1 0,-2 2,-19 34,21-20</inkml:trace>
  <inkml:trace contextRef="#ctx0" brushRef="#br0" timeOffset="41001.956">1136 4016,'-10'-9,"7"-23,4-10,1-4,6 3,1 2,4 4,4 4,0 2,2 7,-3 2,1 5,-3 11,-3 10,-4 10,-2 7,-4 1</inkml:trace>
  <inkml:trace contextRef="#ctx0" brushRef="#br0" timeOffset="41553.553">1475 3989,'5'-27,"2"1,1 0,1 1,1 0,1 0,1 1,1 1,1 0,1 0,2 2,0 0,1 1,0 1,12-9,-28 26,-1 0,1 0,0 1,0-1,0 0,0 1,0-1,0 1,0 0,1 0,-1 0,0 0,1 0,-1 0,1 0,-1 1,1 0,-1-1,1 1,0 0,-1 0,1 0,-1 0,1 1,-1-1,1 1,-1 0,1-1,-1 1,1 0,-1 0,0 1,0-1,0 0,1 1,-1-1,-1 1,1 0,0 0,0 0,-1 0,1 0,-1 0,1 0,-1 0,1 2,7 58,-9-57,0 0,0 1,0-1,0 0,1 0,0 0,0 1,1-1,-1 0,1-1,0 1,0 0,1 0,-1-1,1 0,0 1,0-1,3 2,-1-4,0-1,0 0,0 0,0 0,0-1,0 0,0 0,0 0,0 0,0-1,0 0,0 0,0-1,0 1,0-1,0 0,-1 0,1 0,-1-1,0 0,1 0,-1 0,0 0,-1 0,1-1,-1 0,1 0,6-4,25-20,68-38,-102 65,0 1,1-1,-1 1,0 0,0-1,0 1,0 0,1-1,-1 1,0 0,0 0,1 0,-1 0,0 0,0 1,0-1,1 0,-1 0,0 1,0-1,0 1,0-1,0 1,1-1,-1 1,0 0,0 0,-1-1,1 1,0 0,0 0,0 0,0 0,-1 0,1 0,0 0,-1 0,1 0,-1 1,0-1,1 0,-1 0,0 0,1 1,-5 59,2-47,-2 7,1-8,1-1,0 1,0 0,1-1,1 1,0 0,1 0,0-1,1 1,1-1,0 1,0-1,2 2,7 5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1,'-10'10,"-3"7,6 2,4-8,7-6,-2-3,-1-2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1,'-5'0,"-1"5,0 6,6-4,8-2,2-8,0 3,-2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1 254,'24'0,"22"0,8 0,0 0,-4 0,-7 0,-5 0,-4 0,-4-5,-2-1,0 0,-1-4,0 0,-4-3,-2 0,-4 3</inkml:trace>
  <inkml:trace contextRef="#ctx0" brushRef="#br0" timeOffset="247.553">255 0,'-5'39,"3"31,3 9,0-4,0-11,0-10,5-15,1-10,0-4,-2-2,-7-5,-2-1,-1-2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29,'0'-3,"-1"-22,-9 33,2 12,-18 51,-4-2,-3-1,-2-1,-37 51,11-50,47-57</inkml:trace>
  <inkml:trace contextRef="#ctx0" brushRef="#br0" timeOffset="279.049">0 57,'15'10,"18"22,9 10,3 4,-3-3,-3-2,-8-4,-4-4,-3-7,-5-4,-1-4,-3-2,0-3,-3 1,-7-2,-5-2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20,'-103'157,"-60"131,68-115,-19-6,564-790,-424 584,-15 26,-1-1,-1 0,0-1,-1 0,0 0,-1-1,-1 0,2-8,-32 61,19-24,1-1,0 1,0 0,2 0,-1 0,2 0,0 1,0-1,1 1,1-1,0 0,1 0,1 1,0-1,0-1,1 1,1 0,0-1,5 8,10 14,5 6,-2 1,-2 0,-2 2,-2 0,3 14,26 125,-45-140,-3-79,2 14</inkml:trace>
  <inkml:trace contextRef="#ctx0" brushRef="#br0" timeOffset="300.857">222 557,'5'0,"16"0,9 0,4-5,2-1,3 0,1 1,-2 1,-3 2,-2 1,-2 1,-2 0,-1 0,0 0,-5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29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5138 622,'162'278,"-105"-211,-56-66,0 1,1-1,-1 1,1-1,0 0,-1 0,1 0,0 0,0 0,0 0,0 0,0 0,0-1,0 1,0-1,0 0,0 1,0-1,0 0,0 0,0 0,0-1,0 1,0 0,0-1,0 1,0-1,0 0,0 0,0 0,0 0,-1 0,1 0,0 0,-1 0,1-1,0 1,0-2,14-19,-1 0,0-1,-2-1,-1 0,-1-1,-1 0,1-5,12-30,0-2,-15 36</inkml:trace>
  <inkml:trace contextRef="#ctx0" brushRef="#br0" timeOffset="216.897">5899 735,'10'24,"3"8</inkml:trace>
  <inkml:trace contextRef="#ctx0" brushRef="#br0" timeOffset="365.202">5702 255</inkml:trace>
  <inkml:trace contextRef="#ctx0" brushRef="#br0" timeOffset="2649.547">9145 651,'0'19,"0"11,5 1,1-5</inkml:trace>
  <inkml:trace contextRef="#ctx0" brushRef="#br0" timeOffset="2883.612">9116 284</inkml:trace>
  <inkml:trace contextRef="#ctx0" brushRef="#br0" timeOffset="3867.903">11036 481,'-19'3,"-1"0,1 1,0 1,0 0,1 2,-1 0,1 1,1 1,-6 4,22-12,0-1,0 1,-1-1,1 1,0 0,0 0,0 0,0-1,0 1,0 0,0 0,1 0,-1 1,0-1,0 0,1 0,-1 0,1 0,-1 1,1-1,0 0,-1 1,1-1,0 0,0 0,0 1,0-1,0 0,0 1,0-1,0 0,1 1,-1-1,0 0,1 0,-1 1,1-1,0 0,-1 0,1 0,0 0,0 0,-1 1,1-2,0 1,0 0,0 0,0 0,1 0,63 32,-58-30,14 5,-9-5,0 1,0 0,-1 1,1 0,-1 1,0 0,-1 0,0 1,0 1,0 0,-1 0,0 1,-1 0,0 0,0 1,1 3,-8-10,0 0,0 0,0 0,0 0,-1 0,0 0,1 0,-1 0,0 1,-1-1,1 0,0 0,-1 0,0 0,0 0,0 0,0 0,0 0,0 0,-1-1,1 1,-1 0,0-1,0 1,0-1,0 0,0 1,-1-1,1 0,-1-1,1 1,-1 0,0-1,0 1,0-1,-107 40,83-36</inkml:trace>
  <inkml:trace contextRef="#ctx0" brushRef="#br0" timeOffset="3098.785">9653 566,'-8'9,"0"0,1 1,0 0,1 1,0-1,1 1,0 0,1 1,0-1,1 1,0 0,0 0,1 0,1 0,0 0,1 0,1 0,0 5,0-14,0 0,0-1,0 1,1-1,-1 0,1 1,0-1,-1 0,1 0,0 0,0 0,1-1,-1 1,0 0,0-1,1 0,-1 1,1-1,-1 0,1 0,0 0,-1-1,1 1,0-1,0 1,-1-1,1 0,0 0,0 0,-1 0,1-1,0 1,0-1,-1 0,1 0,0 0,95-43,-88 36,-1 0,0-1,0 0,0 0,-1-1,-1 0,0-1,0 0,-1 0,0 0,-1-1,-1 1,1-2,-4 7,0 0,0 0,0 0,-1 0,0-1,0 1,0 0,-1 0,0 0,0 0,-1 0,0 0,0 0,0 0,-1 1,0-1,0 1,0-1,0 1,-1 0,0 0,0 1,0-1,-1 1,0 0,0 0,0 1,0-1,0 1,-1 0,1 0,-1 1,0 0,0 0,1 0,-2 1,1 0,0 0,0 0,0 1,0 0,-1 0,1 0,0 1,0 0,-1 1,-12 3</inkml:trace>
  <inkml:trace contextRef="#ctx0" brushRef="#br0" timeOffset="3520.274">9907 792,'61'-55,"-35"30,1 1,0 1,2 1,29-15,-56 36,-1 0,1 0,-1 0,1 0,0 0,-1 0,1 1,0-1,0 1,0-1,-1 1,1 0,0-1,0 1,0 0,0 0,0 1,-1-1,1 0,0 1,0-1,0 1,-1-1,1 1,0 0,-1 0,1-1,0 1,-1 1,1-1,-1 0,0 0,1 0,-1 1,0-1,0 1,1-1,-1 1,-1-1,1 1,0 0,0-1,-1 1,1 0,0 0,-1 0,0-1,1 1,-1 2,1 1,1 0,1 1,-1-1,1 0,-1 0,1-1,1 1,-1-1,1 1,0-1,0 0,0 0,0-1,1 1,-1-1,1 0,0 0,0-1,0 1,0-1,1 0,-1 0,0-1,1 0,-1 0,1 0,0-1,-1 1,1-1,0-1,-1 1,1-1,2 0,0-1,-1 0,1 0,-1-1,0 0,0 0,0 0,0-1,0 0,-1-1,1 1,-1-1,-1-1,1 1,-1-1,0 0,0 0,0 0,-1-1,0 1,0-1,-1 0,0 0,0-1,0 1,-1-1,-1 1,1-1,0-5,-1-11</inkml:trace>
  <inkml:trace contextRef="#ctx0" brushRef="#br0" timeOffset="770.06">6210 1,'79'535,"-73"-481,-2 1,-3 0,-2 0,-7 42,7-70,19-33,129-122,-130 116,0 0,2 1,-1 1,1 1,0 1,1 0,0 1,0 2,1 0,0 1,-1 1,13 0,-30 2,0 1,-1 0,1 0,0 0,0 0,0 0,-1 1,1-1,0 1,0 0,-1 0,1 0,-1 0,1 0,-1 1,1-1,-1 1,0 0,0-1,0 1,0 0,0 0,0 0,0 1,-1-1,1 0,-1 1,1-1,-1 1,0-1,0 1,0 0,0-1,-1 1,1 0,-1 0,0-1,0 1,0 0,0 0,0-1,0 1,-1 0,1 0,-1-1,0 1,0 0,0-1,0 1,-1 0,-11 14,-1-1,0 0,-2-1,0 0,0-2,-1 0,-1-1,0 0,-1-2,0 0,-1-1,0-1,0-1,-14 3,12-2,1 0,-1-2,-1-1,1 0,-1-2,0 0,0-2,-19-1,40 0,1 0,-1 0,0 0,0 0,0-1,0 1,1 0,-1-1,0 0,0 1,1-1,-1 0,0 0,1 0,-1 0,1 0,-1 0,1-1,0 1,-1 0,1-1,0 1,0-1,0 1,0-1,0 0,0 1,1-1,-1 0,0 0,1 1,-1-1,1-16</inkml:trace>
  <inkml:trace contextRef="#ctx0" brushRef="#br0" timeOffset="1298.523">6916 848,'45'-37,"-2"-1,-1-3,-2-2,-2-1,1-5,22-59,-59 105,-1 0,0 1,-1-1,1 1,0-1,-1 0,0 0,1 1,-1-1,0 0,0 0,-1 1,1-1,-1 0,1 0,-1 1,0-1,0 0,0 1,0-1,0 1,-1 0,1-1,-1 1,0 0,0 0,1 0,-1 0,0 0,-1 0,1 1,0-1,0 1,-1-1,1 1,-1 0,1 0,-1 0,0 0,1 0,-3 0,1 0,1 0,0 0,-1 0,1 0,-1 0,1 1,-1 0,0-1,1 1,-1 1,1-1,-1 0,0 1,1 0,-1 0,1 0,0 0,-1 0,1 1,0 0,0-1,0 1,0 0,0 1,0-1,0 0,1 1,-1 0,1-1,0 1,0 0,0 0,0 0,0 1,1-1,0 0,-1 1,1-1,0 0,1 1,-1 0,0-1,1 1,0-1,0 1,0 0,0-1,1 1,0-1,0 3,2-2,1 1,0-1,0 0,0 0,0 0,1-1,-1 0,1 1,0-2,0 1,0-1,0 1,1-1,-1-1,1 1,-1-1,1 0,-1 0,1 0,0-1,0 0,16 4,12 2,-23-5,1 1,-1 0,0 1,0 0,0 0,0 2,-1-1,1 1,3 3,-11-5,-1 0,0 0,1 0,-1 1,0-1,-1 0,1 1,-1 0,1-1,-1 1,0 0,0-1,-1 1,1 0,-1 0,0 0,0 0,0 0,0 0,-1-1,0 1,1 0,-2 0,1-1,0 1,-1 0,1-1,-1 1,0-1,0 0,0 0,-1 0,0 2,-20 67,26-55</inkml:trace>
  <inkml:trace contextRef="#ctx0" brushRef="#br0" timeOffset="1950.996">7875 538,'-42'19,"1"2,1 2,1 1,1 2,2 2,1 1,0 3,-14 32,48-62,1-1,-1 0,0 0,1 0,-1 0,1 1,-1-1,1 0,-1 0,1 1,0-1,0 0,0 1,0-1,0 0,0 1,0-1,0 0,0 1,0-1,1 0,-1 1,1-1,-1 0,1 0,-1 0,1 1,0-1,-1 0,1 0,0 0,0 0,0 0,0 0,0 0,0-1,0 1,0 0,1 0,-1-1,0 1,0-1,0 1,1-1,-1 0,0 1,1-1,-1 0,0 0,1 0,-1 0,0 0,1 0,-1 0,1 0,13-2,1 0,-1-1,0 0,0-1,0-1,0 0,-1-1,0-1,0 0,-1-1,0 0,0-1,3-4,22-12,-23 16,63-30,-76 38,1 1,-1-1,0 1,0-1,0 1,1 0,-1 0,0 0,0 0,1 1,-1-1,0 1,0-1,0 1,0 0,1-1,-1 1,0 0,-1 1,1-1,0 0,0 0,0 1,-1-1,1 1,-1 0,1-1,-1 1,1 0,-1 0,0 0,0 0,0 0,0 0,0 1,10 25,-10-23,0-1,0 1,1 0,-1-1,1 1,0-1,1 0,-1 0,1 0,0 0,0 0,0 0,0-1,0 0,1 1,0-1,0-1,0 1,0 0,0-1,0 0,1 0,-1 0,1-1,2 2,10-1,0 0,0-1,0-1,0 0,0-2,0 0,0 0,-1-2,1 0,-1-1,0 0,0-2,0 0,-1 0,12-9,12-8,-2-1,-2-3,0 0,-1-3,11-14,-29 28,-1 0,-1-2,-1 1,0-1,-1-1,-1 0,-1-1,-1 0,-1-1,-1 0,-1 0,0 0,-2-1,1-20,-1 27,-2 0,0 1,-1-1,-1 0,0 0,-2 0,1 0,-2 1,0-1,-1 1,0 0,-1-1,-1 2,-1-1,-4-6,7 17,0 1,0 0,-1 0,1 0,-1 1,0-1,0 1,0 0,0 1,0-1,0 1,0 0,0 0,-1 1,1 0,0 0,-1 0,1 0,0 1,0 0,-1 0,1 0,0 1,0-1,0 1,0 1,1-1,-1 1,0-1,1 1,0 1,0-1,0 1,0-1,0 1,1 0,0 0,-1 1,2-1,-1 1,0-1,1 1,-1 4,-8 10,1 0,0 1,2 1,1 0,0 0,2 0,0 1,1-1,2 1,0 0,1 0,1 0,1 0,1 0,2 0,-1 0,2-1,1 1,1-1,1-1,6 12,88 138,31 4,-122-160</inkml:trace>
  <inkml:trace contextRef="#ctx0" brushRef="#br0" timeOffset="2166.99">8242 312,'38'0,"37"5,15 1,-2 0,-8-1,-11-1,-14-2,-11-1,-8 0,-5-1,-9 0</inkml:trace>
  <inkml:trace contextRef="#ctx0" brushRef="#br0" timeOffset="-6472.03">453 255,'-45'186,"19"-49,6 2,6 0,5 82,9-210,1 0,1 0,0 0,0 0,1 0,1 0,0-1,0 1,1-1,0 0,1-1,0 1,-4-6,0-1,1 1,0-1,0 0,0 0,0 0,0 0,0 0,1-1,-1 1,1-1,0 0,0 0,0 0,0-1,0 1,0-1,0 0,0 0,0-1,1 1,-1-1,0 0,1 0,-1 0,0-1,1 1,-1-1,0 0,0 0,0-1,1 0,13-7,-2-2,1 0,-1-1,-1 0,0-2,-1 1,0-2,-1 0,-1 0,-1-1,0-1,-1 0,0-1,1-5,17-24,10-20,-4-1,-3-2,3-14,-15 32,-2-2,-2 0,-3 0,-2-2,-2 1,-1-37,-7 86,1 1,-1-1,0 0,-1 0,1 0,-1 0,-1 0,1 1,-1-1,0 0,0 1,0 0,-1-1,0 1,-2-4,3 9,0-1,1 1,-1-1,0 1,0 0,0 0,1 0,-1 0,0 0,0 0,0 1,0-1,1 0,-1 1,0-1,1 1,-1 0,0 0,1 0,-1-1,1 2,-1-1,1 0,-1 0,1 0,0 1,0-1,-1 0,1 1,0-1,0 1,1-1,-1 1,0 0,0-1,1 1,-1 0,1 0,-1 0,-18 33,2 1,2 0,1 2,2-1,2 1,1 1,2 0,2 0,0 17,3-7,1 1,3-1,3 1,1-1,2 0,13 37,-13-56,1 0,1 0,2-1,2-1,0 0,2 0,6-2,-13-23</inkml:trace>
  <inkml:trace contextRef="#ctx0" brushRef="#br0" timeOffset="-5856.085">1045 1215,'13'-43,"3"0,1 1,2 0,17-26,-7 22,-28 46,1 1,-1-1,0 1,0 0,0-1,0 1,0 0,0 0,0 0,0 0,0 0,0 0,-1 0,1 0,0 0,-1 0,1 1,-1-1,1 0,-1 0,1 1,-1-1,0 0,0 0,0 1,0-1,0 0,0 1,0-1,0 0,0 1,0-1,-1 0,1 0,-1 1,1-1,-1 1,1 3,0 1,0-1,0 1,0-1,1 1,-1-1,1 0,1 1,-1-1,1 0,0 0,0 1,0-2,1 1,-1 0,1 0,1-1,-1 0,0 1,1-1,0 0,0-1,0 1,1-1,-1 0,1 0,0 0,0-1,0 1,0-1,0-1,0 1,0-1,1 1,-1-1,1-1,-1 1,1-1,-1 0,1 0,-1-1,0 0,1 0,2-1,0-3,0-1,0 0,-1 0,0 0,0-1,-1-1,0 1,0-1,0 0,-1 0,0 0,-1-1,0 0,0 0,-1 0,0 0,-1-1,0 1,1-10,-3-7,-3 23</inkml:trace>
  <inkml:trace contextRef="#ctx0" brushRef="#br0" timeOffset="-3036.019">1581 397,'25'-8,"0"-2,-1-1,-1 0,0-2,0 0,-2-2,0-1,0 0,-1-1,-2-2,1 0,0-3,-11 11,-1 0,0-1,-1 0,0 0,0-1,-2 0,1 0,-2 0,0 0,1-5,-9 83,-32 368,19-60,18 59,2-173,-25-101,23-159,-1 0,1 0,-1 0,1 0,0 0,-1 1,0-1,1 0,-1 0,1 1,-1-1,0 0,0 1,1-1,-1 0,0 1,0-1,0 1,0-1,0 1,0 0,1-1,-1 1,0 0,0 0,0 0,0 0,0 0,0 0,0 0,0 0,0 0,0 0,0 0,0 0,0 1,0-1,0 0,0 1,0-1,0 1,1-1,-1 1,0 0,0-1,1 1,-1 0,0-1,1 1,-1 0,0 0,1-1,-1 1,1 0,-1 0,1 0,0 0,-1 0,1 0,0 0,0 0,0 0,0 0,0 0,0 0,0 0,0 0,0 0,-109-213,97 185</inkml:trace>
  <inkml:trace contextRef="#ctx0" brushRef="#br0" timeOffset="-2801.875">1554 1131,'33'-24,"21"-13,7 0,-4 2,-5 6,-8 8,-6 8,-5 6,-3 5,-2 1,-6 3</inkml:trace>
  <inkml:trace contextRef="#ctx0" brushRef="#br0" timeOffset="-2415.886">2202 821,'-5'11,"1"1,0 0,0 0,1 1,1-1,0 1,0 0,2-1,-1 1,2 0,0-1,0 1,1 0,1-1,0 0,0 1,2-1,-1 0,1-1,1 1,0-1,5 6,-7-14,-1 0,1 0,-1 0,1-1,0 0,0 0,0 0,0 0,1-1,-1 1,0-1,1 0,-1-1,1 1,-1-1,0 1,1-1,-1-1,1 1,-1-1,1 0,-1 0,0 0,1 0,-1-1,0 1,1-2,5-1,0-1,-1 0,1-1,-1 1,0-2,-1 0,1 0,-1 0,-1-1,6-7,-10 12,0 0,0 0,-1-1,1 1,-1-1,0 1,0-1,0 0,0 0,0 0,-1 0,0 0,0 0,0-1,-1 1,1 0,-1 0,0-1,0 1,0 0,-1 0,0-1,1 1,-1 0,-1 0,1 0,-1 0,0 0,1 0,-2 0,1 1,0-1,-1 1,0 0,0-1,-5-3,0 0,0 1,-1 0,0 1,0 0,0 0,-1 1,0 0,0 1,0 0,0 1,0 0,0 0,-1 1,1 0,0 1,-1 0,1 1,-1 0,1 1,0 0,-7 2,-6 3</inkml:trace>
  <inkml:trace contextRef="#ctx0" brushRef="#br0" timeOffset="-2103.367">2598 1159,'9'-39,"9"-26,5-8,-1 5,1 8,-4 10,0 13,-4 9,1 8,-2 13,-4 8</inkml:trace>
  <inkml:trace contextRef="#ctx0" brushRef="#br0" timeOffset="-1733.938">3106 764,'-34'14,"-10"20,1 8,9 2,14-7,16-9,13-4,10-7,6-7,9-4,4-3,-1-3,-1 0,-2-1,-7-6,-3 0,-1 0,-4 1</inkml:trace>
  <inkml:trace contextRef="#ctx0" brushRef="#br0" timeOffset="-1330.96">3387 989,'19'-7,"0"0,-1-2,0 0,0-1,-1 0,-1-2,0 0,0-1,-1 0,13-16,-27 28,0 0,1 0,-1 0,0-1,0 1,0 0,0-1,0 1,0 0,-1-1,1 1,0-1,-1 0,1 1,-1-1,0 1,1-1,-1 0,0 1,0-1,0 0,0 1,0-1,0 0,-1 1,1-1,-1 1,1-1,-1 1,1-1,-1 0,0 1,0 0,0-1,0 1,0 0,0-1,0 1,0 0,0 0,-1 0,1 0,0 0,-1 0,1 0,-1 0,1 1,-1-1,1 1,-1-1,1 1,-1-1,0 1,0 0,-10 0,-1 1,1 0,0 1,0 0,0 1,0 0,0 1,1 0,0 1,0 0,0 1,0 0,1 1,0 0,0 1,1 0,0 0,0 1,1 0,-1 2,6-9,1 1,-1-1,1 1,0-1,0 1,0 0,0 0,0 0,1 0,-1 0,1 1,0-1,0 0,0 0,0 1,1-1,-1 1,1-1,0 1,0-1,0 1,0-1,1 1,-1-1,1 0,0 1,0-1,0 0,1 0,-1 1,1-1,0 0,0 0,0-1,0 1,0 0,0-1,1 1,-1-1,1 0,0 0,0 0,0 0,0 0,0 0,0-1,1 0,10 3,0-1,0-1,0-1,1 0,-1-1,0 0,1-1,-1 0,0-2,0 1,0-2,0 0,0-1,10-5,1 1</inkml:trace>
  <inkml:trace contextRef="#ctx0" brushRef="#br0" timeOffset="-901.901">3867 848,'-5'7,"-1"-1,2 1,-1 0,0 0,1 0,1 1,-1 0,1-1,1 1,-1 0,1 0,1 1,-1-1,1 0,1 1,0-1,0 0,0 1,1-1,0 0,2 4,1-8,1-1,0 0,0 1,1-2,-1 1,1 0,-1-1,1 0,0-1,0 1,0-1,0 0,0 0,0-1,0 0,0 0,0 0,0-1,0 0,0 0,-1-1,1 1,0-1,0 0,-1-1,1 1,2-3,18-7,0-1,-1-1,-1-2,0 0,-1-1,-1-2,0 0,-2-1,0-2,-1 0,-2 0,0-2,-1 0,-2-1,0 0,-2-2,0 1,-2-1,-1-1,2-16,-9 32,0 0,-1 0,0-1,-1 1,-1 0,0 0,0 0,-1 0,-1 0,0 0,0 1,-1-1,-1 1,0 0,2 5,1 1,-1 0,-1 0,1 0,-1 0,0 0,0 1,0 0,0 0,-1 0,0 0,1 1,-1 0,-1 0,1 0,0 0,-1 1,1 0,-1 0,0 1,0-1,0 1,0 0,0 1,0 0,0 0,0 0,1 0,-2 1,-8 3,0 1,0 0,1 0,0 2,0 0,0 0,1 2,0-1,0 2,1 0,1 0,-1 1,2 0,-1 1,2 0,0 1,-6 11,8-13,1 0,0 1,1 0,0 0,1 0,1 0,0 1,0-1,1 1,1 0,0 0,1 0,0-1,1 1,1 0,0 0,0-1,1 1,1-1,0 0,1 0,0 0,1 0,0-1,1 0,0-1,0 1,2-1,-1-1,1 1,0-2,1 1,6 3,10 4,1-1,0-1,1-2,0-1,1-1,1-1,-1-1,1-2,0-1,1-2,-1-1,10-1,-11-1</inkml:trace>
  <inkml:trace contextRef="#ctx0" brushRef="#br0" timeOffset="9638.206">1 1582,'595'-1,"-277"-25,35-1,106-4,229 32,-397 26,136-26,-43-30,-36 29,-70-29,603 30,93-1,-681-27,-167 26,111-10,46-24,-81 12,-125 13,1 3,1 3,69 7,-26-1,52-13,86-8,-92-7,-27 14,85-5,-57-10,-63 26,70-10,-110 1,0 3,1 3,0 3,27 4,26-1,586-2,-452-28,-85 17,-104 1,0 3,1 3,0 2,32 6,21-2,107-30,-142 9,-60 14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75,'24'-5,"22"-1,8 0,0 1,-4 1,-7 2,-5-4,-4-1,-4 1,-1 1,-2 2,0 1,1 1,-6-4,-1-1,-4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52,'34'0,"35"-5,10-1,-3 0,-10 1,-11 1,-10 2,-13-4,-7-1,-3 1,-6 1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1,'-19'24,"-11"22,-6 8,0 0,4-4,4-7,7-5,6-4,1-4,-1-1,1-2,-1 0,-3 0,-4-4,3-7</inkml:trace>
  <inkml:trace contextRef="#ctx0" brushRef="#br0" timeOffset="279.931">0 57,'34'34,"25"15,13 5,-2-2,-7-11,-11-11,-13-6,-9-8,-4-1,-2 1,-6 3,-5 3,-4 3,-5-4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97,'0'32,"0"88,5 0,8 23,-1 122,-2-204,-4-55</inkml:trace>
  <inkml:trace contextRef="#ctx0" brushRef="#br0" timeOffset="498.14">0 97,'50'-21,"0"3,1 2,1 2,1 3,35-3,-75 13,0 0,1 1,-1 0,1 1,-1 1,0 0,1 0,-1 2,2 0,-12-3,1 0,-1 1,0-1,1 1,-1-1,0 1,0 0,0 1,0-1,0 0,-1 1,1-1,-1 1,1 0,-1 0,0 0,0 0,0 0,-1 1,1-1,-1 0,0 1,0-1,0 1,0-1,0 1,-1 0,0-1,0 1,0 0,0-1,0 1,-1 0,0-1,0 1,-4 12,-1-1,0 0,-2 0,0-1,0 0,-1 0,-1-1,0 0,-6 4,-7 12,-91 112,112-139,0 1,0-1,0 0,0 1,1-1,-1 1,1 0,-1-1,1 1,0 0,0 0,0 0,1 0,-1 0,1 0,-1 0,1 0,0 0,0 0,0 0,1 0,-1 0,1 0,0 0,-1 0,1 0,1 0,-1 0,0 0,1-1,-1 1,1-1,0 1,0-1,0 1,0-1,0 0,1 0,-1 0,0 0,1-1,0 1,0 0,69 25,27 16,-96-41,-1 0,1 1,-1-1,1 1,-1 0,0 0,0 0,0 0,0 0,-1 0,1 0,-1 0,0 1,0-1,0 1,0-1,-1 1,0-1,1 1,-1-1,0 1,-1-1,1 1,0-1,-1 1,0-1,0 1,-1 1,-3 5,-1 0,0-1,-1 0,1-1,-2 1,1-1,-1 0,-1-1,1 0,-1 0,0-1,-1 0,0-1,0 0,0 0,0-1,0-1,-1 0,0 0,-10 1,14-2,1 0,-1-1,0 1,0-1,0-1,0 0,0 1,0-2,1 1,-1-1,0 0,0-1,0 0,1 0,-1 0,1-1,0 0,0 0,0 0,0-1,0 0,-3-3,-3-9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16,'-15'-5,"0"2,-1 0,0 1,0 0,0 2,1 0,-1 0,0 1,0 1,0 1,1 0,0 2,-1-1,1 2,1 0,-1 0,1 1,-7 6,-1 5,0 2,1 0,0 2,2 0,1 1,1 1,1 0,0 1,3 1,0 1,1 0,-7 25,11-30,1 1,0 0,2 1,1-1,1 1,0 0,2 0,1 0,1 0,1 2,0-14,0 0,1 0,0 0,0-1,2 0,-1 1,1-1,1-1,0 1,0-1,1 0,1-1,-1 1,1-1,1-1,0 0,0 0,1-1,0 0,8 5,1-2,0-1,0-1,1-1,0 0,1-2,0 0,-1-1,1-2,0 0,1-1,-1-1,0 0,0-2,0-1,12-3,79-22,-88 20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57,'-5'-5,"1"0,-2 0,1 0,0 1,-1 0,0 0,0 0,0 1,0 0,0 0,-1 1,0 0,1 0,-1 0,0 1,0 0,0 0,0 1,0 0,0 0,0 0,1 1,-1 0,0 1,0-1,0 1,1 1,-1-1,1 1,-1 1,-96 56,100-57,0 0,0-1,0 1,0 0,1 1,-1-1,1 0,0 1,0 0,0-1,1 1,-1 0,1 0,0 0,0 0,0 0,0 0,1 0,-1 0,1 0,0 0,1 1,-1-1,1 0,-1 0,1 0,1 1,3 2,1 1,-1-1,1 0,1-1,0 1,-1-1,2-1,-1 1,1-1,0 0,0-1,0 0,0 0,1-1,0 0,0-1,7 2,4 3,-1-1,-10-4,-1-1,1 1,-1 1,0 0,0 0,0 0,-1 1,1 0,-1 1,0 0,0 0,0 0,-1 1,1 0,-1 0,-1 1,1-1,-1 1,-1 1,1-1,1 5,-6-8,0 0,0 0,-1 0,1 0,-1-1,0 1,0 0,-1 0,1 0,-1-1,1 1,-1-1,0 1,-1-1,1 0,0 0,-1 0,0 0,0 0,0 0,0-1,0 1,0-1,-1 0,1 0,-1-1,0 1,-104 38,-19-13,114-25,18-6,6-1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1,'-22'38,"1"2,2 0,2 1,2 1,2 0,1 1,2 1,3 0,-1 22,6-56,1 0,0 0,1 0,0 0,1 0,0 0,1 0,-1 0,2 0,0-1,0 1,0-1,2 0,-1 0,1 0,0 0,1-1,-1 0,2 0,-1 0,1-1,1 0,0 0,58 16,-44-22</inkml:trace>
  <inkml:trace contextRef="#ctx0" brushRef="#br0" timeOffset="861.596">261 537,'19'1,"0"-1,0-1,0 0,0-2,0 0,0-2,-1 0,0 0,0-2,0 0,-1-2,0 1,-1-2,2-1,-9 5,0 0,0 0,0 0,-1-1,0 0,-1-1,1 0,-1 0,-1-1,0 0,0 0,-1 0,0 0,0-1,-1 0,0 0,-1-1,0 1,-1 0,0-1,-1 0,1-9,-2 18,0 1,0-1,-1 0,1 0,0 0,0 0,-1 1,1-1,-1 0,0 0,0 1,1-1,-1 0,0 1,0-1,0 1,-1-1,1 1,0 0,-1-1,1 1,0 0,-1 0,0 0,1 0,-1 0,1 0,-1 1,0-1,0 0,1 1,-1-1,0 1,0 0,0 0,0 0,0-1,1 2,-1-1,0 0,0 0,0 1,0-1,1 1,-1-1,0 1,0 0,1 0,-1-1,1 1,-1 0,1 1,-1-1,1 0,-1 0,1 1,0-1,0 1,0-1,0 1,0-1,0 1,-8 9,1-1,1 1,0 0,1 0,0 1,0 0,1 0,1 1,0-1,1 1,0 0,1 0,0 0,1 0,1 0,0 0,1 0,0 0,2 6,-3-14,1 1,0-1,0 0,1 1,-1-1,1 0,0 0,1-1,-1 1,1 0,0-1,0 1,1-1,-1 0,1 0,0 0,0-1,0 1,0-1,1 0,-1 0,1-1,0 1,0-1,0 0,0 0,0-1,0 0,1 1,-1-2,3 1,3 0,0 0,1-1,-1 0,0-1,0 0,0-1,0 0,0-1,0 0,0-1,-1 0,1-1,-1 0,9-6,-1-4,1-1,-2-1,0 0,-1-1,-1-1,-1-1,-1 0,0 0,-1-2,-2 1,7-19,-9 24,-6 14,0 0,-1 0,1 0,-1 0,1-1,-1 1,0 0,0-1,0 1,0-1,0 0,-1 1,1-1,-1 1,0-1,0 0,0 1,0-1,0 0,-1 1,1-1,-1-2,-1 5,1-1,0 1,0 0,-1 0,1 0,0 0,0 0,-1 0,1 0,0 1,0-1,-1 0,1 1,0-1,0 1,0-1,-1 1,1 0,0-1,0 1,0 0,0 0,0 0,1 0,-1 0,0 0,0 0,0 0,1 0,-1 0,0 1,-1 0,-5 6,1 0,0 1,0 0,1 0,0 0,0 1,1-1,0 1,1 0,0 0,1 0,0 1,1-1,0 1,0-1,1 1,0-1,1 1,0-1,1 0,3 10,-3-14,1-1,0 0,0 0,1 0,-1 0,1 0,0-1,0 0,1 1,-1-2,1 1,0 0,0-1,0 0,1 0,-1-1,1 1,-1-1,1-1,0 1,0-1,-1 0,1 0,0 0,0-1,0 0,0 0,0-1,0 1,0-1,0-1,0 1,0-1,-1 0,1 0,-1-1,2 0,11-9,-1 0,-1-1,0-1,-1 0,0-1,-1-1,-1 0,0-1,-2 0,0-1,0 0,-2-1,0 0,-2 0,0-1,-1 0,-1 0,0-1,0-53,-6 74,0-1,0 1,0-1,0 1,0 0,0-1,0 1,-1 0,1 0,0 0,0 0,0 0,0 0,0 0,-1 0,1 1,0-1,0 0,0 1,0-1,0 1,0-1,0 1,0-1,0 1,0 0,0-1,1 1,-1 0,0 0,0 0,1 0,-1 0,0 0,1-1,-1 2,1-1,-1 0,1 0,0 0,-1 0,1 0,0 0,0 1,-9 14,2 0,0 1,1 0,1 0,1 0,0 1,1-1,1 1,1 0,0 0,1 0,1 0,1-1,1 1,0 0,5 13,-2-17,1-1,1 0,0 0,0-1,1 0,1 0,0-1,1 0,0-1,1 0,7 5,-3-4</inkml:trace>
  <inkml:trace contextRef="#ctx0" brushRef="#br0" timeOffset="1131.478">1615 537,'-4'29,"-3"19,2 6,-5-1,0-5,2-6,1-5,3-14,2-11</inkml:trace>
  <inkml:trace contextRef="#ctx0" brushRef="#br0" timeOffset="1418.808">1588 509,'28'-5,"25"-1,7 0,-1 1,-11 1</inkml:trace>
  <inkml:trace contextRef="#ctx0" brushRef="#br0" timeOffset="1661.488">1615 735,'34'-5,"20"-2,7 1,-8-4,-13 1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98 111,'-14'34,"-10"20,-1 6,4-2,11-11,6-19,10-14,2-9</inkml:trace>
  <inkml:trace contextRef="#ctx0" brushRef="#br0" timeOffset="561.43">239 365,'176'-284,"-124"209,-51 74,-1 1,1-1,-1 1,1-1,-1 1,1 0,-1 0,1-1,-1 1,1 0,0 0,-1-1,1 1,-1 0,1 0,0 0,-1 0,1 0,-1 0,1 0,0 0,-1 0,1 0,-1 0,1 1,0-1,-1 0,1 0,-1 0,1 1,-1-1,1 0,-1 1,1-1,-1 1,1-1,-1 0,1 1,-1-1,0 1,1-1,-1 1,0-1,1 1,-1 0,0-1,0 1,1-1,-1 1,0 0,0-1,0 1,0-1,0 1,0 0,0-1,0 1,5 46,-5-38,2 10,0-1,0 1,2-1,1 0,0 0,1-1,1 1,0-1,1-1,3 3,-8-15,0-1,0 0,0 0,0 0,1 0,0-1,-1 1,1-1,0 0,0 0,0 0,0-1,0 1,1-1,-1 0,0 0,1-1,-1 1,1-1,-1 0,0 0,1 0,-1-1,1 1,-1-1,0 0,0-1,1 1,-1-1,0 0,0 0,0 0,-1 0,1-1,0 1,-1-1,0 0,1 0,-1 0,-1-1,1 1,0-1,-1 0,0 1,2-4,9-18,-1 1,-1-2,-2 0,0 0,4-26,-8 32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254 141,'-2'20,"-1"-1,-1 0,-1 0,0-1,-2 1,0-1,-7 12,12-24,-57 105,47-95,1 2,1-1,0 1,2 1,0-1,1 1,1 1,1-1,0 1,2 0,0 0,1 15,2-31,0 0,1 0,0 0,0 0,0-1,0 1,0 0,1 0,0-1,0 1,0 0,0-1,0 0,1 0,-1 0,1 0,0 0,0 0,0 0,1-1,-1 0,0 0,1 0,-1 0,1 0,0-1,0 1,0-1,0 0,-1 0,1-1,0 1,1-1,-1 0,0 0,0 0,0 0,3-2,165-2,-108-18,-51 11</inkml:trace>
  <inkml:trace contextRef="#ctx0" brushRef="#br0" timeOffset="266.426">0 368,'34'4,"30"2,14 0,-2-1,-9-1,-6 3,-8 0,-10-1,-6-1,-4-2,-5-1,-5-1</inkml:trace>
  <inkml:trace contextRef="#ctx0" brushRef="#br0" timeOffset="549.901">904 1,'15'30,"-1"2,-2-1,-1 2,-1 0,-2 0,-1 1,-2-1,-1 1,-1 28,-2-30,-2-1,-2 1,0-1,-2 0,-1 0,-2 0,-1-1,-2 0,0-1,-2 0,-1-1,-2-1,0 0,-16 19,-91 62,104-94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4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3 172,'-2'56,"3"-44,0 1,1-1,1 0,0 1,1-1,0-1,1 1,0 0,1-1,0 0,7 9,-10-17,-1 1,1-1,0 0,0 1,0-1,0-1,0 1,1 0,-1-1,1 0,-1 0,1 0,0 0,0 0,0-1,0 0,0 0,1 0,-1 0,0-1,0 1,0-1,1 0,-1-1,0 1,0-1,1 1,-1-1,0-1,0 1,0 0,0-1,0 0,-1 0,1 0,1-2,12-8,-1-1,-1-1,0-1,-1 0,0-1,-1 0,8-15,22-26,-31 40,-10 13,0 1,0-1,0 0,1 1,0 0,-1-1,1 1,0 0,1 1,-1-1,0 0,1 1,0 0,-1 0,1 0,0 0,4-1,-5 5,1 0,0 0,-1 0,0 1,1-1,-1 1,0-1,0 1,0 0,-1 1,1-1,-1 0,0 1,0-1,0 1,1 1,7 12,-4-11,1 1,-1-1,1-1,1 1,-1-1,1-1,0 1,0-1,0 0,0-1,1 0,-1-1,1 1,0-2,-1 1,1-1,0 0,0-1,0 0,0-1,0 0,0 0,0-1,0 0,-1 0,1-1,-1 0,1-1,-1 1,0-2,-1 1,1-1,-1 0,0-1,6-6,-12 11,1 1,-1-1,0 0,0 0,0-1,0 1,0 0,0 0,0-1,0 1,-1 0,1-1,0 1,-1 0,1-1,-1 1,1-1,-1 1,0-1,0 1,0-1,0 0,0 1,0-1,0 1,0-1,0 1,-1-1,1 1,-1-1,1 1,-1-1,0 1,1 0,-1-1,0 1,0 0,0 0,0-1,0 1,0 0,0 0,0 0,-1 0,1 0,0 1,-1-1,1 0,0 1,-1-1,1 1,-1-1,1 1,-1-1,1 1,-1 0,1 0,-1 0,0 0,-18 1</inkml:trace>
  <inkml:trace contextRef="#ctx0" brushRef="#br0" timeOffset="396.984">1019 313,'24'-2,"0"-1,0-1,-1-1,0-1,0-1,0 0,-1-2,0-1,-1-1,0-1,-1-1,10-7,-26 17,0 0,0 0,-1-1,1 1,-1-1,0 1,0-1,0 0,0 0,-1 0,0-1,0 1,0-1,0 1,-1-1,1 0,-1 1,0-1,-1 0,1 0,-1 0,0 0,0 1,-1-1,1 0,-1 0,0 0,0 1,-1-1,0 0,1 1,-1-1,-1 1,1 0,-1 0,0 0,0 0,0 0,0 1,0-1,-1 1,0 0,0 0,0 0,0 0,0 1,0 0,-1 0,1 0,-1 0,1 1,-1-1,-1 1,-4 3,0 0,0 0,0 1,0 1,1 0,-1 0,1 1,0 0,0 0,1 1,-1 0,2 1,-1 0,0 0,1 0,1 1,-1 0,1 1,1-1,0 1,0 0,0 1,1-1,1 1,-1 2,1-3,1 0,1 0,0-1,0 1,1 0,0 0,0 0,1 0,0-1,1 1,0 0,0-1,1 1,0-1,1 0,-1 0,2 0,-1 0,1-1,0 1,1-1,-1-1,1 1,1-1,-1 0,1 0,0-1,0 0,1 0,0-1,0 0,0 0,0-1,0 0,1 0,-1-1,1 0,0-1,0 1,8-1,113-7,-109-1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04.9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370 0,'5'21,"2"-1,0 1,1-1,1-1,1 0,0 0,2-1,0 0,15 16,-12-17,1 0,1-1,0 0,1-2,1 0,0-1,1-1,1 0,-1-2,2 0,-1-2,1 0,1-2,-1 0,3-1,16 5,-1-2,1-2,0-1,23-2,331-4,-198-27,-27 1,139-56,-110 50,-176 32,-11 0,1 0,-1 1,0 0,1 1,-1 0,0 1,0 1,0 0,0 0,0 1,-1 1,1 0,179 127,-115-29,-73-103,-1 0,0 1,0-1,1 0,-1 0,0-1,0 1,1 0,-1-1,0 1,0-1,0 0,0 0,0 0,0 0,0 0,0 0,0-1,0 1,0 0,-1-1,1 0,0 1,-1-1,0 0,1 0,-1 0,0 0,0 0,0 0,0 0,0 0,-1 0,1 0,-1-1,1 1,-1 0,0-1,5-6,0 0,-1 0,1 0,1 1,-1 0,2 0,-1 0,1 1,0 0,0 0,1 1,0 0,0 0,1 1,-1 0,2 0,4-1,1 1,-1 0,1 1,0 1,1 0,-1 1,0 1,1 0,-1 1,1 1,-1 1,0 0,10 2,202 17,-29 6,-1-17,57 25,-130-7,90-6,10-3,-142-7,-66-8,1 0,0-2,0 0,-1-1,1-1,0 0,13-3,4-4,-1-1,1-2,-2-1,1-1,-2-2,0-2,23-14,-31 16,0-1,-1-1,-1 0,0-2,-1-1,-1 0,-1-1,6-10,73-103,-83 117,0 3</inkml:trace>
  <inkml:trace contextRef="#ctx0" brushRef="#br0" timeOffset="1458.048">116 1073,'43'-2,"1"-3,-1-1,0-3,29-9,-45 13,0-2,-1-1,0 0,-1-2,0-1,0-1,-1-2,-1 0,0-1,-1-1,-1-1,0-1,-1-1,-1-1,-1-1,-1 0,8-14,12-69,-37 101,0-1,0 1,0-1,0 1,0-1,-1 1,1 0,-1-1,0 1,0 0,-1 0,1 0,-1 0,1 0,-1 0,0 0,0 0,0 0,0 1,-1-1,1 1,-1 0,1 0,-1 0,0 0,0 0,0 0,0 1,0-1,0 1,-1 0,-1-1,-1 1,0-1,0 1,0 0,0 1,1 0,-1-1,0 2,0-1,0 1,0 0,0 0,1 1,-1-1,0 1,1 1,0-1,-1 1,1 0,0 0,0 0,1 1,-1 0,1 0,-1 0,1 0,1 1,-4 3,-8 12,0 0,1 1,2 0,0 1,1 1,-2 7,-3 24,2 1,2 0,3 1,2 0,3 0,2 0,2 1,7 35,-4 37,-2-65,-3 1,-2-1,-3 0,-6 12,10-58,-2 0,0-1,-1 1,0-1,-2 0,0 0,-1-1,0 0,-2-1,1 0,-2 0,0-1,-1-1,0 0,-1-1,-14 9,20-15,-1-1,-1 0,1-1,-1 0,1-1,-1 0,0 0,0-1,0 0,-1-1,1 0,0-1,-6 0,11 0,0 0,0-1,0 0,0 0,0 0,0-1,1 1,-1-1,0 0,1-1,-1 1,1-1,0 0,0 0,0 0,0-1,1 1,-1-1,1 0,0 0,0 0,0 0,1 0,-1-1,1 1,0-1,1 0,-1 0,0-4,0-1,1 1,0-1,0 0,1 0,1 1,0-1,0 0,0 1,1-1,1 1,0 0,0 0,1 0,0 0,0 0,3-2,5-10,2 0,1 0,0 2,1 0,1 1,5-3,1 1,1 1,1 1,0 1,1 1,1 1,1 2,0 1,0 1,1 1,19-3,121-20,-145 30</inkml:trace>
  <inkml:trace contextRef="#ctx0" brushRef="#br0" timeOffset="1802.94">934 1355,'-16'11,"1"1,0 0,1 1,0 1,1 0,1 1,0 0,1 1,1 1,0-1,1 2,1-1,1 1,0 1,7-16,-1 0,1 0,0 0,0 0,0 0,1 0,-1-1,1 1,0 0,-1 0,1 0,0-1,1 1,-1 0,0-1,1 1,0-1,-1 0,1 1,0-1,0 0,0 0,0 0,1 0,-1-1,1 1,-1-1,1 1,-1-1,1 0,0 0,-1 0,1 0,0 0,0-1,2 1,5 1,-1-1,0 1,1-2,-1 1,1-2,-1 1,1-1,-1 0,0-1,8-3,-7 3,-1-1,1-1,-1 0,0 0,-1-1,1 0,-1 0,0-1,0 0,-1-1,0 1,0-1,0-1,-1 1,0-1,0-1,-1 1,0-1,-1 1,0-2,0 1,-1 0,0-1,-1 1,0-1,0 0,-1 1,0-1,-1 0,0 0,-1-2,0 7,0 0,-1 0,1 1,-1-1,0 1,-1-1,1 1,-1 0,0 0,0 0,0 0,0 1,-1-1,1 1,-1 0,0 0,0 0,0 0,-1 1,1 0,-1 0,1 0,-1 0,1 1,-1-1,0 1,0 1,0-1,0 1,0-1,0 1,1 1,-1-1,0 1,0 0,0 0,0 0,1 1,-1-1,0 1,-3 2,-20 13,3 1</inkml:trace>
  <inkml:trace contextRef="#ctx0" brushRef="#br0" timeOffset="2086.453">1330 1609,'-10'0,"-3"-5,1-6,2-7,3-4,8 1,3 0,1-2,4-2,2 0,2-2,0-1,3 5,-2 0,1 1,4-2,2 4,-1 5</inkml:trace>
  <inkml:trace contextRef="#ctx0" brushRef="#br0" timeOffset="2450.996">1724 1242,'-4'-1,"0"1,-1 1,1-1,0 0,-1 1,1 0,0 0,0 0,0 1,0-1,0 1,0 0,0 0,0 1,1-1,-1 1,1-1,0 1,0 0,0 1,0-1,-3 4,2-2,-4 2,1 2,0-1,0 1,1 0,0 1,1-1,0 1,0 0,1 0,1 1,0-1,0 1,1 0,0 0,1 0,0 0,1 0,0 0,1 0,0 0,0 0,1 0,3 8,-3-17,0 1,-1 0,1 0,0 0,1-1,-1 1,0-1,1 0,0 0,-1 0,1 0,0 0,0 0,0-1,0 1,0-1,0 0,0 0,1 0,-1 0,0-1,1 1,-1-1,0 0,1 0,-1 0,1-1,-1 1,0-1,2 0,95-40,-57 3,-25 22</inkml:trace>
  <inkml:trace contextRef="#ctx0" brushRef="#br0" timeOffset="2674.138">2035 1327,'0'24,"5"12,1 1</inkml:trace>
  <inkml:trace contextRef="#ctx0" brushRef="#br0" timeOffset="2838.44">2007 988</inkml:trace>
  <inkml:trace contextRef="#ctx0" brushRef="#br0" timeOffset="3255.818">2233 1496,'4'-30,"1"1,1 0,1 0,2 1,1 0,1 0,12-20,-23 47,1 0,-1 0,1 0,-1 0,1 0,-1 0,1 0,0 0,0 0,-1 1,1-1,0 0,0 1,0-1,0 0,0 1,0-1,0 1,0-1,0 1,0 0,0 0,0-1,0 1,0 0,1 0,-1 0,0 0,0 0,0 0,0 0,0 0,0 1,0-1,0 0,0 1,0-1,0 1,0-1,0 1,0-1,0 1,0 0,0-1,0 1,0 0,-1 0,1 0,0 0,-1 0,1 0,-1-1,1 1,-1 0,1 1,-1-1,1 1,12 24,-12-20,0-1,0 0,1 0,0 0,0 0,0 0,1-1,-1 1,1-1,0 1,1-1,-1 0,1 0,-1 0,1-1,0 1,1-1,-1 0,1 0,-1-1,1 1,0-1,0 0,0 0,0-1,0 1,0-1,0 0,5 0,-5-4,1 0,-1-1,0 0,0 0,-1 0,1 0,-1 0,0-1,0 0,0 0,-1 0,0 0,0-1,0 1,-1-1,1 0,-1 0,1-5,15-30,-8 26</inkml:trace>
  <inkml:trace contextRef="#ctx0" brushRef="#br0" timeOffset="3802.02">2854 1101,'-3'2,"-9"3,1 1,0 1,0 0,0 0,1 1,0 1,0 0,1 0,0 1,1 0,0 0,0 1,-5 10,13-19,-1 0,0 0,1-1,-1 1,1 0,-1 0,1 0,0 0,0 0,0 0,0 0,0 0,0-1,1 1,-1 0,1 0,-1 0,1 0,0-1,-1 1,1 0,0 0,0-1,0 1,1-1,-1 1,0-1,1 0,-1 1,0-1,1 0,0 0,-1 0,1 0,-1 0,1 0,0 0,0-1,1 1,76 4,71-43,-147 37,1 1,-1-1,1 1,-1 0,1 0,-1 0,1 0,-1 0,1 1,-1-1,1 1,-1 0,1 0,-1 1,0-1,0 1,0-1,0 1,0 0,0 0,0 0,-1 1,1-1,-1 1,1-1,-1 1,0 0,0 0,0 0,0 0,-1 0,1 0,-1 1,0-1,0 0,0 1,0 0,13 135,-19 92,2-210,-2 0,0-1,-1 1,-1-1,-1-1,-1 1,-1-1,0-1,-1 1,-1-2,-1 0,-1 0,0-1,-1-1,-5 4,18-17,1 0,-1 0,1 0,-1 0,0 0,0 0,0-1,0 1,0 0,0-1,0 0,0 1,0-1,-1 0,1 0,-1-1,1 1,-1 0,1-1,-1 1,1-1,-1 0,1 0,-1 0,1 0,-1 0,1-1,-1 1,1-1,-1 0,1 1,-1-1,1 0,0-1,-1 1,1 0,0-1,0 1,0-1,0 1,0-1,0 0,1 0,-1 0,1 0,-1 0,1 0,0-1,0 1,0 0,0-1,-1-1,1-9,0 0,1 0,0 0,1 0,1 0,0 0,0 0,2 0,-1 1,2-1,-1 1,3-1,7-25,2 1,2 1,1 1,2 1,1 0,2 2,1 1,1 0,2 2,9-6,-2 12,-18 17</inkml:trace>
  <inkml:trace contextRef="#ctx0" brushRef="#br0" timeOffset="4572.647">3813 621,'17'29,"7"157,-20-142,-2 0,-2 1,-1-1,-3 1,-4 13,3-15,-25 211,34-230,10-29,-9-8</inkml:trace>
  <inkml:trace contextRef="#ctx0" brushRef="#br0" timeOffset="4791.879">3588 1101,'29'-5,"37"-6,19-2,-2-2,-4 0,-12 3,-7 4,-9-2,-8 1,-8 2,-3 2,-4 2,-6 1</inkml:trace>
  <inkml:trace contextRef="#ctx0" brushRef="#br0" timeOffset="5488.904">4293 1129,'150'13,"-143"-14,-1 1,1-1,0 0,-1 0,1-1,-1 0,0 0,1 0,-1-1,0 0,-1 0,1-1,0 1,-1-1,0-1,0 1,0-1,0 1,-1-1,0-1,1 0,-3 3,1 1,-1-1,0 0,0 0,0 0,0 0,0 0,-1-1,0 1,1 0,-1-1,0 1,-1-1,1 1,-1-1,1 1,-1-1,0 0,0 1,-1-1,1 1,-1-1,1 1,-1-1,-1 1,1-1,0 1,-1 0,1 0,-1 0,0 0,0 0,0 0,-1 0,1 0,-1 1,1-1,-1 1,0 0,0 0,0 0,0 0,0 1,-3-2,-3 3,1 1,-1 0,1 0,-1 1,1 0,0 0,0 1,0 0,0 1,0-1,1 2,-1-1,1 1,0 0,1 0,-3 3,-7 4,2 0,-1 2,1-1,1 2,1 0,0 0,1 1,-1 3,8-13,1-1,0 0,1 1,-1 0,1 0,0 0,0 0,1 0,0 0,0 0,0 0,1 1,0-1,0 0,1 0,0 0,0 1,0-1,1 0,-1 0,2 0,-1-1,0 1,1 0,0-1,4 5,-3-5,0-1,1 0,-1 0,1-1,0 1,0-1,0 0,0-1,0 1,1-1,-1 0,1 0,0-1,-1 1,1-1,0 0,0-1,0 0,0 0,0 0,-1 0,2-1,128-31,-117 25,0 0,0-1,-1-1,0 0,0-1,-1-1,-1-1,8-6,-8 5,-1-1,-1 0,0 0,0-1,-2-1,0 0,0-1,-2 0,6-13,-11 22,0-1,-1 0,0 0,0 0,-1 0,0-1,-1 1,0-1,0 1,-1-1,0 1,-1-1,-1-5,2 14,0 0,0 0,-1 0,1 0,-1 1,1-1,-1 0,1 0,-1 1,0-1,1 0,-1 1,0-1,1 0,-1 1,0-1,0 1,1-1,-1 1,0 0,0-1,0 1,0 0,0 0,1-1,-1 1,0 0,0 0,0 0,0 0,0 0,0 0,0 1,0-1,0 0,1 0,-1 1,0-1,0 0,0 1,0-1,1 1,-1-1,0 1,0-1,1 1,-1 0,0-1,1 1,-1 0,1 0,-27 41,27-40,0-1,0 1,0-1,0 1,1 0,-1-1,0 1,1-1,-1 1,1-1,0 0,-1 1,1-1,0 1,0-1,0 0,0 0,0 1,0-1,0 0,1 0,-1 0,0 0,0-1,1 1,-1 0,1 0,-1-1,1 1,-1-1,1 1,-1-1,1 0,-1 1,1-1,-1 0,1 0,0 0,0-1,68-6,-62 6,-7 1,110-8,-108 8,0 0,-1 1,1-1,0 1,-1 0,1 0,0 0,-1 0,1 0,-1 0,1 1,-1-1,0 1,0-1,0 1,0 0,0 0,0 0,0 0,0 1,-1-1,1 0,-1 1,0-1,0 1,0-1,0 1,0 0,0-1,-1 1,1 0,-1 0,0-1,0 1,0 0,0 0,0 1,-18 136,22-121</inkml:trace>
  <inkml:trace contextRef="#ctx0" brushRef="#br0" timeOffset="6036.937">5224 1242,'11'-33,"1"1,1 1,2 1,1 0,9-11,-22 33,1 0,1 1,0-1,0 1,0 0,1 0,0 1,0-1,1 1,-1 1,1-1,1 1,-1 0,1 1,0 0,0 0,5-1,-11 4,-1 1,1 0,-1-1,0 1,1 0,-1 0,1 0,-1 0,0 0,1 1,-1-1,1 0,-1 1,0-1,1 1,-1-1,0 1,0 0,1-1,-1 1,0 0,0 0,0 0,0 0,0 0,0 0,0 0,0 0,-1 0,1 1,0-1,-1 0,1 0,-1 1,1-1,-1 0,1 1,-1-1,0 1,0-1,0 0,0 1,0 0,-7 67,5-56,1-12,0 0,1 0,0 1,-1-1,1 0,0 0,-1 1,1-1,0 0,0 1,0-1,0 0,0 0,1 1,-1-1,0 0,1 1,-1-1,0 0,1 0,0 0,-1 1,1-1,0 0,-1 0,1 0,0 0,0 0,0 0,0-1,0 1,0 0,0 0,0-1,0 1,1 0,-1-1,0 1,0-1,0 0,1 1,-1-1,0 0,1 0,-1 0,0 0,0 0,2 0,59-22,92-112,-153 132,0 1,0-1,-1 1,1-1,0 1,0-1,1 1,-1 0,0 0,0 0,1 0,-1 0,0 0,1 0,-1 0,1 0,-1 0,1 1,0-1,-1 1,1-1,0 1,-1 0,1 0,0-1,-1 1,1 0,0 1,-1-1,1 0,0 0,0 1,-1-1,1 1,-1-1,1 1,-1 0,1 0,-1 0,1-1,-1 2,1-1,-1 0,0 0,0 0,0 0,0 1,0-1,0 1,0-1,0 1,19 133,-10-106,0-4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20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316 424,'-8'-3,"1"0,-1 0,1 1,-1 0,0 0,0 1,0 0,0 1,0 0,0 0,0 0,0 1,0 0,0 1,0 0,0 0,1 1,-1-1,1 2,0-1,0 1,0 0,0 1,1-1,-1 1,1 1,0-1,1 1,-1 0,1 0,1 1,-1 0,1-1,-1 4,-5 6,1-1,0 2,1-1,1 1,1 0,0 0,1 1,1 0,1 0,0 0,2 0,0 1,1-1,0 0,2 6,-1-18,0 1,0-1,1 1,-1-1,1 0,1 0,-1 0,1 0,0 0,0 0,1-1,0 0,0 1,0-1,0-1,1 1,0-1,0 0,0 0,1 0,-1 0,1-1,0 0,0-1,0 1,0-1,0 0,1 0,-1-1,0 0,3 0,12 1,0 0,0-1,0-2,0 0,0-1,0-1,-1-1,1-1,4-2,-6 2,0-2,-1 0,0-1,0-1,0 0,-2-1,1-1,-1-1,-1 0,0-2,-1 1,0-2,-1 1,0-2,-2 0,0 0,9-18,-16 28,1-1,-1 1,-1-1,1 1,-1-1,0 0,-1-1,0 1,0 0,0-1,-1 1,0-1,0 1,-1-1,0 0,-1 1,1-1,-2 1,1-1,-1 1,0 0,0-1,-1 1,0 0,0 0,-1 1,0-1,0 1,0 0,-1 0,-5-5,-1 3,-1 0,-1 1,0 0,1 1,-2 0,1 1,-1 1,0 0,0 1,0 1,0 0,0 0,0 2,-12 0,-5 0</inkml:trace>
  <inkml:trace contextRef="#ctx0" brushRef="#br0" timeOffset="772.904">880 621,'-4'70,"2"-58,0 1,1-1,0 1,1 0,1-1,0 1,0 0,1-1,1 1,0-1,1 0,0 0,1 0,0-1,4 7,-7-16,0 1,0-1,0 0,1 0,-1 0,1 0,-1-1,1 1,0-1,0 1,-1-1,1 0,0 0,0 0,0 0,0-1,0 1,1-1,-1 0,0 0,0 0,0 0,0-1,0 1,0-1,0 0,0 1,0-1,0-1,0 1,0 0,0-1,84-58,-79 53,-2 0,1 0,-1-1,0 0,-1 0,1 0,-2-1,1 0,-1 0,-1 0,0 0,0-1,0 1,-1-1,-1 0,0 0,0 1,-1-1,0 0,-2-9,-4 6,0 6</inkml:trace>
  <inkml:trace contextRef="#ctx0" brushRef="#br0" timeOffset="1122.464">1332 932,'-5'-5,"4"-16,1-9,1-4,5-2,2 1,-1 2,4 6,-1 3,-2 1,3 4,0 1,2 3,4 4,-1 9,-3 10,-4 8,-4 1</inkml:trace>
  <inkml:trace contextRef="#ctx0" brushRef="#br0" timeOffset="2853.496">2179 565,'-8'-4,"-1"1,1 0,-1 1,0 0,0 0,0 1,0 0,0 0,-1 1,1 0,0 1,0 0,0 1,0 0,0 0,0 0,1 1,-1 1,1 0,0 0,0 0,0 1,0 0,1 1,-5 4,3 0,0 0,2 1,-1 0,1 0,1 0,0 1,0 0,2 0,-1 1,1-1,0 6,3-15,1 1,-1-1,1 0,0 1,0-1,0 1,1-1,-1 0,1 1,-1-1,1 0,0 0,1 0,-1 1,0-1,1 0,0-1,-1 1,1 0,1 0,-1-1,0 1,0-1,1 0,0 0,-1 0,1 0,0 0,0 0,0-1,0 1,0-1,0 0,0 0,4 1,1-1,0 1,0-1,0 0,0 0,0-1,0 0,0 0,0-1,-1 0,1-1,0 0,0 0,-1 0,6-3,0-4,0 0,0 0,-1-1,0-1,0 0,-2 0,1-1,-1-1,-1 0,0 0,-1-1,-1 0,0 0,3-9,60-95,-70 120,0-1,0 0,0 0,0 1,0-1,1 0,-1 0,0 0,1 1,-1-1,0 0,1 0,0 0,-1 0,1 0,0 0,-1 0,1 0,0 0,0 0,0 0,0 0,0-1,0 1,0 0,0-1,0 1,0-1,0 1,0-1,1 1,-1-1,0 0,0 0,0 0,1 1,-1-1,0 0,0 0,1-1,-1 1,0 0,0 0,0-1,1 1,-1 0,0-1,0 1,0-1,0 0,0 1,0-1,0 0,0 0,0 1,0-1,0 0,-1 0,1 0,0 0,0 0,-1 0,1 0,-1-1,1 1,-1 0,0 0,1 0,-1-1,-23 262,23 14,0-264,-1-1,0 0,-1 1,0-1,0 0,-1 0,0 0,-1 0,1-1,-2 0,1 1,-1-1,-1-1,0 1,0-1,0 0,0 0,-1-1,-1 0,1 0,-1-1,0 0,0 0,0 0,0-1,-9 2,16-6,-1 0,0 0,0 0,1-1,-1 1,0 0,1-1,-1 1,0-1,1 0,-1 0,0 1,1-1,-1 0,1 0,0 0,-1-1,1 1,0 0,0 0,0-1,0 1,0-1,0 1,0-1,0 1,0-1,1 0,-1 1,1-1,-1 0,1 0,0 1,-1-1,1 0,0 0,0 1,0-1,1 0,-1 0,0 1,1-1,-1 0,1 1,-1-1,1 0,0 1,0-1,0 1,0-1,0 1,0-1,0 1,0 0,0 0,1-1,-1 1,1 0,0 0,20-27,1 0,1 2,1 1,1 1,2 2,0 0,1 2,14-7,103-79,-134 95,1 0,-1-1,-1 0,0-1,-1-1,-1 1,0-2,0 1,-2-1,0 0,0-1,-2 0,0 0,0 0,-2 0,0-1,-1 0,0 1,-2-7,1 20,-1 1,0-1,0 0,0 0,0 1,0-1,-1 0,1 0,-1 1,0-1,1 0,-2 1,1-1,0 1,0-1,-1 1,1-1,-1 1,0 0,1 0,-1 0,0 0,0 0,-1 0,1 1,0-1,-1 1,1-1,0 1,-1 0,0 0,1 0,-1 0,0 1,1-1,-1 1,0-1,0 1,1 0,-1 0,0 0,0 1,0-1,1 1,-1-1,0 1,1 0,-3 1,-4 5,0 1,0 0,1 1,0-1,1 2,0-1,0 1,1 0,0 1,1-1,0 1,1 0,0 0,0 1,0 5,2-10,1-1,0 0,0 1,0-1,1 1,0-1,0 1,0-1,1 1,0-1,0 0,1 1,0-1,0 0,0 0,1 0,0 0,0-1,1 1,-1-1,1 0,0 0,0 0,1 0,0-1,0 0,0 0,0 0,0 0,1-1,0 0,0 0,-1 0,2-1,1 1,3-2,0 1,-1-2,1 1,-1-1,1-1,0 0,-1 0,1-1,-1-1,0 0,1 0,-1-1,-1 0,1 0,-1-1,1-1,-2 0,5-3,10-9,0-1,-1-2,-1 0,-1-1,16-24,-35 44,-1 1,1-1,-1 1,0-1,1 1,-1 0,1-1,0 1,-1 0,1-1,0 1,0 0,0 0,0 0,0-1,0 1,0 0,0 0,0 1,1-1,-1 0,0 0,1 1,-1-1,0 0,1 1,-1 0,1-1,-1 1,1 0,-1 0,1-1,-1 1,1 0,-1 1,1-1,-1 0,1 0,-1 1,1-1,-1 0,0 1,1 0,-1-1,0 1,2 0,4 57,-8-53,1 1,0-1,0 0,1 1,0-1,-1 0,2 0,-1 1,1-1,-1 0,1 0,1-1,-1 1,1 0,0 0,1-3,0-1,0 1,1 0,-1-1,0 0,1 0,-1 0,1-1,-1 0,1 1,-1-1,1-1,-1 1,1-1,-1 0,1 0,-1 0,1-1,-1 1,0-1,0 0,0 0,0 0,0-1,2-1,207-151,-169 138,-43 17,0 1,0-1,0 0,0 0,0 1,0-1,-1 0,1 1,0-1,0 1,0 0,0-1,-1 1,1-1,0 1,0 0,-1 0,1-1,-1 1,1 0,-1 0,1 0,-1 0,1 0,-1 0,0 0,1 0,-1 0,0 0,0-1,0 1,0 0,0 1,0-1,0 0,0-1,0 1,0 0,-1 0,1 0,0 0,-1 0,1 0,0 0,-1 1,-16 46,14-42,0 0,0 0,1 0,0 0,0 1,1-1,-1 1,2-1,-1 1,0-1,1 1,1-1,-1 1,1-1,0 1,3 0</inkml:trace>
  <inkml:trace contextRef="#ctx0" brushRef="#br0" timeOffset="3598.996">3675 706,'24'-11,"-1"0,0-2,-1 0,0-2,-1 0,-1-1,6-8,-21 19,0 0,-1 0,0 0,0-1,0 0,-1 0,0 0,0 0,0 0,-1-1,0 1,1-6,-3 10,1 0,-1 0,0 0,0 0,0 0,0 0,0 0,0 0,-1 0,1 0,-1 0,1 0,-1 0,0 0,0 1,0-1,0 0,0 0,0 1,0-1,-1 1,1-1,-1 1,1-1,-1 1,1 0,-1 0,0 0,0 0,1 0,-1 0,0 0,0 1,0-1,0 0,0 1,0 0,0-1,0 1,0 0,0 0,0 0,-1 1,-8 0,0 1,0 0,1 1,-1 0,1 1,-1 0,1 1,0 0,0 1,1 0,0 0,0 1,0 0,1 0,0 1,0 0,1 1,0 0,1 0,0 0,0 1,1 0,0 0,1 0,0 0,1 1,-1 5,3-15,-2 2,1 0,0 0,0 0,-1 1,2-1,-1 0,0 1,1 0,0-1,0 1,0 0,0 0,0-1,1 1,0 0,-1 0,2 0,-1 0,0 0,1-1,0 1,-1 0,2 0,-1-1,0 1,1-1,-1 1,1-1,0 1,0-1,1 0,-1 0,1 0,-1 0,1-1,0 1,0-1,0 1,0-1,1 0,10 2,0-1,0-1,1 0,-1-1,0-1,1 0,-1-1,0 0,1-1,-1-1,0 0,0-1,-1 0,1-1,0-2,4-2,-1-1,0-1,-1 0,0-1,0-1,-2-1,0 0,0-1,-1 0,-1-1,-1-1,0 1,5-14,6-8,26-66,-47 103,-1-1,1 1,-1 0,1-1,-1 1,0-1,0 1,0 0,0-1,0 1,0-1,0 1,0-1,0 1,-1 0,1-1,-1 1,1 0,-1-1,1 1,-1 0,0-1,0 1,1 0,-1 0,0 0,0 0,0 0,0 0,0 0,-1 0,1 0,0 1,0-1,-1 0,1 1,0-1,-1 1,1-1,0 1,-1 0,1-1,-1 1,1 0,0 0,-1 0,1 0,-1 0,1 1,-1-1,1 0,-69 34,69-32,0 0,-1 1,1-1,0 0,0 1,0-1,0 1,1-1,-1 1,1-1,-1 1,1 0,0-1,0 1,0 0,1-1,-1 1,0-1,1 1,0-1,0 1,-1-1,2 1,-1-1,0 1,0-1,1 0,-1 0,1 0,0 0,-1 0,1 0,0 0,0-1,0 1,0-1,1 1,-1-1,0 0,1 0,-1 0,1 0,-1 0,1 0,-1-1,1 1,-1-1,1 0,0 0,-1 0,1 0,0 0,4 0,-1 0,1 0,-1 1,0 0,1 1,-1-1,0 1,0 1,0-1,0 1,-1 0,1 0,-1 0,1 1,-1 0,0 0,-1 0,1 1,-1 0,0-1,0 2,0-1,-1 0,1 1,-1-1,1 5,-2 2,-1 0,0 0,-1 0,0 0,-1 0,0 0,-1 0,0 0,-2 5,7 13,5-21</inkml:trace>
  <inkml:trace contextRef="#ctx0" brushRef="#br0" timeOffset="4586.662">4747 452,'-12'2,"0"1,0 0,1 1,-1 0,1 1,0 0,1 1,-1 0,1 1,-4 3,11-8,-7 4,0-1,1 2,0-1,0 1,1 1,0 0,0 0,0 0,1 1,1 0,-1 1,1-1,1 1,0 0,-3 9,8-17,-1 0,1 0,0 0,0 0,0 0,0 0,1 0,-1 0,0 0,1 0,-1 0,1 0,0 0,0 0,0 0,0 0,0-1,0 1,0 0,0-1,1 1,-1-1,1 1,-1-1,1 0,-1 0,1 0,0 0,0 0,-1 0,1 0,0 0,0-1,0 1,0-1,0 1,0-1,0 0,0 0,0 0,0 0,0 0,0 0,0 0,0-1,0 1,0-1,0 0,0 1,0-1,0 0,-1 0,1 0,0 0,0-1,20-10,-2-1,0-1,0-1,-1-1,-1 0,5-8,1 2,-14 12,-9 8,-1 1,1-1,-1 1,1 0,0-1,0 1,-1 0,1 0,0 0,0-1,0 1,1 0,-1 0,0 1,0-1,0 0,1 0,-1 0,0 1,1-1,-1 1,1-1,-1 1,1 0,-1-1,0 1,1 0,-1 0,1 0,-1 0,1 0,-1 0,1 1,-1-1,1 0,-1 1,1-1,-1 1,0-1,1 1,-1 0,0 0,1 0,-1 0,0-1,0 1,0 1,0-1,1 1,23 55,-24-52,0 1,1 0,0-1,0 1,0-1,1 1,-1-1,1 0,1 0,-1 0,1-1,0 1,0-1,0 0,0 0,1 0,0 0,-1-1,1 0,1 0,-1 0,0-1,4 2,0-2,0 0,0 0,0-1,0 0,0 0,0-1,0 0,0-1,0 0,0 0,0-1,0 0,-1-1,1 0,-1 0,1-1,-1 0,0-1,0 1,-1-1,0-1,1 1,-2-2,5-4,19-21,-2-2,-1-1,-2-1,-2-1,-1-2,-2 0,-2-1,8-24,-22 51,0 1,0-1,-1 1,-1-1,0 0,-1 0,0 0,-1 0,-1 0,0 0,0 0,-1 1,-1-1,0 0,-1 1,0-1,-1 1,-1 1,-3-8,7 16,0 1,-1-1,1 1,0 0,-1 0,1 0,-1 0,0 0,0 1,1-1,-1 1,0 0,0 0,-1 0,1 0,0 0,0 1,0-1,0 1,-1 0,1 0,0 0,0 0,-1 1,1 0,0-1,0 1,0 0,0 0,0 0,0 1,0-1,0 1,1 0,-1 0,1 0,-1 0,1 0,-1 0,1 1,0 0,-6 6,0 0,1 1,0 0,1 0,0 0,1 1,0 0,1 0,0 0,-2 10,2 2,1 0,1 0,1 1,0-1,2 0,1 0,1 0,1 0,1 0,1 0,1-1,1 0,1-1,0 0,2 0,0-1,2 0,8 10,6 9,1-2,1-1,2-1,27 23,-35-37,-5-4</inkml:trace>
  <inkml:trace contextRef="#ctx0" brushRef="#br0" timeOffset="5520.286">345 1383,'-11'-4,"1"1,0 0,-1 1,0 0,1 1,-1 0,0 0,0 1,0 1,1 0,-1 0,0 1,1 0,-1 1,1 0,0 1,0 0,0 1,0 0,1 0,0 1,-7 5,13-9,1-1,-1 1,1 0,-1 0,1 0,0 0,0 0,0 1,0-1,0 1,1-1,-1 1,1 0,-1 0,1-1,0 1,0 0,0 0,0 0,1 0,0 0,-1 1,1-1,0 0,0 0,0 0,1 0,-1 0,1 0,0 0,0 0,0 0,0 0,0 0,1-1,-1 1,1 0,0-1,-1 1,1-1,1 0,-1 1,0-1,0 0,1 0,1 1,97 30,-23-13,-76-19,0 0,0 1,0-1,0 1,0-1,0 1,0 0,-1 0,1 0,-1 0,0 0,1 0,-1 0,0 0,0 1,0-1,0 0,-1 1,1-1,-1 1,1-1,-1 0,0 1,0-1,0 1,0-1,0 1,-1-1,1 1,-1-1,0 0,1 1,-1-1,0 0,0 1,-1-1,1 0,0 0,-1 0,1 0,-1 0,0-1,0 1,1 0,-1-1,0 1,0-1,-1 0,1 0,0 1,0-2,-1 1,1 0,0 0,-2 0,-194 78,173-69</inkml:trace>
  <inkml:trace contextRef="#ctx0" brushRef="#br0" timeOffset="6222.414">542 1609,'-2'12,"1"-1,0 1,1 0,0-1,1 1,0 0,1-1,0 1,1-1,0 0,1 0,0 0,4 6,-7-15,0 0,0-1,0 1,0 0,0 0,0-1,1 1,-1 0,0-1,1 0,0 1,-1-1,1 0,0 0,0 0,-1 0,1 0,0 0,0 0,0-1,0 1,0-1,0 1,0-1,0 0,1 0,-1 0,0 0,0 0,0 0,0-1,0 1,0-1,0 1,0-1,0 0,0 0,0 0,0 0,-1 0,1 0,0 0,-1-1,1 1,0-2,69-72,-63 66,0-1,0 0,-1 0,0-1,-1 1,0-1,-1-1,0 1,0-1,-2 0,1 0,-2 0,1 0,-2-1,1 1,-2-1,0 1,0-1,-1 1,-2-6,2 14,-1-1,0 1,-1-1,1 1,-1 0,0 0,0 0,0 0,0 0,-1 1,1 0,-1-1,0 1,0 1,0-1,-1 0,1 1,0 0,-1 0,0 0,1 1,-1 0,0 0,0 0,0 0,0 1,0-1,0 1,0 1,0-1,0 1,1 0,-1 0,0 0,0 0,1 1,-1 0,1 0,-1 0,1 1,0 0,0-1,0 1,0 1,0-1,-45 63,48-64,0 0,0 0,0 0,0 0,1 1,-1-1,1 0,-1 0,1 1,0-1,0 0,0 0,0 1,0-1,0 0,1 1,-1-1,1 0,-1 0,1 0,0 0,0 1,0-1,0 0,1-1,-1 1,0 0,1 0,-1 0,1-1,0 1,-1-1,2 1,8 2,-1 0,1-1,0 0,0-1,0 0,1-1,-1-1,0 1,0-2,1 1,-1-2,0 1,0-2,0 1,0-1,-1-1,1 0,-1-1,0 0,0 0,0-1,0-1,12-3,9-7,1-3,-2 0,-1-2,-1-1,-1-2,0 0,-2-2,11-16,-26 32,-1 0,0 0,-1-1,0 0,0-1,-2 0,1 0,-2-1,1 0,-6 11,1 1,-1 0,0-1,1 1,-1 0,0-1,0 1,-1 0,1-1,0 1,-1 0,0-1,1 1,-1 0,0 0,0 0,0-1,0 1,-1 0,1 0,0 1,-1-1,1 0,-1 0,0 1,0-1,0 1,1-1,-1 1,-1 0,1 0,0 0,0 0,0 0,0 1,-1-1,1 0,-2 1,-1-1,0 0,0 0,0 1,0 0,0 0,0 0,-1 0,1 1,0 0,0 0,0 0,1 1,-1 0,0 0,0 0,1 0,-4 3,-3 5,1 0,0 0,1 1,0 1,1-1,0 1,1 1,0 0,1 0,1 0,0 0,0 1,2 0,-1 1,4 0,1-1,0 1,1 0,1-1,0 1,1-1,0 0,1 0,1 0,0-1,1 0,0 0,1-1,1 2,14 26,-15-25,0 1,0 0,-2 1,0-1,-1 1,-1 0,2 10,-4-3</inkml:trace>
  <inkml:trace contextRef="#ctx0" brushRef="#br0" timeOffset="6572.581">1276 1525,'-2'9,"0"0,1 0,0 0,1 0,0 0,0 1,1-1,0 0,1 0,0 0,0 0,1-1,0 1,1-1,0 1,0-1,1 0,-1-1,2 1,-1-1,1 0,0 0,1-1,0 1,5 2,-8-7,-1-1,1 0,0 0,0-1,0 1,0-1,0 0,0 0,0 0,0 0,0-1,0 1,-1-1,1 0,0-1,0 1,-1 0,1-1,-1 0,1 0,-1 0,0 0,0-1,0 1,0-1,2-2,66-83,-67 81,0 0,0 0,0 0,-1 0,-1-1,1 0,-1 1,0-1,-1 0,1 0,-2 0,1 0,-1 0,0 0,-2-6,-3-5</inkml:trace>
  <inkml:trace contextRef="#ctx0" brushRef="#br0" timeOffset="7237.392">1783 1129,'4'6,"-2"-1,1 1,-1 0,0 0,0 0,0 0,-1 1,0-1,0 0,-1 1,0-1,0 0,0 1,-1-1,0 1,0-1,0 0,-1 1,-1 10,10 133,1-94,7 74,-13-126,0 1,-1 0,1 0,-1 0,0 0,-1 1,1-1,-1 0,0 0,0 0,-1 0,0 1,0-1,0 0,0 0,-1 0,-1 3,-1-7,0-5</inkml:trace>
  <inkml:trace contextRef="#ctx0" brushRef="#br0" timeOffset="7474.416">1557 1440,'39'0,"26"0,8 0,-4 0,-9 4,-10 3,-9-1,-11 4,-6 0,-7-2</inkml:trace>
  <inkml:trace contextRef="#ctx0" brushRef="#br0" timeOffset="7725.521">2123 1609,'0'14,"0"5</inkml:trace>
  <inkml:trace contextRef="#ctx0" brushRef="#br0" timeOffset="7967.51">2066 1355,'0'0</inkml:trace>
  <inkml:trace contextRef="#ctx0" brushRef="#br0" timeOffset="8303.533">2404 1440,'-5'8,"0"2,0-1,1 1,0 0,1-1,0 2,1-1,0 0,0 0,1 1,1-1,-1 1,2-1,-1 1,2-1,-1 0,1 1,1-1,0 0,2 3,-4-11,0 0,0 0,0 0,0 0,1-1,-1 1,1-1,-1 1,1-1,0 1,0-1,-1 0,1 0,0 0,0 0,0 0,0 0,0 0,0-1,1 1,-1-1,0 0,0 1,0-1,0 0,1 0,-1-1,0 1,0 0,0-1,0 1,1-1,-1 0,0 1,0-1,0 0,-1 0,1-1,1 0,63-62,-65 61,41-102,-42 103,1-1,0 0,-1 1,1-1,-1 0,0 1,0-1,0 0,0 0,0 1,-1-1,1 0,-1 1,0-1,0 0,0 1,0-1,0 1,-1-1,1 1,-1 0,1 0,-1 0,0 0,0 0,0 0,0 0,0 0,0 1,-1-1,1 1,0-1,-1 1,1 0,-1 0,0 0,1 1,-2-1,-49 2,27 4</inkml:trace>
  <inkml:trace contextRef="#ctx0" brushRef="#br0" timeOffset="8723.441">2602 1580,'116'-115,"-115"114,0 0,0 0,0 0,1 0,-1 0,0 0,1 0,-1 0,1 1,-1-1,1 1,-1-1,1 1,-1-1,1 1,-1 0,1 0,-1 0,1 0,0 0,-1 0,1 0,-1 1,1-1,-1 0,1 1,-1-1,1 1,-1 0,1-1,-1 1,0 0,1 0,-1 0,0 0,0 0,0 0,0 0,0 1,0-1,0 0,0 1,0-1,0 0,-1 1,1-1,-1 1,1-1,-1 1,0-1,1 1,-1-1,0 1,52 89,-49-88,-1-1,0 1,1-1,0 0,-1 0,1 0,0 0,0 0,0 0,0-1,0 0,1 1,-1-1,0-1,1 1,-1 0,1-1,-1 1,0-1,1 0,-1 0,1-1,-1 1,1-1,-1 0,0 1,1-2,-1 1,1-1,1 0,-1-1,1 0,-1 0,0-1,0 1,0-1,-1 0,1 0,-1 0,0 0,0-1,0 1,-1-1,1 0,-1 0,0 0,-1 0,7-18</inkml:trace>
  <inkml:trace contextRef="#ctx0" brushRef="#br0" timeOffset="9585.414">3534 1016,'-17'140,"7"1,5 0,7 11,-2-151,0 1,-1-1,0 1,1-1,-1 1,1 0,0-1,0 1,-1 0,1-1,0 1,0 0,1-1,-1 1,0 0,0-1,1 1,-1-1,1 1,0 0,-1-1,1 1,0-1,0 0,0 1,0-1,0 0,0 1,0-1,0 0,1 0,-1 0,0 0,1 0,-1 0,1-1,-1 1,1 0,-1-1,1 1,0-1,-1 1,1-1,0 0,-1 0,1 0,107-93,-68 49,-28 29,1 0,0 1,0 1,2 0,0 1,0 1,9-5,-24 15,1 0,-1 1,0-1,1 0,-1 1,1-1,-1 1,1-1,-1 1,1 0,-1-1,1 1,-1 0,1 0,-1 0,1 0,0 1,-1-1,1 0,-1 1,1-1,-1 1,1-1,-1 1,0 0,1-1,-1 1,0 0,0 0,1 0,-1 0,0 0,0 0,0 1,0-1,0 0,0 0,-1 1,1-1,0 1,-1-1,1 0,-1 1,1-1,-1 1,0 0,1 0,3 82,-4-75,-1 7,0-13,0 1,0-1,0 0,0 1,1-1,0 0,0 1,0-1,0 0,0 1,0-1,1 0,0 1,0-1,0 0,0 0,0 0,1 1,-1-1,1-1,0 1,0 0,0 0,0-1,0 1,0-1,1 0,0 1,-1-1,1 0,14-1</inkml:trace>
  <inkml:trace contextRef="#ctx0" brushRef="#br0" timeOffset="10353.14">4352 1299,'-31'19,"1"1,1 1,1 2,0 1,2 1,1 2,-10 14,1 24,33-64,1 1,0-1,-1 0,1 1,0-1,0 1,0-1,0 1,0-1,0 1,0-1,0 1,1-1,-1 1,0-1,1 1,-1-1,1 0,0 1,0-1,-1 0,1 1,0-1,0 0,0 0,0 0,0 0,0 0,1 0,-1 0,0 0,0 0,1-1,-1 1,1-1,-1 1,0-1,1 1,-1-1,1 0,-1 1,1-1,-1 0,1 0,12-1,-1 0,0-2,1 1,-1-1,0-1,0 0,-1-1,1-1,-1 0,0 0,-1-1,1 0,-1-1,-1-1,9-3,112-97,-131 110,-1-1,1 1,0 0,0 0,0 0,-1 0,1 0,0-1,0 1,0 0,1 0,-1 0,0 0,0 0,0-1,1 1,-1 0,0 0,1 0,-1-1,1 1,-1 0,1 0,-1-1,1 1,-1 0,1-1,0 1,-1-1,1 1,0-1,-1 1,1-1,0 1,0-1,0 0,-1 0,1 1,0-1,0 0,0 0,0 0,-1 0,1 0,0 0,0 0,0 0,0 0,0 0,0 0,-1-1,1 1,0 0,0 0,0-1,-1 1,1-1,0 1,0-1,-1 1,1-1,-1 1,1-1,0 0,-1 1,1-1,0-1,-3 7,0-1,0 1,1-1,0 1,0-1,0 1,1 0,-1-1,1 1,0 0,1-1,-1 1,1 0,0-1,0 1,0-1,0 1,1-1,0 0,0 1,0-1,1 0,-1 0,1 0,0-1,0 1,0-1,1 0,-1 1,1-1,-1-1,1 1,0-1,0 1,1-1,1 1,6-3,1 1,-1-1,0-1,1-1,-1 1,0-2,1 0,-1 0,-1-1,1 0,-1-1,1-1,-1 0,-1 0,1-1,-1 0,0-1,-1 0,0-1,0 0,-1 0,0-1,6-9,88-73,-101 91,0 0,0 0,0 0,0 0,0 0,0 0,0 0,1 0,-1 1,0-1,0 1,1-1,-1 1,0-1,1 1,-1 0,1-1,-1 1,0 0,1 0,-1 0,1 0,-1 1,1-1,-1 0,0 0,1 1,-1-1,0 1,1 0,-1-1,0 1,0 0,1-1,-1 1,0 0,0 0,0 0,0 0,0 0,0 0,0 1,-1-1,1 0,0 0,-1 1,1-1,-1 0,1 1,-1-1,0 0,1 1,-1-1,0 1,3 11,-2 0,1 1,-2-1,0 1,0-1,-1 1,-1-1,0 0,-1 1,-1-1,0 0,0-1,-1 1,-1-1,0 0,-2 2,6-11,-1 0,0 0,0 0,0-1,0 1,0-1,0 0,-1 0,1 0,-1 0,0 0,1-1,-1 1,0-1,0 0,0 0,0-1,0 1,0-1,0 0,0 0,0 0,0-1,0 1,-2-2,-2-11,32 4,235 4,-254 5,0-1,1 1,-1-1,0-1,0 1,0-1,0 1,0-1,0-1,-1 1,1-1,-1 0,0 0,1 0,-1 0,-1-1,1 0,0 0,-1 0,0 0,2-4,5-11</inkml:trace>
  <inkml:trace contextRef="#ctx0" brushRef="#br0" timeOffset="12138.903">598 2117,'-2'1,"1"1,-1 0,0 0,0 0,1 0,-1 0,1 0,0 0,0 0,0 0,0 1,0-1,0 0,0 1,1-1,-1 1,1-1,0 1,0-1,0 3,-1-2,-17 219,-54 100,66-299,-1-6</inkml:trace>
  <inkml:trace contextRef="#ctx0" brushRef="#br0" timeOffset="12391.714">231 2513,'34'-5,"25"-2,7-4,-2 0,-7 1,-10 3,-6 3,-7 1,-8 7,-9 2</inkml:trace>
  <inkml:trace contextRef="#ctx0" brushRef="#br0" timeOffset="12974.421">880 2427,'-5'4,"0"-1,1 1,-1 0,1 1,0-1,0 1,1-1,-1 1,1 0,0 1,0-1,1 0,-1 1,1 0,0-1,1 1,0 0,0 0,0 0,0 0,1 4,-22 157,21-166,1 1,0 0,0-1,0 1,0 0,0-1,0 1,1 0,-1-1,0 1,1 0,0-1,-1 1,1-1,0 1,0-1,-1 0,1 1,0-1,0 0,1 1,-1-1,0 0,0 0,1 0,-1 0,0 0,1 0,-1-1,1 1,-1 0,1-1,-1 1,1-1,0 1,-1-1,1 0,0 0,-1 0,1 0,0 0,-1 0,1 0,0 0,-1-1,1 1,-1-1,1 1,1-2,15-7,0-2,-1 0,0-1,-1-1,0-1,-1 0,-1-1,0 0,-1-1,8-13,-21 28,0-1,1 1,-1-1,1 1,-1 0,1 0,-1-1,1 1,0 0,0 0,0 0,-1 0,1 0,0 0,0 0,1 0,-1 0,0 0,0 0,0 1,1-1,-1 0,0 1,0-1,1 1,-1 0,1-1,-1 1,0 0,1 0,-1 0,1 0,-1 0,0 0,1 0,-1 0,1 1,-1-1,0 0,1 1,-1-1,0 1,0 0,1-1,-1 1,0 0,0 0,0 0,0 0,0 0,0 0,0 0,0 0,0 0,-1 0,1 1,9 15,-9-13,0 1,0-1,1 0,0 0,0 0,0 0,1 0,-1 0,1 0,0-1,0 1,0-1,0 0,1 0,-1 0,1-1,0 1,0-1,0 0,0 0,0 0,0 0,1-1,-1 0,0 1,1-2,-1 1,1-1,-1 1,1-1,0 0,0-1,5-3,0-1,-1 0,0-1,0 0,-1 0,1-1,-1 0,-1 0,0-1,0 0,0-1,-1 1,0-1,0 0,-1-1,-1 1,0-1,0 0,0 0,-2 0,1-1,13-26,-8 18</inkml:trace>
  <inkml:trace contextRef="#ctx0" brushRef="#br0" timeOffset="13302.474">1670 2400,'-10'9,"1"1,0 0,0 0,1 1,0 1,1-1,0 1,1 1,0-1,1 1,0 0,1 0,0 3,3-14,1 0,-1 0,1 0,0 0,-1 0,1 0,0 0,0 0,0 0,0 0,1 0,-1 0,0 0,1-1,0 1,-1 0,1 0,0 0,0 0,0-1,0 1,0 0,0-1,1 1,-1-1,0 1,1-1,-1 0,1 1,0-1,-1 0,1 0,0 0,0 0,0-1,-1 1,1 0,0-1,0 1,0-1,0 0,0 0,0 0,0 0,0 0,0 0,0 0,0 0,95-29,-90 24,0 1,0-1,0 0,-1-1,0 0,0 0,-1 0,1 0,-1-1,-1 0,1 0,-1-1,0 1,-1-1,2-6,-3 11,-1 0,0-1,0 1,-1-1,1 0,-1 1,1-1,-1 1,0-1,-1 0,1 1,-1-1,1 1,-1-1,0 1,0-1,-1 1,1-1,-1 1,1 0,-1 0,0 0,0 0,-1 0,1 0,-1 1,1-1,-1 1,0 0,0-1,0 1,0 1,0-1,0 0,0 1,-3-1,-43-6,29 13</inkml:trace>
  <inkml:trace contextRef="#ctx0" brushRef="#br0" timeOffset="17272.457">2828 2513,'-1'340,"-15"-268,5-111,19 5,1 0,1 0,2 0,1 2,2 0,1 0,1 1,2 1,1 1,2 1,0 1,20-18,-33 33,0 1,0 0,1 1,0 0,1 1,0 0,1 1,0 0,0 1,0 0,14-5,-25 12,1 0,0-1,0 1,0 0,0 0,0 0,0 0,0 0,0 0,0 1,0-1,0 1,0-1,0 1,0 0,0 0,-1 0,1 0,0 0,-1 0,1 0,-1 0,1 1,-1-1,1 1,-1-1,0 1,0-1,0 1,0 0,0-1,0 1,0 0,-1 0,1 0,0 0,-1 0,0 0,1 0,-1 0,7 85,-6-73,-1 0,-1 0,0-1,-1 1,0-1,-1 1,-1-1,0 0,0 0,-2 0,0-1,0 1,-1-1,0-1,-1 0,0 0,-1 0,-2 1,7-11,0 1,0-1,0 0,0 0,0 0,0-1,-1 0,1 1,0-1,0-1,0 1,-1-1,1 1,0-1,0 0,0-1,0 1,0-1,0 1,1-1,-1-1,1 1,-1 0,1-1,0 0,-1 1,1-1,1 0,-1-1,0 1,1-1,0 1,0-1,0 1,0-1,0 0,1 0,0 0,0 0,0 0,0 0,0-1,1 1,0-4,0-20,2 3</inkml:trace>
  <inkml:trace contextRef="#ctx0" brushRef="#br0" timeOffset="18374.776">3589 2427,'-16'3,"0"1,0 1,0 0,1 1,0 1,0 0,0 1,-12 9,20-13,1 1,0-1,1 1,-1 0,1 1,0-1,0 1,1 0,-1 0,1 1,1-1,-1 1,1 0,1 0,-1 0,1 0,0 0,0 0,1 1,0 4,2-9,0 1,0-1,0 1,1-1,-1 0,1 0,0 1,0-1,0 0,0-1,0 1,1 0,-1-1,1 1,0-1,0 0,0 0,0 0,0 0,0 0,1-1,-1 0,0 1,1-1,-1 0,1-1,0 1,-1-1,1 1,-1-1,1 0,0-1,-1 1,1 0,-1-1,1 0,-1 0,1 0,-1 0,1-1,-1 1,0-1,0 0,0 0,3-2,12-8,-1-1,1-1,-2-1,0-1,-1 0,-1 0,0-2,-1 0,3-7,72-85,-87 109,-1-1,0 1,1 0,-1 0,1 0,0 0,-1 0,1 0,0 1,0-1,-1 0,1 0,0 0,0 1,0-1,0 0,0 1,0-1,0 1,0-1,0 1,0-1,0 1,0 0,1 0,-1-1,0 1,0 0,0 0,0 0,0 0,1 0,-1 1,0-1,0 0,0 0,0 1,0-1,0 1,0-1,0 1,0-1,0 1,0 0,0 0,0-1,0 1,0 0,-1 0,1 0,0 0,-1 0,1 0,0 0,-1 0,1 0,-1 0,0 0,1 1,2 40,-4-39,0 0,0 0,1 0,-1 1,1-1,0 0,0 0,0 0,0 0,0 1,1-1,-1 0,1 0,0 0,0 0,0 0,0 0,1 0,-1-1,1 1,0 0,-1-1,1 1,1-1,-1 0,0 0,0 1,1-1,-1-1,1 1,0 0,-1-1,1 1,0-1,0 0,0 0,0 0,1 0,7-3,0-1,0 0,-1 0,0-1,0-1,0 0,0 0,0-1,-1 0,0-1,-1 0,1 0,-1-1,3-4,12-8,-8 7,-1-1,0 0,-1-1,-1-1,0 0,-1-1,-1 0,0 0,6-19,-15 34,1 1,-1-1,0 1,0-1,0 0,0 1,0-1,-1 0,1 0,0 1,-1-1,0 0,1 0,-1 0,0 0,0 0,0 0,0 0,0 0,0 1,-1-1,1 0,-1 0,1 0,-1 0,0 1,1-1,-1 0,0 0,0 1,0-1,-1 1,1-1,0 1,0 0,-1-1,1 1,-1 0,0 0,1 0,-1 0,0 0,1 0,-1 0,0 1,0-1,0 1,1-1,-1 1,-1 0,-6 4,1 1,-1 1,1 0,1 0,-1 0,1 1,0 0,0 0,1 1,0 0,0 0,1 1,0-1,1 1,-1 2,3-8,0-1,0 1,1 0,-1 0,1 0,-1 0,1 0,0 0,0 0,0 0,1 0,-1 1,1-1,0 0,0 0,0 1,0-1,0 0,1 0,0 1,-1-1,1 0,0 0,1 0,-1 0,0 0,1 0,0 0,0-1,0 1,0-1,0 1,0-1,0 1,1-1,-1 0,1 0,0-1,0 1,0 0,-1-1,4 1,10 3,1-2,-1 0,1-1,0-1,0 0,-1-2,1 1,0-2,0 0,-1-2,1 1,5-4,-13 5,-7 1,1 0,-1 0,1 1,-1-1,1 0,0 1,0-1,-1 1,1 0,0 0,-1 0,1 0,0 1,-1-1,1 1,0 0,-1-1,1 1,-1 0,1 1,-1-1,1 0,-1 1,0-1,0 1,0 0,0-1,0 1,0 0,0 0,1 3,9 26,-12-28,0 1,1-1,-1 0,1 0,0 0,0 1,0-1,1 0,-1 0,1 0,-1-1,1 1,0 0,0-1,0 1,1-1,-1 1,0-1,1 0,0 0,-1 0,1-1,0 1,0-1,0 1,0-1,0 0,0 0,1 0,-1-1,0 1,0-1,1 0,1 0,10-4,0 0,-1-2,1 0,-1 0,-1-2,1 0,-1 0,-1-1,1 0,-2-2,1 1,-1-1,-1-1,0 0,0-1,15-13,-4 3,0 0,-2-2,-1 0,0-1,-2-1,-2-1,0 0,-1-1,-2 0,-1-1,3-20,-12 44,0 0,0 0,-1-1,0 1,0 0,-1 0,0 0,0 0,0 0,-1 0,1 0,-2 0,1 0,-1-1,2 5,0 0,0 0,-1 0,1 0,0 1,-1-1,1 0,-1 1,0-1,1 1,-1 0,0-1,0 1,0 0,0 0,0 0,0 0,0 1,0-1,-1 0,1 1,0 0,0-1,0 1,-1 0,1 0,0 0,0 1,-1-1,1 0,0 1,0 0,0-1,0 1,0 0,0 0,0 0,0 0,-2 2,-1 1,0 1,1 0,-1 0,1 0,0 1,1-1,-1 1,1 0,0 0,0 0,1 1,0-1,0 1,1-1,-1 1,1-1,1 1,-1 2,-3 16,1-8,0 0,2-1,0 1,1 0,0 0,2 0,0 0,1 0,0 0,2-1,0 0,0 0,2 0,5 9,-4-8,-2 0,1-1,0-1,2 0,0 0,0 0,1-1,1 0,1-1,0 0,3 1,-14-13,0 0,0 0,0 0,0 0,0-1,1 1,-1 0,0-1,0 1,1-1,-1 1,1-1,-1 1,0-1,1 0,-1 0,1 0,-1 0,1 0,-1 0,0 0,1 0,-1-1,1 1,-1 0,0-1,1 1,-1-1,0 0,1 1,-1-1,0 0,0 0,0 0,0 0,0 0,0 0,0 0,0 0,0 0,0 0,0 0,-1-1,1 1,0 0,-1-1,6-15</inkml:trace>
  <inkml:trace contextRef="#ctx0" brushRef="#br0" timeOffset="18626.128">4493 2173,'38'0,"37"-4,16-3,-4 1,-12 2,-8 0,-11-3,-11-1,-7 2,-6 1,-4 1,-6 3</inkml:trace>
  <inkml:trace contextRef="#ctx0" brushRef="#br0" timeOffset="18887.667">5396 2146,'-12'1,"0"1,0 0,1 1,-1 1,1 0,-1 0,1 1,0 0,1 1,-1 1,1-1,1 2,-6 4,15-11,-1 1,1-1,-1 1,1 0,0-1,0 1,0-1,0 1,0-1,0 1,0 0,1-1,-1 1,0-1,1 1,0-1,-1 1,1-1,0 1,-1-1,1 0,0 1,0-1,0 0,0 0,1 0,-1 0,0 0,0 0,1 0,-1 0,0 0,1 0,-1-1,1 1,-1-1,1 1,-1-1,1 1,0-1,-1 0,1 0,-1 0,1 0,0 0,-1 0,1 0,-1-1,1 1,0-1,11 5,0-1,72 32,-83-34,0 0,-1 0,1 0,-1 0,1 0,-1 0,0 1,1-1,-1 1,0-1,0 1,0-1,0 1,0 0,0-1,0 1,-1 0,1 0,0 0,-1-1,0 1,1 0,-1 0,0 0,0 0,0 0,0 0,-1 0,1 0,0-1,-1 1,1 0,-1 0,0 0,1-1,-1 1,0 0,0-1,0 1,-1 0,1-1,0 0,-1 1,-5 5,-1-1,1-1,-1 1,0-2,-1 1,1-1,-1 0,0-1,0 0,0 0,-1-1,1 0,0 0,-1-1,0-1,1 0,-1 0,-8-2,-8 2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44,'-4'0,"2"0,7 0,3-5,4-1,1-5,-7 4,-10 4,2 2,0-4,1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1,'0'5,"0"6,5 1,2-6,-1 1,-6-1,2-6,5-8,2-8,-1 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02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145,'-37'19,"-173"102,136-67,2 4,2 3,0 6,45-40,0-1,-1-1,-2-1,0-2,-1-1,-2-1,-19 9,-79 34,103-54</inkml:trace>
  <inkml:trace contextRef="#ctx0" brushRef="#br0" timeOffset="331.914">170 230,'6'14,"2"0,-1-1,2 0,0 0,0 0,1-1,1-1,0 0,4 3,-9-9,12 11,1 0,1-2,1 0,0-1,0-1,1-1,1-2,0 0,0-1,1-1,0-1,0-1,0-2,2 0,-23-2,47 6,0 2,0 2,-1 2,-1 3,1 2,-43-16,1 0,-1 1,0 0,0 0,0 0,-1 1,1-1,-1 2,0-1,0 0,0 1,-1 0,1 0,-1 0,0 1,-1 0,0-1,1 1,-2 0,1 1,-1-1,0 0,0 1,0 1,-5 4,-2-6</inkml:trace>
  <inkml:trace contextRef="#ctx0" brushRef="#br0" timeOffset="647.096">593 5,'-13'38,"1"1,2 1,1 0,3 0,1 0,2 1,1 0,3 0,1-1,2 1,2-1,4 12,3 11,-7-41,0 0,-2 0,-1 1,0-1,-2 1,-1 0,0-1,-2 1,0 0,-3 4,-2-3</inkml:trace>
  <inkml:trace contextRef="#ctx0" brushRef="#br0" timeOffset="916.029">0 569,'34'0,"53"-10,23-3,6 1,-1-2,-12 0,-8 4,-11 3,-10-2,-8 0,-6 2,-8 2,-8 7,-7 3,-5 1,-3 3,-1 1,-6-1</inkml:trace>
  <inkml:trace contextRef="#ctx0" brushRef="#br0" timeOffset="4556.017">1609 5,'-1'-1,"1"1,-1-1,1 1,0 0,-1-1,1 1,-1 0,1 0,-1-1,0 1,1 0,-1 0,1 0,-1 0,1 0,-1 0,1 0,-1 0,0 0,1 0,-1 0,1 0,-1 0,1 0,-1 0,1 0,-1 1,1-1,-1 0,1 0,-1 1,1-1,-1 0,1 1,-1-1,1 1,-1-1,1 0,0 1,-1-1,1 1,0-1,0 1,-1-1,1 1,0-1,0 1,0 0,0-1,-1 1,1-1,0 1,0-1,0 1,0 0,0-1,0 1,1-1,-1 1,0 0,-5 40,4 492,0-485,-2 0,-2 0,-3-1,-1 0,-4 6,0 52,29-88,-5-16</inkml:trace>
  <inkml:trace contextRef="#ctx0" brushRef="#br0" timeOffset="5001.325">1891 32,'0'50,"-1"34,4-1,12 72,30 85,-5-58,-84-288,29 77,-1 1,-2 0,-1 2,0 0,-18-16,31 34,-1 1,0 0,0 0,0 1,-1 0,0 1,0-1,-1 1,1 1,-1 0,0 0,0 1,0 0,-1 0,1 1,-1 0,0 1,1 0,-1 1,0 0,0 0,1 1,-1 0,0 1,1 0,-1 0,1 1,0 1,0-1,0 1,0 1,1 0,0 0,0 1,0-1,0 2,1-1,0 1,-5 7,-25 70,33-59</inkml:trace>
  <inkml:trace contextRef="#ctx0" brushRef="#br0" timeOffset="5401.642">2314 541,'-7'8,"0"0,1 1,0-1,0 1,1 1,1-1,-1 1,1-1,1 1,0 0,0 1,1-1,1 0,-1 1,2-1,-1 1,2-1,-1 1,1 1,1-9,-1 1,0 0,1 0,-1 0,1-1,0 1,1-1,-1 0,0 1,1-1,0 0,0 0,0-1,0 1,0 0,0-1,1 0,-1 0,1 0,0 0,-1-1,1 1,0-1,0 0,0 0,0-1,0 1,0-1,0 0,0 0,0 0,0 0,0-1,5 1,0-1,-1 0,1 0,0-1,-1 0,0 0,1-1,-1 0,0-1,-1 0,1 0,-1-1,1 0,-1 0,1-2,-3 2,0 1,0-1,-1 0,0-1,0 1,0-1,-1 0,0 0,0 0,0 0,-1-1,0 1,0 0,-1-1,1 0,-1 1,-1-1,0 0,0 0,0 1,0-1,-1 0,0 1,-1-1,0 0,0 1,0 0,0-1,-1 1,0 0,-1 0,1 1,-1-1,0 1,-1 0,1 0,-1 0,-5-4,6 5,-1 1,0 0,1 0,-1 0,0 1,-1-1,1 1,0 0,-1 1,1-1,-1 1,1 0,-1 1,0-1,1 1,-1 0,0 0,1 1,-1 0,0 0,1 0,-1 1,1-1,0 1,-1 1,1-1,0 1,0 0,1 0,-1 0,1 1,-1-1,1 1,0 0,-1 2,-13 16</inkml:trace>
  <inkml:trace contextRef="#ctx0" brushRef="#br0" timeOffset="5900.032">2625 766,'32'-58,"2"1,2 2,3 1,23-23,-62 76,0 0,1 0,-1 0,0 0,1 0,-1 0,1-1,-1 1,1 0,-1 0,1 1,0-1,-1 0,1 0,0 0,0 0,0 1,0-1,0 0,0 1,0-1,0 0,0 1,0-1,0 1,0 0,0-1,0 1,0 0,0 0,0 0,1 0,-1 0,0 0,0 0,0 0,0 0,0 0,1 1,-1-1,0 0,0 1,0-1,0 1,0-1,0 1,0 0,0-1,0 1,-1 0,1 0,0 0,0-1,-1 1,1 0,0 0,-1 0,1 0,-9 131,8-131,0 0,0 0,0 0,0 0,0 0,0 0,0 0,0 0,1 0,-1 0,0 0,1 0,-1-1,1 1,-1 0,1 0,-1 0,1 0,0 0,-1-1,1 1,0 0,0-1,-1 1,1 0,0-1,0 1,0-1,0 1,0-1,0 0,0 1,0-1,0 0,0 0,0 0,0 0,0 0,0 0,0 0,0 0,0 0,0 0,0 0,0-1,0 1,0 0,0-1,0 1,0-1,-1 1,1-1,0 1,0-1,49-33,11-26,-49 46,1 0,1 1,0 0,0 1,1 1,1 0,0 1,-15 9,0 1,0-1,1 0,-1 0,0 1,0-1,0 0,1 1,-1-1,0 1,1 0,-1-1,0 1,1 0,-1 0,1 0,-1 0,0 0,1 0,-1 0,0 1,1-1,-1 0,0 1,1-1,-1 1,0 0,0-1,1 1,-1 0,0 0,0-1,0 1,0 0,0 0,0 0,0 0,0 0,-1 1,1-1,0 0,-1 0,1 1,0-1,-2 63,-4-50,3-9,0 0,0 0,1 0,-1-1,1 2,0-1,1 0,-1 0,1 0,0 0,0 0,1 0,-1 0,1 1,0-1,1 0,-1-1,1 1,0 1,9 6</inkml:trace>
  <inkml:trace contextRef="#ctx0" brushRef="#br0" timeOffset="6204.426">3443 541,'0'8,"-1"0,1 0,0 0,1 0,0 0,0 0,1 0,0 0,0-1,1 1,0 0,0-1,1 0,0 0,0 0,0-1,1 1,1 1,-3-5,0 0,-1 0,1-1,0 1,0 0,1-1,-1 0,0 0,1 0,-1 0,1 0,0-1,0 1,-1-1,1 0,0 0,0-1,0 1,0-1,0 0,0 0,0 0,0-1,0 1,0-1,0 0,0 0,0 0,0-1,-1 1,1-1,-1 0,1 0,-1 0,1 0,1-3,0 1,0 0,0 0,0-1,0 0,-1 0,0 0,0 0,0-1,-1 1,0-1,0 0,0 0,-1 0,0-1,0 1,-1 0,1-1,-1 1,-1-1,1 1,-1-1,0 0,-1 1,0-1,0 1,-1-4,-2 3,-1 0,-1 1,1-1,-1 1,0 0,-1 1,1 0,-1 0,0 0,0 1,-1 0,1 0,-1 0,0 1,0 1,0-1,0 1,-1 1,1-1,0 1,-1 1,1 0,-1 0,1 0,-1 1,1 1,0-1,0 1,-1 1,1-1,0 2,1-1,-1 1,-1 1,-9 7</inkml:trace>
  <inkml:trace contextRef="#ctx0" brushRef="#br0" timeOffset="7135.376">4092 456,'-18'6,"1"2,-1 0,2 1,-1 0,1 2,1 0,0 0,0 2,1 0,1 0,0 1,1 1,0 0,1 2,-23 55,33-70,0 0,1 0,-1 1,1-1,0 0,-1 0,1 0,0 0,0 0,0 0,1 1,-1-1,0 0,1 0,0 0,-1 0,1 0,0 0,0 0,0 0,0 0,0-1,1 1,-1 0,0-1,1 1,0-1,-1 1,1-1,0 0,-1 0,1 1,0-1,2 0,1 1,1 0,-1-1,1 0,0 0,0-1,-1 1,1-1,0 0,0-1,-1 0,1 0,0 0,-1 0,1-1,-1 0,1 0,-1 0,0-1,0 0,0 0,0 0,-1 0,1-1,0-1,95-104,-99 108,72-112,-72 112,-1 0,0 0,1 0,-1 0,1-1,-1 1,1 0,0 0,-1 0,1 0,0 0,0 0,0 0,0 1,-1-1,1 0,0 0,1 1,-1-1,0 1,0-1,0 1,0-1,0 1,1-1,-1 1,0 0,0 0,0 0,1 0,-1 0,0 0,0 0,1 0,-1 0,0 0,0 1,0-1,1 1,-1-1,0 1,0-1,0 1,0-1,0 1,0 0,0 0,0 0,0-1,0 1,0 0,-1 0,1 0,0 0,-1 0,1 1,-1-1,1 0,-1 0,1 0,-1 0,0 1,0-1,19 167,-9-83,-4 0,-4 0,-6 39,-1-76,-2 0,-3 0,-1-1,-10 22,19-61,0 1,0 0,-1-1,0 0,-1 1,1-2,-2 1,1 0,-1-1,0 1,-1-1,1-1,-1 1,-1-1,1 0,-1-1,0 1,-1-1,-1 0,6-4,0-1,0 0,0 1,1-1,-1-1,0 1,0 0,0-1,0 1,0-1,0 0,1 0,-1 0,0-1,1 1,-1 0,1-1,-1 0,1 1,0-1,0 0,0 0,0-1,0 1,0 0,0-1,1 1,-1-1,1 1,0-1,-1-2,-23-92,28 59,1 0,2 0,1 0,3 1,0 0,3 0,1 2,1 0,2 0,2 1,14-18,77-78,-79 112,-20 18</inkml:trace>
  <inkml:trace contextRef="#ctx0" brushRef="#br0" timeOffset="7556.044">4544 682,'10'-12,"4"-4,0 0,-1-2,0 0,-2 0,0-1,-1 0,4-11,-13 29,-1 0,1-1,0 1,0 0,0 0,-1-1,1 1,-1 0,1-1,-1 1,0-1,1 1,-1-1,0 1,0-1,0 1,0-1,0 1,0 0,0-1,-1 1,1-1,-1 1,1-1,-1 1,1 0,-1-1,0 1,1 0,-1 0,0-1,0 1,0 0,0 0,0 0,0 0,0 0,-1 0,1 1,0-1,-1 0,1 1,0-1,-1 1,1-1,0 1,-1-1,1 1,-1 0,1 0,-1 0,1 0,-1 0,1 0,-1 0,1 0,0 1,-1-1,1 0,-1 1,1-1,0 1,-1 0,1 0,-16 7,2 1,-1 1,1 0,1 1,0 1,0 0,2 1,-1 0,2 1,-7 9,-27 77,45-97,-1 0,1 1,-1-1,1 0,0 0,1 0,-1 0,0 0,1 1,0-1,-1 0,1 0,1 0,-1 0,0-1,1 1,-1 0,1 0,0-1,0 1,0-1,0 0,0 1,1-1,-1 0,1 0,-1-1,1 1,0 0,-1-1,1 0,0 0,1 1,14 2,0-1,0 0,0-1,1-1,-1 0,1-2,-1 0,0-1,0-1,1 0,-2-2,1 0,4-3,23-8,-26 8</inkml:trace>
  <inkml:trace contextRef="#ctx0" brushRef="#br0" timeOffset="7957.754">4798 795,'58'-78,"-4"-3,-3-2,-3-5,-39 75,-12 23,-2 6,-4 82,9-96,0 1,0 0,0 0,1-1,-1 1,1 0,0 0,0-1,0 1,0-1,0 1,1-1,-1 1,1-1,-1 0,1 1,0-1,0 0,0 0,0-1,0 1,1 0,-1-1,0 1,1-1,-1 0,1 1,-1-1,1-1,0 1,0 0,-1-1,3 1,6-2,1-1,-1-1,0 0,1 0,-2-1,1 0,0-1,-1-1,0 1,0-2,0 1,-1-1,0-1,0 1,-1-2,0 1,2-4,24-50,-29 41</inkml:trace>
  <inkml:trace contextRef="#ctx0" brushRef="#br0" timeOffset="8622.996">5390 569,'28'0,"0"-1,-1-1,1-1,-1-2,1-1,-1-1,-1-1,10-5,-33 13,0-1,-1 1,1-1,-1 0,1 0,-1 0,1 0,-1-1,0 1,1 0,-1-1,0 0,0 1,0-1,0 0,0 0,-1 0,1 0,0-1,-1 1,0 0,0-1,1 1,-1-1,-1 1,1-1,0 1,-1-1,1 0,-1 1,0-1,0 0,0 0,0 1,0-1,0 0,-1 1,0-1,1 1,-1-1,0 0,0 1,0 0,-1-1,1 1,-1 0,1-1,-1 1,0 0,1 0,-1 0,0 1,0-1,-3-1,-7-1,-1 1,0 1,1 0,-1 1,-1 0,1 1,0 0,0 1,0 0,1 1,-1 1,0 0,1 1,-1 0,1 1,0 0,0 1,1 0,-3 3,7-7,1 1,-1 1,1-1,-1 1,1 0,0 1,1-1,-1 1,1 0,0 0,0 1,1 0,-1-1,1 2,1-1,-1 0,1 1,0-1,0 1,1 0,0 0,0 0,1 0,0 1,0-1,1 0,0 1,0-1,0 0,1 0,0 1,1-1,0 0,0 0,0 0,1-1,0 3,7 0,-1 0,1 0,1 0,-1-2,2 1,-1-1,1-1,0 0,0-1,0 0,1-1,0 0,0-1,0 0,0-1,0-1,1 0,-1-1,0 0,0-1,1 0,10-4,-5 3,1-1,-1-1,-1-1,1-1,0 0,-1-1,-1-1,1-1,-1-1,-1 0,12-10,-4 0</inkml:trace>
  <inkml:trace contextRef="#ctx0" brushRef="#br0" timeOffset="8990.12">6012 399,'-13'3,"1"1,0 0,0 0,0 1,0 1,1 0,0 0,0 1,1 1,0 0,0 0,1 1,0 0,0 1,1 0,0 0,1 1,0 0,1 0,0 0,1 1,0 0,1 0,0 0,0 5,4-13,0 0,0 0,0 1,1-1,0 0,-1 0,2 0,-1 0,0 0,1 0,0 0,0 0,0-1,0 1,0-1,1 1,0-1,0 0,0 0,0 0,0 0,0-1,1 1,-1-1,1 0,0 0,0 0,-1 0,1-1,0 0,1 0,2 1,4 1,1-1,0 0,0 0,0-1,0-1,0 0,0 0,-1-1,1-1,0 0,2-1,-5 1,0 0,0-1,0 0,-1 0,1-1,-1 0,0-1,0 1,-1-2,1 1,-1-1,0 0,-1 0,1-1,-1 0,-1 0,1-1,-1 1,0-1,-1 0,0 0,0-1,-1 1,0-1,-1 0,0 0,0 0,0 0,-2 0,1 0,-1 0,0-1,-1 1,0 0,0 0,-1 3,0 0,0 0,0 0,-1 0,0 0,0 1,-1 0,1-1,-1 1,0 0,0 1,-1-1,0 1,0 0,0 0,0 0,0 1,-1 0,1 0,-1 0,0 0,0 1,0 0,0 1,0-1,-1 1,1 0,0 1,-1-1,1 1,0 1,-1-1,-1 1,-17 4</inkml:trace>
  <inkml:trace contextRef="#ctx0" brushRef="#br0" timeOffset="9651.394">6350 315,'-8'20,"1"1,1-1,0 1,2 1,1-1,0 0,1 1,2 0,0 3,1-21,-1 0,1-1,0 1,0 0,0 0,1-1,0 1,-1-1,1 0,0 1,0-1,1 0,-1 0,1 0,0 0,-1-1,1 1,0-1,1 1,-1-1,0 0,1-1,-1 1,1 0,-1-1,1 0,0 0,-1 0,1 0,0-1,0 1,0-1,0 0,-1 0,1 0,0-1,0 0,0 1,0-1,2-2,8 2,-1-2,0 0,0 0,-1-1,1-1,-1 0,0-1,0 0,0-1,-1 0,0-1,0 0,-1-1,0 0,-1 0,0-1,-1 0,1-1,-2 0,0 0,0-1,-1 0,0 0,-1 0,0-4,-2-4</inkml:trace>
  <inkml:trace contextRef="#ctx0" brushRef="#br0" timeOffset="10084.955">7027 286,'1'0,"0"-1,-1 0,1 1,-1-1,1 0,-1 1,0-1,1 0,-1 1,0-1,1 0,-1 0,0 0,0 1,0-1,1 0,-1 0,0 0,0 1,0-1,0 0,-1 0,1 0,0 1,0-1,0 0,-1 0,1 0,0 1,-1-1,1 0,-1 1,1-1,-1 0,1 1,-1-1,1 0,-1 1,1-1,-1 1,0-1,1 1,-1 0,0-1,0 1,1 0,-1-1,0 1,0 0,0 0,1-1,-1 1,0 0,0 0,0 0,1 0,-1 0,0 1,0-1,-52 12,51-12,0 1,0-1,0 0,0 1,0 0,0-1,0 1,0 0,0 0,0 0,1 0,-1 1,0-1,1 0,-1 1,1-1,-1 1,1-1,0 1,-1 0,1 0,0 0,0-1,0 1,1 0,-1 0,0 0,1 0,-1 1,1-1,0 0,-1 0,1 0,0 0,0 0,1 0,-1 0,0 1,1-1,-1 0,1 0,0 0,0 0,0 0,0 1,80 35,-75-37,-1 0,1 0,0 1,0-1,-1 2,1-1,-1 1,0-1,0 1,0 1,0-1,0 1,-1 0,1 0,-1 0,0 0,-1 1,1 0,-1 0,0 0,0 0,0 0,0 2,-1 1,1 0,-2 1,0-1,0 0,0 1,-1-1,0 1,-1-1,1 1,-2-1,1 0,-1 0,-1 0,1 0,-1 0,-1 0,0 0,0-1,0 0,-1 0,0 0,0 0,0-1,-1 0,0 0,-1 0,1-1,-1 0,0 0,0-1,-1 0,1 0,-1-1,-3 1,6-3,1-1,-1 0,0 0,0 0,0-1,0 0,0 0,0 0,1 0,-1-1,1 1,-1-1,1-1,-1 1,1-1,0 1,0-1,0 0,1-1,-1 1,1-1,-1 1,1-1,-1-2,-9-14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1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112 752,'13'193,"-2"62,-12-241,-1-1,1 1,-2-1,0 1,-1-1,0 0,-1 0,0-1,-1 1,-1-1,0 0,-1 0,7-10,-1-1,1 0,0 1,-1-1,0 0,1 0,-1 0,0 0,1 0,-1 0,0-1,0 1,0 0,0-1,0 0,0 1,0-1,1 0,-1 0,0 0,0 0,0 0,0-1,0 1,0-1,0 1,0-1,0 1,1-1,-1 0,0 0,0 0,1 0,-1 0,1-1,-1 1,1 0,-1-1,1 1,0-1,0 1,0-1,0 0,0 1,0-1,0 0,0 0,1 0,-1 0,1 1,-1-1,1 0,0 0,0 0,0 0,0 0,0 0,0 0,1 0,-1 0,0 0,1 0,0 0,-1 1,2-3,4-22,1 1,1-1,1 1,1 1,1 0,2 0,0 1,7-7,9-18,3 2,1 1,3 1,1 3,2 0,2 3,2 2,1 1,1 2,29-14,20 6,-91 40,-1 0,1 1,-1-1,1 1,0-1,0 1,-1 0,1 0,0 0,0 0,-1 1,1-1,0 1,-1 0,1 0,0 0,-1 0,1 0,-1 0,0 0,1 1,-1-1,0 1,0 0,0 0,0 0,0 0,0 0,-1 0,1 0,-1 1,1-1,-1 1,0-1,0 1,1 10,-1-1,-1 1,0 0,-1-1,-1 1,0-1,0 1,-1-1,-1 0,0 0,0 0,-1-1,-1 1,0-1,-1 0,0-1,0 0,-1 0,0 0,-1-1,-3 2,0 4,-5 7,7-6,0-1,-2-1,0 0,-1 0,0-2,0 1,-2-2,0 0,0 0,-16 7,16-11,-74 21,86-28,0 0,0 0,1 0,-1 0,0-1,0 1,0-1,0 0,1 1,-1-1,0-1,1 1,-1 0,0-1,1 1,0-1,-1 0,1 0,0 0,0 0,0 0,0 0,0 0,1-1,-1 1,1-1,0 1,-1-1,1 0,0-1,-1-3,0 1,1 0,0-1,0 1,0-1,1 1,0-1,1 1,-1-1,1 1,0 0,1-1,-1 1,1 0,1-2,7-12</inkml:trace>
  <inkml:trace contextRef="#ctx0" brushRef="#br0" timeOffset="1077.56">1129 639,'-40'16,"0"3,1 1,1 2,2 1,0 2,1 2,2 1,-12 13,39-34,0-1,1 1,0 0,0 0,0 1,1 0,0-1,0 1,1 1,0-1,0 2,2-7,0 0,1-1,0 1,0 0,0 0,0-1,0 1,0 0,0-1,1 1,0 0,-1-1,1 1,0-1,0 1,1-1,-1 1,0-1,1 0,-1 0,1 1,0-1,0 0,0-1,0 1,0 0,0 0,0-1,1 0,-1 1,1-1,-1 0,1 0,-1 0,1 0,-1-1,2 1,9 0,1 0,0-1,0 0,0-1,-1-1,1 0,0-1,-1 0,0-1,0-1,0 0,0-1,-1 0,0-1,0 0,-1-1,1 0,4-6,4-1,-1 0,0-1,-1-2,-1 1,-1-2,0 0,-1-1,-1-1,-2 0,0-1,9-22,-19 34,-6 16,-9 15,7-9,1 1,0 0,1 0,1 0,0 0,1 1,0-1,1 1,0 4,1-14,0 0,0 0,1 0,-1 0,1-1,0 1,0 0,0 0,0-1,1 1,0 0,-1-1,1 0,1 1,-1-1,0 0,1 0,-1 0,1 0,0-1,0 1,0-1,1 0,-1 0,0 0,1 0,-1 0,1-1,0 0,-1 1,1-2,0 1,3 0,8-1,0-2,0 0,0-1,0 0,-1-1,1 0,-1-2,0 0,0 0,-1-1,0-1,0 0,-1-1,0 0,7-8,22-15,-3-2,0-1,-3-2,-1-2,26-37,-22-9,-37 83,-1 0,1-1,0 1,-1 0,1-1,-1 1,0 0,0-1,0 1,0 0,0-1,0 1,-1-1,1 1,-1 0,0-1,1 1,-1 0,0 0,0 0,-1 0,1 0,0 0,-1 0,1 0,-1 0,0 0,1 1,-1-1,0 1,0-1,0 1,0 0,0 0,-2-1,-3 3,-1-1,1 1,-1 0,1 1,0 0,0 0,0 1,0 0,0 0,0 0,1 1,0 0,0 0,0 1,0 0,0 0,1 0,0 0,0 1,-3 6,-2-2,0 1,2 0,-1 1,1 0,1 0,0 1,1-1,0 2,-2 6,8-18,-1 1,1-1,0 1,-1-1,1 1,0-1,1 1,-1-1,0 1,1-1,-1 1,1-1,0 0,0 1,0-1,0 0,0 1,0-1,1 0,-1 0,1 0,-1 0,1 0,0-1,0 1,0 0,0-1,0 0,0 1,0-1,0 0,0 0,1 0,-1 0,1 0,-1-1,0 1,1-1,-1 1,1-1,104 3,66-54,-172 51,1-1,-1 1,1 0,0-1,-1 1,1 0,0 0,-1 0,1 1,-1-1,1 0,0 1,-1-1,1 1,-1-1,1 1,-1-1,1 1,-1 0,0 0,1 0,-1 0,0 0,0 0,0 0,1 1,-1-1,0 0,-1 1,1-1,0 0,0 1,-1-1,1 1,0-1,-1 1,0 0,1-1,-1 1,0-1,0 1,0 0,0-1,0 1,0 0,0-1,-1 1,1-1,0 1,-1-1,0 1,1 0,-1-1,0 1,-1 6,-8 121,10-125,1 0,0 0,0-1,0 1,0 0,0 0,1-1,0 1,0-1,0 1,0-1,1 0,-1 0,1 0,0 0,-1 0,1 0,1-1,-1 0,0 0,1 1,-1-2,1 1,-1 0,1-1,0 0,0 0,0 0,-1 0,5 0,8-1,-1-1,1-1,0 0,-1-1,1 0,-1-2,0 0,0 0,0-1,-1-1,0-1,0 0,-1 0,0-2,-1 1,0-2,0 0,-1 0,-1-1,0 0,0-1,0-2,14-18,-1-2,-2 0,-2-2,-1 0,-1-1,-3-1,-1 0,-2-1,-1 0,-3-1,-1 0,-1-9,-2 37,-1 0,0 0,0 0,-2-1,1 1,-2 0,0 0,0 0,-1 0,-1 0,0 0,-1 1,-1-1,1 1,-2 0,0 0,0 1,-1-1,-4-3,10 13,-1 1,1-1,-1 1,1-1,-1 1,0-1,0 1,1 0,-1 0,0 0,0 0,0 0,0 1,0-1,-1 1,1-1,0 1,0 0,0 0,0-1,0 2,-1-1,1 0,0 0,0 1,0-1,0 1,0-1,0 1,0 0,0 0,0 0,0 0,0 0,0 1,1-1,-1 1,0-1,0 2,-48 74,13 135,36-183,0 1,2-1,1 1,2-1,1 0,1 0,1 0,2-1,0 0,2-1,11 19,43 95,-64-141,0 1,0-1,0 1,-1-1,1 1,0 0,0 0,-1-1,1 1,0 0,-1 0,1 0,-1-1,1 1,-1 0,0 0,1 0,-1 0,0 0,1 0,-1 0,0 0,0 0,0 0,0 0,0 0,0 0,0 0,0 0,-1 0,1 0,0 0,-1 0,1 0,0 0,-1 0,1 0,-1-1,1 1,-1 0,0 0,1 0,-1-1,0 1,0 0,1-1,-1 1,0-1,0 1,0-1,0 1,0-1,0 1,0-1,0 0,0 0,0 1,0-1,0 0,0 0,0 0,0 0,0 0,0 0,0-1,0 1,-13-4</inkml:trace>
  <inkml:trace contextRef="#ctx0" brushRef="#br0" timeOffset="1304.407">1976 469,'38'-5,"52"-11,19-7,1-1,-3 0,-12-1,-15 3,-14 1,-7 5,-9 4,-8 4,-7-1,-4 1,-3 2,-1 1,-5 3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0.6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368 0,'-19'51,"2"1,2 1,3 1,2-1,3 1,2 1,2 0,3 16,-1-33,-2 0,-1-1,-2 0,-1 0,-2 0,-2-1,-1 0,-11 20,23-55,-2 1,1-1,0 1,-1-1,1 1,0 0,0 0,0 0,0 0,0 0,1 0,-1 0,0 0,1 0,0 0,-1 0,1 0,0 0,0 0,0 0,0 0,0 0,1 0,-1 1,1-1,-1 0,1 0,0 0,0-1,0 1,0 0,0 0,0 0,0-1,1 1,-1 0,2 0,30-21,-16 2</inkml:trace>
  <inkml:trace contextRef="#ctx0" brushRef="#br0" timeOffset="250.066">1 536,'38'-5,"37"-11,15-3,-2 2,-12 4,-14 4,-13-1,-10 1,-6 2,-5 2,-6 2</inkml:trace>
  <inkml:trace contextRef="#ctx0" brushRef="#br0" timeOffset="987.161">594 678,'21'0,"0"0,1-2,-1 0,0-1,0-1,-1-1,1-1,-1 0,0-2,-1 0,0-2,12-7,-28 15,-1 1,1-1,-1 1,0-1,0 0,0 0,0 0,0 0,0 0,0-1,-1 1,1 0,-1-1,0 1,0-1,0 0,0 1,0-1,0 0,-1 0,1 1,-1-1,0 0,0 0,0 0,0 1,0-1,-1 0,1 0,-1 0,0 1,0-1,0 0,0 1,0-1,-1 1,1-1,-1 1,1 0,-1 0,0-1,0 1,0 0,0 1,0-1,-1 0,1 1,0-1,-1 1,1 0,-1-1,0 1,1 0,-4 0,-3 0,0 1,-1 0,1 1,-1 0,1 0,0 1,0 0,0 0,0 1,0 1,0-1,1 2,-1-1,1 1,0 0,1 1,-1-1,1 2,0-1,1 1,-1 0,1 0,1 1,-4 5,-1-1,0 0,1 1,1 0,0 0,0 1,2 0,0 0,-4 14,8-23,0 0,1 0,0-1,0 1,0 0,1 0,-1 0,1 0,1 0,-1 0,1 0,-1 0,1 0,1 0,-1 0,1-1,0 1,0 0,0-1,0 0,1 1,0-1,0 0,0 0,0-1,1 1,-1-1,1 1,0-1,7 1,0 0,0-1,0-1,0 1,0-2,1 1,-1-2,1 1,-1-2,0 1,1-2,-1 1,0-2,0 1,0-1,0-1,0 0,-1-1,9-4,9-4,0-2,-1 0,0-2,-2-1,0 0,-1-2,0-1,-2-1,-1-1,-1-1,-1-1,-1 0,15-27,-28 44,-1-1,0 0,0 0,0 0,-1 0,-1-1,1 1,-1-1,-1 0,0 1,0-1,-1 0,-1 0,1 1,-2-1,0-4,2 13,-1-1,1 1,-1 0,0-1,1 1,-1 0,0 0,0-1,0 1,0 0,0 0,0 0,0 0,0 0,0 1,0-1,-1 0,1 0,0 1,0-1,-1 1,1-1,-1 1,1-1,0 1,-1 0,1 0,-1 0,1 0,-1 0,1 0,0 0,-1 0,1 1,-1-1,1 0,0 1,-1-1,1 1,0 0,-1-1,1 1,-1 1,-44 46,44-45,1 0,0 0,-1 0,2 1,-1-1,0 1,1-1,-1 0,1 1,0-1,0 1,0-1,1 1,-1-1,1 1,0-1,0 0,0 1,0-1,0 0,1 0,0 0,-1 0,1 0,0 0,1 0,-1-1,0 1,1-1,-1 0,3 2,98 44,-97-47,-1 0,1 0,-1 0,1 1,-1 0,0 0,0 0,0 0,0 1,0 0,0 0,-1 1,1-1,-1 1,0 0,0 0,-1 0,1 1,-1-1,0 1,0 0,0 0,-1 0,0 0,0 0,0 0,0 1,0 7,-1-1,0 0,0 1,-1-1,-1 1,0-1,-1 0,0 1,-3 7,2-2,4-5</inkml:trace>
  <inkml:trace contextRef="#ctx0" brushRef="#br0" timeOffset="1604.008">1525 791,'30'-45,"119"-157,-106 167,-43 34,1 0,0 1,0-1,0 1,0 0,-1-1,1 1,0-1,0 1,0 0,0 0,0 0,0-1,0 1,0 0,0 0,0 0,0 1,0-1,0 0,0 0,0 0,0 1,-1-1,1 0,0 1,0-1,0 1,0-1,-1 1,1 0,0-1,0 1,-1 0,1-1,0 1,-1 0,1 0,-1-1,1 1,-1 0,0 0,1 0,-1 0,0 0,1 0,-1 0,0 0,0 0,0 0,-12 142,12-142,0 0,0 0,0 0,0 0,0 0,0 0,0 0,0 0,0-1,1 1,-1 0,0 0,1 0,-1 0,1 0,-1 0,1 0,-1 0,1-1,0 1,-1 0,1-1,0 1,-1 0,1-1,0 1,0-1,0 1,0-1,0 1,0-1,-1 1,1-1,0 0,0 0,0 0,0 1,0-1,0 0,0 0,0 0,0-1,0 1,0 0,0 0,0 0,0-1,0 1,0 0,0-1,0 1,0-1,49-28,-48 28,152-136,-154 136,1 0,0 0,-1 0,1 0,0 0,0 0,0 1,0-1,0 0,0 1,0-1,0 0,0 1,0-1,0 1,0 0,0-1,0 1,0 0,1 0,-1 0,0 0,0 0,0 0,1 0,-1 0,0 0,0 0,0 1,0-1,0 0,1 1,-1-1,0 1,0-1,0 1,0 0,0-1,0 1,-1 0,1 0,0 0,0-1,0 1,-1 0,1 0,-1 0,1 0,0 0,-1 1,0-1,1 0,-1 0,0 0,1 0,-1 1,5 191,1-174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21.18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313 0,'-16'5,"-1"1,2 1,-1 0,1 0,0 2,0 0,1 1,0 0,1 1,0 0,1 1,0 1,1 0,0 0,2 1,-1 1,1 0,1 0,1 0,0 1,-1 6,-5 26,2 1,3 1,1 0,3 0,2 0,2 1,2-1,3 0,1 0,3 0,7 19,-12-54,1 0,1 0,0 0,1-1,0 0,1 0,1-1,0 0,1 0,0-1,1-1,0 1,1-2,0 0,1 0,0-1,0-1,1 0,0-1,12 5,-4-6</inkml:trace>
  <inkml:trace contextRef="#ctx0" brushRef="#br1" timeOffset="5057.925">567 424,'45'-11,"-1"-2,0-2,-1-2,-1-1,-1-3,0-1,-2-2,0-1,-2-3,2-3,-34 26,-1 2,0 0,-1 0,1 0,-1 0,0 0,0-1,0 0,-1 1,1-1,-1 0,0 0,0-1,0 1,0 0,-1-1,0 1,0-1,0 1,0-1,-1-2,0 6,0 0,-1 0,1 0,-1 0,1 0,-1 0,0 1,1-1,-1 0,0 0,1 0,-1 1,0-1,0 0,0 0,0 1,0-1,0 1,0-1,0 1,0 0,0-1,0 1,0 0,0 0,0-1,0 1,0 0,0 0,-1 0,1 0,0 1,0-1,0 0,0 0,0 1,0-1,0 0,0 1,0-1,0 1,0 0,0-1,0 1,0 0,1-1,-2 2,-42 35,28-11,1 0,1 2,1-1,2 2,1 0,1 0,1 1,2-1,1 2,1-1,2 1,1 16,-8 40,1-26,4 0,2 0,3 1,8 55,-6-89,0-1,-2 1,-1 0,-2 0,0 0,-2 1,3-19,-1-1,0 1,-1-1,1 0,-2 0,1 0,-2 0,1 0,-1-1,0 0,-1 0,0 0,0-1,0 0,-1 0,0 0,-1-1,-7 6,10-9,0-1,1 1,-1-1,0 1,0-1,-1-1,1 1,0-1,0 0,-1 0,1 0,-1-1,1 0,-1 0,1-1,-1 1,1-1,0 0,-1 0,1-1,0 0,0 0,0 0,0 0,0-1,0 0,1 0,0 0,-1-1,1 1,0-1,0 0,1 0,-1 0,1-1,0 1,0-1,1 0,-1 0,-1-5,2 0,0 0,0 0,1 0,1 0,-1-1,2 1,-1 0,1 0,1-1,0 1,0 0,1 0,1 1,-1-1,2 1,-1-1,2 0,103-145,-92 135,1 0,1 1,1 1,0 0,1 2,1 0,1 2,0 0,0 2,2 0,2 1,-3 2</inkml:trace>
  <inkml:trace contextRef="#ctx0" brushRef="#br1" timeOffset="5374.097">1188 650,'-5'16,"1"-1,0 1,1 0,1 0,1 0,0 1,1-1,0 0,2 0,0 1,1-1,0-1,1 1,1 0,1-1,3 7,-7-19,-1-1,1 1,-1-1,1 0,0 0,-1 0,1 0,0 0,1 0,-1 0,0-1,0 1,1-1,-1 1,1-1,-1 0,1 0,0 0,-1 0,1-1,0 1,0-1,-1 0,1 1,0-1,0 0,0-1,-1 1,1 0,0-1,0 0,-1 0,1 0,-1 0,1 0,-1 0,2-1,76-73,-28-29,-50 98,-1 1,0-1,0 1,0-1,-1 1,1-1,-1 0,-1 1,1-1,-1 1,0-1,0 1,-1-1,1 1,-1 0,0-1,-1 1,1 0,-1 0,0 1,0-1,-1 1,0-1,1 1,-1 0,0 1,-1-1,1 1,-1-1,0 1,1 1,-1-1,-1 1,1-1,0 2,0-1,-5-1,-13 2</inkml:trace>
  <inkml:trace contextRef="#ctx0" brushRef="#br1" timeOffset="5673.762">1469 904,'10'-24,"12"-27,8-5,-1 2,-2 6,-4 6,-2 10,-4 10</inkml:trace>
  <inkml:trace contextRef="#ctx0" brushRef="#br1" timeOffset="6772.821">2035 594,'-5'-2,"0"0,1 0,-1 1,0 0,0 0,0 1,0-1,0 1,0 0,0 0,0 0,1 1,-1 0,0 0,0 0,0 1,1 0,-1-1,0 1,1 1,0-1,0 1,0 0,0 0,0 0,0 0,1 1,-3 2,-3 1,1 1,0 0,1 0,0 0,0 1,1 0,0 0,0 0,1 1,0 0,1 0,0 0,1 1,0-1,1 1,0 0,0 0,1 0,0 0,1 0,1 8,0-15,-1 0,1 0,0 0,0-1,0 1,0 0,1-1,0 1,0 0,-1-1,2 0,-1 0,0 1,1-1,-1-1,1 1,0 0,0-1,0 1,1-1,-1 0,0 0,1 0,-1 0,1-1,0 0,-1 1,1-1,0-1,0 1,126 5,-108-7,47-17,-57 5</inkml:trace>
  <inkml:trace contextRef="#ctx0" brushRef="#br1" timeOffset="7018.892">2316 678,'-9'29,"-4"9</inkml:trace>
  <inkml:trace contextRef="#ctx0" brushRef="#br1" timeOffset="7273.776">2260 283,'0'5,"0"1</inkml:trace>
  <inkml:trace contextRef="#ctx0" brushRef="#br1" timeOffset="7570.302">2542 847,'1'-7,"2"-22,1 0,2 0,0 0,2 1,1 0,2 0,5-9,-16 38,0 0,0 0,0 0,0 0,1 0,-1 0,0 1,1-1,-1 0,0-1,1 1,0 0,-1 0,1 0,-1 0,1 0,0 0,0-1,-1 1,1 0,0-1,0 1,0 0,0-1,0 1,0-1,0 1,0-1,0 0,0 1,0-1,0 0,0 0,0 0,0 0,0 0,0 0,0 0,1 0,-1 0,0-1,0 1,0 0,0-1,0 1,0 0,0-1,0 1,-1-1,1 0,0 1,0-1,0 0,0 0,-1 1,1-1,0 0,-1 0,1 0,-1 0,1 0,-1 0,1 0,-1 0,0 0,1 0,-1 0,0 0,5 15,37 87,-39-98,-1 0,0 0,1 0,0 0,-1 0,1-1,0 1,0-1,1 0,-1 0,0 0,1 0,0 0,-1-1,1 0,0 1,-1-1,1-1,0 1,0-1,0 1,0-1,0 0,0-1,0 1,1-1,3-1,0-1,-1 0,1 0,-1-1,1 0,-1 0,0-1,-1 0,1 0,-1 0,0-1,0 0,-1 0,1-1,-2 1,1-1,-1-1,0 1,0 0,-1-1,0 0,0 1,-1-1,0-1,0 1,0-7,2-10</inkml:trace>
  <inkml:trace contextRef="#ctx0" brushRef="#br1" timeOffset="8737.001">3360 565,'-15'-3,"0"0,-1 1,1 1,-1 0,0 2,1 0,-1 0,1 1,-1 1,1 1,0 0,0 1,0 0,1 2,0-1,0 2,1 0,0 0,11-6,0 1,0-1,1 0,0 1,-1-1,1 0,0 1,0 0,0-1,1 1,-1-1,0 1,1 0,0 0,0-1,0 1,0 0,0 0,0-1,1 1,-1 0,1-1,0 1,0 0,0-1,0 1,0-1,0 0,1 1,-1-1,1 0,0 0,0 0,0 0,0 0,0 0,0 0,0-1,0 1,1-1,-1 0,1 1,-1-1,1 0,-1-1,1 1,0 0,-1-1,1 1,0-1,1 0,6 1,1-1,0-1,0 1,-1-2,1 1,-1-2,1 1,-1-1,0-1,0 0,0 0,0-1,-1 0,0-1,0 0,4-4,125-123,-120 113,-18 19,0 1,1 0,-1-1,0 1,1-1,-1 1,1 0,-1-1,0 1,1 0,-1-1,1 1,-1 0,1 0,-1-1,1 1,-1 0,1 0,-1 0,1 0,0 0,-1 0,1 0,-1 0,1 0,-1 0,1 0,-1 0,1 0,-1 0,1 0,-1 1,1-1,-1 0,1 0,-1 1,1-1,-1 0,1 1,-1-1,0 0,1 1,-1-1,0 1,1-1,-1 0,0 1,1-1,-1 1,0-1,0 1,0-1,1 1,-1-1,0 1,0-1,0 1,0 0,0-1,0 1,0-1,0 1,0-1,0 1,0-1,-1 1,1-1,0 1,0-1,-1 1,2 52,-1-47,-3 368,3-351,-2-1,-1 1,-1-1,-1 0,-1 0,-1 0,0-1,-2 0,-1-1,-3 6,10-21,0 1,0-1,0 0,0 0,-1-1,0 1,0-1,0 1,-1-1,1-1,-1 1,0-1,0 1,-1-1,1-1,0 1,-1-1,0 0,1 0,-1-1,0 1,0-1,0-1,0 1,0-1,0 0,0 0,0-1,0 0,-1 0,3-4,0-1,0 1,0-1,1 0,0 0,0 0,1-1,0 1,0-1,0 1,1-1,0 1,0-1,0 0,1 0,0 1,1-1,-1 0,1 0,1 1,-1-1,1 1,0-1,1-1,11-32,1 0,2 1,2 1,2 0,23-31,41-34,-68 82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0,'-5'5,"-11"11,-3 8,7-1,5-8,9-7,8-5,4-8,-2-3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1,'-5'5,"-1"6,0-3,6-4,3-6,5-4,-2 0,-4 5,-5 3,-4 7,-4 0,-1 5,6-1,5-7,2-5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0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1,'22'135,"-15"334,-8-294,0-172,0 0,0 0,0 0,1 1,0-1,-1 0,1 0,0 0,1 0,-1 0,0 0,1 0,0 1,0-1,0 0,0-1,0 1,0 0,1 0,0 0,-1-1,1 1,0-1,0 1,0-1,1 0,-1 0,0 0,1 0,0 0,-1-1,1 1,0-1,0 0,0 1,0-1,0 0,0-1,1 1,8-3,-1-1,1-1,-1 0,0 0,0-1,0-1,-1 1,1-2,-1 1,-1-2,2 0,40-27,-36 26,0 0,0 1,0 0,1 1,0 1,1 0,-1 2,1 0,0 0,0 2,0 0,0 1,13 1,-27 0,0 1,0-1,0 1,-1 0,1 0,0 0,-1 0,1 0,-1 1,1-1,-1 1,1-1,-1 1,0 0,0 0,0 0,0 0,-1 1,1-1,0 0,-1 1,1-1,-1 1,0-1,0 1,0 0,0 0,-1-1,1 1,-1 0,0 0,1 0,-1 0,0-1,-1 1,1 0,0 0,-2 2,1 2,-1 1,0 0,-1-1,0 1,0-1,0 0,-1 0,0 0,-1-1,1 1,-1-1,0 0,-5 4,-2 0,1-1,-1 0,-1 0,1-1,-1-1,-1 0,1-1,-1-1,-1 0,1 0,0-2,-1 0,0 0,0-1,0-1,0-1,0 0,0-1,0 0,1-2,-1 1,-13-6,21 7,1-1,0-1,0 1,0-1,0 0,1-1,-1 1,1-1,0 0,0 0,0-1,1 1,-1-1,1 0,0-1,1 1,-1-1,1 1,0-1,0 0,1 0,0 0,0-1,0 1,1 0,0-1,0 1,0-6,5-6</inkml:trace>
  <inkml:trace contextRef="#ctx0" brushRef="#br0" timeOffset="386.373">650 820,'12'-3,"25"-4,1-3,-1 0,-1-3,0-1,-1-1,0-2,-2-2,15-10,-45 27,0 1,0-1,0 0,0 0,0 0,0 0,-1 0,1-1,-1 1,1-1,-1 0,0 0,0 0,-1 0,1 0,0 0,-1 0,0 0,0-1,0 1,0 0,0-1,-1 1,0-1,1 1,-1-1,0 1,-1-1,1 1,-1-1,1 1,-1-1,0 1,-1 0,1 0,0-1,-1 1,0 0,1 0,-1 0,0 1,-1-1,-1-1,-1 1,0 0,0 1,0-1,0 1,-1 1,1-1,-1 1,0 0,1 0,-1 0,0 1,0 0,1 0,-1 1,0-1,1 1,-1 1,0-1,1 1,0 0,-1 0,1 0,0 1,0 0,0 0,-3 2,-5 4,1 1,0 0,0 0,1 2,0-1,1 1,0 1,1 0,-1 3,7-12,-1 0,0 1,0 0,0 0,0 0,1 0,0 0,0 1,0-1,1 1,0 0,0 0,0 0,1 0,-1 0,2 0,-1 1,1-1,0 0,0 0,0 1,1-1,0 0,1 0,-1 0,1 0,0 0,1 0,-1-1,1 1,0-1,3 4,4-3,0 0,1-1,0 0,0 0,0-1,1 0,0-1,-1-1,1 0,0 0,0-1,0-1,0 0,0-1,0 0,0 0,0-2,0 1,-1-1,1-1,-1 0,0-1,7-4,6-1,-2 1</inkml:trace>
  <inkml:trace contextRef="#ctx0" brushRef="#br0" timeOffset="735.501">1185 877,'35'-15,"-1"0,0-2,-1-2,-1-1,-1-1,9-10,-37 30,0-1,0 0,-1 1,1-1,-1 0,1 0,-1 0,0 0,0-1,0 1,0 0,0-1,0 0,-1 1,1-1,-1 0,0 0,0 0,0 0,0 0,0 0,-1 0,0 0,1 0,-1 0,0 0,0-1,-1 1,1 0,-1 0,1 0,-1 0,0 0,0 0,0 0,-1 1,1-1,-1 0,1 0,-1 1,0-1,0 1,0 0,-2-2,-5 1,0 0,-1 1,0-1,1 2,-1 0,0 0,0 0,0 1,0 1,0 0,1 0,-1 1,0 0,1 1,-1 0,1 0,0 1,0 0,0 1,1 0,-1 0,1 1,0 0,1 0,0 1,-4 4,-3 3,-52 70,65-81,-1 0,1 0,0 0,0 0,0 0,0 0,1 0,-1 1,1-1,0 0,0 0,0 1,0-1,0 0,1 0,0 1,-1-1,1 0,0 0,1 0,-1 0,1 0,-1 0,1 0,0-1,0 1,0 0,0-1,0 0,1 1,7 5,0-1,0 0,0 0,1-1,0-1,0 0,0 0,1-1,0 0,0-1,0-1,0 0,0 0,0-1,0-1,1 0,-1-1,0 0,0-1,11-2,3-3</inkml:trace>
  <inkml:trace contextRef="#ctx0" brushRef="#br0" timeOffset="1174.926">1552 904,'234'-276,"-207"254,-26 22,-1 0,1-1,-1 1,0 0,1 0,-1-1,1 1,-1 0,1 0,-1 0,1 0,-1 0,1 0,-1 0,1 0,-1 0,1 0,-1 0,1 0,-1 0,1 1,-1-1,1 0,-1 0,1 1,-1-1,1 0,-1 0,0 1,1-1,-1 0,0 1,1-1,-1 0,0 1,1-1,-1 1,0-1,0 1,1-1,-1 1,0-1,0 1,0-1,0 1,0-1,1 1,-1-1,0 1,0-1,0 1,-1-1,1 1,0-1,0 1,0-1,0 1,0-1,-1 1,1-1,0 0,0 1,-37 120,36-118,0 0,1 0,-1 1,1-1,0 0,0 1,0-1,0 1,1-1,-1 0,1 0,0 1,0-1,0 0,0 0,1 0,-1 0,1 0,0 0,0 0,0-1,0 1,0-1,1 1,-1-1,1 0,-1 0,1 0,0 0,0-1,0 1,0-1,0 1,0-1,4 1,2 0,0 1,0-1,0-1,0 0,0 0,0-1,1 0,-1-1,0 1,0-2,0 1,7-3,-1-2,0 0,0 0,0-1,-1-1,-1-1,1 0,-1 0,-1-1,0-1,0 0,-1-1,-1 0,0-1,0 0,-2 0,1-1,-2 0,0-1,0 1,-1-2,-1 1,-1 0,0-1,-1 0,-1 0,0-10,0 2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2.9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1 622,'29'0,"28"0,15 0,-1 0,-7 0,-10 0,-9 0,-13-5,-6-1,-3 0,-1 1,0 1,3-2,0-2,-3 2</inkml:trace>
  <inkml:trace contextRef="#ctx0" brushRef="#br0" timeOffset="230.79">142 820,'29'10,"38"-7,17-4,4-6,-8-2,-13 0,-12-3,-12 1,-13 2</inkml:trace>
  <inkml:trace contextRef="#ctx0" brushRef="#br0" timeOffset="651.319">1412 340,'-24'12,"0"0,1 2,1 0,0 2,1 0,0 2,2 0,0 1,1 1,-13 19,27-35,0 0,0 0,1 1,0 0,0-1,0 1,0 0,1 0,0 1,0-1,0 0,1 1,0-1,0 1,0-1,0 1,1-1,0 1,0 0,1-1,0 1,0-1,0 1,0-1,1 1,0-1,0 0,0 0,1 0,0 0,0 0,0 0,1-1,-1 0,3 3,6 2,0-1,1 0,0-1,1 0,-1-1,1 0,0-2,1 1,-1-2,1 0,0 0,0-1,0-1,0-1,0 0,-1-1,1 0,0-2,0 1,-1-2,1 0,-1-1,0 0,0-1,-1 0,1-2,-2 1,1-1,-1-1,3 0,-1-1,-1 0,1-1,-2-1,0 0,0 0,9-14,-18 22,0-1,0 1,0-1,-1 0,0 0,0 0,0 0,0 0,-1 0,0-1,0 1,-1 0,1-1,-1 1,0 0,0-1,-1 1,0 0,0 0,0-1,-1 1,1 0,-1 0,0 0,-1 0,1 1,-2-3,-70-50,52 44</inkml:trace>
  <inkml:trace contextRef="#ctx0" brushRef="#br0" timeOffset="939.262">932 566,'77'-18,"0"3,1 3,1 4,-1 4,12 2,159 30,-44 4,-181-31</inkml:trace>
  <inkml:trace contextRef="#ctx0" brushRef="#br0" timeOffset="2148.733">1694 397,'-5'0,"-1"-5,-5-2,0-4,-4 0,-3-3,-4 0,-3 3,-1 4,-2 2,4 7,6 4</inkml:trace>
  <inkml:trace contextRef="#ctx0" brushRef="#br1" timeOffset="12302.759">2117 1,'48'92,"-28"-55,-2 0,-1 2,-2 0,-2 0,-2 1,1 10,-8-27,-1 0,0 0,-2 0,-1 0,-1 0,-1 0,-1 0,-1-1,0 1,-2-1,-1 0,-1 0,-1-1,-7 15,7-12,0 0,-2-1,0 0,-1 0,-2-1,0-1,-1 0,-2-1,0-1,0 0,-2-2,0 0,-2-1,1-1,-2 0,0-2,-12 5,5-12,34-24,67-51,-46 44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91,'-81'96,"4"4,5 2,4 4,-12 32,-55 113,94-192,324-470,-21-9,-195 309,-67 111,0 1,0-1,0 1,0-1,0 0,0 1,0-1,0 1,1-1,-1 1,0-1,0 1,0-1,0 0,1 1,-1-1,0 0,1 1,-1-1,0 1,0-1,1 0,-1 0,1 1,-1-1,0 0,1 0,-1 1,0-1,1 0,-1 0,1 0,-1 0,1 0,-1 1,1-1,-1 0,0 0,1 0,-1 0,1 0,-1-1,1 1,-1 0,1 0,-1 0,0 0,1 0,-1-1,1 1,-1 0,0 0,1 0,-1-1,-7 46,-4-7,2 0,2 1,1 0,2 0,1 0,2 1,2-1,2 0,4 15,-4-39,5 28,2-1,2 0,2 0,12 24,32 51,-58-116,1-1,-1 0,0 1,1-1,-1 0,0 1,1-1,-1 1,0-1,1 1,-1-1,0 1,0-1,0 1,0-1,1 1,-1-1,0 1,0-1,0 1,0-1,0 1,0 0,0-1,0 1,0-1,-1 1,1-1,0 1,0-1,0 1,-1-1,1 1,0-1,0 1,-1-1,1 0,0 1,-1-1,1 1,-1-1,1 0,-1 1,1-1,0 0,-1 0,1 1,-1-1,1 0,-1 0,1 0,-1 0,0 0,1 1,-1-1,1 0,-1 0,1 0,-1 0,1 0,-1-1,-38-7,35 7,-273-120,81 23,183 88,7 3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 2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0,'0'10,"0"8,0 0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7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43,'0'29,"0"29,0 14,0-1,0-7,0-10,5-9,1-8,0-5,3-8,1-8</inkml:trace>
  <inkml:trace contextRef="#ctx0" brushRef="#br0" timeOffset="470.545">1 43,'117'-17,"-67"7,1 3,0 3,0 1,32 3,-80 0,0-1,-1 1,1 0,0 0,0 0,-1 0,1 0,0 1,-1-1,1 1,0-1,-1 1,1 0,-1 0,1 0,-1 1,1-1,-1 1,0-1,0 1,0 0,0 0,0 0,0 0,0 0,-1 0,1 0,-1 0,1 1,-1-1,0 1,0-1,0 1,0-1,-1 1,1 0,-1-1,1 1,-1 0,0 0,0 2,-3 3,-1 0,0 0,0 0,-1-1,0 1,0-1,0 0,-1-1,0 1,-1-1,0 0,-5 3,-34 37,45-44,-1-1,1 1,-1 0,1 0,0 0,0 0,0 0,0 0,1 0,-1 0,0 0,1 0,-1 1,1-1,0 0,0 0,0 1,0-1,0 0,0 0,1 0,-1 1,1-1,-1 0,1 0,0 0,0 0,0 0,0 0,0 0,1 0,-1 0,0-1,1 1,-1-1,1 1,1 0,79 49,-55-38,67 55,-91-66,-1 1,0 0,0 0,1 0,-2 0,1 0,0 1,-1-1,1 0,-1 1,0-1,0 1,-1 0,1-1,-1 1,1 0,-1-1,0 1,0 0,-1-1,1 1,-1-1,0 1,0 0,0-1,-1 0,1 1,-1-1,1 0,-2 1,-7 8,0-1,-2 0,1-1,-1 0,0-1,-1 0,0-1,-1-1,1 0,-1 0,-1-2,1 1,-1-2,0 0,0-1,-15 1,24-3,-3 2,-1 0,0-1,0 0,1-1,-1 0,0 0,0-1,0-1,0 0,0 0,0-1,0 0,0-1,1 0,-8-3,-1-6</inkml:trace>
  <inkml:trace contextRef="#ctx0" brushRef="#br0" timeOffset="736.954">1158 213,'-14'29,"-15"23,-7 9,3-2,2-6,6-7,3-7,0-5,4-4,0-7,3-7</inkml:trace>
  <inkml:trace contextRef="#ctx0" brushRef="#br0" timeOffset="1003.681">763 297,'34'29,"30"19,8 6,-2-6,-9-6,-14-6,-16-4,-13-7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0 198,'34'-5,"25"-1,8-1,-4 2,-6 2,-9 1,-8 0,-10-3,-6-1,-7 0</inkml:trace>
  <inkml:trace contextRef="#ctx0" brushRef="#br0" timeOffset="252.356">199 1,'9'38,"8"27,2 8,-3-4,-4-10,-5-8,-2-15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0,'-90'201,"72"-164,-3 0,0-2,-3-1,-1 0,-1-2,-15 14,25-30,2-1</inkml:trace>
  <inkml:trace contextRef="#ctx0" brushRef="#br0" timeOffset="296.855">0 0,'10'24,"12"18,8 6,3 0,1-8,0-6,-2-5,-1-6,-6-3,-3-5,-4 0,-11-2,-6-4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01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1 394,'115'-26,"-63"19,207-18,-120 5,-115 16</inkml:trace>
  <inkml:trace contextRef="#ctx0" brushRef="#br0" timeOffset="279.484">85 564,'38'0,"37"-5,11-2,-5 1,-11 1,-13 1,-16-2,-10-2,-6 2,-2 1,0 2,-5-4,-4-1</inkml:trace>
  <inkml:trace contextRef="#ctx0" brushRef="#br0" timeOffset="3230.515">1271 197,'16'-48,"-15"47,-1 0,0 0,0 0,0 0,0 0,0 1,0-1,0 0,-1 0,1 0,0 0,0 0,-1 0,1 0,-1 0,1 0,-1 1,1-1,-1 0,1 0,-1 1,0-1,1 0,-1 1,0-1,0 1,1-1,-1 1,0-1,0 1,0-1,0 1,0 0,0-1,1 1,-1 0,0 0,0 0,0 0,0 0,0 0,0 0,0 0,0 0,0 0,0 0,0 1,0-1,0 0,0 1,-12 5,0 0,1 0,-1 1,2 1,-1 0,1 1,0 0,1 1,0 0,0 0,1 1,1 0,0 1,0 0,1 0,1 0,0 1,1 0,-1 3,0-1,0 1,1-1,1 1,0 1,1-1,1 0,1 1,0-1,1 1,0 0,2-1,0 0,4 15,-3-25,0 1,0-1,1 0,0 0,0 0,0-1,1 1,0-1,0 0,0-1,1 1,-1-1,1 0,0 0,0-1,1 0,-1 0,1 0,-1-1,1 0,0 0,0-1,0 0,0 0,1 0,7 0,1 0,-1-1,1 0,-1-2,0 0,1 0,-1-1,0-1,0-1,-1 0,3-2,7-3,-1-2,0 0,-1-2,0 0,-1-2,-1 0,0-1,-1-1,-1-1,-1-1,-1 0,-1-1,0-1,-2 0,0-1,-2 0,0-1,-2 0,-1-1,2-11,-8 29,0-2,-1 1,-1 0,1 0,-1 0,-1 0,1 0,-1 0,-1 0,0 0,0 0,0 0,-1 0,0 1,-1 0,1-1,-1 1,-1 0,1 1,-1-1,-1 1,1 0,-1 0,0 1,0 0,-1 0,1 0,-1 1,0 0,-7-3,2 3,-1 0,0 1,0 0,0 1,-1 1,1 0,0 1,-1 0,1 1,0 1,0 0,0 1,0 0,0 1,-7 3,-15 5</inkml:trace>
  <inkml:trace contextRef="#ctx0" brushRef="#br0" timeOffset="3581.055">791 422,'9'-4,"-1"0,1 0,1 1,-1 1,0-1,0 2,1-1,-1 1,1 1,0 0,-1 0,1 0,-1 2,1-1,-1 1,0 0,7 3,66 7,42-14,0-5,122-24,-158 19,175-20,-262 31,0 1,0-1,0 1,0-1,0 1,1 0,-1 0,0 0,0 0,1 0,-1 0,0 0,0 0,0 0,1 0,-1 1,0-1,0 0,0 1,0-1,0 1,0 0,0-1,0 1,0 0,0-1,0 1,0 0,0 0,0 0,-1 0,1 0,0 0,-1 0,1 0,0 0,-1 0,0 0,1 0,-1 1,0-1,1 0,-1 0,0 0,0 1,0-1,0 0,0 0,0 0,-1 1,1-1,-9 10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0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1 169,'24'0,"13"0,4 0,1 0,-2 0,-3 0,-4 0,-1 0,-3 0,-1 0,0 0,0 0,-1 0,1 0,0 0,0 0,0 0,-5 0</inkml:trace>
  <inkml:trace contextRef="#ctx0" brushRef="#br0" timeOffset="3969.171">86 367,'1'2,"1"0,-1 0,1 0,-1-1,1 1,0 0,0-1,0 0,0 1,0-1,0 0,0 0,0 0,0 0,0 0,0-1,1 1,-1-1,0 1,1-1,-1 0,0 0,1 0,-1 0,1 0,0 0,355 3,-183 2,-163 7,-18-7</inkml:trace>
  <inkml:trace contextRef="#ctx0" brushRef="#br0" timeOffset="4635.936">424 0,'52'48,"82"42,65 55,-197-145,-1 1,0-1,0 0,0 1,0 0,0-1,1 1,-1 0,0 0,-1-1,1 1,0 0,0 0,0 0,0 0,-1 0,1 0,0 0,-1 0,1 1,-1-1,0 0,1 0,-1 0,0 1,1-1,-1 0,0 0,0 1,0-1,0 0,0 0,-1 1,1-1,0 0,-1 0,1 0,0 1,-1-1,1 0,-1 0,0 0,1 0,-1 0,0 0,0 0,0 0,0 0,0 0,0-1,0 1,0 0,-13 3,0 1,0 0,1 0,-1 1,2 1,-1 1,1-1,0 2,0 0,-6 6,-178 185,185-186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57,'0'-5,"-4"3,-7 3,-2 4,2 8,8 1,8-7,9-4,2-8,3-3,-2-5,-8 1,-11 1,-1 3,2 3</inkml:trace>
  <inkml:trace contextRef="#ctx0" brushRef="#br0" timeOffset="433.729">354 0,'-10'10,"-7"2,-2 5,8-1,11-3,9-3,4-9,4-5,0-5,-9-2,-10 1,-9 2,-3 8,5 3,5 1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8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1,'11'178,"2"-53,-6 2,-8 116,-1-88,3 9,-2-163,1 0,0 1,0-1,0 0,-1 0,1 0,0 0,1 0,-1 0,0 0,0 0,0 0,1 0,-1 0,0 0,1 0,-1 0,1 0,-1 0,1 0,0 0,-1 0,1-1,0 1,-1 0,1 0,0-1,0 1,0 0,0-1,0 1,0-1,0 1,0-1,0 0,0 1,0-1,0 0,0 0,0 0,0 0,0 0,0 0,0 0,0 0,0 0,0 0,1 0,-1-1,0 1,0 0,0-1,0 1,-1-1,1 1,0-1,0 0,0 1,0-1,0 0,-1 0,1 1,0-1,0-1,152-204,-128 178,1 0,1 2,1 1,2 2,22-14,-50 35,1-1,-1 1,1 1,-1-1,1 0,0 1,0-1,-1 1,1 0,0 0,0 0,1 0,-1 1,0-1,0 1,0 0,0-1,0 2,1-1,-1 0,0 1,0-1,0 1,0 0,0 0,0 0,0 0,0 1,0-1,-1 1,1 0,0-1,-1 1,0 1,1-1,-1 0,0 0,0 1,0-1,0 1,-1 0,1 0,-1-1,0 1,1 0,-1 0,0 3,0 6,-1 0,0-1,-1 1,0 0,-1 0,0-1,-1 1,-1-1,1 0,-2 0,0 0,0 0,-2 1,-21 59,27-70,0 0,1 0,-1 0,1 0,-1 0,1 0,-1 1,1-1,0 0,0 0,0 0,0 0,0 1,0-1,0 0,0 0,0 0,0 1,0-1,1 0,-1 0,1 0,-1 0,1 0,-1 0,1 0,-1 0,1 0,0 0,0 0,-1 0,1 0,0 0,0-1,0 1,0 0,0-1,0 1,0-1,0 1,0-1,1 1,-1-1,0 0,0 1,0-1,0 0,1 0,-1 0,0 0,0 0,0 0,0 0,1-1,-1 1,0 0,0-1,0 1,0 0,0-1,0 0,0 1,0-1,0 0,0 1,0-1,0 0,0 0,21-14,0-1</inkml:trace>
  <inkml:trace contextRef="#ctx0" brushRef="#br0" timeOffset="802.026">988 622,'-11'6,"-6"1,0 2,1 0,0 1,0 0,1 2,1-1,0 2,0 0,1 1,1 0,0 1,1 0,1 1,-1 2,10-16,0 0,0 0,0 1,0-1,1 0,-1 0,1 1,-1-1,1 0,0 1,0-1,0 0,0 1,0-1,0 0,1 1,-1-1,1 0,0 0,0 1,0-1,0 0,0 0,0 0,0 0,1 0,-1 0,1-1,-1 1,1 0,0-1,-1 1,1-1,0 1,0-1,0 0,0 0,1 0,-1 0,0 0,0-1,0 1,1-1,-1 1,0-1,1 0,-1 0,0 0,1 0,-1 0,0-1,1 1,-1-1,0 1,1-1,0 0,16-9,-1-1,0-1,0 0,-1-2,-1 0,0 0,-1-2,-1 0,0 0,8-14,-12 17,38-45,-48 57,1 1,-1-1,1 1,-1-1,1 0,-1 1,1-1,-1 1,1-1,-1 1,1 0,0-1,-1 1,1 0,0-1,-1 1,1 0,0 0,-1-1,1 1,0 0,-1 0,1 0,0 0,0 0,-1 0,1 0,0 0,0 0,-1 1,1-1,0 0,-1 0,1 1,0-1,-1 0,1 1,0-1,-1 1,1-1,-1 0,1 1,-1 0,1-1,-1 1,1-1,-1 1,0-1,1 1,-1 0,0-1,1 1,-1 0,0 0,0-1,17 50,-13-36,3 11,-3-12,-1-1,1 1,1 0,1-1,0 0,0 0,1-1,0 1,1-1,3 2,-10-12,0 0,1 0,-1 0,1-1,-1 1,1 0,-1-1,1 1,-1-1,1 1,-1-1,1 0,0 0,-1 0,1 0,-1 0,1 0,0 0,-1 0,1-1,0 1,-1 0,1-1,-1 0,1 1,-1-1,0 0,1 0,-1 0,1 0,-1 0,0 0,0 0,0 0,0 0,0 0,1-2,34-52,-13 0,-17 37,1 1,1-1,0 1,2 1,0 0,0 0,3-1,-12 16,-1 0,1 0,0 0,-1 0,1 0,0 0,0 1,0-1,-1 0,1 1,0-1,0 0,0 1,0-1,0 1,0-1,1 1,-1 0,0 0,0-1,0 1,0 0,0 0,0 0,0 0,1 0,-1 0,0 0,0 1,0-1,0 0,0 1,0-1,0 1,0-1,0 1,0-1,0 1,0 0,0-1,0 1,0 0,-1 0,1 0,0-1,0 1,-1 0,1 0,-1 0,1 0,-1 1,22 58,-20-54,41 146,-43-150,1 0,-1-1,1 1,-1 0,1 0,0-1,0 1,-1-1,1 1,0-1,1 1,-1-1,0 1,0-1,1 0,-1 0,0 0,1 1,-1-1,1-1,0 1,-1 0,1 0,0-1,-1 1,1-1,0 1,0-1,-1 0,1 1,0-1,0 0,0 0,-1-1,1 1,0 0,0 0,0-1,-1 1,1-1,0 0,-1 0,1 1,0-1,-1 0,1 0,-1 0,0-1,1 1,-1 0,0 0,0-1,1 1,-1-1,0 1,-1-1,2 0,121-198,-115 188</inkml:trace>
  <inkml:trace contextRef="#ctx0" brushRef="#br0" timeOffset="1132.359">1919 791,'45'-26,"-2"-2,-1-1,-1-3,21-21,-16-16,-45 67,0 0,0 0,-1 1,1-1,-1 0,1 0,-1 0,0 0,1 0,-1 0,0 0,0 0,-1 0,1 0,0 0,-1 0,1 0,-1 1,1-1,-1 0,0 0,0 0,0 1,0-1,0 1,0-1,-1 0,1 1,0 0,-1-1,1 1,-1 0,0 0,1 0,-1 0,0 0,1 0,-1 0,-2 0,-2 1,-1-1,1 2,0-1,-1 1,1 0,0 0,-1 0,1 1,0 0,0 0,0 1,1-1,-1 1,1 1,-1-1,1 1,-3 3,6-6,-9 7,0 0,0 1,1 0,0 1,0 1,1-1,1 1,0 1,0-1,1 2,1-1,0 1,0-1,2 1,-2 5,6-13,-1 0,1 0,0 0,0 0,0 0,1 0,0 0,0 0,0 0,1-1,-1 1,1 0,0-1,1 1,-1-1,1 0,0 1,0-1,0-1,0 1,1 0,0-1,-1 0,3 2,105 61,-25-45,-61-19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9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12,'-5'2,"0"-1,0 1,0 0,0 0,0 0,1 1,-1-1,1 1,0 1,-1-1,2 0,-1 1,0 0,-1 1,-5 5,-33 33,2 1,2 3,2 1,1 3,-162 146,100-95,99-102,-1 0,0 0,1 0,-1 0,1 0,-1 0,0 0,1 0,-1 0,1 1,-1-1,0 0,1 0,-1 0,0 0,1 1,-1-1,0 0,1 0,-1 1,0-1,0 0,1 1,-1-1,0 0,0 1,0-1,1 0,-1 1,0-1,0 0,0 1,0-1,0 1,0-1,0 0,0 1,0-1,0 1,0-1,0 0,0 1,0-1,0 0,0 1,0-1,0 1,-1-1,1 0,0 1,0-1,0 0,-1 1,1-1,0 0,0 1,-1-1,1 0,0 0,-1 1,1-1,0 0,-1 0,1 0,0 0,9-7</inkml:trace>
  <inkml:trace contextRef="#ctx0" brushRef="#br0" timeOffset="431.935">90 41,'-24'-33,"17"26,17 23,171 206,-33-24,-76-135,-68-66,-7-5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29,'-5'0,"3"0,8 0,6 0,7 0,4 0,4 0,2 0,0 0,0 0,1-5,-1-2,0 1,0 1,-10 2,-9 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23,'19'5,"26"-4,9-1,1-1,-4 0,-11-6,-7 0,-5 0,-7 2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19 539,'-9'-4,"1"-3,7 1,8 1,8 2,7 1,3-4,3-1,1 1,1-3,0-1,-1 2,1-3,-2 1,-9 7,-8 8,-11 4,-5 0</inkml:trace>
  <inkml:trace contextRef="#ctx0" brushRef="#br0" timeOffset="912.95">330 850,'20'-2,"1"-1,-1-1,1-1,-1 0,-1-2,1 0,-1-1,0-1,11-8,-12 6,-1-1,0-1,-1-1,0 0,-1-1,-1 0,0-1,-1-1,-1 0,-1-1,0-1,-2 1,7-17,-2-40,-14 74,0-1,0 0,0 0,-1 0,1 0,0 1,-1-1,1 0,-1 1,0-1,0 0,1 1,-1-1,0 1,0-1,-1 1,1-1,0 1,0 0,-1 0,1-1,-1 1,1 0,-1 0,1 0,-1 1,0-1,1 0,-1 1,0-1,0 1,1-1,-1 1,0 0,0 0,0 0,1 0,-1 0,-1 0,-4 3,0 0,0 0,0 0,0 1,1 0,0 1,0-1,0 1,0 0,1 0,0 1,0 0,0 0,1 0,0 0,0 1,0 0,1 0,0 0,1 0,-1 0,1 0,0 3,-1-3,0-1,0 1,1-1,-1 1,2 0,-1-1,1 1,0 0,0 0,1 0,0 0,0 0,1 1,-1-2,2 1,-1 0,1 0,0 0,0-1,1 1,0-1,0 1,1-1,-1 0,1 0,1-1,-1 1,1-1,3 3,-1-3,1 0,0-1,0 0,0 0,0-1,1 0,-1 0,1-1,0 0,0-1,0 0,0 0,0-1,0 0,0 0,-1-1,1-1,5 0,151-61,-154 58,2 0,-1 0,-1-1,1 0,-1 0,0-1,0-1,-1 0,0 0,0-1,-1 0,0-1,-1 0,0-1,-1 1,0-1,0-1,2-7,-9 20,-1-1,1 1,-1 0,0-1,1 1,-1 0,0-1,1 1,-1 0,0-1,0 0,0 1,0-1,0 1,1-1,-1 0,0 1,0-1,0 0,0 0,0 0,0 0,0 0,0 0,0 0,0 0,0 0,0-1,0 1,0 0,1-1,-1 1,0 0,0-1,0 1,0-1,1 1,-1-1,0 0,0 1,1-1,-1 0,0 1,1-1,-1 0,1 0,-1 0,1 1,0-1,-1 0,1 0,0 0,-1 0,1 0,0 0,0 0,0 0,0 0,0 0,0 0,0 0,0 1,0-1,0 0,1 0,-1 0,0 0,1 0,-1 0,-6 7,0 0,1 0,-1 0,1 1,0 0,1 0,0 0,0 1,0-1,1 1,0 0,1 0,0 0,-1 2,3-7,-1 1,0 0,1-1,-1 1,1 0,0 0,0-1,1 1,-1 0,1-1,0 1,0 0,0-1,0 1,1-1,-1 1,1-1,0 0,0 0,0 0,0 0,1 0,-1 0,1-1,0 1,0-1,0 1,0-1,0 0,0 0,0-1,2 1,4 2,0-1,0-1,1 0,-1 0,1-1,-1 0,1 0,-1-1,1-1,-1 1,1-2,-1 1,1-1,-1-1,0 1,0-2,0 1,-1-1,5-3,11-7,-1-1,0-1,-1 0,0-2,-2-1,2-3,4-3,-13 14,0 0,-1 0,0-2,-1 1,0-1,-1-1,0 0,-1-1,-1 1,-1-2,0 1,-1-1,3-9,-9 24,1-1,-1 1,1-1,-1 1,0-1,0 1,0-1,0 1,0-1,0 1,0-1,0 1,-1 0,1-1,-1 1,1-1,-1 1,1 0,-1-1,0 1,1 0,-1 0,0-1,0 1,0 0,0 0,0 0,0 0,-1 0,1 0,0 1,0-1,-1 0,1 0,0 1,-1-1,1 1,-1 0,1-1,0 1,-1 0,1 0,-1 0,1 0,-1 0,1 0,-1 0,1 0,-1 0,1 1,-1-1,1 1,0-1,-1 1,1 0,0-1,-1 1,1 0,0 0,0 0,-14 11,0 0,2 1,0 1,0 0,1 0,1 1,0 1,1 0,1 0,0 1,1 0,1 1,1 0,1 0,0 0,1 0,0 10,4-22,0-1,0 1,0-1,1 0,0 1,0-1,1 0,-1 0,1 0,0 0,1 0,-1 0,1 0,0-1,0 1,0-1,1 0,-1 0,1 0,0-1,0 1,1-1,-1 0,1 0,-1 0,1-1,0 0,0 0,0 0,0 0,0-1,1 0,3 1,0-1,-1 0,1-1,-1 0,1 0,-1-1,1 0,-1 0,0-1,1 0,-1 0,0-1,3-2,8-5</inkml:trace>
  <inkml:trace contextRef="#ctx0" brushRef="#br0" timeOffset="1478.921">1882 625,'-48'41,"3"2,1 2,2 2,-1 7,28-34,41-37,130-151,-155 167,-1-1,1 1,-1 0,1 0,-1 0,1 0,0 0,0 0,-1 0,1 0,0 1,0-1,0 0,0 0,0 1,0-1,0 1,0-1,0 1,0-1,1 1,-1-1,0 1,0 0,0 0,1 0,-1 0,0 0,0 0,0 0,1 0,-1 0,0 0,0 1,0-1,0 0,1 1,-1-1,0 1,0-1,0 1,0 0,0 0,0-1,0 1,0 0,-1 0,1 0,0 0,0 0,-1 0,1 0,7 52,8 27,-16-78,1 0,1 0,-1 0,0 0,0 0,1 0,-1-1,1 1,-1-1,1 1,0-1,-1 0,1 1,0-1,0 0,0 0,0 0,0-1,0 1,0 0,0-1,1 1,-1-1,0 0,0 0,0 0,1 0,-1 0,0 0,0-1,0 1,0-1,2 0,3-1,0-1,0-1,-1 1,1-1,-1 0,0-1,0 0,0 0,0 0,-1 0,0-1,0 0,-1 0,1 0,-1-1,-1 0,1 1,-1-1,0-1,-1 1,0 0,0 0,0-1,-1 1,0-1,0-7,0-10</inkml:trace>
  <inkml:trace contextRef="#ctx0" brushRef="#br0" timeOffset="1948.954">1825 32,'23'-8,"0"2,1 0,-1 2,1 0,0 2,0 1,0 1,20 2,-43-2,0 0,0 0,1 0,-1 0,0 0,0 0,1 0,-1 0,0 1,0-1,0 1,1-1,-1 1,0-1,0 1,0-1,0 1,0 0,0 0,0 0,0 0,0-1,0 1,-1 0,1 0,0 1,-1-1,1 0,0 0,-1 0,0 0,1 0,-1 1,0-1,1 0,-1 0,0 1,0-1,0 0,0 0,0 1,0 0,-31 51,9-17,21-34,0 0,1 0,-1 0,1 0,-1 1,1-1,0 0,0 0,0 1,0-1,0 0,0 0,1 1,-1-1,1 0,-1 0,1 0,0 1,0-1,0 0,0 0,0 0,1-1,-1 1,0 0,1 0,0-1,-1 1,1-1,0 1,0-1,0 0,-1 0,1 0,1 0,-1 0,0 0,0 0,0-1,0 1,1-1,-1 0,2 1,101 4,-34-24,-52 13</inkml:trace>
  <inkml:trace contextRef="#ctx0" brushRef="#br0" timeOffset="2381.273">2813 229,'-44'104,"-11"-6,-4-2,-5-3,-17 16,71-97,-7 9,2-4</inkml:trace>
  <inkml:trace contextRef="#ctx0" brushRef="#br0" timeOffset="2734.601">2418 229,'91'64,"-65"-49,-1 2,0 0,-2 2,0 1,-1 1,-1 1,-1 0,10 17,-14-15,-1 1,-1 0,-2 1,0 0,6 23,-11-26,1-1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20,'5'-10,"1"2,0 7,-6 8,-8 9,-2 5,-5 4,1 3,-3 2,-2-1,-4 1,-2 0,-2-6,4-6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35 537,'-28'170,"26"-160,0 1,1 0,0 0,1 0,0-1,0 1,1 0,1 0,0-1,0 1,1-1,1 1,-1-1,2 0,-1-1,1 1,1-1,0 0,0 0,1 0,0-1,0 0,3 1,-7-7,1-1,-1 0,1 0,0 0,-1-1,1 0,0 1,-1-1,1 0,0 0,0-1,-1 1,1-1,-1 0,1 0,0 0,-1-1,0 1,1-1,-1 1,0-1,0 0,0-1,0 1,0 0,1-2,70-73,-50 49,-2-1,-1 0,-1-2,-2 0,-1-1,5-16,-22 49,0-1,1 0,-1 1,0-1,1 0,-1 0,1 1,-1-1,1 0,-1 0,0 0,1 1,-1-1,1 0,-1 0,1 0,-1 0,1 0,-1 0,1 0,-1 0,1 0,-1 0,1 0,-1-1,0 1,1 0,-1 0,1 0,-1 0,1-1,-1 1,1 0,1 18,-1-11,0 0,0 0,0 0,1 0,0 0,1 0,-1-1,1 0,1 1,-1-1,1 0,0 0,0-1,1 1,0-1,0 0,0 0,0-1,1 1,0-1,0 0,0-1,0 0,0 0,1 0,-1 0,1-1,0 0,0-1,0 0,0 0,0 0,0-1,0 0,0 0,0-1,2 0,2-1,0-1,-1 0,1-1,-1 0,0-1,0 0,-1 0,1-1,-1 0,-1-1,1 0,-1 0,0-1,-1 0,0-1,0 1,0-1,-1-1,-1 1,0-1,0 0,-1 0,0 0,-1-1,0 1,0-1,-1 0,0-7,-2-39,-1 32</inkml:trace>
  <inkml:trace contextRef="#ctx0" brushRef="#br0" timeOffset="517.009">881 1,'0'0,"0"1,0-1,0 1,0-1,-1 0,1 1,0-1,0 1,0-1,0 1,0-1,0 1,0-1,1 0,-1 1,0-1,0 1,0-1,0 1,0-1,1 0,-1 1,0-1,0 0,1 1,-1-1,0 0,1 1,-1-1,0 0,1 1,-1-1,0 0,1 0,-1 0,0 1,1-1,-1 0,1 0,-1 0,1 0,-1 0,0 0,1 0,-1 0,1 0,-1 0,1 0,-1 0,1 0,-1 0,0 0,1 0,-1 0,1 0,-1-1,0 1,1 0,-1 0,1-1,-1 1,0 0,1 0,-1-1,0 1,0 0,1-1,-1 1,8 40,-5 387,2-229,-4-194,-1 0,1 0,0 0,1-1,-1 1,1 0,-1-1,1 1,0-1,0 0,1 1,-1-1,1 0,-1-1,1 1,0 0,0-1,0 1,1-1,-1 0,1 0,-1-1,1 1,-1-1,1 1,0-1,0 0,-1 0,1-1,0 1,0-1,0 0,0 0,0 0,0-1,0 1,0-1,-1 0,1 0,0 0,0-1,-1 1,4-3,9-5,-1-2,0 0,-1-1,0 0,-1-1,0-1,-1 0,2-4,34-35,-48 51,0 1,1 0,-1 0,1 0,0 0,-1 0,1 0,0 0,0 0,-1 0,1 0,0 1,0-1,0 0,0 1,0-1,0 0,0 1,0-1,0 1,1-1,-1 1,0 0,0 0,0-1,0 1,1 0,-1 0,0 0,0 0,1 0,-1 1,0-1,0 0,0 1,0-1,0 0,1 1,-1-1,0 1,0 0,0-1,0 1,0 0,0 0,-1-1,1 1,0 0,0 0,0 0,-1 0,1 1,7 78,-9-74,0 0,1 1,-1-1,1 1,1-1,-1 0,1 1,1-1,-1 0,1 0,0 0,0 0,1 0,-1 0,1-1,1 1,-1-1,1 0,3 4,-5-8,-1 0,1 0,-1 0,1 0,-1 0,1-1,0 1,-1-1,1 1,0-1,-1 0,1 1,0-1,0 0,-1 0,1 0,0 0,-1-1,1 1,0 0,-1-1,1 1,0-1,-1 0,1 1,-1-1,1 0,-1 0,1 0,11-10</inkml:trace>
  <inkml:trace contextRef="#ctx0" brushRef="#br0" timeOffset="1552.955">1502 623,'9'5,"-1"0,1-1,0 0,0-1,1 1,-1-2,1 1,0-2,-1 1,1-1,0 0,0-1,0-1,0 1,0-1,-1-1,1 0,0 0,-1-1,1 0,-1-1,0 0,0 0,-1-1,1 0,6-6,-12 9,0-1,0 1,-1-1,1 0,-1 0,1 0,-1 0,0 0,0 0,-1-1,1 1,0-1,-1 1,0-1,0 0,0 1,-1-1,1 0,-1 0,0 1,0-1,0 0,0 0,-1 0,1 1,-1-1,0 0,0 1,-1-1,1 1,-1-1,1 1,-1-1,0 1,-1 0,1 0,0 0,-1 0,0 1,1-1,-1 1,0-1,0 1,-1 0,1 0,0 1,-1-1,1 1,-1-1,1 1,-1 0,0 0,0 1,1-1,-1 1,-1 0,-6 5,0 1,0 0,1 0,0 1,0 1,1 0,0 0,1 1,-1 0,2 0,-1 1,1 0,1 0,0 1,0 0,1 0,1 0,0 1,0-1,0 7,-15 80,19-95,0 0,1 0,-1 1,1-1,-1 0,1 0,0 0,0 0,0-1,1 1,-1 0,1 0,0-1,-1 1,1-1,0 1,0-1,1 0,-1 0,0 0,1 0,-1 0,1-1,0 1,0-1,-1 1,1-1,0 0,0 0,2 0,12 2,0-1,0 0,0-2,1 0,-1 0,0-2,0 0,0-1,0-1,0 0,-1-1,0-1,13-7,12-6,-2-3,0 0,-2-3,26-22,-42 32,-1-1,-1 0,0-2,-1 0,-1-1,-1-1,-1-1,-1 0,0-1,9-21,-21 41,-1 0,0-1,1 1,-1 0,0 0,0-1,-1 1,1-1,0 1,-1-1,1 1,-1-1,0 1,0-1,0 1,0-1,0 1,-1-1,1 1,-1-1,1 1,-1-1,0 1,0 0,0-1,-1 1,1 0,0 0,-1 0,1 0,-1 0,0 0,0 0,0 1,0-1,0 0,0 1,0 0,0 0,0-1,-1 1,1 0,-1 1,1-1,0 0,-1 1,1-1,-1 1,0 0,1 0,-1 0,1 0,-1 0,1 1,-1-1,1 1,-1 0,1-1,-11 6,1 1,0 0,0 1,1 0,0 1,0 0,1 0,0 1,1 1,0-1,0 2,2-1,-1 1,-2 7,8-17,1-1,-1 1,1 0,0 0,0 0,0 0,0 0,0 0,0 0,0 1,1-1,-1 0,1 0,-1 1,1-1,0 0,0 0,0 1,0-1,1 0,-1 0,1 1,-1-1,1 0,0 0,0 0,0 0,0 0,0 0,0 0,0 0,1 0,-1 0,1-1,-1 1,1-1,0 1,0-1,-1 1,1-1,0 0,0 0,0 0,0 0,1 0,-1-1,0 1,0-1,1 1,20 1,0-1,0-1,0-1,0 0,0-2,-1-1,1-1,-1-1,4-2,-3 1,36-7,-57 14,-1 0,0 0,0 1,1-1,-1 0,0 1,1 0,-1-1,0 1,0-1,0 1,0 0,0 0,0 0,0 0,0 0,0 0,0 0,0 0,0 0,-1 0,1 0,-1 0,1 1,0-1,-1 0,0 0,1 1,-1-1,0 0,0 1,0-1,0 0,0 1,0-1,0 1,0-1,0 0,-1 0,1 1,-1 0,-15 134,17-134,0 0,0 1,0-1,0 0,1 1,-1-1,1 0,-1 0,1 0,0 0,0-1,0 1,0 0,0-1,0 1,0-1,0 0,1 0,-1 0,0 0,1 0,-1 0,1-1,-1 1,1-1,-1 1,1-1,0 0,-1 0,1 0,-1-1,2 1,81-23,65-82,-133 92,-1-1,0-1,-1 0,-1-1,0-1,-1-1,-1 1,-1-2,0 0,2-9,-11 26,-1 1,0-1,0 0,0 0,0 1,0-1,-1 0,1 0,0 0,-1 0,0 0,1 0,-1 0,0 0,0 0,0 0,0 0,0 0,-1 0,1 0,-1 0,1 0,-1 0,0 0,1 0,-1 0,0 1,0-1,0 0,-1 1,1-1,0 1,-1-1,1 1,-1-1,1 1,-1 0,0 0,1 0,-1 0,0 0,0 0,0 0,0 1,0-1,0 1,0-1,0 1,0 0,0 0,-1 0,-9 4,0 1,0 1,0-1,1 2,0 0,0 0,1 1,0 1,0-1,1 1,0 1,-4 7,3-6,0 0,1 1,1 1,0 0,0 0,1 0,1 1,1 0,0 0,-3 13,6-20,1-1,0 1,0 0,1-1,-1 1,2 0,-1-1,1 1,0-1,0 1,0-1,1 1,0-1,1 0,-1 0,1 0,1 0,-1 0,1-1,0 1,0-1,0 0,1 0,-1 0,3 0,9 5,1-1,0-1,0-1,0-1,1 0,0-1,0-1,0 0,1-2,-1 0,1-1,-1-1,1 0,-1-2,1 0,-1-1,0-1,0-1,14-5,15-7,-29 10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44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2710 285,'4'20,"3"24,-6 11,-2 0,-2-4,0-7,1-5,0-4,1-4,1-3,-1 0,1-1,0-10,0-7</inkml:trace>
  <inkml:trace contextRef="#ctx0" brushRef="#br0" timeOffset="485.844">2597 285,'20'-8,"0"1,1 1,0 0,0 2,1 0,-1 2,1 0,-1 1,1 1,11 3,-30-4,-1 1,1 1,0-1,-1 0,1 1,0-1,-1 1,1 0,-1 0,1 0,-1 0,1 0,-1 0,0 1,0-1,1 1,-1 0,0-1,0 1,-1 0,1 0,0 1,-1-1,1 0,-1 0,0 1,0-1,0 1,0-1,0 1,0-1,-1 1,1-1,-1 1,0 0,1-1,-1 1,-1 0,1 0,0-1,-1 1,1-1,-1 1,0 0,0-1,0 1,-1 1,-25 40,-9 30,38-70,-1-1,1 0,-1 1,1-1,0 0,0 0,0 0,1 0,-1 0,1-1,0 1,-1-1,1 1,0-1,1 0,-1 0,0-1,0 1,1-1,-1 1,1-1,-1 0,1 0,0-1,-1 1,1-1,0 0,-1 0,1 0,1 0,21 5,-22-5,0 1,0-1,0 1,0 0,0 0,0 1,0-1,-1 1,1 0,0 0,-1 0,0 0,1 1,-1-1,0 1,0 0,0 0,-1 0,1 0,-1 0,0 1,1-1,-2 1,1-1,0 1,-1 0,1 0,-1 0,0 0,-1 0,1 0,-1 0,1 0,-1 0,0 0,-1 0,1 0,-1 0,0 0,0 0,0 0,0 0,-1-1,1 1,-1 0,-9 12,-1 0,0-1,-1 0,-1-1,0-1,-1 0,0-1,-1-1,0 0,-1-1,0-1,0 0,-1-2,-1 0,1-1,-2 0,-5-2</inkml:trace>
  <inkml:trace contextRef="#ctx0" brushRef="#br0" timeOffset="874.313">2540 963,'34'4,"34"-2,12-2,1-6,-9-2,-6-4,-10-1,-10 3,-8-2,-5 0,-4 3,-6 3</inkml:trace>
  <inkml:trace contextRef="#ctx0" brushRef="#br0" timeOffset="-2094.853">0 1357,'16'-1,"-1"0,0-1,0-1,0-1,0 0,0-1,-1-1,0 0,0 0,-1-2,0 0,0 0,0-1,-1-1,-1 0,0 0,0-1,-1-1,0 0,-1 0,4-9,143-206,-137 179,-19 48,1-1,-1 1,0-1,1 0,-1 1,0-1,1 0,-1 0,0 1,0-1,0 0,0 0,1 1,-1-1,0 0,-1 0,1 1,0-1,0 0,0 0,0 1,0-1,-1 0,1 0,0 1,-1-1,1 0,-1 1,1-1,0 0,-1 1,1-1,-1 1,0-1,1 1,-1-1,1 1,-1 0,0-1,1 1,-1-1,0 1,0 0,1 0,-1 0,0-1,0 1,1 0,-1 0,0 0,0 0,1 0,-1 0,0 0,0 0,1 1,-1-1,0 0,0 0,1 1,-1-1,0 0,-9 6,-1-1,1 1,0 1,1 0,0 0,0 1,0 0,1 0,0 1,1 0,0 1,-2 2,-3 5,0 0,1 1,1 0,0 0,2 1,0 0,1 1,1 0,-2 14,8-29,0 0,1 0,0 0,0 1,0-1,0 0,1 0,0-1,0 1,1 0,-1-1,1 1,0-1,0 0,0 1,1-2,-1 1,1 0,0-1,0 0,0 0,1 0,-1 0,1-1,0 1,-1-1,1 0,0-1,0 1,0-1,1 0,-1 0,0-1,0 0,0 1,1-2,-1 1,0-1,0 1,0-1,0-1,0 1,2-2,28-6,0-2,-1-2,0-1,-2-2,0 0,0-3,20-16,-39 28,-2 0,1-1,-1 0,0 0,-1-2,0 1,0-1,-1-1,-1 0,1 0,-2 0,0-1,0 0,-1-1,0 0,-1 1,-1-2,0 1,-1 0,0-1,-1 0,0-4,-2 16,0 1,1 0,-1-1,0 1,0 0,0 0,0-1,0 1,0 0,0 0,0-1,-1 1,1 0,0 0,-1-1,1 1,-1 0,0 0,1 0,-1 0,0 0,0 0,1 0,-1 0,0 0,0 0,0 0,0 0,0 1,0-1,0 0,-1 1,1-1,0 1,0-1,0 1,-1 0,1-1,0 1,0 0,-1 0,1 0,0 0,-1 0,1 0,0 0,0 0,-1 1,1-1,0 1,-1-1,-11 9,0 0,1 1,1 0,-1 1,2 0,-1 1,2 0,0 0,0 1,1 1,1-1,0 1,0 0,2 1,-4 11,8-23,0 0,-1 1,1-1,0 0,1 0,-1 1,0-1,1 1,0-1,0 1,0-1,0 0,1 1,-1-1,1 1,0-1,0 0,0 1,0-1,0 0,1 0,0 0,-1 0,1 0,0 0,1-1,-1 1,0-1,1 1,-1-1,1 0,0 0,0 0,0 0,0-1,0 1,0-1,0 0,2 1,7 0,1-1,0 0,0-1,0 0,0-1,-1 0,1-1,0 0,-1-1,1-1,-1 0,0 0,0-2,0 1,-1-1,0-1,0 0,-1-1,0 0,0 0,5-7,0 2,1-2,-2 0,0-1,-1 0,0-1,-1 0,-2-1,1 0,-2-1,4-11,-3 2,-5 19,-1 0,-1 0,0 0,0-1,-1 0,0 1,-1-1,0 0,0 0,-1-4,0 13,0 0,0 1,0-1,0 0,0 0,0 0,0 1,0-1,0 0,0 0,-1 0,1 1,0-1,0 0,-1 1,1-1,-1 0,1 0,-1 1,1-1,-1 1,1-1,-1 1,1-1,-1 1,0-1,1 1,-1-1,0 1,1-1,-1 1,0 0,0 0,0-1,1 1,-1 0,0 0,0 0,1 0,-1 0,0 0,0 0,0 0,0 0,1 0,-1 1,0-1,0 0,1 0,-1 1,0-1,1 0,-1 1,0-1,1 1,-1-1,0 1,-33 34,18-13,1 1,1 0,1 2,1-1,1 1,1 1,2 0,0 0,2 1,1 0,-1 18,5-39,1-1,0 1,0-1,0 1,0-1,1 0,0 1,0-1,1 0,-1 1,1-1,0 0,1 0,-1 0,1-1,0 1,0-1,1 1,-1-1,1 0,0 0,0-1,0 1,0-1,1 0,-1 0,3 1,11 3</inkml:trace>
  <inkml:trace contextRef="#ctx0" brushRef="#br0" timeOffset="-1494.457">1270 1131,'-148'224,"138"-201,41-60,122-173,-153 209,1 0,-1-1,0 1,1-1,-1 1,1-1,0 1,-1 0,1-1,0 1,0 0,0-1,0 1,0 0,0 0,0 0,0 0,1 0,-1 0,0 0,0 0,1 1,-1-1,1 1,-1-1,1 1,-1-1,1 1,-1 0,1-1,-1 1,1 0,-1 0,1 0,0 0,-1 1,1-1,-1 0,1 1,-1-1,1 1,-1-1,0 1,1 0,-1-1,1 2,6 91,-9-87,0 0,0 0,0 0,1 0,0 1,0-1,1 0,0 0,0 1,0-1,1 0,0 0,0-1,0 1,1 0,0-1,0 1,0-1,1 0,0 0,0 0,0-1,2 3,-4-6,0 0,0-1,0 1,-1 0,1 0,0-1,0 1,0-1,0 0,0 1,0-1,0 0,0 0,0-1,0 1,0 0,0 0,0-1,0 0,0 1,0-1,0 0,0 0,-1 0,1 0,0 0,0 0,-1 0,1-1,-1 1,0-1,1 1,-1-1,0 1,0-1,0 0,1 0,36-69,-33 51,0 0,-1 0,-1-1,0 0,-2 1,-1-1,-1-10,1 6</inkml:trace>
  <inkml:trace contextRef="#ctx0" brushRef="#br0" timeOffset="-919.116">1693 850,'15'0,"18"4,10 3,1-1,-2-2,-3 0,-3-2,-3-1,-8-5,-2-2,-1-1,-4 2</inkml:trace>
  <inkml:trace contextRef="#ctx0" brushRef="#br0" timeOffset="-665.094">1806 1019,'34'5,"30"-3,9-8,-8-1</inkml:trace>
  <inkml:trace contextRef="#ctx0" brushRef="#br0" timeOffset="3255.344">2964 1188,'-84'139,"51"-81,-4 8,-3 0,-3-3,-3-1,-4 0,49-61,-14 16,18-17,144-140,87-134,-230 271,-1 0,1 0,0 0,0 0,0 0,0 1,0 0,0 0,1 0,-1 0,1 1,0-1,-1 1,1 1,0-1,0 0,-1 1,1 0,0 0,0 1,0-1,-1 1,1 0,0 1,-1-1,1 1,-1-1,1 1,-1 1,0-1,0 1,0-1,0 1,0 0,-1 1,1-1,-1 1,0-1,0 1,0 0,-1 0,1 0,-1 1,0-1,0 0,0 1,-1 0,1 2,13 159,3-86,-10-61</inkml:trace>
  <inkml:trace contextRef="#ctx0" brushRef="#br0" timeOffset="3535.283">2823 1555,'33'-10,"36"-3,10 1,-3 2,-10 3,-11 3,-10 2,-14 1</inkml:trace>
  <inkml:trace contextRef="#ctx0" brushRef="#br0" timeOffset="5285.356">2032 172,'4'-3,"-1"-1,1 1,0-1,0 1,0 1,0-1,0 0,1 1,-1 0,1 0,0 0,-1 1,1-1,0 1,0 0,0 1,0-1,0 1,0 0,0 0,0 1,0-1,0 1,0 0,-1 1,1-1,0 1,0 0,-1 0,0 0,1 0,-1 1,0 0,0 0,0 0,0 1,-1-1,3 7,-1 0,-1 0,0 0,0 1,-1-1,0 1,-1 0,-1 0,1 0,-2 0,1 0,-2 5,5 37,44 405,-35-285,-7-119,-2 0,-2 0,-3 0,-6 46,-13 117,10-161,8-48,-1 1,2-1,-1 1,1-1,1 1,-1 0,2-1,-1 1,1 0,2 8,36 72,-31-111,2-118,25-174,0 97,-10 69,-6 0,-1-104,-20-59,1 305,0-1,1 0,0 1,0-1,1 0,0 1,0-1,1 1,-1-1,1 1,1 0,-1 0,1 0,0 0,0 0,1 0,0 1,0 0,0 0,0 0,1 0,0 0,0 1,0 0,1 0,-1 1,1-1,6-1,170-10,-24-13,-95 19,1 3,0 3,46 4,-81-1,-16 0,0 0,0 1,0 0,0 1,0 1,-1 0,1 1,-1 0,0 1,2 1,-11-3,0 1,-1-1,1 1,-1 0,0 0,0 0,-1 0,1 0,-1 0,0 1,0-1,0 0,0 1,-1-1,0 0,0 1,0-1,0 1,-1-1,1 0,-1 1,-1-1,1 0,0 0,-3 4,-1 20,3 54,7-64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0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85,'4'-6,"-16"21,-43 67,-4-2,-2-2,-35 29,37-40,-48 60,91-108</inkml:trace>
  <inkml:trace contextRef="#ctx0" brushRef="#br0" timeOffset="312.044">57 170,'16'20,"1"0,1-2,1 0,1-1,0-1,1-1,16 9,-22-14,225 118,-40-47,-141-67,-46-15</inkml:trace>
  <inkml:trace contextRef="#ctx0" brushRef="#br0" timeOffset="678.217">395 1,'28'279,"-27"-239,-1 0,-2 0,-2-1,-7 33,5-43,2 1,1-1,2 1,0 0,4 18,13-8,-4-28</inkml:trace>
  <inkml:trace contextRef="#ctx0" brushRef="#br0" timeOffset="996.804">0 424,'38'-5,"42"-6,17-1,1 1,-6 2,-15 4,-9 1,-13 3,-5 0,-7 1,-6 1,-4-1,1-4,1-2,-7 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07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114 391,'11'327,"7"-2,-18-302</inkml:trace>
  <inkml:trace contextRef="#ctx0" brushRef="#br0" timeOffset="337.914">1 448,'24'-38,"1"2,3 2,0 0,3 2,0 1,2 1,1 2,24-15,-54 40,1-1,-1 0,1 1,-1 0,1 0,0 1,0-1,0 1,0 0,1 0,-1 1,0-1,1 1,-1 0,1 1,0-1,-1 1,1 0,-1 1,1-1,-1 1,1 0,-1 1,1-1,-1 1,0 0,0 0,0 1,0 0,0 0,-1 0,1 0,-1 1,0-1,1 1,-2 0,1 0,0 1,1 2,2 10,0 0,-1 0,0 0,-2 1,0 0,-1 0,0 0,-2 0,0 0,-1 1,-1-1,-1 0,0 0,-2 0,0 0,0 0,-2-1,0 0,-1 0,-1-1,-1 1,0-2,-1 1,0-1,-6 4,11-12,-2 0,1 0,0-1,-1 0,-1 0,1-1,-1 0,1 0,-1-1,-1 0,1 0,-1-1,1 0,-1-1,0 1,0-2,0 1,0-1,0-1,0 0,0 0,0 0,-1-2,1 1,0-1,1 0,-1-1,-5-1,-2-8,1 2</inkml:trace>
  <inkml:trace contextRef="#ctx0" brushRef="#br0" timeOffset="1468.072">876 617,'-223'134,"211"-126,1 0,-1 1,2 1,-1 0,1 0,1 1,0 0,0 1,1 0,1 0,0 1,0 0,2 0,-1 0,-1 12,6-22,0 0,0 1,1-1,0 0,-1 1,1-1,0 0,1 1,-1-1,1 0,-1 1,1-1,0 0,0 0,1 0,-1 0,0 0,1 0,0 0,0 0,0-1,0 1,0-1,0 1,1-1,-1 0,1 0,0 0,0 0,0 0,-1-1,1 1,1-1,-1 0,0 0,0 0,0 0,1-1,-1 1,0-1,1 0,-1 0,0 0,1 0,-1 0,0-1,0 0,1 1,-1-1,0-1,3 0,9-4,0-1,-1-1,0 0,0-1,-1 0,0-1,0 0,-1-1,-1-1,0 0,7-10,21-19,56-69,-70 90,-15 39,-14 2,2-16,0-1,0 1,1-1,-1 1,1 0,0-1,0 1,1 0,0 0,0 0,0 0,0 0,1-1,-1 1,1 0,0 0,1-1,-1 1,1 0,0-1,0 0,1 1,-1-1,1 0,0 0,0 0,0-1,0 1,1-1,0 0,-1 0,1 0,0 0,1 0,3-1,1-1,0 0,0 0,0-1,0 0,0 0,-1-1,1-1,0 1,0-1,-1-1,1 1,-1-1,0-1,0 0,0 0,0 0,-1-1,0 0,0-1,0 0,2-2,7-7,0-1,-1-1,-1-1,-1 0,0 0,-1-1,-1-1,3-8,-10 19,0 0,0 0,-1 0,0 0,-1-1,0 1,0-1,-1 0,0 1,-1-1,0 0,-1 1,0-1,0 0,-1 1,0-1,-1 1,0-1,-2-3,4 11,-1 1,1 0,0-1,0 1,0 0,-1 0,1 0,0 0,-1 0,1 0,-1 0,0 0,1 1,-1-1,0 1,1-1,-1 1,0-1,1 1,-1 0,0 0,0 0,1 0,-1 0,0 1,0-1,1 0,-1 1,0-1,1 1,-1-1,1 1,-1 0,1 0,-1 0,1 0,-1 0,1 0,0 0,-1 1,-48 54,47-53,-1 1,1 0,-1 0,1 0,1 0,-1 1,0-1,1 1,0-1,0 1,1 0,-1 0,1 0,0 0,0 0,1 0,-1 0,1 0,0 1,1-1,-1 0,1 0,0 0,0 0,1 0,-1 0,1-1,0 1,1 0,-1-1,1 1,0-1,0 0,0 0,0 0,1 0,0-1,-1 1,4 0,5 1,0 0,1-1,0-1,-1 0,1-1,0 0,0-1,1 0,-1-2,0 1,0-1,6-2,66 1,-82 2,0 1,0 0,0-1,0 2,0-1,0 0,0 1,0-1,-1 1,1 0,0 0,-1 0,0 0,1 0,-1 0,0 1,0-1,0 1,0 0,-1-1,1 1,-1 0,0 0,1 0,-1 0,-1 0,1 0,0 0,-1 1,1-1,-1 0,0 0,0 0,-1 1,1-1,-1 1,1-1,-1 0,1-1,-1 1,1 0,0 0,0 0,0-1,1 1,-1 0,0 0,1-1,0 1,0 0,0-1,0 1,0-1,1 1,-1-1,1 1,-1-1,1 0,0 0,0 0,0 0,0 0,0 0,0-1,1 1,-1-1,0 1,1-1,-1 0,1 0,0 0,-1 0,1 0,0-1,0 1,-1-1,1 0,0 0,0 0,0 0,-1 0,1-1,0 1,8-4,0 0,0 0,-1-1,1-1,-1 1,0-2,-1 1,0-1,0-1,0 0,-1 0,0 0,0-1,-1 0,0-1,19-20,8-9,-2-2,-2-1,-2-2,-2 0,-1-2,-3-1,-2-1,-1 0,5-30,-19 64,0-1,-1 0,-1 0,0 0,-1 0,-1 0,0 0,-1 0,-1-1,0 1,-1 0,-1 0,-4-14,7 28,0 0,-1 0,1-1,0 1,-1 0,0 0,1 0,-1 0,0-1,1 1,-1 0,0 0,0 0,0 1,0-1,0 0,0 0,0 0,0 1,0-1,-1 1,1-1,0 1,0-1,-1 1,1 0,0-1,0 1,-1 0,1 0,0 0,-1 0,1 0,0 0,0 0,-1 1,1-1,0 0,0 1,-1-1,1 1,0-1,0 1,0 0,0-1,0 1,0 0,0 0,0 0,-1 1,-38 56,29-24,2 1,0 0,3 0,1 1,1 0,3 0,0 0,2 0,6 27,-3-35,1-1,2-1,1 1,1-1,1 0,1-1,1-1,16 24,5 14,-35-55,-13-20,5 0</inkml:trace>
  <inkml:trace contextRef="#ctx0" brushRef="#br0" timeOffset="1706.025">1638 504,'33'5,"17"1,28-5,5-2,-6-2,-11 1,-13-1,-10-3,-8-2,-4 1,-4 2,-6 1</inkml:trace>
  <inkml:trace contextRef="#ctx0" brushRef="#br0" timeOffset="1869.845">2428 674,'10'24,"3"7</inkml:trace>
  <inkml:trace contextRef="#ctx0" brushRef="#br0" timeOffset="2018.357">2399 391,'0'0</inkml:trace>
  <inkml:trace contextRef="#ctx0" brushRef="#br0" timeOffset="2237.999">2964 504,'-22'7,"1"1,1 0,-1 2,2 0,-1 2,1 0,1 1,0 0,1 2,1 0,-11 13,24-25,0 0,0 0,0 0,1 0,0 1,-1-1,1 1,0-1,1 1,-1 0,1 0,-1 0,1 0,0 0,1 0,-1 0,1 0,0 1,0-1,0 0,0 0,1 0,-1 0,1 0,0 0,1 0,-1 0,1 0,-1 0,1 0,0-1,1 1,-1-1,1 0,-1 1,1-1,0 0,0-1,0 1,1 0,-1-1,1 0,6 4,1-1,0-1,0 0,0 0,0-1,0-1,1 0,-1 0,1-1,0-1,-1 0,1 0,0-1,-1-1,1 0,-1 0,0-1,0-1,0 0,0 0,-1-1,1-1,9-6,-2-2</inkml:trace>
  <inkml:trace contextRef="#ctx0" brushRef="#br0" timeOffset="3306.04">3275 645,'-3'3,"0"-1,0 1,0 0,0 0,1 1,-1-1,1 1,0-1,0 1,0 0,1-1,-1 1,1 0,0 0,0 0,0 0,1 1,-1-1,1 0,0 0,0 0,0 0,1 1,-1-1,1 0,0 0,1 0,-1 0,1-1,-1 1,1 0,0 0,0-1,1 1,-1-1,1 0,0 0,0 0,0 0,0 0,0-1,1 1,-1-1,1 0,-1 0,1 0,0-1,0 1,0-1,0 0,0 0,0 0,3 0,3-2,0 1,-1-2,1 0,-1 0,1 0,-1-1,0-1,0 0,0 0,-1 0,1-1,-1 0,0-1,-1 0,1 0,5-7,36-24,-46 35,0 1,-1 0,1 0,0 0,0 0,-1 0,1 1,0-1,0 1,0 0,0 0,0 0,0 0,0 0,0 1,-1 0,1-1,0 1,0 0,0 0,-1 0,1 1,-1-1,1 1,-1-1,1 1,-1 0,0 0,0 0,0 0,0 0,0 0,0 1,-1-1,1 1,-1-1,1 1,29 28,-24-26,-1-1,1-1,0 1,0-1,1 0,-1 0,1-1,-1 0,1-1,0 0,-1 0,1 0,0-1,0 0,0 0,0-1,-1 0,1-1,0 0,-1 0,1 0,-1-1,0 0,0-1,0 0,0 0,-1 0,1-1,12-10,0-1,-1 0,-1-2,-1 0,0-1,-1 0,-2-1,0-1,-1 0,-1-1,0 0,-2-1,-1 0,0-5,1 7,0-1,-2 0,-1-1,-1 1,-1-1,0 0,-2-1,-1 1,-1 0,0-1,-2 1,-1 0,-1 0,-1 0,-2-3,6 21,-1-1,0 1,-1 0,1-1,-1 1,0 0,0 1,-1-1,1 1,-1-1,0 1,0 0,0 0,-1 1,0 0,1-1,-1 1,0 1,-1-1,1 1,0 0,-1 0,1 0,-1 1,1 0,-1 0,0 0,0 1,1 0,-1 0,0 1,1-1,-1 1,0 0,1 1,-1-1,1 1,-1 0,1 1,0-1,0 1,0 0,-1 1,-4 5,0 1,0 0,1 0,0 1,1 0,0 1,1 0,1 0,-1 1,2-1,0 1,0 1,1-1,1 0,0 1,1 1,-2 13,2 0,1 1,0-1,3 1,0-1,2 0,3 12,-4-24,1 0,1 1,0-1,1-1,1 1,0-1,1-1,1 1,0-1,1-1,0 0,1 0,1-1,0 0,0-1,2-1,-1 0,1 0,14 6,-18-9,1-1,1 0,-1-1,1 0,0-1,0 0,0-1,0-1,1 1,-1-2,1 0,0 0,-1-1,1-1,0 0,-1-1,1 0,-1-1,0-1,0 1,0-2,0 0,6-4,-4-1</inkml:trace>
  <inkml:trace contextRef="#ctx0" brushRef="#br0" timeOffset="3955.983">4630 588,'-35'12,"0"1,0 2,2 1,0 2,-13 10,-24 31,69-58,1-1,-1 1,0 0,1 0,-1-1,1 1,-1 0,1 0,-1 0,1 0,0 0,-1 0,1 0,0 0,0 0,0 0,0 0,0 0,0 0,0 0,0 0,0 0,0 0,1 0,-1 0,0 0,1 0,-1 0,0 0,1-1,0 1,-1 0,1 0,-1 0,1-1,0 1,-1 0,1 0,0-1,0 1,0-1,0 1,-1-1,1 1,0-1,0 0,0 1,0-1,0 0,0 0,0 1,0-1,0 0,1 0,56 3,-37-6,-2-2,1 0,0-2,-1 0,0-1,-1 0,0-2,0 0,-1-1,15-12,6-3,-36 24,-1 1,1-1,0 0,0 1,0-1,0 1,0 0,0 0,1 0,-1 0,0 0,1 0,-1 1,0-1,1 1,-1-1,1 1,-1 0,1 0,-1 0,1 0,-1 0,0 1,1-1,-1 1,1 0,-1 0,0 0,0 0,1 0,-1 0,0 0,0 1,0-1,0 1,0-1,-1 1,1 0,0 0,-1 0,1 0,10 21,-10-18,0 1,0-1,1 0,0 0,-1-1,2 1,-1-1,0 1,1-1,0 0,0 0,0-1,0 1,1-1,-1 0,1 0,0 0,0-1,0 1,0-1,0-1,1 1,-1-1,4 1,8-4,-1 0,0-1,0-1,0 0,-1-1,0-1,1 0,-2-1,1-1,-1 0,0-1,2-3,-1 3,0-1,-1-1,0 0,-1-1,0-1,-1 1,-1-2,0 0,-1 0,0-1,-1 0,-1-1,0 0,-1 0,-1-1,0 0,-1 0,-1 0,-1 0,-1-1,0 1,-1-13,-1 28,0 0,0 0,0 0,0 0,0 0,-1 0,1 0,-1 0,0 0,1 0,-1 0,0 0,0 0,0 1,0-1,-1 0,1 1,0-1,-1 1,1-1,-1 1,1 0,-1-1,0 1,0 0,1 0,-1 0,0 0,0 1,0-1,0 1,0-1,0 1,0-1,0 1,0 0,0 0,0 0,0 0,0 0,-2 1,-79 38,77-34,0-1,0 1,0 0,1 0,0 1,0 0,0 0,0 0,1 0,0 1,1 0,-1 0,1 0,1 0,-1 0,1 0,0 1,1-1,0 1,0 0,0-1,1 1,1 0,-1-1,1 1,0-1,1 1,0-1,0 1,0-1,1 0,0 0,1 0,2 3,5 0,0 0,1-1,0-1,0 0,1 0,0-1,0-1,1 0,0-1,6 1,106 58,-122-60,-1 1,1-1,-1 1,0 0,0 0,0 0,-1 0,0 1,0-1,0 1,-1-1,0 1,0 0,0 0,0-1,-1 1,0 0,-1 0,1-1,-1 1,0 0,0 0,-1-1,0 2,-4 40,7-28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75,'-9'15,"0"-1,2 1,0 1,0 0,2 0,0 0,0 0,2 1,0-1,1 1,1 0,0 0,2 14,-1-29,0 0,0-1,1 1,-1 0,0 0,1 0,-1 0,1 0,0-1,0 1,0 0,-1-1,2 1,-1 0,0-1,0 1,0-1,1 0,-1 1,1-1,-1 0,1 0,-1 0,1 0,0 0,-1 0,1 0,0-1,0 1,0-1,0 1,-1-1,1 0,0 0,0 0,0 0,0 0,0 0,0 0,0 0,0-1,-1 1,1-1,0 0,1 0,70-54,-67 49,0 0,0 0,-1-1,0 1,0-1,0 0,-1-1,0 1,-1-1,1 0,-2 1,1-1,-1-1,0 1,0 0,-1 0,-1-1,1 1,-1-1,-1 1,1-1,-1 1,-1 0,0 0,0-1,0 1,-1 1,-1-1,1 0,-1 1,-1-3,2 7,1-1,0 0,-1 1,1 0,-1 0,0 0,0 0,-1 0,1 0,0 1,-1 0,0-1,1 1,-1 1,0-1,0 0,0 1,0 0,0 0,-1 0,1 1,0-1,0 1,0 0,-1 0,1 1,0-1,0 1,0 0,-1 0,1 0,0 0,0 1,1 0,-1 0,-2 1,-16 12,3 1</inkml:trace>
  <inkml:trace contextRef="#ctx0" brushRef="#br0" timeOffset="435.207">379 245,'5'-14,"1"1,1-1,0 1,1 1,0 0,1 0,0 0,1 1,8-6,-18 16,1 0,-1 0,1 0,0 0,-1 0,1 1,0-1,-1 0,1 0,0 1,0-1,0 1,0-1,0 1,-1-1,1 1,0-1,0 1,0 0,0-1,0 1,0 0,0 0,1 0,-1 0,0 0,0 0,0 0,0 0,0 0,0 1,0-1,0 0,0 1,0-1,0 1,-1-1,1 1,0-1,0 1,0 0,0-1,-1 1,1 0,0 0,17 49,-13-30,-3-13,0-1,0 0,1 1,0-1,0 0,1-1,-1 1,1 0,1-1,-1 0,1 0,0 0,0-1,0 0,0 1,1-2,0 1,0-1,0 0,0 0,0-1,1 1,-1-1,1-1,0 1,-1-1,1-1,0 1,0-1,-1 0,1-1,0 1,0-1,-1-1,1 1,-1-1,1 0,2-2,1 0,-1-1,0-1,0 0,0 0,-1-1,0 0,0 0,0 0,-1-1,-1-1,1 1,-1-1,0 0,-1 0,0-1,-1 0,0 0,0 0,-1 0,-1 0,1-1,-2 1,1-1,-2 0,1 1,-2-5,-4-10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3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9,'-12'-3,"-1"1,0 0,0 1,1 1,-1 0,0 0,0 2,0-1,0 2,1 0,-12 4,12-3,0 0,0 1,1 1,0 0,0 0,0 1,1 1,0 0,0 0,1 1,0 0,1 0,0 1,0 0,1 1,0-1,1 1,0 1,1-1,1 1,-1 0,2 0,0 1,0-1,1 1,1-1,-1 13,4-18,0 0,0 0,0 0,1 0,0-1,1 1,0-1,-1 0,2 0,-1 0,1 0,0-1,0 0,1 0,-1 0,1-1,0 1,0-2,1 1,-1-1,1 1,0-2,-1 1,1-1,0 0,1-1,-1 1,0-1,0-1,6 1,-1 0,0-1,0-1,0 0,0-1,0 0,0 0,-1-2,1 1,-1-1,8-5,-9 6,14-6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3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335 565,'-24'1,"0"0,0 1,1 2,-1 1,1 0,0 2,0 0,-9 6,30-13,-1 1,1 0,0-1,-1 1,1 0,0 0,-1 1,1-1,0 0,0 1,0-1,0 1,1 0,-1-1,0 1,1 0,-1 0,1 0,-1 0,1 1,0-1,0 0,0 0,0 1,0-1,1 1,-1-1,1 0,0 1,-1-1,1 1,0-1,1 1,-1-1,0 1,1-1,-1 1,1-1,0 1,0-1,0 0,0 1,0-1,0 0,0 0,1 0,-1 0,1 0,0 0,1 1,74 35,-72-37,1 0,-1 0,0 0,0 0,1 1,-1 0,0 0,-1 0,1 0,0 1,-1 0,1 0,-1 0,0 1,0-1,0 1,-1 0,1 0,-1 1,0-1,0 0,0 1,-1 0,0 0,0 0,0 0,0 0,-1 0,0 0,0 1,0-1,0 0,-1 2,-5 3,0 0,-1 0,0-1,-1 1,0-1,0 0,-1-1,0 0,0 0,-1-1,0 0,0 0,-1-1,0-1,0 1,0-1,0-1,-1 0,-2 0,-73 22,61-22</inkml:trace>
  <inkml:trace contextRef="#ctx0" brushRef="#br0" timeOffset="321.015">561 762,'-4'10,"0"0,0 0,1 0,0 1,1-1,0 1,0 0,1-1,1 1,0 0,0-1,1 1,0 0,1-1,1 1,-1-1,1 1,1-1,0 0,3 3,-6-10,1-1,0 1,0-1,0 0,0 0,1 0,-1 0,0 0,1 0,-1-1,1 1,0-1,0 1,-1-1,1 0,0 0,0-1,0 1,0 0,0-1,0 0,0 0,0 0,0 0,0 0,0-1,0 1,0-1,0 0,0 0,0 0,0 0,2-2,3-1,0 0,-1-1,0 0,0 0,0-1,0 0,-1 0,0 0,0-1,-1 0,1-2,2-4,-1 1,0-1,-1-1,-1 1,0-1,-1 0,-1 0,0 0,-1 0,0-1,-1-4,0 14,-1-1,0 0,0 0,-1 0,0 0,0 1,0-1,-1 0,0 1,0-1,0 1,-1-1,1 1,-1 0,-1 0,1 0,-1 1,1-1,-1 1,-1 0,1 0,0 0,-1 1,0-1,0 1,0 0,0 1,-6-3,-15-2,2 2</inkml:trace>
  <inkml:trace contextRef="#ctx0" brushRef="#br0" timeOffset="685.581">1013 1,'-20'228,"10"0,10 17,-1-207,-3 0,-1-1,-2 1,-1-1,-4 9,12-46,-2 2,1 0,0 0,0 1,0-1,1 0,-1 1,0-1,1 1,0-1,-1 1,1-1,0 1,0-1,1 1,-1-1,0 1,1-1,0 1,-1-1,1 0,0 1,0-1,0 0,1 1,-1-1,0 0,1 0,0 0,-1 0,2 0,7-2</inkml:trace>
  <inkml:trace contextRef="#ctx0" brushRef="#br0" timeOffset="1002.04">1182 678,'-3'19,"1"0,0-1,1 1,1 0,1 0,1 0,1 0,0-1,1 1,1-1,1 0,0 0,3 1,-7-14,2-1,-1 0,0 0,1 0,0 0,0 0,0-1,1 1,-1-1,1 0,-1-1,1 1,0-1,0 0,0 0,0 0,1-1,-1 0,0 0,1 0,-1-1,1 1,-1-1,1-1,-1 1,0-1,1 0,-1 0,0 0,0-1,1 0,-1 0,-1 0,1-1,0 0,0 0,-1 0,0 0,1-1,-1 1,-1-1,3-2,8-6,-1 0,-1 0,0-1,0-1,-1 0,-1 0,0-1,-2-1,1 1,-2-2,0 1,1-5,13-66,-24 72</inkml:trace>
  <inkml:trace contextRef="#ctx0" brushRef="#br0" timeOffset="1373.309">1916 57,'-24'371,"17"-191,-19 61,31-106,7-123,-7-17</inkml:trace>
  <inkml:trace contextRef="#ctx0" brushRef="#br0" timeOffset="1621.206">1661 649,'39'5,"31"2,14-1,-3-1,-10-1,-13-2,-10-1,-10-5,-11-3</inkml:trace>
  <inkml:trace contextRef="#ctx0" brushRef="#br0" timeOffset="1784.017">2283 819,'14'29,"5"4,0-3</inkml:trace>
  <inkml:trace contextRef="#ctx0" brushRef="#br0" timeOffset="1951.953">2338 424,'0'0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7,'4'-5,"3"3,-6 2,-3 6,5 2,0-5,6-4,5-1,1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2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0,'0'5,"5"2,-4-1,-1 4,-1 4,4 1,7-8,1-4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37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31,'-12'6,"0"0,0 0,0 1,1 0,1 1,-1 1,1-1,0 2,1-1,0 1,1 1,0 0,-4 7,-10 19,2 0,1 2,2 0,1 1,-3 18,-30 74,-75 98,100-189,17-34,15-30,170-347,-119 273,3 2,24-21,-41 55,10 7,-54 54,1 0,0 1,-1-1,1 1,-1-1,1 1,-1 0,0 0,1-1,-1 1,0 0,1 0,-1 0,0 1,0-1,0 0,0 0,0 1,0-1,0 0,0 1,-1-1,1 1,0-1,-1 1,1-1,-1 1,0-1,0 1,1 0,-1-1,0 1,0 0,-1-1,1 1,0-1,0 1,-1-1,0 2,1-1,1 99,-2-75,1 1,1 0,1-1,1 1,1-1,2 0,3 8,96 247,-77-201,-51-91,16 5,-7-9,-2-1,0 2,-1 0,0 1,-1 1,-1 1,0 0,0 2,-20-8,11 8,12 2,-1 1,1 0,-1 2,0-1,0 2,-1 0,1 2,0-1,-1 2,1 0,-1 2,1 0,0 0,0 2,0 0,-10 4,9 4</inkml:trace>
  <inkml:trace contextRef="#ctx0" brushRef="#br0" timeOffset="1121.625">1112 426,'1'0,"-1"-1,1 1,-1-1,0 1,1-1,-1 1,0-1,0 1,1-1,-1 0,0 1,0-1,0 1,0-1,0 1,0-1,0 0,0 1,0-1,0 1,0-1,0 0,0 1,0-1,-1 1,1-1,0 1,0-1,-1 1,1-1,0 1,-1-1,1 1,0-1,-1 1,1-1,-1 1,1 0,-1-1,1 1,-1 0,1-1,-1 1,1 0,-1 0,0-1,1 1,-1 0,1 0,-1 0,1 0,-1 0,0 0,1 0,-1 0,1 0,-1 0,0 0,-40-4,37 3,-1 1,0 0,1 0,-1 1,0-1,1 1,-1 0,0 1,1-1,0 1,-1-1,1 2,0-1,0 0,0 1,0-1,0 1,1 0,-1 0,1 1,0-1,0 1,0 0,0 0,1 0,-1 0,1 0,0 0,0 0,1 1,-1-1,1 1,0 0,0-1,1 1,-1 0,1 2,1-4,0 1,0-1,0 1,0-1,1 0,-1 1,1-1,0 0,0 0,0 0,0-1,0 1,1 0,-1-1,1 1,0-1,0 0,0 0,0 0,0-1,0 1,0-1,1 1,-1-1,1 0,-1 0,1-1,-1 1,1-1,-1 1,1-1,-1 0,1-1,-1 1,1 0,1-2,31 7,32 19,-66-23,-1-1,0 1,0 0,0 0,0 0,0 0,0 0,-1 0,1 0,0 0,0 0,-1 0,1 0,-1 0,1 1,-1-1,1 0,-1 0,0 1,1-1,-1 0,0 1,0-1,0 0,0 1,0-1,0 0,-1 0,1 1,0-1,-1 0,1 1,-1-1,1 0,-1 0,0 0,1 0,-1 0,0 0,0 0,0 0,0 0,0 0,0 0,0 0,0 0,0-1,0 1,0 0,0-1,-1 1,-14 9,1-1,-1 0,-1-1,0-1,0-1,0 0,-1-1,1-1,-12 1,13-1,-15-2,24-6</inkml:trace>
  <inkml:trace contextRef="#ctx0" brushRef="#br0" timeOffset="1671.841">1564 342,'-20'1,"1"1,0 0,0 2,1 0,-1 1,1 1,0 1,0 0,1 1,-10 7,25-14,0-1,0 1,0 0,0 1,0-1,0 0,0 1,0-1,0 1,1-1,-1 1,1 0,-1 0,1-1,0 1,0 0,-1 0,1 1,1-1,-1 0,0 0,0 0,1 1,0-1,-1 0,1 0,0 1,0-1,0 0,0 1,1-1,-1 0,0 1,1-1,0 0,-1 0,1 0,0 0,0 1,1-1,-1 0,0-1,0 1,1 0,0 0,-1-1,1 1,0-1,-1 1,1-1,2 1,40 17,-40-18,1-1,-1 1,0 0,0 0,0 1,0-1,0 1,0 0,0 0,0 0,-1 1,1-1,-1 1,1 0,-1 0,0 0,0 0,-1 1,1-1,-1 1,1 0,-1-1,0 1,-1 0,1 0,-1 0,1 1,-4 0,-1 0,1 0,-1 0,0 0,-1-1,1 1,-1-1,0 0,0 0,0 0,0-1,-1 1,1-1,-1 0,0 0,0-1,0 0,0 0,0 0,-1 0,1-1,-1 0,1 0,-1 0,-4 0,-39 6,26-6</inkml:trace>
  <inkml:trace contextRef="#ctx0" brushRef="#br0" timeOffset="2101.935">1733 370,'-4'11,"1"0,-1 0,2 1,0-1,0 1,1 0,0 0,1-1,1 1,-1 0,2 0,0-1,2 8,-3-15,0 0,0 0,1-1,-1 1,1 0,0-1,0 0,0 1,0-1,0 0,1 0,0 0,-1 0,1-1,0 1,0-1,1 0,-1 1,0-1,1-1,-1 1,1-1,0 1,-1-1,1 0,0 0,0-1,0 1,0-1,-1 0,1 0,0 0,0 0,0-1,0 1,0-1,0 0,-1 0,1-1,0 1,-1-1,1 0,-1 0,0 0,0 0,1 0,-1-1,-1 0,1 1,0-1,10-11,0 1,-1-2,-1 0,0 0,-1-1,-1 0,0 0,-1-1,-1-1,4-14,-6 19,3-9,-2 2</inkml:trace>
  <inkml:trace contextRef="#ctx0" brushRef="#br0" timeOffset="2664.929">2128 596,'17'-35,"-7"12,1 1,0 0,2 0,1 2,0-1,2 2,0 0,4-2,-19 19,0 1,0 0,0 0,0 0,0 0,1-1,-1 2,0-1,1 0,-1 0,0 0,1 1,-1-1,1 0,0 1,-1-1,1 1,-1 0,1 0,0 0,-1 0,1 0,0 0,-1 0,1 0,-1 0,1 1,0-1,-1 1,1-1,-1 1,1 0,-1-1,0 1,1 0,-1 0,0 0,1 0,-1 0,0 0,0 1,0-1,0 0,0 1,0-1,0 0,22 73,-24-73,1 0,0 0,-1 1,1-1,0 0,0 0,0 1,0-1,0 0,0 0,0 1,1-1,-1 0,0 0,1 1,-1-1,1 0,-1 0,1 0,-1 0,1 0,0 0,0 0,-1 0,1 0,0 0,0 0,0 0,0-1,0 1,0 0,0-1,1 1,-1-1,0 1,0-1,0 1,0-1,1 0,-1 0,0 1,0-1,1 0,-1 0,0 0,1-1,-1 1,0 0,0 0,0-1,1 1,-1-1,0 1,0-1,0 1,0-1,0 0,0 1,1-1,86-95,-86 94,3-4,-1 1,1 0,0 1,0-1,1 1,-1 0,1 1,0-1,0 1,0 0,1 1,-1-1,5 0,-8 4,-1 0,1 1,-1-1,0 0,1 1,-1 0,0 0,0-1,0 1,-1 0,1 1,0-1,-1 0,1 0,-1 1,0-1,0 1,0-1,0 1,0-1,0 1,-1 0,1 0,-1-1,0 1,0 0,0-1,0 1,0 0,-1 0,1-1,-1 3,1 9,0-9,1 0,0-1,-1 1,2 0,-1 0,0-1,1 1,0-1,0 0,0 1,1-1,-1 0,1 0,0 0,2 2,12 7</inkml:trace>
  <inkml:trace contextRef="#ctx0" brushRef="#br0" timeOffset="6099.506">2975 510,'20'0,"-8"2,0 0,0-1,-1-1,1 0,0-1,0 0,0-1,0 0,-1-1,1 0,-1-1,0 0,0-1,0 0,0-1,-1 0,0-1,0 0,-1 0,0-1,2-3,-10 9,1 0,-1 0,0 0,1 0,-1-1,0 1,-1 0,1-1,0 1,-1 0,1-1,-1 1,0-1,0 1,0-1,0 1,0-1,0 1,-1-1,1 1,-1-1,0 1,0 0,0-1,0 1,0 0,0 0,-1 0,1 0,0 0,-1 0,0 0,0 0,-1-1,-77-37,72 38,-1-1,0 2,0 0,0 0,0 0,0 1,0 0,0 1,0 0,0 0,0 1,1 0,-1 1,0 0,1 0,0 1,0 0,0 1,0-1,1 1,0 1,0-1,0 1,0 1,1-1,0 1,1 0,0 1,0-1,0 1,1 0,0 0,-1 3,-3 16,-13 83,21-106,0 0,0 0,0 0,1 1,0-1,0 0,0-1,0 1,1 0,0 0,-1 0,1-1,0 1,1-1,-1 0,1 1,-1-1,1 0,0 0,0-1,1 1,-1-1,0 1,1-1,1 1,152 29,-142-27,1-2,0 0,0 0,0-2,1 0,-1 0,0-2,0 0,15-3,-13-3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0,'0'871,"17"-942,-12 46</inkml:trace>
  <inkml:trace contextRef="#ctx0" brushRef="#br0" timeOffset="319.705">1 479,'5'0,"15"-4,10-3,4-3,7-1,0 1,-2 3,-2-2,-3 0,-3 1,-6-2,-8-4,-6 0</inkml:trace>
  <inkml:trace contextRef="#ctx0" brushRef="#br0" timeOffset="905.05">509 28,'28'284,"-29"82,0-363,0 1,1-1,-1 1,1-1,0 1,0 0,0-1,0 1,0 0,1-1,0 1,-1-1,1 1,1-1,-1 1,0-1,1 0,0 0,0 1,0-1,0 0,0-1,1 1,-1 0,1-1,0 1,-1-1,1 0,0 0,1 0,-1 0,0-1,0 1,1-1,-1 0,1 0,-1 0,1 0,0-1,-1 1,1-1,-1 0,1 0,0 0,-1-1,1 1,0-1,9-5,0-1,-1 0,0-1,0 0,-1-1,0 0,0-1,2-3,24-19,-19 16,55-31,-72 47,0 0,0 0,0 0,0 0,0 0,0 0,0 0,0 0,0 0,0 0,0 0,0 0,-1 1,1-1,0 0,0 1,0-1,0 1,0-1,-1 1,1-1,0 1,0 0,-1-1,1 1,-1 0,1 0,0-1,-1 1,1 0,-1 0,0 0,1 0,-1-1,0 1,1 0,-1 0,0 0,0 0,0 0,0 0,0 0,0 0,0 0,0 0,0 0,-9 53,5-40,3-11,-1 0,1-1,0 1,0 0,0 0,1 0,-1 0,1 0,0 0,0 0,0 0,0 0,0 1,0-1,1 0,0 0,-1 0,1-1,0 1,1 0,-1 0,0 0,1-1,-1 1,1-1,0 1,0-1,0 0,0 1,1-1,-1 0,0-1,1 1,-1 0,1-1,0 1,0-1,-1 0,1 0,0 0,0 0,0 0,0-1,0 1,3-1,11-4</inkml:trace>
  <inkml:trace contextRef="#ctx0" brushRef="#br0" timeOffset="1404.078">1186 705,'19'1,"1"-2,-1-1,0 0,0-1,0-1,0-1,-1-1,1 0,-1-2,0 0,-15 6,1 1,-1-1,0 1,0-1,-1 0,1 0,0-1,-1 1,1 0,-1-1,0 0,0 1,0-1,0 0,0 0,-1 0,1 0,-1 0,0-1,0 1,0 0,0-1,0 1,-1 0,0-1,0 1,0-1,0 1,0-1,0 1,-1 0,0-1,0 1,0 0,0-1,0 1,-1 0,1 0,-1 0,0 0,0 0,0 1,0-1,-1 0,1 1,-1 0,1-1,-1 1,0 0,0 1,0-1,0 0,0 1,0 0,0-1,-3 1,-6 0,0 1,0 0,0 1,0 1,1 0,-1 0,0 2,1-1,0 1,0 1,0 0,0 0,1 1,0 0,0 1,0 0,1 1,0 0,-6 8,6-7,1 0,-1 1,2 0,-1 1,2 0,-1 0,2 0,-1 1,1 0,-1 7,4-14,1-1,0 1,0 0,0-1,1 1,0-1,0 1,0 0,0 0,1-1,-1 1,1-1,0 1,1-1,-1 1,1-1,0 0,0 1,0-1,1 0,-1-1,1 1,0 0,0-1,1 1,-1-1,0 0,1 0,0 0,0-1,17 8,0-1,1-1,0-1,0-1,0-1,1 0,0-2,-1-1,1-1,0-1,0-1,11-2,0 2,-26 2,-1-1,0-1,1 1,-1-1,0 0,1-1,-1 0,0 0,0-1,0 0,0 0,-1 0,1-1,-1 0,3-2,9-12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5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144 248,'21'1,"-1"-1,0-1,0-1,0-1,0-1,0-1,0 0,-1-1,0-2,0 0,-1 0,0-2,-1 0,15-12,-26 16,0-1,0 1,0-2,-1 1,0-1,0 1,0-1,-1-1,-1 1,0 0,0-1,0 0,-1 0,0 0,-1 0,0 0,0 0,-1-3,-19 76,-4 329,13-309,-1 22,-4 0,-5-1,-26 80,44-177,-1 1,0 0,0-1,-1 1,1-1,-2 0,1 0,-1-1,-1 1,1-1,-1 0,-1-1,1 1,-1-1,0 0,0-1,-1 0,0 0,0-1,0 0,0 0,-1 0,1-1,-1-1,0 0,0 0,0 0,0-1,0-1,0 1,-8-2,9-1,0 1,1-2,-1 1,1-1,0 0,0-1,0 0,0 0,0 0,1-1,0 0,0 0,0-1,1 0,-1 0,2 0,-1 0,1-1,-1 0,2 0,-1 0,1 0,0 0,1-1,-1 0,2 1,-1-1,1 0,0 0,1 0,0 0,0 1,0-1,1 0,0 0,2-6,5-2,1 0,1 0,0 0,1 1,0 1,1 0,1 0,0 1,1 1,0 0,1 1,0 1,1 0,0 1,1 1,-1 0,2 2,-1 0,9-2,98-32,-50 26,-51 7</inkml:trace>
  <inkml:trace contextRef="#ctx0" brushRef="#br0" timeOffset="348.96">851 531,'-17'27,"3"1,0 1,1 0,2 1,1 0,2 1,-2 16,9-45,0 1,0 0,0 0,0 0,1 0,0 0,-1 0,1 0,0 0,0 0,1 0,-1 0,1 0,-1-1,1 1,0 0,0 0,0 0,1-1,-1 1,1 0,-1-1,1 1,0-1,0 0,0 0,0 0,0 0,1 0,-1 0,0 0,1-1,0 1,-1-1,1 0,0 0,0 0,-1 0,1 0,0 0,0-1,0 0,0 1,1-1,11-2,0-1,0-1,0 0,0 0,-1-2,0 0,0 0,0-2,-1 1,0-2,0 0,-1 0,9-10,-16 16,-1-1,0 1,0-1,0 0,0 0,-1 0,1-1,-1 1,0-1,-1 0,1 0,-1 0,0 0,0 0,0 0,-1-1,0 1,0 0,0-1,-1 1,1-1,-2 1,1-1,0 1,-1-1,0 1,0-1,-1 1,1 0,-1 0,-1-1,1 2,-1-1,1 0,-1 0,-1 1,1-1,0 1,-1 0,0 0,0 1,-4-4,-1 3,1 1,-1-1,1 1,-1 1,0 0,0 0,0 1,-1 0,1 0,0 1,0 0,0 1,0 0,-1 1,1-1,1 2,-1-1,0 1,1 1,-1 0,1 0,0 0,0 1,0 0,1 1,0 0,-11 9,2-3</inkml:trace>
  <inkml:trace contextRef="#ctx0" brushRef="#br0" timeOffset="664.106">1245 812,'-9'5,"-4"-8,1-8,2-8,3-4,7-4,5-2,0-1,0 0,4 0,0 1,3 0,0 1,3-1,3 6,4 6,-2 11,-5 6</inkml:trace>
  <inkml:trace contextRef="#ctx0" brushRef="#br0" timeOffset="1177.936">1443 785,'37'-57,"-2"2,2 3,2 0,32-31,-70 81,0 0,0 0,0 0,0 1,0-1,0 0,1 0,-1 0,0 1,1-1,-1 1,1-1,0 1,0 0,-1-1,1 1,0 0,0 0,0 0,0 1,0-1,0 0,1 1,-1 0,0-1,0 1,0 0,0 0,1 0,-1 0,0 0,0 1,0-1,0 1,1-1,-1 1,0 0,0 0,0 0,-1 0,1 0,0 0,0 0,0 1,-1-1,1 1,-1-1,1 1,0 1,8 160,-10-161,1-1,-1 1,1-1,-1 1,1-1,0 0,-1 1,1-1,0 0,0 0,0 1,0-1,0 0,0 0,1 0,-1 0,0 0,0-1,1 1,-1 0,0-1,1 1,-1 0,1-1,-1 0,1 1,-1-1,1 0,-1 0,1 0,-1 0,1 0,-1 0,1 0,0 0,-1-1,0 1,1-1,-1 1,1-1,1 0,56-36,-57 36,159-123,-159 123,-1 1,0-1,0 0,1 0,-1 1,1-1,-1 0,0 1,1-1,-1 1,1 0,-1 0,1-1,-1 1,1 0,-1 0,1 1,0-1,-1 0,1 0,-1 1,0-1,1 1,-1-1,1 1,-1-1,0 1,1 0,-1 0,0 0,0 0,1 0,-1 0,0 0,0 0,0 0,0 0,-1 1,1-1,0 0,0 1,-1-1,1 1,-1-1,1 1,-1-1,0 1,5 78,-5-71,-1-4,0 1,1-1,0 0,0 1,0-1,1 0,-1 1,1-1,0 0,1 0,-1 0,1 0,0 0,1 0,-1 0,1-1,0 1,0-1,0 0,0 1,2 0,11 4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10,'-1'-1,"0"0,0 0,0 0,0 1,0-1,0 0,0 1,0-1,0 1,0-1,0 1,-1 0,1-1,0 1,0 0,-1 0,1 0,0 0,0 0,-1 0,1 0,0 0,0 1,0-1,-1 0,1 1,0-1,0 1,0-1,0 1,0-1,0 1,0 0,0 0,0 0,0-1,0 1,0 0,1 0,-1 0,0 0,1 0,-1 0,0 1,1-1,0 0,-1 0,-261 344,149-179,52-86,69-101,-1 7</inkml:trace>
  <inkml:trace contextRef="#ctx0" brushRef="#br0" timeOffset="482.32">0 10,'60'45,"83"162,-109-152,119 170,-148-217,0 1,0-2,1 1,-1 0,2-1,-1 0,1-1,0 1,0-1,1-1,0 1,0-1,6 2,-10-6</inkml:trace>
  <inkml:trace contextRef="#ctx0" brushRef="#br0" timeOffset="1131.798">649 490,'2'1,"0"0,0 0,0 1,0-1,-1 1,1 0,0-1,-1 1,0 0,1 0,-1 0,0 0,0 0,0 0,0 0,0 0,0 1,-1-1,1 0,-1 1,0-1,1 2,2 7,41 159,-39-151,-2 1,0 0,-1-1,-1 1,-1 0,-1 0,-1 2,2-23,0 1,-1 0,1 0,0-1,0 1,0 0,-1 0,1 0,0-1,-1 1,1 0,0 0,0 0,-1 0,1 0,0 0,-1 0,1 0,0-1,0 1,-1 0,1 0,0 0,-1 0,1 1,0-1,-1 0,1 0,0 0,0 0,-1 0,1 0,0 0,-1 0,1 1,0-1,0 0,-1 0,1 0,0 1,0-1,0 0,-1 0,1 1,0-1,0 0,0 0,0 1,-1-1,1 0,0 1,0-1,0 0,0 0,0 1,0-1,0 0,0 1,0-1,0 0,0 1,0-1,0 0,0 1,1-1,-12-24,10 4,0 0,1 0,1 0,1 0,1 0,0 0,2 0,0 1,1-1,2 2,-1-1,2 1,5-7,0 0,2 1,0 1,2 1,1 0,0 1,10-7,-27 25,1 0,-1 0,0 1,1-1,0 1,0-1,-1 1,1 0,1 0,-1 0,0 0,0 1,1 0,-1-1,1 1,-1 0,1 0,-1 1,1-1,0 1,-1 0,1 0,0 0,-1 0,1 1,-1 0,1-1,0 1,-1 0,0 1,1-1,-1 1,0-1,1 1,-1 0,0 0,-1 1,1-1,0 0,0 1,1 2,-2 3,0 0,-1 1,0-1,0 1,0 0,-1-1,-1 1,0 0,0-1,0 1,-1-1,0 1,-1-1,0 0,0 0,-1 0,0 0,0-1,-1 0,0 0,0 0,-1 0,1-1,-2 1,1-2,-1 1,1-1,-2 0,1 0,-5 2,8-5,0 1,0-1,-1 0,1 0,-1 0,1-1,-1 1,0-1,1 0,-1-1,0 1,0-1,0 0,1 0,-1-1,0 1,0-1,1 0,-1 0,0 0,1-1,-1 0,1 0,0 0,-1 0,-1-2,-7-8</inkml:trace>
  <inkml:trace contextRef="#ctx0" brushRef="#br0" timeOffset="2385.039">1271 461,'-2'-2,"0"1,0 0,0 0,0-1,-1 1,1 0,0 1,-1-1,1 0,0 1,-1-1,1 1,-1 0,1 0,-1 0,1 0,-1 0,1 0,0 1,-1-1,1 1,-1 0,1 0,0 0,0 0,0 0,-1 0,1 0,0 1,0-1,1 1,-3 1,-56 59,58-60,-1 1,1-1,0 1,0-1,0 1,0 0,1 0,-1 0,1 0,0 0,-1 0,1 0,1 0,-1 1,0-1,1 0,0 1,-1-1,1 0,1 1,-1-1,0 0,1 0,0 1,0-1,0 0,0 0,0 0,0 0,1 0,0 0,-1 0,1 0,0-1,1 1,-1-1,0 1,1-1,-1 0,1 0,0 0,-1 0,1-1,0 1,3 0,3 0,0-1,0 0,0 0,1-1,-1 0,0-1,0 0,0-1,0 0,0 0,0 0,0-2,-1 1,1-1,-1 0,0 0,0-1,0-1,-1 1,0-1,0 0,0-1,-1 1,0-1,0-1,-1 1,0-1,0 0,-1 0,0 0,0-1,-1 1,0-1,-1 0,1-3,-3 11,1 0,-1 0,1 0,-1 0,0-1,1 1,-1 0,0 0,0-1,0 1,0 0,0-1,0 1,0 0,-1 0,1-1,0 1,-1 0,1 0,-1 0,1 0,-1-1,0 1,1 0,-1 0,0 0,0 0,0 0,1 1,-1-1,0 0,0 0,-1 0,1 1,0-1,0 1,0-1,0 1,0-1,-1 1,1 0,0-1,0 1,-1 0,1 0,0 0,0 0,-1 0,1 0,0 1,-1-1,1 0,0 0,0 1,0-1,-1 1,1-1,0 1,0 0,0-1,0 1,0 0,0 0,0 0,0 0,-1 2,-1 0,1 0,0 0,0 0,1 0,-1 1,1-1,-1 1,1-1,0 1,0-1,1 1,-1 0,1 0,0-1,0 1,0 0,0-1,0 1,1 0,0 0,0-1,0 1,0-1,1 1,-1-1,1 0,0 1,0-1,0 0,0 0,0 0,1 0,0-1,-1 1,1-1,0 0,0 1,0-1,0 0,1-1,-1 1,1-1,-1 1,1-1,-1 0,1 0,2 0,5 0,0 0,0 0,0-1,0 0,0 0,0-2,0 1,0-2,0 1,0-1,-1-1,0 0,1 0,-1-1,-1-1,1 1,-1-2,0 1,0-1,-1 0,0-1,0 0,1-3,10-6,-10 10,1-1,-2 0,1 0,-1-1,0 0,-1-1,0 0,-1 0,0 0,0 0,-1-1,2-6,-7 16,1 0,-1 0,0 0,1-1,-1 1,0 0,0 0,0 0,0 0,0-1,0 1,0 0,0 0,0 0,-1-1,1 1,0 0,-1 0,1 0,-1 0,1 0,-1 0,1 0,-1 0,0 0,0 0,1 0,-1 0,0 1,0-1,0 0,0 0,0 1,0-1,0 1,0-1,0 1,-1-1,1 1,0 0,0-1,0 1,0 0,-1 0,1 0,0 0,0 0,0 0,0 0,-57 19,55-18,1 0,0 0,0 0,0 1,0-1,0 1,0 0,0 0,1-1,-1 1,1 0,-1 0,1 1,-1-1,1 0,0 0,0 1,0-1,1 0,-1 1,1-1,-1 1,1-1,0 1,-1-1,1 1,1-1,-1 1,0-1,1 1,-1-1,1 1,0-1,0 1,-1-1,2 0,-1 0,0 1,0-1,1 0,-1 0,1 0,0 0,0-1,-1 1,1 0,0-1,0 1,1-1,-1 0,0 0,0 0,1 0,0 0,11 3,0-1,0 0,0-1,0-1,1 0,-1-1,0-1,6-1,50 1,-67 2,0-1,0 1,0-1,0 1,0 0,0 0,0 1,-1-1,1 0,0 1,-1 0,1 0,-1 0,1 0,-1 0,0 0,0 0,0 1,0-1,0 1,-1-1,1 1,-1 0,0 0,1 0,14 23,-12-24,-1-1,1 1,0-1,-1 0,1 0,0 0,0 0,0-1,0 0,0 1,0-1,-1-1,1 1,0-1,0 1,0-1,0 0,-1 0,1-1,0 1,-1-1,1 0,-1 0,0 0,1 0,-1-1,0 1,0-1,-1 1,1-1,-1 0,1-1,-1 1,1-1,12-9,121-133,-126 132,0-1,-2 0,0 0,-1-1,0 0,-1 0,-1 0,0-1,-2 0,0 0,0 0,-2 0,0 0,-1 0,-1 0,0-2,1 18,0-1,0 1,0-1,0 1,0-1,0 0,0 1,0-1,-1 1,1-1,0 1,-1-1,0 1,1-1,-1 1,0 0,0-1,1 1,-1 0,0-1,-1 1,1 0,0 0,0 0,0 0,-1 0,1 0,0 0,-1 1,1-1,-1 0,1 1,0-1,-1 1,0 0,1-1,-1 1,1 0,-1 0,1 0,-1 0,0 0,1 0,-1 1,1-1,-1 0,1 1,-1-1,1 1,-1 0,1-1,0 1,-1 0,1 0,0 0,-1 0,1 0,0 0,0 0,0 0,0 1,-1 0,-6 11,1 1,0 0,1 1,0 0,2-1,-1 2,2-1,0 0,1 1,0-1,1 1,1 0,0-1,2 1,2 14,-2-12,1 0,1 0,0 0,2 0,0-1,1 1,0-1,1-1,1 0,1 0,2 1,6-1,-16-18</inkml:trace>
  <inkml:trace contextRef="#ctx0" brushRef="#br0" timeOffset="2639.051">1976 236,'34'0,"25"0,12 0,-1 0,-3-5,-8-2,-9 1,-8 1,-7 2,-4 0,-3-2,-6-2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5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68,'59'-16,"1"2,0 3,1 2,0 4,11 1,120 6,-169-7,-5-1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75,'34'-10,"25"-2,7-1,-2 4,-7 2,-10 2,-6 3,-7 1,-3 1,-3-4,-1-2,-6 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8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27,'0'0,"0"-1,1 1,-1-1,0 1,1-1,-1 1,0-1,0 1,1-1,-1 1,0-1,0 0,0 1,0-1,0 1,0-1,0 1,0-1,0 0,0 1,0-1,0 1,0-1,0 1,-1-1,1 0,0 1,0-1,-1 1,1-1,0 1,-1 0,1-1,0 1,-1-1,1 1,-1-1,1 1,-1 0,1-1,-1 1,1 0,-1 0,1-1,-1 1,1 0,-1 0,1 0,-1 0,0 0,1 0,-1 0,1 0,-1 0,0 0,1 0,-1 0,1 0,-1 0,-39-4,15 7,0 1,0 1,1 1,0 1,0 1,-1 2,23-10,1 1,-1-1,0 1,1-1,-1 1,0-1,1 1,-1 0,1 0,-1-1,1 1,0 0,-1 1,1-1,0 0,-1 0,1 1,0-1,0 0,0 1,0-1,1 1,-1-1,0 1,1-1,-1 1,1 0,-1-1,1 1,0 0,0 0,-1-1,1 1,1 0,-1-1,0 1,0 0,1 0,-1-1,0 1,1-1,0 1,-1 0,1-1,0 1,0-1,0 1,0-1,0 0,0 1,0-1,1 0,-1 0,0 0,2 1,249 156,-249-156,0 0,0 0,0 0,-1 1,1-1,-1 1,1 0,-1 0,0-1,0 1,0 1,-1-1,1 0,-1 0,1 1,-1-1,0 1,0-1,-1 1,1-1,-1 1,0-1,0 1,0-1,0 1,-1 0,1-1,-1 1,0-1,0 1,0-1,0 0,-1 1,-4 3,-1-1,0 1,0-1,-1 0,0 0,0-1,0 0,0-1,-1 0,0 0,0-1,0 0,0 0,0-1,-1-1,1 1,-1-1,1-1,-1 0,0 0,1-1,-1 0,-1-1,-9-3,8-2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28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0,'0'4,"-4"6,-2 5,1 4,-3-1,-1 0,2-2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3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31 538,'-5'11,"0"0,1 0,0 0,1 1,0-1,0 1,2 0,-1 0,2 0,0 0,0 0,1 0,0 0,2 3,-3-9,1-1,0 0,0 0,1 0,-1 0,1-1,0 1,1 0,-1-1,1 1,0-1,0 0,0 0,0 0,1 0,0-1,0 1,0-1,0 0,0 0,1-1,-1 1,1-1,-1 0,1 0,0 0,0-1,0 0,0 0,0 0,0 0,0-1,3 0,2-1,-1-1,1 0,-1 0,0-1,0 0,0 0,-1-1,1-1,-1 1,0-1,0-1,0 1,-1-1,0-1,0 1,-1-1,1 0,-2-1,6-7,-7 10,-1 0,0 0,0 0,0 0,-1-1,1 1,-1-1,-1 1,1-1,-1 0,0 0,0 0,-1 0,1 1,-1-1,-1 0,1 0,-1 0,0 0,0 0,-1 1,0-1,0 0,0 1,0 0,-1-1,0 1,0 0,-1 0,1 1,-1-1,-1 0,-3-2,0 1,0 0,0 1,-1-1,0 2,0-1,0 1,-1 1,1 0,-1 0,0 1,0 0,0 0,0 1,0 1,0 0,0 0,0 1,0 0,0 0,0 2,0-1,0 1,-2 1,-19 8</inkml:trace>
  <inkml:trace contextRef="#ctx0" brushRef="#br0" timeOffset="436.709">483 848,'12'-40,"3"0,0 1,3 0,1 2,2 0,1 1,17-20,-4 19,-34 37,-1-1,1 1,0-1,-1 1,1-1,-1 1,1-1,0 1,0 0,-1-1,1 1,0 0,-1 0,1-1,0 1,0 0,0 0,-1 0,1 0,0 0,0 0,0 0,-1 0,1 0,0 1,0-1,-1 0,1 0,0 1,0-1,-1 0,1 1,0-1,-1 1,1-1,-1 1,1-1,-1 1,1 0,-1-1,1 1,-1-1,1 1,-1 0,1-1,-1 1,0 0,0 0,1-1,-1 1,0 0,0 0,0 0,0-1,0 1,0 0,19 114,-15-108,0 0,1 0,-1-1,2 1,-1-1,1 0,0-1,0 0,0 0,1 0,0 0,0-1,0 0,0-1,0 0,1 0,0 0,0-1,-1 0,1-1,0 0,1 0,-1 0,0-1,0-1,0 1,0-1,0 0,0-1,0 0,0 0,-1-1,1 0,-1-1,1 1,-1-1,-1 0,1-1,0 0,-1 0,0 0,0-1,-1 0,1 0,-1-1,18-37,-16 21</inkml:trace>
  <inkml:trace contextRef="#ctx0" brushRef="#br0" timeOffset="685.611">1499 397,'-25'20,"1"1,1 0,1 2,1 1,1 1,1 0,1 1,-5 14,21-37,0-1,1 1,-1-1,1 1,0 0,0 0,0-1,0 1,1 0,-1 0,1 0,-1 0,1 0,0 0,0 0,1 0,-1 0,0 0,1 0,0 0,0 0,0 0,0-1,0 1,0 0,1-1,0 1,-1-1,1 1,0-1,0 0,0 0,0 0,1 0,-1 0,3 2,10 3,0 0,1-1,0-1,0 0,1-2,-1 1,1-2,-1 0,1-1,0-1,0 0,0-1,-1-1,1-1,0-1,11-2,-4 0</inkml:trace>
  <inkml:trace contextRef="#ctx0" brushRef="#br0" timeOffset="1349.139">1753 708,'27'0,"1"-1,-1 0,0-2,1-2,-1 0,-1-2,1 0,-1-2,-1-1,12-7,-30 13,-1-1,0 1,0-1,0-1,-1 1,1-1,-1 0,-1 0,1 0,-1-1,0 0,-1 1,1-1,-1-1,0-1,-2 6,0-1,0 0,0 1,-1-1,1 0,-1 1,0-1,0 0,0 0,0 1,-1-1,0 0,1 1,-1-1,-1 1,1-1,0 1,-1-1,0 1,0 0,0 0,0 0,0 0,-1 0,1 0,-1 0,0 1,1 0,-1-1,-1 1,-1-1,0 1,1 0,-1 0,0 0,0 1,0 0,0 0,0 0,-1 1,1-1,0 1,0 0,0 1,0-1,0 1,0 0,0 1,0-1,0 1,0 0,0 0,1 0,-1 1,-3 2,-91 81,91-76,0 1,1-1,0 1,0 1,1-1,1 1,0 0,1 1,-2 9,5-18,0 0,0 0,1 0,0 0,-1 1,2-1,-1 0,0 0,1 1,0-1,0 0,0 0,0 0,1 0,0 0,-1 0,2-1,-1 1,0-1,1 1,-1-1,1 0,0 0,0 0,0 0,1 0,-1-1,1 1,-1-1,1 0,2 1,14 5,0-1,0 0,1-2,0 0,0-2,0 0,1-1,-1-1,1-1,-1-1,0-1,1-1,-1-1,0 0,-1-2,1 0,-1-2,0 0,-1-1,0-1,16-11,-35 21,28-14,-1-1,-1-1,0-1,-1-1,-1-2,-1 0,8-11,-19 19,0 0,-1-2,-1 1,0-1,-1-1,-1 1,0-2,-1 1,0-1,-2 0,4-14,-8 29,-1-1,0 0,1 0,-1 1,0-1,0 0,0 0,0 0,-1 1,1-1,0 0,-1 0,1 1,-1-1,1 0,-1 1,0-1,0 1,0-1,0 1,0-1,0 1,0 0,0-1,-1 1,1 0,0 0,-1 0,1 0,-1 0,1 0,-1 0,0 1,1-1,-1 0,0 1,1 0,-1-1,0 1,0 0,1 0,-1 0,0 0,0 0,0 0,1 0,-2 1,-83 24,79-22,0-1,1 1,-1 0,1 1,0 0,0 0,0 0,1 0,-1 1,1 0,0 0,0 1,1-1,-1 1,1 0,1 0,-1 0,1 1,0-1,-1 5,6-7,-1 0,1 0,0-1,0 1,1-1,-1 1,1-1,0 0,0 0,0 0,0 0,0-1,0 1,1-1,-1 0,1 0,0 0,0 0,0-1,-1 0,1 1,1-1,-1-1,0 1,0-1,0 1,0-1,1 0,27 4,-15-3,0 1,-1 1,1 0,-1 1,1 1,-1 1,0 0,-1 1,7 4,-18-8,0 1,-1-1,0 1,0 0,0 0,0 0,-1 0,1 0,-1 1,0-1,0 1,-1-1,1 1,-1 0,0-1,0 1,-1 0,1 0,-1 0,0 0,-1 0,1 1,-23 106,17-92</inkml:trace>
  <inkml:trace contextRef="#ctx0" brushRef="#br0" timeOffset="1852.15">2881 877,'288'-338,"-266"312,-12 43,-11 20,9 111,-7-142,1-1,-1 0,1 0,0 0,0 0,1-1,0 1,-1-1,1 1,1-1,-1 0,1 0,0 0,-1-1,2 1,-1-1,0 0,1 0,-1 0,1-1,0 0,0 0,0 0,0 0,0-1,1 1,2-1,1-1,-1 1,1-1,-1 0,1-1,-1 0,0-1,1 1,-1-2,0 1,0-1,0 0,0-1,-1 0,1 0,-1-1,0 1,0-2,-1 1,0-1,1-1,5-4,-1 0,0-2,-1 1,-1-1,0-1,-1 1,0-2,-1 1,-1-1,4-13,-7 18,0 0,-1 0,0 0,-1 0,-1 0,1-1,-2 1,1 0,-1-1,-1 0,-4-13</inkml:trace>
  <inkml:trace contextRef="#ctx0" brushRef="#br0" timeOffset="2615.536">3757 679,'30'-2,"0"-1,0-2,0-1,-1-1,1-2,12-5,61-48,-100 60,-1 0,0-1,1 1,-1 0,-1-1,1 1,0-1,0 0,-1 0,0 1,0-1,1 0,-2 0,1 0,0 0,0 0,-1-1,0 1,0 0,0 0,0 0,0 0,0 0,-1 0,0 0,0-1,1 2,-2-1,1 0,0 0,-1 0,1 0,-1 1,0-1,1 1,-3-3,-3 0,0 1,0-1,0 1,0 1,-1-1,0 1,1 1,-1-1,0 1,0 1,0 0,-1 0,1 0,0 1,0 0,0 1,-1-1,1 2,0-1,0 1,0 0,0 1,1 0,-1 0,1 1,-1 0,1 0,-1 1,1-1,0 0,0 0,0 0,1 1,-1 0,1 0,0 1,1 0,-1 0,1 0,1 0,-1 1,1 0,0 0,0 0,1 0,0 1,0-1,1 1,0 0,0 0,1 0,0 0,0 0,1 0,0 0,1 0,-1 0,2 0,-1 0,1 0,0 0,1-1,0 1,0-1,0 1,1-1,0 0,1-1,-1 1,1-1,1 0,0 2,9 1,1-1,-1 0,1-1,1 0,-1-2,1 0,0 0,0-2,0 0,1-1,-1-1,1 0,-1-2,1 0,-1-1,0 0,0-2,0 0,0 0,0-2,13-6,-6 2,0 0,-1-2,-1-1,0 0,-1-2,0 0,15-16,-16 13</inkml:trace>
  <inkml:trace contextRef="#ctx0" brushRef="#br0" timeOffset="3168.735">4491 481,'-20'16,"1"1,1 1,1 1,1 0,0 1,1 0,1 2,2-1,0 2,-3 8,14-28,-1 0,1 0,0 0,0 0,0 1,1-1,-1 0,1 0,-1 1,1-1,0 0,1 1,-1-1,0 0,1 0,0 1,0-1,0 0,0 0,0 0,1 0,-1 0,1 0,0 0,0-1,0 1,0-1,0 1,1-1,-1 0,1 0,-1 0,1 0,0 0,0-1,0 1,0-1,0 0,0 1,0-2,2 2,9 1,1-1,-1 0,1-1,-1 0,1-1,-1-1,1 0,-1-1,0-1,1 0,-1-1,-1 0,1-1,0-1,-1 0,0-1,2-2,12-8,0-1,-1-1,-2-1,0-1,-1-1,-1-1,7-11,-12 14,-1 0,-2-2,0 1,-1-2,-1 0,-1-1,-1 0,-1 0,-1-1,-1 0,-2 0,2-18,-9-106,1 143,0-1,-1 1,0-1,0 1,-1 0,0 0,0 0,0 0,-1 0,1 1,-1 0,-1 0,1 0,-1 0,0 0,0 1,0 0,-1 0,1 0,-7-2,4 3,0-1,0 1,-1 1,1 0,-1 0,0 1,1 0,-1 0,0 1,0 0,0 1,0 0,1 0,-1 1,0 0,1 0,0 1,-1 0,1 1,0 0,1 0,-1 1,1-1,-1 2,2-1,-1 1,-3 4,-4 3,2 0,0 1,0 1,1 0,1 1,0 0,2 0,0 1,0 0,2 0,0 1,-3 14,6-13,1-1,1 1,0-1,1 1,1-1,1 1,1-1,0 0,2 1,0-2,0 1,2-1,0 0,1 0,1 0,1-2,0 1,1-1,0 0,1-1,1-1,7 7,17 9,1-2,1-1,2-2,0-2,1-2,2-1,23 6,-44-16,63 27,-92-44,5-1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28,'-19'29,"-17"29,-1 9,1 2,6-5,3-8,7-10,1-8,0-9,3-6,-1-2,2 1,0-4,-3 0,-3-3,2-4</inkml:trace>
  <inkml:trace contextRef="#ctx0" brushRef="#br0" timeOffset="265.435">0 1,'15'19,"14"25,1 11,2 0,0-4,-7-7,-1-9,-5-7,-2-4,2 0,-3 0,2-4,-4 0,2-5,-3 2,2 1,3-2,-1-3</inkml:trace>
  <inkml:trace contextRef="#ctx0" brushRef="#br0" timeOffset="865.64">480 733,'2'-13,"0"0,1-1,1 1,0 0,0 1,1-1,1 1,7-11,0-4,-5 8,1 0,1 1,1 1,0-1,1 2,1 0,8-9,-20 24,0 0,0 0,0 0,0 0,0 0,0 0,0 0,0 1,0-1,1 0,-1 0,0 1,1-1,-1 1,0-1,1 1,-1 0,0-1,1 1,-1 0,1 0,-1 0,0 0,1 0,-1 0,1 1,-1-1,0 0,1 1,-1-1,0 1,1-1,-1 1,0 0,0-1,0 1,0 0,1 0,-1 0,0 0,0 0,-1 0,1 0,0 0,0 0,0 1,0 0,18 65,-18-64,-2-1,0 1,1-1,-1 0,1 0,0 1,-1-1,1 0,0 1,1-1,-1 0,0 0,1 1,-1-1,1 0,0 0,-1 0,1 0,0 0,0 0,1 0,-1 0,0 0,1 0,-1 0,1-1,-1 1,1-1,0 1,0-1,0 1,0-1,0 0,0 0,0 0,0 0,0-1,0 1,1-1,-1 1,0-1,0 1,1-1,-1 0,0 0,2-1,122-83,-124 83,0 0,-1 0,1 1,0-1,0 0,0 0,0 1,0-1,-1 1,1 0,0 0,0-1,0 1,0 1,0-1,0 0,0 0,0 1,0-1,0 1,0-1,0 1,0 0,-1 0,1 0,0 0,-1 0,1 0,-1 0,1 1,-1-1,1 0,-1 1,0 0,0-1,1 1,-1 0,-1-1,1 1,0 0,0 0,-1 0,1 0,-1-1,1 1,-1 0,0 0,0 0,0 2,20 92,-16-75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9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113 424,'-19'34,"-6"20,0 6,6-7</inkml:trace>
  <inkml:trace contextRef="#ctx0" brushRef="#br0" timeOffset="149.06">0 1,'0'0</inkml:trace>
  <inkml:trace contextRef="#ctx0" brushRef="#br0" timeOffset="666.138">283 622,'11'-27,"2"1,0 0,2 1,1 1,18-22,-14 18,33-32,-51 60,-1 1,1-1,-1 1,1 0,-1-1,1 1,-1 0,0 0,0 0,1 0,-1 0,0 0,0 0,0 1,0-1,0 0,0 1,-1-1,1 0,0 1,-1-1,1 1,-1-1,1 1,-1-1,0 1,0-1,1 1,-1 0,0-1,0 1,-1-1,1 1,0-1,-1 1,1 1,0 5,2 5,1 1,0-1,1 0,0 0,1-1,0 1,1-1,5 7,-9-15,0-1,0 0,1 1,-1-1,1 0,-1 0,1 0,0-1,0 1,1-1,-1 0,0 0,1 0,-1 0,1 0,0-1,0 0,-1 1,1-1,0-1,0 1,0-1,0 1,0-1,0 0,0 0,0-1,0 1,0-1,0 0,0 0,4-4,0 1,-1-1,0-1,1 1,-1-1,-1-1,0 1,0-1,0 0,0-1,-1 1,-1-1,1 0,-1 0,0-1,-1 1,0-1,1-7,-1 9,27-108,-20 24,-15 74</inkml:trace>
  <inkml:trace contextRef="#ctx0" brushRef="#br0" timeOffset="1200.514">1130 30,'-14'18,"0"2,2-1,0 2,1 0,1 0,1 1,1 0,1 0,1 1,1 0,1 0,1 1,1-1,1 1,1-1,1 1,1-1,1 0,1 0,1 0,2 0,0 0,5 8,-9-23,0 0,0 0,0 1,1-1,0-1,1 1,-1 0,1-1,1 0,0 0,0-1,0 0,0 0,1 0,0-1,1 0,-1 0,1 0,0-1,12 1</inkml:trace>
  <inkml:trace contextRef="#ctx0" brushRef="#br0" timeOffset="2049.965">1411 565,'19'2,"-1"-1,0-1,0 0,0-2,0 0,0-1,0-1,0 0,-1-1,0-1,0-1,0 0,-1-2,0 0,0 0,-1-1,-1-1,0-1,0 0,-1-1,8-10,-18 21,-1-1,1 1,-1-1,0 0,1 1,-1-1,-1 0,1-1,0 1,-1 0,1 0,-1-1,0 1,0-1,-1 1,1-1,-1 1,0-1,1 1,-1-1,-1 0,1 1,-1-1,1 1,-1-1,0 1,0 0,-1-1,1 1,-1 0,1 0,-1-1,0 1,0 1,0-1,-1 0,1 0,-1 1,1 0,-1-1,0 1,-3 2,0 1,-1 0,1-1,0 2,1-1,-1 1,0 0,0 0,1 1,-1 0,1-1,0 2,0-1,0 1,0 0,0 0,1 0,0 0,0 1,0 0,1 0,-1 0,1 0,0 1,-2 4,3-4,0-1,1 1,-1 0,1 0,0 0,1 0,-1 0,1 0,0 0,1 0,0 0,0 0,0-1,0 1,1 0,0 0,0-1,1 1,-1-1,1 0,0 0,1 0,-1 0,1 0,0-1,0 0,1 0,-1 0,1 0,0 0,0-1,0 0,0 0,1-1,-1 1,1-1,-1 0,1-1,0 1,2-1,10 0,0-2,0 0,0 0,0-2,0 0,0-1,-1-1,0-1,0 0,0-1,-1-1,0-1,0 0,-1-1,-1-1,1 0,-2-1,1 0,-2-1,0 0,3-5,37-64,-52 81,1 1,-1-1,1 0,-1 0,1 1,-1-1,0 0,0 0,1 0,-1 0,0 0,0 0,0 0,0 1,0-1,0 0,0 0,0 0,-1 0,1 0,0 0,0 1,-1-1,1 0,0 0,-1 0,1 1,-1-1,1 0,-1 0,0 1,1-1,-1 0,0 1,1-1,-1 1,0-1,0 1,1-1,-1 1,0 0,0-1,0 1,0 0,0 0,1 0,-1-1,0 1,0 0,0 0,0 0,0 0,0 1,-48 13,43-8,1 0,-1-1,1 2,1-1,-1 0,1 1,0 0,1 0,-1 0,1 1,1-1,0 1,0 0,0-1,1 1,0 3,0-7,0 0,1 0,0 0,-1 1,2-1,-1 0,0 0,1 1,0-1,0 0,0 0,1 0,-1 0,1 0,0 0,0-1,0 1,0-1,1 1,0-1,-1 0,1 0,1 0,-1 0,0 0,1-1,-1 1,1-1,-1 0,4 1,6 0,1-1,-1 0,1-1,0 0,-1-1,1-1,0 0,-1-1,1 0,-1-1,0 0,1-1,-2-1,1 0,0-1,-1 0,0-1,-1 0,0-1,0-1,0 1,-1-2,1-1,8-5,0 0,-1-2,-1 0,-1-1,-1-1,-1 0,0-1,-1 0,0-5,-14 27,0 0,1-1,-1 1,0 0,0-1,0 1,0-1,0 1,0-1,0 0,0 1,0-1,0 0,0 0,0 1,0-1,0 0,0 0,0 0,0 0,0-1,0 1,0 0,0 0,0-1,0 1,0 0,0-1,0 1,0-1,0 1,0-1,0 0,1 1,-1-1,0 0,0 1,1-1,-1 0,0 0,1 0,-1 0,1 0,-1 0,1 0,0 0,-1 0,1 0,0 0,0 0,0 0,-1 0,1 0,0 0,0 0,1 0,-1 0,0 0,0 0,0 0,1 0,-1 0,0 0,1 0,-1 0,1 0,-1 0,1 0,0 1,-1-1,-8 8,-1 2,1-1,1 1,0 0,0 0,1 1,0 0,0 0,1 0,1 1,-1 0,2 0,0 0,0 0,1 1,0-1,1 1,0-1,1 1,1-1,-1 1,2-1,0 1,0 2,0-6,0 1,1-1,-1 0,2 0,-1 0,1 0,0-1,0 0,1 1,0-1,1-1,-1 1,1-1,1 0,-1 0,1-1,0 0,0 0,0-1,1 0,0 0,-1 0,1-1,1 0,-1-1,0 0,8 1,8-2,-5-4</inkml:trace>
  <inkml:trace contextRef="#ctx0" brushRef="#br0" timeOffset="19650.569">2850 481,'0'4,"0"8,0 5,0 5,0 4,5 2,-3 1,-2 0,-2 1,-4-1,-1 0,0-1,1 1,7-11,3-12,1-12,-1-6</inkml:trace>
  <inkml:trace contextRef="#ctx0" brushRef="#br0" timeOffset="19983.733">2850 537,'20'-5,"20"-1,8 0,1 1,-7 1</inkml:trace>
  <inkml:trace contextRef="#ctx0" brushRef="#br0" timeOffset="20389.14">2823 707,'9'5,"9"1,5 0,4-1,2-2,1-1,1-1,-2 0,-4-1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36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340 114,'1'-1,"-1"0,1 0,0 1,0-1,-1 0,1 1,0-1,0 1,0-1,0 1,0-1,0 1,0-1,0 1,0 0,0 0,0 0,0-1,0 1,0 0,0 0,0 0,0 0,0 1,0-1,0 0,0 0,0 1,0-1,0 0,0 1,0-1,0 1,-1-1,1 1,0 0,0-1,0 1,-1 0,1 0,0-1,-1 1,1 0,-1 0,1 0,-1 0,1 0,-1 0,1 0,-1 0,0 0,0 0,1 0,2 13,1-1,-1 1,-1 0,-1 0,0 0,-1 1,0-1,-1 0,-1 0,0 0,-1 0,0-1,-1 1,-1-1,0 0,-3 5,-11 44,-4 4,-13 52,36-113,-1 0,1-1,0 1,0 0,1 0,-1-1,1 1,0 0,0 0,1-1,-1 1,1-1,0 1,0-1,1 0,-1 0,1 0,0 0,0 0,0-1,1 1,-1-1,1 0,5 2,1-2,-1 1,0-1,1-1,-1 0,1 0,0-1,0 0,0 0,-1-1,1-1,0 1,0-2,0 1,-1-2,1 1,-1-1,0 0,0-1,0 0,7-5,9 0,-2 1</inkml:trace>
  <inkml:trace contextRef="#ctx0" brushRef="#br0" timeOffset="302.037">1 396,'10'10,"22"3,10-1,3-2,4-3,-2-3,-4-2,-5-1,-4-6,-2-1,-3-1,-6 1</inkml:trace>
  <inkml:trace contextRef="#ctx0" brushRef="#br0" timeOffset="914.005">735 1,'83'42,"-66"-32,-1 0,0 1,-1 1,0 0,-1 1,0 0,-1 1,-1 1,0 0,-1 1,0 0,-2 0,0 1,0 1,-2-1,0 1,-1 1,-1-1,-1 1,-1 0,0 0,-1 0,-1 2,-3-3,0 1,-1-1,-1 1,0-1,-2 0,0-1,-1 1,0-1,-2-1,0 1,-1-1,0-1,-10 10,-11 11,-2-2,-1-2,-1-1,-34 22,-84 53,135-94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50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1,'-14'9,"-5"4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50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 82,'-34'188,"23"-148,-34 124,-7-3,-27 47,38-129,30-61</inkml:trace>
  <inkml:trace contextRef="#ctx0" brushRef="#br0" timeOffset="4182.435">357 167,'-14'-37,"17"80,35 95,16 86,-21-81,-31-121,1 1,1-1,1 1,2-1,0 0,1-1,2 2,-11-23,1 1,0 0,0 0,0-1,0 1,0 0,0 0,0-1,0 1,0 0,0 0,1-1,-1 1,0 0,0 0,1-1,-1 1,0 0,1-1,-1 1,1 0,-1-1,1 1,-1-1,1 1,-1-1,1 1,0-1,-1 1,1-1,0 0,-1 1,1-1,0 0,-1 0,1 1,0-1,0 0,-1 0,1 0,0 0,0 0,-1 0,1 0,0 0,0 0,-1 0,1-1,0 1,0 0,-1 0,1-1,0 1,-1 0,1-1,0 1,-1-1,1 1,-1-1,1 1,-1-1,1 1,-1-1,1 0,-1 1,1-1,-1 0,0 1,119-466,-63 209,-34 113,-22 144,0 0,0 1,0-1,0 1,0-1,0 1,0-1,0 1,0-1,-1 1,1-1,0 1,0-1,0 0,-1 1,1-1,0 1,-1-1,1 0,0 1,-1-1,1 0,0 0,-1 1,1-1,0 0,-1 0,1 1,-1-1,1 0,-1 0,1 0,-1 0,1 0,-1 1,1-1,0 0,-1 0,1 0,-1 0,1-1,-1 1,1 0,-1 0,1 0,-1 0,1 0,-1 0,1-1,0 1,-1 0,1 0,-1-1,1 1,0 0,-1-1,1 1,0 0,-1-1,-2 8,-6 7</inkml:trace>
  <inkml:trace contextRef="#ctx0" brushRef="#br0" timeOffset="4666.883">950 505,'-34'21,"21"-5,1 0,0 1,1 0,1 1,1 0,1 0,0 1,1 0,1 0,1 1,-2 18,6-35,0 1,0 0,1 0,0 0,-1-1,1 1,1 0,-1 0,0 0,1 0,0-1,0 1,0 0,0 0,1-1,-1 1,1-1,0 0,0 1,0-1,1 0,-1 0,1 0,0 0,-1-1,1 1,0-1,1 0,-1 0,0 0,1 0,-1 0,1-1,-1 1,1-1,0 0,-1 0,1-1,0 1,0-1,1 0,8-2,-1-1,1 0,-1-1,1 0,-1-1,0-1,-1 1,0-2,0 0,0 0,0-1,-1-1,-1 1,1-1,-2-1,1 0,-1-1,1 1,-1 0,-1-1,0 0,0 0,-1-1,0 1,-1-1,-1-1,0 1,2-12,-5 19,0 1,0-1,-1 0,0 0,0 0,0 0,-1 1,1-1,-1 0,0 0,0 1,-1-1,0 0,0 1,0 0,0-1,0 1,-1 0,0 0,0 0,0 0,0 1,-1 0,1-1,-1 1,0 0,0 0,0 1,0 0,-1-1,-2 0,0 0,0 1,0 0,1 0,-2 1,1 0,0 0,0 1,0-1,0 2,-1-1,1 1,0 0,0 0,0 1,0 0,0 0,1 1,-1 0,1 0,-1 0,-5 5,-6 3</inkml:trace>
  <inkml:trace contextRef="#ctx0" brushRef="#br0" timeOffset="5167.992">1288 449,'-10'20,"1"0,1 1,0 0,2 0,1 1,0 0,2 0,0 0,2 0,0 15,1-34,1 1,-1-1,1 0,0 0,0 0,0 0,0 0,1-1,-1 1,1 0,-1-1,1 1,0-1,0 1,0-1,0 0,1 0,-1 0,1 0,-1 0,1 0,0-1,-1 1,1-1,0 0,0 0,0 0,0 0,0-1,0 1,0-1,0 1,1-1,-1 0,0 0,0-1,0 1,0-1,0 0,0 1,0-1,0 0,0-1,0 1,0 0,0-1,19-9,-1 0,0-1,-1-1,0-1,-1-1,0 0,-1-2,-1 0,-1-1,0 0,5-12,0 9,-9 38,-12-11,0-1,0 1,0 0,1-1,-1 1,1-1,1 0,-1 1,1-1,0 0,0 0,0 0,1 0,0 0,0 0,0-1,1 1,-1-1,1 0,0 0,0 0,0-1,1 0,-1 1,1-1,0-1,0 1,0-1,0 0,0 0,1 0,-1-1,1 0,-1 0,1 0,-1-1,5 0,2-4,0 0,-1-1,1 0,-1-1,-1 0,1-1,-1 0,0-1,-1 0,0-1,0 1,0-2,-1 1,-1-1,0-1,0 1,-1-1,0 0,-1 0,0-1,-1 0,-1 0,1 0,-2 0,0 0,0-7,-1 12,0-1,0 1,-1-1,-1 1,1-1,-1 1,0 0,-1-1,0 1,0 0,0 0,-1 0,-3-6,-6-6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11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46,'225'-10,"-43"-26,-130 37,-47 4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1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1,'-33'31,"-85"214,-61 75,130-221,41-81</inkml:trace>
  <inkml:trace contextRef="#ctx0" brushRef="#br0" timeOffset="432.128">332 1,'-1'19,"2"1,0-1,1 1,1-1,1 0,0 0,2 0,1 1,15 35,42 139,-38-52,-2-34,-21-105,-1-6</inkml:trace>
  <inkml:trace contextRef="#ctx0" brushRef="#br0" timeOffset="704.995">190 508,'5'0,"11"0,8 0,4 0,3 0,0 0,0 0,0 0,-1 0,-1-5,-5-1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1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0 798,'18'-6,"0"-1,-1-1,0-1,-1 0,0-1,-1-1,0 0,0-1,-1-1,-1 0,0-1,-1 0,8-12,84-141,-104 166,1-1,0 1,0-1,0 1,0 0,-1-1,1 0,-1 1,1-1,-1 1,0-1,0 0,1 1,-1-1,0 0,-1 1,1-1,0 0,0 1,-1-1,1 1,-1-1,1 0,-1 1,0-1,1 1,-1 0,0-1,0 1,0-1,0 1,0 0,0 0,-1 0,1 0,0 0,-1 0,1 0,-1 0,1 0,-1 1,1-1,-1 1,1-1,-1 1,1-1,-1 1,0 0,1 0,-1 0,0 0,1 0,-1 0,0 0,1 0,-1 1,1-1,-1 1,0-1,1 1,-1 0,1 0,-1 0,-4 2,1 1,-1-1,1 1,0 1,0-1,0 1,1 0,0 0,0 0,0 0,0 1,1-1,0 1,0 0,0 0,1 0,0 1,0-1,1 1,0-1,0 1,0-1,1 1,0-1,0 1,1-1,0 1,0 0,0-1,1 0,0 1,0-1,0 0,1 0,0 0,1-1,-1 1,1-1,0 1,0-1,0 0,1-1,0 1,0-1,0 0,1 0,-1-1,1 1,0-1,2 1,2-3,0 1,0-2,0 1,0-1,0-1,0 0,0 0,-1-1,1 0,0-1,-1 0,1-1,-1 0,0 0,0-1,-1 0,1 0,-1-1,5-5,2-2,0 0,-1 0,-1-2,0 1,-1-2,-1 0,-1 0,0-1,6-14,-14 29,-1 0,1 1,-1-1,0 0,0 0,0 0,0 0,0 0,0 0,-1 0,1 0,0 0,-1-1,0 1,0 0,1 0,-1 0,-1-1,1 1,0 0,0 0,-1 0,1-1,-1 1,0 0,0 0,1 0,-2 0,1 0,0 0,0 0,0 1,-1-1,1 0,-1 1,1-1,-1 1,0-1,0 1,0 0,1 0,-1 0,0 0,0 0,-1 0,1 1,0-1,0 0,0 1,0 0,-1 0,1-1,0 1,0 0,0 1,-1-1,1 0,0 1,0-1,-1 1,-3 3,1 0,-1 0,1 0,0 0,1 1,-1-1,1 1,0 1,0-1,1 1,-1-1,1 1,1 0,-1 0,1 0,0 0,0 1,1-1,-1 0,1 1,1-1,-1 1,1 1,0-1,0-1,1 1,-1 0,1-1,0 1,1-1,-1 1,1-1,1 0,-1 0,1 0,0 0,1 0,-1 0,1-1,0 0,0 1,1-2,0 1,0 0,0-1,0 0,0 0,1-1,0 1,0-1,0-1,0 1,0-1,1 0,-1 0,1-1,-1 0,1 0,-1 0,1-1,0 0,-1 0,1-1,-1 0,1 0,0 0,-1-1,0 0,1-1,12-5,0-1,-1-1,0-1,0 0,-2-2,1 0,-2 0,1-2,7-10,-13 13,0 0,0 0,-2-1,1-1,-2 0,0 0,0 0,-2-1,0 1,0-1,-1-1,-1 1,-1-1,-1 15,-1-1,0 1,1 0,-1-1,0 1,0 0,0-1,0 1,0 0,-1-1,1 1,0 0,-1-1,1 1,-1 0,1-1,-1 1,1 0,-1 0,0 0,0 0,0 0,1 0,-1 0,0 0,0 0,0 0,-1 0,1 0,0 1,0-1,0 0,-1 1,1-1,0 1,0 0,-1-1,1 1,0 0,-1 0,1 0,0 0,-1 0,1 0,-1 0,1 0,0 0,-1 1,-56 36,52-31,1 1,0 0,1 0,0 0,0 0,0 1,1-1,0 1,1 0,0 0,0 0,0 0,1 1,0-1,1 0,0 0,0 1,1-1,0 0,0 0,1 1,0-1,1-1,0 1,0 0,0 0,1-1,0 0,1 0,-1 0,1 0,1-1,-1 0,6 5,8 4,-3-1</inkml:trace>
  <inkml:trace contextRef="#ctx0" brushRef="#br0" timeOffset="287.727">1186 544,'-15'34,"-9"25,0 8,3-3,6-8,5-13</inkml:trace>
  <inkml:trace contextRef="#ctx0" brushRef="#br0" timeOffset="603.977">1158 601,'19'-5,"16"-1,2-5,0 0,-2 1,-2 3,-7 7,-12 4,-9 1</inkml:trace>
  <inkml:trace contextRef="#ctx0" brushRef="#br0" timeOffset="852.498">1129 798,'34'-14,"20"-10,7 0,-9 3</inkml:trace>
  <inkml:trace contextRef="#ctx0" brushRef="#br0" timeOffset="1372.22">1101 37,'5'-4,"0"0,0 0,0 1,0 0,1 0,-1 0,1 1,0 0,-1 0,1 0,0 1,0 0,1 0,-1 0,0 1,0 0,0 0,0 1,0-1,0 1,0 1,0-1,0 1,0 0,0 0,-1 1,-3 1,-1 0,-1 0,1 0,0 0,-1 0,0 0,0 1,0-1,-1 0,1 0,-1 0,0 0,0 0,-1 0,1 0,-1 0,0-1,0 1,0 0,0-1,0 0,-1 1,0-1,0 0,-1 1,4-3,-3 2,1-2,1 0,-1 1,0-1,0 0,1 1,-1 0,1-1,-1 1,1 0,0 0,0 0,0 0,0 0,0 0,0 0,0 0,1 1,-1-1,1 0,0 0,-1 0,1 1,0-1,0 0,0 1,1-1,-1 0,1 0,-1 0,1 1,0-1,-1 0,1 0,0 0,1 0,-1 0,0 0,0-1,1 1,-1 0,2 1,10 0,1 0,-1-1,0 0,1-1,-1-1,1 0,-1 0,0-2,1 0,-1 0,3-2,10-3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24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302 133,'22'-15,"-30"36,-214 313,131-165,89-162,4-5</inkml:trace>
  <inkml:trace contextRef="#ctx0" brushRef="#br0" timeOffset="369.124">20 161,'47'51,"47"85,56 68,-136-190,0-4</inkml:trace>
  <inkml:trace contextRef="#ctx0" brushRef="#br0" timeOffset="1134.793">386 754,'9'-25,"0"1,2 1,0-1,2 2,0 0,1 0,8-6,-22 26,1 1,0-1,-1 1,1 0,0-1,0 1,0 0,0 0,0 0,0 0,0 0,0 0,0 0,1 0,-1 0,0 0,1 1,-1-1,0 0,1 1,-1-1,1 1,-1 0,1-1,-1 1,1 0,-1 0,1 0,-1 0,1 0,-1 0,1 1,-1-1,1 0,-1 1,1-1,-1 1,0-1,1 1,-1 0,0 0,1 0,-1 0,0 0,0 0,0 0,0 0,0 0,0 0,0 1,8 24,19 36,-27-60,0-1,1 0,-1 0,0 0,0 1,1-1,-1 0,1-1,-1 1,1 0,0 0,-1-1,1 1,-1-1,1 1,0-1,0 0,-1 1,1-1,0 0,0 0,-1 0,1-1,0 1,-1 0,1-1,0 1,0-1,-1 1,1-1,-1 0,1 0,-1 1,1-1,-1 0,1-1,53-65,-52 61,-1 0,2 1,-1-1,0 1,1 0,0 0,0 0,1 1,-1-1,1 1,0 0,0 1,1-1,2-1,-7 4,1 1,-1 0,0-1,0 1,0 0,0 0,1-1,-1 1,0 0,0 0,0 0,1 1,-1-1,0 0,0 0,0 1,0-1,1 0,-1 1,0 0,0-1,0 1,0-1,0 1,0 0,0 0,0 0,-1-1,1 1,0 0,0 0,-1 0,1 0,-1 0,1 0,-1 0,1 1,-1-1,1 0,-1 0,0 1,9 58,-8-46,3 10,2-4</inkml:trace>
  <inkml:trace contextRef="#ctx0" brushRef="#br0" timeOffset="3169.084">1036 358,'14'-5,"10"-1,6 0,1 1,2 2,-1 1,-1 0,0 2,-7-5,-1-1,-1 0,2 2,0 1,-3 1</inkml:trace>
  <inkml:trace contextRef="#ctx0" brushRef="#br0" timeOffset="3487.74">1233 133,'-4'29,"2"23,2 9,1-2,1-7,-1-6,0-7,5-5,0-3,1-8</inkml:trace>
  <inkml:trace contextRef="#ctx0" brushRef="#br0" timeOffset="3833.821">1657 189,'0'34,"0"25,0 7,0-2,0-8,0-8,0-12</inkml:trace>
  <inkml:trace contextRef="#ctx0" brushRef="#br0" timeOffset="4340.116">1600 104,'250'-93,"-248"92,1 0,-1-1,0 1,1 0,-1 0,0 0,1 1,-1-1,1 0,0 1,-1 0,1 0,-1-1,1 1,-1 1,1-1,0 0,-1 1,1-1,-1 1,1 0,-1 0,0 0,1 0,-1 0,0 0,1 1,-1-1,0 1,0 0,0-1,-1 1,1 0,0 0,-1 0,1 0,-1 1,0-1,1 0,-1 1,0-1,-1 1,1-1,0 1,-1-1,1 1,-1-1,0 1,0-1,0 2,-2 4,-1-1,0 0,0-1,-1 1,0-1,0 1,-1-1,1 0,-1-1,0 1,-1-1,0 0,1 0,-5 2,-45 50,54-56,1 0,-1 0,0 0,0 0,1 0,-1 0,1 1,0-1,-1 0,1 0,0 1,-1-1,1 0,0 0,0 1,0-1,0 0,0 1,1-1,-1 0,0 0,0 1,1-1,-1 0,1 0,-1 0,1 1,0-1,-1 0,1 0,0 0,0 0,0 0,0 0,0-1,0 1,0 0,0 0,0-1,0 1,1 0,57 18,-45-16,-5-2,0 1,0-1,-1 1,1 1,0 0,-1 0,1 0,-1 1,0 1,0-1,-1 1,1 0,-1 1,0 0,-1 0,0 1,1 0,-2 0,1 0,-1 0,0 1,1 5,-6-6,-1 0,0 0,-1 0,0 0,0 0,0 0,-1 0,0 0,0-1,-1 0,0 1,0-1,-1-1,1 1,-1-1,0 1,-1-1,1-1,-1 1,0-1,0 0,0 0,-1-1,-3 2,-13 7,-1-1,0-1,-1-1,1-1,-2-1,1-1,-1-2,0 0,0-2,-12 0,14-2</inkml:trace>
  <inkml:trace contextRef="#ctx0" brushRef="#br0" timeOffset="4799.194">2447 48,'-19'24,"-16"27,-7 10,3-1,5-6,7-7,3-7,7-5,0-9,4-4,-1-5,2-7</inkml:trace>
  <inkml:trace contextRef="#ctx0" brushRef="#br0" timeOffset="5151.986">2165 20,'92'116,"-72"-95,-1 1,-1 1,-1 0,-1 2,-2 0,0 0,-1 1,2 11,25 99,-32-112,0-6</inkml:trace>
  <inkml:trace contextRef="#ctx0" brushRef="#br0" timeOffset="8340.395">2701 613,'-63'177,"99"-207,96-141,-132 169,1 1,0 0,-1-1,1 1,0 0,0 0,0 0,0 0,0 0,1 0,-1 0,0 0,0 1,1-1,-1 0,0 1,1-1,-1 1,0-1,1 1,-1-1,1 1,-1 0,1 0,-1 0,1 0,-1 0,1 0,-1 0,1 1,-1-1,0 0,1 1,-1 0,1-1,-1 1,0-1,0 1,1 0,-1 0,0 0,0 0,0 0,0 0,0 0,0 0,0 0,0 1,0-1,-1 0,1 0,0 1,-1-1,1 1,-1-1,0 0,1 1,-1-1,0 1,0-1,0 1,0-1,0 2,2 24,-3-25,1 0,-1 0,0 1,1-1,-1 0,1 1,0-1,0 0,0 1,0-1,0 0,1 1,-1-1,1 0,-1 1,1-1,0 0,0 0,0 1,0-1,0 0,0 0,1 0,-1 0,1-1,0 1,-1 0,1-1,0 1,0-1,0 1,0-1,0 0,0 0,0 0,0 0,1 0,-1-1,0 1,0-1,1 1,-1-1,1 0,-1 0,0 0,1 0,160-99,-160 100,-1-1,0 0,0 1,0 0,0-1,0 1,1 0,-1 0,-1 0,1 0,0 1,0-1,0 1,-1-1,1 1,0-1,-1 1,0 0,1 0,-1-1,0 1,0 0,0 0,0 0,0 1,-1-1,1 0,-1 0,1 0,-1 0,0 1,0-1,1 0,-2 0,1 1,0-1,0 0,-1 0,1 0,-1 1,0-1,0 0,4 29,22 1,-9-23</inkml:trace>
  <inkml:trace contextRef="#ctx0" brushRef="#br0" timeOffset="8906.904">3350 189,'33'0,"26"0,8 0,-3-5,-8-1,-8 0,-8 1,-5 1,-5 2,-2-4,-1-1,0 1,-1 2,1 1,-4 1</inkml:trace>
  <inkml:trace contextRef="#ctx0" brushRef="#br0" timeOffset="9202.119">3519 471,'34'-10,"30"-7,9-2,-4 4,-7-2,-11 3,-9 3,-11 4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37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21,'-107'-20,"88"25,0 1,1 1,0 0,0 1,0 2,1-1,1 2,0 0,0 1,1 1,1 0,0 1,1 1,0 0,-3 7,5-5,0 1,1 0,1 1,1 0,1 0,0 1,1 0,-1 11,6-23,0-1,1 0,0 1,0-1,0 1,1-1,0 0,0 1,1-1,0 0,0 0,1 0,0 0,0 0,1-1,-1 1,2-1,-1 0,0 0,1-1,0 1,1-1,-1 0,1 0,0-1,0 0,0 0,1 0,0-1,-1 0,1 0,0-1,0 1,6 0,19 4,0-1,1-2,-1-1,1-2,-1-1,1-1,-1-2,1-1,-1-2,0-1,-1-1,30-13,8-14,-63 24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11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370 787,'-4'-5,"0"0,0 0,0 0,-1 1,1 0,-1 0,0 0,-1 0,1 1,-1 0,1 0,-1 0,0 1,0-1,0 2,0-1,-1 1,1 0,0 0,-1 0,1 1,0 0,-1 0,1 1,0 0,-1 0,1 0,-4 2,-3 6,0 0,0 0,1 1,0 1,0 0,2 1,-1 0,1 0,1 1,1 0,-1 1,2 0,0 0,1 1,-3 10,8-23,-6 12,1 1,0-1,1 1,0 1,2-1,0 1,0-1,2 1,-1 13,3-26,-1 0,1 0,0-1,-1 1,1 0,0 0,1-1,-1 1,0-1,1 1,0-1,-1 1,1-1,0 0,0 0,0 0,1 0,-1 0,0 0,1-1,-1 1,1-1,-1 0,1 1,0-1,0-1,-1 1,1 0,0-1,0 1,0-1,3 0,98-8,-76-1,-1-2,0 0,0-2,-1-1,0-1,-2-1,1-1,-2-1,1-3,-4 2,-1-2,-1-1,-2 0,0-1,-1 0,10-22,-21 27,-12 28,3 0,0-1,0 1,1 1,1-1,0 1,0-1,1 1,0 0,1 0,0 0,1 0,0 0,1 0,0-1,0 1,2 0,-1 0,1-1,1 1,0-1,4 9,-5-14,0-1,0 0,0 0,1 0,-1-1,1 1,0-1,0 1,0-1,0-1,0 1,1-1,-1 1,1-1,0 0,0-1,0 1,-1-1,2 0,-1-1,0 1,0-1,0 0,0 0,0 0,0-1,0 1,0-1,0-1,0 1,0-1,-1 0,1 0,0 0,0-1,21-14,0-1,-2 0,0-2,-1-1,-1-1,-1-1,-1-1,6-11,-5 9,21-23,-3-1,-2-2,-2-2,16-35,-34 58,-2 0,-1-1,-2 0,-1-1,-2 0,-1 0,-1-1,-2 0,-2-1,-1 1,-1-2,-1 34,0 0,0 0,0 0,0 0,0 0,-1 0,1 0,0 0,-1 0,0 0,1 0,-1 0,0 0,0 0,0 1,0-1,-1 0,1 1,0-1,-1 1,1-1,-1 1,1 0,-1 0,1-1,-1 1,0 0,0 1,0-1,0 0,0 0,0 1,1-1,-1 1,0 0,-1-1,1 1,0 0,0 0,0 0,0 1,0-1,0 0,0 1,0-1,0 1,1 0,-1 0,0 0,0 0,0 0,0 0,-17 15,1 2,0-1,1 2,1 1,1 0,0 0,2 2,-9 18,19-36,-20 32,1 2,2 0,1 1,2 0,2 2,2 0,1 0,2 1,2 1,2-1,2 1,2 7,2-41,0 0,1 0,0 0,0 0,1 0,0 0,1-1,0 1,1 0,-1-1,2 0,-1 0,1 0,0-1,1 0,-1 0,2 0,-1 0,1-1,0 0,0-1,0 1,1-1,5 2,5 1,0-2,1 0,0-1,0-1,0 0,0-2,1 0,-1-1,1-1,-1-1,1-1,-1 0,8-4,-11 3,0-1,0-1,-1-1,0-1,0 0,0 0,-1-1,0-1,0-1,-1 0,-1-1,0 0,0 0,5-9,-11 14,-1-1,0 1,-1-1,1 0,-1 0,-1-1,1 1,-1-1,-1 0,1 0,-1 0,-1 0,1 0,-2 0,1 0,-1 0,0 0,-1-1,1 1,-2 0,1 0,-1 0,0 0,-1 0,0 1,0-1,-1 1,0 0,-3-5,-2 2,-1 0,1 1,-2 0,1 1,-1 0,-1 1,1 0,-1 1,0 0,-1 1,1 0,-1 1,0 0,0 1,0 1,0 0,-1 1,1 0,-1 1,1 0,-1 2,1-1,0 1,0 1,0 1,0 0,-6 2,-16 4</inkml:trace>
  <inkml:trace contextRef="#ctx0" brushRef="#br0" timeOffset="451.187">1640 702,'-15'12,"1"1,0 0,0 1,2 0,0 1,0 1,1 0,1 1,1 0,0 0,2 0,0 1,0 1,2 1,4-14,1 0,0 0,0 0,1 0,0 1,0-1,0 0,1-1,0 1,0 0,0 0,1-1,0 1,0-1,0 0,1 0,-1 0,1-1,0 1,1-1,-1 0,1 0,0 0,0-1,0 1,1-1,-1-1,1 1,-1-1,1 0,0 0,0 0,0-1,0 0,1 0,2 0,0 0,0-1,1 0,-1-1,0 0,0 0,-1 0,1-1,0-1,0 0,-1 0,1 0,-1-1,0-1,0 1,-1-1,0 0,1-1,-1 0,-1 0,0-1,1 1,-2-1,1-1,-1 1,0-1,-1 0,0 0,0 0,1-5,-2 7,0-1,-1 0,1-1,-2 1,1 0,-1-1,0 1,0 0,-1-1,0 1,0-1,-1 1,0-1,0 1,-1 0,0-1,0 1,-1 0,0 0,0 1,0-1,-1 0,-2-2,0 2,1 0,-1 1,0-1,-1 1,0 1,0-1,0 1,0 0,-1 1,0-1,0 2,-2-2,-15-3</inkml:trace>
  <inkml:trace contextRef="#ctx0" brushRef="#br0" timeOffset="1153.91">2007 758,'-6'12,"0"1,1-1,1 1,0 0,0 0,1 1,1-1,0 0,1 1,1-1,0 1,1 0,0-1,2 11,-2-21,0-1,-1 0,1 1,0-1,0 0,1 1,-1-1,0 0,1 0,-1 0,1 0,0 0,-1 0,1-1,0 1,0 0,0-1,0 0,1 1,-1-1,0 0,1 0,-1 0,0 0,1-1,-1 1,1-1,-1 0,1 1,-1-1,1 0,-1 0,1-1,-1 1,2-1,88-31,-83 28,7-5,-1 0,0 0,0-2,-1 0,-1 0,0-1,10-13,-22 25,0 0,1 0,-1 0,0 0,0 0,0 0,0 0,0 0,0 0,0 0,0 1,1-1,-1 0,0 1,0-1,0 1,0-1,0 1,-1 0,1-1,0 1,0 0,0 0,0-1,-1 1,1 0,0 0,-1 0,1 0,-1 0,1 0,-1 0,0 0,1 0,-1 0,0 0,1 0,-1 1,0-1,0 0,0 0,0 0,0 0,0 0,-1 0,1 0,0 0,-1 1,1-1,0 0,-1 0,0 0,7 20,-3-15,2 0,-1-1,1 1,-1-1,1 0,1-1,-1 1,1-1,0 0,0 0,0-1,0 0,1 0,-1 0,1-1,-1 0,1 0,0-1,0 0,0 0,0-1,0 1,0-1,0-1,0 0,0 0,0 0,0-1,0 0,-1 0,1 0,-1-1,1 0,-1-1,0 1,0-1,-1 0,5-4,20-15,-1-2,-1 0,-2-2,0-1,-2-1,-1-1,14-25,-14 13,-2-1,-2-1,-2-1,-2 0,-2-2,-2 1,-2-1,-2-1,-2 1,-2-1,-3-40,0 81,1 0,0 1,0 0,-1-1,0 1,0 0,-1-1,0 1,0 0,0 0,-1 0,0 0,0 0,0 0,-1 0,0 0,0 1,-1 0,1-1,-1 1,0 1,-4-4,5 8,0 1,0 0,0 0,-1 0,1 0,0 0,0 1,0 0,1-1,-1 1,0 0,1 0,-1 0,1 1,0-1,-1 1,1-1,0 1,1 0,-1 0,0 0,1-1,0 2,-1-1,1 0,0 0,1 0,-1 0,1 1,-1-1,1 0,0 1,-1-2,-17 69,2 2,4-1,-3 59,12-70,3 0,2 0,2 0,5 9,15 65,-22-128,-1-5,-1 0,1 0,0 0,-1 0,1 0,-1 0,1 0,-1 0,0 0,0 0,0 0,0 0,0 0,-1 1,1-1,-1 0,1 0,-1 0,0 0,1 0,-1-1,0 1,-1 2,-9 1</inkml:trace>
  <inkml:trace contextRef="#ctx0" brushRef="#br0" timeOffset="1405.579">2318 391,'43'-9,"43"-9,22-5,6 1,-7 4,-6 5,-12 5,-5 4,-9 2,-2 2,-13 1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44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1 199,'78'1,"188"-13,-211 3,0 2,0 3,1 3,-1 1,3 4,-35 0,-5 3</inkml:trace>
  <inkml:trace contextRef="#ctx0" brushRef="#br0" timeOffset="382.789">113 453,'369'0,"-115"-29,-230 28</inkml:trace>
  <inkml:trace contextRef="#ctx0" brushRef="#br0" timeOffset="1150.002">395 1,'45'37,"37"1,-56-28,-1 1,0 2,0 0,-1 2,-1 1,-1 0,12 13,-29-26,-1 1,-1 0,1 0,0 0,-1 0,0 0,0 1,0-1,-1 1,0 0,1 0,-2 0,1 0,0 0,-1 0,0 0,0 0,-1 1,0-1,1 0,-2 1,1-1,-1 0,0 1,0-1,0 0,0 0,-1 0,0 0,0 0,-1 0,0 1,-116 150,-33-7,143-133,5-3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50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59,'33'-5,"26"-6,8-1,-4 1,-6 3,-9 2,-8 3,-6 1,-3 2,-3 0,-11 0,-7 1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5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58,'20'0,"15"0,7 0,0 0,-1 0,-3 0,-3-5,-3-1,-2-1,-2-2,0-1,0 2,0 2,-1 2,-4 2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4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30,'-3'-1,"0"0,0 1,0 0,0 0,0 0,0 0,0 1,0-1,-1 1,1-1,1 1,-1 0,0 0,0 1,0-1,0 0,1 1,-1 0,1 0,-1 0,1 0,0 0,0 0,0 0,0 1,-1 0,1-1,-8 10,0 1,0 0,1 0,1 1,0 0,1 0,1 1,-1 2,-2 5,-40 75,-3-3,-56 73,60-105,35-58,12-11</inkml:trace>
  <inkml:trace contextRef="#ctx0" brushRef="#br0" timeOffset="481.569">36 1,'2'8,"0"0,0-1,0 1,1 0,0-1,1 0,-1 0,1 0,1 0,0 0,-1-1,2 0,-1 0,6 5,20 25,-4 4,-2 0,-2 2,-1 0,-2 1,-2 2,1 10,-10-24,-6-19,0 0,0-1,1 0,1 1,0-2,0 1,1 0,1-1,3 5,11-11,-13-12</inkml:trace>
  <inkml:trace contextRef="#ctx0" brushRef="#br0" timeOffset="1248.056">489 735,'61'-109,"12"12,-72 96,0 1,0-1,0 1,0-1,0 1,0 0,0-1,1 1,-1 0,0 0,0-1,0 1,1 0,-1 0,0 0,0 1,0-1,0 0,1 0,-1 1,0-1,0 1,0-1,0 1,0-1,0 1,0-1,0 1,0 0,0 0,0 0,0-1,-1 1,1 0,0 0,-1 0,1 0,0 0,-1 0,1 0,-1 1,18 48,-16-41,-3-7,1-1,-1 1,1 0,0 0,0 0,0-1,0 1,0 0,0 0,0 0,1 0,-1-1,1 1,-1 0,1 0,0-1,0 1,0-1,-1 1,1 0,1-1,-1 0,0 1,0-1,1 0,-1 1,0-1,1 0,-1 0,1 0,0 0,-1-1,1 1,0 0,-1-1,1 1,0-1,0 1,-1-1,2 0,164-124,-166 123,1 0,-1 0,0 1,0-1,1 1,-1-1,1 1,-1-1,0 1,1 0,-1 0,1 0,-1 0,0 0,1 0,-1 0,1 0,-1 0,0 1,1-1,-1 1,1-1,-1 1,0-1,0 1,1 0,-1 0,0-1,0 1,0 0,0 0,0 0,0 0,0 0,0 1,0-1,-1 0,1 0,0 0,-1 1,1-1,-1 0,1 1,-1-1,0 1,0-1,1 2,3 75,-4-68,0-8,-1 1,0-1,1 1,-1-1,1 1,-1-1,1 1,0-1,0 1,0-1,0 1,0-1,1 1,-1-1,1 1,0-1,-1 1,1-1,0 0,0 0,1 1,-1-1,0 0,1 0,0 0,-1 0,1 0,0-1,0 1,0 0,0-1,0 0,0 1,0-1,1 0,-1 0,0 0,1 0,0 0,12-4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5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64,'-7'-7,"1"1,-1 0,-1 1,1 0,-1 0,0 0,0 1,0 0,0 1,-1 0,0 0,1 1,-1 0,0 0,0 1,0 1,0-1,0 1,0 1,0 0,0 0,-6 2,-5-1,0 2,0 1,0 0,0 2,1 0,0 1,-10 6,22-11,-1 1,0 1,1-1,0 1,0 0,0 1,1-1,-1 1,1 1,1-1,-1 1,1 0,1 0,-1 1,1-1,0 1,1 0,0 0,0 0,1 0,-2 8,3-10,0 0,0 0,1 0,0 1,0-1,0 0,1 0,0 0,0 0,0 0,1 0,0 0,0 0,1 0,0-1,0 1,0-1,0 0,1 0,0 0,0 0,0-1,0 0,1 0,0 0,4 3,11 2,0 0,1-1,1-2,-1 0,1-1,0-1,0-1,0-1,1-1,-1 0,0-2,22-4,25 3,179-27,-224 29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0:0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114 174,'20'-7,"1"0,0 2,0 0,1 1,-1 2,1 0,0 1,-1 1,1 1,3 1,20-1,235-17,-42 6,-72 8,55-27,-55 19,-74-1,1 3,-1 5,49 6,-2-1,86-13,120-23,-217 24,1 5,43 7,-21 0,7 9,-96-2,0-2,1-4,-1-2,17-3,16 1,74-27,277 28,-446 0</inkml:trace>
  <inkml:trace contextRef="#ctx0" brushRef="#br0" timeOffset="6755.476">1 569,'4'0,"7"0,7 0,4 0,3 0,3 0,1 0,0 0,1 0,-1 0,0-5,0-1,-1 0,1 1,-6 7,-1 2,-5 1</inkml:trace>
  <inkml:trace contextRef="#ctx0" brushRef="#br0" timeOffset="7271.504">819 400,'-22'28,"-134"290,78-200,73-107</inkml:trace>
  <inkml:trace contextRef="#ctx0" brushRef="#br0" timeOffset="7734.456">791 428,'40'35,"33"48,-68-69,1 1,-2 0,0 0,-1 0,0 0,-1 1,-1-1,-1 15,3 13,21 44,-14-73</inkml:trace>
  <inkml:trace contextRef="#ctx0" brushRef="#br0" timeOffset="8073.267">593 766,'28'0,"25"0,8 0,-3 0,-5 0,-7 0,-12 0</inkml:trace>
  <inkml:trace contextRef="#ctx0" brushRef="#br0" timeOffset="18306.509">1129 936,'14'0,"0"-1,0 0,0-1,0-1,0 0,-1-1,1-1,-1 0,0 0,0-1,-1-1,0 0,0-1,1-1,15-13,-1-1,-1 0,-1-2,-1-1,-1-1,16-27,-35 49,0-1,-1 0,1 0,-1 0,-1 0,1 0,-1-1,0 1,0-1,-1 0,0 1,0-1,-1 0,0 0,0 1,0-1,-1 0,0-1,-1 7,1 0,-1 0,1 0,-1 0,0 0,1 1,-1-1,0 1,1-1,-1 1,0-1,0 1,0 0,1 0,-1 0,0 0,0 0,0 0,0 1,1-1,-1 0,0 1,0 0,1-1,-1 1,1 0,-1 0,0 0,1 0,-1 0,1 0,0 0,-1 1,1-1,0 0,0 1,0-1,0 1,0-1,0 1,0 0,1-1,-1 1,0 0,1-1,0 1,-6 6,0 1,1-1,1 1,-1 0,2 0,-1 0,1 1,0-1,1 1,0 0,1 0,0-1,1 1,-1 0,2 0,0 0,0 0,0 0,1-1,1 1,0-1,0 1,1-1,0 0,0 0,1 0,1-1,-1 0,3 2,-1-6,0 1,1-1,0-1,-1 0,2 0,-1 0,0-1,0 0,1 0,-1-1,1-1,-1 1,1-1,-1-1,1 1,-1-1,1-1,-1 0,1 0,-1-1,0 0,0 0,-1 0,1-1,-1-1,1 1,-1-1,3-3,13-5,0-2,-1 0,-1-2,0 0,-1-1,-1-1,-1-1,0 0,-2-2,10-15,-25 37,-1-1,1 1,0-1,0 0,0 1,0-1,-1 0,1 1,0-1,-1 0,1 0,-1 0,1 0,-1 1,1-1,-1 0,1 0,-1 0,0 0,1 0,-1 0,0 0,0 0,0 0,0 0,0 0,0 0,0 0,0 0,-1 0,1 0,0 0,0 0,-1 0,1 0,-1 0,1 0,-1 0,1 1,-1-1,1 0,-1 0,0 0,0 1,1-1,-1 0,0 1,0-1,0 1,0-1,1 1,-1-1,0 1,0 0,0-1,0 1,0 0,0 0,0 0,0 0,0 0,0 0,0 0,0 0,0 0,0 0,-1 1,-2 2,0 0,1 1,-1 0,1 0,0 0,0 1,0-1,0 1,1-1,0 1,0 0,0 0,1 0,-1 0,1 0,0 0,1 0,-1 0,1 1,0-1,0 0,1 0,-1 1,1-1,1 0,-1 0,0 0,1 0,1 1,1 0,1-1,-1 1,1-1,0-1,0 1,1-1,0 1,-1-1,1-1,1 1,-1-1,0-1,1 1,-1-1,1 0,0 0,0-1,0 0,0 0,0 0,0-1,0-1,0 1,0-1,0 0,0 0,3-2,1-1,-1-1,1 0,-1 0,0-1,-1-1,1 0,-1 0,-1-1,1 0,-1 0,-1-1,1 0,-2 0,1-1,-1 0,-1 0,0 0,2-5,25-39,36-80,-69 135,1 0,-1 0,1 0,-1 0,1 0,-1 0,0 0,1 0,-1 0,0 0,0 0,0-1,0 1,0 0,0 0,0-1,0 1,0-1,0 1,0-1,0 1,0-1,-1 0,1 0,0 1,0-1,0 0,-1 0,1 0,0 0,0-1,0 1,0 0,-1 0,1-1,0 1,0 0,0-1,0 1,0-1,0 0,0 1,0-1,0 0,0 0,0 1,0-1,1 0,-1 0,0 0,0 0,1 0,-1 0,1 0,-1 0,1-1,-1 1,1 0,0 0,0 0,-1 0,1-1,0 1,0 0,0 0,0 0,1 0,-1-1,0 0,-5 12,1 1,0-1,1 1,0-1,1 1,0 0,1 0,0 0,0 0,1 1,1-1,0 0,0 0,1 0,1 0,0-1,0 1,1-1,0 1,4 5,-5-8,0-1,0 1,1-1,0 0,0 0,1 0,0 0,0-1,0 0,1 0,0 0,0-1,4 3,8 0</inkml:trace>
  <inkml:trace contextRef="#ctx0" brushRef="#br0" timeOffset="18638.357">2597 598,'0'24,"-5"12,-2 6,1 0,1-3,2-2,0-9</inkml:trace>
  <inkml:trace contextRef="#ctx0" brushRef="#br0" timeOffset="18991.062">2568 626,'19'-5,"16"-6,7-2,2 2,-3 3,-8 2</inkml:trace>
  <inkml:trace contextRef="#ctx0" brushRef="#br0" timeOffset="19304.62">2597 766,'9'0,"14"0,7 0,-2 0</inkml:trace>
  <inkml:trace contextRef="#ctx0" brushRef="#br0" timeOffset="21641.893">2427 315,'96'-36,"-18"19,-76 17,0 0,0-1,-1 1,1 0,0 1,0-1,0 0,-1 0,1 1,0-1,-1 1,1-1,0 1,-1 0,1 0,-1 0,1 0,-1 0,1 0,-1 0,0 0,1 0,-1 1,0-1,0 1,0-1,0 1,0-1,0 1,-1-1,1 1,0 0,-1-1,1 1,-1 0,0 0,1-1,-1 1,0 0,0 0,0-1,-1 2,-53 103,55-105,0 1,0-1,0 0,0 1,0-1,0 0,1 0,-1 1,0-1,1 0,-1 0,1 0,-1-1,1 1,0 0,-1-1,1 1,0-1,-1 1,1-1,0 0,0 0,-1 1,1-1,0-1,0 1,-1 0,1 0,0-1,0 1,0-1,2 1,141-8,-120 1</inkml:trace>
  <inkml:trace contextRef="#ctx0" brushRef="#br0" timeOffset="25226.389">3245 626,'5'0,"6"-5,7-1,4 0,4-4,2 0,1 2,0 2,1 2,-1 1,0 2,0 1,-1 0,0 1,0-1,1 1,-6-1</inkml:trace>
  <inkml:trace contextRef="#ctx0" brushRef="#br0" timeOffset="25575.351">3415 343,'0'29,"5"28,1 10,1-1,-2-9,-2-8,-1-7,0-7,-2-4,0-8</inkml:trace>
  <inkml:trace contextRef="#ctx0" brushRef="#br0" timeOffset="25957.66">4008 259,'-5'29,"-1"23,-1 9,2-2,2-6,1-8,0-6,2-5,0-3,0-3,-4-6,-2-6</inkml:trace>
  <inkml:trace contextRef="#ctx0" brushRef="#br0" timeOffset="26606.347">3895 343,'73'-33,"-55"27,1 1,0 0,0 1,0 1,0 1,0 1,1 0,-1 2,0 0,1 1,-1 1,0 1,0 0,-17-3,1-1,-1 1,0 0,0 0,1 0,-1 0,0 0,0 1,0-1,0 0,-1 1,1 0,0-1,-1 1,1 0,-1 0,1 0,-1 0,0 0,0 0,0 0,0 1,0-1,0 0,-1 0,1 1,-1-1,1 1,-1-1,0 0,0 1,0-1,-1 1,1-1,0 0,-1 1,1-1,-1 0,0 0,0 1,0-1,0 0,0 0,-1 0,1 0,-1 0,1 0,-1 0,0-1,-42 44,38-41,0 0,1 1,0 0,0 0,0 0,0 1,1-1,0 1,0 0,0 0,1 1,0-1,-2 6,6-7,0 0,0-1,0 1,0-1,1 1,0-1,0 1,0-1,0 0,1 0,-1 0,1 0,0-1,0 1,1-1,-1 1,1-1,-1 0,1-1,0 1,0-1,0 1,1-1,-1-1,0 1,4 0,18 14,-22-14,0 0,-1 0,1 1,0 0,-1 0,1 0,-1 0,0 0,0 1,0-1,-1 1,1 0,-1 0,0 0,0 0,0 0,-1 0,1 1,-1-1,0 1,0-1,-1 1,1-1,-1 1,0-1,0 1,0-1,-1 1,0-1,0 1,0-1,0 0,-1 1,0-1,1 0,-2 0,1 0,0 0,-1 0,0-1,0 1,0-1,0 0,0 0,-1 0,1 0,-1 0,-2 1,-10 0,0 0,0-1,0 0,0-1,0-1,-1-1,1 0,0-1,-2-1,-21 0,-40-16,60 5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0:49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1,-1-1,1 0,0 1,0-1,0 1,0 0,0 0,0 0,0 0,0 0,1 0,-1 0,0 1,1-1,-1 1,0-1,1 1,-1 0,0 0,1 0,0 0,0 0,156-14,10-14,-135 28,-19 3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0:5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0,1-5,0-1,1 0,-1 1,0 1,0 2,0 1,-6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0:52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767 170,'-9'-7,"1"1,-1 1,-1 0,1 0,-1 1,0 0,0 0,0 1,0 1,0 0,-1 0,1 1,-1 0,0 1,1 0,-1 0,1 2,-1-1,1 1,0 1,-1-1,1 2,0 0,1 0,-1 0,1 1,0 1,0 0,0 0,1 1,0-1,0 2,1-1,-1 2,2-5,0 1,0 0,0 0,0 0,1 0,0 1,0 0,0 0,1 1,0-1,0 1,1 0,-1 0,2 0,-1 0,1 1,0-1,0 1,1-1,0 1,1-1,-1 1,1 0,1 0,0-1,0 1,0-1,1 1,0-1,0 1,1-1,0 0,1 0,2 5,0-6,1 0,0 0,0 0,0-1,1 0,0-1,0 1,0-2,0 1,1-1,-1 0,1-1,0 0,0 0,0-1,0 0,0-1,5 0,163-19,-130 10,-34 6</inkml:trace>
  <inkml:trace contextRef="#ctx0" brushRef="#br0" timeOffset="477.065">1302 197,'-43'67,"-61"139,7-17,97-169,6-25</inkml:trace>
  <inkml:trace contextRef="#ctx0" brushRef="#br0" timeOffset="810.113">1556 226,'-4'19,"-8"21,0 8,1 1,-2-3,1-5,2-4,4-4,2-2,-3-7,0-8</inkml:trace>
  <inkml:trace contextRef="#ctx0" brushRef="#br0" timeOffset="1347.358">1444 282,'252'-72,"-189"74,-62-1,0-1,0 0,0 1,0-1,0 0,0 1,0-1,0 1,0 0,0-1,0 1,0 0,-1 0,1-1,0 1,0 0,-1 0,1 0,-1 0,1 0,0 0,-1 0,0 0,1 0,-1 0,0 0,1 0,-1 0,0 1,0-1,0 0,0 0,0 0,0 0,0 0,-1 0,1 1,0-1,-1 0,1 0,0 0,-1 0,1 0,-1 0,0 0,1 0,-1-1,0 1,0 0,1 0,-1 0,-38 39,35-38,0 1,0 0,0 0,0 0,1 1,-1-1,1 1,0 0,0 0,0 0,1 1,-1-1,1 0,0 1,0-1,1 1,-1 0,1 0,0 0,0 0,1 0,-1 0,4-1,0 0,0 0,0 0,0 0,0 0,1-1,-1 1,1-1,0 0,0 0,1-1,-1 1,0-1,1 0,-1 0,1-1,0 1,0-1,-1 0,4 0,8 4,78 49,-91-52,0 1,-1 0,0-1,0 1,0 0,0 0,0 1,0-1,-1 0,0 1,1-1,-1 0,-1 1,1-1,0 1,-1 0,0-1,0 1,0 0,0-1,0 1,-1-1,1 1,-1-1,0 1,0-1,-1 1,1-1,-1 0,-3 4,-1 0,0-1,0 0,0 0,-1-1,0 1,0-2,0 1,-1-1,0 0,1 0,-1-1,-1 0,1-1,0 0,-1 0,1 0,-7-1,-3 4,-123 10,116-14</inkml:trace>
  <inkml:trace contextRef="#ctx0" brushRef="#br0" timeOffset="2349.847">2122 141,'1'-2,"0"1,0 0,0-1,0 1,1 0,-1 0,0-1,1 1,-1 0,1 1,-1-1,1 0,0 0,-1 1,1-1,0 0,-1 1,1 0,0-1,0 1,-1 0,1 0,0 0,0 0,0 1,-1-1,1 0,0 1,-1-1,1 1,0-1,-1 1,2 1,5 0,-1 1,0 0,0 1,0 0,0 0,-1 0,0 1,0 0,0 0,0 1,-1-1,0 1,0 0,0 1,-1-1,0 1,0 0,-1 0,0 0,2 6,2 7,-1 1,-1-1,-1 1,-1 0,0 0,-2 0,0 3,0-12,-1 0,0 1,0-1,-2 0,1 0,-1 0,-1 0,0 0,-1-1,0 1,-1-1,0 0,-1 0,0-1,-1 0,0 0,0 0,-1-1,-1 0,1 0,-1-1,-10 6,-37 21,31-21</inkml:trace>
  <inkml:trace contextRef="#ctx0" brushRef="#br0" timeOffset="2998.032">202 0,'-29'29,"-14"28,0 10,8-2,9-7,9-9,8-8,10-6,5-4,6-2,1-2,4-1,2 1,4-5,3-1,1-4,-4-5</inkml:trace>
  <inkml:trace contextRef="#ctx0" brushRef="#br0" timeOffset="3984.98">61 847,'148'17,"1"-7,107-8,-255-2,333-29,530 29,-215 0,-452-28,-11 16,-150 5,0 2,0 1,0 1,0 3,32 3,91-4,10-27,0 16,-141 7,-4 0</inkml:trace>
  <inkml:trace contextRef="#ctx0" brushRef="#br0" timeOffset="6969.188">4 1355,'138'-12,"93"-17,-218 26,-8 1,0 1,0 0,0 0,1 0,-1 0,0 1,0 0,1 0,-1 0,0 1,1 0,-1 0,0 0,0 1,1 2</inkml:trace>
  <inkml:trace contextRef="#ctx0" brushRef="#br0" timeOffset="9497.399">851 1157,'-34'82,"17"-47,-1-1,-2 0,-1-2,-2 0,-1-1,-23 23,46-55,1 1,0 0,0 0,0-1,-1 1,1 0,0 0,0-1,-1 1,1 0,0 0,0 0,-1-1,1 1,0 0,-1 0,1 0,0 0,-1 0,1 0,0 0,-1 0,1 0,0 0,-1 0,1 0,0 0,-1 0,1 0,0 0,-1 0,1 0,0 0,0 0,-1 0,1 1,0-1,-1 0,1 0,0 0,0 1,-1-1,1 0,0 0,0 1,0-1,-1 0,1 1,12-30,14-17,3 2,1 1,2 1,2 2,2 1,13-9,-42 41,-6 5,-1 1,1-1,0 0,0 0,0 1,0-1,0 0,0 1,1-1,-1 1,0-1,1 1,-1 0,1 0,0 0,-1-1,1 2,0-1,0 0,-1 0,1 0,0 1,0-1,0 1,0 0,0-1,0 1,0 0,0 0,0 0,0 0,0 1,0-1,0 1,-1-1,1 1,0-1,0 1,0 0,0 0,-1 0,1 0,-1 0,1 0,0 1,36 128,-29-118,29 71,-36-72,0 0,1 1,0-1,1 0,0 0,1-1,0 1,1-1,0 0,4 5,-8-1,-27-27,22 10,-160-101,72 59,70 40</inkml:trace>
  <inkml:trace contextRef="#ctx0" brushRef="#br0" timeOffset="10617.743">1246 1439,'16'-2,"-1"-1,1 0,-1-1,0-1,0 0,0-1,0 0,-1-2,0 1,-1-2,0 0,0 0,-1-2,0 1,-1-1,0-1,-1 0,0-1,-1 1,5-10,10-47,-25 68,0 0,-1 0,1 0,0 0,-1 0,1 1,-1-1,1 1,-1-1,1 1,-1-1,0 1,1 0,-1 0,1 0,-1 0,0 0,1 0,-1 0,0 1,1-1,-1 0,1 1,-1-1,1 1,-1 0,1 0,-1-1,1 1,0 0,0 0,-1 0,1 0,0 1,0-1,0 0,0 0,0 1,0-1,0 0,0 2,-7 3,1-1,-1 2,1-1,1 1,-1 0,1 0,0 1,1 0,0 0,0 0,1 1,0 0,0-1,1 1,0 1,1-1,-1 6,6-9,1 0,0-1,1 1,-1-1,1 0,0 0,1 0,-1 0,1-1,0 0,0 0,0-1,0 0,1 0,-1 0,1-1,0 0,0 0,0-1,0 1,0-2,7 1,3 0,1 0,0-2,0 0,0-1,-1-1,1-1,-1 0,0-1,0-1,0-1,10-5,66-42,-90 52,1 0,-1-1,0 0,0 1,0-1,0 0,-1-1,1 1,-1 0,0-1,0 1,0-1,0 0,-1 0,1 0,-1 1,0-1,0 0,-1-1,1 1,-1 0,0 0,0 0,0-1,0 4,0 0,-1 1,1-1,0 0,0 0,-1 0,1 1,-1-1,1 0,0 1,-1-1,1 0,-1 1,0-1,1 1,-1-1,1 1,-1-1,0 1,1-1,-1 1,0 0,0-1,1 1,-1 0,0-1,0 1,0 0,1 0,-1 0,0 0,0 0,0 0,0 0,1 0,-1 0,0 0,0 1,1-1,-1 0,0 0,0 1,1-1,-1 1,0-1,0 0,1 1,-1-1,1 1,-1 0,0-1,1 1,-1 0,-37 30,37-30,-2 1,1 0,-1 1,1-1,-1 0,1 1,0 0,0-1,0 1,0 0,1 0,-1 0,1 0,0 0,0 0,0 1,0-1,0 0,1 1,-1-1,1 0,0 1,0-1,1 1,-1-1,0 0,1 1,0-1,0 0,0 0,0 0,1 1,-1-1,1 0,0-1,-1 1,1 0,1 0,-1-1,0 1,1-1,-1 0,1 0,0 0,-1 0,1 0,0-1,0 1,0-1,2 1,7-1,0 0,0-1,1-1,-1 0,0-1,0 0,0 0,0-1,-1-1,1 0,-1-1,0 0,0-1,0 0,-1 0,1-2,6-5,1-1,-2 0,0-1,0-1,-2-1,0 0,6-10,13-16,-31 43,-1-1,1 0,-1 0,1-1,-1 1,0 0,0 0,1-1,-1 1,0-1,0 1,0-1,0 1,-1-1,1 1,0-1,-1 0,1 0,-1 1,1-1,-1 0,0 0,0 1,0-1,0 0,0 0,0 0,0 1,-1-1,1 0,-1 0,1 1,-1-1,0 0,0 1,1-1,-1 1,0-1,0 1,-1-1,1 1,0 0,0-1,-1 1,1 0,-1 0,1 0,-1 0,-4 1,0 1,1 0,-1 0,1 0,-1 1,1-1,-1 1,1 1,0-1,0 1,0 0,0 0,0 1,1-1,0 1,-1 0,1 0,1 0,-1 1,1-1,-1 1,1 0,1 0,-3 4,2-4,0 1,0 0,0 0,1 0,0 0,0 0,0 0,1 1,0-1,0 1,0-1,1 1,0-1,0 0,1 1,0-1,0 1,1-1,-1 0,1 0,1 1,-1-1,1-1,0 1,0 0,1-1,0 0,0 1,1-1,1 0,-1 0,1-1,0 0,1 0,-1 0,1-1,-1 1,1-2,0 1,0-1,2 0,12 2</inkml:trace>
  <inkml:trace contextRef="#ctx0" brushRef="#br0" timeOffset="10912.588">2573 1270,'-19'34,"-7"15,2 5,-1-7,5-12</inkml:trace>
  <inkml:trace contextRef="#ctx0" brushRef="#br0" timeOffset="11198.167">2489 1270,'33'-4,"21"-3,6 1,-2 1,-16 1,-15 2</inkml:trace>
  <inkml:trace contextRef="#ctx0" brushRef="#br0" timeOffset="11430.473">2489 1439,'33'-5,"21"-6,6-1,-7 1</inkml:trace>
  <inkml:trace contextRef="#ctx0" brushRef="#br0" timeOffset="12180.011">2770 1044,'24'0,"13"0,4 0,-8 0,-11 5,-14 1,-13 5,-5 5,-6 0,-1 2,3 3,9-3,10-3,8-5,8-5,5-2,2-2,-3-1</inkml:trace>
  <inkml:trace contextRef="#ctx0" brushRef="#br0" timeOffset="12513.991">3363 959,'-76'138,"39"-82,-99 147,29-24,100-160</inkml:trace>
  <inkml:trace contextRef="#ctx0" brushRef="#br0" timeOffset="13487.949">3447 1185,'0'5,"-4"6,2 7,3 4,0 3,0 3,0 1,0 1,0-1,-1 0,1 0,-1 0,0 0,0-6</inkml:trace>
  <inkml:trace contextRef="#ctx0" brushRef="#br0" timeOffset="13981.966">3391 1185,'60'-26,"1"2,1 3,32-5,-22 25,-71 1,-1 1,1-1,0 0,0 1,-1-1,1 0,0 1,-1-1,1 1,-1 0,1-1,0 1,-1-1,1 1,-1 0,0-1,1 1,-1 0,1 0,-1-1,0 1,0 0,0 0,1-1,-1 1,0 0,0 0,0 0,0 0,0-1,0 1,0 0,0 0,-1 0,1-1,0 1,0 0,-1 0,1-1,0 1,-1 0,1-1,-1 1,1 0,-1-1,1 1,-1-1,0 1,1 0,-1-1,0 0,0 1,-39 35,35-32,-83 71,87-73,0-1,0 0,0 1,1-1,-1 1,1-1,-1 1,1 0,-1-1,1 1,0 0,-1-1,1 1,0 0,0-1,1 1,-1-1,0 1,0 0,1-1,-1 1,1 0,-1-1,1 1,0-1,0 0,0 1,-1-1,1 1,1-1,-1 0,0 0,0 0,0 1,1-1,-1 0,0-1,1 1,-1 0,1 0,-1-1,1 1,67 27,-53-24,-1-1,1 1,-1 1,0 0,0 1,0 1,-1 0,0 1,0 0,6 6,-18-12,0-1,0 1,0 0,-1 0,1 0,0 0,-1 0,0 0,1 0,-1 0,0 0,0 1,-1-1,1 0,0 1,-1-1,1 1,-1-1,0 0,0 1,0-1,0 1,0-1,0 1,-1-1,1 1,-1-1,0 0,0 1,0-1,0 0,0 0,0 1,0-1,-1 0,1 0,-1 0,0-1,1 1,-1 0,0-1,0 1,0 0,-98 54,87-51,1 0,-1 0,0-1,0-1,-1 0,1-1,-1 0,1-1,-1-1,0 0,1-1,-5-1,-6-3</inkml:trace>
  <inkml:trace contextRef="#ctx0" brushRef="#br0" timeOffset="15900.041">3588 762,'793'0,"-623"-28,-42 16,41-17,-128 21,0 2,0 2,1 2,-1 2,1 1,0 2,-43-3</inkml:trace>
  <inkml:trace contextRef="#ctx0" brushRef="#br0" timeOffset="17032.013">4041 1326,'28'-5,"25"-1,7 0,-1 1,-6 2,-7 1,-7 0,-5 2,-4 0,-1 0,-2 0,0 1,-5-6,-7-1</inkml:trace>
  <inkml:trace contextRef="#ctx0" brushRef="#br0" timeOffset="17388.718">4322 1101,'0'24,"5"22,2 8,-1 0,-1-4,-2-7,0-5,-2-4,-1-4,-5-6,-1-3,4-5,3-5</inkml:trace>
  <inkml:trace contextRef="#ctx0" brushRef="#br0" timeOffset="17821.301">4886 988,'-21'87,"3"80,-17 32,31-172,0-2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3:33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28 121,'28'117,"57"202,-55-131,-19-154,-5-28</inkml:trace>
  <inkml:trace contextRef="#ctx0" brushRef="#br0" timeOffset="518.957">0 290,'3'-10,"1"0,0 1,0-1,1 1,0 0,0 0,1 0,1 1,-1 0,1 0,1 1,-1 0,1 0,1 0,-1 1,1 1,0-1,0 1,1 1,-1 0,1 0,0 1,0 0,0 1,1 0,-6 2,0-1,-1 1,1 1,0-1,-1 1,1 0,-1 0,1 0,-1 1,0-1,1 1,-1 0,0 1,0-1,0 1,0-1,-1 1,1 0,-1 1,0-1,0 0,0 1,0 0,0 0,-1 0,0 0,0 0,0 0,0 0,-1 1,1-1,-1 1,0-1,-1 1,1 0,-1-1,0 1,0-1,0 1,-1 0,1-1,-1 1,0-1,-1 2,-18 48,16-46,0-1,1 1,0-1,0 1,1 0,0 0,0 0,1 1,0-1,1 0,0 0,0 1,1 3,2-7,1 0,-1-1,1 1,0-1,1 0,-1 0,1 0,-1-1,1 0,0 1,1-2,-1 1,0-1,1 1,-1-2,1 1,0 0,0-1,-1 0,1-1,0 1,0-1,0 0,5-1,0 1,75 14,-83-13,-1 0,1 0,-1 0,0 0,1 0,-1 1,0-1,0 1,0-1,0 1,0 0,0 0,-1 0,1 0,-1 0,1 0,-1 1,0-1,0 0,0 1,0-1,0 1,0-1,-1 1,1-1,-1 1,0 0,0-1,0 1,0-1,0 3,-5 13,-1 0,0 0,-2-1,0 1,0-2,-2 1,0-1,-1-1,0 0,-1 0,-1-1,-1-1,1 0,-2-1,0-1,0 0,-13 6,-47 44,30-37,44-23,0-1,0 0,0 0,0 0,0 0,0 0,1 0,-1 0,0 0,0-1,0 1,0 0,0 0,1-1,-1 1,0 0,0-1,0 1,1-1,-1 1,0-1,1 1,-1-1,0 0,1 1,-1-1,1 0,-1 0,1 1,-1-1,1 0,0 0,-1 0,1 1,0-1,0 0,-1 0,1 0,0 0,0 0,0 0,0 1,0-1,0 0,0 0,1 0,-1 0,0 0,0 1,1-1,-1 0,1 0,-1 0,4-15</inkml:trace>
  <inkml:trace contextRef="#ctx0" brushRef="#br0" timeOffset="1837.149">734 601,'11'114,"-11"-110,2 1,-1-1,0 0,1 0,0 0,0 0,0 0,0-1,0 1,1 0,0-1,0 0,0 0,0 0,0 0,1 0,-1-1,1 1,0-1,-1 0,1 0,0 0,0-1,4 2,-2-4,0 0,0 0,0 0,0 0,0-1,-1 0,1 0,0-1,-1 0,1 0,-1 0,0 0,0-1,-1 0,1 0,-1 0,1-1,-1 0,-1 1,1-1,2-4,-4 6,95-117,-95 119,1 1,0-1,0 0,0 1,-1 0,1 0,0 0,0 0,0 0,0 1,-1-1,1 1,0 0,0-1,-1 1,1 1,0-1,-1 0,1 1,-1-1,0 1,0-1,1 1,-1 0,0 0,0 0,-1 1,1-1,0 0,-1 1,1-1,-1 1,0-1,0 1,0 0,0-1,0 1,-1 0,1 0,-1 1,9 11,-8-11,1 0,0 0,0 0,0 0,1 0,-1-1,1 1,0-1,0 1,0-1,1 0,-1 0,1-1,-1 1,1-1,0 0,0 0,0 0,0 0,1-1,-1 1,0-1,1 0,-1-1,1 1,-1-1,1 0,-1 0,1 0,-1 0,0-1,1 0,-1 0,1 0,1-1,7-7,0-1,-1-1,0 0,0 0,-1-1,-1 0,0-1,-1 0,0-1,-1 0,0-1,-1 1,0-3,0 3,4-11,0 0,-2-1,-1 0,-1 0,-1-1,-1 0,0-19,-6 24,0 0,-2 0,-1 1,-1-1,0 1,-2 0,0 1,-1-1,-10-15,12 21,-25-58,33 104,19 112,63 170,1-126,-76-180,-20-34,-1 8</inkml:trace>
  <inkml:trace contextRef="#ctx0" brushRef="#br0" timeOffset="2083.864">1101 403,'38'-4,"32"-8,9-5,-4 0,-10-2,-12 2,-9 4,-8-1,-5 3,-3 2,-2 4,-5-3,-6 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1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2488 206,'80'-8,"-1"-3,0-3,-1-4,58-21,-130 38,0-1,0 0,-1 0,1 0,0-1,-1 1,0-1,0-1,0 1,0-1,0 0,-1 0,1 0,-1 0,0-1,0 0,-1 0,0 0,1 0,-2 0,1-1,-1 0,0 1,1-5,-3 10,0-1,0 0,0 1,0-1,0 0,-1 1,1-1,0 1,-1-1,1 0,0 1,-1-1,1 1,-1-1,1 1,0-1,-1 1,0-1,1 1,-1 0,1-1,-1 1,1 0,-1-1,0 1,1 0,-1 0,0-1,1 1,-1 0,0 0,1 0,-1 0,0 0,1 0,-1 0,0 0,1 0,-1 0,0 1,1-1,-1 0,0 0,1 1,-1-1,1 0,-1 1,0-1,1 0,-1 1,1-1,-1 1,1-1,-1 1,-32 25,14 0,1 1,1 0,2 2,0 0,2 0,2 1,0 1,2 0,1 0,2 1,1 0,2 0,0 0,3 10,-35 369,33-368,-1 1,-2 0,-2-1,-2 0,-2-1,-2 0,-12 26,-43 10,66-76,0 0,0-1,0 0,-1 0,1 1,-1-1,1-1,0 1,-1 0,0 0,1-1,-1 0,1 1,-1-1,1 0,-1 0,0-1,1 1,-1 0,1-1,-1 0,1 1,-1-1,1 0,-1 0,1-1,0 1,0 0,-1-1,1 1,0-1,0 0,1 0,-1 1,0-1,1 0,-1-1,1 1,-8-14,1-1,0 0,1-1,2 0,-1 0,2 0,1 0,0-1,1 0,1 1,1-1,0 0,2 1,3-19,-5 22,1 0,1 0,0 1,1-1,0 0,1 1,1 0,1 0,0 0,0 0,1 1,1 0,0 1,1 0,1 0,0 1,0 0,1 1,0 0,1 0,0 1,9-5,9 2,0 1,1 1,0 2,0 1,14 0,40 14,-61-3</inkml:trace>
  <inkml:trace contextRef="#ctx0" brushRef="#br0" timeOffset="751.752">3419 573,'-4'1,"-24"4,1 1,0 1,0 1,1 2,0 1,0 1,1 1,1 1,1 1,0 1,-2 3,23-18,-1 1,1 0,0 0,0 0,0 0,1 0,-1 0,0 1,1-1,0 0,-1 1,1-1,0 1,0 0,0-1,1 1,-1 0,1 0,-1-1,1 1,0 0,0 0,0-1,1 1,-1 0,0 0,1-1,0 1,0 0,0-1,0 1,0-1,0 1,1-1,-1 1,1-1,0 0,-1 0,1 0,0 0,1 1,9 0,1 1,-1-2,1 1,0-2,0 0,0 0,-1-1,1-1,0 0,0-1,0 0,-1-1,0-1,1 1,-1-2,0 0,-1 0,1-1,-1-1,7-5,22-10,-1-2,-1-2,-1-2,-2-1,4-6,-39 36,0-1,0 0,0 0,0 1,0-1,0 0,0 1,0-1,0 0,0 0,0 1,0-1,0 0,0 1,0-1,0 0,0 0,0 1,0-1,0 0,0 0,1 1,-1-1,0 0,0 0,0 1,0-1,1 0,-1 0,0 0,0 1,1-1,-1 0,0 0,0 0,1 0,-1 0,0 1,0-1,1 0,-1 0,0 0,0 0,1 0,-1 0,0 0,1 0,-1 0,0 0,0 0,1 0,-1 0,0 0,1 0,-1-1,0 1,0 0,1 0,-1 0,0 0,0-1,-7 43,2-20,3-17,1-1,-1 1,1 0,0 0,0 0,1 0,-1 0,1 0,0 0,1 0,-1 1,1-1,0 0,0-1,1 1,-1 0,1 0,0 0,0-1,1 1,-1-1,1 0,0 0,0 0,1 0,-1 0,1-1,0 1,0-1,0 0,0 0,3 1,4-2,-1 0,1-1,-1-1,1 0,0 0,-1-1,1 0,-1-1,1 0,-1-1,0 0,0 0,0-1,-1-1,1 1,-1-2,5-3,12-8,-2-1,0-1,-1-1,-1-1,11-14,-11 12,-1 0,-1-2,-1-1,-1 0,-1-1,-2-1,10-22,-17-23,-9 71,1 0,0 1,0-1,-1 0,1 1,-1-1,0 1,1-1,-1 0,0 1,0 0,0-1,0 1,0 0,0-1,-1 1,1 0,0 0,-1 0,1 0,-1 0,1 0,-1 0,1 1,-1-1,1 0,-1 1,0-1,1 1,-1 0,0 0,1-1,-1 1,0 0,0 1,1-1,-1 0,0 0,1 1,-2-1,-3 2,-1 0,1 1,-1 0,1 0,0 0,0 0,0 1,1 0,-1 0,1 1,0 0,0 0,0 0,1 0,0 1,0-1,0 1,1 0,0 1,0-1,0 0,1 1,0 0,0-1,1 1,0 0,0 0,0 0,1 0,0 0,1-1,-1 1,1 0,1 2,1-3,1 1,0-1,0 0,0 0,1 0,-1-1,1 1,1-1,-1-1,1 1,0-1,0 0,0 0,1 0,-1-1,1 0,0 0,6 1,-6-2,0 1,1 0,-1 0,0 1,-1-1,1 2,-1-1,1 1,-2 0,1 0,0 1,-1-1,0 1,0 0,-1 1,4 6,-4-2,-2 1,1-1,-2 0,1 1,-2 0,1-1,-2 1,0 0,0-1,-1 1,0-1,-1 0,0 0,-1 0,-2 5,2-4</inkml:trace>
  <inkml:trace contextRef="#ctx0" brushRef="#br0" timeOffset="-1164.518">259 799,'3'7,"0"0,0 0,1 0,0 0,0-1,1 0,-1 1,2-2,-1 1,0-1,1 1,0-1,0-1,1 1,0-1,-1-1,1 1,0-1,1 0,-1 0,0-1,1 0,0-1,-1 1,1-2,0 1,-1-1,1 0,0 0,0-1,-1 0,1-1,0 0,35-8,-1-3,0-1,-1-2,0-1,-2-3,0-1,-2-2,0-2,-1-1,-2-1,-1-2,-1-2,12-15,3-4,-3-2,-1-2,-3-2,30-54,-1-41,-61 176,1 166,-4-150,-2 0,-2 0,-1-1,-3 1,-1 0,-2-1,-2 0,-1 0,-2-1,-2 0,-2 1,8-26,0 0,-1 0,-1 0,0-1,-1-1,0 1,-1-2,0 1,-1-2,0 1,-1-2,0 0,0 0,-1-1,0-1,-1 0,-14 4,17-5,-1-2,-1 0,1 0,0-1,-1-1,0 0,0-1,1-1,-1 0,0-1,0 0,1-1,-1 0,-3-2,8 1,-1 0,1 0,0 0,0-1,0-1,0 0,1 0,0 0,0-1,0 0,1-1,0 0,0 0,1 0,-6-9,0-7</inkml:trace>
  <inkml:trace contextRef="#ctx0" brushRef="#br0" timeOffset="-832.438">1726 629,'-19'8,"1"1,1 1,0 0,0 1,1 1,0 0,1 2,0-1,2 2,-1 0,2 0,0 2,-1 1,12-16,0 1,-1-1,1 0,0 1,0-1,0 1,0-1,1 1,-1-1,1 1,-1 0,1-1,0 1,0 0,0-1,1 1,-1 0,1-1,-1 1,1-1,0 1,0-1,0 1,0-1,0 0,0 1,1-1,-1 0,1 0,0 0,0 0,0 0,-1 0,2-1,-1 1,0-1,0 1,0-1,1 0,-1 0,1 0,0 1,7 1,-1 0,1-1,0 0,-1 0,1-1,0-1,0 1,0-2,0 1,-1-1,2-1,11-3,-1-1,0-2,-1 0,1-1,-2-1,1 0,-1-2,-1 0,0-1,-1-1,-1-1,0 0,12-16,-22 25,-1-1,-1 0,1-1,-1 1,0-1,-1 0,0 0,0 0,-1-1,0 1,0 0,0-4,-2 9,0-1,0 1,0-1,0 1,0-1,-1 1,0-1,1 1,-1 0,0 0,-1-1,1 1,-1 0,1 0,-1 0,0 0,0 0,0 1,0-1,-1 1,1-1,-1 1,0 0,1 0,-1 0,0 0,0 0,0 1,0-1,-1 1,-1 0,-7-2,-1 0,0 2,1 0,-1 0,0 1,0 0,0 1,1 1,-1 0,0 1,1 0,0 1,0 0,0 1,0 1,-9 5,-9 5</inkml:trace>
  <inkml:trace contextRef="#ctx0" brushRef="#br0" timeOffset="24824.602">60 1872,'-8'-20,"-6"44,3 18,2 0,2 1,2 0,1 1,2-1,5 42,-3-65,-1-14,1-1,0 0,0 1,0-1,0 0,1 1,0-1,0 0,0 0,1 0,-1 0,1 0,1 0,-1 0,1-1,-1 1,1-1,1 1,-1-1,1 0,-1-1,1 1,0 0,0-1,1 0,-1 0,1 0,0-1,-1 0,1 0,0 0,0 0,0-1,1 1,-1-1,0-1,0 1,1-1,-1 0,0 0,1 0,0-1,6-5,0 0,0-1,-1-1,0 1,-1-2,0 1,0-2,-1 1,0-1,-1 0,0-1,0 0,-1 0,-1-1,0 0,3-8,-3 9,14-25,-2 0,-1-1,-2-1,-1-1,-2 0,-2 0,3-28,-12 66,0-1,0 0,0 0,-1 0,1 1,0-1,-1 0,1 0,-1 0,0 0,0 0,0 0,0 0,0 0,0 0,0 0,0 0,-1 0,1 0,-1 0,0 0,0 0,1 0,-1 0,0 1,0-1,-1 0,1 1,0-1,0 1,-1-1,1 1,-1 0,0-1,1 1,-1 0,0 0,1 0,-1 0,0 1,0-1,0 0,0 1,0-1,0 1,0 0,0 0,0 0,0 0,0 0,0 0,0 0,0 1,-1-1,-1 2,1 1,-1-1,1 1,-1 0,1 0,0 0,0 0,0 0,1 1,-1-1,1 1,-1 0,1 0,1 0,-1 0,0 0,1 0,0 0,0 0,0 1,1-1,-1 0,1 1,0-1,0 0,1 1,-1-1,1 0,0 1,0-1,1 0,-1 0,1 0,0 0,0 0,0 0,0-1,1 1,-1-1,3 3,52 41,-38-39</inkml:trace>
  <inkml:trace contextRef="#ctx0" brushRef="#br0" timeOffset="26009.704">343 1956,'5'0,"1"5,5 1,0 5,-1 5,-3 5,-2 3,2 3,1 1,-2 1,3-4,1-2,2-5,0-1,3-3,-2-4</inkml:trace>
  <inkml:trace contextRef="#ctx0" brushRef="#br0" timeOffset="26647.362">625 2266,'140'-343,"-117"269,-10 116,36 101,-46-137,1 0,-1-1,1 1,0-1,0 0,1-1,0 1,-1-1,1 0,1 0,-1 0,1-1,-1 1,1-1,0-1,0 1,0-1,1 0,-1-1,0 1,1-1,-1 0,1-1,-1 0,1 0,-1 0,1-1,-1 0,0 0,1 0,-1-1,0 0,0-1,0 1,0-1,0 0,0 0,-1-1,0 0,1 0,-2 0,1 0,0-1,-1 0,0 0,0 0,0-1,2-4,2-5,-1-1,0 0,-1 0,-1 0,0-1,-1 0,0-11,-2 6</inkml:trace>
  <inkml:trace contextRef="#ctx0" brushRef="#br0" timeOffset="27197.302">1472 1786,'51'-12,"0"-2,-1-3,-1-2,-1-2,-1-2,33-22,-72 40,1 0,-2-1,1-1,-1 1,0-1,0 0,-1-1,0 1,0-1,-1-1,0 1,0-1,-1 0,0 0,-1 0,0 0,0-1,-1 1,0-1,-1 1,0-1,-1 0,1 0,-2 0,0 1,0-1,0 0,-2 1,1-1,-4-8,5 15,0 1,1-1,-1 1,-1 0,1-1,0 1,0 0,-1 0,0 0,1 0,-1 0,0 0,0 1,0-1,0 0,0 1,0 0,0-1,0 1,-1 0,1 0,-1 0,1 0,0 1,-1-1,0 1,1-1,-1 1,1 0,-1 0,1 0,-1 1,1-1,-1 0,1 1,-1 0,1-1,-1 1,1 0,0 0,-1 1,1-1,0 0,0 1,0-1,0 1,0 0,0-1,0 1,1 0,-1 0,1 0,-1 1,-9 15,0 0,1 1,1 0,1 0,1 1,0 1,2-1,0 1,1 0,1 0,0 19,0-11,-16 177,10 0,11 96,1-93,-3-185,-1 0,-1 0,-2 0,0 0,-1-1,-4 9,7-25,0 0,0 0,-1 0,-1-1,1 1,-1-1,0 0,0 0,-1 0,0 0,0-1,0 1,-1-2,1 1,-1 0,0-1,-1 0,1-1,-1 1,0-1,0 0,-2 0,6-2,-1-1,1 1,-1-1,0 0,1 0,-1 0,1 0,-1-1,1 1,-1-1,1 0,-1 0,1 0,0 0,-1-1,1 1,0-1,0 0,0 0,0 0,1-1,-1 1,0 0,1-1,0 0,-1 0,-1-2,-43-90,45 91,-6-20,0-1,2 0,0 0,2-1,1 1,1-1,1 0,1 0,2 0,0 1,2-2,-2 18,1 1,0-1,0 1,1-1,0 1,0 0,1 1,0-1,0 1,1 0,0 0,0 0,1 1,-1 0,1 1,1-1,-1 1,1 1,0-1,6-1,178-56,-167 55,3 1,-3 1</inkml:trace>
  <inkml:trace contextRef="#ctx0" brushRef="#br0" timeOffset="27479.583">2206 2013,'-17'5,"1"0,-1 2,2 0,-1 0,1 2,0 0,1 1,0 0,0 1,1 0,1 1,0 1,-1 3,11-14,0 1,0 0,1-1,-1 1,1 0,0 0,0 0,0 0,0 0,1 0,-1 0,1 0,0 0,0 0,0 1,0-1,0 0,1 0,-1 0,1 0,0 0,0 0,0 0,0 0,1 0,-1-1,1 1,0 0,-1-1,1 1,0-1,1 0,-1 0,0 0,1 0,-1 0,2 1,5 3,0-1,1 1,0-2,0 1,0-1,1-1,-1 0,1 0,0-1,0 0,1-1,0-1,0 0,0-1,-1 0,1 0,0-2,-1 1,1-2,-1 1,0-1,0-1,0 0,-1-1,0 0,0 0,0-1,-1 0,0-1,0 0,-1-1,0 0,0 0,-1 0,-1-1,1 0,-1 0,-1-1,0 0,-1 0,3-9,-6 14,0 0,-1 0,1 0,-1 0,0 0,-1-1,0 1,0 0,0 0,-1 0,1 1,-1-1,-1 0,1 0,-1 1,0 0,0 0,-1-1,0 2,1-1,-2 0,1 1,0 0,-1 0,0 0,0 0,0 1,0 0,-1 0,1 1,-1-1,0 1,0 0,1 1,-1-1,0 1,-1 0,1 1,0-1,0 1,0 1,0-1,0 1,0 0,-5 1,-8 4</inkml:trace>
  <inkml:trace contextRef="#ctx0" brushRef="#br0" timeOffset="27742.269">2601 2294,'-5'-33,"-1"-22,5-5,2 3,6 5,7 8,6 6,4 5,2 8,3 8,0 12,-4 11,-7 5</inkml:trace>
  <inkml:trace contextRef="#ctx0" brushRef="#br0" timeOffset="28048.681">3137 1927,'-14'1,"0"0,1 1,-1 0,1 1,0 1,0 0,0 1,0 0,1 1,0 0,-9 6,16-9,1 0,-1 0,0 1,1-1,0 1,0 0,0 0,0 1,1-1,-1 1,1 0,0 0,1 0,-1 0,1 0,0 1,1-1,-1 0,1 1,0 0,0-1,0 1,1 0,0-1,0 1,1 0,0-1,0 1,0 1,4 2,0 1,0-1,1 0,0 0,0 0,1-1,1 0,-1 0,1-1,0 0,1 0,0-1,0 0,0-1,1 0,-1 0,1-1,0-1,1 1,-1-1,1-1,-1 0,1-1,0 0,-1 0,1-1,0-1,0 0,-1 0,1-1,0 0,-1-1,0 0,0-1,0 0,4-2,25-21,-27 13</inkml:trace>
  <inkml:trace contextRef="#ctx0" brushRef="#br0" timeOffset="28424.412">3391 2126,'23'-3,"-1"-1,1 0,-1-2,0-1,0 0,0-2,-1 0,-1-2,0 0,0-1,-1-1,0-1,11-11,-27 23,-1-1,1 1,-1 0,0-1,0 0,0 1,0-1,0 0,-1 0,1 0,-1 0,1 0,-1 0,0 0,-1-1,1 1,0 0,-1 0,0-1,0 1,0 0,0-1,0 1,-1 0,0-1,1 1,-1 0,0 0,-1 0,1 0,0 0,-1 0,0 0,0 0,1 0,-2 1,1-1,0 1,0-1,-1 1,0 0,1 0,-1 0,0 1,0-1,0 0,0 1,-9 0,0 1,0 0,0 1,0 0,0 1,1 0,-1 1,1 1,-1-1,1 2,0-1,1 2,-1 0,1 0,0 0,1 1,-1 1,1 0,1 0,-1 1,1 0,1-3,0 0,1 0,-1 0,1 1,1 0,-1 0,1 0,0 1,1-1,0 1,0 1,1-1,0 0,0 1,1-1,0 1,0 0,1 0,1 0,-1 0,1 0,1 0,0 0,0-1,1 1,0 0,0 0,1-1,0 0,1 2,0-5,0 1,0-1,1 0,0-1,0 1,0-1,1 0,-1 0,1-1,0 0,0 0,0 0,1 0,-1-1,0 0,1-1,0 1,-1-1,1-1,3 1,137-9,41-56,-159 54</inkml:trace>
  <inkml:trace contextRef="#ctx0" brushRef="#br0" timeOffset="28828.058">4124 1927,'-17'6,"-1"0,1 2,0 0,0 0,1 2,0 0,1 1,0 0,1 1,0 1,1 0,0 1,1 0,1 1,-9 16,18-28,1 1,0-1,0 1,0-1,0 1,1-1,-1 1,1 0,0-1,0 1,1-1,-1 1,1 0,-1-1,1 1,0-1,0 1,1-1,-1 0,1 1,0-1,0 0,0 0,0 0,0 0,1-1,-1 1,1-1,-1 1,1-1,0 0,0 0,0 0,1 0,-1-1,0 1,1-1,2 1,7 3,1 0,0 0,0-2,0 0,0 0,0-2,1 1,-1-2,6 0,-2-2,1-1,0-1,-1 0,0-2,0 0,0-1,-1 0,0-2,0 0,-1-1,0 0,-1-2,0 1,6-9,8-9,-1-1,-1-1,-2-2,-1 0,-1-2,1-7,-13 24,0 0,-1-1,-1-1,-1 0,-1 0,-1 0,-1-1,0 0,-2 0,0 0,-1 0,-2-18,-1 31,0 2,-1-1,0 0,0 0,-1 0,0 1,0 0,0-1,-1 1,0 0,0 1,-1-1,1 1,-1 0,0 0,-1 0,1 1,-1-1,0 1,0 1,0-1,-1 1,1 0,-1 1,0 0,-2-1,-2 0,0 0,-1 1,1 1,-1 0,0 0,1 1,-1 0,0 1,1 1,-1-1,1 2,0 0,-1 0,1 1,-8 4,7-1,-1 1,1 1,0-1,1 2,0 0,0 0,1 1,1 0,0 1,0 0,1 0,1 1,0 0,0 0,2 0,-1 1,2 0,0 0,1 1,0-1,1 1,1 0,0-1,1 1,0 0,1-1,1 1,0 0,2-1,-1 0,2 0,-1 0,2 0,0-1,7 11,6-1,1 0,1-1,1-2,1 0,1-1,1-1,0-2,1 0,1-2,0-1,1-1,1-1,-1-1,2-2,-1-1,1-1,19 0,-12-2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3:45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59,'24'-10,"27"-3,10 1,-1 2,-5 3,-8 3,-12 2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3:45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1 137,'34'-10,"29"-12,10-3,2-2,-8 4,-9 5,-16 7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3:47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1 196,'33'0,"46"-9,17-9,4 0,-7-3,-9 3,-9-1,-13-1,-8 2,-7 4,-7 0,-6 2,-4 3,-7 4</inkml:trace>
  <inkml:trace contextRef="#ctx0" brushRef="#br0" timeOffset="800.216">481 253,'-74'167,"-84"138,331-494,-125 140,2 1,2 3,1 2,41-24,-93 66,0 0,1-1,-1 1,0 0,1 0,-1 0,1 0,-1 0,1 0,-1 0,1 1,0-1,-1 1,1-1,0 1,0-1,-1 1,1 0,0 0,0 0,-1 0,1 0,0 0,0 0,-1 1,1-1,0 1,0-1,-1 1,1 0,-1-1,1 1,0 0,-1 0,0 0,1 1,-1-1,0 0,1 0,-1 1,0-1,0 0,0 1,0-1,0 1,0 0,-1-1,1 1,-1 0,1-1,-1 1,1 0,-1 0,0 0,4 21,0-1,2 1,0-1,2 0,0 0,10 18,-7-23,-6-10,0 0,-1 1,1-1,-1 1,0 0,-1 0,0 0,-1 0,1 1,-1-1,-1 1,0-1,0 1,-1-1,0 1,0 7,-1-14,0 0,0-1,0 1,-1 0,1 0,0 0,-1-1,1 1,-1-1,1 1,-1-1,0 0,0 1,1-1,-1 0,0 0,0 0,0-1,0 1,0 0,-1-1,1 1,0-1,0 0,0 0,0 0,0 0,-1 0,1 0,0 0,0-1,-2 0,-68-23,-108-85,161 101,3 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3:46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141 102,'5'4,"2"8,-1 5,4 5,-1 3,0 3,-3 1,-3 0,0 1,-3-1,1 0,-2 0,1 0,0-1,-1 0,1 0,0-4</inkml:trace>
  <inkml:trace contextRef="#ctx0" brushRef="#br0" timeOffset="648.797">0 186,'2'-3,"0"-1,0 1,0 0,0 0,1 0,-1 0,1 1,0-1,-1 1,1 0,1-1,-1 1,0 0,0 1,1-1,2 0,1-2,53-29,2 4,1 2,66-18,-80 40,-48 5,0 0,0 0,0 1,0-1,0 0,0 0,-1 1,1-1,0 1,0-1,0 1,-1-1,1 1,0-1,-1 1,1 0,0-1,-1 1,1 0,-1-1,1 1,-1 0,1 0,-1 0,1 0,-1-1,0 1,0 0,1 0,-1 0,0 0,0 0,0 0,0 0,0 0,0 0,0-1,-1 1,1 0,0 0,0 0,-1 0,1 0,0 0,-1-1,1 1,-1 0,1 0,-1-1,1 1,-1 0,0-1,1 1,-144 154,142-154,1 1,0 0,0-1,0 1,0-1,0 1,0 0,0 0,1 0,-1-1,0 1,1 0,0 0,-1 0,1 0,0 0,0 0,0 0,0 0,1 0,-1 0,0 0,1 0,-1-1,1 1,0 0,0 0,0 0,-1-1,2 1,-1 0,0-1,0 1,0-1,1 0,-1 1,1-1,-1 0,1 0,-1 0,3 1,85 31,-59-24,-28-9,82 39,-81-37,-1 0,0-1,0 1,0 0,0 1,0-1,0 0,-1 0,1 1,-1-1,1 1,-1 0,0-1,0 1,0 0,-1 0,1-1,-1 1,1 0,-1 0,0 0,0 0,0 0,0-1,-1 1,1 0,-1 0,0 0,0-1,-1 4,-4 3,-1 1,0-1,-1 0,0-1,-1 0,0 0,0-1,0 0,-1 0,0-1,0 0,-1-1,0-1,0 1,0-2,0 1,0-2,-1 1,0-1,1-1,-3 0,-43 3,32-3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3:42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0 973,'1'1,"0"1,0-1,0 0,0 0,0 0,0 0,1 0,-1 0,0 0,1 0,-1 0,0 0,1-1,-1 1,1-1,-1 1,1-1,0 1,-1-1,1 0,-1 0,1 0,0 0,-1 0,1 0,-1 0,1 0,-1-1,1 1,0-1,-1 1,1-1,-1 0,0 1,1-1,-1 0,0 0,1 0,-1 0,151-113,-47-23,-87 113,-1 0,-2-1,0-1,-1 0,-2-1,-1-1,-1 0,-1 0,-1-1,-2-1,-5 28,0 1,0-1,0 0,0 0,-1 0,1 1,-1-1,1 0,-1 0,1 0,-1 0,0 0,0 0,0 0,0 0,-1 0,1 0,0 0,-1 0,1 0,-1 1,0-1,0 0,0 0,0 0,0 1,0-1,0 1,0-1,-1 1,1-1,0 1,-1 0,1-1,-1 1,0 0,1 0,-1 0,0 0,0 1,0-1,1 0,-1 1,0-1,0 1,0 0,0 0,0-1,0 1,0 0,0 1,0-1,0 0,0 1,0-1,0 1,0-1,1 1,-3 1,-6 6,1 1,0 1,0 0,1 0,0 0,1 1,0 0,1 1,0-1,1 1,0 0,1 1,-2 9,3-12,1 0,0 0,0 0,1 0,0 0,1 0,1 1,-1-1,1 0,1 0,0 0,0 0,1 0,1 0,-1-1,1 1,1-1,0 0,0 0,1-1,0 0,1 0,-1 0,1-1,1 0,0 0,0 0,0-1,0-1,1 1,0-2,0 1,1-1,-1 0,1-1,3 1,1-4,0 0,0 0,0-2,0 1,0-2,0 0,0-1,-1 0,0-1,0 0,0-1,0 0,-1-2,0 1,0-1,3-4,-1-1,-1-1,0 0,-1 0,-1-1,0-1,-1 0,-1 0,0-1,5-16,-11 26,0 0,-1 0,0 0,0 0,-1 0,0 0,0-1,-1 1,0 0,0-1,0 1,-1 0,0 0,-1-1,0 1,0 0,0 0,-1 1,0-1,0 0,-1 1,0 0,0 0,0 0,-1 0,0 1,4 3,0 1,0 0,0-1,-1 1,1 0,-1 0,1 0,-1 0,1 1,-1-1,1 0,-1 1,1-1,-1 1,0-1,0 1,1 0,-1-1,0 1,1 0,-1 0,0 0,0 1,1-1,-1 0,0 1,1-1,-1 1,0-1,1 1,-1 0,1 0,-1 0,1 0,-1 0,1 0,0 0,0 0,-1 1,1-1,0 0,0 1,0-1,0 1,0 0,-26 79,25-68,1 1,0 0,1-1,0 1,1 0,1-1,0 1,1-1,0 1,1-1,1 0,0 0,1-1,0 0,1 0,0 0,1-1,0 0,1 0,0-1,0 0,1-1,1 0,0 0,-7-6,1 0,0 1,0-2,1 1,-1-1,0 0,1 0,-1 0,1-1,0 0,0 0,-1 0,1-1,0 0,0 0,0 0,-1-1,1 0,0 0,-1 0,1-1,0 0,0 0,14-8,0-1,0 0,-1-2,0 0,-2-1,1-1,-2 0,0-2,0 0,-2 0,0-2,-1 1,-1-2,1-4,-6 12,-2 0,0 0,0 0,-1-1,0 0,-1 0,-1 0,0 0,-1 0,0 0,-1 0,0 0,-2-1,1 1,-1 0,-1 0,0 1,-1-1,1 10,1-1,-1 1,0 1,0-1,0 0,0 1,0-1,-1 1,1 0,-1 0,1 1,-1-1,0 1,1-1,-1 1,0 0,0 1,0-1,0 1,0-1,0 1,0 1,0-1,0 0,0 1,0 0,0 0,0 0,0 0,1 1,-1 0,0-1,1 1,0 0,-1 1,1-1,0 1,0-1,0 1,0 0,1 0,-1 0,1 1,0-1,0 0,-1 4,-3 2,0 0,1 0,0 1,1 0,0 0,1 0,0 0,0 0,1 1,0 0,1-1,1 1,-1 0,2-1,-1 1,2 0,-1-1,1 1,1-1,0 0,0 0,1 0,1 0,-1 0,2-1,-1 0,1 0,3 3,145 130,-139-131</inkml:trace>
  <inkml:trace contextRef="#ctx0" brushRef="#br0" timeOffset="669.925">1439 606,'-103'271,"85"-237,12-28,8-23,8-15,1 1,2 1,1 0,2 0,0 2,13-16,5-10,-35 53,1 0,0 1,0-1,0 0,0 0,0 0,1 0,-1 1,0-1,0 0,0 0,1 0,-1 1,0-1,1 0,-1 0,1 1,-1-1,1 0,-1 1,1-1,0 1,-1-1,1 1,-1-1,1 1,0-1,0 1,-1-1,1 1,0 0,0-1,0 1,-1 0,1 0,0 0,0 0,0 0,0 0,-1 0,1 0,0 0,0 0,0 0,-1 0,1 0,0 1,0-1,0 0,-1 1,1-1,0 1,0-1,-1 1,1-1,-1 1,1-1,0 1,-1-1,1 1,-1 0,1-1,-1 1,1 0,-1 0,8 56,-9-52,0 0,1 0,0 0,0 0,0 1,1-1,0 0,0 0,0 0,0 0,1-1,0 1,0 0,0 0,1-1,-1 0,1 1,0-1,0 0,1 0,-1-1,1 1,0-1,0 1,0-1,0 0,0-1,1 1,0-1,-1 0,3 1,-1-4,-1 1,0-1,1 0,-1 0,0-1,0 0,0 1,0-2,-1 1,1-1,0 1,-1-1,0 0,0-1,0 1,0-1,0 0,0 0,-1 0,0 0,0-1,0 1,-1-1,1 0,-1 0,0 0,-1 0,1 0,-1 0,0 0,0 0,-1-1,1 1,-1 0,0-1,-1-3,18-127,-20 118</inkml:trace>
  <inkml:trace contextRef="#ctx0" brushRef="#br0" timeOffset="2249.904">1298 69,'11'-8,"0"0,1 1,0 0,0 1,1 0,-1 1,1 0,11-2,-9 2,50 0,-64 6,1-1,-1 1,0-1,1 1,-1-1,0 1,0 0,1 0,-1 0,0-1,0 1,0 0,0 0,0 1,0-1,0 0,-1 0,1 0,0 1,-1-1,1 0,0 1,-1-1,0 0,1 1,-1-1,0 1,0-1,0 1,0-1,0 0,0 1,0-1,0 1,-1-1,1 1,0-1,-1 0,1 1,-1-1,0 0,1 1,-1-1,0 0,-92 114,93-114,-1 0,1 1,0-1,0 0,-1 0,1 1,0-1,0 0,0 1,0-1,1 0,-1 1,0-1,0 0,1 0,-1 1,1-1,-1 0,1 0,-1 0,1 1,0-1,0 0,0 0,-1 0,1 0,0 0,0-1,0 1,0 0,1 0,-1-1,0 1,0 0,0-1,0 1,1-1,-1 0,0 1,1-1,-1 0,0 0,1 0,0 0,62 5,24-28,-62 11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3:54.06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3600 80,'-57'-17,"0"2,-1 3,-1 2,-19 1,58 6,-39-4,0 2,0 3,0 3,0 2,1 2,-1 3,1 3,-1 3,-384 113,-72 16,224-32,6 12,-174 109,390-194,2 4,2 3,2 2,2 3,2 3,-11 17,38-36,2 2,2 1,1 1,2 1,1 2,3 0,1 1,2 1,2 1,2 1,-1 10,6-9,2 0,2 1,2 0,2 0,2 1,2-1,3-1,1 1,2-1,2 0,3-1,1 0,4 3,21 35,3-1,4-2,3-3,4-1,3-3,3-3,3-3,3-2,3-3,2-3,71 44,-85-65,2-2,1-3,2-3,1-2,1-3,1-3,1-3,29 3,16-2,1-5,0-5,1-5,86-8,701-84,-506 41,-213 27,76-7,-1-11,33-19,-255 51,-1-3,0 0,0-2,-1-2,-1-1,0-1,0-2,-2-1,0-1,-1-1,-1-2,0-1,-2 0,-1-2,-1-1,-1-2,-1 1,5-12,-6-4,-2-1,-2-1,-2-1,-1 0,-3-1,-2 0,-2 0,-2-1,-2 0,-3-37,-8-42,-5 0,-6 1,-16-46,7 47,-4 2,-6 1,-5 2,-5 2,-6 2,-63-99,89 170,-1 1,-2 2,-2 1,-2 1,-1 2,-2 2,-2 2,0 1,-3 2,0 2,-2 2,0 2,-50-17,1 10,-1 4,-1 4,-7 4,-4 2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2:4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16320 518,'-24'3,"0"1,1 1,0 1,0 2,1 0,0 1,0 1,1 1,0 1,1 1,0 1,2 0,-2 3,16-13,1 0,0 1,0-1,0 1,0 0,1-1,-1 1,2 0,-1 1,0-1,1 0,0 1,0-1,0 0,1 1,0-1,0 1,0-1,1 1,0-1,0 0,0 1,1-1,-1 0,1 0,1 0,-1 0,1 0,-1-1,1 1,1-1,-1 1,1-1,-1 0,1-1,1 1,-1 0,0-1,1 0,-1 0,1-1,0 1,2-1,1 3,1-1,-1 0,1 0,1-1,-1 0,0-1,1 0,-1 0,1-1,-1-1,1 1,0-1,-1-1,1 0,0 0,-1-1,0 0,1-1,-1 0,0-1,0 1,-1-2,1 1,0-2,24-15,-1-2,-1-1,-1-1,-2-2,0-1,21-29,-27 49,-15 37,-5-14,1 1,-1-5,-1 0,2 0,0 0,0 0,1-1,0 1,1-1,0 0,3 3,4 2</inkml:trace>
  <inkml:trace contextRef="#ctx0" brushRef="#br0" timeOffset="969.979">17392 630,'39'221,"-32"-172,-2 0,-3 0,-1 0,-2 0,-3 0,-4 12,-18 89,26-149,0-1,0 1,0 0,0-1,0 1,-1 0,1-1,0 1,0-1,-1 1,1-1,0 1,-1-1,1 1,0-1,-1 1,1-1,-1 1,1-1,-1 1,1-1,-1 0,1 1,-1-1,1 0,-1 0,0 1,1-1,-1 0,1 0,-1 0,0 0,1 0,-1 0,0 0,1 0,-1 0,0 0,1 0,-1 0,1 0,-1 0,0-1,1 1,-1 0,1 0,-1-1,1 1,-1 0,1-1,-1 1,1-1,-1 1,1 0,-1-1,1 1,0-1,-1 1,1-1,0 0,-1 1,1-1,0 1,0-1,0 0,-1 1,1-1,0 1,0-2,-12-44,12 21,1 1,2-1,0 0,2 1,1 0,1 0,0 0,2 1,1 0,11-19,1-8,2 0,3 1,1 2,3 1,1 1,3 2,1 1,21-17,49-6,-104 64,1 0,0 1,-1-1,1 1,0 0,-1 0,1 0,0 0,0 0,-1 0,1 1,0-1,-1 1,1 0,-1 0,1 0,-1 0,1 1,-1-1,1 0,-1 1,0 0,0-1,0 1,0 0,0 0,0 0,-1 1,1-1,-1 0,1 1,-1-1,0 0,0 1,0 0,0-1,0 2,2 5,-1 0,1 0,-2 0,1 1,-1-1,0 1,-1-1,0 0,-1 1,0 4,-3 3,0 1,-1 0,0-1,-1 0,-2 0,1 0,-2-1,0 0,-1-1,-1 0,0-1,-1 0,0 0,-1-1,-1-1,0-1,0 1,-1-2,-1 0,0-1,0-1,0 0,-1-1,-1-1,-11 2,26-6,0-1,0 0,0 0,0-1,0 1,0-1,-1 1,1-1,0 0,0 0,-1 0,1-1,0 1,0-1,0 0,0 0,0 0,0 0,0 0,0 0,0-1,0 0,1 0,-1 1,1-1,-1-1,1 1,0 0,0-1,0 1,0-1,0 1,0-1,1 0,0 0,-1 0,1 0,0 0,0 0,0 0,1 0,-1 0,1-1,0 1,0 0,0 0,0 0,1-1,-1 0,41-68,-26 53</inkml:trace>
  <inkml:trace contextRef="#ctx0" brushRef="#br0" timeOffset="1473.129">18182 38,'4'1,"-1"1,0 0,0 0,1 0,-1 0,-1 0,1 1,0-1,0 1,-1 0,0 0,1 0,-1 0,0 0,0 0,-1 1,1-1,-1 1,0-1,0 1,0-1,0 1,0 0,-1-1,0 1,0 2,4 269,-32 77,27-350,1 0,-1 0,0 1,1-1,-1 0,1 0,-1 0,1 1,0-1,0 0,0 0,0 0,1 1,-1-1,1 0,-1 0,1 0,0 0,-1 0,1 0,0 0,0 0,1 0,-1 0,0 0,1 0,-1-1,1 1,-1-1,1 1,0-1,0 0,0 1,-1-1,1 0,0 0,1-1,-1 1,0 0,0-1,0 1,0-1,0 1,2-1,71-57,-48 32,-7 6,-10 9,1 1,0-1,0 2,1 0,0 0,0 1,1 0,0 1,0 1,-11 4,-1 0,0 1,1-1,-1 1,1 0,-1-1,1 1,-1 0,1 0,-1 0,1 0,0 0,-1 0,1 0,-1 1,1-1,-1 0,0 1,1-1,-1 1,1 0,-1-1,0 1,1 0,-1 0,0 0,0 0,0 0,0 0,0 0,0 0,0 1,0-1,0 0,-1 1,1-1,0 0,-1 1,1-1,-1 1,1-1,-1 1,0-1,0 1,0-1,0 1,0 0,-9 74,7-72,1 0,0 1,0-1,1 1,-1 0,1-1,0 1,0-1,1 1,-1 0,1-1,0 1,0-1,0 1,1-1,0 0,1 4,8 5</inkml:trace>
  <inkml:trace contextRef="#ctx0" brushRef="#br0" timeOffset="2021.105">18803 602,'-5'12,"1"-1,0 1,1 1,1-1,0 0,0 0,1 1,1-1,0 1,1-1,0 1,1-1,0 0,3 9,-4-19,0 0,-1-1,1 1,0 0,0 0,1-1,-1 1,0-1,0 1,1-1,-1 1,1-1,-1 0,1 0,0 0,-1 0,1 0,0 0,0 0,0 0,-1-1,1 1,0-1,0 1,0-1,0 0,0 0,0 0,0 0,0 0,0 0,0 0,0-1,0 1,0-1,0 0,0 1,-1-1,1 0,0 0,0 0,-1 0,1 0,0-1,66-63,-30 7,-32 46,0 1,1 0,0 1,1 0,0 0,1 0,0 1,0 1,10-8,-17 15,-1 1,0-1,0 0,0 1,0-1,1 0,-1 1,0 0,1-1,-1 1,0 0,1 0,-1-1,0 1,1 0,-1 0,0 1,1-1,-1 0,0 0,1 1,-1-1,0 1,1-1,-1 1,0-1,0 1,0 0,0-1,1 1,-1 0,0 0,0 0,-1 0,1 0,0 0,0 0,0 0,-1 1,1-1,0 0,-1 0,1 1,-1-1,0 0,1 1,-1-1,0 0,0 1,8 70,-11 59,-5-1,-7-1,-20 82,-40 69,75-278,0 0,0-1,0 1,0 0,-1 0,1 0,-1 0,1-1,-1 1,1 0,-1 0,0-1,0 1,0-1,0 1,0-1,0 1,0-1,0 1,-1-1,1 0,-1 0,1 0,-1 0,1 0,-1 0,0 0,1 0,-1 0,0-1,1 1,-1-1,0 1,0-1,0 0,0 0,1 0,-1 0,0 0,0 0,0 0,0-1,1 1,-1-1,0 1,0-1,1 0,-1 0,0 1,1-1,-1 0,1-1,-1 1,1 0,-1 0,1-1,-1 0,-2-9,-1 0,2 0,-1 0,2-1,-1 1,2-1,-1 0,2 1,-1-1,2 0,0 0,0-2,0-14,-1-3,2 1,1-1,1 1,1 0,2 0,1 0,2 1,9-20,45-67,-52 98</inkml:trace>
  <inkml:trace contextRef="#ctx0" brushRef="#br0" timeOffset="2534.028">19480 518,'-110'26,"106"-25,1 0,0 0,0 1,0-1,0 1,0 0,0 0,1 0,-1 1,1-1,-1 0,1 1,0 0,0 0,0-1,0 1,1 0,-1 0,1 1,0-1,0 0,0 0,0 1,0-1,1 0,-1 1,1-1,0 1,0-1,0 0,1 1,1 1,1 0,-1 0,1 0,0 0,0-1,1 1,0-1,-1 0,1 0,1 0,-1-1,0 0,1 1,0-2,0 1,0 0,0-1,0 0,0 0,1-1,-1 1,6 0,56 30,-66-31,0 0,0 0,0 1,0-1,0 0,0 0,-1 1,1-1,-1 1,1-1,-1 1,1-1,-1 1,0-1,1 1,-1-1,0 1,0-1,0 1,0-1,-1 1,1-1,0 1,-1-1,1 1,-1-1,1 1,-1-1,0 0,1 1,-1-1,0 0,0 0,0 1,0-1,0 0,0 0,0 0,-1 0,0 0,-53 38,-62 7,96-42</inkml:trace>
  <inkml:trace contextRef="#ctx0" brushRef="#br0" timeOffset="2786.475">19763 659,'-14'24,"-5"12,0 1</inkml:trace>
  <inkml:trace contextRef="#ctx0" brushRef="#br0" timeOffset="3021.629">19734 319</inkml:trace>
  <inkml:trace contextRef="#ctx0" brushRef="#br0" timeOffset="3188.139">20101 461,'-29'29,"-14"24,0 7,8-1,14-11,11-9,12-11,10-10,8-8,6-6,3-4,1-1,0-6,0-2,0-3,0-1,-6 3</inkml:trace>
  <inkml:trace contextRef="#ctx0" brushRef="#br0" timeOffset="3737.703">20553 546,'-22'9,"1"1,0 1,0 1,1 0,1 2,0 1,1 0,0 1,2 1,-1 1,16-17,-1 0,1 0,-1 0,1 0,0 1,-1-1,1 1,0-1,0 1,0-1,0 1,0 0,0-1,1 1,-1 0,1 0,-1-1,1 1,-1 0,1 0,0 0,0 0,0 0,0 0,0-1,1 1,-1 0,0 0,1 0,0 0,-1-1,1 1,0 0,0-1,0 1,0 0,0-1,0 1,0-1,0 0,1 1,-1-1,1 0,-1 0,1 0,-1 0,1 0,0 0,0 0,10 0,0-1,0-1,0 0,-1 0,1-1,-1 0,1-1,-1-1,0 0,0 0,0-1,-1-1,1 1,-1-2,-1 1,1-1,-1-1,-1 0,1 0,1-3,70-43,-79 54,1 1,-1 0,0 0,1 0,-1 0,0 0,1 0,-1 0,0 1,0-1,0 0,0 1,-1-1,1 0,0 1,0-1,-1 1,1 0,-1-1,1 1,-1-1,0 1,0 0,0-1,0 1,0-1,0 1,0 0,0-1,-1 1,1 0,-1 0,2 7,-2-5,1 1,0-1,0 0,1 1,-1-1,1 0,0 0,0 1,0-1,1 0,-1 0,1 0,0-1,0 1,1 0,-1-1,1 1,-1-1,1 0,0 0,0 0,1 0,-1 0,1-1,-1 1,1-1,0 0,0 0,0-1,0 1,0-1,0 0,0 0,1 0,-1 0,5-1,9-6,-1 0,1-2,-1 0,-1 0,1-2,-1 0,-1-1,0-1,-1 0,3-4,25-26,-2-2,-2-2,-2-1,-2-2,25-48,-52 86,5-7,-1-1,-1 0,0-1,-2 0,0-1,-1 0,-1 0,-1 0,-1-1,-1 0,-1 0,-1-3,-1 22,0 0,0-1,-1 1,1 0,-1 0,0 0,0 0,0 0,0 0,0 0,-1 0,1 0,-1 0,0 1,0-1,0 1,0-1,0 1,-1 0,1 0,-1 0,1 0,-1 0,0 0,0 1,0-1,0 1,0 0,0 0,0 0,0 1,0-1,0 1,-1-1,1 1,0 0,0 0,0 0,-1 1,0 0,-6-1,0 1,0 0,0 1,0 0,0 1,1 0,-1 0,1 1,0 0,0 1,0 0,1 0,-1 1,1 0,1 0,-1 1,1 0,0 1,1-1,-1 1,2 1,-1-1,1 1,-3 7,0 0,1-1,0 1,2 0,-1 1,2-1,0 1,1 0,1 0,1 0,0 0,1 0,1 0,1 1,0-1,1-1,1 1,0 0,2-1,-1 0,2 0,0-1,1 1,1-2,0 1,1-1,1-1,0 1,5 3,4 0,1-2,1 0,0-1,0-2,1 0,1-1,0-2,1 0,0-1,0-2,0-1,1 0,0-2,0-1,0-1,17-2,-19 0</inkml:trace>
  <inkml:trace contextRef="#ctx0" brushRef="#br0" timeOffset="-19237.109">1701 405,'-18'90,"-19"122,-11 133,50-277,18-68,-11-9</inkml:trace>
  <inkml:trace contextRef="#ctx0" brushRef="#br0" timeOffset="-18866.004">1192 461,'154'-74,"-117"60,36-10,1 3,1 4,53-5,68-16,-188 36,4-2,1 1,-1 0,1 1,-1 0,1 1,0 0,0 1,-1 1,1 0,0 0,3 2,-14-2,-1-1,0 1,1 0,-1-1,0 1,1 0,-1 0,0 0,0 0,0 0,0 0,0 0,0 0,0 1,-1-1,1 0,0 1,-1-1,1 0,0 1,-1-1,0 0,1 1,-1-1,0 1,0-1,0 1,0-1,0 1,0-1,0 1,0-1,-3 15</inkml:trace>
  <inkml:trace contextRef="#ctx0" brushRef="#br0" timeOffset="-18604.047">1192 1166,'34'0,"44"-4,19-8,3 0,-12-4,-10 1,-15-1,-7 1,-9 4,-8-1,-5 1,-4-2,-2 1,-2 2,-4-1,-7 1</inkml:trace>
  <inkml:trace contextRef="#ctx0" brushRef="#br0" timeOffset="-17933.021">2378 461,'225'-147,"-173"84,-51 62,-1-1,1 0,0 1,0-1,-1 0,1 1,-1-1,1 0,-1 0,0 1,1-1,-1 0,0 0,0 0,0 1,-1-1,1 0,0 0,-1 1,1-1,-1 0,0 0,1 1,-1-1,0 1,0-1,0 1,0-1,0 1,-1-1,1 1,0 0,-1 0,1 0,0 0,-1 0,1 0,-1 0,0 0,1 0,-1 1,-1-1,0 0,1 0,-1 1,0-1,1 1,-1 0,0-1,1 1,-1 0,0 1,1-1,-1 0,0 1,1 0,-1-1,0 1,1 0,0 0,-1 1,1-1,-1 0,1 1,0 0,0-1,0 1,0 0,0 0,0 0,1 0,-1 0,1 1,-1-1,1 0,0 1,0 0,-30 90,25 168,9-153,-4 325,2-417,-2 1,0-1,-1 1,0-1,-1 0,-1 0,-1 0,0 0,-1-1,-1 0,0 0,-1 0,-1-1,0-1,-1 1,0-1,-1-1,-1 0,0-1,-6 5,13-12,0 0,0 0,-1 0,0-1,0 0,0 0,0 0,0-1,0 0,-1 0,1-1,-1 1,1-2,-1 1,0-1,1 0,-1 0,0 0,1-1,-1 0,1-1,-1 1,1-1,0 0,-1-1,1 0,0 0,1 0,-1-1,0 1,1-1,-3-4,4 0,0 0,1 0,1 0,-1-1,1 0,1 1,-1-1,2 0,-1 0,1 1,0-1,1 0,0 0,1 0,-1 1,2-1,-1 1,1-1,1 1,-1 0,1 0,1 1,-1-1,1 1,1 0,-1 0,6-4,2-8,2 1,0 0,1 1,1 0,0 2,1 0,1 1,0 1,1 1,0 0,1 2,0 0,1 1,0 2,1 0,-1 1,22-2,-19 7</inkml:trace>
  <inkml:trace contextRef="#ctx0" brushRef="#br0" timeOffset="-16836.792">3507 659,'-18'90,"12"38,7-123,0-1,-1 0,2 1,-1-1,0 0,1 0,0 0,0 0,0 0,0 0,1-1,-1 1,1-1,0 1,0-1,0 0,1 0,-1-1,1 1,-1-1,1 1,0-1,0 0,0-1,0 1,0-1,4 1,3 0,0-2,0 1,0-2,1 1,-1-1,0-1,0 0,0-1,-1 0,1-1,-1 0,1 0,-1-1,0 0,-1-1,0 0,1-1,-2 0,1 0,-1-1,0 0,-1 0,0-1,2-4,115-131,-124 142,1 1,-1-1,1 0,0 1,0-1,0 1,0-1,0 1,0 0,0-1,0 1,0 0,1 0,-1 0,0 0,1 0,-1 0,1 0,-1 0,1 0,0 1,-1-1,1 1,0-1,-1 1,1 0,0 0,0-1,-1 1,1 0,0 1,-1-1,1 0,0 0,0 1,-1-1,1 1,0-1,-1 1,1 0,-1 0,1 0,-1 0,1 0,33 52,-33-47,1 0,-1-1,1 0,1 1,-1-1,1 0,0 0,0-1,0 1,1-1,-1 0,1 0,0-1,0 1,0-1,1 0,1 0,2-1,-1-1,1-1,0 0,-1 0,1-1,-1 0,1 0,-1-1,0 0,1-1,-1 0,0 0,-1 0,1-1,-1 0,1-1,-1 0,0 0,-1 0,1-1,-1 0,0 0,-1-1,1 0,-1 0,-1 0,1 0,-1-1,-1 0,2-2,2-4</inkml:trace>
  <inkml:trace contextRef="#ctx0" brushRef="#br0" timeOffset="-16517.215">4579 856,'48'-27,"-18"12,-1-2,0 0,-2-2,0-1,22-23,-46 41,0 0,-1 0,1 0,0-1,-1 1,0-1,0 1,0-1,0 0,0 0,0 0,-1 0,0 0,1 0,-1 0,0-1,0 1,-1 0,1-1,-1 1,0-1,0 1,0 0,0-1,0 1,-1-1,0 1,1 0,-1-1,0 1,-1 0,1 0,-1 0,1 0,-1 0,0 0,0 0,0 1,0-1,-1 1,1-1,-1 1,1 0,-1 0,-2-1,0 1,-1 0,1 1,-1 0,1 0,-1 0,0 0,1 1,-1 0,0 0,0 1,1 0,-1 0,1 0,-1 0,1 1,-1 0,1 0,0 1,0-1,0 1,0 0,0 1,1-1,0 1,-1 0,1 0,0 0,1 0,-1 1,1 0,0-1,0 1,1 0,-1 1,1-1,0 0,0 1,1-1,0 1,0-1,0 1,0 0,1 5,-3 0,1 0,0 0,0 0,1 0,0 0,1 0,0 0,1 0,0 0,1 0,1 0,-1 0,1 0,1-1,0 1,1-1,0 0,0-1,1 1,0-1,1 0,0 0,1-1,-1 0,7 5,71 23,-59-32</inkml:trace>
  <inkml:trace contextRef="#ctx0" brushRef="#br0" timeOffset="-15634.42">5595 659,'-17'125,"17"-114,1 1,0-1,1 0,0 1,0-1,1 0,1 0,0-1,0 1,1-1,0 0,1 0,0 0,1-1,0 0,1 0,-1-1,1 0,1 0,0-1,7 5,-11-9,-1-1,1 0,0 1,0-2,0 1,0-1,1 1,-1-1,0-1,0 1,1-1,-1 0,0 0,1 0,-1-1,0 0,0 0,1-1,-1 1,0-1,0 0,0 0,-1-1,1 1,-1-1,1 0,-1 0,0-1,1 0,109-120,-110 117,6-8,40-35,-48 51,0-1,-1 1,1 0,0 0,-1 1,1-1,-1 0,1 0,-1 1,0-1,1 1,-1-1,0 1,0 0,0-1,0 1,-1 0,1 0,0-1,-1 1,1 0,-1 0,0 0,1 0,-1 0,0 0,3 9,-1-6,-1 0,1-1,0 1,0-1,1 0,-1 0,1 0,0 0,0 0,0 0,1-1,-1 0,1 1,0-1,0-1,0 1,0 0,0-1,1 0,-1 0,1 0,-1-1,1 1,0-1,0 0,-1-1,1 1,0-1,0 0,0 0,0 0,-1-1,1 0,0 0,0 0,-1 0,1-1,0 0,1-1,11-8,-1 0,-1-1,0 0,-1-2,0 0,-1 0,-1-1,0-1,-1 0,0 0,-2-1,0-1,1-2,-8 16,0 1,0 0,0 0,0-1,-1 1,1 0,-1-1,0 0,0 1,0-1,-1 0,1 0,-1 1,0-1,0 0,0 0,0 1,-1-1,0 0,0 0,0 1,0-1,0 1,-1-1,1 1,-1-1,0 1,0 0,0 0,0 0,-3-2,-11-1</inkml:trace>
  <inkml:trace contextRef="#ctx0" brushRef="#br0" timeOffset="-14936.721">6583 856,'19'-11,"-2"0,1-1,-1-1,-1-1,-1 0,0-1,0 0,-2-2,0 1,-1-2,0 0,0-4,-11 21,0-1,0 1,0 0,0-1,0 1,-1-1,1 1,0-1,-1 0,0 1,1-1,-1 0,0 1,0-1,0 0,0 1,0-1,0 0,0 1,-1-1,1 0,-1 1,1-1,-1 1,0-1,1 1,-1-1,0 1,0-1,0 1,0 0,0-1,0 1,-1 0,1 0,0 0,-1 0,1 0,0 0,-1 0,1 1,-1-1,1 0,-1 1,0-1,1 1,-1 0,0-1,1 1,-1 0,0 0,1 0,-1 0,0 1,1-1,-1 0,0 1,-9 2,0 0,0 1,0 0,0 1,1 0,-1 0,1 1,1 1,-1 0,1 0,1 1,-1 0,1 0,1 1,-1 0,2 1,-1-1,1 1,1 1,-1-1,2 1,0 0,0 0,-1 8,3-10,1-1,1 1,-1-1,2 1,-1-1,1 1,0-1,1 0,0 1,0-1,1 0,0 0,1-1,-1 1,1 0,1-1,-1 0,1 0,1-1,-1 1,1-1,0 0,1-1,-1 1,1-1,0 0,1-1,-1 0,1 0,-1-1,1 0,0 0,0-1,1 1,-1-2,0 1,1-2,4 1,0 0,0-1,-1 0,1-1,-1 0,1-1,-1 0,1-1,-1-1,0 0,0 0,-1-1,1-1,-1 0,0 0,-1-1,0-1,0 1,0-2,8-8,12-13,-1 0,-2-2,0-1,-3-1,-1-1,-1-1,-2-1,0-5,-13-11,-7 52,0 0,0-1,-1 1,1 0,0 0,-1 0,1 0,-1 1,0-1,1 0,-1 0,0 0,1 0,-1 0,0 1,0-1,0 0,0 1,0-1,1 1,-1-1,0 1,0-1,-1 1,1 0,0-1,0 1,0 0,0 0,0 0,0 0,0 0,0 0,0 0,0 0,0 0,-1 1,1-1,0 0,0 1,0-1,0 0,0 1,0 0,1-1,-1 1,0-1,0 1,-6 1,0 1,1 0,-1 0,1 1,0-1,0 1,0 0,0 1,1 0,-1 0,1 0,0 0,1 1,0 0,-1 0,2 0,-1 0,-2 6,6-11,0 1,0-1,1 0,-1 1,0-1,0 0,1 0,-1 1,0-1,1 0,0 0,-1 1,1-1,0 0,-1 0,1 0,0 0,0 0,0 0,0 0,0 0,0-1,0 1,0 0,0 0,0-1,1 1,-1-1,0 1,0-1,1 0,-1 1,0-1,0 0,1 0,-1 0,0 0,1 0,-1 0,1 0,55-5,-26-2,-19 3,0 1,0 1,0 0,0 0,1 1,-1 1,0 0,1 0,-1 2,7 1,-16-1,0 0,-1 1,1 0,-1-1,0 1,0 0,0 0,0 0,0 0,-1 1,1-1,-1 0,0 1,0-1,0 1,0-1,-1 1,0 0,1-1,-1 1,-1-1,1 1,0 0,-1-1,0 1,0-1,0 1,0-1,0 0,-1 1,0-1,1 0,-1 0,0 0,-1 0,0 1,-2 8,-6 13,-17 57,28-80,-1 0,1 1,0-1,0 0,0 1,0-1,1 0,-1 1,0-1,1 0,0 0,-1 1,1-1,0 0,0 0,1 0,-1 0,0 0,1 0,-1 0,1-1,-1 1,1 0,0-1,0 1,-1-1,1 0,0 0,0 1,1-1,-1 0,2 0,72 3,-56-10</inkml:trace>
  <inkml:trace contextRef="#ctx0" brushRef="#br0" timeOffset="-14532.689">7655 856,'21'-6,"0"-1,-1-1,0-1,0-1,-1-1,-1 0,0-1,0-1,-1-1,-1-1,0 0,13-16,-27 29,0 0,0 0,0 0,0 0,0 0,0-1,0 1,-1-1,1 1,-1-1,0 1,0-1,0 0,0 0,0 0,0 1,-1-1,1 0,-1 0,0 0,0 0,0 0,0 0,-1 0,1 0,-1 1,0-1,0 0,0 0,0 0,0 1,0-1,-1 1,1-1,-1 1,0-1,0 1,0 0,0 0,0 0,0 0,-1 0,1 1,0-1,-1 1,0-1,1 1,-1 0,0 0,-1 0,-4 0,0 1,0 1,1-1,-1 1,0 1,1-1,-1 1,1 1,-1 0,1 0,0 0,0 0,1 1,-1 1,1-1,0 1,0 0,0 0,-4 6,-4 3,1 2,1-1,0 1,1 1,1 0,0 1,0 5,6-17,0 1,1 0,0 0,1 0,0 0,0 0,0 1,1-1,0 0,0 1,1-1,0 1,0 0,1-1,0 0,1 1,-1-1,1 0,0 1,1-1,0 0,0-1,1 1,0 0,0-1,0 0,1 0,-1 0,2-1,-1 1,1-1,-1-1,1 1,0-1,1 0,-1 0,1 0,0-1,2 0,15 2,0-1,0-2,0 0,0-2,0 0,24-4,19 0,-42 4</inkml:trace>
  <inkml:trace contextRef="#ctx0" brushRef="#br0" timeOffset="-13847.161">8953 94,'-16'403,"-47"10,57-323,5-65</inkml:trace>
  <inkml:trace contextRef="#ctx0" brushRef="#br0" timeOffset="-13602.885">8559 630,'38'0,"32"-5,14-1,-3 0,-5 1,-11 2,-12 0,-10 2,-7 1,-6 0,3 0,-1 0,-5 1</inkml:trace>
  <inkml:trace contextRef="#ctx0" brushRef="#br0" timeOffset="-13346.996">9377 659,'-5'12,"0"0,1 0,1 1,0 0,1 0,0 0,1 0,0 0,1 0,1 0,0 0,1 0,0 0,1 0,0-1,1 1,0-1,4 5,-6-13,0-1,1 0,-1 1,1-1,0-1,0 1,0 0,0-1,0 1,0-1,1 0,0 0,-1 0,1-1,0 1,0-1,-1 0,1 0,0 0,0-1,0 1,0-1,0 0,0 0,1-1,-1 1,0-1,-1 0,1 0,0 0,0 0,0-1,2-1,6-2,0-1,-1 0,0-1,0 0,-1-1,0-1,0 1,-1-1,0-1,0 0,0-1,-1-1,0 0,0 0,-1 0,-1-1,0 0,-1-1,3-9,-7 19,0 0,0 0,0 0,-1 0,1-1,-1 1,0 0,0 0,-1 0,1 0,-1-1,0 1,0 0,0 0,-1 0,1 0,-1 1,0-1,0 0,0 1,-1-1,1 1,-1 0,0 0,0 0,0 0,0 0,0 0,-1 1,1 0,-2-1,-48-14,27 14</inkml:trace>
  <inkml:trace contextRef="#ctx0" brushRef="#br0" timeOffset="-8479.973">10844 715,'0'-2,"0"-1,-1 1,1-1,-1 1,0 0,0-1,0 1,0 0,0 0,0-1,-1 1,1 0,-1 0,0 0,1 1,-1-1,0 0,0 1,0-1,0 1,0 0,0 0,-1-1,1 1,0 1,-1-1,1 0,-1 0,1 1,-1 0,0-1,-81-1,72 5,1 1,0 0,0 1,1 0,-1 0,1 1,0 1,1 0,0 0,0 1,0 0,1 0,0 1,1 0,0 0,0 1,1 0,0 0,1 1,0-1,1 1,0 0,0 1,1-1,1 0,0 1,1 0,0-1,0 1,2 0,-1 0,1-1,2 5,-2-9,1 0,1 0,0 0,0 0,0 0,0-1,1 1,1-1,-1 0,1 0,0 0,0-1,0 0,1 0,0 0,0-1,0 0,0 0,1 0,-1-1,1 0,0 0,0-1,1 0,-1 0,0 0,0-1,1 0,-1-1,1 0,-1 0,1 0,-1-1,1 0,-1-1,0 1,0-2,1 1,0-1,19-17,-1-2,0 0,-2-2,-1 0,-1-2,-1 0,-1-1,1-6,59-110,-79 142,-1 1,0-1,0 1,1-1,-1 1,0 0,1-1,-1 1,0 0,1-1,-1 1,0 0,1-1,-1 1,1 0,-1 0,1-1,-1 1,1 0,-1 0,1 0,-1 0,1 0,-1 0,0 0,1 0,-1 0,1 0,-1 0,1 0,-1 0,1 0,-1 0,1 0,-1 0,1 1,-1-1,1 0,-1 0,1 1,-1-1,0 0,1 1,-1-1,0 0,1 1,-1-1,0 0,1 1,-1-1,0 1,0-1,1 1,-1-1,0 0,0 1,0-1,0 1,0-1,0 1,0-1,0 1,12 35,-11-33,13 41,-7-25</inkml:trace>
  <inkml:trace contextRef="#ctx0" brushRef="#br0" timeOffset="-8047.803">11211 1053,'198'-298,"-197"295,0 1,0 0,0 0,0 0,0 0,1 0,-1 1,0-1,1 0,-1 1,1-1,0 1,0-1,0 1,-1 0,1-1,0 1,0 0,1 1,-1-1,0 0,0 0,0 1,1 0,-1-1,0 1,0 0,1 0,-1 0,0 0,0 0,1 1,-1-1,0 1,0 0,0-1,0 1,1 0,-1 0,0 0,-1 0,1 1,0-1,0 1,0-1,-1 1,35 73,-32-64,0-1,0 1,1-1,0 0,1-1,0 1,1-1,-1 0,2-1,2 3,-8-9,1 0,0-1,0 1,-1-1,1 0,0 1,0-1,0-1,1 1,-1 0,0-1,0 1,0-1,0 0,1 0,-1 0,0-1,0 1,0-1,0 0,0 0,0 0,0 0,0 0,0 0,0-1,0 0,-1 1,1-1,-1 0,1 0,-1-1,1 0,72-83,16-79,-81 151</inkml:trace>
  <inkml:trace contextRef="#ctx0" brushRef="#br0" timeOffset="-7412.055">12340 602,'-59'25,"1"3,2 2,1 3,1 2,-10 12,56-43,0 1,0 0,1 1,-1-1,1 1,0 1,1-1,0 1,0 0,0 1,1-1,0 1,1 0,-1 0,2 1,-1-1,1 1,0 0,0 4,3-11,1-1,-1 1,0 0,1 0,-1 0,1-1,0 1,-1 0,1 0,0-1,0 1,0-1,0 1,1-1,-1 1,0-1,1 0,-1 1,0-1,1 0,0 0,-1 0,1 0,0-1,-1 1,1 0,0-1,0 1,-1-1,1 1,0-1,0 0,0 0,0 0,0 0,0 0,-1 0,1-1,0 1,74-19,-43 5,0-2,-1-1,0-2,-2-1,0-1,-2-2,0 0,1-5,-27 26,-2 1,1 0,-1 0,1 0,-1-1,1 1,-1 0,1 0,0 0,0 0,0 0,0 0,-1 1,1-1,0 0,0 0,1 1,-1-1,0 0,0 1,0-1,0 1,1 0,-1-1,0 1,0 0,0 0,1-1,-1 1,0 0,1 0,-1 1,0-1,0 0,1 0,-1 1,0-1,0 0,0 1,1-1,-1 1,0 0,0-1,0 1,0 0,0 0,0-1,0 1,0 0,-1 0,1 0,0 1,19 56,-20-52,1 0,0 1,0-1,1 0,0 1,0-1,0 0,1 0,0-1,0 1,0 0,1-1,0 0,0 0,0 0,1-1,-1 1,1-1,0 0,1 0,-1-1,1 1,-1-1,1 0,0-1,0 1,0-1,0-1,2 1,2-3,-1-1,0 0,0 0,1-1,-2 0,1-1,0 0,-1 0,1-1,-1 0,-1 0,1-1,-1 0,0 0,0-1,0 0,-1 0,5-8,6-3,-14 15,49-45,-3-2,-2-1,-2-3,-2-2,-3-2,-3-1,-2-2,-3-1,-2-3,-25 52,0 4,-1-1,0 0,0 0,-1 0,0 0,-1 0,0 0,-1-1,0 1,-1 0,0-1,0 1,-1-1,-1 1,1 0,-2-1,0-1,1 10,1 0,-1 0,0-1,0 1,0 0,0 1,0-1,-1 0,1 1,-1-1,1 1,-1-1,1 1,-1 0,0 0,1 1,-1-1,0 0,0 1,1 0,-1 0,0 0,0 0,0 0,0 0,1 1,-1-1,0 1,0 0,1 0,-3 1,-79 45,63-28,1 0,1 2,1 0,0 2,2-1,1 2,1 0,0 1,2 0,1 1,1 0,1 4,5-19,0 1,1-1,0 1,1 0,1 0,0 0,0 0,1 0,1 1,0-1,0 0,1 0,1-1,0 1,1 0,0-1,1 0,0 0,0 0,1-1,1 1,0-1,0-1,1 0,0 0,1 0,0-1,5 4,8 3,0-1,1 0,1-2,0 0,1-2,0-1,12 2,14-3,-33-11</inkml:trace>
  <inkml:trace contextRef="#ctx0" brushRef="#br0" timeOffset="-6811.219">13272 630,'-1'16,"1"0,0 0,1 0,0 0,1 0,1 0,1 0,1-1,0 1,0-1,2 0,0-1,0 0,3 2,-8-14,-1 0,2-1,-1 1,0 0,0-1,0 0,1 0,-1 1,0-1,1-1,-1 1,1 0,-1-1,1 1,0-1,-1 0,1 1,-1-1,1-1,0 1,-1 0,1-1,-1 1,1-1,-1 0,1 0,-1 0,1 0,-1 0,0 0,0-1,1 1,-1-1,0 1,0-1,0 0,67-71,-67 71,102-151,-103 153,-1-1,1 1,-1-1,0 1,1-1,-1 1,1-1,-1 1,1 0,-1-1,1 1,0 0,-1-1,1 1,-1 0,1 0,0-1,-1 1,1 0,0 0,-1 0,1 0,0 0,-1 0,1 0,0 0,-1 0,1 0,0 1,-1-1,1 0,-1 0,1 0,0 1,-1-1,1 0,-1 1,1-1,-1 1,1-1,-1 1,1-1,-1 1,1-1,-1 1,0-1,1 1,-1-1,0 1,0 0,1-1,-1 1,0-1,0 1,0 0,0-1,0 1,1 0,10 42,-11-43,14 324,26 51,-36-346,-1 0,-2 0,-1 0,-1 0,-2 1,-1-1,-1-1,-1 1,-2-1,-1 0,-1-1,-1 0,-6 10,15-33,0 0,0 0,0 0,0-1,-1 1,0-1,1 1,-1-1,0 0,-1 0,1 0,-1-1,1 1,-1-1,0 0,1 0,-1 0,0 0,-1-1,1 1,0-1,0 0,-1-1,1 1,0-1,-1 1,1-1,0-1,-1 1,1-1,0 1,-1-1,1-1,0 1,0 0,0-1,0 0,0 0,0 0,1 0,-1-1,1 0,-1 1,1-1,0-1,0 1,-2-3,-5-12,1-1,1-1,0 1,2-1,0 0,1 0,1-1,1 0,1 0,1 1,1-1,1 0,0 0,2 0,3-16,4-4,1 1,2 1,2 0,1 1,2 0,12-17,41-40,-53 74</inkml:trace>
  <inkml:trace contextRef="#ctx0" brushRef="#br0" timeOffset="-3331.618">13950 432,'2'-4,"1"0,-1 0,1 1,0-1,1 1,-1-1,1 1,-1 0,1 0,0 0,0 1,0 0,1-1,-1 1,0 1,1-1,-1 1,1-1,0 1,-1 1,1-1,0 1,0 0,0 0,2 0,169-1,-174 1,0-1,1 2,-1-1,0 0,0 0,0 0,0 1,0 0,0-1,0 1,0 0,0 0,-1 0,1 0,0 0,0 0,-1 0,1 1,-1-1,1 1,-1-1,1 1,-1-1,0 1,0 0,0 0,0-1,0 1,0 0,-1 0,1 0,-1 0,1 0,-1 0,1 0,-1 0,0 1,0-1,0 0,-1 0,1 0,0 0,-1 0,1 0,-1 0,0 0,0 0,-51 87,-126 93,135-86,42-93,0 0,1 1,0-1,0 1,0-1,0 0,1 1,-1-1,1 1,0-1,0 0,0 0,0 0,0 1,1-1,-1 0,1-1,0 1,0 0,0 0,1-1,-1 1,0-1,1 0,0 0,-1 0,1 0,0 0,1 0,6 1,-1 0,1-1,-1-1,1 1,0-2,0 1,-1-1,1-1,0 1,0-2,-1 1,1-2,0 1,-1-1,0 0,0-1,0 0,3-3,16-3,18-11,-34 12</inkml:trace>
  <inkml:trace contextRef="#ctx0" brushRef="#br0" timeOffset="-3062.516">13893 602,'14'0,"25"0,9 0,2 0,-2 0,-6 0,-4 0,-4 0,-3 0,-3-5,0-1,0-1,-6 2</inkml:trace>
  <inkml:trace contextRef="#ctx0" brushRef="#br0" timeOffset="-2597.958">14598 686,'22'2,"1"-2,-1 0,1-1,-1-2,0 0,0-1,0-2,-1 0,1-1,-1-1,-1-1,0-1,0-1,-1 0,0-1,2-4,-18 14,0-1,-1 0,1 0,0 0,-1 0,1 0,-1 0,0-1,0 1,-1-1,1 1,-1-1,1 0,-1 0,0 1,-1-1,1 0,-1 0,1 0,-1 0,0 0,-1 0,1 0,-1 0,0 0,0 0,0 0,0 1,0-1,-1 0,0 1,0-1,0 1,0 0,0-1,-1 1,0 0,1 1,-1-1,0 0,0 1,-1-1,1 1,0 0,-4-1,0-1,-1 1,-1-1,1 2,0-1,-1 1,1 0,-1 1,0 0,0 1,1-1,-1 2,0-1,1 1,-1 0,0 1,1 0,-1 1,1 0,0 0,0 0,0 1,-2 2,-5 2,1 0,0 2,1-1,0 2,1 0,0 0,0 1,2 0,-1 1,1 1,-4 7,10-14,0 0,0 0,1 0,0 0,0 0,0 1,1-1,0 1,1-1,0 1,0 0,0 0,1 0,1 0,-1-1,1 1,0 0,1 0,0-1,0 1,1-1,-1 0,2 1,-1-1,1-1,0 1,0 0,1-1,0 0,0 0,1-1,-1 1,1-1,0 0,1-1,-1 1,8 3,9-1,0-1,0-1,1-1,-1-2,1 0,0-1,0-1,22-3,4 1,159-17,-178 14</inkml:trace>
  <inkml:trace contextRef="#ctx0" brushRef="#br0" timeOffset="4953.036">544 1984,'-1'-4,"-1"0,1 0,-1 0,0 1,1-1,-2 0,1 1,0-1,-1 1,0-1,1 1,-1 0,-1 1,1-1,0 0,-1 1,1-1,-1 1,0 0,1 1,-1-1,0 1,0-1,0 1,-1 0,1 1,0-1,0 1,0-1,-1 1,1 1,0-1,0 0,0 1,-1 0,1 0,0 0,0 1,-3 1,-253 112,190-63,69-51,0 1,0 0,-1-1,1 1,0 0,1-1,-1 1,0 0,1 0,-1 0,1 0,-1 0,1 0,0 0,0 0,0 0,0 0,0 0,0 0,0 0,1 0,-1 0,1 0,0-1,-1 1,1 0,0 0,0 0,0-1,0 1,0-1,1 1,-1 0,0-1,1 0,-1 1,1-1,0 0,-1 0,1 0,1 1,18 10,0-1,0-1,1-1,1 0,0-2,0-1,14 2,36 11,-61-15,-3-3,0 1,0 1,0-1,0 2,0-1,0 1,-1 0,0 1,0 0,0 0,-1 1,1 0,-1 0,-1 1,1 0,2 4,-9-7,0 1,0-1,-1 0,0 1,0-1,0 0,0 1,-1-1,1 0,-1 0,0 0,0 0,-1 0,1-1,-1 1,0-1,0 0,0 1,0-1,-1-1,1 1,-1 0,1-1,-1 0,-16 11,-1-1,0 0,-1-2,0-1,0-1,-1 0,0-2,0 0,0-2,-8 0,23-3,4 0,0 0,0 0,0 0,0 0,0-1,0 0,0 0,0 0,0 0,0 0,0-1,0 0,1 0,-1 0,0 0,0-1,0 1,1-1,-1 0,1 0,-1-1,-2-10</inkml:trace>
  <inkml:trace contextRef="#ctx0" brushRef="#br0" timeOffset="6286.508">825 2041,'-10'18,"0"1,2 1,0 0,1 0,0 0,2 0,1 1,0 0,2 0,0 0,2 2,-1-20,1 0,0 0,1 0,-1 0,0 0,1 0,0 0,0 0,0 0,0-1,0 1,0 0,1-1,-1 1,1-1,0 1,0-1,0 0,0 1,0-1,0 0,0-1,1 1,-1 0,1-1,-1 1,1-1,0 0,0 0,0 0,-1 0,1 0,0-1,0 1,0-1,0 0,0 0,0 0,0 0,0 0,0-1,0 1,0-1,1 0,11-6,-1-1,0 0,0-1,-1-1,0 0,0-1,-2 0,1-1,-1 0,-1 0,0-1,-1-1,0 0,-2 0,1-1,-1 0,-1 0,-1 0,0-1,0-4,12-23,-10 81,18 348,-23-315,2-22,-2 1,-2-1,-3 1,-1-1,-3 0,-2 0,-2-1,-2 0,-11 23,-33 1,55-71,0 0,0 1,1-1,-1 0,0 0,0-1,0 1,-1 0,1-1,0 1,0-1,0 0,0 0,0 0,-1 0,1 0,0 0,0 0,0-1,0 1,0-1,0 0,-1 0,1 1,1-1,-1 0,0-1,0 1,0 0,1 0,-1-1,0 1,1-1,-1 0,1 1,0-1,0 0,-1 0,1 0,0 0,-5-12,1 0,0-1,0 0,2 0,0 0,1-1,0 1,1-1,1 1,0-1,1 1,1-1,1 1,0 0,4-12,-6 18,8-44,2 0,2 1,3 1,2 0,2 1,2 0,2 2,24-33,-36 61,1 0,2 1,0 1,0 0,2 1,0 1,1 1,1 0,0 1,1 1,0 1,13-5,-4 4,0-1,-1-1,-1-1,-1-2,0-1,-1 0,-1-2,14-16,-37 35,0 0,0 1,1-1,-1 0,1 0,-1 1,1-1,0 1,0 0,0-1,-1 1,1 0,1 0,-1 0,0 0,0 1,0-1,0 0,0 1,1 0,-1-1,0 1,0 0,1 0,-1 0,0 0,0 1,1-1,-1 1,0-1,0 1,0 0,0 0,0 0,0 0,0 0,0 0,0 1,0-1,0 1,-1-1,1 1,-1-1,1 1,-1 0,1 1,3 7,-1 1,0-1,-1 1,0 0,-1 1,0-1,0 0,-1 0,-1 1,0-1,-1 1,0-1,0 0,-1 0,-2 4,2-3,-1-1,-1 1,0-1,-1 0,0 0,0 0,-1 0,-1-1,1 0,-2-1,1 1,-2-1,1-1,-1 1,0-2,-1 1,0-1,0-1,0 0,-1 0,-6 2,8-14,24-11,-5 10,-1 0,1 0,1 1,-1 0,1 0,0 1,0 1,0 0,1 1,-1 0,1 0,0 1,0 1,0 0,0 1,0 0,0 1,0 0,0 1,1 0,11 5,0-2,1-1,0-1,0-1,0-1,0-1,9-2,-13-3,0-2,-1 0,0-1,0-1,-1-1,0 0,-1-2,0 0,0-1,-2-1,1-1,6-7,-1-1,-2 0,0-2,-1-1,-2 0,0-1,-2 0,-1-2,-1 0,-2 0,-3 11,-2 0,0-1,-1 1,-1-1,-1 0,-1 0,0-1,-1 1,-1 0,-2-8,2 26,0-1,0 0,-1 1,1-1,0 0,-1 1,1-1,-1 1,0-1,1 1,-1-1,0 1,0-1,0 1,0 0,0-1,0 1,0 0,-1 0,1 0,0 0,-1 0,1 0,-1 0,1 1,-1-1,1 0,-1 1,1-1,-1 1,0 0,1-1,-1 1,0 0,1 0,-1 0,0 0,1 0,-1 1,0-1,1 0,-1 1,1-1,-1 1,1 0,-1-1,1 1,-1 0,1 0,-1 0,1 0,0 0,0 0,-1 0,1 1,0-1,0 0,0 2,-11 13,0 2,2-1,0 2,1-1,0 1,2 1,0-1,2 1,-4 20,4-15,0-1,2 1,1 0,1 0,1 0,1 0,1-1,1 1,2 0,0-1,2 0,0 0,2-1,0 0,2 0,0-1,2 0,13 34,-27-48</inkml:trace>
  <inkml:trace contextRef="#ctx0" brushRef="#br0" timeOffset="6523.119">1926 1957,'34'0,"29"0,10 0,2 0,-7-5,-6-2,-8 1,-9 1,-2 2,-4 0,-3 2,-4 1,-2-5,-6-1</inkml:trace>
  <inkml:trace contextRef="#ctx0" brushRef="#br0" timeOffset="6835.229">2603 2126,'39'-18,"-1"-2,-1-2,-1-1,-1-2,-1-1,3-5,-34 29,1 0,-1-1,1 1,-1-1,0 0,0 0,0 0,0 0,-1 0,1-1,-1 1,0-1,0 1,0-1,0 0,-1 0,1 0,-1 0,0 0,0 0,-1 0,1 0,-1-1,0 1,0 0,0 0,-1 0,0-3,-4 5,0 0,-1 1,1-1,-1 1,1 0,-1 1,1-1,-1 1,1 0,-1 1,0-1,1 1,-1 0,1 0,0 1,-1 0,1 0,0 0,0 0,0 1,0 0,-3 2,5-3,-8 3,0 0,0 1,0 1,1-1,0 2,1 0,0 0,0 0,1 1,0 0,0 1,1 0,0 0,1 1,0-1,1 1,0 1,1-1,0 1,0 0,2-1,-1 2,1-1,1 0,1 0,-1 0,2 1,0-1,0 0,1 1,0-8,1 1,-1-1,1 0,0-1,0 1,0 0,1-1,-1 0,1 0,0 0,1 0,-1-1,0 1,1-1,0 0,0-1,0 1,0-1,0 0,1 0,-1-1,0 1,1-1,0 0,8 1,0-1,0 0,0-1,0-1,0 0,0 0,-1-2,1 0,2-1,8-3</inkml:trace>
  <inkml:trace contextRef="#ctx0" brushRef="#br0" timeOffset="7303.956">2999 2211,'280'-246,"-279"244,0 0,1 0,-1 0,1 1,0-1,0 0,0 1,-1-1,1 1,0 0,1-1,-1 1,0 0,0 0,1 0,-1 1,0-1,1 1,-1-1,0 1,1 0,-1 0,1 0,-1 0,1 0,-1 0,0 1,1-1,-1 1,0 0,1-1,-1 1,0 0,0 0,0 1,0-1,0 0,0 1,0-1,0 1,5 76,-8-74,1 1,-1 0,1 0,-1 0,1 1,1-1,-1 0,1 0,0-1,0 1,0 0,1 0,0 0,0-1,0 1,0-1,1 1,0-1,0 0,0 0,2 1,-1-3,1-1,-1 0,1-1,0 1,0-1,-1 0,1 0,0-1,0 1,-1-1,1 0,0 0,-1-1,1 1,-1-1,0 0,1 0,-1-1,0 1,0-1,0 0,-1 0,1 0,-1 0,0-1,0 1,3-4,-5 5,17-15,0 1,1 0,1 2,1 0,0 1,0 1,1 1,11-3,-31 13,0 0,0 0,0 0,1 1,-1-1,0 1,0-1,0 1,0 0,1 0,-1 0,0 0,0 0,0 1,0-1,1 1,-1-1,0 1,0 0,0 0,0 0,0 0,0 0,-1 0,1 1,0-1,0 0,-1 1,1 0,-1-1,0 1,1 0,-1 0,0-1,0 1,0 0,0 0,0 0,-1 0,1 1,0-1,-1 0,0 0,1 0,-1 0,0 1,-22 169,26-147</inkml:trace>
  <inkml:trace contextRef="#ctx0" brushRef="#br0" timeOffset="10621.633">5144 1984,'-27'-7,"-2"0,1 2,0 1,-1 1,0 1,-25 3,42 0,0 1,0 1,0 0,0 0,0 2,1-1,-1 1,1 1,1 0,-1 0,1 1,0 1,1 0,-1 0,1 0,1 1,0 1,0 0,1 0,0 0,1 1,0-1,1 2,0-1,1 1,0-1,0 1,2 0,-1 0,1 7,2-12,0 0,1 0,0 0,0 0,0 0,1-1,0 1,0-1,1 1,0-1,0 0,1 0,-1 0,1 0,1-1,-1 1,1-1,0 0,0-1,0 1,0-1,1 0,0 0,0-1,0 1,0-2,1 1,-1 0,1-1,0-1,-1 1,1-1,0 0,0 0,0-1,0 0,0 0,0-1,-1 0,1 0,3-1,10-2,-2-1,1-1,0 0,-1-2,0 0,-1-1,0 0,0-2,-1 0,0-1,-1 0,0-1,-1-1,11-15,98-160,-99 150,-24 39,1 0,0 0,-1 0,1 1,0-1,-1 0,1 0,0 1,-1-1,1 1,-1-1,1 0,-1 1,1-1,-1 1,1-1,-1 1,1-1,-1 1,1-1,-1 1,0 0,1-1,-1 1,0 0,0-1,0 1,1 0,-1-1,0 1,0 0,0-1,0 1,0 0,0-1,0 1,0 0,0-1,-1 1,1 0,0-1,0 1,-1 0,1 0,0 0,-1 9,1 1,1 0,-1-1,2 1,-1 0,2-1,-1 1,1-1,1 0,0 0,0 0,1-1,1 1,-1-1,1 0,5 5,114 77,-106-80</inkml:trace>
  <inkml:trace contextRef="#ctx0" brushRef="#br0" timeOffset="11076.087">5567 2295,'254'-342,"-253"341,27-30,-28 31,1-1,-1 1,1-1,-1 1,0-1,1 1,0 0,-1-1,1 1,-1 0,1-1,-1 1,1 0,0 0,-1 0,1-1,-1 1,1 0,0 0,-1 0,1 0,0 0,-1 0,1 0,-1 0,1 0,0 1,-1-1,1 0,0 0,-1 0,1 1,-1-1,1 0,-1 1,1-1,-1 0,1 1,-1-1,1 1,-1-1,1 1,-1-1,0 1,1-1,-1 1,0-1,1 1,-1 0,0-1,0 1,0 0,0-1,1 1,-1 0,6 196,-6-192,1 0,-1 0,1 0,0 0,1 0,-1 0,1 0,0-1,0 1,1-1,-1 1,1-1,0 0,0 0,0 0,1 0,-1-1,1 1,0-1,0 0,0 0,1 0,-1-1,1 1,-1-1,1 0,0 0,0-1,-1 0,1 0,1 0,-1 0,0-1,0 1,0-1,0-1,3 1,2-4,0 0,0 0,0-1,-1 0,1-1,-1 0,-1-1,1 1,-1-2,0 1,-1-1,0 0,0-1,-1 0,0 0,0 0,-1 0,0-1,-1 0,0 0,0-1,-1 1,-1 0,1-9,5-2,-1 5</inkml:trace>
  <inkml:trace contextRef="#ctx0" brushRef="#br0" timeOffset="11522.698">6527 2070,'-9'11,"0"1,2 0,-1 1,2 0,-1 0,2 0,0 1,1 0,0 0,1 0,0 0,1 1,1-1,0 1,1-1,1 1,1 3,-2-15,1 0,0 0,0 0,0 0,0 0,0 0,1 0,-1 0,1-1,0 1,0-1,0 1,0-1,0 0,0 0,1 0,-1 0,1 0,0 0,-1-1,1 1,0-1,0 0,0 0,0 0,0 0,0 0,0-1,0 1,0-1,0 0,0 0,1 0,-1 0,0-1,0 1,2-2,5 0,0-1,0 0,-1-1,0 0,1 0,-1-1,-1-1,1 1,-1-1,0-1,3-2,10-16,-1 0,-1-2,-1 0,-2-1,0-1,-2 0,4-14,-16 38,14-29,-1-1,-1-1,-2 0,-2-1,-1 0,-2-1,-2 1,-1-1,-1-18,-3 50,1 0,-1 0,0 0,0 0,0 0,-1-1,0 1,-1 0,1 0,-1 0,0 1,-1-1,1 0,-1 1,0-1,0 1,-1 0,0 0,0 0,0 1,0 0,-1-1,1 1,-1 1,0-1,-1 1,1 0,0 0,-1 0,0 1,0 0,1 0,-1 0,0 1,0 0,-1 0,0 0,-5 4,-1 1,1 0,0 0,1 1,-1 1,1 0,0 0,0 1,1 1,0 0,0 0,1 1,0 0,0 0,1 1,0 1,1-1,0 1,1 0,0 1,1-1,0 1,1 0,0 0,1 1,1-1,-1 1,2 0,0-1,1 1,0 0,0 0,2 0,0-1,0 1,1-1,2 6,5 6,2-1,0 0,1-1,1 0,1-1,1-1,1-1,0 0,2-1,0-1,1-1,1 0,0-2,1 0,0-2,1 0,1-1,19 5,87 26,-105-38</inkml:trace>
  <inkml:trace contextRef="#ctx0" brushRef="#br0" timeOffset="16662.33">8531 1957,'0'-3,"1"0,-1 0,0 0,0 0,0 0,-1 0,1 0,-1 0,1 0,-1 0,0 0,0 0,0 1,-1-1,1 0,-1 1,1-1,-1 1,0 0,0-1,0 1,0 0,-1 0,1 0,0 1,-1-1,1 0,-1 1,0 0,1-1,-1 1,0 0,0 0,0 1,0-1,0 1,0-1,0 1,0 0,0 0,0 0,0 1,-6 1,1 1,-1 1,0-1,1 1,0 1,0 0,0 0,1 0,0 1,0 0,0 1,0-1,1 1,0 0,-4 8,-11 9,9-9,1 0,1 1,0-1,2 2,-1 0,2 0,-6 17,11-26,0 0,1 0,0 0,0 0,1 1,-1-1,2 0,-1 0,1 0,1 0,0 0,0 0,0 0,1-1,0 1,0-1,1 1,0-1,0 0,1-1,0 1,0-1,0 0,1 0,0 0,0-1,1 0,-1 0,1-1,0 0,0 0,1-1,-1 1,1-2,3 2,0-1,1-1,-1 0,1-1,0 0,0 0,-1-1,1-1,0 0,0-1,-1 0,1-1,-1 0,0-1,0 0,0 0,0-2,-1 1,0-1,0-1,0 1,-1-2,0 1,0-1,-1-1,2-2,-4 0,0 0,-1-1,0 1,-1-1,-1 0,1 0,-2 0,0 0,0-1,-1 1,-1 0,0-1,-1 1,0-1,-1 1,0 0,-1 0,0 0,-2-3,2 7,-1 1,0 0,0 0,-1 0,1 1,-2-1,1 1,-1 0,1 0,-2 1,1 0,-1 0,1 1,-1-1,-1 1,1 1,0 0,-1 0,0 0,0 1,0 0,0 0,0 1,0 0,0 1,0-1,0 2,0-1,0 1,-3 1,9-2,1 1,0 0,0 0,1 0,-1 0,0 0,0 0,0 0,1 0,-1 0,0 0,1 0,-1 0,1 0,-1 0,1 1,0-1,-1 0,1 0,0 1,0-1,0 0,0 0,0 1,0-1,0 0,0 0,1 1,-1-1,0 0,1 0,-1 0,1 1,0-1,-1 0,1 0,0 0,-1 0,1 0,0 0,0 0,0 0,0-1,0 1,0 0,0-1,0 1,0 0,0-1,1 1,-1-1,0 0,0 1,0-1,1 0,-1 0,0 0,1 1,-1-1,0-1,1 1,17 8,2-1,-1-1,1-1,0-1,0-1,0-1,0-1,1 0,-1-2,14-2,8 2,-24-2,-1 0,0-2,-1 0,1-1,-1-1,0 0,0-2,-1 1,0-2,-1 0,0-1,0-1,-1 0,-1-1,0-1,-1 0,0 0,-2-1,3-4,2-5,-2 0,0-1,-2 0,-1-1,-1 0,-1-1,-1 0,-2 0,1-12,-1 17,-5 22,4-13,-1 0,0 0,-1 0,0 0,-1-1,0 1,-1-1,-1 1,0-1,-1 1,0 0,-1 0,-1 0,0 0,-2-3,5 14,1 1,-1-1,0 1,0-1,0 1,0 0,0-1,0 1,0 0,0 0,-1 0,1 0,0 0,-1 0,1 0,-1 0,1 1,-1-1,1 0,-1 1,1-1,-1 1,0 0,1 0,-1-1,1 1,-1 0,0 0,1 1,-1-1,0 0,1 0,-1 1,1-1,-1 1,0 0,1-1,0 1,-1 0,1 0,-1 0,1 0,-1 0,-40 62,23 85,10-35,-26 141,31-228,0 0,2 0,1 0,1 1,1-1,4 26,-3-43,-1 1,1-1,1 0,0 0,0 0,1-1,0 1,0-1,1 0,0 0,0 0,1-1,0 1,0-1,1-1,0 0,0 1,1-2,-1 1,1-1,1-1,-3-1,0-1,1 0,-1-1,1 1,0-1,-1-1,1 1,0-1,-1 0,1-1,0 1,-1-1,1-1,0 1,-1-1,0 0,1-1,-1 0,0 0,0 0,1-1,7-5,1 0,-1-1,0-1,-1 0,-1-1,0-1,9-11,-15 16,0-1,0 0,-1 0,0-1,-1 1,0-1,0 0,-1 0,-1 0,0-1,0 1,0-4,-2 9,0 0,0 0,0 0,0 0,-1 0,0 0,0 0,0 0,0 0,-1 0,0 1,0-1,0 1,0-1,-1 1,0 0,0 0,0 0,0 0,-1 1,1-1,-1 1,0 0,0 0,0 0,-4-1,-5-1,-1 0,1 1,-1 1,1 0,-1 1,0 1,0 0,0 0,0 2,0-1,0 2,1 0,-1 1,0 0,-4 3,-6 4,6 2</inkml:trace>
  <inkml:trace contextRef="#ctx0" brushRef="#br0" timeOffset="17176.873">9687 1336,'-6'153,"9"-104,30 348,-32-366,-14 161,-2-121,13-64,0-8</inkml:trace>
  <inkml:trace contextRef="#ctx0" brushRef="#br0" timeOffset="17423.009">9320 1928,'39'5,"41"1,16-4,3-4,-7-1,-14-4,-11-2,-7 2,-9-4,-4 1,-4 1,-6 3,-8 2</inkml:trace>
  <inkml:trace contextRef="#ctx0" brushRef="#br0" timeOffset="18608.142">10364 1816,'-43'18,"-13"5,2 2,0 2,-46 33,90-54,1 1,0 0,1 0,-1 1,2 0,-1 1,1 0,0 0,1 0,0 1,1 0,0 0,0 1,1-1,0 1,1 0,0 1,3-10,0 1,0 0,0 0,0 0,0 0,0 0,1-1,0 1,-1 0,1 0,0-1,0 1,0 0,1-1,-1 1,1-1,-1 0,1 1,0-1,0 0,0 0,0 0,0 0,1-1,-1 1,0 0,1-1,0 0,-1 0,1 1,-1-1,1-1,0 1,0 0,0-1,1 1,4 0,0-1,1 0,-1 0,0 0,1-1,-1 0,0-1,0 0,0 0,0-1,0 0,1-1,14-8,0-2,-1-1,0 0,-1-2,-1 0,-1-1,0-2,-1 1,6-13,28-41,-50 73,-1 1,1-1,-1 0,1 0,-1 1,1-1,-1 0,1 1,-1 0,0-1,1 1,-1 0,0 0,1-1,-1 1,0 0,0 0,0 0,0 1,0-1,0 0,0 0,0 1,-1-1,1 0,0 1,-1-1,1 0,-1 1,1-1,-1 1,0-1,0 1,0-1,0 1,0-1,0 1,0-1,0 1,0-1,-1 1,1 0,2 6,1 3,1 0,0 0,1 0,1-1,-1 1,1-1,1 0,0-1,1 0,-1 0,2 0,-1-1,1-1,0 1,1-1,0-1,0 0,0 0,1-1,6 2,-13-5,1-1,-1-1,0 1,0 0,0-1,0 0,1 0,-1 0,0 0,0-1,0 0,1 0,-1 0,0 0,0 0,0-1,-1 0,1 0,0 0,-1 0,1-1,-1 1,0-1,0 0,0 0,0 0,0 0,1-3,60-111,-51 88,19-54,-31 83,1 1,-1-1,0 1,1-1,-1 1,0 0,0-1,0 1,0 0,0 0,1 0,-2 0,1 0,0 0,0 0,0 0,0 0,-1 0,1 1,0-1,-1 0,1 1,-1-1,0 0,1 1,-1-1,0 0,0 1,0-1,0 1,0-1,0 0,0 1,0-1,-1 0,1 1,0-1,2 25,14 83,-15-105,1 0,-1-1,0 1,1 0,0-1,-1 1,2-1,-1 0,0 0,1 0,-1 0,1 0,0 0,0-1,0 1,0-1,0 0,1 0,-1 0,0 0,1-1,0 1,-1-1,1 0,1 0,3-2,1-1,-1 0,0-1,0 1,-1-2,1 1,0-1,-1 0,0-1,0 1,0-2,-1 1,0-1,0 0,0 0,-1 0,0-1,0 0,0 0,-1 0,2-5,-1 5,14-19,-5 2,1 2,2 0,0 0,1 1,1 2,1 0,1 1,0 0,2 2,0 1,8-3,-30 17,0 0,0 1,0 0,0-1,0 1,0 0,0-1,0 1,1 0,-1 0,0 0,0 0,0 0,0 0,0 0,1 0,-1 1,0-1,0 0,0 1,0-1,0 1,0-1,0 1,0-1,0 1,0 0,0 0,0-1,0 1,-1 0,1 0,0 0,-1 0,1 0,0 0,-1 0,1 0,-1 0,0 0,1 0,-1 0,0 0,0 1,1 0,3 59,-4-53,-21 123,20-130,0 0,0 1,0-1,0 0,1 1,-1-1,1 1,-1-1,1 1,-1-1,1 1,0 0,-1-1,1 1,0-1,0 1,1 0,-1-1,0 1,0-1,1 1,-1-1,1 1,-1-1,1 1,0-1,-1 1,1-1,0 0,0 1,0-1,0 0,0 0,0 0,1 0,-1 0,0 0,0 0,1 0,-1 0,1 0,-1-1,1 1,-1-1,1 1,-1-1,1 0,-1 1,1-1,0 0,-1 0,1 0,-1 0,1 0,0-1,-1 1,1 0,-1-1,1 1,0-1,15-9,-1 0,0-1,0-1,-1 0,-1-1,0 0,6-9,22-20,65-58,-107 99,1 0,0 1,-1-1,1 1,0-1,0 1,-1 0,1-1,0 1,0 0,0-1,-1 1,1 0,0 0,0 0,0 0,0 0,0 0,-1 0,1 0,0 0,0 0,0 0,0 1,0-1,-1 0,1 1,0-1,0 0,-1 1,1-1,0 1,0-1,-1 1,1 0,0-1,-1 1,1 0,-1-1,1 1,-1 0,1-1,-1 1,0 0,1 0,-1 0,0 0,0-1,0 1,1 0,-1 0,0 0,5 56,-4-44,-1-4,1 0,0 0,0 0,1 0,0 0,1-1,0 1,0-1,1 1,0-1,0-1,1 1,0 0,0-1,1 0,0 0,0-1,1 0,0 0,0 0,0-1,0 0,1 0,0-1,0 0,0-1,1 1,-1-2,1 1,0-1,0 0,0-1,1 0,-8-1,0 1,0-1,0 0,0 0,0-1,0 1,-1 0,1-1,0 1,0-1,0 1,0-1,0 0,-1 0,1 0,0 0,-1 0,1 0,0 0,-1-1,0 1,1-1,-1 1,0-1,0 1,0-1,0 0,1 0,-1-10</inkml:trace>
  <inkml:trace contextRef="#ctx0" brushRef="#br0" timeOffset="18908.971">10618 1477,'5'5,"6"1,2 0</inkml:trace>
  <inkml:trace contextRef="#ctx0" brushRef="#br0" timeOffset="25563.956">13272 2041,'-1'-7,"0"0,-1 1,1-1,-2 0,1 1,-1-1,0 1,0 0,-1 0,1 0,-1 1,-1-1,1 1,-1 0,0 0,0 0,0 1,-1 0,0 0,1 0,-1 1,-1 0,1 0,0 0,-1 1,0 0,1 0,-1 1,0 0,0 0,0 0,0 1,0 0,1 0,-1 1,0 0,0 0,0 1,-13 5,0 1,1 1,0 1,0 0,1 2,1 0,0 1,0 0,2 1,-1 1,-3 7,11-13,1 1,0 0,1 0,0 0,1 1,0 0,0 0,1 0,1 0,-2 8,4-15,0 1,1-1,-1 0,1 0,0 0,0 0,1 0,-1 0,1 0,0 1,0-1,0-1,0 1,1 0,0 0,-1 0,1-1,1 1,-1-1,0 1,1-1,0 0,0 0,0 0,0-1,0 1,1-1,-1 0,1 1,-1-1,4 1,0-1,-1 0,1 0,0-1,0 0,0 0,-1 0,1-1,0 0,0 0,0-1,0 0,0 0,-1-1,1 0,0 0,-1 0,0-1,1 0,-1 0,0-1,-1 0,1 0,-1 0,1-1,116-123,-30 7,-91 119,0 0,0 0,0 1,1-1,-1 0,1 0,-1 1,1-1,-1 1,1 0,0-1,0 1,0 0,0 0,0 0,0 0,0 1,0-1,0 0,0 1,0-1,0 1,0 0,1 0,-1 0,0 0,0 0,0 0,0 1,1-1,-1 1,0-1,0 1,0 0,0 0,0 0,0 0,0 0,-1 0,1 1,0-1,-1 0,1 1,-1 0,1-1,-1 1,1 0,-1 0,0-1,0 1,0 2,17 68,-18-64,0-1,1 1,1-1,-1 1,1-1,0 1,1-1,-1 0,2 0,-1 0,1-1,0 1,0-1,1 0,-1 0,1 0,1-1,-1 0,1 0,5 4,42 8,-29-14</inkml:trace>
  <inkml:trace contextRef="#ctx0" brushRef="#br0" timeOffset="26181.245">13583 2295,'18'-15,"0"-1,-1 0,-1-2,-1 0,0 0,-1-2,-1 0,93-150,-106 169,0-1,0 1,0 0,0 0,1-1,-1 1,0 0,1 0,-1 0,1 0,-1-1,1 1,-1 0,1 0,0 0,-1 0,1 0,0 0,0 1,0-1,0 0,0 0,0 1,0-1,0 0,0 1,0-1,0 1,0-1,1 1,-1 0,0-1,0 1,0 0,1 0,-1 0,0 0,0 0,1 0,-1 0,0 1,0-1,0 0,1 0,-1 1,0-1,0 1,0-1,0 1,0 0,1 0,30 136,-31-132,1-1,0 1,0-1,0 1,0-1,1 0,-1 0,1 0,0 0,1-1,-1 1,1-1,-1 1,1-1,0 0,0-1,0 1,0-1,1 0,-1 0,1 0,-1 0,1-1,0 0,0 0,-1 0,1-1,0 1,0-1,0 0,0-1,0 1,-1-1,1 0,0 0,0 0,-1-1,1 0,0 0,10-11,-2 0,0-1,0 0,-1-1,-1-1,-1 0,0 0,-1-1,0 0,-2 0,0-1,-1 0,4-19,-4 14</inkml:trace>
  <inkml:trace contextRef="#ctx0" brushRef="#br0" timeOffset="26963.218">14937 1984,'4'0,"16"2,0-1,0-2,-1 0,1-1,0 0,0-2,-1-1,0 0,0-1,0-1,-1-1,3-2,-16 6,0-1,0 1,-1-1,1 0,-1-1,0 1,0-1,-1 0,0 0,0 0,0 0,-1-1,0 1,0-1,0 1,-1-1,0 0,0 1,-1-1,0 0,0 0,-1 1,0-1,0 0,0 1,-1-1,0 0,1 5,0 0,0 0,-1 0,1-1,-1 1,0 0,1 1,-1-1,0 0,0 1,0-1,0 1,0-1,-1 1,1 0,0 0,-1 0,1 0,0 0,-1 1,1-1,-1 1,1-1,-1 1,0 0,1 0,-1 0,1 0,-1 1,1-1,-1 1,1 0,-1-1,1 1,0 0,-1 1,-83 47,74-36,0 0,1 1,1 0,0 1,0 1,2-1,0 1,1 1,0-1,1 1,1 1,1-1,1 0,0 1,1 0,1 0,0 0,2 0,0 4,0-17,-1 1,1-1,0 0,0 0,1 0,0 0,0 0,0 0,0 0,1 0,-1-1,1 0,1 1,-1-1,0 0,1 0,0-1,0 1,0-1,0 0,1 0,-1 0,1-1,0 1,-1-1,1 0,0-1,1 1,-1-1,0 0,0 0,2 0,13-1,-1 0,1-1,-1-1,0-1,0-1,0 0,0-1,-1-2,1 1,-1-2,-1-1,0 0,0-1,2-3,17-6,20-10,-32 15</inkml:trace>
  <inkml:trace contextRef="#ctx0" brushRef="#br0" timeOffset="27814.085">15868 1844,'-11'-3,"0"0,-1 1,0 1,0 0,1 0,-1 2,0-1,0 1,1 1,-1 0,1 1,-1 0,1 0,0 2,0-1,-6 5,5-5,0 1,0 1,1 0,0 0,1 1,-1 0,1 1,1 0,-1 1,1 0,1 1,0 0,0 0,1 0,0 1,1 0,0 0,1 1,0 0,1 0,0 0,1 0,0 1,1-1,1 1,0 1,0-11,1 0,0 0,0 0,0 0,0 0,0 0,1 0,-1 0,1-1,0 1,0 0,0 0,0-1,1 1,-1 0,1-1,-1 0,1 1,0-1,0 0,0 0,0 0,0 0,1 0,-1 0,1-1,-1 1,1-1,-1 0,1 0,0 0,0 0,-1 0,1 0,0-1,0 1,0-1,0 0,0 0,0 0,0 0,-1 0,1-1,0 0,0 1,17-6,0-1,0-1,-1 0,-1-2,1 0,-1-1,-1-1,0 0,-1-1,0-1,-1-1,-1 0,0-1,1-3,121-129,-135 148,-1 0,1 0,-1 0,1 0,-1 0,1 0,-1 0,0 0,1 0,-1 0,1 1,-1-1,1 0,-1 0,0 0,1 1,-1-1,1 0,-1 0,0 1,1-1,-1 0,0 1,0-1,1 0,-1 1,0-1,0 1,1-1,-1 0,0 1,0-1,0 1,0-1,0 1,0-1,0 1,1-1,-1 0,-1 1,1-1,0 1,0-1,0 1,0-1,0 1,0-1,0 0,0 1,-1-1,1 1,0-1,0 0,-1 1,1-1,0 0,-1 1,1-1,0 0,-1 1,1-1,0 0,-1 0,1 1,-1-1,1 0,0 0,-105 238,49-116,20-48,4 1,3 2,-18 76,45-150,0 1,0 0,0-1,1 1,-1 0,1 0,0 0,0 0,1 0,-1 1,1-1,0 0,0 0,0 0,1 0,-1 0,1 1,0-1,0 0,1 0,-1-1,1 1,0 0,0 0,0-1,0 1,1-1,-1 0,1 0,0 0,0 0,0 0,0 0,1-1,-1 1,1-1,-1 0,1 0,2 0,-4-1,0 0,1-1,-1 1,0 0,1-1,-1 0,0 0,1 0,-1 0,0 0,1 0,-1 0,0-1,1 1,-1-1,0 0,0 1,0-1,1 0,-1 0,0-1,0 1,0 0,-1-1,1 1,0-1,0 0,-1 1,1-1,-1 0,0 0,1 0,-1 0,0 0,0 0,0 0,-1-1,1 1,0 0,-1-1,1 1,-1-1,-3-16,0-1,-1 0,-2 1,0-1,0 1,-2 1,0 0,-2 0,0 0,0 1,-2 1,0 0,-9-9,14 17,-1 0,1 1,-2 0,1 0,-1 0,0 1,0 1,0-1,-1 1,0 1,0 0,0 1,-1-1,1 2,-5-1,14 2,-1 1,1 0,-1-1,0 1,1 0,-1 0,0 0,1 0,-1 0,0 0,1 0,-1 1,1-1,-1 0,0 1,1 0,-1-1,1 1,-1 0,1 0,0 0,-1 0,1 0,0 0,-1 0,1 0,0 0,0 1,0-1,0 0,0 1,1-1,-1 1,0-1,1 1,-1-1,1 1,-1 0,1-1,0 1,-1-1,1 1,0 0,0-1,0 1,1 0,-1-1,0 1,1 0,-1-1,1 1,-1-1,1 1,0-1,-1 1,1-1,0 1,0-1,0 0,0 1,0-1,1 0,-1 0,0 0,1 0,-1 0,0 0,1 0,-1-1,13 5,0-2,0 0,0-1,1 0,-1-1,0 0,1-2,-1 1,0-2,1 0,-1-1,4-1,-5 2,25-5,-1-2,0-2,-1-1,0-2,-1-1,29-17,-38 15,-2 1</inkml:trace>
  <inkml:trace contextRef="#ctx0" brushRef="#br0" timeOffset="28134.001">16150 2013,'-10'114,"10"-111,0 1,0-1,0 0,1 0,-1 1,1-1,0 0,0 0,0 0,0 0,0 0,1 0,-1 0,1-1,0 1,0-1,0 1,0-1,1 1,-1-1,0 0,1 0,0 0,-1 0,1-1,0 1,0-1,0 0,0 0,0 0,0 0,0 0,1 0,7-3,0 0,0 0,-1 0,1-2,-1 1,0-1,0-1,0 0,0 0,-1-1,0 0,0-1,-1 1,0-2,0 1,0-1,-1-1,0 1,1-3,115-180,-114 174,-4 5</inkml:trace>
  <inkml:trace contextRef="#ctx0" brushRef="#br0" timeOffset="29079.68">16940 1957,'-15'-3,"0"1,0 0,-1 1,1 1,-1 1,1 0,-1 1,1 1,0 0,0 1,0 0,1 1,-1 1,1 1,0 0,1 0,0 2,0-1,-10 11,18-14,0 1,1 0,0 0,0 0,1 1,0-1,0 1,0 0,1 0,0 0,0 0,1 0,-1 0,2 0,-1 1,1-1,0 0,1 1,0-1,0 0,0 0,1 0,2 7,-2-12,-1 1,1-1,-1 1,1-1,0 0,0 0,0 0,0 0,0 0,0 0,1-1,-1 1,1-1,-1 1,1-1,0 0,-1 0,1 0,0-1,0 1,-1-1,1 1,0-1,0 0,0 0,0 0,0 0,-1-1,1 1,2-1,83-29,-72 20,0 0,-1 0,-1-2,1 0,-2 0,0-2,-1 1,0-2,-1 1,5-10,79-84,-96 109,1 0,0-1,0 1,0 0,0-1,0 1,0 0,0-1,0 1,0 0,0-1,0 1,0-1,0 1,0 0,1-1,-1 1,0 0,1-1,-1 1,0-1,1 1,-1-1,0 1,1-1,-1 1,1-1,-1 1,1-1,-1 0,1 1,0-1,-1 0,1 1,-1-1,1 0,0 0,-1 0,1 1,0-1,-1 0,1 0,0 0,-1 0,1 0,0 0,-1 0,1 0,0-1,-1 1,1 0,-1 0,1-1,0 1,-1 0,1 0,-1-1,1 1,-1-1,1 1,-1 0,1-1,-1 1,1-1,-1 0,-6 125,7-120,0 0,0 1,0-1,0 0,0 0,1 1,0-1,0 0,0-1,0 1,1 0,-1-1,1 1,0-1,0 0,0 0,1 0,-1 0,1 0,0-1,-1 0,1 0,0 0,0 0,0 0,1-1,-1 0,9 0,1-1,0 0,-1-1,1 0,-1-1,1-1,-1 0,0-1,0 0,-1-1,1-1,-1 0,0 0,1-2,15-6,0-1,0-2,-2 0,0-2,-1-1,0-1,-2-1,-1-1,-1-1,-1-1,-1 0,-1-2,-1 0,-1-1,-2-1,-1 0,2-9,-9 7,-2-1,-1 1,-1 0,-2-1,-1 1,-3-19,-14-7,16 57,1 0,0 0,0 0,0 1,0-1,-1 0,1 1,0-1,0 1,0-1,0 1,0-1,0 1,0 0,0 0,0-1,1 1,-1 0,0 0,0 0,1 0,-1 0,0 0,1 0,-1 0,1 0,-1 0,1 0,0 1,0-1,-1 0,1 0,0 0,0 1,-6 23,2 0,1 1,0-1,2 1,1-1,3 23,-1 11,15 167,32-68,-42-121,-7-38,0 1,0-1,-1 1,1 0,0-1,0 1,-1 0,1-1,0 1,-1 0,1-1,-1 1,1 0,0 0,-1-1,1 1,-1 0,1 0,-1 0,1 0,-1-1,1 1,-1 0,1 0,-1 0,1 0,0 0,-1 0,1 0,-1 1,1-1,-1 0,1 0,-1 0,1 0,-1 0,1 1,0-1,-1 0,1 1,-1-1,1 0,0 0,-1 1,1-1,0 1,-1-1,1 0,0 1,0-1,0 1,-1-1,1 0,0 1,0-1,0 1,0-1,0 1,0-1,-1 1,1-1,0 1,0-1,1 1,-1-1,0 1,0-1,0 1,0-1,0 1,-9-10</inkml:trace>
  <inkml:trace contextRef="#ctx0" brushRef="#br0" timeOffset="29313.979">17194 1787,'39'-5,"36"-6,15-1,-3 1,-11 2,-14 4,-13 1,-9 3,-8 0,-4 1,-1 1,-6 4,-2 2,-4 0</inkml:trace>
  <inkml:trace contextRef="#ctx0" brushRef="#br0" timeOffset="29530.008">18098 1984,'5'25,"6"7,1-2</inkml:trace>
  <inkml:trace contextRef="#ctx0" brushRef="#br0" timeOffset="29679.126">18098 1590,'0'0</inkml:trace>
  <inkml:trace contextRef="#ctx0" brushRef="#br0" timeOffset="29996.974">18379 1872,'-12'20,"0"-1,1 1,1 1,1 0,1 0,1 1,1 0,1 1,0-1,1 8,4-28,-1 1,1 0,0 0,0 0,0-1,0 1,0 0,1 0,-1 0,1-1,0 1,0 0,0-1,0 1,0-1,0 1,1-1,-1 1,1-1,0 0,0 0,0 0,0 0,0 0,0 0,0-1,1 1,-1-1,1 1,-1-1,1 0,-1 0,1 0,0 0,-1 0,1-1,0 1,0-1,-1 0,1 0,0 0,0 0,0 0,0-1,-1 1,1-1,0 0,14-5,0 0,-1-2,0 0,0 0,-1-2,0 0,-1 0,0-1,0-1,-1-1,-1 0,0 0,-1-1,0 0,-1-1,-1-1,-1 1,0-1,-1-1,3-9,-7 21,0 0,0-1,-1 0,0 0,0 1,0-1,0 0,-1 0,0-1,-1 1,1 0,-1 0,-1 0,1-1,-1 1,0 0,0 0,-1 0,1 0,-1 0,-1 1,1-1,-1 0,0 1,0 0,-1 0,0 0,1 0,-2 0,-1-1,2 5,0-1,0 1,-1 0,1 0,-1 0,1 0,-1 1,1 0,-1 0,0 0,1 1,-1-1,1 1,-1 0,1 0,0 1,0-1,-1 1,1 0,0 0,0 1,0-1,1 1,-1 0,1-1,-2 3,-13 10</inkml:trace>
  <inkml:trace contextRef="#ctx0" brushRef="#br0" timeOffset="30463.032">18634 2070,'281'-242,"-281"243,0 0,0 0,0-1,0 1,0 0,0 0,0 0,0 0,1 0,-1-1,0 1,1 0,-1 0,0-1,1 1,-1 0,1 0,-1-1,1 1,-1 0,1-1,0 1,-1-1,1 1,0-1,0 1,-1-1,1 1,0-1,0 0,-1 1,1-1,0 0,0 0,0 0,0 0,0 1,-1-1,1 0,0 0,0-1,0 1,0 0,-1 0,1 0,0-1,0 1,0 0,0-1,-1 1,1 0,0-1,-1 1,1-1,0 1,-1-1,1 0,0 1,-1-1,1 0,-1 1,1-1,-1 0,0 0,1 0,-2 39,0-32,-1 0,1 0,1 0,-1 0,1 0,1 0,-1 0,1 0,0 0,0 0,0 0,1-1,0 1,0 0,0-1,1 0,0 1,0-1,1 0,-1 0,1-1,0 1,0-1,0 0,1 0,2 2,2-3,1 1,-1-2,1 1,0-1,0-1,0 1,0-2,0 1,0-2,0 1,1-1,-1-1,-1 0,1 0,0-1,0 0,-1-1,0 0,0 0,0-1,0 0,-1-1,1 0,-1 0,1-2,21-47,-26 35</inkml:trace>
  <inkml:trace contextRef="#ctx0" brushRef="#br0" timeOffset="31616.95">20101 1844,'-23'16,"0"1,1 1,1 1,0 1,2 1,0 0,2 2,0 0,0 3,16-25,-1 1,1-1,0 1,-1 0,1-1,0 1,0 0,0 0,0 0,0 0,0 0,1 0,-1 0,1 0,-1 0,1 0,0 0,0 0,0 0,0 0,0 0,0 0,1 0,-1 1,1-1,-1 0,1 0,0-1,0 1,0 0,0 0,0 0,0 0,0-1,1 1,-1-1,0 1,1-1,0 1,-1-1,1 0,0 0,0 0,-1 0,1 0,0 0,0 0,0-1,0 1,7-2,0 0,0-1,0 1,0-2,-1 0,1 0,-1 0,0-1,0 0,0-1,-1 1,1-2,-1 1,0-1,0 0,-1 0,0-1,0 0,3-5,-4 6,0 1,0-1,-1 1,1-1,-1 0,-1-1,1 1,-1-1,0 1,-1-1,0 0,0 0,0 0,-1-1,0 1,0 0,-1 0,0-1,0 1,-1 0,1 0,-2-1,1 1,-1 0,0 0,-1 0,-1-4,2 9,1 0,-1 0,1 0,-1 0,0 0,0 1,0-1,0 0,0 1,0 0,0-1,0 1,-1 0,1 0,0 0,-1 0,1 1,-1-1,1 1,-1-1,1 1,-1 0,1 0,-1 0,0 0,1 1,-1-1,1 1,-1-1,1 1,0 0,-1 0,0 0,2 0,1-1,-1 1,0-1,1 1,-1-1,1 1,0 0,-1-1,1 1,-1-1,1 1,0 0,-1-1,1 1,0 0,0 0,0-1,-1 1,1 0,0 0,0-1,0 1,0 0,0 0,0-1,1 1,-1 0,0-1,0 1,0 0,1 0,-1-1,0 1,1 0,-1-1,0 1,1-1,-1 1,1-1,-1 1,1-1,0 1,-1-1,1 1,-1-1,1 1,0-1,-1 0,1 1,0-1,-1 0,1 0,0 0,0 1,-1-1,1 0,0 0,45 11,-21-13,0-2,0 0,-1-2,1-1,-1 0,-1-2,0-1,0-1,6-4,-12 7,0 0,0-1,-1-1,-1 0,0-1,0 0,-1-2,0 1,-1-2,-1 0,0 0,-1-1,0-1,-2 0,7-14,-8 16,-2 0,1-1,-2 0,0 0,-1 0,-1 0,0-1,-1 0,0 0,-1 1,-1-1,-1 0,-1-2,2 18,0 1,0-1,0 0,-1 0,1 1,0-1,0 0,-1 0,1 1,0-1,-1 0,1 0,0 0,-1 0,1 0,0 1,-1-1,1 0,0 0,-1 0,1 0,0 0,-1 0,1 0,0 0,-1 0,1 0,-1 0,1 0,0 0,-1-1,1 1,0 0,-1 0,1 0,0 0,0-1,-1 1,1 0,0 0,-1 0,1-1,0 1,0 0,-1-1,1 1,0 0,0-1,0 1,0 0,0-1,-1 1,1 0,0-1,0 1,0 0,0-1,0 1,0 0,0-1,0 1,0 0,0-1,0 1,0-1,-11 32,10-25,-8 36,3 0,2 1,1 0,2 0,2 0,2 0,2 0,1-1,7 17,0 24,51 352,-55-366,-4-43,0 1,-2 0,-1 0,-1 0,-2-1,0 1,-2 0,0 0,-2-1,-2 0,-1 5,7-27,-1-1,1 1,0-1,-1 1,0-1,0 0,0 0,0 0,0 0,-1 0,1 0,-1 0,0-1,0 0,0 1,0-1,0 0,0 0,0-1,-1 1,1-1,-1 1,1-1,-1 0,0-1,1 1,-1-1,0 1,0-1,1 0,-1 0,0-1,0 1,1-1,-1 0,1 0,-1 0,0 0,1-1,0 1,-1-1,1 0,-3-2,-1-6,-1 1,2-1,-1-1,1 1,1-1,0 0,1 0,0-1,0 1,1-1,1 0,0 0,1 0,0 0,1 0,0 0,1 0,0 0,1-3,-2-1,1-5,1 0,1 1,1-1,0 1,1 0,2 0,0 0,1 1,1 0,0 0,2 1,0 1,1-1,1 2,7-9,113-66,-109 79</inkml:trace>
  <inkml:trace contextRef="#ctx0" brushRef="#br0" timeOffset="33565.534">21569 1420,'0'0,"1"-1,-1 1,1 0,-1-1,0 1,1 0,0-1,-1 1,1 0,-1 0,1 0,-1 0,1-1,-1 1,1 0,0 0,-1 0,1 0,-1 0,1 0,-1 0,1 1,0-1,-1 0,1 0,-1 0,1 0,-1 1,1-1,-1 0,1 1,-1-1,1 0,-1 1,1-1,-1 0,0 1,1-1,-1 1,0-1,1 1,-1-1,0 1,1-1,-1 1,0-1,0 1,0 0,0-1,0 1,0-1,1 1,-1-1,0 1,0 0,-1-1,1 1,0 0,6 39,-6-39,0 262,-25-53,23-182,-1-1,-1 0,-1 0,-2 0,-7 19,12-40,-1-1,1 1,-1-1,-1 1,1-1,-1 0,0-1,0 1,0-1,0 1,-1-1,0-1,0 1,-4 2,-9 2</inkml:trace>
  <inkml:trace contextRef="#ctx0" brushRef="#br0" timeOffset="37747.907">21287 1816,'10'0,"12"-5,8-1,3-1,1 2,-1 2,-1 1,-1 0,-1 2,-1 0,0 0,-1 0,0 1,0-1,0-5,0-1,-4 0</inkml:trace>
  <inkml:trace contextRef="#ctx0" brushRef="#br0" timeOffset="38402.496">21908 1392,'0'623,"10"-557,-10-65,0 1,1-1,-1 1,1-1,-1 0,1 1,0-1,-1 0,1 1,0-1,0 0,0 0,0 0,0 0,0 0,0 0,0 0,1 0,-1 0,0 0,1-1,-1 1,0-1,1 1,-1-1,1 1,-1-1,1 0,-1 1,0-1,1 0,-1 0,1 0,-1 0,1-1,-1 1,1 0,-1-1,1 1,-1-1,0 1,1-1,14-8,-1 0,0-1,-1-1,0-1,-1 0,0 0,7-10,25-23,-22 22,-17 17,0-1,0 1,0 0,1 1,0-1,0 1,0 1,1-1,0 1,0 1,0-1,7-1,-13 5,0 0,0 0,-1 0,1 0,0 0,0 0,0 1,0-1,-1 1,1-1,0 1,0 0,-1-1,1 1,-1 0,1 0,0 0,-1 0,0 1,1-1,-1 0,0 1,0-1,0 1,1-1,-1 1,-1-1,1 1,0 0,0-1,-1 1,1 0,-1 0,1-1,-1 1,0 0,0 0,0 0,0 1,-7 75,4-66,1-8,0 1,0 0,1 0,-1-1,1 1,0 0,1 0,-1 0,1 0,0 1,0-1,1 0,-1 0,1 0,0 0,0-1,1 1,0 0,1 2,8 5</inkml:trace>
  <inkml:trace contextRef="#ctx0" brushRef="#br0" timeOffset="38884.055">22585 1957,'31'-5,"0"0,-1-2,0-2,0 0,-1-2,0-1,-1-2,1-1,-26 13,0 0,1 0,-1 0,0 0,0-1,0 0,-1 1,1-1,0 0,-1 0,0 0,0 0,0-1,0 1,0-1,-1 1,1-1,-1 0,0 1,0-1,-1 0,1 0,-1 1,0-1,0 0,0 0,0 0,-1 0,1 1,-1-1,0 0,0 0,0 1,-1-1,0 1,1-1,-1 1,0 0,0-1,-1 1,1 0,-1 0,0 1,1-1,-1 1,0-1,-1 1,1 0,0 0,0 0,-1 1,0-1,1 1,-1-1,-7 1,0 0,1 0,-1 1,0 0,0 1,0 1,1-1,-1 2,1-1,-1 1,1 1,0 0,0 0,1 1,-1 1,1-1,0 1,1 1,-1 0,1 0,0 0,1 1,0 1,0-1,1 1,0 0,1 0,0 1,0-1,1 1,0 0,0 1,-1 10,5-16,0 0,1 1,-1-1,1 0,0 1,1-1,-1 0,1 0,0 0,0 0,1 0,-1-1,1 1,0-1,0 1,1-1,0 0,-1-1,1 1,0 0,1-1,-1 0,0 0,5 2,123 45,67-16,-175-32</inkml:trace>
  <inkml:trace contextRef="#ctx0" brushRef="#br0" timeOffset="40371.004">36 3424,'151'-48,"-120"41,0-1,-1-2,0-1,-1-2,0-1,-1-1,0-1,16-13,-19 9,0-2,-2 0,-1-1,0-1,-2-1,-1-1,0-1,3-9,-19 31,0 0,-1 1,1-1,-1 0,0 0,0-1,0 1,-1 0,0-1,0 1,0 0,-1-1,0 1,0-1,0 1,-1-1,1 1,-1-1,-1 1,1 0,-1-1,0 1,0 0,0 0,-1 0,0 1,0-1,0 1,0-1,-1 1,0 0,0 0,0 1,0-1,0 1,-1 0,0 0,1 0,-1 1,0-1,0 1,0 2,0-1,0 1,1-1,-1 1,0 1,0-1,1 1,-1-1,0 1,1 1,-1-1,0 1,1 0,0 0,-1 0,1 0,0 1,0 0,1-1,-1 2,0-1,1 0,0 1,-2 2,-57 102,43-26,2 0,4 1,4 1,4 0,3 0,4 0,3 0,11 45,-9-46,1-1,-2-58,-2 1,0 0,-2 0,-1 0,0 0,-2 1,-1-1,-1 0,-2 0,0-1,-1 1,-2-1,0-1,-2 1,0-1,-2-1,-1 1,7-17,0 0,-1-1,0 1,0-1,0-1,0 1,-1-1,0-1,0 1,0-1,0-1,-1 0,1 0,-1 0,1-1,-1 0,1-1,-1 0,0 0,1-1,-1 0,1-1,-1 1,1-2,0 1,-1-1,1 0,1-1,-1 0,0 0,1-1,0 0,0 0,1-1,-1 0,1 0,0 0,1-1,-1 0,1 0,1 0,-1 0,1-1,1 0,-1 0,1 0,0-5,0-4,0 0,2 0,0 0,1 0,1 0,0 0,1 0,1 0,1 0,0 0,1 1,1 0,1 0,0 0,1 1,0 0,2 1,-1 0,2 0,0 1,0 0,1 1,1 1,3-3,1 1,-7 3,0 0,0 1,1 0,0 1,1 0,0 1,0 0,0 1,1 1,0-1,0 2,0 0,1 1,0 0,-1 1,1 0,0 1,0 1,0 0,0 1,4 1,0 5</inkml:trace>
  <inkml:trace contextRef="#ctx0" brushRef="#br0" timeOffset="40664.689">657 3678,'-10'9,"0"1,1 0,0 0,1 1,0 0,1 1,0-1,1 1,0 1,1-1,1 1,0 0,0 0,1 0,1 1,0-1,1 0,0 1,2 13,0-22,1 0,0 0,0 0,0-1,1 1,0-1,0 1,0-1,0 0,1 0,-1 0,1 0,0-1,0 0,1 0,-1 0,0 0,1 0,0-1,0 0,0 0,0 0,0-1,0 0,0 0,0 0,0 0,1-1,-1 0,3 0,5 0,-1 0,1-1,-1 0,1-1,-1-1,0 0,0 0,0-1,0-1,-1 0,0 0,6-5,-10 6,0 0,0 0,-1-1,1 0,-1-1,0 0,-1 1,1-2,-1 1,0-1,-1 1,0-2,0 1,0 0,-1-1,0 1,0-1,-1 0,0 0,-1 0,1 0,-2 0,1 0,-1 0,0 0,-1-1,0 1,0 0,-1 0,0 0,0 0,-1 1,0-1,0 1,-1-1,0 1,-1-2,-2 3,1 0,-1 0,0 1,0 0,-1 0,0 1,0 0,0 0,0 1,0 0,-1 0,1 1,-1 0,0 1,1 0,-1 0,0 1,0 0,0 1,0-1,1 2,-1-1,0 1,1 1,0-1,-1 2,1-1,0 1,0 0,1 0,-1 1,1 0,-2 2,-19 34,21-20</inkml:trace>
  <inkml:trace contextRef="#ctx0" brushRef="#br0" timeOffset="41001.956">1136 4016,'-10'-9,"7"-23,4-10,1-4,6 3,1 2,4 4,4 4,0 2,2 7,-3 2,1 5,-3 11,-3 10,-4 10,-2 7,-4 1</inkml:trace>
  <inkml:trace contextRef="#ctx0" brushRef="#br0" timeOffset="41553.553">1475 3989,'5'-27,"2"1,1 0,1 1,1 0,1 0,1 1,1 1,1 0,1 0,2 2,0 0,1 1,0 1,12-9,-28 26,-1 0,1 0,0 1,0-1,0 0,0 1,0-1,0 1,0 0,1 0,-1 0,0 0,1 0,-1 0,1 0,-1 1,1 0,-1-1,1 1,0 0,-1 0,1 0,-1 0,1 1,-1-1,1 1,-1 0,1-1,-1 1,1 0,-1 0,0 1,0-1,0 0,1 1,-1-1,-1 1,1 0,0 0,0 0,-1 0,1 0,-1 0,1 0,-1 0,1 2,7 58,-9-57,0 0,0 1,0-1,0 0,1 0,0 0,0 1,1-1,-1 0,1-1,0 1,0 0,1 0,-1-1,1 0,0 1,0-1,3 2,-1-4,0-1,0 0,0 0,0 0,0-1,0 0,0 0,0 0,0 0,0-1,0 0,0 0,0-1,0 1,0-1,0 0,-1 0,1 0,-1-1,0 0,1 0,-1 0,0 0,-1 0,1-1,-1 0,1 0,6-4,25-20,68-38,-102 65,0 1,1-1,-1 1,0 0,0-1,0 1,0 0,1-1,-1 1,0 0,0 0,1 0,-1 0,0 0,0 1,0-1,1 0,-1 0,0 1,0-1,0 1,0-1,0 1,1-1,-1 1,0 0,0 0,-1-1,1 1,0 0,0 0,0 0,0 0,-1 0,1 0,0 0,-1 0,1 0,-1 1,0-1,1 0,-1 0,0 0,1 1,-5 59,2-47,-2 7,1-8,1-1,0 1,0 0,1-1,1 1,0 0,1 0,0-1,1 1,1-1,0 1,0-1,2 2,7 5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1,'-10'10,"-3"7,6 2,4-8,7-6,-2-3,-1-2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1,'-5'0,"-1"5,0 6,6-4,8-2,2-8,0 3,-2 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6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1,'-15'7,"0"0,0 2,0-1,1 2,0 0,1 1,-8 8,18-16,-1 0,1 1,0-1,0 1,0-1,0 1,1 0,-1 0,1 0,0 1,1-1,-1 0,1 1,-1-1,1 1,1 0,-1-1,1 1,0 0,0-1,0 1,0 0,1-1,0 1,0 0,0-1,0 0,1 1,1 2,67 63,-63-66,-1 0,1 1,-1 0,-1 0,1 0,0 1,-1 0,0 0,-1 0,1 1,-1-1,-1 1,1 0,1 6,-4-10,0 0,0 0,0 1,-1-1,1 0,-1 1,0-1,0 0,0 1,-1-1,1 0,-1 1,0-1,1 0,-1 0,-1 1,1-1,0 0,-1 0,0 0,0-1,0 1,0 0,0-1,0 1,-1-1,1 0,-2 1,-86 40,72-37,-7 4</inkml:trace>
  <inkml:trace contextRef="#ctx0" brushRef="#br0" timeOffset="413.969">812 396,'-39'28,"-26"20,-7 6,3-6,9-6,15-11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1 254,'24'0,"22"0,8 0,0 0,-4 0,-7 0,-5 0,-4 0,-4-5,-2-1,0 0,-1-4,0 0,-4-3,-2 0,-4 3</inkml:trace>
  <inkml:trace contextRef="#ctx0" brushRef="#br0" timeOffset="247.553">255 0,'-5'39,"3"31,3 9,0-4,0-11,0-10,5-15,1-10,0-4,-2-2,-7-5,-2-1,-1-2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29,'0'-3,"-1"-22,-9 33,2 12,-18 51,-4-2,-3-1,-2-1,-37 51,11-50,47-57</inkml:trace>
  <inkml:trace contextRef="#ctx0" brushRef="#br0" timeOffset="279.049">0 57,'15'10,"18"22,9 10,3 4,-3-3,-3-2,-8-4,-4-4,-3-7,-5-4,-1-4,-3-2,0-3,-3 1,-7-2,-5-2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20,'-103'157,"-60"131,68-115,-19-6,564-790,-424 584,-15 26,-1-1,-1 0,0-1,-1 0,0 0,-1-1,-1 0,2-8,-32 61,19-24,1-1,0 1,0 0,2 0,-1 0,2 0,0 1,0-1,1 1,1-1,0 0,1 0,1 1,0-1,0-1,1 1,1 0,0-1,5 8,10 14,5 6,-2 1,-2 0,-2 2,-2 0,3 14,26 125,-45-140,-3-79,2 14</inkml:trace>
  <inkml:trace contextRef="#ctx0" brushRef="#br0" timeOffset="300.857">222 557,'5'0,"16"0,9 0,4-5,2-1,3 0,1 1,-2 1,-3 2,-2 1,-2 1,-2 0,-1 0,0 0,-5 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75,'24'-5,"22"-1,8 0,0 1,-4 1,-7 2,-5-4,-4-1,-4 1,-1 1,-2 2,0 1,1 1,-6-4,-1-1,-4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52,'34'0,"35"-5,10-1,-3 0,-10 1,-11 1,-10 2,-13-4,-7-1,-3 1,-6 1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1,'-19'24,"-11"22,-6 8,0 0,4-4,4-7,7-5,6-4,1-4,-1-1,1-2,-1 0,-3 0,-4-4,3-7</inkml:trace>
  <inkml:trace contextRef="#ctx0" brushRef="#br0" timeOffset="279.931">0 57,'34'34,"25"15,13 5,-2-2,-7-11,-11-11,-13-6,-9-8,-4-1,-2 1,-6 3,-5 3,-4 3,-5-4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97,'0'32,"0"88,5 0,8 23,-1 122,-2-204,-4-55</inkml:trace>
  <inkml:trace contextRef="#ctx0" brushRef="#br0" timeOffset="498.14">0 97,'50'-21,"0"3,1 2,1 2,1 3,35-3,-75 13,0 0,1 1,-1 0,1 1,-1 1,0 0,1 0,-1 2,2 0,-12-3,1 0,-1 1,0-1,1 1,-1-1,0 1,0 0,0 1,0-1,0 0,-1 1,1-1,-1 1,1 0,-1 0,0 0,0 0,0 0,-1 1,1-1,-1 0,0 1,0-1,0 1,0-1,0 1,-1 0,0-1,0 1,0 0,0-1,0 1,-1 0,0-1,0 1,-4 12,-1-1,0 0,-2 0,0-1,0 0,-1 0,-1-1,0 0,-6 4,-7 12,-91 112,112-139,0 1,0-1,0 0,0 1,1-1,-1 1,1 0,-1-1,1 1,0 0,0 0,0 0,1 0,-1 0,1 0,-1 0,1 0,0 0,0 0,0 0,1 0,-1 0,1 0,0 0,-1 0,1 0,1 0,-1 0,0 0,1-1,-1 1,1-1,0 1,0-1,0 1,0-1,0 0,1 0,-1 0,0 0,1-1,0 1,0 0,69 25,27 16,-96-41,-1 0,1 1,-1-1,1 1,-1 0,0 0,0 0,0 0,0 0,-1 0,1 0,-1 0,0 1,0-1,0 1,0-1,-1 1,0-1,1 1,-1-1,0 1,-1-1,1 1,0-1,-1 1,0-1,0 1,-1 1,-3 5,-1 0,0-1,-1 0,1-1,-2 1,1-1,-1 0,-1-1,1 0,-1 0,0-1,-1 0,0-1,0 0,0 0,0-1,0-1,-1 0,0 0,-10 1,14-2,1 0,-1-1,0 1,0-1,0-1,0 0,0 1,0-2,1 1,-1-1,0 0,0-1,0 0,1 0,-1 0,1-1,0 0,0 0,0 0,0-1,0 0,-3-3,-3-9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16,'-15'-5,"0"2,-1 0,0 1,0 0,0 2,1 0,-1 0,0 1,0 1,0 1,1 0,0 2,-1-1,1 2,1 0,-1 0,1 1,-7 6,-1 5,0 2,1 0,0 2,2 0,1 1,1 1,1 0,0 1,3 1,0 1,1 0,-7 25,11-30,1 1,0 0,2 1,1-1,1 1,0 0,2 0,1 0,1 0,1 2,0-14,0 0,1 0,0 0,0-1,2 0,-1 1,1-1,1-1,0 1,0-1,1 0,1-1,-1 1,1-1,1-1,0 0,0 0,1-1,0 0,8 5,1-2,0-1,0-1,1-1,0 0,1-2,0 0,-1-1,1-2,0 0,1-1,-1-1,0 0,0-2,0-1,12-3,79-22,-88 20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57,'-5'-5,"1"0,-2 0,1 0,0 1,-1 0,0 0,0 0,0 1,0 0,0 0,-1 1,0 0,1 0,-1 0,0 1,0 0,0 0,0 1,0 0,0 0,0 0,1 1,-1 0,0 1,0-1,0 1,1 1,-1-1,1 1,-1 1,-96 56,100-57,0 0,0-1,0 1,0 0,1 1,-1-1,1 0,0 1,0 0,0-1,1 1,-1 0,1 0,0 0,0 0,0 0,0 0,1 0,-1 0,1 0,0 0,1 1,-1-1,1 0,-1 0,1 0,1 1,3 2,1 1,-1-1,1 0,1-1,0 1,-1-1,2-1,-1 1,1-1,0 0,0-1,0 0,0 0,1-1,0 0,0-1,7 2,4 3,-1-1,-10-4,-1-1,1 1,-1 1,0 0,0 0,0 0,-1 1,1 0,-1 1,0 0,0 0,0 0,-1 1,1 0,-1 0,-1 1,1-1,-1 1,-1 1,1-1,1 5,-6-8,0 0,0 0,-1 0,1 0,-1-1,0 1,0 0,-1 0,1 0,-1-1,1 1,-1-1,0 1,-1-1,1 0,0 0,-1 0,0 0,0 0,0 0,0-1,0 1,0-1,-1 0,1 0,-1-1,0 1,-104 38,-19-13,114-25,18-6,6-1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5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0 253,'3'14,"1"0,1-1,0 1,0-1,2-1,-1 1,2-1,0 0,0 0,1-1,0 0,1-1,0 0,1 0,0-1,0-1,1 0,8 5,-15-12,1 0,-1 0,0 0,0-1,1 0,-1 0,0 0,0-1,0 1,1-1,-1 0,0-1,0 1,0-1,0 0,-1 0,1-1,0 0,-1 1,0-1,0-1,0 1,2-3,76-96,-77 94,0-1,-1 0,0 0,-1 0,0 0,-1 0,1-1,-2 0,1 1,-2-1,1 0,-1 1,0-1,-1 0,-1 1,1-1,-1 1,-1-1,0 1,0 0,-1 0,0 0,0 1,-1-1,0 1,-1 0,0 0,0 1,0 0,-1 0,0 0,-1 1,0 0,1 0,-2 1,1 0,-1 1,1 0,-1 0,-1 1,1 0,0 0,-1 1,-7-1,3 3,0 0,0 1,0 1,0 0,1 1,-1 0,1 1,-1 1,-4 2,-9 4</inkml:trace>
  <inkml:trace contextRef="#ctx0" brushRef="#br0" timeOffset="447.92">593 310,'8'-21,"2"0,0 1,0 1,2-1,1 2,0 0,6-5,-19 22,0 0,1 0,-1 0,1 0,-1 0,1 0,0 1,-1-1,1 0,0 0,0 0,-1 1,1-1,0 0,0 1,0-1,0 1,0-1,0 1,0 0,0-1,0 1,0 0,0 0,0-1,0 1,0 0,0 0,0 0,0 0,1 0,-1 1,0-1,0 0,0 0,0 1,0-1,0 1,0-1,0 1,0-1,-1 1,1 0,0-1,0 1,0 0,-1 0,1-1,0 1,-1 0,1 0,-1 0,1 0,-1 0,1 0,-1 0,1 0,-1 0,0 0,0 0,0 0,1 0,-1 0,0 0,0 0,-1 1,5 20,-4-13,1 0,0 0,0 0,1-1,0 1,1 0,0-1,0 0,1 1,0-1,0-1,1 1,0-1,0 1,1-1,0-1,1 2,2-3,1 0,0 0,-1-1,2 0,-1-1,0 0,1 0,-1-1,1-1,0 0,-1 0,1-1,0 0,0-1,-1 0,1-1,0 0,-1-1,0 0,1-1,-1 0,-1 0,1-1,-1 0,1-1,-1 0,-1 0,5-5,-8 4,-1 0,1-1,-1 0,0 0,-1 0,0 0,0 0,-1-1,0 1,0-1,-1 0,0 0,0 1,-1-1,-1 0,1 0,-1 1,-2-6,2-13,0 2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1,'-22'38,"1"2,2 0,2 1,2 1,2 0,1 1,2 1,3 0,-1 22,6-56,1 0,0 0,1 0,0 0,1 0,0 0,1 0,-1 0,2 0,0-1,0 1,0-1,2 0,-1 0,1 0,0 0,1-1,-1 0,2 0,-1 0,1-1,1 0,0 0,58 16,-44-22</inkml:trace>
  <inkml:trace contextRef="#ctx0" brushRef="#br0" timeOffset="861.596">261 537,'19'1,"0"-1,0-1,0 0,0-2,0 0,0-2,-1 0,0 0,0-2,0 0,-1-2,0 1,-1-2,2-1,-9 5,0 0,0 0,0 0,-1-1,0 0,-1-1,1 0,-1 0,-1-1,0 0,0 0,-1 0,0 0,0-1,-1 0,0 0,-1-1,0 1,-1 0,0-1,-1 0,1-9,-2 18,0 1,0-1,-1 0,1 0,0 0,0 0,-1 1,1-1,-1 0,0 0,0 1,1-1,-1 0,0 1,0-1,0 1,-1-1,1 1,0 0,-1-1,1 1,0 0,-1 0,0 0,1 0,-1 0,1 0,-1 1,0-1,0 0,1 1,-1-1,0 1,0 0,0 0,0 0,0-1,1 2,-1-1,0 0,0 0,0 1,0-1,1 1,-1-1,0 1,0 0,1 0,-1-1,1 1,-1 0,1 1,-1-1,1 0,-1 0,1 1,0-1,0 1,0-1,0 1,0-1,0 1,-8 9,1-1,1 1,0 0,1 0,0 1,0 0,1 0,1 1,0-1,1 1,0 0,1 0,0 0,1 0,1 0,0 0,1 0,0 0,2 6,-3-14,1 1,0-1,0 0,1 1,-1-1,1 0,0 0,1-1,-1 1,1 0,0-1,0 1,1-1,-1 0,1 0,0 0,0-1,0 1,0-1,1 0,-1 0,1-1,0 1,0-1,0 0,0 0,0-1,0 0,1 1,-1-2,3 1,3 0,0 0,1-1,-1 0,0-1,0 0,0-1,0 0,0-1,0 0,0-1,-1 0,1-1,-1 0,9-6,-1-4,1-1,-2-1,0 0,-1-1,-1-1,-1-1,-1 0,0 0,-1-2,-2 1,7-19,-9 24,-6 14,0 0,-1 0,1 0,-1 0,1-1,-1 1,0 0,0-1,0 1,0-1,0 0,-1 1,1-1,-1 1,0-1,0 0,0 1,0-1,0 0,-1 1,1-1,-1-2,-1 5,1-1,0 1,0 0,-1 0,1 0,0 0,0 0,-1 0,1 0,0 1,0-1,-1 0,1 1,0-1,0 1,0-1,-1 1,1 0,0-1,0 1,0 0,0 0,0 0,1 0,-1 0,0 0,0 0,0 0,1 0,-1 0,0 1,-1 0,-5 6,1 0,0 1,0 0,1 0,0 0,0 1,1-1,0 1,1 0,0 0,1 0,0 1,1-1,0 1,0-1,1 1,0-1,1 1,0-1,1 0,3 10,-3-14,1-1,0 0,0 0,1 0,-1 0,1 0,0-1,0 0,1 1,-1-2,1 1,0 0,0-1,0 0,1 0,-1-1,1 1,-1-1,1-1,0 1,0-1,-1 0,1 0,0 0,0-1,0 0,0 0,0-1,0 1,0-1,0-1,0 1,0-1,-1 0,1 0,-1-1,2 0,11-9,-1 0,-1-1,0-1,-1 0,0-1,-1-1,-1 0,0-1,-2 0,0-1,0 0,-2-1,0 0,-2 0,0-1,-1 0,-1 0,0-1,0-53,-6 74,0-1,0 1,0-1,0 1,0 0,0-1,0 1,-1 0,1 0,0 0,0 0,0 0,0 0,0 0,-1 0,1 1,0-1,0 0,0 1,0-1,0 1,0-1,0 1,0-1,0 1,0 0,0-1,1 1,-1 0,0 0,0 0,1 0,-1 0,0 0,1-1,-1 2,1-1,-1 0,1 0,0 0,-1 0,1 0,0 0,0 1,-9 14,2 0,0 1,1 0,1 0,1 0,0 1,1-1,1 1,1 0,0 0,1 0,1 0,1-1,1 1,0 0,5 13,-2-17,1-1,1 0,0 0,0-1,1 0,1 0,0-1,1 0,0-1,1 0,7 5,-3-4</inkml:trace>
  <inkml:trace contextRef="#ctx0" brushRef="#br0" timeOffset="1131.478">1615 537,'-4'29,"-3"19,2 6,-5-1,0-5,2-6,1-5,3-14,2-11</inkml:trace>
  <inkml:trace contextRef="#ctx0" brushRef="#br0" timeOffset="1418.808">1588 509,'28'-5,"25"-1,7 0,-1 1,-11 1</inkml:trace>
  <inkml:trace contextRef="#ctx0" brushRef="#br0" timeOffset="1661.488">1615 735,'34'-5,"20"-2,7 1,-8-4,-13 1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98 111,'-14'34,"-10"20,-1 6,4-2,11-11,6-19,10-14,2-9</inkml:trace>
  <inkml:trace contextRef="#ctx0" brushRef="#br0" timeOffset="561.43">239 365,'176'-284,"-124"209,-51 74,-1 1,1-1,-1 1,1-1,-1 1,1 0,-1 0,1-1,-1 1,1 0,0 0,-1-1,1 1,-1 0,1 0,0 0,-1 0,1 0,-1 0,1 0,0 0,-1 0,1 0,-1 0,1 1,0-1,-1 0,1 0,-1 0,1 1,-1-1,1 0,-1 1,1-1,-1 1,1-1,-1 0,1 1,-1-1,0 1,1-1,-1 1,0-1,1 1,-1 0,0-1,0 1,1-1,-1 1,0 0,0-1,0 1,0-1,0 1,0 0,0-1,0 1,5 46,-5-38,2 10,0-1,0 1,2-1,1 0,0 0,1-1,1 1,0-1,1-1,3 3,-8-15,0-1,0 0,0 0,0 0,1 0,0-1,-1 1,1-1,0 0,0 0,0 0,0-1,0 1,1-1,-1 0,0 0,1-1,-1 1,1-1,-1 0,0 0,1 0,-1-1,1 1,-1-1,0 0,0-1,1 1,-1-1,0 0,0 0,0 0,-1 0,1-1,0 1,-1-1,0 0,1 0,-1 0,-1-1,1 1,0-1,-1 0,0 1,2-4,9-18,-1 1,-1-2,-2 0,0 0,4-26,-8 32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254 141,'-2'20,"-1"-1,-1 0,-1 0,0-1,-2 1,0-1,-7 12,12-24,-57 105,47-95,1 2,1-1,0 1,2 1,0-1,1 1,1 1,1-1,0 1,2 0,0 0,1 15,2-31,0 0,1 0,0 0,0 0,0-1,0 1,0 0,1 0,0-1,0 1,0 0,0-1,0 0,1 0,-1 0,1 0,0 0,0 0,0 0,1-1,-1 0,0 0,1 0,-1 0,1 0,0-1,0 1,0-1,0 0,-1 0,1-1,0 1,1-1,-1 0,0 0,0 0,0 0,3-2,165-2,-108-18,-51 11</inkml:trace>
  <inkml:trace contextRef="#ctx0" brushRef="#br0" timeOffset="266.426">0 368,'34'4,"30"2,14 0,-2-1,-9-1,-6 3,-8 0,-10-1,-6-1,-4-2,-5-1,-5-1</inkml:trace>
  <inkml:trace contextRef="#ctx0" brushRef="#br0" timeOffset="549.901">904 1,'15'30,"-1"2,-2-1,-1 2,-1 0,-2 0,-1 1,-2-1,-1 1,-1 28,-2-30,-2-1,-2 1,0-1,-2 0,-1 0,-2 0,-1-1,-2 0,0-1,-2 0,-1-1,-2-1,0 0,-16 19,-91 62,104-94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04.9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370 0,'5'21,"2"-1,0 1,1-1,1-1,1 0,0 0,2-1,0 0,15 16,-12-17,1 0,1-1,0 0,1-2,1 0,0-1,1-1,1 0,-1-2,2 0,-1-2,1 0,1-2,-1 0,3-1,16 5,-1-2,1-2,0-1,23-2,331-4,-198-27,-27 1,139-56,-110 50,-176 32,-11 0,1 0,-1 1,0 0,1 1,-1 0,0 1,0 1,0 0,0 0,0 1,-1 1,1 0,179 127,-115-29,-73-103,-1 0,0 1,0-1,1 0,-1 0,0-1,0 1,1 0,-1-1,0 1,0-1,0 0,0 0,0 0,0 0,0 0,0 0,0-1,0 1,0 0,-1-1,1 0,0 1,-1-1,0 0,1 0,-1 0,0 0,0 0,0 0,0 0,0 0,-1 0,1 0,-1-1,1 1,-1 0,0-1,5-6,0 0,-1 0,1 0,1 1,-1 0,2 0,-1 0,1 1,0 0,0 0,1 1,0 0,0 0,1 1,-1 0,2 0,4-1,1 1,-1 0,1 1,0 1,1 0,-1 1,0 1,1 0,-1 1,1 1,-1 1,0 0,10 2,202 17,-29 6,-1-17,57 25,-130-7,90-6,10-3,-142-7,-66-8,1 0,0-2,0 0,-1-1,1-1,0 0,13-3,4-4,-1-1,1-2,-2-1,1-1,-2-2,0-2,23-14,-31 16,0-1,-1-1,-1 0,0-2,-1-1,-1 0,-1-1,6-10,73-103,-83 117,0 3</inkml:trace>
  <inkml:trace contextRef="#ctx0" brushRef="#br0" timeOffset="1458.048">116 1073,'43'-2,"1"-3,-1-1,0-3,29-9,-45 13,0-2,-1-1,0 0,-1-2,0-1,0-1,-1-2,-1 0,0-1,-1-1,-1-1,0-1,-1-1,-1-1,-1-1,-1 0,8-14,12-69,-37 101,0-1,0 1,0-1,0 1,0-1,-1 1,1 0,-1-1,0 1,0 0,-1 0,1 0,-1 0,1 0,-1 0,0 0,0 0,0 0,0 1,-1-1,1 1,-1 0,1 0,-1 0,0 0,0 0,0 0,0 1,0-1,0 1,-1 0,-1-1,-1 1,0-1,0 1,0 0,0 1,1 0,-1-1,0 2,0-1,0 1,0 0,0 0,1 1,-1-1,0 1,1 1,0-1,-1 1,1 0,0 0,0 0,1 1,-1 0,1 0,-1 0,1 0,1 1,-4 3,-8 12,0 0,1 1,2 0,0 1,1 1,-2 7,-3 24,2 1,2 0,3 1,2 0,3 0,2 0,2 1,7 35,-4 37,-2-65,-3 1,-2-1,-3 0,-6 12,10-58,-2 0,0-1,-1 1,0-1,-2 0,0 0,-1-1,0 0,-2-1,1 0,-2 0,0-1,-1-1,0 0,-1-1,-14 9,20-15,-1-1,-1 0,1-1,-1 0,1-1,-1 0,0 0,0-1,0 0,-1-1,1 0,0-1,-6 0,11 0,0 0,0-1,0 0,0 0,0 0,0-1,1 1,-1-1,0 0,1-1,-1 1,1-1,0 0,0 0,0 0,0-1,1 1,-1-1,1 0,0 0,0 0,0 0,1 0,-1-1,1 1,0-1,1 0,-1 0,0-4,0-1,1 1,0-1,0 0,1 0,1 1,0-1,0 0,0 1,1-1,1 1,0 0,0 0,1 0,0 0,0 0,3-2,5-10,2 0,1 0,0 2,1 0,1 1,5-3,1 1,1 1,1 1,0 1,1 1,1 1,1 2,0 1,0 1,1 1,19-3,121-20,-145 30</inkml:trace>
  <inkml:trace contextRef="#ctx0" brushRef="#br0" timeOffset="1802.94">934 1355,'-16'11,"1"1,0 0,1 1,0 1,1 0,1 1,0 0,1 1,1 1,0-1,1 2,1-1,1 1,0 1,7-16,-1 0,1 0,0 0,0 0,0 0,1 0,-1-1,1 1,0 0,-1 0,1 0,0-1,1 1,-1 0,0-1,1 1,0-1,-1 0,1 1,0-1,0 0,0 0,0 0,1 0,-1-1,1 1,-1-1,1 1,-1-1,1 0,0 0,-1 0,1 0,0 0,0-1,2 1,5 1,-1-1,0 1,1-2,-1 1,1-2,-1 1,1-1,-1 0,0-1,8-3,-7 3,-1-1,1-1,-1 0,0 0,-1-1,1 0,-1 0,0-1,0 0,-1-1,0 1,0-1,0-1,-1 1,0-1,0-1,-1 1,0-1,-1 1,0-2,0 1,-1 0,0-1,-1 1,0-1,0 0,-1 1,0-1,-1 0,0 0,-1-2,0 7,0 0,-1 0,1 1,-1-1,0 1,-1-1,1 1,-1 0,0 0,0 0,0 0,0 1,-1-1,1 1,-1 0,0 0,0 0,0 0,-1 1,1 0,-1 0,1 0,-1 0,1 1,-1-1,0 1,0 1,0-1,0 1,0-1,0 1,1 1,-1-1,0 1,0 0,0 0,0 0,1 1,-1-1,0 1,-3 2,-20 13,3 1</inkml:trace>
  <inkml:trace contextRef="#ctx0" brushRef="#br0" timeOffset="2086.453">1330 1609,'-10'0,"-3"-5,1-6,2-7,3-4,8 1,3 0,1-2,4-2,2 0,2-2,0-1,3 5,-2 0,1 1,4-2,2 4,-1 5</inkml:trace>
  <inkml:trace contextRef="#ctx0" brushRef="#br0" timeOffset="2450.996">1724 1242,'-4'-1,"0"1,-1 1,1-1,0 0,-1 1,1 0,0 0,0 0,0 1,0-1,0 1,0 0,0 0,0 1,1-1,-1 1,1-1,0 1,0 0,0 1,0-1,-3 4,2-2,-4 2,1 2,0-1,0 1,1 0,0 1,1-1,0 1,0 0,1 0,1 1,0-1,0 1,1 0,0 0,1 0,0 0,1 0,0 0,1 0,0 0,0 0,1 0,3 8,-3-17,0 1,-1 0,1 0,0 0,1-1,-1 1,0-1,1 0,0 0,-1 0,1 0,0 0,0 0,0-1,0 1,0-1,0 0,0 0,1 0,-1 0,0-1,1 1,-1-1,0 0,1 0,-1 0,1-1,-1 1,0-1,2 0,95-40,-57 3,-25 22</inkml:trace>
  <inkml:trace contextRef="#ctx0" brushRef="#br0" timeOffset="2674.138">2035 1327,'0'24,"5"12,1 1</inkml:trace>
  <inkml:trace contextRef="#ctx0" brushRef="#br0" timeOffset="2838.44">2007 988</inkml:trace>
  <inkml:trace contextRef="#ctx0" brushRef="#br0" timeOffset="3255.818">2233 1496,'4'-30,"1"1,1 0,1 0,2 1,1 0,1 0,12-20,-23 47,1 0,-1 0,1 0,-1 0,1 0,-1 0,1 0,0 0,0 0,-1 1,1-1,0 0,0 1,0-1,0 0,0 1,0-1,0 1,0-1,0 1,0 0,0 0,0-1,0 1,0 0,1 0,-1 0,0 0,0 0,0 0,0 0,0 0,0 1,0-1,0 0,0 1,0-1,0 1,0-1,0 1,0-1,0 1,0 0,0-1,0 1,0 0,-1 0,1 0,0 0,-1 0,1 0,-1-1,1 1,-1 0,1 1,-1-1,1 1,12 24,-12-20,0-1,0 0,1 0,0 0,0 0,0 0,1-1,-1 1,1-1,0 1,1-1,-1 0,1 0,-1 0,1-1,0 1,1-1,-1 0,1 0,-1-1,1 1,0-1,0 0,0 0,0-1,0 1,0-1,0 0,5 0,-5-4,1 0,-1-1,0 0,0 0,-1 0,1 0,-1 0,0-1,0 0,0 0,-1 0,0 0,0-1,0 1,-1-1,1 0,-1 0,1-5,15-30,-8 26</inkml:trace>
  <inkml:trace contextRef="#ctx0" brushRef="#br0" timeOffset="3802.02">2854 1101,'-3'2,"-9"3,1 1,0 1,0 0,0 0,1 1,0 1,0 0,1 0,0 1,1 0,0 0,0 1,-5 10,13-19,-1 0,0 0,1-1,-1 1,1 0,-1 0,1 0,0 0,0 0,0 0,0 0,0 0,0-1,1 1,-1 0,1 0,-1 0,1 0,0-1,-1 1,1 0,0 0,0-1,0 1,1-1,-1 1,0-1,1 0,-1 1,0-1,1 0,0 0,-1 0,1 0,-1 0,1 0,0 0,0-1,1 1,76 4,71-43,-147 37,1 1,-1-1,1 1,-1 0,1 0,-1 0,1 0,-1 0,1 1,-1-1,1 1,-1 0,1 0,-1 1,0-1,0 1,0-1,0 1,0 0,0 0,0 0,-1 1,1-1,-1 1,1-1,-1 1,0 0,0 0,0 0,0 0,-1 0,1 0,-1 1,0-1,0 0,0 1,0 0,13 135,-19 92,2-210,-2 0,0-1,-1 1,-1-1,-1-1,-1 1,-1-1,0-1,-1 1,-1-2,-1 0,-1 0,0-1,-1-1,-5 4,18-17,1 0,-1 0,1 0,-1 0,0 0,0 0,0-1,0 1,0 0,0-1,0 0,0 1,0-1,-1 0,1 0,-1-1,1 1,-1 0,1-1,-1 1,1-1,-1 0,1 0,-1 0,1 0,-1 0,1-1,-1 1,1-1,-1 0,1 1,-1-1,1 0,0-1,-1 1,1 0,0-1,0 1,0-1,0 1,0-1,0 0,1 0,-1 0,1 0,-1 0,1 0,0-1,0 1,0 0,0-1,-1-1,1-9,0 0,1 0,0 0,1 0,1 0,0 0,0 0,2 0,-1 1,2-1,-1 1,3-1,7-25,2 1,2 1,1 1,2 1,1 0,2 2,1 1,1 0,2 2,9-6,-2 12,-18 17</inkml:trace>
  <inkml:trace contextRef="#ctx0" brushRef="#br0" timeOffset="4572.647">3813 621,'17'29,"7"157,-20-142,-2 0,-2 1,-1-1,-3 1,-4 13,3-15,-25 211,34-230,10-29,-9-8</inkml:trace>
  <inkml:trace contextRef="#ctx0" brushRef="#br0" timeOffset="4791.879">3588 1101,'29'-5,"37"-6,19-2,-2-2,-4 0,-12 3,-7 4,-9-2,-8 1,-8 2,-3 2,-4 2,-6 1</inkml:trace>
  <inkml:trace contextRef="#ctx0" brushRef="#br0" timeOffset="5488.904">4293 1129,'150'13,"-143"-14,-1 1,1-1,0 0,-1 0,1-1,-1 0,0 0,1 0,-1-1,0 0,-1 0,1-1,0 1,-1-1,0-1,0 1,0-1,0 1,-1-1,0-1,1 0,-3 3,1 1,-1-1,0 0,0 0,0 0,0 0,0 0,-1-1,0 1,1 0,-1-1,0 1,-1-1,1 1,-1-1,1 1,-1-1,0 0,0 1,-1-1,1 1,-1-1,1 1,-1-1,-1 1,1-1,0 1,-1 0,1 0,-1 0,0 0,0 0,0 0,-1 0,1 0,-1 1,1-1,-1 1,0 0,0 0,0 0,0 0,0 1,-3-2,-3 3,1 1,-1 0,1 0,-1 1,1 0,0 0,0 1,0 0,0 1,0-1,1 2,-1-1,1 1,0 0,1 0,-3 3,-7 4,2 0,-1 2,1-1,1 2,1 0,0 0,1 1,-1 3,8-13,1-1,0 0,1 1,-1 0,1 0,0 0,0 0,1 0,0 0,0 0,0 0,1 1,0-1,0 0,1 0,0 0,0 1,0-1,1 0,-1 0,2 0,-1-1,0 1,1 0,0-1,4 5,-3-5,0-1,1 0,-1 0,1-1,0 1,0-1,0 0,0-1,0 1,1-1,-1 0,1 0,0-1,-1 1,1-1,0 0,0-1,0 0,0 0,0 0,-1 0,2-1,128-31,-117 25,0 0,0-1,-1-1,0 0,0-1,-1-1,-1-1,8-6,-8 5,-1-1,-1 0,0 0,0-1,-2-1,0 0,0-1,-2 0,6-13,-11 22,0-1,-1 0,0 0,0 0,-1 0,0-1,-1 1,0-1,0 1,-1-1,0 1,-1-1,-1-5,2 14,0 0,0 0,-1 0,1 0,-1 1,1-1,-1 0,1 0,-1 1,0-1,1 0,-1 1,0-1,1 0,-1 1,0-1,0 1,1-1,-1 1,0 0,0-1,0 1,0 0,0 0,1-1,-1 1,0 0,0 0,0 0,0 0,0 0,0 0,0 1,0-1,0 0,1 0,-1 1,0-1,0 0,0 1,0-1,1 1,-1-1,0 1,0-1,1 1,-1 0,0-1,1 1,-1 0,1 0,-27 41,27-40,0-1,0 1,0-1,0 1,1 0,-1-1,0 1,1-1,-1 1,1-1,0 0,-1 1,1-1,0 1,0-1,0 0,0 0,0 1,0-1,0 0,1 0,-1 0,0 0,0-1,1 1,-1 0,1 0,-1-1,1 1,-1-1,1 1,-1-1,1 0,-1 1,1-1,-1 0,1 0,0 0,0-1,68-6,-62 6,-7 1,110-8,-108 8,0 0,-1 1,1-1,0 1,-1 0,1 0,0 0,-1 0,1 0,-1 0,1 1,-1-1,0 1,0-1,0 1,0 0,0 0,0 0,0 0,0 1,-1-1,1 0,-1 1,0-1,0 1,0-1,0 1,0 0,0-1,-1 1,1 0,-1 0,0-1,0 1,0 0,0 0,0 1,-18 136,22-121</inkml:trace>
  <inkml:trace contextRef="#ctx0" brushRef="#br0" timeOffset="6036.937">5224 1242,'11'-33,"1"1,1 1,2 1,1 0,9-11,-22 33,1 0,1 1,0-1,0 1,0 0,1 0,0 1,0-1,1 1,-1 1,1-1,1 1,-1 0,1 1,0 0,0 0,5-1,-11 4,-1 1,1 0,-1-1,0 1,1 0,-1 0,1 0,-1 0,0 0,1 1,-1-1,1 0,-1 1,0-1,1 1,-1-1,0 1,0 0,1-1,-1 1,0 0,0 0,0 0,0 0,0 0,0 0,0 0,0 0,-1 0,1 1,0-1,-1 0,1 0,-1 1,1-1,-1 0,1 1,-1-1,0 1,0-1,0 0,0 1,0 0,-7 67,5-56,1-12,0 0,1 0,0 1,-1-1,1 0,0 0,-1 1,1-1,0 0,0 1,0-1,0 0,0 0,1 1,-1-1,0 0,1 1,-1-1,0 0,1 0,0 0,-1 1,1-1,0 0,-1 0,1 0,0 0,0 0,0 0,0-1,0 1,0 0,0 0,0-1,0 1,1 0,-1-1,0 1,0-1,0 0,1 1,-1-1,0 0,1 0,-1 0,0 0,0 0,2 0,59-22,92-112,-153 132,0 1,0-1,-1 1,1-1,0 1,0-1,1 1,-1 0,0 0,0 0,1 0,-1 0,0 0,1 0,-1 0,1 0,-1 0,1 1,0-1,-1 1,1-1,0 1,-1 0,1 0,0-1,-1 1,1 0,0 1,-1-1,1 0,0 0,0 1,-1-1,1 1,-1-1,1 1,-1 0,1 0,-1 0,1-1,-1 2,1-1,-1 0,0 0,0 0,0 0,0 1,0-1,0 1,0-1,0 1,19 133,-10-106,0-4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20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316 424,'-8'-3,"1"0,-1 0,1 1,-1 0,0 0,0 1,0 0,0 1,0 0,0 0,0 0,0 1,0 0,0 1,0 0,0 0,1 1,-1-1,1 2,0-1,0 1,0 0,0 1,1-1,-1 1,1 1,0-1,1 1,-1 0,1 0,1 1,-1 0,1-1,-1 4,-5 6,1-1,0 2,1-1,1 1,1 0,0 0,1 1,1 0,1 0,0 0,2 0,0 1,1-1,0 0,2 6,-1-18,0 1,0-1,1 1,-1-1,1 0,1 0,-1 0,1 0,0 0,0 0,1-1,0 0,0 1,0-1,0-1,1 1,0-1,0 0,0 0,1 0,-1 0,1-1,0 0,0-1,0 1,0-1,0 0,1 0,-1-1,0 0,3 0,12 1,0 0,0-1,0-2,0 0,0-1,0-1,-1-1,1-1,4-2,-6 2,0-2,-1 0,0-1,0-1,0 0,-2-1,1-1,-1-1,-1 0,0-2,-1 1,0-2,-1 1,0-2,-2 0,0 0,9-18,-16 28,1-1,-1 1,-1-1,1 1,-1-1,0 0,-1-1,0 1,0 0,0-1,-1 1,0-1,0 1,-1-1,0 0,-1 1,1-1,-2 1,1-1,-1 1,0 0,0-1,-1 1,0 0,0 0,-1 1,0-1,0 1,0 0,-1 0,-5-5,-1 3,-1 0,-1 1,0 0,1 1,-2 0,1 1,-1 1,0 0,0 1,0 1,0 0,0 0,0 2,-12 0,-5 0</inkml:trace>
  <inkml:trace contextRef="#ctx0" brushRef="#br0" timeOffset="772.904">880 621,'-4'70,"2"-58,0 1,1-1,0 1,1 0,1-1,0 1,0 0,1-1,1 1,0-1,1 0,0 0,1 0,0-1,4 7,-7-16,0 1,0-1,0 0,1 0,-1 0,1 0,-1-1,1 1,0-1,0 1,-1-1,1 0,0 0,0 0,0 0,0-1,0 1,1-1,-1 0,0 0,0 0,0 0,0-1,0 1,0-1,0 0,0 1,0-1,0-1,0 1,0 0,0-1,84-58,-79 53,-2 0,1 0,-1-1,0 0,-1 0,1 0,-2-1,1 0,-1 0,-1 0,0 0,0-1,0 1,-1-1,-1 0,0 0,0 1,-1-1,0 0,-2-9,-4 6,0 6</inkml:trace>
  <inkml:trace contextRef="#ctx0" brushRef="#br0" timeOffset="1122.464">1332 932,'-5'-5,"4"-16,1-9,1-4,5-2,2 1,-1 2,4 6,-1 3,-2 1,3 4,0 1,2 3,4 4,-1 9,-3 10,-4 8,-4 1</inkml:trace>
  <inkml:trace contextRef="#ctx0" brushRef="#br0" timeOffset="2853.496">2179 565,'-8'-4,"-1"1,1 0,-1 1,0 0,0 0,0 1,0 0,0 0,-1 1,1 0,0 1,0 0,0 1,0 0,0 0,0 0,1 1,-1 1,1 0,0 0,0 0,0 1,0 0,1 1,-5 4,3 0,0 0,2 1,-1 0,1 0,1 0,0 1,0 0,2 0,-1 1,1-1,0 6,3-15,1 1,-1-1,1 0,0 1,0-1,0 1,1-1,-1 0,1 1,-1-1,1 0,0 0,1 0,-1 1,0-1,1 0,0-1,-1 1,1 0,1 0,-1-1,0 1,0-1,1 0,0 0,-1 0,1 0,0 0,0 0,0-1,0 1,0-1,0 0,0 0,4 1,1-1,0 1,0-1,0 0,0 0,0-1,0 0,0 0,0-1,-1 0,1-1,0 0,0 0,-1 0,6-3,0-4,0 0,0 0,-1-1,0-1,0 0,-2 0,1-1,-1-1,-1 0,0 0,-1-1,-1 0,0 0,3-9,60-95,-70 120,0-1,0 0,0 0,0 1,0-1,1 0,-1 0,0 0,1 1,-1-1,0 0,1 0,0 0,-1 0,1 0,0 0,-1 0,1 0,0 0,0 0,0 0,0 0,0-1,0 1,0 0,0-1,0 1,0-1,0 1,0-1,1 1,-1-1,0 0,0 0,0 0,1 1,-1-1,0 0,0 0,1-1,-1 1,0 0,0 0,0-1,1 1,-1 0,0-1,0 1,0-1,0 0,0 1,0-1,0 0,0 0,0 1,0-1,0 0,-1 0,1 0,0 0,0 0,-1 0,1 0,-1-1,1 1,-1 0,0 0,1 0,-1-1,-23 262,23 14,0-264,-1-1,0 0,-1 1,0-1,0 0,-1 0,0 0,-1 0,1-1,-2 0,1 1,-1-1,-1-1,0 1,0-1,0 0,0 0,-1-1,-1 0,1 0,-1-1,0 0,0 0,0 0,0-1,-9 2,16-6,-1 0,0 0,0 0,1-1,-1 1,0 0,1-1,-1 1,0-1,1 0,-1 0,0 1,1-1,-1 0,1 0,0 0,-1-1,1 1,0 0,0 0,0-1,0 1,0-1,0 1,0-1,0 1,0-1,1 0,-1 1,1-1,-1 0,1 0,0 1,-1-1,1 0,0 0,0 1,0-1,1 0,-1 0,0 1,1-1,-1 0,1 1,-1-1,1 0,0 1,0-1,0 1,0-1,0 1,0-1,0 1,0 0,0 0,1-1,-1 1,1 0,0 0,20-27,1 0,1 2,1 1,1 1,2 2,0 0,1 2,14-7,103-79,-134 95,1 0,-1-1,-1 0,0-1,-1-1,-1 1,0-2,0 1,-2-1,0 0,0-1,-2 0,0 0,0 0,-2 0,0-1,-1 0,0 1,-2-7,1 20,-1 1,0-1,0 0,0 0,0 1,0-1,-1 0,1 0,-1 1,0-1,1 0,-2 1,1-1,0 1,0-1,-1 1,1-1,-1 1,0 0,1 0,-1 0,0 0,0 0,-1 0,1 1,0-1,-1 1,1-1,0 1,-1 0,0 0,1 0,-1 0,0 1,1-1,-1 1,0-1,0 1,1 0,-1 0,0 0,0 1,0-1,1 1,-1-1,0 1,1 0,-3 1,-4 5,0 1,0 0,1 1,0-1,1 2,0-1,0 1,1 0,0 1,1-1,0 1,1 0,0 0,0 1,0 5,2-10,1-1,0 0,0 1,0-1,1 1,0-1,0 1,0-1,1 1,0-1,0 0,1 1,0-1,0 0,0 0,1 0,0 0,0-1,1 1,-1-1,1 0,0 0,0 0,1 0,0-1,0 0,0 0,0 0,0 0,1-1,0 0,0 0,-1 0,2-1,1 1,3-2,0 1,-1-2,1 1,-1-1,1-1,0 0,-1 0,1-1,-1-1,0 0,1 0,-1-1,-1 0,1 0,-1-1,1-1,-2 0,5-3,10-9,0-1,-1-2,-1 0,-1-1,16-24,-35 44,-1 1,1-1,-1 1,0-1,1 1,-1 0,1-1,0 1,-1 0,1-1,0 1,0 0,0 0,0 0,0-1,0 1,0 0,0 0,0 1,1-1,-1 0,0 0,1 1,-1-1,0 0,1 1,-1 0,1-1,-1 1,1 0,-1 0,1-1,-1 1,1 0,-1 1,1-1,-1 0,1 0,-1 1,1-1,-1 0,0 1,1 0,-1-1,0 1,2 0,4 57,-8-53,1 1,0-1,0 0,1 1,0-1,-1 0,2 0,-1 1,1-1,-1 0,1 0,1-1,-1 1,1 0,0 0,1-3,0-1,0 1,1 0,-1-1,0 0,1 0,-1 0,1-1,-1 0,1 1,-1-1,1-1,-1 1,1-1,-1 0,1 0,-1 0,1-1,-1 1,0-1,0 0,0 0,0 0,0-1,2-1,207-151,-169 138,-43 17,0 1,0-1,0 0,0 0,0 1,0-1,-1 0,1 1,0-1,0 1,0 0,0-1,-1 1,1-1,0 1,0 0,-1 0,1-1,-1 1,1 0,-1 0,1 0,-1 0,1 0,-1 0,0 0,1 0,-1 0,0 0,0-1,0 1,0 0,0 1,0-1,0 0,0-1,0 1,0 0,-1 0,1 0,0 0,-1 0,1 0,0 0,-1 1,-16 46,14-42,0 0,0 0,1 0,0 0,0 1,1-1,-1 1,2-1,-1 1,0-1,1 1,1-1,-1 1,1-1,0 1,3 0</inkml:trace>
  <inkml:trace contextRef="#ctx0" brushRef="#br0" timeOffset="3598.996">3675 706,'24'-11,"-1"0,0-2,-1 0,0-2,-1 0,-1-1,6-8,-21 19,0 0,-1 0,0 0,0-1,0 0,-1 0,0 0,0 0,0 0,-1-1,0 1,1-6,-3 10,1 0,-1 0,0 0,0 0,0 0,0 0,0 0,0 0,-1 0,1 0,-1 0,1 0,-1 0,0 0,0 1,0-1,0 0,0 0,0 1,0-1,-1 1,1-1,-1 1,1-1,-1 1,1 0,-1 0,0 0,0 0,1 0,-1 0,0 0,0 1,0-1,0 0,0 1,0 0,0-1,0 1,0 0,0 0,0 0,-1 1,-8 0,0 1,0 0,1 1,-1 0,1 1,-1 0,1 1,0 0,0 1,1 0,0 0,0 1,0 0,1 0,0 1,0 0,1 1,0 0,1 0,0 0,0 1,1 0,0 0,1 0,0 0,1 1,-1 5,3-15,-2 2,1 0,0 0,0 0,-1 1,2-1,-1 0,0 1,1 0,0-1,0 1,0 0,0 0,0-1,1 1,0 0,-1 0,2 0,-1 0,0 0,1-1,0 1,-1 0,2 0,-1-1,0 1,1-1,-1 1,1-1,0 1,0-1,1 0,-1 0,1 0,-1 0,1-1,0 1,0-1,0 1,0-1,1 0,10 2,0-1,0-1,1 0,-1-1,0-1,1 0,-1-1,0 0,1-1,-1-1,0 0,0-1,-1 0,1-1,0-2,4-2,-1-1,0-1,-1 0,0-1,0-1,-2-1,0 0,0-1,-1 0,-1-1,-1-1,0 1,5-14,6-8,26-66,-47 103,-1-1,1 1,-1 0,1-1,-1 1,0-1,0 1,0 0,0-1,0 1,0-1,0 1,0-1,0 1,-1 0,1-1,-1 1,1 0,-1-1,1 1,-1 0,0-1,0 1,1 0,-1 0,0 0,0 0,0 0,0 0,0 0,-1 0,1 0,0 1,0-1,-1 0,1 1,0-1,-1 1,1-1,0 1,-1 0,1-1,-1 1,1 0,0 0,-1 0,1 0,-1 0,1 1,-1-1,1 0,-69 34,69-32,0 0,-1 1,1-1,0 0,0 1,0-1,0 1,1-1,-1 1,1-1,-1 1,1 0,0-1,0 1,0 0,1-1,-1 1,0-1,1 1,0-1,0 1,-1-1,2 1,-1-1,0 1,0-1,1 0,-1 0,1 0,0 0,-1 0,1 0,0 0,0-1,0 1,0-1,1 1,-1-1,0 0,1 0,-1 0,1 0,-1 0,1 0,-1-1,1 1,-1-1,1 0,0 0,-1 0,1 0,0 0,4 0,-1 0,1 0,-1 1,0 0,1 1,-1-1,0 1,0 1,0-1,0 1,-1 0,1 0,-1 0,1 1,-1 0,0 0,-1 0,1 1,-1 0,0-1,0 2,0-1,-1 0,1 1,-1-1,1 5,-2 2,-1 0,0 0,-1 0,0 0,-1 0,0 0,-1 0,0 0,-2 5,7 13,5-21</inkml:trace>
  <inkml:trace contextRef="#ctx0" brushRef="#br0" timeOffset="4586.662">4747 452,'-12'2,"0"1,0 0,1 1,-1 0,1 1,0 0,1 1,-1 0,1 1,-4 3,11-8,-7 4,0-1,1 2,0-1,0 1,1 1,0 0,0 0,0 0,1 1,1 0,-1 1,1-1,1 1,0 0,-3 9,8-17,-1 0,1 0,0 0,0 0,0 0,0 0,1 0,-1 0,0 0,1 0,-1 0,1 0,0 0,0 0,0 0,0 0,0-1,0 1,0 0,0-1,1 1,-1-1,1 1,-1-1,1 0,-1 0,1 0,0 0,0 0,-1 0,1 0,0 0,0-1,0 1,0-1,0 1,0-1,0 0,0 0,0 0,0 0,0 0,0 0,0 0,0-1,0 1,0-1,0 0,0 1,0-1,0 0,-1 0,1 0,0 0,0-1,20-10,-2-1,0-1,0-1,-1-1,-1 0,5-8,1 2,-14 12,-9 8,-1 1,1-1,-1 1,1 0,0-1,0 1,-1 0,1 0,0 0,0-1,0 1,1 0,-1 0,0 1,0-1,0 0,1 0,-1 0,0 1,1-1,-1 1,1-1,-1 1,1 0,-1-1,0 1,1 0,-1 0,1 0,-1 0,1 0,-1 0,1 1,-1-1,1 0,-1 1,1-1,-1 1,0-1,1 1,-1 0,0 0,1 0,-1 0,0-1,0 1,0 1,0-1,1 1,23 55,-24-52,0 1,1 0,0-1,0 1,0-1,1 1,-1-1,1 0,1 0,-1 0,1-1,0 1,0-1,0 0,0 0,1 0,0 0,-1-1,1 0,1 0,-1 0,0-1,4 2,0-2,0 0,0 0,0-1,0 0,0 0,0-1,0 0,0-1,0 0,0 0,0-1,0 0,-1-1,1 0,-1 0,1-1,-1 0,0-1,0 1,-1-1,0-1,1 1,-2-2,5-4,19-21,-2-2,-1-1,-2-1,-2-1,-1-2,-2 0,-2-1,8-24,-22 51,0 1,0-1,-1 1,-1-1,0 0,-1 0,0 0,-1 0,-1 0,0 0,0 0,-1 1,-1-1,0 0,-1 1,0-1,-1 1,-1 1,-3-8,7 16,0 1,-1-1,1 1,0 0,-1 0,1 0,-1 0,0 0,0 1,1-1,-1 1,0 0,0 0,-1 0,1 0,0 0,0 1,0-1,0 1,-1 0,1 0,0 0,0 0,-1 1,1 0,0-1,0 1,0 0,0 0,0 0,0 1,0-1,0 1,1 0,-1 0,1 0,-1 0,1 0,-1 0,1 1,0 0,-6 6,0 0,1 1,0 0,1 0,0 0,1 1,0 0,1 0,0 0,-2 10,2 2,1 0,1 0,1 1,0-1,2 0,1 0,1 0,1 0,1 0,1 0,1-1,1 0,1-1,0 0,2 0,0-1,2 0,8 10,6 9,1-2,1-1,2-1,27 23,-35-37,-5-4</inkml:trace>
  <inkml:trace contextRef="#ctx0" brushRef="#br0" timeOffset="5520.286">345 1383,'-11'-4,"1"1,0 0,-1 1,0 0,1 1,-1 0,0 0,0 1,0 1,1 0,-1 0,0 1,1 0,-1 1,1 0,0 1,0 0,0 1,0 0,1 0,0 1,-7 5,13-9,1-1,-1 1,1 0,-1 0,1 0,0 0,0 0,0 1,0-1,0 1,1-1,-1 1,1 0,-1 0,1-1,0 1,0 0,0 0,0 0,1 0,0 0,-1 1,1-1,0 0,0 0,0 0,1 0,-1 0,1 0,0 0,0 0,0 0,0 0,0 0,1-1,-1 1,1 0,0-1,-1 1,1-1,1 0,-1 1,0-1,0 0,1 0,1 1,97 30,-23-13,-76-19,0 0,0 1,0-1,0 1,0-1,0 1,0 0,-1 0,1 0,-1 0,0 0,1 0,-1 0,0 0,0 1,0-1,0 0,-1 1,1-1,-1 1,1-1,-1 0,0 1,0-1,0 1,0-1,0 1,-1-1,1 1,-1-1,0 0,1 1,-1-1,0 0,0 1,-1-1,1 0,0 0,-1 0,1 0,-1 0,0-1,0 1,1 0,-1-1,0 1,0-1,-1 0,1 0,0 1,0-2,-1 1,1 0,0 0,-2 0,-194 78,173-69</inkml:trace>
  <inkml:trace contextRef="#ctx0" brushRef="#br0" timeOffset="6222.414">542 1609,'-2'12,"1"-1,0 1,1 0,0-1,1 1,0 0,1-1,0 1,1-1,0 0,1 0,0 0,4 6,-7-15,0 0,0-1,0 1,0 0,0 0,0-1,1 1,-1 0,0-1,1 0,0 1,-1-1,1 0,0 0,0 0,-1 0,1 0,0 0,0 0,0-1,0 1,0-1,0 1,0-1,0 0,1 0,-1 0,0 0,0 0,0 0,0-1,0 1,0-1,0 1,0-1,0 0,0 0,0 0,0 0,-1 0,1 0,0 0,-1-1,1 1,0-2,69-72,-63 66,0-1,0 0,-1 0,0-1,-1 1,0-1,-1-1,0 1,0-1,-2 0,1 0,-2 0,1 0,-2-1,1 1,-2-1,0 1,0-1,-1 1,-2-6,2 14,-1-1,0 1,-1-1,1 1,-1 0,0 0,0 0,0 0,0 0,-1 1,1 0,-1-1,0 1,0 1,0-1,-1 0,1 1,0 0,-1 0,0 0,1 1,-1 0,0 0,0 0,0 0,0 1,0-1,0 1,0 1,0-1,0 1,1 0,-1 0,0 0,0 0,1 1,-1 0,1 0,-1 0,1 1,0 0,0-1,0 1,0 1,0-1,-45 63,48-64,0 0,0 0,0 0,0 0,1 1,-1-1,1 0,-1 0,1 1,0-1,0 0,0 0,0 1,0-1,0 0,1 1,-1-1,1 0,-1 0,1 0,0 0,0 1,0-1,0 0,1-1,-1 1,0 0,1 0,-1 0,1-1,0 1,-1-1,2 1,8 2,-1 0,1-1,0 0,0-1,0 0,1-1,-1-1,0 1,0-2,1 1,-1-2,0 1,0-2,0 1,0-1,-1-1,1 0,-1-1,0 0,0 0,0-1,0-1,12-3,9-7,1-3,-2 0,-1-2,-1-1,-1-2,0 0,-2-2,11-16,-26 32,-1 0,0 0,-1-1,0 0,0-1,-2 0,1 0,-2-1,1 0,-6 11,1 1,-1 0,0-1,1 1,-1 0,0-1,0 1,-1 0,1-1,0 1,-1 0,0-1,1 1,-1 0,0 0,0 0,0-1,0 1,-1 0,1 0,0 1,-1-1,1 0,-1 0,0 1,0-1,0 1,1-1,-1 1,-1 0,1 0,0 0,0 0,0 0,0 1,-1-1,1 0,-2 1,-1-1,0 0,0 0,0 1,0 0,0 0,0 0,-1 0,1 1,0 0,0 0,0 0,1 1,-1 0,0 0,0 0,1 0,-4 3,-3 5,1 0,0 0,1 1,0 1,1-1,0 1,1 1,0 0,1 0,1 0,0 0,0 1,2 0,-1 1,4 0,1-1,0 1,1 0,1-1,0 1,1-1,0 0,1 0,1 0,0-1,1 0,0 0,1-1,1 2,14 26,-15-25,0 1,0 0,-2 1,0-1,-1 1,-1 0,2 10,-4-3</inkml:trace>
  <inkml:trace contextRef="#ctx0" brushRef="#br0" timeOffset="6572.581">1276 1525,'-2'9,"0"0,1 0,0 0,1 0,0 0,0 1,1-1,0 0,1 0,0 0,0 0,1-1,0 1,1-1,0 1,0-1,1 0,-1-1,2 1,-1-1,1 0,0 0,1-1,0 1,5 2,-8-7,-1-1,1 0,0 0,0-1,0 1,0-1,0 0,0 0,0 0,0 0,0-1,0 1,-1-1,1 0,0-1,0 1,-1 0,1-1,-1 0,1 0,-1 0,0 0,0-1,0 1,0-1,2-2,66-83,-67 81,0 0,0 0,0 0,-1 0,-1-1,1 0,-1 1,0-1,-1 0,1 0,-2 0,1 0,-1 0,0 0,-2-6,-3-5</inkml:trace>
  <inkml:trace contextRef="#ctx0" brushRef="#br0" timeOffset="7237.392">1783 1129,'4'6,"-2"-1,1 1,-1 0,0 0,0 0,0 0,-1 1,0-1,0 0,-1 1,0-1,0 0,0 1,-1-1,0 1,0-1,0 0,-1 1,-1 10,10 133,1-94,7 74,-13-126,0 1,-1 0,1 0,-1 0,0 0,-1 1,1-1,-1 0,0 0,0 0,-1 0,0 1,0-1,0 0,0 0,-1 0,-1 3,-1-7,0-5</inkml:trace>
  <inkml:trace contextRef="#ctx0" brushRef="#br0" timeOffset="7474.416">1557 1440,'39'0,"26"0,8 0,-4 0,-9 4,-10 3,-9-1,-11 4,-6 0,-7-2</inkml:trace>
  <inkml:trace contextRef="#ctx0" brushRef="#br0" timeOffset="7725.521">2123 1609,'0'14,"0"5</inkml:trace>
  <inkml:trace contextRef="#ctx0" brushRef="#br0" timeOffset="7967.51">2066 1355,'0'0</inkml:trace>
  <inkml:trace contextRef="#ctx0" brushRef="#br0" timeOffset="8303.533">2404 1440,'-5'8,"0"2,0-1,1 1,0 0,1-1,0 2,1-1,0 0,0 0,1 1,1-1,-1 1,2-1,-1 1,2-1,-1 0,1 1,1-1,0 0,2 3,-4-11,0 0,0 0,0 0,0 0,1-1,-1 1,1-1,-1 1,1-1,0 1,0-1,-1 0,1 0,0 0,0 0,0 0,0 0,0 0,0-1,1 1,-1-1,0 0,0 1,0-1,0 0,1 0,-1-1,0 1,0 0,0-1,0 1,1-1,-1 0,0 1,0-1,0 0,-1 0,1-1,1 0,63-62,-65 61,41-102,-42 103,1-1,0 0,-1 1,1-1,-1 0,0 1,0-1,0 0,0 0,0 1,-1-1,1 0,-1 1,0-1,0 0,0 1,0-1,0 1,-1-1,1 1,-1 0,1 0,-1 0,0 0,0 0,0 0,0 0,0 0,0 1,-1-1,1 1,0-1,-1 1,1 0,-1 0,0 0,1 1,-2-1,-49 2,27 4</inkml:trace>
  <inkml:trace contextRef="#ctx0" brushRef="#br0" timeOffset="8723.441">2602 1580,'116'-115,"-115"114,0 0,0 0,0 0,1 0,-1 0,0 0,1 0,-1 0,1 1,-1-1,1 1,-1-1,1 1,-1-1,1 1,-1 0,1 0,-1 0,1 0,0 0,-1 0,1 0,-1 1,1-1,-1 0,1 1,-1-1,1 1,-1 0,1-1,-1 1,0 0,1 0,-1 0,0 0,0 0,0 0,0 0,0 1,0-1,0 0,0 1,0-1,0 0,-1 1,1-1,-1 1,1-1,-1 1,0-1,1 1,-1-1,0 1,52 89,-49-88,-1-1,0 1,1-1,0 0,-1 0,1 0,0 0,0 0,0 0,0-1,0 0,1 1,-1-1,0-1,1 1,-1 0,1-1,-1 1,0-1,1 0,-1 0,1-1,-1 1,1-1,-1 0,0 1,1-2,-1 1,1-1,1 0,-1-1,1 0,-1 0,0-1,0 1,0-1,-1 0,1 0,-1 0,0 0,0-1,0 1,-1-1,1 0,-1 0,0 0,-1 0,7-18</inkml:trace>
  <inkml:trace contextRef="#ctx0" brushRef="#br0" timeOffset="9585.414">3534 1016,'-17'140,"7"1,5 0,7 11,-2-151,0 1,-1-1,0 1,1-1,-1 1,1 0,0-1,0 1,-1 0,1-1,0 1,0 0,1-1,-1 1,0 0,0-1,1 1,-1-1,1 1,0 0,-1-1,1 1,0-1,0 0,0 1,0-1,0 0,0 1,0-1,0 0,1 0,-1 0,0 0,1 0,-1 0,1-1,-1 1,1 0,-1-1,1 1,0-1,-1 1,1-1,0 0,-1 0,1 0,107-93,-68 49,-28 29,1 0,0 1,0 1,2 0,0 1,0 1,9-5,-24 15,1 0,-1 1,0-1,1 0,-1 1,1-1,-1 1,1-1,-1 1,1 0,-1-1,1 1,-1 0,1 0,-1 0,1 0,0 1,-1-1,1 0,-1 1,1-1,-1 1,1-1,-1 1,0 0,1-1,-1 1,0 0,0 0,1 0,-1 0,0 0,0 0,0 1,0-1,0 0,0 0,-1 1,1-1,0 1,-1-1,1 0,-1 1,1-1,-1 1,0 0,1 0,3 82,-4-75,-1 7,0-13,0 1,0-1,0 0,0 1,1-1,0 0,0 1,0-1,0 0,0 1,0-1,1 0,0 1,0-1,0 0,0 0,0 0,1 1,-1-1,1-1,0 1,0 0,0 0,0-1,0 1,0-1,1 0,0 1,-1-1,1 0,14-1</inkml:trace>
  <inkml:trace contextRef="#ctx0" brushRef="#br0" timeOffset="10353.14">4352 1299,'-31'19,"1"1,1 1,1 2,0 1,2 1,1 2,-10 14,1 24,33-64,1 1,0-1,-1 0,1 1,0-1,0 1,0-1,0 1,0-1,0 1,0-1,0 1,1-1,-1 1,0-1,1 1,-1-1,1 0,0 1,0-1,-1 0,1 1,0-1,0 0,0 0,0 0,0 0,0 0,1 0,-1 0,0 0,0 0,1-1,-1 1,1-1,-1 1,0-1,1 1,-1-1,1 0,-1 1,1-1,-1 0,1 0,12-1,-1 0,0-2,1 1,-1-1,0-1,0 0,-1-1,1-1,-1 0,0 0,-1-1,1 0,-1-1,-1-1,9-3,112-97,-131 110,-1-1,1 1,0 0,0 0,0 0,-1 0,1 0,0-1,0 1,0 0,1 0,-1 0,0 0,0 0,0-1,1 1,-1 0,0 0,1 0,-1-1,1 1,-1 0,1 0,-1-1,1 1,-1 0,1-1,0 1,-1-1,1 1,0-1,-1 1,1-1,0 1,0-1,0 0,-1 0,1 1,0-1,0 0,0 0,0 0,-1 0,1 0,0 0,0 0,0 0,0 0,0 0,0 0,-1-1,1 1,0 0,0 0,0-1,-1 1,1-1,0 1,0-1,-1 1,1-1,-1 1,1-1,0 0,-1 1,1-1,0-1,-3 7,0-1,0 1,1-1,0 1,0-1,0 1,1 0,-1-1,1 1,0 0,1-1,-1 1,1 0,0-1,0 1,0-1,0 1,1-1,0 0,0 1,0-1,1 0,-1 0,1 0,0-1,0 1,0-1,1 0,-1 1,1-1,-1-1,1 1,0-1,0 1,1-1,1 1,6-3,1 1,-1-1,0-1,1-1,-1 1,0-2,1 0,-1 0,-1-1,1 0,-1-1,1-1,-1 0,-1 0,1-1,-1 0,0-1,-1 0,0-1,0 0,-1 0,0-1,6-9,88-73,-101 91,0 0,0 0,0 0,0 0,0 0,0 0,0 0,1 0,-1 1,0-1,0 1,1-1,-1 1,0-1,1 1,-1 0,1-1,-1 1,0 0,1 0,-1 0,1 0,-1 1,1-1,-1 0,0 0,1 1,-1-1,0 1,1 0,-1-1,0 1,0 0,1-1,-1 1,0 0,0 0,0 0,0 0,0 0,0 0,0 1,-1-1,1 0,0 0,-1 1,1-1,-1 0,1 1,-1-1,0 0,1 1,-1-1,0 1,3 11,-2 0,1 1,-2-1,0 1,0-1,-1 1,-1-1,0 0,-1 1,-1-1,0 0,0-1,-1 1,-1-1,0 0,-2 2,6-11,-1 0,0 0,0 0,0-1,0 1,0-1,0 0,-1 0,1 0,-1 0,0 0,1-1,-1 1,0-1,0 0,0 0,0-1,0 1,0-1,0 0,0 0,0 0,0-1,0 1,-2-2,-2-11,32 4,235 4,-254 5,0-1,1 1,-1-1,0-1,0 1,0-1,0 1,0-1,0-1,-1 1,1-1,-1 0,0 0,1 0,-1 0,-1-1,1 0,0 0,-1 0,0 0,2-4,5-11</inkml:trace>
  <inkml:trace contextRef="#ctx0" brushRef="#br0" timeOffset="12138.903">598 2117,'-2'1,"1"1,-1 0,0 0,0 0,1 0,-1 0,1 0,0 0,0 0,0 0,0 1,0-1,0 0,0 1,1-1,-1 1,1-1,0 1,0-1,0 3,-1-2,-17 219,-54 100,66-299,-1-6</inkml:trace>
  <inkml:trace contextRef="#ctx0" brushRef="#br0" timeOffset="12391.714">231 2513,'34'-5,"25"-2,7-4,-2 0,-7 1,-10 3,-6 3,-7 1,-8 7,-9 2</inkml:trace>
  <inkml:trace contextRef="#ctx0" brushRef="#br0" timeOffset="12974.421">880 2427,'-5'4,"0"-1,1 1,-1 0,1 1,0-1,0 1,1-1,-1 1,1 0,0 1,0-1,1 0,-1 1,1 0,0-1,1 1,0 0,0 0,0 0,0 0,1 4,-22 157,21-166,1 1,0 0,0-1,0 1,0 0,0-1,0 1,1 0,-1-1,0 1,1 0,0-1,-1 1,1-1,0 1,0-1,-1 0,1 1,0-1,0 0,1 1,-1-1,0 0,0 0,1 0,-1 0,0 0,1 0,-1-1,1 1,-1 0,1-1,-1 1,1-1,0 1,-1-1,1 0,0 0,-1 0,1 0,0 0,-1 0,1 0,0 0,-1-1,1 1,-1-1,1 1,1-2,15-7,0-2,-1 0,0-1,-1-1,0-1,-1 0,-1-1,0 0,-1-1,8-13,-21 28,0-1,1 1,-1-1,1 1,-1 0,1 0,-1-1,1 1,0 0,0 0,0 0,-1 0,1 0,0 0,0 0,1 0,-1 0,0 0,0 0,0 1,1-1,-1 0,0 1,0-1,1 1,-1 0,1-1,-1 1,0 0,1 0,-1 0,1 0,-1 0,0 0,1 0,-1 0,1 1,-1-1,0 0,1 1,-1-1,0 1,0 0,1-1,-1 1,0 0,0 0,0 0,0 0,0 0,0 0,0 0,0 0,0 0,-1 0,1 1,9 15,-9-13,0 1,0-1,1 0,0 0,0 0,0 0,1 0,-1 0,1 0,0-1,0 1,0-1,0 0,1 0,-1 0,1-1,0 1,0-1,0 0,0 0,0 0,0 0,1-1,-1 0,0 1,1-2,-1 1,1-1,-1 1,1-1,0 0,0-1,5-3,0-1,-1 0,0-1,0 0,-1 0,1-1,-1 0,-1 0,0-1,0 0,0-1,-1 1,0-1,0 0,-1-1,-1 1,0-1,0 0,0 0,-2 0,1-1,13-26,-8 18</inkml:trace>
  <inkml:trace contextRef="#ctx0" brushRef="#br0" timeOffset="13302.474">1670 2400,'-10'9,"1"1,0 0,0 0,1 1,0 1,1-1,0 1,1 1,0-1,1 1,0 0,1 0,0 3,3-14,1 0,-1 0,1 0,0 0,-1 0,1 0,0 0,0 0,0 0,0 0,1 0,-1 0,0 0,1-1,0 1,-1 0,1 0,0 0,0 0,0-1,0 1,0 0,0-1,1 1,-1-1,0 1,1-1,-1 0,1 1,0-1,-1 0,1 0,0 0,0 0,0-1,-1 1,1 0,0-1,0 1,0-1,0 0,0 0,0 0,0 0,0 0,0 0,0 0,0 0,95-29,-90 24,0 1,0-1,0 0,-1-1,0 0,0 0,-1 0,1 0,-1-1,-1 0,1 0,-1-1,0 1,-1-1,2-6,-3 11,-1 0,0-1,0 1,-1-1,1 0,-1 1,1-1,-1 1,0-1,-1 0,1 1,-1-1,1 1,-1-1,0 1,0-1,-1 1,1-1,-1 1,1 0,-1 0,0 0,0 0,-1 0,1 0,-1 1,1-1,-1 1,0 0,0-1,0 1,0 1,0-1,0 0,0 1,-3-1,-43-6,29 13</inkml:trace>
  <inkml:trace contextRef="#ctx0" brushRef="#br0" timeOffset="17272.457">2828 2513,'-1'340,"-15"-268,5-111,19 5,1 0,1 0,2 0,1 2,2 0,1 0,1 1,2 1,1 1,2 1,0 1,20-18,-33 33,0 1,0 0,1 1,0 0,1 1,0 0,1 1,0 0,0 1,0 0,14-5,-25 12,1 0,0-1,0 1,0 0,0 0,0 0,0 0,0 0,0 0,0 1,0-1,0 1,0-1,0 1,0 0,0 0,-1 0,1 0,0 0,-1 0,1 0,-1 0,1 1,-1-1,1 1,-1-1,0 1,0-1,0 1,0 0,0-1,0 1,0 0,-1 0,1 0,0 0,-1 0,0 0,1 0,-1 0,7 85,-6-73,-1 0,-1 0,0-1,-1 1,0-1,-1 1,-1-1,0 0,0 0,-2 0,0-1,0 1,-1-1,0-1,-1 0,0 0,-1 0,-2 1,7-11,0 1,0-1,0 0,0 0,0 0,0-1,-1 0,1 1,0-1,0-1,0 1,-1-1,1 1,0-1,0 0,0-1,0 1,0-1,0 1,1-1,-1-1,1 1,-1 0,1-1,0 0,-1 1,1-1,1 0,-1-1,0 1,1-1,0 1,0-1,0 1,0-1,0 0,1 0,0 0,0 0,0 0,0 0,0-1,1 1,0-4,0-20,2 3</inkml:trace>
  <inkml:trace contextRef="#ctx0" brushRef="#br0" timeOffset="18374.776">3589 2427,'-16'3,"0"1,0 1,0 0,1 1,0 1,0 0,0 1,-12 9,20-13,1 1,0-1,1 1,-1 0,1 1,0-1,0 1,1 0,-1 0,1 1,1-1,-1 1,1 0,1 0,-1 0,1 0,0 0,0 0,1 1,0 4,2-9,0 1,0-1,0 1,1-1,-1 0,1 0,0 1,0-1,0 0,0-1,0 1,1 0,-1-1,1 1,0-1,0 0,0 0,0 0,0 0,0 0,1-1,-1 0,0 1,1-1,-1 0,1-1,0 1,-1-1,1 1,-1-1,1 0,0-1,-1 1,1 0,-1-1,1 0,-1 0,1 0,-1 0,1-1,-1 1,0-1,0 0,0 0,3-2,12-8,-1-1,1-1,-2-1,0-1,-1 0,-1 0,0-2,-1 0,3-7,72-85,-87 109,-1-1,0 1,1 0,-1 0,1 0,0 0,-1 0,1 0,0 1,0-1,-1 0,1 0,0 0,0 1,0-1,0 0,0 1,0-1,0 1,0-1,0 1,0-1,0 1,0 0,1 0,-1-1,0 1,0 0,0 0,0 0,0 0,1 0,-1 1,0-1,0 0,0 0,0 1,0-1,0 1,0-1,0 1,0-1,0 1,0 0,0 0,0-1,0 1,0 0,-1 0,1 0,0 0,-1 0,1 0,0 0,-1 0,1 0,-1 0,0 0,1 1,2 40,-4-39,0 0,0 0,1 0,-1 1,1-1,0 0,0 0,0 0,0 0,0 1,1-1,-1 0,1 0,0 0,0 0,0 0,0 0,1 0,-1-1,1 1,0 0,-1-1,1 1,1-1,-1 0,0 0,0 1,1-1,-1-1,1 1,0 0,-1-1,1 1,0-1,0 0,0 0,0 0,1 0,7-3,0-1,0 0,-1 0,0-1,0-1,0 0,0 0,0-1,-1 0,0-1,-1 0,1 0,-1-1,3-4,12-8,-8 7,-1-1,0 0,-1-1,-1-1,0 0,-1-1,-1 0,0 0,6-19,-15 34,1 1,-1-1,0 1,0-1,0 0,0 1,0-1,-1 0,1 0,0 1,-1-1,0 0,1 0,-1 0,0 0,0 0,0 0,0 0,0 0,0 1,-1-1,1 0,-1 0,1 0,-1 0,0 1,1-1,-1 0,0 0,0 1,0-1,-1 1,1-1,0 1,0 0,-1-1,1 1,-1 0,0 0,1 0,-1 0,0 0,1 0,-1 0,0 1,0-1,0 1,1-1,-1 1,-1 0,-6 4,1 1,-1 1,1 0,1 0,-1 0,1 1,0 0,0 0,1 1,0 0,0 0,1 1,0-1,1 1,-1 2,3-8,0-1,0 1,1 0,-1 0,1 0,-1 0,1 0,0 0,0 0,0 0,1 0,-1 1,1-1,0 0,0 0,0 1,0-1,0 0,1 0,0 1,-1-1,1 0,0 0,1 0,-1 0,0 0,1 0,0 0,0-1,0 1,0-1,0 1,0-1,0 1,1-1,-1 0,1 0,0-1,0 1,0 0,-1-1,4 1,10 3,1-2,-1 0,1-1,0-1,0 0,-1-2,1 1,0-2,0 0,-1-2,1 1,5-4,-13 5,-7 1,1 0,-1 0,1 1,-1-1,1 0,0 1,0-1,-1 1,1 0,0 0,-1 0,1 0,0 1,-1-1,1 1,0 0,-1-1,1 1,-1 0,1 1,-1-1,1 0,-1 1,0-1,0 1,0 0,0-1,0 1,0 0,0 0,1 3,9 26,-12-28,0 1,1-1,-1 0,1 0,0 0,0 1,0-1,1 0,-1 0,1 0,-1-1,1 1,0 0,0-1,0 1,1-1,-1 1,0-1,1 0,0 0,-1 0,1-1,0 1,0-1,0 1,0-1,0 0,0 0,1 0,-1-1,0 1,0-1,1 0,1 0,10-4,0 0,-1-2,1 0,-1 0,-1-2,1 0,-1 0,-1-1,1 0,-2-2,1 1,-1-1,-1-1,0 0,0-1,15-13,-4 3,0 0,-2-2,-1 0,0-1,-2-1,-2-1,0 0,-1-1,-2 0,-1-1,3-20,-12 44,0 0,0 0,-1-1,0 1,0 0,-1 0,0 0,0 0,0 0,-1 0,1 0,-2 0,1 0,-1-1,2 5,0 0,0 0,-1 0,1 0,0 1,-1-1,1 0,-1 1,0-1,1 1,-1 0,0-1,0 1,0 0,0 0,0 0,0 0,0 1,0-1,-1 0,1 1,0 0,0-1,0 1,-1 0,1 0,0 0,0 1,-1-1,1 0,0 1,0 0,0-1,0 1,0 0,0 0,0 0,0 0,-2 2,-1 1,0 1,1 0,-1 0,1 0,0 1,1-1,-1 1,1 0,0 0,0 0,1 1,0-1,0 1,1-1,-1 1,1-1,1 1,-1 2,-3 16,1-8,0 0,2-1,0 1,1 0,0 0,2 0,0 0,1 0,0 0,2-1,0 0,0 0,2 0,5 9,-4-8,-2 0,1-1,0-1,2 0,0 0,0 0,1-1,1 0,1-1,0 0,3 1,-14-13,0 0,0 0,0 0,0 0,0-1,1 1,-1 0,0-1,0 1,1-1,-1 1,1-1,-1 1,0-1,1 0,-1 0,1 0,-1 0,1 0,-1 0,0 0,1 0,-1-1,1 1,-1 0,0-1,1 1,-1-1,0 0,1 1,-1-1,0 0,0 0,0 0,0 0,0 0,0 0,0 0,0 0,0 0,0 0,0 0,-1-1,1 1,0 0,-1-1,6-15</inkml:trace>
  <inkml:trace contextRef="#ctx0" brushRef="#br0" timeOffset="18626.128">4493 2173,'38'0,"37"-4,16-3,-4 1,-12 2,-8 0,-11-3,-11-1,-7 2,-6 1,-4 1,-6 3</inkml:trace>
  <inkml:trace contextRef="#ctx0" brushRef="#br0" timeOffset="18887.667">5396 2146,'-12'1,"0"1,0 0,1 1,-1 1,1 0,-1 0,1 1,0 0,1 1,-1 1,1-1,1 2,-6 4,15-11,-1 1,1-1,-1 1,1 0,0-1,0 1,0-1,0 1,0-1,0 1,0 0,1-1,-1 1,0-1,1 1,0-1,-1 1,1-1,0 1,-1-1,1 0,0 1,0-1,0 0,0 0,1 0,-1 0,0 0,0 0,1 0,-1 0,0 0,1 0,-1-1,1 1,-1-1,1 1,-1-1,1 1,0-1,-1 0,1 0,-1 0,1 0,0 0,-1 0,1 0,-1-1,1 1,0-1,11 5,0-1,72 32,-83-34,0 0,-1 0,1 0,-1 0,1 0,-1 0,0 1,1-1,-1 1,0-1,0 1,0-1,0 1,0 0,0-1,0 1,-1 0,1 0,0 0,-1-1,0 1,1 0,-1 0,0 0,0 0,0 0,0 0,-1 0,1 0,0-1,-1 1,1 0,-1 0,0 0,1-1,-1 1,0 0,0-1,0 1,-1 0,1-1,0 0,-1 1,-5 5,-1-1,1-1,-1 1,0-2,-1 1,1-1,-1 0,0-1,0 0,0 0,-1-1,1 0,0 0,-1-1,0-1,1 0,-1 0,-8-2,-8 2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44,'-4'0,"2"0,7 0,3-5,4-1,1-5,-7 4,-10 4,2 2,0-4,1 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1,'0'5,"0"6,5 1,2-6,-1 1,-6-1,2-6,5-8,2-8,-1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02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145,'-37'19,"-173"102,136-67,2 4,2 3,0 6,45-40,0-1,-1-1,-2-1,0-2,-1-1,-2-1,-19 9,-79 34,103-54</inkml:trace>
  <inkml:trace contextRef="#ctx0" brushRef="#br0" timeOffset="331.914">170 230,'6'14,"2"0,-1-1,2 0,0 0,0 0,1-1,1-1,0 0,4 3,-9-9,12 11,1 0,1-2,1 0,0-1,0-1,1-1,1-2,0 0,0-1,1-1,0-1,0-1,0-2,2 0,-23-2,47 6,0 2,0 2,-1 2,-1 3,1 2,-43-16,1 0,-1 1,0 0,0 0,0 0,-1 1,1-1,-1 2,0-1,0 0,0 1,-1 0,1 0,-1 0,0 1,-1 0,0-1,1 1,-2 0,1 1,-1-1,0 0,0 1,0 1,-5 4,-2-6</inkml:trace>
  <inkml:trace contextRef="#ctx0" brushRef="#br0" timeOffset="647.096">593 5,'-13'38,"1"1,2 1,1 0,3 0,1 0,2 1,1 0,3 0,1-1,2 1,2-1,4 12,3 11,-7-41,0 0,-2 0,-1 1,0-1,-2 1,-1 0,0-1,-2 1,0 0,-3 4,-2-3</inkml:trace>
  <inkml:trace contextRef="#ctx0" brushRef="#br0" timeOffset="916.029">0 569,'34'0,"53"-10,23-3,6 1,-1-2,-12 0,-8 4,-11 3,-10-2,-8 0,-6 2,-8 2,-8 7,-7 3,-5 1,-3 3,-1 1,-6-1</inkml:trace>
  <inkml:trace contextRef="#ctx0" brushRef="#br0" timeOffset="4556.017">1609 5,'-1'-1,"1"1,-1-1,1 1,0 0,-1-1,1 1,-1 0,1 0,-1-1,0 1,1 0,-1 0,1 0,-1 0,1 0,-1 0,1 0,-1 0,0 0,1 0,-1 0,1 0,-1 0,1 0,-1 0,1 0,-1 1,1-1,-1 0,1 0,-1 1,1-1,-1 0,1 1,-1-1,1 1,-1-1,1 0,0 1,-1-1,1 1,0-1,0 1,-1-1,1 1,0-1,0 1,0 0,0-1,-1 1,1-1,0 1,0-1,0 1,0 0,0-1,0 1,1-1,-1 1,0 0,-5 40,4 492,0-485,-2 0,-2 0,-3-1,-1 0,-4 6,0 52,29-88,-5-16</inkml:trace>
  <inkml:trace contextRef="#ctx0" brushRef="#br0" timeOffset="5001.325">1891 32,'0'50,"-1"34,4-1,12 72,30 85,-5-58,-84-288,29 77,-1 1,-2 0,-1 2,0 0,-18-16,31 34,-1 1,0 0,0 0,0 1,-1 0,0 1,0-1,-1 1,1 1,-1 0,0 0,0 1,0 0,-1 0,1 1,-1 0,0 1,1 0,-1 1,0 0,0 0,1 1,-1 0,0 1,1 0,-1 0,1 1,0 1,0-1,0 1,0 1,1 0,0 0,0 1,0-1,0 2,1-1,0 1,-5 7,-25 70,33-59</inkml:trace>
  <inkml:trace contextRef="#ctx0" brushRef="#br0" timeOffset="5401.642">2314 541,'-7'8,"0"0,1 1,0-1,0 1,1 1,1-1,-1 1,1-1,1 1,0 0,0 1,1-1,1 0,-1 1,2-1,-1 1,2-1,-1 1,1 1,1-9,-1 1,0 0,1 0,-1 0,1-1,0 1,1-1,-1 0,0 1,1-1,0 0,0 0,0-1,0 1,0 0,0-1,1 0,-1 0,1 0,0 0,-1-1,1 1,0-1,0 0,0 0,0-1,0 1,0-1,0 0,0 0,0 0,0 0,0-1,5 1,0-1,-1 0,1 0,0-1,-1 0,0 0,1-1,-1 0,0-1,-1 0,1 0,-1-1,1 0,-1 0,1-2,-3 2,0 1,0-1,-1 0,0-1,0 1,0-1,-1 0,0 0,0 0,0 0,-1-1,0 1,0 0,-1-1,1 0,-1 1,-1-1,0 0,0 0,0 1,0-1,-1 0,0 1,-1-1,0 0,0 1,0 0,0-1,-1 1,0 0,-1 0,1 1,-1-1,0 1,-1 0,1 0,-1 0,-5-4,6 5,-1 1,0 0,1 0,-1 0,0 1,-1-1,1 1,0 0,-1 1,1-1,-1 1,1 0,-1 1,0-1,1 1,-1 0,0 0,1 1,-1 0,0 0,1 0,-1 1,1-1,0 1,-1 1,1-1,0 1,0 0,1 0,-1 0,1 1,-1-1,1 1,0 0,-1 2,-13 16</inkml:trace>
  <inkml:trace contextRef="#ctx0" brushRef="#br0" timeOffset="5900.032">2625 766,'32'-58,"2"1,2 2,3 1,23-23,-62 76,0 0,1 0,-1 0,0 0,1 0,-1 0,1-1,-1 1,1 0,-1 0,1 1,0-1,-1 0,1 0,0 0,0 0,0 1,0-1,0 0,0 1,0-1,0 0,0 1,0-1,0 1,0 0,0-1,0 1,0 0,0 0,0 0,1 0,-1 0,0 0,0 0,0 0,0 0,0 0,1 1,-1-1,0 0,0 1,0-1,0 1,0-1,0 1,0 0,0-1,0 1,-1 0,1 0,0 0,0-1,-1 1,1 0,0 0,-1 0,1 0,-9 131,8-131,0 0,0 0,0 0,0 0,0 0,0 0,0 0,0 0,1 0,-1 0,0 0,1 0,-1-1,1 1,-1 0,1 0,-1 0,1 0,0 0,-1-1,1 1,0 0,0-1,-1 1,1 0,0-1,0 1,0-1,0 1,0-1,0 0,0 1,0-1,0 0,0 0,0 0,0 0,0 0,0 0,0 0,0 0,0 0,0 0,0 0,0-1,0 1,0 0,0-1,0 1,0-1,-1 1,1-1,0 1,0-1,49-33,11-26,-49 46,1 0,1 1,0 0,0 1,1 1,1 0,0 1,-15 9,0 1,0-1,1 0,-1 0,0 1,0-1,0 0,1 1,-1-1,0 1,1 0,-1-1,0 1,1 0,-1 0,1 0,-1 0,0 0,1 0,-1 0,0 1,1-1,-1 0,0 1,1-1,-1 1,0 0,0-1,1 1,-1 0,0 0,0-1,0 1,0 0,0 0,0 0,0 0,0 0,-1 1,1-1,0 0,-1 0,1 1,0-1,-2 63,-4-50,3-9,0 0,0 0,1 0,-1-1,1 2,0-1,1 0,-1 0,1 0,0 0,0 0,1 0,-1 0,1 1,0-1,1 0,-1-1,1 1,0 1,9 6</inkml:trace>
  <inkml:trace contextRef="#ctx0" brushRef="#br0" timeOffset="6204.426">3443 541,'0'8,"-1"0,1 0,0 0,1 0,0 0,0 0,1 0,0 0,0-1,1 1,0 0,0-1,1 0,0 0,0 0,0-1,1 1,1 1,-3-5,0 0,-1 0,1-1,0 1,0 0,1-1,-1 0,0 0,1 0,-1 0,1 0,0-1,0 1,-1-1,1 0,0 0,0-1,0 1,0-1,0 0,0 0,0 0,0-1,0 1,0-1,0 0,0 0,0 0,0-1,-1 1,1-1,-1 0,1 0,-1 0,1 0,1-3,0 1,0 0,0 0,0-1,0 0,-1 0,0 0,0 0,0-1,-1 1,0-1,0 0,0 0,-1 0,0-1,0 1,-1 0,1-1,-1 1,-1-1,1 1,-1-1,0 0,-1 1,0-1,0 1,-1-4,-2 3,-1 0,-1 1,1-1,-1 1,0 0,-1 1,1 0,-1 0,0 0,0 1,-1 0,1 0,-1 0,0 1,0 1,0-1,0 1,-1 1,1-1,0 1,-1 1,1 0,-1 0,1 0,-1 1,1 1,0-1,0 1,-1 1,1-1,0 2,1-1,-1 1,-1 1,-9 7</inkml:trace>
  <inkml:trace contextRef="#ctx0" brushRef="#br0" timeOffset="7135.376">4092 456,'-18'6,"1"2,-1 0,2 1,-1 0,1 2,1 0,0 0,0 2,1 0,1 0,0 1,1 1,0 0,1 2,-23 55,33-70,0 0,1 0,-1 1,1-1,0 0,-1 0,1 0,0 0,0 0,0 0,1 1,-1-1,0 0,1 0,0 0,-1 0,1 0,0 0,0 0,0 0,0 0,0-1,1 1,-1 0,0-1,1 1,0-1,-1 1,1-1,0 0,-1 0,1 1,0-1,2 0,1 1,1 0,-1-1,1 0,0 0,0-1,-1 1,1-1,0 0,0-1,-1 0,1 0,0 0,-1 0,1-1,-1 0,1 0,-1 0,0-1,0 0,0 0,0 0,-1 0,1-1,0-1,95-104,-99 108,72-112,-72 112,-1 0,0 0,1 0,-1 0,1-1,-1 1,1 0,0 0,-1 0,1 0,0 0,0 0,0 0,0 1,-1-1,1 0,0 0,1 1,-1-1,0 1,0-1,0 1,0-1,0 1,1-1,-1 1,0 0,0 0,0 0,1 0,-1 0,0 0,0 0,1 0,-1 0,0 0,0 1,0-1,1 1,-1-1,0 1,0-1,0 1,0-1,0 1,0 0,0 0,0 0,0-1,0 1,0 0,-1 0,1 0,0 0,-1 0,1 1,-1-1,1 0,-1 0,1 0,-1 0,0 1,0-1,19 167,-9-83,-4 0,-4 0,-6 39,-1-76,-2 0,-3 0,-1-1,-10 22,19-61,0 1,0 0,-1-1,0 0,-1 1,1-2,-2 1,1 0,-1-1,0 1,-1-1,1-1,-1 1,-1-1,1 0,-1-1,0 1,-1-1,-1 0,6-4,0-1,0 0,0 1,1-1,-1-1,0 1,0 0,0-1,0 1,0-1,0 0,1 0,-1 0,0-1,1 1,-1 0,1-1,-1 0,1 1,0-1,0 0,0 0,0-1,0 1,0 0,0-1,1 1,-1-1,1 1,0-1,-1-2,-23-92,28 59,1 0,2 0,1 0,3 1,0 0,3 0,1 2,1 0,2 0,2 1,14-18,77-78,-79 112,-20 18</inkml:trace>
  <inkml:trace contextRef="#ctx0" brushRef="#br0" timeOffset="7556.044">4544 682,'10'-12,"4"-4,0 0,-1-2,0 0,-2 0,0-1,-1 0,4-11,-13 29,-1 0,1-1,0 1,0 0,0 0,-1-1,1 1,-1 0,1-1,-1 1,0-1,1 1,-1-1,0 1,0-1,0 1,0-1,0 1,0 0,0-1,-1 1,1-1,-1 1,1-1,-1 1,1 0,-1-1,0 1,1 0,-1 0,0-1,0 1,0 0,0 0,0 0,0 0,0 0,-1 0,1 1,0-1,-1 0,1 1,0-1,-1 1,1-1,0 1,-1-1,1 1,-1 0,1 0,-1 0,1 0,-1 0,1 0,-1 0,1 0,0 1,-1-1,1 0,-1 1,1-1,0 1,-1 0,1 0,-16 7,2 1,-1 1,1 0,1 1,0 1,0 0,2 1,-1 0,2 1,-7 9,-27 77,45-97,-1 0,1 1,-1-1,1 0,0 0,1 0,-1 0,0 0,1 1,0-1,-1 0,1 0,1 0,-1 0,0-1,1 1,-1 0,1 0,0-1,0 1,0-1,0 0,0 1,1-1,-1 0,1 0,-1-1,1 1,0 0,-1-1,1 0,0 0,1 1,14 2,0-1,0 0,0-1,1-1,-1 0,1-2,-1 0,0-1,0-1,1 0,-2-2,1 0,4-3,23-8,-26 8</inkml:trace>
  <inkml:trace contextRef="#ctx0" brushRef="#br0" timeOffset="7957.754">4798 795,'58'-78,"-4"-3,-3-2,-3-5,-39 75,-12 23,-2 6,-4 82,9-96,0 1,0 0,0 0,1-1,-1 1,1 0,0 0,0-1,0 1,0-1,0 1,1-1,-1 1,1-1,-1 0,1 1,0-1,0 0,0 0,0-1,0 1,1 0,-1-1,0 1,1-1,-1 0,1 1,-1-1,1-1,0 1,0 0,-1-1,3 1,6-2,1-1,-1-1,0 0,1 0,-2-1,1 0,0-1,-1-1,0 1,0-2,0 1,-1-1,0-1,0 1,-1-2,0 1,2-4,24-50,-29 41</inkml:trace>
  <inkml:trace contextRef="#ctx0" brushRef="#br0" timeOffset="8622.996">5390 569,'28'0,"0"-1,-1-1,1-1,-1-2,1-1,-1-1,-1-1,10-5,-33 13,0-1,-1 1,1-1,-1 0,1 0,-1 0,1 0,-1-1,0 1,1 0,-1-1,0 0,0 1,0-1,0 0,0 0,-1 0,1 0,0-1,-1 1,0 0,0-1,1 1,-1-1,-1 1,1-1,0 1,-1-1,1 0,-1 1,0-1,0 0,0 0,0 1,0-1,0 0,-1 1,0-1,1 1,-1-1,0 0,0 1,0 0,-1-1,1 1,-1 0,1-1,-1 1,0 0,1 0,-1 0,0 1,0-1,-3-1,-7-1,-1 1,0 1,1 0,-1 1,-1 0,1 1,0 0,0 1,0 0,1 1,-1 1,0 0,1 1,-1 0,1 1,0 0,0 1,1 0,-3 3,7-7,1 1,-1 1,1-1,-1 1,1 0,0 1,1-1,-1 1,1 0,0 0,0 1,1 0,-1-1,1 2,1-1,-1 0,1 1,0-1,0 1,1 0,0 0,0 0,1 0,0 1,0-1,1 0,0 1,0-1,0 0,1 0,0 1,1-1,0 0,0 0,0 0,1-1,0 3,7 0,-1 0,1 0,1 0,-1-2,2 1,-1-1,1-1,0 0,0-1,0 0,1-1,0 0,0-1,0 0,0-1,0-1,1 0,-1-1,0 0,0-1,1 0,10-4,-5 3,1-1,-1-1,-1-1,1-1,0 0,-1-1,-1-1,1-1,-1-1,-1 0,12-10,-4 0</inkml:trace>
  <inkml:trace contextRef="#ctx0" brushRef="#br0" timeOffset="8990.12">6012 399,'-13'3,"1"1,0 0,0 0,0 1,0 1,1 0,0 0,0 1,1 1,0 0,0 0,1 1,0 0,0 1,1 0,0 0,1 1,0 0,1 0,0 0,1 1,0 0,1 0,0 0,0 5,4-13,0 0,0 0,0 1,1-1,0 0,-1 0,2 0,-1 0,0 0,1 0,0 0,0 0,0-1,0 1,0-1,1 1,0-1,0 0,0 0,0 0,0 0,0-1,1 1,-1-1,1 0,0 0,0 0,-1 0,1-1,0 0,1 0,2 1,4 1,1-1,0 0,0 0,0-1,0-1,0 0,0 0,-1-1,1-1,0 0,2-1,-5 1,0 0,0-1,0 0,-1 0,1-1,-1 0,0-1,0 1,-1-2,1 1,-1-1,0 0,-1 0,1-1,-1 0,-1 0,1-1,-1 1,0-1,-1 0,0 0,0-1,-1 1,0-1,-1 0,0 0,0 0,0 0,-2 0,1 0,-1 0,0-1,-1 1,0 0,0 0,-1 3,0 0,0 0,0 0,-1 0,0 0,0 1,-1 0,1-1,-1 1,0 0,0 1,-1-1,0 1,0 0,0 0,0 0,0 1,-1 0,1 0,-1 0,0 0,0 1,0 0,0 1,0-1,-1 1,1 0,0 1,-1-1,1 1,0 1,-1-1,-1 1,-17 4</inkml:trace>
  <inkml:trace contextRef="#ctx0" brushRef="#br0" timeOffset="9651.394">6350 315,'-8'20,"1"1,1-1,0 1,2 1,1-1,0 0,1 1,2 0,0 3,1-21,-1 0,1-1,0 1,0 0,0 0,1-1,0 1,-1-1,1 0,0 1,0-1,1 0,-1 0,1 0,0 0,-1-1,1 1,0-1,1 1,-1-1,0 0,1-1,-1 1,1 0,-1-1,1 0,0 0,-1 0,1 0,0-1,0 1,0-1,0 0,-1 0,1 0,0-1,0 0,0 1,0-1,2-2,8 2,-1-2,0 0,0 0,-1-1,1-1,-1 0,0-1,0 0,0-1,-1 0,0-1,0 0,-1-1,0 0,-1 0,0-1,-1 0,1-1,-2 0,0 0,0-1,-1 0,0 0,-1 0,0-4,-2-4</inkml:trace>
  <inkml:trace contextRef="#ctx0" brushRef="#br0" timeOffset="10084.955">7027 286,'1'0,"0"-1,-1 0,1 1,-1-1,1 0,-1 1,0-1,1 0,-1 1,0-1,1 0,-1 0,0 0,0 1,0-1,1 0,-1 0,0 0,0 1,0-1,0 0,-1 0,1 0,0 1,0-1,0 0,-1 0,1 0,0 1,-1-1,1 0,-1 1,1-1,-1 0,1 1,-1-1,1 0,-1 1,1-1,-1 1,0-1,1 1,-1 0,0-1,0 1,1 0,-1-1,0 1,0 0,0 0,1-1,-1 1,0 0,0 0,0 0,1 0,-1 0,0 1,0-1,-52 12,51-12,0 1,0-1,0 0,0 1,0 0,0-1,0 1,0 0,0 0,0 0,1 0,-1 1,0-1,1 0,-1 1,1-1,-1 1,1-1,0 1,-1 0,1 0,0 0,0-1,0 1,1 0,-1 0,0 0,1 0,-1 1,1-1,0 0,-1 0,1 0,0 0,0 0,1 0,-1 0,0 1,1-1,-1 0,1 0,0 0,0 0,0 0,0 1,80 35,-75-37,-1 0,1 0,0 1,0-1,-1 2,1-1,-1 1,0-1,0 1,0 1,0-1,0 1,-1 0,1 0,-1 0,0 0,-1 1,1 0,-1 0,0 0,0 0,0 0,0 2,-1 1,1 0,-2 1,0-1,0 0,0 1,-1-1,0 1,-1-1,1 1,-2-1,1 0,-1 0,-1 0,1 0,-1 0,-1 0,0 0,0-1,0 0,-1 0,0 0,0 0,0-1,-1 0,0 0,-1 0,1-1,-1 0,0 0,0-1,-1 0,1 0,-1-1,-3 1,6-3,1-1,-1 0,0 0,0 0,0-1,0 0,0 0,0 0,1 0,-1-1,1 1,-1-1,1-1,-1 1,1-1,0 1,0-1,0 0,1-1,-1 1,1-1,-1 1,1-1,-1-2,-9-14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1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112 752,'13'193,"-2"62,-12-241,-1-1,1 1,-2-1,0 1,-1-1,0 0,-1 0,0-1,-1 1,-1-1,0 0,-1 0,7-10,-1-1,1 0,0 1,-1-1,0 0,1 0,-1 0,0 0,1 0,-1 0,0-1,0 1,0 0,0-1,0 0,0 1,0-1,1 0,-1 0,0 0,0 0,0 0,0-1,0 1,0-1,0 1,0-1,0 1,1-1,-1 0,0 0,0 0,1 0,-1 0,1-1,-1 1,1 0,-1-1,1 1,0-1,0 1,0-1,0 0,0 1,0-1,0 0,0 0,1 0,-1 0,1 1,-1-1,1 0,0 0,0 0,0 0,0 0,0 0,0 0,1 0,-1 0,0 0,1 0,0 0,-1 1,2-3,4-22,1 1,1-1,1 1,1 1,1 0,2 0,0 1,7-7,9-18,3 2,1 1,3 1,1 3,2 0,2 3,2 2,1 1,1 2,29-14,20 6,-91 40,-1 0,1 1,-1-1,1 1,0-1,0 1,-1 0,1 0,0 0,0 0,-1 1,1-1,0 1,-1 0,1 0,0 0,-1 0,1 0,-1 0,0 0,1 1,-1-1,0 1,0 0,0 0,0 0,0 0,0 0,-1 0,1 0,-1 1,1-1,-1 1,0-1,0 1,1 10,-1-1,-1 1,0 0,-1-1,-1 1,0-1,0 1,-1-1,-1 0,0 0,0 0,-1-1,-1 1,0-1,-1 0,0-1,0 0,-1 0,0 0,-1-1,-3 2,0 4,-5 7,7-6,0-1,-2-1,0 0,-1 0,0-2,0 1,-2-2,0 0,0 0,-16 7,16-11,-74 21,86-28,0 0,0 0,1 0,-1 0,0-1,0 1,0-1,0 0,1 1,-1-1,0-1,1 1,-1 0,0-1,1 1,0-1,-1 0,1 0,0 0,0 0,0 0,0 0,0 0,1-1,-1 1,1-1,0 1,-1-1,1 0,0-1,-1-3,0 1,1 0,0-1,0 1,0-1,1 1,0-1,1 1,-1-1,1 1,0 0,1-1,-1 1,1 0,1-2,7-12</inkml:trace>
  <inkml:trace contextRef="#ctx0" brushRef="#br0" timeOffset="1077.56">1129 639,'-40'16,"0"3,1 1,1 2,2 1,0 2,1 2,2 1,-12 13,39-34,0-1,1 1,0 0,0 0,0 1,1 0,0-1,0 1,1 1,0-1,0 2,2-7,0 0,1-1,0 1,0 0,0 0,0-1,0 1,0 0,0-1,1 1,0 0,-1-1,1 1,0-1,0 1,1-1,-1 1,0-1,1 0,-1 0,1 1,0-1,0 0,0-1,0 1,0 0,0 0,0-1,1 0,-1 1,1-1,-1 0,1 0,-1 0,1 0,-1-1,2 1,9 0,1 0,0-1,0 0,0-1,-1-1,1 0,0-1,-1 0,0-1,0-1,0 0,0-1,-1 0,0-1,0 0,-1-1,1 0,4-6,4-1,-1 0,0-1,-1-2,-1 1,-1-2,0 0,-1-1,-1-1,-2 0,0-1,9-22,-19 34,-6 16,-9 15,7-9,1 1,0 0,1 0,1 0,0 0,1 1,0-1,1 1,0 4,1-14,0 0,0 0,1 0,-1 0,1-1,0 1,0 0,0 0,0-1,1 1,0 0,-1-1,1 0,1 1,-1-1,0 0,1 0,-1 0,1 0,0-1,0 1,0-1,1 0,-1 0,0 0,1 0,-1 0,1-1,0 0,-1 1,1-2,0 1,3 0,8-1,0-2,0 0,0-1,0 0,-1-1,1 0,-1-2,0 0,0 0,-1-1,0-1,0 0,-1-1,0 0,7-8,22-15,-3-2,0-1,-3-2,-1-2,26-37,-22-9,-37 83,-1 0,1-1,0 1,-1 0,1-1,-1 1,0 0,0-1,0 1,0 0,0-1,0 1,-1-1,1 1,-1 0,0-1,1 1,-1 0,0 0,0 0,-1 0,1 0,0 0,-1 0,1 0,-1 0,0 0,1 1,-1-1,0 1,0-1,0 1,0 0,0 0,-2-1,-3 3,-1-1,1 1,-1 0,1 1,0 0,0 0,0 1,0 0,0 0,0 0,1 1,0 0,0 0,0 1,0 0,0 0,1 0,0 0,0 1,-3 6,-2-2,0 1,2 0,-1 1,1 0,1 0,0 1,1-1,0 2,-2 6,8-18,-1 1,1-1,0 1,-1-1,1 1,0-1,1 1,-1-1,0 1,1-1,-1 1,1-1,0 0,0 1,0-1,0 0,0 1,0-1,1 0,-1 0,1 0,-1 0,1 0,0-1,0 1,0 0,0-1,0 0,0 1,0-1,0 0,0 0,1 0,-1 0,1 0,-1-1,0 1,1-1,-1 1,1-1,104 3,66-54,-172 51,1-1,-1 1,1 0,0-1,-1 1,1 0,0 0,-1 0,1 1,-1-1,1 0,0 1,-1-1,1 1,-1-1,1 1,-1-1,1 1,-1 0,0 0,1 0,-1 0,0 0,0 0,0 0,1 1,-1-1,0 0,-1 1,1-1,0 0,0 1,-1-1,1 1,0-1,-1 1,0 0,1-1,-1 1,0-1,0 1,0 0,0-1,0 1,0 0,0-1,-1 1,1-1,0 1,-1-1,0 1,1 0,-1-1,0 1,-1 6,-8 121,10-125,1 0,0 0,0-1,0 1,0 0,0 0,1-1,0 1,0-1,0 1,0-1,1 0,-1 0,1 0,0 0,-1 0,1 0,1-1,-1 0,0 0,1 1,-1-2,1 1,-1 0,1-1,0 0,0 0,0 0,-1 0,5 0,8-1,-1-1,1-1,0 0,-1-1,1 0,-1-2,0 0,0 0,0-1,-1-1,0-1,0 0,-1 0,0-2,-1 1,0-2,0 0,-1 0,-1-1,0 0,0-1,0-2,14-18,-1-2,-2 0,-2-2,-1 0,-1-1,-3-1,-1 0,-2-1,-1 0,-3-1,-1 0,-1-9,-2 37,-1 0,0 0,0 0,-2-1,1 1,-2 0,0 0,0 0,-1 0,-1 0,0 0,-1 1,-1-1,1 1,-2 0,0 0,0 1,-1-1,-4-3,10 13,-1 1,1-1,-1 1,1-1,-1 1,0-1,0 1,1 0,-1 0,0 0,0 0,0 0,0 1,0-1,-1 1,1-1,0 1,0 0,0 0,0-1,0 2,-1-1,1 0,0 0,0 1,0-1,0 1,0-1,0 1,0 0,0 0,0 0,0 0,0 0,0 1,1-1,-1 1,0-1,0 2,-48 74,13 135,36-183,0 1,2-1,1 1,2-1,1 0,1 0,1 0,2-1,0 0,2-1,11 19,43 95,-64-141,0 1,0-1,0 1,-1-1,1 1,0 0,0 0,-1-1,1 1,0 0,-1 0,1 0,-1-1,1 1,-1 0,0 0,1 0,-1 0,0 0,1 0,-1 0,0 0,0 0,0 0,0 0,0 0,0 0,0 0,0 0,-1 0,1 0,0 0,-1 0,1 0,0 0,-1 0,1 0,-1-1,1 1,-1 0,0 0,1 0,-1-1,0 1,0 0,1-1,-1 1,0-1,0 1,0-1,0 1,0-1,0 1,0-1,0 0,0 0,0 1,0-1,0 0,0 0,0 0,0 0,0 0,0 0,0-1,0 1,-13-4</inkml:trace>
  <inkml:trace contextRef="#ctx0" brushRef="#br0" timeOffset="1304.407">1976 469,'38'-5,"52"-11,19-7,1-1,-3 0,-12-1,-15 3,-14 1,-7 5,-9 4,-8 4,-7-1,-4 1,-3 2,-1 1,-5 3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0.6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368 0,'-19'51,"2"1,2 1,3 1,2-1,3 1,2 1,2 0,3 16,-1-33,-2 0,-1-1,-2 0,-1 0,-2 0,-2-1,-1 0,-11 20,23-55,-2 1,1-1,0 1,-1-1,1 1,0 0,0 0,0 0,0 0,0 0,1 0,-1 0,0 0,1 0,0 0,-1 0,1 0,0 0,0 0,0 0,0 0,0 0,1 0,-1 1,1-1,-1 0,1 0,0 0,0-1,0 1,0 0,0 0,0 0,0-1,1 1,-1 0,2 0,30-21,-16 2</inkml:trace>
  <inkml:trace contextRef="#ctx0" brushRef="#br0" timeOffset="250.066">1 536,'38'-5,"37"-11,15-3,-2 2,-12 4,-14 4,-13-1,-10 1,-6 2,-5 2,-6 2</inkml:trace>
  <inkml:trace contextRef="#ctx0" brushRef="#br0" timeOffset="987.161">594 678,'21'0,"0"0,1-2,-1 0,0-1,0-1,-1-1,1-1,-1 0,0-2,-1 0,0-2,12-7,-28 15,-1 1,1-1,-1 1,0-1,0 0,0 0,0 0,0 0,0 0,0-1,-1 1,1 0,-1-1,0 1,0-1,0 0,0 1,0-1,0 0,-1 0,1 1,-1-1,0 0,0 0,0 0,0 1,0-1,-1 0,1 0,-1 0,0 1,0-1,0 0,0 1,0-1,-1 1,1-1,-1 1,1 0,-1 0,0-1,0 1,0 0,0 1,0-1,-1 0,1 1,0-1,-1 1,1 0,-1-1,0 1,1 0,-4 0,-3 0,0 1,-1 0,1 1,-1 0,1 0,0 1,0 0,0 0,0 1,0 1,0-1,1 2,-1-1,1 1,0 0,1 1,-1-1,1 2,0-1,1 1,-1 0,1 0,1 1,-4 5,-1-1,0 0,1 1,1 0,0 0,0 1,2 0,0 0,-4 14,8-23,0 0,1 0,0-1,0 1,0 0,1 0,-1 0,1 0,1 0,-1 0,1 0,-1 0,1 0,1 0,-1 0,1-1,0 1,0 0,0-1,0 0,1 1,0-1,0 0,0 0,0-1,1 1,-1-1,1 1,0-1,7 1,0 0,0-1,0-1,0 1,0-2,1 1,-1-2,1 1,-1-2,0 1,1-2,-1 1,0-2,0 1,0-1,0-1,0 0,-1-1,9-4,9-4,0-2,-1 0,0-2,-2-1,0 0,-1-2,0-1,-2-1,-1-1,-1-1,-1-1,-1 0,15-27,-28 44,-1-1,0 0,0 0,0 0,-1 0,-1-1,1 1,-1-1,-1 0,0 1,0-1,-1 0,-1 0,1 1,-2-1,0-4,2 13,-1-1,1 1,-1 0,0-1,1 1,-1 0,0 0,0-1,0 1,0 0,0 0,0 0,0 0,0 0,0 1,0-1,-1 0,1 0,0 1,0-1,-1 1,1-1,-1 1,1-1,0 1,-1 0,1 0,-1 0,1 0,-1 0,1 0,0 0,-1 0,1 1,-1-1,1 0,0 1,-1-1,1 1,0 0,-1-1,1 1,-1 1,-44 46,44-45,1 0,0 0,-1 0,2 1,-1-1,0 1,1-1,-1 0,1 1,0-1,0 1,0-1,1 1,-1-1,1 1,0-1,0 0,0 1,0-1,0 0,1 0,0 0,-1 0,1 0,0 0,1 0,-1-1,0 1,1-1,-1 0,3 2,98 44,-97-47,-1 0,1 0,-1 0,1 1,-1 0,0 0,0 0,0 0,0 1,0 0,0 0,-1 1,1-1,-1 1,0 0,0 0,-1 0,1 1,-1-1,0 1,0 0,0 0,-1 0,0 0,0 0,0 0,0 1,0 7,-1-1,0 0,0 1,-1-1,-1 1,0-1,-1 0,0 1,-3 7,2-2,4-5</inkml:trace>
  <inkml:trace contextRef="#ctx0" brushRef="#br0" timeOffset="1604.008">1525 791,'30'-45,"119"-157,-106 167,-43 34,1 0,0 1,0-1,0 1,0 0,-1-1,1 1,0-1,0 1,0 0,0 0,0 0,0-1,0 1,0 0,0 0,0 0,0 1,0-1,0 0,0 0,0 0,0 1,-1-1,1 0,0 1,0-1,0 1,0-1,-1 1,1 0,0-1,0 1,-1 0,1-1,0 1,-1 0,1 0,-1-1,1 1,-1 0,0 0,1 0,-1 0,0 0,1 0,-1 0,0 0,0 0,0 0,-12 142,12-142,0 0,0 0,0 0,0 0,0 0,0 0,0 0,0 0,0-1,1 1,-1 0,0 0,1 0,-1 0,1 0,-1 0,1 0,-1 0,1-1,0 1,-1 0,1-1,0 1,-1 0,1-1,0 1,0-1,0 1,0-1,0 1,0-1,-1 1,1-1,0 0,0 0,0 0,0 1,0-1,0 0,0 0,0 0,0-1,0 1,0 0,0 0,0 0,0-1,0 1,0 0,0-1,0 1,0-1,49-28,-48 28,152-136,-154 136,1 0,0 0,-1 0,1 0,0 0,0 0,0 1,0-1,0 0,0 1,0-1,0 0,0 1,0-1,0 1,0 0,0-1,0 1,0 0,1 0,-1 0,0 0,0 0,0 0,1 0,-1 0,0 0,0 0,0 1,0-1,0 0,1 1,-1-1,0 1,0-1,0 1,0 0,0-1,0 1,-1 0,1 0,0 0,0-1,0 1,-1 0,1 0,-1 0,1 0,0 0,-1 1,0-1,1 0,-1 0,0 0,1 0,-1 1,5 191,1-174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1 763,'8'-2,"-1"0,1-1,-1 0,1 0,-1-1,0 0,-1 0,1 0,-1-1,1 0,-1 0,-1-1,1 0,0-1,104-147,-72 114,-37 39,0 1,0 0,0-1,0 1,0 0,0 0,0 0,0 0,0 0,0 0,0 0,0 0,0 1,0-1,0 0,0 0,0 1,0-1,0 1,0-1,0 1,0-1,0 1,0 0,-1-1,1 1,0 0,0 0,-1-1,1 1,0 0,-1 0,1 0,-1 0,0 0,1 0,-1 0,1 0,-1 0,0 0,0 0,0 0,0 0,0 0,0 0,0 0,0 0,0 1,0-1,-1 0,15 210,-3-159,2 1,2-2,17 36,-15-38,-15-40,1 1,0-1,1 0,0 1,0-2,1 1,0 0,1-1,-1 0,2 0,-1-1,1 1,0-2,0 1,1-1,0 0,0 0,1-1,7 3,-13-7,1-1,-1 0,0 0,0 0,1 0,-1-1,0 0,1 1,-1-1,0 0,0-1,0 1,0 0,0-1,0 0,0 0,-1 0,1 0,-1 0,1 0,-1 0,0-1,0 0,0 1,0-1,0 0,-1 0,2-1,33-90,-35 92,93-376,-94 375,0-1,1-1,-1 0,1 1,0-1,0 1,0-1,1 1,-1-1,1 1,0 0,1 0,-1 0,1 0,-1 0,1 1,0-1,1 1,-1 0,1-1,-1 2,1-1,0 0,0 1,0 0,0-1,5 0,3 9,-2 5</inkml:trace>
  <inkml:trace contextRef="#ctx0" brushRef="#br0" timeOffset="251.857">1102 763,'0'34,"0"20,0 7,0-4,4-10,3-14</inkml:trace>
  <inkml:trace contextRef="#ctx0" brushRef="#br0" timeOffset="501.489">961 256,'0'0</inkml:trace>
  <inkml:trace contextRef="#ctx0" brushRef="#br0" timeOffset="816.9">1327 142,'85'552,"-73"-480,-7-46,0-1,-2 1,-1 0,-1 0,-2 0,-1 12,7-20,15-42,-10 10,17-17,2 1,1 1,1 1,1 2,2 1,0 2,1 1,2 2,33-14,31 13,-98 21,0 0,0 1,1-1,-1 0,0 1,-1 0,1 0,0 0,0 0,0 0,0 1,-1-1,1 1,-1 0,1-1,-1 1,1 0,-1 1,0-1,0 0,0 1,-1-1,1 1,0-1,-1 1,0 0,1 0,-1 0,0-1,-1 1,1 3,1 2,-1 1,0-1,-1 1,0-1,0 1,-1 0,0-1,-1 0,0 1,0-1,-1 0,0 0,0 0,-1 0,0 0,0-1,-1 0,0 0,0 0,0 0,-7 5,-9 8,0-2,-1 0,-1 0,-1-2,-25 12,32-20,-1 0,1-2,-1 0,0-1,-1-1,1 0,-1-2,0 0,1-1,-1-1,0-1,0 0,-5-2,20 2,1 1,-1-1,1 0,-1 0,1-1,0 1,0-1,-1 1,1-1,0 0,0 0,0 0,1-1,-1 1,1-1,-1 0,1 1,-1-2,-10-13</inkml:trace>
  <inkml:trace contextRef="#ctx0" brushRef="#br0" timeOffset="1296.849">2146 933,'45'-32,"-2"-2,-1-2,-2-2,-1-1,-2-2,12-20,-45 58,0-1,-1 0,1 0,-1 0,0 0,0-1,-1 1,1-1,-1 0,0 0,0 0,-1 0,1 0,-1 0,0 0,0 0,-1 0,0-1,0 1,0 0,0 0,-1 0,0-1,0 1,0 0,-1 0,0 0,0 0,0 1,0-1,-1 0,0 1,0 0,0 0,0 0,-1 0,-1-2,1 4,1 0,-1 0,0 1,0-1,0 1,0 0,0 0,0 0,0 0,0 1,-1 0,1 0,0 0,0 0,0 1,-1-1,1 1,0 0,0 0,0 1,0-1,1 1,-1 0,0 0,1 0,-1 0,-81 76,83-76,1 0,-1 0,1 0,0 1,-1-1,1 0,0 1,1-1,-1 1,0-1,1 1,-1-1,1 1,0-1,0 1,0-1,0 1,0-1,0 1,1-1,0 1,-1-1,1 1,0-1,0 1,0-1,0 0,1 0,-1 0,0 1,1-1,0-1,-1 1,1 0,0 0,0-1,0 1,0-1,2 2,95 39,-18-26,48 18,-125-31,0 1,-1-1,1 0,0 1,-1 0,0 0,0 0,0 0,0 0,-1 1,0-1,0 1,0-1,0 1,-1 0,0 0,0 0,0 0,0 0,-1 0,0 0,0 0,0 0,-1 0,1 0,-1 0,-1 0,1-1,-1 1,1 0,-1-1,-1 3,-3 13</inkml:trace>
  <inkml:trace contextRef="#ctx0" brushRef="#br0" timeOffset="1961.709">3274 595,'-271'172,"251"-158,3-4,1 0,1 1,0 1,1 0,0 1,0 0,2 1,0 1,0 0,-7 15,17-28,1-1,0 1,1 0,-1 1,0-1,0 0,1 0,0 0,-1 0,1 0,0 1,0-1,0 0,0 0,0 0,1 1,-1-1,1 0,-1 0,1 0,0 0,0 0,0 0,0 0,0 0,0 0,0-1,1 1,-1 0,1-1,-1 1,1-1,0 1,0-1,-1 0,1 0,0 0,0 0,1 1,3 0,0 0,1 0,-1-1,0 1,1-2,-1 1,1 0,-1-1,1 0,-1-1,1 0,5-1,24-10,0-1,-1-3,-1 0,0-2,-1-2,-1-1,-1-1,18-18,29-18,-28 33,-49 25,0-1,1 1,-1 0,0 0,0 0,0 0,0 0,1 0,-1 0,0 1,0-1,0 0,0 1,0-1,0 1,1-1,-1 1,0-1,0 1,0 0,-1-1,1 1,0 0,0 0,0 0,-1 0,1 0,0 0,-1 0,1 0,0 0,-1 0,0 0,1 0,-1 0,0 0,1 0,-1 0,0 1,0-1,0 0,0 0,0 0,0 1,-1-1,-5 58,4-55,1 1,-1-1,1 1,0 0,1 0,-1-1,1 1,0 0,0 0,1 0,-1-1,1 1,0 0,1-1,-1 1,1-1,0 1,0-1,0 1,0-1,2 2,1-1,-1-1,1 0,0 0,0 0,0-1,0 0,1 0,-1 0,1 0,0-1,0 0,0 0,0-1,0 0,0 0,0 0,0-1,1 1,-1-2,0 1,5-1,125-40,-98 22,-1-2,0-1,-2-2,-1-1,-1-2,-1-2,-2 0,-1-2,20-27,-28 33,0 0,-2-1,-1 0,-2-2,0 0,-2-1,-1-1,-1 0,-2 0,-1-1,-1 0,-2-1,-1 0,-1 0,-2 0,-1 0,-3-25,2 53,-1-1,1 0,-1 0,0 0,0 1,0-1,-1 0,0 1,0-1,0 1,0 0,-1-1,0 1,1 0,-1 1,-1-1,1 1,-1-1,1 1,-1 0,0 0,0 0,0 1,0-1,-1 1,1 0,-1 1,1-1,-1 1,0 0,0 0,1 0,-1 0,0 1,0 0,0 0,0 0,0 1,1 0,-4 0,0 2,0 0,0 1,1 0,-1 0,1 1,0 0,0 0,0 1,1 0,0 0,0 0,0 1,1 0,0 0,0 0,1 1,0-1,0 1,1 0,-2 7,-34 173,36-159,1 1,2 0,1 0,1 0,2 0,1 0,1-1,1 0,2 0,1-1,1 0,1-1,2 0,1-1,0 0,16 17,-19-26,0-1,1 0,1-1,0-1,1 0,1-1,0 0,1-1,9 4,-2-10,-21-8</inkml:trace>
  <inkml:trace contextRef="#ctx0" brushRef="#br0" timeOffset="2196.165">3754 453,'44'0,"27"0,13 0,1 5,-10 1,-7 0,-5 4,-10 0,-3-2,-6 3,-6 0,-4-3,-3 3,-7-1</inkml:trace>
  <inkml:trace contextRef="#ctx0" brushRef="#br0" timeOffset="2362.176">4742 708,'-9'38,"1"13,2-3</inkml:trace>
  <inkml:trace contextRef="#ctx0" brushRef="#br0" timeOffset="2516.755">4770 341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21.18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313 0,'-16'5,"-1"1,2 1,-1 0,1 0,0 2,0 0,1 1,0 0,1 1,0 0,1 1,0 1,1 0,0 0,2 1,-1 1,1 0,1 0,1 0,0 1,-1 6,-5 26,2 1,3 1,1 0,3 0,2 0,2 1,2-1,3 0,1 0,3 0,7 19,-12-54,1 0,1 0,0 0,1-1,0 0,1 0,1-1,0 0,1 0,0-1,1-1,0 1,1-2,0 0,1 0,0-1,0-1,1 0,0-1,12 5,-4-6</inkml:trace>
  <inkml:trace contextRef="#ctx0" brushRef="#br1" timeOffset="5057.925">567 424,'45'-11,"-1"-2,0-2,-1-2,-1-1,-1-3,0-1,-2-2,0-1,-2-3,2-3,-34 26,-1 2,0 0,-1 0,1 0,-1 0,0 0,0-1,0 0,-1 1,1-1,-1 0,0 0,0-1,0 1,0 0,-1-1,0 1,0-1,0 1,0-1,-1-2,0 6,0 0,-1 0,1 0,-1 0,1 0,-1 0,0 1,1-1,-1 0,0 0,1 0,-1 1,0-1,0 0,0 0,0 1,0-1,0 1,0-1,0 1,0 0,0-1,0 1,0 0,0 0,0-1,0 1,0 0,0 0,-1 0,1 0,0 1,0-1,0 0,0 0,0 1,0-1,0 0,0 1,0-1,0 1,0 0,0-1,0 1,0 0,1-1,-2 2,-42 35,28-11,1 0,1 2,1-1,2 2,1 0,1 0,1 1,2-1,1 2,1-1,2 1,1 16,-8 40,1-26,4 0,2 0,3 1,8 55,-6-89,0-1,-2 1,-1 0,-2 0,0 0,-2 1,3-19,-1-1,0 1,-1-1,1 0,-2 0,1 0,-2 0,1 0,-1-1,0 0,-1 0,0 0,0-1,0 0,-1 0,0 0,-1-1,-7 6,10-9,0-1,1 1,-1-1,0 1,0-1,-1-1,1 1,0-1,0 0,-1 0,1 0,-1-1,1 0,-1 0,1-1,-1 1,1-1,0 0,-1 0,1-1,0 0,0 0,0 0,0 0,0-1,0 0,1 0,0 0,-1-1,1 1,0-1,0 0,1 0,-1 0,1-1,0 1,0-1,1 0,-1 0,-1-5,2 0,0 0,0 0,1 0,1 0,-1-1,2 1,-1 0,1 0,1-1,0 1,0 0,1 0,1 1,-1-1,2 1,-1-1,2 0,103-145,-92 135,1 0,1 1,1 1,0 0,1 2,1 0,1 2,0 0,0 2,2 0,2 1,-3 2</inkml:trace>
  <inkml:trace contextRef="#ctx0" brushRef="#br1" timeOffset="5374.097">1188 650,'-5'16,"1"-1,0 1,1 0,1 0,1 0,0 1,1-1,0 0,2 0,0 1,1-1,0-1,1 1,1 0,1-1,3 7,-7-19,-1-1,1 1,-1-1,1 0,0 0,-1 0,1 0,0 0,1 0,-1 0,0-1,0 1,1-1,-1 1,1-1,-1 0,1 0,0 0,-1 0,1-1,0 1,0-1,-1 0,1 1,0-1,0 0,0-1,-1 1,1 0,0-1,0 0,-1 0,1 0,-1 0,1 0,-1 0,2-1,76-73,-28-29,-50 98,-1 1,0-1,0 1,0-1,-1 1,1-1,-1 0,-1 1,1-1,-1 1,0-1,0 1,-1-1,1 1,-1 0,0-1,-1 1,1 0,-1 0,0 1,0-1,-1 1,0-1,1 1,-1 0,0 1,-1-1,1 1,-1-1,0 1,1 1,-1-1,-1 1,1-1,0 2,0-1,-5-1,-13 2</inkml:trace>
  <inkml:trace contextRef="#ctx0" brushRef="#br1" timeOffset="5673.762">1469 904,'10'-24,"12"-27,8-5,-1 2,-2 6,-4 6,-2 10,-4 10</inkml:trace>
  <inkml:trace contextRef="#ctx0" brushRef="#br1" timeOffset="6772.821">2035 594,'-5'-2,"0"0,1 0,-1 1,0 0,0 0,0 1,0-1,0 1,0 0,0 0,0 0,1 1,-1 0,0 0,0 0,0 1,1 0,-1-1,0 1,1 1,0-1,0 1,0 0,0 0,0 0,0 0,1 1,-3 2,-3 1,1 1,0 0,1 0,0 0,0 1,1 0,0 0,0 0,1 1,0 0,1 0,0 0,1 1,0-1,1 1,0 0,0 0,1 0,0 0,1 0,1 8,0-15,-1 0,1 0,0 0,0-1,0 1,0 0,1-1,0 1,0 0,-1-1,2 0,-1 0,0 1,1-1,-1-1,1 1,0 0,0-1,0 1,1-1,-1 0,0 0,1 0,-1 0,1-1,0 0,-1 1,1-1,0-1,0 1,126 5,-108-7,47-17,-57 5</inkml:trace>
  <inkml:trace contextRef="#ctx0" brushRef="#br1" timeOffset="7018.892">2316 678,'-9'29,"-4"9</inkml:trace>
  <inkml:trace contextRef="#ctx0" brushRef="#br1" timeOffset="7273.776">2260 283,'0'5,"0"1</inkml:trace>
  <inkml:trace contextRef="#ctx0" brushRef="#br1" timeOffset="7570.302">2542 847,'1'-7,"2"-22,1 0,2 0,0 0,2 1,1 0,2 0,5-9,-16 38,0 0,0 0,0 0,0 0,1 0,-1 0,0 1,1-1,-1 0,0-1,1 1,0 0,-1 0,1 0,-1 0,1 0,0 0,0-1,-1 1,1 0,0-1,0 1,0 0,0-1,0 1,0-1,0 1,0-1,0 0,0 1,0-1,0 0,0 0,0 0,0 0,0 0,0 0,0 0,1 0,-1 0,0-1,0 1,0 0,0-1,0 1,0 0,0-1,0 1,-1-1,1 0,0 1,0-1,0 0,0 0,-1 1,1-1,0 0,-1 0,1 0,-1 0,1 0,-1 0,1 0,-1 0,0 0,1 0,-1 0,0 0,5 15,37 87,-39-98,-1 0,0 0,1 0,0 0,-1 0,1-1,0 1,0-1,1 0,-1 0,0 0,1 0,0 0,-1-1,1 0,0 1,-1-1,1-1,0 1,0-1,0 1,0-1,0 0,0-1,0 1,1-1,3-1,0-1,-1 0,1 0,-1-1,1 0,-1 0,0-1,-1 0,1 0,-1 0,0-1,0 0,-1 0,1-1,-2 1,1-1,-1-1,0 1,0 0,-1-1,0 0,0 1,-1-1,0-1,0 1,0-7,2-10</inkml:trace>
  <inkml:trace contextRef="#ctx0" brushRef="#br1" timeOffset="8737.001">3360 565,'-15'-3,"0"0,-1 1,1 1,-1 0,0 2,1 0,-1 0,1 1,-1 1,1 1,0 0,0 1,0 0,1 2,0-1,0 2,1 0,0 0,11-6,0 1,0-1,1 0,0 1,-1-1,1 0,0 1,0 0,0-1,1 1,-1-1,0 1,1 0,0 0,0-1,0 1,0 0,0 0,0-1,1 1,-1 0,1-1,0 1,0 0,0-1,0 1,0-1,0 0,1 1,-1-1,1 0,0 0,0 0,0 0,0 0,0 0,0 0,0-1,0 1,1-1,-1 0,1 1,-1-1,1 0,-1-1,1 1,0 0,-1-1,1 1,0-1,1 0,6 1,1-1,0-1,0 1,-1-2,1 1,-1-2,1 1,-1-1,0-1,0 0,0 0,0-1,-1 0,0-1,0 0,4-4,125-123,-120 113,-18 19,0 1,1 0,-1-1,0 1,1-1,-1 1,1 0,-1-1,0 1,1 0,-1-1,1 1,-1 0,1 0,-1-1,1 1,-1 0,1 0,-1 0,1 0,0 0,-1 0,1 0,-1 0,1 0,-1 0,1 0,-1 0,1 0,-1 0,1 0,-1 1,1-1,-1 0,1 0,-1 1,1-1,-1 0,1 1,-1-1,0 0,1 1,-1-1,0 1,1-1,-1 0,0 1,1-1,-1 1,0-1,0 1,0-1,1 1,-1-1,0 1,0-1,0 1,0 0,0-1,0 1,0-1,0 1,0-1,0 1,0-1,-1 1,1-1,0 1,0-1,-1 1,2 52,-1-47,-3 368,3-351,-2-1,-1 1,-1-1,-1 0,-1 0,-1 0,0-1,-2 0,-1-1,-3 6,10-21,0 1,0-1,0 0,0 0,-1-1,0 1,0-1,0 1,-1-1,1-1,-1 1,0-1,0 1,-1-1,1-1,0 1,-1-1,0 0,1 0,-1-1,0 1,0-1,0-1,0 1,0-1,0 0,0 0,0-1,0 0,-1 0,3-4,0-1,0 1,0-1,1 0,0 0,0 0,1-1,0 1,0-1,0 1,1-1,0 1,0-1,0 0,1 0,0 1,1-1,-1 0,1 0,1 1,-1-1,1 1,0-1,1-1,11-32,1 0,2 1,2 1,2 0,23-31,41-34,-68 82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0,'-5'5,"-11"11,-3 8,7-1,5-8,9-7,8-5,4-8,-2-3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1,'-5'5,"-1"6,0-3,6-4,3-6,5-4,-2 0,-4 5,-5 3,-4 7,-4 0,-1 5,6-1,5-7,2-5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2.9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1 622,'29'0,"28"0,15 0,-1 0,-7 0,-10 0,-9 0,-13-5,-6-1,-3 0,-1 1,0 1,3-2,0-2,-3 2</inkml:trace>
  <inkml:trace contextRef="#ctx0" brushRef="#br0" timeOffset="230.79">142 820,'29'10,"38"-7,17-4,4-6,-8-2,-13 0,-12-3,-12 1,-13 2</inkml:trace>
  <inkml:trace contextRef="#ctx0" brushRef="#br0" timeOffset="651.319">1412 340,'-24'12,"0"0,1 2,1 0,0 2,1 0,0 2,2 0,0 1,1 1,-13 19,27-35,0 0,0 0,1 1,0 0,0-1,0 1,0 0,1 0,0 1,0-1,0 0,1 1,0-1,0 1,0-1,0 1,1-1,0 1,0 0,1-1,0 1,0-1,0 1,0-1,1 1,0-1,0 0,0 0,1 0,0 0,0 0,0 0,1-1,-1 0,3 3,6 2,0-1,1 0,0-1,1 0,-1-1,1 0,0-2,1 1,-1-2,1 0,0 0,0-1,0-1,0-1,0 0,-1-1,1 0,0-2,0 1,-1-2,1 0,-1-1,0 0,0-1,-1 0,1-2,-2 1,1-1,-1-1,3 0,-1-1,-1 0,1-1,-2-1,0 0,0 0,9-14,-18 22,0-1,0 1,0-1,-1 0,0 0,0 0,0 0,0 0,-1 0,0-1,0 1,-1 0,1-1,-1 1,0 0,0-1,-1 1,0 0,0 0,0-1,-1 1,1 0,-1 0,0 0,-1 0,1 1,-2-3,-70-50,52 44</inkml:trace>
  <inkml:trace contextRef="#ctx0" brushRef="#br0" timeOffset="939.262">932 566,'77'-18,"0"3,1 3,1 4,-1 4,12 2,159 30,-44 4,-181-31</inkml:trace>
  <inkml:trace contextRef="#ctx0" brushRef="#br0" timeOffset="2148.733">1694 397,'-5'0,"-1"-5,-5-2,0-4,-4 0,-3-3,-4 0,-3 3,-1 4,-2 2,4 7,6 4</inkml:trace>
  <inkml:trace contextRef="#ctx0" brushRef="#br1" timeOffset="12302.759">2117 1,'48'92,"-28"-55,-2 0,-1 2,-2 0,-2 0,-2 1,1 10,-8-27,-1 0,0 0,-2 0,-1 0,-1 0,-1 0,-1 0,-1-1,0 1,-2-1,-1 0,-1 0,-1-1,-7 15,7-12,0 0,-2-1,0 0,-1 0,-2-1,0-1,-1 0,-2-1,0-1,0 0,-2-2,0 0,-2-1,1-1,-2 0,0-2,-12 5,5-12,34-24,67-51,-46 44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91,'-81'96,"4"4,5 2,4 4,-12 32,-55 113,94-192,324-470,-21-9,-195 309,-67 111,0 1,0-1,0 1,0-1,0 0,0 1,0-1,0 1,1-1,-1 1,0-1,0 1,0-1,0 0,1 1,-1-1,0 0,1 1,-1-1,0 1,0-1,1 0,-1 0,1 1,-1-1,0 0,1 0,-1 1,0-1,1 0,-1 0,1 0,-1 0,1 0,-1 1,1-1,-1 0,0 0,1 0,-1 0,1 0,-1-1,1 1,-1 0,1 0,-1 0,0 0,1 0,-1-1,1 1,-1 0,0 0,1 0,-1-1,-7 46,-4-7,2 0,2 1,1 0,2 0,1 0,2 1,2-1,2 0,4 15,-4-39,5 28,2-1,2 0,2 0,12 24,32 51,-58-116,1-1,-1 0,0 1,1-1,-1 0,0 1,1-1,-1 1,0-1,1 1,-1-1,0 1,0-1,0 1,0-1,1 1,-1-1,0 1,0-1,0 1,0-1,0 1,0 0,0-1,0 1,0-1,-1 1,1-1,0 1,0-1,0 1,-1-1,1 1,0-1,0 1,-1-1,1 0,0 1,-1-1,1 1,-1-1,1 0,-1 1,1-1,0 0,-1 0,1 1,-1-1,1 0,-1 0,1 0,-1 0,0 0,1 1,-1-1,1 0,-1 0,1 0,-1 0,1 0,-1-1,-38-7,35 7,-273-120,81 23,183 88,7 3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 2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0,'0'10,"0"8,0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7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43,'0'29,"0"29,0 14,0-1,0-7,0-10,5-9,1-8,0-5,3-8,1-8</inkml:trace>
  <inkml:trace contextRef="#ctx0" brushRef="#br0" timeOffset="470.545">1 43,'117'-17,"-67"7,1 3,0 3,0 1,32 3,-80 0,0-1,-1 1,1 0,0 0,0 0,-1 0,1 0,0 1,-1-1,1 1,0-1,-1 1,1 0,-1 0,1 0,-1 1,1-1,-1 1,0-1,0 1,0 0,0 0,0 0,0 0,0 0,-1 0,1 0,-1 0,1 1,-1-1,0 1,0-1,0 1,0-1,-1 1,1 0,-1-1,1 1,-1 0,0 0,0 2,-3 3,-1 0,0 0,0 0,-1-1,0 1,0-1,0 0,-1-1,0 1,-1-1,0 0,-5 3,-34 37,45-44,-1-1,1 1,-1 0,1 0,0 0,0 0,0 0,0 0,1 0,-1 0,0 0,1 0,-1 1,1-1,0 0,0 0,0 1,0-1,0 0,0 0,1 0,-1 1,1-1,-1 0,1 0,0 0,0 0,0 0,0 0,0 0,1 0,-1 0,0-1,1 1,-1-1,1 1,1 0,79 49,-55-38,67 55,-91-66,-1 1,0 0,0 0,1 0,-2 0,1 0,0 1,-1-1,1 0,-1 1,0-1,0 1,-1 0,1-1,-1 1,1 0,-1-1,0 1,0 0,-1-1,1 1,-1-1,0 1,0 0,0-1,-1 0,1 1,-1-1,1 0,-2 1,-7 8,0-1,-2 0,1-1,-1 0,0-1,-1 0,0-1,-1-1,1 0,-1 0,-1-2,1 1,-1-2,0 0,0-1,-15 1,24-3,-3 2,-1 0,0-1,0 0,1-1,-1 0,0 0,0-1,0-1,0 0,0 0,0-1,0 0,0-1,1 0,-8-3,-1-6</inkml:trace>
  <inkml:trace contextRef="#ctx0" brushRef="#br0" timeOffset="736.954">1158 213,'-14'29,"-15"23,-7 9,3-2,2-6,6-7,3-7,0-5,4-4,0-7,3-7</inkml:trace>
  <inkml:trace contextRef="#ctx0" brushRef="#br0" timeOffset="1003.681">763 297,'34'29,"30"19,8 6,-2-6,-9-6,-14-6,-16-4,-13-7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0 198,'34'-5,"25"-1,8-1,-4 2,-6 2,-9 1,-8 0,-10-3,-6-1,-7 0</inkml:trace>
  <inkml:trace contextRef="#ctx0" brushRef="#br0" timeOffset="252.356">199 1,'9'38,"8"27,2 8,-3-4,-4-10,-5-8,-2-15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0,'-90'201,"72"-164,-3 0,0-2,-3-1,-1 0,-1-2,-15 14,25-30,2-1</inkml:trace>
  <inkml:trace contextRef="#ctx0" brushRef="#br0" timeOffset="296.855">0 0,'10'24,"12"18,8 6,3 0,1-8,0-6,-2-5,-1-6,-6-3,-3-5,-4 0,-11-2,-6-4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5 223,'-2'7,"1"0,0 1,1-1,-1 1,1-1,1 1,0-1,0 0,0 1,1-1,0 0,0 0,1 0,-1 0,2 0,-1 0,1-1,0 0,0 0,1 0,0 0,0-1,0 1,1-1,-1-1,1 1,0-1,1 0,-1 0,1-1,0 0,3 1,9-3,-1-1,1 0,0-2,-1 0,1-1,-1-1,0-1,0 0,0-2,-1 0,0 0,0-2,-1 0,0-1,-1-1,0 0,0-1,0-2,31-17,28-24,-56 85,-14-23,-1-1,1 0,0-1,0 1,1-1,-1 1,1-2,1 1,-1 0,1-1,-1 0,1 0,0-1,1 1,-1-1,1-1,-1 1,1-1,0 0,0-1,-1 0,1 0,0 0,0-1,1 0,-1 0,0-1,0 0,-1 0,1 0,0-1,0 0,1-1,8 0,0-1,-1 0,1-1,-1 0,0-2,0 1,-1-2,0 0,0-1,-1 0,0-1,-1 0,0-1,0-1,-1 0,-1 0,9-14,-18 24,1 0,-1 0,0 0,0 0,0 0,0 0,0-1,0 1,-1 0,1-1,-1 1,0 0,1-1,-1 1,0-1,0 1,-1 0,1-1,0 1,-1 0,0-1,1 1,-1 0,0-1,0 1,0 0,0 0,-1 0,1 0,-1 0,1 0,-1 1,1-1,-1 0,0 1,0-1,-1 0,-16-5</inkml:trace>
  <inkml:trace contextRef="#ctx0" brushRef="#br0" timeOffset="315.663">1303 308,'32'-12,"-1"-2,-1-1,0-2,-2-1,1-1,-2-1,20-19,6-44,-52 81,0 0,-1-1,1 1,-1 0,1 0,-1 0,0 0,0-1,0 1,0 0,0 0,-1 0,1 0,-1-1,1 1,-1 0,0 0,0 0,1 0,-2 0,1 0,0 0,0 1,0-1,-1 0,1 1,-1-1,0 1,1-1,-1 1,0 0,0 0,0 0,0 0,0 0,0 0,0 0,0 1,0-1,0 1,0-1,-2 1,-6 0,0 0,1 1,-1 0,0 0,1 1,-1 1,1 0,0 0,0 0,0 1,0 1,0-1,1 2,0-1,0 1,1 0,-1 1,1-1,1 1,-1 1,-3 5,4-7,0-1,1 1,0 0,0 0,0 0,1 1,0 0,0-1,1 1,0 1,0-1,0 0,1 1,0 0,1-1,0 1,0 0,0 0,1 0,1-1,-1 1,1 0,0 0,1 0,0-1,0 1,1-1,-1 0,2 1,-1-1,1-1,0 1,0 0,1-1,5 6,4-3,-1 0,2 0,-1-1,1-1,0-1,1 0,-1-1,1 0,0-1,0-1,1-1,-1 0,1-1,-1-1,1-1,-1 0,1-1,-1 0,20 0,-7 1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01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1 394,'115'-26,"-63"19,207-18,-120 5,-115 16</inkml:trace>
  <inkml:trace contextRef="#ctx0" brushRef="#br0" timeOffset="279.484">85 564,'38'0,"37"-5,11-2,-5 1,-11 1,-13 1,-16-2,-10-2,-6 2,-2 1,0 2,-5-4,-4-1</inkml:trace>
  <inkml:trace contextRef="#ctx0" brushRef="#br0" timeOffset="3230.515">1271 197,'16'-48,"-15"47,-1 0,0 0,0 0,0 0,0 0,0 1,0-1,0 0,-1 0,1 0,0 0,0 0,-1 0,1 0,-1 0,1 0,-1 1,1-1,-1 0,1 0,-1 1,0-1,1 0,-1 1,0-1,0 1,1-1,-1 1,0-1,0 1,0-1,0 1,0 0,0-1,1 1,-1 0,0 0,0 0,0 0,0 0,0 0,0 0,0 0,0 0,0 0,0 0,0 1,0-1,0 0,0 1,-12 5,0 0,1 0,-1 1,2 1,-1 0,1 1,0 0,1 1,0 0,0 0,1 1,1 0,0 1,0 0,1 0,1 0,0 1,1 0,-1 3,0-1,0 1,1-1,1 1,0 1,1-1,1 0,1 1,0-1,1 1,0 0,2-1,0 0,4 15,-3-25,0 1,0-1,1 0,0 0,0 0,0-1,1 1,0-1,0 0,0-1,1 1,-1-1,1 0,0 0,0-1,1 0,-1 0,1 0,-1-1,1 0,0 0,0-1,0 0,0 0,1 0,7 0,1 0,-1-1,1 0,-1-2,0 0,1 0,-1-1,0-1,0-1,-1 0,3-2,7-3,-1-2,0 0,-1-2,0 0,-1-2,-1 0,0-1,-1-1,-1-1,-1-1,-1 0,-1-1,0-1,-2 0,0-1,-2 0,0-1,-2 0,-1-1,2-11,-8 29,0-2,-1 1,-1 0,1 0,-1 0,-1 0,1 0,-1 0,-1 0,0 0,0 0,0 0,-1 0,0 1,-1 0,1-1,-1 1,-1 0,1 1,-1-1,-1 1,1 0,-1 0,0 1,0 0,-1 0,1 0,-1 1,0 0,-7-3,2 3,-1 0,0 1,0 0,0 1,-1 1,1 0,0 1,-1 0,1 1,0 1,0 0,0 1,0 0,0 1,-7 3,-15 5</inkml:trace>
  <inkml:trace contextRef="#ctx0" brushRef="#br0" timeOffset="3581.055">791 422,'9'-4,"-1"0,1 0,1 1,-1 1,0-1,0 2,1-1,-1 1,1 1,0 0,-1 0,1 0,-1 2,1-1,-1 1,0 0,7 3,66 7,42-14,0-5,122-24,-158 19,175-20,-262 31,0 1,0-1,0 1,0-1,0 1,1 0,-1 0,0 0,0 0,1 0,-1 0,0 0,0 0,0 0,1 0,-1 1,0-1,0 0,0 1,0-1,0 1,0 0,0-1,0 1,0 0,0-1,0 1,0 0,0 0,0 0,-1 0,1 0,0 0,-1 0,1 0,0 0,-1 0,0 0,1 0,-1 1,0-1,1 0,-1 0,0 0,0 1,0-1,0 0,0 0,0 0,-1 1,1-1,-9 10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0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1 169,'24'0,"13"0,4 0,1 0,-2 0,-3 0,-4 0,-1 0,-3 0,-1 0,0 0,0 0,-1 0,1 0,0 0,0 0,0 0,-5 0</inkml:trace>
  <inkml:trace contextRef="#ctx0" brushRef="#br0" timeOffset="3969.171">86 367,'1'2,"1"0,-1 0,1 0,-1-1,1 1,0 0,0-1,0 0,0 1,0-1,0 0,0 0,0 0,0 0,0 0,0-1,1 1,-1-1,0 1,1-1,-1 0,0 0,1 0,-1 0,1 0,0 0,355 3,-183 2,-163 7,-18-7</inkml:trace>
  <inkml:trace contextRef="#ctx0" brushRef="#br0" timeOffset="4635.936">424 0,'52'48,"82"42,65 55,-197-145,-1 1,0-1,0 0,0 1,0 0,0-1,1 1,-1 0,0 0,-1-1,1 1,0 0,0 0,0 0,0 0,-1 0,1 0,0 0,-1 0,1 1,-1-1,0 0,1 0,-1 0,0 1,1-1,-1 0,0 0,0 1,0-1,0 0,0 0,-1 1,1-1,0 0,-1 0,1 0,0 1,-1-1,1 0,-1 0,0 0,1 0,-1 0,0 0,0 0,0 0,0 0,0 0,0-1,0 1,0 0,-13 3,0 1,0 0,1 0,-1 1,2 1,-1 1,1-1,0 2,0 0,-6 6,-178 185,185-186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57,'0'-5,"-4"3,-7 3,-2 4,2 8,8 1,8-7,9-4,2-8,3-3,-2-5,-8 1,-11 1,-1 3,2 3</inkml:trace>
  <inkml:trace contextRef="#ctx0" brushRef="#br0" timeOffset="433.729">354 0,'-10'10,"-7"2,-2 5,8-1,11-3,9-3,4-9,4-5,0-5,-9-2,-10 1,-9 2,-3 8,5 3,5 1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9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12,'-5'2,"0"-1,0 1,0 0,0 0,0 0,1 1,-1-1,1 1,0 1,-1-1,2 0,-1 1,0 0,-1 1,-5 5,-33 33,2 1,2 3,2 1,1 3,-162 146,100-95,99-102,-1 0,0 0,1 0,-1 0,1 0,-1 0,0 0,1 0,-1 0,1 1,-1-1,0 0,1 0,-1 0,0 0,1 1,-1-1,0 0,1 0,-1 1,0-1,0 0,1 1,-1-1,0 0,0 1,0-1,1 0,-1 1,0-1,0 0,0 1,0-1,0 1,0-1,0 0,0 1,0-1,0 1,0-1,0 0,0 1,0-1,0 0,0 1,0-1,0 1,-1-1,1 0,0 1,0-1,0 0,-1 1,1-1,0 0,0 1,-1-1,1 0,0 0,-1 1,1-1,0 0,-1 0,1 0,0 0,9-7</inkml:trace>
  <inkml:trace contextRef="#ctx0" brushRef="#br0" timeOffset="431.935">90 41,'-24'-33,"17"26,17 23,171 206,-33-24,-76-135,-68-66,-7-5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29,'-5'0,"3"0,8 0,6 0,7 0,4 0,4 0,2 0,0 0,0 0,1-5,-1-2,0 1,0 1,-10 2,-9 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23,'19'5,"26"-4,9-1,1-1,-4 0,-11-6,-7 0,-5 0,-7 2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19 539,'-9'-4,"1"-3,7 1,8 1,8 2,7 1,3-4,3-1,1 1,1-3,0-1,-1 2,1-3,-2 1,-9 7,-8 8,-11 4,-5 0</inkml:trace>
  <inkml:trace contextRef="#ctx0" brushRef="#br0" timeOffset="912.95">330 850,'20'-2,"1"-1,-1-1,1-1,-1 0,-1-2,1 0,-1-1,0-1,11-8,-12 6,-1-1,0-1,-1-1,0 0,-1-1,-1 0,0-1,-1-1,-1 0,-1-1,0-1,-2 1,7-17,-2-40,-14 74,0-1,0 0,0 0,-1 0,1 0,0 1,-1-1,1 0,-1 1,0-1,0 0,1 1,-1-1,0 1,0-1,-1 1,1-1,0 1,0 0,-1 0,1-1,-1 1,1 0,-1 0,1 0,-1 1,0-1,1 0,-1 1,0-1,0 1,1-1,-1 1,0 0,0 0,0 0,1 0,-1 0,-1 0,-4 3,0 0,0 0,0 0,0 1,1 0,0 1,0-1,0 1,0 0,1 0,0 1,0 0,0 0,1 0,0 0,0 1,0 0,1 0,0 0,1 0,-1 0,1 0,0 3,-1-3,0-1,0 1,1-1,-1 1,2 0,-1-1,1 1,0 0,0 0,1 0,0 0,0 0,1 1,-1-2,2 1,-1 0,1 0,0 0,0-1,1 1,0-1,0 1,1-1,-1 0,1 0,1-1,-1 1,1-1,3 3,-1-3,1 0,0-1,0 0,0 0,0-1,1 0,-1 0,1-1,0 0,0-1,0 0,0 0,0-1,0 0,0 0,-1-1,1-1,5 0,151-61,-154 58,2 0,-1 0,-1-1,1 0,-1 0,0-1,0-1,-1 0,0 0,0-1,-1 0,0-1,-1 0,0-1,-1 1,0-1,0-1,2-7,-9 20,-1-1,1 1,-1 0,0-1,1 1,-1 0,0-1,1 1,-1 0,0-1,0 0,0 1,0-1,0 1,1-1,-1 0,0 1,0-1,0 0,0 0,0 0,0 0,0 0,0 0,0 0,0 0,0 0,0-1,0 1,0 0,1-1,-1 1,0 0,0-1,0 1,0-1,1 1,-1-1,0 0,0 1,1-1,-1 0,0 1,1-1,-1 0,1 0,-1 0,1 1,0-1,-1 0,1 0,0 0,-1 0,1 0,0 0,0 0,0 0,0 0,0 0,0 0,0 0,0 1,0-1,0 0,1 0,-1 0,0 0,1 0,-1 0,-6 7,0 0,1 0,-1 0,1 1,0 0,1 0,0 0,0 1,0-1,1 1,0 0,1 0,0 0,-1 2,3-7,-1 1,0 0,1-1,-1 1,1 0,0 0,0-1,1 1,-1 0,1-1,0 1,0 0,0-1,0 1,1-1,-1 1,1-1,0 0,0 0,0 0,0 0,1 0,-1 0,1-1,0 1,0-1,0 1,0-1,0 0,0 0,0-1,2 1,4 2,0-1,0-1,1 0,-1 0,1-1,-1 0,1 0,-1-1,1-1,-1 1,1-2,-1 1,1-1,-1-1,0 1,0-2,0 1,-1-1,5-3,11-7,-1-1,0-1,-1 0,0-2,-2-1,2-3,4-3,-13 14,0 0,-1 0,0-2,-1 1,0-1,-1-1,0 0,-1-1,-1 1,-1-2,0 1,-1-1,3-9,-9 24,1-1,-1 1,1-1,-1 1,0-1,0 1,0-1,0 1,0-1,0 1,0-1,0 1,-1 0,1-1,-1 1,1-1,-1 1,1 0,-1-1,0 1,1 0,-1 0,0-1,0 1,0 0,0 0,0 0,0 0,-1 0,1 0,0 1,0-1,-1 0,1 0,0 1,-1-1,1 1,-1 0,1-1,0 1,-1 0,1 0,-1 0,1 0,-1 0,1 0,-1 0,1 0,-1 0,1 1,-1-1,1 1,0-1,-1 1,1 0,0-1,-1 1,1 0,0 0,0 0,-14 11,0 0,2 1,0 1,0 0,1 0,1 1,0 1,1 0,1 0,0 1,1 0,1 1,1 0,1 0,0 0,1 0,0 10,4-22,0-1,0 1,0-1,1 0,0 1,0-1,1 0,-1 0,1 0,0 0,1 0,-1 0,1 0,0-1,0 1,0-1,1 0,-1 0,1 0,0-1,0 1,1-1,-1 0,1 0,-1 0,1-1,0 0,0 0,0 0,0 0,0-1,1 0,3 1,0-1,-1 0,1-1,-1 0,1 0,-1-1,1 0,-1 0,0-1,1 0,-1 0,0-1,3-2,8-5</inkml:trace>
  <inkml:trace contextRef="#ctx0" brushRef="#br0" timeOffset="1478.921">1882 625,'-48'41,"3"2,1 2,2 2,-1 7,28-34,41-37,130-151,-155 167,-1-1,1 1,-1 0,1 0,-1 0,1 0,0 0,0 0,-1 0,1 0,0 1,0-1,0 0,0 0,0 1,0-1,0 1,0-1,0 1,0-1,1 1,-1-1,0 1,0 0,0 0,1 0,-1 0,0 0,0 0,0 0,1 0,-1 0,0 0,0 1,0-1,0 0,1 1,-1-1,0 1,0-1,0 1,0 0,0 0,0-1,0 1,0 0,-1 0,1 0,0 0,0 0,-1 0,1 0,7 52,8 27,-16-78,1 0,1 0,-1 0,0 0,0 0,1 0,-1-1,1 1,-1-1,1 1,0-1,-1 0,1 1,0-1,0 0,0 0,0 0,0-1,0 1,0 0,0-1,1 1,-1-1,0 0,0 0,0 0,1 0,-1 0,0 0,0-1,0 1,0-1,2 0,3-1,0-1,0-1,-1 1,1-1,-1 0,0-1,0 0,0 0,0 0,-1 0,0-1,0 0,-1 0,1 0,-1-1,-1 0,1 1,-1-1,0-1,-1 1,0 0,0 0,0-1,-1 1,0-1,0-7,0-10</inkml:trace>
  <inkml:trace contextRef="#ctx0" brushRef="#br0" timeOffset="1948.954">1825 32,'23'-8,"0"2,1 0,-1 2,1 0,0 2,0 1,0 1,20 2,-43-2,0 0,0 0,1 0,-1 0,0 0,0 0,1 0,-1 0,0 1,0-1,0 1,1-1,-1 1,0-1,0 1,0-1,0 1,0 0,0 0,0 0,0 0,0-1,0 1,-1 0,1 0,0 1,-1-1,1 0,0 0,-1 0,0 0,1 0,-1 1,0-1,1 0,-1 0,0 1,0-1,0 0,0 0,0 1,0 0,-31 51,9-17,21-34,0 0,1 0,-1 0,1 0,-1 1,1-1,0 0,0 0,0 1,0-1,0 0,0 0,1 1,-1-1,1 0,-1 0,1 0,0 1,0-1,0 0,0 0,0 0,1-1,-1 1,0 0,1 0,0-1,-1 1,1-1,0 1,0-1,0 0,-1 0,1 0,1 0,-1 0,0 0,0 0,0-1,0 1,1-1,-1 0,2 1,101 4,-34-24,-52 13</inkml:trace>
  <inkml:trace contextRef="#ctx0" brushRef="#br0" timeOffset="2381.273">2813 229,'-44'104,"-11"-6,-4-2,-5-3,-17 16,71-97,-7 9,2-4</inkml:trace>
  <inkml:trace contextRef="#ctx0" brushRef="#br0" timeOffset="2734.601">2418 229,'91'64,"-65"-49,-1 2,0 0,-2 2,0 1,-1 1,-1 1,-1 0,10 17,-14-15,-1 1,-1 0,-2 1,0 0,6 23,-11-26,1-1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20,'5'-10,"1"2,0 7,-6 8,-8 9,-2 5,-5 4,1 3,-3 2,-2-1,-4 1,-2 0,-2-6,4-6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35 537,'-28'170,"26"-160,0 1,1 0,0 0,1 0,0-1,0 1,1 0,1 0,0-1,0 1,1-1,1 1,-1-1,2 0,-1-1,1 1,1-1,0 0,0 0,1 0,0-1,0 0,3 1,-7-7,1-1,-1 0,1 0,0 0,-1-1,1 0,0 1,-1-1,1 0,0 0,0-1,-1 1,1-1,-1 0,1 0,0 0,-1-1,0 1,1-1,-1 1,0-1,0 0,0-1,0 1,0 0,1-2,70-73,-50 49,-2-1,-1 0,-1-2,-2 0,-1-1,5-16,-22 49,0-1,1 0,-1 1,0-1,1 0,-1 0,1 1,-1-1,1 0,-1 0,0 0,1 1,-1-1,1 0,-1 0,1 0,-1 0,1 0,-1 0,1 0,-1 0,1 0,-1 0,1 0,-1-1,0 1,1 0,-1 0,1 0,-1 0,1-1,-1 1,1 0,1 18,-1-11,0 0,0 0,0 0,1 0,0 0,1 0,-1-1,1 0,1 1,-1-1,1 0,0 0,0-1,1 1,0-1,0 0,0 0,0-1,1 1,0-1,0 0,0-1,0 0,0 0,1 0,-1 0,1-1,0 0,0-1,0 0,0 0,0 0,0-1,0 0,0 0,0-1,2 0,2-1,0-1,-1 0,1-1,-1 0,0-1,0 0,-1 0,1-1,-1 0,-1-1,1 0,-1 0,0-1,-1 0,0-1,0 1,0-1,-1-1,-1 1,0-1,0 0,-1 0,0 0,-1-1,0 1,0-1,-1 0,0-7,-2-39,-1 32</inkml:trace>
  <inkml:trace contextRef="#ctx0" brushRef="#br0" timeOffset="517.009">881 1,'0'0,"0"1,0-1,0 1,0-1,-1 0,1 1,0-1,0 1,0-1,0 1,0-1,0 1,0-1,1 0,-1 1,0-1,0 1,0-1,0 1,0-1,1 0,-1 1,0-1,0 0,1 1,-1-1,0 0,1 1,-1-1,0 0,1 1,-1-1,0 0,1 0,-1 0,0 1,1-1,-1 0,1 0,-1 0,1 0,-1 0,0 0,1 0,-1 0,1 0,-1 0,1 0,-1 0,1 0,-1 0,0 0,1 0,-1 0,1 0,-1-1,0 1,1 0,-1 0,1-1,-1 1,0 0,1 0,-1-1,0 1,0 0,1-1,-1 1,8 40,-5 387,2-229,-4-194,-1 0,1 0,0 0,1-1,-1 1,1 0,-1-1,1 1,0-1,0 0,1 1,-1-1,1 0,-1-1,1 1,0 0,0-1,0 1,1-1,-1 0,1 0,-1-1,1 1,-1-1,1 1,0-1,0 0,-1 0,1-1,0 1,0-1,0 0,0 0,0 0,0-1,0 1,0-1,-1 0,1 0,0 0,0-1,-1 1,4-3,9-5,-1-2,0 0,-1-1,0 0,-1-1,0-1,-1 0,2-4,34-35,-48 51,0 1,1 0,-1 0,1 0,0 0,-1 0,1 0,0 0,0 0,-1 0,1 0,0 1,0-1,0 0,0 1,0-1,0 0,0 1,0-1,0 1,1-1,-1 1,0 0,0 0,0-1,0 1,1 0,-1 0,0 0,0 0,1 0,-1 1,0-1,0 0,0 1,0-1,0 0,1 1,-1-1,0 1,0 0,0-1,0 1,0 0,0 0,-1-1,1 1,0 0,0 0,0 0,-1 0,1 1,7 78,-9-74,0 0,1 1,-1-1,1 1,1-1,-1 0,1 1,1-1,-1 0,1 0,0 0,0 0,1 0,-1 0,1-1,1 1,-1-1,1 0,3 4,-5-8,-1 0,1 0,-1 0,1 0,-1 0,1-1,0 1,-1-1,1 1,0-1,-1 0,1 1,0-1,0 0,-1 0,1 0,0 0,-1-1,1 1,0 0,-1-1,1 1,0-1,-1 0,1 1,-1-1,1 0,-1 0,1 0,11-10</inkml:trace>
  <inkml:trace contextRef="#ctx0" brushRef="#br0" timeOffset="1552.955">1502 623,'9'5,"-1"0,1-1,0 0,0-1,1 1,-1-2,1 1,0-2,-1 1,1-1,0 0,0-1,0-1,0 1,0-1,-1-1,1 0,0 0,-1-1,1 0,-1-1,0 0,0 0,-1-1,1 0,6-6,-12 9,0-1,0 1,-1-1,1 0,-1 0,1 0,-1 0,0 0,0 0,-1-1,1 1,0-1,-1 1,0-1,0 0,0 1,-1-1,1 0,-1 0,0 1,0-1,0 0,0 0,-1 0,1 1,-1-1,0 0,0 1,-1-1,1 1,-1-1,1 1,-1-1,0 1,-1 0,1 0,0 0,-1 0,0 1,1-1,-1 1,0-1,0 1,-1 0,1 0,0 1,-1-1,1 1,-1-1,1 1,-1 0,0 0,0 1,1-1,-1 1,-1 0,-6 5,0 1,0 0,1 0,0 1,0 1,1 0,0 0,1 1,-1 0,2 0,-1 1,1 0,1 0,0 1,0 0,1 0,1 0,0 1,0-1,0 7,-15 80,19-95,0 0,1 0,-1 1,1-1,-1 0,1 0,0 0,0 0,0-1,1 1,-1 0,1 0,0-1,-1 1,1-1,0 1,0-1,1 0,-1 0,0 0,1 0,-1 0,1-1,0 1,0-1,-1 1,1-1,0 0,0 0,2 0,12 2,0-1,0 0,0-2,1 0,-1 0,0-2,0 0,0-1,0-1,0 0,-1-1,0-1,13-7,12-6,-2-3,0 0,-2-3,26-22,-42 32,-1-1,-1 0,0-2,-1 0,-1-1,-1-1,-1-1,-1 0,0-1,9-21,-21 41,-1 0,0-1,1 1,-1 0,0 0,0-1,-1 1,1-1,0 1,-1-1,1 1,-1-1,0 1,0-1,0 1,0-1,0 1,-1-1,1 1,-1-1,1 1,-1-1,0 1,0 0,0-1,-1 1,1 0,0 0,-1 0,1 0,-1 0,0 0,0 0,0 1,0-1,0 0,0 1,0 0,0 0,0-1,-1 1,1 0,-1 1,1-1,0 0,-1 1,1-1,-1 1,0 0,1 0,-1 0,1 0,-1 0,1 1,-1-1,1 1,-1 0,1-1,-11 6,1 1,0 0,0 1,1 0,0 1,0 0,1 0,0 1,1 1,0-1,0 2,2-1,-1 1,-2 7,8-17,1-1,-1 1,1 0,0 0,0 0,0 0,0 0,0 0,0 0,0 1,1-1,-1 0,1 0,-1 1,1-1,0 0,0 0,0 1,0-1,1 0,-1 0,1 1,-1-1,1 0,0 0,0 0,0 0,0 0,0 0,0 0,0 0,1 0,-1 0,1-1,-1 1,1-1,0 1,0-1,-1 1,1-1,0 0,0 0,0 0,0 0,1 0,-1-1,0 1,0-1,1 1,20 1,0-1,0-1,0-1,0 0,0-2,-1-1,1-1,-1-1,4-2,-3 1,36-7,-57 14,-1 0,0 0,0 1,1-1,-1 0,0 1,1 0,-1-1,0 1,0-1,0 1,0 0,0 0,0 0,0 0,0 0,0 0,0 0,0 0,0 0,-1 0,1 0,-1 0,1 1,0-1,-1 0,0 0,1 1,-1-1,0 0,0 1,0-1,0 0,0 1,0-1,0 1,0-1,0 0,-1 0,1 1,-1 0,-15 134,17-134,0 0,0 1,0-1,0 0,1 1,-1-1,1 0,-1 0,1 0,0 0,0-1,0 1,0 0,0-1,0 1,0-1,0 0,1 0,-1 0,0 0,1 0,-1 0,1-1,-1 1,1-1,-1 1,1-1,0 0,-1 0,1 0,-1-1,2 1,81-23,65-82,-133 92,-1-1,0-1,-1 0,-1-1,0-1,-1-1,-1 1,-1-2,0 0,2-9,-11 26,-1 1,0-1,0 0,0 0,0 1,0-1,-1 0,1 0,0 0,-1 0,0 0,1 0,-1 0,0 0,0 0,0 0,0 0,0 0,-1 0,1 0,-1 0,1 0,-1 0,0 0,1 0,-1 0,0 1,0-1,0 0,-1 1,1-1,0 1,-1-1,1 1,-1-1,1 1,-1 0,0 0,1 0,-1 0,0 0,0 0,0 0,0 1,0-1,0 1,0-1,0 1,0 0,0 0,-1 0,-9 4,0 1,0 1,0-1,1 2,0 0,0 0,1 1,0 1,0-1,1 1,0 1,-4 7,3-6,0 0,1 1,1 1,0 0,0 0,1 0,1 1,1 0,0 0,-3 13,6-20,1-1,0 1,0 0,1-1,-1 1,2 0,-1-1,1 1,0-1,0 1,0-1,1 1,0-1,1 0,-1 0,1 0,1 0,-1 0,1-1,0 1,0-1,0 0,1 0,-1 0,3 0,9 5,1-1,0-1,0-1,0-1,1 0,0-1,0-1,0 0,1-2,-1 0,1-1,-1-1,1 0,-1-2,1 0,-1-1,0-1,0-1,14-5,15-7,-29 10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44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2710 285,'4'20,"3"24,-6 11,-2 0,-2-4,0-7,1-5,0-4,1-4,1-3,-1 0,1-1,0-10,0-7</inkml:trace>
  <inkml:trace contextRef="#ctx0" brushRef="#br0" timeOffset="485.844">2597 285,'20'-8,"0"1,1 1,0 0,0 2,1 0,-1 2,1 0,-1 1,1 1,11 3,-30-4,-1 1,1 1,0-1,-1 0,1 1,0-1,-1 1,1 0,-1 0,1 0,-1 0,1 0,-1 0,0 1,0-1,1 1,-1 0,0-1,0 1,-1 0,1 0,0 1,-1-1,1 0,-1 0,0 1,0-1,0 1,0-1,0 1,0-1,-1 1,1-1,-1 1,0 0,1-1,-1 1,-1 0,1 0,0-1,-1 1,1-1,-1 1,0 0,0-1,0 1,-1 1,-25 40,-9 30,38-70,-1-1,1 0,-1 1,1-1,0 0,0 0,0 0,1 0,-1 0,1-1,0 1,-1-1,1 1,0-1,1 0,-1 0,0-1,0 1,1-1,-1 1,1-1,-1 0,1 0,0-1,-1 1,1-1,0 0,-1 0,1 0,1 0,21 5,-22-5,0 1,0-1,0 1,0 0,0 0,0 1,0-1,-1 1,1 0,0 0,-1 0,0 0,1 1,-1-1,0 1,0 0,0 0,-1 0,1 0,-1 0,0 1,1-1,-2 1,1-1,0 1,-1 0,1 0,-1 0,0 0,-1 0,1 0,-1 0,1 0,-1 0,0 0,-1 0,1 0,-1 0,0 0,0 0,0 0,0 0,-1-1,1 1,-1 0,-9 12,-1 0,0-1,-1 0,-1-1,0-1,-1 0,0-1,-1-1,0 0,-1-1,0-1,0 0,-1-2,-1 0,1-1,-2 0,-5-2</inkml:trace>
  <inkml:trace contextRef="#ctx0" brushRef="#br0" timeOffset="874.313">2540 963,'34'4,"34"-2,12-2,1-6,-9-2,-6-4,-10-1,-10 3,-8-2,-5 0,-4 3,-6 3</inkml:trace>
  <inkml:trace contextRef="#ctx0" brushRef="#br0" timeOffset="-2094.853">0 1357,'16'-1,"-1"0,0-1,0-1,0-1,0 0,0-1,-1-1,0 0,0 0,-1-2,0 0,0 0,0-1,-1-1,-1 0,0 0,0-1,-1-1,0 0,-1 0,4-9,143-206,-137 179,-19 48,1-1,-1 1,0-1,1 0,-1 1,0-1,1 0,-1 0,0 1,0-1,0 0,0 0,1 1,-1-1,0 0,-1 0,1 1,0-1,0 0,0 0,0 1,0-1,-1 0,1 0,0 1,-1-1,1 0,-1 1,1-1,0 0,-1 1,1-1,-1 1,0-1,1 1,-1-1,1 1,-1 0,0-1,1 1,-1-1,0 1,0 0,1 0,-1 0,0-1,0 1,1 0,-1 0,0 0,0 0,1 0,-1 0,0 0,0 0,1 1,-1-1,0 0,0 0,1 1,-1-1,0 0,-9 6,-1-1,1 1,0 1,1 0,0 0,0 1,0 0,1 0,0 1,1 0,0 1,-2 2,-3 5,0 0,1 1,1 0,0 0,2 1,0 0,1 1,1 0,-2 14,8-29,0 0,1 0,0 0,0 1,0-1,0 0,1 0,0-1,0 1,1 0,-1-1,1 1,0-1,0 0,0 1,1-2,-1 1,1 0,0-1,0 0,0 0,1 0,-1 0,1-1,0 1,-1-1,1 0,0-1,0 1,0-1,1 0,-1 0,0-1,0 0,0 1,1-2,-1 1,0-1,0 1,0-1,0-1,0 1,2-2,28-6,0-2,-1-2,0-1,-2-2,0 0,0-3,20-16,-39 28,-2 0,1-1,-1 0,0 0,-1-2,0 1,0-1,-1-1,-1 0,1 0,-2 0,0-1,0 0,-1-1,0 0,-1 1,-1-2,0 1,-1 0,0-1,-1 0,0-4,-2 16,0 1,1 0,-1-1,0 1,0 0,0 0,0-1,0 1,0 0,0 0,0-1,-1 1,1 0,0 0,-1-1,1 1,-1 0,0 0,1 0,-1 0,0 0,0 0,1 0,-1 0,0 0,0 0,0 0,0 0,0 1,0-1,0 0,-1 1,1-1,0 1,0-1,0 1,-1 0,1-1,0 1,0 0,-1 0,1 0,0 0,-1 0,1 0,0 0,0 0,-1 1,1-1,0 1,-1-1,-11 9,0 0,1 1,1 0,-1 1,2 0,-1 1,2 0,0 0,0 1,1 1,1-1,0 1,0 0,2 1,-4 11,8-23,0 0,-1 1,1-1,0 0,1 0,-1 1,0-1,1 1,0-1,0 1,0-1,0 0,1 1,-1-1,1 1,0-1,0 0,0 1,0-1,0 0,1 0,0 0,-1 0,1 0,0 0,1-1,-1 1,0-1,1 1,-1-1,1 0,0 0,0 0,0 0,0-1,0 1,0-1,0 0,2 1,7 0,1-1,0 0,0-1,0 0,0-1,-1 0,1-1,0 0,-1-1,1-1,-1 0,0 0,0-2,0 1,-1-1,0-1,0 0,-1-1,0 0,0 0,5-7,0 2,1-2,-2 0,0-1,-1 0,0-1,-1 0,-2-1,1 0,-2-1,4-11,-3 2,-5 19,-1 0,-1 0,0 0,0-1,-1 0,0 1,-1-1,0 0,0 0,-1-4,0 13,0 0,0 1,0-1,0 0,0 0,0 0,0 1,0-1,0 0,0 0,-1 0,1 1,0-1,0 0,-1 1,1-1,-1 0,1 0,-1 1,1-1,-1 1,1-1,-1 1,1-1,-1 1,0-1,1 1,-1-1,0 1,1-1,-1 1,0 0,0 0,0-1,1 1,-1 0,0 0,0 0,1 0,-1 0,0 0,0 0,0 0,0 0,1 0,-1 1,0-1,0 0,1 0,-1 1,0-1,1 0,-1 1,0-1,1 1,-1-1,0 1,-33 34,18-13,1 1,1 0,1 2,1-1,1 1,1 1,2 0,0 0,2 1,1 0,-1 18,5-39,1-1,0 1,0-1,0 1,0-1,1 0,0 1,0-1,1 0,-1 1,1-1,0 0,1 0,-1 0,1-1,0 1,0-1,1 1,-1-1,1 0,0 0,0-1,0 1,0-1,1 0,-1 0,3 1,11 3</inkml:trace>
  <inkml:trace contextRef="#ctx0" brushRef="#br0" timeOffset="-1494.457">1270 1131,'-148'224,"138"-201,41-60,122-173,-153 209,1 0,-1-1,0 1,1-1,-1 1,1-1,0 1,-1 0,1-1,0 1,0 0,0-1,0 1,0 0,0 0,0 0,0 0,1 0,-1 0,0 0,0 0,1 1,-1-1,1 1,-1-1,1 1,-1-1,1 1,-1 0,1-1,-1 1,1 0,-1 0,1 0,0 0,-1 1,1-1,-1 0,1 1,-1-1,1 1,-1-1,0 1,1 0,-1-1,1 2,6 91,-9-87,0 0,0 0,0 0,1 0,0 1,0-1,1 0,0 0,0 1,0-1,1 0,0 0,0-1,0 1,1 0,0-1,0 1,0-1,1 0,0 0,0 0,0-1,2 3,-4-6,0 0,0-1,0 1,-1 0,1 0,0-1,0 1,0-1,0 0,0 1,0-1,0 0,0 0,0-1,0 1,0 0,0 0,0-1,0 0,0 1,0-1,0 0,0 0,-1 0,1 0,0 0,0 0,-1 0,1-1,-1 1,0-1,1 1,-1-1,0 1,0-1,0 0,1 0,36-69,-33 51,0 0,-1 0,-1-1,0 0,-2 1,-1-1,-1-10,1 6</inkml:trace>
  <inkml:trace contextRef="#ctx0" brushRef="#br0" timeOffset="-919.116">1693 850,'15'0,"18"4,10 3,1-1,-2-2,-3 0,-3-2,-3-1,-8-5,-2-2,-1-1,-4 2</inkml:trace>
  <inkml:trace contextRef="#ctx0" brushRef="#br0" timeOffset="-665.094">1806 1019,'34'5,"30"-3,9-8,-8-1</inkml:trace>
  <inkml:trace contextRef="#ctx0" brushRef="#br0" timeOffset="3255.344">2964 1188,'-84'139,"51"-81,-4 8,-3 0,-3-3,-3-1,-4 0,49-61,-14 16,18-17,144-140,87-134,-230 271,-1 0,1 0,0 0,0 0,0 0,0 1,0 0,0 0,1 0,-1 0,1 1,0-1,-1 1,1 1,0-1,0 0,-1 1,1 0,0 0,0 1,0-1,-1 1,1 0,0 1,-1-1,1 1,-1-1,1 1,-1 1,0-1,0 1,0-1,0 1,0 0,-1 1,1-1,-1 1,0-1,0 1,0 0,-1 0,1 0,-1 1,0-1,0 0,0 1,-1 0,1 2,13 159,3-86,-10-61</inkml:trace>
  <inkml:trace contextRef="#ctx0" brushRef="#br0" timeOffset="3535.283">2823 1555,'33'-10,"36"-3,10 1,-3 2,-10 3,-11 3,-10 2,-14 1</inkml:trace>
  <inkml:trace contextRef="#ctx0" brushRef="#br0" timeOffset="5285.356">2032 172,'4'-3,"-1"-1,1 1,0-1,0 1,0 1,0-1,0 0,1 1,-1 0,1 0,0 0,-1 1,1-1,0 1,0 0,0 1,0-1,0 1,0 0,0 0,0 1,0-1,0 1,0 0,-1 1,1-1,0 1,0 0,-1 0,0 0,1 0,-1 1,0 0,0 0,0 0,0 1,-1-1,3 7,-1 0,-1 0,0 0,0 1,-1-1,0 1,-1 0,-1 0,1 0,-2 0,1 0,-2 5,5 37,44 405,-35-285,-7-119,-2 0,-2 0,-3 0,-6 46,-13 117,10-161,8-48,-1 1,2-1,-1 1,1-1,1 1,-1 0,2-1,-1 1,1 0,2 8,36 72,-31-111,2-118,25-174,0 97,-10 69,-6 0,-1-104,-20-59,1 305,0-1,1 0,0 1,0-1,1 0,0 1,0-1,1 1,-1-1,1 1,1 0,-1 0,1 0,0 0,0 0,1 0,0 1,0 0,0 0,0 0,1 0,0 0,0 1,0 0,1 0,-1 1,1-1,6-1,170-10,-24-13,-95 19,1 3,0 3,46 4,-81-1,-16 0,0 0,0 1,0 0,0 1,0 1,-1 0,1 1,-1 0,0 1,2 1,-11-3,0 1,-1-1,1 1,-1 0,0 0,0 0,-1 0,1 0,-1 0,0 1,0-1,0 0,0 1,-1-1,0 0,0 1,0-1,0 1,-1-1,1 0,-1 1,-1-1,1 0,0 0,-3 4,-1 20,3 54,7-64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4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60 536,'-26'38,"21"-25,0-3,1 0,0 0,1 0,-1 0,2 0,0 1,0 0,1-1,0 1,1 0,0-1,1 1,0 0,0 0,2-1,-1 1,1-1,0 0,1 0,1 0,-1 0,1-1,1 0,0 0,0 0,1-1,0 0,0 0,2 0,0-4,1 0,0-2,-1 1,1-1,0 0,0-1,0 0,0-1,0 0,0-1,0 0,0 0,0-1,0 0,0-1,-1 0,1-1,-1 0,0 0,0-1,0 0,-1 0,0-1,0-1,0 1,4-6,86-106,-97 117,0 0,1 1,-1 0,0-1,1 1,-1 0,0-1,1 1,-1 0,0 0,1 0,-1 0,0 1,1-1,-1 0,0 0,1 1,-1-1,0 1,0-1,0 1,1 0,-1-1,0 1,0 0,0 0,0 0,0 0,0 0,0 0,0 0,-1 0,1 0,0 0,-1 0,1 1,0-1,-1 0,0 0,1 1,-1-1,0 0,1 1,-1-1,0 0,0 1,0-1,0 0,-1 1,1-1,0 1,5 11,-1-4,0-1,1-1,0 1,0-1,0 0,1 0,1 0,-1-1,1 0,0 0,0-1,0 0,1 0,0-1,0 0,0 0,1-1,-1 0,1 0,0-1,0 0,-1 0,1-1,0-1,0 1,1-2,-1 1,0-1,-1 0,1-1,8-2,-10 1,0 0,0-1,0 0,0 0,-1 0,1-1,-1 0,0 0,-1-1,1 1,-1-1,0-1,-1 1,1-1,-1 1,-1-1,1 0,-1-1,0 1,-1 0,0-1,0 0,0 1,-1-1,-1 0,1-3,1-14</inkml:trace>
  <inkml:trace contextRef="#ctx0" brushRef="#br0" timeOffset="1160.979">1104 0,'16'52,"-3"0,-2 1,-2 0,-3 1,-2-1,-3 1,-3 38,-28 182,30-272,0 0,0 0,0 0,0 0,0 0,0 0,1 0,-1 0,1 0,-1 0,1 0,0-1,0 1,0 0,0 0,0-1,0 1,0 0,1-1,-1 1,1-1,-1 0,1 1,-1-1,1 0,0 0,-1 0,1 0,0 0,0-1,0 1,0 0,0-1,0 0,0 1,0-1,0 0,0 0,0 0,0 0,0 0,0-1,0 1,0 0,1-2,86-38,-62 21,-23 15,1 0,-1 0,1 0,0 0,0 1,1 0,-1 0,1 1,-1-1,1 1,0 0,0 1,0-1,0 1,0 0,0 1,5-1,-8 4,0-1,1 1,-1-1,-1 1,1 0,0 0,-1 1,0-1,1 0,-1 1,-1-1,1 1,0 0,-1-1,0 1,0 0,0 0,0 0,-1 0,1 0,-1 1,6 20,-5-21,1 1,-1-1,1 0,0 0,0 1,1-2,-1 1,1 0,0 0,0-1,0 0,0 1,1-1,-1 0,1-1,0 1,0-1,0 1,0-1,0-1,0 1,1 0,-1-1,1 0,-1 0,1 0,-1-1,1 1,-1-1,1 0,0-1,-1 1,1-1,9-1,1-1,-1-1,1 0,-1-1,0-1,-1 0,0 0,0-2,9-6,-7 4,0-1,-1 0,0-2,-1 1,-1-2,0 0,-1 0,0-1,-1 0,0-1,-2 0,2-5,-8 18,-1 1,1-1,-1 1,0-1,0 0,0 1,0-1,0 0,-1 0,0 0,1 0,-1 1,0-1,0 0,0 0,-1 0,1 0,-1 0,1 0,-1 1,0-1,0 0,0 1,-1-1,1 0,-1 1,1 0,-1-1,0 1,0 0,0 0,0 0,0 0,0 0,-1 0,1 1,-1-1,1 1,-1 0,0 0,1 0,-1 0,0 0,0 0,1 1,-1-1,0 1,0 0,0 0,0 0,0 0,-2 1,-7 3,0 0,1 2,-1-1,1 2,0-1,1 1,-1 1,1 0,1 1,-1-1,2 2,-1-1,1 1,1 1,0 0,0-1,1 2,0 0,3-8,0 1,0-1,0 1,1 0,-1-1,1 1,1 1,-1-1,1 0,-1 0,2 1,-1-1,0 0,1 1,0-1,0 0,1 1,0-1,0 0,0 1,0-1,1 0,0 0,0 0,0 0,1 0,-1-1,1 1,0-1,1 1,-1-1,1 0,0 0,0-1,0 1,3 1,9 0,0 0,1-1,-1-1,1-1,0 0,0-1,0-1,0 0,0-2,-1 0,1 0,0-2,-1 0,0-1,0 0,0-2,-1 1,12-8,-19 11,33-13,-1-2,0-1,-2-2,0-1,-1-2,-2-2,-6 4,-19 17,-1-1,0 0,0-1,0 1,-1-2,0 1,-1-1,1 0,-2-1,1 0,-1 0,0 0,-1-1,0 0,-1 0,0 0,0 0,-1-1,0-1,-3 10,0 0,0-1,0 1,-1-1,1 1,0 0,-1-1,0 1,1 0,-1 0,0-1,0 1,-1 0,1 0,0 0,-1 0,1 0,-1 1,1-1,-1 0,0 1,0-1,0 1,0-1,0 1,0 0,0 0,0 0,-1 0,1 0,0 1,-1-1,1 1,0-1,-1 1,0 0,-87 17,80-12,-6 2,0 1,0 0,1 1,0 1,1 1,0 0,-8 8,21-18,0-1,0 1,0 0,0 0,0 0,0 0,0 0,1 0,-1 0,0 0,1 0,-1 1,1-1,-1 0,1 0,-1 1,1-1,0 0,-1 0,1 1,0-1,0 0,0 1,0-1,0 0,1 1,-1-1,0 0,1 1,-1-1,1 0,-1 0,1 0,-1 1,1-1,0 0,-1 0,1 0,0 0,0 0,0 0,0 0,0-1,0 1,0 0,0 0,1 0,67 20,-57-18,222 13,-232-16,0 0,0 0,1 0,-1 1,0-1,0 1,0 0,0-1,0 1,0 0,0 0,0 0,0 0,0 1,0-1,0 0,-1 1,1-1,-1 1,1 0,-1 0,0-1,1 1,-1 0,0 0,0 0,-1 0,1 0,0 0,0 1,-1-1,0 0,1 0,-1 0,0 1,0-1,0 0,0 0,-1 0,1 1,0-1,-1 0,0 0,1 1,-1-1,1 1,0-1,-1 1,1-1,0 1,1-1,-1 1,0-1,1 1,-1-1,1 1,0-1,0 0,0 1,0-1,0 0,0 0,1 0,-1 0,1 0,-1 0,1 0,0 0,0 0,0-1,0 1,0-1,0 0,0 1,1-1,-1 0,0 0,1-1,-1 1,1 0,-1-1,0 1,1-1,-1 0,1 0,2 0,18 0,1 0,-1-2,0 0,0-2,0 0,0-2,0-1,-1 0,0-2,-1 0,0-2,11-6,75-60,-103 74,0-1,-1 1,0-1,0 0,0 1,0-2,-1 1,1 0,-1 0,0-1,0 1,-1-1,1 0,-1 1,0-1,0 0,-1 0,1 0,-1 1,0-1,0 0,-1 0,0 0,0 0,0-2,0 5,0 0,-1-1,1 1,0 0,-1 0,1 0,-1 0,0 1,0-1,1 0,-1 1,0-1,-1 1,1-1,0 1,0 0,0 0,-1 0,1 0,-1 1,1-1,0 1,-1-1,1 1,-1 0,1 0,-1 0,1 0,-1 0,1 1,-1-1,1 1,-1-1,-1 2,-82 34,76-30,1 1,0 0,0 0,0 1,1 0,1 0,-1 1,1 0,1 1,0-1,0 1,1 0,-1 3,3-8,1 0,0 0,1 1,-1-1,1 0,0 1,0-1,1 1,0 0,0-1,0 1,0-1,1 1,0-1,0 1,1-1,0 0,-1 0,2 1,-1-1,1 0,-1-1,1 1,0 0,1-1,-1 0,5 4,6 2,0-2,0 1,1-2,0 0,0-1,1 0,0-1,0-1,0-1,1 0,-1-1,12 0,-14 0,57 5,-42-6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0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85,'4'-6,"-16"21,-43 67,-4-2,-2-2,-35 29,37-40,-48 60,91-108</inkml:trace>
  <inkml:trace contextRef="#ctx0" brushRef="#br0" timeOffset="312.044">57 170,'16'20,"1"0,1-2,1 0,1-1,0-1,1-1,16 9,-22-14,225 118,-40-47,-141-67,-46-15</inkml:trace>
  <inkml:trace contextRef="#ctx0" brushRef="#br0" timeOffset="678.217">395 1,'28'279,"-27"-239,-1 0,-2 0,-2-1,-7 33,5-43,2 1,1-1,2 1,0 0,4 18,13-8,-4-28</inkml:trace>
  <inkml:trace contextRef="#ctx0" brushRef="#br0" timeOffset="996.804">0 424,'38'-5,"42"-6,17-1,1 1,-6 2,-15 4,-9 1,-13 3,-5 0,-7 1,-6 1,-4-1,1-4,1-2,-7 0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07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114 391,'11'327,"7"-2,-18-302</inkml:trace>
  <inkml:trace contextRef="#ctx0" brushRef="#br0" timeOffset="337.914">1 448,'24'-38,"1"2,3 2,0 0,3 2,0 1,2 1,1 2,24-15,-54 40,1-1,-1 0,1 1,-1 0,1 0,0 1,0-1,0 1,0 0,1 0,-1 1,0-1,1 1,-1 0,1 1,0-1,-1 1,1 0,-1 1,1-1,-1 1,1 0,-1 1,1-1,-1 1,0 0,0 0,0 1,0 0,0 0,-1 0,1 0,-1 1,0-1,1 1,-2 0,1 0,0 1,1 2,2 10,0 0,-1 0,0 0,-2 1,0 0,-1 0,0 0,-2 0,0 0,-1 1,-1-1,-1 0,0 0,-2 0,0 0,0 0,-2-1,0 0,-1 0,-1-1,-1 1,0-2,-1 1,0-1,-6 4,11-12,-2 0,1 0,0-1,-1 0,-1 0,1-1,-1 0,1 0,-1-1,-1 0,1 0,-1-1,1 0,-1-1,0 1,0-2,0 1,0-1,0-1,0 0,0 0,0 0,-1-2,1 1,0-1,1 0,-1-1,-5-1,-2-8,1 2</inkml:trace>
  <inkml:trace contextRef="#ctx0" brushRef="#br0" timeOffset="1468.072">876 617,'-223'134,"211"-126,1 0,-1 1,2 1,-1 0,1 0,1 1,0 0,0 1,1 0,1 0,0 1,0 0,2 0,-1 0,-1 12,6-22,0 0,0 1,1-1,0 0,-1 1,1-1,0 0,1 1,-1-1,1 0,-1 1,1-1,0 0,0 0,1 0,-1 0,0 0,1 0,0 0,0 0,0-1,0 1,0-1,0 1,1-1,-1 0,1 0,0 0,0 0,0 0,-1-1,1 1,1-1,-1 0,0 0,0 0,0 0,1-1,-1 1,0-1,1 0,-1 0,0 0,1 0,-1 0,0-1,0 0,1 1,-1-1,0-1,3 0,9-4,0-1,-1-1,0 0,0-1,-1 0,0-1,0 0,-1-1,-1-1,0 0,7-10,21-19,56-69,-70 90,-15 39,-14 2,2-16,0-1,0 1,1-1,-1 1,1 0,0-1,0 1,1 0,0 0,0 0,0 0,0 0,1-1,-1 1,1 0,0 0,1-1,-1 1,1 0,0-1,0 0,1 1,-1-1,1 0,0 0,0 0,0-1,0 1,1-1,0 0,-1 0,1 0,0 0,1 0,3-1,1-1,0 0,0 0,0-1,0 0,0 0,-1-1,1-1,0 1,0-1,-1-1,1 1,-1-1,0-1,0 0,0 0,0 0,-1-1,0 0,0-1,0 0,2-2,7-7,0-1,-1-1,-1-1,-1 0,0 0,-1-1,-1-1,3-8,-10 19,0 0,0 0,-1 0,0 0,-1-1,0 1,0-1,-1 0,0 1,-1-1,0 0,-1 1,0-1,0 0,-1 1,0-1,-1 1,0-1,-2-3,4 11,-1 1,1 0,0-1,0 1,0 0,-1 0,1 0,0 0,-1 0,1 0,-1 0,0 0,1 1,-1-1,0 1,1-1,-1 1,0-1,1 1,-1 0,0 0,0 0,1 0,-1 0,0 1,0-1,1 0,-1 1,0-1,1 1,-1-1,1 1,-1 0,1 0,-1 0,1 0,-1 0,1 0,0 0,-1 1,-48 54,47-53,-1 1,1 0,-1 0,1 0,1 0,-1 1,0-1,1 1,0-1,0 1,1 0,-1 0,1 0,0 0,0 0,1 0,-1 0,1 0,0 1,1-1,-1 0,1 0,0 0,0 0,1 0,-1 0,1-1,0 1,1 0,-1-1,1 1,0-1,0 0,0 0,0 0,1 0,0-1,-1 1,4 0,5 1,0 0,1-1,0-1,-1 0,1-1,0 0,0-1,1 0,-1-2,0 1,0-1,6-2,66 1,-82 2,0 1,0 0,0-1,0 2,0-1,0 0,0 1,0-1,-1 1,1 0,0 0,-1 0,0 0,1 0,-1 0,0 1,0-1,0 1,0 0,-1-1,1 1,-1 0,0 0,1 0,-1 0,-1 0,1 0,0 0,-1 1,1-1,-1 0,0 0,0 0,-1 1,1-1,-1 1,1-1,-1 0,1-1,-1 1,1 0,0 0,0 0,0-1,1 1,-1 0,0 0,1-1,0 1,0 0,0-1,0 1,0-1,1 1,-1-1,1 1,-1-1,1 0,0 0,0 0,0 0,0 0,0 0,0-1,1 1,-1-1,0 1,1-1,-1 0,1 0,0 0,-1 0,1 0,0-1,0 1,-1-1,1 0,0 0,0 0,0 0,-1 0,1-1,0 1,8-4,0 0,0 0,-1-1,1-1,-1 1,0-2,-1 1,0-1,0-1,0 0,-1 0,0 0,0-1,-1 0,0-1,19-20,8-9,-2-2,-2-1,-2-2,-2 0,-1-2,-3-1,-2-1,-1 0,5-30,-19 64,0-1,-1 0,-1 0,0 0,-1 0,-1 0,0 0,-1 0,-1-1,0 1,-1 0,-1 0,-4-14,7 28,0 0,-1 0,1-1,0 1,-1 0,0 0,1 0,-1 0,0-1,1 1,-1 0,0 0,0 0,0 1,0-1,0 0,0 0,0 0,0 1,0-1,-1 1,1-1,0 1,0-1,-1 1,1 0,0-1,0 1,-1 0,1 0,0 0,-1 0,1 0,0 0,0 0,-1 1,1-1,0 0,0 1,-1-1,1 1,0-1,0 1,0 0,0-1,0 1,0 0,0 0,0 0,-1 1,-38 56,29-24,2 1,0 0,3 0,1 1,1 0,3 0,0 0,2 0,6 27,-3-35,1-1,2-1,1 1,1-1,1 0,1-1,1-1,16 24,5 14,-35-55,-13-20,5 0</inkml:trace>
  <inkml:trace contextRef="#ctx0" brushRef="#br0" timeOffset="1706.025">1638 504,'33'5,"17"1,28-5,5-2,-6-2,-11 1,-13-1,-10-3,-8-2,-4 1,-4 2,-6 1</inkml:trace>
  <inkml:trace contextRef="#ctx0" brushRef="#br0" timeOffset="1869.845">2428 674,'10'24,"3"7</inkml:trace>
  <inkml:trace contextRef="#ctx0" brushRef="#br0" timeOffset="2018.357">2399 391,'0'0</inkml:trace>
  <inkml:trace contextRef="#ctx0" brushRef="#br0" timeOffset="2237.999">2964 504,'-22'7,"1"1,1 0,-1 2,2 0,-1 2,1 0,1 1,0 0,1 2,1 0,-11 13,24-25,0 0,0 0,0 0,1 0,0 1,-1-1,1 1,0-1,1 1,-1 0,1 0,-1 0,1 0,0 0,1 0,-1 0,1 0,0 1,0-1,0 0,0 0,1 0,-1 0,1 0,0 0,1 0,-1 0,1 0,-1 0,1 0,0-1,1 1,-1-1,1 0,-1 1,1-1,0 0,0-1,0 1,1 0,-1-1,1 0,6 4,1-1,0-1,0 0,0 0,0-1,0-1,1 0,-1 0,1-1,0-1,-1 0,1 0,0-1,-1-1,1 0,-1 0,0-1,0-1,0 0,0 0,-1-1,1-1,9-6,-2-2</inkml:trace>
  <inkml:trace contextRef="#ctx0" brushRef="#br0" timeOffset="3306.04">3275 645,'-3'3,"0"-1,0 1,0 0,0 0,1 1,-1-1,1 1,0-1,0 1,0 0,1-1,-1 1,1 0,0 0,0 0,0 0,1 1,-1-1,1 0,0 0,0 0,0 0,1 1,-1-1,1 0,0 0,1 0,-1 0,1-1,-1 1,1 0,0 0,0-1,1 1,-1-1,1 0,0 0,0 0,0 0,0 0,0-1,1 1,-1-1,1 0,-1 0,1 0,0-1,0 1,0-1,0 0,0 0,0 0,3 0,3-2,0 1,-1-2,1 0,-1 0,1 0,-1-1,0-1,0 0,0 0,-1 0,1-1,-1 0,0-1,-1 0,1 0,5-7,36-24,-46 35,0 1,-1 0,1 0,0 0,0 0,-1 0,1 1,0-1,0 1,0 0,0 0,0 0,0 0,0 0,0 1,-1 0,1-1,0 1,0 0,0 0,-1 0,1 1,-1-1,1 1,-1-1,1 1,-1 0,0 0,0 0,0 0,0 0,0 0,0 1,-1-1,1 1,-1-1,1 1,29 28,-24-26,-1-1,1-1,0 1,0-1,1 0,-1 0,1-1,-1 0,1-1,0 0,-1 0,1 0,0-1,0 0,0 0,0-1,-1 0,1-1,0 0,-1 0,1 0,-1-1,0 0,0-1,0 0,0 0,-1 0,1-1,12-10,0-1,-1 0,-1-2,-1 0,0-1,-1 0,-2-1,0-1,-1 0,-1-1,0 0,-2-1,-1 0,0-5,1 7,0-1,-2 0,-1-1,-1 1,-1-1,0 0,-2-1,-1 1,-1 0,0-1,-2 1,-1 0,-1 0,-1 0,-2-3,6 21,-1-1,0 1,-1 0,1-1,-1 1,0 0,0 1,-1-1,1 1,-1-1,0 1,0 0,0 0,-1 1,0 0,1-1,-1 1,0 1,-1-1,1 1,0 0,-1 0,1 0,-1 1,1 0,-1 0,0 0,0 1,1 0,-1 0,0 1,1-1,-1 1,0 0,1 1,-1-1,1 1,-1 0,1 1,0-1,0 1,0 0,-1 1,-4 5,0 1,0 0,1 0,0 1,1 0,0 1,1 0,1 0,-1 1,2-1,0 1,0 1,1-1,1 0,0 1,1 1,-2 13,2 0,1 1,0-1,3 1,0-1,2 0,3 12,-4-24,1 0,1 1,0-1,1-1,1 1,0-1,1-1,1 1,0-1,1-1,0 0,1 0,1-1,0 0,0-1,2-1,-1 0,1 0,14 6,-18-9,1-1,1 0,-1-1,1 0,0-1,0 0,0-1,0-1,1 1,-1-2,1 0,0 0,-1-1,1-1,0 0,-1-1,1 0,-1-1,0-1,0 1,0-2,0 0,6-4,-4-1</inkml:trace>
  <inkml:trace contextRef="#ctx0" brushRef="#br0" timeOffset="3955.983">4630 588,'-35'12,"0"1,0 2,2 1,0 2,-13 10,-24 31,69-58,1-1,-1 1,0 0,1 0,-1-1,1 1,-1 0,1 0,-1 0,1 0,0 0,-1 0,1 0,0 0,0 0,0 0,0 0,0 0,0 0,0 0,0 0,0 0,0 0,1 0,-1 0,0 0,1 0,-1 0,0 0,1-1,0 1,-1 0,1 0,-1 0,1-1,0 1,-1 0,1 0,0-1,0 1,0-1,0 1,-1-1,1 1,0-1,0 0,0 1,0-1,0 0,0 0,0 1,0-1,0 0,1 0,56 3,-37-6,-2-2,1 0,0-2,-1 0,0-1,-1 0,0-2,0 0,-1-1,15-12,6-3,-36 24,-1 1,1-1,0 0,0 1,0-1,0 1,0 0,0 0,1 0,-1 0,0 0,1 0,-1 1,0-1,1 1,-1-1,1 1,-1 0,1 0,-1 0,1 0,-1 0,0 1,1-1,-1 1,1 0,-1 0,0 0,0 0,1 0,-1 0,0 0,0 1,0-1,0 1,0-1,-1 1,1 0,0 0,-1 0,1 0,10 21,-10-18,0 1,0-1,1 0,0 0,-1-1,2 1,-1-1,0 1,1-1,0 0,0 0,0-1,0 1,1-1,-1 0,1 0,0 0,0-1,0 1,0-1,0-1,1 1,-1-1,4 1,8-4,-1 0,0-1,0-1,0 0,-1-1,0-1,1 0,-2-1,1-1,-1 0,0-1,2-3,-1 3,0-1,-1-1,0 0,-1-1,0-1,-1 1,-1-2,0 0,-1 0,0-1,-1 0,-1-1,0 0,-1 0,-1-1,0 0,-1 0,-1 0,-1 0,-1-1,0 1,-1-13,-1 28,0 0,0 0,0 0,0 0,0 0,-1 0,1 0,-1 0,0 0,1 0,-1 0,0 0,0 0,0 1,0-1,-1 0,1 1,0-1,-1 1,1-1,-1 1,1 0,-1-1,0 1,0 0,1 0,-1 0,0 0,0 1,0-1,0 1,0-1,0 1,0-1,0 1,0 0,0 0,0 0,0 0,0 0,-2 1,-79 38,77-34,0-1,0 1,0 0,1 0,0 1,0 0,0 0,0 0,1 0,0 1,1 0,-1 0,1 0,1 0,-1 0,1 0,0 1,1-1,0 1,0 0,0-1,1 1,1 0,-1-1,1 1,0-1,1 1,0-1,0 1,0-1,1 0,0 0,1 0,2 3,5 0,0 0,1-1,0-1,0 0,1 0,0-1,0-1,1 0,0-1,6 1,106 58,-122-60,-1 1,1-1,-1 1,0 0,0 0,0 0,-1 0,0 1,0-1,0 1,-1-1,0 1,0 0,0 0,0-1,-1 1,0 0,-1 0,1-1,-1 1,0 0,0 0,-1-1,0 2,-4 40,7-28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75,'-9'15,"0"-1,2 1,0 1,0 0,2 0,0 0,0 0,2 1,0-1,1 1,1 0,0 0,2 14,-1-29,0 0,0-1,1 1,-1 0,0 0,1 0,-1 0,1 0,0-1,0 1,0 0,-1-1,2 1,-1 0,0-1,0 1,0-1,1 0,-1 1,1-1,-1 0,1 0,-1 0,1 0,0 0,-1 0,1 0,0-1,0 1,0-1,0 1,-1-1,1 0,0 0,0 0,0 0,0 0,0 0,0 0,0 0,0-1,-1 1,1-1,0 0,1 0,70-54,-67 49,0 0,0 0,-1-1,0 1,0-1,0 0,-1-1,0 1,-1-1,1 0,-2 1,1-1,-1-1,0 1,0 0,-1 0,-1-1,1 1,-1-1,-1 1,1-1,-1 1,-1 0,0 0,0-1,0 1,-1 1,-1-1,1 0,-1 1,-1-3,2 7,1-1,0 0,-1 1,1 0,-1 0,0 0,0 0,-1 0,1 0,0 1,-1 0,0-1,1 1,-1 1,0-1,0 0,0 1,0 0,0 0,-1 0,1 1,0-1,0 1,0 0,-1 0,1 1,0-1,0 1,0 0,-1 0,1 0,0 0,0 1,1 0,-1 0,-2 1,-16 12,3 1</inkml:trace>
  <inkml:trace contextRef="#ctx0" brushRef="#br0" timeOffset="435.207">379 245,'5'-14,"1"1,1-1,0 1,1 1,0 0,1 0,0 0,1 1,8-6,-18 16,1 0,-1 0,1 0,0 0,-1 0,1 1,0-1,-1 0,1 0,0 1,0-1,0 1,0-1,0 1,-1-1,1 1,0-1,0 1,0 0,0-1,0 1,0 0,0 0,1 0,-1 0,0 0,0 0,0 0,0 0,0 0,0 1,0-1,0 0,0 1,0-1,0 1,-1-1,1 1,0-1,0 1,0 0,0-1,-1 1,1 0,0 0,17 49,-13-30,-3-13,0-1,0 0,1 1,0-1,0 0,1-1,-1 1,1 0,1-1,-1 0,1 0,0 0,0-1,0 0,0 1,1-2,0 1,0-1,0 0,0 0,0-1,1 1,-1-1,1-1,0 1,-1-1,1-1,0 1,0-1,-1 0,1-1,0 1,0-1,-1-1,1 1,-1-1,1 0,2-2,1 0,-1-1,0-1,0 0,0 0,-1-1,0 0,0 0,0 0,-1-1,-1-1,1 1,-1-1,0 0,-1 0,0-1,-1 0,0 0,0 0,-1 0,-1 0,1-1,-2 1,1-1,-2 0,1 1,-2-5,-4-10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3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335 565,'-24'1,"0"0,0 1,1 2,-1 1,1 0,0 2,0 0,-9 6,30-13,-1 1,1 0,0-1,-1 1,1 0,0 0,-1 1,1-1,0 0,0 1,0-1,0 1,1 0,-1-1,0 1,1 0,-1 0,1 0,-1 0,1 1,0-1,0 0,0 0,0 1,0-1,1 1,-1-1,1 0,0 1,-1-1,1 1,0-1,1 1,-1-1,0 1,1-1,-1 1,1-1,0 1,0-1,0 0,0 1,0-1,0 0,0 0,1 0,-1 0,1 0,0 0,1 1,74 35,-72-37,1 0,-1 0,0 0,0 0,1 1,-1 0,0 0,-1 0,1 0,0 1,-1 0,1 0,-1 0,0 1,0-1,0 1,-1 0,1 0,-1 1,0-1,0 0,0 1,-1 0,0 0,0 0,0 0,0 0,-1 0,0 0,0 1,0-1,0 0,-1 2,-5 3,0 0,-1 0,0-1,-1 1,0-1,0 0,-1-1,0 0,0 0,-1-1,0 0,0 0,-1-1,0-1,0 1,0-1,0-1,-1 0,-2 0,-73 22,61-22</inkml:trace>
  <inkml:trace contextRef="#ctx0" brushRef="#br0" timeOffset="321.015">561 762,'-4'10,"0"0,0 0,1 0,0 1,1-1,0 1,0 0,1-1,1 1,0 0,0-1,1 1,0 0,1-1,1 1,-1-1,1 1,1-1,0 0,3 3,-6-10,1-1,0 1,0-1,0 0,0 0,1 0,-1 0,0 0,1 0,-1-1,1 1,0-1,0 1,-1-1,1 0,0 0,0-1,0 1,0 0,0-1,0 0,0 0,0 0,0 0,0 0,0-1,0 1,0-1,0 0,0 0,0 0,0 0,2-2,3-1,0 0,-1-1,0 0,0 0,0-1,0 0,-1 0,0 0,0-1,-1 0,1-2,2-4,-1 1,0-1,-1-1,-1 1,0-1,-1 0,-1 0,0 0,-1 0,0-1,-1-4,0 14,-1-1,0 0,0 0,-1 0,0 0,0 1,0-1,-1 0,0 1,0-1,0 1,-1-1,1 1,-1 0,-1 0,1 0,-1 1,1-1,-1 1,-1 0,1 0,0 0,-1 1,0-1,0 1,0 0,0 1,-6-3,-15-2,2 2</inkml:trace>
  <inkml:trace contextRef="#ctx0" brushRef="#br0" timeOffset="685.581">1013 1,'-20'228,"10"0,10 17,-1-207,-3 0,-1-1,-2 1,-1-1,-4 9,12-46,-2 2,1 0,0 0,0 1,0-1,1 0,-1 1,0-1,1 1,0-1,-1 1,1-1,0 1,0-1,1 1,-1-1,0 1,1-1,0 1,-1-1,1 0,0 1,0-1,0 0,1 1,-1-1,0 0,1 0,0 0,-1 0,2 0,7-2</inkml:trace>
  <inkml:trace contextRef="#ctx0" brushRef="#br0" timeOffset="1002.04">1182 678,'-3'19,"1"0,0-1,1 1,1 0,1 0,1 0,1 0,0-1,1 1,1-1,1 0,0 0,3 1,-7-14,2-1,-1 0,0 0,1 0,0 0,0 0,0-1,1 1,-1-1,1 0,-1-1,1 1,0-1,0 0,0 0,0 0,1-1,-1 0,0 0,1 0,-1-1,1 1,-1-1,1-1,-1 1,0-1,1 0,-1 0,0 0,0-1,1 0,-1 0,-1 0,1-1,0 0,0 0,-1 0,0 0,1-1,-1 1,-1-1,3-2,8-6,-1 0,-1 0,0-1,0-1,-1 0,-1 0,0-1,-2-1,1 1,-2-2,0 1,1-5,13-66,-24 72</inkml:trace>
  <inkml:trace contextRef="#ctx0" brushRef="#br0" timeOffset="1373.309">1916 57,'-24'371,"17"-191,-19 61,31-106,7-123,-7-17</inkml:trace>
  <inkml:trace contextRef="#ctx0" brushRef="#br0" timeOffset="1621.206">1661 649,'39'5,"31"2,14-1,-3-1,-10-1,-13-2,-10-1,-10-5,-11-3</inkml:trace>
  <inkml:trace contextRef="#ctx0" brushRef="#br0" timeOffset="1784.017">2283 819,'14'29,"5"4,0-3</inkml:trace>
  <inkml:trace contextRef="#ctx0" brushRef="#br0" timeOffset="1951.953">2338 424,'0'0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7,'4'-5,"3"3,-6 2,-3 6,5 2,0-5,6-4,5-1,1 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2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0,'0'5,"5"2,-4-1,-1 4,-1 4,4 1,7-8,1-4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37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31,'-12'6,"0"0,0 0,0 1,1 0,1 1,-1 1,1-1,0 2,1-1,0 1,1 1,0 0,-4 7,-10 19,2 0,1 2,2 0,1 1,-3 18,-30 74,-75 98,100-189,17-34,15-30,170-347,-119 273,3 2,24-21,-41 55,10 7,-54 54,1 0,0 1,-1-1,1 1,-1-1,1 1,-1 0,0 0,1-1,-1 1,0 0,1 0,-1 0,0 1,0-1,0 0,0 0,0 1,0-1,0 0,0 1,-1-1,1 1,0-1,-1 1,1-1,-1 1,0-1,0 1,1 0,-1-1,0 1,0 0,-1-1,1 1,0-1,0 1,-1-1,0 2,1-1,1 99,-2-75,1 1,1 0,1-1,1 1,1-1,2 0,3 8,96 247,-77-201,-51-91,16 5,-7-9,-2-1,0 2,-1 0,0 1,-1 1,-1 1,0 0,0 2,-20-8,11 8,12 2,-1 1,1 0,-1 2,0-1,0 2,-1 0,1 2,0-1,-1 2,1 0,-1 2,1 0,0 0,0 2,0 0,-10 4,9 4</inkml:trace>
  <inkml:trace contextRef="#ctx0" brushRef="#br0" timeOffset="1121.625">1112 426,'1'0,"-1"-1,1 1,-1-1,0 1,1-1,-1 1,0-1,0 1,1-1,-1 0,0 1,0-1,0 1,0-1,0 1,0-1,0 0,0 1,0-1,0 1,0-1,0 0,0 1,0-1,-1 1,1-1,0 1,0-1,-1 1,1-1,0 1,-1-1,1 1,0-1,-1 1,1-1,-1 1,1 0,-1-1,1 1,-1 0,1-1,-1 1,1 0,-1 0,0-1,1 1,-1 0,1 0,-1 0,1 0,-1 0,0 0,1 0,-1 0,1 0,-1 0,0 0,-40-4,37 3,-1 1,0 0,1 0,-1 1,0-1,1 1,-1 0,0 1,1-1,0 1,-1-1,1 2,0-1,0 0,0 1,0-1,0 1,1 0,-1 0,1 1,0-1,0 1,0 0,0 0,1 0,-1 0,1 0,0 0,0 0,1 1,-1-1,1 1,0 0,0-1,1 1,-1 0,1 2,1-4,0 1,0-1,0 1,0-1,1 0,-1 1,1-1,0 0,0 0,0 0,0-1,0 1,1 0,-1-1,1 1,0-1,0 0,0 0,0 0,0-1,0 1,0-1,1 1,-1-1,1 0,-1 0,1-1,-1 1,1-1,-1 1,1-1,-1 0,1-1,-1 1,1 0,1-2,31 7,32 19,-66-23,-1-1,0 1,0 0,0 0,0 0,0 0,0 0,-1 0,1 0,0 0,0 0,-1 0,1 0,-1 0,1 1,-1-1,1 0,-1 0,0 1,1-1,-1 0,0 1,0-1,0 0,0 1,0-1,0 0,-1 0,1 1,0-1,-1 0,1 1,-1-1,1 0,-1 0,0 0,1 0,-1 0,0 0,0 0,0 0,0 0,0 0,0 0,0 0,0 0,0-1,0 1,0 0,0-1,-1 1,-14 9,1-1,-1 0,-1-1,0-1,0-1,0 0,-1-1,1-1,-12 1,13-1,-15-2,24-6</inkml:trace>
  <inkml:trace contextRef="#ctx0" brushRef="#br0" timeOffset="1671.841">1564 342,'-20'1,"1"1,0 0,0 2,1 0,-1 1,1 1,0 1,0 0,1 1,-10 7,25-14,0-1,0 1,0 0,0 1,0-1,0 0,0 1,0-1,0 1,1-1,-1 1,1 0,-1 0,1-1,0 1,0 0,-1 0,1 1,1-1,-1 0,0 0,0 0,1 1,0-1,-1 0,1 0,0 1,0-1,0 0,0 1,1-1,-1 0,0 1,1-1,0 0,-1 0,1 0,0 0,0 1,1-1,-1 0,0-1,0 1,1 0,0 0,-1-1,1 1,0-1,-1 1,1-1,2 1,40 17,-40-18,1-1,-1 1,0 0,0 0,0 1,0-1,0 1,0 0,0 0,0 0,-1 1,1-1,-1 1,1 0,-1 0,0 0,0 0,-1 1,1-1,-1 1,1 0,-1-1,0 1,-1 0,1 0,-1 0,1 1,-4 0,-1 0,1 0,-1 0,0 0,-1-1,1 1,-1-1,0 0,0 0,0 0,0-1,-1 1,1-1,-1 0,0 0,0-1,0 0,0 0,0 0,-1 0,1-1,-1 0,1 0,-1 0,-4 0,-39 6,26-6</inkml:trace>
  <inkml:trace contextRef="#ctx0" brushRef="#br0" timeOffset="2101.935">1733 370,'-4'11,"1"0,-1 0,2 1,0-1,0 1,1 0,0 0,1-1,1 1,-1 0,2 0,0-1,2 8,-3-15,0 0,0 0,1-1,-1 1,1 0,0-1,0 0,0 1,0-1,0 0,1 0,0 0,-1 0,1-1,0 1,0-1,1 0,-1 1,0-1,1-1,-1 1,1-1,0 1,-1-1,1 0,0 0,0-1,0 1,0-1,-1 0,1 0,0 0,0 0,0-1,0 1,0-1,0 0,-1 0,1-1,0 1,-1-1,1 0,-1 0,0 0,0 0,1 0,-1-1,-1 0,1 1,0-1,10-11,0 1,-1-2,-1 0,0 0,-1-1,-1 0,0 0,-1-1,-1-1,4-14,-6 19,3-9,-2 2</inkml:trace>
  <inkml:trace contextRef="#ctx0" brushRef="#br0" timeOffset="2664.929">2128 596,'17'-35,"-7"12,1 1,0 0,2 0,1 2,0-1,2 2,0 0,4-2,-19 19,0 1,0 0,0 0,0 0,0 0,1-1,-1 2,0-1,1 0,-1 0,0 0,1 1,-1-1,1 0,0 1,-1-1,1 1,-1 0,1 0,0 0,-1 0,1 0,0 0,-1 0,1 0,-1 0,1 1,0-1,-1 1,1-1,-1 1,1 0,-1-1,0 1,1 0,-1 0,0 0,1 0,-1 0,0 0,0 1,0-1,0 0,0 1,0-1,0 0,22 73,-24-73,1 0,0 0,-1 1,1-1,0 0,0 0,0 1,0-1,0 0,0 0,0 1,1-1,-1 0,0 0,1 1,-1-1,1 0,-1 0,1 0,-1 0,1 0,0 0,0 0,-1 0,1 0,0 0,0 0,0 0,0-1,0 1,0 0,0-1,1 1,-1-1,0 1,0-1,0 1,0-1,1 0,-1 0,0 1,0-1,1 0,-1 0,0 0,1-1,-1 1,0 0,0 0,0-1,1 1,-1-1,0 1,0-1,0 1,0-1,0 0,0 1,1-1,86-95,-86 94,3-4,-1 1,1 0,0 1,0-1,1 1,-1 0,1 1,0-1,0 1,0 0,1 1,-1-1,5 0,-8 4,-1 0,1 1,-1-1,0 0,1 1,-1 0,0 0,0-1,0 1,-1 0,1 1,0-1,-1 0,1 0,-1 1,0-1,0 1,0-1,0 1,0-1,0 1,-1 0,1 0,-1-1,0 1,0 0,0-1,0 1,0 0,-1 0,1-1,-1 3,1 9,0-9,1 0,0-1,-1 1,2 0,-1 0,0-1,1 1,0-1,0 0,0 1,1-1,-1 0,1 0,0 0,2 2,12 7</inkml:trace>
  <inkml:trace contextRef="#ctx0" brushRef="#br0" timeOffset="6099.506">2975 510,'20'0,"-8"2,0 0,0-1,-1-1,1 0,0-1,0 0,0-1,0 0,-1-1,1 0,-1-1,0 0,0-1,0 0,0-1,-1 0,0-1,0 0,-1 0,0-1,2-3,-10 9,1 0,-1 0,0 0,1 0,-1-1,0 1,-1 0,1-1,0 1,-1 0,1-1,-1 1,0-1,0 1,0-1,0 1,0-1,0 1,-1-1,1 1,-1-1,0 1,0 0,0-1,0 1,0 0,0 0,-1 0,1 0,0 0,-1 0,0 0,0 0,-1-1,-77-37,72 38,-1-1,0 2,0 0,0 0,0 0,0 1,0 0,0 1,0 0,0 0,0 1,1 0,-1 1,0 0,1 0,0 1,0 0,0 1,0-1,1 1,0 1,0-1,0 1,0 1,1-1,0 1,1 0,0 1,0-1,0 1,1 0,0 0,-1 3,-3 16,-13 83,21-106,0 0,0 0,0 0,1 1,0-1,0 0,0-1,0 1,1 0,0 0,-1 0,1-1,0 1,1-1,-1 0,1 1,-1-1,1 0,0 0,0-1,1 1,-1-1,0 1,1-1,1 1,152 29,-142-27,1-2,0 0,0 0,0-2,1 0,-1 0,0-2,0 0,15-3,-13-3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0,'0'871,"17"-942,-12 46</inkml:trace>
  <inkml:trace contextRef="#ctx0" brushRef="#br0" timeOffset="319.705">1 479,'5'0,"15"-4,10-3,4-3,7-1,0 1,-2 3,-2-2,-3 0,-3 1,-6-2,-8-4,-6 0</inkml:trace>
  <inkml:trace contextRef="#ctx0" brushRef="#br0" timeOffset="905.05">509 28,'28'284,"-29"82,0-363,0 1,1-1,-1 1,1-1,0 1,0 0,0-1,0 1,0 0,1-1,0 1,-1-1,1 1,1-1,-1 1,0-1,1 0,0 0,0 1,0-1,0 0,0-1,1 1,-1 0,1-1,0 1,-1-1,1 0,0 0,1 0,-1 0,0-1,0 1,1-1,-1 0,1 0,-1 0,1 0,0-1,-1 1,1-1,-1 0,1 0,0 0,-1-1,1 1,0-1,9-5,0-1,-1 0,0-1,0 0,-1-1,0 0,0-1,2-3,24-19,-19 16,55-31,-72 47,0 0,0 0,0 0,0 0,0 0,0 0,0 0,0 0,0 0,0 0,0 0,0 0,-1 1,1-1,0 0,0 1,0-1,0 1,0-1,-1 1,1-1,0 1,0 0,-1-1,1 1,-1 0,1 0,0-1,-1 1,1 0,-1 0,0 0,1 0,-1-1,0 1,1 0,-1 0,0 0,0 0,0 0,0 0,0 0,0 0,0 0,0 0,0 0,-9 53,5-40,3-11,-1 0,1-1,0 1,0 0,0 0,1 0,-1 0,1 0,0 0,0 0,0 0,0 0,0 1,0-1,1 0,0 0,-1 0,1-1,0 1,1 0,-1 0,0 0,1-1,-1 1,1-1,0 1,0-1,0 0,0 1,1-1,-1 0,0-1,1 1,-1 0,1-1,0 1,0-1,-1 0,1 0,0 0,0 0,0 0,0-1,0 1,3-1,11-4</inkml:trace>
  <inkml:trace contextRef="#ctx0" brushRef="#br0" timeOffset="1404.078">1186 705,'19'1,"1"-2,-1-1,0 0,0-1,0-1,0-1,-1-1,1 0,-1-2,0 0,-15 6,1 1,-1-1,0 1,0-1,-1 0,1 0,0-1,-1 1,1 0,-1-1,0 0,0 1,0-1,0 0,0 0,-1 0,1 0,-1 0,0-1,0 1,0 0,0-1,0 1,-1 0,0-1,0 1,0-1,0 1,0-1,0 1,-1 0,0-1,0 1,0 0,0-1,0 1,-1 0,1 0,-1 0,0 0,0 0,0 1,0-1,-1 0,1 1,-1 0,1-1,-1 1,0 0,0 1,0-1,0 0,0 1,0 0,0-1,-3 1,-6 0,0 1,0 0,0 1,0 1,1 0,-1 0,0 2,1-1,0 1,0 1,0 0,0 0,1 1,0 0,0 1,0 0,1 1,0 0,-6 8,6-7,1 0,-1 1,2 0,-1 1,2 0,-1 0,2 0,-1 1,1 0,-1 7,4-14,1-1,0 1,0 0,0-1,1 1,0-1,0 1,0 0,0 0,1-1,-1 1,1-1,0 1,1-1,-1 1,1-1,0 0,0 1,0-1,1 0,-1-1,1 1,0 0,0-1,1 1,-1-1,0 0,1 0,0 0,0-1,17 8,0-1,1-1,0-1,0-1,0-1,1 0,0-2,-1-1,1-1,0-1,0-1,11-2,0 2,-26 2,-1-1,0-1,1 1,-1-1,0 0,1-1,-1 0,0 0,0-1,0 0,0 0,-1 0,1-1,-1 0,3-2,9-12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5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144 248,'21'1,"-1"-1,0-1,0-1,0-1,0-1,0-1,0 0,-1-1,0-2,0 0,-1 0,0-2,-1 0,15-12,-26 16,0-1,0 1,0-2,-1 1,0-1,0 1,0-1,-1-1,-1 1,0 0,0-1,0 0,-1 0,0 0,-1 0,0 0,0 0,-1-3,-19 76,-4 329,13-309,-1 22,-4 0,-5-1,-26 80,44-177,-1 1,0 0,0-1,-1 1,1-1,-2 0,1 0,-1-1,-1 1,1-1,-1 0,-1-1,1 1,-1-1,0 0,0-1,-1 0,0 0,0-1,0 0,0 0,-1 0,1-1,-1-1,0 0,0 0,0 0,0-1,0-1,0 1,-8-2,9-1,0 1,1-2,-1 1,1-1,0 0,0-1,0 0,0 0,0 0,1-1,0 0,0 0,0-1,1 0,-1 0,2 0,-1 0,1-1,-1 0,2 0,-1 0,1 0,0 0,1-1,-1 0,2 1,-1-1,1 0,0 0,1 0,0 0,0 1,0-1,1 0,0 0,2-6,5-2,1 0,1 0,0 0,1 1,0 1,1 0,1 0,0 1,1 1,0 0,1 1,0 1,1 0,0 1,1 1,-1 0,2 2,-1 0,9-2,98-32,-50 26,-51 7</inkml:trace>
  <inkml:trace contextRef="#ctx0" brushRef="#br0" timeOffset="348.96">851 531,'-17'27,"3"1,0 1,1 0,2 1,1 0,2 1,-2 16,9-45,0 1,0 0,0 0,0 0,1 0,0 0,-1 0,1 0,0 0,0 0,1 0,-1 0,1 0,-1-1,1 1,0 0,0 0,0 0,1-1,-1 1,1 0,-1-1,1 1,0-1,0 0,0 0,0 0,0 0,1 0,-1 0,0 0,1-1,0 1,-1-1,1 0,0 0,0 0,-1 0,1 0,0 0,0-1,0 0,0 1,1-1,11-2,0-1,0-1,0 0,0 0,-1-2,0 0,0 0,0-2,-1 1,0-2,0 0,-1 0,9-10,-16 16,-1-1,0 1,0-1,0 0,0 0,-1 0,1-1,-1 1,0-1,-1 0,1 0,-1 0,0 0,0 0,0 0,-1-1,0 1,0 0,0-1,-1 1,1-1,-2 1,1-1,0 1,-1-1,0 1,0-1,-1 1,1 0,-1 0,-1-1,1 2,-1-1,1 0,-1 0,-1 1,1-1,0 1,-1 0,0 0,0 1,-4-4,-1 3,1 1,-1-1,1 1,-1 1,0 0,0 0,0 1,-1 0,1 0,0 1,0 0,0 1,0 0,-1 1,1-1,1 2,-1-1,0 1,1 1,-1 0,1 0,0 0,0 1,0 0,1 1,0 0,-11 9,2-3</inkml:trace>
  <inkml:trace contextRef="#ctx0" brushRef="#br0" timeOffset="664.106">1245 812,'-9'5,"-4"-8,1-8,2-8,3-4,7-4,5-2,0-1,0 0,4 0,0 1,3 0,0 1,3-1,3 6,4 6,-2 11,-5 6</inkml:trace>
  <inkml:trace contextRef="#ctx0" brushRef="#br0" timeOffset="1177.936">1443 785,'37'-57,"-2"2,2 3,2 0,32-31,-70 81,0 0,0 0,0 0,0 1,0-1,0 0,1 0,-1 0,0 1,1-1,-1 1,1-1,0 1,0 0,-1-1,1 1,0 0,0 0,0 0,0 1,0-1,0 0,1 1,-1 0,0-1,0 1,0 0,0 0,1 0,-1 0,0 0,0 1,0-1,0 1,1-1,-1 1,0 0,0 0,0 0,-1 0,1 0,0 0,0 0,0 1,-1-1,1 1,-1-1,1 1,0 1,8 160,-10-161,1-1,-1 1,1-1,-1 1,1-1,0 0,-1 1,1-1,0 0,0 0,0 1,0-1,0 0,0 0,1 0,-1 0,0 0,0-1,1 1,-1 0,0-1,1 1,-1 0,1-1,-1 0,1 1,-1-1,1 0,-1 0,1 0,-1 0,1 0,-1 0,1 0,0 0,-1-1,0 1,1-1,-1 1,1-1,1 0,56-36,-57 36,159-123,-159 123,-1 1,0-1,0 0,1 0,-1 1,1-1,-1 0,0 1,1-1,-1 1,1 0,-1 0,1-1,-1 1,1 0,-1 0,1 1,0-1,-1 0,1 0,-1 1,0-1,1 1,-1-1,1 1,-1-1,0 1,1 0,-1 0,0 0,0 0,1 0,-1 0,0 0,0 0,0 0,0 0,-1 1,1-1,0 0,0 1,-1-1,1 1,-1-1,1 1,-1-1,0 1,5 78,-5-71,-1-4,0 1,1-1,0 0,0 1,0-1,1 0,-1 1,1-1,0 0,1 0,-1 0,1 0,0 0,1 0,-1 0,1-1,0 1,0-1,0 0,0 1,2 0,11 4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10,'-1'-1,"0"0,0 0,0 0,0 1,0-1,0 0,0 1,0-1,0 1,0-1,0 1,-1 0,1-1,0 1,0 0,-1 0,1 0,0 0,0 0,-1 0,1 0,0 0,0 1,0-1,-1 0,1 1,0-1,0 1,0-1,0 1,0-1,0 1,0 0,0 0,0 0,0-1,0 1,0 0,1 0,-1 0,0 0,1 0,-1 0,0 1,1-1,0 0,-1 0,-261 344,149-179,52-86,69-101,-1 7</inkml:trace>
  <inkml:trace contextRef="#ctx0" brushRef="#br0" timeOffset="482.32">0 10,'60'45,"83"162,-109-152,119 170,-148-217,0 1,0-2,1 1,-1 0,2-1,-1 0,1-1,0 1,0-1,1-1,0 1,0-1,6 2,-10-6</inkml:trace>
  <inkml:trace contextRef="#ctx0" brushRef="#br0" timeOffset="1131.798">649 490,'2'1,"0"0,0 0,0 1,0-1,-1 1,1 0,0-1,-1 1,0 0,1 0,-1 0,0 0,0 0,0 0,0 0,0 0,0 1,-1-1,1 0,-1 1,0-1,1 2,2 7,41 159,-39-151,-2 1,0 0,-1-1,-1 1,-1 0,-1 0,-1 2,2-23,0 1,-1 0,1 0,0-1,0 1,0 0,-1 0,1 0,0-1,-1 1,1 0,0 0,0 0,-1 0,1 0,0 0,-1 0,1 0,0-1,0 1,-1 0,1 0,0 0,-1 0,1 1,0-1,-1 0,1 0,0 0,0 0,-1 0,1 0,0 0,-1 0,1 1,0-1,0 0,-1 0,1 0,0 1,0-1,0 0,-1 0,1 1,0-1,0 0,0 0,0 1,-1-1,1 0,0 1,0-1,0 0,0 0,0 1,0-1,0 0,0 1,0-1,0 0,0 1,0-1,0 0,0 1,1-1,-12-24,10 4,0 0,1 0,1 0,1 0,1 0,0 0,2 0,0 1,1-1,2 2,-1-1,2 1,5-7,0 0,2 1,0 1,2 1,1 0,0 1,10-7,-27 25,1 0,-1 0,0 1,1-1,0 1,0-1,-1 1,1 0,1 0,-1 0,0 0,0 1,1 0,-1-1,1 1,-1 0,1 0,-1 1,1-1,0 1,-1 0,1 0,0 0,-1 0,1 1,-1 0,1-1,0 1,-1 0,0 1,1-1,-1 1,0-1,1 1,-1 0,0 0,-1 1,1-1,0 0,0 1,1 2,-2 3,0 0,-1 1,0-1,0 1,0 0,-1-1,-1 1,0 0,0-1,0 1,-1-1,0 1,-1-1,0 0,0 0,-1 0,0 0,0-1,-1 0,0 0,0 0,-1 0,1-1,-2 1,1-2,-1 1,1-1,-2 0,1 0,-5 2,8-5,0 1,0-1,-1 0,1 0,-1 0,1-1,-1 1,0-1,1 0,-1-1,0 1,0-1,0 0,1 0,-1-1,0 1,0-1,1 0,-1 0,0 0,1-1,-1 0,1 0,0 0,-1 0,-1-2,-7-8</inkml:trace>
  <inkml:trace contextRef="#ctx0" brushRef="#br0" timeOffset="2385.039">1271 461,'-2'-2,"0"1,0 0,0 0,0-1,-1 1,1 0,0 1,-1-1,1 0,0 1,-1-1,1 1,-1 0,1 0,-1 0,1 0,-1 0,1 0,0 1,-1-1,1 1,-1 0,1 0,0 0,0 0,0 0,-1 0,1 0,0 1,0-1,1 1,-3 1,-56 59,58-60,-1 1,1-1,0 1,0-1,0 1,0 0,1 0,-1 0,1 0,0 0,-1 0,1 0,1 0,-1 1,0-1,1 0,0 1,-1-1,1 0,1 1,-1-1,0 0,1 0,0 1,0-1,0 0,0 0,0 0,0 0,1 0,0 0,-1 0,1 0,0-1,1 1,-1-1,0 1,1-1,-1 0,1 0,0 0,-1 0,1-1,0 1,3 0,3 0,0-1,0 0,0 0,1-1,-1 0,0-1,0 0,0-1,0 0,0 0,0 0,0-2,-1 1,1-1,-1 0,0 0,0-1,0-1,-1 1,0-1,0 0,0-1,-1 1,0-1,0-1,-1 1,0-1,0 0,-1 0,0 0,0-1,-1 1,0-1,-1 0,1-3,-3 11,1 0,-1 0,1 0,-1 0,0-1,1 1,-1 0,0 0,0-1,0 1,0 0,0-1,0 1,0 0,-1 0,1-1,0 1,-1 0,1 0,-1 0,1 0,-1-1,0 1,1 0,-1 0,0 0,0 0,0 0,1 1,-1-1,0 0,0 0,-1 0,1 1,0-1,0 1,0-1,0 1,0-1,-1 1,1 0,0-1,0 1,-1 0,1 0,0 0,0 0,-1 0,1 0,0 1,-1-1,1 0,0 0,0 1,0-1,-1 1,1-1,0 1,0 0,0-1,0 1,0 0,0 0,0 0,0 0,-1 2,-1 0,1 0,0 0,0 0,1 0,-1 1,1-1,-1 1,1-1,0 1,0-1,1 1,-1 0,1 0,0-1,0 1,0 0,0-1,0 1,1 0,0 0,0-1,0 1,0-1,1 1,-1-1,1 0,0 1,0-1,0 0,0 0,0 0,1 0,0-1,-1 1,1-1,0 0,0 1,0-1,0 0,1-1,-1 1,1-1,-1 1,1-1,-1 0,1 0,2 0,5 0,0 0,0 0,0-1,0 0,0 0,0-2,0 1,0-2,0 1,0-1,-1-1,0 0,1 0,-1-1,-1-1,1 1,-1-2,0 1,0-1,-1 0,0-1,0 0,1-3,10-6,-10 10,1-1,-2 0,1 0,-1-1,0 0,-1-1,0 0,-1 0,0 0,0 0,-1-1,2-6,-7 16,1 0,-1 0,0 0,1-1,-1 1,0 0,0 0,0 0,0 0,0-1,0 1,0 0,0 0,0 0,-1-1,1 1,0 0,-1 0,1 0,-1 0,1 0,-1 0,1 0,-1 0,0 0,0 0,1 0,-1 0,0 1,0-1,0 0,0 0,0 1,0-1,0 1,0-1,0 1,-1-1,1 1,0 0,0-1,0 1,0 0,-1 0,1 0,0 0,0 0,0 0,0 0,-57 19,55-18,1 0,0 0,0 0,0 1,0-1,0 1,0 0,0 0,1-1,-1 1,1 0,-1 0,1 1,-1-1,1 0,0 0,0 1,0-1,1 0,-1 1,1-1,-1 1,1-1,0 1,-1-1,1 1,1-1,-1 1,0-1,1 1,-1-1,1 1,0-1,0 1,-1-1,2 0,-1 0,0 1,0-1,1 0,-1 0,1 0,0 0,0-1,-1 1,1 0,0-1,0 1,1-1,-1 0,0 0,0 0,1 0,0 0,11 3,0-1,0 0,0-1,0-1,1 0,-1-1,0-1,6-1,50 1,-67 2,0-1,0 1,0-1,0 1,0 0,0 0,0 1,-1-1,1 0,0 1,-1 0,1 0,-1 0,1 0,-1 0,0 0,0 0,0 1,0-1,0 1,-1-1,1 1,-1 0,0 0,1 0,14 23,-12-24,-1-1,1 1,0-1,-1 0,1 0,0 0,0 0,0-1,0 0,0 1,0-1,-1-1,1 1,0-1,0 1,0-1,0 0,-1 0,1-1,0 1,-1-1,1 0,-1 0,0 0,1 0,-1-1,0 1,0-1,-1 1,1-1,-1 0,1-1,-1 1,1-1,12-9,121-133,-126 132,0-1,-2 0,0 0,-1-1,0 0,-1 0,-1 0,0-1,-2 0,0 0,0 0,-2 0,0 0,-1 0,-1 0,0-2,1 18,0-1,0 1,0-1,0 1,0-1,0 0,0 1,0-1,-1 1,1-1,0 1,-1-1,0 1,1-1,-1 1,0 0,0-1,1 1,-1 0,0-1,-1 1,1 0,0 0,0 0,0 0,-1 0,1 0,0 0,-1 1,1-1,-1 0,1 1,0-1,-1 1,0 0,1-1,-1 1,1 0,-1 0,1 0,-1 0,0 0,1 0,-1 1,1-1,-1 0,1 1,-1-1,1 1,-1 0,1-1,0 1,-1 0,1 0,0 0,-1 0,1 0,0 0,0 0,0 0,0 1,-1 0,-6 11,1 1,0 0,1 1,0 0,2-1,-1 2,2-1,0 0,1 1,0-1,1 1,1 0,0-1,2 1,2 14,-2-12,1 0,1 0,0 0,2 0,0-1,1 1,0-1,1-1,1 0,1 0,2 1,6-1,-16-18</inkml:trace>
  <inkml:trace contextRef="#ctx0" brushRef="#br0" timeOffset="2639.051">1976 236,'34'0,"25"0,12 0,-1 0,-3-5,-8-2,-9 1,-8 1,-7 2,-4 0,-3-2,-6-2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9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251 740,'-2'-3,"1"0,0 1,-1-1,0 0,1 1,-1 0,0-1,0 1,0 0,-1 0,1 0,0 1,-1-1,1 0,-1 1,0 0,0-1,1 1,-1 0,0 0,0 1,0-1,0 1,0-1,0 1,0 0,0 0,0 0,0 1,0-1,0 1,0-1,0 1,1 0,-1 0,0 0,0 1,-6 2,0 1,0 0,0 0,1 1,-1 0,1 0,1 1,-1 0,1 0,-2 5,2-5,1 0,0 0,1 0,0 1,0-1,1 1,-1 1,2-1,-1 0,1 1,1 0,0 0,0 0,0 0,1 0,1 0,-1 0,2 0,-1 0,1 0,0 0,1 0,0 0,2 3,1-9,0 1,0-1,1 0,-1 0,1-1,0 1,0-1,0-1,0 1,0-1,0 0,1 0,-1-1,0 0,0 0,1-1,-1 1,0-1,0 0,0-1,0 0,0 0,0 0,0-1,-1 1,1-1,-1-1,0 1,1-1,19-11,0 0,-1-2,-1-1,-1 0,0-2,-2 0,0-2,-1 0,-1-1,-2-1,0-1,-1 0,3-9,-5 8,0 0,-2 0,-1-1,-1 0,-1-1,-2 0,0 0,-2 0,-1-1,-2 1,-1-1,0 0,-3 1,0-1,-2 1,-1 0,-1 0,-1 1,-1 0,-7-11,12 31,-1-1,0 0,0 1,-1 0,0 0,-1 1,1 0,-1 0,0 0,0 1,-1 0,-7-4,11 7,1 1,-1-1,1 1,-1 0,0 0,0 0,1 0,-1 1,0 0,0 0,0 0,0 0,0 0,0 1,1-1,-1 1,0 0,0 0,1 1,-1-1,1 1,-1 0,1 0,0 0,0 0,0 1,0-1,0 1,0 0,0-1,1 2,-6 10,0 0,1 1,1 0,1 0,0 1,1 0,0 0,1 0,1 0,1 0,0 0,1 1,1-1,1 0,0 1,1 15,0-1,3 0,0-1,2 1,1-1,2-1,1 0,1 0,1-1,1-1,2-1,1 0,17 20,126 132,-148-167,-7-3</inkml:trace>
  <inkml:trace contextRef="#ctx0" brushRef="#br0" timeOffset="182.565">900 654,'-5'34,"4"16,6-1,2-9</inkml:trace>
  <inkml:trace contextRef="#ctx0" brushRef="#br0" timeOffset="334.949">815 232,'0'0</inkml:trace>
  <inkml:trace contextRef="#ctx0" brushRef="#br0" timeOffset="735.415">1182 514,'-3'1,"1"0,0 0,0 1,-1 0,1-1,0 1,0 0,0 0,1 0,-1 0,0 0,1 1,0-1,-1 0,1 1,0-1,0 1,0 0,0-1,1 1,-1-1,1 1,0 0,0 0,0-1,0 1,0 0,0-1,1 1,-1 0,1-1,0 1,-1 0,1-1,1 1,-1-1,0 0,1 1,-1-1,1 0,-1 0,1 0,0 0,0 0,0 0,0-1,1 1,-1-1,2 2,32 29,-30-29,0 1,0 1,-1-1,1 1,-1 0,0 0,-1 0,1 1,-1 0,0 0,0 0,-1 0,0 0,0 1,0-1,-1 1,0 0,0 0,-1 0,0 0,0 0,-1 4,-1-4,0 0,-1-1,0 1,0-1,0 1,-1-1,0 0,-1 0,1 0,-1 0,0-1,0 1,-1-1,0 0,0-1,0 1,0-1,-1 0,1 0,-1 0,0-1,-1 0,1 0,0-1,-1 0,1 0,-3 0,4-1,0-1,0 0,0 0,0 0,0-1,0 1,0-1,0 0,0-1,1 1,-1-1,0 0,1 0,-4-3,-6-5</inkml:trace>
  <inkml:trace contextRef="#ctx0" brushRef="#br0" timeOffset="1371.587">1521 599,'18'77,"-3"0,-4 2,-3-1,-2 49,-5-118,-1 1,1-1,-2 0,1 0,-1 0,-1 0,0 0,0 0,0 0,-1-1,-1 1,1-1,-1 1,-2 0,5-9,1 1,-1-1,0 0,0 0,0 1,0-1,0 0,0 0,1 0,-1 0,0 0,0 0,0-1,0 1,0 0,0 0,1 0,-1-1,0 1,0-1,0 1,1-1,-1 1,0-1,0 1,1-1,-1 1,1-1,-1 0,0 1,1-1,-1 0,1 0,0 1,-1-1,1 0,-1 0,1 0,0 0,0 1,0-1,-1 0,1 0,0 0,0 0,0 0,0 0,0 0,1 1,-1-1,0 0,0 0,1 0,-1 0,0 1,1-1,-1 0,1 0,-1 0,1 1,0-1,5-32,2 0,1 1,1 0,2 0,1 2,2-1,1 2,1 0,9-10,-7 11,1 0,2 1,0 1,2 1,12-9,-26 25,1 1,0-1,0 2,0 0,1 0,0 1,0 0,1 1,-1 1,1 0,0 1,0 0,1 1,-1 0,4 1,-15 1,1 0,0 0,-1 1,1-1,-1 1,1-1,-1 1,1 0,-1 0,0 0,1 0,-1 1,0-1,0 0,0 1,0 0,0-1,0 1,0 0,-1 0,1 0,0 0,-1 1,0-1,0 0,1 0,-1 1,-1-1,1 1,0-1,-1 1,1-1,-1 1,0-1,1 1,-1 0,-1 1,2 4,-2 0,1 0,-1 0,0 0,-1 0,0 0,0 0,-1 0,0-1,0 1,-3 4,-1 1,-1-1,0 1,-1-2,0 1,-1-1,0-1,-1 0,0 0,0-1,-1 0,0-1,-1-1,0 0,0 0,0-1,-1-1,0-1,0 0,0 0,-1-1,-7 0,16-2,1 0,-1 0,1-1,-1 0,0 0,1 0,-1-1,0 1,1-1,-1-1,1 1,0-1,-1 0,1 0,0 0,0-1,0 0,1 0,-1 0,0 0,1-1,0 0,-9-14</inkml:trace>
  <inkml:trace contextRef="#ctx0" brushRef="#br0" timeOffset="1687.149">2170 119,'5'43,"6"29,1 11,-1-3,-2-10,-4-13,-1-11,-3-9,0 0,-2-3,1-2,-1-1,-4-1,-1-2,-1 0,2-9,7-9,2-5</inkml:trace>
  <inkml:trace contextRef="#ctx0" brushRef="#br0" timeOffset="2154.64">2706 542,'-27'5,"0"0,0 2,0 1,1 1,1 2,-1 0,2 1,-14 10,35-19,0-1,0 1,0-1,0 1,0 0,1 0,0 0,-1 0,1 1,0-1,1 1,-1-1,1 1,-1 0,1-1,0 1,0 0,1 0,-1 0,1 0,0 0,0 0,0-1,1 1,-1 0,1 0,0 0,0 0,0-1,1 1,-1 0,1-1,0 1,0-1,0 0,0 1,1-1,-1 0,1-1,0 1,0 0,0-1,0 1,0-1,0 0,1 0,-1 0,1-1,0 1,-1-1,1 0,0 0,0 0,0-1,2 1,10-3,0 0,0-1,0 0,0-2,0 0,-1 0,0-2,0 0,-1 0,1-2,-2 0,1 0,-1-1,-1-1,8-8,48-39,-65 59,-1-1,1 1,-1 0,0 0,0 0,1 1,-1-1,0 0,0 1,0-1,0 1,0 0,-1 0,1-1,-1 1,1 0,-1 1,1-1,-1 0,0 0,0 0,0 1,0-1,-1 1,1-1,-1 1,1-1,-1 1,0-3,6 16,-4-7,0-1,1 1,1 0,-1-1,1 0,1 0,-1 0,1-1,1 1,-1-1,1 0,1-1,5 5,9 3</inkml:trace>
  <inkml:trace contextRef="#ctx0" brushRef="#br0" timeOffset="2403.953">3270 400,'-24'21,"1"0,1 1,1 1,1 1,1 1,1 0,1 2,2 0,-4 10,17-35,1 1,-1 0,1 0,0 0,0 0,0 0,0 0,0 1,1-1,-1 0,1 0,0 1,0-1,0 0,1 0,-1 1,1-1,0 0,-1 0,2 0,-1 0,0 0,0 0,1 0,0 0,0-1,-1 1,1 0,1-1,-1 0,0 1,1-1,-1 0,1 0,0 0,-1-1,1 1,0-1,0 1,0-1,0 0,0 0,2 0,21 3,0-1,1 0,-1-3,0 0,0-1,26-5,-25 1,-2-2</inkml:trace>
  <inkml:trace contextRef="#ctx0" brushRef="#br0" timeOffset="2737.331">3468 683,'32'-2,"1"-2,-1-1,1-1,-2-2,1-1,-1-1,23-13,-45 21,-1-2,1 1,-1-1,0 0,0-1,0 0,0 0,-1-1,0 0,0 0,-1-1,0 0,0 0,0 0,-1-1,0 1,0-1,-1-1,0 1,-1-1,0 1,0-1,0 0,-1-3,-2 9,0 1,0-1,-1 0,1 0,-1 0,0 0,1 1,-1-1,0 0,-1 1,1-1,0 1,-1-1,0 1,1 0,-1-1,0 1,0 0,0 0,0 0,-1 1,1-1,0 0,-1 1,1 0,-1-1,0 1,1 0,-1 0,0 1,0-1,1 1,-2-1,-94 9,89-6,0 1,0 0,1 1,0-1,-1 2,1-1,1 1,-1 0,1 1,0 0,0 0,1 0,-1 1,2 0,-1 0,1 1,0 0,0 0,1 0,0 0,1 0,-1 1,2 0,-1 0,1 0,1 0,-1 2,1-1,0-1,1 1,0 0,0 0,1 0,0 0,1 0,0-1,1 1,0 0,1-1,-1 0,2 0,-1 0,1-1,1 1,-1-1,1 0,1-1,0 1,0-1,0-1,2 2,118 59,-103-56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5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68,'59'-16,"1"2,0 3,1 2,0 4,11 1,120 6,-169-7,-5-1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75,'34'-10,"25"-2,7-1,-2 4,-7 2,-10 2,-6 3,-7 1,-3 1,-3-4,-1-2,-6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8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27,'0'0,"0"-1,1 1,-1-1,0 1,1-1,-1 1,0-1,0 1,1-1,-1 1,0-1,0 0,0 1,0-1,0 1,0-1,0 1,0-1,0 0,0 1,0-1,0 1,0-1,0 1,-1-1,1 0,0 1,0-1,-1 1,1-1,0 1,-1 0,1-1,0 1,-1-1,1 1,-1-1,1 1,-1 0,1-1,-1 1,1 0,-1 0,1-1,-1 1,1 0,-1 0,1 0,-1 0,0 0,1 0,-1 0,1 0,-1 0,0 0,1 0,-1 0,1 0,-1 0,-39-4,15 7,0 1,0 1,1 1,0 1,0 1,-1 2,23-10,1 1,-1-1,0 1,1-1,-1 1,0-1,1 1,-1 0,1 0,-1-1,1 1,0 0,-1 1,1-1,0 0,-1 0,1 1,0-1,0 0,0 1,0-1,1 1,-1-1,0 1,1-1,-1 1,1 0,-1-1,1 1,0 0,0 0,-1-1,1 1,1 0,-1-1,0 1,0 0,1 0,-1-1,0 1,1-1,0 1,-1 0,1-1,0 1,0-1,0 1,0-1,0 0,0 1,0-1,1 0,-1 0,0 0,2 1,249 156,-249-156,0 0,0 0,0 0,-1 1,1-1,-1 1,1 0,-1 0,0-1,0 1,0 1,-1-1,1 0,-1 0,1 1,-1-1,0 1,0-1,-1 1,1-1,-1 1,0-1,0 1,0-1,0 1,-1 0,1-1,-1 1,0-1,0 1,0-1,0 0,-1 1,-4 3,-1-1,0 1,0-1,-1 0,0 0,0-1,0 0,0-1,-1 0,0 0,0-1,0 0,0 0,0-1,-1-1,1 1,-1-1,1-1,-1 0,0 0,1-1,-1 0,-1-1,-9-3,8-2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28,'-19'29,"-17"29,-1 9,1 2,6-5,3-8,7-10,1-8,0-9,3-6,-1-2,2 1,0-4,-3 0,-3-3,2-4</inkml:trace>
  <inkml:trace contextRef="#ctx0" brushRef="#br0" timeOffset="265.435">0 1,'15'19,"14"25,1 11,2 0,0-4,-7-7,-1-9,-5-7,-2-4,2 0,-3 0,2-4,-4 0,2-5,-3 2,2 1,3-2,-1-3</inkml:trace>
  <inkml:trace contextRef="#ctx0" brushRef="#br0" timeOffset="865.64">480 733,'2'-13,"0"0,1-1,1 1,0 0,0 1,1-1,1 1,7-11,0-4,-5 8,1 0,1 1,1 1,0-1,1 2,1 0,8-9,-20 24,0 0,0 0,0 0,0 0,0 0,0 0,0 0,0 1,0-1,1 0,-1 0,0 1,1-1,-1 1,0-1,1 1,-1 0,0-1,1 1,-1 0,1 0,-1 0,0 0,1 0,-1 0,1 1,-1-1,0 0,1 1,-1-1,0 1,1-1,-1 1,0 0,0-1,0 1,0 0,1 0,-1 0,0 0,0 0,-1 0,1 0,0 0,0 0,0 1,0 0,18 65,-18-64,-2-1,0 1,1-1,-1 0,1 0,0 1,-1-1,1 0,0 1,1-1,-1 0,0 0,1 1,-1-1,1 0,0 0,-1 0,1 0,0 0,0 0,1 0,-1 0,0 0,1 0,-1 0,1-1,-1 1,1-1,0 1,0-1,0 1,0-1,0 0,0 0,0 0,0 0,0-1,0 1,1-1,-1 1,0-1,0 1,1-1,-1 0,0 0,2-1,122-83,-124 83,0 0,-1 0,1 1,0-1,0 0,0 0,0 1,0-1,-1 1,1 0,0 0,0-1,0 1,0 1,0-1,0 0,0 0,0 1,0-1,0 1,0-1,0 1,0 0,-1 0,1 0,0 0,-1 0,1 0,-1 0,1 1,-1-1,1 0,-1 1,0 0,0-1,1 1,-1 0,-1-1,1 1,0 0,0 0,-1 0,1 0,-1-1,1 1,-1 0,0 0,0 0,0 2,20 92,-16-75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9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113 424,'-19'34,"-6"20,0 6,6-7</inkml:trace>
  <inkml:trace contextRef="#ctx0" brushRef="#br0" timeOffset="149.06">0 1,'0'0</inkml:trace>
  <inkml:trace contextRef="#ctx0" brushRef="#br0" timeOffset="666.138">283 622,'11'-27,"2"1,0 0,2 1,1 1,18-22,-14 18,33-32,-51 60,-1 1,1-1,-1 1,1 0,-1-1,1 1,-1 0,0 0,0 0,1 0,-1 0,0 0,0 0,0 1,0-1,0 0,0 1,-1-1,1 0,0 1,-1-1,1 1,-1-1,1 1,-1-1,0 1,0-1,1 1,-1 0,0-1,0 1,-1-1,1 1,0-1,-1 1,1 1,0 5,2 5,1 1,0-1,1 0,0 0,1-1,0 1,1-1,5 7,-9-15,0-1,0 0,1 1,-1-1,1 0,-1 0,1 0,0-1,0 1,1-1,-1 0,0 0,1 0,-1 0,1 0,0-1,0 0,-1 1,1-1,0-1,0 1,0-1,0 1,0-1,0 0,0 0,0-1,0 1,0-1,0 0,0 0,4-4,0 1,-1-1,0-1,1 1,-1-1,-1-1,0 1,0-1,0 0,0-1,-1 1,-1-1,1 0,-1 0,0-1,-1 1,0-1,1-7,-1 9,27-108,-20 24,-15 74</inkml:trace>
  <inkml:trace contextRef="#ctx0" brushRef="#br0" timeOffset="1200.514">1130 30,'-14'18,"0"2,2-1,0 2,1 0,1 0,1 1,1 0,1 0,1 1,1 0,1 0,1 1,1-1,1 1,1-1,1 1,1-1,1 0,1 0,1 0,2 0,0 0,5 8,-9-23,0 0,0 0,0 1,1-1,0-1,1 1,-1 0,1-1,1 0,0 0,0-1,0 0,0 0,1 0,0-1,1 0,-1 0,1 0,0-1,12 1</inkml:trace>
  <inkml:trace contextRef="#ctx0" brushRef="#br0" timeOffset="2049.965">1411 565,'19'2,"-1"-1,0-1,0 0,0-2,0 0,0-1,0-1,0 0,-1-1,0-1,0-1,0 0,-1-2,0 0,0 0,-1-1,-1-1,0-1,0 0,-1-1,8-10,-18 21,-1-1,1 1,-1-1,0 0,1 1,-1-1,-1 0,1-1,0 1,-1 0,1 0,-1-1,0 1,0-1,-1 1,1-1,-1 1,0-1,1 1,-1-1,-1 0,1 1,-1-1,1 1,-1-1,0 1,0 0,-1-1,1 1,-1 0,1 0,-1-1,0 1,0 1,0-1,-1 0,1 0,-1 1,1 0,-1-1,0 1,-3 2,0 1,-1 0,1-1,0 2,1-1,-1 1,0 0,0 0,1 1,-1 0,1-1,0 2,0-1,0 1,0 0,0 0,1 0,0 0,0 1,0 0,1 0,-1 0,1 0,0 1,-2 4,3-4,0-1,1 1,-1 0,1 0,0 0,1 0,-1 0,1 0,0 0,1 0,0 0,0 0,0-1,0 1,1 0,0 0,0-1,1 1,-1-1,1 0,0 0,1 0,-1 0,1 0,0-1,0 0,1 0,-1 0,1 0,0 0,0-1,0 0,0 0,1-1,-1 1,1-1,-1 0,1-1,0 1,2-1,10 0,0-2,0 0,0 0,0-2,0 0,0-1,-1-1,0-1,0 0,0-1,-1-1,0-1,0 0,-1-1,-1-1,1 0,-2-1,1 0,-2-1,0 0,3-5,37-64,-52 81,1 1,-1-1,1 0,-1 0,1 1,-1-1,0 0,0 0,1 0,-1 0,0 0,0 0,0 0,0 1,0-1,0 0,0 0,0 0,-1 0,1 0,0 0,0 1,-1-1,1 0,0 0,-1 0,1 1,-1-1,1 0,-1 0,0 1,1-1,-1 0,0 1,1-1,-1 1,0-1,0 1,1-1,-1 1,0 0,0-1,0 1,0 0,0 0,1 0,-1-1,0 1,0 0,0 0,0 0,0 0,0 1,-48 13,43-8,1 0,-1-1,1 2,1-1,-1 0,1 1,0 0,1 0,-1 0,1 1,1-1,0 1,0 0,0-1,1 1,0 3,0-7,0 0,1 0,0 0,-1 1,2-1,-1 0,0 0,1 1,0-1,0 0,0 0,1 0,-1 0,1 0,0 0,0-1,0 1,0-1,1 1,0-1,-1 0,1 0,1 0,-1 0,0 0,1-1,-1 1,1-1,-1 0,4 1,6 0,1-1,-1 0,1-1,0 0,-1-1,1-1,0 0,-1-1,1 0,-1-1,0 0,1-1,-2-1,1 0,0-1,-1 0,0-1,-1 0,0-1,0-1,0 1,-1-2,1-1,8-5,0 0,-1-2,-1 0,-1-1,-1-1,-1 0,0-1,-1 0,0-5,-14 27,0 0,1-1,-1 1,0 0,0-1,0 1,0-1,0 1,0-1,0 0,0 1,0-1,0 0,0 0,0 1,0-1,0 0,0 0,0 0,0 0,0-1,0 1,0 0,0 0,0-1,0 1,0 0,0-1,0 1,0-1,0 1,0-1,0 0,1 1,-1-1,0 0,0 1,1-1,-1 0,0 0,1 0,-1 0,1 0,-1 0,1 0,0 0,-1 0,1 0,0 0,0 0,0 0,-1 0,1 0,0 0,0 0,1 0,-1 0,0 0,0 0,0 0,1 0,-1 0,0 0,1 0,-1 0,1 0,-1 0,1 0,0 1,-1-1,-8 8,-1 2,1-1,1 1,0 0,0 0,1 1,0 0,0 0,1 0,1 1,-1 0,2 0,0 0,0 0,1 1,0-1,1 1,0-1,1 1,1-1,-1 1,2-1,0 1,0 2,0-6,0 1,1-1,-1 0,2 0,-1 0,1 0,0-1,0 0,1 1,0-1,1-1,-1 1,1-1,1 0,-1 0,1-1,0 0,0 0,0-1,1 0,0 0,-1 0,1-1,1 0,-1-1,0 0,8 1,8-2,-5-4</inkml:trace>
  <inkml:trace contextRef="#ctx0" brushRef="#br0" timeOffset="19650.569">2850 481,'0'4,"0"8,0 5,0 5,0 4,5 2,-3 1,-2 0,-2 1,-4-1,-1 0,0-1,1 1,7-11,3-12,1-12,-1-6</inkml:trace>
  <inkml:trace contextRef="#ctx0" brushRef="#br0" timeOffset="19983.733">2850 537,'20'-5,"20"-1,8 0,1 1,-7 1</inkml:trace>
  <inkml:trace contextRef="#ctx0" brushRef="#br0" timeOffset="20389.14">2823 707,'9'5,"9"1,5 0,4-1,2-2,1-1,1-1,-2 0,-4-1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36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340 114,'1'-1,"-1"0,1 0,0 1,0-1,-1 0,1 1,0-1,0 1,0-1,0 1,0-1,0 1,0-1,0 1,0 0,0 0,0 0,0-1,0 1,0 0,0 0,0 0,0 0,0 1,0-1,0 0,0 0,0 1,0-1,0 0,0 1,0-1,0 1,-1-1,1 1,0 0,0-1,0 1,-1 0,1 0,0-1,-1 1,1 0,-1 0,1 0,-1 0,1 0,-1 0,1 0,-1 0,0 0,0 0,1 0,2 13,1-1,-1 1,-1 0,-1 0,0 0,-1 1,0-1,-1 0,-1 0,0 0,-1 0,0-1,-1 1,-1-1,0 0,-3 5,-11 44,-4 4,-13 52,36-113,-1 0,1-1,0 1,0 0,1 0,-1-1,1 1,0 0,0 0,1-1,-1 1,1-1,0 1,0-1,1 0,-1 0,1 0,0 0,0 0,0-1,1 1,-1-1,1 0,5 2,1-2,-1 1,0-1,1-1,-1 0,1 0,0-1,0 0,0 0,-1-1,1-1,0 1,0-2,0 1,-1-2,1 1,-1-1,0 0,0-1,0 0,7-5,9 0,-2 1</inkml:trace>
  <inkml:trace contextRef="#ctx0" brushRef="#br0" timeOffset="302.037">1 396,'10'10,"22"3,10-1,3-2,4-3,-2-3,-4-2,-5-1,-4-6,-2-1,-3-1,-6 1</inkml:trace>
  <inkml:trace contextRef="#ctx0" brushRef="#br0" timeOffset="914.005">735 1,'83'42,"-66"-32,-1 0,0 1,-1 1,0 0,-1 1,0 0,-1 1,-1 1,0 0,-1 1,0 0,-2 0,0 1,0 1,-2-1,0 1,-1 1,-1-1,-1 1,-1 0,0 0,-1 0,-1 2,-3-3,0 1,-1-1,-1 1,0-1,-2 0,0-1,-1 1,0-1,-2-1,0 1,-1-1,0-1,-10 10,-11 11,-2-2,-1-2,-1-1,-34 22,-84 53,135-94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50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1,'-14'9,"-5"4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50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 82,'-34'188,"23"-148,-34 124,-7-3,-27 47,38-129,30-61</inkml:trace>
  <inkml:trace contextRef="#ctx0" brushRef="#br0" timeOffset="4182.435">357 167,'-14'-37,"17"80,35 95,16 86,-21-81,-31-121,1 1,1-1,1 1,2-1,0 0,1-1,2 2,-11-23,1 1,0 0,0 0,0-1,0 1,0 0,0 0,0-1,0 1,0 0,0 0,1-1,-1 1,0 0,0 0,1-1,-1 1,0 0,1-1,-1 1,1 0,-1-1,1 1,-1-1,1 1,-1-1,1 1,0-1,-1 1,1-1,0 0,-1 1,1-1,0 0,-1 0,1 1,0-1,0 0,-1 0,1 0,0 0,0 0,-1 0,1 0,0 0,0 0,-1 0,1-1,0 1,0 0,-1 0,1-1,0 1,-1 0,1-1,0 1,-1-1,1 1,-1-1,1 1,-1-1,1 1,-1-1,1 0,-1 1,1-1,-1 0,0 1,119-466,-63 209,-34 113,-22 144,0 0,0 1,0-1,0 1,0-1,0 1,0-1,0 1,0-1,-1 1,1-1,0 1,0-1,0 0,-1 1,1-1,0 1,-1-1,1 0,0 1,-1-1,1 0,0 0,-1 1,1-1,0 0,-1 0,1 1,-1-1,1 0,-1 0,1 0,-1 0,1 0,-1 1,1-1,0 0,-1 0,1 0,-1 0,1-1,-1 1,1 0,-1 0,1 0,-1 0,1 0,-1 0,1-1,0 1,-1 0,1 0,-1-1,1 1,0 0,-1-1,1 1,0 0,-1-1,-2 8,-6 7</inkml:trace>
  <inkml:trace contextRef="#ctx0" brushRef="#br0" timeOffset="4666.883">950 505,'-34'21,"21"-5,1 0,0 1,1 0,1 1,1 0,1 0,0 1,1 0,1 0,1 1,-2 18,6-35,0 1,0 0,1 0,0 0,-1-1,1 1,1 0,-1 0,0 0,1 0,0-1,0 1,0 0,0 0,1-1,-1 1,1-1,0 0,0 1,0-1,1 0,-1 0,1 0,0 0,-1-1,1 1,0-1,1 0,-1 0,0 0,1 0,-1 0,1-1,-1 1,1-1,0 0,-1 0,1-1,0 1,0-1,1 0,8-2,-1-1,1 0,-1-1,1 0,-1-1,0-1,-1 1,0-2,0 0,0 0,0-1,-1-1,-1 1,1-1,-2-1,1 0,-1-1,1 1,-1 0,-1-1,0 0,0 0,-1-1,0 1,-1-1,-1-1,0 1,2-12,-5 19,0 1,0-1,-1 0,0 0,0 0,0 0,-1 1,1-1,-1 0,0 0,0 1,-1-1,0 0,0 1,0 0,0-1,0 1,-1 0,0 0,0 0,0 0,0 1,-1 0,1-1,-1 1,0 0,0 0,0 1,0 0,-1-1,-2 0,0 0,0 1,0 0,1 0,-2 1,1 0,0 0,0 1,0-1,0 2,-1-1,1 1,0 0,0 0,0 1,0 0,0 0,1 1,-1 0,1 0,-1 0,-5 5,-6 3</inkml:trace>
  <inkml:trace contextRef="#ctx0" brushRef="#br0" timeOffset="5167.992">1288 449,'-10'20,"1"0,1 1,0 0,2 0,1 1,0 0,2 0,0 0,2 0,0 15,1-34,1 1,-1-1,1 0,0 0,0 0,0 0,0 0,1-1,-1 1,1 0,-1-1,1 1,0-1,0 1,0-1,0 0,1 0,-1 0,1 0,-1 0,1 0,0-1,-1 1,1-1,0 0,0 0,0 0,0 0,0-1,0 1,0-1,0 1,1-1,-1 0,0 0,0-1,0 1,0-1,0 0,0 1,0-1,0 0,0-1,0 1,0 0,0-1,19-9,-1 0,0-1,-1-1,0-1,-1-1,0 0,-1-2,-1 0,-1-1,0 0,5-12,0 9,-9 38,-12-11,0-1,0 1,0 0,1-1,-1 1,1-1,1 0,-1 1,1-1,0 0,0 0,0 0,1 0,0 0,0 0,0-1,1 1,-1-1,1 0,0 0,0 0,0-1,1 0,-1 1,1-1,0-1,0 1,0-1,0 0,0 0,1 0,-1-1,1 0,-1 0,1 0,-1-1,5 0,2-4,0 0,-1-1,1 0,-1-1,-1 0,1-1,-1 0,0-1,-1 0,0-1,0 1,0-2,-1 1,-1-1,0-1,0 1,-1-1,0 0,-1 0,0-1,-1 0,-1 0,1 0,-2 0,0 0,0-7,-1 12,0-1,0 1,-1-1,-1 1,1-1,-1 1,0 0,-1-1,0 1,0 0,0 0,-1 0,-3-6,-6-6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11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46,'225'-10,"-43"-26,-130 37,-47 4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1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1,'-33'31,"-85"214,-61 75,130-221,41-81</inkml:trace>
  <inkml:trace contextRef="#ctx0" brushRef="#br0" timeOffset="432.128">332 1,'-1'19,"2"1,0-1,1 1,1-1,1 0,0 0,2 0,1 1,15 35,42 139,-38-52,-2-34,-21-105,-1-6</inkml:trace>
  <inkml:trace contextRef="#ctx0" brushRef="#br0" timeOffset="704.995">190 508,'5'0,"11"0,8 0,4 0,3 0,0 0,0 0,0 0,-1 0,-1-5,-5-1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04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204 786,'-13'5,"1"0,0 0,0 1,0 1,1 0,0 0,1 1,-1 1,1 0,1 0,0 1,0 0,1 0,0 1,1 0,0 1,1-1,0 1,1 1,1-1,-1 1,-1 10,6-21,0 0,0 0,-1 0,1 0,0 0,1 0,-1 0,0 0,1-1,-1 1,1 0,-1 0,1 0,0 0,0 0,0-1,0 1,0 0,0-1,0 1,1-1,-1 1,0-1,1 0,-1 1,1-1,0 0,-1 0,1 0,0 0,0 0,0-1,-1 1,1 0,0-1,0 0,0 1,0-1,0 0,0 0,0 0,0 0,0 0,1-1,87-30,-57 7,-1-3,-1 0,-2-2,-1-1,-1-2,-1 0,6-14,7-4,-18 22,0-1,-2-1,-1-1,-2-1,-1 0,-1-1,-2 0,-1-1,-2 0,-1-1,-2 0,-1 0,-2-9,-3 34,0 0,-1 0,0 0,-1 0,0 1,0-1,-1 0,0 1,-1 0,0 0,-5-7,7 12,-1 1,1 0,-1 0,0-1,0 1,0 1,0-1,0 0,0 1,-1 0,0 0,1 0,-1 0,0 1,0-1,0 1,0 0,0 0,0 0,0 1,0-1,0 1,-1 0,1 0,0 1,0-1,0 1,0 0,-1 0,-11 6,1 0,0 0,1 2,0 0,0 0,0 1,2 1,-1 1,1-1,1 2,0 0,1 0,0 1,1 0,1 0,0 1,1 0,-4 14,4-13,0 0,2 1,0 0,1 0,0 0,2 0,0 0,1 1,0-1,2 1,0-1,1 0,0 0,2 1,0-2,1 1,0 0,2-1,0 0,0 0,2-1,0 0,0-1,2 0,0 0,9 9,-10-14,0-1,0 1,1-1,0-1,0 0,1-1,0 0,0-1,0 0,1-1,0 0,0-1,0 0,0-1,0-1,0 0,0-1,1 0,-1-1,0-1,0 0,2-1,-6 0,-1 0,0-1,1 0,-2 0,1-1,-1 0,1 0,-1-1,-1 0,1 0,-1 0,0-1,-1 0,1 0,-1-1,-1 0,4-6,4-10</inkml:trace>
  <inkml:trace contextRef="#ctx0" brushRef="#br0" timeOffset="648.891">684 814,'40'-1,"0"-2,0-1,-1-3,1-1,-1-1,-1-3,10-5,63-50,-108 64,1 0,-1 0,0-1,0 1,0-1,-1 0,1 0,-1 0,0 0,0 0,0 0,0 0,-1-1,0 1,0-1,0 1,0-1,-1 1,0-1,0 0,0 1,0-1,-1 1,0-1,0 1,-1-3,-1 3,-1 0,1 0,-1 1,0-1,0 1,0 0,-1 0,1 1,-1-1,0 1,1 0,-1 0,0 1,0-1,0 1,0 0,0 1,-1-1,1 1,0 0,0 0,0 1,0-1,0 1,-1 0,1 1,0-1,1 1,-1 0,0 0,1 0,-4 3,0-1,0 0,0 1,0 0,1 1,0 0,0 0,0 1,1-1,0 1,0 1,1-1,0 1,0 0,1 0,0 0,0 1,1-1,0 1,0 0,1 0,0 0,1 0,0 1,1-1,0 0,0 0,1 1,0-1,0 0,1 0,0 0,1 0,0-1,0 1,1 0,2 1,-1-2,1-1,-1-1,1 1,1-1,0 0,-1 0,2-1,-1 0,1 0,-1-1,1 0,0 0,1-1,-1 0,1 0,-1-1,1 0,0-1,0 0,0 0,0-1,9 0,0 0,0-1,0-1,0-1,-1 0,1-1,-1-1,0-1,16-7,-6 1,1-1,-2-1,0-2,0 0,-2-2,0-1,-1 0,17-20,1-7,-13 16,0-2,-2 0,-2-2,-1 0,-1-2,-1-4,-7 9,-2 0,-2-1,0-1,-2 0,-2 0,-1 0,-1-1,-2 1,-1-1,-3-6,3 37,0 1,-1-1,0 1,1-1,-1 1,0-1,0 1,-1-1,1 1,0 0,-1-1,1 1,-1-1,0 1,0 0,0-1,0 1,0 0,-1 0,1 0,0 0,-1 0,0 0,1 0,-1 1,0-1,0 0,0 1,0 0,0-1,-1 1,1 0,0 0,0 0,-1 1,1-1,-1 0,1 1,0 0,-1-1,1 1,-1 0,1 0,-1 0,1 1,-1-1,1 1,-1-1,-1 1,-6 9,0 0,0 1,1 0,0 1,1-1,0 2,1-1,1 1,0 0,0 0,1 1,1 0,0 0,-1 13,-5 33,2 0,3 1,2-1,3 1,4 8,-2 26,-1-64,2-1,0 0,3 0,0-1,2 0,1 0,1 0,9 15,-16-36,-10-16,-2-5</inkml:trace>
  <inkml:trace contextRef="#ctx0" brushRef="#br0" timeOffset="834.494">1332 533,'58'-5,"28"-2,5 1,-9 1,-8 1,-12 2,-12 1,-10 0,-11 1</inkml:trace>
  <inkml:trace contextRef="#ctx0" brushRef="#br0" timeOffset="1501.042">1841 786,'26'2,"0"-2,1-1,-1-1,0-2,0 0,-1-2,0 0,0-2,0-1,-1-1,0-1,-1-1,0-1,16-12,-33 19,0 1,0-1,-1-1,0 1,0-1,0 0,-1 0,0 0,-1-1,1 1,-2-1,1 0,-2 5,0 0,-1 1,1-1,-1 0,0 1,0-1,0 0,0 1,0-1,-1 0,1 1,-1-1,0 0,0 1,1-1,-2 1,1-1,0 1,0 0,-1-1,0 1,1 0,-1 0,0 0,0 0,0 0,0 1,0-1,0 0,-1 1,1 0,-1-1,1 1,-1 0,1 1,-1-1,-1 0,-4-1,-1 0,0 0,0 1,0 0,0 1,0 0,0 0,0 1,0 0,0 1,1 0,-1 0,0 1,1 0,0 0,-1 1,2 0,-1 1,0-1,1 2,0-1,-6 6,-2 2,1 1,0 0,1 1,1 0,0 1,1 1,1 0,0 0,-6 19,14-32,0 1,0 0,1 0,-1 0,1 0,0 0,1 0,-1 0,1 0,0 1,1-1,-1 0,1 0,0 0,0 0,0 0,1 0,0 0,0-1,0 1,0 0,1-1,0 0,0 0,0 0,0 0,1 0,0 0,-1-1,1 0,0 0,1 0,-1 0,1 0,-1-1,1 0,0 0,-1 0,1-1,0 0,0 1,0-2,1 1,14 2,0 0,0-2,1 0,-1-2,0 0,0-1,0-1,0 0,0-2,-1 0,0-2,0 0,5-4,-2 2,-1-2,0 0,-1-2,-1 0,0-1,0-1,-2-1,13-13,-14 11,0 0,-1-1,-1-1,-1 0,-1-1,0 0,-2-1,-1 0,0-1,-2 0,0 0,0-8,-7 30,1-1,-1 1,1-1,-1 1,0-1,0 1,0-1,0 1,0-1,0 0,0 1,0-1,-1 1,1-1,-1 1,1-1,-1 1,1-1,-1 1,0 0,0-1,0 1,1 0,-1 0,-1 0,1-1,0 1,0 0,0 0,0 1,-1-1,1 0,0 0,-1 1,1-1,-1 0,1 1,-1-1,1 1,-1 0,1 0,-1 0,1-1,-1 1,0 1,1-1,-1 0,1 0,-1 0,1 1,-1-1,1 1,-1-1,0 1,-3 1,1 0,-1 0,1 0,-1 1,1 0,0 0,0 0,0 0,0 0,1 1,-1-1,1 1,0 0,0 0,0 1,1-1,-1 0,1 1,0 0,0-1,1 1,-1 0,1 0,0 0,1 0,-1 0,1 0,0 0,0 0,1 0,-1 0,1 0,0 0,0 0,1-1,-1 1,1 0,0-1,1 1,-1-1,1 1,0-1,0 0,0 0,0-1,1 2,68 34,-63-35,0 0,0 0,-1 1,1 0,-1 0,0 1,0 0,-1 0,0 1,0 0,0 0,-1 1,0 0,2 3,-5-3,0 0,0 1,-1-1,0 1,0-1,-1 1,0 0,-1-1,0 1,0 0,-1 0,0-1,0 1,-1 0,0-1,-1 0,0 1,-3 6,-5 9</inkml:trace>
  <inkml:trace contextRef="#ctx0" brushRef="#br0" timeOffset="2137.074">2857 927,'215'-309,"-212"305,76-83,-78 87,0 1,1 0,-1 0,0 0,0 0,0 0,0 0,0 0,0 0,0 0,0 0,0 0,-1 1,1-1,0 0,-1 1,1-1,-1 0,0 1,1-1,-1 1,0-1,0 0,0 1,0-1,0 1,0-1,0 1,0-1,-1 1,1-1,0 0,-1 1,1-1,-1 0,0 1,1-1,-1 0,-7 26,4-18,1 0,0 0,1 0,0 0,1 1,-1-1,2 0,-1 1,2-1,-1 0,1 1,1 1,-2-9,1 0,0 0,0-1,0 1,0 0,1 0,-1 0,0-1,1 1,-1-1,1 1,0-1,-1 0,1 1,0-1,0 0,0 0,0 0,0 0,0-1,0 1,0-1,0 1,0-1,0 0,0 1,0-1,0 0,1 0,-1-1,0 1,0 0,0-1,0 1,0-1,2 0,69-39,41-80,-113 119,0 0,0 0,0 0,-1 1,1-1,0 0,0 0,0 1,0-1,0 1,0-1,1 1,-1-1,0 1,0-1,0 1,0 0,1 0,-1 0,0-1,0 1,0 0,1 1,-1-1,0 0,0 0,0 0,0 1,1-1,-1 1,0-1,0 1,0-1,0 1,0 0,0-1,0 1,0 0,0 0,-1-1,1 1,0 0,0 0,-1 0,1 0,0 0,-1 1,1-1,-1 0,0 0,1 0,-1 0,0 0,0 1,1-1,-1 1,5 77,-5-72,-2 23,1-21,0 0,1 0,0 1,0-1,1 0,0 0,1 0,0 0,0 0,1 0,2 4,7 6</inkml:trace>
  <inkml:trace contextRef="#ctx0" brushRef="#br0" timeOffset="2384.417">3788 730,'-15'24,"1"3,2-3</inkml:trace>
  <inkml:trace contextRef="#ctx0" brushRef="#br0" timeOffset="2536.23">3760 222</inkml:trace>
  <inkml:trace contextRef="#ctx0" brushRef="#br0" timeOffset="2887.273">3901 843,'17'-19,"-1"-1,0-1,-1 0,-2-1,0-1,-1 0,-2 0,1-6,-8 24,14-30,-16 34,-1 1,1 0,-1-1,1 1,-1-1,1 1,-1 0,1-1,-1 1,1 0,0 0,-1 0,1-1,-1 1,1 0,0 0,-1 0,1 0,0 0,-1 0,1 0,0 0,-1 0,1 0,-1 1,1-1,0 0,-1 0,1 1,-1-1,1 0,0 1,-1-1,1 0,-1 1,1-1,-1 1,0-1,1 1,-1-1,1 1,-1-1,0 1,1-1,-1 1,0 0,0-1,0 1,1-1,-1 1,0 0,0 0,20 36,-15-27,0 0,1 0,0 0,0-1,1 0,0 0,0-1,1 0,0 0,3 1,-7-5,-1-1,0 0,1 0,0-1,-1 1,1-1,0 0,0 0,1 0,-1 0,0-1,1 0,-1 0,1 0,-1 0,1-1,-1 1,1-1,-1 0,1-1,-1 1,1-1,-1 0,1 0,-1 0,0-1,1 0,-1 0,0 0,0 0,0 0,-1-1,1 1,0-1,-1 0,1-2,27-67,-26 48</inkml:trace>
  <inkml:trace contextRef="#ctx0" brushRef="#br0" timeOffset="3219.421">4352 758,'37'-18,"-2"-1,0-1,-1-2,-1-2,-1-1,27-27,-20-10,-39 60,1 1,-1 0,1-1,-1 1,0-1,0 1,0 0,0-1,0 1,0-1,0 1,0-1,-1 1,1 0,0-1,-1 1,0 0,1-1,-1 1,1 0,-1 0,0 0,0-1,0 1,0 0,0 0,0 0,0 0,0 1,0-1,0 0,-1 0,1 1,0-1,0 0,-1 1,1-1,-1 1,1 0,0 0,-1-1,1 1,-1 0,1 0,0 0,-1 0,1 1,-1-1,-10 1,1 1,-1 0,1 1,-1 1,1-1,0 2,1-1,-1 2,1-1,0 1,0 1,0 0,1 0,1 1,-1 0,-1 3,3-4,1 1,0-1,0 1,0 0,1 1,1-1,-1 1,1 0,1 0,0 0,0 1,1-1,0 1,0-1,1 1,1 0,-1-1,2 1,-1 0,1 0,1-1,0 1,0-1,1 1,0-1,1 0,-1 0,2 0,-1-1,2 1,-1-1,1 0,0-1,0 1,1-1,0-1,7 6,155 83,-142-83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1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0 798,'18'-6,"0"-1,-1-1,0-1,-1 0,0-1,-1-1,0 0,0-1,-1-1,-1 0,0-1,-1 0,8-12,84-141,-104 166,1-1,0 1,0-1,0 1,0 0,-1-1,1 0,-1 1,1-1,-1 1,0-1,0 0,1 1,-1-1,0 0,-1 1,1-1,0 0,0 1,-1-1,1 1,-1-1,1 0,-1 1,0-1,1 1,-1 0,0-1,0 1,0-1,0 1,0 0,0 0,-1 0,1 0,0 0,-1 0,1 0,-1 0,1 0,-1 1,1-1,-1 1,1-1,-1 1,1-1,-1 1,0 0,1 0,-1 0,0 0,1 0,-1 0,0 0,1 0,-1 1,1-1,-1 1,0-1,1 1,-1 0,1 0,-1 0,-4 2,1 1,-1-1,1 1,0 1,0-1,0 1,1 0,0 0,0 0,0 0,0 1,1-1,0 1,0 0,0 0,1 0,0 1,0-1,1 1,0-1,0 1,0-1,1 1,0-1,0 1,1-1,0 1,0 0,0-1,1 0,0 1,0-1,0 0,1 0,0 0,1-1,-1 1,1-1,0 1,0-1,0 0,1-1,0 1,0-1,0 0,1 0,-1-1,1 1,0-1,2 1,2-3,0 1,0-2,0 1,0-1,0-1,0 0,0 0,-1-1,1 0,0-1,-1 0,1-1,-1 0,0 0,0-1,-1 0,1 0,-1-1,5-5,2-2,0 0,-1 0,-1-2,0 1,-1-2,-1 0,-1 0,0-1,6-14,-14 29,-1 0,1 1,-1-1,0 0,0 0,0 0,0 0,0 0,0 0,-1 0,1 0,0 0,-1-1,0 1,0 0,1 0,-1 0,-1-1,1 1,0 0,0 0,-1 0,1-1,-1 1,0 0,0 0,1 0,-2 0,1 0,0 0,0 0,0 1,-1-1,1 0,-1 1,1-1,-1 1,0-1,0 1,0 0,1 0,-1 0,0 0,0 0,-1 0,1 1,0-1,0 0,0 1,0 0,-1 0,1-1,0 1,0 0,0 1,-1-1,1 0,0 1,0-1,-1 1,-3 3,1 0,-1 0,1 0,0 0,1 1,-1-1,1 1,0 1,0-1,1 1,-1-1,1 1,1 0,-1 0,1 0,0 0,0 1,1-1,-1 0,1 1,1-1,-1 1,1 1,0-1,0-1,1 1,-1 0,1-1,0 1,1-1,-1 1,1-1,1 0,-1 0,1 0,0 0,1 0,-1 0,1-1,0 0,0 1,1-2,0 1,0 0,0-1,0 0,0 0,1-1,0 1,0-1,0-1,0 1,0-1,1 0,-1 0,1-1,-1 0,1 0,-1 0,1-1,0 0,-1 0,1-1,-1 0,1 0,0 0,-1-1,0 0,1-1,12-5,0-1,-1-1,0-1,0 0,-2-2,1 0,-2 0,1-2,7-10,-13 13,0 0,0 0,-2-1,1-1,-2 0,0 0,0 0,-2-1,0 1,0-1,-1-1,-1 1,-1-1,-1 15,-1-1,0 1,1 0,-1-1,0 1,0 0,0-1,0 1,0 0,-1-1,1 1,0 0,-1-1,1 1,-1 0,1-1,-1 1,1 0,-1 0,0 0,0 0,0 0,1 0,-1 0,0 0,0 0,0 0,-1 0,1 0,0 1,0-1,0 0,-1 1,1-1,0 1,0 0,-1-1,1 1,0 0,-1 0,1 0,0 0,-1 0,1 0,-1 0,1 0,0 0,-1 1,-56 36,52-31,1 1,0 0,1 0,0 0,0 0,0 1,1-1,0 1,1 0,0 0,0 0,0 0,1 1,0-1,1 0,0 0,0 1,1-1,0 0,0 0,1 1,0-1,1-1,0 1,0 0,0 0,1-1,0 0,1 0,-1 0,1 0,1-1,-1 0,6 5,8 4,-3-1</inkml:trace>
  <inkml:trace contextRef="#ctx0" brushRef="#br0" timeOffset="287.727">1186 544,'-15'34,"-9"25,0 8,3-3,6-8,5-13</inkml:trace>
  <inkml:trace contextRef="#ctx0" brushRef="#br0" timeOffset="603.977">1158 601,'19'-5,"16"-1,2-5,0 0,-2 1,-2 3,-7 7,-12 4,-9 1</inkml:trace>
  <inkml:trace contextRef="#ctx0" brushRef="#br0" timeOffset="852.498">1129 798,'34'-14,"20"-10,7 0,-9 3</inkml:trace>
  <inkml:trace contextRef="#ctx0" brushRef="#br0" timeOffset="1372.22">1101 37,'5'-4,"0"0,0 0,0 1,0 0,1 0,-1 0,1 1,0 0,-1 0,1 0,0 1,0 0,1 0,-1 0,0 1,0 0,0 0,0 1,0-1,0 1,0 1,0-1,0 1,0 0,0 0,-1 1,-3 1,-1 0,-1 0,1 0,0 0,-1 0,0 0,0 1,0-1,-1 0,1 0,-1 0,0 0,0 0,-1 0,1 0,-1 0,0-1,0 1,0 0,0-1,0 0,-1 1,0-1,0 0,-1 1,4-3,-3 2,1-2,1 0,-1 1,0-1,0 0,1 1,-1 0,1-1,-1 1,1 0,0 0,0 0,0 0,0 0,0 0,0 0,0 0,1 1,-1-1,1 0,0 0,-1 0,1 1,0-1,0 0,0 1,1-1,-1 0,1 0,-1 0,1 1,0-1,-1 0,1 0,0 0,1 0,-1 0,0 0,0-1,1 1,-1 0,2 1,10 0,1 0,-1-1,0 0,1-1,-1-1,1 0,-1 0,0-2,1 0,-1 0,3-2,10-3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24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302 133,'22'-15,"-30"36,-214 313,131-165,89-162,4-5</inkml:trace>
  <inkml:trace contextRef="#ctx0" brushRef="#br0" timeOffset="369.124">20 161,'47'51,"47"85,56 68,-136-190,0-4</inkml:trace>
  <inkml:trace contextRef="#ctx0" brushRef="#br0" timeOffset="1134.793">386 754,'9'-25,"0"1,2 1,0-1,2 2,0 0,1 0,8-6,-22 26,1 1,0-1,-1 1,1 0,0-1,0 1,0 0,0 0,0 0,0 0,0 0,0 0,0 0,1 0,-1 0,0 0,1 1,-1-1,0 0,1 1,-1-1,1 1,-1 0,1-1,-1 1,1 0,-1 0,1 0,-1 0,1 0,-1 0,1 1,-1-1,1 0,-1 1,1-1,-1 1,0-1,1 1,-1 0,0 0,1 0,-1 0,0 0,0 0,0 0,0 0,0 0,0 0,0 1,8 24,19 36,-27-60,0-1,1 0,-1 0,0 0,0 1,1-1,-1 0,1-1,-1 1,1 0,0 0,-1-1,1 1,-1-1,1 1,0-1,0 0,-1 1,1-1,0 0,0 0,-1 0,1-1,0 1,-1 0,1-1,0 1,0-1,-1 1,1-1,-1 0,1 0,-1 1,1-1,-1 0,1-1,53-65,-52 61,-1 0,2 1,-1-1,0 1,1 0,0 0,0 0,1 1,-1-1,1 1,0 0,0 1,1-1,2-1,-7 4,1 1,-1 0,0-1,0 1,0 0,0 0,1-1,-1 1,0 0,0 0,0 0,1 1,-1-1,0 0,0 0,0 1,0-1,1 0,-1 1,0 0,0-1,0 1,0-1,0 1,0 0,0 0,0 0,-1-1,1 1,0 0,0 0,-1 0,1 0,-1 0,1 0,-1 0,1 1,-1-1,1 0,-1 0,0 1,9 58,-8-46,3 10,2-4</inkml:trace>
  <inkml:trace contextRef="#ctx0" brushRef="#br0" timeOffset="3169.084">1036 358,'14'-5,"10"-1,6 0,1 1,2 2,-1 1,-1 0,0 2,-7-5,-1-1,-1 0,2 2,0 1,-3 1</inkml:trace>
  <inkml:trace contextRef="#ctx0" brushRef="#br0" timeOffset="3487.74">1233 133,'-4'29,"2"23,2 9,1-2,1-7,-1-6,0-7,5-5,0-3,1-8</inkml:trace>
  <inkml:trace contextRef="#ctx0" brushRef="#br0" timeOffset="3833.821">1657 189,'0'34,"0"25,0 7,0-2,0-8,0-8,0-12</inkml:trace>
  <inkml:trace contextRef="#ctx0" brushRef="#br0" timeOffset="4340.116">1600 104,'250'-93,"-248"92,1 0,-1-1,0 1,1 0,-1 0,0 0,1 1,-1-1,1 0,0 1,-1 0,1 0,-1-1,1 1,-1 1,1-1,0 0,-1 1,1-1,-1 1,1 0,-1 0,0 0,1 0,-1 0,0 0,1 1,-1-1,0 1,0 0,0-1,-1 1,1 0,0 0,-1 0,1 0,-1 1,0-1,1 0,-1 1,0-1,-1 1,1-1,0 1,-1-1,1 1,-1-1,0 1,0-1,0 2,-2 4,-1-1,0 0,0-1,-1 1,0-1,0 1,-1-1,1 0,-1-1,0 1,-1-1,0 0,1 0,-5 2,-45 50,54-56,1 0,-1 0,0 0,0 0,1 0,-1 0,1 1,0-1,-1 0,1 0,0 1,-1-1,1 0,0 0,0 1,0-1,0 0,0 1,1-1,-1 0,0 0,0 1,1-1,-1 0,1 0,-1 0,1 1,0-1,-1 0,1 0,0 0,0 0,0 0,0 0,0-1,0 1,0 0,0 0,0-1,0 1,1 0,57 18,-45-16,-5-2,0 1,0-1,-1 1,1 1,0 0,-1 0,1 0,-1 1,0 1,0-1,-1 1,1 0,-1 1,0 0,-1 0,0 1,1 0,-2 0,1 0,-1 0,0 1,1 5,-6-6,-1 0,0 0,-1 0,0 0,0 0,0 0,-1 0,0 0,0-1,-1 0,0 1,0-1,-1-1,1 1,-1-1,0 1,-1-1,1-1,-1 1,0-1,0 0,0 0,-1-1,-3 2,-13 7,-1-1,0-1,-1-1,1-1,-2-1,1-1,-1-2,0 0,0-2,-12 0,14-2</inkml:trace>
  <inkml:trace contextRef="#ctx0" brushRef="#br0" timeOffset="4799.194">2447 48,'-19'24,"-16"27,-7 10,3-1,5-6,7-7,3-7,7-5,0-9,4-4,-1-5,2-7</inkml:trace>
  <inkml:trace contextRef="#ctx0" brushRef="#br0" timeOffset="5151.986">2165 20,'92'116,"-72"-95,-1 1,-1 1,-1 0,-1 2,-2 0,0 0,-1 1,2 11,25 99,-32-112,0-6</inkml:trace>
  <inkml:trace contextRef="#ctx0" brushRef="#br0" timeOffset="8340.395">2701 613,'-63'177,"99"-207,96-141,-132 169,1 1,0 0,-1-1,1 1,0 0,0 0,0 0,0 0,0 0,1 0,-1 0,0 0,0 1,1-1,-1 0,0 1,1-1,-1 1,0-1,1 1,-1-1,1 1,-1 0,1 0,-1 0,1 0,-1 0,1 0,-1 0,1 1,-1-1,0 0,1 1,-1 0,1-1,-1 1,0-1,0 1,1 0,-1 0,0 0,0 0,0 0,0 0,0 0,0 0,0 0,0 1,0-1,-1 0,1 0,0 1,-1-1,1 1,-1-1,0 0,1 1,-1-1,0 1,0-1,0 1,0-1,0 2,2 24,-3-25,1 0,-1 0,0 1,1-1,-1 0,1 1,0-1,0 0,0 1,0-1,0 0,1 1,-1-1,1 0,-1 1,1-1,0 0,0 0,0 1,0-1,0 0,0 0,1 0,-1 0,1-1,0 1,-1 0,1-1,0 1,0-1,0 1,0-1,0 0,0 0,0 0,0 0,1 0,-1-1,0 1,0-1,1 1,-1-1,1 0,-1 0,0 0,1 0,160-99,-160 100,-1-1,0 0,0 1,0 0,0-1,0 1,1 0,-1 0,-1 0,1 0,0 1,0-1,0 1,-1-1,1 1,0-1,-1 1,0 0,1 0,-1-1,0 1,0 0,0 0,0 0,0 1,-1-1,1 0,-1 0,1 0,-1 0,0 1,0-1,1 0,-2 0,1 1,0-1,0 0,-1 0,1 0,-1 1,0-1,0 0,4 29,22 1,-9-23</inkml:trace>
  <inkml:trace contextRef="#ctx0" brushRef="#br0" timeOffset="8906.904">3350 189,'33'0,"26"0,8 0,-3-5,-8-1,-8 0,-8 1,-5 1,-5 2,-2-4,-1-1,0 1,-1 2,1 1,-4 1</inkml:trace>
  <inkml:trace contextRef="#ctx0" brushRef="#br0" timeOffset="9202.119">3519 471,'34'-10,"30"-7,9-2,-4 4,-7-2,-11 3,-9 3,-11 4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37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21,'-107'-20,"88"25,0 1,1 1,0 0,0 1,0 2,1-1,1 2,0 0,0 1,1 1,1 0,0 1,1 1,0 0,-3 7,5-5,0 1,1 0,1 1,1 0,1 0,0 1,1 0,-1 11,6-23,0-1,1 0,0 1,0-1,0 1,1-1,0 0,0 1,1-1,0 0,0 0,1 0,0 0,0 0,1-1,-1 1,2-1,-1 0,0 0,1-1,0 1,1-1,-1 0,1 0,0-1,0 0,0 0,1 0,0-1,-1 0,1 0,0-1,0 1,6 0,19 4,0-1,1-2,-1-1,1-2,-1-1,1-1,-1-2,1-1,-1-2,0-1,-1-1,30-13,8-14,-63 24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44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1 199,'78'1,"188"-13,-211 3,0 2,0 3,1 3,-1 1,3 4,-35 0,-5 3</inkml:trace>
  <inkml:trace contextRef="#ctx0" brushRef="#br0" timeOffset="382.789">113 453,'369'0,"-115"-29,-230 28</inkml:trace>
  <inkml:trace contextRef="#ctx0" brushRef="#br0" timeOffset="1150.002">395 1,'45'37,"37"1,-56-28,-1 1,0 2,0 0,-1 2,-1 1,-1 0,12 13,-29-26,-1 1,-1 0,1 0,0 0,-1 0,0 0,0 1,0-1,-1 1,0 0,1 0,-2 0,1 0,0 0,-1 0,0 0,0 0,-1 1,0-1,1 0,-2 1,1-1,-1 0,0 1,0-1,0 0,0 0,-1 0,0 0,0 0,-1 0,0 1,-116 150,-33-7,143-133,5-3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50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59,'33'-5,"26"-6,8-1,-4 1,-6 3,-9 2,-8 3,-6 1,-3 2,-3 0,-11 0,-7 1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5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58,'20'0,"15"0,7 0,0 0,-1 0,-3 0,-3-5,-3-1,-2-1,-2-2,0-1,0 2,0 2,-1 2,-4 2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4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30,'-3'-1,"0"0,0 1,0 0,0 0,0 0,0 0,0 1,0-1,-1 1,1-1,1 1,-1 0,0 0,0 1,0-1,0 0,1 1,-1 0,1 0,-1 0,1 0,0 0,0 0,0 0,0 1,-1 0,1-1,-8 10,0 1,0 0,1 0,1 1,0 0,1 0,1 1,-1 2,-2 5,-40 75,-3-3,-56 73,60-105,35-58,12-11</inkml:trace>
  <inkml:trace contextRef="#ctx0" brushRef="#br0" timeOffset="481.569">36 1,'2'8,"0"0,0-1,0 1,1 0,0-1,1 0,-1 0,1 0,1 0,0 0,-1-1,2 0,-1 0,6 5,20 25,-4 4,-2 0,-2 2,-1 0,-2 1,-2 2,1 10,-10-24,-6-19,0 0,0-1,1 0,1 1,0-2,0 1,1 0,1-1,3 5,11-11,-13-12</inkml:trace>
  <inkml:trace contextRef="#ctx0" brushRef="#br0" timeOffset="1248.056">489 735,'61'-109,"12"12,-72 96,0 1,0-1,0 1,0-1,0 1,0 0,0-1,1 1,-1 0,0 0,0-1,0 1,1 0,-1 0,0 0,0 1,0-1,0 0,1 0,-1 1,0-1,0 1,0-1,0 1,0-1,0 1,0-1,0 1,0 0,0 0,0 0,0-1,-1 1,1 0,0 0,-1 0,1 0,0 0,-1 0,1 0,-1 1,18 48,-16-41,-3-7,1-1,-1 1,1 0,0 0,0 0,0-1,0 1,0 0,0 0,0 0,1 0,-1-1,1 1,-1 0,1 0,0-1,0 1,0-1,-1 1,1 0,1-1,-1 0,0 1,0-1,1 0,-1 1,0-1,1 0,-1 0,1 0,0 0,-1-1,1 1,0 0,-1-1,1 1,0-1,0 1,-1-1,2 0,164-124,-166 123,1 0,-1 0,0 1,0-1,1 1,-1-1,1 1,-1-1,0 1,1 0,-1 0,1 0,-1 0,0 0,1 0,-1 0,1 0,-1 0,0 1,1-1,-1 1,1-1,-1 1,0-1,0 1,1 0,-1 0,0-1,0 1,0 0,0 0,0 0,0 0,0 0,0 1,0-1,-1 0,1 0,0 0,-1 1,1-1,-1 0,1 1,-1-1,0 1,0-1,1 2,3 75,-4-68,0-8,-1 1,0-1,1 1,-1-1,1 1,-1-1,1 1,0-1,0 1,0-1,0 1,0-1,1 1,-1-1,1 1,0-1,-1 1,1-1,0 0,0 0,1 1,-1-1,0 0,1 0,0 0,-1 0,1 0,0-1,0 1,0 0,0-1,0 0,0 1,0-1,1 0,-1 0,0 0,1 0,0 0,12-4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5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64,'-7'-7,"1"1,-1 0,-1 1,1 0,-1 0,0 0,0 1,0 0,0 1,-1 0,0 0,1 1,-1 0,0 0,0 1,0 1,0-1,0 1,0 1,0 0,0 0,-6 2,-5-1,0 2,0 1,0 0,0 2,1 0,0 1,-10 6,22-11,-1 1,0 1,1-1,0 1,0 0,0 1,1-1,-1 1,1 1,1-1,-1 1,1 0,1 0,-1 1,1-1,0 1,1 0,0 0,0 0,1 0,-2 8,3-10,0 0,0 0,1 0,0 1,0-1,0 0,1 0,0 0,0 0,0 0,1 0,0 0,0 0,1 0,0-1,0 1,0-1,0 0,1 0,0 0,0 0,0-1,0 0,1 0,0 0,4 3,11 2,0 0,1-1,1-2,-1 0,1-1,0-1,0-1,0-1,1-1,-1 0,0-2,22-4,25 3,179-27,-224 29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0:0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114 174,'20'-7,"1"0,0 2,0 0,1 1,-1 2,1 0,0 1,-1 1,1 1,3 1,20-1,235-17,-42 6,-72 8,55-27,-55 19,-74-1,1 3,-1 5,49 6,-2-1,86-13,120-23,-217 24,1 5,43 7,-21 0,7 9,-96-2,0-2,1-4,-1-2,17-3,16 1,74-27,277 28,-446 0</inkml:trace>
  <inkml:trace contextRef="#ctx0" brushRef="#br0" timeOffset="6755.476">1 569,'4'0,"7"0,7 0,4 0,3 0,3 0,1 0,0 0,1 0,-1 0,0-5,0-1,-1 0,1 1,-6 7,-1 2,-5 1</inkml:trace>
  <inkml:trace contextRef="#ctx0" brushRef="#br0" timeOffset="7271.504">819 400,'-22'28,"-134"290,78-200,73-107</inkml:trace>
  <inkml:trace contextRef="#ctx0" brushRef="#br0" timeOffset="7734.456">791 428,'40'35,"33"48,-68-69,1 1,-2 0,0 0,-1 0,0 0,-1 1,-1-1,-1 15,3 13,21 44,-14-73</inkml:trace>
  <inkml:trace contextRef="#ctx0" brushRef="#br0" timeOffset="8073.267">593 766,'28'0,"25"0,8 0,-3 0,-5 0,-7 0,-12 0</inkml:trace>
  <inkml:trace contextRef="#ctx0" brushRef="#br0" timeOffset="18306.509">1129 936,'14'0,"0"-1,0 0,0-1,0-1,0 0,-1-1,1-1,-1 0,0 0,0-1,-1-1,0 0,0-1,1-1,15-13,-1-1,-1 0,-1-2,-1-1,-1-1,16-27,-35 49,0-1,-1 0,1 0,-1 0,-1 0,1 0,-1-1,0 1,0-1,-1 0,0 1,0-1,-1 0,0 0,0 1,0-1,-1 0,0-1,-1 7,1 0,-1 0,1 0,-1 0,0 0,1 1,-1-1,0 1,1-1,-1 1,0-1,0 1,0 0,1 0,-1 0,0 0,0 0,0 0,0 1,1-1,-1 0,0 1,0 0,1-1,-1 1,1 0,-1 0,0 0,1 0,-1 0,1 0,0 0,-1 1,1-1,0 0,0 1,0-1,0 1,0-1,0 1,0 0,1-1,-1 1,0 0,1-1,0 1,-6 6,0 1,1-1,1 1,-1 0,2 0,-1 0,1 1,0-1,1 1,0 0,1 0,0-1,1 1,-1 0,2 0,0 0,0 0,0 0,1-1,1 1,0-1,0 1,1-1,0 0,0 0,1 0,1-1,-1 0,3 2,-1-6,0 1,1-1,0-1,-1 0,2 0,-1 0,0-1,0 0,1 0,-1-1,1-1,-1 1,1-1,-1-1,1 1,-1-1,1-1,-1 0,1 0,-1-1,0 0,0 0,-1 0,1-1,-1-1,1 1,-1-1,3-3,13-5,0-2,-1 0,-1-2,0 0,-1-1,-1-1,-1-1,0 0,-2-2,10-15,-25 37,-1-1,1 1,0-1,0 0,0 1,0-1,-1 0,1 1,0-1,-1 0,1 0,-1 0,1 0,-1 1,1-1,-1 0,1 0,-1 0,0 0,1 0,-1 0,0 0,0 0,0 0,0 0,0 0,0 0,0 0,0 0,-1 0,1 0,0 0,0 0,-1 0,1 0,-1 0,1 0,-1 0,1 1,-1-1,1 0,-1 0,0 0,0 1,1-1,-1 0,0 1,0-1,0 1,0-1,1 1,-1-1,0 1,0 0,0-1,0 1,0 0,0 0,0 0,0 0,0 0,0 0,0 0,0 0,0 0,0 0,-1 1,-2 2,0 0,1 1,-1 0,1 0,0 0,0 1,0-1,0 1,1-1,0 1,0 0,0 0,1 0,-1 0,1 0,0 0,1 0,-1 0,1 1,0-1,0 0,1 0,-1 1,1-1,1 0,-1 0,0 0,1 0,1 1,1 0,1-1,-1 1,1-1,0-1,0 1,1-1,0 1,-1-1,1-1,1 1,-1-1,0-1,1 1,-1-1,1 0,0 0,0-1,0 0,0 0,0 0,0-1,0-1,0 1,0-1,0 0,0 0,3-2,1-1,-1-1,1 0,-1 0,0-1,-1-1,1 0,-1 0,-1-1,1 0,-1 0,-1-1,1 0,-2 0,1-1,-1 0,-1 0,0 0,2-5,25-39,36-80,-69 135,1 0,-1 0,1 0,-1 0,1 0,-1 0,0 0,1 0,-1 0,0 0,0 0,0-1,0 1,0 0,0 0,0-1,0 1,0-1,0 1,0-1,0 1,0-1,-1 0,1 0,0 1,0-1,0 0,-1 0,1 0,0 0,0-1,0 1,0 0,-1 0,1-1,0 1,0 0,0-1,0 1,0-1,0 0,0 1,0-1,0 0,0 0,0 1,0-1,1 0,-1 0,0 0,0 0,1 0,-1 0,1 0,-1 0,1-1,-1 1,1 0,0 0,0 0,-1 0,1-1,0 1,0 0,0 0,0 0,1 0,-1-1,0 0,-5 12,1 1,0-1,1 1,0-1,1 1,0 0,1 0,0 0,0 0,1 1,1-1,0 0,0 0,1 0,1 0,0-1,0 1,1-1,0 1,4 5,-5-8,0-1,0 1,1-1,0 0,0 0,1 0,0 0,0-1,0 0,1 0,0 0,0-1,4 3,8 0</inkml:trace>
  <inkml:trace contextRef="#ctx0" brushRef="#br0" timeOffset="18638.357">2597 598,'0'24,"-5"12,-2 6,1 0,1-3,2-2,0-9</inkml:trace>
  <inkml:trace contextRef="#ctx0" brushRef="#br0" timeOffset="18991.062">2568 626,'19'-5,"16"-6,7-2,2 2,-3 3,-8 2</inkml:trace>
  <inkml:trace contextRef="#ctx0" brushRef="#br0" timeOffset="19304.62">2597 766,'9'0,"14"0,7 0,-2 0</inkml:trace>
  <inkml:trace contextRef="#ctx0" brushRef="#br0" timeOffset="21641.893">2427 315,'96'-36,"-18"19,-76 17,0 0,0-1,-1 1,1 0,0 1,0-1,0 0,-1 0,1 1,0-1,-1 1,1-1,0 1,-1 0,1 0,-1 0,1 0,-1 0,1 0,-1 0,0 0,1 0,-1 1,0-1,0 1,0-1,0 1,0-1,0 1,-1-1,1 1,0 0,-1-1,1 1,-1 0,0 0,1-1,-1 1,0 0,0 0,0-1,-1 2,-53 103,55-105,0 1,0-1,0 0,0 1,0-1,0 0,1 0,-1 1,0-1,1 0,-1 0,1 0,-1-1,1 1,0 0,-1-1,1 1,0-1,-1 1,1-1,0 0,0 0,-1 1,1-1,0-1,0 1,-1 0,1 0,0-1,0 1,0-1,2 1,141-8,-120 1</inkml:trace>
  <inkml:trace contextRef="#ctx0" brushRef="#br0" timeOffset="25226.389">3245 626,'5'0,"6"-5,7-1,4 0,4-4,2 0,1 2,0 2,1 2,-1 1,0 2,0 1,-1 0,0 1,0-1,1 1,-6-1</inkml:trace>
  <inkml:trace contextRef="#ctx0" brushRef="#br0" timeOffset="25575.351">3415 343,'0'29,"5"28,1 10,1-1,-2-9,-2-8,-1-7,0-7,-2-4,0-8</inkml:trace>
  <inkml:trace contextRef="#ctx0" brushRef="#br0" timeOffset="25957.66">4008 259,'-5'29,"-1"23,-1 9,2-2,2-6,1-8,0-6,2-5,0-3,0-3,-4-6,-2-6</inkml:trace>
  <inkml:trace contextRef="#ctx0" brushRef="#br0" timeOffset="26606.347">3895 343,'73'-33,"-55"27,1 1,0 0,0 1,0 1,0 1,0 1,1 0,-1 2,0 0,1 1,-1 1,0 1,0 0,-17-3,1-1,-1 1,0 0,0 0,1 0,-1 0,0 0,0 1,0-1,0 0,-1 1,1 0,0-1,-1 1,1 0,-1 0,1 0,-1 0,0 0,0 0,0 0,0 1,0-1,0 0,-1 0,1 1,-1-1,1 1,-1-1,0 0,0 1,0-1,-1 1,1-1,0 0,-1 1,1-1,-1 0,0 0,0 1,0-1,0 0,0 0,-1 0,1 0,-1 0,1 0,-1 0,0-1,-42 44,38-41,0 0,1 1,0 0,0 0,0 0,0 1,1-1,0 1,0 0,0 0,1 1,0-1,-2 6,6-7,0 0,0-1,0 1,0-1,1 1,0-1,0 1,0-1,0 0,1 0,-1 0,1 0,0-1,0 1,1-1,-1 1,1-1,-1 0,1-1,0 1,0-1,0 1,1-1,-1-1,0 1,4 0,18 14,-22-14,0 0,-1 0,1 1,0 0,-1 0,1 0,-1 0,0 0,0 1,0-1,-1 1,1 0,-1 0,0 0,0 0,0 0,-1 0,1 1,-1-1,0 1,0-1,-1 1,1-1,-1 1,0-1,0 1,0-1,-1 1,0-1,0 1,0-1,0 0,-1 1,0-1,1 0,-2 0,1 0,0 0,-1 0,0-1,0 1,0-1,0 0,0 0,-1 0,1 0,-1 0,-2 1,-10 0,0 0,0-1,0 0,0-1,0-1,-1-1,1 0,0-1,-2-1,-21 0,-40-16,60 5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0:49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1,-1-1,1 0,0 1,0-1,0 1,0 0,0 0,0 0,0 0,0 0,1 0,-1 0,0 1,1-1,-1 1,0-1,1 1,-1 0,0 0,1 0,0 0,0 0,156-14,10-14,-135 28,-19 3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2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1,'-23'26,"-12"46,-49 141,83-211,0 1,0-1,0 1,1-1,-1 1,1 0,-1-1,1 1,0 0,0-1,0 1,0 0,0-1,1 1,-1 0,1-1,0 1,0-1,0 1,0-1,0 1,0-1,1 0,-1 1,1-1,-1 0,1 0,0 0,0 0,0-1,0 1,0 0,1-1,-1 0,0 1,1-1,-1 0,1 0,-1 0,1-1,-1 1,1 0,0-1,-1 0,1 0,0 0,-1 0,1 0,0 0,-1-1,2 1,18-5,1-1,-1-1,0-1,0-1,-1 0,0-2,-1-1,17-11,-22 13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02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449 598,'-5'-5,"-1"0,0 1,-1 0,1 0,-1 1,0 0,0 0,0 0,0 1,0 0,0 0,-1 1,1 0,-1 0,1 1,-1 0,1 0,0 1,-1 0,1 0,-1 0,1 1,0 0,0 1,0 0,0 0,-1 1,-14 4,1 1,0 1,1 0,0 2,1 0,0 1,1 1,0 1,1 0,-10 14,23-25,1 0,0-1,1 1,-1 0,1 1,0-1,0 0,0 1,1-1,-1 1,1 0,0-1,0 1,1 0,-1 0,1 0,0-1,1 1,-1 0,1 0,0-1,0 1,0 0,1-1,0 1,-1-1,2 0,-1 1,0-1,1 0,0 0,0-1,0 1,0 0,1-1,-1 0,1 0,0 0,0 0,0-1,0 1,1-1,-1 0,0-1,2 1,15 1,0 0,1-2,-1 0,1-2,0 0,-1-2,0 0,1-1,-2-1,1-1,0-1,-1-1,0-1,-1 0,0-1,-1-2,3-1,65-56,24-10,-106 78,-1 1,0-1,0 1,1 0,-1 0,0 1,0-1,1 1,-1-1,0 1,0 0,0 0,0 1,0-1,0 1,0-1,-1 1,1 0,0 0,-1 0,1 0,-1 1,0-1,0 0,0 1,0 0,0 0,-1-1,1 1,-1 0,0 0,1 0,-1 0,-1 1,1 0,21 31,-18-30,0 0,0-1,1 0,-1 0,1 0,0 0,0-1,0 0,0 0,1 0,-1-1,1 1,0-1,0-1,-1 1,1-1,0 0,0-1,1 1,-1-1,0 0,0 0,0-1,0 0,0 0,0-1,0 1,-1-1,1-1,0 1,-1-1,0 0,1 0,-1 0,-1-1,4-1,142-164,-98 103,12 18,-63 50,1-1,-1 1,1-1,-1 1,1 0,-1-1,0 1,0 0,0 0,0 0,0 0,0 0,0 0,-1 0,1 0,-1 0,1 0,-1 1,0-1,0 0,0 0,0 0,0 0,0 0,-1 1,0 0,1 2,-3 227,3-231,0 0,-1 0,1 1,0-1,0 0,0 0,0 0,0 1,0-1,0 0,0 0,0 1,1-1,-1 0,0 0,1 0,-1 0,1 0,0 0,-1 0,1 0,0 0,-1 0,1 0,0 0,0 0,0 0,0-1,0 1,0 0,0 0,0-1,0 1,0-1,0 1,0-1,0 0,1 1,-1-1,0 0,0 0,0 0,1 0,-1 0,0 0,0 0,1 0,-1-1,0 1,0 0,0-1,0 1,0 0,1-1,-1 0,0 1,0-1,0 0,0 1,-1-1,1 0,0 0,0 0,188-167,-34 36,-123 111,-31 20,-1 1,1 0,-1-1,1 1,-1 0,1 0,-1-1,1 1,-1 0,1 0,-1 0,1 0,0 0,-1 0,1 0,-1 0,1 0,0 0,-1 0,1 0,-1 0,1 0,-1 0,1 0,0 1,-1-1,1 0,-1 0,1 1,-1-1,1 0,-1 1,0-1,1 1,-1-1,1 1,-1-1,0 0,1 1,-1 0,0-1,1 1,-1-1,0 1,0-1,0 1,0-1,1 1,-1 0,0-1,0 1,0-1,0 1,0-1,0 1,-1 0,1-1,0 1,-22 86,18-80,1 1,0-1,1 1,-1 0,1 0,1 0,0 0,0 0,0 1,1-1,0 0,1 0,0 1,1 4,22 12,-8-23</inkml:trace>
  <inkml:trace contextRef="#ctx0" brushRef="#br0" timeOffset="535.819">1973 541,'-6'5,"0"0,1 0,-1 0,1 0,1 1,-1 0,1 0,0 0,0 0,1 1,-3 6,-2 2,2-4,0 1,1-1,0 1,1 0,0 0,1 1,1-1,0 1,0-1,1 3,1-11,0 1,0 0,1-1,-1 1,1-1,0 1,1-1,-1 0,1 1,-1-1,1 0,1 0,-1 0,0 0,1-1,0 1,0 0,0-1,0 0,1 0,-1 0,1 0,0-1,0 1,0-1,0 0,0 0,0 0,3 0,4 0,0-1,0 0,0 0,1-1,-1-1,0 0,1 0,-1-1,0 0,0-1,-1-1,1 1,0-2,-1 1,0-2,0 1,-1-1,1-1,-1 1,-1-2,1 1,-1-1,4-7,19-21,-1-2,-3-1,-1-1,-2-1,-1-1,-3-1,5-17,-17 35,-1-1,-2-1,0 1,-1-1,-2 0,-1 0,-1 1,-1-1,-1 0,-2 0,-3-13,6 34,0 1,-1-1,1 1,-1 0,0 0,0-1,-1 1,0 1,1-1,-2 0,1 1,0-1,-1 1,0 0,0 0,0 0,-1 1,1 0,-1 0,0 0,0 0,0 1,0-1,0 1,0 1,-1-1,1 1,-1 0,1 0,-1 0,1 1,-1 0,1 0,-1 0,0 1,1 0,-1 0,1 0,0 1,-1 0,1 0,0 0,-1 1,-2 2,-1 1,1 0,0 1,1 0,0 0,0 1,0 0,1 0,0 0,1 1,-1 0,2 0,-1 1,2-1,-1 1,1 0,0-1,1 2,0-1,-2 24,0 0,2 0,2 0,1 0,2 4,0-9,0 0,2 0,2-1,0 0,2 0,1 0,1-1,1 0,1-1,2-1,0 0,2-1,1-1,1-1,0 0,2-1,0-1,2-1,0-1,1-2,24 14,-39-25,0 0,1-1,0 0,-1-1,2 0,-1 0,0-1,0-1,1 1,-1-2,1 1,-1-2,1 1,-1-1,2-1,6-5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0:5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0,1-5,0-1,1 0,-1 1,0 1,0 2,0 1,-6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0:52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767 170,'-9'-7,"1"1,-1 1,-1 0,1 0,-1 1,0 0,0 0,0 1,0 1,0 0,-1 0,1 1,-1 0,0 1,1 0,-1 0,1 2,-1-1,1 1,0 1,-1-1,1 2,0 0,1 0,-1 0,1 1,0 1,0 0,0 0,1 1,0-1,0 2,1-1,-1 2,2-5,0 1,0 0,0 0,0 0,1 0,0 1,0 0,0 0,1 1,0-1,0 1,1 0,-1 0,2 0,-1 0,1 1,0-1,0 1,1-1,0 1,1-1,-1 1,1 0,1 0,0-1,0 1,0-1,1 1,0-1,0 1,1-1,0 0,1 0,2 5,0-6,1 0,0 0,0 0,0-1,1 0,0-1,0 1,0-2,0 1,1-1,-1 0,1-1,0 0,0 0,0-1,0 0,0-1,5 0,163-19,-130 10,-34 6</inkml:trace>
  <inkml:trace contextRef="#ctx0" brushRef="#br0" timeOffset="477.065">1302 197,'-43'67,"-61"139,7-17,97-169,6-25</inkml:trace>
  <inkml:trace contextRef="#ctx0" brushRef="#br0" timeOffset="810.113">1556 226,'-4'19,"-8"21,0 8,1 1,-2-3,1-5,2-4,4-4,2-2,-3-7,0-8</inkml:trace>
  <inkml:trace contextRef="#ctx0" brushRef="#br0" timeOffset="1347.358">1444 282,'252'-72,"-189"74,-62-1,0-1,0 0,0 1,0-1,0 0,0 1,0-1,0 1,0 0,0-1,0 1,0 0,-1 0,1-1,0 1,0 0,-1 0,1 0,-1 0,1 0,0 0,-1 0,0 0,1 0,-1 0,0 0,1 0,-1 0,0 1,0-1,0 0,0 0,0 0,0 0,0 0,-1 0,1 1,0-1,-1 0,1 0,0 0,-1 0,1 0,-1 0,0 0,1 0,-1-1,0 1,0 0,1 0,-1 0,-38 39,35-38,0 1,0 0,0 0,0 0,1 1,-1-1,1 1,0 0,0 0,0 0,1 1,-1-1,1 0,0 1,0-1,1 1,-1 0,1 0,0 0,0 0,1 0,-1 0,4-1,0 0,0 0,0 0,0 0,0 0,1-1,-1 1,1-1,0 0,0 0,1-1,-1 1,0-1,1 0,-1 0,1-1,0 1,0-1,-1 0,4 0,8 4,78 49,-91-52,0 1,-1 0,0-1,0 1,0 0,0 0,0 1,0-1,-1 0,0 1,1-1,-1 0,-1 1,1-1,0 1,-1 0,0-1,0 1,0 0,0-1,0 1,-1-1,1 1,-1-1,0 1,0-1,-1 1,1-1,-1 0,-3 4,-1 0,0-1,0 0,0 0,-1-1,0 1,0-2,0 1,-1-1,0 0,1 0,-1-1,-1 0,1-1,0 0,-1 0,1 0,-7-1,-3 4,-123 10,116-14</inkml:trace>
  <inkml:trace contextRef="#ctx0" brushRef="#br0" timeOffset="2349.847">2122 141,'1'-2,"0"1,0 0,0-1,0 1,1 0,-1 0,0-1,1 1,-1 0,1 1,-1-1,1 0,0 0,-1 1,1-1,0 0,-1 1,1 0,0-1,0 1,-1 0,1 0,0 0,0 0,0 1,-1-1,1 0,0 1,-1-1,1 1,0-1,-1 1,2 1,5 0,-1 1,0 0,0 1,0 0,0 0,-1 0,0 1,0 0,0 0,0 1,-1-1,0 1,0 0,0 1,-1-1,0 1,0 0,-1 0,0 0,2 6,2 7,-1 1,-1-1,-1 1,-1 0,0 0,-2 0,0 3,0-12,-1 0,0 1,0-1,-2 0,1 0,-1 0,-1 0,0 0,-1-1,0 1,-1-1,0 0,-1 0,0-1,-1 0,0 0,0 0,-1-1,-1 0,1 0,-1-1,-10 6,-37 21,31-21</inkml:trace>
  <inkml:trace contextRef="#ctx0" brushRef="#br0" timeOffset="2998.032">202 0,'-29'29,"-14"28,0 10,8-2,9-7,9-9,8-8,10-6,5-4,6-2,1-2,4-1,2 1,4-5,3-1,1-4,-4-5</inkml:trace>
  <inkml:trace contextRef="#ctx0" brushRef="#br0" timeOffset="3984.98">61 847,'148'17,"1"-7,107-8,-255-2,333-29,530 29,-215 0,-452-28,-11 16,-150 5,0 2,0 1,0 1,0 3,32 3,91-4,10-27,0 16,-141 7,-4 0</inkml:trace>
  <inkml:trace contextRef="#ctx0" brushRef="#br0" timeOffset="6969.188">4 1355,'138'-12,"93"-17,-218 26,-8 1,0 1,0 0,0 0,1 0,-1 0,0 1,0 0,1 0,-1 0,0 1,1 0,-1 0,0 0,0 1,1 2</inkml:trace>
  <inkml:trace contextRef="#ctx0" brushRef="#br0" timeOffset="9497.399">851 1157,'-34'82,"17"-47,-1-1,-2 0,-1-2,-2 0,-1-1,-23 23,46-55,1 1,0 0,0 0,0-1,-1 1,1 0,0 0,0-1,-1 1,1 0,0 0,0 0,-1-1,1 1,0 0,-1 0,1 0,0 0,-1 0,1 0,0 0,-1 0,1 0,0 0,-1 0,1 0,0 0,-1 0,1 0,0 0,-1 0,1 0,0 0,0 0,-1 0,1 1,0-1,-1 0,1 0,0 0,0 1,-1-1,1 0,0 0,0 1,0-1,-1 0,1 1,12-30,14-17,3 2,1 1,2 1,2 2,2 1,13-9,-42 41,-6 5,-1 1,1-1,0 0,0 0,0 1,0-1,0 0,0 1,1-1,-1 1,0-1,1 1,-1 0,1 0,0 0,-1-1,1 2,0-1,0 0,-1 0,1 0,0 1,0-1,0 1,0 0,0-1,0 1,0 0,0 0,0 0,0 0,0 1,0-1,0 1,-1-1,1 1,0-1,0 1,0 0,0 0,-1 0,1 0,-1 0,1 0,0 1,36 128,-29-118,29 71,-36-72,0 0,1 1,0-1,1 0,0 0,1-1,0 1,1-1,0 0,4 5,-8-1,-27-27,22 10,-160-101,72 59,70 40</inkml:trace>
  <inkml:trace contextRef="#ctx0" brushRef="#br0" timeOffset="10617.743">1246 1439,'16'-2,"-1"-1,1 0,-1-1,0-1,0 0,0-1,0 0,-1-2,0 1,-1-2,0 0,0 0,-1-2,0 1,-1-1,0-1,-1 0,0-1,-1 1,5-10,10-47,-25 68,0 0,-1 0,1 0,0 0,-1 0,1 1,-1-1,1 1,-1-1,1 1,-1-1,0 1,1 0,-1 0,1 0,-1 0,0 0,1 0,-1 0,0 1,1-1,-1 0,1 1,-1-1,1 1,-1 0,1 0,-1-1,1 1,0 0,0 0,-1 0,1 0,0 1,0-1,0 0,0 0,0 1,0-1,0 0,0 2,-7 3,1-1,-1 2,1-1,1 1,-1 0,1 0,0 1,1 0,0 0,0 0,1 1,0 0,0-1,1 1,0 1,1-1,-1 6,6-9,1 0,0-1,1 1,-1-1,1 0,0 0,1 0,-1 0,1-1,0 0,0 0,0-1,0 0,1 0,-1 0,1-1,0 0,0 0,0-1,0 1,0-2,7 1,3 0,1 0,0-2,0 0,0-1,-1-1,1-1,-1 0,0-1,0-1,0-1,10-5,66-42,-90 52,1 0,-1-1,0 0,0 1,0-1,0 0,-1-1,1 1,-1 0,0-1,0 1,0-1,0 0,-1 0,1 0,-1 1,0-1,0 0,-1-1,1 1,-1 0,0 0,0 0,0-1,0 4,0 0,-1 1,1-1,0 0,0 0,-1 0,1 1,-1-1,1 0,0 1,-1-1,1 0,-1 1,0-1,1 1,-1-1,1 1,-1-1,0 1,1-1,-1 1,0 0,0-1,1 1,-1 0,0-1,0 1,0 0,1 0,-1 0,0 0,0 0,0 0,0 0,1 0,-1 0,0 0,0 1,1-1,-1 0,0 0,0 1,1-1,-1 1,0-1,0 0,1 1,-1-1,1 1,-1 0,0-1,1 1,-1 0,-37 30,37-30,-2 1,1 0,-1 1,1-1,-1 0,1 1,0 0,0-1,0 1,0 0,1 0,-1 0,1 0,0 0,0 0,0 1,0-1,0 0,1 1,-1-1,1 0,0 1,0-1,1 1,-1-1,0 0,1 1,0-1,0 0,0 0,0 0,1 1,-1-1,1 0,0-1,-1 1,1 0,1 0,-1-1,0 1,1-1,-1 0,1 0,0 0,-1 0,1 0,0-1,0 1,0-1,2 1,7-1,0 0,0-1,1-1,-1 0,0-1,0 0,0 0,0-1,-1-1,1 0,-1-1,0 0,0-1,0 0,-1 0,1-2,6-5,1-1,-2 0,0-1,0-1,-2-1,0 0,6-10,13-16,-31 43,-1-1,1 0,-1 0,1-1,-1 1,0 0,0 0,1-1,-1 1,0-1,0 1,0-1,0 1,-1-1,1 1,0-1,-1 0,1 0,-1 1,1-1,-1 0,0 0,0 1,0-1,0 0,0 0,0 0,0 1,-1-1,1 0,-1 0,1 1,-1-1,0 0,0 1,1-1,-1 1,0-1,0 1,-1-1,1 1,0 0,0-1,-1 1,1 0,-1 0,1 0,-1 0,-4 1,0 1,1 0,-1 0,1 0,-1 1,1-1,-1 1,1 1,0-1,0 1,0 0,0 0,0 1,1-1,0 1,-1 0,1 0,1 0,-1 1,1-1,-1 1,1 0,1 0,-3 4,2-4,0 1,0 0,0 0,1 0,0 0,0 0,0 0,1 1,0-1,0 1,0-1,1 1,0-1,0 0,1 1,0-1,0 1,1-1,-1 0,1 0,1 1,-1-1,1-1,0 1,0 0,1-1,0 0,0 1,1-1,1 0,-1 0,1-1,0 0,1 0,-1 0,1-1,-1 1,1-2,0 1,0-1,2 0,12 2</inkml:trace>
  <inkml:trace contextRef="#ctx0" brushRef="#br0" timeOffset="10912.588">2573 1270,'-19'34,"-7"15,2 5,-1-7,5-12</inkml:trace>
  <inkml:trace contextRef="#ctx0" brushRef="#br0" timeOffset="11198.167">2489 1270,'33'-4,"21"-3,6 1,-2 1,-16 1,-15 2</inkml:trace>
  <inkml:trace contextRef="#ctx0" brushRef="#br0" timeOffset="11430.473">2489 1439,'33'-5,"21"-6,6-1,-7 1</inkml:trace>
  <inkml:trace contextRef="#ctx0" brushRef="#br0" timeOffset="12180.011">2770 1044,'24'0,"13"0,4 0,-8 0,-11 5,-14 1,-13 5,-5 5,-6 0,-1 2,3 3,9-3,10-3,8-5,8-5,5-2,2-2,-3-1</inkml:trace>
  <inkml:trace contextRef="#ctx0" brushRef="#br0" timeOffset="12513.991">3363 959,'-76'138,"39"-82,-99 147,29-24,100-160</inkml:trace>
  <inkml:trace contextRef="#ctx0" brushRef="#br0" timeOffset="13487.949">3447 1185,'0'5,"-4"6,2 7,3 4,0 3,0 3,0 1,0 1,0-1,-1 0,1 0,-1 0,0 0,0-6</inkml:trace>
  <inkml:trace contextRef="#ctx0" brushRef="#br0" timeOffset="13981.966">3391 1185,'60'-26,"1"2,1 3,32-5,-22 25,-71 1,-1 1,1-1,0 0,0 1,-1-1,1 0,0 1,-1-1,1 1,-1 0,1-1,0 1,-1-1,1 1,-1 0,0-1,1 1,-1 0,1 0,-1-1,0 1,0 0,0 0,1-1,-1 1,0 0,0 0,0 0,0 0,0-1,0 1,0 0,0 0,-1 0,1-1,0 1,0 0,-1 0,1-1,0 1,-1 0,1-1,-1 1,1 0,-1-1,1 1,-1-1,0 1,1 0,-1-1,0 0,0 1,-39 35,35-32,-83 71,87-73,0-1,0 0,0 1,1-1,-1 1,1-1,-1 1,1 0,-1-1,1 1,0 0,-1-1,1 1,0 0,0-1,1 1,-1-1,0 1,0 0,1-1,-1 1,1 0,-1-1,1 1,0-1,0 0,0 1,-1-1,1 1,1-1,-1 0,0 0,0 0,0 1,1-1,-1 0,0-1,1 1,-1 0,1 0,-1-1,1 1,67 27,-53-24,-1-1,1 1,-1 1,0 0,0 1,0 1,-1 0,0 1,0 0,6 6,-18-12,0-1,0 1,0 0,-1 0,1 0,0 0,-1 0,0 0,1 0,-1 0,0 0,0 1,-1-1,1 0,0 1,-1-1,1 1,-1-1,0 0,0 1,0-1,0 1,0-1,0 1,-1-1,1 1,-1-1,0 0,0 1,0-1,0 0,0 0,0 1,0-1,-1 0,1 0,-1 0,0-1,1 1,-1 0,0-1,0 1,0 0,-98 54,87-51,1 0,-1 0,0-1,0-1,-1 0,1-1,-1 0,1-1,-1-1,0 0,1-1,-5-1,-6-3</inkml:trace>
  <inkml:trace contextRef="#ctx0" brushRef="#br0" timeOffset="15900.041">3588 762,'793'0,"-623"-28,-42 16,41-17,-128 21,0 2,0 2,1 2,-1 2,1 1,0 2,-43-3</inkml:trace>
  <inkml:trace contextRef="#ctx0" brushRef="#br0" timeOffset="17032.013">4041 1326,'28'-5,"25"-1,7 0,-1 1,-6 2,-7 1,-7 0,-5 2,-4 0,-1 0,-2 0,0 1,-5-6,-7-1</inkml:trace>
  <inkml:trace contextRef="#ctx0" brushRef="#br0" timeOffset="17388.718">4322 1101,'0'24,"5"22,2 8,-1 0,-1-4,-2-7,0-5,-2-4,-1-4,-5-6,-1-3,4-5,3-5</inkml:trace>
  <inkml:trace contextRef="#ctx0" brushRef="#br0" timeOffset="17821.301">4886 988,'-21'87,"3"80,-17 32,31-172,0-2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3:33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28 121,'28'117,"57"202,-55-131,-19-154,-5-28</inkml:trace>
  <inkml:trace contextRef="#ctx0" brushRef="#br0" timeOffset="518.957">0 290,'3'-10,"1"0,0 1,0-1,1 1,0 0,0 0,1 0,1 1,-1 0,1 0,1 1,-1 0,1 0,1 0,-1 1,1 1,0-1,0 1,1 1,-1 0,1 0,0 1,0 0,0 1,1 0,-6 2,0-1,-1 1,1 1,0-1,-1 1,1 0,-1 0,1 0,-1 1,0-1,1 1,-1 0,0 1,0-1,0 1,0-1,-1 1,1 0,-1 1,0-1,0 0,0 1,0 0,0 0,-1 0,0 0,0 0,0 0,0 0,-1 1,1-1,-1 1,0-1,-1 1,1 0,-1-1,0 1,0-1,0 1,-1 0,1-1,-1 1,0-1,-1 2,-18 48,16-46,0-1,1 1,0-1,0 1,1 0,0 0,0 0,1 1,0-1,1 0,0 0,0 1,1 3,2-7,1 0,-1-1,1 1,0-1,1 0,-1 0,1 0,-1-1,1 0,0 1,1-2,-1 1,0-1,1 1,-1-2,1 1,0 0,0-1,-1 0,1-1,0 1,0-1,0 0,5-1,0 1,75 14,-83-13,-1 0,1 0,-1 0,0 0,1 0,-1 1,0-1,0 1,0-1,0 1,0 0,0 0,-1 0,1 0,-1 0,1 0,-1 1,0-1,0 0,0 1,0-1,0 1,0-1,-1 1,1-1,-1 1,0 0,0-1,0 1,0-1,0 3,-5 13,-1 0,0 0,-2-1,0 1,0-2,-2 1,0-1,-1-1,0 0,-1 0,-1-1,-1-1,1 0,-2-1,0-1,0 0,-13 6,-47 44,30-37,44-23,0-1,0 0,0 0,0 0,0 0,0 0,1 0,-1 0,0 0,0-1,0 1,0 0,0 0,1-1,-1 1,0 0,0-1,0 1,1-1,-1 1,0-1,1 1,-1-1,0 0,1 1,-1-1,1 0,-1 0,1 1,-1-1,1 0,0 0,-1 0,1 1,0-1,0 0,-1 0,1 0,0 0,0 0,0 0,0 1,0-1,0 0,0 0,1 0,-1 0,0 0,0 1,1-1,-1 0,1 0,-1 0,4-15</inkml:trace>
  <inkml:trace contextRef="#ctx0" brushRef="#br0" timeOffset="1837.149">734 601,'11'114,"-11"-110,2 1,-1-1,0 0,1 0,0 0,0 0,0 0,0-1,0 1,1 0,0-1,0 0,0 0,0 0,0 0,1 0,-1-1,1 1,0-1,-1 0,1 0,0 0,0-1,4 2,-2-4,0 0,0 0,0 0,0 0,0-1,-1 0,1 0,0-1,-1 0,1 0,-1 0,0 0,0-1,-1 0,1 0,-1 0,1-1,-1 0,-1 1,1-1,2-4,-4 6,95-117,-95 119,1 1,0-1,0 0,0 1,-1 0,1 0,0 0,0 0,0 0,0 1,-1-1,1 1,0 0,0-1,-1 1,1 1,0-1,-1 0,1 1,-1-1,0 1,0-1,1 1,-1 0,0 0,0 0,-1 1,1-1,0 0,-1 1,1-1,-1 1,0-1,0 1,0 0,0-1,0 1,-1 0,1 0,-1 1,9 11,-8-11,1 0,0 0,0 0,0 0,1 0,-1-1,1 1,0-1,0 1,0-1,1 0,-1 0,1-1,-1 1,1-1,0 0,0 0,0 0,0 0,1-1,-1 1,0-1,1 0,-1-1,1 1,-1-1,1 0,-1 0,1 0,-1 0,0-1,1 0,-1 0,1 0,1-1,7-7,0-1,-1-1,0 0,0 0,-1-1,-1 0,0-1,-1 0,0-1,-1 0,0-1,-1 1,0-3,0 3,4-11,0 0,-2-1,-1 0,-1 0,-1-1,-1 0,0-19,-6 24,0 0,-2 0,-1 1,-1-1,0 1,-2 0,0 1,-1-1,-10-15,12 21,-25-58,33 104,19 112,63 170,1-126,-76-180,-20-34,-1 8</inkml:trace>
  <inkml:trace contextRef="#ctx0" brushRef="#br0" timeOffset="2083.864">1101 403,'38'-4,"32"-8,9-5,-4 0,-10-2,-12 2,-9 4,-8-1,-5 3,-3 2,-2 4,-5-3,-6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3:45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59,'24'-10,"27"-3,10 1,-1 2,-5 3,-8 3,-12 2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3:45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1 137,'34'-10,"29"-12,10-3,2-2,-8 4,-9 5,-16 7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3:47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1 196,'33'0,"46"-9,17-9,4 0,-7-3,-9 3,-9-1,-13-1,-8 2,-7 4,-7 0,-6 2,-4 3,-7 4</inkml:trace>
  <inkml:trace contextRef="#ctx0" brushRef="#br0" timeOffset="800.216">481 253,'-74'167,"-84"138,331-494,-125 140,2 1,2 3,1 2,41-24,-93 66,0 0,1-1,-1 1,0 0,1 0,-1 0,1 0,-1 0,1 0,-1 0,1 1,0-1,-1 1,1-1,0 1,0-1,-1 1,1 0,0 0,0 0,-1 0,1 0,0 0,0 0,-1 1,1-1,0 1,0-1,-1 1,1 0,-1-1,1 1,0 0,-1 0,0 0,1 1,-1-1,0 0,1 0,-1 1,0-1,0 0,0 1,0-1,0 1,0 0,-1-1,1 1,-1 0,1-1,-1 1,1 0,-1 0,0 0,4 21,0-1,2 1,0-1,2 0,0 0,10 18,-7-23,-6-10,0 0,-1 1,1-1,-1 1,0 0,-1 0,0 0,-1 0,1 1,-1-1,-1 1,0-1,0 1,-1-1,0 1,0 7,-1-14,0 0,0-1,0 1,-1 0,1 0,0 0,-1-1,1 1,-1-1,1 1,-1-1,0 0,0 1,1-1,-1 0,0 0,0 0,0-1,0 1,0 0,-1-1,1 1,0-1,0 0,0 0,0 0,0 0,-1 0,1 0,0 0,0-1,-2 0,-68-23,-108-85,161 101,3 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3:46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141 102,'5'4,"2"8,-1 5,4 5,-1 3,0 3,-3 1,-3 0,0 1,-3-1,1 0,-2 0,1 0,0-1,-1 0,1 0,0-4</inkml:trace>
  <inkml:trace contextRef="#ctx0" brushRef="#br0" timeOffset="648.797">0 186,'2'-3,"0"-1,0 1,0 0,0 0,1 0,-1 0,1 1,0-1,-1 1,1 0,1-1,-1 1,0 0,0 1,1-1,2 0,1-2,53-29,2 4,1 2,66-18,-80 40,-48 5,0 0,0 0,0 1,0-1,0 0,0 0,-1 1,1-1,0 1,0-1,0 1,-1-1,1 1,0-1,-1 1,1 0,0-1,-1 1,1 0,-1-1,1 1,-1 0,1 0,-1 0,1 0,-1-1,0 1,0 0,1 0,-1 0,0 0,0 0,0 0,0 0,0 0,0 0,0-1,-1 1,1 0,0 0,0 0,-1 0,1 0,0 0,-1-1,1 1,-1 0,1 0,-1-1,1 1,-1 0,0-1,1 1,-144 154,142-154,1 1,0 0,0-1,0 1,0-1,0 1,0 0,0 0,1 0,-1-1,0 1,1 0,0 0,-1 0,1 0,0 0,0 0,0 0,0 0,1 0,-1 0,0 0,1 0,-1-1,1 1,0 0,0 0,0 0,-1-1,2 1,-1 0,0-1,0 1,0-1,1 0,-1 1,1-1,-1 0,1 0,-1 0,3 1,85 31,-59-24,-28-9,82 39,-81-37,-1 0,0-1,0 1,0 0,0 1,0-1,0 0,-1 0,1 1,-1-1,1 1,-1 0,0-1,0 1,0 0,-1 0,1-1,-1 1,1 0,-1 0,0 0,0 0,0 0,0-1,-1 1,1 0,-1 0,0 0,0-1,-1 4,-4 3,-1 1,0-1,-1 0,0-1,-1 0,0 0,0-1,0 0,-1 0,0-1,0 0,-1-1,0-1,0 1,0-2,0 1,0-2,-1 1,0-1,1-1,-3 0,-43 3,32-3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3:42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0 973,'1'1,"0"1,0-1,0 0,0 0,0 0,0 0,1 0,-1 0,0 0,1 0,-1 0,0 0,1-1,-1 1,1-1,-1 1,1-1,0 1,-1-1,1 0,-1 0,1 0,0 0,-1 0,1 0,-1 0,1 0,-1-1,1 1,0-1,-1 1,1-1,-1 0,0 1,1-1,-1 0,0 0,1 0,-1 0,151-113,-47-23,-87 113,-1 0,-2-1,0-1,-1 0,-2-1,-1-1,-1 0,-1 0,-1-1,-2-1,-5 28,0 1,0-1,0 0,0 0,-1 0,1 1,-1-1,1 0,-1 0,1 0,-1 0,0 0,0 0,0 0,0 0,-1 0,1 0,0 0,-1 0,1 0,-1 1,0-1,0 0,0 0,0 0,0 1,0-1,0 1,0-1,-1 1,1-1,0 1,-1 0,1-1,-1 1,0 0,1 0,-1 0,0 0,0 1,0-1,1 0,-1 1,0-1,0 1,0 0,0 0,0-1,0 1,0 0,0 1,0-1,0 0,0 1,0-1,0 1,0-1,1 1,-3 1,-6 6,1 1,0 1,0 0,1 0,0 0,1 1,0 0,1 1,0-1,1 1,0 0,1 1,-2 9,3-12,1 0,0 0,0 0,1 0,0 0,1 0,1 1,-1-1,1 0,1 0,0 0,0 0,1 0,1 0,-1-1,1 1,1-1,0 0,0 0,1-1,0 0,1 0,-1 0,1-1,1 0,0 0,0 0,0-1,0-1,1 1,0-2,0 1,1-1,-1 0,1-1,3 1,1-4,0 0,0 0,0-2,0 1,0-2,0 0,0-1,-1 0,0-1,0 0,0-1,0 0,-1-2,0 1,0-1,3-4,-1-1,-1-1,0 0,-1 0,-1-1,0-1,-1 0,-1 0,0-1,5-16,-11 26,0 0,-1 0,0 0,0 0,-1 0,0 0,0-1,-1 1,0 0,0-1,0 1,-1 0,0 0,-1-1,0 1,0 0,0 0,-1 1,0-1,0 0,-1 1,0 0,0 0,0 0,-1 0,0 1,4 3,0 1,0 0,0-1,-1 1,1 0,-1 0,1 0,-1 0,1 1,-1-1,1 0,-1 1,1-1,-1 1,0-1,0 1,1 0,-1-1,0 1,1 0,-1 0,0 0,0 1,1-1,-1 0,0 1,1-1,-1 1,0-1,1 1,-1 0,1 0,-1 0,1 0,-1 0,1 0,0 0,0 0,-1 1,1-1,0 0,0 1,0-1,0 1,0 0,-26 79,25-68,1 1,0 0,1-1,0 1,1 0,1-1,0 1,1-1,0 1,1-1,1 0,0 0,1-1,0 0,1 0,0 0,1-1,0 0,1 0,0-1,0 0,1-1,1 0,0 0,-7-6,1 0,0 1,0-2,1 1,-1-1,0 0,1 0,-1 0,1-1,0 0,0 0,-1 0,1-1,0 0,0 0,0 0,-1-1,1 0,0 0,-1 0,1-1,0 0,0 0,14-8,0-1,0 0,-1-2,0 0,-2-1,1-1,-2 0,0-2,0 0,-2 0,0-2,-1 1,-1-2,1-4,-6 12,-2 0,0 0,0 0,-1-1,0 0,-1 0,-1 0,0 0,-1 0,0 0,-1 0,0 0,-2-1,1 1,-1 0,-1 0,0 1,-1-1,1 10,1-1,-1 1,0 1,0-1,0 0,0 1,0-1,-1 1,1 0,-1 0,1 1,-1-1,0 1,1-1,-1 1,0 0,0 1,0-1,0 1,0-1,0 1,0 1,0-1,0 0,0 1,0 0,0 0,0 0,0 0,1 1,-1 0,0-1,1 1,0 0,-1 1,1-1,0 1,0-1,0 1,0 0,1 0,-1 0,1 1,0-1,0 0,-1 4,-3 2,0 0,1 0,0 1,1 0,0 0,1 0,0 0,0 0,1 1,0 0,1-1,1 1,-1 0,2-1,-1 1,2 0,-1-1,1 1,1-1,0 0,0 0,1 0,1 0,-1 0,2-1,-1 0,1 0,3 3,145 130,-139-131</inkml:trace>
  <inkml:trace contextRef="#ctx0" brushRef="#br0" timeOffset="669.925">1439 606,'-103'271,"85"-237,12-28,8-23,8-15,1 1,2 1,1 0,2 0,0 2,13-16,5-10,-35 53,1 0,0 1,0-1,0 0,0 0,0 0,1 0,-1 1,0-1,0 0,0 0,1 0,-1 1,0-1,1 0,-1 0,1 1,-1-1,1 0,-1 1,1-1,0 1,-1-1,1 1,-1-1,1 1,0-1,0 1,-1-1,1 1,0 0,0-1,0 1,-1 0,1 0,0 0,0 0,0 0,0 0,-1 0,1 0,0 0,0 0,0 0,-1 0,1 0,0 1,0-1,0 0,-1 1,1-1,0 1,0-1,-1 1,1-1,-1 1,1-1,0 1,-1-1,1 1,-1 0,1-1,-1 1,1 0,-1 0,8 56,-9-52,0 0,1 0,0 0,0 0,0 1,1-1,0 0,0 0,0 0,0 0,1-1,0 1,0 0,0 0,1-1,-1 0,1 1,0-1,0 0,1 0,-1-1,1 1,0-1,0 1,0-1,0 0,0-1,1 1,0-1,-1 0,3 1,-1-4,-1 1,0-1,1 0,-1 0,0-1,0 0,0 1,0-2,-1 1,1-1,0 1,-1-1,0 0,0-1,0 1,0-1,0 0,0 0,-1 0,0 0,0-1,0 1,-1-1,1 0,-1 0,0 0,-1 0,1 0,-1 0,0 0,0 0,-1-1,1 1,-1 0,0-1,-1-3,18-127,-20 118</inkml:trace>
  <inkml:trace contextRef="#ctx0" brushRef="#br0" timeOffset="2249.904">1298 69,'11'-8,"0"0,1 1,0 0,0 1,1 0,-1 1,1 0,11-2,-9 2,50 0,-64 6,1-1,-1 1,0-1,1 1,-1-1,0 1,0 0,1 0,-1 0,0-1,0 1,0 0,0 0,0 1,0-1,0 0,-1 0,1 0,0 1,-1-1,1 0,0 1,-1-1,0 0,1 1,-1-1,0 1,0-1,0 1,0-1,0 0,0 1,0-1,0 1,-1-1,1 1,0-1,-1 0,1 1,-1-1,0 0,1 1,-1-1,0 0,-92 114,93-114,-1 0,1 1,0-1,0 0,-1 0,1 1,0-1,0 0,0 1,0-1,1 0,-1 1,0-1,0 0,1 0,-1 1,1-1,-1 0,1 0,-1 0,1 1,0-1,0 0,0 0,-1 0,1 0,0 0,0-1,0 1,0 0,1 0,-1-1,0 1,0 0,0-1,0 1,1-1,-1 0,0 1,1-1,-1 0,0 0,1 0,0 0,62 5,24-28,-62 11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3:54.06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3600 80,'-57'-17,"0"2,-1 3,-1 2,-19 1,58 6,-39-4,0 2,0 3,0 3,0 2,1 2,-1 3,1 3,-1 3,-384 113,-72 16,224-32,6 12,-174 109,390-194,2 4,2 3,2 2,2 3,2 3,-11 17,38-36,2 2,2 1,1 1,2 1,1 2,3 0,1 1,2 1,2 1,2 1,-1 10,6-9,2 0,2 1,2 0,2 0,2 1,2-1,3-1,1 1,2-1,2 0,3-1,1 0,4 3,21 35,3-1,4-2,3-3,4-1,3-3,3-3,3-3,3-2,3-3,2-3,71 44,-85-65,2-2,1-3,2-3,1-2,1-3,1-3,1-3,29 3,16-2,1-5,0-5,1-5,86-8,701-84,-506 41,-213 27,76-7,-1-11,33-19,-255 51,-1-3,0 0,0-2,-1-2,-1-1,0-1,0-2,-2-1,0-1,-1-1,-1-2,0-1,-2 0,-1-2,-1-1,-1-2,-1 1,5-12,-6-4,-2-1,-2-1,-2-1,-1 0,-3-1,-2 0,-2 0,-2-1,-2 0,-3-37,-8-42,-5 0,-6 1,-16-46,7 47,-4 2,-6 1,-5 2,-5 2,-6 2,-63-99,89 170,-1 1,-2 2,-2 1,-2 1,-1 2,-2 2,-2 2,0 1,-3 2,0 2,-2 2,0 2,-50-17,1 10,-1 4,-1 4,-7 4,-4 2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4:07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89,'39'-9,"22"-9,5-1,-3 3,-9 4,-7 5,-8 2,-5 3,-4 1,-2 2,-2 0,1-1,0 1,0 0,-4-1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54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11064 847,'0'34,"0"10</inkml:trace>
  <inkml:trace contextRef="#ctx0" brushRef="#br0" timeOffset="150.292">10979 367</inkml:trace>
  <inkml:trace contextRef="#ctx0" brushRef="#br0" timeOffset="466.877">11374 0,'3'110,"6"-1,4 0,5-1,5 2,8 138,-17-164,-12-60</inkml:trace>
  <inkml:trace contextRef="#ctx0" brushRef="#br0" timeOffset="736.635">11882 706,'-5'34,"-1"20,0 6,1-2,1-12</inkml:trace>
  <inkml:trace contextRef="#ctx0" brushRef="#br0" timeOffset="952.418">11854 254,'0'0</inkml:trace>
  <inkml:trace contextRef="#ctx0" brushRef="#br0" timeOffset="2736.527">13773 199,'0'-10,"0"-3</inkml:trace>
  <inkml:trace contextRef="#ctx0" brushRef="#br0" timeOffset="2582.976">13801 537,'-24'38,"-13"18,0-1</inkml:trace>
  <inkml:trace contextRef="#ctx0" brushRef="#br0" timeOffset="3010.371">13999 509,'2'18,"1"1,1-1,1 0,0-1,2 1,0-1,0 0,2-1,0 0,1 0,0-1,1 0,1-1,1 0,9 8,-17-19,0 0,0-1,0 1,0-1,1 0,-1-1,1 1,-1-1,1 0,-1-1,1 1,0-1,-1 0,1-1,0 1,-1-1,1 0,-1-1,1 1,-1-1,0 0,0 0,0-1,0 0,0 1,0-2,-1 1,1 0,3-5,6-5,0-1,-1 0,0-1,-1-1,-1 0,-1 0,0-1,0-3,-2 4,0 0,-1 0,-1-1,-1 0,0 0,-2-1,1 1,-1-18,-2 10</inkml:trace>
  <inkml:trace contextRef="#ctx0" brushRef="#br0" timeOffset="3531.923">14648 791,'230'-280,"-229"279,-1-1,1 1,0-1,-1 1,1-1,0 1,0-1,0 1,0-1,0 1,0 0,0 0,0 0,1 0,-1 0,0 0,1 0,-1 0,1 0,-1 0,1 1,-1-1,1 1,0-1,-1 1,1 0,0-1,-1 1,1 0,0 0,-1 0,1 0,0 1,-1-1,1 0,0 1,-1-1,1 1,-1-1,1 1,-1 0,1 0,-1 0,1 0,-1 0,0 0,0 0,1 0,-1 0,0 1,0-1,0 0,0 1,0-1,-1 1,1-1,0 1,-1 0,10 40,-11-38,1 0,0 0,0 0,1 0,-1 0,1-1,0 1,0 0,0 0,0 0,1-1,-1 1,1-1,0 1,0-1,0 0,1 0,-1 1,1-2,0 1,0 0,0-1,0 1,0-1,0 0,1 0,-1 0,1 0,-1-1,1 1,0-1,0 0,0 0,-1-1,3 1,10-3,1-1,-1 0,1-1,-1-1,0 0,-1-2,1 0,-1 0,-1-1,13-9,15-7,-11 6,74-26,-103 45,1 0,-1 0,0 0,1 1,-1-1,0 1,0-1,0 1,0 0,0-1,0 1,-1 0,1 0,-1 1,1-1,-1 0,0 0,0 1,0-1,0 1,0-1,0 1,-1-1,1 1,-1-1,0 1,0 0,1-1,-2 1,1-1,0 1,-1 0,1-1,-1 2,1 11,1 1,1 0,0-1,1 1,1 0,0-1,1 0,1 0,1 0,3 5,2 0</inkml:trace>
  <inkml:trace contextRef="#ctx0" brushRef="#br0" timeOffset="1785.449">12192 0,'11'52,"35"250,-46 195,0-497,0 0,1-1,-1 1,1 0,-1-1,1 1,-1 0,1 0,-1 0,1-1,-1 1,1 0,-1 0,1 0,-1 0,1 0,-1 0,1 0,-1 0,1 0,-1 0,1 0,-1 1,1-1,-1 0,1 0,-1 0,1 1,-1-1,1 0,-1 0,1 1,-1-1,0 0,1 1,-1-1,0 1,1-1,-1 0,0 1,1-1,-1 1,0-1,0 1,0-1,1 1,-1-1,0 1,0-1,0 1,0-1,0 1,0-1,0 1,0 0,0-1,0 1,0-1,0 1,-1-1,1 1,0-1,0 1,0-1,-1 1,1-1,31-40,-24 30,145-179,-145 181,4-5,0 1,1 0,0 0,1 1,0 1,1 0,0 1,0 0,1 1,0 1,1 0,-1 1,1 1,0 0,15-1,-28 6,0 0,0 1,0-1,-1 1,1 0,0 0,-1 0,1 0,-1 1,1-1,-1 1,0-1,1 1,-1 0,0 0,0 0,0 0,-1 0,1 0,0 1,-1-1,1 0,-1 1,0 0,0-1,0 1,0 0,0-1,-1 1,1 0,-1 0,0-1,0 1,0 2,-8 102,3-88,-2 0,0-1,0 1,-2-1,-1-1,0 1,-1-2,-1 1,0-2,-1 1,-1-2,0 0,-1-1,0 0,-1-1,-1-1,-12 7,18-13,-1 1,0-1,0-1,0 0,-1-1,1 0,-1-1,0-1,0 0,0 0,0-1,-8-2,18 2,0-1,0 0,0 0,0 0,1 0,-1 0,0-1,1 0,-1 1,1-1,0 0,-1 0,1 0,0 0,0-1,0 1,1 0,-1-1,0 1,1-1,0 0,-1 0,-5-17</inkml:trace>
  <inkml:trace contextRef="#ctx0" brushRef="#br0" timeOffset="2338.637">12785 904,'14'-7,"58"-28,-1-4,-2-2,32-28,-82 55,-2 0,0-1,-1-1,0 0,-1-1,-1-1,-1 0,0-1,-2-1,0 0,-1 0,-1-1,-1 0,5-21,-12 39,1-1,-1 1,0-1,-1 1,1-1,-1 1,1-1,-1 1,0-1,-1 1,1-1,0 1,-1-1,0 1,0-1,0 1,0-1,-1 1,1 0,-1 0,0 0,0 0,0 0,0 0,0 0,-1 1,1-1,-1 1,0 0,0-1,0 1,0 1,0-1,0 0,0 1,-1-1,0 1,-2 0,-1-1,0 1,0 1,0 0,0 0,0 0,0 1,0 0,0 0,0 0,0 1,0 0,1 1,-1-1,1 1,-1 1,1-1,0 1,1 0,-1 0,1 1,0 0,0 0,0 0,0 0,1 1,0 0,0 0,1 0,0 0,0 1,0-1,1 1,-1-1,2 1,-1 0,1 3,0-6,2-1,-1 1,0-1,1 0,-1 1,1-1,0 1,0-1,1 0,-1 0,1 0,-1 0,1 0,0 0,0 0,0 0,1-1,-1 1,0-1,1 1,0-1,0 0,0 0,0 0,0-1,0 1,0-1,2 1,101 27,-97-28,25 5,-28-7,1 0,-1 1,1 0,-1 1,1-1,-1 1,1 1,-1-1,1 1,-1 0,0 0,0 1,0 0,0 0,-1 1,1-1,-1 1,0 0,0 0,0 1,0 0,-1 0,0 0,0 0,0 0,-1 1,0 0,0 0,0 0,-1 0,1 0,-1 3,-2 2,-1-1,-1 1,1-1,-2 0,1 0,-2 0,1 0,-1 0,-1 0,1-1,-2 0,-3 5,-6 14,14-28,0 1,1 0,-1-1,1 1,-1 0,1 0,-1 0,1-1,-1 1,1 0,0 0,0 0,-1 0,1 0,0 0,0 0,0 0,0 0,0 0,0 0,0 0,0 0,0 0,1 0,-1-1,0 1,1 0,-1 0,0 0,1 0,-1 0,1-1,0 1,-1 0,1 0,0-1,-1 1,1 0,0-1,-1 1,1-1,0 1,0-1,0 1,0-1,0 0,0 1,-1-1,1 0,0 0,0 0,0 1,0-1,0 0,0 0,0-1,0 1,0 0,0 0,1-1,11-3</inkml:trace>
  <inkml:trace contextRef="#ctx0" brushRef="#br0" timeOffset="-1529.259">8975 847,'17'2,"-1"-1,1-1,0 0,0-2,-1 0,1 0,-1-2,1 0,-1 0,0-2,-1 0,0-1,0 0,5-4,39-53,-58 62,0 0,0 0,0 0,-1 0,1 0,0 0,-1 0,0 0,1 0,-1 0,0 0,0 0,0 0,0 0,0 0,0 0,-1 0,1 0,-1 0,1 0,-1 0,0 0,0 0,0 0,0 1,0-1,0 0,-1 1,1-1,0 1,-1-1,1 1,-1-1,0 1,1 0,-1 0,0 0,0 0,0 0,-1 0,-8-2,0 1,0 0,1 0,-1 2,-1-1,1 1,0 1,0 0,0 0,1 1,-1 1,0 0,1 0,-1 1,1 0,0 1,0 0,1 1,0 0,0 0,0 1,0 0,1 0,1 1,-1 1,1-1,0 1,1 0,0 0,-2 6,5-9,1 1,0 0,0 0,0-1,1 1,0 0,0 0,0 1,1-1,0 0,1 0,0 0,0 0,0 0,1 0,0-1,0 1,1 0,0-1,0 0,0 1,1-1,0-1,1 2,6 8,1-2,0 1,1-2,0 0,1 0,0-1,1-1,0-1,3 1,-9-5,-1-1,1-1,1 1,-1-2,0 1,1-1,-1-1,1 1,0-2,-1 1,1-1,0-1,-1 0,1 0,0-1,-1 0,0-1,1 0,-1 0,0-1,-1 0,1-1,3-2,54-28,-35 18</inkml:trace>
  <inkml:trace contextRef="#ctx0" brushRef="#br0" timeOffset="-502.571">9906 677,'-23'15,"1"1,0 0,1 2,1 0,0 2,2 0,0 1,1 0,1 2,2 0,-11 22,22-42,1 1,0 0,0 0,0 1,1-1,-1 0,1 1,0-1,0 0,1 1,-1-1,1 1,0-1,0 1,1-1,-1 1,1-1,0 1,0-1,1 1,-1-1,1 0,0 0,0 0,0 0,0 0,1 0,0-1,0 1,0-1,0 0,0 0,1 0,-1 0,1-1,0 1,3 1,0-1,0-1,0 1,0-1,1-1,-1 0,0 0,1 0,-1-1,0 0,1 0,-1-1,1 0,-1 0,0-1,0 0,0 0,0 0,0-1,0 0,0-1,-1 1,0-1,0-1,1 0,10-8,0-1,0-1,-2 0,0-1,-1-1,0 0,7-13,-10 11,-2 1,1-2,-2 1,-1-1,0 0,2-15,-25 59,10 0,2 1,1-1,0 1,2 0,2 23,-10 95,-49 63,40-156,3 0,2 1,2 0,3 1,0 15,21 26,-12-90,0-1,0 0,0 1,1-1,-1 0,1 1,-1-1,1 0,-1 0,1 0,0 0,0-1,0 1,0-1,1 1,-1-1,0 1,1-1,-1 0,1 0,-1 0,1-1,-1 1,1-1,-1 1,1-1,0 0,-1 0,1 0,0 0,-1 0,1-1,1 1,12-6,-1 0,0-1,0-1,-1 0,0-1,0-1,-1 0,0 0,-1-1,0-1,10-13,-6 9,-12 13,0 1,0-1,0 1,-1-1,1 0,-1 0,0-1,0 1,0-1,0 0,-1 1,0-1,1 0,-1-1,-1 1,1 0,0 0,-1-1,0 1,0-1,-1 1,1-1,-1 0,0 1,0-1,0 1,-1-1,1 1,-1-1,0 1,-1-1,1 1,-1 0,-1-3,-2 1,-1 1,0-1,0 1,-1 0,1 1,-1-1,0 2,0-1,-1 1,1 0,-1 0,1 0,-1 1,0 1,0-1,0 1,0 1,-7 0,-14-5,-253-10,454-29,-114 28,0-1,-1-4,-1-1,8-8,-49 22</inkml:trace>
  <inkml:trace contextRef="#ctx0" brushRef="#br0" timeOffset="-197.469">10357 763,'2'13,"1"0,0-1,1 1,0-1,1 0,1 0,-1 0,2 0,0-1,0 0,1-1,0 0,1 0,0 0,0-1,1-1,1 0,7 6,-12-12,-1 0,0-1,1 1,-1-1,1 0,-1-1,1 1,-1-1,1 0,-1-1,1 1,-1-1,1 0,-1 0,1-1,-1 0,0 0,0 0,0 0,0-1,0 0,0 0,-1 0,0 0,1-1,-1 0,0-1,8-6,0-2,-1 0,-1 0,0-1,-1 0,0-1,-1 0,2-6,27-75,-29 78</inkml:trace>
  <inkml:trace contextRef="#ctx0" brushRef="#br0" timeOffset="-8215.606">537 763,'-4'-4,"0"0,0 1,0-1,0 1,-1 0,1 1,-1-1,0 1,0-1,0 1,0 1,0-1,0 1,0 0,0 0,-1 1,1-1,0 1,-1 0,1 1,0-1,0 1,-1 0,1 0,0 1,0-1,0 1,0 0,0 1,1-1,-1 1,0 0,-6 4,0 0,0 1,1 1,0-1,1 1,-1 1,2 0,-1 0,1 1,1 0,0 0,1 1,0 0,1 0,0 0,0 1,2-1,0 1,0 0,1 0,0 4,2-12,0 0,1 0,-1 0,1 0,0 0,1 0,-1-1,1 1,0-1,0 1,0-1,1 1,-1-1,1 0,0 0,1-1,-1 1,0-1,1 1,0-1,0 0,0 0,0-1,0 1,1-1,-1 0,1 0,-1 0,1-1,0 0,0 0,0 0,0 0,-1-1,1 0,0 0,0 0,0 0,0-1,0 0,0 0,0 0,-1-1,1 1,-1-1,1 0,-1-1,1 0,24-13,-2-1,0-1,-1-2,-1 0,-1-2,5-7,43-36,44-44,-114 107,0 1,0 0,0-1,0 1,0 0,0 0,0 1,1-1,-1 0,0 1,0-1,1 1,-1 0,0-1,1 1,-1 1,0-1,1 0,-1 0,0 1,0-1,1 1,-1 0,0 0,0 0,0 0,0 0,0 0,0 0,0 1,0-1,-1 1,1-1,0 1,-1 0,1 0,-1-1,0 1,1 0,-1 0,0 1,0-1,-1 0,1 0,0 0,-1 1,1-1,-1 0,0 0,0 1,0-1,0 0,0 1,2 6,0 0,0 0,1 0,0-1,1 1,0-1,0 0,1 0,0 0,0 0,1-1,0 0,0-1,1 1,0-1,0 0,0 0,1-1,4 2,11 3,-1-2</inkml:trace>
  <inkml:trace contextRef="#ctx0" brushRef="#br0" timeOffset="-7299.554">2174 677,'-1'-1,"0"-1,-1 0,1 1,-1-1,1 1,-1-1,1 1,-1 0,0 0,0-1,1 1,-1 1,0-1,0 0,0 0,0 1,0-1,0 1,0-1,0 1,0 0,-1 0,1 0,0 0,0 0,0 1,0-1,0 0,-1 1,-21 5,0 1,0 0,1 2,0 0,1 2,0 1,-13 9,33-20,2-1,-59 42,58-41,0 0,0 0,0 0,0 0,0 0,1 0,-1 0,0 1,0-1,1 0,-1 0,1 1,-1-1,1 0,0 1,0-1,-1 0,1 1,0-1,0 1,0-1,0 0,0 1,1-1,-1 0,0 1,1-1,-1 0,1 1,-1-1,1 0,0 0,-1 0,1 1,0-1,0 0,0 0,0 0,0 0,0 0,0-1,0 1,0 0,0 0,0-1,1 1,-1-1,1 1,183 62,-170-57,-12-6,0 1,0-1,-1 1,1-1,0 1,-1 0,1 0,0 0,-1 0,1 1,-1-1,0 0,1 1,-1 0,0 0,0 0,0 0,0 0,0 0,-1 0,1 0,0 1,-1-1,0 1,0-1,0 1,0 0,0-1,0 1,-1 0,1-1,-1 1,1 0,-1 0,0 0,-1-1,1 1,0 0,-1 0,0 2,-6 4,-1 0,1-1,-2 0,1 0,-1-1,-1 0,1 0,-1-1,0 0,0-1,-1 0,0-1,1 0,-2 0,1-1,0-1,-1 0,-24 9,-43 6,66-30,18 3</inkml:trace>
  <inkml:trace contextRef="#ctx0" brushRef="#br0" timeOffset="-6733.769">2484 763,'-5'6,"0"1,0 0,1 1,-1-1,2 1,-1 0,1 0,0 0,1 0,0 0,0 1,1-1,0 1,0-1,1 1,0 0,1-1,-1 1,2-1,1 8,-2-14,-1 1,1 0,0-1,0 0,0 1,0-1,0 1,0-1,1 0,-1 0,1 0,-1 0,1 0,0 0,0 0,0-1,0 1,0-1,1 1,-1-1,0 0,0 0,1 0,-1 0,1 0,-1 0,1-1,0 1,-1-1,1 0,-1 0,1 0,0 0,-1 0,1 0,1-1,86-41,-59 14,0-2,-2-1,-1-2,22-34,-33 44,-16 21,-1 1,1-1,0 0,-1 0,1 0,0 0,0 1,0-1,1 0,-1 1,0-1,1 1,-1-1,1 1,-1 0,1 0,-1 0,1 0,0 0,0 0,-1 0,1 0,0 1,0-1,0 0,0 1,0 0,0 0,0-1,0 1,0 0,0 1,0-1,0 0,0 0,0 1,0-1,0 1,0 0,-1 0,1 0,0-1,0 2,-1-1,1 0,0 0,0 2,9 19,-1 0,-2 1,0 0,-1 0,-2 1,0 0,-2 0,1 21,13 262,-14-274,-2-1,0 0,-3 0,0 1,-2-1,-1 0,-2-1,-1 0,-2 0,-1 0,-1-1,-1-1,-2 0,-1-1,-8 10,18-30,1-1,-1-1,-1 1,1-1,-1 0,0 0,0-1,-1 0,0 0,0-1,-2 1,8-4,0 0,0 0,0-1,-1 1,1 0,0-1,-1 1,1-1,-1 0,1 0,0 0,-1 0,1 0,-1-1,1 1,0-1,-1 1,1-1,0 0,0 0,0 0,-1 0,1 0,0 0,0-1,1 1,-1-1,0 0,0 1,1-1,-1 0,1 0,-1 0,1 0,0 0,0 0,0 0,0 0,0-1,1 1,-1 0,0-1,1 0,-3-18,1 1,1-1,1 0,1 0,1 0,0 1,2-1,0 1,1-1,1 1,2 1,6-14,1-13,70-165,-72 182</inkml:trace>
  <inkml:trace contextRef="#ctx0" brushRef="#br0" timeOffset="-6251.31">3359 621,'-18'9,"6"-5,0 1,1 1,0 0,0 0,1 1,-1 1,2-1,-1 2,1-1,0 1,1 1,0-1,0 2,7-9,0 0,0 0,0 0,1 1,-1-1,1 0,0 0,0 0,0 0,0 0,0 1,0-1,0 0,0 0,1 0,-1 0,1 0,0 0,0 0,0 0,0 0,0 0,0 0,0 0,0-1,1 1,-1 0,1-1,-1 1,1-1,0 0,-1 1,1-1,1 0,75 37,-50-27,-25-10,1-1,-1 1,1 0,-1 0,1 1,-1-1,0 1,0-1,0 1,1 0,-2 0,1 1,0-1,0 0,-1 1,1 0,-1-1,0 1,0 0,0 0,0 1,0-1,-1 0,0 1,1-1,-1 0,-1 1,1 0,0-1,-1 1,1-1,-1 1,0 0,-1-1,1 1,0-1,-1 1,0 0,0-1,0 0,-1 2,-93 69,23-32,71-41,0 0,-1-1,1 1,0 0,-1-1,1 1,-1-1,1 1,-1-1,1 0,-1 0,1 0,-1 1,0-1,1-1,-1 1,1 0,-1 0,1-1,-1 1,1 0,-1-1,1 0,0 1,-1-1,1 0,0 0,-1 1,1-1,0 0,0 0,0-1,0 1,0 0,0 0,0 0,0-1,0 1,0 0,1-1,-1 1,1-1,-1 1,1-1,0 1,-1-1,1 1,0-2,0-12</inkml:trace>
  <inkml:trace contextRef="#ctx0" brushRef="#br0" timeOffset="-5915.456">3754 283,'7'28,"-2"1,0-1,-2 1,-1 0,-1 1,-2-1,-1 0,-1 0,-4 17,4-27,-6 223,-14-104,14-108,2-24</inkml:trace>
  <inkml:trace contextRef="#ctx0" brushRef="#br0" timeOffset="-5666.043">3500 706,'38'-5,"28"-6,6-1,-3 1,-9 2,-10 4,-9 1,-6 3,-4 0,-3 1,-2 1,-4 4,-7 2</inkml:trace>
  <inkml:trace contextRef="#ctx0" brushRef="#br0" timeOffset="-5331.653">4093 819,'13'-1,"-1"-2,1 0,-1 0,1-1,-1 0,0-1,-1-1,1 0,-1 0,0-1,-1-1,0 0,0 0,0-1,-1 0,-1-1,1 1,-1-2,1-3,-8 12,0 1,0-1,-1 0,1 1,-1-1,1 0,-1 0,0 0,1 1,-1-1,0 0,0 0,-1 0,1 0,0 1,0-1,-1 0,1 0,-1 1,0-1,1 0,-1 0,0 1,0-1,0 1,0-1,0 1,-1 0,1-1,0 1,-1 0,1 0,-1 0,1 0,-1 0,1 0,-1 0,0 0,1 1,-1-1,0 0,0 1,0 0,1-1,-1 1,0 0,0 0,0 0,0 0,1 1,-1-1,0 0,0 1,0-1,1 1,-1 0,0-1,1 1,-1 0,0 0,1 0,-1 0,0 1,-8 4,-1 0,1 0,0 1,1 1,0 0,0 0,0 0,1 1,1 1,-1-1,1 1,1 1,0-1,1 1,0 0,0 0,1 1,0-1,1 1,1 0,0 0,0 0,1 12,1-20,1 1,-1 0,1-1,0 1,1 0,-1-1,1 0,-1 1,1-1,1 0,-1 0,1 0,-1 0,1 0,0-1,1 1,-1-1,0 0,1 0,0 0,0 0,0 0,0-1,0 0,0 0,1 0,-1-1,1 1,-1-1,11 3,-1-1,1 0,-1-1,1 0,0-2,0 1,0-2,11-1,20-10,-27 5</inkml:trace>
  <inkml:trace contextRef="#ctx0" brushRef="#br0" timeOffset="-4837.439">4488 960,'251'-273,"-251"272,1-1,-1 1,1 0,0 0,-1-1,1 1,0 0,0 0,0 0,0 0,0 0,0 0,0 0,0 0,0 1,1-1,-1 0,0 1,0-1,1 1,-1-1,0 1,1 0,-1-1,1 1,-1 0,0 0,1 0,-1 0,1 0,-1 0,0 1,1-1,-1 0,0 1,1-1,-1 1,0-1,1 1,-1 0,0-1,0 1,0 0,0 0,0 0,0 0,0 0,0 0,0 0,0 1,-21 133,20-132,-1-1,1 1,0-1,-1 1,1-1,0 1,1-1,-1 1,0-1,1 1,-1-1,1 0,0 1,0-1,0 0,0 1,0-1,0 0,1 0,-1 0,1 0,-1 0,1 0,0-1,0 1,0-1,0 1,0-1,0 1,0-1,0 0,1 0,-1 0,0 0,1-1,-1 1,1-1,-1 1,1-1,-1 0,1 0,-1 0,1 0,-1 0,0-1,1 1,-1-1,2 0,16-6,0 0,-1-1,0-1,-1-1,0-1,14-11,51-28,-61 37,-16 9,0 0,1 0,-1 1,1 0,-1 0,1 0,0 1,0 0,0 1,1-1,-1 1,0 0,1 1,-6 2,0 0,0 0,0 0,-1 0,1 0,0 1,-1-1,1 0,-1 1,0-1,0 1,0 0,0-1,0 1,-1 0,1 0,-1-1,0 1,1 0,-1 0,-1 0,1-1,0 1,-1 0,1 0,-1-1,0 1,0 0,0-1,0 1,0-1,-1 1,0 1,-3 15,3-14,0 0,1 0,0 0,0 0,0 0,0 0,1 1,0-1,0 0,1 0,-1 0,1 0,0 1,1-1,-1 0,1-1,0 1,0 0,0 0,1-1,0 1,0-1,0 0,0 0,4 3,9 2</inkml:trace>
  <inkml:trace contextRef="#ctx0" brushRef="#br0" timeOffset="-3446.291">6153 565,'-1'-1,"0"0,0 0,0 0,0 0,0 0,1 0,-1 0,0 0,1-1,-1 1,1 0,-1-1,1 1,0 0,-1-1,1 1,0-1,0 1,0 0,0-1,0 1,1 0,-1-1,0 1,1 0,-1-1,1 1,-1 0,1-1,-1 1,1 0,0 0,0 0,-1 0,1 0,0 0,0 0,0 0,0 0,1 0,-1 0,1 0,59-34,-48 29,27-16,-1-2,-1-1,-2-2,0-2,-2-1,-1-2,17-21,-46 47,0 1,0-1,0 0,0 0,-1 0,0 0,0-1,-1 1,0-1,0 0,-1 1,1-7,-1 11,-1 0,0 0,0-1,0 1,0 0,-1 0,1-1,-1 1,1 0,-1 0,0 0,1 0,-1 0,0 0,-1 0,1 0,0 0,0 0,-1 1,1-1,-1 0,0 1,1-1,-1 1,0 0,0 0,0-1,0 1,0 0,0 1,0-1,0 0,0 1,0-1,-1 1,1-1,0 1,0 0,-2 0,-4 2,0 0,1 0,0 1,-1 0,1 0,0 1,1 0,-1 0,1 1,-1 0,1 0,1 0,-1 1,1-1,0 1,0 1,1-1,0 1,0-1,0 1,1 1,0-1,0 0,1 1,-1 5,-13 37,3 1,2 0,2 1,2 0,3 0,2 30,4 17,4 0,15 77,-8-95,-4 0,-4 1,-3 0,-6 41,1-102,0-1,0 0,-2 0,-1 0,0 0,-2-1,0 0,-9 14,14-26,-2-1,1 1,-1-1,0 0,0 0,-1 0,0-1,0 0,0 0,0 0,-1-1,0 0,0-1,0 1,0-1,-1 0,1-1,-1 0,0 0,1-1,-1 0,0 0,0-1,-1 0,0-2,0-1,1 0,-1-1,1 0,0-1,0 0,0 0,1 0,-1-1,1 0,1-1,-1 1,1-1,0-1,1 1,0-1,0 0,0 0,1 0,0-1,1 1,-1-5,-1-1,0 0,0-1,2 1,0-1,0 0,2 0,0 0,0 0,2 0,0-1,0 1,2 0,0 1,0-1,1 0,1 1,1 0,0 0,0 0,2 1,-1 0,2 1,0-1,0 2,2-2,24-22,1 2,2 2,1 1,1 2,13-6,215-90,-244 114</inkml:trace>
  <inkml:trace contextRef="#ctx0" brushRef="#br0" timeOffset="-3152.54">6689 1157,'10'-14,"3"-19,3-5,1 0,-4 2,1 2,-2 2,2 1,-2 2,3 1,-2 0,2 0,3 0,3 5,-2 1,1 5,-3 10,-5 6</inkml:trace>
  <inkml:trace contextRef="#ctx0" brushRef="#br0" timeOffset="-2813.938">7226 763,'-12'10,"0"0,1 1,1 0,0 1,0 0,1 0,1 1,0 1,-2 4,7-12,0 0,1-1,0 1,0 0,1 0,-1 0,1 1,0-1,1 0,0 0,0 1,0-1,1 0,-1 0,2 0,-1 1,1-1,-1 0,2-1,-1 1,1 0,0-1,3 6,-3-7,1 0,-1-1,1 1,0-1,0 0,0 0,0 0,0 0,1-1,0 0,-1 0,1 0,0 0,0-1,0 1,0-1,0-1,0 1,0-1,0 0,0 0,0 0,4-1,112-37,-115 34,0 0,0 0,0 0,-1-1,0 0,0 0,0 0,-1 0,0-1,0 0,0 0,0 0,-1 0,0-1,-1 1,1-1,-1 0,0 0,-1 0,0 0,0 0,-1 0,1 0,-1 0,-1 0,1 0,-1 0,-1 0,1 0,-1 0,-1 1,1-1,-1 1,0-1,0 1,-1 0,0 0,0 0,0 1,-1-1,0 1,0 0,0 1,0-1,-1 1,0 0,0 0,0 1,0 0,-1 0,-2-1,-77-13,61 16</inkml:trace>
  <inkml:trace contextRef="#ctx0" brushRef="#br0" timeOffset="-2345.235">7507 1017,'184'-244,"-182"240,1 0,-1 0,1 1,0-1,0 1,0 0,0 0,1 0,0 0,-1 0,1 1,0 0,0 0,0 0,0 0,1 0,-1 1,0 0,1 0,-1 0,1 0,-1 1,1 0,-1 0,1 0,-1 0,4 2,-6 1,0 1,0 0,0 0,-1 0,0 0,1 0,-2 0,1 1,0-1,-1 0,0 1,0-1,0 0,0 1,-1-1,1 0,-1 0,0 0,-1 1,1-1,-1 1,-4 23,6-26,-1 0,1 0,0 0,-1 0,1 0,0 0,0 0,0 0,1-1,-1 1,0 0,1 0,-1 0,1 0,-1 0,1-1,0 1,0 0,0 0,0-1,0 1,0-1,0 1,1-1,-1 1,1-1,-1 0,1 0,-1 0,1 0,0 0,-1 0,1 0,0 0,0-1,0 1,-1-1,1 1,0-1,0 0,0 1,0-1,0 0,0-1,0 1,0 0,0 0,-1-1,1 1,1-1,125-63,-125 61,1 0,0 1,0-1,0 1,1 0,-1 0,1 0,-1 0,1 1,-1 0,1 0,0 0,0 0,-1 1,1 0,0 0,0 0,0 1,-1-1,1 1,0 0,0 1,-1-1,1 1,-1 0,0 0,1 0,-1 1,0-1,0 1,-1 0,1 0,0 1,-1-1,0 1,3 3,6 47,-12-50,0-1,0 0,0 0,0 1,0-1,1 0,-1 0,1 0,0 1,0-1,0 0,1 0,-1 0,1-1,-1 1,1 0,0 0,0-1,0 1,1-1,-1 0,0 0,1 0,0 0,-1 0,1 0,0-1,0 1,0-1,0 0,2 1,15 2</inkml:trace>
  <inkml:trace contextRef="#ctx0" brushRef="#br0" timeOffset="15241.08">396 1807,'0'-12,"0"30,0 32,-1 352,-27-112,0-165,19-113,1-6</inkml:trace>
  <inkml:trace contextRef="#ctx0" brushRef="#br0" timeOffset="15489.827">0 2343,'43'-20,"34"-10,3-5,-6 3,-12 7,-11 8,-10 7,-7 5,-4 3,-7 2</inkml:trace>
  <inkml:trace contextRef="#ctx0" brushRef="#br0" timeOffset="15940.953">706 1864,'25'292,"7"7,-32-295,-1-1,1 1,-1 0,1 0,0-1,1 1,-1 0,1 0,-1-1,1 1,0 0,0-1,1 1,-1-1,1 1,0-1,-1 0,2 0,-1 0,0 0,1 0,-1 0,1-1,0 1,0-1,0 1,0-1,0 0,0-1,1 1,-1 0,1-1,-1 0,1 0,-1 0,1 0,0 0,-1-1,4 0,3-3,0 0,0-1,-1-1,1 0,-1 0,0-1,-1 0,0 0,0-1,0 0,0 0,0-3,60-45,-67 55,0 0,0 0,0 0,1 1,-1-1,0 1,0-1,0 1,0-1,0 1,0-1,0 1,0 0,0-1,0 1,0 0,-1 0,1 0,0 0,0 0,-1 0,1 0,-1 0,1 0,-1 0,1 0,-1 0,1 1,-1-1,0 0,0 0,0 0,0 0,0 1,0-1,0 0,0 0,0 0,0 1,-1-1,1 0,-1 0,1 0,0 0,-1 0,0 1,1 2,-1 16,1-13,-1 1,1-1,0 0,0 0,1 0,0 0,0 1,0-1,1-1,0 1,1 0,0 0,2 5,20 0,-11-13</inkml:trace>
  <inkml:trace contextRef="#ctx0" brushRef="#br0" timeOffset="16458.777">1355 2456,'96'11,"-89"-12,0 0,0 0,0 0,0-1,0 0,0-1,0 1,-1-1,1-1,-1 1,0-1,0 0,0 0,-1-1,1 0,-1 0,0 0,0 0,-1-1,0 0,0 0,0 0,-1-1,0 1,0-1,0 1,-1-1,0 0,0 0,-1 0,0 0,0-1,-1 1,0 0,0-2,-2 5,0 1,0-1,0 0,0 1,0-1,-1 1,0 0,1 0,-1 0,-1 0,1 0,0 0,-1 1,1 0,-1 0,0 0,1 0,-1 0,0 1,0 0,0 0,0 0,-1 0,1 0,0 1,0 0,-1 0,-6-1,-1 1,1 1,-1 0,1 0,-1 1,1 1,0 0,0 0,-5 3,5 0,1 0,0 0,0 1,0 0,1 1,0 0,1 0,-1 1,2 0,-1 1,1-1,1 1,0 1,0-1,-2 8,5-13,1 1,0-1,0 1,0 0,1-1,0 1,0 0,0 0,1 0,0 0,0 0,0 0,1-1,0 1,0 0,1 0,-1 0,1-1,0 1,1-1,-1 0,1 1,0-1,1 0,-1-1,1 1,0-1,0 1,0-1,1 0,3 2,15 6,0-2,1 0,0-1,0-2,1-1,0 0,0-2,0-1,1-1,-1-1,1-1,-1-1,18-4,9 3,-24 2</inkml:trace>
  <inkml:trace contextRef="#ctx0" brushRef="#br0" timeOffset="17506.681">2907 2231,'-261'360,"247"-346,15-21,19-28,29-39,3 3,51-53,-103 123,1 1,-1-1,0 0,1 0,-1 0,1 1,-1-1,1 0,-1 0,1 1,0-1,-1 0,1 1,0-1,-1 1,1-1,0 1,0-1,0 1,-1 0,1-1,0 1,0 0,0 0,0-1,0 1,0 0,0 0,0 0,-1 0,1 0,0 0,0 0,0 1,0-1,0 0,0 0,-1 1,1-1,0 1,0-1,0 0,-1 1,1 0,0-1,0 1,-1-1,1 1,-1 0,1-1,0 1,-1 0,0 0,1 0,-1-1,1 1,-1 0,0 0,11 60,-10-51,1 4,-1-1,2 0,-1 0,2 0,0 0,0-1,1 0,1 0,0 0,1 0,0-1,0 0,1 0,2 0,-6-8,0 0,1-1,0 1,0-1,0 0,0 0,0 0,0-1,0 1,0-1,1-1,-1 1,0-1,1 0,-1 0,0 0,1-1,-1 0,0 0,1 0,-1-1,0 0,0 0,0 0,-1 0,1-1,0 0,-1 0,0 0,1 0,-1-1,-1 0,1 0,0 0,-1 0,3-4,8-11,-1-1,-1 0,0 0,-2-1,0-1,-1 0,-1 0,-2 0,0-1,-1 0,-1 0,-2-1,0 1,-1-1,-2-8,5 25,2 12</inkml:trace>
  <inkml:trace contextRef="#ctx0" brushRef="#br0" timeOffset="18243.032">3867 2315,'-13'-2,"1"0,-1 1,1 0,-1 1,1 1,-1 0,0 0,1 1,0 1,0 0,-1 1,2 0,-1 1,1 0,-1 1,1 0,-9 8,13-9,-1 0,1 1,-1 0,2 0,-1 1,1 0,0 0,0 1,1-1,0 1,0 0,1 1,-3 6,6-11,-1 0,1-1,0 1,1 0,-1-1,1 1,-1 0,1 0,0 0,0-1,1 1,-1 0,1 0,0-1,0 1,0 0,0-1,1 1,-1-1,1 1,0-1,0 0,0 0,1 0,-1 0,1 0,-1-1,1 1,0-1,0 1,0-1,1 0,-1 0,2 1,2-1,-1 1,1-1,-1 0,1 0,0-1,-1 0,1 0,0 0,0-1,0 0,0-1,0 0,-1 0,1 0,0 0,0-1,-1-1,1 1,4-3,115-70,-105 57,0 0,-2-1,0-1,-1-1,-1-1,-1 0,9-17,-25 38,0 1,0-1,0 1,0-1,0 1,0-1,0 1,0 0,0-1,0 1,0-1,1 1,-1-1,0 1,0 0,0-1,0 1,1-1,-1 1,0 0,0-1,1 1,-1 0,0-1,1 1,-1 0,0 0,1-1,-1 1,0 0,1 0,-1 0,1-1,-1 1,0 0,1 0,-1 0,1 0,-1 0,1 0,-1 0,0 0,1 0,-1 0,1 0,-1 0,1 0,-1 0,0 0,1 0,-1 1,1-1,-1 0,0 0,1 1,-1-1,1 0,-1 0,0 1,1-1,-1 0,0 1,0-1,1 0,-1 1,3 32,-3-22,0-4,0-1,1 0,-1 1,1-1,1 0,-1 0,1 1,0-1,0-1,1 1,-1 0,1 0,1-1,-1 0,1 0,0 0,0 0,0 0,1-1,0 0,-1 0,2 0,-1 0,0-1,1 0,-1 0,1 0,0-1,5 2,1-3,0 0,1 0,-1-1,0 0,0-1,0 0,0-1,0-1,-1 0,1 0,-1-1,1-1,-1 0,-1 0,1-1,-1 0,0-1,6-6,17-13,-1-2,-1-1,-2-2,17-23,-23 29,-2-1,-1-1,-1-1,-1 0,-2-2,0 0,-3-1,0 0,-2-1,-1 0,-2-1,-1 0,1-24,-5 32,-2 1,-1-1,0 1,-2-1,-1 1,-1-1,-2-7,6 30,0 0,0 0,0 1,-1-1,1 0,0 1,-1-1,1 0,-1 1,1-1,-1 0,0 1,0-1,0 1,0 0,0-1,0 1,0 0,0-1,0 1,-1 0,1 0,0 0,-1 0,1 0,-1 0,1 0,-1 1,0-1,1 1,-1-1,0 1,1-1,-1 1,0 0,1 0,-1 0,0 0,0 0,1 0,-1 1,0-1,1 0,-1 1,0-1,1 1,-1 0,1-1,-1 1,1 0,-1 0,1 0,0 0,-1 0,1 1,0-1,0 0,-1 1,-6 15,0 0,1 0,0 0,2 1,0 0,1 0,1 1,-1 7,-4 63,3 1,4 0,4 3,-1 36,-1 63,20-111,-25-93,-1-1</inkml:trace>
  <inkml:trace contextRef="#ctx0" brushRef="#br0" timeOffset="18490.158">4261 2117,'44'0,"32"0,14 0,-3 0,-8 0,-7-4,-12-3,-10 1,-5 1,-5 1,-4 2,-9 1</inkml:trace>
  <inkml:trace contextRef="#ctx0" brushRef="#br0" timeOffset="19089.552">4995 2174,'-4'15,"-1"-1,2 1,0 0,1 0,0 1,2-1,0 0,0 1,1-1,1 0,1 0,0 0,1 0,0 0,4 6,-5-17,0-1,1 1,0 0,0-1,0 0,0 0,0 0,1-1,-1 1,1-1,0 0,-1-1,1 1,0-1,0 0,0 0,0 0,1-1,-1 1,0-1,0-1,0 1,0-1,0 0,0 0,0 0,0-1,0 1,-1-1,1-1,0 1,-1 0,0-1,1 0,-1 0,0-1,-1 1,1-1,1-2,31-26,-1-1,-2-2,-1-2,8-13,10-15,-54 95,-5 9,6-31,0 0,1-1,0 1,1 0,-1 0,1 0,1 1,0-1,0 0,0 0,1 0,0 0,1 0,0 0,0 0,1 0,0-1,2 6,-1-8,0 0,0 0,0 0,0-1,1 1,0-1,0 0,0 0,0-1,1 0,-1 0,1 0,0 0,0-1,0 0,0 0,0-1,0 0,1 0,-1 0,0-1,2 0,140-21,-130 14,-1-1,0 0,0-1,-1-1,0 0,-1-2,0 0,0 0,6-9,15-11,-21 21,-2-2,1 1,-2-2,0 0,0 0,-1-1,-1-1,-1 0,0 0,-1-1,0 0,-2 0,0 0,-1-1,0-5,-4 19,0 0,0 0,0 0,-1 0,0 0,0 0,0 0,0 1,0-1,-1 0,0 0,0 0,0 0,0 1,-1-1,1 0,-1 1,0-1,0 1,0 0,-1 0,1 0,-1 0,1 0,-1 0,0 1,0-1,0 1,-1 0,1 0,-1 0,1 0,-1 0,1 1,-1 0,0 0,0 0,0 0,1 0,-1 1,0 0,0 0,0 0,0 0,0 1,-7 2,1 1,1 1,-1-1,1 2,-1-1,1 1,1 1,-1 0,1 0,0 0,1 1,0 0,0 1,1 0,0 0,1 0,-1 1,2-1,-1 1,2 0,-1 1,-1 9,4-16,0 1,1-1,0 1,0-1,0 0,1 1,-1-1,1 1,0-1,0 0,1 0,-1 0,1 1,0-1,0-1,0 1,0 0,1 0,0-1,-1 0,2 1,-1-1,0 0,0 0,1-1,-1 1,1-1,0 0,0 0,0 0,0 0,2 0,10 4,0-1,0 0,0-1,1-1,-1 0,1-1,17-1,103 3,-135-4,0 1,0 0,0 0,0 1,0-1,0 0,-1 1,1-1,0 1,-1-1,1 1,-1 0,1 0,-1-1,0 1,0 0,0 0,0 0,0 1,0-1,0 0,-1 0,1 0,-1 1,0-1,1 0,-1 0,0 1,-1-1,1 0,0 0,-1 1,1-1,-1 0,-29 80,24-68,-15 57,26-58</inkml:trace>
  <inkml:trace contextRef="#ctx0" brushRef="#br0" timeOffset="19721.413">6717 2117,'-39'16,"1"2,1 1,0 2,2 1,0 2,2 1,-4 6,-31 49,66-78,0 1,0-1,1 1,-1 0,1 0,0-1,0 1,0 0,0 0,1 0,-1 0,1 0,-1 0,1 0,0 0,0 0,1 0,-1 0,1 0,-1 0,1 0,0 0,0 0,0 0,1 0,-1-1,0 1,1 0,0-1,0 1,0-1,0 1,5-1,-1 0,0 0,1-1,0 1,-1-1,1-1,0 1,-1-1,1-1,0 1,-1-1,1 0,0 0,-1-1,1 0,-1 0,0-1,0 0,0 0,0 0,0 0,-1-1,1-1,2 1,212-139,-219 142,0 0,0-1,-1 1,1 0,0 0,0 0,0 0,0 0,0 0,0 0,0 0,0 0,0 0,1 0,-1 1,0-1,0 1,1-1,-1 1,0-1,1 1,-1 0,1-1,-1 1,1 0,-1 0,0 0,1 0,-1 0,1 1,-1-1,0 0,1 1,-1-1,1 1,-1-1,0 1,0-1,1 1,-1 0,0 0,0 0,0 0,0 0,0 0,0 0,0 0,0 1,9 46,-10-42,1-1,-1 0,1 1,0-1,1 0,-1 0,1 0,0 0,0 0,0 0,1 0,0-1,0 1,0-1,0 0,1 0,0 0,-1 0,1-1,1 1,1 0,1-1,-1 0,1 0,0-1,0 0,0 0,0 0,1-1,-1 0,0 0,1-1,-1 0,0-1,1 1,-1-1,0-1,0 1,1-1,2-2,127-64,-105 47,-2-1,0-2,-2-1,-1-2,-1 0,-1-2,-2-1,0 0,-3-2,0 0,-2-2,-2 0,-1-1,-1 0,-2-1,-2 0,-1-1,-2 0,0-12,-7 38,0-1,0 1,-1 0,-1 0,0 0,0 0,-2 0,1 0,-1 1,0-1,-1 1,-4-6,7 12,-1 0,0 0,0 0,0 0,0 1,-1-1,1 1,-1 0,0 0,0 0,0 1,0-1,-1 1,1 0,-1 0,1 0,-1 1,0 0,1 0,-1 0,0 0,0 1,0 0,0 0,0 0,1 0,-1 1,0 0,-4 1,0 1,1 0,0 1,0 0,0 0,0 1,1 0,-1 0,1 1,1 0,-1 0,1 1,0-1,1 1,-1 1,1-1,1 1,-1 0,2 0,-3 4,-2 9,0 1,1 0,1 0,1 0,1 1,0 0,2 2,-1 14,1 1,3 0,1 0,1 0,3-1,1 1,1-2,3 1,1-1,2-1,1 0,7 7,-4-16,1-2,1 0,1-2,2 0,0-1,1-2,2 0,6 3,-15-10,-5-1</inkml:trace>
  <inkml:trace contextRef="#ctx0" brushRef="#br0" timeOffset="26007.445">8524 1948,'-2'-4,"0"1,1-1,-1 0,1 1,0-1,0 0,1 0,-1 0,1 0,0 0,0 0,0 0,0 0,1 0,0 0,-1 0,1 1,1-1,-1 0,1 0,-1 1,1-1,0 1,0 0,0-1,1 1,0 0,87-74,-65 60,21-17,-22 20,-1-1,-1-2,0 0,-1-1,-1-1,-1-1,0-1,-2-1,-1 0,0-1,8-17,-20 15,-19 31,-1 17,2 0,1 1,1 0,1 1,1 1,1-1,2 1,-4 22,-4 7,-33 146,9 1,2 54,23-156,-4-10,-3 0,-5-2,-20 42,45-123,0-1,0 0,-1 0,0 0,0 0,-1 0,0-1,0 1,0-1,-1 0,1 0,-1 0,0 0,-1 0,1-1,-1 0,0 0,0 0,0-1,-1 1,1-1,-1 0,0-1,1 0,-1 0,-1 0,1 0,0-1,0 0,0 0,-1-1,1 0,0 0,-1 0,1-1,0 0,-4-1,0-4,0 0,1 0,-1-1,1 0,1-1,-1 0,1 0,1-1,-1 0,2 0,-1-1,1 0,1 0,-1 0,2-1,0 0,-3-10,1 7,1 0,1 0,1-1,0 1,0-1,1 0,1 1,1-1,0 0,1 0,0 0,1 1,1-1,1 1,0-1,0 1,3-3,0 5,0-1,1 1,1 0,0 0,0 1,1 0,1 1,0 0,0 1,1 0,6-3,10-8,2 0,0 2,1 1,1 2,0 1,1 1,1 2,0 1,5 1,-15 6</inkml:trace>
  <inkml:trace contextRef="#ctx0" brushRef="#br0" timeOffset="26360.128">8975 2399,'11'109,"-10"-109,-1 1,1-1,0 0,0 0,0 0,-1 1,1-1,0 0,0 0,-1 0,1 0,0-1,0 1,0 0,-1 0,1 0,0-1,0 1,-1 0,1-1,0 1,-1 0,1-1,0 1,-1-1,1 1,-1-1,1 0,-1 1,1-1,-1 1,1-1,-1 0,0 0,1 1,-1-1,0 0,1 1,-1-1,0 0,0 0,0 0,0 1,0-1,0 0,1-1,112-251,-30 113,-77 129,-5 6</inkml:trace>
  <inkml:trace contextRef="#ctx0" brushRef="#br0" timeOffset="26762.153">9455 2399,'50'-35,"-18"15,-1-1,-2-2,0-1,-1-1,-2-1,-1-1,11-16,-35 42,1 0,-1 0,0-1,0 1,1 0,-1-1,0 1,0 0,0-1,-1 1,1-1,0 0,-1 1,1-1,-1 0,1 1,-1-1,0 0,0 1,1-1,-1 0,0 0,-1 1,1-1,0 0,0 0,-1 1,1-1,-1 0,0 1,1-1,-1 1,0-1,0 1,0-1,0 1,0 0,0-1,0 1,-1 0,1 0,0 0,-1 0,1 0,-1 0,1 0,-1 0,0 1,1-1,-1 0,0 1,1 0,-1-1,0 1,0 0,-10 0,0 1,0 1,0 0,1 0,-1 1,0 1,1 0,0 1,0 0,0 0,0 1,1 1,0-1,1 2,-1-1,1 2,1-1,-1 1,2 0,-1 1,1 0,-2 4,2-6,1 1,-1 0,2 0,-1 1,1 0,1 0,0 0,0 1,1-1,0 1,1 0,0 0,1 0,0 0,1 0,0 0,1 0,0 0,0 0,1-1,1 1,0 0,0-1,3 4,0-8,-1-1,2 0,-1 0,1-1,-1 0,1 0,1 0,-1-1,0 0,1 0,-1-1,1 0,0-1,0 1,0-1,0-1,0 0,0 0,3-1,18-4,-1-1,0-1,0-2,0-1,-2-1,14-8,0 2,-22 8,0-1,-1 0,0-1,0-1,-2-1,1 0,8-11,21-14,-25 24</inkml:trace>
  <inkml:trace contextRef="#ctx0" brushRef="#br0" timeOffset="27429.061">10245 2117,'-36'18,"0"0,1 2,1 2,0 1,2 2,1 1,1 2,-7 10,35-37,-1 1,1-1,0 1,0 0,0 0,0 0,0 0,1 0,-1 0,0 1,1-1,0 0,0 1,-1-1,1 1,1 0,-1-1,0 1,1 0,-1-1,1 1,0 0,0 0,0-1,0 1,0 0,1-1,-1 1,1 0,0-1,0 1,0 0,0-1,0 1,1-1,-1 0,1 1,-1-1,1 0,0 0,0 0,0 0,0 0,0-1,0 1,1 0,-1-1,0 0,1 0,-1 1,3-1,6-2,1 0,0-2,0 1,-1-1,1-1,-1 0,0 0,0-1,0-1,-1 0,0 0,1-2,5-1,25-16,0-2,-1-2,-2-2,-2-1,0-2,13-19,-48 53,18-19,-19 19,0 0,-1 0,1 1,0-1,0 0,0 0,0 1,-1-1,1 0,0 1,0-1,0 0,0 1,0-1,0 0,0 1,0-1,0 0,0 0,0 1,0-1,0 0,0 1,0-1,0 0,0 1,0-1,1 0,-1 0,0 1,0-1,0 0,0 1,1-1,-1 0,0 0,0 0,1 1,-1-1,0 0,0 0,1 0,-1 0,0 1,0-1,1 0,-1 0,0 0,1 0,-1 0,0 0,1 0,-1 0,0 0,1 0,-1 0,0 0,1 0,-1 0,0 0,0 0,1 0,-1 0,-71 146,42-90,3 3,3 0,2 1,-8 45,17-45,2-1,2 1,3 0,3 35,4 4,-4-115,0-1,-1 1,-1 1,0-1,-1 0,-1 1,-1 0,0 1,0-1,-2 1,0 1,0-1,-1 2,-3-3,5 7,0 0,-1 0,0 1,-1 0,0 1,0 0,0 0,-1 1,1 1,-1 0,0 0,-1 1,-4-1,79-12,28 2,-37 8,-1-3,0-2,0-2,-1-2,23-12,-32 4,-24 11</inkml:trace>
  <inkml:trace contextRef="#ctx0" brushRef="#br0" timeOffset="27724.416">10640 2258,'17'44,"-12"-27,1 1,1-1,0 0,1-1,1 0,1 0,0-1,1 0,0 0,1-2,5 5,-11-17,0 1,0 0,0-1,0 0,0-1,0 1,0-1,0-1,0 1,0-1,0 0,-1 0,1 0,0-1,0 0,-1 0,1-1,-1 1,1-1,-1 0,0-1,0 1,-1-1,1 0,-1 0,0-1,0 1,0-1,2-4,1 3,9-12,0 0,-2-1,0 0,-1-1,-1-1,0 0,-2 0,-1-2,0 1,1-10,-3 10</inkml:trace>
  <inkml:trace contextRef="#ctx0" brushRef="#br0" timeOffset="28124.861">11177 2512,'20'-1,"-1"-1,1-1,0 0,-1-2,1 0,-1-2,-1 0,1-1,-1 0,-1-2,0 0,0-1,-1 0,0-2,-1 0,11-12,-22 19,-1 0,0 0,-1 0,1-1,-1 1,0-1,-1 0,0 0,0 1,0-1,-1 0,0 0,0 0,0 0,-2-1,2 5,0 1,-1-1,1 1,-1 0,0-1,0 1,0 0,0 0,0-1,0 1,-1 0,1 0,-1 0,1 1,-1-1,0 0,0 0,1 1,-1-1,0 1,-1 0,1 0,0 0,0 0,-1 0,1 0,0 0,-1 1,1-1,0 1,-1-1,1 1,-1 0,1 0,-1 0,1 1,-1-1,1 1,-1-1,1 1,0 0,-2 0,-7 4,0 1,0 1,1-1,0 2,0-1,1 2,-1-1,2 1,-1 0,1 1,1 0,0 0,0 1,1 0,0 0,1 0,1 1,0-1,0 1,1 0,0 1,1-1,0 5,1-12,-1 1,1 0,0-1,0 1,1 0,0 0,0 0,0-1,1 1,0 0,0 0,0-1,1 1,0-1,0 1,0-1,1 0,-1 0,1 0,0 0,1 0,-1-1,1 1,0-1,0 0,1 0,-1 0,1-1,0 0,0 0,0 0,0 0,0-1,1 0,-1 0,1 0,5 0,12 1,0-1,0-1,0-1,0-1,0-1,-1-1,1-1,0-1,-1-1,0 0,16-9,51-49,-76 48</inkml:trace>
  <inkml:trace contextRef="#ctx0" brushRef="#br0" timeOffset="28557.799">11797 2541,'353'-345,"-360"352,0 1,1 0,0 0,0 0,1 1,0 0,1 0,0 0,0 1,1-1,0 1,0 2,2-7,0-1,0 1,0 0,1 0,0-1,0 1,0 0,0-1,1 1,0 0,0-1,0 1,0 0,1-1,0 0,0 1,0-1,0 0,1 0,0 0,0 0,0-1,0 1,0-1,1 0,-1 0,1 0,2 1,3 1,1-1,0 0,1-1,-1 0,0-1,1 0,-1-1,1 0,0 0,-1-1,1 0,0-1,-1-1,1 1,-1-2,1 1,-1-1,0-1,0 0,0-1,-1 1,1-2,-1 1,-1-1,1-1,-1 0,0 0,0 0,-1-1,0 0,-1-1,1 0,2-5,30-75,-33 69</inkml:trace>
  <inkml:trace contextRef="#ctx0" brushRef="#br0" timeOffset="28810.806">12842 2145,'-16'6,"0"1,1 0,0 1,0 1,1 0,0 1,0 1,1 0,1 0,0 1,0 1,2 0,-1 1,2 0,0 0,-3 7,11-17,0-1,0 1,1 0,-1-1,1 1,0 0,0 0,0-1,0 1,1 0,-1 0,1-1,0 1,0-1,1 1,-1-1,1 1,0-1,0 0,0 1,0-1,0 0,0-1,1 1,0 0,-1-1,1 1,0-1,0 0,1 0,-1 0,1 0,118 41,-14-51,-84 1</inkml:trace>
  <inkml:trace contextRef="#ctx0" brushRef="#br0" timeOffset="29331.408">13180 2174,'-5'14,"2"1,-1-1,2 1,0 0,1 0,0 0,1-1,1 5,-1-14,1 0,-1 1,1-1,0 0,1 0,-1 0,1 0,0 0,0 0,0 0,1 0,0-1,0 0,0 1,0-1,1 0,0 0,-1-1,1 1,1-1,-1 0,0 0,1 0,2 0,2-1,0-1,1-1,-1 0,1 0,-1-1,0 0,1-1,-1 0,0 0,0-1,0 0,0-1,-1 0,1 0,-1-1,0 0,0 0,-1-1,0 0,4-3,7-3,0-3,0 0,0-2,-1 0,-1 0,-1-2,8-13,28-32,-51 64,0-1,0 1,1-1,-1 1,0 0,0-1,0 1,0-1,1 1,-1 0,0-1,1 1,-1 0,0-1,0 1,1 0,-1-1,1 1,-1 0,0 0,1-1,-1 1,1 0,-1 0,0 0,1 0,-1-1,1 1,-1 0,1 0,-1 0,0 0,1 0,-1 0,1 0,-1 0,1 0,-1 0,1 1,-1-1,0 0,1 0,-1 0,1 1,-1-1,0 0,1 0,-1 1,1-1,-1 0,0 0,0 1,1-1,-1 1,0-1,1 0,-1 1,0-1,0 1,0-1,0 0,1 1,-1-1,0 1,0-1,0 1,0-1,0 1,2 36,-2-31,14 224,-3-134,4 23,-5 0,-5 1,-6 7,2-118,0 0,-1 0,-1 0,1 0,-1 0,-1 0,0 0,0-1,-1 1,0 0,0-1,-1 0,0 0,0 0,-1 0,0-1,-1 0,1 0,-1 0,-1 0,1-1,-1 0,0-1,-1 0,1 0,-1 0,-2 0,5-3,0-1,0 0,0 0,-1 0,1-1,0 0,-1 0,1 0,0-1,0 1,-1-1,1 0,0-1,0 1,0-1,0 0,1-1,-1 1,0-1,1 0,0 0,-1 0,1 0,0-1,1 0,-1 0,1 0,0 0,0 0,0-1,0 1,1-1,0 0,0 0,-1-3,-1-5,0 0,1 0,1-1,0 1,1-1,0 0,1 1,1-1,0 0,0 1,2-1,0 1,0-1,1 1,1 0,0 1,6-10,9-17,1 2,3 0,0 2,31-32,45-50,-73 91</inkml:trace>
  <inkml:trace contextRef="#ctx0" brushRef="#br0" timeOffset="30574.439">14817 2117,'-16'10,"0"1,1 1,0 0,1 0,0 2,1-1,0 2,1 0,1 0,1 1,0 1,1 0,0 0,-2 10,9-24,1 0,0 0,-1 0,1 0,1 0,-1 1,0-1,1 0,-1 1,1-1,0 0,0 1,0-1,1 0,-1 1,1-1,0 0,0 0,0 1,0-1,0 0,1 0,0 0,-1-1,1 1,0 0,0-1,1 1,-1-1,0 1,1-1,-1 0,1 0,0 0,0-1,0 1,0 0,0-1,0 0,0 0,0 0,1 0,-1-1,0 1,1-1,-1 0,11-1,-1-2,0 0,-1 0,1-2,-1 1,1-2,-1 1,-1-2,1 1,-1-2,0 1,-1-2,0 1,0-1,-1-1,0 0,-1 0,0-1,0 0,-1 0,-1 0,0-1,0 0,-1-1,-1 1,1-5,-2 11,-1 1,0-1,0 1,-1-1,0 0,0 0,0 0,-1 0,1 0,-1 0,-1 0,1 0,-1 0,0 1,-1-1,1 0,-1 0,0 1,-1-1,1 1,-1 0,0 0,0 0,-1 0,0 0,1 0,-2 1,1-1,1 5,0-1,0 1,-1 0,1 0,0 0,0 0,0 0,0 0,0 1,0 0,0-1,0 1,0 0,0 1,1-1,-1 0,0 1,1 0,-1-1,1 1,-1 0,1 0,0 1,0-1,0 0,0 1,0-1,1 1,-1 0,1-1,-1 1,1 0,0 0,0 0,0 0,1 0,-1 0,1 0,0 0,0 0,0 0,0 0,0 3,4-3,0 0,0 0,0 0,1-1,-1 0,1 0,-1 0,1-1,0 1,-1-1,1 0,0 0,0-1,0 1,0-1,0 0,0-1,-1 1,1-1,0 0,0 0,0-1,-1 1,3-2,125-36,-3 10,-116 24,0-2,0 0,0 0,-1-1,0-1,-1 0,0 0,0-1,-1 0,2-4,1 1,-1-2,0 0,0 0,-2-1,0 0,-1-1,0 0,-1-1,-1 1,-1-2,-1 1,2-12,-7-50,-1 80,0-1,1 0,-1 0,0 1,1-1,-1 1,0-1,0 0,1 1,-1 0,0-1,0 1,0-1,0 1,0 0,0 0,0-1,1 1,-1 0,0 0,0 0,0 0,0 0,0 0,0 0,0 1,0-1,0 0,0 0,0 1,0-1,1 0,-1 1,0-1,0 1,0 0,1-1,-1 1,0-1,1 1,-1 0,0 0,1-1,-1 1,1 0,-1 0,1 0,0-1,-1 1,1 0,0 0,-1 0,1 0,0 0,0 0,0 0,0 0,0 0,0 0,0 0,0 0,1 0,-4 10,0-1,1 0,1 1,-1-1,2 0,0 1,0 0,0-1,2 1,-1-1,1 0,1 1,0-1,0 0,1-1,0 1,5 8,41 19,-48-36,1 0,0 0,-1 0,1 0,-1 0,1 1,-1-1,1 1,-1-1,0 1,0 0,0 0,0 0,0 0,0 0,0 1,-1-1,1 1,-1-1,0 1,0-1,0 1,0 0,0-1,0 1,-1 0,0 0,1 0,-1-1,-43 182,39-174,1 1,1-1,0 1,1 0,0 0,0 0,1 0,0 0,1-1,1 1,0 0,0 0,1-1,0 1,1-1,0 0,0 0,1 0,1-1,0 0,0 0,0 0,1-1,4 4,72 36,-78-40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4:08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30,'14'4,"29"-2,12-2,1-1,-4-1,-6 1,-6-5,-5-1,-3 1,-3 1,-2 1,0 2,0 1,1 0,-1 1,-4 1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4:06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0,'-5'24,"-6"13,-11 18,-1 6,-2 2,-2-5,-1-8,5-3,1-4,-1-5,0 1,-2-2,3-2,1-2,4-2,0-1,3-2,4-5</inkml:trace>
  <inkml:trace contextRef="#ctx0" brushRef="#br0" timeOffset="321.924">1 28,'140'127,"55"60,-67 7,-61-84,-17-35,-35-65</inkml:trace>
  <inkml:trace contextRef="#ctx0" brushRef="#br0" timeOffset="952.574">734 818,'120'-225,"-120"224,4-8,0 1,1 0,0-1,0 2,0-1,1 1,0 0,1 0,-1 0,1 1,1 0,-1 0,8-3,-13 9,1 1,-1-1,1 1,-1-1,0 1,1 0,-1 0,0 0,0 0,0 1,0-1,0 1,0-1,0 1,0-1,0 1,-1 0,1 0,-1 0,1 0,-1 0,0 0,0 1,0-1,0 0,0 1,-1-1,1 0,-1 1,1-1,-1 1,0-1,0 1,0-1,0 1,0-1,-1 0,1 1,-1 0,5 18,-5-17,1 0,0 0,1 0,-1-1,1 1,-1 0,1-1,0 1,0 0,1-1,-1 1,1-1,0 0,0 1,0-1,0 0,0 0,1 0,0 0,-1-1,1 1,0-1,0 0,0 0,1 0,-1 0,0 0,1-1,-1 1,1-1,0 0,-1 0,1 0,0-1,0 1,-1-1,1 0,0 0,3-1,3-3,1-1,-1-1,0 0,-1 0,1-1,-1 0,-1-1,1 0,-1 0,-1-1,6-8,-5 7,1 0,0 0,1 1,0 0,0 0,0 1,1 1,7-4,-16 10,-1 0,0 1,0-1,1 0,-1 1,1 0,-1-1,0 1,1 0,-1 0,1-1,-1 1,1 0,-1 0,0 1,1-1,-1 0,1 0,-1 1,0-1,1 1,-1-1,0 1,1 0,-1-1,0 1,0 0,0 0,0 0,1 0,-1 0,-1 0,1 0,0 0,0 0,0 1,0-1,-1 0,1 1,-1-1,1 0,-1 1,1-1,-1 0,0 1,0-1,0 2,5 76,-5-71,-1 11,0-15,1 0,-1 0,0 0,1 0,0 0,0 0,0 0,1-1,-1 1,1 0,0 0,0 0,0 0,1 0,-1-1,1 1,0-1,0 1,0-1,0 0,1 1,-1-1,1-1,0 1,2 1,12 4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4:05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0 852,'1'3,"1"0,-1 0,1-1,-1 1,1 0,0-1,0 1,0-1,0 0,1 0,-1 0,0 0,1 0,0 0,-1-1,1 1,0-1,0 0,3 1,-2 0,4 2,0 0,1-1,-1-1,1 1,0-1,0-1,0 0,0 0,0 0,0-1,0-1,0 0,0 0,0 0,0-1,-1-1,1 1,2-2,145-80,-154 83,50-38,-1-2,-2-2,-3-3,-1-1,-2-3,-3-1,18-31,218-338,-276 421,0 0,1 0,-1-1,0 1,0 0,1 0,-1 0,1-1,-1 1,1 0,-1-1,1 1,-1 0,1-1,0 1,-1-1,1 1,0-1,-1 1,1-1,0 1,0-1,-1 0,1 1,0-1,0 0,0 0,-1 0,1 0,0 1,0-1,0 0,0-1,0 1,-1 0,1 0,0 0,0 0,0-1,-1 1,1 0,0-1,0 1,-1 0,1-1,0 1,0-1,-1 1,1-1,-1 0,1 1,0-1,-1 0,1 1,-1-1,0 0,1 1,-1-1,0 0,1 0,-1 0,0 1,0-1,-20 163,12-122,-2 7,-12 71,-6-1,-4-1,-13 20,39-120,1 0,-2-1,0 0,0-1,-2 0,0 0,0 0,-1-1,-1-1,0 0,-1 0,0-1,-1-1,0 0,0 0,-10 4,15-10,0 0,0-1,0 0,0 0,0-1,0 0,-1 0,1-1,-1 0,1-1,-1 0,1 0,-1-1,1 0,-1 0,1-1,0 0,-1 0,1-1,0 0,1-1,-1 0,0 0,1-1,0 1,0-1,-1-2,-1-1,1-1,0 0,0 0,1 0,0-1,1 0,0-1,0 1,1-1,0-2,-3-12</inkml:trace>
  <inkml:trace contextRef="#ctx0" brushRef="#br0" timeOffset="361.53">1440 570,'-22'9,"1"1,0 1,0 1,1 1,1 0,0 2,1 0,0 2,2-1,-5 7,18-19,0 0,1 0,-1 0,1 0,0 1,0-1,0 1,1-1,0 1,-1-1,2 1,-1 0,0 0,1-1,0 1,0 0,1 0,-1-1,1 1,0 0,0-1,0 1,1 0,0-1,0 0,0 1,0-1,1 0,0 0,-1 0,1-1,1 1,-1-1,0 1,1-1,0 0,0-1,0 1,0 0,0-1,0 0,1 0,-1-1,1 1,3 0,4 2,1-1,-1-1,1 0,0-1,-1 0,1-1,0 0,-1-1,1-1,0 0,-1 0,0-1,1-1,6-3,-13 5,1-1,-1 0,0-1,0 0,0 1,-1-2,1 1,-1-1,0 0,-1 0,1 0,-1 0,0-1,0 0,0 0,-1 0,0 0,0-1,-1 1,0-1,0 0,0 1,-1-1,0 0,0 0,-1 0,0-1,-1 2,1-1,-2 1,1-1,-1 1,0 0,-1 0,1 0,-1 0,0 0,-1 0,1 1,-1-1,0 1,-1 0,1 0,-1 1,0 0,0-1,0 1,-1 1,1-1,-1 1,-1 0,-15-8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4:09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819 479,'1'-3,"1"0,-1 0,0 0,0 0,0 0,-1-1,1 1,-1 0,1-1,-1 1,0 0,-1-1,1 1,-1 0,1 0,-1-1,0 1,0 0,0 0,0 0,-1 0,0 0,1 0,-1 0,0 1,0-1,0 1,-1-1,1 1,-1 0,1 0,-1 0,0 0,1 0,-1 1,0-1,0 1,0 0,-1 0,1 0,0 0,0 0,0 1,-1-1,1 1,0 0,-1 0,1 0,0 1,-1-1,-15 6,0 0,0 1,1 1,0 1,1 0,0 2,0 0,1 0,1 2,0 0,0 0,2 2,-1 0,2 0,-4 7,8-15,1 0,0 0,0 1,1 0,0 1,0-1,1 1,0 0,0 0,1 1,0-1,1 1,0 0,1 0,0 0,0 1,1-1,1 0,-1 0,2 1,0 3,1-10,0 1,1-1,-1-1,1 1,0 0,0-1,0 1,0-1,1 0,-1 0,1 0,0-1,0 0,0 1,0-1,0 0,1-1,-1 1,1-1,-1 0,1 0,-1 0,1-1,0 1,116-1,-84-4,0-1,-1-2,1-1,-1-3,-1 0,0-3,0 0,-2-2,0-2,-9 4</inkml:trace>
  <inkml:trace contextRef="#ctx0" brushRef="#br0" timeOffset="263.28">1750 367,'-33'24,"-31"27,-9 10,-2-1,8-6,9-7,11-7,8-5,6-4,3-3,3-1,6 0,1-5,4-1,0-5,3 1,4-4</inkml:trace>
  <inkml:trace contextRef="#ctx0" brushRef="#br0" timeOffset="547.31">1863 536,'-19'33,"-6"22,-5 5,4-2,6-7,6-6,6-7,4-5,-2-8,0-3,1-6</inkml:trace>
  <inkml:trace contextRef="#ctx0" brushRef="#br0" timeOffset="1029.191">1721 508,'40'-13,"1"2,0 2,1 1,-1 2,4 2,40 6,-83-2,0 0,-1 0,1 0,0 1,-1-1,1 1,0-1,-1 1,1 0,-1 0,1 0,-1 0,0 0,1 0,-1 0,0 0,0 0,1 0,-1 1,0-1,0 0,-1 1,1-1,0 1,0-1,-1 1,1 0,-1-1,1 1,-1-1,0 1,1 0,-1 0,0-1,0 1,0 0,-1-1,1 1,0 0,-1-1,1 1,-1-1,1 1,-1 0,0-1,1 1,-2 0,-28 44,27-44,0 0,0 0,0 1,0-1,1 1,-1 0,1 0,0 0,0 0,0 0,0 0,1 1,-1-1,1 1,0-1,0 1,0-1,0 1,1 0,-1-1,1 1,0 0,0 0,0-1,1 1,-1 0,1-1,0 1,0-1,0 1,1-1,-1 1,1-1,0 0,0 0,0 0,0 1,64 39,-61-42,1 1,-1 0,1 0,-1 1,0 0,0 0,0 0,0 0,-1 1,1 0,-1 0,0 0,0 0,-1 1,1-1,-1 1,0 0,0 0,0 0,-1 0,0 1,0-1,0 1,-1-1,0 1,0 0,0 0,-1-1,0 1,0 3,-4 1,-1-1,0 0,-1 0,0-1,0 0,-1 0,0 0,0-1,-1 0,0 0,0-1,0 0,-1 0,0-1,0 0,-1-1,1 0,-1 0,0-1,-6 1,-70 10,61-14</inkml:trace>
  <inkml:trace contextRef="#ctx0" brushRef="#br0" timeOffset="1583.6">2343 311,'24'9,"0"1,-2 1,1 1,-1 1,-1 1,0 1,-1 1,-1 1,6 6,-16-16,0 0,0 0,-1 0,0 1,0 1,-1-1,0 1,0 0,-1 1,0 0,-1 0,0 0,-1 0,0 1,0 0,-1-1,-1 1,0 1,0-1,-1 0,-1 0,0 1,0-1,-1 0,0 0,-1 1,0-1,-2 1,-9 12,-2-1,-1-1,0 0,-2-1,0-1,-1-1,-21 16,15-12,6-5</inkml:trace>
  <inkml:trace contextRef="#ctx0" brushRef="#br0" timeOffset="2281.556">423 0,'-26'13,"-1"1,2 2,0 0,1 2,1 0,0 2,2 0,0 1,1 2,0 2,7-5,1 1,1 0,1 0,0 1,2 1,1-1,1 1,0 0,2 1,1 0,1-1,0 1,2 0,1 0,1-1,1 1,1 0,1-1,1 0,1 0,1-1,1 0,4 6,-6-16,0-1,1 0,0 0,0-1,1 0,1 0,-1-1,1-1,1 1,0-2,0 1,1-1,5 1,2 2</inkml:trace>
  <inkml:trace contextRef="#ctx0" brushRef="#br0" timeOffset="3264.526">1 1242,'94'-20,"1"3,0 6,1 3,0 4,57 7,-102-3,257-26,135-5,99 32,-310 26,123-26,-198 10,187-40,34 7,-217 9,154 8,-224 6,195 29,-175-31,-87 1</inkml:trace>
  <inkml:trace contextRef="#ctx0" brushRef="#br0" timeOffset="4129.736">876 1383,'-18'59,"-5"111,-12 52,25-116,14-96,2-4</inkml:trace>
  <inkml:trace contextRef="#ctx0" brushRef="#br0" timeOffset="4382.383">1157 1806,'34'-5,"35"-6,10-1,-3 1,-10 2,-11 4,-10 1,-13 3</inkml:trace>
  <inkml:trace contextRef="#ctx0" brushRef="#br0" timeOffset="5411.996">2088 1890,'47'-14,"-1"-3,-1-1,0-3,-2-1,-1-2,11-10,-39 25,-1-1,-1 0,0-1,0 0,-1 0,0-1,-1-1,-1 0,0 0,0-1,-2 0,0-1,2-6,-8 20,-1 0,1 0,-1-1,1 1,-1 0,0 0,0 0,0 0,1 0,-1 0,0-1,0 1,-1 0,1 0,0 0,0 0,-1 0,1-1,0 1,-1 0,1 0,-1 0,1 0,-1 0,0 0,1 1,-1-1,0 0,0 0,0 0,0 0,1 1,-1-1,0 1,0-1,0 0,0 1,-1 0,1-1,0 1,0 0,0-1,0 1,0 0,0 0,-1 0,1 0,-56 7,46-1,0 0,1 1,0 0,0 0,1 1,0 0,0 1,1 0,0 1,0-1,1 1,1 1,0-1,0 1,1 0,-4 12,8-17,-1-1,1 1,0 0,1 0,0 0,0-1,0 1,0 0,1 0,0 0,0-1,1 1,-1 0,1-1,1 1,-1-1,1 0,0 0,0 0,0 0,1 0,-1-1,1 0,0 1,1-1,-1-1,1 1,0-1,-1 1,2-2,-1 1,0 0,0-1,1 0,-1 0,1-1,0 1,0-1,-1-1,1 1,0-1,13 3,0-2,0-1,0 0,0-1,0-1,0-1,-1 0,1-2,-1 0,0-1,0-1,-1 0,0-1,0-1,-1-1,0-1,0 0,-1-1,-1 0,0-1,-1-1,10-13,-19 21,-1 0,0 1,-1-2,1 1,-1 0,0 0,-1-1,0 1,0-1,0 1,-1-1,0 0,0 1,0-1,-1 1,0-1,-1-1,2 7,0 0,-1 0,1 0,-1 0,0 0,1 0,-1 0,1 1,-1-1,0 0,0 0,0 0,1 1,-1-1,0 0,0 1,0-1,0 1,0-1,0 1,0 0,0-1,0 1,0 0,-1 0,1 0,0 0,0 0,0 0,0 0,0 0,0 0,0 0,0 0,0 1,0-1,0 1,0-1,0 1,0-1,0 1,0-1,0 1,0 0,0-1,0 1,1 0,-1 0,0 0,0 0,-42 44,39-39,0 0,1 0,0 0,0 1,1-1,0 1,0 0,0 0,1 0,0 0,0 0,1 0,0 0,0 0,1 0,0 0,0 0,0 0,1-1,0 1,1 0,-1-1,1 1,0-1,1 0,0 0,0 0,0 0,3 2,1-3,-1 0,1-1,0 0,0 0,0-1,1 0,0 0,-1-1,1 0,0-1,0 0,0 0,0-1,0 0,0 0,-1-1,1-1,0 1,0-1,-1-1,1 0,1-1,25-10,0-2,-1-1,-1-2,20-15,-35 22,-2 3,-1-1,0-1,0 0,-1-1,0 0,-1-1,-1-1,0 0,-1-1,-1 0,0 0,-1-1,0-1,-1 1,-1-1,1-6,-8 22,1-1,-1 1,0-1,0 1,1-1,-1 1,0-1,0 1,-1-1,1 1,0-1,0 1,-1-1,1 1,-1-1,1 1,-1-1,0 1,1 0,-1-1,0 1,0 0,0 0,0-1,0 1,0 0,0 0,0 0,-1 0,1 1,0-1,-1 0,1 0,0 1,-1-1,1 1,-1-1,1 1,-1 0,1 0,-1-1,1 1,-1 0,1 0,-1 0,1 1,-1-1,0 0,1 1,0-1,-1 1,1-1,-1 1,1-1,0 1,-1 0,1 0,0 0,0 0,-1 0,1 0,0 0,0 0,0 0,0 1,1-1,-1 0,0 1,-7 6,1 1,0 0,0 0,1 0,0 1,1 0,0 0,0 0,1 1,1 0,0-1,0 1,1 0,0 1,1-1,1 0,0 0,0 1,1-1,1 9,-1-14,0-1,0 0,0 1,0-1,1 0,0 0,0 0,0 0,1-1,-1 1,1 0,0-1,1 0,-1 0,1 0,0 0,0 0,0-1,0 0,1 0,-1 0,1 0,0-1,-1 1,6 0,13 4</inkml:trace>
  <inkml:trace contextRef="#ctx0" brushRef="#br0" timeOffset="13733.455">3528 1326,'1'-1,"0"0,1 0,-1 0,0 0,0 0,1 0,-1 0,0 0,1 0,-1 1,1-1,-1 0,1 1,-1 0,1-1,-1 1,1 0,0 0,-1 0,1 0,-1 0,1 0,0 0,-1 0,1 1,-1-1,1 1,-1-1,1 1,-1-1,1 1,0 1,9-1,120 11,-129-11,-1 0,1-1,0 1,0 0,-1 0,1 0,0 0,-1 0,1 0,-1 0,1 1,-1-1,0 0,1 1,-1-1,0 1,0 0,0-1,0 1,-1 0,1-1,0 1,-1 0,1 0,-1 0,1 0,-1 0,0 0,0-1,0 1,0 0,0 0,0 0,-1 0,1 0,-1 0,1 0,-1-1,0 1,1 0,-1 0,0-1,0 1,0-1,-1 1,1 0,-61 69,60-70,0 0,0 1,0-1,1 1,-1-1,0 1,1 0,-1 0,1-1,0 1,-1 0,1 1,0-1,0 0,0 0,1 0,-1 0,0 1,1-1,0 0,-1 1,1-1,0 0,0 1,0-1,1 1,-1-1,0 0,1 1,0-1,-1 0,1 0,0 0,0 1,0-1,0 0,1 0,-1-1,1 1,-1 0,1 0,0-1,-1 1,1-1,0 1,0-1,0 0,0 1,0-1,0 0,1-1,-1 1,0 0,0-1,2 1,102-9,-74 1,-6 2</inkml:trace>
  <inkml:trace contextRef="#ctx0" brushRef="#br0" timeOffset="14269.57">3698 1806,'0'5,"0"11,-5 2,-1 4,-1 3,2 1,2 2,1 1,-4-1,-1 1,6-5,2-11,7-8,2-5</inkml:trace>
  <inkml:trace contextRef="#ctx0" brushRef="#br0" timeOffset="14606.646">3669 1834,'19'0,"21"-5,9-1,0 0,-3 1,-10 6,-10 3</inkml:trace>
  <inkml:trace contextRef="#ctx0" brushRef="#br0" timeOffset="14935.264">3698 2003,'9'0,"18"0,9 0,4 0,-1 0,-2-4,-8-3</inkml:trace>
  <inkml:trace contextRef="#ctx0" brushRef="#br0" timeOffset="15566.257">4600 1411,'-19'34,"-16"35,-7 10,-1-3,2-10,4-12,7-9,4-8,2-11,6-4,-1-1,0-5,2 0,5-2</inkml:trace>
  <inkml:trace contextRef="#ctx0" brushRef="#br0" timeOffset="16933.233">4686 2032,'17'0,"0"-1,0-1,0 0,0-1,0-1,0-1,-1 0,0-2,0 1,0-2,-1 0,0-1,-1 0,0-1,0-1,-1 0,2-4,4-5,0 0,-2-1,0-1,-2-1,0 0,-2-1,-1-1,0 0,6-24,-18-9,0 57,-1 0,1 0,-1 0,1 0,-1 0,0 0,1 0,-1 0,0 0,0 0,0 1,0-1,0 0,0 0,0 1,0-1,0 1,0-1,0 1,0-1,0 1,0 0,-1 0,1-1,0 1,0 0,0 0,-1 0,1 0,0 0,0 0,0 1,0-1,-1 0,1 1,0-1,0 1,0-1,0 1,0-1,0 1,0 0,0-1,0 1,0 0,0 0,-8 6,0 0,0 0,1 0,0 1,0 1,1-1,0 1,1 0,0 1,0-1,1 1,0 0,1 1,0-1,1 1,0 0,1 0,0 0,0 0,1 0,1 1,1-4,1 1,1 0,0-1,0 1,0-1,1 0,0 0,1 0,0-1,0 1,1-1,0 0,0-1,0 0,1 0,0 0,0 0,0-1,1-1,0 1,0-1,0-1,0 1,1-1,0-1,-1 1,1-2,0 1,0-1,0 0,0-1,0 0,8-1,0-1,0 0,-1-1,1-1,-1 0,0-1,-1-1,1 0,-1-1,0-1,0 0,-1-1,-1-1,1 0,-1-1,-1 0,0-1,-1-1,0 0,1-2,2 93,-11-76,-1 1,1-1,0 0,0 0,0 0,0-1,0 1,0-1,1 1,-1-1,1 0,-1-1,0 1,1 0,0-1,-1 0,1 0,-1 0,1 0,-1 0,1-1,-1 0,1 0,-1 0,3-1,84-38,-71 30,-1-2,0 0,0-1,-1-1,-1-1,-1 0,0-1,-1-1,-1 0,0-1,-1 0,5-12,-15 27,-1 1,0 0,0-1,-1 1,1-1,0 1,-1-1,1 1,-1-1,0 1,0-1,0 1,0-1,0 1,-1-1,1 1,-1-1,1 1,-1-1,0 1,0 0,0-1,0 1,-1 0,1 0,-1 0,1 0,-1 0,0 0,0 0,1 1,-1-1,-1 0,1 1,0 0,0-1,0 1,-1 0,1 0,0 0,-1 1,1-1,-1 1,1-1,-1 1,1 0,-1 0,0 0,1 0,-2 0,-2 0,-1 0,1 1,-1-1,1 1,0 0,-1 1,1 0,0 0,0 0,0 1,0-1,0 1,1 1,-1-1,1 1,0 0,0 0,1 1,-1-1,1 1,0 0,0 0,0 1,1-1,0 1,-3 5,3-4,-1 0,1 0,1 0,-1 0,1 0,0 0,1 1,0-1,0 1,1-1,-1 1,2-1,-1 1,1-1,0 1,1-1,-1 1,2-1,-1 0,1 0,0 0,0 0,1-1,0 1,0-1,1 0,-1 0,1-1,1 1,-1-1,1 0,0 0,0-1,0 1,5 0,-1 1,1-1,0 0,0-1,0-1,1 1,-1-2,1 0,0 0,-1-1,1 0,0-1,0-1,0 0,1 0,6-5</inkml:trace>
  <inkml:trace contextRef="#ctx0" brushRef="#br0" timeOffset="17550.71">6265 1806,'-11'30,"-3"0,0-1,-2 0,-1-2,-19 25,77-125,42-1,-81 73,-1 1,1 0,0-1,0 1,0 0,-1 0,1 0,0 1,0-1,0 0,-1 1,1-1,0 1,0-1,-1 1,1 0,-1 0,1 0,0 0,-1 0,0 0,1 0,-1 0,0 1,1-1,-1 1,0-1,0 0,0 1,0 0,-1-1,1 1,0 0,-1-1,1 1,-1 0,1 0,-1-1,0 1,0 0,0 0,0 0,0 0,0-1,0 1,-1 0,1 0,6 20,-5-18,0 0,1-1,-1 1,1-1,0 1,0-1,0 1,0-1,1 0,-1 0,1 0,0-1,0 1,0 0,0-1,0 0,0 0,1 0,-1 0,1 0,-1-1,1 0,0 1,0-1,-1-1,1 1,0-1,0 1,0-1,0 0,0 0,0-1,0 1,0-1,-1 0,1 0,0 0,0 0,-1-1,1 0,-1 1,1-1,-1-1,0 1,0 0,0-1,0 0,0 1,-1-1,1 0,0-1,0-2,1 0,-2 0,1 0,-1 0,1 0,-2 0,1-1,-1 1,0-1,0 1,-1-1,0 1,0-1,0 1,-1-1,0 1,-1-4,-5-9</inkml:trace>
  <inkml:trace contextRef="#ctx0" brushRef="#br0" timeOffset="18050.517">6125 1298,'8'-3,"1"0,0 1,1 0,-1 0,0 0,1 2,-1-1,0 1,1 0,-1 1,2 0,-8 0,-1-1,1 1,0-1,-1 1,1 0,-1 0,1 0,-1 0,0 1,1-1,-1 0,0 1,0 0,0 0,0-1,0 1,-1 0,1 0,0 1,-1-1,1 0,-1 1,0-1,0 0,0 1,0-1,0 1,-1 0,1-1,-1 1,0 0,0-1,0 1,0 0,0-1,0 1,-1 0,1-1,-1 1,0 0,-1 9,0-9,0 1,1-1,0 0,0 0,-1 1,2-1,-1 0,0 1,1-1,0 1,-1-1,2 1,-1-1,0 1,1-1,-1 1,1-1,0 0,0 1,0-1,1 0,-1 0,1 1,-1-1,1-1,0 1,1 0,-1 0,0-1,1 1,-1-1,1 0,0 0,0 0,0 0,0 0,0 0,0-1,11 1,-1 0,1-1,-1 0,1-2,-1 1,1-2,-1 0,1 0,-1-1,9-4,-13 5,17-4</inkml:trace>
  <inkml:trace contextRef="#ctx0" brushRef="#br0" timeOffset="23574.061">4403 1129,'1'2,"1"0,-1-1,1 1,-1 0,1 0,0-1,0 1,-1-1,1 0,0 1,1-1,-1 0,0 0,0 0,0-1,0 1,1 0,-1-1,0 0,1 1,-1-1,0 0,1 0,-1 0,1-1,0 2,15 0,0 0,0-1,0-1,0-1,0-1,0 0,9-4,121-17,60-10,-173 28,27-6,1 2,0 4,26 1,-45 6,137-12,16-8,-55-7,338 26,-227-1,-110-26,-72 20,-58 1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4:36.29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142 1,'2'0,"0"0,0 0,0 1,0-1,0 1,0-1,0 1,-1 0,1 0,0 0,0 0,-1 0,1 0,0 0,-1 0,1 1,-1-1,0 1,1-1,-1 1,0 0,0-1,0 1,0 0,0 0,-1-1,1 1,0 0,-1 0,1 0,-1 0,0 1,10 24,-1 0,-2 0,0 0,-2 1,-1 0,-2 0,0 1,-2-1,-2 13,2-8,-7 130,-8-1,-6 0,-8-2,-20 51,7-53,26-111,2 0,3 1,1 0,3 1,1-1,3 1,3 46,5-69,1-3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4:37.74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0 509,'650'-185,"-559"157,2 3,1 5,1 4,0 4,1 5,0 3,59 7,-1 19,118 34,54 9,-138-43,2-8,0-9,0-8,152-23,947-124,-1019 116,941-105,-782 106,25 19,27 43,364-28,-484 24,-194-11,0 7,-2 7,75 26,71 26,-211-65,1-5,74-2,498-10,-448-26,85 28,-244-13,-61 10,0 1,0 0,1-1,-1 2,1-1,-1 1,1-1,0 1,-1 1,1-1,0 1,-1 0,1 1,0-1,-1 1,1 0,0 1,-1-1,1 1,-1 0,0 0,0 1,0-1,0 1,0 1,0-1,-1 0,0 1,1 0,-1 0,-1 0,1 1,-1 0,1-1,0 3,11 37,-1 1,-2 1,-3 0,-1 0,-2 1,-2 14,3 4,8 144,-10 1,-10 46,-24 277,13-318,10-133,11-75,1-8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1,'-168'216,"11"46,-85 42,118-162,117-136,7-7</inkml:trace>
  <inkml:trace contextRef="#ctx0" brushRef="#br0" timeOffset="387.941">77 57,'3'38,"1"-1,2 0,1-1,2 1,2-2,1 1,2-2,1 1,2-2,1 0,7 6,19 15,90 130,-107-39,-12-127,-4-17</inkml:trace>
  <inkml:trace contextRef="#ctx0" brushRef="#br0" timeOffset="1053.964">612 989,'44'-126,"-39"105,1 0,1 0,1 1,1-1,0 2,10-15,-19 32,0 0,1 0,0 0,-1 0,1 0,0 0,0 0,0 0,0 0,0 1,0-1,1 0,-1 1,1-1,-1 0,1 1,0 0,-1-1,1 1,0 0,0 0,0 0,0 0,0 1,0-1,0 0,0 1,0-1,0 1,0 0,0 0,0 0,1 0,-1 0,0 0,0 0,0 1,0-1,0 1,0 0,0-1,0 1,0 0,0 0,0 0,0 0,-1 1,1-1,0 0,-1 1,1 0,33 109,-35-110,0 1,0 0,0 0,0 0,1-1,-1 1,0 0,1 0,0 0,-1-1,1 1,0 0,0-1,0 1,0-1,0 1,0-1,0 1,0-1,1 0,-1 0,0 0,1 1,-1-1,1-1,0 1,-1 0,1 0,0 0,-1-1,1 1,0-1,0 0,-1 1,1-1,0 0,0 0,0 0,0 0,-1 0,1-1,0 1,0 0,-1-1,1 1,0-1,0 0,-1 0,1 0,0 0,178-131,-178 132,0 0,1 0,-1 1,0-1,0 0,0 1,0 0,0 0,0 0,0-1,0 2,0-1,-1 0,1 0,0 1,-1-1,1 0,-1 1,1 0,-1-1,0 1,1 0,-1 0,0 0,0 0,0 0,-1 0,1 0,0 0,-1 0,0 0,1 0,-1 0,0 0,0 1,0-1,0 0,0 0,-1 0,1 1,3 13,7 32,-7-26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16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13463 641,'-1'1,"-14"2,-1 0,1 2,1 0,-1 0,1 2,0-1,0 2,1 0,0 1,0 0,1 1,-7 7,18-15,0 1,1-1,-1 1,1-1,0 1,0-1,0 1,0 0,0-1,1 1,-1-1,1 1,-1-1,1 1,0-1,0 1,0-1,0 0,1 1,-1-1,0 0,1 0,0 0,-1 0,1 0,0 0,0-1,0 1,0-1,1 1,-1-1,0 0,1 0,-1 0,0 0,1 0,-1 0,2 0,13 9,-7-4,-1 0,0 1,0 0,0 0,-1 1,-1 0,1 0,-1 1,0 0,-1 0,0 0,-1 1,0 0,0 0,-1 1,0-1,-1 1,0 0,0 6,-2-12,0 0,0-1,0 1,-1 0,1 0,-1 0,-1-1,1 1,-1 0,1 0,-1-1,-1 1,1 0,-1-1,1 1,-1-1,-1 0,1 0,0 0,-1 0,0 0,0 0,0-1,-1 1,1-1,-1 0,0 0,0 0,0 0,0-1,0 0,0 0,-1 0,1 0,-1-1,1 1,-1-1,-51 4,30-5</inkml:trace>
  <inkml:trace contextRef="#ctx0" brushRef="#br0" timeOffset="-2717.373">9089 980,'10'-1,"1"-1,0-1,-1 0,1-1,-1 1,0-2,-1 0,1 0,-1-1,0 0,0 0,0-1,-1 0,0-1,-1 0,5-5,-10 10,0 1,0 0,0 0,0 0,0 0,1 1,-1-1,0 1,1-1,-1 1,1 0,0 0,-1 0,1 0,0 1,0-1,-1 1,1-1,0 1,0 0,0 0,0 0,0 1,-1-1,1 1,0-1,0 1,-1 0,1 0,0 0,-1 1,1-1,-1 0,0 1,1 0,-1-1,0 1,0 0,0 0,0 1,0-1,1 2,8 14,0 0,-1 0,-1 1,-1 1,-1-1,-1 1,0 0,-1 1,-1-1,-1 5,-3-22,8 38,-2 2,-2-1,-2 0,-1 1,-3 0,-4 23,3-49,0 0,-2 0,0 0,0-1,-2 1,0-2,-1 1,-1-1,0 0,-1-1,0 0,-1 0,-1-1,0-1,-1 0,0 0,-1-2,0 1,-10 4,23-14,-1 1,0-1,0 0,0 1,0-1,0 0,0 0,0 0,0-1,0 1,0 0,0-1,-1 0,1 1,0-1,0 0,-1 0,1 0,0 0,0-1,-1 1,1-1,0 1,0-1,0 0,0 0,0 0,0 0,0 0,0 0,0 0,0-1,0 1,1-1,-1 1,1-1,-1 0,1 0,-1 1,1-1,0 0,0 0,0 0,0 0,1-1,-1 1,0 0,1 0,-1-2,1-17,1 0,1 0,1 0,1 1,1-1,0 1,2 0,0 0,1 1,1 0,1 1,1 0,4-6,-8 12,21-40,3 1,2 2,2 1,2 2,2 1,2 2,2 2,1 2,3 2,1 2,1 2,1 2,16-5,43 5,-106 31,0 0,1 0,-1 0,0 0,0 0,1 1,-1 0,0-1,0 1,0 0,0 0,0 1,0-1,0 1,-1-1,1 1,0 0,-1 0,1 0,-1 0,0 1,0-1,0 1,0-1,0 1,0 0,-1 0,1-1,-1 1,0 0,0 0,1 3,-1 10,-1 1,-1-1,0 0,-1 1,-1-1,0 0,-1 0,-1-1,-1 1,0-1,-1 0,0-1,-1 1,-1-2,0 1,-1-1,0 0,-5 3,12-13,-11 16,-1 0,0-2,-2 0,0-1,-1 0,0-2,-1 0,-1-1,0-1,-1 0,0-2,-1-1,0 0,-8 1,25-8,1-1,0 1,0-1,-1 0,1 0,-1-1,1 1,-1-1,1 0,-1 0,1 0,-1-1,1 0,-1 0,1 0,-1 0,1 0,0-1,0 0,0 0,0 0,0-1,0 1,1-1,-1 0,1 0,0 0,-1 0,1-1,1 1,-1-1,0 0,1 0,-5-16</inkml:trace>
  <inkml:trace contextRef="#ctx0" brushRef="#br0" timeOffset="-2131.587">10133 1065,'31'-11,"-1"-1,0-2,-1-1,0-1,-1-1,-1-1,-1-2,-1-1,0-1,0-2,-20 17,0 0,0 0,-1-1,0 1,0-1,-1 0,0 0,0-1,-1 1,0 0,0-1,-1-3,0 9,-1 1,0-1,0 0,0 0,0 1,0-1,0 0,-1 1,1-1,-1 1,0-1,0 1,0-1,0 1,0-1,-1 1,1 0,-1 0,1-1,-1 1,0 0,0 1,0-1,0 0,0 0,0 1,-1-1,1 1,0 0,-1 0,1 0,-1 0,1 0,-1 0,1 1,-1-1,0 1,1 0,-1 0,0 0,-5 1,0 1,0 0,1 1,-1 0,1 0,0 0,-1 1,1 0,1 1,-1-1,1 1,0 1,0-1,0 1,0 1,-2 0,-64 92,70-96,1 1,-1-1,1 0,0 0,0 1,0-1,0 0,1 1,0-1,-1 1,1-1,0 1,0-1,1 0,-1 1,1-1,0 1,0-1,0 0,0 1,1-1,-1 0,1 0,-1 0,1 0,0-1,1 1,-1 0,0-1,1 1,-1-1,1 0,2 2,4 1,0-1,0 0,1 0,0-1,0 0,0 0,0-1,0-1,0 0,1 0,-1-1,0 0,1-1,-1 0,0 0,1-1,161-49,-50-7,-122 59,1-1,-1 0,1 1,-1-1,1 1,-1-1,0 1,1-1,-1 1,0 0,1-1,-1 1,0-1,0 1,0 0,1-1,-1 1,0 0,0-1,0 1,0 0,0-1,0 1,0 0,0-1,0 1,-1 0,1-1,0 1,0-1,-1 1,1 0,0-1,0 1,-1-1,1 1,-1-1,1 1,-1-1,1 1,-1-1,1 1,-1-1,1 0,-1 1,1-1,-1 0,0 0,0 1,-2 3,-5 4,-1 0,2 1,-1 1,1-1,0 1,1 0,0 1,1-1,0 1,1 0,0 0,1 1,0-1,1 1,-1 7,5-14,1 1,-1-1,1 0,1 0,-1 0,1-1,-1 1,1-1,0 0,1 0,-1 0,1-1,0 1,0-1,0 0,0 0,1-1,-1 0,0 0,1 0,0-1,0 1,-1-1,1-1,0 1,0-1,0 0,0 0,-1-1,6 0,9-4</inkml:trace>
  <inkml:trace contextRef="#ctx0" brushRef="#br0" timeOffset="-1718.887">10951 1065,'28'-10,"-1"0,-1-2,0-1,0-1,-1-1,-1-1,-1-1,9-9,-30 25,1 0,-1-1,1 1,-1-1,0 0,0 0,0 0,0 0,0 0,0 0,-1-1,1 1,-1-1,1 1,-1-1,0 1,0-1,0 0,0 0,-1 1,1-1,-1 0,0 0,1 0,-1 0,0 1,-1-1,1 0,-1 0,1 0,-1 1,0-1,0 0,0 0,0 1,0-1,-1 1,1-1,-1 1,0 0,1 0,-1-1,0 1,0 0,-1 1,1-1,0 0,-1 1,1-1,-2 0,-5 2,-1-1,0 1,0 0,0 1,0 1,1-1,-1 1,0 1,1 0,0 0,0 1,0 0,0 1,0 0,1 0,0 1,0 0,1 0,-1 0,1 1,1 1,-1-1,1 1,1 0,-1 0,1 1,1 0,-2 2,2-5,1-1,-1 1,1-1,0 1,0 0,1 0,0 0,0 1,0-1,1 0,0 1,0-1,1 1,-1-1,1 1,1 0,-1-1,1 1,1-1,-1 0,1 1,0-1,0 0,1 0,0 0,0 0,0-1,1 1,0-1,2 3,3-3,0 0,1-1,0 0,0 0,0-1,0-1,0 1,0-2,1 0,-1 0,1 0,-1-2,1 1,-1-1,1-1,-1 0,0 0,0-1,0 0,0-1,0 0,7-4,-9 5,20-6,-4 3</inkml:trace>
  <inkml:trace contextRef="#ctx0" brushRef="#br0" timeOffset="-1302.355">11459 811,'48'252,"-46"-243,-2-2,1 0,0 0,1 1,0-1,0 0,0-1,1 1,0 0,0-1,1 1,0-1,0 0,0 0,1-1,2 3,-4-8,1 0,-1-1,0 1,0-1,0 0,1 0,-1-1,0 1,0-1,-1 1,1-1,0 0,0 0,-1 0,0 0,1-1,-1 1,0-1,0 1,0-1,0 0,0 0,-1 1,0-1,1 0,-1-1,0 1,0 0,-1 0,1 0,-1-1,1 0,1-1,72-232,-68 213</inkml:trace>
  <inkml:trace contextRef="#ctx0" brushRef="#br0" timeOffset="-1055.847">11995 811,'-9'33,"1"12,2-2</inkml:trace>
  <inkml:trace contextRef="#ctx0" brushRef="#br0" timeOffset="-901.397">11882 528</inkml:trace>
  <inkml:trace contextRef="#ctx0" brushRef="#br0" timeOffset="-655.003">12362 670,'-13'12,"0"1,0 1,1 0,1 0,0 1,1 1,1 0,1 0,0 1,1 0,0 0,2 1,0-1,1 1,-1 13,5-27,0 0,0-1,1 1,-1-1,1 1,0-1,0 1,1-1,-1 0,1 1,-1-1,1 0,0 0,0 0,1 0,-1 0,0-1,1 1,0-1,-1 0,1 1,0-1,0-1,1 1,-1 0,0-1,0 1,1-1,-1 0,1 0,-1 0,1-1,0 1,-1-1,1 0,-1 0,1 0,0-1,-1 1,1-1,-1 0,2 0,2 0,0-1,0 0,0 0,0-1,0 0,-1 0,1 0,-1-1,0 0,0 0,0 0,-1-1,0 0,1 0,-2-1,1 1,-1-1,0 0,0 0,0-1,-1 1,0-1,0 1,-1-1,0 0,0 0,0 0,-1 0,0-1,-1 1,1 0,-1 0,-1-1,0 1,0 0,0 0,-1 0,0 0,0 0,0 0,-1 0,0 1,-1-1,1 1,-1 0,-1 0,1 1,-1-1,0 1,0 0,0 0,-1 0,-4-2,6 4,-2 1,1 0,0 0,0 0,-1 1,1-1,-1 1,1 0,-1 1,1 0,-1 0,0 0,1 0,-1 1,-14 4</inkml:trace>
  <inkml:trace contextRef="#ctx0" brushRef="#br0" timeOffset="-350.648">12700 811,'-4'11,"1"0,-1 1,2-1,0 1,0-1,1 1,0 0,1 0,1 0,0-1,0 1,1 0,1-1,0 1,0-1,1 0,3 6,-6-15,1 0,-1 0,1 0,0 0,0 0,-1 0,1 0,1 0,-1-1,0 1,0-1,1 0,-1 1,0-1,1 0,-1 0,1-1,0 1,-1 0,1-1,0 0,-1 0,1 1,0-2,-1 1,1 0,0 0,-1-1,1 0,-1 1,1-1,-1 0,1 0,-1 0,1-1,-1 1,0 0,2-2,76-72,5-68,-75 124</inkml:trace>
  <inkml:trace contextRef="#ctx0" brushRef="#br0" timeOffset="-5435.223">5589 161,'27'11,"0"-1,0-1,1-1,0-2,0-1,1-1,0-2,0 0,-1-2,22-3,-24 0,0 0,0-2,0-1,-1-1,0-2,0 0,-1-1,0-2,0 0,-2-2,1 0,-2-1,1-2,-19 14,0 1,-1 0,1-1,0 1,-1-1,1 0,-1 0,0 0,0 0,0-1,0 1,-1 0,1-1,-1 1,0-1,0 1,0-1,-1 0,1 1,-1-1,0 0,0 0,0 0,-1 4,0 0,0 0,0 0,0 1,0-1,0 0,0 1,0-1,0 1,0-1,0 1,0-1,0 1,0-1,1 1,-1 0,0 0,0-1,1 1,-1 0,0 0,1 0,-1 0,1 0,-1 0,1 0,0 0,-1 0,1 0,0 0,0 0,0 0,-1 1,-11 33,0 0,3 1,1 1,1-1,2 3,-4 18,-85 672,82-600,5 1,7 64,-16-219,13 13,-1 1,-1-1,1 1,-2 0,0 0,0 0,-1 1,0 0,0 0,-1 1,-1 0,0 0,0 1,0 0,-1 1,0 0,-1 0,-24-11,0 1,-1 2,-1 1,0 2,-1 2,0 1,0 2,-1 2,0 1,0 2,0 2,0 2,-33 5,33-2,0 1,0 2,1 2,0 2,-13 6,3 15,47-33,0 1,0-1,1 1,-1 0,0-1,1 1,-1 0,0-1,1 1,-1 0,1 0,-1 0,1 0,0 0,-1-1,1 1,0 0,0 0,-1 0,1 0,0 0,0 0,0 0,0 0,0 0,1 0,-1 0,0 0,0 0,0 0,1 0,-1-1,1 1,-1 0,1 0,-1 0,1 0,-1-1,1 1,0 0,-1-1,1 1,0 0,-1-1,1 1,0-1,0 1,0-1,0 1,0-1,-1 0,1 1,0-1,0 0,0 0,1 0,7 3,1-1,0 0,0 0,0-1,0 0,0-1,0 0,0-1,0 0,0-1,1 0,15-5</inkml:trace>
  <inkml:trace contextRef="#ctx0" brushRef="#br0" timeOffset="-5023.473">5560 698,'191'-7,"-1"-8,105-25,-212 26,-1-4,0-3,-2-4,21-12,-79 22,-30 21,-1 1,1 1,1 0,-1 0,2 1,-1-1,1 1,0 1,1-1,0 1,0 0,1 0,1 1,0-1,0 1,1-1,0 1,1 0,0 0,1 7,-3-2,1 4,1 0,1 1,1-1,1 1,0-1,5 14,5 65,-12-72,1-3</inkml:trace>
  <inkml:trace contextRef="#ctx0" brushRef="#br0" timeOffset="-4636.886">6803 1094,'-51'247,"44"-243,7-28,6-20,2 1,3 1,1-1,1 2,3 0,14-26,-23 51,0 1,1 0,1 0,0 1,1 0,1 0,0 1,10-9,-19 21,0-1,0 0,0 1,0 0,0 0,0-1,0 1,0 0,0 1,0-1,1 0,-1 1,0-1,1 1,-1 0,1-1,-1 1,0 1,1-1,-1 0,0 0,1 1,-1-1,0 1,1 0,-1 0,0 0,14 9</inkml:trace>
  <inkml:trace contextRef="#ctx0" brushRef="#br0" timeOffset="-4317.58">7367 895,'-20'18,"0"0,1 2,1 0,1 1,1 0,1 2,1 0,0 0,2 1,1 1,-5 17,15-39,-1 0,0 1,1-1,0 1,0-1,0 1,0-1,0 1,1 0,0-1,0 1,0 0,0 0,0-1,1 1,0 0,0-1,0 1,0-1,0 1,1-1,-1 1,1-1,0 0,0 0,0 0,0 0,1 0,-1 0,1-1,0 1,0-1,0 0,0 0,0 0,0 0,1 0,-1-1,2 1,4 0,-1-1,1-1,-1 1,1-1,0-1,-1 0,1 0,-1-1,0 0,1 0,-1-1,0 0,0 0,-1-1,1 0,-1 0,0-1,0 0,0 0,0-1,-1 0,0 0,0 0,-1-1,0 0,0 0,-1 0,1-1,-1 1,-1-1,0 0,0 0,-1-1,1 1,-2 0,2-8,-2 10,0 0,0 0,0 0,-1 0,0 0,0 0,-1 0,1 0,-1 0,-1 0,1 0,-1 0,0 1,0-1,-1 0,1 1,-1 0,0 0,-1 0,1 0,-1 0,0 0,-1 1,1 0,-1 0,1 0,-1 1,0-1,0 1,-1 0,1 1,-1-1,1 1,-1 0,0 1,0-1,0 1,0 0,0 1,0-1,0 1,0 1,0-1,0 1,-4 0,-8 6</inkml:trace>
  <inkml:trace contextRef="#ctx0" brushRef="#br0" timeOffset="-3815.98">7705 1347,'0'-20,"1"-1,1 1,0-1,2 1,0 0,1 0,1 0,1 1,1 0,1 0,0 1,2 0,0 1,0 0,2 1,0 0,1 1,0 0,5-2,-18 15,0 0,0 1,1-1,-1 0,1 1,-1-1,1 1,0-1,0 1,0 0,0 0,-1 0,2 0,-1 0,0 0,0 0,0 1,0-1,0 1,1 0,-1-1,0 1,0 0,0 0,1 1,-1-1,0 0,0 1,0-1,1 1,-1 0,0 0,0-1,0 2,0-1,0 0,-1 0,1 0,0 1,-1-1,1 1,0 0,-1-1,0 1,1 0,0 1,3 61,-6-59,1 1,-1-1,1 1,0 0,1-1,0 1,-1-1,2 1,-1-1,1 0,-1 1,2-1,-1 0,0 0,2 1,2-4,-1 0,1 0,0-1,0 0,0 0,-1 0,1-1,0 0,0 0,0-1,0 1,0-1,0-1,-1 1,1-1,0 0,-1 0,1 0,-1-1,0 0,0 0,0 0,0-1,-1 0,2-1,0 1,2-2,1 0,0 0,0 1,0 0,1 0,0 1,0 1,0-1,0 2,1-1,-1 2,11-2,-18 5,0 0,-1 1,1-1,0 1,-1-1,0 1,1 0,-1-1,0 1,-1 0,1 0,0 1,-1-1,0 0,0 1,0-1,0 0,0 1,-1-1,1 1,-1 0,0-1,0 1,0-1,-1 1,1-1,-1 1,0-1,0 0,0 1,0-1,-1 0,1 1,-1-1,0 1,-2 9,3-7,-1-1,1 1,0-1,1 1,-1 0,1-1,0 1,1 0,-1 0,1-1,0 1,1-1,-1 1,1-1,0 1,1 0,7 7</inkml:trace>
  <inkml:trace contextRef="#ctx0" brushRef="#br0" timeOffset="1778.525">5419 1545,'180'-18,"0"9,101 9,101-3,-48-23,666 25,-559-27,-63-1,270 30,-303-29,-82 16,218-22,-117 5,35 7,-269 11,1 7,5 5,121-4,76-24,70-1,15-2,-302 30,154-10,186-25,-17 23,-310 13,-106-1</inkml:trace>
  <inkml:trace contextRef="#ctx0" brushRef="#br0" timeOffset="11584.026">1 2306,'255'0,"-97"-37,-133 34,-23 6</inkml:trace>
  <inkml:trace contextRef="#ctx0" brushRef="#br0" timeOffset="11837.039">1 2702,'38'-10,"28"-7,6-2,-8-2,-10 3,-10 4,-8 5,-9 3</inkml:trace>
  <inkml:trace contextRef="#ctx0" brushRef="#br0" timeOffset="13937.974">1722 2109,'-4'-5,"-1"0,0 0,0 1,0-1,-1 1,1 1,-1-1,0 1,0 0,0 0,0 0,-1 1,1 0,-1 1,0-1,1 1,-1 0,0 1,1 0,-1 0,0 0,0 1,1 0,-1 0,0 1,1 0,-1 0,1 0,0 1,0 0,-1 0,-12 9,-1 1,1 0,1 1,1 1,0 1,1 1,0 0,-5 9,2-4,10-10,1 1,0 0,0 0,1 1,1 0,1 0,0 1,0-1,2 1,0 0,0 0,2 0,0 0,0 1,1-1,1 0,2 9,-2-17,1 0,-1 0,1 0,1 0,-1 0,1-1,0 1,1-1,-1 0,1 0,1 0,-1 0,1-1,0 0,0 0,0 0,1 0,0-1,0 0,0 0,0-1,0 0,1 0,0 0,0-1,-1 0,1 0,5 0,5 0,0-1,1-1,-1-1,0 0,0-1,0-1,0 0,-1-1,1-1,-1-1,0 0,0-1,-1-1,0-1,-1 0,12-9,-13 4</inkml:trace>
  <inkml:trace contextRef="#ctx0" brushRef="#br0" timeOffset="14252.993">2400 2025,'-68'69,"3"4,3 2,4 3,3 3,-43 85,7-37,92-129,-1 0,1 0,-1 0,0-1,1 1,-1 0,1 0,-1 0,1 0,-1 0,1 0,-1 0,0 0,1 0,-1 0,1 0,-1 0,1 0,-1 0,1 0,-1 0,0 1,1-1,-1 0,1 0,-1 0,0 1,1-1,-1 0,0 1,1-1,-1 0,0 1,1-1,-1 0,0 1,0-1,1 0,-1 1,0-1,0 1,0-1,0 1,1-1,-1 0,0 1,0-1,0 1,0-1,0 1,0-1,0 1,0-1,-1 1,1-1,0 0,0 1,0-1,0 1,17-9</inkml:trace>
  <inkml:trace contextRef="#ctx0" brushRef="#br0" timeOffset="14588.431">2540 2138,'-4'19,"-3"16,1 7,-3-4,-1-4,2-2,2-2,2-2,2 0,1 0,1-1,0 1,1-1,-1 1,0 0,1 0,-1-4</inkml:trace>
  <inkml:trace contextRef="#ctx0" brushRef="#br0" timeOffset="15036.961">2485 2193,'34'-20,"1"2,1 1,0 2,1 1,30-6,-65 19,0-1,0 1,1 0,-1 0,1 0,-1 0,1 0,-1 1,1-1,-1 1,1 0,-1-1,1 1,0 0,-1 1,1-1,-1 0,1 1,-1-1,1 1,-1 0,1 0,-1 0,1 0,-1 0,0 1,0-1,0 1,0-1,0 1,0 0,0 0,0 0,-1 0,1 0,-1 0,1 0,-1 1,0-1,0 0,0 1,0-1,0 1,-1-1,1 1,-1-1,1 2,-3 4,0 0,-1 1,1-1,-1 0,-1 0,0 0,0-1,0 1,-1-1,0 0,-1 0,1-1,-1 1,-7 4,-36 51,48-58,0 0,0 0,1 0,-1 0,1 0,0 0,0 0,0 0,1 0,-1 0,1 0,0 0,0-1,0 1,1 0,-1 0,1-1,0 1,0-1,0 1,1-1,-1 0,1 0,-1 0,1 0,0-1,1 1,-1-1,0 1,0-1,1 0,0-1,-1 1,1 0,2-1,32 30,-34-27,0 1,0 0,0 0,0 0,-1 1,1-1,-2 1,1 0,-1 0,1 0,-1 0,-1 0,0 0,1 0,-2 1,1-1,-1 1,0-1,0 0,-1 1,0-1,0 0,0 1,-1-1,0 0,0 0,-1 0,0-1,0 1,0 0,0-1,-1 0,0 0,0 0,0 0,-1-1,0 0,-1 2,-12 5,-1-1,0 0,0-2,-1 0,0-1,-1-1,1-1,-5 0,-44-2,52-8</inkml:trace>
  <inkml:trace contextRef="#ctx0" brushRef="#br0" timeOffset="15369.822">3049 1883,'71'61,"-54"-49,-1 2,-1 0,0 0,0 1,-2 1,7 10,-10-12,-2 0,0 1,0-1,-2 1,0 1,0-1,-1 1,-1 0,-1 0,-1 1,0-1,0 1,-2-1,0 1,-1-1,-1 1,0-1,-2 0,1 0,-2 0,0 0,-7 13,-4 2,-1-2,-1 0,-2-1,0 0,-2-2,-1-1,-2-1,0-1,-1 0,-1-3,-1 0,-8 3,11-8</inkml:trace>
  <inkml:trace contextRef="#ctx0" brushRef="#br0" timeOffset="15899.643">1130 1771,'-30'27,"1"1,1 2,1 1,2 1,1 1,2 1,1 1,1 1,3 1,-2 7,14-30,2 1,-1 0,2 0,0 0,0 0,2 0,0 0,0 0,2 0,0 0,0 0,2 0,0 0,0-1,1 0,1 0,1 0,0 0,0-1,1-1,1 1,0-1,1-1,10 10,-9-8,1 0,0 0,1-1,0-1,1 0,1-1,-1 0,2-2,-1 1,1-2,0 0,1-1,0-1,0 0,16 2,94 14,-92-17</inkml:trace>
  <inkml:trace contextRef="#ctx0" brushRef="#br0" timeOffset="17170.068">734 2843,'372'-25,"265"20,-345 7,172-32,-204 20,121-25,-346 31,118-14,141 1,-18-11,5 28,-94-27,-33 8,-108 11,217-23,-38 3,481 28,-480-28,56 28,-209-16,-67 15,-6 4</inkml:trace>
  <inkml:trace contextRef="#ctx0" brushRef="#br0" timeOffset="19769.821">1271 3012,'-2'2,"0"-1,0 0,0 1,1 0,-1-1,0 1,1 0,0-1,-1 1,1 0,0 0,0 0,0 1,0-1,0 0,0 0,1 0,-1 1,1-1,-1 0,1 1,0-1,0 0,0 1,0 0,0 0,-15 143,-19 72,16-77,25-124,1-16</inkml:trace>
  <inkml:trace contextRef="#ctx0" brushRef="#br0" timeOffset="20040.832">1581 3323,'39'-5,"26"-6,8-2,-4 2,-10 3,-9 2,-13 8,-9 2,-8 2</inkml:trace>
  <inkml:trace contextRef="#ctx0" brushRef="#br0" timeOffset="21038.241">2173 3520,'29'-6,"-2"-2,1-1,-1-2,-1 0,1-2,-2 0,0-2,-1-1,-1-1,0-1,-1 0,-1-2,-1-1,0 0,9-16,-14 18,-9 13,1-1,-2 1,1-1,-1-1,0 1,-1-1,0 1,0-1,0 0,-1-1,-1 1,1-1,-1 1,0-3,-2 10,0 0,0 1,0-1,0 1,0-1,0 0,0 1,0-1,0 1,-1-1,1 0,0 1,0-1,0 1,-1-1,1 1,0-1,-1 1,1-1,-1 1,1-1,0 1,-1 0,1-1,-1 1,1-1,-1 1,1 0,-1 0,1-1,-1 1,0 0,1 0,-1 0,1-1,-1 1,0 0,1 0,-1 0,1 0,-1 0,0 0,1 0,-1 1,1-1,-1 0,0 0,1 0,-1 0,1 1,-1-1,1 0,-1 1,1-1,-1 0,1 1,-1-1,1 1,-35 25,31-24,-6 6,0-1,0 2,1-1,0 1,0 1,1-1,1 1,-1 1,2-1,-1 1,2 1,-1-1,1 1,1 0,0 0,1 0,0 0,1 1,1-1,0 1,0 0,1-1,1 1,1 11,0-20,-1 0,1 0,0 0,0-1,0 1,0-1,0 1,1-1,0 0,0 0,0 0,0 0,0 0,0-1,1 0,-1 1,1-1,0 0,0-1,-1 1,1-1,0 0,0 0,1 0,-1 0,0-1,0 1,0-1,0 0,3-1,126-26,-97 12,-1-2,0-2,-1-1,-2-1,0-2,9-9,-16 11,-12 12,0-1,0-1,-1 0,-1 0,0-1,0-1,-1 0,-1 0,0-1,-1 0,1-5,-8 18,0 0,0 0,-1 0,1 0,-1 0,1 0,-1 0,1 0,-1 0,0 0,0 0,1-1,-1 1,0 0,0 0,0 0,0-1,0 1,0 0,-1 0,1 0,0 0,-1 0,1-1,-1 1,1 0,-1 0,1 0,-1 0,0 0,1 0,-1 1,0-1,0 0,0 0,1 0,-1 1,0-1,0 0,0 1,0-1,-1 1,1-1,0 1,0 0,0-1,0 1,0 0,-1 0,1 0,0 0,0 0,-60 22,52-14,0 0,0 1,1 0,0 0,0 1,1 0,1 1,-1 0,2-1,0 2,-1 2,4-10,1 0,-1 0,1 0,0 1,0-1,1 0,-1 1,1-1,0 0,0 1,0-1,1 0,-1 1,1-1,0 0,1 0,-1 1,1-1,0 0,-1-1,2 1,-1 0,0 0,1-1,0 1,0-1,0 0,0 0,0 0,1-1,-1 1,4 1,1 0,0 0,0-1,0 0,0 0,1-1,-1 0,1 0,0-1,0 0,-1-1,1 0,0 0,0-1,-1 0,1-1,0 0,-1 0,1-1,-1 0,0 0,6-4,1 0,0-1,-1-1,0 0,-1-1,0 0,-1-1,0-1,0 0,-1 0,-1-1,3-5,-2 1,-1-2,0 1,-1-1,-1-1,-1 0,4-20,-10 40,-1-1,1 0,-1 0,1 1,-1-1,1 0,-1 0,0 0,0 1,1-1,-1 0,0 0,0 0,0 0,0 0,0 0,0 1,0-1,0 0,0 0,0 0,-1 0,1 0,0 1,-1-1,1 0,0 0,-1 1,1-1,-1 0,1 0,-1 1,0-1,1 0,-1 1,0-1,1 1,-1-1,0 1,1-1,-1 1,0 0,0-1,0 1,0 0,1 0,-1-1,0 1,0 0,0 0,0 0,0 0,1 0,-1 0,-1 0,-42 28,37-20,0 1,0-1,0 2,1-1,1 1,0 0,0 0,1 0,0 1,1-1,0 1,0 0,1 0,1 0,0 0,1 0,0 0,0 1,1-1,1 0,0 0,0 0,1-1,0 1,1 0,2 3,29 78,-32-71</inkml:trace>
  <inkml:trace contextRef="#ctx0" brushRef="#br0" timeOffset="21299.958">3613 3351,'-19'33,"-6"17,-4 3,7-6,9-16,5-14</inkml:trace>
  <inkml:trace contextRef="#ctx0" brushRef="#br0" timeOffset="21600.493">3528 3351,'39'-10,"17"-3,4 1,-9 7,-16 5,-16 1</inkml:trace>
  <inkml:trace contextRef="#ctx0" brushRef="#br0" timeOffset="21871.608">3585 3520,'28'-5,"11"-1</inkml:trace>
  <inkml:trace contextRef="#ctx0" brushRef="#br0" timeOffset="22585.484">3613 2927,'29'-5,"19"-1,2 5,-9 7,-15 3,-12 5,-14 4,-6 5,-3 2,1 3,6-4,8-7,9-5,5-5,5-4,3-2,-4-1</inkml:trace>
  <inkml:trace contextRef="#ctx0" brushRef="#br0" timeOffset="22889.858">4629 2871,'-24'33,"-32"36,-11 10,-4 2,6-8,3-12,9-7,7-7,3-8,4-4,3 0,3-1,3 0,6-3,2-1,6-5</inkml:trace>
  <inkml:trace contextRef="#ctx0" brushRef="#br0" timeOffset="24174.146">4375 3577,'61'-36,"-2"-2,-2-3,-2-2,-1-3,-2-3,41-59,-90 104,0 0,0 0,0 0,-1-1,1 0,-1 1,0-1,-1 0,1 0,-1 0,0 0,0 0,0 0,-1 0,0-1,0 1,0 0,-1 0,0-1,0 6,-1-1,0 0,1 0,-1 0,0 1,1-1,-1 1,0 0,0-1,0 1,1 0,-1 0,0 0,0 0,0 0,0 0,1 1,-1-1,0 1,0-1,1 1,-1 0,0 0,1-1,-1 1,1 0,-1 0,1 1,-1-1,1 0,0 0,-1 1,1-1,0 2,-10 5,1 1,1 0,0 1,0 0,1 0,0 1,1 0,0 0,1 1,0 0,1 0,0 0,1 1,1 0,0 0,0 0,1 0,1 0,0 0,1 0,0 1,2 3,-1-13,0 1,1-1,-1 1,1-1,0 0,1 1,-1-1,1 0,-1 0,1-1,0 1,1-1,-1 1,1-1,-1 0,1 0,0-1,0 1,0-1,1 0,-1 0,1 0,-1 0,1-1,-1 0,1 0,0 0,-1-1,1 1,0-1,1 0,11-1,0 1,0-2,-1-1,1 0,0-1,-1 0,0-2,2-1,2 1,-1-2,-1 0,0-1,0-1,0-1,-2 0,1-1,-1-1,-1-1,0 0,9-13,-22 26,-1 0,0-1,1 1,-1-1,0 1,0-1,0 1,0-1,0 0,0 1,0-1,0 0,-1 0,1 0,-1 0,1 0,-1 1,0-1,0 0,0 0,0 0,0 0,0 0,-1 0,1 0,0 0,-1 0,0 0,1 1,-1-1,0 0,0 0,0 1,0-1,0 1,0-1,-1 1,0-1,-2 3,0 1,0-1,-1 1,1 1,0-1,1 0,-1 1,0 0,1 0,0 0,-1 0,1 1,0-1,1 1,-1-1,1 1,-1 0,1 0,0 0,0 3,0-4,-1 1,1 0,0-1,0 1,1 0,-1 0,1 0,0 0,0 0,0 1,1-1,-1 0,1 0,0 0,0 1,1-1,-1 0,1 0,0 0,0 0,0 1,1-1,-1-1,1 1,0 0,0 0,0-1,1 1,-1-1,1 0,0 1,0-1,0-1,0 1,0 0,1-1,0 0,1 2,10-2,0 0,0-1,0-1,0 0,1-1,-2-1,1 0,0-1,0 0,-1-1,1-1,-1-1,-1 0,1 0,-1-2,0 1,0-2,-1 0,2-2,-14 11,19-13,-2-1,0-1,-1 0,0-1,-1-1,-1 0,-1-1,0 0,-1-1,8-20,-15 32,-1-1,-1 0,0 0,0-1,0 1,-1 0,0-1,-1 1,0-1,0 0,-1 0,0 1,0-1,-1 0,-1 0,2 7,-1 1,1 0,-1 0,1 0,-1 0,0 0,0 0,1 0,-1 0,0 0,0 0,0 1,0-1,0 0,0 1,0-1,0 1,-1-1,1 1,0-1,0 1,0 0,-1-1,1 1,0 0,0 0,-1 0,1 0,0 0,0 0,-1 0,1 1,0-1,0 0,0 1,-1-1,1 1,0-1,0 1,0 0,0-1,0 1,0 0,0 0,0 0,-49 37,38-26,1 1,1 0,0 0,0 1,2 0,0 1,0 0,1 0,-3 12,8-21,0 0,0 0,1-1,0 1,0 1,0-1,1 0,-1 0,1 0,1 0,-1 0,1 0,1 0,-1 0,1 0,0 0,0-1,0 1,1 0,0-1,0 0,0 0,1 0,0 0,0 0,0-1,5 4,-3-4,0-1,0 0,0 0,0 0,1-1,0 0,-1 0,1-1,0 0,0 0,0 0,0-1,3-1,14 2</inkml:trace>
  <inkml:trace contextRef="#ctx0" brushRef="#br0" timeOffset="24754.277">5843 3407,'-161'166,"225"-234,71-53,-135 120,0 1,0-1,1 1,-1 0,0-1,1 1,-1 0,0-1,1 1,-1 0,0-1,1 1,-1 0,1 0,-1 0,0-1,1 1,-1 0,1 0,-1 0,1 0,-1 0,1 0,-1 0,1 0,-1 0,1 0,-1 0,0 0,1 0,-1 0,1 0,-1 0,1 1,-1-1,1 0,-1 0,0 1,1-1,-1 0,1 0,-1 1,0-1,0 0,1 1,-1-1,0 1,1-1,-1 0,0 1,0-1,0 1,1-1,-1 1,0-1,0 1,0-1,0 0,0 1,0-1,0 1,5 42,-4-23,-1-16,0 0,1 1,-1-1,1 0,0 0,0 0,0 0,0 0,1 0,-1-1,1 1,0 0,1-1,-1 1,0-1,1 0,0 0,0 0,0 0,0 0,0 0,0-1,1 0,-1 0,1 0,0 0,0 0,0-1,0 1,0-1,1 0,-1 0,1-1,-1 0,0 0,1 0,-1 0,1-1,-1 1,0-1,1 0,-1-1,0 1,0-1,0 0,0 0,0 0,-1 0,1-1,0 1,-1-1,0 0,0 0,0 0,0-1,0 1,0-1,1-2,2-4,-1-1,0 1,0-1,-1 1,-1-1,1-1,-2 1,0 0,1-10,-1-5</inkml:trace>
  <inkml:trace contextRef="#ctx0" brushRef="#br0" timeOffset="25287.178">5843 2730,'10'-2,"1"0,0 0,0 2,0-1,0 1,0 1,0 0,0 1,-1 0,1 0,-1 1,1 0,-1 1,0 1,0-1,7 6,-14-8,-1 1,0-1,0 1,0-1,0 1,0 0,-1 0,1 0,-1 0,1 0,-1 0,0 1,-1-1,1 0,0 0,-1 1,0-1,0 0,0 1,0-1,0 0,-1 1,0-1,1 0,-1 0,0 1,-1-1,1 0,0 0,-1 0,0 0,0-1,0 1,0 0,0-1,0 1,-1-1,-22 69,26-68,1 1,0-1,1 0,-1 0,1 0,-1 0,1-1,0 1,0-1,0 1,0-1,0 0,0 0,1 0,-1-1,1 1,0-1,-1 0,1 0,0 0,0 0,-1-1,1 1,0-1,0 0,0-1,0 1,-1 0,1-1,0 0,3-1,1 2,17-1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1,'-168'216,"11"46,-85 42,118-162,117-136,7-7</inkml:trace>
  <inkml:trace contextRef="#ctx0" brushRef="#br0" timeOffset="387.941">77 57,'3'38,"1"-1,2 0,1-1,2 1,2-2,1 1,2-2,1 1,2-2,1 0,7 6,19 15,90 130,-107-39,-12-127,-4-17</inkml:trace>
  <inkml:trace contextRef="#ctx0" brushRef="#br0" timeOffset="1053.964">612 989,'44'-126,"-39"105,1 0,1 0,1 1,1-1,0 2,10-15,-19 32,0 0,1 0,0 0,-1 0,1 0,0 0,0 0,0 0,0 0,0 1,0-1,1 0,-1 1,1-1,-1 0,1 1,0 0,-1-1,1 1,0 0,0 0,0 0,0 0,0 1,0-1,0 0,0 1,0-1,0 1,0 0,0 0,0 0,1 0,-1 0,0 0,0 0,0 1,0-1,0 1,0 0,0-1,0 1,0 0,0 0,0 0,0 0,-1 1,1-1,0 0,-1 1,1 0,33 109,-35-110,0 1,0 0,0 0,0 0,1-1,-1 1,0 0,1 0,0 0,-1-1,1 1,0 0,0-1,0 1,0-1,0 1,0-1,0 1,0-1,1 0,-1 0,0 0,1 1,-1-1,1-1,0 1,-1 0,1 0,0 0,-1-1,1 1,0-1,0 0,-1 1,1-1,0 0,0 0,0 0,0 0,-1 0,1-1,0 1,0 0,-1-1,1 1,0-1,0 0,-1 0,1 0,0 0,178-131,-178 132,0 0,1 0,-1 1,0-1,0 0,0 1,0 0,0 0,0 0,0-1,0 2,0-1,-1 0,1 0,0 1,-1-1,1 0,-1 1,1 0,-1-1,0 1,1 0,-1 0,0 0,0 0,0 0,-1 0,1 0,0 0,-1 0,0 0,1 0,-1 0,0 0,0 1,0-1,0 0,0 0,-1 0,1 1,3 13,7 32,-7-26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16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13463 641,'-1'1,"-14"2,-1 0,1 2,1 0,-1 0,1 2,0-1,0 2,1 0,0 1,0 0,1 1,-7 7,18-15,0 1,1-1,-1 1,1-1,0 1,0-1,0 1,0 0,0-1,1 1,-1-1,1 1,-1-1,1 1,0-1,0 1,0-1,0 0,1 1,-1-1,0 0,1 0,0 0,-1 0,1 0,0 0,0-1,0 1,0-1,1 1,-1-1,0 0,1 0,-1 0,0 0,1 0,-1 0,2 0,13 9,-7-4,-1 0,0 1,0 0,0 0,-1 1,-1 0,1 0,-1 1,0 0,-1 0,0 0,-1 1,0 0,0 0,-1 1,0-1,-1 1,0 0,0 6,-2-12,0 0,0-1,0 1,-1 0,1 0,-1 0,-1-1,1 1,-1 0,1 0,-1-1,-1 1,1 0,-1-1,1 1,-1-1,-1 0,1 0,0 0,-1 0,0 0,0 0,0-1,-1 1,1-1,-1 0,0 0,0 0,0 0,0-1,0 0,0 0,-1 0,1 0,-1-1,1 1,-1-1,-51 4,30-5</inkml:trace>
  <inkml:trace contextRef="#ctx0" brushRef="#br0" timeOffset="-2717.373">9089 980,'10'-1,"1"-1,0-1,-1 0,1-1,-1 1,0-2,-1 0,1 0,-1-1,0 0,0 0,0-1,-1 0,0-1,-1 0,5-5,-10 10,0 1,0 0,0 0,0 0,0 0,1 1,-1-1,0 1,1-1,-1 1,1 0,0 0,-1 0,1 0,0 1,0-1,-1 1,1-1,0 1,0 0,0 0,0 0,0 1,-1-1,1 1,0-1,0 1,-1 0,1 0,0 0,-1 1,1-1,-1 0,0 1,1 0,-1-1,0 1,0 0,0 0,0 1,0-1,1 2,8 14,0 0,-1 0,-1 1,-1 1,-1-1,-1 1,0 0,-1 1,-1-1,-1 5,-3-22,8 38,-2 2,-2-1,-2 0,-1 1,-3 0,-4 23,3-49,0 0,-2 0,0 0,0-1,-2 1,0-2,-1 1,-1-1,0 0,-1-1,0 0,-1 0,-1-1,0-1,-1 0,0 0,-1-2,0 1,-10 4,23-14,-1 1,0-1,0 0,0 1,0-1,0 0,0 0,0 0,0-1,0 1,0 0,0-1,-1 0,1 1,0-1,0 0,-1 0,1 0,0 0,0-1,-1 1,1-1,0 1,0-1,0 0,0 0,0 0,0 0,0 0,0 0,0 0,0-1,0 1,1-1,-1 1,1-1,-1 0,1 0,-1 1,1-1,0 0,0 0,0 0,0 0,1-1,-1 1,0 0,1 0,-1-2,1-17,1 0,1 0,1 0,1 1,1-1,0 1,2 0,0 0,1 1,1 0,1 1,1 0,4-6,-8 12,21-40,3 1,2 2,2 1,2 2,2 1,2 2,2 2,1 2,3 2,1 2,1 2,1 2,16-5,43 5,-106 31,0 0,1 0,-1 0,0 0,0 0,1 1,-1 0,0-1,0 1,0 0,0 0,0 1,0-1,0 1,-1-1,1 1,0 0,-1 0,1 0,-1 0,0 1,0-1,0 1,0-1,0 1,0 0,-1 0,1-1,-1 1,0 0,0 0,1 3,-1 10,-1 1,-1-1,0 0,-1 1,-1-1,0 0,-1 0,-1-1,-1 1,0-1,-1 0,0-1,-1 1,-1-2,0 1,-1-1,0 0,-5 3,12-13,-11 16,-1 0,0-2,-2 0,0-1,-1 0,0-2,-1 0,-1-1,0-1,-1 0,0-2,-1-1,0 0,-8 1,25-8,1-1,0 1,0-1,-1 0,1 0,-1-1,1 1,-1-1,1 0,-1 0,1 0,-1-1,1 0,-1 0,1 0,-1 0,1 0,0-1,0 0,0 0,0 0,0-1,0 1,1-1,-1 0,1 0,0 0,-1 0,1-1,1 1,-1-1,0 0,1 0,-5-16</inkml:trace>
  <inkml:trace contextRef="#ctx0" brushRef="#br0" timeOffset="-2131.587">10133 1065,'31'-11,"-1"-1,0-2,-1-1,0-1,-1-1,-1-1,-1-2,-1-1,0-1,0-2,-20 17,0 0,0 0,-1-1,0 1,0-1,-1 0,0 0,0-1,-1 1,0 0,0-1,-1-3,0 9,-1 1,0-1,0 0,0 0,0 1,0-1,0 0,-1 1,1-1,-1 1,0-1,0 1,0-1,0 1,0-1,-1 1,1 0,-1 0,1-1,-1 1,0 0,0 1,0-1,0 0,0 0,0 1,-1-1,1 1,0 0,-1 0,1 0,-1 0,1 0,-1 0,1 1,-1-1,0 1,1 0,-1 0,0 0,-5 1,0 1,0 0,1 1,-1 0,1 0,0 0,-1 1,1 0,1 1,-1-1,1 1,0 1,0-1,0 1,0 1,-2 0,-64 92,70-96,1 1,-1-1,1 0,0 0,0 1,0-1,0 0,1 1,0-1,-1 1,1-1,0 1,0-1,1 0,-1 1,1-1,0 1,0-1,0 0,0 1,1-1,-1 0,1 0,-1 0,1 0,0-1,1 1,-1 0,0-1,1 1,-1-1,1 0,2 2,4 1,0-1,0 0,1 0,0-1,0 0,0 0,0-1,0-1,0 0,1 0,-1-1,0 0,1-1,-1 0,0 0,1-1,161-49,-50-7,-122 59,1-1,-1 0,1 1,-1-1,1 1,-1-1,0 1,1-1,-1 1,0 0,1-1,-1 1,0-1,0 1,0 0,1-1,-1 1,0 0,0-1,0 1,0 0,0-1,0 1,0 0,0-1,0 1,-1 0,1-1,0 1,0-1,-1 1,1 0,0-1,0 1,-1-1,1 1,-1-1,1 1,-1-1,1 1,-1-1,1 1,-1-1,1 0,-1 1,1-1,-1 0,0 0,0 1,-2 3,-5 4,-1 0,2 1,-1 1,1-1,0 1,1 0,0 1,1-1,0 1,1 0,0 0,1 1,0-1,1 1,-1 7,5-14,1 1,-1-1,1 0,1 0,-1 0,1-1,-1 1,1-1,0 0,1 0,-1 0,1-1,0 1,0-1,0 0,0 0,1-1,-1 0,0 0,1 0,0-1,0 1,-1-1,1-1,0 1,0-1,0 0,0 0,-1-1,6 0,9-4</inkml:trace>
  <inkml:trace contextRef="#ctx0" brushRef="#br0" timeOffset="-1718.887">10951 1065,'28'-10,"-1"0,-1-2,0-1,0-1,-1-1,-1-1,-1-1,9-9,-30 25,1 0,-1-1,1 1,-1-1,0 0,0 0,0 0,0 0,0 0,0 0,-1-1,1 1,-1-1,1 1,-1-1,0 1,0-1,0 0,0 0,-1 1,1-1,-1 0,0 0,1 0,-1 0,0 1,-1-1,1 0,-1 0,1 0,-1 1,0-1,0 0,0 0,0 1,0-1,-1 1,1-1,-1 1,0 0,1 0,-1-1,0 1,0 0,-1 1,1-1,0 0,-1 1,1-1,-2 0,-5 2,-1-1,0 1,0 0,0 1,0 1,1-1,-1 1,0 1,1 0,0 0,0 1,0 0,0 1,0 0,1 0,0 1,0 0,1 0,-1 0,1 1,1 1,-1-1,1 1,1 0,-1 0,1 1,1 0,-2 2,2-5,1-1,-1 1,1-1,0 1,0 0,1 0,0 0,0 1,0-1,1 0,0 1,0-1,1 1,-1-1,1 1,1 0,-1-1,1 1,1-1,-1 0,1 1,0-1,0 0,1 0,0 0,0 0,0-1,1 1,0-1,2 3,3-3,0 0,1-1,0 0,0 0,0-1,0-1,0 1,0-2,1 0,-1 0,1 0,-1-2,1 1,-1-1,1-1,-1 0,0 0,0-1,0 0,0-1,0 0,7-4,-9 5,20-6,-4 3</inkml:trace>
  <inkml:trace contextRef="#ctx0" brushRef="#br0" timeOffset="-1302.355">11459 811,'48'252,"-46"-243,-2-2,1 0,0 0,1 1,0-1,0 0,0-1,1 1,0 0,0-1,1 1,0-1,0 0,0 0,1-1,2 3,-4-8,1 0,-1-1,0 1,0-1,0 0,1 0,-1-1,0 1,0-1,-1 1,1-1,0 0,0 0,-1 0,0 0,1-1,-1 1,0-1,0 1,0-1,0 0,0 0,-1 1,0-1,1 0,-1-1,0 1,0 0,-1 0,1 0,-1-1,1 0,1-1,72-232,-68 213</inkml:trace>
  <inkml:trace contextRef="#ctx0" brushRef="#br0" timeOffset="-1055.847">11995 811,'-9'33,"1"12,2-2</inkml:trace>
  <inkml:trace contextRef="#ctx0" brushRef="#br0" timeOffset="-901.397">11882 528</inkml:trace>
  <inkml:trace contextRef="#ctx0" brushRef="#br0" timeOffset="-655.003">12362 670,'-13'12,"0"1,0 1,1 0,1 0,0 1,1 1,1 0,1 0,0 1,1 0,0 0,2 1,0-1,1 1,-1 13,5-27,0 0,0-1,1 1,-1-1,1 1,0-1,0 1,1-1,-1 0,1 1,-1-1,1 0,0 0,0 0,1 0,-1 0,0-1,1 1,0-1,-1 0,1 1,0-1,0-1,1 1,-1 0,0-1,0 1,1-1,-1 0,1 0,-1 0,1-1,0 1,-1-1,1 0,-1 0,1 0,0-1,-1 1,1-1,-1 0,2 0,2 0,0-1,0 0,0 0,0-1,0 0,-1 0,1 0,-1-1,0 0,0 0,0 0,-1-1,0 0,1 0,-2-1,1 1,-1-1,0 0,0 0,0-1,-1 1,0-1,0 1,-1-1,0 0,0 0,0 0,-1 0,0-1,-1 1,1 0,-1 0,-1-1,0 1,0 0,0 0,-1 0,0 0,0 0,0 0,-1 0,0 1,-1-1,1 1,-1 0,-1 0,1 1,-1-1,0 1,0 0,0 0,-1 0,-4-2,6 4,-2 1,1 0,0 0,0 0,-1 1,1-1,-1 1,1 0,-1 1,1 0,-1 0,0 0,1 0,-1 1,-14 4</inkml:trace>
  <inkml:trace contextRef="#ctx0" brushRef="#br0" timeOffset="-350.648">12700 811,'-4'11,"1"0,-1 1,2-1,0 1,0-1,1 1,0 0,1 0,1 0,0-1,0 1,1 0,1-1,0 1,0-1,1 0,3 6,-6-15,1 0,-1 0,1 0,0 0,0 0,-1 0,1 0,1 0,-1-1,0 1,0-1,1 0,-1 1,0-1,1 0,-1 0,1-1,0 1,-1 0,1-1,0 0,-1 0,1 1,0-2,-1 1,1 0,0 0,-1-1,1 0,-1 1,1-1,-1 0,1 0,-1 0,1-1,-1 1,0 0,2-2,76-72,5-68,-75 124</inkml:trace>
  <inkml:trace contextRef="#ctx0" brushRef="#br0" timeOffset="-5435.223">5589 161,'27'11,"0"-1,0-1,1-1,0-2,0-1,1-1,0-2,0 0,-1-2,22-3,-24 0,0 0,0-2,0-1,-1-1,0-2,0 0,-1-1,0-2,0 0,-2-2,1 0,-2-1,1-2,-19 14,0 1,-1 0,1-1,0 1,-1-1,1 0,-1 0,0 0,0 0,0-1,0 1,-1 0,1-1,-1 1,0-1,0 1,0-1,-1 0,1 1,-1-1,0 0,0 0,0 0,-1 4,0 0,0 0,0 0,0 1,0-1,0 0,0 1,0-1,0 1,0-1,0 1,0-1,0 1,0-1,1 1,-1 0,0 0,0-1,1 1,-1 0,0 0,1 0,-1 0,1 0,-1 0,1 0,0 0,-1 0,1 0,0 0,0 0,0 0,-1 1,-11 33,0 0,3 1,1 1,1-1,2 3,-4 18,-85 672,82-600,5 1,7 64,-16-219,13 13,-1 1,-1-1,1 1,-2 0,0 0,0 0,-1 1,0 0,0 0,-1 1,-1 0,0 0,0 1,0 0,-1 1,0 0,-1 0,-24-11,0 1,-1 2,-1 1,0 2,-1 2,0 1,0 2,-1 2,0 1,0 2,0 2,0 2,-33 5,33-2,0 1,0 2,1 2,0 2,-13 6,3 15,47-33,0 1,0-1,1 1,-1 0,0-1,1 1,-1 0,0-1,1 1,-1 0,1 0,-1 0,1 0,0 0,-1-1,1 1,0 0,0 0,-1 0,1 0,0 0,0 0,0 0,0 0,0 0,1 0,-1 0,0 0,0 0,0 0,1 0,-1-1,1 1,-1 0,1 0,-1 0,1 0,-1-1,1 1,0 0,-1-1,1 1,0 0,-1-1,1 1,0-1,0 1,0-1,0 1,0-1,-1 0,1 1,0-1,0 0,0 0,1 0,7 3,1-1,0 0,0 0,0-1,0 0,0-1,0 0,0-1,0 0,0-1,1 0,15-5</inkml:trace>
  <inkml:trace contextRef="#ctx0" brushRef="#br0" timeOffset="-5023.473">5560 698,'191'-7,"-1"-8,105-25,-212 26,-1-4,0-3,-2-4,21-12,-79 22,-30 21,-1 1,1 1,1 0,-1 0,2 1,-1-1,1 1,0 1,1-1,0 1,0 0,1 0,1 1,0-1,0 1,1-1,0 1,1 0,0 0,1 7,-3-2,1 4,1 0,1 1,1-1,1 1,0-1,5 14,5 65,-12-72,1-3</inkml:trace>
  <inkml:trace contextRef="#ctx0" brushRef="#br0" timeOffset="-4636.886">6803 1094,'-51'247,"44"-243,7-28,6-20,2 1,3 1,1-1,1 2,3 0,14-26,-23 51,0 1,1 0,1 0,0 1,1 0,1 0,0 1,10-9,-19 21,0-1,0 0,0 1,0 0,0 0,0-1,0 1,0 0,0 1,0-1,1 0,-1 1,0-1,1 1,-1 0,1-1,-1 1,0 1,1-1,-1 0,0 0,1 1,-1-1,0 1,1 0,-1 0,0 0,14 9</inkml:trace>
  <inkml:trace contextRef="#ctx0" brushRef="#br0" timeOffset="-4317.58">7367 895,'-20'18,"0"0,1 2,1 0,1 1,1 0,1 2,1 0,0 0,2 1,1 1,-5 17,15-39,-1 0,0 1,1-1,0 1,0-1,0 1,0-1,0 1,1 0,0-1,0 1,0 0,0 0,0-1,1 1,0 0,0-1,0 1,0-1,0 1,1-1,-1 1,1-1,0 0,0 0,0 0,0 0,1 0,-1 0,1-1,0 1,0-1,0 0,0 0,0 0,0 0,1 0,-1-1,2 1,4 0,-1-1,1-1,-1 1,1-1,0-1,-1 0,1 0,-1-1,0 0,1 0,-1-1,0 0,0 0,-1-1,1 0,-1 0,0-1,0 0,0 0,0-1,-1 0,0 0,0 0,-1-1,0 0,0 0,-1 0,1-1,-1 1,-1-1,0 0,0 0,-1-1,1 1,-2 0,2-8,-2 10,0 0,0 0,0 0,-1 0,0 0,0 0,-1 0,1 0,-1 0,-1 0,1 0,-1 0,0 1,0-1,-1 0,1 1,-1 0,0 0,-1 0,1 0,-1 0,0 0,-1 1,1 0,-1 0,1 0,-1 1,0-1,0 1,-1 0,1 1,-1-1,1 1,-1 0,0 1,0-1,0 1,0 0,0 1,0-1,0 1,0 1,0-1,0 1,-4 0,-8 6</inkml:trace>
  <inkml:trace contextRef="#ctx0" brushRef="#br0" timeOffset="-3815.98">7705 1347,'0'-20,"1"-1,1 1,0-1,2 1,0 0,1 0,1 0,1 1,1 0,1 0,0 1,2 0,0 1,0 0,2 1,0 0,1 1,0 0,5-2,-18 15,0 0,0 1,1-1,-1 0,1 1,-1-1,1 1,0-1,0 1,0 0,0 0,-1 0,2 0,-1 0,0 0,0 0,0 1,0-1,0 1,1 0,-1-1,0 1,0 0,0 0,1 1,-1-1,0 0,0 1,0-1,1 1,-1 0,0 0,0-1,0 2,0-1,0 0,-1 0,1 0,0 1,-1-1,1 1,0 0,-1-1,0 1,1 0,0 1,3 61,-6-59,1 1,-1-1,1 1,0 0,1-1,0 1,-1-1,2 1,-1-1,1 0,-1 1,2-1,-1 0,0 0,2 1,2-4,-1 0,1 0,0-1,0 0,0 0,-1 0,1-1,0 0,0 0,0-1,0 1,0-1,0-1,-1 1,1-1,0 0,-1 0,1 0,-1-1,0 0,0 0,0 0,0-1,-1 0,2-1,0 1,2-2,1 0,0 0,0 1,0 0,1 0,0 1,0 1,0-1,0 2,1-1,-1 2,11-2,-18 5,0 0,-1 1,1-1,0 1,-1-1,0 1,1 0,-1-1,0 1,-1 0,1 0,0 1,-1-1,0 0,0 1,0-1,0 0,0 1,-1-1,1 1,-1 0,0-1,0 1,0-1,-1 1,1-1,-1 1,0-1,0 0,0 1,0-1,-1 0,1 1,-1-1,0 1,-2 9,3-7,-1-1,1 1,0-1,1 1,-1 0,1-1,0 1,1 0,-1 0,1-1,0 1,1-1,-1 1,1-1,0 1,1 0,7 7</inkml:trace>
  <inkml:trace contextRef="#ctx0" brushRef="#br0" timeOffset="1778.525">5419 1545,'180'-18,"0"9,101 9,101-3,-48-23,666 25,-559-27,-63-1,270 30,-303-29,-82 16,218-22,-117 5,35 7,-269 11,1 7,5 5,121-4,76-24,70-1,15-2,-302 30,154-10,186-25,-17 23,-310 13,-106-1</inkml:trace>
  <inkml:trace contextRef="#ctx0" brushRef="#br0" timeOffset="11584.026">1 2306,'255'0,"-97"-37,-133 34,-23 6</inkml:trace>
  <inkml:trace contextRef="#ctx0" brushRef="#br0" timeOffset="11837.039">1 2702,'38'-10,"28"-7,6-2,-8-2,-10 3,-10 4,-8 5,-9 3</inkml:trace>
  <inkml:trace contextRef="#ctx0" brushRef="#br0" timeOffset="13937.974">1722 2109,'-4'-5,"-1"0,0 0,0 1,0-1,-1 1,1 1,-1-1,0 1,0 0,0 0,0 0,-1 1,1 0,-1 1,0-1,1 1,-1 0,0 1,1 0,-1 0,0 0,0 1,1 0,-1 0,0 1,1 0,-1 0,1 0,0 1,0 0,-1 0,-12 9,-1 1,1 0,1 1,1 1,0 1,1 1,0 0,-5 9,2-4,10-10,1 1,0 0,0 0,1 1,1 0,1 0,0 1,0-1,2 1,0 0,0 0,2 0,0 0,0 1,1-1,1 0,2 9,-2-17,1 0,-1 0,1 0,1 0,-1 0,1-1,0 1,1-1,-1 0,1 0,1 0,-1 0,1-1,0 0,0 0,0 0,1 0,0-1,0 0,0 0,0-1,0 0,1 0,0 0,0-1,-1 0,1 0,5 0,5 0,0-1,1-1,-1-1,0 0,0-1,0-1,0 0,-1-1,1-1,-1-1,0 0,0-1,-1-1,0-1,-1 0,12-9,-13 4</inkml:trace>
  <inkml:trace contextRef="#ctx0" brushRef="#br0" timeOffset="14252.993">2400 2025,'-68'69,"3"4,3 2,4 3,3 3,-43 85,7-37,92-129,-1 0,1 0,-1 0,0-1,1 1,-1 0,1 0,-1 0,1 0,-1 0,1 0,-1 0,0 0,1 0,-1 0,1 0,-1 0,1 0,-1 0,1 0,-1 0,0 1,1-1,-1 0,1 0,-1 0,0 1,1-1,-1 0,0 1,1-1,-1 0,0 1,1-1,-1 0,0 1,0-1,1 0,-1 1,0-1,0 1,0-1,0 1,1-1,-1 0,0 1,0-1,0 1,0-1,0 1,0-1,0 1,0-1,-1 1,1-1,0 0,0 1,0-1,0 1,17-9</inkml:trace>
  <inkml:trace contextRef="#ctx0" brushRef="#br0" timeOffset="14588.431">2540 2138,'-4'19,"-3"16,1 7,-3-4,-1-4,2-2,2-2,2-2,2 0,1 0,1-1,0 1,1-1,-1 1,0 0,1 0,-1-4</inkml:trace>
  <inkml:trace contextRef="#ctx0" brushRef="#br0" timeOffset="15036.961">2485 2193,'34'-20,"1"2,1 1,0 2,1 1,30-6,-65 19,0-1,0 1,1 0,-1 0,1 0,-1 0,1 0,-1 1,1-1,-1 1,1 0,-1-1,1 1,0 0,-1 1,1-1,-1 0,1 1,-1-1,1 1,-1 0,1 0,-1 0,1 0,-1 0,0 1,0-1,0 1,0-1,0 1,0 0,0 0,0 0,-1 0,1 0,-1 0,1 0,-1 1,0-1,0 0,0 1,0-1,0 1,-1-1,1 1,-1-1,1 2,-3 4,0 0,-1 1,1-1,-1 0,-1 0,0 0,0-1,0 1,-1-1,0 0,-1 0,1-1,-1 1,-7 4,-36 51,48-58,0 0,0 0,1 0,-1 0,1 0,0 0,0 0,0 0,1 0,-1 0,1 0,0 0,0-1,0 1,1 0,-1 0,1-1,0 1,0-1,0 1,1-1,-1 0,1 0,-1 0,1 0,0-1,1 1,-1-1,0 1,0-1,1 0,0-1,-1 1,1 0,2-1,32 30,-34-27,0 1,0 0,0 0,0 0,-1 1,1-1,-2 1,1 0,-1 0,1 0,-1 0,-1 0,0 0,1 0,-2 1,1-1,-1 1,0-1,0 0,-1 1,0-1,0 0,0 1,-1-1,0 0,0 0,-1 0,0-1,0 1,0 0,0-1,-1 0,0 0,0 0,0 0,-1-1,0 0,-1 2,-12 5,-1-1,0 0,0-2,-1 0,0-1,-1-1,1-1,-5 0,-44-2,52-8</inkml:trace>
  <inkml:trace contextRef="#ctx0" brushRef="#br0" timeOffset="15369.822">3049 1883,'71'61,"-54"-49,-1 2,-1 0,0 0,0 1,-2 1,7 10,-10-12,-2 0,0 1,0-1,-2 1,0 1,0-1,-1 1,-1 0,-1 0,-1 1,0-1,0 1,-2-1,0 1,-1-1,-1 1,0-1,-2 0,1 0,-2 0,0 0,-7 13,-4 2,-1-2,-1 0,-2-1,0 0,-2-2,-1-1,-2-1,0-1,-1 0,-1-3,-1 0,-8 3,11-8</inkml:trace>
  <inkml:trace contextRef="#ctx0" brushRef="#br0" timeOffset="15899.643">1130 1771,'-30'27,"1"1,1 2,1 1,2 1,1 1,2 1,1 1,1 1,3 1,-2 7,14-30,2 1,-1 0,2 0,0 0,0 0,2 0,0 0,0 0,2 0,0 0,0 0,2 0,0 0,0-1,1 0,1 0,1 0,0 0,0-1,1-1,1 1,0-1,1-1,10 10,-9-8,1 0,0 0,1-1,0-1,1 0,1-1,-1 0,2-2,-1 1,1-2,0 0,1-1,0-1,0 0,16 2,94 14,-92-17</inkml:trace>
  <inkml:trace contextRef="#ctx0" brushRef="#br0" timeOffset="17170.068">734 2843,'372'-25,"265"20,-345 7,172-32,-204 20,121-25,-346 31,118-14,141 1,-18-11,5 28,-94-27,-33 8,-108 11,217-23,-38 3,481 28,-480-28,56 28,-209-16,-67 15,-6 4</inkml:trace>
  <inkml:trace contextRef="#ctx0" brushRef="#br0" timeOffset="19769.821">1271 3012,'-2'2,"0"-1,0 0,0 1,1 0,-1-1,0 1,1 0,0-1,-1 1,1 0,0 0,0 0,0 1,0-1,0 0,0 0,1 0,-1 1,1-1,-1 0,1 1,0-1,0 0,0 1,0 0,0 0,-15 143,-19 72,16-77,25-124,1-16</inkml:trace>
  <inkml:trace contextRef="#ctx0" brushRef="#br0" timeOffset="20040.832">1581 3323,'39'-5,"26"-6,8-2,-4 2,-10 3,-9 2,-13 8,-9 2,-8 2</inkml:trace>
  <inkml:trace contextRef="#ctx0" brushRef="#br0" timeOffset="21038.241">2173 3520,'29'-6,"-2"-2,1-1,-1-2,-1 0,1-2,-2 0,0-2,-1-1,-1-1,0-1,-1 0,-1-2,-1-1,0 0,9-16,-14 18,-9 13,1-1,-2 1,1-1,-1-1,0 1,-1-1,0 1,0-1,0 0,-1-1,-1 1,1-1,-1 1,0-3,-2 10,0 0,0 1,0-1,0 1,0-1,0 0,0 1,0-1,0 1,-1-1,1 0,0 1,0-1,0 1,-1-1,1 1,0-1,-1 1,1-1,-1 1,1-1,0 1,-1 0,1-1,-1 1,1-1,-1 1,1 0,-1 0,1-1,-1 1,0 0,1 0,-1 0,1-1,-1 1,0 0,1 0,-1 0,1 0,-1 0,0 0,1 0,-1 1,1-1,-1 0,0 0,1 0,-1 0,1 1,-1-1,1 0,-1 1,1-1,-1 0,1 1,-1-1,1 1,-35 25,31-24,-6 6,0-1,0 2,1-1,0 1,0 1,1-1,1 1,-1 1,2-1,-1 1,2 1,-1-1,1 1,1 0,0 0,1 0,0 0,1 1,1-1,0 1,0 0,1-1,1 1,1 11,0-20,-1 0,1 0,0 0,0-1,0 1,0-1,0 1,1-1,0 0,0 0,0 0,0 0,0 0,0-1,1 0,-1 1,1-1,0 0,0-1,-1 1,1-1,0 0,0 0,1 0,-1 0,0-1,0 1,0-1,0 0,3-1,126-26,-97 12,-1-2,0-2,-1-1,-2-1,0-2,9-9,-16 11,-12 12,0-1,0-1,-1 0,-1 0,0-1,0-1,-1 0,-1 0,0-1,-1 0,1-5,-8 18,0 0,0 0,-1 0,1 0,-1 0,1 0,-1 0,1 0,-1 0,0 0,0 0,1-1,-1 1,0 0,0 0,0 0,0-1,0 1,0 0,-1 0,1 0,0 0,-1 0,1-1,-1 1,1 0,-1 0,1 0,-1 0,0 0,1 0,-1 1,0-1,0 0,0 0,1 0,-1 1,0-1,0 0,0 1,0-1,-1 1,1-1,0 1,0 0,0-1,0 1,0 0,-1 0,1 0,0 0,0 0,-60 22,52-14,0 0,0 1,1 0,0 0,0 1,1 0,1 1,-1 0,2-1,0 2,-1 2,4-10,1 0,-1 0,1 0,0 1,0-1,1 0,-1 1,1-1,0 0,0 1,0-1,1 0,-1 1,1-1,0 0,1 0,-1 1,1-1,0 0,-1-1,2 1,-1 0,0 0,1-1,0 1,0-1,0 0,0 0,0 0,1-1,-1 1,4 1,1 0,0 0,0-1,0 0,0 0,1-1,-1 0,1 0,0-1,0 0,-1-1,1 0,0 0,0-1,-1 0,1-1,0 0,-1 0,1-1,-1 0,0 0,6-4,1 0,0-1,-1-1,0 0,-1-1,0 0,-1-1,0-1,0 0,-1 0,-1-1,3-5,-2 1,-1-2,0 1,-1-1,-1-1,-1 0,4-20,-10 40,-1-1,1 0,-1 0,1 1,-1-1,1 0,-1 0,0 0,0 1,1-1,-1 0,0 0,0 0,0 0,0 0,0 0,0 1,0-1,0 0,0 0,0 0,-1 0,1 0,0 1,-1-1,1 0,0 0,-1 1,1-1,-1 0,1 0,-1 1,0-1,1 0,-1 1,0-1,1 1,-1-1,0 1,1-1,-1 1,0 0,0-1,0 1,0 0,1 0,-1-1,0 1,0 0,0 0,0 0,0 0,1 0,-1 0,-1 0,-42 28,37-20,0 1,0-1,0 2,1-1,1 1,0 0,0 0,1 0,0 1,1-1,0 1,0 0,1 0,1 0,0 0,1 0,0 0,0 1,1-1,1 0,0 0,0 0,1-1,0 1,1 0,2 3,29 78,-32-71</inkml:trace>
  <inkml:trace contextRef="#ctx0" brushRef="#br0" timeOffset="21299.958">3613 3351,'-19'33,"-6"17,-4 3,7-6,9-16,5-14</inkml:trace>
  <inkml:trace contextRef="#ctx0" brushRef="#br0" timeOffset="21600.493">3528 3351,'39'-10,"17"-3,4 1,-9 7,-16 5,-16 1</inkml:trace>
  <inkml:trace contextRef="#ctx0" brushRef="#br0" timeOffset="21871.608">3585 3520,'28'-5,"11"-1</inkml:trace>
  <inkml:trace contextRef="#ctx0" brushRef="#br0" timeOffset="22585.484">3613 2927,'29'-5,"19"-1,2 5,-9 7,-15 3,-12 5,-14 4,-6 5,-3 2,1 3,6-4,8-7,9-5,5-5,5-4,3-2,-4-1</inkml:trace>
  <inkml:trace contextRef="#ctx0" brushRef="#br0" timeOffset="22889.858">4629 2871,'-24'33,"-32"36,-11 10,-4 2,6-8,3-12,9-7,7-7,3-8,4-4,3 0,3-1,3 0,6-3,2-1,6-5</inkml:trace>
  <inkml:trace contextRef="#ctx0" brushRef="#br0" timeOffset="24174.146">4375 3577,'61'-36,"-2"-2,-2-3,-2-2,-1-3,-2-3,41-59,-90 104,0 0,0 0,0 0,-1-1,1 0,-1 1,0-1,-1 0,1 0,-1 0,0 0,0 0,0 0,-1 0,0-1,0 1,0 0,-1 0,0-1,0 6,-1-1,0 0,1 0,-1 0,0 1,1-1,-1 1,0 0,0-1,0 1,1 0,-1 0,0 0,0 0,0 0,0 0,1 1,-1-1,0 1,0-1,1 1,-1 0,0 0,1-1,-1 1,1 0,-1 0,1 1,-1-1,1 0,0 0,-1 1,1-1,0 2,-10 5,1 1,1 0,0 1,0 0,1 0,0 1,1 0,0 0,1 1,0 0,1 0,0 0,1 1,1 0,0 0,0 0,1 0,1 0,0 0,1 0,0 1,2 3,-1-13,0 1,1-1,-1 1,1-1,0 0,1 1,-1-1,1 0,-1 0,1-1,0 1,1-1,-1 1,1-1,-1 0,1 0,0-1,0 1,0-1,1 0,-1 0,1 0,-1 0,1-1,-1 0,1 0,0 0,-1-1,1 1,0-1,1 0,11-1,0 1,0-2,-1-1,1 0,0-1,-1 0,0-2,2-1,2 1,-1-2,-1 0,0-1,0-1,0-1,-2 0,1-1,-1-1,-1-1,0 0,9-13,-22 26,-1 0,0-1,1 1,-1-1,0 1,0-1,0 1,0-1,0 0,0 1,0-1,0 0,-1 0,1 0,-1 0,1 0,-1 1,0-1,0 0,0 0,0 0,0 0,0 0,-1 0,1 0,0 0,-1 0,0 0,1 1,-1-1,0 0,0 0,0 1,0-1,0 1,0-1,-1 1,0-1,-2 3,0 1,0-1,-1 1,1 1,0-1,1 0,-1 1,0 0,1 0,0 0,-1 0,1 1,0-1,1 1,-1-1,1 1,-1 0,1 0,0 0,0 3,0-4,-1 1,1 0,0-1,0 1,1 0,-1 0,1 0,0 0,0 0,0 1,1-1,-1 0,1 0,0 0,0 1,1-1,-1 0,1 0,0 0,0 0,0 1,1-1,-1-1,1 1,0 0,0 0,0-1,1 1,-1-1,1 0,0 1,0-1,0-1,0 1,0 0,1-1,0 0,1 2,10-2,0 0,0-1,0-1,0 0,1-1,-2-1,1 0,0-1,0 0,-1-1,1-1,-1-1,-1 0,1 0,-1-2,0 1,0-2,-1 0,2-2,-14 11,19-13,-2-1,0-1,-1 0,0-1,-1-1,-1 0,-1-1,0 0,-1-1,8-20,-15 32,-1-1,-1 0,0 0,0-1,0 1,-1 0,0-1,-1 1,0-1,0 0,-1 0,0 1,0-1,-1 0,-1 0,2 7,-1 1,1 0,-1 0,1 0,-1 0,0 0,0 0,1 0,-1 0,0 0,0 0,0 1,0-1,0 0,0 1,0-1,0 1,-1-1,1 1,0-1,0 1,0 0,-1-1,1 1,0 0,0 0,-1 0,1 0,0 0,0 0,-1 0,1 1,0-1,0 0,0 1,-1-1,1 1,0-1,0 1,0 0,0-1,0 1,0 0,0 0,0 0,-49 37,38-26,1 1,1 0,0 0,0 1,2 0,0 1,0 0,1 0,-3 12,8-21,0 0,0 0,1-1,0 1,0 1,0-1,1 0,-1 0,1 0,1 0,-1 0,1 0,1 0,-1 0,1 0,0 0,0-1,0 1,1 0,0-1,0 0,0 0,1 0,0 0,0 0,0-1,5 4,-3-4,0-1,0 0,0 0,0 0,1-1,0 0,-1 0,1-1,0 0,0 0,0 0,0-1,3-1,14 2</inkml:trace>
  <inkml:trace contextRef="#ctx0" brushRef="#br0" timeOffset="24754.277">5843 3407,'-161'166,"225"-234,71-53,-135 120,0 1,0-1,1 1,-1 0,0-1,1 1,-1 0,0-1,1 1,-1 0,0-1,1 1,-1 0,1 0,-1 0,0-1,1 1,-1 0,1 0,-1 0,1 0,-1 0,1 0,-1 0,1 0,-1 0,1 0,-1 0,0 0,1 0,-1 0,1 0,-1 0,1 1,-1-1,1 0,-1 0,0 1,1-1,-1 0,1 0,-1 1,0-1,0 0,1 1,-1-1,0 1,1-1,-1 0,0 1,0-1,0 1,1-1,-1 1,0-1,0 1,0-1,0 0,0 1,0-1,0 1,5 42,-4-23,-1-16,0 0,1 1,-1-1,1 0,0 0,0 0,0 0,0 0,1 0,-1-1,1 1,0 0,1-1,-1 1,0-1,1 0,0 0,0 0,0 0,0 0,0 0,0-1,1 0,-1 0,1 0,0 0,0 0,0-1,0 1,0-1,1 0,-1 0,1-1,-1 0,0 0,1 0,-1 0,1-1,-1 1,0-1,1 0,-1-1,0 1,0-1,0 0,0 0,0 0,-1 0,1-1,0 1,-1-1,0 0,0 0,0 0,0-1,0 1,0-1,1-2,2-4,-1-1,0 1,0-1,-1 1,-1-1,1-1,-2 1,0 0,1-10,-1-5</inkml:trace>
  <inkml:trace contextRef="#ctx0" brushRef="#br0" timeOffset="25287.178">5843 2730,'10'-2,"1"0,0 0,0 2,0-1,0 1,0 1,0 0,0 1,-1 0,1 0,-1 1,1 0,-1 1,0 1,0-1,7 6,-14-8,-1 1,0-1,0 1,0-1,0 1,0 0,-1 0,1 0,-1 0,1 0,-1 0,0 1,-1-1,1 0,0 0,-1 1,0-1,0 0,0 1,0-1,0 0,-1 1,0-1,1 0,-1 0,0 1,-1-1,1 0,0 0,-1 0,0 0,0-1,0 1,0 0,0-1,0 1,-1-1,-22 69,26-68,1 1,0-1,1 0,-1 0,1 0,-1 0,1-1,0 1,0-1,0 1,0-1,0 0,0 0,1 0,-1-1,1 1,0-1,-1 0,1 0,0 0,0 0,-1-1,1 1,0-1,0 0,0-1,0 1,-1 0,1-1,0 0,3-1,1 2,17-1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2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233 896,'-26'54,"-133"230,112-184,72-120,248-418,-273 439,0-1,1 1,-1-1,0 0,0 1,0-1,1 1,-1-1,0 0,0 1,1-1,-1 0,0 1,1-1,-1 0,0 1,1-1,-1 0,0 0,1 1,-1-1,1 0,-1 0,0 0,1 0,-1 1,1-1,-1 0,1 0,-1 0,1 0,-1 0,1 0,-1 0,0 0,1 0,-1-1,1 1,-1 0,1 0,-1 0,0 0,1-1,-1 1,1 0,-1 0,0-1,1 1,-1 0,0-1,1 1,-1 0,0-1,0 1,1 0,-1-1,0 1,0-1,0 1,1-1,-1 1,0 0,0-1,0 1,0-1,0 1,0-1,0 1,0-1,2 39,-2-32,0 7,-2 4,1 0,1 1,0-1,2 0,-1 1,2-1,1 0,0 0,1-1,0 1,2-1,0 0,1-1,0 0,3 4,-7-13,1 0,-1-1,1 1,0-1,1 0,-1 0,1-1,0 1,0-1,0-1,1 1,-1-1,1 0,0 0,0-1,0 0,0 0,0-1,1 0,-1 0,0-1,0 0,1 0,-1 0,0-1,1 0,-1-1,0 0,0 0,0 0,0-1,-1 0,5-2,7-13,0 0,-1-1,-1-1,0 0,-2-2,-1 1,0-2,-1 1,-2-2,0 1,3-19,-7 25,-1-1,-1 0,-1-1,0 1,-2 0,0-1,-2-16,1 24</inkml:trace>
  <inkml:trace contextRef="#ctx0" brushRef="#br0" timeOffset="645.224">1334 840,'-33'13,"0"2,2 1,-1 1,2 2,0 1,2 2,0 0,-7 10,-20 47,53-77,1 0,0 0,0 0,1 0,-1 0,0 0,1 1,-1-1,1 0,0 0,0 1,0-1,0 0,0 1,0-1,1 0,-1 1,1-1,-1 0,1 0,0 0,0 0,0 0,0 0,0 0,1 0,-1 0,0 0,1 0,0-1,-1 1,1-1,0 1,0-1,0 0,0 1,0-1,0 0,1 0,9 1,1 0,0-2,0 1,0-1,0-1,0-1,0 1,0-2,0 0,-1-1,0 0,0 0,0-1,0-1,-1 0,1-1,-2 0,5-4,5-2,-1-1,0-1,-2-1,1 0,-2-1,0-1,-2 0,13-20,-11 21,-14 32,-27 122,24-134,1 1,0 0,1 0,-1-1,1 1,-1 0,1 0,0-1,1 1,-1-1,1 1,-1-1,1 0,0 1,0-1,1 0,-1 0,0 0,1-1,0 1,0-1,0 1,0-1,0 0,0 0,0 0,1-1,-1 1,1-1,-1 0,1 0,0 0,-1 0,5 0,2-2,1 0,-1-1,0 0,0 0,0-1,0-1,0 1,0-2,-1 1,0-1,0-1,0 1,-1-2,0 1,0-1,0 0,-1-1,1-2,179-221,-157 184,-3-2,-2 0,-2-2,-3-1,-1 0,-3-1,-3-1,-1 0,1-36,-13 87,2-3,0-1,0 0,-1 0,-1 0,1 0,-1 0,0 0,0 0,-1 0,0 0,-1 0,1 0,-1 0,0 0,-1 1,0-1,-1 0,3 6,0 0,0 0,0 0,0 1,-1-1,1 0,0 1,-1-1,1 1,0-1,-1 1,1 0,-1 0,1-1,-1 1,1 0,0 0,-1 1,1-1,-1 0,1 0,0 1,-1-1,1 1,-1-1,1 1,0-1,0 1,-1 0,1 0,0-1,0 1,0 0,0 0,0 0,0 1,0-1,0 0,-34 46,21-15,1 1,2 0,1 1,2 0,1 1,-2 32,4-37,-2 13,1-1,2 1,2-1,2 1,2 0,1 0,3-1,1 0,2 0,2 0,1-2,16 32,-5-44,-24-29</inkml:trace>
  <inkml:trace contextRef="#ctx0" brushRef="#br0" timeOffset="813.284">1588 727,'39'-5,"36"-6,15-2,-3 2,-6 3,-13 2,-12 3,-12 1,-13 2</inkml:trace>
  <inkml:trace contextRef="#ctx0" brushRef="#br0" timeOffset="1066.149">2181 783,'-2'18,"1"-1,1 0,0 1,1-1,1 1,1-1,0 0,1 0,1-1,0 1,2-1,0 0,0 0,-5-13,0 0,0 0,0 0,0 0,1-1,-1 1,1-1,-1 1,1-1,0 0,0 0,0-1,0 1,0 0,1-1,-1 0,0 0,1 0,-1 0,1 0,-1-1,1 1,-1-1,1 0,-1 0,1 0,-1-1,1 1,-1-1,1 0,-1 0,0 0,2-1,104-58,-91 46,0-1,0 0,-2-1,0-1,-1 0,-1-1,0-1,-1 0,-2-1,0-1,-1 1,3-10,-5 6</inkml:trace>
  <inkml:trace contextRef="#ctx0" brushRef="#br0" timeOffset="1749.967">2689 1066,'118'-37,"-95"27,0-1,-1-2,0 0,-1-1,0-1,-1-1,-1 0,-1-2,0 0,14-20,-16 20,-1 1,0-1,-2-1,0 0,-1-1,-1 0,-1-1,-1 0,0 0,-2-1,-1 0,0-1,-2 1,1-14,-15-24,9 59,0-1,1 1,-1 0,0 0,0 0,0 0,0 0,-1 0,1 1,0-1,0 0,-1 0,1 1,0-1,-1 1,1-1,0 1,-1 0,1-1,-1 1,1 0,0 0,-1 0,1 0,-1 0,1 0,-1 0,1 1,0-1,-1 1,1-1,0 1,-1-1,1 1,0 0,0-1,-1 1,1 0,0 0,0 0,0 0,-9 8,0 0,0 0,1 0,1 1,0 1,0 0,1 0,0 0,-2 8,7-16,-1 1,2 0,-1 0,0 0,1 0,-1 1,1-1,0 0,1 1,-1-1,1 0,0 1,0-1,0 1,0-1,1 0,0 1,0-1,0 0,1 1,-1-1,1 0,0 0,0 0,0-1,1 1,-1 0,1-1,0 0,0 1,0-1,0 0,1 0,-1-1,1 1,0-1,3 2,152 58,-154-54,0-1,-1 0,1 1,-2 0,1 0,-1 0,0 1,-1-1,0 1,0-1,-1 1,0 0,0 0,-1-1,-1 1,1 0,-1 0,-1-1,1 1,-1 0,-1-1,0 0,0 0,-1 0,0 0,-1 2,-1 2,3-9,0 1,1 0,0 0,0 1,0-1,0 0,1 1,-1-1,1 1,0-1,1 1,-1-1,1 1,0 0,0 1,8 2,3-3</inkml:trace>
  <inkml:trace contextRef="#ctx0" brushRef="#br0" timeOffset="2747.897">3733 643,'-36'34,"1"3,1 1,3 1,1 2,1 1,0 7,7 23,22-70,0 0,0 0,0-1,0 1,0 0,1 0,-1 0,1-1,-1 1,1 0,-1 0,1-1,0 1,0-1,0 1,0-1,0 1,0-1,0 1,0-1,1 0,-1 0,1 1,-1-1,1 0,-1 0,1-1,-1 1,1 0,0 0,0-1,-1 1,1-1,0 0,0 1,-1-1,3 0,5-1,0 0,0 0,0-1,0-1,0 1,-1-2,1 1,-1-1,0 0,0-1,0 1,0-2,1-1,20-10,157-125,-186 142,1-1,-1 0,1 1,-1-1,1 1,-1-1,1 1,-1-1,1 1,-1-1,1 1,0-1,-1 1,1 0,0-1,-1 1,1 0,0 0,-1 0,1-1,0 1,0 0,-1 0,1 0,0 0,-1 0,1 0,0 0,0 1,-1-1,1 0,0 0,-1 0,1 1,0-1,-1 0,1 1,0-1,-1 1,1-1,-1 1,1-1,-1 1,1-1,-1 1,1-1,-1 1,1 0,-1-1,0 1,1 0,-1-1,0 1,0 0,0-1,1 1,-1 0,0-1,0 1,0 0,0 0,0 0,-8 56,5-43,1-7,1 0,0-1,0 1,0 0,1 0,0 0,1 0,-1 0,1 0,1 0,-1 0,1-1,0 1,1-1,-1 1,1-1,1 0,-1 0,1 0,0-1,0 1,1-1,0 0,0 0,4 3,-5-7,0-1,-1 1,1-1,0 0,-1 0,1 0,0-1,0 0,-1 1,1-1,-1 0,1-1,-1 1,1-1,-1 1,0-1,0 0,0 0,0 0,0-1,0 1,0-1,-1 0,1 1,-1-1,0 0,28-22,135-68,-147 73,-2 0,0-1,-2 0,0-1,-2-1,0 0,3-13,7-10,128-302,-139 318,-2 0,-2-1,-1 1,-1-1,-1-1,-2 1,-1-1,-3-25,2 55,0 1,0-1,1 0,-2 0,1 1,0-1,0 0,0 1,-1-1,1 0,-1 1,0-1,1 0,-1 1,0-1,0 1,0-1,0 1,0 0,0-1,0 1,-1 0,1 0,0 0,-1 0,1 0,-1 0,1 0,-1 0,1 1,-1-1,0 1,1-1,-1 1,0-1,1 1,-1 0,0 0,1 0,-1 0,0 0,0 0,1 0,-1 1,0-1,1 1,-1-1,0 1,-1 0,-11 9,0 1,0 0,1 0,1 1,0 1,0 0,1 1,1 0,0 1,1 0,1 0,0 1,1 0,-4 14,-1-2,-1-3,0 1,3 0,0 1,1 0,2 1,1-1,1 1,1 1,1-1,2 0,1 1,1-1,2 1,0-1,2 0,7 20,-4-24,1 0,1-1,1-1,1 1,1-2,1 0,1 0,1-2,0 0,1 0,2-2,0 0,0-1,1-1,1-1,1-1,7 3,-5-7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1:5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86,'24'-33,"-17"25,-16 24,-218 377,115-232,95-152,12-14</inkml:trace>
  <inkml:trace contextRef="#ctx0" brushRef="#br0" timeOffset="317.162">29 0,'1'11,"1"0,1 0,0-1,0 0,1 1,1-1,0 0,0-1,0 0,2 1,5 6,6 11,188 226,-125-144,-67-98</inkml:trace>
  <inkml:trace contextRef="#ctx0" brushRef="#br0" timeOffset="950.232">565 621,'135'-202,"-133"202,0-1,0 1,0-1,1 1,-1 0,0-1,0 1,0 0,1 1,-1-1,0 0,0 1,0-1,1 1,-1 0,0-1,0 1,0 0,0 0,0 1,0-1,-1 0,1 1,0-1,-1 1,1-1,-1 1,1 0,-1 0,0-1,0 1,0 0,0 0,0 0,0 0,0 1,-1-1,20 21,-18-21,1-1,-1 1,1-1,0 0,-1 0,1 0,0 0,0 0,0-1,0 1,0-1,0 0,0 0,0 0,0 0,0 0,0-1,0 1,0-1,-1 0,1 0,0 0,0 0,-1 0,1-1,0 1,-1-1,0 0,1 0,-1 1,0-2,0 1,2-2,-2 2,1-1,0 1,0-1,0 1,1 0,-1 0,0 1,1-1,-1 1,1-1,0 1,-1 0,1 0,0 1,0-1,0 1,-1 0,1 0,3 0,-2 3,0 1,-1-1,0 1,1-1,-1 1,-1 1,1-1,0 0,-1 1,0 0,0 0,-1 0,1 0,-1 0,0 0,0 1,-1-1,0 1,0-1,0 5,3 15,-3-2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47 453,'-2'2,"0"-1,0 0,1 1,-1 0,0-1,1 1,-1 0,1 0,0 0,-1 0,1 0,0 0,0 0,0 0,1 0,-1 1,0-1,1 0,-1 0,1 1,0-1,0 0,0 1,0-1,0 1,0 0,-10 59,1 75,9-136,-1 3,0 0,1 0,0 0,0 0,0 0,0 0,1 0,0 0,0 0,0 0,0 0,0-1,1 1,-1 0,1 0,0-1,0 0,1 1,-1-1,1 0,0 0,-1 0,1 0,1-1,-1 1,0-1,0 0,1 0,0 0,-1 0,1 0,0-1,0 0,0 0,0 0,0 0,0-1,0 1,0-1,1 0,6-4,0-1,0 0,0-1,-1 0,0-1,0 0,0 0,-1-1,0-1,-1 1,0-1,0-1,17-16,56-54,-79 80,0 0,0 1,0-1,0 1,-1-1,1 1,0 0,0 0,-1-1,1 1,-1 1,1-1,-1 0,1 0,-1 0,1 1,-1-1,0 1,0-1,0 1,0-1,0 1,0 0,0-1,-1 1,1 0,0 0,-1 0,0-1,1 1,-1 0,0 1,3 4,-1 0,0-1,0 0,0 1,1-1,0-1,0 1,1 0,-1-1,1 1,0-1,1 0,-1 0,1-1,0 0,0 1,1-2,-1 1,1-1,0 1,0-2,0 1,0-1,0 1,1-2,-1 1,1-1,-1 0,1 0,-1-1,6 0,-3-2,0-1,0 0,0 0,0-1,0-1,-1 1,0-1,0-1,0 1,0-1,-1-1,0 1,0-1,-1-1,0 1,0-1,-1 0,0 0,-1-1,1 1,-1-1,-1 0,0 0,0 0,-1-1,0 1,-1-1,1-1,-1-71,-2 58</inkml:trace>
  <inkml:trace contextRef="#ctx0" brushRef="#br0" timeOffset="582.353">923 1,'-6'5,"1"1,0 0,0 0,1 1,0-1,0 1,0 0,1 0,0 0,0 0,1 0,0 1,0-1,1 1,-1 0,2 0,-1-1,1 4,26 195,-24 75,-2-280,-1 1,1-1,0 0,0 1,0-1,1 1,-1-1,0 0,0 1,1-1,-1 0,1 1,-1-1,1 0,0 0,-1 0,1 1,0-1,0 0,0 0,0 0,0 0,0 0,0 0,0-1,0 1,0 0,0-1,1 1,-1 0,0-1,0 1,1-1,-1 0,0 1,1-1,-1 0,1 0,-1 0,0 0,1 0,-1 0,0 0,1-1,-1 1,0 0,1-1,-1 1,0-1,1 1,-1-1,0 0,0 0,0 1,0-1,0 0,67-50,22-29,-89 79,0 1,1 0,-1-1,0 1,0 0,1 0,-1 0,0 0,1 0,-1 0,0 0,0 0,1 0,-1 1,0-1,0 0,0 1,1-1,-1 1,0 0,0-1,0 1,0 0,0 0,0-1,0 1,0 0,0 0,-1 0,1 0,0 0,0 0,-1 0,1 1,-1-1,1 0,-1 0,0 0,1 1,-1-1,0 0,0 0,0 2,6 60,-6-58,9 103,-3-95</inkml:trace>
  <inkml:trace contextRef="#ctx0" brushRef="#br0" timeOffset="989.766">1317 651,'18'-1,"0"0,0-1,0-1,-1-1,1 0,-1-1,0-1,0 0,-1-2,0 0,6-4,-16 8,-1-1,0 1,1-1,-2 0,1-1,0 1,-1-1,0 0,-1 0,1 0,-1-1,0 1,0-4,-2 8,0 0,0 1,-1-2,1 1,-1 0,1 0,-1 0,0 0,0 0,0 0,0 0,0 0,0 0,-1 0,1 0,-1 0,1-1,-1 2,0-1,0 0,0 0,0 0,0 0,0 0,0 1,-1-1,1 1,-1-1,1 1,-1-1,1 1,-1 0,0 0,0 0,0 0,0 0,0 0,0 0,0 1,0-1,0 1,0-1,0 1,0 0,-1 0,-6 0,-1 1,0 0,1 0,-1 1,1 0,-1 1,1 0,0 0,0 1,0 0,1 1,-1 0,1 0,0 1,0 0,1 0,0 1,0 0,1 0,0 1,0 0,0 0,1 0,0 0,1 1,-2 5,5-12,-1 1,1-1,0 1,0 0,0-1,0 1,0 0,1-1,-1 1,1 0,0 0,-1 0,2 0,-1-1,0 1,0 0,1 0,0 0,-1-1,1 1,0 0,0-1,0 1,1-1,-1 1,1-1,-1 0,1 1,0-1,0 0,0 0,0 0,0 0,1-1,-1 1,0-1,1 1,-1-1,3 1,5 3,0-1,0 0,0 0,1-1,0 0,-1-1,1-1,0 1,0-2,0 1,18-4,-4-3</inkml:trace>
  <inkml:trace contextRef="#ctx0" brushRef="#br0" timeOffset="1722.017">1825 453,'-27'54,"-51"87,48-87,31-54,-1 1,1-1,0 0,-1 1,1-1,0 0,-1 0,1 1,0-1,-1 0,1 0,0 0,0 0,-1 0,1 0,0 0,-1 0,1 0,0-1,0 1,-1 0,1 0,0-1,-1 1,1 0,-1-1,1 1,0 0,-1-1,1 1,-1-1,1 1,-1-1,1 1,-1-1,0 0,1 1,-1-1,0 1,1-1,-1 0,0 1,0-1,1 0,-1 0,0 1,0-1,146-185,-146 185,0 0,0 0,1 0,-1 0,0-1,0 1,1 0,-1 0,1 0,-1 0,1 0,-1 0,1 0,-1 0,1 1,0-1,0 0,-1 0,1 0,0 1,0-1,0 0,0 1,0-1,0 1,0-1,0 1,0 0,0-1,0 1,0 0,0 0,0-1,0 1,1 0,-1 0,0 0,0 0,0 1,0-1,0 0,0 0,0 1,0-1,0 1,0-1,0 1,0-1,0 1,0-1,0 1,0 0,0 0,0-1,10 42,-11-35,1-1,1 1,-1-1,1 1,0-1,0 1,1-1,0 0,0 0,1 0,-1-1,1 1,0-1,1 0,-1 0,1 0,0 0,1-1,-3-3,1-1,-1 0,1 0,-1 0,0 0,1 0,-1-1,0 0,0 0,1 0,-1 0,0 0,0 0,0-1,0 0,0 1,-1-1,1 0,0 0,-1-1,0 1,1 0,-1-1,0 0,0 1,0-1,-1 0,1 0,-1 0,1 0,-1 0,0 0,0-1,0 1,-1 0,1-1,-1 1,10-18,61-132,-63 131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22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29 526,'-25'287,"22"-277,3-39,4 9,2-1,0 1,1 0,1 0,1 1,0 0,2 1,5-8,-9 14,1 1,0-1,1 2,0-1,0 1,1 1,1-1,0 2,0 0,0 0,12-5,-22 12,0 0,1 1,-1-1,1 1,-1-1,0 1,1 0,-1-1,1 1,-1 0,1 0,-1 0,1 0,-1 0,1 0,-1 1,1-1,-1 0,0 1,1-1,-1 1,0 0,1-1,-1 1,0 0,0 0,1 0,-1 0,0 0,0 0,0 0,0 0,0 0,-1 0,1 1,0-1,0 0,-1 1,1-1,-1 0,1 1,-1-1,0 1,1-1,-1 1,0 0,5 77,-6-69,1-5,-1-3,0-1,1 1,-1 0,0-1,1 1,-1 0,1-1,0 1,-1 0,1 0,0 0,0-1,0 1,0 0,0 0,1 0,-1-1,0 1,1 0,0 0,-1-1,1 1,0 0,0-1,0 1,0-1,0 1,0-1,0 0,0 1,1-1,-1 0,1 0,-1 0,1 0,-1 0,1 0,-1 0,1-1,0 1,-1 0,1-1,0 1,0-1,0 0,-1 0,3 0,90-76,-86 66,1 1,0 0,0 0,1 1,0 1,1-1,0 2,0-1,0 2,12-5,-20 9,0 0,-1 1,1-1,0 1,0 0,-1 0,1 0,0 0,0 0,-1 0,1 1,0 0,0-1,-1 1,1 0,-1 0,1 1,-1-1,1 0,-1 1,0-1,0 1,1 0,-1 0,0 0,-1 0,1 0,0 0,-1 1,1-1,-1 1,0-1,1 1,-1-1,0 1,-1 0,1-1,0 1,-1 0,0-1,1 3,1 119,-16-58,14-53</inkml:trace>
  <inkml:trace contextRef="#ctx0" brushRef="#br0" timeOffset="695.03">1073 526,'-23'14,"-1"0,2 2,0 1,1 0,1 2,0 0,2 1,0 1,-13 21,32-42,0-1,0 0,0 1,0-1,0 1,0-1,0 1,1-1,-1 1,0 0,0 0,0 0,1-1,-1 1,0 0,0 0,0 1,1-1,-1 0,0 0,0 1,0-1,0 0,0 1,1-1,-1 1,0 0,0-1,0 1,0 0,-1-1,1 1,0 0,0 0,0 0,-1 0,1 0,0 0,-1 0,1 0,-1 0,1 0,-1 0,1 0,-1 1,0-1,0 0,1 0,-1 0,0 1,0-1,0 0,-1 0,1 0,0 1,0-1,-1 0,1 0,0 0,-1 0,1 0,-1 0,1 0,-1 0,0 0,0 0,1 0,-1 0,185-107,-170 97,-13 7,0 1,0-1,0 1,0 0,1-1,-1 1,0 0,1 0,-1-1,1 1,-1 0,1 1,0-1,-1 0,1 0,0 1,-1-1,1 1,0-1,0 1,0 0,-1 0,1 0,0 0,0 0,0 0,0 0,-1 1,1-1,0 1,0-1,-1 1,1 0,0-1,-1 1,1 0,0 0,-1 0,0 1,1-1,-1 0,2 2,8 24,-10-23,0 0,1 1,-1-1,1 0,-1 0,1-1,0 1,1 0,-1-1,1 1,-1-1,1 0,0 0,0 0,0 0,1 0,-1-1,1 1,0-1,-1 0,1 0,0-1,0 1,0-1,3 1,4-3,0 0,0 0,0-1,0-1,-1 0,1 0,-1-1,0 0,0-1,0-1,0 1,-1-1,0-1,0 0,-1 0,7-7,7-3,7-9,-1 0,-1-2,-1-1,-2-1,-1-1,-1-1,-1-1,-3-1,0-1,-2 0,-2-1,7-29,-15 50,-2 0,0-1,0 0,-1 1,-1-1,-1 0,0-1,-1 1,-1 0,-1 0,0-2,1 16,-1 0,1 1,0-1,0 1,-1 0,1-1,-1 1,1 0,-1 0,0 0,1 0,-1 0,0 0,0 0,0 1,1-1,-1 1,0-1,0 1,0 0,0-1,0 1,0 0,0 0,0 1,0-1,0 0,0 1,0-1,0 1,1 0,-1-1,0 1,0 0,0 0,1 0,-1 0,1 1,-1-1,1 0,-1 1,1-1,0 1,0-1,-1 1,1-1,0 1,1 0,-1 0,0 0,0-1,1 1,-1 0,1 2,-11 18,1 1,1 0,1 0,1 1,2 0,0 0,1 1,2-1,0 1,2 0,0 0,2-1,2 13,24 84,-21-100,-1 1,-1-1,-1 1,-1 0,0 0,-2 8,-15 5,2-29</inkml:trace>
  <inkml:trace contextRef="#ctx0" brushRef="#br0" timeOffset="932.055">1356 413,'43'-5,"39"-6,9-1,-5 1,-8 2,-13 4,-12 1,-10 3,-13 0</inkml:trace>
  <inkml:trace contextRef="#ctx0" brushRef="#br0" timeOffset="1495.786">2203 442,'-11'2,"1"1,0 0,0 0,0 1,0 1,0 0,1 0,0 1,0 0,0 0,1 1,-6 6,4-5,0 1,0 0,1 1,1 0,0 0,0 1,1 0,0 0,-3 7,9-14,-1-1,1 0,0 1,0-1,0 1,0-1,1 1,-1 0,1-1,0 1,0 0,0-1,1 1,-1-1,1 1,0 0,0-1,0 1,1-1,-1 0,1 0,-1 1,1-1,0 0,1 0,-1 0,0-1,1 1,-1-1,1 1,0-1,0 0,0 0,0 0,0 0,1-1,10 5,0-1,1 0,0-2,-1 0,1 0,0-1,1-1,-1-1,0 0,0-1,0 0,0-2,0 1,0-2,-1 0,1-1,-1 0,6-4,66-41,-71 36</inkml:trace>
  <inkml:trace contextRef="#ctx0" brushRef="#br0" timeOffset="1947.086">2541 131,'-87'430,"72"-324,17-104,0 0,0 0,0-1,1 1,-1 0,1-1,-1 0,1 1,-1-1,1 0,0 0,0-1,-1 1,1 0,0-1,0 0,0 0,0 0,0 0,0 0,-1 0,1-1,0 1,0-1,0 0,-1 0,1 0,0 0,-1 0,1-1,-1 1,1-1,-1 0,0 0,2-1,-2 2,145-86,-146 86,0 1,1-1,-1 0,0 0,1 1,-1-1,1 0,-1 1,1 0,-1-1,1 1,-1 0,1 0,-1 0,1 0,0 0,-1 0,1 0,-1 0,1 1,-1-1,1 1,-1-1,1 1,-1 0,1-1,-1 1,0 0,0 0,1 0,-1 0,0 0,0 0,0 0,0 0,0 1,0-1,0 0,0 1,-1-1,1 1,0-1,-1 1,1-1,-1 1,0-1,1 1,-1-1,0 2,3 30,-3-30,-1 1,0-1,1 1,-1-1,1 0,0 1,0-1,1 1,-1-1,1 1,0-1,0 1,0-1,0 0,0 0,1 1,-1-1,1 0,0 0,0-1,0 1,0 0,1-1,-1 1,1-1,-1 0,1 1,0-1,0-1,0 1,0 0,0-1,0 1,1-1,-1 0,0 0,4 0,10-3</inkml:trace>
  <inkml:trace contextRef="#ctx0" brushRef="#br0" timeOffset="2316.254">3021 696,'17'-8,"0"-1,-1 0,0-1,0-1,-1-1,-1 0,0-1,0 0,-1-1,-1 0,-1-1,0-1,1-2,-11 17,0-1,0 1,-1 0,1 0,0-1,-1 1,1 0,-1-1,1 1,-1 0,0-1,1 1,-1-1,0 1,0 0,0-1,0 1,0-1,-1 1,1-1,0 1,-1 0,1-1,-1 1,1 0,-1-1,0 1,1 0,-1 0,0-1,0 1,0 0,0 0,0 0,0 0,0 0,0 0,0 1,-1-1,1 0,0 0,0 1,-1-1,1 1,-1-1,1 1,0 0,-1 0,-70 6,54 2,0 0,1 2,0 0,1 0,0 2,0 0,0 1,11-9,1 0,-1 1,1-1,0 1,0 0,0 0,1 0,-1 0,1 1,0-1,1 1,0 0,0 0,0 0,0 0,1 0,0 0,1 1,-1-1,1 0,0 0,1 1,0 4,0-6,1 0,0 0,0 0,1 0,-1-1,1 1,0-1,0 1,1-1,-1 0,1 0,0 0,0-1,0 0,1 1,-1-1,1-1,0 1,-1-1,1 0,0 0,1 0,-1 0,0-1,0 0,1 0,-1-1,6 1,3-1,1 1,0-2,-1 0,1 0,0-2,-1 0,0 0,0-1,0-1,3-2,8-5</inkml:trace>
  <inkml:trace contextRef="#ctx0" brushRef="#br0" timeOffset="2728.653">3698 357,'-19'14,"0"1,2 1,-1 0,2 2,0 0,1 0,-11 19,25-33,0 0,0-1,0 1,1-1,-1 1,1 0,0-1,0 1,0 0,0 0,1-1,0 1,-1 0,1-1,1 1,-1-1,0 0,1 1,0-1,0 0,0 0,0 0,0 0,1 0,-1 0,1-1,0 1,-1-1,1 0,1 0,-1 0,0 0,0 0,1-1,-1 1,1-1,-1 0,2 0,37 29,-39-27,1 0,-1 0,0 0,-1 0,1 1,0-1,-1 1,0 0,0-1,0 1,0 0,-1 0,1 0,-1 0,0 1,0-1,-1 0,1 0,-1 1,0-1,0 0,0 1,-1-1,0 0,1 0,-2 1,1-1,0 0,-1 0,0 0,0 0,0-1,0 1,0-1,-1 1,0-1,1 0,-1 1,-1-1,1-1,0 1,-1-1,1 1,-3 0,-2 3,0-1,-1-1,1 1,-1-1,0-1,0 1,0-2,0 1,-1-1,1-1,-1 0,1 0,-1 0,1-2,-1 1,0-1,1 0,-1-1,1 0,0-1,-3-1,-2-7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34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185 533,'-177'288,"170"-274,14-24,9-11,114-165,-45 83,-84 102,0 0,0 1,0-1,0 1,0-1,0 1,0-1,0 1,0 0,0-1,1 1,-1 0,0 0,0 0,0 0,0 0,0 0,1 0,-1 0,0 1,0-1,0 0,0 1,0-1,0 1,0-1,0 1,0-1,0 1,0 0,0-1,0 1,0 0,-1 0,1 0,0 0,0 0,-1 0,1 0,-1 0,1 0,-1 0,1 0,-1 0,16 51,-15-38,1 0,0-1,1 1,1-1,0 0,1 0,1 0,-1-1,2 0,0 0,0 0,1-1,1 0,0-1,0 0,11 9,-17-17,0-1,0 0,0 1,0-1,0 0,0 0,0-1,0 1,1-1,-1 0,0 1,0-1,1-1,-1 1,0 0,0-1,0 0,1 1,-1-1,0-1,0 1,0 0,0-1,-1 1,1-1,0 0,-1 0,3-2,67-66,-70 68,10-16,0 0,-2-1,0 0,-1-1,0 1,-2-2,0 1,-2-1,0 0,2-22,-7-9,-6 53</inkml:trace>
  <inkml:trace contextRef="#ctx0" brushRef="#br0" timeOffset="889.045">1315 448,'-77'36,"1"3,2 2,-3 8,70-44,-65 51,70-54,0 0,0 0,0 0,0 0,0 1,1-1,-1 0,1 1,-1-1,1 1,0 0,0-1,0 1,1 0,-1 0,1 0,-1-1,1 1,0 0,0 0,0 0,1 0,-1 0,0-1,1 1,0 0,0 0,0 1,4 0,0 0,0 0,0-1,0 1,0-1,1 0,-1-1,1 1,0-1,0 0,0-1,0 0,0 1,0-2,0 1,0-1,1 0,-1 0,0-1,0 1,0-2,0 1,0-1,0 1,0-1,0-1,-1 1,1-1,1-2,24-10,-1-2,0-1,-1-2,-1 0,-1-2,-1-1,-1-1,13-18,-37 42,1 0,-1 0,0 0,0 0,0 0,1 0,-1 0,0 0,0 0,0 1,0-1,0 0,1 1,-1-1,0 1,0 0,0-1,0 1,0 0,0-1,-1 1,1 0,0 0,0 0,0 0,-1 0,1 0,-1 0,1 0,0 0,-1 0,0 0,1 0,-1 1,0-1,1 0,-1 0,0 0,0 0,0 1,0-1,0 0,-1 0,1 0,0 1,0-1,-1 0,1 0,-1 0,0 1,6 19,-3-16,-1 1,1-1,0 0,0-1,1 1,-1 0,1 0,0-1,0 0,1 0,-1 0,1 0,0 0,0-1,0 1,1-1,-1 0,1-1,0 1,0-1,0 0,0 0,0 0,0-1,0 1,0-1,1-1,-1 1,0-1,1 0,-1 0,1 0,-1-1,0 0,0 0,2-1,16-10,0-1,-1-1,0-2,-1 0,-1-1,-1-1,0 0,11-17,-8 11,-2 0,-1-2,0-1,-2 0,-2-1,0-1,-2 0,-1-1,-1 0,-2-1,-1 0,-1-1,-2 1,-1-1,-1-18,-2 48,0-1,-1 0,0 1,1-1,-1 1,0-1,0 0,0 1,-1-1,1 0,-1 1,1-1,-1 1,0-1,0 1,0-1,0 1,-1 0,1 0,-1-1,1 1,-1 0,0 0,0 0,1 1,-1-1,-1 0,1 1,0-1,0 1,-1 0,1 0,0 0,-1 0,1 0,-1 0,1 1,-1-1,-1 1,0 2,1 1,0 0,0 0,0 1,0-1,0 1,1-1,0 1,-1 0,1 0,1 0,-1 0,1 0,-1 0,1 0,0 1,1-1,-1 0,1 1,0-1,0 1,0-1,0 0,1 3,-1-4,-7 282,0-254,2 0,2 0,0 1,2-1,2 1,1 0,1-1,3 7,-4-29,2 5,-1 0,0 1,0-1,-2 1,0 0,0-1,-2 1,0 0,-1 7,1-22,1 1,0-1,0 1,-1 0,1-1,-1 1,1-1,0 1,-1-1,1 1,-1-1,1 1,-1-1,0 1,1-1,-1 0,1 1,-1-1,0 0,1 1,-1-1,0 0,1 0,-1 0,0 0,1 0,-1 1,0-1,1 0,-1-1,0 1,0 0,1 0,-1 0,0 0,1-1,-1 1,0 0,1 0,-1-1,1 1,-1 0,1-1,-1 1,0-1,1 1,-1-1,1 1,0-1,-1 1,1-1,-1 0,1 1,0-1,0 0,-1 1,1-1,0 0,0 1,0-1,0 0,-1 1,1-1,-26-43,15 22</inkml:trace>
  <inkml:trace contextRef="#ctx0" brushRef="#br0" timeOffset="1134.911">1540 335,'38'0,"28"0,11 0,-1 0,-10 0,-11 0,-11 0,-7 0,-10 0</inkml:trace>
  <inkml:trace contextRef="#ctx0" brushRef="#br0" timeOffset="1852.351">2104 476,'-5'21,"0"-6,0 0,1 0,1 1,0-1,1 1,1-1,0 1,1 0,1-1,1 1,0 0,1-1,2 6,-4-18,0 0,0 0,0-1,1 1,-1-1,1 1,0-1,0 1,0-1,0 0,0 0,0 0,0 0,1 0,-1 0,1-1,-1 1,1-1,0 0,0 0,0 0,-1 0,1 0,0-1,0 1,0-1,0 0,0 1,0-2,0 1,0 0,0 0,0-1,0 0,0 0,1 0,95-54,-77 39,-2-1,0-1,-1 0,-1-2,-1 0,-1-1,0-1,-2 0,9-18,-23 25,-21 40,14-16,1 0,0 0,1 1,0 0,1 0,0 0,0 0,1 1,0 0,1-1,0 1,1 0,0 0,1 0,0 0,1 0,0 0,1 0,2 8,-3-16,1 0,0-1,0 1,0 0,0-1,0 0,0 0,1 1,-1-1,1 0,-1-1,1 1,0 0,0-1,0 0,0 0,0 0,0 0,0 0,0 0,0-1,0 1,1-1,-1 0,0 0,0 0,0-1,1 1,-1-1,3 0,95-32,-75 19,0-1,-1-1,0-2,-2 0,0-2,-1 0,-1-2,-1 0,-1-1,0-1,-2-1,6-14,-17 31,0 0,-1-1,0 1,-1-1,0 0,0 0,-1-1,0 1,0-1,-1 1,-1-1,1 0,-2 0,1 0,-1 0,-2-7,2 15,-1 0,0 0,0 1,0-1,0 0,0 0,-1 0,1 1,-1-1,1 1,-1-1,1 1,-1 0,0-1,0 1,1 0,-1 0,0 0,0 0,0 1,0-1,0 0,0 1,-1 0,1-1,0 1,0 0,0 0,0 0,0 0,0 1,-1-1,1 0,0 1,0 0,0-1,0 1,0 0,-1 1,-72 48,71-48,1 1,0-1,0 1,0 0,0 0,0 0,1 0,-1 0,1 1,0-1,0 1,0 0,1-1,-1 1,1 0,0 0,0 0,0 0,1 0,-1 0,1 0,0 0,0 0,0 1,1-1,-1 0,1 0,0 0,0 0,1-1,-1 1,1 0,0 0,0-1,0 1,0-1,1 0,-1 1,1-1,0 0,0-1,0 1,0 0,1-1,1 2,72 10,-72-14,0-1,0 1,0 0,0 0,0 0,0 1,0-1,-1 1,1 0,0 1,0-1,-1 1,1 0,-1 0,0 1,1-1,-1 1,0 0,-1 0,1 0,0 0,-1 1,0 0,0 0,0 0,0 0,0 0,-1 0,0 1,0-1,0 1,0 2,0 6,-1 1,-1-1,0 1,-1-1,-1 1,0-1,0 0,-1 1,-1-1,-3 5,1 2</inkml:trace>
  <inkml:trace contextRef="#ctx0" brushRef="#br0" timeOffset="2540.872">3515 420,'-37'19,"0"3,1 0,2 3,0 1,1 1,2 2,-1 3,-16 41,47-72,0 1,0-1,1 1,-1 0,0-1,1 1,-1 0,1 0,0-1,0 1,-1 0,1 0,0-1,0 1,1 0,-1 0,0 0,1-1,-1 1,1 0,-1 0,1-1,0 1,0-1,0 1,0-1,0 1,0-1,0 1,0-1,0 0,1 0,-1 1,1-1,-1 0,1 0,-1 0,1-1,0 1,-1 0,1-1,0 1,-1-1,1 1,0-1,9 0,1 0,-1-1,0 0,0-1,1 0,-1-1,-1 0,1-1,0 0,-1 0,0-1,0-1,0 0,-1 0,0-1,3-2,140-120,-152 128,0 0,0 0,1 1,-1-1,0 0,0 0,1 1,-1-1,1 0,-1 1,1-1,-1 0,1 1,-1-1,1 0,-1 1,1-1,0 1,0-1,-1 1,1 0,0-1,-1 1,1 0,0-1,0 1,0 0,-1 0,1 0,0 0,0 0,0 0,-1 0,1 0,0 0,0 0,0 0,0 0,-1 0,1 1,0-1,0 0,-1 1,1-1,0 1,-1-1,1 1,0-1,-1 1,1-1,0 1,-1-1,1 1,-1 0,1-1,-1 1,0 0,1 0,-1-1,0 1,1 0,-1 0,0 0,0-1,0 1,-5 53,2-47,1-1,1 1,-1 0,1-1,0 1,1 0,0 0,0 0,0 0,1 0,0-1,0 1,1 0,0-1,0 1,0-1,1 1,0-1,0 0,1 0,0-1,0 1,0-1,1 1,-1-1,5 3,-2-5,-1 1,1-1,0 0,0-1,0 0,0 0,1 0,-1-1,1 0,-1 0,1-1,-1 0,1 0,-1-1,0 0,1-1,-1 1,0-1,0-1,0 1,0-1,4-2,141-91,-113 68,-15 11,0 0,-1-1,-1-2,-1 0,-1-1,0-2,-2 0,4-6,-11 13,0 0,0-1,-2 0,0-1,-1 0,0 0,-2 0,0-1,-1 0,-1-1,-1 1,-1-1,0 1,-2-1,0 0,-1 1,-2-7,2 21,0 0,-1 0,0 0,0 0,0 0,-1 0,0 1,1-1,-2 1,1 0,0 0,-1 0,0 0,0 0,0 1,0 0,-1 0,1 0,-1 0,1 1,-1 0,0 0,0 0,0 0,-1 1,1 0,0 0,0 0,-1 1,1 0,0 0,-1 0,1 1,0-1,0 1,-1 1,1-1,0 1,0 0,0 0,0 0,1 0,-1 1,-1 1,-7 7,1 0,0 0,0 1,1 1,1 0,0 0,1 1,1 0,0 1,0-1,2 2,0-1,1 1,0 0,1 0,1 0,0 0,2 1,0-1,0 1,2 0,0-1,1 0,0 1,2-1,0 0,3 8,0-5,0 0,1 0,2-1,0 0,0-1,2 0,0-1,1 0,0-1,2-1,5 5,19 19,2-2,2-2,0-1,3-3,8 3,-28-20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2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7,'-1'0,"0"-1,-1 1,1 0,0-1,-1 1,1 0,0 0,0 0,-1 0,1 0,0 0,-1 0,1 1,0-1,-1 0,1 1,0-1,0 1,0-1,-1 1,1 0,0-1,0 1,0 0,0 0,0 0,0 0,0 0,1 0,-1 0,0 0,0 0,1 0,-1 0,1 0,-1 1,1-1,-1 0,1 0,0 1,-14 55,0 113,4-80,5 1,4 67,2-95,-18 4,5-55</inkml:trace>
  <inkml:trace contextRef="#ctx0" brushRef="#br0" timeOffset="245.396">0 374,'34'-5,"25"-6,7-1,-2 1,-7 2,-10 4,-6 1,-7 3,-8 0</inkml:trace>
  <inkml:trace contextRef="#ctx0" brushRef="#br0" timeOffset="3419.081">650 7,'6'-6,"-6"6,-3 15,0 487,14-444,-10-57,-1 0,1 0,-1 0,1 0,0 0,-1 0,1 0,0 0,0-1,0 1,-1 0,1 0,0 0,0-1,0 1,0-1,1 1,-1-1,0 1,0-1,0 0,0 1,0-1,1 0,-1 0,0 0,0 0,0 0,1 0,-1 0,0 0,0 0,0-1,0 1,1 0,-1-1,0 1,0-1,0 1,0-1,0 0,0 1,0-1,0 0,-1 0,1 0,0 0,0 0,103-106,-17 26,-85 79,0 1,0 0,0 0,0 0,0 0,0 0,0 0,0 1,1-1,-1 1,0-1,1 1,-1 0,0 0,1 0,-1 0,0 0,0 1,1-1,-1 1,0-1,0 1,1 0,-1 0,0 0,0 0,0 0,0 1,0-1,-1 0,1 1,0 0,-1-1,1 1,-1 0,1 0,-1 0,0 0,46 86,-44-81,31 100,-21-95</inkml:trace>
  <inkml:trace contextRef="#ctx0" brushRef="#br0" timeOffset="6753.44">1270 544,'10'5,"-1"-1,1 0,0-1,0 0,0 0,0-1,0 0,1-1,-1 0,0 0,1-1,-1-1,1 0,-1 0,0-1,0 0,0-1,0 0,0-1,0 0,-1 0,0-1,0 0,0-1,0 0,-1 0,0-1,-1 0,4-4,-9 8,1 1,-1 0,-1-1,1 1,0-1,-1 0,1 0,-1 1,0-1,0 0,0 0,0 0,-1 0,1 0,-1-1,0 1,1 0,-1 0,-1 0,1 0,0 0,-1 0,0 0,0 0,0 0,0 0,0 0,0 0,-1 1,1-1,-1 0,0 1,0-1,0 1,0 0,0 0,-1 0,1 0,0 0,-1 0,0 0,1 1,-1-1,0 1,0 0,0 0,0 0,0 0,-10 0,0 0,1 1,-1 1,0 0,1 0,-1 1,1 1,0 0,0 1,0 0,0 1,0 0,1 1,0 0,0 1,1 0,-7 7,12-11,0 1,1 1,0-1,-1 0,2 1,-1 0,0 0,1 0,0 0,0 1,1-1,-1 1,1 0,1 0,-1-1,1 1,0 0,0 0,0 1,1-1,0 0,1 0,-1 0,1 0,0 0,0 0,1 0,0 0,1 1,-1 1,2 0,-1 0,1-1,1 1,-1-1,1 0,0 0,1 0,0-1,0 0,0 0,1 0,-1-1,1 0,1 0,-1-1,1 0,-1 0,1-1,5 1,7 1,1 0,0-2,1-1,-1 0,0-2,1 0,-1-2,0 0,0-1,0-2,0 0,0-1,9-4,25-31,-41 25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1:15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1183 1581,'-2'2,"0"0,0 0,1 0,-1 0,0 0,1 0,0 1,-1-1,1 1,0-1,0 1,1-1,-1 1,0-1,1 1,-1 0,1-1,0 1,0 0,0 0,0-1,0 0,0 0,0 1,1-1,-1 0,1 1,-1-1,1 0,0 0,0 0,0 0,0 0,0 0,0 0,0 0,1 0,-1 0,1-1,0 1,-1 0,1-1,0 0,0 1,0-1,0 0,0 0,0 0,0 0,0 0,0 0,1-1,-1 1,0-1,0 0,1 0,-1 1,0-1,1-1,-1 1,0 0,0-1,1 1,-1-1,0 1,0-1,0 0,0 0,0 0,0 0,0 0,0-1,0 1,0-1,0 1,-1-1,1 0,-1 1,1-2,1 2,0 0,-1 0,0 0,1-1,-1 1,0 0,1-1,-1 0,0 1,0-1,0 0,-1 0,1 0,0 0,-1-1,1 1,-1 0,0-1,0 1,1 0,-2-1,1 0,0 1,-1-1,1 1,-1-1,0 0,1 1,-1-1,-1 0,1 1,0-1,-1 0,1 1,-1-1,0 0,0 1,0-1,0 1,0 0,0-1,-2-1,-4 2,1 1,0-1,-1 1,1 0,-1 1,0 0,1 0,-1 0,1 1,-1 0,1 0,-1 0,1 1,0 0,0 0,0 1,0 0,0 0,0 0,1 1,-1 0,1 0,0 0,0 1,1-1,-1 1,1 0,-2 4,5-7,1 0,-1-1,1 1,0 0,0 0,0 0,0 0,0 0,1-1,-1 1,0 0,1 0,-1 0,1-1,0 1,-1 0,1-1,0 1,0-1,0 1,0-1,1 1,-1-1,0 1,1-1,-1 0,1 0,-1 0,1 0,-1 0,1 0,0 0,-1-1,1 1,0 0,0-1,-1 0,1 1,0-1,0 0,0 0,0 0,-1 0,1 0,0 0,0-1,0 1,0 0,-1-1,2 0,8 0,-1 1,0-2,0 1,0-1,-1-1,1 0,0 0,-1-1,0 0,0-1,0 0,0 0,-1-1,0 0,4-4,-3-4,-6 2</inkml:trace>
  <inkml:trace contextRef="#ctx0" brushRef="#br0" timeOffset="27419.962">11033 0,'-24'39,"2"0,2 2,2 0,1 1,-3 18,6-14,2 0,2 1,2 0,2 0,2 1,3 0,3 46,2 70,-9-140,-1-25</inkml:trace>
  <inkml:trace contextRef="#ctx0" brushRef="#br0" timeOffset="27673.415">10609 537,'34'0,"39"0,13 0,1 0,-10 0,-12 0,-13 0,-6 0,-6 0,-4 0,-5 0,-7 0</inkml:trace>
  <inkml:trace contextRef="#ctx0" brushRef="#br0" timeOffset="27870.95">11428 537,'-10'13,"0"0,0 0,1 1,1 1,0-1,2 1,-1 1,2-1,0 1,0 0,2 0,0 0,1 1,0-1,2 9,0-21,1-1,-1 0,1 0,0 1,0-1,0 0,1 0,-1 0,1 0,-1 0,1 0,0 0,0-1,1 1,-1-1,0 1,1-1,0 0,-1 0,1 0,0 0,0-1,0 1,0-1,0 0,0 1,1-1,-1-1,0 1,1 0,-1-1,0 0,1 0,-1 0,1 0,-1 0,0-1,1 0,10-1,0 0,0-1,-1-1,1 0,-1-1,0 0,0-1,7-6,80-74,-97 82,0 0,0 0,0-1,-1 1,1-1,-1 1,0-1,0 0,-1 0,0 0,0 0,0 0,0 0,-1 0,1 0,-1 0,-1-1,1 1,-1 0,0 0,0 0,0 0,-1 0,-1-2,1 4,0 0,0 0,-1 0,1 0,-1 0,0 0,0 0,0 1,0 0,-1 0,1-1,-1 2,1-1,-1 0,1 1,-1 0,0 0,0 0,0 0,0 0,0 1,0 0,1 0,-1 0,-1 0,-99 14,76-7,3-1</inkml:trace>
  <inkml:trace contextRef="#ctx0" brushRef="#br0" timeOffset="6533.643">2538 594,'0'-1,"-1"0,1 0,0 0,0 1,0-1,-1 0,1 1,0-1,-1 0,1 1,0-1,-1 0,1 1,-1-1,1 1,-1-1,1 0,-1 1,0 0,1-1,-1 1,1-1,-1 1,0 0,0-1,1 1,-1 0,0 0,0 0,1-1,-1 1,0 0,0 0,1 0,-1 0,0 0,0 0,1 1,-1-1,0 0,0 0,1 0,-1 1,0-1,1 0,-1 1,0-1,1 1,-1-1,1 1,-1-1,-19 38,10 0,2-1,2 2,1-1,2 0,2 1,1 0,2-1,2 1,1-1,2 0,2-1,7 19,-14-51,0-1,0 1,0-1,1 0,-1 0,1 0,0 0,0 0,1-1,-1 1,1-1,-1 0,1 0,0-1,0 1,0-1,1 1,-1-1,1-1,-1 1,1-1,-1 1,1-1,0-1,0 1,-1-1,1 0,0 0,0 0,0 0,-1-1,1 0,0 0,0 0,-1-1,1 1,-1-1,0 0,1-1,-1 1,0-1,0 0,0 0,0 0,15-14,0-1,-1-1,-1 0,-1-1,-1-1,0 0,1-6,4-3,-13 19,-7 9,0 1,0-1,0 1,0-1,1 1,-1 0,1-1,-1 1,1-1,-1 1,1 0,0-1,-1 1,1 0,0 0,0-1,0 1,0 0,0 0,0 0,0 0,1 0,-1 1,0-1,0 0,1 0,-1 1,1-1,-1 1,0-1,1 1,-1 0,1 0,-1-1,1 1,-1 0,1 0,-1 0,1 1,-1-1,1 0,-1 1,0-1,1 0,-1 1,1 0,-1-1,0 1,1 0,-1 0,0-1,0 1,0 0,0 0,0 1,0-1,0 0,0 0,0 0,33 64,-32-56,1 0,0-1,0 0,1 1,0-1,0-1,1 1,0 0,0-1,1 0,0-1,0 1,0-1,1 0,0 0,0-1,1 0,0-1,-1 1,1-1,1-1,-1 1,1-2,-1 1,1-1,0 0,5-5,0 0,0-1,0 0,0-1,-1-1,0 0,0-1,-1 0,0-1,0 0,-1-1,0 0,0-1,-1 0,0-1,-1 0,0-1,-1 1,0-2,-1 1,0-1,-1 0,-1 0,0-1,-1 0,0 0,1-13,30-114,-33 117</inkml:trace>
  <inkml:trace contextRef="#ctx0" brushRef="#br0" timeOffset="6986.095">3723 227,'-23'72,"4"0,4 2,2 0,4 1,0 63,41 65,-32-200,0 0,1 1,-1-1,0 0,1 0,0 0,0 1,0-1,0 0,0 0,1 0,-1-1,1 1,0 0,-1 0,1-1,1 1,-1-1,0 0,1 0,-1 0,1 0,-1 0,1 0,0 0,0-1,0 0,0 1,0-1,0 0,0-1,1 1,-1-1,0 1,0-1,1 0,-1 0,0 0,0 0,1-1,-1 1,0-1,0 0,0 0,0 0,0-1,0 1,0-1,0 1,0-1,-1 0,132-103,-131 105,0-1,0 1,0 0,0 0,1 1,-1-1,0 0,0 1,0 0,0 0,0 0,-1 0,1 0,0 1,0-1,-1 1,1 0,-1 0,1 0,-1 0,0 0,0 0,0 1,0-1,0 1,0-1,-1 1,1 0,-1 0,0-1,0 1,0 0,0 0,0 0,-1 0,1 1,-1-1,0 0,0 1,27 51,-12-43,1-3</inkml:trace>
  <inkml:trace contextRef="#ctx0" brushRef="#br0" timeOffset="7597.644">4542 707,'-29'23,"1"2,1 1,1 1,1 2,2 0,1 2,-14 25,35-55,-1 0,1 1,0-1,0 0,0 1,0-1,1 0,-1 1,0-1,0 1,1-1,-1 1,1 0,-1-1,1 1,0 0,0-1,0 1,0 0,0-1,0 1,0 0,0-1,1 1,-1-1,1 1,-1 0,1-1,0 1,-1-1,1 1,0-1,0 0,0 1,0-1,0 0,0 0,1 1,-1-1,0 0,1 0,-1-1,0 1,1 0,10-3,0-2,0 1,0-2,-1 0,0 0,0-1,0 0,-1-1,0 0,0-1,-1 0,7-7,126-116,-142 131,0 1,-1 0,1 0,0 0,0 0,0-1,0 1,0 0,0 0,0 0,1 0,-1 0,0-1,0 1,1 0,-1 0,1 0,-1-1,0 1,1 0,-1-1,1 1,0 0,-1-1,1 1,-1-1,1 1,0-1,-1 1,1-1,0 1,0-1,0 0,-1 1,1-1,0 0,0 0,0 1,0-1,-1 0,1 0,0 0,0 0,0 0,0 0,-1-1,1 1,0 0,0 0,0-1,0 1,-1 0,1-1,0 1,0 0,-1-1,1 1,0-1,-1 0,1 1,-1-1,1 1,-1-1,1 0,-1 0,1 1,-1-1,1 0,-1 0,1 38,9 65,-9-99,0 1,1-1,-1 0,0 0,1 0,0 0,0 0,0 0,0 0,0-1,0 1,1-1,-1 1,1-1,0 0,0 0,0 0,0-1,0 1,0-1,0 1,0-1,1 0,-1 0,0-1,1 1,1-1,5 1,1-1,-1-1,0 0,0 0,0-1,0-1,-1 1,1-1,-1-1,1 0,-1 0,0-1,-1 0,1-1,-1 0,0 0,1-2,11-10,0 0,-1-2,-2 0,0-1,12-21,-5 10,-2 0,-1-2,-2-1,-2 0,0-1,-3-1,-1 0,-2-1,-1 0,-2-1,-2 0,1-30,-7 67,1 1,-1-1,0 1,0-1,1 0,-1 1,0-1,0 1,-1-1,1 0,0 1,0-1,-1 1,1-1,-1 1,1-1,-1 1,0-1,0 1,1-1,-1 1,0 0,0 0,0-1,-1 1,1 0,0 0,0 0,-1 0,1 0,0 0,-1 1,1-1,-1 0,1 1,-1-1,1 1,-1-1,1 1,-1 0,0 0,1 0,-1 0,0 0,1 0,-1 0,1 0,-2 1,-6 8,1 0,0 0,1 1,0 0,1 1,0-1,1 1,0 0,0 1,1-1,1 1,-2 9,-2 1,2-1,0 1,1 0,1 0,2 0,0 0,1 1,1-1,1 0,1 0,1 0,1 0,1-1,0 0,2 0,9 17,71 107,-75-126</inkml:trace>
  <inkml:trace contextRef="#ctx0" brushRef="#br0" timeOffset="7750.339">4796 566,'48'-5,"44"-2,17 1,-6 1,-20 2</inkml:trace>
  <inkml:trace contextRef="#ctx0" brushRef="#br0" timeOffset="23886.108">5953 170,'12'-27,"-12"27,-1 1,1-1,0 0,0 1,0-1,0 0,0 1,0-1,1 0,-1 1,0-1,0 0,0 1,0-1,0 0,0 1,1-1,-1 0,0 0,0 1,0-1,1 0,-1 0,0 1,0-1,1 0,-1 0,0 0,0 1,1-1,-1 0,0 0,1 0,-1 0,0 0,1 0,-1 1,0-1,1 0,-1 0,0 0,1 0,-1 0,0 0,1-1,-1 1,0 0,1 0,-1 0,0 0,1 0,-1 0,0-1,1 1,-1 0,0 0,0 0,1-1,-1 1,0 0,3 217,-4 146,-26-104,27-257,-1-1,1 0,0 0,0 1,-1-1,1 0,0 0,0 1,0-1,1 0,-1 0,0 1,0-1,1 0,-1 0,0 0,1 1,-1-1,1 0,0 0,-1 0,1 0,0 0,0 0,0 0,-1 0,1 0,0 0,0-1,0 1,1 0,-1-1,0 1,0-1,0 1,0-1,0 1,1-1,-1 0,0 1,0-1,1 0,-1 0,0 0,1 0,-1 0,0-1,0 1,1 0,-1 0,0-1,0 1,0-1,0 1,1-1,-1 1,0-1,0 0,0 0,0 0,0 1,0-1,-1 0,1 0,0 0,0 0,-1 0,1 0,0-1,91-131,-67 96,-15 19,2 0,0 1,1 0,1 0,0 2,2 0,-1 0,2 2,0 0,11-6,-26 17,1 1,0 0,0-1,0 1,-1 0,1 0,0 1,1-1,-1 1,0-1,0 1,0 0,0 0,0 0,0 1,0-1,0 1,0 0,0 0,0 0,0 0,0 0,0 0,-1 1,1 0,0-1,-1 1,1 0,-1 0,0 0,0 1,0-1,0 0,0 1,0 0,-1-1,1 1,-1 0,1 1,5 10,-1-1,-1 1,0 1,-1-1,0 0,-1 1,-1 0,0 0,-1 0,-1 0,-1 2,1-10,0-5,-1 1,1-1,-1 1,1-1,0 1,0-1,0 1,1-1,-1 1,1-1,-1 1,1-1,0 1,-1-1,2 0,-1 1,0-1,0 0,1 0,-1 0,1 0,-1 0,1 0,0 0,0 0,0-1,9 0</inkml:trace>
  <inkml:trace contextRef="#ctx0" brushRef="#br0" timeOffset="24817.069">6969 650,'-36'16,"1"1,0 1,2 2,0 2,2 1,-16 15,41-34,1 0,0 1,0-1,1 1,-1 0,1 0,0 0,0 1,1 0,0-1,0 1,0 0,1 1,0-1,0 0,0 1,1-1,0 1,0-1,1 1,-1 0,4-4,0 1,0-1,0 0,1 0,-1 0,1 0,-1-1,1 1,0-1,0 0,0 0,0-1,0 1,1-1,-1 0,0 0,1 0,-1 0,0-1,1 0,-1 0,1 0,-1-1,1 1,-1-1,5-1,7-2,1-1,-1 0,0-1,0-1,-1-1,0 0,0-1,-1 0,0-1,0-1,-1 0,-1-1,6-7,33-26,62-47,-112 92,0 1,1 0,-1-1,0 1,0 0,0-1,0 1,0 0,0 0,0 0,0 0,0 0,0 0,0 0,-1 0,1 1,0-1,-1 0,1 0,-1 0,1 1,-1-1,0 0,0 1,1-1,-1 0,0 1,0-1,0 0,0 1,-1-1,1 0,0 1,0-1,-1 0,1 1,-1-1,1 0,-1 0,0 1,1-1,-1 0,0 0,-1 1,2-2,-13 42,-13 66,25-105,1 0,0 1,0-1,0 0,1 0,-1 0,1 0,0 0,0 1,0-1,0-1,0 1,1 0,-1 0,1 0,0-1,0 1,0-1,0 1,0-1,0 0,1 0,-1 0,1 0,0 0,-1-1,1 1,0-1,0 0,3 1,0 0,-1-1,1 0,0-1,0 1,0-1,0 0,0-1,0 0,0 0,-1 0,1 0,0-1,-1 0,1 0,-1-1,1 1,-1-1,0 0,0-1,-1 1,1-1,0 0,92-96,0-21,-97 120,0 0,0-1,0 1,1 0,-1 0,0 0,0 0,1 0,-1 0,1 0,-1 0,1 0,-1 0,1 0,0 0,0 0,-1 0,1 0,0 0,0 1,0-1,0 0,0 1,0-1,0 0,0 1,0 0,0-1,0 1,0-1,0 1,1 0,-1 0,0 0,0 0,0 0,0 0,0 0,1 0,-1 0,0 0,0 1,0-1,0 1,0-1,0 0,0 1,0 0,0-1,0 1,0 0,1 0,3 142,-34 118,25-212,-2-1,-2 0,-1-1,-3 1,-16 38,28-85,0 0,0 0,0 0,1 0,-1 0,0 0,0-1,-1 1,1 0,0 0,0 0,0 0,-1 0,1 0,0-1,-1 1,1 0,0 0,-1 0,1-1,-1 1,0 0,1-1,-1 1,0 0,1-1,-1 1,0-1,1 1,-1-1,0 1,0-1,0 0,0 1,1-1,-1 0,0 0,0 1,0-1,0 0,0 0,0 0,0 0,1 0,-1 0,0-1,0 1,0 0,0 0,0-1,0 1,1 0,-1-1,0 1,0-1,1 1,-1-1,0 1,0-1,1 0,-1 0,0-8,1 0,0 0,0 0,1 0,0-1,0 1,1 0,1 0,0 1,2-6,22-64,5 1,2 1,39-61,-59 109,1 0,1 1,2 1,0 1,2 0,1 1,1 1,0 1,2 1,1 2,0 0,1 1,1 2,1 1,24-10,-48 23,0 0,0 0,0 1,0 0,0-1,0 1,0 1,0-1,0 1,0-1,1 1,-1 1,0-1,0 0,0 1,0 0,0 0,0 0,0 1,0-1,0 1,0 0,0 0,-1 0,1 0,-1 1,0 0,0-1,0 1,0 0,0 1,0-1,-1 0,0 1,0 0,0-1,0 1,0 0,0 1,-3 4,-1 1,0-1,0 1,-1-1,0 0,0 0,-1 0,0 0,-1 0,0-1,0 0,-1 0,0 0,0-1,-1 0,0 0,0-1,-1 0,1 0,-9 4,-11 15,18-17,1 1,-1 0,0 0,-1-1,0 0,0-1,0 0,-1 0,0-1,-1-1,1 0,-1 0,0-1,0-1,-1 1,-5-6</inkml:trace>
  <inkml:trace contextRef="#ctx0" brushRef="#br0" timeOffset="25485.978">8210 763,'1'1,"1"0,-1 1,0-1,0 0,0 0,0 1,0-1,0 1,0-1,-1 1,1-1,0 1,-1 0,1-1,-1 1,0 0,0-1,1 1,-1 0,0-1,-1 1,1 0,0-1,0 1,-1 0,1-1,-1 1,1 0,-1-1,-7 59,-3-1,-2-1,-3 0,-7 12,17-51,-36 137,36-194,13 5,0 0,3 0,0 1,2 1,2 0,16-28,96-183,-120 228,1 1,1-1,0 2,1-1,0 1,0 0,2 1,-1 0,2 1,-1 0,1 1,1 0,0 1,0 0,0 1,3-1,-13 7,-1 0,0 1,0-1,1 1,-1-1,0 1,1 0,-1 0,0 0,1 0,-1 0,0 0,0 1,1-1,-1 1,0 0,0 0,1-1,-1 1,0 1,0-1,0 0,0 0,-1 1,1-1,0 1,0 0,-1-1,1 1,-1 0,0 0,1 0,-1 0,0 0,0 0,0 0,-1 0,1 1,0-1,-1 1,-1 94,-5-79,-2 0,0-1,-1 1,-1-1,-1-1,0 0,-1-1,0 0,-1-1,-1 0,-1-1,0 0,-15 9,28-20,1 0,-1-1,1 1,-1-1,0 1,0-1,1 0,-1 0,0 0,0 0,0 0,0 0,0 0,0 0,-1-1,1 0,0 1,0-1,0 0,0 0,-1 0,1 0,0 0,0 0,0-1,-1 1,1-1,0 0,0 1,0-1,0 0,0 0,0-1,1 1,-1 0,0 0,0-1,1 1,-1-1,1 0,-1 1,1-1,0 0,0 0,0 0,0 0,0 0,0 0,0 0,1 0,-1 0,1 0,-1 0,1-1,0 1,0-1,3-18</inkml:trace>
  <inkml:trace contextRef="#ctx0" brushRef="#br0" timeOffset="25888.951">8719 876,'39'-20,"-1"-2,-1-1,-1-2,-1-2,15-16,-6-18,-43 59,0 1,0-1,-1 1,1-1,-1 0,1 1,-1-1,0 0,0 1,0-1,0 0,0 0,0 1,0-1,0 0,-1 1,1-1,0 0,-1 1,0-1,1 1,-1-1,0 1,0-1,0 1,0-1,0 1,0 0,0 0,-1-1,1 1,0 0,-1 0,1 0,0 0,-1 1,0-1,1 0,-1 1,1-1,-2 0,-7 1,-1 0,1 0,-1 1,1 1,-1-1,1 2,0-1,-1 1,2 1,-1 0,0 0,1 1,0 0,0 1,0 0,1 1,-1-1,2 1,-1 1,0 0,-5 4,-1 0,1 1,1 1,1 0,0 0,0 1,-1 5,10-16,-1-1,1 2,0-1,1 0,-1 0,1 1,0-1,0 1,0-1,0 1,1-1,0 1,0-1,0 1,0 0,1-1,0 1,0-1,0 0,0 1,1-1,0 0,0 0,0 1,0-2,1 1,-1 0,1 0,0-1,0 1,1-1,6 3,1 0,0 0,0-2,1 1,-1-1,1-1,0 0,0-1,0 0,0 0,0-2,0 1,1-2,-1 1,0-2,5-1,12 2,4 0</inkml:trace>
  <inkml:trace contextRef="#ctx0" brushRef="#br0" timeOffset="26323.003">9086 932,'43'-32,"-12"10,0-1,-2-1,-1-1,-1-2,-1-1,11-16,-30 34,-7 11,0 0,0-1,1 1,-1 0,0-1,0 1,0-1,1 1,-1 0,1-1,-1 1,0-1,1 1,-1-1,1 1,-1-1,1 1,-1-1,1 1,-1-1,1 0,0 1,-1-1,1 0,0 0,-1 1,1-1,-1 0,1 0,0 0,0 0,-1 0,1 0,0 0,-1 0,1 0,0 0,-1 0,1 0,0-1,-1 1,1 0,-1 0,1-1,0 1,-1 0,1-1,-1 1,1-1,-1 1,1-1,-1 1,1-1,-1 1,1-1,-1 1,0-1,1 0,-1 1,0-1,0 1,1-1,-1 0,1 6,0 0,0 1,1-1,0 0,0 0,0 0,1 0,0 0,0 0,0-1,0 1,1-1,-1 0,1 0,0-1,0 1,1-1,-1 1,1-1,0-1,0 1,0-1,0 0,0 0,0 0,0-1,1 1,-1-1,1-1,-1 1,1-1,-1 0,1 0,3-1,1-4,-1 0,1 0,-1-1,0 0,-1 0,0-1,0 0,0-1,-1 0,3-3,32-31,-23 26</inkml:trace>
  <inkml:trace contextRef="#ctx0" brushRef="#br0" timeOffset="26700.953">9988 509,'-55'37,"49"-34,-1 0,1 0,0 1,1 0,-1 0,1 0,-1 1,1 0,1 0,-1 0,1 0,-1 2,4-4,1 0,0 0,-1 1,2-1,-1 0,0 0,0 0,1-1,0 1,0 0,0 0,0 0,0 0,0-1,1 1,-1 0,1-1,0 1,0-1,0 0,0 0,0 1,0-1,0-1,1 1,-1 0,1 0,0-1,-1 0,1 1,0-1,1 0,10 8,-8-5,0-1,0 1,0 0,0 0,-1 1,0 0,0 0,0 0,0 0,-1 1,0 0,0 0,-1 0,1 0,-1 0,-1 1,1 0,-1-1,0 1,-1 0,1 0,-2 0,1 0,-1 0,0 0,0 0,0 1,-1-1,-1 0,1-1,-1 1,0 0,0 0,-1-1,0 1,0-1,-1 0,-1-1,0 0,-1-1,0 0,1 0,-1-1,0 1,-1-1,1 0,-1-1,1 0,-1 0,0 0,0-1,0 0,0 0,0-1,0 0,0 0,0 0,1-1,-1 0,0-1,0 1,-4-3,-7-7,5-2</inkml:trace>
  <inkml:trace contextRef="#ctx0" brushRef="#br0" timeOffset="53194.575">2199 1525,'-11'282,"1"-193,3 1,5-1,3 2,0-79</inkml:trace>
  <inkml:trace contextRef="#ctx0" brushRef="#br0" timeOffset="53458.722">1889 1892,'53'-10,"22"-3,3 1,-7 2,-15-1,-13 0,-9-2,-5 0,-8 4</inkml:trace>
  <inkml:trace contextRef="#ctx0" brushRef="#br0" timeOffset="53909.162">2453 1497,'-28'298,"54"-112,-26-184,1 1,0-1,-1 1,1-1,0 0,0 1,1-1,-1 0,0 0,1 0,-1 0,1 0,0 0,-1 0,1-1,0 1,0 0,0-1,1 0,-1 0,0 1,0-1,1 0,-1-1,1 1,-1 0,0-1,1 1,-1-1,1 0,-1 0,1 0,0 0,-1 0,1-1,-1 1,0-1,1 1,-1-1,1 0,-1 0,0 0,0 0,1-1,-1 1,0-1,0 1,0-1,0 1,-1-1,1 0,131-108,-132 109,0 0,0-1,0 1,0 0,1 0,-1 0,0 0,1 0,-1 0,0 0,1 0,-1 1,1-1,-1 0,1 1,-1 0,1-1,0 1,-1 0,1 0,0-1,-1 1,1 1,-1-1,1 0,0 0,-1 1,1-1,-1 0,1 1,0 0,-1-1,0 1,1 0,-1 0,1 0,-1 0,0 0,0 0,1 0,-1 0,0 1,0-1,0 0,-1 1,1-1,0 0,0 1,-1-1,1 1,-1 0,1-1,-1 1,1-1,-1 2,23 157,-18-141</inkml:trace>
  <inkml:trace contextRef="#ctx0" brushRef="#br0" timeOffset="54329.227">3018 2032,'30'-7,"1"-1,-1-2,0-1,-1-1,-1-2,0-1,2-3,-27 17,0 0,-1 0,1-1,-1 1,1-1,-1 0,1 1,-1-1,0 0,0 0,0-1,0 1,-1 0,1-1,0 1,-1-1,0 1,1-1,-1 0,0 0,-1 1,1-1,0 0,-1 0,0 0,1 0,-1 0,0 0,-1 0,1 1,0-1,-1 0,0 0,1 0,-1 0,0 1,0-1,-1 0,1 1,-1-1,1 1,-1-1,0 1,0 0,0 0,-1-1,-6 0,1 1,-1 0,0 1,1-1,-1 2,0-1,0 1,0 1,0 0,1 0,-1 1,0 0,1 0,-1 1,1 0,0 0,0 1,0 0,0 1,1-1,-1 2,1-1,1 1,-1 0,1 0,0 1,0 0,1 0,-3 4,4-7,1-1,-1 1,1 0,-1 1,1-1,1 0,-1 1,0 0,1 0,0 0,0 0,1 0,-1 0,1 0,0 0,1 1,-1-1,1 0,0 0,0 1,1-1,-1 0,1 1,0-1,1 0,-1 0,1 0,0 0,1 0,-1 0,1-1,0 1,0-1,0 0,0 0,1 0,0 0,0 0,3 1,5 0,0-1,1 0,0-1,-1 0,1-1,0-1,0 0,0-1,0 0,0-1,0 0,0-1,0-1,0 0,6-3,52-7,-47 10</inkml:trace>
  <inkml:trace contextRef="#ctx0" brushRef="#br0" timeOffset="55532.036">3892 1694,'11'0,"0"-1,-1 0,1-1,-1 0,0-1,1 0,-1-1,0 0,-1 0,1-1,-1 0,0-1,0 0,-1 0,0-1,0 0,0-1,-1 0,0 0,0 0,-1-1,0 0,-1 0,3-7,-8 15,0-1,0 1,0 0,0 0,0 0,0 0,1 0,-1 0,0-1,1 1,-1 0,0 0,1 0,-1 0,1 0,0 0,-1 0,1 1,0-1,0 0,-1 0,1 0,0 1,0-1,0 0,0 1,0-1,0 1,0-1,0 1,0-1,0 1,0 0,0 0,1-1,-1 1,0 0,0 0,0 0,0 0,0 0,1 1,-1-1,0 0,0 0,0 1,0-1,0 1,0-1,0 1,0-1,0 1,0 0,0-1,0 2,9 16,-2 1,-1 1,0-1,-1 1,-1 0,-1 0,-1 1,-1 0,0-1,-2 1,0 0,-3 13,3-8,-3 291,2-294,-1 1,-1-1,-1 0,0 0,-2 0,-1 0,-1-1,-1 0,-1-1,0 0,-2 0,0-1,-2-1,-1 1,11-16,-1 1,0-1,0-1,-1 1,1-1,-1 0,1 0,-1-1,0 1,0-1,0-1,-1 1,1-1,0 0,0 0,-1-1,1 0,-1 0,1-1,0 1,0-1,-1-1,-1 0,4 2,1-1,-1 0,0 0,0-1,1 1,-1-1,1 0,-1 0,1 0,0 0,-1 0,1-1,0 0,1 1,-1-1,0 0,1 0,0-1,0 1,0 0,0-1,0 0,1 1,-1-1,1 0,0 1,0-1,0 0,1 0,0 0,-1 0,1 0,1 0,-1 0,0 0,1 0,0-1,7-16,1 0,1 1,1 0,1 0,0 2,2-1,0 1,1 1,0 1,2 0,0 1,0 1,5-2,-3-1,1 1,1 0,1 2,0 0,0 2,2 0,-1 2,1 0,1 2,0 1,12-2,-13 7</inkml:trace>
  <inkml:trace contextRef="#ctx0" brushRef="#br0" timeOffset="55843.987">4655 1892,'-15'10,"1"2,0 0,0 0,2 2,-1-1,2 1,0 1,0 0,2 1,0 0,-5 13,13-27,0 0,1 1,-1-1,1 0,-1 1,1-1,0 0,0 1,0-1,0 0,1 1,-1-1,1 0,-1 1,1-1,0 0,0 0,0 1,0-1,0 0,0 0,0 0,1 0,-1-1,1 1,0 0,-1 0,1-1,0 1,0-1,0 0,0 0,0 0,0 0,0 0,1 0,-1 0,0 0,1-1,0 1,3 0,1 0,0 0,-1 0,1-1,0 0,-1 0,1-1,0 0,-1 0,1-1,-1 1,1-1,-1-1,1 1,0-2,-1-1,1 0,0 0,-1 0,0-1,0 1,-1-1,0-1,0 1,0-1,-1 0,0 0,0 0,0-1,1-5,-4 10,0 0,0 0,0 0,0-1,0 1,-1-1,0 1,1 0,-1-1,0 1,-1-1,1 1,-1 0,1-1,-1 1,0 0,0-1,0 1,-1 0,1 0,-1 0,0 0,0 0,0 1,0-1,0 0,-1 1,1 0,-1-1,1 1,-1 0,0 0,0 1,0-1,0 0,0 1,-3-1,-16-5</inkml:trace>
  <inkml:trace contextRef="#ctx0" brushRef="#br0" timeOffset="56163.098">4880 2174,'0'-9,"5"-14,6-7,2-3,-2-1,2 0,4 2,-1 1,-4 1,2 6,-2 2,2 5,-2 0,2 3,4 5,-2 3</inkml:trace>
  <inkml:trace contextRef="#ctx0" brushRef="#br0" timeOffset="56531.24">5388 1835,'-13'2,"0"0,1 1,-1 0,1 1,0 1,0 0,0 0,1 1,0 1,0 0,0 0,1 1,0 1,1-1,-1 2,2-1,-1 1,2 0,-3 4,9-10,0 0,0 0,0 0,0 0,0 0,1 0,0 0,0 0,0 0,0 0,1 0,-1 0,1 0,0 0,1 0,-1 0,0 0,1 0,0-1,0 1,0-1,1 1,-1-1,1 0,-1 0,1 0,0 0,0 0,1-1,2 3,1 0,1 1,0-1,1 0,-1 0,1-1,0 0,0-1,0 0,0 0,1-1,-1 0,9 0,-14-2,1 0,0-1,-1 1,1-1,0 0,-1 0,1-1,-1 0,1 1,-1-1,0-1,0 1,0-1,0 1,0-1,-1 0,1 0,-1-1,1 1,-1-1,-1 0,1 0,0 0,-1 0,8-13</inkml:trace>
  <inkml:trace contextRef="#ctx0" brushRef="#br0" timeOffset="56961.888">5557 2005,'14'-7,"8"-2,-1-1,0-1,-1-1,0-1,-1-1,0 0,-2-1,1-1,11-15,-28 30,0 0,0 0,-1 1,1-1,0 0,0 0,-1 0,1 0,0-1,-1 1,0 0,1 0,-1 0,1 0,-1 0,0-1,0 1,0 0,0 0,0 0,0-1,0 1,0 0,0 0,0-1,-1 1,1 0,-1 0,1 0,0 0,-1 0,0 0,1 0,-1 0,0 0,0 0,1 0,-1 0,0 0,0 0,0 1,0-1,0 0,0 1,0-1,0 1,0-1,-1 1,1-1,0 1,0 0,0 0,0-1,-1 1,1 0,0 0,-2 0,-72 4,62 0,0 1,1 1,-1 0,2 0,-1 1,1 1,0 0,0 1,1 0,0 0,-3 4,9-8,0-1,0 1,0-1,1 1,0 0,0 1,0-1,0 0,1 1,0 0,0-1,0 1,1 0,0 0,0 0,1 0,-1 0,1 0,1 0,-1 0,1 0,0 0,0 0,1 0,0 0,0 1,3 0,0-2,1 1,0 0,-1-1,2 0,-1-1,0 1,1-1,0-1,0 1,0-1,1 0,-1-1,0 1,1-2,0 1,-1-1,1 0,0-1,0 1,0-2,0 1,-1-1,1 0,2-1,168-51,-154 42</inkml:trace>
  <inkml:trace contextRef="#ctx0" brushRef="#br0" timeOffset="57462.14">6178 1864,'-17'7,"1"0,0 1,0 1,1 0,0 1,0 1,1 0,1 1,0 1,0 0,2 1,-1 0,2 0,0 1,-4 9,13-22,1 0,-1 0,0 0,0 0,1 0,0 0,-1 1,1-1,0 0,0 0,0 0,0 1,0-1,1 0,-1 0,1 0,-1 0,1 1,0-1,0 0,0 0,0 0,0-1,0 1,1 0,-1 0,0-1,1 1,0 0,-1-1,1 0,0 1,0-1,0 0,0 0,0 0,0 0,0 0,0-1,0 1,1 0,91 2,-80-7,0 0,-1-1,1 0,-1-1,0-1,-1 0,0 0,0-2,0 1,-1-1,-1-1,1 0,-2-1,1 0,-2 0,1-1,-1 0,1-4,8-15,-2-1,-1-1,-1 0,-2 0,-2-1,5-34,-11 62,-1-1,-1 1,1-1,-1 0,0 1,-1-1,0 0,0 0,0 0,-1 1,0-1,0 0,-1 1,1-1,-1 1,-1-1,0 1,0 0,0 0,0 0,-1 0,0 1,0-1,-1 1,1 0,-1 1,0-1,0 1,-1 0,1 0,-1 0,0 1,0 0,0 0,-1 0,1 1,-1 0,1 1,-1-1,-5 0,5 3,0 0,0 1,0-1,0 1,1 1,-1-1,0 1,1 0,0 1,-1-1,1 1,1 1,-1-1,1 1,0 0,0 0,0 0,0 1,1-1,0 1,0 1,1-1,0 0,0 1,0-1,1 1,0 0,0 0,1 0,0 0,0 0,0 0,1 0,1 2,-2 6,1 0,1 0,1 1,0-1,0 0,2 0,0-1,1 1,0-1,1 0,1 0,0 0,1-1,0 0,1-1,1 0,0 0,0-1,1 0,2 0,5 5,1-1,1-1,0-1,1 0,0-2,1-1,0 0,1-1,0-2,0 0,1-2,-1 0,1-2,9 0,-8-3</inkml:trace>
  <inkml:trace contextRef="#ctx0" brushRef="#br0" timeOffset="60116.983">7166 1694,'19'4,"1"-2,0 0,0-2,0 0,-1-1,1-1,0-1,-1 0,1-2,-1 0,10-5,-17 4,0-2,0 1,0-2,-1 1,0-2,0 1,-1-1,-1-1,0 0,0 0,-1-1,-1 0,0-1,0 1,-1-1,-1 0,0-1,3-13,-7-14,-1 41,0-1,0 0,0 1,0-1,0 1,0-1,-1 1,1-1,0 1,0-1,-1 1,1-1,0 1,-1-1,1 1,0 0,-1-1,1 1,-1-1,1 1,-1 0,1 0,-1-1,1 1,-1 0,1 0,-1-1,1 1,-1 0,1 0,-1 0,1 0,-1 0,0 0,1 0,-1 0,1 0,-1 0,1 0,-1 0,1 1,-1-1,0 0,1 0,-1 0,1 1,-1-1,1 0,0 1,-1-1,1 0,-1 1,1-1,0 1,-1-1,1 1,0-1,-1 0,1 1,0-1,0 1,-1 0,1-1,0 1,0-1,0 1,0-1,0 1,0-1,0 1,-14 20,2 0,1 1,1 0,0 1,2 0,1 1,1-1,0 1,0 15,3-26,-3 16,-8 34,3 1,3 0,0 40,9 134,-3-227,0-1,0 1,-1-1,0 0,-1 0,0 0,-1-1,0 1,0-1,-1 0,-1 0,1-1,-1 0,-1 0,1-1,-1 0,0 0,-1 0,0-1,0-1,0 0,-1 0,1 0,-11 2,-4 3</inkml:trace>
  <inkml:trace contextRef="#ctx0" brushRef="#br0" timeOffset="60566.807">7138 2146,'22'-22,"0"2,1 1,1 0,1 2,1 1,0 1,1 1,1 2,0 0,6 0,-9 4,0-1,0-2,-1 0,-1-2,0 0,-1-1,7-7,45-41,-73 62,0 0,0 0,0 1,-1-1,1 0,0 1,0-1,-1 1,1-1,0 1,-1-1,1 1,-1-1,1 1,-1 0,1-1,-1 1,1 0,-1 0,0-1,1 1,-1 0,0 0,1-1,-1 1,0 0,0 0,0 0,0 0,0-1,0 1,0 0,0 0,0 0,0-1,0 1,-1 0,1 0,0 0,0 1,-2 38,0-35,1 1,0-1,0 0,1 1,-1-1,1 1,0-1,1 1,-1-1,1 0,0 1,1-1,-1 0,1 0,0 0,0 0,1 0,-1 0,1 0,0-1,0 1,1-1,3 3,10 1</inkml:trace>
  <inkml:trace contextRef="#ctx0" brushRef="#br0" timeOffset="60915.476">7815 2231,'5'-5,"1"-11,0-8,4-4,0-3,-2 0,3 0,0 0,2 1,4 1,-1 0,2 6,-3 1,2 5,2 5,-2 9,-4 6</inkml:trace>
  <inkml:trace contextRef="#ctx0" brushRef="#br0" timeOffset="61295.92">8182 2005,'10'-12,"1"1,-2 0,1-1,-2 0,0 0,0-1,-1 0,0 0,-1-1,3-12,-8 25,-1 0,1 0,-1 0,0 0,1 0,-1 0,0 0,0 0,0-1,1 1,-1 0,0 0,0 0,-1 0,1 0,0 0,0-1,-1 1,1 0,0 0,-1 0,1 0,-1 0,1 0,-1 0,0 0,1 0,-1 1,0-1,0 0,1 0,-1 1,0-1,0 0,0 1,0-1,0 1,0-1,0 1,0-1,0 1,0 0,-1-1,1 1,0 0,0 0,0 0,0 0,0 0,-54 21,34-4,1 2,1 0,1 1,0 1,1 1,2 0,0 1,-3 9,15-28,1 0,0 0,0 0,0 0,0 1,0-1,1 1,0-1,0 1,0-1,1 1,-1 0,1-1,0 1,1 0,-1-1,1 1,0 0,0-1,0 1,0-1,1 1,0-1,0 0,0 0,1 0,-1 0,1 0,0 0,0-1,0 1,1-1,-1 0,1 0,-1 0,1-1,0 1,0-1,1 0,-1 0,0 0,3 0,5 1,1 0,0-1,0-1,0 0,0-1,0 0,0-1,0-1,0 0,-1 0,1-1,-1-1,1 0,-1-1,7-4,12-6,-2-2,0-1,-1-1,-1-1,10-12,-20 16,-4 1</inkml:trace>
  <inkml:trace contextRef="#ctx0" brushRef="#br0" timeOffset="62083.066">8719 1864,'-40'26,"20"-15,0 1,1 1,0 0,1 2,1 0,0 1,2 0,-1 1,2 1,-8 14,20-30,0 0,0 0,1 0,-1 0,1 1,-1-1,1 1,0-1,0 1,0-1,0 1,1 0,-1-1,1 1,0 0,-1 0,1 0,0-1,1 1,-1 0,0 0,1-1,0 1,-1 0,1-1,0 1,0-1,1 1,-1-1,0 1,1-1,0 0,-1 0,1 0,0 0,0 0,0 0,0 0,1-1,-1 1,0-1,1 1,-1-1,1 0,-1 0,1 0,0 0,-1-1,1 1,8-3,-1 0,1 0,-1-1,0 0,1-1,-2 0,1-1,0 0,-1 0,0-1,0-1,-1 1,0-1,0 0,0-1,-1 0,0 0,4-9,-6 12,120-158,-111 150,-17 27,-15 26,-12 21,4 0,1 2,-10 47,29-77,2 1,1 0,1 0,2 1,2-1,3 13,23 111,-44-174,-2-62,18 66,-1 0,0 1,-1-1,-1 1,0 0,0-1,-1 1,0 0,-1 1,0-1,-1 1,0 0,-1 1,0-1,0 1,-1 0,0 1,-1 0,0 1,-1-1,-33-2,79 21,-6-14,0-1,0-2,-1 0,0-3,0 0,-1-1,0-2,2-3,54-25,-60 30</inkml:trace>
  <inkml:trace contextRef="#ctx0" brushRef="#br0" timeOffset="62398.808">9114 1948,'24'29,"12"9,6-6,0-14,-3-14,-7-13,-5-10,-1-6,-7-4,-5-2,-6 0,-3 0,-4 6</inkml:trace>
  <inkml:trace contextRef="#ctx0" brushRef="#br0" timeOffset="62798.808">9621 2089,'24'-16,"-1"-1,-1-2,0 0,-2-1,0-1,-1-1,-2 0,0-2,-1 0,-15 23,1 0,-1-1,0 1,1-1,-1 1,0-1,0 1,0-1,0 1,0-1,0 0,-1 0,1 1,0-1,-1 0,0 0,1 0,-1 0,0 0,0 0,0 0,0 1,0-1,0 0,-1 0,1 0,-1 0,1 0,-1 1,0-1,0 0,0 0,0 1,0-1,0 1,0-1,0 1,0-1,-1 1,1 0,-1 0,1-1,-1 1,1 0,-1 0,0 1,0-1,1 0,-1 0,0 1,0-1,-1 1,-10 2,1 2,0-1,0 2,0-1,0 2,0-1,1 2,0 0,1 0,-1 0,1 2,1-1,0 1,0 1,-4 5,8-11,0 0,1-1,0 1,0 1,0-1,0 0,1 1,-1 0,1 0,1 0,-1 0,1 1,0-1,0 0,0 1,1 0,-1-1,2 1,-1 0,0 0,1-1,0 1,1 0,-1 0,1 0,0-1,1 1,-1 0,1-1,0 1,1-1,-1 0,1 0,0 0,0 0,1 0,-1-1,1 1,0-1,0 0,1 0,-1 0,10 0,-1 0,1 0,-1-1,1-1,0 0,0-1,0 0,1-2,-1 1,0-2,0 0,-1 0,1-1,0-1,7-3,-19 6,23-5</inkml:trace>
  <inkml:trace contextRef="#ctx0" brushRef="#br0" timeOffset="63234.938">9961 2174,'10'-10,"27"-26,-1-2,-2-1,-1-1,24-43,-51 74,7-11,-6 34,-7-9,1 1,-1-1,1 0,0 0,0 1,1-1,-1 0,1 0,0-1,1 1,-1 0,1-1,0 1,0-1,0 0,1 0,-1 0,1 0,0-1,0 1,1-1,-1 0,0 0,1-1,0 1,0-1,0 0,0 0,0-1,0 0,0 0,0 0,1 0,-1-1,0 0,5 0,0-1,-1 0,1-1,-1 0,0 0,0-1,0 0,-1-1,1 0,-1 0,0-1,0 0,0-1,0 1,-1-2,0 1,-1-1,5-4,-1-4</inkml:trace>
  <inkml:trace contextRef="#ctx0" brushRef="#br0" timeOffset="63485.796">10779 1807,'-34'20,"-15"15,0 6,8 2,17-2,16-8,15-9,11-9,7-8,4-4,3-2,-1-8,0-1,-5 0</inkml:trace>
  <inkml:trace contextRef="#ctx0" brushRef="#br0" timeOffset="64076.27">10948 1835,'-18'88,"17"-86,1 1,0-1,0 0,0 1,0-1,0 1,0-1,1 0,-1 0,1 1,-1-1,1 0,0 0,0 1,0-1,0 0,1 0,-1 0,0-1,1 1,-1 0,1 0,0-1,0 1,-1-1,1 1,0-1,0 0,0 0,1 0,-1 0,0 0,0 0,1-1,0 1,4-2,0-1,0 1,0-1,0-1,0 1,-1-1,0 0,1-1,-1 1,0-1,-1-1,1 1,-1-1,1 0,-2 0,1 0,0-1,-1 0,0 0,2-5,22-22,-23 27,0-1,1 0,-1 1,1 0,1 0,-1 1,1 0,0 0,0 1,1-1,-1 2,1-1,0 1,0 0,0 1,0-1,1 2,-1-1,1 1,6 0,-12 4,1 0,-1-1,0 1,0 0,0 1,0-1,-1 0,1 1,-1 0,0-1,0 1,0 0,-1 0,1 0,-1 0,0 0,0 1,-1-1,1 0,-1 0,0 1,0-1,0 0,0 1,-1-1,-1 3,2 2,-5 427,5-417,0 1,-2-1,0 0,-1 0,-1 0,-1-1,-1 1,-4 8,9-25,0 1,0 0,-1-1,1 1,-1-1,0 0,0 0,0 1,0-1,0 0,0 0,-1-1,1 1,-1 0,1-1,-1 0,0 1,1-1,-1 0,0 0,0-1,0 1,1-1,-1 1,0-1,0 0,0 0,0 0,0 0,0-1,0 1,0-1,0 0,1 0,-1 0,0 0,1 0,-1 0,0-1,1 0,-1 1,1-1,0 0,0 0,0 0,0 0,0-1,0 1,0 0,1-1,-1 1,1-1,0 0,0 1,-1-3,-1-4,1-1,0 0,1 0,-1 1,2-1,-1 0,2 0,-1 0,1 0,1 1,0-1,0 0,1 1,0-1,0 1,1 0,1 0,-1 1,2-1,-1 1,1 0,0 0,1 1,-1 0,1 0,1 0,0 1,0 0,0 1,3-2,26-17,2 3,0 0,1 3,2 1,-1 3,2 1,14-2,-33 10</inkml:trace>
  <inkml:trace contextRef="#ctx0" brushRef="#br0" timeOffset="84324.48">195 2879,'62'-30,"-1"-3,-1-2,-3-3,31-27,-78 59,-1-1,0 0,-1-1,0 0,0 0,-1 0,1-1,-2 0,0-1,0 1,2-7,-8 16,0 0,-1 0,1 0,0 0,0 0,-1-1,1 1,0 0,0 0,-1 0,1-1,0 1,0 0,-1 0,1 0,0-1,0 1,0 0,0 0,-1-1,1 1,0 0,0-1,0 1,0 0,0-1,0 1,0 0,0 0,0-1,0 1,0 0,0-1,0 1,0 0,0-1,-19 26,5 10,1 0,2 1,1 1,2-1,1 1,3 1,0 3,-3 17,-14 106,8-38,-6-1,-5-1,-31 88,52-201,-1-1,-1 0,1 0,-2 0,1-1,-1 0,-1 0,1 0,-1-1,-1 0,0 0,0-1,0 0,-1-1,0 1,0-2,-1 1,0-1,0-1,0 0,0 0,-1-1,1 0,-1-1,0 0,0-1,0 0,-6-1,3 1,-68-7,80 6,0-1,0 1,0-1,0 0,0 0,0 1,0-2,0 1,0 0,0 0,0-1,1 1,-1-1,1 1,-1-1,1 1,0-1,-1 0,1 0,0 0,0 0,0 0,0 0,1 0,-1 0,1 0,-1 0,1-1,0 1,-1 0,1 0,0 0,1-2,2-9,0-1,1 1,1 0,0 0,1 1,0 0,1 0,0 0,1 1,1 0,-1 0,7-5,5-9,182-240,-175 230,-24 28,1 0,0 1,1-1,0 1,0 0,0 0,0 0,1 1,0-1,0 1,1 1,-1-1,1 1,0 1,0-1,0 1,1 0,-1 1,1 0,0 0,-1 0,3 1,45 10,-31-3</inkml:trace>
  <inkml:trace contextRef="#ctx0" brushRef="#br0" timeOffset="84725.541">788 3359,'-5'6,"4"-7,5-13,9-29,3 1,2 0,1 2,2 0,2 1,2 1,5-4,27-28,-43 60</inkml:trace>
  <inkml:trace contextRef="#ctx0" brushRef="#br0" timeOffset="85105.961">1183 3246,'0'0,"25"-10,-1-2,-1-1,0 0,0-2,-2-1,0 0,-1-2,0 0,5-8,-24 25,1-1,0 1,0-1,-1 0,1 0,-1 1,1-1,-1 0,0 0,0-1,0 1,0 0,0 0,0 0,-1-1,1 1,-1 0,0-1,1 1,-1 0,0-1,0 1,-1-1,1 1,0 0,-1-1,1 1,-1 0,0 0,0-1,0 1,0 0,0 0,0 0,-1 0,1 0,-1 0,1 1,-1-1,0 0,0 1,0-1,0 1,0 0,0 0,0-1,0 1,0 1,0-1,-1 0,0 0,-4 0,0 0,1 1,-1 0,0 0,0 0,1 1,-1 0,0 0,1 1,-1 0,1 0,0 0,-1 1,1 0,0 0,1 1,-1 0,1 0,-1 0,1 0,0 1,1 0,-1 1,-5 4,1 1,0 0,1 1,1 0,0 0,0 0,1 1,1 0,0 1,-2 9,6-18,-1 0,2 0,-1 0,1 1,-1-1,1 0,1 0,-1 0,1 0,0 0,0 0,0 0,1 0,-1 0,1-1,0 1,1-1,-1 1,1-1,0 0,0 0,1 0,-1 0,1 0,-1-1,1 0,0 0,1 1,5 2,0-1,0 1,1-2,0 1,0-1,0-1,0 0,1-1,-1 0,1-1,-1 0,1 0,11-2,0 0,0-1,0-1,0-2,-1 0,0-1,0-1,0-2,-1 0,0-1,19-12,-16 8</inkml:trace>
  <inkml:trace contextRef="#ctx0" brushRef="#br0" timeOffset="90005.565">2114 3049,'0'-3,"0"0,0 0,0 0,-1 0,1 0,-1 0,0 0,0 0,0 0,0 0,-1 0,1 0,-1 1,0-1,0 1,1-1,-1 1,-1 0,1 0,0 0,-1 0,1 0,-1 0,1 1,-1-1,0 1,0 0,0-1,1 1,-1 1,0-1,0 0,-1 1,1-1,0 1,0 0,0 0,0 0,0 1,0-1,0 1,0 0,0 0,0 0,0 0,0 0,1 0,-1 1,-2 1,-20 11,1 2,1 1,0 1,1 1,1 1,1 1,0 0,2 2,-3 5,16-22,0 1,1 0,-1 1,1-1,1 1,0 0,0 0,0 0,1 0,0 0,1 1,-1-1,2-5,0 0,0 0,0 0,0 0,0-1,0 1,1 0,-1 0,1-1,0 1,0 0,0-1,0 1,0 0,1-1,-1 0,1 1,-1-1,1 0,0 0,0 0,0 0,0 0,0 0,1 0,-1-1,1 0,-1 1,1-1,-1 0,1 0,-1 0,1 0,0-1,0 1,1 0,5 0,1-1,-1 1,0-2,1 1,-1-1,1 0,-1-1,0 0,0-1,0 0,0 0,0-1,-1 0,0 0,1-1,-2 0,5-4,114-117,-49-11,-77 159,-82 178,60-152,3 2,1 0,3 0,2 2,2-1,3 2,-2 45,13 72,-3-168,-1-1,1 0,0 0,0 0,0 0,0 1,0-1,0 0,0 0,0 1,0-1,0 0,1 0,-1 0,1 0,-1 0,1 1,-1-1,1 0,-1 0,1 0,0 0,0 0,-1-1,1 1,0 0,0 0,0 0,0-1,0 1,0 0,0-1,0 1,0-1,1 0,-1 1,0-1,0 0,0 1,0-1,1 0,-1 0,0 0,0 0,1 0,-1 0,0-1,0 1,0 0,0-1,1 1,-1-1,149-101,-134 94,-13 8,0 0,-1-1,1 1,-1-1,1 0,-1 0,1 0,-1 0,1 0,-1 0,0-1,0 1,1-1,-1 1,0-1,0 0,-1 0,1 0,0 0,-1 0,1 0,-1-1,0 1,1 0,-1-1,0 1,-1-1,1 1,0-1,-1 1,1-1,-1 0,0 1,0-1,0 0,0 1,0-1,-1-2,-10-6,-1-1,1 1,-2 1,0 0,0 1,0 1,-1 0,0 0,-1 2,0 0,0 0,0 1,-16-2,-185-38,289 23,116-11,-35 0,-130 25</inkml:trace>
  <inkml:trace contextRef="#ctx0" brushRef="#br0" timeOffset="90910.465">2397 3106,'-4'6,"0"1,0 1,1-1,-1 0,2 1,-1 0,1 0,1-1,-1 1,1 0,1 1,-1-1,2 0,0 7,-2 0,0-9,0-1,0 1,0-1,0 1,1 0,0-1,0 1,1-1,0 1,0-1,0 1,0-1,1 1,0-1,0 0,0 0,1 0,0 0,0 0,0-1,0 1,1-1,0 0,0 0,0 0,0 0,0-1,1 0,0 0,0 0,0 0,0-1,0 0,3 1,3-4,0-2,-1 1,1-2,-1 1,0-1,0-1,0 0,0 0,-1-1,0 0,0 0,-1-1,0-1,0 1,0-1,-1-1,0 1,-1-1,0 0,0-1,-1 1,0-1,-1 0,0-1,1-6,23-81,-29 95,-1 12</inkml:trace>
  <inkml:trace contextRef="#ctx0" brushRef="#br0" timeOffset="94805.119">3018 3219,'9'0,"1"-1,0 1,0-2,0 1,-1-1,1-1,-1 0,0 0,0 0,0-1,0-1,0 0,-1 0,0-1,0 1,0-2,-1 1,0-1,2-3,-8 9,1-1,-1 1,0-1,0 1,0-1,0 0,0 1,-1-1,1 0,-1 1,1-1,-1 0,1 0,-1 0,0 0,0 1,0-1,0 0,0 0,0 0,0 0,-1 1,1-1,-1 0,1 0,-1 0,0 1,0-1,0 1,0-1,0 0,0 1,0 0,0-1,0 1,-1 0,1-1,-1 1,1 0,-1 0,0 0,-75-20,58 24,1 1,-1 0,1 1,0 1,0 1,1 0,0 2,0 0,1 0,0 2,-2 2,12-8,0 0,0 1,0 0,0 0,1 0,0 1,1 0,-1 0,1 0,0 0,1 1,0 0,0-1,1 1,0 0,0 0,1 1,0-1,0 0,1 0,0 1,1-1,-1 0,2 0,-1 0,1 0,0 0,1 0,0 0,0-1,1 1,0-1,0 0,0 0,1 0,0-1,1 1,-1-1,5 3,-4-4,1 0,-1 0,1-1,0 0,0 0,1 0,-1-1,1-1,0 1,-1-1,1 0,0-1,0 0,1 0,-1 0,0-1,0-1,0 1,0-1,3-1,156-47,-166 49,22-11,-5 1</inkml:trace>
  <inkml:trace contextRef="#ctx0" brushRef="#br0" timeOffset="95545.722">3554 3020,'-69'101,"-83"140,143-210,30-37,133-163,-65 68,-89 101,0-1,0 1,0-1,0 1,0-1,0 0,0 1,1-1,-1 1,0-1,0 1,1-1,-1 1,0-1,1 1,-1-1,1 1,-1 0,0-1,1 1,-1 0,1-1,-1 1,1 0,-1-1,1 1,-1 0,1 0,-1 0,1 0,0-1,-1 1,1 0,-1 0,1 0,-1 0,1 0,0 0,-1 0,1 1,-1-1,1 0,-1 0,1 0,-1 1,1-1,-1 0,1 0,-1 1,1-1,-1 0,1 1,-1-1,1 1,-1-1,0 1,1-1,-1 0,0 1,1-1,-1 1,0 0,0-1,0 1,1-1,-1 1,0-1,0 1,2 48,-3-33,1-12,0-1,0 1,0 0,0-1,0 1,1 0,0-1,0 1,0 0,0-1,0 0,1 1,-1-1,1 0,0 1,0-1,0 0,1-1,-1 1,1 0,-1-1,1 1,0-1,0 0,0 0,0 0,1 0,-1 0,0-1,1 0,-1 1,1-1,-1-1,1 1,0 0,-1-1,1 0,0 0,-1 0,1 0,0 0,-1-1,1 0,0 0,-1 0,1 0,-1 0,2-1,8-8,1-1,-1 1,-1-2,0 0,-1-1,0 0,0 0,-2-1,0 0,0-1,-2 0,1-1,-2 1,0-1,0-4,6-44,-19 58,-3 6</inkml:trace>
  <inkml:trace contextRef="#ctx0" brushRef="#br0" timeOffset="96161.136">4146 2936,'-31'27,"18"-23,0 2,1-1,0 2,1-1,-1 2,1 0,1 0,0 1,0 0,0 0,1 1,1 1,-1-1,2 1,0 1,0 0,1 0,0 0,5-8,0 0,1 0,-1 1,1-1,0 0,0 0,0 0,1 1,-1-1,1 0,0 0,0 0,1 0,-1 0,1 0,0-1,0 1,0 0,1-1,-1 0,1 1,-1-1,1 0,0 0,1-1,-1 1,0-1,1 1,-1-1,1 0,1 0,126 44,-126-44,0-1,0 0,0 0,0 0,0-1,1 0,-1 0,0 0,0-1,0 0,0 0,0 0,0 0,0-1,0 0,0 0,-1 0,1 0,-1-1,1 0,-1 0,0 0,0-1,0 1,0-2,7-9</inkml:trace>
  <inkml:trace contextRef="#ctx0" brushRef="#br0" timeOffset="96906.057">4457 2936,'-9'11,"1"0,1 1,0 0,1 0,0 0,1 1,0 0,-2 11,2-10,3-9,-1 0,1 0,0 0,1 0,-1 1,1-1,0 0,0 1,0-1,1 1,0-1,0 1,1-1,-1 0,1 1,0-1,0 0,1 1,0-1,0 0,0 0,1 0,-1 0,1-1,0 1,0-1,1 0,-1 0,1 0,0 0,0 0,1-1,-1 0,1 0,-1 0,1 0,0-1,2 1,4-4,1-1,0 0,0 0,-1-1,1-1,-1 0,0 0,0-1,0-1,-1 0,0 0,0-1,0 0,-1-1,0 0,-1 0,0-1,0 0,-1-1,0 0,5-9,6-6,-2-1,-1-1,-1 0,-2 0,9-26,-21 77,1-1,1 0,1 0,1 0,1 0,1-1,1 0,1 0,1 0,2 1,108 277,-114-278,0 0,-1 0,-2 0,0 0,-1 1,-2 13,1-30,-1 1,0-1,0 1,0-1,-1 1,0-1,0 0,-1 0,0 0,0 0,0 0,-1-1,1 0,-1 1,-1-1,1 0,-1-1,0 1,0-1,0 0,0 0,-1-1,0 0,-1 1,-4 1,0-1,0 0,-1 0,1-2,-1 1,0-1,0-1,0 0,0-1,-2 0,10 0,0 0,0-1,-1 1,1-1,0 0,0-1,0 1,0 0,0-1,0 0,1 0,-1 0,0-1,1 1,0-1,-1 0,1 0,0 0,1 0,-1 0,1-1,-1 1,1-1,0 0,0 1,0-1,1 0,-1 0,1 0,0-2,1-8,0-1,1 1,0-1,2 1,-1-1,2 1,0 0,0 0,2 1,-1-1,2 1,0 0,0 1,1 0,1 0,0 1,1 0,0 0,0 1,2-1,29-31,1 1,2 2,2 2,2 2,6-1,-29 21,1 2,1 1,0 0,1 3,0 0,1 1,28-3,-4-2,-33 7</inkml:trace>
  <inkml:trace contextRef="#ctx0" brushRef="#br0" timeOffset="99258.799">5614 2653,'0'-2,"1"0,-1 0,1-1,0 1,0 0,0 0,0 0,0 0,0 0,1 0,-1 0,1 1,-1-1,1 0,-1 1,1-1,0 1,0 0,0 0,0-1,0 1,0 0,0 1,0-1,1 0,-1 1,0-1,0 1,1-1,-1 1,0 0,2 0,36-11,1 1,1 3,-1 1,1 1,0 3,24 2,-63 0,1 0,-1 0,0 1,1-1,-1 1,0-1,1 1,-1 0,0 1,0-1,0 0,0 1,0 0,0 0,0 0,0 0,-1 0,1 0,-1 1,0-1,1 1,-1 0,0 0,-1-1,1 1,0 1,-1-1,0 0,0 0,0 0,0 1,0-1,-1 0,1 1,-1-1,0 1,0-1,0 0,0 1,-1-1,1 0,-1 1,0-1,0 0,0 1,-1-1,-83 159,-79 77,146-201,13-20</inkml:trace>
  <inkml:trace contextRef="#ctx0" brushRef="#br0" timeOffset="99512.77">6291 3331,'-29'28,"-14"11,0-3</inkml:trace>
  <inkml:trace contextRef="#ctx0" brushRef="#br0" timeOffset="99744.783">5981 3246,'38'34,"23"15,5 0,-3-3,-8-11,-8-10,-8-10,-10-7</inkml:trace>
  <inkml:trace contextRef="#ctx0" brushRef="#br0" timeOffset="100923.985">6291 3387,'-48'34,"-102"92,66-68,83-52,5-3</inkml:trace>
  <inkml:trace contextRef="#ctx0" brushRef="#br0" timeOffset="101927.193">5811 3133,'0'5,"0"6,0 7,-4-1,-3 3,1-4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1,'-168'216,"11"46,-85 42,118-162,117-136,7-7</inkml:trace>
  <inkml:trace contextRef="#ctx0" brushRef="#br0" timeOffset="387.941">77 57,'3'38,"1"-1,2 0,1-1,2 1,2-2,1 1,2-2,1 1,2-2,1 0,7 6,19 15,90 130,-107-39,-12-127,-4-17</inkml:trace>
  <inkml:trace contextRef="#ctx0" brushRef="#br0" timeOffset="1053.964">612 989,'44'-126,"-39"105,1 0,1 0,1 1,1-1,0 2,10-15,-19 32,0 0,1 0,0 0,-1 0,1 0,0 0,0 0,0 0,0 0,0 1,0-1,1 0,-1 1,1-1,-1 0,1 1,0 0,-1-1,1 1,0 0,0 0,0 0,0 0,0 1,0-1,0 0,0 1,0-1,0 1,0 0,0 0,0 0,1 0,-1 0,0 0,0 0,0 1,0-1,0 1,0 0,0-1,0 1,0 0,0 0,0 0,0 0,-1 1,1-1,0 0,-1 1,1 0,33 109,-35-110,0 1,0 0,0 0,0 0,1-1,-1 1,0 0,1 0,0 0,-1-1,1 1,0 0,0-1,0 1,0-1,0 1,0-1,0 1,0-1,1 0,-1 0,0 0,1 1,-1-1,1-1,0 1,-1 0,1 0,0 0,-1-1,1 1,0-1,0 0,-1 1,1-1,0 0,0 0,0 0,0 0,-1 0,1-1,0 1,0 0,-1-1,1 1,0-1,0 0,-1 0,1 0,0 0,178-131,-178 132,0 0,1 0,-1 1,0-1,0 0,0 1,0 0,0 0,0 0,0-1,0 2,0-1,-1 0,1 0,0 1,-1-1,1 0,-1 1,1 0,-1-1,0 1,1 0,-1 0,0 0,0 0,0 0,-1 0,1 0,0 0,-1 0,0 0,1 0,-1 0,0 0,0 1,0-1,0 0,0 0,-1 0,1 1,3 13,7 32,-7-26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16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13463 641,'-1'1,"-14"2,-1 0,1 2,1 0,-1 0,1 2,0-1,0 2,1 0,0 1,0 0,1 1,-7 7,18-15,0 1,1-1,-1 1,1-1,0 1,0-1,0 1,0 0,0-1,1 1,-1-1,1 1,-1-1,1 1,0-1,0 1,0-1,0 0,1 1,-1-1,0 0,1 0,0 0,-1 0,1 0,0 0,0-1,0 1,0-1,1 1,-1-1,0 0,1 0,-1 0,0 0,1 0,-1 0,2 0,13 9,-7-4,-1 0,0 1,0 0,0 0,-1 1,-1 0,1 0,-1 1,0 0,-1 0,0 0,-1 1,0 0,0 0,-1 1,0-1,-1 1,0 0,0 6,-2-12,0 0,0-1,0 1,-1 0,1 0,-1 0,-1-1,1 1,-1 0,1 0,-1-1,-1 1,1 0,-1-1,1 1,-1-1,-1 0,1 0,0 0,-1 0,0 0,0 0,0-1,-1 1,1-1,-1 0,0 0,0 0,0 0,0-1,0 0,0 0,-1 0,1 0,-1-1,1 1,-1-1,-51 4,30-5</inkml:trace>
  <inkml:trace contextRef="#ctx0" brushRef="#br0" timeOffset="-2717.373">9089 980,'10'-1,"1"-1,0-1,-1 0,1-1,-1 1,0-2,-1 0,1 0,-1-1,0 0,0 0,0-1,-1 0,0-1,-1 0,5-5,-10 10,0 1,0 0,0 0,0 0,0 0,1 1,-1-1,0 1,1-1,-1 1,1 0,0 0,-1 0,1 0,0 1,0-1,-1 1,1-1,0 1,0 0,0 0,0 0,0 1,-1-1,1 1,0-1,0 1,-1 0,1 0,0 0,-1 1,1-1,-1 0,0 1,1 0,-1-1,0 1,0 0,0 0,0 1,0-1,1 2,8 14,0 0,-1 0,-1 1,-1 1,-1-1,-1 1,0 0,-1 1,-1-1,-1 5,-3-22,8 38,-2 2,-2-1,-2 0,-1 1,-3 0,-4 23,3-49,0 0,-2 0,0 0,0-1,-2 1,0-2,-1 1,-1-1,0 0,-1-1,0 0,-1 0,-1-1,0-1,-1 0,0 0,-1-2,0 1,-10 4,23-14,-1 1,0-1,0 0,0 1,0-1,0 0,0 0,0 0,0-1,0 1,0 0,0-1,-1 0,1 1,0-1,0 0,-1 0,1 0,0 0,0-1,-1 1,1-1,0 1,0-1,0 0,0 0,0 0,0 0,0 0,0 0,0 0,0-1,0 1,1-1,-1 1,1-1,-1 0,1 0,-1 1,1-1,0 0,0 0,0 0,0 0,1-1,-1 1,0 0,1 0,-1-2,1-17,1 0,1 0,1 0,1 1,1-1,0 1,2 0,0 0,1 1,1 0,1 1,1 0,4-6,-8 12,21-40,3 1,2 2,2 1,2 2,2 1,2 2,2 2,1 2,3 2,1 2,1 2,1 2,16-5,43 5,-106 31,0 0,1 0,-1 0,0 0,0 0,1 1,-1 0,0-1,0 1,0 0,0 0,0 1,0-1,0 1,-1-1,1 1,0 0,-1 0,1 0,-1 0,0 1,0-1,0 1,0-1,0 1,0 0,-1 0,1-1,-1 1,0 0,0 0,1 3,-1 10,-1 1,-1-1,0 0,-1 1,-1-1,0 0,-1 0,-1-1,-1 1,0-1,-1 0,0-1,-1 1,-1-2,0 1,-1-1,0 0,-5 3,12-13,-11 16,-1 0,0-2,-2 0,0-1,-1 0,0-2,-1 0,-1-1,0-1,-1 0,0-2,-1-1,0 0,-8 1,25-8,1-1,0 1,0-1,-1 0,1 0,-1-1,1 1,-1-1,1 0,-1 0,1 0,-1-1,1 0,-1 0,1 0,-1 0,1 0,0-1,0 0,0 0,0 0,0-1,0 1,1-1,-1 0,1 0,0 0,-1 0,1-1,1 1,-1-1,0 0,1 0,-5-16</inkml:trace>
  <inkml:trace contextRef="#ctx0" brushRef="#br0" timeOffset="-2131.587">10133 1065,'31'-11,"-1"-1,0-2,-1-1,0-1,-1-1,-1-1,-1-2,-1-1,0-1,0-2,-20 17,0 0,0 0,-1-1,0 1,0-1,-1 0,0 0,0-1,-1 1,0 0,0-1,-1-3,0 9,-1 1,0-1,0 0,0 0,0 1,0-1,0 0,-1 1,1-1,-1 1,0-1,0 1,0-1,0 1,0-1,-1 1,1 0,-1 0,1-1,-1 1,0 0,0 1,0-1,0 0,0 0,0 1,-1-1,1 1,0 0,-1 0,1 0,-1 0,1 0,-1 0,1 1,-1-1,0 1,1 0,-1 0,0 0,-5 1,0 1,0 0,1 1,-1 0,1 0,0 0,-1 1,1 0,1 1,-1-1,1 1,0 1,0-1,0 1,0 1,-2 0,-64 92,70-96,1 1,-1-1,1 0,0 0,0 1,0-1,0 0,1 1,0-1,-1 1,1-1,0 1,0-1,1 0,-1 1,1-1,0 1,0-1,0 0,0 1,1-1,-1 0,1 0,-1 0,1 0,0-1,1 1,-1 0,0-1,1 1,-1-1,1 0,2 2,4 1,0-1,0 0,1 0,0-1,0 0,0 0,0-1,0-1,0 0,1 0,-1-1,0 0,1-1,-1 0,0 0,1-1,161-49,-50-7,-122 59,1-1,-1 0,1 1,-1-1,1 1,-1-1,0 1,1-1,-1 1,0 0,1-1,-1 1,0-1,0 1,0 0,1-1,-1 1,0 0,0-1,0 1,0 0,0-1,0 1,0 0,0-1,0 1,-1 0,1-1,0 1,0-1,-1 1,1 0,0-1,0 1,-1-1,1 1,-1-1,1 1,-1-1,1 1,-1-1,1 1,-1-1,1 0,-1 1,1-1,-1 0,0 0,0 1,-2 3,-5 4,-1 0,2 1,-1 1,1-1,0 1,1 0,0 1,1-1,0 1,1 0,0 0,1 1,0-1,1 1,-1 7,5-14,1 1,-1-1,1 0,1 0,-1 0,1-1,-1 1,1-1,0 0,1 0,-1 0,1-1,0 1,0-1,0 0,0 0,1-1,-1 0,0 0,1 0,0-1,0 1,-1-1,1-1,0 1,0-1,0 0,0 0,-1-1,6 0,9-4</inkml:trace>
  <inkml:trace contextRef="#ctx0" brushRef="#br0" timeOffset="-1718.887">10951 1065,'28'-10,"-1"0,-1-2,0-1,0-1,-1-1,-1-1,-1-1,9-9,-30 25,1 0,-1-1,1 1,-1-1,0 0,0 0,0 0,0 0,0 0,0 0,-1-1,1 1,-1-1,1 1,-1-1,0 1,0-1,0 0,0 0,-1 1,1-1,-1 0,0 0,1 0,-1 0,0 1,-1-1,1 0,-1 0,1 0,-1 1,0-1,0 0,0 0,0 1,0-1,-1 1,1-1,-1 1,0 0,1 0,-1-1,0 1,0 0,-1 1,1-1,0 0,-1 1,1-1,-2 0,-5 2,-1-1,0 1,0 0,0 1,0 1,1-1,-1 1,0 1,1 0,0 0,0 1,0 0,0 1,0 0,1 0,0 1,0 0,1 0,-1 0,1 1,1 1,-1-1,1 1,1 0,-1 0,1 1,1 0,-2 2,2-5,1-1,-1 1,1-1,0 1,0 0,1 0,0 0,0 1,0-1,1 0,0 1,0-1,1 1,-1-1,1 1,1 0,-1-1,1 1,1-1,-1 0,1 1,0-1,0 0,1 0,0 0,0 0,0-1,1 1,0-1,2 3,3-3,0 0,1-1,0 0,0 0,0-1,0-1,0 1,0-2,1 0,-1 0,1 0,-1-2,1 1,-1-1,1-1,-1 0,0 0,0-1,0 0,0-1,0 0,7-4,-9 5,20-6,-4 3</inkml:trace>
  <inkml:trace contextRef="#ctx0" brushRef="#br0" timeOffset="-1302.355">11459 811,'48'252,"-46"-243,-2-2,1 0,0 0,1 1,0-1,0 0,0-1,1 1,0 0,0-1,1 1,0-1,0 0,0 0,1-1,2 3,-4-8,1 0,-1-1,0 1,0-1,0 0,1 0,-1-1,0 1,0-1,-1 1,1-1,0 0,0 0,-1 0,0 0,1-1,-1 1,0-1,0 1,0-1,0 0,0 0,-1 1,0-1,1 0,-1-1,0 1,0 0,-1 0,1 0,-1-1,1 0,1-1,72-232,-68 213</inkml:trace>
  <inkml:trace contextRef="#ctx0" brushRef="#br0" timeOffset="-1055.847">11995 811,'-9'33,"1"12,2-2</inkml:trace>
  <inkml:trace contextRef="#ctx0" brushRef="#br0" timeOffset="-901.397">11882 528</inkml:trace>
  <inkml:trace contextRef="#ctx0" brushRef="#br0" timeOffset="-655.003">12362 670,'-13'12,"0"1,0 1,1 0,1 0,0 1,1 1,1 0,1 0,0 1,1 0,0 0,2 1,0-1,1 1,-1 13,5-27,0 0,0-1,1 1,-1-1,1 1,0-1,0 1,1-1,-1 0,1 1,-1-1,1 0,0 0,0 0,1 0,-1 0,0-1,1 1,0-1,-1 0,1 1,0-1,0-1,1 1,-1 0,0-1,0 1,1-1,-1 0,1 0,-1 0,1-1,0 1,-1-1,1 0,-1 0,1 0,0-1,-1 1,1-1,-1 0,2 0,2 0,0-1,0 0,0 0,0-1,0 0,-1 0,1 0,-1-1,0 0,0 0,0 0,-1-1,0 0,1 0,-2-1,1 1,-1-1,0 0,0 0,0-1,-1 1,0-1,0 1,-1-1,0 0,0 0,0 0,-1 0,0-1,-1 1,1 0,-1 0,-1-1,0 1,0 0,0 0,-1 0,0 0,0 0,0 0,-1 0,0 1,-1-1,1 1,-1 0,-1 0,1 1,-1-1,0 1,0 0,0 0,-1 0,-4-2,6 4,-2 1,1 0,0 0,0 0,-1 1,1-1,-1 1,1 0,-1 1,1 0,-1 0,0 0,1 0,-1 1,-14 4</inkml:trace>
  <inkml:trace contextRef="#ctx0" brushRef="#br0" timeOffset="-350.648">12700 811,'-4'11,"1"0,-1 1,2-1,0 1,0-1,1 1,0 0,1 0,1 0,0-1,0 1,1 0,1-1,0 1,0-1,1 0,3 6,-6-15,1 0,-1 0,1 0,0 0,0 0,-1 0,1 0,1 0,-1-1,0 1,0-1,1 0,-1 1,0-1,1 0,-1 0,1-1,0 1,-1 0,1-1,0 0,-1 0,1 1,0-2,-1 1,1 0,0 0,-1-1,1 0,-1 1,1-1,-1 0,1 0,-1 0,1-1,-1 1,0 0,2-2,76-72,5-68,-75 124</inkml:trace>
  <inkml:trace contextRef="#ctx0" brushRef="#br0" timeOffset="-5435.223">5589 161,'27'11,"0"-1,0-1,1-1,0-2,0-1,1-1,0-2,0 0,-1-2,22-3,-24 0,0 0,0-2,0-1,-1-1,0-2,0 0,-1-1,0-2,0 0,-2-2,1 0,-2-1,1-2,-19 14,0 1,-1 0,1-1,0 1,-1-1,1 0,-1 0,0 0,0 0,0-1,0 1,-1 0,1-1,-1 1,0-1,0 1,0-1,-1 0,1 1,-1-1,0 0,0 0,0 0,-1 4,0 0,0 0,0 0,0 1,0-1,0 0,0 1,0-1,0 1,0-1,0 1,0-1,0 1,0-1,1 1,-1 0,0 0,0-1,1 1,-1 0,0 0,1 0,-1 0,1 0,-1 0,1 0,0 0,-1 0,1 0,0 0,0 0,0 0,-1 1,-11 33,0 0,3 1,1 1,1-1,2 3,-4 18,-85 672,82-600,5 1,7 64,-16-219,13 13,-1 1,-1-1,1 1,-2 0,0 0,0 0,-1 1,0 0,0 0,-1 1,-1 0,0 0,0 1,0 0,-1 1,0 0,-1 0,-24-11,0 1,-1 2,-1 1,0 2,-1 2,0 1,0 2,-1 2,0 1,0 2,0 2,0 2,-33 5,33-2,0 1,0 2,1 2,0 2,-13 6,3 15,47-33,0 1,0-1,1 1,-1 0,0-1,1 1,-1 0,0-1,1 1,-1 0,1 0,-1 0,1 0,0 0,-1-1,1 1,0 0,0 0,-1 0,1 0,0 0,0 0,0 0,0 0,0 0,1 0,-1 0,0 0,0 0,0 0,1 0,-1-1,1 1,-1 0,1 0,-1 0,1 0,-1-1,1 1,0 0,-1-1,1 1,0 0,-1-1,1 1,0-1,0 1,0-1,0 1,0-1,-1 0,1 1,0-1,0 0,0 0,1 0,7 3,1-1,0 0,0 0,0-1,0 0,0-1,0 0,0-1,0 0,0-1,1 0,15-5</inkml:trace>
  <inkml:trace contextRef="#ctx0" brushRef="#br0" timeOffset="-5023.473">5560 698,'191'-7,"-1"-8,105-25,-212 26,-1-4,0-3,-2-4,21-12,-79 22,-30 21,-1 1,1 1,1 0,-1 0,2 1,-1-1,1 1,0 1,1-1,0 1,0 0,1 0,1 1,0-1,0 1,1-1,0 1,1 0,0 0,1 7,-3-2,1 4,1 0,1 1,1-1,1 1,0-1,5 14,5 65,-12-72,1-3</inkml:trace>
  <inkml:trace contextRef="#ctx0" brushRef="#br0" timeOffset="-4636.886">6803 1094,'-51'247,"44"-243,7-28,6-20,2 1,3 1,1-1,1 2,3 0,14-26,-23 51,0 1,1 0,1 0,0 1,1 0,1 0,0 1,10-9,-19 21,0-1,0 0,0 1,0 0,0 0,0-1,0 1,0 0,0 1,0-1,1 0,-1 1,0-1,1 1,-1 0,1-1,-1 1,0 1,1-1,-1 0,0 0,1 1,-1-1,0 1,1 0,-1 0,0 0,14 9</inkml:trace>
  <inkml:trace contextRef="#ctx0" brushRef="#br0" timeOffset="-4317.58">7367 895,'-20'18,"0"0,1 2,1 0,1 1,1 0,1 2,1 0,0 0,2 1,1 1,-5 17,15-39,-1 0,0 1,1-1,0 1,0-1,0 1,0-1,0 1,1 0,0-1,0 1,0 0,0 0,0-1,1 1,0 0,0-1,0 1,0-1,0 1,1-1,-1 1,1-1,0 0,0 0,0 0,0 0,1 0,-1 0,1-1,0 1,0-1,0 0,0 0,0 0,0 0,1 0,-1-1,2 1,4 0,-1-1,1-1,-1 1,1-1,0-1,-1 0,1 0,-1-1,0 0,1 0,-1-1,0 0,0 0,-1-1,1 0,-1 0,0-1,0 0,0 0,0-1,-1 0,0 0,0 0,-1-1,0 0,0 0,-1 0,1-1,-1 1,-1-1,0 0,0 0,-1-1,1 1,-2 0,2-8,-2 10,0 0,0 0,0 0,-1 0,0 0,0 0,-1 0,1 0,-1 0,-1 0,1 0,-1 0,0 1,0-1,-1 0,1 1,-1 0,0 0,-1 0,1 0,-1 0,0 0,-1 1,1 0,-1 0,1 0,-1 1,0-1,0 1,-1 0,1 1,-1-1,1 1,-1 0,0 1,0-1,0 1,0 0,0 1,0-1,0 1,0 1,0-1,0 1,-4 0,-8 6</inkml:trace>
  <inkml:trace contextRef="#ctx0" brushRef="#br0" timeOffset="-3815.98">7705 1347,'0'-20,"1"-1,1 1,0-1,2 1,0 0,1 0,1 0,1 1,1 0,1 0,0 1,2 0,0 1,0 0,2 1,0 0,1 1,0 0,5-2,-18 15,0 0,0 1,1-1,-1 0,1 1,-1-1,1 1,0-1,0 1,0 0,0 0,-1 0,2 0,-1 0,0 0,0 0,0 1,0-1,0 1,1 0,-1-1,0 1,0 0,0 0,1 1,-1-1,0 0,0 1,0-1,1 1,-1 0,0 0,0-1,0 2,0-1,0 0,-1 0,1 0,0 1,-1-1,1 1,0 0,-1-1,0 1,1 0,0 1,3 61,-6-59,1 1,-1-1,1 1,0 0,1-1,0 1,-1-1,2 1,-1-1,1 0,-1 1,2-1,-1 0,0 0,2 1,2-4,-1 0,1 0,0-1,0 0,0 0,-1 0,1-1,0 0,0 0,0-1,0 1,0-1,0-1,-1 1,1-1,0 0,-1 0,1 0,-1-1,0 0,0 0,0 0,0-1,-1 0,2-1,0 1,2-2,1 0,0 0,0 1,0 0,1 0,0 1,0 1,0-1,0 2,1-1,-1 2,11-2,-18 5,0 0,-1 1,1-1,0 1,-1-1,0 1,1 0,-1-1,0 1,-1 0,1 0,0 1,-1-1,0 0,0 1,0-1,0 0,0 1,-1-1,1 1,-1 0,0-1,0 1,0-1,-1 1,1-1,-1 1,0-1,0 0,0 1,0-1,-1 0,1 1,-1-1,0 1,-2 9,3-7,-1-1,1 1,0-1,1 1,-1 0,1-1,0 1,1 0,-1 0,1-1,0 1,1-1,-1 1,1-1,0 1,1 0,7 7</inkml:trace>
  <inkml:trace contextRef="#ctx0" brushRef="#br0" timeOffset="1778.525">5419 1545,'180'-18,"0"9,101 9,101-3,-48-23,666 25,-559-27,-63-1,270 30,-303-29,-82 16,218-22,-117 5,35 7,-269 11,1 7,5 5,121-4,76-24,70-1,15-2,-302 30,154-10,186-25,-17 23,-310 13,-106-1</inkml:trace>
  <inkml:trace contextRef="#ctx0" brushRef="#br0" timeOffset="11584.026">1 2306,'255'0,"-97"-37,-133 34,-23 6</inkml:trace>
  <inkml:trace contextRef="#ctx0" brushRef="#br0" timeOffset="11837.039">1 2702,'38'-10,"28"-7,6-2,-8-2,-10 3,-10 4,-8 5,-9 3</inkml:trace>
  <inkml:trace contextRef="#ctx0" brushRef="#br0" timeOffset="13937.974">1722 2109,'-4'-5,"-1"0,0 0,0 1,0-1,-1 1,1 1,-1-1,0 1,0 0,0 0,0 0,-1 1,1 0,-1 1,0-1,1 1,-1 0,0 1,1 0,-1 0,0 0,0 1,1 0,-1 0,0 1,1 0,-1 0,1 0,0 1,0 0,-1 0,-12 9,-1 1,1 0,1 1,1 1,0 1,1 1,0 0,-5 9,2-4,10-10,1 1,0 0,0 0,1 1,1 0,1 0,0 1,0-1,2 1,0 0,0 0,2 0,0 0,0 1,1-1,1 0,2 9,-2-17,1 0,-1 0,1 0,1 0,-1 0,1-1,0 1,1-1,-1 0,1 0,1 0,-1 0,1-1,0 0,0 0,0 0,1 0,0-1,0 0,0 0,0-1,0 0,1 0,0 0,0-1,-1 0,1 0,5 0,5 0,0-1,1-1,-1-1,0 0,0-1,0-1,0 0,-1-1,1-1,-1-1,0 0,0-1,-1-1,0-1,-1 0,12-9,-13 4</inkml:trace>
  <inkml:trace contextRef="#ctx0" brushRef="#br0" timeOffset="14252.993">2400 2025,'-68'69,"3"4,3 2,4 3,3 3,-43 85,7-37,92-129,-1 0,1 0,-1 0,0-1,1 1,-1 0,1 0,-1 0,1 0,-1 0,1 0,-1 0,0 0,1 0,-1 0,1 0,-1 0,1 0,-1 0,1 0,-1 0,0 1,1-1,-1 0,1 0,-1 0,0 1,1-1,-1 0,0 1,1-1,-1 0,0 1,1-1,-1 0,0 1,0-1,1 0,-1 1,0-1,0 1,0-1,0 1,1-1,-1 0,0 1,0-1,0 1,0-1,0 1,0-1,0 1,0-1,-1 1,1-1,0 0,0 1,0-1,0 1,17-9</inkml:trace>
  <inkml:trace contextRef="#ctx0" brushRef="#br0" timeOffset="14588.431">2540 2138,'-4'19,"-3"16,1 7,-3-4,-1-4,2-2,2-2,2-2,2 0,1 0,1-1,0 1,1-1,-1 1,0 0,1 0,-1-4</inkml:trace>
  <inkml:trace contextRef="#ctx0" brushRef="#br0" timeOffset="15036.961">2485 2193,'34'-20,"1"2,1 1,0 2,1 1,30-6,-65 19,0-1,0 1,1 0,-1 0,1 0,-1 0,1 0,-1 1,1-1,-1 1,1 0,-1-1,1 1,0 0,-1 1,1-1,-1 0,1 1,-1-1,1 1,-1 0,1 0,-1 0,1 0,-1 0,0 1,0-1,0 1,0-1,0 1,0 0,0 0,0 0,-1 0,1 0,-1 0,1 0,-1 1,0-1,0 0,0 1,0-1,0 1,-1-1,1 1,-1-1,1 2,-3 4,0 0,-1 1,1-1,-1 0,-1 0,0 0,0-1,0 1,-1-1,0 0,-1 0,1-1,-1 1,-7 4,-36 51,48-58,0 0,0 0,1 0,-1 0,1 0,0 0,0 0,0 0,1 0,-1 0,1 0,0 0,0-1,0 1,1 0,-1 0,1-1,0 1,0-1,0 1,1-1,-1 0,1 0,-1 0,1 0,0-1,1 1,-1-1,0 1,0-1,1 0,0-1,-1 1,1 0,2-1,32 30,-34-27,0 1,0 0,0 0,0 0,-1 1,1-1,-2 1,1 0,-1 0,1 0,-1 0,-1 0,0 0,1 0,-2 1,1-1,-1 1,0-1,0 0,-1 1,0-1,0 0,0 1,-1-1,0 0,0 0,-1 0,0-1,0 1,0 0,0-1,-1 0,0 0,0 0,0 0,-1-1,0 0,-1 2,-12 5,-1-1,0 0,0-2,-1 0,0-1,-1-1,1-1,-5 0,-44-2,52-8</inkml:trace>
  <inkml:trace contextRef="#ctx0" brushRef="#br0" timeOffset="15369.822">3049 1883,'71'61,"-54"-49,-1 2,-1 0,0 0,0 1,-2 1,7 10,-10-12,-2 0,0 1,0-1,-2 1,0 1,0-1,-1 1,-1 0,-1 0,-1 1,0-1,0 1,-2-1,0 1,-1-1,-1 1,0-1,-2 0,1 0,-2 0,0 0,-7 13,-4 2,-1-2,-1 0,-2-1,0 0,-2-2,-1-1,-2-1,0-1,-1 0,-1-3,-1 0,-8 3,11-8</inkml:trace>
  <inkml:trace contextRef="#ctx0" brushRef="#br0" timeOffset="15899.643">1130 1771,'-30'27,"1"1,1 2,1 1,2 1,1 1,2 1,1 1,1 1,3 1,-2 7,14-30,2 1,-1 0,2 0,0 0,0 0,2 0,0 0,0 0,2 0,0 0,0 0,2 0,0 0,0-1,1 0,1 0,1 0,0 0,0-1,1-1,1 1,0-1,1-1,10 10,-9-8,1 0,0 0,1-1,0-1,1 0,1-1,-1 0,2-2,-1 1,1-2,0 0,1-1,0-1,0 0,16 2,94 14,-92-17</inkml:trace>
  <inkml:trace contextRef="#ctx0" brushRef="#br0" timeOffset="17170.068">734 2843,'372'-25,"265"20,-345 7,172-32,-204 20,121-25,-346 31,118-14,141 1,-18-11,5 28,-94-27,-33 8,-108 11,217-23,-38 3,481 28,-480-28,56 28,-209-16,-67 15,-6 4</inkml:trace>
  <inkml:trace contextRef="#ctx0" brushRef="#br0" timeOffset="19769.821">1271 3012,'-2'2,"0"-1,0 0,0 1,1 0,-1-1,0 1,1 0,0-1,-1 1,1 0,0 0,0 0,0 1,0-1,0 0,0 0,1 0,-1 1,1-1,-1 0,1 1,0-1,0 0,0 1,0 0,0 0,-15 143,-19 72,16-77,25-124,1-16</inkml:trace>
  <inkml:trace contextRef="#ctx0" brushRef="#br0" timeOffset="20040.832">1581 3323,'39'-5,"26"-6,8-2,-4 2,-10 3,-9 2,-13 8,-9 2,-8 2</inkml:trace>
  <inkml:trace contextRef="#ctx0" brushRef="#br0" timeOffset="21038.241">2173 3520,'29'-6,"-2"-2,1-1,-1-2,-1 0,1-2,-2 0,0-2,-1-1,-1-1,0-1,-1 0,-1-2,-1-1,0 0,9-16,-14 18,-9 13,1-1,-2 1,1-1,-1-1,0 1,-1-1,0 1,0-1,0 0,-1-1,-1 1,1-1,-1 1,0-3,-2 10,0 0,0 1,0-1,0 1,0-1,0 0,0 1,0-1,0 1,-1-1,1 0,0 1,0-1,0 1,-1-1,1 1,0-1,-1 1,1-1,-1 1,1-1,0 1,-1 0,1-1,-1 1,1-1,-1 1,1 0,-1 0,1-1,-1 1,0 0,1 0,-1 0,1-1,-1 1,0 0,1 0,-1 0,1 0,-1 0,0 0,1 0,-1 1,1-1,-1 0,0 0,1 0,-1 0,1 1,-1-1,1 0,-1 1,1-1,-1 0,1 1,-1-1,1 1,-35 25,31-24,-6 6,0-1,0 2,1-1,0 1,0 1,1-1,1 1,-1 1,2-1,-1 1,2 1,-1-1,1 1,1 0,0 0,1 0,0 0,1 1,1-1,0 1,0 0,1-1,1 1,1 11,0-20,-1 0,1 0,0 0,0-1,0 1,0-1,0 1,1-1,0 0,0 0,0 0,0 0,0 0,0-1,1 0,-1 1,1-1,0 0,0-1,-1 1,1-1,0 0,0 0,1 0,-1 0,0-1,0 1,0-1,0 0,3-1,126-26,-97 12,-1-2,0-2,-1-1,-2-1,0-2,9-9,-16 11,-12 12,0-1,0-1,-1 0,-1 0,0-1,0-1,-1 0,-1 0,0-1,-1 0,1-5,-8 18,0 0,0 0,-1 0,1 0,-1 0,1 0,-1 0,1 0,-1 0,0 0,0 0,1-1,-1 1,0 0,0 0,0 0,0-1,0 1,0 0,-1 0,1 0,0 0,-1 0,1-1,-1 1,1 0,-1 0,1 0,-1 0,0 0,1 0,-1 1,0-1,0 0,0 0,1 0,-1 1,0-1,0 0,0 1,0-1,-1 1,1-1,0 1,0 0,0-1,0 1,0 0,-1 0,1 0,0 0,0 0,-60 22,52-14,0 0,0 1,1 0,0 0,0 1,1 0,1 1,-1 0,2-1,0 2,-1 2,4-10,1 0,-1 0,1 0,0 1,0-1,1 0,-1 1,1-1,0 0,0 1,0-1,1 0,-1 1,1-1,0 0,1 0,-1 1,1-1,0 0,-1-1,2 1,-1 0,0 0,1-1,0 1,0-1,0 0,0 0,0 0,1-1,-1 1,4 1,1 0,0 0,0-1,0 0,0 0,1-1,-1 0,1 0,0-1,0 0,-1-1,1 0,0 0,0-1,-1 0,1-1,0 0,-1 0,1-1,-1 0,0 0,6-4,1 0,0-1,-1-1,0 0,-1-1,0 0,-1-1,0-1,0 0,-1 0,-1-1,3-5,-2 1,-1-2,0 1,-1-1,-1-1,-1 0,4-20,-10 40,-1-1,1 0,-1 0,1 1,-1-1,1 0,-1 0,0 0,0 1,1-1,-1 0,0 0,0 0,0 0,0 0,0 0,0 1,0-1,0 0,0 0,0 0,-1 0,1 0,0 1,-1-1,1 0,0 0,-1 1,1-1,-1 0,1 0,-1 1,0-1,1 0,-1 1,0-1,1 1,-1-1,0 1,1-1,-1 1,0 0,0-1,0 1,0 0,1 0,-1-1,0 1,0 0,0 0,0 0,0 0,1 0,-1 0,-1 0,-42 28,37-20,0 1,0-1,0 2,1-1,1 1,0 0,0 0,1 0,0 1,1-1,0 1,0 0,1 0,1 0,0 0,1 0,0 0,0 1,1-1,1 0,0 0,0 0,1-1,0 1,1 0,2 3,29 78,-32-71</inkml:trace>
  <inkml:trace contextRef="#ctx0" brushRef="#br0" timeOffset="21299.958">3613 3351,'-19'33,"-6"17,-4 3,7-6,9-16,5-14</inkml:trace>
  <inkml:trace contextRef="#ctx0" brushRef="#br0" timeOffset="21600.493">3528 3351,'39'-10,"17"-3,4 1,-9 7,-16 5,-16 1</inkml:trace>
  <inkml:trace contextRef="#ctx0" brushRef="#br0" timeOffset="21871.608">3585 3520,'28'-5,"11"-1</inkml:trace>
  <inkml:trace contextRef="#ctx0" brushRef="#br0" timeOffset="22585.484">3613 2927,'29'-5,"19"-1,2 5,-9 7,-15 3,-12 5,-14 4,-6 5,-3 2,1 3,6-4,8-7,9-5,5-5,5-4,3-2,-4-1</inkml:trace>
  <inkml:trace contextRef="#ctx0" brushRef="#br0" timeOffset="22889.858">4629 2871,'-24'33,"-32"36,-11 10,-4 2,6-8,3-12,9-7,7-7,3-8,4-4,3 0,3-1,3 0,6-3,2-1,6-5</inkml:trace>
  <inkml:trace contextRef="#ctx0" brushRef="#br0" timeOffset="24174.146">4375 3577,'61'-36,"-2"-2,-2-3,-2-2,-1-3,-2-3,41-59,-90 104,0 0,0 0,0 0,-1-1,1 0,-1 1,0-1,-1 0,1 0,-1 0,0 0,0 0,0 0,-1 0,0-1,0 1,0 0,-1 0,0-1,0 6,-1-1,0 0,1 0,-1 0,0 1,1-1,-1 1,0 0,0-1,0 1,1 0,-1 0,0 0,0 0,0 0,0 0,1 1,-1-1,0 1,0-1,1 1,-1 0,0 0,1-1,-1 1,1 0,-1 0,1 1,-1-1,1 0,0 0,-1 1,1-1,0 2,-10 5,1 1,1 0,0 1,0 0,1 0,0 1,1 0,0 0,1 1,0 0,1 0,0 0,1 1,1 0,0 0,0 0,1 0,1 0,0 0,1 0,0 1,2 3,-1-13,0 1,1-1,-1 1,1-1,0 0,1 1,-1-1,1 0,-1 0,1-1,0 1,1-1,-1 1,1-1,-1 0,1 0,0-1,0 1,0-1,1 0,-1 0,1 0,-1 0,1-1,-1 0,1 0,0 0,-1-1,1 1,0-1,1 0,11-1,0 1,0-2,-1-1,1 0,0-1,-1 0,0-2,2-1,2 1,-1-2,-1 0,0-1,0-1,0-1,-2 0,1-1,-1-1,-1-1,0 0,9-13,-22 26,-1 0,0-1,1 1,-1-1,0 1,0-1,0 1,0-1,0 0,0 1,0-1,0 0,-1 0,1 0,-1 0,1 0,-1 1,0-1,0 0,0 0,0 0,0 0,0 0,-1 0,1 0,0 0,-1 0,0 0,1 1,-1-1,0 0,0 0,0 1,0-1,0 1,0-1,-1 1,0-1,-2 3,0 1,0-1,-1 1,1 1,0-1,1 0,-1 1,0 0,1 0,0 0,-1 0,1 1,0-1,1 1,-1-1,1 1,-1 0,1 0,0 0,0 3,0-4,-1 1,1 0,0-1,0 1,1 0,-1 0,1 0,0 0,0 0,0 1,1-1,-1 0,1 0,0 0,0 1,1-1,-1 0,1 0,0 0,0 0,0 1,1-1,-1-1,1 1,0 0,0 0,0-1,1 1,-1-1,1 0,0 1,0-1,0-1,0 1,0 0,1-1,0 0,1 2,10-2,0 0,0-1,0-1,0 0,1-1,-2-1,1 0,0-1,0 0,-1-1,1-1,-1-1,-1 0,1 0,-1-2,0 1,0-2,-1 0,2-2,-14 11,19-13,-2-1,0-1,-1 0,0-1,-1-1,-1 0,-1-1,0 0,-1-1,8-20,-15 32,-1-1,-1 0,0 0,0-1,0 1,-1 0,0-1,-1 1,0-1,0 0,-1 0,0 1,0-1,-1 0,-1 0,2 7,-1 1,1 0,-1 0,1 0,-1 0,0 0,0 0,1 0,-1 0,0 0,0 0,0 1,0-1,0 0,0 1,0-1,0 1,-1-1,1 1,0-1,0 1,0 0,-1-1,1 1,0 0,0 0,-1 0,1 0,0 0,0 0,-1 0,1 1,0-1,0 0,0 1,-1-1,1 1,0-1,0 1,0 0,0-1,0 1,0 0,0 0,0 0,-49 37,38-26,1 1,1 0,0 0,0 1,2 0,0 1,0 0,1 0,-3 12,8-21,0 0,0 0,1-1,0 1,0 1,0-1,1 0,-1 0,1 0,1 0,-1 0,1 0,1 0,-1 0,1 0,0 0,0-1,0 1,1 0,0-1,0 0,0 0,1 0,0 0,0 0,0-1,5 4,-3-4,0-1,0 0,0 0,0 0,1-1,0 0,-1 0,1-1,0 0,0 0,0 0,0-1,3-1,14 2</inkml:trace>
  <inkml:trace contextRef="#ctx0" brushRef="#br0" timeOffset="24754.277">5843 3407,'-161'166,"225"-234,71-53,-135 120,0 1,0-1,1 1,-1 0,0-1,1 1,-1 0,0-1,1 1,-1 0,0-1,1 1,-1 0,1 0,-1 0,0-1,1 1,-1 0,1 0,-1 0,1 0,-1 0,1 0,-1 0,1 0,-1 0,1 0,-1 0,0 0,1 0,-1 0,1 0,-1 0,1 1,-1-1,1 0,-1 0,0 1,1-1,-1 0,1 0,-1 1,0-1,0 0,1 1,-1-1,0 1,1-1,-1 0,0 1,0-1,0 1,1-1,-1 1,0-1,0 1,0-1,0 0,0 1,0-1,0 1,5 42,-4-23,-1-16,0 0,1 1,-1-1,1 0,0 0,0 0,0 0,0 0,1 0,-1-1,1 1,0 0,1-1,-1 1,0-1,1 0,0 0,0 0,0 0,0 0,0 0,0-1,1 0,-1 0,1 0,0 0,0 0,0-1,0 1,0-1,1 0,-1 0,1-1,-1 0,0 0,1 0,-1 0,1-1,-1 1,0-1,1 0,-1-1,0 1,0-1,0 0,0 0,0 0,-1 0,1-1,0 1,-1-1,0 0,0 0,0 0,0-1,0 1,0-1,1-2,2-4,-1-1,0 1,0-1,-1 1,-1-1,1-1,-2 1,0 0,1-10,-1-5</inkml:trace>
  <inkml:trace contextRef="#ctx0" brushRef="#br0" timeOffset="25287.178">5843 2730,'10'-2,"1"0,0 0,0 2,0-1,0 1,0 1,0 0,0 1,-1 0,1 0,-1 1,1 0,-1 1,0 1,0-1,7 6,-14-8,-1 1,0-1,0 1,0-1,0 1,0 0,-1 0,1 0,-1 0,1 0,-1 0,0 1,-1-1,1 0,0 0,-1 1,0-1,0 0,0 1,0-1,0 0,-1 1,0-1,1 0,-1 0,0 1,-1-1,1 0,0 0,-1 0,0 0,0-1,0 1,0 0,0-1,0 1,-1-1,-22 69,26-68,1 1,0-1,1 0,-1 0,1 0,-1 0,1-1,0 1,0-1,0 1,0-1,0 0,0 0,1 0,-1-1,1 1,0-1,-1 0,1 0,0 0,0 0,-1-1,1 1,0-1,0 0,0-1,0 1,-1 0,1-1,0 0,3-1,1 2,17-1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1:5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86,'24'-33,"-17"25,-16 24,-218 377,115-232,95-152,12-14</inkml:trace>
  <inkml:trace contextRef="#ctx0" brushRef="#br0" timeOffset="317.162">29 0,'1'11,"1"0,1 0,0-1,0 0,1 1,1-1,0 0,0-1,0 0,2 1,5 6,6 11,188 226,-125-144,-67-98</inkml:trace>
  <inkml:trace contextRef="#ctx0" brushRef="#br0" timeOffset="950.232">565 621,'135'-202,"-133"202,0-1,0 1,0-1,1 1,-1 0,0-1,0 1,0 0,1 1,-1-1,0 0,0 1,0-1,1 1,-1 0,0-1,0 1,0 0,0 0,0 1,0-1,-1 0,1 1,0-1,-1 1,1-1,-1 1,1 0,-1 0,0-1,0 1,0 0,0 0,0 0,0 0,0 1,-1-1,20 21,-18-21,1-1,-1 1,1-1,0 0,-1 0,1 0,0 0,0 0,0-1,0 1,0-1,0 0,0 0,0 0,0 0,0 0,0-1,0 1,0-1,-1 0,1 0,0 0,0 0,-1 0,1-1,0 1,-1-1,0 0,1 0,-1 1,0-2,0 1,2-2,-2 2,1-1,0 1,0-1,0 1,1 0,-1 0,0 1,1-1,-1 1,1-1,0 1,-1 0,1 0,0 1,0-1,0 1,-1 0,1 0,3 0,-2 3,0 1,-1-1,0 1,1-1,-1 1,-1 1,1-1,0 0,-1 1,0 0,0 0,-1 0,1 0,-1 0,0 0,0 1,-1-1,0 1,0-1,0 5,3 15,-3-2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47 453,'-2'2,"0"-1,0 0,1 1,-1 0,0-1,1 1,-1 0,1 0,0 0,-1 0,1 0,0 0,0 0,0 0,1 0,-1 1,0-1,1 0,-1 0,1 1,0-1,0 0,0 1,0-1,0 1,0 0,-10 59,1 75,9-136,-1 3,0 0,1 0,0 0,0 0,0 0,0 0,1 0,0 0,0 0,0 0,0 0,0-1,1 1,-1 0,1 0,0-1,0 0,1 1,-1-1,1 0,0 0,-1 0,1 0,1-1,-1 1,0-1,0 0,1 0,0 0,-1 0,1 0,0-1,0 0,0 0,0 0,0 0,0-1,0 1,0-1,1 0,6-4,0-1,0 0,0-1,-1 0,0-1,0 0,0 0,-1-1,0-1,-1 1,0-1,0-1,17-16,56-54,-79 80,0 0,0 1,0-1,0 1,-1-1,1 1,0 0,0 0,-1-1,1 1,-1 1,1-1,-1 0,1 0,-1 0,1 1,-1-1,0 1,0-1,0 1,0-1,0 1,0 0,0-1,-1 1,1 0,0 0,-1 0,0-1,1 1,-1 0,0 1,3 4,-1 0,0-1,0 0,0 1,1-1,0-1,0 1,1 0,-1-1,1 1,0-1,1 0,-1 0,1-1,0 0,0 1,1-2,-1 1,1-1,0 1,0-2,0 1,0-1,0 1,1-2,-1 1,1-1,-1 0,1 0,-1-1,6 0,-3-2,0-1,0 0,0 0,0-1,0-1,-1 1,0-1,0-1,0 1,0-1,-1-1,0 1,0-1,-1-1,0 1,0-1,-1 0,0 0,-1-1,1 1,-1-1,-1 0,0 0,0 0,-1-1,0 1,-1-1,1-1,-1-71,-2 58</inkml:trace>
  <inkml:trace contextRef="#ctx0" brushRef="#br0" timeOffset="582.353">923 1,'-6'5,"1"1,0 0,0 0,1 1,0-1,0 1,0 0,1 0,0 0,0 0,1 0,0 1,0-1,1 1,-1 0,2 0,-1-1,1 4,26 195,-24 75,-2-280,-1 1,1-1,0 0,0 1,0-1,1 1,-1-1,0 0,0 1,1-1,-1 0,1 1,-1-1,1 0,0 0,-1 0,1 1,0-1,0 0,0 0,0 0,0 0,0 0,0 0,0-1,0 1,0 0,0-1,1 1,-1 0,0-1,0 1,1-1,-1 0,0 1,1-1,-1 0,1 0,-1 0,0 0,1 0,-1 0,0 0,1-1,-1 1,0 0,1-1,-1 1,0-1,1 1,-1-1,0 0,0 0,0 1,0-1,0 0,67-50,22-29,-89 79,0 1,1 0,-1-1,0 1,0 0,1 0,-1 0,0 0,1 0,-1 0,0 0,0 0,1 0,-1 1,0-1,0 0,0 1,1-1,-1 1,0 0,0-1,0 1,0 0,0 0,0-1,0 1,0 0,0 0,-1 0,1 0,0 0,0 0,-1 0,1 1,-1-1,1 0,-1 0,0 0,1 1,-1-1,0 0,0 0,0 2,6 60,-6-58,9 103,-3-95</inkml:trace>
  <inkml:trace contextRef="#ctx0" brushRef="#br0" timeOffset="989.766">1317 651,'18'-1,"0"0,0-1,0-1,-1-1,1 0,-1-1,0-1,0 0,-1-2,0 0,6-4,-16 8,-1-1,0 1,1-1,-2 0,1-1,0 1,-1-1,0 0,-1 0,1 0,-1-1,0 1,0-4,-2 8,0 0,0 1,-1-2,1 1,-1 0,1 0,-1 0,0 0,0 0,0 0,0 0,0 0,0 0,-1 0,1 0,-1 0,1-1,-1 2,0-1,0 0,0 0,0 0,0 0,0 0,0 1,-1-1,1 1,-1-1,1 1,-1-1,1 1,-1 0,0 0,0 0,0 0,0 0,0 0,0 0,0 1,0-1,0 1,0-1,0 1,0 0,-1 0,-6 0,-1 1,0 0,1 0,-1 1,1 0,-1 1,1 0,0 0,0 1,0 0,1 1,-1 0,1 0,0 1,0 0,1 0,0 1,0 0,1 0,0 1,0 0,0 0,1 0,0 0,1 1,-2 5,5-12,-1 1,1-1,0 1,0 0,0-1,0 1,0 0,1-1,-1 1,1 0,0 0,-1 0,2 0,-1-1,0 1,0 0,1 0,0 0,-1-1,1 1,0 0,0-1,0 1,1-1,-1 1,1-1,-1 0,1 1,0-1,0 0,0 0,0 0,0 0,1-1,-1 1,0-1,1 1,-1-1,3 1,5 3,0-1,0 0,0 0,1-1,0 0,-1-1,1-1,0 1,0-2,0 1,18-4,-4-3</inkml:trace>
  <inkml:trace contextRef="#ctx0" brushRef="#br0" timeOffset="1722.017">1825 453,'-27'54,"-51"87,48-87,31-54,-1 1,1-1,0 0,-1 1,1-1,0 0,-1 0,1 1,0-1,-1 0,1 0,0 0,0 0,-1 0,1 0,0 0,-1 0,1 0,0-1,0 1,-1 0,1 0,0-1,-1 1,1 0,-1-1,1 1,0 0,-1-1,1 1,-1-1,1 1,-1-1,1 1,-1-1,0 0,1 1,-1-1,0 1,1-1,-1 0,0 1,0-1,1 0,-1 0,0 1,0-1,146-185,-146 185,0 0,0 0,1 0,-1 0,0-1,0 1,1 0,-1 0,1 0,-1 0,1 0,-1 0,1 0,-1 0,1 1,0-1,0 0,-1 0,1 0,0 1,0-1,0 0,0 1,0-1,0 1,0-1,0 1,0 0,0-1,0 1,0 0,0 0,0-1,0 1,1 0,-1 0,0 0,0 0,0 1,0-1,0 0,0 0,0 1,0-1,0 1,0-1,0 1,0-1,0 1,0-1,0 1,0 0,0 0,0-1,10 42,-11-35,1-1,1 1,-1-1,1 1,0-1,0 1,1-1,0 0,0 0,1 0,-1-1,1 1,0-1,1 0,-1 0,1 0,0 0,1-1,-3-3,1-1,-1 0,1 0,-1 0,0 0,1 0,-1-1,0 0,0 0,1 0,-1 0,0 0,0 0,0-1,0 0,0 1,-1-1,1 0,0 0,-1-1,0 1,1 0,-1-1,0 0,0 1,0-1,-1 0,1 0,-1 0,1 0,-1 0,0 0,0-1,0 1,-1 0,1-1,-1 1,10-18,61-132,-63 131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3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30 609,'-22'91,"14"268,10-218,-2-50,0-67</inkml:trace>
  <inkml:trace contextRef="#ctx0" brushRef="#br0" timeOffset="271.777">2 666,'10'-10,"1"1,0 1,0 0,1 0,0 1,1 1,-1 0,1 1,0 0,0 1,1 0,-1 1,1 0,0 2,0-1,0 2,-1 0,1 0,0 1,0 1,1 1,-10-1,-1 1,0-1,0 1,-1 0,1 0,0 0,-1 1,0-1,0 1,0 0,0 0,0 0,-1 0,0 0,0 0,0 1,0-1,-1 1,0 0,0-1,0 1,0 0,-1 0,0-1,0 1,0 0,0 0,-1 0,-1 2,0 8,-1-1,0 1,-2-1,1 0,-2 0,0-1,0 1,-2-1,-2 3,4-7,0 1,-1-1,0-1,0 0,-1 0,0 0,-1-1,1 0,-1 0,-1-1,1-1,-1 1,0-2,-1 1,1-1,-1-1,1 0,-1 0,0-1,-10 0,3-6</inkml:trace>
  <inkml:trace contextRef="#ctx0" brushRef="#br0" timeOffset="690.131">538 807,'16'-11,"18"-8,-2-2,-1-1,0-1,-2-2,18-20,-44 42,1 0,-2 0,1 0,0 0,-1 0,1-1,-1 1,0-1,0 1,0-1,-1 0,1 0,-1 0,0 0,0 0,0 0,-1 0,0 0,1-1,-1 1,-1 0,1 0,-1 0,1 0,-1 0,0 0,-1 0,1 0,-1 0,1 0,-1 0,-1 1,1-1,0 1,-1 0,1-1,-1 1,0 0,0 1,-1-1,1 0,0 1,-1 0,0 0,-1-1,1 2,-1-1,0 0,0 1,0 0,0 0,0 1,0-1,-1 1,1 0,0 0,0 1,0 0,0 0,0 0,0 0,0 1,0 0,1 0,-1 0,0 0,1 1,0 0,-1 0,1 0,1 0,-1 1,0-1,-1 3,-7 7,0 1,0 1,2-1,0 2,0 0,2 0,-6 12,9-19,1-1,0 1,0-1,1 1,0 1,0-1,1 0,0 1,1-1,0 1,0-1,1 1,1-1,-1 1,1-1,1 1,0-1,0 0,1 1,0-1,1 0,0-1,0 1,1-1,0 0,0 0,2 2,3-6,1 1,-1-1,1-1,0 0,0 0,0-1,0-1,0 0,0 0,0-1,0 0,0-1,0-1,1 1,-2-2,1 1,0-2,0 0,14-2</inkml:trace>
  <inkml:trace contextRef="#ctx0" brushRef="#br0" timeOffset="1068.954">905 892,'2'-14,"0"-1,1 1,1 0,0 1,1-1,1 1,0 0,8-12,-1-2,-3 4,0 2,1-1,1 2,1-1,1 2,1 0,1 0,0 2,1 0,1 0,12-7,-29 24,0-1,0 0,0 1,0-1,0 1,0-1,0 1,1 0,-1-1,0 1,0 0,0 0,1 0,-1 0,0 0,0 0,0 0,1 1,-1-1,0 0,0 0,0 1,0-1,0 1,0-1,0 1,0 0,0-1,0 1,0 0,0 0,0 0,0 0,0-1,-1 1,1 0,0 0,-1 0,1 1,-1-1,1 0,-1 0,1 0,-1 0,0 0,0 1,1-1,-1 0,0 0,0 0,0 1,-1-1,1 0,0 1,2 19</inkml:trace>
  <inkml:trace contextRef="#ctx0" brushRef="#br0" timeOffset="1292.913">1357 638,'-5'34,"3"10,3-1</inkml:trace>
  <inkml:trace contextRef="#ctx0" brushRef="#br0" timeOffset="1455.189">1441 299,'0'0</inkml:trace>
  <inkml:trace contextRef="#ctx0" brushRef="#br0" timeOffset="1739.11">1667 553,'-3'13,"1"0,0 0,1 1,0-1,1 1,1-1,0 0,1 1,0-1,1 0,0 0,1 0,1 0,0-1,0 0,3 3,-6-13,0 0,-1-1,1 1,0-1,0 1,0-1,0 0,0 1,0-1,0 0,0-1,0 1,1 0,-1 0,0-1,1 0,-1 1,0-1,1 0,-1 0,0 0,1-1,-1 1,0 0,1-1,-1 1,0-1,0 0,0 0,1 0,-1 0,0 0,0-1,-1 1,1 0,0-1,0 0,-1 1,2-2,2-2,1 0,-1-1,0 0,-1 0,1 0,-1 0,0-1,-1 0,1 1,-1-2,1-5,-2 3,0-1,-1 1,0 0,-1-1,0 1,0-1,-1 1,-1 0,0-1,0 1,-2-4,2 10,1 0,0 0,-1 1,0-1,1 0,-2 1,1 0,0-1,-1 1,1 0,-1 0,0 1,0-1,0 0,0 1,0 0,-1 0,1 0,-1 0,0 0,1 1,-1-1,0 1,0 0,0 0,0 1,0-1,0 1,0 0,-3 0,-33 14,26-2</inkml:trace>
  <inkml:trace contextRef="#ctx0" brushRef="#br0" timeOffset="2219.261">2090 525,'-6'11,"1"1,0 0,1 0,0 1,1-1,1 1,0-1,0 1,1 0,1 0,0-1,1 1,0 0,1 0,1-1,0 1,1 0,-3-10,1 0,0-1,0 1,0-1,1 0,-1 1,0-1,1 0,-1 0,1-1,0 1,0-1,-1 1,1-1,0 0,0 0,0 0,1 0,-1-1,0 1,0-1,0 0,0 0,1 0,-1 0,0 0,0-1,0 1,0-1,0 0,3-1,88-49,-72 33,-1-1,-1-1,0-1,-2-1,0 0,-2-2,0 0,-2 0,-1-1,0-1,-2 0,0-4,-3 11,0 0,-1-1,-1 0,-1 0,-1-1,-1 1,0-1,-2 0,0 1,-1-1,-1 0,-2 0,0 1,-5-21,4 34,-1 0,1 0,-1 0,-1 0,1 1,-1 0,0 0,-1 0,1 1,-1 0,0 0,0 1,-1 0,1 0,-1 1,0 0,0 0,0 1,0 0,-1 0,1 1,0 0,-1 0,1 1,-1 0,1 1,-1 0,1 0,0 1,0 0,0 0,0 1,0 0,0 0,0 1,1 0,0 1,0-1,-5 6,1-1,2 1,-1 0,2 0,-1 1,1 0,1 1,0 0,1 0,0 0,0 1,2 0,0 0,0 0,1 1,1-1,0 1,0-1,2 1,0 0,0 0,2-1,-1 1,2-1,0 1,0-1,1 0,1 0,0 0,3 3,8 14,3 0,0 0,2-2,1-1,1 0,1-2,2-1,0-1,1-1,2-1,0-1,1-2,0-1,7 1,147 65,-149-70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22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29 526,'-25'287,"22"-277,3-39,4 9,2-1,0 1,1 0,1 0,1 1,0 0,2 1,5-8,-9 14,1 1,0-1,1 2,0-1,0 1,1 1,1-1,0 2,0 0,0 0,12-5,-22 12,0 0,1 1,-1-1,1 1,-1-1,0 1,1 0,-1-1,1 1,-1 0,1 0,-1 0,1 0,-1 0,1 0,-1 1,1-1,-1 0,0 1,1-1,-1 1,0 0,1-1,-1 1,0 0,0 0,1 0,-1 0,0 0,0 0,0 0,0 0,0 0,-1 0,1 1,0-1,0 0,-1 1,1-1,-1 0,1 1,-1-1,0 1,1-1,-1 1,0 0,5 77,-6-69,1-5,-1-3,0-1,1 1,-1 0,0-1,1 1,-1 0,1-1,0 1,-1 0,1 0,0 0,0-1,0 1,0 0,0 0,1 0,-1-1,0 1,1 0,0 0,-1-1,1 1,0 0,0-1,0 1,0-1,0 1,0-1,0 0,0 1,1-1,-1 0,1 0,-1 0,1 0,-1 0,1 0,-1 0,1-1,0 1,-1 0,1-1,0 1,0-1,0 0,-1 0,3 0,90-76,-86 66,1 1,0 0,0 0,1 1,0 1,1-1,0 2,0-1,0 2,12-5,-20 9,0 0,-1 1,1-1,0 1,0 0,-1 0,1 0,0 0,0 0,-1 0,1 1,0 0,0-1,-1 1,1 0,-1 0,1 1,-1-1,1 0,-1 1,0-1,0 1,1 0,-1 0,0 0,-1 0,1 0,0 0,-1 1,1-1,-1 1,0-1,1 1,-1-1,0 1,-1 0,1-1,0 1,-1 0,0-1,1 3,1 119,-16-58,14-53</inkml:trace>
  <inkml:trace contextRef="#ctx0" brushRef="#br0" timeOffset="695.03">1073 526,'-23'14,"-1"0,2 2,0 1,1 0,1 2,0 0,2 1,0 1,-13 21,32-42,0-1,0 0,0 1,0-1,0 1,0-1,0 1,1-1,-1 1,0 0,0 0,0 0,1-1,-1 1,0 0,0 0,0 1,1-1,-1 0,0 0,0 1,0-1,0 0,0 1,1-1,-1 1,0 0,0-1,0 1,0 0,-1-1,1 1,0 0,0 0,0 0,-1 0,1 0,0 0,-1 0,1 0,-1 0,1 0,-1 0,1 0,-1 1,0-1,0 0,1 0,-1 0,0 1,0-1,0 0,-1 0,1 0,0 1,0-1,-1 0,1 0,0 0,-1 0,1 0,-1 0,1 0,-1 0,0 0,0 0,1 0,-1 0,185-107,-170 97,-13 7,0 1,0-1,0 1,0 0,1-1,-1 1,0 0,1 0,-1-1,1 1,-1 0,1 1,0-1,-1 0,1 0,0 1,-1-1,1 1,0-1,0 1,0 0,-1 0,1 0,0 0,0 0,0 0,0 0,-1 1,1-1,0 1,0-1,-1 1,1 0,0-1,-1 1,1 0,0 0,-1 0,0 1,1-1,-1 0,2 2,8 24,-10-23,0 0,1 1,-1-1,1 0,-1 0,1-1,0 1,1 0,-1-1,1 1,-1-1,1 0,0 0,0 0,0 0,1 0,-1-1,1 1,0-1,-1 0,1 0,0-1,0 1,0-1,3 1,4-3,0 0,0 0,0-1,0-1,-1 0,1 0,-1-1,0 0,0-1,0-1,0 1,-1-1,0-1,0 0,-1 0,7-7,7-3,7-9,-1 0,-1-2,-1-1,-2-1,-1-1,-1-1,-1-1,-3-1,0-1,-2 0,-2-1,7-29,-15 50,-2 0,0-1,0 0,-1 1,-1-1,-1 0,0-1,-1 1,-1 0,-1 0,0-2,1 16,-1 0,1 1,0-1,0 1,-1 0,1-1,-1 1,1 0,-1 0,0 0,1 0,-1 0,0 0,0 0,0 1,1-1,-1 1,0-1,0 1,0 0,0-1,0 1,0 0,0 0,0 1,0-1,0 0,0 1,0-1,0 1,1 0,-1-1,0 1,0 0,0 0,1 0,-1 0,1 1,-1-1,1 0,-1 1,1-1,0 1,0-1,-1 1,1-1,0 1,1 0,-1 0,0 0,0-1,1 1,-1 0,1 2,-11 18,1 1,1 0,1 0,1 1,2 0,0 0,1 1,2-1,0 1,2 0,0 0,2-1,2 13,24 84,-21-100,-1 1,-1-1,-1 1,-1 0,0 0,-2 8,-15 5,2-29</inkml:trace>
  <inkml:trace contextRef="#ctx0" brushRef="#br0" timeOffset="932.055">1356 413,'43'-5,"39"-6,9-1,-5 1,-8 2,-13 4,-12 1,-10 3,-13 0</inkml:trace>
  <inkml:trace contextRef="#ctx0" brushRef="#br0" timeOffset="1495.786">2203 442,'-11'2,"1"1,0 0,0 0,0 1,0 1,0 0,1 0,0 1,0 0,0 0,1 1,-6 6,4-5,0 1,0 0,1 1,1 0,0 0,0 1,1 0,0 0,-3 7,9-14,-1-1,1 0,0 1,0-1,0 1,0-1,1 1,-1 0,1-1,0 1,0 0,0-1,1 1,-1-1,1 1,0 0,0-1,0 1,1-1,-1 0,1 0,-1 1,1-1,0 0,1 0,-1 0,0-1,1 1,-1-1,1 1,0-1,0 0,0 0,0 0,0 0,1-1,10 5,0-1,1 0,0-2,-1 0,1 0,0-1,1-1,-1-1,0 0,0-1,0 0,0-2,0 1,0-2,-1 0,1-1,-1 0,6-4,66-41,-71 36</inkml:trace>
  <inkml:trace contextRef="#ctx0" brushRef="#br0" timeOffset="1947.086">2541 131,'-87'430,"72"-324,17-104,0 0,0 0,0-1,1 1,-1 0,1-1,-1 0,1 1,-1-1,1 0,0 0,0-1,-1 1,1 0,0-1,0 0,0 0,0 0,0 0,0 0,-1 0,1-1,0 1,0-1,0 0,-1 0,1 0,0 0,-1 0,1-1,-1 1,1-1,-1 0,0 0,2-1,-2 2,145-86,-146 86,0 1,1-1,-1 0,0 0,1 1,-1-1,1 0,-1 1,1 0,-1-1,1 1,-1 0,1 0,-1 0,1 0,0 0,-1 0,1 0,-1 0,1 1,-1-1,1 1,-1-1,1 1,-1 0,1-1,-1 1,0 0,0 0,1 0,-1 0,0 0,0 0,0 0,0 0,0 1,0-1,0 0,0 1,-1-1,1 1,0-1,-1 1,1-1,-1 1,0-1,1 1,-1-1,0 2,3 30,-3-30,-1 1,0-1,1 1,-1-1,1 0,0 1,0-1,1 1,-1-1,1 1,0-1,0 1,0-1,0 0,0 0,1 1,-1-1,1 0,0 0,0-1,0 1,0 0,1-1,-1 1,1-1,-1 0,1 1,0-1,0-1,0 1,0 0,0-1,0 1,1-1,-1 0,0 0,4 0,10-3</inkml:trace>
  <inkml:trace contextRef="#ctx0" brushRef="#br0" timeOffset="2316.254">3021 696,'17'-8,"0"-1,-1 0,0-1,0-1,-1-1,-1 0,0-1,0 0,-1-1,-1 0,-1-1,0-1,1-2,-11 17,0-1,0 1,-1 0,1 0,0-1,-1 1,1 0,-1-1,1 1,-1 0,0-1,1 1,-1-1,0 1,0 0,0-1,0 1,0-1,-1 1,1-1,0 1,-1 0,1-1,-1 1,1 0,-1-1,0 1,1 0,-1 0,0-1,0 1,0 0,0 0,0 0,0 0,0 0,0 0,0 1,-1-1,1 0,0 0,0 1,-1-1,1 1,-1-1,1 1,0 0,-1 0,-70 6,54 2,0 0,1 2,0 0,1 0,0 2,0 0,0 1,11-9,1 0,-1 1,1-1,0 1,0 0,0 0,1 0,-1 0,1 1,0-1,1 1,0 0,0 0,0 0,0 0,1 0,0 0,1 1,-1-1,1 0,0 0,1 1,0 4,0-6,1 0,0 0,0 0,1 0,-1-1,1 1,0-1,0 1,1-1,-1 0,1 0,0 0,0-1,0 0,1 1,-1-1,1-1,0 1,-1-1,1 0,0 0,1 0,-1 0,0-1,0 0,1 0,-1-1,6 1,3-1,1 1,0-2,-1 0,1 0,0-2,-1 0,0 0,0-1,0-1,3-2,8-5</inkml:trace>
  <inkml:trace contextRef="#ctx0" brushRef="#br0" timeOffset="2728.653">3698 357,'-19'14,"0"1,2 1,-1 0,2 2,0 0,1 0,-11 19,25-33,0 0,0-1,0 1,1-1,-1 1,1 0,0-1,0 1,0 0,0 0,1-1,0 1,-1 0,1-1,1 1,-1-1,0 0,1 1,0-1,0 0,0 0,0 0,0 0,1 0,-1 0,1-1,0 1,-1-1,1 0,1 0,-1 0,0 0,0 0,1-1,-1 1,1-1,-1 0,2 0,37 29,-39-27,1 0,-1 0,0 0,-1 0,1 1,0-1,-1 1,0 0,0-1,0 1,0 0,-1 0,1 0,-1 0,0 1,0-1,-1 0,1 0,-1 1,0-1,0 0,0 1,-1-1,0 0,1 0,-2 1,1-1,0 0,-1 0,0 0,0 0,0-1,0 1,0-1,-1 1,0-1,1 0,-1 1,-1-1,1-1,0 1,-1-1,1 1,-3 0,-2 3,0-1,-1-1,1 1,-1-1,0-1,0 1,0-2,0 1,-1-1,1-1,-1 0,1 0,-1 0,1-2,-1 1,0-1,1 0,-1-1,1 0,0-1,-3-1,-2-7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34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185 533,'-177'288,"170"-274,14-24,9-11,114-165,-45 83,-84 102,0 0,0 1,0-1,0 1,0-1,0 1,0-1,0 1,0 0,0-1,1 1,-1 0,0 0,0 0,0 0,0 0,0 0,1 0,-1 0,0 1,0-1,0 0,0 1,0-1,0 1,0-1,0 1,0-1,0 1,0 0,0-1,0 1,0 0,-1 0,1 0,0 0,0 0,-1 0,1 0,-1 0,1 0,-1 0,1 0,-1 0,16 51,-15-38,1 0,0-1,1 1,1-1,0 0,1 0,1 0,-1-1,2 0,0 0,0 0,1-1,1 0,0-1,0 0,11 9,-17-17,0-1,0 0,0 1,0-1,0 0,0 0,0-1,0 1,1-1,-1 0,0 1,0-1,1-1,-1 1,0 0,0-1,0 0,1 1,-1-1,0-1,0 1,0 0,0-1,-1 1,1-1,0 0,-1 0,3-2,67-66,-70 68,10-16,0 0,-2-1,0 0,-1-1,0 1,-2-2,0 1,-2-1,0 0,2-22,-7-9,-6 53</inkml:trace>
  <inkml:trace contextRef="#ctx0" brushRef="#br0" timeOffset="889.045">1315 448,'-77'36,"1"3,2 2,-3 8,70-44,-65 51,70-54,0 0,0 0,0 0,0 0,0 1,1-1,-1 0,1 1,-1-1,1 1,0 0,0-1,0 1,1 0,-1 0,1 0,-1-1,1 1,0 0,0 0,0 0,1 0,-1 0,0-1,1 1,0 0,0 0,0 1,4 0,0 0,0 0,0-1,0 1,0-1,1 0,-1-1,1 1,0-1,0 0,0-1,0 0,0 1,0-2,0 1,0-1,1 0,-1 0,0-1,0 1,0-2,0 1,0-1,0 1,0-1,0-1,-1 1,1-1,1-2,24-10,-1-2,0-1,-1-2,-1 0,-1-2,-1-1,-1-1,13-18,-37 42,1 0,-1 0,0 0,0 0,0 0,1 0,-1 0,0 0,0 0,0 1,0-1,0 0,1 1,-1-1,0 1,0 0,0-1,0 1,0 0,0-1,-1 1,1 0,0 0,0 0,0 0,-1 0,1 0,-1 0,1 0,0 0,-1 0,0 0,1 0,-1 1,0-1,1 0,-1 0,0 0,0 0,0 1,0-1,0 0,-1 0,1 0,0 1,0-1,-1 0,1 0,-1 0,0 1,6 19,-3-16,-1 1,1-1,0 0,0-1,1 1,-1 0,1 0,0-1,0 0,1 0,-1 0,1 0,0 0,0-1,0 1,1-1,-1 0,1-1,0 1,0-1,0 0,0 0,0 0,0-1,0 1,0-1,1-1,-1 1,0-1,1 0,-1 0,1 0,-1-1,0 0,0 0,2-1,16-10,0-1,-1-1,0-2,-1 0,-1-1,-1-1,0 0,11-17,-8 11,-2 0,-1-2,0-1,-2 0,-2-1,0-1,-2 0,-1-1,-1 0,-2-1,-1 0,-1-1,-2 1,-1-1,-1-18,-2 48,0-1,-1 0,0 1,1-1,-1 1,0-1,0 0,0 1,-1-1,1 0,-1 1,1-1,-1 1,0-1,0 1,0-1,0 1,-1 0,1 0,-1-1,1 1,-1 0,0 0,0 0,1 1,-1-1,-1 0,1 1,0-1,0 1,-1 0,1 0,0 0,-1 0,1 0,-1 0,1 1,-1-1,-1 1,0 2,1 1,0 0,0 0,0 1,0-1,0 1,1-1,0 1,-1 0,1 0,1 0,-1 0,1 0,-1 0,1 0,0 1,1-1,-1 0,1 1,0-1,0 1,0-1,0 0,1 3,-1-4,-7 282,0-254,2 0,2 0,0 1,2-1,2 1,1 0,1-1,3 7,-4-29,2 5,-1 0,0 1,0-1,-2 1,0 0,0-1,-2 1,0 0,-1 7,1-22,1 1,0-1,0 1,-1 0,1-1,-1 1,1-1,0 1,-1-1,1 1,-1-1,1 1,-1-1,0 1,1-1,-1 0,1 1,-1-1,0 0,1 1,-1-1,0 0,1 0,-1 0,0 0,1 0,-1 1,0-1,1 0,-1-1,0 1,0 0,1 0,-1 0,0 0,1-1,-1 1,0 0,1 0,-1-1,1 1,-1 0,1-1,-1 1,0-1,1 1,-1-1,1 1,0-1,-1 1,1-1,-1 0,1 1,0-1,0 0,-1 1,1-1,0 0,0 1,0-1,0 0,-1 1,1-1,-26-43,15 22</inkml:trace>
  <inkml:trace contextRef="#ctx0" brushRef="#br0" timeOffset="1134.911">1540 335,'38'0,"28"0,11 0,-1 0,-10 0,-11 0,-11 0,-7 0,-10 0</inkml:trace>
  <inkml:trace contextRef="#ctx0" brushRef="#br0" timeOffset="1852.351">2104 476,'-5'21,"0"-6,0 0,1 0,1 1,0-1,1 1,1-1,0 1,1 0,1-1,1 1,0 0,1-1,2 6,-4-18,0 0,0 0,0-1,1 1,-1-1,1 1,0-1,0 1,0-1,0 0,0 0,0 0,0 0,1 0,-1 0,1-1,-1 1,1-1,0 0,0 0,0 0,-1 0,1 0,0-1,0 1,0-1,0 0,0 1,0-2,0 1,0 0,0 0,0-1,0 0,0 0,1 0,95-54,-77 39,-2-1,0-1,-1 0,-1-2,-1 0,-1-1,0-1,-2 0,9-18,-23 25,-21 40,14-16,1 0,0 0,1 1,0 0,1 0,0 0,0 0,1 1,0 0,1-1,0 1,1 0,0 0,1 0,0 0,1 0,0 0,1 0,2 8,-3-16,1 0,0-1,0 1,0 0,0-1,0 0,0 0,1 1,-1-1,1 0,-1-1,1 1,0 0,0-1,0 0,0 0,0 0,0 0,0 0,0 0,0-1,0 1,1-1,-1 0,0 0,0 0,0-1,1 1,-1-1,3 0,95-32,-75 19,0-1,-1-1,0-2,-2 0,0-2,-1 0,-1-2,-1 0,-1-1,0-1,-2-1,6-14,-17 31,0 0,-1-1,0 1,-1-1,0 0,0 0,-1-1,0 1,0-1,-1 1,-1-1,1 0,-2 0,1 0,-1 0,-2-7,2 15,-1 0,0 0,0 1,0-1,0 0,0 0,-1 0,1 1,-1-1,1 1,-1-1,1 1,-1 0,0-1,0 1,1 0,-1 0,0 0,0 0,0 1,0-1,0 0,0 1,-1 0,1-1,0 1,0 0,0 0,0 0,0 0,0 1,-1-1,1 0,0 1,0 0,0-1,0 1,0 0,-1 1,-72 48,71-48,1 1,0-1,0 1,0 0,0 0,0 0,1 0,-1 0,1 1,0-1,0 1,0 0,1-1,-1 1,1 0,0 0,0 0,0 0,1 0,-1 0,1 0,0 0,0 0,0 1,1-1,-1 0,1 0,0 0,0 0,1-1,-1 1,1 0,0 0,0-1,0 1,0-1,1 0,-1 1,1-1,0 0,0-1,0 1,0 0,1-1,1 2,72 10,-72-14,0-1,0 1,0 0,0 0,0 0,0 1,0-1,-1 1,1 0,0 1,0-1,-1 1,1 0,-1 0,0 1,1-1,-1 1,0 0,-1 0,1 0,0 0,-1 1,0 0,0 0,0 0,0 0,0 0,-1 0,0 1,0-1,0 1,0 2,0 6,-1 1,-1-1,0 1,-1-1,-1 1,0-1,0 0,-1 1,-1-1,-3 5,1 2</inkml:trace>
  <inkml:trace contextRef="#ctx0" brushRef="#br0" timeOffset="2540.872">3515 420,'-37'19,"0"3,1 0,2 3,0 1,1 1,2 2,-1 3,-16 41,47-72,0 1,0-1,1 1,-1 0,0-1,1 1,-1 0,1 0,0-1,0 1,-1 0,1 0,0-1,0 1,1 0,-1 0,0 0,1-1,-1 1,1 0,-1 0,1-1,0 1,0-1,0 1,0-1,0 1,0-1,0 1,0-1,0 0,1 0,-1 1,1-1,-1 0,1 0,-1 0,1-1,0 1,-1 0,1-1,0 1,-1-1,1 1,0-1,9 0,1 0,-1-1,0 0,0-1,1 0,-1-1,-1 0,1-1,0 0,-1 0,0-1,0-1,0 0,-1 0,0-1,3-2,140-120,-152 128,0 0,0 0,1 1,-1-1,0 0,0 0,1 1,-1-1,1 0,-1 1,1-1,-1 0,1 1,-1-1,1 0,-1 1,1-1,0 1,0-1,-1 1,1 0,0-1,-1 1,1 0,0-1,0 1,0 0,-1 0,1 0,0 0,0 0,0 0,-1 0,1 0,0 0,0 0,0 0,0 0,-1 0,1 1,0-1,0 0,-1 1,1-1,0 1,-1-1,1 1,0-1,-1 1,1-1,0 1,-1-1,1 1,-1 0,1-1,-1 1,0 0,1 0,-1-1,0 1,1 0,-1 0,0 0,0-1,0 1,-5 53,2-47,1-1,1 1,-1 0,1-1,0 1,1 0,0 0,0 0,0 0,1 0,0-1,0 1,1 0,0-1,0 1,0-1,1 1,0-1,0 0,1 0,0-1,0 1,0-1,1 1,-1-1,5 3,-2-5,-1 1,1-1,0 0,0-1,0 0,0 0,1 0,-1-1,1 0,-1 0,1-1,-1 0,1 0,-1-1,0 0,1-1,-1 1,0-1,0-1,0 1,0-1,4-2,141-91,-113 68,-15 11,0 0,-1-1,-1-2,-1 0,-1-1,0-2,-2 0,4-6,-11 13,0 0,0-1,-2 0,0-1,-1 0,0 0,-2 0,0-1,-1 0,-1-1,-1 1,-1-1,0 1,-2-1,0 0,-1 1,-2-7,2 21,0 0,-1 0,0 0,0 0,0 0,-1 0,0 1,1-1,-2 1,1 0,0 0,-1 0,0 0,0 0,0 1,0 0,-1 0,1 0,-1 0,1 1,-1 0,0 0,0 0,0 0,-1 1,1 0,0 0,0 0,-1 1,1 0,0 0,-1 0,1 1,0-1,0 1,-1 1,1-1,0 1,0 0,0 0,0 0,1 0,-1 1,-1 1,-7 7,1 0,0 0,0 1,1 1,1 0,0 0,1 1,1 0,0 1,0-1,2 2,0-1,1 1,0 0,1 0,1 0,0 0,2 1,0-1,0 1,2 0,0-1,1 0,0 1,2-1,0 0,3 8,0-5,0 0,1 0,2-1,0 0,0-1,2 0,0-1,1 0,0-1,2-1,5 5,19 19,2-2,2-2,0-1,3-3,8 3,-28-20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2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7,'-1'0,"0"-1,-1 1,1 0,0-1,-1 1,1 0,0 0,0 0,-1 0,1 0,0 0,-1 0,1 1,0-1,-1 0,1 1,0-1,0 1,0-1,-1 1,1 0,0-1,0 1,0 0,0 0,0 0,0 0,0 0,1 0,-1 0,0 0,0 0,1 0,-1 0,1 0,-1 1,1-1,-1 0,1 0,0 1,-14 55,0 113,4-80,5 1,4 67,2-95,-18 4,5-55</inkml:trace>
  <inkml:trace contextRef="#ctx0" brushRef="#br0" timeOffset="245.396">0 374,'34'-5,"25"-6,7-1,-2 1,-7 2,-10 4,-6 1,-7 3,-8 0</inkml:trace>
  <inkml:trace contextRef="#ctx0" brushRef="#br0" timeOffset="3419.081">650 7,'6'-6,"-6"6,-3 15,0 487,14-444,-10-57,-1 0,1 0,-1 0,1 0,0 0,-1 0,1 0,0 0,0-1,0 1,-1 0,1 0,0 0,0-1,0 1,0-1,1 1,-1-1,0 1,0-1,0 0,0 1,0-1,1 0,-1 0,0 0,0 0,0 0,1 0,-1 0,0 0,0 0,0-1,0 1,1 0,-1-1,0 1,0-1,0 1,0-1,0 0,0 1,0-1,0 0,-1 0,1 0,0 0,0 0,103-106,-17 26,-85 79,0 1,0 0,0 0,0 0,0 0,0 0,0 0,0 1,1-1,-1 1,0-1,1 1,-1 0,0 0,1 0,-1 0,0 0,0 1,1-1,-1 1,0-1,0 1,1 0,-1 0,0 0,0 0,0 0,0 1,0-1,-1 0,1 1,0 0,-1-1,1 1,-1 0,1 0,-1 0,0 0,46 86,-44-81,31 100,-21-95</inkml:trace>
  <inkml:trace contextRef="#ctx0" brushRef="#br0" timeOffset="6753.44">1270 544,'10'5,"-1"-1,1 0,0-1,0 0,0 0,0-1,0 0,1-1,-1 0,0 0,1-1,-1-1,1 0,-1 0,0-1,0 0,0-1,0 0,0-1,0 0,-1 0,0-1,0 0,0-1,0 0,-1 0,0-1,-1 0,4-4,-9 8,1 1,-1 0,-1-1,1 1,0-1,-1 0,1 0,-1 1,0-1,0 0,0 0,0 0,-1 0,1 0,-1-1,0 1,1 0,-1 0,-1 0,1 0,0 0,-1 0,0 0,0 0,0 0,0 0,0 0,0 0,-1 1,1-1,-1 0,0 1,0-1,0 1,0 0,0 0,-1 0,1 0,0 0,-1 0,0 0,1 1,-1-1,0 1,0 0,0 0,0 0,0 0,-10 0,0 0,1 1,-1 1,0 0,1 0,-1 1,1 1,0 0,0 1,0 0,0 1,0 0,1 1,0 0,0 1,1 0,-7 7,12-11,0 1,1 1,0-1,-1 0,2 1,-1 0,0 0,1 0,0 0,0 1,1-1,-1 1,1 0,1 0,-1-1,1 1,0 0,0 0,0 1,1-1,0 0,1 0,-1 0,1 0,0 0,0 0,1 0,0 0,1 1,-1 1,2 0,-1 0,1-1,1 1,-1-1,1 0,0 0,1 0,0-1,0 0,0 0,1 0,-1-1,1 0,1 0,-1-1,1 0,-1 0,1-1,5 1,7 1,1 0,0-2,1-1,-1 0,0-2,1 0,-1-2,0 0,0-1,0-2,0 0,0-1,9-4,25-31,-41 25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1:15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1183 1581,'-2'2,"0"0,0 0,1 0,-1 0,0 0,1 0,0 1,-1-1,1 1,0-1,0 1,1-1,-1 1,0-1,1 1,-1 0,1-1,0 1,0 0,0 0,0-1,0 0,0 0,0 1,1-1,-1 0,1 1,-1-1,1 0,0 0,0 0,0 0,0 0,0 0,0 0,0 0,1 0,-1 0,1-1,0 1,-1 0,1-1,0 0,0 1,0-1,0 0,0 0,0 0,0 0,0 0,0 0,1-1,-1 1,0-1,0 0,1 0,-1 1,0-1,1-1,-1 1,0 0,0-1,1 1,-1-1,0 1,0-1,0 0,0 0,0 0,0 0,0 0,0-1,0 1,0-1,0 1,-1-1,1 0,-1 1,1-2,1 2,0 0,-1 0,0 0,1-1,-1 1,0 0,1-1,-1 0,0 1,0-1,0 0,-1 0,1 0,0 0,-1-1,1 1,-1 0,0-1,0 1,1 0,-2-1,1 0,0 1,-1-1,1 1,-1-1,0 0,1 1,-1-1,-1 0,1 1,0-1,-1 0,1 1,-1-1,0 0,0 1,0-1,0 1,0 0,0-1,-2-1,-4 2,1 1,0-1,-1 1,1 0,-1 1,0 0,1 0,-1 0,1 1,-1 0,1 0,-1 0,1 1,0 0,0 0,0 1,0 0,0 0,0 0,1 1,-1 0,1 0,0 0,0 1,1-1,-1 1,1 0,-2 4,5-7,1 0,-1-1,1 1,0 0,0 0,0 0,0 0,0 0,1-1,-1 1,0 0,1 0,-1 0,1-1,0 1,-1 0,1-1,0 1,0-1,0 1,0-1,1 1,-1-1,0 1,1-1,-1 0,1 0,-1 0,1 0,-1 0,1 0,0 0,-1-1,1 1,0 0,0-1,-1 0,1 1,0-1,0 0,0 0,0 0,-1 0,1 0,0 0,0-1,0 1,0 0,-1-1,2 0,8 0,-1 1,0-2,0 1,0-1,-1-1,1 0,0 0,-1-1,0 0,0-1,0 0,0 0,-1-1,0 0,4-4,-3-4,-6 2</inkml:trace>
  <inkml:trace contextRef="#ctx0" brushRef="#br0" timeOffset="27419.962">11033 0,'-24'39,"2"0,2 2,2 0,1 1,-3 18,6-14,2 0,2 1,2 0,2 0,2 1,3 0,3 46,2 70,-9-140,-1-25</inkml:trace>
  <inkml:trace contextRef="#ctx0" brushRef="#br0" timeOffset="27673.415">10609 537,'34'0,"39"0,13 0,1 0,-10 0,-12 0,-13 0,-6 0,-6 0,-4 0,-5 0,-7 0</inkml:trace>
  <inkml:trace contextRef="#ctx0" brushRef="#br0" timeOffset="27870.95">11428 537,'-10'13,"0"0,0 0,1 1,1 1,0-1,2 1,-1 1,2-1,0 1,0 0,2 0,0 0,1 1,0-1,2 9,0-21,1-1,-1 0,1 0,0 1,0-1,0 0,1 0,-1 0,1 0,-1 0,1 0,0 0,0-1,1 1,-1-1,0 1,1-1,0 0,-1 0,1 0,0 0,0-1,0 1,0-1,0 0,0 1,1-1,-1-1,0 1,1 0,-1-1,0 0,1 0,-1 0,1 0,-1 0,0-1,1 0,10-1,0 0,0-1,-1-1,1 0,-1-1,0 0,0-1,7-6,80-74,-97 82,0 0,0 0,0-1,-1 1,1-1,-1 1,0-1,0 0,-1 0,0 0,0 0,0 0,0 0,-1 0,1 0,-1 0,-1-1,1 1,-1 0,0 0,0 0,0 0,-1 0,-1-2,1 4,0 0,0 0,-1 0,1 0,-1 0,0 0,0 0,0 1,0 0,-1 0,1-1,-1 2,1-1,-1 0,1 1,-1 0,0 0,0 0,0 0,0 0,0 1,0 0,1 0,-1 0,-1 0,-99 14,76-7,3-1</inkml:trace>
  <inkml:trace contextRef="#ctx0" brushRef="#br0" timeOffset="6533.643">2538 594,'0'-1,"-1"0,1 0,0 0,0 1,0-1,-1 0,1 1,0-1,-1 0,1 1,0-1,-1 0,1 1,-1-1,1 1,-1-1,1 0,-1 1,0 0,1-1,-1 1,1-1,-1 1,0 0,0-1,1 1,-1 0,0 0,0 0,1-1,-1 1,0 0,0 0,1 0,-1 0,0 0,0 0,1 1,-1-1,0 0,0 0,1 0,-1 1,0-1,1 0,-1 1,0-1,1 1,-1-1,1 1,-1-1,-19 38,10 0,2-1,2 2,1-1,2 0,2 1,1 0,2-1,2 1,1-1,2 0,2-1,7 19,-14-51,0-1,0 1,0-1,1 0,-1 0,1 0,0 0,0 0,1-1,-1 1,1-1,-1 0,1 0,0-1,0 1,0-1,1 1,-1-1,1-1,-1 1,1-1,-1 1,1-1,0-1,0 1,-1-1,1 0,0 0,0 0,0 0,-1-1,1 0,0 0,0 0,-1-1,1 1,-1-1,0 0,1-1,-1 1,0-1,0 0,0 0,0 0,15-14,0-1,-1-1,-1 0,-1-1,-1-1,0 0,1-6,4-3,-13 19,-7 9,0 1,0-1,0 1,0-1,1 1,-1 0,1-1,-1 1,1-1,-1 1,1 0,0-1,-1 1,1 0,0 0,0-1,0 1,0 0,0 0,0 0,0 0,1 0,-1 1,0-1,0 0,1 0,-1 1,1-1,-1 1,0-1,1 1,-1 0,1 0,-1-1,1 1,-1 0,1 0,-1 0,1 1,-1-1,1 0,-1 1,0-1,1 0,-1 1,1 0,-1-1,0 1,1 0,-1 0,0-1,0 1,0 0,0 0,0 1,0-1,0 0,0 0,0 0,33 64,-32-56,1 0,0-1,0 0,1 1,0-1,0-1,1 1,0 0,0-1,1 0,0-1,0 1,0-1,1 0,0 0,0-1,1 0,0-1,-1 1,1-1,1-1,-1 1,1-2,-1 1,1-1,0 0,5-5,0 0,0-1,0 0,0-1,-1-1,0 0,0-1,-1 0,0-1,0 0,-1-1,0 0,0-1,-1 0,0-1,-1 0,0-1,-1 1,0-2,-1 1,0-1,-1 0,-1 0,0-1,-1 0,0 0,1-13,30-114,-33 117</inkml:trace>
  <inkml:trace contextRef="#ctx0" brushRef="#br0" timeOffset="6986.095">3723 227,'-23'72,"4"0,4 2,2 0,4 1,0 63,41 65,-32-200,0 0,1 1,-1-1,0 0,1 0,0 0,0 1,0-1,0 0,0 0,1 0,-1-1,1 1,0 0,-1 0,1-1,1 1,-1-1,0 0,1 0,-1 0,1 0,-1 0,1 0,0 0,0-1,0 0,0 1,0-1,0 0,0-1,1 1,-1-1,0 1,0-1,1 0,-1 0,0 0,0 0,1-1,-1 1,0-1,0 0,0 0,0 0,0-1,0 1,0-1,0 1,0-1,-1 0,132-103,-131 105,0-1,0 1,0 0,0 0,1 1,-1-1,0 0,0 1,0 0,0 0,0 0,-1 0,1 0,0 1,0-1,-1 1,1 0,-1 0,1 0,-1 0,0 0,0 0,0 1,0-1,0 1,0-1,-1 1,1 0,-1 0,0-1,0 1,0 0,0 0,0 0,-1 0,1 1,-1-1,0 0,0 1,27 51,-12-43,1-3</inkml:trace>
  <inkml:trace contextRef="#ctx0" brushRef="#br0" timeOffset="7597.644">4542 707,'-29'23,"1"2,1 1,1 1,1 2,2 0,1 2,-14 25,35-55,-1 0,1 1,0-1,0 0,0 1,0-1,1 0,-1 1,0-1,0 1,1-1,-1 1,1 0,-1-1,1 1,0 0,0-1,0 1,0 0,0-1,0 1,0 0,0-1,1 1,-1-1,1 1,-1 0,1-1,0 1,-1-1,1 1,0-1,0 0,0 1,0-1,0 0,0 0,1 1,-1-1,0 0,1 0,-1-1,0 1,1 0,10-3,0-2,0 1,0-2,-1 0,0 0,0-1,0 0,-1-1,0 0,0-1,-1 0,7-7,126-116,-142 131,0 1,-1 0,1 0,0 0,0 0,0-1,0 1,0 0,0 0,0 0,1 0,-1 0,0-1,0 1,1 0,-1 0,1 0,-1-1,0 1,1 0,-1-1,1 1,0 0,-1-1,1 1,-1-1,1 1,0-1,-1 1,1-1,0 1,0-1,0 0,-1 1,1-1,0 0,0 0,0 1,0-1,-1 0,1 0,0 0,0 0,0 0,0 0,-1-1,1 1,0 0,0 0,0-1,0 1,-1 0,1-1,0 1,0 0,-1-1,1 1,0-1,-1 0,1 1,-1-1,1 1,-1-1,1 0,-1 0,1 1,-1-1,1 0,-1 0,1 38,9 65,-9-99,0 1,1-1,-1 0,0 0,1 0,0 0,0 0,0 0,0 0,0-1,0 1,1-1,-1 1,1-1,0 0,0 0,0 0,0-1,0 1,0-1,0 1,0-1,1 0,-1 0,0-1,1 1,1-1,5 1,1-1,-1-1,0 0,0 0,0-1,0-1,-1 1,1-1,-1-1,1 0,-1 0,0-1,-1 0,1-1,-1 0,0 0,1-2,11-10,0 0,-1-2,-2 0,0-1,12-21,-5 10,-2 0,-1-2,-2-1,-2 0,0-1,-3-1,-1 0,-2-1,-1 0,-2-1,-2 0,1-30,-7 67,1 1,-1-1,0 1,0-1,1 0,-1 1,0-1,0 1,-1-1,1 0,0 1,0-1,-1 1,1-1,-1 1,1-1,-1 1,0-1,0 1,1-1,-1 1,0 0,0 0,0-1,-1 1,1 0,0 0,0 0,-1 0,1 0,0 0,-1 1,1-1,-1 0,1 1,-1-1,1 1,-1-1,1 1,-1 0,0 0,1 0,-1 0,0 0,1 0,-1 0,1 0,-2 1,-6 8,1 0,0 0,1 1,0 0,1 1,0-1,1 1,0 0,0 1,1-1,1 1,-2 9,-2 1,2-1,0 1,1 0,1 0,2 0,0 0,1 1,1-1,1 0,1 0,1 0,1 0,1-1,0 0,2 0,9 17,71 107,-75-126</inkml:trace>
  <inkml:trace contextRef="#ctx0" brushRef="#br0" timeOffset="7750.339">4796 566,'48'-5,"44"-2,17 1,-6 1,-20 2</inkml:trace>
  <inkml:trace contextRef="#ctx0" brushRef="#br0" timeOffset="23886.108">5953 170,'12'-27,"-12"27,-1 1,1-1,0 0,0 1,0-1,0 0,0 1,0-1,1 0,-1 1,0-1,0 0,0 1,0-1,0 0,0 1,1-1,-1 0,0 0,0 1,0-1,1 0,-1 0,0 1,0-1,1 0,-1 0,0 0,0 1,1-1,-1 0,0 0,1 0,-1 0,0 0,1 0,-1 1,0-1,1 0,-1 0,0 0,1 0,-1 0,0 0,1-1,-1 1,0 0,1 0,-1 0,0 0,1 0,-1 0,0-1,1 1,-1 0,0 0,0 0,1-1,-1 1,0 0,3 217,-4 146,-26-104,27-257,-1-1,1 0,0 0,0 1,-1-1,1 0,0 0,0 1,0-1,1 0,-1 0,0 1,0-1,1 0,-1 0,0 0,1 1,-1-1,1 0,0 0,-1 0,1 0,0 0,0 0,0 0,-1 0,1 0,0 0,0-1,0 1,1 0,-1-1,0 1,0-1,0 1,0-1,0 1,1-1,-1 0,0 1,0-1,1 0,-1 0,0 0,1 0,-1 0,0-1,0 1,1 0,-1 0,0-1,0 1,0-1,0 1,1-1,-1 1,0-1,0 0,0 0,0 0,0 1,0-1,-1 0,1 0,0 0,0 0,-1 0,1 0,0-1,91-131,-67 96,-15 19,2 0,0 1,1 0,1 0,0 2,2 0,-1 0,2 2,0 0,11-6,-26 17,1 1,0 0,0-1,0 1,-1 0,1 0,0 1,1-1,-1 1,0-1,0 1,0 0,0 0,0 0,0 1,0-1,0 1,0 0,0 0,0 0,0 0,0 0,0 0,-1 1,1 0,0-1,-1 1,1 0,-1 0,0 0,0 1,0-1,0 0,0 1,0 0,-1-1,1 1,-1 0,1 1,5 10,-1-1,-1 1,0 1,-1-1,0 0,-1 1,-1 0,0 0,-1 0,-1 0,-1 2,1-10,0-5,-1 1,1-1,-1 1,1-1,0 1,0-1,0 1,1-1,-1 1,1-1,-1 1,1-1,0 1,-1-1,2 0,-1 1,0-1,0 0,1 0,-1 0,1 0,-1 0,1 0,0 0,0 0,0-1,9 0</inkml:trace>
  <inkml:trace contextRef="#ctx0" brushRef="#br0" timeOffset="24817.069">6969 650,'-36'16,"1"1,0 1,2 2,0 2,2 1,-16 15,41-34,1 0,0 1,0-1,1 1,-1 0,1 0,0 0,0 1,1 0,0-1,0 1,0 0,1 1,0-1,0 0,0 1,1-1,0 1,0-1,1 1,-1 0,4-4,0 1,0-1,0 0,1 0,-1 0,1 0,-1-1,1 1,0-1,0 0,0 0,0-1,0 1,1-1,-1 0,0 0,1 0,-1 0,0-1,1 0,-1 0,1 0,-1-1,1 1,-1-1,5-1,7-2,1-1,-1 0,0-1,0-1,-1-1,0 0,0-1,-1 0,0-1,0-1,-1 0,-1-1,6-7,33-26,62-47,-112 92,0 1,1 0,-1-1,0 1,0 0,0-1,0 1,0 0,0 0,0 0,0 0,0 0,0 0,0 0,-1 0,1 1,0-1,-1 0,1 0,-1 0,1 1,-1-1,0 0,0 1,1-1,-1 0,0 1,0-1,0 0,0 1,-1-1,1 0,0 1,0-1,-1 0,1 1,-1-1,1 0,-1 0,0 1,1-1,-1 0,0 0,-1 1,2-2,-13 42,-13 66,25-105,1 0,0 1,0-1,0 0,1 0,-1 0,1 0,0 0,0 1,0-1,0-1,0 1,1 0,-1 0,1 0,0-1,0 1,0-1,0 1,0-1,0 0,1 0,-1 0,1 0,0 0,-1-1,1 1,0-1,0 0,3 1,0 0,-1-1,1 0,0-1,0 1,0-1,0 0,0-1,0 0,0 0,-1 0,1 0,0-1,-1 0,1 0,-1-1,1 1,-1-1,0 0,0-1,-1 1,1-1,0 0,92-96,0-21,-97 120,0 0,0-1,0 1,1 0,-1 0,0 0,0 0,1 0,-1 0,1 0,-1 0,1 0,-1 0,1 0,0 0,0 0,-1 0,1 0,0 0,0 1,0-1,0 0,0 1,0-1,0 0,0 1,0 0,0-1,0 1,0-1,0 1,1 0,-1 0,0 0,0 0,0 0,0 0,0 0,1 0,-1 0,0 0,0 1,0-1,0 1,0-1,0 0,0 1,0 0,0-1,0 1,0 0,1 0,3 142,-34 118,25-212,-2-1,-2 0,-1-1,-3 1,-16 38,28-85,0 0,0 0,0 0,1 0,-1 0,0 0,0-1,-1 1,1 0,0 0,0 0,0 0,-1 0,1 0,0-1,-1 1,1 0,0 0,-1 0,1-1,-1 1,0 0,1-1,-1 1,0 0,1-1,-1 1,0-1,1 1,-1-1,0 1,0-1,0 0,0 1,1-1,-1 0,0 0,0 1,0-1,0 0,0 0,0 0,0 0,1 0,-1 0,0-1,0 1,0 0,0 0,0-1,0 1,1 0,-1-1,0 1,0-1,1 1,-1-1,0 1,0-1,1 0,-1 0,0-8,1 0,0 0,0 0,1 0,0-1,0 1,1 0,1 0,0 1,2-6,22-64,5 1,2 1,39-61,-59 109,1 0,1 1,2 1,0 1,2 0,1 1,1 1,0 1,2 1,1 2,0 0,1 1,1 2,1 1,24-10,-48 23,0 0,0 0,0 1,0 0,0-1,0 1,0 1,0-1,0 1,0-1,1 1,-1 1,0-1,0 0,0 1,0 0,0 0,0 0,0 1,0-1,0 1,0 0,0 0,-1 0,1 0,-1 1,0 0,0-1,0 1,0 0,0 1,0-1,-1 0,0 1,0 0,0-1,0 1,0 0,0 1,-3 4,-1 1,0-1,0 1,-1-1,0 0,0 0,-1 0,0 0,-1 0,0-1,0 0,-1 0,0 0,0-1,-1 0,0 0,0-1,-1 0,1 0,-9 4,-11 15,18-17,1 1,-1 0,0 0,-1-1,0 0,0-1,0 0,-1 0,0-1,-1-1,1 0,-1 0,0-1,0-1,-1 1,-5-6</inkml:trace>
  <inkml:trace contextRef="#ctx0" brushRef="#br0" timeOffset="25485.978">8210 763,'1'1,"1"0,-1 1,0-1,0 0,0 0,0 1,0-1,0 1,0-1,-1 1,1-1,0 1,-1 0,1-1,-1 1,0 0,0-1,1 1,-1 0,0-1,-1 1,1 0,0-1,0 1,-1 0,1-1,-1 1,1 0,-1-1,-7 59,-3-1,-2-1,-3 0,-7 12,17-51,-36 137,36-194,13 5,0 0,3 0,0 1,2 1,2 0,16-28,96-183,-120 228,1 1,1-1,0 2,1-1,0 1,0 0,2 1,-1 0,2 1,-1 0,1 1,1 0,0 1,0 0,0 1,3-1,-13 7,-1 0,0 1,0-1,1 1,-1-1,0 1,1 0,-1 0,0 0,1 0,-1 0,0 0,0 1,1-1,-1 1,0 0,0 0,1-1,-1 1,0 1,0-1,0 0,0 0,-1 1,1-1,0 1,0 0,-1-1,1 1,-1 0,0 0,1 0,-1 0,0 0,0 0,0 0,-1 0,1 1,0-1,-1 1,-1 94,-5-79,-2 0,0-1,-1 1,-1-1,-1-1,0 0,-1-1,0 0,-1-1,-1 0,-1-1,0 0,-15 9,28-20,1 0,-1-1,1 1,-1-1,0 1,0-1,1 0,-1 0,0 0,0 0,0 0,0 0,0 0,0 0,-1-1,1 0,0 1,0-1,0 0,0 0,-1 0,1 0,0 0,0 0,0-1,-1 1,1-1,0 0,0 1,0-1,0 0,0 0,0-1,1 1,-1 0,0 0,0-1,1 1,-1-1,1 0,-1 1,1-1,0 0,0 0,0 0,0 0,0 0,0 0,0 0,1 0,-1 0,1 0,-1 0,1-1,0 1,0-1,3-18</inkml:trace>
  <inkml:trace contextRef="#ctx0" brushRef="#br0" timeOffset="25888.951">8719 876,'39'-20,"-1"-2,-1-1,-1-2,-1-2,15-16,-6-18,-43 59,0 1,0-1,-1 1,1-1,-1 0,1 1,-1-1,0 0,0 1,0-1,0 0,0 0,0 1,0-1,0 0,-1 1,1-1,0 0,-1 1,0-1,1 1,-1-1,0 1,0-1,0 1,0-1,0 1,0 0,0 0,-1-1,1 1,0 0,-1 0,1 0,0 0,-1 1,0-1,1 0,-1 1,1-1,-2 0,-7 1,-1 0,1 0,-1 1,1 1,-1-1,1 2,0-1,-1 1,2 1,-1 0,0 0,1 1,0 0,0 1,0 0,1 1,-1-1,2 1,-1 1,0 0,-5 4,-1 0,1 1,1 1,1 0,0 0,0 1,-1 5,10-16,-1-1,1 2,0-1,1 0,-1 0,1 1,0-1,0 1,0-1,0 1,1-1,0 1,0-1,0 1,0 0,1-1,0 1,0-1,0 0,0 1,1-1,0 0,0 0,0 1,0-2,1 1,-1 0,1 0,0-1,0 1,1-1,6 3,1 0,0 0,0-2,1 1,-1-1,1-1,0 0,0-1,0 0,0 0,0-2,0 1,1-2,-1 1,0-2,5-1,12 2,4 0</inkml:trace>
  <inkml:trace contextRef="#ctx0" brushRef="#br0" timeOffset="26323.003">9086 932,'43'-32,"-12"10,0-1,-2-1,-1-1,-1-2,-1-1,11-16,-30 34,-7 11,0 0,0-1,1 1,-1 0,0-1,0 1,0-1,1 1,-1 0,1-1,-1 1,0-1,1 1,-1-1,1 1,-1-1,1 1,-1-1,1 1,-1-1,1 0,0 1,-1-1,1 0,0 0,-1 1,1-1,-1 0,1 0,0 0,0 0,-1 0,1 0,0 0,-1 0,1 0,0 0,-1 0,1 0,0-1,-1 1,1 0,-1 0,1-1,0 1,-1 0,1-1,-1 1,1-1,-1 1,1-1,-1 1,1-1,-1 1,1-1,-1 1,0-1,1 0,-1 1,0-1,0 1,1-1,-1 0,1 6,0 0,0 1,1-1,0 0,0 0,0 0,1 0,0 0,0 0,0-1,0 1,1-1,-1 0,1 0,0-1,0 1,1-1,-1 1,1-1,0-1,0 1,0-1,0 0,0 0,0 0,0-1,1 1,-1-1,1-1,-1 1,1-1,-1 0,1 0,3-1,1-4,-1 0,1 0,-1-1,0 0,-1 0,0-1,0 0,0-1,-1 0,3-3,32-31,-23 26</inkml:trace>
  <inkml:trace contextRef="#ctx0" brushRef="#br0" timeOffset="26700.953">9988 509,'-55'37,"49"-34,-1 0,1 0,0 1,1 0,-1 0,1 0,-1 1,1 0,1 0,-1 0,1 0,-1 2,4-4,1 0,0 0,-1 1,2-1,-1 0,0 0,0 0,1-1,0 1,0 0,0 0,0 0,0 0,0-1,1 1,-1 0,1-1,0 1,0-1,0 0,0 0,0 1,0-1,0-1,1 1,-1 0,1 0,0-1,-1 0,1 1,0-1,1 0,10 8,-8-5,0-1,0 1,0 0,0 0,-1 1,0 0,0 0,0 0,0 0,-1 1,0 0,0 0,-1 0,1 0,-1 0,-1 1,1 0,-1-1,0 1,-1 0,1 0,-2 0,1 0,-1 0,0 0,0 0,0 1,-1-1,-1 0,1-1,-1 1,0 0,0 0,-1-1,0 1,0-1,-1 0,-1-1,0 0,-1-1,0 0,1 0,-1-1,0 1,-1-1,1 0,-1-1,1 0,-1 0,0 0,0-1,0 0,0 0,0-1,0 0,0 0,0 0,1-1,-1 0,0-1,0 1,-4-3,-7-7,5-2</inkml:trace>
  <inkml:trace contextRef="#ctx0" brushRef="#br0" timeOffset="53194.575">2199 1525,'-11'282,"1"-193,3 1,5-1,3 2,0-79</inkml:trace>
  <inkml:trace contextRef="#ctx0" brushRef="#br0" timeOffset="53458.722">1889 1892,'53'-10,"22"-3,3 1,-7 2,-15-1,-13 0,-9-2,-5 0,-8 4</inkml:trace>
  <inkml:trace contextRef="#ctx0" brushRef="#br0" timeOffset="53909.162">2453 1497,'-28'298,"54"-112,-26-184,1 1,0-1,-1 1,1-1,0 0,0 1,1-1,-1 0,0 0,1 0,-1 0,1 0,0 0,-1 0,1-1,0 1,0 0,0-1,1 0,-1 0,0 1,0-1,1 0,-1-1,1 1,-1 0,0-1,1 1,-1-1,1 0,-1 0,1 0,0 0,-1 0,1-1,-1 1,0-1,1 1,-1-1,1 0,-1 0,0 0,0 0,1-1,-1 1,0-1,0 1,0-1,0 1,-1-1,1 0,131-108,-132 109,0 0,0-1,0 1,0 0,1 0,-1 0,0 0,1 0,-1 0,0 0,1 0,-1 1,1-1,-1 0,1 1,-1 0,1-1,0 1,-1 0,1 0,0-1,-1 1,1 1,-1-1,1 0,0 0,-1 1,1-1,-1 0,1 1,0 0,-1-1,0 1,1 0,-1 0,1 0,-1 0,0 0,0 0,1 0,-1 0,0 1,0-1,0 0,-1 1,1-1,0 0,0 1,-1-1,1 1,-1 0,1-1,-1 1,1-1,-1 2,23 157,-18-141</inkml:trace>
  <inkml:trace contextRef="#ctx0" brushRef="#br0" timeOffset="54329.227">3018 2032,'30'-7,"1"-1,-1-2,0-1,-1-1,-1-2,0-1,2-3,-27 17,0 0,-1 0,1-1,-1 1,1-1,-1 0,1 1,-1-1,0 0,0 0,0-1,0 1,-1 0,1-1,0 1,-1-1,0 1,1-1,-1 0,0 0,-1 1,1-1,0 0,-1 0,0 0,1 0,-1 0,0 0,-1 0,1 1,0-1,-1 0,0 0,1 0,-1 0,0 1,0-1,-1 0,1 1,-1-1,1 1,-1-1,0 1,0 0,0 0,-1-1,-6 0,1 1,-1 0,0 1,1-1,-1 2,0-1,0 1,0 1,0 0,1 0,-1 1,0 0,1 0,-1 1,1 0,0 0,0 1,0 0,0 1,1-1,-1 2,1-1,1 1,-1 0,1 0,0 1,0 0,1 0,-3 4,4-7,1-1,-1 1,1 0,-1 1,1-1,1 0,-1 1,0 0,1 0,0 0,0 0,1 0,-1 0,1 0,0 0,1 1,-1-1,1 0,0 0,0 1,1-1,-1 0,1 1,0-1,1 0,-1 0,1 0,0 0,1 0,-1 0,1-1,0 1,0-1,0 0,0 0,1 0,0 0,0 0,3 1,5 0,0-1,1 0,0-1,-1 0,1-1,0-1,0 0,0-1,0 0,0-1,0 0,0-1,0-1,0 0,6-3,52-7,-47 10</inkml:trace>
  <inkml:trace contextRef="#ctx0" brushRef="#br0" timeOffset="55532.036">3892 1694,'11'0,"0"-1,-1 0,1-1,-1 0,0-1,1 0,-1-1,0 0,-1 0,1-1,-1 0,0-1,0 0,-1 0,0-1,0 0,0-1,-1 0,0 0,0 0,-1-1,0 0,-1 0,3-7,-8 15,0-1,0 1,0 0,0 0,0 0,0 0,1 0,-1 0,0-1,1 1,-1 0,0 0,1 0,-1 0,1 0,0 0,-1 0,1 1,0-1,0 0,-1 0,1 0,0 1,0-1,0 0,0 1,0-1,0 1,0-1,0 1,0-1,0 1,0 0,0 0,1-1,-1 1,0 0,0 0,0 0,0 0,0 0,1 1,-1-1,0 0,0 0,0 1,0-1,0 1,0-1,0 1,0-1,0 1,0 0,0-1,0 2,9 16,-2 1,-1 1,0-1,-1 1,-1 0,-1 0,-1 1,-1 0,0-1,-2 1,0 0,-3 13,3-8,-3 291,2-294,-1 1,-1-1,-1 0,0 0,-2 0,-1 0,-1-1,-1 0,-1-1,0 0,-2 0,0-1,-2-1,-1 1,11-16,-1 1,0-1,0-1,-1 1,1-1,-1 0,1 0,-1-1,0 1,0-1,0-1,-1 1,1-1,0 0,0 0,-1-1,1 0,-1 0,1-1,0 1,0-1,-1-1,-1 0,4 2,1-1,-1 0,0 0,0-1,1 1,-1-1,1 0,-1 0,1 0,0 0,-1 0,1-1,0 0,1 1,-1-1,0 0,1 0,0-1,0 1,0 0,0-1,0 0,1 1,-1-1,1 0,0 1,0-1,0 0,1 0,0 0,-1 0,1 0,1 0,-1 0,0 0,1 0,0-1,7-16,1 0,1 1,1 0,1 0,0 2,2-1,0 1,1 1,0 1,2 0,0 1,0 1,5-2,-3-1,1 1,1 0,1 2,0 0,0 2,2 0,-1 2,1 0,1 2,0 1,12-2,-13 7</inkml:trace>
  <inkml:trace contextRef="#ctx0" brushRef="#br0" timeOffset="55843.987">4655 1892,'-15'10,"1"2,0 0,0 0,2 2,-1-1,2 1,0 1,0 0,2 1,0 0,-5 13,13-27,0 0,1 1,-1-1,1 0,-1 1,1-1,0 0,0 1,0-1,0 0,1 1,-1-1,1 0,-1 1,1-1,0 0,0 0,0 1,0-1,0 0,0 0,0 0,1 0,-1-1,1 1,0 0,-1 0,1-1,0 1,0-1,0 0,0 0,0 0,0 0,0 0,1 0,-1 0,0 0,1-1,0 1,3 0,1 0,0 0,-1 0,1-1,0 0,-1 0,1-1,0 0,-1 0,1-1,-1 1,1-1,-1-1,1 1,0-2,-1-1,1 0,0 0,-1 0,0-1,0 1,-1-1,0-1,0 1,0-1,-1 0,0 0,0 0,0-1,1-5,-4 10,0 0,0 0,0 0,0-1,0 1,-1-1,0 1,1 0,-1-1,0 1,-1-1,1 1,-1 0,1-1,-1 1,0 0,0-1,0 1,-1 0,1 0,-1 0,0 0,0 0,0 1,0-1,0 0,-1 1,1 0,-1-1,1 1,-1 0,0 0,0 1,0-1,0 0,0 1,-3-1,-16-5</inkml:trace>
  <inkml:trace contextRef="#ctx0" brushRef="#br0" timeOffset="56163.098">4880 2174,'0'-9,"5"-14,6-7,2-3,-2-1,2 0,4 2,-1 1,-4 1,2 6,-2 2,2 5,-2 0,2 3,4 5,-2 3</inkml:trace>
  <inkml:trace contextRef="#ctx0" brushRef="#br0" timeOffset="56531.24">5388 1835,'-13'2,"0"0,1 1,-1 0,1 1,0 1,0 0,0 0,1 1,0 1,0 0,0 0,1 1,0 1,1-1,-1 2,2-1,-1 1,2 0,-3 4,9-10,0 0,0 0,0 0,0 0,0 0,1 0,0 0,0 0,0 0,0 0,1 0,-1 0,1 0,0 0,1 0,-1 0,0 0,1 0,0-1,0 1,0-1,1 1,-1-1,1 0,-1 0,1 0,0 0,0 0,1-1,2 3,1 0,1 1,0-1,1 0,-1 0,1-1,0 0,0-1,0 0,0 0,1-1,-1 0,9 0,-14-2,1 0,0-1,-1 1,1-1,0 0,-1 0,1-1,-1 0,1 1,-1-1,0-1,0 1,0-1,0 1,0-1,-1 0,1 0,-1-1,1 1,-1-1,-1 0,1 0,0 0,-1 0,8-13</inkml:trace>
  <inkml:trace contextRef="#ctx0" brushRef="#br0" timeOffset="56961.888">5557 2005,'14'-7,"8"-2,-1-1,0-1,-1-1,0-1,-1-1,0 0,-2-1,1-1,11-15,-28 30,0 0,0 0,-1 1,1-1,0 0,0 0,-1 0,1 0,0-1,-1 1,0 0,1 0,-1 0,1 0,-1 0,0-1,0 1,0 0,0 0,0 0,0-1,0 1,0 0,0 0,0-1,-1 1,1 0,-1 0,1 0,0 0,-1 0,0 0,1 0,-1 0,0 0,0 0,1 0,-1 0,0 0,0 0,0 1,0-1,0 0,0 1,0-1,0 1,0-1,-1 1,1-1,0 1,0 0,0 0,0-1,-1 1,1 0,0 0,-2 0,-72 4,62 0,0 1,1 1,-1 0,2 0,-1 1,1 1,0 0,0 1,1 0,0 0,-3 4,9-8,0-1,0 1,0-1,1 1,0 0,0 1,0-1,0 0,1 1,0 0,0-1,0 1,1 0,0 0,0 0,1 0,-1 0,1 0,1 0,-1 0,1 0,0 0,0 0,1 0,0 0,0 1,3 0,0-2,1 1,0 0,-1-1,2 0,-1-1,0 1,1-1,0-1,0 1,0-1,1 0,-1-1,0 1,1-2,0 1,-1-1,1 0,0-1,0 1,0-2,0 1,-1-1,1 0,2-1,168-51,-154 42</inkml:trace>
  <inkml:trace contextRef="#ctx0" brushRef="#br0" timeOffset="57462.14">6178 1864,'-17'7,"1"0,0 1,0 1,1 0,0 1,0 1,1 0,1 1,0 1,0 0,2 1,-1 0,2 0,0 1,-4 9,13-22,1 0,-1 0,0 0,0 0,1 0,0 0,-1 1,1-1,0 0,0 0,0 0,0 1,0-1,1 0,-1 0,1 0,-1 0,1 1,0-1,0 0,0 0,0 0,0-1,0 1,1 0,-1 0,0-1,1 1,0 0,-1-1,1 0,0 1,0-1,0 0,0 0,0 0,0 0,0 0,0-1,0 1,1 0,91 2,-80-7,0 0,-1-1,1 0,-1-1,0-1,-1 0,0 0,0-2,0 1,-1-1,-1-1,1 0,-2-1,1 0,-2 0,1-1,-1 0,1-4,8-15,-2-1,-1-1,-1 0,-2 0,-2-1,5-34,-11 62,-1-1,-1 1,1-1,-1 0,0 1,-1-1,0 0,0 0,0 0,-1 1,0-1,0 0,-1 1,1-1,-1 1,-1-1,0 1,0 0,0 0,0 0,-1 0,0 1,0-1,-1 1,1 0,-1 1,0-1,0 1,-1 0,1 0,-1 0,0 1,0 0,0 0,-1 0,1 1,-1 0,1 1,-1-1,-5 0,5 3,0 0,0 1,0-1,0 1,1 1,-1-1,0 1,1 0,0 1,-1-1,1 1,1 1,-1-1,1 1,0 0,0 0,0 0,0 1,1-1,0 1,0 1,1-1,0 0,0 1,0-1,1 1,0 0,0 0,1 0,0 0,0 0,0 0,1 0,1 2,-2 6,1 0,1 0,1 1,0-1,0 0,2 0,0-1,1 1,0-1,1 0,1 0,0 0,1-1,0 0,1-1,1 0,0 0,0-1,1 0,2 0,5 5,1-1,1-1,0-1,1 0,0-2,1-1,0 0,1-1,0-2,0 0,1-2,-1 0,1-2,9 0,-8-3</inkml:trace>
  <inkml:trace contextRef="#ctx0" brushRef="#br0" timeOffset="60116.983">7166 1694,'19'4,"1"-2,0 0,0-2,0 0,-1-1,1-1,0-1,-1 0,1-2,-1 0,10-5,-17 4,0-2,0 1,0-2,-1 1,0-2,0 1,-1-1,-1-1,0 0,0 0,-1-1,-1 0,0-1,0 1,-1-1,-1 0,0-1,3-13,-7-14,-1 41,0-1,0 0,0 1,0-1,0 1,0-1,-1 1,1-1,0 1,0-1,-1 1,1-1,0 1,-1-1,1 1,0 0,-1-1,1 1,-1-1,1 1,-1 0,1 0,-1-1,1 1,-1 0,1 0,-1-1,1 1,-1 0,1 0,-1 0,1 0,-1 0,0 0,1 0,-1 0,1 0,-1 0,1 0,-1 0,1 1,-1-1,0 0,1 0,-1 0,1 1,-1-1,1 0,0 1,-1-1,1 0,-1 1,1-1,0 1,-1-1,1 1,0-1,-1 0,1 1,0-1,0 1,-1 0,1-1,0 1,0-1,0 1,0-1,0 1,0-1,0 1,-14 20,2 0,1 1,1 0,0 1,2 0,1 1,1-1,0 1,0 15,3-26,-3 16,-8 34,3 1,3 0,0 40,9 134,-3-227,0-1,0 1,-1-1,0 0,-1 0,0 0,-1-1,0 1,0-1,-1 0,-1 0,1-1,-1 0,-1 0,1-1,-1 0,0 0,-1 0,0-1,0-1,0 0,-1 0,1 0,-11 2,-4 3</inkml:trace>
  <inkml:trace contextRef="#ctx0" brushRef="#br0" timeOffset="60566.807">7138 2146,'22'-22,"0"2,1 1,1 0,1 2,1 1,0 1,1 1,1 2,0 0,6 0,-9 4,0-1,0-2,-1 0,-1-2,0 0,-1-1,7-7,45-41,-73 62,0 0,0 0,0 1,-1-1,1 0,0 1,0-1,-1 1,1-1,0 1,-1-1,1 1,-1-1,1 1,-1 0,1-1,-1 1,1 0,-1 0,0-1,1 1,-1 0,0 0,1-1,-1 1,0 0,0 0,0 0,0 0,0-1,0 1,0 0,0 0,0 0,0-1,0 1,-1 0,1 0,0 0,0 1,-2 38,0-35,1 1,0-1,0 0,1 1,-1-1,1 1,0-1,1 1,-1-1,1 0,0 1,1-1,-1 0,1 0,0 0,0 0,1 0,-1 0,1 0,0-1,0 1,1-1,3 3,10 1</inkml:trace>
  <inkml:trace contextRef="#ctx0" brushRef="#br0" timeOffset="60915.476">7815 2231,'5'-5,"1"-11,0-8,4-4,0-3,-2 0,3 0,0 0,2 1,4 1,-1 0,2 6,-3 1,2 5,2 5,-2 9,-4 6</inkml:trace>
  <inkml:trace contextRef="#ctx0" brushRef="#br0" timeOffset="61295.92">8182 2005,'10'-12,"1"1,-2 0,1-1,-2 0,0 0,0-1,-1 0,0 0,-1-1,3-12,-8 25,-1 0,1 0,-1 0,0 0,1 0,-1 0,0 0,0 0,0-1,1 1,-1 0,0 0,0 0,-1 0,1 0,0 0,0-1,-1 1,1 0,0 0,-1 0,1 0,-1 0,1 0,-1 0,0 0,1 0,-1 1,0-1,0 0,1 0,-1 1,0-1,0 0,0 1,0-1,0 1,0-1,0 1,0-1,0 1,0 0,-1-1,1 1,0 0,0 0,0 0,0 0,0 0,-54 21,34-4,1 2,1 0,1 1,0 1,1 1,2 0,0 1,-3 9,15-28,1 0,0 0,0 0,0 0,0 1,0-1,1 1,0-1,0 1,0-1,1 1,-1 0,1-1,0 1,1 0,-1-1,1 1,0 0,0-1,0 1,0-1,1 1,0-1,0 0,0 0,1 0,-1 0,1 0,0 0,0-1,0 1,1-1,-1 0,1 0,-1 0,1-1,0 1,0-1,1 0,-1 0,0 0,3 0,5 1,1 0,0-1,0-1,0 0,0-1,0 0,0-1,0-1,0 0,-1 0,1-1,-1-1,1 0,-1-1,7-4,12-6,-2-2,0-1,-1-1,-1-1,10-12,-20 16,-4 1</inkml:trace>
  <inkml:trace contextRef="#ctx0" brushRef="#br0" timeOffset="62083.066">8719 1864,'-40'26,"20"-15,0 1,1 1,0 0,1 2,1 0,0 1,2 0,-1 1,2 1,-8 14,20-30,0 0,0 0,1 0,-1 0,1 1,-1-1,1 1,0-1,0 1,0-1,0 1,1 0,-1-1,1 1,0 0,-1 0,1 0,0-1,1 1,-1 0,0 0,1-1,0 1,-1 0,1-1,0 1,0-1,1 1,-1-1,0 1,1-1,0 0,-1 0,1 0,0 0,0 0,0 0,0 0,1-1,-1 1,0-1,1 1,-1-1,1 0,-1 0,1 0,0 0,-1-1,1 1,8-3,-1 0,1 0,-1-1,0 0,1-1,-2 0,1-1,0 0,-1 0,0-1,0-1,-1 1,0-1,0 0,0-1,-1 0,0 0,4-9,-6 12,120-158,-111 150,-17 27,-15 26,-12 21,4 0,1 2,-10 47,29-77,2 1,1 0,1 0,2 1,2-1,3 13,23 111,-44-174,-2-62,18 66,-1 0,0 1,-1-1,-1 1,0 0,0-1,-1 1,0 0,-1 1,0-1,-1 1,0 0,-1 1,0-1,0 1,-1 0,0 1,-1 0,0 1,-1-1,-33-2,79 21,-6-14,0-1,0-2,-1 0,0-3,0 0,-1-1,0-2,2-3,54-25,-60 30</inkml:trace>
  <inkml:trace contextRef="#ctx0" brushRef="#br0" timeOffset="62398.808">9114 1948,'24'29,"12"9,6-6,0-14,-3-14,-7-13,-5-10,-1-6,-7-4,-5-2,-6 0,-3 0,-4 6</inkml:trace>
  <inkml:trace contextRef="#ctx0" brushRef="#br0" timeOffset="62798.808">9621 2089,'24'-16,"-1"-1,-1-2,0 0,-2-1,0-1,-1-1,-2 0,0-2,-1 0,-15 23,1 0,-1-1,0 1,1-1,-1 1,0-1,0 1,0-1,0 1,0-1,0 0,-1 0,1 1,0-1,-1 0,0 0,1 0,-1 0,0 0,0 0,0 0,0 1,0-1,0 0,-1 0,1 0,-1 0,1 0,-1 1,0-1,0 0,0 0,0 1,0-1,0 1,0-1,0 1,0-1,-1 1,1 0,-1 0,1-1,-1 1,1 0,-1 0,0 1,0-1,1 0,-1 0,0 1,0-1,-1 1,-10 2,1 2,0-1,0 2,0-1,0 2,0-1,1 2,0 0,1 0,-1 0,1 2,1-1,0 1,0 1,-4 5,8-11,0 0,1-1,0 1,0 1,0-1,0 0,1 1,-1 0,1 0,1 0,-1 0,1 1,0-1,0 0,0 1,1 0,-1-1,2 1,-1 0,0 0,1-1,0 1,1 0,-1 0,1 0,0-1,1 1,-1 0,1-1,0 1,1-1,-1 0,1 0,0 0,0 0,1 0,-1-1,1 1,0-1,0 0,1 0,-1 0,10 0,-1 0,1 0,-1-1,1-1,0 0,0-1,0 0,1-2,-1 1,0-2,0 0,-1 0,1-1,0-1,7-3,-19 6,23-5</inkml:trace>
  <inkml:trace contextRef="#ctx0" brushRef="#br0" timeOffset="63234.938">9961 2174,'10'-10,"27"-26,-1-2,-2-1,-1-1,24-43,-51 74,7-11,-6 34,-7-9,1 1,-1-1,1 0,0 0,0 1,1-1,-1 0,1 0,0-1,1 1,-1 0,1-1,0 1,0-1,0 0,1 0,-1 0,1 0,0-1,0 1,1-1,-1 0,0 0,1-1,0 1,0-1,0 0,0 0,0-1,0 0,0 0,0 0,1 0,-1-1,0 0,5 0,0-1,-1 0,1-1,-1 0,0 0,0-1,0 0,-1-1,1 0,-1 0,0-1,0 0,0-1,0 1,-1-2,0 1,-1-1,5-4,-1-4</inkml:trace>
  <inkml:trace contextRef="#ctx0" brushRef="#br0" timeOffset="63485.796">10779 1807,'-34'20,"-15"15,0 6,8 2,17-2,16-8,15-9,11-9,7-8,4-4,3-2,-1-8,0-1,-5 0</inkml:trace>
  <inkml:trace contextRef="#ctx0" brushRef="#br0" timeOffset="64076.27">10948 1835,'-18'88,"17"-86,1 1,0-1,0 0,0 1,0-1,0 1,0-1,1 0,-1 0,1 1,-1-1,1 0,0 0,0 1,0-1,0 0,1 0,-1 0,0-1,1 1,-1 0,1 0,0-1,0 1,-1-1,1 1,0-1,0 0,0 0,1 0,-1 0,0 0,0 0,1-1,0 1,4-2,0-1,0 1,0-1,0-1,0 1,-1-1,0 0,1-1,-1 1,0-1,-1-1,1 1,-1-1,1 0,-2 0,1 0,0-1,-1 0,0 0,2-5,22-22,-23 27,0-1,1 0,-1 1,1 0,1 0,-1 1,1 0,0 0,0 1,1-1,-1 2,1-1,0 1,0 0,0 1,0-1,1 2,-1-1,1 1,6 0,-12 4,1 0,-1-1,0 1,0 0,0 1,0-1,-1 0,1 1,-1 0,0-1,0 1,0 0,-1 0,1 0,-1 0,0 0,0 1,-1-1,1 0,-1 0,0 1,0-1,0 0,0 1,-1-1,-1 3,2 2,-5 427,5-417,0 1,-2-1,0 0,-1 0,-1 0,-1-1,-1 1,-4 8,9-25,0 1,0 0,-1-1,1 1,-1-1,0 0,0 0,0 1,0-1,0 0,0 0,-1-1,1 1,-1 0,1-1,-1 0,0 1,1-1,-1 0,0 0,0-1,0 1,1-1,-1 1,0-1,0 0,0 0,0 0,0 0,0-1,0 1,0-1,0 0,1 0,-1 0,0 0,1 0,-1 0,0-1,1 0,-1 1,1-1,0 0,0 0,0 0,0 0,0-1,0 1,0 0,1-1,-1 1,1-1,0 0,0 1,-1-3,-1-4,1-1,0 0,1 0,-1 1,2-1,-1 0,2 0,-1 0,1 0,1 1,0-1,0 0,1 1,0-1,0 1,1 0,1 0,-1 1,2-1,-1 1,1 0,0 0,1 1,-1 0,1 0,1 0,0 1,0 0,0 1,3-2,26-17,2 3,0 0,1 3,2 1,-1 3,2 1,14-2,-33 10</inkml:trace>
  <inkml:trace contextRef="#ctx0" brushRef="#br0" timeOffset="84324.48">195 2879,'62'-30,"-1"-3,-1-2,-3-3,31-27,-78 59,-1-1,0 0,-1-1,0 0,0 0,-1 0,1-1,-2 0,0-1,0 1,2-7,-8 16,0 0,-1 0,1 0,0 0,0 0,-1-1,1 1,0 0,0 0,-1 0,1-1,0 1,0 0,-1 0,1 0,0-1,0 1,0 0,0 0,-1-1,1 1,0 0,0-1,0 1,0 0,0-1,0 1,0 0,0 0,0-1,0 1,0 0,0-1,0 1,0 0,0-1,-19 26,5 10,1 0,2 1,1 1,2-1,1 1,3 1,0 3,-3 17,-14 106,8-38,-6-1,-5-1,-31 88,52-201,-1-1,-1 0,1 0,-2 0,1-1,-1 0,-1 0,1 0,-1-1,-1 0,0 0,0-1,0 0,-1-1,0 1,0-2,-1 1,0-1,0-1,0 0,0 0,-1-1,1 0,-1-1,0 0,0-1,0 0,-6-1,3 1,-68-7,80 6,0-1,0 1,0-1,0 0,0 0,0 1,0-2,0 1,0 0,0 0,0-1,1 1,-1-1,1 1,-1-1,1 1,0-1,-1 0,1 0,0 0,0 0,0 0,0 0,1 0,-1 0,1 0,-1 0,1-1,0 1,-1 0,1 0,0 0,1-2,2-9,0-1,1 1,1 0,0 0,1 1,0 0,1 0,0 0,1 1,1 0,-1 0,7-5,5-9,182-240,-175 230,-24 28,1 0,0 1,1-1,0 1,0 0,0 0,0 0,1 1,0-1,0 1,1 1,-1-1,1 1,0 1,0-1,0 1,1 0,-1 1,1 0,0 0,-1 0,3 1,45 10,-31-3</inkml:trace>
  <inkml:trace contextRef="#ctx0" brushRef="#br0" timeOffset="84725.541">788 3359,'-5'6,"4"-7,5-13,9-29,3 1,2 0,1 2,2 0,2 1,2 1,5-4,27-28,-43 60</inkml:trace>
  <inkml:trace contextRef="#ctx0" brushRef="#br0" timeOffset="85105.961">1183 3246,'0'0,"25"-10,-1-2,-1-1,0 0,0-2,-2-1,0 0,-1-2,0 0,5-8,-24 25,1-1,0 1,0-1,-1 0,1 0,-1 1,1-1,-1 0,0 0,0-1,0 1,0 0,0 0,0 0,-1-1,1 1,-1 0,0-1,1 1,-1 0,0-1,0 1,-1-1,1 1,0 0,-1-1,1 1,-1 0,0 0,0-1,0 1,0 0,0 0,0 0,-1 0,1 0,-1 0,1 1,-1-1,0 0,0 1,0-1,0 1,0 0,0 0,0-1,0 1,0 1,0-1,-1 0,0 0,-4 0,0 0,1 1,-1 0,0 0,0 0,1 1,-1 0,0 0,1 1,-1 0,1 0,0 0,-1 1,1 0,0 0,1 1,-1 0,1 0,-1 0,1 0,0 1,1 0,-1 1,-5 4,1 1,0 0,1 1,1 0,0 0,0 0,1 1,1 0,0 1,-2 9,6-18,-1 0,2 0,-1 0,1 1,-1-1,1 0,1 0,-1 0,1 0,0 0,0 0,0 0,1 0,-1 0,1-1,0 1,1-1,-1 1,1-1,0 0,0 0,1 0,-1 0,1 0,-1-1,1 0,0 0,1 1,5 2,0-1,0 1,1-2,0 1,0-1,0-1,0 0,1-1,-1 0,1-1,-1 0,1 0,11-2,0 0,0-1,0-1,0-2,-1 0,0-1,0-1,0-2,-1 0,0-1,19-12,-16 8</inkml:trace>
  <inkml:trace contextRef="#ctx0" brushRef="#br0" timeOffset="90005.565">2114 3049,'0'-3,"0"0,0 0,0 0,-1 0,1 0,-1 0,0 0,0 0,0 0,0 0,-1 0,1 0,-1 1,0-1,0 1,1-1,-1 1,-1 0,1 0,0 0,-1 0,1 0,-1 0,1 1,-1-1,0 1,0 0,0-1,1 1,-1 1,0-1,0 0,-1 1,1-1,0 1,0 0,0 0,0 0,0 1,0-1,0 1,0 0,0 0,0 0,0 0,0 0,1 0,-1 1,-2 1,-20 11,1 2,1 1,0 1,1 1,1 1,1 1,0 0,2 2,-3 5,16-22,0 1,1 0,-1 1,1-1,1 1,0 0,0 0,0 0,1 0,0 0,1 1,-1-1,2-5,0 0,0 0,0 0,0 0,0-1,0 1,1 0,-1 0,1-1,0 1,0 0,0-1,0 1,0 0,1-1,-1 0,1 1,-1-1,1 0,0 0,0 0,0 0,0 0,0 0,1 0,-1-1,1 0,-1 1,1-1,-1 0,1 0,-1 0,1 0,0-1,0 1,1 0,5 0,1-1,-1 1,0-2,1 1,-1-1,1 0,-1-1,0 0,0-1,0 0,0 0,0-1,-1 0,0 0,1-1,-2 0,5-4,114-117,-49-11,-77 159,-82 178,60-152,3 2,1 0,3 0,2 2,2-1,3 2,-2 45,13 72,-3-168,-1-1,1 0,0 0,0 0,0 0,0 1,0-1,0 0,0 0,0 1,0-1,0 0,1 0,-1 0,1 0,-1 0,1 1,-1-1,1 0,-1 0,1 0,0 0,0 0,-1-1,1 1,0 0,0 0,0 0,0-1,0 1,0 0,0-1,0 1,0-1,1 0,-1 1,0-1,0 0,0 1,0-1,1 0,-1 0,0 0,0 0,1 0,-1 0,0-1,0 1,0 0,0-1,1 1,-1-1,149-101,-134 94,-13 8,0 0,-1-1,1 1,-1-1,1 0,-1 0,1 0,-1 0,1 0,-1 0,0-1,0 1,1-1,-1 1,0-1,0 0,-1 0,1 0,0 0,-1 0,1 0,-1-1,0 1,1 0,-1-1,0 1,-1-1,1 1,0-1,-1 1,1-1,-1 0,0 1,0-1,0 0,0 1,0-1,-1-2,-10-6,-1-1,1 1,-2 1,0 0,0 1,0 1,-1 0,0 0,-1 2,0 0,0 0,0 1,-16-2,-185-38,289 23,116-11,-35 0,-130 25</inkml:trace>
  <inkml:trace contextRef="#ctx0" brushRef="#br0" timeOffset="90910.465">2397 3106,'-4'6,"0"1,0 1,1-1,-1 0,2 1,-1 0,1 0,1-1,-1 1,1 0,1 1,-1-1,2 0,0 7,-2 0,0-9,0-1,0 1,0-1,0 1,1 0,0-1,0 1,1-1,0 1,0-1,0 1,0-1,1 1,0-1,0 0,0 0,1 0,0 0,0 0,0-1,0 1,1-1,0 0,0 0,0 0,0 0,0-1,1 0,0 0,0 0,0 0,0-1,0 0,3 1,3-4,0-2,-1 1,1-2,-1 1,0-1,0-1,0 0,0 0,-1-1,0 0,0 0,-1-1,0-1,0 1,0-1,-1-1,0 1,-1-1,0 0,0-1,-1 1,0-1,-1 0,0-1,1-6,23-81,-29 95,-1 12</inkml:trace>
  <inkml:trace contextRef="#ctx0" brushRef="#br0" timeOffset="94805.119">3018 3219,'9'0,"1"-1,0 1,0-2,0 1,-1-1,1-1,-1 0,0 0,0 0,0-1,0-1,0 0,-1 0,0-1,0 1,0-2,-1 1,0-1,2-3,-8 9,1-1,-1 1,0-1,0 1,0-1,0 0,0 1,-1-1,1 0,-1 1,1-1,-1 0,1 0,-1 0,0 0,0 1,0-1,0 0,0 0,0 0,0 0,-1 1,1-1,-1 0,1 0,-1 0,0 1,0-1,0 1,0-1,0 0,0 1,0 0,0-1,0 1,-1 0,1-1,-1 1,1 0,-1 0,0 0,-75-20,58 24,1 1,-1 0,1 1,0 1,0 1,1 0,0 2,0 0,1 0,0 2,-2 2,12-8,0 0,0 1,0 0,0 0,1 0,0 1,1 0,-1 0,1 0,0 0,1 1,0 0,0-1,1 1,0 0,0 0,1 1,0-1,0 0,1 0,0 1,1-1,-1 0,2 0,-1 0,1 0,0 0,1 0,0 0,0-1,1 1,0-1,0 0,0 0,1 0,0-1,1 1,-1-1,5 3,-4-4,1 0,-1 0,1-1,0 0,0 0,1 0,-1-1,1-1,0 1,-1-1,1 0,0-1,0 0,1 0,-1 0,0-1,0-1,0 1,0-1,3-1,156-47,-166 49,22-11,-5 1</inkml:trace>
  <inkml:trace contextRef="#ctx0" brushRef="#br0" timeOffset="95545.722">3554 3020,'-69'101,"-83"140,143-210,30-37,133-163,-65 68,-89 101,0-1,0 1,0-1,0 1,0-1,0 0,0 1,1-1,-1 1,0-1,0 1,1-1,-1 1,0-1,1 1,-1-1,1 1,-1 0,0-1,1 1,-1 0,1-1,-1 1,1 0,-1-1,1 1,-1 0,1 0,-1 0,1 0,0-1,-1 1,1 0,-1 0,1 0,-1 0,1 0,0 0,-1 0,1 1,-1-1,1 0,-1 0,1 0,-1 1,1-1,-1 0,1 0,-1 1,1-1,-1 0,1 1,-1-1,1 1,-1-1,0 1,1-1,-1 0,0 1,1-1,-1 1,0 0,0-1,0 1,1-1,-1 1,0-1,0 1,2 48,-3-33,1-12,0-1,0 1,0 0,0-1,0 1,1 0,0-1,0 1,0 0,0-1,0 0,1 1,-1-1,1 0,0 1,0-1,0 0,1-1,-1 1,1 0,-1-1,1 1,0-1,0 0,0 0,0 0,1 0,-1 0,0-1,1 0,-1 1,1-1,-1-1,1 1,0 0,-1-1,1 0,0 0,-1 0,1 0,0 0,-1-1,1 0,0 0,-1 0,1 0,-1 0,2-1,8-8,1-1,-1 1,-1-2,0 0,-1-1,0 0,0 0,-2-1,0 0,0-1,-2 0,1-1,-2 1,0-1,0-4,6-44,-19 58,-3 6</inkml:trace>
  <inkml:trace contextRef="#ctx0" brushRef="#br0" timeOffset="96161.136">4146 2936,'-31'27,"18"-23,0 2,1-1,0 2,1-1,-1 2,1 0,1 0,0 1,0 0,0 0,1 1,1 1,-1-1,2 1,0 1,0 0,1 0,0 0,5-8,0 0,1 0,-1 1,1-1,0 0,0 0,0 0,1 1,-1-1,1 0,0 0,0 0,1 0,-1 0,1 0,0-1,0 1,0 0,1-1,-1 0,1 1,-1-1,1 0,0 0,1-1,-1 1,0-1,1 1,-1-1,1 0,1 0,126 44,-126-44,0-1,0 0,0 0,0 0,0-1,1 0,-1 0,0 0,0-1,0 0,0 0,0 0,0 0,0-1,0 0,0 0,-1 0,1 0,-1-1,1 0,-1 0,0 0,0-1,0 1,0-2,7-9</inkml:trace>
  <inkml:trace contextRef="#ctx0" brushRef="#br0" timeOffset="96906.057">4457 2936,'-9'11,"1"0,1 1,0 0,1 0,0 0,1 1,0 0,-2 11,2-10,3-9,-1 0,1 0,0 0,1 0,-1 1,1-1,0 0,0 1,0-1,1 1,0-1,0 1,1-1,-1 0,1 1,0-1,0 0,1 1,0-1,0 0,0 0,1 0,-1 0,1-1,0 1,0-1,1 0,-1 0,1 0,0 0,0 0,1-1,-1 0,1 0,-1 0,1 0,0-1,2 1,4-4,1-1,0 0,0 0,-1-1,1-1,-1 0,0 0,0-1,0-1,-1 0,0 0,0-1,0 0,-1-1,0 0,-1 0,0-1,0 0,-1-1,0 0,5-9,6-6,-2-1,-1-1,-1 0,-2 0,9-26,-21 77,1-1,1 0,1 0,1 0,1 0,1-1,1 0,1 0,1 0,2 1,108 277,-114-278,0 0,-1 0,-2 0,0 0,-1 1,-2 13,1-30,-1 1,0-1,0 1,0-1,-1 1,0-1,0 0,-1 0,0 0,0 0,0 0,-1-1,1 0,-1 1,-1-1,1 0,-1-1,0 1,0-1,0 0,0 0,-1-1,0 0,-1 1,-4 1,0-1,0 0,-1 0,1-2,-1 1,0-1,0-1,0 0,0-1,-2 0,10 0,0 0,0-1,-1 1,1-1,0 0,0-1,0 1,0 0,0-1,0 0,1 0,-1 0,0-1,1 1,0-1,-1 0,1 0,0 0,1 0,-1 0,1-1,-1 1,1-1,0 0,0 1,0-1,1 0,-1 0,1 0,0-2,1-8,0-1,1 1,0-1,2 1,-1-1,2 1,0 0,0 0,2 1,-1-1,2 1,0 0,0 1,1 0,1 0,0 1,1 0,0 0,0 1,2-1,29-31,1 1,2 2,2 2,2 2,6-1,-29 21,1 2,1 1,0 0,1 3,0 0,1 1,28-3,-4-2,-33 7</inkml:trace>
  <inkml:trace contextRef="#ctx0" brushRef="#br0" timeOffset="99258.799">5614 2653,'0'-2,"1"0,-1 0,1-1,0 1,0 0,0 0,0 0,0 0,0 0,1 0,-1 0,1 1,-1-1,1 0,-1 1,1-1,0 1,0 0,0 0,0-1,0 1,0 0,0 1,0-1,1 0,-1 1,0-1,0 1,1-1,-1 1,0 0,2 0,36-11,1 1,1 3,-1 1,1 1,0 3,24 2,-63 0,1 0,-1 0,0 1,1-1,-1 1,0-1,1 1,-1 0,0 1,0-1,0 0,0 1,0 0,0 0,0 0,0 0,-1 0,1 0,-1 1,0-1,1 1,-1 0,0 0,-1-1,1 1,0 1,-1-1,0 0,0 0,0 0,0 1,0-1,-1 0,1 1,-1-1,0 1,0-1,0 0,0 1,-1-1,1 0,-1 1,0-1,0 0,0 1,-1-1,-83 159,-79 77,146-201,13-20</inkml:trace>
  <inkml:trace contextRef="#ctx0" brushRef="#br0" timeOffset="99512.77">6291 3331,'-29'28,"-14"11,0-3</inkml:trace>
  <inkml:trace contextRef="#ctx0" brushRef="#br0" timeOffset="99744.783">5981 3246,'38'34,"23"15,5 0,-3-3,-8-11,-8-10,-8-10,-10-7</inkml:trace>
  <inkml:trace contextRef="#ctx0" brushRef="#br0" timeOffset="100923.985">6291 3387,'-48'34,"-102"92,66-68,83-52,5-3</inkml:trace>
  <inkml:trace contextRef="#ctx0" brushRef="#br0" timeOffset="101927.193">5811 3133,'0'5,"0"6,0 7,-4-1,-3 3,1-4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28.0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2822 2015,'60'-48,"-48"46,0-1,0 2,0 0,0 0,1 1,-1 0,0 1,0 1,0 0,0 0,0 2,0-1,-1 1,1 1,-1 0,0 1,-1 0,1 0,-1 1,3 3,-8-2,1 0,-2 1,1 0,-1 0,0 0,-1 0,0 0,-1 1,0-1,0 1,-1 0,0 0,-1-1,0 1,0 0,-1 0,-1-1,0 6,0 22,0 360,5-367,2-1,0 1,2-1,1 0,2 0,0-1,2-1,3 4,-14-29,8 19,4 11,1 0,2 0,1-1,1-2,2 1,3 0,-8-16,1 0,0-1,1-1,0 0,1-2,1 0,15 6,82 25,-126-24,-65 4,66-20,-1 1,0 0,1 1,-1 0,1 0,0 1,0 0,0 1,1 0,-1 0,-2 4,6-2,1 0,0 0,1 1,0-1,0 1,0 0,1 0,0 0,1 0,0 0,0 0,1 0,0 1,0-1,1 0,0 0,2 5,-2 15,29 200,-16-142,-10-70,-1-1,0 1,-1 0,-1 0,-1 0,0-1,-2 14,-23 197,25-213,0-1,-1 0,-1 1,0-1,0 0,-1 0,0 0,-1 0,-1-1,0 1,0-1,-1 0,-1-1,0 0,0 0,-1 0,0-1,0 0,-1 0,-4 2,2-6,-1-1,1 0,-1 0,0-2,0 1,-1-1,1-1,0 0,-1-1,1 0,0-1,-11-2,-14 2,-95-1,120 2</inkml:trace>
  <inkml:trace contextRef="#ctx0" brushRef="#br0" timeOffset="7819.902">1 999,'28'4,"1"-1,-1-2,1-1,0-1,0-1,-1-2,0-1,0-1,26-9,-26 6,0-1,-1-2,-1 0,0-2,-1-1,0-1,-1-1,-1-1,-1-1,-1-1,0-1,-1 0,-2-2,0 0,10-19,55-81,-5-4,-1-13,20-55,-49 108,-48 87,0-1,0 1,1-1,-1 0,0 1,1-1,-1 1,0 0,1-1,-1 1,1-1,-1 1,0-1,1 1,-1 0,1-1,-1 1,1 0,0 0,-1-1,1 1,-1 0,1 0,-1 0,1 0,0 0,-1 0,1 0,-1 0,1 0,0 0,-1 0,1 0,-1 0,1 0,0 0,-1 1,1-1,-1 0,1 0,-1 1,1-1,-1 0,1 1,-1-1,1 1,-1-1,1 0,-1 1,0-1,1 1,-1-1,0 1,0 0,1-1,-1 1,0-1,0 1,0-1,1 1,-1 0,0-1,0 1,0-1,12 49,-11-41,8 55,-3 1,-3 0,-4 34,1-44,1 4,-2 0,-2 0,-3 0,-3 0,-2-1,-3-1,-2 0,-21 48,27-84,-1 0,-1-1,0-1,-2 0,0-1,-1 0,-1-1,0-1,-1-1,-3 1,10-7,0-1,-1 0,0-1,-1 0,1-1,-1 0,0-1,0 0,-1-1,1 0,-1-1,1-1,-1 0,0 0,1-1,-1-1,0 0,-3-2,10 2,0 0,0-1,1 0,-1-1,0 1,1-1,0 0,0 0,-1-1,2 1,-1-1,0 0,1-1,0 1,0-1,0 0,1 0,0 0,-1 0,2 0,-1-1,1 1,0-1,0 0,0 0,1 0,0 0,0 0,0 0,1 0,0 0,0 0,1 0,-1 0,2-3,4-16</inkml:trace>
  <inkml:trace contextRef="#ctx0" brushRef="#br0" timeOffset="8232.922">1411 971,'49'-12,"-1"-2,0-2,-1-2,0-2,-2-2,39-26,-75 43,-1-1,0 0,0 0,0-1,-1 0,0 0,0-1,-1 0,0 0,-1 0,1-1,-2 0,1 0,-1 0,0-1,-1 1,0-1,-1 0,0 0,-1 0,1-8,-2 15,0 0,0 0,-1 0,1 0,-1 0,0 0,0 1,0-1,0 0,0 0,-1 1,1-1,-1 1,1-1,-1 1,0 0,0-1,0 1,-1 0,1 1,0-1,-1 0,1 0,-1 1,0 0,1-1,-1 1,0 0,0 0,0 1,1-1,-1 1,0-1,0 1,0 0,0 0,0 0,0 0,0 1,0-1,0 1,0 0,0 0,1 0,-1 0,0 0,1 1,-1-1,0 1,1-1,-1 2,-23 13,1 0,1 2,1 1,0 1,1 1,2 1,0 0,1 2,1 0,2 1,0 1,-6 17,13-25,2 0,0 1,1 0,1 0,1 1,0-1,1 7,2-19,1 0,0-1,0 1,0 0,1 0,0-1,0 1,0-1,1 1,0-1,1 1,-1-1,1 0,0 0,1 0,-1-1,1 1,0-1,1 0,-1 0,1 0,0-1,1 1,6 2,-1-1,1 0,0-1,0 0,0-1,1-1,-1 0,1 0,0-1,0-1,0 0,0-1,0 0,0-1,0-1,0 0,-1 0,7-3,25-8,-1-1,0-2,-2-2,27-16,-21 6,-1-2,-1-2,-2-1,13-16,-29 27,-2 1</inkml:trace>
  <inkml:trace contextRef="#ctx0" brushRef="#br0" timeOffset="8621.97">2173 914,'42'-2,"0"-2,-1-1,0-2,0-3,0 0,-2-3,3-2,-31 11,-1 0,0 0,0-1,0 0,0 0,-1-1,0-1,0 0,-1 0,0 0,0-1,0 0,-1-1,0 0,-1 0,0 0,-1-1,0 0,0 0,1-6,-5 13,0 0,0 1,-1-1,1 0,-1 1,0-1,0 0,0 0,0 1,0-1,-1 0,1 1,-1-1,0 0,1 1,-1-1,-1 1,1-1,0 1,0-1,-1 1,0 0,1 0,-1 0,0 0,0 0,0 0,0 0,0 1,-1-1,1 1,0-1,-1 1,1 0,-1 0,1 0,-1 0,0 1,1-1,-1 1,-1-1,-4 0,1 0,-1 0,0 1,0 0,0 0,0 1,1 0,-1 0,0 1,1 0,-1 1,1-1,0 1,-3 2,-8 7,2 1,-1 1,2 0,0 2,0-1,2 2,0 0,1 0,0 1,2 1,0 0,1 0,1 1,1 0,0 0,2 1,-1 9,4-20,0-1,1 1,1 0,-1 0,2 0,-1 0,1 0,1 0,0-1,0 1,1 0,1-1,-1 0,1 0,1 0,-1 0,2-1,-1 1,1-1,0-1,1 1,0-1,0 0,1-1,2 3,9 2,1 0,0-1,0-1,1 0,1-2,-1-1,1 0,0-2,0 0,0-2,1 0,-1-2,1 0,-1-2,0 0,1-1,-1-1,-1-2,1 0,-1-1,0-1,0-1,-1-1,0-1,-1 0,0-2,-1 0,-1-1,7-6,1-5</inkml:trace>
  <inkml:trace contextRef="#ctx0" brushRef="#br0" timeOffset="12901.854">3725 802,'81'21,"0"-4,1-3,0-4,49-1,-79-5,267 9,15-15,-89 0,-133 2,-148 34,4-8,0 0,2 3,1 0,2 2,-1 3,-442 660,264-381,82-156,128-162,-1 0,1 0,-1-1,-1 0,1 1,-1-1,0 0,0 0,-1-1,0 1,0 0,0 0,-1 0,0-1,0 1,-1 0,1-1,-2 1,1 0,0 0,-1 0,0 0,-1 0,-2-5,-2-6,-1 1,0 0,-2 0,0 0,0 1,-1 1,-1 0,-9-8,-30-24,51 45,1 0,-1 0,0 1,1-1,-1 0,1 0,-1 1,1-1,-1 1,1-1,-1 0,1 1,0-1,-1 1,1 0,0-1,-1 1,1-1,0 1,0 0,-1 0,1-1,0 1,0 0,0 0,-1 0,1 0,0 0,0 0,0 0,-1 0,1 0,0 0,0 0,0 1,-1-1,1 0,0 1,0-1,-1 0,1 1,0-1,0 1,101 13,0-5,1-4,16-6,132 1,-245 0,0 1,-1 0,1-1,0 2,0-1,0 1,-1 0,1 0,-1 0,1 1,-1 0,0 0,1 1,-6-2,-1 0,1 0,-1 0,1 0,-1 0,0-1,1 1,-1 0,0 0,0-1,0 1,-1-1,1 1,0-1,-1 1,1-1,0 0,-1 0,0 1,1-1,-1 0,0-1,1 1,-1 0,0 0,0-1,0 1,0-1,-317 126,178-78,128-37,17-8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1,'-168'216,"11"46,-85 42,118-162,117-136,7-7</inkml:trace>
  <inkml:trace contextRef="#ctx0" brushRef="#br0" timeOffset="387.941">77 57,'3'38,"1"-1,2 0,1-1,2 1,2-2,1 1,2-2,1 1,2-2,1 0,7 6,19 15,90 130,-107-39,-12-127,-4-17</inkml:trace>
  <inkml:trace contextRef="#ctx0" brushRef="#br0" timeOffset="1053.964">612 989,'44'-126,"-39"105,1 0,1 0,1 1,1-1,0 2,10-15,-19 32,0 0,1 0,0 0,-1 0,1 0,0 0,0 0,0 0,0 0,0 1,0-1,1 0,-1 1,1-1,-1 0,1 1,0 0,-1-1,1 1,0 0,0 0,0 0,0 0,0 1,0-1,0 0,0 1,0-1,0 1,0 0,0 0,0 0,1 0,-1 0,0 0,0 0,0 1,0-1,0 1,0 0,0-1,0 1,0 0,0 0,0 0,0 0,-1 1,1-1,0 0,-1 1,1 0,33 109,-35-110,0 1,0 0,0 0,0 0,1-1,-1 1,0 0,1 0,0 0,-1-1,1 1,0 0,0-1,0 1,0-1,0 1,0-1,0 1,0-1,1 0,-1 0,0 0,1 1,-1-1,1-1,0 1,-1 0,1 0,0 0,-1-1,1 1,0-1,0 0,-1 1,1-1,0 0,0 0,0 0,0 0,-1 0,1-1,0 1,0 0,-1-1,1 1,0-1,0 0,-1 0,1 0,0 0,178-131,-178 132,0 0,1 0,-1 1,0-1,0 0,0 1,0 0,0 0,0 0,0-1,0 2,0-1,-1 0,1 0,0 1,-1-1,1 0,-1 1,1 0,-1-1,0 1,1 0,-1 0,0 0,0 0,0 0,-1 0,1 0,0 0,-1 0,0 0,1 0,-1 0,0 0,0 1,0-1,0 0,0 0,-1 0,1 1,3 13,7 32,-7-26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16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13463 641,'-1'1,"-14"2,-1 0,1 2,1 0,-1 0,1 2,0-1,0 2,1 0,0 1,0 0,1 1,-7 7,18-15,0 1,1-1,-1 1,1-1,0 1,0-1,0 1,0 0,0-1,1 1,-1-1,1 1,-1-1,1 1,0-1,0 1,0-1,0 0,1 1,-1-1,0 0,1 0,0 0,-1 0,1 0,0 0,0-1,0 1,0-1,1 1,-1-1,0 0,1 0,-1 0,0 0,1 0,-1 0,2 0,13 9,-7-4,-1 0,0 1,0 0,0 0,-1 1,-1 0,1 0,-1 1,0 0,-1 0,0 0,-1 1,0 0,0 0,-1 1,0-1,-1 1,0 0,0 6,-2-12,0 0,0-1,0 1,-1 0,1 0,-1 0,-1-1,1 1,-1 0,1 0,-1-1,-1 1,1 0,-1-1,1 1,-1-1,-1 0,1 0,0 0,-1 0,0 0,0 0,0-1,-1 1,1-1,-1 0,0 0,0 0,0 0,0-1,0 0,0 0,-1 0,1 0,-1-1,1 1,-1-1,-51 4,30-5</inkml:trace>
  <inkml:trace contextRef="#ctx0" brushRef="#br0" timeOffset="-2717.373">9089 980,'10'-1,"1"-1,0-1,-1 0,1-1,-1 1,0-2,-1 0,1 0,-1-1,0 0,0 0,0-1,-1 0,0-1,-1 0,5-5,-10 10,0 1,0 0,0 0,0 0,0 0,1 1,-1-1,0 1,1-1,-1 1,1 0,0 0,-1 0,1 0,0 1,0-1,-1 1,1-1,0 1,0 0,0 0,0 0,0 1,-1-1,1 1,0-1,0 1,-1 0,1 0,0 0,-1 1,1-1,-1 0,0 1,1 0,-1-1,0 1,0 0,0 0,0 1,0-1,1 2,8 14,0 0,-1 0,-1 1,-1 1,-1-1,-1 1,0 0,-1 1,-1-1,-1 5,-3-22,8 38,-2 2,-2-1,-2 0,-1 1,-3 0,-4 23,3-49,0 0,-2 0,0 0,0-1,-2 1,0-2,-1 1,-1-1,0 0,-1-1,0 0,-1 0,-1-1,0-1,-1 0,0 0,-1-2,0 1,-10 4,23-14,-1 1,0-1,0 0,0 1,0-1,0 0,0 0,0 0,0-1,0 1,0 0,0-1,-1 0,1 1,0-1,0 0,-1 0,1 0,0 0,0-1,-1 1,1-1,0 1,0-1,0 0,0 0,0 0,0 0,0 0,0 0,0 0,0-1,0 1,1-1,-1 1,1-1,-1 0,1 0,-1 1,1-1,0 0,0 0,0 0,0 0,1-1,-1 1,0 0,1 0,-1-2,1-17,1 0,1 0,1 0,1 1,1-1,0 1,2 0,0 0,1 1,1 0,1 1,1 0,4-6,-8 12,21-40,3 1,2 2,2 1,2 2,2 1,2 2,2 2,1 2,3 2,1 2,1 2,1 2,16-5,43 5,-106 31,0 0,1 0,-1 0,0 0,0 0,1 1,-1 0,0-1,0 1,0 0,0 0,0 1,0-1,0 1,-1-1,1 1,0 0,-1 0,1 0,-1 0,0 1,0-1,0 1,0-1,0 1,0 0,-1 0,1-1,-1 1,0 0,0 0,1 3,-1 10,-1 1,-1-1,0 0,-1 1,-1-1,0 0,-1 0,-1-1,-1 1,0-1,-1 0,0-1,-1 1,-1-2,0 1,-1-1,0 0,-5 3,12-13,-11 16,-1 0,0-2,-2 0,0-1,-1 0,0-2,-1 0,-1-1,0-1,-1 0,0-2,-1-1,0 0,-8 1,25-8,1-1,0 1,0-1,-1 0,1 0,-1-1,1 1,-1-1,1 0,-1 0,1 0,-1-1,1 0,-1 0,1 0,-1 0,1 0,0-1,0 0,0 0,0 0,0-1,0 1,1-1,-1 0,1 0,0 0,-1 0,1-1,1 1,-1-1,0 0,1 0,-5-16</inkml:trace>
  <inkml:trace contextRef="#ctx0" brushRef="#br0" timeOffset="-2131.587">10133 1065,'31'-11,"-1"-1,0-2,-1-1,0-1,-1-1,-1-1,-1-2,-1-1,0-1,0-2,-20 17,0 0,0 0,-1-1,0 1,0-1,-1 0,0 0,0-1,-1 1,0 0,0-1,-1-3,0 9,-1 1,0-1,0 0,0 0,0 1,0-1,0 0,-1 1,1-1,-1 1,0-1,0 1,0-1,0 1,0-1,-1 1,1 0,-1 0,1-1,-1 1,0 0,0 1,0-1,0 0,0 0,0 1,-1-1,1 1,0 0,-1 0,1 0,-1 0,1 0,-1 0,1 1,-1-1,0 1,1 0,-1 0,0 0,-5 1,0 1,0 0,1 1,-1 0,1 0,0 0,-1 1,1 0,1 1,-1-1,1 1,0 1,0-1,0 1,0 1,-2 0,-64 92,70-96,1 1,-1-1,1 0,0 0,0 1,0-1,0 0,1 1,0-1,-1 1,1-1,0 1,0-1,1 0,-1 1,1-1,0 1,0-1,0 0,0 1,1-1,-1 0,1 0,-1 0,1 0,0-1,1 1,-1 0,0-1,1 1,-1-1,1 0,2 2,4 1,0-1,0 0,1 0,0-1,0 0,0 0,0-1,0-1,0 0,1 0,-1-1,0 0,1-1,-1 0,0 0,1-1,161-49,-50-7,-122 59,1-1,-1 0,1 1,-1-1,1 1,-1-1,0 1,1-1,-1 1,0 0,1-1,-1 1,0-1,0 1,0 0,1-1,-1 1,0 0,0-1,0 1,0 0,0-1,0 1,0 0,0-1,0 1,-1 0,1-1,0 1,0-1,-1 1,1 0,0-1,0 1,-1-1,1 1,-1-1,1 1,-1-1,1 1,-1-1,1 1,-1-1,1 0,-1 1,1-1,-1 0,0 0,0 1,-2 3,-5 4,-1 0,2 1,-1 1,1-1,0 1,1 0,0 1,1-1,0 1,1 0,0 0,1 1,0-1,1 1,-1 7,5-14,1 1,-1-1,1 0,1 0,-1 0,1-1,-1 1,1-1,0 0,1 0,-1 0,1-1,0 1,0-1,0 0,0 0,1-1,-1 0,0 0,1 0,0-1,0 1,-1-1,1-1,0 1,0-1,0 0,0 0,-1-1,6 0,9-4</inkml:trace>
  <inkml:trace contextRef="#ctx0" brushRef="#br0" timeOffset="-1718.887">10951 1065,'28'-10,"-1"0,-1-2,0-1,0-1,-1-1,-1-1,-1-1,9-9,-30 25,1 0,-1-1,1 1,-1-1,0 0,0 0,0 0,0 0,0 0,0 0,-1-1,1 1,-1-1,1 1,-1-1,0 1,0-1,0 0,0 0,-1 1,1-1,-1 0,0 0,1 0,-1 0,0 1,-1-1,1 0,-1 0,1 0,-1 1,0-1,0 0,0 0,0 1,0-1,-1 1,1-1,-1 1,0 0,1 0,-1-1,0 1,0 0,-1 1,1-1,0 0,-1 1,1-1,-2 0,-5 2,-1-1,0 1,0 0,0 1,0 1,1-1,-1 1,0 1,1 0,0 0,0 1,0 0,0 1,0 0,1 0,0 1,0 0,1 0,-1 0,1 1,1 1,-1-1,1 1,1 0,-1 0,1 1,1 0,-2 2,2-5,1-1,-1 1,1-1,0 1,0 0,1 0,0 0,0 1,0-1,1 0,0 1,0-1,1 1,-1-1,1 1,1 0,-1-1,1 1,1-1,-1 0,1 1,0-1,0 0,1 0,0 0,0 0,0-1,1 1,0-1,2 3,3-3,0 0,1-1,0 0,0 0,0-1,0-1,0 1,0-2,1 0,-1 0,1 0,-1-2,1 1,-1-1,1-1,-1 0,0 0,0-1,0 0,0-1,0 0,7-4,-9 5,20-6,-4 3</inkml:trace>
  <inkml:trace contextRef="#ctx0" brushRef="#br0" timeOffset="-1302.355">11459 811,'48'252,"-46"-243,-2-2,1 0,0 0,1 1,0-1,0 0,0-1,1 1,0 0,0-1,1 1,0-1,0 0,0 0,1-1,2 3,-4-8,1 0,-1-1,0 1,0-1,0 0,1 0,-1-1,0 1,0-1,-1 1,1-1,0 0,0 0,-1 0,0 0,1-1,-1 1,0-1,0 1,0-1,0 0,0 0,-1 1,0-1,1 0,-1-1,0 1,0 0,-1 0,1 0,-1-1,1 0,1-1,72-232,-68 213</inkml:trace>
  <inkml:trace contextRef="#ctx0" brushRef="#br0" timeOffset="-1055.847">11995 811,'-9'33,"1"12,2-2</inkml:trace>
  <inkml:trace contextRef="#ctx0" brushRef="#br0" timeOffset="-901.397">11882 528</inkml:trace>
  <inkml:trace contextRef="#ctx0" brushRef="#br0" timeOffset="-655.003">12362 670,'-13'12,"0"1,0 1,1 0,1 0,0 1,1 1,1 0,1 0,0 1,1 0,0 0,2 1,0-1,1 1,-1 13,5-27,0 0,0-1,1 1,-1-1,1 1,0-1,0 1,1-1,-1 0,1 1,-1-1,1 0,0 0,0 0,1 0,-1 0,0-1,1 1,0-1,-1 0,1 1,0-1,0-1,1 1,-1 0,0-1,0 1,1-1,-1 0,1 0,-1 0,1-1,0 1,-1-1,1 0,-1 0,1 0,0-1,-1 1,1-1,-1 0,2 0,2 0,0-1,0 0,0 0,0-1,0 0,-1 0,1 0,-1-1,0 0,0 0,0 0,-1-1,0 0,1 0,-2-1,1 1,-1-1,0 0,0 0,0-1,-1 1,0-1,0 1,-1-1,0 0,0 0,0 0,-1 0,0-1,-1 1,1 0,-1 0,-1-1,0 1,0 0,0 0,-1 0,0 0,0 0,0 0,-1 0,0 1,-1-1,1 1,-1 0,-1 0,1 1,-1-1,0 1,0 0,0 0,-1 0,-4-2,6 4,-2 1,1 0,0 0,0 0,-1 1,1-1,-1 1,1 0,-1 1,1 0,-1 0,0 0,1 0,-1 1,-14 4</inkml:trace>
  <inkml:trace contextRef="#ctx0" brushRef="#br0" timeOffset="-350.648">12700 811,'-4'11,"1"0,-1 1,2-1,0 1,0-1,1 1,0 0,1 0,1 0,0-1,0 1,1 0,1-1,0 1,0-1,1 0,3 6,-6-15,1 0,-1 0,1 0,0 0,0 0,-1 0,1 0,1 0,-1-1,0 1,0-1,1 0,-1 1,0-1,1 0,-1 0,1-1,0 1,-1 0,1-1,0 0,-1 0,1 1,0-2,-1 1,1 0,0 0,-1-1,1 0,-1 1,1-1,-1 0,1 0,-1 0,1-1,-1 1,0 0,2-2,76-72,5-68,-75 124</inkml:trace>
  <inkml:trace contextRef="#ctx0" brushRef="#br0" timeOffset="-5435.223">5589 161,'27'11,"0"-1,0-1,1-1,0-2,0-1,1-1,0-2,0 0,-1-2,22-3,-24 0,0 0,0-2,0-1,-1-1,0-2,0 0,-1-1,0-2,0 0,-2-2,1 0,-2-1,1-2,-19 14,0 1,-1 0,1-1,0 1,-1-1,1 0,-1 0,0 0,0 0,0-1,0 1,-1 0,1-1,-1 1,0-1,0 1,0-1,-1 0,1 1,-1-1,0 0,0 0,0 0,-1 4,0 0,0 0,0 0,0 1,0-1,0 0,0 1,0-1,0 1,0-1,0 1,0-1,0 1,0-1,1 1,-1 0,0 0,0-1,1 1,-1 0,0 0,1 0,-1 0,1 0,-1 0,1 0,0 0,-1 0,1 0,0 0,0 0,0 0,-1 1,-11 33,0 0,3 1,1 1,1-1,2 3,-4 18,-85 672,82-600,5 1,7 64,-16-219,13 13,-1 1,-1-1,1 1,-2 0,0 0,0 0,-1 1,0 0,0 0,-1 1,-1 0,0 0,0 1,0 0,-1 1,0 0,-1 0,-24-11,0 1,-1 2,-1 1,0 2,-1 2,0 1,0 2,-1 2,0 1,0 2,0 2,0 2,-33 5,33-2,0 1,0 2,1 2,0 2,-13 6,3 15,47-33,0 1,0-1,1 1,-1 0,0-1,1 1,-1 0,0-1,1 1,-1 0,1 0,-1 0,1 0,0 0,-1-1,1 1,0 0,0 0,-1 0,1 0,0 0,0 0,0 0,0 0,0 0,1 0,-1 0,0 0,0 0,0 0,1 0,-1-1,1 1,-1 0,1 0,-1 0,1 0,-1-1,1 1,0 0,-1-1,1 1,0 0,-1-1,1 1,0-1,0 1,0-1,0 1,0-1,-1 0,1 1,0-1,0 0,0 0,1 0,7 3,1-1,0 0,0 0,0-1,0 0,0-1,0 0,0-1,0 0,0-1,1 0,15-5</inkml:trace>
  <inkml:trace contextRef="#ctx0" brushRef="#br0" timeOffset="-5023.473">5560 698,'191'-7,"-1"-8,105-25,-212 26,-1-4,0-3,-2-4,21-12,-79 22,-30 21,-1 1,1 1,1 0,-1 0,2 1,-1-1,1 1,0 1,1-1,0 1,0 0,1 0,1 1,0-1,0 1,1-1,0 1,1 0,0 0,1 7,-3-2,1 4,1 0,1 1,1-1,1 1,0-1,5 14,5 65,-12-72,1-3</inkml:trace>
  <inkml:trace contextRef="#ctx0" brushRef="#br0" timeOffset="-4636.886">6803 1094,'-51'247,"44"-243,7-28,6-20,2 1,3 1,1-1,1 2,3 0,14-26,-23 51,0 1,1 0,1 0,0 1,1 0,1 0,0 1,10-9,-19 21,0-1,0 0,0 1,0 0,0 0,0-1,0 1,0 0,0 1,0-1,1 0,-1 1,0-1,1 1,-1 0,1-1,-1 1,0 1,1-1,-1 0,0 0,1 1,-1-1,0 1,1 0,-1 0,0 0,14 9</inkml:trace>
  <inkml:trace contextRef="#ctx0" brushRef="#br0" timeOffset="-4317.58">7367 895,'-20'18,"0"0,1 2,1 0,1 1,1 0,1 2,1 0,0 0,2 1,1 1,-5 17,15-39,-1 0,0 1,1-1,0 1,0-1,0 1,0-1,0 1,1 0,0-1,0 1,0 0,0 0,0-1,1 1,0 0,0-1,0 1,0-1,0 1,1-1,-1 1,1-1,0 0,0 0,0 0,0 0,1 0,-1 0,1-1,0 1,0-1,0 0,0 0,0 0,0 0,1 0,-1-1,2 1,4 0,-1-1,1-1,-1 1,1-1,0-1,-1 0,1 0,-1-1,0 0,1 0,-1-1,0 0,0 0,-1-1,1 0,-1 0,0-1,0 0,0 0,0-1,-1 0,0 0,0 0,-1-1,0 0,0 0,-1 0,1-1,-1 1,-1-1,0 0,0 0,-1-1,1 1,-2 0,2-8,-2 10,0 0,0 0,0 0,-1 0,0 0,0 0,-1 0,1 0,-1 0,-1 0,1 0,-1 0,0 1,0-1,-1 0,1 1,-1 0,0 0,-1 0,1 0,-1 0,0 0,-1 1,1 0,-1 0,1 0,-1 1,0-1,0 1,-1 0,1 1,-1-1,1 1,-1 0,0 1,0-1,0 1,0 0,0 1,0-1,0 1,0 1,0-1,0 1,-4 0,-8 6</inkml:trace>
  <inkml:trace contextRef="#ctx0" brushRef="#br0" timeOffset="-3815.98">7705 1347,'0'-20,"1"-1,1 1,0-1,2 1,0 0,1 0,1 0,1 1,1 0,1 0,0 1,2 0,0 1,0 0,2 1,0 0,1 1,0 0,5-2,-18 15,0 0,0 1,1-1,-1 0,1 1,-1-1,1 1,0-1,0 1,0 0,0 0,-1 0,2 0,-1 0,0 0,0 0,0 1,0-1,0 1,1 0,-1-1,0 1,0 0,0 0,1 1,-1-1,0 0,0 1,0-1,1 1,-1 0,0 0,0-1,0 2,0-1,0 0,-1 0,1 0,0 1,-1-1,1 1,0 0,-1-1,0 1,1 0,0 1,3 61,-6-59,1 1,-1-1,1 1,0 0,1-1,0 1,-1-1,2 1,-1-1,1 0,-1 1,2-1,-1 0,0 0,2 1,2-4,-1 0,1 0,0-1,0 0,0 0,-1 0,1-1,0 0,0 0,0-1,0 1,0-1,0-1,-1 1,1-1,0 0,-1 0,1 0,-1-1,0 0,0 0,0 0,0-1,-1 0,2-1,0 1,2-2,1 0,0 0,0 1,0 0,1 0,0 1,0 1,0-1,0 2,1-1,-1 2,11-2,-18 5,0 0,-1 1,1-1,0 1,-1-1,0 1,1 0,-1-1,0 1,-1 0,1 0,0 1,-1-1,0 0,0 1,0-1,0 0,0 1,-1-1,1 1,-1 0,0-1,0 1,0-1,-1 1,1-1,-1 1,0-1,0 0,0 1,0-1,-1 0,1 1,-1-1,0 1,-2 9,3-7,-1-1,1 1,0-1,1 1,-1 0,1-1,0 1,1 0,-1 0,1-1,0 1,1-1,-1 1,1-1,0 1,1 0,7 7</inkml:trace>
  <inkml:trace contextRef="#ctx0" brushRef="#br0" timeOffset="1778.525">5419 1545,'180'-18,"0"9,101 9,101-3,-48-23,666 25,-559-27,-63-1,270 30,-303-29,-82 16,218-22,-117 5,35 7,-269 11,1 7,5 5,121-4,76-24,70-1,15-2,-302 30,154-10,186-25,-17 23,-310 13,-106-1</inkml:trace>
  <inkml:trace contextRef="#ctx0" brushRef="#br0" timeOffset="11584.026">1 2306,'255'0,"-97"-37,-133 34,-23 6</inkml:trace>
  <inkml:trace contextRef="#ctx0" brushRef="#br0" timeOffset="11837.039">1 2702,'38'-10,"28"-7,6-2,-8-2,-10 3,-10 4,-8 5,-9 3</inkml:trace>
  <inkml:trace contextRef="#ctx0" brushRef="#br0" timeOffset="13937.974">1722 2109,'-4'-5,"-1"0,0 0,0 1,0-1,-1 1,1 1,-1-1,0 1,0 0,0 0,0 0,-1 1,1 0,-1 1,0-1,1 1,-1 0,0 1,1 0,-1 0,0 0,0 1,1 0,-1 0,0 1,1 0,-1 0,1 0,0 1,0 0,-1 0,-12 9,-1 1,1 0,1 1,1 1,0 1,1 1,0 0,-5 9,2-4,10-10,1 1,0 0,0 0,1 1,1 0,1 0,0 1,0-1,2 1,0 0,0 0,2 0,0 0,0 1,1-1,1 0,2 9,-2-17,1 0,-1 0,1 0,1 0,-1 0,1-1,0 1,1-1,-1 0,1 0,1 0,-1 0,1-1,0 0,0 0,0 0,1 0,0-1,0 0,0 0,0-1,0 0,1 0,0 0,0-1,-1 0,1 0,5 0,5 0,0-1,1-1,-1-1,0 0,0-1,0-1,0 0,-1-1,1-1,-1-1,0 0,0-1,-1-1,0-1,-1 0,12-9,-13 4</inkml:trace>
  <inkml:trace contextRef="#ctx0" brushRef="#br0" timeOffset="14252.993">2400 2025,'-68'69,"3"4,3 2,4 3,3 3,-43 85,7-37,92-129,-1 0,1 0,-1 0,0-1,1 1,-1 0,1 0,-1 0,1 0,-1 0,1 0,-1 0,0 0,1 0,-1 0,1 0,-1 0,1 0,-1 0,1 0,-1 0,0 1,1-1,-1 0,1 0,-1 0,0 1,1-1,-1 0,0 1,1-1,-1 0,0 1,1-1,-1 0,0 1,0-1,1 0,-1 1,0-1,0 1,0-1,0 1,1-1,-1 0,0 1,0-1,0 1,0-1,0 1,0-1,0 1,0-1,-1 1,1-1,0 0,0 1,0-1,0 1,17-9</inkml:trace>
  <inkml:trace contextRef="#ctx0" brushRef="#br0" timeOffset="14588.431">2540 2138,'-4'19,"-3"16,1 7,-3-4,-1-4,2-2,2-2,2-2,2 0,1 0,1-1,0 1,1-1,-1 1,0 0,1 0,-1-4</inkml:trace>
  <inkml:trace contextRef="#ctx0" brushRef="#br0" timeOffset="15036.961">2485 2193,'34'-20,"1"2,1 1,0 2,1 1,30-6,-65 19,0-1,0 1,1 0,-1 0,1 0,-1 0,1 0,-1 1,1-1,-1 1,1 0,-1-1,1 1,0 0,-1 1,1-1,-1 0,1 1,-1-1,1 1,-1 0,1 0,-1 0,1 0,-1 0,0 1,0-1,0 1,0-1,0 1,0 0,0 0,0 0,-1 0,1 0,-1 0,1 0,-1 1,0-1,0 0,0 1,0-1,0 1,-1-1,1 1,-1-1,1 2,-3 4,0 0,-1 1,1-1,-1 0,-1 0,0 0,0-1,0 1,-1-1,0 0,-1 0,1-1,-1 1,-7 4,-36 51,48-58,0 0,0 0,1 0,-1 0,1 0,0 0,0 0,0 0,1 0,-1 0,1 0,0 0,0-1,0 1,1 0,-1 0,1-1,0 1,0-1,0 1,1-1,-1 0,1 0,-1 0,1 0,0-1,1 1,-1-1,0 1,0-1,1 0,0-1,-1 1,1 0,2-1,32 30,-34-27,0 1,0 0,0 0,0 0,-1 1,1-1,-2 1,1 0,-1 0,1 0,-1 0,-1 0,0 0,1 0,-2 1,1-1,-1 1,0-1,0 0,-1 1,0-1,0 0,0 1,-1-1,0 0,0 0,-1 0,0-1,0 1,0 0,0-1,-1 0,0 0,0 0,0 0,-1-1,0 0,-1 2,-12 5,-1-1,0 0,0-2,-1 0,0-1,-1-1,1-1,-5 0,-44-2,52-8</inkml:trace>
  <inkml:trace contextRef="#ctx0" brushRef="#br0" timeOffset="15369.822">3049 1883,'71'61,"-54"-49,-1 2,-1 0,0 0,0 1,-2 1,7 10,-10-12,-2 0,0 1,0-1,-2 1,0 1,0-1,-1 1,-1 0,-1 0,-1 1,0-1,0 1,-2-1,0 1,-1-1,-1 1,0-1,-2 0,1 0,-2 0,0 0,-7 13,-4 2,-1-2,-1 0,-2-1,0 0,-2-2,-1-1,-2-1,0-1,-1 0,-1-3,-1 0,-8 3,11-8</inkml:trace>
  <inkml:trace contextRef="#ctx0" brushRef="#br0" timeOffset="15899.643">1130 1771,'-30'27,"1"1,1 2,1 1,2 1,1 1,2 1,1 1,1 1,3 1,-2 7,14-30,2 1,-1 0,2 0,0 0,0 0,2 0,0 0,0 0,2 0,0 0,0 0,2 0,0 0,0-1,1 0,1 0,1 0,0 0,0-1,1-1,1 1,0-1,1-1,10 10,-9-8,1 0,0 0,1-1,0-1,1 0,1-1,-1 0,2-2,-1 1,1-2,0 0,1-1,0-1,0 0,16 2,94 14,-92-17</inkml:trace>
  <inkml:trace contextRef="#ctx0" brushRef="#br0" timeOffset="17170.068">734 2843,'372'-25,"265"20,-345 7,172-32,-204 20,121-25,-346 31,118-14,141 1,-18-11,5 28,-94-27,-33 8,-108 11,217-23,-38 3,481 28,-480-28,56 28,-209-16,-67 15,-6 4</inkml:trace>
  <inkml:trace contextRef="#ctx0" brushRef="#br0" timeOffset="19769.821">1271 3012,'-2'2,"0"-1,0 0,0 1,1 0,-1-1,0 1,1 0,0-1,-1 1,1 0,0 0,0 0,0 1,0-1,0 0,0 0,1 0,-1 1,1-1,-1 0,1 1,0-1,0 0,0 1,0 0,0 0,-15 143,-19 72,16-77,25-124,1-16</inkml:trace>
  <inkml:trace contextRef="#ctx0" brushRef="#br0" timeOffset="20040.832">1581 3323,'39'-5,"26"-6,8-2,-4 2,-10 3,-9 2,-13 8,-9 2,-8 2</inkml:trace>
  <inkml:trace contextRef="#ctx0" brushRef="#br0" timeOffset="21038.241">2173 3520,'29'-6,"-2"-2,1-1,-1-2,-1 0,1-2,-2 0,0-2,-1-1,-1-1,0-1,-1 0,-1-2,-1-1,0 0,9-16,-14 18,-9 13,1-1,-2 1,1-1,-1-1,0 1,-1-1,0 1,0-1,0 0,-1-1,-1 1,1-1,-1 1,0-3,-2 10,0 0,0 1,0-1,0 1,0-1,0 0,0 1,0-1,0 1,-1-1,1 0,0 1,0-1,0 1,-1-1,1 1,0-1,-1 1,1-1,-1 1,1-1,0 1,-1 0,1-1,-1 1,1-1,-1 1,1 0,-1 0,1-1,-1 1,0 0,1 0,-1 0,1-1,-1 1,0 0,1 0,-1 0,1 0,-1 0,0 0,1 0,-1 1,1-1,-1 0,0 0,1 0,-1 0,1 1,-1-1,1 0,-1 1,1-1,-1 0,1 1,-1-1,1 1,-35 25,31-24,-6 6,0-1,0 2,1-1,0 1,0 1,1-1,1 1,-1 1,2-1,-1 1,2 1,-1-1,1 1,1 0,0 0,1 0,0 0,1 1,1-1,0 1,0 0,1-1,1 1,1 11,0-20,-1 0,1 0,0 0,0-1,0 1,0-1,0 1,1-1,0 0,0 0,0 0,0 0,0 0,0-1,1 0,-1 1,1-1,0 0,0-1,-1 1,1-1,0 0,0 0,1 0,-1 0,0-1,0 1,0-1,0 0,3-1,126-26,-97 12,-1-2,0-2,-1-1,-2-1,0-2,9-9,-16 11,-12 12,0-1,0-1,-1 0,-1 0,0-1,0-1,-1 0,-1 0,0-1,-1 0,1-5,-8 18,0 0,0 0,-1 0,1 0,-1 0,1 0,-1 0,1 0,-1 0,0 0,0 0,1-1,-1 1,0 0,0 0,0 0,0-1,0 1,0 0,-1 0,1 0,0 0,-1 0,1-1,-1 1,1 0,-1 0,1 0,-1 0,0 0,1 0,-1 1,0-1,0 0,0 0,1 0,-1 1,0-1,0 0,0 1,0-1,-1 1,1-1,0 1,0 0,0-1,0 1,0 0,-1 0,1 0,0 0,0 0,-60 22,52-14,0 0,0 1,1 0,0 0,0 1,1 0,1 1,-1 0,2-1,0 2,-1 2,4-10,1 0,-1 0,1 0,0 1,0-1,1 0,-1 1,1-1,0 0,0 1,0-1,1 0,-1 1,1-1,0 0,1 0,-1 1,1-1,0 0,-1-1,2 1,-1 0,0 0,1-1,0 1,0-1,0 0,0 0,0 0,1-1,-1 1,4 1,1 0,0 0,0-1,0 0,0 0,1-1,-1 0,1 0,0-1,0 0,-1-1,1 0,0 0,0-1,-1 0,1-1,0 0,-1 0,1-1,-1 0,0 0,6-4,1 0,0-1,-1-1,0 0,-1-1,0 0,-1-1,0-1,0 0,-1 0,-1-1,3-5,-2 1,-1-2,0 1,-1-1,-1-1,-1 0,4-20,-10 40,-1-1,1 0,-1 0,1 1,-1-1,1 0,-1 0,0 0,0 1,1-1,-1 0,0 0,0 0,0 0,0 0,0 0,0 1,0-1,0 0,0 0,0 0,-1 0,1 0,0 1,-1-1,1 0,0 0,-1 1,1-1,-1 0,1 0,-1 1,0-1,1 0,-1 1,0-1,1 1,-1-1,0 1,1-1,-1 1,0 0,0-1,0 1,0 0,1 0,-1-1,0 1,0 0,0 0,0 0,0 0,1 0,-1 0,-1 0,-42 28,37-20,0 1,0-1,0 2,1-1,1 1,0 0,0 0,1 0,0 1,1-1,0 1,0 0,1 0,1 0,0 0,1 0,0 0,0 1,1-1,1 0,0 0,0 0,1-1,0 1,1 0,2 3,29 78,-32-71</inkml:trace>
  <inkml:trace contextRef="#ctx0" brushRef="#br0" timeOffset="21299.958">3613 3351,'-19'33,"-6"17,-4 3,7-6,9-16,5-14</inkml:trace>
  <inkml:trace contextRef="#ctx0" brushRef="#br0" timeOffset="21600.493">3528 3351,'39'-10,"17"-3,4 1,-9 7,-16 5,-16 1</inkml:trace>
  <inkml:trace contextRef="#ctx0" brushRef="#br0" timeOffset="21871.608">3585 3520,'28'-5,"11"-1</inkml:trace>
  <inkml:trace contextRef="#ctx0" brushRef="#br0" timeOffset="22585.484">3613 2927,'29'-5,"19"-1,2 5,-9 7,-15 3,-12 5,-14 4,-6 5,-3 2,1 3,6-4,8-7,9-5,5-5,5-4,3-2,-4-1</inkml:trace>
  <inkml:trace contextRef="#ctx0" brushRef="#br0" timeOffset="22889.858">4629 2871,'-24'33,"-32"36,-11 10,-4 2,6-8,3-12,9-7,7-7,3-8,4-4,3 0,3-1,3 0,6-3,2-1,6-5</inkml:trace>
  <inkml:trace contextRef="#ctx0" brushRef="#br0" timeOffset="24174.146">4375 3577,'61'-36,"-2"-2,-2-3,-2-2,-1-3,-2-3,41-59,-90 104,0 0,0 0,0 0,-1-1,1 0,-1 1,0-1,-1 0,1 0,-1 0,0 0,0 0,0 0,-1 0,0-1,0 1,0 0,-1 0,0-1,0 6,-1-1,0 0,1 0,-1 0,0 1,1-1,-1 1,0 0,0-1,0 1,1 0,-1 0,0 0,0 0,0 0,0 0,1 1,-1-1,0 1,0-1,1 1,-1 0,0 0,1-1,-1 1,1 0,-1 0,1 1,-1-1,1 0,0 0,-1 1,1-1,0 2,-10 5,1 1,1 0,0 1,0 0,1 0,0 1,1 0,0 0,1 1,0 0,1 0,0 0,1 1,1 0,0 0,0 0,1 0,1 0,0 0,1 0,0 1,2 3,-1-13,0 1,1-1,-1 1,1-1,0 0,1 1,-1-1,1 0,-1 0,1-1,0 1,1-1,-1 1,1-1,-1 0,1 0,0-1,0 1,0-1,1 0,-1 0,1 0,-1 0,1-1,-1 0,1 0,0 0,-1-1,1 1,0-1,1 0,11-1,0 1,0-2,-1-1,1 0,0-1,-1 0,0-2,2-1,2 1,-1-2,-1 0,0-1,0-1,0-1,-2 0,1-1,-1-1,-1-1,0 0,9-13,-22 26,-1 0,0-1,1 1,-1-1,0 1,0-1,0 1,0-1,0 0,0 1,0-1,0 0,-1 0,1 0,-1 0,1 0,-1 1,0-1,0 0,0 0,0 0,0 0,0 0,-1 0,1 0,0 0,-1 0,0 0,1 1,-1-1,0 0,0 0,0 1,0-1,0 1,0-1,-1 1,0-1,-2 3,0 1,0-1,-1 1,1 1,0-1,1 0,-1 1,0 0,1 0,0 0,-1 0,1 1,0-1,1 1,-1-1,1 1,-1 0,1 0,0 0,0 3,0-4,-1 1,1 0,0-1,0 1,1 0,-1 0,1 0,0 0,0 0,0 1,1-1,-1 0,1 0,0 0,0 1,1-1,-1 0,1 0,0 0,0 0,0 1,1-1,-1-1,1 1,0 0,0 0,0-1,1 1,-1-1,1 0,0 1,0-1,0-1,0 1,0 0,1-1,0 0,1 2,10-2,0 0,0-1,0-1,0 0,1-1,-2-1,1 0,0-1,0 0,-1-1,1-1,-1-1,-1 0,1 0,-1-2,0 1,0-2,-1 0,2-2,-14 11,19-13,-2-1,0-1,-1 0,0-1,-1-1,-1 0,-1-1,0 0,-1-1,8-20,-15 32,-1-1,-1 0,0 0,0-1,0 1,-1 0,0-1,-1 1,0-1,0 0,-1 0,0 1,0-1,-1 0,-1 0,2 7,-1 1,1 0,-1 0,1 0,-1 0,0 0,0 0,1 0,-1 0,0 0,0 0,0 1,0-1,0 0,0 1,0-1,0 1,-1-1,1 1,0-1,0 1,0 0,-1-1,1 1,0 0,0 0,-1 0,1 0,0 0,0 0,-1 0,1 1,0-1,0 0,0 1,-1-1,1 1,0-1,0 1,0 0,0-1,0 1,0 0,0 0,0 0,-49 37,38-26,1 1,1 0,0 0,0 1,2 0,0 1,0 0,1 0,-3 12,8-21,0 0,0 0,1-1,0 1,0 1,0-1,1 0,-1 0,1 0,1 0,-1 0,1 0,1 0,-1 0,1 0,0 0,0-1,0 1,1 0,0-1,0 0,0 0,1 0,0 0,0 0,0-1,5 4,-3-4,0-1,0 0,0 0,0 0,1-1,0 0,-1 0,1-1,0 0,0 0,0 0,0-1,3-1,14 2</inkml:trace>
  <inkml:trace contextRef="#ctx0" brushRef="#br0" timeOffset="24754.277">5843 3407,'-161'166,"225"-234,71-53,-135 120,0 1,0-1,1 1,-1 0,0-1,1 1,-1 0,0-1,1 1,-1 0,0-1,1 1,-1 0,1 0,-1 0,0-1,1 1,-1 0,1 0,-1 0,1 0,-1 0,1 0,-1 0,1 0,-1 0,1 0,-1 0,0 0,1 0,-1 0,1 0,-1 0,1 1,-1-1,1 0,-1 0,0 1,1-1,-1 0,1 0,-1 1,0-1,0 0,1 1,-1-1,0 1,1-1,-1 0,0 1,0-1,0 1,1-1,-1 1,0-1,0 1,0-1,0 0,0 1,0-1,0 1,5 42,-4-23,-1-16,0 0,1 1,-1-1,1 0,0 0,0 0,0 0,0 0,1 0,-1-1,1 1,0 0,1-1,-1 1,0-1,1 0,0 0,0 0,0 0,0 0,0 0,0-1,1 0,-1 0,1 0,0 0,0 0,0-1,0 1,0-1,1 0,-1 0,1-1,-1 0,0 0,1 0,-1 0,1-1,-1 1,0-1,1 0,-1-1,0 1,0-1,0 0,0 0,0 0,-1 0,1-1,0 1,-1-1,0 0,0 0,0 0,0-1,0 1,0-1,1-2,2-4,-1-1,0 1,0-1,-1 1,-1-1,1-1,-2 1,0 0,1-10,-1-5</inkml:trace>
  <inkml:trace contextRef="#ctx0" brushRef="#br0" timeOffset="25287.178">5843 2730,'10'-2,"1"0,0 0,0 2,0-1,0 1,0 1,0 0,0 1,-1 0,1 0,-1 1,1 0,-1 1,0 1,0-1,7 6,-14-8,-1 1,0-1,0 1,0-1,0 1,0 0,-1 0,1 0,-1 0,1 0,-1 0,0 1,-1-1,1 0,0 0,-1 1,0-1,0 0,0 1,0-1,0 0,-1 1,0-1,1 0,-1 0,0 1,-1-1,1 0,0 0,-1 0,0 0,0-1,0 1,0 0,0-1,0 1,-1-1,-22 69,26-68,1 1,0-1,1 0,-1 0,1 0,-1 0,1-1,0 1,0-1,0 1,0-1,0 0,0 0,1 0,-1-1,1 1,0-1,-1 0,1 0,0 0,0 0,-1-1,1 1,0-1,0 0,0-1,0 1,-1 0,1-1,0 0,3-1,1 2,17-1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1:5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86,'24'-33,"-17"25,-16 24,-218 377,115-232,95-152,12-14</inkml:trace>
  <inkml:trace contextRef="#ctx0" brushRef="#br0" timeOffset="317.162">29 0,'1'11,"1"0,1 0,0-1,0 0,1 1,1-1,0 0,0-1,0 0,2 1,5 6,6 11,188 226,-125-144,-67-98</inkml:trace>
  <inkml:trace contextRef="#ctx0" brushRef="#br0" timeOffset="950.232">565 621,'135'-202,"-133"202,0-1,0 1,0-1,1 1,-1 0,0-1,0 1,0 0,1 1,-1-1,0 0,0 1,0-1,1 1,-1 0,0-1,0 1,0 0,0 0,0 1,0-1,-1 0,1 1,0-1,-1 1,1-1,-1 1,1 0,-1 0,0-1,0 1,0 0,0 0,0 0,0 0,0 1,-1-1,20 21,-18-21,1-1,-1 1,1-1,0 0,-1 0,1 0,0 0,0 0,0-1,0 1,0-1,0 0,0 0,0 0,0 0,0 0,0-1,0 1,0-1,-1 0,1 0,0 0,0 0,-1 0,1-1,0 1,-1-1,0 0,1 0,-1 1,0-2,0 1,2-2,-2 2,1-1,0 1,0-1,0 1,1 0,-1 0,0 1,1-1,-1 1,1-1,0 1,-1 0,1 0,0 1,0-1,0 1,-1 0,1 0,3 0,-2 3,0 1,-1-1,0 1,1-1,-1 1,-1 1,1-1,0 0,-1 1,0 0,0 0,-1 0,1 0,-1 0,0 0,0 1,-1-1,0 1,0-1,0 5,3 15,-3-2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47 453,'-2'2,"0"-1,0 0,1 1,-1 0,0-1,1 1,-1 0,1 0,0 0,-1 0,1 0,0 0,0 0,0 0,1 0,-1 1,0-1,1 0,-1 0,1 1,0-1,0 0,0 1,0-1,0 1,0 0,-10 59,1 75,9-136,-1 3,0 0,1 0,0 0,0 0,0 0,0 0,1 0,0 0,0 0,0 0,0 0,0-1,1 1,-1 0,1 0,0-1,0 0,1 1,-1-1,1 0,0 0,-1 0,1 0,1-1,-1 1,0-1,0 0,1 0,0 0,-1 0,1 0,0-1,0 0,0 0,0 0,0 0,0-1,0 1,0-1,1 0,6-4,0-1,0 0,0-1,-1 0,0-1,0 0,0 0,-1-1,0-1,-1 1,0-1,0-1,17-16,56-54,-79 80,0 0,0 1,0-1,0 1,-1-1,1 1,0 0,0 0,-1-1,1 1,-1 1,1-1,-1 0,1 0,-1 0,1 1,-1-1,0 1,0-1,0 1,0-1,0 1,0 0,0-1,-1 1,1 0,0 0,-1 0,0-1,1 1,-1 0,0 1,3 4,-1 0,0-1,0 0,0 1,1-1,0-1,0 1,1 0,-1-1,1 1,0-1,1 0,-1 0,1-1,0 0,0 1,1-2,-1 1,1-1,0 1,0-2,0 1,0-1,0 1,1-2,-1 1,1-1,-1 0,1 0,-1-1,6 0,-3-2,0-1,0 0,0 0,0-1,0-1,-1 1,0-1,0-1,0 1,0-1,-1-1,0 1,0-1,-1-1,0 1,0-1,-1 0,0 0,-1-1,1 1,-1-1,-1 0,0 0,0 0,-1-1,0 1,-1-1,1-1,-1-71,-2 58</inkml:trace>
  <inkml:trace contextRef="#ctx0" brushRef="#br0" timeOffset="582.353">923 1,'-6'5,"1"1,0 0,0 0,1 1,0-1,0 1,0 0,1 0,0 0,0 0,1 0,0 1,0-1,1 1,-1 0,2 0,-1-1,1 4,26 195,-24 75,-2-280,-1 1,1-1,0 0,0 1,0-1,1 1,-1-1,0 0,0 1,1-1,-1 0,1 1,-1-1,1 0,0 0,-1 0,1 1,0-1,0 0,0 0,0 0,0 0,0 0,0 0,0-1,0 1,0 0,0-1,1 1,-1 0,0-1,0 1,1-1,-1 0,0 1,1-1,-1 0,1 0,-1 0,0 0,1 0,-1 0,0 0,1-1,-1 1,0 0,1-1,-1 1,0-1,1 1,-1-1,0 0,0 0,0 1,0-1,0 0,67-50,22-29,-89 79,0 1,1 0,-1-1,0 1,0 0,1 0,-1 0,0 0,1 0,-1 0,0 0,0 0,1 0,-1 1,0-1,0 0,0 1,1-1,-1 1,0 0,0-1,0 1,0 0,0 0,0-1,0 1,0 0,0 0,-1 0,1 0,0 0,0 0,-1 0,1 1,-1-1,1 0,-1 0,0 0,1 1,-1-1,0 0,0 0,0 2,6 60,-6-58,9 103,-3-95</inkml:trace>
  <inkml:trace contextRef="#ctx0" brushRef="#br0" timeOffset="989.766">1317 651,'18'-1,"0"0,0-1,0-1,-1-1,1 0,-1-1,0-1,0 0,-1-2,0 0,6-4,-16 8,-1-1,0 1,1-1,-2 0,1-1,0 1,-1-1,0 0,-1 0,1 0,-1-1,0 1,0-4,-2 8,0 0,0 1,-1-2,1 1,-1 0,1 0,-1 0,0 0,0 0,0 0,0 0,0 0,0 0,-1 0,1 0,-1 0,1-1,-1 2,0-1,0 0,0 0,0 0,0 0,0 0,0 1,-1-1,1 1,-1-1,1 1,-1-1,1 1,-1 0,0 0,0 0,0 0,0 0,0 0,0 0,0 1,0-1,0 1,0-1,0 1,0 0,-1 0,-6 0,-1 1,0 0,1 0,-1 1,1 0,-1 1,1 0,0 0,0 1,0 0,1 1,-1 0,1 0,0 1,0 0,1 0,0 1,0 0,1 0,0 1,0 0,0 0,1 0,0 0,1 1,-2 5,5-12,-1 1,1-1,0 1,0 0,0-1,0 1,0 0,1-1,-1 1,1 0,0 0,-1 0,2 0,-1-1,0 1,0 0,1 0,0 0,-1-1,1 1,0 0,0-1,0 1,1-1,-1 1,1-1,-1 0,1 1,0-1,0 0,0 0,0 0,0 0,1-1,-1 1,0-1,1 1,-1-1,3 1,5 3,0-1,0 0,0 0,1-1,0 0,-1-1,1-1,0 1,0-2,0 1,18-4,-4-3</inkml:trace>
  <inkml:trace contextRef="#ctx0" brushRef="#br0" timeOffset="1722.017">1825 453,'-27'54,"-51"87,48-87,31-54,-1 1,1-1,0 0,-1 1,1-1,0 0,-1 0,1 1,0-1,-1 0,1 0,0 0,0 0,-1 0,1 0,0 0,-1 0,1 0,0-1,0 1,-1 0,1 0,0-1,-1 1,1 0,-1-1,1 1,0 0,-1-1,1 1,-1-1,1 1,-1-1,1 1,-1-1,0 0,1 1,-1-1,0 1,1-1,-1 0,0 1,0-1,1 0,-1 0,0 1,0-1,146-185,-146 185,0 0,0 0,1 0,-1 0,0-1,0 1,1 0,-1 0,1 0,-1 0,1 0,-1 0,1 0,-1 0,1 1,0-1,0 0,-1 0,1 0,0 1,0-1,0 0,0 1,0-1,0 1,0-1,0 1,0 0,0-1,0 1,0 0,0 0,0-1,0 1,1 0,-1 0,0 0,0 0,0 1,0-1,0 0,0 0,0 1,0-1,0 1,0-1,0 1,0-1,0 1,0-1,0 1,0 0,0 0,0-1,10 42,-11-35,1-1,1 1,-1-1,1 1,0-1,0 1,1-1,0 0,0 0,1 0,-1-1,1 1,0-1,1 0,-1 0,1 0,0 0,1-1,-3-3,1-1,-1 0,1 0,-1 0,0 0,1 0,-1-1,0 0,0 0,1 0,-1 0,0 0,0 0,0-1,0 0,0 1,-1-1,1 0,0 0,-1-1,0 1,1 0,-1-1,0 0,0 1,0-1,-1 0,1 0,-1 0,1 0,-1 0,0 0,0-1,0 1,-1 0,1-1,-1 1,10-18,61-132,-63 131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22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29 526,'-25'287,"22"-277,3-39,4 9,2-1,0 1,1 0,1 0,1 1,0 0,2 1,5-8,-9 14,1 1,0-1,1 2,0-1,0 1,1 1,1-1,0 2,0 0,0 0,12-5,-22 12,0 0,1 1,-1-1,1 1,-1-1,0 1,1 0,-1-1,1 1,-1 0,1 0,-1 0,1 0,-1 0,1 0,-1 1,1-1,-1 0,0 1,1-1,-1 1,0 0,1-1,-1 1,0 0,0 0,1 0,-1 0,0 0,0 0,0 0,0 0,0 0,-1 0,1 1,0-1,0 0,-1 1,1-1,-1 0,1 1,-1-1,0 1,1-1,-1 1,0 0,5 77,-6-69,1-5,-1-3,0-1,1 1,-1 0,0-1,1 1,-1 0,1-1,0 1,-1 0,1 0,0 0,0-1,0 1,0 0,0 0,1 0,-1-1,0 1,1 0,0 0,-1-1,1 1,0 0,0-1,0 1,0-1,0 1,0-1,0 0,0 1,1-1,-1 0,1 0,-1 0,1 0,-1 0,1 0,-1 0,1-1,0 1,-1 0,1-1,0 1,0-1,0 0,-1 0,3 0,90-76,-86 66,1 1,0 0,0 0,1 1,0 1,1-1,0 2,0-1,0 2,12-5,-20 9,0 0,-1 1,1-1,0 1,0 0,-1 0,1 0,0 0,0 0,-1 0,1 1,0 0,0-1,-1 1,1 0,-1 0,1 1,-1-1,1 0,-1 1,0-1,0 1,1 0,-1 0,0 0,-1 0,1 0,0 0,-1 1,1-1,-1 1,0-1,1 1,-1-1,0 1,-1 0,1-1,0 1,-1 0,0-1,1 3,1 119,-16-58,14-53</inkml:trace>
  <inkml:trace contextRef="#ctx0" brushRef="#br0" timeOffset="695.03">1073 526,'-23'14,"-1"0,2 2,0 1,1 0,1 2,0 0,2 1,0 1,-13 21,32-42,0-1,0 0,0 1,0-1,0 1,0-1,0 1,1-1,-1 1,0 0,0 0,0 0,1-1,-1 1,0 0,0 0,0 1,1-1,-1 0,0 0,0 1,0-1,0 0,0 1,1-1,-1 1,0 0,0-1,0 1,0 0,-1-1,1 1,0 0,0 0,0 0,-1 0,1 0,0 0,-1 0,1 0,-1 0,1 0,-1 0,1 0,-1 1,0-1,0 0,1 0,-1 0,0 1,0-1,0 0,-1 0,1 0,0 1,0-1,-1 0,1 0,0 0,-1 0,1 0,-1 0,1 0,-1 0,0 0,0 0,1 0,-1 0,185-107,-170 97,-13 7,0 1,0-1,0 1,0 0,1-1,-1 1,0 0,1 0,-1-1,1 1,-1 0,1 1,0-1,-1 0,1 0,0 1,-1-1,1 1,0-1,0 1,0 0,-1 0,1 0,0 0,0 0,0 0,0 0,-1 1,1-1,0 1,0-1,-1 1,1 0,0-1,-1 1,1 0,0 0,-1 0,0 1,1-1,-1 0,2 2,8 24,-10-23,0 0,1 1,-1-1,1 0,-1 0,1-1,0 1,1 0,-1-1,1 1,-1-1,1 0,0 0,0 0,0 0,1 0,-1-1,1 1,0-1,-1 0,1 0,0-1,0 1,0-1,3 1,4-3,0 0,0 0,0-1,0-1,-1 0,1 0,-1-1,0 0,0-1,0-1,0 1,-1-1,0-1,0 0,-1 0,7-7,7-3,7-9,-1 0,-1-2,-1-1,-2-1,-1-1,-1-1,-1-1,-3-1,0-1,-2 0,-2-1,7-29,-15 50,-2 0,0-1,0 0,-1 1,-1-1,-1 0,0-1,-1 1,-1 0,-1 0,0-2,1 16,-1 0,1 1,0-1,0 1,-1 0,1-1,-1 1,1 0,-1 0,0 0,1 0,-1 0,0 0,0 0,0 1,1-1,-1 1,0-1,0 1,0 0,0-1,0 1,0 0,0 0,0 1,0-1,0 0,0 1,0-1,0 1,1 0,-1-1,0 1,0 0,0 0,1 0,-1 0,1 1,-1-1,1 0,-1 1,1-1,0 1,0-1,-1 1,1-1,0 1,1 0,-1 0,0 0,0-1,1 1,-1 0,1 2,-11 18,1 1,1 0,1 0,1 1,2 0,0 0,1 1,2-1,0 1,2 0,0 0,2-1,2 13,24 84,-21-100,-1 1,-1-1,-1 1,-1 0,0 0,-2 8,-15 5,2-29</inkml:trace>
  <inkml:trace contextRef="#ctx0" brushRef="#br0" timeOffset="932.055">1356 413,'43'-5,"39"-6,9-1,-5 1,-8 2,-13 4,-12 1,-10 3,-13 0</inkml:trace>
  <inkml:trace contextRef="#ctx0" brushRef="#br0" timeOffset="1495.786">2203 442,'-11'2,"1"1,0 0,0 0,0 1,0 1,0 0,1 0,0 1,0 0,0 0,1 1,-6 6,4-5,0 1,0 0,1 1,1 0,0 0,0 1,1 0,0 0,-3 7,9-14,-1-1,1 0,0 1,0-1,0 1,0-1,1 1,-1 0,1-1,0 1,0 0,0-1,1 1,-1-1,1 1,0 0,0-1,0 1,1-1,-1 0,1 0,-1 1,1-1,0 0,1 0,-1 0,0-1,1 1,-1-1,1 1,0-1,0 0,0 0,0 0,0 0,1-1,10 5,0-1,1 0,0-2,-1 0,1 0,0-1,1-1,-1-1,0 0,0-1,0 0,0-2,0 1,0-2,-1 0,1-1,-1 0,6-4,66-41,-71 36</inkml:trace>
  <inkml:trace contextRef="#ctx0" brushRef="#br0" timeOffset="1947.086">2541 131,'-87'430,"72"-324,17-104,0 0,0 0,0-1,1 1,-1 0,1-1,-1 0,1 1,-1-1,1 0,0 0,0-1,-1 1,1 0,0-1,0 0,0 0,0 0,0 0,0 0,-1 0,1-1,0 1,0-1,0 0,-1 0,1 0,0 0,-1 0,1-1,-1 1,1-1,-1 0,0 0,2-1,-2 2,145-86,-146 86,0 1,1-1,-1 0,0 0,1 1,-1-1,1 0,-1 1,1 0,-1-1,1 1,-1 0,1 0,-1 0,1 0,0 0,-1 0,1 0,-1 0,1 1,-1-1,1 1,-1-1,1 1,-1 0,1-1,-1 1,0 0,0 0,1 0,-1 0,0 0,0 0,0 0,0 0,0 1,0-1,0 0,0 1,-1-1,1 1,0-1,-1 1,1-1,-1 1,0-1,1 1,-1-1,0 2,3 30,-3-30,-1 1,0-1,1 1,-1-1,1 0,0 1,0-1,1 1,-1-1,1 1,0-1,0 1,0-1,0 0,0 0,1 1,-1-1,1 0,0 0,0-1,0 1,0 0,1-1,-1 1,1-1,-1 0,1 1,0-1,0-1,0 1,0 0,0-1,0 1,1-1,-1 0,0 0,4 0,10-3</inkml:trace>
  <inkml:trace contextRef="#ctx0" brushRef="#br0" timeOffset="2316.254">3021 696,'17'-8,"0"-1,-1 0,0-1,0-1,-1-1,-1 0,0-1,0 0,-1-1,-1 0,-1-1,0-1,1-2,-11 17,0-1,0 1,-1 0,1 0,0-1,-1 1,1 0,-1-1,1 1,-1 0,0-1,1 1,-1-1,0 1,0 0,0-1,0 1,0-1,-1 1,1-1,0 1,-1 0,1-1,-1 1,1 0,-1-1,0 1,1 0,-1 0,0-1,0 1,0 0,0 0,0 0,0 0,0 0,0 0,0 1,-1-1,1 0,0 0,0 1,-1-1,1 1,-1-1,1 1,0 0,-1 0,-70 6,54 2,0 0,1 2,0 0,1 0,0 2,0 0,0 1,11-9,1 0,-1 1,1-1,0 1,0 0,0 0,1 0,-1 0,1 1,0-1,1 1,0 0,0 0,0 0,0 0,1 0,0 0,1 1,-1-1,1 0,0 0,1 1,0 4,0-6,1 0,0 0,0 0,1 0,-1-1,1 1,0-1,0 1,1-1,-1 0,1 0,0 0,0-1,0 0,1 1,-1-1,1-1,0 1,-1-1,1 0,0 0,1 0,-1 0,0-1,0 0,1 0,-1-1,6 1,3-1,1 1,0-2,-1 0,1 0,0-2,-1 0,0 0,0-1,0-1,3-2,8-5</inkml:trace>
  <inkml:trace contextRef="#ctx0" brushRef="#br0" timeOffset="2728.653">3698 357,'-19'14,"0"1,2 1,-1 0,2 2,0 0,1 0,-11 19,25-33,0 0,0-1,0 1,1-1,-1 1,1 0,0-1,0 1,0 0,0 0,1-1,0 1,-1 0,1-1,1 1,-1-1,0 0,1 1,0-1,0 0,0 0,0 0,0 0,1 0,-1 0,1-1,0 1,-1-1,1 0,1 0,-1 0,0 0,0 0,1-1,-1 1,1-1,-1 0,2 0,37 29,-39-27,1 0,-1 0,0 0,-1 0,1 1,0-1,-1 1,0 0,0-1,0 1,0 0,-1 0,1 0,-1 0,0 1,0-1,-1 0,1 0,-1 1,0-1,0 0,0 1,-1-1,0 0,1 0,-2 1,1-1,0 0,-1 0,0 0,0 0,0-1,0 1,0-1,-1 1,0-1,1 0,-1 1,-1-1,1-1,0 1,-1-1,1 1,-3 0,-2 3,0-1,-1-1,1 1,-1-1,0-1,0 1,0-2,0 1,-1-1,1-1,-1 0,1 0,-1 0,1-2,-1 1,0-1,1 0,-1-1,1 0,0-1,-3-1,-2-7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29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5138 622,'162'278,"-105"-211,-56-66,0 1,1-1,-1 1,1-1,0 0,-1 0,1 0,0 0,0 0,0 0,0 0,0 0,0-1,0 1,0-1,0 0,0 1,0-1,0 0,0 0,0 0,0-1,0 1,0 0,0-1,0 1,0-1,0 0,0 0,0 0,0 0,-1 0,1 0,0 0,-1 0,1-1,0 1,0-2,14-19,-1 0,0-1,-2-1,-1 0,-1-1,-1 0,1-5,12-30,0-2,-15 36</inkml:trace>
  <inkml:trace contextRef="#ctx0" brushRef="#br0" timeOffset="216.897">5899 735,'10'24,"3"8</inkml:trace>
  <inkml:trace contextRef="#ctx0" brushRef="#br0" timeOffset="365.202">5702 255</inkml:trace>
  <inkml:trace contextRef="#ctx0" brushRef="#br0" timeOffset="2649.547">9145 651,'0'19,"0"11,5 1,1-5</inkml:trace>
  <inkml:trace contextRef="#ctx0" brushRef="#br0" timeOffset="2883.612">9116 284</inkml:trace>
  <inkml:trace contextRef="#ctx0" brushRef="#br0" timeOffset="3867.903">11036 481,'-19'3,"-1"0,1 1,0 1,0 0,1 2,-1 0,1 1,1 1,-6 4,22-12,0-1,0 1,-1-1,1 1,0 0,0 0,0 0,0-1,0 1,0 0,0 0,1 0,-1 1,0-1,0 0,1 0,-1 0,1 0,-1 1,1-1,0 0,-1 1,1-1,0 0,0 0,0 1,0-1,0 0,0 1,0-1,0 0,1 1,-1-1,0 0,1 0,-1 1,1-1,0 0,-1 0,1 0,0 0,0 0,-1 1,1-2,0 1,0 0,0 0,0 0,1 0,63 32,-58-30,14 5,-9-5,0 1,0 0,-1 1,1 0,-1 1,0 0,-1 0,0 1,0 1,0 0,-1 0,0 1,-1 0,0 0,0 1,1 3,-8-10,0 0,0 0,0 0,0 0,-1 0,0 0,1 0,-1 0,0 1,-1-1,1 0,0 0,-1 0,0 0,0 0,0 0,0 0,0 0,0 0,-1-1,1 1,-1 0,0-1,0 1,0-1,0 0,0 1,-1-1,1 0,-1-1,1 1,-1 0,0-1,0 1,0-1,-107 40,83-36</inkml:trace>
  <inkml:trace contextRef="#ctx0" brushRef="#br0" timeOffset="3098.785">9653 566,'-8'9,"0"0,1 1,0 0,1 1,0-1,1 1,0 0,1 1,0-1,1 1,0 0,0 0,1 0,1 0,0 0,1 0,1 0,0 5,0-14,0 0,0-1,0 1,1-1,-1 0,1 1,0-1,-1 0,1 0,0 0,0 0,1-1,-1 1,0 0,0-1,1 0,-1 1,1-1,-1 0,1 0,0 0,-1-1,1 1,0-1,0 1,-1-1,1 0,0 0,0 0,-1 0,1-1,0 1,0-1,-1 0,1 0,0 0,95-43,-88 36,-1 0,0-1,0 0,0 0,-1-1,-1 0,0-1,0 0,-1 0,0 0,-1-1,-1 1,1-2,-4 7,0 0,0 0,0 0,-1 0,0-1,0 1,0 0,-1 0,0 0,0 0,-1 0,0 0,0 0,0 0,-1 1,0-1,0 1,0-1,0 1,-1 0,0 0,0 1,0-1,-1 1,0 0,0 0,0 1,0-1,0 1,-1 0,1 0,-1 1,0 0,0 0,1 0,-2 1,1 0,0 0,0 0,0 1,0 0,-1 0,1 0,0 1,0 0,-1 1,-12 3</inkml:trace>
  <inkml:trace contextRef="#ctx0" brushRef="#br0" timeOffset="3520.274">9907 792,'61'-55,"-35"30,1 1,0 1,2 1,29-15,-56 36,-1 0,1 0,-1 0,1 0,0 0,-1 0,1 1,0-1,0 1,0-1,-1 1,1 0,0-1,0 1,0 0,0 0,0 1,-1-1,1 0,0 1,0-1,0 1,-1-1,1 1,0 0,-1 0,1-1,0 1,-1 1,1-1,-1 0,0 0,1 0,-1 1,0-1,0 1,1-1,-1 1,-1-1,1 1,0 0,0-1,-1 1,1 0,0 0,-1 0,0-1,1 1,-1 2,1 1,1 0,1 1,-1-1,1 0,-1 0,1-1,1 1,-1-1,1 1,0-1,0 0,0 0,0-1,1 1,-1-1,1 0,0 0,0-1,0 1,0-1,1 0,-1 0,0-1,1 0,-1 0,1 0,0-1,-1 1,1-1,0-1,-1 1,1-1,2 0,0-1,-1 0,1 0,-1-1,0 0,0 0,0 0,0-1,0 0,-1-1,1 1,-1-1,-1-1,1 1,-1-1,0 0,0 0,0 0,-1-1,0 1,0-1,-1 0,0 0,0-1,0 1,-1-1,-1 1,1-1,0-5,-1-11</inkml:trace>
  <inkml:trace contextRef="#ctx0" brushRef="#br0" timeOffset="770.06">6210 1,'79'535,"-73"-481,-2 1,-3 0,-2 0,-7 42,7-70,19-33,129-122,-130 116,0 0,2 1,-1 1,1 1,0 1,1 0,0 1,0 2,1 0,0 1,-1 1,13 0,-30 2,0 1,-1 0,1 0,0 0,0 0,0 0,-1 1,1-1,0 1,0 0,-1 0,1 0,-1 0,1 0,-1 1,1-1,-1 1,0 0,0-1,0 1,0 0,0 0,0 0,0 1,-1-1,1 0,-1 1,1-1,-1 1,0-1,0 1,0 0,0-1,-1 1,1 0,-1 0,0-1,0 1,0 0,0 0,0-1,0 1,-1 0,1 0,-1-1,0 1,0 0,0-1,0 1,-1 0,-11 14,-1-1,0 0,-2-1,0 0,0-2,-1 0,-1-1,0 0,-1-2,0 0,-1-1,0-1,0-1,-14 3,12-2,1 0,-1-2,-1-1,1 0,-1-2,0 0,0-2,-19-1,40 0,1 0,-1 0,0 0,0 0,0-1,0 1,1 0,-1-1,0 0,0 1,1-1,-1 0,0 0,1 0,-1 0,1 0,-1 0,1-1,0 1,-1 0,1-1,0 1,0-1,0 1,0-1,0 0,0 1,1-1,-1 0,0 0,1 1,-1-1,1-16</inkml:trace>
  <inkml:trace contextRef="#ctx0" brushRef="#br0" timeOffset="1298.523">6916 848,'45'-37,"-2"-1,-1-3,-2-2,-2-1,1-5,22-59,-59 105,-1 0,0 1,-1-1,1 1,0-1,-1 0,0 0,1 1,-1-1,0 0,0 0,-1 1,1-1,-1 0,1 0,-1 1,0-1,0 0,0 1,0-1,0 1,-1 0,1-1,-1 1,0 0,0 0,1 0,-1 0,0 0,-1 0,1 1,0-1,0 1,-1-1,1 1,-1 0,1 0,-1 0,0 0,1 0,-3 0,1 0,1 0,0 0,-1 0,1 0,-1 0,1 1,-1 0,0-1,1 1,-1 1,1-1,-1 0,0 1,1 0,-1 0,1 0,0 0,-1 0,1 1,0 0,0-1,0 1,0 0,0 1,0-1,0 0,1 1,-1 0,1-1,0 1,0 0,0 0,0 0,0 1,1-1,0 0,-1 1,1-1,0 0,1 1,-1 0,0-1,1 1,0-1,0 1,0 0,0-1,1 1,0-1,0 3,2-2,1 1,0-1,0 0,0 0,0 0,1-1,-1 0,1 1,0-2,0 1,0-1,0 1,1-1,-1-1,1 1,-1-1,1 0,-1 0,1 0,0-1,0 0,16 4,12 2,-23-5,1 1,-1 0,0 1,0 0,0 0,0 2,-1-1,1 1,3 3,-11-5,-1 0,0 0,1 0,-1 1,0-1,-1 0,1 1,-1 0,1-1,-1 1,0 0,0-1,-1 1,1 0,-1 0,0 0,0 0,0 0,0 0,-1-1,0 1,1 0,-2 0,1-1,0 1,-1 0,1-1,-1 1,0-1,0 0,0 0,-1 0,0 2,-20 67,26-55</inkml:trace>
  <inkml:trace contextRef="#ctx0" brushRef="#br0" timeOffset="1950.996">7875 538,'-42'19,"1"2,1 2,1 1,1 2,2 2,1 1,0 3,-14 32,48-62,1-1,-1 0,0 0,1 0,-1 0,1 1,-1-1,1 0,-1 0,1 1,0-1,0 0,0 1,0-1,0 0,0 1,0-1,0 0,0 1,0-1,1 0,-1 1,1-1,-1 0,1 0,-1 0,1 1,0-1,-1 0,1 0,0 0,0 0,0 0,0 0,0 0,0-1,0 1,0 0,1 0,-1-1,0 1,0-1,0 1,1-1,-1 0,0 1,1-1,-1 0,0 0,1 0,-1 0,0 0,1 0,-1 0,1 0,13-2,1 0,-1-1,0 0,0-1,0-1,0 0,-1-1,0-1,0 0,-1-1,0 0,0-1,3-4,22-12,-23 16,63-30,-76 38,1 1,-1-1,0 1,0-1,0 1,1 0,-1 0,0 0,0 0,1 1,-1-1,0 1,0-1,0 1,0 0,1-1,-1 1,0 0,-1 1,1-1,0 0,0 0,0 1,-1-1,1 1,-1 0,1-1,-1 1,1 0,-1 0,0 0,0 0,0 0,0 0,0 1,10 25,-10-23,0-1,0 1,1 0,-1-1,1 1,0-1,1 0,-1 0,1 0,0 0,0 0,0 0,0-1,0 0,1 1,0-1,0-1,0 1,0 0,0-1,0 0,1 0,-1 0,1-1,2 2,10-1,0 0,0-1,0-1,0 0,0-2,0 0,0 0,-1-2,1 0,-1-1,0 0,0-2,0 0,-1 0,12-9,12-8,-2-1,-2-3,0 0,-1-3,11-14,-29 28,-1 0,-1-2,-1 1,0-1,-1-1,-1 0,-1-1,-1 0,-1-1,-1 0,-1 0,0 0,-2-1,1-20,-1 27,-2 0,0 1,-1-1,-1 0,0 0,-2 0,1 0,-2 1,0-1,-1 1,0 0,-1-1,-1 2,-1-1,-4-6,7 17,0 1,0 0,-1 0,1 0,-1 1,0-1,0 1,0 0,0 1,0-1,0 1,0 0,0 0,-1 1,1 0,0 0,-1 0,1 0,0 1,0 0,-1 0,1 0,0 1,0-1,0 1,0 1,1-1,-1 1,0-1,1 1,0 1,0-1,0 1,0-1,0 1,1 0,0 0,-1 1,2-1,-1 1,0-1,1 1,-1 4,-8 10,1 0,0 1,2 1,1 0,0 0,2 0,0 1,1-1,2 1,0 0,1 0,1 0,1 0,1 0,2 0,-1 0,2-1,1 1,1-1,1-1,6 12,88 138,31 4,-122-160</inkml:trace>
  <inkml:trace contextRef="#ctx0" brushRef="#br0" timeOffset="2166.99">8242 312,'38'0,"37"5,15 1,-2 0,-8-1,-11-1,-14-2,-11-1,-8 0,-5-1,-9 0</inkml:trace>
  <inkml:trace contextRef="#ctx0" brushRef="#br0" timeOffset="-6472.03">453 255,'-45'186,"19"-49,6 2,6 0,5 82,9-210,1 0,1 0,0 0,0 0,1 0,1 0,0-1,0 1,1-1,0 0,1-1,0 1,-4-6,0-1,1 1,0-1,0 0,0 0,0 0,0 0,0 0,1-1,-1 1,1-1,0 0,0 0,0 0,0-1,0 1,0-1,0 0,0 0,0-1,1 1,-1-1,0 0,1 0,-1 0,0-1,1 1,-1-1,0 0,0 0,0-1,1 0,13-7,-2-2,1 0,-1-1,-1 0,0-2,-1 1,0-2,-1 0,-1 0,-1-1,0-1,-1 0,0-1,1-5,17-24,10-20,-4-1,-3-2,3-14,-15 32,-2-2,-2 0,-3 0,-2-2,-2 1,-1-37,-7 86,1 1,-1-1,0 0,-1 0,1 0,-1 0,-1 0,1 1,-1-1,0 0,0 1,0 0,-1-1,0 1,-2-4,3 9,0-1,1 1,-1-1,0 1,0 0,0 0,1 0,-1 0,0 0,0 0,0 1,0-1,1 0,-1 1,0-1,1 1,-1 0,0 0,1 0,-1-1,1 2,-1-1,1 0,-1 0,1 0,0 1,0-1,-1 0,1 1,0-1,0 1,1-1,-1 1,0 0,0-1,1 1,-1 0,1 0,-1 0,-18 33,2 1,2 0,1 2,2-1,2 1,1 1,2 0,2 0,0 17,3-7,1 1,3-1,3 1,1-1,2 0,13 37,-13-56,1 0,1 0,2-1,2-1,0 0,2 0,6-2,-13-23</inkml:trace>
  <inkml:trace contextRef="#ctx0" brushRef="#br0" timeOffset="-5856.085">1045 1215,'13'-43,"3"0,1 1,2 0,17-26,-7 22,-28 46,1 1,-1-1,0 1,0 0,0-1,0 1,0 0,0 0,0 0,0 0,0 0,0 0,-1 0,1 0,0 0,-1 0,1 1,-1-1,1 0,-1 0,1 1,-1-1,0 0,0 0,0 1,0-1,0 0,0 1,0-1,0 0,0 1,0-1,-1 0,1 0,-1 1,1-1,-1 1,1 3,0 1,0-1,0 1,0-1,1 1,-1-1,1 0,1 1,-1-1,1 0,0 0,0 1,0-2,1 1,-1 0,1 0,1-1,-1 0,0 1,1-1,0 0,0-1,0 1,1-1,-1 0,1 0,0 0,0-1,0 1,0-1,0-1,0 1,0-1,1 1,-1-1,1-1,-1 1,1-1,-1 0,1 0,-1-1,0 0,1 0,2-1,0-3,0-1,0 0,-1 0,0 0,0-1,-1-1,0 1,0-1,0 0,-1 0,0 0,-1-1,0 0,0 0,-1 0,0 0,-1-1,0 1,1-10,-3-7,-3 23</inkml:trace>
  <inkml:trace contextRef="#ctx0" brushRef="#br0" timeOffset="-3036.019">1581 397,'25'-8,"0"-2,-1-1,-1 0,0-2,0 0,-2-2,0-1,0 0,-1-1,-2-2,1 0,0-3,-11 11,-1 0,0-1,-1 0,0 0,0-1,-2 0,1 0,-2 0,0 0,1-5,-9 83,-32 368,19-60,18 59,2-173,-25-101,23-159,-1 0,1 0,-1 0,1 0,0 0,-1 1,0-1,1 0,-1 0,1 1,-1-1,0 0,0 1,1-1,-1 0,0 1,0-1,0 1,0-1,0 1,0 0,1-1,-1 1,0 0,0 0,0 0,0 0,0 0,0 0,0 0,0 0,0 0,0 0,0 0,0 0,0 1,0-1,0 0,0 1,0-1,0 1,1-1,-1 1,0 0,0-1,1 1,-1 0,0-1,1 1,-1 0,0 0,1-1,-1 1,1 0,-1 0,1 0,0 0,-1 0,1 0,0 0,0 0,0 0,0 0,0 0,0 0,0 0,0 0,0 0,-109-213,97 185</inkml:trace>
  <inkml:trace contextRef="#ctx0" brushRef="#br0" timeOffset="-2801.875">1554 1131,'33'-24,"21"-13,7 0,-4 2,-5 6,-8 8,-6 8,-5 6,-3 5,-2 1,-6 3</inkml:trace>
  <inkml:trace contextRef="#ctx0" brushRef="#br0" timeOffset="-2415.886">2202 821,'-5'11,"1"1,0 0,0 0,1 1,1-1,0 1,0 0,2-1,-1 1,2 0,0-1,0 1,1 0,1-1,0 0,0 1,2-1,-1 0,1-1,1 1,0-1,5 6,-7-14,-1 0,1 0,-1 0,1-1,0 0,0 0,0 0,0 0,1-1,-1 1,0-1,1 0,-1-1,1 1,-1-1,0 1,1-1,-1-1,1 1,-1-1,1 0,-1 0,0 0,1 0,-1-1,0 1,1-2,5-1,0-1,-1 0,1-1,-1 1,0-2,-1 0,1 0,-1 0,-1-1,6-7,-10 12,0 0,0 0,-1-1,1 1,-1-1,0 1,0-1,0 0,0 0,0 0,-1 0,0 0,0 0,0-1,-1 1,1 0,-1 0,0-1,0 1,0 0,-1 0,0-1,1 1,-1 0,-1 0,1 0,-1 0,0 0,1 0,-2 0,1 1,0-1,-1 1,0 0,0-1,-5-3,0 0,0 1,-1 0,0 1,0 0,0 0,-1 1,0 0,0 1,0 0,0 1,0 0,0 0,-1 1,1 0,0 1,-1 0,1 1,-1 0,1 1,0 0,-7 2,-6 3</inkml:trace>
  <inkml:trace contextRef="#ctx0" brushRef="#br0" timeOffset="-2103.367">2598 1159,'9'-39,"9"-26,5-8,-1 5,1 8,-4 10,0 13,-4 9,1 8,-2 13,-4 8</inkml:trace>
  <inkml:trace contextRef="#ctx0" brushRef="#br0" timeOffset="-1733.938">3106 764,'-34'14,"-10"20,1 8,9 2,14-7,16-9,13-4,10-7,6-7,9-4,4-3,-1-3,-1 0,-2-1,-7-6,-3 0,-1 0,-4 1</inkml:trace>
  <inkml:trace contextRef="#ctx0" brushRef="#br0" timeOffset="-1330.96">3387 989,'19'-7,"0"0,-1-2,0 0,0-1,-1 0,-1-2,0 0,0-1,-1 0,13-16,-27 28,0 0,1 0,-1 0,0-1,0 1,0 0,0-1,0 1,0 0,-1-1,1 1,0-1,-1 0,1 1,-1-1,0 1,1-1,-1 0,0 1,0-1,0 0,0 1,0-1,0 0,-1 1,1-1,-1 1,1-1,-1 1,1-1,-1 0,0 1,0 0,0-1,0 1,0 0,0-1,0 1,0 0,0 0,-1 0,1 0,0 0,-1 0,1 0,-1 0,1 1,-1-1,1 1,-1-1,1 1,-1-1,0 1,0 0,-10 0,-1 1,1 0,0 1,0 0,0 1,0 0,0 1,1 0,0 1,0 0,0 1,0 0,1 1,0 0,0 1,1 0,0 0,0 1,1 0,-1 2,6-9,1 1,-1-1,1 1,0-1,0 1,0 0,0 0,0 0,1 0,-1 0,1 1,0-1,0 0,0 0,0 1,1-1,-1 1,1-1,0 1,0-1,0 1,0-1,1 1,-1-1,1 0,0 1,0-1,0 0,1 0,-1 1,1-1,0 0,0 0,0-1,0 1,0 0,0-1,1 1,-1-1,1 0,0 0,0 0,0 0,0 0,0 0,0-1,1 0,10 3,0-1,0-1,0-1,1 0,-1-1,0 0,1-1,-1 0,0-2,0 1,0-2,0 0,0-1,10-5,1 1</inkml:trace>
  <inkml:trace contextRef="#ctx0" brushRef="#br0" timeOffset="-901.901">3867 848,'-5'7,"-1"-1,2 1,-1 0,0 0,1 0,1 1,-1 0,1-1,1 1,-1 0,1 0,1 1,-1-1,1 0,1 1,0-1,0 0,0 1,1-1,0 0,2 4,1-8,1-1,0 0,0 1,1-2,-1 1,1 0,-1-1,1 0,0-1,0 1,0-1,0 0,0 0,0-1,0 0,0 0,0 0,0-1,0 0,0 0,-1-1,1 1,0-1,0 0,-1-1,1 1,2-3,18-7,0-1,-1-1,-1-2,0 0,-1-1,-1-2,0 0,-2-1,0-2,-1 0,-2 0,0-2,-1 0,-2-1,0 0,-2-2,0 1,-2-1,-1-1,2-16,-9 32,0 0,-1 0,0-1,-1 1,-1 0,0 0,0 0,-1 0,-1 0,0 0,0 1,-1-1,-1 1,0 0,2 5,1 1,-1 0,-1 0,1 0,-1 0,0 0,0 1,0 0,0 0,-1 0,0 0,1 1,-1 0,-1 0,1 0,0 0,-1 1,1 0,-1 0,0 1,0-1,0 1,0 0,0 1,0 0,0 0,0 0,1 0,-2 1,-8 3,0 1,0 0,1 0,0 2,0 0,0 0,1 2,0-1,0 2,1 0,1 0,-1 1,2 0,-1 1,2 0,0 1,-6 11,8-13,1 0,0 1,1 0,0 0,1 0,1 0,0 1,0-1,1 1,1 0,0 0,1 0,0-1,1 1,1 0,0 0,0-1,1 1,1-1,0 0,1 0,0 0,1 0,0-1,1 0,0-1,0 1,2-1,-1-1,1 1,0-2,1 1,6 3,10 4,1-1,0-1,1-2,0-1,1-1,1-1,-1-1,1-2,0-1,1-2,-1-1,10-1,-11-1</inkml:trace>
  <inkml:trace contextRef="#ctx0" brushRef="#br0" timeOffset="9638.206">1 1582,'595'-1,"-277"-25,35-1,106-4,229 32,-397 26,136-26,-43-30,-36 29,-70-29,603 30,93-1,-681-27,-167 26,111-10,46-24,-81 12,-125 13,1 3,1 3,69 7,-26-1,52-13,86-8,-92-7,-27 14,85-5,-57-10,-63 26,70-10,-110 1,0 3,1 3,0 3,27 4,26-1,586-2,-452-28,-85 17,-104 1,0 3,1 3,0 2,32 6,21-2,107-30,-142 9,-60 14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34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185 533,'-177'288,"170"-274,14-24,9-11,114-165,-45 83,-84 102,0 0,0 1,0-1,0 1,0-1,0 1,0-1,0 1,0 0,0-1,1 1,-1 0,0 0,0 0,0 0,0 0,0 0,1 0,-1 0,0 1,0-1,0 0,0 1,0-1,0 1,0-1,0 1,0-1,0 1,0 0,0-1,0 1,0 0,-1 0,1 0,0 0,0 0,-1 0,1 0,-1 0,1 0,-1 0,1 0,-1 0,16 51,-15-38,1 0,0-1,1 1,1-1,0 0,1 0,1 0,-1-1,2 0,0 0,0 0,1-1,1 0,0-1,0 0,11 9,-17-17,0-1,0 0,0 1,0-1,0 0,0 0,0-1,0 1,1-1,-1 0,0 1,0-1,1-1,-1 1,0 0,0-1,0 0,1 1,-1-1,0-1,0 1,0 0,0-1,-1 1,1-1,0 0,-1 0,3-2,67-66,-70 68,10-16,0 0,-2-1,0 0,-1-1,0 1,-2-2,0 1,-2-1,0 0,2-22,-7-9,-6 53</inkml:trace>
  <inkml:trace contextRef="#ctx0" brushRef="#br0" timeOffset="889.045">1315 448,'-77'36,"1"3,2 2,-3 8,70-44,-65 51,70-54,0 0,0 0,0 0,0 0,0 1,1-1,-1 0,1 1,-1-1,1 1,0 0,0-1,0 1,1 0,-1 0,1 0,-1-1,1 1,0 0,0 0,0 0,1 0,-1 0,0-1,1 1,0 0,0 0,0 1,4 0,0 0,0 0,0-1,0 1,0-1,1 0,-1-1,1 1,0-1,0 0,0-1,0 0,0 1,0-2,0 1,0-1,1 0,-1 0,0-1,0 1,0-2,0 1,0-1,0 1,0-1,0-1,-1 1,1-1,1-2,24-10,-1-2,0-1,-1-2,-1 0,-1-2,-1-1,-1-1,13-18,-37 42,1 0,-1 0,0 0,0 0,0 0,1 0,-1 0,0 0,0 0,0 1,0-1,0 0,1 1,-1-1,0 1,0 0,0-1,0 1,0 0,0-1,-1 1,1 0,0 0,0 0,0 0,-1 0,1 0,-1 0,1 0,0 0,-1 0,0 0,1 0,-1 1,0-1,1 0,-1 0,0 0,0 0,0 1,0-1,0 0,-1 0,1 0,0 1,0-1,-1 0,1 0,-1 0,0 1,6 19,-3-16,-1 1,1-1,0 0,0-1,1 1,-1 0,1 0,0-1,0 0,1 0,-1 0,1 0,0 0,0-1,0 1,1-1,-1 0,1-1,0 1,0-1,0 0,0 0,0 0,0-1,0 1,0-1,1-1,-1 1,0-1,1 0,-1 0,1 0,-1-1,0 0,0 0,2-1,16-10,0-1,-1-1,0-2,-1 0,-1-1,-1-1,0 0,11-17,-8 11,-2 0,-1-2,0-1,-2 0,-2-1,0-1,-2 0,-1-1,-1 0,-2-1,-1 0,-1-1,-2 1,-1-1,-1-18,-2 48,0-1,-1 0,0 1,1-1,-1 1,0-1,0 0,0 1,-1-1,1 0,-1 1,1-1,-1 1,0-1,0 1,0-1,0 1,-1 0,1 0,-1-1,1 1,-1 0,0 0,0 0,1 1,-1-1,-1 0,1 1,0-1,0 1,-1 0,1 0,0 0,-1 0,1 0,-1 0,1 1,-1-1,-1 1,0 2,1 1,0 0,0 0,0 1,0-1,0 1,1-1,0 1,-1 0,1 0,1 0,-1 0,1 0,-1 0,1 0,0 1,1-1,-1 0,1 1,0-1,0 1,0-1,0 0,1 3,-1-4,-7 282,0-254,2 0,2 0,0 1,2-1,2 1,1 0,1-1,3 7,-4-29,2 5,-1 0,0 1,0-1,-2 1,0 0,0-1,-2 1,0 0,-1 7,1-22,1 1,0-1,0 1,-1 0,1-1,-1 1,1-1,0 1,-1-1,1 1,-1-1,1 1,-1-1,0 1,1-1,-1 0,1 1,-1-1,0 0,1 1,-1-1,0 0,1 0,-1 0,0 0,1 0,-1 1,0-1,1 0,-1-1,0 1,0 0,1 0,-1 0,0 0,1-1,-1 1,0 0,1 0,-1-1,1 1,-1 0,1-1,-1 1,0-1,1 1,-1-1,1 1,0-1,-1 1,1-1,-1 0,1 1,0-1,0 0,-1 1,1-1,0 0,0 1,0-1,0 0,-1 1,1-1,-26-43,15 22</inkml:trace>
  <inkml:trace contextRef="#ctx0" brushRef="#br0" timeOffset="1134.911">1540 335,'38'0,"28"0,11 0,-1 0,-10 0,-11 0,-11 0,-7 0,-10 0</inkml:trace>
  <inkml:trace contextRef="#ctx0" brushRef="#br0" timeOffset="1852.351">2104 476,'-5'21,"0"-6,0 0,1 0,1 1,0-1,1 1,1-1,0 1,1 0,1-1,1 1,0 0,1-1,2 6,-4-18,0 0,0 0,0-1,1 1,-1-1,1 1,0-1,0 1,0-1,0 0,0 0,0 0,0 0,1 0,-1 0,1-1,-1 1,1-1,0 0,0 0,0 0,-1 0,1 0,0-1,0 1,0-1,0 0,0 1,0-2,0 1,0 0,0 0,0-1,0 0,0 0,1 0,95-54,-77 39,-2-1,0-1,-1 0,-1-2,-1 0,-1-1,0-1,-2 0,9-18,-23 25,-21 40,14-16,1 0,0 0,1 1,0 0,1 0,0 0,0 0,1 1,0 0,1-1,0 1,1 0,0 0,1 0,0 0,1 0,0 0,1 0,2 8,-3-16,1 0,0-1,0 1,0 0,0-1,0 0,0 0,1 1,-1-1,1 0,-1-1,1 1,0 0,0-1,0 0,0 0,0 0,0 0,0 0,0 0,0-1,0 1,1-1,-1 0,0 0,0 0,0-1,1 1,-1-1,3 0,95-32,-75 19,0-1,-1-1,0-2,-2 0,0-2,-1 0,-1-2,-1 0,-1-1,0-1,-2-1,6-14,-17 31,0 0,-1-1,0 1,-1-1,0 0,0 0,-1-1,0 1,0-1,-1 1,-1-1,1 0,-2 0,1 0,-1 0,-2-7,2 15,-1 0,0 0,0 1,0-1,0 0,0 0,-1 0,1 1,-1-1,1 1,-1-1,1 1,-1 0,0-1,0 1,1 0,-1 0,0 0,0 0,0 1,0-1,0 0,0 1,-1 0,1-1,0 1,0 0,0 0,0 0,0 0,0 1,-1-1,1 0,0 1,0 0,0-1,0 1,0 0,-1 1,-72 48,71-48,1 1,0-1,0 1,0 0,0 0,0 0,1 0,-1 0,1 1,0-1,0 1,0 0,1-1,-1 1,1 0,0 0,0 0,0 0,1 0,-1 0,1 0,0 0,0 0,0 1,1-1,-1 0,1 0,0 0,0 0,1-1,-1 1,1 0,0 0,0-1,0 1,0-1,1 0,-1 1,1-1,0 0,0-1,0 1,0 0,1-1,1 2,72 10,-72-14,0-1,0 1,0 0,0 0,0 0,0 1,0-1,-1 1,1 0,0 1,0-1,-1 1,1 0,-1 0,0 1,1-1,-1 1,0 0,-1 0,1 0,0 0,-1 1,0 0,0 0,0 0,0 0,0 0,-1 0,0 1,0-1,0 1,0 2,0 6,-1 1,-1-1,0 1,-1-1,-1 1,0-1,0 0,-1 1,-1-1,-3 5,1 2</inkml:trace>
  <inkml:trace contextRef="#ctx0" brushRef="#br0" timeOffset="2540.872">3515 420,'-37'19,"0"3,1 0,2 3,0 1,1 1,2 2,-1 3,-16 41,47-72,0 1,0-1,1 1,-1 0,0-1,1 1,-1 0,1 0,0-1,0 1,-1 0,1 0,0-1,0 1,1 0,-1 0,0 0,1-1,-1 1,1 0,-1 0,1-1,0 1,0-1,0 1,0-1,0 1,0-1,0 1,0-1,0 0,1 0,-1 1,1-1,-1 0,1 0,-1 0,1-1,0 1,-1 0,1-1,0 1,-1-1,1 1,0-1,9 0,1 0,-1-1,0 0,0-1,1 0,-1-1,-1 0,1-1,0 0,-1 0,0-1,0-1,0 0,-1 0,0-1,3-2,140-120,-152 128,0 0,0 0,1 1,-1-1,0 0,0 0,1 1,-1-1,1 0,-1 1,1-1,-1 0,1 1,-1-1,1 0,-1 1,1-1,0 1,0-1,-1 1,1 0,0-1,-1 1,1 0,0-1,0 1,0 0,-1 0,1 0,0 0,0 0,0 0,-1 0,1 0,0 0,0 0,0 0,0 0,-1 0,1 1,0-1,0 0,-1 1,1-1,0 1,-1-1,1 1,0-1,-1 1,1-1,0 1,-1-1,1 1,-1 0,1-1,-1 1,0 0,1 0,-1-1,0 1,1 0,-1 0,0 0,0-1,0 1,-5 53,2-47,1-1,1 1,-1 0,1-1,0 1,1 0,0 0,0 0,0 0,1 0,0-1,0 1,1 0,0-1,0 1,0-1,1 1,0-1,0 0,1 0,0-1,0 1,0-1,1 1,-1-1,5 3,-2-5,-1 1,1-1,0 0,0-1,0 0,0 0,1 0,-1-1,1 0,-1 0,1-1,-1 0,1 0,-1-1,0 0,1-1,-1 1,0-1,0-1,0 1,0-1,4-2,141-91,-113 68,-15 11,0 0,-1-1,-1-2,-1 0,-1-1,0-2,-2 0,4-6,-11 13,0 0,0-1,-2 0,0-1,-1 0,0 0,-2 0,0-1,-1 0,-1-1,-1 1,-1-1,0 1,-2-1,0 0,-1 1,-2-7,2 21,0 0,-1 0,0 0,0 0,0 0,-1 0,0 1,1-1,-2 1,1 0,0 0,-1 0,0 0,0 0,0 1,0 0,-1 0,1 0,-1 0,1 1,-1 0,0 0,0 0,0 0,-1 1,1 0,0 0,0 0,-1 1,1 0,0 0,-1 0,1 1,0-1,0 1,-1 1,1-1,0 1,0 0,0 0,0 0,1 0,-1 1,-1 1,-7 7,1 0,0 0,0 1,1 1,1 0,0 0,1 1,1 0,0 1,0-1,2 2,0-1,1 1,0 0,1 0,1 0,0 0,2 1,0-1,0 1,2 0,0-1,1 0,0 1,2-1,0 0,3 8,0-5,0 0,1 0,2-1,0 0,0-1,2 0,0-1,1 0,0-1,2-1,5 5,19 19,2-2,2-2,0-1,3-3,8 3,-28-20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2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7,'-1'0,"0"-1,-1 1,1 0,0-1,-1 1,1 0,0 0,0 0,-1 0,1 0,0 0,-1 0,1 1,0-1,-1 0,1 1,0-1,0 1,0-1,-1 1,1 0,0-1,0 1,0 0,0 0,0 0,0 0,0 0,1 0,-1 0,0 0,0 0,1 0,-1 0,1 0,-1 1,1-1,-1 0,1 0,0 1,-14 55,0 113,4-80,5 1,4 67,2-95,-18 4,5-55</inkml:trace>
  <inkml:trace contextRef="#ctx0" brushRef="#br0" timeOffset="245.396">0 374,'34'-5,"25"-6,7-1,-2 1,-7 2,-10 4,-6 1,-7 3,-8 0</inkml:trace>
  <inkml:trace contextRef="#ctx0" brushRef="#br0" timeOffset="3419.081">650 7,'6'-6,"-6"6,-3 15,0 487,14-444,-10-57,-1 0,1 0,-1 0,1 0,0 0,-1 0,1 0,0 0,0-1,0 1,-1 0,1 0,0 0,0-1,0 1,0-1,1 1,-1-1,0 1,0-1,0 0,0 1,0-1,1 0,-1 0,0 0,0 0,0 0,1 0,-1 0,0 0,0 0,0-1,0 1,1 0,-1-1,0 1,0-1,0 1,0-1,0 0,0 1,0-1,0 0,-1 0,1 0,0 0,0 0,103-106,-17 26,-85 79,0 1,0 0,0 0,0 0,0 0,0 0,0 0,0 1,1-1,-1 1,0-1,1 1,-1 0,0 0,1 0,-1 0,0 0,0 1,1-1,-1 1,0-1,0 1,1 0,-1 0,0 0,0 0,0 0,0 1,0-1,-1 0,1 1,0 0,-1-1,1 1,-1 0,1 0,-1 0,0 0,46 86,-44-81,31 100,-21-95</inkml:trace>
  <inkml:trace contextRef="#ctx0" brushRef="#br0" timeOffset="6753.44">1270 544,'10'5,"-1"-1,1 0,0-1,0 0,0 0,0-1,0 0,1-1,-1 0,0 0,1-1,-1-1,1 0,-1 0,0-1,0 0,0-1,0 0,0-1,0 0,-1 0,0-1,0 0,0-1,0 0,-1 0,0-1,-1 0,4-4,-9 8,1 1,-1 0,-1-1,1 1,0-1,-1 0,1 0,-1 1,0-1,0 0,0 0,0 0,-1 0,1 0,-1-1,0 1,1 0,-1 0,-1 0,1 0,0 0,-1 0,0 0,0 0,0 0,0 0,0 0,0 0,-1 1,1-1,-1 0,0 1,0-1,0 1,0 0,0 0,-1 0,1 0,0 0,-1 0,0 0,1 1,-1-1,0 1,0 0,0 0,0 0,0 0,-10 0,0 0,1 1,-1 1,0 0,1 0,-1 1,1 1,0 0,0 1,0 0,0 1,0 0,1 1,0 0,0 1,1 0,-7 7,12-11,0 1,1 1,0-1,-1 0,2 1,-1 0,0 0,1 0,0 0,0 1,1-1,-1 1,1 0,1 0,-1-1,1 1,0 0,0 0,0 1,1-1,0 0,1 0,-1 0,1 0,0 0,0 0,1 0,0 0,1 1,-1 1,2 0,-1 0,1-1,1 1,-1-1,1 0,0 0,1 0,0-1,0 0,0 0,1 0,-1-1,1 0,1 0,-1-1,1 0,-1 0,1-1,5 1,7 1,1 0,0-2,1-1,-1 0,0-2,1 0,-1-2,0 0,0-1,0-2,0 0,0-1,9-4,25-31,-41 25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1:15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1183 1581,'-2'2,"0"0,0 0,1 0,-1 0,0 0,1 0,0 1,-1-1,1 1,0-1,0 1,1-1,-1 1,0-1,1 1,-1 0,1-1,0 1,0 0,0 0,0-1,0 0,0 0,0 1,1-1,-1 0,1 1,-1-1,1 0,0 0,0 0,0 0,0 0,0 0,0 0,0 0,1 0,-1 0,1-1,0 1,-1 0,1-1,0 0,0 1,0-1,0 0,0 0,0 0,0 0,0 0,0 0,1-1,-1 1,0-1,0 0,1 0,-1 1,0-1,1-1,-1 1,0 0,0-1,1 1,-1-1,0 1,0-1,0 0,0 0,0 0,0 0,0 0,0-1,0 1,0-1,0 1,-1-1,1 0,-1 1,1-2,1 2,0 0,-1 0,0 0,1-1,-1 1,0 0,1-1,-1 0,0 1,0-1,0 0,-1 0,1 0,0 0,-1-1,1 1,-1 0,0-1,0 1,1 0,-2-1,1 0,0 1,-1-1,1 1,-1-1,0 0,1 1,-1-1,-1 0,1 1,0-1,-1 0,1 1,-1-1,0 0,0 1,0-1,0 1,0 0,0-1,-2-1,-4 2,1 1,0-1,-1 1,1 0,-1 1,0 0,1 0,-1 0,1 1,-1 0,1 0,-1 0,1 1,0 0,0 0,0 1,0 0,0 0,0 0,1 1,-1 0,1 0,0 0,0 1,1-1,-1 1,1 0,-2 4,5-7,1 0,-1-1,1 1,0 0,0 0,0 0,0 0,0 0,1-1,-1 1,0 0,1 0,-1 0,1-1,0 1,-1 0,1-1,0 1,0-1,0 1,0-1,1 1,-1-1,0 1,1-1,-1 0,1 0,-1 0,1 0,-1 0,1 0,0 0,-1-1,1 1,0 0,0-1,-1 0,1 1,0-1,0 0,0 0,0 0,-1 0,1 0,0 0,0-1,0 1,0 0,-1-1,2 0,8 0,-1 1,0-2,0 1,0-1,-1-1,1 0,0 0,-1-1,0 0,0-1,0 0,0 0,-1-1,0 0,4-4,-3-4,-6 2</inkml:trace>
  <inkml:trace contextRef="#ctx0" brushRef="#br0" timeOffset="27419.962">11033 0,'-24'39,"2"0,2 2,2 0,1 1,-3 18,6-14,2 0,2 1,2 0,2 0,2 1,3 0,3 46,2 70,-9-140,-1-25</inkml:trace>
  <inkml:trace contextRef="#ctx0" brushRef="#br0" timeOffset="27673.415">10609 537,'34'0,"39"0,13 0,1 0,-10 0,-12 0,-13 0,-6 0,-6 0,-4 0,-5 0,-7 0</inkml:trace>
  <inkml:trace contextRef="#ctx0" brushRef="#br0" timeOffset="27870.95">11428 537,'-10'13,"0"0,0 0,1 1,1 1,0-1,2 1,-1 1,2-1,0 1,0 0,2 0,0 0,1 1,0-1,2 9,0-21,1-1,-1 0,1 0,0 1,0-1,0 0,1 0,-1 0,1 0,-1 0,1 0,0 0,0-1,1 1,-1-1,0 1,1-1,0 0,-1 0,1 0,0 0,0-1,0 1,0-1,0 0,0 1,1-1,-1-1,0 1,1 0,-1-1,0 0,1 0,-1 0,1 0,-1 0,0-1,1 0,10-1,0 0,0-1,-1-1,1 0,-1-1,0 0,0-1,7-6,80-74,-97 82,0 0,0 0,0-1,-1 1,1-1,-1 1,0-1,0 0,-1 0,0 0,0 0,0 0,0 0,-1 0,1 0,-1 0,-1-1,1 1,-1 0,0 0,0 0,0 0,-1 0,-1-2,1 4,0 0,0 0,-1 0,1 0,-1 0,0 0,0 0,0 1,0 0,-1 0,1-1,-1 2,1-1,-1 0,1 1,-1 0,0 0,0 0,0 0,0 0,0 1,0 0,1 0,-1 0,-1 0,-99 14,76-7,3-1</inkml:trace>
  <inkml:trace contextRef="#ctx0" brushRef="#br0" timeOffset="6533.643">2538 594,'0'-1,"-1"0,1 0,0 0,0 1,0-1,-1 0,1 1,0-1,-1 0,1 1,0-1,-1 0,1 1,-1-1,1 1,-1-1,1 0,-1 1,0 0,1-1,-1 1,1-1,-1 1,0 0,0-1,1 1,-1 0,0 0,0 0,1-1,-1 1,0 0,0 0,1 0,-1 0,0 0,0 0,1 1,-1-1,0 0,0 0,1 0,-1 1,0-1,1 0,-1 1,0-1,1 1,-1-1,1 1,-1-1,-19 38,10 0,2-1,2 2,1-1,2 0,2 1,1 0,2-1,2 1,1-1,2 0,2-1,7 19,-14-51,0-1,0 1,0-1,1 0,-1 0,1 0,0 0,0 0,1-1,-1 1,1-1,-1 0,1 0,0-1,0 1,0-1,1 1,-1-1,1-1,-1 1,1-1,-1 1,1-1,0-1,0 1,-1-1,1 0,0 0,0 0,0 0,-1-1,1 0,0 0,0 0,-1-1,1 1,-1-1,0 0,1-1,-1 1,0-1,0 0,0 0,0 0,15-14,0-1,-1-1,-1 0,-1-1,-1-1,0 0,1-6,4-3,-13 19,-7 9,0 1,0-1,0 1,0-1,1 1,-1 0,1-1,-1 1,1-1,-1 1,1 0,0-1,-1 1,1 0,0 0,0-1,0 1,0 0,0 0,0 0,0 0,1 0,-1 1,0-1,0 0,1 0,-1 1,1-1,-1 1,0-1,1 1,-1 0,1 0,-1-1,1 1,-1 0,1 0,-1 0,1 1,-1-1,1 0,-1 1,0-1,1 0,-1 1,1 0,-1-1,0 1,1 0,-1 0,0-1,0 1,0 0,0 0,0 1,0-1,0 0,0 0,0 0,33 64,-32-56,1 0,0-1,0 0,1 1,0-1,0-1,1 1,0 0,0-1,1 0,0-1,0 1,0-1,1 0,0 0,0-1,1 0,0-1,-1 1,1-1,1-1,-1 1,1-2,-1 1,1-1,0 0,5-5,0 0,0-1,0 0,0-1,-1-1,0 0,0-1,-1 0,0-1,0 0,-1-1,0 0,0-1,-1 0,0-1,-1 0,0-1,-1 1,0-2,-1 1,0-1,-1 0,-1 0,0-1,-1 0,0 0,1-13,30-114,-33 117</inkml:trace>
  <inkml:trace contextRef="#ctx0" brushRef="#br0" timeOffset="6986.095">3723 227,'-23'72,"4"0,4 2,2 0,4 1,0 63,41 65,-32-200,0 0,1 1,-1-1,0 0,1 0,0 0,0 1,0-1,0 0,0 0,1 0,-1-1,1 1,0 0,-1 0,1-1,1 1,-1-1,0 0,1 0,-1 0,1 0,-1 0,1 0,0 0,0-1,0 0,0 1,0-1,0 0,0-1,1 1,-1-1,0 1,0-1,1 0,-1 0,0 0,0 0,1-1,-1 1,0-1,0 0,0 0,0 0,0-1,0 1,0-1,0 1,0-1,-1 0,132-103,-131 105,0-1,0 1,0 0,0 0,1 1,-1-1,0 0,0 1,0 0,0 0,0 0,-1 0,1 0,0 1,0-1,-1 1,1 0,-1 0,1 0,-1 0,0 0,0 0,0 1,0-1,0 1,0-1,-1 1,1 0,-1 0,0-1,0 1,0 0,0 0,0 0,-1 0,1 1,-1-1,0 0,0 1,27 51,-12-43,1-3</inkml:trace>
  <inkml:trace contextRef="#ctx0" brushRef="#br0" timeOffset="7597.644">4542 707,'-29'23,"1"2,1 1,1 1,1 2,2 0,1 2,-14 25,35-55,-1 0,1 1,0-1,0 0,0 1,0-1,1 0,-1 1,0-1,0 1,1-1,-1 1,1 0,-1-1,1 1,0 0,0-1,0 1,0 0,0-1,0 1,0 0,0-1,1 1,-1-1,1 1,-1 0,1-1,0 1,-1-1,1 1,0-1,0 0,0 1,0-1,0 0,0 0,1 1,-1-1,0 0,1 0,-1-1,0 1,1 0,10-3,0-2,0 1,0-2,-1 0,0 0,0-1,0 0,-1-1,0 0,0-1,-1 0,7-7,126-116,-142 131,0 1,-1 0,1 0,0 0,0 0,0-1,0 1,0 0,0 0,0 0,1 0,-1 0,0-1,0 1,1 0,-1 0,1 0,-1-1,0 1,1 0,-1-1,1 1,0 0,-1-1,1 1,-1-1,1 1,0-1,-1 1,1-1,0 1,0-1,0 0,-1 1,1-1,0 0,0 0,0 1,0-1,-1 0,1 0,0 0,0 0,0 0,0 0,-1-1,1 1,0 0,0 0,0-1,0 1,-1 0,1-1,0 1,0 0,-1-1,1 1,0-1,-1 0,1 1,-1-1,1 1,-1-1,1 0,-1 0,1 1,-1-1,1 0,-1 0,1 38,9 65,-9-99,0 1,1-1,-1 0,0 0,1 0,0 0,0 0,0 0,0 0,0-1,0 1,1-1,-1 1,1-1,0 0,0 0,0 0,0-1,0 1,0-1,0 1,0-1,1 0,-1 0,0-1,1 1,1-1,5 1,1-1,-1-1,0 0,0 0,0-1,0-1,-1 1,1-1,-1-1,1 0,-1 0,0-1,-1 0,1-1,-1 0,0 0,1-2,11-10,0 0,-1-2,-2 0,0-1,12-21,-5 10,-2 0,-1-2,-2-1,-2 0,0-1,-3-1,-1 0,-2-1,-1 0,-2-1,-2 0,1-30,-7 67,1 1,-1-1,0 1,0-1,1 0,-1 1,0-1,0 1,-1-1,1 0,0 1,0-1,-1 1,1-1,-1 1,1-1,-1 1,0-1,0 1,1-1,-1 1,0 0,0 0,0-1,-1 1,1 0,0 0,0 0,-1 0,1 0,0 0,-1 1,1-1,-1 0,1 1,-1-1,1 1,-1-1,1 1,-1 0,0 0,1 0,-1 0,0 0,1 0,-1 0,1 0,-2 1,-6 8,1 0,0 0,1 1,0 0,1 1,0-1,1 1,0 0,0 1,1-1,1 1,-2 9,-2 1,2-1,0 1,1 0,1 0,2 0,0 0,1 1,1-1,1 0,1 0,1 0,1 0,1-1,0 0,2 0,9 17,71 107,-75-126</inkml:trace>
  <inkml:trace contextRef="#ctx0" brushRef="#br0" timeOffset="7750.339">4796 566,'48'-5,"44"-2,17 1,-6 1,-20 2</inkml:trace>
  <inkml:trace contextRef="#ctx0" brushRef="#br0" timeOffset="23886.108">5953 170,'12'-27,"-12"27,-1 1,1-1,0 0,0 1,0-1,0 0,0 1,0-1,1 0,-1 1,0-1,0 0,0 1,0-1,0 0,0 1,1-1,-1 0,0 0,0 1,0-1,1 0,-1 0,0 1,0-1,1 0,-1 0,0 0,0 1,1-1,-1 0,0 0,1 0,-1 0,0 0,1 0,-1 1,0-1,1 0,-1 0,0 0,1 0,-1 0,0 0,1-1,-1 1,0 0,1 0,-1 0,0 0,1 0,-1 0,0-1,1 1,-1 0,0 0,0 0,1-1,-1 1,0 0,3 217,-4 146,-26-104,27-257,-1-1,1 0,0 0,0 1,-1-1,1 0,0 0,0 1,0-1,1 0,-1 0,0 1,0-1,1 0,-1 0,0 0,1 1,-1-1,1 0,0 0,-1 0,1 0,0 0,0 0,0 0,-1 0,1 0,0 0,0-1,0 1,1 0,-1-1,0 1,0-1,0 1,0-1,0 1,1-1,-1 0,0 1,0-1,1 0,-1 0,0 0,1 0,-1 0,0-1,0 1,1 0,-1 0,0-1,0 1,0-1,0 1,1-1,-1 1,0-1,0 0,0 0,0 0,0 1,0-1,-1 0,1 0,0 0,0 0,-1 0,1 0,0-1,91-131,-67 96,-15 19,2 0,0 1,1 0,1 0,0 2,2 0,-1 0,2 2,0 0,11-6,-26 17,1 1,0 0,0-1,0 1,-1 0,1 0,0 1,1-1,-1 1,0-1,0 1,0 0,0 0,0 0,0 1,0-1,0 1,0 0,0 0,0 0,0 0,0 0,0 0,-1 1,1 0,0-1,-1 1,1 0,-1 0,0 0,0 1,0-1,0 0,0 1,0 0,-1-1,1 1,-1 0,1 1,5 10,-1-1,-1 1,0 1,-1-1,0 0,-1 1,-1 0,0 0,-1 0,-1 0,-1 2,1-10,0-5,-1 1,1-1,-1 1,1-1,0 1,0-1,0 1,1-1,-1 1,1-1,-1 1,1-1,0 1,-1-1,2 0,-1 1,0-1,0 0,1 0,-1 0,1 0,-1 0,1 0,0 0,0 0,0-1,9 0</inkml:trace>
  <inkml:trace contextRef="#ctx0" brushRef="#br0" timeOffset="24817.069">6969 650,'-36'16,"1"1,0 1,2 2,0 2,2 1,-16 15,41-34,1 0,0 1,0-1,1 1,-1 0,1 0,0 0,0 1,1 0,0-1,0 1,0 0,1 1,0-1,0 0,0 1,1-1,0 1,0-1,1 1,-1 0,4-4,0 1,0-1,0 0,1 0,-1 0,1 0,-1-1,1 1,0-1,0 0,0 0,0-1,0 1,1-1,-1 0,0 0,1 0,-1 0,0-1,1 0,-1 0,1 0,-1-1,1 1,-1-1,5-1,7-2,1-1,-1 0,0-1,0-1,-1-1,0 0,0-1,-1 0,0-1,0-1,-1 0,-1-1,6-7,33-26,62-47,-112 92,0 1,1 0,-1-1,0 1,0 0,0-1,0 1,0 0,0 0,0 0,0 0,0 0,0 0,0 0,-1 0,1 1,0-1,-1 0,1 0,-1 0,1 1,-1-1,0 0,0 1,1-1,-1 0,0 1,0-1,0 0,0 1,-1-1,1 0,0 1,0-1,-1 0,1 1,-1-1,1 0,-1 0,0 1,1-1,-1 0,0 0,-1 1,2-2,-13 42,-13 66,25-105,1 0,0 1,0-1,0 0,1 0,-1 0,1 0,0 0,0 1,0-1,0-1,0 1,1 0,-1 0,1 0,0-1,0 1,0-1,0 1,0-1,0 0,1 0,-1 0,1 0,0 0,-1-1,1 1,0-1,0 0,3 1,0 0,-1-1,1 0,0-1,0 1,0-1,0 0,0-1,0 0,0 0,-1 0,1 0,0-1,-1 0,1 0,-1-1,1 1,-1-1,0 0,0-1,-1 1,1-1,0 0,92-96,0-21,-97 120,0 0,0-1,0 1,1 0,-1 0,0 0,0 0,1 0,-1 0,1 0,-1 0,1 0,-1 0,1 0,0 0,0 0,-1 0,1 0,0 0,0 1,0-1,0 0,0 1,0-1,0 0,0 1,0 0,0-1,0 1,0-1,0 1,1 0,-1 0,0 0,0 0,0 0,0 0,0 0,1 0,-1 0,0 0,0 1,0-1,0 1,0-1,0 0,0 1,0 0,0-1,0 1,0 0,1 0,3 142,-34 118,25-212,-2-1,-2 0,-1-1,-3 1,-16 38,28-85,0 0,0 0,0 0,1 0,-1 0,0 0,0-1,-1 1,1 0,0 0,0 0,0 0,-1 0,1 0,0-1,-1 1,1 0,0 0,-1 0,1-1,-1 1,0 0,1-1,-1 1,0 0,1-1,-1 1,0-1,1 1,-1-1,0 1,0-1,0 0,0 1,1-1,-1 0,0 0,0 1,0-1,0 0,0 0,0 0,0 0,1 0,-1 0,0-1,0 1,0 0,0 0,0-1,0 1,1 0,-1-1,0 1,0-1,1 1,-1-1,0 1,0-1,1 0,-1 0,0-8,1 0,0 0,0 0,1 0,0-1,0 1,1 0,1 0,0 1,2-6,22-64,5 1,2 1,39-61,-59 109,1 0,1 1,2 1,0 1,2 0,1 1,1 1,0 1,2 1,1 2,0 0,1 1,1 2,1 1,24-10,-48 23,0 0,0 0,0 1,0 0,0-1,0 1,0 1,0-1,0 1,0-1,1 1,-1 1,0-1,0 0,0 1,0 0,0 0,0 0,0 1,0-1,0 1,0 0,0 0,-1 0,1 0,-1 1,0 0,0-1,0 1,0 0,0 1,0-1,-1 0,0 1,0 0,0-1,0 1,0 0,0 1,-3 4,-1 1,0-1,0 1,-1-1,0 0,0 0,-1 0,0 0,-1 0,0-1,0 0,-1 0,0 0,0-1,-1 0,0 0,0-1,-1 0,1 0,-9 4,-11 15,18-17,1 1,-1 0,0 0,-1-1,0 0,0-1,0 0,-1 0,0-1,-1-1,1 0,-1 0,0-1,0-1,-1 1,-5-6</inkml:trace>
  <inkml:trace contextRef="#ctx0" brushRef="#br0" timeOffset="25485.978">8210 763,'1'1,"1"0,-1 1,0-1,0 0,0 0,0 1,0-1,0 1,0-1,-1 1,1-1,0 1,-1 0,1-1,-1 1,0 0,0-1,1 1,-1 0,0-1,-1 1,1 0,0-1,0 1,-1 0,1-1,-1 1,1 0,-1-1,-7 59,-3-1,-2-1,-3 0,-7 12,17-51,-36 137,36-194,13 5,0 0,3 0,0 1,2 1,2 0,16-28,96-183,-120 228,1 1,1-1,0 2,1-1,0 1,0 0,2 1,-1 0,2 1,-1 0,1 1,1 0,0 1,0 0,0 1,3-1,-13 7,-1 0,0 1,0-1,1 1,-1-1,0 1,1 0,-1 0,0 0,1 0,-1 0,0 0,0 1,1-1,-1 1,0 0,0 0,1-1,-1 1,0 1,0-1,0 0,0 0,-1 1,1-1,0 1,0 0,-1-1,1 1,-1 0,0 0,1 0,-1 0,0 0,0 0,0 0,-1 0,1 1,0-1,-1 1,-1 94,-5-79,-2 0,0-1,-1 1,-1-1,-1-1,0 0,-1-1,0 0,-1-1,-1 0,-1-1,0 0,-15 9,28-20,1 0,-1-1,1 1,-1-1,0 1,0-1,1 0,-1 0,0 0,0 0,0 0,0 0,0 0,0 0,-1-1,1 0,0 1,0-1,0 0,0 0,-1 0,1 0,0 0,0 0,0-1,-1 1,1-1,0 0,0 1,0-1,0 0,0 0,0-1,1 1,-1 0,0 0,0-1,1 1,-1-1,1 0,-1 1,1-1,0 0,0 0,0 0,0 0,0 0,0 0,0 0,1 0,-1 0,1 0,-1 0,1-1,0 1,0-1,3-18</inkml:trace>
  <inkml:trace contextRef="#ctx0" brushRef="#br0" timeOffset="25888.951">8719 876,'39'-20,"-1"-2,-1-1,-1-2,-1-2,15-16,-6-18,-43 59,0 1,0-1,-1 1,1-1,-1 0,1 1,-1-1,0 0,0 1,0-1,0 0,0 0,0 1,0-1,0 0,-1 1,1-1,0 0,-1 1,0-1,1 1,-1-1,0 1,0-1,0 1,0-1,0 1,0 0,0 0,-1-1,1 1,0 0,-1 0,1 0,0 0,-1 1,0-1,1 0,-1 1,1-1,-2 0,-7 1,-1 0,1 0,-1 1,1 1,-1-1,1 2,0-1,-1 1,2 1,-1 0,0 0,1 1,0 0,0 1,0 0,1 1,-1-1,2 1,-1 1,0 0,-5 4,-1 0,1 1,1 1,1 0,0 0,0 1,-1 5,10-16,-1-1,1 2,0-1,1 0,-1 0,1 1,0-1,0 1,0-1,0 1,1-1,0 1,0-1,0 1,0 0,1-1,0 1,0-1,0 0,0 1,1-1,0 0,0 0,0 1,0-2,1 1,-1 0,1 0,0-1,0 1,1-1,6 3,1 0,0 0,0-2,1 1,-1-1,1-1,0 0,0-1,0 0,0 0,0-2,0 1,1-2,-1 1,0-2,5-1,12 2,4 0</inkml:trace>
  <inkml:trace contextRef="#ctx0" brushRef="#br0" timeOffset="26323.003">9086 932,'43'-32,"-12"10,0-1,-2-1,-1-1,-1-2,-1-1,11-16,-30 34,-7 11,0 0,0-1,1 1,-1 0,0-1,0 1,0-1,1 1,-1 0,1-1,-1 1,0-1,1 1,-1-1,1 1,-1-1,1 1,-1-1,1 1,-1-1,1 0,0 1,-1-1,1 0,0 0,-1 1,1-1,-1 0,1 0,0 0,0 0,-1 0,1 0,0 0,-1 0,1 0,0 0,-1 0,1 0,0-1,-1 1,1 0,-1 0,1-1,0 1,-1 0,1-1,-1 1,1-1,-1 1,1-1,-1 1,1-1,-1 1,1-1,-1 1,0-1,1 0,-1 1,0-1,0 1,1-1,-1 0,1 6,0 0,0 1,1-1,0 0,0 0,0 0,1 0,0 0,0 0,0-1,0 1,1-1,-1 0,1 0,0-1,0 1,1-1,-1 1,1-1,0-1,0 1,0-1,0 0,0 0,0 0,0-1,1 1,-1-1,1-1,-1 1,1-1,-1 0,1 0,3-1,1-4,-1 0,1 0,-1-1,0 0,-1 0,0-1,0 0,0-1,-1 0,3-3,32-31,-23 26</inkml:trace>
  <inkml:trace contextRef="#ctx0" brushRef="#br0" timeOffset="26700.953">9988 509,'-55'37,"49"-34,-1 0,1 0,0 1,1 0,-1 0,1 0,-1 1,1 0,1 0,-1 0,1 0,-1 2,4-4,1 0,0 0,-1 1,2-1,-1 0,0 0,0 0,1-1,0 1,0 0,0 0,0 0,0 0,0-1,1 1,-1 0,1-1,0 1,0-1,0 0,0 0,0 1,0-1,0-1,1 1,-1 0,1 0,0-1,-1 0,1 1,0-1,1 0,10 8,-8-5,0-1,0 1,0 0,0 0,-1 1,0 0,0 0,0 0,0 0,-1 1,0 0,0 0,-1 0,1 0,-1 0,-1 1,1 0,-1-1,0 1,-1 0,1 0,-2 0,1 0,-1 0,0 0,0 0,0 1,-1-1,-1 0,1-1,-1 1,0 0,0 0,-1-1,0 1,0-1,-1 0,-1-1,0 0,-1-1,0 0,1 0,-1-1,0 1,-1-1,1 0,-1-1,1 0,-1 0,0 0,0-1,0 0,0 0,0-1,0 0,0 0,0 0,1-1,-1 0,0-1,0 1,-4-3,-7-7,5-2</inkml:trace>
  <inkml:trace contextRef="#ctx0" brushRef="#br0" timeOffset="53194.575">2199 1525,'-11'282,"1"-193,3 1,5-1,3 2,0-79</inkml:trace>
  <inkml:trace contextRef="#ctx0" brushRef="#br0" timeOffset="53458.722">1889 1892,'53'-10,"22"-3,3 1,-7 2,-15-1,-13 0,-9-2,-5 0,-8 4</inkml:trace>
  <inkml:trace contextRef="#ctx0" brushRef="#br0" timeOffset="53909.162">2453 1497,'-28'298,"54"-112,-26-184,1 1,0-1,-1 1,1-1,0 0,0 1,1-1,-1 0,0 0,1 0,-1 0,1 0,0 0,-1 0,1-1,0 1,0 0,0-1,1 0,-1 0,0 1,0-1,1 0,-1-1,1 1,-1 0,0-1,1 1,-1-1,1 0,-1 0,1 0,0 0,-1 0,1-1,-1 1,0-1,1 1,-1-1,1 0,-1 0,0 0,0 0,1-1,-1 1,0-1,0 1,0-1,0 1,-1-1,1 0,131-108,-132 109,0 0,0-1,0 1,0 0,1 0,-1 0,0 0,1 0,-1 0,0 0,1 0,-1 1,1-1,-1 0,1 1,-1 0,1-1,0 1,-1 0,1 0,0-1,-1 1,1 1,-1-1,1 0,0 0,-1 1,1-1,-1 0,1 1,0 0,-1-1,0 1,1 0,-1 0,1 0,-1 0,0 0,0 0,1 0,-1 0,0 1,0-1,0 0,-1 1,1-1,0 0,0 1,-1-1,1 1,-1 0,1-1,-1 1,1-1,-1 2,23 157,-18-141</inkml:trace>
  <inkml:trace contextRef="#ctx0" brushRef="#br0" timeOffset="54329.227">3018 2032,'30'-7,"1"-1,-1-2,0-1,-1-1,-1-2,0-1,2-3,-27 17,0 0,-1 0,1-1,-1 1,1-1,-1 0,1 1,-1-1,0 0,0 0,0-1,0 1,-1 0,1-1,0 1,-1-1,0 1,1-1,-1 0,0 0,-1 1,1-1,0 0,-1 0,0 0,1 0,-1 0,0 0,-1 0,1 1,0-1,-1 0,0 0,1 0,-1 0,0 1,0-1,-1 0,1 1,-1-1,1 1,-1-1,0 1,0 0,0 0,-1-1,-6 0,1 1,-1 0,0 1,1-1,-1 2,0-1,0 1,0 1,0 0,1 0,-1 1,0 0,1 0,-1 1,1 0,0 0,0 1,0 0,0 1,1-1,-1 2,1-1,1 1,-1 0,1 0,0 1,0 0,1 0,-3 4,4-7,1-1,-1 1,1 0,-1 1,1-1,1 0,-1 1,0 0,1 0,0 0,0 0,1 0,-1 0,1 0,0 0,1 1,-1-1,1 0,0 0,0 1,1-1,-1 0,1 1,0-1,1 0,-1 0,1 0,0 0,1 0,-1 0,1-1,0 1,0-1,0 0,0 0,1 0,0 0,0 0,3 1,5 0,0-1,1 0,0-1,-1 0,1-1,0-1,0 0,0-1,0 0,0-1,0 0,0-1,0-1,0 0,6-3,52-7,-47 10</inkml:trace>
  <inkml:trace contextRef="#ctx0" brushRef="#br0" timeOffset="55532.036">3892 1694,'11'0,"0"-1,-1 0,1-1,-1 0,0-1,1 0,-1-1,0 0,-1 0,1-1,-1 0,0-1,0 0,-1 0,0-1,0 0,0-1,-1 0,0 0,0 0,-1-1,0 0,-1 0,3-7,-8 15,0-1,0 1,0 0,0 0,0 0,0 0,1 0,-1 0,0-1,1 1,-1 0,0 0,1 0,-1 0,1 0,0 0,-1 0,1 1,0-1,0 0,-1 0,1 0,0 1,0-1,0 0,0 1,0-1,0 1,0-1,0 1,0-1,0 1,0 0,0 0,1-1,-1 1,0 0,0 0,0 0,0 0,0 0,1 1,-1-1,0 0,0 0,0 1,0-1,0 1,0-1,0 1,0-1,0 1,0 0,0-1,0 2,9 16,-2 1,-1 1,0-1,-1 1,-1 0,-1 0,-1 1,-1 0,0-1,-2 1,0 0,-3 13,3-8,-3 291,2-294,-1 1,-1-1,-1 0,0 0,-2 0,-1 0,-1-1,-1 0,-1-1,0 0,-2 0,0-1,-2-1,-1 1,11-16,-1 1,0-1,0-1,-1 1,1-1,-1 0,1 0,-1-1,0 1,0-1,0-1,-1 1,1-1,0 0,0 0,-1-1,1 0,-1 0,1-1,0 1,0-1,-1-1,-1 0,4 2,1-1,-1 0,0 0,0-1,1 1,-1-1,1 0,-1 0,1 0,0 0,-1 0,1-1,0 0,1 1,-1-1,0 0,1 0,0-1,0 1,0 0,0-1,0 0,1 1,-1-1,1 0,0 1,0-1,0 0,1 0,0 0,-1 0,1 0,1 0,-1 0,0 0,1 0,0-1,7-16,1 0,1 1,1 0,1 0,0 2,2-1,0 1,1 1,0 1,2 0,0 1,0 1,5-2,-3-1,1 1,1 0,1 2,0 0,0 2,2 0,-1 2,1 0,1 2,0 1,12-2,-13 7</inkml:trace>
  <inkml:trace contextRef="#ctx0" brushRef="#br0" timeOffset="55843.987">4655 1892,'-15'10,"1"2,0 0,0 0,2 2,-1-1,2 1,0 1,0 0,2 1,0 0,-5 13,13-27,0 0,1 1,-1-1,1 0,-1 1,1-1,0 0,0 1,0-1,0 0,1 1,-1-1,1 0,-1 1,1-1,0 0,0 0,0 1,0-1,0 0,0 0,0 0,1 0,-1-1,1 1,0 0,-1 0,1-1,0 1,0-1,0 0,0 0,0 0,0 0,0 0,1 0,-1 0,0 0,1-1,0 1,3 0,1 0,0 0,-1 0,1-1,0 0,-1 0,1-1,0 0,-1 0,1-1,-1 1,1-1,-1-1,1 1,0-2,-1-1,1 0,0 0,-1 0,0-1,0 1,-1-1,0-1,0 1,0-1,-1 0,0 0,0 0,0-1,1-5,-4 10,0 0,0 0,0 0,0-1,0 1,-1-1,0 1,1 0,-1-1,0 1,-1-1,1 1,-1 0,1-1,-1 1,0 0,0-1,0 1,-1 0,1 0,-1 0,0 0,0 0,0 1,0-1,0 0,-1 1,1 0,-1-1,1 1,-1 0,0 0,0 1,0-1,0 0,0 1,-3-1,-16-5</inkml:trace>
  <inkml:trace contextRef="#ctx0" brushRef="#br0" timeOffset="56163.098">4880 2174,'0'-9,"5"-14,6-7,2-3,-2-1,2 0,4 2,-1 1,-4 1,2 6,-2 2,2 5,-2 0,2 3,4 5,-2 3</inkml:trace>
  <inkml:trace contextRef="#ctx0" brushRef="#br0" timeOffset="56531.24">5388 1835,'-13'2,"0"0,1 1,-1 0,1 1,0 1,0 0,0 0,1 1,0 1,0 0,0 0,1 1,0 1,1-1,-1 2,2-1,-1 1,2 0,-3 4,9-10,0 0,0 0,0 0,0 0,0 0,1 0,0 0,0 0,0 0,0 0,1 0,-1 0,1 0,0 0,1 0,-1 0,0 0,1 0,0-1,0 1,0-1,1 1,-1-1,1 0,-1 0,1 0,0 0,0 0,1-1,2 3,1 0,1 1,0-1,1 0,-1 0,1-1,0 0,0-1,0 0,0 0,1-1,-1 0,9 0,-14-2,1 0,0-1,-1 1,1-1,0 0,-1 0,1-1,-1 0,1 1,-1-1,0-1,0 1,0-1,0 1,0-1,-1 0,1 0,-1-1,1 1,-1-1,-1 0,1 0,0 0,-1 0,8-13</inkml:trace>
  <inkml:trace contextRef="#ctx0" brushRef="#br0" timeOffset="56961.888">5557 2005,'14'-7,"8"-2,-1-1,0-1,-1-1,0-1,-1-1,0 0,-2-1,1-1,11-15,-28 30,0 0,0 0,-1 1,1-1,0 0,0 0,-1 0,1 0,0-1,-1 1,0 0,1 0,-1 0,1 0,-1 0,0-1,0 1,0 0,0 0,0 0,0-1,0 1,0 0,0 0,0-1,-1 1,1 0,-1 0,1 0,0 0,-1 0,0 0,1 0,-1 0,0 0,0 0,1 0,-1 0,0 0,0 0,0 1,0-1,0 0,0 1,0-1,0 1,0-1,-1 1,1-1,0 1,0 0,0 0,0-1,-1 1,1 0,0 0,-2 0,-72 4,62 0,0 1,1 1,-1 0,2 0,-1 1,1 1,0 0,0 1,1 0,0 0,-3 4,9-8,0-1,0 1,0-1,1 1,0 0,0 1,0-1,0 0,1 1,0 0,0-1,0 1,1 0,0 0,0 0,1 0,-1 0,1 0,1 0,-1 0,1 0,0 0,0 0,1 0,0 0,0 1,3 0,0-2,1 1,0 0,-1-1,2 0,-1-1,0 1,1-1,0-1,0 1,0-1,1 0,-1-1,0 1,1-2,0 1,-1-1,1 0,0-1,0 1,0-2,0 1,-1-1,1 0,2-1,168-51,-154 42</inkml:trace>
  <inkml:trace contextRef="#ctx0" brushRef="#br0" timeOffset="57462.14">6178 1864,'-17'7,"1"0,0 1,0 1,1 0,0 1,0 1,1 0,1 1,0 1,0 0,2 1,-1 0,2 0,0 1,-4 9,13-22,1 0,-1 0,0 0,0 0,1 0,0 0,-1 1,1-1,0 0,0 0,0 0,0 1,0-1,1 0,-1 0,1 0,-1 0,1 1,0-1,0 0,0 0,0 0,0-1,0 1,1 0,-1 0,0-1,1 1,0 0,-1-1,1 0,0 1,0-1,0 0,0 0,0 0,0 0,0 0,0-1,0 1,1 0,91 2,-80-7,0 0,-1-1,1 0,-1-1,0-1,-1 0,0 0,0-2,0 1,-1-1,-1-1,1 0,-2-1,1 0,-2 0,1-1,-1 0,1-4,8-15,-2-1,-1-1,-1 0,-2 0,-2-1,5-34,-11 62,-1-1,-1 1,1-1,-1 0,0 1,-1-1,0 0,0 0,0 0,-1 1,0-1,0 0,-1 1,1-1,-1 1,-1-1,0 1,0 0,0 0,0 0,-1 0,0 1,0-1,-1 1,1 0,-1 1,0-1,0 1,-1 0,1 0,-1 0,0 1,0 0,0 0,-1 0,1 1,-1 0,1 1,-1-1,-5 0,5 3,0 0,0 1,0-1,0 1,1 1,-1-1,0 1,1 0,0 1,-1-1,1 1,1 1,-1-1,1 1,0 0,0 0,0 0,0 1,1-1,0 1,0 1,1-1,0 0,0 1,0-1,1 1,0 0,0 0,1 0,0 0,0 0,0 0,1 0,1 2,-2 6,1 0,1 0,1 1,0-1,0 0,2 0,0-1,1 1,0-1,1 0,1 0,0 0,1-1,0 0,1-1,1 0,0 0,0-1,1 0,2 0,5 5,1-1,1-1,0-1,1 0,0-2,1-1,0 0,1-1,0-2,0 0,1-2,-1 0,1-2,9 0,-8-3</inkml:trace>
  <inkml:trace contextRef="#ctx0" brushRef="#br0" timeOffset="60116.983">7166 1694,'19'4,"1"-2,0 0,0-2,0 0,-1-1,1-1,0-1,-1 0,1-2,-1 0,10-5,-17 4,0-2,0 1,0-2,-1 1,0-2,0 1,-1-1,-1-1,0 0,0 0,-1-1,-1 0,0-1,0 1,-1-1,-1 0,0-1,3-13,-7-14,-1 41,0-1,0 0,0 1,0-1,0 1,0-1,-1 1,1-1,0 1,0-1,-1 1,1-1,0 1,-1-1,1 1,0 0,-1-1,1 1,-1-1,1 1,-1 0,1 0,-1-1,1 1,-1 0,1 0,-1-1,1 1,-1 0,1 0,-1 0,1 0,-1 0,0 0,1 0,-1 0,1 0,-1 0,1 0,-1 0,1 1,-1-1,0 0,1 0,-1 0,1 1,-1-1,1 0,0 1,-1-1,1 0,-1 1,1-1,0 1,-1-1,1 1,0-1,-1 0,1 1,0-1,0 1,-1 0,1-1,0 1,0-1,0 1,0-1,0 1,0-1,0 1,-14 20,2 0,1 1,1 0,0 1,2 0,1 1,1-1,0 1,0 15,3-26,-3 16,-8 34,3 1,3 0,0 40,9 134,-3-227,0-1,0 1,-1-1,0 0,-1 0,0 0,-1-1,0 1,0-1,-1 0,-1 0,1-1,-1 0,-1 0,1-1,-1 0,0 0,-1 0,0-1,0-1,0 0,-1 0,1 0,-11 2,-4 3</inkml:trace>
  <inkml:trace contextRef="#ctx0" brushRef="#br0" timeOffset="60566.807">7138 2146,'22'-22,"0"2,1 1,1 0,1 2,1 1,0 1,1 1,1 2,0 0,6 0,-9 4,0-1,0-2,-1 0,-1-2,0 0,-1-1,7-7,45-41,-73 62,0 0,0 0,0 1,-1-1,1 0,0 1,0-1,-1 1,1-1,0 1,-1-1,1 1,-1-1,1 1,-1 0,1-1,-1 1,1 0,-1 0,0-1,1 1,-1 0,0 0,1-1,-1 1,0 0,0 0,0 0,0 0,0-1,0 1,0 0,0 0,0 0,0-1,0 1,-1 0,1 0,0 0,0 1,-2 38,0-35,1 1,0-1,0 0,1 1,-1-1,1 1,0-1,1 1,-1-1,1 0,0 1,1-1,-1 0,1 0,0 0,0 0,1 0,-1 0,1 0,0-1,0 1,1-1,3 3,10 1</inkml:trace>
  <inkml:trace contextRef="#ctx0" brushRef="#br0" timeOffset="60915.476">7815 2231,'5'-5,"1"-11,0-8,4-4,0-3,-2 0,3 0,0 0,2 1,4 1,-1 0,2 6,-3 1,2 5,2 5,-2 9,-4 6</inkml:trace>
  <inkml:trace contextRef="#ctx0" brushRef="#br0" timeOffset="61295.92">8182 2005,'10'-12,"1"1,-2 0,1-1,-2 0,0 0,0-1,-1 0,0 0,-1-1,3-12,-8 25,-1 0,1 0,-1 0,0 0,1 0,-1 0,0 0,0 0,0-1,1 1,-1 0,0 0,0 0,-1 0,1 0,0 0,0-1,-1 1,1 0,0 0,-1 0,1 0,-1 0,1 0,-1 0,0 0,1 0,-1 1,0-1,0 0,1 0,-1 1,0-1,0 0,0 1,0-1,0 1,0-1,0 1,0-1,0 1,0 0,-1-1,1 1,0 0,0 0,0 0,0 0,0 0,-54 21,34-4,1 2,1 0,1 1,0 1,1 1,2 0,0 1,-3 9,15-28,1 0,0 0,0 0,0 0,0 1,0-1,1 1,0-1,0 1,0-1,1 1,-1 0,1-1,0 1,1 0,-1-1,1 1,0 0,0-1,0 1,0-1,1 1,0-1,0 0,0 0,1 0,-1 0,1 0,0 0,0-1,0 1,1-1,-1 0,1 0,-1 0,1-1,0 1,0-1,1 0,-1 0,0 0,3 0,5 1,1 0,0-1,0-1,0 0,0-1,0 0,0-1,0-1,0 0,-1 0,1-1,-1-1,1 0,-1-1,7-4,12-6,-2-2,0-1,-1-1,-1-1,10-12,-20 16,-4 1</inkml:trace>
  <inkml:trace contextRef="#ctx0" brushRef="#br0" timeOffset="62083.066">8719 1864,'-40'26,"20"-15,0 1,1 1,0 0,1 2,1 0,0 1,2 0,-1 1,2 1,-8 14,20-30,0 0,0 0,1 0,-1 0,1 1,-1-1,1 1,0-1,0 1,0-1,0 1,1 0,-1-1,1 1,0 0,-1 0,1 0,0-1,1 1,-1 0,0 0,1-1,0 1,-1 0,1-1,0 1,0-1,1 1,-1-1,0 1,1-1,0 0,-1 0,1 0,0 0,0 0,0 0,0 0,1-1,-1 1,0-1,1 1,-1-1,1 0,-1 0,1 0,0 0,-1-1,1 1,8-3,-1 0,1 0,-1-1,0 0,1-1,-2 0,1-1,0 0,-1 0,0-1,0-1,-1 1,0-1,0 0,0-1,-1 0,0 0,4-9,-6 12,120-158,-111 150,-17 27,-15 26,-12 21,4 0,1 2,-10 47,29-77,2 1,1 0,1 0,2 1,2-1,3 13,23 111,-44-174,-2-62,18 66,-1 0,0 1,-1-1,-1 1,0 0,0-1,-1 1,0 0,-1 1,0-1,-1 1,0 0,-1 1,0-1,0 1,-1 0,0 1,-1 0,0 1,-1-1,-33-2,79 21,-6-14,0-1,0-2,-1 0,0-3,0 0,-1-1,0-2,2-3,54-25,-60 30</inkml:trace>
  <inkml:trace contextRef="#ctx0" brushRef="#br0" timeOffset="62398.808">9114 1948,'24'29,"12"9,6-6,0-14,-3-14,-7-13,-5-10,-1-6,-7-4,-5-2,-6 0,-3 0,-4 6</inkml:trace>
  <inkml:trace contextRef="#ctx0" brushRef="#br0" timeOffset="62798.808">9621 2089,'24'-16,"-1"-1,-1-2,0 0,-2-1,0-1,-1-1,-2 0,0-2,-1 0,-15 23,1 0,-1-1,0 1,1-1,-1 1,0-1,0 1,0-1,0 1,0-1,0 0,-1 0,1 1,0-1,-1 0,0 0,1 0,-1 0,0 0,0 0,0 0,0 1,0-1,0 0,-1 0,1 0,-1 0,1 0,-1 1,0-1,0 0,0 0,0 1,0-1,0 1,0-1,0 1,0-1,-1 1,1 0,-1 0,1-1,-1 1,1 0,-1 0,0 1,0-1,1 0,-1 0,0 1,0-1,-1 1,-10 2,1 2,0-1,0 2,0-1,0 2,0-1,1 2,0 0,1 0,-1 0,1 2,1-1,0 1,0 1,-4 5,8-11,0 0,1-1,0 1,0 1,0-1,0 0,1 1,-1 0,1 0,1 0,-1 0,1 1,0-1,0 0,0 1,1 0,-1-1,2 1,-1 0,0 0,1-1,0 1,1 0,-1 0,1 0,0-1,1 1,-1 0,1-1,0 1,1-1,-1 0,1 0,0 0,0 0,1 0,-1-1,1 1,0-1,0 0,1 0,-1 0,10 0,-1 0,1 0,-1-1,1-1,0 0,0-1,0 0,1-2,-1 1,0-2,0 0,-1 0,1-1,0-1,7-3,-19 6,23-5</inkml:trace>
  <inkml:trace contextRef="#ctx0" brushRef="#br0" timeOffset="63234.938">9961 2174,'10'-10,"27"-26,-1-2,-2-1,-1-1,24-43,-51 74,7-11,-6 34,-7-9,1 1,-1-1,1 0,0 0,0 1,1-1,-1 0,1 0,0-1,1 1,-1 0,1-1,0 1,0-1,0 0,1 0,-1 0,1 0,0-1,0 1,1-1,-1 0,0 0,1-1,0 1,0-1,0 0,0 0,0-1,0 0,0 0,0 0,1 0,-1-1,0 0,5 0,0-1,-1 0,1-1,-1 0,0 0,0-1,0 0,-1-1,1 0,-1 0,0-1,0 0,0-1,0 1,-1-2,0 1,-1-1,5-4,-1-4</inkml:trace>
  <inkml:trace contextRef="#ctx0" brushRef="#br0" timeOffset="63485.796">10779 1807,'-34'20,"-15"15,0 6,8 2,17-2,16-8,15-9,11-9,7-8,4-4,3-2,-1-8,0-1,-5 0</inkml:trace>
  <inkml:trace contextRef="#ctx0" brushRef="#br0" timeOffset="64076.27">10948 1835,'-18'88,"17"-86,1 1,0-1,0 0,0 1,0-1,0 1,0-1,1 0,-1 0,1 1,-1-1,1 0,0 0,0 1,0-1,0 0,1 0,-1 0,0-1,1 1,-1 0,1 0,0-1,0 1,-1-1,1 1,0-1,0 0,0 0,1 0,-1 0,0 0,0 0,1-1,0 1,4-2,0-1,0 1,0-1,0-1,0 1,-1-1,0 0,1-1,-1 1,0-1,-1-1,1 1,-1-1,1 0,-2 0,1 0,0-1,-1 0,0 0,2-5,22-22,-23 27,0-1,1 0,-1 1,1 0,1 0,-1 1,1 0,0 0,0 1,1-1,-1 2,1-1,0 1,0 0,0 1,0-1,1 2,-1-1,1 1,6 0,-12 4,1 0,-1-1,0 1,0 0,0 1,0-1,-1 0,1 1,-1 0,0-1,0 1,0 0,-1 0,1 0,-1 0,0 0,0 1,-1-1,1 0,-1 0,0 1,0-1,0 0,0 1,-1-1,-1 3,2 2,-5 427,5-417,0 1,-2-1,0 0,-1 0,-1 0,-1-1,-1 1,-4 8,9-25,0 1,0 0,-1-1,1 1,-1-1,0 0,0 0,0 1,0-1,0 0,0 0,-1-1,1 1,-1 0,1-1,-1 0,0 1,1-1,-1 0,0 0,0-1,0 1,1-1,-1 1,0-1,0 0,0 0,0 0,0 0,0-1,0 1,0-1,0 0,1 0,-1 0,0 0,1 0,-1 0,0-1,1 0,-1 1,1-1,0 0,0 0,0 0,0 0,0-1,0 1,0 0,1-1,-1 1,1-1,0 0,0 1,-1-3,-1-4,1-1,0 0,1 0,-1 1,2-1,-1 0,2 0,-1 0,1 0,1 1,0-1,0 0,1 1,0-1,0 1,1 0,1 0,-1 1,2-1,-1 1,1 0,0 0,1 1,-1 0,1 0,1 0,0 1,0 0,0 1,3-2,26-17,2 3,0 0,1 3,2 1,-1 3,2 1,14-2,-33 10</inkml:trace>
  <inkml:trace contextRef="#ctx0" brushRef="#br0" timeOffset="84324.48">195 2879,'62'-30,"-1"-3,-1-2,-3-3,31-27,-78 59,-1-1,0 0,-1-1,0 0,0 0,-1 0,1-1,-2 0,0-1,0 1,2-7,-8 16,0 0,-1 0,1 0,0 0,0 0,-1-1,1 1,0 0,0 0,-1 0,1-1,0 1,0 0,-1 0,1 0,0-1,0 1,0 0,0 0,-1-1,1 1,0 0,0-1,0 1,0 0,0-1,0 1,0 0,0 0,0-1,0 1,0 0,0-1,0 1,0 0,0-1,-19 26,5 10,1 0,2 1,1 1,2-1,1 1,3 1,0 3,-3 17,-14 106,8-38,-6-1,-5-1,-31 88,52-201,-1-1,-1 0,1 0,-2 0,1-1,-1 0,-1 0,1 0,-1-1,-1 0,0 0,0-1,0 0,-1-1,0 1,0-2,-1 1,0-1,0-1,0 0,0 0,-1-1,1 0,-1-1,0 0,0-1,0 0,-6-1,3 1,-68-7,80 6,0-1,0 1,0-1,0 0,0 0,0 1,0-2,0 1,0 0,0 0,0-1,1 1,-1-1,1 1,-1-1,1 1,0-1,-1 0,1 0,0 0,0 0,0 0,0 0,1 0,-1 0,1 0,-1 0,1-1,0 1,-1 0,1 0,0 0,1-2,2-9,0-1,1 1,1 0,0 0,1 1,0 0,1 0,0 0,1 1,1 0,-1 0,7-5,5-9,182-240,-175 230,-24 28,1 0,0 1,1-1,0 1,0 0,0 0,0 0,1 1,0-1,0 1,1 1,-1-1,1 1,0 1,0-1,0 1,1 0,-1 1,1 0,0 0,-1 0,3 1,45 10,-31-3</inkml:trace>
  <inkml:trace contextRef="#ctx0" brushRef="#br0" timeOffset="84725.541">788 3359,'-5'6,"4"-7,5-13,9-29,3 1,2 0,1 2,2 0,2 1,2 1,5-4,27-28,-43 60</inkml:trace>
  <inkml:trace contextRef="#ctx0" brushRef="#br0" timeOffset="85105.961">1183 3246,'0'0,"25"-10,-1-2,-1-1,0 0,0-2,-2-1,0 0,-1-2,0 0,5-8,-24 25,1-1,0 1,0-1,-1 0,1 0,-1 1,1-1,-1 0,0 0,0-1,0 1,0 0,0 0,0 0,-1-1,1 1,-1 0,0-1,1 1,-1 0,0-1,0 1,-1-1,1 1,0 0,-1-1,1 1,-1 0,0 0,0-1,0 1,0 0,0 0,0 0,-1 0,1 0,-1 0,1 1,-1-1,0 0,0 1,0-1,0 1,0 0,0 0,0-1,0 1,0 1,0-1,-1 0,0 0,-4 0,0 0,1 1,-1 0,0 0,0 0,1 1,-1 0,0 0,1 1,-1 0,1 0,0 0,-1 1,1 0,0 0,1 1,-1 0,1 0,-1 0,1 0,0 1,1 0,-1 1,-5 4,1 1,0 0,1 1,1 0,0 0,0 0,1 1,1 0,0 1,-2 9,6-18,-1 0,2 0,-1 0,1 1,-1-1,1 0,1 0,-1 0,1 0,0 0,0 0,0 0,1 0,-1 0,1-1,0 1,1-1,-1 1,1-1,0 0,0 0,1 0,-1 0,1 0,-1-1,1 0,0 0,1 1,5 2,0-1,0 1,1-2,0 1,0-1,0-1,0 0,1-1,-1 0,1-1,-1 0,1 0,11-2,0 0,0-1,0-1,0-2,-1 0,0-1,0-1,0-2,-1 0,0-1,19-12,-16 8</inkml:trace>
  <inkml:trace contextRef="#ctx0" brushRef="#br0" timeOffset="90005.565">2114 3049,'0'-3,"0"0,0 0,0 0,-1 0,1 0,-1 0,0 0,0 0,0 0,0 0,-1 0,1 0,-1 1,0-1,0 1,1-1,-1 1,-1 0,1 0,0 0,-1 0,1 0,-1 0,1 1,-1-1,0 1,0 0,0-1,1 1,-1 1,0-1,0 0,-1 1,1-1,0 1,0 0,0 0,0 0,0 1,0-1,0 1,0 0,0 0,0 0,0 0,0 0,1 0,-1 1,-2 1,-20 11,1 2,1 1,0 1,1 1,1 1,1 1,0 0,2 2,-3 5,16-22,0 1,1 0,-1 1,1-1,1 1,0 0,0 0,0 0,1 0,0 0,1 1,-1-1,2-5,0 0,0 0,0 0,0 0,0-1,0 1,1 0,-1 0,1-1,0 1,0 0,0-1,0 1,0 0,1-1,-1 0,1 1,-1-1,1 0,0 0,0 0,0 0,0 0,0 0,1 0,-1-1,1 0,-1 1,1-1,-1 0,1 0,-1 0,1 0,0-1,0 1,1 0,5 0,1-1,-1 1,0-2,1 1,-1-1,1 0,-1-1,0 0,0-1,0 0,0 0,0-1,-1 0,0 0,1-1,-2 0,5-4,114-117,-49-11,-77 159,-82 178,60-152,3 2,1 0,3 0,2 2,2-1,3 2,-2 45,13 72,-3-168,-1-1,1 0,0 0,0 0,0 0,0 1,0-1,0 0,0 0,0 1,0-1,0 0,1 0,-1 0,1 0,-1 0,1 1,-1-1,1 0,-1 0,1 0,0 0,0 0,-1-1,1 1,0 0,0 0,0 0,0-1,0 1,0 0,0-1,0 1,0-1,1 0,-1 1,0-1,0 0,0 1,0-1,1 0,-1 0,0 0,0 0,1 0,-1 0,0-1,0 1,0 0,0-1,1 1,-1-1,149-101,-134 94,-13 8,0 0,-1-1,1 1,-1-1,1 0,-1 0,1 0,-1 0,1 0,-1 0,0-1,0 1,1-1,-1 1,0-1,0 0,-1 0,1 0,0 0,-1 0,1 0,-1-1,0 1,1 0,-1-1,0 1,-1-1,1 1,0-1,-1 1,1-1,-1 0,0 1,0-1,0 0,0 1,0-1,-1-2,-10-6,-1-1,1 1,-2 1,0 0,0 1,0 1,-1 0,0 0,-1 2,0 0,0 0,0 1,-16-2,-185-38,289 23,116-11,-35 0,-130 25</inkml:trace>
  <inkml:trace contextRef="#ctx0" brushRef="#br0" timeOffset="90910.465">2397 3106,'-4'6,"0"1,0 1,1-1,-1 0,2 1,-1 0,1 0,1-1,-1 1,1 0,1 1,-1-1,2 0,0 7,-2 0,0-9,0-1,0 1,0-1,0 1,1 0,0-1,0 1,1-1,0 1,0-1,0 1,0-1,1 1,0-1,0 0,0 0,1 0,0 0,0 0,0-1,0 1,1-1,0 0,0 0,0 0,0 0,0-1,1 0,0 0,0 0,0 0,0-1,0 0,3 1,3-4,0-2,-1 1,1-2,-1 1,0-1,0-1,0 0,0 0,-1-1,0 0,0 0,-1-1,0-1,0 1,0-1,-1-1,0 1,-1-1,0 0,0-1,-1 1,0-1,-1 0,0-1,1-6,23-81,-29 95,-1 12</inkml:trace>
  <inkml:trace contextRef="#ctx0" brushRef="#br0" timeOffset="94805.119">3018 3219,'9'0,"1"-1,0 1,0-2,0 1,-1-1,1-1,-1 0,0 0,0 0,0-1,0-1,0 0,-1 0,0-1,0 1,0-2,-1 1,0-1,2-3,-8 9,1-1,-1 1,0-1,0 1,0-1,0 0,0 1,-1-1,1 0,-1 1,1-1,-1 0,1 0,-1 0,0 0,0 1,0-1,0 0,0 0,0 0,0 0,-1 1,1-1,-1 0,1 0,-1 0,0 1,0-1,0 1,0-1,0 0,0 1,0 0,0-1,0 1,-1 0,1-1,-1 1,1 0,-1 0,0 0,-75-20,58 24,1 1,-1 0,1 1,0 1,0 1,1 0,0 2,0 0,1 0,0 2,-2 2,12-8,0 0,0 1,0 0,0 0,1 0,0 1,1 0,-1 0,1 0,0 0,1 1,0 0,0-1,1 1,0 0,0 0,1 1,0-1,0 0,1 0,0 1,1-1,-1 0,2 0,-1 0,1 0,0 0,1 0,0 0,0-1,1 1,0-1,0 0,0 0,1 0,0-1,1 1,-1-1,5 3,-4-4,1 0,-1 0,1-1,0 0,0 0,1 0,-1-1,1-1,0 1,-1-1,1 0,0-1,0 0,1 0,-1 0,0-1,0-1,0 1,0-1,3-1,156-47,-166 49,22-11,-5 1</inkml:trace>
  <inkml:trace contextRef="#ctx0" brushRef="#br0" timeOffset="95545.722">3554 3020,'-69'101,"-83"140,143-210,30-37,133-163,-65 68,-89 101,0-1,0 1,0-1,0 1,0-1,0 0,0 1,1-1,-1 1,0-1,0 1,1-1,-1 1,0-1,1 1,-1-1,1 1,-1 0,0-1,1 1,-1 0,1-1,-1 1,1 0,-1-1,1 1,-1 0,1 0,-1 0,1 0,0-1,-1 1,1 0,-1 0,1 0,-1 0,1 0,0 0,-1 0,1 1,-1-1,1 0,-1 0,1 0,-1 1,1-1,-1 0,1 0,-1 1,1-1,-1 0,1 1,-1-1,1 1,-1-1,0 1,1-1,-1 0,0 1,1-1,-1 1,0 0,0-1,0 1,1-1,-1 1,0-1,0 1,2 48,-3-33,1-12,0-1,0 1,0 0,0-1,0 1,1 0,0-1,0 1,0 0,0-1,0 0,1 1,-1-1,1 0,0 1,0-1,0 0,1-1,-1 1,1 0,-1-1,1 1,0-1,0 0,0 0,0 0,1 0,-1 0,0-1,1 0,-1 1,1-1,-1-1,1 1,0 0,-1-1,1 0,0 0,-1 0,1 0,0 0,-1-1,1 0,0 0,-1 0,1 0,-1 0,2-1,8-8,1-1,-1 1,-1-2,0 0,-1-1,0 0,0 0,-2-1,0 0,0-1,-2 0,1-1,-2 1,0-1,0-4,6-44,-19 58,-3 6</inkml:trace>
  <inkml:trace contextRef="#ctx0" brushRef="#br0" timeOffset="96161.136">4146 2936,'-31'27,"18"-23,0 2,1-1,0 2,1-1,-1 2,1 0,1 0,0 1,0 0,0 0,1 1,1 1,-1-1,2 1,0 1,0 0,1 0,0 0,5-8,0 0,1 0,-1 1,1-1,0 0,0 0,0 0,1 1,-1-1,1 0,0 0,0 0,1 0,-1 0,1 0,0-1,0 1,0 0,1-1,-1 0,1 1,-1-1,1 0,0 0,1-1,-1 1,0-1,1 1,-1-1,1 0,1 0,126 44,-126-44,0-1,0 0,0 0,0 0,0-1,1 0,-1 0,0 0,0-1,0 0,0 0,0 0,0 0,0-1,0 0,0 0,-1 0,1 0,-1-1,1 0,-1 0,0 0,0-1,0 1,0-2,7-9</inkml:trace>
  <inkml:trace contextRef="#ctx0" brushRef="#br0" timeOffset="96906.057">4457 2936,'-9'11,"1"0,1 1,0 0,1 0,0 0,1 1,0 0,-2 11,2-10,3-9,-1 0,1 0,0 0,1 0,-1 1,1-1,0 0,0 1,0-1,1 1,0-1,0 1,1-1,-1 0,1 1,0-1,0 0,1 1,0-1,0 0,0 0,1 0,-1 0,1-1,0 1,0-1,1 0,-1 0,1 0,0 0,0 0,1-1,-1 0,1 0,-1 0,1 0,0-1,2 1,4-4,1-1,0 0,0 0,-1-1,1-1,-1 0,0 0,0-1,0-1,-1 0,0 0,0-1,0 0,-1-1,0 0,-1 0,0-1,0 0,-1-1,0 0,5-9,6-6,-2-1,-1-1,-1 0,-2 0,9-26,-21 77,1-1,1 0,1 0,1 0,1 0,1-1,1 0,1 0,1 0,2 1,108 277,-114-278,0 0,-1 0,-2 0,0 0,-1 1,-2 13,1-30,-1 1,0-1,0 1,0-1,-1 1,0-1,0 0,-1 0,0 0,0 0,0 0,-1-1,1 0,-1 1,-1-1,1 0,-1-1,0 1,0-1,0 0,0 0,-1-1,0 0,-1 1,-4 1,0-1,0 0,-1 0,1-2,-1 1,0-1,0-1,0 0,0-1,-2 0,10 0,0 0,0-1,-1 1,1-1,0 0,0-1,0 1,0 0,0-1,0 0,1 0,-1 0,0-1,1 1,0-1,-1 0,1 0,0 0,1 0,-1 0,1-1,-1 1,1-1,0 0,0 1,0-1,1 0,-1 0,1 0,0-2,1-8,0-1,1 1,0-1,2 1,-1-1,2 1,0 0,0 0,2 1,-1-1,2 1,0 0,0 1,1 0,1 0,0 1,1 0,0 0,0 1,2-1,29-31,1 1,2 2,2 2,2 2,6-1,-29 21,1 2,1 1,0 0,1 3,0 0,1 1,28-3,-4-2,-33 7</inkml:trace>
  <inkml:trace contextRef="#ctx0" brushRef="#br0" timeOffset="99258.799">5614 2653,'0'-2,"1"0,-1 0,1-1,0 1,0 0,0 0,0 0,0 0,0 0,1 0,-1 0,1 1,-1-1,1 0,-1 1,1-1,0 1,0 0,0 0,0-1,0 1,0 0,0 1,0-1,1 0,-1 1,0-1,0 1,1-1,-1 1,0 0,2 0,36-11,1 1,1 3,-1 1,1 1,0 3,24 2,-63 0,1 0,-1 0,0 1,1-1,-1 1,0-1,1 1,-1 0,0 1,0-1,0 0,0 1,0 0,0 0,0 0,0 0,-1 0,1 0,-1 1,0-1,1 1,-1 0,0 0,-1-1,1 1,0 1,-1-1,0 0,0 0,0 0,0 1,0-1,-1 0,1 1,-1-1,0 1,0-1,0 0,0 1,-1-1,1 0,-1 1,0-1,0 0,0 1,-1-1,-83 159,-79 77,146-201,13-20</inkml:trace>
  <inkml:trace contextRef="#ctx0" brushRef="#br0" timeOffset="99512.77">6291 3331,'-29'28,"-14"11,0-3</inkml:trace>
  <inkml:trace contextRef="#ctx0" brushRef="#br0" timeOffset="99744.783">5981 3246,'38'34,"23"15,5 0,-3-3,-8-11,-8-10,-8-10,-10-7</inkml:trace>
  <inkml:trace contextRef="#ctx0" brushRef="#br0" timeOffset="100923.985">6291 3387,'-48'34,"-102"92,66-68,83-52,5-3</inkml:trace>
  <inkml:trace contextRef="#ctx0" brushRef="#br0" timeOffset="101927.193">5811 3133,'0'5,"0"6,0 7,-4-1,-3 3,1-4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28.0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2822 2015,'60'-48,"-48"46,0-1,0 2,0 0,0 0,1 1,-1 0,0 1,0 1,0 0,0 0,0 2,0-1,-1 1,1 1,-1 0,0 1,-1 0,1 0,-1 1,3 3,-8-2,1 0,-2 1,1 0,-1 0,0 0,-1 0,0 0,-1 1,0-1,0 1,-1 0,0 0,-1-1,0 1,0 0,-1 0,-1-1,0 6,0 22,0 360,5-367,2-1,0 1,2-1,1 0,2 0,0-1,2-1,3 4,-14-29,8 19,4 11,1 0,2 0,1-1,1-2,2 1,3 0,-8-16,1 0,0-1,1-1,0 0,1-2,1 0,15 6,82 25,-126-24,-65 4,66-20,-1 1,0 0,1 1,-1 0,1 0,0 1,0 0,0 1,1 0,-1 0,-2 4,6-2,1 0,0 0,1 1,0-1,0 1,0 0,1 0,0 0,1 0,0 0,0 0,1 0,0 1,0-1,1 0,0 0,2 5,-2 15,29 200,-16-142,-10-70,-1-1,0 1,-1 0,-1 0,-1 0,0-1,-2 14,-23 197,25-213,0-1,-1 0,-1 1,0-1,0 0,-1 0,0 0,-1 0,-1-1,0 1,0-1,-1 0,-1-1,0 0,0 0,-1 0,0-1,0 0,-1 0,-4 2,2-6,-1-1,1 0,-1 0,0-2,0 1,-1-1,1-1,0 0,-1-1,1 0,0-1,-11-2,-14 2,-95-1,120 2</inkml:trace>
  <inkml:trace contextRef="#ctx0" brushRef="#br0" timeOffset="7819.902">1 999,'28'4,"1"-1,-1-2,1-1,0-1,0-1,-1-2,0-1,0-1,26-9,-26 6,0-1,-1-2,-1 0,0-2,-1-1,0-1,-1-1,-1-1,-1-1,-1-1,0-1,-1 0,-2-2,0 0,10-19,55-81,-5-4,-1-13,20-55,-49 108,-48 87,0-1,0 1,1-1,-1 0,0 1,1-1,-1 1,0 0,1-1,-1 1,1-1,-1 1,0-1,1 1,-1 0,1-1,-1 1,1 0,0 0,-1-1,1 1,-1 0,1 0,-1 0,1 0,0 0,-1 0,1 0,-1 0,1 0,0 0,-1 0,1 0,-1 0,1 0,0 0,-1 1,1-1,-1 0,1 0,-1 1,1-1,-1 0,1 1,-1-1,1 1,-1-1,1 0,-1 1,0-1,1 1,-1-1,0 1,0 0,1-1,-1 1,0-1,0 1,0-1,1 1,-1 0,0-1,0 1,0-1,12 49,-11-41,8 55,-3 1,-3 0,-4 34,1-44,1 4,-2 0,-2 0,-3 0,-3 0,-2-1,-3-1,-2 0,-21 48,27-84,-1 0,-1-1,0-1,-2 0,0-1,-1 0,-1-1,0-1,-1-1,-3 1,10-7,0-1,-1 0,0-1,-1 0,1-1,-1 0,0-1,0 0,-1-1,1 0,-1-1,1-1,-1 0,0 0,1-1,-1-1,0 0,-3-2,10 2,0 0,0-1,1 0,-1-1,0 1,1-1,0 0,0 0,-1-1,2 1,-1-1,0 0,1-1,0 1,0-1,0 0,1 0,0 0,-1 0,2 0,-1-1,1 1,0-1,0 0,0 0,1 0,0 0,0 0,0 0,1 0,0 0,0 0,1 0,-1 0,2-3,4-16</inkml:trace>
  <inkml:trace contextRef="#ctx0" brushRef="#br0" timeOffset="8232.922">1411 971,'49'-12,"-1"-2,0-2,-1-2,0-2,-2-2,39-26,-75 43,-1-1,0 0,0 0,0-1,-1 0,0 0,0-1,-1 0,0 0,-1 0,1-1,-2 0,1 0,-1 0,0-1,-1 1,0-1,-1 0,0 0,-1 0,1-8,-2 15,0 0,0 0,-1 0,1 0,-1 0,0 0,0 1,0-1,0 0,0 0,-1 1,1-1,-1 1,1-1,-1 1,0 0,0-1,0 1,-1 0,1 1,0-1,-1 0,1 0,-1 1,0 0,1-1,-1 1,0 0,0 0,0 1,1-1,-1 1,0-1,0 1,0 0,0 0,0 0,0 0,0 1,0-1,0 1,0 0,0 0,1 0,-1 0,0 0,1 1,-1-1,0 1,1-1,-1 2,-23 13,1 0,1 2,1 1,0 1,1 1,2 1,0 0,1 2,1 0,2 1,0 1,-6 17,13-25,2 0,0 1,1 0,1 0,1 1,0-1,1 7,2-19,1 0,0-1,0 1,0 0,1 0,0-1,0 1,0-1,1 1,0-1,1 1,-1-1,1 0,0 0,1 0,-1-1,1 1,0-1,1 0,-1 0,1 0,0-1,1 1,6 2,-1-1,1 0,0-1,0 0,0-1,1-1,-1 0,1 0,0-1,0-1,0 0,0-1,0 0,0-1,0-1,0 0,-1 0,7-3,25-8,-1-1,0-2,-2-2,27-16,-21 6,-1-2,-1-2,-2-1,13-16,-29 27,-2 1</inkml:trace>
  <inkml:trace contextRef="#ctx0" brushRef="#br0" timeOffset="8621.97">2173 914,'42'-2,"0"-2,-1-1,0-2,0-3,0 0,-2-3,3-2,-31 11,-1 0,0 0,0-1,0 0,0 0,-1-1,0-1,0 0,-1 0,0 0,0-1,0 0,-1-1,0 0,-1 0,0 0,-1-1,0 0,0 0,1-6,-5 13,0 0,0 1,-1-1,1 0,-1 1,0-1,0 0,0 0,0 1,0-1,-1 0,1 1,-1-1,0 0,1 1,-1-1,-1 1,1-1,0 1,0-1,-1 1,0 0,1 0,-1 0,0 0,0 0,0 0,0 0,0 1,-1-1,1 1,0-1,-1 1,1 0,-1 0,1 0,-1 0,0 1,1-1,-1 1,-1-1,-4 0,1 0,-1 0,0 1,0 0,0 0,0 1,1 0,-1 0,0 1,1 0,-1 1,1-1,0 1,-3 2,-8 7,2 1,-1 1,2 0,0 2,0-1,2 2,0 0,1 0,0 1,2 1,0 0,1 0,1 1,1 0,0 0,2 1,-1 9,4-20,0-1,1 1,1 0,-1 0,2 0,-1 0,1 0,1 0,0-1,0 1,1 0,1-1,-1 0,1 0,1 0,-1 0,2-1,-1 1,1-1,0-1,1 1,0-1,0 0,1-1,2 3,9 2,1 0,0-1,0-1,1 0,1-2,-1-1,1 0,0-2,0 0,0-2,1 0,-1-2,1 0,-1-2,0 0,1-1,-1-1,-1-2,1 0,-1-1,0-1,0-1,-1-1,0-1,-1 0,0-2,-1 0,-1-1,7-6,1-5</inkml:trace>
  <inkml:trace contextRef="#ctx0" brushRef="#br0" timeOffset="12901.854">3725 802,'81'21,"0"-4,1-3,0-4,49-1,-79-5,267 9,15-15,-89 0,-133 2,-148 34,4-8,0 0,2 3,1 0,2 2,-1 3,-442 660,264-381,82-156,128-162,-1 0,1 0,-1-1,-1 0,1 1,-1-1,0 0,0 0,-1-1,0 1,0 0,0 0,-1 0,0-1,0 1,-1 0,1-1,-2 1,1 0,0 0,-1 0,0 0,-1 0,-2-5,-2-6,-1 1,0 0,-2 0,0 0,0 1,-1 1,-1 0,-9-8,-30-24,51 45,1 0,-1 0,0 1,1-1,-1 0,1 0,-1 1,1-1,-1 1,1-1,-1 0,1 1,0-1,-1 1,1 0,0-1,-1 1,1-1,0 1,0 0,-1 0,1-1,0 1,0 0,0 0,-1 0,1 0,0 0,0 0,0 0,-1 0,1 0,0 0,0 0,0 1,-1-1,1 0,0 1,0-1,-1 0,1 1,0-1,0 1,101 13,0-5,1-4,16-6,132 1,-245 0,0 1,-1 0,1-1,0 2,0-1,0 1,-1 0,1 0,-1 0,1 1,-1 0,0 0,1 1,-6-2,-1 0,1 0,-1 0,1 0,-1 0,0-1,1 1,-1 0,0 0,0-1,0 1,-1-1,1 1,0-1,-1 1,1-1,0 0,-1 0,0 1,1-1,-1 0,0-1,1 1,-1 0,0 0,0-1,0 1,0-1,-317 126,178-78,128-37,17-8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54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0 340,'1'420,"0"-401,0 0,1 0,1-1,1 1,1-1,0 0,2 0,0 0,0-1,2 0,0 0,8 8,-13-21,0 0,0 0,0 0,1-1,-1 0,1 0,0 0,0-1,0 0,1 1,-1-2,0 1,1-1,-1 0,1 0,-1 0,1-1,0 0,-1 0,1 0,-1-1,1 1,-1-2,1 1,-1 0,1-1,-1 0,0 0,0-1,0 0,0 0,0 0,-1 0,0 0,1-1,-1 0,0 0,-1 0,3-4,114-183,-94 135,-3-2,-2 0,-2-2,1-18,-16 148,-4-51,1 0,0 0,2-1,1 1,0 0,1-1,1 0,0 0,2-1,0 0,4 6,-8-16,0-1,0 1,1-1,-1 0,1 0,1-1,-1 1,1-1,0 0,0-1,1 1,-1-1,1-1,0 1,0-1,0 0,1-1,-1 1,1-2,-1 1,1-1,0 0,-1 0,1-1,0 0,0-1,-1 0,7-1,3-5,0 0,-1-1,0 0,0-1,-1-1,0-1,-1 0,0-1,-1 0,0-1,-1-1,-1 0,0 0,-1-1,0-1,-1 1,-1-2,-1 1,0-1,3-14,-4 15,-1 1,0-1,-2-1,0 1,0 0,-2-1,0 1,-1-1,-1 1,0-1,-1 1,-1-1,0 1,-3-5,-1 3</inkml:trace>
  <inkml:trace contextRef="#ctx0" brushRef="#br0" timeOffset="449.979">1242 1,'-23'81,"3"1,4 1,4 1,0 56,12-135,-5 46,3 1,1-1,3 0,6 28,-8-75,-1 1,1-1,1 0,-1 0,1 0,-1 0,1 0,0 0,0 0,1 0,-1 0,1 0,0-1,0 1,0-1,1 1,-1-1,1 0,0 0,0 0,0 0,0 0,0-1,0 1,1-1,0 0,-1 0,1 0,0-1,0 1,0-1,0 0,0 0,0 0,0-1,0 0,0 1,0-1,0-1,0 1,1 0,-1-1,0 0,0 0,0 0,1-1,8-7,-1-1,0 0,0-1,-1 0,-1-1,1 0,-2-1,0 0,2-5,28-35,29-30,-67 82,0 1,0 0,0 0,-1 0,1-1,0 1,0 0,0 0,0 0,0 0,0 1,0-1,-1 0,1 0,0 1,0-1,0 0,0 1,-1-1,1 0,0 1,0 0,-1-1,1 1,0-1,-1 1,1 0,0-1,-1 1,1 0,-1 0,1-1,-1 1,0 0,1 0,-1 0,0 0,0-1,1 1,-1 0,0 0,0 0,0 0,0 0,0 0,0 0,0-1,-1 1,1 0,0 0,0 0,-1 0,1 0,0-1,-1 1,1 0,-1 0,1-1,-1 1,1 0,-1 0,1 2,0 23,-2-9,1 0,1 0,0-1,2 1,-1 0,2 0,1-1,0 0,1 0,0 0,1 0,1-1,4 5,26 8,-17-21</inkml:trace>
  <inkml:trace contextRef="#ctx0" brushRef="#br0" timeOffset="798.929">1863 791,'13'0,"1"-1,-1 0,1-1,-1-1,0 0,0 0,0-1,0-1,0-1,-1 1,0-2,0 0,-1 0,0-1,0-1,-1 1,9-11,-17 17,1 0,-1 0,0-1,0 1,-1-1,1 1,0-1,-1 0,1 0,-1 1,0-1,0 0,0 0,-1 0,1 0,-1 0,1-1,-1 1,0 0,0 0,-1 0,1 0,-1 0,1 0,-1 0,0 0,0 0,0 0,0 0,-1 0,1 1,-1-1,0 1,0-1,0 1,0-1,0 1,0 0,0 0,-1 0,1 0,-1 1,0-1,0 1,1-1,-1 1,0 0,0 0,0 0,0 1,0-1,0 1,0-1,0 1,0 0,-1 0,1 0,-1 1,-10 4,1 1,-1 1,1 0,1 1,-1 0,1 1,1 0,0 1,0 0,1 1,0 0,1 1,-6 8,7-9,0 1,0 0,2 0,-1 0,2 1,-1-1,2 1,0 1,0-1,1 4,2-12,0-1,0 1,1 0,0 0,0 0,0 0,1 0,0 0,0 0,0 0,0-1,1 1,-1 0,1-1,0 1,1-1,-1 0,1 1,0-1,0-1,0 1,1 0,-1-1,1 1,0-1,0 0,0-1,0 1,4 1,7 1,1-2,-1 1,1-2,0 0,0-1,0-1,0 0,0-1,0-1,-1 0,1-2,-1 1,1-2,-1 0,0-1,-1 0,1-1,-1-1,2-2,9-1</inkml:trace>
  <inkml:trace contextRef="#ctx0" brushRef="#br0" timeOffset="1216.041">2258 904,'6'-1,"0"-1,-1 1,1-1,-1-1,1 1,-1-1,0 0,0 0,0 0,-1-1,1 1,-1-1,0 0,3-4,-1 3,143-172,-123 158,-25 19,0 0,-1 0,1 0,-1 0,1 0,-1 0,1 0,-1 0,1 0,-1 1,1-1,-1 0,1 0,-1 0,1 1,-1-1,1 0,-1 1,0-1,1 0,-1 1,1-1,-1 1,0-1,1 1,-1-1,0 1,0-1,1 1,-1-1,0 1,0-1,0 1,0-1,0 1,0-1,0 1,0-1,0 1,0-1,0 1,0-1,0 1,0 0,0-1,0 1,-1-1,1 1,0-1,0 1,-1-1,1 1,-5 38,-1 89,6-124,1 0,0 0,0 0,0 0,0-1,1 1,-1 0,1 0,0-1,0 1,0-1,1 0,-1 1,1-1,0 0,0-1,0 1,0 0,0-1,1 0,-1 0,1 0,-1 0,1 0,0-1,0 1,0-1,2 0,5 0,0-2,0 1,1-2,-1 1,0-2,0 1,-1-1,1-1,-1 0,1-1,-1 0,0 0,-1-1,1 0,-1-1,-1 0,1 0,-1-1,0 0,-1-1,5-6,-3 5,0 1,-1-2,0 1,0-1,-1-1,-1 1,0-1,0 0,-1-1,-1 1,0-1,-1 0,0-3,-4-3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0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1 151,'621'0,"-596"-3,-30-12,-153-84,157 99,0-2,0-1,0 1,0 0,-1 0,1 0,-1 0,1 1,-1-1,0 0,0 1,0-1,0 1,0-1,0 1,0 0,0 0,-1 0,1 0,0 1,-1-1,1 0,0 1,-1 0,1-1,-1 1,1 0,-1 0,1 1,-1-1,1 0,0 1,-1-1,1 1,0 0,-1 0,1 0,0 0,0 0,0 1,0-1,-1 2,-3 7,1 1,0 0,1 0,0 1,1-1,1 1,-1 0,2 0,0 0,0 0,1 0,1 0,0 0,1 3,-5 88,-11 3,16-104,-1-1,1 0,-1 0,1 0,0 0,-1 0,1 0,0 0,0-1,0 1,0-1,-1 1,1-1,0 0,0 0,0 0,0 0,0 0,0 0,0 0,0-1,0 1,-1-1,1 1,0-1,0 0,0 1,-1-1,1 0,0 0,-1 0,1-1,-1 1,1 0,-1-1,0 1,0-1,1 0,150-146,-74 49,-65 86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0,'-8'2,"-1"0,1 1,-1 0,1 0,0 1,0 0,0 0,1 1,-1 0,1 0,0 1,1 0,-1 0,1 0,-2 4,-3 1,0 2,1 0,0 0,1 0,1 1,0 1,0-1,2 1,0 1,1-1,0 1,1 0,1 0,0 0,2 0,0 1,0-1,2 15,0-25,-1-1,1 0,0 1,0-1,0 0,1 0,0 0,0 0,0 0,0-1,1 1,0 0,0-1,0 0,1 0,-1 0,1 0,0 0,0-1,0 0,0 0,1 0,-1 0,1-1,0 1,0-1,0 0,0-1,0 1,0-1,1 0,-1-1,0 1,0-1,1 0,-1 0,0 0,4-2,7-4,-1 0,1-1,-1-1,-1-1,1 0,-2 0,1-2,-1 0,-1 0,0-1,-1 0,0-1,0-1,-2 0,0 0,0-1,-2 0,1 0,-2-1,0 0,-1 0,1-10,-4 20,-1 0,0 0,0 0,0 0,-1 0,0 0,-1 0,1 0,-1 0,0 0,0 1,-1-1,0 0,0 0,0 1,-1-1,1 1,-2 0,1 0,0 0,-1 0,0 0,0 1,0 0,-1 0,1 0,-1 0,0 1,0 0,0 0,-1 0,1 0,-1 1,1 0,-1 0,0 1,0-1,0 1,0 1,0-1,0 1,0 0,0 0,0 1,0-1,-4 2,-76 38,61-24</inkml:trace>
  <inkml:trace contextRef="#ctx0" brushRef="#br0" timeOffset="436.007">543 57,'-22'24,"2"2,1 0,1 1,1 1,2 1,1 0,1 1,-1 7,12-32,0 0,1 0,0 0,0 0,0 1,1-1,0 0,0 1,0-1,0 0,1 0,0 1,0-1,0 0,1 0,0 0,0 0,0 0,1-1,-1 1,1 0,0-1,0 0,1 0,-1 0,1 0,0-1,0 1,0-1,1 0,-1 0,1 0,0-1,-1 0,1 0,0 0,0 0,3 0,0 0,-1 0,1 0,0-1,0 0,0 0,0-1,0 0,0 0,0-1,0 0,-1 0,1-1,0 0,-1 0,1-1,-1 0,0-1,1 1,-2-1,1 0,0-1,-1 0,0 0,0 0,-1-1,1 0,-1 0,0 0,-1-1,1 0,-1 1,-1-2,1 1,-1 0,-1-1,1 1,0-5,-1-2,-1 1,0-1,-1 0,-1 1,0-1,0 1,-2-1,1 1,-2 0,0 0,0 0,-2 0,1 1,-1 0,-1 0,0 0,-1 1,0 0,-1 1,0-1,-1 1,7 8,0-1,0 1,-1 0,1 0,0 1,-1-1,1 1,-1-1,0 1,1 0,-1 1,0-1,1 1,-1-1,0 1,0 0,0 1,1-1,-1 0,0 1,1 0,-1 0,0 0,1 1,-1-1,1 1,0 0,-1-1,1 2,0-1,0 0,0 1,1-1,-1 1,0 0,1 0,0 0,0 0,0 0,0 0,0 1,0 1,-11 16,3-1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5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0,'-20'19,"1"0,0 1,2 1,0 1,2 0,0 1,2 1,-10 22,-77 135,-55-2,139-165,3-6</inkml:trace>
  <inkml:trace contextRef="#ctx0" brushRef="#br0" timeOffset="283.515">18 57,'16'33,"1"0,2-2,1 0,1-1,2-1,1-1,1-1,1-1,2 0,-14-15,-1 2,-1 0,0 1,-1 0,0 1,-1 0,-1 0,0 1,-1 0,0 5,1 3,-1-2</inkml:trace>
  <inkml:trace contextRef="#ctx0" brushRef="#br0" timeOffset="930.055">498 762,'39'-117,"-30"97,2-1,1 0,1 1,1 0,0 1,2 1,0 0,18-14,-33 30,0 1,0 0,0 0,1-1,-1 1,1 0,-1 0,1 0,-1 1,1-1,-1 0,1 0,0 1,-1-1,1 1,0 0,-1-1,1 1,0 0,0 0,-1 0,1 0,0 0,0 1,-1-1,1 0,0 1,-1-1,1 1,0 0,-1-1,1 1,-1 0,1 0,-1 0,1 0,-1 0,0 1,0-1,1 0,-1 1,0-1,0 1,0-1,0 1,-1-1,1 1,0-1,-1 1,1 0,-1-1,0 1,1 0,-1 0,0 1,12 100,-12-102,0 0,0 0,1 0,-1-1,0 1,0 0,1 0,-1 0,0-1,1 1,-1 0,1-1,-1 1,1 0,-1-1,1 1,-1 0,1-1,0 1,-1-1,1 1,0-1,0 1,-1-1,1 0,0 1,0-1,0 0,-1 0,1 0,0 1,0-1,0 0,0 0,0 0,-1 0,1 0,0-1,0 1,0 0,0 0,-1-1,1 1,0 0,0-1,-1 1,1 0,0-1,0 1,-1-1,1 0,-1 1,1-1,0 1,-1-1,1 0,-1 0,40-43,-36 38,9-12,-10 13,-1 0,1 0,0 1,0-1,1 1,-1 0,1 0,0 0,0 0,0 1,1-1,-1 1,1 0,0 1,0-1,0 1,0 0,0 0,0 0,1 1,1-1,-5 4,1 0,0 0,-1 0,1 0,-1 0,1 1,-1-1,0 1,0-1,0 1,-1 0,1 0,-1 0,1 0,-1 0,0 0,0 0,0 0,-1 1,1-1,-1 0,1 0,-1 1,0-1,-1 0,1 1,4 20,2-3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8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28,'-1'-2,"0"0,-1 0,1 0,-1 0,1 1,-1-1,0 1,0-1,0 1,1 0,-2-1,1 1,0 0,0 0,0 1,0-1,-1 0,1 1,0-1,0 1,-1 0,1 0,0 0,-1 0,0 0,0 0,-5-1,-1 1,1 0,0 0,0 1,0 0,0 0,0 1,1 0,-1 1,0-1,1 2,0-1,-3 2,9-4,-1 0,1 0,1 0,-1 0,0 0,0 0,0 0,0 0,1 1,-1-1,0 0,1 0,-1 1,1-1,0 0,-1 1,1-1,0 1,0-1,0 0,0 1,0-1,0 0,0 1,1-1,-1 1,0-1,1 0,-1 1,1-1,-1 0,1 0,0 0,-1 1,1-1,0 0,0 0,0 0,0 0,1 1,43 41,-45-43,8 7,85 84,-91-88,0 0,0 1,0-1,0 0,-1 1,1-1,-1 1,0 0,0-1,0 1,-1 0,0 0,1 0,-1-1,0 1,-1 0,1 0,-1 0,1-1,-1 1,0 0,-1-1,1 1,0-1,-1 1,0-1,0 1,0-1,0 0,-1 0,-2 2,-1 2,-1-1,0 0,0-1,-1 1,0-2,0 1,0-1,0 0,-1 0,0-1,1-1,-1 1,0-1,0-1,0 0,-1 0,1 0,-8-2,16 1,0 1,-1-1,1 0,0 0,-1 0,1 0,0 0,0 0,-1-1,1 1,0 0,0-1,-1 1,1 0,0-1,0 0,0 1,0-1,0 0,0 1,0-1,0 0,0 0,0 0,0 0,0 0,1 0,-1 0,0 0,1 0,-1-1,1 1,-1 0,1 0,-1 0,1-1,0 1,0 0,0 0,0-1,0 1,0 0,0-1,0 1,0 0,0 0,1-1,-1 1,1 0,-1 0,1 0,-1-1,1 1,-1 0,1 0,0 0,0 0,0 0,0 0,13-15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1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0,'0'10,"0"7,0 7,0 3,0 2,4-4,3-1,-1-10,3-7,1-4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4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3 172,'-2'56,"3"-44,0 1,1-1,1 0,0 1,1-1,0-1,1 1,0 0,1-1,0 0,7 9,-10-17,-1 1,1-1,0 0,0 1,0-1,0-1,0 1,1 0,-1-1,1 0,-1 0,1 0,0 0,0 0,0-1,0 0,0 0,1 0,-1 0,0-1,0 1,0-1,1 0,-1-1,0 1,0-1,1 1,-1-1,0-1,0 1,0 0,0-1,0 0,-1 0,1 0,1-2,12-8,-1-1,-1-1,0-1,-1 0,0-1,-1 0,8-15,22-26,-31 40,-10 13,0 1,0-1,0 0,1 1,0 0,-1-1,1 1,0 0,1 1,-1-1,0 0,1 1,0 0,-1 0,1 0,0 0,4-1,-5 5,1 0,0 0,-1 0,0 1,1-1,-1 1,0-1,0 1,0 0,-1 1,1-1,-1 0,0 1,0-1,0 1,1 1,7 12,-4-11,1 1,-1-1,1-1,1 1,-1-1,1-1,0 1,0-1,0 0,0-1,1 0,-1-1,1 1,0-2,-1 1,1-1,0 0,0-1,0 0,0-1,0 0,0 0,0-1,0 0,-1 0,1-1,-1 0,1-1,-1 1,0-2,-1 1,1-1,-1 0,0-1,6-6,-12 11,1 1,-1-1,0 0,0 0,0-1,0 1,0 0,0 0,0-1,0 1,-1 0,1-1,0 1,-1 0,1-1,-1 1,1-1,-1 1,0-1,0 1,0-1,0 0,0 1,0-1,0 1,0-1,0 1,-1-1,1 1,-1-1,1 1,-1-1,0 1,1 0,-1-1,0 1,0 0,0 0,0-1,0 1,0 0,0 0,0 0,-1 0,1 0,0 1,-1-1,1 0,0 1,-1-1,1 1,-1-1,1 1,-1-1,1 1,-1 0,1 0,-1 0,0 0,-18 1</inkml:trace>
  <inkml:trace contextRef="#ctx0" brushRef="#br0" timeOffset="396.984">1019 313,'24'-2,"0"-1,0-1,-1-1,0-1,0-1,0 0,-1-2,0-1,-1-1,0-1,-1-1,10-7,-26 17,0 0,0 0,-1-1,1 1,-1-1,0 1,0-1,0 0,0 0,-1 0,0-1,0 1,0-1,0 1,-1-1,1 0,-1 1,0-1,-1 0,1 0,-1 0,0 0,0 1,-1-1,1 0,-1 0,0 0,0 1,-1-1,0 0,1 1,-1-1,-1 1,1 0,-1 0,0 0,0 0,0 0,0 1,0-1,-1 1,0 0,0 0,0 0,0 0,0 1,0 0,-1 0,1 0,-1 0,1 1,-1-1,-1 1,-4 3,0 0,0 0,0 1,0 1,1 0,-1 0,1 1,0 0,0 0,1 1,-1 0,2 1,-1 0,0 0,1 0,1 1,-1 0,1 1,1-1,0 1,0 0,0 1,1-1,1 1,-1 2,1-3,1 0,1 0,0-1,0 1,1 0,0 0,0 0,1 0,0-1,1 1,0 0,0-1,1 1,0-1,1 0,-1 0,2 0,-1 0,1-1,0 1,1-1,-1-1,1 1,1-1,-1 0,1 0,0-1,0 0,1 0,0-1,0 0,0 0,0-1,0 0,1 0,-1-1,1 0,0-1,0 1,8-1,113-7,-109-1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1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1,'4'14,"3"5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2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0,'-11'2,"1"-1,1 2,-1-1,0 1,0 1,1 0,0 0,0 1,0 0,0 0,1 1,0 0,0 1,1-1,-1 2,2-1,-2 2,7-5,1-1,0 1,-1 0,1 0,0-1,1 1,-1 0,1-1,-1 1,1 0,0-1,1 1,-1-1,1 1,-1-1,1 0,0 0,0 1,0-1,1-1,-1 1,1 0,0 0,-1-1,1 0,0 0,0 1,1-2,-1 1,0 0,1-1,-1 1,1-1,-1 0,1 0,0-1,3 1,39 25,-43-23,0-1,0 1,0 0,-1 0,1 0,-1 0,0 0,0 0,0 1,0-1,-1 1,1 0,-1-1,0 1,0 0,0 0,0-1,-1 1,0 0,0 0,0 0,0 0,0 0,-1 0,0-1,0 1,0 0,0 0,0-1,-1 1,0-1,1 1,-1-1,-1 0,-1 3,0 0,-1 0,0 0,0 0,-1 0,0-1,0 0,0-1,0 1,-1-1,0 0,1-1,-2 1,1-1,0-1,0 0,-1 0,-5 1,11-3,0 1,0-1,-1 0,1 0,0 0,0-1,0 1,0 0,0-1,-1 0,1 1,0-1,0 0,1 0,-1 0,0 0,0 0,0-1,1 1,-1 0,0-1,1 1,-1-1,1 0,0 1,0-1,-1 0,1-1,-7-15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0,'-4'0,"-3"5,1 6,-3 6,-1 6,1 2,3 3,2 1,2 0,6-4,2-12,5-8,1-4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13,'-4'-5,"2"-1,2 5,1 2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1 307,'68'-227,"-54"213,-5 38,-8-17,8 33,-7-28,-1 0,2 0,0 0,1-1,0 1,0-1,1 0,1 0,0 0,0-1,1 1,3 2,-7-11,-1 0,0 0,1 0,-1 0,1 0,0-1,0 0,0 1,-1-1,1 0,0 0,0 0,0-1,1 1,-1-1,0 0,0 0,0 0,0 0,0 0,0-1,0 1,0-1,0 0,0 0,0 0,0 0,0-1,0 1,-1-1,1 1,0-1,-1 0,0 0,2-2,71-86,-62 71,-1-1,0 0,-2-1,-1 0,0-1,-2 0,1-3,-4 1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0 536,'73'-29,"-51"18,-1 0,-1-2,0 0,0-1,-1-2,-1 1,-1-2,0 0,-1-2,-1 1,-1-2,0 0,-2 0,0-2,-2 1,9-23,-17 37,-1 1,1-1,-1 0,-1 0,1 0,-1 1,0-1,-1 0,1 0,-1 0,-1 1,0-5,1 9,0 0,0-1,0 1,-1 0,1 0,-1-1,1 1,-1 0,1 1,-1-1,0 0,0 0,0 1,0-1,0 1,-1-1,1 1,0 0,-1 0,1 0,-1 1,1-1,-1 0,1 1,-1-1,1 1,-1 0,1 0,-1 0,0 0,1 1,-1-1,1 1,-1 0,-1-1,0 1,0-1,0 1,0 1,0-1,0 0,0 1,1 0,-1 0,1 0,-1 0,1 1,0-1,0 1,0 0,0 0,0 0,1 0,-1 0,1 1,0-1,0 1,0-1,1 1,-1 0,1 0,0 0,0 0,0 0,0 0,1 0,0 0,0 0,0 0,0 0,0 0,1 0,0 0,0 0,0 0,0 0,1 0,-1 0,1-1,0 1,0-1,1 1,-1-1,1 0,0 1,7 1,0 0,0 0,0-1,1 0,0-1,0 0,0-1,0 0,1-1,-1 0,0-1,0 0,1 0,4-2,42 2,-55 0,0 0,0 0,1 1,-1-1,0 1,0-1,0 1,0 0,0 1,0-1,0 0,0 1,0-1,0 1,-1 0,1 0,-1 0,0 0,1 1,-1-1,0 1,0-1,0 1,-1 0,1-1,-1 1,1 0,-1 0,0 0,0 0,0 1,-1-1,1 0,-1 0,0 0,0 1,0-1,0 0,0 0,-1 0,1 1,-1-1,0 0,0 0,0 0,0 0,-17 44,14-42,2 0,-1 1,0 0,1-1,0 1,1 0,-1 0,1 0,0 0,1 0,-1 0,1 0,1 0,-1 1,1 0,1-4,0-1,1 0,-1 0,0 1,1-1,0 0,-1-1,1 1,0-1,0 1,0-1,0 0,0 0,0 0,1 0,-1-1,0 1,0-1,1 0,-1 0,0 0,0 0,1 0,-1-1,0 0,0 0,0 1,0-2,1 1,-2 0,1-1,0 1,0-1,0 0,-1 0,1 0,19-9</inkml:trace>
  <inkml:trace contextRef="#ctx0" brushRef="#br0" timeOffset="831.036">734 424,'24'-2,"0"-2,0 0,0-1,0-2,-1 0,0-2,-1 0,0-1,0-2,-1 0,5-5,-21 12,-1 1,-1 0,1-1,-1 1,0-1,0 0,0 0,0-1,-1 1,0 0,0-1,-1 1,0-1,1-5,-1 9,-1-1,1 1,-1-1,0 1,0-1,0 0,0 1,-1-1,1 1,-1-1,1 1,-1 0,0-1,0 1,0-1,0 1,0 0,-1 0,1 0,-1 0,1 0,-1 0,0 0,0 0,1 1,-1-1,-1 1,1-1,0 1,0 0,0 0,-1 0,-1-1,-4 2,0 1,1-1,-1 1,0 1,1-1,0 2,-1-1,1 1,0 0,0 0,0 1,0-1,1 2,0-1,0 1,0 0,0 0,1 1,-1-1,1 1,-3 6,1-3,1 0,1 0,-1 0,1 1,1 0,0 0,0 0,1 0,0 1,1 0,0-1,1 1,0 0,1 0,0 0,0-1,1 1,1 0,0 0,0-1,1 1,3 7,-1-13,0 1,0-1,0 0,1 0,-1-1,1 1,0-1,0-1,1 1,-1-1,1 0,0 0,0-1,0 0,0 0,0-1,0 0,0 0,1-1,-1 0,0 0,0 0,4-2,23-5,-1-2,0-2,0-1,-2-1,1-2,-2-1,0-1,0-2,24-21,-26 18,-2-2,0-2,-1 0,-2-1,5-9,51-58,-79 95,1-1,-1 1,0 0,0 0,0-1,0 1,1 0,-1-1,0 1,1 0,-1-1,0 1,1-1,-1 1,1 0,-1-1,1 1,-1-1,1 1,-1-1,1 0,0 1,-1-1,1 0,-1 1,1-1,0 0,-1 1,1-1,0 0,0 0,-1 0,1 0,0 0,0 0,-1 0,1 0,0 0,-1 0,1 0,0-1,-1 1,1 0,0 0,-1-1,1 1,0 0,-1-1,1 1,-1-1,1 1,0-1,-1 1,1-1,-1 1,0-1,1 1,-1-1,1 0,-1 1,0-1,1 0,-1 1,0-1,0 0,0 1,0-1,1 0,-1 0,0 0,-14 165,14-150,-2-1,0 1,0 0,-1-1,-1 1,0-1,-1 0,-4 7,7-15,0 0,-1-1,1 0,-1 1,0-1,0 0,0 0,-1-1,1 1,-1-1,0 0,0 0,0 0,0 0,-1-1,1 1,-1-1,0 0,1-1,-1 1,0-1,0 0,0 0,-4 0,26-17,135 1,-77 14,-64-2,0 1,0-1,-1-1,0 0,1-1,-2 0,1 0,0-1,-1 0,0-1,-1 0,1 0,-1-1,-1 0,0 0,0-1,0 0,-1 0,0-1,9-32,-17 26</inkml:trace>
  <inkml:trace contextRef="#ctx0" brushRef="#br0" timeOffset="1200.447">2145 169,'-21'15,"0"1,2 1,0 1,0 1,2 0,0 2,2 0,0 0,1 1,-4 11,17-31,-1 0,0 0,1 1,0-1,0 0,0 0,0 1,0-1,0 0,0 1,1-1,-1 1,1-1,0 1,-1-1,1 1,1-1,-1 1,0-1,0 1,1-1,0 1,-1-1,1 1,0-1,0 0,0 0,1 1,-1-1,0 0,1 0,0 0,-1 0,1 0,0-1,0 1,0-1,0 1,0-1,0 1,2 0,5 0,0 0,0 0,-1-1,1 0,0-1,0 0,0 0,0-1,0 0,0 0,0-1,0 0,-1-1,1 0,-1 0,0-1,0 0,0 0,0-1,-1 0,1-1,-2 1,1-1,0-1,-1 1,0-1,-1 0,0-1,0 1,0-1,-1 0,0 0,0 0,-1-1,1-4,-2 7,-1 1,0-1,0 0,0 0,-1 0,0 0,0 0,0 1,-1-1,0 0,0 0,0 0,-1 1,0-1,0 1,0-1,-1 1,0 0,0 0,0 0,0 0,-1 1,0-1,0 1,0 0,-1 0,1 0,-1 1,0-1,0 1,0 0,0 1,-1-1,-3 0,-11-1</inkml:trace>
  <inkml:trace contextRef="#ctx0" brushRef="#br0" timeOffset="1717.855">2343 395,'-1'-6,"0"0,1 0,0 0,0 1,0-1,1 0,0 0,0 0,1 0,-1 1,1-1,1 1,-1-1,1 1,0 0,0 0,0 0,1 0,-1 1,1-1,0 1,1 0,-1 0,1 0,0 1,0 0,0 0,2-1,-4 4,0 0,0 1,0-1,0 1,0-1,0 1,0 0,0 0,0 1,0-1,-1 1,1-1,0 1,-1 0,0 0,1 0,-1 0,0 0,0 0,0 1,0-1,0 1,-1-1,1 1,-1 0,0 0,0 0,0 0,1 1,6 9,-6-8,0 0,1-1,0 1,0 0,0-1,0 0,1 0,0 0,0 0,0-1,0 1,0-1,1 0,-1 0,1-1,0 1,0-1,0 0,0 0,0-1,1 1,-1-1,0-1,1 1,-1-1,1 0,-1 0,5-1,2-3,0-1,0-1,0 0,-1 0,0-1,0-1,-1 0,0 0,-1-1,1 0,-2-1,1 0,-1 0,-1-1,0 0,-1 0,0-1,0 1,-1-1,-1-1,0 1,2-13,-2-3,-2 3</inkml:trace>
  <inkml:trace contextRef="#ctx0" brushRef="#br0" timeOffset="2478.755">3217 198,'-3'-4,"-1"1,0 0,0 0,0 0,0 1,0-1,-1 1,1 0,-1 0,1 1,-1-1,0 1,0 0,1 1,-1-1,0 1,0 0,0 0,0 0,0 0,0 1,1 0,-1 0,0 1,0-1,1 1,-1 0,1 0,0 0,0 1,-1 0,1 0,-11 5,2 1,-1 0,1 0,0 2,1-1,0 2,1 0,0 0,1 1,0 0,1 0,1 1,0 1,1-1,0 1,1 3,5-15,0-1,0 1,1-1,0 1,-1 0,1-1,0 1,0 0,0-1,1 1,-1-1,1 1,-1 0,1-1,0 1,0-1,0 1,0-1,0 0,1 1,-1-1,1 0,0 0,-1 0,1 0,0 0,0-1,0 1,0 0,0-1,1 0,-1 1,0-1,1 0,-1 0,1 0,-1 0,3 0,4 0,1 1,-1-1,0 0,0-1,1 0,-1 0,0-1,0-1,0 1,9-4,7-5,-1-1,0-1,-1-2,0 0,-1-1,-1-2,0 0,-2-1,17-19,8-4,-43 39,-1 1,1 0,-1 0,1-1,0 1,0 0,0 0,0 0,-1 0,2 0,-1 0,0 0,0 0,0 0,0 0,0 1,1-1,-1 0,0 1,1-1,-1 1,0 0,1-1,-1 1,0 0,1 0,-1 0,1 0,-1 0,1 0,-1 0,0 0,1 0,-1 1,1-1,-1 1,0-1,1 1,-1 0,0-1,0 1,0 0,1 0,-1 0,0 0,0 0,0 0,0 0,0 0,10 59,-12-54,1 0,0-1,0 1,1-1,-1 1,1-1,1 1,-1-1,1 1,0-1,0 0,0 0,1 0,0 0,0 0,0-1,0 1,1-1,-1 0,1 0,1 0,-1 0,0-1,1 0,0 0,-1 0,1 0,3 0,3-1,1 0,-1-1,1 0,-1-1,1 0,0-1,-1 0,0-1,1-1,9-2,4-3</inkml:trace>
  <inkml:trace contextRef="#ctx0" brushRef="#br0" timeOffset="2980.687">3668 282,'3'3,"1"0,-1 0,0 0,1 0,-1-1,1 0,0 1,0-1,0-1,0 1,0 0,0-1,1 0,-1 0,0 0,1-1,-1 0,1 1,-1-1,0-1,1 1,-1-1,1 0,-1 0,0 0,0 0,0-1,0 1,0-1,0 0,4-3,4-3,-1-1,1 0,-1 0,-1-2,0 1,0-1,-1 0,-1-1,2-3,44-59,-52 74,-1 1,0-1,0 0,1 1,-1-1,0 0,0 1,0 0,0-1,0 1,0 0,1-1,-1 1,-1 0,1 0,0 0,0 0,0 0,0 0,-1 0,1 0,0 0,-1 0,1 0,-1 1,0-1,1 0,-1 0,0 0,0 1,1-1,-1 0,0 1,0-1,0 0,-1 0,1 1,0-1,0 0,-1 0,1 1,-1-1,1 0,0 1,1 26,15 89,-15-114,0 1,1-1,-1 0,1 0,0 0,0 0,0 0,1 0,-1 0,1-1,-1 1,1-1,0 1,0-1,0 0,0-1,0 1,0 0,1-1,-1 0,1 1,-1-1,1-1,-1 1,1 0,-1-1,1 0,0 0,-1 0,3 0,4-3,-1 0,1 0,-1-1,0 0,-1 0,1-1,-1 0,1-1,-2 1,1-2,-1 1,0-1,0 0,0-1,-1 1,0-1,-1-1,0 1,0-1,-1 0,0 0,-1 0,0 0,0-1,-1 1,0-1,0 0,-1 1,-1-1,0-1,2-14</inkml:trace>
  <inkml:trace contextRef="#ctx0" brushRef="#br0" timeOffset="3397.279">4713 0,'-34'17,"24"-14,0 0,0 1,1 0,0 1,0 0,0 0,0 1,1 0,0 0,0 1,1 0,0 1,0 0,0 0,1 0,1 1,-1 0,1 0,1 0,0 0,-1 5,3-10,1 1,-1-1,1 1,0-1,1 1,-1 0,1 0,0-1,0 1,0 0,1-1,-1 1,1 0,0-1,1 1,-1-1,1 0,0 1,0-1,0 0,1 0,-1 0,1 0,0-1,0 1,1-1,-1 1,0-1,1 0,0-1,0 1,0-1,0 1,3 0,10 0,-1 0,0-2,1 0,-1 0,1-2,-1 0,1-1,-1-1,3-1,6-3</inkml:trace>
  <inkml:trace contextRef="#ctx0" brushRef="#br0" timeOffset="3767.908">4911 254,'19'4,"0"-1,0-1,1-1,-1 0,0-2,0 0,1-1,-1-1,0-1,-1 0,1-2,-1 0,0-1,0 0,-1-2,0 0,1-2,-15 9,0-1,0 0,0 0,0 0,-1 0,1-1,-1 1,0-1,0 1,0-1,0 0,-1 1,0-1,1 0,-1 0,-1 0,1 0,-1 0,1 0,-1-1,0 1,-1 0,1 0,-1 0,1 0,-1 0,-1 0,1 0,0 0,-1 1,0-1,0 0,0 1,0-1,-1 1,1 0,-1 0,0 0,0 0,0 0,0 1,0-1,-1 1,1 0,-1 0,1 0,-1 0,-2 0,-8 1,0 1,1 1,-1 0,0 1,1 0,-1 1,1 1,0 0,0 0,0 2,1-1,0 2,0 0,0 0,1 1,0 0,0 1,1 0,1 1,-1 0,1 1,1-1,0 2,1-1,-2 4,5-9,0 0,1 0,-1 0,1 0,0 1,1-1,0 1,0 0,0 0,1 0,0-1,0 1,1 0,0 0,0 0,1 0,-1 0,2 0,-1 0,1 0,0 0,0-1,1 1,0-1,0 0,0 0,1 0,0 0,0 0,0-1,1 0,0 0,3 2,14 5,1-2,0 0,0-1,1-2,0 0,1-2,0 0,0-2,0-1,0 0,0-2,0-1,0-2,0 0,-1-1,1-1,-1-2,6-2,30-15,-40 12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8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62 367,'-8'11,"1"-1,0 1,1 0,0 1,1-1,0 1,1 0,1 0,-1 1,2-1,0 1,0 0,1 0,1-1,0 1,2 10,-1-21,-1 0,1 1,0-1,0 0,0 0,0 0,1 0,-1 0,0-1,1 1,-1 0,1 0,0-1,0 1,-1-1,1 0,0 1,0-1,0 0,1 0,-1 0,0-1,0 1,0 0,1-1,-1 0,0 1,1-1,-1 0,0 0,1 0,-1 0,0-1,0 1,1-1,-1 1,0-1,0 0,0 0,1 0,80-52,34-125,-117 177,0 0,0 1,0-1,0 0,0 0,0 0,0 0,0 1,0-1,1 0,-1 0,0 0,0 1,1-1,-1 0,1 0,-1 1,0-1,1 0,0 1,-1-1,1 0,-1 1,1-1,0 1,-1-1,1 1,0-1,-1 1,1 0,0-1,0 1,-1 0,1-1,0 1,0 0,0 0,0 0,-1 0,1 0,0 0,0 0,0 0,0 0,-1 0,1 1,0-1,0 0,0 0,-1 1,1-1,0 1,0-1,-1 0,1 1,0-1,-1 1,1 0,-1-1,1 1,-1 0,1-1,0 1,8 24,-1 0,-1 0,-1 0,-1 1,-2 0,0 6,5 24,-2 1,-1-1,-3 1,-3 0,-2 1,1-40,-1 0,0 0,-1-1,-2 1,1-1,-2 0,0-1,-1 0,-1 0,0 0,-1-1,-1-1,-11 12,-60 33,79-58,1 1,-1-1,0 0,0 0,0-1,0 1,0 0,0-1,0 0,0 0,0 0,0 0,-1 0,1-1,0 1,0-1,0 0,0 0,1 0,-1 0,0-1,0 1,1-1,-1 1,1-1,-1 0,1 0,0 0,-1 0,0-2,-1-2,1 1,0-1,0 0,0 0,1 0,0 0,0 0,1 0,-1-1,1 1,1-1,-1 1,1-1,0 1,1-1,-1 1,1 0,1-1,-1 1,1 0,2-4,65-123,47-1,-95 117</inkml:trace>
  <inkml:trace contextRef="#ctx0" brushRef="#br0" timeOffset="513.154">768 282,'-65'24,"55"-22,1 1,-1 0,1 0,0 1,0 1,0-1,0 2,1-1,-1 1,-6 7,13-12,1 1,-1 0,1 0,-1 1,1-1,0 0,0 0,0 1,0-1,1 0,-1 1,0-1,1 1,0-1,-1 1,1-1,0 1,1-1,-1 1,0-1,1 1,-1-1,1 1,0-1,-1 1,1-1,1 0,-1 0,0 1,0-1,1 0,-1 0,1 0,0-1,0 1,0 1,76 52,-70-51,-5-4,0 0,0 1,0 0,0-1,0 1,0 0,0 1,0-1,0 0,-1 1,1 0,0 0,-1-1,1 1,-1 1,0-1,0 0,0 1,0-1,0 1,0-1,-1 1,1 0,-1 0,0 0,0 0,0 0,0 0,0 0,-1 0,1 0,-1 0,0 0,0 1,0-1,0 0,-1 3,-5 3,-1 0,0-1,0 1,-1-2,0 1,0-1,0 0,-1-1,0 0,-1 0,1-1,-1 0,0-1,0 0,-1 0,1-1,-1-1,0 1,1-2,-1 0,0 0,-1-1,-5-3,6-2</inkml:trace>
  <inkml:trace contextRef="#ctx0" brushRef="#br0" timeOffset="879.136">993 0,'37'96,"-31"-78,-1-1,-1 1,-1 0,0 0,-2 1,0-1,-1 1,0-1,-2 0,0 0,-1 1,-1 2,-72 210,63-169,18-72,-2-4</inkml:trace>
  <inkml:trace contextRef="#ctx0" brushRef="#br0" timeOffset="1127.264">824 282,'24'5,"32"1,11 1,-1-2,-11-7,-11-2,-8-1,-5 0,-3 2,-7-4,-1-1,0 1,-3 2</inkml:trace>
  <inkml:trace contextRef="#ctx0" brushRef="#br0" timeOffset="1544.283">1360 452,'33'-11,"-21"8,0 0,0 0,-1-1,1-1,-1 0,0-1,-1 0,1 0,-1-1,-1-1,1 0,0-2,-8 9,-1 0,1 0,-1-1,0 1,0-1,0 0,0 1,0-1,0 0,0 1,-1-1,1 0,0 0,-1 0,0 1,1-1,-1 0,0 0,0 0,0 0,0 0,0 0,0 0,-1 0,1 1,-1-1,1 0,-1 0,0 0,0 1,0-1,0 0,0 1,0-1,0 1,0-1,-1 1,1 0,0-1,-1 1,1 0,-1 0,0 0,1 0,-1 0,0 0,1 1,-1-1,0 0,0 1,0 0,0-1,0 1,0 0,1 0,-1 0,0 0,0 0,0 1,0-1,0 0,-1 1,-10 5,0 1,1 0,0 1,0 0,1 1,0 0,0 1,1 0,0 0,1 1,1 1,-8 11,12-19,0 0,1 1,-1-1,1 1,0 0,0 0,0 1,1-1,0 0,0 1,0-1,1 1,0 0,0 0,0-1,1 1,0 0,0 0,0 0,1-1,0 1,0 0,0 0,1-1,-1 1,2-1,-1 1,0-1,1 0,0 0,0 0,3 2,2-1,-1-1,1 0,0 0,1-1,-1 0,1 0,0-1,0 0,0-1,0 0,0-1,1 1,-1-2,0 1,1-1,-1-1,9-1,154-48,-148 39</inkml:trace>
  <inkml:trace contextRef="#ctx0" brushRef="#br0" timeOffset="2045.71">1699 621,'164'-210,"-115"177,-48 33,0-1,0 1,0-1,0 1,0 0,-1 0,1-1,0 1,0 0,0 0,0 0,0 0,0 0,0 0,0 0,0 0,0 1,0-1,0 0,0 1,-1-1,1 0,0 1,0-1,0 1,0-1,-1 1,1 0,0-1,-1 1,1 0,0-1,-1 1,1 0,-1 0,1 0,-1-1,0 1,1 0,-1 0,0 0,1 0,-1 0,0 0,0 0,0 0,0 0,0 0,0-1,0 1,0 0,0 0,0 0,-1 0,1 0,0 0,-1 0,1 0,-1 6,1 58,1-64,-1 1,1-1,-1 1,1-1,0 0,-1 1,1-1,0 0,0 0,0 1,0-1,0 0,0 0,1 0,-1 0,0-1,0 1,1 0,-1 0,0-1,1 1,-1-1,1 1,-1-1,1 0,-1 1,1-1,-1 0,1 0,-1 0,1 0,-1 0,1-1,-1 1,1 0,-1-1,1 1,-1-1,1 1,-1-1,0 0,1 0,96-55,-61 34,-30 17,1-1,-1 1,0 1,1-1,0 2,0-1,0 1,1 0,-1 0,1 1,0 1,-1-1,1 1,7 0,-13 3,1 0,-1 0,-1 1,1-1,0 1,-1-1,1 1,-1 0,0 0,0 0,0 0,0 0,0 0,-1 1,1-1,-1 1,0-1,0 1,0-1,-1 1,1 0,-1-1,0 1,0-1,0 1,-1 0,1-1,-1 3,3 27,12 9,-4-28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6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1,'-2'1,"0"0,0 1,0 0,1-1,-1 1,0 0,1 0,0-1,-1 1,1 0,0 1,0-1,0 0,0 0,0 0,1 1,-1-1,1 0,-1 1,1-1,0 0,0 1,0-1,0 3,0-2,-33 338,6-58,27-210,0-62</inkml:trace>
  <inkml:trace contextRef="#ctx0" brushRef="#br0" timeOffset="318.863">1 396,'29'0,"28"0,10-4,-2-3,-7-4,-9 0,-7 1,-7-2,-4 1,-3 2,-6-1,-1 0,-6-3,1 1,-3 2</inkml:trace>
  <inkml:trace contextRef="#ctx0" brushRef="#br0" timeOffset="785.69">651 1,'0'524,"12"-419,-11-102,0 0,-1 0,1 0,0 0,1 0,-1 0,1 0,-1 0,1-1,0 1,0-1,0 1,0-1,0 1,1-1,-1 0,1 0,-1 0,1-1,0 1,0-1,0 1,0-1,0 0,0 0,0 0,0-1,0 1,0-1,2 1,2-3,0-1,0 1,0-1,0 0,-1-1,0 0,1 0,-1 0,-1-1,1 1,-1-1,0-1,0 1,0-1,-1 0,1 0,0-4,3 1,116-135,-124 143,1 0,0 0,-1 0,1 0,0 0,0 0,-1 0,1 1,0-1,0 0,0 1,0-1,0 0,0 1,0-1,0 1,0 0,0-1,0 1,0 0,0-1,0 1,1 0,-1 0,0 0,0 0,0 0,0 0,0 1,1-1,-1 0,0 1,0-1,0 0,0 1,0-1,0 1,0 0,0-1,0 1,-1 0,1-1,0 1,0 0,0 0,-1 0,1 0,0 0,-1 0,1 0,-1 0,1 0,-1 0,0 0,1 0,-1 0,0 0,0 0,0 1,0-1,0 0,0 0,0 0,0 0,0 0,0 0,-1 1,1-1,2 51,-3-44,1 0,-1-1,2 1,-1 0,1-1,0 1,0 0,1-1,0 1,1-1,0 0,0 0,0 0,1 0,0-1,0 1,2 1,9 5</inkml:trace>
  <inkml:trace contextRef="#ctx0" brushRef="#br0" timeOffset="1151.238">1271 622,'122'10,"-117"-10,-1-1,1 1,-1-1,1 0,-1 0,1-1,-1 1,0-1,0 0,0 0,0-1,0 1,0-1,0 0,-1 0,0 0,1 0,-1 0,0-1,-1 0,1 1,-1-1,1 0,-1 0,0-2,-1 4,0 0,0 0,-1-1,1 1,0 0,-1 0,0-1,0 1,0-1,0 1,0 0,0-1,0 1,-1 0,1-1,-1 1,0 0,0 0,0-1,0 1,0 0,0 0,0 0,-1 0,1 0,-1 1,1-1,-1 0,0 1,0-1,0 1,0-1,0 1,0 0,0 0,0 0,0 0,-1 0,-2-1,0 1,0-1,0 1,-1 0,1 0,-1 1,1-1,0 1,-1 1,1-1,-1 1,1 0,0 0,-1 0,1 1,-3 1,1 0,-1 0,1 1,0 0,1 1,-1 0,1 0,0 0,0 0,0 1,1 0,0 1,0-1,1 1,0 0,0 0,0 0,1 0,0 1,0-1,1 1,0 0,0 0,1 0,0 0,1 0,0 0,0 0,0 0,1 0,0 0,1 0,0 0,0-1,1 1,-1 0,2-1,-1 0,3 4,5-1,1-1,-1 0,2-1,-1-1,1 0,0 0,0-1,1-1,-1 0,1-1,1-1,-1 0,0 0,1-2,-1 0,1-1,-1 0,1-1,0 0,15-5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1,'-168'216,"11"46,-85 42,118-162,117-136,7-7</inkml:trace>
  <inkml:trace contextRef="#ctx0" brushRef="#br0" timeOffset="387.941">77 57,'3'38,"1"-1,2 0,1-1,2 1,2-2,1 1,2-2,1 1,2-2,1 0,7 6,19 15,90 130,-107-39,-12-127,-4-17</inkml:trace>
  <inkml:trace contextRef="#ctx0" brushRef="#br0" timeOffset="1053.964">612 989,'44'-126,"-39"105,1 0,1 0,1 1,1-1,0 2,10-15,-19 32,0 0,1 0,0 0,-1 0,1 0,0 0,0 0,0 0,0 0,0 1,0-1,1 0,-1 1,1-1,-1 0,1 1,0 0,-1-1,1 1,0 0,0 0,0 0,0 0,0 1,0-1,0 0,0 1,0-1,0 1,0 0,0 0,0 0,1 0,-1 0,0 0,0 0,0 1,0-1,0 1,0 0,0-1,0 1,0 0,0 0,0 0,0 0,-1 1,1-1,0 0,-1 1,1 0,33 109,-35-110,0 1,0 0,0 0,0 0,1-1,-1 1,0 0,1 0,0 0,-1-1,1 1,0 0,0-1,0 1,0-1,0 1,0-1,0 1,0-1,1 0,-1 0,0 0,1 1,-1-1,1-1,0 1,-1 0,1 0,0 0,-1-1,1 1,0-1,0 0,-1 1,1-1,0 0,0 0,0 0,0 0,-1 0,1-1,0 1,0 0,-1-1,1 1,0-1,0 0,-1 0,1 0,0 0,178-131,-178 132,0 0,1 0,-1 1,0-1,0 0,0 1,0 0,0 0,0 0,0-1,0 2,0-1,-1 0,1 0,0 1,-1-1,1 0,-1 1,1 0,-1-1,0 1,1 0,-1 0,0 0,0 0,0 0,-1 0,1 0,0 0,-1 0,0 0,1 0,-1 0,0 0,0 1,0-1,0 0,0 0,-1 0,1 1,3 13,7 32,-7-26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16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13463 641,'-1'1,"-14"2,-1 0,1 2,1 0,-1 0,1 2,0-1,0 2,1 0,0 1,0 0,1 1,-7 7,18-15,0 1,1-1,-1 1,1-1,0 1,0-1,0 1,0 0,0-1,1 1,-1-1,1 1,-1-1,1 1,0-1,0 1,0-1,0 0,1 1,-1-1,0 0,1 0,0 0,-1 0,1 0,0 0,0-1,0 1,0-1,1 1,-1-1,0 0,1 0,-1 0,0 0,1 0,-1 0,2 0,13 9,-7-4,-1 0,0 1,0 0,0 0,-1 1,-1 0,1 0,-1 1,0 0,-1 0,0 0,-1 1,0 0,0 0,-1 1,0-1,-1 1,0 0,0 6,-2-12,0 0,0-1,0 1,-1 0,1 0,-1 0,-1-1,1 1,-1 0,1 0,-1-1,-1 1,1 0,-1-1,1 1,-1-1,-1 0,1 0,0 0,-1 0,0 0,0 0,0-1,-1 1,1-1,-1 0,0 0,0 0,0 0,0-1,0 0,0 0,-1 0,1 0,-1-1,1 1,-1-1,-51 4,30-5</inkml:trace>
  <inkml:trace contextRef="#ctx0" brushRef="#br0" timeOffset="-2717.373">9089 980,'10'-1,"1"-1,0-1,-1 0,1-1,-1 1,0-2,-1 0,1 0,-1-1,0 0,0 0,0-1,-1 0,0-1,-1 0,5-5,-10 10,0 1,0 0,0 0,0 0,0 0,1 1,-1-1,0 1,1-1,-1 1,1 0,0 0,-1 0,1 0,0 1,0-1,-1 1,1-1,0 1,0 0,0 0,0 0,0 1,-1-1,1 1,0-1,0 1,-1 0,1 0,0 0,-1 1,1-1,-1 0,0 1,1 0,-1-1,0 1,0 0,0 0,0 1,0-1,1 2,8 14,0 0,-1 0,-1 1,-1 1,-1-1,-1 1,0 0,-1 1,-1-1,-1 5,-3-22,8 38,-2 2,-2-1,-2 0,-1 1,-3 0,-4 23,3-49,0 0,-2 0,0 0,0-1,-2 1,0-2,-1 1,-1-1,0 0,-1-1,0 0,-1 0,-1-1,0-1,-1 0,0 0,-1-2,0 1,-10 4,23-14,-1 1,0-1,0 0,0 1,0-1,0 0,0 0,0 0,0-1,0 1,0 0,0-1,-1 0,1 1,0-1,0 0,-1 0,1 0,0 0,0-1,-1 1,1-1,0 1,0-1,0 0,0 0,0 0,0 0,0 0,0 0,0 0,0-1,0 1,1-1,-1 1,1-1,-1 0,1 0,-1 1,1-1,0 0,0 0,0 0,0 0,1-1,-1 1,0 0,1 0,-1-2,1-17,1 0,1 0,1 0,1 1,1-1,0 1,2 0,0 0,1 1,1 0,1 1,1 0,4-6,-8 12,21-40,3 1,2 2,2 1,2 2,2 1,2 2,2 2,1 2,3 2,1 2,1 2,1 2,16-5,43 5,-106 31,0 0,1 0,-1 0,0 0,0 0,1 1,-1 0,0-1,0 1,0 0,0 0,0 1,0-1,0 1,-1-1,1 1,0 0,-1 0,1 0,-1 0,0 1,0-1,0 1,0-1,0 1,0 0,-1 0,1-1,-1 1,0 0,0 0,1 3,-1 10,-1 1,-1-1,0 0,-1 1,-1-1,0 0,-1 0,-1-1,-1 1,0-1,-1 0,0-1,-1 1,-1-2,0 1,-1-1,0 0,-5 3,12-13,-11 16,-1 0,0-2,-2 0,0-1,-1 0,0-2,-1 0,-1-1,0-1,-1 0,0-2,-1-1,0 0,-8 1,25-8,1-1,0 1,0-1,-1 0,1 0,-1-1,1 1,-1-1,1 0,-1 0,1 0,-1-1,1 0,-1 0,1 0,-1 0,1 0,0-1,0 0,0 0,0 0,0-1,0 1,1-1,-1 0,1 0,0 0,-1 0,1-1,1 1,-1-1,0 0,1 0,-5-16</inkml:trace>
  <inkml:trace contextRef="#ctx0" brushRef="#br0" timeOffset="-2131.587">10133 1065,'31'-11,"-1"-1,0-2,-1-1,0-1,-1-1,-1-1,-1-2,-1-1,0-1,0-2,-20 17,0 0,0 0,-1-1,0 1,0-1,-1 0,0 0,0-1,-1 1,0 0,0-1,-1-3,0 9,-1 1,0-1,0 0,0 0,0 1,0-1,0 0,-1 1,1-1,-1 1,0-1,0 1,0-1,0 1,0-1,-1 1,1 0,-1 0,1-1,-1 1,0 0,0 1,0-1,0 0,0 0,0 1,-1-1,1 1,0 0,-1 0,1 0,-1 0,1 0,-1 0,1 1,-1-1,0 1,1 0,-1 0,0 0,-5 1,0 1,0 0,1 1,-1 0,1 0,0 0,-1 1,1 0,1 1,-1-1,1 1,0 1,0-1,0 1,0 1,-2 0,-64 92,70-96,1 1,-1-1,1 0,0 0,0 1,0-1,0 0,1 1,0-1,-1 1,1-1,0 1,0-1,1 0,-1 1,1-1,0 1,0-1,0 0,0 1,1-1,-1 0,1 0,-1 0,1 0,0-1,1 1,-1 0,0-1,1 1,-1-1,1 0,2 2,4 1,0-1,0 0,1 0,0-1,0 0,0 0,0-1,0-1,0 0,1 0,-1-1,0 0,1-1,-1 0,0 0,1-1,161-49,-50-7,-122 59,1-1,-1 0,1 1,-1-1,1 1,-1-1,0 1,1-1,-1 1,0 0,1-1,-1 1,0-1,0 1,0 0,1-1,-1 1,0 0,0-1,0 1,0 0,0-1,0 1,0 0,0-1,0 1,-1 0,1-1,0 1,0-1,-1 1,1 0,0-1,0 1,-1-1,1 1,-1-1,1 1,-1-1,1 1,-1-1,1 1,-1-1,1 0,-1 1,1-1,-1 0,0 0,0 1,-2 3,-5 4,-1 0,2 1,-1 1,1-1,0 1,1 0,0 1,1-1,0 1,1 0,0 0,1 1,0-1,1 1,-1 7,5-14,1 1,-1-1,1 0,1 0,-1 0,1-1,-1 1,1-1,0 0,1 0,-1 0,1-1,0 1,0-1,0 0,0 0,1-1,-1 0,0 0,1 0,0-1,0 1,-1-1,1-1,0 1,0-1,0 0,0 0,-1-1,6 0,9-4</inkml:trace>
  <inkml:trace contextRef="#ctx0" brushRef="#br0" timeOffset="-1718.887">10951 1065,'28'-10,"-1"0,-1-2,0-1,0-1,-1-1,-1-1,-1-1,9-9,-30 25,1 0,-1-1,1 1,-1-1,0 0,0 0,0 0,0 0,0 0,0 0,-1-1,1 1,-1-1,1 1,-1-1,0 1,0-1,0 0,0 0,-1 1,1-1,-1 0,0 0,1 0,-1 0,0 1,-1-1,1 0,-1 0,1 0,-1 1,0-1,0 0,0 0,0 1,0-1,-1 1,1-1,-1 1,0 0,1 0,-1-1,0 1,0 0,-1 1,1-1,0 0,-1 1,1-1,-2 0,-5 2,-1-1,0 1,0 0,0 1,0 1,1-1,-1 1,0 1,1 0,0 0,0 1,0 0,0 1,0 0,1 0,0 1,0 0,1 0,-1 0,1 1,1 1,-1-1,1 1,1 0,-1 0,1 1,1 0,-2 2,2-5,1-1,-1 1,1-1,0 1,0 0,1 0,0 0,0 1,0-1,1 0,0 1,0-1,1 1,-1-1,1 1,1 0,-1-1,1 1,1-1,-1 0,1 1,0-1,0 0,1 0,0 0,0 0,0-1,1 1,0-1,2 3,3-3,0 0,1-1,0 0,0 0,0-1,0-1,0 1,0-2,1 0,-1 0,1 0,-1-2,1 1,-1-1,1-1,-1 0,0 0,0-1,0 0,0-1,0 0,7-4,-9 5,20-6,-4 3</inkml:trace>
  <inkml:trace contextRef="#ctx0" brushRef="#br0" timeOffset="-1302.355">11459 811,'48'252,"-46"-243,-2-2,1 0,0 0,1 1,0-1,0 0,0-1,1 1,0 0,0-1,1 1,0-1,0 0,0 0,1-1,2 3,-4-8,1 0,-1-1,0 1,0-1,0 0,1 0,-1-1,0 1,0-1,-1 1,1-1,0 0,0 0,-1 0,0 0,1-1,-1 1,0-1,0 1,0-1,0 0,0 0,-1 1,0-1,1 0,-1-1,0 1,0 0,-1 0,1 0,-1-1,1 0,1-1,72-232,-68 213</inkml:trace>
  <inkml:trace contextRef="#ctx0" brushRef="#br0" timeOffset="-1055.847">11995 811,'-9'33,"1"12,2-2</inkml:trace>
  <inkml:trace contextRef="#ctx0" brushRef="#br0" timeOffset="-901.397">11882 528</inkml:trace>
  <inkml:trace contextRef="#ctx0" brushRef="#br0" timeOffset="-655.003">12362 670,'-13'12,"0"1,0 1,1 0,1 0,0 1,1 1,1 0,1 0,0 1,1 0,0 0,2 1,0-1,1 1,-1 13,5-27,0 0,0-1,1 1,-1-1,1 1,0-1,0 1,1-1,-1 0,1 1,-1-1,1 0,0 0,0 0,1 0,-1 0,0-1,1 1,0-1,-1 0,1 1,0-1,0-1,1 1,-1 0,0-1,0 1,1-1,-1 0,1 0,-1 0,1-1,0 1,-1-1,1 0,-1 0,1 0,0-1,-1 1,1-1,-1 0,2 0,2 0,0-1,0 0,0 0,0-1,0 0,-1 0,1 0,-1-1,0 0,0 0,0 0,-1-1,0 0,1 0,-2-1,1 1,-1-1,0 0,0 0,0-1,-1 1,0-1,0 1,-1-1,0 0,0 0,0 0,-1 0,0-1,-1 1,1 0,-1 0,-1-1,0 1,0 0,0 0,-1 0,0 0,0 0,0 0,-1 0,0 1,-1-1,1 1,-1 0,-1 0,1 1,-1-1,0 1,0 0,0 0,-1 0,-4-2,6 4,-2 1,1 0,0 0,0 0,-1 1,1-1,-1 1,1 0,-1 1,1 0,-1 0,0 0,1 0,-1 1,-14 4</inkml:trace>
  <inkml:trace contextRef="#ctx0" brushRef="#br0" timeOffset="-350.648">12700 811,'-4'11,"1"0,-1 1,2-1,0 1,0-1,1 1,0 0,1 0,1 0,0-1,0 1,1 0,1-1,0 1,0-1,1 0,3 6,-6-15,1 0,-1 0,1 0,0 0,0 0,-1 0,1 0,1 0,-1-1,0 1,0-1,1 0,-1 1,0-1,1 0,-1 0,1-1,0 1,-1 0,1-1,0 0,-1 0,1 1,0-2,-1 1,1 0,0 0,-1-1,1 0,-1 1,1-1,-1 0,1 0,-1 0,1-1,-1 1,0 0,2-2,76-72,5-68,-75 124</inkml:trace>
  <inkml:trace contextRef="#ctx0" brushRef="#br0" timeOffset="-5435.223">5589 161,'27'11,"0"-1,0-1,1-1,0-2,0-1,1-1,0-2,0 0,-1-2,22-3,-24 0,0 0,0-2,0-1,-1-1,0-2,0 0,-1-1,0-2,0 0,-2-2,1 0,-2-1,1-2,-19 14,0 1,-1 0,1-1,0 1,-1-1,1 0,-1 0,0 0,0 0,0-1,0 1,-1 0,1-1,-1 1,0-1,0 1,0-1,-1 0,1 1,-1-1,0 0,0 0,0 0,-1 4,0 0,0 0,0 0,0 1,0-1,0 0,0 1,0-1,0 1,0-1,0 1,0-1,0 1,0-1,1 1,-1 0,0 0,0-1,1 1,-1 0,0 0,1 0,-1 0,1 0,-1 0,1 0,0 0,-1 0,1 0,0 0,0 0,0 0,-1 1,-11 33,0 0,3 1,1 1,1-1,2 3,-4 18,-85 672,82-600,5 1,7 64,-16-219,13 13,-1 1,-1-1,1 1,-2 0,0 0,0 0,-1 1,0 0,0 0,-1 1,-1 0,0 0,0 1,0 0,-1 1,0 0,-1 0,-24-11,0 1,-1 2,-1 1,0 2,-1 2,0 1,0 2,-1 2,0 1,0 2,0 2,0 2,-33 5,33-2,0 1,0 2,1 2,0 2,-13 6,3 15,47-33,0 1,0-1,1 1,-1 0,0-1,1 1,-1 0,0-1,1 1,-1 0,1 0,-1 0,1 0,0 0,-1-1,1 1,0 0,0 0,-1 0,1 0,0 0,0 0,0 0,0 0,0 0,1 0,-1 0,0 0,0 0,0 0,1 0,-1-1,1 1,-1 0,1 0,-1 0,1 0,-1-1,1 1,0 0,-1-1,1 1,0 0,-1-1,1 1,0-1,0 1,0-1,0 1,0-1,-1 0,1 1,0-1,0 0,0 0,1 0,7 3,1-1,0 0,0 0,0-1,0 0,0-1,0 0,0-1,0 0,0-1,1 0,15-5</inkml:trace>
  <inkml:trace contextRef="#ctx0" brushRef="#br0" timeOffset="-5023.473">5560 698,'191'-7,"-1"-8,105-25,-212 26,-1-4,0-3,-2-4,21-12,-79 22,-30 21,-1 1,1 1,1 0,-1 0,2 1,-1-1,1 1,0 1,1-1,0 1,0 0,1 0,1 1,0-1,0 1,1-1,0 1,1 0,0 0,1 7,-3-2,1 4,1 0,1 1,1-1,1 1,0-1,5 14,5 65,-12-72,1-3</inkml:trace>
  <inkml:trace contextRef="#ctx0" brushRef="#br0" timeOffset="-4636.886">6803 1094,'-51'247,"44"-243,7-28,6-20,2 1,3 1,1-1,1 2,3 0,14-26,-23 51,0 1,1 0,1 0,0 1,1 0,1 0,0 1,10-9,-19 21,0-1,0 0,0 1,0 0,0 0,0-1,0 1,0 0,0 1,0-1,1 0,-1 1,0-1,1 1,-1 0,1-1,-1 1,0 1,1-1,-1 0,0 0,1 1,-1-1,0 1,1 0,-1 0,0 0,14 9</inkml:trace>
  <inkml:trace contextRef="#ctx0" brushRef="#br0" timeOffset="-4317.58">7367 895,'-20'18,"0"0,1 2,1 0,1 1,1 0,1 2,1 0,0 0,2 1,1 1,-5 17,15-39,-1 0,0 1,1-1,0 1,0-1,0 1,0-1,0 1,1 0,0-1,0 1,0 0,0 0,0-1,1 1,0 0,0-1,0 1,0-1,0 1,1-1,-1 1,1-1,0 0,0 0,0 0,0 0,1 0,-1 0,1-1,0 1,0-1,0 0,0 0,0 0,0 0,1 0,-1-1,2 1,4 0,-1-1,1-1,-1 1,1-1,0-1,-1 0,1 0,-1-1,0 0,1 0,-1-1,0 0,0 0,-1-1,1 0,-1 0,0-1,0 0,0 0,0-1,-1 0,0 0,0 0,-1-1,0 0,0 0,-1 0,1-1,-1 1,-1-1,0 0,0 0,-1-1,1 1,-2 0,2-8,-2 10,0 0,0 0,0 0,-1 0,0 0,0 0,-1 0,1 0,-1 0,-1 0,1 0,-1 0,0 1,0-1,-1 0,1 1,-1 0,0 0,-1 0,1 0,-1 0,0 0,-1 1,1 0,-1 0,1 0,-1 1,0-1,0 1,-1 0,1 1,-1-1,1 1,-1 0,0 1,0-1,0 1,0 0,0 1,0-1,0 1,0 1,0-1,0 1,-4 0,-8 6</inkml:trace>
  <inkml:trace contextRef="#ctx0" brushRef="#br0" timeOffset="-3815.98">7705 1347,'0'-20,"1"-1,1 1,0-1,2 1,0 0,1 0,1 0,1 1,1 0,1 0,0 1,2 0,0 1,0 0,2 1,0 0,1 1,0 0,5-2,-18 15,0 0,0 1,1-1,-1 0,1 1,-1-1,1 1,0-1,0 1,0 0,0 0,-1 0,2 0,-1 0,0 0,0 0,0 1,0-1,0 1,1 0,-1-1,0 1,0 0,0 0,1 1,-1-1,0 0,0 1,0-1,1 1,-1 0,0 0,0-1,0 2,0-1,0 0,-1 0,1 0,0 1,-1-1,1 1,0 0,-1-1,0 1,1 0,0 1,3 61,-6-59,1 1,-1-1,1 1,0 0,1-1,0 1,-1-1,2 1,-1-1,1 0,-1 1,2-1,-1 0,0 0,2 1,2-4,-1 0,1 0,0-1,0 0,0 0,-1 0,1-1,0 0,0 0,0-1,0 1,0-1,0-1,-1 1,1-1,0 0,-1 0,1 0,-1-1,0 0,0 0,0 0,0-1,-1 0,2-1,0 1,2-2,1 0,0 0,0 1,0 0,1 0,0 1,0 1,0-1,0 2,1-1,-1 2,11-2,-18 5,0 0,-1 1,1-1,0 1,-1-1,0 1,1 0,-1-1,0 1,-1 0,1 0,0 1,-1-1,0 0,0 1,0-1,0 0,0 1,-1-1,1 1,-1 0,0-1,0 1,0-1,-1 1,1-1,-1 1,0-1,0 0,0 1,0-1,-1 0,1 1,-1-1,0 1,-2 9,3-7,-1-1,1 1,0-1,1 1,-1 0,1-1,0 1,1 0,-1 0,1-1,0 1,1-1,-1 1,1-1,0 1,1 0,7 7</inkml:trace>
  <inkml:trace contextRef="#ctx0" brushRef="#br0" timeOffset="1778.525">5419 1545,'180'-18,"0"9,101 9,101-3,-48-23,666 25,-559-27,-63-1,270 30,-303-29,-82 16,218-22,-117 5,35 7,-269 11,1 7,5 5,121-4,76-24,70-1,15-2,-302 30,154-10,186-25,-17 23,-310 13,-106-1</inkml:trace>
  <inkml:trace contextRef="#ctx0" brushRef="#br0" timeOffset="11584.026">1 2306,'255'0,"-97"-37,-133 34,-23 6</inkml:trace>
  <inkml:trace contextRef="#ctx0" brushRef="#br0" timeOffset="11837.039">1 2702,'38'-10,"28"-7,6-2,-8-2,-10 3,-10 4,-8 5,-9 3</inkml:trace>
  <inkml:trace contextRef="#ctx0" brushRef="#br0" timeOffset="13937.974">1722 2109,'-4'-5,"-1"0,0 0,0 1,0-1,-1 1,1 1,-1-1,0 1,0 0,0 0,0 0,-1 1,1 0,-1 1,0-1,1 1,-1 0,0 1,1 0,-1 0,0 0,0 1,1 0,-1 0,0 1,1 0,-1 0,1 0,0 1,0 0,-1 0,-12 9,-1 1,1 0,1 1,1 1,0 1,1 1,0 0,-5 9,2-4,10-10,1 1,0 0,0 0,1 1,1 0,1 0,0 1,0-1,2 1,0 0,0 0,2 0,0 0,0 1,1-1,1 0,2 9,-2-17,1 0,-1 0,1 0,1 0,-1 0,1-1,0 1,1-1,-1 0,1 0,1 0,-1 0,1-1,0 0,0 0,0 0,1 0,0-1,0 0,0 0,0-1,0 0,1 0,0 0,0-1,-1 0,1 0,5 0,5 0,0-1,1-1,-1-1,0 0,0-1,0-1,0 0,-1-1,1-1,-1-1,0 0,0-1,-1-1,0-1,-1 0,12-9,-13 4</inkml:trace>
  <inkml:trace contextRef="#ctx0" brushRef="#br0" timeOffset="14252.993">2400 2025,'-68'69,"3"4,3 2,4 3,3 3,-43 85,7-37,92-129,-1 0,1 0,-1 0,0-1,1 1,-1 0,1 0,-1 0,1 0,-1 0,1 0,-1 0,0 0,1 0,-1 0,1 0,-1 0,1 0,-1 0,1 0,-1 0,0 1,1-1,-1 0,1 0,-1 0,0 1,1-1,-1 0,0 1,1-1,-1 0,0 1,1-1,-1 0,0 1,0-1,1 0,-1 1,0-1,0 1,0-1,0 1,1-1,-1 0,0 1,0-1,0 1,0-1,0 1,0-1,0 1,0-1,-1 1,1-1,0 0,0 1,0-1,0 1,17-9</inkml:trace>
  <inkml:trace contextRef="#ctx0" brushRef="#br0" timeOffset="14588.431">2540 2138,'-4'19,"-3"16,1 7,-3-4,-1-4,2-2,2-2,2-2,2 0,1 0,1-1,0 1,1-1,-1 1,0 0,1 0,-1-4</inkml:trace>
  <inkml:trace contextRef="#ctx0" brushRef="#br0" timeOffset="15036.961">2485 2193,'34'-20,"1"2,1 1,0 2,1 1,30-6,-65 19,0-1,0 1,1 0,-1 0,1 0,-1 0,1 0,-1 1,1-1,-1 1,1 0,-1-1,1 1,0 0,-1 1,1-1,-1 0,1 1,-1-1,1 1,-1 0,1 0,-1 0,1 0,-1 0,0 1,0-1,0 1,0-1,0 1,0 0,0 0,0 0,-1 0,1 0,-1 0,1 0,-1 1,0-1,0 0,0 1,0-1,0 1,-1-1,1 1,-1-1,1 2,-3 4,0 0,-1 1,1-1,-1 0,-1 0,0 0,0-1,0 1,-1-1,0 0,-1 0,1-1,-1 1,-7 4,-36 51,48-58,0 0,0 0,1 0,-1 0,1 0,0 0,0 0,0 0,1 0,-1 0,1 0,0 0,0-1,0 1,1 0,-1 0,1-1,0 1,0-1,0 1,1-1,-1 0,1 0,-1 0,1 0,0-1,1 1,-1-1,0 1,0-1,1 0,0-1,-1 1,1 0,2-1,32 30,-34-27,0 1,0 0,0 0,0 0,-1 1,1-1,-2 1,1 0,-1 0,1 0,-1 0,-1 0,0 0,1 0,-2 1,1-1,-1 1,0-1,0 0,-1 1,0-1,0 0,0 1,-1-1,0 0,0 0,-1 0,0-1,0 1,0 0,0-1,-1 0,0 0,0 0,0 0,-1-1,0 0,-1 2,-12 5,-1-1,0 0,0-2,-1 0,0-1,-1-1,1-1,-5 0,-44-2,52-8</inkml:trace>
  <inkml:trace contextRef="#ctx0" brushRef="#br0" timeOffset="15369.822">3049 1883,'71'61,"-54"-49,-1 2,-1 0,0 0,0 1,-2 1,7 10,-10-12,-2 0,0 1,0-1,-2 1,0 1,0-1,-1 1,-1 0,-1 0,-1 1,0-1,0 1,-2-1,0 1,-1-1,-1 1,0-1,-2 0,1 0,-2 0,0 0,-7 13,-4 2,-1-2,-1 0,-2-1,0 0,-2-2,-1-1,-2-1,0-1,-1 0,-1-3,-1 0,-8 3,11-8</inkml:trace>
  <inkml:trace contextRef="#ctx0" brushRef="#br0" timeOffset="15899.643">1130 1771,'-30'27,"1"1,1 2,1 1,2 1,1 1,2 1,1 1,1 1,3 1,-2 7,14-30,2 1,-1 0,2 0,0 0,0 0,2 0,0 0,0 0,2 0,0 0,0 0,2 0,0 0,0-1,1 0,1 0,1 0,0 0,0-1,1-1,1 1,0-1,1-1,10 10,-9-8,1 0,0 0,1-1,0-1,1 0,1-1,-1 0,2-2,-1 1,1-2,0 0,1-1,0-1,0 0,16 2,94 14,-92-17</inkml:trace>
  <inkml:trace contextRef="#ctx0" brushRef="#br0" timeOffset="17170.068">734 2843,'372'-25,"265"20,-345 7,172-32,-204 20,121-25,-346 31,118-14,141 1,-18-11,5 28,-94-27,-33 8,-108 11,217-23,-38 3,481 28,-480-28,56 28,-209-16,-67 15,-6 4</inkml:trace>
  <inkml:trace contextRef="#ctx0" brushRef="#br0" timeOffset="19769.821">1271 3012,'-2'2,"0"-1,0 0,0 1,1 0,-1-1,0 1,1 0,0-1,-1 1,1 0,0 0,0 0,0 1,0-1,0 0,0 0,1 0,-1 1,1-1,-1 0,1 1,0-1,0 0,0 1,0 0,0 0,-15 143,-19 72,16-77,25-124,1-16</inkml:trace>
  <inkml:trace contextRef="#ctx0" brushRef="#br0" timeOffset="20040.832">1581 3323,'39'-5,"26"-6,8-2,-4 2,-10 3,-9 2,-13 8,-9 2,-8 2</inkml:trace>
  <inkml:trace contextRef="#ctx0" brushRef="#br0" timeOffset="21038.241">2173 3520,'29'-6,"-2"-2,1-1,-1-2,-1 0,1-2,-2 0,0-2,-1-1,-1-1,0-1,-1 0,-1-2,-1-1,0 0,9-16,-14 18,-9 13,1-1,-2 1,1-1,-1-1,0 1,-1-1,0 1,0-1,0 0,-1-1,-1 1,1-1,-1 1,0-3,-2 10,0 0,0 1,0-1,0 1,0-1,0 0,0 1,0-1,0 1,-1-1,1 0,0 1,0-1,0 1,-1-1,1 1,0-1,-1 1,1-1,-1 1,1-1,0 1,-1 0,1-1,-1 1,1-1,-1 1,1 0,-1 0,1-1,-1 1,0 0,1 0,-1 0,1-1,-1 1,0 0,1 0,-1 0,1 0,-1 0,0 0,1 0,-1 1,1-1,-1 0,0 0,1 0,-1 0,1 1,-1-1,1 0,-1 1,1-1,-1 0,1 1,-1-1,1 1,-35 25,31-24,-6 6,0-1,0 2,1-1,0 1,0 1,1-1,1 1,-1 1,2-1,-1 1,2 1,-1-1,1 1,1 0,0 0,1 0,0 0,1 1,1-1,0 1,0 0,1-1,1 1,1 11,0-20,-1 0,1 0,0 0,0-1,0 1,0-1,0 1,1-1,0 0,0 0,0 0,0 0,0 0,0-1,1 0,-1 1,1-1,0 0,0-1,-1 1,1-1,0 0,0 0,1 0,-1 0,0-1,0 1,0-1,0 0,3-1,126-26,-97 12,-1-2,0-2,-1-1,-2-1,0-2,9-9,-16 11,-12 12,0-1,0-1,-1 0,-1 0,0-1,0-1,-1 0,-1 0,0-1,-1 0,1-5,-8 18,0 0,0 0,-1 0,1 0,-1 0,1 0,-1 0,1 0,-1 0,0 0,0 0,1-1,-1 1,0 0,0 0,0 0,0-1,0 1,0 0,-1 0,1 0,0 0,-1 0,1-1,-1 1,1 0,-1 0,1 0,-1 0,0 0,1 0,-1 1,0-1,0 0,0 0,1 0,-1 1,0-1,0 0,0 1,0-1,-1 1,1-1,0 1,0 0,0-1,0 1,0 0,-1 0,1 0,0 0,0 0,-60 22,52-14,0 0,0 1,1 0,0 0,0 1,1 0,1 1,-1 0,2-1,0 2,-1 2,4-10,1 0,-1 0,1 0,0 1,0-1,1 0,-1 1,1-1,0 0,0 1,0-1,1 0,-1 1,1-1,0 0,1 0,-1 1,1-1,0 0,-1-1,2 1,-1 0,0 0,1-1,0 1,0-1,0 0,0 0,0 0,1-1,-1 1,4 1,1 0,0 0,0-1,0 0,0 0,1-1,-1 0,1 0,0-1,0 0,-1-1,1 0,0 0,0-1,-1 0,1-1,0 0,-1 0,1-1,-1 0,0 0,6-4,1 0,0-1,-1-1,0 0,-1-1,0 0,-1-1,0-1,0 0,-1 0,-1-1,3-5,-2 1,-1-2,0 1,-1-1,-1-1,-1 0,4-20,-10 40,-1-1,1 0,-1 0,1 1,-1-1,1 0,-1 0,0 0,0 1,1-1,-1 0,0 0,0 0,0 0,0 0,0 0,0 1,0-1,0 0,0 0,0 0,-1 0,1 0,0 1,-1-1,1 0,0 0,-1 1,1-1,-1 0,1 0,-1 1,0-1,1 0,-1 1,0-1,1 1,-1-1,0 1,1-1,-1 1,0 0,0-1,0 1,0 0,1 0,-1-1,0 1,0 0,0 0,0 0,0 0,1 0,-1 0,-1 0,-42 28,37-20,0 1,0-1,0 2,1-1,1 1,0 0,0 0,1 0,0 1,1-1,0 1,0 0,1 0,1 0,0 0,1 0,0 0,0 1,1-1,1 0,0 0,0 0,1-1,0 1,1 0,2 3,29 78,-32-71</inkml:trace>
  <inkml:trace contextRef="#ctx0" brushRef="#br0" timeOffset="21299.958">3613 3351,'-19'33,"-6"17,-4 3,7-6,9-16,5-14</inkml:trace>
  <inkml:trace contextRef="#ctx0" brushRef="#br0" timeOffset="21600.493">3528 3351,'39'-10,"17"-3,4 1,-9 7,-16 5,-16 1</inkml:trace>
  <inkml:trace contextRef="#ctx0" brushRef="#br0" timeOffset="21871.608">3585 3520,'28'-5,"11"-1</inkml:trace>
  <inkml:trace contextRef="#ctx0" brushRef="#br0" timeOffset="22585.484">3613 2927,'29'-5,"19"-1,2 5,-9 7,-15 3,-12 5,-14 4,-6 5,-3 2,1 3,6-4,8-7,9-5,5-5,5-4,3-2,-4-1</inkml:trace>
  <inkml:trace contextRef="#ctx0" brushRef="#br0" timeOffset="22889.858">4629 2871,'-24'33,"-32"36,-11 10,-4 2,6-8,3-12,9-7,7-7,3-8,4-4,3 0,3-1,3 0,6-3,2-1,6-5</inkml:trace>
  <inkml:trace contextRef="#ctx0" brushRef="#br0" timeOffset="24174.146">4375 3577,'61'-36,"-2"-2,-2-3,-2-2,-1-3,-2-3,41-59,-90 104,0 0,0 0,0 0,-1-1,1 0,-1 1,0-1,-1 0,1 0,-1 0,0 0,0 0,0 0,-1 0,0-1,0 1,0 0,-1 0,0-1,0 6,-1-1,0 0,1 0,-1 0,0 1,1-1,-1 1,0 0,0-1,0 1,1 0,-1 0,0 0,0 0,0 0,0 0,1 1,-1-1,0 1,0-1,1 1,-1 0,0 0,1-1,-1 1,1 0,-1 0,1 1,-1-1,1 0,0 0,-1 1,1-1,0 2,-10 5,1 1,1 0,0 1,0 0,1 0,0 1,1 0,0 0,1 1,0 0,1 0,0 0,1 1,1 0,0 0,0 0,1 0,1 0,0 0,1 0,0 1,2 3,-1-13,0 1,1-1,-1 1,1-1,0 0,1 1,-1-1,1 0,-1 0,1-1,0 1,1-1,-1 1,1-1,-1 0,1 0,0-1,0 1,0-1,1 0,-1 0,1 0,-1 0,1-1,-1 0,1 0,0 0,-1-1,1 1,0-1,1 0,11-1,0 1,0-2,-1-1,1 0,0-1,-1 0,0-2,2-1,2 1,-1-2,-1 0,0-1,0-1,0-1,-2 0,1-1,-1-1,-1-1,0 0,9-13,-22 26,-1 0,0-1,1 1,-1-1,0 1,0-1,0 1,0-1,0 0,0 1,0-1,0 0,-1 0,1 0,-1 0,1 0,-1 1,0-1,0 0,0 0,0 0,0 0,0 0,-1 0,1 0,0 0,-1 0,0 0,1 1,-1-1,0 0,0 0,0 1,0-1,0 1,0-1,-1 1,0-1,-2 3,0 1,0-1,-1 1,1 1,0-1,1 0,-1 1,0 0,1 0,0 0,-1 0,1 1,0-1,1 1,-1-1,1 1,-1 0,1 0,0 0,0 3,0-4,-1 1,1 0,0-1,0 1,1 0,-1 0,1 0,0 0,0 0,0 1,1-1,-1 0,1 0,0 0,0 1,1-1,-1 0,1 0,0 0,0 0,0 1,1-1,-1-1,1 1,0 0,0 0,0-1,1 1,-1-1,1 0,0 1,0-1,0-1,0 1,0 0,1-1,0 0,1 2,10-2,0 0,0-1,0-1,0 0,1-1,-2-1,1 0,0-1,0 0,-1-1,1-1,-1-1,-1 0,1 0,-1-2,0 1,0-2,-1 0,2-2,-14 11,19-13,-2-1,0-1,-1 0,0-1,-1-1,-1 0,-1-1,0 0,-1-1,8-20,-15 32,-1-1,-1 0,0 0,0-1,0 1,-1 0,0-1,-1 1,0-1,0 0,-1 0,0 1,0-1,-1 0,-1 0,2 7,-1 1,1 0,-1 0,1 0,-1 0,0 0,0 0,1 0,-1 0,0 0,0 0,0 1,0-1,0 0,0 1,0-1,0 1,-1-1,1 1,0-1,0 1,0 0,-1-1,1 1,0 0,0 0,-1 0,1 0,0 0,0 0,-1 0,1 1,0-1,0 0,0 1,-1-1,1 1,0-1,0 1,0 0,0-1,0 1,0 0,0 0,0 0,-49 37,38-26,1 1,1 0,0 0,0 1,2 0,0 1,0 0,1 0,-3 12,8-21,0 0,0 0,1-1,0 1,0 1,0-1,1 0,-1 0,1 0,1 0,-1 0,1 0,1 0,-1 0,1 0,0 0,0-1,0 1,1 0,0-1,0 0,0 0,1 0,0 0,0 0,0-1,5 4,-3-4,0-1,0 0,0 0,0 0,1-1,0 0,-1 0,1-1,0 0,0 0,0 0,0-1,3-1,14 2</inkml:trace>
  <inkml:trace contextRef="#ctx0" brushRef="#br0" timeOffset="24754.277">5843 3407,'-161'166,"225"-234,71-53,-135 120,0 1,0-1,1 1,-1 0,0-1,1 1,-1 0,0-1,1 1,-1 0,0-1,1 1,-1 0,1 0,-1 0,0-1,1 1,-1 0,1 0,-1 0,1 0,-1 0,1 0,-1 0,1 0,-1 0,1 0,-1 0,0 0,1 0,-1 0,1 0,-1 0,1 1,-1-1,1 0,-1 0,0 1,1-1,-1 0,1 0,-1 1,0-1,0 0,1 1,-1-1,0 1,1-1,-1 0,0 1,0-1,0 1,1-1,-1 1,0-1,0 1,0-1,0 0,0 1,0-1,0 1,5 42,-4-23,-1-16,0 0,1 1,-1-1,1 0,0 0,0 0,0 0,0 0,1 0,-1-1,1 1,0 0,1-1,-1 1,0-1,1 0,0 0,0 0,0 0,0 0,0 0,0-1,1 0,-1 0,1 0,0 0,0 0,0-1,0 1,0-1,1 0,-1 0,1-1,-1 0,0 0,1 0,-1 0,1-1,-1 1,0-1,1 0,-1-1,0 1,0-1,0 0,0 0,0 0,-1 0,1-1,0 1,-1-1,0 0,0 0,0 0,0-1,0 1,0-1,1-2,2-4,-1-1,0 1,0-1,-1 1,-1-1,1-1,-2 1,0 0,1-10,-1-5</inkml:trace>
  <inkml:trace contextRef="#ctx0" brushRef="#br0" timeOffset="25287.178">5843 2730,'10'-2,"1"0,0 0,0 2,0-1,0 1,0 1,0 0,0 1,-1 0,1 0,-1 1,1 0,-1 1,0 1,0-1,7 6,-14-8,-1 1,0-1,0 1,0-1,0 1,0 0,-1 0,1 0,-1 0,1 0,-1 0,0 1,-1-1,1 0,0 0,-1 1,0-1,0 0,0 1,0-1,0 0,-1 1,0-1,1 0,-1 0,0 1,-1-1,1 0,0 0,-1 0,0 0,0-1,0 1,0 0,0-1,0 1,-1-1,-22 69,26-68,1 1,0-1,1 0,-1 0,1 0,-1 0,1-1,0 1,0-1,0 1,0-1,0 0,0 0,1 0,-1-1,1 1,0-1,-1 0,1 0,0 0,0 0,-1-1,1 1,0-1,0 0,0-1,0 1,-1 0,1-1,0 0,3-1,1 2,17-1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0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1,'22'135,"-15"334,-8-294,0-172,0 0,0 0,0 0,1 1,0-1,-1 0,1 0,0 0,1 0,-1 0,0 0,1 0,0 1,0-1,0 0,0-1,0 1,0 0,1 0,0 0,-1-1,1 1,0-1,0 1,0-1,1 0,-1 0,0 0,1 0,0 0,-1-1,1 1,0-1,0 0,0 1,0-1,0 0,0-1,1 1,8-3,-1-1,1-1,-1 0,0 0,0-1,0-1,-1 1,1-2,-1 1,-1-2,2 0,40-27,-36 26,0 0,0 1,0 0,1 1,0 1,1 0,-1 2,1 0,0 0,0 2,0 0,0 1,13 1,-27 0,0 1,0-1,0 1,-1 0,1 0,0 0,-1 0,1 0,-1 1,1-1,-1 1,1-1,-1 1,0 0,0 0,0 0,0 0,-1 1,1-1,0 0,-1 1,1-1,-1 1,0-1,0 1,0 0,0 0,-1-1,1 1,-1 0,0 0,1 0,-1 0,0-1,-1 1,1 0,0 0,-2 2,1 2,-1 1,0 0,-1-1,0 1,0-1,0 0,-1 0,0 0,-1-1,1 1,-1-1,0 0,-5 4,-2 0,1-1,-1 0,-1 0,1-1,-1-1,-1 0,1-1,-1-1,-1 0,1 0,0-2,-1 0,0 0,0-1,0-1,0-1,0 0,0-1,0 0,1-2,-1 1,-13-6,21 7,1-1,0-1,0 1,0-1,0 0,1-1,-1 1,1-1,0 0,0 0,0-1,1 1,-1-1,1 0,0-1,1 1,-1-1,1 1,0-1,0 0,1 0,0 0,0-1,0 1,1 0,0-1,0 1,0-6,5-6</inkml:trace>
  <inkml:trace contextRef="#ctx0" brushRef="#br0" timeOffset="386.373">650 820,'12'-3,"25"-4,1-3,-1 0,-1-3,0-1,-1-1,0-2,-2-2,15-10,-45 27,0 1,0-1,0 0,0 0,0 0,0 0,-1 0,1-1,-1 1,1-1,-1 0,0 0,0 0,-1 0,1 0,0 0,-1 0,0 0,0-1,0 1,0 0,0-1,-1 1,0-1,1 1,-1-1,0 1,-1-1,1 1,-1-1,1 1,-1-1,0 1,-1 0,1 0,0-1,-1 1,0 0,1 0,-1 0,0 1,-1-1,-1-1,-1 1,0 0,0 1,0-1,0 1,-1 1,1-1,-1 1,0 0,1 0,-1 0,0 1,0 0,1 0,-1 1,0-1,1 1,-1 1,0-1,1 1,0 0,-1 0,1 0,0 1,0 0,0 0,-3 2,-5 4,1 1,0 0,0 0,1 2,0-1,1 1,0 1,1 0,-1 3,7-12,-1 0,0 1,0 0,0 0,0 0,1 0,0 0,0 1,0-1,1 1,0 0,0 0,0 0,1 0,-1 0,2 0,-1 1,1-1,0 0,0 0,0 1,1-1,0 0,1 0,-1 0,1 0,0 0,1 0,-1-1,1 1,0-1,3 4,4-3,0 0,1-1,0 0,0 0,0-1,1 0,0-1,-1-1,1 0,0 0,0-1,0-1,0 0,0-1,0 0,0 0,0-2,0 1,-1-1,1-1,-1 0,0-1,7-4,6-1,-2 1</inkml:trace>
  <inkml:trace contextRef="#ctx0" brushRef="#br0" timeOffset="735.501">1185 877,'35'-15,"-1"0,0-2,-1-2,-1-1,-1-1,9-10,-37 30,0-1,0 0,-1 1,1-1,-1 0,1 0,-1 0,0 0,0-1,0 1,0 0,0-1,0 0,-1 1,1-1,-1 0,0 0,0 0,0 0,0 0,0 0,-1 0,0 0,1 0,-1 0,0 0,0-1,-1 1,1 0,-1 0,1 0,-1 0,0 0,0 0,0 0,-1 1,1-1,-1 0,1 0,-1 1,0-1,0 1,0 0,-2-2,-5 1,0 0,-1 1,0-1,1 2,-1 0,0 0,0 0,0 1,0 1,0 0,1 0,-1 1,0 0,1 1,-1 0,1 0,0 1,0 0,0 1,1 0,-1 0,1 1,0 0,1 0,0 1,-4 4,-3 3,-52 70,65-81,-1 0,1 0,0 0,0 0,0 0,0 0,1 0,-1 1,1-1,0 0,0 0,0 1,0-1,0 0,1 0,0 1,-1-1,1 0,0 0,1 0,-1 0,1 0,-1 0,1 0,0-1,0 1,0 0,0-1,0 0,1 1,7 5,0-1,0 0,0 0,1-1,0-1,0 0,0 0,1-1,0 0,0-1,0-1,0 0,0 0,0-1,0-1,1 0,-1-1,0 0,0-1,11-2,3-3</inkml:trace>
  <inkml:trace contextRef="#ctx0" brushRef="#br0" timeOffset="1174.926">1552 904,'234'-276,"-207"254,-26 22,-1 0,1-1,-1 1,0 0,1 0,-1-1,1 1,-1 0,1 0,-1 0,1 0,-1 0,1 0,-1 0,1 0,-1 0,1 0,-1 0,1 0,-1 0,1 1,-1-1,1 0,-1 0,1 1,-1-1,1 0,-1 0,0 1,1-1,-1 0,0 1,1-1,-1 0,0 1,1-1,-1 1,0-1,0 1,1-1,-1 1,0-1,0 1,0-1,0 1,0-1,1 1,-1-1,0 1,0-1,0 1,-1-1,1 1,0-1,0 1,0-1,0 1,0-1,-1 1,1-1,0 0,0 1,-37 120,36-118,0 0,1 0,-1 1,1-1,0 0,0 1,0-1,0 1,1-1,-1 0,1 0,0 1,0-1,0 0,0 0,1 0,-1 0,1 0,0 0,0 0,0-1,0 1,0-1,1 1,-1-1,1 0,-1 0,1 0,0 0,0-1,0 1,0-1,0 1,0-1,4 1,2 0,0 1,0-1,0-1,0 0,0 0,0-1,1 0,-1-1,0 1,0-2,0 1,7-3,-1-2,0 0,0 0,0-1,-1-1,-1-1,1 0,-1 0,-1-1,0-1,0 0,-1-1,-1 0,0-1,0 0,-2 0,1-1,-2 0,0-1,0 1,-1-2,-1 1,-1 0,0-1,-1 0,-1 0,0-10,0 2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1:5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86,'24'-33,"-17"25,-16 24,-218 377,115-232,95-152,12-14</inkml:trace>
  <inkml:trace contextRef="#ctx0" brushRef="#br0" timeOffset="317.162">29 0,'1'11,"1"0,1 0,0-1,0 0,1 1,1-1,0 0,0-1,0 0,2 1,5 6,6 11,188 226,-125-144,-67-98</inkml:trace>
  <inkml:trace contextRef="#ctx0" brushRef="#br0" timeOffset="950.232">565 621,'135'-202,"-133"202,0-1,0 1,0-1,1 1,-1 0,0-1,0 1,0 0,1 1,-1-1,0 0,0 1,0-1,1 1,-1 0,0-1,0 1,0 0,0 0,0 1,0-1,-1 0,1 1,0-1,-1 1,1-1,-1 1,1 0,-1 0,0-1,0 1,0 0,0 0,0 0,0 0,0 1,-1-1,20 21,-18-21,1-1,-1 1,1-1,0 0,-1 0,1 0,0 0,0 0,0-1,0 1,0-1,0 0,0 0,0 0,0 0,0 0,0-1,0 1,0-1,-1 0,1 0,0 0,0 0,-1 0,1-1,0 1,-1-1,0 0,1 0,-1 1,0-2,0 1,2-2,-2 2,1-1,0 1,0-1,0 1,1 0,-1 0,0 1,1-1,-1 1,1-1,0 1,-1 0,1 0,0 1,0-1,0 1,-1 0,1 0,3 0,-2 3,0 1,-1-1,0 1,1-1,-1 1,-1 1,1-1,0 0,-1 1,0 0,0 0,-1 0,1 0,-1 0,0 0,0 1,-1-1,0 1,0-1,0 5,3 15,-3-2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47 453,'-2'2,"0"-1,0 0,1 1,-1 0,0-1,1 1,-1 0,1 0,0 0,-1 0,1 0,0 0,0 0,0 0,1 0,-1 1,0-1,1 0,-1 0,1 1,0-1,0 0,0 1,0-1,0 1,0 0,-10 59,1 75,9-136,-1 3,0 0,1 0,0 0,0 0,0 0,0 0,1 0,0 0,0 0,0 0,0 0,0-1,1 1,-1 0,1 0,0-1,0 0,1 1,-1-1,1 0,0 0,-1 0,1 0,1-1,-1 1,0-1,0 0,1 0,0 0,-1 0,1 0,0-1,0 0,0 0,0 0,0 0,0-1,0 1,0-1,1 0,6-4,0-1,0 0,0-1,-1 0,0-1,0 0,0 0,-1-1,0-1,-1 1,0-1,0-1,17-16,56-54,-79 80,0 0,0 1,0-1,0 1,-1-1,1 1,0 0,0 0,-1-1,1 1,-1 1,1-1,-1 0,1 0,-1 0,1 1,-1-1,0 1,0-1,0 1,0-1,0 1,0 0,0-1,-1 1,1 0,0 0,-1 0,0-1,1 1,-1 0,0 1,3 4,-1 0,0-1,0 0,0 1,1-1,0-1,0 1,1 0,-1-1,1 1,0-1,1 0,-1 0,1-1,0 0,0 1,1-2,-1 1,1-1,0 1,0-2,0 1,0-1,0 1,1-2,-1 1,1-1,-1 0,1 0,-1-1,6 0,-3-2,0-1,0 0,0 0,0-1,0-1,-1 1,0-1,0-1,0 1,0-1,-1-1,0 1,0-1,-1-1,0 1,0-1,-1 0,0 0,-1-1,1 1,-1-1,-1 0,0 0,0 0,-1-1,0 1,-1-1,1-1,-1-71,-2 58</inkml:trace>
  <inkml:trace contextRef="#ctx0" brushRef="#br0" timeOffset="582.353">923 1,'-6'5,"1"1,0 0,0 0,1 1,0-1,0 1,0 0,1 0,0 0,0 0,1 0,0 1,0-1,1 1,-1 0,2 0,-1-1,1 4,26 195,-24 75,-2-280,-1 1,1-1,0 0,0 1,0-1,1 1,-1-1,0 0,0 1,1-1,-1 0,1 1,-1-1,1 0,0 0,-1 0,1 1,0-1,0 0,0 0,0 0,0 0,0 0,0 0,0-1,0 1,0 0,0-1,1 1,-1 0,0-1,0 1,1-1,-1 0,0 1,1-1,-1 0,1 0,-1 0,0 0,1 0,-1 0,0 0,1-1,-1 1,0 0,1-1,-1 1,0-1,1 1,-1-1,0 0,0 0,0 1,0-1,0 0,67-50,22-29,-89 79,0 1,1 0,-1-1,0 1,0 0,1 0,-1 0,0 0,1 0,-1 0,0 0,0 0,1 0,-1 1,0-1,0 0,0 1,1-1,-1 1,0 0,0-1,0 1,0 0,0 0,0-1,0 1,0 0,0 0,-1 0,1 0,0 0,0 0,-1 0,1 1,-1-1,1 0,-1 0,0 0,1 1,-1-1,0 0,0 0,0 2,6 60,-6-58,9 103,-3-95</inkml:trace>
  <inkml:trace contextRef="#ctx0" brushRef="#br0" timeOffset="989.766">1317 651,'18'-1,"0"0,0-1,0-1,-1-1,1 0,-1-1,0-1,0 0,-1-2,0 0,6-4,-16 8,-1-1,0 1,1-1,-2 0,1-1,0 1,-1-1,0 0,-1 0,1 0,-1-1,0 1,0-4,-2 8,0 0,0 1,-1-2,1 1,-1 0,1 0,-1 0,0 0,0 0,0 0,0 0,0 0,0 0,-1 0,1 0,-1 0,1-1,-1 2,0-1,0 0,0 0,0 0,0 0,0 0,0 1,-1-1,1 1,-1-1,1 1,-1-1,1 1,-1 0,0 0,0 0,0 0,0 0,0 0,0 0,0 1,0-1,0 1,0-1,0 1,0 0,-1 0,-6 0,-1 1,0 0,1 0,-1 1,1 0,-1 1,1 0,0 0,0 1,0 0,1 1,-1 0,1 0,0 1,0 0,1 0,0 1,0 0,1 0,0 1,0 0,0 0,1 0,0 0,1 1,-2 5,5-12,-1 1,1-1,0 1,0 0,0-1,0 1,0 0,1-1,-1 1,1 0,0 0,-1 0,2 0,-1-1,0 1,0 0,1 0,0 0,-1-1,1 1,0 0,0-1,0 1,1-1,-1 1,1-1,-1 0,1 1,0-1,0 0,0 0,0 0,0 0,1-1,-1 1,0-1,1 1,-1-1,3 1,5 3,0-1,0 0,0 0,1-1,0 0,-1-1,1-1,0 1,0-2,0 1,18-4,-4-3</inkml:trace>
  <inkml:trace contextRef="#ctx0" brushRef="#br0" timeOffset="1722.017">1825 453,'-27'54,"-51"87,48-87,31-54,-1 1,1-1,0 0,-1 1,1-1,0 0,-1 0,1 1,0-1,-1 0,1 0,0 0,0 0,-1 0,1 0,0 0,-1 0,1 0,0-1,0 1,-1 0,1 0,0-1,-1 1,1 0,-1-1,1 1,0 0,-1-1,1 1,-1-1,1 1,-1-1,1 1,-1-1,0 0,1 1,-1-1,0 1,1-1,-1 0,0 1,0-1,1 0,-1 0,0 1,0-1,146-185,-146 185,0 0,0 0,1 0,-1 0,0-1,0 1,1 0,-1 0,1 0,-1 0,1 0,-1 0,1 0,-1 0,1 1,0-1,0 0,-1 0,1 0,0 1,0-1,0 0,0 1,0-1,0 1,0-1,0 1,0 0,0-1,0 1,0 0,0 0,0-1,0 1,1 0,-1 0,0 0,0 0,0 1,0-1,0 0,0 0,0 1,0-1,0 1,0-1,0 1,0-1,0 1,0-1,0 1,0 0,0 0,0-1,10 42,-11-35,1-1,1 1,-1-1,1 1,0-1,0 1,1-1,0 0,0 0,1 0,-1-1,1 1,0-1,1 0,-1 0,1 0,0 0,1-1,-3-3,1-1,-1 0,1 0,-1 0,0 0,1 0,-1-1,0 0,0 0,1 0,-1 0,0 0,0 0,0-1,0 0,0 1,-1-1,1 0,0 0,-1-1,0 1,1 0,-1-1,0 0,0 1,0-1,-1 0,1 0,-1 0,1 0,-1 0,0 0,0-1,0 1,-1 0,1-1,-1 1,10-18,61-132,-63 131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22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29 526,'-25'287,"22"-277,3-39,4 9,2-1,0 1,1 0,1 0,1 1,0 0,2 1,5-8,-9 14,1 1,0-1,1 2,0-1,0 1,1 1,1-1,0 2,0 0,0 0,12-5,-22 12,0 0,1 1,-1-1,1 1,-1-1,0 1,1 0,-1-1,1 1,-1 0,1 0,-1 0,1 0,-1 0,1 0,-1 1,1-1,-1 0,0 1,1-1,-1 1,0 0,1-1,-1 1,0 0,0 0,1 0,-1 0,0 0,0 0,0 0,0 0,0 0,-1 0,1 1,0-1,0 0,-1 1,1-1,-1 0,1 1,-1-1,0 1,1-1,-1 1,0 0,5 77,-6-69,1-5,-1-3,0-1,1 1,-1 0,0-1,1 1,-1 0,1-1,0 1,-1 0,1 0,0 0,0-1,0 1,0 0,0 0,1 0,-1-1,0 1,1 0,0 0,-1-1,1 1,0 0,0-1,0 1,0-1,0 1,0-1,0 0,0 1,1-1,-1 0,1 0,-1 0,1 0,-1 0,1 0,-1 0,1-1,0 1,-1 0,1-1,0 1,0-1,0 0,-1 0,3 0,90-76,-86 66,1 1,0 0,0 0,1 1,0 1,1-1,0 2,0-1,0 2,12-5,-20 9,0 0,-1 1,1-1,0 1,0 0,-1 0,1 0,0 0,0 0,-1 0,1 1,0 0,0-1,-1 1,1 0,-1 0,1 1,-1-1,1 0,-1 1,0-1,0 1,1 0,-1 0,0 0,-1 0,1 0,0 0,-1 1,1-1,-1 1,0-1,1 1,-1-1,0 1,-1 0,1-1,0 1,-1 0,0-1,1 3,1 119,-16-58,14-53</inkml:trace>
  <inkml:trace contextRef="#ctx0" brushRef="#br0" timeOffset="695.03">1073 526,'-23'14,"-1"0,2 2,0 1,1 0,1 2,0 0,2 1,0 1,-13 21,32-42,0-1,0 0,0 1,0-1,0 1,0-1,0 1,1-1,-1 1,0 0,0 0,0 0,1-1,-1 1,0 0,0 0,0 1,1-1,-1 0,0 0,0 1,0-1,0 0,0 1,1-1,-1 1,0 0,0-1,0 1,0 0,-1-1,1 1,0 0,0 0,0 0,-1 0,1 0,0 0,-1 0,1 0,-1 0,1 0,-1 0,1 0,-1 1,0-1,0 0,1 0,-1 0,0 1,0-1,0 0,-1 0,1 0,0 1,0-1,-1 0,1 0,0 0,-1 0,1 0,-1 0,1 0,-1 0,0 0,0 0,1 0,-1 0,185-107,-170 97,-13 7,0 1,0-1,0 1,0 0,1-1,-1 1,0 0,1 0,-1-1,1 1,-1 0,1 1,0-1,-1 0,1 0,0 1,-1-1,1 1,0-1,0 1,0 0,-1 0,1 0,0 0,0 0,0 0,0 0,-1 1,1-1,0 1,0-1,-1 1,1 0,0-1,-1 1,1 0,0 0,-1 0,0 1,1-1,-1 0,2 2,8 24,-10-23,0 0,1 1,-1-1,1 0,-1 0,1-1,0 1,1 0,-1-1,1 1,-1-1,1 0,0 0,0 0,0 0,1 0,-1-1,1 1,0-1,-1 0,1 0,0-1,0 1,0-1,3 1,4-3,0 0,0 0,0-1,0-1,-1 0,1 0,-1-1,0 0,0-1,0-1,0 1,-1-1,0-1,0 0,-1 0,7-7,7-3,7-9,-1 0,-1-2,-1-1,-2-1,-1-1,-1-1,-1-1,-3-1,0-1,-2 0,-2-1,7-29,-15 50,-2 0,0-1,0 0,-1 1,-1-1,-1 0,0-1,-1 1,-1 0,-1 0,0-2,1 16,-1 0,1 1,0-1,0 1,-1 0,1-1,-1 1,1 0,-1 0,0 0,1 0,-1 0,0 0,0 0,0 1,1-1,-1 1,0-1,0 1,0 0,0-1,0 1,0 0,0 0,0 1,0-1,0 0,0 1,0-1,0 1,1 0,-1-1,0 1,0 0,0 0,1 0,-1 0,1 1,-1-1,1 0,-1 1,1-1,0 1,0-1,-1 1,1-1,0 1,1 0,-1 0,0 0,0-1,1 1,-1 0,1 2,-11 18,1 1,1 0,1 0,1 1,2 0,0 0,1 1,2-1,0 1,2 0,0 0,2-1,2 13,24 84,-21-100,-1 1,-1-1,-1 1,-1 0,0 0,-2 8,-15 5,2-29</inkml:trace>
  <inkml:trace contextRef="#ctx0" brushRef="#br0" timeOffset="932.055">1356 413,'43'-5,"39"-6,9-1,-5 1,-8 2,-13 4,-12 1,-10 3,-13 0</inkml:trace>
  <inkml:trace contextRef="#ctx0" brushRef="#br0" timeOffset="1495.786">2203 442,'-11'2,"1"1,0 0,0 0,0 1,0 1,0 0,1 0,0 1,0 0,0 0,1 1,-6 6,4-5,0 1,0 0,1 1,1 0,0 0,0 1,1 0,0 0,-3 7,9-14,-1-1,1 0,0 1,0-1,0 1,0-1,1 1,-1 0,1-1,0 1,0 0,0-1,1 1,-1-1,1 1,0 0,0-1,0 1,1-1,-1 0,1 0,-1 1,1-1,0 0,1 0,-1 0,0-1,1 1,-1-1,1 1,0-1,0 0,0 0,0 0,0 0,1-1,10 5,0-1,1 0,0-2,-1 0,1 0,0-1,1-1,-1-1,0 0,0-1,0 0,0-2,0 1,0-2,-1 0,1-1,-1 0,6-4,66-41,-71 36</inkml:trace>
  <inkml:trace contextRef="#ctx0" brushRef="#br0" timeOffset="1947.086">2541 131,'-87'430,"72"-324,17-104,0 0,0 0,0-1,1 1,-1 0,1-1,-1 0,1 1,-1-1,1 0,0 0,0-1,-1 1,1 0,0-1,0 0,0 0,0 0,0 0,0 0,-1 0,1-1,0 1,0-1,0 0,-1 0,1 0,0 0,-1 0,1-1,-1 1,1-1,-1 0,0 0,2-1,-2 2,145-86,-146 86,0 1,1-1,-1 0,0 0,1 1,-1-1,1 0,-1 1,1 0,-1-1,1 1,-1 0,1 0,-1 0,1 0,0 0,-1 0,1 0,-1 0,1 1,-1-1,1 1,-1-1,1 1,-1 0,1-1,-1 1,0 0,0 0,1 0,-1 0,0 0,0 0,0 0,0 0,0 1,0-1,0 0,0 1,-1-1,1 1,0-1,-1 1,1-1,-1 1,0-1,1 1,-1-1,0 2,3 30,-3-30,-1 1,0-1,1 1,-1-1,1 0,0 1,0-1,1 1,-1-1,1 1,0-1,0 1,0-1,0 0,0 0,1 1,-1-1,1 0,0 0,0-1,0 1,0 0,1-1,-1 1,1-1,-1 0,1 1,0-1,0-1,0 1,0 0,0-1,0 1,1-1,-1 0,0 0,4 0,10-3</inkml:trace>
  <inkml:trace contextRef="#ctx0" brushRef="#br0" timeOffset="2316.254">3021 696,'17'-8,"0"-1,-1 0,0-1,0-1,-1-1,-1 0,0-1,0 0,-1-1,-1 0,-1-1,0-1,1-2,-11 17,0-1,0 1,-1 0,1 0,0-1,-1 1,1 0,-1-1,1 1,-1 0,0-1,1 1,-1-1,0 1,0 0,0-1,0 1,0-1,-1 1,1-1,0 1,-1 0,1-1,-1 1,1 0,-1-1,0 1,1 0,-1 0,0-1,0 1,0 0,0 0,0 0,0 0,0 0,0 0,0 1,-1-1,1 0,0 0,0 1,-1-1,1 1,-1-1,1 1,0 0,-1 0,-70 6,54 2,0 0,1 2,0 0,1 0,0 2,0 0,0 1,11-9,1 0,-1 1,1-1,0 1,0 0,0 0,1 0,-1 0,1 1,0-1,1 1,0 0,0 0,0 0,0 0,1 0,0 0,1 1,-1-1,1 0,0 0,1 1,0 4,0-6,1 0,0 0,0 0,1 0,-1-1,1 1,0-1,0 1,1-1,-1 0,1 0,0 0,0-1,0 0,1 1,-1-1,1-1,0 1,-1-1,1 0,0 0,1 0,-1 0,0-1,0 0,1 0,-1-1,6 1,3-1,1 1,0-2,-1 0,1 0,0-2,-1 0,0 0,0-1,0-1,3-2,8-5</inkml:trace>
  <inkml:trace contextRef="#ctx0" brushRef="#br0" timeOffset="2728.653">3698 357,'-19'14,"0"1,2 1,-1 0,2 2,0 0,1 0,-11 19,25-33,0 0,0-1,0 1,1-1,-1 1,1 0,0-1,0 1,0 0,0 0,1-1,0 1,-1 0,1-1,1 1,-1-1,0 0,1 1,0-1,0 0,0 0,0 0,0 0,1 0,-1 0,1-1,0 1,-1-1,1 0,1 0,-1 0,0 0,0 0,1-1,-1 1,1-1,-1 0,2 0,37 29,-39-27,1 0,-1 0,0 0,-1 0,1 1,0-1,-1 1,0 0,0-1,0 1,0 0,-1 0,1 0,-1 0,0 1,0-1,-1 0,1 0,-1 1,0-1,0 0,0 1,-1-1,0 0,1 0,-2 1,1-1,0 0,-1 0,0 0,0 0,0-1,0 1,0-1,-1 1,0-1,1 0,-1 1,-1-1,1-1,0 1,-1-1,1 1,-3 0,-2 3,0-1,-1-1,1 1,-1-1,0-1,0 1,0-2,0 1,-1-1,1-1,-1 0,1 0,-1 0,1-2,-1 1,0-1,1 0,-1-1,1 0,0-1,-3-1,-2-7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34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185 533,'-177'288,"170"-274,14-24,9-11,114-165,-45 83,-84 102,0 0,0 1,0-1,0 1,0-1,0 1,0-1,0 1,0 0,0-1,1 1,-1 0,0 0,0 0,0 0,0 0,0 0,1 0,-1 0,0 1,0-1,0 0,0 1,0-1,0 1,0-1,0 1,0-1,0 1,0 0,0-1,0 1,0 0,-1 0,1 0,0 0,0 0,-1 0,1 0,-1 0,1 0,-1 0,1 0,-1 0,16 51,-15-38,1 0,0-1,1 1,1-1,0 0,1 0,1 0,-1-1,2 0,0 0,0 0,1-1,1 0,0-1,0 0,11 9,-17-17,0-1,0 0,0 1,0-1,0 0,0 0,0-1,0 1,1-1,-1 0,0 1,0-1,1-1,-1 1,0 0,0-1,0 0,1 1,-1-1,0-1,0 1,0 0,0-1,-1 1,1-1,0 0,-1 0,3-2,67-66,-70 68,10-16,0 0,-2-1,0 0,-1-1,0 1,-2-2,0 1,-2-1,0 0,2-22,-7-9,-6 53</inkml:trace>
  <inkml:trace contextRef="#ctx0" brushRef="#br0" timeOffset="889.045">1315 448,'-77'36,"1"3,2 2,-3 8,70-44,-65 51,70-54,0 0,0 0,0 0,0 0,0 1,1-1,-1 0,1 1,-1-1,1 1,0 0,0-1,0 1,1 0,-1 0,1 0,-1-1,1 1,0 0,0 0,0 0,1 0,-1 0,0-1,1 1,0 0,0 0,0 1,4 0,0 0,0 0,0-1,0 1,0-1,1 0,-1-1,1 1,0-1,0 0,0-1,0 0,0 1,0-2,0 1,0-1,1 0,-1 0,0-1,0 1,0-2,0 1,0-1,0 1,0-1,0-1,-1 1,1-1,1-2,24-10,-1-2,0-1,-1-2,-1 0,-1-2,-1-1,-1-1,13-18,-37 42,1 0,-1 0,0 0,0 0,0 0,1 0,-1 0,0 0,0 0,0 1,0-1,0 0,1 1,-1-1,0 1,0 0,0-1,0 1,0 0,0-1,-1 1,1 0,0 0,0 0,0 0,-1 0,1 0,-1 0,1 0,0 0,-1 0,0 0,1 0,-1 1,0-1,1 0,-1 0,0 0,0 0,0 1,0-1,0 0,-1 0,1 0,0 1,0-1,-1 0,1 0,-1 0,0 1,6 19,-3-16,-1 1,1-1,0 0,0-1,1 1,-1 0,1 0,0-1,0 0,1 0,-1 0,1 0,0 0,0-1,0 1,1-1,-1 0,1-1,0 1,0-1,0 0,0 0,0 0,0-1,0 1,0-1,1-1,-1 1,0-1,1 0,-1 0,1 0,-1-1,0 0,0 0,2-1,16-10,0-1,-1-1,0-2,-1 0,-1-1,-1-1,0 0,11-17,-8 11,-2 0,-1-2,0-1,-2 0,-2-1,0-1,-2 0,-1-1,-1 0,-2-1,-1 0,-1-1,-2 1,-1-1,-1-18,-2 48,0-1,-1 0,0 1,1-1,-1 1,0-1,0 0,0 1,-1-1,1 0,-1 1,1-1,-1 1,0-1,0 1,0-1,0 1,-1 0,1 0,-1-1,1 1,-1 0,0 0,0 0,1 1,-1-1,-1 0,1 1,0-1,0 1,-1 0,1 0,0 0,-1 0,1 0,-1 0,1 1,-1-1,-1 1,0 2,1 1,0 0,0 0,0 1,0-1,0 1,1-1,0 1,-1 0,1 0,1 0,-1 0,1 0,-1 0,1 0,0 1,1-1,-1 0,1 1,0-1,0 1,0-1,0 0,1 3,-1-4,-7 282,0-254,2 0,2 0,0 1,2-1,2 1,1 0,1-1,3 7,-4-29,2 5,-1 0,0 1,0-1,-2 1,0 0,0-1,-2 1,0 0,-1 7,1-22,1 1,0-1,0 1,-1 0,1-1,-1 1,1-1,0 1,-1-1,1 1,-1-1,1 1,-1-1,0 1,1-1,-1 0,1 1,-1-1,0 0,1 1,-1-1,0 0,1 0,-1 0,0 0,1 0,-1 1,0-1,1 0,-1-1,0 1,0 0,1 0,-1 0,0 0,1-1,-1 1,0 0,1 0,-1-1,1 1,-1 0,1-1,-1 1,0-1,1 1,-1-1,1 1,0-1,-1 1,1-1,-1 0,1 1,0-1,0 0,-1 1,1-1,0 0,0 1,0-1,0 0,-1 1,1-1,-26-43,15 22</inkml:trace>
  <inkml:trace contextRef="#ctx0" brushRef="#br0" timeOffset="1134.911">1540 335,'38'0,"28"0,11 0,-1 0,-10 0,-11 0,-11 0,-7 0,-10 0</inkml:trace>
  <inkml:trace contextRef="#ctx0" brushRef="#br0" timeOffset="1852.351">2104 476,'-5'21,"0"-6,0 0,1 0,1 1,0-1,1 1,1-1,0 1,1 0,1-1,1 1,0 0,1-1,2 6,-4-18,0 0,0 0,0-1,1 1,-1-1,1 1,0-1,0 1,0-1,0 0,0 0,0 0,0 0,1 0,-1 0,1-1,-1 1,1-1,0 0,0 0,0 0,-1 0,1 0,0-1,0 1,0-1,0 0,0 1,0-2,0 1,0 0,0 0,0-1,0 0,0 0,1 0,95-54,-77 39,-2-1,0-1,-1 0,-1-2,-1 0,-1-1,0-1,-2 0,9-18,-23 25,-21 40,14-16,1 0,0 0,1 1,0 0,1 0,0 0,0 0,1 1,0 0,1-1,0 1,1 0,0 0,1 0,0 0,1 0,0 0,1 0,2 8,-3-16,1 0,0-1,0 1,0 0,0-1,0 0,0 0,1 1,-1-1,1 0,-1-1,1 1,0 0,0-1,0 0,0 0,0 0,0 0,0 0,0 0,0-1,0 1,1-1,-1 0,0 0,0 0,0-1,1 1,-1-1,3 0,95-32,-75 19,0-1,-1-1,0-2,-2 0,0-2,-1 0,-1-2,-1 0,-1-1,0-1,-2-1,6-14,-17 31,0 0,-1-1,0 1,-1-1,0 0,0 0,-1-1,0 1,0-1,-1 1,-1-1,1 0,-2 0,1 0,-1 0,-2-7,2 15,-1 0,0 0,0 1,0-1,0 0,0 0,-1 0,1 1,-1-1,1 1,-1-1,1 1,-1 0,0-1,0 1,1 0,-1 0,0 0,0 0,0 1,0-1,0 0,0 1,-1 0,1-1,0 1,0 0,0 0,0 0,0 0,0 1,-1-1,1 0,0 1,0 0,0-1,0 1,0 0,-1 1,-72 48,71-48,1 1,0-1,0 1,0 0,0 0,0 0,1 0,-1 0,1 1,0-1,0 1,0 0,1-1,-1 1,1 0,0 0,0 0,0 0,1 0,-1 0,1 0,0 0,0 0,0 1,1-1,-1 0,1 0,0 0,0 0,1-1,-1 1,1 0,0 0,0-1,0 1,0-1,1 0,-1 1,1-1,0 0,0-1,0 1,0 0,1-1,1 2,72 10,-72-14,0-1,0 1,0 0,0 0,0 0,0 1,0-1,-1 1,1 0,0 1,0-1,-1 1,1 0,-1 0,0 1,1-1,-1 1,0 0,-1 0,1 0,0 0,-1 1,0 0,0 0,0 0,0 0,0 0,-1 0,0 1,0-1,0 1,0 2,0 6,-1 1,-1-1,0 1,-1-1,-1 1,0-1,0 0,-1 1,-1-1,-3 5,1 2</inkml:trace>
  <inkml:trace contextRef="#ctx0" brushRef="#br0" timeOffset="2540.872">3515 420,'-37'19,"0"3,1 0,2 3,0 1,1 1,2 2,-1 3,-16 41,47-72,0 1,0-1,1 1,-1 0,0-1,1 1,-1 0,1 0,0-1,0 1,-1 0,1 0,0-1,0 1,1 0,-1 0,0 0,1-1,-1 1,1 0,-1 0,1-1,0 1,0-1,0 1,0-1,0 1,0-1,0 1,0-1,0 0,1 0,-1 1,1-1,-1 0,1 0,-1 0,1-1,0 1,-1 0,1-1,0 1,-1-1,1 1,0-1,9 0,1 0,-1-1,0 0,0-1,1 0,-1-1,-1 0,1-1,0 0,-1 0,0-1,0-1,0 0,-1 0,0-1,3-2,140-120,-152 128,0 0,0 0,1 1,-1-1,0 0,0 0,1 1,-1-1,1 0,-1 1,1-1,-1 0,1 1,-1-1,1 0,-1 1,1-1,0 1,0-1,-1 1,1 0,0-1,-1 1,1 0,0-1,0 1,0 0,-1 0,1 0,0 0,0 0,0 0,-1 0,1 0,0 0,0 0,0 0,0 0,-1 0,1 1,0-1,0 0,-1 1,1-1,0 1,-1-1,1 1,0-1,-1 1,1-1,0 1,-1-1,1 1,-1 0,1-1,-1 1,0 0,1 0,-1-1,0 1,1 0,-1 0,0 0,0-1,0 1,-5 53,2-47,1-1,1 1,-1 0,1-1,0 1,1 0,0 0,0 0,0 0,1 0,0-1,0 1,1 0,0-1,0 1,0-1,1 1,0-1,0 0,1 0,0-1,0 1,0-1,1 1,-1-1,5 3,-2-5,-1 1,1-1,0 0,0-1,0 0,0 0,1 0,-1-1,1 0,-1 0,1-1,-1 0,1 0,-1-1,0 0,1-1,-1 1,0-1,0-1,0 1,0-1,4-2,141-91,-113 68,-15 11,0 0,-1-1,-1-2,-1 0,-1-1,0-2,-2 0,4-6,-11 13,0 0,0-1,-2 0,0-1,-1 0,0 0,-2 0,0-1,-1 0,-1-1,-1 1,-1-1,0 1,-2-1,0 0,-1 1,-2-7,2 21,0 0,-1 0,0 0,0 0,0 0,-1 0,0 1,1-1,-2 1,1 0,0 0,-1 0,0 0,0 0,0 1,0 0,-1 0,1 0,-1 0,1 1,-1 0,0 0,0 0,0 0,-1 1,1 0,0 0,0 0,-1 1,1 0,0 0,-1 0,1 1,0-1,0 1,-1 1,1-1,0 1,0 0,0 0,0 0,1 0,-1 1,-1 1,-7 7,1 0,0 0,0 1,1 1,1 0,0 0,1 1,1 0,0 1,0-1,2 2,0-1,1 1,0 0,1 0,1 0,0 0,2 1,0-1,0 1,2 0,0-1,1 0,0 1,2-1,0 0,3 8,0-5,0 0,1 0,2-1,0 0,0-1,2 0,0-1,1 0,0-1,2-1,5 5,19 19,2-2,2-2,0-1,3-3,8 3,-28-20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2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7,'-1'0,"0"-1,-1 1,1 0,0-1,-1 1,1 0,0 0,0 0,-1 0,1 0,0 0,-1 0,1 1,0-1,-1 0,1 1,0-1,0 1,0-1,-1 1,1 0,0-1,0 1,0 0,0 0,0 0,0 0,0 0,1 0,-1 0,0 0,0 0,1 0,-1 0,1 0,-1 1,1-1,-1 0,1 0,0 1,-14 55,0 113,4-80,5 1,4 67,2-95,-18 4,5-55</inkml:trace>
  <inkml:trace contextRef="#ctx0" brushRef="#br0" timeOffset="245.396">0 374,'34'-5,"25"-6,7-1,-2 1,-7 2,-10 4,-6 1,-7 3,-8 0</inkml:trace>
  <inkml:trace contextRef="#ctx0" brushRef="#br0" timeOffset="3419.081">650 7,'6'-6,"-6"6,-3 15,0 487,14-444,-10-57,-1 0,1 0,-1 0,1 0,0 0,-1 0,1 0,0 0,0-1,0 1,-1 0,1 0,0 0,0-1,0 1,0-1,1 1,-1-1,0 1,0-1,0 0,0 1,0-1,1 0,-1 0,0 0,0 0,0 0,1 0,-1 0,0 0,0 0,0-1,0 1,1 0,-1-1,0 1,0-1,0 1,0-1,0 0,0 1,0-1,0 0,-1 0,1 0,0 0,0 0,103-106,-17 26,-85 79,0 1,0 0,0 0,0 0,0 0,0 0,0 0,0 1,1-1,-1 1,0-1,1 1,-1 0,0 0,1 0,-1 0,0 0,0 1,1-1,-1 1,0-1,0 1,1 0,-1 0,0 0,0 0,0 0,0 1,0-1,-1 0,1 1,0 0,-1-1,1 1,-1 0,1 0,-1 0,0 0,46 86,-44-81,31 100,-21-95</inkml:trace>
  <inkml:trace contextRef="#ctx0" brushRef="#br0" timeOffset="6753.44">1270 544,'10'5,"-1"-1,1 0,0-1,0 0,0 0,0-1,0 0,1-1,-1 0,0 0,1-1,-1-1,1 0,-1 0,0-1,0 0,0-1,0 0,0-1,0 0,-1 0,0-1,0 0,0-1,0 0,-1 0,0-1,-1 0,4-4,-9 8,1 1,-1 0,-1-1,1 1,0-1,-1 0,1 0,-1 1,0-1,0 0,0 0,0 0,-1 0,1 0,-1-1,0 1,1 0,-1 0,-1 0,1 0,0 0,-1 0,0 0,0 0,0 0,0 0,0 0,0 0,-1 1,1-1,-1 0,0 1,0-1,0 1,0 0,0 0,-1 0,1 0,0 0,-1 0,0 0,1 1,-1-1,0 1,0 0,0 0,0 0,0 0,-10 0,0 0,1 1,-1 1,0 0,1 0,-1 1,1 1,0 0,0 1,0 0,0 1,0 0,1 1,0 0,0 1,1 0,-7 7,12-11,0 1,1 1,0-1,-1 0,2 1,-1 0,0 0,1 0,0 0,0 1,1-1,-1 1,1 0,1 0,-1-1,1 1,0 0,0 0,0 1,1-1,0 0,1 0,-1 0,1 0,0 0,0 0,1 0,0 0,1 1,-1 1,2 0,-1 0,1-1,1 1,-1-1,1 0,0 0,1 0,0-1,0 0,0 0,1 0,-1-1,1 0,1 0,-1-1,1 0,-1 0,1-1,5 1,7 1,1 0,0-2,1-1,-1 0,0-2,1 0,-1-2,0 0,0-1,0-2,0 0,0-1,9-4,25-31,-41 25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1:15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1183 1581,'-2'2,"0"0,0 0,1 0,-1 0,0 0,1 0,0 1,-1-1,1 1,0-1,0 1,1-1,-1 1,0-1,1 1,-1 0,1-1,0 1,0 0,0 0,0-1,0 0,0 0,0 1,1-1,-1 0,1 1,-1-1,1 0,0 0,0 0,0 0,0 0,0 0,0 0,0 0,1 0,-1 0,1-1,0 1,-1 0,1-1,0 0,0 1,0-1,0 0,0 0,0 0,0 0,0 0,0 0,1-1,-1 1,0-1,0 0,1 0,-1 1,0-1,1-1,-1 1,0 0,0-1,1 1,-1-1,0 1,0-1,0 0,0 0,0 0,0 0,0 0,0-1,0 1,0-1,0 1,-1-1,1 0,-1 1,1-2,1 2,0 0,-1 0,0 0,1-1,-1 1,0 0,1-1,-1 0,0 1,0-1,0 0,-1 0,1 0,0 0,-1-1,1 1,-1 0,0-1,0 1,1 0,-2-1,1 0,0 1,-1-1,1 1,-1-1,0 0,1 1,-1-1,-1 0,1 1,0-1,-1 0,1 1,-1-1,0 0,0 1,0-1,0 1,0 0,0-1,-2-1,-4 2,1 1,0-1,-1 1,1 0,-1 1,0 0,1 0,-1 0,1 1,-1 0,1 0,-1 0,1 1,0 0,0 0,0 1,0 0,0 0,0 0,1 1,-1 0,1 0,0 0,0 1,1-1,-1 1,1 0,-2 4,5-7,1 0,-1-1,1 1,0 0,0 0,0 0,0 0,0 0,1-1,-1 1,0 0,1 0,-1 0,1-1,0 1,-1 0,1-1,0 1,0-1,0 1,0-1,1 1,-1-1,0 1,1-1,-1 0,1 0,-1 0,1 0,-1 0,1 0,0 0,-1-1,1 1,0 0,0-1,-1 0,1 1,0-1,0 0,0 0,0 0,-1 0,1 0,0 0,0-1,0 1,0 0,-1-1,2 0,8 0,-1 1,0-2,0 1,0-1,-1-1,1 0,0 0,-1-1,0 0,0-1,0 0,0 0,-1-1,0 0,4-4,-3-4,-6 2</inkml:trace>
  <inkml:trace contextRef="#ctx0" brushRef="#br0" timeOffset="27419.962">11033 0,'-24'39,"2"0,2 2,2 0,1 1,-3 18,6-14,2 0,2 1,2 0,2 0,2 1,3 0,3 46,2 70,-9-140,-1-25</inkml:trace>
  <inkml:trace contextRef="#ctx0" brushRef="#br0" timeOffset="27673.415">10609 537,'34'0,"39"0,13 0,1 0,-10 0,-12 0,-13 0,-6 0,-6 0,-4 0,-5 0,-7 0</inkml:trace>
  <inkml:trace contextRef="#ctx0" brushRef="#br0" timeOffset="27870.95">11428 537,'-10'13,"0"0,0 0,1 1,1 1,0-1,2 1,-1 1,2-1,0 1,0 0,2 0,0 0,1 1,0-1,2 9,0-21,1-1,-1 0,1 0,0 1,0-1,0 0,1 0,-1 0,1 0,-1 0,1 0,0 0,0-1,1 1,-1-1,0 1,1-1,0 0,-1 0,1 0,0 0,0-1,0 1,0-1,0 0,0 1,1-1,-1-1,0 1,1 0,-1-1,0 0,1 0,-1 0,1 0,-1 0,0-1,1 0,10-1,0 0,0-1,-1-1,1 0,-1-1,0 0,0-1,7-6,80-74,-97 82,0 0,0 0,0-1,-1 1,1-1,-1 1,0-1,0 0,-1 0,0 0,0 0,0 0,0 0,-1 0,1 0,-1 0,-1-1,1 1,-1 0,0 0,0 0,0 0,-1 0,-1-2,1 4,0 0,0 0,-1 0,1 0,-1 0,0 0,0 0,0 1,0 0,-1 0,1-1,-1 2,1-1,-1 0,1 1,-1 0,0 0,0 0,0 0,0 0,0 1,0 0,1 0,-1 0,-1 0,-99 14,76-7,3-1</inkml:trace>
  <inkml:trace contextRef="#ctx0" brushRef="#br0" timeOffset="6533.643">2538 594,'0'-1,"-1"0,1 0,0 0,0 1,0-1,-1 0,1 1,0-1,-1 0,1 1,0-1,-1 0,1 1,-1-1,1 1,-1-1,1 0,-1 1,0 0,1-1,-1 1,1-1,-1 1,0 0,0-1,1 1,-1 0,0 0,0 0,1-1,-1 1,0 0,0 0,1 0,-1 0,0 0,0 0,1 1,-1-1,0 0,0 0,1 0,-1 1,0-1,1 0,-1 1,0-1,1 1,-1-1,1 1,-1-1,-19 38,10 0,2-1,2 2,1-1,2 0,2 1,1 0,2-1,2 1,1-1,2 0,2-1,7 19,-14-51,0-1,0 1,0-1,1 0,-1 0,1 0,0 0,0 0,1-1,-1 1,1-1,-1 0,1 0,0-1,0 1,0-1,1 1,-1-1,1-1,-1 1,1-1,-1 1,1-1,0-1,0 1,-1-1,1 0,0 0,0 0,0 0,-1-1,1 0,0 0,0 0,-1-1,1 1,-1-1,0 0,1-1,-1 1,0-1,0 0,0 0,0 0,15-14,0-1,-1-1,-1 0,-1-1,-1-1,0 0,1-6,4-3,-13 19,-7 9,0 1,0-1,0 1,0-1,1 1,-1 0,1-1,-1 1,1-1,-1 1,1 0,0-1,-1 1,1 0,0 0,0-1,0 1,0 0,0 0,0 0,0 0,1 0,-1 1,0-1,0 0,1 0,-1 1,1-1,-1 1,0-1,1 1,-1 0,1 0,-1-1,1 1,-1 0,1 0,-1 0,1 1,-1-1,1 0,-1 1,0-1,1 0,-1 1,1 0,-1-1,0 1,1 0,-1 0,0-1,0 1,0 0,0 0,0 1,0-1,0 0,0 0,0 0,33 64,-32-56,1 0,0-1,0 0,1 1,0-1,0-1,1 1,0 0,0-1,1 0,0-1,0 1,0-1,1 0,0 0,0-1,1 0,0-1,-1 1,1-1,1-1,-1 1,1-2,-1 1,1-1,0 0,5-5,0 0,0-1,0 0,0-1,-1-1,0 0,0-1,-1 0,0-1,0 0,-1-1,0 0,0-1,-1 0,0-1,-1 0,0-1,-1 1,0-2,-1 1,0-1,-1 0,-1 0,0-1,-1 0,0 0,1-13,30-114,-33 117</inkml:trace>
  <inkml:trace contextRef="#ctx0" brushRef="#br0" timeOffset="6986.095">3723 227,'-23'72,"4"0,4 2,2 0,4 1,0 63,41 65,-32-200,0 0,1 1,-1-1,0 0,1 0,0 0,0 1,0-1,0 0,0 0,1 0,-1-1,1 1,0 0,-1 0,1-1,1 1,-1-1,0 0,1 0,-1 0,1 0,-1 0,1 0,0 0,0-1,0 0,0 1,0-1,0 0,0-1,1 1,-1-1,0 1,0-1,1 0,-1 0,0 0,0 0,1-1,-1 1,0-1,0 0,0 0,0 0,0-1,0 1,0-1,0 1,0-1,-1 0,132-103,-131 105,0-1,0 1,0 0,0 0,1 1,-1-1,0 0,0 1,0 0,0 0,0 0,-1 0,1 0,0 1,0-1,-1 1,1 0,-1 0,1 0,-1 0,0 0,0 0,0 1,0-1,0 1,0-1,-1 1,1 0,-1 0,0-1,0 1,0 0,0 0,0 0,-1 0,1 1,-1-1,0 0,0 1,27 51,-12-43,1-3</inkml:trace>
  <inkml:trace contextRef="#ctx0" brushRef="#br0" timeOffset="7597.644">4542 707,'-29'23,"1"2,1 1,1 1,1 2,2 0,1 2,-14 25,35-55,-1 0,1 1,0-1,0 0,0 1,0-1,1 0,-1 1,0-1,0 1,1-1,-1 1,1 0,-1-1,1 1,0 0,0-1,0 1,0 0,0-1,0 1,0 0,0-1,1 1,-1-1,1 1,-1 0,1-1,0 1,-1-1,1 1,0-1,0 0,0 1,0-1,0 0,0 0,1 1,-1-1,0 0,1 0,-1-1,0 1,1 0,10-3,0-2,0 1,0-2,-1 0,0 0,0-1,0 0,-1-1,0 0,0-1,-1 0,7-7,126-116,-142 131,0 1,-1 0,1 0,0 0,0 0,0-1,0 1,0 0,0 0,0 0,1 0,-1 0,0-1,0 1,1 0,-1 0,1 0,-1-1,0 1,1 0,-1-1,1 1,0 0,-1-1,1 1,-1-1,1 1,0-1,-1 1,1-1,0 1,0-1,0 0,-1 1,1-1,0 0,0 0,0 1,0-1,-1 0,1 0,0 0,0 0,0 0,0 0,-1-1,1 1,0 0,0 0,0-1,0 1,-1 0,1-1,0 1,0 0,-1-1,1 1,0-1,-1 0,1 1,-1-1,1 1,-1-1,1 0,-1 0,1 1,-1-1,1 0,-1 0,1 38,9 65,-9-99,0 1,1-1,-1 0,0 0,1 0,0 0,0 0,0 0,0 0,0-1,0 1,1-1,-1 1,1-1,0 0,0 0,0 0,0-1,0 1,0-1,0 1,0-1,1 0,-1 0,0-1,1 1,1-1,5 1,1-1,-1-1,0 0,0 0,0-1,0-1,-1 1,1-1,-1-1,1 0,-1 0,0-1,-1 0,1-1,-1 0,0 0,1-2,11-10,0 0,-1-2,-2 0,0-1,12-21,-5 10,-2 0,-1-2,-2-1,-2 0,0-1,-3-1,-1 0,-2-1,-1 0,-2-1,-2 0,1-30,-7 67,1 1,-1-1,0 1,0-1,1 0,-1 1,0-1,0 1,-1-1,1 0,0 1,0-1,-1 1,1-1,-1 1,1-1,-1 1,0-1,0 1,1-1,-1 1,0 0,0 0,0-1,-1 1,1 0,0 0,0 0,-1 0,1 0,0 0,-1 1,1-1,-1 0,1 1,-1-1,1 1,-1-1,1 1,-1 0,0 0,1 0,-1 0,0 0,1 0,-1 0,1 0,-2 1,-6 8,1 0,0 0,1 1,0 0,1 1,0-1,1 1,0 0,0 1,1-1,1 1,-2 9,-2 1,2-1,0 1,1 0,1 0,2 0,0 0,1 1,1-1,1 0,1 0,1 0,1 0,1-1,0 0,2 0,9 17,71 107,-75-126</inkml:trace>
  <inkml:trace contextRef="#ctx0" brushRef="#br0" timeOffset="7750.339">4796 566,'48'-5,"44"-2,17 1,-6 1,-20 2</inkml:trace>
  <inkml:trace contextRef="#ctx0" brushRef="#br0" timeOffset="23886.108">5953 170,'12'-27,"-12"27,-1 1,1-1,0 0,0 1,0-1,0 0,0 1,0-1,1 0,-1 1,0-1,0 0,0 1,0-1,0 0,0 1,1-1,-1 0,0 0,0 1,0-1,1 0,-1 0,0 1,0-1,1 0,-1 0,0 0,0 1,1-1,-1 0,0 0,1 0,-1 0,0 0,1 0,-1 1,0-1,1 0,-1 0,0 0,1 0,-1 0,0 0,1-1,-1 1,0 0,1 0,-1 0,0 0,1 0,-1 0,0-1,1 1,-1 0,0 0,0 0,1-1,-1 1,0 0,3 217,-4 146,-26-104,27-257,-1-1,1 0,0 0,0 1,-1-1,1 0,0 0,0 1,0-1,1 0,-1 0,0 1,0-1,1 0,-1 0,0 0,1 1,-1-1,1 0,0 0,-1 0,1 0,0 0,0 0,0 0,-1 0,1 0,0 0,0-1,0 1,1 0,-1-1,0 1,0-1,0 1,0-1,0 1,1-1,-1 0,0 1,0-1,1 0,-1 0,0 0,1 0,-1 0,0-1,0 1,1 0,-1 0,0-1,0 1,0-1,0 1,1-1,-1 1,0-1,0 0,0 0,0 0,0 1,0-1,-1 0,1 0,0 0,0 0,-1 0,1 0,0-1,91-131,-67 96,-15 19,2 0,0 1,1 0,1 0,0 2,2 0,-1 0,2 2,0 0,11-6,-26 17,1 1,0 0,0-1,0 1,-1 0,1 0,0 1,1-1,-1 1,0-1,0 1,0 0,0 0,0 0,0 1,0-1,0 1,0 0,0 0,0 0,0 0,0 0,0 0,-1 1,1 0,0-1,-1 1,1 0,-1 0,0 0,0 1,0-1,0 0,0 1,0 0,-1-1,1 1,-1 0,1 1,5 10,-1-1,-1 1,0 1,-1-1,0 0,-1 1,-1 0,0 0,-1 0,-1 0,-1 2,1-10,0-5,-1 1,1-1,-1 1,1-1,0 1,0-1,0 1,1-1,-1 1,1-1,-1 1,1-1,0 1,-1-1,2 0,-1 1,0-1,0 0,1 0,-1 0,1 0,-1 0,1 0,0 0,0 0,0-1,9 0</inkml:trace>
  <inkml:trace contextRef="#ctx0" brushRef="#br0" timeOffset="24817.069">6969 650,'-36'16,"1"1,0 1,2 2,0 2,2 1,-16 15,41-34,1 0,0 1,0-1,1 1,-1 0,1 0,0 0,0 1,1 0,0-1,0 1,0 0,1 1,0-1,0 0,0 1,1-1,0 1,0-1,1 1,-1 0,4-4,0 1,0-1,0 0,1 0,-1 0,1 0,-1-1,1 1,0-1,0 0,0 0,0-1,0 1,1-1,-1 0,0 0,1 0,-1 0,0-1,1 0,-1 0,1 0,-1-1,1 1,-1-1,5-1,7-2,1-1,-1 0,0-1,0-1,-1-1,0 0,0-1,-1 0,0-1,0-1,-1 0,-1-1,6-7,33-26,62-47,-112 92,0 1,1 0,-1-1,0 1,0 0,0-1,0 1,0 0,0 0,0 0,0 0,0 0,0 0,0 0,-1 0,1 1,0-1,-1 0,1 0,-1 0,1 1,-1-1,0 0,0 1,1-1,-1 0,0 1,0-1,0 0,0 1,-1-1,1 0,0 1,0-1,-1 0,1 1,-1-1,1 0,-1 0,0 1,1-1,-1 0,0 0,-1 1,2-2,-13 42,-13 66,25-105,1 0,0 1,0-1,0 0,1 0,-1 0,1 0,0 0,0 1,0-1,0-1,0 1,1 0,-1 0,1 0,0-1,0 1,0-1,0 1,0-1,0 0,1 0,-1 0,1 0,0 0,-1-1,1 1,0-1,0 0,3 1,0 0,-1-1,1 0,0-1,0 1,0-1,0 0,0-1,0 0,0 0,-1 0,1 0,0-1,-1 0,1 0,-1-1,1 1,-1-1,0 0,0-1,-1 1,1-1,0 0,92-96,0-21,-97 120,0 0,0-1,0 1,1 0,-1 0,0 0,0 0,1 0,-1 0,1 0,-1 0,1 0,-1 0,1 0,0 0,0 0,-1 0,1 0,0 0,0 1,0-1,0 0,0 1,0-1,0 0,0 1,0 0,0-1,0 1,0-1,0 1,1 0,-1 0,0 0,0 0,0 0,0 0,0 0,1 0,-1 0,0 0,0 1,0-1,0 1,0-1,0 0,0 1,0 0,0-1,0 1,0 0,1 0,3 142,-34 118,25-212,-2-1,-2 0,-1-1,-3 1,-16 38,28-85,0 0,0 0,0 0,1 0,-1 0,0 0,0-1,-1 1,1 0,0 0,0 0,0 0,-1 0,1 0,0-1,-1 1,1 0,0 0,-1 0,1-1,-1 1,0 0,1-1,-1 1,0 0,1-1,-1 1,0-1,1 1,-1-1,0 1,0-1,0 0,0 1,1-1,-1 0,0 0,0 1,0-1,0 0,0 0,0 0,0 0,1 0,-1 0,0-1,0 1,0 0,0 0,0-1,0 1,1 0,-1-1,0 1,0-1,1 1,-1-1,0 1,0-1,1 0,-1 0,0-8,1 0,0 0,0 0,1 0,0-1,0 1,1 0,1 0,0 1,2-6,22-64,5 1,2 1,39-61,-59 109,1 0,1 1,2 1,0 1,2 0,1 1,1 1,0 1,2 1,1 2,0 0,1 1,1 2,1 1,24-10,-48 23,0 0,0 0,0 1,0 0,0-1,0 1,0 1,0-1,0 1,0-1,1 1,-1 1,0-1,0 0,0 1,0 0,0 0,0 0,0 1,0-1,0 1,0 0,0 0,-1 0,1 0,-1 1,0 0,0-1,0 1,0 0,0 1,0-1,-1 0,0 1,0 0,0-1,0 1,0 0,0 1,-3 4,-1 1,0-1,0 1,-1-1,0 0,0 0,-1 0,0 0,-1 0,0-1,0 0,-1 0,0 0,0-1,-1 0,0 0,0-1,-1 0,1 0,-9 4,-11 15,18-17,1 1,-1 0,0 0,-1-1,0 0,0-1,0 0,-1 0,0-1,-1-1,1 0,-1 0,0-1,0-1,-1 1,-5-6</inkml:trace>
  <inkml:trace contextRef="#ctx0" brushRef="#br0" timeOffset="25485.978">8210 763,'1'1,"1"0,-1 1,0-1,0 0,0 0,0 1,0-1,0 1,0-1,-1 1,1-1,0 1,-1 0,1-1,-1 1,0 0,0-1,1 1,-1 0,0-1,-1 1,1 0,0-1,0 1,-1 0,1-1,-1 1,1 0,-1-1,-7 59,-3-1,-2-1,-3 0,-7 12,17-51,-36 137,36-194,13 5,0 0,3 0,0 1,2 1,2 0,16-28,96-183,-120 228,1 1,1-1,0 2,1-1,0 1,0 0,2 1,-1 0,2 1,-1 0,1 1,1 0,0 1,0 0,0 1,3-1,-13 7,-1 0,0 1,0-1,1 1,-1-1,0 1,1 0,-1 0,0 0,1 0,-1 0,0 0,0 1,1-1,-1 1,0 0,0 0,1-1,-1 1,0 1,0-1,0 0,0 0,-1 1,1-1,0 1,0 0,-1-1,1 1,-1 0,0 0,1 0,-1 0,0 0,0 0,0 0,-1 0,1 1,0-1,-1 1,-1 94,-5-79,-2 0,0-1,-1 1,-1-1,-1-1,0 0,-1-1,0 0,-1-1,-1 0,-1-1,0 0,-15 9,28-20,1 0,-1-1,1 1,-1-1,0 1,0-1,1 0,-1 0,0 0,0 0,0 0,0 0,0 0,0 0,-1-1,1 0,0 1,0-1,0 0,0 0,-1 0,1 0,0 0,0 0,0-1,-1 1,1-1,0 0,0 1,0-1,0 0,0 0,0-1,1 1,-1 0,0 0,0-1,1 1,-1-1,1 0,-1 1,1-1,0 0,0 0,0 0,0 0,0 0,0 0,0 0,1 0,-1 0,1 0,-1 0,1-1,0 1,0-1,3-18</inkml:trace>
  <inkml:trace contextRef="#ctx0" brushRef="#br0" timeOffset="25888.951">8719 876,'39'-20,"-1"-2,-1-1,-1-2,-1-2,15-16,-6-18,-43 59,0 1,0-1,-1 1,1-1,-1 0,1 1,-1-1,0 0,0 1,0-1,0 0,0 0,0 1,0-1,0 0,-1 1,1-1,0 0,-1 1,0-1,1 1,-1-1,0 1,0-1,0 1,0-1,0 1,0 0,0 0,-1-1,1 1,0 0,-1 0,1 0,0 0,-1 1,0-1,1 0,-1 1,1-1,-2 0,-7 1,-1 0,1 0,-1 1,1 1,-1-1,1 2,0-1,-1 1,2 1,-1 0,0 0,1 1,0 0,0 1,0 0,1 1,-1-1,2 1,-1 1,0 0,-5 4,-1 0,1 1,1 1,1 0,0 0,0 1,-1 5,10-16,-1-1,1 2,0-1,1 0,-1 0,1 1,0-1,0 1,0-1,0 1,1-1,0 1,0-1,0 1,0 0,1-1,0 1,0-1,0 0,0 1,1-1,0 0,0 0,0 1,0-2,1 1,-1 0,1 0,0-1,0 1,1-1,6 3,1 0,0 0,0-2,1 1,-1-1,1-1,0 0,0-1,0 0,0 0,0-2,0 1,1-2,-1 1,0-2,5-1,12 2,4 0</inkml:trace>
  <inkml:trace contextRef="#ctx0" brushRef="#br0" timeOffset="26323.003">9086 932,'43'-32,"-12"10,0-1,-2-1,-1-1,-1-2,-1-1,11-16,-30 34,-7 11,0 0,0-1,1 1,-1 0,0-1,0 1,0-1,1 1,-1 0,1-1,-1 1,0-1,1 1,-1-1,1 1,-1-1,1 1,-1-1,1 1,-1-1,1 0,0 1,-1-1,1 0,0 0,-1 1,1-1,-1 0,1 0,0 0,0 0,-1 0,1 0,0 0,-1 0,1 0,0 0,-1 0,1 0,0-1,-1 1,1 0,-1 0,1-1,0 1,-1 0,1-1,-1 1,1-1,-1 1,1-1,-1 1,1-1,-1 1,1-1,-1 1,0-1,1 0,-1 1,0-1,0 1,1-1,-1 0,1 6,0 0,0 1,1-1,0 0,0 0,0 0,1 0,0 0,0 0,0-1,0 1,1-1,-1 0,1 0,0-1,0 1,1-1,-1 1,1-1,0-1,0 1,0-1,0 0,0 0,0 0,0-1,1 1,-1-1,1-1,-1 1,1-1,-1 0,1 0,3-1,1-4,-1 0,1 0,-1-1,0 0,-1 0,0-1,0 0,0-1,-1 0,3-3,32-31,-23 26</inkml:trace>
  <inkml:trace contextRef="#ctx0" brushRef="#br0" timeOffset="26700.953">9988 509,'-55'37,"49"-34,-1 0,1 0,0 1,1 0,-1 0,1 0,-1 1,1 0,1 0,-1 0,1 0,-1 2,4-4,1 0,0 0,-1 1,2-1,-1 0,0 0,0 0,1-1,0 1,0 0,0 0,0 0,0 0,0-1,1 1,-1 0,1-1,0 1,0-1,0 0,0 0,0 1,0-1,0-1,1 1,-1 0,1 0,0-1,-1 0,1 1,0-1,1 0,10 8,-8-5,0-1,0 1,0 0,0 0,-1 1,0 0,0 0,0 0,0 0,-1 1,0 0,0 0,-1 0,1 0,-1 0,-1 1,1 0,-1-1,0 1,-1 0,1 0,-2 0,1 0,-1 0,0 0,0 0,0 1,-1-1,-1 0,1-1,-1 1,0 0,0 0,-1-1,0 1,0-1,-1 0,-1-1,0 0,-1-1,0 0,1 0,-1-1,0 1,-1-1,1 0,-1-1,1 0,-1 0,0 0,0-1,0 0,0 0,0-1,0 0,0 0,0 0,1-1,-1 0,0-1,0 1,-4-3,-7-7,5-2</inkml:trace>
  <inkml:trace contextRef="#ctx0" brushRef="#br0" timeOffset="53194.575">2199 1525,'-11'282,"1"-193,3 1,5-1,3 2,0-79</inkml:trace>
  <inkml:trace contextRef="#ctx0" brushRef="#br0" timeOffset="53458.722">1889 1892,'53'-10,"22"-3,3 1,-7 2,-15-1,-13 0,-9-2,-5 0,-8 4</inkml:trace>
  <inkml:trace contextRef="#ctx0" brushRef="#br0" timeOffset="53909.162">2453 1497,'-28'298,"54"-112,-26-184,1 1,0-1,-1 1,1-1,0 0,0 1,1-1,-1 0,0 0,1 0,-1 0,1 0,0 0,-1 0,1-1,0 1,0 0,0-1,1 0,-1 0,0 1,0-1,1 0,-1-1,1 1,-1 0,0-1,1 1,-1-1,1 0,-1 0,1 0,0 0,-1 0,1-1,-1 1,0-1,1 1,-1-1,1 0,-1 0,0 0,0 0,1-1,-1 1,0-1,0 1,0-1,0 1,-1-1,1 0,131-108,-132 109,0 0,0-1,0 1,0 0,1 0,-1 0,0 0,1 0,-1 0,0 0,1 0,-1 1,1-1,-1 0,1 1,-1 0,1-1,0 1,-1 0,1 0,0-1,-1 1,1 1,-1-1,1 0,0 0,-1 1,1-1,-1 0,1 1,0 0,-1-1,0 1,1 0,-1 0,1 0,-1 0,0 0,0 0,1 0,-1 0,0 1,0-1,0 0,-1 1,1-1,0 0,0 1,-1-1,1 1,-1 0,1-1,-1 1,1-1,-1 2,23 157,-18-141</inkml:trace>
  <inkml:trace contextRef="#ctx0" brushRef="#br0" timeOffset="54329.227">3018 2032,'30'-7,"1"-1,-1-2,0-1,-1-1,-1-2,0-1,2-3,-27 17,0 0,-1 0,1-1,-1 1,1-1,-1 0,1 1,-1-1,0 0,0 0,0-1,0 1,-1 0,1-1,0 1,-1-1,0 1,1-1,-1 0,0 0,-1 1,1-1,0 0,-1 0,0 0,1 0,-1 0,0 0,-1 0,1 1,0-1,-1 0,0 0,1 0,-1 0,0 1,0-1,-1 0,1 1,-1-1,1 1,-1-1,0 1,0 0,0 0,-1-1,-6 0,1 1,-1 0,0 1,1-1,-1 2,0-1,0 1,0 1,0 0,1 0,-1 1,0 0,1 0,-1 1,1 0,0 0,0 1,0 0,0 1,1-1,-1 2,1-1,1 1,-1 0,1 0,0 1,0 0,1 0,-3 4,4-7,1-1,-1 1,1 0,-1 1,1-1,1 0,-1 1,0 0,1 0,0 0,0 0,1 0,-1 0,1 0,0 0,1 1,-1-1,1 0,0 0,0 1,1-1,-1 0,1 1,0-1,1 0,-1 0,1 0,0 0,1 0,-1 0,1-1,0 1,0-1,0 0,0 0,1 0,0 0,0 0,3 1,5 0,0-1,1 0,0-1,-1 0,1-1,0-1,0 0,0-1,0 0,0-1,0 0,0-1,0-1,0 0,6-3,52-7,-47 10</inkml:trace>
  <inkml:trace contextRef="#ctx0" brushRef="#br0" timeOffset="55532.036">3892 1694,'11'0,"0"-1,-1 0,1-1,-1 0,0-1,1 0,-1-1,0 0,-1 0,1-1,-1 0,0-1,0 0,-1 0,0-1,0 0,0-1,-1 0,0 0,0 0,-1-1,0 0,-1 0,3-7,-8 15,0-1,0 1,0 0,0 0,0 0,0 0,1 0,-1 0,0-1,1 1,-1 0,0 0,1 0,-1 0,1 0,0 0,-1 0,1 1,0-1,0 0,-1 0,1 0,0 1,0-1,0 0,0 1,0-1,0 1,0-1,0 1,0-1,0 1,0 0,0 0,1-1,-1 1,0 0,0 0,0 0,0 0,0 0,1 1,-1-1,0 0,0 0,0 1,0-1,0 1,0-1,0 1,0-1,0 1,0 0,0-1,0 2,9 16,-2 1,-1 1,0-1,-1 1,-1 0,-1 0,-1 1,-1 0,0-1,-2 1,0 0,-3 13,3-8,-3 291,2-294,-1 1,-1-1,-1 0,0 0,-2 0,-1 0,-1-1,-1 0,-1-1,0 0,-2 0,0-1,-2-1,-1 1,11-16,-1 1,0-1,0-1,-1 1,1-1,-1 0,1 0,-1-1,0 1,0-1,0-1,-1 1,1-1,0 0,0 0,-1-1,1 0,-1 0,1-1,0 1,0-1,-1-1,-1 0,4 2,1-1,-1 0,0 0,0-1,1 1,-1-1,1 0,-1 0,1 0,0 0,-1 0,1-1,0 0,1 1,-1-1,0 0,1 0,0-1,0 1,0 0,0-1,0 0,1 1,-1-1,1 0,0 1,0-1,0 0,1 0,0 0,-1 0,1 0,1 0,-1 0,0 0,1 0,0-1,7-16,1 0,1 1,1 0,1 0,0 2,2-1,0 1,1 1,0 1,2 0,0 1,0 1,5-2,-3-1,1 1,1 0,1 2,0 0,0 2,2 0,-1 2,1 0,1 2,0 1,12-2,-13 7</inkml:trace>
  <inkml:trace contextRef="#ctx0" brushRef="#br0" timeOffset="55843.987">4655 1892,'-15'10,"1"2,0 0,0 0,2 2,-1-1,2 1,0 1,0 0,2 1,0 0,-5 13,13-27,0 0,1 1,-1-1,1 0,-1 1,1-1,0 0,0 1,0-1,0 0,1 1,-1-1,1 0,-1 1,1-1,0 0,0 0,0 1,0-1,0 0,0 0,0 0,1 0,-1-1,1 1,0 0,-1 0,1-1,0 1,0-1,0 0,0 0,0 0,0 0,0 0,1 0,-1 0,0 0,1-1,0 1,3 0,1 0,0 0,-1 0,1-1,0 0,-1 0,1-1,0 0,-1 0,1-1,-1 1,1-1,-1-1,1 1,0-2,-1-1,1 0,0 0,-1 0,0-1,0 1,-1-1,0-1,0 1,0-1,-1 0,0 0,0 0,0-1,1-5,-4 10,0 0,0 0,0 0,0-1,0 1,-1-1,0 1,1 0,-1-1,0 1,-1-1,1 1,-1 0,1-1,-1 1,0 0,0-1,0 1,-1 0,1 0,-1 0,0 0,0 0,0 1,0-1,0 0,-1 1,1 0,-1-1,1 1,-1 0,0 0,0 1,0-1,0 0,0 1,-3-1,-16-5</inkml:trace>
  <inkml:trace contextRef="#ctx0" brushRef="#br0" timeOffset="56163.098">4880 2174,'0'-9,"5"-14,6-7,2-3,-2-1,2 0,4 2,-1 1,-4 1,2 6,-2 2,2 5,-2 0,2 3,4 5,-2 3</inkml:trace>
  <inkml:trace contextRef="#ctx0" brushRef="#br0" timeOffset="56531.24">5388 1835,'-13'2,"0"0,1 1,-1 0,1 1,0 1,0 0,0 0,1 1,0 1,0 0,0 0,1 1,0 1,1-1,-1 2,2-1,-1 1,2 0,-3 4,9-10,0 0,0 0,0 0,0 0,0 0,1 0,0 0,0 0,0 0,0 0,1 0,-1 0,1 0,0 0,1 0,-1 0,0 0,1 0,0-1,0 1,0-1,1 1,-1-1,1 0,-1 0,1 0,0 0,0 0,1-1,2 3,1 0,1 1,0-1,1 0,-1 0,1-1,0 0,0-1,0 0,0 0,1-1,-1 0,9 0,-14-2,1 0,0-1,-1 1,1-1,0 0,-1 0,1-1,-1 0,1 1,-1-1,0-1,0 1,0-1,0 1,0-1,-1 0,1 0,-1-1,1 1,-1-1,-1 0,1 0,0 0,-1 0,8-13</inkml:trace>
  <inkml:trace contextRef="#ctx0" brushRef="#br0" timeOffset="56961.888">5557 2005,'14'-7,"8"-2,-1-1,0-1,-1-1,0-1,-1-1,0 0,-2-1,1-1,11-15,-28 30,0 0,0 0,-1 1,1-1,0 0,0 0,-1 0,1 0,0-1,-1 1,0 0,1 0,-1 0,1 0,-1 0,0-1,0 1,0 0,0 0,0 0,0-1,0 1,0 0,0 0,0-1,-1 1,1 0,-1 0,1 0,0 0,-1 0,0 0,1 0,-1 0,0 0,0 0,1 0,-1 0,0 0,0 0,0 1,0-1,0 0,0 1,0-1,0 1,0-1,-1 1,1-1,0 1,0 0,0 0,0-1,-1 1,1 0,0 0,-2 0,-72 4,62 0,0 1,1 1,-1 0,2 0,-1 1,1 1,0 0,0 1,1 0,0 0,-3 4,9-8,0-1,0 1,0-1,1 1,0 0,0 1,0-1,0 0,1 1,0 0,0-1,0 1,1 0,0 0,0 0,1 0,-1 0,1 0,1 0,-1 0,1 0,0 0,0 0,1 0,0 0,0 1,3 0,0-2,1 1,0 0,-1-1,2 0,-1-1,0 1,1-1,0-1,0 1,0-1,1 0,-1-1,0 1,1-2,0 1,-1-1,1 0,0-1,0 1,0-2,0 1,-1-1,1 0,2-1,168-51,-154 42</inkml:trace>
  <inkml:trace contextRef="#ctx0" brushRef="#br0" timeOffset="57462.14">6178 1864,'-17'7,"1"0,0 1,0 1,1 0,0 1,0 1,1 0,1 1,0 1,0 0,2 1,-1 0,2 0,0 1,-4 9,13-22,1 0,-1 0,0 0,0 0,1 0,0 0,-1 1,1-1,0 0,0 0,0 0,0 1,0-1,1 0,-1 0,1 0,-1 0,1 1,0-1,0 0,0 0,0 0,0-1,0 1,1 0,-1 0,0-1,1 1,0 0,-1-1,1 0,0 1,0-1,0 0,0 0,0 0,0 0,0 0,0-1,0 1,1 0,91 2,-80-7,0 0,-1-1,1 0,-1-1,0-1,-1 0,0 0,0-2,0 1,-1-1,-1-1,1 0,-2-1,1 0,-2 0,1-1,-1 0,1-4,8-15,-2-1,-1-1,-1 0,-2 0,-2-1,5-34,-11 62,-1-1,-1 1,1-1,-1 0,0 1,-1-1,0 0,0 0,0 0,-1 1,0-1,0 0,-1 1,1-1,-1 1,-1-1,0 1,0 0,0 0,0 0,-1 0,0 1,0-1,-1 1,1 0,-1 1,0-1,0 1,-1 0,1 0,-1 0,0 1,0 0,0 0,-1 0,1 1,-1 0,1 1,-1-1,-5 0,5 3,0 0,0 1,0-1,0 1,1 1,-1-1,0 1,1 0,0 1,-1-1,1 1,1 1,-1-1,1 1,0 0,0 0,0 0,0 1,1-1,0 1,0 1,1-1,0 0,0 1,0-1,1 1,0 0,0 0,1 0,0 0,0 0,0 0,1 0,1 2,-2 6,1 0,1 0,1 1,0-1,0 0,2 0,0-1,1 1,0-1,1 0,1 0,0 0,1-1,0 0,1-1,1 0,0 0,0-1,1 0,2 0,5 5,1-1,1-1,0-1,1 0,0-2,1-1,0 0,1-1,0-2,0 0,1-2,-1 0,1-2,9 0,-8-3</inkml:trace>
  <inkml:trace contextRef="#ctx0" brushRef="#br0" timeOffset="60116.983">7166 1694,'19'4,"1"-2,0 0,0-2,0 0,-1-1,1-1,0-1,-1 0,1-2,-1 0,10-5,-17 4,0-2,0 1,0-2,-1 1,0-2,0 1,-1-1,-1-1,0 0,0 0,-1-1,-1 0,0-1,0 1,-1-1,-1 0,0-1,3-13,-7-14,-1 41,0-1,0 0,0 1,0-1,0 1,0-1,-1 1,1-1,0 1,0-1,-1 1,1-1,0 1,-1-1,1 1,0 0,-1-1,1 1,-1-1,1 1,-1 0,1 0,-1-1,1 1,-1 0,1 0,-1-1,1 1,-1 0,1 0,-1 0,1 0,-1 0,0 0,1 0,-1 0,1 0,-1 0,1 0,-1 0,1 1,-1-1,0 0,1 0,-1 0,1 1,-1-1,1 0,0 1,-1-1,1 0,-1 1,1-1,0 1,-1-1,1 1,0-1,-1 0,1 1,0-1,0 1,-1 0,1-1,0 1,0-1,0 1,0-1,0 1,0-1,0 1,-14 20,2 0,1 1,1 0,0 1,2 0,1 1,1-1,0 1,0 15,3-26,-3 16,-8 34,3 1,3 0,0 40,9 134,-3-227,0-1,0 1,-1-1,0 0,-1 0,0 0,-1-1,0 1,0-1,-1 0,-1 0,1-1,-1 0,-1 0,1-1,-1 0,0 0,-1 0,0-1,0-1,0 0,-1 0,1 0,-11 2,-4 3</inkml:trace>
  <inkml:trace contextRef="#ctx0" brushRef="#br0" timeOffset="60566.807">7138 2146,'22'-22,"0"2,1 1,1 0,1 2,1 1,0 1,1 1,1 2,0 0,6 0,-9 4,0-1,0-2,-1 0,-1-2,0 0,-1-1,7-7,45-41,-73 62,0 0,0 0,0 1,-1-1,1 0,0 1,0-1,-1 1,1-1,0 1,-1-1,1 1,-1-1,1 1,-1 0,1-1,-1 1,1 0,-1 0,0-1,1 1,-1 0,0 0,1-1,-1 1,0 0,0 0,0 0,0 0,0-1,0 1,0 0,0 0,0 0,0-1,0 1,-1 0,1 0,0 0,0 1,-2 38,0-35,1 1,0-1,0 0,1 1,-1-1,1 1,0-1,1 1,-1-1,1 0,0 1,1-1,-1 0,1 0,0 0,0 0,1 0,-1 0,1 0,0-1,0 1,1-1,3 3,10 1</inkml:trace>
  <inkml:trace contextRef="#ctx0" brushRef="#br0" timeOffset="60915.476">7815 2231,'5'-5,"1"-11,0-8,4-4,0-3,-2 0,3 0,0 0,2 1,4 1,-1 0,2 6,-3 1,2 5,2 5,-2 9,-4 6</inkml:trace>
  <inkml:trace contextRef="#ctx0" brushRef="#br0" timeOffset="61295.92">8182 2005,'10'-12,"1"1,-2 0,1-1,-2 0,0 0,0-1,-1 0,0 0,-1-1,3-12,-8 25,-1 0,1 0,-1 0,0 0,1 0,-1 0,0 0,0 0,0-1,1 1,-1 0,0 0,0 0,-1 0,1 0,0 0,0-1,-1 1,1 0,0 0,-1 0,1 0,-1 0,1 0,-1 0,0 0,1 0,-1 1,0-1,0 0,1 0,-1 1,0-1,0 0,0 1,0-1,0 1,0-1,0 1,0-1,0 1,0 0,-1-1,1 1,0 0,0 0,0 0,0 0,0 0,-54 21,34-4,1 2,1 0,1 1,0 1,1 1,2 0,0 1,-3 9,15-28,1 0,0 0,0 0,0 0,0 1,0-1,1 1,0-1,0 1,0-1,1 1,-1 0,1-1,0 1,1 0,-1-1,1 1,0 0,0-1,0 1,0-1,1 1,0-1,0 0,0 0,1 0,-1 0,1 0,0 0,0-1,0 1,1-1,-1 0,1 0,-1 0,1-1,0 1,0-1,1 0,-1 0,0 0,3 0,5 1,1 0,0-1,0-1,0 0,0-1,0 0,0-1,0-1,0 0,-1 0,1-1,-1-1,1 0,-1-1,7-4,12-6,-2-2,0-1,-1-1,-1-1,10-12,-20 16,-4 1</inkml:trace>
  <inkml:trace contextRef="#ctx0" brushRef="#br0" timeOffset="62083.066">8719 1864,'-40'26,"20"-15,0 1,1 1,0 0,1 2,1 0,0 1,2 0,-1 1,2 1,-8 14,20-30,0 0,0 0,1 0,-1 0,1 1,-1-1,1 1,0-1,0 1,0-1,0 1,1 0,-1-1,1 1,0 0,-1 0,1 0,0-1,1 1,-1 0,0 0,1-1,0 1,-1 0,1-1,0 1,0-1,1 1,-1-1,0 1,1-1,0 0,-1 0,1 0,0 0,0 0,0 0,0 0,1-1,-1 1,0-1,1 1,-1-1,1 0,-1 0,1 0,0 0,-1-1,1 1,8-3,-1 0,1 0,-1-1,0 0,1-1,-2 0,1-1,0 0,-1 0,0-1,0-1,-1 1,0-1,0 0,0-1,-1 0,0 0,4-9,-6 12,120-158,-111 150,-17 27,-15 26,-12 21,4 0,1 2,-10 47,29-77,2 1,1 0,1 0,2 1,2-1,3 13,23 111,-44-174,-2-62,18 66,-1 0,0 1,-1-1,-1 1,0 0,0-1,-1 1,0 0,-1 1,0-1,-1 1,0 0,-1 1,0-1,0 1,-1 0,0 1,-1 0,0 1,-1-1,-33-2,79 21,-6-14,0-1,0-2,-1 0,0-3,0 0,-1-1,0-2,2-3,54-25,-60 30</inkml:trace>
  <inkml:trace contextRef="#ctx0" brushRef="#br0" timeOffset="62398.808">9114 1948,'24'29,"12"9,6-6,0-14,-3-14,-7-13,-5-10,-1-6,-7-4,-5-2,-6 0,-3 0,-4 6</inkml:trace>
  <inkml:trace contextRef="#ctx0" brushRef="#br0" timeOffset="62798.808">9621 2089,'24'-16,"-1"-1,-1-2,0 0,-2-1,0-1,-1-1,-2 0,0-2,-1 0,-15 23,1 0,-1-1,0 1,1-1,-1 1,0-1,0 1,0-1,0 1,0-1,0 0,-1 0,1 1,0-1,-1 0,0 0,1 0,-1 0,0 0,0 0,0 0,0 1,0-1,0 0,-1 0,1 0,-1 0,1 0,-1 1,0-1,0 0,0 0,0 1,0-1,0 1,0-1,0 1,0-1,-1 1,1 0,-1 0,1-1,-1 1,1 0,-1 0,0 1,0-1,1 0,-1 0,0 1,0-1,-1 1,-10 2,1 2,0-1,0 2,0-1,0 2,0-1,1 2,0 0,1 0,-1 0,1 2,1-1,0 1,0 1,-4 5,8-11,0 0,1-1,0 1,0 1,0-1,0 0,1 1,-1 0,1 0,1 0,-1 0,1 1,0-1,0 0,0 1,1 0,-1-1,2 1,-1 0,0 0,1-1,0 1,1 0,-1 0,1 0,0-1,1 1,-1 0,1-1,0 1,1-1,-1 0,1 0,0 0,0 0,1 0,-1-1,1 1,0-1,0 0,1 0,-1 0,10 0,-1 0,1 0,-1-1,1-1,0 0,0-1,0 0,1-2,-1 1,0-2,0 0,-1 0,1-1,0-1,7-3,-19 6,23-5</inkml:trace>
  <inkml:trace contextRef="#ctx0" brushRef="#br0" timeOffset="63234.938">9961 2174,'10'-10,"27"-26,-1-2,-2-1,-1-1,24-43,-51 74,7-11,-6 34,-7-9,1 1,-1-1,1 0,0 0,0 1,1-1,-1 0,1 0,0-1,1 1,-1 0,1-1,0 1,0-1,0 0,1 0,-1 0,1 0,0-1,0 1,1-1,-1 0,0 0,1-1,0 1,0-1,0 0,0 0,0-1,0 0,0 0,0 0,1 0,-1-1,0 0,5 0,0-1,-1 0,1-1,-1 0,0 0,0-1,0 0,-1-1,1 0,-1 0,0-1,0 0,0-1,0 1,-1-2,0 1,-1-1,5-4,-1-4</inkml:trace>
  <inkml:trace contextRef="#ctx0" brushRef="#br0" timeOffset="63485.796">10779 1807,'-34'20,"-15"15,0 6,8 2,17-2,16-8,15-9,11-9,7-8,4-4,3-2,-1-8,0-1,-5 0</inkml:trace>
  <inkml:trace contextRef="#ctx0" brushRef="#br0" timeOffset="64076.27">10948 1835,'-18'88,"17"-86,1 1,0-1,0 0,0 1,0-1,0 1,0-1,1 0,-1 0,1 1,-1-1,1 0,0 0,0 1,0-1,0 0,1 0,-1 0,0-1,1 1,-1 0,1 0,0-1,0 1,-1-1,1 1,0-1,0 0,0 0,1 0,-1 0,0 0,0 0,1-1,0 1,4-2,0-1,0 1,0-1,0-1,0 1,-1-1,0 0,1-1,-1 1,0-1,-1-1,1 1,-1-1,1 0,-2 0,1 0,0-1,-1 0,0 0,2-5,22-22,-23 27,0-1,1 0,-1 1,1 0,1 0,-1 1,1 0,0 0,0 1,1-1,-1 2,1-1,0 1,0 0,0 1,0-1,1 2,-1-1,1 1,6 0,-12 4,1 0,-1-1,0 1,0 0,0 1,0-1,-1 0,1 1,-1 0,0-1,0 1,0 0,-1 0,1 0,-1 0,0 0,0 1,-1-1,1 0,-1 0,0 1,0-1,0 0,0 1,-1-1,-1 3,2 2,-5 427,5-417,0 1,-2-1,0 0,-1 0,-1 0,-1-1,-1 1,-4 8,9-25,0 1,0 0,-1-1,1 1,-1-1,0 0,0 0,0 1,0-1,0 0,0 0,-1-1,1 1,-1 0,1-1,-1 0,0 1,1-1,-1 0,0 0,0-1,0 1,1-1,-1 1,0-1,0 0,0 0,0 0,0 0,0-1,0 1,0-1,0 0,1 0,-1 0,0 0,1 0,-1 0,0-1,1 0,-1 1,1-1,0 0,0 0,0 0,0 0,0-1,0 1,0 0,1-1,-1 1,1-1,0 0,0 1,-1-3,-1-4,1-1,0 0,1 0,-1 1,2-1,-1 0,2 0,-1 0,1 0,1 1,0-1,0 0,1 1,0-1,0 1,1 0,1 0,-1 1,2-1,-1 1,1 0,0 0,1 1,-1 0,1 0,1 0,0 1,0 0,0 1,3-2,26-17,2 3,0 0,1 3,2 1,-1 3,2 1,14-2,-33 10</inkml:trace>
  <inkml:trace contextRef="#ctx0" brushRef="#br0" timeOffset="84324.48">195 2879,'62'-30,"-1"-3,-1-2,-3-3,31-27,-78 59,-1-1,0 0,-1-1,0 0,0 0,-1 0,1-1,-2 0,0-1,0 1,2-7,-8 16,0 0,-1 0,1 0,0 0,0 0,-1-1,1 1,0 0,0 0,-1 0,1-1,0 1,0 0,-1 0,1 0,0-1,0 1,0 0,0 0,-1-1,1 1,0 0,0-1,0 1,0 0,0-1,0 1,0 0,0 0,0-1,0 1,0 0,0-1,0 1,0 0,0-1,-19 26,5 10,1 0,2 1,1 1,2-1,1 1,3 1,0 3,-3 17,-14 106,8-38,-6-1,-5-1,-31 88,52-201,-1-1,-1 0,1 0,-2 0,1-1,-1 0,-1 0,1 0,-1-1,-1 0,0 0,0-1,0 0,-1-1,0 1,0-2,-1 1,0-1,0-1,0 0,0 0,-1-1,1 0,-1-1,0 0,0-1,0 0,-6-1,3 1,-68-7,80 6,0-1,0 1,0-1,0 0,0 0,0 1,0-2,0 1,0 0,0 0,0-1,1 1,-1-1,1 1,-1-1,1 1,0-1,-1 0,1 0,0 0,0 0,0 0,0 0,1 0,-1 0,1 0,-1 0,1-1,0 1,-1 0,1 0,0 0,1-2,2-9,0-1,1 1,1 0,0 0,1 1,0 0,1 0,0 0,1 1,1 0,-1 0,7-5,5-9,182-240,-175 230,-24 28,1 0,0 1,1-1,0 1,0 0,0 0,0 0,1 1,0-1,0 1,1 1,-1-1,1 1,0 1,0-1,0 1,1 0,-1 1,1 0,0 0,-1 0,3 1,45 10,-31-3</inkml:trace>
  <inkml:trace contextRef="#ctx0" brushRef="#br0" timeOffset="84725.541">788 3359,'-5'6,"4"-7,5-13,9-29,3 1,2 0,1 2,2 0,2 1,2 1,5-4,27-28,-43 60</inkml:trace>
  <inkml:trace contextRef="#ctx0" brushRef="#br0" timeOffset="85105.961">1183 3246,'0'0,"25"-10,-1-2,-1-1,0 0,0-2,-2-1,0 0,-1-2,0 0,5-8,-24 25,1-1,0 1,0-1,-1 0,1 0,-1 1,1-1,-1 0,0 0,0-1,0 1,0 0,0 0,0 0,-1-1,1 1,-1 0,0-1,1 1,-1 0,0-1,0 1,-1-1,1 1,0 0,-1-1,1 1,-1 0,0 0,0-1,0 1,0 0,0 0,0 0,-1 0,1 0,-1 0,1 1,-1-1,0 0,0 1,0-1,0 1,0 0,0 0,0-1,0 1,0 1,0-1,-1 0,0 0,-4 0,0 0,1 1,-1 0,0 0,0 0,1 1,-1 0,0 0,1 1,-1 0,1 0,0 0,-1 1,1 0,0 0,1 1,-1 0,1 0,-1 0,1 0,0 1,1 0,-1 1,-5 4,1 1,0 0,1 1,1 0,0 0,0 0,1 1,1 0,0 1,-2 9,6-18,-1 0,2 0,-1 0,1 1,-1-1,1 0,1 0,-1 0,1 0,0 0,0 0,0 0,1 0,-1 0,1-1,0 1,1-1,-1 1,1-1,0 0,0 0,1 0,-1 0,1 0,-1-1,1 0,0 0,1 1,5 2,0-1,0 1,1-2,0 1,0-1,0-1,0 0,1-1,-1 0,1-1,-1 0,1 0,11-2,0 0,0-1,0-1,0-2,-1 0,0-1,0-1,0-2,-1 0,0-1,19-12,-16 8</inkml:trace>
  <inkml:trace contextRef="#ctx0" brushRef="#br0" timeOffset="90005.565">2114 3049,'0'-3,"0"0,0 0,0 0,-1 0,1 0,-1 0,0 0,0 0,0 0,0 0,-1 0,1 0,-1 1,0-1,0 1,1-1,-1 1,-1 0,1 0,0 0,-1 0,1 0,-1 0,1 1,-1-1,0 1,0 0,0-1,1 1,-1 1,0-1,0 0,-1 1,1-1,0 1,0 0,0 0,0 0,0 1,0-1,0 1,0 0,0 0,0 0,0 0,0 0,1 0,-1 1,-2 1,-20 11,1 2,1 1,0 1,1 1,1 1,1 1,0 0,2 2,-3 5,16-22,0 1,1 0,-1 1,1-1,1 1,0 0,0 0,0 0,1 0,0 0,1 1,-1-1,2-5,0 0,0 0,0 0,0 0,0-1,0 1,1 0,-1 0,1-1,0 1,0 0,0-1,0 1,0 0,1-1,-1 0,1 1,-1-1,1 0,0 0,0 0,0 0,0 0,0 0,1 0,-1-1,1 0,-1 1,1-1,-1 0,1 0,-1 0,1 0,0-1,0 1,1 0,5 0,1-1,-1 1,0-2,1 1,-1-1,1 0,-1-1,0 0,0-1,0 0,0 0,0-1,-1 0,0 0,1-1,-2 0,5-4,114-117,-49-11,-77 159,-82 178,60-152,3 2,1 0,3 0,2 2,2-1,3 2,-2 45,13 72,-3-168,-1-1,1 0,0 0,0 0,0 0,0 1,0-1,0 0,0 0,0 1,0-1,0 0,1 0,-1 0,1 0,-1 0,1 1,-1-1,1 0,-1 0,1 0,0 0,0 0,-1-1,1 1,0 0,0 0,0 0,0-1,0 1,0 0,0-1,0 1,0-1,1 0,-1 1,0-1,0 0,0 1,0-1,1 0,-1 0,0 0,0 0,1 0,-1 0,0-1,0 1,0 0,0-1,1 1,-1-1,149-101,-134 94,-13 8,0 0,-1-1,1 1,-1-1,1 0,-1 0,1 0,-1 0,1 0,-1 0,0-1,0 1,1-1,-1 1,0-1,0 0,-1 0,1 0,0 0,-1 0,1 0,-1-1,0 1,1 0,-1-1,0 1,-1-1,1 1,0-1,-1 1,1-1,-1 0,0 1,0-1,0 0,0 1,0-1,-1-2,-10-6,-1-1,1 1,-2 1,0 0,0 1,0 1,-1 0,0 0,-1 2,0 0,0 0,0 1,-16-2,-185-38,289 23,116-11,-35 0,-130 25</inkml:trace>
  <inkml:trace contextRef="#ctx0" brushRef="#br0" timeOffset="90910.465">2397 3106,'-4'6,"0"1,0 1,1-1,-1 0,2 1,-1 0,1 0,1-1,-1 1,1 0,1 1,-1-1,2 0,0 7,-2 0,0-9,0-1,0 1,0-1,0 1,1 0,0-1,0 1,1-1,0 1,0-1,0 1,0-1,1 1,0-1,0 0,0 0,1 0,0 0,0 0,0-1,0 1,1-1,0 0,0 0,0 0,0 0,0-1,1 0,0 0,0 0,0 0,0-1,0 0,3 1,3-4,0-2,-1 1,1-2,-1 1,0-1,0-1,0 0,0 0,-1-1,0 0,0 0,-1-1,0-1,0 1,0-1,-1-1,0 1,-1-1,0 0,0-1,-1 1,0-1,-1 0,0-1,1-6,23-81,-29 95,-1 12</inkml:trace>
  <inkml:trace contextRef="#ctx0" brushRef="#br0" timeOffset="94805.119">3018 3219,'9'0,"1"-1,0 1,0-2,0 1,-1-1,1-1,-1 0,0 0,0 0,0-1,0-1,0 0,-1 0,0-1,0 1,0-2,-1 1,0-1,2-3,-8 9,1-1,-1 1,0-1,0 1,0-1,0 0,0 1,-1-1,1 0,-1 1,1-1,-1 0,1 0,-1 0,0 0,0 1,0-1,0 0,0 0,0 0,0 0,-1 1,1-1,-1 0,1 0,-1 0,0 1,0-1,0 1,0-1,0 0,0 1,0 0,0-1,0 1,-1 0,1-1,-1 1,1 0,-1 0,0 0,-75-20,58 24,1 1,-1 0,1 1,0 1,0 1,1 0,0 2,0 0,1 0,0 2,-2 2,12-8,0 0,0 1,0 0,0 0,1 0,0 1,1 0,-1 0,1 0,0 0,1 1,0 0,0-1,1 1,0 0,0 0,1 1,0-1,0 0,1 0,0 1,1-1,-1 0,2 0,-1 0,1 0,0 0,1 0,0 0,0-1,1 1,0-1,0 0,0 0,1 0,0-1,1 1,-1-1,5 3,-4-4,1 0,-1 0,1-1,0 0,0 0,1 0,-1-1,1-1,0 1,-1-1,1 0,0-1,0 0,1 0,-1 0,0-1,0-1,0 1,0-1,3-1,156-47,-166 49,22-11,-5 1</inkml:trace>
  <inkml:trace contextRef="#ctx0" brushRef="#br0" timeOffset="95545.722">3554 3020,'-69'101,"-83"140,143-210,30-37,133-163,-65 68,-89 101,0-1,0 1,0-1,0 1,0-1,0 0,0 1,1-1,-1 1,0-1,0 1,1-1,-1 1,0-1,1 1,-1-1,1 1,-1 0,0-1,1 1,-1 0,1-1,-1 1,1 0,-1-1,1 1,-1 0,1 0,-1 0,1 0,0-1,-1 1,1 0,-1 0,1 0,-1 0,1 0,0 0,-1 0,1 1,-1-1,1 0,-1 0,1 0,-1 1,1-1,-1 0,1 0,-1 1,1-1,-1 0,1 1,-1-1,1 1,-1-1,0 1,1-1,-1 0,0 1,1-1,-1 1,0 0,0-1,0 1,1-1,-1 1,0-1,0 1,2 48,-3-33,1-12,0-1,0 1,0 0,0-1,0 1,1 0,0-1,0 1,0 0,0-1,0 0,1 1,-1-1,1 0,0 1,0-1,0 0,1-1,-1 1,1 0,-1-1,1 1,0-1,0 0,0 0,0 0,1 0,-1 0,0-1,1 0,-1 1,1-1,-1-1,1 1,0 0,-1-1,1 0,0 0,-1 0,1 0,0 0,-1-1,1 0,0 0,-1 0,1 0,-1 0,2-1,8-8,1-1,-1 1,-1-2,0 0,-1-1,0 0,0 0,-2-1,0 0,0-1,-2 0,1-1,-2 1,0-1,0-4,6-44,-19 58,-3 6</inkml:trace>
  <inkml:trace contextRef="#ctx0" brushRef="#br0" timeOffset="96161.136">4146 2936,'-31'27,"18"-23,0 2,1-1,0 2,1-1,-1 2,1 0,1 0,0 1,0 0,0 0,1 1,1 1,-1-1,2 1,0 1,0 0,1 0,0 0,5-8,0 0,1 0,-1 1,1-1,0 0,0 0,0 0,1 1,-1-1,1 0,0 0,0 0,1 0,-1 0,1 0,0-1,0 1,0 0,1-1,-1 0,1 1,-1-1,1 0,0 0,1-1,-1 1,0-1,1 1,-1-1,1 0,1 0,126 44,-126-44,0-1,0 0,0 0,0 0,0-1,1 0,-1 0,0 0,0-1,0 0,0 0,0 0,0 0,0-1,0 0,0 0,-1 0,1 0,-1-1,1 0,-1 0,0 0,0-1,0 1,0-2,7-9</inkml:trace>
  <inkml:trace contextRef="#ctx0" brushRef="#br0" timeOffset="96906.057">4457 2936,'-9'11,"1"0,1 1,0 0,1 0,0 0,1 1,0 0,-2 11,2-10,3-9,-1 0,1 0,0 0,1 0,-1 1,1-1,0 0,0 1,0-1,1 1,0-1,0 1,1-1,-1 0,1 1,0-1,0 0,1 1,0-1,0 0,0 0,1 0,-1 0,1-1,0 1,0-1,1 0,-1 0,1 0,0 0,0 0,1-1,-1 0,1 0,-1 0,1 0,0-1,2 1,4-4,1-1,0 0,0 0,-1-1,1-1,-1 0,0 0,0-1,0-1,-1 0,0 0,0-1,0 0,-1-1,0 0,-1 0,0-1,0 0,-1-1,0 0,5-9,6-6,-2-1,-1-1,-1 0,-2 0,9-26,-21 77,1-1,1 0,1 0,1 0,1 0,1-1,1 0,1 0,1 0,2 1,108 277,-114-278,0 0,-1 0,-2 0,0 0,-1 1,-2 13,1-30,-1 1,0-1,0 1,0-1,-1 1,0-1,0 0,-1 0,0 0,0 0,0 0,-1-1,1 0,-1 1,-1-1,1 0,-1-1,0 1,0-1,0 0,0 0,-1-1,0 0,-1 1,-4 1,0-1,0 0,-1 0,1-2,-1 1,0-1,0-1,0 0,0-1,-2 0,10 0,0 0,0-1,-1 1,1-1,0 0,0-1,0 1,0 0,0-1,0 0,1 0,-1 0,0-1,1 1,0-1,-1 0,1 0,0 0,1 0,-1 0,1-1,-1 1,1-1,0 0,0 1,0-1,1 0,-1 0,1 0,0-2,1-8,0-1,1 1,0-1,2 1,-1-1,2 1,0 0,0 0,2 1,-1-1,2 1,0 0,0 1,1 0,1 0,0 1,1 0,0 0,0 1,2-1,29-31,1 1,2 2,2 2,2 2,6-1,-29 21,1 2,1 1,0 0,1 3,0 0,1 1,28-3,-4-2,-33 7</inkml:trace>
  <inkml:trace contextRef="#ctx0" brushRef="#br0" timeOffset="99258.799">5614 2653,'0'-2,"1"0,-1 0,1-1,0 1,0 0,0 0,0 0,0 0,0 0,1 0,-1 0,1 1,-1-1,1 0,-1 1,1-1,0 1,0 0,0 0,0-1,0 1,0 0,0 1,0-1,1 0,-1 1,0-1,0 1,1-1,-1 1,0 0,2 0,36-11,1 1,1 3,-1 1,1 1,0 3,24 2,-63 0,1 0,-1 0,0 1,1-1,-1 1,0-1,1 1,-1 0,0 1,0-1,0 0,0 1,0 0,0 0,0 0,0 0,-1 0,1 0,-1 1,0-1,1 1,-1 0,0 0,-1-1,1 1,0 1,-1-1,0 0,0 0,0 0,0 1,0-1,-1 0,1 1,-1-1,0 1,0-1,0 0,0 1,-1-1,1 0,-1 1,0-1,0 0,0 1,-1-1,-83 159,-79 77,146-201,13-20</inkml:trace>
  <inkml:trace contextRef="#ctx0" brushRef="#br0" timeOffset="99512.77">6291 3331,'-29'28,"-14"11,0-3</inkml:trace>
  <inkml:trace contextRef="#ctx0" brushRef="#br0" timeOffset="99744.783">5981 3246,'38'34,"23"15,5 0,-3-3,-8-11,-8-10,-8-10,-10-7</inkml:trace>
  <inkml:trace contextRef="#ctx0" brushRef="#br0" timeOffset="100923.985">6291 3387,'-48'34,"-102"92,66-68,83-52,5-3</inkml:trace>
  <inkml:trace contextRef="#ctx0" brushRef="#br0" timeOffset="101927.193">5811 3133,'0'5,"0"6,0 7,-4-1,-3 3,1-4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28.0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2822 2015,'60'-48,"-48"46,0-1,0 2,0 0,0 0,1 1,-1 0,0 1,0 1,0 0,0 0,0 2,0-1,-1 1,1 1,-1 0,0 1,-1 0,1 0,-1 1,3 3,-8-2,1 0,-2 1,1 0,-1 0,0 0,-1 0,0 0,-1 1,0-1,0 1,-1 0,0 0,-1-1,0 1,0 0,-1 0,-1-1,0 6,0 22,0 360,5-367,2-1,0 1,2-1,1 0,2 0,0-1,2-1,3 4,-14-29,8 19,4 11,1 0,2 0,1-1,1-2,2 1,3 0,-8-16,1 0,0-1,1-1,0 0,1-2,1 0,15 6,82 25,-126-24,-65 4,66-20,-1 1,0 0,1 1,-1 0,1 0,0 1,0 0,0 1,1 0,-1 0,-2 4,6-2,1 0,0 0,1 1,0-1,0 1,0 0,1 0,0 0,1 0,0 0,0 0,1 0,0 1,0-1,1 0,0 0,2 5,-2 15,29 200,-16-142,-10-70,-1-1,0 1,-1 0,-1 0,-1 0,0-1,-2 14,-23 197,25-213,0-1,-1 0,-1 1,0-1,0 0,-1 0,0 0,-1 0,-1-1,0 1,0-1,-1 0,-1-1,0 0,0 0,-1 0,0-1,0 0,-1 0,-4 2,2-6,-1-1,1 0,-1 0,0-2,0 1,-1-1,1-1,0 0,-1-1,1 0,0-1,-11-2,-14 2,-95-1,120 2</inkml:trace>
  <inkml:trace contextRef="#ctx0" brushRef="#br0" timeOffset="7819.902">1 999,'28'4,"1"-1,-1-2,1-1,0-1,0-1,-1-2,0-1,0-1,26-9,-26 6,0-1,-1-2,-1 0,0-2,-1-1,0-1,-1-1,-1-1,-1-1,-1-1,0-1,-1 0,-2-2,0 0,10-19,55-81,-5-4,-1-13,20-55,-49 108,-48 87,0-1,0 1,1-1,-1 0,0 1,1-1,-1 1,0 0,1-1,-1 1,1-1,-1 1,0-1,1 1,-1 0,1-1,-1 1,1 0,0 0,-1-1,1 1,-1 0,1 0,-1 0,1 0,0 0,-1 0,1 0,-1 0,1 0,0 0,-1 0,1 0,-1 0,1 0,0 0,-1 1,1-1,-1 0,1 0,-1 1,1-1,-1 0,1 1,-1-1,1 1,-1-1,1 0,-1 1,0-1,1 1,-1-1,0 1,0 0,1-1,-1 1,0-1,0 1,0-1,1 1,-1 0,0-1,0 1,0-1,12 49,-11-41,8 55,-3 1,-3 0,-4 34,1-44,1 4,-2 0,-2 0,-3 0,-3 0,-2-1,-3-1,-2 0,-21 48,27-84,-1 0,-1-1,0-1,-2 0,0-1,-1 0,-1-1,0-1,-1-1,-3 1,10-7,0-1,-1 0,0-1,-1 0,1-1,-1 0,0-1,0 0,-1-1,1 0,-1-1,1-1,-1 0,0 0,1-1,-1-1,0 0,-3-2,10 2,0 0,0-1,1 0,-1-1,0 1,1-1,0 0,0 0,-1-1,2 1,-1-1,0 0,1-1,0 1,0-1,0 0,1 0,0 0,-1 0,2 0,-1-1,1 1,0-1,0 0,0 0,1 0,0 0,0 0,0 0,1 0,0 0,0 0,1 0,-1 0,2-3,4-16</inkml:trace>
  <inkml:trace contextRef="#ctx0" brushRef="#br0" timeOffset="8232.922">1411 971,'49'-12,"-1"-2,0-2,-1-2,0-2,-2-2,39-26,-75 43,-1-1,0 0,0 0,0-1,-1 0,0 0,0-1,-1 0,0 0,-1 0,1-1,-2 0,1 0,-1 0,0-1,-1 1,0-1,-1 0,0 0,-1 0,1-8,-2 15,0 0,0 0,-1 0,1 0,-1 0,0 0,0 1,0-1,0 0,0 0,-1 1,1-1,-1 1,1-1,-1 1,0 0,0-1,0 1,-1 0,1 1,0-1,-1 0,1 0,-1 1,0 0,1-1,-1 1,0 0,0 0,0 1,1-1,-1 1,0-1,0 1,0 0,0 0,0 0,0 0,0 1,0-1,0 1,0 0,0 0,1 0,-1 0,0 0,1 1,-1-1,0 1,1-1,-1 2,-23 13,1 0,1 2,1 1,0 1,1 1,2 1,0 0,1 2,1 0,2 1,0 1,-6 17,13-25,2 0,0 1,1 0,1 0,1 1,0-1,1 7,2-19,1 0,0-1,0 1,0 0,1 0,0-1,0 1,0-1,1 1,0-1,1 1,-1-1,1 0,0 0,1 0,-1-1,1 1,0-1,1 0,-1 0,1 0,0-1,1 1,6 2,-1-1,1 0,0-1,0 0,0-1,1-1,-1 0,1 0,0-1,0-1,0 0,0-1,0 0,0-1,0-1,0 0,-1 0,7-3,25-8,-1-1,0-2,-2-2,27-16,-21 6,-1-2,-1-2,-2-1,13-16,-29 27,-2 1</inkml:trace>
  <inkml:trace contextRef="#ctx0" brushRef="#br0" timeOffset="8621.97">2173 914,'42'-2,"0"-2,-1-1,0-2,0-3,0 0,-2-3,3-2,-31 11,-1 0,0 0,0-1,0 0,0 0,-1-1,0-1,0 0,-1 0,0 0,0-1,0 0,-1-1,0 0,-1 0,0 0,-1-1,0 0,0 0,1-6,-5 13,0 0,0 1,-1-1,1 0,-1 1,0-1,0 0,0 0,0 1,0-1,-1 0,1 1,-1-1,0 0,1 1,-1-1,-1 1,1-1,0 1,0-1,-1 1,0 0,1 0,-1 0,0 0,0 0,0 0,0 0,0 1,-1-1,1 1,0-1,-1 1,1 0,-1 0,1 0,-1 0,0 1,1-1,-1 1,-1-1,-4 0,1 0,-1 0,0 1,0 0,0 0,0 1,1 0,-1 0,0 1,1 0,-1 1,1-1,0 1,-3 2,-8 7,2 1,-1 1,2 0,0 2,0-1,2 2,0 0,1 0,0 1,2 1,0 0,1 0,1 1,1 0,0 0,2 1,-1 9,4-20,0-1,1 1,1 0,-1 0,2 0,-1 0,1 0,1 0,0-1,0 1,1 0,1-1,-1 0,1 0,1 0,-1 0,2-1,-1 1,1-1,0-1,1 1,0-1,0 0,1-1,2 3,9 2,1 0,0-1,0-1,1 0,1-2,-1-1,1 0,0-2,0 0,0-2,1 0,-1-2,1 0,-1-2,0 0,1-1,-1-1,-1-2,1 0,-1-1,0-1,0-1,-1-1,0-1,-1 0,0-2,-1 0,-1-1,7-6,1-5</inkml:trace>
  <inkml:trace contextRef="#ctx0" brushRef="#br0" timeOffset="12901.854">3725 802,'81'21,"0"-4,1-3,0-4,49-1,-79-5,267 9,15-15,-89 0,-133 2,-148 34,4-8,0 0,2 3,1 0,2 2,-1 3,-442 660,264-381,82-156,128-162,-1 0,1 0,-1-1,-1 0,1 1,-1-1,0 0,0 0,-1-1,0 1,0 0,0 0,-1 0,0-1,0 1,-1 0,1-1,-2 1,1 0,0 0,-1 0,0 0,-1 0,-2-5,-2-6,-1 1,0 0,-2 0,0 0,0 1,-1 1,-1 0,-9-8,-30-24,51 45,1 0,-1 0,0 1,1-1,-1 0,1 0,-1 1,1-1,-1 1,1-1,-1 0,1 1,0-1,-1 1,1 0,0-1,-1 1,1-1,0 1,0 0,-1 0,1-1,0 1,0 0,0 0,-1 0,1 0,0 0,0 0,0 0,-1 0,1 0,0 0,0 0,0 1,-1-1,1 0,0 1,0-1,-1 0,1 1,0-1,0 1,101 13,0-5,1-4,16-6,132 1,-245 0,0 1,-1 0,1-1,0 2,0-1,0 1,-1 0,1 0,-1 0,1 1,-1 0,0 0,1 1,-6-2,-1 0,1 0,-1 0,1 0,-1 0,0-1,1 1,-1 0,0 0,0-1,0 1,-1-1,1 1,0-1,-1 1,1-1,0 0,-1 0,0 1,1-1,-1 0,0-1,1 1,-1 0,0 0,0-1,0 1,0-1,-317 126,178-78,128-37,17-8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54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0 340,'1'420,"0"-401,0 0,1 0,1-1,1 1,1-1,0 0,2 0,0 0,0-1,2 0,0 0,8 8,-13-21,0 0,0 0,0 0,1-1,-1 0,1 0,0 0,0-1,0 0,1 1,-1-2,0 1,1-1,-1 0,1 0,-1 0,1-1,0 0,-1 0,1 0,-1-1,1 1,-1-2,1 1,-1 0,1-1,-1 0,0 0,0-1,0 0,0 0,0 0,-1 0,0 0,1-1,-1 0,0 0,-1 0,3-4,114-183,-94 135,-3-2,-2 0,-2-2,1-18,-16 148,-4-51,1 0,0 0,2-1,1 1,0 0,1-1,1 0,0 0,2-1,0 0,4 6,-8-16,0-1,0 1,1-1,-1 0,1 0,1-1,-1 1,1-1,0 0,0-1,1 1,-1-1,1-1,0 1,0-1,0 0,1-1,-1 1,1-2,-1 1,1-1,0 0,-1 0,1-1,0 0,0-1,-1 0,7-1,3-5,0 0,-1-1,0 0,0-1,-1-1,0-1,-1 0,0-1,-1 0,0-1,-1-1,-1 0,0 0,-1-1,0-1,-1 1,-1-2,-1 1,0-1,3-14,-4 15,-1 1,0-1,-2-1,0 1,0 0,-2-1,0 1,-1-1,-1 1,0-1,-1 1,-1-1,0 1,-3-5,-1 3</inkml:trace>
  <inkml:trace contextRef="#ctx0" brushRef="#br0" timeOffset="449.979">1242 1,'-23'81,"3"1,4 1,4 1,0 56,12-135,-5 46,3 1,1-1,3 0,6 28,-8-75,-1 1,1-1,1 0,-1 0,1 0,-1 0,1 0,0 0,0 0,1 0,-1 0,1 0,0-1,0 1,0-1,1 1,-1-1,1 0,0 0,0 0,0 0,0 0,0-1,0 1,1-1,0 0,-1 0,1 0,0-1,0 1,0-1,0 0,0 0,0 0,0-1,0 0,0 1,0-1,0-1,0 1,1 0,-1-1,0 0,0 0,0 0,1-1,8-7,-1-1,0 0,0-1,-1 0,-1-1,1 0,-2-1,0 0,2-5,28-35,29-30,-67 82,0 1,0 0,0 0,-1 0,1-1,0 1,0 0,0 0,0 0,0 0,0 1,0-1,-1 0,1 0,0 1,0-1,0 0,0 1,-1-1,1 0,0 1,0 0,-1-1,1 1,0-1,-1 1,1 0,0-1,-1 1,1 0,-1 0,1-1,-1 1,0 0,1 0,-1 0,0 0,0-1,1 1,-1 0,0 0,0 0,0 0,0 0,0 0,0 0,0-1,-1 1,1 0,0 0,0 0,-1 0,1 0,0-1,-1 1,1 0,-1 0,1-1,-1 1,1 0,-1 0,1 2,0 23,-2-9,1 0,1 0,0-1,2 1,-1 0,2 0,1-1,0 0,1 0,0 0,1 0,1-1,4 5,26 8,-17-21</inkml:trace>
  <inkml:trace contextRef="#ctx0" brushRef="#br0" timeOffset="798.929">1863 791,'13'0,"1"-1,-1 0,1-1,-1-1,0 0,0 0,0-1,0-1,0-1,-1 1,0-2,0 0,-1 0,0-1,0-1,-1 1,9-11,-17 17,1 0,-1 0,0-1,0 1,-1-1,1 1,0-1,-1 0,1 0,-1 1,0-1,0 0,0 0,-1 0,1 0,-1 0,1-1,-1 1,0 0,0 0,-1 0,1 0,-1 0,1 0,-1 0,0 0,0 0,0 0,0 0,-1 0,1 1,-1-1,0 1,0-1,0 1,0-1,0 1,0 0,0 0,-1 0,1 0,-1 1,0-1,0 1,1-1,-1 1,0 0,0 0,0 0,0 1,0-1,0 1,0-1,0 1,0 0,-1 0,1 0,-1 1,-10 4,1 1,-1 1,1 0,1 1,-1 0,1 1,1 0,0 1,0 0,1 1,0 0,1 1,-6 8,7-9,0 1,0 0,2 0,-1 0,2 1,-1-1,2 1,0 1,0-1,1 4,2-12,0-1,0 1,1 0,0 0,0 0,0 0,1 0,0 0,0 0,0 0,0-1,1 1,-1 0,1-1,0 1,1-1,-1 0,1 1,0-1,0-1,0 1,1 0,-1-1,1 1,0-1,0 0,0-1,0 1,4 1,7 1,1-2,-1 1,1-2,0 0,0-1,0-1,0 0,0-1,0-1,-1 0,1-2,-1 1,1-2,-1 0,0-1,-1 0,1-1,-1-1,2-2,9-1</inkml:trace>
  <inkml:trace contextRef="#ctx0" brushRef="#br0" timeOffset="1216.041">2258 904,'6'-1,"0"-1,-1 1,1-1,-1-1,1 1,-1-1,0 0,0 0,0 0,-1-1,1 1,-1-1,0 0,3-4,-1 3,143-172,-123 158,-25 19,0 0,-1 0,1 0,-1 0,1 0,-1 0,1 0,-1 0,1 0,-1 1,1-1,-1 0,1 0,-1 0,1 1,-1-1,1 0,-1 1,0-1,1 0,-1 1,1-1,-1 1,0-1,1 1,-1-1,0 1,0-1,1 1,-1-1,0 1,0-1,0 1,0-1,0 1,0-1,0 1,0-1,0 1,0-1,0 1,0-1,0 1,0 0,0-1,0 1,-1-1,1 1,0-1,0 1,-1-1,1 1,-5 38,-1 89,6-124,1 0,0 0,0 0,0 0,0-1,1 1,-1 0,1 0,0-1,0 1,0-1,1 0,-1 1,1-1,0 0,0-1,0 1,0 0,0-1,1 0,-1 0,1 0,-1 0,1 0,0-1,0 1,0-1,2 0,5 0,0-2,0 1,1-2,-1 1,0-2,0 1,-1-1,1-1,-1 0,1-1,-1 0,0 0,-1-1,1 0,-1-1,-1 0,1 0,-1-1,0 0,-1-1,5-6,-3 5,0 1,-1-2,0 1,0-1,-1-1,-1 1,0-1,0 0,-1-1,-1 1,0-1,-1 0,0-3,-4-3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0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1 151,'621'0,"-596"-3,-30-12,-153-84,157 99,0-2,0-1,0 1,0 0,-1 0,1 0,-1 0,1 1,-1-1,0 0,0 1,0-1,0 1,0-1,0 1,0 0,0 0,-1 0,1 0,0 1,-1-1,1 0,0 1,-1 0,1-1,-1 1,1 0,-1 0,1 1,-1-1,1 0,0 1,-1-1,1 1,0 0,-1 0,1 0,0 0,0 0,0 1,0-1,-1 2,-3 7,1 1,0 0,1 0,0 1,1-1,1 1,-1 0,2 0,0 0,0 0,1 0,1 0,0 0,1 3,-5 88,-11 3,16-104,-1-1,1 0,-1 0,1 0,0 0,-1 0,1 0,0 0,0-1,0 1,0-1,-1 1,1-1,0 0,0 0,0 0,0 0,0 0,0 0,0 0,0-1,0 1,-1-1,1 1,0-1,0 0,0 1,-1-1,1 0,0 0,-1 0,1-1,-1 1,1 0,-1-1,0 1,0-1,1 0,150-146,-74 49,-65 86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0,'-8'2,"-1"0,1 1,-1 0,1 0,0 1,0 0,0 0,1 1,-1 0,1 0,0 1,1 0,-1 0,1 0,-2 4,-3 1,0 2,1 0,0 0,1 0,1 1,0 1,0-1,2 1,0 1,1-1,0 1,1 0,1 0,0 0,2 0,0 1,0-1,2 15,0-25,-1-1,1 0,0 1,0-1,0 0,1 0,0 0,0 0,0 0,0-1,1 1,0 0,0-1,0 0,1 0,-1 0,1 0,0 0,0-1,0 0,0 0,1 0,-1 0,1-1,0 1,0-1,0 0,0-1,0 1,0-1,1 0,-1-1,0 1,0-1,1 0,-1 0,0 0,4-2,7-4,-1 0,1-1,-1-1,-1-1,1 0,-2 0,1-2,-1 0,-1 0,0-1,-1 0,0-1,0-1,-2 0,0 0,0-1,-2 0,1 0,-2-1,0 0,-1 0,1-10,-4 20,-1 0,0 0,0 0,0 0,-1 0,0 0,-1 0,1 0,-1 0,0 0,0 1,-1-1,0 0,0 0,0 1,-1-1,1 1,-2 0,1 0,0 0,-1 0,0 0,0 1,0 0,-1 0,1 0,-1 0,0 1,0 0,0 0,-1 0,1 0,-1 1,1 0,-1 0,0 1,0-1,0 1,0 1,0-1,0 1,0 0,0 0,0 1,0-1,-4 2,-76 38,61-24</inkml:trace>
  <inkml:trace contextRef="#ctx0" brushRef="#br0" timeOffset="436.007">543 57,'-22'24,"2"2,1 0,1 1,1 1,2 1,1 0,1 1,-1 7,12-32,0 0,1 0,0 0,0 0,0 1,1-1,0 0,0 1,0-1,0 0,1 0,0 1,0-1,0 0,1 0,0 0,0 0,0 0,1-1,-1 1,1 0,0-1,0 0,1 0,-1 0,1 0,0-1,0 1,0-1,1 0,-1 0,1 0,0-1,-1 0,1 0,0 0,0 0,3 0,0 0,-1 0,1 0,0-1,0 0,0 0,0-1,0 0,0 0,0-1,0 0,-1 0,1-1,0 0,-1 0,1-1,-1 0,0-1,1 1,-2-1,1 0,0-1,-1 0,0 0,0 0,-1-1,1 0,-1 0,0 0,-1-1,1 0,-1 1,-1-2,1 1,-1 0,-1-1,1 1,0-5,-1-2,-1 1,0-1,-1 0,-1 1,0-1,0 1,-2-1,1 1,-2 0,0 0,0 0,-2 0,1 1,-1 0,-1 0,0 0,-1 1,0 0,-1 1,0-1,-1 1,7 8,0-1,0 1,-1 0,1 0,0 1,-1-1,1 1,-1-1,0 1,1 0,-1 1,0-1,1 1,-1-1,0 1,0 0,0 1,1-1,-1 0,0 1,1 0,-1 0,0 0,1 1,-1-1,1 1,0 0,-1-1,1 2,0-1,0 0,0 1,1-1,-1 1,0 0,1 0,0 0,0 0,0 0,0 0,0 1,0 1,-11 16,3-1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8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1,'11'178,"2"-53,-6 2,-8 116,-1-88,3 9,-2-163,1 0,0 1,0-1,0 0,-1 0,1 0,0 0,1 0,-1 0,0 0,0 0,0 0,1 0,-1 0,0 0,1 0,-1 0,1 0,-1 0,1 0,0 0,-1 0,1-1,0 1,-1 0,1 0,0-1,0 1,0 0,0-1,0 1,0-1,0 1,0-1,0 0,0 1,0-1,0 0,0 0,0 0,0 0,0 0,0 0,0 0,0 0,0 0,0 0,1 0,-1-1,0 1,0 0,0-1,0 1,-1-1,1 1,0-1,0 0,0 1,0-1,0 0,-1 0,1 1,0-1,0-1,152-204,-128 178,1 0,1 2,1 1,2 2,22-14,-50 35,1-1,-1 1,1 1,-1-1,1 0,0 1,0-1,-1 1,1 0,0 0,0 0,1 0,-1 1,0-1,0 1,0 0,0-1,0 2,1-1,-1 0,0 1,0-1,0 1,0 0,0 0,0 0,0 0,0 1,0-1,-1 1,1 0,0-1,-1 1,0 1,1-1,-1 0,0 0,0 1,0-1,0 1,-1 0,1 0,-1-1,0 1,1 0,-1 0,0 3,0 6,-1 0,0-1,-1 1,0 0,-1 0,0-1,-1 1,-1-1,1 0,-2 0,0 0,0 0,-2 1,-21 59,27-70,0 0,1 0,-1 0,1 0,-1 0,1 0,-1 1,1-1,0 0,0 0,0 0,0 0,0 1,0-1,0 0,0 0,0 0,0 1,0-1,1 0,-1 0,1 0,-1 0,1 0,-1 0,1 0,-1 0,1 0,0 0,0 0,-1 0,1 0,0 0,0-1,0 1,0 0,0-1,0 1,0-1,0 1,0-1,1 1,-1-1,0 0,0 1,0-1,0 0,1 0,-1 0,0 0,0 0,0 0,0 0,1-1,-1 1,0 0,0-1,0 1,0 0,0-1,0 0,0 1,0-1,0 0,0 1,0-1,0 0,0 0,21-14,0-1</inkml:trace>
  <inkml:trace contextRef="#ctx0" brushRef="#br0" timeOffset="802.026">988 622,'-11'6,"-6"1,0 2,1 0,0 1,0 0,1 2,1-1,0 2,0 0,1 1,1 0,0 1,1 0,1 1,-1 2,10-16,0 0,0 0,0 1,0-1,1 0,-1 0,1 1,-1-1,1 0,0 1,0-1,0 0,0 1,0-1,0 0,1 1,-1-1,1 0,0 0,0 1,0-1,0 0,0 0,0 0,0 0,1 0,-1 0,1-1,-1 1,1 0,0-1,-1 1,1-1,0 1,0-1,0 0,0 0,1 0,-1 0,0 0,0-1,0 1,1-1,-1 1,0-1,1 0,-1 0,0 0,1 0,-1 0,0-1,1 1,-1-1,0 1,1-1,0 0,16-9,-1-1,0-1,0 0,-1-2,-1 0,0 0,-1-2,-1 0,0 0,8-14,-12 17,38-45,-48 57,1 1,-1-1,1 1,-1-1,1 0,-1 1,1-1,-1 1,1-1,-1 1,1 0,0-1,-1 1,1 0,0-1,-1 1,1 0,0 0,-1-1,1 1,0 0,-1 0,1 0,0 0,0 0,-1 0,1 0,0 0,0 0,-1 1,1-1,0 0,-1 0,1 1,0-1,-1 0,1 1,0-1,-1 1,1-1,-1 0,1 1,-1 0,1-1,-1 1,1-1,-1 1,0-1,1 1,-1 0,0-1,1 1,-1 0,0 0,0-1,17 50,-13-36,3 11,-3-12,-1-1,1 1,1 0,1-1,0 0,0 0,1-1,0 1,1-1,3 2,-10-12,0 0,1 0,-1 0,1-1,-1 1,1 0,-1-1,1 1,-1-1,1 1,-1-1,1 0,0 0,-1 0,1 0,-1 0,1 0,0 0,-1 0,1-1,0 1,-1 0,1-1,-1 0,1 1,-1-1,0 0,1 0,-1 0,1 0,-1 0,0 0,0 0,0 0,0 0,0 0,1-2,34-52,-13 0,-17 37,1 1,1-1,0 1,2 1,0 0,0 0,3-1,-12 16,-1 0,1 0,0 0,-1 0,1 0,0 0,0 1,0-1,-1 0,1 1,0-1,0 0,0 1,0-1,0 1,0-1,1 1,-1 0,0 0,0-1,0 1,0 0,0 0,0 0,0 0,1 0,-1 0,0 0,0 1,0-1,0 0,0 1,0-1,0 1,0-1,0 1,0-1,0 1,0 0,0-1,0 1,0 0,-1 0,1 0,0-1,0 1,-1 0,1 0,-1 0,1 0,-1 1,22 58,-20-54,41 146,-43-150,1 0,-1-1,1 1,-1 0,1 0,0-1,0 1,-1-1,1 1,0-1,1 1,-1-1,0 1,0-1,1 0,-1 0,0 0,1 1,-1-1,1-1,0 1,-1 0,1 0,0-1,-1 1,1-1,0 1,0-1,-1 0,1 1,0-1,0 0,0 0,-1-1,1 1,0 0,0 0,0-1,-1 1,1-1,0 0,-1 0,1 1,0-1,-1 0,1 0,-1 0,0-1,1 1,-1 0,0 0,0-1,1 1,-1-1,0 1,-1-1,2 0,121-198,-115 188</inkml:trace>
  <inkml:trace contextRef="#ctx0" brushRef="#br0" timeOffset="1132.359">1919 791,'45'-26,"-2"-2,-1-1,-1-3,21-21,-16-16,-45 67,0 0,0 0,-1 1,1-1,-1 0,1 0,-1 0,0 0,1 0,-1 0,0 0,0 0,-1 0,1 0,0 0,-1 0,1 0,-1 1,1-1,-1 0,0 0,0 0,0 1,0-1,0 1,0-1,-1 0,1 1,0 0,-1-1,1 1,-1 0,0 0,1 0,-1 0,0 0,1 0,-1 0,-2 0,-2 1,-1-1,1 2,0-1,-1 1,1 0,0 0,-1 0,1 1,0 0,0 0,0 1,1-1,-1 1,1 1,-1-1,1 1,-3 3,6-6,-9 7,0 0,0 1,1 0,0 1,0 1,1-1,1 1,0 1,0-1,1 2,1-1,0 1,0-1,2 1,-2 5,6-13,-1 0,1 0,0 0,0 0,0 0,1 0,0 0,0 0,0 0,1-1,-1 1,1 0,0-1,1 1,-1-1,1 0,0 1,0-1,0-1,0 1,1 0,0-1,-1 0,3 2,105 61,-25-45,-61-19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5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0,'-20'19,"1"0,0 1,2 1,0 1,2 0,0 1,2 1,-10 22,-77 135,-55-2,139-165,3-6</inkml:trace>
  <inkml:trace contextRef="#ctx0" brushRef="#br0" timeOffset="283.515">18 57,'16'33,"1"0,2-2,1 0,1-1,2-1,1-1,1-1,1-1,2 0,-14-15,-1 2,-1 0,0 1,-1 0,0 1,-1 0,-1 0,0 1,-1 0,0 5,1 3,-1-2</inkml:trace>
  <inkml:trace contextRef="#ctx0" brushRef="#br0" timeOffset="930.055">498 762,'39'-117,"-30"97,2-1,1 0,1 1,1 0,0 1,2 1,0 0,18-14,-33 30,0 1,0 0,0 0,1-1,-1 1,1 0,-1 0,1 0,-1 1,1-1,-1 0,1 0,0 1,-1-1,1 1,0 0,-1-1,1 1,0 0,0 0,-1 0,1 0,0 0,0 1,-1-1,1 0,0 1,-1-1,1 1,0 0,-1-1,1 1,-1 0,1 0,-1 0,1 0,-1 0,0 1,0-1,1 0,-1 1,0-1,0 1,0-1,0 1,-1-1,1 1,0-1,-1 1,1 0,-1-1,0 1,1 0,-1 0,0 1,12 100,-12-102,0 0,0 0,1 0,-1-1,0 1,0 0,1 0,-1 0,0-1,1 1,-1 0,1-1,-1 1,1 0,-1-1,1 1,-1 0,1-1,0 1,-1-1,1 1,0-1,0 1,-1-1,1 0,0 1,0-1,0 0,-1 0,1 0,0 1,0-1,0 0,0 0,0 0,-1 0,1 0,0-1,0 1,0 0,0 0,-1-1,1 1,0 0,0-1,-1 1,1 0,0-1,0 1,-1-1,1 0,-1 1,1-1,0 1,-1-1,1 0,-1 0,40-43,-36 38,9-12,-10 13,-1 0,1 0,0 1,0-1,1 1,-1 0,1 0,0 0,0 0,0 1,1-1,-1 1,1 0,0 1,0-1,0 1,0 0,0 0,0 0,1 1,1-1,-5 4,1 0,0 0,-1 0,1 0,-1 0,1 1,-1-1,0 1,0-1,0 1,-1 0,1 0,-1 0,1 0,-1 0,0 0,0 0,0 0,-1 1,1-1,-1 0,1 0,-1 1,0-1,-1 0,1 1,4 20,2-3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8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28,'-1'-2,"0"0,-1 0,1 0,-1 0,1 1,-1-1,0 1,0-1,0 1,1 0,-2-1,1 1,0 0,0 0,0 1,0-1,-1 0,1 1,0-1,0 1,-1 0,1 0,0 0,-1 0,0 0,0 0,-5-1,-1 1,1 0,0 0,0 1,0 0,0 0,0 1,1 0,-1 1,0-1,1 2,0-1,-3 2,9-4,-1 0,1 0,1 0,-1 0,0 0,0 0,0 0,0 0,1 1,-1-1,0 0,1 0,-1 1,1-1,0 0,-1 1,1-1,0 1,0-1,0 0,0 1,0-1,0 0,0 1,1-1,-1 1,0-1,1 0,-1 1,1-1,-1 0,1 0,0 0,-1 1,1-1,0 0,0 0,0 0,0 0,1 1,43 41,-45-43,8 7,85 84,-91-88,0 0,0 1,0-1,0 0,-1 1,1-1,-1 1,0 0,0-1,0 1,-1 0,0 0,1 0,-1-1,0 1,-1 0,1 0,-1 0,1-1,-1 1,0 0,-1-1,1 1,0-1,-1 1,0-1,0 1,0-1,0 0,-1 0,-2 2,-1 2,-1-1,0 0,0-1,-1 1,0-2,0 1,0-1,0 0,-1 0,0-1,1-1,-1 1,0-1,0-1,0 0,-1 0,1 0,-8-2,16 1,0 1,-1-1,1 0,0 0,-1 0,1 0,0 0,0 0,-1-1,1 1,0 0,0-1,-1 1,1 0,0-1,0 0,0 1,0-1,0 0,0 1,0-1,0 0,0 0,0 0,0 0,0 0,1 0,-1 0,0 0,1 0,-1-1,1 1,-1 0,1 0,-1 0,1-1,0 1,0 0,0 0,0-1,0 1,0 0,0-1,0 1,0 0,0 0,1-1,-1 1,1 0,-1 0,1 0,-1-1,1 1,-1 0,1 0,0 0,0 0,0 0,0 0,13-15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1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0,'0'10,"0"7,0 7,0 3,0 2,4-4,3-1,-1-10,3-7,1-4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1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1,'4'14,"3"5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2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0,'-11'2,"1"-1,1 2,-1-1,0 1,0 1,1 0,0 0,0 1,0 0,0 0,1 1,0 0,0 1,1-1,-1 2,2-1,-2 2,7-5,1-1,0 1,-1 0,1 0,0-1,1 1,-1 0,1-1,-1 1,1 0,0-1,1 1,-1-1,1 1,-1-1,1 0,0 0,0 1,0-1,1-1,-1 1,1 0,0 0,-1-1,1 0,0 0,0 1,1-2,-1 1,0 0,1-1,-1 1,1-1,-1 0,1 0,0-1,3 1,39 25,-43-23,0-1,0 1,0 0,-1 0,1 0,-1 0,0 0,0 0,0 1,0-1,-1 1,1 0,-1-1,0 1,0 0,0 0,0-1,-1 1,0 0,0 0,0 0,0 0,0 0,-1 0,0-1,0 1,0 0,0 0,0-1,-1 1,0-1,1 1,-1-1,-1 0,-1 3,0 0,-1 0,0 0,0 0,-1 0,0-1,0 0,0-1,0 1,-1-1,0 0,1-1,-2 1,1-1,0-1,0 0,-1 0,-5 1,11-3,0 1,0-1,-1 0,1 0,0 0,0-1,0 1,0 0,0-1,-1 0,1 1,0-1,0 0,1 0,-1 0,0 0,0 0,0-1,1 1,-1 0,0-1,1 1,-1-1,1 0,0 1,0-1,-1 0,1-1,-7-15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0,'-4'0,"-3"5,1 6,-3 6,-1 6,1 2,3 3,2 1,2 0,6-4,2-12,5-8,1-4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13,'-4'-5,"2"-1,2 5,1 2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1 307,'68'-227,"-54"213,-5 38,-8-17,8 33,-7-28,-1 0,2 0,0 0,1-1,0 1,0-1,1 0,1 0,0 0,0-1,1 1,3 2,-7-11,-1 0,0 0,1 0,-1 0,1 0,0-1,0 0,0 1,-1-1,1 0,0 0,0 0,0-1,1 1,-1-1,0 0,0 0,0 0,0 0,0 0,0-1,0 1,0-1,0 0,0 0,0 0,0 0,0-1,0 1,-1-1,1 1,0-1,-1 0,0 0,2-2,71-86,-62 71,-1-1,0 0,-2-1,-1 0,0-1,-2 0,1-3,-4 1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0 536,'73'-29,"-51"18,-1 0,-1-2,0 0,0-1,-1-2,-1 1,-1-2,0 0,-1-2,-1 1,-1-2,0 0,-2 0,0-2,-2 1,9-23,-17 37,-1 1,1-1,-1 0,-1 0,1 0,-1 1,0-1,-1 0,1 0,-1 0,-1 1,0-5,1 9,0 0,0-1,0 1,-1 0,1 0,-1-1,1 1,-1 0,1 1,-1-1,0 0,0 0,0 1,0-1,0 1,-1-1,1 1,0 0,-1 0,1 0,-1 1,1-1,-1 0,1 1,-1-1,1 1,-1 0,1 0,-1 0,0 0,1 1,-1-1,1 1,-1 0,-1-1,0 1,0-1,0 1,0 1,0-1,0 0,0 1,1 0,-1 0,1 0,-1 0,1 1,0-1,0 1,0 0,0 0,0 0,1 0,-1 0,1 1,0-1,0 1,0-1,1 1,-1 0,1 0,0 0,0 0,0 0,0 0,1 0,0 0,0 0,0 0,0 0,0 0,1 0,0 0,0 0,0 0,0 0,1 0,-1 0,1-1,0 1,0-1,1 1,-1-1,1 0,0 1,7 1,0 0,0 0,0-1,1 0,0-1,0 0,0-1,0 0,1-1,-1 0,0-1,0 0,1 0,4-2,42 2,-55 0,0 0,0 0,1 1,-1-1,0 1,0-1,0 1,0 0,0 1,0-1,0 0,0 1,0-1,0 1,-1 0,1 0,-1 0,0 0,1 1,-1-1,0 1,0-1,0 1,-1 0,1-1,-1 1,1 0,-1 0,0 0,0 0,0 1,-1-1,1 0,-1 0,0 0,0 1,0-1,0 0,0 0,-1 0,1 1,-1-1,0 0,0 0,0 0,0 0,-17 44,14-42,2 0,-1 1,0 0,1-1,0 1,1 0,-1 0,1 0,0 0,1 0,-1 0,1 0,1 0,-1 1,1 0,1-4,0-1,1 0,-1 0,0 1,1-1,0 0,-1-1,1 1,0-1,0 1,0-1,0 0,0 0,0 0,1 0,-1-1,0 1,0-1,1 0,-1 0,0 0,0 0,1 0,-1-1,0 0,0 0,0 1,0-2,1 1,-2 0,1-1,0 1,0-1,0 0,-1 0,1 0,19-9</inkml:trace>
  <inkml:trace contextRef="#ctx0" brushRef="#br0" timeOffset="831.036">734 424,'24'-2,"0"-2,0 0,0-1,0-2,-1 0,0-2,-1 0,0-1,0-2,-1 0,5-5,-21 12,-1 1,-1 0,1-1,-1 1,0-1,0 0,0 0,0-1,-1 1,0 0,0-1,-1 1,0-1,1-5,-1 9,-1-1,1 1,-1-1,0 1,0-1,0 0,0 1,-1-1,1 1,-1-1,1 1,-1 0,0-1,0 1,0-1,0 1,0 0,-1 0,1 0,-1 0,1 0,-1 0,0 0,0 0,1 1,-1-1,-1 1,1-1,0 1,0 0,0 0,-1 0,-1-1,-4 2,0 1,1-1,-1 1,0 1,1-1,0 2,-1-1,1 1,0 0,0 0,0 1,0-1,1 2,0-1,0 1,0 0,0 0,1 1,-1-1,1 1,-3 6,1-3,1 0,1 0,-1 0,1 1,1 0,0 0,0 0,1 0,0 1,1 0,0-1,1 1,0 0,1 0,0 0,0-1,1 1,1 0,0 0,0-1,1 1,3 7,-1-13,0 1,0-1,0 0,1 0,-1-1,1 1,0-1,0-1,1 1,-1-1,1 0,0 0,0-1,0 0,0 0,0-1,0 0,0 0,1-1,-1 0,0 0,0 0,4-2,23-5,-1-2,0-2,0-1,-2-1,1-2,-2-1,0-1,0-2,24-21,-26 18,-2-2,0-2,-1 0,-2-1,5-9,51-58,-79 95,1-1,-1 1,0 0,0 0,0-1,0 1,1 0,-1-1,0 1,1 0,-1-1,0 1,1-1,-1 1,1 0,-1-1,1 1,-1-1,1 1,-1-1,1 0,0 1,-1-1,1 0,-1 1,1-1,0 0,-1 1,1-1,0 0,0 0,-1 0,1 0,0 0,0 0,-1 0,1 0,0 0,-1 0,1 0,0-1,-1 1,1 0,0 0,-1-1,1 1,0 0,-1-1,1 1,-1-1,1 1,0-1,-1 1,1-1,-1 1,0-1,1 1,-1-1,1 0,-1 1,0-1,1 0,-1 1,0-1,0 0,0 1,0-1,1 0,-1 0,0 0,-14 165,14-150,-2-1,0 1,0 0,-1-1,-1 1,0-1,-1 0,-4 7,7-15,0 0,-1-1,1 0,-1 1,0-1,0 0,0 0,-1-1,1 1,-1-1,0 0,0 0,0 0,0 0,-1-1,1 1,-1-1,0 0,1-1,-1 1,0-1,0 0,0 0,-4 0,26-17,135 1,-77 14,-64-2,0 1,0-1,-1-1,0 0,1-1,-2 0,1 0,0-1,-1 0,0-1,-1 0,1 0,-1-1,-1 0,0 0,0-1,0 0,-1 0,0-1,9-32,-17 26</inkml:trace>
  <inkml:trace contextRef="#ctx0" brushRef="#br0" timeOffset="1200.447">2145 169,'-21'15,"0"1,2 1,0 1,0 1,2 0,0 2,2 0,0 0,1 1,-4 11,17-31,-1 0,0 0,1 1,0-1,0 0,0 0,0 1,0-1,0 0,0 1,1-1,-1 1,1-1,0 1,-1-1,1 1,1-1,-1 1,0-1,0 1,1-1,0 1,-1-1,1 1,0-1,0 0,0 0,1 1,-1-1,0 0,1 0,0 0,-1 0,1 0,0-1,0 1,0-1,0 1,0-1,0 1,2 0,5 0,0 0,0 0,-1-1,1 0,0-1,0 0,0 0,0-1,0 0,0 0,0-1,0 0,-1-1,1 0,-1 0,0-1,0 0,0 0,0-1,-1 0,1-1,-2 1,1-1,0-1,-1 1,0-1,-1 0,0-1,0 1,0-1,-1 0,0 0,0 0,-1-1,1-4,-2 7,-1 1,0-1,0 0,0 0,-1 0,0 0,0 0,0 1,-1-1,0 0,0 0,0 0,-1 1,0-1,0 1,0-1,-1 1,0 0,0 0,0 0,0 0,-1 1,0-1,0 1,0 0,-1 0,1 0,-1 1,0-1,0 1,0 0,0 1,-1-1,-3 0,-11-1</inkml:trace>
  <inkml:trace contextRef="#ctx0" brushRef="#br0" timeOffset="1717.855">2343 395,'-1'-6,"0"0,1 0,0 0,0 1,0-1,1 0,0 0,0 0,1 0,-1 1,1-1,1 1,-1-1,1 1,0 0,0 0,0 0,1 0,-1 1,1-1,0 1,1 0,-1 0,1 0,0 1,0 0,0 0,2-1,-4 4,0 0,0 1,0-1,0 1,0-1,0 1,0 0,0 0,0 1,0-1,-1 1,1-1,0 1,-1 0,0 0,1 0,-1 0,0 0,0 0,0 1,0-1,0 1,-1-1,1 1,-1 0,0 0,0 0,0 0,1 1,6 9,-6-8,0 0,1-1,0 1,0 0,0-1,0 0,1 0,0 0,0 0,0-1,0 1,0-1,1 0,-1 0,1-1,0 1,0-1,0 0,0 0,0-1,1 1,-1-1,0-1,1 1,-1-1,1 0,-1 0,5-1,2-3,0-1,0-1,0 0,-1 0,0-1,0-1,-1 0,0 0,-1-1,1 0,-2-1,1 0,-1 0,-1-1,0 0,-1 0,0-1,0 1,-1-1,-1-1,0 1,2-13,-2-3,-2 3</inkml:trace>
  <inkml:trace contextRef="#ctx0" brushRef="#br0" timeOffset="2478.755">3217 198,'-3'-4,"-1"1,0 0,0 0,0 0,0 1,0-1,-1 1,1 0,-1 0,1 1,-1-1,0 1,0 0,1 1,-1-1,0 1,0 0,0 0,0 0,0 0,0 1,1 0,-1 0,0 1,0-1,1 1,-1 0,1 0,0 0,0 1,-1 0,1 0,-11 5,2 1,-1 0,1 0,0 2,1-1,0 2,1 0,0 0,1 1,0 0,1 0,1 1,0 1,1-1,0 1,1 3,5-15,0-1,0 1,1-1,0 1,-1 0,1-1,0 1,0 0,0-1,1 1,-1-1,1 1,-1 0,1-1,0 1,0-1,0 1,0-1,0 0,1 1,-1-1,1 0,0 0,-1 0,1 0,0 0,0-1,0 1,0 0,0-1,1 0,-1 1,0-1,1 0,-1 0,1 0,-1 0,3 0,4 0,1 1,-1-1,0 0,0-1,1 0,-1 0,0-1,0-1,0 1,9-4,7-5,-1-1,0-1,-1-2,0 0,-1-1,-1-2,0 0,-2-1,17-19,8-4,-43 39,-1 1,1 0,-1 0,1-1,0 1,0 0,0 0,0 0,-1 0,2 0,-1 0,0 0,0 0,0 0,0 0,0 1,1-1,-1 0,0 1,1-1,-1 1,0 0,1-1,-1 1,0 0,1 0,-1 0,1 0,-1 0,1 0,-1 0,0 0,1 0,-1 1,1-1,-1 1,0-1,1 1,-1 0,0-1,0 1,0 0,1 0,-1 0,0 0,0 0,0 0,0 0,0 0,10 59,-12-54,1 0,0-1,0 1,1-1,-1 1,1-1,1 1,-1-1,1 1,0-1,0 0,0 0,1 0,0 0,0 0,0-1,0 1,1-1,-1 0,1 0,1 0,-1 0,0-1,1 0,0 0,-1 0,1 0,3 0,3-1,1 0,-1-1,1 0,-1-1,1 0,0-1,-1 0,0-1,1-1,9-2,4-3</inkml:trace>
  <inkml:trace contextRef="#ctx0" brushRef="#br0" timeOffset="2980.687">3668 282,'3'3,"1"0,-1 0,0 0,1 0,-1-1,1 0,0 1,0-1,0-1,0 1,0 0,0-1,1 0,-1 0,0 0,1-1,-1 0,1 1,-1-1,0-1,1 1,-1-1,1 0,-1 0,0 0,0 0,0-1,0 1,0-1,0 0,4-3,4-3,-1-1,1 0,-1 0,-1-2,0 1,0-1,-1 0,-1-1,2-3,44-59,-52 74,-1 1,0-1,0 0,1 1,-1-1,0 0,0 1,0 0,0-1,0 1,0 0,1-1,-1 1,-1 0,1 0,0 0,0 0,0 0,0 0,-1 0,1 0,0 0,-1 0,1 0,-1 1,0-1,1 0,-1 0,0 0,0 1,1-1,-1 0,0 1,0-1,0 0,-1 0,1 1,0-1,0 0,-1 0,1 1,-1-1,1 0,0 1,1 26,15 89,-15-114,0 1,1-1,-1 0,1 0,0 0,0 0,0 0,1 0,-1 0,1-1,-1 1,1-1,0 1,0-1,0 0,0-1,0 1,0 0,1-1,-1 0,1 1,-1-1,1-1,-1 1,1 0,-1-1,1 0,0 0,-1 0,3 0,4-3,-1 0,1 0,-1-1,0 0,-1 0,1-1,-1 0,1-1,-2 1,1-2,-1 1,0-1,0 0,0-1,-1 1,0-1,-1-1,0 1,0-1,-1 0,0 0,-1 0,0 0,0-1,-1 1,0-1,0 0,-1 1,-1-1,0-1,2-14</inkml:trace>
  <inkml:trace contextRef="#ctx0" brushRef="#br0" timeOffset="3397.279">4713 0,'-34'17,"24"-14,0 0,0 1,1 0,0 1,0 0,0 0,0 1,1 0,0 0,0 1,1 0,0 1,0 0,0 0,1 0,1 1,-1 0,1 0,1 0,0 0,-1 5,3-10,1 1,-1-1,1 1,0-1,1 1,-1 0,1 0,0-1,0 1,0 0,1-1,-1 1,1 0,0-1,1 1,-1-1,1 0,0 1,0-1,0 0,1 0,-1 0,1 0,0-1,0 1,1-1,-1 1,0-1,1 0,0-1,0 1,0-1,0 1,3 0,10 0,-1 0,0-2,1 0,-1 0,1-2,-1 0,1-1,-1-1,3-1,6-3</inkml:trace>
  <inkml:trace contextRef="#ctx0" brushRef="#br0" timeOffset="3767.908">4911 254,'19'4,"0"-1,0-1,1-1,-1 0,0-2,0 0,1-1,-1-1,0-1,-1 0,1-2,-1 0,0-1,0 0,-1-2,0 0,1-2,-15 9,0-1,0 0,0 0,0 0,-1 0,1-1,-1 1,0-1,0 1,0-1,0 0,-1 1,0-1,1 0,-1 0,-1 0,1 0,-1 0,1 0,-1-1,0 1,-1 0,1 0,-1 0,1 0,-1 0,-1 0,1 0,0 0,-1 1,0-1,0 0,0 1,0-1,-1 1,1 0,-1 0,0 0,0 0,0 0,0 1,0-1,-1 1,1 0,-1 0,1 0,-1 0,-2 0,-8 1,0 1,1 1,-1 0,0 1,1 0,-1 1,1 1,0 0,0 0,0 2,1-1,0 2,0 0,0 0,1 1,0 0,0 1,1 0,1 1,-1 0,1 1,1-1,0 2,1-1,-2 4,5-9,0 0,1 0,-1 0,1 0,0 1,1-1,0 1,0 0,0 0,1 0,0-1,0 1,1 0,0 0,0 0,1 0,-1 0,2 0,-1 0,1 0,0 0,0-1,1 1,0-1,0 0,0 0,1 0,0 0,0 0,0-1,1 0,0 0,3 2,14 5,1-2,0 0,0-1,1-2,0 0,1-2,0 0,0-2,0-1,0 0,0-2,0-1,0-2,0 0,-1-1,1-1,-1-2,6-2,30-15,-40 12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8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62 367,'-8'11,"1"-1,0 1,1 0,0 1,1-1,0 1,1 0,1 0,-1 1,2-1,0 1,0 0,1 0,1-1,0 1,2 10,-1-21,-1 0,1 1,0-1,0 0,0 0,0 0,1 0,-1 0,0-1,1 1,-1 0,1 0,0-1,0 1,-1-1,1 0,0 1,0-1,0 0,1 0,-1 0,0-1,0 1,0 0,1-1,-1 0,0 1,1-1,-1 0,0 0,1 0,-1 0,0-1,0 1,1-1,-1 1,0-1,0 0,0 0,1 0,80-52,34-125,-117 177,0 0,0 1,0-1,0 0,0 0,0 0,0 0,0 1,0-1,1 0,-1 0,0 0,0 1,1-1,-1 0,1 0,-1 1,0-1,1 0,0 1,-1-1,1 0,-1 1,1-1,0 1,-1-1,1 1,0-1,-1 1,1 0,0-1,0 1,-1 0,1-1,0 1,0 0,0 0,0 0,-1 0,1 0,0 0,0 0,0 0,0 0,-1 0,1 1,0-1,0 0,0 0,-1 1,1-1,0 1,0-1,-1 0,1 1,0-1,-1 1,1 0,-1-1,1 1,-1 0,1-1,0 1,8 24,-1 0,-1 0,-1 0,-1 1,-2 0,0 6,5 24,-2 1,-1-1,-3 1,-3 0,-2 1,1-40,-1 0,0 0,-1-1,-2 1,1-1,-2 0,0-1,-1 0,-1 0,0 0,-1-1,-1-1,-11 12,-60 33,79-58,1 1,-1-1,0 0,0 0,0-1,0 1,0 0,0-1,0 0,0 0,0 0,0 0,-1 0,1-1,0 1,0-1,0 0,0 0,1 0,-1 0,0-1,0 1,1-1,-1 1,1-1,-1 0,1 0,0 0,-1 0,0-2,-1-2,1 1,0-1,0 0,0 0,1 0,0 0,0 0,1 0,-1-1,1 1,1-1,-1 1,1-1,0 1,1-1,-1 1,1 0,1-1,-1 1,1 0,2-4,65-123,47-1,-95 117</inkml:trace>
  <inkml:trace contextRef="#ctx0" brushRef="#br0" timeOffset="513.154">768 282,'-65'24,"55"-22,1 1,-1 0,1 0,0 1,0 1,0-1,0 2,1-1,-1 1,-6 7,13-12,1 1,-1 0,1 0,-1 1,1-1,0 0,0 0,0 1,0-1,1 0,-1 1,0-1,1 1,0-1,-1 1,1-1,0 1,1-1,-1 1,0-1,1 1,-1-1,1 1,0-1,-1 1,1-1,1 0,-1 0,0 1,0-1,1 0,-1 0,1 0,0-1,0 1,0 1,76 52,-70-51,-5-4,0 0,0 1,0 0,0-1,0 1,0 0,0 1,0-1,0 0,-1 1,1 0,0 0,-1-1,1 1,-1 1,0-1,0 0,0 1,0-1,0 1,0-1,-1 1,1 0,-1 0,0 0,0 0,0 0,0 0,0 0,-1 0,1 0,-1 0,0 0,0 1,0-1,0 0,-1 3,-5 3,-1 0,0-1,0 1,-1-2,0 1,0-1,0 0,-1-1,0 0,-1 0,1-1,-1 0,0-1,0 0,-1 0,1-1,-1-1,0 1,1-2,-1 0,0 0,-1-1,-5-3,6-2</inkml:trace>
  <inkml:trace contextRef="#ctx0" brushRef="#br0" timeOffset="879.136">993 0,'37'96,"-31"-78,-1-1,-1 1,-1 0,0 0,-2 1,0-1,-1 1,0-1,-2 0,0 0,-1 1,-1 2,-72 210,63-169,18-72,-2-4</inkml:trace>
  <inkml:trace contextRef="#ctx0" brushRef="#br0" timeOffset="1127.264">824 282,'24'5,"32"1,11 1,-1-2,-11-7,-11-2,-8-1,-5 0,-3 2,-7-4,-1-1,0 1,-3 2</inkml:trace>
  <inkml:trace contextRef="#ctx0" brushRef="#br0" timeOffset="1544.283">1360 452,'33'-11,"-21"8,0 0,0 0,-1-1,1-1,-1 0,0-1,-1 0,1 0,-1-1,-1-1,1 0,0-2,-8 9,-1 0,1 0,-1-1,0 1,0-1,0 0,0 1,0-1,0 0,0 1,-1-1,1 0,0 0,-1 0,0 1,1-1,-1 0,0 0,0 0,0 0,0 0,0 0,0 0,-1 0,1 1,-1-1,1 0,-1 0,0 0,0 1,0-1,0 0,0 1,0-1,0 1,0-1,-1 1,1 0,0-1,-1 1,1 0,-1 0,0 0,1 0,-1 0,0 0,1 1,-1-1,0 0,0 1,0 0,0-1,0 1,0 0,1 0,-1 0,0 0,0 0,0 1,0-1,0 0,-1 1,-10 5,0 1,1 0,0 1,0 0,1 1,0 0,0 1,1 0,0 0,1 1,1 1,-8 11,12-19,0 0,1 1,-1-1,1 1,0 0,0 0,0 1,1-1,0 0,0 1,0-1,1 1,0 0,0 0,0-1,1 1,0 0,0 0,0 0,1-1,0 1,0 0,0 0,1-1,-1 1,2-1,-1 1,0-1,1 0,0 0,0 0,3 2,2-1,-1-1,1 0,0 0,1-1,-1 0,1 0,0-1,0 0,0-1,0 0,0-1,1 1,-1-2,0 1,1-1,-1-1,9-1,154-48,-148 39</inkml:trace>
  <inkml:trace contextRef="#ctx0" brushRef="#br0" timeOffset="2045.71">1699 621,'164'-210,"-115"177,-48 33,0-1,0 1,0-1,0 1,0 0,-1 0,1-1,0 1,0 0,0 0,0 0,0 0,0 0,0 0,0 0,0 0,0 1,0-1,0 0,0 1,-1-1,1 0,0 1,0-1,0 1,0-1,-1 1,1 0,0-1,-1 1,1 0,0-1,-1 1,1 0,-1 0,1 0,-1-1,0 1,1 0,-1 0,0 0,1 0,-1 0,0 0,0 0,0 0,0 0,0 0,0-1,0 1,0 0,0 0,0 0,-1 0,1 0,0 0,-1 0,1 0,-1 6,1 58,1-64,-1 1,1-1,-1 1,1-1,0 0,-1 1,1-1,0 0,0 0,0 1,0-1,0 0,0 0,1 0,-1 0,0-1,0 1,1 0,-1 0,0-1,1 1,-1-1,1 1,-1-1,1 0,-1 1,1-1,-1 0,1 0,-1 0,1 0,-1 0,1-1,-1 1,1 0,-1-1,1 1,-1-1,1 1,-1-1,0 0,1 0,96-55,-61 34,-30 17,1-1,-1 1,0 1,1-1,0 2,0-1,0 1,1 0,-1 0,1 1,0 1,-1-1,1 1,7 0,-13 3,1 0,-1 0,-1 1,1-1,0 1,-1-1,1 1,-1 0,0 0,0 0,0 0,0 0,0 0,-1 1,1-1,-1 1,0-1,0 1,0-1,-1 1,1 0,-1-1,0 1,0-1,0 1,-1 0,1-1,-1 3,3 27,12 9,-4-28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3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9,'-12'-3,"-1"1,0 0,0 1,1 1,-1 0,0 0,0 2,0-1,0 2,1 0,-12 4,12-3,0 0,0 1,1 1,0 0,0 0,0 1,1 1,0 0,0 0,1 1,0 0,1 0,0 1,0 0,1 1,0-1,1 1,0 1,1-1,1 1,-1 0,2 0,0 1,0-1,1 1,1-1,-1 13,4-18,0 0,0 0,0 0,1 0,0-1,1 1,0-1,-1 0,2 0,-1 0,1 0,0-1,0 0,1 0,-1 0,1-1,0 1,0-2,1 1,-1-1,1 1,0-2,-1 1,1-1,0 0,1-1,-1 1,0-1,0-1,6 1,-1 0,0-1,0-1,0 0,0-1,0 0,0 0,-1-2,1 1,-1-1,8-5,-9 6,14-6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6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1,'-2'1,"0"0,0 1,0 0,1-1,-1 1,0 0,1 0,0-1,-1 1,1 0,0 1,0-1,0 0,0 0,0 0,1 1,-1-1,1 0,-1 1,1-1,0 0,0 1,0-1,0 3,0-2,-33 338,6-58,27-210,0-62</inkml:trace>
  <inkml:trace contextRef="#ctx0" brushRef="#br0" timeOffset="318.863">1 396,'29'0,"28"0,10-4,-2-3,-7-4,-9 0,-7 1,-7-2,-4 1,-3 2,-6-1,-1 0,-6-3,1 1,-3 2</inkml:trace>
  <inkml:trace contextRef="#ctx0" brushRef="#br0" timeOffset="785.69">651 1,'0'524,"12"-419,-11-102,0 0,-1 0,1 0,0 0,1 0,-1 0,1 0,-1 0,1-1,0 1,0-1,0 1,0-1,0 1,1-1,-1 0,1 0,-1 0,1-1,0 1,0-1,0 1,0-1,0 0,0 0,0 0,0-1,0 1,0-1,2 1,2-3,0-1,0 1,0-1,0 0,-1-1,0 0,1 0,-1 0,-1-1,1 1,-1-1,0-1,0 1,0-1,-1 0,1 0,0-4,3 1,116-135,-124 143,1 0,0 0,-1 0,1 0,0 0,0 0,-1 0,1 1,0-1,0 0,0 1,0-1,0 0,0 1,0-1,0 1,0 0,0-1,0 1,0 0,0-1,0 1,1 0,-1 0,0 0,0 0,0 0,0 0,0 1,1-1,-1 0,0 1,0-1,0 0,0 1,0-1,0 1,0 0,0-1,0 1,-1 0,1-1,0 1,0 0,0 0,-1 0,1 0,0 0,-1 0,1 0,-1 0,1 0,-1 0,0 0,1 0,-1 0,0 0,0 0,0 1,0-1,0 0,0 0,0 0,0 0,0 0,0 0,-1 1,1-1,2 51,-3-44,1 0,-1-1,2 1,-1 0,1-1,0 1,0 0,1-1,0 1,1-1,0 0,0 0,0 0,1 0,0-1,0 1,2 1,9 5</inkml:trace>
  <inkml:trace contextRef="#ctx0" brushRef="#br0" timeOffset="1151.238">1271 622,'122'10,"-117"-10,-1-1,1 1,-1-1,1 0,-1 0,1-1,-1 1,0-1,0 0,0 0,0-1,0 1,0-1,0 0,-1 0,0 0,1 0,-1 0,0-1,-1 0,1 1,-1-1,1 0,-1 0,0-2,-1 4,0 0,0 0,-1-1,1 1,0 0,-1 0,0-1,0 1,0-1,0 1,0 0,0-1,0 1,-1 0,1-1,-1 1,0 0,0 0,0-1,0 1,0 0,0 0,0 0,-1 0,1 0,-1 1,1-1,-1 0,0 1,0-1,0 1,0-1,0 1,0 0,0 0,0 0,0 0,-1 0,-2-1,0 1,0-1,0 1,-1 0,1 0,-1 1,1-1,0 1,-1 1,1-1,-1 1,1 0,0 0,-1 0,1 1,-3 1,1 0,-1 0,1 1,0 0,1 1,-1 0,1 0,0 0,0 0,0 1,1 0,0 1,0-1,1 1,0 0,0 0,0 0,1 0,0 1,0-1,1 1,0 0,0 0,1 0,0 0,1 0,0 0,0 0,0 0,1 0,0 0,1 0,0 0,0-1,1 1,-1 0,2-1,-1 0,3 4,5-1,1-1,-1 0,2-1,-1-1,1 0,0 0,0-1,1-1,-1 0,1-1,1-1,-1 0,0 0,1-2,-1 0,1-1,-1 0,1-1,0 0,15-5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18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1,'-19'9,"-6"0,0-4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3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0 121,'5'10,"-1"1,2 0,0-1,0 0,0-1,1 1,1-1,0 0,0-1,0 0,1 0,1-1,-1 0,1-1,1 1,-7-7,1 0,-1-1,1 1,-1-1,1 0,-1 0,1 0,-1-1,1 0,-1 1,0-2,0 1,0 0,0-1,-1 1,1-1,-1 0,1-1,-1 1,0 0,0-1,-1 0,1 0,-1 0,0 0,0 0,0 0,0 0,-1-1,1 1,-1-3,11-15,12-24,45-60,-67 106,-1 0,1-1,0 1,0 0,-1 0,1 1,0-1,-1 0,1 0,0 1,-1-1,1 1,0 0,-1-1,1 1,-1 0,1 0,-1 0,0 0,1 0,-1 0,0 0,0 1,1-1,-1 0,0 1,0-1,-1 1,1-1,0 1,0-1,-1 1,1 0,-1-1,1 1,-1 0,0-1,0 1,0 0,0-1,0 1,0 0,0 0,0-1,-1 2,2 3,34 209,-9-101,-16-81,-1 1,-2 0,-1 0,-2 1,-1 0,-2-1,-2 1,-2 17,-40 39,41-89,1 0,-1 0,0 0,0 0,0 0,0-1,0 1,-1-1,1 1,0-1,-1 0,1 0,-1 0,1 0,-1-1,1 1,-1 0,0-1,1 0,-1 0,0 0,1 0,-1 0,0 0,1-1,-1 0,1 1,-1-1,1 0,-1 0,1 0,-1 0,1-1,0 1,0-1,-1 0,-2-4,1 0,0 0,0 0,0-1,1 0,0 0,1 0,-1 0,1 0,0 0,1-1,0 1,0-1,1 1,0-1,0 1,0-1,1 1,1 0,-1-1,1 1,0 0,1 0,-1 0,1 0,4-5,6-14,1 1,2 1,0 0,2 1,0 1,1 0,4-1,19-23,-27 28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1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62 424,'-9'16,"0"0,1 0,1 1,1 0,0 0,1 1,1-1,-1 16,4-28,0 1,1-1,0 0,0 1,0-1,1 0,-1 1,1-1,1 0,-1 0,1 0,0 0,0 0,0 0,1 0,-1-1,1 1,1-1,-1 0,0 0,1 0,0 0,0 0,0-1,0 0,1 0,-1 0,1 0,0-1,0 0,2 1,-3-1,0-1,1 0,-1 0,0 0,1 0,-1-1,1 1,-1-1,0 0,1-1,-1 1,1-1,-1 0,0 0,1 0,-1-1,0 1,0-1,0 0,0 0,0-1,-1 1,1-1,-1 0,1 1,-1-2,0 1,0 0,0-1,-1 1,1-1,-1 0,0 0,0 0,0 0,-1 0,1 0,1-3,0-1,-1 0,0 1,0-1,0 0,-1 0,0 0,-1 0,0 0,0 0,-1 0,0 0,0 0,-1 0,0 1,0-1,-1 0,1 1,-2 0,-2-5,2 6,0 1,-1 0,1 0,-1 0,0 0,-1 1,1 0,-1 0,0 0,0 1,0-1,0 2,-1-1,1 1,-1 0,1 0,-1 0,0 1,0 0,0 1,1 0,-1 0,0 0,0 1,0 0,-1 0,-11 5</inkml:trace>
  <inkml:trace contextRef="#ctx0" brushRef="#br0" timeOffset="346.553">345 510,'9'33,"9"16,5 0,4-8,2-12,1-11,0-12,0-13,0-10,-6-6,-1-5,-6-2,-5-1,0 1,-2-1,-2 2,-4-1,-1 6</inkml:trace>
  <inkml:trace contextRef="#ctx0" brushRef="#br0" timeOffset="747.572">881 424,'-3'0,"0"0,0 0,0 0,1 0,-1 0,0 1,0-1,0 1,0 0,1 0,-1 0,0 0,1 0,-1 1,1-1,-1 1,1-1,0 1,-1 0,1 0,0 0,0 0,1 1,-1-1,0 0,1 1,-1-1,1 1,0 0,0-1,0 1,0 0,0 0,1 0,-1 0,1-1,0 1,0 0,0 0,0 0,0 0,1 0,-1 0,1-1,0 1,0 0,0 0,0-1,0 1,1 0,-1-1,1 0,0 1,0 0,37 30,-34-31,-1 1,0-1,0 1,0-1,0 1,0 1,-1-1,1 0,-1 1,0 0,0 0,0 0,-1 0,1 0,-1 0,0 1,0-1,-1 1,1-1,-1 1,0 0,0 0,-1-1,1 1,-1 0,0 0,-1 2,0-1,-1 1,0-1,-1 0,1-1,-1 1,0 0,-1-1,1 1,-1-1,0 0,-1 0,1-1,-1 1,0-1,0 0,0-1,0 1,-1-1,0 0,1 0,-1 0,-6 1,-11 2</inkml:trace>
  <inkml:trace contextRef="#ctx0" brushRef="#br0" timeOffset="1367.819">1135 1,'-5'43,"-1"33,-1 10,2-2,2-9,1-8,0-11,2-10,0-8,0-6,0-3,1-2,4-1,1-5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1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229 174,'-32'44,"2"2,2 2,2 0,2 2,2 0,3 2,0 5,12-37,1 1,1 0,1 1,1-1,1 1,0 20,3-35,-1 0,1 0,0 0,1 0,-1 0,1 0,1 0,-1 0,1-1,0 0,1 1,0-1,0 0,0-1,0 1,1-1,0 0,0 0,1 0,-1-1,1 0,4 3,5-2,0 0,0-1,0-1,0 0,1-1,-1-1,1 0,-1-1,1 0,-1-2,1 0,-1 0,0-2,0 0,0 0,0-2,-1 0,0 0,0-1,0-1,-1-1,0 1,-1-2,4-4,8-3,0-2,-1 0,-2-2,0 0,-1-2,-1 0,-1-1,-1-1,-1 0,-2-1,0-1,-2 0,-1-1,-1-1,-1 1,-1-6,-4 21,0-1,-1 0,-1 0,-1 0,0 0,0-1,-2 1,1 0,-2 0,0 0,-1 0,0 0,-1 1,0-1,-1 1,-1 0,0 0,-1 1,0-1,-1 2,0-1,-1 1,-1 0,-2-1,2 4,-1 1,0 0,-1 0,1 2,-1-1,0 1,-1 1,1 0,-1 1,0 1,1 0,-1 0,0 1,-1 1,1 0,0 1,0 0,1 1,-1 1,0 0,-2 1,-9 4,0 1,1 1,1 0,0 2,0 1,1 1,1 1,0 0,1 1,-9 11,-10 13</inkml:trace>
  <inkml:trace contextRef="#ctx0" brushRef="#br0" timeOffset="869.516">934 90,'-5'57,"2"1,3 1,6 44,26 133,-33-234,1 0,-1-1,0 1,1 0,0 0,-1-1,1 1,0 0,0 0,0 0,0-1,0 1,1 0,-1 0,0 0,1-1,-1 1,1 0,0-1,0 1,0 0,-1-1,1 1,1-1,-1 1,0-1,0 0,0 1,1-1,-1 0,1 0,-1 0,1 0,-1 0,1 0,0-1,-1 1,1 0,0-1,-1 1,1-1,0 0,0 1,0-1,0 0,-1 0,1 0,0-1,0 1,0 0,-1-1,1 1,52-35,38-15,-89 48,1 0,0 0,0 0,0 1,0-1,0 1,0 0,1 0,-1 1,0-1,0 1,1 0,-1 0,0 0,1 1,-1 0,0 0,0 0,0 0,0 0,0 1,0 0,0 0,0 0,0 0,-1 0,1 1,-1 0,0 0,0 0,0 0,0 0,-1 0,1 1,-1 0,1-1,-1 1,-1 0,1 1,-2 4,0 1,-1 0,0-1,-1 1,0-1,-1 0,0 1,0-1,-1 0,0-1,0 1,-1-1,0 0,-1 0,0 0,0-1,-1 0,1 0,-2 0,1-1,-1 0,0-1,0 1,0-2,-1 1,0-1,1-1,-2 1,1-1,0-1,-1 0,1 0,-2-1,2-1,0-1,0-1,0 0,0 0,0 0,0-1,0-1,1 1,-1-1,1-1,0 0,1 0,-1 0,1-1,0 0,0 0,1-1,0 0,0 0,0-1,1 1,-4-9,-2-5</inkml:trace>
  <inkml:trace contextRef="#ctx0" brushRef="#br0" timeOffset="1289.846">1471 513,'3'25,"2"-1,1 1,1-1,0 0,2-1,1 0,1 0,1-1,8 11,-19-32,0 0,-1 0,1 0,0 0,0 0,0 0,0 0,0 0,0 0,0 0,0-1,0 1,0 0,1-1,-1 1,0-1,0 1,1-1,-1 0,0 1,1-1,-1 0,0 0,1 0,-1 0,0 0,1 0,-1-1,0 1,0 0,1-1,-1 1,0-1,0 1,1-1,-1 1,0-1,0 0,0 0,0 0,0 0,0 1,0-1,0 0,0-1,-1 1,1 0,0 0,-1 0,35-64,-33 58,61-167,-57 150</inkml:trace>
  <inkml:trace contextRef="#ctx0" brushRef="#br0" timeOffset="1530.783">1922 597,'0'34,"0"10</inkml:trace>
  <inkml:trace contextRef="#ctx0" brushRef="#br0" timeOffset="1767.007">1894 259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29,'-3'-1,"0"1,0 0,0 0,0 0,-1 0,1 0,0 1,0-1,0 1,0 0,0 0,0 0,1 0,-1 1,0-1,0 1,1 0,-1 0,1-1,-1 2,1-1,0 0,0 0,0 1,0-1,1 1,-2 2,-19 22,2 1,0 2,2 0,2 0,1 2,-1 4,-71 129,44-103,30-46</inkml:trace>
  <inkml:trace contextRef="#ctx0" brushRef="#br0" timeOffset="314.682">7 1,'-5'14,"4"15,6 7,2 2,5-5,1-4,2-2,4 0,3-1,3 1,2 0,-3 0,-2-4,-4-1,0-5,-4 0,1-3,-2-4</inkml:trace>
  <inkml:trace contextRef="#ctx0" brushRef="#br0" timeOffset="864.929">458 593,'79'-192,"-70"173,-8 16,0-1,0 1,0-1,1 1,-1 0,1 0,0 0,0 0,0 0,0 0,0 0,1 1,-1-1,1 1,0-1,0 1,-1 0,1 0,1 0,-1 1,0-1,0 1,1 0,-1 3,0 0,0 0,0 1,0-1,0 1,-1-1,0 1,1 0,-1 0,0 1,0-1,-1 0,1 1,-1-1,0 1,1-1,-1 3,0-4,1 4,-2-3,1-1,-1 1,1 0,-1-1,1 1,0-1,0 0,0 1,0-1,0 0,1 0,-1 1,1-1,-1 0,1 0,0-1,0 1,0 0,0-1,0 1,0-1,0 1,1-1,-1 0,0 0,1 0,-1 0,1-1,-1 1,1-1,-1 1,1-1,2 0,3-3,1 0,0-1,-1 0,1 0,-1-1,0 0,-1-1,0 0,1 0,4-7,52-34,-62 46,-1 1,1-1,0 1,0 0,0 0,-1-1,1 1,0 0,0 0,0 1,0-1,-1 0,1 1,0-1,0 1,-1-1,1 1,0 0,-1 0,1 0,0 0,-1 0,0 0,1 0,-1 0,1 1,-1-1,0 0,0 1,0-1,0 1,0 0,0-1,0 1,-1 0,1-1,-1 1,1 0,-1 0,0 0,1-1,-1 1,0 0,0 0,0 1,14 31,2-16,1-4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8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10,'-17'-4,"-1"1,1 2,-1-1,1 2,-1 0,0 2,1 0,-1 0,1 2,0 0,0 1,0 1,1 0,-1 1,2 1,-3 2,13-7,0 0,0 0,1 1,-1-1,1 1,0 0,0 0,0 1,1-1,-1 1,1 0,0 0,1 0,-1 0,1 0,0 1,0-1,0 1,1-1,0 1,0 0,1 0,-1-1,1 1,1 0,-1 0,1-1,0 1,0 0,0-1,1 1,0-1,0 1,2 2,3 1,0 0,0 0,1 0,0-1,1-1,0 1,0-2,0 1,1-1,0 0,0-1,1 0,-1-1,1 0,0-1,0 0,0-1,5 1,-3-3,1 0,-1 0,1-2,-1 0,1 0,-1-1,0-1,0 0,0-1,-1 0,11-7,8-3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9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0,'-67'32,"41"-22,1 1,0 2,1 0,1 2,0 0,1 2,1 0,-9 10,28-25,-1 1,1 0,-1-1,1 1,0 0,0 0,1 0,-1 0,1 1,-1-1,1 0,0 1,0-1,1 1,-1-1,1 1,-1-1,1 1,0-1,0 1,1-1,-1 1,1-1,0 1,0-1,0 0,0 1,1-1,-1 0,1 0,0 0,-1 0,2 0,-1 0,0 0,0-1,1 1,0-1,-1 0,1 0,0 0,0 0,0 0,0 0,1-1,-1 0,0 0,1 1,-1-2,1 1,-1 0,1-1,-1 0,1 0,0 0,9-2,0 0,0-1,0-1,-1 0,1-1,-1-1,0 0,0 0,-1-1,0 0,0-1,-1-1,0 1,0-2,-1 1,0-1,-1-1,1-1,61-90,-69 101,0 0,0 0,1 1,-1-1,0 0,0 1,0-1,0 0,1 1,-1-1,0 1,1 0,-1 0,0-1,1 1,-1 0,0 0,1 0,-1 0,0 0,1 1,-1-1,0 0,1 1,-1-1,0 0,0 1,0 0,1-1,-1 1,0 0,0-1,0 1,0 0,0 0,0 0,0 0,0 1,37 50,-27-36,16 21,-16-21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9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1 288,'33'-56,"3"1,2 2,2 2,11-8,-51 58,0 1,0-1,0 0,0 1,1-1,-1 1,0-1,1 0,-1 1,0-1,1 1,-1-1,1 1,-1-1,1 1,-1-1,1 1,-1-1,1 1,-1 0,1-1,0 1,-1 0,1 0,0-1,-1 1,1 0,0 0,-1 0,1 0,0 0,-1 0,1 0,0 0,-1 0,1 0,0 0,-1 0,1 0,0 1,-1-1,1 0,-1 0,1 1,0-1,-1 1,1-1,-1 0,1 1,-1-1,1 1,-1-1,1 1,-1-1,0 1,1 0,-1-1,0 1,1-1,-1 1,0 0,0-1,0 1,1 0,-1-1,0 1,0 0,1 54,-2-45,0-6,0 0,1 0,-1 1,1-1,0 0,0 0,0 0,0 0,1 1,0-1,-1 0,2 0,-1 0,0 0,1 0,0-1,0 1,0 0,0-1,0 0,1 1,0-1,0 0,0 0,0 0,0-1,0 1,1-1,-1 1,1-1,-1 0,1-1,0 1,0-1,0 0,0 1,0-2,0 1,0 0,1-1,-1 0,0 0,1 0,7-4,0-1,0 0,-1-1,1 0,-2 0,1-1,-1-1,0 0,0 0,-1-1,0 0,6-9,20-17,11-5,-28 26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30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0 324,'42'-44,"-3"-2,-2-1,25-42,-59 84,-3 3,0 1,0 0,1-1,-1 1,0 0,0 0,1 0,-1-1,1 1,-1 0,1 0,-1 0,1 0,0 0,0 0,-1 0,1 0,0 0,0 0,0 0,0 0,0 0,0 1,0-1,0 1,0-1,1 0,-1 1,0 0,0-1,0 1,1 0,-1 0,0-1,0 1,1 0,-1 0,0 0,1 1,-1-1,0 0,0 0,1 1,-1-1,0 1,0-1,0 1,0-1,0 1,0 0,0-1,1 2,38 103,-38-99,0-1,0 0,1 0,0 0,0 0,0 0,1-1,-1 1,1-1,0 0,1 0,-1 0,1-1,-1 0,1 0,0 0,0 0,1-1,-1 0,0 0,1 0,-1 0,1-1,0 0,-1 0,1-1,0 0,0 0,-1 0,1-1,0 1,-1-1,1-1,0 1,-1-1,0 0,1 0,-1-1,0 1,0-1,0 0,1-2,3-4,0-1,-1 0,0-1,-1 0,0 0,-1 0,0-1,-1 0,0 0,-1-1,0 0,-1 1,0-1,-1 0,0-9,-10-14,2 30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3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31 538,'-5'11,"0"0,1 0,0 0,1 1,0-1,0 1,2 0,-1 0,2 0,0 0,0 0,1 0,0 0,2 3,-3-9,1-1,0 0,0 0,1 0,-1 0,1-1,0 1,1 0,-1-1,1 1,0-1,0 0,0 0,0 0,1 0,0-1,0 1,0-1,0 0,0 0,1-1,-1 1,1-1,-1 0,1 0,0 0,0-1,0 0,0 0,0 0,0 0,0-1,3 0,2-1,-1-1,1 0,-1 0,0-1,0 0,0 0,-1-1,1-1,-1 1,0-1,0-1,0 1,-1-1,0-1,0 1,-1-1,1 0,-2-1,6-7,-7 10,-1 0,0 0,0 0,0 0,-1-1,1 1,-1-1,-1 1,1-1,-1 0,0 0,0 0,-1 0,1 1,-1-1,-1 0,1 0,-1 0,0 0,0 0,-1 1,0-1,0 0,0 1,0 0,-1-1,0 1,0 0,-1 0,1 1,-1-1,-1 0,-3-2,0 1,0 0,0 1,-1-1,0 2,0-1,0 1,-1 1,1 0,-1 0,0 1,0 0,0 0,0 1,0 1,0 0,0 0,0 1,0 0,0 0,0 2,0-1,0 1,-2 1,-19 8</inkml:trace>
  <inkml:trace contextRef="#ctx0" brushRef="#br0" timeOffset="436.709">483 848,'12'-40,"3"0,0 1,3 0,1 2,2 0,1 1,17-20,-4 19,-34 37,-1-1,1 1,0-1,-1 1,1-1,-1 1,1-1,0 1,0 0,-1-1,1 1,0 0,-1 0,1-1,0 1,0 0,0 0,-1 0,1 0,0 0,0 0,0 0,-1 0,1 0,0 1,0-1,-1 0,1 0,0 1,0-1,-1 0,1 1,0-1,-1 1,1-1,-1 1,1-1,-1 1,1 0,-1-1,1 1,-1-1,1 1,-1 0,1-1,-1 1,0 0,0 0,1-1,-1 1,0 0,0 0,0 0,0-1,0 1,0 0,19 114,-15-108,0 0,1 0,-1-1,2 1,-1-1,1 0,0-1,0 0,0 0,1 0,0 0,0-1,0 0,0-1,0 0,1 0,0 0,0-1,-1 0,1-1,0 0,1 0,-1 0,0-1,0-1,0 1,0-1,0 0,0-1,0 0,0 0,-1-1,1 0,-1-1,1 1,-1-1,-1 0,1-1,0 0,-1 0,0 0,0-1,-1 0,1 0,-1-1,18-37,-16 21</inkml:trace>
  <inkml:trace contextRef="#ctx0" brushRef="#br0" timeOffset="685.611">1499 397,'-25'20,"1"1,1 0,1 2,1 1,1 1,1 0,1 1,-5 14,21-37,0-1,1 1,-1-1,1 1,0 0,0 0,0-1,0 1,1 0,-1 0,1 0,-1 0,1 0,0 0,0 0,1 0,-1 0,0 0,1 0,0 0,0 0,0 0,0-1,0 1,0 0,1-1,0 1,-1-1,1 1,0-1,0 0,0 0,0 0,1 0,-1 0,3 2,10 3,0 0,1-1,0-1,0 0,1-2,-1 1,1-2,-1 0,1-1,0-1,0 0,0-1,-1-1,1-1,0-1,11-2,-4 0</inkml:trace>
  <inkml:trace contextRef="#ctx0" brushRef="#br0" timeOffset="1349.139">1753 708,'27'0,"1"-1,-1 0,0-2,1-2,-1 0,-1-2,1 0,-1-2,-1-1,12-7,-30 13,-1-1,0 1,0-1,0-1,-1 1,1-1,-1 0,-1 0,1 0,-1-1,0 0,-1 1,1-1,-1-1,0-1,-2 6,0-1,0 0,0 1,-1-1,1 0,-1 1,0-1,0 0,0 0,0 1,-1-1,0 0,1 1,-1-1,-1 1,1-1,0 1,-1-1,0 1,0 0,0 0,0 0,0 0,-1 0,1 0,-1 0,0 1,1 0,-1-1,-1 1,-1-1,0 1,1 0,-1 0,0 0,0 1,0 0,0 0,0 0,-1 1,1-1,0 1,0 0,0 1,0-1,0 1,0 0,0 1,0-1,0 1,0 0,0 0,1 0,-1 1,-3 2,-91 81,91-76,0 1,1-1,0 1,0 1,1-1,1 1,0 0,1 1,-2 9,5-18,0 0,0 0,1 0,0 0,-1 1,2-1,-1 0,0 0,1 1,0-1,0 0,0 0,0 0,1 0,0 0,-1 0,2-1,-1 1,0-1,1 1,-1-1,1 0,0 0,0 0,0 0,1 0,-1-1,1 1,-1-1,1 0,2 1,14 5,0-1,0 0,1-2,0 0,0-2,0 0,1-1,-1-1,1-1,-1-1,0-1,1-1,-1-1,0 0,-1-2,1 0,-1-2,0 0,-1-1,0-1,16-11,-35 21,28-14,-1-1,-1-1,0-1,-1-1,-1-2,-1 0,8-11,-19 19,0 0,-1-2,-1 1,0-1,-1-1,-1 1,0-2,-1 1,0-1,-2 0,4-14,-8 29,-1-1,0 0,1 0,-1 1,0-1,0 0,0 0,0 0,-1 1,1-1,0 0,-1 0,1 1,-1-1,1 0,-1 1,0-1,0 1,0-1,0 1,0-1,0 1,0 0,0-1,-1 1,1 0,0 0,-1 0,1 0,-1 0,1 0,-1 0,0 1,1-1,-1 0,0 1,1 0,-1-1,0 1,0 0,1 0,-1 0,0 0,0 0,0 0,1 0,-2 1,-83 24,79-22,0-1,1 1,-1 0,1 1,0 0,0 0,0 0,1 0,-1 1,1 0,0 0,0 1,1-1,-1 1,1 0,1 0,-1 0,1 1,0-1,-1 5,6-7,-1 0,1 0,0-1,0 1,1-1,-1 1,1-1,0 0,0 0,0 0,0 0,0-1,0 1,1-1,-1 0,1 0,0 0,0 0,0-1,-1 0,1 1,1-1,-1-1,0 1,0-1,0 1,0-1,1 0,27 4,-15-3,0 1,-1 1,1 0,-1 1,1 1,-1 1,0 0,-1 1,7 4,-18-8,0 1,-1-1,0 1,0 0,0 0,0 0,-1 0,1 0,-1 1,0-1,0 1,-1-1,1 1,-1 0,0-1,0 1,-1 0,1 0,-1 0,0 0,-1 0,1 1,-23 106,17-92</inkml:trace>
  <inkml:trace contextRef="#ctx0" brushRef="#br0" timeOffset="1852.15">2881 877,'288'-338,"-266"312,-12 43,-11 20,9 111,-7-142,1-1,-1 0,1 0,0 0,0 0,1-1,0 1,-1-1,1 1,1-1,-1 0,1 0,0 0,-1-1,2 1,-1-1,0 0,1 0,-1 0,1-1,0 0,0 0,0 0,0 0,0-1,1 1,2-1,1-1,-1 1,1-1,-1 0,1-1,-1 0,0-1,1 1,-1-2,0 1,0-1,0 0,0-1,-1 0,1 0,-1-1,0 1,0-2,-1 1,0-1,1-1,5-4,-1 0,0-2,-1 1,-1-1,0-1,-1 1,0-2,-1 1,-1-1,4-13,-7 18,0 0,-1 0,0 0,-1 0,-1 0,1-1,-2 1,1 0,-1-1,-1 0,-4-13</inkml:trace>
  <inkml:trace contextRef="#ctx0" brushRef="#br0" timeOffset="2615.536">3757 679,'30'-2,"0"-1,0-2,0-1,-1-1,1-2,12-5,61-48,-100 60,-1 0,0-1,1 1,-1 0,-1-1,1 1,0-1,0 0,-1 0,0 1,0-1,1 0,-2 0,1 0,0 0,0 0,-1-1,0 1,0 0,0 0,0 0,0 0,0 0,-1 0,0 0,0-1,1 2,-2-1,1 0,0 0,-1 0,1 0,-1 1,0-1,1 1,-3-3,-3 0,0 1,0-1,0 1,0 1,-1-1,0 1,1 1,-1-1,0 1,0 1,0 0,-1 0,1 0,0 1,0 0,0 1,-1-1,1 2,0-1,0 1,0 0,0 1,1 0,-1 0,1 1,-1 0,1 0,-1 1,1-1,0 0,0 0,0 0,1 1,-1 0,1 0,0 1,1 0,-1 0,1 0,1 0,-1 1,1 0,0 0,0 0,1 0,0 1,0-1,1 1,0 0,0 0,1 0,0 0,0 0,1 0,0 0,1 0,-1 0,2 0,-1 0,1 0,0 0,1-1,0 1,0-1,0 1,1-1,0 0,1-1,-1 1,1-1,1 0,0 2,9 1,1-1,-1 0,1-1,1 0,-1-2,1 0,0 0,0-2,0 0,1-1,-1-1,1 0,-1-2,1 0,-1-1,0 0,0-2,0 0,0 0,0-2,13-6,-6 2,0 0,-1-2,-1-1,0 0,-1-2,0 0,15-16,-16 13</inkml:trace>
  <inkml:trace contextRef="#ctx0" brushRef="#br0" timeOffset="3168.735">4491 481,'-20'16,"1"1,1 1,1 1,1 0,0 1,1 0,1 2,2-1,0 2,-3 8,14-28,-1 0,1 0,0 0,0 0,0 1,1-1,-1 0,1 0,-1 1,1-1,0 0,1 1,-1-1,0 0,1 0,0 1,0-1,0 0,0 0,0 0,1 0,-1 0,1 0,0 0,0-1,0 1,0-1,0 1,1-1,-1 0,1 0,-1 0,1 0,0 0,0-1,0 1,0-1,0 0,0 1,0-2,2 2,9 1,1-1,-1 0,1-1,-1 0,1-1,-1-1,1 0,-1-1,0-1,1 0,-1-1,-1 0,1-1,0-1,-1 0,0-1,2-2,12-8,0-1,-1-1,-2-1,0-1,-1-1,-1-1,7-11,-12 14,-1 0,-2-2,0 1,-1-2,-1 0,-1-1,-1 0,-1 0,-1-1,-1 0,-2 0,2-18,-9-106,1 143,0-1,-1 1,0-1,0 1,-1 0,0 0,0 0,0 0,-1 0,1 1,-1 0,-1 0,1 0,-1 0,0 0,0 1,0 0,-1 0,1 0,-7-2,4 3,0-1,0 1,-1 1,1 0,-1 0,0 1,1 0,-1 0,0 1,0 0,0 1,0 0,1 0,-1 1,0 0,1 0,0 1,-1 0,1 1,0 0,1 0,-1 1,1-1,-1 2,2-1,-1 1,-3 4,-4 3,2 0,0 1,0 1,1 0,1 1,0 0,2 0,0 1,0 0,2 0,0 1,-3 14,6-13,1-1,1 1,0-1,1 1,1-1,1 1,1-1,0 0,2 1,0-2,0 1,2-1,0 0,1 0,1 0,1-2,0 1,1-1,0 0,1-1,1-1,7 7,17 9,1-2,1-1,2-2,0-2,1-2,2-1,23 6,-44-16,63 27,-92-44,5-1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34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137 481,'0'-1,"0"0,0 1,0-1,0 0,0 0,0 1,0-1,-1 0,1 0,0 1,0-1,-1 0,1 1,0-1,-1 0,1 1,-1-1,1 1,-1-1,1 1,-1-1,1 1,-1-1,0 1,1-1,-1 1,0 0,1-1,-1 1,0 0,1 0,-1 0,0-1,0 1,1 0,-1 0,0 0,0 0,1 0,-1 0,0 0,0 0,1 1,-1-1,0 0,1 0,-1 1,0-1,1 0,-1 1,0-1,0 1,-34 20,27-14,2 0,-1 1,1-1,0 2,0-1,1 1,1-1,-1 1,1 1,1-1,-1 0,2 1,-1 0,2 0,-1-1,1 1,0 2,3-7,-1-1,1 1,0-1,0 1,1-1,-1 1,1-1,0 0,0 0,0-1,1 1,-1-1,1 1,0-1,0 0,0 0,0-1,1 1,-1-1,1 0,0 0,-1-1,1 1,0-1,0 0,0 0,0-1,0 1,0-1,0 0,0-1,0 1,-1-1,1 0,0 0,0-1,0 1,-1-1,1 0,-1 0,1-1,-1 1,0-1,0 0,0 0,0 0,0-1,4-3,0 1,-1-1,1-1,-2 0,1 0,-1 0,0 0,-1-1,0 0,0 0,-1-1,3-8,-5 13,-1 1,1-1,-1 0,0 1,-1-1,1 0,-1 0,0 0,0 0,0 1,-1-1,1 0,-1 0,-1 0,1 1,-1-1,1 1,-1-1,0 1,-1 0,1-1,-1 1,0 0,0 1,0-1,-1 1,-3-4,-77-38,64 44</inkml:trace>
  <inkml:trace contextRef="#ctx0" brushRef="#br0" timeOffset="516.424">561 1,'4'7,"0"0,0 0,-1 1,0 0,0-1,-1 1,0 0,0 0,-1 0,0 1,0-1,-1 0,0 0,-1 6,1 1,-18 188,-6-35,11-94,11-62</inkml:trace>
  <inkml:trace contextRef="#ctx0" brushRef="#br0" timeOffset="748.545">391 340,'29'-10,"19"-2,6-1,-1 4,-5 2,-11 2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39.1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58,'462'-1,"-172"-25,119-5,-159 33,-183 19,-55-9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6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39,'-1'-2,"0"0,-1 0,1 0,0 0,-1 0,0 1,1-1,-1 1,0-1,0 1,1-1,-1 1,0 0,0 0,-1 0,1 0,0 0,0 0,0 1,-1-1,1 1,0 0,-1-1,1 1,0 0,0 0,-1 1,1-1,0 0,-1 1,1-1,0 1,0 0,0 0,-1 0,1 0,0 0,0 0,1 1,-1-1,0 1,-77 65,71-57,0 0,1 1,0-1,1 2,0-1,1 1,0 0,-2 10,6-19,0 0,0-1,1 1,-1 0,1 0,-1 0,1 0,0 0,0 0,0 0,1 0,-1 0,1 0,-1 0,1-1,0 1,0 0,0 0,1-1,-1 1,1-1,-1 1,1-1,0 1,0-1,0 0,0 0,0 0,1 0,-1 0,1-1,-1 1,1-1,-1 0,1 1,0-1,0 0,0-1,-1 1,2 0,7 1,1-1,-1 0,1 0,0-1,-1 0,1-1,-1-1,1 0,-1 0,0-1,0-1,0 1,0-2,0 0,-1 0,0-1,0 0,-1 0,1-2,-2 1,1-1,5-6,7-6,-2-1,0 0,-2-1,0-1,-1-1,-2 0,0-1,0-6,-20 180,6 246,0-383,0 1,-1-1,0 0,-1 0,0 0,-1 0,0 0,-1-1,-1 1,0-1,0 0,-1 0,0-1,-1 1,0-2,-1 1,0-1,0 0,-1 0,0-1,-1-1,0 1,0-1,0-1,-1 0,0-1,0 0,-1 0,0-1,10-3,0-1,1 0,-1 0,0 0,0 0,1 0,-1 0,0 0,1 0,-1-1,0 1,1 0,-1-1,0 0,1 1,-1-1,1 0,-1 0,1 0,0 0,-1 0,1 0,0 0,0-1,0 1,-1 0,1-1,1 1,-1-1,0 1,0-1,0 1,1-1,-1 1,1-1,-1 0,1 1,0-1,0 0,0 0,0 1,0-1,0 0,0 1,0-1,1-1,22-81,-3 44,1 1,3 2,1 0,1 1,14-11,2-6,15-19,-45 54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6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90,'11'17,"1"-1,1 0,0-1,1 0,0-2,2 1,0-1,-13-11,0 1,1 0,0-1,0 1,0-1,0 0,0 0,0-1,0 1,0-1,1 0,-1 0,1 0,-1-1,1 1,-1-1,1 0,-1-1,0 1,1-1,-1 0,1 0,-1 0,0 0,0-1,1 0,-1 0,0 0,-1 0,1-1,0 1,-1-1,3-2,0-2,1 0,-2 0,1-1,-1 0,0 0,-1 0,1 0,-2-1,1 0,-1 0,-1 0,1-2,-2 8,0 0,-1 0,1 0,-1-1,0 1,0 0,0 0,0 0,0 0,-1 0,0 0,1 0,-1 0,0 0,0 0,-1 0,1 0,-1 0,1 1,-1-1,0 1,0-1,0 1,0 0,0 0,-1-1,1 2,-1-1,1 0,-1 0,0 1,1 0,-1-1,0 1,0 0,0 0,-2 0,-9-1,0 0,0 1,0 0,0 1,0 0,0 1,-1 1,2 1,-1 0,0 0,0 1,-7 5,-8 3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9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7 566,'-5'38,"3"23,7 0,7-10,2-13</inkml:trace>
  <inkml:trace contextRef="#ctx0" brushRef="#br0" timeOffset="245.26">34 340,'0'0</inkml:trace>
  <inkml:trace contextRef="#ctx0" brushRef="#br0" timeOffset="428.199">401 1,'0'38,"0"32,5 14,2-2,-1-11,-1-8,-2-10,4-8,1-3,-2-4,-1-4,-2-2,-1-2,4-2,1 0,-1 0,-2-1,0-4</inkml:trace>
  <inkml:trace contextRef="#ctx0" brushRef="#br0" timeOffset="685.224">232 509,'38'0,"32"0,10 0,-6 0,-9 0,-16 0</inkml:trace>
  <inkml:trace contextRef="#ctx0" brushRef="#br0" timeOffset="933.939">797 566,'27'-4,"1"-1,-1-2,-1-1,0 0,0-2,0-1,-1-1,22-16,-44 27,-1 0,1 0,-1 0,1-1,-1 1,0-1,0 1,1-1,-1 0,0 0,-1 0,1 0,0 0,-1-1,1 1,-1-1,1 1,-1-1,0 1,0-1,0 1,-1-1,1 0,-1 0,1 1,-1-1,0 0,0 0,0 1,0-1,-1 0,1 0,-1 1,0-1,0 0,0 1,0-1,0 1,0-1,-1 1,1 0,-1-1,1 1,-7-3,0 1,0 0,0 0,-1 1,1 0,-1 0,0 1,1 0,-1 1,0 0,0 0,0 1,0 0,0 1,0 0,0 0,0 1,0 0,1 1,-1-1,1 2,-1-1,1 1,0 1,1-1,-1 1,1 0,-5 5,-3 1,0 0,1 1,1 0,0 1,0 1,1 0,1 1,-4 7,11-16,0 0,1 1,0-1,0 1,1-1,-1 1,2 0,-1 0,1 0,0 0,0 1,1-1,0 0,0 0,0 0,1 1,1-1,-1 0,1 0,0-1,0 1,4 6,4 1,0 0,0-1,2-1,0 0,0 0,1-1,0-1,1 0,0-1,0 0,1-1,0-1,1 0,0-1,0-1,0-1,0 0,1-1,0 0,0-2,-1 0,1-1,0 0,16-4,-7 3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7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0 776,'0'29,"0"14,0 5,0-6</inkml:trace>
  <inkml:trace contextRef="#ctx0" brushRef="#br0" timeOffset="177.954">85 438,'0'0</inkml:trace>
  <inkml:trace contextRef="#ctx0" brushRef="#br0" timeOffset="581.338">227 1002,'21'-17,"0"-2,-2 0,0-1,-1-1,-1 0,0-1,-2-1,-1-1,-1 0,-1-1,2-9,-4 143,-8-105,1 0,-1 0,1-1,0 0,0 1,0-1,1 0,-1-1,1 1,-1 0,1-1,0 0,0 0,0 0,0-1,1 1,-1-1,0 0,1 0,-1 0,1-1,-1 0,0 1,1-2,-1 1,1 0,-1-1,1 0,-1 0,0 0,0-1,1 1,-1-1,0 0,0 0,-1-1,1 1,0-1,-1 0,1 1,-1-2,2-1,49-71,-42 50</inkml:trace>
  <inkml:trace contextRef="#ctx0" brushRef="#br0" timeOffset="1203.803">762 438,'50'-16,"-2"-3,0-1,43-26,-76 37,0 0,-1-1,0 0,-1-2,0 1,0-2,-1 1,-1-2,0 1,-1-2,-1 1,0-1,5-12,15-74,-28 100,0 0,0 0,0 0,0 0,-1 0,1 0,0 0,-1-1,1 1,-1 0,0 0,1-1,-1 1,0 0,0 0,1-1,-1 1,0 0,0-1,-1 1,1 0,0 0,0-1,-1 1,1 0,0 0,-1-1,1 1,-1 0,0 0,1 0,-1 0,0 0,0 0,0 0,1 0,-1 0,0 0,0 0,0 1,-1-1,1 0,0 1,0-1,0 1,0-1,-1 1,1-1,0 1,0 0,-1 0,1 0,0 0,-1 0,1 0,0 0,-1 0,1 0,0 0,0 1,-1-1,-7 11,0 0,0 0,1 1,1 0,0 0,1 1,0 0,1 0,0 0,1 1,0 0,1-1,1 1,-1 13,0-11,-14 93,5 1,5 0,5 62,15 147,-4-156,-9-156,-1-1,0 1,0-1,-1 0,0 0,0 1,0-1,-1-1,1 1,-2 0,1-1,-1 1,1-1,-1 0,-1 0,1-1,-1 1,0-1,0 0,0 0,0 0,-1-1,1 0,-1 0,1-1,1-1,0 0,0 0,-1 0,1-1,0 1,-1-1,1 0,-1 0,1-1,0 1,-1-1,1 0,0 0,0-1,-1 1,1-1,0 0,1 0,-1 0,0 0,0-1,1 1,0-1,-1 0,1 0,0-1,0 1,-1-3,-4-4,0-1,1 0,0-1,0 0,1 0,1 0,0-1,1 1,-1-4,5 1,0 0,2 0,-1 0,2 0,0 0,0 1,2-1,0 1,0 0,1 0,1 1,0 0,1 0,1 1,0 0,0 0,1 1,1 0,0 1,10-8,-21 18,8-9,1 0,0 0,1 1,0 1,0-1,0 1,1 1,0 0,0 1,8-3,2 4</inkml:trace>
  <inkml:trace contextRef="#ctx0" brushRef="#br0" timeOffset="1448.326">1412 664,'0'38,"0"13</inkml:trace>
  <inkml:trace contextRef="#ctx0" brushRef="#br0" timeOffset="1696.146">1412 438,'0'0</inkml:trace>
  <inkml:trace contextRef="#ctx0" brushRef="#br0" timeOffset="1949.228">1609 946,'106'-207,"-105"206,-1 0,0 0,1 0,0 0,-1 0,1 0,-1 1,1-1,0 0,-1 0,1 1,0-1,0 0,0 1,0-1,0 1,0-1,0 1,-1-1,1 1,0 0,0-1,1 1,-1 0,0 0,0 0,0 0,0 0,0 0,0 0,0 0,0 0,0 1,0-1,0 0,0 1,0-1,0 0,0 1,0-1,0 1,-1 0,1-1,0 1,0 0,0-1,-1 1,1 0,0 0,-1 0,1 0,-1-1,1 1,-1 0,1 0,-1 0,0 0,0 0,1 0,-1 0,0 1,9 18,-9-15,1-1,0 1,0-1,0 1,1-1,0 0,0 0,0 1,0-1,0-1,1 1,0 0,0 0,0-1,0 0,0 0,1 0,-1 0,1 0,0-1,0 1,0-1,0 0,0 0,1-1,-1 1,1-1,-1 0,1 0,-1-1,1 1,-1-1,1 0,0 0,3-1,-1-2,0 0,0 0,0-1,-1 1,1-2,-1 1,0-1,-1 0,1 0,-1-1,0 1,0-1,0-1,-1 1,0 0,0-1,-1 0,0 0,0 0,-1 0,0-1,0 1,0 0,-1-1,0 0,-1 1,1-1,-2 1,1-1,-1-2,-5-9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57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0,'4'10,"8"3,0-1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1,'-168'216,"11"46,-85 42,118-162,117-136,7-7</inkml:trace>
  <inkml:trace contextRef="#ctx0" brushRef="#br0" timeOffset="387.941">77 57,'3'38,"1"-1,2 0,1-1,2 1,2-2,1 1,2-2,1 1,2-2,1 0,7 6,19 15,90 130,-107-39,-12-127,-4-17</inkml:trace>
  <inkml:trace contextRef="#ctx0" brushRef="#br0" timeOffset="1053.964">612 989,'44'-126,"-39"105,1 0,1 0,1 1,1-1,0 2,10-15,-19 32,0 0,1 0,0 0,-1 0,1 0,0 0,0 0,0 0,0 0,0 1,0-1,1 0,-1 1,1-1,-1 0,1 1,0 0,-1-1,1 1,0 0,0 0,0 0,0 0,0 1,0-1,0 0,0 1,0-1,0 1,0 0,0 0,0 0,1 0,-1 0,0 0,0 0,0 1,0-1,0 1,0 0,0-1,0 1,0 0,0 0,0 0,0 0,-1 1,1-1,0 0,-1 1,1 0,33 109,-35-110,0 1,0 0,0 0,0 0,1-1,-1 1,0 0,1 0,0 0,-1-1,1 1,0 0,0-1,0 1,0-1,0 1,0-1,0 1,0-1,1 0,-1 0,0 0,1 1,-1-1,1-1,0 1,-1 0,1 0,0 0,-1-1,1 1,0-1,0 0,-1 1,1-1,0 0,0 0,0 0,0 0,-1 0,1-1,0 1,0 0,-1-1,1 1,0-1,0 0,-1 0,1 0,0 0,178-131,-178 132,0 0,1 0,-1 1,0-1,0 0,0 1,0 0,0 0,0 0,0-1,0 2,0-1,-1 0,1 0,0 1,-1-1,1 0,-1 1,1 0,-1-1,0 1,1 0,-1 0,0 0,0 0,0 0,-1 0,1 0,0 0,-1 0,0 0,1 0,-1 0,0 0,0 1,0-1,0 0,0 0,-1 0,1 1,3 13,7 32,-7-26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16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13463 641,'-1'1,"-14"2,-1 0,1 2,1 0,-1 0,1 2,0-1,0 2,1 0,0 1,0 0,1 1,-7 7,18-15,0 1,1-1,-1 1,1-1,0 1,0-1,0 1,0 0,0-1,1 1,-1-1,1 1,-1-1,1 1,0-1,0 1,0-1,0 0,1 1,-1-1,0 0,1 0,0 0,-1 0,1 0,0 0,0-1,0 1,0-1,1 1,-1-1,0 0,1 0,-1 0,0 0,1 0,-1 0,2 0,13 9,-7-4,-1 0,0 1,0 0,0 0,-1 1,-1 0,1 0,-1 1,0 0,-1 0,0 0,-1 1,0 0,0 0,-1 1,0-1,-1 1,0 0,0 6,-2-12,0 0,0-1,0 1,-1 0,1 0,-1 0,-1-1,1 1,-1 0,1 0,-1-1,-1 1,1 0,-1-1,1 1,-1-1,-1 0,1 0,0 0,-1 0,0 0,0 0,0-1,-1 1,1-1,-1 0,0 0,0 0,0 0,0-1,0 0,0 0,-1 0,1 0,-1-1,1 1,-1-1,-51 4,30-5</inkml:trace>
  <inkml:trace contextRef="#ctx0" brushRef="#br0" timeOffset="-2717.373">9089 980,'10'-1,"1"-1,0-1,-1 0,1-1,-1 1,0-2,-1 0,1 0,-1-1,0 0,0 0,0-1,-1 0,0-1,-1 0,5-5,-10 10,0 1,0 0,0 0,0 0,0 0,1 1,-1-1,0 1,1-1,-1 1,1 0,0 0,-1 0,1 0,0 1,0-1,-1 1,1-1,0 1,0 0,0 0,0 0,0 1,-1-1,1 1,0-1,0 1,-1 0,1 0,0 0,-1 1,1-1,-1 0,0 1,1 0,-1-1,0 1,0 0,0 0,0 1,0-1,1 2,8 14,0 0,-1 0,-1 1,-1 1,-1-1,-1 1,0 0,-1 1,-1-1,-1 5,-3-22,8 38,-2 2,-2-1,-2 0,-1 1,-3 0,-4 23,3-49,0 0,-2 0,0 0,0-1,-2 1,0-2,-1 1,-1-1,0 0,-1-1,0 0,-1 0,-1-1,0-1,-1 0,0 0,-1-2,0 1,-10 4,23-14,-1 1,0-1,0 0,0 1,0-1,0 0,0 0,0 0,0-1,0 1,0 0,0-1,-1 0,1 1,0-1,0 0,-1 0,1 0,0 0,0-1,-1 1,1-1,0 1,0-1,0 0,0 0,0 0,0 0,0 0,0 0,0 0,0-1,0 1,1-1,-1 1,1-1,-1 0,1 0,-1 1,1-1,0 0,0 0,0 0,0 0,1-1,-1 1,0 0,1 0,-1-2,1-17,1 0,1 0,1 0,1 1,1-1,0 1,2 0,0 0,1 1,1 0,1 1,1 0,4-6,-8 12,21-40,3 1,2 2,2 1,2 2,2 1,2 2,2 2,1 2,3 2,1 2,1 2,1 2,16-5,43 5,-106 31,0 0,1 0,-1 0,0 0,0 0,1 1,-1 0,0-1,0 1,0 0,0 0,0 1,0-1,0 1,-1-1,1 1,0 0,-1 0,1 0,-1 0,0 1,0-1,0 1,0-1,0 1,0 0,-1 0,1-1,-1 1,0 0,0 0,1 3,-1 10,-1 1,-1-1,0 0,-1 1,-1-1,0 0,-1 0,-1-1,-1 1,0-1,-1 0,0-1,-1 1,-1-2,0 1,-1-1,0 0,-5 3,12-13,-11 16,-1 0,0-2,-2 0,0-1,-1 0,0-2,-1 0,-1-1,0-1,-1 0,0-2,-1-1,0 0,-8 1,25-8,1-1,0 1,0-1,-1 0,1 0,-1-1,1 1,-1-1,1 0,-1 0,1 0,-1-1,1 0,-1 0,1 0,-1 0,1 0,0-1,0 0,0 0,0 0,0-1,0 1,1-1,-1 0,1 0,0 0,-1 0,1-1,1 1,-1-1,0 0,1 0,-5-16</inkml:trace>
  <inkml:trace contextRef="#ctx0" brushRef="#br0" timeOffset="-2131.587">10133 1065,'31'-11,"-1"-1,0-2,-1-1,0-1,-1-1,-1-1,-1-2,-1-1,0-1,0-2,-20 17,0 0,0 0,-1-1,0 1,0-1,-1 0,0 0,0-1,-1 1,0 0,0-1,-1-3,0 9,-1 1,0-1,0 0,0 0,0 1,0-1,0 0,-1 1,1-1,-1 1,0-1,0 1,0-1,0 1,0-1,-1 1,1 0,-1 0,1-1,-1 1,0 0,0 1,0-1,0 0,0 0,0 1,-1-1,1 1,0 0,-1 0,1 0,-1 0,1 0,-1 0,1 1,-1-1,0 1,1 0,-1 0,0 0,-5 1,0 1,0 0,1 1,-1 0,1 0,0 0,-1 1,1 0,1 1,-1-1,1 1,0 1,0-1,0 1,0 1,-2 0,-64 92,70-96,1 1,-1-1,1 0,0 0,0 1,0-1,0 0,1 1,0-1,-1 1,1-1,0 1,0-1,1 0,-1 1,1-1,0 1,0-1,0 0,0 1,1-1,-1 0,1 0,-1 0,1 0,0-1,1 1,-1 0,0-1,1 1,-1-1,1 0,2 2,4 1,0-1,0 0,1 0,0-1,0 0,0 0,0-1,0-1,0 0,1 0,-1-1,0 0,1-1,-1 0,0 0,1-1,161-49,-50-7,-122 59,1-1,-1 0,1 1,-1-1,1 1,-1-1,0 1,1-1,-1 1,0 0,1-1,-1 1,0-1,0 1,0 0,1-1,-1 1,0 0,0-1,0 1,0 0,0-1,0 1,0 0,0-1,0 1,-1 0,1-1,0 1,0-1,-1 1,1 0,0-1,0 1,-1-1,1 1,-1-1,1 1,-1-1,1 1,-1-1,1 1,-1-1,1 0,-1 1,1-1,-1 0,0 0,0 1,-2 3,-5 4,-1 0,2 1,-1 1,1-1,0 1,1 0,0 1,1-1,0 1,1 0,0 0,1 1,0-1,1 1,-1 7,5-14,1 1,-1-1,1 0,1 0,-1 0,1-1,-1 1,1-1,0 0,1 0,-1 0,1-1,0 1,0-1,0 0,0 0,1-1,-1 0,0 0,1 0,0-1,0 1,-1-1,1-1,0 1,0-1,0 0,0 0,-1-1,6 0,9-4</inkml:trace>
  <inkml:trace contextRef="#ctx0" brushRef="#br0" timeOffset="-1718.887">10951 1065,'28'-10,"-1"0,-1-2,0-1,0-1,-1-1,-1-1,-1-1,9-9,-30 25,1 0,-1-1,1 1,-1-1,0 0,0 0,0 0,0 0,0 0,0 0,-1-1,1 1,-1-1,1 1,-1-1,0 1,0-1,0 0,0 0,-1 1,1-1,-1 0,0 0,1 0,-1 0,0 1,-1-1,1 0,-1 0,1 0,-1 1,0-1,0 0,0 0,0 1,0-1,-1 1,1-1,-1 1,0 0,1 0,-1-1,0 1,0 0,-1 1,1-1,0 0,-1 1,1-1,-2 0,-5 2,-1-1,0 1,0 0,0 1,0 1,1-1,-1 1,0 1,1 0,0 0,0 1,0 0,0 1,0 0,1 0,0 1,0 0,1 0,-1 0,1 1,1 1,-1-1,1 1,1 0,-1 0,1 1,1 0,-2 2,2-5,1-1,-1 1,1-1,0 1,0 0,1 0,0 0,0 1,0-1,1 0,0 1,0-1,1 1,-1-1,1 1,1 0,-1-1,1 1,1-1,-1 0,1 1,0-1,0 0,1 0,0 0,0 0,0-1,1 1,0-1,2 3,3-3,0 0,1-1,0 0,0 0,0-1,0-1,0 1,0-2,1 0,-1 0,1 0,-1-2,1 1,-1-1,1-1,-1 0,0 0,0-1,0 0,0-1,0 0,7-4,-9 5,20-6,-4 3</inkml:trace>
  <inkml:trace contextRef="#ctx0" brushRef="#br0" timeOffset="-1302.355">11459 811,'48'252,"-46"-243,-2-2,1 0,0 0,1 1,0-1,0 0,0-1,1 1,0 0,0-1,1 1,0-1,0 0,0 0,1-1,2 3,-4-8,1 0,-1-1,0 1,0-1,0 0,1 0,-1-1,0 1,0-1,-1 1,1-1,0 0,0 0,-1 0,0 0,1-1,-1 1,0-1,0 1,0-1,0 0,0 0,-1 1,0-1,1 0,-1-1,0 1,0 0,-1 0,1 0,-1-1,1 0,1-1,72-232,-68 213</inkml:trace>
  <inkml:trace contextRef="#ctx0" brushRef="#br0" timeOffset="-1055.847">11995 811,'-9'33,"1"12,2-2</inkml:trace>
  <inkml:trace contextRef="#ctx0" brushRef="#br0" timeOffset="-901.397">11882 528</inkml:trace>
  <inkml:trace contextRef="#ctx0" brushRef="#br0" timeOffset="-655.003">12362 670,'-13'12,"0"1,0 1,1 0,1 0,0 1,1 1,1 0,1 0,0 1,1 0,0 0,2 1,0-1,1 1,-1 13,5-27,0 0,0-1,1 1,-1-1,1 1,0-1,0 1,1-1,-1 0,1 1,-1-1,1 0,0 0,0 0,1 0,-1 0,0-1,1 1,0-1,-1 0,1 1,0-1,0-1,1 1,-1 0,0-1,0 1,1-1,-1 0,1 0,-1 0,1-1,0 1,-1-1,1 0,-1 0,1 0,0-1,-1 1,1-1,-1 0,2 0,2 0,0-1,0 0,0 0,0-1,0 0,-1 0,1 0,-1-1,0 0,0 0,0 0,-1-1,0 0,1 0,-2-1,1 1,-1-1,0 0,0 0,0-1,-1 1,0-1,0 1,-1-1,0 0,0 0,0 0,-1 0,0-1,-1 1,1 0,-1 0,-1-1,0 1,0 0,0 0,-1 0,0 0,0 0,0 0,-1 0,0 1,-1-1,1 1,-1 0,-1 0,1 1,-1-1,0 1,0 0,0 0,-1 0,-4-2,6 4,-2 1,1 0,0 0,0 0,-1 1,1-1,-1 1,1 0,-1 1,1 0,-1 0,0 0,1 0,-1 1,-14 4</inkml:trace>
  <inkml:trace contextRef="#ctx0" brushRef="#br0" timeOffset="-350.648">12700 811,'-4'11,"1"0,-1 1,2-1,0 1,0-1,1 1,0 0,1 0,1 0,0-1,0 1,1 0,1-1,0 1,0-1,1 0,3 6,-6-15,1 0,-1 0,1 0,0 0,0 0,-1 0,1 0,1 0,-1-1,0 1,0-1,1 0,-1 1,0-1,1 0,-1 0,1-1,0 1,-1 0,1-1,0 0,-1 0,1 1,0-2,-1 1,1 0,0 0,-1-1,1 0,-1 1,1-1,-1 0,1 0,-1 0,1-1,-1 1,0 0,2-2,76-72,5-68,-75 124</inkml:trace>
  <inkml:trace contextRef="#ctx0" brushRef="#br0" timeOffset="-5435.223">5589 161,'27'11,"0"-1,0-1,1-1,0-2,0-1,1-1,0-2,0 0,-1-2,22-3,-24 0,0 0,0-2,0-1,-1-1,0-2,0 0,-1-1,0-2,0 0,-2-2,1 0,-2-1,1-2,-19 14,0 1,-1 0,1-1,0 1,-1-1,1 0,-1 0,0 0,0 0,0-1,0 1,-1 0,1-1,-1 1,0-1,0 1,0-1,-1 0,1 1,-1-1,0 0,0 0,0 0,-1 4,0 0,0 0,0 0,0 1,0-1,0 0,0 1,0-1,0 1,0-1,0 1,0-1,0 1,0-1,1 1,-1 0,0 0,0-1,1 1,-1 0,0 0,1 0,-1 0,1 0,-1 0,1 0,0 0,-1 0,1 0,0 0,0 0,0 0,-1 1,-11 33,0 0,3 1,1 1,1-1,2 3,-4 18,-85 672,82-600,5 1,7 64,-16-219,13 13,-1 1,-1-1,1 1,-2 0,0 0,0 0,-1 1,0 0,0 0,-1 1,-1 0,0 0,0 1,0 0,-1 1,0 0,-1 0,-24-11,0 1,-1 2,-1 1,0 2,-1 2,0 1,0 2,-1 2,0 1,0 2,0 2,0 2,-33 5,33-2,0 1,0 2,1 2,0 2,-13 6,3 15,47-33,0 1,0-1,1 1,-1 0,0-1,1 1,-1 0,0-1,1 1,-1 0,1 0,-1 0,1 0,0 0,-1-1,1 1,0 0,0 0,-1 0,1 0,0 0,0 0,0 0,0 0,0 0,1 0,-1 0,0 0,0 0,0 0,1 0,-1-1,1 1,-1 0,1 0,-1 0,1 0,-1-1,1 1,0 0,-1-1,1 1,0 0,-1-1,1 1,0-1,0 1,0-1,0 1,0-1,-1 0,1 1,0-1,0 0,0 0,1 0,7 3,1-1,0 0,0 0,0-1,0 0,0-1,0 0,0-1,0 0,0-1,1 0,15-5</inkml:trace>
  <inkml:trace contextRef="#ctx0" brushRef="#br0" timeOffset="-5023.473">5560 698,'191'-7,"-1"-8,105-25,-212 26,-1-4,0-3,-2-4,21-12,-79 22,-30 21,-1 1,1 1,1 0,-1 0,2 1,-1-1,1 1,0 1,1-1,0 1,0 0,1 0,1 1,0-1,0 1,1-1,0 1,1 0,0 0,1 7,-3-2,1 4,1 0,1 1,1-1,1 1,0-1,5 14,5 65,-12-72,1-3</inkml:trace>
  <inkml:trace contextRef="#ctx0" brushRef="#br0" timeOffset="-4636.886">6803 1094,'-51'247,"44"-243,7-28,6-20,2 1,3 1,1-1,1 2,3 0,14-26,-23 51,0 1,1 0,1 0,0 1,1 0,1 0,0 1,10-9,-19 21,0-1,0 0,0 1,0 0,0 0,0-1,0 1,0 0,0 1,0-1,1 0,-1 1,0-1,1 1,-1 0,1-1,-1 1,0 1,1-1,-1 0,0 0,1 1,-1-1,0 1,1 0,-1 0,0 0,14 9</inkml:trace>
  <inkml:trace contextRef="#ctx0" brushRef="#br0" timeOffset="-4317.58">7367 895,'-20'18,"0"0,1 2,1 0,1 1,1 0,1 2,1 0,0 0,2 1,1 1,-5 17,15-39,-1 0,0 1,1-1,0 1,0-1,0 1,0-1,0 1,1 0,0-1,0 1,0 0,0 0,0-1,1 1,0 0,0-1,0 1,0-1,0 1,1-1,-1 1,1-1,0 0,0 0,0 0,0 0,1 0,-1 0,1-1,0 1,0-1,0 0,0 0,0 0,0 0,1 0,-1-1,2 1,4 0,-1-1,1-1,-1 1,1-1,0-1,-1 0,1 0,-1-1,0 0,1 0,-1-1,0 0,0 0,-1-1,1 0,-1 0,0-1,0 0,0 0,0-1,-1 0,0 0,0 0,-1-1,0 0,0 0,-1 0,1-1,-1 1,-1-1,0 0,0 0,-1-1,1 1,-2 0,2-8,-2 10,0 0,0 0,0 0,-1 0,0 0,0 0,-1 0,1 0,-1 0,-1 0,1 0,-1 0,0 1,0-1,-1 0,1 1,-1 0,0 0,-1 0,1 0,-1 0,0 0,-1 1,1 0,-1 0,1 0,-1 1,0-1,0 1,-1 0,1 1,-1-1,1 1,-1 0,0 1,0-1,0 1,0 0,0 1,0-1,0 1,0 1,0-1,0 1,-4 0,-8 6</inkml:trace>
  <inkml:trace contextRef="#ctx0" brushRef="#br0" timeOffset="-3815.98">7705 1347,'0'-20,"1"-1,1 1,0-1,2 1,0 0,1 0,1 0,1 1,1 0,1 0,0 1,2 0,0 1,0 0,2 1,0 0,1 1,0 0,5-2,-18 15,0 0,0 1,1-1,-1 0,1 1,-1-1,1 1,0-1,0 1,0 0,0 0,-1 0,2 0,-1 0,0 0,0 0,0 1,0-1,0 1,1 0,-1-1,0 1,0 0,0 0,1 1,-1-1,0 0,0 1,0-1,1 1,-1 0,0 0,0-1,0 2,0-1,0 0,-1 0,1 0,0 1,-1-1,1 1,0 0,-1-1,0 1,1 0,0 1,3 61,-6-59,1 1,-1-1,1 1,0 0,1-1,0 1,-1-1,2 1,-1-1,1 0,-1 1,2-1,-1 0,0 0,2 1,2-4,-1 0,1 0,0-1,0 0,0 0,-1 0,1-1,0 0,0 0,0-1,0 1,0-1,0-1,-1 1,1-1,0 0,-1 0,1 0,-1-1,0 0,0 0,0 0,0-1,-1 0,2-1,0 1,2-2,1 0,0 0,0 1,0 0,1 0,0 1,0 1,0-1,0 2,1-1,-1 2,11-2,-18 5,0 0,-1 1,1-1,0 1,-1-1,0 1,1 0,-1-1,0 1,-1 0,1 0,0 1,-1-1,0 0,0 1,0-1,0 0,0 1,-1-1,1 1,-1 0,0-1,0 1,0-1,-1 1,1-1,-1 1,0-1,0 0,0 1,0-1,-1 0,1 1,-1-1,0 1,-2 9,3-7,-1-1,1 1,0-1,1 1,-1 0,1-1,0 1,1 0,-1 0,1-1,0 1,1-1,-1 1,1-1,0 1,1 0,7 7</inkml:trace>
  <inkml:trace contextRef="#ctx0" brushRef="#br0" timeOffset="1778.525">5419 1545,'180'-18,"0"9,101 9,101-3,-48-23,666 25,-559-27,-63-1,270 30,-303-29,-82 16,218-22,-117 5,35 7,-269 11,1 7,5 5,121-4,76-24,70-1,15-2,-302 30,154-10,186-25,-17 23,-310 13,-106-1</inkml:trace>
  <inkml:trace contextRef="#ctx0" brushRef="#br0" timeOffset="11584.026">1 2306,'255'0,"-97"-37,-133 34,-23 6</inkml:trace>
  <inkml:trace contextRef="#ctx0" brushRef="#br0" timeOffset="11837.039">1 2702,'38'-10,"28"-7,6-2,-8-2,-10 3,-10 4,-8 5,-9 3</inkml:trace>
  <inkml:trace contextRef="#ctx0" brushRef="#br0" timeOffset="13937.974">1722 2109,'-4'-5,"-1"0,0 0,0 1,0-1,-1 1,1 1,-1-1,0 1,0 0,0 0,0 0,-1 1,1 0,-1 1,0-1,1 1,-1 0,0 1,1 0,-1 0,0 0,0 1,1 0,-1 0,0 1,1 0,-1 0,1 0,0 1,0 0,-1 0,-12 9,-1 1,1 0,1 1,1 1,0 1,1 1,0 0,-5 9,2-4,10-10,1 1,0 0,0 0,1 1,1 0,1 0,0 1,0-1,2 1,0 0,0 0,2 0,0 0,0 1,1-1,1 0,2 9,-2-17,1 0,-1 0,1 0,1 0,-1 0,1-1,0 1,1-1,-1 0,1 0,1 0,-1 0,1-1,0 0,0 0,0 0,1 0,0-1,0 0,0 0,0-1,0 0,1 0,0 0,0-1,-1 0,1 0,5 0,5 0,0-1,1-1,-1-1,0 0,0-1,0-1,0 0,-1-1,1-1,-1-1,0 0,0-1,-1-1,0-1,-1 0,12-9,-13 4</inkml:trace>
  <inkml:trace contextRef="#ctx0" brushRef="#br0" timeOffset="14252.993">2400 2025,'-68'69,"3"4,3 2,4 3,3 3,-43 85,7-37,92-129,-1 0,1 0,-1 0,0-1,1 1,-1 0,1 0,-1 0,1 0,-1 0,1 0,-1 0,0 0,1 0,-1 0,1 0,-1 0,1 0,-1 0,1 0,-1 0,0 1,1-1,-1 0,1 0,-1 0,0 1,1-1,-1 0,0 1,1-1,-1 0,0 1,1-1,-1 0,0 1,0-1,1 0,-1 1,0-1,0 1,0-1,0 1,1-1,-1 0,0 1,0-1,0 1,0-1,0 1,0-1,0 1,0-1,-1 1,1-1,0 0,0 1,0-1,0 1,17-9</inkml:trace>
  <inkml:trace contextRef="#ctx0" brushRef="#br0" timeOffset="14588.431">2540 2138,'-4'19,"-3"16,1 7,-3-4,-1-4,2-2,2-2,2-2,2 0,1 0,1-1,0 1,1-1,-1 1,0 0,1 0,-1-4</inkml:trace>
  <inkml:trace contextRef="#ctx0" brushRef="#br0" timeOffset="15036.961">2485 2193,'34'-20,"1"2,1 1,0 2,1 1,30-6,-65 19,0-1,0 1,1 0,-1 0,1 0,-1 0,1 0,-1 1,1-1,-1 1,1 0,-1-1,1 1,0 0,-1 1,1-1,-1 0,1 1,-1-1,1 1,-1 0,1 0,-1 0,1 0,-1 0,0 1,0-1,0 1,0-1,0 1,0 0,0 0,0 0,-1 0,1 0,-1 0,1 0,-1 1,0-1,0 0,0 1,0-1,0 1,-1-1,1 1,-1-1,1 2,-3 4,0 0,-1 1,1-1,-1 0,-1 0,0 0,0-1,0 1,-1-1,0 0,-1 0,1-1,-1 1,-7 4,-36 51,48-58,0 0,0 0,1 0,-1 0,1 0,0 0,0 0,0 0,1 0,-1 0,1 0,0 0,0-1,0 1,1 0,-1 0,1-1,0 1,0-1,0 1,1-1,-1 0,1 0,-1 0,1 0,0-1,1 1,-1-1,0 1,0-1,1 0,0-1,-1 1,1 0,2-1,32 30,-34-27,0 1,0 0,0 0,0 0,-1 1,1-1,-2 1,1 0,-1 0,1 0,-1 0,-1 0,0 0,1 0,-2 1,1-1,-1 1,0-1,0 0,-1 1,0-1,0 0,0 1,-1-1,0 0,0 0,-1 0,0-1,0 1,0 0,0-1,-1 0,0 0,0 0,0 0,-1-1,0 0,-1 2,-12 5,-1-1,0 0,0-2,-1 0,0-1,-1-1,1-1,-5 0,-44-2,52-8</inkml:trace>
  <inkml:trace contextRef="#ctx0" brushRef="#br0" timeOffset="15369.822">3049 1883,'71'61,"-54"-49,-1 2,-1 0,0 0,0 1,-2 1,7 10,-10-12,-2 0,0 1,0-1,-2 1,0 1,0-1,-1 1,-1 0,-1 0,-1 1,0-1,0 1,-2-1,0 1,-1-1,-1 1,0-1,-2 0,1 0,-2 0,0 0,-7 13,-4 2,-1-2,-1 0,-2-1,0 0,-2-2,-1-1,-2-1,0-1,-1 0,-1-3,-1 0,-8 3,11-8</inkml:trace>
  <inkml:trace contextRef="#ctx0" brushRef="#br0" timeOffset="15899.643">1130 1771,'-30'27,"1"1,1 2,1 1,2 1,1 1,2 1,1 1,1 1,3 1,-2 7,14-30,2 1,-1 0,2 0,0 0,0 0,2 0,0 0,0 0,2 0,0 0,0 0,2 0,0 0,0-1,1 0,1 0,1 0,0 0,0-1,1-1,1 1,0-1,1-1,10 10,-9-8,1 0,0 0,1-1,0-1,1 0,1-1,-1 0,2-2,-1 1,1-2,0 0,1-1,0-1,0 0,16 2,94 14,-92-17</inkml:trace>
  <inkml:trace contextRef="#ctx0" brushRef="#br0" timeOffset="17170.068">734 2843,'372'-25,"265"20,-345 7,172-32,-204 20,121-25,-346 31,118-14,141 1,-18-11,5 28,-94-27,-33 8,-108 11,217-23,-38 3,481 28,-480-28,56 28,-209-16,-67 15,-6 4</inkml:trace>
  <inkml:trace contextRef="#ctx0" brushRef="#br0" timeOffset="19769.821">1271 3012,'-2'2,"0"-1,0 0,0 1,1 0,-1-1,0 1,1 0,0-1,-1 1,1 0,0 0,0 0,0 1,0-1,0 0,0 0,1 0,-1 1,1-1,-1 0,1 1,0-1,0 0,0 1,0 0,0 0,-15 143,-19 72,16-77,25-124,1-16</inkml:trace>
  <inkml:trace contextRef="#ctx0" brushRef="#br0" timeOffset="20040.832">1581 3323,'39'-5,"26"-6,8-2,-4 2,-10 3,-9 2,-13 8,-9 2,-8 2</inkml:trace>
  <inkml:trace contextRef="#ctx0" brushRef="#br0" timeOffset="21038.241">2173 3520,'29'-6,"-2"-2,1-1,-1-2,-1 0,1-2,-2 0,0-2,-1-1,-1-1,0-1,-1 0,-1-2,-1-1,0 0,9-16,-14 18,-9 13,1-1,-2 1,1-1,-1-1,0 1,-1-1,0 1,0-1,0 0,-1-1,-1 1,1-1,-1 1,0-3,-2 10,0 0,0 1,0-1,0 1,0-1,0 0,0 1,0-1,0 1,-1-1,1 0,0 1,0-1,0 1,-1-1,1 1,0-1,-1 1,1-1,-1 1,1-1,0 1,-1 0,1-1,-1 1,1-1,-1 1,1 0,-1 0,1-1,-1 1,0 0,1 0,-1 0,1-1,-1 1,0 0,1 0,-1 0,1 0,-1 0,0 0,1 0,-1 1,1-1,-1 0,0 0,1 0,-1 0,1 1,-1-1,1 0,-1 1,1-1,-1 0,1 1,-1-1,1 1,-35 25,31-24,-6 6,0-1,0 2,1-1,0 1,0 1,1-1,1 1,-1 1,2-1,-1 1,2 1,-1-1,1 1,1 0,0 0,1 0,0 0,1 1,1-1,0 1,0 0,1-1,1 1,1 11,0-20,-1 0,1 0,0 0,0-1,0 1,0-1,0 1,1-1,0 0,0 0,0 0,0 0,0 0,0-1,1 0,-1 1,1-1,0 0,0-1,-1 1,1-1,0 0,0 0,1 0,-1 0,0-1,0 1,0-1,0 0,3-1,126-26,-97 12,-1-2,0-2,-1-1,-2-1,0-2,9-9,-16 11,-12 12,0-1,0-1,-1 0,-1 0,0-1,0-1,-1 0,-1 0,0-1,-1 0,1-5,-8 18,0 0,0 0,-1 0,1 0,-1 0,1 0,-1 0,1 0,-1 0,0 0,0 0,1-1,-1 1,0 0,0 0,0 0,0-1,0 1,0 0,-1 0,1 0,0 0,-1 0,1-1,-1 1,1 0,-1 0,1 0,-1 0,0 0,1 0,-1 1,0-1,0 0,0 0,1 0,-1 1,0-1,0 0,0 1,0-1,-1 1,1-1,0 1,0 0,0-1,0 1,0 0,-1 0,1 0,0 0,0 0,-60 22,52-14,0 0,0 1,1 0,0 0,0 1,1 0,1 1,-1 0,2-1,0 2,-1 2,4-10,1 0,-1 0,1 0,0 1,0-1,1 0,-1 1,1-1,0 0,0 1,0-1,1 0,-1 1,1-1,0 0,1 0,-1 1,1-1,0 0,-1-1,2 1,-1 0,0 0,1-1,0 1,0-1,0 0,0 0,0 0,1-1,-1 1,4 1,1 0,0 0,0-1,0 0,0 0,1-1,-1 0,1 0,0-1,0 0,-1-1,1 0,0 0,0-1,-1 0,1-1,0 0,-1 0,1-1,-1 0,0 0,6-4,1 0,0-1,-1-1,0 0,-1-1,0 0,-1-1,0-1,0 0,-1 0,-1-1,3-5,-2 1,-1-2,0 1,-1-1,-1-1,-1 0,4-20,-10 40,-1-1,1 0,-1 0,1 1,-1-1,1 0,-1 0,0 0,0 1,1-1,-1 0,0 0,0 0,0 0,0 0,0 0,0 1,0-1,0 0,0 0,0 0,-1 0,1 0,0 1,-1-1,1 0,0 0,-1 1,1-1,-1 0,1 0,-1 1,0-1,1 0,-1 1,0-1,1 1,-1-1,0 1,1-1,-1 1,0 0,0-1,0 1,0 0,1 0,-1-1,0 1,0 0,0 0,0 0,0 0,1 0,-1 0,-1 0,-42 28,37-20,0 1,0-1,0 2,1-1,1 1,0 0,0 0,1 0,0 1,1-1,0 1,0 0,1 0,1 0,0 0,1 0,0 0,0 1,1-1,1 0,0 0,0 0,1-1,0 1,1 0,2 3,29 78,-32-71</inkml:trace>
  <inkml:trace contextRef="#ctx0" brushRef="#br0" timeOffset="21299.958">3613 3351,'-19'33,"-6"17,-4 3,7-6,9-16,5-14</inkml:trace>
  <inkml:trace contextRef="#ctx0" brushRef="#br0" timeOffset="21600.493">3528 3351,'39'-10,"17"-3,4 1,-9 7,-16 5,-16 1</inkml:trace>
  <inkml:trace contextRef="#ctx0" brushRef="#br0" timeOffset="21871.608">3585 3520,'28'-5,"11"-1</inkml:trace>
  <inkml:trace contextRef="#ctx0" brushRef="#br0" timeOffset="22585.484">3613 2927,'29'-5,"19"-1,2 5,-9 7,-15 3,-12 5,-14 4,-6 5,-3 2,1 3,6-4,8-7,9-5,5-5,5-4,3-2,-4-1</inkml:trace>
  <inkml:trace contextRef="#ctx0" brushRef="#br0" timeOffset="22889.858">4629 2871,'-24'33,"-32"36,-11 10,-4 2,6-8,3-12,9-7,7-7,3-8,4-4,3 0,3-1,3 0,6-3,2-1,6-5</inkml:trace>
  <inkml:trace contextRef="#ctx0" brushRef="#br0" timeOffset="24174.146">4375 3577,'61'-36,"-2"-2,-2-3,-2-2,-1-3,-2-3,41-59,-90 104,0 0,0 0,0 0,-1-1,1 0,-1 1,0-1,-1 0,1 0,-1 0,0 0,0 0,0 0,-1 0,0-1,0 1,0 0,-1 0,0-1,0 6,-1-1,0 0,1 0,-1 0,0 1,1-1,-1 1,0 0,0-1,0 1,1 0,-1 0,0 0,0 0,0 0,0 0,1 1,-1-1,0 1,0-1,1 1,-1 0,0 0,1-1,-1 1,1 0,-1 0,1 1,-1-1,1 0,0 0,-1 1,1-1,0 2,-10 5,1 1,1 0,0 1,0 0,1 0,0 1,1 0,0 0,1 1,0 0,1 0,0 0,1 1,1 0,0 0,0 0,1 0,1 0,0 0,1 0,0 1,2 3,-1-13,0 1,1-1,-1 1,1-1,0 0,1 1,-1-1,1 0,-1 0,1-1,0 1,1-1,-1 1,1-1,-1 0,1 0,0-1,0 1,0-1,1 0,-1 0,1 0,-1 0,1-1,-1 0,1 0,0 0,-1-1,1 1,0-1,1 0,11-1,0 1,0-2,-1-1,1 0,0-1,-1 0,0-2,2-1,2 1,-1-2,-1 0,0-1,0-1,0-1,-2 0,1-1,-1-1,-1-1,0 0,9-13,-22 26,-1 0,0-1,1 1,-1-1,0 1,0-1,0 1,0-1,0 0,0 1,0-1,0 0,-1 0,1 0,-1 0,1 0,-1 1,0-1,0 0,0 0,0 0,0 0,0 0,-1 0,1 0,0 0,-1 0,0 0,1 1,-1-1,0 0,0 0,0 1,0-1,0 1,0-1,-1 1,0-1,-2 3,0 1,0-1,-1 1,1 1,0-1,1 0,-1 1,0 0,1 0,0 0,-1 0,1 1,0-1,1 1,-1-1,1 1,-1 0,1 0,0 0,0 3,0-4,-1 1,1 0,0-1,0 1,1 0,-1 0,1 0,0 0,0 0,0 1,1-1,-1 0,1 0,0 0,0 1,1-1,-1 0,1 0,0 0,0 0,0 1,1-1,-1-1,1 1,0 0,0 0,0-1,1 1,-1-1,1 0,0 1,0-1,0-1,0 1,0 0,1-1,0 0,1 2,10-2,0 0,0-1,0-1,0 0,1-1,-2-1,1 0,0-1,0 0,-1-1,1-1,-1-1,-1 0,1 0,-1-2,0 1,0-2,-1 0,2-2,-14 11,19-13,-2-1,0-1,-1 0,0-1,-1-1,-1 0,-1-1,0 0,-1-1,8-20,-15 32,-1-1,-1 0,0 0,0-1,0 1,-1 0,0-1,-1 1,0-1,0 0,-1 0,0 1,0-1,-1 0,-1 0,2 7,-1 1,1 0,-1 0,1 0,-1 0,0 0,0 0,1 0,-1 0,0 0,0 0,0 1,0-1,0 0,0 1,0-1,0 1,-1-1,1 1,0-1,0 1,0 0,-1-1,1 1,0 0,0 0,-1 0,1 0,0 0,0 0,-1 0,1 1,0-1,0 0,0 1,-1-1,1 1,0-1,0 1,0 0,0-1,0 1,0 0,0 0,0 0,-49 37,38-26,1 1,1 0,0 0,0 1,2 0,0 1,0 0,1 0,-3 12,8-21,0 0,0 0,1-1,0 1,0 1,0-1,1 0,-1 0,1 0,1 0,-1 0,1 0,1 0,-1 0,1 0,0 0,0-1,0 1,1 0,0-1,0 0,0 0,1 0,0 0,0 0,0-1,5 4,-3-4,0-1,0 0,0 0,0 0,1-1,0 0,-1 0,1-1,0 0,0 0,0 0,0-1,3-1,14 2</inkml:trace>
  <inkml:trace contextRef="#ctx0" brushRef="#br0" timeOffset="24754.277">5843 3407,'-161'166,"225"-234,71-53,-135 120,0 1,0-1,1 1,-1 0,0-1,1 1,-1 0,0-1,1 1,-1 0,0-1,1 1,-1 0,1 0,-1 0,0-1,1 1,-1 0,1 0,-1 0,1 0,-1 0,1 0,-1 0,1 0,-1 0,1 0,-1 0,0 0,1 0,-1 0,1 0,-1 0,1 1,-1-1,1 0,-1 0,0 1,1-1,-1 0,1 0,-1 1,0-1,0 0,1 1,-1-1,0 1,1-1,-1 0,0 1,0-1,0 1,1-1,-1 1,0-1,0 1,0-1,0 0,0 1,0-1,0 1,5 42,-4-23,-1-16,0 0,1 1,-1-1,1 0,0 0,0 0,0 0,0 0,1 0,-1-1,1 1,0 0,1-1,-1 1,0-1,1 0,0 0,0 0,0 0,0 0,0 0,0-1,1 0,-1 0,1 0,0 0,0 0,0-1,0 1,0-1,1 0,-1 0,1-1,-1 0,0 0,1 0,-1 0,1-1,-1 1,0-1,1 0,-1-1,0 1,0-1,0 0,0 0,0 0,-1 0,1-1,0 1,-1-1,0 0,0 0,0 0,0-1,0 1,0-1,1-2,2-4,-1-1,0 1,0-1,-1 1,-1-1,1-1,-2 1,0 0,1-10,-1-5</inkml:trace>
  <inkml:trace contextRef="#ctx0" brushRef="#br0" timeOffset="25287.178">5843 2730,'10'-2,"1"0,0 0,0 2,0-1,0 1,0 1,0 0,0 1,-1 0,1 0,-1 1,1 0,-1 1,0 1,0-1,7 6,-14-8,-1 1,0-1,0 1,0-1,0 1,0 0,-1 0,1 0,-1 0,1 0,-1 0,0 1,-1-1,1 0,0 0,-1 1,0-1,0 0,0 1,0-1,0 0,-1 1,0-1,1 0,-1 0,0 1,-1-1,1 0,0 0,-1 0,0 0,0-1,0 1,0 0,0-1,0 1,-1-1,-22 69,26-68,1 1,0-1,1 0,-1 0,1 0,-1 0,1-1,0 1,0-1,0 1,0-1,0 0,0 0,1 0,-1-1,1 1,0-1,-1 0,1 0,0 0,0 0,-1-1,1 1,0-1,0 0,0-1,0 1,-1 0,1-1,0 0,3-1,1 2,17-1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1:5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86,'24'-33,"-17"25,-16 24,-218 377,115-232,95-152,12-14</inkml:trace>
  <inkml:trace contextRef="#ctx0" brushRef="#br0" timeOffset="317.162">29 0,'1'11,"1"0,1 0,0-1,0 0,1 1,1-1,0 0,0-1,0 0,2 1,5 6,6 11,188 226,-125-144,-67-98</inkml:trace>
  <inkml:trace contextRef="#ctx0" brushRef="#br0" timeOffset="950.232">565 621,'135'-202,"-133"202,0-1,0 1,0-1,1 1,-1 0,0-1,0 1,0 0,1 1,-1-1,0 0,0 1,0-1,1 1,-1 0,0-1,0 1,0 0,0 0,0 1,0-1,-1 0,1 1,0-1,-1 1,1-1,-1 1,1 0,-1 0,0-1,0 1,0 0,0 0,0 0,0 0,0 1,-1-1,20 21,-18-21,1-1,-1 1,1-1,0 0,-1 0,1 0,0 0,0 0,0-1,0 1,0-1,0 0,0 0,0 0,0 0,0 0,0-1,0 1,0-1,-1 0,1 0,0 0,0 0,-1 0,1-1,0 1,-1-1,0 0,1 0,-1 1,0-2,0 1,2-2,-2 2,1-1,0 1,0-1,0 1,1 0,-1 0,0 1,1-1,-1 1,1-1,0 1,-1 0,1 0,0 1,0-1,0 1,-1 0,1 0,3 0,-2 3,0 1,-1-1,0 1,1-1,-1 1,-1 1,1-1,0 0,-1 1,0 0,0 0,-1 0,1 0,-1 0,0 0,0 1,-1-1,0 1,0-1,0 5,3 15,-3-2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2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0,'-4'3,"-1"-1,0 1,1 0,0 0,-1 1,1-1,0 1,1 0,-1 0,1 0,0 0,0 1,0-1,0 1,1 0,0 0,0 0,0 0,0 0,0 5,-1-1,-95 320,-38 216,128-496,7-29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11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370 787,'-4'-5,"0"0,0 0,0 0,-1 1,1 0,-1 0,0 0,-1 0,1 1,-1 0,1 0,-1 0,0 1,0-1,0 2,0-1,-1 1,1 0,0 0,-1 0,1 1,0 0,-1 0,1 1,0 0,-1 0,1 0,-4 2,-3 6,0 0,0 0,1 1,0 1,0 0,2 1,-1 0,1 0,1 1,1 0,-1 1,2 0,0 0,1 1,-3 10,8-23,-6 12,1 1,0-1,1 1,0 1,2-1,0 1,0-1,2 1,-1 13,3-26,-1 0,1 0,0-1,-1 1,1 0,0 0,1-1,-1 1,0-1,1 1,0-1,-1 1,1-1,0 0,0 0,0 0,1 0,-1 0,0 0,1-1,-1 1,1-1,-1 0,1 1,0-1,0-1,-1 1,1 0,0-1,0 1,0-1,3 0,98-8,-76-1,-1-2,0 0,0-2,-1-1,0-1,-2-1,1-1,-2-1,1-3,-4 2,-1-2,-1-1,-2 0,0-1,-1 0,10-22,-21 27,-12 28,3 0,0-1,0 1,1 1,1-1,0 1,0-1,1 1,0 0,1 0,0 0,1 0,0 0,1 0,0-1,0 1,2 0,-1 0,1-1,1 1,0-1,4 9,-5-14,0-1,0 0,0 0,1 0,-1-1,1 1,0-1,0 1,0-1,0-1,0 1,1-1,-1 1,1-1,0 0,0-1,0 1,-1-1,2 0,-1-1,0 1,0-1,0 0,0 0,0 0,0-1,0 1,0-1,0-1,0 1,0-1,-1 0,1 0,0 0,0-1,21-14,0-1,-2 0,0-2,-1-1,-1-1,-1-1,-1-1,6-11,-5 9,21-23,-3-1,-2-2,-2-2,16-35,-34 58,-2 0,-1-1,-2 0,-1-1,-2 0,-1 0,-1-1,-2 0,-2-1,-1 1,-1-2,-1 34,0 0,0 0,0 0,0 0,0 0,-1 0,1 0,0 0,-1 0,0 0,1 0,-1 0,0 0,0 0,0 1,0-1,-1 0,1 1,0-1,-1 1,1-1,-1 1,1 0,-1 0,1-1,-1 1,0 0,0 1,0-1,0 0,0 0,0 1,1-1,-1 1,0 0,-1-1,1 1,0 0,0 0,0 0,0 1,0-1,0 0,0 1,0-1,0 1,1 0,-1 0,0 0,0 0,0 0,0 0,-17 15,1 2,0-1,1 2,1 1,1 0,0 0,2 2,-9 18,19-36,-20 32,1 2,2 0,1 1,2 0,2 2,2 0,1 0,2 1,2 1,2-1,2 1,2 7,2-41,0 0,1 0,0 0,0 0,1 0,0 0,1-1,0 1,1 0,-1-1,2 0,-1 0,1 0,0-1,1 0,-1 0,2 0,-1 0,1-1,0 0,0-1,0 1,1-1,5 2,5 1,0-2,1 0,0-1,0-1,0 0,0-2,1 0,-1-1,1-1,-1-1,1-1,-1 0,8-4,-11 3,0-1,0-1,-1-1,0-1,0 0,0 0,-1-1,0-1,0-1,-1 0,-1-1,0 0,0 0,5-9,-11 14,-1-1,0 1,-1-1,1 0,-1 0,-1-1,1 1,-1-1,-1 0,1 0,-1 0,-1 0,1 0,-2 0,1 0,-1 0,0 0,-1-1,1 1,-2 0,1 0,-1 0,0 0,-1 0,0 1,0-1,-1 1,0 0,-3-5,-2 2,-1 0,1 1,-2 0,1 1,-1 0,-1 1,1 0,-1 1,0 0,-1 1,1 0,-1 1,0 0,0 1,0 1,0 0,-1 1,1 0,-1 1,1 0,-1 2,1-1,0 1,0 1,0 1,0 0,-6 2,-16 4</inkml:trace>
  <inkml:trace contextRef="#ctx0" brushRef="#br0" timeOffset="451.187">1640 702,'-15'12,"1"1,0 0,0 1,2 0,0 1,0 1,1 0,1 1,1 0,0 0,2 0,0 1,0 1,2 1,4-14,1 0,0 0,0 0,1 0,0 1,0-1,0 0,1-1,0 1,0 0,0 0,1-1,0 1,0-1,0 0,1 0,-1 0,1-1,0 1,1-1,-1 0,1 0,0 0,0-1,0 1,1-1,-1-1,1 1,-1-1,1 0,0 0,0 0,0-1,0 0,1 0,2 0,0 0,0-1,1 0,-1-1,0 0,0 0,-1 0,1-1,0-1,0 0,-1 0,1 0,-1-1,0-1,0 1,-1-1,0 0,1-1,-1 0,-1 0,0-1,1 1,-2-1,1-1,-1 1,0-1,-1 0,0 0,0 0,1-5,-2 7,0-1,-1 0,1-1,-2 1,1 0,-1-1,0 1,0 0,-1-1,0 1,0-1,-1 1,0-1,0 1,-1 0,0-1,0 1,-1 0,0 0,0 1,0-1,-1 0,-2-2,0 2,1 0,-1 1,0-1,-1 1,0 1,0-1,0 1,0 0,-1 1,0-1,0 2,-2-2,-15-3</inkml:trace>
  <inkml:trace contextRef="#ctx0" brushRef="#br0" timeOffset="1153.91">2007 758,'-6'12,"0"1,1-1,1 1,0 0,0 0,1 1,1-1,0 0,1 1,1-1,0 1,1 0,0-1,2 11,-2-21,0-1,-1 0,1 1,0-1,0 0,1 1,-1-1,0 0,1 0,-1 0,1 0,0 0,-1 0,1-1,0 1,0 0,0-1,0 0,1 1,-1-1,0 0,1 0,-1 0,0 0,1-1,-1 1,1-1,-1 0,1 1,-1-1,1 0,-1 0,1-1,-1 1,2-1,88-31,-83 28,7-5,-1 0,0 0,0-2,-1 0,-1 0,0-1,10-13,-22 25,0 0,1 0,-1 0,0 0,0 0,0 0,0 0,0 0,0 0,0 0,0 1,1-1,-1 0,0 1,0-1,0 1,0-1,0 1,-1 0,1-1,0 1,0 0,0 0,0-1,-1 1,1 0,0 0,-1 0,1 0,-1 0,1 0,-1 0,0 0,1 0,-1 0,0 0,1 0,-1 1,0-1,0 0,0 0,0 0,0 0,0 0,-1 0,1 0,0 0,-1 1,1-1,0 0,-1 0,0 0,7 20,-3-15,2 0,-1-1,1 1,-1-1,1 0,1-1,-1 1,1-1,0 0,0 0,0-1,0 0,1 0,-1 0,1-1,-1 0,1 0,0-1,0 0,0 0,0-1,0 1,0-1,0-1,0 0,0 0,0 0,0-1,0 0,-1 0,1 0,-1-1,1 0,-1-1,0 1,0-1,-1 0,5-4,20-15,-1-2,-1 0,-2-2,0-1,-2-1,-1-1,14-25,-14 13,-2-1,-2-1,-2-1,-2 0,-2-2,-2 1,-2-1,-2-1,-2 1,-2-1,-3-40,0 81,1 0,0 1,0 0,-1-1,0 1,0 0,-1-1,0 1,0 0,0 0,-1 0,0 0,0 0,0 0,-1 0,0 0,0 1,-1 0,1-1,-1 1,0 1,-4-4,5 8,0 1,0 0,0 0,-1 0,1 0,0 0,0 1,0 0,1-1,-1 1,0 0,1 0,-1 0,1 1,0-1,-1 1,1-1,0 1,1 0,-1 0,0 0,1-1,0 2,-1-1,1 0,0 0,1 0,-1 0,1 1,-1-1,1 0,0 1,-1-2,-17 69,2 2,4-1,-3 59,12-70,3 0,2 0,2 0,5 9,15 65,-22-128,-1-5,-1 0,1 0,0 0,-1 0,1 0,-1 0,1 0,-1 0,0 0,0 0,0 0,0 0,0 0,-1 1,1-1,-1 0,1 0,-1 0,0 0,1 0,-1-1,0 1,-1 2,-9 1</inkml:trace>
  <inkml:trace contextRef="#ctx0" brushRef="#br0" timeOffset="1405.579">2318 391,'43'-9,"43"-9,22-5,6 1,-7 4,-6 5,-12 5,-5 4,-9 2,-2 2,-13 1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47 453,'-2'2,"0"-1,0 0,1 1,-1 0,0-1,1 1,-1 0,1 0,0 0,-1 0,1 0,0 0,0 0,0 0,1 0,-1 1,0-1,1 0,-1 0,1 1,0-1,0 0,0 1,0-1,0 1,0 0,-10 59,1 75,9-136,-1 3,0 0,1 0,0 0,0 0,0 0,0 0,1 0,0 0,0 0,0 0,0 0,0-1,1 1,-1 0,1 0,0-1,0 0,1 1,-1-1,1 0,0 0,-1 0,1 0,1-1,-1 1,0-1,0 0,1 0,0 0,-1 0,1 0,0-1,0 0,0 0,0 0,0 0,0-1,0 1,0-1,1 0,6-4,0-1,0 0,0-1,-1 0,0-1,0 0,0 0,-1-1,0-1,-1 1,0-1,0-1,17-16,56-54,-79 80,0 0,0 1,0-1,0 1,-1-1,1 1,0 0,0 0,-1-1,1 1,-1 1,1-1,-1 0,1 0,-1 0,1 1,-1-1,0 1,0-1,0 1,0-1,0 1,0 0,0-1,-1 1,1 0,0 0,-1 0,0-1,1 1,-1 0,0 1,3 4,-1 0,0-1,0 0,0 1,1-1,0-1,0 1,1 0,-1-1,1 1,0-1,1 0,-1 0,1-1,0 0,0 1,1-2,-1 1,1-1,0 1,0-2,0 1,0-1,0 1,1-2,-1 1,1-1,-1 0,1 0,-1-1,6 0,-3-2,0-1,0 0,0 0,0-1,0-1,-1 1,0-1,0-1,0 1,0-1,-1-1,0 1,0-1,-1-1,0 1,0-1,-1 0,0 0,-1-1,1 1,-1-1,-1 0,0 0,0 0,-1-1,0 1,-1-1,1-1,-1-71,-2 58</inkml:trace>
  <inkml:trace contextRef="#ctx0" brushRef="#br0" timeOffset="582.353">923 1,'-6'5,"1"1,0 0,0 0,1 1,0-1,0 1,0 0,1 0,0 0,0 0,1 0,0 1,0-1,1 1,-1 0,2 0,-1-1,1 4,26 195,-24 75,-2-280,-1 1,1-1,0 0,0 1,0-1,1 1,-1-1,0 0,0 1,1-1,-1 0,1 1,-1-1,1 0,0 0,-1 0,1 1,0-1,0 0,0 0,0 0,0 0,0 0,0 0,0-1,0 1,0 0,0-1,1 1,-1 0,0-1,0 1,1-1,-1 0,0 1,1-1,-1 0,1 0,-1 0,0 0,1 0,-1 0,0 0,1-1,-1 1,0 0,1-1,-1 1,0-1,1 1,-1-1,0 0,0 0,0 1,0-1,0 0,67-50,22-29,-89 79,0 1,1 0,-1-1,0 1,0 0,1 0,-1 0,0 0,1 0,-1 0,0 0,0 0,1 0,-1 1,0-1,0 0,0 1,1-1,-1 1,0 0,0-1,0 1,0 0,0 0,0-1,0 1,0 0,0 0,-1 0,1 0,0 0,0 0,-1 0,1 1,-1-1,1 0,-1 0,0 0,1 1,-1-1,0 0,0 0,0 2,6 60,-6-58,9 103,-3-95</inkml:trace>
  <inkml:trace contextRef="#ctx0" brushRef="#br0" timeOffset="989.766">1317 651,'18'-1,"0"0,0-1,0-1,-1-1,1 0,-1-1,0-1,0 0,-1-2,0 0,6-4,-16 8,-1-1,0 1,1-1,-2 0,1-1,0 1,-1-1,0 0,-1 0,1 0,-1-1,0 1,0-4,-2 8,0 0,0 1,-1-2,1 1,-1 0,1 0,-1 0,0 0,0 0,0 0,0 0,0 0,0 0,-1 0,1 0,-1 0,1-1,-1 2,0-1,0 0,0 0,0 0,0 0,0 0,0 1,-1-1,1 1,-1-1,1 1,-1-1,1 1,-1 0,0 0,0 0,0 0,0 0,0 0,0 0,0 1,0-1,0 1,0-1,0 1,0 0,-1 0,-6 0,-1 1,0 0,1 0,-1 1,1 0,-1 1,1 0,0 0,0 1,0 0,1 1,-1 0,1 0,0 1,0 0,1 0,0 1,0 0,1 0,0 1,0 0,0 0,1 0,0 0,1 1,-2 5,5-12,-1 1,1-1,0 1,0 0,0-1,0 1,0 0,1-1,-1 1,1 0,0 0,-1 0,2 0,-1-1,0 1,0 0,1 0,0 0,-1-1,1 1,0 0,0-1,0 1,1-1,-1 1,1-1,-1 0,1 1,0-1,0 0,0 0,0 0,0 0,1-1,-1 1,0-1,1 1,-1-1,3 1,5 3,0-1,0 0,0 0,1-1,0 0,-1-1,1-1,0 1,0-2,0 1,18-4,-4-3</inkml:trace>
  <inkml:trace contextRef="#ctx0" brushRef="#br0" timeOffset="1722.017">1825 453,'-27'54,"-51"87,48-87,31-54,-1 1,1-1,0 0,-1 1,1-1,0 0,-1 0,1 1,0-1,-1 0,1 0,0 0,0 0,-1 0,1 0,0 0,-1 0,1 0,0-1,0 1,-1 0,1 0,0-1,-1 1,1 0,-1-1,1 1,0 0,-1-1,1 1,-1-1,1 1,-1-1,1 1,-1-1,0 0,1 1,-1-1,0 1,1-1,-1 0,0 1,0-1,1 0,-1 0,0 1,0-1,146-185,-146 185,0 0,0 0,1 0,-1 0,0-1,0 1,1 0,-1 0,1 0,-1 0,1 0,-1 0,1 0,-1 0,1 1,0-1,0 0,-1 0,1 0,0 1,0-1,0 0,0 1,0-1,0 1,0-1,0 1,0 0,0-1,0 1,0 0,0 0,0-1,0 1,1 0,-1 0,0 0,0 0,0 1,0-1,0 0,0 0,0 1,0-1,0 1,0-1,0 1,0-1,0 1,0-1,0 1,0 0,0 0,0-1,10 42,-11-35,1-1,1 1,-1-1,1 1,0-1,0 1,1-1,0 0,0 0,1 0,-1-1,1 1,0-1,1 0,-1 0,1 0,0 0,1-1,-3-3,1-1,-1 0,1 0,-1 0,0 0,1 0,-1-1,0 0,0 0,1 0,-1 0,0 0,0 0,0-1,0 0,0 1,-1-1,1 0,0 0,-1-1,0 1,1 0,-1-1,0 0,0 1,0-1,-1 0,1 0,-1 0,1 0,-1 0,0 0,0-1,0 1,-1 0,1-1,-1 1,10-18,61-132,-63 131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22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29 526,'-25'287,"22"-277,3-39,4 9,2-1,0 1,1 0,1 0,1 1,0 0,2 1,5-8,-9 14,1 1,0-1,1 2,0-1,0 1,1 1,1-1,0 2,0 0,0 0,12-5,-22 12,0 0,1 1,-1-1,1 1,-1-1,0 1,1 0,-1-1,1 1,-1 0,1 0,-1 0,1 0,-1 0,1 0,-1 1,1-1,-1 0,0 1,1-1,-1 1,0 0,1-1,-1 1,0 0,0 0,1 0,-1 0,0 0,0 0,0 0,0 0,0 0,-1 0,1 1,0-1,0 0,-1 1,1-1,-1 0,1 1,-1-1,0 1,1-1,-1 1,0 0,5 77,-6-69,1-5,-1-3,0-1,1 1,-1 0,0-1,1 1,-1 0,1-1,0 1,-1 0,1 0,0 0,0-1,0 1,0 0,0 0,1 0,-1-1,0 1,1 0,0 0,-1-1,1 1,0 0,0-1,0 1,0-1,0 1,0-1,0 0,0 1,1-1,-1 0,1 0,-1 0,1 0,-1 0,1 0,-1 0,1-1,0 1,-1 0,1-1,0 1,0-1,0 0,-1 0,3 0,90-76,-86 66,1 1,0 0,0 0,1 1,0 1,1-1,0 2,0-1,0 2,12-5,-20 9,0 0,-1 1,1-1,0 1,0 0,-1 0,1 0,0 0,0 0,-1 0,1 1,0 0,0-1,-1 1,1 0,-1 0,1 1,-1-1,1 0,-1 1,0-1,0 1,1 0,-1 0,0 0,-1 0,1 0,0 0,-1 1,1-1,-1 1,0-1,1 1,-1-1,0 1,-1 0,1-1,0 1,-1 0,0-1,1 3,1 119,-16-58,14-53</inkml:trace>
  <inkml:trace contextRef="#ctx0" brushRef="#br0" timeOffset="695.03">1073 526,'-23'14,"-1"0,2 2,0 1,1 0,1 2,0 0,2 1,0 1,-13 21,32-42,0-1,0 0,0 1,0-1,0 1,0-1,0 1,1-1,-1 1,0 0,0 0,0 0,1-1,-1 1,0 0,0 0,0 1,1-1,-1 0,0 0,0 1,0-1,0 0,0 1,1-1,-1 1,0 0,0-1,0 1,0 0,-1-1,1 1,0 0,0 0,0 0,-1 0,1 0,0 0,-1 0,1 0,-1 0,1 0,-1 0,1 0,-1 1,0-1,0 0,1 0,-1 0,0 1,0-1,0 0,-1 0,1 0,0 1,0-1,-1 0,1 0,0 0,-1 0,1 0,-1 0,1 0,-1 0,0 0,0 0,1 0,-1 0,185-107,-170 97,-13 7,0 1,0-1,0 1,0 0,1-1,-1 1,0 0,1 0,-1-1,1 1,-1 0,1 1,0-1,-1 0,1 0,0 1,-1-1,1 1,0-1,0 1,0 0,-1 0,1 0,0 0,0 0,0 0,0 0,-1 1,1-1,0 1,0-1,-1 1,1 0,0-1,-1 1,1 0,0 0,-1 0,0 1,1-1,-1 0,2 2,8 24,-10-23,0 0,1 1,-1-1,1 0,-1 0,1-1,0 1,1 0,-1-1,1 1,-1-1,1 0,0 0,0 0,0 0,1 0,-1-1,1 1,0-1,-1 0,1 0,0-1,0 1,0-1,3 1,4-3,0 0,0 0,0-1,0-1,-1 0,1 0,-1-1,0 0,0-1,0-1,0 1,-1-1,0-1,0 0,-1 0,7-7,7-3,7-9,-1 0,-1-2,-1-1,-2-1,-1-1,-1-1,-1-1,-3-1,0-1,-2 0,-2-1,7-29,-15 50,-2 0,0-1,0 0,-1 1,-1-1,-1 0,0-1,-1 1,-1 0,-1 0,0-2,1 16,-1 0,1 1,0-1,0 1,-1 0,1-1,-1 1,1 0,-1 0,0 0,1 0,-1 0,0 0,0 0,0 1,1-1,-1 1,0-1,0 1,0 0,0-1,0 1,0 0,0 0,0 1,0-1,0 0,0 1,0-1,0 1,1 0,-1-1,0 1,0 0,0 0,1 0,-1 0,1 1,-1-1,1 0,-1 1,1-1,0 1,0-1,-1 1,1-1,0 1,1 0,-1 0,0 0,0-1,1 1,-1 0,1 2,-11 18,1 1,1 0,1 0,1 1,2 0,0 0,1 1,2-1,0 1,2 0,0 0,2-1,2 13,24 84,-21-100,-1 1,-1-1,-1 1,-1 0,0 0,-2 8,-15 5,2-29</inkml:trace>
  <inkml:trace contextRef="#ctx0" brushRef="#br0" timeOffset="932.055">1356 413,'43'-5,"39"-6,9-1,-5 1,-8 2,-13 4,-12 1,-10 3,-13 0</inkml:trace>
  <inkml:trace contextRef="#ctx0" brushRef="#br0" timeOffset="1495.786">2203 442,'-11'2,"1"1,0 0,0 0,0 1,0 1,0 0,1 0,0 1,0 0,0 0,1 1,-6 6,4-5,0 1,0 0,1 1,1 0,0 0,0 1,1 0,0 0,-3 7,9-14,-1-1,1 0,0 1,0-1,0 1,0-1,1 1,-1 0,1-1,0 1,0 0,0-1,1 1,-1-1,1 1,0 0,0-1,0 1,1-1,-1 0,1 0,-1 1,1-1,0 0,1 0,-1 0,0-1,1 1,-1-1,1 1,0-1,0 0,0 0,0 0,0 0,1-1,10 5,0-1,1 0,0-2,-1 0,1 0,0-1,1-1,-1-1,0 0,0-1,0 0,0-2,0 1,0-2,-1 0,1-1,-1 0,6-4,66-41,-71 36</inkml:trace>
  <inkml:trace contextRef="#ctx0" brushRef="#br0" timeOffset="1947.086">2541 131,'-87'430,"72"-324,17-104,0 0,0 0,0-1,1 1,-1 0,1-1,-1 0,1 1,-1-1,1 0,0 0,0-1,-1 1,1 0,0-1,0 0,0 0,0 0,0 0,0 0,-1 0,1-1,0 1,0-1,0 0,-1 0,1 0,0 0,-1 0,1-1,-1 1,1-1,-1 0,0 0,2-1,-2 2,145-86,-146 86,0 1,1-1,-1 0,0 0,1 1,-1-1,1 0,-1 1,1 0,-1-1,1 1,-1 0,1 0,-1 0,1 0,0 0,-1 0,1 0,-1 0,1 1,-1-1,1 1,-1-1,1 1,-1 0,1-1,-1 1,0 0,0 0,1 0,-1 0,0 0,0 0,0 0,0 0,0 1,0-1,0 0,0 1,-1-1,1 1,0-1,-1 1,1-1,-1 1,0-1,1 1,-1-1,0 2,3 30,-3-30,-1 1,0-1,1 1,-1-1,1 0,0 1,0-1,1 1,-1-1,1 1,0-1,0 1,0-1,0 0,0 0,1 1,-1-1,1 0,0 0,0-1,0 1,0 0,1-1,-1 1,1-1,-1 0,1 1,0-1,0-1,0 1,0 0,0-1,0 1,1-1,-1 0,0 0,4 0,10-3</inkml:trace>
  <inkml:trace contextRef="#ctx0" brushRef="#br0" timeOffset="2316.254">3021 696,'17'-8,"0"-1,-1 0,0-1,0-1,-1-1,-1 0,0-1,0 0,-1-1,-1 0,-1-1,0-1,1-2,-11 17,0-1,0 1,-1 0,1 0,0-1,-1 1,1 0,-1-1,1 1,-1 0,0-1,1 1,-1-1,0 1,0 0,0-1,0 1,0-1,-1 1,1-1,0 1,-1 0,1-1,-1 1,1 0,-1-1,0 1,1 0,-1 0,0-1,0 1,0 0,0 0,0 0,0 0,0 0,0 0,0 1,-1-1,1 0,0 0,0 1,-1-1,1 1,-1-1,1 1,0 0,-1 0,-70 6,54 2,0 0,1 2,0 0,1 0,0 2,0 0,0 1,11-9,1 0,-1 1,1-1,0 1,0 0,0 0,1 0,-1 0,1 1,0-1,1 1,0 0,0 0,0 0,0 0,1 0,0 0,1 1,-1-1,1 0,0 0,1 1,0 4,0-6,1 0,0 0,0 0,1 0,-1-1,1 1,0-1,0 1,1-1,-1 0,1 0,0 0,0-1,0 0,1 1,-1-1,1-1,0 1,-1-1,1 0,0 0,1 0,-1 0,0-1,0 0,1 0,-1-1,6 1,3-1,1 1,0-2,-1 0,1 0,0-2,-1 0,0 0,0-1,0-1,3-2,8-5</inkml:trace>
  <inkml:trace contextRef="#ctx0" brushRef="#br0" timeOffset="2728.653">3698 357,'-19'14,"0"1,2 1,-1 0,2 2,0 0,1 0,-11 19,25-33,0 0,0-1,0 1,1-1,-1 1,1 0,0-1,0 1,0 0,0 0,1-1,0 1,-1 0,1-1,1 1,-1-1,0 0,1 1,0-1,0 0,0 0,0 0,0 0,1 0,-1 0,1-1,0 1,-1-1,1 0,1 0,-1 0,0 0,0 0,1-1,-1 1,1-1,-1 0,2 0,37 29,-39-27,1 0,-1 0,0 0,-1 0,1 1,0-1,-1 1,0 0,0-1,0 1,0 0,-1 0,1 0,-1 0,0 1,0-1,-1 0,1 0,-1 1,0-1,0 0,0 1,-1-1,0 0,1 0,-2 1,1-1,0 0,-1 0,0 0,0 0,0-1,0 1,0-1,-1 1,0-1,1 0,-1 1,-1-1,1-1,0 1,-1-1,1 1,-3 0,-2 3,0-1,-1-1,1 1,-1-1,0-1,0 1,0-2,0 1,-1-1,1-1,-1 0,1 0,-1 0,1-2,-1 1,0-1,1 0,-1-1,1 0,0-1,-3-1,-2-7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34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185 533,'-177'288,"170"-274,14-24,9-11,114-165,-45 83,-84 102,0 0,0 1,0-1,0 1,0-1,0 1,0-1,0 1,0 0,0-1,1 1,-1 0,0 0,0 0,0 0,0 0,0 0,1 0,-1 0,0 1,0-1,0 0,0 1,0-1,0 1,0-1,0 1,0-1,0 1,0 0,0-1,0 1,0 0,-1 0,1 0,0 0,0 0,-1 0,1 0,-1 0,1 0,-1 0,1 0,-1 0,16 51,-15-38,1 0,0-1,1 1,1-1,0 0,1 0,1 0,-1-1,2 0,0 0,0 0,1-1,1 0,0-1,0 0,11 9,-17-17,0-1,0 0,0 1,0-1,0 0,0 0,0-1,0 1,1-1,-1 0,0 1,0-1,1-1,-1 1,0 0,0-1,0 0,1 1,-1-1,0-1,0 1,0 0,0-1,-1 1,1-1,0 0,-1 0,3-2,67-66,-70 68,10-16,0 0,-2-1,0 0,-1-1,0 1,-2-2,0 1,-2-1,0 0,2-22,-7-9,-6 53</inkml:trace>
  <inkml:trace contextRef="#ctx0" brushRef="#br0" timeOffset="889.045">1315 448,'-77'36,"1"3,2 2,-3 8,70-44,-65 51,70-54,0 0,0 0,0 0,0 0,0 1,1-1,-1 0,1 1,-1-1,1 1,0 0,0-1,0 1,1 0,-1 0,1 0,-1-1,1 1,0 0,0 0,0 0,1 0,-1 0,0-1,1 1,0 0,0 0,0 1,4 0,0 0,0 0,0-1,0 1,0-1,1 0,-1-1,1 1,0-1,0 0,0-1,0 0,0 1,0-2,0 1,0-1,1 0,-1 0,0-1,0 1,0-2,0 1,0-1,0 1,0-1,0-1,-1 1,1-1,1-2,24-10,-1-2,0-1,-1-2,-1 0,-1-2,-1-1,-1-1,13-18,-37 42,1 0,-1 0,0 0,0 0,0 0,1 0,-1 0,0 0,0 0,0 1,0-1,0 0,1 1,-1-1,0 1,0 0,0-1,0 1,0 0,0-1,-1 1,1 0,0 0,0 0,0 0,-1 0,1 0,-1 0,1 0,0 0,-1 0,0 0,1 0,-1 1,0-1,1 0,-1 0,0 0,0 0,0 1,0-1,0 0,-1 0,1 0,0 1,0-1,-1 0,1 0,-1 0,0 1,6 19,-3-16,-1 1,1-1,0 0,0-1,1 1,-1 0,1 0,0-1,0 0,1 0,-1 0,1 0,0 0,0-1,0 1,1-1,-1 0,1-1,0 1,0-1,0 0,0 0,0 0,0-1,0 1,0-1,1-1,-1 1,0-1,1 0,-1 0,1 0,-1-1,0 0,0 0,2-1,16-10,0-1,-1-1,0-2,-1 0,-1-1,-1-1,0 0,11-17,-8 11,-2 0,-1-2,0-1,-2 0,-2-1,0-1,-2 0,-1-1,-1 0,-2-1,-1 0,-1-1,-2 1,-1-1,-1-18,-2 48,0-1,-1 0,0 1,1-1,-1 1,0-1,0 0,0 1,-1-1,1 0,-1 1,1-1,-1 1,0-1,0 1,0-1,0 1,-1 0,1 0,-1-1,1 1,-1 0,0 0,0 0,1 1,-1-1,-1 0,1 1,0-1,0 1,-1 0,1 0,0 0,-1 0,1 0,-1 0,1 1,-1-1,-1 1,0 2,1 1,0 0,0 0,0 1,0-1,0 1,1-1,0 1,-1 0,1 0,1 0,-1 0,1 0,-1 0,1 0,0 1,1-1,-1 0,1 1,0-1,0 1,0-1,0 0,1 3,-1-4,-7 282,0-254,2 0,2 0,0 1,2-1,2 1,1 0,1-1,3 7,-4-29,2 5,-1 0,0 1,0-1,-2 1,0 0,0-1,-2 1,0 0,-1 7,1-22,1 1,0-1,0 1,-1 0,1-1,-1 1,1-1,0 1,-1-1,1 1,-1-1,1 1,-1-1,0 1,1-1,-1 0,1 1,-1-1,0 0,1 1,-1-1,0 0,1 0,-1 0,0 0,1 0,-1 1,0-1,1 0,-1-1,0 1,0 0,1 0,-1 0,0 0,1-1,-1 1,0 0,1 0,-1-1,1 1,-1 0,1-1,-1 1,0-1,1 1,-1-1,1 1,0-1,-1 1,1-1,-1 0,1 1,0-1,0 0,-1 1,1-1,0 0,0 1,0-1,0 0,-1 1,1-1,-26-43,15 22</inkml:trace>
  <inkml:trace contextRef="#ctx0" brushRef="#br0" timeOffset="1134.911">1540 335,'38'0,"28"0,11 0,-1 0,-10 0,-11 0,-11 0,-7 0,-10 0</inkml:trace>
  <inkml:trace contextRef="#ctx0" brushRef="#br0" timeOffset="1852.351">2104 476,'-5'21,"0"-6,0 0,1 0,1 1,0-1,1 1,1-1,0 1,1 0,1-1,1 1,0 0,1-1,2 6,-4-18,0 0,0 0,0-1,1 1,-1-1,1 1,0-1,0 1,0-1,0 0,0 0,0 0,0 0,1 0,-1 0,1-1,-1 1,1-1,0 0,0 0,0 0,-1 0,1 0,0-1,0 1,0-1,0 0,0 1,0-2,0 1,0 0,0 0,0-1,0 0,0 0,1 0,95-54,-77 39,-2-1,0-1,-1 0,-1-2,-1 0,-1-1,0-1,-2 0,9-18,-23 25,-21 40,14-16,1 0,0 0,1 1,0 0,1 0,0 0,0 0,1 1,0 0,1-1,0 1,1 0,0 0,1 0,0 0,1 0,0 0,1 0,2 8,-3-16,1 0,0-1,0 1,0 0,0-1,0 0,0 0,1 1,-1-1,1 0,-1-1,1 1,0 0,0-1,0 0,0 0,0 0,0 0,0 0,0 0,0-1,0 1,1-1,-1 0,0 0,0 0,0-1,1 1,-1-1,3 0,95-32,-75 19,0-1,-1-1,0-2,-2 0,0-2,-1 0,-1-2,-1 0,-1-1,0-1,-2-1,6-14,-17 31,0 0,-1-1,0 1,-1-1,0 0,0 0,-1-1,0 1,0-1,-1 1,-1-1,1 0,-2 0,1 0,-1 0,-2-7,2 15,-1 0,0 0,0 1,0-1,0 0,0 0,-1 0,1 1,-1-1,1 1,-1-1,1 1,-1 0,0-1,0 1,1 0,-1 0,0 0,0 0,0 1,0-1,0 0,0 1,-1 0,1-1,0 1,0 0,0 0,0 0,0 0,0 1,-1-1,1 0,0 1,0 0,0-1,0 1,0 0,-1 1,-72 48,71-48,1 1,0-1,0 1,0 0,0 0,0 0,1 0,-1 0,1 1,0-1,0 1,0 0,1-1,-1 1,1 0,0 0,0 0,0 0,1 0,-1 0,1 0,0 0,0 0,0 1,1-1,-1 0,1 0,0 0,0 0,1-1,-1 1,1 0,0 0,0-1,0 1,0-1,1 0,-1 1,1-1,0 0,0-1,0 1,0 0,1-1,1 2,72 10,-72-14,0-1,0 1,0 0,0 0,0 0,0 1,0-1,-1 1,1 0,0 1,0-1,-1 1,1 0,-1 0,0 1,1-1,-1 1,0 0,-1 0,1 0,0 0,-1 1,0 0,0 0,0 0,0 0,0 0,-1 0,0 1,0-1,0 1,0 2,0 6,-1 1,-1-1,0 1,-1-1,-1 1,0-1,0 0,-1 1,-1-1,-3 5,1 2</inkml:trace>
  <inkml:trace contextRef="#ctx0" brushRef="#br0" timeOffset="2540.872">3515 420,'-37'19,"0"3,1 0,2 3,0 1,1 1,2 2,-1 3,-16 41,47-72,0 1,0-1,1 1,-1 0,0-1,1 1,-1 0,1 0,0-1,0 1,-1 0,1 0,0-1,0 1,1 0,-1 0,0 0,1-1,-1 1,1 0,-1 0,1-1,0 1,0-1,0 1,0-1,0 1,0-1,0 1,0-1,0 0,1 0,-1 1,1-1,-1 0,1 0,-1 0,1-1,0 1,-1 0,1-1,0 1,-1-1,1 1,0-1,9 0,1 0,-1-1,0 0,0-1,1 0,-1-1,-1 0,1-1,0 0,-1 0,0-1,0-1,0 0,-1 0,0-1,3-2,140-120,-152 128,0 0,0 0,1 1,-1-1,0 0,0 0,1 1,-1-1,1 0,-1 1,1-1,-1 0,1 1,-1-1,1 0,-1 1,1-1,0 1,0-1,-1 1,1 0,0-1,-1 1,1 0,0-1,0 1,0 0,-1 0,1 0,0 0,0 0,0 0,-1 0,1 0,0 0,0 0,0 0,0 0,-1 0,1 1,0-1,0 0,-1 1,1-1,0 1,-1-1,1 1,0-1,-1 1,1-1,0 1,-1-1,1 1,-1 0,1-1,-1 1,0 0,1 0,-1-1,0 1,1 0,-1 0,0 0,0-1,0 1,-5 53,2-47,1-1,1 1,-1 0,1-1,0 1,1 0,0 0,0 0,0 0,1 0,0-1,0 1,1 0,0-1,0 1,0-1,1 1,0-1,0 0,1 0,0-1,0 1,0-1,1 1,-1-1,5 3,-2-5,-1 1,1-1,0 0,0-1,0 0,0 0,1 0,-1-1,1 0,-1 0,1-1,-1 0,1 0,-1-1,0 0,1-1,-1 1,0-1,0-1,0 1,0-1,4-2,141-91,-113 68,-15 11,0 0,-1-1,-1-2,-1 0,-1-1,0-2,-2 0,4-6,-11 13,0 0,0-1,-2 0,0-1,-1 0,0 0,-2 0,0-1,-1 0,-1-1,-1 1,-1-1,0 1,-2-1,0 0,-1 1,-2-7,2 21,0 0,-1 0,0 0,0 0,0 0,-1 0,0 1,1-1,-2 1,1 0,0 0,-1 0,0 0,0 0,0 1,0 0,-1 0,1 0,-1 0,1 1,-1 0,0 0,0 0,0 0,-1 1,1 0,0 0,0 0,-1 1,1 0,0 0,-1 0,1 1,0-1,0 1,-1 1,1-1,0 1,0 0,0 0,0 0,1 0,-1 1,-1 1,-7 7,1 0,0 0,0 1,1 1,1 0,0 0,1 1,1 0,0 1,0-1,2 2,0-1,1 1,0 0,1 0,1 0,0 0,2 1,0-1,0 1,2 0,0-1,1 0,0 1,2-1,0 0,3 8,0-5,0 0,1 0,2-1,0 0,0-1,2 0,0-1,1 0,0-1,2-1,5 5,19 19,2-2,2-2,0-1,3-3,8 3,-28-20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2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7,'-1'0,"0"-1,-1 1,1 0,0-1,-1 1,1 0,0 0,0 0,-1 0,1 0,0 0,-1 0,1 1,0-1,-1 0,1 1,0-1,0 1,0-1,-1 1,1 0,0-1,0 1,0 0,0 0,0 0,0 0,0 0,1 0,-1 0,0 0,0 0,1 0,-1 0,1 0,-1 1,1-1,-1 0,1 0,0 1,-14 55,0 113,4-80,5 1,4 67,2-95,-18 4,5-55</inkml:trace>
  <inkml:trace contextRef="#ctx0" brushRef="#br0" timeOffset="245.396">0 374,'34'-5,"25"-6,7-1,-2 1,-7 2,-10 4,-6 1,-7 3,-8 0</inkml:trace>
  <inkml:trace contextRef="#ctx0" brushRef="#br0" timeOffset="3419.081">650 7,'6'-6,"-6"6,-3 15,0 487,14-444,-10-57,-1 0,1 0,-1 0,1 0,0 0,-1 0,1 0,0 0,0-1,0 1,-1 0,1 0,0 0,0-1,0 1,0-1,1 1,-1-1,0 1,0-1,0 0,0 1,0-1,1 0,-1 0,0 0,0 0,0 0,1 0,-1 0,0 0,0 0,0-1,0 1,1 0,-1-1,0 1,0-1,0 1,0-1,0 0,0 1,0-1,0 0,-1 0,1 0,0 0,0 0,103-106,-17 26,-85 79,0 1,0 0,0 0,0 0,0 0,0 0,0 0,0 1,1-1,-1 1,0-1,1 1,-1 0,0 0,1 0,-1 0,0 0,0 1,1-1,-1 1,0-1,0 1,1 0,-1 0,0 0,0 0,0 0,0 1,0-1,-1 0,1 1,0 0,-1-1,1 1,-1 0,1 0,-1 0,0 0,46 86,-44-81,31 100,-21-95</inkml:trace>
  <inkml:trace contextRef="#ctx0" brushRef="#br0" timeOffset="6753.44">1270 544,'10'5,"-1"-1,1 0,0-1,0 0,0 0,0-1,0 0,1-1,-1 0,0 0,1-1,-1-1,1 0,-1 0,0-1,0 0,0-1,0 0,0-1,0 0,-1 0,0-1,0 0,0-1,0 0,-1 0,0-1,-1 0,4-4,-9 8,1 1,-1 0,-1-1,1 1,0-1,-1 0,1 0,-1 1,0-1,0 0,0 0,0 0,-1 0,1 0,-1-1,0 1,1 0,-1 0,-1 0,1 0,0 0,-1 0,0 0,0 0,0 0,0 0,0 0,0 0,-1 1,1-1,-1 0,0 1,0-1,0 1,0 0,0 0,-1 0,1 0,0 0,-1 0,0 0,1 1,-1-1,0 1,0 0,0 0,0 0,0 0,-10 0,0 0,1 1,-1 1,0 0,1 0,-1 1,1 1,0 0,0 1,0 0,0 1,0 0,1 1,0 0,0 1,1 0,-7 7,12-11,0 1,1 1,0-1,-1 0,2 1,-1 0,0 0,1 0,0 0,0 1,1-1,-1 1,1 0,1 0,-1-1,1 1,0 0,0 0,0 1,1-1,0 0,1 0,-1 0,1 0,0 0,0 0,1 0,0 0,1 1,-1 1,2 0,-1 0,1-1,1 1,-1-1,1 0,0 0,1 0,0-1,0 0,0 0,1 0,-1-1,1 0,1 0,-1-1,1 0,-1 0,1-1,5 1,7 1,1 0,0-2,1-1,-1 0,0-2,1 0,-1-2,0 0,0-1,0-2,0 0,0-1,9-4,25-31,-41 25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1:15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1183 1581,'-2'2,"0"0,0 0,1 0,-1 0,0 0,1 0,0 1,-1-1,1 1,0-1,0 1,1-1,-1 1,0-1,1 1,-1 0,1-1,0 1,0 0,0 0,0-1,0 0,0 0,0 1,1-1,-1 0,1 1,-1-1,1 0,0 0,0 0,0 0,0 0,0 0,0 0,0 0,1 0,-1 0,1-1,0 1,-1 0,1-1,0 0,0 1,0-1,0 0,0 0,0 0,0 0,0 0,0 0,1-1,-1 1,0-1,0 0,1 0,-1 1,0-1,1-1,-1 1,0 0,0-1,1 1,-1-1,0 1,0-1,0 0,0 0,0 0,0 0,0 0,0-1,0 1,0-1,0 1,-1-1,1 0,-1 1,1-2,1 2,0 0,-1 0,0 0,1-1,-1 1,0 0,1-1,-1 0,0 1,0-1,0 0,-1 0,1 0,0 0,-1-1,1 1,-1 0,0-1,0 1,1 0,-2-1,1 0,0 1,-1-1,1 1,-1-1,0 0,1 1,-1-1,-1 0,1 1,0-1,-1 0,1 1,-1-1,0 0,0 1,0-1,0 1,0 0,0-1,-2-1,-4 2,1 1,0-1,-1 1,1 0,-1 1,0 0,1 0,-1 0,1 1,-1 0,1 0,-1 0,1 1,0 0,0 0,0 1,0 0,0 0,0 0,1 1,-1 0,1 0,0 0,0 1,1-1,-1 1,1 0,-2 4,5-7,1 0,-1-1,1 1,0 0,0 0,0 0,0 0,0 0,1-1,-1 1,0 0,1 0,-1 0,1-1,0 1,-1 0,1-1,0 1,0-1,0 1,0-1,1 1,-1-1,0 1,1-1,-1 0,1 0,-1 0,1 0,-1 0,1 0,0 0,-1-1,1 1,0 0,0-1,-1 0,1 1,0-1,0 0,0 0,0 0,-1 0,1 0,0 0,0-1,0 1,0 0,-1-1,2 0,8 0,-1 1,0-2,0 1,0-1,-1-1,1 0,0 0,-1-1,0 0,0-1,0 0,0 0,-1-1,0 0,4-4,-3-4,-6 2</inkml:trace>
  <inkml:trace contextRef="#ctx0" brushRef="#br0" timeOffset="27419.962">11033 0,'-24'39,"2"0,2 2,2 0,1 1,-3 18,6-14,2 0,2 1,2 0,2 0,2 1,3 0,3 46,2 70,-9-140,-1-25</inkml:trace>
  <inkml:trace contextRef="#ctx0" brushRef="#br0" timeOffset="27673.415">10609 537,'34'0,"39"0,13 0,1 0,-10 0,-12 0,-13 0,-6 0,-6 0,-4 0,-5 0,-7 0</inkml:trace>
  <inkml:trace contextRef="#ctx0" brushRef="#br0" timeOffset="27870.95">11428 537,'-10'13,"0"0,0 0,1 1,1 1,0-1,2 1,-1 1,2-1,0 1,0 0,2 0,0 0,1 1,0-1,2 9,0-21,1-1,-1 0,1 0,0 1,0-1,0 0,1 0,-1 0,1 0,-1 0,1 0,0 0,0-1,1 1,-1-1,0 1,1-1,0 0,-1 0,1 0,0 0,0-1,0 1,0-1,0 0,0 1,1-1,-1-1,0 1,1 0,-1-1,0 0,1 0,-1 0,1 0,-1 0,0-1,1 0,10-1,0 0,0-1,-1-1,1 0,-1-1,0 0,0-1,7-6,80-74,-97 82,0 0,0 0,0-1,-1 1,1-1,-1 1,0-1,0 0,-1 0,0 0,0 0,0 0,0 0,-1 0,1 0,-1 0,-1-1,1 1,-1 0,0 0,0 0,0 0,-1 0,-1-2,1 4,0 0,0 0,-1 0,1 0,-1 0,0 0,0 0,0 1,0 0,-1 0,1-1,-1 2,1-1,-1 0,1 1,-1 0,0 0,0 0,0 0,0 0,0 1,0 0,1 0,-1 0,-1 0,-99 14,76-7,3-1</inkml:trace>
  <inkml:trace contextRef="#ctx0" brushRef="#br0" timeOffset="6533.643">2538 594,'0'-1,"-1"0,1 0,0 0,0 1,0-1,-1 0,1 1,0-1,-1 0,1 1,0-1,-1 0,1 1,-1-1,1 1,-1-1,1 0,-1 1,0 0,1-1,-1 1,1-1,-1 1,0 0,0-1,1 1,-1 0,0 0,0 0,1-1,-1 1,0 0,0 0,1 0,-1 0,0 0,0 0,1 1,-1-1,0 0,0 0,1 0,-1 1,0-1,1 0,-1 1,0-1,1 1,-1-1,1 1,-1-1,-19 38,10 0,2-1,2 2,1-1,2 0,2 1,1 0,2-1,2 1,1-1,2 0,2-1,7 19,-14-51,0-1,0 1,0-1,1 0,-1 0,1 0,0 0,0 0,1-1,-1 1,1-1,-1 0,1 0,0-1,0 1,0-1,1 1,-1-1,1-1,-1 1,1-1,-1 1,1-1,0-1,0 1,-1-1,1 0,0 0,0 0,0 0,-1-1,1 0,0 0,0 0,-1-1,1 1,-1-1,0 0,1-1,-1 1,0-1,0 0,0 0,0 0,15-14,0-1,-1-1,-1 0,-1-1,-1-1,0 0,1-6,4-3,-13 19,-7 9,0 1,0-1,0 1,0-1,1 1,-1 0,1-1,-1 1,1-1,-1 1,1 0,0-1,-1 1,1 0,0 0,0-1,0 1,0 0,0 0,0 0,0 0,1 0,-1 1,0-1,0 0,1 0,-1 1,1-1,-1 1,0-1,1 1,-1 0,1 0,-1-1,1 1,-1 0,1 0,-1 0,1 1,-1-1,1 0,-1 1,0-1,1 0,-1 1,1 0,-1-1,0 1,1 0,-1 0,0-1,0 1,0 0,0 0,0 1,0-1,0 0,0 0,0 0,33 64,-32-56,1 0,0-1,0 0,1 1,0-1,0-1,1 1,0 0,0-1,1 0,0-1,0 1,0-1,1 0,0 0,0-1,1 0,0-1,-1 1,1-1,1-1,-1 1,1-2,-1 1,1-1,0 0,5-5,0 0,0-1,0 0,0-1,-1-1,0 0,0-1,-1 0,0-1,0 0,-1-1,0 0,0-1,-1 0,0-1,-1 0,0-1,-1 1,0-2,-1 1,0-1,-1 0,-1 0,0-1,-1 0,0 0,1-13,30-114,-33 117</inkml:trace>
  <inkml:trace contextRef="#ctx0" brushRef="#br0" timeOffset="6986.095">3723 227,'-23'72,"4"0,4 2,2 0,4 1,0 63,41 65,-32-200,0 0,1 1,-1-1,0 0,1 0,0 0,0 1,0-1,0 0,0 0,1 0,-1-1,1 1,0 0,-1 0,1-1,1 1,-1-1,0 0,1 0,-1 0,1 0,-1 0,1 0,0 0,0-1,0 0,0 1,0-1,0 0,0-1,1 1,-1-1,0 1,0-1,1 0,-1 0,0 0,0 0,1-1,-1 1,0-1,0 0,0 0,0 0,0-1,0 1,0-1,0 1,0-1,-1 0,132-103,-131 105,0-1,0 1,0 0,0 0,1 1,-1-1,0 0,0 1,0 0,0 0,0 0,-1 0,1 0,0 1,0-1,-1 1,1 0,-1 0,1 0,-1 0,0 0,0 0,0 1,0-1,0 1,0-1,-1 1,1 0,-1 0,0-1,0 1,0 0,0 0,0 0,-1 0,1 1,-1-1,0 0,0 1,27 51,-12-43,1-3</inkml:trace>
  <inkml:trace contextRef="#ctx0" brushRef="#br0" timeOffset="7597.644">4542 707,'-29'23,"1"2,1 1,1 1,1 2,2 0,1 2,-14 25,35-55,-1 0,1 1,0-1,0 0,0 1,0-1,1 0,-1 1,0-1,0 1,1-1,-1 1,1 0,-1-1,1 1,0 0,0-1,0 1,0 0,0-1,0 1,0 0,0-1,1 1,-1-1,1 1,-1 0,1-1,0 1,-1-1,1 1,0-1,0 0,0 1,0-1,0 0,0 0,1 1,-1-1,0 0,1 0,-1-1,0 1,1 0,10-3,0-2,0 1,0-2,-1 0,0 0,0-1,0 0,-1-1,0 0,0-1,-1 0,7-7,126-116,-142 131,0 1,-1 0,1 0,0 0,0 0,0-1,0 1,0 0,0 0,0 0,1 0,-1 0,0-1,0 1,1 0,-1 0,1 0,-1-1,0 1,1 0,-1-1,1 1,0 0,-1-1,1 1,-1-1,1 1,0-1,-1 1,1-1,0 1,0-1,0 0,-1 1,1-1,0 0,0 0,0 1,0-1,-1 0,1 0,0 0,0 0,0 0,0 0,-1-1,1 1,0 0,0 0,0-1,0 1,-1 0,1-1,0 1,0 0,-1-1,1 1,0-1,-1 0,1 1,-1-1,1 1,-1-1,1 0,-1 0,1 1,-1-1,1 0,-1 0,1 38,9 65,-9-99,0 1,1-1,-1 0,0 0,1 0,0 0,0 0,0 0,0 0,0-1,0 1,1-1,-1 1,1-1,0 0,0 0,0 0,0-1,0 1,0-1,0 1,0-1,1 0,-1 0,0-1,1 1,1-1,5 1,1-1,-1-1,0 0,0 0,0-1,0-1,-1 1,1-1,-1-1,1 0,-1 0,0-1,-1 0,1-1,-1 0,0 0,1-2,11-10,0 0,-1-2,-2 0,0-1,12-21,-5 10,-2 0,-1-2,-2-1,-2 0,0-1,-3-1,-1 0,-2-1,-1 0,-2-1,-2 0,1-30,-7 67,1 1,-1-1,0 1,0-1,1 0,-1 1,0-1,0 1,-1-1,1 0,0 1,0-1,-1 1,1-1,-1 1,1-1,-1 1,0-1,0 1,1-1,-1 1,0 0,0 0,0-1,-1 1,1 0,0 0,0 0,-1 0,1 0,0 0,-1 1,1-1,-1 0,1 1,-1-1,1 1,-1-1,1 1,-1 0,0 0,1 0,-1 0,0 0,1 0,-1 0,1 0,-2 1,-6 8,1 0,0 0,1 1,0 0,1 1,0-1,1 1,0 0,0 1,1-1,1 1,-2 9,-2 1,2-1,0 1,1 0,1 0,2 0,0 0,1 1,1-1,1 0,1 0,1 0,1 0,1-1,0 0,2 0,9 17,71 107,-75-126</inkml:trace>
  <inkml:trace contextRef="#ctx0" brushRef="#br0" timeOffset="7750.339">4796 566,'48'-5,"44"-2,17 1,-6 1,-20 2</inkml:trace>
  <inkml:trace contextRef="#ctx0" brushRef="#br0" timeOffset="23886.108">5953 170,'12'-27,"-12"27,-1 1,1-1,0 0,0 1,0-1,0 0,0 1,0-1,1 0,-1 1,0-1,0 0,0 1,0-1,0 0,0 1,1-1,-1 0,0 0,0 1,0-1,1 0,-1 0,0 1,0-1,1 0,-1 0,0 0,0 1,1-1,-1 0,0 0,1 0,-1 0,0 0,1 0,-1 1,0-1,1 0,-1 0,0 0,1 0,-1 0,0 0,1-1,-1 1,0 0,1 0,-1 0,0 0,1 0,-1 0,0-1,1 1,-1 0,0 0,0 0,1-1,-1 1,0 0,3 217,-4 146,-26-104,27-257,-1-1,1 0,0 0,0 1,-1-1,1 0,0 0,0 1,0-1,1 0,-1 0,0 1,0-1,1 0,-1 0,0 0,1 1,-1-1,1 0,0 0,-1 0,1 0,0 0,0 0,0 0,-1 0,1 0,0 0,0-1,0 1,1 0,-1-1,0 1,0-1,0 1,0-1,0 1,1-1,-1 0,0 1,0-1,1 0,-1 0,0 0,1 0,-1 0,0-1,0 1,1 0,-1 0,0-1,0 1,0-1,0 1,1-1,-1 1,0-1,0 0,0 0,0 0,0 1,0-1,-1 0,1 0,0 0,0 0,-1 0,1 0,0-1,91-131,-67 96,-15 19,2 0,0 1,1 0,1 0,0 2,2 0,-1 0,2 2,0 0,11-6,-26 17,1 1,0 0,0-1,0 1,-1 0,1 0,0 1,1-1,-1 1,0-1,0 1,0 0,0 0,0 0,0 1,0-1,0 1,0 0,0 0,0 0,0 0,0 0,0 0,-1 1,1 0,0-1,-1 1,1 0,-1 0,0 0,0 1,0-1,0 0,0 1,0 0,-1-1,1 1,-1 0,1 1,5 10,-1-1,-1 1,0 1,-1-1,0 0,-1 1,-1 0,0 0,-1 0,-1 0,-1 2,1-10,0-5,-1 1,1-1,-1 1,1-1,0 1,0-1,0 1,1-1,-1 1,1-1,-1 1,1-1,0 1,-1-1,2 0,-1 1,0-1,0 0,1 0,-1 0,1 0,-1 0,1 0,0 0,0 0,0-1,9 0</inkml:trace>
  <inkml:trace contextRef="#ctx0" brushRef="#br0" timeOffset="24817.069">6969 650,'-36'16,"1"1,0 1,2 2,0 2,2 1,-16 15,41-34,1 0,0 1,0-1,1 1,-1 0,1 0,0 0,0 1,1 0,0-1,0 1,0 0,1 1,0-1,0 0,0 1,1-1,0 1,0-1,1 1,-1 0,4-4,0 1,0-1,0 0,1 0,-1 0,1 0,-1-1,1 1,0-1,0 0,0 0,0-1,0 1,1-1,-1 0,0 0,1 0,-1 0,0-1,1 0,-1 0,1 0,-1-1,1 1,-1-1,5-1,7-2,1-1,-1 0,0-1,0-1,-1-1,0 0,0-1,-1 0,0-1,0-1,-1 0,-1-1,6-7,33-26,62-47,-112 92,0 1,1 0,-1-1,0 1,0 0,0-1,0 1,0 0,0 0,0 0,0 0,0 0,0 0,0 0,-1 0,1 1,0-1,-1 0,1 0,-1 0,1 1,-1-1,0 0,0 1,1-1,-1 0,0 1,0-1,0 0,0 1,-1-1,1 0,0 1,0-1,-1 0,1 1,-1-1,1 0,-1 0,0 1,1-1,-1 0,0 0,-1 1,2-2,-13 42,-13 66,25-105,1 0,0 1,0-1,0 0,1 0,-1 0,1 0,0 0,0 1,0-1,0-1,0 1,1 0,-1 0,1 0,0-1,0 1,0-1,0 1,0-1,0 0,1 0,-1 0,1 0,0 0,-1-1,1 1,0-1,0 0,3 1,0 0,-1-1,1 0,0-1,0 1,0-1,0 0,0-1,0 0,0 0,-1 0,1 0,0-1,-1 0,1 0,-1-1,1 1,-1-1,0 0,0-1,-1 1,1-1,0 0,92-96,0-21,-97 120,0 0,0-1,0 1,1 0,-1 0,0 0,0 0,1 0,-1 0,1 0,-1 0,1 0,-1 0,1 0,0 0,0 0,-1 0,1 0,0 0,0 1,0-1,0 0,0 1,0-1,0 0,0 1,0 0,0-1,0 1,0-1,0 1,1 0,-1 0,0 0,0 0,0 0,0 0,0 0,1 0,-1 0,0 0,0 1,0-1,0 1,0-1,0 0,0 1,0 0,0-1,0 1,0 0,1 0,3 142,-34 118,25-212,-2-1,-2 0,-1-1,-3 1,-16 38,28-85,0 0,0 0,0 0,1 0,-1 0,0 0,0-1,-1 1,1 0,0 0,0 0,0 0,-1 0,1 0,0-1,-1 1,1 0,0 0,-1 0,1-1,-1 1,0 0,1-1,-1 1,0 0,1-1,-1 1,0-1,1 1,-1-1,0 1,0-1,0 0,0 1,1-1,-1 0,0 0,0 1,0-1,0 0,0 0,0 0,0 0,1 0,-1 0,0-1,0 1,0 0,0 0,0-1,0 1,1 0,-1-1,0 1,0-1,1 1,-1-1,0 1,0-1,1 0,-1 0,0-8,1 0,0 0,0 0,1 0,0-1,0 1,1 0,1 0,0 1,2-6,22-64,5 1,2 1,39-61,-59 109,1 0,1 1,2 1,0 1,2 0,1 1,1 1,0 1,2 1,1 2,0 0,1 1,1 2,1 1,24-10,-48 23,0 0,0 0,0 1,0 0,0-1,0 1,0 1,0-1,0 1,0-1,1 1,-1 1,0-1,0 0,0 1,0 0,0 0,0 0,0 1,0-1,0 1,0 0,0 0,-1 0,1 0,-1 1,0 0,0-1,0 1,0 0,0 1,0-1,-1 0,0 1,0 0,0-1,0 1,0 0,0 1,-3 4,-1 1,0-1,0 1,-1-1,0 0,0 0,-1 0,0 0,-1 0,0-1,0 0,-1 0,0 0,0-1,-1 0,0 0,0-1,-1 0,1 0,-9 4,-11 15,18-17,1 1,-1 0,0 0,-1-1,0 0,0-1,0 0,-1 0,0-1,-1-1,1 0,-1 0,0-1,0-1,-1 1,-5-6</inkml:trace>
  <inkml:trace contextRef="#ctx0" brushRef="#br0" timeOffset="25485.978">8210 763,'1'1,"1"0,-1 1,0-1,0 0,0 0,0 1,0-1,0 1,0-1,-1 1,1-1,0 1,-1 0,1-1,-1 1,0 0,0-1,1 1,-1 0,0-1,-1 1,1 0,0-1,0 1,-1 0,1-1,-1 1,1 0,-1-1,-7 59,-3-1,-2-1,-3 0,-7 12,17-51,-36 137,36-194,13 5,0 0,3 0,0 1,2 1,2 0,16-28,96-183,-120 228,1 1,1-1,0 2,1-1,0 1,0 0,2 1,-1 0,2 1,-1 0,1 1,1 0,0 1,0 0,0 1,3-1,-13 7,-1 0,0 1,0-1,1 1,-1-1,0 1,1 0,-1 0,0 0,1 0,-1 0,0 0,0 1,1-1,-1 1,0 0,0 0,1-1,-1 1,0 1,0-1,0 0,0 0,-1 1,1-1,0 1,0 0,-1-1,1 1,-1 0,0 0,1 0,-1 0,0 0,0 0,0 0,-1 0,1 1,0-1,-1 1,-1 94,-5-79,-2 0,0-1,-1 1,-1-1,-1-1,0 0,-1-1,0 0,-1-1,-1 0,-1-1,0 0,-15 9,28-20,1 0,-1-1,1 1,-1-1,0 1,0-1,1 0,-1 0,0 0,0 0,0 0,0 0,0 0,0 0,-1-1,1 0,0 1,0-1,0 0,0 0,-1 0,1 0,0 0,0 0,0-1,-1 1,1-1,0 0,0 1,0-1,0 0,0 0,0-1,1 1,-1 0,0 0,0-1,1 1,-1-1,1 0,-1 1,1-1,0 0,0 0,0 0,0 0,0 0,0 0,0 0,1 0,-1 0,1 0,-1 0,1-1,0 1,0-1,3-18</inkml:trace>
  <inkml:trace contextRef="#ctx0" brushRef="#br0" timeOffset="25888.951">8719 876,'39'-20,"-1"-2,-1-1,-1-2,-1-2,15-16,-6-18,-43 59,0 1,0-1,-1 1,1-1,-1 0,1 1,-1-1,0 0,0 1,0-1,0 0,0 0,0 1,0-1,0 0,-1 1,1-1,0 0,-1 1,0-1,1 1,-1-1,0 1,0-1,0 1,0-1,0 1,0 0,0 0,-1-1,1 1,0 0,-1 0,1 0,0 0,-1 1,0-1,1 0,-1 1,1-1,-2 0,-7 1,-1 0,1 0,-1 1,1 1,-1-1,1 2,0-1,-1 1,2 1,-1 0,0 0,1 1,0 0,0 1,0 0,1 1,-1-1,2 1,-1 1,0 0,-5 4,-1 0,1 1,1 1,1 0,0 0,0 1,-1 5,10-16,-1-1,1 2,0-1,1 0,-1 0,1 1,0-1,0 1,0-1,0 1,1-1,0 1,0-1,0 1,0 0,1-1,0 1,0-1,0 0,0 1,1-1,0 0,0 0,0 1,0-2,1 1,-1 0,1 0,0-1,0 1,1-1,6 3,1 0,0 0,0-2,1 1,-1-1,1-1,0 0,0-1,0 0,0 0,0-2,0 1,1-2,-1 1,0-2,5-1,12 2,4 0</inkml:trace>
  <inkml:trace contextRef="#ctx0" brushRef="#br0" timeOffset="26323.003">9086 932,'43'-32,"-12"10,0-1,-2-1,-1-1,-1-2,-1-1,11-16,-30 34,-7 11,0 0,0-1,1 1,-1 0,0-1,0 1,0-1,1 1,-1 0,1-1,-1 1,0-1,1 1,-1-1,1 1,-1-1,1 1,-1-1,1 1,-1-1,1 0,0 1,-1-1,1 0,0 0,-1 1,1-1,-1 0,1 0,0 0,0 0,-1 0,1 0,0 0,-1 0,1 0,0 0,-1 0,1 0,0-1,-1 1,1 0,-1 0,1-1,0 1,-1 0,1-1,-1 1,1-1,-1 1,1-1,-1 1,1-1,-1 1,1-1,-1 1,0-1,1 0,-1 1,0-1,0 1,1-1,-1 0,1 6,0 0,0 1,1-1,0 0,0 0,0 0,1 0,0 0,0 0,0-1,0 1,1-1,-1 0,1 0,0-1,0 1,1-1,-1 1,1-1,0-1,0 1,0-1,0 0,0 0,0 0,0-1,1 1,-1-1,1-1,-1 1,1-1,-1 0,1 0,3-1,1-4,-1 0,1 0,-1-1,0 0,-1 0,0-1,0 0,0-1,-1 0,3-3,32-31,-23 26</inkml:trace>
  <inkml:trace contextRef="#ctx0" brushRef="#br0" timeOffset="26700.953">9988 509,'-55'37,"49"-34,-1 0,1 0,0 1,1 0,-1 0,1 0,-1 1,1 0,1 0,-1 0,1 0,-1 2,4-4,1 0,0 0,-1 1,2-1,-1 0,0 0,0 0,1-1,0 1,0 0,0 0,0 0,0 0,0-1,1 1,-1 0,1-1,0 1,0-1,0 0,0 0,0 1,0-1,0-1,1 1,-1 0,1 0,0-1,-1 0,1 1,0-1,1 0,10 8,-8-5,0-1,0 1,0 0,0 0,-1 1,0 0,0 0,0 0,0 0,-1 1,0 0,0 0,-1 0,1 0,-1 0,-1 1,1 0,-1-1,0 1,-1 0,1 0,-2 0,1 0,-1 0,0 0,0 0,0 1,-1-1,-1 0,1-1,-1 1,0 0,0 0,-1-1,0 1,0-1,-1 0,-1-1,0 0,-1-1,0 0,1 0,-1-1,0 1,-1-1,1 0,-1-1,1 0,-1 0,0 0,0-1,0 0,0 0,0-1,0 0,0 0,0 0,1-1,-1 0,0-1,0 1,-4-3,-7-7,5-2</inkml:trace>
  <inkml:trace contextRef="#ctx0" brushRef="#br0" timeOffset="53194.575">2199 1525,'-11'282,"1"-193,3 1,5-1,3 2,0-79</inkml:trace>
  <inkml:trace contextRef="#ctx0" brushRef="#br0" timeOffset="53458.722">1889 1892,'53'-10,"22"-3,3 1,-7 2,-15-1,-13 0,-9-2,-5 0,-8 4</inkml:trace>
  <inkml:trace contextRef="#ctx0" brushRef="#br0" timeOffset="53909.162">2453 1497,'-28'298,"54"-112,-26-184,1 1,0-1,-1 1,1-1,0 0,0 1,1-1,-1 0,0 0,1 0,-1 0,1 0,0 0,-1 0,1-1,0 1,0 0,0-1,1 0,-1 0,0 1,0-1,1 0,-1-1,1 1,-1 0,0-1,1 1,-1-1,1 0,-1 0,1 0,0 0,-1 0,1-1,-1 1,0-1,1 1,-1-1,1 0,-1 0,0 0,0 0,1-1,-1 1,0-1,0 1,0-1,0 1,-1-1,1 0,131-108,-132 109,0 0,0-1,0 1,0 0,1 0,-1 0,0 0,1 0,-1 0,0 0,1 0,-1 1,1-1,-1 0,1 1,-1 0,1-1,0 1,-1 0,1 0,0-1,-1 1,1 1,-1-1,1 0,0 0,-1 1,1-1,-1 0,1 1,0 0,-1-1,0 1,1 0,-1 0,1 0,-1 0,0 0,0 0,1 0,-1 0,0 1,0-1,0 0,-1 1,1-1,0 0,0 1,-1-1,1 1,-1 0,1-1,-1 1,1-1,-1 2,23 157,-18-141</inkml:trace>
  <inkml:trace contextRef="#ctx0" brushRef="#br0" timeOffset="54329.227">3018 2032,'30'-7,"1"-1,-1-2,0-1,-1-1,-1-2,0-1,2-3,-27 17,0 0,-1 0,1-1,-1 1,1-1,-1 0,1 1,-1-1,0 0,0 0,0-1,0 1,-1 0,1-1,0 1,-1-1,0 1,1-1,-1 0,0 0,-1 1,1-1,0 0,-1 0,0 0,1 0,-1 0,0 0,-1 0,1 1,0-1,-1 0,0 0,1 0,-1 0,0 1,0-1,-1 0,1 1,-1-1,1 1,-1-1,0 1,0 0,0 0,-1-1,-6 0,1 1,-1 0,0 1,1-1,-1 2,0-1,0 1,0 1,0 0,1 0,-1 1,0 0,1 0,-1 1,1 0,0 0,0 1,0 0,0 1,1-1,-1 2,1-1,1 1,-1 0,1 0,0 1,0 0,1 0,-3 4,4-7,1-1,-1 1,1 0,-1 1,1-1,1 0,-1 1,0 0,1 0,0 0,0 0,1 0,-1 0,1 0,0 0,1 1,-1-1,1 0,0 0,0 1,1-1,-1 0,1 1,0-1,1 0,-1 0,1 0,0 0,1 0,-1 0,1-1,0 1,0-1,0 0,0 0,1 0,0 0,0 0,3 1,5 0,0-1,1 0,0-1,-1 0,1-1,0-1,0 0,0-1,0 0,0-1,0 0,0-1,0-1,0 0,6-3,52-7,-47 10</inkml:trace>
  <inkml:trace contextRef="#ctx0" brushRef="#br0" timeOffset="55532.036">3892 1694,'11'0,"0"-1,-1 0,1-1,-1 0,0-1,1 0,-1-1,0 0,-1 0,1-1,-1 0,0-1,0 0,-1 0,0-1,0 0,0-1,-1 0,0 0,0 0,-1-1,0 0,-1 0,3-7,-8 15,0-1,0 1,0 0,0 0,0 0,0 0,1 0,-1 0,0-1,1 1,-1 0,0 0,1 0,-1 0,1 0,0 0,-1 0,1 1,0-1,0 0,-1 0,1 0,0 1,0-1,0 0,0 1,0-1,0 1,0-1,0 1,0-1,0 1,0 0,0 0,1-1,-1 1,0 0,0 0,0 0,0 0,0 0,1 1,-1-1,0 0,0 0,0 1,0-1,0 1,0-1,0 1,0-1,0 1,0 0,0-1,0 2,9 16,-2 1,-1 1,0-1,-1 1,-1 0,-1 0,-1 1,-1 0,0-1,-2 1,0 0,-3 13,3-8,-3 291,2-294,-1 1,-1-1,-1 0,0 0,-2 0,-1 0,-1-1,-1 0,-1-1,0 0,-2 0,0-1,-2-1,-1 1,11-16,-1 1,0-1,0-1,-1 1,1-1,-1 0,1 0,-1-1,0 1,0-1,0-1,-1 1,1-1,0 0,0 0,-1-1,1 0,-1 0,1-1,0 1,0-1,-1-1,-1 0,4 2,1-1,-1 0,0 0,0-1,1 1,-1-1,1 0,-1 0,1 0,0 0,-1 0,1-1,0 0,1 1,-1-1,0 0,1 0,0-1,0 1,0 0,0-1,0 0,1 1,-1-1,1 0,0 1,0-1,0 0,1 0,0 0,-1 0,1 0,1 0,-1 0,0 0,1 0,0-1,7-16,1 0,1 1,1 0,1 0,0 2,2-1,0 1,1 1,0 1,2 0,0 1,0 1,5-2,-3-1,1 1,1 0,1 2,0 0,0 2,2 0,-1 2,1 0,1 2,0 1,12-2,-13 7</inkml:trace>
  <inkml:trace contextRef="#ctx0" brushRef="#br0" timeOffset="55843.987">4655 1892,'-15'10,"1"2,0 0,0 0,2 2,-1-1,2 1,0 1,0 0,2 1,0 0,-5 13,13-27,0 0,1 1,-1-1,1 0,-1 1,1-1,0 0,0 1,0-1,0 0,1 1,-1-1,1 0,-1 1,1-1,0 0,0 0,0 1,0-1,0 0,0 0,0 0,1 0,-1-1,1 1,0 0,-1 0,1-1,0 1,0-1,0 0,0 0,0 0,0 0,0 0,1 0,-1 0,0 0,1-1,0 1,3 0,1 0,0 0,-1 0,1-1,0 0,-1 0,1-1,0 0,-1 0,1-1,-1 1,1-1,-1-1,1 1,0-2,-1-1,1 0,0 0,-1 0,0-1,0 1,-1-1,0-1,0 1,0-1,-1 0,0 0,0 0,0-1,1-5,-4 10,0 0,0 0,0 0,0-1,0 1,-1-1,0 1,1 0,-1-1,0 1,-1-1,1 1,-1 0,1-1,-1 1,0 0,0-1,0 1,-1 0,1 0,-1 0,0 0,0 0,0 1,0-1,0 0,-1 1,1 0,-1-1,1 1,-1 0,0 0,0 1,0-1,0 0,0 1,-3-1,-16-5</inkml:trace>
  <inkml:trace contextRef="#ctx0" brushRef="#br0" timeOffset="56163.098">4880 2174,'0'-9,"5"-14,6-7,2-3,-2-1,2 0,4 2,-1 1,-4 1,2 6,-2 2,2 5,-2 0,2 3,4 5,-2 3</inkml:trace>
  <inkml:trace contextRef="#ctx0" brushRef="#br0" timeOffset="56531.24">5388 1835,'-13'2,"0"0,1 1,-1 0,1 1,0 1,0 0,0 0,1 1,0 1,0 0,0 0,1 1,0 1,1-1,-1 2,2-1,-1 1,2 0,-3 4,9-10,0 0,0 0,0 0,0 0,0 0,1 0,0 0,0 0,0 0,0 0,1 0,-1 0,1 0,0 0,1 0,-1 0,0 0,1 0,0-1,0 1,0-1,1 1,-1-1,1 0,-1 0,1 0,0 0,0 0,1-1,2 3,1 0,1 1,0-1,1 0,-1 0,1-1,0 0,0-1,0 0,0 0,1-1,-1 0,9 0,-14-2,1 0,0-1,-1 1,1-1,0 0,-1 0,1-1,-1 0,1 1,-1-1,0-1,0 1,0-1,0 1,0-1,-1 0,1 0,-1-1,1 1,-1-1,-1 0,1 0,0 0,-1 0,8-13</inkml:trace>
  <inkml:trace contextRef="#ctx0" brushRef="#br0" timeOffset="56961.888">5557 2005,'14'-7,"8"-2,-1-1,0-1,-1-1,0-1,-1-1,0 0,-2-1,1-1,11-15,-28 30,0 0,0 0,-1 1,1-1,0 0,0 0,-1 0,1 0,0-1,-1 1,0 0,1 0,-1 0,1 0,-1 0,0-1,0 1,0 0,0 0,0 0,0-1,0 1,0 0,0 0,0-1,-1 1,1 0,-1 0,1 0,0 0,-1 0,0 0,1 0,-1 0,0 0,0 0,1 0,-1 0,0 0,0 0,0 1,0-1,0 0,0 1,0-1,0 1,0-1,-1 1,1-1,0 1,0 0,0 0,0-1,-1 1,1 0,0 0,-2 0,-72 4,62 0,0 1,1 1,-1 0,2 0,-1 1,1 1,0 0,0 1,1 0,0 0,-3 4,9-8,0-1,0 1,0-1,1 1,0 0,0 1,0-1,0 0,1 1,0 0,0-1,0 1,1 0,0 0,0 0,1 0,-1 0,1 0,1 0,-1 0,1 0,0 0,0 0,1 0,0 0,0 1,3 0,0-2,1 1,0 0,-1-1,2 0,-1-1,0 1,1-1,0-1,0 1,0-1,1 0,-1-1,0 1,1-2,0 1,-1-1,1 0,0-1,0 1,0-2,0 1,-1-1,1 0,2-1,168-51,-154 42</inkml:trace>
  <inkml:trace contextRef="#ctx0" brushRef="#br0" timeOffset="57462.14">6178 1864,'-17'7,"1"0,0 1,0 1,1 0,0 1,0 1,1 0,1 1,0 1,0 0,2 1,-1 0,2 0,0 1,-4 9,13-22,1 0,-1 0,0 0,0 0,1 0,0 0,-1 1,1-1,0 0,0 0,0 0,0 1,0-1,1 0,-1 0,1 0,-1 0,1 1,0-1,0 0,0 0,0 0,0-1,0 1,1 0,-1 0,0-1,1 1,0 0,-1-1,1 0,0 1,0-1,0 0,0 0,0 0,0 0,0 0,0-1,0 1,1 0,91 2,-80-7,0 0,-1-1,1 0,-1-1,0-1,-1 0,0 0,0-2,0 1,-1-1,-1-1,1 0,-2-1,1 0,-2 0,1-1,-1 0,1-4,8-15,-2-1,-1-1,-1 0,-2 0,-2-1,5-34,-11 62,-1-1,-1 1,1-1,-1 0,0 1,-1-1,0 0,0 0,0 0,-1 1,0-1,0 0,-1 1,1-1,-1 1,-1-1,0 1,0 0,0 0,0 0,-1 0,0 1,0-1,-1 1,1 0,-1 1,0-1,0 1,-1 0,1 0,-1 0,0 1,0 0,0 0,-1 0,1 1,-1 0,1 1,-1-1,-5 0,5 3,0 0,0 1,0-1,0 1,1 1,-1-1,0 1,1 0,0 1,-1-1,1 1,1 1,-1-1,1 1,0 0,0 0,0 0,0 1,1-1,0 1,0 1,1-1,0 0,0 1,0-1,1 1,0 0,0 0,1 0,0 0,0 0,0 0,1 0,1 2,-2 6,1 0,1 0,1 1,0-1,0 0,2 0,0-1,1 1,0-1,1 0,1 0,0 0,1-1,0 0,1-1,1 0,0 0,0-1,1 0,2 0,5 5,1-1,1-1,0-1,1 0,0-2,1-1,0 0,1-1,0-2,0 0,1-2,-1 0,1-2,9 0,-8-3</inkml:trace>
  <inkml:trace contextRef="#ctx0" brushRef="#br0" timeOffset="60116.983">7166 1694,'19'4,"1"-2,0 0,0-2,0 0,-1-1,1-1,0-1,-1 0,1-2,-1 0,10-5,-17 4,0-2,0 1,0-2,-1 1,0-2,0 1,-1-1,-1-1,0 0,0 0,-1-1,-1 0,0-1,0 1,-1-1,-1 0,0-1,3-13,-7-14,-1 41,0-1,0 0,0 1,0-1,0 1,0-1,-1 1,1-1,0 1,0-1,-1 1,1-1,0 1,-1-1,1 1,0 0,-1-1,1 1,-1-1,1 1,-1 0,1 0,-1-1,1 1,-1 0,1 0,-1-1,1 1,-1 0,1 0,-1 0,1 0,-1 0,0 0,1 0,-1 0,1 0,-1 0,1 0,-1 0,1 1,-1-1,0 0,1 0,-1 0,1 1,-1-1,1 0,0 1,-1-1,1 0,-1 1,1-1,0 1,-1-1,1 1,0-1,-1 0,1 1,0-1,0 1,-1 0,1-1,0 1,0-1,0 1,0-1,0 1,0-1,0 1,-14 20,2 0,1 1,1 0,0 1,2 0,1 1,1-1,0 1,0 15,3-26,-3 16,-8 34,3 1,3 0,0 40,9 134,-3-227,0-1,0 1,-1-1,0 0,-1 0,0 0,-1-1,0 1,0-1,-1 0,-1 0,1-1,-1 0,-1 0,1-1,-1 0,0 0,-1 0,0-1,0-1,0 0,-1 0,1 0,-11 2,-4 3</inkml:trace>
  <inkml:trace contextRef="#ctx0" brushRef="#br0" timeOffset="60566.807">7138 2146,'22'-22,"0"2,1 1,1 0,1 2,1 1,0 1,1 1,1 2,0 0,6 0,-9 4,0-1,0-2,-1 0,-1-2,0 0,-1-1,7-7,45-41,-73 62,0 0,0 0,0 1,-1-1,1 0,0 1,0-1,-1 1,1-1,0 1,-1-1,1 1,-1-1,1 1,-1 0,1-1,-1 1,1 0,-1 0,0-1,1 1,-1 0,0 0,1-1,-1 1,0 0,0 0,0 0,0 0,0-1,0 1,0 0,0 0,0 0,0-1,0 1,-1 0,1 0,0 0,0 1,-2 38,0-35,1 1,0-1,0 0,1 1,-1-1,1 1,0-1,1 1,-1-1,1 0,0 1,1-1,-1 0,1 0,0 0,0 0,1 0,-1 0,1 0,0-1,0 1,1-1,3 3,10 1</inkml:trace>
  <inkml:trace contextRef="#ctx0" brushRef="#br0" timeOffset="60915.476">7815 2231,'5'-5,"1"-11,0-8,4-4,0-3,-2 0,3 0,0 0,2 1,4 1,-1 0,2 6,-3 1,2 5,2 5,-2 9,-4 6</inkml:trace>
  <inkml:trace contextRef="#ctx0" brushRef="#br0" timeOffset="61295.92">8182 2005,'10'-12,"1"1,-2 0,1-1,-2 0,0 0,0-1,-1 0,0 0,-1-1,3-12,-8 25,-1 0,1 0,-1 0,0 0,1 0,-1 0,0 0,0 0,0-1,1 1,-1 0,0 0,0 0,-1 0,1 0,0 0,0-1,-1 1,1 0,0 0,-1 0,1 0,-1 0,1 0,-1 0,0 0,1 0,-1 1,0-1,0 0,1 0,-1 1,0-1,0 0,0 1,0-1,0 1,0-1,0 1,0-1,0 1,0 0,-1-1,1 1,0 0,0 0,0 0,0 0,0 0,-54 21,34-4,1 2,1 0,1 1,0 1,1 1,2 0,0 1,-3 9,15-28,1 0,0 0,0 0,0 0,0 1,0-1,1 1,0-1,0 1,0-1,1 1,-1 0,1-1,0 1,1 0,-1-1,1 1,0 0,0-1,0 1,0-1,1 1,0-1,0 0,0 0,1 0,-1 0,1 0,0 0,0-1,0 1,1-1,-1 0,1 0,-1 0,1-1,0 1,0-1,1 0,-1 0,0 0,3 0,5 1,1 0,0-1,0-1,0 0,0-1,0 0,0-1,0-1,0 0,-1 0,1-1,-1-1,1 0,-1-1,7-4,12-6,-2-2,0-1,-1-1,-1-1,10-12,-20 16,-4 1</inkml:trace>
  <inkml:trace contextRef="#ctx0" brushRef="#br0" timeOffset="62083.066">8719 1864,'-40'26,"20"-15,0 1,1 1,0 0,1 2,1 0,0 1,2 0,-1 1,2 1,-8 14,20-30,0 0,0 0,1 0,-1 0,1 1,-1-1,1 1,0-1,0 1,0-1,0 1,1 0,-1-1,1 1,0 0,-1 0,1 0,0-1,1 1,-1 0,0 0,1-1,0 1,-1 0,1-1,0 1,0-1,1 1,-1-1,0 1,1-1,0 0,-1 0,1 0,0 0,0 0,0 0,0 0,1-1,-1 1,0-1,1 1,-1-1,1 0,-1 0,1 0,0 0,-1-1,1 1,8-3,-1 0,1 0,-1-1,0 0,1-1,-2 0,1-1,0 0,-1 0,0-1,0-1,-1 1,0-1,0 0,0-1,-1 0,0 0,4-9,-6 12,120-158,-111 150,-17 27,-15 26,-12 21,4 0,1 2,-10 47,29-77,2 1,1 0,1 0,2 1,2-1,3 13,23 111,-44-174,-2-62,18 66,-1 0,0 1,-1-1,-1 1,0 0,0-1,-1 1,0 0,-1 1,0-1,-1 1,0 0,-1 1,0-1,0 1,-1 0,0 1,-1 0,0 1,-1-1,-33-2,79 21,-6-14,0-1,0-2,-1 0,0-3,0 0,-1-1,0-2,2-3,54-25,-60 30</inkml:trace>
  <inkml:trace contextRef="#ctx0" brushRef="#br0" timeOffset="62398.808">9114 1948,'24'29,"12"9,6-6,0-14,-3-14,-7-13,-5-10,-1-6,-7-4,-5-2,-6 0,-3 0,-4 6</inkml:trace>
  <inkml:trace contextRef="#ctx0" brushRef="#br0" timeOffset="62798.808">9621 2089,'24'-16,"-1"-1,-1-2,0 0,-2-1,0-1,-1-1,-2 0,0-2,-1 0,-15 23,1 0,-1-1,0 1,1-1,-1 1,0-1,0 1,0-1,0 1,0-1,0 0,-1 0,1 1,0-1,-1 0,0 0,1 0,-1 0,0 0,0 0,0 0,0 1,0-1,0 0,-1 0,1 0,-1 0,1 0,-1 1,0-1,0 0,0 0,0 1,0-1,0 1,0-1,0 1,0-1,-1 1,1 0,-1 0,1-1,-1 1,1 0,-1 0,0 1,0-1,1 0,-1 0,0 1,0-1,-1 1,-10 2,1 2,0-1,0 2,0-1,0 2,0-1,1 2,0 0,1 0,-1 0,1 2,1-1,0 1,0 1,-4 5,8-11,0 0,1-1,0 1,0 1,0-1,0 0,1 1,-1 0,1 0,1 0,-1 0,1 1,0-1,0 0,0 1,1 0,-1-1,2 1,-1 0,0 0,1-1,0 1,1 0,-1 0,1 0,0-1,1 1,-1 0,1-1,0 1,1-1,-1 0,1 0,0 0,0 0,1 0,-1-1,1 1,0-1,0 0,1 0,-1 0,10 0,-1 0,1 0,-1-1,1-1,0 0,0-1,0 0,1-2,-1 1,0-2,0 0,-1 0,1-1,0-1,7-3,-19 6,23-5</inkml:trace>
  <inkml:trace contextRef="#ctx0" brushRef="#br0" timeOffset="63234.938">9961 2174,'10'-10,"27"-26,-1-2,-2-1,-1-1,24-43,-51 74,7-11,-6 34,-7-9,1 1,-1-1,1 0,0 0,0 1,1-1,-1 0,1 0,0-1,1 1,-1 0,1-1,0 1,0-1,0 0,1 0,-1 0,1 0,0-1,0 1,1-1,-1 0,0 0,1-1,0 1,0-1,0 0,0 0,0-1,0 0,0 0,0 0,1 0,-1-1,0 0,5 0,0-1,-1 0,1-1,-1 0,0 0,0-1,0 0,-1-1,1 0,-1 0,0-1,0 0,0-1,0 1,-1-2,0 1,-1-1,5-4,-1-4</inkml:trace>
  <inkml:trace contextRef="#ctx0" brushRef="#br0" timeOffset="63485.796">10779 1807,'-34'20,"-15"15,0 6,8 2,17-2,16-8,15-9,11-9,7-8,4-4,3-2,-1-8,0-1,-5 0</inkml:trace>
  <inkml:trace contextRef="#ctx0" brushRef="#br0" timeOffset="64076.27">10948 1835,'-18'88,"17"-86,1 1,0-1,0 0,0 1,0-1,0 1,0-1,1 0,-1 0,1 1,-1-1,1 0,0 0,0 1,0-1,0 0,1 0,-1 0,0-1,1 1,-1 0,1 0,0-1,0 1,-1-1,1 1,0-1,0 0,0 0,1 0,-1 0,0 0,0 0,1-1,0 1,4-2,0-1,0 1,0-1,0-1,0 1,-1-1,0 0,1-1,-1 1,0-1,-1-1,1 1,-1-1,1 0,-2 0,1 0,0-1,-1 0,0 0,2-5,22-22,-23 27,0-1,1 0,-1 1,1 0,1 0,-1 1,1 0,0 0,0 1,1-1,-1 2,1-1,0 1,0 0,0 1,0-1,1 2,-1-1,1 1,6 0,-12 4,1 0,-1-1,0 1,0 0,0 1,0-1,-1 0,1 1,-1 0,0-1,0 1,0 0,-1 0,1 0,-1 0,0 0,0 1,-1-1,1 0,-1 0,0 1,0-1,0 0,0 1,-1-1,-1 3,2 2,-5 427,5-417,0 1,-2-1,0 0,-1 0,-1 0,-1-1,-1 1,-4 8,9-25,0 1,0 0,-1-1,1 1,-1-1,0 0,0 0,0 1,0-1,0 0,0 0,-1-1,1 1,-1 0,1-1,-1 0,0 1,1-1,-1 0,0 0,0-1,0 1,1-1,-1 1,0-1,0 0,0 0,0 0,0 0,0-1,0 1,0-1,0 0,1 0,-1 0,0 0,1 0,-1 0,0-1,1 0,-1 1,1-1,0 0,0 0,0 0,0 0,0-1,0 1,0 0,1-1,-1 1,1-1,0 0,0 1,-1-3,-1-4,1-1,0 0,1 0,-1 1,2-1,-1 0,2 0,-1 0,1 0,1 1,0-1,0 0,1 1,0-1,0 1,1 0,1 0,-1 1,2-1,-1 1,1 0,0 0,1 1,-1 0,1 0,1 0,0 1,0 0,0 1,3-2,26-17,2 3,0 0,1 3,2 1,-1 3,2 1,14-2,-33 10</inkml:trace>
  <inkml:trace contextRef="#ctx0" brushRef="#br0" timeOffset="84324.48">195 2879,'62'-30,"-1"-3,-1-2,-3-3,31-27,-78 59,-1-1,0 0,-1-1,0 0,0 0,-1 0,1-1,-2 0,0-1,0 1,2-7,-8 16,0 0,-1 0,1 0,0 0,0 0,-1-1,1 1,0 0,0 0,-1 0,1-1,0 1,0 0,-1 0,1 0,0-1,0 1,0 0,0 0,-1-1,1 1,0 0,0-1,0 1,0 0,0-1,0 1,0 0,0 0,0-1,0 1,0 0,0-1,0 1,0 0,0-1,-19 26,5 10,1 0,2 1,1 1,2-1,1 1,3 1,0 3,-3 17,-14 106,8-38,-6-1,-5-1,-31 88,52-201,-1-1,-1 0,1 0,-2 0,1-1,-1 0,-1 0,1 0,-1-1,-1 0,0 0,0-1,0 0,-1-1,0 1,0-2,-1 1,0-1,0-1,0 0,0 0,-1-1,1 0,-1-1,0 0,0-1,0 0,-6-1,3 1,-68-7,80 6,0-1,0 1,0-1,0 0,0 0,0 1,0-2,0 1,0 0,0 0,0-1,1 1,-1-1,1 1,-1-1,1 1,0-1,-1 0,1 0,0 0,0 0,0 0,0 0,1 0,-1 0,1 0,-1 0,1-1,0 1,-1 0,1 0,0 0,1-2,2-9,0-1,1 1,1 0,0 0,1 1,0 0,1 0,0 0,1 1,1 0,-1 0,7-5,5-9,182-240,-175 230,-24 28,1 0,0 1,1-1,0 1,0 0,0 0,0 0,1 1,0-1,0 1,1 1,-1-1,1 1,0 1,0-1,0 1,1 0,-1 1,1 0,0 0,-1 0,3 1,45 10,-31-3</inkml:trace>
  <inkml:trace contextRef="#ctx0" brushRef="#br0" timeOffset="84725.541">788 3359,'-5'6,"4"-7,5-13,9-29,3 1,2 0,1 2,2 0,2 1,2 1,5-4,27-28,-43 60</inkml:trace>
  <inkml:trace contextRef="#ctx0" brushRef="#br0" timeOffset="85105.961">1183 3246,'0'0,"25"-10,-1-2,-1-1,0 0,0-2,-2-1,0 0,-1-2,0 0,5-8,-24 25,1-1,0 1,0-1,-1 0,1 0,-1 1,1-1,-1 0,0 0,0-1,0 1,0 0,0 0,0 0,-1-1,1 1,-1 0,0-1,1 1,-1 0,0-1,0 1,-1-1,1 1,0 0,-1-1,1 1,-1 0,0 0,0-1,0 1,0 0,0 0,0 0,-1 0,1 0,-1 0,1 1,-1-1,0 0,0 1,0-1,0 1,0 0,0 0,0-1,0 1,0 1,0-1,-1 0,0 0,-4 0,0 0,1 1,-1 0,0 0,0 0,1 1,-1 0,0 0,1 1,-1 0,1 0,0 0,-1 1,1 0,0 0,1 1,-1 0,1 0,-1 0,1 0,0 1,1 0,-1 1,-5 4,1 1,0 0,1 1,1 0,0 0,0 0,1 1,1 0,0 1,-2 9,6-18,-1 0,2 0,-1 0,1 1,-1-1,1 0,1 0,-1 0,1 0,0 0,0 0,0 0,1 0,-1 0,1-1,0 1,1-1,-1 1,1-1,0 0,0 0,1 0,-1 0,1 0,-1-1,1 0,0 0,1 1,5 2,0-1,0 1,1-2,0 1,0-1,0-1,0 0,1-1,-1 0,1-1,-1 0,1 0,11-2,0 0,0-1,0-1,0-2,-1 0,0-1,0-1,0-2,-1 0,0-1,19-12,-16 8</inkml:trace>
  <inkml:trace contextRef="#ctx0" brushRef="#br0" timeOffset="90005.565">2114 3049,'0'-3,"0"0,0 0,0 0,-1 0,1 0,-1 0,0 0,0 0,0 0,0 0,-1 0,1 0,-1 1,0-1,0 1,1-1,-1 1,-1 0,1 0,0 0,-1 0,1 0,-1 0,1 1,-1-1,0 1,0 0,0-1,1 1,-1 1,0-1,0 0,-1 1,1-1,0 1,0 0,0 0,0 0,0 1,0-1,0 1,0 0,0 0,0 0,0 0,0 0,1 0,-1 1,-2 1,-20 11,1 2,1 1,0 1,1 1,1 1,1 1,0 0,2 2,-3 5,16-22,0 1,1 0,-1 1,1-1,1 1,0 0,0 0,0 0,1 0,0 0,1 1,-1-1,2-5,0 0,0 0,0 0,0 0,0-1,0 1,1 0,-1 0,1-1,0 1,0 0,0-1,0 1,0 0,1-1,-1 0,1 1,-1-1,1 0,0 0,0 0,0 0,0 0,0 0,1 0,-1-1,1 0,-1 1,1-1,-1 0,1 0,-1 0,1 0,0-1,0 1,1 0,5 0,1-1,-1 1,0-2,1 1,-1-1,1 0,-1-1,0 0,0-1,0 0,0 0,0-1,-1 0,0 0,1-1,-2 0,5-4,114-117,-49-11,-77 159,-82 178,60-152,3 2,1 0,3 0,2 2,2-1,3 2,-2 45,13 72,-3-168,-1-1,1 0,0 0,0 0,0 0,0 1,0-1,0 0,0 0,0 1,0-1,0 0,1 0,-1 0,1 0,-1 0,1 1,-1-1,1 0,-1 0,1 0,0 0,0 0,-1-1,1 1,0 0,0 0,0 0,0-1,0 1,0 0,0-1,0 1,0-1,1 0,-1 1,0-1,0 0,0 1,0-1,1 0,-1 0,0 0,0 0,1 0,-1 0,0-1,0 1,0 0,0-1,1 1,-1-1,149-101,-134 94,-13 8,0 0,-1-1,1 1,-1-1,1 0,-1 0,1 0,-1 0,1 0,-1 0,0-1,0 1,1-1,-1 1,0-1,0 0,-1 0,1 0,0 0,-1 0,1 0,-1-1,0 1,1 0,-1-1,0 1,-1-1,1 1,0-1,-1 1,1-1,-1 0,0 1,0-1,0 0,0 1,0-1,-1-2,-10-6,-1-1,1 1,-2 1,0 0,0 1,0 1,-1 0,0 0,-1 2,0 0,0 0,0 1,-16-2,-185-38,289 23,116-11,-35 0,-130 25</inkml:trace>
  <inkml:trace contextRef="#ctx0" brushRef="#br0" timeOffset="90910.465">2397 3106,'-4'6,"0"1,0 1,1-1,-1 0,2 1,-1 0,1 0,1-1,-1 1,1 0,1 1,-1-1,2 0,0 7,-2 0,0-9,0-1,0 1,0-1,0 1,1 0,0-1,0 1,1-1,0 1,0-1,0 1,0-1,1 1,0-1,0 0,0 0,1 0,0 0,0 0,0-1,0 1,1-1,0 0,0 0,0 0,0 0,0-1,1 0,0 0,0 0,0 0,0-1,0 0,3 1,3-4,0-2,-1 1,1-2,-1 1,0-1,0-1,0 0,0 0,-1-1,0 0,0 0,-1-1,0-1,0 1,0-1,-1-1,0 1,-1-1,0 0,0-1,-1 1,0-1,-1 0,0-1,1-6,23-81,-29 95,-1 12</inkml:trace>
  <inkml:trace contextRef="#ctx0" brushRef="#br0" timeOffset="94805.119">3018 3219,'9'0,"1"-1,0 1,0-2,0 1,-1-1,1-1,-1 0,0 0,0 0,0-1,0-1,0 0,-1 0,0-1,0 1,0-2,-1 1,0-1,2-3,-8 9,1-1,-1 1,0-1,0 1,0-1,0 0,0 1,-1-1,1 0,-1 1,1-1,-1 0,1 0,-1 0,0 0,0 1,0-1,0 0,0 0,0 0,0 0,-1 1,1-1,-1 0,1 0,-1 0,0 1,0-1,0 1,0-1,0 0,0 1,0 0,0-1,0 1,-1 0,1-1,-1 1,1 0,-1 0,0 0,-75-20,58 24,1 1,-1 0,1 1,0 1,0 1,1 0,0 2,0 0,1 0,0 2,-2 2,12-8,0 0,0 1,0 0,0 0,1 0,0 1,1 0,-1 0,1 0,0 0,1 1,0 0,0-1,1 1,0 0,0 0,1 1,0-1,0 0,1 0,0 1,1-1,-1 0,2 0,-1 0,1 0,0 0,1 0,0 0,0-1,1 1,0-1,0 0,0 0,1 0,0-1,1 1,-1-1,5 3,-4-4,1 0,-1 0,1-1,0 0,0 0,1 0,-1-1,1-1,0 1,-1-1,1 0,0-1,0 0,1 0,-1 0,0-1,0-1,0 1,0-1,3-1,156-47,-166 49,22-11,-5 1</inkml:trace>
  <inkml:trace contextRef="#ctx0" brushRef="#br0" timeOffset="95545.722">3554 3020,'-69'101,"-83"140,143-210,30-37,133-163,-65 68,-89 101,0-1,0 1,0-1,0 1,0-1,0 0,0 1,1-1,-1 1,0-1,0 1,1-1,-1 1,0-1,1 1,-1-1,1 1,-1 0,0-1,1 1,-1 0,1-1,-1 1,1 0,-1-1,1 1,-1 0,1 0,-1 0,1 0,0-1,-1 1,1 0,-1 0,1 0,-1 0,1 0,0 0,-1 0,1 1,-1-1,1 0,-1 0,1 0,-1 1,1-1,-1 0,1 0,-1 1,1-1,-1 0,1 1,-1-1,1 1,-1-1,0 1,1-1,-1 0,0 1,1-1,-1 1,0 0,0-1,0 1,1-1,-1 1,0-1,0 1,2 48,-3-33,1-12,0-1,0 1,0 0,0-1,0 1,1 0,0-1,0 1,0 0,0-1,0 0,1 1,-1-1,1 0,0 1,0-1,0 0,1-1,-1 1,1 0,-1-1,1 1,0-1,0 0,0 0,0 0,1 0,-1 0,0-1,1 0,-1 1,1-1,-1-1,1 1,0 0,-1-1,1 0,0 0,-1 0,1 0,0 0,-1-1,1 0,0 0,-1 0,1 0,-1 0,2-1,8-8,1-1,-1 1,-1-2,0 0,-1-1,0 0,0 0,-2-1,0 0,0-1,-2 0,1-1,-2 1,0-1,0-4,6-44,-19 58,-3 6</inkml:trace>
  <inkml:trace contextRef="#ctx0" brushRef="#br0" timeOffset="96161.136">4146 2936,'-31'27,"18"-23,0 2,1-1,0 2,1-1,-1 2,1 0,1 0,0 1,0 0,0 0,1 1,1 1,-1-1,2 1,0 1,0 0,1 0,0 0,5-8,0 0,1 0,-1 1,1-1,0 0,0 0,0 0,1 1,-1-1,1 0,0 0,0 0,1 0,-1 0,1 0,0-1,0 1,0 0,1-1,-1 0,1 1,-1-1,1 0,0 0,1-1,-1 1,0-1,1 1,-1-1,1 0,1 0,126 44,-126-44,0-1,0 0,0 0,0 0,0-1,1 0,-1 0,0 0,0-1,0 0,0 0,0 0,0 0,0-1,0 0,0 0,-1 0,1 0,-1-1,1 0,-1 0,0 0,0-1,0 1,0-2,7-9</inkml:trace>
  <inkml:trace contextRef="#ctx0" brushRef="#br0" timeOffset="96906.057">4457 2936,'-9'11,"1"0,1 1,0 0,1 0,0 0,1 1,0 0,-2 11,2-10,3-9,-1 0,1 0,0 0,1 0,-1 1,1-1,0 0,0 1,0-1,1 1,0-1,0 1,1-1,-1 0,1 1,0-1,0 0,1 1,0-1,0 0,0 0,1 0,-1 0,1-1,0 1,0-1,1 0,-1 0,1 0,0 0,0 0,1-1,-1 0,1 0,-1 0,1 0,0-1,2 1,4-4,1-1,0 0,0 0,-1-1,1-1,-1 0,0 0,0-1,0-1,-1 0,0 0,0-1,0 0,-1-1,0 0,-1 0,0-1,0 0,-1-1,0 0,5-9,6-6,-2-1,-1-1,-1 0,-2 0,9-26,-21 77,1-1,1 0,1 0,1 0,1 0,1-1,1 0,1 0,1 0,2 1,108 277,-114-278,0 0,-1 0,-2 0,0 0,-1 1,-2 13,1-30,-1 1,0-1,0 1,0-1,-1 1,0-1,0 0,-1 0,0 0,0 0,0 0,-1-1,1 0,-1 1,-1-1,1 0,-1-1,0 1,0-1,0 0,0 0,-1-1,0 0,-1 1,-4 1,0-1,0 0,-1 0,1-2,-1 1,0-1,0-1,0 0,0-1,-2 0,10 0,0 0,0-1,-1 1,1-1,0 0,0-1,0 1,0 0,0-1,0 0,1 0,-1 0,0-1,1 1,0-1,-1 0,1 0,0 0,1 0,-1 0,1-1,-1 1,1-1,0 0,0 1,0-1,1 0,-1 0,1 0,0-2,1-8,0-1,1 1,0-1,2 1,-1-1,2 1,0 0,0 0,2 1,-1-1,2 1,0 0,0 1,1 0,1 0,0 1,1 0,0 0,0 1,2-1,29-31,1 1,2 2,2 2,2 2,6-1,-29 21,1 2,1 1,0 0,1 3,0 0,1 1,28-3,-4-2,-33 7</inkml:trace>
  <inkml:trace contextRef="#ctx0" brushRef="#br0" timeOffset="99258.799">5614 2653,'0'-2,"1"0,-1 0,1-1,0 1,0 0,0 0,0 0,0 0,0 0,1 0,-1 0,1 1,-1-1,1 0,-1 1,1-1,0 1,0 0,0 0,0-1,0 1,0 0,0 1,0-1,1 0,-1 1,0-1,0 1,1-1,-1 1,0 0,2 0,36-11,1 1,1 3,-1 1,1 1,0 3,24 2,-63 0,1 0,-1 0,0 1,1-1,-1 1,0-1,1 1,-1 0,0 1,0-1,0 0,0 1,0 0,0 0,0 0,0 0,-1 0,1 0,-1 1,0-1,1 1,-1 0,0 0,-1-1,1 1,0 1,-1-1,0 0,0 0,0 0,0 1,0-1,-1 0,1 1,-1-1,0 1,0-1,0 0,0 1,-1-1,1 0,-1 1,0-1,0 0,0 1,-1-1,-83 159,-79 77,146-201,13-20</inkml:trace>
  <inkml:trace contextRef="#ctx0" brushRef="#br0" timeOffset="99512.77">6291 3331,'-29'28,"-14"11,0-3</inkml:trace>
  <inkml:trace contextRef="#ctx0" brushRef="#br0" timeOffset="99744.783">5981 3246,'38'34,"23"15,5 0,-3-3,-8-11,-8-10,-8-10,-10-7</inkml:trace>
  <inkml:trace contextRef="#ctx0" brushRef="#br0" timeOffset="100923.985">6291 3387,'-48'34,"-102"92,66-68,83-52,5-3</inkml:trace>
  <inkml:trace contextRef="#ctx0" brushRef="#br0" timeOffset="101927.193">5811 3133,'0'5,"0"6,0 7,-4-1,-3 3,1-4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28.0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2822 2015,'60'-48,"-48"46,0-1,0 2,0 0,0 0,1 1,-1 0,0 1,0 1,0 0,0 0,0 2,0-1,-1 1,1 1,-1 0,0 1,-1 0,1 0,-1 1,3 3,-8-2,1 0,-2 1,1 0,-1 0,0 0,-1 0,0 0,-1 1,0-1,0 1,-1 0,0 0,-1-1,0 1,0 0,-1 0,-1-1,0 6,0 22,0 360,5-367,2-1,0 1,2-1,1 0,2 0,0-1,2-1,3 4,-14-29,8 19,4 11,1 0,2 0,1-1,1-2,2 1,3 0,-8-16,1 0,0-1,1-1,0 0,1-2,1 0,15 6,82 25,-126-24,-65 4,66-20,-1 1,0 0,1 1,-1 0,1 0,0 1,0 0,0 1,1 0,-1 0,-2 4,6-2,1 0,0 0,1 1,0-1,0 1,0 0,1 0,0 0,1 0,0 0,0 0,1 0,0 1,0-1,1 0,0 0,2 5,-2 15,29 200,-16-142,-10-70,-1-1,0 1,-1 0,-1 0,-1 0,0-1,-2 14,-23 197,25-213,0-1,-1 0,-1 1,0-1,0 0,-1 0,0 0,-1 0,-1-1,0 1,0-1,-1 0,-1-1,0 0,0 0,-1 0,0-1,0 0,-1 0,-4 2,2-6,-1-1,1 0,-1 0,0-2,0 1,-1-1,1-1,0 0,-1-1,1 0,0-1,-11-2,-14 2,-95-1,120 2</inkml:trace>
  <inkml:trace contextRef="#ctx0" brushRef="#br0" timeOffset="7819.902">1 999,'28'4,"1"-1,-1-2,1-1,0-1,0-1,-1-2,0-1,0-1,26-9,-26 6,0-1,-1-2,-1 0,0-2,-1-1,0-1,-1-1,-1-1,-1-1,-1-1,0-1,-1 0,-2-2,0 0,10-19,55-81,-5-4,-1-13,20-55,-49 108,-48 87,0-1,0 1,1-1,-1 0,0 1,1-1,-1 1,0 0,1-1,-1 1,1-1,-1 1,0-1,1 1,-1 0,1-1,-1 1,1 0,0 0,-1-1,1 1,-1 0,1 0,-1 0,1 0,0 0,-1 0,1 0,-1 0,1 0,0 0,-1 0,1 0,-1 0,1 0,0 0,-1 1,1-1,-1 0,1 0,-1 1,1-1,-1 0,1 1,-1-1,1 1,-1-1,1 0,-1 1,0-1,1 1,-1-1,0 1,0 0,1-1,-1 1,0-1,0 1,0-1,1 1,-1 0,0-1,0 1,0-1,12 49,-11-41,8 55,-3 1,-3 0,-4 34,1-44,1 4,-2 0,-2 0,-3 0,-3 0,-2-1,-3-1,-2 0,-21 48,27-84,-1 0,-1-1,0-1,-2 0,0-1,-1 0,-1-1,0-1,-1-1,-3 1,10-7,0-1,-1 0,0-1,-1 0,1-1,-1 0,0-1,0 0,-1-1,1 0,-1-1,1-1,-1 0,0 0,1-1,-1-1,0 0,-3-2,10 2,0 0,0-1,1 0,-1-1,0 1,1-1,0 0,0 0,-1-1,2 1,-1-1,0 0,1-1,0 1,0-1,0 0,1 0,0 0,-1 0,2 0,-1-1,1 1,0-1,0 0,0 0,1 0,0 0,0 0,0 0,1 0,0 0,0 0,1 0,-1 0,2-3,4-16</inkml:trace>
  <inkml:trace contextRef="#ctx0" brushRef="#br0" timeOffset="8232.922">1411 971,'49'-12,"-1"-2,0-2,-1-2,0-2,-2-2,39-26,-75 43,-1-1,0 0,0 0,0-1,-1 0,0 0,0-1,-1 0,0 0,-1 0,1-1,-2 0,1 0,-1 0,0-1,-1 1,0-1,-1 0,0 0,-1 0,1-8,-2 15,0 0,0 0,-1 0,1 0,-1 0,0 0,0 1,0-1,0 0,0 0,-1 1,1-1,-1 1,1-1,-1 1,0 0,0-1,0 1,-1 0,1 1,0-1,-1 0,1 0,-1 1,0 0,1-1,-1 1,0 0,0 0,0 1,1-1,-1 1,0-1,0 1,0 0,0 0,0 0,0 0,0 1,0-1,0 1,0 0,0 0,1 0,-1 0,0 0,1 1,-1-1,0 1,1-1,-1 2,-23 13,1 0,1 2,1 1,0 1,1 1,2 1,0 0,1 2,1 0,2 1,0 1,-6 17,13-25,2 0,0 1,1 0,1 0,1 1,0-1,1 7,2-19,1 0,0-1,0 1,0 0,1 0,0-1,0 1,0-1,1 1,0-1,1 1,-1-1,1 0,0 0,1 0,-1-1,1 1,0-1,1 0,-1 0,1 0,0-1,1 1,6 2,-1-1,1 0,0-1,0 0,0-1,1-1,-1 0,1 0,0-1,0-1,0 0,0-1,0 0,0-1,0-1,0 0,-1 0,7-3,25-8,-1-1,0-2,-2-2,27-16,-21 6,-1-2,-1-2,-2-1,13-16,-29 27,-2 1</inkml:trace>
  <inkml:trace contextRef="#ctx0" brushRef="#br0" timeOffset="8621.97">2173 914,'42'-2,"0"-2,-1-1,0-2,0-3,0 0,-2-3,3-2,-31 11,-1 0,0 0,0-1,0 0,0 0,-1-1,0-1,0 0,-1 0,0 0,0-1,0 0,-1-1,0 0,-1 0,0 0,-1-1,0 0,0 0,1-6,-5 13,0 0,0 1,-1-1,1 0,-1 1,0-1,0 0,0 0,0 1,0-1,-1 0,1 1,-1-1,0 0,1 1,-1-1,-1 1,1-1,0 1,0-1,-1 1,0 0,1 0,-1 0,0 0,0 0,0 0,0 0,0 1,-1-1,1 1,0-1,-1 1,1 0,-1 0,1 0,-1 0,0 1,1-1,-1 1,-1-1,-4 0,1 0,-1 0,0 1,0 0,0 0,0 1,1 0,-1 0,0 1,1 0,-1 1,1-1,0 1,-3 2,-8 7,2 1,-1 1,2 0,0 2,0-1,2 2,0 0,1 0,0 1,2 1,0 0,1 0,1 1,1 0,0 0,2 1,-1 9,4-20,0-1,1 1,1 0,-1 0,2 0,-1 0,1 0,1 0,0-1,0 1,1 0,1-1,-1 0,1 0,1 0,-1 0,2-1,-1 1,1-1,0-1,1 1,0-1,0 0,1-1,2 3,9 2,1 0,0-1,0-1,1 0,1-2,-1-1,1 0,0-2,0 0,0-2,1 0,-1-2,1 0,-1-2,0 0,1-1,-1-1,-1-2,1 0,-1-1,0-1,0-1,-1-1,0-1,-1 0,0-2,-1 0,-1-1,7-6,1-5</inkml:trace>
  <inkml:trace contextRef="#ctx0" brushRef="#br0" timeOffset="12901.854">3725 802,'81'21,"0"-4,1-3,0-4,49-1,-79-5,267 9,15-15,-89 0,-133 2,-148 34,4-8,0 0,2 3,1 0,2 2,-1 3,-442 660,264-381,82-156,128-162,-1 0,1 0,-1-1,-1 0,1 1,-1-1,0 0,0 0,-1-1,0 1,0 0,0 0,-1 0,0-1,0 1,-1 0,1-1,-2 1,1 0,0 0,-1 0,0 0,-1 0,-2-5,-2-6,-1 1,0 0,-2 0,0 0,0 1,-1 1,-1 0,-9-8,-30-24,51 45,1 0,-1 0,0 1,1-1,-1 0,1 0,-1 1,1-1,-1 1,1-1,-1 0,1 1,0-1,-1 1,1 0,0-1,-1 1,1-1,0 1,0 0,-1 0,1-1,0 1,0 0,0 0,-1 0,1 0,0 0,0 0,0 0,-1 0,1 0,0 0,0 0,0 1,-1-1,1 0,0 1,0-1,-1 0,1 1,0-1,0 1,101 13,0-5,1-4,16-6,132 1,-245 0,0 1,-1 0,1-1,0 2,0-1,0 1,-1 0,1 0,-1 0,1 1,-1 0,0 0,1 1,-6-2,-1 0,1 0,-1 0,1 0,-1 0,0-1,1 1,-1 0,0 0,0-1,0 1,-1-1,1 1,0-1,-1 1,1-1,0 0,-1 0,0 1,1-1,-1 0,0-1,1 1,-1 0,0 0,0-1,0 1,0-1,-317 126,178-78,128-37,17-8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54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0 340,'1'420,"0"-401,0 0,1 0,1-1,1 1,1-1,0 0,2 0,0 0,0-1,2 0,0 0,8 8,-13-21,0 0,0 0,0 0,1-1,-1 0,1 0,0 0,0-1,0 0,1 1,-1-2,0 1,1-1,-1 0,1 0,-1 0,1-1,0 0,-1 0,1 0,-1-1,1 1,-1-2,1 1,-1 0,1-1,-1 0,0 0,0-1,0 0,0 0,0 0,-1 0,0 0,1-1,-1 0,0 0,-1 0,3-4,114-183,-94 135,-3-2,-2 0,-2-2,1-18,-16 148,-4-51,1 0,0 0,2-1,1 1,0 0,1-1,1 0,0 0,2-1,0 0,4 6,-8-16,0-1,0 1,1-1,-1 0,1 0,1-1,-1 1,1-1,0 0,0-1,1 1,-1-1,1-1,0 1,0-1,0 0,1-1,-1 1,1-2,-1 1,1-1,0 0,-1 0,1-1,0 0,0-1,-1 0,7-1,3-5,0 0,-1-1,0 0,0-1,-1-1,0-1,-1 0,0-1,-1 0,0-1,-1-1,-1 0,0 0,-1-1,0-1,-1 1,-1-2,-1 1,0-1,3-14,-4 15,-1 1,0-1,-2-1,0 1,0 0,-2-1,0 1,-1-1,-1 1,0-1,-1 1,-1-1,0 1,-3-5,-1 3</inkml:trace>
  <inkml:trace contextRef="#ctx0" brushRef="#br0" timeOffset="449.979">1242 1,'-23'81,"3"1,4 1,4 1,0 56,12-135,-5 46,3 1,1-1,3 0,6 28,-8-75,-1 1,1-1,1 0,-1 0,1 0,-1 0,1 0,0 0,0 0,1 0,-1 0,1 0,0-1,0 1,0-1,1 1,-1-1,1 0,0 0,0 0,0 0,0 0,0-1,0 1,1-1,0 0,-1 0,1 0,0-1,0 1,0-1,0 0,0 0,0 0,0-1,0 0,0 1,0-1,0-1,0 1,1 0,-1-1,0 0,0 0,0 0,1-1,8-7,-1-1,0 0,0-1,-1 0,-1-1,1 0,-2-1,0 0,2-5,28-35,29-30,-67 82,0 1,0 0,0 0,-1 0,1-1,0 1,0 0,0 0,0 0,0 0,0 1,0-1,-1 0,1 0,0 1,0-1,0 0,0 1,-1-1,1 0,0 1,0 0,-1-1,1 1,0-1,-1 1,1 0,0-1,-1 1,1 0,-1 0,1-1,-1 1,0 0,1 0,-1 0,0 0,0-1,1 1,-1 0,0 0,0 0,0 0,0 0,0 0,0 0,0-1,-1 1,1 0,0 0,0 0,-1 0,1 0,0-1,-1 1,1 0,-1 0,1-1,-1 1,1 0,-1 0,1 2,0 23,-2-9,1 0,1 0,0-1,2 1,-1 0,2 0,1-1,0 0,1 0,0 0,1 0,1-1,4 5,26 8,-17-21</inkml:trace>
  <inkml:trace contextRef="#ctx0" brushRef="#br0" timeOffset="798.929">1863 791,'13'0,"1"-1,-1 0,1-1,-1-1,0 0,0 0,0-1,0-1,0-1,-1 1,0-2,0 0,-1 0,0-1,0-1,-1 1,9-11,-17 17,1 0,-1 0,0-1,0 1,-1-1,1 1,0-1,-1 0,1 0,-1 1,0-1,0 0,0 0,-1 0,1 0,-1 0,1-1,-1 1,0 0,0 0,-1 0,1 0,-1 0,1 0,-1 0,0 0,0 0,0 0,0 0,-1 0,1 1,-1-1,0 1,0-1,0 1,0-1,0 1,0 0,0 0,-1 0,1 0,-1 1,0-1,0 1,1-1,-1 1,0 0,0 0,0 0,0 1,0-1,0 1,0-1,0 1,0 0,-1 0,1 0,-1 1,-10 4,1 1,-1 1,1 0,1 1,-1 0,1 1,1 0,0 1,0 0,1 1,0 0,1 1,-6 8,7-9,0 1,0 0,2 0,-1 0,2 1,-1-1,2 1,0 1,0-1,1 4,2-12,0-1,0 1,1 0,0 0,0 0,0 0,1 0,0 0,0 0,0 0,0-1,1 1,-1 0,1-1,0 1,1-1,-1 0,1 1,0-1,0-1,0 1,1 0,-1-1,1 1,0-1,0 0,0-1,0 1,4 1,7 1,1-2,-1 1,1-2,0 0,0-1,0-1,0 0,0-1,0-1,-1 0,1-2,-1 1,1-2,-1 0,0-1,-1 0,1-1,-1-1,2-2,9-1</inkml:trace>
  <inkml:trace contextRef="#ctx0" brushRef="#br0" timeOffset="1216.041">2258 904,'6'-1,"0"-1,-1 1,1-1,-1-1,1 1,-1-1,0 0,0 0,0 0,-1-1,1 1,-1-1,0 0,3-4,-1 3,143-172,-123 158,-25 19,0 0,-1 0,1 0,-1 0,1 0,-1 0,1 0,-1 0,1 0,-1 1,1-1,-1 0,1 0,-1 0,1 1,-1-1,1 0,-1 1,0-1,1 0,-1 1,1-1,-1 1,0-1,1 1,-1-1,0 1,0-1,1 1,-1-1,0 1,0-1,0 1,0-1,0 1,0-1,0 1,0-1,0 1,0-1,0 1,0-1,0 1,0 0,0-1,0 1,-1-1,1 1,0-1,0 1,-1-1,1 1,-5 38,-1 89,6-124,1 0,0 0,0 0,0 0,0-1,1 1,-1 0,1 0,0-1,0 1,0-1,1 0,-1 1,1-1,0 0,0-1,0 1,0 0,0-1,1 0,-1 0,1 0,-1 0,1 0,0-1,0 1,0-1,2 0,5 0,0-2,0 1,1-2,-1 1,0-2,0 1,-1-1,1-1,-1 0,1-1,-1 0,0 0,-1-1,1 0,-1-1,-1 0,1 0,-1-1,0 0,-1-1,5-6,-3 5,0 1,-1-2,0 1,0-1,-1-1,-1 1,0-1,0 0,-1-1,-1 1,0-1,-1 0,0-3,-4-3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0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1 151,'621'0,"-596"-3,-30-12,-153-84,157 99,0-2,0-1,0 1,0 0,-1 0,1 0,-1 0,1 1,-1-1,0 0,0 1,0-1,0 1,0-1,0 1,0 0,0 0,-1 0,1 0,0 1,-1-1,1 0,0 1,-1 0,1-1,-1 1,1 0,-1 0,1 1,-1-1,1 0,0 1,-1-1,1 1,0 0,-1 0,1 0,0 0,0 0,0 1,0-1,-1 2,-3 7,1 1,0 0,1 0,0 1,1-1,1 1,-1 0,2 0,0 0,0 0,1 0,1 0,0 0,1 3,-5 88,-11 3,16-104,-1-1,1 0,-1 0,1 0,0 0,-1 0,1 0,0 0,0-1,0 1,0-1,-1 1,1-1,0 0,0 0,0 0,0 0,0 0,0 0,0 0,0-1,0 1,-1-1,1 1,0-1,0 0,0 1,-1-1,1 0,0 0,-1 0,1-1,-1 1,1 0,-1-1,0 1,0-1,1 0,150-146,-74 49,-65 86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0,'-8'2,"-1"0,1 1,-1 0,1 0,0 1,0 0,0 0,1 1,-1 0,1 0,0 1,1 0,-1 0,1 0,-2 4,-3 1,0 2,1 0,0 0,1 0,1 1,0 1,0-1,2 1,0 1,1-1,0 1,1 0,1 0,0 0,2 0,0 1,0-1,2 15,0-25,-1-1,1 0,0 1,0-1,0 0,1 0,0 0,0 0,0 0,0-1,1 1,0 0,0-1,0 0,1 0,-1 0,1 0,0 0,0-1,0 0,0 0,1 0,-1 0,1-1,0 1,0-1,0 0,0-1,0 1,0-1,1 0,-1-1,0 1,0-1,1 0,-1 0,0 0,4-2,7-4,-1 0,1-1,-1-1,-1-1,1 0,-2 0,1-2,-1 0,-1 0,0-1,-1 0,0-1,0-1,-2 0,0 0,0-1,-2 0,1 0,-2-1,0 0,-1 0,1-10,-4 20,-1 0,0 0,0 0,0 0,-1 0,0 0,-1 0,1 0,-1 0,0 0,0 1,-1-1,0 0,0 0,0 1,-1-1,1 1,-2 0,1 0,0 0,-1 0,0 0,0 1,0 0,-1 0,1 0,-1 0,0 1,0 0,0 0,-1 0,1 0,-1 1,1 0,-1 0,0 1,0-1,0 1,0 1,0-1,0 1,0 0,0 0,0 1,0-1,-4 2,-76 38,61-24</inkml:trace>
  <inkml:trace contextRef="#ctx0" brushRef="#br0" timeOffset="436.007">543 57,'-22'24,"2"2,1 0,1 1,1 1,2 1,1 0,1 1,-1 7,12-32,0 0,1 0,0 0,0 0,0 1,1-1,0 0,0 1,0-1,0 0,1 0,0 1,0-1,0 0,1 0,0 0,0 0,0 0,1-1,-1 1,1 0,0-1,0 0,1 0,-1 0,1 0,0-1,0 1,0-1,1 0,-1 0,1 0,0-1,-1 0,1 0,0 0,0 0,3 0,0 0,-1 0,1 0,0-1,0 0,0 0,0-1,0 0,0 0,0-1,0 0,-1 0,1-1,0 0,-1 0,1-1,-1 0,0-1,1 1,-2-1,1 0,0-1,-1 0,0 0,0 0,-1-1,1 0,-1 0,0 0,-1-1,1 0,-1 1,-1-2,1 1,-1 0,-1-1,1 1,0-5,-1-2,-1 1,0-1,-1 0,-1 1,0-1,0 1,-2-1,1 1,-2 0,0 0,0 0,-2 0,1 1,-1 0,-1 0,0 0,-1 1,0 0,-1 1,0-1,-1 1,7 8,0-1,0 1,-1 0,1 0,0 1,-1-1,1 1,-1-1,0 1,1 0,-1 1,0-1,1 1,-1-1,0 1,0 0,0 1,1-1,-1 0,0 1,1 0,-1 0,0 0,1 1,-1-1,1 1,0 0,-1-1,1 2,0-1,0 0,0 1,1-1,-1 1,0 0,1 0,0 0,0 0,0 0,0 0,0 1,0 1,-11 16,3-1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5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0,'-20'19,"1"0,0 1,2 1,0 1,2 0,0 1,2 1,-10 22,-77 135,-55-2,139-165,3-6</inkml:trace>
  <inkml:trace contextRef="#ctx0" brushRef="#br0" timeOffset="283.515">18 57,'16'33,"1"0,2-2,1 0,1-1,2-1,1-1,1-1,1-1,2 0,-14-15,-1 2,-1 0,0 1,-1 0,0 1,-1 0,-1 0,0 1,-1 0,0 5,1 3,-1-2</inkml:trace>
  <inkml:trace contextRef="#ctx0" brushRef="#br0" timeOffset="930.055">498 762,'39'-117,"-30"97,2-1,1 0,1 1,1 0,0 1,2 1,0 0,18-14,-33 30,0 1,0 0,0 0,1-1,-1 1,1 0,-1 0,1 0,-1 1,1-1,-1 0,1 0,0 1,-1-1,1 1,0 0,-1-1,1 1,0 0,0 0,-1 0,1 0,0 0,0 1,-1-1,1 0,0 1,-1-1,1 1,0 0,-1-1,1 1,-1 0,1 0,-1 0,1 0,-1 0,0 1,0-1,1 0,-1 1,0-1,0 1,0-1,0 1,-1-1,1 1,0-1,-1 1,1 0,-1-1,0 1,1 0,-1 0,0 1,12 100,-12-102,0 0,0 0,1 0,-1-1,0 1,0 0,1 0,-1 0,0-1,1 1,-1 0,1-1,-1 1,1 0,-1-1,1 1,-1 0,1-1,0 1,-1-1,1 1,0-1,0 1,-1-1,1 0,0 1,0-1,0 0,-1 0,1 0,0 1,0-1,0 0,0 0,0 0,-1 0,1 0,0-1,0 1,0 0,0 0,-1-1,1 1,0 0,0-1,-1 1,1 0,0-1,0 1,-1-1,1 0,-1 1,1-1,0 1,-1-1,1 0,-1 0,40-43,-36 38,9-12,-10 13,-1 0,1 0,0 1,0-1,1 1,-1 0,1 0,0 0,0 0,0 1,1-1,-1 1,1 0,0 1,0-1,0 1,0 0,0 0,0 0,1 1,1-1,-5 4,1 0,0 0,-1 0,1 0,-1 0,1 1,-1-1,0 1,0-1,0 1,-1 0,1 0,-1 0,1 0,-1 0,0 0,0 0,0 0,-1 1,1-1,-1 0,1 0,-1 1,0-1,-1 0,1 1,4 20,2-3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1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2488 206,'80'-8,"-1"-3,0-3,-1-4,58-21,-130 38,0-1,0 0,-1 0,1 0,0-1,-1 1,0-1,0-1,0 1,0-1,0 0,-1 0,1 0,-1 0,0-1,0 0,-1 0,0 0,1 0,-2 0,1-1,-1 0,0 1,1-5,-3 10,0-1,0 0,0 1,0-1,0 0,-1 1,1-1,0 1,-1-1,1 0,0 1,-1-1,1 1,-1-1,1 1,0-1,-1 1,0-1,1 1,-1 0,1-1,-1 1,1 0,-1-1,0 1,1 0,-1 0,0-1,1 1,-1 0,0 0,1 0,-1 0,0 0,1 0,-1 0,0 0,1 0,-1 0,0 1,1-1,-1 0,0 0,1 1,-1-1,1 0,-1 1,0-1,1 0,-1 1,1-1,-1 1,1-1,-1 1,-32 25,14 0,1 1,1 0,2 2,0 0,2 0,2 1,0 1,2 0,1 0,2 1,1 0,2 0,0 0,3 10,-35 369,33-368,-1 1,-2 0,-2-1,-2 0,-2-1,-2 0,-12 26,-43 10,66-76,0 0,0-1,0 0,-1 0,1 1,-1-1,1-1,0 1,-1 0,0 0,1-1,-1 0,1 1,-1-1,1 0,-1 0,0-1,1 1,-1 0,1-1,-1 0,1 1,-1-1,1 0,-1 0,1-1,0 1,0 0,-1-1,1 1,0-1,0 0,1 0,-1 1,0-1,1 0,-1-1,1 1,-8-14,1-1,0 0,1-1,2 0,-1 0,2 0,1 0,0-1,1 0,1 1,1-1,0 0,2 1,3-19,-5 22,1 0,1 0,0 1,1-1,0 0,1 1,1 0,1 0,0 0,0 0,1 1,1 0,0 1,1 0,1 0,0 1,0 0,1 1,0 0,1 0,0 1,9-5,9 2,0 1,1 1,0 2,0 1,14 0,40 14,-61-3</inkml:trace>
  <inkml:trace contextRef="#ctx0" brushRef="#br0" timeOffset="751.752">3419 573,'-4'1,"-24"4,1 1,0 1,0 1,1 2,0 1,0 1,1 1,1 1,1 1,0 1,-2 3,23-18,-1 1,1 0,0 0,0 0,0 0,1 0,-1 0,0 1,1-1,0 0,-1 1,1-1,0 1,0 0,0-1,1 1,-1 0,1 0,-1-1,1 1,0 0,0 0,0-1,1 1,-1 0,0 0,1-1,0 1,0 0,0-1,0 1,0-1,0 1,1-1,-1 1,1-1,0 0,-1 0,1 0,0 0,1 1,9 0,1 1,-1-2,1 1,0-2,0 0,0 0,-1-1,1-1,0 0,0-1,0 0,-1-1,0-1,1 1,-1-2,0 0,-1 0,1-1,-1-1,7-5,22-10,-1-2,-1-2,-1-2,-2-1,4-6,-39 36,0-1,0 0,0 0,0 1,0-1,0 0,0 1,0-1,0 0,0 0,0 1,0-1,0 0,0 1,0-1,0 0,0 0,0 1,0-1,0 0,0 0,1 1,-1-1,0 0,0 0,0 1,0-1,1 0,-1 0,0 0,0 1,1-1,-1 0,0 0,0 0,1 0,-1 0,0 1,0-1,1 0,-1 0,0 0,0 0,1 0,-1 0,0 0,1 0,-1 0,0 0,0 0,1 0,-1 0,0 0,1 0,-1-1,0 1,0 0,1 0,-1 0,0 0,0-1,-7 43,2-20,3-17,1-1,-1 1,1 0,0 0,0 0,1 0,-1 0,1 0,0 0,1 0,-1 1,1-1,0 0,0-1,1 1,-1 0,1 0,0 0,0-1,1 1,-1-1,1 0,0 0,0 0,1 0,-1 0,1-1,0 1,0-1,0 0,0 0,3 1,4-2,-1 0,1-1,-1-1,1 0,0 0,-1-1,1 0,-1-1,1 0,-1-1,0 0,0 0,0-1,-1-1,1 1,-1-2,5-3,12-8,-2-1,0-1,-1-1,-1-1,11-14,-11 12,-1 0,-1-2,-1-1,-1 0,-1-1,-2-1,10-22,-17-23,-9 71,1 0,0 1,0-1,-1 0,1 1,-1-1,0 1,1-1,-1 0,0 1,0 0,0-1,0 1,0 0,0-1,-1 1,1 0,0 0,-1 0,1 0,-1 0,1 0,-1 0,1 1,-1-1,1 0,-1 1,0-1,1 1,-1 0,0 0,1-1,-1 1,0 0,0 1,1-1,-1 0,0 0,1 1,-2-1,-3 2,-1 0,1 1,-1 0,1 0,0 0,0 0,0 1,1 0,-1 0,1 1,0 0,0 0,0 0,1 0,0 1,0-1,0 1,1 0,0 1,0-1,0 0,1 1,0 0,0-1,1 1,0 0,0 0,0 0,1 0,0 0,1-1,-1 1,1 0,1 2,1-3,1 1,0-1,0 0,0 0,1 0,-1-1,1 1,1-1,-1-1,1 1,0-1,0 0,0 0,1 0,-1-1,1 0,0 0,6 1,-6-2,0 1,1 0,-1 0,0 1,-1-1,1 2,-1-1,1 1,-2 0,1 0,0 1,-1-1,0 1,0 0,-1 1,4 6,-4-2,-2 1,1-1,-2 0,1 1,-2 0,1-1,-2 1,0 0,0-1,-1 1,0-1,-1 0,0 0,-1 0,-2 5,2-4</inkml:trace>
  <inkml:trace contextRef="#ctx0" brushRef="#br0" timeOffset="-1164.518">259 799,'3'7,"0"0,0 0,1 0,0 0,0-1,1 0,-1 1,2-2,-1 1,0-1,1 1,0-1,0-1,1 1,0-1,-1-1,1 1,0-1,1 0,-1 0,0-1,1 0,0-1,-1 1,1-2,0 1,-1-1,1 0,0 0,0-1,-1 0,1-1,0 0,35-8,-1-3,0-1,-1-2,0-1,-2-3,0-1,-2-2,0-2,-1-1,-2-1,-1-2,-1-2,12-15,3-4,-3-2,-1-2,-3-2,30-54,-1-41,-61 176,1 166,-4-150,-2 0,-2 0,-1-1,-3 1,-1 0,-2-1,-2 0,-1 0,-2-1,-2 0,-2 1,8-26,0 0,-1 0,-1 0,0-1,-1-1,0 1,-1-2,0 1,-1-2,0 1,-1-2,0 0,0 0,-1-1,0-1,-1 0,-14 4,17-5,-1-2,-1 0,1 0,0-1,-1-1,0 0,0-1,1-1,-1 0,0-1,0 0,1-1,-1 0,-3-2,8 1,-1 0,1 0,0 0,0-1,0-1,0 0,1 0,0 0,0-1,0 0,1-1,0 0,0 0,1 0,-6-9,0-7</inkml:trace>
  <inkml:trace contextRef="#ctx0" brushRef="#br0" timeOffset="-832.438">1726 629,'-19'8,"1"1,1 1,0 0,0 1,1 1,0 0,1 2,0-1,2 2,-1 0,2 0,0 2,-1 1,12-16,0 1,-1-1,1 0,0 1,0-1,0 1,0-1,1 1,-1-1,1 1,-1 0,1-1,0 1,0 0,0-1,1 1,-1 0,1-1,-1 1,1-1,0 1,0-1,0 1,0-1,0 0,0 1,1-1,-1 0,1 0,0 0,0 0,0 0,-1 0,2-1,-1 1,0-1,0 1,0-1,1 0,-1 0,1 0,0 1,7 1,-1 0,1-1,0 0,-1 0,1-1,0-1,0 1,0-2,0 1,-1-1,2-1,11-3,-1-1,0-2,-1 0,1-1,-2-1,1 0,-1-2,-1 0,0-1,-1-1,-1-1,0 0,12-16,-22 25,-1-1,-1 0,1-1,-1 1,0-1,-1 0,0 0,0 0,-1-1,0 1,0 0,0-4,-2 9,0-1,0 1,0-1,0 1,0-1,-1 1,0-1,1 1,-1 0,0 0,-1-1,1 1,-1 0,1 0,-1 0,0 0,0 0,0 1,0-1,-1 1,1-1,-1 1,0 0,1 0,-1 0,0 0,0 0,0 1,0-1,-1 1,-1 0,-7-2,-1 0,0 2,1 0,-1 0,0 1,0 0,0 1,1 1,-1 0,0 1,1 0,0 1,0 0,0 1,0 1,-9 5,-9 5</inkml:trace>
  <inkml:trace contextRef="#ctx0" brushRef="#br0" timeOffset="24824.602">60 1872,'-8'-20,"-6"44,3 18,2 0,2 1,2 0,1 1,2-1,5 42,-3-65,-1-14,1-1,0 0,0 1,0-1,0 0,1 1,0-1,0 0,0 0,1 0,-1 0,1 0,1 0,-1 0,1-1,-1 1,1-1,1 1,-1-1,1 0,-1-1,1 1,0 0,0-1,1 0,-1 0,1 0,0-1,-1 0,1 0,0 0,0 0,0-1,1 1,-1-1,0-1,0 1,1-1,-1 0,0 0,1 0,0-1,6-5,0 0,0-1,-1-1,0 1,-1-2,0 1,0-2,-1 1,0-1,-1 0,0-1,0 0,-1 0,-1-1,0 0,3-8,-3 9,14-25,-2 0,-1-1,-2-1,-1-1,-2 0,-2 0,3-28,-12 66,0-1,0 0,0 0,-1 0,1 1,0-1,-1 0,1 0,-1 0,0 0,0 0,0 0,0 0,0 0,0 0,0 0,0 0,-1 0,1 0,-1 0,0 0,0 0,1 0,-1 0,0 1,0-1,-1 0,1 1,0-1,0 1,-1-1,1 1,-1 0,0-1,1 1,-1 0,0 0,1 0,-1 0,0 1,0-1,0 0,0 1,0-1,0 1,0 0,0 0,0 0,0 0,0 0,0 0,0 0,0 1,-1-1,-1 2,1 1,-1-1,1 1,-1 0,1 0,0 0,0 0,0 0,1 1,-1-1,1 1,-1 0,1 0,1 0,-1 0,0 0,1 0,0 0,0 0,0 1,1-1,-1 0,1 1,0-1,0 0,1 1,-1-1,1 0,0 1,0-1,1 0,-1 0,1 0,0 0,0 0,0 0,0-1,1 1,-1-1,3 3,52 41,-38-39</inkml:trace>
  <inkml:trace contextRef="#ctx0" brushRef="#br0" timeOffset="26009.704">343 1956,'5'0,"1"5,5 1,0 5,-1 5,-3 5,-2 3,2 3,1 1,-2 1,3-4,1-2,2-5,0-1,3-3,-2-4</inkml:trace>
  <inkml:trace contextRef="#ctx0" brushRef="#br0" timeOffset="26647.362">625 2266,'140'-343,"-117"269,-10 116,36 101,-46-137,1 0,-1-1,1 1,0-1,0 0,1-1,0 1,-1-1,1 0,1 0,-1 0,1-1,-1 1,1-1,0-1,0 1,0-1,1 0,-1-1,0 1,1-1,-1 0,1-1,-1 0,1 0,-1 0,1-1,-1 0,0 0,1 0,-1-1,0 0,0-1,0 1,0-1,0 0,0 0,-1-1,0 0,1 0,-2 0,1 0,0-1,-1 0,0 0,0 0,0-1,2-4,2-5,-1-1,0 0,-1 0,-1 0,0-1,-1 0,0-11,-2 6</inkml:trace>
  <inkml:trace contextRef="#ctx0" brushRef="#br0" timeOffset="27197.302">1472 1786,'51'-12,"0"-2,-1-3,-1-2,-1-2,-1-2,33-22,-72 40,1 0,-2-1,1-1,-1 1,0-1,0 0,-1-1,0 1,0-1,-1-1,0 1,0-1,-1 0,0 0,-1 0,0 0,0-1,-1 1,0-1,-1 1,0-1,-1 0,1 0,-2 0,0 1,0-1,0 0,-2 1,1-1,-4-8,5 15,0 1,1-1,-1 1,-1 0,1-1,0 1,0 0,-1 0,0 0,1 0,-1 0,0 0,0 1,0-1,0 0,0 1,0 0,0-1,0 1,-1 0,1 0,-1 0,1 0,0 1,-1-1,0 1,1-1,-1 1,1 0,-1 0,1 0,-1 1,1-1,-1 0,1 1,-1 0,1-1,-1 1,1 0,0 0,-1 1,1-1,0 0,0 1,0-1,0 1,0 0,0-1,0 1,1 0,-1 0,1 0,-1 1,-9 15,0 0,1 1,1 0,1 0,1 1,0 1,2-1,0 1,1 0,1 0,0 19,0-11,-16 177,10 0,11 96,1-93,-3-185,-1 0,-1 0,-2 0,0 0,-1-1,-4 9,7-25,0 0,0 0,-1 0,-1-1,1 1,-1-1,0 0,0 0,-1 0,0 0,0-1,0 1,-1-2,1 1,-1 0,0-1,-1 0,1-1,-1 1,0-1,0 0,-2 0,6-2,-1-1,1 1,-1-1,0 0,1 0,-1 0,1 0,-1-1,1 1,-1-1,1 0,-1 0,1 0,0 0,-1-1,1 1,0-1,0 0,0 0,0 0,1-1,-1 1,0 0,1-1,0 0,-1 0,-1-2,-43-90,45 91,-6-20,0-1,2 0,0 0,2-1,1 1,1-1,1 0,1 0,2 0,0 1,2-2,-2 18,1 1,0-1,0 1,1-1,0 1,0 0,1 1,0-1,0 1,1 0,0 0,0 0,1 1,-1 0,1 1,1-1,-1 1,1 1,0-1,6-1,178-56,-167 55,3 1,-3 1</inkml:trace>
  <inkml:trace contextRef="#ctx0" brushRef="#br0" timeOffset="27479.583">2206 2013,'-17'5,"1"0,-1 2,2 0,-1 0,1 2,0 0,1 1,0 0,0 1,1 0,1 1,0 1,-1 3,11-14,0 1,0 0,1-1,-1 1,1 0,0 0,0 0,0 0,0 0,1 0,-1 0,1 0,0 0,0 0,0 1,0-1,0 0,1 0,-1 0,1 0,0 0,0 0,0 0,0 0,1 0,-1-1,1 1,0 0,-1-1,1 1,0-1,1 0,-1 0,0 0,1 0,-1 0,2 1,5 3,0-1,1 1,0-2,0 1,0-1,1-1,-1 0,1 0,0-1,0 0,1-1,0-1,0 0,0-1,-1 0,1 0,0-2,-1 1,1-2,-1 1,0-1,0-1,0 0,-1-1,0 0,0 0,0-1,-1 0,0-1,0 0,-1-1,0 0,0 0,-1 0,-1-1,1 0,-1 0,-1-1,0 0,-1 0,3-9,-6 14,0 0,-1 0,1 0,-1 0,0 0,-1-1,0 1,0 0,0 0,-1 0,1 1,-1-1,-1 0,1 0,-1 1,0 0,0 0,-1-1,0 2,1-1,-2 0,1 1,0 0,-1 0,0 0,0 0,0 1,0 0,-1 0,1 1,-1-1,0 1,0 0,1 1,-1-1,0 1,-1 0,1 1,0-1,0 1,0 1,0-1,0 1,0 0,-5 1,-8 4</inkml:trace>
  <inkml:trace contextRef="#ctx0" brushRef="#br0" timeOffset="27742.269">2601 2294,'-5'-33,"-1"-22,5-5,2 3,6 5,7 8,6 6,4 5,2 8,3 8,0 12,-4 11,-7 5</inkml:trace>
  <inkml:trace contextRef="#ctx0" brushRef="#br0" timeOffset="28048.681">3137 1927,'-14'1,"0"0,1 1,-1 0,1 1,0 1,0 0,0 1,0 0,1 1,0 0,-9 6,16-9,1 0,-1 0,0 1,1-1,0 1,0 0,0 0,0 1,1-1,-1 1,1 0,0 0,1 0,-1 0,1 0,0 1,1-1,-1 0,1 1,0 0,0-1,0 1,1 0,0-1,0 1,1 0,0-1,0 1,0 1,4 2,0 1,0-1,1 0,0 0,0 0,1-1,1 0,-1 0,1-1,0 0,1 0,0-1,0 0,0-1,1 0,-1 0,1-1,0-1,1 1,-1-1,1-1,-1 0,1-1,0 0,-1 0,1-1,0-1,0 0,-1 0,1-1,0 0,-1-1,0 0,0-1,0 0,4-2,25-21,-27 13</inkml:trace>
  <inkml:trace contextRef="#ctx0" brushRef="#br0" timeOffset="28424.412">3391 2126,'23'-3,"-1"-1,1 0,-1-2,0-1,0 0,0-2,-1 0,-1-2,0 0,0-1,-1-1,0-1,11-11,-27 23,-1-1,1 1,-1 0,0-1,0 0,0 1,0-1,0 0,-1 0,1 0,-1 0,1 0,-1 0,0 0,-1-1,1 1,0 0,-1 0,0-1,0 1,0 0,0-1,0 1,-1 0,0-1,1 1,-1 0,0 0,-1 0,1 0,0 0,-1 0,0 0,0 0,1 0,-2 1,1-1,0 1,0-1,-1 1,0 0,1 0,-1 0,0 1,0-1,0 0,0 1,-9 0,0 1,0 0,0 1,0 0,0 1,1 0,-1 1,1 1,-1-1,1 2,0-1,1 2,-1 0,1 0,0 0,1 1,-1 1,1 0,1 0,-1 1,1 0,1-3,0 0,1 0,-1 0,1 1,1 0,-1 0,1 0,0 1,1-1,0 1,0 1,1-1,0 0,0 1,1-1,0 1,0 0,1 0,1 0,-1 0,1 0,1 0,0 0,0-1,1 1,0 0,0 0,1-1,0 0,1 2,0-5,0 1,0-1,1 0,0-1,0 1,0-1,1 0,-1 0,1-1,0 0,0 0,0 0,1 0,-1-1,0 0,1-1,0 1,-1-1,1-1,3 1,137-9,41-56,-159 54</inkml:trace>
  <inkml:trace contextRef="#ctx0" brushRef="#br0" timeOffset="28828.058">4124 1927,'-17'6,"-1"0,1 2,0 0,0 0,1 2,0 0,1 1,0 0,1 1,0 1,1 0,0 1,1 0,1 1,-9 16,18-28,1 1,0-1,0 1,0-1,0 1,1-1,-1 1,1 0,0-1,0 1,1-1,-1 1,1 0,-1-1,1 1,0-1,0 1,1-1,-1 0,1 1,0-1,0 0,0 0,0 0,0 0,1-1,-1 1,1-1,-1 1,1-1,0 0,0 0,0 0,1 0,-1-1,0 1,1-1,2 1,7 3,1 0,0 0,0-2,0 0,0 0,0-2,1 1,-1-2,6 0,-2-2,1-1,0-1,-1 0,0-2,0 0,0-1,-1 0,0-2,0 0,-1-1,0 0,-1-2,0 1,6-9,8-9,-1-1,-1-1,-2-2,-1 0,-1-2,1-7,-13 24,0 0,-1-1,-1-1,-1 0,-1 0,-1 0,-1-1,0 0,-2 0,0 0,-1 0,-2-18,-1 31,0 2,-1-1,0 0,0 0,-1 0,0 1,0 0,0-1,-1 1,0 0,0 1,-1-1,1 1,-1 0,0 0,-1 0,1 1,-1-1,0 1,0 1,0-1,-1 1,1 0,-1 1,0 0,-2-1,-2 0,0 0,-1 1,1 1,-1 0,0 0,1 1,-1 0,0 1,1 1,-1-1,1 2,0 0,-1 0,1 1,-8 4,7-1,-1 1,1 1,0-1,1 2,0 0,0 0,1 1,1 0,0 1,0 0,1 0,1 1,0 0,0 0,2 0,-1 1,2 0,0 0,1 1,0-1,1 1,1 0,0-1,1 1,0 0,1-1,1 1,0 0,2-1,-1 0,2 0,-1 0,2 0,0-1,7 11,6-1,1 0,1-1,1-2,1 0,1-1,1-1,0-2,1 0,1-2,0-1,1-1,1-1,-1-1,2-2,-1-1,1-1,19 0,-12-2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8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28,'-1'-2,"0"0,-1 0,1 0,-1 0,1 1,-1-1,0 1,0-1,0 1,1 0,-2-1,1 1,0 0,0 0,0 1,0-1,-1 0,1 1,0-1,0 1,-1 0,1 0,0 0,-1 0,0 0,0 0,-5-1,-1 1,1 0,0 0,0 1,0 0,0 0,0 1,1 0,-1 1,0-1,1 2,0-1,-3 2,9-4,-1 0,1 0,1 0,-1 0,0 0,0 0,0 0,0 0,1 1,-1-1,0 0,1 0,-1 1,1-1,0 0,-1 1,1-1,0 1,0-1,0 0,0 1,0-1,0 0,0 1,1-1,-1 1,0-1,1 0,-1 1,1-1,-1 0,1 0,0 0,-1 1,1-1,0 0,0 0,0 0,0 0,1 1,43 41,-45-43,8 7,85 84,-91-88,0 0,0 1,0-1,0 0,-1 1,1-1,-1 1,0 0,0-1,0 1,-1 0,0 0,1 0,-1-1,0 1,-1 0,1 0,-1 0,1-1,-1 1,0 0,-1-1,1 1,0-1,-1 1,0-1,0 1,0-1,0 0,-1 0,-2 2,-1 2,-1-1,0 0,0-1,-1 1,0-2,0 1,0-1,0 0,-1 0,0-1,1-1,-1 1,0-1,0-1,0 0,-1 0,1 0,-8-2,16 1,0 1,-1-1,1 0,0 0,-1 0,1 0,0 0,0 0,-1-1,1 1,0 0,0-1,-1 1,1 0,0-1,0 0,0 1,0-1,0 0,0 1,0-1,0 0,0 0,0 0,0 0,0 0,1 0,-1 0,0 0,1 0,-1-1,1 1,-1 0,1 0,-1 0,1-1,0 1,0 0,0 0,0-1,0 1,0 0,0-1,0 1,0 0,0 0,1-1,-1 1,1 0,-1 0,1 0,-1-1,1 1,-1 0,1 0,0 0,0 0,0 0,0 0,13-15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1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0,'0'10,"0"7,0 7,0 3,0 2,4-4,3-1,-1-10,3-7,1-4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1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1,'4'14,"3"5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2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0,'-11'2,"1"-1,1 2,-1-1,0 1,0 1,1 0,0 0,0 1,0 0,0 0,1 1,0 0,0 1,1-1,-1 2,2-1,-2 2,7-5,1-1,0 1,-1 0,1 0,0-1,1 1,-1 0,1-1,-1 1,1 0,0-1,1 1,-1-1,1 1,-1-1,1 0,0 0,0 1,0-1,1-1,-1 1,1 0,0 0,-1-1,1 0,0 0,0 1,1-2,-1 1,0 0,1-1,-1 1,1-1,-1 0,1 0,0-1,3 1,39 25,-43-23,0-1,0 1,0 0,-1 0,1 0,-1 0,0 0,0 0,0 1,0-1,-1 1,1 0,-1-1,0 1,0 0,0 0,0-1,-1 1,0 0,0 0,0 0,0 0,0 0,-1 0,0-1,0 1,0 0,0 0,0-1,-1 1,0-1,1 1,-1-1,-1 0,-1 3,0 0,-1 0,0 0,0 0,-1 0,0-1,0 0,0-1,0 1,-1-1,0 0,1-1,-2 1,1-1,0-1,0 0,-1 0,-5 1,11-3,0 1,0-1,-1 0,1 0,0 0,0-1,0 1,0 0,0-1,-1 0,1 1,0-1,0 0,1 0,-1 0,0 0,0 0,0-1,1 1,-1 0,0-1,1 1,-1-1,1 0,0 1,0-1,-1 0,1-1,-7-15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0,'-4'0,"-3"5,1 6,-3 6,-1 6,1 2,3 3,2 1,2 0,6-4,2-12,5-8,1-4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13,'-4'-5,"2"-1,2 5,1 2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1 307,'68'-227,"-54"213,-5 38,-8-17,8 33,-7-28,-1 0,2 0,0 0,1-1,0 1,0-1,1 0,1 0,0 0,0-1,1 1,3 2,-7-11,-1 0,0 0,1 0,-1 0,1 0,0-1,0 0,0 1,-1-1,1 0,0 0,0 0,0-1,1 1,-1-1,0 0,0 0,0 0,0 0,0 0,0-1,0 1,0-1,0 0,0 0,0 0,0 0,0-1,0 1,-1-1,1 1,0-1,-1 0,0 0,2-2,71-86,-62 71,-1-1,0 0,-2-1,-1 0,0-1,-2 0,1-3,-4 1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0 536,'73'-29,"-51"18,-1 0,-1-2,0 0,0-1,-1-2,-1 1,-1-2,0 0,-1-2,-1 1,-1-2,0 0,-2 0,0-2,-2 1,9-23,-17 37,-1 1,1-1,-1 0,-1 0,1 0,-1 1,0-1,-1 0,1 0,-1 0,-1 1,0-5,1 9,0 0,0-1,0 1,-1 0,1 0,-1-1,1 1,-1 0,1 1,-1-1,0 0,0 0,0 1,0-1,0 1,-1-1,1 1,0 0,-1 0,1 0,-1 1,1-1,-1 0,1 1,-1-1,1 1,-1 0,1 0,-1 0,0 0,1 1,-1-1,1 1,-1 0,-1-1,0 1,0-1,0 1,0 1,0-1,0 0,0 1,1 0,-1 0,1 0,-1 0,1 1,0-1,0 1,0 0,0 0,0 0,1 0,-1 0,1 1,0-1,0 1,0-1,1 1,-1 0,1 0,0 0,0 0,0 0,0 0,1 0,0 0,0 0,0 0,0 0,0 0,1 0,0 0,0 0,0 0,0 0,1 0,-1 0,1-1,0 1,0-1,1 1,-1-1,1 0,0 1,7 1,0 0,0 0,0-1,1 0,0-1,0 0,0-1,0 0,1-1,-1 0,0-1,0 0,1 0,4-2,42 2,-55 0,0 0,0 0,1 1,-1-1,0 1,0-1,0 1,0 0,0 1,0-1,0 0,0 1,0-1,0 1,-1 0,1 0,-1 0,0 0,1 1,-1-1,0 1,0-1,0 1,-1 0,1-1,-1 1,1 0,-1 0,0 0,0 0,0 1,-1-1,1 0,-1 0,0 0,0 1,0-1,0 0,0 0,-1 0,1 1,-1-1,0 0,0 0,0 0,0 0,-17 44,14-42,2 0,-1 1,0 0,1-1,0 1,1 0,-1 0,1 0,0 0,1 0,-1 0,1 0,1 0,-1 1,1 0,1-4,0-1,1 0,-1 0,0 1,1-1,0 0,-1-1,1 1,0-1,0 1,0-1,0 0,0 0,0 0,1 0,-1-1,0 1,0-1,1 0,-1 0,0 0,0 0,1 0,-1-1,0 0,0 0,0 1,0-2,1 1,-2 0,1-1,0 1,0-1,0 0,-1 0,1 0,19-9</inkml:trace>
  <inkml:trace contextRef="#ctx0" brushRef="#br0" timeOffset="831.036">734 424,'24'-2,"0"-2,0 0,0-1,0-2,-1 0,0-2,-1 0,0-1,0-2,-1 0,5-5,-21 12,-1 1,-1 0,1-1,-1 1,0-1,0 0,0 0,0-1,-1 1,0 0,0-1,-1 1,0-1,1-5,-1 9,-1-1,1 1,-1-1,0 1,0-1,0 0,0 1,-1-1,1 1,-1-1,1 1,-1 0,0-1,0 1,0-1,0 1,0 0,-1 0,1 0,-1 0,1 0,-1 0,0 0,0 0,1 1,-1-1,-1 1,1-1,0 1,0 0,0 0,-1 0,-1-1,-4 2,0 1,1-1,-1 1,0 1,1-1,0 2,-1-1,1 1,0 0,0 0,0 1,0-1,1 2,0-1,0 1,0 0,0 0,1 1,-1-1,1 1,-3 6,1-3,1 0,1 0,-1 0,1 1,1 0,0 0,0 0,1 0,0 1,1 0,0-1,1 1,0 0,1 0,0 0,0-1,1 1,1 0,0 0,0-1,1 1,3 7,-1-13,0 1,0-1,0 0,1 0,-1-1,1 1,0-1,0-1,1 1,-1-1,1 0,0 0,0-1,0 0,0 0,0-1,0 0,0 0,1-1,-1 0,0 0,0 0,4-2,23-5,-1-2,0-2,0-1,-2-1,1-2,-2-1,0-1,0-2,24-21,-26 18,-2-2,0-2,-1 0,-2-1,5-9,51-58,-79 95,1-1,-1 1,0 0,0 0,0-1,0 1,1 0,-1-1,0 1,1 0,-1-1,0 1,1-1,-1 1,1 0,-1-1,1 1,-1-1,1 1,-1-1,1 0,0 1,-1-1,1 0,-1 1,1-1,0 0,-1 1,1-1,0 0,0 0,-1 0,1 0,0 0,0 0,-1 0,1 0,0 0,-1 0,1 0,0-1,-1 1,1 0,0 0,-1-1,1 1,0 0,-1-1,1 1,-1-1,1 1,0-1,-1 1,1-1,-1 1,0-1,1 1,-1-1,1 0,-1 1,0-1,1 0,-1 1,0-1,0 0,0 1,0-1,1 0,-1 0,0 0,-14 165,14-150,-2-1,0 1,0 0,-1-1,-1 1,0-1,-1 0,-4 7,7-15,0 0,-1-1,1 0,-1 1,0-1,0 0,0 0,-1-1,1 1,-1-1,0 0,0 0,0 0,0 0,-1-1,1 1,-1-1,0 0,1-1,-1 1,0-1,0 0,0 0,-4 0,26-17,135 1,-77 14,-64-2,0 1,0-1,-1-1,0 0,1-1,-2 0,1 0,0-1,-1 0,0-1,-1 0,1 0,-1-1,-1 0,0 0,0-1,0 0,-1 0,0-1,9-32,-17 26</inkml:trace>
  <inkml:trace contextRef="#ctx0" brushRef="#br0" timeOffset="1200.447">2145 169,'-21'15,"0"1,2 1,0 1,0 1,2 0,0 2,2 0,0 0,1 1,-4 11,17-31,-1 0,0 0,1 1,0-1,0 0,0 0,0 1,0-1,0 0,0 1,1-1,-1 1,1-1,0 1,-1-1,1 1,1-1,-1 1,0-1,0 1,1-1,0 1,-1-1,1 1,0-1,0 0,0 0,1 1,-1-1,0 0,1 0,0 0,-1 0,1 0,0-1,0 1,0-1,0 1,0-1,0 1,2 0,5 0,0 0,0 0,-1-1,1 0,0-1,0 0,0 0,0-1,0 0,0 0,0-1,0 0,-1-1,1 0,-1 0,0-1,0 0,0 0,0-1,-1 0,1-1,-2 1,1-1,0-1,-1 1,0-1,-1 0,0-1,0 1,0-1,-1 0,0 0,0 0,-1-1,1-4,-2 7,-1 1,0-1,0 0,0 0,-1 0,0 0,0 0,0 1,-1-1,0 0,0 0,0 0,-1 1,0-1,0 1,0-1,-1 1,0 0,0 0,0 0,0 0,-1 1,0-1,0 1,0 0,-1 0,1 0,-1 1,0-1,0 1,0 0,0 1,-1-1,-3 0,-11-1</inkml:trace>
  <inkml:trace contextRef="#ctx0" brushRef="#br0" timeOffset="1717.855">2343 395,'-1'-6,"0"0,1 0,0 0,0 1,0-1,1 0,0 0,0 0,1 0,-1 1,1-1,1 1,-1-1,1 1,0 0,0 0,0 0,1 0,-1 1,1-1,0 1,1 0,-1 0,1 0,0 1,0 0,0 0,2-1,-4 4,0 0,0 1,0-1,0 1,0-1,0 1,0 0,0 0,0 1,0-1,-1 1,1-1,0 1,-1 0,0 0,1 0,-1 0,0 0,0 0,0 1,0-1,0 1,-1-1,1 1,-1 0,0 0,0 0,0 0,1 1,6 9,-6-8,0 0,1-1,0 1,0 0,0-1,0 0,1 0,0 0,0 0,0-1,0 1,0-1,1 0,-1 0,1-1,0 1,0-1,0 0,0 0,0-1,1 1,-1-1,0-1,1 1,-1-1,1 0,-1 0,5-1,2-3,0-1,0-1,0 0,-1 0,0-1,0-1,-1 0,0 0,-1-1,1 0,-2-1,1 0,-1 0,-1-1,0 0,-1 0,0-1,0 1,-1-1,-1-1,0 1,2-13,-2-3,-2 3</inkml:trace>
  <inkml:trace contextRef="#ctx0" brushRef="#br0" timeOffset="2478.755">3217 198,'-3'-4,"-1"1,0 0,0 0,0 0,0 1,0-1,-1 1,1 0,-1 0,1 1,-1-1,0 1,0 0,1 1,-1-1,0 1,0 0,0 0,0 0,0 0,0 1,1 0,-1 0,0 1,0-1,1 1,-1 0,1 0,0 0,0 1,-1 0,1 0,-11 5,2 1,-1 0,1 0,0 2,1-1,0 2,1 0,0 0,1 1,0 0,1 0,1 1,0 1,1-1,0 1,1 3,5-15,0-1,0 1,1-1,0 1,-1 0,1-1,0 1,0 0,0-1,1 1,-1-1,1 1,-1 0,1-1,0 1,0-1,0 1,0-1,0 0,1 1,-1-1,1 0,0 0,-1 0,1 0,0 0,0-1,0 1,0 0,0-1,1 0,-1 1,0-1,1 0,-1 0,1 0,-1 0,3 0,4 0,1 1,-1-1,0 0,0-1,1 0,-1 0,0-1,0-1,0 1,9-4,7-5,-1-1,0-1,-1-2,0 0,-1-1,-1-2,0 0,-2-1,17-19,8-4,-43 39,-1 1,1 0,-1 0,1-1,0 1,0 0,0 0,0 0,-1 0,2 0,-1 0,0 0,0 0,0 0,0 0,0 1,1-1,-1 0,0 1,1-1,-1 1,0 0,1-1,-1 1,0 0,1 0,-1 0,1 0,-1 0,1 0,-1 0,0 0,1 0,-1 1,1-1,-1 1,0-1,1 1,-1 0,0-1,0 1,0 0,1 0,-1 0,0 0,0 0,0 0,0 0,0 0,10 59,-12-54,1 0,0-1,0 1,1-1,-1 1,1-1,1 1,-1-1,1 1,0-1,0 0,0 0,1 0,0 0,0 0,0-1,0 1,1-1,-1 0,1 0,1 0,-1 0,0-1,1 0,0 0,-1 0,1 0,3 0,3-1,1 0,-1-1,1 0,-1-1,1 0,0-1,-1 0,0-1,1-1,9-2,4-3</inkml:trace>
  <inkml:trace contextRef="#ctx0" brushRef="#br0" timeOffset="2980.687">3668 282,'3'3,"1"0,-1 0,0 0,1 0,-1-1,1 0,0 1,0-1,0-1,0 1,0 0,0-1,1 0,-1 0,0 0,1-1,-1 0,1 1,-1-1,0-1,1 1,-1-1,1 0,-1 0,0 0,0 0,0-1,0 1,0-1,0 0,4-3,4-3,-1-1,1 0,-1 0,-1-2,0 1,0-1,-1 0,-1-1,2-3,44-59,-52 74,-1 1,0-1,0 0,1 1,-1-1,0 0,0 1,0 0,0-1,0 1,0 0,1-1,-1 1,-1 0,1 0,0 0,0 0,0 0,0 0,-1 0,1 0,0 0,-1 0,1 0,-1 1,0-1,1 0,-1 0,0 0,0 1,1-1,-1 0,0 1,0-1,0 0,-1 0,1 1,0-1,0 0,-1 0,1 1,-1-1,1 0,0 1,1 26,15 89,-15-114,0 1,1-1,-1 0,1 0,0 0,0 0,0 0,1 0,-1 0,1-1,-1 1,1-1,0 1,0-1,0 0,0-1,0 1,0 0,1-1,-1 0,1 1,-1-1,1-1,-1 1,1 0,-1-1,1 0,0 0,-1 0,3 0,4-3,-1 0,1 0,-1-1,0 0,-1 0,1-1,-1 0,1-1,-2 1,1-2,-1 1,0-1,0 0,0-1,-1 1,0-1,-1-1,0 1,0-1,-1 0,0 0,-1 0,0 0,0-1,-1 1,0-1,0 0,-1 1,-1-1,0-1,2-14</inkml:trace>
  <inkml:trace contextRef="#ctx0" brushRef="#br0" timeOffset="3397.279">4713 0,'-34'17,"24"-14,0 0,0 1,1 0,0 1,0 0,0 0,0 1,1 0,0 0,0 1,1 0,0 1,0 0,0 0,1 0,1 1,-1 0,1 0,1 0,0 0,-1 5,3-10,1 1,-1-1,1 1,0-1,1 1,-1 0,1 0,0-1,0 1,0 0,1-1,-1 1,1 0,0-1,1 1,-1-1,1 0,0 1,0-1,0 0,1 0,-1 0,1 0,0-1,0 1,1-1,-1 1,0-1,1 0,0-1,0 1,0-1,0 1,3 0,10 0,-1 0,0-2,1 0,-1 0,1-2,-1 0,1-1,-1-1,3-1,6-3</inkml:trace>
  <inkml:trace contextRef="#ctx0" brushRef="#br0" timeOffset="3767.908">4911 254,'19'4,"0"-1,0-1,1-1,-1 0,0-2,0 0,1-1,-1-1,0-1,-1 0,1-2,-1 0,0-1,0 0,-1-2,0 0,1-2,-15 9,0-1,0 0,0 0,0 0,-1 0,1-1,-1 1,0-1,0 1,0-1,0 0,-1 1,0-1,1 0,-1 0,-1 0,1 0,-1 0,1 0,-1-1,0 1,-1 0,1 0,-1 0,1 0,-1 0,-1 0,1 0,0 0,-1 1,0-1,0 0,0 1,0-1,-1 1,1 0,-1 0,0 0,0 0,0 0,0 1,0-1,-1 1,1 0,-1 0,1 0,-1 0,-2 0,-8 1,0 1,1 1,-1 0,0 1,1 0,-1 1,1 1,0 0,0 0,0 2,1-1,0 2,0 0,0 0,1 1,0 0,0 1,1 0,1 1,-1 0,1 1,1-1,0 2,1-1,-2 4,5-9,0 0,1 0,-1 0,1 0,0 1,1-1,0 1,0 0,0 0,1 0,0-1,0 1,1 0,0 0,0 0,1 0,-1 0,2 0,-1 0,1 0,0 0,0-1,1 1,0-1,0 0,0 0,1 0,0 0,0 0,0-1,1 0,0 0,3 2,14 5,1-2,0 0,0-1,1-2,0 0,1-2,0 0,0-2,0-1,0 0,0-2,0-1,0-2,0 0,-1-1,1-1,-1-2,6-2,30-15,-40 12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8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62 367,'-8'11,"1"-1,0 1,1 0,0 1,1-1,0 1,1 0,1 0,-1 1,2-1,0 1,0 0,1 0,1-1,0 1,2 10,-1-21,-1 0,1 1,0-1,0 0,0 0,0 0,1 0,-1 0,0-1,1 1,-1 0,1 0,0-1,0 1,-1-1,1 0,0 1,0-1,0 0,1 0,-1 0,0-1,0 1,0 0,1-1,-1 0,0 1,1-1,-1 0,0 0,1 0,-1 0,0-1,0 1,1-1,-1 1,0-1,0 0,0 0,1 0,80-52,34-125,-117 177,0 0,0 1,0-1,0 0,0 0,0 0,0 0,0 1,0-1,1 0,-1 0,0 0,0 1,1-1,-1 0,1 0,-1 1,0-1,1 0,0 1,-1-1,1 0,-1 1,1-1,0 1,-1-1,1 1,0-1,-1 1,1 0,0-1,0 1,-1 0,1-1,0 1,0 0,0 0,0 0,-1 0,1 0,0 0,0 0,0 0,0 0,-1 0,1 1,0-1,0 0,0 0,-1 1,1-1,0 1,0-1,-1 0,1 1,0-1,-1 1,1 0,-1-1,1 1,-1 0,1-1,0 1,8 24,-1 0,-1 0,-1 0,-1 1,-2 0,0 6,5 24,-2 1,-1-1,-3 1,-3 0,-2 1,1-40,-1 0,0 0,-1-1,-2 1,1-1,-2 0,0-1,-1 0,-1 0,0 0,-1-1,-1-1,-11 12,-60 33,79-58,1 1,-1-1,0 0,0 0,0-1,0 1,0 0,0-1,0 0,0 0,0 0,0 0,-1 0,1-1,0 1,0-1,0 0,0 0,1 0,-1 0,0-1,0 1,1-1,-1 1,1-1,-1 0,1 0,0 0,-1 0,0-2,-1-2,1 1,0-1,0 0,0 0,1 0,0 0,0 0,1 0,-1-1,1 1,1-1,-1 1,1-1,0 1,1-1,-1 1,1 0,1-1,-1 1,1 0,2-4,65-123,47-1,-95 117</inkml:trace>
  <inkml:trace contextRef="#ctx0" brushRef="#br0" timeOffset="513.154">768 282,'-65'24,"55"-22,1 1,-1 0,1 0,0 1,0 1,0-1,0 2,1-1,-1 1,-6 7,13-12,1 1,-1 0,1 0,-1 1,1-1,0 0,0 0,0 1,0-1,1 0,-1 1,0-1,1 1,0-1,-1 1,1-1,0 1,1-1,-1 1,0-1,1 1,-1-1,1 1,0-1,-1 1,1-1,1 0,-1 0,0 1,0-1,1 0,-1 0,1 0,0-1,0 1,0 1,76 52,-70-51,-5-4,0 0,0 1,0 0,0-1,0 1,0 0,0 1,0-1,0 0,-1 1,1 0,0 0,-1-1,1 1,-1 1,0-1,0 0,0 1,0-1,0 1,0-1,-1 1,1 0,-1 0,0 0,0 0,0 0,0 0,0 0,-1 0,1 0,-1 0,0 0,0 1,0-1,0 0,-1 3,-5 3,-1 0,0-1,0 1,-1-2,0 1,0-1,0 0,-1-1,0 0,-1 0,1-1,-1 0,0-1,0 0,-1 0,1-1,-1-1,0 1,1-2,-1 0,0 0,-1-1,-5-3,6-2</inkml:trace>
  <inkml:trace contextRef="#ctx0" brushRef="#br0" timeOffset="879.136">993 0,'37'96,"-31"-78,-1-1,-1 1,-1 0,0 0,-2 1,0-1,-1 1,0-1,-2 0,0 0,-1 1,-1 2,-72 210,63-169,18-72,-2-4</inkml:trace>
  <inkml:trace contextRef="#ctx0" brushRef="#br0" timeOffset="1127.264">824 282,'24'5,"32"1,11 1,-1-2,-11-7,-11-2,-8-1,-5 0,-3 2,-7-4,-1-1,0 1,-3 2</inkml:trace>
  <inkml:trace contextRef="#ctx0" brushRef="#br0" timeOffset="1544.283">1360 452,'33'-11,"-21"8,0 0,0 0,-1-1,1-1,-1 0,0-1,-1 0,1 0,-1-1,-1-1,1 0,0-2,-8 9,-1 0,1 0,-1-1,0 1,0-1,0 0,0 1,0-1,0 0,0 1,-1-1,1 0,0 0,-1 0,0 1,1-1,-1 0,0 0,0 0,0 0,0 0,0 0,0 0,-1 0,1 1,-1-1,1 0,-1 0,0 0,0 1,0-1,0 0,0 1,0-1,0 1,0-1,-1 1,1 0,0-1,-1 1,1 0,-1 0,0 0,1 0,-1 0,0 0,1 1,-1-1,0 0,0 1,0 0,0-1,0 1,0 0,1 0,-1 0,0 0,0 0,0 1,0-1,0 0,-1 1,-10 5,0 1,1 0,0 1,0 0,1 1,0 0,0 1,1 0,0 0,1 1,1 1,-8 11,12-19,0 0,1 1,-1-1,1 1,0 0,0 0,0 1,1-1,0 0,0 1,0-1,1 1,0 0,0 0,0-1,1 1,0 0,0 0,0 0,1-1,0 1,0 0,0 0,1-1,-1 1,2-1,-1 1,0-1,1 0,0 0,0 0,3 2,2-1,-1-1,1 0,0 0,1-1,-1 0,1 0,0-1,0 0,0-1,0 0,0-1,1 1,-1-2,0 1,1-1,-1-1,9-1,154-48,-148 39</inkml:trace>
  <inkml:trace contextRef="#ctx0" brushRef="#br0" timeOffset="2045.71">1699 621,'164'-210,"-115"177,-48 33,0-1,0 1,0-1,0 1,0 0,-1 0,1-1,0 1,0 0,0 0,0 0,0 0,0 0,0 0,0 0,0 0,0 1,0-1,0 0,0 1,-1-1,1 0,0 1,0-1,0 1,0-1,-1 1,1 0,0-1,-1 1,1 0,0-1,-1 1,1 0,-1 0,1 0,-1-1,0 1,1 0,-1 0,0 0,1 0,-1 0,0 0,0 0,0 0,0 0,0 0,0-1,0 1,0 0,0 0,0 0,-1 0,1 0,0 0,-1 0,1 0,-1 6,1 58,1-64,-1 1,1-1,-1 1,1-1,0 0,-1 1,1-1,0 0,0 0,0 1,0-1,0 0,0 0,1 0,-1 0,0-1,0 1,1 0,-1 0,0-1,1 1,-1-1,1 1,-1-1,1 0,-1 1,1-1,-1 0,1 0,-1 0,1 0,-1 0,1-1,-1 1,1 0,-1-1,1 1,-1-1,1 1,-1-1,0 0,1 0,96-55,-61 34,-30 17,1-1,-1 1,0 1,1-1,0 2,0-1,0 1,1 0,-1 0,1 1,0 1,-1-1,1 1,7 0,-13 3,1 0,-1 0,-1 1,1-1,0 1,-1-1,1 1,-1 0,0 0,0 0,0 0,0 0,0 0,-1 1,1-1,-1 1,0-1,0 1,0-1,-1 1,1 0,-1-1,0 1,0-1,0 1,-1 0,1-1,-1 3,3 27,12 9,-4-28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6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1,'-2'1,"0"0,0 1,0 0,1-1,-1 1,0 0,1 0,0-1,-1 1,1 0,0 1,0-1,0 0,0 0,0 0,1 1,-1-1,1 0,-1 1,1-1,0 0,0 1,0-1,0 3,0-2,-33 338,6-58,27-210,0-62</inkml:trace>
  <inkml:trace contextRef="#ctx0" brushRef="#br0" timeOffset="318.863">1 396,'29'0,"28"0,10-4,-2-3,-7-4,-9 0,-7 1,-7-2,-4 1,-3 2,-6-1,-1 0,-6-3,1 1,-3 2</inkml:trace>
  <inkml:trace contextRef="#ctx0" brushRef="#br0" timeOffset="785.69">651 1,'0'524,"12"-419,-11-102,0 0,-1 0,1 0,0 0,1 0,-1 0,1 0,-1 0,1-1,0 1,0-1,0 1,0-1,0 1,1-1,-1 0,1 0,-1 0,1-1,0 1,0-1,0 1,0-1,0 0,0 0,0 0,0-1,0 1,0-1,2 1,2-3,0-1,0 1,0-1,0 0,-1-1,0 0,1 0,-1 0,-1-1,1 1,-1-1,0-1,0 1,0-1,-1 0,1 0,0-4,3 1,116-135,-124 143,1 0,0 0,-1 0,1 0,0 0,0 0,-1 0,1 1,0-1,0 0,0 1,0-1,0 0,0 1,0-1,0 1,0 0,0-1,0 1,0 0,0-1,0 1,1 0,-1 0,0 0,0 0,0 0,0 0,0 1,1-1,-1 0,0 1,0-1,0 0,0 1,0-1,0 1,0 0,0-1,0 1,-1 0,1-1,0 1,0 0,0 0,-1 0,1 0,0 0,-1 0,1 0,-1 0,1 0,-1 0,0 0,1 0,-1 0,0 0,0 0,0 1,0-1,0 0,0 0,0 0,0 0,0 0,0 0,-1 1,1-1,2 51,-3-44,1 0,-1-1,2 1,-1 0,1-1,0 1,0 0,1-1,0 1,1-1,0 0,0 0,0 0,1 0,0-1,0 1,2 1,9 5</inkml:trace>
  <inkml:trace contextRef="#ctx0" brushRef="#br0" timeOffset="1151.238">1271 622,'122'10,"-117"-10,-1-1,1 1,-1-1,1 0,-1 0,1-1,-1 1,0-1,0 0,0 0,0-1,0 1,0-1,0 0,-1 0,0 0,1 0,-1 0,0-1,-1 0,1 1,-1-1,1 0,-1 0,0-2,-1 4,0 0,0 0,-1-1,1 1,0 0,-1 0,0-1,0 1,0-1,0 1,0 0,0-1,0 1,-1 0,1-1,-1 1,0 0,0 0,0-1,0 1,0 0,0 0,0 0,-1 0,1 0,-1 1,1-1,-1 0,0 1,0-1,0 1,0-1,0 1,0 0,0 0,0 0,0 0,-1 0,-2-1,0 1,0-1,0 1,-1 0,1 0,-1 1,1-1,0 1,-1 1,1-1,-1 1,1 0,0 0,-1 0,1 1,-3 1,1 0,-1 0,1 1,0 0,1 1,-1 0,1 0,0 0,0 0,0 1,1 0,0 1,0-1,1 1,0 0,0 0,0 0,1 0,0 1,0-1,1 1,0 0,0 0,1 0,0 0,1 0,0 0,0 0,0 0,1 0,0 0,1 0,0 0,0-1,1 1,-1 0,2-1,-1 0,3 4,5-1,1-1,-1 0,2-1,-1-1,1 0,0 0,0-1,1-1,-1 0,1-1,1-1,-1 0,0 0,1-2,-1 0,1-1,-1 0,1-1,0 0,15-5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6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1,'-15'7,"0"0,0 2,0-1,1 2,0 0,1 1,-8 8,18-16,-1 0,1 1,0-1,0 1,0-1,0 1,1 0,-1 0,1 0,0 1,1-1,-1 0,1 1,-1-1,1 1,1 0,-1-1,1 1,0 0,0-1,0 1,0 0,1-1,0 1,0 0,0-1,0 0,1 1,1 2,67 63,-63-66,-1 0,1 1,-1 0,-1 0,1 0,0 1,-1 0,0 0,-1 0,1 1,-1-1,-1 1,1 0,1 6,-4-10,0 0,0 0,0 1,-1-1,1 0,-1 1,0-1,0 0,0 1,-1-1,1 0,-1 1,0-1,1 0,-1 0,-1 1,1-1,0 0,-1 0,0 0,0-1,0 1,0 0,0-1,0 1,-1-1,1 0,-2 1,-86 40,72-37,-7 4</inkml:trace>
  <inkml:trace contextRef="#ctx0" brushRef="#br0" timeOffset="413.969">812 396,'-39'28,"-26"20,-7 6,3-6,9-6,15-11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18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1,'-19'9,"-6"0,0-4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3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0 121,'5'10,"-1"1,2 0,0-1,0 0,0-1,1 1,1-1,0 0,0-1,0 0,1 0,1-1,-1 0,1-1,1 1,-7-7,1 0,-1-1,1 1,-1-1,1 0,-1 0,1 0,-1-1,1 0,-1 1,0-2,0 1,0 0,0-1,-1 1,1-1,-1 0,1-1,-1 1,0 0,0-1,-1 0,1 0,-1 0,0 0,0 0,0 0,0 0,-1-1,1 1,-1-3,11-15,12-24,45-60,-67 106,-1 0,1-1,0 1,0 0,-1 0,1 1,0-1,-1 0,1 0,0 1,-1-1,1 1,0 0,-1-1,1 1,-1 0,1 0,-1 0,0 0,1 0,-1 0,0 0,0 1,1-1,-1 0,0 1,0-1,-1 1,1-1,0 1,0-1,-1 1,1 0,-1-1,1 1,-1 0,0-1,0 1,0 0,0-1,0 1,0 0,0 0,0-1,-1 2,2 3,34 209,-9-101,-16-81,-1 1,-2 0,-1 0,-2 1,-1 0,-2-1,-2 1,-2 17,-40 39,41-89,1 0,-1 0,0 0,0 0,0 0,0-1,0 1,-1-1,1 1,0-1,-1 0,1 0,-1 0,1 0,-1-1,1 1,-1 0,0-1,1 0,-1 0,0 0,1 0,-1 0,0 0,1-1,-1 0,1 1,-1-1,1 0,-1 0,1 0,-1 0,1-1,0 1,0-1,-1 0,-2-4,1 0,0 0,0 0,0-1,1 0,0 0,1 0,-1 0,1 0,0 0,1-1,0 1,0-1,1 1,0-1,0 1,0-1,1 1,1 0,-1-1,1 1,0 0,1 0,-1 0,1 0,4-5,6-14,1 1,2 1,0 0,2 1,0 1,1 0,4-1,19-23,-27 28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1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62 424,'-9'16,"0"0,1 0,1 1,1 0,0 0,1 1,1-1,-1 16,4-28,0 1,1-1,0 0,0 1,0-1,1 0,-1 1,1-1,1 0,-1 0,1 0,0 0,0 0,0 0,1 0,-1-1,1 1,1-1,-1 0,0 0,1 0,0 0,0 0,0-1,0 0,1 0,-1 0,1 0,0-1,0 0,2 1,-3-1,0-1,1 0,-1 0,0 0,1 0,-1-1,1 1,-1-1,0 0,1-1,-1 1,1-1,-1 0,0 0,1 0,-1-1,0 1,0-1,0 0,0 0,0-1,-1 1,1-1,-1 0,1 1,-1-2,0 1,0 0,0-1,-1 1,1-1,-1 0,0 0,0 0,0 0,-1 0,1 0,1-3,0-1,-1 0,0 1,0-1,0 0,-1 0,0 0,-1 0,0 0,0 0,-1 0,0 0,0 0,-1 0,0 1,0-1,-1 0,1 1,-2 0,-2-5,2 6,0 1,-1 0,1 0,-1 0,0 0,-1 1,1 0,-1 0,0 0,0 1,0-1,0 2,-1-1,1 1,-1 0,1 0,-1 0,0 1,0 0,0 1,1 0,-1 0,0 0,0 1,0 0,-1 0,-11 5</inkml:trace>
  <inkml:trace contextRef="#ctx0" brushRef="#br0" timeOffset="346.553">345 510,'9'33,"9"16,5 0,4-8,2-12,1-11,0-12,0-13,0-10,-6-6,-1-5,-6-2,-5-1,0 1,-2-1,-2 2,-4-1,-1 6</inkml:trace>
  <inkml:trace contextRef="#ctx0" brushRef="#br0" timeOffset="747.572">881 424,'-3'0,"0"0,0 0,0 0,1 0,-1 0,0 1,0-1,0 1,0 0,1 0,-1 0,0 0,1 0,-1 1,1-1,-1 1,1-1,0 1,-1 0,1 0,0 0,0 0,1 1,-1-1,0 0,1 1,-1-1,1 1,0 0,0-1,0 1,0 0,0 0,1 0,-1 0,1-1,0 1,0 0,0 0,0 0,0 0,1 0,-1 0,1-1,0 1,0 0,0 0,0-1,0 1,1 0,-1-1,1 0,0 1,0 0,37 30,-34-31,-1 1,0-1,0 1,0-1,0 1,0 1,-1-1,1 0,-1 1,0 0,0 0,0 0,-1 0,1 0,-1 0,0 1,0-1,-1 1,1-1,-1 1,0 0,0 0,-1-1,1 1,-1 0,0 0,-1 2,0-1,-1 1,0-1,-1 0,1-1,-1 1,0 0,-1-1,1 1,-1-1,0 0,-1 0,1-1,-1 1,0-1,0 0,0-1,0 1,-1-1,0 0,1 0,-1 0,-6 1,-11 2</inkml:trace>
  <inkml:trace contextRef="#ctx0" brushRef="#br0" timeOffset="1367.819">1135 1,'-5'43,"-1"33,-1 10,2-2,2-9,1-8,0-11,2-10,0-8,0-6,0-3,1-2,4-1,1-5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1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229 174,'-32'44,"2"2,2 2,2 0,2 2,2 0,3 2,0 5,12-37,1 1,1 0,1 1,1-1,1 1,0 20,3-35,-1 0,1 0,0 0,1 0,-1 0,1 0,1 0,-1 0,1-1,0 0,1 1,0-1,0 0,0-1,0 1,1-1,0 0,0 0,1 0,-1-1,1 0,4 3,5-2,0 0,0-1,0-1,0 0,1-1,-1-1,1 0,-1-1,1 0,-1-2,1 0,-1 0,0-2,0 0,0 0,0-2,-1 0,0 0,0-1,0-1,-1-1,0 1,-1-2,4-4,8-3,0-2,-1 0,-2-2,0 0,-1-2,-1 0,-1-1,-1-1,-1 0,-2-1,0-1,-2 0,-1-1,-1-1,-1 1,-1-6,-4 21,0-1,-1 0,-1 0,-1 0,0 0,0-1,-2 1,1 0,-2 0,0 0,-1 0,0 0,-1 1,0-1,-1 1,-1 0,0 0,-1 1,0-1,-1 2,0-1,-1 1,-1 0,-2-1,2 4,-1 1,0 0,-1 0,1 2,-1-1,0 1,-1 1,1 0,-1 1,0 1,1 0,-1 0,0 1,-1 1,1 0,0 1,0 0,1 1,-1 1,0 0,-2 1,-9 4,0 1,1 1,1 0,0 2,0 1,1 1,1 1,0 0,1 1,-9 11,-10 13</inkml:trace>
  <inkml:trace contextRef="#ctx0" brushRef="#br0" timeOffset="869.516">934 90,'-5'57,"2"1,3 1,6 44,26 133,-33-234,1 0,-1-1,0 1,1 0,0 0,-1-1,1 1,0 0,0 0,0 0,0-1,0 1,1 0,-1 0,0 0,1-1,-1 1,1 0,0-1,0 1,0 0,-1-1,1 1,1-1,-1 1,0-1,0 0,0 1,1-1,-1 0,1 0,-1 0,1 0,-1 0,1 0,0-1,-1 1,1 0,0-1,-1 1,1-1,0 0,0 1,0-1,0 0,-1 0,1 0,0-1,0 1,0 0,-1-1,1 1,52-35,38-15,-89 48,1 0,0 0,0 0,0 1,0-1,0 1,0 0,1 0,-1 1,0-1,0 1,1 0,-1 0,0 0,1 1,-1 0,0 0,0 0,0 0,0 0,0 1,0 0,0 0,0 0,0 0,-1 0,1 1,-1 0,0 0,0 0,0 0,0 0,-1 0,1 1,-1 0,1-1,-1 1,-1 0,1 1,-2 4,0 1,-1 0,0-1,-1 1,0-1,-1 0,0 1,0-1,-1 0,0-1,0 1,-1-1,0 0,-1 0,0 0,0-1,-1 0,1 0,-2 0,1-1,-1 0,0-1,0 1,0-2,-1 1,0-1,1-1,-2 1,1-1,0-1,-1 0,1 0,-2-1,2-1,0-1,0-1,0 0,0 0,0 0,0-1,0-1,1 1,-1-1,1-1,0 0,1 0,-1 0,1-1,0 0,0 0,1-1,0 0,0 0,0-1,1 1,-4-9,-2-5</inkml:trace>
  <inkml:trace contextRef="#ctx0" brushRef="#br0" timeOffset="1289.846">1471 513,'3'25,"2"-1,1 1,1-1,0 0,2-1,1 0,1 0,1-1,8 11,-19-32,0 0,-1 0,1 0,0 0,0 0,0 0,0 0,0 0,0 0,0 0,0-1,0 1,0 0,1-1,-1 1,0-1,0 1,1-1,-1 0,0 1,1-1,-1 0,0 0,1 0,-1 0,0 0,1 0,-1-1,0 1,0 0,1-1,-1 1,0-1,0 1,1-1,-1 1,0-1,0 0,0 0,0 0,0 0,0 1,0-1,0 0,0-1,-1 1,1 0,0 0,-1 0,35-64,-33 58,61-167,-57 150</inkml:trace>
  <inkml:trace contextRef="#ctx0" brushRef="#br0" timeOffset="1530.783">1922 597,'0'34,"0"10</inkml:trace>
  <inkml:trace contextRef="#ctx0" brushRef="#br0" timeOffset="1767.007">1894 259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29,'-3'-1,"0"1,0 0,0 0,0 0,-1 0,1 0,0 1,0-1,0 1,0 0,0 0,0 0,1 0,-1 1,0-1,0 1,1 0,-1 0,1-1,-1 2,1-1,0 0,0 0,0 1,0-1,1 1,-2 2,-19 22,2 1,0 2,2 0,2 0,1 2,-1 4,-71 129,44-103,30-46</inkml:trace>
  <inkml:trace contextRef="#ctx0" brushRef="#br0" timeOffset="314.682">7 1,'-5'14,"4"15,6 7,2 2,5-5,1-4,2-2,4 0,3-1,3 1,2 0,-3 0,-2-4,-4-1,0-5,-4 0,1-3,-2-4</inkml:trace>
  <inkml:trace contextRef="#ctx0" brushRef="#br0" timeOffset="864.929">458 593,'79'-192,"-70"173,-8 16,0-1,0 1,0-1,1 1,-1 0,1 0,0 0,0 0,0 0,0 0,0 0,1 1,-1-1,1 1,0-1,0 1,-1 0,1 0,1 0,-1 1,0-1,0 1,1 0,-1 3,0 0,0 0,0 1,0-1,0 1,-1-1,0 1,1 0,-1 0,0 1,0-1,-1 0,1 1,-1-1,0 1,1-1,-1 3,0-4,1 4,-2-3,1-1,-1 1,1 0,-1-1,1 1,0-1,0 0,0 1,0-1,0 0,1 0,-1 1,1-1,-1 0,1 0,0-1,0 1,0 0,0-1,0 1,0-1,0 1,1-1,-1 0,0 0,1 0,-1 0,1-1,-1 1,1-1,-1 1,1-1,2 0,3-3,1 0,0-1,-1 0,1 0,-1-1,0 0,-1-1,0 0,1 0,4-7,52-34,-62 46,-1 1,1-1,0 1,0 0,0 0,-1-1,1 1,0 0,0 0,0 1,0-1,-1 0,1 1,0-1,0 1,-1-1,1 1,0 0,-1 0,1 0,0 0,-1 0,0 0,1 0,-1 0,1 1,-1-1,0 0,0 1,0-1,0 1,0 0,0-1,0 1,-1 0,1-1,-1 1,1 0,-1 0,0 0,1-1,-1 1,0 0,0 0,0 1,14 31,2-16,1-4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8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10,'-17'-4,"-1"1,1 2,-1-1,1 2,-1 0,0 2,1 0,-1 0,1 2,0 0,0 1,0 1,1 0,-1 1,2 1,-3 2,13-7,0 0,0 0,1 1,-1-1,1 1,0 0,0 0,0 1,1-1,-1 1,1 0,0 0,1 0,-1 0,1 0,0 1,0-1,0 1,1-1,0 1,0 0,1 0,-1-1,1 1,1 0,-1 0,1-1,0 1,0 0,0-1,1 1,0-1,0 1,2 2,3 1,0 0,0 0,1 0,0-1,1-1,0 1,0-2,0 1,1-1,0 0,0-1,1 0,-1-1,1 0,0-1,0 0,0-1,5 1,-3-3,1 0,-1 0,1-2,-1 0,1 0,-1-1,0-1,0 0,0-1,-1 0,11-7,8-3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9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0,'-67'32,"41"-22,1 1,0 2,1 0,1 2,0 0,1 2,1 0,-9 10,28-25,-1 1,1 0,-1-1,1 1,0 0,0 0,1 0,-1 0,1 1,-1-1,1 0,0 1,0-1,1 1,-1-1,1 1,-1-1,1 1,0-1,0 1,1-1,-1 1,1-1,0 1,0-1,0 0,0 1,1-1,-1 0,1 0,0 0,-1 0,2 0,-1 0,0 0,0-1,1 1,0-1,-1 0,1 0,0 0,0 0,0 0,0 0,1-1,-1 0,0 0,1 1,-1-2,1 1,-1 0,1-1,-1 0,1 0,0 0,9-2,0 0,0-1,0-1,-1 0,1-1,-1-1,0 0,0 0,-1-1,0 0,0-1,-1-1,0 1,0-2,-1 1,0-1,-1-1,1-1,61-90,-69 101,0 0,0 0,1 1,-1-1,0 0,0 1,0-1,0 0,1 1,-1-1,0 1,1 0,-1 0,0-1,1 1,-1 0,0 0,1 0,-1 0,0 0,1 1,-1-1,0 0,1 1,-1-1,0 0,0 1,0 0,1-1,-1 1,0 0,0-1,0 1,0 0,0 0,0 0,0 0,0 1,37 50,-27-36,16 21,-16-21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9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1 288,'33'-56,"3"1,2 2,2 2,11-8,-51 58,0 1,0-1,0 0,0 1,1-1,-1 1,0-1,1 0,-1 1,0-1,1 1,-1-1,1 1,-1-1,1 1,-1-1,1 1,-1-1,1 1,-1 0,1-1,0 1,-1 0,1 0,0-1,-1 1,1 0,0 0,-1 0,1 0,0 0,-1 0,1 0,0 0,-1 0,1 0,0 0,-1 0,1 0,0 1,-1-1,1 0,-1 0,1 1,0-1,-1 1,1-1,-1 0,1 1,-1-1,1 1,-1-1,1 1,-1-1,0 1,1 0,-1-1,0 1,1-1,-1 1,0 0,0-1,0 1,1 0,-1-1,0 1,0 0,1 54,-2-45,0-6,0 0,1 0,-1 1,1-1,0 0,0 0,0 0,0 0,1 1,0-1,-1 0,2 0,-1 0,0 0,1 0,0-1,0 1,0 0,0-1,0 0,1 1,0-1,0 0,0 0,0 0,0-1,0 1,1-1,-1 1,1-1,-1 0,1-1,0 1,0-1,0 0,0 1,0-2,0 1,0 0,1-1,-1 0,0 0,1 0,7-4,0-1,0 0,-1-1,1 0,-2 0,1-1,-1-1,0 0,0 0,-1-1,0 0,6-9,20-17,11-5,-28 26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30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0 324,'42'-44,"-3"-2,-2-1,25-42,-59 84,-3 3,0 1,0 0,1-1,-1 1,0 0,0 0,1 0,-1-1,1 1,-1 0,1 0,-1 0,1 0,0 0,0 0,-1 0,1 0,0 0,0 0,0 0,0 0,0 0,0 1,0-1,0 1,0-1,1 0,-1 1,0 0,0-1,0 1,1 0,-1 0,0-1,0 1,1 0,-1 0,0 0,1 1,-1-1,0 0,0 0,1 1,-1-1,0 1,0-1,0 1,0-1,0 1,0 0,0-1,1 2,38 103,-38-99,0-1,0 0,1 0,0 0,0 0,0 0,1-1,-1 1,1-1,0 0,1 0,-1 0,1-1,-1 0,1 0,0 0,0 0,1-1,-1 0,0 0,1 0,-1 0,1-1,0 0,-1 0,1-1,0 0,0 0,-1 0,1-1,0 1,-1-1,1-1,0 1,-1-1,0 0,1 0,-1-1,0 1,0-1,0 0,1-2,3-4,0-1,-1 0,0-1,-1 0,0 0,-1 0,0-1,-1 0,0 0,-1-1,0 0,-1 1,0-1,-1 0,0-9,-10-14,2 30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34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137 481,'0'-1,"0"0,0 1,0-1,0 0,0 0,0 1,0-1,-1 0,1 0,0 1,0-1,-1 0,1 1,0-1,-1 0,1 1,-1-1,1 1,-1-1,1 1,-1-1,1 1,-1-1,0 1,1-1,-1 1,0 0,1-1,-1 1,0 0,1 0,-1 0,0-1,0 1,1 0,-1 0,0 0,0 0,1 0,-1 0,0 0,0 0,1 1,-1-1,0 0,1 0,-1 1,0-1,1 0,-1 1,0-1,0 1,-34 20,27-14,2 0,-1 1,1-1,0 2,0-1,1 1,1-1,-1 1,1 1,1-1,-1 0,2 1,-1 0,2 0,-1-1,1 1,0 2,3-7,-1-1,1 1,0-1,0 1,1-1,-1 1,1-1,0 0,0 0,0-1,1 1,-1-1,1 1,0-1,0 0,0 0,0-1,1 1,-1-1,1 0,0 0,-1-1,1 1,0-1,0 0,0 0,0-1,0 1,0-1,0 0,0-1,0 1,-1-1,1 0,0 0,0-1,0 1,-1-1,1 0,-1 0,1-1,-1 1,0-1,0 0,0 0,0 0,0-1,4-3,0 1,-1-1,1-1,-2 0,1 0,-1 0,0 0,-1-1,0 0,0 0,-1-1,3-8,-5 13,-1 1,1-1,-1 0,0 1,-1-1,1 0,-1 0,0 0,0 0,0 1,-1-1,1 0,-1 0,-1 0,1 1,-1-1,1 1,-1-1,0 1,-1 0,1-1,-1 1,0 0,0 1,0-1,-1 1,-3-4,-77-38,64 44</inkml:trace>
  <inkml:trace contextRef="#ctx0" brushRef="#br0" timeOffset="516.424">561 1,'4'7,"0"0,0 0,-1 1,0 0,0-1,-1 1,0 0,0 0,-1 0,0 1,0-1,-1 0,0 0,-1 6,1 1,-18 188,-6-35,11-94,11-62</inkml:trace>
  <inkml:trace contextRef="#ctx0" brushRef="#br0" timeOffset="748.545">391 340,'29'-10,"19"-2,6-1,-1 4,-5 2,-11 2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5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0 253,'3'14,"1"0,1-1,0 1,0-1,2-1,-1 1,2-1,0 0,0 0,1-1,0 0,1-1,0 0,1 0,0-1,0-1,1 0,8 5,-15-12,1 0,-1 0,0 0,0-1,1 0,-1 0,0 0,0-1,0 1,1-1,-1 0,0-1,0 1,0-1,0 0,-1 0,1-1,0 0,-1 1,0-1,0-1,0 1,2-3,76-96,-77 94,0-1,-1 0,0 0,-1 0,0 0,-1 0,1-1,-2 0,1 1,-2-1,1 0,-1 1,0-1,-1 0,-1 1,1-1,-1 1,-1-1,0 1,0 0,-1 0,0 0,0 1,-1-1,0 1,-1 0,0 0,0 1,0 0,-1 0,0 0,-1 1,0 0,1 0,-2 1,1 0,-1 1,1 0,-1 0,-1 1,1 0,0 0,-1 1,-7-1,3 3,0 0,0 1,0 1,0 0,1 1,-1 0,1 1,-1 1,-4 2,-9 4</inkml:trace>
  <inkml:trace contextRef="#ctx0" brushRef="#br0" timeOffset="447.92">593 310,'8'-21,"2"0,0 1,0 1,2-1,1 2,0 0,6-5,-19 22,0 0,1 0,-1 0,1 0,-1 0,1 0,0 1,-1-1,1 0,0 0,0 0,-1 1,1-1,0 0,0 1,0-1,0 1,0-1,0 1,0 0,0-1,0 1,0 0,0 0,0-1,0 1,0 0,0 0,0 0,0 0,1 0,-1 1,0-1,0 0,0 0,0 1,0-1,0 1,0-1,0 1,0-1,-1 1,1 0,0-1,0 1,0 0,-1 0,1-1,0 1,-1 0,1 0,-1 0,1 0,-1 0,1 0,-1 0,1 0,-1 0,0 0,0 0,0 0,1 0,-1 0,0 0,0 0,-1 1,5 20,-4-13,1 0,0 0,0 0,1-1,0 1,1 0,0-1,0 0,1 1,0-1,0-1,1 1,0-1,0 1,1-1,0-1,1 2,2-3,1 0,0 0,-1-1,2 0,-1-1,0 0,1 0,-1-1,1-1,0 0,-1 0,1-1,0 0,0-1,-1 0,1-1,0 0,-1-1,0 0,1-1,-1 0,-1 0,1-1,-1 0,1-1,-1 0,-1 0,5-5,-8 4,-1 0,1-1,-1 0,0 0,-1 0,0 0,0 0,-1-1,0 1,0-1,-1 0,0 0,0 1,-1-1,-1 0,1 0,-1 1,-2-6,2-13,0 2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39.1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58,'462'-1,"-172"-25,119-5,-159 33,-183 19,-55-9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6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39,'-1'-2,"0"0,-1 0,1 0,0 0,-1 0,0 1,1-1,-1 1,0-1,0 1,1-1,-1 1,0 0,0 0,-1 0,1 0,0 0,0 0,0 1,-1-1,1 1,0 0,-1-1,1 1,0 0,0 0,-1 1,1-1,0 0,-1 1,1-1,0 1,0 0,0 0,-1 0,1 0,0 0,0 0,1 1,-1-1,0 1,-77 65,71-57,0 0,1 1,0-1,1 2,0-1,1 1,0 0,-2 10,6-19,0 0,0-1,1 1,-1 0,1 0,-1 0,1 0,0 0,0 0,0 0,1 0,-1 0,1 0,-1 0,1-1,0 1,0 0,0 0,1-1,-1 1,1-1,-1 1,1-1,0 1,0-1,0 0,0 0,0 0,1 0,-1 0,1-1,-1 1,1-1,-1 0,1 1,0-1,0 0,0-1,-1 1,2 0,7 1,1-1,-1 0,1 0,0-1,-1 0,1-1,-1-1,1 0,-1 0,0-1,0-1,0 1,0-2,0 0,-1 0,0-1,0 0,-1 0,1-2,-2 1,1-1,5-6,7-6,-2-1,0 0,-2-1,0-1,-1-1,-2 0,0-1,0-6,-20 180,6 246,0-383,0 1,-1-1,0 0,-1 0,0 0,-1 0,0 0,-1-1,-1 1,0-1,0 0,-1 0,0-1,-1 1,0-2,-1 1,0-1,0 0,-1 0,0-1,-1-1,0 1,0-1,0-1,-1 0,0-1,0 0,-1 0,0-1,10-3,0-1,1 0,-1 0,0 0,0 0,1 0,-1 0,0 0,1 0,-1-1,0 1,1 0,-1-1,0 0,1 1,-1-1,1 0,-1 0,1 0,0 0,-1 0,1 0,0 0,0-1,0 1,-1 0,1-1,1 1,-1-1,0 1,0-1,0 1,1-1,-1 1,1-1,-1 0,1 1,0-1,0 0,0 0,0 1,0-1,0 0,0 1,0-1,1-1,22-81,-3 44,1 1,3 2,1 0,1 1,14-11,2-6,15-19,-45 54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6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90,'11'17,"1"-1,1 0,0-1,1 0,0-2,2 1,0-1,-13-11,0 1,1 0,0-1,0 1,0-1,0 0,0 0,0-1,0 1,0-1,1 0,-1 0,1 0,-1-1,1 1,-1-1,1 0,-1-1,0 1,1-1,-1 0,1 0,-1 0,0 0,0-1,1 0,-1 0,0 0,-1 0,1-1,0 1,-1-1,3-2,0-2,1 0,-2 0,1-1,-1 0,0 0,-1 0,1 0,-2-1,1 0,-1 0,-1 0,1-2,-2 8,0 0,-1 0,1 0,-1-1,0 1,0 0,0 0,0 0,0 0,-1 0,0 0,1 0,-1 0,0 0,0 0,-1 0,1 0,-1 0,1 1,-1-1,0 1,0-1,0 1,0 0,0 0,-1-1,1 2,-1-1,1 0,-1 0,0 1,1 0,-1-1,0 1,0 0,0 0,-2 0,-9-1,0 0,0 1,0 0,0 1,0 0,0 1,-1 1,2 1,-1 0,0 0,0 1,-7 5,-8 3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9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7 566,'-5'38,"3"23,7 0,7-10,2-13</inkml:trace>
  <inkml:trace contextRef="#ctx0" brushRef="#br0" timeOffset="245.26">34 340,'0'0</inkml:trace>
  <inkml:trace contextRef="#ctx0" brushRef="#br0" timeOffset="428.199">401 1,'0'38,"0"32,5 14,2-2,-1-11,-1-8,-2-10,4-8,1-3,-2-4,-1-4,-2-2,-1-2,4-2,1 0,-1 0,-2-1,0-4</inkml:trace>
  <inkml:trace contextRef="#ctx0" brushRef="#br0" timeOffset="685.224">232 509,'38'0,"32"0,10 0,-6 0,-9 0,-16 0</inkml:trace>
  <inkml:trace contextRef="#ctx0" brushRef="#br0" timeOffset="933.939">797 566,'27'-4,"1"-1,-1-2,-1-1,0 0,0-2,0-1,-1-1,22-16,-44 27,-1 0,1 0,-1 0,1-1,-1 1,0-1,0 1,1-1,-1 0,0 0,-1 0,1 0,0 0,-1-1,1 1,-1-1,1 1,-1-1,0 1,0-1,0 1,-1-1,1 0,-1 0,1 1,-1-1,0 0,0 0,0 1,0-1,-1 0,1 0,-1 1,0-1,0 0,0 1,0-1,0 1,0-1,-1 1,1 0,-1-1,1 1,-7-3,0 1,0 0,0 0,-1 1,1 0,-1 0,0 1,1 0,-1 1,0 0,0 0,0 1,0 0,0 1,0 0,0 0,0 1,0 0,1 1,-1-1,1 2,-1-1,1 1,0 1,1-1,-1 1,1 0,-5 5,-3 1,0 0,1 1,1 0,0 1,0 1,1 0,1 1,-4 7,11-16,0 0,1 1,0-1,0 1,1-1,-1 1,2 0,-1 0,1 0,0 0,0 1,1-1,0 0,0 0,0 0,1 1,1-1,-1 0,1 0,0-1,0 1,4 6,4 1,0 0,0-1,2-1,0 0,0 0,1-1,0-1,1 0,0-1,0 0,1-1,0-1,1 0,0-1,0-1,0-1,0 0,1-1,0 0,0-2,-1 0,1-1,0 0,16-4,-7 3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7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0 776,'0'29,"0"14,0 5,0-6</inkml:trace>
  <inkml:trace contextRef="#ctx0" brushRef="#br0" timeOffset="177.954">85 438,'0'0</inkml:trace>
  <inkml:trace contextRef="#ctx0" brushRef="#br0" timeOffset="581.338">227 1002,'21'-17,"0"-2,-2 0,0-1,-1-1,-1 0,0-1,-2-1,-1-1,-1 0,-1-1,2-9,-4 143,-8-105,1 0,-1 0,1-1,0 0,0 1,0-1,1 0,-1-1,1 1,-1 0,1-1,0 0,0 0,0 0,0-1,1 1,-1-1,0 0,1 0,-1 0,1-1,-1 0,0 1,1-2,-1 1,1 0,-1-1,1 0,-1 0,0 0,0-1,1 1,-1-1,0 0,0 0,-1-1,1 1,0-1,-1 0,1 1,-1-2,2-1,49-71,-42 50</inkml:trace>
  <inkml:trace contextRef="#ctx0" brushRef="#br0" timeOffset="1203.803">762 438,'50'-16,"-2"-3,0-1,43-26,-76 37,0 0,-1-1,0 0,-1-2,0 1,0-2,-1 1,-1-2,0 1,-1-2,-1 1,0-1,5-12,15-74,-28 100,0 0,0 0,0 0,0 0,-1 0,1 0,0 0,-1-1,1 1,-1 0,0 0,1-1,-1 1,0 0,0 0,1-1,-1 1,0 0,0-1,-1 1,1 0,0 0,0-1,-1 1,1 0,0 0,-1-1,1 1,-1 0,0 0,1 0,-1 0,0 0,0 0,0 0,1 0,-1 0,0 0,0 0,0 1,-1-1,1 0,0 1,0-1,0 1,0-1,-1 1,1-1,0 1,0 0,-1 0,1 0,0 0,-1 0,1 0,0 0,-1 0,1 0,0 0,0 1,-1-1,-7 11,0 0,0 0,1 1,1 0,0 0,1 1,0 0,1 0,0 0,1 1,0 0,1-1,1 1,-1 13,0-11,-14 93,5 1,5 0,5 62,15 147,-4-156,-9-156,-1-1,0 1,0-1,-1 0,0 0,0 1,0-1,-1-1,1 1,-2 0,1-1,-1 1,1-1,-1 0,-1 0,1-1,-1 1,0-1,0 0,0 0,0 0,-1-1,1 0,-1 0,1-1,1-1,0 0,0 0,-1 0,1-1,0 1,-1-1,1 0,-1 0,1-1,0 1,-1-1,1 0,0 0,0-1,-1 1,1-1,0 0,1 0,-1 0,0 0,0-1,1 1,0-1,-1 0,1 0,0-1,0 1,-1-3,-4-4,0-1,1 0,0-1,0 0,1 0,1 0,0-1,1 1,-1-4,5 1,0 0,2 0,-1 0,2 0,0 0,0 1,2-1,0 1,0 0,1 0,1 1,0 0,1 0,1 1,0 0,0 0,1 1,1 0,0 1,10-8,-21 18,8-9,1 0,0 0,1 1,0 1,0-1,0 1,1 1,0 0,0 1,8-3,2 4</inkml:trace>
  <inkml:trace contextRef="#ctx0" brushRef="#br0" timeOffset="1448.326">1412 664,'0'38,"0"13</inkml:trace>
  <inkml:trace contextRef="#ctx0" brushRef="#br0" timeOffset="1696.146">1412 438,'0'0</inkml:trace>
  <inkml:trace contextRef="#ctx0" brushRef="#br0" timeOffset="1949.228">1609 946,'106'-207,"-105"206,-1 0,0 0,1 0,0 0,-1 0,1 0,-1 1,1-1,0 0,-1 0,1 1,0-1,0 0,0 1,0-1,0 1,0-1,0 1,-1-1,1 1,0 0,0-1,1 1,-1 0,0 0,0 0,0 0,0 0,0 0,0 0,0 0,0 0,0 1,0-1,0 0,0 1,0-1,0 0,0 1,0-1,0 1,-1 0,1-1,0 1,0 0,0-1,-1 1,1 0,0 0,-1 0,1 0,-1-1,1 1,-1 0,1 0,-1 0,0 0,0 0,1 0,-1 0,0 1,9 18,-9-15,1-1,0 1,0-1,0 1,1-1,0 0,0 0,0 1,0-1,0-1,1 1,0 0,0 0,0-1,0 0,0 0,1 0,-1 0,1 0,0-1,0 1,0-1,0 0,0 0,1-1,-1 1,1-1,-1 0,1 0,-1-1,1 1,-1-1,1 0,0 0,3-1,-1-2,0 0,0 0,0-1,-1 1,1-2,-1 1,0-1,-1 0,1 0,-1-1,0 1,0-1,0-1,-1 1,0 0,0-1,-1 0,0 0,0 0,-1 0,0-1,0 1,0 0,-1-1,0 0,-1 1,1-1,-2 1,1-1,-1-2,-5-9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57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0,'4'10,"8"3,0-1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3:02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339 174,'2'1,"0"0,-1 1,1-1,0 1,0 0,-1-1,1 1,-1 0,1 0,-1 0,0 0,0 0,0 0,0 0,0 0,0 1,-1-1,1 0,-1 0,0 1,1-1,-1 0,0 1,0-1,-1 2,2-1,1 27,-1 1,-1-1,-2 0,-1 1,-1-1,-5 16,4-20,1 1,1 0,1 0,1 0,2 0,1 4,-2-31</inkml:trace>
  <inkml:trace contextRef="#ctx0" brushRef="#br0" timeOffset="365.568">28 230,'20'-5,"20"-1,13 0,2 1,-3 1,-5-3,-7 0,-5 0,-3 3,-3 0,-1 2,-1 2,0-1,0 2,1-1,-1 0,-4 0</inkml:trace>
  <inkml:trace contextRef="#ctx0" brushRef="#br0" timeOffset="665.594">1 738,'43'-10,"33"-7,9-1,-5 2,-12 4,-17-1,-12 2,-9 3,-4 3,-6 1</inkml:trace>
  <inkml:trace contextRef="#ctx0" brushRef="#br0" timeOffset="1180.478">649 767,'187'-232,"-187"233,0 0,0 0,0 0,0 0,0 0,1 0,-1 0,0 0,1 0,-1-1,1 1,-1 0,1 0,-1 0,1-1,0 1,-1 0,1-1,0 1,-1 0,1-1,0 1,0-1,0 1,0-1,-1 0,1 1,0-1,0 0,0 1,0-1,0 0,0 0,0 0,0 0,0 0,0 0,0 0,0 0,0-1,-1 1,1 0,0 0,0-1,0 1,0-1,0 1,0-1,-1 1,1-1,0 1,0-1,-1 0,1 1,0-1,-1 0,1 0,-1 1,1-1,-1 0,1 0,-1 0,0 0,1 0,-1 0,0 0,0 1,0-1,0 0,0-1,3 29,-5-22,2 0,-1 0,1 0,-1 0,1 0,1 0,-1 0,1 0,0 0,0 0,0 0,1 0,0 0,0-1,0 1,0 0,1-1,-1 0,1 0,1 0,-1 0,0 0,1-1,0 1,0-1,0 0,0 0,0 0,0-1,1 1,0-1,3 1,1-5,-1-1,1 0,-1 0,0 0,0-1,0-1,0 1,-1-1,0 0,0-1,0 0,-1 0,0-1,0 1,0-1,-1 0,0-1,-1 1,1-1,-2 0,2-3,9-19,-4 4</inkml:trace>
  <inkml:trace contextRef="#ctx0" brushRef="#br0" timeOffset="1797.518">1553 428,'-40'21,"38"-20,-1-1,0 1,0 0,1 0,-1 0,0 0,1 0,-1 0,1 1,-1-1,1 1,0 0,0 0,0 0,0 0,0 0,0 0,0 0,1 1,-1-1,1 1,-1-1,1 1,0-1,0 1,0 0,1 0,-1 2,3-2,0 1,0 0,0-1,1 1,-1-1,1 0,0 0,0 0,0 0,0-1,1 1,-1-1,1 0,-1 0,1 0,1 0,12 10,-14-11,0 0,-1 0,1 1,-1-1,1 1,-1 0,1 0,-1 0,0 0,0 0,0 0,0 1,-1-1,1 1,-1-1,1 1,-1-1,0 1,0 0,0 0,0 0,-1-1,1 1,-1 0,1 0,-1 0,0 0,0 0,-1 0,1 0,0 0,-1 0,0 0,0 0,0-1,0 1,0 0,-1-1,1 1,-1-1,0 2,-5 3,0-1,-1 0,1 0,-1-1,-1 0,1-1,-1 1,0-1,1-1,-2 0,1 0,0-1,-7 1,-28-1,27-6</inkml:trace>
  <inkml:trace contextRef="#ctx0" brushRef="#br0" timeOffset="2182.584">1806 174,'5'14,"2"10,-1 6,-1 2,-1 0,-2 0,-1 0,-1-2,0 0,0-2,0 1,0-1,0 0,-1 0,1 0,0 0,0-5</inkml:trace>
  <inkml:trace contextRef="#ctx0" brushRef="#br0" timeOffset="2432.839">1666 484,'43'-9,"24"-9,5 0,-4 2,-10 4,-14 4</inkml:trace>
  <inkml:trace contextRef="#ctx0" brushRef="#br0" timeOffset="2798.638">2202 569,'13'-6,"0"-1,-1 1,0-2,0 0,-1 0,0-1,0 0,-1-1,-1 0,2-3,-10 13,0-1,0 1,-1-1,1 1,0-1,-1 1,1-1,0 0,-1 1,1-1,-1 0,1 1,-1-1,1 0,-1 0,0 0,1 1,-1-1,0 0,0 0,1 0,-1 0,0 1,0-1,0 0,0 0,0 0,0 0,0 0,-1 1,1-1,0 0,0 0,-1 0,1 0,0 1,-1-1,1 0,-1 0,1 1,-1-1,1 0,-1 1,0-1,1 1,-1-1,0 1,1-1,-1 1,0-1,0 1,1-1,-1 1,0 0,0 0,-49 7,40-3,0 0,0 1,1 1,-1 0,1 0,0 0,1 1,-1 1,2 0,-1 0,1 0,0 1,1 0,-1 0,2 0,0 1,0 0,1 0,0 0,0 1,0 6,4-14,-1 0,2 0,-1 0,0 1,1-1,-1 0,1 0,0 0,0 0,0 0,1 0,-1 0,1-1,-1 1,1 0,0-1,0 1,0-1,0 0,1 1,-1-1,0 0,1 0,0-1,-1 1,1-1,0 1,0-1,0 0,0 0,0 0,3 0,101 0,-20-29,-62 19</inkml:trace>
  <inkml:trace contextRef="#ctx0" brushRef="#br0" timeOffset="3752.694">2653 512,'-18'9,"1"2,0-1,1 2,0 1,0 0,1 0,1 2,-4 5,19-20,0-1,0 1,0 0,0-1,0 1,0 0,1 0,-1 0,0 0,0 0,0 0,0 0,0 0,1 0,-1 0,0 1,0-1,0 0,0 1,0-1,0 1,0-1,0 1,0 0,0-1,0 1,0 0,-1 0,1 0,0 0,0-1,-1 1,1 0,-1 0,1 0,-1 0,1 0,-1 1,1-1,-1 0,0 0,0 0,0 0,1 0,-1 0,0 1,0-1,-1 0,1 0,0 0,0 0,0 0,-1 1,1-1,-1 0,1 0,-1 0,1 0,-1 0,0 0,1 0,-1-1,0 1,0 0,1 0,-1 0,0-1,0 1,0 0,-1-1,20-2,-1-1,0-1,-1-1,1 0,-1-1,0-1,0-1,-1 0,0-1,0 0,-1-1,-1-1,2-1,-15 11,1 0,-1 0,0 0,1 0,-1 1,0-1,1 0,-1 0,1 1,0-1,-1 0,1 1,-1-1,1 1,0-1,0 0,-1 1,1 0,0-1,0 1,0-1,-1 1,1 0,0 0,0-1,0 1,0 0,0 0,0 0,-1 0,1 0,0 0,0 0,0 1,0-1,0 0,0 0,-1 1,1-1,0 0,0 1,0-1,-1 1,1-1,0 1,-1-1,1 1,0 0,-1-1,1 1,-1 0,1 0,-1 2,-1 0,1 0,0-1,0 1,0 0,0 0,0 0,1 0,-1 0,1 0,0-1,0 1,0 0,0 0,0-1,1 1,-1-1,1 1,0-1,0 0,-1 1,1-1,1 0,-1 0,0-1,0 1,1 0,-1-1,1 1,0-1,-1 0,1 0,0 0,-1 0,1 0,0-1,0 1,2-1,3-1,1 0,0 0,-1-1,1 0,-1 0,1-1,-1-1,0 1,0-1,-1 0,1-1,-1 0,0 0,0-1,4-4,3-1,145-103,-171 121,1 0,0 0,1 1,0 1,0 0,1 0,0 1,0 0,1 0,1 1,0 0,0 0,0 4,6-13,1 0,0 0,0 0,0 0,0-1,0 1,1 0,-1 0,1 0,-1 0,1 0,0 0,-1-1,1 1,0 0,0 0,1-1,-1 1,0-1,0 1,1-1,-1 0,1 1,-1-1,1 0,-1 0,1 0,0 0,0 0,-1 0,1-1,0 1,0-1,0 1,0-1,0 0,0 1,0-1,0 0,1 0,81-8,80-83,-124 66,5-2,-2-1,0-2,-2-2,-1-1,-2-3,21-25,-52 51,1-1,-2 0,1 0,-2-1,1 0,-2 0,0 0,0 0,-1-1,2-11,-5 19,1 0,0 0,-1 0,0 0,0 0,0 1,-1-1,0 0,0 0,0 0,0 0,-1 1,1-1,-1 1,-1-1,1 1,-1 0,1 0,-1 0,0 0,-1 0,1 1,-1-1,1 1,-1 0,0 0,0 0,0 1,-2-1,-10-2,0 1,-1 1,1 1,-1 0,1 1,-1 0,0 2,1 0,-1 1,1 1,0 0,0 1,0 1,0 0,0 1,1 1,0 0,1 1,0 1,0 0,-5 6,7-7,0 1,0 1,1 0,1 1,-1 0,2 0,0 1,0 0,-4 10,10-17,0-1,1 1,0 0,0 0,1-1,-1 2,1-1,0 0,0 0,1 0,-1 0,1 1,1-1,-1 0,1 0,-1 0,1 0,1 1,-1-1,1-1,0 1,0 0,0 0,1-1,0 1,0-1,0 0,3 4,16 12,1-1,1-1,1-1,0-1,1-2,1 0,0-2,0 0,1-2,1-2,0 0,10 0,16 1,0-2,0-2,0-3,46-4,-73 1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3:10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0,'-14'29,"-10"14,-6 5,3-6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1,'-168'216,"11"46,-85 42,118-162,117-136,7-7</inkml:trace>
  <inkml:trace contextRef="#ctx0" brushRef="#br0" timeOffset="387.941">77 57,'3'38,"1"-1,2 0,1-1,2 1,2-2,1 1,2-2,1 1,2-2,1 0,7 6,19 15,90 130,-107-39,-12-127,-4-17</inkml:trace>
  <inkml:trace contextRef="#ctx0" brushRef="#br0" timeOffset="1053.964">612 989,'44'-126,"-39"105,1 0,1 0,1 1,1-1,0 2,10-15,-19 32,0 0,1 0,0 0,-1 0,1 0,0 0,0 0,0 0,0 0,0 1,0-1,1 0,-1 1,1-1,-1 0,1 1,0 0,-1-1,1 1,0 0,0 0,0 0,0 0,0 1,0-1,0 0,0 1,0-1,0 1,0 0,0 0,0 0,1 0,-1 0,0 0,0 0,0 1,0-1,0 1,0 0,0-1,0 1,0 0,0 0,0 0,0 0,-1 1,1-1,0 0,-1 1,1 0,33 109,-35-110,0 1,0 0,0 0,0 0,1-1,-1 1,0 0,1 0,0 0,-1-1,1 1,0 0,0-1,0 1,0-1,0 1,0-1,0 1,0-1,1 0,-1 0,0 0,1 1,-1-1,1-1,0 1,-1 0,1 0,0 0,-1-1,1 1,0-1,0 0,-1 1,1-1,0 0,0 0,0 0,0 0,-1 0,1-1,0 1,0 0,-1-1,1 1,0-1,0 0,-1 0,1 0,0 0,178-131,-178 132,0 0,1 0,-1 1,0-1,0 0,0 1,0 0,0 0,0 0,0-1,0 2,0-1,-1 0,1 0,0 1,-1-1,1 0,-1 1,1 0,-1-1,0 1,1 0,-1 0,0 0,0 0,0 0,-1 0,1 0,0 0,-1 0,0 0,1 0,-1 0,0 0,0 1,0-1,0 0,0 0,-1 0,1 1,3 13,7 32,-7-26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16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13463 641,'-1'1,"-14"2,-1 0,1 2,1 0,-1 0,1 2,0-1,0 2,1 0,0 1,0 0,1 1,-7 7,18-15,0 1,1-1,-1 1,1-1,0 1,0-1,0 1,0 0,0-1,1 1,-1-1,1 1,-1-1,1 1,0-1,0 1,0-1,0 0,1 1,-1-1,0 0,1 0,0 0,-1 0,1 0,0 0,0-1,0 1,0-1,1 1,-1-1,0 0,1 0,-1 0,0 0,1 0,-1 0,2 0,13 9,-7-4,-1 0,0 1,0 0,0 0,-1 1,-1 0,1 0,-1 1,0 0,-1 0,0 0,-1 1,0 0,0 0,-1 1,0-1,-1 1,0 0,0 6,-2-12,0 0,0-1,0 1,-1 0,1 0,-1 0,-1-1,1 1,-1 0,1 0,-1-1,-1 1,1 0,-1-1,1 1,-1-1,-1 0,1 0,0 0,-1 0,0 0,0 0,0-1,-1 1,1-1,-1 0,0 0,0 0,0 0,0-1,0 0,0 0,-1 0,1 0,-1-1,1 1,-1-1,-51 4,30-5</inkml:trace>
  <inkml:trace contextRef="#ctx0" brushRef="#br0" timeOffset="-2717.373">9089 980,'10'-1,"1"-1,0-1,-1 0,1-1,-1 1,0-2,-1 0,1 0,-1-1,0 0,0 0,0-1,-1 0,0-1,-1 0,5-5,-10 10,0 1,0 0,0 0,0 0,0 0,1 1,-1-1,0 1,1-1,-1 1,1 0,0 0,-1 0,1 0,0 1,0-1,-1 1,1-1,0 1,0 0,0 0,0 0,0 1,-1-1,1 1,0-1,0 1,-1 0,1 0,0 0,-1 1,1-1,-1 0,0 1,1 0,-1-1,0 1,0 0,0 0,0 1,0-1,1 2,8 14,0 0,-1 0,-1 1,-1 1,-1-1,-1 1,0 0,-1 1,-1-1,-1 5,-3-22,8 38,-2 2,-2-1,-2 0,-1 1,-3 0,-4 23,3-49,0 0,-2 0,0 0,0-1,-2 1,0-2,-1 1,-1-1,0 0,-1-1,0 0,-1 0,-1-1,0-1,-1 0,0 0,-1-2,0 1,-10 4,23-14,-1 1,0-1,0 0,0 1,0-1,0 0,0 0,0 0,0-1,0 1,0 0,0-1,-1 0,1 1,0-1,0 0,-1 0,1 0,0 0,0-1,-1 1,1-1,0 1,0-1,0 0,0 0,0 0,0 0,0 0,0 0,0 0,0-1,0 1,1-1,-1 1,1-1,-1 0,1 0,-1 1,1-1,0 0,0 0,0 0,0 0,1-1,-1 1,0 0,1 0,-1-2,1-17,1 0,1 0,1 0,1 1,1-1,0 1,2 0,0 0,1 1,1 0,1 1,1 0,4-6,-8 12,21-40,3 1,2 2,2 1,2 2,2 1,2 2,2 2,1 2,3 2,1 2,1 2,1 2,16-5,43 5,-106 31,0 0,1 0,-1 0,0 0,0 0,1 1,-1 0,0-1,0 1,0 0,0 0,0 1,0-1,0 1,-1-1,1 1,0 0,-1 0,1 0,-1 0,0 1,0-1,0 1,0-1,0 1,0 0,-1 0,1-1,-1 1,0 0,0 0,1 3,-1 10,-1 1,-1-1,0 0,-1 1,-1-1,0 0,-1 0,-1-1,-1 1,0-1,-1 0,0-1,-1 1,-1-2,0 1,-1-1,0 0,-5 3,12-13,-11 16,-1 0,0-2,-2 0,0-1,-1 0,0-2,-1 0,-1-1,0-1,-1 0,0-2,-1-1,0 0,-8 1,25-8,1-1,0 1,0-1,-1 0,1 0,-1-1,1 1,-1-1,1 0,-1 0,1 0,-1-1,1 0,-1 0,1 0,-1 0,1 0,0-1,0 0,0 0,0 0,0-1,0 1,1-1,-1 0,1 0,0 0,-1 0,1-1,1 1,-1-1,0 0,1 0,-5-16</inkml:trace>
  <inkml:trace contextRef="#ctx0" brushRef="#br0" timeOffset="-2131.587">10133 1065,'31'-11,"-1"-1,0-2,-1-1,0-1,-1-1,-1-1,-1-2,-1-1,0-1,0-2,-20 17,0 0,0 0,-1-1,0 1,0-1,-1 0,0 0,0-1,-1 1,0 0,0-1,-1-3,0 9,-1 1,0-1,0 0,0 0,0 1,0-1,0 0,-1 1,1-1,-1 1,0-1,0 1,0-1,0 1,0-1,-1 1,1 0,-1 0,1-1,-1 1,0 0,0 1,0-1,0 0,0 0,0 1,-1-1,1 1,0 0,-1 0,1 0,-1 0,1 0,-1 0,1 1,-1-1,0 1,1 0,-1 0,0 0,-5 1,0 1,0 0,1 1,-1 0,1 0,0 0,-1 1,1 0,1 1,-1-1,1 1,0 1,0-1,0 1,0 1,-2 0,-64 92,70-96,1 1,-1-1,1 0,0 0,0 1,0-1,0 0,1 1,0-1,-1 1,1-1,0 1,0-1,1 0,-1 1,1-1,0 1,0-1,0 0,0 1,1-1,-1 0,1 0,-1 0,1 0,0-1,1 1,-1 0,0-1,1 1,-1-1,1 0,2 2,4 1,0-1,0 0,1 0,0-1,0 0,0 0,0-1,0-1,0 0,1 0,-1-1,0 0,1-1,-1 0,0 0,1-1,161-49,-50-7,-122 59,1-1,-1 0,1 1,-1-1,1 1,-1-1,0 1,1-1,-1 1,0 0,1-1,-1 1,0-1,0 1,0 0,1-1,-1 1,0 0,0-1,0 1,0 0,0-1,0 1,0 0,0-1,0 1,-1 0,1-1,0 1,0-1,-1 1,1 0,0-1,0 1,-1-1,1 1,-1-1,1 1,-1-1,1 1,-1-1,1 1,-1-1,1 0,-1 1,1-1,-1 0,0 0,0 1,-2 3,-5 4,-1 0,2 1,-1 1,1-1,0 1,1 0,0 1,1-1,0 1,1 0,0 0,1 1,0-1,1 1,-1 7,5-14,1 1,-1-1,1 0,1 0,-1 0,1-1,-1 1,1-1,0 0,1 0,-1 0,1-1,0 1,0-1,0 0,0 0,1-1,-1 0,0 0,1 0,0-1,0 1,-1-1,1-1,0 1,0-1,0 0,0 0,-1-1,6 0,9-4</inkml:trace>
  <inkml:trace contextRef="#ctx0" brushRef="#br0" timeOffset="-1718.887">10951 1065,'28'-10,"-1"0,-1-2,0-1,0-1,-1-1,-1-1,-1-1,9-9,-30 25,1 0,-1-1,1 1,-1-1,0 0,0 0,0 0,0 0,0 0,0 0,-1-1,1 1,-1-1,1 1,-1-1,0 1,0-1,0 0,0 0,-1 1,1-1,-1 0,0 0,1 0,-1 0,0 1,-1-1,1 0,-1 0,1 0,-1 1,0-1,0 0,0 0,0 1,0-1,-1 1,1-1,-1 1,0 0,1 0,-1-1,0 1,0 0,-1 1,1-1,0 0,-1 1,1-1,-2 0,-5 2,-1-1,0 1,0 0,0 1,0 1,1-1,-1 1,0 1,1 0,0 0,0 1,0 0,0 1,0 0,1 0,0 1,0 0,1 0,-1 0,1 1,1 1,-1-1,1 1,1 0,-1 0,1 1,1 0,-2 2,2-5,1-1,-1 1,1-1,0 1,0 0,1 0,0 0,0 1,0-1,1 0,0 1,0-1,1 1,-1-1,1 1,1 0,-1-1,1 1,1-1,-1 0,1 1,0-1,0 0,1 0,0 0,0 0,0-1,1 1,0-1,2 3,3-3,0 0,1-1,0 0,0 0,0-1,0-1,0 1,0-2,1 0,-1 0,1 0,-1-2,1 1,-1-1,1-1,-1 0,0 0,0-1,0 0,0-1,0 0,7-4,-9 5,20-6,-4 3</inkml:trace>
  <inkml:trace contextRef="#ctx0" brushRef="#br0" timeOffset="-1302.355">11459 811,'48'252,"-46"-243,-2-2,1 0,0 0,1 1,0-1,0 0,0-1,1 1,0 0,0-1,1 1,0-1,0 0,0 0,1-1,2 3,-4-8,1 0,-1-1,0 1,0-1,0 0,1 0,-1-1,0 1,0-1,-1 1,1-1,0 0,0 0,-1 0,0 0,1-1,-1 1,0-1,0 1,0-1,0 0,0 0,-1 1,0-1,1 0,-1-1,0 1,0 0,-1 0,1 0,-1-1,1 0,1-1,72-232,-68 213</inkml:trace>
  <inkml:trace contextRef="#ctx0" brushRef="#br0" timeOffset="-1055.847">11995 811,'-9'33,"1"12,2-2</inkml:trace>
  <inkml:trace contextRef="#ctx0" brushRef="#br0" timeOffset="-901.397">11882 528</inkml:trace>
  <inkml:trace contextRef="#ctx0" brushRef="#br0" timeOffset="-655.003">12362 670,'-13'12,"0"1,0 1,1 0,1 0,0 1,1 1,1 0,1 0,0 1,1 0,0 0,2 1,0-1,1 1,-1 13,5-27,0 0,0-1,1 1,-1-1,1 1,0-1,0 1,1-1,-1 0,1 1,-1-1,1 0,0 0,0 0,1 0,-1 0,0-1,1 1,0-1,-1 0,1 1,0-1,0-1,1 1,-1 0,0-1,0 1,1-1,-1 0,1 0,-1 0,1-1,0 1,-1-1,1 0,-1 0,1 0,0-1,-1 1,1-1,-1 0,2 0,2 0,0-1,0 0,0 0,0-1,0 0,-1 0,1 0,-1-1,0 0,0 0,0 0,-1-1,0 0,1 0,-2-1,1 1,-1-1,0 0,0 0,0-1,-1 1,0-1,0 1,-1-1,0 0,0 0,0 0,-1 0,0-1,-1 1,1 0,-1 0,-1-1,0 1,0 0,0 0,-1 0,0 0,0 0,0 0,-1 0,0 1,-1-1,1 1,-1 0,-1 0,1 1,-1-1,0 1,0 0,0 0,-1 0,-4-2,6 4,-2 1,1 0,0 0,0 0,-1 1,1-1,-1 1,1 0,-1 1,1 0,-1 0,0 0,1 0,-1 1,-14 4</inkml:trace>
  <inkml:trace contextRef="#ctx0" brushRef="#br0" timeOffset="-350.648">12700 811,'-4'11,"1"0,-1 1,2-1,0 1,0-1,1 1,0 0,1 0,1 0,0-1,0 1,1 0,1-1,0 1,0-1,1 0,3 6,-6-15,1 0,-1 0,1 0,0 0,0 0,-1 0,1 0,1 0,-1-1,0 1,0-1,1 0,-1 1,0-1,1 0,-1 0,1-1,0 1,-1 0,1-1,0 0,-1 0,1 1,0-2,-1 1,1 0,0 0,-1-1,1 0,-1 1,1-1,-1 0,1 0,-1 0,1-1,-1 1,0 0,2-2,76-72,5-68,-75 124</inkml:trace>
  <inkml:trace contextRef="#ctx0" brushRef="#br0" timeOffset="-5435.223">5589 161,'27'11,"0"-1,0-1,1-1,0-2,0-1,1-1,0-2,0 0,-1-2,22-3,-24 0,0 0,0-2,0-1,-1-1,0-2,0 0,-1-1,0-2,0 0,-2-2,1 0,-2-1,1-2,-19 14,0 1,-1 0,1-1,0 1,-1-1,1 0,-1 0,0 0,0 0,0-1,0 1,-1 0,1-1,-1 1,0-1,0 1,0-1,-1 0,1 1,-1-1,0 0,0 0,0 0,-1 4,0 0,0 0,0 0,0 1,0-1,0 0,0 1,0-1,0 1,0-1,0 1,0-1,0 1,0-1,1 1,-1 0,0 0,0-1,1 1,-1 0,0 0,1 0,-1 0,1 0,-1 0,1 0,0 0,-1 0,1 0,0 0,0 0,0 0,-1 1,-11 33,0 0,3 1,1 1,1-1,2 3,-4 18,-85 672,82-600,5 1,7 64,-16-219,13 13,-1 1,-1-1,1 1,-2 0,0 0,0 0,-1 1,0 0,0 0,-1 1,-1 0,0 0,0 1,0 0,-1 1,0 0,-1 0,-24-11,0 1,-1 2,-1 1,0 2,-1 2,0 1,0 2,-1 2,0 1,0 2,0 2,0 2,-33 5,33-2,0 1,0 2,1 2,0 2,-13 6,3 15,47-33,0 1,0-1,1 1,-1 0,0-1,1 1,-1 0,0-1,1 1,-1 0,1 0,-1 0,1 0,0 0,-1-1,1 1,0 0,0 0,-1 0,1 0,0 0,0 0,0 0,0 0,0 0,1 0,-1 0,0 0,0 0,0 0,1 0,-1-1,1 1,-1 0,1 0,-1 0,1 0,-1-1,1 1,0 0,-1-1,1 1,0 0,-1-1,1 1,0-1,0 1,0-1,0 1,0-1,-1 0,1 1,0-1,0 0,0 0,1 0,7 3,1-1,0 0,0 0,0-1,0 0,0-1,0 0,0-1,0 0,0-1,1 0,15-5</inkml:trace>
  <inkml:trace contextRef="#ctx0" brushRef="#br0" timeOffset="-5023.473">5560 698,'191'-7,"-1"-8,105-25,-212 26,-1-4,0-3,-2-4,21-12,-79 22,-30 21,-1 1,1 1,1 0,-1 0,2 1,-1-1,1 1,0 1,1-1,0 1,0 0,1 0,1 1,0-1,0 1,1-1,0 1,1 0,0 0,1 7,-3-2,1 4,1 0,1 1,1-1,1 1,0-1,5 14,5 65,-12-72,1-3</inkml:trace>
  <inkml:trace contextRef="#ctx0" brushRef="#br0" timeOffset="-4636.886">6803 1094,'-51'247,"44"-243,7-28,6-20,2 1,3 1,1-1,1 2,3 0,14-26,-23 51,0 1,1 0,1 0,0 1,1 0,1 0,0 1,10-9,-19 21,0-1,0 0,0 1,0 0,0 0,0-1,0 1,0 0,0 1,0-1,1 0,-1 1,0-1,1 1,-1 0,1-1,-1 1,0 1,1-1,-1 0,0 0,1 1,-1-1,0 1,1 0,-1 0,0 0,14 9</inkml:trace>
  <inkml:trace contextRef="#ctx0" brushRef="#br0" timeOffset="-4317.58">7367 895,'-20'18,"0"0,1 2,1 0,1 1,1 0,1 2,1 0,0 0,2 1,1 1,-5 17,15-39,-1 0,0 1,1-1,0 1,0-1,0 1,0-1,0 1,1 0,0-1,0 1,0 0,0 0,0-1,1 1,0 0,0-1,0 1,0-1,0 1,1-1,-1 1,1-1,0 0,0 0,0 0,0 0,1 0,-1 0,1-1,0 1,0-1,0 0,0 0,0 0,0 0,1 0,-1-1,2 1,4 0,-1-1,1-1,-1 1,1-1,0-1,-1 0,1 0,-1-1,0 0,1 0,-1-1,0 0,0 0,-1-1,1 0,-1 0,0-1,0 0,0 0,0-1,-1 0,0 0,0 0,-1-1,0 0,0 0,-1 0,1-1,-1 1,-1-1,0 0,0 0,-1-1,1 1,-2 0,2-8,-2 10,0 0,0 0,0 0,-1 0,0 0,0 0,-1 0,1 0,-1 0,-1 0,1 0,-1 0,0 1,0-1,-1 0,1 1,-1 0,0 0,-1 0,1 0,-1 0,0 0,-1 1,1 0,-1 0,1 0,-1 1,0-1,0 1,-1 0,1 1,-1-1,1 1,-1 0,0 1,0-1,0 1,0 0,0 1,0-1,0 1,0 1,0-1,0 1,-4 0,-8 6</inkml:trace>
  <inkml:trace contextRef="#ctx0" brushRef="#br0" timeOffset="-3815.98">7705 1347,'0'-20,"1"-1,1 1,0-1,2 1,0 0,1 0,1 0,1 1,1 0,1 0,0 1,2 0,0 1,0 0,2 1,0 0,1 1,0 0,5-2,-18 15,0 0,0 1,1-1,-1 0,1 1,-1-1,1 1,0-1,0 1,0 0,0 0,-1 0,2 0,-1 0,0 0,0 0,0 1,0-1,0 1,1 0,-1-1,0 1,0 0,0 0,1 1,-1-1,0 0,0 1,0-1,1 1,-1 0,0 0,0-1,0 2,0-1,0 0,-1 0,1 0,0 1,-1-1,1 1,0 0,-1-1,0 1,1 0,0 1,3 61,-6-59,1 1,-1-1,1 1,0 0,1-1,0 1,-1-1,2 1,-1-1,1 0,-1 1,2-1,-1 0,0 0,2 1,2-4,-1 0,1 0,0-1,0 0,0 0,-1 0,1-1,0 0,0 0,0-1,0 1,0-1,0-1,-1 1,1-1,0 0,-1 0,1 0,-1-1,0 0,0 0,0 0,0-1,-1 0,2-1,0 1,2-2,1 0,0 0,0 1,0 0,1 0,0 1,0 1,0-1,0 2,1-1,-1 2,11-2,-18 5,0 0,-1 1,1-1,0 1,-1-1,0 1,1 0,-1-1,0 1,-1 0,1 0,0 1,-1-1,0 0,0 1,0-1,0 0,0 1,-1-1,1 1,-1 0,0-1,0 1,0-1,-1 1,1-1,-1 1,0-1,0 0,0 1,0-1,-1 0,1 1,-1-1,0 1,-2 9,3-7,-1-1,1 1,0-1,1 1,-1 0,1-1,0 1,1 0,-1 0,1-1,0 1,1-1,-1 1,1-1,0 1,1 0,7 7</inkml:trace>
  <inkml:trace contextRef="#ctx0" brushRef="#br0" timeOffset="1778.525">5419 1545,'180'-18,"0"9,101 9,101-3,-48-23,666 25,-559-27,-63-1,270 30,-303-29,-82 16,218-22,-117 5,35 7,-269 11,1 7,5 5,121-4,76-24,70-1,15-2,-302 30,154-10,186-25,-17 23,-310 13,-106-1</inkml:trace>
  <inkml:trace contextRef="#ctx0" brushRef="#br0" timeOffset="11584.026">1 2306,'255'0,"-97"-37,-133 34,-23 6</inkml:trace>
  <inkml:trace contextRef="#ctx0" brushRef="#br0" timeOffset="11837.039">1 2702,'38'-10,"28"-7,6-2,-8-2,-10 3,-10 4,-8 5,-9 3</inkml:trace>
  <inkml:trace contextRef="#ctx0" brushRef="#br0" timeOffset="13937.974">1722 2109,'-4'-5,"-1"0,0 0,0 1,0-1,-1 1,1 1,-1-1,0 1,0 0,0 0,0 0,-1 1,1 0,-1 1,0-1,1 1,-1 0,0 1,1 0,-1 0,0 0,0 1,1 0,-1 0,0 1,1 0,-1 0,1 0,0 1,0 0,-1 0,-12 9,-1 1,1 0,1 1,1 1,0 1,1 1,0 0,-5 9,2-4,10-10,1 1,0 0,0 0,1 1,1 0,1 0,0 1,0-1,2 1,0 0,0 0,2 0,0 0,0 1,1-1,1 0,2 9,-2-17,1 0,-1 0,1 0,1 0,-1 0,1-1,0 1,1-1,-1 0,1 0,1 0,-1 0,1-1,0 0,0 0,0 0,1 0,0-1,0 0,0 0,0-1,0 0,1 0,0 0,0-1,-1 0,1 0,5 0,5 0,0-1,1-1,-1-1,0 0,0-1,0-1,0 0,-1-1,1-1,-1-1,0 0,0-1,-1-1,0-1,-1 0,12-9,-13 4</inkml:trace>
  <inkml:trace contextRef="#ctx0" brushRef="#br0" timeOffset="14252.993">2400 2025,'-68'69,"3"4,3 2,4 3,3 3,-43 85,7-37,92-129,-1 0,1 0,-1 0,0-1,1 1,-1 0,1 0,-1 0,1 0,-1 0,1 0,-1 0,0 0,1 0,-1 0,1 0,-1 0,1 0,-1 0,1 0,-1 0,0 1,1-1,-1 0,1 0,-1 0,0 1,1-1,-1 0,0 1,1-1,-1 0,0 1,1-1,-1 0,0 1,0-1,1 0,-1 1,0-1,0 1,0-1,0 1,1-1,-1 0,0 1,0-1,0 1,0-1,0 1,0-1,0 1,0-1,-1 1,1-1,0 0,0 1,0-1,0 1,17-9</inkml:trace>
  <inkml:trace contextRef="#ctx0" brushRef="#br0" timeOffset="14588.431">2540 2138,'-4'19,"-3"16,1 7,-3-4,-1-4,2-2,2-2,2-2,2 0,1 0,1-1,0 1,1-1,-1 1,0 0,1 0,-1-4</inkml:trace>
  <inkml:trace contextRef="#ctx0" brushRef="#br0" timeOffset="15036.961">2485 2193,'34'-20,"1"2,1 1,0 2,1 1,30-6,-65 19,0-1,0 1,1 0,-1 0,1 0,-1 0,1 0,-1 1,1-1,-1 1,1 0,-1-1,1 1,0 0,-1 1,1-1,-1 0,1 1,-1-1,1 1,-1 0,1 0,-1 0,1 0,-1 0,0 1,0-1,0 1,0-1,0 1,0 0,0 0,0 0,-1 0,1 0,-1 0,1 0,-1 1,0-1,0 0,0 1,0-1,0 1,-1-1,1 1,-1-1,1 2,-3 4,0 0,-1 1,1-1,-1 0,-1 0,0 0,0-1,0 1,-1-1,0 0,-1 0,1-1,-1 1,-7 4,-36 51,48-58,0 0,0 0,1 0,-1 0,1 0,0 0,0 0,0 0,1 0,-1 0,1 0,0 0,0-1,0 1,1 0,-1 0,1-1,0 1,0-1,0 1,1-1,-1 0,1 0,-1 0,1 0,0-1,1 1,-1-1,0 1,0-1,1 0,0-1,-1 1,1 0,2-1,32 30,-34-27,0 1,0 0,0 0,0 0,-1 1,1-1,-2 1,1 0,-1 0,1 0,-1 0,-1 0,0 0,1 0,-2 1,1-1,-1 1,0-1,0 0,-1 1,0-1,0 0,0 1,-1-1,0 0,0 0,-1 0,0-1,0 1,0 0,0-1,-1 0,0 0,0 0,0 0,-1-1,0 0,-1 2,-12 5,-1-1,0 0,0-2,-1 0,0-1,-1-1,1-1,-5 0,-44-2,52-8</inkml:trace>
  <inkml:trace contextRef="#ctx0" brushRef="#br0" timeOffset="15369.822">3049 1883,'71'61,"-54"-49,-1 2,-1 0,0 0,0 1,-2 1,7 10,-10-12,-2 0,0 1,0-1,-2 1,0 1,0-1,-1 1,-1 0,-1 0,-1 1,0-1,0 1,-2-1,0 1,-1-1,-1 1,0-1,-2 0,1 0,-2 0,0 0,-7 13,-4 2,-1-2,-1 0,-2-1,0 0,-2-2,-1-1,-2-1,0-1,-1 0,-1-3,-1 0,-8 3,11-8</inkml:trace>
  <inkml:trace contextRef="#ctx0" brushRef="#br0" timeOffset="15899.643">1130 1771,'-30'27,"1"1,1 2,1 1,2 1,1 1,2 1,1 1,1 1,3 1,-2 7,14-30,2 1,-1 0,2 0,0 0,0 0,2 0,0 0,0 0,2 0,0 0,0 0,2 0,0 0,0-1,1 0,1 0,1 0,0 0,0-1,1-1,1 1,0-1,1-1,10 10,-9-8,1 0,0 0,1-1,0-1,1 0,1-1,-1 0,2-2,-1 1,1-2,0 0,1-1,0-1,0 0,16 2,94 14,-92-17</inkml:trace>
  <inkml:trace contextRef="#ctx0" brushRef="#br0" timeOffset="17170.068">734 2843,'372'-25,"265"20,-345 7,172-32,-204 20,121-25,-346 31,118-14,141 1,-18-11,5 28,-94-27,-33 8,-108 11,217-23,-38 3,481 28,-480-28,56 28,-209-16,-67 15,-6 4</inkml:trace>
  <inkml:trace contextRef="#ctx0" brushRef="#br0" timeOffset="19769.821">1271 3012,'-2'2,"0"-1,0 0,0 1,1 0,-1-1,0 1,1 0,0-1,-1 1,1 0,0 0,0 0,0 1,0-1,0 0,0 0,1 0,-1 1,1-1,-1 0,1 1,0-1,0 0,0 1,0 0,0 0,-15 143,-19 72,16-77,25-124,1-16</inkml:trace>
  <inkml:trace contextRef="#ctx0" brushRef="#br0" timeOffset="20040.832">1581 3323,'39'-5,"26"-6,8-2,-4 2,-10 3,-9 2,-13 8,-9 2,-8 2</inkml:trace>
  <inkml:trace contextRef="#ctx0" brushRef="#br0" timeOffset="21038.241">2173 3520,'29'-6,"-2"-2,1-1,-1-2,-1 0,1-2,-2 0,0-2,-1-1,-1-1,0-1,-1 0,-1-2,-1-1,0 0,9-16,-14 18,-9 13,1-1,-2 1,1-1,-1-1,0 1,-1-1,0 1,0-1,0 0,-1-1,-1 1,1-1,-1 1,0-3,-2 10,0 0,0 1,0-1,0 1,0-1,0 0,0 1,0-1,0 1,-1-1,1 0,0 1,0-1,0 1,-1-1,1 1,0-1,-1 1,1-1,-1 1,1-1,0 1,-1 0,1-1,-1 1,1-1,-1 1,1 0,-1 0,1-1,-1 1,0 0,1 0,-1 0,1-1,-1 1,0 0,1 0,-1 0,1 0,-1 0,0 0,1 0,-1 1,1-1,-1 0,0 0,1 0,-1 0,1 1,-1-1,1 0,-1 1,1-1,-1 0,1 1,-1-1,1 1,-35 25,31-24,-6 6,0-1,0 2,1-1,0 1,0 1,1-1,1 1,-1 1,2-1,-1 1,2 1,-1-1,1 1,1 0,0 0,1 0,0 0,1 1,1-1,0 1,0 0,1-1,1 1,1 11,0-20,-1 0,1 0,0 0,0-1,0 1,0-1,0 1,1-1,0 0,0 0,0 0,0 0,0 0,0-1,1 0,-1 1,1-1,0 0,0-1,-1 1,1-1,0 0,0 0,1 0,-1 0,0-1,0 1,0-1,0 0,3-1,126-26,-97 12,-1-2,0-2,-1-1,-2-1,0-2,9-9,-16 11,-12 12,0-1,0-1,-1 0,-1 0,0-1,0-1,-1 0,-1 0,0-1,-1 0,1-5,-8 18,0 0,0 0,-1 0,1 0,-1 0,1 0,-1 0,1 0,-1 0,0 0,0 0,1-1,-1 1,0 0,0 0,0 0,0-1,0 1,0 0,-1 0,1 0,0 0,-1 0,1-1,-1 1,1 0,-1 0,1 0,-1 0,0 0,1 0,-1 1,0-1,0 0,0 0,1 0,-1 1,0-1,0 0,0 1,0-1,-1 1,1-1,0 1,0 0,0-1,0 1,0 0,-1 0,1 0,0 0,0 0,-60 22,52-14,0 0,0 1,1 0,0 0,0 1,1 0,1 1,-1 0,2-1,0 2,-1 2,4-10,1 0,-1 0,1 0,0 1,0-1,1 0,-1 1,1-1,0 0,0 1,0-1,1 0,-1 1,1-1,0 0,1 0,-1 1,1-1,0 0,-1-1,2 1,-1 0,0 0,1-1,0 1,0-1,0 0,0 0,0 0,1-1,-1 1,4 1,1 0,0 0,0-1,0 0,0 0,1-1,-1 0,1 0,0-1,0 0,-1-1,1 0,0 0,0-1,-1 0,1-1,0 0,-1 0,1-1,-1 0,0 0,6-4,1 0,0-1,-1-1,0 0,-1-1,0 0,-1-1,0-1,0 0,-1 0,-1-1,3-5,-2 1,-1-2,0 1,-1-1,-1-1,-1 0,4-20,-10 40,-1-1,1 0,-1 0,1 1,-1-1,1 0,-1 0,0 0,0 1,1-1,-1 0,0 0,0 0,0 0,0 0,0 0,0 1,0-1,0 0,0 0,0 0,-1 0,1 0,0 1,-1-1,1 0,0 0,-1 1,1-1,-1 0,1 0,-1 1,0-1,1 0,-1 1,0-1,1 1,-1-1,0 1,1-1,-1 1,0 0,0-1,0 1,0 0,1 0,-1-1,0 1,0 0,0 0,0 0,0 0,1 0,-1 0,-1 0,-42 28,37-20,0 1,0-1,0 2,1-1,1 1,0 0,0 0,1 0,0 1,1-1,0 1,0 0,1 0,1 0,0 0,1 0,0 0,0 1,1-1,1 0,0 0,0 0,1-1,0 1,1 0,2 3,29 78,-32-71</inkml:trace>
  <inkml:trace contextRef="#ctx0" brushRef="#br0" timeOffset="21299.958">3613 3351,'-19'33,"-6"17,-4 3,7-6,9-16,5-14</inkml:trace>
  <inkml:trace contextRef="#ctx0" brushRef="#br0" timeOffset="21600.493">3528 3351,'39'-10,"17"-3,4 1,-9 7,-16 5,-16 1</inkml:trace>
  <inkml:trace contextRef="#ctx0" brushRef="#br0" timeOffset="21871.608">3585 3520,'28'-5,"11"-1</inkml:trace>
  <inkml:trace contextRef="#ctx0" brushRef="#br0" timeOffset="22585.484">3613 2927,'29'-5,"19"-1,2 5,-9 7,-15 3,-12 5,-14 4,-6 5,-3 2,1 3,6-4,8-7,9-5,5-5,5-4,3-2,-4-1</inkml:trace>
  <inkml:trace contextRef="#ctx0" brushRef="#br0" timeOffset="22889.858">4629 2871,'-24'33,"-32"36,-11 10,-4 2,6-8,3-12,9-7,7-7,3-8,4-4,3 0,3-1,3 0,6-3,2-1,6-5</inkml:trace>
  <inkml:trace contextRef="#ctx0" brushRef="#br0" timeOffset="24174.146">4375 3577,'61'-36,"-2"-2,-2-3,-2-2,-1-3,-2-3,41-59,-90 104,0 0,0 0,0 0,-1-1,1 0,-1 1,0-1,-1 0,1 0,-1 0,0 0,0 0,0 0,-1 0,0-1,0 1,0 0,-1 0,0-1,0 6,-1-1,0 0,1 0,-1 0,0 1,1-1,-1 1,0 0,0-1,0 1,1 0,-1 0,0 0,0 0,0 0,0 0,1 1,-1-1,0 1,0-1,1 1,-1 0,0 0,1-1,-1 1,1 0,-1 0,1 1,-1-1,1 0,0 0,-1 1,1-1,0 2,-10 5,1 1,1 0,0 1,0 0,1 0,0 1,1 0,0 0,1 1,0 0,1 0,0 0,1 1,1 0,0 0,0 0,1 0,1 0,0 0,1 0,0 1,2 3,-1-13,0 1,1-1,-1 1,1-1,0 0,1 1,-1-1,1 0,-1 0,1-1,0 1,1-1,-1 1,1-1,-1 0,1 0,0-1,0 1,0-1,1 0,-1 0,1 0,-1 0,1-1,-1 0,1 0,0 0,-1-1,1 1,0-1,1 0,11-1,0 1,0-2,-1-1,1 0,0-1,-1 0,0-2,2-1,2 1,-1-2,-1 0,0-1,0-1,0-1,-2 0,1-1,-1-1,-1-1,0 0,9-13,-22 26,-1 0,0-1,1 1,-1-1,0 1,0-1,0 1,0-1,0 0,0 1,0-1,0 0,-1 0,1 0,-1 0,1 0,-1 1,0-1,0 0,0 0,0 0,0 0,0 0,-1 0,1 0,0 0,-1 0,0 0,1 1,-1-1,0 0,0 0,0 1,0-1,0 1,0-1,-1 1,0-1,-2 3,0 1,0-1,-1 1,1 1,0-1,1 0,-1 1,0 0,1 0,0 0,-1 0,1 1,0-1,1 1,-1-1,1 1,-1 0,1 0,0 0,0 3,0-4,-1 1,1 0,0-1,0 1,1 0,-1 0,1 0,0 0,0 0,0 1,1-1,-1 0,1 0,0 0,0 1,1-1,-1 0,1 0,0 0,0 0,0 1,1-1,-1-1,1 1,0 0,0 0,0-1,1 1,-1-1,1 0,0 1,0-1,0-1,0 1,0 0,1-1,0 0,1 2,10-2,0 0,0-1,0-1,0 0,1-1,-2-1,1 0,0-1,0 0,-1-1,1-1,-1-1,-1 0,1 0,-1-2,0 1,0-2,-1 0,2-2,-14 11,19-13,-2-1,0-1,-1 0,0-1,-1-1,-1 0,-1-1,0 0,-1-1,8-20,-15 32,-1-1,-1 0,0 0,0-1,0 1,-1 0,0-1,-1 1,0-1,0 0,-1 0,0 1,0-1,-1 0,-1 0,2 7,-1 1,1 0,-1 0,1 0,-1 0,0 0,0 0,1 0,-1 0,0 0,0 0,0 1,0-1,0 0,0 1,0-1,0 1,-1-1,1 1,0-1,0 1,0 0,-1-1,1 1,0 0,0 0,-1 0,1 0,0 0,0 0,-1 0,1 1,0-1,0 0,0 1,-1-1,1 1,0-1,0 1,0 0,0-1,0 1,0 0,0 0,0 0,-49 37,38-26,1 1,1 0,0 0,0 1,2 0,0 1,0 0,1 0,-3 12,8-21,0 0,0 0,1-1,0 1,0 1,0-1,1 0,-1 0,1 0,1 0,-1 0,1 0,1 0,-1 0,1 0,0 0,0-1,0 1,1 0,0-1,0 0,0 0,1 0,0 0,0 0,0-1,5 4,-3-4,0-1,0 0,0 0,0 0,1-1,0 0,-1 0,1-1,0 0,0 0,0 0,0-1,3-1,14 2</inkml:trace>
  <inkml:trace contextRef="#ctx0" brushRef="#br0" timeOffset="24754.277">5843 3407,'-161'166,"225"-234,71-53,-135 120,0 1,0-1,1 1,-1 0,0-1,1 1,-1 0,0-1,1 1,-1 0,0-1,1 1,-1 0,1 0,-1 0,0-1,1 1,-1 0,1 0,-1 0,1 0,-1 0,1 0,-1 0,1 0,-1 0,1 0,-1 0,0 0,1 0,-1 0,1 0,-1 0,1 1,-1-1,1 0,-1 0,0 1,1-1,-1 0,1 0,-1 1,0-1,0 0,1 1,-1-1,0 1,1-1,-1 0,0 1,0-1,0 1,1-1,-1 1,0-1,0 1,0-1,0 0,0 1,0-1,0 1,5 42,-4-23,-1-16,0 0,1 1,-1-1,1 0,0 0,0 0,0 0,0 0,1 0,-1-1,1 1,0 0,1-1,-1 1,0-1,1 0,0 0,0 0,0 0,0 0,0 0,0-1,1 0,-1 0,1 0,0 0,0 0,0-1,0 1,0-1,1 0,-1 0,1-1,-1 0,0 0,1 0,-1 0,1-1,-1 1,0-1,1 0,-1-1,0 1,0-1,0 0,0 0,0 0,-1 0,1-1,0 1,-1-1,0 0,0 0,0 0,0-1,0 1,0-1,1-2,2-4,-1-1,0 1,0-1,-1 1,-1-1,1-1,-2 1,0 0,1-10,-1-5</inkml:trace>
  <inkml:trace contextRef="#ctx0" brushRef="#br0" timeOffset="25287.178">5843 2730,'10'-2,"1"0,0 0,0 2,0-1,0 1,0 1,0 0,0 1,-1 0,1 0,-1 1,1 0,-1 1,0 1,0-1,7 6,-14-8,-1 1,0-1,0 1,0-1,0 1,0 0,-1 0,1 0,-1 0,1 0,-1 0,0 1,-1-1,1 0,0 0,-1 1,0-1,0 0,0 1,0-1,0 0,-1 1,0-1,1 0,-1 0,0 1,-1-1,1 0,0 0,-1 0,0 0,0-1,0 1,0 0,0-1,0 1,-1-1,-22 69,26-68,1 1,0-1,1 0,-1 0,1 0,-1 0,1-1,0 1,0-1,0 1,0-1,0 0,0 0,1 0,-1-1,1 1,0-1,-1 0,1 0,0 0,0 0,-1-1,1 1,0-1,0 0,0-1,0 1,-1 0,1-1,0 0,3-1,1 2,17-1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1 763,'8'-2,"-1"0,1-1,-1 0,1 0,-1-1,0 0,-1 0,1 0,-1-1,1 0,-1 0,-1-1,1 0,0-1,104-147,-72 114,-37 39,0 1,0 0,0-1,0 1,0 0,0 0,0 0,0 0,0 0,0 0,0 0,0 0,0 1,0-1,0 0,0 0,0 1,0-1,0 1,0-1,0 1,0-1,0 1,0 0,-1-1,1 1,0 0,0 0,-1-1,1 1,0 0,-1 0,1 0,-1 0,0 0,1 0,-1 0,1 0,-1 0,0 0,0 0,0 0,0 0,0 0,0 0,0 0,0 0,0 1,0-1,-1 0,15 210,-3-159,2 1,2-2,17 36,-15-38,-15-40,1 1,0-1,1 0,0 1,0-2,1 1,0 0,1-1,-1 0,2 0,-1-1,1 1,0-2,0 1,1-1,0 0,0 0,1-1,7 3,-13-7,1-1,-1 0,0 0,0 0,1 0,-1-1,0 0,1 1,-1-1,0 0,0-1,0 1,0 0,0-1,0 0,0 0,-1 0,1 0,-1 0,1 0,-1 0,0-1,0 0,0 1,0-1,0 0,-1 0,2-1,33-90,-35 92,93-376,-94 375,0-1,1-1,-1 0,1 1,0-1,0 1,0-1,1 1,-1-1,1 1,0 0,1 0,-1 0,1 0,-1 0,1 1,0-1,1 1,-1 0,1-1,-1 2,1-1,0 0,0 1,0 0,0-1,5 0,3 9,-2 5</inkml:trace>
  <inkml:trace contextRef="#ctx0" brushRef="#br0" timeOffset="251.857">1102 763,'0'34,"0"20,0 7,0-4,4-10,3-14</inkml:trace>
  <inkml:trace contextRef="#ctx0" brushRef="#br0" timeOffset="501.489">961 256,'0'0</inkml:trace>
  <inkml:trace contextRef="#ctx0" brushRef="#br0" timeOffset="816.9">1327 142,'85'552,"-73"-480,-7-46,0-1,-2 1,-1 0,-1 0,-2 0,-1 12,7-20,15-42,-10 10,17-17,2 1,1 1,1 1,1 2,2 1,0 2,1 1,2 2,33-14,31 13,-98 21,0 0,0 1,1-1,-1 0,0 1,-1 0,1 0,0 0,0 0,0 0,0 1,-1-1,1 1,-1 0,1-1,-1 1,1 0,-1 1,0-1,0 0,0 1,-1-1,1 1,0-1,-1 1,0 0,1 0,-1 0,0-1,-1 1,1 3,1 2,-1 1,0-1,-1 1,0-1,0 1,-1 0,0-1,-1 0,0 1,0-1,-1 0,0 0,0 0,-1 0,0 0,0-1,-1 0,0 0,0 0,0 0,-7 5,-9 8,0-2,-1 0,-1 0,-1-2,-25 12,32-20,-1 0,1-2,-1 0,0-1,-1-1,1 0,-1-2,0 0,1-1,-1-1,0-1,0 0,-5-2,20 2,1 1,-1-1,1 0,-1 0,1-1,0 1,0-1,-1 1,1-1,0 0,0 0,0 0,1-1,-1 1,1-1,-1 0,1 1,-1-2,-10-13</inkml:trace>
  <inkml:trace contextRef="#ctx0" brushRef="#br0" timeOffset="1296.849">2146 933,'45'-32,"-2"-2,-1-2,-2-2,-1-1,-2-2,12-20,-45 58,0-1,-1 0,1 0,-1 0,0 0,0-1,-1 1,1-1,-1 0,0 0,0 0,-1 0,1 0,-1 0,0 0,0 0,-1 0,0-1,0 1,0 0,0 0,-1 0,0-1,0 1,0 0,-1 0,0 0,0 0,0 1,0-1,-1 0,0 1,0 0,0 0,0 0,-1 0,-1-2,1 4,1 0,-1 0,0 1,0-1,0 1,0 0,0 0,0 0,0 0,0 1,-1 0,1 0,0 0,0 0,0 1,-1-1,1 1,0 0,0 0,0 1,0-1,1 1,-1 0,0 0,1 0,-1 0,-81 76,83-76,1 0,-1 0,1 0,0 1,-1-1,1 0,0 1,1-1,-1 1,0-1,1 1,-1-1,1 1,0-1,0 1,0-1,0 1,0-1,0 1,1-1,0 1,-1-1,1 1,0-1,0 1,0-1,0 0,1 0,-1 0,0 1,1-1,0-1,-1 1,1 0,0 0,0-1,0 1,0-1,2 2,95 39,-18-26,48 18,-125-31,0 1,-1-1,1 0,0 1,-1 0,0 0,0 0,0 0,0 0,-1 1,0-1,0 1,0-1,0 1,-1 0,0 0,0 0,0 0,0 0,-1 0,0 0,0 0,0 0,-1 0,1 0,-1 0,-1 0,1-1,-1 1,1 0,-1-1,-1 3,-3 13</inkml:trace>
  <inkml:trace contextRef="#ctx0" brushRef="#br0" timeOffset="1961.709">3274 595,'-271'172,"251"-158,3-4,1 0,1 1,0 1,1 0,0 1,0 0,2 1,0 1,0 0,-7 15,17-28,1-1,0 1,1 0,-1 1,0-1,0 0,1 0,0 0,-1 0,1 0,0 1,0-1,0 0,0 0,0 0,1 1,-1-1,1 0,-1 0,1 0,0 0,0 0,0 0,0 0,0 0,0 0,0-1,1 1,-1 0,1-1,-1 1,1-1,0 1,0-1,-1 0,1 0,0 0,0 0,1 1,3 0,0 0,1 0,-1-1,0 1,1-2,-1 1,1 0,-1-1,1 0,-1-1,1 0,5-1,24-10,0-1,-1-3,-1 0,0-2,-1-2,-1-1,-1-1,18-18,29-18,-28 33,-49 25,0-1,1 1,-1 0,0 0,0 0,0 0,0 0,1 0,-1 0,0 1,0-1,0 0,0 1,0-1,0 1,1-1,-1 1,0-1,0 1,0 0,-1-1,1 1,0 0,0 0,0 0,-1 0,1 0,0 0,-1 0,1 0,0 0,-1 0,0 0,1 0,-1 0,0 0,1 0,-1 0,0 1,0-1,0 0,0 0,0 0,0 1,-1-1,-5 58,4-55,1 1,-1-1,1 1,0 0,1 0,-1-1,1 1,0 0,0 0,1 0,-1-1,1 1,0 0,1-1,-1 1,1-1,0 1,0-1,0 1,0-1,2 2,1-1,-1-1,1 0,0 0,0 0,0-1,0 0,1 0,-1 0,1 0,0-1,0 0,0 0,0-1,0 0,0 0,0 0,0-1,1 1,-1-2,0 1,5-1,125-40,-98 22,-1-2,0-1,-2-2,-1-1,-1-2,-1-2,-2 0,-1-2,20-27,-28 33,0 0,-2-1,-1 0,-2-2,0 0,-2-1,-1-1,-1 0,-2 0,-1-1,-1 0,-2-1,-1 0,-1 0,-2 0,-1 0,-3-25,2 53,-1-1,1 0,-1 0,0 0,0 1,0-1,-1 0,0 1,0-1,0 1,0 0,-1-1,0 1,1 0,-1 1,-1-1,1 1,-1-1,1 1,-1 0,0 0,0 0,0 1,0-1,-1 1,1 0,-1 1,1-1,-1 1,0 0,0 0,1 0,-1 0,0 1,0 0,0 0,0 0,0 1,1 0,-4 0,0 2,0 0,0 1,1 0,-1 0,1 1,0 0,0 0,0 1,1 0,0 0,0 0,0 1,1 0,0 0,0 0,1 1,0-1,0 1,1 0,-2 7,-34 173,36-159,1 1,2 0,1 0,1 0,2 0,1 0,1-1,1 0,2 0,1-1,1 0,1-1,2 0,1-1,0 0,16 17,-19-26,0-1,1 0,1-1,0-1,1 0,1-1,0 0,1-1,9 4,-2-10,-21-8</inkml:trace>
  <inkml:trace contextRef="#ctx0" brushRef="#br0" timeOffset="2196.165">3754 453,'44'0,"27"0,13 0,1 5,-10 1,-7 0,-5 4,-10 0,-3-2,-6 3,-6 0,-4-3,-3 3,-7-1</inkml:trace>
  <inkml:trace contextRef="#ctx0" brushRef="#br0" timeOffset="2362.176">4742 708,'-9'38,"1"13,2-3</inkml:trace>
  <inkml:trace contextRef="#ctx0" brushRef="#br0" timeOffset="2516.755">4770 341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1:5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86,'24'-33,"-17"25,-16 24,-218 377,115-232,95-152,12-14</inkml:trace>
  <inkml:trace contextRef="#ctx0" brushRef="#br0" timeOffset="317.162">29 0,'1'11,"1"0,1 0,0-1,0 0,1 1,1-1,0 0,0-1,0 0,2 1,5 6,6 11,188 226,-125-144,-67-98</inkml:trace>
  <inkml:trace contextRef="#ctx0" brushRef="#br0" timeOffset="950.232">565 621,'135'-202,"-133"202,0-1,0 1,0-1,1 1,-1 0,0-1,0 1,0 0,1 1,-1-1,0 0,0 1,0-1,1 1,-1 0,0-1,0 1,0 0,0 0,0 1,0-1,-1 0,1 1,0-1,-1 1,1-1,-1 1,1 0,-1 0,0-1,0 1,0 0,0 0,0 0,0 0,0 1,-1-1,20 21,-18-21,1-1,-1 1,1-1,0 0,-1 0,1 0,0 0,0 0,0-1,0 1,0-1,0 0,0 0,0 0,0 0,0 0,0-1,0 1,0-1,-1 0,1 0,0 0,0 0,-1 0,1-1,0 1,-1-1,0 0,1 0,-1 1,0-2,0 1,2-2,-2 2,1-1,0 1,0-1,0 1,1 0,-1 0,0 1,1-1,-1 1,1-1,0 1,-1 0,1 0,0 1,0-1,0 1,-1 0,1 0,3 0,-2 3,0 1,-1-1,0 1,1-1,-1 1,-1 1,1-1,0 0,-1 1,0 0,0 0,-1 0,1 0,-1 0,0 0,0 1,-1-1,0 1,0-1,0 5,3 15,-3-2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47 453,'-2'2,"0"-1,0 0,1 1,-1 0,0-1,1 1,-1 0,1 0,0 0,-1 0,1 0,0 0,0 0,0 0,1 0,-1 1,0-1,1 0,-1 0,1 1,0-1,0 0,0 1,0-1,0 1,0 0,-10 59,1 75,9-136,-1 3,0 0,1 0,0 0,0 0,0 0,0 0,1 0,0 0,0 0,0 0,0 0,0-1,1 1,-1 0,1 0,0-1,0 0,1 1,-1-1,1 0,0 0,-1 0,1 0,1-1,-1 1,0-1,0 0,1 0,0 0,-1 0,1 0,0-1,0 0,0 0,0 0,0 0,0-1,0 1,0-1,1 0,6-4,0-1,0 0,0-1,-1 0,0-1,0 0,0 0,-1-1,0-1,-1 1,0-1,0-1,17-16,56-54,-79 80,0 0,0 1,0-1,0 1,-1-1,1 1,0 0,0 0,-1-1,1 1,-1 1,1-1,-1 0,1 0,-1 0,1 1,-1-1,0 1,0-1,0 1,0-1,0 1,0 0,0-1,-1 1,1 0,0 0,-1 0,0-1,1 1,-1 0,0 1,3 4,-1 0,0-1,0 0,0 1,1-1,0-1,0 1,1 0,-1-1,1 1,0-1,1 0,-1 0,1-1,0 0,0 1,1-2,-1 1,1-1,0 1,0-2,0 1,0-1,0 1,1-2,-1 1,1-1,-1 0,1 0,-1-1,6 0,-3-2,0-1,0 0,0 0,0-1,0-1,-1 1,0-1,0-1,0 1,0-1,-1-1,0 1,0-1,-1-1,0 1,0-1,-1 0,0 0,-1-1,1 1,-1-1,-1 0,0 0,0 0,-1-1,0 1,-1-1,1-1,-1-71,-2 58</inkml:trace>
  <inkml:trace contextRef="#ctx0" brushRef="#br0" timeOffset="582.353">923 1,'-6'5,"1"1,0 0,0 0,1 1,0-1,0 1,0 0,1 0,0 0,0 0,1 0,0 1,0-1,1 1,-1 0,2 0,-1-1,1 4,26 195,-24 75,-2-280,-1 1,1-1,0 0,0 1,0-1,1 1,-1-1,0 0,0 1,1-1,-1 0,1 1,-1-1,1 0,0 0,-1 0,1 1,0-1,0 0,0 0,0 0,0 0,0 0,0 0,0-1,0 1,0 0,0-1,1 1,-1 0,0-1,0 1,1-1,-1 0,0 1,1-1,-1 0,1 0,-1 0,0 0,1 0,-1 0,0 0,1-1,-1 1,0 0,1-1,-1 1,0-1,1 1,-1-1,0 0,0 0,0 1,0-1,0 0,67-50,22-29,-89 79,0 1,1 0,-1-1,0 1,0 0,1 0,-1 0,0 0,1 0,-1 0,0 0,0 0,1 0,-1 1,0-1,0 0,0 1,1-1,-1 1,0 0,0-1,0 1,0 0,0 0,0-1,0 1,0 0,0 0,-1 0,1 0,0 0,0 0,-1 0,1 1,-1-1,1 0,-1 0,0 0,1 1,-1-1,0 0,0 0,0 2,6 60,-6-58,9 103,-3-95</inkml:trace>
  <inkml:trace contextRef="#ctx0" brushRef="#br0" timeOffset="989.766">1317 651,'18'-1,"0"0,0-1,0-1,-1-1,1 0,-1-1,0-1,0 0,-1-2,0 0,6-4,-16 8,-1-1,0 1,1-1,-2 0,1-1,0 1,-1-1,0 0,-1 0,1 0,-1-1,0 1,0-4,-2 8,0 0,0 1,-1-2,1 1,-1 0,1 0,-1 0,0 0,0 0,0 0,0 0,0 0,0 0,-1 0,1 0,-1 0,1-1,-1 2,0-1,0 0,0 0,0 0,0 0,0 0,0 1,-1-1,1 1,-1-1,1 1,-1-1,1 1,-1 0,0 0,0 0,0 0,0 0,0 0,0 0,0 1,0-1,0 1,0-1,0 1,0 0,-1 0,-6 0,-1 1,0 0,1 0,-1 1,1 0,-1 1,1 0,0 0,0 1,0 0,1 1,-1 0,1 0,0 1,0 0,1 0,0 1,0 0,1 0,0 1,0 0,0 0,1 0,0 0,1 1,-2 5,5-12,-1 1,1-1,0 1,0 0,0-1,0 1,0 0,1-1,-1 1,1 0,0 0,-1 0,2 0,-1-1,0 1,0 0,1 0,0 0,-1-1,1 1,0 0,0-1,0 1,1-1,-1 1,1-1,-1 0,1 1,0-1,0 0,0 0,0 0,0 0,1-1,-1 1,0-1,1 1,-1-1,3 1,5 3,0-1,0 0,0 0,1-1,0 0,-1-1,1-1,0 1,0-2,0 1,18-4,-4-3</inkml:trace>
  <inkml:trace contextRef="#ctx0" brushRef="#br0" timeOffset="1722.017">1825 453,'-27'54,"-51"87,48-87,31-54,-1 1,1-1,0 0,-1 1,1-1,0 0,-1 0,1 1,0-1,-1 0,1 0,0 0,0 0,-1 0,1 0,0 0,-1 0,1 0,0-1,0 1,-1 0,1 0,0-1,-1 1,1 0,-1-1,1 1,0 0,-1-1,1 1,-1-1,1 1,-1-1,1 1,-1-1,0 0,1 1,-1-1,0 1,1-1,-1 0,0 1,0-1,1 0,-1 0,0 1,0-1,146-185,-146 185,0 0,0 0,1 0,-1 0,0-1,0 1,1 0,-1 0,1 0,-1 0,1 0,-1 0,1 0,-1 0,1 1,0-1,0 0,-1 0,1 0,0 1,0-1,0 0,0 1,0-1,0 1,0-1,0 1,0 0,0-1,0 1,0 0,0 0,0-1,0 1,1 0,-1 0,0 0,0 0,0 1,0-1,0 0,0 0,0 1,0-1,0 1,0-1,0 1,0-1,0 1,0-1,0 1,0 0,0 0,0-1,10 42,-11-35,1-1,1 1,-1-1,1 1,0-1,0 1,1-1,0 0,0 0,1 0,-1-1,1 1,0-1,1 0,-1 0,1 0,0 0,1-1,-3-3,1-1,-1 0,1 0,-1 0,0 0,1 0,-1-1,0 0,0 0,1 0,-1 0,0 0,0 0,0-1,0 0,0 1,-1-1,1 0,0 0,-1-1,0 1,1 0,-1-1,0 0,0 1,0-1,-1 0,1 0,-1 0,1 0,-1 0,0 0,0-1,0 1,-1 0,1-1,-1 1,10-18,61-132,-63 131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22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29 526,'-25'287,"22"-277,3-39,4 9,2-1,0 1,1 0,1 0,1 1,0 0,2 1,5-8,-9 14,1 1,0-1,1 2,0-1,0 1,1 1,1-1,0 2,0 0,0 0,12-5,-22 12,0 0,1 1,-1-1,1 1,-1-1,0 1,1 0,-1-1,1 1,-1 0,1 0,-1 0,1 0,-1 0,1 0,-1 1,1-1,-1 0,0 1,1-1,-1 1,0 0,1-1,-1 1,0 0,0 0,1 0,-1 0,0 0,0 0,0 0,0 0,0 0,-1 0,1 1,0-1,0 0,-1 1,1-1,-1 0,1 1,-1-1,0 1,1-1,-1 1,0 0,5 77,-6-69,1-5,-1-3,0-1,1 1,-1 0,0-1,1 1,-1 0,1-1,0 1,-1 0,1 0,0 0,0-1,0 1,0 0,0 0,1 0,-1-1,0 1,1 0,0 0,-1-1,1 1,0 0,0-1,0 1,0-1,0 1,0-1,0 0,0 1,1-1,-1 0,1 0,-1 0,1 0,-1 0,1 0,-1 0,1-1,0 1,-1 0,1-1,0 1,0-1,0 0,-1 0,3 0,90-76,-86 66,1 1,0 0,0 0,1 1,0 1,1-1,0 2,0-1,0 2,12-5,-20 9,0 0,-1 1,1-1,0 1,0 0,-1 0,1 0,0 0,0 0,-1 0,1 1,0 0,0-1,-1 1,1 0,-1 0,1 1,-1-1,1 0,-1 1,0-1,0 1,1 0,-1 0,0 0,-1 0,1 0,0 0,-1 1,1-1,-1 1,0-1,1 1,-1-1,0 1,-1 0,1-1,0 1,-1 0,0-1,1 3,1 119,-16-58,14-53</inkml:trace>
  <inkml:trace contextRef="#ctx0" brushRef="#br0" timeOffset="695.03">1073 526,'-23'14,"-1"0,2 2,0 1,1 0,1 2,0 0,2 1,0 1,-13 21,32-42,0-1,0 0,0 1,0-1,0 1,0-1,0 1,1-1,-1 1,0 0,0 0,0 0,1-1,-1 1,0 0,0 0,0 1,1-1,-1 0,0 0,0 1,0-1,0 0,0 1,1-1,-1 1,0 0,0-1,0 1,0 0,-1-1,1 1,0 0,0 0,0 0,-1 0,1 0,0 0,-1 0,1 0,-1 0,1 0,-1 0,1 0,-1 1,0-1,0 0,1 0,-1 0,0 1,0-1,0 0,-1 0,1 0,0 1,0-1,-1 0,1 0,0 0,-1 0,1 0,-1 0,1 0,-1 0,0 0,0 0,1 0,-1 0,185-107,-170 97,-13 7,0 1,0-1,0 1,0 0,1-1,-1 1,0 0,1 0,-1-1,1 1,-1 0,1 1,0-1,-1 0,1 0,0 1,-1-1,1 1,0-1,0 1,0 0,-1 0,1 0,0 0,0 0,0 0,0 0,-1 1,1-1,0 1,0-1,-1 1,1 0,0-1,-1 1,1 0,0 0,-1 0,0 1,1-1,-1 0,2 2,8 24,-10-23,0 0,1 1,-1-1,1 0,-1 0,1-1,0 1,1 0,-1-1,1 1,-1-1,1 0,0 0,0 0,0 0,1 0,-1-1,1 1,0-1,-1 0,1 0,0-1,0 1,0-1,3 1,4-3,0 0,0 0,0-1,0-1,-1 0,1 0,-1-1,0 0,0-1,0-1,0 1,-1-1,0-1,0 0,-1 0,7-7,7-3,7-9,-1 0,-1-2,-1-1,-2-1,-1-1,-1-1,-1-1,-3-1,0-1,-2 0,-2-1,7-29,-15 50,-2 0,0-1,0 0,-1 1,-1-1,-1 0,0-1,-1 1,-1 0,-1 0,0-2,1 16,-1 0,1 1,0-1,0 1,-1 0,1-1,-1 1,1 0,-1 0,0 0,1 0,-1 0,0 0,0 0,0 1,1-1,-1 1,0-1,0 1,0 0,0-1,0 1,0 0,0 0,0 1,0-1,0 0,0 1,0-1,0 1,1 0,-1-1,0 1,0 0,0 0,1 0,-1 0,1 1,-1-1,1 0,-1 1,1-1,0 1,0-1,-1 1,1-1,0 1,1 0,-1 0,0 0,0-1,1 1,-1 0,1 2,-11 18,1 1,1 0,1 0,1 1,2 0,0 0,1 1,2-1,0 1,2 0,0 0,2-1,2 13,24 84,-21-100,-1 1,-1-1,-1 1,-1 0,0 0,-2 8,-15 5,2-29</inkml:trace>
  <inkml:trace contextRef="#ctx0" brushRef="#br0" timeOffset="932.055">1356 413,'43'-5,"39"-6,9-1,-5 1,-8 2,-13 4,-12 1,-10 3,-13 0</inkml:trace>
  <inkml:trace contextRef="#ctx0" brushRef="#br0" timeOffset="1495.786">2203 442,'-11'2,"1"1,0 0,0 0,0 1,0 1,0 0,1 0,0 1,0 0,0 0,1 1,-6 6,4-5,0 1,0 0,1 1,1 0,0 0,0 1,1 0,0 0,-3 7,9-14,-1-1,1 0,0 1,0-1,0 1,0-1,1 1,-1 0,1-1,0 1,0 0,0-1,1 1,-1-1,1 1,0 0,0-1,0 1,1-1,-1 0,1 0,-1 1,1-1,0 0,1 0,-1 0,0-1,1 1,-1-1,1 1,0-1,0 0,0 0,0 0,0 0,1-1,10 5,0-1,1 0,0-2,-1 0,1 0,0-1,1-1,-1-1,0 0,0-1,0 0,0-2,0 1,0-2,-1 0,1-1,-1 0,6-4,66-41,-71 36</inkml:trace>
  <inkml:trace contextRef="#ctx0" brushRef="#br0" timeOffset="1947.086">2541 131,'-87'430,"72"-324,17-104,0 0,0 0,0-1,1 1,-1 0,1-1,-1 0,1 1,-1-1,1 0,0 0,0-1,-1 1,1 0,0-1,0 0,0 0,0 0,0 0,0 0,-1 0,1-1,0 1,0-1,0 0,-1 0,1 0,0 0,-1 0,1-1,-1 1,1-1,-1 0,0 0,2-1,-2 2,145-86,-146 86,0 1,1-1,-1 0,0 0,1 1,-1-1,1 0,-1 1,1 0,-1-1,1 1,-1 0,1 0,-1 0,1 0,0 0,-1 0,1 0,-1 0,1 1,-1-1,1 1,-1-1,1 1,-1 0,1-1,-1 1,0 0,0 0,1 0,-1 0,0 0,0 0,0 0,0 0,0 1,0-1,0 0,0 1,-1-1,1 1,0-1,-1 1,1-1,-1 1,0-1,1 1,-1-1,0 2,3 30,-3-30,-1 1,0-1,1 1,-1-1,1 0,0 1,0-1,1 1,-1-1,1 1,0-1,0 1,0-1,0 0,0 0,1 1,-1-1,1 0,0 0,0-1,0 1,0 0,1-1,-1 1,1-1,-1 0,1 1,0-1,0-1,0 1,0 0,0-1,0 1,1-1,-1 0,0 0,4 0,10-3</inkml:trace>
  <inkml:trace contextRef="#ctx0" brushRef="#br0" timeOffset="2316.254">3021 696,'17'-8,"0"-1,-1 0,0-1,0-1,-1-1,-1 0,0-1,0 0,-1-1,-1 0,-1-1,0-1,1-2,-11 17,0-1,0 1,-1 0,1 0,0-1,-1 1,1 0,-1-1,1 1,-1 0,0-1,1 1,-1-1,0 1,0 0,0-1,0 1,0-1,-1 1,1-1,0 1,-1 0,1-1,-1 1,1 0,-1-1,0 1,1 0,-1 0,0-1,0 1,0 0,0 0,0 0,0 0,0 0,0 0,0 1,-1-1,1 0,0 0,0 1,-1-1,1 1,-1-1,1 1,0 0,-1 0,-70 6,54 2,0 0,1 2,0 0,1 0,0 2,0 0,0 1,11-9,1 0,-1 1,1-1,0 1,0 0,0 0,1 0,-1 0,1 1,0-1,1 1,0 0,0 0,0 0,0 0,1 0,0 0,1 1,-1-1,1 0,0 0,1 1,0 4,0-6,1 0,0 0,0 0,1 0,-1-1,1 1,0-1,0 1,1-1,-1 0,1 0,0 0,0-1,0 0,1 1,-1-1,1-1,0 1,-1-1,1 0,0 0,1 0,-1 0,0-1,0 0,1 0,-1-1,6 1,3-1,1 1,0-2,-1 0,1 0,0-2,-1 0,0 0,0-1,0-1,3-2,8-5</inkml:trace>
  <inkml:trace contextRef="#ctx0" brushRef="#br0" timeOffset="2728.653">3698 357,'-19'14,"0"1,2 1,-1 0,2 2,0 0,1 0,-11 19,25-33,0 0,0-1,0 1,1-1,-1 1,1 0,0-1,0 1,0 0,0 0,1-1,0 1,-1 0,1-1,1 1,-1-1,0 0,1 1,0-1,0 0,0 0,0 0,0 0,1 0,-1 0,1-1,0 1,-1-1,1 0,1 0,-1 0,0 0,0 0,1-1,-1 1,1-1,-1 0,2 0,37 29,-39-27,1 0,-1 0,0 0,-1 0,1 1,0-1,-1 1,0 0,0-1,0 1,0 0,-1 0,1 0,-1 0,0 1,0-1,-1 0,1 0,-1 1,0-1,0 0,0 1,-1-1,0 0,1 0,-2 1,1-1,0 0,-1 0,0 0,0 0,0-1,0 1,0-1,-1 1,0-1,1 0,-1 1,-1-1,1-1,0 1,-1-1,1 1,-3 0,-2 3,0-1,-1-1,1 1,-1-1,0-1,0 1,0-2,0 1,-1-1,1-1,-1 0,1 0,-1 0,1-2,-1 1,0-1,1 0,-1-1,1 0,0-1,-3-1,-2-7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34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185 533,'-177'288,"170"-274,14-24,9-11,114-165,-45 83,-84 102,0 0,0 1,0-1,0 1,0-1,0 1,0-1,0 1,0 0,0-1,1 1,-1 0,0 0,0 0,0 0,0 0,0 0,1 0,-1 0,0 1,0-1,0 0,0 1,0-1,0 1,0-1,0 1,0-1,0 1,0 0,0-1,0 1,0 0,-1 0,1 0,0 0,0 0,-1 0,1 0,-1 0,1 0,-1 0,1 0,-1 0,16 51,-15-38,1 0,0-1,1 1,1-1,0 0,1 0,1 0,-1-1,2 0,0 0,0 0,1-1,1 0,0-1,0 0,11 9,-17-17,0-1,0 0,0 1,0-1,0 0,0 0,0-1,0 1,1-1,-1 0,0 1,0-1,1-1,-1 1,0 0,0-1,0 0,1 1,-1-1,0-1,0 1,0 0,0-1,-1 1,1-1,0 0,-1 0,3-2,67-66,-70 68,10-16,0 0,-2-1,0 0,-1-1,0 1,-2-2,0 1,-2-1,0 0,2-22,-7-9,-6 53</inkml:trace>
  <inkml:trace contextRef="#ctx0" brushRef="#br0" timeOffset="889.045">1315 448,'-77'36,"1"3,2 2,-3 8,70-44,-65 51,70-54,0 0,0 0,0 0,0 0,0 1,1-1,-1 0,1 1,-1-1,1 1,0 0,0-1,0 1,1 0,-1 0,1 0,-1-1,1 1,0 0,0 0,0 0,1 0,-1 0,0-1,1 1,0 0,0 0,0 1,4 0,0 0,0 0,0-1,0 1,0-1,1 0,-1-1,1 1,0-1,0 0,0-1,0 0,0 1,0-2,0 1,0-1,1 0,-1 0,0-1,0 1,0-2,0 1,0-1,0 1,0-1,0-1,-1 1,1-1,1-2,24-10,-1-2,0-1,-1-2,-1 0,-1-2,-1-1,-1-1,13-18,-37 42,1 0,-1 0,0 0,0 0,0 0,1 0,-1 0,0 0,0 0,0 1,0-1,0 0,1 1,-1-1,0 1,0 0,0-1,0 1,0 0,0-1,-1 1,1 0,0 0,0 0,0 0,-1 0,1 0,-1 0,1 0,0 0,-1 0,0 0,1 0,-1 1,0-1,1 0,-1 0,0 0,0 0,0 1,0-1,0 0,-1 0,1 0,0 1,0-1,-1 0,1 0,-1 0,0 1,6 19,-3-16,-1 1,1-1,0 0,0-1,1 1,-1 0,1 0,0-1,0 0,1 0,-1 0,1 0,0 0,0-1,0 1,1-1,-1 0,1-1,0 1,0-1,0 0,0 0,0 0,0-1,0 1,0-1,1-1,-1 1,0-1,1 0,-1 0,1 0,-1-1,0 0,0 0,2-1,16-10,0-1,-1-1,0-2,-1 0,-1-1,-1-1,0 0,11-17,-8 11,-2 0,-1-2,0-1,-2 0,-2-1,0-1,-2 0,-1-1,-1 0,-2-1,-1 0,-1-1,-2 1,-1-1,-1-18,-2 48,0-1,-1 0,0 1,1-1,-1 1,0-1,0 0,0 1,-1-1,1 0,-1 1,1-1,-1 1,0-1,0 1,0-1,0 1,-1 0,1 0,-1-1,1 1,-1 0,0 0,0 0,1 1,-1-1,-1 0,1 1,0-1,0 1,-1 0,1 0,0 0,-1 0,1 0,-1 0,1 1,-1-1,-1 1,0 2,1 1,0 0,0 0,0 1,0-1,0 1,1-1,0 1,-1 0,1 0,1 0,-1 0,1 0,-1 0,1 0,0 1,1-1,-1 0,1 1,0-1,0 1,0-1,0 0,1 3,-1-4,-7 282,0-254,2 0,2 0,0 1,2-1,2 1,1 0,1-1,3 7,-4-29,2 5,-1 0,0 1,0-1,-2 1,0 0,0-1,-2 1,0 0,-1 7,1-22,1 1,0-1,0 1,-1 0,1-1,-1 1,1-1,0 1,-1-1,1 1,-1-1,1 1,-1-1,0 1,1-1,-1 0,1 1,-1-1,0 0,1 1,-1-1,0 0,1 0,-1 0,0 0,1 0,-1 1,0-1,1 0,-1-1,0 1,0 0,1 0,-1 0,0 0,1-1,-1 1,0 0,1 0,-1-1,1 1,-1 0,1-1,-1 1,0-1,1 1,-1-1,1 1,0-1,-1 1,1-1,-1 0,1 1,0-1,0 0,-1 1,1-1,0 0,0 1,0-1,0 0,-1 1,1-1,-26-43,15 22</inkml:trace>
  <inkml:trace contextRef="#ctx0" brushRef="#br0" timeOffset="1134.911">1540 335,'38'0,"28"0,11 0,-1 0,-10 0,-11 0,-11 0,-7 0,-10 0</inkml:trace>
  <inkml:trace contextRef="#ctx0" brushRef="#br0" timeOffset="1852.351">2104 476,'-5'21,"0"-6,0 0,1 0,1 1,0-1,1 1,1-1,0 1,1 0,1-1,1 1,0 0,1-1,2 6,-4-18,0 0,0 0,0-1,1 1,-1-1,1 1,0-1,0 1,0-1,0 0,0 0,0 0,0 0,1 0,-1 0,1-1,-1 1,1-1,0 0,0 0,0 0,-1 0,1 0,0-1,0 1,0-1,0 0,0 1,0-2,0 1,0 0,0 0,0-1,0 0,0 0,1 0,95-54,-77 39,-2-1,0-1,-1 0,-1-2,-1 0,-1-1,0-1,-2 0,9-18,-23 25,-21 40,14-16,1 0,0 0,1 1,0 0,1 0,0 0,0 0,1 1,0 0,1-1,0 1,1 0,0 0,1 0,0 0,1 0,0 0,1 0,2 8,-3-16,1 0,0-1,0 1,0 0,0-1,0 0,0 0,1 1,-1-1,1 0,-1-1,1 1,0 0,0-1,0 0,0 0,0 0,0 0,0 0,0 0,0-1,0 1,1-1,-1 0,0 0,0 0,0-1,1 1,-1-1,3 0,95-32,-75 19,0-1,-1-1,0-2,-2 0,0-2,-1 0,-1-2,-1 0,-1-1,0-1,-2-1,6-14,-17 31,0 0,-1-1,0 1,-1-1,0 0,0 0,-1-1,0 1,0-1,-1 1,-1-1,1 0,-2 0,1 0,-1 0,-2-7,2 15,-1 0,0 0,0 1,0-1,0 0,0 0,-1 0,1 1,-1-1,1 1,-1-1,1 1,-1 0,0-1,0 1,1 0,-1 0,0 0,0 0,0 1,0-1,0 0,0 1,-1 0,1-1,0 1,0 0,0 0,0 0,0 0,0 1,-1-1,1 0,0 1,0 0,0-1,0 1,0 0,-1 1,-72 48,71-48,1 1,0-1,0 1,0 0,0 0,0 0,1 0,-1 0,1 1,0-1,0 1,0 0,1-1,-1 1,1 0,0 0,0 0,0 0,1 0,-1 0,1 0,0 0,0 0,0 1,1-1,-1 0,1 0,0 0,0 0,1-1,-1 1,1 0,0 0,0-1,0 1,0-1,1 0,-1 1,1-1,0 0,0-1,0 1,0 0,1-1,1 2,72 10,-72-14,0-1,0 1,0 0,0 0,0 0,0 1,0-1,-1 1,1 0,0 1,0-1,-1 1,1 0,-1 0,0 1,1-1,-1 1,0 0,-1 0,1 0,0 0,-1 1,0 0,0 0,0 0,0 0,0 0,-1 0,0 1,0-1,0 1,0 2,0 6,-1 1,-1-1,0 1,-1-1,-1 1,0-1,0 0,-1 1,-1-1,-3 5,1 2</inkml:trace>
  <inkml:trace contextRef="#ctx0" brushRef="#br0" timeOffset="2540.872">3515 420,'-37'19,"0"3,1 0,2 3,0 1,1 1,2 2,-1 3,-16 41,47-72,0 1,0-1,1 1,-1 0,0-1,1 1,-1 0,1 0,0-1,0 1,-1 0,1 0,0-1,0 1,1 0,-1 0,0 0,1-1,-1 1,1 0,-1 0,1-1,0 1,0-1,0 1,0-1,0 1,0-1,0 1,0-1,0 0,1 0,-1 1,1-1,-1 0,1 0,-1 0,1-1,0 1,-1 0,1-1,0 1,-1-1,1 1,0-1,9 0,1 0,-1-1,0 0,0-1,1 0,-1-1,-1 0,1-1,0 0,-1 0,0-1,0-1,0 0,-1 0,0-1,3-2,140-120,-152 128,0 0,0 0,1 1,-1-1,0 0,0 0,1 1,-1-1,1 0,-1 1,1-1,-1 0,1 1,-1-1,1 0,-1 1,1-1,0 1,0-1,-1 1,1 0,0-1,-1 1,1 0,0-1,0 1,0 0,-1 0,1 0,0 0,0 0,0 0,-1 0,1 0,0 0,0 0,0 0,0 0,-1 0,1 1,0-1,0 0,-1 1,1-1,0 1,-1-1,1 1,0-1,-1 1,1-1,0 1,-1-1,1 1,-1 0,1-1,-1 1,0 0,1 0,-1-1,0 1,1 0,-1 0,0 0,0-1,0 1,-5 53,2-47,1-1,1 1,-1 0,1-1,0 1,1 0,0 0,0 0,0 0,1 0,0-1,0 1,1 0,0-1,0 1,0-1,1 1,0-1,0 0,1 0,0-1,0 1,0-1,1 1,-1-1,5 3,-2-5,-1 1,1-1,0 0,0-1,0 0,0 0,1 0,-1-1,1 0,-1 0,1-1,-1 0,1 0,-1-1,0 0,1-1,-1 1,0-1,0-1,0 1,0-1,4-2,141-91,-113 68,-15 11,0 0,-1-1,-1-2,-1 0,-1-1,0-2,-2 0,4-6,-11 13,0 0,0-1,-2 0,0-1,-1 0,0 0,-2 0,0-1,-1 0,-1-1,-1 1,-1-1,0 1,-2-1,0 0,-1 1,-2-7,2 21,0 0,-1 0,0 0,0 0,0 0,-1 0,0 1,1-1,-2 1,1 0,0 0,-1 0,0 0,0 0,0 1,0 0,-1 0,1 0,-1 0,1 1,-1 0,0 0,0 0,0 0,-1 1,1 0,0 0,0 0,-1 1,1 0,0 0,-1 0,1 1,0-1,0 1,-1 1,1-1,0 1,0 0,0 0,0 0,1 0,-1 1,-1 1,-7 7,1 0,0 0,0 1,1 1,1 0,0 0,1 1,1 0,0 1,0-1,2 2,0-1,1 1,0 0,1 0,1 0,0 0,2 1,0-1,0 1,2 0,0-1,1 0,0 1,2-1,0 0,3 8,0-5,0 0,1 0,2-1,0 0,0-1,2 0,0-1,1 0,0-1,2-1,5 5,19 19,2-2,2-2,0-1,3-3,8 3,-28-20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2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7,'-1'0,"0"-1,-1 1,1 0,0-1,-1 1,1 0,0 0,0 0,-1 0,1 0,0 0,-1 0,1 1,0-1,-1 0,1 1,0-1,0 1,0-1,-1 1,1 0,0-1,0 1,0 0,0 0,0 0,0 0,0 0,1 0,-1 0,0 0,0 0,1 0,-1 0,1 0,-1 1,1-1,-1 0,1 0,0 1,-14 55,0 113,4-80,5 1,4 67,2-95,-18 4,5-55</inkml:trace>
  <inkml:trace contextRef="#ctx0" brushRef="#br0" timeOffset="245.396">0 374,'34'-5,"25"-6,7-1,-2 1,-7 2,-10 4,-6 1,-7 3,-8 0</inkml:trace>
  <inkml:trace contextRef="#ctx0" brushRef="#br0" timeOffset="3419.081">650 7,'6'-6,"-6"6,-3 15,0 487,14-444,-10-57,-1 0,1 0,-1 0,1 0,0 0,-1 0,1 0,0 0,0-1,0 1,-1 0,1 0,0 0,0-1,0 1,0-1,1 1,-1-1,0 1,0-1,0 0,0 1,0-1,1 0,-1 0,0 0,0 0,0 0,1 0,-1 0,0 0,0 0,0-1,0 1,1 0,-1-1,0 1,0-1,0 1,0-1,0 0,0 1,0-1,0 0,-1 0,1 0,0 0,0 0,103-106,-17 26,-85 79,0 1,0 0,0 0,0 0,0 0,0 0,0 0,0 1,1-1,-1 1,0-1,1 1,-1 0,0 0,1 0,-1 0,0 0,0 1,1-1,-1 1,0-1,0 1,1 0,-1 0,0 0,0 0,0 0,0 1,0-1,-1 0,1 1,0 0,-1-1,1 1,-1 0,1 0,-1 0,0 0,46 86,-44-81,31 100,-21-95</inkml:trace>
  <inkml:trace contextRef="#ctx0" brushRef="#br0" timeOffset="6753.44">1270 544,'10'5,"-1"-1,1 0,0-1,0 0,0 0,0-1,0 0,1-1,-1 0,0 0,1-1,-1-1,1 0,-1 0,0-1,0 0,0-1,0 0,0-1,0 0,-1 0,0-1,0 0,0-1,0 0,-1 0,0-1,-1 0,4-4,-9 8,1 1,-1 0,-1-1,1 1,0-1,-1 0,1 0,-1 1,0-1,0 0,0 0,0 0,-1 0,1 0,-1-1,0 1,1 0,-1 0,-1 0,1 0,0 0,-1 0,0 0,0 0,0 0,0 0,0 0,0 0,-1 1,1-1,-1 0,0 1,0-1,0 1,0 0,0 0,-1 0,1 0,0 0,-1 0,0 0,1 1,-1-1,0 1,0 0,0 0,0 0,0 0,-10 0,0 0,1 1,-1 1,0 0,1 0,-1 1,1 1,0 0,0 1,0 0,0 1,0 0,1 1,0 0,0 1,1 0,-7 7,12-11,0 1,1 1,0-1,-1 0,2 1,-1 0,0 0,1 0,0 0,0 1,1-1,-1 1,1 0,1 0,-1-1,1 1,0 0,0 0,0 1,1-1,0 0,1 0,-1 0,1 0,0 0,0 0,1 0,0 0,1 1,-1 1,2 0,-1 0,1-1,1 1,-1-1,1 0,0 0,1 0,0-1,0 0,0 0,1 0,-1-1,1 0,1 0,-1-1,1 0,-1 0,1-1,5 1,7 1,1 0,0-2,1-1,-1 0,0-2,1 0,-1-2,0 0,0-1,0-2,0 0,0-1,9-4,25-31,-41 25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1:15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1183 1581,'-2'2,"0"0,0 0,1 0,-1 0,0 0,1 0,0 1,-1-1,1 1,0-1,0 1,1-1,-1 1,0-1,1 1,-1 0,1-1,0 1,0 0,0 0,0-1,0 0,0 0,0 1,1-1,-1 0,1 1,-1-1,1 0,0 0,0 0,0 0,0 0,0 0,0 0,0 0,1 0,-1 0,1-1,0 1,-1 0,1-1,0 0,0 1,0-1,0 0,0 0,0 0,0 0,0 0,0 0,1-1,-1 1,0-1,0 0,1 0,-1 1,0-1,1-1,-1 1,0 0,0-1,1 1,-1-1,0 1,0-1,0 0,0 0,0 0,0 0,0 0,0-1,0 1,0-1,0 1,-1-1,1 0,-1 1,1-2,1 2,0 0,-1 0,0 0,1-1,-1 1,0 0,1-1,-1 0,0 1,0-1,0 0,-1 0,1 0,0 0,-1-1,1 1,-1 0,0-1,0 1,1 0,-2-1,1 0,0 1,-1-1,1 1,-1-1,0 0,1 1,-1-1,-1 0,1 1,0-1,-1 0,1 1,-1-1,0 0,0 1,0-1,0 1,0 0,0-1,-2-1,-4 2,1 1,0-1,-1 1,1 0,-1 1,0 0,1 0,-1 0,1 1,-1 0,1 0,-1 0,1 1,0 0,0 0,0 1,0 0,0 0,0 0,1 1,-1 0,1 0,0 0,0 1,1-1,-1 1,1 0,-2 4,5-7,1 0,-1-1,1 1,0 0,0 0,0 0,0 0,0 0,1-1,-1 1,0 0,1 0,-1 0,1-1,0 1,-1 0,1-1,0 1,0-1,0 1,0-1,1 1,-1-1,0 1,1-1,-1 0,1 0,-1 0,1 0,-1 0,1 0,0 0,-1-1,1 1,0 0,0-1,-1 0,1 1,0-1,0 0,0 0,0 0,-1 0,1 0,0 0,0-1,0 1,0 0,-1-1,2 0,8 0,-1 1,0-2,0 1,0-1,-1-1,1 0,0 0,-1-1,0 0,0-1,0 0,0 0,-1-1,0 0,4-4,-3-4,-6 2</inkml:trace>
  <inkml:trace contextRef="#ctx0" brushRef="#br0" timeOffset="27419.962">11033 0,'-24'39,"2"0,2 2,2 0,1 1,-3 18,6-14,2 0,2 1,2 0,2 0,2 1,3 0,3 46,2 70,-9-140,-1-25</inkml:trace>
  <inkml:trace contextRef="#ctx0" brushRef="#br0" timeOffset="27673.415">10609 537,'34'0,"39"0,13 0,1 0,-10 0,-12 0,-13 0,-6 0,-6 0,-4 0,-5 0,-7 0</inkml:trace>
  <inkml:trace contextRef="#ctx0" brushRef="#br0" timeOffset="27870.95">11428 537,'-10'13,"0"0,0 0,1 1,1 1,0-1,2 1,-1 1,2-1,0 1,0 0,2 0,0 0,1 1,0-1,2 9,0-21,1-1,-1 0,1 0,0 1,0-1,0 0,1 0,-1 0,1 0,-1 0,1 0,0 0,0-1,1 1,-1-1,0 1,1-1,0 0,-1 0,1 0,0 0,0-1,0 1,0-1,0 0,0 1,1-1,-1-1,0 1,1 0,-1-1,0 0,1 0,-1 0,1 0,-1 0,0-1,1 0,10-1,0 0,0-1,-1-1,1 0,-1-1,0 0,0-1,7-6,80-74,-97 82,0 0,0 0,0-1,-1 1,1-1,-1 1,0-1,0 0,-1 0,0 0,0 0,0 0,0 0,-1 0,1 0,-1 0,-1-1,1 1,-1 0,0 0,0 0,0 0,-1 0,-1-2,1 4,0 0,0 0,-1 0,1 0,-1 0,0 0,0 0,0 1,0 0,-1 0,1-1,-1 2,1-1,-1 0,1 1,-1 0,0 0,0 0,0 0,0 0,0 1,0 0,1 0,-1 0,-1 0,-99 14,76-7,3-1</inkml:trace>
  <inkml:trace contextRef="#ctx0" brushRef="#br0" timeOffset="6533.643">2538 594,'0'-1,"-1"0,1 0,0 0,0 1,0-1,-1 0,1 1,0-1,-1 0,1 1,0-1,-1 0,1 1,-1-1,1 1,-1-1,1 0,-1 1,0 0,1-1,-1 1,1-1,-1 1,0 0,0-1,1 1,-1 0,0 0,0 0,1-1,-1 1,0 0,0 0,1 0,-1 0,0 0,0 0,1 1,-1-1,0 0,0 0,1 0,-1 1,0-1,1 0,-1 1,0-1,1 1,-1-1,1 1,-1-1,-19 38,10 0,2-1,2 2,1-1,2 0,2 1,1 0,2-1,2 1,1-1,2 0,2-1,7 19,-14-51,0-1,0 1,0-1,1 0,-1 0,1 0,0 0,0 0,1-1,-1 1,1-1,-1 0,1 0,0-1,0 1,0-1,1 1,-1-1,1-1,-1 1,1-1,-1 1,1-1,0-1,0 1,-1-1,1 0,0 0,0 0,0 0,-1-1,1 0,0 0,0 0,-1-1,1 1,-1-1,0 0,1-1,-1 1,0-1,0 0,0 0,0 0,15-14,0-1,-1-1,-1 0,-1-1,-1-1,0 0,1-6,4-3,-13 19,-7 9,0 1,0-1,0 1,0-1,1 1,-1 0,1-1,-1 1,1-1,-1 1,1 0,0-1,-1 1,1 0,0 0,0-1,0 1,0 0,0 0,0 0,0 0,1 0,-1 1,0-1,0 0,1 0,-1 1,1-1,-1 1,0-1,1 1,-1 0,1 0,-1-1,1 1,-1 0,1 0,-1 0,1 1,-1-1,1 0,-1 1,0-1,1 0,-1 1,1 0,-1-1,0 1,1 0,-1 0,0-1,0 1,0 0,0 0,0 1,0-1,0 0,0 0,0 0,33 64,-32-56,1 0,0-1,0 0,1 1,0-1,0-1,1 1,0 0,0-1,1 0,0-1,0 1,0-1,1 0,0 0,0-1,1 0,0-1,-1 1,1-1,1-1,-1 1,1-2,-1 1,1-1,0 0,5-5,0 0,0-1,0 0,0-1,-1-1,0 0,0-1,-1 0,0-1,0 0,-1-1,0 0,0-1,-1 0,0-1,-1 0,0-1,-1 1,0-2,-1 1,0-1,-1 0,-1 0,0-1,-1 0,0 0,1-13,30-114,-33 117</inkml:trace>
  <inkml:trace contextRef="#ctx0" brushRef="#br0" timeOffset="6986.095">3723 227,'-23'72,"4"0,4 2,2 0,4 1,0 63,41 65,-32-200,0 0,1 1,-1-1,0 0,1 0,0 0,0 1,0-1,0 0,0 0,1 0,-1-1,1 1,0 0,-1 0,1-1,1 1,-1-1,0 0,1 0,-1 0,1 0,-1 0,1 0,0 0,0-1,0 0,0 1,0-1,0 0,0-1,1 1,-1-1,0 1,0-1,1 0,-1 0,0 0,0 0,1-1,-1 1,0-1,0 0,0 0,0 0,0-1,0 1,0-1,0 1,0-1,-1 0,132-103,-131 105,0-1,0 1,0 0,0 0,1 1,-1-1,0 0,0 1,0 0,0 0,0 0,-1 0,1 0,0 1,0-1,-1 1,1 0,-1 0,1 0,-1 0,0 0,0 0,0 1,0-1,0 1,0-1,-1 1,1 0,-1 0,0-1,0 1,0 0,0 0,0 0,-1 0,1 1,-1-1,0 0,0 1,27 51,-12-43,1-3</inkml:trace>
  <inkml:trace contextRef="#ctx0" brushRef="#br0" timeOffset="7597.644">4542 707,'-29'23,"1"2,1 1,1 1,1 2,2 0,1 2,-14 25,35-55,-1 0,1 1,0-1,0 0,0 1,0-1,1 0,-1 1,0-1,0 1,1-1,-1 1,1 0,-1-1,1 1,0 0,0-1,0 1,0 0,0-1,0 1,0 0,0-1,1 1,-1-1,1 1,-1 0,1-1,0 1,-1-1,1 1,0-1,0 0,0 1,0-1,0 0,0 0,1 1,-1-1,0 0,1 0,-1-1,0 1,1 0,10-3,0-2,0 1,0-2,-1 0,0 0,0-1,0 0,-1-1,0 0,0-1,-1 0,7-7,126-116,-142 131,0 1,-1 0,1 0,0 0,0 0,0-1,0 1,0 0,0 0,0 0,1 0,-1 0,0-1,0 1,1 0,-1 0,1 0,-1-1,0 1,1 0,-1-1,1 1,0 0,-1-1,1 1,-1-1,1 1,0-1,-1 1,1-1,0 1,0-1,0 0,-1 1,1-1,0 0,0 0,0 1,0-1,-1 0,1 0,0 0,0 0,0 0,0 0,-1-1,1 1,0 0,0 0,0-1,0 1,-1 0,1-1,0 1,0 0,-1-1,1 1,0-1,-1 0,1 1,-1-1,1 1,-1-1,1 0,-1 0,1 1,-1-1,1 0,-1 0,1 38,9 65,-9-99,0 1,1-1,-1 0,0 0,1 0,0 0,0 0,0 0,0 0,0-1,0 1,1-1,-1 1,1-1,0 0,0 0,0 0,0-1,0 1,0-1,0 1,0-1,1 0,-1 0,0-1,1 1,1-1,5 1,1-1,-1-1,0 0,0 0,0-1,0-1,-1 1,1-1,-1-1,1 0,-1 0,0-1,-1 0,1-1,-1 0,0 0,1-2,11-10,0 0,-1-2,-2 0,0-1,12-21,-5 10,-2 0,-1-2,-2-1,-2 0,0-1,-3-1,-1 0,-2-1,-1 0,-2-1,-2 0,1-30,-7 67,1 1,-1-1,0 1,0-1,1 0,-1 1,0-1,0 1,-1-1,1 0,0 1,0-1,-1 1,1-1,-1 1,1-1,-1 1,0-1,0 1,1-1,-1 1,0 0,0 0,0-1,-1 1,1 0,0 0,0 0,-1 0,1 0,0 0,-1 1,1-1,-1 0,1 1,-1-1,1 1,-1-1,1 1,-1 0,0 0,1 0,-1 0,0 0,1 0,-1 0,1 0,-2 1,-6 8,1 0,0 0,1 1,0 0,1 1,0-1,1 1,0 0,0 1,1-1,1 1,-2 9,-2 1,2-1,0 1,1 0,1 0,2 0,0 0,1 1,1-1,1 0,1 0,1 0,1 0,1-1,0 0,2 0,9 17,71 107,-75-126</inkml:trace>
  <inkml:trace contextRef="#ctx0" brushRef="#br0" timeOffset="7750.339">4796 566,'48'-5,"44"-2,17 1,-6 1,-20 2</inkml:trace>
  <inkml:trace contextRef="#ctx0" brushRef="#br0" timeOffset="23886.108">5953 170,'12'-27,"-12"27,-1 1,1-1,0 0,0 1,0-1,0 0,0 1,0-1,1 0,-1 1,0-1,0 0,0 1,0-1,0 0,0 1,1-1,-1 0,0 0,0 1,0-1,1 0,-1 0,0 1,0-1,1 0,-1 0,0 0,0 1,1-1,-1 0,0 0,1 0,-1 0,0 0,1 0,-1 1,0-1,1 0,-1 0,0 0,1 0,-1 0,0 0,1-1,-1 1,0 0,1 0,-1 0,0 0,1 0,-1 0,0-1,1 1,-1 0,0 0,0 0,1-1,-1 1,0 0,3 217,-4 146,-26-104,27-257,-1-1,1 0,0 0,0 1,-1-1,1 0,0 0,0 1,0-1,1 0,-1 0,0 1,0-1,1 0,-1 0,0 0,1 1,-1-1,1 0,0 0,-1 0,1 0,0 0,0 0,0 0,-1 0,1 0,0 0,0-1,0 1,1 0,-1-1,0 1,0-1,0 1,0-1,0 1,1-1,-1 0,0 1,0-1,1 0,-1 0,0 0,1 0,-1 0,0-1,0 1,1 0,-1 0,0-1,0 1,0-1,0 1,1-1,-1 1,0-1,0 0,0 0,0 0,0 1,0-1,-1 0,1 0,0 0,0 0,-1 0,1 0,0-1,91-131,-67 96,-15 19,2 0,0 1,1 0,1 0,0 2,2 0,-1 0,2 2,0 0,11-6,-26 17,1 1,0 0,0-1,0 1,-1 0,1 0,0 1,1-1,-1 1,0-1,0 1,0 0,0 0,0 0,0 1,0-1,0 1,0 0,0 0,0 0,0 0,0 0,0 0,-1 1,1 0,0-1,-1 1,1 0,-1 0,0 0,0 1,0-1,0 0,0 1,0 0,-1-1,1 1,-1 0,1 1,5 10,-1-1,-1 1,0 1,-1-1,0 0,-1 1,-1 0,0 0,-1 0,-1 0,-1 2,1-10,0-5,-1 1,1-1,-1 1,1-1,0 1,0-1,0 1,1-1,-1 1,1-1,-1 1,1-1,0 1,-1-1,2 0,-1 1,0-1,0 0,1 0,-1 0,1 0,-1 0,1 0,0 0,0 0,0-1,9 0</inkml:trace>
  <inkml:trace contextRef="#ctx0" brushRef="#br0" timeOffset="24817.069">6969 650,'-36'16,"1"1,0 1,2 2,0 2,2 1,-16 15,41-34,1 0,0 1,0-1,1 1,-1 0,1 0,0 0,0 1,1 0,0-1,0 1,0 0,1 1,0-1,0 0,0 1,1-1,0 1,0-1,1 1,-1 0,4-4,0 1,0-1,0 0,1 0,-1 0,1 0,-1-1,1 1,0-1,0 0,0 0,0-1,0 1,1-1,-1 0,0 0,1 0,-1 0,0-1,1 0,-1 0,1 0,-1-1,1 1,-1-1,5-1,7-2,1-1,-1 0,0-1,0-1,-1-1,0 0,0-1,-1 0,0-1,0-1,-1 0,-1-1,6-7,33-26,62-47,-112 92,0 1,1 0,-1-1,0 1,0 0,0-1,0 1,0 0,0 0,0 0,0 0,0 0,0 0,0 0,-1 0,1 1,0-1,-1 0,1 0,-1 0,1 1,-1-1,0 0,0 1,1-1,-1 0,0 1,0-1,0 0,0 1,-1-1,1 0,0 1,0-1,-1 0,1 1,-1-1,1 0,-1 0,0 1,1-1,-1 0,0 0,-1 1,2-2,-13 42,-13 66,25-105,1 0,0 1,0-1,0 0,1 0,-1 0,1 0,0 0,0 1,0-1,0-1,0 1,1 0,-1 0,1 0,0-1,0 1,0-1,0 1,0-1,0 0,1 0,-1 0,1 0,0 0,-1-1,1 1,0-1,0 0,3 1,0 0,-1-1,1 0,0-1,0 1,0-1,0 0,0-1,0 0,0 0,-1 0,1 0,0-1,-1 0,1 0,-1-1,1 1,-1-1,0 0,0-1,-1 1,1-1,0 0,92-96,0-21,-97 120,0 0,0-1,0 1,1 0,-1 0,0 0,0 0,1 0,-1 0,1 0,-1 0,1 0,-1 0,1 0,0 0,0 0,-1 0,1 0,0 0,0 1,0-1,0 0,0 1,0-1,0 0,0 1,0 0,0-1,0 1,0-1,0 1,1 0,-1 0,0 0,0 0,0 0,0 0,0 0,1 0,-1 0,0 0,0 1,0-1,0 1,0-1,0 0,0 1,0 0,0-1,0 1,0 0,1 0,3 142,-34 118,25-212,-2-1,-2 0,-1-1,-3 1,-16 38,28-85,0 0,0 0,0 0,1 0,-1 0,0 0,0-1,-1 1,1 0,0 0,0 0,0 0,-1 0,1 0,0-1,-1 1,1 0,0 0,-1 0,1-1,-1 1,0 0,1-1,-1 1,0 0,1-1,-1 1,0-1,1 1,-1-1,0 1,0-1,0 0,0 1,1-1,-1 0,0 0,0 1,0-1,0 0,0 0,0 0,0 0,1 0,-1 0,0-1,0 1,0 0,0 0,0-1,0 1,1 0,-1-1,0 1,0-1,1 1,-1-1,0 1,0-1,1 0,-1 0,0-8,1 0,0 0,0 0,1 0,0-1,0 1,1 0,1 0,0 1,2-6,22-64,5 1,2 1,39-61,-59 109,1 0,1 1,2 1,0 1,2 0,1 1,1 1,0 1,2 1,1 2,0 0,1 1,1 2,1 1,24-10,-48 23,0 0,0 0,0 1,0 0,0-1,0 1,0 1,0-1,0 1,0-1,1 1,-1 1,0-1,0 0,0 1,0 0,0 0,0 0,0 1,0-1,0 1,0 0,0 0,-1 0,1 0,-1 1,0 0,0-1,0 1,0 0,0 1,0-1,-1 0,0 1,0 0,0-1,0 1,0 0,0 1,-3 4,-1 1,0-1,0 1,-1-1,0 0,0 0,-1 0,0 0,-1 0,0-1,0 0,-1 0,0 0,0-1,-1 0,0 0,0-1,-1 0,1 0,-9 4,-11 15,18-17,1 1,-1 0,0 0,-1-1,0 0,0-1,0 0,-1 0,0-1,-1-1,1 0,-1 0,0-1,0-1,-1 1,-5-6</inkml:trace>
  <inkml:trace contextRef="#ctx0" brushRef="#br0" timeOffset="25485.978">8210 763,'1'1,"1"0,-1 1,0-1,0 0,0 0,0 1,0-1,0 1,0-1,-1 1,1-1,0 1,-1 0,1-1,-1 1,0 0,0-1,1 1,-1 0,0-1,-1 1,1 0,0-1,0 1,-1 0,1-1,-1 1,1 0,-1-1,-7 59,-3-1,-2-1,-3 0,-7 12,17-51,-36 137,36-194,13 5,0 0,3 0,0 1,2 1,2 0,16-28,96-183,-120 228,1 1,1-1,0 2,1-1,0 1,0 0,2 1,-1 0,2 1,-1 0,1 1,1 0,0 1,0 0,0 1,3-1,-13 7,-1 0,0 1,0-1,1 1,-1-1,0 1,1 0,-1 0,0 0,1 0,-1 0,0 0,0 1,1-1,-1 1,0 0,0 0,1-1,-1 1,0 1,0-1,0 0,0 0,-1 1,1-1,0 1,0 0,-1-1,1 1,-1 0,0 0,1 0,-1 0,0 0,0 0,0 0,-1 0,1 1,0-1,-1 1,-1 94,-5-79,-2 0,0-1,-1 1,-1-1,-1-1,0 0,-1-1,0 0,-1-1,-1 0,-1-1,0 0,-15 9,28-20,1 0,-1-1,1 1,-1-1,0 1,0-1,1 0,-1 0,0 0,0 0,0 0,0 0,0 0,0 0,-1-1,1 0,0 1,0-1,0 0,0 0,-1 0,1 0,0 0,0 0,0-1,-1 1,1-1,0 0,0 1,0-1,0 0,0 0,0-1,1 1,-1 0,0 0,0-1,1 1,-1-1,1 0,-1 1,1-1,0 0,0 0,0 0,0 0,0 0,0 0,0 0,1 0,-1 0,1 0,-1 0,1-1,0 1,0-1,3-18</inkml:trace>
  <inkml:trace contextRef="#ctx0" brushRef="#br0" timeOffset="25888.951">8719 876,'39'-20,"-1"-2,-1-1,-1-2,-1-2,15-16,-6-18,-43 59,0 1,0-1,-1 1,1-1,-1 0,1 1,-1-1,0 0,0 1,0-1,0 0,0 0,0 1,0-1,0 0,-1 1,1-1,0 0,-1 1,0-1,1 1,-1-1,0 1,0-1,0 1,0-1,0 1,0 0,0 0,-1-1,1 1,0 0,-1 0,1 0,0 0,-1 1,0-1,1 0,-1 1,1-1,-2 0,-7 1,-1 0,1 0,-1 1,1 1,-1-1,1 2,0-1,-1 1,2 1,-1 0,0 0,1 1,0 0,0 1,0 0,1 1,-1-1,2 1,-1 1,0 0,-5 4,-1 0,1 1,1 1,1 0,0 0,0 1,-1 5,10-16,-1-1,1 2,0-1,1 0,-1 0,1 1,0-1,0 1,0-1,0 1,1-1,0 1,0-1,0 1,0 0,1-1,0 1,0-1,0 0,0 1,1-1,0 0,0 0,0 1,0-2,1 1,-1 0,1 0,0-1,0 1,1-1,6 3,1 0,0 0,0-2,1 1,-1-1,1-1,0 0,0-1,0 0,0 0,0-2,0 1,1-2,-1 1,0-2,5-1,12 2,4 0</inkml:trace>
  <inkml:trace contextRef="#ctx0" brushRef="#br0" timeOffset="26323.003">9086 932,'43'-32,"-12"10,0-1,-2-1,-1-1,-1-2,-1-1,11-16,-30 34,-7 11,0 0,0-1,1 1,-1 0,0-1,0 1,0-1,1 1,-1 0,1-1,-1 1,0-1,1 1,-1-1,1 1,-1-1,1 1,-1-1,1 1,-1-1,1 0,0 1,-1-1,1 0,0 0,-1 1,1-1,-1 0,1 0,0 0,0 0,-1 0,1 0,0 0,-1 0,1 0,0 0,-1 0,1 0,0-1,-1 1,1 0,-1 0,1-1,0 1,-1 0,1-1,-1 1,1-1,-1 1,1-1,-1 1,1-1,-1 1,1-1,-1 1,0-1,1 0,-1 1,0-1,0 1,1-1,-1 0,1 6,0 0,0 1,1-1,0 0,0 0,0 0,1 0,0 0,0 0,0-1,0 1,1-1,-1 0,1 0,0-1,0 1,1-1,-1 1,1-1,0-1,0 1,0-1,0 0,0 0,0 0,0-1,1 1,-1-1,1-1,-1 1,1-1,-1 0,1 0,3-1,1-4,-1 0,1 0,-1-1,0 0,-1 0,0-1,0 0,0-1,-1 0,3-3,32-31,-23 26</inkml:trace>
  <inkml:trace contextRef="#ctx0" brushRef="#br0" timeOffset="26700.953">9988 509,'-55'37,"49"-34,-1 0,1 0,0 1,1 0,-1 0,1 0,-1 1,1 0,1 0,-1 0,1 0,-1 2,4-4,1 0,0 0,-1 1,2-1,-1 0,0 0,0 0,1-1,0 1,0 0,0 0,0 0,0 0,0-1,1 1,-1 0,1-1,0 1,0-1,0 0,0 0,0 1,0-1,0-1,1 1,-1 0,1 0,0-1,-1 0,1 1,0-1,1 0,10 8,-8-5,0-1,0 1,0 0,0 0,-1 1,0 0,0 0,0 0,0 0,-1 1,0 0,0 0,-1 0,1 0,-1 0,-1 1,1 0,-1-1,0 1,-1 0,1 0,-2 0,1 0,-1 0,0 0,0 0,0 1,-1-1,-1 0,1-1,-1 1,0 0,0 0,-1-1,0 1,0-1,-1 0,-1-1,0 0,-1-1,0 0,1 0,-1-1,0 1,-1-1,1 0,-1-1,1 0,-1 0,0 0,0-1,0 0,0 0,0-1,0 0,0 0,0 0,1-1,-1 0,0-1,0 1,-4-3,-7-7,5-2</inkml:trace>
  <inkml:trace contextRef="#ctx0" brushRef="#br0" timeOffset="53194.575">2199 1525,'-11'282,"1"-193,3 1,5-1,3 2,0-79</inkml:trace>
  <inkml:trace contextRef="#ctx0" brushRef="#br0" timeOffset="53458.722">1889 1892,'53'-10,"22"-3,3 1,-7 2,-15-1,-13 0,-9-2,-5 0,-8 4</inkml:trace>
  <inkml:trace contextRef="#ctx0" brushRef="#br0" timeOffset="53909.162">2453 1497,'-28'298,"54"-112,-26-184,1 1,0-1,-1 1,1-1,0 0,0 1,1-1,-1 0,0 0,1 0,-1 0,1 0,0 0,-1 0,1-1,0 1,0 0,0-1,1 0,-1 0,0 1,0-1,1 0,-1-1,1 1,-1 0,0-1,1 1,-1-1,1 0,-1 0,1 0,0 0,-1 0,1-1,-1 1,0-1,1 1,-1-1,1 0,-1 0,0 0,0 0,1-1,-1 1,0-1,0 1,0-1,0 1,-1-1,1 0,131-108,-132 109,0 0,0-1,0 1,0 0,1 0,-1 0,0 0,1 0,-1 0,0 0,1 0,-1 1,1-1,-1 0,1 1,-1 0,1-1,0 1,-1 0,1 0,0-1,-1 1,1 1,-1-1,1 0,0 0,-1 1,1-1,-1 0,1 1,0 0,-1-1,0 1,1 0,-1 0,1 0,-1 0,0 0,0 0,1 0,-1 0,0 1,0-1,0 0,-1 1,1-1,0 0,0 1,-1-1,1 1,-1 0,1-1,-1 1,1-1,-1 2,23 157,-18-141</inkml:trace>
  <inkml:trace contextRef="#ctx0" brushRef="#br0" timeOffset="54329.227">3018 2032,'30'-7,"1"-1,-1-2,0-1,-1-1,-1-2,0-1,2-3,-27 17,0 0,-1 0,1-1,-1 1,1-1,-1 0,1 1,-1-1,0 0,0 0,0-1,0 1,-1 0,1-1,0 1,-1-1,0 1,1-1,-1 0,0 0,-1 1,1-1,0 0,-1 0,0 0,1 0,-1 0,0 0,-1 0,1 1,0-1,-1 0,0 0,1 0,-1 0,0 1,0-1,-1 0,1 1,-1-1,1 1,-1-1,0 1,0 0,0 0,-1-1,-6 0,1 1,-1 0,0 1,1-1,-1 2,0-1,0 1,0 1,0 0,1 0,-1 1,0 0,1 0,-1 1,1 0,0 0,0 1,0 0,0 1,1-1,-1 2,1-1,1 1,-1 0,1 0,0 1,0 0,1 0,-3 4,4-7,1-1,-1 1,1 0,-1 1,1-1,1 0,-1 1,0 0,1 0,0 0,0 0,1 0,-1 0,1 0,0 0,1 1,-1-1,1 0,0 0,0 1,1-1,-1 0,1 1,0-1,1 0,-1 0,1 0,0 0,1 0,-1 0,1-1,0 1,0-1,0 0,0 0,1 0,0 0,0 0,3 1,5 0,0-1,1 0,0-1,-1 0,1-1,0-1,0 0,0-1,0 0,0-1,0 0,0-1,0-1,0 0,6-3,52-7,-47 10</inkml:trace>
  <inkml:trace contextRef="#ctx0" brushRef="#br0" timeOffset="55532.036">3892 1694,'11'0,"0"-1,-1 0,1-1,-1 0,0-1,1 0,-1-1,0 0,-1 0,1-1,-1 0,0-1,0 0,-1 0,0-1,0 0,0-1,-1 0,0 0,0 0,-1-1,0 0,-1 0,3-7,-8 15,0-1,0 1,0 0,0 0,0 0,0 0,1 0,-1 0,0-1,1 1,-1 0,0 0,1 0,-1 0,1 0,0 0,-1 0,1 1,0-1,0 0,-1 0,1 0,0 1,0-1,0 0,0 1,0-1,0 1,0-1,0 1,0-1,0 1,0 0,0 0,1-1,-1 1,0 0,0 0,0 0,0 0,0 0,1 1,-1-1,0 0,0 0,0 1,0-1,0 1,0-1,0 1,0-1,0 1,0 0,0-1,0 2,9 16,-2 1,-1 1,0-1,-1 1,-1 0,-1 0,-1 1,-1 0,0-1,-2 1,0 0,-3 13,3-8,-3 291,2-294,-1 1,-1-1,-1 0,0 0,-2 0,-1 0,-1-1,-1 0,-1-1,0 0,-2 0,0-1,-2-1,-1 1,11-16,-1 1,0-1,0-1,-1 1,1-1,-1 0,1 0,-1-1,0 1,0-1,0-1,-1 1,1-1,0 0,0 0,-1-1,1 0,-1 0,1-1,0 1,0-1,-1-1,-1 0,4 2,1-1,-1 0,0 0,0-1,1 1,-1-1,1 0,-1 0,1 0,0 0,-1 0,1-1,0 0,1 1,-1-1,0 0,1 0,0-1,0 1,0 0,0-1,0 0,1 1,-1-1,1 0,0 1,0-1,0 0,1 0,0 0,-1 0,1 0,1 0,-1 0,0 0,1 0,0-1,7-16,1 0,1 1,1 0,1 0,0 2,2-1,0 1,1 1,0 1,2 0,0 1,0 1,5-2,-3-1,1 1,1 0,1 2,0 0,0 2,2 0,-1 2,1 0,1 2,0 1,12-2,-13 7</inkml:trace>
  <inkml:trace contextRef="#ctx0" brushRef="#br0" timeOffset="55843.987">4655 1892,'-15'10,"1"2,0 0,0 0,2 2,-1-1,2 1,0 1,0 0,2 1,0 0,-5 13,13-27,0 0,1 1,-1-1,1 0,-1 1,1-1,0 0,0 1,0-1,0 0,1 1,-1-1,1 0,-1 1,1-1,0 0,0 0,0 1,0-1,0 0,0 0,0 0,1 0,-1-1,1 1,0 0,-1 0,1-1,0 1,0-1,0 0,0 0,0 0,0 0,0 0,1 0,-1 0,0 0,1-1,0 1,3 0,1 0,0 0,-1 0,1-1,0 0,-1 0,1-1,0 0,-1 0,1-1,-1 1,1-1,-1-1,1 1,0-2,-1-1,1 0,0 0,-1 0,0-1,0 1,-1-1,0-1,0 1,0-1,-1 0,0 0,0 0,0-1,1-5,-4 10,0 0,0 0,0 0,0-1,0 1,-1-1,0 1,1 0,-1-1,0 1,-1-1,1 1,-1 0,1-1,-1 1,0 0,0-1,0 1,-1 0,1 0,-1 0,0 0,0 0,0 1,0-1,0 0,-1 1,1 0,-1-1,1 1,-1 0,0 0,0 1,0-1,0 0,0 1,-3-1,-16-5</inkml:trace>
  <inkml:trace contextRef="#ctx0" brushRef="#br0" timeOffset="56163.098">4880 2174,'0'-9,"5"-14,6-7,2-3,-2-1,2 0,4 2,-1 1,-4 1,2 6,-2 2,2 5,-2 0,2 3,4 5,-2 3</inkml:trace>
  <inkml:trace contextRef="#ctx0" brushRef="#br0" timeOffset="56531.24">5388 1835,'-13'2,"0"0,1 1,-1 0,1 1,0 1,0 0,0 0,1 1,0 1,0 0,0 0,1 1,0 1,1-1,-1 2,2-1,-1 1,2 0,-3 4,9-10,0 0,0 0,0 0,0 0,0 0,1 0,0 0,0 0,0 0,0 0,1 0,-1 0,1 0,0 0,1 0,-1 0,0 0,1 0,0-1,0 1,0-1,1 1,-1-1,1 0,-1 0,1 0,0 0,0 0,1-1,2 3,1 0,1 1,0-1,1 0,-1 0,1-1,0 0,0-1,0 0,0 0,1-1,-1 0,9 0,-14-2,1 0,0-1,-1 1,1-1,0 0,-1 0,1-1,-1 0,1 1,-1-1,0-1,0 1,0-1,0 1,0-1,-1 0,1 0,-1-1,1 1,-1-1,-1 0,1 0,0 0,-1 0,8-13</inkml:trace>
  <inkml:trace contextRef="#ctx0" brushRef="#br0" timeOffset="56961.888">5557 2005,'14'-7,"8"-2,-1-1,0-1,-1-1,0-1,-1-1,0 0,-2-1,1-1,11-15,-28 30,0 0,0 0,-1 1,1-1,0 0,0 0,-1 0,1 0,0-1,-1 1,0 0,1 0,-1 0,1 0,-1 0,0-1,0 1,0 0,0 0,0 0,0-1,0 1,0 0,0 0,0-1,-1 1,1 0,-1 0,1 0,0 0,-1 0,0 0,1 0,-1 0,0 0,0 0,1 0,-1 0,0 0,0 0,0 1,0-1,0 0,0 1,0-1,0 1,0-1,-1 1,1-1,0 1,0 0,0 0,0-1,-1 1,1 0,0 0,-2 0,-72 4,62 0,0 1,1 1,-1 0,2 0,-1 1,1 1,0 0,0 1,1 0,0 0,-3 4,9-8,0-1,0 1,0-1,1 1,0 0,0 1,0-1,0 0,1 1,0 0,0-1,0 1,1 0,0 0,0 0,1 0,-1 0,1 0,1 0,-1 0,1 0,0 0,0 0,1 0,0 0,0 1,3 0,0-2,1 1,0 0,-1-1,2 0,-1-1,0 1,1-1,0-1,0 1,0-1,1 0,-1-1,0 1,1-2,0 1,-1-1,1 0,0-1,0 1,0-2,0 1,-1-1,1 0,2-1,168-51,-154 42</inkml:trace>
  <inkml:trace contextRef="#ctx0" brushRef="#br0" timeOffset="57462.14">6178 1864,'-17'7,"1"0,0 1,0 1,1 0,0 1,0 1,1 0,1 1,0 1,0 0,2 1,-1 0,2 0,0 1,-4 9,13-22,1 0,-1 0,0 0,0 0,1 0,0 0,-1 1,1-1,0 0,0 0,0 0,0 1,0-1,1 0,-1 0,1 0,-1 0,1 1,0-1,0 0,0 0,0 0,0-1,0 1,1 0,-1 0,0-1,1 1,0 0,-1-1,1 0,0 1,0-1,0 0,0 0,0 0,0 0,0 0,0-1,0 1,1 0,91 2,-80-7,0 0,-1-1,1 0,-1-1,0-1,-1 0,0 0,0-2,0 1,-1-1,-1-1,1 0,-2-1,1 0,-2 0,1-1,-1 0,1-4,8-15,-2-1,-1-1,-1 0,-2 0,-2-1,5-34,-11 62,-1-1,-1 1,1-1,-1 0,0 1,-1-1,0 0,0 0,0 0,-1 1,0-1,0 0,-1 1,1-1,-1 1,-1-1,0 1,0 0,0 0,0 0,-1 0,0 1,0-1,-1 1,1 0,-1 1,0-1,0 1,-1 0,1 0,-1 0,0 1,0 0,0 0,-1 0,1 1,-1 0,1 1,-1-1,-5 0,5 3,0 0,0 1,0-1,0 1,1 1,-1-1,0 1,1 0,0 1,-1-1,1 1,1 1,-1-1,1 1,0 0,0 0,0 0,0 1,1-1,0 1,0 1,1-1,0 0,0 1,0-1,1 1,0 0,0 0,1 0,0 0,0 0,0 0,1 0,1 2,-2 6,1 0,1 0,1 1,0-1,0 0,2 0,0-1,1 1,0-1,1 0,1 0,0 0,1-1,0 0,1-1,1 0,0 0,0-1,1 0,2 0,5 5,1-1,1-1,0-1,1 0,0-2,1-1,0 0,1-1,0-2,0 0,1-2,-1 0,1-2,9 0,-8-3</inkml:trace>
  <inkml:trace contextRef="#ctx0" brushRef="#br0" timeOffset="60116.983">7166 1694,'19'4,"1"-2,0 0,0-2,0 0,-1-1,1-1,0-1,-1 0,1-2,-1 0,10-5,-17 4,0-2,0 1,0-2,-1 1,0-2,0 1,-1-1,-1-1,0 0,0 0,-1-1,-1 0,0-1,0 1,-1-1,-1 0,0-1,3-13,-7-14,-1 41,0-1,0 0,0 1,0-1,0 1,0-1,-1 1,1-1,0 1,0-1,-1 1,1-1,0 1,-1-1,1 1,0 0,-1-1,1 1,-1-1,1 1,-1 0,1 0,-1-1,1 1,-1 0,1 0,-1-1,1 1,-1 0,1 0,-1 0,1 0,-1 0,0 0,1 0,-1 0,1 0,-1 0,1 0,-1 0,1 1,-1-1,0 0,1 0,-1 0,1 1,-1-1,1 0,0 1,-1-1,1 0,-1 1,1-1,0 1,-1-1,1 1,0-1,-1 0,1 1,0-1,0 1,-1 0,1-1,0 1,0-1,0 1,0-1,0 1,0-1,0 1,-14 20,2 0,1 1,1 0,0 1,2 0,1 1,1-1,0 1,0 15,3-26,-3 16,-8 34,3 1,3 0,0 40,9 134,-3-227,0-1,0 1,-1-1,0 0,-1 0,0 0,-1-1,0 1,0-1,-1 0,-1 0,1-1,-1 0,-1 0,1-1,-1 0,0 0,-1 0,0-1,0-1,0 0,-1 0,1 0,-11 2,-4 3</inkml:trace>
  <inkml:trace contextRef="#ctx0" brushRef="#br0" timeOffset="60566.807">7138 2146,'22'-22,"0"2,1 1,1 0,1 2,1 1,0 1,1 1,1 2,0 0,6 0,-9 4,0-1,0-2,-1 0,-1-2,0 0,-1-1,7-7,45-41,-73 62,0 0,0 0,0 1,-1-1,1 0,0 1,0-1,-1 1,1-1,0 1,-1-1,1 1,-1-1,1 1,-1 0,1-1,-1 1,1 0,-1 0,0-1,1 1,-1 0,0 0,1-1,-1 1,0 0,0 0,0 0,0 0,0-1,0 1,0 0,0 0,0 0,0-1,0 1,-1 0,1 0,0 0,0 1,-2 38,0-35,1 1,0-1,0 0,1 1,-1-1,1 1,0-1,1 1,-1-1,1 0,0 1,1-1,-1 0,1 0,0 0,0 0,1 0,-1 0,1 0,0-1,0 1,1-1,3 3,10 1</inkml:trace>
  <inkml:trace contextRef="#ctx0" brushRef="#br0" timeOffset="60915.476">7815 2231,'5'-5,"1"-11,0-8,4-4,0-3,-2 0,3 0,0 0,2 1,4 1,-1 0,2 6,-3 1,2 5,2 5,-2 9,-4 6</inkml:trace>
  <inkml:trace contextRef="#ctx0" brushRef="#br0" timeOffset="61295.92">8182 2005,'10'-12,"1"1,-2 0,1-1,-2 0,0 0,0-1,-1 0,0 0,-1-1,3-12,-8 25,-1 0,1 0,-1 0,0 0,1 0,-1 0,0 0,0 0,0-1,1 1,-1 0,0 0,0 0,-1 0,1 0,0 0,0-1,-1 1,1 0,0 0,-1 0,1 0,-1 0,1 0,-1 0,0 0,1 0,-1 1,0-1,0 0,1 0,-1 1,0-1,0 0,0 1,0-1,0 1,0-1,0 1,0-1,0 1,0 0,-1-1,1 1,0 0,0 0,0 0,0 0,0 0,-54 21,34-4,1 2,1 0,1 1,0 1,1 1,2 0,0 1,-3 9,15-28,1 0,0 0,0 0,0 0,0 1,0-1,1 1,0-1,0 1,0-1,1 1,-1 0,1-1,0 1,1 0,-1-1,1 1,0 0,0-1,0 1,0-1,1 1,0-1,0 0,0 0,1 0,-1 0,1 0,0 0,0-1,0 1,1-1,-1 0,1 0,-1 0,1-1,0 1,0-1,1 0,-1 0,0 0,3 0,5 1,1 0,0-1,0-1,0 0,0-1,0 0,0-1,0-1,0 0,-1 0,1-1,-1-1,1 0,-1-1,7-4,12-6,-2-2,0-1,-1-1,-1-1,10-12,-20 16,-4 1</inkml:trace>
  <inkml:trace contextRef="#ctx0" brushRef="#br0" timeOffset="62083.066">8719 1864,'-40'26,"20"-15,0 1,1 1,0 0,1 2,1 0,0 1,2 0,-1 1,2 1,-8 14,20-30,0 0,0 0,1 0,-1 0,1 1,-1-1,1 1,0-1,0 1,0-1,0 1,1 0,-1-1,1 1,0 0,-1 0,1 0,0-1,1 1,-1 0,0 0,1-1,0 1,-1 0,1-1,0 1,0-1,1 1,-1-1,0 1,1-1,0 0,-1 0,1 0,0 0,0 0,0 0,0 0,1-1,-1 1,0-1,1 1,-1-1,1 0,-1 0,1 0,0 0,-1-1,1 1,8-3,-1 0,1 0,-1-1,0 0,1-1,-2 0,1-1,0 0,-1 0,0-1,0-1,-1 1,0-1,0 0,0-1,-1 0,0 0,4-9,-6 12,120-158,-111 150,-17 27,-15 26,-12 21,4 0,1 2,-10 47,29-77,2 1,1 0,1 0,2 1,2-1,3 13,23 111,-44-174,-2-62,18 66,-1 0,0 1,-1-1,-1 1,0 0,0-1,-1 1,0 0,-1 1,0-1,-1 1,0 0,-1 1,0-1,0 1,-1 0,0 1,-1 0,0 1,-1-1,-33-2,79 21,-6-14,0-1,0-2,-1 0,0-3,0 0,-1-1,0-2,2-3,54-25,-60 30</inkml:trace>
  <inkml:trace contextRef="#ctx0" brushRef="#br0" timeOffset="62398.808">9114 1948,'24'29,"12"9,6-6,0-14,-3-14,-7-13,-5-10,-1-6,-7-4,-5-2,-6 0,-3 0,-4 6</inkml:trace>
  <inkml:trace contextRef="#ctx0" brushRef="#br0" timeOffset="62798.808">9621 2089,'24'-16,"-1"-1,-1-2,0 0,-2-1,0-1,-1-1,-2 0,0-2,-1 0,-15 23,1 0,-1-1,0 1,1-1,-1 1,0-1,0 1,0-1,0 1,0-1,0 0,-1 0,1 1,0-1,-1 0,0 0,1 0,-1 0,0 0,0 0,0 0,0 1,0-1,0 0,-1 0,1 0,-1 0,1 0,-1 1,0-1,0 0,0 0,0 1,0-1,0 1,0-1,0 1,0-1,-1 1,1 0,-1 0,1-1,-1 1,1 0,-1 0,0 1,0-1,1 0,-1 0,0 1,0-1,-1 1,-10 2,1 2,0-1,0 2,0-1,0 2,0-1,1 2,0 0,1 0,-1 0,1 2,1-1,0 1,0 1,-4 5,8-11,0 0,1-1,0 1,0 1,0-1,0 0,1 1,-1 0,1 0,1 0,-1 0,1 1,0-1,0 0,0 1,1 0,-1-1,2 1,-1 0,0 0,1-1,0 1,1 0,-1 0,1 0,0-1,1 1,-1 0,1-1,0 1,1-1,-1 0,1 0,0 0,0 0,1 0,-1-1,1 1,0-1,0 0,1 0,-1 0,10 0,-1 0,1 0,-1-1,1-1,0 0,0-1,0 0,1-2,-1 1,0-2,0 0,-1 0,1-1,0-1,7-3,-19 6,23-5</inkml:trace>
  <inkml:trace contextRef="#ctx0" brushRef="#br0" timeOffset="63234.938">9961 2174,'10'-10,"27"-26,-1-2,-2-1,-1-1,24-43,-51 74,7-11,-6 34,-7-9,1 1,-1-1,1 0,0 0,0 1,1-1,-1 0,1 0,0-1,1 1,-1 0,1-1,0 1,0-1,0 0,1 0,-1 0,1 0,0-1,0 1,1-1,-1 0,0 0,1-1,0 1,0-1,0 0,0 0,0-1,0 0,0 0,0 0,1 0,-1-1,0 0,5 0,0-1,-1 0,1-1,-1 0,0 0,0-1,0 0,-1-1,1 0,-1 0,0-1,0 0,0-1,0 1,-1-2,0 1,-1-1,5-4,-1-4</inkml:trace>
  <inkml:trace contextRef="#ctx0" brushRef="#br0" timeOffset="63485.796">10779 1807,'-34'20,"-15"15,0 6,8 2,17-2,16-8,15-9,11-9,7-8,4-4,3-2,-1-8,0-1,-5 0</inkml:trace>
  <inkml:trace contextRef="#ctx0" brushRef="#br0" timeOffset="64076.27">10948 1835,'-18'88,"17"-86,1 1,0-1,0 0,0 1,0-1,0 1,0-1,1 0,-1 0,1 1,-1-1,1 0,0 0,0 1,0-1,0 0,1 0,-1 0,0-1,1 1,-1 0,1 0,0-1,0 1,-1-1,1 1,0-1,0 0,0 0,1 0,-1 0,0 0,0 0,1-1,0 1,4-2,0-1,0 1,0-1,0-1,0 1,-1-1,0 0,1-1,-1 1,0-1,-1-1,1 1,-1-1,1 0,-2 0,1 0,0-1,-1 0,0 0,2-5,22-22,-23 27,0-1,1 0,-1 1,1 0,1 0,-1 1,1 0,0 0,0 1,1-1,-1 2,1-1,0 1,0 0,0 1,0-1,1 2,-1-1,1 1,6 0,-12 4,1 0,-1-1,0 1,0 0,0 1,0-1,-1 0,1 1,-1 0,0-1,0 1,0 0,-1 0,1 0,-1 0,0 0,0 1,-1-1,1 0,-1 0,0 1,0-1,0 0,0 1,-1-1,-1 3,2 2,-5 427,5-417,0 1,-2-1,0 0,-1 0,-1 0,-1-1,-1 1,-4 8,9-25,0 1,0 0,-1-1,1 1,-1-1,0 0,0 0,0 1,0-1,0 0,0 0,-1-1,1 1,-1 0,1-1,-1 0,0 1,1-1,-1 0,0 0,0-1,0 1,1-1,-1 1,0-1,0 0,0 0,0 0,0 0,0-1,0 1,0-1,0 0,1 0,-1 0,0 0,1 0,-1 0,0-1,1 0,-1 1,1-1,0 0,0 0,0 0,0 0,0-1,0 1,0 0,1-1,-1 1,1-1,0 0,0 1,-1-3,-1-4,1-1,0 0,1 0,-1 1,2-1,-1 0,2 0,-1 0,1 0,1 1,0-1,0 0,1 1,0-1,0 1,1 0,1 0,-1 1,2-1,-1 1,1 0,0 0,1 1,-1 0,1 0,1 0,0 1,0 0,0 1,3-2,26-17,2 3,0 0,1 3,2 1,-1 3,2 1,14-2,-33 10</inkml:trace>
  <inkml:trace contextRef="#ctx0" brushRef="#br0" timeOffset="84324.48">195 2879,'62'-30,"-1"-3,-1-2,-3-3,31-27,-78 59,-1-1,0 0,-1-1,0 0,0 0,-1 0,1-1,-2 0,0-1,0 1,2-7,-8 16,0 0,-1 0,1 0,0 0,0 0,-1-1,1 1,0 0,0 0,-1 0,1-1,0 1,0 0,-1 0,1 0,0-1,0 1,0 0,0 0,-1-1,1 1,0 0,0-1,0 1,0 0,0-1,0 1,0 0,0 0,0-1,0 1,0 0,0-1,0 1,0 0,0-1,-19 26,5 10,1 0,2 1,1 1,2-1,1 1,3 1,0 3,-3 17,-14 106,8-38,-6-1,-5-1,-31 88,52-201,-1-1,-1 0,1 0,-2 0,1-1,-1 0,-1 0,1 0,-1-1,-1 0,0 0,0-1,0 0,-1-1,0 1,0-2,-1 1,0-1,0-1,0 0,0 0,-1-1,1 0,-1-1,0 0,0-1,0 0,-6-1,3 1,-68-7,80 6,0-1,0 1,0-1,0 0,0 0,0 1,0-2,0 1,0 0,0 0,0-1,1 1,-1-1,1 1,-1-1,1 1,0-1,-1 0,1 0,0 0,0 0,0 0,0 0,1 0,-1 0,1 0,-1 0,1-1,0 1,-1 0,1 0,0 0,1-2,2-9,0-1,1 1,1 0,0 0,1 1,0 0,1 0,0 0,1 1,1 0,-1 0,7-5,5-9,182-240,-175 230,-24 28,1 0,0 1,1-1,0 1,0 0,0 0,0 0,1 1,0-1,0 1,1 1,-1-1,1 1,0 1,0-1,0 1,1 0,-1 1,1 0,0 0,-1 0,3 1,45 10,-31-3</inkml:trace>
  <inkml:trace contextRef="#ctx0" brushRef="#br0" timeOffset="84725.541">788 3359,'-5'6,"4"-7,5-13,9-29,3 1,2 0,1 2,2 0,2 1,2 1,5-4,27-28,-43 60</inkml:trace>
  <inkml:trace contextRef="#ctx0" brushRef="#br0" timeOffset="85105.961">1183 3246,'0'0,"25"-10,-1-2,-1-1,0 0,0-2,-2-1,0 0,-1-2,0 0,5-8,-24 25,1-1,0 1,0-1,-1 0,1 0,-1 1,1-1,-1 0,0 0,0-1,0 1,0 0,0 0,0 0,-1-1,1 1,-1 0,0-1,1 1,-1 0,0-1,0 1,-1-1,1 1,0 0,-1-1,1 1,-1 0,0 0,0-1,0 1,0 0,0 0,0 0,-1 0,1 0,-1 0,1 1,-1-1,0 0,0 1,0-1,0 1,0 0,0 0,0-1,0 1,0 1,0-1,-1 0,0 0,-4 0,0 0,1 1,-1 0,0 0,0 0,1 1,-1 0,0 0,1 1,-1 0,1 0,0 0,-1 1,1 0,0 0,1 1,-1 0,1 0,-1 0,1 0,0 1,1 0,-1 1,-5 4,1 1,0 0,1 1,1 0,0 0,0 0,1 1,1 0,0 1,-2 9,6-18,-1 0,2 0,-1 0,1 1,-1-1,1 0,1 0,-1 0,1 0,0 0,0 0,0 0,1 0,-1 0,1-1,0 1,1-1,-1 1,1-1,0 0,0 0,1 0,-1 0,1 0,-1-1,1 0,0 0,1 1,5 2,0-1,0 1,1-2,0 1,0-1,0-1,0 0,1-1,-1 0,1-1,-1 0,1 0,11-2,0 0,0-1,0-1,0-2,-1 0,0-1,0-1,0-2,-1 0,0-1,19-12,-16 8</inkml:trace>
  <inkml:trace contextRef="#ctx0" brushRef="#br0" timeOffset="90005.565">2114 3049,'0'-3,"0"0,0 0,0 0,-1 0,1 0,-1 0,0 0,0 0,0 0,0 0,-1 0,1 0,-1 1,0-1,0 1,1-1,-1 1,-1 0,1 0,0 0,-1 0,1 0,-1 0,1 1,-1-1,0 1,0 0,0-1,1 1,-1 1,0-1,0 0,-1 1,1-1,0 1,0 0,0 0,0 0,0 1,0-1,0 1,0 0,0 0,0 0,0 0,0 0,1 0,-1 1,-2 1,-20 11,1 2,1 1,0 1,1 1,1 1,1 1,0 0,2 2,-3 5,16-22,0 1,1 0,-1 1,1-1,1 1,0 0,0 0,0 0,1 0,0 0,1 1,-1-1,2-5,0 0,0 0,0 0,0 0,0-1,0 1,1 0,-1 0,1-1,0 1,0 0,0-1,0 1,0 0,1-1,-1 0,1 1,-1-1,1 0,0 0,0 0,0 0,0 0,0 0,1 0,-1-1,1 0,-1 1,1-1,-1 0,1 0,-1 0,1 0,0-1,0 1,1 0,5 0,1-1,-1 1,0-2,1 1,-1-1,1 0,-1-1,0 0,0-1,0 0,0 0,0-1,-1 0,0 0,1-1,-2 0,5-4,114-117,-49-11,-77 159,-82 178,60-152,3 2,1 0,3 0,2 2,2-1,3 2,-2 45,13 72,-3-168,-1-1,1 0,0 0,0 0,0 0,0 1,0-1,0 0,0 0,0 1,0-1,0 0,1 0,-1 0,1 0,-1 0,1 1,-1-1,1 0,-1 0,1 0,0 0,0 0,-1-1,1 1,0 0,0 0,0 0,0-1,0 1,0 0,0-1,0 1,0-1,1 0,-1 1,0-1,0 0,0 1,0-1,1 0,-1 0,0 0,0 0,1 0,-1 0,0-1,0 1,0 0,0-1,1 1,-1-1,149-101,-134 94,-13 8,0 0,-1-1,1 1,-1-1,1 0,-1 0,1 0,-1 0,1 0,-1 0,0-1,0 1,1-1,-1 1,0-1,0 0,-1 0,1 0,0 0,-1 0,1 0,-1-1,0 1,1 0,-1-1,0 1,-1-1,1 1,0-1,-1 1,1-1,-1 0,0 1,0-1,0 0,0 1,0-1,-1-2,-10-6,-1-1,1 1,-2 1,0 0,0 1,0 1,-1 0,0 0,-1 2,0 0,0 0,0 1,-16-2,-185-38,289 23,116-11,-35 0,-130 25</inkml:trace>
  <inkml:trace contextRef="#ctx0" brushRef="#br0" timeOffset="90910.465">2397 3106,'-4'6,"0"1,0 1,1-1,-1 0,2 1,-1 0,1 0,1-1,-1 1,1 0,1 1,-1-1,2 0,0 7,-2 0,0-9,0-1,0 1,0-1,0 1,1 0,0-1,0 1,1-1,0 1,0-1,0 1,0-1,1 1,0-1,0 0,0 0,1 0,0 0,0 0,0-1,0 1,1-1,0 0,0 0,0 0,0 0,0-1,1 0,0 0,0 0,0 0,0-1,0 0,3 1,3-4,0-2,-1 1,1-2,-1 1,0-1,0-1,0 0,0 0,-1-1,0 0,0 0,-1-1,0-1,0 1,0-1,-1-1,0 1,-1-1,0 0,0-1,-1 1,0-1,-1 0,0-1,1-6,23-81,-29 95,-1 12</inkml:trace>
  <inkml:trace contextRef="#ctx0" brushRef="#br0" timeOffset="94805.119">3018 3219,'9'0,"1"-1,0 1,0-2,0 1,-1-1,1-1,-1 0,0 0,0 0,0-1,0-1,0 0,-1 0,0-1,0 1,0-2,-1 1,0-1,2-3,-8 9,1-1,-1 1,0-1,0 1,0-1,0 0,0 1,-1-1,1 0,-1 1,1-1,-1 0,1 0,-1 0,0 0,0 1,0-1,0 0,0 0,0 0,0 0,-1 1,1-1,-1 0,1 0,-1 0,0 1,0-1,0 1,0-1,0 0,0 1,0 0,0-1,0 1,-1 0,1-1,-1 1,1 0,-1 0,0 0,-75-20,58 24,1 1,-1 0,1 1,0 1,0 1,1 0,0 2,0 0,1 0,0 2,-2 2,12-8,0 0,0 1,0 0,0 0,1 0,0 1,1 0,-1 0,1 0,0 0,1 1,0 0,0-1,1 1,0 0,0 0,1 1,0-1,0 0,1 0,0 1,1-1,-1 0,2 0,-1 0,1 0,0 0,1 0,0 0,0-1,1 1,0-1,0 0,0 0,1 0,0-1,1 1,-1-1,5 3,-4-4,1 0,-1 0,1-1,0 0,0 0,1 0,-1-1,1-1,0 1,-1-1,1 0,0-1,0 0,1 0,-1 0,0-1,0-1,0 1,0-1,3-1,156-47,-166 49,22-11,-5 1</inkml:trace>
  <inkml:trace contextRef="#ctx0" brushRef="#br0" timeOffset="95545.722">3554 3020,'-69'101,"-83"140,143-210,30-37,133-163,-65 68,-89 101,0-1,0 1,0-1,0 1,0-1,0 0,0 1,1-1,-1 1,0-1,0 1,1-1,-1 1,0-1,1 1,-1-1,1 1,-1 0,0-1,1 1,-1 0,1-1,-1 1,1 0,-1-1,1 1,-1 0,1 0,-1 0,1 0,0-1,-1 1,1 0,-1 0,1 0,-1 0,1 0,0 0,-1 0,1 1,-1-1,1 0,-1 0,1 0,-1 1,1-1,-1 0,1 0,-1 1,1-1,-1 0,1 1,-1-1,1 1,-1-1,0 1,1-1,-1 0,0 1,1-1,-1 1,0 0,0-1,0 1,1-1,-1 1,0-1,0 1,2 48,-3-33,1-12,0-1,0 1,0 0,0-1,0 1,1 0,0-1,0 1,0 0,0-1,0 0,1 1,-1-1,1 0,0 1,0-1,0 0,1-1,-1 1,1 0,-1-1,1 1,0-1,0 0,0 0,0 0,1 0,-1 0,0-1,1 0,-1 1,1-1,-1-1,1 1,0 0,-1-1,1 0,0 0,-1 0,1 0,0 0,-1-1,1 0,0 0,-1 0,1 0,-1 0,2-1,8-8,1-1,-1 1,-1-2,0 0,-1-1,0 0,0 0,-2-1,0 0,0-1,-2 0,1-1,-2 1,0-1,0-4,6-44,-19 58,-3 6</inkml:trace>
  <inkml:trace contextRef="#ctx0" brushRef="#br0" timeOffset="96161.136">4146 2936,'-31'27,"18"-23,0 2,1-1,0 2,1-1,-1 2,1 0,1 0,0 1,0 0,0 0,1 1,1 1,-1-1,2 1,0 1,0 0,1 0,0 0,5-8,0 0,1 0,-1 1,1-1,0 0,0 0,0 0,1 1,-1-1,1 0,0 0,0 0,1 0,-1 0,1 0,0-1,0 1,0 0,1-1,-1 0,1 1,-1-1,1 0,0 0,1-1,-1 1,0-1,1 1,-1-1,1 0,1 0,126 44,-126-44,0-1,0 0,0 0,0 0,0-1,1 0,-1 0,0 0,0-1,0 0,0 0,0 0,0 0,0-1,0 0,0 0,-1 0,1 0,-1-1,1 0,-1 0,0 0,0-1,0 1,0-2,7-9</inkml:trace>
  <inkml:trace contextRef="#ctx0" brushRef="#br0" timeOffset="96906.057">4457 2936,'-9'11,"1"0,1 1,0 0,1 0,0 0,1 1,0 0,-2 11,2-10,3-9,-1 0,1 0,0 0,1 0,-1 1,1-1,0 0,0 1,0-1,1 1,0-1,0 1,1-1,-1 0,1 1,0-1,0 0,1 1,0-1,0 0,0 0,1 0,-1 0,1-1,0 1,0-1,1 0,-1 0,1 0,0 0,0 0,1-1,-1 0,1 0,-1 0,1 0,0-1,2 1,4-4,1-1,0 0,0 0,-1-1,1-1,-1 0,0 0,0-1,0-1,-1 0,0 0,0-1,0 0,-1-1,0 0,-1 0,0-1,0 0,-1-1,0 0,5-9,6-6,-2-1,-1-1,-1 0,-2 0,9-26,-21 77,1-1,1 0,1 0,1 0,1 0,1-1,1 0,1 0,1 0,2 1,108 277,-114-278,0 0,-1 0,-2 0,0 0,-1 1,-2 13,1-30,-1 1,0-1,0 1,0-1,-1 1,0-1,0 0,-1 0,0 0,0 0,0 0,-1-1,1 0,-1 1,-1-1,1 0,-1-1,0 1,0-1,0 0,0 0,-1-1,0 0,-1 1,-4 1,0-1,0 0,-1 0,1-2,-1 1,0-1,0-1,0 0,0-1,-2 0,10 0,0 0,0-1,-1 1,1-1,0 0,0-1,0 1,0 0,0-1,0 0,1 0,-1 0,0-1,1 1,0-1,-1 0,1 0,0 0,1 0,-1 0,1-1,-1 1,1-1,0 0,0 1,0-1,1 0,-1 0,1 0,0-2,1-8,0-1,1 1,0-1,2 1,-1-1,2 1,0 0,0 0,2 1,-1-1,2 1,0 0,0 1,1 0,1 0,0 1,1 0,0 0,0 1,2-1,29-31,1 1,2 2,2 2,2 2,6-1,-29 21,1 2,1 1,0 0,1 3,0 0,1 1,28-3,-4-2,-33 7</inkml:trace>
  <inkml:trace contextRef="#ctx0" brushRef="#br0" timeOffset="99258.799">5614 2653,'0'-2,"1"0,-1 0,1-1,0 1,0 0,0 0,0 0,0 0,0 0,1 0,-1 0,1 1,-1-1,1 0,-1 1,1-1,0 1,0 0,0 0,0-1,0 1,0 0,0 1,0-1,1 0,-1 1,0-1,0 1,1-1,-1 1,0 0,2 0,36-11,1 1,1 3,-1 1,1 1,0 3,24 2,-63 0,1 0,-1 0,0 1,1-1,-1 1,0-1,1 1,-1 0,0 1,0-1,0 0,0 1,0 0,0 0,0 0,0 0,-1 0,1 0,-1 1,0-1,1 1,-1 0,0 0,-1-1,1 1,0 1,-1-1,0 0,0 0,0 0,0 1,0-1,-1 0,1 1,-1-1,0 1,0-1,0 0,0 1,-1-1,1 0,-1 1,0-1,0 0,0 1,-1-1,-83 159,-79 77,146-201,13-20</inkml:trace>
  <inkml:trace contextRef="#ctx0" brushRef="#br0" timeOffset="99512.77">6291 3331,'-29'28,"-14"11,0-3</inkml:trace>
  <inkml:trace contextRef="#ctx0" brushRef="#br0" timeOffset="99744.783">5981 3246,'38'34,"23"15,5 0,-3-3,-8-11,-8-10,-8-10,-10-7</inkml:trace>
  <inkml:trace contextRef="#ctx0" brushRef="#br0" timeOffset="100923.985">6291 3387,'-48'34,"-102"92,66-68,83-52,5-3</inkml:trace>
  <inkml:trace contextRef="#ctx0" brushRef="#br0" timeOffset="101927.193">5811 3133,'0'5,"0"6,0 7,-4-1,-3 3,1-4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28.0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2822 2015,'60'-48,"-48"46,0-1,0 2,0 0,0 0,1 1,-1 0,0 1,0 1,0 0,0 0,0 2,0-1,-1 1,1 1,-1 0,0 1,-1 0,1 0,-1 1,3 3,-8-2,1 0,-2 1,1 0,-1 0,0 0,-1 0,0 0,-1 1,0-1,0 1,-1 0,0 0,-1-1,0 1,0 0,-1 0,-1-1,0 6,0 22,0 360,5-367,2-1,0 1,2-1,1 0,2 0,0-1,2-1,3 4,-14-29,8 19,4 11,1 0,2 0,1-1,1-2,2 1,3 0,-8-16,1 0,0-1,1-1,0 0,1-2,1 0,15 6,82 25,-126-24,-65 4,66-20,-1 1,0 0,1 1,-1 0,1 0,0 1,0 0,0 1,1 0,-1 0,-2 4,6-2,1 0,0 0,1 1,0-1,0 1,0 0,1 0,0 0,1 0,0 0,0 0,1 0,0 1,0-1,1 0,0 0,2 5,-2 15,29 200,-16-142,-10-70,-1-1,0 1,-1 0,-1 0,-1 0,0-1,-2 14,-23 197,25-213,0-1,-1 0,-1 1,0-1,0 0,-1 0,0 0,-1 0,-1-1,0 1,0-1,-1 0,-1-1,0 0,0 0,-1 0,0-1,0 0,-1 0,-4 2,2-6,-1-1,1 0,-1 0,0-2,0 1,-1-1,1-1,0 0,-1-1,1 0,0-1,-11-2,-14 2,-95-1,120 2</inkml:trace>
  <inkml:trace contextRef="#ctx0" brushRef="#br0" timeOffset="7819.902">1 999,'28'4,"1"-1,-1-2,1-1,0-1,0-1,-1-2,0-1,0-1,26-9,-26 6,0-1,-1-2,-1 0,0-2,-1-1,0-1,-1-1,-1-1,-1-1,-1-1,0-1,-1 0,-2-2,0 0,10-19,55-81,-5-4,-1-13,20-55,-49 108,-48 87,0-1,0 1,1-1,-1 0,0 1,1-1,-1 1,0 0,1-1,-1 1,1-1,-1 1,0-1,1 1,-1 0,1-1,-1 1,1 0,0 0,-1-1,1 1,-1 0,1 0,-1 0,1 0,0 0,-1 0,1 0,-1 0,1 0,0 0,-1 0,1 0,-1 0,1 0,0 0,-1 1,1-1,-1 0,1 0,-1 1,1-1,-1 0,1 1,-1-1,1 1,-1-1,1 0,-1 1,0-1,1 1,-1-1,0 1,0 0,1-1,-1 1,0-1,0 1,0-1,1 1,-1 0,0-1,0 1,0-1,12 49,-11-41,8 55,-3 1,-3 0,-4 34,1-44,1 4,-2 0,-2 0,-3 0,-3 0,-2-1,-3-1,-2 0,-21 48,27-84,-1 0,-1-1,0-1,-2 0,0-1,-1 0,-1-1,0-1,-1-1,-3 1,10-7,0-1,-1 0,0-1,-1 0,1-1,-1 0,0-1,0 0,-1-1,1 0,-1-1,1-1,-1 0,0 0,1-1,-1-1,0 0,-3-2,10 2,0 0,0-1,1 0,-1-1,0 1,1-1,0 0,0 0,-1-1,2 1,-1-1,0 0,1-1,0 1,0-1,0 0,1 0,0 0,-1 0,2 0,-1-1,1 1,0-1,0 0,0 0,1 0,0 0,0 0,0 0,1 0,0 0,0 0,1 0,-1 0,2-3,4-16</inkml:trace>
  <inkml:trace contextRef="#ctx0" brushRef="#br0" timeOffset="8232.922">1411 971,'49'-12,"-1"-2,0-2,-1-2,0-2,-2-2,39-26,-75 43,-1-1,0 0,0 0,0-1,-1 0,0 0,0-1,-1 0,0 0,-1 0,1-1,-2 0,1 0,-1 0,0-1,-1 1,0-1,-1 0,0 0,-1 0,1-8,-2 15,0 0,0 0,-1 0,1 0,-1 0,0 0,0 1,0-1,0 0,0 0,-1 1,1-1,-1 1,1-1,-1 1,0 0,0-1,0 1,-1 0,1 1,0-1,-1 0,1 0,-1 1,0 0,1-1,-1 1,0 0,0 0,0 1,1-1,-1 1,0-1,0 1,0 0,0 0,0 0,0 0,0 1,0-1,0 1,0 0,0 0,1 0,-1 0,0 0,1 1,-1-1,0 1,1-1,-1 2,-23 13,1 0,1 2,1 1,0 1,1 1,2 1,0 0,1 2,1 0,2 1,0 1,-6 17,13-25,2 0,0 1,1 0,1 0,1 1,0-1,1 7,2-19,1 0,0-1,0 1,0 0,1 0,0-1,0 1,0-1,1 1,0-1,1 1,-1-1,1 0,0 0,1 0,-1-1,1 1,0-1,1 0,-1 0,1 0,0-1,1 1,6 2,-1-1,1 0,0-1,0 0,0-1,1-1,-1 0,1 0,0-1,0-1,0 0,0-1,0 0,0-1,0-1,0 0,-1 0,7-3,25-8,-1-1,0-2,-2-2,27-16,-21 6,-1-2,-1-2,-2-1,13-16,-29 27,-2 1</inkml:trace>
  <inkml:trace contextRef="#ctx0" brushRef="#br0" timeOffset="8621.97">2173 914,'42'-2,"0"-2,-1-1,0-2,0-3,0 0,-2-3,3-2,-31 11,-1 0,0 0,0-1,0 0,0 0,-1-1,0-1,0 0,-1 0,0 0,0-1,0 0,-1-1,0 0,-1 0,0 0,-1-1,0 0,0 0,1-6,-5 13,0 0,0 1,-1-1,1 0,-1 1,0-1,0 0,0 0,0 1,0-1,-1 0,1 1,-1-1,0 0,1 1,-1-1,-1 1,1-1,0 1,0-1,-1 1,0 0,1 0,-1 0,0 0,0 0,0 0,0 0,0 1,-1-1,1 1,0-1,-1 1,1 0,-1 0,1 0,-1 0,0 1,1-1,-1 1,-1-1,-4 0,1 0,-1 0,0 1,0 0,0 0,0 1,1 0,-1 0,0 1,1 0,-1 1,1-1,0 1,-3 2,-8 7,2 1,-1 1,2 0,0 2,0-1,2 2,0 0,1 0,0 1,2 1,0 0,1 0,1 1,1 0,0 0,2 1,-1 9,4-20,0-1,1 1,1 0,-1 0,2 0,-1 0,1 0,1 0,0-1,0 1,1 0,1-1,-1 0,1 0,1 0,-1 0,2-1,-1 1,1-1,0-1,1 1,0-1,0 0,1-1,2 3,9 2,1 0,0-1,0-1,1 0,1-2,-1-1,1 0,0-2,0 0,0-2,1 0,-1-2,1 0,-1-2,0 0,1-1,-1-1,-1-2,1 0,-1-1,0-1,0-1,-1-1,0-1,-1 0,0-2,-1 0,-1-1,7-6,1-5</inkml:trace>
  <inkml:trace contextRef="#ctx0" brushRef="#br0" timeOffset="12901.854">3725 802,'81'21,"0"-4,1-3,0-4,49-1,-79-5,267 9,15-15,-89 0,-133 2,-148 34,4-8,0 0,2 3,1 0,2 2,-1 3,-442 660,264-381,82-156,128-162,-1 0,1 0,-1-1,-1 0,1 1,-1-1,0 0,0 0,-1-1,0 1,0 0,0 0,-1 0,0-1,0 1,-1 0,1-1,-2 1,1 0,0 0,-1 0,0 0,-1 0,-2-5,-2-6,-1 1,0 0,-2 0,0 0,0 1,-1 1,-1 0,-9-8,-30-24,51 45,1 0,-1 0,0 1,1-1,-1 0,1 0,-1 1,1-1,-1 1,1-1,-1 0,1 1,0-1,-1 1,1 0,0-1,-1 1,1-1,0 1,0 0,-1 0,1-1,0 1,0 0,0 0,-1 0,1 0,0 0,0 0,0 0,-1 0,1 0,0 0,0 0,0 1,-1-1,1 0,0 1,0-1,-1 0,1 1,0-1,0 1,101 13,0-5,1-4,16-6,132 1,-245 0,0 1,-1 0,1-1,0 2,0-1,0 1,-1 0,1 0,-1 0,1 1,-1 0,0 0,1 1,-6-2,-1 0,1 0,-1 0,1 0,-1 0,0-1,1 1,-1 0,0 0,0-1,0 1,-1-1,1 1,0-1,-1 1,1-1,0 0,-1 0,0 1,1-1,-1 0,0-1,1 1,-1 0,0 0,0-1,0 1,0-1,-317 126,178-78,128-37,17-8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54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0 340,'1'420,"0"-401,0 0,1 0,1-1,1 1,1-1,0 0,2 0,0 0,0-1,2 0,0 0,8 8,-13-21,0 0,0 0,0 0,1-1,-1 0,1 0,0 0,0-1,0 0,1 1,-1-2,0 1,1-1,-1 0,1 0,-1 0,1-1,0 0,-1 0,1 0,-1-1,1 1,-1-2,1 1,-1 0,1-1,-1 0,0 0,0-1,0 0,0 0,0 0,-1 0,0 0,1-1,-1 0,0 0,-1 0,3-4,114-183,-94 135,-3-2,-2 0,-2-2,1-18,-16 148,-4-51,1 0,0 0,2-1,1 1,0 0,1-1,1 0,0 0,2-1,0 0,4 6,-8-16,0-1,0 1,1-1,-1 0,1 0,1-1,-1 1,1-1,0 0,0-1,1 1,-1-1,1-1,0 1,0-1,0 0,1-1,-1 1,1-2,-1 1,1-1,0 0,-1 0,1-1,0 0,0-1,-1 0,7-1,3-5,0 0,-1-1,0 0,0-1,-1-1,0-1,-1 0,0-1,-1 0,0-1,-1-1,-1 0,0 0,-1-1,0-1,-1 1,-1-2,-1 1,0-1,3-14,-4 15,-1 1,0-1,-2-1,0 1,0 0,-2-1,0 1,-1-1,-1 1,0-1,-1 1,-1-1,0 1,-3-5,-1 3</inkml:trace>
  <inkml:trace contextRef="#ctx0" brushRef="#br0" timeOffset="449.979">1242 1,'-23'81,"3"1,4 1,4 1,0 56,12-135,-5 46,3 1,1-1,3 0,6 28,-8-75,-1 1,1-1,1 0,-1 0,1 0,-1 0,1 0,0 0,0 0,1 0,-1 0,1 0,0-1,0 1,0-1,1 1,-1-1,1 0,0 0,0 0,0 0,0 0,0-1,0 1,1-1,0 0,-1 0,1 0,0-1,0 1,0-1,0 0,0 0,0 0,0-1,0 0,0 1,0-1,0-1,0 1,1 0,-1-1,0 0,0 0,0 0,1-1,8-7,-1-1,0 0,0-1,-1 0,-1-1,1 0,-2-1,0 0,2-5,28-35,29-30,-67 82,0 1,0 0,0 0,-1 0,1-1,0 1,0 0,0 0,0 0,0 0,0 1,0-1,-1 0,1 0,0 1,0-1,0 0,0 1,-1-1,1 0,0 1,0 0,-1-1,1 1,0-1,-1 1,1 0,0-1,-1 1,1 0,-1 0,1-1,-1 1,0 0,1 0,-1 0,0 0,0-1,1 1,-1 0,0 0,0 0,0 0,0 0,0 0,0 0,0-1,-1 1,1 0,0 0,0 0,-1 0,1 0,0-1,-1 1,1 0,-1 0,1-1,-1 1,1 0,-1 0,1 2,0 23,-2-9,1 0,1 0,0-1,2 1,-1 0,2 0,1-1,0 0,1 0,0 0,1 0,1-1,4 5,26 8,-17-21</inkml:trace>
  <inkml:trace contextRef="#ctx0" brushRef="#br0" timeOffset="798.929">1863 791,'13'0,"1"-1,-1 0,1-1,-1-1,0 0,0 0,0-1,0-1,0-1,-1 1,0-2,0 0,-1 0,0-1,0-1,-1 1,9-11,-17 17,1 0,-1 0,0-1,0 1,-1-1,1 1,0-1,-1 0,1 0,-1 1,0-1,0 0,0 0,-1 0,1 0,-1 0,1-1,-1 1,0 0,0 0,-1 0,1 0,-1 0,1 0,-1 0,0 0,0 0,0 0,0 0,-1 0,1 1,-1-1,0 1,0-1,0 1,0-1,0 1,0 0,0 0,-1 0,1 0,-1 1,0-1,0 1,1-1,-1 1,0 0,0 0,0 0,0 1,0-1,0 1,0-1,0 1,0 0,-1 0,1 0,-1 1,-10 4,1 1,-1 1,1 0,1 1,-1 0,1 1,1 0,0 1,0 0,1 1,0 0,1 1,-6 8,7-9,0 1,0 0,2 0,-1 0,2 1,-1-1,2 1,0 1,0-1,1 4,2-12,0-1,0 1,1 0,0 0,0 0,0 0,1 0,0 0,0 0,0 0,0-1,1 1,-1 0,1-1,0 1,1-1,-1 0,1 1,0-1,0-1,0 1,1 0,-1-1,1 1,0-1,0 0,0-1,0 1,4 1,7 1,1-2,-1 1,1-2,0 0,0-1,0-1,0 0,0-1,0-1,-1 0,1-2,-1 1,1-2,-1 0,0-1,-1 0,1-1,-1-1,2-2,9-1</inkml:trace>
  <inkml:trace contextRef="#ctx0" brushRef="#br0" timeOffset="1216.041">2258 904,'6'-1,"0"-1,-1 1,1-1,-1-1,1 1,-1-1,0 0,0 0,0 0,-1-1,1 1,-1-1,0 0,3-4,-1 3,143-172,-123 158,-25 19,0 0,-1 0,1 0,-1 0,1 0,-1 0,1 0,-1 0,1 0,-1 1,1-1,-1 0,1 0,-1 0,1 1,-1-1,1 0,-1 1,0-1,1 0,-1 1,1-1,-1 1,0-1,1 1,-1-1,0 1,0-1,1 1,-1-1,0 1,0-1,0 1,0-1,0 1,0-1,0 1,0-1,0 1,0-1,0 1,0-1,0 1,0 0,0-1,0 1,-1-1,1 1,0-1,0 1,-1-1,1 1,-5 38,-1 89,6-124,1 0,0 0,0 0,0 0,0-1,1 1,-1 0,1 0,0-1,0 1,0-1,1 0,-1 1,1-1,0 0,0-1,0 1,0 0,0-1,1 0,-1 0,1 0,-1 0,1 0,0-1,0 1,0-1,2 0,5 0,0-2,0 1,1-2,-1 1,0-2,0 1,-1-1,1-1,-1 0,1-1,-1 0,0 0,-1-1,1 0,-1-1,-1 0,1 0,-1-1,0 0,-1-1,5-6,-3 5,0 1,-1-2,0 1,0-1,-1-1,-1 1,0-1,0 0,-1-1,-1 1,0-1,-1 0,0-3,-4-3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0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1 151,'621'0,"-596"-3,-30-12,-153-84,157 99,0-2,0-1,0 1,0 0,-1 0,1 0,-1 0,1 1,-1-1,0 0,0 1,0-1,0 1,0-1,0 1,0 0,0 0,-1 0,1 0,0 1,-1-1,1 0,0 1,-1 0,1-1,-1 1,1 0,-1 0,1 1,-1-1,1 0,0 1,-1-1,1 1,0 0,-1 0,1 0,0 0,0 0,0 1,0-1,-1 2,-3 7,1 1,0 0,1 0,0 1,1-1,1 1,-1 0,2 0,0 0,0 0,1 0,1 0,0 0,1 3,-5 88,-11 3,16-104,-1-1,1 0,-1 0,1 0,0 0,-1 0,1 0,0 0,0-1,0 1,0-1,-1 1,1-1,0 0,0 0,0 0,0 0,0 0,0 0,0 0,0-1,0 1,-1-1,1 1,0-1,0 0,0 1,-1-1,1 0,0 0,-1 0,1-1,-1 1,1 0,-1-1,0 1,0-1,1 0,150-146,-74 49,-65 86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0,'-8'2,"-1"0,1 1,-1 0,1 0,0 1,0 0,0 0,1 1,-1 0,1 0,0 1,1 0,-1 0,1 0,-2 4,-3 1,0 2,1 0,0 0,1 0,1 1,0 1,0-1,2 1,0 1,1-1,0 1,1 0,1 0,0 0,2 0,0 1,0-1,2 15,0-25,-1-1,1 0,0 1,0-1,0 0,1 0,0 0,0 0,0 0,0-1,1 1,0 0,0-1,0 0,1 0,-1 0,1 0,0 0,0-1,0 0,0 0,1 0,-1 0,1-1,0 1,0-1,0 0,0-1,0 1,0-1,1 0,-1-1,0 1,0-1,1 0,-1 0,0 0,4-2,7-4,-1 0,1-1,-1-1,-1-1,1 0,-2 0,1-2,-1 0,-1 0,0-1,-1 0,0-1,0-1,-2 0,0 0,0-1,-2 0,1 0,-2-1,0 0,-1 0,1-10,-4 20,-1 0,0 0,0 0,0 0,-1 0,0 0,-1 0,1 0,-1 0,0 0,0 1,-1-1,0 0,0 0,0 1,-1-1,1 1,-2 0,1 0,0 0,-1 0,0 0,0 1,0 0,-1 0,1 0,-1 0,0 1,0 0,0 0,-1 0,1 0,-1 1,1 0,-1 0,0 1,0-1,0 1,0 1,0-1,0 1,0 0,0 0,0 1,0-1,-4 2,-76 38,61-24</inkml:trace>
  <inkml:trace contextRef="#ctx0" brushRef="#br0" timeOffset="436.007">543 57,'-22'24,"2"2,1 0,1 1,1 1,2 1,1 0,1 1,-1 7,12-32,0 0,1 0,0 0,0 0,0 1,1-1,0 0,0 1,0-1,0 0,1 0,0 1,0-1,0 0,1 0,0 0,0 0,0 0,1-1,-1 1,1 0,0-1,0 0,1 0,-1 0,1 0,0-1,0 1,0-1,1 0,-1 0,1 0,0-1,-1 0,1 0,0 0,0 0,3 0,0 0,-1 0,1 0,0-1,0 0,0 0,0-1,0 0,0 0,0-1,0 0,-1 0,1-1,0 0,-1 0,1-1,-1 0,0-1,1 1,-2-1,1 0,0-1,-1 0,0 0,0 0,-1-1,1 0,-1 0,0 0,-1-1,1 0,-1 1,-1-2,1 1,-1 0,-1-1,1 1,0-5,-1-2,-1 1,0-1,-1 0,-1 1,0-1,0 1,-2-1,1 1,-2 0,0 0,0 0,-2 0,1 1,-1 0,-1 0,0 0,-1 1,0 0,-1 1,0-1,-1 1,7 8,0-1,0 1,-1 0,1 0,0 1,-1-1,1 1,-1-1,0 1,1 0,-1 1,0-1,1 1,-1-1,0 1,0 0,0 1,1-1,-1 0,0 1,1 0,-1 0,0 0,1 1,-1-1,1 1,0 0,-1-1,1 2,0-1,0 0,0 1,1-1,-1 1,0 0,1 0,0 0,0 0,0 0,0 0,0 1,0 1,-11 16,3-1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5 223,'-2'7,"1"0,0 1,1-1,-1 1,1-1,1 1,0-1,0 0,0 1,1-1,0 0,0 0,1 0,-1 0,2 0,-1 0,1-1,0 0,0 0,1 0,0 0,0-1,0 1,1-1,-1-1,1 1,0-1,1 0,-1 0,1-1,0 0,3 1,9-3,-1-1,1 0,0-2,-1 0,1-1,-1-1,0-1,0 0,0-2,-1 0,0 0,0-2,-1 0,0-1,-1-1,0 0,0-1,0-2,31-17,28-24,-56 85,-14-23,-1-1,1 0,0-1,0 1,1-1,-1 1,1-2,1 1,-1 0,1-1,-1 0,1 0,0-1,1 1,-1-1,1-1,-1 1,1-1,0 0,0-1,-1 0,1 0,0 0,0-1,1 0,-1 0,0-1,0 0,-1 0,1 0,0-1,0 0,1-1,8 0,0-1,-1 0,1-1,-1 0,0-2,0 1,-1-2,0 0,0-1,-1 0,0-1,-1 0,0-1,0-1,-1 0,-1 0,9-14,-18 24,1 0,-1 0,0 0,0 0,0 0,0 0,0-1,0 1,-1 0,1-1,-1 1,0 0,1-1,-1 1,0-1,0 1,-1 0,1-1,0 1,-1 0,0-1,1 1,-1 0,0-1,0 1,0 0,0 0,-1 0,1 0,-1 0,1 0,-1 1,1-1,-1 0,0 1,0-1,-1 0,-16-5</inkml:trace>
  <inkml:trace contextRef="#ctx0" brushRef="#br0" timeOffset="315.663">1303 308,'32'-12,"-1"-2,-1-1,0-2,-2-1,1-1,-2-1,20-19,6-44,-52 81,0 0,-1-1,1 1,-1 0,1 0,-1 0,0 0,0-1,0 1,0 0,0 0,-1 0,1 0,-1-1,1 1,-1 0,0 0,0 0,1 0,-2 0,1 0,0 0,0 1,0-1,-1 0,1 1,-1-1,0 1,1-1,-1 1,0 0,0 0,0 0,0 0,0 0,0 0,0 0,0 1,0-1,0 1,0-1,-2 1,-6 0,0 0,1 1,-1 0,0 0,1 1,-1 1,1 0,0 0,0 0,0 1,0 1,0-1,1 2,0-1,0 1,1 0,-1 1,1-1,1 1,-1 1,-3 5,4-7,0-1,1 1,0 0,0 0,0 0,1 1,0 0,0-1,1 1,0 1,0-1,0 0,1 1,0 0,1-1,0 1,0 0,0 0,1 0,1-1,-1 1,1 0,0 0,1 0,0-1,0 1,1-1,-1 0,2 1,-1-1,1-1,0 1,0 0,1-1,5 6,4-3,-1 0,2 0,-1-1,1-1,0-1,1 0,-1-1,1 0,0-1,0-1,1-1,-1 0,1-1,-1-1,1-1,-1 0,1-1,-1 0,20 0,-7 1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5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0,'-20'19,"1"0,0 1,2 1,0 1,2 0,0 1,2 1,-10 22,-77 135,-55-2,139-165,3-6</inkml:trace>
  <inkml:trace contextRef="#ctx0" brushRef="#br0" timeOffset="283.515">18 57,'16'33,"1"0,2-2,1 0,1-1,2-1,1-1,1-1,1-1,2 0,-14-15,-1 2,-1 0,0 1,-1 0,0 1,-1 0,-1 0,0 1,-1 0,0 5,1 3,-1-2</inkml:trace>
  <inkml:trace contextRef="#ctx0" brushRef="#br0" timeOffset="930.055">498 762,'39'-117,"-30"97,2-1,1 0,1 1,1 0,0 1,2 1,0 0,18-14,-33 30,0 1,0 0,0 0,1-1,-1 1,1 0,-1 0,1 0,-1 1,1-1,-1 0,1 0,0 1,-1-1,1 1,0 0,-1-1,1 1,0 0,0 0,-1 0,1 0,0 0,0 1,-1-1,1 0,0 1,-1-1,1 1,0 0,-1-1,1 1,-1 0,1 0,-1 0,1 0,-1 0,0 1,0-1,1 0,-1 1,0-1,0 1,0-1,0 1,-1-1,1 1,0-1,-1 1,1 0,-1-1,0 1,1 0,-1 0,0 1,12 100,-12-102,0 0,0 0,1 0,-1-1,0 1,0 0,1 0,-1 0,0-1,1 1,-1 0,1-1,-1 1,1 0,-1-1,1 1,-1 0,1-1,0 1,-1-1,1 1,0-1,0 1,-1-1,1 0,0 1,0-1,0 0,-1 0,1 0,0 1,0-1,0 0,0 0,0 0,-1 0,1 0,0-1,0 1,0 0,0 0,-1-1,1 1,0 0,0-1,-1 1,1 0,0-1,0 1,-1-1,1 0,-1 1,1-1,0 1,-1-1,1 0,-1 0,40-43,-36 38,9-12,-10 13,-1 0,1 0,0 1,0-1,1 1,-1 0,1 0,0 0,0 0,0 1,1-1,-1 1,1 0,0 1,0-1,0 1,0 0,0 0,0 0,1 1,1-1,-5 4,1 0,0 0,-1 0,1 0,-1 0,1 1,-1-1,0 1,0-1,0 1,-1 0,1 0,-1 0,1 0,-1 0,0 0,0 0,0 0,-1 1,1-1,-1 0,1 0,-1 1,0-1,-1 0,1 1,4 20,2-3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8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28,'-1'-2,"0"0,-1 0,1 0,-1 0,1 1,-1-1,0 1,0-1,0 1,1 0,-2-1,1 1,0 0,0 0,0 1,0-1,-1 0,1 1,0-1,0 1,-1 0,1 0,0 0,-1 0,0 0,0 0,-5-1,-1 1,1 0,0 0,0 1,0 0,0 0,0 1,1 0,-1 1,0-1,1 2,0-1,-3 2,9-4,-1 0,1 0,1 0,-1 0,0 0,0 0,0 0,0 0,1 1,-1-1,0 0,1 0,-1 1,1-1,0 0,-1 1,1-1,0 1,0-1,0 0,0 1,0-1,0 0,0 1,1-1,-1 1,0-1,1 0,-1 1,1-1,-1 0,1 0,0 0,-1 1,1-1,0 0,0 0,0 0,0 0,1 1,43 41,-45-43,8 7,85 84,-91-88,0 0,0 1,0-1,0 0,-1 1,1-1,-1 1,0 0,0-1,0 1,-1 0,0 0,1 0,-1-1,0 1,-1 0,1 0,-1 0,1-1,-1 1,0 0,-1-1,1 1,0-1,-1 1,0-1,0 1,0-1,0 0,-1 0,-2 2,-1 2,-1-1,0 0,0-1,-1 1,0-2,0 1,0-1,0 0,-1 0,0-1,1-1,-1 1,0-1,0-1,0 0,-1 0,1 0,-8-2,16 1,0 1,-1-1,1 0,0 0,-1 0,1 0,0 0,0 0,-1-1,1 1,0 0,0-1,-1 1,1 0,0-1,0 0,0 1,0-1,0 0,0 1,0-1,0 0,0 0,0 0,0 0,0 0,1 0,-1 0,0 0,1 0,-1-1,1 1,-1 0,1 0,-1 0,1-1,0 1,0 0,0 0,0-1,0 1,0 0,0-1,0 1,0 0,0 0,1-1,-1 1,1 0,-1 0,1 0,-1-1,1 1,-1 0,1 0,0 0,0 0,0 0,0 0,13-15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1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0,'0'10,"0"7,0 7,0 3,0 2,4-4,3-1,-1-10,3-7,1-4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1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1,'4'14,"3"5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2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0,'-11'2,"1"-1,1 2,-1-1,0 1,0 1,1 0,0 0,0 1,0 0,0 0,1 1,0 0,0 1,1-1,-1 2,2-1,-2 2,7-5,1-1,0 1,-1 0,1 0,0-1,1 1,-1 0,1-1,-1 1,1 0,0-1,1 1,-1-1,1 1,-1-1,1 0,0 0,0 1,0-1,1-1,-1 1,1 0,0 0,-1-1,1 0,0 0,0 1,1-2,-1 1,0 0,1-1,-1 1,1-1,-1 0,1 0,0-1,3 1,39 25,-43-23,0-1,0 1,0 0,-1 0,1 0,-1 0,0 0,0 0,0 1,0-1,-1 1,1 0,-1-1,0 1,0 0,0 0,0-1,-1 1,0 0,0 0,0 0,0 0,0 0,-1 0,0-1,0 1,0 0,0 0,0-1,-1 1,0-1,1 1,-1-1,-1 0,-1 3,0 0,-1 0,0 0,0 0,-1 0,0-1,0 0,0-1,0 1,-1-1,0 0,1-1,-2 1,1-1,0-1,0 0,-1 0,-5 1,11-3,0 1,0-1,-1 0,1 0,0 0,0-1,0 1,0 0,0-1,-1 0,1 1,0-1,0 0,1 0,-1 0,0 0,0 0,0-1,1 1,-1 0,0-1,1 1,-1-1,1 0,0 1,0-1,-1 0,1-1,-7-15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0,'-4'0,"-3"5,1 6,-3 6,-1 6,1 2,3 3,2 1,2 0,6-4,2-12,5-8,1-4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13,'-4'-5,"2"-1,2 5,1 2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1 307,'68'-227,"-54"213,-5 38,-8-17,8 33,-7-28,-1 0,2 0,0 0,1-1,0 1,0-1,1 0,1 0,0 0,0-1,1 1,3 2,-7-11,-1 0,0 0,1 0,-1 0,1 0,0-1,0 0,0 1,-1-1,1 0,0 0,0 0,0-1,1 1,-1-1,0 0,0 0,0 0,0 0,0 0,0-1,0 1,0-1,0 0,0 0,0 0,0 0,0-1,0 1,-1-1,1 1,0-1,-1 0,0 0,2-2,71-86,-62 71,-1-1,0 0,-2-1,-1 0,0-1,-2 0,1-3,-4 1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0 536,'73'-29,"-51"18,-1 0,-1-2,0 0,0-1,-1-2,-1 1,-1-2,0 0,-1-2,-1 1,-1-2,0 0,-2 0,0-2,-2 1,9-23,-17 37,-1 1,1-1,-1 0,-1 0,1 0,-1 1,0-1,-1 0,1 0,-1 0,-1 1,0-5,1 9,0 0,0-1,0 1,-1 0,1 0,-1-1,1 1,-1 0,1 1,-1-1,0 0,0 0,0 1,0-1,0 1,-1-1,1 1,0 0,-1 0,1 0,-1 1,1-1,-1 0,1 1,-1-1,1 1,-1 0,1 0,-1 0,0 0,1 1,-1-1,1 1,-1 0,-1-1,0 1,0-1,0 1,0 1,0-1,0 0,0 1,1 0,-1 0,1 0,-1 0,1 1,0-1,0 1,0 0,0 0,0 0,1 0,-1 0,1 1,0-1,0 1,0-1,1 1,-1 0,1 0,0 0,0 0,0 0,0 0,1 0,0 0,0 0,0 0,0 0,0 0,1 0,0 0,0 0,0 0,0 0,1 0,-1 0,1-1,0 1,0-1,1 1,-1-1,1 0,0 1,7 1,0 0,0 0,0-1,1 0,0-1,0 0,0-1,0 0,1-1,-1 0,0-1,0 0,1 0,4-2,42 2,-55 0,0 0,0 0,1 1,-1-1,0 1,0-1,0 1,0 0,0 1,0-1,0 0,0 1,0-1,0 1,-1 0,1 0,-1 0,0 0,1 1,-1-1,0 1,0-1,0 1,-1 0,1-1,-1 1,1 0,-1 0,0 0,0 0,0 1,-1-1,1 0,-1 0,0 0,0 1,0-1,0 0,0 0,-1 0,1 1,-1-1,0 0,0 0,0 0,0 0,-17 44,14-42,2 0,-1 1,0 0,1-1,0 1,1 0,-1 0,1 0,0 0,1 0,-1 0,1 0,1 0,-1 1,1 0,1-4,0-1,1 0,-1 0,0 1,1-1,0 0,-1-1,1 1,0-1,0 1,0-1,0 0,0 0,0 0,1 0,-1-1,0 1,0-1,1 0,-1 0,0 0,0 0,1 0,-1-1,0 0,0 0,0 1,0-2,1 1,-2 0,1-1,0 1,0-1,0 0,-1 0,1 0,19-9</inkml:trace>
  <inkml:trace contextRef="#ctx0" brushRef="#br0" timeOffset="831.036">734 424,'24'-2,"0"-2,0 0,0-1,0-2,-1 0,0-2,-1 0,0-1,0-2,-1 0,5-5,-21 12,-1 1,-1 0,1-1,-1 1,0-1,0 0,0 0,0-1,-1 1,0 0,0-1,-1 1,0-1,1-5,-1 9,-1-1,1 1,-1-1,0 1,0-1,0 0,0 1,-1-1,1 1,-1-1,1 1,-1 0,0-1,0 1,0-1,0 1,0 0,-1 0,1 0,-1 0,1 0,-1 0,0 0,0 0,1 1,-1-1,-1 1,1-1,0 1,0 0,0 0,-1 0,-1-1,-4 2,0 1,1-1,-1 1,0 1,1-1,0 2,-1-1,1 1,0 0,0 0,0 1,0-1,1 2,0-1,0 1,0 0,0 0,1 1,-1-1,1 1,-3 6,1-3,1 0,1 0,-1 0,1 1,1 0,0 0,0 0,1 0,0 1,1 0,0-1,1 1,0 0,1 0,0 0,0-1,1 1,1 0,0 0,0-1,1 1,3 7,-1-13,0 1,0-1,0 0,1 0,-1-1,1 1,0-1,0-1,1 1,-1-1,1 0,0 0,0-1,0 0,0 0,0-1,0 0,0 0,1-1,-1 0,0 0,0 0,4-2,23-5,-1-2,0-2,0-1,-2-1,1-2,-2-1,0-1,0-2,24-21,-26 18,-2-2,0-2,-1 0,-2-1,5-9,51-58,-79 95,1-1,-1 1,0 0,0 0,0-1,0 1,1 0,-1-1,0 1,1 0,-1-1,0 1,1-1,-1 1,1 0,-1-1,1 1,-1-1,1 1,-1-1,1 0,0 1,-1-1,1 0,-1 1,1-1,0 0,-1 1,1-1,0 0,0 0,-1 0,1 0,0 0,0 0,-1 0,1 0,0 0,-1 0,1 0,0-1,-1 1,1 0,0 0,-1-1,1 1,0 0,-1-1,1 1,-1-1,1 1,0-1,-1 1,1-1,-1 1,0-1,1 1,-1-1,1 0,-1 1,0-1,1 0,-1 1,0-1,0 0,0 1,0-1,1 0,-1 0,0 0,-14 165,14-150,-2-1,0 1,0 0,-1-1,-1 1,0-1,-1 0,-4 7,7-15,0 0,-1-1,1 0,-1 1,0-1,0 0,0 0,-1-1,1 1,-1-1,0 0,0 0,0 0,0 0,-1-1,1 1,-1-1,0 0,1-1,-1 1,0-1,0 0,0 0,-4 0,26-17,135 1,-77 14,-64-2,0 1,0-1,-1-1,0 0,1-1,-2 0,1 0,0-1,-1 0,0-1,-1 0,1 0,-1-1,-1 0,0 0,0-1,0 0,-1 0,0-1,9-32,-17 26</inkml:trace>
  <inkml:trace contextRef="#ctx0" brushRef="#br0" timeOffset="1200.447">2145 169,'-21'15,"0"1,2 1,0 1,0 1,2 0,0 2,2 0,0 0,1 1,-4 11,17-31,-1 0,0 0,1 1,0-1,0 0,0 0,0 1,0-1,0 0,0 1,1-1,-1 1,1-1,0 1,-1-1,1 1,1-1,-1 1,0-1,0 1,1-1,0 1,-1-1,1 1,0-1,0 0,0 0,1 1,-1-1,0 0,1 0,0 0,-1 0,1 0,0-1,0 1,0-1,0 1,0-1,0 1,2 0,5 0,0 0,0 0,-1-1,1 0,0-1,0 0,0 0,0-1,0 0,0 0,0-1,0 0,-1-1,1 0,-1 0,0-1,0 0,0 0,0-1,-1 0,1-1,-2 1,1-1,0-1,-1 1,0-1,-1 0,0-1,0 1,0-1,-1 0,0 0,0 0,-1-1,1-4,-2 7,-1 1,0-1,0 0,0 0,-1 0,0 0,0 0,0 1,-1-1,0 0,0 0,0 0,-1 1,0-1,0 1,0-1,-1 1,0 0,0 0,0 0,0 0,-1 1,0-1,0 1,0 0,-1 0,1 0,-1 1,0-1,0 1,0 0,0 1,-1-1,-3 0,-11-1</inkml:trace>
  <inkml:trace contextRef="#ctx0" brushRef="#br0" timeOffset="1717.855">2343 395,'-1'-6,"0"0,1 0,0 0,0 1,0-1,1 0,0 0,0 0,1 0,-1 1,1-1,1 1,-1-1,1 1,0 0,0 0,0 0,1 0,-1 1,1-1,0 1,1 0,-1 0,1 0,0 1,0 0,0 0,2-1,-4 4,0 0,0 1,0-1,0 1,0-1,0 1,0 0,0 0,0 1,0-1,-1 1,1-1,0 1,-1 0,0 0,1 0,-1 0,0 0,0 0,0 1,0-1,0 1,-1-1,1 1,-1 0,0 0,0 0,0 0,1 1,6 9,-6-8,0 0,1-1,0 1,0 0,0-1,0 0,1 0,0 0,0 0,0-1,0 1,0-1,1 0,-1 0,1-1,0 1,0-1,0 0,0 0,0-1,1 1,-1-1,0-1,1 1,-1-1,1 0,-1 0,5-1,2-3,0-1,0-1,0 0,-1 0,0-1,0-1,-1 0,0 0,-1-1,1 0,-2-1,1 0,-1 0,-1-1,0 0,-1 0,0-1,0 1,-1-1,-1-1,0 1,2-13,-2-3,-2 3</inkml:trace>
  <inkml:trace contextRef="#ctx0" brushRef="#br0" timeOffset="2478.755">3217 198,'-3'-4,"-1"1,0 0,0 0,0 0,0 1,0-1,-1 1,1 0,-1 0,1 1,-1-1,0 1,0 0,1 1,-1-1,0 1,0 0,0 0,0 0,0 0,0 1,1 0,-1 0,0 1,0-1,1 1,-1 0,1 0,0 0,0 1,-1 0,1 0,-11 5,2 1,-1 0,1 0,0 2,1-1,0 2,1 0,0 0,1 1,0 0,1 0,1 1,0 1,1-1,0 1,1 3,5-15,0-1,0 1,1-1,0 1,-1 0,1-1,0 1,0 0,0-1,1 1,-1-1,1 1,-1 0,1-1,0 1,0-1,0 1,0-1,0 0,1 1,-1-1,1 0,0 0,-1 0,1 0,0 0,0-1,0 1,0 0,0-1,1 0,-1 1,0-1,1 0,-1 0,1 0,-1 0,3 0,4 0,1 1,-1-1,0 0,0-1,1 0,-1 0,0-1,0-1,0 1,9-4,7-5,-1-1,0-1,-1-2,0 0,-1-1,-1-2,0 0,-2-1,17-19,8-4,-43 39,-1 1,1 0,-1 0,1-1,0 1,0 0,0 0,0 0,-1 0,2 0,-1 0,0 0,0 0,0 0,0 0,0 1,1-1,-1 0,0 1,1-1,-1 1,0 0,1-1,-1 1,0 0,1 0,-1 0,1 0,-1 0,1 0,-1 0,0 0,1 0,-1 1,1-1,-1 1,0-1,1 1,-1 0,0-1,0 1,0 0,1 0,-1 0,0 0,0 0,0 0,0 0,0 0,10 59,-12-54,1 0,0-1,0 1,1-1,-1 1,1-1,1 1,-1-1,1 1,0-1,0 0,0 0,1 0,0 0,0 0,0-1,0 1,1-1,-1 0,1 0,1 0,-1 0,0-1,1 0,0 0,-1 0,1 0,3 0,3-1,1 0,-1-1,1 0,-1-1,1 0,0-1,-1 0,0-1,1-1,9-2,4-3</inkml:trace>
  <inkml:trace contextRef="#ctx0" brushRef="#br0" timeOffset="2980.687">3668 282,'3'3,"1"0,-1 0,0 0,1 0,-1-1,1 0,0 1,0-1,0-1,0 1,0 0,0-1,1 0,-1 0,0 0,1-1,-1 0,1 1,-1-1,0-1,1 1,-1-1,1 0,-1 0,0 0,0 0,0-1,0 1,0-1,0 0,4-3,4-3,-1-1,1 0,-1 0,-1-2,0 1,0-1,-1 0,-1-1,2-3,44-59,-52 74,-1 1,0-1,0 0,1 1,-1-1,0 0,0 1,0 0,0-1,0 1,0 0,1-1,-1 1,-1 0,1 0,0 0,0 0,0 0,0 0,-1 0,1 0,0 0,-1 0,1 0,-1 1,0-1,1 0,-1 0,0 0,0 1,1-1,-1 0,0 1,0-1,0 0,-1 0,1 1,0-1,0 0,-1 0,1 1,-1-1,1 0,0 1,1 26,15 89,-15-114,0 1,1-1,-1 0,1 0,0 0,0 0,0 0,1 0,-1 0,1-1,-1 1,1-1,0 1,0-1,0 0,0-1,0 1,0 0,1-1,-1 0,1 1,-1-1,1-1,-1 1,1 0,-1-1,1 0,0 0,-1 0,3 0,4-3,-1 0,1 0,-1-1,0 0,-1 0,1-1,-1 0,1-1,-2 1,1-2,-1 1,0-1,0 0,0-1,-1 1,0-1,-1-1,0 1,0-1,-1 0,0 0,-1 0,0 0,0-1,-1 1,0-1,0 0,-1 1,-1-1,0-1,2-14</inkml:trace>
  <inkml:trace contextRef="#ctx0" brushRef="#br0" timeOffset="3397.279">4713 0,'-34'17,"24"-14,0 0,0 1,1 0,0 1,0 0,0 0,0 1,1 0,0 0,0 1,1 0,0 1,0 0,0 0,1 0,1 1,-1 0,1 0,1 0,0 0,-1 5,3-10,1 1,-1-1,1 1,0-1,1 1,-1 0,1 0,0-1,0 1,0 0,1-1,-1 1,1 0,0-1,1 1,-1-1,1 0,0 1,0-1,0 0,1 0,-1 0,1 0,0-1,0 1,1-1,-1 1,0-1,1 0,0-1,0 1,0-1,0 1,3 0,10 0,-1 0,0-2,1 0,-1 0,1-2,-1 0,1-1,-1-1,3-1,6-3</inkml:trace>
  <inkml:trace contextRef="#ctx0" brushRef="#br0" timeOffset="3767.908">4911 254,'19'4,"0"-1,0-1,1-1,-1 0,0-2,0 0,1-1,-1-1,0-1,-1 0,1-2,-1 0,0-1,0 0,-1-2,0 0,1-2,-15 9,0-1,0 0,0 0,0 0,-1 0,1-1,-1 1,0-1,0 1,0-1,0 0,-1 1,0-1,1 0,-1 0,-1 0,1 0,-1 0,1 0,-1-1,0 1,-1 0,1 0,-1 0,1 0,-1 0,-1 0,1 0,0 0,-1 1,0-1,0 0,0 1,0-1,-1 1,1 0,-1 0,0 0,0 0,0 0,0 1,0-1,-1 1,1 0,-1 0,1 0,-1 0,-2 0,-8 1,0 1,1 1,-1 0,0 1,1 0,-1 1,1 1,0 0,0 0,0 2,1-1,0 2,0 0,0 0,1 1,0 0,0 1,1 0,1 1,-1 0,1 1,1-1,0 2,1-1,-2 4,5-9,0 0,1 0,-1 0,1 0,0 1,1-1,0 1,0 0,0 0,1 0,0-1,0 1,1 0,0 0,0 0,1 0,-1 0,2 0,-1 0,1 0,0 0,0-1,1 1,0-1,0 0,0 0,1 0,0 0,0 0,0-1,1 0,0 0,3 2,14 5,1-2,0 0,0-1,1-2,0 0,1-2,0 0,0-2,0-1,0 0,0-2,0-1,0-2,0 0,-1-1,1-1,-1-2,6-2,30-15,-40 12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8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62 367,'-8'11,"1"-1,0 1,1 0,0 1,1-1,0 1,1 0,1 0,-1 1,2-1,0 1,0 0,1 0,1-1,0 1,2 10,-1-21,-1 0,1 1,0-1,0 0,0 0,0 0,1 0,-1 0,0-1,1 1,-1 0,1 0,0-1,0 1,-1-1,1 0,0 1,0-1,0 0,1 0,-1 0,0-1,0 1,0 0,1-1,-1 0,0 1,1-1,-1 0,0 0,1 0,-1 0,0-1,0 1,1-1,-1 1,0-1,0 0,0 0,1 0,80-52,34-125,-117 177,0 0,0 1,0-1,0 0,0 0,0 0,0 0,0 1,0-1,1 0,-1 0,0 0,0 1,1-1,-1 0,1 0,-1 1,0-1,1 0,0 1,-1-1,1 0,-1 1,1-1,0 1,-1-1,1 1,0-1,-1 1,1 0,0-1,0 1,-1 0,1-1,0 1,0 0,0 0,0 0,-1 0,1 0,0 0,0 0,0 0,0 0,-1 0,1 1,0-1,0 0,0 0,-1 1,1-1,0 1,0-1,-1 0,1 1,0-1,-1 1,1 0,-1-1,1 1,-1 0,1-1,0 1,8 24,-1 0,-1 0,-1 0,-1 1,-2 0,0 6,5 24,-2 1,-1-1,-3 1,-3 0,-2 1,1-40,-1 0,0 0,-1-1,-2 1,1-1,-2 0,0-1,-1 0,-1 0,0 0,-1-1,-1-1,-11 12,-60 33,79-58,1 1,-1-1,0 0,0 0,0-1,0 1,0 0,0-1,0 0,0 0,0 0,0 0,-1 0,1-1,0 1,0-1,0 0,0 0,1 0,-1 0,0-1,0 1,1-1,-1 1,1-1,-1 0,1 0,0 0,-1 0,0-2,-1-2,1 1,0-1,0 0,0 0,1 0,0 0,0 0,1 0,-1-1,1 1,1-1,-1 1,1-1,0 1,1-1,-1 1,1 0,1-1,-1 1,1 0,2-4,65-123,47-1,-95 117</inkml:trace>
  <inkml:trace contextRef="#ctx0" brushRef="#br0" timeOffset="513.154">768 282,'-65'24,"55"-22,1 1,-1 0,1 0,0 1,0 1,0-1,0 2,1-1,-1 1,-6 7,13-12,1 1,-1 0,1 0,-1 1,1-1,0 0,0 0,0 1,0-1,1 0,-1 1,0-1,1 1,0-1,-1 1,1-1,0 1,1-1,-1 1,0-1,1 1,-1-1,1 1,0-1,-1 1,1-1,1 0,-1 0,0 1,0-1,1 0,-1 0,1 0,0-1,0 1,0 1,76 52,-70-51,-5-4,0 0,0 1,0 0,0-1,0 1,0 0,0 1,0-1,0 0,-1 1,1 0,0 0,-1-1,1 1,-1 1,0-1,0 0,0 1,0-1,0 1,0-1,-1 1,1 0,-1 0,0 0,0 0,0 0,0 0,0 0,-1 0,1 0,-1 0,0 0,0 1,0-1,0 0,-1 3,-5 3,-1 0,0-1,0 1,-1-2,0 1,0-1,0 0,-1-1,0 0,-1 0,1-1,-1 0,0-1,0 0,-1 0,1-1,-1-1,0 1,1-2,-1 0,0 0,-1-1,-5-3,6-2</inkml:trace>
  <inkml:trace contextRef="#ctx0" brushRef="#br0" timeOffset="879.136">993 0,'37'96,"-31"-78,-1-1,-1 1,-1 0,0 0,-2 1,0-1,-1 1,0-1,-2 0,0 0,-1 1,-1 2,-72 210,63-169,18-72,-2-4</inkml:trace>
  <inkml:trace contextRef="#ctx0" brushRef="#br0" timeOffset="1127.264">824 282,'24'5,"32"1,11 1,-1-2,-11-7,-11-2,-8-1,-5 0,-3 2,-7-4,-1-1,0 1,-3 2</inkml:trace>
  <inkml:trace contextRef="#ctx0" brushRef="#br0" timeOffset="1544.283">1360 452,'33'-11,"-21"8,0 0,0 0,-1-1,1-1,-1 0,0-1,-1 0,1 0,-1-1,-1-1,1 0,0-2,-8 9,-1 0,1 0,-1-1,0 1,0-1,0 0,0 1,0-1,0 0,0 1,-1-1,1 0,0 0,-1 0,0 1,1-1,-1 0,0 0,0 0,0 0,0 0,0 0,0 0,-1 0,1 1,-1-1,1 0,-1 0,0 0,0 1,0-1,0 0,0 1,0-1,0 1,0-1,-1 1,1 0,0-1,-1 1,1 0,-1 0,0 0,1 0,-1 0,0 0,1 1,-1-1,0 0,0 1,0 0,0-1,0 1,0 0,1 0,-1 0,0 0,0 0,0 1,0-1,0 0,-1 1,-10 5,0 1,1 0,0 1,0 0,1 1,0 0,0 1,1 0,0 0,1 1,1 1,-8 11,12-19,0 0,1 1,-1-1,1 1,0 0,0 0,0 1,1-1,0 0,0 1,0-1,1 1,0 0,0 0,0-1,1 1,0 0,0 0,0 0,1-1,0 1,0 0,0 0,1-1,-1 1,2-1,-1 1,0-1,1 0,0 0,0 0,3 2,2-1,-1-1,1 0,0 0,1-1,-1 0,1 0,0-1,0 0,0-1,0 0,0-1,1 1,-1-2,0 1,1-1,-1-1,9-1,154-48,-148 39</inkml:trace>
  <inkml:trace contextRef="#ctx0" brushRef="#br0" timeOffset="2045.71">1699 621,'164'-210,"-115"177,-48 33,0-1,0 1,0-1,0 1,0 0,-1 0,1-1,0 1,0 0,0 0,0 0,0 0,0 0,0 0,0 0,0 0,0 1,0-1,0 0,0 1,-1-1,1 0,0 1,0-1,0 1,0-1,-1 1,1 0,0-1,-1 1,1 0,0-1,-1 1,1 0,-1 0,1 0,-1-1,0 1,1 0,-1 0,0 0,1 0,-1 0,0 0,0 0,0 0,0 0,0 0,0-1,0 1,0 0,0 0,0 0,-1 0,1 0,0 0,-1 0,1 0,-1 6,1 58,1-64,-1 1,1-1,-1 1,1-1,0 0,-1 1,1-1,0 0,0 0,0 1,0-1,0 0,0 0,1 0,-1 0,0-1,0 1,1 0,-1 0,0-1,1 1,-1-1,1 1,-1-1,1 0,-1 1,1-1,-1 0,1 0,-1 0,1 0,-1 0,1-1,-1 1,1 0,-1-1,1 1,-1-1,1 1,-1-1,0 0,1 0,96-55,-61 34,-30 17,1-1,-1 1,0 1,1-1,0 2,0-1,0 1,1 0,-1 0,1 1,0 1,-1-1,1 1,7 0,-13 3,1 0,-1 0,-1 1,1-1,0 1,-1-1,1 1,-1 0,0 0,0 0,0 0,0 0,0 0,-1 1,1-1,-1 1,0-1,0 1,0-1,-1 1,1 0,-1-1,0 1,0-1,0 1,-1 0,1-1,-1 3,3 27,12 9,-4-28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4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60 536,'-26'38,"21"-25,0-3,1 0,0 0,1 0,-1 0,2 0,0 1,0 0,1-1,0 1,1 0,0-1,1 1,0 0,0 0,2-1,-1 1,1-1,0 0,1 0,1 0,-1 0,1-1,1 0,0 0,0 0,1-1,0 0,0 0,2 0,0-4,1 0,0-2,-1 1,1-1,0 0,0-1,0 0,0-1,0 0,0-1,0 0,0 0,0-1,0 0,0-1,-1 0,1-1,-1 0,0 0,0-1,0 0,-1 0,0-1,0-1,0 1,4-6,86-106,-97 117,0 0,1 1,-1 0,0-1,1 1,-1 0,0-1,1 1,-1 0,0 0,1 0,-1 0,0 1,1-1,-1 0,0 0,1 1,-1-1,0 1,0-1,0 1,1 0,-1-1,0 1,0 0,0 0,0 0,0 0,0 0,0 0,0 0,-1 0,1 0,0 0,-1 0,1 1,0-1,-1 0,0 0,1 1,-1-1,0 0,1 1,-1-1,0 0,0 1,0-1,0 0,-1 1,1-1,0 1,5 11,-1-4,0-1,1-1,0 1,0-1,0 0,1 0,1 0,-1-1,1 0,0 0,0-1,0 0,1 0,0-1,0 0,0 0,1-1,-1 0,1 0,0-1,0 0,-1 0,1-1,0-1,0 1,1-2,-1 1,0-1,-1 0,1-1,8-2,-10 1,0 0,0-1,0 0,0 0,-1 0,1-1,-1 0,0 0,-1-1,1 1,-1-1,0-1,-1 1,1-1,-1 1,-1-1,1 0,-1-1,0 1,-1 0,0-1,0 0,0 1,-1-1,-1 0,1-3,1-14</inkml:trace>
  <inkml:trace contextRef="#ctx0" brushRef="#br0" timeOffset="1160.979">1104 0,'16'52,"-3"0,-2 1,-2 0,-3 1,-2-1,-3 1,-3 38,-28 182,30-272,0 0,0 0,0 0,0 0,0 0,0 0,1 0,-1 0,1 0,-1 0,1 0,0-1,0 1,0 0,0 0,0-1,0 1,0 0,1-1,-1 1,1-1,-1 0,1 1,-1-1,1 0,0 0,-1 0,1 0,0 0,0-1,0 1,0 0,0-1,0 0,0 1,0-1,0 0,0 0,0 0,0 0,0 0,0-1,0 1,0 0,1-2,86-38,-62 21,-23 15,1 0,-1 0,1 0,0 0,0 1,1 0,-1 0,1 1,-1-1,1 1,0 0,0 1,0-1,0 1,0 0,0 1,5-1,-8 4,0-1,1 1,-1-1,-1 1,1 0,0 0,-1 1,0-1,1 0,-1 1,-1-1,1 1,0 0,-1-1,0 1,0 0,0 0,0 0,-1 0,1 0,-1 1,6 20,-5-21,1 1,-1-1,1 0,0 0,0 1,1-2,-1 1,1 0,0 0,0-1,0 0,0 1,1-1,-1 0,1-1,0 1,0-1,0 1,0-1,0-1,0 1,1 0,-1-1,1 0,-1 0,1 0,-1-1,1 1,-1-1,1 0,0-1,-1 1,1-1,9-1,1-1,-1-1,1 0,-1-1,0-1,-1 0,0 0,0-2,9-6,-7 4,0-1,-1 0,0-2,-1 1,-1-2,0 0,-1 0,0-1,-1 0,0-1,-2 0,2-5,-8 18,-1 1,1-1,-1 1,0-1,0 0,0 1,0-1,0 0,-1 0,0 0,1 0,-1 1,0-1,0 0,0 0,-1 0,1 0,-1 0,1 0,-1 1,0-1,0 0,0 1,-1-1,1 0,-1 1,1 0,-1-1,0 1,0 0,0 0,0 0,0 0,0 0,-1 0,1 1,-1-1,1 1,-1 0,0 0,1 0,-1 0,0 0,0 0,1 1,-1-1,0 1,0 0,0 0,0 0,0 0,-2 1,-7 3,0 0,1 2,-1-1,1 2,0-1,1 1,-1 1,1 0,1 1,-1-1,2 2,-1-1,1 1,1 1,0 0,0-1,1 2,0 0,3-8,0 1,0-1,0 1,1 0,-1-1,1 1,1 1,-1-1,1 0,-1 0,2 1,-1-1,0 0,1 1,0-1,0 0,1 1,0-1,0 0,0 1,0-1,1 0,0 0,0 0,0 0,1 0,-1-1,1 1,0-1,1 1,-1-1,1 0,0 0,0-1,0 1,3 1,9 0,0 0,1-1,-1-1,1-1,0 0,0-1,0-1,0 0,0-2,-1 0,1 0,0-2,-1 0,0-1,0 0,0-2,-1 1,12-8,-19 11,33-13,-1-2,0-1,-2-2,0-1,-1-2,-2-2,-6 4,-19 17,-1-1,0 0,0-1,0 1,-1-2,0 1,-1-1,1 0,-2-1,1 0,-1 0,0 0,-1-1,0 0,-1 0,0 0,0 0,-1-1,0-1,-3 10,0 0,0-1,0 1,-1-1,1 1,0 0,-1-1,0 1,1 0,-1 0,0-1,0 1,-1 0,1 0,0 0,-1 0,1 0,-1 1,1-1,-1 0,0 1,0-1,0 1,0-1,0 1,0 0,0 0,0 0,-1 0,1 0,0 1,-1-1,1 1,0-1,-1 1,0 0,-87 17,80-12,-6 2,0 1,0 0,1 1,0 1,1 1,0 0,-8 8,21-18,0-1,0 1,0 0,0 0,0 0,0 0,0 0,1 0,-1 0,0 0,1 0,-1 1,1-1,-1 0,1 0,-1 1,1-1,0 0,-1 0,1 1,0-1,0 0,0 1,0-1,0 0,1 1,-1-1,0 0,1 1,-1-1,1 0,-1 0,1 0,-1 1,1-1,0 0,-1 0,1 0,0 0,0 0,0 0,0 0,0-1,0 1,0 0,0 0,1 0,67 20,-57-18,222 13,-232-16,0 0,0 0,1 0,-1 1,0-1,0 1,0 0,0-1,0 1,0 0,0 0,0 0,0 0,0 1,0-1,0 0,-1 1,1-1,-1 1,1 0,-1 0,0-1,1 1,-1 0,0 0,0 0,-1 0,1 0,0 0,0 1,-1-1,0 0,1 0,-1 0,0 1,0-1,0 0,0 0,-1 0,1 1,0-1,-1 0,0 0,1 1,-1-1,1 1,0-1,-1 1,1-1,0 1,1-1,-1 1,0-1,1 1,-1-1,1 1,0-1,0 0,0 1,0-1,0 0,0 0,1 0,-1 0,1 0,-1 0,1 0,0 0,0 0,0-1,0 1,0-1,0 0,0 1,1-1,-1 0,0 0,1-1,-1 1,1 0,-1-1,0 1,1-1,-1 0,1 0,2 0,18 0,1 0,-1-2,0 0,0-2,0 0,0-2,0-1,-1 0,0-2,-1 0,0-2,11-6,75-60,-103 74,0-1,-1 1,0-1,0 0,0 1,0-2,-1 1,1 0,-1 0,0-1,0 1,-1-1,1 0,-1 1,0-1,0 0,-1 0,1 0,-1 1,0-1,0 0,-1 0,0 0,0 0,0-2,0 5,0 0,-1-1,1 1,0 0,-1 0,1 0,-1 0,0 1,0-1,1 0,-1 1,0-1,-1 1,1-1,0 1,0 0,0 0,-1 0,1 0,-1 1,1-1,0 1,-1-1,1 1,-1 0,1 0,-1 0,1 0,-1 0,1 1,-1-1,1 1,-1-1,-1 2,-82 34,76-30,1 1,0 0,0 0,0 1,1 0,1 0,-1 1,1 0,1 1,0-1,0 1,1 0,-1 3,3-8,1 0,0 0,1 1,-1-1,1 0,0 1,0-1,1 1,0 0,0-1,0 1,0-1,1 1,0-1,0 1,1-1,0 0,-1 0,2 1,-1-1,1 0,-1-1,1 1,0 0,1-1,-1 0,5 4,6 2,0-2,0 1,1-2,0 0,0-1,1 0,0-1,0-1,0-1,1 0,-1-1,12 0,-14 0,57 5,-42-6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6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1,'-2'1,"0"0,0 1,0 0,1-1,-1 1,0 0,1 0,0-1,-1 1,1 0,0 1,0-1,0 0,0 0,0 0,1 1,-1-1,1 0,-1 1,1-1,0 0,0 1,0-1,0 3,0-2,-33 338,6-58,27-210,0-62</inkml:trace>
  <inkml:trace contextRef="#ctx0" brushRef="#br0" timeOffset="318.863">1 396,'29'0,"28"0,10-4,-2-3,-7-4,-9 0,-7 1,-7-2,-4 1,-3 2,-6-1,-1 0,-6-3,1 1,-3 2</inkml:trace>
  <inkml:trace contextRef="#ctx0" brushRef="#br0" timeOffset="785.69">651 1,'0'524,"12"-419,-11-102,0 0,-1 0,1 0,0 0,1 0,-1 0,1 0,-1 0,1-1,0 1,0-1,0 1,0-1,0 1,1-1,-1 0,1 0,-1 0,1-1,0 1,0-1,0 1,0-1,0 0,0 0,0 0,0-1,0 1,0-1,2 1,2-3,0-1,0 1,0-1,0 0,-1-1,0 0,1 0,-1 0,-1-1,1 1,-1-1,0-1,0 1,0-1,-1 0,1 0,0-4,3 1,116-135,-124 143,1 0,0 0,-1 0,1 0,0 0,0 0,-1 0,1 1,0-1,0 0,0 1,0-1,0 0,0 1,0-1,0 1,0 0,0-1,0 1,0 0,0-1,0 1,1 0,-1 0,0 0,0 0,0 0,0 0,0 1,1-1,-1 0,0 1,0-1,0 0,0 1,0-1,0 1,0 0,0-1,0 1,-1 0,1-1,0 1,0 0,0 0,-1 0,1 0,0 0,-1 0,1 0,-1 0,1 0,-1 0,0 0,1 0,-1 0,0 0,0 0,0 1,0-1,0 0,0 0,0 0,0 0,0 0,0 0,-1 1,1-1,2 51,-3-44,1 0,-1-1,2 1,-1 0,1-1,0 1,0 0,1-1,0 1,1-1,0 0,0 0,0 0,1 0,0-1,0 1,2 1,9 5</inkml:trace>
  <inkml:trace contextRef="#ctx0" brushRef="#br0" timeOffset="1151.238">1271 622,'122'10,"-117"-10,-1-1,1 1,-1-1,1 0,-1 0,1-1,-1 1,0-1,0 0,0 0,0-1,0 1,0-1,0 0,-1 0,0 0,1 0,-1 0,0-1,-1 0,1 1,-1-1,1 0,-1 0,0-2,-1 4,0 0,0 0,-1-1,1 1,0 0,-1 0,0-1,0 1,0-1,0 1,0 0,0-1,0 1,-1 0,1-1,-1 1,0 0,0 0,0-1,0 1,0 0,0 0,0 0,-1 0,1 0,-1 1,1-1,-1 0,0 1,0-1,0 1,0-1,0 1,0 0,0 0,0 0,0 0,-1 0,-2-1,0 1,0-1,0 1,-1 0,1 0,-1 1,1-1,0 1,-1 1,1-1,-1 1,1 0,0 0,-1 0,1 1,-3 1,1 0,-1 0,1 1,0 0,1 1,-1 0,1 0,0 0,0 0,0 1,1 0,0 1,0-1,1 1,0 0,0 0,0 0,1 0,0 1,0-1,1 1,0 0,0 0,1 0,0 0,1 0,0 0,0 0,0 0,1 0,0 0,1 0,0 0,0-1,1 1,-1 0,2-1,-1 0,3 4,5-1,1-1,-1 0,2-1,-1-1,1 0,0 0,0-1,1-1,-1 0,1-1,1-1,-1 0,0 0,1-2,-1 0,1-1,-1 0,1-1,0 0,15-5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18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1,'-19'9,"-6"0,0-4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3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0 121,'5'10,"-1"1,2 0,0-1,0 0,0-1,1 1,1-1,0 0,0-1,0 0,1 0,1-1,-1 0,1-1,1 1,-7-7,1 0,-1-1,1 1,-1-1,1 0,-1 0,1 0,-1-1,1 0,-1 1,0-2,0 1,0 0,0-1,-1 1,1-1,-1 0,1-1,-1 1,0 0,0-1,-1 0,1 0,-1 0,0 0,0 0,0 0,0 0,-1-1,1 1,-1-3,11-15,12-24,45-60,-67 106,-1 0,1-1,0 1,0 0,-1 0,1 1,0-1,-1 0,1 0,0 1,-1-1,1 1,0 0,-1-1,1 1,-1 0,1 0,-1 0,0 0,1 0,-1 0,0 0,0 1,1-1,-1 0,0 1,0-1,-1 1,1-1,0 1,0-1,-1 1,1 0,-1-1,1 1,-1 0,0-1,0 1,0 0,0-1,0 1,0 0,0 0,0-1,-1 2,2 3,34 209,-9-101,-16-81,-1 1,-2 0,-1 0,-2 1,-1 0,-2-1,-2 1,-2 17,-40 39,41-89,1 0,-1 0,0 0,0 0,0 0,0-1,0 1,-1-1,1 1,0-1,-1 0,1 0,-1 0,1 0,-1-1,1 1,-1 0,0-1,1 0,-1 0,0 0,1 0,-1 0,0 0,1-1,-1 0,1 1,-1-1,1 0,-1 0,1 0,-1 0,1-1,0 1,0-1,-1 0,-2-4,1 0,0 0,0 0,0-1,1 0,0 0,1 0,-1 0,1 0,0 0,1-1,0 1,0-1,1 1,0-1,0 1,0-1,1 1,1 0,-1-1,1 1,0 0,1 0,-1 0,1 0,4-5,6-14,1 1,2 1,0 0,2 1,0 1,1 0,4-1,19-23,-27 28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1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62 424,'-9'16,"0"0,1 0,1 1,1 0,0 0,1 1,1-1,-1 16,4-28,0 1,1-1,0 0,0 1,0-1,1 0,-1 1,1-1,1 0,-1 0,1 0,0 0,0 0,0 0,1 0,-1-1,1 1,1-1,-1 0,0 0,1 0,0 0,0 0,0-1,0 0,1 0,-1 0,1 0,0-1,0 0,2 1,-3-1,0-1,1 0,-1 0,0 0,1 0,-1-1,1 1,-1-1,0 0,1-1,-1 1,1-1,-1 0,0 0,1 0,-1-1,0 1,0-1,0 0,0 0,0-1,-1 1,1-1,-1 0,1 1,-1-2,0 1,0 0,0-1,-1 1,1-1,-1 0,0 0,0 0,0 0,-1 0,1 0,1-3,0-1,-1 0,0 1,0-1,0 0,-1 0,0 0,-1 0,0 0,0 0,-1 0,0 0,0 0,-1 0,0 1,0-1,-1 0,1 1,-2 0,-2-5,2 6,0 1,-1 0,1 0,-1 0,0 0,-1 1,1 0,-1 0,0 0,0 1,0-1,0 2,-1-1,1 1,-1 0,1 0,-1 0,0 1,0 0,0 1,1 0,-1 0,0 0,0 1,0 0,-1 0,-11 5</inkml:trace>
  <inkml:trace contextRef="#ctx0" brushRef="#br0" timeOffset="346.553">345 510,'9'33,"9"16,5 0,4-8,2-12,1-11,0-12,0-13,0-10,-6-6,-1-5,-6-2,-5-1,0 1,-2-1,-2 2,-4-1,-1 6</inkml:trace>
  <inkml:trace contextRef="#ctx0" brushRef="#br0" timeOffset="747.572">881 424,'-3'0,"0"0,0 0,0 0,1 0,-1 0,0 1,0-1,0 1,0 0,1 0,-1 0,0 0,1 0,-1 1,1-1,-1 1,1-1,0 1,-1 0,1 0,0 0,0 0,1 1,-1-1,0 0,1 1,-1-1,1 1,0 0,0-1,0 1,0 0,0 0,1 0,-1 0,1-1,0 1,0 0,0 0,0 0,0 0,1 0,-1 0,1-1,0 1,0 0,0 0,0-1,0 1,1 0,-1-1,1 0,0 1,0 0,37 30,-34-31,-1 1,0-1,0 1,0-1,0 1,0 1,-1-1,1 0,-1 1,0 0,0 0,0 0,-1 0,1 0,-1 0,0 1,0-1,-1 1,1-1,-1 1,0 0,0 0,-1-1,1 1,-1 0,0 0,-1 2,0-1,-1 1,0-1,-1 0,1-1,-1 1,0 0,-1-1,1 1,-1-1,0 0,-1 0,1-1,-1 1,0-1,0 0,0-1,0 1,-1-1,0 0,1 0,-1 0,-6 1,-11 2</inkml:trace>
  <inkml:trace contextRef="#ctx0" brushRef="#br0" timeOffset="1367.819">1135 1,'-5'43,"-1"33,-1 10,2-2,2-9,1-8,0-11,2-10,0-8,0-6,0-3,1-2,4-1,1-5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1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229 174,'-32'44,"2"2,2 2,2 0,2 2,2 0,3 2,0 5,12-37,1 1,1 0,1 1,1-1,1 1,0 20,3-35,-1 0,1 0,0 0,1 0,-1 0,1 0,1 0,-1 0,1-1,0 0,1 1,0-1,0 0,0-1,0 1,1-1,0 0,0 0,1 0,-1-1,1 0,4 3,5-2,0 0,0-1,0-1,0 0,1-1,-1-1,1 0,-1-1,1 0,-1-2,1 0,-1 0,0-2,0 0,0 0,0-2,-1 0,0 0,0-1,0-1,-1-1,0 1,-1-2,4-4,8-3,0-2,-1 0,-2-2,0 0,-1-2,-1 0,-1-1,-1-1,-1 0,-2-1,0-1,-2 0,-1-1,-1-1,-1 1,-1-6,-4 21,0-1,-1 0,-1 0,-1 0,0 0,0-1,-2 1,1 0,-2 0,0 0,-1 0,0 0,-1 1,0-1,-1 1,-1 0,0 0,-1 1,0-1,-1 2,0-1,-1 1,-1 0,-2-1,2 4,-1 1,0 0,-1 0,1 2,-1-1,0 1,-1 1,1 0,-1 1,0 1,1 0,-1 0,0 1,-1 1,1 0,0 1,0 0,1 1,-1 1,0 0,-2 1,-9 4,0 1,1 1,1 0,0 2,0 1,1 1,1 1,0 0,1 1,-9 11,-10 13</inkml:trace>
  <inkml:trace contextRef="#ctx0" brushRef="#br0" timeOffset="869.516">934 90,'-5'57,"2"1,3 1,6 44,26 133,-33-234,1 0,-1-1,0 1,1 0,0 0,-1-1,1 1,0 0,0 0,0 0,0-1,0 1,1 0,-1 0,0 0,1-1,-1 1,1 0,0-1,0 1,0 0,-1-1,1 1,1-1,-1 1,0-1,0 0,0 1,1-1,-1 0,1 0,-1 0,1 0,-1 0,1 0,0-1,-1 1,1 0,0-1,-1 1,1-1,0 0,0 1,0-1,0 0,-1 0,1 0,0-1,0 1,0 0,-1-1,1 1,52-35,38-15,-89 48,1 0,0 0,0 0,0 1,0-1,0 1,0 0,1 0,-1 1,0-1,0 1,1 0,-1 0,0 0,1 1,-1 0,0 0,0 0,0 0,0 0,0 1,0 0,0 0,0 0,0 0,-1 0,1 1,-1 0,0 0,0 0,0 0,0 0,-1 0,1 1,-1 0,1-1,-1 1,-1 0,1 1,-2 4,0 1,-1 0,0-1,-1 1,0-1,-1 0,0 1,0-1,-1 0,0-1,0 1,-1-1,0 0,-1 0,0 0,0-1,-1 0,1 0,-2 0,1-1,-1 0,0-1,0 1,0-2,-1 1,0-1,1-1,-2 1,1-1,0-1,-1 0,1 0,-2-1,2-1,0-1,0-1,0 0,0 0,0 0,0-1,0-1,1 1,-1-1,1-1,0 0,1 0,-1 0,1-1,0 0,0 0,1-1,0 0,0 0,0-1,1 1,-4-9,-2-5</inkml:trace>
  <inkml:trace contextRef="#ctx0" brushRef="#br0" timeOffset="1289.846">1471 513,'3'25,"2"-1,1 1,1-1,0 0,2-1,1 0,1 0,1-1,8 11,-19-32,0 0,-1 0,1 0,0 0,0 0,0 0,0 0,0 0,0 0,0 0,0-1,0 1,0 0,1-1,-1 1,0-1,0 1,1-1,-1 0,0 1,1-1,-1 0,0 0,1 0,-1 0,0 0,1 0,-1-1,0 1,0 0,1-1,-1 1,0-1,0 1,1-1,-1 1,0-1,0 0,0 0,0 0,0 0,0 1,0-1,0 0,0-1,-1 1,1 0,0 0,-1 0,35-64,-33 58,61-167,-57 150</inkml:trace>
  <inkml:trace contextRef="#ctx0" brushRef="#br0" timeOffset="1530.783">1922 597,'0'34,"0"10</inkml:trace>
  <inkml:trace contextRef="#ctx0" brushRef="#br0" timeOffset="1767.007">1894 259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29,'-3'-1,"0"1,0 0,0 0,0 0,-1 0,1 0,0 1,0-1,0 1,0 0,0 0,0 0,1 0,-1 1,0-1,0 1,1 0,-1 0,1-1,-1 2,1-1,0 0,0 0,0 1,0-1,1 1,-2 2,-19 22,2 1,0 2,2 0,2 0,1 2,-1 4,-71 129,44-103,30-46</inkml:trace>
  <inkml:trace contextRef="#ctx0" brushRef="#br0" timeOffset="314.682">7 1,'-5'14,"4"15,6 7,2 2,5-5,1-4,2-2,4 0,3-1,3 1,2 0,-3 0,-2-4,-4-1,0-5,-4 0,1-3,-2-4</inkml:trace>
  <inkml:trace contextRef="#ctx0" brushRef="#br0" timeOffset="864.929">458 593,'79'-192,"-70"173,-8 16,0-1,0 1,0-1,1 1,-1 0,1 0,0 0,0 0,0 0,0 0,0 0,1 1,-1-1,1 1,0-1,0 1,-1 0,1 0,1 0,-1 1,0-1,0 1,1 0,-1 3,0 0,0 0,0 1,0-1,0 1,-1-1,0 1,1 0,-1 0,0 1,0-1,-1 0,1 1,-1-1,0 1,1-1,-1 3,0-4,1 4,-2-3,1-1,-1 1,1 0,-1-1,1 1,0-1,0 0,0 1,0-1,0 0,1 0,-1 1,1-1,-1 0,1 0,0-1,0 1,0 0,0-1,0 1,0-1,0 1,1-1,-1 0,0 0,1 0,-1 0,1-1,-1 1,1-1,-1 1,1-1,2 0,3-3,1 0,0-1,-1 0,1 0,-1-1,0 0,-1-1,0 0,1 0,4-7,52-34,-62 46,-1 1,1-1,0 1,0 0,0 0,-1-1,1 1,0 0,0 0,0 1,0-1,-1 0,1 1,0-1,0 1,-1-1,1 1,0 0,-1 0,1 0,0 0,-1 0,0 0,1 0,-1 0,1 1,-1-1,0 0,0 1,0-1,0 1,0 0,0-1,0 1,-1 0,1-1,-1 1,1 0,-1 0,0 0,1-1,-1 1,0 0,0 0,0 1,14 31,2-16,1-4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8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10,'-17'-4,"-1"1,1 2,-1-1,1 2,-1 0,0 2,1 0,-1 0,1 2,0 0,0 1,0 1,1 0,-1 1,2 1,-3 2,13-7,0 0,0 0,1 1,-1-1,1 1,0 0,0 0,0 1,1-1,-1 1,1 0,0 0,1 0,-1 0,1 0,0 1,0-1,0 1,1-1,0 1,0 0,1 0,-1-1,1 1,1 0,-1 0,1-1,0 1,0 0,0-1,1 1,0-1,0 1,2 2,3 1,0 0,0 0,1 0,0-1,1-1,0 1,0-2,0 1,1-1,0 0,0-1,1 0,-1-1,1 0,0-1,0 0,0-1,5 1,-3-3,1 0,-1 0,1-2,-1 0,1 0,-1-1,0-1,0 0,0-1,-1 0,11-7,8-3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9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0,'-67'32,"41"-22,1 1,0 2,1 0,1 2,0 0,1 2,1 0,-9 10,28-25,-1 1,1 0,-1-1,1 1,0 0,0 0,1 0,-1 0,1 1,-1-1,1 0,0 1,0-1,1 1,-1-1,1 1,-1-1,1 1,0-1,0 1,1-1,-1 1,1-1,0 1,0-1,0 0,0 1,1-1,-1 0,1 0,0 0,-1 0,2 0,-1 0,0 0,0-1,1 1,0-1,-1 0,1 0,0 0,0 0,0 0,0 0,1-1,-1 0,0 0,1 1,-1-2,1 1,-1 0,1-1,-1 0,1 0,0 0,9-2,0 0,0-1,0-1,-1 0,1-1,-1-1,0 0,0 0,-1-1,0 0,0-1,-1-1,0 1,0-2,-1 1,0-1,-1-1,1-1,61-90,-69 101,0 0,0 0,1 1,-1-1,0 0,0 1,0-1,0 0,1 1,-1-1,0 1,1 0,-1 0,0-1,1 1,-1 0,0 0,1 0,-1 0,0 0,1 1,-1-1,0 0,1 1,-1-1,0 0,0 1,0 0,1-1,-1 1,0 0,0-1,0 1,0 0,0 0,0 0,0 0,0 1,37 50,-27-36,16 21,-16-21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9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1 288,'33'-56,"3"1,2 2,2 2,11-8,-51 58,0 1,0-1,0 0,0 1,1-1,-1 1,0-1,1 0,-1 1,0-1,1 1,-1-1,1 1,-1-1,1 1,-1-1,1 1,-1-1,1 1,-1 0,1-1,0 1,-1 0,1 0,0-1,-1 1,1 0,0 0,-1 0,1 0,0 0,-1 0,1 0,0 0,-1 0,1 0,0 0,-1 0,1 0,0 1,-1-1,1 0,-1 0,1 1,0-1,-1 1,1-1,-1 0,1 1,-1-1,1 1,-1-1,1 1,-1-1,0 1,1 0,-1-1,0 1,1-1,-1 1,0 0,0-1,0 1,1 0,-1-1,0 1,0 0,1 54,-2-45,0-6,0 0,1 0,-1 1,1-1,0 0,0 0,0 0,0 0,1 1,0-1,-1 0,2 0,-1 0,0 0,1 0,0-1,0 1,0 0,0-1,0 0,1 1,0-1,0 0,0 0,0 0,0-1,0 1,1-1,-1 1,1-1,-1 0,1-1,0 1,0-1,0 0,0 1,0-2,0 1,0 0,1-1,-1 0,0 0,1 0,7-4,0-1,0 0,-1-1,1 0,-2 0,1-1,-1-1,0 0,0 0,-1-1,0 0,6-9,20-17,11-5,-28 26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30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0 324,'42'-44,"-3"-2,-2-1,25-42,-59 84,-3 3,0 1,0 0,1-1,-1 1,0 0,0 0,1 0,-1-1,1 1,-1 0,1 0,-1 0,1 0,0 0,0 0,-1 0,1 0,0 0,0 0,0 0,0 0,0 0,0 1,0-1,0 1,0-1,1 0,-1 1,0 0,0-1,0 1,1 0,-1 0,0-1,0 1,1 0,-1 0,0 0,1 1,-1-1,0 0,0 0,1 1,-1-1,0 1,0-1,0 1,0-1,0 1,0 0,0-1,1 2,38 103,-38-99,0-1,0 0,1 0,0 0,0 0,0 0,1-1,-1 1,1-1,0 0,1 0,-1 0,1-1,-1 0,1 0,0 0,0 0,1-1,-1 0,0 0,1 0,-1 0,1-1,0 0,-1 0,1-1,0 0,0 0,-1 0,1-1,0 1,-1-1,1-1,0 1,-1-1,0 0,1 0,-1-1,0 1,0-1,0 0,1-2,3-4,0-1,-1 0,0-1,-1 0,0 0,-1 0,0-1,-1 0,0 0,-1-1,0 0,-1 1,0-1,-1 0,0-9,-10-14,2 30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9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251 740,'-2'-3,"1"0,0 1,-1-1,0 0,1 1,-1 0,0-1,0 1,0 0,-1 0,1 0,0 1,-1-1,1 0,-1 1,0 0,0-1,1 1,-1 0,0 0,0 1,0-1,0 1,0-1,0 1,0 0,0 0,0 0,0 1,0-1,0 1,0-1,0 1,1 0,-1 0,0 0,0 1,-6 2,0 1,0 0,0 0,1 1,-1 0,1 0,1 1,-1 0,1 0,-2 5,2-5,1 0,0 0,1 0,0 1,0-1,1 1,-1 1,2-1,-1 0,1 1,1 0,0 0,0 0,0 0,1 0,1 0,-1 0,2 0,-1 0,1 0,0 0,1 0,0 0,2 3,1-9,0 1,0-1,1 0,-1 0,1-1,0 1,0-1,0-1,0 1,0-1,0 0,1 0,-1-1,0 0,0 0,1-1,-1 1,0-1,0 0,0-1,0 0,0 0,0 0,0-1,-1 1,1-1,-1-1,0 1,1-1,19-11,0 0,-1-2,-1-1,-1 0,0-2,-2 0,0-2,-1 0,-1-1,-2-1,0-1,-1 0,3-9,-5 8,0 0,-2 0,-1-1,-1 0,-1-1,-2 0,0 0,-2 0,-1-1,-2 1,-1-1,0 0,-3 1,0-1,-2 1,-1 0,-1 0,-1 1,-1 0,-7-11,12 31,-1-1,0 0,0 1,-1 0,0 0,-1 1,1 0,-1 0,0 0,0 1,-1 0,-7-4,11 7,1 1,-1-1,1 1,-1 0,0 0,0 0,1 0,-1 1,0 0,0 0,0 0,0 0,0 0,0 1,1-1,-1 1,0 0,0 0,1 1,-1-1,1 1,-1 0,1 0,0 0,0 0,0 1,0-1,0 1,0 0,0-1,1 2,-6 10,0 0,1 1,1 0,1 0,0 1,1 0,0 0,1 0,1 0,1 0,0 0,1 1,1-1,1 0,0 1,1 15,0-1,3 0,0-1,2 1,1-1,2-1,1 0,1 0,1-1,1-1,2-1,1 0,17 20,126 132,-148-167,-7-3</inkml:trace>
  <inkml:trace contextRef="#ctx0" brushRef="#br0" timeOffset="182.565">900 654,'-5'34,"4"16,6-1,2-9</inkml:trace>
  <inkml:trace contextRef="#ctx0" brushRef="#br0" timeOffset="334.949">815 232,'0'0</inkml:trace>
  <inkml:trace contextRef="#ctx0" brushRef="#br0" timeOffset="735.415">1182 514,'-3'1,"1"0,0 0,0 1,-1 0,1-1,0 1,0 0,0 0,1 0,-1 0,0 0,1 1,0-1,-1 0,1 1,0-1,0 1,0 0,0-1,1 1,-1-1,1 1,0 0,0 0,0-1,0 1,0 0,0-1,1 1,-1 0,1-1,0 1,-1 0,1-1,1 1,-1-1,0 0,1 1,-1-1,1 0,-1 0,1 0,0 0,0 0,0 0,0-1,1 1,-1-1,2 2,32 29,-30-29,0 1,0 1,-1-1,1 1,-1 0,0 0,-1 0,1 1,-1 0,0 0,0 0,-1 0,0 0,0 1,0-1,-1 1,0 0,0 0,-1 0,0 0,0 0,-1 4,-1-4,0 0,-1-1,0 1,0-1,0 1,-1-1,0 0,-1 0,1 0,-1 0,0-1,0 1,-1-1,0 0,0-1,0 1,0-1,-1 0,1 0,-1 0,0-1,-1 0,1 0,0-1,-1 0,1 0,-3 0,4-1,0-1,0 0,0 0,0 0,0-1,0 1,0-1,0 0,0-1,1 1,-1-1,0 0,1 0,-4-3,-6-5</inkml:trace>
  <inkml:trace contextRef="#ctx0" brushRef="#br0" timeOffset="1371.587">1521 599,'18'77,"-3"0,-4 2,-3-1,-2 49,-5-118,-1 1,1-1,-2 0,1 0,-1 0,-1 0,0 0,0 0,0 0,-1-1,-1 1,1-1,-1 1,-2 0,5-9,1 1,-1-1,0 0,0 0,0 1,0-1,0 0,0 0,1 0,-1 0,0 0,0 0,0-1,0 1,0 0,0 0,1 0,-1-1,0 1,0-1,0 1,1-1,-1 1,0-1,0 1,1-1,-1 1,1-1,-1 0,0 1,1-1,-1 0,1 0,0 1,-1-1,1 0,-1 0,1 0,0 0,0 1,0-1,-1 0,1 0,0 0,0 0,0 0,0 0,0 0,1 1,-1-1,0 0,0 0,1 0,-1 0,0 1,1-1,-1 0,1 0,-1 0,1 1,0-1,5-32,2 0,1 1,1 0,2 0,1 2,2-1,1 2,1 0,9-10,-7 11,1 0,2 1,0 1,2 1,12-9,-26 25,1 1,0-1,0 2,0 0,1 0,0 1,0 0,1 1,-1 1,1 0,0 1,0 0,1 1,-1 0,4 1,-15 1,1 0,0 0,-1 1,1-1,-1 1,1-1,-1 1,1 0,-1 0,0 0,1 0,-1 1,0-1,0 0,0 1,0 0,0-1,0 1,0 0,-1 0,1 0,0 0,-1 1,0-1,0 0,1 0,-1 1,-1-1,1 1,0-1,-1 1,1-1,-1 1,0-1,1 1,-1 0,-1 1,2 4,-2 0,1 0,-1 0,0 0,-1 0,0 0,0 0,-1 0,0-1,0 1,-3 4,-1 1,-1-1,0 1,-1-2,0 1,-1-1,0-1,-1 0,0 0,0-1,-1 0,0-1,-1-1,0 0,0 0,0-1,-1-1,0-1,0 0,0 0,-1-1,-7 0,16-2,1 0,-1 0,1-1,-1 0,0 0,1 0,-1-1,0 1,1-1,-1-1,1 1,0-1,-1 0,1 0,0 0,0-1,0 0,1 0,-1 0,0 0,1-1,0 0,-9-14</inkml:trace>
  <inkml:trace contextRef="#ctx0" brushRef="#br0" timeOffset="1687.149">2170 119,'5'43,"6"29,1 11,-1-3,-2-10,-4-13,-1-11,-3-9,0 0,-2-3,1-2,-1-1,-4-1,-1-2,-1 0,2-9,7-9,2-5</inkml:trace>
  <inkml:trace contextRef="#ctx0" brushRef="#br0" timeOffset="2154.64">2706 542,'-27'5,"0"0,0 2,0 1,1 1,1 2,-1 0,2 1,-14 10,35-19,0-1,0 1,0-1,0 1,0 0,1 0,0 0,-1 0,1 1,0-1,1 1,-1-1,1 1,-1 0,1-1,0 1,0 0,1 0,-1 0,1 0,0 0,0 0,0-1,1 1,-1 0,1 0,0 0,0 0,0-1,1 1,-1 0,1-1,0 1,0-1,0 0,0 1,1-1,-1 0,1-1,0 1,0 0,0-1,0 1,0-1,0 0,1 0,-1 0,1-1,0 1,-1-1,1 0,0 0,0 0,0-1,2 1,10-3,0 0,0-1,0 0,0-2,0 0,-1 0,0-2,0 0,-1 0,1-2,-2 0,1 0,-1-1,-1-1,8-8,48-39,-65 59,-1-1,1 1,-1 0,0 0,0 0,1 1,-1-1,0 0,0 1,0-1,0 1,0 0,-1 0,1-1,-1 1,1 0,-1 1,1-1,-1 0,0 0,0 0,0 1,0-1,-1 1,1-1,-1 1,1-1,-1 1,0-3,6 16,-4-7,0-1,1 1,1 0,-1-1,1 0,1 0,-1 0,1-1,1 1,-1-1,1 0,1-1,5 5,9 3</inkml:trace>
  <inkml:trace contextRef="#ctx0" brushRef="#br0" timeOffset="2403.953">3270 400,'-24'21,"1"0,1 1,1 1,1 1,1 1,1 0,1 2,2 0,-4 10,17-35,1 1,-1 0,1 0,0 0,0 0,0 0,0 0,0 1,1-1,-1 0,1 0,0 1,0-1,0 0,1 0,-1 1,1-1,0 0,-1 0,2 0,-1 0,0 0,0 0,1 0,0 0,0-1,-1 1,1 0,1-1,-1 0,0 1,1-1,-1 0,1 0,0 0,-1-1,1 1,0-1,0 1,0-1,0 0,0 0,2 0,21 3,0-1,1 0,-1-3,0 0,0-1,26-5,-25 1,-2-2</inkml:trace>
  <inkml:trace contextRef="#ctx0" brushRef="#br0" timeOffset="2737.331">3468 683,'32'-2,"1"-2,-1-1,1-1,-2-2,1-1,-1-1,23-13,-45 21,-1-2,1 1,-1-1,0 0,0-1,0 0,0 0,-1-1,0 0,0 0,-1-1,0 0,0 0,0 0,-1-1,0 1,0-1,-1-1,0 1,-1-1,0 1,0-1,0 0,-1-3,-2 9,0 1,0-1,-1 0,1 0,-1 0,0 0,1 1,-1-1,0 0,-1 1,1-1,0 1,-1-1,0 1,1 0,-1-1,0 1,0 0,0 0,0 0,-1 1,1-1,0 0,-1 1,1 0,-1-1,0 1,1 0,-1 0,0 1,0-1,1 1,-2-1,-94 9,89-6,0 1,0 0,1 1,0-1,-1 2,1-1,1 1,-1 0,1 1,0 0,0 0,1 0,-1 1,2 0,-1 0,1 1,0 0,0 0,1 0,0 0,1 0,-1 1,2 0,-1 0,1 0,1 0,-1 2,1-1,0-1,1 1,0 0,0 0,1 0,0 0,1 0,0-1,1 1,0 0,1-1,-1 0,2 0,-1 0,1-1,1 1,-1-1,1 0,1-1,0 1,0-1,0-1,2 2,118 59,-103-56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34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137 481,'0'-1,"0"0,0 1,0-1,0 0,0 0,0 1,0-1,-1 0,1 0,0 1,0-1,-1 0,1 1,0-1,-1 0,1 1,-1-1,1 1,-1-1,1 1,-1-1,1 1,-1-1,0 1,1-1,-1 1,0 0,1-1,-1 1,0 0,1 0,-1 0,0-1,0 1,1 0,-1 0,0 0,0 0,1 0,-1 0,0 0,0 0,1 1,-1-1,0 0,1 0,-1 1,0-1,1 0,-1 1,0-1,0 1,-34 20,27-14,2 0,-1 1,1-1,0 2,0-1,1 1,1-1,-1 1,1 1,1-1,-1 0,2 1,-1 0,2 0,-1-1,1 1,0 2,3-7,-1-1,1 1,0-1,0 1,1-1,-1 1,1-1,0 0,0 0,0-1,1 1,-1-1,1 1,0-1,0 0,0 0,0-1,1 1,-1-1,1 0,0 0,-1-1,1 1,0-1,0 0,0 0,0-1,0 1,0-1,0 0,0-1,0 1,-1-1,1 0,0 0,0-1,0 1,-1-1,1 0,-1 0,1-1,-1 1,0-1,0 0,0 0,0 0,0-1,4-3,0 1,-1-1,1-1,-2 0,1 0,-1 0,0 0,-1-1,0 0,0 0,-1-1,3-8,-5 13,-1 1,1-1,-1 0,0 1,-1-1,1 0,-1 0,0 0,0 0,0 1,-1-1,1 0,-1 0,-1 0,1 1,-1-1,1 1,-1-1,0 1,-1 0,1-1,-1 1,0 0,0 1,0-1,-1 1,-3-4,-77-38,64 44</inkml:trace>
  <inkml:trace contextRef="#ctx0" brushRef="#br0" timeOffset="516.424">561 1,'4'7,"0"0,0 0,-1 1,0 0,0-1,-1 1,0 0,0 0,-1 0,0 1,0-1,-1 0,0 0,-1 6,1 1,-18 188,-6-35,11-94,11-62</inkml:trace>
  <inkml:trace contextRef="#ctx0" brushRef="#br0" timeOffset="748.545">391 340,'29'-10,"19"-2,6-1,-1 4,-5 2,-11 2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39.1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58,'462'-1,"-172"-25,119-5,-159 33,-183 19,-55-9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6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39,'-1'-2,"0"0,-1 0,1 0,0 0,-1 0,0 1,1-1,-1 1,0-1,0 1,1-1,-1 1,0 0,0 0,-1 0,1 0,0 0,0 0,0 1,-1-1,1 1,0 0,-1-1,1 1,0 0,0 0,-1 1,1-1,0 0,-1 1,1-1,0 1,0 0,0 0,-1 0,1 0,0 0,0 0,1 1,-1-1,0 1,-77 65,71-57,0 0,1 1,0-1,1 2,0-1,1 1,0 0,-2 10,6-19,0 0,0-1,1 1,-1 0,1 0,-1 0,1 0,0 0,0 0,0 0,1 0,-1 0,1 0,-1 0,1-1,0 1,0 0,0 0,1-1,-1 1,1-1,-1 1,1-1,0 1,0-1,0 0,0 0,0 0,1 0,-1 0,1-1,-1 1,1-1,-1 0,1 1,0-1,0 0,0-1,-1 1,2 0,7 1,1-1,-1 0,1 0,0-1,-1 0,1-1,-1-1,1 0,-1 0,0-1,0-1,0 1,0-2,0 0,-1 0,0-1,0 0,-1 0,1-2,-2 1,1-1,5-6,7-6,-2-1,0 0,-2-1,0-1,-1-1,-2 0,0-1,0-6,-20 180,6 246,0-383,0 1,-1-1,0 0,-1 0,0 0,-1 0,0 0,-1-1,-1 1,0-1,0 0,-1 0,0-1,-1 1,0-2,-1 1,0-1,0 0,-1 0,0-1,-1-1,0 1,0-1,0-1,-1 0,0-1,0 0,-1 0,0-1,10-3,0-1,1 0,-1 0,0 0,0 0,1 0,-1 0,0 0,1 0,-1-1,0 1,1 0,-1-1,0 0,1 1,-1-1,1 0,-1 0,1 0,0 0,-1 0,1 0,0 0,0-1,0 1,-1 0,1-1,1 1,-1-1,0 1,0-1,0 1,1-1,-1 1,1-1,-1 0,1 1,0-1,0 0,0 0,0 1,0-1,0 0,0 1,0-1,1-1,22-81,-3 44,1 1,3 2,1 0,1 1,14-11,2-6,15-19,-45 54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6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90,'11'17,"1"-1,1 0,0-1,1 0,0-2,2 1,0-1,-13-11,0 1,1 0,0-1,0 1,0-1,0 0,0 0,0-1,0 1,0-1,1 0,-1 0,1 0,-1-1,1 1,-1-1,1 0,-1-1,0 1,1-1,-1 0,1 0,-1 0,0 0,0-1,1 0,-1 0,0 0,-1 0,1-1,0 1,-1-1,3-2,0-2,1 0,-2 0,1-1,-1 0,0 0,-1 0,1 0,-2-1,1 0,-1 0,-1 0,1-2,-2 8,0 0,-1 0,1 0,-1-1,0 1,0 0,0 0,0 0,0 0,-1 0,0 0,1 0,-1 0,0 0,0 0,-1 0,1 0,-1 0,1 1,-1-1,0 1,0-1,0 1,0 0,0 0,-1-1,1 2,-1-1,1 0,-1 0,0 1,1 0,-1-1,0 1,0 0,0 0,-2 0,-9-1,0 0,0 1,0 0,0 1,0 0,0 1,-1 1,2 1,-1 0,0 0,0 1,-7 5,-8 3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9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7 566,'-5'38,"3"23,7 0,7-10,2-13</inkml:trace>
  <inkml:trace contextRef="#ctx0" brushRef="#br0" timeOffset="245.26">34 340,'0'0</inkml:trace>
  <inkml:trace contextRef="#ctx0" brushRef="#br0" timeOffset="428.199">401 1,'0'38,"0"32,5 14,2-2,-1-11,-1-8,-2-10,4-8,1-3,-2-4,-1-4,-2-2,-1-2,4-2,1 0,-1 0,-2-1,0-4</inkml:trace>
  <inkml:trace contextRef="#ctx0" brushRef="#br0" timeOffset="685.224">232 509,'38'0,"32"0,10 0,-6 0,-9 0,-16 0</inkml:trace>
  <inkml:trace contextRef="#ctx0" brushRef="#br0" timeOffset="933.939">797 566,'27'-4,"1"-1,-1-2,-1-1,0 0,0-2,0-1,-1-1,22-16,-44 27,-1 0,1 0,-1 0,1-1,-1 1,0-1,0 1,1-1,-1 0,0 0,-1 0,1 0,0 0,-1-1,1 1,-1-1,1 1,-1-1,0 1,0-1,0 1,-1-1,1 0,-1 0,1 1,-1-1,0 0,0 0,0 1,0-1,-1 0,1 0,-1 1,0-1,0 0,0 1,0-1,0 1,0-1,-1 1,1 0,-1-1,1 1,-7-3,0 1,0 0,0 0,-1 1,1 0,-1 0,0 1,1 0,-1 1,0 0,0 0,0 1,0 0,0 1,0 0,0 0,0 1,0 0,1 1,-1-1,1 2,-1-1,1 1,0 1,1-1,-1 1,1 0,-5 5,-3 1,0 0,1 1,1 0,0 1,0 1,1 0,1 1,-4 7,11-16,0 0,1 1,0-1,0 1,1-1,-1 1,2 0,-1 0,1 0,0 0,0 1,1-1,0 0,0 0,0 0,1 1,1-1,-1 0,1 0,0-1,0 1,4 6,4 1,0 0,0-1,2-1,0 0,0 0,1-1,0-1,1 0,0-1,0 0,1-1,0-1,1 0,0-1,0-1,0-1,0 0,1-1,0 0,0-2,-1 0,1-1,0 0,16-4,-7 3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7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0 776,'0'29,"0"14,0 5,0-6</inkml:trace>
  <inkml:trace contextRef="#ctx0" brushRef="#br0" timeOffset="177.954">85 438,'0'0</inkml:trace>
  <inkml:trace contextRef="#ctx0" brushRef="#br0" timeOffset="581.338">227 1002,'21'-17,"0"-2,-2 0,0-1,-1-1,-1 0,0-1,-2-1,-1-1,-1 0,-1-1,2-9,-4 143,-8-105,1 0,-1 0,1-1,0 0,0 1,0-1,1 0,-1-1,1 1,-1 0,1-1,0 0,0 0,0 0,0-1,1 1,-1-1,0 0,1 0,-1 0,1-1,-1 0,0 1,1-2,-1 1,1 0,-1-1,1 0,-1 0,0 0,0-1,1 1,-1-1,0 0,0 0,-1-1,1 1,0-1,-1 0,1 1,-1-2,2-1,49-71,-42 50</inkml:trace>
  <inkml:trace contextRef="#ctx0" brushRef="#br0" timeOffset="1203.803">762 438,'50'-16,"-2"-3,0-1,43-26,-76 37,0 0,-1-1,0 0,-1-2,0 1,0-2,-1 1,-1-2,0 1,-1-2,-1 1,0-1,5-12,15-74,-28 100,0 0,0 0,0 0,0 0,-1 0,1 0,0 0,-1-1,1 1,-1 0,0 0,1-1,-1 1,0 0,0 0,1-1,-1 1,0 0,0-1,-1 1,1 0,0 0,0-1,-1 1,1 0,0 0,-1-1,1 1,-1 0,0 0,1 0,-1 0,0 0,0 0,0 0,1 0,-1 0,0 0,0 0,0 1,-1-1,1 0,0 1,0-1,0 1,0-1,-1 1,1-1,0 1,0 0,-1 0,1 0,0 0,-1 0,1 0,0 0,-1 0,1 0,0 0,0 1,-1-1,-7 11,0 0,0 0,1 1,1 0,0 0,1 1,0 0,1 0,0 0,1 1,0 0,1-1,1 1,-1 13,0-11,-14 93,5 1,5 0,5 62,15 147,-4-156,-9-156,-1-1,0 1,0-1,-1 0,0 0,0 1,0-1,-1-1,1 1,-2 0,1-1,-1 1,1-1,-1 0,-1 0,1-1,-1 1,0-1,0 0,0 0,0 0,-1-1,1 0,-1 0,1-1,1-1,0 0,0 0,-1 0,1-1,0 1,-1-1,1 0,-1 0,1-1,0 1,-1-1,1 0,0 0,0-1,-1 1,1-1,0 0,1 0,-1 0,0 0,0-1,1 1,0-1,-1 0,1 0,0-1,0 1,-1-3,-4-4,0-1,1 0,0-1,0 0,1 0,1 0,0-1,1 1,-1-4,5 1,0 0,2 0,-1 0,2 0,0 0,0 1,2-1,0 1,0 0,1 0,1 1,0 0,1 0,1 1,0 0,0 0,1 1,1 0,0 1,10-8,-21 18,8-9,1 0,0 0,1 1,0 1,0-1,0 1,1 1,0 0,0 1,8-3,2 4</inkml:trace>
  <inkml:trace contextRef="#ctx0" brushRef="#br0" timeOffset="1448.326">1412 664,'0'38,"0"13</inkml:trace>
  <inkml:trace contextRef="#ctx0" brushRef="#br0" timeOffset="1696.146">1412 438,'0'0</inkml:trace>
  <inkml:trace contextRef="#ctx0" brushRef="#br0" timeOffset="1949.228">1609 946,'106'-207,"-105"206,-1 0,0 0,1 0,0 0,-1 0,1 0,-1 1,1-1,0 0,-1 0,1 1,0-1,0 0,0 1,0-1,0 1,0-1,0 1,-1-1,1 1,0 0,0-1,1 1,-1 0,0 0,0 0,0 0,0 0,0 0,0 0,0 0,0 0,0 1,0-1,0 0,0 1,0-1,0 0,0 1,0-1,0 1,-1 0,1-1,0 1,0 0,0-1,-1 1,1 0,0 0,-1 0,1 0,-1-1,1 1,-1 0,1 0,-1 0,0 0,0 0,1 0,-1 0,0 1,9 18,-9-15,1-1,0 1,0-1,0 1,1-1,0 0,0 0,0 1,0-1,0-1,1 1,0 0,0 0,0-1,0 0,0 0,1 0,-1 0,1 0,0-1,0 1,0-1,0 0,0 0,1-1,-1 1,1-1,-1 0,1 0,-1-1,1 1,-1-1,1 0,0 0,3-1,-1-2,0 0,0 0,0-1,-1 1,1-2,-1 1,0-1,-1 0,1 0,-1-1,0 1,0-1,0-1,-1 1,0 0,0-1,-1 0,0 0,0 0,-1 0,0-1,0 1,0 0,-1-1,0 0,-1 1,1-1,-2 1,1-1,-1-2,-5-9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57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0,'4'10,"8"3,0-1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3:02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339 174,'2'1,"0"0,-1 1,1-1,0 1,0 0,-1-1,1 1,-1 0,1 0,-1 0,0 0,0 0,0 0,0 0,0 0,0 1,-1-1,1 0,-1 0,0 1,1-1,-1 0,0 1,0-1,-1 2,2-1,1 27,-1 1,-1-1,-2 0,-1 1,-1-1,-5 16,4-20,1 1,1 0,1 0,1 0,2 0,1 4,-2-31</inkml:trace>
  <inkml:trace contextRef="#ctx0" brushRef="#br0" timeOffset="365.568">28 230,'20'-5,"20"-1,13 0,2 1,-3 1,-5-3,-7 0,-5 0,-3 3,-3 0,-1 2,-1 2,0-1,0 2,1-1,-1 0,-4 0</inkml:trace>
  <inkml:trace contextRef="#ctx0" brushRef="#br0" timeOffset="665.594">1 738,'43'-10,"33"-7,9-1,-5 2,-12 4,-17-1,-12 2,-9 3,-4 3,-6 1</inkml:trace>
  <inkml:trace contextRef="#ctx0" brushRef="#br0" timeOffset="1180.478">649 767,'187'-232,"-187"233,0 0,0 0,0 0,0 0,0 0,1 0,-1 0,0 0,1 0,-1-1,1 1,-1 0,1 0,-1 0,1-1,0 1,-1 0,1-1,0 1,-1 0,1-1,0 1,0-1,0 1,0-1,-1 0,1 1,0-1,0 0,0 1,0-1,0 0,0 0,0 0,0 0,0 0,0 0,0 0,0 0,0-1,-1 1,1 0,0 0,0-1,0 1,0-1,0 1,0-1,-1 1,1-1,0 1,0-1,-1 0,1 1,0-1,-1 0,1 0,-1 1,1-1,-1 0,1 0,-1 0,0 0,1 0,-1 0,0 0,0 1,0-1,0 0,0-1,3 29,-5-22,2 0,-1 0,1 0,-1 0,1 0,1 0,-1 0,1 0,0 0,0 0,0 0,1 0,0 0,0-1,0 1,0 0,1-1,-1 0,1 0,1 0,-1 0,0 0,1-1,0 1,0-1,0 0,0 0,0 0,0-1,1 1,0-1,3 1,1-5,-1-1,1 0,-1 0,0 0,0-1,0-1,0 1,-1-1,0 0,0-1,0 0,-1 0,0-1,0 1,0-1,-1 0,0-1,-1 1,1-1,-2 0,2-3,9-19,-4 4</inkml:trace>
  <inkml:trace contextRef="#ctx0" brushRef="#br0" timeOffset="1797.518">1553 428,'-40'21,"38"-20,-1-1,0 1,0 0,1 0,-1 0,0 0,1 0,-1 0,1 1,-1-1,1 1,0 0,0 0,0 0,0 0,0 0,0 0,0 0,1 1,-1-1,1 1,-1-1,1 1,0-1,0 1,0 0,1 0,-1 2,3-2,0 1,0 0,0-1,1 1,-1-1,1 0,0 0,0 0,0 0,0-1,1 1,-1-1,1 0,-1 0,1 0,1 0,12 10,-14-11,0 0,-1 0,1 1,-1-1,1 1,-1 0,1 0,-1 0,0 0,0 0,0 0,0 1,-1-1,1 1,-1-1,1 1,-1-1,0 1,0 0,0 0,0 0,-1-1,1 1,-1 0,1 0,-1 0,0 0,0 0,-1 0,1 0,0 0,-1 0,0 0,0 0,0-1,0 1,0 0,-1-1,1 1,-1-1,0 2,-5 3,0-1,-1 0,1 0,-1-1,-1 0,1-1,-1 1,0-1,1-1,-2 0,1 0,0-1,-7 1,-28-1,27-6</inkml:trace>
  <inkml:trace contextRef="#ctx0" brushRef="#br0" timeOffset="2182.584">1806 174,'5'14,"2"10,-1 6,-1 2,-1 0,-2 0,-1 0,-1-2,0 0,0-2,0 1,0-1,0 0,-1 0,1 0,0 0,0-5</inkml:trace>
  <inkml:trace contextRef="#ctx0" brushRef="#br0" timeOffset="2432.839">1666 484,'43'-9,"24"-9,5 0,-4 2,-10 4,-14 4</inkml:trace>
  <inkml:trace contextRef="#ctx0" brushRef="#br0" timeOffset="2798.638">2202 569,'13'-6,"0"-1,-1 1,0-2,0 0,-1 0,0-1,0 0,-1-1,-1 0,2-3,-10 13,0-1,0 1,-1-1,1 1,0-1,-1 1,1-1,0 0,-1 1,1-1,-1 0,1 1,-1-1,1 0,-1 0,0 0,1 1,-1-1,0 0,0 0,1 0,-1 0,0 1,0-1,0 0,0 0,0 0,0 0,0 0,-1 1,1-1,0 0,0 0,-1 0,1 0,0 1,-1-1,1 0,-1 0,1 1,-1-1,1 0,-1 1,0-1,1 1,-1-1,0 1,1-1,-1 1,0-1,0 1,1-1,-1 1,0 0,0 0,-49 7,40-3,0 0,0 1,1 1,-1 0,1 0,0 0,1 1,-1 1,2 0,-1 0,1 0,0 1,1 0,-1 0,2 0,0 1,0 0,1 0,0 0,0 1,0 6,4-14,-1 0,2 0,-1 0,0 1,1-1,-1 0,1 0,0 0,0 0,0 0,1 0,-1 0,1-1,-1 1,1 0,0-1,0 1,0-1,0 0,1 1,-1-1,0 0,1 0,0-1,-1 1,1-1,0 1,0-1,0 0,0 0,0 0,3 0,101 0,-20-29,-62 19</inkml:trace>
  <inkml:trace contextRef="#ctx0" brushRef="#br0" timeOffset="3752.694">2653 512,'-18'9,"1"2,0-1,1 2,0 1,0 0,1 0,1 2,-4 5,19-20,0-1,0 1,0 0,0-1,0 1,0 0,1 0,-1 0,0 0,0 0,0 0,0 0,0 0,1 0,-1 0,0 1,0-1,0 0,0 1,0-1,0 1,0-1,0 1,0 0,0-1,0 1,0 0,-1 0,1 0,0 0,0-1,-1 1,1 0,-1 0,1 0,-1 0,1 0,-1 1,1-1,-1 0,0 0,0 0,0 0,1 0,-1 0,0 1,0-1,-1 0,1 0,0 0,0 0,0 0,-1 1,1-1,-1 0,1 0,-1 0,1 0,-1 0,0 0,1 0,-1-1,0 1,0 0,1 0,-1 0,0-1,0 1,0 0,-1-1,20-2,-1-1,0-1,-1-1,1 0,-1-1,0-1,0-1,-1 0,0-1,0 0,-1-1,-1-1,2-1,-15 11,1 0,-1 0,0 0,1 0,-1 1,0-1,1 0,-1 0,1 1,0-1,-1 0,1 1,-1-1,1 1,0-1,0 0,-1 1,1 0,0-1,0 1,0-1,-1 1,1 0,0 0,0-1,0 1,0 0,0 0,0 0,-1 0,1 0,0 0,0 0,0 1,0-1,0 0,0 0,-1 1,1-1,0 0,0 1,0-1,-1 1,1-1,0 1,-1-1,1 1,0 0,-1-1,1 1,-1 0,1 0,-1 2,-1 0,1 0,0-1,0 1,0 0,0 0,0 0,1 0,-1 0,1 0,0-1,0 1,0 0,0 0,0-1,1 1,-1-1,1 1,0-1,0 0,-1 1,1-1,1 0,-1 0,0-1,0 1,1 0,-1-1,1 1,0-1,-1 0,1 0,0 0,-1 0,1 0,0-1,0 1,2-1,3-1,1 0,0 0,-1-1,1 0,-1 0,1-1,-1-1,0 1,0-1,-1 0,1-1,-1 0,0 0,0-1,4-4,3-1,145-103,-171 121,1 0,0 0,1 1,0 1,0 0,1 0,0 1,0 0,1 0,1 1,0 0,0 0,0 4,6-13,1 0,0 0,0 0,0 0,0-1,0 1,1 0,-1 0,1 0,-1 0,1 0,0 0,-1-1,1 1,0 0,0 0,1-1,-1 1,0-1,0 1,1-1,-1 0,1 1,-1-1,1 0,-1 0,1 0,0 0,0 0,-1 0,1-1,0 1,0-1,0 1,0-1,0 0,0 1,0-1,0 0,1 0,81-8,80-83,-124 66,5-2,-2-1,0-2,-2-2,-1-1,-2-3,21-25,-52 51,1-1,-2 0,1 0,-2-1,1 0,-2 0,0 0,0 0,-1-1,2-11,-5 19,1 0,0 0,-1 0,0 0,0 0,0 1,-1-1,0 0,0 0,0 0,0 0,-1 1,1-1,-1 1,-1-1,1 1,-1 0,1 0,-1 0,0 0,-1 0,1 1,-1-1,1 1,-1 0,0 0,0 0,0 1,-2-1,-10-2,0 1,-1 1,1 1,-1 0,1 1,-1 0,0 2,1 0,-1 1,1 1,0 0,0 1,0 1,0 0,0 1,1 1,0 0,1 1,0 1,0 0,-5 6,7-7,0 1,0 1,1 0,1 1,-1 0,2 0,0 1,0 0,-4 10,10-17,0-1,1 1,0 0,0 0,1-1,-1 2,1-1,0 0,0 0,1 0,-1 0,1 1,1-1,-1 0,1 0,-1 0,1 0,1 1,-1-1,1-1,0 1,0 0,0 0,1-1,0 1,0-1,0 0,3 4,16 12,1-1,1-1,1-1,0-1,1-2,1 0,0-2,0 0,1-2,1-2,0 0,10 0,16 1,0-2,0-2,0-3,46-4,-73 1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3:10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0,'-14'29,"-10"14,-6 5,3-6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3:14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1,'-32'38,"-2"-13,22-18,0 0,1 1,0 0,0 1,0 0,2 1,-1 0,1 0,0 1,1 0,1 1,0 0,0 0,1 0,0 1,1 0,0 3,5-13,-1-1,1 1,0-1,0 1,0-1,0 1,0-1,0 1,1-1,-1 0,1 1,0-1,0 0,0 1,0-1,0 0,0 0,1 0,-1 0,1 0,-1 0,1 0,0 0,0-1,-1 1,1-1,0 1,1-1,-1 0,0 0,0 1,1-2,-1 1,0 0,1 0,-1-1,1 0,-1 1,0-1,1 0,0 0,102-18,-79 5,0-2,0-1,-2-1,0-1,-1-2,-1 0,2-4,-22 22,14-15,-13 13,0 0,0 0,0 1,0-1,1 1,0-1,-1 1,1 1,0-1,0 0,1 1,-1 0,0 0,1 0,-1 1,1-1,4 0,-6 4,0 1,0-1,0 1,0 0,-1 0,1-1,-1 2,0-1,0 0,0 0,0 1,-1-1,1 1,-1-1,0 1,0 0,0-1,0 1,-1 1,2 0,6 28,26 66,-32-96,0 0,0 0,0 0,0-1,1 1,-1 0,1-1,0 0,0 1,-1-1,1 0,1-1,-1 1,0 0,0-1,1 0,-1 0,0 0,1 0,-1 0,1-1,0 0,-1 1,1-1,-1 0,1-1,0 1,68-28,-54 17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04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204 786,'-13'5,"1"0,0 0,0 1,0 1,1 0,0 0,1 1,-1 1,1 0,1 0,0 1,0 0,1 0,0 1,1 0,0 1,1-1,0 1,1 1,1-1,-1 1,-1 10,6-21,0 0,0 0,-1 0,1 0,0 0,1 0,-1 0,0 0,1-1,-1 1,1 0,-1 0,1 0,0 0,0 0,0-1,0 1,0 0,0-1,0 1,1-1,-1 1,0-1,1 0,-1 1,1-1,0 0,-1 0,1 0,0 0,0 0,0-1,-1 1,1 0,0-1,0 0,0 1,0-1,0 0,0 0,0 0,0 0,0 0,1-1,87-30,-57 7,-1-3,-1 0,-2-2,-1-1,-1-2,-1 0,6-14,7-4,-18 22,0-1,-2-1,-1-1,-2-1,-1 0,-1-1,-2 0,-1-1,-2 0,-1-1,-2 0,-1 0,-2-9,-3 34,0 0,-1 0,0 0,-1 0,0 1,0-1,-1 0,0 1,-1 0,0 0,-5-7,7 12,-1 1,1 0,-1 0,0-1,0 1,0 1,0-1,0 0,0 1,-1 0,0 0,1 0,-1 0,0 1,0-1,0 1,0 0,0 0,0 0,0 1,0-1,0 1,-1 0,1 0,0 1,0-1,0 1,0 0,-1 0,-11 6,1 0,0 0,1 2,0 0,0 0,0 1,2 1,-1 1,1-1,1 2,0 0,1 0,0 1,1 0,1 0,0 1,1 0,-4 14,4-13,0 0,2 1,0 0,1 0,0 0,2 0,0 0,1 1,0-1,2 1,0-1,1 0,0 0,2 1,0-2,1 1,0 0,2-1,0 0,0 0,2-1,0 0,0-1,2 0,0 0,9 9,-10-14,0-1,0 1,1-1,0-1,0 0,1-1,0 0,0-1,0 0,1-1,0 0,0-1,0 0,0-1,0-1,0 0,0-1,1 0,-1-1,0-1,0 0,2-1,-6 0,-1 0,0-1,1 0,-2 0,1-1,-1 0,1 0,-1-1,-1 0,1 0,-1 0,0-1,-1 0,1 0,-1-1,-1 0,4-6,4-10</inkml:trace>
  <inkml:trace contextRef="#ctx0" brushRef="#br0" timeOffset="648.891">684 814,'40'-1,"0"-2,0-1,-1-3,1-1,-1-1,-1-3,10-5,63-50,-108 64,1 0,-1 0,0-1,0 1,0-1,-1 0,1 0,-1 0,0 0,0 0,0 0,0 0,-1-1,0 1,0-1,0 1,0-1,-1 1,0-1,0 0,0 1,0-1,-1 1,0-1,0 1,-1-3,-1 3,-1 0,1 0,-1 1,0-1,0 1,0 0,-1 0,1 1,-1-1,0 1,1 0,-1 0,0 1,0-1,0 1,0 0,0 1,-1-1,1 1,0 0,0 0,0 1,0-1,0 1,-1 0,1 1,0-1,1 1,-1 0,0 0,1 0,-4 3,0-1,0 0,0 1,0 0,1 1,0 0,0 0,0 1,1-1,0 1,0 1,1-1,0 1,0 0,1 0,0 0,0 1,1-1,0 1,0 0,1 0,0 0,1 0,0 1,1-1,0 0,0 0,1 1,0-1,0 0,1 0,0 0,1 0,0-1,0 1,1 0,2 1,-1-2,1-1,-1-1,1 1,1-1,0 0,-1 0,2-1,-1 0,1 0,-1-1,1 0,0 0,1-1,-1 0,1 0,-1-1,1 0,0-1,0 0,0 0,0-1,9 0,0 0,0-1,0-1,0-1,-1 0,1-1,-1-1,0-1,16-7,-6 1,1-1,-2-1,0-2,0 0,-2-2,0-1,-1 0,17-20,1-7,-13 16,0-2,-2 0,-2-2,-1 0,-1-2,-1-4,-7 9,-2 0,-2-1,0-1,-2 0,-2 0,-1 0,-1-1,-2 1,-1-1,-3-6,3 37,0 1,-1-1,0 1,1-1,-1 1,0-1,0 1,-1-1,1 1,0 0,-1-1,1 1,-1-1,0 1,0 0,0-1,0 1,0 0,-1 0,1 0,0 0,-1 0,0 0,1 0,-1 1,0-1,0 0,0 1,0 0,0-1,-1 1,1 0,0 0,0 0,-1 1,1-1,-1 0,1 1,0 0,-1-1,1 1,-1 0,1 0,-1 0,1 1,-1-1,1 1,-1-1,-1 1,-6 9,0 0,0 1,1 0,0 1,1-1,0 2,1-1,1 1,0 0,0 0,1 1,1 0,0 0,-1 13,-5 33,2 0,3 1,2-1,3 1,4 8,-2 26,-1-64,2-1,0 0,3 0,0-1,2 0,1 0,1 0,9 15,-16-36,-10-16,-2-5</inkml:trace>
  <inkml:trace contextRef="#ctx0" brushRef="#br0" timeOffset="834.494">1332 533,'58'-5,"28"-2,5 1,-9 1,-8 1,-12 2,-12 1,-10 0,-11 1</inkml:trace>
  <inkml:trace contextRef="#ctx0" brushRef="#br0" timeOffset="1501.042">1841 786,'26'2,"0"-2,1-1,-1-1,0-2,0 0,-1-2,0 0,0-2,0-1,-1-1,0-1,-1-1,0-1,16-12,-33 19,0 1,0-1,-1-1,0 1,0-1,0 0,-1 0,0 0,-1-1,1 1,-2-1,1 0,-2 5,0 0,-1 1,1-1,-1 0,0 1,0-1,0 0,0 1,0-1,-1 0,1 1,-1-1,0 0,0 1,1-1,-2 1,1-1,0 1,0 0,-1-1,0 1,1 0,-1 0,0 0,0 0,0 0,0 1,0-1,0 0,-1 1,1 0,-1-1,1 1,-1 0,1 1,-1-1,-1 0,-4-1,-1 0,0 0,0 1,0 0,0 1,0 0,0 0,0 1,0 0,0 1,1 0,-1 0,0 1,1 0,0 0,-1 1,2 0,-1 1,0-1,1 2,0-1,-6 6,-2 2,1 1,0 0,1 1,1 0,0 1,1 1,1 0,0 0,-6 19,14-32,0 1,0 0,1 0,-1 0,1 0,0 0,1 0,-1 0,1 0,0 1,1-1,-1 0,1 0,0 0,0 0,0 0,1 0,0 0,0-1,0 1,0 0,1-1,0 0,0 0,0 0,0 0,1 0,0 0,-1-1,1 0,0 0,1 0,-1 0,1 0,-1-1,1 0,0 0,-1 0,1-1,0 0,0 1,0-2,1 1,14 2,0 0,0-2,1 0,-1-2,0 0,0-1,0-1,0 0,0-2,-1 0,0-2,0 0,5-4,-2 2,-1-2,0 0,-1-2,-1 0,0-1,0-1,-2-1,13-13,-14 11,0 0,-1-1,-1-1,-1 0,-1-1,0 0,-2-1,-1 0,0-1,-2 0,0 0,0-8,-7 30,1-1,-1 1,1-1,-1 1,0-1,0 1,0-1,0 1,0-1,0 0,0 1,0-1,-1 1,1-1,-1 1,1-1,-1 1,1-1,-1 1,0 0,0-1,0 1,1 0,-1 0,-1 0,1-1,0 1,0 0,0 0,0 1,-1-1,1 0,0 0,-1 1,1-1,-1 0,1 1,-1-1,1 1,-1 0,1 0,-1 0,1-1,-1 1,0 1,1-1,-1 0,1 0,-1 0,1 1,-1-1,1 1,-1-1,0 1,-3 1,1 0,-1 0,1 0,-1 1,1 0,0 0,0 0,0 0,0 0,1 1,-1-1,1 1,0 0,0 0,0 1,1-1,-1 0,1 1,0 0,0-1,1 1,-1 0,1 0,0 0,1 0,-1 0,1 0,0 0,0 0,1 0,-1 0,1 0,0 0,0 0,1-1,-1 1,1 0,0-1,1 1,-1-1,1 1,0-1,0 0,0 0,0-1,1 2,68 34,-63-35,0 0,0 0,-1 1,1 0,-1 0,0 1,0 0,-1 0,0 1,0 0,0 0,-1 1,0 0,2 3,-5-3,0 0,0 1,-1-1,0 1,0-1,-1 1,0 0,-1-1,0 1,0 0,-1 0,0-1,0 1,-1 0,0-1,-1 0,0 1,-3 6,-5 9</inkml:trace>
  <inkml:trace contextRef="#ctx0" brushRef="#br0" timeOffset="2137.074">2857 927,'215'-309,"-212"305,76-83,-78 87,0 1,1 0,-1 0,0 0,0 0,0 0,0 0,0 0,0 0,0 0,0 0,0 0,-1 1,1-1,0 0,-1 1,1-1,-1 0,0 1,1-1,-1 1,0-1,0 0,0 1,0-1,0 1,0-1,0 1,0-1,-1 1,1-1,0 0,-1 1,1-1,-1 0,0 1,1-1,-1 0,-7 26,4-18,1 0,0 0,1 0,0 0,1 1,-1-1,2 0,-1 1,2-1,-1 0,1 1,1 1,-2-9,1 0,0 0,0-1,0 1,0 0,1 0,-1 0,0-1,1 1,-1-1,1 1,0-1,-1 0,1 1,0-1,0 0,0 0,0 0,0 0,0-1,0 1,0-1,0 1,0-1,0 0,0 1,0-1,0 0,1 0,-1-1,0 1,0 0,0-1,0 1,0-1,2 0,69-39,41-80,-113 119,0 0,0 0,0 0,-1 1,1-1,0 0,0 0,0 1,0-1,0 1,0-1,1 1,-1-1,0 1,0-1,0 1,0 0,1 0,-1 0,0-1,0 1,0 0,1 1,-1-1,0 0,0 0,0 0,0 1,1-1,-1 1,0-1,0 1,0-1,0 1,0 0,0-1,0 1,0 0,0 0,-1-1,1 1,0 0,0 0,-1 0,1 0,0 0,-1 1,1-1,-1 0,0 0,1 0,-1 0,0 0,0 1,1-1,-1 1,5 77,-5-72,-2 23,1-21,0 0,1 0,0 1,0-1,1 0,0 0,1 0,0 0,0 0,1 0,2 4,7 6</inkml:trace>
  <inkml:trace contextRef="#ctx0" brushRef="#br0" timeOffset="2384.417">3788 730,'-15'24,"1"3,2-3</inkml:trace>
  <inkml:trace contextRef="#ctx0" brushRef="#br0" timeOffset="2536.23">3760 222</inkml:trace>
  <inkml:trace contextRef="#ctx0" brushRef="#br0" timeOffset="2887.273">3901 843,'17'-19,"-1"-1,0-1,-1 0,-2-1,0-1,-1 0,-2 0,1-6,-8 24,14-30,-16 34,-1 1,1 0,-1-1,1 1,-1-1,1 1,-1 0,1-1,-1 1,1 0,0 0,-1 0,1-1,-1 1,1 0,0 0,-1 0,1 0,0 0,-1 0,1 0,0 0,-1 0,1 0,-1 1,1-1,0 0,-1 0,1 1,-1-1,1 0,0 1,-1-1,1 0,-1 1,1-1,-1 1,0-1,1 1,-1-1,1 1,-1-1,0 1,1-1,-1 1,0 0,0-1,0 1,1-1,-1 1,0 0,0 0,20 36,-15-27,0 0,1 0,0 0,0-1,1 0,0 0,0-1,1 0,0 0,3 1,-7-5,-1-1,0 0,1 0,0-1,-1 1,1-1,0 0,0 0,1 0,-1 0,0-1,1 0,-1 0,1 0,-1 0,1-1,-1 1,1-1,-1 0,1-1,-1 1,1-1,-1 0,1 0,-1 0,0-1,1 0,-1 0,0 0,0 0,0 0,-1-1,1 1,0-1,-1 0,1-2,27-67,-26 48</inkml:trace>
  <inkml:trace contextRef="#ctx0" brushRef="#br0" timeOffset="3219.421">4352 758,'37'-18,"-2"-1,0-1,-1-2,-1-2,-1-1,27-27,-20-10,-39 60,1 1,-1 0,1-1,-1 1,0-1,0 1,0 0,0-1,0 1,0-1,0 1,0-1,-1 1,1 0,0-1,-1 1,0 0,1-1,-1 1,1 0,-1 0,0 0,0-1,0 1,0 0,0 0,0 0,0 0,0 1,0-1,0 0,-1 0,1 1,0-1,0 0,-1 1,1-1,-1 1,1 0,0 0,-1-1,1 1,-1 0,1 0,0 0,-1 0,1 1,-1-1,-10 1,1 1,-1 0,1 1,-1 1,1-1,0 2,1-1,-1 2,1-1,0 1,0 1,0 0,1 0,1 1,-1 0,-1 3,3-4,1 1,0-1,0 1,0 0,1 1,1-1,-1 1,1 0,1 0,0 0,0 1,1-1,0 1,0-1,1 1,1 0,-1-1,2 1,-1 0,1 0,1-1,0 1,0-1,1 1,0-1,1 0,-1 0,2 0,-1-1,2 1,-1-1,1 0,0-1,0 1,1-1,0-1,7 6,155 83,-142-83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3:16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86 812,'12'2,"1"-1,0-1,0 0,-1-1,1-1,0 1,-1-2,1 0,-1-1,0 0,0 0,0-1,-1-1,0 0,0-1,0 0,6-6,213-180,-208 178,-11 7,0-1,1 2,0 0,0 0,0 1,1 0,0 1,0 1,2 0,-12 4,-1-1,1 1,-1 0,1 0,-1 1,1-1,-1 0,1 1,-1 0,1-1,-1 1,0 0,1 0,-1 0,0 1,0-1,0 0,0 1,0 0,0-1,0 1,-1 0,1 0,0 0,-1 0,0 0,1 0,-1 0,0 1,0-1,0 0,0 1,0 1,3 84,-10-67,-1 0,-1-1,-1 0,0 0,-2-1,0 0,-1-1,-1-1,-1 1,-4 2,2 1,3-5,-1 0,0-1,-2 0,1-1,-2-1,0 0,0-1,-1-1,0-1,-8 3,24-12,0-1,0 1,0 0,-1-1,1 0,0 1,0-1,-1 0,1 0,0 0,0 0,-1-1,1 1,0-1,0 1,0-1,-1 0,1 0,0 0,0 0,0 0,0 0,1-1,-1 1,0 0,0-1,1 0,-1 1,1-1,0 0,-1 0,1 0,0 0,0 0,0 0,0 0,0-1,-23-84,21 58,2 4</inkml:trace>
  <inkml:trace contextRef="#ctx0" brushRef="#br0" timeOffset="1286.297">932 615,'-6'10,"1"0,0 1,0 0,1 0,1 0,0 0,1 0,0 1,0-1,1 1,1-1,0 1,0-1,1 1,1 0,1 4,-2-14,-1 0,1 0,0 0,0-1,1 1,-1 0,0 0,1-1,-1 1,1 0,-1-1,1 0,0 1,-1-1,1 0,0 0,0 0,0 0,0 0,0 0,0-1,0 1,0-1,0 1,1-1,-1 0,0 0,0 0,0 0,0 0,0 0,1-1,-1 1,0-1,0 0,0 1,0-1,0 0,0 0,0 0,-1 0,1-1,1 0,72-64,34-112,-54 115,-53 63,0 1,-1-1,1 1,-1 0,1-1,-1 1,1 0,-1 0,0 0,1 0,-1 1,0-1,0 0,0 0,0 1,0-1,0 1,0-1,0 1,0-1,-1 1,1-1,-1 1,1 0,-1-1,0 1,1 0,-1-1,0 1,0 0,0-1,0 1,-1 0,1-1,0 1,-1 0,0 0,1 1,9 232,2-134,-5 0,-5 84,-2-118,-14 24,14-89,0 1,0-1,0 1,0-1,0 0,0 0,-1 1,1-1,-1 0,0 0,1 0,-1 0,0-1,0 1,0-1,-1 1,1-1,0 1,0-1,-1 0,1 0,-1 0,1-1,-1 1,1 0,-1-1,1 0,-1 0,0 1,1-1,-1-1,-2 1,2-1,0 0,-1 0,1-1,0 1,0-1,1 0,-1 1,0-1,0-1,1 1,-1 0,1 0,0-1,0 0,0 1,0-1,0 0,1 0,-1 0,1 0,-1 0,1 0,0 0,1-1,-1 1,0-3,-3-90,10 67,2 1,1 1,1-1,1 2,2-1,1 2,0 0,2 0,1 2,1 0,1 1,1 0,-5 4,11-12,3 2,0 1,1 1,27-16,4-5,-59 44,1 0,0-1,0 1,0 0,0 1,1-1,-1 0,1 1,0 0,-1 0,1 0,0 0,0 1,0 0,1-1,-1 1,0 1,0-1,1 1,-1-1,0 1,1 1,-1-1,0 0,0 1,1 0,-1 0,0 0,0 1,0-1,0 1,0 0,-1 0,1 1,0-1,2 3,-2 2,0 0,-1 1,0-1,-1 0,1 1,-2 0,1 0,-1-1,0 1,0 0,-1 0,0 0,-1 0,1 0,-2 0,1 0,-1-1,0 1,-1 0,0-1,0 0,0 0,-1 0,0 0,0 0,-1-1,0 0,0 0,-1 0,0 0,1-1,-2 0,1 0,-1-1,1 0,-1 0,0 0,-1-1,1 0,-1 0,9-4,-1 1,1 0,-1-1,0 1,1 0,-1-1,1 1,-1 0,0-1,1 1,-1-1,0 1,1-1,-1 1,0-1,0 1,1-1,-1 1,0-1,0 0,0 1,0-1,0 1,0-1,0 1,0-1,0 0,0 1,0-1,0 1,0-1,0 1,-1-1,1 1,0-1,0 1,-1-1,1 1,0-1,-1 1,1-1,0 1,-1-1,1 1,-1 0,1-1,-1 1,1 0,-1-1,1 1,-1 0,1 0,-1 0,1-1,-1 1,14-5,1 1,0 0,0 0,0 2,0 0,1 0,-1 1,1 1,-1 0,1 2,-1-1,65 0,-65-3,0 0,1-1,-1-1,-1 0,1-1,0 0,-1-1,0-1,-1 0,1 0,-2-2,1 1,-1-1,0-1,-1 0,0-1,4-5,5-8,-1-1,-1-1,-1-1,-1 0,-2-1,-1-1,6-19,-12 31,1 0,-1-1,-1 0,-1-1,0 1,-1-1,-1 1,0-15,-2 31,0 1,0-1,0 0,0 0,0 1,-1-1,1 0,0 0,-1 1,1-1,-1 1,0-1,0 0,1 1,-1-1,0 1,0 0,-1-1,1 1,0 0,0-1,0 1,-1 0,1 0,-1 0,1 0,-1 1,1-1,-1 0,0 1,1-1,-1 0,0 1,1 0,-1 0,0-1,1 1,-1 0,0 0,0 0,1 1,-1-1,0 0,0 1,1-1,-1 1,1-1,-1 1,0 0,1 0,-1 0,1 0,0 0,-1 0,1 0,0 0,-1 0,1 1,0-1,0 1,0-1,0 0,1 1,-1 0,-51 120,49-102,0 0,2 0,0-1,1 1,1 0,1 0,1 0,0 0,2-1,0 0,1 0,1 0,1-1,0 0,2 0,0-1,7 10,-7-11,-8-14,0 0,0 0,0 0,-1 0,1 0,-1 1,0-1,1 1,-1-1,0 1,-1-1,1 1,0 0,-1-1,1 1,-1 0,0 0,0-1,0 1,0 0,-1-1,1 2,-8 5</inkml:trace>
  <inkml:trace contextRef="#ctx0" brushRef="#br0" timeOffset="1534.33">1835 586,'34'0,"30"-4,9-3,-4 1,-7 1,-11 2,-8 1,-8 1,-4 0,-3 1,-6 0</inkml:trace>
  <inkml:trace contextRef="#ctx0" brushRef="#br0" timeOffset="1886.212">2456 728,'17'-3,"1"-1,-1-1,0-1,-1 0,1-2,-1 1,-1-2,1 0,-2-1,1 0,-1-1,-1-1,0 0,10-13,-22 23,1 1,-1-1,1 0,-1 0,0 0,1 0,-1 0,0 0,-1 0,1 0,0 0,-1-1,1 1,-1 0,1 0,-1-1,0 1,0 0,0-1,-1 1,1 0,0 0,-1-1,1 1,-1 0,0 0,0 0,0 0,0 0,0 0,0 0,-1 0,1 0,-1 0,1 1,-1-1,1 0,-1 1,0 0,0-1,0 1,0 0,0 0,0 0,0 0,0 0,-1 1,1-1,0 1,0-1,-1 1,-1 0,-6 1,-1 0,0 1,0 0,1 1,-1 0,1 1,0 0,0 0,0 1,0 1,1 0,0 0,0 0,1 1,0 1,0-1,1 1,0 1,0-1,1 1,0 1,0-1,1 1,0 0,1 0,0 0,1 0,0 1,0 0,1-1,0 7,2-12,-1 0,1 1,0-1,0 1,0-1,1 0,0 1,0-1,1 0,-1 0,1 0,0 0,0 0,1 0,-1 0,1-1,0 1,1-1,-1 0,1 0,-1 0,1 0,0-1,1 1,-1-1,1 0,-1 0,1-1,0 0,0 1,0-2,0 1,0 0,1-1,-1 0,0 0,3-1,14 2,0-1,-1-1,1-1,0-1,0-1,0 0,-1-2,0-1,0 0,0-2,-1 0,6-5,-2 1</inkml:trace>
  <inkml:trace contextRef="#ctx0" brushRef="#br0" timeOffset="2403.531">2879 869,'46'-51,"-3"-2,-2-2,13-24,-29 41,-14 19,-9 15,0 0,-1 1,1-1,0 0,1 1,-1-1,1 1,-1-1,1 1,0 0,0 0,0 1,1-1,-1 1,1-1,-1 1,1 0,0 0,0 1,2-1,-3 3,-1 1,0 0,0 0,0 0,0 0,0 0,-1 0,1 1,-1-1,1 0,-1 1,0-1,0 1,0 0,0-1,0 1,-1 0,1 0,-1-1,0 1,0 0,0 0,0 0,0-1,-1 1,1 0,-1 0,0-1,1 1,-1 0,-1-1,0 3,2-3,-2 0,0 0,1 1,0-1,-1 1,1-1,0 1,0 0,1-1,-1 1,0 0,1-1,0 1,0 0,0 0,0 0,0-1,0 1,1 0,-1 0,1-1,0 1,-1 0,1-1,1 1,-1-1,0 1,1-1,-1 0,1 1,0-1,-1 0,1 0,0 0,0 0,1-1,-1 1,0-1,1 1,-1-1,1 0,-1 1,1-1,-1-1,2 1,9-2,0-2,0 0,0-1,0 0,-1 0,0-2,0 1,0-2,0 0,-1 0,0-1,5-4,-14 10,15-11,-11 8,-1 0,1 1,0-1,1 1,-1 0,0 1,1 0,0 0,0 0,0 0,0 1,0 1,1-1,-1 1,1 0,-1 1,4 0,-8 2,0 1,0-1,0 1,-1 0,1 0,-1 0,0 0,1 0,-2 0,1 1,0-1,-1 1,1 0,-1-1,0 1,0 0,-1 0,1-1,-1 1,1 0,-1 0,-1 0,1 0,0 0,-1-1,0 1,0 0,0 0,0-1,-1 1,1-1,-1 1,0 0,-2 9,1 1,0 0,0 1,1-1,1 0,0 0,1 1,1-1,0 1,1-1,2 7,2-3</inkml:trace>
  <inkml:trace contextRef="#ctx0" brushRef="#br0" timeOffset="35126.412">565 1772,'-32'5,"0"0,1 2,0 2,1 0,-1 2,2 2,0 0,0 2,2 1,-20 16,39-28,0 1,1 1,0-1,0 1,0 1,1-1,0 1,0 0,1 1,0-1,0 1,0 0,1 0,1 1,-1-1,1 1,1 0,-1-1,2 1,-1 1,1-1,1 0,-1 0,2 0,0 6,0-11,1-1,0 1,0-1,0 1,0-1,0 0,1 0,-1 0,1 0,0 0,0-1,0 1,0-1,1 0,-1 0,0 0,1-1,0 1,-1-1,1 1,0-1,0 0,-1-1,1 1,0-1,4 0,103-15,-77-1,-1-1,-1-1,-1-2,0-1,-1-2,-2-1,0-1,22-27,-6 9,-43 42,0-1,0 0,0 1,0-1,1 1,-1-1,0 1,1 0,0-1,-1 1,1 0,0 0,-1 0,1 0,0 0,0 1,0-1,0 1,0-1,0 1,0-1,0 1,0 0,0 0,0 0,0 0,0 1,0-1,0 0,-1 1,1-1,0 1,0 0,0 0,0 0,0 0,-1 0,1 0,-1 0,1 0,-1 1,2 0,36 76,-36-68,1-1,0 1,0-1,1 1,0-2,1 1,0 0,0-1,1 0,0-1,5 5,64 22,-56-31</inkml:trace>
  <inkml:trace contextRef="#ctx0" brushRef="#br0" timeOffset="35991.25">1554 1744,'-149'270,"138"-241,12-20,9-19,10-21,137-209,-157 238,0 1,1 0,-1-1,0 1,1-1,-1 1,1 0,0-1,-1 1,1 0,0 0,0 0,0-1,0 1,0 0,0 0,0 0,0 0,0 1,0-1,0 0,1 0,-1 1,0-1,1 1,-1-1,0 1,1-1,-1 1,1 0,-1 0,1 0,-1 0,0 0,1 0,-1 0,1 0,-1 0,1 1,-1-1,0 1,1-1,-1 1,0-1,1 1,-1 0,1 0,29 136,-29-132,1 0,-1 0,1 0,0-1,0 1,0-1,1 0,0 0,0 0,0 0,0 0,0-1,1 0,-1 0,1 0,0-1,0 0,0 1,0-2,1 1,-1-1,0 1,1-1,-1-1,1 1,-1-1,1 0,-1 0,1-1,-1 0,0 0,1 0,-1 0,0-1,1 0,-1 0,0 0,-1-1,1 0,0 1,-1-2,3-1,3-7,0 0,0-1,-1-1,-1 1,0-1,-1-1,0 1,-2-1,1-1,-2 1,0-1,-1 1,1-13,3-6,6 4,-5 24</inkml:trace>
  <inkml:trace contextRef="#ctx0" brushRef="#br0" timeOffset="36348.94">2315 1941,'9'-11,"2"1,-1-1,-1 0,1-1,-2 0,0-1,0 1,-1-2,-1 1,0-1,-1 0,0 0,-1 0,0-7,-4 18,1 1,-1 0,0 0,-1-1,1 1,0 0,-1 0,1-1,-1 1,0 0,0 0,1 0,-1 0,-1 0,1 0,0 0,0 0,-1 0,1 1,-1-1,0 1,1-1,-1 1,0-1,0 1,0 0,0 0,0 0,0 0,0 0,0 0,0 1,-1-1,1 1,0 0,0-1,-1 1,1 0,0 0,0 0,-2 1,-88 32,83-26,0 0,0 1,1 1,0-1,0 1,1 1,1-1,-1 1,1 0,1 1,0 0,-1 4,4-11,1 0,0 1,0-1,0 0,0 1,1 0,-1-1,1 1,0-1,1 1,-1-1,1 1,0-1,0 1,0-1,1 1,-1-1,1 0,0 0,0 0,1 0,-1 0,1-1,0 1,0-1,0 1,0-1,1 0,-1 0,1-1,0 1,3 1,3 1,1-1,-1 0,1-1,0 0,1 0,-1-1,0-1,1 0,-1 0,1-1,-1-1,0 0,1 0,-1-1,0-1,0 0,0 0,0-1,7-4,6-4</inkml:trace>
  <inkml:trace contextRef="#ctx0" brushRef="#br0" timeOffset="36776.586">2653 1716,'-6'18,"0"1,2-1,0 1,1 0,1 1,0-1,2 0,0 1,1-1,4 18,-5-35,0 1,1 0,0-1,0 1,0-1,0 1,0-1,0 0,1 1,-1-1,1 0,0 0,0 0,-1 0,1 0,0 0,1-1,-1 1,0 0,0-1,1 0,-1 0,1 0,-1 0,1 0,-1 0,1 0,0-1,-1 0,1 1,0-1,-1 0,1 0,0 0,-1-1,1 1,0-1,-1 1,1-1,0 0,-1 0,1 0,-1 0,0-1,1 1,-1-1,0 1,0-1,2-1,20-17,-1-2,-1 0,-1-1,0-1,15-25,-32 43,-4 6,1-1,-1 1,0-1,1 1,-1-1,0 1,1-1,-1 1,1-1,-1 1,1 0,-1-1,1 1,-1 0,1-1,-1 1,1 0,-1 0,1-1,0 1,-1 0,1 0,-1 0,1 0,0 0,-1 0,1 0,-1 0,1 0,0 0,-1 0,1 0,0 0,-1 1,1-1,-1 0,1 0,-1 1,1-1,-1 0,1 1,-1-1,1 1,-1-1,1 0,-1 1,1-1,-1 1,0-1,1 1,-1 0,0-1,0 1,1-1,-1 1,0-1,0 1,0 0,0 0,17 49,-12-32,-4-13,1 1,0 0,0 0,0-1,0 1,1-1,0 0,0 0,1 0,-1 0,1-1,0 1,1-1,-1 0,1 0,-1 0,1-1,0 0,0 0,1 0,-1 0,1-1,-1 0,1 0,0-1,0 1,0-1,-1-1,1 1,0-1,0 0,0 0,0-1,0 1,0-1,0-1,0 1,0-1,-1 0,1 0,-1-1,2-1,6-7,-1-1,-1 0,0-1,-1 0,0-1,-1 0,-1-1,0 0,-1 0,0-1,-1 0,-1 0,-1 0,0 0,-1-1,0-12,0 4</inkml:trace>
  <inkml:trace contextRef="#ctx0" brushRef="#br0" timeOffset="32296.754">19559 982,'31'-22,"-1"-1,0-1,-2-1,-1-2,14-18,-16 14,0-1,-3-2,0 0,-2-1,-2-1,49-117,-65 150,-1-1,1 0,0 0,-1 0,0 0,0 0,0 0,0 0,-1 0,0 0,0-1,0 1,0 0,-1 0,1 0,-1 0,0 0,0-1,-1 2,1-1,-1 0,0 0,0 0,0 1,0-1,-1 1,1 0,-1 0,-3-3,1 7,0 0,0 0,1 1,-1 0,0 0,0 0,1 0,0 1,-1 0,1 0,0 0,0 0,1 1,-1-1,1 1,-1 0,1 0,-2 3,1-2,-2 3,0 0,0 0,0 0,1 1,0 0,1 0,0 0,0 1,1 0,1-1,-1 2,3-8,-1 0,0 1,1-1,0 1,0-1,0 1,0-1,1 1,-1-1,1 1,0-1,0 1,0-1,0 0,1 0,-1 1,1-1,0 0,0 0,0-1,0 1,1 0,-1-1,1 1,0-1,-1 0,1 0,0 0,0 0,0-1,0 1,3 0,5 1,-1 0,1-1,0 0,0-1,0 0,0-1,0 0,0-1,0 0,0-1,-1 0,1-1,0 0,-1 0,0-1,2-2,62-15,-72 21,-1-1,0 0,1 1,-1-1,0 1,1-1,-1 1,1 0,-1 0,1 0,-1 0,1 0,-1 0,1 0,-1 0,1 0,-1 1,0-1,1 1,-1-1,1 1,-1-1,0 1,1 0,-1 0,0 0,0 0,0-1,0 2,0-1,0 0,0 0,0 0,0 0,0 1,-1-1,1 0,0 1,-1-1,1 0,-1 1,1-1,-1 1,0-1,0 1,0-1,0 1,0-1,0 0,0 2,-23 78,18-69,-19 89,24-97,-1 0,1 0,0 0,0 0,0-1,1 1,0 0,-1 0,1 0,0 0,1-1,-1 1,1-1,0 1,-1-1,2 1,-1-1,0 0,1 0,-1 0,1 0,0-1,0 1,2 1,11 4</inkml:trace>
  <inkml:trace contextRef="#ctx0" brushRef="#br0" timeOffset="32713.092">20377 812,'29'-8,"0"-2,-1-1,-1-2,1 0,-2-2,0-1,-1-1,-1-1,12-12,17-38,-51 66,-1 0,0 0,1-1,-1 1,0 0,0 0,-1-1,1 1,0-1,-1 1,1-1,-1 1,0-1,0 1,0-1,0 1,0 0,-1-1,1 1,-1-1,1 1,-1-1,0 1,0 0,0 0,0-1,-1 1,1 0,0 0,-1 0,0 0,0 0,-3 0,0 1,0 0,0 0,-1 0,1 0,-1 1,1 0,0 0,-1 1,1-1,0 1,-1 0,1 1,0-1,0 1,0 0,0 0,0 1,0-1,1 1,-1 0,1 0,-4 4,-10 7,1 1,0 0,1 1,1 1,0 1,1 0,1 1,1 0,1 1,0 0,2 1,-3 8,9-25,1-1,0 0,0 0,0 1,1-1,-1 1,1 0,-1-1,1 1,1 0,-1 0,0 0,1-1,0 1,0 0,0 0,0 0,1 0,-1 0,1 0,0-1,0 1,1 0,-1-1,1 1,-1-1,1 1,0-1,1 0,-1 1,0-1,1-1,0 1,0 0,0-1,0 1,0-1,0 0,1 0,-1 0,1 0,0-1,11 2,0 0,1-2,-1 0,1-1,0 0,-1-1,1-1,-1 0,1-2,-1 1,0-2,0 0,-1-1,0 0,0-1,10-6,23-16,-25 15</inkml:trace>
  <inkml:trace contextRef="#ctx0" brushRef="#br0" timeOffset="33966.272">21140 502,'-30'21,"2"1,1 2,0 0,2 2,1 1,1 1,-19 30,21 10,21-67,0 1,0-1,0 1,0 0,0-1,1 1,-1-1,0 1,1-1,-1 1,1-1,0 1,-1-1,1 0,0 1,0-1,0 0,0 0,0 1,0-1,0 0,0 0,1 0,-1 0,0 0,1-1,-1 1,0 0,1-1,-1 1,1-1,-1 1,1-1,0 0,-1 1,1-1,-1 0,1 0,-1 0,1 0,0-1,14-2,-1 0,0-2,-1 0,1 0,-1-2,0 0,0 0,-1-1,0-1,0 0,-1-1,0 0,-1-1,0 0,-1-1,3-5,43-68,-46 111,-10 16,-2-35,1-1,0 0,0 0,0 1,1-1,0 1,0-1,0 0,1 1,0-1,0 0,1 1,0-1,0 0,0 0,1 0,0-1,0 1,0-1,1 1,0-1,0 0,0-1,1 1,-1-1,1 1,0-1,1-1,-1 1,0-1,1 0,1 0,-3-2,1 0,0-1,0 0,0 0,0 0,0-1,0 1,0-1,0-1,0 1,-1 0,1-1,0 0,-1 0,1-1,-1 1,0-1,0 0,0 0,0 0,-1-1,2-1,68-87,44-56,-104 132,1 0,1 1,0 0,1 2,0-1,1 2,1 0,0 1,0 1,9-2,-26 11,0 0,0 0,1 1,-1-1,0 0,0 1,0 0,1-1,-1 1,0 0,0-1,1 1,-1 0,0 0,1 0,-1 0,0 0,1 0,-1 0,0 1,0-1,1 1,-1-1,0 0,0 1,0 0,1-1,-1 1,0 0,0 0,0-1,0 1,0 0,0 0,-1 0,1 0,0 0,0 0,-1 0,1 1,0-1,-1 0,0 0,1 1,-1-1,1 0,-1 0,0 1,0-1,0 0,0 1,0-1,0 0,0 1,0-1,-1 0,1 0,0 1,-1-1,1 0,-1 0,0 0,1 1,-1-1,0 0,-1 1,-1 0,0-1,0 1,0-1,1 0,-1 0,0 0,-1 0,1 0,0-1,0 1,0-1,0 0,0 0,0 0,-1 0,1-1,0 1,0-1,0 0,-36 0,33 3,-1 0,1 1,-1-1,1 1,0 1,0-1,0 1,0 0,1 1,0-1,0 1,0 0,0 0,1 0,0 1,0 0,0 0,1 0,0 0,0 0,0 1,1-1,0 1,0 0,1-1,0 1,0 0,0 0,1 0,0 0,1 0,-1 0,1 0,1 0,-1-1,1 1,1 1,-2-4,1 0,0 0,0 0,0-1,1 1,-1-1,1 1,0-1,0 0,0 0,0-1,1 1,-1 0,1-1,-1 0,1 0,0 0,0 0,0-1,0 0,0 1,0-1,0-1,1 1,-1-1,0 1,0-1,1-1,-1 1,4-1,6 0,1-2,-1 1,0-2,0 0,0 0,0-1,-1-1,8-5,9-8,-2-2,-1-1,0-2,-2 0,0-2,-2 0,-1-2,17-28,-10 12,-3-1,-1-1,-3-1,-2-1,-1-1,7-37,-6-16,-26 95,-3 24,-35 104,6 2,5 2,3 11,25-15,6-117,0 0,0 0,0 0,0 0,0 0,1 0,0-1,0 1,0-1,0 1,0-1,1 0,-1 0,1 0,0 0,0 0,0-1,1 1,-1-1,0 0,1 0,0 0,-1 0,1-1,0 1,0-1,0 0,1 0,6-2,1 0,0-1,-1 0,1 0,-1-2,0 1,0-1,0-1,-1 0,0-1,1 0,-2 0,1-1,-1 0,6-6,-6 6,162-106,-119 90,-51 22,0 1,1 0,-1-1,0 1,0 0,0 0,0 0,1 0,-1 0,0 0,0 0,0 0,1 0,-1 0,0 1,0-1,0 0,0 1,0-1,0 1,0-1,0 1,0 0,0-1,0 1,0 0,0 0,0 0,0 0,-1-1,1 1,0 0,-1 0,1 1,-1-1,1 0,-1 0,1 0,-1 0,0 0,0 0,1 1,-1-1,0 1,-18 84,15-80,0 1,1 0,-1 0,1 0,1 0,0 1,0-1,0 0,1 1,0-1,0 0,1 6,1-10,0 0,0 0,0 0,0 0,0-1,1 1,-1-1,1 1,0-1,-1 0,1 0,0 0,0 0,1-1,-1 1,0-1,0 0,1 0,-1 0,1 0,-1-1,0 0,1 1,-1-1,1 0,-1 0,1-1,-1 1,1-1,-1 0,1 0,-1 0,0 0,0 0,3-3,13-2</inkml:trace>
  <inkml:trace contextRef="#ctx0" brushRef="#br0" timeOffset="6187.58">4291 389,'0'0</inkml:trace>
  <inkml:trace contextRef="#ctx0" brushRef="#br0" timeOffset="7800.692">5561 1066,'256'-215,"-243"203,-1 0,0 0,0-1,-2-1,1 0,-2 0,0-1,0 0,-2-1,0 0,0 0,-2 0,0-1,-1 0,-1 0,2-13,-6 28,0-1,0 0,1 1,-1-1,-1 1,1-1,0 1,-1 0,1 0,-1-1,0 1,1 0,-1 0,0 0,0 1,0-1,-1 0,1 1,0 0,-1-1,1 1,-1 0,1 0,-1 0,1 1,-1-1,0 0,1 1,-1 0,0 0,0 0,1 0,-1 0,0 0,1 1,-1-1,0 1,1 0,-1 0,1 0,-1 0,1 0,-1 0,1 1,0-1,0 1,0 0,0 0,0-1,0 1,0 0,0 1,1-1,-1 0,1 0,0 1,-1-1,1 2,-1-2,0 1,1 0,-1 0,1-1,-1 1,1 0,0 0,0 0,1 0,-1 0,1 1,-1-1,1 0,0 0,0 0,0 0,1 0,-1 1,1-1,-1 0,1 0,0 0,1 0,-1 0,0-1,1 1,-1 0,1-1,0 1,0-1,0 1,0-1,1 0,-1 0,0 0,1 0,0 0,-1 0,1-1,0 1,0-1,0 0,0 0,0 0,0 0,0-1,0 1,0-1,3 0,140 12,-144-12,1 0,0 1,0-1,0 1,-1 0,1 0,0 0,-1 0,1 0,-1 1,0-1,1 1,-1-1,0 1,0 0,0 0,0 0,0 0,0 0,0 1,-1-1,1 0,-1 1,0-1,0 1,0 0,0-1,0 1,0 0,-1-1,1 4,-1 97,-2-72,10 66,-7-95,0 1,-1-1,1 0,0 0,0 1,1-1,-1 0,0 0,1 0,-1 0,1 0,-1 0,1 0,0-1,0 1,0-1,0 1,0-1,0 0,1 0,-1 0,0 0,0 0,1 0,-1-1,1 1,-1-1,1 1,-1-1,1 0,-1 0,1 0,-1 0,0-1,1 1,-1-1,1 0,23-7,-2-5</inkml:trace>
  <inkml:trace contextRef="#ctx0" brushRef="#br0" timeOffset="8206">6379 897,'18'-3,"0"-1,0 0,0-1,-1-1,0 0,0-1,-1-1,0-1,0 0,-1-2,0 1,-1-2,0 0,-1 0,3-4,-14 14,-1 1,1 0,0-1,-1 1,1-1,-1 0,1 1,-1-1,0 0,0 0,0 0,0 0,0 0,0 0,0 0,-1 0,1 0,-1 0,1 0,-1-1,0 1,0 0,0 0,0 0,0-1,-1 1,1 0,-1 0,1 0,-1 0,0 0,0 0,0 0,0 0,0 0,0 0,0 0,-1 1,1-1,-1 0,1 1,-1-1,0 1,0 0,1 0,-1-1,0 1,0 0,0 1,0-1,0 0,0 0,-1 1,1-1,-2 1,-2 0,0 0,0 1,0 0,0 0,0 0,0 1,0 0,1 0,-1 1,1-1,-1 1,1 0,0 0,0 1,1 0,-1 0,1 0,-1 0,1 1,1-1,-1 1,-1 3,-3 3,0 1,1 1,0-1,1 1,1 0,0 0,1 1,0-1,0 5,3-13,0 0,1 0,-1 1,1-1,0 0,1 0,-1 0,1 0,0 0,0 0,1 0,-1 0,1 0,0 0,0-1,1 1,0-1,-1 1,1-1,1 0,-1 0,1-1,-1 1,1-1,0 1,0-1,1 0,-1-1,0 1,1-1,0 0,0 0,-1 0,1-1,0 0,0 1,1-2,1 1,8 0,1-1,-1 0,1-1,-1 0,0-2,0 0,0 0,0-2,0 0,-1 0,1-1,-2-1,1-1,-1 0,0 0,0-1,-1-1,-1 0,2-2,5-5</inkml:trace>
  <inkml:trace contextRef="#ctx0" brushRef="#br0" timeOffset="8574.093">7170 586,'-12'9,"0"0,2 0,-1 1,1 0,0 1,1 0,1 1,-1 0,2 0,0 1,-3 8,9-19,0 0,1 1,0-1,-1 1,1-1,0 0,0 1,0-1,1 1,-1-1,1 1,-1-1,1 0,0 1,0-1,0 0,0 0,0 0,0 0,0 0,1 0,-1 0,1 0,0 0,0 0,-1-1,1 1,0-1,0 0,0 1,1-1,-1 0,0 0,0 0,1 0,-1-1,0 1,1-1,-1 1,1-1,-1 0,0 0,1 0,-1 0,3-1,61 33,-64-27,-1 1,0 0,0 0,0 0,-1 0,1 1,-1-1,-1 0,1 0,-1 0,-1 0,1 0,-1 0,0-1,0 1,0 0,-1-1,0 1,0-1,0 0,-1 0,0 0,0-1,0 1,0-1,-1 0,1 0,-6 2,5-1,0 0,0-1,-1 0,0 0,0 0,0-1,0 1,0-2,-1 1,1-1,-1 0,0 0,0-1,0 1,0-2,1 1,-1-1,-2 0,-9-4</inkml:trace>
  <inkml:trace contextRef="#ctx0" brushRef="#br0" timeOffset="8916.147">7564 785,'-3'3,"-14"15,0 1,1 0,2 2,0-1,1 2,0-1,2 2,1 0,-2 9,11-30,0 0,0 0,1 0,-1 0,1 0,0 0,0 0,0 0,0 1,0-1,0 0,0 0,1 0,-1 0,1 0,-1 0,1 0,0-1,0 1,0 0,0 0,0 0,0-1,0 1,0 0,1-1,-1 0,1 1,-1-1,1 0,0 1,0-1,-1 0,1 0,0 0,0-1,0 1,0 0,0-1,0 1,0-1,0 0,1 0,92-11,-86 7,0 0,0 0,0-1,-1 0,1-1,-1 0,0 0,-1 0,0-1,0 0,0-1,-1 0,0 0,0 0,-1-1,3-6,-5 10,-1 0,0 0,0 0,-1 0,0 0,0-1,0 1,0 0,-1-1,0 1,0-1,0 1,-1 0,0-1,0 1,0 0,0 0,-1-1,0 1,0 0,-1 1,1-1,-1 0,0 1,0-1,-1 1,1 0,-1 0,0 0,0 1,-1-1,1 0,-1 0,0 1,0 0,-1 0,1 0,-1 0,1 1,-1 0,0 0,0 1,0-1,0 1,0 1,0-1,0 1,0 0,0 0,-2 1,-11 4</inkml:trace>
  <inkml:trace contextRef="#ctx0" brushRef="#br0" timeOffset="9422.547">7762 1039,'104'-144,"-49"69,-54 76,1-1,-1 1,0-1,1 1,-1 0,0 0,0 0,1 0,-1 0,0 0,0 0,0 0,0 0,-1 0,1 0,0 1,0-1,-1 0,1 1,-1-1,1 0,-1 1,1-1,-1 1,0-1,0 1,0-1,0 0,0 1,0 0,2 4,0-1,-1 0,1 0,0 0,1 0,-1-1,1 1,0-1,0 0,0 0,0 0,1 0,0 0,0-1,0 1,0-1,0 0,1-1,-1 1,1-1,0 0,0 0,0 0,0-1,0 1,0-1,0 0,0-1,0 1,1-1,-1 0,0-1,0 1,0-1,0 0,1 0,-1-1,0 1,-1-1,1 0,0-1,1 0,7-7,0-1,-1-1,-1 0,1-1,-2 0,0-1,0 0,-2-1,1 1,-2-2,0 1,-1-1,4-15,-9 0,-7 35</inkml:trace>
  <inkml:trace contextRef="#ctx0" brushRef="#br0" timeOffset="9873.308">8637 785,'0'0,"0"0,-1 1,1-1,-1 0,1 1,-1-1,1 0,-1 0,1 1,-1-1,1 0,-1 0,1 0,-1 0,1 0,-1 1,1-1,-1 0,1 0,-1 0,1-1,-1 1,1 0,-1 0,1 0,-1 0,1 0,-1-1,1 1,-1 0,1 0,-1-1,1 1,0 0,-1-1,1 1,-1 0,1-1,0 1,-1-1,1 1,0 0,0-1,-1 1,1-1,0 1,0-1,0 1,-1-1,1 1,0-1,0 0,0 1,0-1,0 1,0-1,0 1,0-1,0 1,1-1,-1 1,0-1,0 1,1-1,-16 7,0 1,1 1,0 0,0 1,1 0,0 1,0 0,2 1,-1 1,1 0,-3 5,11-14,1 0,-1 1,1-1,-1 1,1-1,0 1,0 0,1-1,-1 1,1 0,0 0,0 0,0 0,1 1,-1-1,1 0,0 0,0 0,0 0,1 1,-1-1,1 0,0 0,1 0,-1 0,0 0,1-1,0 1,0 0,0-1,1 1,-1-1,1 0,0 0,0 0,0 0,0 0,0-1,0 1,1-1,-1 0,1 0,0 0,0 0,0-1,0 0,0 1,0-1,0-1,4 1,6-5,-1-1,0-1,0 0,0 0,-1-2,1 1,-2-2,1 1,-1-2,-1 1,0-1,0-1,-1 0,0-1,4-7,-8 13,54-62,-48 98,-10-21,-1 1,2-1,-1 1,2-1,-1 1,1-1,0 0,1 0,0 0,4 5,1 2</inkml:trace>
  <inkml:trace contextRef="#ctx0" brushRef="#br0" timeOffset="10305.219">8975 982,'154'-162,"-153"161,1 0,0 0,0 0,0 0,0 1,-1-1,1 0,0 1,0 0,0-1,0 1,0 0,0 0,0 0,0 0,0 1,0-1,0 0,0 1,0-1,0 1,0 0,0 0,0 0,-1 0,1 0,0 0,-1 0,1 0,-1 1,1-1,-1 1,0-1,1 1,-1-1,0 1,0 0,0 0,0-1,0 1,-1 0,1 0,-1 0,1 0,-1 0,0 0,1 0,-1 0,0 0,0 2,20 35,-15-36,0 0,0-1,0 1,1-1,-1-1,0 1,1-1,-1 1,1-2,-1 1,1-1,0 1,-1-1,1-1,-1 1,1-1,-1 0,1-1,-1 1,1-1,-1 0,0 0,0-1,0 1,0-1,0 0,-1-1,0 1,1-1,-1 0,0 0,-1 0,1 0,-1-1,0 1,0-1,2-4,6-6</inkml:trace>
  <inkml:trace contextRef="#ctx0" brushRef="#br0" timeOffset="10671.843">9737 728,'-7'2,"1"0,0 0,-1 1,1-1,0 1,0 1,0-1,1 1,-1 0,1 1,0-1,0 1,1 0,-1 0,1 0,0 1,-1 2,0-1,2-5,0 0,0 1,1-1,-1 1,1 0,0-1,0 1,0 0,0 1,0-1,1 0,-1 0,1 1,0-1,0 1,0-1,1 1,-1-1,1 1,0 0,0-1,0 1,0-1,1 1,0-1,-1 1,1-1,0 1,1-1,-1 1,1-1,-1 0,1 0,0 0,0 0,0 0,1 0,-1-1,1 1,-1-1,1 1,0-1,0 0,0 0,0 0,0-1,0 1,2 0,6 0,0-1,1 1,-1-2,1 0,-1 0,0-1,1 0,-1-1,0 0,0-1,0 0,0-1,0 0,6-5,5-1</inkml:trace>
  <inkml:trace contextRef="#ctx0" brushRef="#br0" timeOffset="11087.094">9963 897,'181'-14,"-172"12,0 0,0-1,0 1,0-2,0 1,-1-1,0-1,1 1,-2-1,1-1,-1 0,1 0,-1 0,-1-1,0 0,0 0,0 0,0-2,-4 6,-1 0,1 0,-1 0,1 0,-1 0,0 0,0 0,-1 0,1-1,-1 1,1 0,-1-1,0 1,0 0,-1-1,1 1,-1 0,0 0,1-1,-1 1,-1 0,1 0,0 0,-1 0,0 0,1 0,-1 1,0-1,0 0,-1 1,1 0,-1-1,1 1,-1 0,0 0,1 1,-1-1,0 0,0 1,0 0,0 0,-1 0,1 0,0 0,0 0,-1 1,1 0,-3 0,-2-1,0 1,0 0,-1 0,1 1,0 0,0 1,0 0,0 0,0 1,0 0,1 0,-1 0,1 1,0 0,0 1,0 0,1 0,0 0,0 1,0 0,1 0,-1 0,1 1,1 0,-1 0,1 0,1 0,-1 1,1-1,1 1,-1 0,1 0,0 0,1 0,0 0,1 1,-1-1,2 4,0-2,1 0,1 0,0 0,0-1,1 1,1-1,-1 0,1 0,1 0,-1-1,2 0,-1 0,1 0,0-1,1 0,-1-1,1 1,1-1,-1-1,1 0,0 0,0 0,1-2,-1 1,1-1,0 0,0-1,0 0,0-1,0 0,0 0,4-1,15 2,1-1,-1-1,0-2,0-1,-1-1,1-1,-1-2,0 0,0-2,16-8,-20 4</inkml:trace>
  <inkml:trace contextRef="#ctx0" brushRef="#br0" timeOffset="6016.801">4234 756,'5'19,"1"16,1 7,-7-4,-3-8</inkml:trace>
  <inkml:trace contextRef="#ctx0" brushRef="#br0" timeOffset="6653.3">4488 1039,'115'-253,"-115"252,0-1,1 1,-1 0,0 0,0 0,1 0,-1 0,0 0,1 0,-1 0,1 0,-1 0,1 0,0 1,-1-1,1 0,0 0,0 0,0 1,-1-1,1 0,0 1,0-1,0 1,0-1,0 1,0 0,0-1,0 1,0 0,0 0,1-1,-1 1,0 0,0 0,0 0,0 0,0 1,0-1,0 0,0 0,0 1,0-1,0 0,0 1,0-1,0 1,0 0,0-1,0 1,0 0,-1-1,1 1,0 0,0 0,-1 0,1 0,0-1,-1 1,1 0,-1 0,0 0,1 0,-1 1,3 3,-2 1,1 0,-1-1,1 1,1-1,-1 1,1-1,0 0,0 0,0 0,1 0,-1-1,1 0,1 1,-1-1,0-1,1 1,0-1,0 1,0-1,0-1,1 1,-1-1,1 0,-1 0,1 0,0-1,-1 0,1 0,0-1,0 1,0-1,1-1,0-2,0 0,1-1,-1 0,-1 0,1 0,0-1,-1 0,0-1,0 1,-1-1,0 0,0-1,0 1,-1-1,1 0,-2 0,1 0,-1 0,0-1,-1 0,1 1,-2-1,1 0,-1 0,0 0,-1 0,0 0,0 0,0 0,-1 0,-1 0,0-3,-5-8</inkml:trace>
  <inkml:trace contextRef="#ctx0" brushRef="#br0" timeOffset="17257.808">11261 699,'-1'44,"-1"-31,1 0,0 0,1 0,1 0,0 0,0 0,1 0,1 0,0 0,1-1,0 1,1-1,1 0,0 0,3 3,-5-11,1 0,1 0,-1-1,1 0,-1 0,1 0,0-1,0 0,0 0,0 0,0-1,0 0,1 0,-1 0,0-1,1 0,-1 0,0-1,1 0,-1 0,0 0,0-1,0 0,0 0,0 0,0-1,0 0,-1 0,0-1,1 1,-1-1,0 0,-1-1,1 1,-1-1,1-1,94-117,-99 122,0 0,0 0,1 0,-1 0,0 0,0 0,1 0,-1 0,0 0,1 0,-1 0,1 0,-1 0,1 0,0 0,-1 1,1-1,0 0,-1 0,1 1,0-1,0 0,0 1,0-1,0 1,0-1,0 1,0 0,0-1,0 1,0 0,0 0,0 0,0-1,0 1,0 0,0 0,0 1,0-1,0 0,0 0,0 0,0 1,0-1,0 0,0 1,0-1,0 1,0-1,0 1,0 0,-1-1,1 1,0 0,0 0,8 40,-9-36,0-1,1 0,-1 0,1 0,0 0,0 0,0 0,1 0,-1-1,1 1,0 0,0-1,0 1,1-1,-1 0,1 1,0-1,0-1,0 1,0 0,0-1,0 1,1-1,2 1,-1-1,-1-1,0 0,1 0,0 0,-1-1,1 1,-1-1,1 0,0 0,-1-1,1 0,-1 1,1-2,-1 1,1 0,-1-1,0 0,0 0,0 0,0 0,0-1,0 0,-1 0,1 0,-1 0,3-3,75-98,-71 87,-2 1</inkml:trace>
  <inkml:trace contextRef="#ctx0" brushRef="#br0" timeOffset="17526.106">12221 756,'0'19,"0"11,-5 1,-6 0,-1-6</inkml:trace>
  <inkml:trace contextRef="#ctx0" brushRef="#br0" timeOffset="17772.108">12221 361,'0'0</inkml:trace>
  <inkml:trace contextRef="#ctx0" brushRef="#br0" timeOffset="19277.416">13604 785,'16'2,"1"-1,-1 0,1-2,-1 1,1-2,-1 0,0-1,0-1,0 0,0-2,0 1,-1-2,0 0,-1-1,9-5,-16 8,0-1,-1 0,1 0,-1 0,-1-1,1 0,-1 0,0-1,-1 1,1-1,-2 0,3-6,-5 11,0 1,0-1,0 0,-1 0,1 0,-1 0,0 0,0 0,0 0,0 0,0 0,-1 0,0 0,1 0,-1 0,0 0,0 1,0-1,-1 0,1 1,-1-1,0 1,1-1,-1 1,0 0,0-1,-1 1,1 0,0 1,-1-1,1 0,-1 1,1-1,-1 1,0 0,0 0,1 0,-1 0,-6-1,0 0,0 1,-1 0,1 1,0 0,0 0,0 1,0 0,0 0,0 1,0 1,0-1,1 2,-1-1,1 1,0 0,0 1,0-1,1 2,-1-1,1 1,0 0,1 1,0-1,0 1,0 1,1-1,0 1,0 0,1 0,0 0,1 0,0 1,0 0,0-1,1 1,1 0,-1 0,2 1,-1-1,1 0,1 0,-1-2,0-1,1 1,0-1,0 1,1-1,0 0,0 0,1 0,-1 0,1 0,1 0,-1-1,1 1,0-1,0 0,0 0,1-1,-1 1,1-1,1 0,-1 0,0-1,1 1,4 1,4 2,1-1,0 0,0-1,0-1,1 0,-1-1,1-1,0 0,9-1,-14 0,1-1,-1 0,1 0,-1-1,0-1,0 0,0 0,0-1,0-1,0 1,-1-2,1 0,-1 0,0 0,-1-2,1 1,-1-1,0-1,80-101,-78 93</inkml:trace>
  <inkml:trace contextRef="#ctx0" brushRef="#br0" timeOffset="19592.4">14281 531,'74'255,"-38"-162,-35-92,0 0,-1-1,1 1,0 0,0 0,0 0,0-1,0 1,0 0,0-1,0 1,0-1,0 1,0-1,0 0,0 1,0-1,1 0,-1 0,0 0,0 0,0 0,0 0,1 0,-1 0,0 0,0-1,0 1,0 0,0-1,0 1,0-1,0 1,0-1,0 0,0 1,0-1,0 0,0 0,0 1,0-1,-1 0,1 0,0 0,-1 0,1-1,32-50,-31 47,89-171,-43 63,-41 89</inkml:trace>
  <inkml:trace contextRef="#ctx0" brushRef="#br0" timeOffset="19926.64">14902 728,'15'-16,"-1"0,-1-2,0 1,-1-2,-1 0,-1 0,-1 0,0-2,0-2,-8 21,0 1,-1 0,1-1,0 1,-1-1,1 1,-1-1,1 1,-1-1,0 1,1-1,-1 1,0-1,0 0,0 1,0-1,0 1,-1-1,1 1,0-1,-1 1,1-1,-1 1,0-1,1 1,-1-1,0 1,0 0,0-1,0 1,0 0,0 0,0 0,0 0,-1 0,1 0,0 0,-1 0,1 1,0-1,-1 0,1 1,-1-1,1 1,-1-1,0 1,1 0,-1 0,1 0,-1 0,1 0,-1 0,0 0,1 0,-1 1,1-1,-1 0,1 1,-1 0,1-1,-2 2,-9 3,0 2,0-1,1 2,0-1,0 2,1-1,0 1,0 1,1 0,0 0,1 1,0 0,1 1,0-1,1 1,0 1,1-1,0 1,1 0,1 0,0 0,0 0,2 1,-1 6,1-16,1 0,-1 0,1 0,0 1,1-1,-1 0,1 0,-1 0,1 0,0 0,1 0,-1 0,1 0,0 0,-1 0,2-1,-1 1,0-1,1 0,0 1,-1-1,1 0,1 0,-1-1,0 1,1-1,-1 0,1 0,-1 0,1 0,0 0,0-1,0 0,0 0,0 0,0 0,1-1,-1 1,12 0,1-1,0 0,0-1,-1-1,1 0,-1-1,1-1,-1-1,0 0,-1-1,1-1,-1 0,-1-1,1-1,1-2,8-6</inkml:trace>
  <inkml:trace contextRef="#ctx0" brushRef="#br0" timeOffset="20308.914">15184 869,'181'-186,"-165"167,9-2,-14 43,-11-16,0 0,1 0,-1 0,1-1,0 1,1 0,-1-1,1 1,0-1,0 0,1 1,0-1,0 0,0 0,0-1,1 1,0-1,0 0,0 1,0-2,1 1,-1-1,1 1,0-1,4 2,0-2,0 0,0-1,0 0,1 0,-1-1,1 0,-1-1,1 0,-1-1,0 1,1-2,-1 1,0-2,1 1,-1-1,0 0,-1-1,1 0,-1 0,0-1,0 0,0-1,0 1,-1-2,0 1,0-1,-1 0,0 0,0-1,-1 1,3-6,3-8</inkml:trace>
  <inkml:trace contextRef="#ctx0" brushRef="#br0" timeOffset="20603.982">16031 22,'5'43,"-3"39,-3 14,0-4,0-8,0-13,0-10,0-10,0-9,1-7,5-4,1-3,0-1,-1-1,-1 0,-2 1,-1-5</inkml:trace>
  <inkml:trace contextRef="#ctx0" brushRef="#br0" timeOffset="20842.085">15833 586,'38'-4,"33"-3,8 1,-9 6,-12 3,-15 1</inkml:trace>
  <inkml:trace contextRef="#ctx0" brushRef="#br0" timeOffset="21426.371">16398 615,'-2'12,"1"0,0 0,1 0,0 0,1 0,0 0,1 0,0 0,1 0,1-1,0 1,0-1,1 0,0 0,1 0,0-1,1 0,4 5,-7-11,1-1,-1 1,1-1,0 0,-1-1,1 1,0-1,1 0,-1 0,0-1,1 1,-1-1,0 0,1-1,0 1,-1-1,1 0,-1-1,1 1,-1-1,1 0,-1 0,0-1,1 0,-1 0,0 0,0 0,0-1,-1 0,1 0,-1 0,1-1,-1 0,0 1,0-1,-1 0,1-1,-1 1,0-1,0 0,0 1,-1-1,1-3,56-109,-49 91</inkml:trace>
  <inkml:trace contextRef="#ctx0" brushRef="#br0" timeOffset="22959.296">17019 643,'-10'1,"0"1,0 0,0 1,1 0,-1 1,1 0,-1 0,1 1,1 0,-1 1,1 0,0 0,0 1,0 0,-2 4,7-9,1 1,0-1,1 1,-1-1,0 1,1-1,-1 1,1 0,0 0,0 0,0 0,0 0,1 0,-1 0,1 0,0 0,0 0,0 0,0 0,0 0,1 0,-1 0,1 0,0 0,0 0,0 0,0 0,1-1,-1 1,1 0,-1-1,1 1,0-1,0 1,0-1,0 0,1 0,-1 0,0 0,1-1,0 1,-1 0,1-1,0 0,0 0,0 0,2 1,7-1,0 1,0-2,0 0,0 0,0-1,0-1,0 0,0 0,-1-1,1-1,-1 0,0 0,0-1,0-1,-1 0,0 0,0-1,0 0,-1-1,0 0,0 0,-1-1,3-4,-10 11,0 0,0 1,1-1,-1 0,1 1,0-1,-1 1,1-1,0 1,0 0,0 0,0 0,0 0,0 0,0 0,0 1,0-1,0 0,0 1,1 0,-1 0,0-1,0 1,1 1,-1-1,0 0,0 0,0 1,0-1,1 1,-1 0,0 0,0 0,0 0,0 0,0 0,-1 0,1 1,0-1,-1 1,1-1,0 1,-1 0,0-1,1 1,-1 0,0 0,1 1,0 2,1 0,0-1,0 0,0 1,1-1,0 0,0-1,0 1,0-1,0 0,1 1,-1-2,1 1,0-1,0 1,0-2,0 1,0 0,0-1,0 0,1 0,-1 0,1-1,-1 0,0 0,1 0,-1-1,0 0,1 0,-1 0,0-1,5-1,5-6,1-1,-2-1,1 0,-2-1,1-1,-2 0,0-1,0 0,-1 0,32-37,-27 31,-1-1,0 0,-2-1,-1-1,-1 0,0 0,-2-1,-1-1,-1 1,0-6,1-86,-8 113,-1 0,1 1,-1-1,1 0,-1 0,0 1,0-1,0 1,0-1,0 1,0-1,-1 1,0 0,1 0,-1-1,0 1,0 0,0 1,0-1,0 0,0 0,-1 1,1 0,-1-1,1 1,-1 0,1 0,-1 0,0 1,1-1,-1 0,0 1,1 0,-1 0,0 0,0 0,0 0,1 0,-3 1,-6 4,1 0,-1 0,1 1,1 0,-1 1,1 0,0 1,1 0,0 0,0 1,0 0,1 0,1 0,0 1,0 0,1 1,0-1,1 1,0 0,0 0,1 0,1 0,0 1,0 8,-2-7,2 1,-1 0,2 0,0 0,0 0,1 0,1 0,1-1,0 1,0 0,1 0,1-1,1 0,0 0,0 0,1 0,1-1,0 0,1 0,0-1,0 0,2 0,-1-1,1 0,1-1,-1 0,2-1,-1 0,1-1,4 2,-6-3,-1-1,1 0,0 0,1-1,-1-1,1 1,0-2,-1 0,1 0,0-1,0 0,1-1,-1 0,0-1,0 0,0 0,0-2,-1 1,1-1,0-1,-1 0,1-1,9-11,0-1,-2-1,0-1,-1 0,-1-1,-1-1,0 0,-2-1,-1-1,0 0,0-6,-8 21,76-229,-78 230,2-3,-1-1,0-1,0 1,-1 0,0-1,-1 1,-1-1,0 1,0-1,-1 1,-2-9,3 19,0 0,-1-1,1 1,0 0,-1 0,1 0,-1 0,1 0,-1 0,0 0,1 0,-1 0,0 0,0 0,0 0,0 1,0-1,0 0,0 1,0-1,0 0,0 1,0 0,0-1,0 1,0-1,0 1,0 0,-1 0,1 0,0 0,0 0,0 0,-1 0,1 0,0 0,0 0,0 1,0-1,-1 0,1 1,0-1,0 1,0-1,0 1,0 0,0 0,-41 40,31-25,1 1,0 0,1 0,1 1,1 0,0 0,2 1,0-1,1 1,0 5,-4 19,4-28,1 0,0 0,1 1,1-1,0 1,2-1,-1 1,2-1,0 1,4 13,-2-18,0-1,1 1,0-1,1 0,0-1,1 1,-1-1,2 0,-1-1,2 0,-1 0,1 0,0-1,0-1,8 5,-12-8,1 0,0 0,0 0,0-1,0 1,1-1,-1-1,1 1,-1-1,1-1,0 1,-1-1,1 0,-1 0,1-1,0 0,-1 0,1-1,-1 0,0 0,1 0,-1-1,0 1,-1-2,1 1,0-1,0 0,1-1,-1 1,0-1,0 0,-1 0,1-1,-1 0,0 1,-1-2,1 1,-1-1,0 1,-1-1,0 0,0-1,0 1,0-5,-3 11,0 0,0 1,-1-1,1 0,0 1,-1-1,1 0,-1 1,1-1,0 1,-1-1,1 0,-1 1,0-1,1 1,-1 0,1-1,-1 1,0 0,1-1,-1 1,0 0,1-1,-1 1,0 0,0 0,1 0,-1 0,0 0,0 0,1 0,-1 0,0 0,1 0,-1 0,0 0,0 1,1-1,-1 0,0 1,1-1,-1 0,0 1,1-1,-1 1,1-1,-1 1,1-1,-1 1,1-1,-1 1,1-1,-1 1,1 0,0-1,-1 1,1 0,0-1,0 1,-1 0,1-1,0 1,0 0,0 0,0 0,-35 88,35-87,-1 1,1 0,0-1,0 1,0 0,0-1,1 1,-1 0,1-1,0 1,-1-1,1 1,0-1,0 1,1-1,-1 0,1 1,-1-1,1 0,-1 0,1 0,0 0,0 0,0-1,0 1,0-1,1 1,-1-1,0 0,1 1,-1-1,1-1,-1 1,2 0,2 1,1-1,-1 0,1 0,-1 0,1-1,-1 0,1-1,-1 1,1-1,-1 0,1-1,-1 0,0 0,0 0,0 0,0-1,0 0,0-1,-1 1,4-4,94-98,-64 57,-37 47,-1 0,1 0,-1 0,1 0,-1 0,1 1,-1-1,1 0,0 1,-1-1,1 1,0-1,0 1,-1 0,1 0,0 0,0 0,-1 0,1 0,0 0,0 1,-1-1,1 0,0 1,-1 0,1-1,0 1,-1 0,1 0,-1 0,1 0,-1 0,0 0,1 0,-1 1,0-1,0 0,0 1,1 1,46 60,-47-62,16 23,0-1,-2 2,0 1,-2-1,-1 2,-1 0,-1 0,-2 1,0 0,-2 1,-1 0,-2 0,0 0,-2 0,-1 0,-2 0,-1 0,-1 0,-4 16,0-19,-2 0,0-1,-1-1,-2 0,0 0,-2-1,0-1,-2-1,0 0,-13 11,24-27,1-2,-1 1,0 0,0-1,0 0,0-1,-1 1,1-1,-1-1,1 1,-1-1,-5 1,9-2,1 0,0 0,-1 0,1 0,0 0,-1 0,1-1,0 1,-1-1,1 1,0-1,0 0,-1 0,1 0,0 0,0-1,0 1,0 0,1-1,-1 1,0-1,1 0,-1 0,1 1,-1-1,1 0,0 0,0 0,0-1,0 1,0 0,0 0,0 0,1-1,-1 1,1 0,0-3,0-8,2-1,-1 0,2 1,0-1,0 1,2 0,-1 0,2 0,0 0,0 1,5-6,-2 0,17-31,3 0,2 2,2 1,1 2,3 1,25-22,50-19,-79 63</inkml:trace>
  <inkml:trace contextRef="#ctx0" brushRef="#br0" timeOffset="18260.26">12559 164,'10'38,"3"32,-1 9,-2 1,-8-9,-4-12,-1-6,-1-7,0-6,-3-6,-1-4,0-2,3 0,1-2,-3-4,0-1,1 0,1-3</inkml:trace>
  <inkml:trace contextRef="#ctx0" brushRef="#br0" timeOffset="18553.094">12842 192,'-5'38,"4"27,1 8,1-4,1-9,-1-6,0-6,4-7,2-5,-1-5,-1-2,-1-2,-2 0,-1 0,-1 0,0 0,5 1,1-5</inkml:trace>
  <inkml:trace contextRef="#ctx0" brushRef="#br0" timeOffset="37696.25">4375 1659,'-74'14,"73"-14,-1 0,1 1,-1 0,1-1,-1 1,1 0,-1 0,1 0,-1 0,1 0,0 0,-1 0,1 0,0 0,0 1,0-1,0 0,0 1,0-1,1 1,-1-1,0 1,1-1,-1 1,1 0,0-1,-1 1,1-1,0 1,0 0,0 0,0-1,0 1,0 0,1-1,-1 1,1-1,-1 1,1 0,-1-1,1 1,0-1,86 126,-83-120,-1 1,-1-1,1 0,-1 1,-1-1,1 1,-1 0,-1-1,0 1,0 0,0 0,-1-1,0 1,0 0,-1-1,0 1,0-1,-1 0,0 1,0-1,-1 0,0-1,0 1,0-1,-1 0,0 0,0 0,-6 4,8-7,0 0,0 0,0 0,0 0,-1-1,0 1,1-1,-1 0,0 0,0 0,0-1,0 1,0-1,0 0,0 0,-1-1,1 1,0-1,-1 0,1 0,0 0,0-1,-1 0,1 1,0-2,0 1,0 0,0-1,0 1,0-1,0-1,1 1,-1 0,1-1,-1 1,-1-3,-8-15,3-1</inkml:trace>
  <inkml:trace contextRef="#ctx0" brushRef="#br0" timeOffset="38027.778">4884 1462,'-10'38,"-3"28,1 6,2-3,3-9,3-10,2-9,1-6,1-5,0-2,1-1,-6-1,-1 1,-4-5,-1-6</inkml:trace>
  <inkml:trace contextRef="#ctx0" brushRef="#br0" timeOffset="38284.26">4544 1857,'39'-10,"26"-3,13 1,-3 2,-9 3,-11 3,-10 2,-13 1</inkml:trace>
  <inkml:trace contextRef="#ctx0" brushRef="#br0" timeOffset="38878.087">5363 1772,'-33'21,"2"-4,1 2,1 1,1 2,1 0,1 2,-7 9,31-32,0 0,1 0,0 0,-1 0,1 0,-1 0,1 0,0 0,0 1,0-1,0 1,0-1,0 1,0-1,0 1,1-1,-1 1,0 0,1-1,0 1,-1 0,1-1,0 1,0 0,0 0,0-1,0 1,0 0,0 0,1-1,-1 1,1 0,-1-1,1 1,0 0,-1-1,1 1,0-1,0 1,0-1,0 1,0-1,1 0,-1 0,0 0,1 1,-1-1,1 0,0 0,11-3,1 0,-1-1,0 0,0-1,0-1,-1 0,1-1,-1 0,0 0,-1-2,0 1,0-2,10-4,-17 10,0-1,-1 1,2 0,-1 0,0 0,0 0,1 1,0 0,-1 0,1 0,0 1,0-1,0 1,0 0,0 1,0-1,0 1,1 0,-1 0,0 0,0 1,0 0,0 0,0 0,0 1,0 0,-1 0,1 0,0 0,3 3,-3 0,1-1,0 0,0 0,0 0,1-1,0 1,-1-2,1 1,0-1,0 0,0 0,1-1,-1 0,0-1,0 1,1-1,-1-1,0 1,1-1,-1 0,0-1,0 0,0 0,0-1,0 1,-1-1,1-1,-1 1,3-3,105-95,-69 54,-29 32,0 0,-2-2,0 0,-1 0,-1-1,0-1,-2 0,0 0,-1-1,-1 0,-1-1,-1 0,0 0,-2 0,0-1,-2 0,0 1,-2-20,0 39,0 0,1 0,-2 1,1-1,0 0,0 0,-1 1,1-1,-1 0,1 0,-1 1,0-1,1 1,-1-1,0 0,0 1,0 0,0-1,-1 1,1 0,0-1,0 1,-1 0,1 0,-1 0,1 0,-1 0,0 1,1-1,-1 0,0 1,1-1,-1 1,0 0,1-1,-1 1,0 0,0 0,0 0,1 0,-1 0,0 1,0-1,1 1,-1-1,0 1,1-1,-1 1,0 0,1 0,-1 0,1 0,-1 0,1 0,0 0,-1 0,1 1,-9 9,0 0,1 1,0 0,1 1,0 0,1 0,1 0,0 1,1 0,0 0,1 1,1-1,0 1,1 0,1 0,0 2,-1-1,1-1,1 1,0 0,1-1,1 1,0-1,1 0,1 1,0-1,1-1,0 1,2-1,0 0,0 0,1-1,1 0,0 0,6 6,42 37,-51-50</inkml:trace>
  <inkml:trace contextRef="#ctx0" brushRef="#br0" timeOffset="39115.081">5589 1687,'38'0,"28"0,6-5,-3-1,-9 0,-10 1,-9 2,-6 1,-5 1,-6 0</inkml:trace>
  <inkml:trace contextRef="#ctx0" brushRef="#br0" timeOffset="39411">6266 1857,'19'-11,"-3"4,0-2,-1 0,1 0,-2-2,1 0,-1 0,-1-1,0-1,-1 0,-1-1,9-13,-18 24,-1 1,0 0,0-1,0 1,0-1,0 1,0-1,-1 1,1-1,-1 0,0 1,0-1,0 0,0 1,0-1,-1 0,1 1,-1-1,0 1,1-1,-1 1,0-1,-1 1,1-1,0 1,-1 0,1 0,-1 0,0 0,0 0,1 0,-1 0,-1 0,1 1,0-1,0 1,0 0,-1-1,1 1,-1 0,1 0,-1 1,1-1,-1 1,0-1,1 1,-1 0,0 0,1 0,-1 0,0 0,1 0,-1 1,1 0,-1-1,1 1,-1 0,-11 3,1 1,0 1,0 0,1 0,0 1,0 1,0 0,1 0,0 1,1 1,0 0,0 0,1 1,1 0,0 0,0 1,1 0,1 1,0 0,0 0,1 0,1 0,1 1,0-1,0 1,1 2,2-9,-1-1,1 1,1 0,0-1,0 1,0-1,0 1,1-1,0 1,1-1,-1 0,1 0,0 0,1-1,0 1,-1-1,2 1,-1-1,0 0,1-1,0 1,0-1,1 0,-1-1,1 1,0-1,0 0,0 0,0-1,0 0,1 0,-1 0,1-1,-1 0,1 0,2 0,16 2,0-1,0-1,0-1,0-1,0-1,-1-1,20-5,-18 1</inkml:trace>
  <inkml:trace contextRef="#ctx0" brushRef="#br0" timeOffset="45801.122">9963 1405,'0'620,"12"-545,-11-74,-1 1,1 0,0 0,0 0,-1-1,1 1,1 0,-1-1,0 1,0-1,1 1,-1-1,0 0,1 1,0-1,-1 0,1 0,0 0,-1 0,1-1,0 1,0 0,0-1,0 1,0-1,0 0,-1 1,1-1,0 0,0 0,0 0,0-1,0 1,0 0,0-1,1 0,4-2,1-2,-1 1,0-1,0 0,-1-1,1 0,-1 0,0 0,-1-1,1 1,3-9,12-10,30-40,56-51,-106 114,1 1,-1 0,1 0,0 0,-1-1,1 2,0-1,0 0,0 0,0 0,0 1,0-1,0 1,0 0,0 0,0-1,0 1,0 0,0 1,0-1,0 0,0 1,0-1,0 1,0-1,0 1,-1 0,1 0,0 0,0 0,-1 0,1 0,0 1,-1-1,1 0,-1 1,0-1,1 1,-1 0,0-1,0 2,36 84,-33-71,-3-12,-1 0,1 0,0 0,0 0,0 0,0 0,1 0,0-1,0 1,0-1,0 1,0-1,1 1,-1-1,1 0,0 0,0-1,0 1,0 0,0-1,1 0,-1 0,1 0,0 0,0-1,-1 1,1-1,0 0,0 0,0 0,0-1,0 1,2-1,19-4,-1-2</inkml:trace>
  <inkml:trace contextRef="#ctx0" brushRef="#br0" timeOffset="46599.338">10951 1829,'-16'0,"0"1,0 1,1 1,-1 0,1 1,-1 0,1 2,1-1,-1 2,1 0,0 1,0 0,1 1,0 0,1 1,-10 10,20-18,0 0,0-1,0 1,0 0,0 0,1 0,-1 0,1 0,-1 1,1-1,0 0,-1 1,1-1,1 1,-1-1,0 1,0-1,1 1,0 0,-1-1,1 1,0 0,1-1,-1 1,0 0,1-1,-1 1,1 0,0-1,0 1,0-1,0 1,0-1,0 0,1 0,-1 1,1-1,0 0,0 0,0 0,0-1,0 1,0 0,0-1,0 1,0-1,1 0,-1 0,1 0,-1 0,1 0,-1 0,1-1,1 1,9-5,1 0,-1 0,0-2,0 0,0 0,-1-1,0 0,0-1,0-1,-1 0,-1 0,0-1,0-1,4-6,13-9,-10 8,-14 13,1 0,0 1,0-1,0 1,0 0,0 0,1 0,0 1,0-1,0 1,0 0,0 1,1-1,-1 1,1 0,0 0,0 1,-1 0,1 0,0 0,2 1,-5 2,0 1,0-1,0 1,0 0,0 0,-1 0,1 0,-1 0,0 0,0 1,0-1,0 1,-1 0,1 0,-1-1,0 1,0 0,0 0,-1 0,1 0,-1 0,0 0,0 0,-1 2,4 18,-3-20,0 1,0 0,1 0,-1 0,1-1,0 1,0 0,1-1,-1 1,1-1,0 1,1-1,-1 0,1 0,-1 0,1 0,0 0,1-1,-1 1,1-1,-1 0,1 0,0 0,0-1,0 1,1-1,-1 0,0 0,1 0,0-1,-1 0,1 0,0 0,4 0,7-5,0-1,0-1,0 0,-1-1,0-1,-1-1,1 0,-2 0,1-1,-1-1,-1 0,0-1,6-9,-13 16,113-135,-117 139,0 0,-1 0,1 0,0 0,0 0,0 0,0 0,0 0,0 1,1-1,-1 0,0 1,0-1,0 1,1-1,-1 1,0-1,1 1,-1 0,0 0,1 0,-1 0,0 0,1 0,-1 0,0 0,1 0,-1 1,0-1,1 0,-1 1,0-1,0 1,1 0,-1-1,0 1,0 0,0 0,0-1,0 1,0 0,0 0,0 0,0 0,-1 1,1-1,0 1,16 64,-15-58,-1 0,0 0,0-1,-1 1,1 0,-2 0,1 0,-1 0,0 0,-1-1,0 1,0-1,-1 1,0-1,0 0,0 0,-1 0,0 0,-1 0,1-1,-1 0,-1 0,1 0,-1-1,-3 3,-28 4,53-20,-2 4,0 1,0 0,0 1,1 0,-1 1,0 1,1 1,-1 0,0 0,1 1,10 4,-21-5,0 1,-1-1,1-1,0 1,0 0,-1-1,1 0,0 0,0 0,0 0,0-1,-1 1,1-1,0 0,0 0,-1-1,1 1,-1-1,1 1,-1-1,0 0,1-1,-1 1,0 0,-1-1,1 0,0 0,-1 0,1 0,-1 0,0 0,0 0,0-1,-1 1,1-1,-1 1,0-1,1-2,4-17</inkml:trace>
  <inkml:trace contextRef="#ctx0" brushRef="#br0" timeOffset="43316.53">7423 1405,'28'170,"-28"282,-28-207,27-239,1-7</inkml:trace>
  <inkml:trace contextRef="#ctx0" brushRef="#br0" timeOffset="43599.998">7113 1913,'34'-9,"29"-14,10-2,-3-2,-9-1,-9 5,-10 0,-6 5,-10 1,-4 3,-6-2,-1 4,-3-3,1-2,-1 1</inkml:trace>
  <inkml:trace contextRef="#ctx0" brushRef="#br0" timeOffset="43982.496">7705 1462,'-16'131,"7"1,6 117,1-235,2-1,0 0,1 1,0-1,1 0,0 0,1 0,1 0,0 0,1-1,0 1,1-1,0 0,1-1,0 0,4 4,-8-12,0-1,0 0,0-1,1 1,-1-1,1 1,-1-1,1 0,-1 0,1 0,0-1,-1 0,1 1,0-1,0 0,-1-1,1 1,0-1,-1 1,1-1,0 0,-1-1,1 1,-1 0,0-1,0 0,1 0,0-1,84-70,-85 70,138-139,-140 141,0 0,0 0,0 0,0 0,0 0,0 0,0 0,0 1,0-1,0 0,0 1,1-1,-1 0,0 1,1 0,-1-1,0 1,1 0,-1 0,0-1,1 1,-1 0,0 0,1 1,-1-1,0 0,1 0,-1 1,0-1,1 0,-1 1,0 0,0-1,1 1,-1 0,0-1,0 1,0 0,0 0,0 0,0 0,0 0,0 0,-1 0,1 0,0 1,-1-1,1 0,0 0,-1 1,0-1,1 0,-1 1,0-1,1 0,-1 2,6 136,-5-137,-1-1,1 1,0 0,0-1,1 1,-1-1,0 1,0-1,1 1,-1-1,1 0,-1 0,1 0,-1 1,1-2,0 1,-1 0,1 0,0 0,0-1,0 1,0-1,0 0,-1 1,1-1,0 0,0 0,0 0,0 0,0-1,0 1,0 0,0-1,0 0,-1 1,1-1,0 0,0 0,-1 0,2-1,14-8</inkml:trace>
  <inkml:trace contextRef="#ctx0" brushRef="#br0" timeOffset="44644.325">8524 1941,'-18'18,"0"0,1 1,1 1,1 1,0 0,-7 17,21-37,0 0,-1 0,1 1,0-1,0 0,0 0,0 0,0 1,1-1,-1 1,0-1,1 1,-1-1,1 1,-1-1,1 1,0-1,-1 1,1-1,0 1,0 0,0-1,0 1,1-1,-1 1,0-1,1 1,-1-1,1 1,-1-1,1 1,0-1,0 1,-1-1,1 0,0 1,0-1,0 0,1 0,-1 0,0 0,0 0,1 0,-1 0,0 0,1-1,-1 1,1 0,-1-1,1 1,-1-1,1 0,-1 1,1-1,-1 0,1 0,0 0,1 0,8-4,0 0,0-1,-1 0,1 0,-1-1,0-1,-1 0,0 0,0-1,0 0,-1 0,0-1,0-1,27-25,-34 33,1 0,-1 1,0-1,1 1,-1-1,1 1,0 0,-1 0,1-1,0 1,0 0,0 0,-1 1,1-1,0 0,0 1,0-1,1 1,-1 0,0-1,0 1,0 0,0 0,0 0,0 1,0-1,0 1,0-1,0 1,0-1,0 1,0 0,0 0,0 0,0 0,-1 0,1 1,0-1,-1 0,1 1,3 5,1 0,-1-1,1 0,1 0,-1 0,1-1,0 0,0 0,1 0,0-1,-1-1,1 1,0-1,1 0,-1-1,1 0,-1 0,1-1,-1 0,1-1,0 0,-1 0,9-2,1-6,-1-1,0-1,0-1,-1 0,0-1,-1-1,-1 0,0-1,-1-1,0 0,-1 0,-1-1,-1-1,0 0,-1-1,-1 1,0-2,4-16,2-4,-2-1,-1 0,-2 0,-2-1,-2 0,-1 0,-3 0,-2-31,2 67,-1-1,1 0,-1 0,0 1,-1-1,1 0,-1 0,0 1,-1-1,0 0,1 1,-2 0,1-1,-1 1,1 0,-1 0,-1 0,1 1,-1-1,0 1,0 0,0 0,0 0,-5-3,4 9,1-1,0 1,-1 0,1 0,0 1,0-1,0 1,0 0,1 0,-1 0,1 0,0 1,0-1,0 1,0 0,0 0,1 0,0 0,0 0,0 0,0 1,1-1,0 1,0 0,0-1,0 1,1 0,-1 2,-5 34,2 0,2 1,1 0,3 23,0 2,-2-44,1 1,1-1,2 0,0 0,1 0,1 0,1-1,1 0,1-1,1 1,1-2,1 1,0-2,2 1,11 11,-44-52,10 8</inkml:trace>
  <inkml:trace contextRef="#ctx0" brushRef="#br0" timeOffset="44883.858">8806 1716,'38'-5,"33"-2,8 1,0 1,-8 2,-11 0,-11 2,-10 1,-10 0</inkml:trace>
  <inkml:trace contextRef="#ctx0" brushRef="#br0" timeOffset="53214.462">12983 1800,'-5'-6,"0"-1,0 1,-1 0,0 1,0 0,0 0,-1 0,1 0,-1 1,0 0,0 1,-1-1,1 2,-1-1,0 1,0 0,0 0,1 1,-1 0,-1 1,1 0,0 0,0 0,0 1,0 0,0 1,1 0,-1 0,0 1,1 0,-1 0,1 1,0-1,0 2,0-1,1 1,0 0,0 0,0 1,0 0,1 0,0 0,0 1,1-1,0 1,0 0,0 0,1 1,0-1,-1 5,1-7,1 1,0-1,0 0,0 1,0-1,1 1,0 0,0-1,0 1,1 0,0-1,0 1,1 0,-1 0,1-1,1 1,-1-1,1 1,0-1,0 1,0-1,1 0,0 0,0 0,0 0,0-1,1 1,0-1,0 0,0 0,0 0,1-1,0 1,-1-1,1 0,0-1,1 1,-1-1,0 0,1 0,-1 0,1-1,-1 0,6 0,11-5,0-1,0-1,-1-1,0-1,0-1,-1 0,0-2,-1 0,0-2,-1 0,0-1,10-10,88-87,-116 110,0 1,1-1,-1 0,0 0,1 1,-1-1,1 0,-1 1,1-1,0 1,-1-1,1 0,-1 1,1 0,0-1,0 1,-1-1,1 1,0 0,0-1,-1 1,1 0,0 0,0 0,0 0,0-1,-1 1,1 0,0 0,0 1,0-1,-1 0,1 0,0 0,0 1,0-1,-1 0,1 0,0 1,0-1,-1 1,1-1,0 1,-1-1,1 1,0-1,-1 1,1 0,-1-1,1 1,-1 0,1 0,7 50,-6-30,-2-15,0-1,1 1,0-1,0 0,0 1,0-1,1 0,0 0,0 0,0 0,1 0,0-1,0 1,0-1,0 1,1-1,-1 0,1-1,0 1,0 0,1-1,-1 0,1 0,0-1,-1 1,1-1,0 0,0 0,1 0,-1-1,3 0,103-6,-86-2</inkml:trace>
  <inkml:trace contextRef="#ctx0" brushRef="#br0" timeOffset="55133.636">14338 1744,'-15'0,"1"0,-1 2,1-1,0 2,-1 0,1 1,1 0,-1 1,1 1,0 0,0 1,0 0,1 1,0 0,1 1,0 0,0 1,-9 10,16-13,0 0,1-1,-1 1,1 0,0 0,1 1,0-1,0 1,1-1,0 1,0-1,1 1,-1 0,2-1,-1 1,1 0,0-1,1 1,0-1,0 1,1-1,0 0,0 0,0 0,1-1,0 1,0-1,1 0,0 0,0 0,0 0,5 2,-6-3,1-1,0 0,0 0,0-1,0 1,1-1,-1 0,1 0,0-1,-1 0,1 0,0 0,1-1,-1 0,0 0,0-1,0 1,1-1,-1 0,0-1,0 0,1 0,-1 0,0-1,0 0,0 0,-1 0,2-2,18-10,-1-1,-1-1,0-1,-1-1,-1-1,-1-1,15-20,-9 11,-2 0,-1-2,-2 0,0-2,-3 0,0-1,-3-1,0 0,-3-1,0-1,-3 0,-1 0,-2-1,-1-4,-3 12,-2 0,0 1,-3-1,0 0,-7-25,9 48,-1-1,-1 0,1 1,-1-1,0 1,-1 0,1 0,-1 0,-1 1,1-1,-1 1,-1 0,1 0,-1 1,0-1,0 1,0 1,-1-1,0 1,0 0,0 1,0-1,0 2,-4-2,7 3,-1 0,1 1,0-1,0 1,-1 0,1 0,0 0,-1 1,1 0,0 0,0 0,0 0,0 0,0 1,0 0,0 0,0 0,0 0,1 1,-1-1,1 1,0 0,0 0,0 0,0 0,0 1,1-1,0 1,-2 1,-50 121,53-123,-5 13,1 1,1 1,1-1,0 1,1-1,1 1,1 0,0-1,1 1,1-1,1 1,0-1,2 0,0 0,0 0,2 0,0-1,1 0,0-1,2 0,0 0,0-1,1 0,1-1,0 0,1-1,0 0,1-1,0 0,1-2,0 0,9 4,-7-4,1-1,0-1,0 0,0-1,0-1,1-1,0-1,0-1,0 0,0-1,1-1,-1-1,9-2,-24 2,-1 0,1-1,-1 1,0-1,0 0,1 0,-1 0,-1 0,1 0,0-1,0 1,-1-1,1 0,-1 0,0 0,0 0,0 0,0 0,-1 0,1-1,-1 1,0-1,0 1,0-1,0 1,-1-1,0 0,1 1,-1-2,3-9,-2 13,0 0,0 1,0-1,0 0,0 1,0-1,0 0,0 1,0 0,1-1,-1 1,0 0,0-1,1 1,-1 0,0 0,0 0,1 0,-1 0,0 0,0 1,1-1,-1 0,0 1,0-1,0 1,1-1,-1 1,0-1,0 1,0 0,0 0,0-1,0 1,0 0,0 0,-1 0,1 0,0 0,0 0,-1 0,1 0,-1 1,1-1,-1 0,1 0,6 6,1-1,1 0,0 0,0-1,1 0,0-1,0 0,0 0,0-1,0-1,0 1,1-2,0 1,-1-2,1 1,-1-1,1-1,0 0,-1 0,1-1,-1-1,0 0,0 0,0-1,0 0,0-1,-1 0,1 0,7-4,-1-1,0 0,-1-2,0 1,0-2,-2 0,1 0,-2-2,0 1,0-2,-2 1,0-2,0 1,-2-1,0-1,-1 1,4-16,-5 15,0 0,-1-1,-1 1,-1-1,-1 0,0 0,-1 0,-1 0,-1 0,-1 0,-1 0,0 1,-1-1,-2-3,5 20,1 0,-1-1,0 1,0 0,0-1,0 1,0 0,0 0,0 0,-1 0,1 0,-1 0,0 0,1 0,-1 1,0-1,0 1,0-1,0 1,0 0,-1 0,1-1,0 2,-1-1,1 0,0 0,-1 1,1-1,-1 1,1 0,-1 0,1 0,-1 0,1 0,0 1,-1-1,1 1,-1-1,1 1,0 0,-1 0,1 0,0 0,0 0,0 1,0-1,0 1,-1 0,-5 10,0-1,1 1,1 1,0-1,0 1,1 0,1 0,0 1,1-1,1 1,0 0,0 7,-2 6,-7 66,4 1,5 0,5 36,-1 0,27 173,-28-280,1-14,-1 0,0 0,0 0,-1 1,0-1,-1 0,0 0,0 0,-1 1,0-1,-1-1,0 1,0 0,-1-1,0 1,-1-1,5-7,-1 0,0 0,1 0,-1 0,0 0,1 0,-1 0,0-1,0 1,0 0,0-1,0 1,0 0,0-1,0 1,0-1,0 0,0 1,0-1,0 0,0 0,0 1,0-1,-1 0,1 0,0 0,0 0,0-1,0 1,0 0,-1 0,1-1,0 1,0 0,0-1,0 1,0-1,0 0,0 1,0-1,1 0,-1 1,0-1,0 0,0 0,1 0,-1 0,0 0,1 0,-12-57,18 32,1 0,1 1,2 0,0 0,2 1,1 1,0 0,17-21,-3 2,156-316,-116 220,-6-3,38-134,-91 222,-8 52,0 0,0 0,0 0,0 0,0 0,0 0,0 0,-1 0,1 0,0 0,-1 1,1-1,0 0,-1 0,1 0,-1 0,1 0,-1 1,1-1,-1 0,0 0,1 1,-1-1,0 1,0-1,1 0,-1 1,0 0,0-1,0 1,0-1,0 1,0 0,0 0,1-1,-1 1,0 0,0 0,0 0,0 0,0 0,0 0,0 0,0 1,0-1,0 0,0 0,0 1,0-1,1 1,-1-1,0 1,-6 3,0 1,0 1,1-1,0 1,0 0,1 1,0-1,0 1,0 0,1 0,0 1,0-1,1 1,-1 3,3-8,-12 30,2 2,2 0,1 0,2 0,1 1,2 0,2 0,1 0,1 0,2 1,-1 40,55 358,-57-145,1-281,-1 0,-1 0,1 0,-2 0,1 0,-1-1,0 1,-1 0,0-1,0 1,-1-1,0 0,-1 0,0-1,0 1,0-1,-1 0,0-1,0 1,-5 3,9-9,1 0,-1 0,0 0,0 0,0-1,0 1,0 0,0-1,0 0,0 1,0-1,0 0,0 0,0 0,0 0,0 0,0 0,0-1,0 1,0-1,0 0,0 1,0-1,0 0,0 0,0 0,1 0,-1 0,0-1,1 1,-1-1,1 1,0-1,-1 1,1-1,0 0,0 0,-34-71,16-29,16 71</inkml:trace>
  <inkml:trace contextRef="#ctx0" brushRef="#br0" timeOffset="55398.552">15071 1292,'0'5,"0"1</inkml:trace>
  <inkml:trace contextRef="#ctx0" brushRef="#br0" timeOffset="56118.901">15918 1829,'36'6,"0"-2,0-1,0-2,1-2,-1-1,0-2,10-3,-38 5,1-2,-1 1,0-1,0 0,0-1,-1 0,0 0,0 0,0-1,0 0,-1 0,0-1,-1 0,1 0,-1-1,0 1,-1-1,0 0,0 0,-1 0,0-1,0 1,-1-1,0 0,-1-1,-1 6,0-1,0 0,0 0,-1 0,0 0,0 0,0 0,0 1,-1-1,0 1,0-1,0 1,-1-1,0 1,1 0,-1 0,-1 1,1-1,0 0,-1 1,0 0,0 0,0 0,0 1,0-1,0 1,-1 0,1 0,-1 0,0 1,0-1,1 1,-1 0,0 1,0-1,0 1,0 0,0 0,0 1,0-1,1 1,-1 0,0 1,0-1,1 1,-1 0,1 0,-1 0,1 1,0-1,-3 3,-2 0,0 1,1 0,0 0,0 1,0 0,1 0,0 1,1 0,-1 0,1 0,1 1,0 0,0 0,1 0,0 1,0 0,1-1,0 1,1 0,1 1,-1-1,1 0,1 5,-1-8,0 0,0 0,1 0,0-1,1 1,-1 0,1 0,1 0,-1 0,1 0,0-1,1 1,0-1,0 0,0 0,1 0,-1 0,1 0,1-1,-1 1,1-1,0-1,0 1,5 3,1-2,1 0,1-1,-1-1,1 1,-1-2,1 0,0 0,0-2,1 1,-1-2,0 1,0-2,1 0,-1-1,0 0,0 0,0-2,-1 0,1 0,-1-1,0 0,0-2,5-2,4-2,-1-1,0 0,-1-2,-1 0,0-1,-1-1,0 0,-2-2,0 1,-1-2,0 0,-2-1,0 0,-1-1,-1 0,-2 0,3-8,-3 7,-5 16,1 0,-1-1,0 1,-1-1,1 0,-1 0,-1 0,1 0,-1 0,-1 0,1 0,-1 0,0-1,-1 1,0 0,0 0,0 0,-1 0,0 0,0 0,-1 0,-1-1,2 6,0 1,0-1,0 1,0 0,0-1,-1 1,1 0,0 1,-1-1,1 0,0 1,-1-1,1 1,-1 0,1-1,-1 1,1 1,-1-1,1 0,-1 1,1-1,-1 1,1-1,0 1,-1 0,1 0,0 0,0 1,0-1,0 0,0 1,0 0,-1 0,-56 65,57-65,1 1,0 0,0 0,0 0,0 0,0 0,0 1,1-1,0 0,0 0,0 0,0 0,0 1,0-1,1 0,-1 0,1 0,0 0,0 0,0 0,1 0,-1 0,1 0,-1-1,1 1,0 0,0-1,0 0,1 1,-1-1,0 0,1 0,-1 0,1-1,0 1,0-1,0 1,-1-1,1 0,3 1,44 13,-42-14,-1 0,1 0,-1 1,0 0,0 0,0 1,0 0,0 0,0 1,-1 0,0 0,0 0,0 1,0 0,0 0,-1 0,0 1,-1 0,1 0,-1 0,0 0,0 1,-1 0,6 135,-9-139,0-1,0 0,0 0,0 0,1 0,-1 0,0 0,1 0,0 0,-1 0,1 0,0 0,0 0,0 0,0 0,1 0,-1-1,0 1,1-1,-1 1,1-1,-1 1,1-1,0 0,0 0,-1 1,1-1,0-1,0 1,0 0,0 0,0-1,0 1,0-1,1 0,-1 0,0 1,1-2,18-1</inkml:trace>
  <inkml:trace contextRef="#ctx0" brushRef="#br0" timeOffset="56499.666">17047 1857,'15'-3,"1"0,-1 0,0-2,0 0,0 0,-1-1,0-1,0-1,-1 0,1-1,-2 0,0-1,0 0,4-5,-10 11,-1 1,0-1,0 0,0 0,-1-1,1 0,-1 1,0-1,0-1,-1 1,0 0,0-1,0 0,0 0,-1 0,0 0,0 0,-1 0,0 0,0-1,0 1,-1 0,0-1,0 1,-1-5,0 9,0 1,0-1,0 0,0 1,0-1,0 1,0 0,-1-1,1 1,-1 0,1 0,-1 0,1 0,-1 0,1 0,-1 0,0 0,0 1,1-1,-1 1,0-1,0 1,0 0,0-1,1 1,-1 0,0 0,0 1,0-1,0 0,0 1,1-1,-1 1,0-1,0 1,1 0,-1 0,0 0,0 0,-64 43,58-38,-1 1,1 0,0 1,0 0,1 0,0 1,1-1,0 2,0-1,1 1,0-1,1 1,0 1,0-1,1 0,0 1,1 0,1 0,-1-1,2 1,-1 0,2 0,-1 0,2 0,0 4,3-9,0 0,0-1,0 0,1 0,0 0,0-1,0 1,1-2,0 1,-1-1,1 0,0 0,1-1,-1 1,0-2,1 1,-1-1,1 0,-1-1,1 0,-1 0,1 0,-1-1,1 0,-1-1,3-1,7 3,8-2</inkml:trace>
  <inkml:trace contextRef="#ctx0" brushRef="#br0" timeOffset="56886.309">17498 1913,'101'-157,"-72"117,-28 41,1-1,-1 0,0 0,0 0,0 1,0-1,0 1,0-1,0 1,0-1,0 1,0-1,0 1,0 0,0 0,0-1,-1 1,1 0,0 0,-1 0,1 0,0 0,-1 0,1 0,-1 0,1 0,-1 0,0 0,0 0,1 0,-1 1,0-1,0 0,0 0,0 1,3 5,-2-1,2 0,-1 0,1-1,0 1,0-1,0 0,1 0,0 0,0 0,0 0,0-1,1 0,0 0,0 0,0-1,0 0,0 0,1 0,-1 0,1-1,0 0,0 0,0 0,0-1,0 0,5 0,-2-2,0 0,1-1,-1 0,0 0,0-1,0 0,0-1,-1 0,1 0,-1-1,0 0,-1 0,1-1,-1 0,0-1,0 1,-1-1,0-1,0 1,-1-1,1 0,-2 0,1 0,-1-1,0 0,16-45,-12 30</inkml:trace>
  <inkml:trace contextRef="#ctx0" brushRef="#br0" timeOffset="57132.734">18204 1095,'-14'43,"-5"34,1 8,3-5,5-12,3-13,4-10,1-9,7-5,2-3,4-2,1 0,3-5,-1-6</inkml:trace>
  <inkml:trace contextRef="#ctx0" brushRef="#br0" timeOffset="57384.99">17922 1462,'38'-10,"27"-2,8-1,-4 4,-14 2</inkml:trace>
  <inkml:trace contextRef="#ctx0" brushRef="#br0" timeOffset="88744.526">19248 1603,'-1'20,"-2"1,-1 0,-1-1,0 0,-2 0,0-1,-3 5,-2 7,-52 113,58-118,5-19,6-16,115-214,-51 118,-69 105,0 1,0-1,0 0,0 1,0-1,0 0,1 0,-1 1,0-1,0 0,1 1,-1-1,0 0,0 0,1 1,-1-1,0 0,1 0,-1 0,0 0,0 1,1-1,-1 0,1 0,-1 0,0 0,1 0,-1 0,0 0,1 0,-1 0,0 0,1 0,-1 0,0 0,1 0,-1 0,0 0,1 0,-1-1,0 1,1 0,-1 0,0 0,1-1,-1 1,0 0,0 0,1-1,-1 1,0 0,0 0,0-1,1 1,-1 0,0-1,0 1,0 0,0-1,0 1,1 0,-1-1,0 1,0 0,0-1,0 1,0-1,3 35,-3-23,2 14,1 1,1-1,1 0,2 0,0-1,2 1,3 5,-10-27,0 1,0 0,0-1,1 1,-1-1,1 0,0 0,0 0,0 0,1 0,-1-1,1 0,-1 1,1-1,0 0,0-1,-1 1,1-1,1 0,-1 0,0 0,0 0,0-1,0 1,1-1,-1 0,0-1,0 1,0-1,1 1,-1-1,0-1,0 1,0 0,0-1,-1 0,1 0,0 0,-1-1,1 1,-1-1,0 1,0-1,0 0,1-2,3-11,0-1,-1 0,-1 0,0 0,-2 0,0-1,0-15,-1 23,24-122,-25 121</inkml:trace>
  <inkml:trace contextRef="#ctx0" brushRef="#br0" timeOffset="89597.273">19982 1687,'-22'5,"-1"1,1 0,1 2,-1 1,1 0,1 1,-9 7,21-12,1 0,-1 0,2 0,-1 1,0 0,1 1,0-1,1 1,0 0,0 1,0-1,1 1,0 0,0 0,1 1,0-1,0 0,1 1,1 0,-2 5,3-11,-1-1,1 1,0 0,-1-1,1 1,0 0,1-1,-1 1,0 0,1-1,-1 1,1-1,0 1,0 0,0-1,0 0,0 1,1-1,-1 0,1 0,-1 0,1 0,0 0,0 0,0 0,0 0,0-1,0 1,1-1,-1 1,0-1,1 0,-1 0,1 0,-1-1,1 1,0 0,-1-1,1 0,0 0,-1 1,1-1,0-1,-1 1,2-1,128-74,-110 59,104-107,-99 101,-27 22,1 0,-1 0,1-1,-1 1,1 0,-1 0,1 0,-1 0,1 0,-1 0,1 0,-1 0,1 0,-1 0,1 0,-1 0,1 1,-1-1,1 0,-1 0,1 0,-1 1,0-1,1 0,-1 1,1-1,-1 0,0 1,1-1,-1 0,0 1,1-1,-1 1,0-1,0 1,1-1,-1 0,0 1,0-1,0 1,0-1,0 1,1-1,-1 1,0-1,0 1,0-1,0 1,-1-1,1 1,0-1,0 1,0-1,0 1,0-1,-1 1,1-1,0 1,0-1,-1 1,1-1,-2 5,1-1,0 1,0 0,1 0,-1-1,1 1,0 0,0 0,1 0,0-1,-1 1,1 0,1 0,-1-1,1 1,0-1,0 0,0 1,1-1,-1 0,1 0,0 0,0-1,0 1,1-1,-1 0,1 0,0 0,0 0,0 0,0-1,0 0,1 0,-1 0,1 0,-1-1,5 1,1-3,0-2,0 1,0-1,-1 0,1-1,-1 0,0-1,0 1,0-2,0 0,-1 0,0 0,0-1,-1 0,0 0,0-1,-1 0,0 0,0-1,-1 0,194-288,-186 277,-2 0,0-1,-1 0,-1-1,-2 0,0-1,-1 0,-1 0,-1 0,-1 0,-1-1,-1 1,-2-7,1 27,0 1,0-1,0 1,-1-1,0 1,1-1,-1 1,0 0,0-1,0 1,0 0,-1 0,1 0,-1 0,1 0,-1 0,0 0,1 0,-1 0,0 1,0-1,0 1,-1 0,1 0,0-1,0 1,-1 0,1 1,0-1,-1 0,1 1,-1 0,1-1,-1 1,1 0,-1 0,0 0,1 1,-1-1,1 0,0 1,-1 0,1 0,-1-1,1 2,0-1,0 0,-1 0,1 1,0-1,0 1,1-1,-1 1,0 0,0 0,1 0,-2 1,-5 7,0 1,1-1,1 1,-1 1,2-1,-1 1,2 0,-1 0,2 1,0-1,0 1,1-1,1 1,0 0,1 0,0 0,1 0,0-1,1 1,0 0,1-1,1 1,0-1,1 0,2 5,13 26,-3 1,-2 1,-1 0,2 25,-13-53,0 0,-1 1,-1-1,-1 0,-1 1,0-1,-1 0,-2 8,3-24,1 0,0 0,0-1,-1 1,1 0,0 0,-1-1,1 1,-1 0,1 0,-1-1,1 1,-1-1,1 1,-1 0,0-1,1 1,-1-1,0 1,1-1,-1 0,0 1,0-1,1 0,-1 1,0-1,0 0,0 0,1 0,-1 0,0 0,0 0,0 0,0 0,0 0,1 0,-1 0,0-1,0 1,0 0,1 0,-1-1,0 1,0-1,1 1,-1-1,0 1,1-1,-1 1,1-1,-1 1,0-1,1 0,-1 1,1-1,0 0,-1 0,1 1,0-1,-1 0,1 0,0 0,0 0,-8-14</inkml:trace>
  <inkml:trace contextRef="#ctx0" brushRef="#br0" timeOffset="89844.084">20236 1519,'43'0,"39"-5,9-7,0 0,-12 1,-13-2,-14 0,-11 4,-8 2,-9-1,-4-1,-5 3</inkml:trace>
  <inkml:trace contextRef="#ctx0" brushRef="#br0" timeOffset="90860.352">20914 1659,'-2'47,"0"-34,1 1,1-1,-1 1,2-1,0 0,1 1,0-1,1 0,0 0,1 0,0 0,1-1,1 0,2 4,-5-13,-1 0,1 0,0 0,0-1,0 1,0-1,0 0,0 0,1 0,-1-1,1 1,-1-1,1 1,0-1,-1 0,1-1,0 1,0-1,0 0,-1 1,1-2,0 1,0 0,0-1,-1 0,1 0,0 0,-1 0,1 0,-1-1,3-1,98-73,2-54,-91 122,-24 39,3-13,5-13,0 0,0 0,0 0,1 0,0 0,0 0,0 0,0 0,1 0,0 0,0 0,0 0,1 0,0 0,-1 0,2-1,-1 1,1-1,-1 0,1 0,0 0,1 0,-1 0,1 0,-1-1,1 0,0 0,0 0,1 0,-1-1,0 1,1-1,0 0,-1-1,1 1,0-1,0 0,0 0,0 0,0-1,0 0,0 0,1 0,13-6,-1 0,1-2,-1 0,0-1,-1 0,0-2,-1 0,0-1,-1-1,0 0,-1-1,0 0,-1-1,-1-1,0 0,-1-1,-3 7,1 0,-2 0,1-1,-1 0,-1 0,0 0,-1-1,0 0,-1 0,0-1,-1 1,0-1,-1 0,0 0,-1-8,0 19,-1 0,0 1,0-1,0 0,0 1,0-1,0 0,-1 1,1-1,0 0,-1 1,1-1,-1 0,0 1,0-1,1 1,-1-1,0 1,0 0,0-1,-1 1,1 0,0 0,0 0,-1 0,1 0,0 0,-1 0,1 0,-1 0,1 1,-1-1,0 1,1-1,-1 1,0-1,1 1,-1 0,0 0,1 0,-1 0,0 0,1 0,-1 1,0-1,0 1,-71 37,67-33,0-1,0 1,1 0,0 0,0 0,0 1,1 0,0 0,0 0,0 0,1 1,0 0,0-1,1 1,0 0,0 0,0 0,1 1,0-1,1 0,-1 5,4-8,1 0,-1-1,0 1,1-1,-1 0,1 0,0 0,0-1,1 1,-1-1,0 0,1 0,-1-1,1 1,-1-1,1 0,0 0,0-1,-1 1,1-1,0 0,0 0,0-1,-1 1,1-1,0 0,0-1,7 2,180-43,-191 43,0-1,0 1,0-1,0 1,0 0,0-1,0 1,0 0,1 0,-1 0,0 0,0 0,0 0,0 0,0 0,0 0,0 0,0 1,0-1,0 0,0 1,0-1,0 1,0-1,0 1,0 0,0-1,0 1,-1 0,1 0,0-1,-1 1,1 0,0 0,-1 0,1 0,-1 0,1 0,-1 0,1 0,-1 0,0 0,0 0,0 0,1 0,-1 0,0 0,0 0,0 0,0 0,-1 0,1 1,0-1,0 0,-1 0,1 0,-1 0,-19 64,17-58,0-2,0 0,0 0,1 1,0-1,0 0,0 1,1-1,0 1,0 0,0-1,0 1,1 0,0-1,1 1,-1 0,1-1,0 1,0 0,3 4,6 3</inkml:trace>
  <inkml:trace contextRef="#ctx0" brushRef="#br0" timeOffset="91477.726">22296 1574,'-45'34,"2"2,1 2,2 2,-25 32,62-70,1-1,-1 1,1 0,0 0,0 1,0-1,0 0,0 1,0-1,1 1,-1-1,1 1,0 0,0 0,0 0,0 0,0-1,0 1,1 0,0 0,-1 0,1 0,0 1,0-1,1 0,-1 0,1 0,0-1,-1 1,1 0,0 0,1 0,-1 0,0-1,1 1,0-1,-1 1,1-1,0 0,0 1,1-1,-1 0,0 0,1-1,-1 1,2 0,7-2,1 0,0-1,-1 0,1-1,-1 0,0-1,1-1,-1 0,-1 0,1-1,-1 0,1-1,-2 0,1 0,-1-1,0-1,0 1,-1-2,0 1,0-1,0-1,88-109,-95 197,-2-74,1 1,0-1,-1 1,1-1,1 1,-1-1,1 1,0-1,0 0,0 1,0-1,1 0,0 0,0 0,0 0,0 0,1 0,-1-1,1 1,0-1,0 1,0-1,1 0,-1 0,1-1,0 1,0-1,-1 0,1 0,1 0,-1 0,0-1,0 1,1-1,0 0,11-2,0 0,-1-1,1-1,-1 0,1-1,-1-1,0 0,0-1,-1-1,0 0,0-1,-1 0,0-2,0 1,-1-1,0-1,-1 0,0-1,5-7,10-9,-1 0,-1-2,-2 0,-1-2,-1-1,-2 0,-1-1,-2-1,-1 0,-2-1,5-28,-13 48,-1 0,0-1,-2 1,0-1,0 1,-2-1,0 1,-3-15,3 25,0 0,0 0,-1 0,0 0,0 1,0-1,-1 0,1 1,-2 0,1-1,0 1,-1 0,0 1,0-1,-1 1,1 0,-1 0,0 0,0 0,0 1,0 0,-1 0,1 1,-1-1,0 1,-1 1,1-1,-1 1,0 1,0-1,0 1,0 0,1 1,-1 0,0 0,0 0,0 1,1 0,-1 0,1 1,0-1,-1 2,1-1,1 1,-1-1,0 2,1-1,0 0,0 1,-4 5,-1 2,0 0,0 0,1 1,1 1,1-1,-1 1,2 1,0-1,1 1,-2 8,3-3,0 1,2-1,0 1,1 0,1-1,1 1,1 0,1-1,1 1,0-1,2 0,0 0,2-1,0 1,1-2,0 1,2-1,0-1,1 0,1 0,0-2,1 1,4 1,13 13,2 0,1-3,1 0,1-3,2-1,18 8,145 58,-171-76</inkml:trace>
  <inkml:trace contextRef="#ctx0" brushRef="#br0" timeOffset="92577.727">0 2873,'41'3,"0"-2,0-2,-1-2,1-1,38-10,-67 13,0-1,-1 0,1 0,-1-1,0-1,0 0,0 0,0-1,-1 0,0-1,0 0,0-1,-1 0,0-1,0 0,-1 0,0 0,0-1,-1-1,0 1,-1-1,0 0,2-6,-4 5,-2 5,1 1,-1-1,1 0,-2 0,1 0,-1 0,1 0,-2 0,1 0,-1 0,0 0,0 0,-1 0,1 0,-1-1,-1 1,1 0,-1 1,0-1,0 0,-2-2,3 7,0 0,0 1,1-1,-1 0,0 1,0-1,0 0,0 1,0-1,1 1,-1 0,0-1,0 1,0 0,0-1,-1 1,1 0,0 0,0 0,0 0,0 0,0 0,0 0,0 1,0-1,0 0,0 0,0 1,0-1,0 1,0-1,0 1,1-1,-1 1,0-1,0 1,0 0,1 0,-1-1,0 1,1 0,-1 0,0 0,1 0,-1 0,1 0,-20 47,14 155,9-127,1-4,-4-1,-2 1,-4-1,-2 0,-4 0,-3-1,-23 64,34-120,-1 1,-1-1,0-1,-1 1,-1-1,0 0,0-1,-2 0,1 0,-1-1,-1 0,0-1,-1 0,0-1,0 0,-1-1,0 0,-10 3,5-5</inkml:trace>
  <inkml:trace contextRef="#ctx0" brushRef="#br0" timeOffset="92914.719">29 3324,'41'-32,"0"1,2 3,1 1,43-18,195-52,-190 26,-91 70,-1 1,0 0,1-1,-1 1,0-1,1 1,-1 0,0-1,1 1,-1 0,1-1,-1 1,1 0,-1 0,1 0,-1-1,1 1,-1 0,1 0,-1 0,1 0,-1 0,1 0,0 0,-1 0,1 0,-1 0,1 0,-1 1,1-1,-1 0,1 0,-1 0,1 1,-1-1,0 0,1 0,-1 1,1-1,-1 1,1-1,-1 0,0 1,1-1,-1 1,0-1,0 0,1 1,-1-1,0 1,0-1,0 1,0-1,1 1,-1-1,0 1,0 0,0-1,0 1,0-1,0 1,0-1,0 1,-1-1,1 1,0-1,0 1,0-1,-1 1,2 50,-1-43,2 105,4-94</inkml:trace>
  <inkml:trace contextRef="#ctx0" brushRef="#br0" timeOffset="93596.201">791 3437,'110'-217,"-15"38,-93 174,1 1,-1-1,0 1,-1-1,1 0,-1 0,0 1,0-1,0 0,-1 0,0 0,0 0,0 0,-1 0,1 0,-1 0,-1-4,-18 39,2 7,14-31,0 0,1 1,-1 0,1 0,0 0,1 0,0 0,0 0,1 1,-1-1,2 1,-1-1,1 8,3-11,0-1,0 1,1-1,0 0,-1 0,1 0,0-1,0 1,0-1,1 0,-1 0,0-1,1 1,0-1,-1 0,1 0,-1 0,1-1,0 0,0 1,-1-2,1 1,0-1,-1 1,1-1,2-1,6 1,13-1,-20 1,0 0,-1 0,1 0,0 1,0 0,-1 0,1 0,0 1,0 0,-1 0,1 1,0-1,-1 1,1 0,-1 1,0-1,2 2,-5 1,-1-1,1 1,-1 0,-1 0,1-1,0 1,-1 0,0 0,0 0,-1 0,0-1,1 1,-1 0,-1-1,1 1,-1 0,0-1,0 1,0-1,0 0,-1 0,-2 3,-5 7,8-13,0 0,0 0,1 0,-1 0,0 1,1-1,-1 0,1 1,-1-1,1 1,0-1,0 1,0-1,0 1,0 0,0 0,0 0,0 0,1 0,-1-1,1 1,-1 0,1 0,0 0,0 0,0 0,0 0,0 1,0-1,0 0,1-1,-1 1,1 0,0 0,-1 0,1 0,0 0,0 0,0-1,0 1,1 0,-1-1,0 1,1-1,-1 0,1 1,0-1,43-3,-22-4</inkml:trace>
  <inkml:trace contextRef="#ctx0" brushRef="#br0" timeOffset="94096.311">1384 3268,'15'-5,"6"-1,-1-1,1 0,-1-2,-1 0,0-1,0-1,-1-1,1-2,-17 13,0 0,0-1,0 1,0-1,0 0,-1 0,1 1,-1-1,1 0,-1 0,0 0,1-1,-1 1,0 0,-1 0,1-1,0 1,-1 0,1-1,-1 1,0-1,1 1,-1-1,0 1,-1 0,1-1,0 1,-1-1,1 1,-1 0,0-1,0 1,0 0,0 0,0 0,0 0,-1 0,1 0,-1 0,1 0,-1 0,0 0,0 1,0-1,0 1,0 0,0-1,0 1,0 0,0 0,-1 0,0 0,-3 0,1 0,-1 0,0 0,0 0,1 1,-1 0,0 1,0-1,1 1,-1 0,0 0,1 1,-1 0,1 0,-1 0,1 1,0-1,0 1,0 0,1 1,-1-1,1 1,-1 0,1 0,1 0,-2 2,-2 2,0 0,0 1,1-1,1 1,-1 1,2-1,-1 1,1 0,0 0,1 0,1 0,-1 1,2-1,-1 1,3-5,0 0,0-1,0 1,1 0,0-1,0 1,0-1,1 0,0 0,0 0,0 0,0 0,1-1,0 1,0-1,0 0,0 0,1-1,0 1,0-1,0 0,0 0,0 0,0-1,1 0,-1 0,1-1,-1 1,1-1,0 0,0-1,0 1,-1-1,1 0,0-1,0 1,0-1,-1 0,1-1,-1 1,1-1,-1 0,1-1,1 0,23-9,0 0,-1-2,-1-1,0-1,-1-1,0-2,0-2,-12 7</inkml:trace>
  <inkml:trace contextRef="#ctx0" brushRef="#br0" timeOffset="95115.557">2061 3098,'-6'-2,"-1"-1,0 1,0 0,0 1,0-1,0 2,0-1,0 1,-1 0,1 0,0 1,0 0,0 0,0 1,0-1,0 2,0-1,1 1,-1 0,1 0,0 1,0 0,0 0,0 0,1 1,0 0,0 0,0 0,0 1,1 0,0-1,0 2,0-1,1 0,0 1,0 1,-30 86,32-91,1 0,-1 1,1-1,-1 0,1 0,0 0,0 0,1 0,-1 0,1 0,-1 0,1 0,0 0,0 0,0 0,0 0,1 0,-1-1,1 1,0-1,0 1,0-1,0 1,0-1,0 0,1 0,-1 0,1 0,-1-1,2 1,1-1,1-1,-1 1,1-2,-1 1,0 0,1-1,-1 0,1 0,-1-1,0 0,0 1,0-2,0 1,0-1,0 1,-1-1,1 0,-1-1,0 1,0-1,1-1,6-3,12-10,-1 0,-1-2,-1 0,0-1,-2-1,0-1,-2-1,3-5,31-57,-69 113,-9 32,3 0,2 1,3 2,3 0,-7 49,-35 266,58-359,-1-12,1 0,0 1,0-1,1 0,0 1,0-1,0 0,1 1,0-1,0 0,1 0,0 0,0 0,0 0,1 0,-1 0,2 1,-1-7,1 1,-1-1,0 1,1-1,-1 0,0 0,1 0,-1-1,0 1,1-1,-1 0,0 0,0 0,0 0,0-1,0 1,0-1,0 0,0 0,0 0,-1 0,1 0,-1-1,0 1,0-1,0 1,0-1,0 0,1-2,1 1,2-2,5-4,0-1,0-1,-1 0,0 0,-1-1,0 0,-1-1,-1 0,0 0,-1 0,2-8,-8 18,-1 0,0 0,0 0,0-1,0 1,-1 0,0 1,0-1,0 0,0 0,0 1,-1-1,0 1,0 0,1 0,-2 0,1 0,0 0,-1 1,1-1,-1 1,0 0,0 0,1 1,-1-1,-1 1,1-1,0 1,0 1,0-1,-1 1,1-1,0 1,0 0,-3 1,-14-6,-154-35,74 29,121 10,-1-1,1-1,-1-1,0-1,0 0,-1-1,1-2,14-7,156-109,-182 117,-1 1,1-1,-2 0,1-1,-1 1,0-1,0 0,-1 0,0-1,2-6,-1-3</inkml:trace>
  <inkml:trace contextRef="#ctx0" brushRef="#br0" timeOffset="95465.978">2372 3155,'-5'10,"1"0,1 0,0 0,0 1,1 0,0-1,1 1,0 0,1 0,0 0,0 0,2-1,-1 1,1 0,1-1,0 1,2 6,-3-15,0 1,0 0,0-1,0 0,0 1,0-1,1 0,-1 0,1 0,-1 0,1-1,0 1,0-1,0 1,0-1,0 0,0 0,0-1,0 1,0-1,0 1,0-1,0 0,1 0,-1 0,0-1,0 1,0-1,0 1,0-1,0 0,0 0,0-1,0 1,0-1,-1 1,1-1,93-74,-81 58,-2-1,0-1,-1 0,-1-1,-1 0,-1 0,5-20,-11 32,10-36,-9 24</inkml:trace>
  <inkml:trace contextRef="#ctx0" brushRef="#br0" timeOffset="96199.669">2766 3240,'11'1,"0"0,-1-1,1 0,0-1,0 0,-1-1,1 0,-1 0,0-1,1-1,-1 0,-1 0,1-1,-1 0,1 0,-2-1,1-1,0 1,-1-1,-1-1,4-3,-10 9,0-1,0 1,0-1,-1 1,1-1,0 1,-1-1,0 1,0-1,0 1,0-1,0 0,0 1,0-1,-1 1,0-1,1 1,-1-1,0 1,0-1,0 1,0 0,-1 0,1-1,-1 1,1 0,-1 0,0 0,0 1,0-1,0 0,0 1,0-1,0 1,-1 0,1 0,0-1,-1 2,1-1,-1 0,1 0,-1 1,1-1,-1 1,1 0,-1 0,0 0,1 0,-1 0,1 1,-1-1,-1 1,-6 2,0 0,1 1,-1 0,1 1,0 0,0 0,0 1,1 0,0 1,0-1,0 2,1-1,0 1,1 0,-1 0,2 1,-1 0,1 0,1 0,-1 1,2-1,-1 1,1 0,1 0,0 1,0-1,1 0,0 0,1 1,0-1,1 1,0-1,2 9,-1-13,1 1,0 0,0-1,1 1,0-1,0 0,0 0,1 0,-1-1,2 0,-1 0,0 0,1 0,0-1,0 0,0 0,1-1,-1 0,1 0,0 0,0-1,0 0,0 0,0-1,0 0,0 0,1 0,6-2,0 2,-1-1,1-1,0 0,0-1,-1-1,1 0,-1-1,0 0,0-1,0-1,0 0,-1 0,0-1,-1-1,1 0,-1-1,-1 0,0 0,0-1,-1-1,3-4,1-3,-1 3</inkml:trace>
  <inkml:trace contextRef="#ctx0" brushRef="#br0" timeOffset="96693.699">3162 3352,'190'-225,"-167"202,-8 42,-15-13,0 0,0 0,0 1,1-1,0 0,0 0,1 0,-1 0,1 0,1-1,-1 1,1 0,0-1,0 0,0 1,1-1,0-1,0 1,0-1,1 1,0-1,-1 0,1-1,1 1,-1-1,0 0,5 2,-4-3,0-1,1 1,-1-1,1 0,-1 0,1-1,-1 0,1 0,0 0,-1-1,1 0,-1 0,0-1,1 0,-1 0,0-1,0 1,0-1,-1 0,1-1,-1 1,1-1,-1 0,3-4,41-106,-36 72,-10 34</inkml:trace>
  <inkml:trace contextRef="#ctx0" brushRef="#br0" timeOffset="96998.837">4093 2985,'-46'18,"0"1,2 3,0 1,1 2,-3 6,42-30,0 1,0 0,1 0,-1 0,1 0,-1 1,1 0,0-1,0 1,0 0,1 0,-1 1,0-1,1 0,0 1,0 0,0-1,1 1,-1 0,1 0,0 0,0 0,0 0,0 0,1 0,0 0,0 0,0 1,0-1,0 0,1 0,0 0,0 0,0 0,0 0,1 0,0-1,0 1,0 0,0 0,7 2,-1-1,1 0,0-1,1 0,-1 0,1-1,-1-1,1 1,0-1,0-1,0 0,0 0,0-1,0-1,0 1,0-2,0 1,0-1,0-1,0 0,8-4,103-79,-95 63,-13 12</inkml:trace>
  <inkml:trace contextRef="#ctx0" brushRef="#br0" timeOffset="97560.991">4291 2985,'-11'17,"2"0,0 0,1 1,1 0,0 0,2 1,0 0,1 0,-2 19,7-34,0-1,0 1,0-1,1 1,-1-1,1 0,0 0,0 0,0 0,0 0,0 0,1 0,-1-1,1 1,0-1,0 1,0-1,0 0,0-1,0 1,1 0,-1-1,0 0,1 1,-1-1,1-1,0 1,-1-1,1 1,-1-1,1 0,0 0,-1 0,1-1,0 1,-1-1,1 0,-1 0,1 0,-1-1,0 1,1-1,-1 0,0 0,0 0,0 0,0 0,-1-1,15-9,-2 0,1-1,-2-1,0 0,0-1,-2 0,0-1,-1 0,0-1,-1-1,0-3,-7 17,6-12,0 1,1 1,1 0,0 0,1 1,0 0,7-3,-18 15,0 0,0 0,0 1,0-1,0 0,0 1,0-1,1 1,-1 0,0-1,0 1,0 0,1-1,-1 1,0 0,1 0,-1 0,0 0,0 1,1-1,-1 0,0 0,0 1,1-1,-1 1,0-1,0 1,0-1,0 1,0 0,0 0,0-1,0 1,0 0,0 0,0 0,0 0,0 0,-1 0,1 0,0 0,-1 1,1-1,-1 0,0 0,1 0,-1 1,0-1,17 67,-16-64,46 340,-6-101,-40-238,0 0,0 1,0-1,0 0,-1 0,0 1,0-1,-1 0,1 0,-1 1,0-1,0 0,-1 0,0 0,0 0,0 0,0-1,-1 1,0 0,0-1,0 0,0 0,-1 0,1 0,-1 0,0-1,0 0,-1 0,1 0,-1 0,-2-2,0 0,0-1,0 0,0 0,0 0,0-1,0 0,0-1,0 1,0-1,1-1,-1 1,1-1,-1 0,1-1,0 1,0-1,1-1,-1 1,1-1,0 0,0 0,0 0,1-1,0 1,0-1,0 0,1-1,0 1,0 0,0-1,1 0,0 0,0 1,1-1,0 0,0 0,1 0,0-1,0 1,0 0,1 0,0 0,1 0,0-2,3-10,0 0,1 0,1 1,0 0,2 0,0 1,1 0,0 0,1 1,1 1,1 0,0 0,1 2,1-1,0 2,1 0,0 1,0 1,1 0,1 1,8-3,184-59,-177 63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1,'-168'216,"11"46,-85 42,118-162,117-136,7-7</inkml:trace>
  <inkml:trace contextRef="#ctx0" brushRef="#br0" timeOffset="387.941">77 57,'3'38,"1"-1,2 0,1-1,2 1,2-2,1 1,2-2,1 1,2-2,1 0,7 6,19 15,90 130,-107-39,-12-127,-4-17</inkml:trace>
  <inkml:trace contextRef="#ctx0" brushRef="#br0" timeOffset="1053.964">612 989,'44'-126,"-39"105,1 0,1 0,1 1,1-1,0 2,10-15,-19 32,0 0,1 0,0 0,-1 0,1 0,0 0,0 0,0 0,0 0,0 1,0-1,1 0,-1 1,1-1,-1 0,1 1,0 0,-1-1,1 1,0 0,0 0,0 0,0 0,0 1,0-1,0 0,0 1,0-1,0 1,0 0,0 0,0 0,1 0,-1 0,0 0,0 0,0 1,0-1,0 1,0 0,0-1,0 1,0 0,0 0,0 0,0 0,-1 1,1-1,0 0,-1 1,1 0,33 109,-35-110,0 1,0 0,0 0,0 0,1-1,-1 1,0 0,1 0,0 0,-1-1,1 1,0 0,0-1,0 1,0-1,0 1,0-1,0 1,0-1,1 0,-1 0,0 0,1 1,-1-1,1-1,0 1,-1 0,1 0,0 0,-1-1,1 1,0-1,0 0,-1 1,1-1,0 0,0 0,0 0,0 0,-1 0,1-1,0 1,0 0,-1-1,1 1,0-1,0 0,-1 0,1 0,0 0,178-131,-178 132,0 0,1 0,-1 1,0-1,0 0,0 1,0 0,0 0,0 0,0-1,0 2,0-1,-1 0,1 0,0 1,-1-1,1 0,-1 1,1 0,-1-1,0 1,1 0,-1 0,0 0,0 0,0 0,-1 0,1 0,0 0,-1 0,0 0,1 0,-1 0,0 0,0 1,0-1,0 0,0 0,-1 0,1 1,3 13,7 32,-7-26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16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13463 641,'-1'1,"-14"2,-1 0,1 2,1 0,-1 0,1 2,0-1,0 2,1 0,0 1,0 0,1 1,-7 7,18-15,0 1,1-1,-1 1,1-1,0 1,0-1,0 1,0 0,0-1,1 1,-1-1,1 1,-1-1,1 1,0-1,0 1,0-1,0 0,1 1,-1-1,0 0,1 0,0 0,-1 0,1 0,0 0,0-1,0 1,0-1,1 1,-1-1,0 0,1 0,-1 0,0 0,1 0,-1 0,2 0,13 9,-7-4,-1 0,0 1,0 0,0 0,-1 1,-1 0,1 0,-1 1,0 0,-1 0,0 0,-1 1,0 0,0 0,-1 1,0-1,-1 1,0 0,0 6,-2-12,0 0,0-1,0 1,-1 0,1 0,-1 0,-1-1,1 1,-1 0,1 0,-1-1,-1 1,1 0,-1-1,1 1,-1-1,-1 0,1 0,0 0,-1 0,0 0,0 0,0-1,-1 1,1-1,-1 0,0 0,0 0,0 0,0-1,0 0,0 0,-1 0,1 0,-1-1,1 1,-1-1,-51 4,30-5</inkml:trace>
  <inkml:trace contextRef="#ctx0" brushRef="#br0" timeOffset="-2717.373">9089 980,'10'-1,"1"-1,0-1,-1 0,1-1,-1 1,0-2,-1 0,1 0,-1-1,0 0,0 0,0-1,-1 0,0-1,-1 0,5-5,-10 10,0 1,0 0,0 0,0 0,0 0,1 1,-1-1,0 1,1-1,-1 1,1 0,0 0,-1 0,1 0,0 1,0-1,-1 1,1-1,0 1,0 0,0 0,0 0,0 1,-1-1,1 1,0-1,0 1,-1 0,1 0,0 0,-1 1,1-1,-1 0,0 1,1 0,-1-1,0 1,0 0,0 0,0 1,0-1,1 2,8 14,0 0,-1 0,-1 1,-1 1,-1-1,-1 1,0 0,-1 1,-1-1,-1 5,-3-22,8 38,-2 2,-2-1,-2 0,-1 1,-3 0,-4 23,3-49,0 0,-2 0,0 0,0-1,-2 1,0-2,-1 1,-1-1,0 0,-1-1,0 0,-1 0,-1-1,0-1,-1 0,0 0,-1-2,0 1,-10 4,23-14,-1 1,0-1,0 0,0 1,0-1,0 0,0 0,0 0,0-1,0 1,0 0,0-1,-1 0,1 1,0-1,0 0,-1 0,1 0,0 0,0-1,-1 1,1-1,0 1,0-1,0 0,0 0,0 0,0 0,0 0,0 0,0 0,0-1,0 1,1-1,-1 1,1-1,-1 0,1 0,-1 1,1-1,0 0,0 0,0 0,0 0,1-1,-1 1,0 0,1 0,-1-2,1-17,1 0,1 0,1 0,1 1,1-1,0 1,2 0,0 0,1 1,1 0,1 1,1 0,4-6,-8 12,21-40,3 1,2 2,2 1,2 2,2 1,2 2,2 2,1 2,3 2,1 2,1 2,1 2,16-5,43 5,-106 31,0 0,1 0,-1 0,0 0,0 0,1 1,-1 0,0-1,0 1,0 0,0 0,0 1,0-1,0 1,-1-1,1 1,0 0,-1 0,1 0,-1 0,0 1,0-1,0 1,0-1,0 1,0 0,-1 0,1-1,-1 1,0 0,0 0,1 3,-1 10,-1 1,-1-1,0 0,-1 1,-1-1,0 0,-1 0,-1-1,-1 1,0-1,-1 0,0-1,-1 1,-1-2,0 1,-1-1,0 0,-5 3,12-13,-11 16,-1 0,0-2,-2 0,0-1,-1 0,0-2,-1 0,-1-1,0-1,-1 0,0-2,-1-1,0 0,-8 1,25-8,1-1,0 1,0-1,-1 0,1 0,-1-1,1 1,-1-1,1 0,-1 0,1 0,-1-1,1 0,-1 0,1 0,-1 0,1 0,0-1,0 0,0 0,0 0,0-1,0 1,1-1,-1 0,1 0,0 0,-1 0,1-1,1 1,-1-1,0 0,1 0,-5-16</inkml:trace>
  <inkml:trace contextRef="#ctx0" brushRef="#br0" timeOffset="-2131.587">10133 1065,'31'-11,"-1"-1,0-2,-1-1,0-1,-1-1,-1-1,-1-2,-1-1,0-1,0-2,-20 17,0 0,0 0,-1-1,0 1,0-1,-1 0,0 0,0-1,-1 1,0 0,0-1,-1-3,0 9,-1 1,0-1,0 0,0 0,0 1,0-1,0 0,-1 1,1-1,-1 1,0-1,0 1,0-1,0 1,0-1,-1 1,1 0,-1 0,1-1,-1 1,0 0,0 1,0-1,0 0,0 0,0 1,-1-1,1 1,0 0,-1 0,1 0,-1 0,1 0,-1 0,1 1,-1-1,0 1,1 0,-1 0,0 0,-5 1,0 1,0 0,1 1,-1 0,1 0,0 0,-1 1,1 0,1 1,-1-1,1 1,0 1,0-1,0 1,0 1,-2 0,-64 92,70-96,1 1,-1-1,1 0,0 0,0 1,0-1,0 0,1 1,0-1,-1 1,1-1,0 1,0-1,1 0,-1 1,1-1,0 1,0-1,0 0,0 1,1-1,-1 0,1 0,-1 0,1 0,0-1,1 1,-1 0,0-1,1 1,-1-1,1 0,2 2,4 1,0-1,0 0,1 0,0-1,0 0,0 0,0-1,0-1,0 0,1 0,-1-1,0 0,1-1,-1 0,0 0,1-1,161-49,-50-7,-122 59,1-1,-1 0,1 1,-1-1,1 1,-1-1,0 1,1-1,-1 1,0 0,1-1,-1 1,0-1,0 1,0 0,1-1,-1 1,0 0,0-1,0 1,0 0,0-1,0 1,0 0,0-1,0 1,-1 0,1-1,0 1,0-1,-1 1,1 0,0-1,0 1,-1-1,1 1,-1-1,1 1,-1-1,1 1,-1-1,1 1,-1-1,1 0,-1 1,1-1,-1 0,0 0,0 1,-2 3,-5 4,-1 0,2 1,-1 1,1-1,0 1,1 0,0 1,1-1,0 1,1 0,0 0,1 1,0-1,1 1,-1 7,5-14,1 1,-1-1,1 0,1 0,-1 0,1-1,-1 1,1-1,0 0,1 0,-1 0,1-1,0 1,0-1,0 0,0 0,1-1,-1 0,0 0,1 0,0-1,0 1,-1-1,1-1,0 1,0-1,0 0,0 0,-1-1,6 0,9-4</inkml:trace>
  <inkml:trace contextRef="#ctx0" brushRef="#br0" timeOffset="-1718.887">10951 1065,'28'-10,"-1"0,-1-2,0-1,0-1,-1-1,-1-1,-1-1,9-9,-30 25,1 0,-1-1,1 1,-1-1,0 0,0 0,0 0,0 0,0 0,0 0,-1-1,1 1,-1-1,1 1,-1-1,0 1,0-1,0 0,0 0,-1 1,1-1,-1 0,0 0,1 0,-1 0,0 1,-1-1,1 0,-1 0,1 0,-1 1,0-1,0 0,0 0,0 1,0-1,-1 1,1-1,-1 1,0 0,1 0,-1-1,0 1,0 0,-1 1,1-1,0 0,-1 1,1-1,-2 0,-5 2,-1-1,0 1,0 0,0 1,0 1,1-1,-1 1,0 1,1 0,0 0,0 1,0 0,0 1,0 0,1 0,0 1,0 0,1 0,-1 0,1 1,1 1,-1-1,1 1,1 0,-1 0,1 1,1 0,-2 2,2-5,1-1,-1 1,1-1,0 1,0 0,1 0,0 0,0 1,0-1,1 0,0 1,0-1,1 1,-1-1,1 1,1 0,-1-1,1 1,1-1,-1 0,1 1,0-1,0 0,1 0,0 0,0 0,0-1,1 1,0-1,2 3,3-3,0 0,1-1,0 0,0 0,0-1,0-1,0 1,0-2,1 0,-1 0,1 0,-1-2,1 1,-1-1,1-1,-1 0,0 0,0-1,0 0,0-1,0 0,7-4,-9 5,20-6,-4 3</inkml:trace>
  <inkml:trace contextRef="#ctx0" brushRef="#br0" timeOffset="-1302.355">11459 811,'48'252,"-46"-243,-2-2,1 0,0 0,1 1,0-1,0 0,0-1,1 1,0 0,0-1,1 1,0-1,0 0,0 0,1-1,2 3,-4-8,1 0,-1-1,0 1,0-1,0 0,1 0,-1-1,0 1,0-1,-1 1,1-1,0 0,0 0,-1 0,0 0,1-1,-1 1,0-1,0 1,0-1,0 0,0 0,-1 1,0-1,1 0,-1-1,0 1,0 0,-1 0,1 0,-1-1,1 0,1-1,72-232,-68 213</inkml:trace>
  <inkml:trace contextRef="#ctx0" brushRef="#br0" timeOffset="-1055.847">11995 811,'-9'33,"1"12,2-2</inkml:trace>
  <inkml:trace contextRef="#ctx0" brushRef="#br0" timeOffset="-901.397">11882 528</inkml:trace>
  <inkml:trace contextRef="#ctx0" brushRef="#br0" timeOffset="-655.003">12362 670,'-13'12,"0"1,0 1,1 0,1 0,0 1,1 1,1 0,1 0,0 1,1 0,0 0,2 1,0-1,1 1,-1 13,5-27,0 0,0-1,1 1,-1-1,1 1,0-1,0 1,1-1,-1 0,1 1,-1-1,1 0,0 0,0 0,1 0,-1 0,0-1,1 1,0-1,-1 0,1 1,0-1,0-1,1 1,-1 0,0-1,0 1,1-1,-1 0,1 0,-1 0,1-1,0 1,-1-1,1 0,-1 0,1 0,0-1,-1 1,1-1,-1 0,2 0,2 0,0-1,0 0,0 0,0-1,0 0,-1 0,1 0,-1-1,0 0,0 0,0 0,-1-1,0 0,1 0,-2-1,1 1,-1-1,0 0,0 0,0-1,-1 1,0-1,0 1,-1-1,0 0,0 0,0 0,-1 0,0-1,-1 1,1 0,-1 0,-1-1,0 1,0 0,0 0,-1 0,0 0,0 0,0 0,-1 0,0 1,-1-1,1 1,-1 0,-1 0,1 1,-1-1,0 1,0 0,0 0,-1 0,-4-2,6 4,-2 1,1 0,0 0,0 0,-1 1,1-1,-1 1,1 0,-1 1,1 0,-1 0,0 0,1 0,-1 1,-14 4</inkml:trace>
  <inkml:trace contextRef="#ctx0" brushRef="#br0" timeOffset="-350.648">12700 811,'-4'11,"1"0,-1 1,2-1,0 1,0-1,1 1,0 0,1 0,1 0,0-1,0 1,1 0,1-1,0 1,0-1,1 0,3 6,-6-15,1 0,-1 0,1 0,0 0,0 0,-1 0,1 0,1 0,-1-1,0 1,0-1,1 0,-1 1,0-1,1 0,-1 0,1-1,0 1,-1 0,1-1,0 0,-1 0,1 1,0-2,-1 1,1 0,0 0,-1-1,1 0,-1 1,1-1,-1 0,1 0,-1 0,1-1,-1 1,0 0,2-2,76-72,5-68,-75 124</inkml:trace>
  <inkml:trace contextRef="#ctx0" brushRef="#br0" timeOffset="-5435.223">5589 161,'27'11,"0"-1,0-1,1-1,0-2,0-1,1-1,0-2,0 0,-1-2,22-3,-24 0,0 0,0-2,0-1,-1-1,0-2,0 0,-1-1,0-2,0 0,-2-2,1 0,-2-1,1-2,-19 14,0 1,-1 0,1-1,0 1,-1-1,1 0,-1 0,0 0,0 0,0-1,0 1,-1 0,1-1,-1 1,0-1,0 1,0-1,-1 0,1 1,-1-1,0 0,0 0,0 0,-1 4,0 0,0 0,0 0,0 1,0-1,0 0,0 1,0-1,0 1,0-1,0 1,0-1,0 1,0-1,1 1,-1 0,0 0,0-1,1 1,-1 0,0 0,1 0,-1 0,1 0,-1 0,1 0,0 0,-1 0,1 0,0 0,0 0,0 0,-1 1,-11 33,0 0,3 1,1 1,1-1,2 3,-4 18,-85 672,82-600,5 1,7 64,-16-219,13 13,-1 1,-1-1,1 1,-2 0,0 0,0 0,-1 1,0 0,0 0,-1 1,-1 0,0 0,0 1,0 0,-1 1,0 0,-1 0,-24-11,0 1,-1 2,-1 1,0 2,-1 2,0 1,0 2,-1 2,0 1,0 2,0 2,0 2,-33 5,33-2,0 1,0 2,1 2,0 2,-13 6,3 15,47-33,0 1,0-1,1 1,-1 0,0-1,1 1,-1 0,0-1,1 1,-1 0,1 0,-1 0,1 0,0 0,-1-1,1 1,0 0,0 0,-1 0,1 0,0 0,0 0,0 0,0 0,0 0,1 0,-1 0,0 0,0 0,0 0,1 0,-1-1,1 1,-1 0,1 0,-1 0,1 0,-1-1,1 1,0 0,-1-1,1 1,0 0,-1-1,1 1,0-1,0 1,0-1,0 1,0-1,-1 0,1 1,0-1,0 0,0 0,1 0,7 3,1-1,0 0,0 0,0-1,0 0,0-1,0 0,0-1,0 0,0-1,1 0,15-5</inkml:trace>
  <inkml:trace contextRef="#ctx0" brushRef="#br0" timeOffset="-5023.473">5560 698,'191'-7,"-1"-8,105-25,-212 26,-1-4,0-3,-2-4,21-12,-79 22,-30 21,-1 1,1 1,1 0,-1 0,2 1,-1-1,1 1,0 1,1-1,0 1,0 0,1 0,1 1,0-1,0 1,1-1,0 1,1 0,0 0,1 7,-3-2,1 4,1 0,1 1,1-1,1 1,0-1,5 14,5 65,-12-72,1-3</inkml:trace>
  <inkml:trace contextRef="#ctx0" brushRef="#br0" timeOffset="-4636.886">6803 1094,'-51'247,"44"-243,7-28,6-20,2 1,3 1,1-1,1 2,3 0,14-26,-23 51,0 1,1 0,1 0,0 1,1 0,1 0,0 1,10-9,-19 21,0-1,0 0,0 1,0 0,0 0,0-1,0 1,0 0,0 1,0-1,1 0,-1 1,0-1,1 1,-1 0,1-1,-1 1,0 1,1-1,-1 0,0 0,1 1,-1-1,0 1,1 0,-1 0,0 0,14 9</inkml:trace>
  <inkml:trace contextRef="#ctx0" brushRef="#br0" timeOffset="-4317.58">7367 895,'-20'18,"0"0,1 2,1 0,1 1,1 0,1 2,1 0,0 0,2 1,1 1,-5 17,15-39,-1 0,0 1,1-1,0 1,0-1,0 1,0-1,0 1,1 0,0-1,0 1,0 0,0 0,0-1,1 1,0 0,0-1,0 1,0-1,0 1,1-1,-1 1,1-1,0 0,0 0,0 0,0 0,1 0,-1 0,1-1,0 1,0-1,0 0,0 0,0 0,0 0,1 0,-1-1,2 1,4 0,-1-1,1-1,-1 1,1-1,0-1,-1 0,1 0,-1-1,0 0,1 0,-1-1,0 0,0 0,-1-1,1 0,-1 0,0-1,0 0,0 0,0-1,-1 0,0 0,0 0,-1-1,0 0,0 0,-1 0,1-1,-1 1,-1-1,0 0,0 0,-1-1,1 1,-2 0,2-8,-2 10,0 0,0 0,0 0,-1 0,0 0,0 0,-1 0,1 0,-1 0,-1 0,1 0,-1 0,0 1,0-1,-1 0,1 1,-1 0,0 0,-1 0,1 0,-1 0,0 0,-1 1,1 0,-1 0,1 0,-1 1,0-1,0 1,-1 0,1 1,-1-1,1 1,-1 0,0 1,0-1,0 1,0 0,0 1,0-1,0 1,0 1,0-1,0 1,-4 0,-8 6</inkml:trace>
  <inkml:trace contextRef="#ctx0" brushRef="#br0" timeOffset="-3815.98">7705 1347,'0'-20,"1"-1,1 1,0-1,2 1,0 0,1 0,1 0,1 1,1 0,1 0,0 1,2 0,0 1,0 0,2 1,0 0,1 1,0 0,5-2,-18 15,0 0,0 1,1-1,-1 0,1 1,-1-1,1 1,0-1,0 1,0 0,0 0,-1 0,2 0,-1 0,0 0,0 0,0 1,0-1,0 1,1 0,-1-1,0 1,0 0,0 0,1 1,-1-1,0 0,0 1,0-1,1 1,-1 0,0 0,0-1,0 2,0-1,0 0,-1 0,1 0,0 1,-1-1,1 1,0 0,-1-1,0 1,1 0,0 1,3 61,-6-59,1 1,-1-1,1 1,0 0,1-1,0 1,-1-1,2 1,-1-1,1 0,-1 1,2-1,-1 0,0 0,2 1,2-4,-1 0,1 0,0-1,0 0,0 0,-1 0,1-1,0 0,0 0,0-1,0 1,0-1,0-1,-1 1,1-1,0 0,-1 0,1 0,-1-1,0 0,0 0,0 0,0-1,-1 0,2-1,0 1,2-2,1 0,0 0,0 1,0 0,1 0,0 1,0 1,0-1,0 2,1-1,-1 2,11-2,-18 5,0 0,-1 1,1-1,0 1,-1-1,0 1,1 0,-1-1,0 1,-1 0,1 0,0 1,-1-1,0 0,0 1,0-1,0 0,0 1,-1-1,1 1,-1 0,0-1,0 1,0-1,-1 1,1-1,-1 1,0-1,0 0,0 1,0-1,-1 0,1 1,-1-1,0 1,-2 9,3-7,-1-1,1 1,0-1,1 1,-1 0,1-1,0 1,1 0,-1 0,1-1,0 1,1-1,-1 1,1-1,0 1,1 0,7 7</inkml:trace>
  <inkml:trace contextRef="#ctx0" brushRef="#br0" timeOffset="1778.525">5419 1545,'180'-18,"0"9,101 9,101-3,-48-23,666 25,-559-27,-63-1,270 30,-303-29,-82 16,218-22,-117 5,35 7,-269 11,1 7,5 5,121-4,76-24,70-1,15-2,-302 30,154-10,186-25,-17 23,-310 13,-106-1</inkml:trace>
  <inkml:trace contextRef="#ctx0" brushRef="#br0" timeOffset="11584.026">1 2306,'255'0,"-97"-37,-133 34,-23 6</inkml:trace>
  <inkml:trace contextRef="#ctx0" brushRef="#br0" timeOffset="11837.039">1 2702,'38'-10,"28"-7,6-2,-8-2,-10 3,-10 4,-8 5,-9 3</inkml:trace>
  <inkml:trace contextRef="#ctx0" brushRef="#br0" timeOffset="13937.974">1722 2109,'-4'-5,"-1"0,0 0,0 1,0-1,-1 1,1 1,-1-1,0 1,0 0,0 0,0 0,-1 1,1 0,-1 1,0-1,1 1,-1 0,0 1,1 0,-1 0,0 0,0 1,1 0,-1 0,0 1,1 0,-1 0,1 0,0 1,0 0,-1 0,-12 9,-1 1,1 0,1 1,1 1,0 1,1 1,0 0,-5 9,2-4,10-10,1 1,0 0,0 0,1 1,1 0,1 0,0 1,0-1,2 1,0 0,0 0,2 0,0 0,0 1,1-1,1 0,2 9,-2-17,1 0,-1 0,1 0,1 0,-1 0,1-1,0 1,1-1,-1 0,1 0,1 0,-1 0,1-1,0 0,0 0,0 0,1 0,0-1,0 0,0 0,0-1,0 0,1 0,0 0,0-1,-1 0,1 0,5 0,5 0,0-1,1-1,-1-1,0 0,0-1,0-1,0 0,-1-1,1-1,-1-1,0 0,0-1,-1-1,0-1,-1 0,12-9,-13 4</inkml:trace>
  <inkml:trace contextRef="#ctx0" brushRef="#br0" timeOffset="14252.993">2400 2025,'-68'69,"3"4,3 2,4 3,3 3,-43 85,7-37,92-129,-1 0,1 0,-1 0,0-1,1 1,-1 0,1 0,-1 0,1 0,-1 0,1 0,-1 0,0 0,1 0,-1 0,1 0,-1 0,1 0,-1 0,1 0,-1 0,0 1,1-1,-1 0,1 0,-1 0,0 1,1-1,-1 0,0 1,1-1,-1 0,0 1,1-1,-1 0,0 1,0-1,1 0,-1 1,0-1,0 1,0-1,0 1,1-1,-1 0,0 1,0-1,0 1,0-1,0 1,0-1,0 1,0-1,-1 1,1-1,0 0,0 1,0-1,0 1,17-9</inkml:trace>
  <inkml:trace contextRef="#ctx0" brushRef="#br0" timeOffset="14588.431">2540 2138,'-4'19,"-3"16,1 7,-3-4,-1-4,2-2,2-2,2-2,2 0,1 0,1-1,0 1,1-1,-1 1,0 0,1 0,-1-4</inkml:trace>
  <inkml:trace contextRef="#ctx0" brushRef="#br0" timeOffset="15036.961">2485 2193,'34'-20,"1"2,1 1,0 2,1 1,30-6,-65 19,0-1,0 1,1 0,-1 0,1 0,-1 0,1 0,-1 1,1-1,-1 1,1 0,-1-1,1 1,0 0,-1 1,1-1,-1 0,1 1,-1-1,1 1,-1 0,1 0,-1 0,1 0,-1 0,0 1,0-1,0 1,0-1,0 1,0 0,0 0,0 0,-1 0,1 0,-1 0,1 0,-1 1,0-1,0 0,0 1,0-1,0 1,-1-1,1 1,-1-1,1 2,-3 4,0 0,-1 1,1-1,-1 0,-1 0,0 0,0-1,0 1,-1-1,0 0,-1 0,1-1,-1 1,-7 4,-36 51,48-58,0 0,0 0,1 0,-1 0,1 0,0 0,0 0,0 0,1 0,-1 0,1 0,0 0,0-1,0 1,1 0,-1 0,1-1,0 1,0-1,0 1,1-1,-1 0,1 0,-1 0,1 0,0-1,1 1,-1-1,0 1,0-1,1 0,0-1,-1 1,1 0,2-1,32 30,-34-27,0 1,0 0,0 0,0 0,-1 1,1-1,-2 1,1 0,-1 0,1 0,-1 0,-1 0,0 0,1 0,-2 1,1-1,-1 1,0-1,0 0,-1 1,0-1,0 0,0 1,-1-1,0 0,0 0,-1 0,0-1,0 1,0 0,0-1,-1 0,0 0,0 0,0 0,-1-1,0 0,-1 2,-12 5,-1-1,0 0,0-2,-1 0,0-1,-1-1,1-1,-5 0,-44-2,52-8</inkml:trace>
  <inkml:trace contextRef="#ctx0" brushRef="#br0" timeOffset="15369.822">3049 1883,'71'61,"-54"-49,-1 2,-1 0,0 0,0 1,-2 1,7 10,-10-12,-2 0,0 1,0-1,-2 1,0 1,0-1,-1 1,-1 0,-1 0,-1 1,0-1,0 1,-2-1,0 1,-1-1,-1 1,0-1,-2 0,1 0,-2 0,0 0,-7 13,-4 2,-1-2,-1 0,-2-1,0 0,-2-2,-1-1,-2-1,0-1,-1 0,-1-3,-1 0,-8 3,11-8</inkml:trace>
  <inkml:trace contextRef="#ctx0" brushRef="#br0" timeOffset="15899.643">1130 1771,'-30'27,"1"1,1 2,1 1,2 1,1 1,2 1,1 1,1 1,3 1,-2 7,14-30,2 1,-1 0,2 0,0 0,0 0,2 0,0 0,0 0,2 0,0 0,0 0,2 0,0 0,0-1,1 0,1 0,1 0,0 0,0-1,1-1,1 1,0-1,1-1,10 10,-9-8,1 0,0 0,1-1,0-1,1 0,1-1,-1 0,2-2,-1 1,1-2,0 0,1-1,0-1,0 0,16 2,94 14,-92-17</inkml:trace>
  <inkml:trace contextRef="#ctx0" brushRef="#br0" timeOffset="17170.068">734 2843,'372'-25,"265"20,-345 7,172-32,-204 20,121-25,-346 31,118-14,141 1,-18-11,5 28,-94-27,-33 8,-108 11,217-23,-38 3,481 28,-480-28,56 28,-209-16,-67 15,-6 4</inkml:trace>
  <inkml:trace contextRef="#ctx0" brushRef="#br0" timeOffset="19769.821">1271 3012,'-2'2,"0"-1,0 0,0 1,1 0,-1-1,0 1,1 0,0-1,-1 1,1 0,0 0,0 0,0 1,0-1,0 0,0 0,1 0,-1 1,1-1,-1 0,1 1,0-1,0 0,0 1,0 0,0 0,-15 143,-19 72,16-77,25-124,1-16</inkml:trace>
  <inkml:trace contextRef="#ctx0" brushRef="#br0" timeOffset="20040.832">1581 3323,'39'-5,"26"-6,8-2,-4 2,-10 3,-9 2,-13 8,-9 2,-8 2</inkml:trace>
  <inkml:trace contextRef="#ctx0" brushRef="#br0" timeOffset="21038.241">2173 3520,'29'-6,"-2"-2,1-1,-1-2,-1 0,1-2,-2 0,0-2,-1-1,-1-1,0-1,-1 0,-1-2,-1-1,0 0,9-16,-14 18,-9 13,1-1,-2 1,1-1,-1-1,0 1,-1-1,0 1,0-1,0 0,-1-1,-1 1,1-1,-1 1,0-3,-2 10,0 0,0 1,0-1,0 1,0-1,0 0,0 1,0-1,0 1,-1-1,1 0,0 1,0-1,0 1,-1-1,1 1,0-1,-1 1,1-1,-1 1,1-1,0 1,-1 0,1-1,-1 1,1-1,-1 1,1 0,-1 0,1-1,-1 1,0 0,1 0,-1 0,1-1,-1 1,0 0,1 0,-1 0,1 0,-1 0,0 0,1 0,-1 1,1-1,-1 0,0 0,1 0,-1 0,1 1,-1-1,1 0,-1 1,1-1,-1 0,1 1,-1-1,1 1,-35 25,31-24,-6 6,0-1,0 2,1-1,0 1,0 1,1-1,1 1,-1 1,2-1,-1 1,2 1,-1-1,1 1,1 0,0 0,1 0,0 0,1 1,1-1,0 1,0 0,1-1,1 1,1 11,0-20,-1 0,1 0,0 0,0-1,0 1,0-1,0 1,1-1,0 0,0 0,0 0,0 0,0 0,0-1,1 0,-1 1,1-1,0 0,0-1,-1 1,1-1,0 0,0 0,1 0,-1 0,0-1,0 1,0-1,0 0,3-1,126-26,-97 12,-1-2,0-2,-1-1,-2-1,0-2,9-9,-16 11,-12 12,0-1,0-1,-1 0,-1 0,0-1,0-1,-1 0,-1 0,0-1,-1 0,1-5,-8 18,0 0,0 0,-1 0,1 0,-1 0,1 0,-1 0,1 0,-1 0,0 0,0 0,1-1,-1 1,0 0,0 0,0 0,0-1,0 1,0 0,-1 0,1 0,0 0,-1 0,1-1,-1 1,1 0,-1 0,1 0,-1 0,0 0,1 0,-1 1,0-1,0 0,0 0,1 0,-1 1,0-1,0 0,0 1,0-1,-1 1,1-1,0 1,0 0,0-1,0 1,0 0,-1 0,1 0,0 0,0 0,-60 22,52-14,0 0,0 1,1 0,0 0,0 1,1 0,1 1,-1 0,2-1,0 2,-1 2,4-10,1 0,-1 0,1 0,0 1,0-1,1 0,-1 1,1-1,0 0,0 1,0-1,1 0,-1 1,1-1,0 0,1 0,-1 1,1-1,0 0,-1-1,2 1,-1 0,0 0,1-1,0 1,0-1,0 0,0 0,0 0,1-1,-1 1,4 1,1 0,0 0,0-1,0 0,0 0,1-1,-1 0,1 0,0-1,0 0,-1-1,1 0,0 0,0-1,-1 0,1-1,0 0,-1 0,1-1,-1 0,0 0,6-4,1 0,0-1,-1-1,0 0,-1-1,0 0,-1-1,0-1,0 0,-1 0,-1-1,3-5,-2 1,-1-2,0 1,-1-1,-1-1,-1 0,4-20,-10 40,-1-1,1 0,-1 0,1 1,-1-1,1 0,-1 0,0 0,0 1,1-1,-1 0,0 0,0 0,0 0,0 0,0 0,0 1,0-1,0 0,0 0,0 0,-1 0,1 0,0 1,-1-1,1 0,0 0,-1 1,1-1,-1 0,1 0,-1 1,0-1,1 0,-1 1,0-1,1 1,-1-1,0 1,1-1,-1 1,0 0,0-1,0 1,0 0,1 0,-1-1,0 1,0 0,0 0,0 0,0 0,1 0,-1 0,-1 0,-42 28,37-20,0 1,0-1,0 2,1-1,1 1,0 0,0 0,1 0,0 1,1-1,0 1,0 0,1 0,1 0,0 0,1 0,0 0,0 1,1-1,1 0,0 0,0 0,1-1,0 1,1 0,2 3,29 78,-32-71</inkml:trace>
  <inkml:trace contextRef="#ctx0" brushRef="#br0" timeOffset="21299.958">3613 3351,'-19'33,"-6"17,-4 3,7-6,9-16,5-14</inkml:trace>
  <inkml:trace contextRef="#ctx0" brushRef="#br0" timeOffset="21600.493">3528 3351,'39'-10,"17"-3,4 1,-9 7,-16 5,-16 1</inkml:trace>
  <inkml:trace contextRef="#ctx0" brushRef="#br0" timeOffset="21871.608">3585 3520,'28'-5,"11"-1</inkml:trace>
  <inkml:trace contextRef="#ctx0" brushRef="#br0" timeOffset="22585.484">3613 2927,'29'-5,"19"-1,2 5,-9 7,-15 3,-12 5,-14 4,-6 5,-3 2,1 3,6-4,8-7,9-5,5-5,5-4,3-2,-4-1</inkml:trace>
  <inkml:trace contextRef="#ctx0" brushRef="#br0" timeOffset="22889.858">4629 2871,'-24'33,"-32"36,-11 10,-4 2,6-8,3-12,9-7,7-7,3-8,4-4,3 0,3-1,3 0,6-3,2-1,6-5</inkml:trace>
  <inkml:trace contextRef="#ctx0" brushRef="#br0" timeOffset="24174.146">4375 3577,'61'-36,"-2"-2,-2-3,-2-2,-1-3,-2-3,41-59,-90 104,0 0,0 0,0 0,-1-1,1 0,-1 1,0-1,-1 0,1 0,-1 0,0 0,0 0,0 0,-1 0,0-1,0 1,0 0,-1 0,0-1,0 6,-1-1,0 0,1 0,-1 0,0 1,1-1,-1 1,0 0,0-1,0 1,1 0,-1 0,0 0,0 0,0 0,0 0,1 1,-1-1,0 1,0-1,1 1,-1 0,0 0,1-1,-1 1,1 0,-1 0,1 1,-1-1,1 0,0 0,-1 1,1-1,0 2,-10 5,1 1,1 0,0 1,0 0,1 0,0 1,1 0,0 0,1 1,0 0,1 0,0 0,1 1,1 0,0 0,0 0,1 0,1 0,0 0,1 0,0 1,2 3,-1-13,0 1,1-1,-1 1,1-1,0 0,1 1,-1-1,1 0,-1 0,1-1,0 1,1-1,-1 1,1-1,-1 0,1 0,0-1,0 1,0-1,1 0,-1 0,1 0,-1 0,1-1,-1 0,1 0,0 0,-1-1,1 1,0-1,1 0,11-1,0 1,0-2,-1-1,1 0,0-1,-1 0,0-2,2-1,2 1,-1-2,-1 0,0-1,0-1,0-1,-2 0,1-1,-1-1,-1-1,0 0,9-13,-22 26,-1 0,0-1,1 1,-1-1,0 1,0-1,0 1,0-1,0 0,0 1,0-1,0 0,-1 0,1 0,-1 0,1 0,-1 1,0-1,0 0,0 0,0 0,0 0,0 0,-1 0,1 0,0 0,-1 0,0 0,1 1,-1-1,0 0,0 0,0 1,0-1,0 1,0-1,-1 1,0-1,-2 3,0 1,0-1,-1 1,1 1,0-1,1 0,-1 1,0 0,1 0,0 0,-1 0,1 1,0-1,1 1,-1-1,1 1,-1 0,1 0,0 0,0 3,0-4,-1 1,1 0,0-1,0 1,1 0,-1 0,1 0,0 0,0 0,0 1,1-1,-1 0,1 0,0 0,0 1,1-1,-1 0,1 0,0 0,0 0,0 1,1-1,-1-1,1 1,0 0,0 0,0-1,1 1,-1-1,1 0,0 1,0-1,0-1,0 1,0 0,1-1,0 0,1 2,10-2,0 0,0-1,0-1,0 0,1-1,-2-1,1 0,0-1,0 0,-1-1,1-1,-1-1,-1 0,1 0,-1-2,0 1,0-2,-1 0,2-2,-14 11,19-13,-2-1,0-1,-1 0,0-1,-1-1,-1 0,-1-1,0 0,-1-1,8-20,-15 32,-1-1,-1 0,0 0,0-1,0 1,-1 0,0-1,-1 1,0-1,0 0,-1 0,0 1,0-1,-1 0,-1 0,2 7,-1 1,1 0,-1 0,1 0,-1 0,0 0,0 0,1 0,-1 0,0 0,0 0,0 1,0-1,0 0,0 1,0-1,0 1,-1-1,1 1,0-1,0 1,0 0,-1-1,1 1,0 0,0 0,-1 0,1 0,0 0,0 0,-1 0,1 1,0-1,0 0,0 1,-1-1,1 1,0-1,0 1,0 0,0-1,0 1,0 0,0 0,0 0,-49 37,38-26,1 1,1 0,0 0,0 1,2 0,0 1,0 0,1 0,-3 12,8-21,0 0,0 0,1-1,0 1,0 1,0-1,1 0,-1 0,1 0,1 0,-1 0,1 0,1 0,-1 0,1 0,0 0,0-1,0 1,1 0,0-1,0 0,0 0,1 0,0 0,0 0,0-1,5 4,-3-4,0-1,0 0,0 0,0 0,1-1,0 0,-1 0,1-1,0 0,0 0,0 0,0-1,3-1,14 2</inkml:trace>
  <inkml:trace contextRef="#ctx0" brushRef="#br0" timeOffset="24754.277">5843 3407,'-161'166,"225"-234,71-53,-135 120,0 1,0-1,1 1,-1 0,0-1,1 1,-1 0,0-1,1 1,-1 0,0-1,1 1,-1 0,1 0,-1 0,0-1,1 1,-1 0,1 0,-1 0,1 0,-1 0,1 0,-1 0,1 0,-1 0,1 0,-1 0,0 0,1 0,-1 0,1 0,-1 0,1 1,-1-1,1 0,-1 0,0 1,1-1,-1 0,1 0,-1 1,0-1,0 0,1 1,-1-1,0 1,1-1,-1 0,0 1,0-1,0 1,1-1,-1 1,0-1,0 1,0-1,0 0,0 1,0-1,0 1,5 42,-4-23,-1-16,0 0,1 1,-1-1,1 0,0 0,0 0,0 0,0 0,1 0,-1-1,1 1,0 0,1-1,-1 1,0-1,1 0,0 0,0 0,0 0,0 0,0 0,0-1,1 0,-1 0,1 0,0 0,0 0,0-1,0 1,0-1,1 0,-1 0,1-1,-1 0,0 0,1 0,-1 0,1-1,-1 1,0-1,1 0,-1-1,0 1,0-1,0 0,0 0,0 0,-1 0,1-1,0 1,-1-1,0 0,0 0,0 0,0-1,0 1,0-1,1-2,2-4,-1-1,0 1,0-1,-1 1,-1-1,1-1,-2 1,0 0,1-10,-1-5</inkml:trace>
  <inkml:trace contextRef="#ctx0" brushRef="#br0" timeOffset="25287.178">5843 2730,'10'-2,"1"0,0 0,0 2,0-1,0 1,0 1,0 0,0 1,-1 0,1 0,-1 1,1 0,-1 1,0 1,0-1,7 6,-14-8,-1 1,0-1,0 1,0-1,0 1,0 0,-1 0,1 0,-1 0,1 0,-1 0,0 1,-1-1,1 0,0 0,-1 1,0-1,0 0,0 1,0-1,0 0,-1 1,0-1,1 0,-1 0,0 1,-1-1,1 0,0 0,-1 0,0 0,0-1,0 1,0 0,0-1,0 1,-1-1,-22 69,26-68,1 1,0-1,1 0,-1 0,1 0,-1 0,1-1,0 1,0-1,0 1,0-1,0 0,0 0,1 0,-1-1,1 1,0-1,-1 0,1 0,0 0,0 0,-1-1,1 1,0-1,0 0,0-1,0 1,-1 0,1-1,0 0,3-1,1 2,17-1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1:5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86,'24'-33,"-17"25,-16 24,-218 377,115-232,95-152,12-14</inkml:trace>
  <inkml:trace contextRef="#ctx0" brushRef="#br0" timeOffset="317.162">29 0,'1'11,"1"0,1 0,0-1,0 0,1 1,1-1,0 0,0-1,0 0,2 1,5 6,6 11,188 226,-125-144,-67-98</inkml:trace>
  <inkml:trace contextRef="#ctx0" brushRef="#br0" timeOffset="950.232">565 621,'135'-202,"-133"202,0-1,0 1,0-1,1 1,-1 0,0-1,0 1,0 0,1 1,-1-1,0 0,0 1,0-1,1 1,-1 0,0-1,0 1,0 0,0 0,0 1,0-1,-1 0,1 1,0-1,-1 1,1-1,-1 1,1 0,-1 0,0-1,0 1,0 0,0 0,0 0,0 0,0 1,-1-1,20 21,-18-21,1-1,-1 1,1-1,0 0,-1 0,1 0,0 0,0 0,0-1,0 1,0-1,0 0,0 0,0 0,0 0,0 0,0-1,0 1,0-1,-1 0,1 0,0 0,0 0,-1 0,1-1,0 1,-1-1,0 0,1 0,-1 1,0-2,0 1,2-2,-2 2,1-1,0 1,0-1,0 1,1 0,-1 0,0 1,1-1,-1 1,1-1,0 1,-1 0,1 0,0 1,0-1,0 1,-1 0,1 0,3 0,-2 3,0 1,-1-1,0 1,1-1,-1 1,-1 1,1-1,0 0,-1 1,0 0,0 0,-1 0,1 0,-1 0,0 0,0 1,-1-1,0 1,0-1,0 5,3 15,-3-2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47 453,'-2'2,"0"-1,0 0,1 1,-1 0,0-1,1 1,-1 0,1 0,0 0,-1 0,1 0,0 0,0 0,0 0,1 0,-1 1,0-1,1 0,-1 0,1 1,0-1,0 0,0 1,0-1,0 1,0 0,-10 59,1 75,9-136,-1 3,0 0,1 0,0 0,0 0,0 0,0 0,1 0,0 0,0 0,0 0,0 0,0-1,1 1,-1 0,1 0,0-1,0 0,1 1,-1-1,1 0,0 0,-1 0,1 0,1-1,-1 1,0-1,0 0,1 0,0 0,-1 0,1 0,0-1,0 0,0 0,0 0,0 0,0-1,0 1,0-1,1 0,6-4,0-1,0 0,0-1,-1 0,0-1,0 0,0 0,-1-1,0-1,-1 1,0-1,0-1,17-16,56-54,-79 80,0 0,0 1,0-1,0 1,-1-1,1 1,0 0,0 0,-1-1,1 1,-1 1,1-1,-1 0,1 0,-1 0,1 1,-1-1,0 1,0-1,0 1,0-1,0 1,0 0,0-1,-1 1,1 0,0 0,-1 0,0-1,1 1,-1 0,0 1,3 4,-1 0,0-1,0 0,0 1,1-1,0-1,0 1,1 0,-1-1,1 1,0-1,1 0,-1 0,1-1,0 0,0 1,1-2,-1 1,1-1,0 1,0-2,0 1,0-1,0 1,1-2,-1 1,1-1,-1 0,1 0,-1-1,6 0,-3-2,0-1,0 0,0 0,0-1,0-1,-1 1,0-1,0-1,0 1,0-1,-1-1,0 1,0-1,-1-1,0 1,0-1,-1 0,0 0,-1-1,1 1,-1-1,-1 0,0 0,0 0,-1-1,0 1,-1-1,1-1,-1-71,-2 58</inkml:trace>
  <inkml:trace contextRef="#ctx0" brushRef="#br0" timeOffset="582.353">923 1,'-6'5,"1"1,0 0,0 0,1 1,0-1,0 1,0 0,1 0,0 0,0 0,1 0,0 1,0-1,1 1,-1 0,2 0,-1-1,1 4,26 195,-24 75,-2-280,-1 1,1-1,0 0,0 1,0-1,1 1,-1-1,0 0,0 1,1-1,-1 0,1 1,-1-1,1 0,0 0,-1 0,1 1,0-1,0 0,0 0,0 0,0 0,0 0,0 0,0-1,0 1,0 0,0-1,1 1,-1 0,0-1,0 1,1-1,-1 0,0 1,1-1,-1 0,1 0,-1 0,0 0,1 0,-1 0,0 0,1-1,-1 1,0 0,1-1,-1 1,0-1,1 1,-1-1,0 0,0 0,0 1,0-1,0 0,67-50,22-29,-89 79,0 1,1 0,-1-1,0 1,0 0,1 0,-1 0,0 0,1 0,-1 0,0 0,0 0,1 0,-1 1,0-1,0 0,0 1,1-1,-1 1,0 0,0-1,0 1,0 0,0 0,0-1,0 1,0 0,0 0,-1 0,1 0,0 0,0 0,-1 0,1 1,-1-1,1 0,-1 0,0 0,1 1,-1-1,0 0,0 0,0 2,6 60,-6-58,9 103,-3-95</inkml:trace>
  <inkml:trace contextRef="#ctx0" brushRef="#br0" timeOffset="989.766">1317 651,'18'-1,"0"0,0-1,0-1,-1-1,1 0,-1-1,0-1,0 0,-1-2,0 0,6-4,-16 8,-1-1,0 1,1-1,-2 0,1-1,0 1,-1-1,0 0,-1 0,1 0,-1-1,0 1,0-4,-2 8,0 0,0 1,-1-2,1 1,-1 0,1 0,-1 0,0 0,0 0,0 0,0 0,0 0,0 0,-1 0,1 0,-1 0,1-1,-1 2,0-1,0 0,0 0,0 0,0 0,0 0,0 1,-1-1,1 1,-1-1,1 1,-1-1,1 1,-1 0,0 0,0 0,0 0,0 0,0 0,0 0,0 1,0-1,0 1,0-1,0 1,0 0,-1 0,-6 0,-1 1,0 0,1 0,-1 1,1 0,-1 1,1 0,0 0,0 1,0 0,1 1,-1 0,1 0,0 1,0 0,1 0,0 1,0 0,1 0,0 1,0 0,0 0,1 0,0 0,1 1,-2 5,5-12,-1 1,1-1,0 1,0 0,0-1,0 1,0 0,1-1,-1 1,1 0,0 0,-1 0,2 0,-1-1,0 1,0 0,1 0,0 0,-1-1,1 1,0 0,0-1,0 1,1-1,-1 1,1-1,-1 0,1 1,0-1,0 0,0 0,0 0,0 0,1-1,-1 1,0-1,1 1,-1-1,3 1,5 3,0-1,0 0,0 0,1-1,0 0,-1-1,1-1,0 1,0-2,0 1,18-4,-4-3</inkml:trace>
  <inkml:trace contextRef="#ctx0" brushRef="#br0" timeOffset="1722.017">1825 453,'-27'54,"-51"87,48-87,31-54,-1 1,1-1,0 0,-1 1,1-1,0 0,-1 0,1 1,0-1,-1 0,1 0,0 0,0 0,-1 0,1 0,0 0,-1 0,1 0,0-1,0 1,-1 0,1 0,0-1,-1 1,1 0,-1-1,1 1,0 0,-1-1,1 1,-1-1,1 1,-1-1,1 1,-1-1,0 0,1 1,-1-1,0 1,1-1,-1 0,0 1,0-1,1 0,-1 0,0 1,0-1,146-185,-146 185,0 0,0 0,1 0,-1 0,0-1,0 1,1 0,-1 0,1 0,-1 0,1 0,-1 0,1 0,-1 0,1 1,0-1,0 0,-1 0,1 0,0 1,0-1,0 0,0 1,0-1,0 1,0-1,0 1,0 0,0-1,0 1,0 0,0 0,0-1,0 1,1 0,-1 0,0 0,0 0,0 1,0-1,0 0,0 0,0 1,0-1,0 1,0-1,0 1,0-1,0 1,0-1,0 1,0 0,0 0,0-1,10 42,-11-35,1-1,1 1,-1-1,1 1,0-1,0 1,1-1,0 0,0 0,1 0,-1-1,1 1,0-1,1 0,-1 0,1 0,0 0,1-1,-3-3,1-1,-1 0,1 0,-1 0,0 0,1 0,-1-1,0 0,0 0,1 0,-1 0,0 0,0 0,0-1,0 0,0 1,-1-1,1 0,0 0,-1-1,0 1,1 0,-1-1,0 0,0 1,0-1,-1 0,1 0,-1 0,1 0,-1 0,0 0,0-1,0 1,-1 0,1-1,-1 1,10-18,61-132,-63 131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22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29 526,'-25'287,"22"-277,3-39,4 9,2-1,0 1,1 0,1 0,1 1,0 0,2 1,5-8,-9 14,1 1,0-1,1 2,0-1,0 1,1 1,1-1,0 2,0 0,0 0,12-5,-22 12,0 0,1 1,-1-1,1 1,-1-1,0 1,1 0,-1-1,1 1,-1 0,1 0,-1 0,1 0,-1 0,1 0,-1 1,1-1,-1 0,0 1,1-1,-1 1,0 0,1-1,-1 1,0 0,0 0,1 0,-1 0,0 0,0 0,0 0,0 0,0 0,-1 0,1 1,0-1,0 0,-1 1,1-1,-1 0,1 1,-1-1,0 1,1-1,-1 1,0 0,5 77,-6-69,1-5,-1-3,0-1,1 1,-1 0,0-1,1 1,-1 0,1-1,0 1,-1 0,1 0,0 0,0-1,0 1,0 0,0 0,1 0,-1-1,0 1,1 0,0 0,-1-1,1 1,0 0,0-1,0 1,0-1,0 1,0-1,0 0,0 1,1-1,-1 0,1 0,-1 0,1 0,-1 0,1 0,-1 0,1-1,0 1,-1 0,1-1,0 1,0-1,0 0,-1 0,3 0,90-76,-86 66,1 1,0 0,0 0,1 1,0 1,1-1,0 2,0-1,0 2,12-5,-20 9,0 0,-1 1,1-1,0 1,0 0,-1 0,1 0,0 0,0 0,-1 0,1 1,0 0,0-1,-1 1,1 0,-1 0,1 1,-1-1,1 0,-1 1,0-1,0 1,1 0,-1 0,0 0,-1 0,1 0,0 0,-1 1,1-1,-1 1,0-1,1 1,-1-1,0 1,-1 0,1-1,0 1,-1 0,0-1,1 3,1 119,-16-58,14-53</inkml:trace>
  <inkml:trace contextRef="#ctx0" brushRef="#br0" timeOffset="695.03">1073 526,'-23'14,"-1"0,2 2,0 1,1 0,1 2,0 0,2 1,0 1,-13 21,32-42,0-1,0 0,0 1,0-1,0 1,0-1,0 1,1-1,-1 1,0 0,0 0,0 0,1-1,-1 1,0 0,0 0,0 1,1-1,-1 0,0 0,0 1,0-1,0 0,0 1,1-1,-1 1,0 0,0-1,0 1,0 0,-1-1,1 1,0 0,0 0,0 0,-1 0,1 0,0 0,-1 0,1 0,-1 0,1 0,-1 0,1 0,-1 1,0-1,0 0,1 0,-1 0,0 1,0-1,0 0,-1 0,1 0,0 1,0-1,-1 0,1 0,0 0,-1 0,1 0,-1 0,1 0,-1 0,0 0,0 0,1 0,-1 0,185-107,-170 97,-13 7,0 1,0-1,0 1,0 0,1-1,-1 1,0 0,1 0,-1-1,1 1,-1 0,1 1,0-1,-1 0,1 0,0 1,-1-1,1 1,0-1,0 1,0 0,-1 0,1 0,0 0,0 0,0 0,0 0,-1 1,1-1,0 1,0-1,-1 1,1 0,0-1,-1 1,1 0,0 0,-1 0,0 1,1-1,-1 0,2 2,8 24,-10-23,0 0,1 1,-1-1,1 0,-1 0,1-1,0 1,1 0,-1-1,1 1,-1-1,1 0,0 0,0 0,0 0,1 0,-1-1,1 1,0-1,-1 0,1 0,0-1,0 1,0-1,3 1,4-3,0 0,0 0,0-1,0-1,-1 0,1 0,-1-1,0 0,0-1,0-1,0 1,-1-1,0-1,0 0,-1 0,7-7,7-3,7-9,-1 0,-1-2,-1-1,-2-1,-1-1,-1-1,-1-1,-3-1,0-1,-2 0,-2-1,7-29,-15 50,-2 0,0-1,0 0,-1 1,-1-1,-1 0,0-1,-1 1,-1 0,-1 0,0-2,1 16,-1 0,1 1,0-1,0 1,-1 0,1-1,-1 1,1 0,-1 0,0 0,1 0,-1 0,0 0,0 0,0 1,1-1,-1 1,0-1,0 1,0 0,0-1,0 1,0 0,0 0,0 1,0-1,0 0,0 1,0-1,0 1,1 0,-1-1,0 1,0 0,0 0,1 0,-1 0,1 1,-1-1,1 0,-1 1,1-1,0 1,0-1,-1 1,1-1,0 1,1 0,-1 0,0 0,0-1,1 1,-1 0,1 2,-11 18,1 1,1 0,1 0,1 1,2 0,0 0,1 1,2-1,0 1,2 0,0 0,2-1,2 13,24 84,-21-100,-1 1,-1-1,-1 1,-1 0,0 0,-2 8,-15 5,2-29</inkml:trace>
  <inkml:trace contextRef="#ctx0" brushRef="#br0" timeOffset="932.055">1356 413,'43'-5,"39"-6,9-1,-5 1,-8 2,-13 4,-12 1,-10 3,-13 0</inkml:trace>
  <inkml:trace contextRef="#ctx0" brushRef="#br0" timeOffset="1495.786">2203 442,'-11'2,"1"1,0 0,0 0,0 1,0 1,0 0,1 0,0 1,0 0,0 0,1 1,-6 6,4-5,0 1,0 0,1 1,1 0,0 0,0 1,1 0,0 0,-3 7,9-14,-1-1,1 0,0 1,0-1,0 1,0-1,1 1,-1 0,1-1,0 1,0 0,0-1,1 1,-1-1,1 1,0 0,0-1,0 1,1-1,-1 0,1 0,-1 1,1-1,0 0,1 0,-1 0,0-1,1 1,-1-1,1 1,0-1,0 0,0 0,0 0,0 0,1-1,10 5,0-1,1 0,0-2,-1 0,1 0,0-1,1-1,-1-1,0 0,0-1,0 0,0-2,0 1,0-2,-1 0,1-1,-1 0,6-4,66-41,-71 36</inkml:trace>
  <inkml:trace contextRef="#ctx0" brushRef="#br0" timeOffset="1947.086">2541 131,'-87'430,"72"-324,17-104,0 0,0 0,0-1,1 1,-1 0,1-1,-1 0,1 1,-1-1,1 0,0 0,0-1,-1 1,1 0,0-1,0 0,0 0,0 0,0 0,0 0,-1 0,1-1,0 1,0-1,0 0,-1 0,1 0,0 0,-1 0,1-1,-1 1,1-1,-1 0,0 0,2-1,-2 2,145-86,-146 86,0 1,1-1,-1 0,0 0,1 1,-1-1,1 0,-1 1,1 0,-1-1,1 1,-1 0,1 0,-1 0,1 0,0 0,-1 0,1 0,-1 0,1 1,-1-1,1 1,-1-1,1 1,-1 0,1-1,-1 1,0 0,0 0,1 0,-1 0,0 0,0 0,0 0,0 0,0 1,0-1,0 0,0 1,-1-1,1 1,0-1,-1 1,1-1,-1 1,0-1,1 1,-1-1,0 2,3 30,-3-30,-1 1,0-1,1 1,-1-1,1 0,0 1,0-1,1 1,-1-1,1 1,0-1,0 1,0-1,0 0,0 0,1 1,-1-1,1 0,0 0,0-1,0 1,0 0,1-1,-1 1,1-1,-1 0,1 1,0-1,0-1,0 1,0 0,0-1,0 1,1-1,-1 0,0 0,4 0,10-3</inkml:trace>
  <inkml:trace contextRef="#ctx0" brushRef="#br0" timeOffset="2316.254">3021 696,'17'-8,"0"-1,-1 0,0-1,0-1,-1-1,-1 0,0-1,0 0,-1-1,-1 0,-1-1,0-1,1-2,-11 17,0-1,0 1,-1 0,1 0,0-1,-1 1,1 0,-1-1,1 1,-1 0,0-1,1 1,-1-1,0 1,0 0,0-1,0 1,0-1,-1 1,1-1,0 1,-1 0,1-1,-1 1,1 0,-1-1,0 1,1 0,-1 0,0-1,0 1,0 0,0 0,0 0,0 0,0 0,0 0,0 1,-1-1,1 0,0 0,0 1,-1-1,1 1,-1-1,1 1,0 0,-1 0,-70 6,54 2,0 0,1 2,0 0,1 0,0 2,0 0,0 1,11-9,1 0,-1 1,1-1,0 1,0 0,0 0,1 0,-1 0,1 1,0-1,1 1,0 0,0 0,0 0,0 0,1 0,0 0,1 1,-1-1,1 0,0 0,1 1,0 4,0-6,1 0,0 0,0 0,1 0,-1-1,1 1,0-1,0 1,1-1,-1 0,1 0,0 0,0-1,0 0,1 1,-1-1,1-1,0 1,-1-1,1 0,0 0,1 0,-1 0,0-1,0 0,1 0,-1-1,6 1,3-1,1 1,0-2,-1 0,1 0,0-2,-1 0,0 0,0-1,0-1,3-2,8-5</inkml:trace>
  <inkml:trace contextRef="#ctx0" brushRef="#br0" timeOffset="2728.653">3698 357,'-19'14,"0"1,2 1,-1 0,2 2,0 0,1 0,-11 19,25-33,0 0,0-1,0 1,1-1,-1 1,1 0,0-1,0 1,0 0,0 0,1-1,0 1,-1 0,1-1,1 1,-1-1,0 0,1 1,0-1,0 0,0 0,0 0,0 0,1 0,-1 0,1-1,0 1,-1-1,1 0,1 0,-1 0,0 0,0 0,1-1,-1 1,1-1,-1 0,2 0,37 29,-39-27,1 0,-1 0,0 0,-1 0,1 1,0-1,-1 1,0 0,0-1,0 1,0 0,-1 0,1 0,-1 0,0 1,0-1,-1 0,1 0,-1 1,0-1,0 0,0 1,-1-1,0 0,1 0,-2 1,1-1,0 0,-1 0,0 0,0 0,0-1,0 1,0-1,-1 1,0-1,1 0,-1 1,-1-1,1-1,0 1,-1-1,1 1,-3 0,-2 3,0-1,-1-1,1 1,-1-1,0-1,0 1,0-2,0 1,-1-1,1-1,-1 0,1 0,-1 0,1-2,-1 1,0-1,1 0,-1-1,1 0,0-1,-3-1,-2-7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34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185 533,'-177'288,"170"-274,14-24,9-11,114-165,-45 83,-84 102,0 0,0 1,0-1,0 1,0-1,0 1,0-1,0 1,0 0,0-1,1 1,-1 0,0 0,0 0,0 0,0 0,0 0,1 0,-1 0,0 1,0-1,0 0,0 1,0-1,0 1,0-1,0 1,0-1,0 1,0 0,0-1,0 1,0 0,-1 0,1 0,0 0,0 0,-1 0,1 0,-1 0,1 0,-1 0,1 0,-1 0,16 51,-15-38,1 0,0-1,1 1,1-1,0 0,1 0,1 0,-1-1,2 0,0 0,0 0,1-1,1 0,0-1,0 0,11 9,-17-17,0-1,0 0,0 1,0-1,0 0,0 0,0-1,0 1,1-1,-1 0,0 1,0-1,1-1,-1 1,0 0,0-1,0 0,1 1,-1-1,0-1,0 1,0 0,0-1,-1 1,1-1,0 0,-1 0,3-2,67-66,-70 68,10-16,0 0,-2-1,0 0,-1-1,0 1,-2-2,0 1,-2-1,0 0,2-22,-7-9,-6 53</inkml:trace>
  <inkml:trace contextRef="#ctx0" brushRef="#br0" timeOffset="889.045">1315 448,'-77'36,"1"3,2 2,-3 8,70-44,-65 51,70-54,0 0,0 0,0 0,0 0,0 1,1-1,-1 0,1 1,-1-1,1 1,0 0,0-1,0 1,1 0,-1 0,1 0,-1-1,1 1,0 0,0 0,0 0,1 0,-1 0,0-1,1 1,0 0,0 0,0 1,4 0,0 0,0 0,0-1,0 1,0-1,1 0,-1-1,1 1,0-1,0 0,0-1,0 0,0 1,0-2,0 1,0-1,1 0,-1 0,0-1,0 1,0-2,0 1,0-1,0 1,0-1,0-1,-1 1,1-1,1-2,24-10,-1-2,0-1,-1-2,-1 0,-1-2,-1-1,-1-1,13-18,-37 42,1 0,-1 0,0 0,0 0,0 0,1 0,-1 0,0 0,0 0,0 1,0-1,0 0,1 1,-1-1,0 1,0 0,0-1,0 1,0 0,0-1,-1 1,1 0,0 0,0 0,0 0,-1 0,1 0,-1 0,1 0,0 0,-1 0,0 0,1 0,-1 1,0-1,1 0,-1 0,0 0,0 0,0 1,0-1,0 0,-1 0,1 0,0 1,0-1,-1 0,1 0,-1 0,0 1,6 19,-3-16,-1 1,1-1,0 0,0-1,1 1,-1 0,1 0,0-1,0 0,1 0,-1 0,1 0,0 0,0-1,0 1,1-1,-1 0,1-1,0 1,0-1,0 0,0 0,0 0,0-1,0 1,0-1,1-1,-1 1,0-1,1 0,-1 0,1 0,-1-1,0 0,0 0,2-1,16-10,0-1,-1-1,0-2,-1 0,-1-1,-1-1,0 0,11-17,-8 11,-2 0,-1-2,0-1,-2 0,-2-1,0-1,-2 0,-1-1,-1 0,-2-1,-1 0,-1-1,-2 1,-1-1,-1-18,-2 48,0-1,-1 0,0 1,1-1,-1 1,0-1,0 0,0 1,-1-1,1 0,-1 1,1-1,-1 1,0-1,0 1,0-1,0 1,-1 0,1 0,-1-1,1 1,-1 0,0 0,0 0,1 1,-1-1,-1 0,1 1,0-1,0 1,-1 0,1 0,0 0,-1 0,1 0,-1 0,1 1,-1-1,-1 1,0 2,1 1,0 0,0 0,0 1,0-1,0 1,1-1,0 1,-1 0,1 0,1 0,-1 0,1 0,-1 0,1 0,0 1,1-1,-1 0,1 1,0-1,0 1,0-1,0 0,1 3,-1-4,-7 282,0-254,2 0,2 0,0 1,2-1,2 1,1 0,1-1,3 7,-4-29,2 5,-1 0,0 1,0-1,-2 1,0 0,0-1,-2 1,0 0,-1 7,1-22,1 1,0-1,0 1,-1 0,1-1,-1 1,1-1,0 1,-1-1,1 1,-1-1,1 1,-1-1,0 1,1-1,-1 0,1 1,-1-1,0 0,1 1,-1-1,0 0,1 0,-1 0,0 0,1 0,-1 1,0-1,1 0,-1-1,0 1,0 0,1 0,-1 0,0 0,1-1,-1 1,0 0,1 0,-1-1,1 1,-1 0,1-1,-1 1,0-1,1 1,-1-1,1 1,0-1,-1 1,1-1,-1 0,1 1,0-1,0 0,-1 1,1-1,0 0,0 1,0-1,0 0,-1 1,1-1,-26-43,15 22</inkml:trace>
  <inkml:trace contextRef="#ctx0" brushRef="#br0" timeOffset="1134.911">1540 335,'38'0,"28"0,11 0,-1 0,-10 0,-11 0,-11 0,-7 0,-10 0</inkml:trace>
  <inkml:trace contextRef="#ctx0" brushRef="#br0" timeOffset="1852.351">2104 476,'-5'21,"0"-6,0 0,1 0,1 1,0-1,1 1,1-1,0 1,1 0,1-1,1 1,0 0,1-1,2 6,-4-18,0 0,0 0,0-1,1 1,-1-1,1 1,0-1,0 1,0-1,0 0,0 0,0 0,0 0,1 0,-1 0,1-1,-1 1,1-1,0 0,0 0,0 0,-1 0,1 0,0-1,0 1,0-1,0 0,0 1,0-2,0 1,0 0,0 0,0-1,0 0,0 0,1 0,95-54,-77 39,-2-1,0-1,-1 0,-1-2,-1 0,-1-1,0-1,-2 0,9-18,-23 25,-21 40,14-16,1 0,0 0,1 1,0 0,1 0,0 0,0 0,1 1,0 0,1-1,0 1,1 0,0 0,1 0,0 0,1 0,0 0,1 0,2 8,-3-16,1 0,0-1,0 1,0 0,0-1,0 0,0 0,1 1,-1-1,1 0,-1-1,1 1,0 0,0-1,0 0,0 0,0 0,0 0,0 0,0 0,0-1,0 1,1-1,-1 0,0 0,0 0,0-1,1 1,-1-1,3 0,95-32,-75 19,0-1,-1-1,0-2,-2 0,0-2,-1 0,-1-2,-1 0,-1-1,0-1,-2-1,6-14,-17 31,0 0,-1-1,0 1,-1-1,0 0,0 0,-1-1,0 1,0-1,-1 1,-1-1,1 0,-2 0,1 0,-1 0,-2-7,2 15,-1 0,0 0,0 1,0-1,0 0,0 0,-1 0,1 1,-1-1,1 1,-1-1,1 1,-1 0,0-1,0 1,1 0,-1 0,0 0,0 0,0 1,0-1,0 0,0 1,-1 0,1-1,0 1,0 0,0 0,0 0,0 0,0 1,-1-1,1 0,0 1,0 0,0-1,0 1,0 0,-1 1,-72 48,71-48,1 1,0-1,0 1,0 0,0 0,0 0,1 0,-1 0,1 1,0-1,0 1,0 0,1-1,-1 1,1 0,0 0,0 0,0 0,1 0,-1 0,1 0,0 0,0 0,0 1,1-1,-1 0,1 0,0 0,0 0,1-1,-1 1,1 0,0 0,0-1,0 1,0-1,1 0,-1 1,1-1,0 0,0-1,0 1,0 0,1-1,1 2,72 10,-72-14,0-1,0 1,0 0,0 0,0 0,0 1,0-1,-1 1,1 0,0 1,0-1,-1 1,1 0,-1 0,0 1,1-1,-1 1,0 0,-1 0,1 0,0 0,-1 1,0 0,0 0,0 0,0 0,0 0,-1 0,0 1,0-1,0 1,0 2,0 6,-1 1,-1-1,0 1,-1-1,-1 1,0-1,0 0,-1 1,-1-1,-3 5,1 2</inkml:trace>
  <inkml:trace contextRef="#ctx0" brushRef="#br0" timeOffset="2540.872">3515 420,'-37'19,"0"3,1 0,2 3,0 1,1 1,2 2,-1 3,-16 41,47-72,0 1,0-1,1 1,-1 0,0-1,1 1,-1 0,1 0,0-1,0 1,-1 0,1 0,0-1,0 1,1 0,-1 0,0 0,1-1,-1 1,1 0,-1 0,1-1,0 1,0-1,0 1,0-1,0 1,0-1,0 1,0-1,0 0,1 0,-1 1,1-1,-1 0,1 0,-1 0,1-1,0 1,-1 0,1-1,0 1,-1-1,1 1,0-1,9 0,1 0,-1-1,0 0,0-1,1 0,-1-1,-1 0,1-1,0 0,-1 0,0-1,0-1,0 0,-1 0,0-1,3-2,140-120,-152 128,0 0,0 0,1 1,-1-1,0 0,0 0,1 1,-1-1,1 0,-1 1,1-1,-1 0,1 1,-1-1,1 0,-1 1,1-1,0 1,0-1,-1 1,1 0,0-1,-1 1,1 0,0-1,0 1,0 0,-1 0,1 0,0 0,0 0,0 0,-1 0,1 0,0 0,0 0,0 0,0 0,-1 0,1 1,0-1,0 0,-1 1,1-1,0 1,-1-1,1 1,0-1,-1 1,1-1,0 1,-1-1,1 1,-1 0,1-1,-1 1,0 0,1 0,-1-1,0 1,1 0,-1 0,0 0,0-1,0 1,-5 53,2-47,1-1,1 1,-1 0,1-1,0 1,1 0,0 0,0 0,0 0,1 0,0-1,0 1,1 0,0-1,0 1,0-1,1 1,0-1,0 0,1 0,0-1,0 1,0-1,1 1,-1-1,5 3,-2-5,-1 1,1-1,0 0,0-1,0 0,0 0,1 0,-1-1,1 0,-1 0,1-1,-1 0,1 0,-1-1,0 0,1-1,-1 1,0-1,0-1,0 1,0-1,4-2,141-91,-113 68,-15 11,0 0,-1-1,-1-2,-1 0,-1-1,0-2,-2 0,4-6,-11 13,0 0,0-1,-2 0,0-1,-1 0,0 0,-2 0,0-1,-1 0,-1-1,-1 1,-1-1,0 1,-2-1,0 0,-1 1,-2-7,2 21,0 0,-1 0,0 0,0 0,0 0,-1 0,0 1,1-1,-2 1,1 0,0 0,-1 0,0 0,0 0,0 1,0 0,-1 0,1 0,-1 0,1 1,-1 0,0 0,0 0,0 0,-1 1,1 0,0 0,0 0,-1 1,1 0,0 0,-1 0,1 1,0-1,0 1,-1 1,1-1,0 1,0 0,0 0,0 0,1 0,-1 1,-1 1,-7 7,1 0,0 0,0 1,1 1,1 0,0 0,1 1,1 0,0 1,0-1,2 2,0-1,1 1,0 0,1 0,1 0,0 0,2 1,0-1,0 1,2 0,0-1,1 0,0 1,2-1,0 0,3 8,0-5,0 0,1 0,2-1,0 0,0-1,2 0,0-1,1 0,0-1,2-1,5 5,19 19,2-2,2-2,0-1,3-3,8 3,-28-20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2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7,'-1'0,"0"-1,-1 1,1 0,0-1,-1 1,1 0,0 0,0 0,-1 0,1 0,0 0,-1 0,1 1,0-1,-1 0,1 1,0-1,0 1,0-1,-1 1,1 0,0-1,0 1,0 0,0 0,0 0,0 0,0 0,1 0,-1 0,0 0,0 0,1 0,-1 0,1 0,-1 1,1-1,-1 0,1 0,0 1,-14 55,0 113,4-80,5 1,4 67,2-95,-18 4,5-55</inkml:trace>
  <inkml:trace contextRef="#ctx0" brushRef="#br0" timeOffset="245.396">0 374,'34'-5,"25"-6,7-1,-2 1,-7 2,-10 4,-6 1,-7 3,-8 0</inkml:trace>
  <inkml:trace contextRef="#ctx0" brushRef="#br0" timeOffset="3419.081">650 7,'6'-6,"-6"6,-3 15,0 487,14-444,-10-57,-1 0,1 0,-1 0,1 0,0 0,-1 0,1 0,0 0,0-1,0 1,-1 0,1 0,0 0,0-1,0 1,0-1,1 1,-1-1,0 1,0-1,0 0,0 1,0-1,1 0,-1 0,0 0,0 0,0 0,1 0,-1 0,0 0,0 0,0-1,0 1,1 0,-1-1,0 1,0-1,0 1,0-1,0 0,0 1,0-1,0 0,-1 0,1 0,0 0,0 0,103-106,-17 26,-85 79,0 1,0 0,0 0,0 0,0 0,0 0,0 0,0 1,1-1,-1 1,0-1,1 1,-1 0,0 0,1 0,-1 0,0 0,0 1,1-1,-1 1,0-1,0 1,1 0,-1 0,0 0,0 0,0 0,0 1,0-1,-1 0,1 1,0 0,-1-1,1 1,-1 0,1 0,-1 0,0 0,46 86,-44-81,31 100,-21-95</inkml:trace>
  <inkml:trace contextRef="#ctx0" brushRef="#br0" timeOffset="6753.44">1270 544,'10'5,"-1"-1,1 0,0-1,0 0,0 0,0-1,0 0,1-1,-1 0,0 0,1-1,-1-1,1 0,-1 0,0-1,0 0,0-1,0 0,0-1,0 0,-1 0,0-1,0 0,0-1,0 0,-1 0,0-1,-1 0,4-4,-9 8,1 1,-1 0,-1-1,1 1,0-1,-1 0,1 0,-1 1,0-1,0 0,0 0,0 0,-1 0,1 0,-1-1,0 1,1 0,-1 0,-1 0,1 0,0 0,-1 0,0 0,0 0,0 0,0 0,0 0,0 0,-1 1,1-1,-1 0,0 1,0-1,0 1,0 0,0 0,-1 0,1 0,0 0,-1 0,0 0,1 1,-1-1,0 1,0 0,0 0,0 0,0 0,-10 0,0 0,1 1,-1 1,0 0,1 0,-1 1,1 1,0 0,0 1,0 0,0 1,0 0,1 1,0 0,0 1,1 0,-7 7,12-11,0 1,1 1,0-1,-1 0,2 1,-1 0,0 0,1 0,0 0,0 1,1-1,-1 1,1 0,1 0,-1-1,1 1,0 0,0 0,0 1,1-1,0 0,1 0,-1 0,1 0,0 0,0 0,1 0,0 0,1 1,-1 1,2 0,-1 0,1-1,1 1,-1-1,1 0,0 0,1 0,0-1,0 0,0 0,1 0,-1-1,1 0,1 0,-1-1,1 0,-1 0,1-1,5 1,7 1,1 0,0-2,1-1,-1 0,0-2,1 0,-1-2,0 0,0-1,0-2,0 0,0-1,9-4,25-31,-41 25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1:15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1183 1581,'-2'2,"0"0,0 0,1 0,-1 0,0 0,1 0,0 1,-1-1,1 1,0-1,0 1,1-1,-1 1,0-1,1 1,-1 0,1-1,0 1,0 0,0 0,0-1,0 0,0 0,0 1,1-1,-1 0,1 1,-1-1,1 0,0 0,0 0,0 0,0 0,0 0,0 0,0 0,1 0,-1 0,1-1,0 1,-1 0,1-1,0 0,0 1,0-1,0 0,0 0,0 0,0 0,0 0,0 0,1-1,-1 1,0-1,0 0,1 0,-1 1,0-1,1-1,-1 1,0 0,0-1,1 1,-1-1,0 1,0-1,0 0,0 0,0 0,0 0,0 0,0-1,0 1,0-1,0 1,-1-1,1 0,-1 1,1-2,1 2,0 0,-1 0,0 0,1-1,-1 1,0 0,1-1,-1 0,0 1,0-1,0 0,-1 0,1 0,0 0,-1-1,1 1,-1 0,0-1,0 1,1 0,-2-1,1 0,0 1,-1-1,1 1,-1-1,0 0,1 1,-1-1,-1 0,1 1,0-1,-1 0,1 1,-1-1,0 0,0 1,0-1,0 1,0 0,0-1,-2-1,-4 2,1 1,0-1,-1 1,1 0,-1 1,0 0,1 0,-1 0,1 1,-1 0,1 0,-1 0,1 1,0 0,0 0,0 1,0 0,0 0,0 0,1 1,-1 0,1 0,0 0,0 1,1-1,-1 1,1 0,-2 4,5-7,1 0,-1-1,1 1,0 0,0 0,0 0,0 0,0 0,1-1,-1 1,0 0,1 0,-1 0,1-1,0 1,-1 0,1-1,0 1,0-1,0 1,0-1,1 1,-1-1,0 1,1-1,-1 0,1 0,-1 0,1 0,-1 0,1 0,0 0,-1-1,1 1,0 0,0-1,-1 0,1 1,0-1,0 0,0 0,0 0,-1 0,1 0,0 0,0-1,0 1,0 0,-1-1,2 0,8 0,-1 1,0-2,0 1,0-1,-1-1,1 0,0 0,-1-1,0 0,0-1,0 0,0 0,-1-1,0 0,4-4,-3-4,-6 2</inkml:trace>
  <inkml:trace contextRef="#ctx0" brushRef="#br0" timeOffset="27419.962">11033 0,'-24'39,"2"0,2 2,2 0,1 1,-3 18,6-14,2 0,2 1,2 0,2 0,2 1,3 0,3 46,2 70,-9-140,-1-25</inkml:trace>
  <inkml:trace contextRef="#ctx0" brushRef="#br0" timeOffset="27673.415">10609 537,'34'0,"39"0,13 0,1 0,-10 0,-12 0,-13 0,-6 0,-6 0,-4 0,-5 0,-7 0</inkml:trace>
  <inkml:trace contextRef="#ctx0" brushRef="#br0" timeOffset="27870.95">11428 537,'-10'13,"0"0,0 0,1 1,1 1,0-1,2 1,-1 1,2-1,0 1,0 0,2 0,0 0,1 1,0-1,2 9,0-21,1-1,-1 0,1 0,0 1,0-1,0 0,1 0,-1 0,1 0,-1 0,1 0,0 0,0-1,1 1,-1-1,0 1,1-1,0 0,-1 0,1 0,0 0,0-1,0 1,0-1,0 0,0 1,1-1,-1-1,0 1,1 0,-1-1,0 0,1 0,-1 0,1 0,-1 0,0-1,1 0,10-1,0 0,0-1,-1-1,1 0,-1-1,0 0,0-1,7-6,80-74,-97 82,0 0,0 0,0-1,-1 1,1-1,-1 1,0-1,0 0,-1 0,0 0,0 0,0 0,0 0,-1 0,1 0,-1 0,-1-1,1 1,-1 0,0 0,0 0,0 0,-1 0,-1-2,1 4,0 0,0 0,-1 0,1 0,-1 0,0 0,0 0,0 1,0 0,-1 0,1-1,-1 2,1-1,-1 0,1 1,-1 0,0 0,0 0,0 0,0 0,0 1,0 0,1 0,-1 0,-1 0,-99 14,76-7,3-1</inkml:trace>
  <inkml:trace contextRef="#ctx0" brushRef="#br0" timeOffset="6533.643">2538 594,'0'-1,"-1"0,1 0,0 0,0 1,0-1,-1 0,1 1,0-1,-1 0,1 1,0-1,-1 0,1 1,-1-1,1 1,-1-1,1 0,-1 1,0 0,1-1,-1 1,1-1,-1 1,0 0,0-1,1 1,-1 0,0 0,0 0,1-1,-1 1,0 0,0 0,1 0,-1 0,0 0,0 0,1 1,-1-1,0 0,0 0,1 0,-1 1,0-1,1 0,-1 1,0-1,1 1,-1-1,1 1,-1-1,-19 38,10 0,2-1,2 2,1-1,2 0,2 1,1 0,2-1,2 1,1-1,2 0,2-1,7 19,-14-51,0-1,0 1,0-1,1 0,-1 0,1 0,0 0,0 0,1-1,-1 1,1-1,-1 0,1 0,0-1,0 1,0-1,1 1,-1-1,1-1,-1 1,1-1,-1 1,1-1,0-1,0 1,-1-1,1 0,0 0,0 0,0 0,-1-1,1 0,0 0,0 0,-1-1,1 1,-1-1,0 0,1-1,-1 1,0-1,0 0,0 0,0 0,15-14,0-1,-1-1,-1 0,-1-1,-1-1,0 0,1-6,4-3,-13 19,-7 9,0 1,0-1,0 1,0-1,1 1,-1 0,1-1,-1 1,1-1,-1 1,1 0,0-1,-1 1,1 0,0 0,0-1,0 1,0 0,0 0,0 0,0 0,1 0,-1 1,0-1,0 0,1 0,-1 1,1-1,-1 1,0-1,1 1,-1 0,1 0,-1-1,1 1,-1 0,1 0,-1 0,1 1,-1-1,1 0,-1 1,0-1,1 0,-1 1,1 0,-1-1,0 1,1 0,-1 0,0-1,0 1,0 0,0 0,0 1,0-1,0 0,0 0,0 0,33 64,-32-56,1 0,0-1,0 0,1 1,0-1,0-1,1 1,0 0,0-1,1 0,0-1,0 1,0-1,1 0,0 0,0-1,1 0,0-1,-1 1,1-1,1-1,-1 1,1-2,-1 1,1-1,0 0,5-5,0 0,0-1,0 0,0-1,-1-1,0 0,0-1,-1 0,0-1,0 0,-1-1,0 0,0-1,-1 0,0-1,-1 0,0-1,-1 1,0-2,-1 1,0-1,-1 0,-1 0,0-1,-1 0,0 0,1-13,30-114,-33 117</inkml:trace>
  <inkml:trace contextRef="#ctx0" brushRef="#br0" timeOffset="6986.095">3723 227,'-23'72,"4"0,4 2,2 0,4 1,0 63,41 65,-32-200,0 0,1 1,-1-1,0 0,1 0,0 0,0 1,0-1,0 0,0 0,1 0,-1-1,1 1,0 0,-1 0,1-1,1 1,-1-1,0 0,1 0,-1 0,1 0,-1 0,1 0,0 0,0-1,0 0,0 1,0-1,0 0,0-1,1 1,-1-1,0 1,0-1,1 0,-1 0,0 0,0 0,1-1,-1 1,0-1,0 0,0 0,0 0,0-1,0 1,0-1,0 1,0-1,-1 0,132-103,-131 105,0-1,0 1,0 0,0 0,1 1,-1-1,0 0,0 1,0 0,0 0,0 0,-1 0,1 0,0 1,0-1,-1 1,1 0,-1 0,1 0,-1 0,0 0,0 0,0 1,0-1,0 1,0-1,-1 1,1 0,-1 0,0-1,0 1,0 0,0 0,0 0,-1 0,1 1,-1-1,0 0,0 1,27 51,-12-43,1-3</inkml:trace>
  <inkml:trace contextRef="#ctx0" brushRef="#br0" timeOffset="7597.644">4542 707,'-29'23,"1"2,1 1,1 1,1 2,2 0,1 2,-14 25,35-55,-1 0,1 1,0-1,0 0,0 1,0-1,1 0,-1 1,0-1,0 1,1-1,-1 1,1 0,-1-1,1 1,0 0,0-1,0 1,0 0,0-1,0 1,0 0,0-1,1 1,-1-1,1 1,-1 0,1-1,0 1,-1-1,1 1,0-1,0 0,0 1,0-1,0 0,0 0,1 1,-1-1,0 0,1 0,-1-1,0 1,1 0,10-3,0-2,0 1,0-2,-1 0,0 0,0-1,0 0,-1-1,0 0,0-1,-1 0,7-7,126-116,-142 131,0 1,-1 0,1 0,0 0,0 0,0-1,0 1,0 0,0 0,0 0,1 0,-1 0,0-1,0 1,1 0,-1 0,1 0,-1-1,0 1,1 0,-1-1,1 1,0 0,-1-1,1 1,-1-1,1 1,0-1,-1 1,1-1,0 1,0-1,0 0,-1 1,1-1,0 0,0 0,0 1,0-1,-1 0,1 0,0 0,0 0,0 0,0 0,-1-1,1 1,0 0,0 0,0-1,0 1,-1 0,1-1,0 1,0 0,-1-1,1 1,0-1,-1 0,1 1,-1-1,1 1,-1-1,1 0,-1 0,1 1,-1-1,1 0,-1 0,1 38,9 65,-9-99,0 1,1-1,-1 0,0 0,1 0,0 0,0 0,0 0,0 0,0-1,0 1,1-1,-1 1,1-1,0 0,0 0,0 0,0-1,0 1,0-1,0 1,0-1,1 0,-1 0,0-1,1 1,1-1,5 1,1-1,-1-1,0 0,0 0,0-1,0-1,-1 1,1-1,-1-1,1 0,-1 0,0-1,-1 0,1-1,-1 0,0 0,1-2,11-10,0 0,-1-2,-2 0,0-1,12-21,-5 10,-2 0,-1-2,-2-1,-2 0,0-1,-3-1,-1 0,-2-1,-1 0,-2-1,-2 0,1-30,-7 67,1 1,-1-1,0 1,0-1,1 0,-1 1,0-1,0 1,-1-1,1 0,0 1,0-1,-1 1,1-1,-1 1,1-1,-1 1,0-1,0 1,1-1,-1 1,0 0,0 0,0-1,-1 1,1 0,0 0,0 0,-1 0,1 0,0 0,-1 1,1-1,-1 0,1 1,-1-1,1 1,-1-1,1 1,-1 0,0 0,1 0,-1 0,0 0,1 0,-1 0,1 0,-2 1,-6 8,1 0,0 0,1 1,0 0,1 1,0-1,1 1,0 0,0 1,1-1,1 1,-2 9,-2 1,2-1,0 1,1 0,1 0,2 0,0 0,1 1,1-1,1 0,1 0,1 0,1 0,1-1,0 0,2 0,9 17,71 107,-75-126</inkml:trace>
  <inkml:trace contextRef="#ctx0" brushRef="#br0" timeOffset="7750.339">4796 566,'48'-5,"44"-2,17 1,-6 1,-20 2</inkml:trace>
  <inkml:trace contextRef="#ctx0" brushRef="#br0" timeOffset="23886.108">5953 170,'12'-27,"-12"27,-1 1,1-1,0 0,0 1,0-1,0 0,0 1,0-1,1 0,-1 1,0-1,0 0,0 1,0-1,0 0,0 1,1-1,-1 0,0 0,0 1,0-1,1 0,-1 0,0 1,0-1,1 0,-1 0,0 0,0 1,1-1,-1 0,0 0,1 0,-1 0,0 0,1 0,-1 1,0-1,1 0,-1 0,0 0,1 0,-1 0,0 0,1-1,-1 1,0 0,1 0,-1 0,0 0,1 0,-1 0,0-1,1 1,-1 0,0 0,0 0,1-1,-1 1,0 0,3 217,-4 146,-26-104,27-257,-1-1,1 0,0 0,0 1,-1-1,1 0,0 0,0 1,0-1,1 0,-1 0,0 1,0-1,1 0,-1 0,0 0,1 1,-1-1,1 0,0 0,-1 0,1 0,0 0,0 0,0 0,-1 0,1 0,0 0,0-1,0 1,1 0,-1-1,0 1,0-1,0 1,0-1,0 1,1-1,-1 0,0 1,0-1,1 0,-1 0,0 0,1 0,-1 0,0-1,0 1,1 0,-1 0,0-1,0 1,0-1,0 1,1-1,-1 1,0-1,0 0,0 0,0 0,0 1,0-1,-1 0,1 0,0 0,0 0,-1 0,1 0,0-1,91-131,-67 96,-15 19,2 0,0 1,1 0,1 0,0 2,2 0,-1 0,2 2,0 0,11-6,-26 17,1 1,0 0,0-1,0 1,-1 0,1 0,0 1,1-1,-1 1,0-1,0 1,0 0,0 0,0 0,0 1,0-1,0 1,0 0,0 0,0 0,0 0,0 0,0 0,-1 1,1 0,0-1,-1 1,1 0,-1 0,0 0,0 1,0-1,0 0,0 1,0 0,-1-1,1 1,-1 0,1 1,5 10,-1-1,-1 1,0 1,-1-1,0 0,-1 1,-1 0,0 0,-1 0,-1 0,-1 2,1-10,0-5,-1 1,1-1,-1 1,1-1,0 1,0-1,0 1,1-1,-1 1,1-1,-1 1,1-1,0 1,-1-1,2 0,-1 1,0-1,0 0,1 0,-1 0,1 0,-1 0,1 0,0 0,0 0,0-1,9 0</inkml:trace>
  <inkml:trace contextRef="#ctx0" brushRef="#br0" timeOffset="24817.069">6969 650,'-36'16,"1"1,0 1,2 2,0 2,2 1,-16 15,41-34,1 0,0 1,0-1,1 1,-1 0,1 0,0 0,0 1,1 0,0-1,0 1,0 0,1 1,0-1,0 0,0 1,1-1,0 1,0-1,1 1,-1 0,4-4,0 1,0-1,0 0,1 0,-1 0,1 0,-1-1,1 1,0-1,0 0,0 0,0-1,0 1,1-1,-1 0,0 0,1 0,-1 0,0-1,1 0,-1 0,1 0,-1-1,1 1,-1-1,5-1,7-2,1-1,-1 0,0-1,0-1,-1-1,0 0,0-1,-1 0,0-1,0-1,-1 0,-1-1,6-7,33-26,62-47,-112 92,0 1,1 0,-1-1,0 1,0 0,0-1,0 1,0 0,0 0,0 0,0 0,0 0,0 0,0 0,-1 0,1 1,0-1,-1 0,1 0,-1 0,1 1,-1-1,0 0,0 1,1-1,-1 0,0 1,0-1,0 0,0 1,-1-1,1 0,0 1,0-1,-1 0,1 1,-1-1,1 0,-1 0,0 1,1-1,-1 0,0 0,-1 1,2-2,-13 42,-13 66,25-105,1 0,0 1,0-1,0 0,1 0,-1 0,1 0,0 0,0 1,0-1,0-1,0 1,1 0,-1 0,1 0,0-1,0 1,0-1,0 1,0-1,0 0,1 0,-1 0,1 0,0 0,-1-1,1 1,0-1,0 0,3 1,0 0,-1-1,1 0,0-1,0 1,0-1,0 0,0-1,0 0,0 0,-1 0,1 0,0-1,-1 0,1 0,-1-1,1 1,-1-1,0 0,0-1,-1 1,1-1,0 0,92-96,0-21,-97 120,0 0,0-1,0 1,1 0,-1 0,0 0,0 0,1 0,-1 0,1 0,-1 0,1 0,-1 0,1 0,0 0,0 0,-1 0,1 0,0 0,0 1,0-1,0 0,0 1,0-1,0 0,0 1,0 0,0-1,0 1,0-1,0 1,1 0,-1 0,0 0,0 0,0 0,0 0,0 0,1 0,-1 0,0 0,0 1,0-1,0 1,0-1,0 0,0 1,0 0,0-1,0 1,0 0,1 0,3 142,-34 118,25-212,-2-1,-2 0,-1-1,-3 1,-16 38,28-85,0 0,0 0,0 0,1 0,-1 0,0 0,0-1,-1 1,1 0,0 0,0 0,0 0,-1 0,1 0,0-1,-1 1,1 0,0 0,-1 0,1-1,-1 1,0 0,1-1,-1 1,0 0,1-1,-1 1,0-1,1 1,-1-1,0 1,0-1,0 0,0 1,1-1,-1 0,0 0,0 1,0-1,0 0,0 0,0 0,0 0,1 0,-1 0,0-1,0 1,0 0,0 0,0-1,0 1,1 0,-1-1,0 1,0-1,1 1,-1-1,0 1,0-1,1 0,-1 0,0-8,1 0,0 0,0 0,1 0,0-1,0 1,1 0,1 0,0 1,2-6,22-64,5 1,2 1,39-61,-59 109,1 0,1 1,2 1,0 1,2 0,1 1,1 1,0 1,2 1,1 2,0 0,1 1,1 2,1 1,24-10,-48 23,0 0,0 0,0 1,0 0,0-1,0 1,0 1,0-1,0 1,0-1,1 1,-1 1,0-1,0 0,0 1,0 0,0 0,0 0,0 1,0-1,0 1,0 0,0 0,-1 0,1 0,-1 1,0 0,0-1,0 1,0 0,0 1,0-1,-1 0,0 1,0 0,0-1,0 1,0 0,0 1,-3 4,-1 1,0-1,0 1,-1-1,0 0,0 0,-1 0,0 0,-1 0,0-1,0 0,-1 0,0 0,0-1,-1 0,0 0,0-1,-1 0,1 0,-9 4,-11 15,18-17,1 1,-1 0,0 0,-1-1,0 0,0-1,0 0,-1 0,0-1,-1-1,1 0,-1 0,0-1,0-1,-1 1,-5-6</inkml:trace>
  <inkml:trace contextRef="#ctx0" brushRef="#br0" timeOffset="25485.978">8210 763,'1'1,"1"0,-1 1,0-1,0 0,0 0,0 1,0-1,0 1,0-1,-1 1,1-1,0 1,-1 0,1-1,-1 1,0 0,0-1,1 1,-1 0,0-1,-1 1,1 0,0-1,0 1,-1 0,1-1,-1 1,1 0,-1-1,-7 59,-3-1,-2-1,-3 0,-7 12,17-51,-36 137,36-194,13 5,0 0,3 0,0 1,2 1,2 0,16-28,96-183,-120 228,1 1,1-1,0 2,1-1,0 1,0 0,2 1,-1 0,2 1,-1 0,1 1,1 0,0 1,0 0,0 1,3-1,-13 7,-1 0,0 1,0-1,1 1,-1-1,0 1,1 0,-1 0,0 0,1 0,-1 0,0 0,0 1,1-1,-1 1,0 0,0 0,1-1,-1 1,0 1,0-1,0 0,0 0,-1 1,1-1,0 1,0 0,-1-1,1 1,-1 0,0 0,1 0,-1 0,0 0,0 0,0 0,-1 0,1 1,0-1,-1 1,-1 94,-5-79,-2 0,0-1,-1 1,-1-1,-1-1,0 0,-1-1,0 0,-1-1,-1 0,-1-1,0 0,-15 9,28-20,1 0,-1-1,1 1,-1-1,0 1,0-1,1 0,-1 0,0 0,0 0,0 0,0 0,0 0,0 0,-1-1,1 0,0 1,0-1,0 0,0 0,-1 0,1 0,0 0,0 0,0-1,-1 1,1-1,0 0,0 1,0-1,0 0,0 0,0-1,1 1,-1 0,0 0,0-1,1 1,-1-1,1 0,-1 1,1-1,0 0,0 0,0 0,0 0,0 0,0 0,0 0,1 0,-1 0,1 0,-1 0,1-1,0 1,0-1,3-18</inkml:trace>
  <inkml:trace contextRef="#ctx0" brushRef="#br0" timeOffset="25888.951">8719 876,'39'-20,"-1"-2,-1-1,-1-2,-1-2,15-16,-6-18,-43 59,0 1,0-1,-1 1,1-1,-1 0,1 1,-1-1,0 0,0 1,0-1,0 0,0 0,0 1,0-1,0 0,-1 1,1-1,0 0,-1 1,0-1,1 1,-1-1,0 1,0-1,0 1,0-1,0 1,0 0,0 0,-1-1,1 1,0 0,-1 0,1 0,0 0,-1 1,0-1,1 0,-1 1,1-1,-2 0,-7 1,-1 0,1 0,-1 1,1 1,-1-1,1 2,0-1,-1 1,2 1,-1 0,0 0,1 1,0 0,0 1,0 0,1 1,-1-1,2 1,-1 1,0 0,-5 4,-1 0,1 1,1 1,1 0,0 0,0 1,-1 5,10-16,-1-1,1 2,0-1,1 0,-1 0,1 1,0-1,0 1,0-1,0 1,1-1,0 1,0-1,0 1,0 0,1-1,0 1,0-1,0 0,0 1,1-1,0 0,0 0,0 1,0-2,1 1,-1 0,1 0,0-1,0 1,1-1,6 3,1 0,0 0,0-2,1 1,-1-1,1-1,0 0,0-1,0 0,0 0,0-2,0 1,1-2,-1 1,0-2,5-1,12 2,4 0</inkml:trace>
  <inkml:trace contextRef="#ctx0" brushRef="#br0" timeOffset="26323.003">9086 932,'43'-32,"-12"10,0-1,-2-1,-1-1,-1-2,-1-1,11-16,-30 34,-7 11,0 0,0-1,1 1,-1 0,0-1,0 1,0-1,1 1,-1 0,1-1,-1 1,0-1,1 1,-1-1,1 1,-1-1,1 1,-1-1,1 1,-1-1,1 0,0 1,-1-1,1 0,0 0,-1 1,1-1,-1 0,1 0,0 0,0 0,-1 0,1 0,0 0,-1 0,1 0,0 0,-1 0,1 0,0-1,-1 1,1 0,-1 0,1-1,0 1,-1 0,1-1,-1 1,1-1,-1 1,1-1,-1 1,1-1,-1 1,1-1,-1 1,0-1,1 0,-1 1,0-1,0 1,1-1,-1 0,1 6,0 0,0 1,1-1,0 0,0 0,0 0,1 0,0 0,0 0,0-1,0 1,1-1,-1 0,1 0,0-1,0 1,1-1,-1 1,1-1,0-1,0 1,0-1,0 0,0 0,0 0,0-1,1 1,-1-1,1-1,-1 1,1-1,-1 0,1 0,3-1,1-4,-1 0,1 0,-1-1,0 0,-1 0,0-1,0 0,0-1,-1 0,3-3,32-31,-23 26</inkml:trace>
  <inkml:trace contextRef="#ctx0" brushRef="#br0" timeOffset="26700.953">9988 509,'-55'37,"49"-34,-1 0,1 0,0 1,1 0,-1 0,1 0,-1 1,1 0,1 0,-1 0,1 0,-1 2,4-4,1 0,0 0,-1 1,2-1,-1 0,0 0,0 0,1-1,0 1,0 0,0 0,0 0,0 0,0-1,1 1,-1 0,1-1,0 1,0-1,0 0,0 0,0 1,0-1,0-1,1 1,-1 0,1 0,0-1,-1 0,1 1,0-1,1 0,10 8,-8-5,0-1,0 1,0 0,0 0,-1 1,0 0,0 0,0 0,0 0,-1 1,0 0,0 0,-1 0,1 0,-1 0,-1 1,1 0,-1-1,0 1,-1 0,1 0,-2 0,1 0,-1 0,0 0,0 0,0 1,-1-1,-1 0,1-1,-1 1,0 0,0 0,-1-1,0 1,0-1,-1 0,-1-1,0 0,-1-1,0 0,1 0,-1-1,0 1,-1-1,1 0,-1-1,1 0,-1 0,0 0,0-1,0 0,0 0,0-1,0 0,0 0,0 0,1-1,-1 0,0-1,0 1,-4-3,-7-7,5-2</inkml:trace>
  <inkml:trace contextRef="#ctx0" brushRef="#br0" timeOffset="53194.575">2199 1525,'-11'282,"1"-193,3 1,5-1,3 2,0-79</inkml:trace>
  <inkml:trace contextRef="#ctx0" brushRef="#br0" timeOffset="53458.722">1889 1892,'53'-10,"22"-3,3 1,-7 2,-15-1,-13 0,-9-2,-5 0,-8 4</inkml:trace>
  <inkml:trace contextRef="#ctx0" brushRef="#br0" timeOffset="53909.162">2453 1497,'-28'298,"54"-112,-26-184,1 1,0-1,-1 1,1-1,0 0,0 1,1-1,-1 0,0 0,1 0,-1 0,1 0,0 0,-1 0,1-1,0 1,0 0,0-1,1 0,-1 0,0 1,0-1,1 0,-1-1,1 1,-1 0,0-1,1 1,-1-1,1 0,-1 0,1 0,0 0,-1 0,1-1,-1 1,0-1,1 1,-1-1,1 0,-1 0,0 0,0 0,1-1,-1 1,0-1,0 1,0-1,0 1,-1-1,1 0,131-108,-132 109,0 0,0-1,0 1,0 0,1 0,-1 0,0 0,1 0,-1 0,0 0,1 0,-1 1,1-1,-1 0,1 1,-1 0,1-1,0 1,-1 0,1 0,0-1,-1 1,1 1,-1-1,1 0,0 0,-1 1,1-1,-1 0,1 1,0 0,-1-1,0 1,1 0,-1 0,1 0,-1 0,0 0,0 0,1 0,-1 0,0 1,0-1,0 0,-1 1,1-1,0 0,0 1,-1-1,1 1,-1 0,1-1,-1 1,1-1,-1 2,23 157,-18-141</inkml:trace>
  <inkml:trace contextRef="#ctx0" brushRef="#br0" timeOffset="54329.227">3018 2032,'30'-7,"1"-1,-1-2,0-1,-1-1,-1-2,0-1,2-3,-27 17,0 0,-1 0,1-1,-1 1,1-1,-1 0,1 1,-1-1,0 0,0 0,0-1,0 1,-1 0,1-1,0 1,-1-1,0 1,1-1,-1 0,0 0,-1 1,1-1,0 0,-1 0,0 0,1 0,-1 0,0 0,-1 0,1 1,0-1,-1 0,0 0,1 0,-1 0,0 1,0-1,-1 0,1 1,-1-1,1 1,-1-1,0 1,0 0,0 0,-1-1,-6 0,1 1,-1 0,0 1,1-1,-1 2,0-1,0 1,0 1,0 0,1 0,-1 1,0 0,1 0,-1 1,1 0,0 0,0 1,0 0,0 1,1-1,-1 2,1-1,1 1,-1 0,1 0,0 1,0 0,1 0,-3 4,4-7,1-1,-1 1,1 0,-1 1,1-1,1 0,-1 1,0 0,1 0,0 0,0 0,1 0,-1 0,1 0,0 0,1 1,-1-1,1 0,0 0,0 1,1-1,-1 0,1 1,0-1,1 0,-1 0,1 0,0 0,1 0,-1 0,1-1,0 1,0-1,0 0,0 0,1 0,0 0,0 0,3 1,5 0,0-1,1 0,0-1,-1 0,1-1,0-1,0 0,0-1,0 0,0-1,0 0,0-1,0-1,0 0,6-3,52-7,-47 10</inkml:trace>
  <inkml:trace contextRef="#ctx0" brushRef="#br0" timeOffset="55532.036">3892 1694,'11'0,"0"-1,-1 0,1-1,-1 0,0-1,1 0,-1-1,0 0,-1 0,1-1,-1 0,0-1,0 0,-1 0,0-1,0 0,0-1,-1 0,0 0,0 0,-1-1,0 0,-1 0,3-7,-8 15,0-1,0 1,0 0,0 0,0 0,0 0,1 0,-1 0,0-1,1 1,-1 0,0 0,1 0,-1 0,1 0,0 0,-1 0,1 1,0-1,0 0,-1 0,1 0,0 1,0-1,0 0,0 1,0-1,0 1,0-1,0 1,0-1,0 1,0 0,0 0,1-1,-1 1,0 0,0 0,0 0,0 0,0 0,1 1,-1-1,0 0,0 0,0 1,0-1,0 1,0-1,0 1,0-1,0 1,0 0,0-1,0 2,9 16,-2 1,-1 1,0-1,-1 1,-1 0,-1 0,-1 1,-1 0,0-1,-2 1,0 0,-3 13,3-8,-3 291,2-294,-1 1,-1-1,-1 0,0 0,-2 0,-1 0,-1-1,-1 0,-1-1,0 0,-2 0,0-1,-2-1,-1 1,11-16,-1 1,0-1,0-1,-1 1,1-1,-1 0,1 0,-1-1,0 1,0-1,0-1,-1 1,1-1,0 0,0 0,-1-1,1 0,-1 0,1-1,0 1,0-1,-1-1,-1 0,4 2,1-1,-1 0,0 0,0-1,1 1,-1-1,1 0,-1 0,1 0,0 0,-1 0,1-1,0 0,1 1,-1-1,0 0,1 0,0-1,0 1,0 0,0-1,0 0,1 1,-1-1,1 0,0 1,0-1,0 0,1 0,0 0,-1 0,1 0,1 0,-1 0,0 0,1 0,0-1,7-16,1 0,1 1,1 0,1 0,0 2,2-1,0 1,1 1,0 1,2 0,0 1,0 1,5-2,-3-1,1 1,1 0,1 2,0 0,0 2,2 0,-1 2,1 0,1 2,0 1,12-2,-13 7</inkml:trace>
  <inkml:trace contextRef="#ctx0" brushRef="#br0" timeOffset="55843.987">4655 1892,'-15'10,"1"2,0 0,0 0,2 2,-1-1,2 1,0 1,0 0,2 1,0 0,-5 13,13-27,0 0,1 1,-1-1,1 0,-1 1,1-1,0 0,0 1,0-1,0 0,1 1,-1-1,1 0,-1 1,1-1,0 0,0 0,0 1,0-1,0 0,0 0,0 0,1 0,-1-1,1 1,0 0,-1 0,1-1,0 1,0-1,0 0,0 0,0 0,0 0,0 0,1 0,-1 0,0 0,1-1,0 1,3 0,1 0,0 0,-1 0,1-1,0 0,-1 0,1-1,0 0,-1 0,1-1,-1 1,1-1,-1-1,1 1,0-2,-1-1,1 0,0 0,-1 0,0-1,0 1,-1-1,0-1,0 1,0-1,-1 0,0 0,0 0,0-1,1-5,-4 10,0 0,0 0,0 0,0-1,0 1,-1-1,0 1,1 0,-1-1,0 1,-1-1,1 1,-1 0,1-1,-1 1,0 0,0-1,0 1,-1 0,1 0,-1 0,0 0,0 0,0 1,0-1,0 0,-1 1,1 0,-1-1,1 1,-1 0,0 0,0 1,0-1,0 0,0 1,-3-1,-16-5</inkml:trace>
  <inkml:trace contextRef="#ctx0" brushRef="#br0" timeOffset="56163.098">4880 2174,'0'-9,"5"-14,6-7,2-3,-2-1,2 0,4 2,-1 1,-4 1,2 6,-2 2,2 5,-2 0,2 3,4 5,-2 3</inkml:trace>
  <inkml:trace contextRef="#ctx0" brushRef="#br0" timeOffset="56531.24">5388 1835,'-13'2,"0"0,1 1,-1 0,1 1,0 1,0 0,0 0,1 1,0 1,0 0,0 0,1 1,0 1,1-1,-1 2,2-1,-1 1,2 0,-3 4,9-10,0 0,0 0,0 0,0 0,0 0,1 0,0 0,0 0,0 0,0 0,1 0,-1 0,1 0,0 0,1 0,-1 0,0 0,1 0,0-1,0 1,0-1,1 1,-1-1,1 0,-1 0,1 0,0 0,0 0,1-1,2 3,1 0,1 1,0-1,1 0,-1 0,1-1,0 0,0-1,0 0,0 0,1-1,-1 0,9 0,-14-2,1 0,0-1,-1 1,1-1,0 0,-1 0,1-1,-1 0,1 1,-1-1,0-1,0 1,0-1,0 1,0-1,-1 0,1 0,-1-1,1 1,-1-1,-1 0,1 0,0 0,-1 0,8-13</inkml:trace>
  <inkml:trace contextRef="#ctx0" brushRef="#br0" timeOffset="56961.888">5557 2005,'14'-7,"8"-2,-1-1,0-1,-1-1,0-1,-1-1,0 0,-2-1,1-1,11-15,-28 30,0 0,0 0,-1 1,1-1,0 0,0 0,-1 0,1 0,0-1,-1 1,0 0,1 0,-1 0,1 0,-1 0,0-1,0 1,0 0,0 0,0 0,0-1,0 1,0 0,0 0,0-1,-1 1,1 0,-1 0,1 0,0 0,-1 0,0 0,1 0,-1 0,0 0,0 0,1 0,-1 0,0 0,0 0,0 1,0-1,0 0,0 1,0-1,0 1,0-1,-1 1,1-1,0 1,0 0,0 0,0-1,-1 1,1 0,0 0,-2 0,-72 4,62 0,0 1,1 1,-1 0,2 0,-1 1,1 1,0 0,0 1,1 0,0 0,-3 4,9-8,0-1,0 1,0-1,1 1,0 0,0 1,0-1,0 0,1 1,0 0,0-1,0 1,1 0,0 0,0 0,1 0,-1 0,1 0,1 0,-1 0,1 0,0 0,0 0,1 0,0 0,0 1,3 0,0-2,1 1,0 0,-1-1,2 0,-1-1,0 1,1-1,0-1,0 1,0-1,1 0,-1-1,0 1,1-2,0 1,-1-1,1 0,0-1,0 1,0-2,0 1,-1-1,1 0,2-1,168-51,-154 42</inkml:trace>
  <inkml:trace contextRef="#ctx0" brushRef="#br0" timeOffset="57462.14">6178 1864,'-17'7,"1"0,0 1,0 1,1 0,0 1,0 1,1 0,1 1,0 1,0 0,2 1,-1 0,2 0,0 1,-4 9,13-22,1 0,-1 0,0 0,0 0,1 0,0 0,-1 1,1-1,0 0,0 0,0 0,0 1,0-1,1 0,-1 0,1 0,-1 0,1 1,0-1,0 0,0 0,0 0,0-1,0 1,1 0,-1 0,0-1,1 1,0 0,-1-1,1 0,0 1,0-1,0 0,0 0,0 0,0 0,0 0,0-1,0 1,1 0,91 2,-80-7,0 0,-1-1,1 0,-1-1,0-1,-1 0,0 0,0-2,0 1,-1-1,-1-1,1 0,-2-1,1 0,-2 0,1-1,-1 0,1-4,8-15,-2-1,-1-1,-1 0,-2 0,-2-1,5-34,-11 62,-1-1,-1 1,1-1,-1 0,0 1,-1-1,0 0,0 0,0 0,-1 1,0-1,0 0,-1 1,1-1,-1 1,-1-1,0 1,0 0,0 0,0 0,-1 0,0 1,0-1,-1 1,1 0,-1 1,0-1,0 1,-1 0,1 0,-1 0,0 1,0 0,0 0,-1 0,1 1,-1 0,1 1,-1-1,-5 0,5 3,0 0,0 1,0-1,0 1,1 1,-1-1,0 1,1 0,0 1,-1-1,1 1,1 1,-1-1,1 1,0 0,0 0,0 0,0 1,1-1,0 1,0 1,1-1,0 0,0 1,0-1,1 1,0 0,0 0,1 0,0 0,0 0,0 0,1 0,1 2,-2 6,1 0,1 0,1 1,0-1,0 0,2 0,0-1,1 1,0-1,1 0,1 0,0 0,1-1,0 0,1-1,1 0,0 0,0-1,1 0,2 0,5 5,1-1,1-1,0-1,1 0,0-2,1-1,0 0,1-1,0-2,0 0,1-2,-1 0,1-2,9 0,-8-3</inkml:trace>
  <inkml:trace contextRef="#ctx0" brushRef="#br0" timeOffset="60116.983">7166 1694,'19'4,"1"-2,0 0,0-2,0 0,-1-1,1-1,0-1,-1 0,1-2,-1 0,10-5,-17 4,0-2,0 1,0-2,-1 1,0-2,0 1,-1-1,-1-1,0 0,0 0,-1-1,-1 0,0-1,0 1,-1-1,-1 0,0-1,3-13,-7-14,-1 41,0-1,0 0,0 1,0-1,0 1,0-1,-1 1,1-1,0 1,0-1,-1 1,1-1,0 1,-1-1,1 1,0 0,-1-1,1 1,-1-1,1 1,-1 0,1 0,-1-1,1 1,-1 0,1 0,-1-1,1 1,-1 0,1 0,-1 0,1 0,-1 0,0 0,1 0,-1 0,1 0,-1 0,1 0,-1 0,1 1,-1-1,0 0,1 0,-1 0,1 1,-1-1,1 0,0 1,-1-1,1 0,-1 1,1-1,0 1,-1-1,1 1,0-1,-1 0,1 1,0-1,0 1,-1 0,1-1,0 1,0-1,0 1,0-1,0 1,0-1,0 1,-14 20,2 0,1 1,1 0,0 1,2 0,1 1,1-1,0 1,0 15,3-26,-3 16,-8 34,3 1,3 0,0 40,9 134,-3-227,0-1,0 1,-1-1,0 0,-1 0,0 0,-1-1,0 1,0-1,-1 0,-1 0,1-1,-1 0,-1 0,1-1,-1 0,0 0,-1 0,0-1,0-1,0 0,-1 0,1 0,-11 2,-4 3</inkml:trace>
  <inkml:trace contextRef="#ctx0" brushRef="#br0" timeOffset="60566.807">7138 2146,'22'-22,"0"2,1 1,1 0,1 2,1 1,0 1,1 1,1 2,0 0,6 0,-9 4,0-1,0-2,-1 0,-1-2,0 0,-1-1,7-7,45-41,-73 62,0 0,0 0,0 1,-1-1,1 0,0 1,0-1,-1 1,1-1,0 1,-1-1,1 1,-1-1,1 1,-1 0,1-1,-1 1,1 0,-1 0,0-1,1 1,-1 0,0 0,1-1,-1 1,0 0,0 0,0 0,0 0,0-1,0 1,0 0,0 0,0 0,0-1,0 1,-1 0,1 0,0 0,0 1,-2 38,0-35,1 1,0-1,0 0,1 1,-1-1,1 1,0-1,1 1,-1-1,1 0,0 1,1-1,-1 0,1 0,0 0,0 0,1 0,-1 0,1 0,0-1,0 1,1-1,3 3,10 1</inkml:trace>
  <inkml:trace contextRef="#ctx0" brushRef="#br0" timeOffset="60915.476">7815 2231,'5'-5,"1"-11,0-8,4-4,0-3,-2 0,3 0,0 0,2 1,4 1,-1 0,2 6,-3 1,2 5,2 5,-2 9,-4 6</inkml:trace>
  <inkml:trace contextRef="#ctx0" brushRef="#br0" timeOffset="61295.92">8182 2005,'10'-12,"1"1,-2 0,1-1,-2 0,0 0,0-1,-1 0,0 0,-1-1,3-12,-8 25,-1 0,1 0,-1 0,0 0,1 0,-1 0,0 0,0 0,0-1,1 1,-1 0,0 0,0 0,-1 0,1 0,0 0,0-1,-1 1,1 0,0 0,-1 0,1 0,-1 0,1 0,-1 0,0 0,1 0,-1 1,0-1,0 0,1 0,-1 1,0-1,0 0,0 1,0-1,0 1,0-1,0 1,0-1,0 1,0 0,-1-1,1 1,0 0,0 0,0 0,0 0,0 0,-54 21,34-4,1 2,1 0,1 1,0 1,1 1,2 0,0 1,-3 9,15-28,1 0,0 0,0 0,0 0,0 1,0-1,1 1,0-1,0 1,0-1,1 1,-1 0,1-1,0 1,1 0,-1-1,1 1,0 0,0-1,0 1,0-1,1 1,0-1,0 0,0 0,1 0,-1 0,1 0,0 0,0-1,0 1,1-1,-1 0,1 0,-1 0,1-1,0 1,0-1,1 0,-1 0,0 0,3 0,5 1,1 0,0-1,0-1,0 0,0-1,0 0,0-1,0-1,0 0,-1 0,1-1,-1-1,1 0,-1-1,7-4,12-6,-2-2,0-1,-1-1,-1-1,10-12,-20 16,-4 1</inkml:trace>
  <inkml:trace contextRef="#ctx0" brushRef="#br0" timeOffset="62083.066">8719 1864,'-40'26,"20"-15,0 1,1 1,0 0,1 2,1 0,0 1,2 0,-1 1,2 1,-8 14,20-30,0 0,0 0,1 0,-1 0,1 1,-1-1,1 1,0-1,0 1,0-1,0 1,1 0,-1-1,1 1,0 0,-1 0,1 0,0-1,1 1,-1 0,0 0,1-1,0 1,-1 0,1-1,0 1,0-1,1 1,-1-1,0 1,1-1,0 0,-1 0,1 0,0 0,0 0,0 0,0 0,1-1,-1 1,0-1,1 1,-1-1,1 0,-1 0,1 0,0 0,-1-1,1 1,8-3,-1 0,1 0,-1-1,0 0,1-1,-2 0,1-1,0 0,-1 0,0-1,0-1,-1 1,0-1,0 0,0-1,-1 0,0 0,4-9,-6 12,120-158,-111 150,-17 27,-15 26,-12 21,4 0,1 2,-10 47,29-77,2 1,1 0,1 0,2 1,2-1,3 13,23 111,-44-174,-2-62,18 66,-1 0,0 1,-1-1,-1 1,0 0,0-1,-1 1,0 0,-1 1,0-1,-1 1,0 0,-1 1,0-1,0 1,-1 0,0 1,-1 0,0 1,-1-1,-33-2,79 21,-6-14,0-1,0-2,-1 0,0-3,0 0,-1-1,0-2,2-3,54-25,-60 30</inkml:trace>
  <inkml:trace contextRef="#ctx0" brushRef="#br0" timeOffset="62398.808">9114 1948,'24'29,"12"9,6-6,0-14,-3-14,-7-13,-5-10,-1-6,-7-4,-5-2,-6 0,-3 0,-4 6</inkml:trace>
  <inkml:trace contextRef="#ctx0" brushRef="#br0" timeOffset="62798.808">9621 2089,'24'-16,"-1"-1,-1-2,0 0,-2-1,0-1,-1-1,-2 0,0-2,-1 0,-15 23,1 0,-1-1,0 1,1-1,-1 1,0-1,0 1,0-1,0 1,0-1,0 0,-1 0,1 1,0-1,-1 0,0 0,1 0,-1 0,0 0,0 0,0 0,0 1,0-1,0 0,-1 0,1 0,-1 0,1 0,-1 1,0-1,0 0,0 0,0 1,0-1,0 1,0-1,0 1,0-1,-1 1,1 0,-1 0,1-1,-1 1,1 0,-1 0,0 1,0-1,1 0,-1 0,0 1,0-1,-1 1,-10 2,1 2,0-1,0 2,0-1,0 2,0-1,1 2,0 0,1 0,-1 0,1 2,1-1,0 1,0 1,-4 5,8-11,0 0,1-1,0 1,0 1,0-1,0 0,1 1,-1 0,1 0,1 0,-1 0,1 1,0-1,0 0,0 1,1 0,-1-1,2 1,-1 0,0 0,1-1,0 1,1 0,-1 0,1 0,0-1,1 1,-1 0,1-1,0 1,1-1,-1 0,1 0,0 0,0 0,1 0,-1-1,1 1,0-1,0 0,1 0,-1 0,10 0,-1 0,1 0,-1-1,1-1,0 0,0-1,0 0,1-2,-1 1,0-2,0 0,-1 0,1-1,0-1,7-3,-19 6,23-5</inkml:trace>
  <inkml:trace contextRef="#ctx0" brushRef="#br0" timeOffset="63234.938">9961 2174,'10'-10,"27"-26,-1-2,-2-1,-1-1,24-43,-51 74,7-11,-6 34,-7-9,1 1,-1-1,1 0,0 0,0 1,1-1,-1 0,1 0,0-1,1 1,-1 0,1-1,0 1,0-1,0 0,1 0,-1 0,1 0,0-1,0 1,1-1,-1 0,0 0,1-1,0 1,0-1,0 0,0 0,0-1,0 0,0 0,0 0,1 0,-1-1,0 0,5 0,0-1,-1 0,1-1,-1 0,0 0,0-1,0 0,-1-1,1 0,-1 0,0-1,0 0,0-1,0 1,-1-2,0 1,-1-1,5-4,-1-4</inkml:trace>
  <inkml:trace contextRef="#ctx0" brushRef="#br0" timeOffset="63485.796">10779 1807,'-34'20,"-15"15,0 6,8 2,17-2,16-8,15-9,11-9,7-8,4-4,3-2,-1-8,0-1,-5 0</inkml:trace>
  <inkml:trace contextRef="#ctx0" brushRef="#br0" timeOffset="64076.27">10948 1835,'-18'88,"17"-86,1 1,0-1,0 0,0 1,0-1,0 1,0-1,1 0,-1 0,1 1,-1-1,1 0,0 0,0 1,0-1,0 0,1 0,-1 0,0-1,1 1,-1 0,1 0,0-1,0 1,-1-1,1 1,0-1,0 0,0 0,1 0,-1 0,0 0,0 0,1-1,0 1,4-2,0-1,0 1,0-1,0-1,0 1,-1-1,0 0,1-1,-1 1,0-1,-1-1,1 1,-1-1,1 0,-2 0,1 0,0-1,-1 0,0 0,2-5,22-22,-23 27,0-1,1 0,-1 1,1 0,1 0,-1 1,1 0,0 0,0 1,1-1,-1 2,1-1,0 1,0 0,0 1,0-1,1 2,-1-1,1 1,6 0,-12 4,1 0,-1-1,0 1,0 0,0 1,0-1,-1 0,1 1,-1 0,0-1,0 1,0 0,-1 0,1 0,-1 0,0 0,0 1,-1-1,1 0,-1 0,0 1,0-1,0 0,0 1,-1-1,-1 3,2 2,-5 427,5-417,0 1,-2-1,0 0,-1 0,-1 0,-1-1,-1 1,-4 8,9-25,0 1,0 0,-1-1,1 1,-1-1,0 0,0 0,0 1,0-1,0 0,0 0,-1-1,1 1,-1 0,1-1,-1 0,0 1,1-1,-1 0,0 0,0-1,0 1,1-1,-1 1,0-1,0 0,0 0,0 0,0 0,0-1,0 1,0-1,0 0,1 0,-1 0,0 0,1 0,-1 0,0-1,1 0,-1 1,1-1,0 0,0 0,0 0,0 0,0-1,0 1,0 0,1-1,-1 1,1-1,0 0,0 1,-1-3,-1-4,1-1,0 0,1 0,-1 1,2-1,-1 0,2 0,-1 0,1 0,1 1,0-1,0 0,1 1,0-1,0 1,1 0,1 0,-1 1,2-1,-1 1,1 0,0 0,1 1,-1 0,1 0,1 0,0 1,0 0,0 1,3-2,26-17,2 3,0 0,1 3,2 1,-1 3,2 1,14-2,-33 10</inkml:trace>
  <inkml:trace contextRef="#ctx0" brushRef="#br0" timeOffset="84324.48">195 2879,'62'-30,"-1"-3,-1-2,-3-3,31-27,-78 59,-1-1,0 0,-1-1,0 0,0 0,-1 0,1-1,-2 0,0-1,0 1,2-7,-8 16,0 0,-1 0,1 0,0 0,0 0,-1-1,1 1,0 0,0 0,-1 0,1-1,0 1,0 0,-1 0,1 0,0-1,0 1,0 0,0 0,-1-1,1 1,0 0,0-1,0 1,0 0,0-1,0 1,0 0,0 0,0-1,0 1,0 0,0-1,0 1,0 0,0-1,-19 26,5 10,1 0,2 1,1 1,2-1,1 1,3 1,0 3,-3 17,-14 106,8-38,-6-1,-5-1,-31 88,52-201,-1-1,-1 0,1 0,-2 0,1-1,-1 0,-1 0,1 0,-1-1,-1 0,0 0,0-1,0 0,-1-1,0 1,0-2,-1 1,0-1,0-1,0 0,0 0,-1-1,1 0,-1-1,0 0,0-1,0 0,-6-1,3 1,-68-7,80 6,0-1,0 1,0-1,0 0,0 0,0 1,0-2,0 1,0 0,0 0,0-1,1 1,-1-1,1 1,-1-1,1 1,0-1,-1 0,1 0,0 0,0 0,0 0,0 0,1 0,-1 0,1 0,-1 0,1-1,0 1,-1 0,1 0,0 0,1-2,2-9,0-1,1 1,1 0,0 0,1 1,0 0,1 0,0 0,1 1,1 0,-1 0,7-5,5-9,182-240,-175 230,-24 28,1 0,0 1,1-1,0 1,0 0,0 0,0 0,1 1,0-1,0 1,1 1,-1-1,1 1,0 1,0-1,0 1,1 0,-1 1,1 0,0 0,-1 0,3 1,45 10,-31-3</inkml:trace>
  <inkml:trace contextRef="#ctx0" brushRef="#br0" timeOffset="84725.541">788 3359,'-5'6,"4"-7,5-13,9-29,3 1,2 0,1 2,2 0,2 1,2 1,5-4,27-28,-43 60</inkml:trace>
  <inkml:trace contextRef="#ctx0" brushRef="#br0" timeOffset="85105.961">1183 3246,'0'0,"25"-10,-1-2,-1-1,0 0,0-2,-2-1,0 0,-1-2,0 0,5-8,-24 25,1-1,0 1,0-1,-1 0,1 0,-1 1,1-1,-1 0,0 0,0-1,0 1,0 0,0 0,0 0,-1-1,1 1,-1 0,0-1,1 1,-1 0,0-1,0 1,-1-1,1 1,0 0,-1-1,1 1,-1 0,0 0,0-1,0 1,0 0,0 0,0 0,-1 0,1 0,-1 0,1 1,-1-1,0 0,0 1,0-1,0 1,0 0,0 0,0-1,0 1,0 1,0-1,-1 0,0 0,-4 0,0 0,1 1,-1 0,0 0,0 0,1 1,-1 0,0 0,1 1,-1 0,1 0,0 0,-1 1,1 0,0 0,1 1,-1 0,1 0,-1 0,1 0,0 1,1 0,-1 1,-5 4,1 1,0 0,1 1,1 0,0 0,0 0,1 1,1 0,0 1,-2 9,6-18,-1 0,2 0,-1 0,1 1,-1-1,1 0,1 0,-1 0,1 0,0 0,0 0,0 0,1 0,-1 0,1-1,0 1,1-1,-1 1,1-1,0 0,0 0,1 0,-1 0,1 0,-1-1,1 0,0 0,1 1,5 2,0-1,0 1,1-2,0 1,0-1,0-1,0 0,1-1,-1 0,1-1,-1 0,1 0,11-2,0 0,0-1,0-1,0-2,-1 0,0-1,0-1,0-2,-1 0,0-1,19-12,-16 8</inkml:trace>
  <inkml:trace contextRef="#ctx0" brushRef="#br0" timeOffset="90005.565">2114 3049,'0'-3,"0"0,0 0,0 0,-1 0,1 0,-1 0,0 0,0 0,0 0,0 0,-1 0,1 0,-1 1,0-1,0 1,1-1,-1 1,-1 0,1 0,0 0,-1 0,1 0,-1 0,1 1,-1-1,0 1,0 0,0-1,1 1,-1 1,0-1,0 0,-1 1,1-1,0 1,0 0,0 0,0 0,0 1,0-1,0 1,0 0,0 0,0 0,0 0,0 0,1 0,-1 1,-2 1,-20 11,1 2,1 1,0 1,1 1,1 1,1 1,0 0,2 2,-3 5,16-22,0 1,1 0,-1 1,1-1,1 1,0 0,0 0,0 0,1 0,0 0,1 1,-1-1,2-5,0 0,0 0,0 0,0 0,0-1,0 1,1 0,-1 0,1-1,0 1,0 0,0-1,0 1,0 0,1-1,-1 0,1 1,-1-1,1 0,0 0,0 0,0 0,0 0,0 0,1 0,-1-1,1 0,-1 1,1-1,-1 0,1 0,-1 0,1 0,0-1,0 1,1 0,5 0,1-1,-1 1,0-2,1 1,-1-1,1 0,-1-1,0 0,0-1,0 0,0 0,0-1,-1 0,0 0,1-1,-2 0,5-4,114-117,-49-11,-77 159,-82 178,60-152,3 2,1 0,3 0,2 2,2-1,3 2,-2 45,13 72,-3-168,-1-1,1 0,0 0,0 0,0 0,0 1,0-1,0 0,0 0,0 1,0-1,0 0,1 0,-1 0,1 0,-1 0,1 1,-1-1,1 0,-1 0,1 0,0 0,0 0,-1-1,1 1,0 0,0 0,0 0,0-1,0 1,0 0,0-1,0 1,0-1,1 0,-1 1,0-1,0 0,0 1,0-1,1 0,-1 0,0 0,0 0,1 0,-1 0,0-1,0 1,0 0,0-1,1 1,-1-1,149-101,-134 94,-13 8,0 0,-1-1,1 1,-1-1,1 0,-1 0,1 0,-1 0,1 0,-1 0,0-1,0 1,1-1,-1 1,0-1,0 0,-1 0,1 0,0 0,-1 0,1 0,-1-1,0 1,1 0,-1-1,0 1,-1-1,1 1,0-1,-1 1,1-1,-1 0,0 1,0-1,0 0,0 1,0-1,-1-2,-10-6,-1-1,1 1,-2 1,0 0,0 1,0 1,-1 0,0 0,-1 2,0 0,0 0,0 1,-16-2,-185-38,289 23,116-11,-35 0,-130 25</inkml:trace>
  <inkml:trace contextRef="#ctx0" brushRef="#br0" timeOffset="90910.465">2397 3106,'-4'6,"0"1,0 1,1-1,-1 0,2 1,-1 0,1 0,1-1,-1 1,1 0,1 1,-1-1,2 0,0 7,-2 0,0-9,0-1,0 1,0-1,0 1,1 0,0-1,0 1,1-1,0 1,0-1,0 1,0-1,1 1,0-1,0 0,0 0,1 0,0 0,0 0,0-1,0 1,1-1,0 0,0 0,0 0,0 0,0-1,1 0,0 0,0 0,0 0,0-1,0 0,3 1,3-4,0-2,-1 1,1-2,-1 1,0-1,0-1,0 0,0 0,-1-1,0 0,0 0,-1-1,0-1,0 1,0-1,-1-1,0 1,-1-1,0 0,0-1,-1 1,0-1,-1 0,0-1,1-6,23-81,-29 95,-1 12</inkml:trace>
  <inkml:trace contextRef="#ctx0" brushRef="#br0" timeOffset="94805.119">3018 3219,'9'0,"1"-1,0 1,0-2,0 1,-1-1,1-1,-1 0,0 0,0 0,0-1,0-1,0 0,-1 0,0-1,0 1,0-2,-1 1,0-1,2-3,-8 9,1-1,-1 1,0-1,0 1,0-1,0 0,0 1,-1-1,1 0,-1 1,1-1,-1 0,1 0,-1 0,0 0,0 1,0-1,0 0,0 0,0 0,0 0,-1 1,1-1,-1 0,1 0,-1 0,0 1,0-1,0 1,0-1,0 0,0 1,0 0,0-1,0 1,-1 0,1-1,-1 1,1 0,-1 0,0 0,-75-20,58 24,1 1,-1 0,1 1,0 1,0 1,1 0,0 2,0 0,1 0,0 2,-2 2,12-8,0 0,0 1,0 0,0 0,1 0,0 1,1 0,-1 0,1 0,0 0,1 1,0 0,0-1,1 1,0 0,0 0,1 1,0-1,0 0,1 0,0 1,1-1,-1 0,2 0,-1 0,1 0,0 0,1 0,0 0,0-1,1 1,0-1,0 0,0 0,1 0,0-1,1 1,-1-1,5 3,-4-4,1 0,-1 0,1-1,0 0,0 0,1 0,-1-1,1-1,0 1,-1-1,1 0,0-1,0 0,1 0,-1 0,0-1,0-1,0 1,0-1,3-1,156-47,-166 49,22-11,-5 1</inkml:trace>
  <inkml:trace contextRef="#ctx0" brushRef="#br0" timeOffset="95545.722">3554 3020,'-69'101,"-83"140,143-210,30-37,133-163,-65 68,-89 101,0-1,0 1,0-1,0 1,0-1,0 0,0 1,1-1,-1 1,0-1,0 1,1-1,-1 1,0-1,1 1,-1-1,1 1,-1 0,0-1,1 1,-1 0,1-1,-1 1,1 0,-1-1,1 1,-1 0,1 0,-1 0,1 0,0-1,-1 1,1 0,-1 0,1 0,-1 0,1 0,0 0,-1 0,1 1,-1-1,1 0,-1 0,1 0,-1 1,1-1,-1 0,1 0,-1 1,1-1,-1 0,1 1,-1-1,1 1,-1-1,0 1,1-1,-1 0,0 1,1-1,-1 1,0 0,0-1,0 1,1-1,-1 1,0-1,0 1,2 48,-3-33,1-12,0-1,0 1,0 0,0-1,0 1,1 0,0-1,0 1,0 0,0-1,0 0,1 1,-1-1,1 0,0 1,0-1,0 0,1-1,-1 1,1 0,-1-1,1 1,0-1,0 0,0 0,0 0,1 0,-1 0,0-1,1 0,-1 1,1-1,-1-1,1 1,0 0,-1-1,1 0,0 0,-1 0,1 0,0 0,-1-1,1 0,0 0,-1 0,1 0,-1 0,2-1,8-8,1-1,-1 1,-1-2,0 0,-1-1,0 0,0 0,-2-1,0 0,0-1,-2 0,1-1,-2 1,0-1,0-4,6-44,-19 58,-3 6</inkml:trace>
  <inkml:trace contextRef="#ctx0" brushRef="#br0" timeOffset="96161.136">4146 2936,'-31'27,"18"-23,0 2,1-1,0 2,1-1,-1 2,1 0,1 0,0 1,0 0,0 0,1 1,1 1,-1-1,2 1,0 1,0 0,1 0,0 0,5-8,0 0,1 0,-1 1,1-1,0 0,0 0,0 0,1 1,-1-1,1 0,0 0,0 0,1 0,-1 0,1 0,0-1,0 1,0 0,1-1,-1 0,1 1,-1-1,1 0,0 0,1-1,-1 1,0-1,1 1,-1-1,1 0,1 0,126 44,-126-44,0-1,0 0,0 0,0 0,0-1,1 0,-1 0,0 0,0-1,0 0,0 0,0 0,0 0,0-1,0 0,0 0,-1 0,1 0,-1-1,1 0,-1 0,0 0,0-1,0 1,0-2,7-9</inkml:trace>
  <inkml:trace contextRef="#ctx0" brushRef="#br0" timeOffset="96906.057">4457 2936,'-9'11,"1"0,1 1,0 0,1 0,0 0,1 1,0 0,-2 11,2-10,3-9,-1 0,1 0,0 0,1 0,-1 1,1-1,0 0,0 1,0-1,1 1,0-1,0 1,1-1,-1 0,1 1,0-1,0 0,1 1,0-1,0 0,0 0,1 0,-1 0,1-1,0 1,0-1,1 0,-1 0,1 0,0 0,0 0,1-1,-1 0,1 0,-1 0,1 0,0-1,2 1,4-4,1-1,0 0,0 0,-1-1,1-1,-1 0,0 0,0-1,0-1,-1 0,0 0,0-1,0 0,-1-1,0 0,-1 0,0-1,0 0,-1-1,0 0,5-9,6-6,-2-1,-1-1,-1 0,-2 0,9-26,-21 77,1-1,1 0,1 0,1 0,1 0,1-1,1 0,1 0,1 0,2 1,108 277,-114-278,0 0,-1 0,-2 0,0 0,-1 1,-2 13,1-30,-1 1,0-1,0 1,0-1,-1 1,0-1,0 0,-1 0,0 0,0 0,0 0,-1-1,1 0,-1 1,-1-1,1 0,-1-1,0 1,0-1,0 0,0 0,-1-1,0 0,-1 1,-4 1,0-1,0 0,-1 0,1-2,-1 1,0-1,0-1,0 0,0-1,-2 0,10 0,0 0,0-1,-1 1,1-1,0 0,0-1,0 1,0 0,0-1,0 0,1 0,-1 0,0-1,1 1,0-1,-1 0,1 0,0 0,1 0,-1 0,1-1,-1 1,1-1,0 0,0 1,0-1,1 0,-1 0,1 0,0-2,1-8,0-1,1 1,0-1,2 1,-1-1,2 1,0 0,0 0,2 1,-1-1,2 1,0 0,0 1,1 0,1 0,0 1,1 0,0 0,0 1,2-1,29-31,1 1,2 2,2 2,2 2,6-1,-29 21,1 2,1 1,0 0,1 3,0 0,1 1,28-3,-4-2,-33 7</inkml:trace>
  <inkml:trace contextRef="#ctx0" brushRef="#br0" timeOffset="99258.799">5614 2653,'0'-2,"1"0,-1 0,1-1,0 1,0 0,0 0,0 0,0 0,0 0,1 0,-1 0,1 1,-1-1,1 0,-1 1,1-1,0 1,0 0,0 0,0-1,0 1,0 0,0 1,0-1,1 0,-1 1,0-1,0 1,1-1,-1 1,0 0,2 0,36-11,1 1,1 3,-1 1,1 1,0 3,24 2,-63 0,1 0,-1 0,0 1,1-1,-1 1,0-1,1 1,-1 0,0 1,0-1,0 0,0 1,0 0,0 0,0 0,0 0,-1 0,1 0,-1 1,0-1,1 1,-1 0,0 0,-1-1,1 1,0 1,-1-1,0 0,0 0,0 0,0 1,0-1,-1 0,1 1,-1-1,0 1,0-1,0 0,0 1,-1-1,1 0,-1 1,0-1,0 0,0 1,-1-1,-83 159,-79 77,146-201,13-20</inkml:trace>
  <inkml:trace contextRef="#ctx0" brushRef="#br0" timeOffset="99512.77">6291 3331,'-29'28,"-14"11,0-3</inkml:trace>
  <inkml:trace contextRef="#ctx0" brushRef="#br0" timeOffset="99744.783">5981 3246,'38'34,"23"15,5 0,-3-3,-8-11,-8-10,-8-10,-10-7</inkml:trace>
  <inkml:trace contextRef="#ctx0" brushRef="#br0" timeOffset="100923.985">6291 3387,'-48'34,"-102"92,66-68,83-52,5-3</inkml:trace>
  <inkml:trace contextRef="#ctx0" brushRef="#br0" timeOffset="101927.193">5811 3133,'0'5,"0"6,0 7,-4-1,-3 3,1-4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28.0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2822 2015,'60'-48,"-48"46,0-1,0 2,0 0,0 0,1 1,-1 0,0 1,0 1,0 0,0 0,0 2,0-1,-1 1,1 1,-1 0,0 1,-1 0,1 0,-1 1,3 3,-8-2,1 0,-2 1,1 0,-1 0,0 0,-1 0,0 0,-1 1,0-1,0 1,-1 0,0 0,-1-1,0 1,0 0,-1 0,-1-1,0 6,0 22,0 360,5-367,2-1,0 1,2-1,1 0,2 0,0-1,2-1,3 4,-14-29,8 19,4 11,1 0,2 0,1-1,1-2,2 1,3 0,-8-16,1 0,0-1,1-1,0 0,1-2,1 0,15 6,82 25,-126-24,-65 4,66-20,-1 1,0 0,1 1,-1 0,1 0,0 1,0 0,0 1,1 0,-1 0,-2 4,6-2,1 0,0 0,1 1,0-1,0 1,0 0,1 0,0 0,1 0,0 0,0 0,1 0,0 1,0-1,1 0,0 0,2 5,-2 15,29 200,-16-142,-10-70,-1-1,0 1,-1 0,-1 0,-1 0,0-1,-2 14,-23 197,25-213,0-1,-1 0,-1 1,0-1,0 0,-1 0,0 0,-1 0,-1-1,0 1,0-1,-1 0,-1-1,0 0,0 0,-1 0,0-1,0 0,-1 0,-4 2,2-6,-1-1,1 0,-1 0,0-2,0 1,-1-1,1-1,0 0,-1-1,1 0,0-1,-11-2,-14 2,-95-1,120 2</inkml:trace>
  <inkml:trace contextRef="#ctx0" brushRef="#br0" timeOffset="7819.902">1 999,'28'4,"1"-1,-1-2,1-1,0-1,0-1,-1-2,0-1,0-1,26-9,-26 6,0-1,-1-2,-1 0,0-2,-1-1,0-1,-1-1,-1-1,-1-1,-1-1,0-1,-1 0,-2-2,0 0,10-19,55-81,-5-4,-1-13,20-55,-49 108,-48 87,0-1,0 1,1-1,-1 0,0 1,1-1,-1 1,0 0,1-1,-1 1,1-1,-1 1,0-1,1 1,-1 0,1-1,-1 1,1 0,0 0,-1-1,1 1,-1 0,1 0,-1 0,1 0,0 0,-1 0,1 0,-1 0,1 0,0 0,-1 0,1 0,-1 0,1 0,0 0,-1 1,1-1,-1 0,1 0,-1 1,1-1,-1 0,1 1,-1-1,1 1,-1-1,1 0,-1 1,0-1,1 1,-1-1,0 1,0 0,1-1,-1 1,0-1,0 1,0-1,1 1,-1 0,0-1,0 1,0-1,12 49,-11-41,8 55,-3 1,-3 0,-4 34,1-44,1 4,-2 0,-2 0,-3 0,-3 0,-2-1,-3-1,-2 0,-21 48,27-84,-1 0,-1-1,0-1,-2 0,0-1,-1 0,-1-1,0-1,-1-1,-3 1,10-7,0-1,-1 0,0-1,-1 0,1-1,-1 0,0-1,0 0,-1-1,1 0,-1-1,1-1,-1 0,0 0,1-1,-1-1,0 0,-3-2,10 2,0 0,0-1,1 0,-1-1,0 1,1-1,0 0,0 0,-1-1,2 1,-1-1,0 0,1-1,0 1,0-1,0 0,1 0,0 0,-1 0,2 0,-1-1,1 1,0-1,0 0,0 0,1 0,0 0,0 0,0 0,1 0,0 0,0 0,1 0,-1 0,2-3,4-16</inkml:trace>
  <inkml:trace contextRef="#ctx0" brushRef="#br0" timeOffset="8232.922">1411 971,'49'-12,"-1"-2,0-2,-1-2,0-2,-2-2,39-26,-75 43,-1-1,0 0,0 0,0-1,-1 0,0 0,0-1,-1 0,0 0,-1 0,1-1,-2 0,1 0,-1 0,0-1,-1 1,0-1,-1 0,0 0,-1 0,1-8,-2 15,0 0,0 0,-1 0,1 0,-1 0,0 0,0 1,0-1,0 0,0 0,-1 1,1-1,-1 1,1-1,-1 1,0 0,0-1,0 1,-1 0,1 1,0-1,-1 0,1 0,-1 1,0 0,1-1,-1 1,0 0,0 0,0 1,1-1,-1 1,0-1,0 1,0 0,0 0,0 0,0 0,0 1,0-1,0 1,0 0,0 0,1 0,-1 0,0 0,1 1,-1-1,0 1,1-1,-1 2,-23 13,1 0,1 2,1 1,0 1,1 1,2 1,0 0,1 2,1 0,2 1,0 1,-6 17,13-25,2 0,0 1,1 0,1 0,1 1,0-1,1 7,2-19,1 0,0-1,0 1,0 0,1 0,0-1,0 1,0-1,1 1,0-1,1 1,-1-1,1 0,0 0,1 0,-1-1,1 1,0-1,1 0,-1 0,1 0,0-1,1 1,6 2,-1-1,1 0,0-1,0 0,0-1,1-1,-1 0,1 0,0-1,0-1,0 0,0-1,0 0,0-1,0-1,0 0,-1 0,7-3,25-8,-1-1,0-2,-2-2,27-16,-21 6,-1-2,-1-2,-2-1,13-16,-29 27,-2 1</inkml:trace>
  <inkml:trace contextRef="#ctx0" brushRef="#br0" timeOffset="8621.97">2173 914,'42'-2,"0"-2,-1-1,0-2,0-3,0 0,-2-3,3-2,-31 11,-1 0,0 0,0-1,0 0,0 0,-1-1,0-1,0 0,-1 0,0 0,0-1,0 0,-1-1,0 0,-1 0,0 0,-1-1,0 0,0 0,1-6,-5 13,0 0,0 1,-1-1,1 0,-1 1,0-1,0 0,0 0,0 1,0-1,-1 0,1 1,-1-1,0 0,1 1,-1-1,-1 1,1-1,0 1,0-1,-1 1,0 0,1 0,-1 0,0 0,0 0,0 0,0 0,0 1,-1-1,1 1,0-1,-1 1,1 0,-1 0,1 0,-1 0,0 1,1-1,-1 1,-1-1,-4 0,1 0,-1 0,0 1,0 0,0 0,0 1,1 0,-1 0,0 1,1 0,-1 1,1-1,0 1,-3 2,-8 7,2 1,-1 1,2 0,0 2,0-1,2 2,0 0,1 0,0 1,2 1,0 0,1 0,1 1,1 0,0 0,2 1,-1 9,4-20,0-1,1 1,1 0,-1 0,2 0,-1 0,1 0,1 0,0-1,0 1,1 0,1-1,-1 0,1 0,1 0,-1 0,2-1,-1 1,1-1,0-1,1 1,0-1,0 0,1-1,2 3,9 2,1 0,0-1,0-1,1 0,1-2,-1-1,1 0,0-2,0 0,0-2,1 0,-1-2,1 0,-1-2,0 0,1-1,-1-1,-1-2,1 0,-1-1,0-1,0-1,-1-1,0-1,-1 0,0-2,-1 0,-1-1,7-6,1-5</inkml:trace>
  <inkml:trace contextRef="#ctx0" brushRef="#br0" timeOffset="12901.854">3725 802,'81'21,"0"-4,1-3,0-4,49-1,-79-5,267 9,15-15,-89 0,-133 2,-148 34,4-8,0 0,2 3,1 0,2 2,-1 3,-442 660,264-381,82-156,128-162,-1 0,1 0,-1-1,-1 0,1 1,-1-1,0 0,0 0,-1-1,0 1,0 0,0 0,-1 0,0-1,0 1,-1 0,1-1,-2 1,1 0,0 0,-1 0,0 0,-1 0,-2-5,-2-6,-1 1,0 0,-2 0,0 0,0 1,-1 1,-1 0,-9-8,-30-24,51 45,1 0,-1 0,0 1,1-1,-1 0,1 0,-1 1,1-1,-1 1,1-1,-1 0,1 1,0-1,-1 1,1 0,0-1,-1 1,1-1,0 1,0 0,-1 0,1-1,0 1,0 0,0 0,-1 0,1 0,0 0,0 0,0 0,-1 0,1 0,0 0,0 0,0 1,-1-1,1 0,0 1,0-1,-1 0,1 1,0-1,0 1,101 13,0-5,1-4,16-6,132 1,-245 0,0 1,-1 0,1-1,0 2,0-1,0 1,-1 0,1 0,-1 0,1 1,-1 0,0 0,1 1,-6-2,-1 0,1 0,-1 0,1 0,-1 0,0-1,1 1,-1 0,0 0,0-1,0 1,-1-1,1 1,0-1,-1 1,1-1,0 0,-1 0,0 1,1-1,-1 0,0-1,1 1,-1 0,0 0,0-1,0 1,0-1,-317 126,178-78,128-37,17-8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02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449 598,'-5'-5,"-1"0,0 1,-1 0,1 0,-1 1,0 0,0 0,0 0,0 1,0 0,0 0,-1 1,1 0,-1 0,1 1,-1 0,1 0,0 1,-1 0,1 0,-1 0,1 1,0 0,0 1,0 0,0 0,-1 1,-14 4,1 1,0 1,1 0,0 2,1 0,0 1,1 1,0 1,1 0,-10 14,23-25,1 0,0-1,1 1,-1 0,1 1,0-1,0 0,0 1,1-1,-1 1,1 0,0-1,0 1,1 0,-1 0,1 0,0-1,1 1,-1 0,1 0,0-1,0 1,0 0,1-1,0 1,-1-1,2 0,-1 1,0-1,1 0,0 0,0-1,0 1,0 0,1-1,-1 0,1 0,0 0,0 0,0-1,0 1,1-1,-1 0,0-1,2 1,15 1,0 0,1-2,-1 0,1-2,0 0,-1-2,0 0,1-1,-2-1,1-1,0-1,-1-1,0-1,-1 0,0-1,-1-2,3-1,65-56,24-10,-106 78,-1 1,0-1,0 1,1 0,-1 0,0 1,0-1,1 1,-1-1,0 1,0 0,0 0,0 1,0-1,0 1,0-1,-1 1,1 0,0 0,-1 0,1 0,-1 1,0-1,0 0,0 1,0 0,0 0,-1-1,1 1,-1 0,0 0,1 0,-1 0,-1 1,1 0,21 31,-18-30,0 0,0-1,1 0,-1 0,1 0,0 0,0-1,0 0,0 0,1 0,-1-1,1 1,0-1,0-1,-1 1,1-1,0 0,0-1,1 1,-1-1,0 0,0 0,0-1,0 0,0 0,0-1,0 1,-1-1,1-1,0 1,-1-1,0 0,1 0,-1 0,-1-1,4-1,142-164,-98 103,12 18,-63 50,1-1,-1 1,1-1,-1 1,1 0,-1-1,0 1,0 0,0 0,0 0,0 0,0 0,0 0,-1 0,1 0,-1 0,1 0,-1 1,0-1,0 0,0 0,0 0,0 0,0 0,-1 1,0 0,1 2,-3 227,3-231,0 0,-1 0,1 1,0-1,0 0,0 0,0 0,0 1,0-1,0 0,0 0,0 1,1-1,-1 0,0 0,1 0,-1 0,1 0,0 0,-1 0,1 0,0 0,-1 0,1 0,0 0,0 0,0 0,0-1,0 1,0 0,0 0,0-1,0 1,0-1,0 1,0-1,0 0,1 1,-1-1,0 0,0 0,0 0,1 0,-1 0,0 0,0 0,1 0,-1-1,0 1,0 0,0-1,0 1,0 0,1-1,-1 0,0 1,0-1,0 0,0 1,-1-1,1 0,0 0,0 0,188-167,-34 36,-123 111,-31 20,-1 1,1 0,-1-1,1 1,-1 0,1 0,-1-1,1 1,-1 0,1 0,-1 0,1 0,0 0,-1 0,1 0,-1 0,1 0,0 0,-1 0,1 0,-1 0,1 0,-1 0,1 0,0 1,-1-1,1 0,-1 0,1 1,-1-1,1 0,-1 1,0-1,1 1,-1-1,1 1,-1-1,0 0,1 1,-1 0,0-1,1 1,-1-1,0 1,0-1,0 1,0-1,1 1,-1 0,0-1,0 1,0-1,0 1,0-1,0 1,-1 0,1-1,0 1,-22 86,18-80,1 1,0-1,1 1,-1 0,1 0,1 0,0 0,0 0,0 1,1-1,0 0,1 0,0 1,1 4,22 12,-8-23</inkml:trace>
  <inkml:trace contextRef="#ctx0" brushRef="#br0" timeOffset="535.819">1973 541,'-6'5,"0"0,1 0,-1 0,1 0,1 1,-1 0,1 0,0 0,0 0,1 1,-3 6,-2 2,2-4,0 1,1-1,0 1,1 0,0 0,1 1,1-1,0 1,0-1,1 3,1-11,0 1,0 0,1-1,-1 1,1-1,0 1,1-1,-1 0,1 1,-1-1,1 0,1 0,-1 0,0 0,1-1,0 1,0 0,0-1,0 0,1 0,-1 0,1 0,0-1,0 1,0-1,0 0,0 0,0 0,3 0,4 0,0-1,0 0,0 0,1-1,-1-1,0 0,1 0,-1-1,0 0,0-1,-1-1,1 1,0-2,-1 1,0-2,0 1,-1-1,1-1,-1 1,-1-2,1 1,-1-1,4-7,19-21,-1-2,-3-1,-1-1,-2-1,-1-1,-3-1,5-17,-17 35,-1-1,-2-1,0 1,-1-1,-2 0,-1 0,-1 1,-1-1,-1 0,-2 0,-3-13,6 34,0 1,-1-1,1 1,-1 0,0 0,0-1,-1 1,0 1,1-1,-2 0,1 1,0-1,-1 1,0 0,0 0,0 0,-1 1,1 0,-1 0,0 0,0 0,0 1,0-1,0 1,0 1,-1-1,1 1,-1 0,1 0,-1 0,1 1,-1 0,1 0,-1 0,0 1,1 0,-1 0,1 0,0 1,-1 0,1 0,0 0,-1 1,-2 2,-1 1,1 0,0 1,1 0,0 0,0 1,0 0,1 0,0 0,1 1,-1 0,2 0,-1 1,2-1,-1 1,1 0,0-1,1 2,0-1,-2 24,0 0,2 0,2 0,1 0,2 4,0-9,0 0,2 0,2-1,0 0,2 0,1 0,1-1,1 0,1-1,2-1,0 0,2-1,1-1,1-1,0 0,2-1,0-1,2-1,0-1,1-2,24 14,-39-25,0 0,1-1,0 0,-1-1,2 0,-1 0,0-1,0-1,1 1,-1-2,1 1,-1-2,1 1,-1-1,2-1,6-5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54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0 340,'1'420,"0"-401,0 0,1 0,1-1,1 1,1-1,0 0,2 0,0 0,0-1,2 0,0 0,8 8,-13-21,0 0,0 0,0 0,1-1,-1 0,1 0,0 0,0-1,0 0,1 1,-1-2,0 1,1-1,-1 0,1 0,-1 0,1-1,0 0,-1 0,1 0,-1-1,1 1,-1-2,1 1,-1 0,1-1,-1 0,0 0,0-1,0 0,0 0,0 0,-1 0,0 0,1-1,-1 0,0 0,-1 0,3-4,114-183,-94 135,-3-2,-2 0,-2-2,1-18,-16 148,-4-51,1 0,0 0,2-1,1 1,0 0,1-1,1 0,0 0,2-1,0 0,4 6,-8-16,0-1,0 1,1-1,-1 0,1 0,1-1,-1 1,1-1,0 0,0-1,1 1,-1-1,1-1,0 1,0-1,0 0,1-1,-1 1,1-2,-1 1,1-1,0 0,-1 0,1-1,0 0,0-1,-1 0,7-1,3-5,0 0,-1-1,0 0,0-1,-1-1,0-1,-1 0,0-1,-1 0,0-1,-1-1,-1 0,0 0,-1-1,0-1,-1 1,-1-2,-1 1,0-1,3-14,-4 15,-1 1,0-1,-2-1,0 1,0 0,-2-1,0 1,-1-1,-1 1,0-1,-1 1,-1-1,0 1,-3-5,-1 3</inkml:trace>
  <inkml:trace contextRef="#ctx0" brushRef="#br0" timeOffset="449.979">1242 1,'-23'81,"3"1,4 1,4 1,0 56,12-135,-5 46,3 1,1-1,3 0,6 28,-8-75,-1 1,1-1,1 0,-1 0,1 0,-1 0,1 0,0 0,0 0,1 0,-1 0,1 0,0-1,0 1,0-1,1 1,-1-1,1 0,0 0,0 0,0 0,0 0,0-1,0 1,1-1,0 0,-1 0,1 0,0-1,0 1,0-1,0 0,0 0,0 0,0-1,0 0,0 1,0-1,0-1,0 1,1 0,-1-1,0 0,0 0,0 0,1-1,8-7,-1-1,0 0,0-1,-1 0,-1-1,1 0,-2-1,0 0,2-5,28-35,29-30,-67 82,0 1,0 0,0 0,-1 0,1-1,0 1,0 0,0 0,0 0,0 0,0 1,0-1,-1 0,1 0,0 1,0-1,0 0,0 1,-1-1,1 0,0 1,0 0,-1-1,1 1,0-1,-1 1,1 0,0-1,-1 1,1 0,-1 0,1-1,-1 1,0 0,1 0,-1 0,0 0,0-1,1 1,-1 0,0 0,0 0,0 0,0 0,0 0,0 0,0-1,-1 1,1 0,0 0,0 0,-1 0,1 0,0-1,-1 1,1 0,-1 0,1-1,-1 1,1 0,-1 0,1 2,0 23,-2-9,1 0,1 0,0-1,2 1,-1 0,2 0,1-1,0 0,1 0,0 0,1 0,1-1,4 5,26 8,-17-21</inkml:trace>
  <inkml:trace contextRef="#ctx0" brushRef="#br0" timeOffset="798.929">1863 791,'13'0,"1"-1,-1 0,1-1,-1-1,0 0,0 0,0-1,0-1,0-1,-1 1,0-2,0 0,-1 0,0-1,0-1,-1 1,9-11,-17 17,1 0,-1 0,0-1,0 1,-1-1,1 1,0-1,-1 0,1 0,-1 1,0-1,0 0,0 0,-1 0,1 0,-1 0,1-1,-1 1,0 0,0 0,-1 0,1 0,-1 0,1 0,-1 0,0 0,0 0,0 0,0 0,-1 0,1 1,-1-1,0 1,0-1,0 1,0-1,0 1,0 0,0 0,-1 0,1 0,-1 1,0-1,0 1,1-1,-1 1,0 0,0 0,0 0,0 1,0-1,0 1,0-1,0 1,0 0,-1 0,1 0,-1 1,-10 4,1 1,-1 1,1 0,1 1,-1 0,1 1,1 0,0 1,0 0,1 1,0 0,1 1,-6 8,7-9,0 1,0 0,2 0,-1 0,2 1,-1-1,2 1,0 1,0-1,1 4,2-12,0-1,0 1,1 0,0 0,0 0,0 0,1 0,0 0,0 0,0 0,0-1,1 1,-1 0,1-1,0 1,1-1,-1 0,1 1,0-1,0-1,0 1,1 0,-1-1,1 1,0-1,0 0,0-1,0 1,4 1,7 1,1-2,-1 1,1-2,0 0,0-1,0-1,0 0,0-1,0-1,-1 0,1-2,-1 1,1-2,-1 0,0-1,-1 0,1-1,-1-1,2-2,9-1</inkml:trace>
  <inkml:trace contextRef="#ctx0" brushRef="#br0" timeOffset="1216.041">2258 904,'6'-1,"0"-1,-1 1,1-1,-1-1,1 1,-1-1,0 0,0 0,0 0,-1-1,1 1,-1-1,0 0,3-4,-1 3,143-172,-123 158,-25 19,0 0,-1 0,1 0,-1 0,1 0,-1 0,1 0,-1 0,1 0,-1 1,1-1,-1 0,1 0,-1 0,1 1,-1-1,1 0,-1 1,0-1,1 0,-1 1,1-1,-1 1,0-1,1 1,-1-1,0 1,0-1,1 1,-1-1,0 1,0-1,0 1,0-1,0 1,0-1,0 1,0-1,0 1,0-1,0 1,0-1,0 1,0 0,0-1,0 1,-1-1,1 1,0-1,0 1,-1-1,1 1,-5 38,-1 89,6-124,1 0,0 0,0 0,0 0,0-1,1 1,-1 0,1 0,0-1,0 1,0-1,1 0,-1 1,1-1,0 0,0-1,0 1,0 0,0-1,1 0,-1 0,1 0,-1 0,1 0,0-1,0 1,0-1,2 0,5 0,0-2,0 1,1-2,-1 1,0-2,0 1,-1-1,1-1,-1 0,1-1,-1 0,0 0,-1-1,1 0,-1-1,-1 0,1 0,-1-1,0 0,-1-1,5-6,-3 5,0 1,-1-2,0 1,0-1,-1-1,-1 1,0-1,0 0,-1-1,-1 1,0-1,-1 0,0-3,-4-3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0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1 151,'621'0,"-596"-3,-30-12,-153-84,157 99,0-2,0-1,0 1,0 0,-1 0,1 0,-1 0,1 1,-1-1,0 0,0 1,0-1,0 1,0-1,0 1,0 0,0 0,-1 0,1 0,0 1,-1-1,1 0,0 1,-1 0,1-1,-1 1,1 0,-1 0,1 1,-1-1,1 0,0 1,-1-1,1 1,0 0,-1 0,1 0,0 0,0 0,0 1,0-1,-1 2,-3 7,1 1,0 0,1 0,0 1,1-1,1 1,-1 0,2 0,0 0,0 0,1 0,1 0,0 0,1 3,-5 88,-11 3,16-104,-1-1,1 0,-1 0,1 0,0 0,-1 0,1 0,0 0,0-1,0 1,0-1,-1 1,1-1,0 0,0 0,0 0,0 0,0 0,0 0,0 0,0-1,0 1,-1-1,1 1,0-1,0 0,0 1,-1-1,1 0,0 0,-1 0,1-1,-1 1,1 0,-1-1,0 1,0-1,1 0,150-146,-74 49,-65 86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0,'-8'2,"-1"0,1 1,-1 0,1 0,0 1,0 0,0 0,1 1,-1 0,1 0,0 1,1 0,-1 0,1 0,-2 4,-3 1,0 2,1 0,0 0,1 0,1 1,0 1,0-1,2 1,0 1,1-1,0 1,1 0,1 0,0 0,2 0,0 1,0-1,2 15,0-25,-1-1,1 0,0 1,0-1,0 0,1 0,0 0,0 0,0 0,0-1,1 1,0 0,0-1,0 0,1 0,-1 0,1 0,0 0,0-1,0 0,0 0,1 0,-1 0,1-1,0 1,0-1,0 0,0-1,0 1,0-1,1 0,-1-1,0 1,0-1,1 0,-1 0,0 0,4-2,7-4,-1 0,1-1,-1-1,-1-1,1 0,-2 0,1-2,-1 0,-1 0,0-1,-1 0,0-1,0-1,-2 0,0 0,0-1,-2 0,1 0,-2-1,0 0,-1 0,1-10,-4 20,-1 0,0 0,0 0,0 0,-1 0,0 0,-1 0,1 0,-1 0,0 0,0 1,-1-1,0 0,0 0,0 1,-1-1,1 1,-2 0,1 0,0 0,-1 0,0 0,0 1,0 0,-1 0,1 0,-1 0,0 1,0 0,0 0,-1 0,1 0,-1 1,1 0,-1 0,0 1,0-1,0 1,0 1,0-1,0 1,0 0,0 0,0 1,0-1,-4 2,-76 38,61-24</inkml:trace>
  <inkml:trace contextRef="#ctx0" brushRef="#br0" timeOffset="436.007">543 57,'-22'24,"2"2,1 0,1 1,1 1,2 1,1 0,1 1,-1 7,12-32,0 0,1 0,0 0,0 0,0 1,1-1,0 0,0 1,0-1,0 0,1 0,0 1,0-1,0 0,1 0,0 0,0 0,0 0,1-1,-1 1,1 0,0-1,0 0,1 0,-1 0,1 0,0-1,0 1,0-1,1 0,-1 0,1 0,0-1,-1 0,1 0,0 0,0 0,3 0,0 0,-1 0,1 0,0-1,0 0,0 0,0-1,0 0,0 0,0-1,0 0,-1 0,1-1,0 0,-1 0,1-1,-1 0,0-1,1 1,-2-1,1 0,0-1,-1 0,0 0,0 0,-1-1,1 0,-1 0,0 0,-1-1,1 0,-1 1,-1-2,1 1,-1 0,-1-1,1 1,0-5,-1-2,-1 1,0-1,-1 0,-1 1,0-1,0 1,-2-1,1 1,-2 0,0 0,0 0,-2 0,1 1,-1 0,-1 0,0 0,-1 1,0 0,-1 1,0-1,-1 1,7 8,0-1,0 1,-1 0,1 0,0 1,-1-1,1 1,-1-1,0 1,1 0,-1 1,0-1,1 1,-1-1,0 1,0 0,0 1,1-1,-1 0,0 1,1 0,-1 0,0 0,1 1,-1-1,1 1,0 0,-1-1,1 2,0-1,0 0,0 1,1-1,-1 1,0 0,1 0,0 0,0 0,0 0,0 0,0 1,0 1,-11 16,3-1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5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0,'-20'19,"1"0,0 1,2 1,0 1,2 0,0 1,2 1,-10 22,-77 135,-55-2,139-165,3-6</inkml:trace>
  <inkml:trace contextRef="#ctx0" brushRef="#br0" timeOffset="283.515">18 57,'16'33,"1"0,2-2,1 0,1-1,2-1,1-1,1-1,1-1,2 0,-14-15,-1 2,-1 0,0 1,-1 0,0 1,-1 0,-1 0,0 1,-1 0,0 5,1 3,-1-2</inkml:trace>
  <inkml:trace contextRef="#ctx0" brushRef="#br0" timeOffset="930.055">498 762,'39'-117,"-30"97,2-1,1 0,1 1,1 0,0 1,2 1,0 0,18-14,-33 30,0 1,0 0,0 0,1-1,-1 1,1 0,-1 0,1 0,-1 1,1-1,-1 0,1 0,0 1,-1-1,1 1,0 0,-1-1,1 1,0 0,0 0,-1 0,1 0,0 0,0 1,-1-1,1 0,0 1,-1-1,1 1,0 0,-1-1,1 1,-1 0,1 0,-1 0,1 0,-1 0,0 1,0-1,1 0,-1 1,0-1,0 1,0-1,0 1,-1-1,1 1,0-1,-1 1,1 0,-1-1,0 1,1 0,-1 0,0 1,12 100,-12-102,0 0,0 0,1 0,-1-1,0 1,0 0,1 0,-1 0,0-1,1 1,-1 0,1-1,-1 1,1 0,-1-1,1 1,-1 0,1-1,0 1,-1-1,1 1,0-1,0 1,-1-1,1 0,0 1,0-1,0 0,-1 0,1 0,0 1,0-1,0 0,0 0,0 0,-1 0,1 0,0-1,0 1,0 0,0 0,-1-1,1 1,0 0,0-1,-1 1,1 0,0-1,0 1,-1-1,1 0,-1 1,1-1,0 1,-1-1,1 0,-1 0,40-43,-36 38,9-12,-10 13,-1 0,1 0,0 1,0-1,1 1,-1 0,1 0,0 0,0 0,0 1,1-1,-1 1,1 0,0 1,0-1,0 1,0 0,0 0,0 0,1 1,1-1,-5 4,1 0,0 0,-1 0,1 0,-1 0,1 1,-1-1,0 1,0-1,0 1,-1 0,1 0,-1 0,1 0,-1 0,0 0,0 0,0 0,-1 1,1-1,-1 0,1 0,-1 1,0-1,-1 0,1 1,4 20,2-3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8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28,'-1'-2,"0"0,-1 0,1 0,-1 0,1 1,-1-1,0 1,0-1,0 1,1 0,-2-1,1 1,0 0,0 0,0 1,0-1,-1 0,1 1,0-1,0 1,-1 0,1 0,0 0,-1 0,0 0,0 0,-5-1,-1 1,1 0,0 0,0 1,0 0,0 0,0 1,1 0,-1 1,0-1,1 2,0-1,-3 2,9-4,-1 0,1 0,1 0,-1 0,0 0,0 0,0 0,0 0,1 1,-1-1,0 0,1 0,-1 1,1-1,0 0,-1 1,1-1,0 1,0-1,0 0,0 1,0-1,0 0,0 1,1-1,-1 1,0-1,1 0,-1 1,1-1,-1 0,1 0,0 0,-1 1,1-1,0 0,0 0,0 0,0 0,1 1,43 41,-45-43,8 7,85 84,-91-88,0 0,0 1,0-1,0 0,-1 1,1-1,-1 1,0 0,0-1,0 1,-1 0,0 0,1 0,-1-1,0 1,-1 0,1 0,-1 0,1-1,-1 1,0 0,-1-1,1 1,0-1,-1 1,0-1,0 1,0-1,0 0,-1 0,-2 2,-1 2,-1-1,0 0,0-1,-1 1,0-2,0 1,0-1,0 0,-1 0,0-1,1-1,-1 1,0-1,0-1,0 0,-1 0,1 0,-8-2,16 1,0 1,-1-1,1 0,0 0,-1 0,1 0,0 0,0 0,-1-1,1 1,0 0,0-1,-1 1,1 0,0-1,0 0,0 1,0-1,0 0,0 1,0-1,0 0,0 0,0 0,0 0,0 0,1 0,-1 0,0 0,1 0,-1-1,1 1,-1 0,1 0,-1 0,1-1,0 1,0 0,0 0,0-1,0 1,0 0,0-1,0 1,0 0,0 0,1-1,-1 1,1 0,-1 0,1 0,-1-1,1 1,-1 0,1 0,0 0,0 0,0 0,0 0,13-15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1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0,'0'10,"0"7,0 7,0 3,0 2,4-4,3-1,-1-10,3-7,1-4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1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1,'4'14,"3"5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2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0,'-11'2,"1"-1,1 2,-1-1,0 1,0 1,1 0,0 0,0 1,0 0,0 0,1 1,0 0,0 1,1-1,-1 2,2-1,-2 2,7-5,1-1,0 1,-1 0,1 0,0-1,1 1,-1 0,1-1,-1 1,1 0,0-1,1 1,-1-1,1 1,-1-1,1 0,0 0,0 1,0-1,1-1,-1 1,1 0,0 0,-1-1,1 0,0 0,0 1,1-2,-1 1,0 0,1-1,-1 1,1-1,-1 0,1 0,0-1,3 1,39 25,-43-23,0-1,0 1,0 0,-1 0,1 0,-1 0,0 0,0 0,0 1,0-1,-1 1,1 0,-1-1,0 1,0 0,0 0,0-1,-1 1,0 0,0 0,0 0,0 0,0 0,-1 0,0-1,0 1,0 0,0 0,0-1,-1 1,0-1,1 1,-1-1,-1 0,-1 3,0 0,-1 0,0 0,0 0,-1 0,0-1,0 0,0-1,0 1,-1-1,0 0,1-1,-2 1,1-1,0-1,0 0,-1 0,-5 1,11-3,0 1,0-1,-1 0,1 0,0 0,0-1,0 1,0 0,0-1,-1 0,1 1,0-1,0 0,1 0,-1 0,0 0,0 0,0-1,1 1,-1 0,0-1,1 1,-1-1,1 0,0 1,0-1,-1 0,1-1,-7-15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0,'-4'0,"-3"5,1 6,-3 6,-1 6,1 2,3 3,2 1,2 0,6-4,2-12,5-8,1-4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13,'-4'-5,"2"-1,2 5,1 2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30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0,'0'4,"0"6,0 5,-4-1,-2 3,-3 6,-5 3,1 1,-2 1,-3 3,-2 1,2-1,0-2,3-2,1-1,1 0,4-2,4-4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54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11064 847,'0'34,"0"10</inkml:trace>
  <inkml:trace contextRef="#ctx0" brushRef="#br0" timeOffset="150.292">10979 367</inkml:trace>
  <inkml:trace contextRef="#ctx0" brushRef="#br0" timeOffset="466.877">11374 0,'3'110,"6"-1,4 0,5-1,5 2,8 138,-17-164,-12-60</inkml:trace>
  <inkml:trace contextRef="#ctx0" brushRef="#br0" timeOffset="736.635">11882 706,'-5'34,"-1"20,0 6,1-2,1-12</inkml:trace>
  <inkml:trace contextRef="#ctx0" brushRef="#br0" timeOffset="952.418">11854 254,'0'0</inkml:trace>
  <inkml:trace contextRef="#ctx0" brushRef="#br0" timeOffset="2736.527">13773 199,'0'-10,"0"-3</inkml:trace>
  <inkml:trace contextRef="#ctx0" brushRef="#br0" timeOffset="2582.976">13801 537,'-24'38,"-13"18,0-1</inkml:trace>
  <inkml:trace contextRef="#ctx0" brushRef="#br0" timeOffset="3010.371">13999 509,'2'18,"1"1,1-1,1 0,0-1,2 1,0-1,0 0,2-1,0 0,1 0,0-1,1 0,1-1,1 0,9 8,-17-19,0 0,0-1,0 1,0-1,1 0,-1-1,1 1,-1-1,1 0,-1-1,1 1,0-1,-1 0,1-1,0 1,-1-1,1 0,-1-1,1 1,-1-1,0 0,0 0,0-1,0 0,0 1,0-2,-1 1,1 0,3-5,6-5,0-1,-1 0,0-1,-1-1,-1 0,-1 0,0-1,0-3,-2 4,0 0,-1 0,-1-1,-1 0,0 0,-2-1,1 1,-1-18,-2 10</inkml:trace>
  <inkml:trace contextRef="#ctx0" brushRef="#br0" timeOffset="3531.923">14648 791,'230'-280,"-229"279,-1-1,1 1,0-1,-1 1,1-1,0 1,0-1,0 1,0-1,0 1,0 0,0 0,0 0,1 0,-1 0,0 0,1 0,-1 0,1 0,-1 0,1 1,-1-1,1 1,0-1,-1 1,1 0,0-1,-1 1,1 0,0 0,-1 0,1 0,0 1,-1-1,1 0,0 1,-1-1,1 1,-1-1,1 1,-1 0,1 0,-1 0,1 0,-1 0,0 0,0 0,1 0,-1 0,0 1,0-1,0 0,0 1,0-1,-1 1,1-1,0 1,-1 0,10 40,-11-38,1 0,0 0,0 0,1 0,-1 0,1-1,0 1,0 0,0 0,0 0,1-1,-1 1,1-1,0 1,0-1,0 0,1 0,-1 1,1-2,0 1,0 0,0-1,0 1,0-1,0 0,1 0,-1 0,1 0,-1-1,1 1,0-1,0 0,0 0,-1-1,3 1,10-3,1-1,-1 0,1-1,-1-1,0 0,-1-2,1 0,-1 0,-1-1,13-9,15-7,-11 6,74-26,-103 45,1 0,-1 0,0 0,1 1,-1-1,0 1,0-1,0 1,0 0,0-1,0 1,-1 0,1 0,-1 1,1-1,-1 0,0 0,0 1,0-1,0 1,0-1,0 1,-1-1,1 1,-1-1,0 1,0 0,1-1,-2 1,1-1,0 1,-1 0,1-1,-1 2,1 11,1 1,1 0,0-1,1 1,1 0,0-1,1 0,1 0,1 0,3 5,2 0</inkml:trace>
  <inkml:trace contextRef="#ctx0" brushRef="#br0" timeOffset="1785.449">12192 0,'11'52,"35"250,-46 195,0-497,0 0,1-1,-1 1,1 0,-1-1,1 1,-1 0,1 0,-1 0,1-1,-1 1,1 0,-1 0,1 0,-1 0,1 0,-1 0,1 0,-1 0,1 0,-1 0,1 0,-1 1,1-1,-1 0,1 0,-1 0,1 1,-1-1,1 0,-1 0,1 1,-1-1,0 0,1 1,-1-1,0 1,1-1,-1 0,0 1,1-1,-1 1,0-1,0 1,0-1,1 1,-1-1,0 1,0-1,0 1,0-1,0 1,0-1,0 1,0 0,0-1,0 1,0-1,0 1,-1-1,1 1,0-1,0 1,0-1,-1 1,1-1,31-40,-24 30,145-179,-145 181,4-5,0 1,1 0,0 0,1 1,0 1,1 0,0 1,0 0,1 1,0 1,1 0,-1 1,1 1,0 0,15-1,-28 6,0 0,0 1,0-1,-1 1,1 0,0 0,-1 0,1 0,-1 1,1-1,-1 1,0-1,1 1,-1 0,0 0,0 0,0 0,-1 0,1 0,0 1,-1-1,1 0,-1 1,0 0,0-1,0 1,0 0,0-1,-1 1,1 0,-1 0,0-1,0 1,0 2,-8 102,3-88,-2 0,0-1,0 1,-2-1,-1-1,0 1,-1-2,-1 1,0-2,-1 1,-1-2,0 0,-1-1,0 0,-1-1,-1-1,-12 7,18-13,-1 1,0-1,0-1,0 0,-1-1,1 0,-1-1,0-1,0 0,0 0,0-1,-8-2,18 2,0-1,0 0,0 0,0 0,1 0,-1 0,0-1,1 0,-1 1,1-1,0 0,-1 0,1 0,0 0,0-1,0 1,1 0,-1-1,0 1,1-1,0 0,-1 0,-5-17</inkml:trace>
  <inkml:trace contextRef="#ctx0" brushRef="#br0" timeOffset="2338.637">12785 904,'14'-7,"58"-28,-1-4,-2-2,32-28,-82 55,-2 0,0-1,-1-1,0 0,-1-1,-1-1,-1 0,0-1,-2-1,0 0,-1 0,-1-1,-1 0,5-21,-12 39,1-1,-1 1,0-1,-1 1,1-1,-1 1,1-1,-1 1,0-1,-1 1,1-1,0 1,-1-1,0 1,0-1,0 1,0-1,-1 1,1 0,-1 0,0 0,0 0,0 0,0 0,0 0,-1 1,1-1,-1 1,0 0,0-1,0 1,0 1,0-1,0 0,0 1,-1-1,0 1,-2 0,-1-1,0 1,0 1,0 0,0 0,0 0,0 1,0 0,0 0,0 0,0 1,0 0,1 1,-1-1,1 1,-1 1,1-1,0 1,1 0,-1 0,1 1,0 0,0 0,0 0,0 0,1 1,0 0,0 0,1 0,0 0,0 1,0-1,1 1,-1-1,2 1,-1 0,1 3,0-6,2-1,-1 1,0-1,1 0,-1 1,1-1,0 1,0-1,1 0,-1 0,1 0,-1 0,1 0,0 0,0 0,0 0,1-1,-1 1,0-1,1 1,0-1,0 0,0 0,0 0,0-1,0 1,0-1,2 1,101 27,-97-28,25 5,-28-7,1 0,-1 1,1 0,-1 1,1-1,-1 1,1 1,-1-1,1 1,-1 0,0 0,0 1,0 0,0 0,-1 1,1-1,-1 1,0 0,0 0,0 1,0 0,-1 0,0 0,0 0,0 0,-1 1,0 0,0 0,0 0,-1 0,1 0,-1 3,-2 2,-1-1,-1 1,1-1,-2 0,1 0,-2 0,1 0,-1 0,-1 0,1-1,-2 0,-3 5,-6 14,14-28,0 1,1 0,-1-1,1 1,-1 0,1 0,-1 0,1-1,-1 1,1 0,0 0,0 0,-1 0,1 0,0 0,0 0,0 0,0 0,0 0,0 0,0 0,0 0,0 0,1 0,-1-1,0 1,1 0,-1 0,0 0,1 0,-1 0,1-1,0 1,-1 0,1 0,0-1,-1 1,1 0,0-1,-1 1,1-1,0 1,0-1,0 1,0-1,0 0,0 1,-1-1,1 0,0 0,0 0,0 1,0-1,0 0,0 0,0-1,0 1,0 0,0 0,1-1,11-3</inkml:trace>
  <inkml:trace contextRef="#ctx0" brushRef="#br0" timeOffset="-1529.259">8975 847,'17'2,"-1"-1,1-1,0 0,0-2,-1 0,1 0,-1-2,1 0,-1 0,0-2,-1 0,0-1,0 0,5-4,39-53,-58 62,0 0,0 0,0 0,-1 0,1 0,0 0,-1 0,0 0,1 0,-1 0,0 0,0 0,0 0,0 0,0 0,0 0,-1 0,1 0,-1 0,1 0,-1 0,0 0,0 0,0 0,0 1,0-1,0 0,-1 1,1-1,0 1,-1-1,1 1,-1-1,0 1,1 0,-1 0,0 0,0 0,0 0,-1 0,-8-2,0 1,0 0,1 0,-1 2,-1-1,1 1,0 1,0 0,0 0,1 1,-1 1,0 0,1 0,-1 1,1 0,0 1,0 0,1 1,0 0,0 0,0 1,0 0,1 0,1 1,-1 1,1-1,0 1,1 0,0 0,-2 6,5-9,1 1,0 0,0 0,0-1,1 1,0 0,0 0,0 1,1-1,0 0,1 0,0 0,0 0,0 0,1 0,0-1,0 1,1 0,0-1,0 0,0 1,1-1,0-1,1 2,6 8,1-2,0 1,1-2,0 0,1 0,0-1,1-1,0-1,3 1,-9-5,-1-1,1-1,1 1,-1-2,0 1,1-1,-1-1,1 1,0-2,-1 1,1-1,0-1,-1 0,1 0,0-1,-1 0,0-1,1 0,-1 0,0-1,-1 0,1-1,3-2,54-28,-35 18</inkml:trace>
  <inkml:trace contextRef="#ctx0" brushRef="#br0" timeOffset="-502.571">9906 677,'-23'15,"1"1,0 0,1 2,1 0,0 2,2 0,0 1,1 0,1 2,2 0,-11 22,22-42,1 1,0 0,0 0,0 1,1-1,-1 0,1 1,0-1,0 0,1 1,-1-1,1 1,0-1,0 1,1-1,-1 1,1-1,0 1,0-1,1 1,-1-1,1 0,0 0,0 0,0 0,0 0,1 0,0-1,0 1,0-1,0 0,0 0,1 0,-1 0,1-1,0 1,3 1,0-1,0-1,0 1,0-1,1-1,-1 0,0 0,1 0,-1-1,0 0,1 0,-1-1,1 0,-1 0,0-1,0 0,0 0,0 0,0-1,0 0,0-1,-1 1,0-1,0-1,1 0,10-8,0-1,0-1,-2 0,0-1,-1-1,0 0,7-13,-10 11,-2 1,1-2,-2 1,-1-1,0 0,2-15,-25 59,10 0,2 1,1-1,0 1,2 0,2 23,-10 95,-49 63,40-156,3 0,2 1,2 0,3 1,0 15,21 26,-12-90,0-1,0 0,0 1,1-1,-1 0,1 1,-1-1,1 0,-1 0,1 0,0 0,0-1,0 1,0-1,1 1,-1-1,0 1,1-1,-1 0,1 0,-1 0,1-1,-1 1,1-1,-1 1,1-1,0 0,-1 0,1 0,0 0,-1 0,1-1,1 1,12-6,-1 0,0-1,0-1,-1 0,0-1,0-1,-1 0,0 0,-1-1,0-1,10-13,-6 9,-12 13,0 1,0-1,0 1,-1-1,1 0,-1 0,0-1,0 1,0-1,0 0,-1 1,0-1,1 0,-1-1,-1 1,1 0,0 0,-1-1,0 1,0-1,-1 1,1-1,-1 0,0 1,0-1,0 1,-1-1,1 1,-1-1,0 1,-1-1,1 1,-1 0,-1-3,-2 1,-1 1,0-1,0 1,-1 0,1 1,-1-1,0 2,0-1,-1 1,1 0,-1 0,1 0,-1 1,0 1,0-1,0 1,0 1,-7 0,-14-5,-253-10,454-29,-114 28,0-1,-1-4,-1-1,8-8,-49 22</inkml:trace>
  <inkml:trace contextRef="#ctx0" brushRef="#br0" timeOffset="-197.469">10357 763,'2'13,"1"0,0-1,1 1,0-1,1 0,1 0,-1 0,2 0,0-1,0 0,1-1,0 0,1 0,0 0,0-1,1-1,1 0,7 6,-12-12,-1 0,0-1,1 1,-1-1,1 0,-1-1,1 1,-1-1,1 0,-1-1,1 1,-1-1,1 0,-1 0,1-1,-1 0,0 0,0 0,0 0,0-1,0 0,0 0,-1 0,0 0,1-1,-1 0,0-1,8-6,0-2,-1 0,-1 0,0-1,-1 0,0-1,-1 0,2-6,27-75,-29 78</inkml:trace>
  <inkml:trace contextRef="#ctx0" brushRef="#br0" timeOffset="-8215.606">537 763,'-4'-4,"0"0,0 1,0-1,0 1,-1 0,1 1,-1-1,0 1,0-1,0 1,0 1,0-1,0 1,0 0,0 0,-1 1,1-1,0 1,-1 0,1 1,0-1,0 1,-1 0,1 0,0 1,0-1,0 1,0 0,0 1,1-1,-1 1,0 0,-6 4,0 0,0 1,1 1,0-1,1 1,-1 1,2 0,-1 0,1 1,1 0,0 0,1 1,0 0,1 0,0 0,0 1,2-1,0 1,0 0,1 0,0 4,2-12,0 0,1 0,-1 0,1 0,0 0,1 0,-1-1,1 1,0-1,0 1,0-1,1 1,-1-1,1 0,0 0,1-1,-1 1,0-1,1 1,0-1,0 0,0 0,0-1,0 1,1-1,-1 0,1 0,-1 0,1-1,0 0,0 0,0 0,0 0,-1-1,1 0,0 0,0 0,0 0,0-1,0 0,0 0,0 0,-1-1,1 1,-1-1,1 0,-1-1,1 0,24-13,-2-1,0-1,-1-2,-1 0,-1-2,5-7,43-36,44-44,-114 107,0 1,0 0,0-1,0 1,0 0,0 0,0 1,1-1,-1 0,0 1,0-1,1 1,-1 0,0-1,1 1,-1 1,0-1,1 0,-1 0,0 1,0-1,1 1,-1 0,0 0,0 0,0 0,0 0,0 0,0 0,0 1,0-1,-1 1,1-1,0 1,-1 0,1 0,-1-1,0 1,1 0,-1 0,0 1,0-1,-1 0,1 0,0 0,-1 1,1-1,-1 0,0 0,0 1,0-1,0 0,0 1,2 6,0 0,0 0,1 0,0-1,1 1,0-1,0 0,1 0,0 0,0 0,1-1,0 0,0-1,1 1,0-1,0 0,0 0,1-1,4 2,11 3,-1-2</inkml:trace>
  <inkml:trace contextRef="#ctx0" brushRef="#br0" timeOffset="-7299.554">2174 677,'-1'-1,"0"-1,-1 0,1 1,-1-1,1 1,-1-1,1 1,-1 0,0 0,0-1,1 1,-1 1,0-1,0 0,0 0,0 1,0-1,0 1,0-1,0 1,0 0,-1 0,1 0,0 0,0 0,0 1,0-1,0 0,-1 1,-21 5,0 1,0 0,1 2,0 0,1 2,0 1,-13 9,33-20,2-1,-59 42,58-41,0 0,0 0,0 0,0 0,0 0,1 0,-1 0,0 1,0-1,1 0,-1 0,1 1,-1-1,1 0,0 1,0-1,-1 0,1 1,0-1,0 1,0-1,0 0,0 1,1-1,-1 0,0 1,1-1,-1 0,1 1,-1-1,1 0,0 0,-1 0,1 1,0-1,0 0,0 0,0 0,0 0,0 0,0-1,0 1,0 0,0 0,0-1,1 1,-1-1,1 1,183 62,-170-57,-12-6,0 1,0-1,-1 1,1-1,0 1,-1 0,1 0,0 0,-1 0,1 1,-1-1,0 0,1 1,-1 0,0 0,0 0,0 0,0 0,0 0,-1 0,1 0,0 1,-1-1,0 1,0-1,0 1,0 0,0-1,0 1,-1 0,1-1,-1 1,1 0,-1 0,0 0,-1-1,1 1,0 0,-1 0,0 2,-6 4,-1 0,1-1,-2 0,1 0,-1-1,-1 0,1 0,-1-1,0 0,0-1,-1 0,0-1,1 0,-2 0,1-1,0-1,-1 0,-24 9,-43 6,66-30,18 3</inkml:trace>
  <inkml:trace contextRef="#ctx0" brushRef="#br0" timeOffset="-6733.769">2484 763,'-5'6,"0"1,0 0,1 1,-1-1,2 1,-1 0,1 0,0 0,1 0,0 0,0 1,1-1,0 1,0-1,1 1,0 0,1-1,-1 1,2-1,1 8,-2-14,-1 1,1 0,0-1,0 0,0 1,0-1,0 1,0-1,1 0,-1 0,1 0,-1 0,1 0,0 0,0 0,0-1,0 1,0-1,1 1,-1-1,0 0,0 0,1 0,-1 0,1 0,-1 0,1-1,0 1,-1-1,1 0,-1 0,1 0,0 0,-1 0,1 0,1-1,86-41,-59 14,0-2,-2-1,-1-2,22-34,-33 44,-16 21,-1 1,1-1,0 0,-1 0,1 0,0 0,0 1,0-1,1 0,-1 1,0-1,1 1,-1-1,1 1,-1 0,1 0,-1 0,1 0,0 0,0 0,-1 0,1 0,0 1,0-1,0 0,0 1,0 0,0 0,0-1,0 1,0 0,0 1,0-1,0 0,0 0,0 1,0-1,0 1,0 0,-1 0,1 0,0-1,0 2,-1-1,1 0,0 0,0 2,9 19,-1 0,-2 1,0 0,-1 0,-2 1,0 0,-2 0,1 21,13 262,-14-274,-2-1,0 0,-3 0,0 1,-2-1,-1 0,-2-1,-1 0,-2 0,-1 0,-1-1,-1-1,-2 0,-1-1,-8 10,18-30,1-1,-1-1,-1 1,1-1,-1 0,0 0,0-1,-1 0,0 0,0-1,-2 1,8-4,0 0,0 0,0-1,-1 1,1 0,0-1,-1 1,1-1,-1 0,1 0,0 0,-1 0,1 0,-1-1,1 1,0-1,-1 1,1-1,0 0,0 0,0 0,-1 0,1 0,0 0,0-1,1 1,-1-1,0 0,0 1,1-1,-1 0,1 0,-1 0,1 0,0 0,0 0,0 0,0 0,0-1,1 1,-1 0,0-1,1 0,-3-18,1 1,1-1,1 0,1 0,1 0,0 1,2-1,0 1,1-1,1 1,2 1,6-14,1-13,70-165,-72 182</inkml:trace>
  <inkml:trace contextRef="#ctx0" brushRef="#br0" timeOffset="-6251.31">3359 621,'-18'9,"6"-5,0 1,1 1,0 0,0 0,1 1,-1 1,2-1,-1 2,1-1,0 1,1 1,0-1,0 2,7-9,0 0,0 0,0 0,1 1,-1-1,1 0,0 0,0 0,0 0,0 0,0 1,0-1,0 0,0 0,1 0,-1 0,1 0,0 0,0 0,0 0,0 0,0 0,0 0,0 0,0-1,1 1,-1 0,1-1,-1 1,1-1,0 0,-1 1,1-1,1 0,75 37,-50-27,-25-10,1-1,-1 1,1 0,-1 0,1 1,-1-1,0 1,0-1,0 1,1 0,-2 0,1 1,0-1,0 0,-1 1,1 0,-1-1,0 1,0 0,0 0,0 1,0-1,-1 0,0 1,1-1,-1 0,-1 1,1 0,0-1,-1 1,1-1,-1 1,0 0,-1-1,1 1,0-1,-1 1,0 0,0-1,0 0,-1 2,-93 69,23-32,71-41,0 0,-1-1,1 1,0 0,-1-1,1 1,-1-1,1 1,-1-1,1 0,-1 0,1 0,-1 1,0-1,1-1,-1 1,1 0,-1 0,1-1,-1 1,1 0,-1-1,1 0,0 1,-1-1,1 0,0 0,-1 1,1-1,0 0,0 0,0-1,0 1,0 0,0 0,0 0,0-1,0 1,0 0,1-1,-1 1,1-1,-1 1,1-1,0 1,-1-1,1 1,0-2,0-12</inkml:trace>
  <inkml:trace contextRef="#ctx0" brushRef="#br0" timeOffset="-5915.456">3754 283,'7'28,"-2"1,0-1,-2 1,-1 0,-1 1,-2-1,-1 0,-1 0,-4 17,4-27,-6 223,-14-104,14-108,2-24</inkml:trace>
  <inkml:trace contextRef="#ctx0" brushRef="#br0" timeOffset="-5666.043">3500 706,'38'-5,"28"-6,6-1,-3 1,-9 2,-10 4,-9 1,-6 3,-4 0,-3 1,-2 1,-4 4,-7 2</inkml:trace>
  <inkml:trace contextRef="#ctx0" brushRef="#br0" timeOffset="-5331.653">4093 819,'13'-1,"-1"-2,1 0,-1 0,1-1,-1 0,0-1,-1-1,1 0,-1 0,0-1,-1-1,0 0,0 0,0-1,-1 0,-1-1,1 1,-1-2,1-3,-8 12,0 1,0-1,-1 0,1 1,-1-1,1 0,-1 0,0 0,1 1,-1-1,0 0,0 0,-1 0,1 0,0 1,0-1,-1 0,1 0,-1 1,0-1,1 0,-1 0,0 1,0-1,0 1,0-1,0 1,-1 0,1-1,0 1,-1 0,1 0,-1 0,1 0,-1 0,1 0,-1 0,0 0,1 1,-1-1,0 0,0 1,0 0,1-1,-1 1,0 0,0 0,0 0,0 0,1 1,-1-1,0 0,0 1,0-1,1 1,-1 0,0-1,1 1,-1 0,0 0,1 0,-1 0,0 1,-8 4,-1 0,1 0,0 1,1 1,0 0,0 0,0 0,1 1,1 1,-1-1,1 1,1 1,0-1,1 1,0 0,0 0,1 1,0-1,1 1,1 0,0 0,0 0,1 12,1-20,1 1,-1 0,1-1,0 1,1 0,-1-1,1 0,-1 1,1-1,1 0,-1 0,1 0,-1 0,1 0,0-1,1 1,-1-1,0 0,1 0,0 0,0 0,0 0,0-1,0 0,0 0,1 0,-1-1,1 1,-1-1,11 3,-1-1,1 0,-1-1,1 0,0-2,0 1,0-2,11-1,20-10,-27 5</inkml:trace>
  <inkml:trace contextRef="#ctx0" brushRef="#br0" timeOffset="-4837.439">4488 960,'251'-273,"-251"272,1-1,-1 1,1 0,0 0,-1-1,1 1,0 0,0 0,0 0,0 0,0 0,0 0,0 0,0 0,0 1,1-1,-1 0,0 1,0-1,1 1,-1-1,0 1,1 0,-1-1,1 1,-1 0,0 0,1 0,-1 0,1 0,-1 0,0 1,1-1,-1 0,0 1,1-1,-1 1,0-1,1 1,-1 0,0-1,0 1,0 0,0 0,0 0,0 0,0 0,0 0,0 0,0 1,-21 133,20-132,-1-1,1 1,0-1,-1 1,1-1,0 1,1-1,-1 1,0-1,1 1,-1-1,1 0,0 1,0-1,0 0,0 1,0-1,0 0,1 0,-1 0,1 0,-1 0,1 0,0-1,0 1,0-1,0 1,0-1,0 1,0-1,0 0,1 0,-1 0,0 0,1-1,-1 1,1-1,-1 1,1-1,-1 0,1 0,-1 0,1 0,-1 0,0-1,1 1,-1-1,2 0,16-6,0 0,-1-1,0-1,-1-1,0-1,14-11,51-28,-61 37,-16 9,0 0,1 0,-1 1,1 0,-1 0,1 0,0 1,0 0,0 1,1-1,-1 1,0 0,1 1,-6 2,0 0,0 0,0 0,-1 0,1 0,0 1,-1-1,1 0,-1 1,0-1,0 1,0 0,0-1,0 1,-1 0,1 0,-1-1,0 1,1 0,-1 0,-1 0,1-1,0 1,-1 0,1 0,-1-1,0 1,0 0,0-1,0 1,0-1,-1 1,0 1,-3 15,3-14,0 0,1 0,0 0,0 0,0 0,0 0,1 1,0-1,0 0,1 0,-1 0,1 0,0 1,1-1,-1 0,1-1,0 1,0 0,0 0,1-1,0 1,0-1,0 0,0 0,4 3,9 2</inkml:trace>
  <inkml:trace contextRef="#ctx0" brushRef="#br0" timeOffset="-3446.291">6153 565,'-1'-1,"0"0,0 0,0 0,0 0,0 0,1 0,-1 0,0 0,1-1,-1 1,1 0,-1-1,1 1,0 0,-1-1,1 1,0-1,0 1,0 0,0-1,0 1,1 0,-1-1,0 1,1 0,-1-1,1 1,-1 0,1-1,-1 1,1 0,0 0,0 0,-1 0,1 0,0 0,0 0,0 0,0 0,1 0,-1 0,1 0,59-34,-48 29,27-16,-1-2,-1-1,-2-2,0-2,-2-1,-1-2,17-21,-46 47,0 1,0-1,0 0,0 0,-1 0,0 0,0-1,-1 1,0-1,0 0,-1 1,1-7,-1 11,-1 0,0 0,0-1,0 1,0 0,-1 0,1-1,-1 1,1 0,-1 0,0 0,1 0,-1 0,0 0,-1 0,1 0,0 0,0 0,-1 1,1-1,-1 0,0 1,1-1,-1 1,0 0,0 0,0-1,0 1,0 0,0 1,0-1,0 0,0 1,0-1,-1 1,1-1,0 1,0 0,-2 0,-4 2,0 0,1 0,0 1,-1 0,1 0,0 1,1 0,-1 0,1 1,-1 0,1 0,1 0,-1 1,1-1,0 1,0 1,1-1,0 1,0-1,0 1,1 1,0-1,0 0,1 1,-1 5,-13 37,3 1,2 0,2 1,2 0,3 0,2 30,4 17,4 0,15 77,-8-95,-4 0,-4 1,-3 0,-6 41,1-102,0-1,0 0,-2 0,-1 0,0 0,-2-1,0 0,-9 14,14-26,-2-1,1 1,-1-1,0 0,0 0,-1 0,0-1,0 0,0 0,0 0,-1-1,0 0,0-1,0 1,0-1,-1 0,1-1,-1 0,0 0,1-1,-1 0,0 0,0-1,-1 0,0-2,0-1,1 0,-1-1,1 0,0-1,0 0,0 0,1 0,-1-1,1 0,1-1,-1 1,1-1,0-1,1 1,0-1,0 0,0 0,1 0,0-1,1 1,-1-5,-1-1,0 0,0-1,2 1,0-1,0 0,2 0,0 0,0 0,2 0,0-1,0 1,2 0,0 1,0-1,1 0,1 1,1 0,0 0,0 0,2 1,-1 0,2 1,0-1,0 2,2-2,24-22,1 2,2 2,1 1,1 2,13-6,215-90,-244 114</inkml:trace>
  <inkml:trace contextRef="#ctx0" brushRef="#br0" timeOffset="-3152.54">6689 1157,'10'-14,"3"-19,3-5,1 0,-4 2,1 2,-2 2,2 1,-2 2,3 1,-2 0,2 0,3 0,3 5,-2 1,1 5,-3 10,-5 6</inkml:trace>
  <inkml:trace contextRef="#ctx0" brushRef="#br0" timeOffset="-2813.938">7226 763,'-12'10,"0"0,1 1,1 0,0 1,0 0,1 0,1 1,0 1,-2 4,7-12,0 0,1-1,0 1,0 0,1 0,-1 0,1 1,0-1,1 0,0 0,0 1,0-1,1 0,-1 0,2 0,-1 1,1-1,-1 0,2-1,-1 1,1 0,0-1,3 6,-3-7,1 0,-1-1,1 1,0-1,0 0,0 0,0 0,0 0,1-1,0 0,-1 0,1 0,0 0,0-1,0 1,0-1,0-1,0 1,0-1,0 0,0 0,0 0,4-1,112-37,-115 34,0 0,0 0,0 0,-1-1,0 0,0 0,0 0,-1 0,0-1,0 0,0 0,0 0,-1 0,0-1,-1 1,1-1,-1 0,0 0,-1 0,0 0,0 0,-1 0,1 0,-1 0,-1 0,1 0,-1 0,-1 0,1 0,-1 0,-1 1,1-1,-1 1,0-1,0 1,-1 0,0 0,0 0,0 1,-1-1,0 1,0 0,0 1,0-1,-1 1,0 0,0 0,0 1,0 0,-1 0,-2-1,-77-13,61 16</inkml:trace>
  <inkml:trace contextRef="#ctx0" brushRef="#br0" timeOffset="-2345.235">7507 1017,'184'-244,"-182"240,1 0,-1 0,1 1,0-1,0 1,0 0,0 0,1 0,0 0,-1 0,1 1,0 0,0 0,0 0,0 0,1 0,-1 1,0 0,1 0,-1 0,1 0,-1 1,1 0,-1 0,1 0,-1 0,4 2,-6 1,0 1,0 0,0 0,-1 0,0 0,1 0,-2 0,1 1,0-1,-1 0,0 1,0-1,0 0,0 1,-1-1,1 0,-1 0,0 0,-1 1,1-1,-1 1,-4 23,6-26,-1 0,1 0,0 0,-1 0,1 0,0 0,0 0,0 0,1-1,-1 1,0 0,1 0,-1 0,1 0,-1 0,1-1,0 1,0 0,0 0,0-1,0 1,0-1,0 1,1-1,-1 1,1-1,-1 0,1 0,-1 0,1 0,0 0,-1 0,1 0,0 0,0-1,0 1,-1-1,1 1,0-1,0 0,0 1,0-1,0 0,0-1,0 1,0 0,0 0,-1-1,1 1,1-1,125-63,-125 61,1 0,0 1,0-1,0 1,1 0,-1 0,1 0,-1 0,1 1,-1 0,1 0,0 0,0 0,-1 1,1 0,0 0,0 0,0 1,-1-1,1 1,0 0,0 1,-1-1,1 1,-1 0,0 0,1 0,-1 1,0-1,0 1,-1 0,1 0,0 1,-1-1,0 1,3 3,6 47,-12-50,0-1,0 0,0 0,0 1,0-1,1 0,-1 0,1 0,0 1,0-1,0 0,1 0,-1 0,1-1,-1 1,1 0,0 0,0-1,0 1,1-1,-1 0,0 0,1 0,0 0,-1 0,1 0,0-1,0 1,0-1,0 0,2 1,15 2</inkml:trace>
  <inkml:trace contextRef="#ctx0" brushRef="#br0" timeOffset="15241.08">396 1807,'0'-12,"0"30,0 32,-1 352,-27-112,0-165,19-113,1-6</inkml:trace>
  <inkml:trace contextRef="#ctx0" brushRef="#br0" timeOffset="15489.827">0 2343,'43'-20,"34"-10,3-5,-6 3,-12 7,-11 8,-10 7,-7 5,-4 3,-7 2</inkml:trace>
  <inkml:trace contextRef="#ctx0" brushRef="#br0" timeOffset="15940.953">706 1864,'25'292,"7"7,-32-295,-1-1,1 1,-1 0,1 0,0-1,1 1,-1 0,1 0,-1-1,1 1,0 0,0-1,1 1,-1-1,1 1,0-1,-1 0,2 0,-1 0,0 0,1 0,-1 0,1-1,0 1,0-1,0 1,0-1,0 0,0-1,1 1,-1 0,1-1,-1 0,1 0,-1 0,1 0,0 0,-1-1,4 0,3-3,0 0,0-1,-1-1,1 0,-1 0,0-1,-1 0,0 0,0-1,0 0,0 0,0-3,60-45,-67 55,0 0,0 0,0 0,1 1,-1-1,0 1,0-1,0 1,0-1,0 1,0-1,0 1,0 0,0-1,0 1,0 0,-1 0,1 0,0 0,0 0,-1 0,1 0,-1 0,1 0,-1 0,1 0,-1 0,1 1,-1-1,0 0,0 0,0 0,0 0,0 1,0-1,0 0,0 0,0 0,0 1,-1-1,1 0,-1 0,1 0,0 0,-1 0,0 1,1 2,-1 16,1-13,-1 1,1-1,0 0,0 0,1 0,0 0,0 1,0-1,1-1,0 1,1 0,0 0,2 5,20 0,-11-13</inkml:trace>
  <inkml:trace contextRef="#ctx0" brushRef="#br0" timeOffset="16458.777">1355 2456,'96'11,"-89"-12,0 0,0 0,0 0,0-1,0 0,0-1,0 1,-1-1,1-1,-1 1,0-1,0 0,0 0,-1-1,1 0,-1 0,0 0,0 0,-1-1,0 0,0 0,0 0,-1-1,0 1,0-1,0 1,-1-1,0 0,0 0,-1 0,0 0,0-1,-1 1,0 0,0-2,-2 5,0 1,0-1,0 0,0 1,0-1,-1 1,0 0,1 0,-1 0,-1 0,1 0,0 0,-1 1,1 0,-1 0,0 0,1 0,-1 0,0 1,0 0,0 0,0 0,-1 0,1 0,0 1,0 0,-1 0,-6-1,-1 1,1 1,-1 0,1 0,-1 1,1 1,0 0,0 0,-5 3,5 0,1 0,0 0,0 1,0 0,1 1,0 0,1 0,-1 1,2 0,-1 1,1-1,1 1,0 1,0-1,-2 8,5-13,1 1,0-1,0 1,0 0,1-1,0 1,0 0,0 0,1 0,0 0,0 0,0 0,1-1,0 1,0 0,1 0,-1 0,1-1,0 1,1-1,-1 0,1 1,0-1,1 0,-1-1,1 1,0-1,0 1,0-1,1 0,3 2,15 6,0-2,1 0,0-1,0-2,1-1,0 0,0-2,0-1,1-1,-1-1,1-1,-1-1,18-4,9 3,-24 2</inkml:trace>
  <inkml:trace contextRef="#ctx0" brushRef="#br0" timeOffset="17506.681">2907 2231,'-261'360,"247"-346,15-21,19-28,29-39,3 3,51-53,-103 123,1 1,-1-1,0 0,1 0,-1 0,1 1,-1-1,1 0,-1 0,1 1,0-1,-1 0,1 1,0-1,-1 1,1-1,0 1,0-1,0 1,-1 0,1-1,0 1,0 0,0 0,0-1,0 1,0 0,0 0,0 0,-1 0,1 0,0 0,0 0,0 1,0-1,0 0,0 0,-1 1,1-1,0 1,0-1,0 0,-1 1,1 0,0-1,0 1,-1-1,1 1,-1 0,1-1,0 1,-1 0,0 0,1 0,-1-1,1 1,-1 0,0 0,11 60,-10-51,1 4,-1-1,2 0,-1 0,2 0,0 0,0-1,1 0,1 0,0 0,1 0,0-1,0 0,1 0,2 0,-6-8,0 0,1-1,0 1,0-1,0 0,0 0,0 0,0-1,0 1,0-1,1-1,-1 1,0-1,1 0,-1 0,0 0,1-1,-1 0,0 0,1 0,-1-1,0 0,0 0,0 0,-1 0,1-1,0 0,-1 0,0 0,1 0,-1-1,-1 0,1 0,0 0,-1 0,3-4,8-11,-1-1,-1 0,0 0,-2-1,0-1,-1 0,-1 0,-2 0,0-1,-1 0,-1 0,-2-1,0 1,-1-1,-2-8,5 25,2 12</inkml:trace>
  <inkml:trace contextRef="#ctx0" brushRef="#br0" timeOffset="18243.032">3867 2315,'-13'-2,"1"0,-1 1,1 0,-1 1,1 1,-1 0,0 0,1 1,0 1,0 0,-1 1,2 0,-1 1,1 0,-1 1,1 0,-9 8,13-9,-1 0,1 1,-1 0,2 0,-1 1,1 0,0 0,0 1,1-1,0 1,0 0,1 1,-3 6,6-11,-1 0,1-1,0 1,1 0,-1-1,1 1,-1 0,1 0,0 0,0-1,1 1,-1 0,1 0,0-1,0 1,0 0,0-1,1 1,-1-1,1 1,0-1,0 0,0 0,1 0,-1 0,1 0,-1-1,1 1,0-1,0 1,0-1,1 0,-1 0,2 1,2-1,-1 1,1-1,-1 0,1 0,0-1,-1 0,1 0,0 0,0-1,0 0,0-1,0 0,-1 0,1 0,0 0,0-1,-1-1,1 1,4-3,115-70,-105 57,0 0,-2-1,0-1,-1-1,-1-1,-1 0,9-17,-25 38,0 1,0-1,0 1,0-1,0 1,0-1,0 1,0 0,0-1,0 1,0-1,1 1,-1-1,0 1,0 0,0-1,0 1,1-1,-1 1,0 0,0-1,1 1,-1 0,0-1,1 1,-1 0,0 0,1-1,-1 1,0 0,1 0,-1 0,1-1,-1 1,0 0,1 0,-1 0,1 0,-1 0,1 0,-1 0,0 0,1 0,-1 0,1 0,-1 0,1 0,-1 0,0 0,1 0,-1 1,1-1,-1 0,0 0,1 1,-1-1,1 0,-1 0,0 1,1-1,-1 0,0 1,0-1,1 0,-1 1,3 32,-3-22,0-4,0-1,1 0,-1 1,1-1,1 0,-1 0,1 1,0-1,0-1,1 1,-1 0,1 0,1-1,-1 0,1 0,0 0,0 0,0 0,1-1,0 0,-1 0,2 0,-1 0,0-1,1 0,-1 0,1 0,0-1,5 2,1-3,0 0,1 0,-1-1,0 0,0-1,0 0,0-1,0-1,-1 0,1 0,-1-1,1-1,-1 0,-1 0,1-1,-1 0,0-1,6-6,17-13,-1-2,-1-1,-2-2,17-23,-23 29,-2-1,-1-1,-1-1,-1 0,-2-2,0 0,-3-1,0 0,-2-1,-1 0,-2-1,-1 0,1-24,-5 32,-2 1,-1-1,0 1,-2-1,-1 1,-1-1,-2-7,6 30,0 0,0 0,0 1,-1-1,1 0,0 1,-1-1,1 0,-1 1,1-1,-1 0,0 1,0-1,0 1,0 0,0-1,0 1,0 0,0-1,0 1,-1 0,1 0,0 0,-1 0,1 0,-1 0,1 0,-1 1,0-1,1 1,-1-1,0 1,1-1,-1 1,0 0,1 0,-1 0,0 0,0 0,1 0,-1 1,0-1,1 0,-1 1,0-1,1 1,-1 0,1-1,-1 1,1 0,-1 0,1 0,0 0,-1 0,1 1,0-1,0 0,-1 1,-6 15,0 0,1 0,0 0,2 1,0 0,1 0,1 1,-1 7,-4 63,3 1,4 0,4 3,-1 36,-1 63,20-111,-25-93,-1-1</inkml:trace>
  <inkml:trace contextRef="#ctx0" brushRef="#br0" timeOffset="18490.158">4261 2117,'44'0,"32"0,14 0,-3 0,-8 0,-7-4,-12-3,-10 1,-5 1,-5 1,-4 2,-9 1</inkml:trace>
  <inkml:trace contextRef="#ctx0" brushRef="#br0" timeOffset="19089.552">4995 2174,'-4'15,"-1"-1,2 1,0 0,1 0,0 1,2-1,0 0,0 1,1-1,1 0,1 0,0 0,1 0,0 0,4 6,-5-17,0-1,1 1,0 0,0-1,0 0,0 0,0 0,1-1,-1 1,1-1,0 0,-1-1,1 1,0-1,0 0,0 0,0 0,1-1,-1 1,0-1,0-1,0 1,0-1,0 0,0 0,0 0,0-1,0 1,-1-1,1-1,0 1,-1 0,0-1,1 0,-1 0,0-1,-1 1,1-1,1-2,31-26,-1-1,-2-2,-1-2,8-13,10-15,-54 95,-5 9,6-31,0 0,1-1,0 1,1 0,-1 0,1 0,1 1,0-1,0 0,0 0,1 0,0 0,1 0,0 0,0 0,1 0,0-1,2 6,-1-8,0 0,0 0,0 0,0-1,1 1,0-1,0 0,0 0,0-1,1 0,-1 0,1 0,0 0,0-1,0 0,0 0,0-1,0 0,1 0,-1 0,0-1,2 0,140-21,-130 14,-1-1,0 0,0-1,-1-1,0 0,-1-2,0 0,0 0,6-9,15-11,-21 21,-2-2,1 1,-2-2,0 0,0 0,-1-1,-1-1,-1 0,0 0,-1-1,0 0,-2 0,0 0,-1-1,0-5,-4 19,0 0,0 0,0 0,-1 0,0 0,0 0,0 0,0 1,0-1,-1 0,0 0,0 0,0 0,0 1,-1-1,1 0,-1 1,0-1,0 1,0 0,-1 0,1 0,-1 0,1 0,-1 0,0 1,0-1,0 1,-1 0,1 0,-1 0,1 0,-1 0,1 1,-1 0,0 0,0 0,0 0,1 0,-1 1,0 0,0 0,0 0,0 0,0 1,-7 2,1 1,1 1,-1-1,1 2,-1-1,1 1,1 1,-1 0,1 0,0 0,1 1,0 0,0 1,1 0,0 0,1 0,-1 1,2-1,-1 1,2 0,-1 1,-1 9,4-16,0 1,1-1,0 1,0-1,0 0,1 1,-1-1,1 1,0-1,0 0,1 0,-1 0,1 1,0-1,0-1,0 1,0 0,1 0,0-1,-1 0,2 1,-1-1,0 0,0 0,1-1,-1 1,1-1,0 0,0 0,0 0,0 0,2 0,10 4,0-1,0 0,0-1,1-1,-1 0,1-1,17-1,103 3,-135-4,0 1,0 0,0 0,0 1,0-1,0 0,-1 1,1-1,0 1,-1-1,1 1,-1 0,1 0,-1-1,0 1,0 0,0 0,0 0,0 1,0-1,0 0,-1 0,1 0,-1 1,0-1,1 0,-1 0,0 1,-1-1,1 0,0 0,-1 1,1-1,-1 0,-29 80,24-68,-15 57,26-58</inkml:trace>
  <inkml:trace contextRef="#ctx0" brushRef="#br0" timeOffset="19721.413">6717 2117,'-39'16,"1"2,1 1,0 2,2 1,0 2,2 1,-4 6,-31 49,66-78,0 1,0-1,1 1,-1 0,1 0,0-1,0 1,0 0,0 0,1 0,-1 0,1 0,-1 0,1 0,0 0,0 0,1 0,-1 0,1 0,-1 0,1 0,0 0,0 0,0 0,1 0,-1-1,0 1,1 0,0-1,0 1,0-1,0 1,5-1,-1 0,0 0,1-1,0 1,-1-1,1-1,0 1,-1-1,1-1,0 1,-1-1,1 0,0 0,-1-1,1 0,-1 0,0-1,0 0,0 0,0 0,0 0,-1-1,1-1,2 1,212-139,-219 142,0 0,0-1,-1 1,1 0,0 0,0 0,0 0,0 0,0 0,0 0,0 0,0 0,0 0,1 0,-1 1,0-1,0 1,1-1,-1 1,0-1,1 1,-1 0,1-1,-1 1,1 0,-1 0,0 0,1 0,-1 0,1 1,-1-1,0 0,1 1,-1-1,1 1,-1-1,0 1,0-1,1 1,-1 0,0 0,0 0,0 0,0 0,0 0,0 0,0 0,0 1,9 46,-10-42,1-1,-1 0,1 1,0-1,1 0,-1 0,1 0,0 0,0 0,0 0,1 0,0-1,0 1,0-1,0 0,1 0,0 0,-1 0,1-1,1 1,1 0,1-1,-1 0,1 0,0-1,0 0,0 0,0 0,1-1,-1 0,0 0,1-1,-1 0,0-1,1 1,-1-1,0-1,0 1,1-1,2-2,127-64,-105 47,-2-1,0-2,-2-1,-1-2,-1 0,-1-2,-2-1,0 0,-3-2,0 0,-2-2,-2 0,-1-1,-1 0,-2-1,-2 0,-1-1,-2 0,0-12,-7 38,0-1,0 1,-1 0,-1 0,0 0,0 0,-2 0,1 0,-1 1,0-1,-1 1,-4-6,7 12,-1 0,0 0,0 0,0 0,0 1,-1-1,1 1,-1 0,0 0,0 0,0 1,0-1,-1 1,1 0,-1 0,1 0,-1 1,0 0,1 0,-1 0,0 0,0 1,0 0,0 0,0 0,1 0,-1 1,0 0,-4 1,0 1,1 0,0 1,0 0,0 0,0 1,1 0,-1 0,1 1,1 0,-1 0,1 1,0-1,1 1,-1 1,1-1,1 1,-1 0,2 0,-3 4,-2 9,0 1,1 0,1 0,1 0,1 1,0 0,2 2,-1 14,1 1,3 0,1 0,1 0,3-1,1 1,1-2,3 1,1-1,2-1,1 0,7 7,-4-16,1-2,1 0,1-2,2 0,0-1,1-2,2 0,6 3,-15-10,-5-1</inkml:trace>
  <inkml:trace contextRef="#ctx0" brushRef="#br0" timeOffset="26007.445">8524 1948,'-2'-4,"0"1,1-1,-1 0,1 1,0-1,0 0,1 0,-1 0,1 0,0 0,0 0,0 0,0 0,1 0,0 0,-1 0,1 1,1-1,-1 0,1 0,-1 1,1-1,0 1,0 0,0-1,1 1,0 0,87-74,-65 60,21-17,-22 20,-1-1,-1-2,0 0,-1-1,-1-1,-1-1,0-1,-2-1,-1 0,0-1,8-17,-20 15,-19 31,-1 17,2 0,1 1,1 0,1 1,1 1,1-1,2 1,-4 22,-4 7,-33 146,9 1,2 54,23-156,-4-10,-3 0,-5-2,-20 42,45-123,0-1,0 0,-1 0,0 0,0 0,-1 0,0-1,0 1,0-1,-1 0,1 0,-1 0,0 0,-1 0,1-1,-1 0,0 0,0 0,0-1,-1 1,1-1,-1 0,0-1,1 0,-1 0,-1 0,1 0,0-1,0 0,0 0,-1-1,1 0,0 0,-1 0,1-1,0 0,-4-1,0-4,0 0,1 0,-1-1,1 0,1-1,-1 0,1 0,1-1,-1 0,2 0,-1-1,1 0,1 0,-1 0,2-1,0 0,-3-10,1 7,1 0,1 0,1-1,0 1,0-1,1 0,1 1,1-1,0 0,1 0,0 0,1 1,1-1,1 1,0-1,0 1,3-3,0 5,0-1,1 1,1 0,0 0,0 1,1 0,1 1,0 0,0 1,1 0,6-3,10-8,2 0,0 2,1 1,1 2,0 1,1 1,1 2,0 1,5 1,-15 6</inkml:trace>
  <inkml:trace contextRef="#ctx0" brushRef="#br0" timeOffset="26360.128">8975 2399,'11'109,"-10"-109,-1 1,1-1,0 0,0 0,0 0,-1 1,1-1,0 0,0 0,-1 0,1 0,0-1,0 1,0 0,-1 0,1 0,0-1,0 1,-1 0,1-1,0 1,-1 0,1-1,0 1,-1-1,1 1,-1-1,1 0,-1 1,1-1,-1 1,1-1,-1 0,0 0,1 1,-1-1,0 0,1 1,-1-1,0 0,0 0,0 0,0 1,0-1,0 0,1-1,112-251,-30 113,-77 129,-5 6</inkml:trace>
  <inkml:trace contextRef="#ctx0" brushRef="#br0" timeOffset="26762.153">9455 2399,'50'-35,"-18"15,-1-1,-2-2,0-1,-1-1,-2-1,-1-1,11-16,-35 42,1 0,-1 0,0-1,0 1,1 0,-1-1,0 1,0 0,0-1,-1 1,1-1,0 0,-1 1,1-1,-1 0,1 1,-1-1,0 0,0 1,1-1,-1 0,0 0,-1 1,1-1,0 0,0 0,-1 1,1-1,-1 0,0 1,1-1,-1 1,0-1,0 1,0-1,0 1,0 0,0-1,0 1,-1 0,1 0,0 0,-1 0,1 0,-1 0,1 0,-1 0,0 1,1-1,-1 0,0 1,1 0,-1-1,0 1,0 0,-10 0,0 1,0 1,0 0,1 0,-1 1,0 1,1 0,0 1,0 0,0 0,0 1,1 1,0-1,1 2,-1-1,1 2,1-1,-1 1,2 0,-1 1,1 0,-2 4,2-6,1 1,-1 0,2 0,-1 1,1 0,1 0,0 0,0 1,1-1,0 1,1 0,0 0,1 0,0 0,1 0,0 0,1 0,0 0,0 0,1-1,1 1,0 0,0-1,3 4,0-8,-1-1,2 0,-1 0,1-1,-1 0,1 0,1 0,-1-1,0 0,1 0,-1-1,1 0,0-1,0 1,0-1,0-1,0 0,0 0,3-1,18-4,-1-1,0-1,0-2,0-1,-2-1,14-8,0 2,-22 8,0-1,-1 0,0-1,0-1,-2-1,1 0,8-11,21-14,-25 24</inkml:trace>
  <inkml:trace contextRef="#ctx0" brushRef="#br0" timeOffset="27429.061">10245 2117,'-36'18,"0"0,1 2,1 2,0 1,2 2,1 1,1 2,-7 10,35-37,-1 1,1-1,0 1,0 0,0 0,0 0,0 0,1 0,-1 0,0 1,1-1,0 0,0 1,-1-1,1 1,1 0,-1-1,0 1,1 0,-1-1,1 1,0 0,0 0,0-1,0 1,0 0,1-1,-1 1,1 0,0-1,0 1,0 0,0-1,0 1,1-1,-1 0,1 1,-1-1,1 0,0 0,0 0,0 0,0 0,0-1,0 1,1 0,-1-1,0 0,1 0,-1 1,3-1,6-2,1 0,0-2,0 1,-1-1,1-1,-1 0,0 0,0-1,0-1,-1 0,0 0,1-2,5-1,25-16,0-2,-1-2,-2-2,-2-1,0-2,13-19,-48 53,18-19,-19 19,0 0,-1 0,1 1,0-1,0 0,0 0,0 1,-1-1,1 0,0 1,0-1,0 0,0 1,0-1,0 0,0 1,0-1,0 0,0 0,0 1,0-1,0 0,0 1,0-1,0 0,0 1,0-1,1 0,-1 0,0 1,0-1,0 0,0 1,1-1,-1 0,0 0,0 0,1 1,-1-1,0 0,0 0,1 0,-1 0,0 1,0-1,1 0,-1 0,0 0,1 0,-1 0,0 0,1 0,-1 0,0 0,1 0,-1 0,0 0,1 0,-1 0,0 0,0 0,1 0,-1 0,-71 146,42-90,3 3,3 0,2 1,-8 45,17-45,2-1,2 1,3 0,3 35,4 4,-4-115,0-1,-1 1,-1 1,0-1,-1 0,-1 1,-1 0,0 1,0-1,-2 1,0 1,0-1,-1 2,-3-3,5 7,0 0,-1 0,0 1,-1 0,0 1,0 0,0 0,-1 1,1 1,-1 0,0 0,-1 1,-4-1,79-12,28 2,-37 8,-1-3,0-2,0-2,-1-2,23-12,-32 4,-24 11</inkml:trace>
  <inkml:trace contextRef="#ctx0" brushRef="#br0" timeOffset="27724.416">10640 2258,'17'44,"-12"-27,1 1,1-1,0 0,1-1,1 0,1 0,0-1,1 0,0 0,1-2,5 5,-11-17,0 1,0 0,0-1,0 0,0-1,0 1,0-1,0-1,0 1,0-1,0 0,-1 0,1 0,0-1,0 0,-1 0,1-1,-1 1,1-1,-1 0,0-1,0 1,-1-1,1 0,-1 0,0-1,0 1,0-1,2-4,1 3,9-12,0 0,-2-1,0 0,-1-1,-1-1,0 0,-2 0,-1-2,0 1,1-10,-3 10</inkml:trace>
  <inkml:trace contextRef="#ctx0" brushRef="#br0" timeOffset="28124.861">11177 2512,'20'-1,"-1"-1,1-1,0 0,-1-2,1 0,-1-2,-1 0,1-1,-1 0,-1-2,0 0,0-1,-1 0,0-2,-1 0,11-12,-22 19,-1 0,0 0,-1 0,1-1,-1 1,0-1,-1 0,0 0,0 1,0-1,-1 0,0 0,0 0,0 0,-2-1,2 5,0 1,-1-1,1 1,-1 0,0-1,0 1,0 0,0 0,0-1,0 1,-1 0,1 0,-1 0,1 1,-1-1,0 0,0 0,1 1,-1-1,0 1,-1 0,1 0,0 0,0 0,-1 0,1 0,0 0,-1 1,1-1,0 1,-1-1,1 1,-1 0,1 0,-1 0,1 1,-1-1,1 1,-1-1,1 1,0 0,-2 0,-7 4,0 1,0 1,1-1,0 2,0-1,1 2,-1-1,2 1,-1 0,1 1,1 0,0 0,0 1,1 0,0 0,1 0,1 1,0-1,0 1,1 0,0 1,1-1,0 5,1-12,-1 1,1 0,0-1,0 1,1 0,0 0,0 0,0-1,1 1,0 0,0 0,0-1,1 1,0-1,0 1,0-1,1 0,-1 0,1 0,0 0,1 0,-1-1,1 1,0-1,0 0,1 0,-1 0,1-1,0 0,0 0,0 0,0 0,0-1,1 0,-1 0,1 0,5 0,12 1,0-1,0-1,0-1,0-1,0-1,-1-1,1-1,0-1,-1-1,0 0,16-9,51-49,-76 48</inkml:trace>
  <inkml:trace contextRef="#ctx0" brushRef="#br0" timeOffset="28557.799">11797 2541,'353'-345,"-360"352,0 1,1 0,0 0,0 0,1 1,0 0,1 0,0 0,0 1,1-1,0 1,0 2,2-7,0-1,0 1,0 0,1 0,0-1,0 1,0 0,0-1,1 1,0 0,0-1,0 1,0 0,1-1,0 0,0 1,0-1,0 0,1 0,0 0,0 0,0-1,0 1,0-1,1 0,-1 0,1 0,2 1,3 1,1-1,0 0,1-1,-1 0,0-1,1 0,-1-1,1 0,0 0,-1-1,1 0,0-1,-1-1,1 1,-1-2,1 1,-1-1,0-1,0 0,0-1,-1 1,1-2,-1 1,-1-1,1-1,-1 0,0 0,0 0,-1-1,0 0,-1-1,1 0,2-5,30-75,-33 69</inkml:trace>
  <inkml:trace contextRef="#ctx0" brushRef="#br0" timeOffset="28810.806">12842 2145,'-16'6,"0"1,1 0,0 1,0 1,1 0,0 1,0 1,1 0,1 0,0 1,0 1,2 0,-1 1,2 0,0 0,-3 7,11-17,0-1,0 1,1 0,-1-1,1 1,0 0,0 0,0-1,0 1,1 0,-1 0,1-1,0 1,0-1,1 1,-1-1,1 1,0-1,0 0,0 1,0-1,0 0,0-1,1 1,0 0,-1-1,1 1,0-1,0 0,1 0,-1 0,1 0,118 41,-14-51,-84 1</inkml:trace>
  <inkml:trace contextRef="#ctx0" brushRef="#br0" timeOffset="29331.408">13180 2174,'-5'14,"2"1,-1-1,2 1,0 0,1 0,0 0,1-1,1 5,-1-14,1 0,-1 1,1-1,0 0,1 0,-1 0,1 0,0 0,0 0,0 0,1 0,0-1,0 0,0 1,0-1,1 0,0 0,-1-1,1 1,1-1,-1 0,0 0,1 0,2 0,2-1,0-1,1-1,-1 0,1 0,-1-1,0 0,1-1,-1 0,0 0,0-1,0 0,0-1,-1 0,1 0,-1-1,0 0,0 0,-1-1,0 0,4-3,7-3,0-3,0 0,0-2,-1 0,-1 0,-1-2,8-13,28-32,-51 64,0-1,0 1,1-1,-1 1,0 0,0-1,0 1,0-1,1 1,-1 0,0-1,1 1,-1 0,0-1,0 1,1 0,-1-1,1 1,-1 0,0 0,1-1,-1 1,1 0,-1 0,0 0,1 0,-1-1,1 1,-1 0,1 0,-1 0,0 0,1 0,-1 0,1 0,-1 0,1 0,-1 0,1 1,-1-1,0 0,1 0,-1 0,1 1,-1-1,0 0,1 0,-1 1,1-1,-1 0,0 0,0 1,1-1,-1 1,0-1,1 0,-1 1,0-1,0 1,0-1,0 0,1 1,-1-1,0 1,0-1,0 1,0-1,0 1,2 36,-2-31,14 224,-3-134,4 23,-5 0,-5 1,-6 7,2-118,0 0,-1 0,-1 0,1 0,-1 0,-1 0,0 0,0-1,-1 1,0 0,0-1,-1 0,0 0,0 0,-1 0,0-1,-1 0,1 0,-1 0,-1 0,1-1,-1 0,0-1,-1 0,1 0,-1 0,-2 0,5-3,0-1,0 0,0 0,-1 0,1-1,0 0,-1 0,1 0,0-1,0 1,-1-1,1 0,0-1,0 1,0-1,0 0,1-1,-1 1,0-1,1 0,0 0,-1 0,1 0,0-1,1 0,-1 0,1 0,0 0,0 0,0-1,0 1,1-1,0 0,0 0,-1-3,-1-5,0 0,1 0,1-1,0 1,1-1,0 0,1 1,1-1,0 0,0 1,2-1,0 1,0-1,1 1,1 0,0 1,6-10,9-17,1 2,3 0,0 2,31-32,45-50,-73 91</inkml:trace>
  <inkml:trace contextRef="#ctx0" brushRef="#br0" timeOffset="30574.439">14817 2117,'-16'10,"0"1,1 1,0 0,1 0,0 2,1-1,0 2,1 0,1 0,1 1,0 1,1 0,0 0,-2 10,9-24,1 0,0 0,-1 0,1 0,1 0,-1 1,0-1,1 0,-1 1,1-1,0 0,0 1,0-1,1 0,-1 1,1-1,0 0,0 0,0 1,0-1,0 0,1 0,0 0,-1-1,1 1,0 0,0-1,1 1,-1-1,0 1,1-1,-1 0,1 0,0 0,0-1,0 1,0 0,0-1,0 0,0 0,0 0,1 0,-1-1,0 1,1-1,-1 0,11-1,-1-2,0 0,-1 0,1-2,-1 1,1-2,-1 1,-1-2,1 1,-1-2,0 1,-1-2,0 1,0-1,-1-1,0 0,-1 0,0-1,0 0,-1 0,-1 0,0-1,0 0,-1-1,-1 1,1-5,-2 11,-1 1,0-1,0 1,-1-1,0 0,0 0,0 0,-1 0,1 0,-1 0,-1 0,1 0,-1 0,0 1,-1-1,1 0,-1 0,0 1,-1-1,1 1,-1 0,0 0,0 0,-1 0,0 0,1 0,-2 1,1-1,1 5,0-1,0 1,-1 0,1 0,0 0,0 0,0 0,0 0,0 1,0 0,0-1,0 1,0 0,0 1,1-1,-1 0,0 1,1 0,-1-1,1 1,-1 0,1 0,0 1,0-1,0 0,0 1,0-1,1 1,-1 0,1-1,-1 1,1 0,0 0,0 0,0 0,1 0,-1 0,1 0,0 0,0 0,0 0,0 0,0 3,4-3,0 0,0 0,0 0,1-1,-1 0,1 0,-1 0,1-1,0 1,-1-1,1 0,0 0,0-1,0 1,0-1,0 0,0-1,-1 1,1-1,0 0,0 0,0-1,-1 1,3-2,125-36,-3 10,-116 24,0-2,0 0,0 0,-1-1,0-1,-1 0,0 0,0-1,-1 0,2-4,1 1,-1-2,0 0,0 0,-2-1,0 0,-1-1,0 0,-1-1,-1 1,-1-2,-1 1,2-12,-7-50,-1 80,0-1,1 0,-1 0,0 1,1-1,-1 1,0-1,0 0,1 1,-1 0,0-1,0 1,0-1,0 1,0 0,0 0,0-1,1 1,-1 0,0 0,0 0,0 0,0 0,0 0,0 0,0 1,0-1,0 0,0 0,0 1,0-1,1 0,-1 1,0-1,0 1,0 0,1-1,-1 1,0-1,1 1,-1 0,0 0,1-1,-1 1,1 0,-1 0,1 0,0-1,-1 1,1 0,0 0,-1 0,1 0,0 0,0 0,0 0,0 0,0 0,0 0,0 0,0 0,1 0,-4 10,0-1,1 0,1 1,-1-1,2 0,0 1,0 0,0-1,2 1,-1-1,1 0,1 1,0-1,0 0,1-1,0 1,5 8,41 19,-48-36,1 0,0 0,-1 0,1 0,-1 0,1 1,-1-1,1 1,-1-1,0 1,0 0,0 0,0 0,0 0,0 0,0 1,-1-1,1 1,-1-1,0 1,0-1,0 1,0 0,0-1,0 1,-1 0,0 0,1 0,-1-1,-43 182,39-174,1 1,1-1,0 1,1 0,0 0,0 0,1 0,0 0,1-1,1 1,0 0,0 0,1-1,0 1,1-1,0 0,0 0,1 0,1-1,0 0,0 0,0 0,1-1,4 4,72 36,-78-40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1 307,'68'-227,"-54"213,-5 38,-8-17,8 33,-7-28,-1 0,2 0,0 0,1-1,0 1,0-1,1 0,1 0,0 0,0-1,1 1,3 2,-7-11,-1 0,0 0,1 0,-1 0,1 0,0-1,0 0,0 1,-1-1,1 0,0 0,0 0,0-1,1 1,-1-1,0 0,0 0,0 0,0 0,0 0,0-1,0 1,0-1,0 0,0 0,0 0,0 0,0-1,0 1,-1-1,1 1,0-1,-1 0,0 0,2-2,71-86,-62 71,-1-1,0 0,-2-1,-1 0,0-1,-2 0,1-3,-4 1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0 536,'73'-29,"-51"18,-1 0,-1-2,0 0,0-1,-1-2,-1 1,-1-2,0 0,-1-2,-1 1,-1-2,0 0,-2 0,0-2,-2 1,9-23,-17 37,-1 1,1-1,-1 0,-1 0,1 0,-1 1,0-1,-1 0,1 0,-1 0,-1 1,0-5,1 9,0 0,0-1,0 1,-1 0,1 0,-1-1,1 1,-1 0,1 1,-1-1,0 0,0 0,0 1,0-1,0 1,-1-1,1 1,0 0,-1 0,1 0,-1 1,1-1,-1 0,1 1,-1-1,1 1,-1 0,1 0,-1 0,0 0,1 1,-1-1,1 1,-1 0,-1-1,0 1,0-1,0 1,0 1,0-1,0 0,0 1,1 0,-1 0,1 0,-1 0,1 1,0-1,0 1,0 0,0 0,0 0,1 0,-1 0,1 1,0-1,0 1,0-1,1 1,-1 0,1 0,0 0,0 0,0 0,0 0,1 0,0 0,0 0,0 0,0 0,0 0,1 0,0 0,0 0,0 0,0 0,1 0,-1 0,1-1,0 1,0-1,1 1,-1-1,1 0,0 1,7 1,0 0,0 0,0-1,1 0,0-1,0 0,0-1,0 0,1-1,-1 0,0-1,0 0,1 0,4-2,42 2,-55 0,0 0,0 0,1 1,-1-1,0 1,0-1,0 1,0 0,0 1,0-1,0 0,0 1,0-1,0 1,-1 0,1 0,-1 0,0 0,1 1,-1-1,0 1,0-1,0 1,-1 0,1-1,-1 1,1 0,-1 0,0 0,0 0,0 1,-1-1,1 0,-1 0,0 0,0 1,0-1,0 0,0 0,-1 0,1 1,-1-1,0 0,0 0,0 0,0 0,-17 44,14-42,2 0,-1 1,0 0,1-1,0 1,1 0,-1 0,1 0,0 0,1 0,-1 0,1 0,1 0,-1 1,1 0,1-4,0-1,1 0,-1 0,0 1,1-1,0 0,-1-1,1 1,0-1,0 1,0-1,0 0,0 0,0 0,1 0,-1-1,0 1,0-1,1 0,-1 0,0 0,0 0,1 0,-1-1,0 0,0 0,0 1,0-2,1 1,-2 0,1-1,0 1,0-1,0 0,-1 0,1 0,19-9</inkml:trace>
  <inkml:trace contextRef="#ctx0" brushRef="#br0" timeOffset="831.036">734 424,'24'-2,"0"-2,0 0,0-1,0-2,-1 0,0-2,-1 0,0-1,0-2,-1 0,5-5,-21 12,-1 1,-1 0,1-1,-1 1,0-1,0 0,0 0,0-1,-1 1,0 0,0-1,-1 1,0-1,1-5,-1 9,-1-1,1 1,-1-1,0 1,0-1,0 0,0 1,-1-1,1 1,-1-1,1 1,-1 0,0-1,0 1,0-1,0 1,0 0,-1 0,1 0,-1 0,1 0,-1 0,0 0,0 0,1 1,-1-1,-1 1,1-1,0 1,0 0,0 0,-1 0,-1-1,-4 2,0 1,1-1,-1 1,0 1,1-1,0 2,-1-1,1 1,0 0,0 0,0 1,0-1,1 2,0-1,0 1,0 0,0 0,1 1,-1-1,1 1,-3 6,1-3,1 0,1 0,-1 0,1 1,1 0,0 0,0 0,1 0,0 1,1 0,0-1,1 1,0 0,1 0,0 0,0-1,1 1,1 0,0 0,0-1,1 1,3 7,-1-13,0 1,0-1,0 0,1 0,-1-1,1 1,0-1,0-1,1 1,-1-1,1 0,0 0,0-1,0 0,0 0,0-1,0 0,0 0,1-1,-1 0,0 0,0 0,4-2,23-5,-1-2,0-2,0-1,-2-1,1-2,-2-1,0-1,0-2,24-21,-26 18,-2-2,0-2,-1 0,-2-1,5-9,51-58,-79 95,1-1,-1 1,0 0,0 0,0-1,0 1,1 0,-1-1,0 1,1 0,-1-1,0 1,1-1,-1 1,1 0,-1-1,1 1,-1-1,1 1,-1-1,1 0,0 1,-1-1,1 0,-1 1,1-1,0 0,-1 1,1-1,0 0,0 0,-1 0,1 0,0 0,0 0,-1 0,1 0,0 0,-1 0,1 0,0-1,-1 1,1 0,0 0,-1-1,1 1,0 0,-1-1,1 1,-1-1,1 1,0-1,-1 1,1-1,-1 1,0-1,1 1,-1-1,1 0,-1 1,0-1,1 0,-1 1,0-1,0 0,0 1,0-1,1 0,-1 0,0 0,-14 165,14-150,-2-1,0 1,0 0,-1-1,-1 1,0-1,-1 0,-4 7,7-15,0 0,-1-1,1 0,-1 1,0-1,0 0,0 0,-1-1,1 1,-1-1,0 0,0 0,0 0,0 0,-1-1,1 1,-1-1,0 0,1-1,-1 1,0-1,0 0,0 0,-4 0,26-17,135 1,-77 14,-64-2,0 1,0-1,-1-1,0 0,1-1,-2 0,1 0,0-1,-1 0,0-1,-1 0,1 0,-1-1,-1 0,0 0,0-1,0 0,-1 0,0-1,9-32,-17 26</inkml:trace>
  <inkml:trace contextRef="#ctx0" brushRef="#br0" timeOffset="1200.447">2145 169,'-21'15,"0"1,2 1,0 1,0 1,2 0,0 2,2 0,0 0,1 1,-4 11,17-31,-1 0,0 0,1 1,0-1,0 0,0 0,0 1,0-1,0 0,0 1,1-1,-1 1,1-1,0 1,-1-1,1 1,1-1,-1 1,0-1,0 1,1-1,0 1,-1-1,1 1,0-1,0 0,0 0,1 1,-1-1,0 0,1 0,0 0,-1 0,1 0,0-1,0 1,0-1,0 1,0-1,0 1,2 0,5 0,0 0,0 0,-1-1,1 0,0-1,0 0,0 0,0-1,0 0,0 0,0-1,0 0,-1-1,1 0,-1 0,0-1,0 0,0 0,0-1,-1 0,1-1,-2 1,1-1,0-1,-1 1,0-1,-1 0,0-1,0 1,0-1,-1 0,0 0,0 0,-1-1,1-4,-2 7,-1 1,0-1,0 0,0 0,-1 0,0 0,0 0,0 1,-1-1,0 0,0 0,0 0,-1 1,0-1,0 1,0-1,-1 1,0 0,0 0,0 0,0 0,-1 1,0-1,0 1,0 0,-1 0,1 0,-1 1,0-1,0 1,0 0,0 1,-1-1,-3 0,-11-1</inkml:trace>
  <inkml:trace contextRef="#ctx0" brushRef="#br0" timeOffset="1717.855">2343 395,'-1'-6,"0"0,1 0,0 0,0 1,0-1,1 0,0 0,0 0,1 0,-1 1,1-1,1 1,-1-1,1 1,0 0,0 0,0 0,1 0,-1 1,1-1,0 1,1 0,-1 0,1 0,0 1,0 0,0 0,2-1,-4 4,0 0,0 1,0-1,0 1,0-1,0 1,0 0,0 0,0 1,0-1,-1 1,1-1,0 1,-1 0,0 0,1 0,-1 0,0 0,0 0,0 1,0-1,0 1,-1-1,1 1,-1 0,0 0,0 0,0 0,1 1,6 9,-6-8,0 0,1-1,0 1,0 0,0-1,0 0,1 0,0 0,0 0,0-1,0 1,0-1,1 0,-1 0,1-1,0 1,0-1,0 0,0 0,0-1,1 1,-1-1,0-1,1 1,-1-1,1 0,-1 0,5-1,2-3,0-1,0-1,0 0,-1 0,0-1,0-1,-1 0,0 0,-1-1,1 0,-2-1,1 0,-1 0,-1-1,0 0,-1 0,0-1,0 1,-1-1,-1-1,0 1,2-13,-2-3,-2 3</inkml:trace>
  <inkml:trace contextRef="#ctx0" brushRef="#br0" timeOffset="2478.755">3217 198,'-3'-4,"-1"1,0 0,0 0,0 0,0 1,0-1,-1 1,1 0,-1 0,1 1,-1-1,0 1,0 0,1 1,-1-1,0 1,0 0,0 0,0 0,0 0,0 1,1 0,-1 0,0 1,0-1,1 1,-1 0,1 0,0 0,0 1,-1 0,1 0,-11 5,2 1,-1 0,1 0,0 2,1-1,0 2,1 0,0 0,1 1,0 0,1 0,1 1,0 1,1-1,0 1,1 3,5-15,0-1,0 1,1-1,0 1,-1 0,1-1,0 1,0 0,0-1,1 1,-1-1,1 1,-1 0,1-1,0 1,0-1,0 1,0-1,0 0,1 1,-1-1,1 0,0 0,-1 0,1 0,0 0,0-1,0 1,0 0,0-1,1 0,-1 1,0-1,1 0,-1 0,1 0,-1 0,3 0,4 0,1 1,-1-1,0 0,0-1,1 0,-1 0,0-1,0-1,0 1,9-4,7-5,-1-1,0-1,-1-2,0 0,-1-1,-1-2,0 0,-2-1,17-19,8-4,-43 39,-1 1,1 0,-1 0,1-1,0 1,0 0,0 0,0 0,-1 0,2 0,-1 0,0 0,0 0,0 0,0 0,0 1,1-1,-1 0,0 1,1-1,-1 1,0 0,1-1,-1 1,0 0,1 0,-1 0,1 0,-1 0,1 0,-1 0,0 0,1 0,-1 1,1-1,-1 1,0-1,1 1,-1 0,0-1,0 1,0 0,1 0,-1 0,0 0,0 0,0 0,0 0,0 0,10 59,-12-54,1 0,0-1,0 1,1-1,-1 1,1-1,1 1,-1-1,1 1,0-1,0 0,0 0,1 0,0 0,0 0,0-1,0 1,1-1,-1 0,1 0,1 0,-1 0,0-1,1 0,0 0,-1 0,1 0,3 0,3-1,1 0,-1-1,1 0,-1-1,1 0,0-1,-1 0,0-1,1-1,9-2,4-3</inkml:trace>
  <inkml:trace contextRef="#ctx0" brushRef="#br0" timeOffset="2980.687">3668 282,'3'3,"1"0,-1 0,0 0,1 0,-1-1,1 0,0 1,0-1,0-1,0 1,0 0,0-1,1 0,-1 0,0 0,1-1,-1 0,1 1,-1-1,0-1,1 1,-1-1,1 0,-1 0,0 0,0 0,0-1,0 1,0-1,0 0,4-3,4-3,-1-1,1 0,-1 0,-1-2,0 1,0-1,-1 0,-1-1,2-3,44-59,-52 74,-1 1,0-1,0 0,1 1,-1-1,0 0,0 1,0 0,0-1,0 1,0 0,1-1,-1 1,-1 0,1 0,0 0,0 0,0 0,0 0,-1 0,1 0,0 0,-1 0,1 0,-1 1,0-1,1 0,-1 0,0 0,0 1,1-1,-1 0,0 1,0-1,0 0,-1 0,1 1,0-1,0 0,-1 0,1 1,-1-1,1 0,0 1,1 26,15 89,-15-114,0 1,1-1,-1 0,1 0,0 0,0 0,0 0,1 0,-1 0,1-1,-1 1,1-1,0 1,0-1,0 0,0-1,0 1,0 0,1-1,-1 0,1 1,-1-1,1-1,-1 1,1 0,-1-1,1 0,0 0,-1 0,3 0,4-3,-1 0,1 0,-1-1,0 0,-1 0,1-1,-1 0,1-1,-2 1,1-2,-1 1,0-1,0 0,0-1,-1 1,0-1,-1-1,0 1,0-1,-1 0,0 0,-1 0,0 0,0-1,-1 1,0-1,0 0,-1 1,-1-1,0-1,2-14</inkml:trace>
  <inkml:trace contextRef="#ctx0" brushRef="#br0" timeOffset="3397.279">4713 0,'-34'17,"24"-14,0 0,0 1,1 0,0 1,0 0,0 0,0 1,1 0,0 0,0 1,1 0,0 1,0 0,0 0,1 0,1 1,-1 0,1 0,1 0,0 0,-1 5,3-10,1 1,-1-1,1 1,0-1,1 1,-1 0,1 0,0-1,0 1,0 0,1-1,-1 1,1 0,0-1,1 1,-1-1,1 0,0 1,0-1,0 0,1 0,-1 0,1 0,0-1,0 1,1-1,-1 1,0-1,1 0,0-1,0 1,0-1,0 1,3 0,10 0,-1 0,0-2,1 0,-1 0,1-2,-1 0,1-1,-1-1,3-1,6-3</inkml:trace>
  <inkml:trace contextRef="#ctx0" brushRef="#br0" timeOffset="3767.908">4911 254,'19'4,"0"-1,0-1,1-1,-1 0,0-2,0 0,1-1,-1-1,0-1,-1 0,1-2,-1 0,0-1,0 0,-1-2,0 0,1-2,-15 9,0-1,0 0,0 0,0 0,-1 0,1-1,-1 1,0-1,0 1,0-1,0 0,-1 1,0-1,1 0,-1 0,-1 0,1 0,-1 0,1 0,-1-1,0 1,-1 0,1 0,-1 0,1 0,-1 0,-1 0,1 0,0 0,-1 1,0-1,0 0,0 1,0-1,-1 1,1 0,-1 0,0 0,0 0,0 0,0 1,0-1,-1 1,1 0,-1 0,1 0,-1 0,-2 0,-8 1,0 1,1 1,-1 0,0 1,1 0,-1 1,1 1,0 0,0 0,0 2,1-1,0 2,0 0,0 0,1 1,0 0,0 1,1 0,1 1,-1 0,1 1,1-1,0 2,1-1,-2 4,5-9,0 0,1 0,-1 0,1 0,0 1,1-1,0 1,0 0,0 0,1 0,0-1,0 1,1 0,0 0,0 0,1 0,-1 0,2 0,-1 0,1 0,0 0,0-1,1 1,0-1,0 0,0 0,1 0,0 0,0 0,0-1,1 0,0 0,3 2,14 5,1-2,0 0,0-1,1-2,0 0,1-2,0 0,0-2,0-1,0 0,0-2,0-1,0-2,0 0,-1-1,1-1,-1-2,6-2,30-15,-40 12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8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62 367,'-8'11,"1"-1,0 1,1 0,0 1,1-1,0 1,1 0,1 0,-1 1,2-1,0 1,0 0,1 0,1-1,0 1,2 10,-1-21,-1 0,1 1,0-1,0 0,0 0,0 0,1 0,-1 0,0-1,1 1,-1 0,1 0,0-1,0 1,-1-1,1 0,0 1,0-1,0 0,1 0,-1 0,0-1,0 1,0 0,1-1,-1 0,0 1,1-1,-1 0,0 0,1 0,-1 0,0-1,0 1,1-1,-1 1,0-1,0 0,0 0,1 0,80-52,34-125,-117 177,0 0,0 1,0-1,0 0,0 0,0 0,0 0,0 1,0-1,1 0,-1 0,0 0,0 1,1-1,-1 0,1 0,-1 1,0-1,1 0,0 1,-1-1,1 0,-1 1,1-1,0 1,-1-1,1 1,0-1,-1 1,1 0,0-1,0 1,-1 0,1-1,0 1,0 0,0 0,0 0,-1 0,1 0,0 0,0 0,0 0,0 0,-1 0,1 1,0-1,0 0,0 0,-1 1,1-1,0 1,0-1,-1 0,1 1,0-1,-1 1,1 0,-1-1,1 1,-1 0,1-1,0 1,8 24,-1 0,-1 0,-1 0,-1 1,-2 0,0 6,5 24,-2 1,-1-1,-3 1,-3 0,-2 1,1-40,-1 0,0 0,-1-1,-2 1,1-1,-2 0,0-1,-1 0,-1 0,0 0,-1-1,-1-1,-11 12,-60 33,79-58,1 1,-1-1,0 0,0 0,0-1,0 1,0 0,0-1,0 0,0 0,0 0,0 0,-1 0,1-1,0 1,0-1,0 0,0 0,1 0,-1 0,0-1,0 1,1-1,-1 1,1-1,-1 0,1 0,0 0,-1 0,0-2,-1-2,1 1,0-1,0 0,0 0,1 0,0 0,0 0,1 0,-1-1,1 1,1-1,-1 1,1-1,0 1,1-1,-1 1,1 0,1-1,-1 1,1 0,2-4,65-123,47-1,-95 117</inkml:trace>
  <inkml:trace contextRef="#ctx0" brushRef="#br0" timeOffset="513.154">768 282,'-65'24,"55"-22,1 1,-1 0,1 0,0 1,0 1,0-1,0 2,1-1,-1 1,-6 7,13-12,1 1,-1 0,1 0,-1 1,1-1,0 0,0 0,0 1,0-1,1 0,-1 1,0-1,1 1,0-1,-1 1,1-1,0 1,1-1,-1 1,0-1,1 1,-1-1,1 1,0-1,-1 1,1-1,1 0,-1 0,0 1,0-1,1 0,-1 0,1 0,0-1,0 1,0 1,76 52,-70-51,-5-4,0 0,0 1,0 0,0-1,0 1,0 0,0 1,0-1,0 0,-1 1,1 0,0 0,-1-1,1 1,-1 1,0-1,0 0,0 1,0-1,0 1,0-1,-1 1,1 0,-1 0,0 0,0 0,0 0,0 0,0 0,-1 0,1 0,-1 0,0 0,0 1,0-1,0 0,-1 3,-5 3,-1 0,0-1,0 1,-1-2,0 1,0-1,0 0,-1-1,0 0,-1 0,1-1,-1 0,0-1,0 0,-1 0,1-1,-1-1,0 1,1-2,-1 0,0 0,-1-1,-5-3,6-2</inkml:trace>
  <inkml:trace contextRef="#ctx0" brushRef="#br0" timeOffset="879.136">993 0,'37'96,"-31"-78,-1-1,-1 1,-1 0,0 0,-2 1,0-1,-1 1,0-1,-2 0,0 0,-1 1,-1 2,-72 210,63-169,18-72,-2-4</inkml:trace>
  <inkml:trace contextRef="#ctx0" brushRef="#br0" timeOffset="1127.264">824 282,'24'5,"32"1,11 1,-1-2,-11-7,-11-2,-8-1,-5 0,-3 2,-7-4,-1-1,0 1,-3 2</inkml:trace>
  <inkml:trace contextRef="#ctx0" brushRef="#br0" timeOffset="1544.283">1360 452,'33'-11,"-21"8,0 0,0 0,-1-1,1-1,-1 0,0-1,-1 0,1 0,-1-1,-1-1,1 0,0-2,-8 9,-1 0,1 0,-1-1,0 1,0-1,0 0,0 1,0-1,0 0,0 1,-1-1,1 0,0 0,-1 0,0 1,1-1,-1 0,0 0,0 0,0 0,0 0,0 0,0 0,-1 0,1 1,-1-1,1 0,-1 0,0 0,0 1,0-1,0 0,0 1,0-1,0 1,0-1,-1 1,1 0,0-1,-1 1,1 0,-1 0,0 0,1 0,-1 0,0 0,1 1,-1-1,0 0,0 1,0 0,0-1,0 1,0 0,1 0,-1 0,0 0,0 0,0 1,0-1,0 0,-1 1,-10 5,0 1,1 0,0 1,0 0,1 1,0 0,0 1,1 0,0 0,1 1,1 1,-8 11,12-19,0 0,1 1,-1-1,1 1,0 0,0 0,0 1,1-1,0 0,0 1,0-1,1 1,0 0,0 0,0-1,1 1,0 0,0 0,0 0,1-1,0 1,0 0,0 0,1-1,-1 1,2-1,-1 1,0-1,1 0,0 0,0 0,3 2,2-1,-1-1,1 0,0 0,1-1,-1 0,1 0,0-1,0 0,0-1,0 0,0-1,1 1,-1-2,0 1,1-1,-1-1,9-1,154-48,-148 39</inkml:trace>
  <inkml:trace contextRef="#ctx0" brushRef="#br0" timeOffset="2045.71">1699 621,'164'-210,"-115"177,-48 33,0-1,0 1,0-1,0 1,0 0,-1 0,1-1,0 1,0 0,0 0,0 0,0 0,0 0,0 0,0 0,0 0,0 1,0-1,0 0,0 1,-1-1,1 0,0 1,0-1,0 1,0-1,-1 1,1 0,0-1,-1 1,1 0,0-1,-1 1,1 0,-1 0,1 0,-1-1,0 1,1 0,-1 0,0 0,1 0,-1 0,0 0,0 0,0 0,0 0,0 0,0-1,0 1,0 0,0 0,0 0,-1 0,1 0,0 0,-1 0,1 0,-1 6,1 58,1-64,-1 1,1-1,-1 1,1-1,0 0,-1 1,1-1,0 0,0 0,0 1,0-1,0 0,0 0,1 0,-1 0,0-1,0 1,1 0,-1 0,0-1,1 1,-1-1,1 1,-1-1,1 0,-1 1,1-1,-1 0,1 0,-1 0,1 0,-1 0,1-1,-1 1,1 0,-1-1,1 1,-1-1,1 1,-1-1,0 0,1 0,96-55,-61 34,-30 17,1-1,-1 1,0 1,1-1,0 2,0-1,0 1,1 0,-1 0,1 1,0 1,-1-1,1 1,7 0,-13 3,1 0,-1 0,-1 1,1-1,0 1,-1-1,1 1,-1 0,0 0,0 0,0 0,0 0,0 0,-1 1,1-1,-1 1,0-1,0 1,0-1,-1 1,1 0,-1-1,0 1,0-1,0 1,-1 0,1-1,-1 3,3 27,12 9,-4-28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6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1,'-2'1,"0"0,0 1,0 0,1-1,-1 1,0 0,1 0,0-1,-1 1,1 0,0 1,0-1,0 0,0 0,0 0,1 1,-1-1,1 0,-1 1,1-1,0 0,0 1,0-1,0 3,0-2,-33 338,6-58,27-210,0-62</inkml:trace>
  <inkml:trace contextRef="#ctx0" brushRef="#br0" timeOffset="318.863">1 396,'29'0,"28"0,10-4,-2-3,-7-4,-9 0,-7 1,-7-2,-4 1,-3 2,-6-1,-1 0,-6-3,1 1,-3 2</inkml:trace>
  <inkml:trace contextRef="#ctx0" brushRef="#br0" timeOffset="785.69">651 1,'0'524,"12"-419,-11-102,0 0,-1 0,1 0,0 0,1 0,-1 0,1 0,-1 0,1-1,0 1,0-1,0 1,0-1,0 1,1-1,-1 0,1 0,-1 0,1-1,0 1,0-1,0 1,0-1,0 0,0 0,0 0,0-1,0 1,0-1,2 1,2-3,0-1,0 1,0-1,0 0,-1-1,0 0,1 0,-1 0,-1-1,1 1,-1-1,0-1,0 1,0-1,-1 0,1 0,0-4,3 1,116-135,-124 143,1 0,0 0,-1 0,1 0,0 0,0 0,-1 0,1 1,0-1,0 0,0 1,0-1,0 0,0 1,0-1,0 1,0 0,0-1,0 1,0 0,0-1,0 1,1 0,-1 0,0 0,0 0,0 0,0 0,0 1,1-1,-1 0,0 1,0-1,0 0,0 1,0-1,0 1,0 0,0-1,0 1,-1 0,1-1,0 1,0 0,0 0,-1 0,1 0,0 0,-1 0,1 0,-1 0,1 0,-1 0,0 0,1 0,-1 0,0 0,0 0,0 1,0-1,0 0,0 0,0 0,0 0,0 0,0 0,-1 1,1-1,2 51,-3-44,1 0,-1-1,2 1,-1 0,1-1,0 1,0 0,1-1,0 1,1-1,0 0,0 0,0 0,1 0,0-1,0 1,2 1,9 5</inkml:trace>
  <inkml:trace contextRef="#ctx0" brushRef="#br0" timeOffset="1151.238">1271 622,'122'10,"-117"-10,-1-1,1 1,-1-1,1 0,-1 0,1-1,-1 1,0-1,0 0,0 0,0-1,0 1,0-1,0 0,-1 0,0 0,1 0,-1 0,0-1,-1 0,1 1,-1-1,1 0,-1 0,0-2,-1 4,0 0,0 0,-1-1,1 1,0 0,-1 0,0-1,0 1,0-1,0 1,0 0,0-1,0 1,-1 0,1-1,-1 1,0 0,0 0,0-1,0 1,0 0,0 0,0 0,-1 0,1 0,-1 1,1-1,-1 0,0 1,0-1,0 1,0-1,0 1,0 0,0 0,0 0,0 0,-1 0,-2-1,0 1,0-1,0 1,-1 0,1 0,-1 1,1-1,0 1,-1 1,1-1,-1 1,1 0,0 0,-1 0,1 1,-3 1,1 0,-1 0,1 1,0 0,1 1,-1 0,1 0,0 0,0 0,0 1,1 0,0 1,0-1,1 1,0 0,0 0,0 0,1 0,0 1,0-1,1 1,0 0,0 0,1 0,0 0,1 0,0 0,0 0,0 0,1 0,0 0,1 0,0 0,0-1,1 1,-1 0,2-1,-1 0,3 4,5-1,1-1,-1 0,2-1,-1-1,1 0,0 0,0-1,1-1,-1 0,1-1,1-1,-1 0,0 0,1-2,-1 0,1-1,-1 0,1-1,0 0,15-5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18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1,'-19'9,"-6"0,0-4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3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0 121,'5'10,"-1"1,2 0,0-1,0 0,0-1,1 1,1-1,0 0,0-1,0 0,1 0,1-1,-1 0,1-1,1 1,-7-7,1 0,-1-1,1 1,-1-1,1 0,-1 0,1 0,-1-1,1 0,-1 1,0-2,0 1,0 0,0-1,-1 1,1-1,-1 0,1-1,-1 1,0 0,0-1,-1 0,1 0,-1 0,0 0,0 0,0 0,0 0,-1-1,1 1,-1-3,11-15,12-24,45-60,-67 106,-1 0,1-1,0 1,0 0,-1 0,1 1,0-1,-1 0,1 0,0 1,-1-1,1 1,0 0,-1-1,1 1,-1 0,1 0,-1 0,0 0,1 0,-1 0,0 0,0 1,1-1,-1 0,0 1,0-1,-1 1,1-1,0 1,0-1,-1 1,1 0,-1-1,1 1,-1 0,0-1,0 1,0 0,0-1,0 1,0 0,0 0,0-1,-1 2,2 3,34 209,-9-101,-16-81,-1 1,-2 0,-1 0,-2 1,-1 0,-2-1,-2 1,-2 17,-40 39,41-89,1 0,-1 0,0 0,0 0,0 0,0-1,0 1,-1-1,1 1,0-1,-1 0,1 0,-1 0,1 0,-1-1,1 1,-1 0,0-1,1 0,-1 0,0 0,1 0,-1 0,0 0,1-1,-1 0,1 1,-1-1,1 0,-1 0,1 0,-1 0,1-1,0 1,0-1,-1 0,-2-4,1 0,0 0,0 0,0-1,1 0,0 0,1 0,-1 0,1 0,0 0,1-1,0 1,0-1,1 1,0-1,0 1,0-1,1 1,1 0,-1-1,1 1,0 0,1 0,-1 0,1 0,4-5,6-14,1 1,2 1,0 0,2 1,0 1,1 0,4-1,19-23,-27 28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1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62 424,'-9'16,"0"0,1 0,1 1,1 0,0 0,1 1,1-1,-1 16,4-28,0 1,1-1,0 0,0 1,0-1,1 0,-1 1,1-1,1 0,-1 0,1 0,0 0,0 0,0 0,1 0,-1-1,1 1,1-1,-1 0,0 0,1 0,0 0,0 0,0-1,0 0,1 0,-1 0,1 0,0-1,0 0,2 1,-3-1,0-1,1 0,-1 0,0 0,1 0,-1-1,1 1,-1-1,0 0,1-1,-1 1,1-1,-1 0,0 0,1 0,-1-1,0 1,0-1,0 0,0 0,0-1,-1 1,1-1,-1 0,1 1,-1-2,0 1,0 0,0-1,-1 1,1-1,-1 0,0 0,0 0,0 0,-1 0,1 0,1-3,0-1,-1 0,0 1,0-1,0 0,-1 0,0 0,-1 0,0 0,0 0,-1 0,0 0,0 0,-1 0,0 1,0-1,-1 0,1 1,-2 0,-2-5,2 6,0 1,-1 0,1 0,-1 0,0 0,-1 1,1 0,-1 0,0 0,0 1,0-1,0 2,-1-1,1 1,-1 0,1 0,-1 0,0 1,0 0,0 1,1 0,-1 0,0 0,0 1,0 0,-1 0,-11 5</inkml:trace>
  <inkml:trace contextRef="#ctx0" brushRef="#br0" timeOffset="346.553">345 510,'9'33,"9"16,5 0,4-8,2-12,1-11,0-12,0-13,0-10,-6-6,-1-5,-6-2,-5-1,0 1,-2-1,-2 2,-4-1,-1 6</inkml:trace>
  <inkml:trace contextRef="#ctx0" brushRef="#br0" timeOffset="747.572">881 424,'-3'0,"0"0,0 0,0 0,1 0,-1 0,0 1,0-1,0 1,0 0,1 0,-1 0,0 0,1 0,-1 1,1-1,-1 1,1-1,0 1,-1 0,1 0,0 0,0 0,1 1,-1-1,0 0,1 1,-1-1,1 1,0 0,0-1,0 1,0 0,0 0,1 0,-1 0,1-1,0 1,0 0,0 0,0 0,0 0,1 0,-1 0,1-1,0 1,0 0,0 0,0-1,0 1,1 0,-1-1,1 0,0 1,0 0,37 30,-34-31,-1 1,0-1,0 1,0-1,0 1,0 1,-1-1,1 0,-1 1,0 0,0 0,0 0,-1 0,1 0,-1 0,0 1,0-1,-1 1,1-1,-1 1,0 0,0 0,-1-1,1 1,-1 0,0 0,-1 2,0-1,-1 1,0-1,-1 0,1-1,-1 1,0 0,-1-1,1 1,-1-1,0 0,-1 0,1-1,-1 1,0-1,0 0,0-1,0 1,-1-1,0 0,1 0,-1 0,-6 1,-11 2</inkml:trace>
  <inkml:trace contextRef="#ctx0" brushRef="#br0" timeOffset="1367.819">1135 1,'-5'43,"-1"33,-1 10,2-2,2-9,1-8,0-11,2-10,0-8,0-6,0-3,1-2,4-1,1-5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1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229 174,'-32'44,"2"2,2 2,2 0,2 2,2 0,3 2,0 5,12-37,1 1,1 0,1 1,1-1,1 1,0 20,3-35,-1 0,1 0,0 0,1 0,-1 0,1 0,1 0,-1 0,1-1,0 0,1 1,0-1,0 0,0-1,0 1,1-1,0 0,0 0,1 0,-1-1,1 0,4 3,5-2,0 0,0-1,0-1,0 0,1-1,-1-1,1 0,-1-1,1 0,-1-2,1 0,-1 0,0-2,0 0,0 0,0-2,-1 0,0 0,0-1,0-1,-1-1,0 1,-1-2,4-4,8-3,0-2,-1 0,-2-2,0 0,-1-2,-1 0,-1-1,-1-1,-1 0,-2-1,0-1,-2 0,-1-1,-1-1,-1 1,-1-6,-4 21,0-1,-1 0,-1 0,-1 0,0 0,0-1,-2 1,1 0,-2 0,0 0,-1 0,0 0,-1 1,0-1,-1 1,-1 0,0 0,-1 1,0-1,-1 2,0-1,-1 1,-1 0,-2-1,2 4,-1 1,0 0,-1 0,1 2,-1-1,0 1,-1 1,1 0,-1 1,0 1,1 0,-1 0,0 1,-1 1,1 0,0 1,0 0,1 1,-1 1,0 0,-2 1,-9 4,0 1,1 1,1 0,0 2,0 1,1 1,1 1,0 0,1 1,-9 11,-10 13</inkml:trace>
  <inkml:trace contextRef="#ctx0" brushRef="#br0" timeOffset="869.516">934 90,'-5'57,"2"1,3 1,6 44,26 133,-33-234,1 0,-1-1,0 1,1 0,0 0,-1-1,1 1,0 0,0 0,0 0,0-1,0 1,1 0,-1 0,0 0,1-1,-1 1,1 0,0-1,0 1,0 0,-1-1,1 1,1-1,-1 1,0-1,0 0,0 1,1-1,-1 0,1 0,-1 0,1 0,-1 0,1 0,0-1,-1 1,1 0,0-1,-1 1,1-1,0 0,0 1,0-1,0 0,-1 0,1 0,0-1,0 1,0 0,-1-1,1 1,52-35,38-15,-89 48,1 0,0 0,0 0,0 1,0-1,0 1,0 0,1 0,-1 1,0-1,0 1,1 0,-1 0,0 0,1 1,-1 0,0 0,0 0,0 0,0 0,0 1,0 0,0 0,0 0,0 0,-1 0,1 1,-1 0,0 0,0 0,0 0,0 0,-1 0,1 1,-1 0,1-1,-1 1,-1 0,1 1,-2 4,0 1,-1 0,0-1,-1 1,0-1,-1 0,0 1,0-1,-1 0,0-1,0 1,-1-1,0 0,-1 0,0 0,0-1,-1 0,1 0,-2 0,1-1,-1 0,0-1,0 1,0-2,-1 1,0-1,1-1,-2 1,1-1,0-1,-1 0,1 0,-2-1,2-1,0-1,0-1,0 0,0 0,0 0,0-1,0-1,1 1,-1-1,1-1,0 0,1 0,-1 0,1-1,0 0,0 0,1-1,0 0,0 0,0-1,1 1,-4-9,-2-5</inkml:trace>
  <inkml:trace contextRef="#ctx0" brushRef="#br0" timeOffset="1289.846">1471 513,'3'25,"2"-1,1 1,1-1,0 0,2-1,1 0,1 0,1-1,8 11,-19-32,0 0,-1 0,1 0,0 0,0 0,0 0,0 0,0 0,0 0,0 0,0-1,0 1,0 0,1-1,-1 1,0-1,0 1,1-1,-1 0,0 1,1-1,-1 0,0 0,1 0,-1 0,0 0,1 0,-1-1,0 1,0 0,1-1,-1 1,0-1,0 1,1-1,-1 1,0-1,0 0,0 0,0 0,0 0,0 1,0-1,0 0,0-1,-1 1,1 0,0 0,-1 0,35-64,-33 58,61-167,-57 150</inkml:trace>
  <inkml:trace contextRef="#ctx0" brushRef="#br0" timeOffset="1530.783">1922 597,'0'34,"0"10</inkml:trace>
  <inkml:trace contextRef="#ctx0" brushRef="#br0" timeOffset="1767.007">1894 259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29,'-3'-1,"0"1,0 0,0 0,0 0,-1 0,1 0,0 1,0-1,0 1,0 0,0 0,0 0,1 0,-1 1,0-1,0 1,1 0,-1 0,1-1,-1 2,1-1,0 0,0 0,0 1,0-1,1 1,-2 2,-19 22,2 1,0 2,2 0,2 0,1 2,-1 4,-71 129,44-103,30-46</inkml:trace>
  <inkml:trace contextRef="#ctx0" brushRef="#br0" timeOffset="314.682">7 1,'-5'14,"4"15,6 7,2 2,5-5,1-4,2-2,4 0,3-1,3 1,2 0,-3 0,-2-4,-4-1,0-5,-4 0,1-3,-2-4</inkml:trace>
  <inkml:trace contextRef="#ctx0" brushRef="#br0" timeOffset="864.929">458 593,'79'-192,"-70"173,-8 16,0-1,0 1,0-1,1 1,-1 0,1 0,0 0,0 0,0 0,0 0,0 0,1 1,-1-1,1 1,0-1,0 1,-1 0,1 0,1 0,-1 1,0-1,0 1,1 0,-1 3,0 0,0 0,0 1,0-1,0 1,-1-1,0 1,1 0,-1 0,0 1,0-1,-1 0,1 1,-1-1,0 1,1-1,-1 3,0-4,1 4,-2-3,1-1,-1 1,1 0,-1-1,1 1,0-1,0 0,0 1,0-1,0 0,1 0,-1 1,1-1,-1 0,1 0,0-1,0 1,0 0,0-1,0 1,0-1,0 1,1-1,-1 0,0 0,1 0,-1 0,1-1,-1 1,1-1,-1 1,1-1,2 0,3-3,1 0,0-1,-1 0,1 0,-1-1,0 0,-1-1,0 0,1 0,4-7,52-34,-62 46,-1 1,1-1,0 1,0 0,0 0,-1-1,1 1,0 0,0 0,0 1,0-1,-1 0,1 1,0-1,0 1,-1-1,1 1,0 0,-1 0,1 0,0 0,-1 0,0 0,1 0,-1 0,1 1,-1-1,0 0,0 1,0-1,0 1,0 0,0-1,0 1,-1 0,1-1,-1 1,1 0,-1 0,0 0,1-1,-1 1,0 0,0 0,0 1,14 31,2-16,1-4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8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10,'-17'-4,"-1"1,1 2,-1-1,1 2,-1 0,0 2,1 0,-1 0,1 2,0 0,0 1,0 1,1 0,-1 1,2 1,-3 2,13-7,0 0,0 0,1 1,-1-1,1 1,0 0,0 0,0 1,1-1,-1 1,1 0,0 0,1 0,-1 0,1 0,0 1,0-1,0 1,1-1,0 1,0 0,1 0,-1-1,1 1,1 0,-1 0,1-1,0 1,0 0,0-1,1 1,0-1,0 1,2 2,3 1,0 0,0 0,1 0,0-1,1-1,0 1,0-2,0 1,1-1,0 0,0-1,1 0,-1-1,1 0,0-1,0 0,0-1,5 1,-3-3,1 0,-1 0,1-2,-1 0,1 0,-1-1,0-1,0 0,0-1,-1 0,11-7,8-3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2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233 896,'-26'54,"-133"230,112-184,72-120,248-418,-273 439,0-1,1 1,-1-1,0 0,0 1,0-1,1 1,-1-1,0 0,0 1,1-1,-1 0,0 1,1-1,-1 0,0 1,1-1,-1 0,0 0,1 1,-1-1,1 0,-1 0,0 0,1 0,-1 1,1-1,-1 0,1 0,-1 0,1 0,-1 0,1 0,-1 0,0 0,1 0,-1-1,1 1,-1 0,1 0,-1 0,0 0,1-1,-1 1,1 0,-1 0,0-1,1 1,-1 0,0-1,1 1,-1 0,0-1,0 1,1 0,-1-1,0 1,0-1,0 1,1-1,-1 1,0 0,0-1,0 1,0-1,0 1,0-1,0 1,0-1,2 39,-2-32,0 7,-2 4,1 0,1 1,0-1,2 0,-1 1,2-1,1 0,0 0,1-1,0 1,2-1,0 0,1-1,0 0,3 4,-7-13,1 0,-1-1,1 1,0-1,1 0,-1 0,1-1,0 1,0-1,0-1,1 1,-1-1,1 0,0 0,0-1,0 0,0 0,0-1,1 0,-1 0,0-1,0 0,1 0,-1 0,0-1,1 0,-1-1,0 0,0 0,0 0,0-1,-1 0,5-2,7-13,0 0,-1-1,-1-1,0 0,-2-2,-1 1,0-2,-1 1,-2-2,0 1,3-19,-7 25,-1-1,-1 0,-1-1,0 1,-2 0,0-1,-2-16,1 24</inkml:trace>
  <inkml:trace contextRef="#ctx0" brushRef="#br0" timeOffset="645.224">1334 840,'-33'13,"0"2,2 1,-1 1,2 2,0 1,2 2,0 0,-7 10,-20 47,53-77,1 0,0 0,0 0,1 0,-1 0,0 0,1 1,-1-1,1 0,0 0,0 1,0-1,0 0,0 1,0-1,1 0,-1 1,1-1,-1 0,1 0,0 0,0 0,0 0,0 0,0 0,1 0,-1 0,0 0,1 0,0-1,-1 1,1-1,0 1,0-1,0 0,0 1,0-1,0 0,1 0,9 1,1 0,0-2,0 1,0-1,0-1,0-1,0 1,0-2,0 0,-1-1,0 0,0 0,0-1,0-1,-1 0,1-1,-2 0,5-4,5-2,-1-1,0-1,-2-1,1 0,-2-1,0-1,-2 0,13-20,-11 21,-14 32,-27 122,24-134,1 1,0 0,1 0,-1-1,1 1,-1 0,1 0,0-1,1 1,-1-1,1 1,-1-1,1 0,0 1,0-1,1 0,-1 0,0 0,1-1,0 1,0-1,0 1,0-1,0 0,0 0,0 0,1-1,-1 1,1-1,-1 0,1 0,0 0,-1 0,5 0,2-2,1 0,-1-1,0 0,0 0,0-1,0-1,0 1,0-2,-1 1,0-1,0-1,0 1,-1-2,0 1,0-1,0 0,-1-1,1-2,179-221,-157 184,-3-2,-2 0,-2-2,-3-1,-1 0,-3-1,-3-1,-1 0,1-36,-13 87,2-3,0-1,0 0,-1 0,-1 0,1 0,-1 0,0 0,0 0,-1 0,0 0,-1 0,1 0,-1 0,0 0,-1 1,0-1,-1 0,3 6,0 0,0 0,0 0,0 1,-1-1,1 0,0 1,-1-1,1 1,0-1,-1 1,1 0,-1 0,1-1,-1 1,1 0,0 0,-1 1,1-1,-1 0,1 0,0 1,-1-1,1 1,-1-1,1 1,0-1,0 1,-1 0,1 0,0-1,0 1,0 0,0 0,0 0,0 1,0-1,0 0,-34 46,21-15,1 1,2 0,1 1,2 0,1 1,-2 32,4-37,-2 13,1-1,2 1,2-1,2 1,2 0,1 0,3-1,1 0,2 0,2 0,1-2,16 32,-5-44,-24-29</inkml:trace>
  <inkml:trace contextRef="#ctx0" brushRef="#br0" timeOffset="813.284">1588 727,'39'-5,"36"-6,15-2,-3 2,-6 3,-13 2,-12 3,-12 1,-13 2</inkml:trace>
  <inkml:trace contextRef="#ctx0" brushRef="#br0" timeOffset="1066.149">2181 783,'-2'18,"1"-1,1 0,0 1,1-1,1 1,1-1,0 0,1 0,1-1,0 1,2-1,0 0,0 0,-5-13,0 0,0 0,0 0,0 0,1-1,-1 1,1-1,-1 1,1-1,0 0,0 0,0-1,0 1,0 0,1-1,-1 0,0 0,1 0,-1 0,1 0,-1-1,1 1,-1-1,1 0,-1 0,1 0,-1-1,1 1,-1-1,1 0,-1 0,0 0,2-1,104-58,-91 46,0-1,0 0,-2-1,0-1,-1 0,-1-1,0-1,-1 0,-2-1,0-1,-1 1,3-10,-5 6</inkml:trace>
  <inkml:trace contextRef="#ctx0" brushRef="#br0" timeOffset="1749.967">2689 1066,'118'-37,"-95"27,0-1,-1-2,0 0,-1-1,0-1,-1-1,-1 0,-1-2,0 0,14-20,-16 20,-1 1,0-1,-2-1,0 0,-1-1,-1 0,-1-1,-1 0,0 0,-2-1,-1 0,0-1,-2 1,1-14,-15-24,9 59,0-1,1 1,-1 0,0 0,0 0,0 0,0 0,-1 0,1 1,0-1,0 0,-1 0,1 1,0-1,-1 1,1-1,0 1,-1 0,1-1,-1 1,1 0,0 0,-1 0,1 0,-1 0,1 0,-1 0,1 1,0-1,-1 1,1-1,0 1,-1-1,1 1,0 0,0-1,-1 1,1 0,0 0,0 0,0 0,-9 8,0 0,0 0,1 0,1 1,0 1,0 0,1 0,0 0,-2 8,7-16,-1 1,2 0,-1 0,0 0,1 0,-1 1,1-1,0 0,1 1,-1-1,1 0,0 1,0-1,0 1,0-1,1 0,0 1,0-1,0 0,1 1,-1-1,1 0,0 0,0 0,0-1,1 1,-1 0,1-1,0 0,0 1,0-1,0 0,1 0,-1-1,1 1,0-1,3 2,152 58,-154-54,0-1,-1 0,1 1,-2 0,1 0,-1 0,0 1,-1-1,0 1,0-1,-1 1,0 0,0 0,-1-1,-1 1,1 0,-1 0,-1-1,1 1,-1 0,-1-1,0 0,0 0,-1 0,0 0,-1 2,-1 2,3-9,0 1,1 0,0 0,0 1,0-1,0 0,1 1,-1-1,1 1,0-1,1 1,-1-1,1 1,0 0,0 1,8 2,3-3</inkml:trace>
  <inkml:trace contextRef="#ctx0" brushRef="#br0" timeOffset="2747.897">3733 643,'-36'34,"1"3,1 1,3 1,1 2,1 1,0 7,7 23,22-70,0 0,0 0,0-1,0 1,0 0,1 0,-1 0,1-1,-1 1,1 0,-1 0,1-1,0 1,0-1,0 1,0-1,0 1,0-1,0 1,0-1,1 0,-1 0,1 1,-1-1,1 0,-1 0,1-1,-1 1,1 0,0 0,0-1,-1 1,1-1,0 0,0 1,-1-1,3 0,5-1,0 0,0 0,0-1,0-1,0 1,-1-2,1 1,-1-1,0 0,0-1,0 1,0-2,1-1,20-10,157-125,-186 142,1-1,-1 0,1 1,-1-1,1 1,-1-1,1 1,-1-1,1 1,-1-1,1 1,0-1,-1 1,1 0,0-1,-1 1,1 0,0 0,-1 0,1-1,0 1,0 0,-1 0,1 0,0 0,-1 0,1 0,0 0,0 1,-1-1,1 0,0 0,-1 0,1 1,0-1,-1 0,1 1,0-1,-1 1,1-1,-1 1,1-1,-1 1,1-1,-1 1,1-1,-1 1,1 0,-1-1,0 1,1 0,-1-1,0 1,0 0,0-1,1 1,-1 0,0-1,0 1,0 0,0 0,0 0,-8 56,5-43,1-7,1 0,0-1,0 1,0 0,1 0,0 0,1 0,-1 0,1 0,1 0,-1 0,1-1,0 1,1-1,-1 1,1-1,1 0,-1 0,1 0,0-1,0 1,1-1,0 0,0 0,4 3,-5-7,0-1,-1 1,1-1,0 0,-1 0,1 0,0-1,0 0,-1 1,1-1,-1 0,1-1,-1 1,1-1,-1 1,0-1,0 0,0 0,0 0,0-1,0 1,0-1,-1 0,1 1,-1-1,0 0,28-22,135-68,-147 73,-2 0,0-1,-2 0,0-1,-2-1,0 0,3-13,7-10,128-302,-139 318,-2 0,-2-1,-1 1,-1-1,-1-1,-2 1,-1-1,-3-25,2 55,0 1,0-1,1 0,-2 0,1 1,0-1,0 0,0 1,-1-1,1 0,-1 1,0-1,1 0,-1 1,0-1,0 1,0-1,0 1,0 0,0-1,0 1,-1 0,1 0,0 0,-1 0,1 0,-1 0,1 0,-1 0,1 1,-1-1,0 1,1-1,-1 1,0-1,1 1,-1 0,0 0,1 0,-1 0,0 0,0 0,1 0,-1 1,0-1,1 1,-1-1,0 1,-1 0,-11 9,0 1,0 0,1 0,1 1,0 1,0 0,1 1,1 0,0 1,1 0,1 0,0 1,1 0,-4 14,-1-2,-1-3,0 1,3 0,0 1,1 0,2 1,1-1,1 1,1 1,1-1,2 0,1 1,1-1,2 1,0-1,2 0,7 20,-4-24,1 0,1-1,1-1,1 1,1-2,1 0,1 0,1-2,0 0,1 0,2-2,0 0,0-1,1-1,1-1,1-1,7 3,-5-7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9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0,'-67'32,"41"-22,1 1,0 2,1 0,1 2,0 0,1 2,1 0,-9 10,28-25,-1 1,1 0,-1-1,1 1,0 0,0 0,1 0,-1 0,1 1,-1-1,1 0,0 1,0-1,1 1,-1-1,1 1,-1-1,1 1,0-1,0 1,1-1,-1 1,1-1,0 1,0-1,0 0,0 1,1-1,-1 0,1 0,0 0,-1 0,2 0,-1 0,0 0,0-1,1 1,0-1,-1 0,1 0,0 0,0 0,0 0,0 0,1-1,-1 0,0 0,1 1,-1-2,1 1,-1 0,1-1,-1 0,1 0,0 0,9-2,0 0,0-1,0-1,-1 0,1-1,-1-1,0 0,0 0,-1-1,0 0,0-1,-1-1,0 1,0-2,-1 1,0-1,-1-1,1-1,61-90,-69 101,0 0,0 0,1 1,-1-1,0 0,0 1,0-1,0 0,1 1,-1-1,0 1,1 0,-1 0,0-1,1 1,-1 0,0 0,1 0,-1 0,0 0,1 1,-1-1,0 0,1 1,-1-1,0 0,0 1,0 0,1-1,-1 1,0 0,0-1,0 1,0 0,0 0,0 0,0 0,0 1,37 50,-27-36,16 21,-16-21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9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1 288,'33'-56,"3"1,2 2,2 2,11-8,-51 58,0 1,0-1,0 0,0 1,1-1,-1 1,0-1,1 0,-1 1,0-1,1 1,-1-1,1 1,-1-1,1 1,-1-1,1 1,-1-1,1 1,-1 0,1-1,0 1,-1 0,1 0,0-1,-1 1,1 0,0 0,-1 0,1 0,0 0,-1 0,1 0,0 0,-1 0,1 0,0 0,-1 0,1 0,0 1,-1-1,1 0,-1 0,1 1,0-1,-1 1,1-1,-1 0,1 1,-1-1,1 1,-1-1,1 1,-1-1,0 1,1 0,-1-1,0 1,1-1,-1 1,0 0,0-1,0 1,1 0,-1-1,0 1,0 0,1 54,-2-45,0-6,0 0,1 0,-1 1,1-1,0 0,0 0,0 0,0 0,1 1,0-1,-1 0,2 0,-1 0,0 0,1 0,0-1,0 1,0 0,0-1,0 0,1 1,0-1,0 0,0 0,0 0,0-1,0 1,1-1,-1 1,1-1,-1 0,1-1,0 1,0-1,0 0,0 1,0-2,0 1,0 0,1-1,-1 0,0 0,1 0,7-4,0-1,0 0,-1-1,1 0,-2 0,1-1,-1-1,0 0,0 0,-1-1,0 0,6-9,20-17,11-5,-28 26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30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0 324,'42'-44,"-3"-2,-2-1,25-42,-59 84,-3 3,0 1,0 0,1-1,-1 1,0 0,0 0,1 0,-1-1,1 1,-1 0,1 0,-1 0,1 0,0 0,0 0,-1 0,1 0,0 0,0 0,0 0,0 0,0 0,0 1,0-1,0 1,0-1,1 0,-1 1,0 0,0-1,0 1,1 0,-1 0,0-1,0 1,1 0,-1 0,0 0,1 1,-1-1,0 0,0 0,1 1,-1-1,0 1,0-1,0 1,0-1,0 1,0 0,0-1,1 2,38 103,-38-99,0-1,0 0,1 0,0 0,0 0,0 0,1-1,-1 1,1-1,0 0,1 0,-1 0,1-1,-1 0,1 0,0 0,0 0,1-1,-1 0,0 0,1 0,-1 0,1-1,0 0,-1 0,1-1,0 0,0 0,-1 0,1-1,0 1,-1-1,1-1,0 1,-1-1,0 0,1 0,-1-1,0 1,0-1,0 0,1-2,3-4,0-1,-1 0,0-1,-1 0,0 0,-1 0,0-1,-1 0,0 0,-1-1,0 0,-1 1,0-1,-1 0,0-9,-10-14,2 30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34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137 481,'0'-1,"0"0,0 1,0-1,0 0,0 0,0 1,0-1,-1 0,1 0,0 1,0-1,-1 0,1 1,0-1,-1 0,1 1,-1-1,1 1,-1-1,1 1,-1-1,1 1,-1-1,0 1,1-1,-1 1,0 0,1-1,-1 1,0 0,1 0,-1 0,0-1,0 1,1 0,-1 0,0 0,0 0,1 0,-1 0,0 0,0 0,1 1,-1-1,0 0,1 0,-1 1,0-1,1 0,-1 1,0-1,0 1,-34 20,27-14,2 0,-1 1,1-1,0 2,0-1,1 1,1-1,-1 1,1 1,1-1,-1 0,2 1,-1 0,2 0,-1-1,1 1,0 2,3-7,-1-1,1 1,0-1,0 1,1-1,-1 1,1-1,0 0,0 0,0-1,1 1,-1-1,1 1,0-1,0 0,0 0,0-1,1 1,-1-1,1 0,0 0,-1-1,1 1,0-1,0 0,0 0,0-1,0 1,0-1,0 0,0-1,0 1,-1-1,1 0,0 0,0-1,0 1,-1-1,1 0,-1 0,1-1,-1 1,0-1,0 0,0 0,0 0,0-1,4-3,0 1,-1-1,1-1,-2 0,1 0,-1 0,0 0,-1-1,0 0,0 0,-1-1,3-8,-5 13,-1 1,1-1,-1 0,0 1,-1-1,1 0,-1 0,0 0,0 0,0 1,-1-1,1 0,-1 0,-1 0,1 1,-1-1,1 1,-1-1,0 1,-1 0,1-1,-1 1,0 0,0 1,0-1,-1 1,-3-4,-77-38,64 44</inkml:trace>
  <inkml:trace contextRef="#ctx0" brushRef="#br0" timeOffset="516.424">561 1,'4'7,"0"0,0 0,-1 1,0 0,0-1,-1 1,0 0,0 0,-1 0,0 1,0-1,-1 0,0 0,-1 6,1 1,-18 188,-6-35,11-94,11-62</inkml:trace>
  <inkml:trace contextRef="#ctx0" brushRef="#br0" timeOffset="748.545">391 340,'29'-10,"19"-2,6-1,-1 4,-5 2,-11 2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39.1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58,'462'-1,"-172"-25,119-5,-159 33,-183 19,-55-9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6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39,'-1'-2,"0"0,-1 0,1 0,0 0,-1 0,0 1,1-1,-1 1,0-1,0 1,1-1,-1 1,0 0,0 0,-1 0,1 0,0 0,0 0,0 1,-1-1,1 1,0 0,-1-1,1 1,0 0,0 0,-1 1,1-1,0 0,-1 1,1-1,0 1,0 0,0 0,-1 0,1 0,0 0,0 0,1 1,-1-1,0 1,-77 65,71-57,0 0,1 1,0-1,1 2,0-1,1 1,0 0,-2 10,6-19,0 0,0-1,1 1,-1 0,1 0,-1 0,1 0,0 0,0 0,0 0,1 0,-1 0,1 0,-1 0,1-1,0 1,0 0,0 0,1-1,-1 1,1-1,-1 1,1-1,0 1,0-1,0 0,0 0,0 0,1 0,-1 0,1-1,-1 1,1-1,-1 0,1 1,0-1,0 0,0-1,-1 1,2 0,7 1,1-1,-1 0,1 0,0-1,-1 0,1-1,-1-1,1 0,-1 0,0-1,0-1,0 1,0-2,0 0,-1 0,0-1,0 0,-1 0,1-2,-2 1,1-1,5-6,7-6,-2-1,0 0,-2-1,0-1,-1-1,-2 0,0-1,0-6,-20 180,6 246,0-383,0 1,-1-1,0 0,-1 0,0 0,-1 0,0 0,-1-1,-1 1,0-1,0 0,-1 0,0-1,-1 1,0-2,-1 1,0-1,0 0,-1 0,0-1,-1-1,0 1,0-1,0-1,-1 0,0-1,0 0,-1 0,0-1,10-3,0-1,1 0,-1 0,0 0,0 0,1 0,-1 0,0 0,1 0,-1-1,0 1,1 0,-1-1,0 0,1 1,-1-1,1 0,-1 0,1 0,0 0,-1 0,1 0,0 0,0-1,0 1,-1 0,1-1,1 1,-1-1,0 1,0-1,0 1,1-1,-1 1,1-1,-1 0,1 1,0-1,0 0,0 0,0 1,0-1,0 0,0 1,0-1,1-1,22-81,-3 44,1 1,3 2,1 0,1 1,14-11,2-6,15-19,-45 54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6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90,'11'17,"1"-1,1 0,0-1,1 0,0-2,2 1,0-1,-13-11,0 1,1 0,0-1,0 1,0-1,0 0,0 0,0-1,0 1,0-1,1 0,-1 0,1 0,-1-1,1 1,-1-1,1 0,-1-1,0 1,1-1,-1 0,1 0,-1 0,0 0,0-1,1 0,-1 0,0 0,-1 0,1-1,0 1,-1-1,3-2,0-2,1 0,-2 0,1-1,-1 0,0 0,-1 0,1 0,-2-1,1 0,-1 0,-1 0,1-2,-2 8,0 0,-1 0,1 0,-1-1,0 1,0 0,0 0,0 0,0 0,-1 0,0 0,1 0,-1 0,0 0,0 0,-1 0,1 0,-1 0,1 1,-1-1,0 1,0-1,0 1,0 0,0 0,-1-1,1 2,-1-1,1 0,-1 0,0 1,1 0,-1-1,0 1,0 0,0 0,-2 0,-9-1,0 0,0 1,0 0,0 1,0 0,0 1,-1 1,2 1,-1 0,0 0,0 1,-7 5,-8 3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9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7 566,'-5'38,"3"23,7 0,7-10,2-13</inkml:trace>
  <inkml:trace contextRef="#ctx0" brushRef="#br0" timeOffset="245.26">34 340,'0'0</inkml:trace>
  <inkml:trace contextRef="#ctx0" brushRef="#br0" timeOffset="428.199">401 1,'0'38,"0"32,5 14,2-2,-1-11,-1-8,-2-10,4-8,1-3,-2-4,-1-4,-2-2,-1-2,4-2,1 0,-1 0,-2-1,0-4</inkml:trace>
  <inkml:trace contextRef="#ctx0" brushRef="#br0" timeOffset="685.224">232 509,'38'0,"32"0,10 0,-6 0,-9 0,-16 0</inkml:trace>
  <inkml:trace contextRef="#ctx0" brushRef="#br0" timeOffset="933.939">797 566,'27'-4,"1"-1,-1-2,-1-1,0 0,0-2,0-1,-1-1,22-16,-44 27,-1 0,1 0,-1 0,1-1,-1 1,0-1,0 1,1-1,-1 0,0 0,-1 0,1 0,0 0,-1-1,1 1,-1-1,1 1,-1-1,0 1,0-1,0 1,-1-1,1 0,-1 0,1 1,-1-1,0 0,0 0,0 1,0-1,-1 0,1 0,-1 1,0-1,0 0,0 1,0-1,0 1,0-1,-1 1,1 0,-1-1,1 1,-7-3,0 1,0 0,0 0,-1 1,1 0,-1 0,0 1,1 0,-1 1,0 0,0 0,0 1,0 0,0 1,0 0,0 0,0 1,0 0,1 1,-1-1,1 2,-1-1,1 1,0 1,1-1,-1 1,1 0,-5 5,-3 1,0 0,1 1,1 0,0 1,0 1,1 0,1 1,-4 7,11-16,0 0,1 1,0-1,0 1,1-1,-1 1,2 0,-1 0,1 0,0 0,0 1,1-1,0 0,0 0,0 0,1 1,1-1,-1 0,1 0,0-1,0 1,4 6,4 1,0 0,0-1,2-1,0 0,0 0,1-1,0-1,1 0,0-1,0 0,1-1,0-1,1 0,0-1,0-1,0-1,0 0,1-1,0 0,0-2,-1 0,1-1,0 0,16-4,-7 3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7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0 776,'0'29,"0"14,0 5,0-6</inkml:trace>
  <inkml:trace contextRef="#ctx0" brushRef="#br0" timeOffset="177.954">85 438,'0'0</inkml:trace>
  <inkml:trace contextRef="#ctx0" brushRef="#br0" timeOffset="581.338">227 1002,'21'-17,"0"-2,-2 0,0-1,-1-1,-1 0,0-1,-2-1,-1-1,-1 0,-1-1,2-9,-4 143,-8-105,1 0,-1 0,1-1,0 0,0 1,0-1,1 0,-1-1,1 1,-1 0,1-1,0 0,0 0,0 0,0-1,1 1,-1-1,0 0,1 0,-1 0,1-1,-1 0,0 1,1-2,-1 1,1 0,-1-1,1 0,-1 0,0 0,0-1,1 1,-1-1,0 0,0 0,-1-1,1 1,0-1,-1 0,1 1,-1-2,2-1,49-71,-42 50</inkml:trace>
  <inkml:trace contextRef="#ctx0" brushRef="#br0" timeOffset="1203.803">762 438,'50'-16,"-2"-3,0-1,43-26,-76 37,0 0,-1-1,0 0,-1-2,0 1,0-2,-1 1,-1-2,0 1,-1-2,-1 1,0-1,5-12,15-74,-28 100,0 0,0 0,0 0,0 0,-1 0,1 0,0 0,-1-1,1 1,-1 0,0 0,1-1,-1 1,0 0,0 0,1-1,-1 1,0 0,0-1,-1 1,1 0,0 0,0-1,-1 1,1 0,0 0,-1-1,1 1,-1 0,0 0,1 0,-1 0,0 0,0 0,0 0,1 0,-1 0,0 0,0 0,0 1,-1-1,1 0,0 1,0-1,0 1,0-1,-1 1,1-1,0 1,0 0,-1 0,1 0,0 0,-1 0,1 0,0 0,-1 0,1 0,0 0,0 1,-1-1,-7 11,0 0,0 0,1 1,1 0,0 0,1 1,0 0,1 0,0 0,1 1,0 0,1-1,1 1,-1 13,0-11,-14 93,5 1,5 0,5 62,15 147,-4-156,-9-156,-1-1,0 1,0-1,-1 0,0 0,0 1,0-1,-1-1,1 1,-2 0,1-1,-1 1,1-1,-1 0,-1 0,1-1,-1 1,0-1,0 0,0 0,0 0,-1-1,1 0,-1 0,1-1,1-1,0 0,0 0,-1 0,1-1,0 1,-1-1,1 0,-1 0,1-1,0 1,-1-1,1 0,0 0,0-1,-1 1,1-1,0 0,1 0,-1 0,0 0,0-1,1 1,0-1,-1 0,1 0,0-1,0 1,-1-3,-4-4,0-1,1 0,0-1,0 0,1 0,1 0,0-1,1 1,-1-4,5 1,0 0,2 0,-1 0,2 0,0 0,0 1,2-1,0 1,0 0,1 0,1 1,0 0,1 0,1 1,0 0,0 0,1 1,1 0,0 1,10-8,-21 18,8-9,1 0,0 0,1 1,0 1,0-1,0 1,1 1,0 0,0 1,8-3,2 4</inkml:trace>
  <inkml:trace contextRef="#ctx0" brushRef="#br0" timeOffset="1448.326">1412 664,'0'38,"0"13</inkml:trace>
  <inkml:trace contextRef="#ctx0" brushRef="#br0" timeOffset="1696.146">1412 438,'0'0</inkml:trace>
  <inkml:trace contextRef="#ctx0" brushRef="#br0" timeOffset="1949.228">1609 946,'106'-207,"-105"206,-1 0,0 0,1 0,0 0,-1 0,1 0,-1 1,1-1,0 0,-1 0,1 1,0-1,0 0,0 1,0-1,0 1,0-1,0 1,-1-1,1 1,0 0,0-1,1 1,-1 0,0 0,0 0,0 0,0 0,0 0,0 0,0 0,0 0,0 1,0-1,0 0,0 1,0-1,0 0,0 1,0-1,0 1,-1 0,1-1,0 1,0 0,0-1,-1 1,1 0,0 0,-1 0,1 0,-1-1,1 1,-1 0,1 0,-1 0,0 0,0 0,1 0,-1 0,0 1,9 18,-9-15,1-1,0 1,0-1,0 1,1-1,0 0,0 0,0 1,0-1,0-1,1 1,0 0,0 0,0-1,0 0,0 0,1 0,-1 0,1 0,0-1,0 1,0-1,0 0,0 0,1-1,-1 1,1-1,-1 0,1 0,-1-1,1 1,-1-1,1 0,0 0,3-1,-1-2,0 0,0 0,0-1,-1 1,1-2,-1 1,0-1,-1 0,1 0,-1-1,0 1,0-1,0-1,-1 1,0 0,0-1,-1 0,0 0,0 0,-1 0,0-1,0 1,0 0,-1-1,0 0,-1 1,1-1,-2 1,1-1,-1-2,-5-9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57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0,'4'10,"8"3,0-1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3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30 609,'-22'91,"14"268,10-218,-2-50,0-67</inkml:trace>
  <inkml:trace contextRef="#ctx0" brushRef="#br0" timeOffset="271.777">2 666,'10'-10,"1"1,0 1,0 0,1 0,0 1,1 1,-1 0,1 1,0 0,0 1,1 0,-1 1,1 0,0 2,0-1,0 2,-1 0,1 0,0 1,0 1,1 1,-10-1,-1 1,0-1,0 1,-1 0,1 0,0 0,-1 1,0-1,0 1,0 0,0 0,0 0,-1 0,0 0,0 0,0 1,0-1,-1 1,0 0,0-1,0 1,0 0,-1 0,0-1,0 1,0 0,0 0,-1 0,-1 2,0 8,-1-1,0 1,-2-1,1 0,-2 0,0-1,0 1,-2-1,-2 3,4-7,0 1,-1-1,0-1,0 0,-1 0,0 0,-1-1,1 0,-1 0,-1-1,1-1,-1 1,0-2,-1 1,1-1,-1-1,1 0,-1 0,0-1,-10 0,3-6</inkml:trace>
  <inkml:trace contextRef="#ctx0" brushRef="#br0" timeOffset="690.131">538 807,'16'-11,"18"-8,-2-2,-1-1,0-1,-2-2,18-20,-44 42,1 0,-2 0,1 0,0 0,-1 0,1-1,-1 1,0-1,0 1,0-1,-1 0,1 0,-1 0,0 0,0 0,0 0,-1 0,0 0,1-1,-1 1,-1 0,1 0,-1 0,1 0,-1 0,0 0,-1 0,1 0,-1 0,1 0,-1 0,-1 1,1-1,0 1,-1 0,1-1,-1 1,0 0,0 1,-1-1,1 0,0 1,-1 0,0 0,-1-1,1 2,-1-1,0 0,0 1,0 0,0 0,0 1,0-1,-1 1,1 0,0 0,0 1,0 0,0 0,0 0,0 0,0 1,0 0,1 0,-1 0,0 0,1 1,0 0,-1 0,1 0,1 0,-1 1,0-1,-1 3,-7 7,0 1,0 1,2-1,0 2,0 0,2 0,-6 12,9-19,1-1,0 1,0-1,1 1,0 1,0-1,1 0,0 1,1-1,0 1,0-1,1 1,1-1,-1 1,1-1,1 1,0-1,0 0,1 1,0-1,1 0,0-1,0 1,1-1,0 0,0 0,2 2,3-6,1 1,-1-1,1-1,0 0,0 0,0-1,0-1,0 0,0 0,0-1,0 0,0-1,0-1,1 1,-2-2,1 1,0-2,0 0,14-2</inkml:trace>
  <inkml:trace contextRef="#ctx0" brushRef="#br0" timeOffset="1068.954">905 892,'2'-14,"0"-1,1 1,1 0,0 1,1-1,1 1,0 0,8-12,-1-2,-3 4,0 2,1-1,1 2,1-1,1 2,1 0,1 0,0 2,1 0,1 0,12-7,-29 24,0-1,0 0,0 1,0-1,0 1,0-1,0 1,1 0,-1-1,0 1,0 0,0 0,1 0,-1 0,0 0,0 0,0 0,1 1,-1-1,0 0,0 0,0 1,0-1,0 1,0-1,0 1,0 0,0-1,0 1,0 0,0 0,0 0,0 0,0-1,-1 1,1 0,0 0,-1 0,1 1,-1-1,1 0,-1 0,1 0,-1 0,0 0,0 1,1-1,-1 0,0 0,0 0,0 1,-1-1,1 0,0 1,2 19</inkml:trace>
  <inkml:trace contextRef="#ctx0" brushRef="#br0" timeOffset="1292.913">1357 638,'-5'34,"3"10,3-1</inkml:trace>
  <inkml:trace contextRef="#ctx0" brushRef="#br0" timeOffset="1455.189">1441 299,'0'0</inkml:trace>
  <inkml:trace contextRef="#ctx0" brushRef="#br0" timeOffset="1739.11">1667 553,'-3'13,"1"0,0 0,1 1,0-1,1 1,1-1,0 0,1 1,0-1,1 0,0 0,1 0,1 0,0-1,0 0,3 3,-6-13,0 0,-1-1,1 1,0-1,0 1,0-1,0 0,0 1,0-1,0 0,0-1,0 1,1 0,-1 0,0-1,1 0,-1 1,0-1,1 0,-1 0,0 0,1-1,-1 1,0 0,1-1,-1 1,0-1,0 0,0 0,1 0,-1 0,0 0,0-1,-1 1,1 0,0-1,0 0,-1 1,2-2,2-2,1 0,-1-1,0 0,-1 0,1 0,-1 0,0-1,-1 0,1 1,-1-2,1-5,-2 3,0-1,-1 1,0 0,-1-1,0 1,0-1,-1 1,-1 0,0-1,0 1,-2-4,2 10,1 0,0 0,-1 1,0-1,1 0,-2 1,1 0,0-1,-1 1,1 0,-1 0,0 1,0-1,0 0,0 1,0 0,-1 0,1 0,-1 0,0 0,1 1,-1-1,0 1,0 0,0 0,0 1,0-1,0 1,0 0,-3 0,-33 14,26-2</inkml:trace>
  <inkml:trace contextRef="#ctx0" brushRef="#br0" timeOffset="2219.261">2090 525,'-6'11,"1"1,0 0,1 0,0 1,1-1,1 1,0-1,0 1,1 0,1 0,0-1,1 1,0 0,1 0,1-1,0 1,1 0,-3-10,1 0,0-1,0 1,0-1,1 0,-1 1,0-1,1 0,-1 0,1-1,0 1,0-1,-1 1,1-1,0 0,0 0,0 0,1 0,-1-1,0 1,0-1,0 0,0 0,1 0,-1 0,0 0,0-1,0 1,0-1,0 0,3-1,88-49,-72 33,-1-1,-1-1,0-1,-2-1,0 0,-2-2,0 0,-2 0,-1-1,0-1,-2 0,0-4,-3 11,0 0,-1-1,-1 0,-1 0,-1-1,-1 1,0-1,-2 0,0 1,-1-1,-1 0,-2 0,0 1,-5-21,4 34,-1 0,1 0,-1 0,-1 0,1 1,-1 0,0 0,-1 0,1 1,-1 0,0 0,0 1,-1 0,1 0,-1 1,0 0,0 0,0 1,0 0,-1 0,1 1,0 0,-1 0,1 1,-1 0,1 1,-1 0,1 0,0 1,0 0,0 0,0 1,0 0,0 0,0 1,1 0,0 1,0-1,-5 6,1-1,2 1,-1 0,2 0,-1 1,1 0,1 1,0 0,1 0,0 0,0 1,2 0,0 0,0 0,1 1,1-1,0 1,0-1,2 1,0 0,0 0,2-1,-1 1,2-1,0 1,0-1,1 0,1 0,0 0,3 3,8 14,3 0,0 0,2-2,1-1,1 0,1-2,2-1,0-1,1-1,2-1,0-1,1-2,0-1,7 1,147 65,-149-70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3:02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339 174,'2'1,"0"0,-1 1,1-1,0 1,0 0,-1-1,1 1,-1 0,1 0,-1 0,0 0,0 0,0 0,0 0,0 0,0 1,-1-1,1 0,-1 0,0 1,1-1,-1 0,0 1,0-1,-1 2,2-1,1 27,-1 1,-1-1,-2 0,-1 1,-1-1,-5 16,4-20,1 1,1 0,1 0,1 0,2 0,1 4,-2-31</inkml:trace>
  <inkml:trace contextRef="#ctx0" brushRef="#br0" timeOffset="365.568">28 230,'20'-5,"20"-1,13 0,2 1,-3 1,-5-3,-7 0,-5 0,-3 3,-3 0,-1 2,-1 2,0-1,0 2,1-1,-1 0,-4 0</inkml:trace>
  <inkml:trace contextRef="#ctx0" brushRef="#br0" timeOffset="665.594">1 738,'43'-10,"33"-7,9-1,-5 2,-12 4,-17-1,-12 2,-9 3,-4 3,-6 1</inkml:trace>
  <inkml:trace contextRef="#ctx0" brushRef="#br0" timeOffset="1180.478">649 767,'187'-232,"-187"233,0 0,0 0,0 0,0 0,0 0,1 0,-1 0,0 0,1 0,-1-1,1 1,-1 0,1 0,-1 0,1-1,0 1,-1 0,1-1,0 1,-1 0,1-1,0 1,0-1,0 1,0-1,-1 0,1 1,0-1,0 0,0 1,0-1,0 0,0 0,0 0,0 0,0 0,0 0,0 0,0 0,0-1,-1 1,1 0,0 0,0-1,0 1,0-1,0 1,0-1,-1 1,1-1,0 1,0-1,-1 0,1 1,0-1,-1 0,1 0,-1 1,1-1,-1 0,1 0,-1 0,0 0,1 0,-1 0,0 0,0 1,0-1,0 0,0-1,3 29,-5-22,2 0,-1 0,1 0,-1 0,1 0,1 0,-1 0,1 0,0 0,0 0,0 0,1 0,0 0,0-1,0 1,0 0,1-1,-1 0,1 0,1 0,-1 0,0 0,1-1,0 1,0-1,0 0,0 0,0 0,0-1,1 1,0-1,3 1,1-5,-1-1,1 0,-1 0,0 0,0-1,0-1,0 1,-1-1,0 0,0-1,0 0,-1 0,0-1,0 1,0-1,-1 0,0-1,-1 1,1-1,-2 0,2-3,9-19,-4 4</inkml:trace>
  <inkml:trace contextRef="#ctx0" brushRef="#br0" timeOffset="1797.518">1553 428,'-40'21,"38"-20,-1-1,0 1,0 0,1 0,-1 0,0 0,1 0,-1 0,1 1,-1-1,1 1,0 0,0 0,0 0,0 0,0 0,0 0,0 0,1 1,-1-1,1 1,-1-1,1 1,0-1,0 1,0 0,1 0,-1 2,3-2,0 1,0 0,0-1,1 1,-1-1,1 0,0 0,0 0,0 0,0-1,1 1,-1-1,1 0,-1 0,1 0,1 0,12 10,-14-11,0 0,-1 0,1 1,-1-1,1 1,-1 0,1 0,-1 0,0 0,0 0,0 0,0 1,-1-1,1 1,-1-1,1 1,-1-1,0 1,0 0,0 0,0 0,-1-1,1 1,-1 0,1 0,-1 0,0 0,0 0,-1 0,1 0,0 0,-1 0,0 0,0 0,0-1,0 1,0 0,-1-1,1 1,-1-1,0 2,-5 3,0-1,-1 0,1 0,-1-1,-1 0,1-1,-1 1,0-1,1-1,-2 0,1 0,0-1,-7 1,-28-1,27-6</inkml:trace>
  <inkml:trace contextRef="#ctx0" brushRef="#br0" timeOffset="2182.584">1806 174,'5'14,"2"10,-1 6,-1 2,-1 0,-2 0,-1 0,-1-2,0 0,0-2,0 1,0-1,0 0,-1 0,1 0,0 0,0-5</inkml:trace>
  <inkml:trace contextRef="#ctx0" brushRef="#br0" timeOffset="2432.839">1666 484,'43'-9,"24"-9,5 0,-4 2,-10 4,-14 4</inkml:trace>
  <inkml:trace contextRef="#ctx0" brushRef="#br0" timeOffset="2798.638">2202 569,'13'-6,"0"-1,-1 1,0-2,0 0,-1 0,0-1,0 0,-1-1,-1 0,2-3,-10 13,0-1,0 1,-1-1,1 1,0-1,-1 1,1-1,0 0,-1 1,1-1,-1 0,1 1,-1-1,1 0,-1 0,0 0,1 1,-1-1,0 0,0 0,1 0,-1 0,0 1,0-1,0 0,0 0,0 0,0 0,0 0,-1 1,1-1,0 0,0 0,-1 0,1 0,0 1,-1-1,1 0,-1 0,1 1,-1-1,1 0,-1 1,0-1,1 1,-1-1,0 1,1-1,-1 1,0-1,0 1,1-1,-1 1,0 0,0 0,-49 7,40-3,0 0,0 1,1 1,-1 0,1 0,0 0,1 1,-1 1,2 0,-1 0,1 0,0 1,1 0,-1 0,2 0,0 1,0 0,1 0,0 0,0 1,0 6,4-14,-1 0,2 0,-1 0,0 1,1-1,-1 0,1 0,0 0,0 0,0 0,1 0,-1 0,1-1,-1 1,1 0,0-1,0 1,0-1,0 0,1 1,-1-1,0 0,1 0,0-1,-1 1,1-1,0 1,0-1,0 0,0 0,0 0,3 0,101 0,-20-29,-62 19</inkml:trace>
  <inkml:trace contextRef="#ctx0" brushRef="#br0" timeOffset="3752.694">2653 512,'-18'9,"1"2,0-1,1 2,0 1,0 0,1 0,1 2,-4 5,19-20,0-1,0 1,0 0,0-1,0 1,0 0,1 0,-1 0,0 0,0 0,0 0,0 0,0 0,1 0,-1 0,0 1,0-1,0 0,0 1,0-1,0 1,0-1,0 1,0 0,0-1,0 1,0 0,-1 0,1 0,0 0,0-1,-1 1,1 0,-1 0,1 0,-1 0,1 0,-1 1,1-1,-1 0,0 0,0 0,0 0,1 0,-1 0,0 1,0-1,-1 0,1 0,0 0,0 0,0 0,-1 1,1-1,-1 0,1 0,-1 0,1 0,-1 0,0 0,1 0,-1-1,0 1,0 0,1 0,-1 0,0-1,0 1,0 0,-1-1,20-2,-1-1,0-1,-1-1,1 0,-1-1,0-1,0-1,-1 0,0-1,0 0,-1-1,-1-1,2-1,-15 11,1 0,-1 0,0 0,1 0,-1 1,0-1,1 0,-1 0,1 1,0-1,-1 0,1 1,-1-1,1 1,0-1,0 0,-1 1,1 0,0-1,0 1,0-1,-1 1,1 0,0 0,0-1,0 1,0 0,0 0,0 0,-1 0,1 0,0 0,0 0,0 1,0-1,0 0,0 0,-1 1,1-1,0 0,0 1,0-1,-1 1,1-1,0 1,-1-1,1 1,0 0,-1-1,1 1,-1 0,1 0,-1 2,-1 0,1 0,0-1,0 1,0 0,0 0,0 0,1 0,-1 0,1 0,0-1,0 1,0 0,0 0,0-1,1 1,-1-1,1 1,0-1,0 0,-1 1,1-1,1 0,-1 0,0-1,0 1,1 0,-1-1,1 1,0-1,-1 0,1 0,0 0,-1 0,1 0,0-1,0 1,2-1,3-1,1 0,0 0,-1-1,1 0,-1 0,1-1,-1-1,0 1,0-1,-1 0,1-1,-1 0,0 0,0-1,4-4,3-1,145-103,-171 121,1 0,0 0,1 1,0 1,0 0,1 0,0 1,0 0,1 0,1 1,0 0,0 0,0 4,6-13,1 0,0 0,0 0,0 0,0-1,0 1,1 0,-1 0,1 0,-1 0,1 0,0 0,-1-1,1 1,0 0,0 0,1-1,-1 1,0-1,0 1,1-1,-1 0,1 1,-1-1,1 0,-1 0,1 0,0 0,0 0,-1 0,1-1,0 1,0-1,0 1,0-1,0 0,0 1,0-1,0 0,1 0,81-8,80-83,-124 66,5-2,-2-1,0-2,-2-2,-1-1,-2-3,21-25,-52 51,1-1,-2 0,1 0,-2-1,1 0,-2 0,0 0,0 0,-1-1,2-11,-5 19,1 0,0 0,-1 0,0 0,0 0,0 1,-1-1,0 0,0 0,0 0,0 0,-1 1,1-1,-1 1,-1-1,1 1,-1 0,1 0,-1 0,0 0,-1 0,1 1,-1-1,1 1,-1 0,0 0,0 0,0 1,-2-1,-10-2,0 1,-1 1,1 1,-1 0,1 1,-1 0,0 2,1 0,-1 1,1 1,0 0,0 1,0 1,0 0,0 1,1 1,0 0,1 1,0 1,0 0,-5 6,7-7,0 1,0 1,1 0,1 1,-1 0,2 0,0 1,0 0,-4 10,10-17,0-1,1 1,0 0,0 0,1-1,-1 2,1-1,0 0,0 0,1 0,-1 0,1 1,1-1,-1 0,1 0,-1 0,1 0,1 1,-1-1,1-1,0 1,0 0,0 0,1-1,0 1,0-1,0 0,3 4,16 12,1-1,1-1,1-1,0-1,1-2,1 0,0-2,0 0,1-2,1-2,0 0,10 0,16 1,0-2,0-2,0-3,46-4,-73 1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3:10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0,'-14'29,"-10"14,-6 5,3-6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3:14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1,'-32'38,"-2"-13,22-18,0 0,1 1,0 0,0 1,0 0,2 1,-1 0,1 0,0 1,1 0,1 1,0 0,0 0,1 0,0 1,1 0,0 3,5-13,-1-1,1 1,0-1,0 1,0-1,0 1,0-1,0 1,1-1,-1 0,1 1,0-1,0 0,0 1,0-1,0 0,0 0,1 0,-1 0,1 0,-1 0,1 0,0 0,0-1,-1 1,1-1,0 1,1-1,-1 0,0 0,0 1,1-2,-1 1,0 0,1 0,-1-1,1 0,-1 1,0-1,1 0,0 0,102-18,-79 5,0-2,0-1,-2-1,0-1,-1-2,-1 0,2-4,-22 22,14-15,-13 13,0 0,0 0,0 1,0-1,1 1,0-1,-1 1,1 1,0-1,0 0,1 1,-1 0,0 0,1 0,-1 1,1-1,4 0,-6 4,0 1,0-1,0 1,0 0,-1 0,1-1,-1 2,0-1,0 0,0 0,0 1,-1-1,1 1,-1-1,0 1,0 0,0-1,0 1,-1 1,2 0,6 28,26 66,-32-96,0 0,0 0,0 0,0-1,1 1,-1 0,1-1,0 0,0 1,-1-1,1 0,1-1,-1 1,0 0,0-1,1 0,-1 0,0 0,1 0,-1 0,1-1,0 0,-1 1,1-1,-1 0,1-1,0 1,68-28,-54 17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3:16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86 812,'12'2,"1"-1,0-1,0 0,-1-1,1-1,0 1,-1-2,1 0,-1-1,0 0,0 0,0-1,-1-1,0 0,0-1,0 0,6-6,213-180,-208 178,-11 7,0-1,1 2,0 0,0 0,0 1,1 0,0 1,0 1,2 0,-12 4,-1-1,1 1,-1 0,1 0,-1 1,1-1,-1 0,1 1,-1 0,1-1,-1 1,0 0,1 0,-1 0,0 1,0-1,0 0,0 1,0 0,0-1,0 1,-1 0,1 0,0 0,-1 0,0 0,1 0,-1 0,0 1,0-1,0 0,0 1,0 1,3 84,-10-67,-1 0,-1-1,-1 0,0 0,-2-1,0 0,-1-1,-1-1,-1 1,-4 2,2 1,3-5,-1 0,0-1,-2 0,1-1,-2-1,0 0,0-1,-1-1,0-1,-8 3,24-12,0-1,0 1,0 0,-1-1,1 0,0 1,0-1,-1 0,1 0,0 0,0 0,-1-1,1 1,0-1,0 1,0-1,-1 0,1 0,0 0,0 0,0 0,0 0,1-1,-1 1,0 0,0-1,1 0,-1 1,1-1,0 0,-1 0,1 0,0 0,0 0,0 0,0 0,0-1,-23-84,21 58,2 4</inkml:trace>
  <inkml:trace contextRef="#ctx0" brushRef="#br0" timeOffset="1286.297">932 615,'-6'10,"1"0,0 1,0 0,1 0,1 0,0 0,1 0,0 1,0-1,1 1,1-1,0 1,0-1,1 1,1 0,1 4,-2-14,-1 0,1 0,0 0,0-1,1 1,-1 0,0 0,1-1,-1 1,1 0,-1-1,1 0,0 1,-1-1,1 0,0 0,0 0,0 0,0 0,0 0,0-1,0 1,0-1,0 1,1-1,-1 0,0 0,0 0,0 0,0 0,0 0,1-1,-1 1,0-1,0 0,0 1,0-1,0 0,0 0,0 0,-1 0,1-1,1 0,72-64,34-112,-54 115,-53 63,0 1,-1-1,1 1,-1 0,1-1,-1 1,1 0,-1 0,0 0,1 0,-1 1,0-1,0 0,0 0,0 1,0-1,0 1,0-1,0 1,0-1,-1 1,1-1,-1 1,1 0,-1-1,0 1,1 0,-1-1,0 1,0 0,0-1,0 1,-1 0,1-1,0 1,-1 0,0 0,1 1,9 232,2-134,-5 0,-5 84,-2-118,-14 24,14-89,0 1,0-1,0 1,0-1,0 0,0 0,-1 1,1-1,-1 0,0 0,1 0,-1 0,0-1,0 1,0-1,-1 1,1-1,0 1,0-1,-1 0,1 0,-1 0,1-1,-1 1,1 0,-1-1,1 0,-1 0,0 1,1-1,-1-1,-2 1,2-1,0 0,-1 0,1-1,0 1,0-1,1 0,-1 1,0-1,0-1,1 1,-1 0,1 0,0-1,0 0,0 1,0-1,0 0,1 0,-1 0,1 0,-1 0,1 0,0 0,1-1,-1 1,0-3,-3-90,10 67,2 1,1 1,1-1,1 2,2-1,1 2,0 0,2 0,1 2,1 0,1 1,1 0,-5 4,11-12,3 2,0 1,1 1,27-16,4-5,-59 44,1 0,0-1,0 1,0 0,0 1,1-1,-1 0,1 1,0 0,-1 0,1 0,0 0,0 1,0 0,1-1,-1 1,0 1,0-1,1 1,-1-1,0 1,1 1,-1-1,0 0,0 1,1 0,-1 0,0 0,0 1,0-1,0 1,0 0,-1 0,1 1,0-1,2 3,-2 2,0 0,-1 1,0-1,-1 0,1 1,-2 0,1 0,-1-1,0 1,0 0,-1 0,0 0,-1 0,1 0,-2 0,1 0,-1-1,0 1,-1 0,0-1,0 0,0 0,-1 0,0 0,0 0,-1-1,0 0,0 0,-1 0,0 0,1-1,-2 0,1 0,-1-1,1 0,-1 0,0 0,-1-1,1 0,-1 0,9-4,-1 1,1 0,-1-1,0 1,1 0,-1-1,1 1,-1 0,0-1,1 1,-1-1,0 1,1-1,-1 1,0-1,0 1,1-1,-1 1,0-1,0 0,0 1,0-1,0 1,0-1,0 1,0-1,0 0,0 1,0-1,0 1,0-1,0 1,-1-1,1 1,0-1,0 1,-1-1,1 1,0-1,-1 1,1-1,0 1,-1-1,1 1,-1 0,1-1,-1 1,1 0,-1-1,1 1,-1 0,1 0,-1 0,1-1,-1 1,14-5,1 1,0 0,0 0,0 2,0 0,1 0,-1 1,1 1,-1 0,1 2,-1-1,65 0,-65-3,0 0,1-1,-1-1,-1 0,1-1,0 0,-1-1,0-1,-1 0,1 0,-2-2,1 1,-1-1,0-1,-1 0,0-1,4-5,5-8,-1-1,-1-1,-1-1,-1 0,-2-1,-1-1,6-19,-12 31,1 0,-1-1,-1 0,-1-1,0 1,-1-1,-1 1,0-15,-2 31,0 1,0-1,0 0,0 0,0 1,-1-1,1 0,0 0,-1 1,1-1,-1 1,0-1,0 0,1 1,-1-1,0 1,0 0,-1-1,1 1,0 0,0-1,0 1,-1 0,1 0,-1 0,1 0,-1 1,1-1,-1 0,0 1,1-1,-1 0,0 1,1 0,-1 0,0-1,1 1,-1 0,0 0,0 0,1 1,-1-1,0 0,0 1,1-1,-1 1,1-1,-1 1,0 0,1 0,-1 0,1 0,0 0,-1 0,1 0,0 0,-1 0,1 1,0-1,0 1,0-1,0 0,1 1,-1 0,-51 120,49-102,0 0,2 0,0-1,1 1,1 0,1 0,1 0,0 0,2-1,0 0,1 0,1 0,1-1,0 0,2 0,0-1,7 10,-7-11,-8-14,0 0,0 0,0 0,-1 0,1 0,-1 1,0-1,1 1,-1-1,0 1,-1-1,1 1,0 0,-1-1,1 1,-1 0,0 0,0-1,0 1,0 0,-1-1,1 2,-8 5</inkml:trace>
  <inkml:trace contextRef="#ctx0" brushRef="#br0" timeOffset="1534.33">1835 586,'34'0,"30"-4,9-3,-4 1,-7 1,-11 2,-8 1,-8 1,-4 0,-3 1,-6 0</inkml:trace>
  <inkml:trace contextRef="#ctx0" brushRef="#br0" timeOffset="1886.212">2456 728,'17'-3,"1"-1,-1-1,0-1,-1 0,1-2,-1 1,-1-2,1 0,-2-1,1 0,-1-1,-1-1,0 0,10-13,-22 23,1 1,-1-1,1 0,-1 0,0 0,1 0,-1 0,0 0,-1 0,1 0,0 0,-1-1,1 1,-1 0,1 0,-1-1,0 1,0 0,0-1,-1 1,1 0,0 0,-1-1,1 1,-1 0,0 0,0 0,0 0,0 0,0 0,0 0,-1 0,1 0,-1 0,1 1,-1-1,1 0,-1 1,0 0,0-1,0 1,0 0,0 0,0 0,0 0,0 0,-1 1,1-1,0 1,0-1,-1 1,-1 0,-6 1,-1 0,0 1,0 0,1 1,-1 0,1 1,0 0,0 0,0 1,0 1,1 0,0 0,0 0,1 1,0 1,0-1,1 1,0 1,0-1,1 1,0 1,0-1,1 1,0 0,1 0,0 0,1 0,0 1,0 0,1-1,0 7,2-12,-1 0,1 1,0-1,0 1,0-1,1 0,0 1,0-1,1 0,-1 0,1 0,0 0,0 0,1 0,-1 0,1-1,0 1,1-1,-1 0,1 0,-1 0,1 0,0-1,1 1,-1-1,1 0,-1 0,1-1,0 0,0 1,0-2,0 1,0 0,1-1,-1 0,0 0,3-1,14 2,0-1,-1-1,1-1,0-1,0-1,0 0,-1-2,0-1,0 0,0-2,-1 0,6-5,-2 1</inkml:trace>
  <inkml:trace contextRef="#ctx0" brushRef="#br0" timeOffset="2403.531">2879 869,'46'-51,"-3"-2,-2-2,13-24,-29 41,-14 19,-9 15,0 0,-1 1,1-1,0 0,1 1,-1-1,1 1,-1-1,1 1,0 0,0 0,0 1,1-1,-1 1,1-1,-1 1,1 0,0 0,0 1,2-1,-3 3,-1 1,0 0,0 0,0 0,0 0,0 0,-1 0,1 1,-1-1,1 0,-1 1,0-1,0 1,0 0,0-1,0 1,-1 0,1 0,-1-1,0 1,0 0,0 0,0 0,0-1,-1 1,1 0,-1 0,0-1,1 1,-1 0,-1-1,0 3,2-3,-2 0,0 0,1 1,0-1,-1 1,1-1,0 1,0 0,1-1,-1 1,0 0,1-1,0 1,0 0,0 0,0 0,0-1,0 1,1 0,-1 0,1-1,0 1,-1 0,1-1,1 1,-1-1,0 1,1-1,-1 0,1 1,0-1,-1 0,1 0,0 0,0 0,1-1,-1 1,0-1,1 1,-1-1,1 0,-1 1,1-1,-1-1,2 1,9-2,0-2,0 0,0-1,0 0,-1 0,0-2,0 1,0-2,0 0,-1 0,0-1,5-4,-14 10,15-11,-11 8,-1 0,1 1,0-1,1 1,-1 0,0 1,1 0,0 0,0 0,0 0,0 1,0 1,1-1,-1 1,1 0,-1 1,4 0,-8 2,0 1,0-1,0 1,-1 0,1 0,-1 0,0 0,1 0,-2 0,1 1,0-1,-1 1,1 0,-1-1,0 1,0 0,-1 0,1-1,-1 1,1 0,-1 0,-1 0,1 0,0 0,-1-1,0 1,0 0,0 0,0-1,-1 1,1-1,-1 1,0 0,-2 9,1 1,0 0,0 1,1-1,1 0,0 0,1 1,1-1,0 1,1-1,2 7,2-3</inkml:trace>
  <inkml:trace contextRef="#ctx0" brushRef="#br0" timeOffset="35126.412">565 1772,'-32'5,"0"0,1 2,0 2,1 0,-1 2,2 2,0 0,0 2,2 1,-20 16,39-28,0 1,1 1,0-1,0 1,0 1,1-1,0 1,0 0,1 1,0-1,0 1,0 0,1 0,1 1,-1-1,1 1,1 0,-1-1,2 1,-1 1,1-1,1 0,-1 0,2 0,0 6,0-11,1-1,0 1,0-1,0 1,0-1,0 0,1 0,-1 0,1 0,0 0,0-1,0 1,0-1,1 0,-1 0,0 0,1-1,0 1,-1-1,1 1,0-1,0 0,-1-1,1 1,0-1,4 0,103-15,-77-1,-1-1,-1-1,-1-2,0-1,-1-2,-2-1,0-1,22-27,-6 9,-43 42,0-1,0 0,0 1,0-1,1 1,-1-1,0 1,1 0,0-1,-1 1,1 0,0 0,-1 0,1 0,0 0,0 1,0-1,0 1,0-1,0 1,0-1,0 1,0 0,0 0,0 0,0 0,0 1,0-1,0 0,-1 1,1-1,0 1,0 0,0 0,0 0,0 0,-1 0,1 0,-1 0,1 0,-1 1,2 0,36 76,-36-68,1-1,0 1,0-1,1 1,0-2,1 1,0 0,0-1,1 0,0-1,5 5,64 22,-56-31</inkml:trace>
  <inkml:trace contextRef="#ctx0" brushRef="#br0" timeOffset="35991.25">1554 1744,'-149'270,"138"-241,12-20,9-19,10-21,137-209,-157 238,0 1,1 0,-1-1,0 1,1-1,-1 1,1 0,0-1,-1 1,1 0,0 0,0 0,0-1,0 1,0 0,0 0,0 0,0 0,0 1,0-1,0 0,1 0,-1 1,0-1,1 1,-1-1,0 1,1-1,-1 1,1 0,-1 0,1 0,-1 0,0 0,1 0,-1 0,1 0,-1 0,1 1,-1-1,0 1,1-1,-1 1,0-1,1 1,-1 0,1 0,29 136,-29-132,1 0,-1 0,1 0,0-1,0 1,0-1,1 0,0 0,0 0,0 0,0 0,0-1,1 0,-1 0,1 0,0-1,0 0,0 1,0-2,1 1,-1-1,0 1,1-1,-1-1,1 1,-1-1,1 0,-1 0,1-1,-1 0,0 0,1 0,-1 0,0-1,1 0,-1 0,0 0,-1-1,1 0,0 1,-1-2,3-1,3-7,0 0,0-1,-1-1,-1 1,0-1,-1-1,0 1,-2-1,1-1,-2 1,0-1,-1 1,1-13,3-6,6 4,-5 24</inkml:trace>
  <inkml:trace contextRef="#ctx0" brushRef="#br0" timeOffset="36348.94">2315 1941,'9'-11,"2"1,-1-1,-1 0,1-1,-2 0,0-1,0 1,-1-2,-1 1,0-1,-1 0,0 0,-1 0,0-7,-4 18,1 1,-1 0,0 0,-1-1,1 1,0 0,-1 0,1-1,-1 1,0 0,0 0,1 0,-1 0,-1 0,1 0,0 0,0 0,-1 0,1 1,-1-1,0 1,1-1,-1 1,0-1,0 1,0 0,0 0,0 0,0 0,0 0,0 0,0 1,-1-1,1 1,0 0,0-1,-1 1,1 0,0 0,0 0,-2 1,-88 32,83-26,0 0,0 1,1 1,0-1,0 1,1 1,1-1,-1 1,1 0,1 1,0 0,-1 4,4-11,1 0,0 1,0-1,0 0,0 1,1 0,-1-1,1 1,0-1,1 1,-1-1,1 1,0-1,0 1,0-1,1 1,-1-1,1 0,0 0,0 0,1 0,-1 0,1-1,0 1,0-1,0 1,0-1,1 0,-1 0,1-1,0 1,3 1,3 1,1-1,-1 0,1-1,0 0,1 0,-1-1,0-1,1 0,-1 0,1-1,-1-1,0 0,1 0,-1-1,0-1,0 0,0 0,0-1,7-4,6-4</inkml:trace>
  <inkml:trace contextRef="#ctx0" brushRef="#br0" timeOffset="36776.586">2653 1716,'-6'18,"0"1,2-1,0 1,1 0,1 1,0-1,2 0,0 1,1-1,4 18,-5-35,0 1,1 0,0-1,0 1,0-1,0 1,0-1,0 0,1 1,-1-1,1 0,0 0,0 0,-1 0,1 0,0 0,1-1,-1 1,0 0,0-1,1 0,-1 0,1 0,-1 0,1 0,-1 0,1 0,0-1,-1 0,1 1,0-1,-1 0,1 0,0 0,-1-1,1 1,0-1,-1 1,1-1,0 0,-1 0,1 0,-1 0,0-1,1 1,-1-1,0 1,0-1,2-1,20-17,-1-2,-1 0,-1-1,0-1,15-25,-32 43,-4 6,1-1,-1 1,0-1,1 1,-1-1,0 1,1-1,-1 1,1-1,-1 1,1 0,-1-1,1 1,-1 0,1-1,-1 1,1 0,-1 0,1-1,0 1,-1 0,1 0,-1 0,1 0,0 0,-1 0,1 0,-1 0,1 0,0 0,-1 0,1 0,0 0,-1 1,1-1,-1 0,1 0,-1 1,1-1,-1 0,1 1,-1-1,1 1,-1-1,1 0,-1 1,1-1,-1 1,0-1,1 1,-1 0,0-1,0 1,1-1,-1 1,0-1,0 1,0 0,0 0,17 49,-12-32,-4-13,1 1,0 0,0 0,0-1,0 1,1-1,0 0,0 0,1 0,-1 0,1-1,0 1,1-1,-1 0,1 0,-1 0,1-1,0 0,0 0,1 0,-1 0,1-1,-1 0,1 0,0-1,0 1,0-1,-1-1,1 1,0-1,0 0,0 0,0-1,0 1,0-1,0-1,0 1,0-1,-1 0,1 0,-1-1,2-1,6-7,-1-1,-1 0,0-1,-1 0,0-1,-1 0,-1-1,0 0,-1 0,0-1,-1 0,-1 0,-1 0,0 0,-1-1,0-12,0 4</inkml:trace>
  <inkml:trace contextRef="#ctx0" brushRef="#br0" timeOffset="32296.754">19559 982,'31'-22,"-1"-1,0-1,-2-1,-1-2,14-18,-16 14,0-1,-3-2,0 0,-2-1,-2-1,49-117,-65 150,-1-1,1 0,0 0,-1 0,0 0,0 0,0 0,0 0,-1 0,0 0,0-1,0 1,0 0,-1 0,1 0,-1 0,0 0,0-1,-1 2,1-1,-1 0,0 0,0 0,0 1,0-1,-1 1,1 0,-1 0,-3-3,1 7,0 0,0 0,1 1,-1 0,0 0,0 0,1 0,0 1,-1 0,1 0,0 0,0 0,1 1,-1-1,1 1,-1 0,1 0,-2 3,1-2,-2 3,0 0,0 0,0 0,1 1,0 0,1 0,0 0,0 1,1 0,1-1,-1 2,3-8,-1 0,0 1,1-1,0 1,0-1,0 1,0-1,1 1,-1-1,1 1,0-1,0 1,0-1,0 0,1 0,-1 1,1-1,0 0,0 0,0-1,0 1,1 0,-1-1,1 1,0-1,-1 0,1 0,0 0,0 0,0-1,0 1,3 0,5 1,-1 0,1-1,0 0,0-1,0 0,0-1,0 0,0-1,0 0,0-1,-1 0,1-1,0 0,-1 0,0-1,2-2,62-15,-72 21,-1-1,0 0,1 1,-1-1,0 1,1-1,-1 1,1 0,-1 0,1 0,-1 0,1 0,-1 0,1 0,-1 0,1 0,-1 1,0-1,1 1,-1-1,1 1,-1-1,0 1,1 0,-1 0,0 0,0 0,0-1,0 2,0-1,0 0,0 0,0 0,0 0,0 1,-1-1,1 0,0 1,-1-1,1 0,-1 1,1-1,-1 1,0-1,0 1,0-1,0 1,0-1,0 0,0 2,-23 78,18-69,-19 89,24-97,-1 0,1 0,0 0,0 0,0-1,1 1,0 0,-1 0,1 0,0 0,1-1,-1 1,1-1,0 1,-1-1,2 1,-1-1,0 0,1 0,-1 0,1 0,0-1,0 1,2 1,11 4</inkml:trace>
  <inkml:trace contextRef="#ctx0" brushRef="#br0" timeOffset="32713.092">20377 812,'29'-8,"0"-2,-1-1,-1-2,1 0,-2-2,0-1,-1-1,-1-1,12-12,17-38,-51 66,-1 0,0 0,1-1,-1 1,0 0,0 0,-1-1,1 1,0-1,-1 1,1-1,-1 1,0-1,0 1,0-1,0 1,0 0,-1-1,1 1,-1-1,1 1,-1-1,0 1,0 0,0 0,0-1,-1 1,1 0,0 0,-1 0,0 0,0 0,-3 0,0 1,0 0,0 0,-1 0,1 0,-1 1,1 0,0 0,-1 1,1-1,0 1,-1 0,1 1,0-1,0 1,0 0,0 0,0 1,0-1,1 1,-1 0,1 0,-4 4,-10 7,1 1,0 0,1 1,1 1,0 1,1 0,1 1,1 0,1 1,0 0,2 1,-3 8,9-25,1-1,0 0,0 0,0 1,1-1,-1 1,1 0,-1-1,1 1,1 0,-1 0,0 0,1-1,0 1,0 0,0 0,0 0,1 0,-1 0,1 0,0-1,0 1,1 0,-1-1,1 1,-1-1,1 1,0-1,1 0,-1 1,0-1,1-1,0 1,0 0,0-1,0 1,0-1,0 0,1 0,-1 0,1 0,0-1,11 2,0 0,1-2,-1 0,1-1,0 0,-1-1,1-1,-1 0,1-2,-1 1,0-2,0 0,-1-1,0 0,0-1,10-6,23-16,-25 15</inkml:trace>
  <inkml:trace contextRef="#ctx0" brushRef="#br0" timeOffset="33966.272">21140 502,'-30'21,"2"1,1 2,0 0,2 2,1 1,1 1,-19 30,21 10,21-67,0 1,0-1,0 1,0 0,0-1,1 1,-1-1,0 1,1-1,-1 1,1-1,0 1,-1-1,1 0,0 1,0-1,0 0,0 0,0 1,0-1,0 0,0 0,1 0,-1 0,0 0,1-1,-1 1,0 0,1-1,-1 1,1-1,-1 1,1-1,0 0,-1 1,1-1,-1 0,1 0,-1 0,1 0,0-1,14-2,-1 0,0-2,-1 0,1 0,-1-2,0 0,0 0,-1-1,0-1,0 0,-1-1,0 0,-1-1,0 0,-1-1,3-5,43-68,-46 111,-10 16,-2-35,1-1,0 0,0 0,0 1,1-1,0 1,0-1,0 0,1 1,0-1,0 0,1 1,0-1,0 0,0 0,1 0,0-1,0 1,0-1,1 1,0-1,0 0,0-1,1 1,-1-1,1 1,0-1,1-1,-1 1,0-1,1 0,1 0,-3-2,1 0,0-1,0 0,0 0,0 0,0-1,0 1,0-1,0-1,0 1,-1 0,1-1,0 0,-1 0,1-1,-1 1,0-1,0 0,0 0,0 0,-1-1,2-1,68-87,44-56,-104 132,1 0,1 1,0 0,1 2,0-1,1 2,1 0,0 1,0 1,9-2,-26 11,0 0,0 0,1 1,-1-1,0 0,0 1,0 0,1-1,-1 1,0 0,0-1,1 1,-1 0,0 0,1 0,-1 0,0 0,1 0,-1 0,0 1,0-1,1 1,-1-1,0 0,0 1,0 0,1-1,-1 1,0 0,0 0,0-1,0 1,0 0,0 0,-1 0,1 0,0 0,0 0,-1 0,1 1,0-1,-1 0,0 0,1 1,-1-1,1 0,-1 0,0 1,0-1,0 0,0 1,0-1,0 0,0 1,0-1,-1 0,1 0,0 1,-1-1,1 0,-1 0,0 0,1 1,-1-1,0 0,-1 1,-1 0,0-1,0 1,0-1,1 0,-1 0,0 0,-1 0,1 0,0-1,0 1,0-1,0 0,0 0,0 0,-1 0,1-1,0 1,0-1,0 0,-36 0,33 3,-1 0,1 1,-1-1,1 1,0 1,0-1,0 1,0 0,1 1,0-1,0 1,0 0,0 0,1 0,0 1,0 0,0 0,1 0,0 0,0 0,0 1,1-1,0 1,0 0,1-1,0 1,0 0,0 0,1 0,0 0,1 0,-1 0,1 0,1 0,-1-1,1 1,1 1,-2-4,1 0,0 0,0 0,0-1,1 1,-1-1,1 1,0-1,0 0,0 0,0-1,1 1,-1 0,1-1,-1 0,1 0,0 0,0 0,0-1,0 0,0 1,0-1,0-1,1 1,-1-1,0 1,0-1,1-1,-1 1,4-1,6 0,1-2,-1 1,0-2,0 0,0 0,0-1,-1-1,8-5,9-8,-2-2,-1-1,0-2,-2 0,0-2,-2 0,-1-2,17-28,-10 12,-3-1,-1-1,-3-1,-2-1,-1-1,7-37,-6-16,-26 95,-3 24,-35 104,6 2,5 2,3 11,25-15,6-117,0 0,0 0,0 0,0 0,0 0,1 0,0-1,0 1,0-1,0 1,0-1,1 0,-1 0,1 0,0 0,0 0,0-1,1 1,-1-1,0 0,1 0,0 0,-1 0,1-1,0 1,0-1,0 0,1 0,6-2,1 0,0-1,-1 0,1 0,-1-2,0 1,0-1,0-1,-1 0,0-1,1 0,-2 0,1-1,-1 0,6-6,-6 6,162-106,-119 90,-51 22,0 1,1 0,-1-1,0 1,0 0,0 0,0 0,1 0,-1 0,0 0,0 0,0 0,1 0,-1 0,0 1,0-1,0 0,0 1,0-1,0 1,0-1,0 1,0 0,0-1,0 1,0 0,0 0,0 0,0 0,-1-1,1 1,0 0,-1 0,1 1,-1-1,1 0,-1 0,1 0,-1 0,0 0,0 0,1 1,-1-1,0 1,-18 84,15-80,0 1,1 0,-1 0,1 0,1 0,0 1,0-1,0 0,1 1,0-1,0 0,1 6,1-10,0 0,0 0,0 0,0 0,0-1,1 1,-1-1,1 1,0-1,-1 0,1 0,0 0,0 0,1-1,-1 1,0-1,0 0,1 0,-1 0,1 0,-1-1,0 0,1 1,-1-1,1 0,-1 0,1-1,-1 1,1-1,-1 0,1 0,-1 0,0 0,0 0,3-3,13-2</inkml:trace>
  <inkml:trace contextRef="#ctx0" brushRef="#br0" timeOffset="6187.58">4291 389,'0'0</inkml:trace>
  <inkml:trace contextRef="#ctx0" brushRef="#br0" timeOffset="7800.692">5561 1066,'256'-215,"-243"203,-1 0,0 0,0-1,-2-1,1 0,-2 0,0-1,0 0,-2-1,0 0,0 0,-2 0,0-1,-1 0,-1 0,2-13,-6 28,0-1,0 0,1 1,-1-1,-1 1,1-1,0 1,-1 0,1 0,-1-1,0 1,1 0,-1 0,0 0,0 1,0-1,-1 0,1 1,0 0,-1-1,1 1,-1 0,1 0,-1 0,1 1,-1-1,0 0,1 1,-1 0,0 0,0 0,1 0,-1 0,0 0,1 1,-1-1,0 1,1 0,-1 0,1 0,-1 0,1 0,-1 0,1 1,0-1,0 1,0 0,0 0,0-1,0 1,0 0,0 1,1-1,-1 0,1 0,0 1,-1-1,1 2,-1-2,0 1,1 0,-1 0,1-1,-1 1,1 0,0 0,0 0,1 0,-1 0,1 1,-1-1,1 0,0 0,0 0,0 0,1 0,-1 1,1-1,-1 0,1 0,0 0,1 0,-1 0,0-1,1 1,-1 0,1-1,0 1,0-1,0 1,0-1,1 0,-1 0,0 0,1 0,0 0,-1 0,1-1,0 1,0-1,0 0,0 0,0 0,0 0,0-1,0 1,0-1,3 0,140 12,-144-12,1 0,0 1,0-1,0 1,-1 0,1 0,0 0,-1 0,1 0,-1 1,0-1,1 1,-1-1,0 1,0 0,0 0,0 0,0 0,0 0,0 1,-1-1,1 0,-1 1,0-1,0 1,0 0,0-1,0 1,0 0,-1-1,1 4,-1 97,-2-72,10 66,-7-95,0 1,-1-1,1 0,0 0,0 1,1-1,-1 0,0 0,1 0,-1 0,1 0,-1 0,1 0,0-1,0 1,0-1,0 1,0-1,0 0,1 0,-1 0,0 0,0 0,1 0,-1-1,1 1,-1-1,1 1,-1-1,1 0,-1 0,1 0,-1 0,0-1,1 1,-1-1,1 0,23-7,-2-5</inkml:trace>
  <inkml:trace contextRef="#ctx0" brushRef="#br0" timeOffset="8206">6379 897,'18'-3,"0"-1,0 0,0-1,-1-1,0 0,0-1,-1-1,0-1,0 0,-1-2,0 1,-1-2,0 0,-1 0,3-4,-14 14,-1 1,1 0,0-1,-1 1,1-1,-1 0,1 1,-1-1,0 0,0 0,0 0,0 0,0 0,0 0,0 0,-1 0,1 0,-1 0,1 0,-1-1,0 1,0 0,0 0,0 0,0-1,-1 1,1 0,-1 0,1 0,-1 0,0 0,0 0,0 0,0 0,0 0,0 0,0 0,-1 1,1-1,-1 0,1 1,-1-1,0 1,0 0,1 0,-1-1,0 1,0 0,0 1,0-1,0 0,0 0,-1 1,1-1,-2 1,-2 0,0 0,0 1,0 0,0 0,0 0,0 1,0 0,1 0,-1 1,1-1,-1 1,1 0,0 0,0 1,1 0,-1 0,1 0,-1 0,1 1,1-1,-1 1,-1 3,-3 3,0 1,1 1,0-1,1 1,1 0,0 0,1 1,0-1,0 5,3-13,0 0,1 0,-1 1,1-1,0 0,1 0,-1 0,1 0,0 0,0 0,1 0,-1 0,1 0,0 0,0-1,1 1,0-1,-1 1,1-1,1 0,-1 0,1-1,-1 1,1-1,0 1,0-1,1 0,-1-1,0 1,1-1,0 0,0 0,-1 0,1-1,0 0,0 1,1-2,1 1,8 0,1-1,-1 0,1-1,-1 0,0-2,0 0,0 0,0-2,0 0,-1 0,1-1,-2-1,1-1,-1 0,0 0,0-1,-1-1,-1 0,2-2,5-5</inkml:trace>
  <inkml:trace contextRef="#ctx0" brushRef="#br0" timeOffset="8574.093">7170 586,'-12'9,"0"0,2 0,-1 1,1 0,0 1,1 0,1 1,-1 0,2 0,0 1,-3 8,9-19,0 0,1 1,0-1,-1 1,1-1,0 0,0 1,0-1,1 1,-1-1,1 1,-1-1,1 0,0 1,0-1,0 0,0 0,0 0,0 0,0 0,1 0,-1 0,1 0,0 0,0 0,-1-1,1 1,0-1,0 0,0 1,1-1,-1 0,0 0,0 0,1 0,-1-1,0 1,1-1,-1 1,1-1,-1 0,0 0,1 0,-1 0,3-1,61 33,-64-27,-1 1,0 0,0 0,0 0,-1 0,1 1,-1-1,-1 0,1 0,-1 0,-1 0,1 0,-1 0,0-1,0 1,0 0,-1-1,0 1,0-1,0 0,-1 0,0 0,0-1,0 1,0-1,-1 0,1 0,-6 2,5-1,0 0,0-1,-1 0,0 0,0 0,0-1,0 1,0-2,-1 1,1-1,-1 0,0 0,0-1,0 1,0-2,1 1,-1-1,-2 0,-9-4</inkml:trace>
  <inkml:trace contextRef="#ctx0" brushRef="#br0" timeOffset="8916.147">7564 785,'-3'3,"-14"15,0 1,1 0,2 2,0-1,1 2,0-1,2 2,1 0,-2 9,11-30,0 0,0 0,1 0,-1 0,1 0,0 0,0 0,0 0,0 1,0-1,0 0,0 0,1 0,-1 0,1 0,-1 0,1 0,0-1,0 1,0 0,0 0,0 0,0-1,0 1,0 0,1-1,-1 0,1 1,-1-1,1 0,0 1,0-1,-1 0,1 0,0 0,0-1,0 1,0 0,0-1,0 1,0-1,0 0,1 0,92-11,-86 7,0 0,0 0,0-1,-1 0,1-1,-1 0,0 0,-1 0,0-1,0 0,0-1,-1 0,0 0,0 0,-1-1,3-6,-5 10,-1 0,0 0,0 0,-1 0,0 0,0-1,0 1,0 0,-1-1,0 1,0-1,0 1,-1 0,0-1,0 1,0 0,0 0,-1-1,0 1,0 0,-1 1,1-1,-1 0,0 1,0-1,-1 1,1 0,-1 0,0 0,0 1,-1-1,1 0,-1 0,0 1,0 0,-1 0,1 0,-1 0,1 1,-1 0,0 0,0 1,0-1,0 1,0 1,0-1,0 1,0 0,0 0,-2 1,-11 4</inkml:trace>
  <inkml:trace contextRef="#ctx0" brushRef="#br0" timeOffset="9422.547">7762 1039,'104'-144,"-49"69,-54 76,1-1,-1 1,0-1,1 1,-1 0,0 0,0 0,1 0,-1 0,0 0,0 0,0 0,0 0,-1 0,1 0,0 1,0-1,-1 0,1 1,-1-1,1 0,-1 1,1-1,-1 1,0-1,0 1,0-1,0 0,0 1,0 0,2 4,0-1,-1 0,1 0,0 0,1 0,-1-1,1 1,0-1,0 0,0 0,0 0,1 0,0 0,0-1,0 1,0-1,0 0,1-1,-1 1,1-1,0 0,0 0,0 0,0-1,0 1,0-1,0 0,0-1,0 1,1-1,-1 0,0-1,0 1,0-1,0 0,1 0,-1-1,0 1,-1-1,1 0,0-1,1 0,7-7,0-1,-1-1,-1 0,1-1,-2 0,0-1,0 0,-2-1,1 1,-2-2,0 1,-1-1,4-15,-9 0,-7 35</inkml:trace>
  <inkml:trace contextRef="#ctx0" brushRef="#br0" timeOffset="9873.308">8637 785,'0'0,"0"0,-1 1,1-1,-1 0,1 1,-1-1,1 0,-1 0,1 1,-1-1,1 0,-1 0,1 0,-1 0,1 0,-1 1,1-1,-1 0,1 0,-1 0,1-1,-1 1,1 0,-1 0,1 0,-1 0,1 0,-1-1,1 1,-1 0,1 0,-1-1,1 1,0 0,-1-1,1 1,-1 0,1-1,0 1,-1-1,1 1,0 0,0-1,-1 1,1-1,0 1,0-1,0 1,-1-1,1 1,0-1,0 0,0 1,0-1,0 1,0-1,0 1,0-1,0 1,1-1,-1 1,0-1,0 1,1-1,-16 7,0 1,1 1,0 0,0 1,1 0,0 1,0 0,2 1,-1 1,1 0,-3 5,11-14,1 0,-1 1,1-1,-1 1,1-1,0 1,0 0,1-1,-1 1,1 0,0 0,0 0,0 0,1 1,-1-1,1 0,0 0,0 0,0 0,1 1,-1-1,1 0,0 0,1 0,-1 0,0 0,1-1,0 1,0 0,0-1,1 1,-1-1,1 0,0 0,0 0,0 0,0 0,0-1,0 1,1-1,-1 0,1 0,0 0,0 0,0-1,0 0,0 1,0-1,0-1,4 1,6-5,-1-1,0-1,0 0,0 0,-1-2,1 1,-2-2,1 1,-1-2,-1 1,0-1,0-1,-1 0,0-1,4-7,-8 13,54-62,-48 98,-10-21,-1 1,2-1,-1 1,2-1,-1 1,1-1,0 0,1 0,0 0,4 5,1 2</inkml:trace>
  <inkml:trace contextRef="#ctx0" brushRef="#br0" timeOffset="10305.219">8975 982,'154'-162,"-153"161,1 0,0 0,0 0,0 0,0 1,-1-1,1 0,0 1,0 0,0-1,0 1,0 0,0 0,0 0,0 0,0 1,0-1,0 0,0 1,0-1,0 1,0 0,0 0,0 0,-1 0,1 0,0 0,-1 0,1 0,-1 1,1-1,-1 1,0-1,1 1,-1-1,0 1,0 0,0 0,0-1,0 1,-1 0,1 0,-1 0,1 0,-1 0,0 0,1 0,-1 0,0 0,0 2,20 35,-15-36,0 0,0-1,0 1,1-1,-1-1,0 1,1-1,-1 1,1-2,-1 1,1-1,0 1,-1-1,1-1,-1 1,1-1,-1 0,1-1,-1 1,1-1,-1 0,0 0,0-1,0 1,0-1,0 0,-1-1,0 1,1-1,-1 0,0 0,-1 0,1 0,-1-1,0 1,0-1,2-4,6-6</inkml:trace>
  <inkml:trace contextRef="#ctx0" brushRef="#br0" timeOffset="10671.843">9737 728,'-7'2,"1"0,0 0,-1 1,1-1,0 1,0 1,0-1,1 1,-1 0,1 1,0-1,0 1,1 0,-1 0,1 0,0 1,-1 2,0-1,2-5,0 0,0 1,1-1,-1 1,1 0,0-1,0 1,0 0,0 1,0-1,1 0,-1 0,1 1,0-1,0 1,0-1,1 1,-1-1,1 1,0 0,0-1,0 1,0-1,1 1,0-1,-1 1,1-1,0 1,1-1,-1 1,1-1,-1 0,1 0,0 0,0 0,0 0,1 0,-1-1,1 1,-1-1,1 1,0-1,0 0,0 0,0 0,0-1,0 1,2 0,6 0,0-1,1 1,-1-2,1 0,-1 0,0-1,1 0,-1-1,0 0,0-1,0 0,0-1,0 0,6-5,5-1</inkml:trace>
  <inkml:trace contextRef="#ctx0" brushRef="#br0" timeOffset="11087.094">9963 897,'181'-14,"-172"12,0 0,0-1,0 1,0-2,0 1,-1-1,0-1,1 1,-2-1,1-1,-1 0,1 0,-1 0,-1-1,0 0,0 0,0 0,0-2,-4 6,-1 0,1 0,-1 0,1 0,-1 0,0 0,0 0,-1 0,1-1,-1 1,1 0,-1-1,0 1,0 0,-1-1,1 1,-1 0,0 0,1-1,-1 1,-1 0,1 0,0 0,-1 0,0 0,1 0,-1 1,0-1,0 0,-1 1,1 0,-1-1,1 1,-1 0,0 0,1 1,-1-1,0 0,0 1,0 0,0 0,-1 0,1 0,0 0,0 0,-1 1,1 0,-3 0,-2-1,0 1,0 0,-1 0,1 1,0 0,0 1,0 0,0 0,0 1,0 0,1 0,-1 0,1 1,0 0,0 1,0 0,1 0,0 0,0 1,0 0,1 0,-1 0,1 1,1 0,-1 0,1 0,1 0,-1 1,1-1,1 1,-1 0,1 0,0 0,1 0,0 0,1 1,-1-1,2 4,0-2,1 0,1 0,0 0,0-1,1 1,1-1,-1 0,1 0,1 0,-1-1,2 0,-1 0,1 0,0-1,1 0,-1-1,1 1,1-1,-1-1,1 0,0 0,0 0,1-2,-1 1,1-1,0 0,0-1,0 0,0-1,0 0,0 0,4-1,15 2,1-1,-1-1,0-2,0-1,-1-1,1-1,-1-2,0 0,0-2,16-8,-20 4</inkml:trace>
  <inkml:trace contextRef="#ctx0" brushRef="#br0" timeOffset="6016.801">4234 756,'5'19,"1"16,1 7,-7-4,-3-8</inkml:trace>
  <inkml:trace contextRef="#ctx0" brushRef="#br0" timeOffset="6653.3">4488 1039,'115'-253,"-115"252,0-1,1 1,-1 0,0 0,0 0,1 0,-1 0,0 0,1 0,-1 0,1 0,-1 0,1 0,0 1,-1-1,1 0,0 0,0 0,0 1,-1-1,1 0,0 1,0-1,0 1,0-1,0 1,0 0,0-1,0 1,0 0,0 0,1-1,-1 1,0 0,0 0,0 0,0 0,0 1,0-1,0 0,0 0,0 1,0-1,0 0,0 1,0-1,0 1,0 0,0-1,0 1,0 0,-1-1,1 1,0 0,0 0,-1 0,1 0,0-1,-1 1,1 0,-1 0,0 0,1 0,-1 1,3 3,-2 1,1 0,-1-1,1 1,1-1,-1 1,1-1,0 0,0 0,0 0,1 0,-1-1,1 0,1 1,-1-1,0-1,1 1,0-1,0 1,0-1,0-1,1 1,-1-1,1 0,-1 0,1 0,0-1,-1 0,1 0,0-1,0 1,0-1,1-1,0-2,0 0,1-1,-1 0,-1 0,1 0,0-1,-1 0,0-1,0 1,-1-1,0 0,0-1,0 1,-1-1,1 0,-2 0,1 0,-1 0,0-1,-1 0,1 1,-2-1,1 0,-1 0,0 0,-1 0,0 0,0 0,0 0,-1 0,-1 0,0-3,-5-8</inkml:trace>
  <inkml:trace contextRef="#ctx0" brushRef="#br0" timeOffset="17257.808">11261 699,'-1'44,"-1"-31,1 0,0 0,1 0,1 0,0 0,0 0,1 0,1 0,0 0,1-1,0 1,1-1,1 0,0 0,3 3,-5-11,1 0,1 0,-1-1,1 0,-1 0,1 0,0-1,0 0,0 0,0 0,0-1,0 0,1 0,-1 0,0-1,1 0,-1 0,0-1,1 0,-1 0,0 0,0-1,0 0,0 0,0 0,0-1,0 0,-1 0,0-1,1 1,-1-1,0 0,-1-1,1 1,-1-1,1-1,94-117,-99 122,0 0,0 0,1 0,-1 0,0 0,0 0,1 0,-1 0,0 0,1 0,-1 0,1 0,-1 0,1 0,0 0,-1 1,1-1,0 0,-1 0,1 1,0-1,0 0,0 1,0-1,0 1,0-1,0 1,0 0,0-1,0 1,0 0,0 0,0 0,0-1,0 1,0 0,0 0,0 1,0-1,0 0,0 0,0 0,0 1,0-1,0 0,0 1,0-1,0 1,0-1,0 1,0 0,-1-1,1 1,0 0,0 0,8 40,-9-36,0-1,1 0,-1 0,1 0,0 0,0 0,0 0,1 0,-1-1,1 1,0 0,0-1,0 1,1-1,-1 0,1 1,0-1,0-1,0 1,0 0,0-1,0 1,1-1,2 1,-1-1,-1-1,0 0,1 0,0 0,-1-1,1 1,-1-1,1 0,0 0,-1-1,1 0,-1 1,1-2,-1 1,1 0,-1-1,0 0,0 0,0 0,0 0,0-1,0 0,-1 0,1 0,-1 0,3-3,75-98,-71 87,-2 1</inkml:trace>
  <inkml:trace contextRef="#ctx0" brushRef="#br0" timeOffset="17526.106">12221 756,'0'19,"0"11,-5 1,-6 0,-1-6</inkml:trace>
  <inkml:trace contextRef="#ctx0" brushRef="#br0" timeOffset="17772.108">12221 361,'0'0</inkml:trace>
  <inkml:trace contextRef="#ctx0" brushRef="#br0" timeOffset="19277.416">13604 785,'16'2,"1"-1,-1 0,1-2,-1 1,1-2,-1 0,0-1,0-1,0 0,0-2,0 1,-1-2,0 0,-1-1,9-5,-16 8,0-1,-1 0,1 0,-1 0,-1-1,1 0,-1 0,0-1,-1 1,1-1,-2 0,3-6,-5 11,0 1,0-1,0 0,-1 0,1 0,-1 0,0 0,0 0,0 0,0 0,0 0,-1 0,0 0,1 0,-1 0,0 0,0 1,0-1,-1 0,1 1,-1-1,0 1,1-1,-1 1,0 0,0-1,-1 1,1 0,0 1,-1-1,1 0,-1 1,1-1,-1 1,0 0,0 0,1 0,-1 0,-6-1,0 0,0 1,-1 0,1 1,0 0,0 0,0 1,0 0,0 0,0 1,0 1,0-1,1 2,-1-1,1 1,0 0,0 1,0-1,1 2,-1-1,1 1,0 0,1 1,0-1,0 1,0 1,1-1,0 1,0 0,1 0,0 0,1 0,0 1,0 0,0-1,1 1,1 0,-1 0,2 1,-1-1,1 0,1 0,-1-2,0-1,1 1,0-1,0 1,1-1,0 0,0 0,1 0,-1 0,1 0,1 0,-1-1,1 1,0-1,0 0,0 0,1-1,-1 1,1-1,1 0,-1 0,0-1,1 1,4 1,4 2,1-1,0 0,0-1,0-1,1 0,-1-1,1-1,0 0,9-1,-14 0,1-1,-1 0,1 0,-1-1,0-1,0 0,0 0,0-1,0-1,0 1,-1-2,1 0,-1 0,0 0,-1-2,1 1,-1-1,0-1,80-101,-78 93</inkml:trace>
  <inkml:trace contextRef="#ctx0" brushRef="#br0" timeOffset="19592.4">14281 531,'74'255,"-38"-162,-35-92,0 0,-1-1,1 1,0 0,0 0,0 0,0-1,0 1,0 0,0-1,0 1,0-1,0 1,0-1,0 0,0 1,0-1,1 0,-1 0,0 0,0 0,0 0,0 0,1 0,-1 0,0 0,0-1,0 1,0 0,0-1,0 1,0-1,0 1,0-1,0 0,0 1,0-1,0 0,0 0,0 1,0-1,-1 0,1 0,0 0,-1 0,1-1,32-50,-31 47,89-171,-43 63,-41 89</inkml:trace>
  <inkml:trace contextRef="#ctx0" brushRef="#br0" timeOffset="19926.64">14902 728,'15'-16,"-1"0,-1-2,0 1,-1-2,-1 0,-1 0,-1 0,0-2,0-2,-8 21,0 1,-1 0,1-1,0 1,-1-1,1 1,-1-1,1 1,-1-1,0 1,1-1,-1 1,0-1,0 0,0 1,0-1,0 1,-1-1,1 1,0-1,-1 1,1-1,-1 1,0-1,1 1,-1-1,0 1,0 0,0-1,0 1,0 0,0 0,0 0,0 0,-1 0,1 0,0 0,-1 0,1 1,0-1,-1 0,1 1,-1-1,1 1,-1-1,0 1,1 0,-1 0,1 0,-1 0,1 0,-1 0,0 0,1 0,-1 1,1-1,-1 0,1 1,-1 0,1-1,-2 2,-9 3,0 2,0-1,1 2,0-1,0 2,1-1,0 1,0 1,1 0,0 0,1 1,0 0,1 1,0-1,1 1,0 1,1-1,0 1,1 0,1 0,0 0,0 0,2 1,-1 6,1-16,1 0,-1 0,1 0,0 1,1-1,-1 0,1 0,-1 0,1 0,0 0,1 0,-1 0,1 0,0 0,-1 0,2-1,-1 1,0-1,1 0,0 1,-1-1,1 0,1 0,-1-1,0 1,1-1,-1 0,1 0,-1 0,1 0,0 0,0-1,0 0,0 0,0 0,0 0,1-1,-1 1,12 0,1-1,0 0,0-1,-1-1,1 0,-1-1,1-1,-1-1,0 0,-1-1,1-1,-1 0,-1-1,1-1,1-2,8-6</inkml:trace>
  <inkml:trace contextRef="#ctx0" brushRef="#br0" timeOffset="20308.914">15184 869,'181'-186,"-165"167,9-2,-14 43,-11-16,0 0,1 0,-1 0,1-1,0 1,1 0,-1-1,1 1,0-1,0 0,1 1,0-1,0 0,0 0,0-1,1 1,0-1,0 0,0 1,0-2,1 1,-1-1,1 1,0-1,4 2,0-2,0 0,0-1,0 0,1 0,-1-1,1 0,-1-1,1 0,-1-1,0 1,1-2,-1 1,0-2,1 1,-1-1,0 0,-1-1,1 0,-1 0,0-1,0 0,0-1,0 1,-1-2,0 1,0-1,-1 0,0 0,0-1,-1 1,3-6,3-8</inkml:trace>
  <inkml:trace contextRef="#ctx0" brushRef="#br0" timeOffset="20603.982">16031 22,'5'43,"-3"39,-3 14,0-4,0-8,0-13,0-10,0-10,0-9,1-7,5-4,1-3,0-1,-1-1,-1 0,-2 1,-1-5</inkml:trace>
  <inkml:trace contextRef="#ctx0" brushRef="#br0" timeOffset="20842.085">15833 586,'38'-4,"33"-3,8 1,-9 6,-12 3,-15 1</inkml:trace>
  <inkml:trace contextRef="#ctx0" brushRef="#br0" timeOffset="21426.371">16398 615,'-2'12,"1"0,0 0,1 0,0 0,1 0,0 0,1 0,0 0,1 0,1-1,0 1,0-1,1 0,0 0,1 0,0-1,1 0,4 5,-7-11,1-1,-1 1,1-1,0 0,-1-1,1 1,0-1,1 0,-1 0,0-1,1 1,-1-1,0 0,1-1,0 1,-1-1,1 0,-1-1,1 1,-1-1,1 0,-1 0,0-1,1 0,-1 0,0 0,0 0,0-1,-1 0,1 0,-1 0,1-1,-1 0,0 1,0-1,-1 0,1-1,-1 1,0-1,0 0,0 1,-1-1,1-3,56-109,-49 91</inkml:trace>
  <inkml:trace contextRef="#ctx0" brushRef="#br0" timeOffset="22959.296">17019 643,'-10'1,"0"1,0 0,0 1,1 0,-1 1,1 0,-1 0,1 1,1 0,-1 1,1 0,0 0,0 1,0 0,-2 4,7-9,1 1,0-1,1 1,-1-1,0 1,1-1,-1 1,1 0,0 0,0 0,0 0,0 0,1 0,-1 0,1 0,0 0,0 0,0 0,0 0,0 0,1 0,-1 0,1 0,0 0,0 0,0 0,0 0,1-1,-1 1,1 0,-1-1,1 1,0-1,0 1,0-1,0 0,1 0,-1 0,0 0,1-1,0 1,-1 0,1-1,0 0,0 0,0 0,2 1,7-1,0 1,0-2,0 0,0 0,0-1,0-1,0 0,0 0,-1-1,1-1,-1 0,0 0,0-1,0-1,-1 0,0 0,0-1,0 0,-1-1,0 0,0 0,-1-1,3-4,-10 11,0 0,0 1,1-1,-1 0,1 1,0-1,-1 1,1-1,0 1,0 0,0 0,0 0,0 0,0 0,0 0,0 1,0-1,0 0,0 1,1 0,-1 0,0-1,0 1,1 1,-1-1,0 0,0 0,0 1,0-1,1 1,-1 0,0 0,0 0,0 0,0 0,0 0,-1 0,1 1,0-1,-1 1,1-1,0 1,-1 0,0-1,1 1,-1 0,0 0,1 1,0 2,1 0,0-1,0 0,0 1,1-1,0 0,0-1,0 1,0-1,0 0,1 1,-1-2,1 1,0-1,0 1,0-2,0 1,0 0,0-1,0 0,1 0,-1 0,1-1,-1 0,0 0,1 0,-1-1,0 0,1 0,-1 0,0-1,5-1,5-6,1-1,-2-1,1 0,-2-1,1-1,-2 0,0-1,0 0,-1 0,32-37,-27 31,-1-1,0 0,-2-1,-1-1,-1 0,0 0,-2-1,-1-1,-1 1,0-6,1-86,-8 113,-1 0,1 1,-1-1,1 0,-1 0,0 1,0-1,0 1,0-1,0 1,0-1,-1 1,0 0,1 0,-1-1,0 1,0 0,0 1,0-1,0 0,0 0,-1 1,1 0,-1-1,1 1,-1 0,1 0,-1 0,0 1,1-1,-1 0,0 1,1 0,-1 0,0 0,0 0,0 0,1 0,-3 1,-6 4,1 0,-1 0,1 1,1 0,-1 1,1 0,0 1,1 0,0 0,0 1,0 0,1 0,1 0,0 1,0 0,1 1,0-1,1 1,0 0,0 0,1 0,1 0,0 1,0 8,-2-7,2 1,-1 0,2 0,0 0,0 0,1 0,1 0,1-1,0 1,0 0,1 0,1-1,1 0,0 0,0 0,1 0,1-1,0 0,1 0,0-1,0 0,2 0,-1-1,1 0,1-1,-1 0,2-1,-1 0,1-1,4 2,-6-3,-1-1,1 0,0 0,1-1,-1-1,1 1,0-2,-1 0,1 0,0-1,0 0,1-1,-1 0,0-1,0 0,0 0,0-2,-1 1,1-1,0-1,-1 0,1-1,9-11,0-1,-2-1,0-1,-1 0,-1-1,-1-1,0 0,-2-1,-1-1,0 0,0-6,-8 21,76-229,-78 230,2-3,-1-1,0-1,0 1,-1 0,0-1,-1 1,-1-1,0 1,0-1,-1 1,-2-9,3 19,0 0,-1-1,1 1,0 0,-1 0,1 0,-1 0,1 0,-1 0,0 0,1 0,-1 0,0 0,0 0,0 0,0 1,0-1,0 0,0 1,0-1,0 0,0 1,0 0,0-1,0 1,0-1,0 1,0 0,-1 0,1 0,0 0,0 0,0 0,-1 0,1 0,0 0,0 0,0 1,0-1,-1 0,1 1,0-1,0 1,0-1,0 1,0 0,0 0,-41 40,31-25,1 1,0 0,1 0,1 1,1 0,0 0,2 1,0-1,1 1,0 5,-4 19,4-28,1 0,0 0,1 1,1-1,0 1,2-1,-1 1,2-1,0 1,4 13,-2-18,0-1,1 1,0-1,1 0,0-1,1 1,-1-1,2 0,-1-1,2 0,-1 0,1 0,0-1,0-1,8 5,-12-8,1 0,0 0,0 0,0-1,0 1,1-1,-1-1,1 1,-1-1,1-1,0 1,-1-1,1 0,-1 0,1-1,0 0,-1 0,1-1,-1 0,0 0,1 0,-1-1,0 1,-1-2,1 1,0-1,0 0,1-1,-1 1,0-1,0 0,-1 0,1-1,-1 0,0 1,-1-2,1 1,-1-1,0 1,-1-1,0 0,0-1,0 1,0-5,-3 11,0 0,0 1,-1-1,1 0,0 1,-1-1,1 0,-1 1,1-1,0 1,-1-1,1 0,-1 1,0-1,1 1,-1 0,1-1,-1 1,0 0,1-1,-1 1,0 0,1-1,-1 1,0 0,0 0,1 0,-1 0,0 0,0 0,1 0,-1 0,0 0,1 0,-1 0,0 0,0 1,1-1,-1 0,0 1,1-1,-1 0,0 1,1-1,-1 1,1-1,-1 1,1-1,-1 1,1-1,-1 1,1-1,-1 1,1 0,0-1,-1 1,1 0,0-1,0 1,-1 0,1-1,0 1,0 0,0 0,0 0,-35 88,35-87,-1 1,1 0,0-1,0 1,0 0,0-1,1 1,-1 0,1-1,0 1,-1-1,1 1,0-1,0 1,1-1,-1 0,1 1,-1-1,1 0,-1 0,1 0,0 0,0 0,0-1,0 1,0-1,1 1,-1-1,0 0,1 1,-1-1,1-1,-1 1,2 0,2 1,1-1,-1 0,1 0,-1 0,1-1,-1 0,1-1,-1 1,1-1,-1 0,1-1,-1 0,0 0,0 0,0 0,0-1,0 0,0-1,-1 1,4-4,94-98,-64 57,-37 47,-1 0,1 0,-1 0,1 0,-1 0,1 1,-1-1,1 0,0 1,-1-1,1 1,0-1,0 1,-1 0,1 0,0 0,0 0,-1 0,1 0,0 0,0 1,-1-1,1 0,0 1,-1 0,1-1,0 1,-1 0,1 0,-1 0,1 0,-1 0,0 0,1 0,-1 1,0-1,0 0,0 1,1 1,46 60,-47-62,16 23,0-1,-2 2,0 1,-2-1,-1 2,-1 0,-1 0,-2 1,0 0,-2 1,-1 0,-2 0,0 0,-2 0,-1 0,-2 0,-1 0,-1 0,-4 16,0-19,-2 0,0-1,-1-1,-2 0,0 0,-2-1,0-1,-2-1,0 0,-13 11,24-27,1-2,-1 1,0 0,0-1,0 0,0-1,-1 1,1-1,-1-1,1 1,-1-1,-5 1,9-2,1 0,0 0,-1 0,1 0,0 0,-1 0,1-1,0 1,-1-1,1 1,0-1,0 0,-1 0,1 0,0 0,0-1,0 1,0 0,1-1,-1 1,0-1,1 0,-1 0,1 1,-1-1,1 0,0 0,0 0,0-1,0 1,0 0,0 0,0 0,1-1,-1 1,1 0,0-3,0-8,2-1,-1 0,2 1,0-1,0 1,2 0,-1 0,2 0,0 0,0 1,5-6,-2 0,17-31,3 0,2 2,2 1,1 2,3 1,25-22,50-19,-79 63</inkml:trace>
  <inkml:trace contextRef="#ctx0" brushRef="#br0" timeOffset="18260.26">12559 164,'10'38,"3"32,-1 9,-2 1,-8-9,-4-12,-1-6,-1-7,0-6,-3-6,-1-4,0-2,3 0,1-2,-3-4,0-1,1 0,1-3</inkml:trace>
  <inkml:trace contextRef="#ctx0" brushRef="#br0" timeOffset="18553.094">12842 192,'-5'38,"4"27,1 8,1-4,1-9,-1-6,0-6,4-7,2-5,-1-5,-1-2,-1-2,-2 0,-1 0,-1 0,0 0,5 1,1-5</inkml:trace>
  <inkml:trace contextRef="#ctx0" brushRef="#br0" timeOffset="37696.25">4375 1659,'-74'14,"73"-14,-1 0,1 1,-1 0,1-1,-1 1,1 0,-1 0,1 0,-1 0,1 0,0 0,-1 0,1 0,0 0,0 1,0-1,0 0,0 1,0-1,1 1,-1-1,0 1,1-1,-1 1,1 0,0-1,-1 1,1-1,0 1,0 0,0 0,0-1,0 1,0 0,1-1,-1 1,1-1,-1 1,1 0,-1-1,1 1,0-1,86 126,-83-120,-1 1,-1-1,1 0,-1 1,-1-1,1 1,-1 0,-1-1,0 1,0 0,0 0,-1-1,0 1,0 0,-1-1,0 1,0-1,-1 0,0 1,0-1,-1 0,0-1,0 1,0-1,-1 0,0 0,0 0,-6 4,8-7,0 0,0 0,0 0,0 0,-1-1,0 1,1-1,-1 0,0 0,0 0,0-1,0 1,0-1,0 0,0 0,-1-1,1 1,0-1,-1 0,1 0,0 0,0-1,-1 0,1 1,0-2,0 1,0 0,0-1,0 1,0-1,0-1,1 1,-1 0,1-1,-1 1,-1-3,-8-15,3-1</inkml:trace>
  <inkml:trace contextRef="#ctx0" brushRef="#br0" timeOffset="38027.778">4884 1462,'-10'38,"-3"28,1 6,2-3,3-9,3-10,2-9,1-6,1-5,0-2,1-1,-6-1,-1 1,-4-5,-1-6</inkml:trace>
  <inkml:trace contextRef="#ctx0" brushRef="#br0" timeOffset="38284.26">4544 1857,'39'-10,"26"-3,13 1,-3 2,-9 3,-11 3,-10 2,-13 1</inkml:trace>
  <inkml:trace contextRef="#ctx0" brushRef="#br0" timeOffset="38878.087">5363 1772,'-33'21,"2"-4,1 2,1 1,1 2,1 0,1 2,-7 9,31-32,0 0,1 0,0 0,-1 0,1 0,-1 0,1 0,0 0,0 1,0-1,0 1,0-1,0 1,0-1,0 1,1-1,-1 1,0 0,1-1,0 1,-1 0,1-1,0 1,0 0,0 0,0-1,0 1,0 0,0 0,1-1,-1 1,1 0,-1-1,1 1,0 0,-1-1,1 1,0-1,0 1,0-1,0 1,0-1,1 0,-1 0,0 0,1 1,-1-1,1 0,0 0,11-3,1 0,-1-1,0 0,0-1,0-1,-1 0,1-1,-1 0,0 0,-1-2,0 1,0-2,10-4,-17 10,0-1,-1 1,2 0,-1 0,0 0,0 0,1 1,0 0,-1 0,1 0,0 1,0-1,0 1,0 0,0 1,0-1,0 1,1 0,-1 0,0 0,0 1,0 0,0 0,0 0,0 1,0 0,-1 0,1 0,0 0,3 3,-3 0,1-1,0 0,0 0,0 0,1-1,0 1,-1-2,1 1,0-1,0 0,0 0,1-1,-1 0,0-1,0 1,1-1,-1-1,0 1,1-1,-1 0,0-1,0 0,0 0,0-1,0 1,-1-1,1-1,-1 1,3-3,105-95,-69 54,-29 32,0 0,-2-2,0 0,-1 0,-1-1,0-1,-2 0,0 0,-1-1,-1 0,-1-1,-1 0,0 0,-2 0,0-1,-2 0,0 1,-2-20,0 39,0 0,1 0,-2 1,1-1,0 0,0 0,-1 1,1-1,-1 0,1 0,-1 1,0-1,1 1,-1-1,0 0,0 1,0 0,0-1,-1 1,1 0,0-1,0 1,-1 0,1 0,-1 0,1 0,-1 0,0 1,1-1,-1 0,0 1,1-1,-1 1,0 0,1-1,-1 1,0 0,0 0,0 0,1 0,-1 0,0 1,0-1,1 1,-1-1,0 1,1-1,-1 1,0 0,1 0,-1 0,1 0,-1 0,1 0,0 0,-1 0,1 1,-9 9,0 0,1 1,0 0,1 1,0 0,1 0,1 0,0 1,1 0,0 0,1 1,1-1,0 1,1 0,1 0,0 2,-1-1,1-1,1 1,0 0,1-1,1 1,0-1,1 0,1 1,0-1,1-1,0 1,2-1,0 0,0 0,1-1,1 0,0 0,6 6,42 37,-51-50</inkml:trace>
  <inkml:trace contextRef="#ctx0" brushRef="#br0" timeOffset="39115.081">5589 1687,'38'0,"28"0,6-5,-3-1,-9 0,-10 1,-9 2,-6 1,-5 1,-6 0</inkml:trace>
  <inkml:trace contextRef="#ctx0" brushRef="#br0" timeOffset="39411">6266 1857,'19'-11,"-3"4,0-2,-1 0,1 0,-2-2,1 0,-1 0,-1-1,0-1,-1 0,-1-1,9-13,-18 24,-1 1,0 0,0-1,0 1,0-1,0 1,0-1,-1 1,1-1,-1 0,0 1,0-1,0 0,0 1,0-1,-1 0,1 1,-1-1,0 1,1-1,-1 1,0-1,-1 1,1-1,0 1,-1 0,1 0,-1 0,0 0,0 0,1 0,-1 0,-1 0,1 1,0-1,0 1,0 0,-1-1,1 1,-1 0,1 0,-1 1,1-1,-1 1,0-1,1 1,-1 0,0 0,1 0,-1 0,0 0,1 0,-1 1,1 0,-1-1,1 1,-1 0,-11 3,1 1,0 1,0 0,1 0,0 1,0 1,0 0,1 0,0 1,1 1,0 0,0 0,1 1,1 0,0 0,0 1,1 0,1 1,0 0,0 0,1 0,1 0,1 1,0-1,0 1,1 2,2-9,-1-1,1 1,1 0,0-1,0 1,0-1,0 1,1-1,0 1,1-1,-1 0,1 0,0 0,1-1,0 1,-1-1,2 1,-1-1,0 0,1-1,0 1,0-1,1 0,-1-1,1 1,0-1,0 0,0 0,0-1,0 0,1 0,-1 0,1-1,-1 0,1 0,2 0,16 2,0-1,0-1,0-1,0-1,0-1,-1-1,20-5,-18 1</inkml:trace>
  <inkml:trace contextRef="#ctx0" brushRef="#br0" timeOffset="45801.122">9963 1405,'0'620,"12"-545,-11-74,-1 1,1 0,0 0,0 0,-1-1,1 1,1 0,-1-1,0 1,0-1,1 1,-1-1,0 0,1 1,0-1,-1 0,1 0,0 0,-1 0,1-1,0 1,0 0,0-1,0 1,0-1,0 0,-1 1,1-1,0 0,0 0,0 0,0-1,0 1,0 0,0-1,1 0,4-2,1-2,-1 1,0-1,0 0,-1-1,1 0,-1 0,0 0,-1-1,1 1,3-9,12-10,30-40,56-51,-106 114,1 1,-1 0,1 0,0 0,-1-1,1 2,0-1,0 0,0 0,0 0,0 1,0-1,0 1,0 0,0 0,0-1,0 1,0 0,0 1,0-1,0 0,0 1,0-1,0 1,0-1,0 1,-1 0,1 0,0 0,0 0,-1 0,1 0,0 1,-1-1,1 0,-1 1,0-1,1 1,-1 0,0-1,0 2,36 84,-33-71,-3-12,-1 0,1 0,0 0,0 0,0 0,0 0,1 0,0-1,0 1,0-1,0 1,0-1,1 1,-1-1,1 0,0 0,0-1,0 1,0 0,0-1,1 0,-1 0,1 0,0 0,0-1,-1 1,1-1,0 0,0 0,0 0,0-1,0 1,2-1,19-4,-1-2</inkml:trace>
  <inkml:trace contextRef="#ctx0" brushRef="#br0" timeOffset="46599.338">10951 1829,'-16'0,"0"1,0 1,1 1,-1 0,1 1,-1 0,1 2,1-1,-1 2,1 0,0 1,0 0,1 1,0 0,1 1,-10 10,20-18,0 0,0-1,0 1,0 0,0 0,1 0,-1 0,1 0,-1 1,1-1,0 0,-1 1,1-1,1 1,-1-1,0 1,0-1,1 1,0 0,-1-1,1 1,0 0,1-1,-1 1,0 0,1-1,-1 1,1 0,0-1,0 1,0-1,0 1,0-1,0 0,1 0,-1 1,1-1,0 0,0 0,0 0,0-1,0 1,0 0,0-1,0 1,0-1,1 0,-1 0,1 0,-1 0,1 0,-1 0,1-1,1 1,9-5,1 0,-1 0,0-2,0 0,0 0,-1-1,0 0,0-1,0-1,-1 0,-1 0,0-1,0-1,4-6,13-9,-10 8,-14 13,1 0,0 1,0-1,0 1,0 0,0 0,1 0,0 1,0-1,0 1,0 0,0 1,1-1,-1 1,1 0,0 0,0 1,-1 0,1 0,0 0,2 1,-5 2,0 1,0-1,0 1,0 0,0 0,-1 0,1 0,-1 0,0 0,0 1,0-1,0 1,-1 0,1 0,-1-1,0 1,0 0,0 0,-1 0,1 0,-1 0,0 0,0 0,-1 2,4 18,-3-20,0 1,0 0,1 0,-1 0,1-1,0 1,0 0,1-1,-1 1,1-1,0 1,1-1,-1 0,1 0,-1 0,1 0,0 0,1-1,-1 1,1-1,-1 0,1 0,0 0,0-1,0 1,1-1,-1 0,0 0,1 0,0-1,-1 0,1 0,0 0,4 0,7-5,0-1,0-1,0 0,-1-1,0-1,-1-1,1 0,-2 0,1-1,-1-1,-1 0,0-1,6-9,-13 16,113-135,-117 139,0 0,-1 0,1 0,0 0,0 0,0 0,0 0,0 0,0 1,1-1,-1 0,0 1,0-1,0 1,1-1,-1 1,0-1,1 1,-1 0,0 0,1 0,-1 0,0 0,1 0,-1 0,0 0,1 0,-1 1,0-1,1 0,-1 1,0-1,0 1,1 0,-1-1,0 1,0 0,0 0,0-1,0 1,0 0,0 0,0 0,0 0,-1 1,1-1,0 1,16 64,-15-58,-1 0,0 0,0-1,-1 1,1 0,-2 0,1 0,-1 0,0 0,-1-1,0 1,0-1,-1 1,0-1,0 0,0 0,-1 0,0 0,-1 0,1-1,-1 0,-1 0,1 0,-1-1,-3 3,-28 4,53-20,-2 4,0 1,0 0,0 1,1 0,-1 1,0 1,1 1,-1 0,0 0,1 1,10 4,-21-5,0 1,-1-1,1-1,0 1,0 0,-1-1,1 0,0 0,0 0,0 0,0-1,-1 1,1-1,0 0,0 0,-1-1,1 1,-1-1,1 1,-1-1,0 0,1-1,-1 1,0 0,-1-1,1 0,0 0,-1 0,1 0,-1 0,0 0,0 0,0-1,-1 1,1-1,-1 1,0-1,1-2,4-17</inkml:trace>
  <inkml:trace contextRef="#ctx0" brushRef="#br0" timeOffset="43316.53">7423 1405,'28'170,"-28"282,-28-207,27-239,1-7</inkml:trace>
  <inkml:trace contextRef="#ctx0" brushRef="#br0" timeOffset="43599.998">7113 1913,'34'-9,"29"-14,10-2,-3-2,-9-1,-9 5,-10 0,-6 5,-10 1,-4 3,-6-2,-1 4,-3-3,1-2,-1 1</inkml:trace>
  <inkml:trace contextRef="#ctx0" brushRef="#br0" timeOffset="43982.496">7705 1462,'-16'131,"7"1,6 117,1-235,2-1,0 0,1 1,0-1,1 0,0 0,1 0,1 0,0 0,1-1,0 1,1-1,0 0,1-1,0 0,4 4,-8-12,0-1,0 0,0-1,1 1,-1-1,1 1,-1-1,1 0,-1 0,1 0,0-1,-1 0,1 1,0-1,0 0,-1-1,1 1,0-1,-1 1,1-1,0 0,-1-1,1 1,-1 0,0-1,0 0,1 0,0-1,84-70,-85 70,138-139,-140 141,0 0,0 0,0 0,0 0,0 0,0 0,0 0,0 1,0-1,0 0,0 1,1-1,-1 0,0 1,1 0,-1-1,0 1,1 0,-1 0,0-1,1 1,-1 0,0 0,1 1,-1-1,0 0,1 0,-1 1,0-1,1 0,-1 1,0 0,0-1,1 1,-1 0,0-1,0 1,0 0,0 0,0 0,0 0,0 0,0 0,-1 0,1 0,0 1,-1-1,1 0,0 0,-1 1,0-1,1 0,-1 1,0-1,1 0,-1 2,6 136,-5-137,-1-1,1 1,0 0,0-1,1 1,-1-1,0 1,0-1,1 1,-1-1,1 0,-1 0,1 0,-1 1,1-2,0 1,-1 0,1 0,0 0,0-1,0 1,0-1,0 0,-1 1,1-1,0 0,0 0,0 0,0 0,0-1,0 1,0 0,0-1,0 0,-1 1,1-1,0 0,0 0,-1 0,2-1,14-8</inkml:trace>
  <inkml:trace contextRef="#ctx0" brushRef="#br0" timeOffset="44644.325">8524 1941,'-18'18,"0"0,1 1,1 1,1 1,0 0,-7 17,21-37,0 0,-1 0,1 1,0-1,0 0,0 0,0 0,0 1,1-1,-1 1,0-1,1 1,-1-1,1 1,-1-1,1 1,0-1,-1 1,1-1,0 1,0 0,0-1,0 1,1-1,-1 1,0-1,1 1,-1-1,1 1,-1-1,1 1,0-1,0 1,-1-1,1 0,0 1,0-1,0 0,1 0,-1 0,0 0,0 0,1 0,-1 0,0 0,1-1,-1 1,1 0,-1-1,1 1,-1-1,1 0,-1 1,1-1,-1 0,1 0,0 0,1 0,8-4,0 0,0-1,-1 0,1 0,-1-1,0-1,-1 0,0 0,0-1,0 0,-1 0,0-1,0-1,27-25,-34 33,1 0,-1 1,0-1,1 1,-1-1,1 1,0 0,-1 0,1-1,0 1,0 0,0 0,-1 1,1-1,0 0,0 1,0-1,1 1,-1 0,0-1,0 1,0 0,0 0,0 0,0 1,0-1,0 1,0-1,0 1,0-1,0 1,0 0,0 0,0 0,0 0,-1 0,1 1,0-1,-1 0,1 1,3 5,1 0,-1-1,1 0,1 0,-1 0,1-1,0 0,0 0,1 0,0-1,-1-1,1 1,0-1,1 0,-1-1,1 0,-1 0,1-1,-1 0,1-1,0 0,-1 0,9-2,1-6,-1-1,0-1,0-1,-1 0,0-1,-1-1,-1 0,0-1,-1-1,0 0,-1 0,-1-1,-1-1,0 0,-1-1,-1 1,0-2,4-16,2-4,-2-1,-1 0,-2 0,-2-1,-2 0,-1 0,-3 0,-2-31,2 67,-1-1,1 0,-1 0,0 1,-1-1,1 0,-1 0,0 1,-1-1,0 0,1 1,-2 0,1-1,-1 1,1 0,-1 0,-1 0,1 1,-1-1,0 1,0 0,0 0,0 0,-5-3,4 9,1-1,0 1,-1 0,1 0,0 1,0-1,0 1,0 0,1 0,-1 0,1 0,0 1,0-1,0 1,0 0,0 0,1 0,0 0,0 0,0 0,0 1,1-1,0 1,0 0,0-1,0 1,1 0,-1 2,-5 34,2 0,2 1,1 0,3 23,0 2,-2-44,1 1,1-1,2 0,0 0,1 0,1 0,1-1,1 0,1-1,1 1,1-2,1 1,0-2,2 1,11 11,-44-52,10 8</inkml:trace>
  <inkml:trace contextRef="#ctx0" brushRef="#br0" timeOffset="44883.858">8806 1716,'38'-5,"33"-2,8 1,0 1,-8 2,-11 0,-11 2,-10 1,-10 0</inkml:trace>
  <inkml:trace contextRef="#ctx0" brushRef="#br0" timeOffset="53214.462">12983 1800,'-5'-6,"0"-1,0 1,-1 0,0 1,0 0,0 0,-1 0,1 0,-1 1,0 0,0 1,-1-1,1 2,-1-1,0 1,0 0,0 0,1 1,-1 0,-1 1,1 0,0 0,0 0,0 1,0 0,0 1,1 0,-1 0,0 1,1 0,-1 0,1 1,0-1,0 2,0-1,1 1,0 0,0 0,0 1,0 0,1 0,0 0,0 1,1-1,0 1,0 0,0 0,1 1,0-1,-1 5,1-7,1 1,0-1,0 0,0 1,0-1,1 1,0 0,0-1,0 1,1 0,0-1,0 1,1 0,-1 0,1-1,1 1,-1-1,1 1,0-1,0 1,0-1,1 0,0 0,0 0,0 0,0-1,1 1,0-1,0 0,0 0,0 0,1-1,0 1,-1-1,1 0,0-1,1 1,-1-1,0 0,1 0,-1 0,1-1,-1 0,6 0,11-5,0-1,0-1,-1-1,0-1,0-1,-1 0,0-2,-1 0,0-2,-1 0,0-1,10-10,88-87,-116 110,0 1,1-1,-1 0,0 0,1 1,-1-1,1 0,-1 1,1-1,0 1,-1-1,1 0,-1 1,1 0,0-1,0 1,-1-1,1 1,0 0,0-1,-1 1,1 0,0 0,0 0,0 0,0-1,-1 1,1 0,0 0,0 1,0-1,-1 0,1 0,0 0,0 1,0-1,-1 0,1 0,0 1,0-1,-1 1,1-1,0 1,-1-1,1 1,0-1,-1 1,1 0,-1-1,1 1,-1 0,1 0,7 50,-6-30,-2-15,0-1,1 1,0-1,0 0,0 1,0-1,1 0,0 0,0 0,0 0,1 0,0-1,0 1,0-1,0 1,1-1,-1 0,1-1,0 1,0 0,1-1,-1 0,1 0,0-1,-1 1,1-1,0 0,0 0,1 0,-1-1,3 0,103-6,-86-2</inkml:trace>
  <inkml:trace contextRef="#ctx0" brushRef="#br0" timeOffset="55133.636">14338 1744,'-15'0,"1"0,-1 2,1-1,0 2,-1 0,1 1,1 0,-1 1,1 1,0 0,0 1,0 0,1 1,0 0,1 1,0 0,0 1,-9 10,16-13,0 0,1-1,-1 1,1 0,0 0,1 1,0-1,0 1,1-1,0 1,0-1,1 1,-1 0,2-1,-1 1,1 0,0-1,1 1,0-1,0 1,1-1,0 0,0 0,0 0,1-1,0 1,0-1,1 0,0 0,0 0,0 0,5 2,-6-3,1-1,0 0,0 0,0-1,0 1,1-1,-1 0,1 0,0-1,-1 0,1 0,0 0,1-1,-1 0,0 0,0-1,0 1,1-1,-1 0,0-1,0 0,1 0,-1 0,0-1,0 0,0 0,-1 0,2-2,18-10,-1-1,-1-1,0-1,-1-1,-1-1,-1-1,15-20,-9 11,-2 0,-1-2,-2 0,0-2,-3 0,0-1,-3-1,0 0,-3-1,0-1,-3 0,-1 0,-2-1,-1-4,-3 12,-2 0,0 1,-3-1,0 0,-7-25,9 48,-1-1,-1 0,1 1,-1-1,0 1,-1 0,1 0,-1 0,-1 1,1-1,-1 1,-1 0,1 0,-1 1,0-1,0 1,0 1,-1-1,0 1,0 0,0 1,0-1,0 2,-4-2,7 3,-1 0,1 1,0-1,0 1,-1 0,1 0,0 0,-1 1,1 0,0 0,0 0,0 0,0 0,0 1,0 0,0 0,0 0,0 0,1 1,-1-1,1 1,0 0,0 0,0 0,0 0,0 1,1-1,0 1,-2 1,-50 121,53-123,-5 13,1 1,1 1,1-1,0 1,1-1,1 1,1 0,0-1,1 1,1-1,1 1,0-1,2 0,0 0,0 0,2 0,0-1,1 0,0-1,2 0,0 0,0-1,1 0,1-1,0 0,1-1,0 0,1-1,0 0,1-2,0 0,9 4,-7-4,1-1,0-1,0 0,0-1,0-1,1-1,0-1,0-1,0 0,0-1,1-1,-1-1,9-2,-24 2,-1 0,1-1,-1 1,0-1,0 0,1 0,-1 0,-1 0,1 0,0-1,0 1,-1-1,1 0,-1 0,0 0,0 0,0 0,0 0,-1 0,1-1,-1 1,0-1,0 1,0-1,0 1,-1-1,0 0,1 1,-1-2,3-9,-2 13,0 0,0 1,0-1,0 0,0 1,0-1,0 0,0 1,0 0,1-1,-1 1,0 0,0-1,1 1,-1 0,0 0,0 0,1 0,-1 0,0 0,0 1,1-1,-1 0,0 1,0-1,0 1,1-1,-1 1,0-1,0 1,0 0,0 0,0-1,0 1,0 0,0 0,-1 0,1 0,0 0,0 0,-1 0,1 0,-1 1,1-1,-1 0,1 0,6 6,1-1,1 0,0 0,0-1,1 0,0-1,0 0,0 0,0-1,0-1,0 1,1-2,0 1,-1-2,1 1,-1-1,1-1,0 0,-1 0,1-1,-1-1,0 0,0 0,0-1,0 0,0-1,-1 0,1 0,7-4,-1-1,0 0,-1-2,0 1,0-2,-2 0,1 0,-2-2,0 1,0-2,-2 1,0-2,0 1,-2-1,0-1,-1 1,4-16,-5 15,0 0,-1-1,-1 1,-1-1,-1 0,0 0,-1 0,-1 0,-1 0,-1 0,-1 0,0 1,-1-1,-2-3,5 20,1 0,-1-1,0 1,0 0,0-1,0 1,0 0,0 0,0 0,-1 0,1 0,-1 0,0 0,1 0,-1 1,0-1,0 1,0-1,0 1,0 0,-1 0,1-1,0 2,-1-1,1 0,0 0,-1 1,1-1,-1 1,1 0,-1 0,1 0,-1 0,1 0,0 1,-1-1,1 1,-1-1,1 1,0 0,-1 0,1 0,0 0,0 0,0 1,0-1,0 1,-1 0,-5 10,0-1,1 1,1 1,0-1,0 1,1 0,1 0,0 1,1-1,1 1,0 0,0 7,-2 6,-7 66,4 1,5 0,5 36,-1 0,27 173,-28-280,1-14,-1 0,0 0,0 0,-1 1,0-1,-1 0,0 0,0 0,-1 1,0-1,-1-1,0 1,0 0,-1-1,0 1,-1-1,5-7,-1 0,0 0,1 0,-1 0,0 0,1 0,-1 0,0-1,0 1,0 0,0-1,0 1,0 0,0-1,0 1,0-1,0 0,0 1,0-1,0 0,0 0,0 1,0-1,-1 0,1 0,0 0,0 0,0-1,0 1,0 0,-1 0,1-1,0 1,0 0,0-1,0 1,0-1,0 0,0 1,0-1,1 0,-1 1,0-1,0 0,0 0,1 0,-1 0,0 0,1 0,-12-57,18 32,1 0,1 1,2 0,0 0,2 1,1 1,0 0,17-21,-3 2,156-316,-116 220,-6-3,38-134,-91 222,-8 52,0 0,0 0,0 0,0 0,0 0,0 0,0 0,-1 0,1 0,0 0,-1 1,1-1,0 0,-1 0,1 0,-1 0,1 0,-1 1,1-1,-1 0,0 0,1 1,-1-1,0 1,0-1,1 0,-1 1,0 0,0-1,0 1,0-1,0 1,0 0,0 0,1-1,-1 1,0 0,0 0,0 0,0 0,0 0,0 0,0 0,0 1,0-1,0 0,0 0,0 1,0-1,1 1,-1-1,0 1,-6 3,0 1,0 1,1-1,0 1,0 0,1 1,0-1,0 1,0 0,1 0,0 1,0-1,1 1,-1 3,3-8,-12 30,2 2,2 0,1 0,2 0,1 1,2 0,2 0,1 0,1 0,2 1,-1 40,55 358,-57-145,1-281,-1 0,-1 0,1 0,-2 0,1 0,-1-1,0 1,-1 0,0-1,0 1,-1-1,0 0,-1 0,0-1,0 1,0-1,-1 0,0-1,0 1,-5 3,9-9,1 0,-1 0,0 0,0 0,0-1,0 1,0 0,0-1,0 0,0 1,0-1,0 0,0 0,0 0,0 0,0 0,0 0,0-1,0 1,0-1,0 0,0 1,0-1,0 0,0 0,0 0,1 0,-1 0,0-1,1 1,-1-1,1 1,0-1,-1 1,1-1,0 0,0 0,-34-71,16-29,16 71</inkml:trace>
  <inkml:trace contextRef="#ctx0" brushRef="#br0" timeOffset="55398.552">15071 1292,'0'5,"0"1</inkml:trace>
  <inkml:trace contextRef="#ctx0" brushRef="#br0" timeOffset="56118.901">15918 1829,'36'6,"0"-2,0-1,0-2,1-2,-1-1,0-2,10-3,-38 5,1-2,-1 1,0-1,0 0,0-1,-1 0,0 0,0 0,0-1,0 0,-1 0,0-1,-1 0,1 0,-1-1,0 1,-1-1,0 0,0 0,-1 0,0-1,0 1,-1-1,0 0,-1-1,-1 6,0-1,0 0,0 0,-1 0,0 0,0 0,0 0,0 1,-1-1,0 1,0-1,0 1,-1-1,0 1,1 0,-1 0,-1 1,1-1,0 0,-1 1,0 0,0 0,0 0,0 1,0-1,0 1,-1 0,1 0,-1 0,0 1,0-1,1 1,-1 0,0 1,0-1,0 1,0 0,0 0,0 1,0-1,1 1,-1 0,0 1,0-1,1 1,-1 0,1 0,-1 0,1 1,0-1,-3 3,-2 0,0 1,1 0,0 0,0 1,0 0,1 0,0 1,1 0,-1 0,1 0,1 1,0 0,0 0,1 0,0 1,0 0,1-1,0 1,1 0,1 1,-1-1,1 0,1 5,-1-8,0 0,0 0,1 0,0-1,1 1,-1 0,1 0,1 0,-1 0,1 0,0-1,1 1,0-1,0 0,0 0,1 0,-1 0,1 0,1-1,-1 1,1-1,0-1,0 1,5 3,1-2,1 0,1-1,-1-1,1 1,-1-2,1 0,0 0,0-2,1 1,-1-2,0 1,0-2,1 0,-1-1,0 0,0 0,0-2,-1 0,1 0,-1-1,0 0,0-2,5-2,4-2,-1-1,0 0,-1-2,-1 0,0-1,-1-1,0 0,-2-2,0 1,-1-2,0 0,-2-1,0 0,-1-1,-1 0,-2 0,3-8,-3 7,-5 16,1 0,-1-1,0 1,-1-1,1 0,-1 0,-1 0,1 0,-1 0,-1 0,1 0,-1 0,0-1,-1 1,0 0,0 0,0 0,-1 0,0 0,0 0,-1 0,-1-1,2 6,0 1,0-1,0 1,0 0,0-1,-1 1,1 0,0 1,-1-1,1 0,0 1,-1-1,1 1,-1 0,1-1,-1 1,1 1,-1-1,1 0,-1 1,1-1,-1 1,1-1,0 1,-1 0,1 0,0 0,0 1,0-1,0 0,0 1,0 0,-1 0,-56 65,57-65,1 1,0 0,0 0,0 0,0 0,0 0,0 1,1-1,0 0,0 0,0 0,0 0,0 1,0-1,1 0,-1 0,1 0,0 0,0 0,0 0,1 0,-1 0,1 0,-1-1,1 1,0 0,0-1,0 0,1 1,-1-1,0 0,1 0,-1 0,1-1,0 1,0-1,0 1,-1-1,1 0,3 1,44 13,-42-14,-1 0,1 0,-1 1,0 0,0 0,0 1,0 0,0 0,0 1,-1 0,0 0,0 0,0 1,0 0,0 0,-1 0,0 1,-1 0,1 0,-1 0,0 0,0 1,-1 0,6 135,-9-139,0-1,0 0,0 0,0 0,1 0,-1 0,0 0,1 0,0 0,-1 0,1 0,0 0,0 0,0 0,0 0,1 0,-1-1,0 1,1-1,-1 1,1-1,-1 1,1-1,0 0,0 0,-1 1,1-1,0-1,0 1,0 0,0 0,0-1,0 1,0-1,1 0,-1 0,0 1,1-2,18-1</inkml:trace>
  <inkml:trace contextRef="#ctx0" brushRef="#br0" timeOffset="56499.666">17047 1857,'15'-3,"1"0,-1 0,0-2,0 0,0 0,-1-1,0-1,0-1,-1 0,1-1,-2 0,0-1,0 0,4-5,-10 11,-1 1,0-1,0 0,0 0,-1-1,1 0,-1 1,0-1,0-1,-1 1,0 0,0-1,0 0,0 0,-1 0,0 0,0 0,-1 0,0 0,0-1,0 1,-1 0,0-1,0 1,-1-5,0 9,0 1,0-1,0 0,0 1,0-1,0 1,0 0,-1-1,1 1,-1 0,1 0,-1 0,1 0,-1 0,1 0,-1 0,0 0,0 1,1-1,-1 1,0-1,0 1,0 0,0-1,1 1,-1 0,0 0,0 1,0-1,0 0,0 1,1-1,-1 1,0-1,0 1,1 0,-1 0,0 0,0 0,-64 43,58-38,-1 1,1 0,0 1,0 0,1 0,0 1,1-1,0 2,0-1,1 1,0-1,1 1,0 1,0-1,1 0,0 1,1 0,1 0,-1-1,2 1,-1 0,2 0,-1 0,2 0,0 4,3-9,0 0,0-1,0 0,1 0,0 0,0-1,0 1,1-2,0 1,-1-1,1 0,0 0,1-1,-1 1,0-2,1 1,-1-1,1 0,-1-1,1 0,-1 0,1 0,-1-1,1 0,-1-1,3-1,7 3,8-2</inkml:trace>
  <inkml:trace contextRef="#ctx0" brushRef="#br0" timeOffset="56886.309">17498 1913,'101'-157,"-72"117,-28 41,1-1,-1 0,0 0,0 0,0 1,0-1,0 1,0-1,0 1,0-1,0 1,0-1,0 1,0 0,0 0,0-1,-1 1,1 0,0 0,-1 0,1 0,0 0,-1 0,1 0,-1 0,1 0,-1 0,0 0,0 0,1 0,-1 1,0-1,0 0,0 0,0 1,3 5,-2-1,2 0,-1 0,1-1,0 1,0-1,0 0,1 0,0 0,0 0,0 0,0-1,1 0,0 0,0 0,0-1,0 0,0 0,1 0,-1 0,1-1,0 0,0 0,0 0,0-1,0 0,5 0,-2-2,0 0,1-1,-1 0,0 0,0-1,0 0,0-1,-1 0,1 0,-1-1,0 0,-1 0,1-1,-1 0,0-1,0 1,-1-1,0-1,0 1,-1-1,1 0,-2 0,1 0,-1-1,0 0,16-45,-12 30</inkml:trace>
  <inkml:trace contextRef="#ctx0" brushRef="#br0" timeOffset="57132.734">18204 1095,'-14'43,"-5"34,1 8,3-5,5-12,3-13,4-10,1-9,7-5,2-3,4-2,1 0,3-5,-1-6</inkml:trace>
  <inkml:trace contextRef="#ctx0" brushRef="#br0" timeOffset="57384.99">17922 1462,'38'-10,"27"-2,8-1,-4 4,-14 2</inkml:trace>
  <inkml:trace contextRef="#ctx0" brushRef="#br0" timeOffset="88744.526">19248 1603,'-1'20,"-2"1,-1 0,-1-1,0 0,-2 0,0-1,-3 5,-2 7,-52 113,58-118,5-19,6-16,115-214,-51 118,-69 105,0 1,0-1,0 0,0 1,0-1,0 0,1 0,-1 1,0-1,0 0,1 1,-1-1,0 0,0 0,1 1,-1-1,0 0,1 0,-1 0,0 0,0 1,1-1,-1 0,1 0,-1 0,0 0,1 0,-1 0,0 0,1 0,-1 0,0 0,1 0,-1 0,0 0,1 0,-1 0,0 0,1 0,-1-1,0 1,1 0,-1 0,0 0,1-1,-1 1,0 0,0 0,1-1,-1 1,0 0,0 0,0-1,1 1,-1 0,0-1,0 1,0 0,0-1,0 1,1 0,-1-1,0 1,0 0,0-1,0 1,0-1,3 35,-3-23,2 14,1 1,1-1,1 0,2 0,0-1,2 1,3 5,-10-27,0 1,0 0,0-1,1 1,-1-1,1 0,0 0,0 0,0 0,1 0,-1-1,1 0,-1 1,1-1,0 0,0-1,-1 1,1-1,1 0,-1 0,0 0,0 0,0-1,0 1,1-1,-1 0,0-1,0 1,0-1,1 1,-1-1,0-1,0 1,0 0,0-1,-1 0,1 0,0 0,-1-1,1 1,-1-1,0 1,0-1,0 0,1-2,3-11,0-1,-1 0,-1 0,0 0,-2 0,0-1,0-15,-1 23,24-122,-25 121</inkml:trace>
  <inkml:trace contextRef="#ctx0" brushRef="#br0" timeOffset="89597.273">19982 1687,'-22'5,"-1"1,1 0,1 2,-1 1,1 0,1 1,-9 7,21-12,1 0,-1 0,2 0,-1 1,0 0,1 1,0-1,1 1,0 0,0 1,0-1,1 1,0 0,0 0,1 1,0-1,0 0,1 1,1 0,-2 5,3-11,-1-1,1 1,0 0,-1-1,1 1,0 0,1-1,-1 1,0 0,1-1,-1 1,1-1,0 1,0 0,0-1,0 0,0 1,1-1,-1 0,1 0,-1 0,1 0,0 0,0 0,0 0,0 0,0-1,0 1,1-1,-1 1,0-1,1 0,-1 0,1 0,-1-1,1 1,0 0,-1-1,1 0,0 0,-1 1,1-1,0-1,-1 1,2-1,128-74,-110 59,104-107,-99 101,-27 22,1 0,-1 0,1-1,-1 1,1 0,-1 0,1 0,-1 0,1 0,-1 0,1 0,-1 0,1 0,-1 0,1 0,-1 0,1 1,-1-1,1 0,-1 0,1 0,-1 1,0-1,1 0,-1 1,1-1,-1 0,0 1,1-1,-1 0,0 1,1-1,-1 1,0-1,0 1,1-1,-1 0,0 1,0-1,0 1,0-1,0 1,1-1,-1 1,0-1,0 1,0-1,0 1,-1-1,1 1,0-1,0 1,0-1,0 1,0-1,-1 1,1-1,0 1,0-1,-1 1,1-1,-2 5,1-1,0 1,0 0,1 0,-1-1,1 1,0 0,0 0,1 0,0-1,-1 1,1 0,1 0,-1-1,1 1,0-1,0 0,0 1,1-1,-1 0,1 0,0 0,0-1,0 1,1-1,-1 0,1 0,0 0,0 0,0 0,0-1,0 0,1 0,-1 0,1 0,-1-1,5 1,1-3,0-2,0 1,0-1,-1 0,1-1,-1 0,0-1,0 1,0-2,0 0,-1 0,0 0,0-1,-1 0,0 0,0-1,-1 0,0 0,0-1,-1 0,194-288,-186 277,-2 0,0-1,-1 0,-1-1,-2 0,0-1,-1 0,-1 0,-1 0,-1 0,-1-1,-1 1,-2-7,1 27,0 1,0-1,0 1,-1-1,0 1,1-1,-1 1,0 0,0-1,0 1,0 0,-1 0,1 0,-1 0,1 0,-1 0,0 0,1 0,-1 0,0 1,0-1,0 1,-1 0,1 0,0-1,0 1,-1 0,1 1,0-1,-1 0,1 1,-1 0,1-1,-1 1,1 0,-1 0,0 0,1 1,-1-1,1 0,0 1,-1 0,1 0,-1-1,1 2,0-1,0 0,-1 0,1 1,0-1,0 1,1-1,-1 1,0 0,0 0,1 0,-2 1,-5 7,0 1,1-1,1 1,-1 1,2-1,-1 1,2 0,-1 0,2 1,0-1,0 1,1-1,1 1,0 0,1 0,0 0,1 0,0-1,1 1,0 0,1-1,1 1,0-1,1 0,2 5,13 26,-3 1,-2 1,-1 0,2 25,-13-53,0 0,-1 1,-1-1,-1 0,-1 1,0-1,-1 0,-2 8,3-24,1 0,0 0,0-1,-1 1,1 0,0 0,-1-1,1 1,-1 0,1 0,-1-1,1 1,-1-1,1 1,-1 0,0-1,1 1,-1-1,0 1,1-1,-1 0,0 1,0-1,1 0,-1 1,0-1,0 0,0 0,1 0,-1 0,0 0,0 0,0 0,0 0,0 0,1 0,-1 0,0-1,0 1,0 0,1 0,-1-1,0 1,0-1,1 1,-1-1,0 1,1-1,-1 1,1-1,-1 1,0-1,1 0,-1 1,1-1,0 0,-1 0,1 1,0-1,-1 0,1 0,0 0,0 0,-8-14</inkml:trace>
  <inkml:trace contextRef="#ctx0" brushRef="#br0" timeOffset="89844.084">20236 1519,'43'0,"39"-5,9-7,0 0,-12 1,-13-2,-14 0,-11 4,-8 2,-9-1,-4-1,-5 3</inkml:trace>
  <inkml:trace contextRef="#ctx0" brushRef="#br0" timeOffset="90860.352">20914 1659,'-2'47,"0"-34,1 1,1-1,-1 1,2-1,0 0,1 1,0-1,1 0,0 0,1 0,0 0,1-1,1 0,2 4,-5-13,-1 0,1 0,0 0,0-1,0 1,0-1,0 0,0 0,1 0,-1-1,1 1,-1-1,1 1,0-1,-1 0,1-1,0 1,0-1,0 0,-1 1,1-2,0 1,0 0,0-1,-1 0,1 0,0 0,-1 0,1 0,-1-1,3-1,98-73,2-54,-91 122,-24 39,3-13,5-13,0 0,0 0,0 0,1 0,0 0,0 0,0 0,0 0,1 0,0 0,0 0,0 0,1 0,0 0,-1 0,2-1,-1 1,1-1,-1 0,1 0,0 0,1 0,-1 0,1 0,-1-1,1 0,0 0,0 0,1 0,-1-1,0 1,1-1,0 0,-1-1,1 1,0-1,0 0,0 0,0 0,0-1,0 0,0 0,1 0,13-6,-1 0,1-2,-1 0,0-1,-1 0,0-2,-1 0,0-1,-1-1,0 0,-1-1,0 0,-1-1,-1-1,0 0,-1-1,-3 7,1 0,-2 0,1-1,-1 0,-1 0,0 0,-1-1,0 0,-1 0,0-1,-1 1,0-1,-1 0,0 0,-1-8,0 19,-1 0,0 1,0-1,0 0,0 1,0-1,0 0,-1 1,1-1,0 0,-1 1,1-1,-1 0,0 1,0-1,1 1,-1-1,0 1,0 0,0-1,-1 1,1 0,0 0,0 0,-1 0,1 0,0 0,-1 0,1 0,-1 0,1 1,-1-1,0 1,1-1,-1 1,0-1,1 1,-1 0,0 0,1 0,-1 0,0 0,1 0,-1 1,0-1,0 1,-71 37,67-33,0-1,0 1,1 0,0 0,0 0,0 1,1 0,0 0,0 0,0 0,1 1,0 0,0-1,1 1,0 0,0 0,0 0,1 1,0-1,1 0,-1 5,4-8,1 0,-1-1,0 1,1-1,-1 0,1 0,0 0,0-1,1 1,-1-1,0 0,1 0,-1-1,1 1,-1-1,1 0,0 0,0-1,-1 1,1-1,0 0,0 0,0-1,-1 1,1-1,0 0,0-1,7 2,180-43,-191 43,0-1,0 1,0-1,0 1,0 0,0-1,0 1,0 0,1 0,-1 0,0 0,0 0,0 0,0 0,0 0,0 0,0 0,0 1,0-1,0 0,0 1,0-1,0 1,0-1,0 1,0 0,0-1,0 1,-1 0,1 0,0-1,-1 1,1 0,0 0,-1 0,1 0,-1 0,1 0,-1 0,1 0,-1 0,0 0,0 0,0 0,1 0,-1 0,0 0,0 0,0 0,0 0,-1 0,1 1,0-1,0 0,-1 0,1 0,-1 0,-19 64,17-58,0-2,0 0,0 0,1 1,0-1,0 0,0 1,1-1,0 1,0 0,0-1,0 1,1 0,0-1,1 1,-1 0,1-1,0 1,0 0,3 4,6 3</inkml:trace>
  <inkml:trace contextRef="#ctx0" brushRef="#br0" timeOffset="91477.726">22296 1574,'-45'34,"2"2,1 2,2 2,-25 32,62-70,1-1,-1 1,1 0,0 0,0 1,0-1,0 0,0 1,0-1,1 1,-1-1,1 1,0 0,0 0,0 0,0 0,0-1,0 1,1 0,0 0,-1 0,1 0,0 1,0-1,1 0,-1 0,1 0,0-1,-1 1,1 0,0 0,1 0,-1 0,0-1,1 1,0-1,-1 1,1-1,0 0,0 1,1-1,-1 0,0 0,1-1,-1 1,2 0,7-2,1 0,0-1,-1 0,1-1,-1 0,0-1,1-1,-1 0,-1 0,1-1,-1 0,1-1,-2 0,1 0,-1-1,0-1,0 1,-1-2,0 1,0-1,0-1,88-109,-95 197,-2-74,1 1,0-1,-1 1,1-1,1 1,-1-1,1 1,0-1,0 0,0 1,0-1,1 0,0 0,0 0,0 0,0 0,1 0,-1-1,1 1,0-1,0 1,0-1,1 0,-1 0,1-1,0 1,0-1,-1 0,1 0,1 0,-1 0,0-1,0 1,1-1,0 0,11-2,0 0,-1-1,1-1,-1 0,1-1,-1-1,0 0,0-1,-1-1,0 0,0-1,-1 0,0-2,0 1,-1-1,0-1,-1 0,0-1,5-7,10-9,-1 0,-1-2,-2 0,-1-2,-1-1,-2 0,-1-1,-2-1,-1 0,-2-1,5-28,-13 48,-1 0,0-1,-2 1,0-1,0 1,-2-1,0 1,-3-15,3 25,0 0,0 0,-1 0,0 0,0 1,0-1,-1 0,1 1,-2 0,1-1,0 1,-1 0,0 1,0-1,-1 1,1 0,-1 0,0 0,0 0,0 1,0 0,-1 0,1 1,-1-1,0 1,-1 1,1-1,-1 1,0 1,0-1,0 1,0 0,1 1,-1 0,0 0,0 0,0 1,1 0,-1 0,1 1,0-1,-1 2,1-1,1 1,-1-1,0 2,1-1,0 0,0 1,-4 5,-1 2,0 0,0 0,1 1,1 1,1-1,-1 1,2 1,0-1,1 1,-2 8,3-3,0 1,2-1,0 1,1 0,1-1,1 1,1 0,1-1,1 1,0-1,2 0,0 0,2-1,0 1,1-2,0 1,2-1,0-1,1 0,1 0,0-2,1 1,4 1,13 13,2 0,1-3,1 0,1-3,2-1,18 8,145 58,-171-76</inkml:trace>
  <inkml:trace contextRef="#ctx0" brushRef="#br0" timeOffset="92577.727">0 2873,'41'3,"0"-2,0-2,-1-2,1-1,38-10,-67 13,0-1,-1 0,1 0,-1-1,0-1,0 0,0 0,0-1,-1 0,0-1,0 0,0-1,-1 0,0-1,0 0,-1 0,0 0,0-1,-1-1,0 1,-1-1,0 0,2-6,-4 5,-2 5,1 1,-1-1,1 0,-2 0,1 0,-1 0,1 0,-2 0,1 0,-1 0,0 0,0 0,-1 0,1 0,-1-1,-1 1,1 0,-1 1,0-1,0 0,-2-2,3 7,0 0,0 1,1-1,-1 0,0 1,0-1,0 0,0 1,0-1,1 1,-1 0,0-1,0 1,0 0,0-1,-1 1,1 0,0 0,0 0,0 0,0 0,0 0,0 0,0 1,0-1,0 0,0 0,0 1,0-1,0 1,0-1,0 1,1-1,-1 1,0-1,0 1,0 0,1 0,-1-1,0 1,1 0,-1 0,0 0,1 0,-1 0,1 0,-20 47,14 155,9-127,1-4,-4-1,-2 1,-4-1,-2 0,-4 0,-3-1,-23 64,34-120,-1 1,-1-1,0-1,-1 1,-1-1,0 0,0-1,-2 0,1 0,-1-1,-1 0,0-1,-1 0,0-1,0 0,-1-1,0 0,-10 3,5-5</inkml:trace>
  <inkml:trace contextRef="#ctx0" brushRef="#br0" timeOffset="92914.719">29 3324,'41'-32,"0"1,2 3,1 1,43-18,195-52,-190 26,-91 70,-1 1,0 0,1-1,-1 1,0-1,1 1,-1 0,0-1,1 1,-1 0,1-1,-1 1,1 0,-1 0,1 0,-1-1,1 1,-1 0,1 0,-1 0,1 0,-1 0,1 0,0 0,-1 0,1 0,-1 0,1 0,-1 1,1-1,-1 0,1 0,-1 0,1 1,-1-1,0 0,1 0,-1 1,1-1,-1 1,1-1,-1 0,0 1,1-1,-1 1,0-1,0 0,1 1,-1-1,0 1,0-1,0 1,0-1,1 1,-1-1,0 1,0 0,0-1,0 1,0-1,0 1,0-1,0 1,-1-1,1 1,0-1,0 1,0-1,-1 1,2 50,-1-43,2 105,4-94</inkml:trace>
  <inkml:trace contextRef="#ctx0" brushRef="#br0" timeOffset="93596.201">791 3437,'110'-217,"-15"38,-93 174,1 1,-1-1,0 1,-1-1,1 0,-1 0,0 1,0-1,0 0,-1 0,0 0,0 0,0 0,-1 0,1 0,-1 0,-1-4,-18 39,2 7,14-31,0 0,1 1,-1 0,1 0,0 0,1 0,0 0,0 0,1 1,-1-1,2 1,-1-1,1 8,3-11,0-1,0 1,1-1,0 0,-1 0,1 0,0-1,0 1,0-1,1 0,-1 0,0-1,1 1,0-1,-1 0,1 0,-1 0,1-1,0 0,0 1,-1-2,1 1,0-1,-1 1,1-1,2-1,6 1,13-1,-20 1,0 0,-1 0,1 0,0 1,0 0,-1 0,1 0,0 1,0 0,-1 0,1 1,0-1,-1 1,1 0,-1 1,0-1,2 2,-5 1,-1-1,1 1,-1 0,-1 0,1-1,0 1,-1 0,0 0,0 0,-1 0,0-1,1 1,-1 0,-1-1,1 1,-1 0,0-1,0 1,0-1,0 0,-1 0,-2 3,-5 7,8-13,0 0,0 0,1 0,-1 0,0 1,1-1,-1 0,1 1,-1-1,1 1,0-1,0 1,0-1,0 1,0 0,0 0,0 0,0 0,1 0,-1-1,1 1,-1 0,1 0,0 0,0 0,0 0,0 0,0 1,0-1,0 0,1-1,-1 1,1 0,0 0,-1 0,1 0,0 0,0 0,0-1,0 1,1 0,-1-1,0 1,1-1,-1 0,1 1,0-1,43-3,-22-4</inkml:trace>
  <inkml:trace contextRef="#ctx0" brushRef="#br0" timeOffset="94096.311">1384 3268,'15'-5,"6"-1,-1-1,1 0,-1-2,-1 0,0-1,0-1,-1-1,1-2,-17 13,0 0,0-1,0 1,0-1,0 0,-1 0,1 1,-1-1,1 0,-1 0,0 0,1-1,-1 1,0 0,-1 0,1-1,0 1,-1 0,1-1,-1 1,0-1,1 1,-1-1,0 1,-1 0,1-1,0 1,-1-1,1 1,-1 0,0-1,0 1,0 0,0 0,0 0,0 0,-1 0,1 0,-1 0,1 0,-1 0,0 0,0 1,0-1,0 1,0 0,0-1,0 1,0 0,0 0,-1 0,0 0,-3 0,1 0,-1 0,0 0,0 0,1 1,-1 0,0 1,0-1,1 1,-1 0,0 0,1 1,-1 0,1 0,-1 0,1 1,0-1,0 1,0 0,1 1,-1-1,1 1,-1 0,1 0,1 0,-2 2,-2 2,0 0,0 1,1-1,1 1,-1 1,2-1,-1 1,1 0,0 0,1 0,1 0,-1 1,2-1,-1 1,3-5,0 0,0-1,0 1,1 0,0-1,0 1,0-1,1 0,0 0,0 0,0 0,0 0,1-1,0 1,0-1,0 0,0 0,1-1,0 1,0-1,0 0,0 0,0 0,0-1,1 0,-1 0,1-1,-1 1,1-1,0 0,0-1,0 1,-1-1,1 0,0-1,0 1,0-1,-1 0,1-1,-1 1,1-1,-1 0,1-1,1 0,23-9,0 0,-1-2,-1-1,0-1,-1-1,0-2,0-2,-12 7</inkml:trace>
  <inkml:trace contextRef="#ctx0" brushRef="#br0" timeOffset="95115.557">2061 3098,'-6'-2,"-1"-1,0 1,0 0,0 1,0-1,0 2,0-1,0 1,-1 0,1 0,0 1,0 0,0 0,0 1,0-1,0 2,0-1,1 1,-1 0,1 0,0 1,0 0,0 0,0 0,1 1,0 0,0 0,0 0,0 1,1 0,0-1,0 2,0-1,1 0,0 1,0 1,-30 86,32-91,1 0,-1 1,1-1,-1 0,1 0,0 0,0 0,1 0,-1 0,1 0,-1 0,1 0,0 0,0 0,0 0,0 0,1 0,-1-1,1 1,0-1,0 1,0-1,0 1,0-1,0 0,1 0,-1 0,1 0,-1-1,2 1,1-1,1-1,-1 1,1-2,-1 1,0 0,1-1,-1 0,1 0,-1-1,0 0,0 1,0-2,0 1,0-1,0 1,-1-1,1 0,-1-1,0 1,0-1,1-1,6-3,12-10,-1 0,-1-2,-1 0,0-1,-2-1,0-1,-2-1,3-5,31-57,-69 113,-9 32,3 0,2 1,3 2,3 0,-7 49,-35 266,58-359,-1-12,1 0,0 1,0-1,1 0,0 1,0-1,0 0,1 1,0-1,0 0,1 0,0 0,0 0,0 0,1 0,-1 0,2 1,-1-7,1 1,-1-1,0 1,1-1,-1 0,0 0,1 0,-1-1,0 1,1-1,-1 0,0 0,0 0,0 0,0-1,0 1,0-1,0 0,0 0,0 0,-1 0,1 0,-1-1,0 1,0-1,0 1,0-1,0 0,1-2,1 1,2-2,5-4,0-1,0-1,-1 0,0 0,-1-1,0 0,-1-1,-1 0,0 0,-1 0,2-8,-8 18,-1 0,0 0,0 0,0-1,0 1,-1 0,0 1,0-1,0 0,0 0,0 1,-1-1,0 1,0 0,1 0,-2 0,1 0,0 0,-1 1,1-1,-1 1,0 0,0 0,1 1,-1-1,-1 1,1-1,0 1,0 1,0-1,-1 1,1-1,0 1,0 0,-3 1,-14-6,-154-35,74 29,121 10,-1-1,1-1,-1-1,0-1,0 0,-1-1,1-2,14-7,156-109,-182 117,-1 1,1-1,-2 0,1-1,-1 1,0-1,0 0,-1 0,0-1,2-6,-1-3</inkml:trace>
  <inkml:trace contextRef="#ctx0" brushRef="#br0" timeOffset="95465.978">2372 3155,'-5'10,"1"0,1 0,0 0,0 1,1 0,0-1,1 1,0 0,1 0,0 0,0 0,2-1,-1 1,1 0,1-1,0 1,2 6,-3-15,0 1,0 0,0-1,0 0,0 1,0-1,1 0,-1 0,1 0,-1 0,1-1,0 1,0-1,0 1,0-1,0 0,0 0,0-1,0 1,0-1,0 1,0-1,0 0,1 0,-1 0,0-1,0 1,0-1,0 1,0-1,0 0,0 0,0-1,0 1,0-1,-1 1,1-1,93-74,-81 58,-2-1,0-1,-1 0,-1-1,-1 0,-1 0,5-20,-11 32,10-36,-9 24</inkml:trace>
  <inkml:trace contextRef="#ctx0" brushRef="#br0" timeOffset="96199.669">2766 3240,'11'1,"0"0,-1-1,1 0,0-1,0 0,-1-1,1 0,-1 0,0-1,1-1,-1 0,-1 0,1-1,-1 0,1 0,-2-1,1-1,0 1,-1-1,-1-1,4-3,-10 9,0-1,0 1,0-1,-1 1,1-1,0 1,-1-1,0 1,0-1,0 1,0-1,0 0,0 1,0-1,-1 1,0-1,1 1,-1-1,0 1,0-1,0 1,0 0,-1 0,1-1,-1 1,1 0,-1 0,0 0,0 1,0-1,0 0,0 1,0-1,0 1,-1 0,1 0,0-1,-1 2,1-1,-1 0,1 0,-1 1,1-1,-1 1,1 0,-1 0,0 0,1 0,-1 0,1 1,-1-1,-1 1,-6 2,0 0,1 1,-1 0,1 1,0 0,0 0,0 1,1 0,0 1,0-1,0 2,1-1,0 1,1 0,-1 0,2 1,-1 0,1 0,1 0,-1 1,2-1,-1 1,1 0,1 0,0 1,0-1,1 0,0 0,1 1,0-1,1 1,0-1,2 9,-1-13,1 1,0 0,0-1,1 1,0-1,0 0,0 0,1 0,-1-1,2 0,-1 0,0 0,1 0,0-1,0 0,0 0,1-1,-1 0,1 0,0 0,0-1,0 0,0 0,0-1,0 0,0 0,1 0,6-2,0 2,-1-1,1-1,0 0,0-1,-1-1,1 0,-1-1,0 0,0-1,0-1,0 0,-1 0,0-1,-1-1,1 0,-1-1,-1 0,0 0,0-1,-1-1,3-4,1-3,-1 3</inkml:trace>
  <inkml:trace contextRef="#ctx0" brushRef="#br0" timeOffset="96693.699">3162 3352,'190'-225,"-167"202,-8 42,-15-13,0 0,0 0,0 1,1-1,0 0,0 0,1 0,-1 0,1 0,1-1,-1 1,1 0,0-1,0 0,0 1,1-1,0-1,0 1,0-1,1 1,0-1,-1 0,1-1,1 1,-1-1,0 0,5 2,-4-3,0-1,1 1,-1-1,1 0,-1 0,1-1,-1 0,1 0,0 0,-1-1,1 0,-1 0,0-1,1 0,-1 0,0-1,0 1,0-1,-1 0,1-1,-1 1,1-1,-1 0,3-4,41-106,-36 72,-10 34</inkml:trace>
  <inkml:trace contextRef="#ctx0" brushRef="#br0" timeOffset="96998.837">4093 2985,'-46'18,"0"1,2 3,0 1,1 2,-3 6,42-30,0 1,0 0,1 0,-1 0,1 0,-1 1,1 0,0-1,0 1,0 0,1 0,-1 1,0-1,1 0,0 1,0 0,0-1,1 1,-1 0,1 0,0 0,0 0,0 0,0 0,1 0,0 0,0 0,0 1,0-1,0 0,1 0,0 0,0 0,0 0,0 0,1 0,0-1,0 1,0 0,0 0,7 2,-1-1,1 0,0-1,1 0,-1 0,1-1,-1-1,1 1,0-1,0-1,0 0,0 0,0-1,0-1,0 1,0-2,0 1,0-1,0-1,0 0,8-4,103-79,-95 63,-13 12</inkml:trace>
  <inkml:trace contextRef="#ctx0" brushRef="#br0" timeOffset="97560.991">4291 2985,'-11'17,"2"0,0 0,1 1,1 0,0 0,2 1,0 0,1 0,-2 19,7-34,0-1,0 1,0-1,1 1,-1-1,1 0,0 0,0 0,0 0,0 0,0 0,1 0,-1-1,1 1,0-1,0 1,0-1,0 0,0-1,0 1,1 0,-1-1,0 0,1 1,-1-1,1-1,0 1,-1-1,1 1,-1-1,1 0,0 0,-1 0,1-1,0 1,-1-1,1 0,-1 0,1 0,-1-1,0 1,1-1,-1 0,0 0,0 0,0 0,0 0,-1-1,15-9,-2 0,1-1,-2-1,0 0,0-1,-2 0,0-1,-1 0,0-1,-1-1,0-3,-7 17,6-12,0 1,1 1,1 0,0 0,1 1,0 0,7-3,-18 15,0 0,0 0,0 1,0-1,0 0,0 1,0-1,1 1,-1 0,0-1,0 1,0 0,1-1,-1 1,0 0,1 0,-1 0,0 0,0 1,1-1,-1 0,0 0,0 1,1-1,-1 1,0-1,0 1,0-1,0 1,0 0,0 0,0-1,0 1,0 0,0 0,0 0,0 0,0 0,-1 0,1 0,0 0,-1 1,1-1,-1 0,0 0,1 0,-1 1,0-1,17 67,-16-64,46 340,-6-101,-40-238,0 0,0 1,0-1,0 0,-1 0,0 1,0-1,-1 0,1 0,-1 1,0-1,0 0,-1 0,0 0,0 0,0 0,0-1,-1 1,0 0,0-1,0 0,0 0,-1 0,1 0,-1 0,0-1,0 0,-1 0,1 0,-1 0,-2-2,0 0,0-1,0 0,0 0,0 0,0-1,0 0,0-1,0 1,0-1,1-1,-1 1,1-1,-1 0,1-1,0 1,0-1,1-1,-1 1,1-1,0 0,0 0,0 0,1-1,0 1,0-1,0 0,1-1,0 1,0 0,0-1,1 0,0 0,0 1,1-1,0 0,0 0,1 0,0-1,0 1,0 0,1 0,0 0,1 0,0-2,3-10,0 0,1 0,1 1,0 0,2 0,0 1,1 0,0 0,1 1,1 1,1 0,0 0,1 2,1-1,0 2,1 0,0 1,0 1,1 0,1 1,8-3,184-59,-177 63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5:06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424 227,'-1'-2,"-1"0,1-1,-1 1,1 0,-1 0,0 1,1-1,-1 0,0 1,0-1,0 1,-1-1,1 1,0 0,0 0,-1 0,1 0,-1 0,1 1,-1-1,1 1,-1 0,1-1,-1 1,1 0,-1 1,1-1,-1 0,1 1,-1-1,1 1,-1 0,1 0,0 0,-1 0,1 0,-2 2,-81 56,76-48,0-1,0 2,1-1,0 1,1 0,1 1,0 0,1 0,0 0,1 0,0 1,1 0,0 0,2 0,-1 0,2 0,0 0,1 0,2 13,-3-22,1-1,0 0,1 0,-1 0,1 0,-1-1,1 1,0 0,1-1,-1 1,1-1,-1 0,1 0,0 0,0 0,0 0,1-1,-1 1,1-1,-1 0,1 0,0 0,0 0,0-1,0 0,0 0,0 0,0 0,0 0,4-1,3 1,0 0,-1 0,1-1,0-1,0 0,-1 0,1-1,-1-1,1 1,-1-2,8-2,-5-2,1 0,-1 0,0-1,-1 0,0-1,0-1,-1 0,-1-1,0 0,2-4,-7 10,-1 0,0-1,0 0,0 1,-1-1,0 0,-1-1,0 1,0 0,0-1,-1 0,0 1,0-1,-1 1,0-1,-1 0,1 1,-1-1,-1 0,0 1,-2-7,2 8,0 1,-1-1,0 1,0 0,0 0,-1 0,1 0,-1 1,0 0,-1-1,1 2,-1-1,1 0,-1 1,0 0,-1 0,1 0,0 1,-1 0,0 0,1 0,-1 1,0-1,0 1,0 1,-5-1,10 1,1 1,-1-1,0 1,0-1,1 0,-1 1,0 0,0-1,1 1,-1-1,1 1,-1 0,0-1,1 1,-1 0,1 0,0-1,-1 1,1 0,0 0,-1 0,1-1,0 1,0 0,0 0,0 0,0 0,0 0,0 0,0-1,0 1,0 0,0 0,0 0,1 0,-1 0,0-1,1 1,-1 0,0 0,1-1,-1 1,1 0,0 0,-1-1,1 1,-1-1,2 1,29 33,-17-26,0-1,0-1,0 0,1-1,0-1,0-1,0 0,1 0,-1-2,0 0,1 0,-1-2,1 0,12-2,16 1,-22 0,1-1,-1-1,0-1,0-1,0-1,-1-1,0-1,-1 0,0-2,0 0,-1-2,-1 0,0-1,-1 0,0-2,-1 0,-1-1,7-9,17-54,-39 78,1 0,-1 0,0 0,0 0,1 0,-1 0,-1 1,1-1,0 0,0 0,-1 0,1 0,-1 0,1 0,-1 1,0-1,0 0,0 0,0 1,0-1,0 1,-1-1,1 1,0-1,-1 1,1 0,-1 0,1-1,-1 1,0 0,1 1,-1-1,0 0,0 0,0 1,1-1,-1 1,0 0,0-1,0 1,0 0,0 0,-1 0,-6 1,0 0,0 0,0 1,0 0,1 0,-1 1,1 0,-1 1,1 0,0 0,1 1,-1 0,1 0,0 0,0 1,0 1,1-1,0 1,0 0,1 0,0 0,0 1,0 0,1 0,1 0,-2 4,4-9,0-1,0 1,1-1,-1 0,1 1,0-1,-1 1,1-1,0 1,0 0,1-1,-1 1,0-1,1 1,0-1,-1 0,1 1,0-1,0 0,1 1,-1-1,0 0,1 0,-1 0,1 0,0 0,-1 0,1-1,0 1,0-1,0 1,0-1,1 0,-1 1,0-1,1 0,-1-1,0 1,1 0,1 0,104 12,-107-14,5 0,0 0,0 0,0 0,0 0,1 1,-1 0,0 0,0 1,1 0,-1 0,0 0,0 1,0 0,0 0,-1 1,1-1,-1 1,1 0,-1 1,0-1,0 1,0 0,-1 0,1 1,-1 0,0-1,0 1,-1 0,1 1,-1-1,0 2,0 3,-2 0,1 0,-1 1,0-1,-1 0,-1 0,1 1,-2-1,1 0,-1 0,-1 0,-2 7,-5 25,9-40,0 0,0 1,1-1,-1 0,1 1,0-1,-1 1,1-1,0 0,1 1,-1-1,0 1,1-1,-1 1,1-1,0 0,0 0,-1 1,2-1,-1 0,0 0,0 0,1 0,-1 0,1 0,0 0,-1-1,1 1,0 0,0-1,0 0,0 1,0-1,0 0,1 0,-1 0,0 0,1-1,-1 1,0-1,1 1,-1-1,1 0,-1 0,1 0,-1 0,0 0,1 0,-1-1,2 0,17-4,-2-1</inkml:trace>
  <inkml:trace contextRef="#ctx0" brushRef="#br0" timeOffset="971.758">0 876,'43'0,"58"0,26 0,5-5,0-6,-8-7,-6 1,-4-2,-7-3,-7-2,-6 3,-6 0,-6 4,-10 5,-10 3,-17 5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5:08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1 875,'26'-8,"-1"-2,0 0,-1-2,0 0,-1-2,0 0,-1-2,-1 0,0-1,-1-2,-1 0,-1-1,-1 0,-1-2,4-5,150-199,-46 108,-122 116,0 1,0-1,1 1,-1 0,1 0,-1 0,1 0,-1 0,1 0,-1 1,1-1,0 1,-1 0,1 0,0 0,-1 0,1 0,0 0,-1 1,1-1,0 1,-1 0,1 0,-1 0,1 0,-1 0,0 1,0-1,1 1,-1-1,0 1,0 0,0 0,-1 0,1 0,0 0,-1 0,1 0,-1 1,0-1,0 1,0-1,0 1,0-1,0 2,6 16,-1 0,-1 1,0 0,-2 0,-1 0,0 1,-2-1,0 1,-3 11,3 1,0-22,-1 0,0 0,0 0,-1 0,0 0,-1-1,-1 1,0-1,0 0,-1 0,-1 0,1 0,-2-1,0 0,0-1,0 1,-1-1,-1-1,0 0,0 0,0 0,-1-1,0-1,0 0,-1 0,0-1,0 0,0-1,0 0,-1-1,-10 2,17-4,1 1,0-1,-1 0,1 0,-1-1,0 0,1 0,-1 0,0 0,1 0,-1-1,1 0,-1 0,1 0,0-1,-1 1,1-1,0 0,0-1,0 1,0 0,0-1,1 0,-1 0,1 0,0-1,0 1,0-1,0 1,0-1,1 0,0 0,0 0,0-1,0 1,1 0,-1-1,1 1,0-3,10-37,-3 25</inkml:trace>
  <inkml:trace contextRef="#ctx0" brushRef="#br0" timeOffset="247.849">1270 424,'-14'38,"-5"18,1 3,8-2,6-12</inkml:trace>
  <inkml:trace contextRef="#ctx0" brushRef="#br0" timeOffset="499.122">1158 113,'0'0</inkml:trace>
  <inkml:trace contextRef="#ctx0" brushRef="#br0" timeOffset="865.572">1496 818,'15'-44,"2"1,1 1,2 0,2 1,2 2,2 0,23-26,-48 63,0 0,0 0,0 0,0 0,0 1,1-1,-1 1,1-1,-1 1,1-1,-1 1,1 0,0 0,0 0,0 0,-1 0,1 0,0 0,0 0,0 1,0-1,0 1,0 0,1-1,-1 1,0 0,0 0,0 0,0 1,0-1,0 0,0 1,0 0,0-1,0 1,0 0,0 0,0 0,0 0,-1 0,1 0,0 1,-1-1,2 2,0 4,0 1,0-1,-1 0,0 1,-1 0,1-1,-1 1,-1 0,0 0,0 0,0-1,-1 1,-1 1,1-1,0-1,1 1,-1-1,2 0,-1 1,1-1,0 1,0-1,1 0,0 0,0 0,1 0,0 0,0 0,-2-4,1-1,-1 0,1-1,0 1,-1 0,1 0,0-1,0 1,0-1,0 1,0-1,0 0,1 0,-1 0,0 0,1 0,-1-1,0 1,1-1,-1 1,1-1,-1 0,1 0,-1 0,1 0,-1-1,1 1,-1-1,0 1,1-1,-1 0,0 0,1 0,-1 0,0 0,2-1,73-59,-75 59,112-101,-113 101,0 1,0-1,0 1,0-1,0 1,1 0,-1 0,0 0,1 0,-1 0,1 0,-1 0,1 0,-1 0,1 1,-1-1,1 1,0-1,-1 1,1-1,0 1,0 0,-1 0,1 0,0 0,0 0,-1 0,1 1,0-1,-1 1,1-1,0 1,-1-1,1 1,-1 0,1 0,-1 0,1 0,-1 0,0 0,1 0,-1 0,0 1,0-1,0 0,0 1,0-1,0 1,0-1,0 1,-1-1,1 1,-1 0,1-1,-1 1,1 2,26 140,-18-128</inkml:trace>
  <inkml:trace contextRef="#ctx0" brushRef="#br0" timeOffset="1421.579">2456 537,'-48'281,"10"-138,38-143,0 0,0 0,-1-1,1 1,0 0,0 0,-1-1,1 1,0 0,-1 0,1-1,0 1,-1 0,1 0,0 0,-1 0,1 0,0 0,-1-1,1 1,0 0,-1 0,1 0,0 0,-1 0,1 0,0 1,-1-1,1 0,-1 0,1 0,0 0,-1 0,1 0,0 1,0-1,-1 0,1 0,0 0,-1 1,1-1,0 0,0 0,-1 1,1-1,0 0,0 1,0-1,0 0,-1 1,1-1,0 0,0 1,0-1,0 0,0 1,0-1,0 0,0 1,0-1,0 0,0 1,0-1,0 0,0 1,0-1,1-29,76-165,-63 161,1 1,1 1,2 0,1 1,2 1,0 1,16-14,-29 35,-1 1,1 0,1 0,-1 1,1 0,0 0,0 1,0 0,0 1,1 0,0 1,-1 0,1 0,0 1,5 0,-10 1,1-1,-1 1,0 1,1-1,-1 1,0 0,0 0,0 1,0 0,0-1,0 2,0-1,0 0,-1 1,1 0,-1 0,0 0,0 1,0 0,0-1,-1 1,1 1,-1-1,0 0,0 1,-1-1,1 1,-1 0,0 2,1 0,0 1,0-1,-1 1,-1 0,1 0,-1 0,-1 0,1 1,-1-1,-1 0,1 0,-1 0,-1 0,0 0,0 0,0-1,-1 1,0 0,0-1,-1 0,0 0,-1 0,1 0,-4 2,0-2,0 0,-1-1,1 0,-2-1,1 0,0 0,-1-1,0 0,0-1,0 0,-1 0,1-1,0 0,-1-1,0-1,1 1,-1-2,-1 0,10 1,0 0,-1 0,1 0,0-1,-1 1,1-1,0 1,0-1,0 0,0 0,-1 0,1 0,0-1,1 1,-1 0,0-1,0 1,1-1,-1 0,1 1,-1-1,1 0,0 0,-1 0,1 0,0 0,0 0,1-1,-1 1,0 0,1 0,-1-1,1 1,0 0,0-1,0 1,0 0,3-20</inkml:trace>
  <inkml:trace contextRef="#ctx0" brushRef="#br0" timeOffset="2218.385">3134 0,'-31'366,"5"-139,25-226,1 0,0-1,0 1,-1-1,1 1,0 0,0-1,0 1,0 0,-1-1,1 1,0 0,0-1,1 1,-1 0,0-1,0 1,0 0,0-1,0 1,1 0,-1-1,0 1,1-1,-1 1,0 0,1-1,-1 1,1-1,-1 1,1-1,-1 0,1 1,-1-1,1 1,-1-1,1 0,-1 1,1-1,0 0,-1 0,1 0,0 1,-1-1,1 0,0 0,-1 0,1 0,0 0,-1 0,1 0,0 0,-1 0,1-1,0 1,-1 0,1 0,-1-1,1 1,0 0,-1-1,1 1,-1 0,1-1,-1 1,1-1,-1 1,1-1,29-38,-13 10,-10 16,0 0,0 0,2 1,-1 1,2-1,-1 1,1 1,1 0,0 0,1 1,-11 8,-1 0,1 0,0 1,0-1,-1 0,1 0,0 1,0-1,0 1,0-1,0 1,0-1,0 1,0 0,0-1,0 1,0 0,0 0,0 0,0 0,0 0,0 0,0 0,0 0,1 0,-1 0,0 1,0-1,0 0,0 1,0-1,0 1,0-1,-1 1,1-1,0 1,0 0,0-1,0 1,-1 0,1 0,0-1,-1 1,1 0,-1 0,1 0,-1 0,1 0,-1 0,0 0,1 0,-1 0,0 0,0 0,0 0,1 0,-1 1,-5 64,5-65,-2 6,0-1,1-1,-1 0,1 1,0-1,0 1,1-1,-1 1,1 0,1-1,-1 1,1-1,0 1,0-1,0 1,1-1,0 0,0 0,0 1,1-1,0-1,0 1,0 0,0-1,2 1,-2-1,1-1,1-1,-1 1,0-1,1 1,-1-1,1-1,0 1,-1 0,1-1,0 0,0-1,0 1,0-1,0 1,0-2,0 1,0 0,0-1,0 0,0 0,0-1,-1 1,1-1,0 0,-1 0,1-1,-1 1,0-1,0 0,0 0,0 0,2-4,17-14,-2-1,0-1,-2-1,-1-1,-1 0,0-1,10-27,-26 52,-1-1,0 1,0-1,1 1,-1-1,1 1,-1-1,1 1,0 0,-1-1,1 1,0 0,0 0,0 0,0-1,0 1,0 0,0 0,1 1,-1-1,0 0,0 0,1 0,-1 1,0-1,1 1,-1-1,1 1,-1 0,1-1,-1 1,1 0,-1 0,1 0,-1 0,1 0,-1 0,1 1,-1-1,1 0,-1 1,0-1,1 1,-1-1,1 1,-1 0,0 0,0 0,1 0,-1-1,0 1,0 1,0-1,0 0,0 0,0 0,0 1,6 13,0 0,-1 1,0 0,-2 0,0 0,0 0,0 11,3 14,17 72,-5 2,-5 0,-5 7,-9-101,-1-1,0 1,-1 0,-2-1,0 1,-1-1,-1 0,0 0,-3 2,9-20,0-1,-1 1,1 0,0-1,0 1,-1 0,1-1,-1 1,0-1,1 1,-1-1,0 1,0-1,0 1,0-1,0 0,0 0,0 1,-1-1,1 0,0 0,-1 0,1 0,-1-1,1 1,-1 0,1 0,-1-1,1 1,-1-1,0 0,1 1,-1-1,0 0,1 0,-1 0,0 0,1 0,-1-1,0 1,1 0,-1-1,0 1,1-1,-1 1,1-1,-1 0,1 0,-1 0,1 0,0 0,-1 0,1 0,0 0,0 0,-1-1,-3-11,0 1,0-1,1 0,1 0,0 0,1-1,1 1,-1-1,2 1,0-1,1 1,0 0,1-1,1 1,0 0,0 0,3-3,12-34,1 2,3 1,22-35,-43 80,17-30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5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198 734,'15'-50,"-15"49,0 0,0 0,0 0,-1 0,1 0,0 0,0 0,-1 0,1 0,0 1,-1-1,1 0,-1 0,1 0,-1 0,1 1,-1-1,0 0,1 1,-1-1,0 0,0 1,1-1,-1 1,0-1,0 1,0 0,0-1,0 1,1 0,-1 0,0-1,0 1,0 0,0 0,0 0,0 0,0 0,0 0,0 0,0 1,0-1,0 0,1 0,-1 1,0-1,0 1,0-1,0 1,0-1,1 1,-2 0,-9 6,0 0,0 1,1 0,0 1,1 0,-1 0,2 1,-1 0,1 1,1 0,-5 10,4-11,1 1,1 0,0 0,0 0,1 1,1-1,0 1,0 0,1 1,1-1,0 0,1 1,0 0,0-1,2 1,0-1,0 1,1-1,2 9,-2-18,0 0,0 0,0 0,0-1,0 1,0-1,1 1,-1-1,1 0,0 0,-1 0,1 0,0-1,0 1,0-1,1 0,-1 0,0 0,0 0,1 0,-1-1,0 1,1-1,-1 0,0 0,1 0,-1 0,1-1,1 0,94-37,-64 11,-1-1,-1-2,-2-1,-2-1,0-2,-3-1,13-22,-18 22,-2-1,-1 0,-3-2,0 0,-3 0,-1-1,-2 0,3-31,-10 57,-1 1,0 0,-1-1,0 1,-1-1,-1 1,0 0,0 0,-2-4,3 12,0 1,0 0,0 0,-1 0,1-1,-1 1,0 0,0 1,0-1,0 0,0 1,0-1,-1 1,1-1,-1 1,0 0,0 0,0 0,0 1,0-1,0 1,0 0,0-1,-1 1,1 1,0-1,-1 0,1 1,-1 0,1 0,0 0,-1 0,1 0,-1 1,1-1,-7 4,1 0,0 0,0 1,1 0,-1 0,1 1,0 0,1 1,-1 0,1 0,1 0,-1 1,1 0,1 0,-1 1,1-1,-3 10,-8 7,7-8,0 1,2 0,0 0,1 0,0 1,2 0,0 0,1 0,1 0,1 1,1-1,0 0,2 1,2 14,-2-21,1-1,0 0,0 0,1 0,1-1,-1 1,2-1,0 0,0-1,1 1,1-1,-1 0,1-1,1 0,0 0,0-1,1 0,0-1,0 0,1-1,0 1,0-2,0 0,1 0,0-1,0-1,0 0,0 0,0-1,10 0,11 1,0 0,0-2,0-2,0-1,-1-2,1 0,-1-3,0 0,0-2,-1-2,26-12,-47 18,-1-1,0 0,0-1,0 0,-1 0,0-1,0 0,-1 0,0-1,-1 0,0 0,0-1,-1 0,0 1,2-8,-5 11,1 0,-2 0,1 0,-1 0,0 0,0 0,0-1,-1 1,0 0,0 0,-1-1,0 1,0 0,0 0,-1 0,0 0,0 0,0 0,-1 1,0-1,0 1,0-1,-1 1,0 0,0 1,0-1,-4-3,5 6,0-1,0 1,-1-1,1 1,-1 0,1 0,-1 0,0 1,0-1,0 1,0 0,0 0,0 0,0 1,0 0,0-1,0 1,0 1,0-1,0 1,0-1,0 1,0 0,0 0,0 1,0-1,0 1,1 0,-1 0,1 0,-3 3,-1 0,1 0,0 0,1 1,-1-1,1 1,0 1,0-1,1 1,0 0,0 0,1 0,0 0,0 1,0-1,1 1,0 1,-1 0,1 0,0 0,1 0,0 0,0 1,1-1,0 0,1 0,0 1,0-1,1 0,0 0,1 0,0 0,0-1,1 1,0-1,0 0,1 0,0 0,1 0,-1-1,2 0,5 5,-2-4,0-1,0-1,1 0,0 0,0-1,0-1,1 0,0 0,0-1,0 0,0-1,0-1,0 0,0-1,1 0,-1 0,0-2,0 1,0-2,0 1,0-2,0 1,2-3,12-6,0-2,0-1,-2-1,0-1,-1-1,-1-1,0-1,-2-1,0-1,-1 0,-15 17,10-10,1 0,0 1,0 1,2 1,-1 0,2 1,-1 1,1 0,3 1,-20 8,1 0,-1 1,1-1,-1 0,1 1,-1-1,1 1,-1 0,1-1,0 1,-1 0,1 0,0 0,-1 0,1 1,0-1,-1 0,1 1,-1-1,1 1,0-1,-1 1,1 0,-1-1,0 1,1 0,-1 0,0 0,1 0,-1 0,0 1,0-1,0 0,0 1,0-1,0 0,0 1,-1-1,1 1,0-1,-1 1,1 0,-1-1,0 1,0-1,1 1,-1 1,-9 80,4-73,-1 0,0 0,0-1,-1 0,0 0,-1-1,0 0,0-1,-1 1,0-1,0-1,0 0,-1 0,0-1,0 0,0-1,-10 3,-13 9,139-18,-61 1,-30 3,1 0,-1-2,1 0,-1 0,1-1,-1-1,0-1,0 0,0-1,0-1,0 0,-1-1,0-1,0 0,-1 0,0-2,0 1,-1-2,0 0,0 0,6-9,-8 4,-1 0,-1 0,0-1,-1 0,-1 0,-1-1,0 0,-1 0,-1 0,0 0,-2-1,0 1,-1 0,-1-9,-2-357,-13 404,10 10,1 1,2 0,1 0,2 1,3 22,-2 11,0 245,20-205,-31-127,6 2</inkml:trace>
  <inkml:trace contextRef="#ctx0" brushRef="#br0" timeOffset="247.984">1750 395,'43'0,"29"-5,6-1,-4-5,-11 0,-6 1,-8 3,-7 2,-7 3,-4 0,-2 2,-2 0,-5 1</inkml:trace>
  <inkml:trace contextRef="#ctx0" brushRef="#br0" timeOffset="730.999">2314 903,'124'-132,"-119"126,21-22,-2-1,-1-2,-1 0,-1-1,8-19,-24 40,-2 8,-1 1,0-1,0 0,0 1,0-1,0 0,-1 0,1-1,-1 1,0 0,0 0,0-1,0 1,0-1,-1 1,0-1,0 1,0-1,0 1,0 0,-1-1,1 1,-1-1,0 1,0 0,0-1,0 1,-1 0,0 0,1 0,-1 0,0 0,0 0,-1 1,1-1,0 1,-2-2,-2 4,-1 0,1 0,0 1,0-1,0 1,0 1,0-1,0 1,0 0,1 0,-1 1,0 0,1 0,0 0,0 0,0 1,0 0,1 0,-1 0,1 1,-2 2,-39 58,44-63,0 0,1 0,-1 0,1 0,-1 0,1 0,0 0,0 0,0 0,0 0,0 0,0 0,1 0,-1 0,1-1,-1 1,1 0,0 0,-1 0,1 0,0-1,0 1,1 0,-1-1,0 1,0-1,1 1,-1-1,1 0,-1 0,1 1,0-1,-1 0,1 0,0-1,0 1,-1 0,2 0,102 10,-96-12,1 0,-1 1,0 0,0 0,0 1,0 1,0-1,0 1,0 1,-1 0,1 0,4 3,-10-3,0 0,1 0,-1 1,-1-1,1 1,0 0,-1 0,0 0,0 0,0 1,0-1,-1 0,0 1,0-1,0 1,0-1,-1 1,0 0,0-1,0 1,0-1,-1 1,1-1,-1 1,-1-1,1 1,0-1,-1 0,-2 5,-6 56,13-46</inkml:trace>
  <inkml:trace contextRef="#ctx0" brushRef="#br0" timeOffset="1014.323">2935 565,'-4'11,"2"0,-1 0,2 1,-1-1,2 1,0 0,0-1,1 1,0-1,1 1,0-1,4 10,-5-15,1 0,0 0,0-1,1 1,0-1,0 0,0 0,1 0,-1 0,1 0,0-1,1 0,-1 0,1 0,-1 0,1-1,1 1,-1-1,0-1,1 1,-1-1,1 0,0 0,-1-1,2 1,3-2,-1 0,1 0,-1-1,0 0,1-1,-1 0,0 0,0-1,0-1,0 1,-1-1,1-1,-1 1,0-1,0-1,-1 0,1 0,-1 0,-1-1,1 0,-1 0,-1-1,1 1,-1-1,0-1,-1 1,0-1,0 1,-1-1,0 0,-1-1,0 1,0 0,-1 0,0-1,1-15</inkml:trace>
  <inkml:trace contextRef="#ctx0" brushRef="#br0" timeOffset="1346.903">3555 508,'-6'-1,"0"0,0 1,0-1,0 1,0 1,0-1,0 1,0 0,0 0,0 1,0 0,0 0,1 0,-1 1,1-1,-1 1,1 1,0-1,0 1,1 0,-1 0,1 0,0 1,0-1,0 1,0 0,1 0,0 1,0-1,1 1,-1-1,1 1,0 0,1 0,-1 0,1 0,1 0,-1 0,1 0,0 0,0 0,0 0,1 1,0-1,1 0,-1-1,1 1,0 0,0 0,1-1,0 1,0-1,0 0,1 1,2 0,0 0,0-1,0 0,1 0,0 0,0-1,0 0,0 0,1-1,-1 0,1 0,0 0,0-1,0-1,0 1,0-2,0 1,0-1,1 0,-1 0,0-1,0 0,0-1,0 0,0 0,9-3,-1 0,0-2,0 0,-1 0,0-2,0 0,-1 0,0-1,-1-1,0-1,7-8,26-30,-24 27</inkml:trace>
  <inkml:trace contextRef="#ctx0" brushRef="#br0" timeOffset="1647.966">4092 0,'-20'42,"1"0,2 1,3 1,1 0,2 1,2 0,2 0,-1 35,39 85,-19-125,-9-33,0-1,0 1,-1 0,0 0,0-1,0 1,-1 1,0-1,-1 0,0 0,0 0,0 0,-1 0,0 0,0 0,0 0,-1 0,-1 0,1 0,-1-1,0 1,-1 1,-7 0,0-6</inkml:trace>
  <inkml:trace contextRef="#ctx0" brushRef="#br0" timeOffset="1894.081">3809 451,'39'-9,"31"-4,9 1,1-3,-9 2,-11 3,-12 3,-8 2,-7 3,-4 1,-7 1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1,'-168'216,"11"46,-85 42,118-162,117-136,7-7</inkml:trace>
  <inkml:trace contextRef="#ctx0" brushRef="#br0" timeOffset="387.941">77 57,'3'38,"1"-1,2 0,1-1,2 1,2-2,1 1,2-2,1 1,2-2,1 0,7 6,19 15,90 130,-107-39,-12-127,-4-17</inkml:trace>
  <inkml:trace contextRef="#ctx0" brushRef="#br0" timeOffset="1053.964">612 989,'44'-126,"-39"105,1 0,1 0,1 1,1-1,0 2,10-15,-19 32,0 0,1 0,0 0,-1 0,1 0,0 0,0 0,0 0,0 0,0 1,0-1,1 0,-1 1,1-1,-1 0,1 1,0 0,-1-1,1 1,0 0,0 0,0 0,0 0,0 1,0-1,0 0,0 1,0-1,0 1,0 0,0 0,0 0,1 0,-1 0,0 0,0 0,0 1,0-1,0 1,0 0,0-1,0 1,0 0,0 0,0 0,0 0,-1 1,1-1,0 0,-1 1,1 0,33 109,-35-110,0 1,0 0,0 0,0 0,1-1,-1 1,0 0,1 0,0 0,-1-1,1 1,0 0,0-1,0 1,0-1,0 1,0-1,0 1,0-1,1 0,-1 0,0 0,1 1,-1-1,1-1,0 1,-1 0,1 0,0 0,-1-1,1 1,0-1,0 0,-1 1,1-1,0 0,0 0,0 0,0 0,-1 0,1-1,0 1,0 0,-1-1,1 1,0-1,0 0,-1 0,1 0,0 0,178-131,-178 132,0 0,1 0,-1 1,0-1,0 0,0 1,0 0,0 0,0 0,0-1,0 2,0-1,-1 0,1 0,0 1,-1-1,1 0,-1 1,1 0,-1-1,0 1,1 0,-1 0,0 0,0 0,0 0,-1 0,1 0,0 0,-1 0,0 0,1 0,-1 0,0 0,0 1,0-1,0 0,0 0,-1 0,1 1,3 13,7 32,-7-26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16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13463 641,'-1'1,"-14"2,-1 0,1 2,1 0,-1 0,1 2,0-1,0 2,1 0,0 1,0 0,1 1,-7 7,18-15,0 1,1-1,-1 1,1-1,0 1,0-1,0 1,0 0,0-1,1 1,-1-1,1 1,-1-1,1 1,0-1,0 1,0-1,0 0,1 1,-1-1,0 0,1 0,0 0,-1 0,1 0,0 0,0-1,0 1,0-1,1 1,-1-1,0 0,1 0,-1 0,0 0,1 0,-1 0,2 0,13 9,-7-4,-1 0,0 1,0 0,0 0,-1 1,-1 0,1 0,-1 1,0 0,-1 0,0 0,-1 1,0 0,0 0,-1 1,0-1,-1 1,0 0,0 6,-2-12,0 0,0-1,0 1,-1 0,1 0,-1 0,-1-1,1 1,-1 0,1 0,-1-1,-1 1,1 0,-1-1,1 1,-1-1,-1 0,1 0,0 0,-1 0,0 0,0 0,0-1,-1 1,1-1,-1 0,0 0,0 0,0 0,0-1,0 0,0 0,-1 0,1 0,-1-1,1 1,-1-1,-51 4,30-5</inkml:trace>
  <inkml:trace contextRef="#ctx0" brushRef="#br0" timeOffset="-2717.373">9089 980,'10'-1,"1"-1,0-1,-1 0,1-1,-1 1,0-2,-1 0,1 0,-1-1,0 0,0 0,0-1,-1 0,0-1,-1 0,5-5,-10 10,0 1,0 0,0 0,0 0,0 0,1 1,-1-1,0 1,1-1,-1 1,1 0,0 0,-1 0,1 0,0 1,0-1,-1 1,1-1,0 1,0 0,0 0,0 0,0 1,-1-1,1 1,0-1,0 1,-1 0,1 0,0 0,-1 1,1-1,-1 0,0 1,1 0,-1-1,0 1,0 0,0 0,0 1,0-1,1 2,8 14,0 0,-1 0,-1 1,-1 1,-1-1,-1 1,0 0,-1 1,-1-1,-1 5,-3-22,8 38,-2 2,-2-1,-2 0,-1 1,-3 0,-4 23,3-49,0 0,-2 0,0 0,0-1,-2 1,0-2,-1 1,-1-1,0 0,-1-1,0 0,-1 0,-1-1,0-1,-1 0,0 0,-1-2,0 1,-10 4,23-14,-1 1,0-1,0 0,0 1,0-1,0 0,0 0,0 0,0-1,0 1,0 0,0-1,-1 0,1 1,0-1,0 0,-1 0,1 0,0 0,0-1,-1 1,1-1,0 1,0-1,0 0,0 0,0 0,0 0,0 0,0 0,0 0,0-1,0 1,1-1,-1 1,1-1,-1 0,1 0,-1 1,1-1,0 0,0 0,0 0,0 0,1-1,-1 1,0 0,1 0,-1-2,1-17,1 0,1 0,1 0,1 1,1-1,0 1,2 0,0 0,1 1,1 0,1 1,1 0,4-6,-8 12,21-40,3 1,2 2,2 1,2 2,2 1,2 2,2 2,1 2,3 2,1 2,1 2,1 2,16-5,43 5,-106 31,0 0,1 0,-1 0,0 0,0 0,1 1,-1 0,0-1,0 1,0 0,0 0,0 1,0-1,0 1,-1-1,1 1,0 0,-1 0,1 0,-1 0,0 1,0-1,0 1,0-1,0 1,0 0,-1 0,1-1,-1 1,0 0,0 0,1 3,-1 10,-1 1,-1-1,0 0,-1 1,-1-1,0 0,-1 0,-1-1,-1 1,0-1,-1 0,0-1,-1 1,-1-2,0 1,-1-1,0 0,-5 3,12-13,-11 16,-1 0,0-2,-2 0,0-1,-1 0,0-2,-1 0,-1-1,0-1,-1 0,0-2,-1-1,0 0,-8 1,25-8,1-1,0 1,0-1,-1 0,1 0,-1-1,1 1,-1-1,1 0,-1 0,1 0,-1-1,1 0,-1 0,1 0,-1 0,1 0,0-1,0 0,0 0,0 0,0-1,0 1,1-1,-1 0,1 0,0 0,-1 0,1-1,1 1,-1-1,0 0,1 0,-5-16</inkml:trace>
  <inkml:trace contextRef="#ctx0" brushRef="#br0" timeOffset="-2131.587">10133 1065,'31'-11,"-1"-1,0-2,-1-1,0-1,-1-1,-1-1,-1-2,-1-1,0-1,0-2,-20 17,0 0,0 0,-1-1,0 1,0-1,-1 0,0 0,0-1,-1 1,0 0,0-1,-1-3,0 9,-1 1,0-1,0 0,0 0,0 1,0-1,0 0,-1 1,1-1,-1 1,0-1,0 1,0-1,0 1,0-1,-1 1,1 0,-1 0,1-1,-1 1,0 0,0 1,0-1,0 0,0 0,0 1,-1-1,1 1,0 0,-1 0,1 0,-1 0,1 0,-1 0,1 1,-1-1,0 1,1 0,-1 0,0 0,-5 1,0 1,0 0,1 1,-1 0,1 0,0 0,-1 1,1 0,1 1,-1-1,1 1,0 1,0-1,0 1,0 1,-2 0,-64 92,70-96,1 1,-1-1,1 0,0 0,0 1,0-1,0 0,1 1,0-1,-1 1,1-1,0 1,0-1,1 0,-1 1,1-1,0 1,0-1,0 0,0 1,1-1,-1 0,1 0,-1 0,1 0,0-1,1 1,-1 0,0-1,1 1,-1-1,1 0,2 2,4 1,0-1,0 0,1 0,0-1,0 0,0 0,0-1,0-1,0 0,1 0,-1-1,0 0,1-1,-1 0,0 0,1-1,161-49,-50-7,-122 59,1-1,-1 0,1 1,-1-1,1 1,-1-1,0 1,1-1,-1 1,0 0,1-1,-1 1,0-1,0 1,0 0,1-1,-1 1,0 0,0-1,0 1,0 0,0-1,0 1,0 0,0-1,0 1,-1 0,1-1,0 1,0-1,-1 1,1 0,0-1,0 1,-1-1,1 1,-1-1,1 1,-1-1,1 1,-1-1,1 1,-1-1,1 0,-1 1,1-1,-1 0,0 0,0 1,-2 3,-5 4,-1 0,2 1,-1 1,1-1,0 1,1 0,0 1,1-1,0 1,1 0,0 0,1 1,0-1,1 1,-1 7,5-14,1 1,-1-1,1 0,1 0,-1 0,1-1,-1 1,1-1,0 0,1 0,-1 0,1-1,0 1,0-1,0 0,0 0,1-1,-1 0,0 0,1 0,0-1,0 1,-1-1,1-1,0 1,0-1,0 0,0 0,-1-1,6 0,9-4</inkml:trace>
  <inkml:trace contextRef="#ctx0" brushRef="#br0" timeOffset="-1718.887">10951 1065,'28'-10,"-1"0,-1-2,0-1,0-1,-1-1,-1-1,-1-1,9-9,-30 25,1 0,-1-1,1 1,-1-1,0 0,0 0,0 0,0 0,0 0,0 0,-1-1,1 1,-1-1,1 1,-1-1,0 1,0-1,0 0,0 0,-1 1,1-1,-1 0,0 0,1 0,-1 0,0 1,-1-1,1 0,-1 0,1 0,-1 1,0-1,0 0,0 0,0 1,0-1,-1 1,1-1,-1 1,0 0,1 0,-1-1,0 1,0 0,-1 1,1-1,0 0,-1 1,1-1,-2 0,-5 2,-1-1,0 1,0 0,0 1,0 1,1-1,-1 1,0 1,1 0,0 0,0 1,0 0,0 1,0 0,1 0,0 1,0 0,1 0,-1 0,1 1,1 1,-1-1,1 1,1 0,-1 0,1 1,1 0,-2 2,2-5,1-1,-1 1,1-1,0 1,0 0,1 0,0 0,0 1,0-1,1 0,0 1,0-1,1 1,-1-1,1 1,1 0,-1-1,1 1,1-1,-1 0,1 1,0-1,0 0,1 0,0 0,0 0,0-1,1 1,0-1,2 3,3-3,0 0,1-1,0 0,0 0,0-1,0-1,0 1,0-2,1 0,-1 0,1 0,-1-2,1 1,-1-1,1-1,-1 0,0 0,0-1,0 0,0-1,0 0,7-4,-9 5,20-6,-4 3</inkml:trace>
  <inkml:trace contextRef="#ctx0" brushRef="#br0" timeOffset="-1302.355">11459 811,'48'252,"-46"-243,-2-2,1 0,0 0,1 1,0-1,0 0,0-1,1 1,0 0,0-1,1 1,0-1,0 0,0 0,1-1,2 3,-4-8,1 0,-1-1,0 1,0-1,0 0,1 0,-1-1,0 1,0-1,-1 1,1-1,0 0,0 0,-1 0,0 0,1-1,-1 1,0-1,0 1,0-1,0 0,0 0,-1 1,0-1,1 0,-1-1,0 1,0 0,-1 0,1 0,-1-1,1 0,1-1,72-232,-68 213</inkml:trace>
  <inkml:trace contextRef="#ctx0" brushRef="#br0" timeOffset="-1055.847">11995 811,'-9'33,"1"12,2-2</inkml:trace>
  <inkml:trace contextRef="#ctx0" brushRef="#br0" timeOffset="-901.397">11882 528</inkml:trace>
  <inkml:trace contextRef="#ctx0" brushRef="#br0" timeOffset="-655.003">12362 670,'-13'12,"0"1,0 1,1 0,1 0,0 1,1 1,1 0,1 0,0 1,1 0,0 0,2 1,0-1,1 1,-1 13,5-27,0 0,0-1,1 1,-1-1,1 1,0-1,0 1,1-1,-1 0,1 1,-1-1,1 0,0 0,0 0,1 0,-1 0,0-1,1 1,0-1,-1 0,1 1,0-1,0-1,1 1,-1 0,0-1,0 1,1-1,-1 0,1 0,-1 0,1-1,0 1,-1-1,1 0,-1 0,1 0,0-1,-1 1,1-1,-1 0,2 0,2 0,0-1,0 0,0 0,0-1,0 0,-1 0,1 0,-1-1,0 0,0 0,0 0,-1-1,0 0,1 0,-2-1,1 1,-1-1,0 0,0 0,0-1,-1 1,0-1,0 1,-1-1,0 0,0 0,0 0,-1 0,0-1,-1 1,1 0,-1 0,-1-1,0 1,0 0,0 0,-1 0,0 0,0 0,0 0,-1 0,0 1,-1-1,1 1,-1 0,-1 0,1 1,-1-1,0 1,0 0,0 0,-1 0,-4-2,6 4,-2 1,1 0,0 0,0 0,-1 1,1-1,-1 1,1 0,-1 1,1 0,-1 0,0 0,1 0,-1 1,-14 4</inkml:trace>
  <inkml:trace contextRef="#ctx0" brushRef="#br0" timeOffset="-350.648">12700 811,'-4'11,"1"0,-1 1,2-1,0 1,0-1,1 1,0 0,1 0,1 0,0-1,0 1,1 0,1-1,0 1,0-1,1 0,3 6,-6-15,1 0,-1 0,1 0,0 0,0 0,-1 0,1 0,1 0,-1-1,0 1,0-1,1 0,-1 1,0-1,1 0,-1 0,1-1,0 1,-1 0,1-1,0 0,-1 0,1 1,0-2,-1 1,1 0,0 0,-1-1,1 0,-1 1,1-1,-1 0,1 0,-1 0,1-1,-1 1,0 0,2-2,76-72,5-68,-75 124</inkml:trace>
  <inkml:trace contextRef="#ctx0" brushRef="#br0" timeOffset="-5435.223">5589 161,'27'11,"0"-1,0-1,1-1,0-2,0-1,1-1,0-2,0 0,-1-2,22-3,-24 0,0 0,0-2,0-1,-1-1,0-2,0 0,-1-1,0-2,0 0,-2-2,1 0,-2-1,1-2,-19 14,0 1,-1 0,1-1,0 1,-1-1,1 0,-1 0,0 0,0 0,0-1,0 1,-1 0,1-1,-1 1,0-1,0 1,0-1,-1 0,1 1,-1-1,0 0,0 0,0 0,-1 4,0 0,0 0,0 0,0 1,0-1,0 0,0 1,0-1,0 1,0-1,0 1,0-1,0 1,0-1,1 1,-1 0,0 0,0-1,1 1,-1 0,0 0,1 0,-1 0,1 0,-1 0,1 0,0 0,-1 0,1 0,0 0,0 0,0 0,-1 1,-11 33,0 0,3 1,1 1,1-1,2 3,-4 18,-85 672,82-600,5 1,7 64,-16-219,13 13,-1 1,-1-1,1 1,-2 0,0 0,0 0,-1 1,0 0,0 0,-1 1,-1 0,0 0,0 1,0 0,-1 1,0 0,-1 0,-24-11,0 1,-1 2,-1 1,0 2,-1 2,0 1,0 2,-1 2,0 1,0 2,0 2,0 2,-33 5,33-2,0 1,0 2,1 2,0 2,-13 6,3 15,47-33,0 1,0-1,1 1,-1 0,0-1,1 1,-1 0,0-1,1 1,-1 0,1 0,-1 0,1 0,0 0,-1-1,1 1,0 0,0 0,-1 0,1 0,0 0,0 0,0 0,0 0,0 0,1 0,-1 0,0 0,0 0,0 0,1 0,-1-1,1 1,-1 0,1 0,-1 0,1 0,-1-1,1 1,0 0,-1-1,1 1,0 0,-1-1,1 1,0-1,0 1,0-1,0 1,0-1,-1 0,1 1,0-1,0 0,0 0,1 0,7 3,1-1,0 0,0 0,0-1,0 0,0-1,0 0,0-1,0 0,0-1,1 0,15-5</inkml:trace>
  <inkml:trace contextRef="#ctx0" brushRef="#br0" timeOffset="-5023.473">5560 698,'191'-7,"-1"-8,105-25,-212 26,-1-4,0-3,-2-4,21-12,-79 22,-30 21,-1 1,1 1,1 0,-1 0,2 1,-1-1,1 1,0 1,1-1,0 1,0 0,1 0,1 1,0-1,0 1,1-1,0 1,1 0,0 0,1 7,-3-2,1 4,1 0,1 1,1-1,1 1,0-1,5 14,5 65,-12-72,1-3</inkml:trace>
  <inkml:trace contextRef="#ctx0" brushRef="#br0" timeOffset="-4636.886">6803 1094,'-51'247,"44"-243,7-28,6-20,2 1,3 1,1-1,1 2,3 0,14-26,-23 51,0 1,1 0,1 0,0 1,1 0,1 0,0 1,10-9,-19 21,0-1,0 0,0 1,0 0,0 0,0-1,0 1,0 0,0 1,0-1,1 0,-1 1,0-1,1 1,-1 0,1-1,-1 1,0 1,1-1,-1 0,0 0,1 1,-1-1,0 1,1 0,-1 0,0 0,14 9</inkml:trace>
  <inkml:trace contextRef="#ctx0" brushRef="#br0" timeOffset="-4317.58">7367 895,'-20'18,"0"0,1 2,1 0,1 1,1 0,1 2,1 0,0 0,2 1,1 1,-5 17,15-39,-1 0,0 1,1-1,0 1,0-1,0 1,0-1,0 1,1 0,0-1,0 1,0 0,0 0,0-1,1 1,0 0,0-1,0 1,0-1,0 1,1-1,-1 1,1-1,0 0,0 0,0 0,0 0,1 0,-1 0,1-1,0 1,0-1,0 0,0 0,0 0,0 0,1 0,-1-1,2 1,4 0,-1-1,1-1,-1 1,1-1,0-1,-1 0,1 0,-1-1,0 0,1 0,-1-1,0 0,0 0,-1-1,1 0,-1 0,0-1,0 0,0 0,0-1,-1 0,0 0,0 0,-1-1,0 0,0 0,-1 0,1-1,-1 1,-1-1,0 0,0 0,-1-1,1 1,-2 0,2-8,-2 10,0 0,0 0,0 0,-1 0,0 0,0 0,-1 0,1 0,-1 0,-1 0,1 0,-1 0,0 1,0-1,-1 0,1 1,-1 0,0 0,-1 0,1 0,-1 0,0 0,-1 1,1 0,-1 0,1 0,-1 1,0-1,0 1,-1 0,1 1,-1-1,1 1,-1 0,0 1,0-1,0 1,0 0,0 1,0-1,0 1,0 1,0-1,0 1,-4 0,-8 6</inkml:trace>
  <inkml:trace contextRef="#ctx0" brushRef="#br0" timeOffset="-3815.98">7705 1347,'0'-20,"1"-1,1 1,0-1,2 1,0 0,1 0,1 0,1 1,1 0,1 0,0 1,2 0,0 1,0 0,2 1,0 0,1 1,0 0,5-2,-18 15,0 0,0 1,1-1,-1 0,1 1,-1-1,1 1,0-1,0 1,0 0,0 0,-1 0,2 0,-1 0,0 0,0 0,0 1,0-1,0 1,1 0,-1-1,0 1,0 0,0 0,1 1,-1-1,0 0,0 1,0-1,1 1,-1 0,0 0,0-1,0 2,0-1,0 0,-1 0,1 0,0 1,-1-1,1 1,0 0,-1-1,0 1,1 0,0 1,3 61,-6-59,1 1,-1-1,1 1,0 0,1-1,0 1,-1-1,2 1,-1-1,1 0,-1 1,2-1,-1 0,0 0,2 1,2-4,-1 0,1 0,0-1,0 0,0 0,-1 0,1-1,0 0,0 0,0-1,0 1,0-1,0-1,-1 1,1-1,0 0,-1 0,1 0,-1-1,0 0,0 0,0 0,0-1,-1 0,2-1,0 1,2-2,1 0,0 0,0 1,0 0,1 0,0 1,0 1,0-1,0 2,1-1,-1 2,11-2,-18 5,0 0,-1 1,1-1,0 1,-1-1,0 1,1 0,-1-1,0 1,-1 0,1 0,0 1,-1-1,0 0,0 1,0-1,0 0,0 1,-1-1,1 1,-1 0,0-1,0 1,0-1,-1 1,1-1,-1 1,0-1,0 0,0 1,0-1,-1 0,1 1,-1-1,0 1,-2 9,3-7,-1-1,1 1,0-1,1 1,-1 0,1-1,0 1,1 0,-1 0,1-1,0 1,1-1,-1 1,1-1,0 1,1 0,7 7</inkml:trace>
  <inkml:trace contextRef="#ctx0" brushRef="#br0" timeOffset="1778.525">5419 1545,'180'-18,"0"9,101 9,101-3,-48-23,666 25,-559-27,-63-1,270 30,-303-29,-82 16,218-22,-117 5,35 7,-269 11,1 7,5 5,121-4,76-24,70-1,15-2,-302 30,154-10,186-25,-17 23,-310 13,-106-1</inkml:trace>
  <inkml:trace contextRef="#ctx0" brushRef="#br0" timeOffset="11584.026">1 2306,'255'0,"-97"-37,-133 34,-23 6</inkml:trace>
  <inkml:trace contextRef="#ctx0" brushRef="#br0" timeOffset="11837.039">1 2702,'38'-10,"28"-7,6-2,-8-2,-10 3,-10 4,-8 5,-9 3</inkml:trace>
  <inkml:trace contextRef="#ctx0" brushRef="#br0" timeOffset="13937.974">1722 2109,'-4'-5,"-1"0,0 0,0 1,0-1,-1 1,1 1,-1-1,0 1,0 0,0 0,0 0,-1 1,1 0,-1 1,0-1,1 1,-1 0,0 1,1 0,-1 0,0 0,0 1,1 0,-1 0,0 1,1 0,-1 0,1 0,0 1,0 0,-1 0,-12 9,-1 1,1 0,1 1,1 1,0 1,1 1,0 0,-5 9,2-4,10-10,1 1,0 0,0 0,1 1,1 0,1 0,0 1,0-1,2 1,0 0,0 0,2 0,0 0,0 1,1-1,1 0,2 9,-2-17,1 0,-1 0,1 0,1 0,-1 0,1-1,0 1,1-1,-1 0,1 0,1 0,-1 0,1-1,0 0,0 0,0 0,1 0,0-1,0 0,0 0,0-1,0 0,1 0,0 0,0-1,-1 0,1 0,5 0,5 0,0-1,1-1,-1-1,0 0,0-1,0-1,0 0,-1-1,1-1,-1-1,0 0,0-1,-1-1,0-1,-1 0,12-9,-13 4</inkml:trace>
  <inkml:trace contextRef="#ctx0" brushRef="#br0" timeOffset="14252.993">2400 2025,'-68'69,"3"4,3 2,4 3,3 3,-43 85,7-37,92-129,-1 0,1 0,-1 0,0-1,1 1,-1 0,1 0,-1 0,1 0,-1 0,1 0,-1 0,0 0,1 0,-1 0,1 0,-1 0,1 0,-1 0,1 0,-1 0,0 1,1-1,-1 0,1 0,-1 0,0 1,1-1,-1 0,0 1,1-1,-1 0,0 1,1-1,-1 0,0 1,0-1,1 0,-1 1,0-1,0 1,0-1,0 1,1-1,-1 0,0 1,0-1,0 1,0-1,0 1,0-1,0 1,0-1,-1 1,1-1,0 0,0 1,0-1,0 1,17-9</inkml:trace>
  <inkml:trace contextRef="#ctx0" brushRef="#br0" timeOffset="14588.431">2540 2138,'-4'19,"-3"16,1 7,-3-4,-1-4,2-2,2-2,2-2,2 0,1 0,1-1,0 1,1-1,-1 1,0 0,1 0,-1-4</inkml:trace>
  <inkml:trace contextRef="#ctx0" brushRef="#br0" timeOffset="15036.961">2485 2193,'34'-20,"1"2,1 1,0 2,1 1,30-6,-65 19,0-1,0 1,1 0,-1 0,1 0,-1 0,1 0,-1 1,1-1,-1 1,1 0,-1-1,1 1,0 0,-1 1,1-1,-1 0,1 1,-1-1,1 1,-1 0,1 0,-1 0,1 0,-1 0,0 1,0-1,0 1,0-1,0 1,0 0,0 0,0 0,-1 0,1 0,-1 0,1 0,-1 1,0-1,0 0,0 1,0-1,0 1,-1-1,1 1,-1-1,1 2,-3 4,0 0,-1 1,1-1,-1 0,-1 0,0 0,0-1,0 1,-1-1,0 0,-1 0,1-1,-1 1,-7 4,-36 51,48-58,0 0,0 0,1 0,-1 0,1 0,0 0,0 0,0 0,1 0,-1 0,1 0,0 0,0-1,0 1,1 0,-1 0,1-1,0 1,0-1,0 1,1-1,-1 0,1 0,-1 0,1 0,0-1,1 1,-1-1,0 1,0-1,1 0,0-1,-1 1,1 0,2-1,32 30,-34-27,0 1,0 0,0 0,0 0,-1 1,1-1,-2 1,1 0,-1 0,1 0,-1 0,-1 0,0 0,1 0,-2 1,1-1,-1 1,0-1,0 0,-1 1,0-1,0 0,0 1,-1-1,0 0,0 0,-1 0,0-1,0 1,0 0,0-1,-1 0,0 0,0 0,0 0,-1-1,0 0,-1 2,-12 5,-1-1,0 0,0-2,-1 0,0-1,-1-1,1-1,-5 0,-44-2,52-8</inkml:trace>
  <inkml:trace contextRef="#ctx0" brushRef="#br0" timeOffset="15369.822">3049 1883,'71'61,"-54"-49,-1 2,-1 0,0 0,0 1,-2 1,7 10,-10-12,-2 0,0 1,0-1,-2 1,0 1,0-1,-1 1,-1 0,-1 0,-1 1,0-1,0 1,-2-1,0 1,-1-1,-1 1,0-1,-2 0,1 0,-2 0,0 0,-7 13,-4 2,-1-2,-1 0,-2-1,0 0,-2-2,-1-1,-2-1,0-1,-1 0,-1-3,-1 0,-8 3,11-8</inkml:trace>
  <inkml:trace contextRef="#ctx0" brushRef="#br0" timeOffset="15899.643">1130 1771,'-30'27,"1"1,1 2,1 1,2 1,1 1,2 1,1 1,1 1,3 1,-2 7,14-30,2 1,-1 0,2 0,0 0,0 0,2 0,0 0,0 0,2 0,0 0,0 0,2 0,0 0,0-1,1 0,1 0,1 0,0 0,0-1,1-1,1 1,0-1,1-1,10 10,-9-8,1 0,0 0,1-1,0-1,1 0,1-1,-1 0,2-2,-1 1,1-2,0 0,1-1,0-1,0 0,16 2,94 14,-92-17</inkml:trace>
  <inkml:trace contextRef="#ctx0" brushRef="#br0" timeOffset="17170.068">734 2843,'372'-25,"265"20,-345 7,172-32,-204 20,121-25,-346 31,118-14,141 1,-18-11,5 28,-94-27,-33 8,-108 11,217-23,-38 3,481 28,-480-28,56 28,-209-16,-67 15,-6 4</inkml:trace>
  <inkml:trace contextRef="#ctx0" brushRef="#br0" timeOffset="19769.821">1271 3012,'-2'2,"0"-1,0 0,0 1,1 0,-1-1,0 1,1 0,0-1,-1 1,1 0,0 0,0 0,0 1,0-1,0 0,0 0,1 0,-1 1,1-1,-1 0,1 1,0-1,0 0,0 1,0 0,0 0,-15 143,-19 72,16-77,25-124,1-16</inkml:trace>
  <inkml:trace contextRef="#ctx0" brushRef="#br0" timeOffset="20040.832">1581 3323,'39'-5,"26"-6,8-2,-4 2,-10 3,-9 2,-13 8,-9 2,-8 2</inkml:trace>
  <inkml:trace contextRef="#ctx0" brushRef="#br0" timeOffset="21038.241">2173 3520,'29'-6,"-2"-2,1-1,-1-2,-1 0,1-2,-2 0,0-2,-1-1,-1-1,0-1,-1 0,-1-2,-1-1,0 0,9-16,-14 18,-9 13,1-1,-2 1,1-1,-1-1,0 1,-1-1,0 1,0-1,0 0,-1-1,-1 1,1-1,-1 1,0-3,-2 10,0 0,0 1,0-1,0 1,0-1,0 0,0 1,0-1,0 1,-1-1,1 0,0 1,0-1,0 1,-1-1,1 1,0-1,-1 1,1-1,-1 1,1-1,0 1,-1 0,1-1,-1 1,1-1,-1 1,1 0,-1 0,1-1,-1 1,0 0,1 0,-1 0,1-1,-1 1,0 0,1 0,-1 0,1 0,-1 0,0 0,1 0,-1 1,1-1,-1 0,0 0,1 0,-1 0,1 1,-1-1,1 0,-1 1,1-1,-1 0,1 1,-1-1,1 1,-35 25,31-24,-6 6,0-1,0 2,1-1,0 1,0 1,1-1,1 1,-1 1,2-1,-1 1,2 1,-1-1,1 1,1 0,0 0,1 0,0 0,1 1,1-1,0 1,0 0,1-1,1 1,1 11,0-20,-1 0,1 0,0 0,0-1,0 1,0-1,0 1,1-1,0 0,0 0,0 0,0 0,0 0,0-1,1 0,-1 1,1-1,0 0,0-1,-1 1,1-1,0 0,0 0,1 0,-1 0,0-1,0 1,0-1,0 0,3-1,126-26,-97 12,-1-2,0-2,-1-1,-2-1,0-2,9-9,-16 11,-12 12,0-1,0-1,-1 0,-1 0,0-1,0-1,-1 0,-1 0,0-1,-1 0,1-5,-8 18,0 0,0 0,-1 0,1 0,-1 0,1 0,-1 0,1 0,-1 0,0 0,0 0,1-1,-1 1,0 0,0 0,0 0,0-1,0 1,0 0,-1 0,1 0,0 0,-1 0,1-1,-1 1,1 0,-1 0,1 0,-1 0,0 0,1 0,-1 1,0-1,0 0,0 0,1 0,-1 1,0-1,0 0,0 1,0-1,-1 1,1-1,0 1,0 0,0-1,0 1,0 0,-1 0,1 0,0 0,0 0,-60 22,52-14,0 0,0 1,1 0,0 0,0 1,1 0,1 1,-1 0,2-1,0 2,-1 2,4-10,1 0,-1 0,1 0,0 1,0-1,1 0,-1 1,1-1,0 0,0 1,0-1,1 0,-1 1,1-1,0 0,1 0,-1 1,1-1,0 0,-1-1,2 1,-1 0,0 0,1-1,0 1,0-1,0 0,0 0,0 0,1-1,-1 1,4 1,1 0,0 0,0-1,0 0,0 0,1-1,-1 0,1 0,0-1,0 0,-1-1,1 0,0 0,0-1,-1 0,1-1,0 0,-1 0,1-1,-1 0,0 0,6-4,1 0,0-1,-1-1,0 0,-1-1,0 0,-1-1,0-1,0 0,-1 0,-1-1,3-5,-2 1,-1-2,0 1,-1-1,-1-1,-1 0,4-20,-10 40,-1-1,1 0,-1 0,1 1,-1-1,1 0,-1 0,0 0,0 1,1-1,-1 0,0 0,0 0,0 0,0 0,0 0,0 1,0-1,0 0,0 0,0 0,-1 0,1 0,0 1,-1-1,1 0,0 0,-1 1,1-1,-1 0,1 0,-1 1,0-1,1 0,-1 1,0-1,1 1,-1-1,0 1,1-1,-1 1,0 0,0-1,0 1,0 0,1 0,-1-1,0 1,0 0,0 0,0 0,0 0,1 0,-1 0,-1 0,-42 28,37-20,0 1,0-1,0 2,1-1,1 1,0 0,0 0,1 0,0 1,1-1,0 1,0 0,1 0,1 0,0 0,1 0,0 0,0 1,1-1,1 0,0 0,0 0,1-1,0 1,1 0,2 3,29 78,-32-71</inkml:trace>
  <inkml:trace contextRef="#ctx0" brushRef="#br0" timeOffset="21299.958">3613 3351,'-19'33,"-6"17,-4 3,7-6,9-16,5-14</inkml:trace>
  <inkml:trace contextRef="#ctx0" brushRef="#br0" timeOffset="21600.493">3528 3351,'39'-10,"17"-3,4 1,-9 7,-16 5,-16 1</inkml:trace>
  <inkml:trace contextRef="#ctx0" brushRef="#br0" timeOffset="21871.608">3585 3520,'28'-5,"11"-1</inkml:trace>
  <inkml:trace contextRef="#ctx0" brushRef="#br0" timeOffset="22585.484">3613 2927,'29'-5,"19"-1,2 5,-9 7,-15 3,-12 5,-14 4,-6 5,-3 2,1 3,6-4,8-7,9-5,5-5,5-4,3-2,-4-1</inkml:trace>
  <inkml:trace contextRef="#ctx0" brushRef="#br0" timeOffset="22889.858">4629 2871,'-24'33,"-32"36,-11 10,-4 2,6-8,3-12,9-7,7-7,3-8,4-4,3 0,3-1,3 0,6-3,2-1,6-5</inkml:trace>
  <inkml:trace contextRef="#ctx0" brushRef="#br0" timeOffset="24174.146">4375 3577,'61'-36,"-2"-2,-2-3,-2-2,-1-3,-2-3,41-59,-90 104,0 0,0 0,0 0,-1-1,1 0,-1 1,0-1,-1 0,1 0,-1 0,0 0,0 0,0 0,-1 0,0-1,0 1,0 0,-1 0,0-1,0 6,-1-1,0 0,1 0,-1 0,0 1,1-1,-1 1,0 0,0-1,0 1,1 0,-1 0,0 0,0 0,0 0,0 0,1 1,-1-1,0 1,0-1,1 1,-1 0,0 0,1-1,-1 1,1 0,-1 0,1 1,-1-1,1 0,0 0,-1 1,1-1,0 2,-10 5,1 1,1 0,0 1,0 0,1 0,0 1,1 0,0 0,1 1,0 0,1 0,0 0,1 1,1 0,0 0,0 0,1 0,1 0,0 0,1 0,0 1,2 3,-1-13,0 1,1-1,-1 1,1-1,0 0,1 1,-1-1,1 0,-1 0,1-1,0 1,1-1,-1 1,1-1,-1 0,1 0,0-1,0 1,0-1,1 0,-1 0,1 0,-1 0,1-1,-1 0,1 0,0 0,-1-1,1 1,0-1,1 0,11-1,0 1,0-2,-1-1,1 0,0-1,-1 0,0-2,2-1,2 1,-1-2,-1 0,0-1,0-1,0-1,-2 0,1-1,-1-1,-1-1,0 0,9-13,-22 26,-1 0,0-1,1 1,-1-1,0 1,0-1,0 1,0-1,0 0,0 1,0-1,0 0,-1 0,1 0,-1 0,1 0,-1 1,0-1,0 0,0 0,0 0,0 0,0 0,-1 0,1 0,0 0,-1 0,0 0,1 1,-1-1,0 0,0 0,0 1,0-1,0 1,0-1,-1 1,0-1,-2 3,0 1,0-1,-1 1,1 1,0-1,1 0,-1 1,0 0,1 0,0 0,-1 0,1 1,0-1,1 1,-1-1,1 1,-1 0,1 0,0 0,0 3,0-4,-1 1,1 0,0-1,0 1,1 0,-1 0,1 0,0 0,0 0,0 1,1-1,-1 0,1 0,0 0,0 1,1-1,-1 0,1 0,0 0,0 0,0 1,1-1,-1-1,1 1,0 0,0 0,0-1,1 1,-1-1,1 0,0 1,0-1,0-1,0 1,0 0,1-1,0 0,1 2,10-2,0 0,0-1,0-1,0 0,1-1,-2-1,1 0,0-1,0 0,-1-1,1-1,-1-1,-1 0,1 0,-1-2,0 1,0-2,-1 0,2-2,-14 11,19-13,-2-1,0-1,-1 0,0-1,-1-1,-1 0,-1-1,0 0,-1-1,8-20,-15 32,-1-1,-1 0,0 0,0-1,0 1,-1 0,0-1,-1 1,0-1,0 0,-1 0,0 1,0-1,-1 0,-1 0,2 7,-1 1,1 0,-1 0,1 0,-1 0,0 0,0 0,1 0,-1 0,0 0,0 0,0 1,0-1,0 0,0 1,0-1,0 1,-1-1,1 1,0-1,0 1,0 0,-1-1,1 1,0 0,0 0,-1 0,1 0,0 0,0 0,-1 0,1 1,0-1,0 0,0 1,-1-1,1 1,0-1,0 1,0 0,0-1,0 1,0 0,0 0,0 0,-49 37,38-26,1 1,1 0,0 0,0 1,2 0,0 1,0 0,1 0,-3 12,8-21,0 0,0 0,1-1,0 1,0 1,0-1,1 0,-1 0,1 0,1 0,-1 0,1 0,1 0,-1 0,1 0,0 0,0-1,0 1,1 0,0-1,0 0,0 0,1 0,0 0,0 0,0-1,5 4,-3-4,0-1,0 0,0 0,0 0,1-1,0 0,-1 0,1-1,0 0,0 0,0 0,0-1,3-1,14 2</inkml:trace>
  <inkml:trace contextRef="#ctx0" brushRef="#br0" timeOffset="24754.277">5843 3407,'-161'166,"225"-234,71-53,-135 120,0 1,0-1,1 1,-1 0,0-1,1 1,-1 0,0-1,1 1,-1 0,0-1,1 1,-1 0,1 0,-1 0,0-1,1 1,-1 0,1 0,-1 0,1 0,-1 0,1 0,-1 0,1 0,-1 0,1 0,-1 0,0 0,1 0,-1 0,1 0,-1 0,1 1,-1-1,1 0,-1 0,0 1,1-1,-1 0,1 0,-1 1,0-1,0 0,1 1,-1-1,0 1,1-1,-1 0,0 1,0-1,0 1,1-1,-1 1,0-1,0 1,0-1,0 0,0 1,0-1,0 1,5 42,-4-23,-1-16,0 0,1 1,-1-1,1 0,0 0,0 0,0 0,0 0,1 0,-1-1,1 1,0 0,1-1,-1 1,0-1,1 0,0 0,0 0,0 0,0 0,0 0,0-1,1 0,-1 0,1 0,0 0,0 0,0-1,0 1,0-1,1 0,-1 0,1-1,-1 0,0 0,1 0,-1 0,1-1,-1 1,0-1,1 0,-1-1,0 1,0-1,0 0,0 0,0 0,-1 0,1-1,0 1,-1-1,0 0,0 0,0 0,0-1,0 1,0-1,1-2,2-4,-1-1,0 1,0-1,-1 1,-1-1,1-1,-2 1,0 0,1-10,-1-5</inkml:trace>
  <inkml:trace contextRef="#ctx0" brushRef="#br0" timeOffset="25287.178">5843 2730,'10'-2,"1"0,0 0,0 2,0-1,0 1,0 1,0 0,0 1,-1 0,1 0,-1 1,1 0,-1 1,0 1,0-1,7 6,-14-8,-1 1,0-1,0 1,0-1,0 1,0 0,-1 0,1 0,-1 0,1 0,-1 0,0 1,-1-1,1 0,0 0,-1 1,0-1,0 0,0 1,0-1,0 0,-1 1,0-1,1 0,-1 0,0 1,-1-1,1 0,0 0,-1 0,0 0,0-1,0 1,0 0,0-1,0 1,-1-1,-22 69,26-68,1 1,0-1,1 0,-1 0,1 0,-1 0,1-1,0 1,0-1,0 1,0-1,0 0,0 0,1 0,-1-1,1 1,0-1,-1 0,1 0,0 0,0 0,-1-1,1 1,0-1,0 0,0-1,0 1,-1 0,1-1,0 0,3-1,1 2,17-1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1:5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86,'24'-33,"-17"25,-16 24,-218 377,115-232,95-152,12-14</inkml:trace>
  <inkml:trace contextRef="#ctx0" brushRef="#br0" timeOffset="317.162">29 0,'1'11,"1"0,1 0,0-1,0 0,1 1,1-1,0 0,0-1,0 0,2 1,5 6,6 11,188 226,-125-144,-67-98</inkml:trace>
  <inkml:trace contextRef="#ctx0" brushRef="#br0" timeOffset="950.232">565 621,'135'-202,"-133"202,0-1,0 1,0-1,1 1,-1 0,0-1,0 1,0 0,1 1,-1-1,0 0,0 1,0-1,1 1,-1 0,0-1,0 1,0 0,0 0,0 1,0-1,-1 0,1 1,0-1,-1 1,1-1,-1 1,1 0,-1 0,0-1,0 1,0 0,0 0,0 0,0 0,0 1,-1-1,20 21,-18-21,1-1,-1 1,1-1,0 0,-1 0,1 0,0 0,0 0,0-1,0 1,0-1,0 0,0 0,0 0,0 0,0 0,0-1,0 1,0-1,-1 0,1 0,0 0,0 0,-1 0,1-1,0 1,-1-1,0 0,1 0,-1 1,0-2,0 1,2-2,-2 2,1-1,0 1,0-1,0 1,1 0,-1 0,0 1,1-1,-1 1,1-1,0 1,-1 0,1 0,0 1,0-1,0 1,-1 0,1 0,3 0,-2 3,0 1,-1-1,0 1,1-1,-1 1,-1 1,1-1,0 0,-1 1,0 0,0 0,-1 0,1 0,-1 0,0 0,0 1,-1-1,0 1,0-1,0 5,3 15,-3-2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09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35 564,'-2'2,"0"-1,0 1,0-1,1 1,-1-1,1 1,-1 0,1 0,-1 0,1 0,0 0,0 0,0 1,0-1,0 0,1 0,-1 1,1-1,-1 0,1 1,0-1,0 1,0-1,0 2,0 0,-3 14,0 1,1 0,1 1,1-1,0 0,2 0,0 0,1 0,1 0,1-1,1 1,0-1,6 9,-11-24,1 0,1 0,-1-1,0 1,1-1,-1 0,1 1,0-1,0 0,0 0,0-1,0 1,0-1,0 1,0-1,1 0,-1 0,0-1,1 1,-1-1,1 0,-1 1,1-1,-1-1,1 1,-1 0,0-1,1 0,-1 0,0 0,1 0,-1 0,0-1,1 0,98-71,12-51,-114 124,0-1,0 0,0 1,0-1,0 1,0-1,1 1,-1-1,0 1,0-1,0 1,1-1,-1 1,0-1,1 1,-1-1,0 1,1-1,-1 1,0 0,1-1,-1 1,1 0,-1-1,1 1,-1 0,1 0,-1-1,1 1,-1 0,1 0,0 0,-1 0,1 0,-1 0,1 0,-1 0,1 0,-1 0,1 0,0 0,-1 0,1 0,-1 0,1 0,-1 1,1-1,-1 0,1 1,-1-1,1 0,-1 0,1 1,-1-1,0 1,1-1,-1 1,0-1,1 0,-1 1,0-1,1 1,-1-1,0 1,14 44,-10-31,-2-8,0 0,0-1,1 1,0-1,0 0,1 1,-1-2,1 1,0 0,1-1,-1 0,1 0,-1 0,1 0,0-1,1 0,-1 0,1 0,-1-1,1 1,0-1,0-1,-1 1,1-1,1 0,-1-1,0 1,0-1,0 0,0-1,0 1,0-1,0-1,0 1,0-1,0 0,-1 0,1-1,5-2,3-4,0-1,0-1,-1 0,0-1,-1 0,0-1,-1 0,-1-1,0 0,0-1,-2 0,0 0,-1-1,0 0,-1 0,-1 0,0-1,-1-1,0-7</inkml:trace>
  <inkml:trace contextRef="#ctx0" brushRef="#br0" timeOffset="413.8">966 790,'38'-14,"0"-2,-2-2,0-1,-1-1,-1-3,25-21,-2-24,-56 66,0 0,0 0,0 0,0 0,0 0,0 0,-1-1,1 1,-1 0,0-1,1 1,-1 0,0 0,0-1,0 1,-1 0,1-1,-1 1,1 0,-1 0,0-1,1 1,-1 0,0 0,-1 0,1 0,0 0,-1 0,1 1,-1-1,1 0,-1 1,0-1,1 1,-3-2,0 1,0 0,0 0,-1 0,1 1,-1 0,0 0,1 0,-1 0,0 0,0 1,1 0,-1 0,0 0,0 1,1 0,-1 0,0 0,1 0,-1 1,1 0,0-1,-5 4,-85 62,85-59,1 0,0 1,1 0,0 0,0 1,1 0,1 0,-1 0,2 1,-1 0,1 0,1 0,0 0,1 1,0-1,1 1,0-1,0 7,2-12,0 0,1 0,-1 0,1 0,0 0,1 0,-1-1,1 1,0-1,1 1,-1-1,1 0,0-1,0 1,1-1,-1 1,1-1,0 0,0-1,1 0,-1 1,4 0,130 42,-123-43,-1-1,1 0,-1-1,1-1,0-1,-1 0,1-1,-1 0,1-1,-1-1,0-1,6-2,2-4</inkml:trace>
  <inkml:trace contextRef="#ctx0" brushRef="#br0" timeOffset="1447.129">1926 762,'0'569,"1"-563,-1 0,0 0,0 0,-1 0,0 0,0 0,0 0,-1 0,1 0,-1-1,-1 1,1 0,-2 1,-6-41,13 13,1 0,1 0,0 0,2 1,1 0,0 0,1 1,2 0,8-24,4-11,1 1,3 1,2 2,3 0,1 3,2 0,3 3,1 1,2 1,2 3,46-33,-87 70,0-1,0 1,1-1,-1 1,1 0,-1 0,1 0,0 1,0-1,0 0,0 1,0 0,0 0,0 0,0 0,0 0,0 1,1-1,-1 1,0 0,0 0,1 0,-1 0,0 1,0-1,1 1,-1 0,0 0,0 0,0 0,0 1,0-1,0 1,0-1,-1 1,1 0,-1 0,1 1,-1-1,2 3,0 8,0 0,0 1,-2 0,0-1,0 1,-1 0,-1 0,-1 0,0 0,0 0,-1 0,-1 0,-1-1,0 1,0-1,-1 0,-1 0,-3 4,0 6,-1-1,0-1,-2 0,0-1,-2 0,0 0,-1-2,-1 0,-1-1,0 0,-1-1,-15 8,31-21,-1-2,1 1,-1 0,0 0,0-1,0 1,0-1,0 0,0 0,-1 0,1-1,0 1,0-1,-1 0,1 1,0-1,-1-1,1 1,0 0,0-1,-1 0,1 0,0 0,0 0,0 0,0-1,0 1,0-1,1 0,-1 0,0 0,1 0,-1 0,1 0,0-1,0 1,0-1,0 0,0 0,1 1,-1-1,1 0,0 0,-1-1,1 1,1 0,-1 0,0 0,1-1,0 1,0-2,24-71,-12 56</inkml:trace>
  <inkml:trace contextRef="#ctx0" brushRef="#br0" timeOffset="1933.555">2631 960,'50'-25,"-1"-2,-1-2,-2-2,-1-2,-2-1,33-35,-66 60,-1-1,0 0,-1 0,0 0,0-1,-1 0,-1-1,0 0,0 0,-1 0,-1 0,0-1,0 0,-2 0,1 0,-2 0,0 0,0 0,-1-1,0 11,-1 0,1 0,-1 0,1 0,-1 0,0 0,0 0,0 0,0 1,-1-1,1 0,-1 1,0-1,0 1,0-1,0 1,0 0,0 0,0 0,-1 0,1 0,-1 1,1-1,-1 1,0 0,0-1,0 1,1 1,-1-1,0 0,0 1,0-1,0 1,0 0,0 0,-1 0,1 0,0 1,-1-1,-6 2,-1 0,1 1,0 0,0 1,0-1,0 2,1 0,-1 0,1 0,-6 6,11-9,0 0,0 0,1 1,-1-1,1 1,-1 0,1 0,0 0,0 0,0 0,0 1,1-1,-1 1,1 0,0 0,0 0,0 0,1 0,0 0,-1 0,1 0,1 1,-1-1,1 0,-1 1,1-1,1 1,-1-1,0 0,1 1,0-1,0 0,1 0,-1 1,1-1,0 0,0 0,0-1,0 1,1 0,-1-1,1 1,1 0,8 2,-1 0,1-1,0-1,1 0,-1 0,1-1,0-1,-1 0,1-1,8 0,60 10,-75-11,-1 1,0 0,0 0,0 0,0 0,0 1,0 0,0 0,-1 0,1 1,0-1,-1 1,0 0,0 0,0 1,0-1,0 1,-1 0,0 0,1 0,-2 1,1-1,0 1,-1-1,0 1,0 0,0 0,-1 0,1 0,-1 0,0 0,-1 0,1 1,-1-1,-13 88,15-86</inkml:trace>
  <inkml:trace contextRef="#ctx0" brushRef="#br0" timeOffset="2200.48">3535 621,'-10'17,"0"1,1 0,2 1,-1-1,2 2,1-1,0 1,2-1,0 1,1 0,1 0,1 1,1 6,-1-25,0 1,1 0,-1 0,1 0,-1-1,1 1,0 0,0-1,0 1,1-1,-1 1,1-1,-1 1,1-1,0 0,0 0,0 0,0 0,0 0,0-1,1 1,-1 0,0-1,1 0,-1 0,1 1,0-2,-1 1,1 0,0 0,0-1,-1 1,1-1,0 0,0 0,0 0,0 0,-1-1,1 1,0-1,0 0,2 0,8-4,-1 0,0-1,1-1,-2 0,1 0,-1-1,0 0,-1-1,0 0,0-1,-1 0,0-1,-1 0,0 0,-1 0,0-1,-1 0,-1-1,1 0,-2 1,0-1,0-1,-1-1,-1 2,-1-1,0 1,-1 0,0-1,-1 1,-1-1,0 1,-1 0,-1-4,3 13,-1 0,1 0,-1-1,0 1,0 1,-1-1,1 0,-1 0,0 1,0 0,0 0,0-1,-1 2,1-1,-1 0,0 1,1-1,-1 1,0 0,-1 1,1-1,0 1,0-1,-1 1,1 1,0-1,-1 1,1-1,-3 1,-74 21,62-9</inkml:trace>
  <inkml:trace contextRef="#ctx0" brushRef="#br0" timeOffset="2596.765">4099 508,'-17'9,"1"2,0 0,1 0,0 2,0 0,2 0,0 1,0 1,1 0,1 1,1 0,-9 17,18-27,0 1,0-1,1 1,-1-1,2 0,-1 1,1-1,-1 1,2-1,-1 0,1 1,0-1,0 0,1 0,-1-1,1 1,1 0,-1-1,1 0,0 0,0 0,1 0,-1 0,1-1,0 0,0 0,1 0,-1-1,1 0,-1 0,1 0,0-1,0 0,1 0,-1 0,0-1,1 0,-1 0,0-1,1 1,-1-2,1 1,-1-1,1 1,-1-2,3 0,95-32,-86 25</inkml:trace>
  <inkml:trace contextRef="#ctx0" brushRef="#br0" timeOffset="2986.163">4296 875,'38'-8,"-1"-1,0-1,-1-2,0-2,-1-1,0-2,-2-1,0-2,-1-1,11-11,-38 27,0 0,0 0,-1 0,0-1,0 0,0 0,-1 0,0 0,0 0,0 0,-1-1,0 0,0 1,-1-1,0 0,0 0,-1 0,1 1,-2-1,1-1,-4 4,0 1,0-1,0 1,0 0,0 0,-1 0,0 1,1 0,-1-1,0 2,0-1,0 0,0 1,-1 0,1 0,0 1,0 0,-1 0,1 0,0 0,-1 1,1 0,0 0,0 0,0 0,-1 2,-15 3,0 2,0 0,1 2,1 0,-1 1,2 1,0 0,0 2,1 0,1 1,0 1,1 0,1 1,0 1,-6 12,16-27,0 1,0-1,0 1,1 0,-1 0,1 0,0 1,0-1,1 1,-1 0,1 0,0 0,1 0,-1 0,1 0,0 0,0 0,0 1,1-1,0 0,0 0,0 1,1-1,0 0,0 0,0 1,0-1,1 0,0 0,0-1,1 1,-1 0,1-1,1 2,8 1,0 0,1-2,0 1,0-2,1 1,0-2,-1 0,1-1,0 0,0-1,0 0,0-1,0-1,0 0,1-2,101-16,-87 13</inkml:trace>
  <inkml:trace contextRef="#ctx0" brushRef="#br0" timeOffset="3385.552">4946 818,'73'-38,"-2"-4,61-46,-126 85,1-1,-1 0,0 0,0 0,-1 0,1-1,-1 0,0-1,0 1,-1-1,0 0,0 0,0 0,-1 0,1-1,-2 1,1-1,-1 0,0 0,0 0,-1 0,0 0,0-4,-4 8,0 0,-1 0,1 0,-1 0,0 0,0 1,0 0,0 0,0 0,-1 0,1 1,0 0,-1 0,1 0,-1 0,0 1,1-1,-1 1,0 0,1 1,-1-1,1 1,-1 0,1 0,-1 0,1 1,0-1,-1 1,1 0,-1 1,-17 8,1 0,1 1,0 1,0 1,1 1,1 1,1 0,0 1,1 1,1 0,0 2,0 2,11-17,0 0,0 0,1 0,0 1,-1-1,2 1,-1 0,1 0,0 0,0 0,1 1,-1-1,1 0,1 1,-1-1,1 0,1 1,-1-1,1 0,0 1,0-1,1 0,-1 0,2 1,-1-2,1 1,-1 0,2 0,-1-1,0 0,1 1,0-1,1-1,-1 1,1-1,0 0,2 2,9 0,1-1,0 0,0-1,0-1,1-1,-1 0,1-2,0 0,-1 0,4-2,8 1,-1 0,-1 0,0-2,0-1,0-1,0-1,-1-2,0 0,0-2,-1-1,21-12,-26 8</inkml:trace>
  <inkml:trace contextRef="#ctx0" brushRef="#br0" timeOffset="3849.454">5680 621,'-44'20,"2"3,0 1,2 2,0 2,-6 9,1 27,45-62,-1-1,1 1,-1 0,1 0,0 0,0 0,0-1,0 1,0 0,0 0,0 0,0 0,1 0,-1-1,1 1,0 0,-1 0,1-1,0 1,0 0,0-1,0 1,0-1,0 1,1-1,-1 1,0-1,1 0,-1 0,1 0,-1 0,1 0,0 0,-1 0,1 0,0-1,0 1,-1-1,2 1,15 2,0 0,0 0,0-2,0-1,1 0,-1-1,0-1,0 0,0-2,0 0,-1-1,3-1,4-4,1-1,-2-1,1-1,-2-1,0-1,0-1,-2 0,0-2,-1-1,-1 0,0-1,11-18,-6 12,-1-2,-1 0,-2-1,-1-1,-1 0,-1-2,-2 0,-1 0,-2-1,-1-1,-2 0,-1 0,-1-1,-1-14,-5 42,0-1,0 1,-1 0,0-1,0 1,0 0,-1 0,0 0,-1 0,0 0,0 1,0-1,-1 1,0-1,0 1,0 1,-1-1,0 0,0 1,0 0,-1 0,0 1,0 0,0 0,0 0,-1 1,1-1,-1 2,0-1,0 1,0 0,0 0,-1 1,1 0,-2 0,-2 3,0 1,0 0,1 1,0 0,-1 0,1 1,1 1,-1-1,1 2,0-1,0 1,1 1,0-1,0 1,1 1,0-1,1 1,-2 4,-4 5,2 0,0 1,1 0,1 0,0 1,2 0,0 1,2-1,-1 6,3-6,2 0,0 0,1-1,1 1,0 0,2-1,0 0,1 0,1 0,1 0,1-1,0 0,2-1,0 0,0 0,2-1,0 0,1-1,0-1,1 0,1-1,0 0,2 0,4 3,1 0,0-2,1 0,1-1,0-2,1 0,0-2,0 0,1-2,0-1,0-1,1-1,0-2,-1 0,1-2,0-1,0-1,-1-1,7-3,59-40,-78 35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47 453,'-2'2,"0"-1,0 0,1 1,-1 0,0-1,1 1,-1 0,1 0,0 0,-1 0,1 0,0 0,0 0,0 0,1 0,-1 1,0-1,1 0,-1 0,1 1,0-1,0 0,0 1,0-1,0 1,0 0,-10 59,1 75,9-136,-1 3,0 0,1 0,0 0,0 0,0 0,0 0,1 0,0 0,0 0,0 0,0 0,0-1,1 1,-1 0,1 0,0-1,0 0,1 1,-1-1,1 0,0 0,-1 0,1 0,1-1,-1 1,0-1,0 0,1 0,0 0,-1 0,1 0,0-1,0 0,0 0,0 0,0 0,0-1,0 1,0-1,1 0,6-4,0-1,0 0,0-1,-1 0,0-1,0 0,0 0,-1-1,0-1,-1 1,0-1,0-1,17-16,56-54,-79 80,0 0,0 1,0-1,0 1,-1-1,1 1,0 0,0 0,-1-1,1 1,-1 1,1-1,-1 0,1 0,-1 0,1 1,-1-1,0 1,0-1,0 1,0-1,0 1,0 0,0-1,-1 1,1 0,0 0,-1 0,0-1,1 1,-1 0,0 1,3 4,-1 0,0-1,0 0,0 1,1-1,0-1,0 1,1 0,-1-1,1 1,0-1,1 0,-1 0,1-1,0 0,0 1,1-2,-1 1,1-1,0 1,0-2,0 1,0-1,0 1,1-2,-1 1,1-1,-1 0,1 0,-1-1,6 0,-3-2,0-1,0 0,0 0,0-1,0-1,-1 1,0-1,0-1,0 1,0-1,-1-1,0 1,0-1,-1-1,0 1,0-1,-1 0,0 0,-1-1,1 1,-1-1,-1 0,0 0,0 0,-1-1,0 1,-1-1,1-1,-1-71,-2 58</inkml:trace>
  <inkml:trace contextRef="#ctx0" brushRef="#br0" timeOffset="582.353">923 1,'-6'5,"1"1,0 0,0 0,1 1,0-1,0 1,0 0,1 0,0 0,0 0,1 0,0 1,0-1,1 1,-1 0,2 0,-1-1,1 4,26 195,-24 75,-2-280,-1 1,1-1,0 0,0 1,0-1,1 1,-1-1,0 0,0 1,1-1,-1 0,1 1,-1-1,1 0,0 0,-1 0,1 1,0-1,0 0,0 0,0 0,0 0,0 0,0 0,0-1,0 1,0 0,0-1,1 1,-1 0,0-1,0 1,1-1,-1 0,0 1,1-1,-1 0,1 0,-1 0,0 0,1 0,-1 0,0 0,1-1,-1 1,0 0,1-1,-1 1,0-1,1 1,-1-1,0 0,0 0,0 1,0-1,0 0,67-50,22-29,-89 79,0 1,1 0,-1-1,0 1,0 0,1 0,-1 0,0 0,1 0,-1 0,0 0,0 0,1 0,-1 1,0-1,0 0,0 1,1-1,-1 1,0 0,0-1,0 1,0 0,0 0,0-1,0 1,0 0,0 0,-1 0,1 0,0 0,0 0,-1 0,1 1,-1-1,1 0,-1 0,0 0,1 1,-1-1,0 0,0 0,0 2,6 60,-6-58,9 103,-3-95</inkml:trace>
  <inkml:trace contextRef="#ctx0" brushRef="#br0" timeOffset="989.766">1317 651,'18'-1,"0"0,0-1,0-1,-1-1,1 0,-1-1,0-1,0 0,-1-2,0 0,6-4,-16 8,-1-1,0 1,1-1,-2 0,1-1,0 1,-1-1,0 0,-1 0,1 0,-1-1,0 1,0-4,-2 8,0 0,0 1,-1-2,1 1,-1 0,1 0,-1 0,0 0,0 0,0 0,0 0,0 0,0 0,-1 0,1 0,-1 0,1-1,-1 2,0-1,0 0,0 0,0 0,0 0,0 0,0 1,-1-1,1 1,-1-1,1 1,-1-1,1 1,-1 0,0 0,0 0,0 0,0 0,0 0,0 0,0 1,0-1,0 1,0-1,0 1,0 0,-1 0,-6 0,-1 1,0 0,1 0,-1 1,1 0,-1 1,1 0,0 0,0 1,0 0,1 1,-1 0,1 0,0 1,0 0,1 0,0 1,0 0,1 0,0 1,0 0,0 0,1 0,0 0,1 1,-2 5,5-12,-1 1,1-1,0 1,0 0,0-1,0 1,0 0,1-1,-1 1,1 0,0 0,-1 0,2 0,-1-1,0 1,0 0,1 0,0 0,-1-1,1 1,0 0,0-1,0 1,1-1,-1 1,1-1,-1 0,1 1,0-1,0 0,0 0,0 0,0 0,1-1,-1 1,0-1,1 1,-1-1,3 1,5 3,0-1,0 0,0 0,1-1,0 0,-1-1,1-1,0 1,0-2,0 1,18-4,-4-3</inkml:trace>
  <inkml:trace contextRef="#ctx0" brushRef="#br0" timeOffset="1722.017">1825 453,'-27'54,"-51"87,48-87,31-54,-1 1,1-1,0 0,-1 1,1-1,0 0,-1 0,1 1,0-1,-1 0,1 0,0 0,0 0,-1 0,1 0,0 0,-1 0,1 0,0-1,0 1,-1 0,1 0,0-1,-1 1,1 0,-1-1,1 1,0 0,-1-1,1 1,-1-1,1 1,-1-1,1 1,-1-1,0 0,1 1,-1-1,0 1,1-1,-1 0,0 1,0-1,1 0,-1 0,0 1,0-1,146-185,-146 185,0 0,0 0,1 0,-1 0,0-1,0 1,1 0,-1 0,1 0,-1 0,1 0,-1 0,1 0,-1 0,1 1,0-1,0 0,-1 0,1 0,0 1,0-1,0 0,0 1,0-1,0 1,0-1,0 1,0 0,0-1,0 1,0 0,0 0,0-1,0 1,1 0,-1 0,0 0,0 0,0 1,0-1,0 0,0 0,0 1,0-1,0 1,0-1,0 1,0-1,0 1,0-1,0 1,0 0,0 0,0-1,10 42,-11-35,1-1,1 1,-1-1,1 1,0-1,0 1,1-1,0 0,0 0,1 0,-1-1,1 1,0-1,1 0,-1 0,1 0,0 0,1-1,-3-3,1-1,-1 0,1 0,-1 0,0 0,1 0,-1-1,0 0,0 0,1 0,-1 0,0 0,0 0,0-1,0 0,0 1,-1-1,1 0,0 0,-1-1,0 1,1 0,-1-1,0 0,0 1,0-1,-1 0,1 0,-1 0,1 0,-1 0,0 0,0-1,0 1,-1 0,1-1,-1 1,10-18,61-132,-63 131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22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29 526,'-25'287,"22"-277,3-39,4 9,2-1,0 1,1 0,1 0,1 1,0 0,2 1,5-8,-9 14,1 1,0-1,1 2,0-1,0 1,1 1,1-1,0 2,0 0,0 0,12-5,-22 12,0 0,1 1,-1-1,1 1,-1-1,0 1,1 0,-1-1,1 1,-1 0,1 0,-1 0,1 0,-1 0,1 0,-1 1,1-1,-1 0,0 1,1-1,-1 1,0 0,1-1,-1 1,0 0,0 0,1 0,-1 0,0 0,0 0,0 0,0 0,0 0,-1 0,1 1,0-1,0 0,-1 1,1-1,-1 0,1 1,-1-1,0 1,1-1,-1 1,0 0,5 77,-6-69,1-5,-1-3,0-1,1 1,-1 0,0-1,1 1,-1 0,1-1,0 1,-1 0,1 0,0 0,0-1,0 1,0 0,0 0,1 0,-1-1,0 1,1 0,0 0,-1-1,1 1,0 0,0-1,0 1,0-1,0 1,0-1,0 0,0 1,1-1,-1 0,1 0,-1 0,1 0,-1 0,1 0,-1 0,1-1,0 1,-1 0,1-1,0 1,0-1,0 0,-1 0,3 0,90-76,-86 66,1 1,0 0,0 0,1 1,0 1,1-1,0 2,0-1,0 2,12-5,-20 9,0 0,-1 1,1-1,0 1,0 0,-1 0,1 0,0 0,0 0,-1 0,1 1,0 0,0-1,-1 1,1 0,-1 0,1 1,-1-1,1 0,-1 1,0-1,0 1,1 0,-1 0,0 0,-1 0,1 0,0 0,-1 1,1-1,-1 1,0-1,1 1,-1-1,0 1,-1 0,1-1,0 1,-1 0,0-1,1 3,1 119,-16-58,14-53</inkml:trace>
  <inkml:trace contextRef="#ctx0" brushRef="#br0" timeOffset="695.03">1073 526,'-23'14,"-1"0,2 2,0 1,1 0,1 2,0 0,2 1,0 1,-13 21,32-42,0-1,0 0,0 1,0-1,0 1,0-1,0 1,1-1,-1 1,0 0,0 0,0 0,1-1,-1 1,0 0,0 0,0 1,1-1,-1 0,0 0,0 1,0-1,0 0,0 1,1-1,-1 1,0 0,0-1,0 1,0 0,-1-1,1 1,0 0,0 0,0 0,-1 0,1 0,0 0,-1 0,1 0,-1 0,1 0,-1 0,1 0,-1 1,0-1,0 0,1 0,-1 0,0 1,0-1,0 0,-1 0,1 0,0 1,0-1,-1 0,1 0,0 0,-1 0,1 0,-1 0,1 0,-1 0,0 0,0 0,1 0,-1 0,185-107,-170 97,-13 7,0 1,0-1,0 1,0 0,1-1,-1 1,0 0,1 0,-1-1,1 1,-1 0,1 1,0-1,-1 0,1 0,0 1,-1-1,1 1,0-1,0 1,0 0,-1 0,1 0,0 0,0 0,0 0,0 0,-1 1,1-1,0 1,0-1,-1 1,1 0,0-1,-1 1,1 0,0 0,-1 0,0 1,1-1,-1 0,2 2,8 24,-10-23,0 0,1 1,-1-1,1 0,-1 0,1-1,0 1,1 0,-1-1,1 1,-1-1,1 0,0 0,0 0,0 0,1 0,-1-1,1 1,0-1,-1 0,1 0,0-1,0 1,0-1,3 1,4-3,0 0,0 0,0-1,0-1,-1 0,1 0,-1-1,0 0,0-1,0-1,0 1,-1-1,0-1,0 0,-1 0,7-7,7-3,7-9,-1 0,-1-2,-1-1,-2-1,-1-1,-1-1,-1-1,-3-1,0-1,-2 0,-2-1,7-29,-15 50,-2 0,0-1,0 0,-1 1,-1-1,-1 0,0-1,-1 1,-1 0,-1 0,0-2,1 16,-1 0,1 1,0-1,0 1,-1 0,1-1,-1 1,1 0,-1 0,0 0,1 0,-1 0,0 0,0 0,0 1,1-1,-1 1,0-1,0 1,0 0,0-1,0 1,0 0,0 0,0 1,0-1,0 0,0 1,0-1,0 1,1 0,-1-1,0 1,0 0,0 0,1 0,-1 0,1 1,-1-1,1 0,-1 1,1-1,0 1,0-1,-1 1,1-1,0 1,1 0,-1 0,0 0,0-1,1 1,-1 0,1 2,-11 18,1 1,1 0,1 0,1 1,2 0,0 0,1 1,2-1,0 1,2 0,0 0,2-1,2 13,24 84,-21-100,-1 1,-1-1,-1 1,-1 0,0 0,-2 8,-15 5,2-29</inkml:trace>
  <inkml:trace contextRef="#ctx0" brushRef="#br0" timeOffset="932.055">1356 413,'43'-5,"39"-6,9-1,-5 1,-8 2,-13 4,-12 1,-10 3,-13 0</inkml:trace>
  <inkml:trace contextRef="#ctx0" brushRef="#br0" timeOffset="1495.786">2203 442,'-11'2,"1"1,0 0,0 0,0 1,0 1,0 0,1 0,0 1,0 0,0 0,1 1,-6 6,4-5,0 1,0 0,1 1,1 0,0 0,0 1,1 0,0 0,-3 7,9-14,-1-1,1 0,0 1,0-1,0 1,0-1,1 1,-1 0,1-1,0 1,0 0,0-1,1 1,-1-1,1 1,0 0,0-1,0 1,1-1,-1 0,1 0,-1 1,1-1,0 0,1 0,-1 0,0-1,1 1,-1-1,1 1,0-1,0 0,0 0,0 0,0 0,1-1,10 5,0-1,1 0,0-2,-1 0,1 0,0-1,1-1,-1-1,0 0,0-1,0 0,0-2,0 1,0-2,-1 0,1-1,-1 0,6-4,66-41,-71 36</inkml:trace>
  <inkml:trace contextRef="#ctx0" brushRef="#br0" timeOffset="1947.086">2541 131,'-87'430,"72"-324,17-104,0 0,0 0,0-1,1 1,-1 0,1-1,-1 0,1 1,-1-1,1 0,0 0,0-1,-1 1,1 0,0-1,0 0,0 0,0 0,0 0,0 0,-1 0,1-1,0 1,0-1,0 0,-1 0,1 0,0 0,-1 0,1-1,-1 1,1-1,-1 0,0 0,2-1,-2 2,145-86,-146 86,0 1,1-1,-1 0,0 0,1 1,-1-1,1 0,-1 1,1 0,-1-1,1 1,-1 0,1 0,-1 0,1 0,0 0,-1 0,1 0,-1 0,1 1,-1-1,1 1,-1-1,1 1,-1 0,1-1,-1 1,0 0,0 0,1 0,-1 0,0 0,0 0,0 0,0 0,0 1,0-1,0 0,0 1,-1-1,1 1,0-1,-1 1,1-1,-1 1,0-1,1 1,-1-1,0 2,3 30,-3-30,-1 1,0-1,1 1,-1-1,1 0,0 1,0-1,1 1,-1-1,1 1,0-1,0 1,0-1,0 0,0 0,1 1,-1-1,1 0,0 0,0-1,0 1,0 0,1-1,-1 1,1-1,-1 0,1 1,0-1,0-1,0 1,0 0,0-1,0 1,1-1,-1 0,0 0,4 0,10-3</inkml:trace>
  <inkml:trace contextRef="#ctx0" brushRef="#br0" timeOffset="2316.254">3021 696,'17'-8,"0"-1,-1 0,0-1,0-1,-1-1,-1 0,0-1,0 0,-1-1,-1 0,-1-1,0-1,1-2,-11 17,0-1,0 1,-1 0,1 0,0-1,-1 1,1 0,-1-1,1 1,-1 0,0-1,1 1,-1-1,0 1,0 0,0-1,0 1,0-1,-1 1,1-1,0 1,-1 0,1-1,-1 1,1 0,-1-1,0 1,1 0,-1 0,0-1,0 1,0 0,0 0,0 0,0 0,0 0,0 0,0 1,-1-1,1 0,0 0,0 1,-1-1,1 1,-1-1,1 1,0 0,-1 0,-70 6,54 2,0 0,1 2,0 0,1 0,0 2,0 0,0 1,11-9,1 0,-1 1,1-1,0 1,0 0,0 0,1 0,-1 0,1 1,0-1,1 1,0 0,0 0,0 0,0 0,1 0,0 0,1 1,-1-1,1 0,0 0,1 1,0 4,0-6,1 0,0 0,0 0,1 0,-1-1,1 1,0-1,0 1,1-1,-1 0,1 0,0 0,0-1,0 0,1 1,-1-1,1-1,0 1,-1-1,1 0,0 0,1 0,-1 0,0-1,0 0,1 0,-1-1,6 1,3-1,1 1,0-2,-1 0,1 0,0-2,-1 0,0 0,0-1,0-1,3-2,8-5</inkml:trace>
  <inkml:trace contextRef="#ctx0" brushRef="#br0" timeOffset="2728.653">3698 357,'-19'14,"0"1,2 1,-1 0,2 2,0 0,1 0,-11 19,25-33,0 0,0-1,0 1,1-1,-1 1,1 0,0-1,0 1,0 0,0 0,1-1,0 1,-1 0,1-1,1 1,-1-1,0 0,1 1,0-1,0 0,0 0,0 0,0 0,1 0,-1 0,1-1,0 1,-1-1,1 0,1 0,-1 0,0 0,0 0,1-1,-1 1,1-1,-1 0,2 0,37 29,-39-27,1 0,-1 0,0 0,-1 0,1 1,0-1,-1 1,0 0,0-1,0 1,0 0,-1 0,1 0,-1 0,0 1,0-1,-1 0,1 0,-1 1,0-1,0 0,0 1,-1-1,0 0,1 0,-2 1,1-1,0 0,-1 0,0 0,0 0,0-1,0 1,0-1,-1 1,0-1,1 0,-1 1,-1-1,1-1,0 1,-1-1,1 1,-3 0,-2 3,0-1,-1-1,1 1,-1-1,0-1,0 1,0-2,0 1,-1-1,1-1,-1 0,1 0,-1 0,1-2,-1 1,0-1,1 0,-1-1,1 0,0-1,-3-1,-2-7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34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185 533,'-177'288,"170"-274,14-24,9-11,114-165,-45 83,-84 102,0 0,0 1,0-1,0 1,0-1,0 1,0-1,0 1,0 0,0-1,1 1,-1 0,0 0,0 0,0 0,0 0,0 0,1 0,-1 0,0 1,0-1,0 0,0 1,0-1,0 1,0-1,0 1,0-1,0 1,0 0,0-1,0 1,0 0,-1 0,1 0,0 0,0 0,-1 0,1 0,-1 0,1 0,-1 0,1 0,-1 0,16 51,-15-38,1 0,0-1,1 1,1-1,0 0,1 0,1 0,-1-1,2 0,0 0,0 0,1-1,1 0,0-1,0 0,11 9,-17-17,0-1,0 0,0 1,0-1,0 0,0 0,0-1,0 1,1-1,-1 0,0 1,0-1,1-1,-1 1,0 0,0-1,0 0,1 1,-1-1,0-1,0 1,0 0,0-1,-1 1,1-1,0 0,-1 0,3-2,67-66,-70 68,10-16,0 0,-2-1,0 0,-1-1,0 1,-2-2,0 1,-2-1,0 0,2-22,-7-9,-6 53</inkml:trace>
  <inkml:trace contextRef="#ctx0" brushRef="#br0" timeOffset="889.045">1315 448,'-77'36,"1"3,2 2,-3 8,70-44,-65 51,70-54,0 0,0 0,0 0,0 0,0 1,1-1,-1 0,1 1,-1-1,1 1,0 0,0-1,0 1,1 0,-1 0,1 0,-1-1,1 1,0 0,0 0,0 0,1 0,-1 0,0-1,1 1,0 0,0 0,0 1,4 0,0 0,0 0,0-1,0 1,0-1,1 0,-1-1,1 1,0-1,0 0,0-1,0 0,0 1,0-2,0 1,0-1,1 0,-1 0,0-1,0 1,0-2,0 1,0-1,0 1,0-1,0-1,-1 1,1-1,1-2,24-10,-1-2,0-1,-1-2,-1 0,-1-2,-1-1,-1-1,13-18,-37 42,1 0,-1 0,0 0,0 0,0 0,1 0,-1 0,0 0,0 0,0 1,0-1,0 0,1 1,-1-1,0 1,0 0,0-1,0 1,0 0,0-1,-1 1,1 0,0 0,0 0,0 0,-1 0,1 0,-1 0,1 0,0 0,-1 0,0 0,1 0,-1 1,0-1,1 0,-1 0,0 0,0 0,0 1,0-1,0 0,-1 0,1 0,0 1,0-1,-1 0,1 0,-1 0,0 1,6 19,-3-16,-1 1,1-1,0 0,0-1,1 1,-1 0,1 0,0-1,0 0,1 0,-1 0,1 0,0 0,0-1,0 1,1-1,-1 0,1-1,0 1,0-1,0 0,0 0,0 0,0-1,0 1,0-1,1-1,-1 1,0-1,1 0,-1 0,1 0,-1-1,0 0,0 0,2-1,16-10,0-1,-1-1,0-2,-1 0,-1-1,-1-1,0 0,11-17,-8 11,-2 0,-1-2,0-1,-2 0,-2-1,0-1,-2 0,-1-1,-1 0,-2-1,-1 0,-1-1,-2 1,-1-1,-1-18,-2 48,0-1,-1 0,0 1,1-1,-1 1,0-1,0 0,0 1,-1-1,1 0,-1 1,1-1,-1 1,0-1,0 1,0-1,0 1,-1 0,1 0,-1-1,1 1,-1 0,0 0,0 0,1 1,-1-1,-1 0,1 1,0-1,0 1,-1 0,1 0,0 0,-1 0,1 0,-1 0,1 1,-1-1,-1 1,0 2,1 1,0 0,0 0,0 1,0-1,0 1,1-1,0 1,-1 0,1 0,1 0,-1 0,1 0,-1 0,1 0,0 1,1-1,-1 0,1 1,0-1,0 1,0-1,0 0,1 3,-1-4,-7 282,0-254,2 0,2 0,0 1,2-1,2 1,1 0,1-1,3 7,-4-29,2 5,-1 0,0 1,0-1,-2 1,0 0,0-1,-2 1,0 0,-1 7,1-22,1 1,0-1,0 1,-1 0,1-1,-1 1,1-1,0 1,-1-1,1 1,-1-1,1 1,-1-1,0 1,1-1,-1 0,1 1,-1-1,0 0,1 1,-1-1,0 0,1 0,-1 0,0 0,1 0,-1 1,0-1,1 0,-1-1,0 1,0 0,1 0,-1 0,0 0,1-1,-1 1,0 0,1 0,-1-1,1 1,-1 0,1-1,-1 1,0-1,1 1,-1-1,1 1,0-1,-1 1,1-1,-1 0,1 1,0-1,0 0,-1 1,1-1,0 0,0 1,0-1,0 0,-1 1,1-1,-26-43,15 22</inkml:trace>
  <inkml:trace contextRef="#ctx0" brushRef="#br0" timeOffset="1134.911">1540 335,'38'0,"28"0,11 0,-1 0,-10 0,-11 0,-11 0,-7 0,-10 0</inkml:trace>
  <inkml:trace contextRef="#ctx0" brushRef="#br0" timeOffset="1852.351">2104 476,'-5'21,"0"-6,0 0,1 0,1 1,0-1,1 1,1-1,0 1,1 0,1-1,1 1,0 0,1-1,2 6,-4-18,0 0,0 0,0-1,1 1,-1-1,1 1,0-1,0 1,0-1,0 0,0 0,0 0,0 0,1 0,-1 0,1-1,-1 1,1-1,0 0,0 0,0 0,-1 0,1 0,0-1,0 1,0-1,0 0,0 1,0-2,0 1,0 0,0 0,0-1,0 0,0 0,1 0,95-54,-77 39,-2-1,0-1,-1 0,-1-2,-1 0,-1-1,0-1,-2 0,9-18,-23 25,-21 40,14-16,1 0,0 0,1 1,0 0,1 0,0 0,0 0,1 1,0 0,1-1,0 1,1 0,0 0,1 0,0 0,1 0,0 0,1 0,2 8,-3-16,1 0,0-1,0 1,0 0,0-1,0 0,0 0,1 1,-1-1,1 0,-1-1,1 1,0 0,0-1,0 0,0 0,0 0,0 0,0 0,0 0,0-1,0 1,1-1,-1 0,0 0,0 0,0-1,1 1,-1-1,3 0,95-32,-75 19,0-1,-1-1,0-2,-2 0,0-2,-1 0,-1-2,-1 0,-1-1,0-1,-2-1,6-14,-17 31,0 0,-1-1,0 1,-1-1,0 0,0 0,-1-1,0 1,0-1,-1 1,-1-1,1 0,-2 0,1 0,-1 0,-2-7,2 15,-1 0,0 0,0 1,0-1,0 0,0 0,-1 0,1 1,-1-1,1 1,-1-1,1 1,-1 0,0-1,0 1,1 0,-1 0,0 0,0 0,0 1,0-1,0 0,0 1,-1 0,1-1,0 1,0 0,0 0,0 0,0 0,0 1,-1-1,1 0,0 1,0 0,0-1,0 1,0 0,-1 1,-72 48,71-48,1 1,0-1,0 1,0 0,0 0,0 0,1 0,-1 0,1 1,0-1,0 1,0 0,1-1,-1 1,1 0,0 0,0 0,0 0,1 0,-1 0,1 0,0 0,0 0,0 1,1-1,-1 0,1 0,0 0,0 0,1-1,-1 1,1 0,0 0,0-1,0 1,0-1,1 0,-1 1,1-1,0 0,0-1,0 1,0 0,1-1,1 2,72 10,-72-14,0-1,0 1,0 0,0 0,0 0,0 1,0-1,-1 1,1 0,0 1,0-1,-1 1,1 0,-1 0,0 1,1-1,-1 1,0 0,-1 0,1 0,0 0,-1 1,0 0,0 0,0 0,0 0,0 0,-1 0,0 1,0-1,0 1,0 2,0 6,-1 1,-1-1,0 1,-1-1,-1 1,0-1,0 0,-1 1,-1-1,-3 5,1 2</inkml:trace>
  <inkml:trace contextRef="#ctx0" brushRef="#br0" timeOffset="2540.872">3515 420,'-37'19,"0"3,1 0,2 3,0 1,1 1,2 2,-1 3,-16 41,47-72,0 1,0-1,1 1,-1 0,0-1,1 1,-1 0,1 0,0-1,0 1,-1 0,1 0,0-1,0 1,1 0,-1 0,0 0,1-1,-1 1,1 0,-1 0,1-1,0 1,0-1,0 1,0-1,0 1,0-1,0 1,0-1,0 0,1 0,-1 1,1-1,-1 0,1 0,-1 0,1-1,0 1,-1 0,1-1,0 1,-1-1,1 1,0-1,9 0,1 0,-1-1,0 0,0-1,1 0,-1-1,-1 0,1-1,0 0,-1 0,0-1,0-1,0 0,-1 0,0-1,3-2,140-120,-152 128,0 0,0 0,1 1,-1-1,0 0,0 0,1 1,-1-1,1 0,-1 1,1-1,-1 0,1 1,-1-1,1 0,-1 1,1-1,0 1,0-1,-1 1,1 0,0-1,-1 1,1 0,0-1,0 1,0 0,-1 0,1 0,0 0,0 0,0 0,-1 0,1 0,0 0,0 0,0 0,0 0,-1 0,1 1,0-1,0 0,-1 1,1-1,0 1,-1-1,1 1,0-1,-1 1,1-1,0 1,-1-1,1 1,-1 0,1-1,-1 1,0 0,1 0,-1-1,0 1,1 0,-1 0,0 0,0-1,0 1,-5 53,2-47,1-1,1 1,-1 0,1-1,0 1,1 0,0 0,0 0,0 0,1 0,0-1,0 1,1 0,0-1,0 1,0-1,1 1,0-1,0 0,1 0,0-1,0 1,0-1,1 1,-1-1,5 3,-2-5,-1 1,1-1,0 0,0-1,0 0,0 0,1 0,-1-1,1 0,-1 0,1-1,-1 0,1 0,-1-1,0 0,1-1,-1 1,0-1,0-1,0 1,0-1,4-2,141-91,-113 68,-15 11,0 0,-1-1,-1-2,-1 0,-1-1,0-2,-2 0,4-6,-11 13,0 0,0-1,-2 0,0-1,-1 0,0 0,-2 0,0-1,-1 0,-1-1,-1 1,-1-1,0 1,-2-1,0 0,-1 1,-2-7,2 21,0 0,-1 0,0 0,0 0,0 0,-1 0,0 1,1-1,-2 1,1 0,0 0,-1 0,0 0,0 0,0 1,0 0,-1 0,1 0,-1 0,1 1,-1 0,0 0,0 0,0 0,-1 1,1 0,0 0,0 0,-1 1,1 0,0 0,-1 0,1 1,0-1,0 1,-1 1,1-1,0 1,0 0,0 0,0 0,1 0,-1 1,-1 1,-7 7,1 0,0 0,0 1,1 1,1 0,0 0,1 1,1 0,0 1,0-1,2 2,0-1,1 1,0 0,1 0,1 0,0 0,2 1,0-1,0 1,2 0,0-1,1 0,0 1,2-1,0 0,3 8,0-5,0 0,1 0,2-1,0 0,0-1,2 0,0-1,1 0,0-1,2-1,5 5,19 19,2-2,2-2,0-1,3-3,8 3,-28-20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2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7,'-1'0,"0"-1,-1 1,1 0,0-1,-1 1,1 0,0 0,0 0,-1 0,1 0,0 0,-1 0,1 1,0-1,-1 0,1 1,0-1,0 1,0-1,-1 1,1 0,0-1,0 1,0 0,0 0,0 0,0 0,0 0,1 0,-1 0,0 0,0 0,1 0,-1 0,1 0,-1 1,1-1,-1 0,1 0,0 1,-14 55,0 113,4-80,5 1,4 67,2-95,-18 4,5-55</inkml:trace>
  <inkml:trace contextRef="#ctx0" brushRef="#br0" timeOffset="245.396">0 374,'34'-5,"25"-6,7-1,-2 1,-7 2,-10 4,-6 1,-7 3,-8 0</inkml:trace>
  <inkml:trace contextRef="#ctx0" brushRef="#br0" timeOffset="3419.081">650 7,'6'-6,"-6"6,-3 15,0 487,14-444,-10-57,-1 0,1 0,-1 0,1 0,0 0,-1 0,1 0,0 0,0-1,0 1,-1 0,1 0,0 0,0-1,0 1,0-1,1 1,-1-1,0 1,0-1,0 0,0 1,0-1,1 0,-1 0,0 0,0 0,0 0,1 0,-1 0,0 0,0 0,0-1,0 1,1 0,-1-1,0 1,0-1,0 1,0-1,0 0,0 1,0-1,0 0,-1 0,1 0,0 0,0 0,103-106,-17 26,-85 79,0 1,0 0,0 0,0 0,0 0,0 0,0 0,0 1,1-1,-1 1,0-1,1 1,-1 0,0 0,1 0,-1 0,0 0,0 1,1-1,-1 1,0-1,0 1,1 0,-1 0,0 0,0 0,0 0,0 1,0-1,-1 0,1 1,0 0,-1-1,1 1,-1 0,1 0,-1 0,0 0,46 86,-44-81,31 100,-21-95</inkml:trace>
  <inkml:trace contextRef="#ctx0" brushRef="#br0" timeOffset="6753.44">1270 544,'10'5,"-1"-1,1 0,0-1,0 0,0 0,0-1,0 0,1-1,-1 0,0 0,1-1,-1-1,1 0,-1 0,0-1,0 0,0-1,0 0,0-1,0 0,-1 0,0-1,0 0,0-1,0 0,-1 0,0-1,-1 0,4-4,-9 8,1 1,-1 0,-1-1,1 1,0-1,-1 0,1 0,-1 1,0-1,0 0,0 0,0 0,-1 0,1 0,-1-1,0 1,1 0,-1 0,-1 0,1 0,0 0,-1 0,0 0,0 0,0 0,0 0,0 0,0 0,-1 1,1-1,-1 0,0 1,0-1,0 1,0 0,0 0,-1 0,1 0,0 0,-1 0,0 0,1 1,-1-1,0 1,0 0,0 0,0 0,0 0,-10 0,0 0,1 1,-1 1,0 0,1 0,-1 1,1 1,0 0,0 1,0 0,0 1,0 0,1 1,0 0,0 1,1 0,-7 7,12-11,0 1,1 1,0-1,-1 0,2 1,-1 0,0 0,1 0,0 0,0 1,1-1,-1 1,1 0,1 0,-1-1,1 1,0 0,0 0,0 1,1-1,0 0,1 0,-1 0,1 0,0 0,0 0,1 0,0 0,1 1,-1 1,2 0,-1 0,1-1,1 1,-1-1,1 0,0 0,1 0,0-1,0 0,0 0,1 0,-1-1,1 0,1 0,-1-1,1 0,-1 0,1-1,5 1,7 1,1 0,0-2,1-1,-1 0,0-2,1 0,-1-2,0 0,0-1,0-2,0 0,0-1,9-4,25-31,-41 25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1:15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1183 1581,'-2'2,"0"0,0 0,1 0,-1 0,0 0,1 0,0 1,-1-1,1 1,0-1,0 1,1-1,-1 1,0-1,1 1,-1 0,1-1,0 1,0 0,0 0,0-1,0 0,0 0,0 1,1-1,-1 0,1 1,-1-1,1 0,0 0,0 0,0 0,0 0,0 0,0 0,0 0,1 0,-1 0,1-1,0 1,-1 0,1-1,0 0,0 1,0-1,0 0,0 0,0 0,0 0,0 0,0 0,1-1,-1 1,0-1,0 0,1 0,-1 1,0-1,1-1,-1 1,0 0,0-1,1 1,-1-1,0 1,0-1,0 0,0 0,0 0,0 0,0 0,0-1,0 1,0-1,0 1,-1-1,1 0,-1 1,1-2,1 2,0 0,-1 0,0 0,1-1,-1 1,0 0,1-1,-1 0,0 1,0-1,0 0,-1 0,1 0,0 0,-1-1,1 1,-1 0,0-1,0 1,1 0,-2-1,1 0,0 1,-1-1,1 1,-1-1,0 0,1 1,-1-1,-1 0,1 1,0-1,-1 0,1 1,-1-1,0 0,0 1,0-1,0 1,0 0,0-1,-2-1,-4 2,1 1,0-1,-1 1,1 0,-1 1,0 0,1 0,-1 0,1 1,-1 0,1 0,-1 0,1 1,0 0,0 0,0 1,0 0,0 0,0 0,1 1,-1 0,1 0,0 0,0 1,1-1,-1 1,1 0,-2 4,5-7,1 0,-1-1,1 1,0 0,0 0,0 0,0 0,0 0,1-1,-1 1,0 0,1 0,-1 0,1-1,0 1,-1 0,1-1,0 1,0-1,0 1,0-1,1 1,-1-1,0 1,1-1,-1 0,1 0,-1 0,1 0,-1 0,1 0,0 0,-1-1,1 1,0 0,0-1,-1 0,1 1,0-1,0 0,0 0,0 0,-1 0,1 0,0 0,0-1,0 1,0 0,-1-1,2 0,8 0,-1 1,0-2,0 1,0-1,-1-1,1 0,0 0,-1-1,0 0,0-1,0 0,0 0,-1-1,0 0,4-4,-3-4,-6 2</inkml:trace>
  <inkml:trace contextRef="#ctx0" brushRef="#br0" timeOffset="27419.962">11033 0,'-24'39,"2"0,2 2,2 0,1 1,-3 18,6-14,2 0,2 1,2 0,2 0,2 1,3 0,3 46,2 70,-9-140,-1-25</inkml:trace>
  <inkml:trace contextRef="#ctx0" brushRef="#br0" timeOffset="27673.415">10609 537,'34'0,"39"0,13 0,1 0,-10 0,-12 0,-13 0,-6 0,-6 0,-4 0,-5 0,-7 0</inkml:trace>
  <inkml:trace contextRef="#ctx0" brushRef="#br0" timeOffset="27870.95">11428 537,'-10'13,"0"0,0 0,1 1,1 1,0-1,2 1,-1 1,2-1,0 1,0 0,2 0,0 0,1 1,0-1,2 9,0-21,1-1,-1 0,1 0,0 1,0-1,0 0,1 0,-1 0,1 0,-1 0,1 0,0 0,0-1,1 1,-1-1,0 1,1-1,0 0,-1 0,1 0,0 0,0-1,0 1,0-1,0 0,0 1,1-1,-1-1,0 1,1 0,-1-1,0 0,1 0,-1 0,1 0,-1 0,0-1,1 0,10-1,0 0,0-1,-1-1,1 0,-1-1,0 0,0-1,7-6,80-74,-97 82,0 0,0 0,0-1,-1 1,1-1,-1 1,0-1,0 0,-1 0,0 0,0 0,0 0,0 0,-1 0,1 0,-1 0,-1-1,1 1,-1 0,0 0,0 0,0 0,-1 0,-1-2,1 4,0 0,0 0,-1 0,1 0,-1 0,0 0,0 0,0 1,0 0,-1 0,1-1,-1 2,1-1,-1 0,1 1,-1 0,0 0,0 0,0 0,0 0,0 1,0 0,1 0,-1 0,-1 0,-99 14,76-7,3-1</inkml:trace>
  <inkml:trace contextRef="#ctx0" brushRef="#br0" timeOffset="6533.643">2538 594,'0'-1,"-1"0,1 0,0 0,0 1,0-1,-1 0,1 1,0-1,-1 0,1 1,0-1,-1 0,1 1,-1-1,1 1,-1-1,1 0,-1 1,0 0,1-1,-1 1,1-1,-1 1,0 0,0-1,1 1,-1 0,0 0,0 0,1-1,-1 1,0 0,0 0,1 0,-1 0,0 0,0 0,1 1,-1-1,0 0,0 0,1 0,-1 1,0-1,1 0,-1 1,0-1,1 1,-1-1,1 1,-1-1,-19 38,10 0,2-1,2 2,1-1,2 0,2 1,1 0,2-1,2 1,1-1,2 0,2-1,7 19,-14-51,0-1,0 1,0-1,1 0,-1 0,1 0,0 0,0 0,1-1,-1 1,1-1,-1 0,1 0,0-1,0 1,0-1,1 1,-1-1,1-1,-1 1,1-1,-1 1,1-1,0-1,0 1,-1-1,1 0,0 0,0 0,0 0,-1-1,1 0,0 0,0 0,-1-1,1 1,-1-1,0 0,1-1,-1 1,0-1,0 0,0 0,0 0,15-14,0-1,-1-1,-1 0,-1-1,-1-1,0 0,1-6,4-3,-13 19,-7 9,0 1,0-1,0 1,0-1,1 1,-1 0,1-1,-1 1,1-1,-1 1,1 0,0-1,-1 1,1 0,0 0,0-1,0 1,0 0,0 0,0 0,0 0,1 0,-1 1,0-1,0 0,1 0,-1 1,1-1,-1 1,0-1,1 1,-1 0,1 0,-1-1,1 1,-1 0,1 0,-1 0,1 1,-1-1,1 0,-1 1,0-1,1 0,-1 1,1 0,-1-1,0 1,1 0,-1 0,0-1,0 1,0 0,0 0,0 1,0-1,0 0,0 0,0 0,33 64,-32-56,1 0,0-1,0 0,1 1,0-1,0-1,1 1,0 0,0-1,1 0,0-1,0 1,0-1,1 0,0 0,0-1,1 0,0-1,-1 1,1-1,1-1,-1 1,1-2,-1 1,1-1,0 0,5-5,0 0,0-1,0 0,0-1,-1-1,0 0,0-1,-1 0,0-1,0 0,-1-1,0 0,0-1,-1 0,0-1,-1 0,0-1,-1 1,0-2,-1 1,0-1,-1 0,-1 0,0-1,-1 0,0 0,1-13,30-114,-33 117</inkml:trace>
  <inkml:trace contextRef="#ctx0" brushRef="#br0" timeOffset="6986.095">3723 227,'-23'72,"4"0,4 2,2 0,4 1,0 63,41 65,-32-200,0 0,1 1,-1-1,0 0,1 0,0 0,0 1,0-1,0 0,0 0,1 0,-1-1,1 1,0 0,-1 0,1-1,1 1,-1-1,0 0,1 0,-1 0,1 0,-1 0,1 0,0 0,0-1,0 0,0 1,0-1,0 0,0-1,1 1,-1-1,0 1,0-1,1 0,-1 0,0 0,0 0,1-1,-1 1,0-1,0 0,0 0,0 0,0-1,0 1,0-1,0 1,0-1,-1 0,132-103,-131 105,0-1,0 1,0 0,0 0,1 1,-1-1,0 0,0 1,0 0,0 0,0 0,-1 0,1 0,0 1,0-1,-1 1,1 0,-1 0,1 0,-1 0,0 0,0 0,0 1,0-1,0 1,0-1,-1 1,1 0,-1 0,0-1,0 1,0 0,0 0,0 0,-1 0,1 1,-1-1,0 0,0 1,27 51,-12-43,1-3</inkml:trace>
  <inkml:trace contextRef="#ctx0" brushRef="#br0" timeOffset="7597.644">4542 707,'-29'23,"1"2,1 1,1 1,1 2,2 0,1 2,-14 25,35-55,-1 0,1 1,0-1,0 0,0 1,0-1,1 0,-1 1,0-1,0 1,1-1,-1 1,1 0,-1-1,1 1,0 0,0-1,0 1,0 0,0-1,0 1,0 0,0-1,1 1,-1-1,1 1,-1 0,1-1,0 1,-1-1,1 1,0-1,0 0,0 1,0-1,0 0,0 0,1 1,-1-1,0 0,1 0,-1-1,0 1,1 0,10-3,0-2,0 1,0-2,-1 0,0 0,0-1,0 0,-1-1,0 0,0-1,-1 0,7-7,126-116,-142 131,0 1,-1 0,1 0,0 0,0 0,0-1,0 1,0 0,0 0,0 0,1 0,-1 0,0-1,0 1,1 0,-1 0,1 0,-1-1,0 1,1 0,-1-1,1 1,0 0,-1-1,1 1,-1-1,1 1,0-1,-1 1,1-1,0 1,0-1,0 0,-1 1,1-1,0 0,0 0,0 1,0-1,-1 0,1 0,0 0,0 0,0 0,0 0,-1-1,1 1,0 0,0 0,0-1,0 1,-1 0,1-1,0 1,0 0,-1-1,1 1,0-1,-1 0,1 1,-1-1,1 1,-1-1,1 0,-1 0,1 1,-1-1,1 0,-1 0,1 38,9 65,-9-99,0 1,1-1,-1 0,0 0,1 0,0 0,0 0,0 0,0 0,0-1,0 1,1-1,-1 1,1-1,0 0,0 0,0 0,0-1,0 1,0-1,0 1,0-1,1 0,-1 0,0-1,1 1,1-1,5 1,1-1,-1-1,0 0,0 0,0-1,0-1,-1 1,1-1,-1-1,1 0,-1 0,0-1,-1 0,1-1,-1 0,0 0,1-2,11-10,0 0,-1-2,-2 0,0-1,12-21,-5 10,-2 0,-1-2,-2-1,-2 0,0-1,-3-1,-1 0,-2-1,-1 0,-2-1,-2 0,1-30,-7 67,1 1,-1-1,0 1,0-1,1 0,-1 1,0-1,0 1,-1-1,1 0,0 1,0-1,-1 1,1-1,-1 1,1-1,-1 1,0-1,0 1,1-1,-1 1,0 0,0 0,0-1,-1 1,1 0,0 0,0 0,-1 0,1 0,0 0,-1 1,1-1,-1 0,1 1,-1-1,1 1,-1-1,1 1,-1 0,0 0,1 0,-1 0,0 0,1 0,-1 0,1 0,-2 1,-6 8,1 0,0 0,1 1,0 0,1 1,0-1,1 1,0 0,0 1,1-1,1 1,-2 9,-2 1,2-1,0 1,1 0,1 0,2 0,0 0,1 1,1-1,1 0,1 0,1 0,1 0,1-1,0 0,2 0,9 17,71 107,-75-126</inkml:trace>
  <inkml:trace contextRef="#ctx0" brushRef="#br0" timeOffset="7750.339">4796 566,'48'-5,"44"-2,17 1,-6 1,-20 2</inkml:trace>
  <inkml:trace contextRef="#ctx0" brushRef="#br0" timeOffset="23886.108">5953 170,'12'-27,"-12"27,-1 1,1-1,0 0,0 1,0-1,0 0,0 1,0-1,1 0,-1 1,0-1,0 0,0 1,0-1,0 0,0 1,1-1,-1 0,0 0,0 1,0-1,1 0,-1 0,0 1,0-1,1 0,-1 0,0 0,0 1,1-1,-1 0,0 0,1 0,-1 0,0 0,1 0,-1 1,0-1,1 0,-1 0,0 0,1 0,-1 0,0 0,1-1,-1 1,0 0,1 0,-1 0,0 0,1 0,-1 0,0-1,1 1,-1 0,0 0,0 0,1-1,-1 1,0 0,3 217,-4 146,-26-104,27-257,-1-1,1 0,0 0,0 1,-1-1,1 0,0 0,0 1,0-1,1 0,-1 0,0 1,0-1,1 0,-1 0,0 0,1 1,-1-1,1 0,0 0,-1 0,1 0,0 0,0 0,0 0,-1 0,1 0,0 0,0-1,0 1,1 0,-1-1,0 1,0-1,0 1,0-1,0 1,1-1,-1 0,0 1,0-1,1 0,-1 0,0 0,1 0,-1 0,0-1,0 1,1 0,-1 0,0-1,0 1,0-1,0 1,1-1,-1 1,0-1,0 0,0 0,0 0,0 1,0-1,-1 0,1 0,0 0,0 0,-1 0,1 0,0-1,91-131,-67 96,-15 19,2 0,0 1,1 0,1 0,0 2,2 0,-1 0,2 2,0 0,11-6,-26 17,1 1,0 0,0-1,0 1,-1 0,1 0,0 1,1-1,-1 1,0-1,0 1,0 0,0 0,0 0,0 1,0-1,0 1,0 0,0 0,0 0,0 0,0 0,0 0,-1 1,1 0,0-1,-1 1,1 0,-1 0,0 0,0 1,0-1,0 0,0 1,0 0,-1-1,1 1,-1 0,1 1,5 10,-1-1,-1 1,0 1,-1-1,0 0,-1 1,-1 0,0 0,-1 0,-1 0,-1 2,1-10,0-5,-1 1,1-1,-1 1,1-1,0 1,0-1,0 1,1-1,-1 1,1-1,-1 1,1-1,0 1,-1-1,2 0,-1 1,0-1,0 0,1 0,-1 0,1 0,-1 0,1 0,0 0,0 0,0-1,9 0</inkml:trace>
  <inkml:trace contextRef="#ctx0" brushRef="#br0" timeOffset="24817.069">6969 650,'-36'16,"1"1,0 1,2 2,0 2,2 1,-16 15,41-34,1 0,0 1,0-1,1 1,-1 0,1 0,0 0,0 1,1 0,0-1,0 1,0 0,1 1,0-1,0 0,0 1,1-1,0 1,0-1,1 1,-1 0,4-4,0 1,0-1,0 0,1 0,-1 0,1 0,-1-1,1 1,0-1,0 0,0 0,0-1,0 1,1-1,-1 0,0 0,1 0,-1 0,0-1,1 0,-1 0,1 0,-1-1,1 1,-1-1,5-1,7-2,1-1,-1 0,0-1,0-1,-1-1,0 0,0-1,-1 0,0-1,0-1,-1 0,-1-1,6-7,33-26,62-47,-112 92,0 1,1 0,-1-1,0 1,0 0,0-1,0 1,0 0,0 0,0 0,0 0,0 0,0 0,0 0,-1 0,1 1,0-1,-1 0,1 0,-1 0,1 1,-1-1,0 0,0 1,1-1,-1 0,0 1,0-1,0 0,0 1,-1-1,1 0,0 1,0-1,-1 0,1 1,-1-1,1 0,-1 0,0 1,1-1,-1 0,0 0,-1 1,2-2,-13 42,-13 66,25-105,1 0,0 1,0-1,0 0,1 0,-1 0,1 0,0 0,0 1,0-1,0-1,0 1,1 0,-1 0,1 0,0-1,0 1,0-1,0 1,0-1,0 0,1 0,-1 0,1 0,0 0,-1-1,1 1,0-1,0 0,3 1,0 0,-1-1,1 0,0-1,0 1,0-1,0 0,0-1,0 0,0 0,-1 0,1 0,0-1,-1 0,1 0,-1-1,1 1,-1-1,0 0,0-1,-1 1,1-1,0 0,92-96,0-21,-97 120,0 0,0-1,0 1,1 0,-1 0,0 0,0 0,1 0,-1 0,1 0,-1 0,1 0,-1 0,1 0,0 0,0 0,-1 0,1 0,0 0,0 1,0-1,0 0,0 1,0-1,0 0,0 1,0 0,0-1,0 1,0-1,0 1,1 0,-1 0,0 0,0 0,0 0,0 0,0 0,1 0,-1 0,0 0,0 1,0-1,0 1,0-1,0 0,0 1,0 0,0-1,0 1,0 0,1 0,3 142,-34 118,25-212,-2-1,-2 0,-1-1,-3 1,-16 38,28-85,0 0,0 0,0 0,1 0,-1 0,0 0,0-1,-1 1,1 0,0 0,0 0,0 0,-1 0,1 0,0-1,-1 1,1 0,0 0,-1 0,1-1,-1 1,0 0,1-1,-1 1,0 0,1-1,-1 1,0-1,1 1,-1-1,0 1,0-1,0 0,0 1,1-1,-1 0,0 0,0 1,0-1,0 0,0 0,0 0,0 0,1 0,-1 0,0-1,0 1,0 0,0 0,0-1,0 1,1 0,-1-1,0 1,0-1,1 1,-1-1,0 1,0-1,1 0,-1 0,0-8,1 0,0 0,0 0,1 0,0-1,0 1,1 0,1 0,0 1,2-6,22-64,5 1,2 1,39-61,-59 109,1 0,1 1,2 1,0 1,2 0,1 1,1 1,0 1,2 1,1 2,0 0,1 1,1 2,1 1,24-10,-48 23,0 0,0 0,0 1,0 0,0-1,0 1,0 1,0-1,0 1,0-1,1 1,-1 1,0-1,0 0,0 1,0 0,0 0,0 0,0 1,0-1,0 1,0 0,0 0,-1 0,1 0,-1 1,0 0,0-1,0 1,0 0,0 1,0-1,-1 0,0 1,0 0,0-1,0 1,0 0,0 1,-3 4,-1 1,0-1,0 1,-1-1,0 0,0 0,-1 0,0 0,-1 0,0-1,0 0,-1 0,0 0,0-1,-1 0,0 0,0-1,-1 0,1 0,-9 4,-11 15,18-17,1 1,-1 0,0 0,-1-1,0 0,0-1,0 0,-1 0,0-1,-1-1,1 0,-1 0,0-1,0-1,-1 1,-5-6</inkml:trace>
  <inkml:trace contextRef="#ctx0" brushRef="#br0" timeOffset="25485.978">8210 763,'1'1,"1"0,-1 1,0-1,0 0,0 0,0 1,0-1,0 1,0-1,-1 1,1-1,0 1,-1 0,1-1,-1 1,0 0,0-1,1 1,-1 0,0-1,-1 1,1 0,0-1,0 1,-1 0,1-1,-1 1,1 0,-1-1,-7 59,-3-1,-2-1,-3 0,-7 12,17-51,-36 137,36-194,13 5,0 0,3 0,0 1,2 1,2 0,16-28,96-183,-120 228,1 1,1-1,0 2,1-1,0 1,0 0,2 1,-1 0,2 1,-1 0,1 1,1 0,0 1,0 0,0 1,3-1,-13 7,-1 0,0 1,0-1,1 1,-1-1,0 1,1 0,-1 0,0 0,1 0,-1 0,0 0,0 1,1-1,-1 1,0 0,0 0,1-1,-1 1,0 1,0-1,0 0,0 0,-1 1,1-1,0 1,0 0,-1-1,1 1,-1 0,0 0,1 0,-1 0,0 0,0 0,0 0,-1 0,1 1,0-1,-1 1,-1 94,-5-79,-2 0,0-1,-1 1,-1-1,-1-1,0 0,-1-1,0 0,-1-1,-1 0,-1-1,0 0,-15 9,28-20,1 0,-1-1,1 1,-1-1,0 1,0-1,1 0,-1 0,0 0,0 0,0 0,0 0,0 0,0 0,-1-1,1 0,0 1,0-1,0 0,0 0,-1 0,1 0,0 0,0 0,0-1,-1 1,1-1,0 0,0 1,0-1,0 0,0 0,0-1,1 1,-1 0,0 0,0-1,1 1,-1-1,1 0,-1 1,1-1,0 0,0 0,0 0,0 0,0 0,0 0,0 0,1 0,-1 0,1 0,-1 0,1-1,0 1,0-1,3-18</inkml:trace>
  <inkml:trace contextRef="#ctx0" brushRef="#br0" timeOffset="25888.951">8719 876,'39'-20,"-1"-2,-1-1,-1-2,-1-2,15-16,-6-18,-43 59,0 1,0-1,-1 1,1-1,-1 0,1 1,-1-1,0 0,0 1,0-1,0 0,0 0,0 1,0-1,0 0,-1 1,1-1,0 0,-1 1,0-1,1 1,-1-1,0 1,0-1,0 1,0-1,0 1,0 0,0 0,-1-1,1 1,0 0,-1 0,1 0,0 0,-1 1,0-1,1 0,-1 1,1-1,-2 0,-7 1,-1 0,1 0,-1 1,1 1,-1-1,1 2,0-1,-1 1,2 1,-1 0,0 0,1 1,0 0,0 1,0 0,1 1,-1-1,2 1,-1 1,0 0,-5 4,-1 0,1 1,1 1,1 0,0 0,0 1,-1 5,10-16,-1-1,1 2,0-1,1 0,-1 0,1 1,0-1,0 1,0-1,0 1,1-1,0 1,0-1,0 1,0 0,1-1,0 1,0-1,0 0,0 1,1-1,0 0,0 0,0 1,0-2,1 1,-1 0,1 0,0-1,0 1,1-1,6 3,1 0,0 0,0-2,1 1,-1-1,1-1,0 0,0-1,0 0,0 0,0-2,0 1,1-2,-1 1,0-2,5-1,12 2,4 0</inkml:trace>
  <inkml:trace contextRef="#ctx0" brushRef="#br0" timeOffset="26323.003">9086 932,'43'-32,"-12"10,0-1,-2-1,-1-1,-1-2,-1-1,11-16,-30 34,-7 11,0 0,0-1,1 1,-1 0,0-1,0 1,0-1,1 1,-1 0,1-1,-1 1,0-1,1 1,-1-1,1 1,-1-1,1 1,-1-1,1 1,-1-1,1 0,0 1,-1-1,1 0,0 0,-1 1,1-1,-1 0,1 0,0 0,0 0,-1 0,1 0,0 0,-1 0,1 0,0 0,-1 0,1 0,0-1,-1 1,1 0,-1 0,1-1,0 1,-1 0,1-1,-1 1,1-1,-1 1,1-1,-1 1,1-1,-1 1,1-1,-1 1,0-1,1 0,-1 1,0-1,0 1,1-1,-1 0,1 6,0 0,0 1,1-1,0 0,0 0,0 0,1 0,0 0,0 0,0-1,0 1,1-1,-1 0,1 0,0-1,0 1,1-1,-1 1,1-1,0-1,0 1,0-1,0 0,0 0,0 0,0-1,1 1,-1-1,1-1,-1 1,1-1,-1 0,1 0,3-1,1-4,-1 0,1 0,-1-1,0 0,-1 0,0-1,0 0,0-1,-1 0,3-3,32-31,-23 26</inkml:trace>
  <inkml:trace contextRef="#ctx0" brushRef="#br0" timeOffset="26700.953">9988 509,'-55'37,"49"-34,-1 0,1 0,0 1,1 0,-1 0,1 0,-1 1,1 0,1 0,-1 0,1 0,-1 2,4-4,1 0,0 0,-1 1,2-1,-1 0,0 0,0 0,1-1,0 1,0 0,0 0,0 0,0 0,0-1,1 1,-1 0,1-1,0 1,0-1,0 0,0 0,0 1,0-1,0-1,1 1,-1 0,1 0,0-1,-1 0,1 1,0-1,1 0,10 8,-8-5,0-1,0 1,0 0,0 0,-1 1,0 0,0 0,0 0,0 0,-1 1,0 0,0 0,-1 0,1 0,-1 0,-1 1,1 0,-1-1,0 1,-1 0,1 0,-2 0,1 0,-1 0,0 0,0 0,0 1,-1-1,-1 0,1-1,-1 1,0 0,0 0,-1-1,0 1,0-1,-1 0,-1-1,0 0,-1-1,0 0,1 0,-1-1,0 1,-1-1,1 0,-1-1,1 0,-1 0,0 0,0-1,0 0,0 0,0-1,0 0,0 0,0 0,1-1,-1 0,0-1,0 1,-4-3,-7-7,5-2</inkml:trace>
  <inkml:trace contextRef="#ctx0" brushRef="#br0" timeOffset="53194.575">2199 1525,'-11'282,"1"-193,3 1,5-1,3 2,0-79</inkml:trace>
  <inkml:trace contextRef="#ctx0" brushRef="#br0" timeOffset="53458.722">1889 1892,'53'-10,"22"-3,3 1,-7 2,-15-1,-13 0,-9-2,-5 0,-8 4</inkml:trace>
  <inkml:trace contextRef="#ctx0" brushRef="#br0" timeOffset="53909.162">2453 1497,'-28'298,"54"-112,-26-184,1 1,0-1,-1 1,1-1,0 0,0 1,1-1,-1 0,0 0,1 0,-1 0,1 0,0 0,-1 0,1-1,0 1,0 0,0-1,1 0,-1 0,0 1,0-1,1 0,-1-1,1 1,-1 0,0-1,1 1,-1-1,1 0,-1 0,1 0,0 0,-1 0,1-1,-1 1,0-1,1 1,-1-1,1 0,-1 0,0 0,0 0,1-1,-1 1,0-1,0 1,0-1,0 1,-1-1,1 0,131-108,-132 109,0 0,0-1,0 1,0 0,1 0,-1 0,0 0,1 0,-1 0,0 0,1 0,-1 1,1-1,-1 0,1 1,-1 0,1-1,0 1,-1 0,1 0,0-1,-1 1,1 1,-1-1,1 0,0 0,-1 1,1-1,-1 0,1 1,0 0,-1-1,0 1,1 0,-1 0,1 0,-1 0,0 0,0 0,1 0,-1 0,0 1,0-1,0 0,-1 1,1-1,0 0,0 1,-1-1,1 1,-1 0,1-1,-1 1,1-1,-1 2,23 157,-18-141</inkml:trace>
  <inkml:trace contextRef="#ctx0" brushRef="#br0" timeOffset="54329.227">3018 2032,'30'-7,"1"-1,-1-2,0-1,-1-1,-1-2,0-1,2-3,-27 17,0 0,-1 0,1-1,-1 1,1-1,-1 0,1 1,-1-1,0 0,0 0,0-1,0 1,-1 0,1-1,0 1,-1-1,0 1,1-1,-1 0,0 0,-1 1,1-1,0 0,-1 0,0 0,1 0,-1 0,0 0,-1 0,1 1,0-1,-1 0,0 0,1 0,-1 0,0 1,0-1,-1 0,1 1,-1-1,1 1,-1-1,0 1,0 0,0 0,-1-1,-6 0,1 1,-1 0,0 1,1-1,-1 2,0-1,0 1,0 1,0 0,1 0,-1 1,0 0,1 0,-1 1,1 0,0 0,0 1,0 0,0 1,1-1,-1 2,1-1,1 1,-1 0,1 0,0 1,0 0,1 0,-3 4,4-7,1-1,-1 1,1 0,-1 1,1-1,1 0,-1 1,0 0,1 0,0 0,0 0,1 0,-1 0,1 0,0 0,1 1,-1-1,1 0,0 0,0 1,1-1,-1 0,1 1,0-1,1 0,-1 0,1 0,0 0,1 0,-1 0,1-1,0 1,0-1,0 0,0 0,1 0,0 0,0 0,3 1,5 0,0-1,1 0,0-1,-1 0,1-1,0-1,0 0,0-1,0 0,0-1,0 0,0-1,0-1,0 0,6-3,52-7,-47 10</inkml:trace>
  <inkml:trace contextRef="#ctx0" brushRef="#br0" timeOffset="55532.036">3892 1694,'11'0,"0"-1,-1 0,1-1,-1 0,0-1,1 0,-1-1,0 0,-1 0,1-1,-1 0,0-1,0 0,-1 0,0-1,0 0,0-1,-1 0,0 0,0 0,-1-1,0 0,-1 0,3-7,-8 15,0-1,0 1,0 0,0 0,0 0,0 0,1 0,-1 0,0-1,1 1,-1 0,0 0,1 0,-1 0,1 0,0 0,-1 0,1 1,0-1,0 0,-1 0,1 0,0 1,0-1,0 0,0 1,0-1,0 1,0-1,0 1,0-1,0 1,0 0,0 0,1-1,-1 1,0 0,0 0,0 0,0 0,0 0,1 1,-1-1,0 0,0 0,0 1,0-1,0 1,0-1,0 1,0-1,0 1,0 0,0-1,0 2,9 16,-2 1,-1 1,0-1,-1 1,-1 0,-1 0,-1 1,-1 0,0-1,-2 1,0 0,-3 13,3-8,-3 291,2-294,-1 1,-1-1,-1 0,0 0,-2 0,-1 0,-1-1,-1 0,-1-1,0 0,-2 0,0-1,-2-1,-1 1,11-16,-1 1,0-1,0-1,-1 1,1-1,-1 0,1 0,-1-1,0 1,0-1,0-1,-1 1,1-1,0 0,0 0,-1-1,1 0,-1 0,1-1,0 1,0-1,-1-1,-1 0,4 2,1-1,-1 0,0 0,0-1,1 1,-1-1,1 0,-1 0,1 0,0 0,-1 0,1-1,0 0,1 1,-1-1,0 0,1 0,0-1,0 1,0 0,0-1,0 0,1 1,-1-1,1 0,0 1,0-1,0 0,1 0,0 0,-1 0,1 0,1 0,-1 0,0 0,1 0,0-1,7-16,1 0,1 1,1 0,1 0,0 2,2-1,0 1,1 1,0 1,2 0,0 1,0 1,5-2,-3-1,1 1,1 0,1 2,0 0,0 2,2 0,-1 2,1 0,1 2,0 1,12-2,-13 7</inkml:trace>
  <inkml:trace contextRef="#ctx0" brushRef="#br0" timeOffset="55843.987">4655 1892,'-15'10,"1"2,0 0,0 0,2 2,-1-1,2 1,0 1,0 0,2 1,0 0,-5 13,13-27,0 0,1 1,-1-1,1 0,-1 1,1-1,0 0,0 1,0-1,0 0,1 1,-1-1,1 0,-1 1,1-1,0 0,0 0,0 1,0-1,0 0,0 0,0 0,1 0,-1-1,1 1,0 0,-1 0,1-1,0 1,0-1,0 0,0 0,0 0,0 0,0 0,1 0,-1 0,0 0,1-1,0 1,3 0,1 0,0 0,-1 0,1-1,0 0,-1 0,1-1,0 0,-1 0,1-1,-1 1,1-1,-1-1,1 1,0-2,-1-1,1 0,0 0,-1 0,0-1,0 1,-1-1,0-1,0 1,0-1,-1 0,0 0,0 0,0-1,1-5,-4 10,0 0,0 0,0 0,0-1,0 1,-1-1,0 1,1 0,-1-1,0 1,-1-1,1 1,-1 0,1-1,-1 1,0 0,0-1,0 1,-1 0,1 0,-1 0,0 0,0 0,0 1,0-1,0 0,-1 1,1 0,-1-1,1 1,-1 0,0 0,0 1,0-1,0 0,0 1,-3-1,-16-5</inkml:trace>
  <inkml:trace contextRef="#ctx0" brushRef="#br0" timeOffset="56163.098">4880 2174,'0'-9,"5"-14,6-7,2-3,-2-1,2 0,4 2,-1 1,-4 1,2 6,-2 2,2 5,-2 0,2 3,4 5,-2 3</inkml:trace>
  <inkml:trace contextRef="#ctx0" brushRef="#br0" timeOffset="56531.24">5388 1835,'-13'2,"0"0,1 1,-1 0,1 1,0 1,0 0,0 0,1 1,0 1,0 0,0 0,1 1,0 1,1-1,-1 2,2-1,-1 1,2 0,-3 4,9-10,0 0,0 0,0 0,0 0,0 0,1 0,0 0,0 0,0 0,0 0,1 0,-1 0,1 0,0 0,1 0,-1 0,0 0,1 0,0-1,0 1,0-1,1 1,-1-1,1 0,-1 0,1 0,0 0,0 0,1-1,2 3,1 0,1 1,0-1,1 0,-1 0,1-1,0 0,0-1,0 0,0 0,1-1,-1 0,9 0,-14-2,1 0,0-1,-1 1,1-1,0 0,-1 0,1-1,-1 0,1 1,-1-1,0-1,0 1,0-1,0 1,0-1,-1 0,1 0,-1-1,1 1,-1-1,-1 0,1 0,0 0,-1 0,8-13</inkml:trace>
  <inkml:trace contextRef="#ctx0" brushRef="#br0" timeOffset="56961.888">5557 2005,'14'-7,"8"-2,-1-1,0-1,-1-1,0-1,-1-1,0 0,-2-1,1-1,11-15,-28 30,0 0,0 0,-1 1,1-1,0 0,0 0,-1 0,1 0,0-1,-1 1,0 0,1 0,-1 0,1 0,-1 0,0-1,0 1,0 0,0 0,0 0,0-1,0 1,0 0,0 0,0-1,-1 1,1 0,-1 0,1 0,0 0,-1 0,0 0,1 0,-1 0,0 0,0 0,1 0,-1 0,0 0,0 0,0 1,0-1,0 0,0 1,0-1,0 1,0-1,-1 1,1-1,0 1,0 0,0 0,0-1,-1 1,1 0,0 0,-2 0,-72 4,62 0,0 1,1 1,-1 0,2 0,-1 1,1 1,0 0,0 1,1 0,0 0,-3 4,9-8,0-1,0 1,0-1,1 1,0 0,0 1,0-1,0 0,1 1,0 0,0-1,0 1,1 0,0 0,0 0,1 0,-1 0,1 0,1 0,-1 0,1 0,0 0,0 0,1 0,0 0,0 1,3 0,0-2,1 1,0 0,-1-1,2 0,-1-1,0 1,1-1,0-1,0 1,0-1,1 0,-1-1,0 1,1-2,0 1,-1-1,1 0,0-1,0 1,0-2,0 1,-1-1,1 0,2-1,168-51,-154 42</inkml:trace>
  <inkml:trace contextRef="#ctx0" brushRef="#br0" timeOffset="57462.14">6178 1864,'-17'7,"1"0,0 1,0 1,1 0,0 1,0 1,1 0,1 1,0 1,0 0,2 1,-1 0,2 0,0 1,-4 9,13-22,1 0,-1 0,0 0,0 0,1 0,0 0,-1 1,1-1,0 0,0 0,0 0,0 1,0-1,1 0,-1 0,1 0,-1 0,1 1,0-1,0 0,0 0,0 0,0-1,0 1,1 0,-1 0,0-1,1 1,0 0,-1-1,1 0,0 1,0-1,0 0,0 0,0 0,0 0,0 0,0-1,0 1,1 0,91 2,-80-7,0 0,-1-1,1 0,-1-1,0-1,-1 0,0 0,0-2,0 1,-1-1,-1-1,1 0,-2-1,1 0,-2 0,1-1,-1 0,1-4,8-15,-2-1,-1-1,-1 0,-2 0,-2-1,5-34,-11 62,-1-1,-1 1,1-1,-1 0,0 1,-1-1,0 0,0 0,0 0,-1 1,0-1,0 0,-1 1,1-1,-1 1,-1-1,0 1,0 0,0 0,0 0,-1 0,0 1,0-1,-1 1,1 0,-1 1,0-1,0 1,-1 0,1 0,-1 0,0 1,0 0,0 0,-1 0,1 1,-1 0,1 1,-1-1,-5 0,5 3,0 0,0 1,0-1,0 1,1 1,-1-1,0 1,1 0,0 1,-1-1,1 1,1 1,-1-1,1 1,0 0,0 0,0 0,0 1,1-1,0 1,0 1,1-1,0 0,0 1,0-1,1 1,0 0,0 0,1 0,0 0,0 0,0 0,1 0,1 2,-2 6,1 0,1 0,1 1,0-1,0 0,2 0,0-1,1 1,0-1,1 0,1 0,0 0,1-1,0 0,1-1,1 0,0 0,0-1,1 0,2 0,5 5,1-1,1-1,0-1,1 0,0-2,1-1,0 0,1-1,0-2,0 0,1-2,-1 0,1-2,9 0,-8-3</inkml:trace>
  <inkml:trace contextRef="#ctx0" brushRef="#br0" timeOffset="60116.983">7166 1694,'19'4,"1"-2,0 0,0-2,0 0,-1-1,1-1,0-1,-1 0,1-2,-1 0,10-5,-17 4,0-2,0 1,0-2,-1 1,0-2,0 1,-1-1,-1-1,0 0,0 0,-1-1,-1 0,0-1,0 1,-1-1,-1 0,0-1,3-13,-7-14,-1 41,0-1,0 0,0 1,0-1,0 1,0-1,-1 1,1-1,0 1,0-1,-1 1,1-1,0 1,-1-1,1 1,0 0,-1-1,1 1,-1-1,1 1,-1 0,1 0,-1-1,1 1,-1 0,1 0,-1-1,1 1,-1 0,1 0,-1 0,1 0,-1 0,0 0,1 0,-1 0,1 0,-1 0,1 0,-1 0,1 1,-1-1,0 0,1 0,-1 0,1 1,-1-1,1 0,0 1,-1-1,1 0,-1 1,1-1,0 1,-1-1,1 1,0-1,-1 0,1 1,0-1,0 1,-1 0,1-1,0 1,0-1,0 1,0-1,0 1,0-1,0 1,-14 20,2 0,1 1,1 0,0 1,2 0,1 1,1-1,0 1,0 15,3-26,-3 16,-8 34,3 1,3 0,0 40,9 134,-3-227,0-1,0 1,-1-1,0 0,-1 0,0 0,-1-1,0 1,0-1,-1 0,-1 0,1-1,-1 0,-1 0,1-1,-1 0,0 0,-1 0,0-1,0-1,0 0,-1 0,1 0,-11 2,-4 3</inkml:trace>
  <inkml:trace contextRef="#ctx0" brushRef="#br0" timeOffset="60566.807">7138 2146,'22'-22,"0"2,1 1,1 0,1 2,1 1,0 1,1 1,1 2,0 0,6 0,-9 4,0-1,0-2,-1 0,-1-2,0 0,-1-1,7-7,45-41,-73 62,0 0,0 0,0 1,-1-1,1 0,0 1,0-1,-1 1,1-1,0 1,-1-1,1 1,-1-1,1 1,-1 0,1-1,-1 1,1 0,-1 0,0-1,1 1,-1 0,0 0,1-1,-1 1,0 0,0 0,0 0,0 0,0-1,0 1,0 0,0 0,0 0,0-1,0 1,-1 0,1 0,0 0,0 1,-2 38,0-35,1 1,0-1,0 0,1 1,-1-1,1 1,0-1,1 1,-1-1,1 0,0 1,1-1,-1 0,1 0,0 0,0 0,1 0,-1 0,1 0,0-1,0 1,1-1,3 3,10 1</inkml:trace>
  <inkml:trace contextRef="#ctx0" brushRef="#br0" timeOffset="60915.476">7815 2231,'5'-5,"1"-11,0-8,4-4,0-3,-2 0,3 0,0 0,2 1,4 1,-1 0,2 6,-3 1,2 5,2 5,-2 9,-4 6</inkml:trace>
  <inkml:trace contextRef="#ctx0" brushRef="#br0" timeOffset="61295.92">8182 2005,'10'-12,"1"1,-2 0,1-1,-2 0,0 0,0-1,-1 0,0 0,-1-1,3-12,-8 25,-1 0,1 0,-1 0,0 0,1 0,-1 0,0 0,0 0,0-1,1 1,-1 0,0 0,0 0,-1 0,1 0,0 0,0-1,-1 1,1 0,0 0,-1 0,1 0,-1 0,1 0,-1 0,0 0,1 0,-1 1,0-1,0 0,1 0,-1 1,0-1,0 0,0 1,0-1,0 1,0-1,0 1,0-1,0 1,0 0,-1-1,1 1,0 0,0 0,0 0,0 0,0 0,-54 21,34-4,1 2,1 0,1 1,0 1,1 1,2 0,0 1,-3 9,15-28,1 0,0 0,0 0,0 0,0 1,0-1,1 1,0-1,0 1,0-1,1 1,-1 0,1-1,0 1,1 0,-1-1,1 1,0 0,0-1,0 1,0-1,1 1,0-1,0 0,0 0,1 0,-1 0,1 0,0 0,0-1,0 1,1-1,-1 0,1 0,-1 0,1-1,0 1,0-1,1 0,-1 0,0 0,3 0,5 1,1 0,0-1,0-1,0 0,0-1,0 0,0-1,0-1,0 0,-1 0,1-1,-1-1,1 0,-1-1,7-4,12-6,-2-2,0-1,-1-1,-1-1,10-12,-20 16,-4 1</inkml:trace>
  <inkml:trace contextRef="#ctx0" brushRef="#br0" timeOffset="62083.066">8719 1864,'-40'26,"20"-15,0 1,1 1,0 0,1 2,1 0,0 1,2 0,-1 1,2 1,-8 14,20-30,0 0,0 0,1 0,-1 0,1 1,-1-1,1 1,0-1,0 1,0-1,0 1,1 0,-1-1,1 1,0 0,-1 0,1 0,0-1,1 1,-1 0,0 0,1-1,0 1,-1 0,1-1,0 1,0-1,1 1,-1-1,0 1,1-1,0 0,-1 0,1 0,0 0,0 0,0 0,0 0,1-1,-1 1,0-1,1 1,-1-1,1 0,-1 0,1 0,0 0,-1-1,1 1,8-3,-1 0,1 0,-1-1,0 0,1-1,-2 0,1-1,0 0,-1 0,0-1,0-1,-1 1,0-1,0 0,0-1,-1 0,0 0,4-9,-6 12,120-158,-111 150,-17 27,-15 26,-12 21,4 0,1 2,-10 47,29-77,2 1,1 0,1 0,2 1,2-1,3 13,23 111,-44-174,-2-62,18 66,-1 0,0 1,-1-1,-1 1,0 0,0-1,-1 1,0 0,-1 1,0-1,-1 1,0 0,-1 1,0-1,0 1,-1 0,0 1,-1 0,0 1,-1-1,-33-2,79 21,-6-14,0-1,0-2,-1 0,0-3,0 0,-1-1,0-2,2-3,54-25,-60 30</inkml:trace>
  <inkml:trace contextRef="#ctx0" brushRef="#br0" timeOffset="62398.808">9114 1948,'24'29,"12"9,6-6,0-14,-3-14,-7-13,-5-10,-1-6,-7-4,-5-2,-6 0,-3 0,-4 6</inkml:trace>
  <inkml:trace contextRef="#ctx0" brushRef="#br0" timeOffset="62798.808">9621 2089,'24'-16,"-1"-1,-1-2,0 0,-2-1,0-1,-1-1,-2 0,0-2,-1 0,-15 23,1 0,-1-1,0 1,1-1,-1 1,0-1,0 1,0-1,0 1,0-1,0 0,-1 0,1 1,0-1,-1 0,0 0,1 0,-1 0,0 0,0 0,0 0,0 1,0-1,0 0,-1 0,1 0,-1 0,1 0,-1 1,0-1,0 0,0 0,0 1,0-1,0 1,0-1,0 1,0-1,-1 1,1 0,-1 0,1-1,-1 1,1 0,-1 0,0 1,0-1,1 0,-1 0,0 1,0-1,-1 1,-10 2,1 2,0-1,0 2,0-1,0 2,0-1,1 2,0 0,1 0,-1 0,1 2,1-1,0 1,0 1,-4 5,8-11,0 0,1-1,0 1,0 1,0-1,0 0,1 1,-1 0,1 0,1 0,-1 0,1 1,0-1,0 0,0 1,1 0,-1-1,2 1,-1 0,0 0,1-1,0 1,1 0,-1 0,1 0,0-1,1 1,-1 0,1-1,0 1,1-1,-1 0,1 0,0 0,0 0,1 0,-1-1,1 1,0-1,0 0,1 0,-1 0,10 0,-1 0,1 0,-1-1,1-1,0 0,0-1,0 0,1-2,-1 1,0-2,0 0,-1 0,1-1,0-1,7-3,-19 6,23-5</inkml:trace>
  <inkml:trace contextRef="#ctx0" brushRef="#br0" timeOffset="63234.938">9961 2174,'10'-10,"27"-26,-1-2,-2-1,-1-1,24-43,-51 74,7-11,-6 34,-7-9,1 1,-1-1,1 0,0 0,0 1,1-1,-1 0,1 0,0-1,1 1,-1 0,1-1,0 1,0-1,0 0,1 0,-1 0,1 0,0-1,0 1,1-1,-1 0,0 0,1-1,0 1,0-1,0 0,0 0,0-1,0 0,0 0,0 0,1 0,-1-1,0 0,5 0,0-1,-1 0,1-1,-1 0,0 0,0-1,0 0,-1-1,1 0,-1 0,0-1,0 0,0-1,0 1,-1-2,0 1,-1-1,5-4,-1-4</inkml:trace>
  <inkml:trace contextRef="#ctx0" brushRef="#br0" timeOffset="63485.796">10779 1807,'-34'20,"-15"15,0 6,8 2,17-2,16-8,15-9,11-9,7-8,4-4,3-2,-1-8,0-1,-5 0</inkml:trace>
  <inkml:trace contextRef="#ctx0" brushRef="#br0" timeOffset="64076.27">10948 1835,'-18'88,"17"-86,1 1,0-1,0 0,0 1,0-1,0 1,0-1,1 0,-1 0,1 1,-1-1,1 0,0 0,0 1,0-1,0 0,1 0,-1 0,0-1,1 1,-1 0,1 0,0-1,0 1,-1-1,1 1,0-1,0 0,0 0,1 0,-1 0,0 0,0 0,1-1,0 1,4-2,0-1,0 1,0-1,0-1,0 1,-1-1,0 0,1-1,-1 1,0-1,-1-1,1 1,-1-1,1 0,-2 0,1 0,0-1,-1 0,0 0,2-5,22-22,-23 27,0-1,1 0,-1 1,1 0,1 0,-1 1,1 0,0 0,0 1,1-1,-1 2,1-1,0 1,0 0,0 1,0-1,1 2,-1-1,1 1,6 0,-12 4,1 0,-1-1,0 1,0 0,0 1,0-1,-1 0,1 1,-1 0,0-1,0 1,0 0,-1 0,1 0,-1 0,0 0,0 1,-1-1,1 0,-1 0,0 1,0-1,0 0,0 1,-1-1,-1 3,2 2,-5 427,5-417,0 1,-2-1,0 0,-1 0,-1 0,-1-1,-1 1,-4 8,9-25,0 1,0 0,-1-1,1 1,-1-1,0 0,0 0,0 1,0-1,0 0,0 0,-1-1,1 1,-1 0,1-1,-1 0,0 1,1-1,-1 0,0 0,0-1,0 1,1-1,-1 1,0-1,0 0,0 0,0 0,0 0,0-1,0 1,0-1,0 0,1 0,-1 0,0 0,1 0,-1 0,0-1,1 0,-1 1,1-1,0 0,0 0,0 0,0 0,0-1,0 1,0 0,1-1,-1 1,1-1,0 0,0 1,-1-3,-1-4,1-1,0 0,1 0,-1 1,2-1,-1 0,2 0,-1 0,1 0,1 1,0-1,0 0,1 1,0-1,0 1,1 0,1 0,-1 1,2-1,-1 1,1 0,0 0,1 1,-1 0,1 0,1 0,0 1,0 0,0 1,3-2,26-17,2 3,0 0,1 3,2 1,-1 3,2 1,14-2,-33 10</inkml:trace>
  <inkml:trace contextRef="#ctx0" brushRef="#br0" timeOffset="84324.48">195 2879,'62'-30,"-1"-3,-1-2,-3-3,31-27,-78 59,-1-1,0 0,-1-1,0 0,0 0,-1 0,1-1,-2 0,0-1,0 1,2-7,-8 16,0 0,-1 0,1 0,0 0,0 0,-1-1,1 1,0 0,0 0,-1 0,1-1,0 1,0 0,-1 0,1 0,0-1,0 1,0 0,0 0,-1-1,1 1,0 0,0-1,0 1,0 0,0-1,0 1,0 0,0 0,0-1,0 1,0 0,0-1,0 1,0 0,0-1,-19 26,5 10,1 0,2 1,1 1,2-1,1 1,3 1,0 3,-3 17,-14 106,8-38,-6-1,-5-1,-31 88,52-201,-1-1,-1 0,1 0,-2 0,1-1,-1 0,-1 0,1 0,-1-1,-1 0,0 0,0-1,0 0,-1-1,0 1,0-2,-1 1,0-1,0-1,0 0,0 0,-1-1,1 0,-1-1,0 0,0-1,0 0,-6-1,3 1,-68-7,80 6,0-1,0 1,0-1,0 0,0 0,0 1,0-2,0 1,0 0,0 0,0-1,1 1,-1-1,1 1,-1-1,1 1,0-1,-1 0,1 0,0 0,0 0,0 0,0 0,1 0,-1 0,1 0,-1 0,1-1,0 1,-1 0,1 0,0 0,1-2,2-9,0-1,1 1,1 0,0 0,1 1,0 0,1 0,0 0,1 1,1 0,-1 0,7-5,5-9,182-240,-175 230,-24 28,1 0,0 1,1-1,0 1,0 0,0 0,0 0,1 1,0-1,0 1,1 1,-1-1,1 1,0 1,0-1,0 1,1 0,-1 1,1 0,0 0,-1 0,3 1,45 10,-31-3</inkml:trace>
  <inkml:trace contextRef="#ctx0" brushRef="#br0" timeOffset="84725.541">788 3359,'-5'6,"4"-7,5-13,9-29,3 1,2 0,1 2,2 0,2 1,2 1,5-4,27-28,-43 60</inkml:trace>
  <inkml:trace contextRef="#ctx0" brushRef="#br0" timeOffset="85105.961">1183 3246,'0'0,"25"-10,-1-2,-1-1,0 0,0-2,-2-1,0 0,-1-2,0 0,5-8,-24 25,1-1,0 1,0-1,-1 0,1 0,-1 1,1-1,-1 0,0 0,0-1,0 1,0 0,0 0,0 0,-1-1,1 1,-1 0,0-1,1 1,-1 0,0-1,0 1,-1-1,1 1,0 0,-1-1,1 1,-1 0,0 0,0-1,0 1,0 0,0 0,0 0,-1 0,1 0,-1 0,1 1,-1-1,0 0,0 1,0-1,0 1,0 0,0 0,0-1,0 1,0 1,0-1,-1 0,0 0,-4 0,0 0,1 1,-1 0,0 0,0 0,1 1,-1 0,0 0,1 1,-1 0,1 0,0 0,-1 1,1 0,0 0,1 1,-1 0,1 0,-1 0,1 0,0 1,1 0,-1 1,-5 4,1 1,0 0,1 1,1 0,0 0,0 0,1 1,1 0,0 1,-2 9,6-18,-1 0,2 0,-1 0,1 1,-1-1,1 0,1 0,-1 0,1 0,0 0,0 0,0 0,1 0,-1 0,1-1,0 1,1-1,-1 1,1-1,0 0,0 0,1 0,-1 0,1 0,-1-1,1 0,0 0,1 1,5 2,0-1,0 1,1-2,0 1,0-1,0-1,0 0,1-1,-1 0,1-1,-1 0,1 0,11-2,0 0,0-1,0-1,0-2,-1 0,0-1,0-1,0-2,-1 0,0-1,19-12,-16 8</inkml:trace>
  <inkml:trace contextRef="#ctx0" brushRef="#br0" timeOffset="90005.565">2114 3049,'0'-3,"0"0,0 0,0 0,-1 0,1 0,-1 0,0 0,0 0,0 0,0 0,-1 0,1 0,-1 1,0-1,0 1,1-1,-1 1,-1 0,1 0,0 0,-1 0,1 0,-1 0,1 1,-1-1,0 1,0 0,0-1,1 1,-1 1,0-1,0 0,-1 1,1-1,0 1,0 0,0 0,0 0,0 1,0-1,0 1,0 0,0 0,0 0,0 0,0 0,1 0,-1 1,-2 1,-20 11,1 2,1 1,0 1,1 1,1 1,1 1,0 0,2 2,-3 5,16-22,0 1,1 0,-1 1,1-1,1 1,0 0,0 0,0 0,1 0,0 0,1 1,-1-1,2-5,0 0,0 0,0 0,0 0,0-1,0 1,1 0,-1 0,1-1,0 1,0 0,0-1,0 1,0 0,1-1,-1 0,1 1,-1-1,1 0,0 0,0 0,0 0,0 0,0 0,1 0,-1-1,1 0,-1 1,1-1,-1 0,1 0,-1 0,1 0,0-1,0 1,1 0,5 0,1-1,-1 1,0-2,1 1,-1-1,1 0,-1-1,0 0,0-1,0 0,0 0,0-1,-1 0,0 0,1-1,-2 0,5-4,114-117,-49-11,-77 159,-82 178,60-152,3 2,1 0,3 0,2 2,2-1,3 2,-2 45,13 72,-3-168,-1-1,1 0,0 0,0 0,0 0,0 1,0-1,0 0,0 0,0 1,0-1,0 0,1 0,-1 0,1 0,-1 0,1 1,-1-1,1 0,-1 0,1 0,0 0,0 0,-1-1,1 1,0 0,0 0,0 0,0-1,0 1,0 0,0-1,0 1,0-1,1 0,-1 1,0-1,0 0,0 1,0-1,1 0,-1 0,0 0,0 0,1 0,-1 0,0-1,0 1,0 0,0-1,1 1,-1-1,149-101,-134 94,-13 8,0 0,-1-1,1 1,-1-1,1 0,-1 0,1 0,-1 0,1 0,-1 0,0-1,0 1,1-1,-1 1,0-1,0 0,-1 0,1 0,0 0,-1 0,1 0,-1-1,0 1,1 0,-1-1,0 1,-1-1,1 1,0-1,-1 1,1-1,-1 0,0 1,0-1,0 0,0 1,0-1,-1-2,-10-6,-1-1,1 1,-2 1,0 0,0 1,0 1,-1 0,0 0,-1 2,0 0,0 0,0 1,-16-2,-185-38,289 23,116-11,-35 0,-130 25</inkml:trace>
  <inkml:trace contextRef="#ctx0" brushRef="#br0" timeOffset="90910.465">2397 3106,'-4'6,"0"1,0 1,1-1,-1 0,2 1,-1 0,1 0,1-1,-1 1,1 0,1 1,-1-1,2 0,0 7,-2 0,0-9,0-1,0 1,0-1,0 1,1 0,0-1,0 1,1-1,0 1,0-1,0 1,0-1,1 1,0-1,0 0,0 0,1 0,0 0,0 0,0-1,0 1,1-1,0 0,0 0,0 0,0 0,0-1,1 0,0 0,0 0,0 0,0-1,0 0,3 1,3-4,0-2,-1 1,1-2,-1 1,0-1,0-1,0 0,0 0,-1-1,0 0,0 0,-1-1,0-1,0 1,0-1,-1-1,0 1,-1-1,0 0,0-1,-1 1,0-1,-1 0,0-1,1-6,23-81,-29 95,-1 12</inkml:trace>
  <inkml:trace contextRef="#ctx0" brushRef="#br0" timeOffset="94805.119">3018 3219,'9'0,"1"-1,0 1,0-2,0 1,-1-1,1-1,-1 0,0 0,0 0,0-1,0-1,0 0,-1 0,0-1,0 1,0-2,-1 1,0-1,2-3,-8 9,1-1,-1 1,0-1,0 1,0-1,0 0,0 1,-1-1,1 0,-1 1,1-1,-1 0,1 0,-1 0,0 0,0 1,0-1,0 0,0 0,0 0,0 0,-1 1,1-1,-1 0,1 0,-1 0,0 1,0-1,0 1,0-1,0 0,0 1,0 0,0-1,0 1,-1 0,1-1,-1 1,1 0,-1 0,0 0,-75-20,58 24,1 1,-1 0,1 1,0 1,0 1,1 0,0 2,0 0,1 0,0 2,-2 2,12-8,0 0,0 1,0 0,0 0,1 0,0 1,1 0,-1 0,1 0,0 0,1 1,0 0,0-1,1 1,0 0,0 0,1 1,0-1,0 0,1 0,0 1,1-1,-1 0,2 0,-1 0,1 0,0 0,1 0,0 0,0-1,1 1,0-1,0 0,0 0,1 0,0-1,1 1,-1-1,5 3,-4-4,1 0,-1 0,1-1,0 0,0 0,1 0,-1-1,1-1,0 1,-1-1,1 0,0-1,0 0,1 0,-1 0,0-1,0-1,0 1,0-1,3-1,156-47,-166 49,22-11,-5 1</inkml:trace>
  <inkml:trace contextRef="#ctx0" brushRef="#br0" timeOffset="95545.722">3554 3020,'-69'101,"-83"140,143-210,30-37,133-163,-65 68,-89 101,0-1,0 1,0-1,0 1,0-1,0 0,0 1,1-1,-1 1,0-1,0 1,1-1,-1 1,0-1,1 1,-1-1,1 1,-1 0,0-1,1 1,-1 0,1-1,-1 1,1 0,-1-1,1 1,-1 0,1 0,-1 0,1 0,0-1,-1 1,1 0,-1 0,1 0,-1 0,1 0,0 0,-1 0,1 1,-1-1,1 0,-1 0,1 0,-1 1,1-1,-1 0,1 0,-1 1,1-1,-1 0,1 1,-1-1,1 1,-1-1,0 1,1-1,-1 0,0 1,1-1,-1 1,0 0,0-1,0 1,1-1,-1 1,0-1,0 1,2 48,-3-33,1-12,0-1,0 1,0 0,0-1,0 1,1 0,0-1,0 1,0 0,0-1,0 0,1 1,-1-1,1 0,0 1,0-1,0 0,1-1,-1 1,1 0,-1-1,1 1,0-1,0 0,0 0,0 0,1 0,-1 0,0-1,1 0,-1 1,1-1,-1-1,1 1,0 0,-1-1,1 0,0 0,-1 0,1 0,0 0,-1-1,1 0,0 0,-1 0,1 0,-1 0,2-1,8-8,1-1,-1 1,-1-2,0 0,-1-1,0 0,0 0,-2-1,0 0,0-1,-2 0,1-1,-2 1,0-1,0-4,6-44,-19 58,-3 6</inkml:trace>
  <inkml:trace contextRef="#ctx0" brushRef="#br0" timeOffset="96161.136">4146 2936,'-31'27,"18"-23,0 2,1-1,0 2,1-1,-1 2,1 0,1 0,0 1,0 0,0 0,1 1,1 1,-1-1,2 1,0 1,0 0,1 0,0 0,5-8,0 0,1 0,-1 1,1-1,0 0,0 0,0 0,1 1,-1-1,1 0,0 0,0 0,1 0,-1 0,1 0,0-1,0 1,0 0,1-1,-1 0,1 1,-1-1,1 0,0 0,1-1,-1 1,0-1,1 1,-1-1,1 0,1 0,126 44,-126-44,0-1,0 0,0 0,0 0,0-1,1 0,-1 0,0 0,0-1,0 0,0 0,0 0,0 0,0-1,0 0,0 0,-1 0,1 0,-1-1,1 0,-1 0,0 0,0-1,0 1,0-2,7-9</inkml:trace>
  <inkml:trace contextRef="#ctx0" brushRef="#br0" timeOffset="96906.057">4457 2936,'-9'11,"1"0,1 1,0 0,1 0,0 0,1 1,0 0,-2 11,2-10,3-9,-1 0,1 0,0 0,1 0,-1 1,1-1,0 0,0 1,0-1,1 1,0-1,0 1,1-1,-1 0,1 1,0-1,0 0,1 1,0-1,0 0,0 0,1 0,-1 0,1-1,0 1,0-1,1 0,-1 0,1 0,0 0,0 0,1-1,-1 0,1 0,-1 0,1 0,0-1,2 1,4-4,1-1,0 0,0 0,-1-1,1-1,-1 0,0 0,0-1,0-1,-1 0,0 0,0-1,0 0,-1-1,0 0,-1 0,0-1,0 0,-1-1,0 0,5-9,6-6,-2-1,-1-1,-1 0,-2 0,9-26,-21 77,1-1,1 0,1 0,1 0,1 0,1-1,1 0,1 0,1 0,2 1,108 277,-114-278,0 0,-1 0,-2 0,0 0,-1 1,-2 13,1-30,-1 1,0-1,0 1,0-1,-1 1,0-1,0 0,-1 0,0 0,0 0,0 0,-1-1,1 0,-1 1,-1-1,1 0,-1-1,0 1,0-1,0 0,0 0,-1-1,0 0,-1 1,-4 1,0-1,0 0,-1 0,1-2,-1 1,0-1,0-1,0 0,0-1,-2 0,10 0,0 0,0-1,-1 1,1-1,0 0,0-1,0 1,0 0,0-1,0 0,1 0,-1 0,0-1,1 1,0-1,-1 0,1 0,0 0,1 0,-1 0,1-1,-1 1,1-1,0 0,0 1,0-1,1 0,-1 0,1 0,0-2,1-8,0-1,1 1,0-1,2 1,-1-1,2 1,0 0,0 0,2 1,-1-1,2 1,0 0,0 1,1 0,1 0,0 1,1 0,0 0,0 1,2-1,29-31,1 1,2 2,2 2,2 2,6-1,-29 21,1 2,1 1,0 0,1 3,0 0,1 1,28-3,-4-2,-33 7</inkml:trace>
  <inkml:trace contextRef="#ctx0" brushRef="#br0" timeOffset="99258.799">5614 2653,'0'-2,"1"0,-1 0,1-1,0 1,0 0,0 0,0 0,0 0,0 0,1 0,-1 0,1 1,-1-1,1 0,-1 1,1-1,0 1,0 0,0 0,0-1,0 1,0 0,0 1,0-1,1 0,-1 1,0-1,0 1,1-1,-1 1,0 0,2 0,36-11,1 1,1 3,-1 1,1 1,0 3,24 2,-63 0,1 0,-1 0,0 1,1-1,-1 1,0-1,1 1,-1 0,0 1,0-1,0 0,0 1,0 0,0 0,0 0,0 0,-1 0,1 0,-1 1,0-1,1 1,-1 0,0 0,-1-1,1 1,0 1,-1-1,0 0,0 0,0 0,0 1,0-1,-1 0,1 1,-1-1,0 1,0-1,0 0,0 1,-1-1,1 0,-1 1,0-1,0 0,0 1,-1-1,-83 159,-79 77,146-201,13-20</inkml:trace>
  <inkml:trace contextRef="#ctx0" brushRef="#br0" timeOffset="99512.77">6291 3331,'-29'28,"-14"11,0-3</inkml:trace>
  <inkml:trace contextRef="#ctx0" brushRef="#br0" timeOffset="99744.783">5981 3246,'38'34,"23"15,5 0,-3-3,-8-11,-8-10,-8-10,-10-7</inkml:trace>
  <inkml:trace contextRef="#ctx0" brushRef="#br0" timeOffset="100923.985">6291 3387,'-48'34,"-102"92,66-68,83-52,5-3</inkml:trace>
  <inkml:trace contextRef="#ctx0" brushRef="#br0" timeOffset="101927.193">5811 3133,'0'5,"0"6,0 7,-4-1,-3 3,1-4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28.0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2822 2015,'60'-48,"-48"46,0-1,0 2,0 0,0 0,1 1,-1 0,0 1,0 1,0 0,0 0,0 2,0-1,-1 1,1 1,-1 0,0 1,-1 0,1 0,-1 1,3 3,-8-2,1 0,-2 1,1 0,-1 0,0 0,-1 0,0 0,-1 1,0-1,0 1,-1 0,0 0,-1-1,0 1,0 0,-1 0,-1-1,0 6,0 22,0 360,5-367,2-1,0 1,2-1,1 0,2 0,0-1,2-1,3 4,-14-29,8 19,4 11,1 0,2 0,1-1,1-2,2 1,3 0,-8-16,1 0,0-1,1-1,0 0,1-2,1 0,15 6,82 25,-126-24,-65 4,66-20,-1 1,0 0,1 1,-1 0,1 0,0 1,0 0,0 1,1 0,-1 0,-2 4,6-2,1 0,0 0,1 1,0-1,0 1,0 0,1 0,0 0,1 0,0 0,0 0,1 0,0 1,0-1,1 0,0 0,2 5,-2 15,29 200,-16-142,-10-70,-1-1,0 1,-1 0,-1 0,-1 0,0-1,-2 14,-23 197,25-213,0-1,-1 0,-1 1,0-1,0 0,-1 0,0 0,-1 0,-1-1,0 1,0-1,-1 0,-1-1,0 0,0 0,-1 0,0-1,0 0,-1 0,-4 2,2-6,-1-1,1 0,-1 0,0-2,0 1,-1-1,1-1,0 0,-1-1,1 0,0-1,-11-2,-14 2,-95-1,120 2</inkml:trace>
  <inkml:trace contextRef="#ctx0" brushRef="#br0" timeOffset="7819.902">1 999,'28'4,"1"-1,-1-2,1-1,0-1,0-1,-1-2,0-1,0-1,26-9,-26 6,0-1,-1-2,-1 0,0-2,-1-1,0-1,-1-1,-1-1,-1-1,-1-1,0-1,-1 0,-2-2,0 0,10-19,55-81,-5-4,-1-13,20-55,-49 108,-48 87,0-1,0 1,1-1,-1 0,0 1,1-1,-1 1,0 0,1-1,-1 1,1-1,-1 1,0-1,1 1,-1 0,1-1,-1 1,1 0,0 0,-1-1,1 1,-1 0,1 0,-1 0,1 0,0 0,-1 0,1 0,-1 0,1 0,0 0,-1 0,1 0,-1 0,1 0,0 0,-1 1,1-1,-1 0,1 0,-1 1,1-1,-1 0,1 1,-1-1,1 1,-1-1,1 0,-1 1,0-1,1 1,-1-1,0 1,0 0,1-1,-1 1,0-1,0 1,0-1,1 1,-1 0,0-1,0 1,0-1,12 49,-11-41,8 55,-3 1,-3 0,-4 34,1-44,1 4,-2 0,-2 0,-3 0,-3 0,-2-1,-3-1,-2 0,-21 48,27-84,-1 0,-1-1,0-1,-2 0,0-1,-1 0,-1-1,0-1,-1-1,-3 1,10-7,0-1,-1 0,0-1,-1 0,1-1,-1 0,0-1,0 0,-1-1,1 0,-1-1,1-1,-1 0,0 0,1-1,-1-1,0 0,-3-2,10 2,0 0,0-1,1 0,-1-1,0 1,1-1,0 0,0 0,-1-1,2 1,-1-1,0 0,1-1,0 1,0-1,0 0,1 0,0 0,-1 0,2 0,-1-1,1 1,0-1,0 0,0 0,1 0,0 0,0 0,0 0,1 0,0 0,0 0,1 0,-1 0,2-3,4-16</inkml:trace>
  <inkml:trace contextRef="#ctx0" brushRef="#br0" timeOffset="8232.922">1411 971,'49'-12,"-1"-2,0-2,-1-2,0-2,-2-2,39-26,-75 43,-1-1,0 0,0 0,0-1,-1 0,0 0,0-1,-1 0,0 0,-1 0,1-1,-2 0,1 0,-1 0,0-1,-1 1,0-1,-1 0,0 0,-1 0,1-8,-2 15,0 0,0 0,-1 0,1 0,-1 0,0 0,0 1,0-1,0 0,0 0,-1 1,1-1,-1 1,1-1,-1 1,0 0,0-1,0 1,-1 0,1 1,0-1,-1 0,1 0,-1 1,0 0,1-1,-1 1,0 0,0 0,0 1,1-1,-1 1,0-1,0 1,0 0,0 0,0 0,0 0,0 1,0-1,0 1,0 0,0 0,1 0,-1 0,0 0,1 1,-1-1,0 1,1-1,-1 2,-23 13,1 0,1 2,1 1,0 1,1 1,2 1,0 0,1 2,1 0,2 1,0 1,-6 17,13-25,2 0,0 1,1 0,1 0,1 1,0-1,1 7,2-19,1 0,0-1,0 1,0 0,1 0,0-1,0 1,0-1,1 1,0-1,1 1,-1-1,1 0,0 0,1 0,-1-1,1 1,0-1,1 0,-1 0,1 0,0-1,1 1,6 2,-1-1,1 0,0-1,0 0,0-1,1-1,-1 0,1 0,0-1,0-1,0 0,0-1,0 0,0-1,0-1,0 0,-1 0,7-3,25-8,-1-1,0-2,-2-2,27-16,-21 6,-1-2,-1-2,-2-1,13-16,-29 27,-2 1</inkml:trace>
  <inkml:trace contextRef="#ctx0" brushRef="#br0" timeOffset="8621.97">2173 914,'42'-2,"0"-2,-1-1,0-2,0-3,0 0,-2-3,3-2,-31 11,-1 0,0 0,0-1,0 0,0 0,-1-1,0-1,0 0,-1 0,0 0,0-1,0 0,-1-1,0 0,-1 0,0 0,-1-1,0 0,0 0,1-6,-5 13,0 0,0 1,-1-1,1 0,-1 1,0-1,0 0,0 0,0 1,0-1,-1 0,1 1,-1-1,0 0,1 1,-1-1,-1 1,1-1,0 1,0-1,-1 1,0 0,1 0,-1 0,0 0,0 0,0 0,0 0,0 1,-1-1,1 1,0-1,-1 1,1 0,-1 0,1 0,-1 0,0 1,1-1,-1 1,-1-1,-4 0,1 0,-1 0,0 1,0 0,0 0,0 1,1 0,-1 0,0 1,1 0,-1 1,1-1,0 1,-3 2,-8 7,2 1,-1 1,2 0,0 2,0-1,2 2,0 0,1 0,0 1,2 1,0 0,1 0,1 1,1 0,0 0,2 1,-1 9,4-20,0-1,1 1,1 0,-1 0,2 0,-1 0,1 0,1 0,0-1,0 1,1 0,1-1,-1 0,1 0,1 0,-1 0,2-1,-1 1,1-1,0-1,1 1,0-1,0 0,1-1,2 3,9 2,1 0,0-1,0-1,1 0,1-2,-1-1,1 0,0-2,0 0,0-2,1 0,-1-2,1 0,-1-2,0 0,1-1,-1-1,-1-2,1 0,-1-1,0-1,0-1,-1-1,0-1,-1 0,0-2,-1 0,-1-1,7-6,1-5</inkml:trace>
  <inkml:trace contextRef="#ctx0" brushRef="#br0" timeOffset="12901.854">3725 802,'81'21,"0"-4,1-3,0-4,49-1,-79-5,267 9,15-15,-89 0,-133 2,-148 34,4-8,0 0,2 3,1 0,2 2,-1 3,-442 660,264-381,82-156,128-162,-1 0,1 0,-1-1,-1 0,1 1,-1-1,0 0,0 0,-1-1,0 1,0 0,0 0,-1 0,0-1,0 1,-1 0,1-1,-2 1,1 0,0 0,-1 0,0 0,-1 0,-2-5,-2-6,-1 1,0 0,-2 0,0 0,0 1,-1 1,-1 0,-9-8,-30-24,51 45,1 0,-1 0,0 1,1-1,-1 0,1 0,-1 1,1-1,-1 1,1-1,-1 0,1 1,0-1,-1 1,1 0,0-1,-1 1,1-1,0 1,0 0,-1 0,1-1,0 1,0 0,0 0,-1 0,1 0,0 0,0 0,0 0,-1 0,1 0,0 0,0 0,0 1,-1-1,1 0,0 1,0-1,-1 0,1 1,0-1,0 1,101 13,0-5,1-4,16-6,132 1,-245 0,0 1,-1 0,1-1,0 2,0-1,0 1,-1 0,1 0,-1 0,1 1,-1 0,0 0,1 1,-6-2,-1 0,1 0,-1 0,1 0,-1 0,0-1,1 1,-1 0,0 0,0-1,0 1,-1-1,1 1,0-1,-1 1,1-1,0 0,-1 0,0 1,1-1,-1 0,0-1,1 1,-1 0,0 0,0-1,0 1,0-1,-317 126,178-78,128-37,17-8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54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0 340,'1'420,"0"-401,0 0,1 0,1-1,1 1,1-1,0 0,2 0,0 0,0-1,2 0,0 0,8 8,-13-21,0 0,0 0,0 0,1-1,-1 0,1 0,0 0,0-1,0 0,1 1,-1-2,0 1,1-1,-1 0,1 0,-1 0,1-1,0 0,-1 0,1 0,-1-1,1 1,-1-2,1 1,-1 0,1-1,-1 0,0 0,0-1,0 0,0 0,0 0,-1 0,0 0,1-1,-1 0,0 0,-1 0,3-4,114-183,-94 135,-3-2,-2 0,-2-2,1-18,-16 148,-4-51,1 0,0 0,2-1,1 1,0 0,1-1,1 0,0 0,2-1,0 0,4 6,-8-16,0-1,0 1,1-1,-1 0,1 0,1-1,-1 1,1-1,0 0,0-1,1 1,-1-1,1-1,0 1,0-1,0 0,1-1,-1 1,1-2,-1 1,1-1,0 0,-1 0,1-1,0 0,0-1,-1 0,7-1,3-5,0 0,-1-1,0 0,0-1,-1-1,0-1,-1 0,0-1,-1 0,0-1,-1-1,-1 0,0 0,-1-1,0-1,-1 1,-1-2,-1 1,0-1,3-14,-4 15,-1 1,0-1,-2-1,0 1,0 0,-2-1,0 1,-1-1,-1 1,0-1,-1 1,-1-1,0 1,-3-5,-1 3</inkml:trace>
  <inkml:trace contextRef="#ctx0" brushRef="#br0" timeOffset="449.979">1242 1,'-23'81,"3"1,4 1,4 1,0 56,12-135,-5 46,3 1,1-1,3 0,6 28,-8-75,-1 1,1-1,1 0,-1 0,1 0,-1 0,1 0,0 0,0 0,1 0,-1 0,1 0,0-1,0 1,0-1,1 1,-1-1,1 0,0 0,0 0,0 0,0 0,0-1,0 1,1-1,0 0,-1 0,1 0,0-1,0 1,0-1,0 0,0 0,0 0,0-1,0 0,0 1,0-1,0-1,0 1,1 0,-1-1,0 0,0 0,0 0,1-1,8-7,-1-1,0 0,0-1,-1 0,-1-1,1 0,-2-1,0 0,2-5,28-35,29-30,-67 82,0 1,0 0,0 0,-1 0,1-1,0 1,0 0,0 0,0 0,0 0,0 1,0-1,-1 0,1 0,0 1,0-1,0 0,0 1,-1-1,1 0,0 1,0 0,-1-1,1 1,0-1,-1 1,1 0,0-1,-1 1,1 0,-1 0,1-1,-1 1,0 0,1 0,-1 0,0 0,0-1,1 1,-1 0,0 0,0 0,0 0,0 0,0 0,0 0,0-1,-1 1,1 0,0 0,0 0,-1 0,1 0,0-1,-1 1,1 0,-1 0,1-1,-1 1,1 0,-1 0,1 2,0 23,-2-9,1 0,1 0,0-1,2 1,-1 0,2 0,1-1,0 0,1 0,0 0,1 0,1-1,4 5,26 8,-17-21</inkml:trace>
  <inkml:trace contextRef="#ctx0" brushRef="#br0" timeOffset="798.929">1863 791,'13'0,"1"-1,-1 0,1-1,-1-1,0 0,0 0,0-1,0-1,0-1,-1 1,0-2,0 0,-1 0,0-1,0-1,-1 1,9-11,-17 17,1 0,-1 0,0-1,0 1,-1-1,1 1,0-1,-1 0,1 0,-1 1,0-1,0 0,0 0,-1 0,1 0,-1 0,1-1,-1 1,0 0,0 0,-1 0,1 0,-1 0,1 0,-1 0,0 0,0 0,0 0,0 0,-1 0,1 1,-1-1,0 1,0-1,0 1,0-1,0 1,0 0,0 0,-1 0,1 0,-1 1,0-1,0 1,1-1,-1 1,0 0,0 0,0 0,0 1,0-1,0 1,0-1,0 1,0 0,-1 0,1 0,-1 1,-10 4,1 1,-1 1,1 0,1 1,-1 0,1 1,1 0,0 1,0 0,1 1,0 0,1 1,-6 8,7-9,0 1,0 0,2 0,-1 0,2 1,-1-1,2 1,0 1,0-1,1 4,2-12,0-1,0 1,1 0,0 0,0 0,0 0,1 0,0 0,0 0,0 0,0-1,1 1,-1 0,1-1,0 1,1-1,-1 0,1 1,0-1,0-1,0 1,1 0,-1-1,1 1,0-1,0 0,0-1,0 1,4 1,7 1,1-2,-1 1,1-2,0 0,0-1,0-1,0 0,0-1,0-1,-1 0,1-2,-1 1,1-2,-1 0,0-1,-1 0,1-1,-1-1,2-2,9-1</inkml:trace>
  <inkml:trace contextRef="#ctx0" brushRef="#br0" timeOffset="1216.041">2258 904,'6'-1,"0"-1,-1 1,1-1,-1-1,1 1,-1-1,0 0,0 0,0 0,-1-1,1 1,-1-1,0 0,3-4,-1 3,143-172,-123 158,-25 19,0 0,-1 0,1 0,-1 0,1 0,-1 0,1 0,-1 0,1 0,-1 1,1-1,-1 0,1 0,-1 0,1 1,-1-1,1 0,-1 1,0-1,1 0,-1 1,1-1,-1 1,0-1,1 1,-1-1,0 1,0-1,1 1,-1-1,0 1,0-1,0 1,0-1,0 1,0-1,0 1,0-1,0 1,0-1,0 1,0-1,0 1,0 0,0-1,0 1,-1-1,1 1,0-1,0 1,-1-1,1 1,-5 38,-1 89,6-124,1 0,0 0,0 0,0 0,0-1,1 1,-1 0,1 0,0-1,0 1,0-1,1 0,-1 1,1-1,0 0,0-1,0 1,0 0,0-1,1 0,-1 0,1 0,-1 0,1 0,0-1,0 1,0-1,2 0,5 0,0-2,0 1,1-2,-1 1,0-2,0 1,-1-1,1-1,-1 0,1-1,-1 0,0 0,-1-1,1 0,-1-1,-1 0,1 0,-1-1,0 0,-1-1,5-6,-3 5,0 1,-1-2,0 1,0-1,-1-1,-1 1,0-1,0 0,-1-1,-1 1,0-1,-1 0,0-3,-4-3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0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1 151,'621'0,"-596"-3,-30-12,-153-84,157 99,0-2,0-1,0 1,0 0,-1 0,1 0,-1 0,1 1,-1-1,0 0,0 1,0-1,0 1,0-1,0 1,0 0,0 0,-1 0,1 0,0 1,-1-1,1 0,0 1,-1 0,1-1,-1 1,1 0,-1 0,1 1,-1-1,1 0,0 1,-1-1,1 1,0 0,-1 0,1 0,0 0,0 0,0 1,0-1,-1 2,-3 7,1 1,0 0,1 0,0 1,1-1,1 1,-1 0,2 0,0 0,0 0,1 0,1 0,0 0,1 3,-5 88,-11 3,16-104,-1-1,1 0,-1 0,1 0,0 0,-1 0,1 0,0 0,0-1,0 1,0-1,-1 1,1-1,0 0,0 0,0 0,0 0,0 0,0 0,0 0,0-1,0 1,-1-1,1 1,0-1,0 0,0 1,-1-1,1 0,0 0,-1 0,1-1,-1 1,1 0,-1-1,0 1,0-1,1 0,150-146,-74 49,-65 86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0,'-8'2,"-1"0,1 1,-1 0,1 0,0 1,0 0,0 0,1 1,-1 0,1 0,0 1,1 0,-1 0,1 0,-2 4,-3 1,0 2,1 0,0 0,1 0,1 1,0 1,0-1,2 1,0 1,1-1,0 1,1 0,1 0,0 0,2 0,0 1,0-1,2 15,0-25,-1-1,1 0,0 1,0-1,0 0,1 0,0 0,0 0,0 0,0-1,1 1,0 0,0-1,0 0,1 0,-1 0,1 0,0 0,0-1,0 0,0 0,1 0,-1 0,1-1,0 1,0-1,0 0,0-1,0 1,0-1,1 0,-1-1,0 1,0-1,1 0,-1 0,0 0,4-2,7-4,-1 0,1-1,-1-1,-1-1,1 0,-2 0,1-2,-1 0,-1 0,0-1,-1 0,0-1,0-1,-2 0,0 0,0-1,-2 0,1 0,-2-1,0 0,-1 0,1-10,-4 20,-1 0,0 0,0 0,0 0,-1 0,0 0,-1 0,1 0,-1 0,0 0,0 1,-1-1,0 0,0 0,0 1,-1-1,1 1,-2 0,1 0,0 0,-1 0,0 0,0 1,0 0,-1 0,1 0,-1 0,0 1,0 0,0 0,-1 0,1 0,-1 1,1 0,-1 0,0 1,0-1,0 1,0 1,0-1,0 1,0 0,0 0,0 1,0-1,-4 2,-76 38,61-24</inkml:trace>
  <inkml:trace contextRef="#ctx0" brushRef="#br0" timeOffset="436.007">543 57,'-22'24,"2"2,1 0,1 1,1 1,2 1,1 0,1 1,-1 7,12-32,0 0,1 0,0 0,0 0,0 1,1-1,0 0,0 1,0-1,0 0,1 0,0 1,0-1,0 0,1 0,0 0,0 0,0 0,1-1,-1 1,1 0,0-1,0 0,1 0,-1 0,1 0,0-1,0 1,0-1,1 0,-1 0,1 0,0-1,-1 0,1 0,0 0,0 0,3 0,0 0,-1 0,1 0,0-1,0 0,0 0,0-1,0 0,0 0,0-1,0 0,-1 0,1-1,0 0,-1 0,1-1,-1 0,0-1,1 1,-2-1,1 0,0-1,-1 0,0 0,0 0,-1-1,1 0,-1 0,0 0,-1-1,1 0,-1 1,-1-2,1 1,-1 0,-1-1,1 1,0-5,-1-2,-1 1,0-1,-1 0,-1 1,0-1,0 1,-2-1,1 1,-2 0,0 0,0 0,-2 0,1 1,-1 0,-1 0,0 0,-1 1,0 0,-1 1,0-1,-1 1,7 8,0-1,0 1,-1 0,1 0,0 1,-1-1,1 1,-1-1,0 1,1 0,-1 1,0-1,1 1,-1-1,0 1,0 0,0 1,1-1,-1 0,0 1,1 0,-1 0,0 0,1 1,-1-1,1 1,0 0,-1-1,1 2,0-1,0 0,0 1,1-1,-1 1,0 0,1 0,0 0,0 0,0 0,0 0,0 1,0 1,-11 16,3-1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5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0,'-20'19,"1"0,0 1,2 1,0 1,2 0,0 1,2 1,-10 22,-77 135,-55-2,139-165,3-6</inkml:trace>
  <inkml:trace contextRef="#ctx0" brushRef="#br0" timeOffset="283.515">18 57,'16'33,"1"0,2-2,1 0,1-1,2-1,1-1,1-1,1-1,2 0,-14-15,-1 2,-1 0,0 1,-1 0,0 1,-1 0,-1 0,0 1,-1 0,0 5,1 3,-1-2</inkml:trace>
  <inkml:trace contextRef="#ctx0" brushRef="#br0" timeOffset="930.055">498 762,'39'-117,"-30"97,2-1,1 0,1 1,1 0,0 1,2 1,0 0,18-14,-33 30,0 1,0 0,0 0,1-1,-1 1,1 0,-1 0,1 0,-1 1,1-1,-1 0,1 0,0 1,-1-1,1 1,0 0,-1-1,1 1,0 0,0 0,-1 0,1 0,0 0,0 1,-1-1,1 0,0 1,-1-1,1 1,0 0,-1-1,1 1,-1 0,1 0,-1 0,1 0,-1 0,0 1,0-1,1 0,-1 1,0-1,0 1,0-1,0 1,-1-1,1 1,0-1,-1 1,1 0,-1-1,0 1,1 0,-1 0,0 1,12 100,-12-102,0 0,0 0,1 0,-1-1,0 1,0 0,1 0,-1 0,0-1,1 1,-1 0,1-1,-1 1,1 0,-1-1,1 1,-1 0,1-1,0 1,-1-1,1 1,0-1,0 1,-1-1,1 0,0 1,0-1,0 0,-1 0,1 0,0 1,0-1,0 0,0 0,0 0,-1 0,1 0,0-1,0 1,0 0,0 0,-1-1,1 1,0 0,0-1,-1 1,1 0,0-1,0 1,-1-1,1 0,-1 1,1-1,0 1,-1-1,1 0,-1 0,40-43,-36 38,9-12,-10 13,-1 0,1 0,0 1,0-1,1 1,-1 0,1 0,0 0,0 0,0 1,1-1,-1 1,1 0,0 1,0-1,0 1,0 0,0 0,0 0,1 1,1-1,-5 4,1 0,0 0,-1 0,1 0,-1 0,1 1,-1-1,0 1,0-1,0 1,-1 0,1 0,-1 0,1 0,-1 0,0 0,0 0,0 0,-1 1,1-1,-1 0,1 0,-1 1,0-1,-1 0,1 1,4 20,2-3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19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0,'10'19,"2"17,1 6,-3 1,-4-2,-6-8,-4-10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8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28,'-1'-2,"0"0,-1 0,1 0,-1 0,1 1,-1-1,0 1,0-1,0 1,1 0,-2-1,1 1,0 0,0 0,0 1,0-1,-1 0,1 1,0-1,0 1,-1 0,1 0,0 0,-1 0,0 0,0 0,-5-1,-1 1,1 0,0 0,0 1,0 0,0 0,0 1,1 0,-1 1,0-1,1 2,0-1,-3 2,9-4,-1 0,1 0,1 0,-1 0,0 0,0 0,0 0,0 0,1 1,-1-1,0 0,1 0,-1 1,1-1,0 0,-1 1,1-1,0 1,0-1,0 0,0 1,0-1,0 0,0 1,1-1,-1 1,0-1,1 0,-1 1,1-1,-1 0,1 0,0 0,-1 1,1-1,0 0,0 0,0 0,0 0,1 1,43 41,-45-43,8 7,85 84,-91-88,0 0,0 1,0-1,0 0,-1 1,1-1,-1 1,0 0,0-1,0 1,-1 0,0 0,1 0,-1-1,0 1,-1 0,1 0,-1 0,1-1,-1 1,0 0,-1-1,1 1,0-1,-1 1,0-1,0 1,0-1,0 0,-1 0,-2 2,-1 2,-1-1,0 0,0-1,-1 1,0-2,0 1,0-1,0 0,-1 0,0-1,1-1,-1 1,0-1,0-1,0 0,-1 0,1 0,-8-2,16 1,0 1,-1-1,1 0,0 0,-1 0,1 0,0 0,0 0,-1-1,1 1,0 0,0-1,-1 1,1 0,0-1,0 0,0 1,0-1,0 0,0 1,0-1,0 0,0 0,0 0,0 0,0 0,1 0,-1 0,0 0,1 0,-1-1,1 1,-1 0,1 0,-1 0,1-1,0 1,0 0,0 0,0-1,0 1,0 0,0-1,0 1,0 0,0 0,1-1,-1 1,1 0,-1 0,1 0,-1-1,1 1,-1 0,1 0,0 0,0 0,0 0,0 0,13-15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1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0,'0'10,"0"7,0 7,0 3,0 2,4-4,3-1,-1-10,3-7,1-4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1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1,'4'14,"3"5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2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0,'-11'2,"1"-1,1 2,-1-1,0 1,0 1,1 0,0 0,0 1,0 0,0 0,1 1,0 0,0 1,1-1,-1 2,2-1,-2 2,7-5,1-1,0 1,-1 0,1 0,0-1,1 1,-1 0,1-1,-1 1,1 0,0-1,1 1,-1-1,1 1,-1-1,1 0,0 0,0 1,0-1,1-1,-1 1,1 0,0 0,-1-1,1 0,0 0,0 1,1-2,-1 1,0 0,1-1,-1 1,1-1,-1 0,1 0,0-1,3 1,39 25,-43-23,0-1,0 1,0 0,-1 0,1 0,-1 0,0 0,0 0,0 1,0-1,-1 1,1 0,-1-1,0 1,0 0,0 0,0-1,-1 1,0 0,0 0,0 0,0 0,0 0,-1 0,0-1,0 1,0 0,0 0,0-1,-1 1,0-1,1 1,-1-1,-1 0,-1 3,0 0,-1 0,0 0,0 0,-1 0,0-1,0 0,0-1,0 1,-1-1,0 0,1-1,-2 1,1-1,0-1,0 0,-1 0,-5 1,11-3,0 1,0-1,-1 0,1 0,0 0,0-1,0 1,0 0,0-1,-1 0,1 1,0-1,0 0,1 0,-1 0,0 0,0 0,0-1,1 1,-1 0,0-1,1 1,-1-1,1 0,0 1,0-1,-1 0,1-1,-7-15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0,'-4'0,"-3"5,1 6,-3 6,-1 6,1 2,3 3,2 1,2 0,6-4,2-12,5-8,1-4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13,'-4'-5,"2"-1,2 5,1 2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1 307,'68'-227,"-54"213,-5 38,-8-17,8 33,-7-28,-1 0,2 0,0 0,1-1,0 1,0-1,1 0,1 0,0 0,0-1,1 1,3 2,-7-11,-1 0,0 0,1 0,-1 0,1 0,0-1,0 0,0 1,-1-1,1 0,0 0,0 0,0-1,1 1,-1-1,0 0,0 0,0 0,0 0,0 0,0-1,0 1,0-1,0 0,0 0,0 0,0 0,0-1,0 1,-1-1,1 1,0-1,-1 0,0 0,2-2,71-86,-62 71,-1-1,0 0,-2-1,-1 0,0-1,-2 0,1-3,-4 1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0 536,'73'-29,"-51"18,-1 0,-1-2,0 0,0-1,-1-2,-1 1,-1-2,0 0,-1-2,-1 1,-1-2,0 0,-2 0,0-2,-2 1,9-23,-17 37,-1 1,1-1,-1 0,-1 0,1 0,-1 1,0-1,-1 0,1 0,-1 0,-1 1,0-5,1 9,0 0,0-1,0 1,-1 0,1 0,-1-1,1 1,-1 0,1 1,-1-1,0 0,0 0,0 1,0-1,0 1,-1-1,1 1,0 0,-1 0,1 0,-1 1,1-1,-1 0,1 1,-1-1,1 1,-1 0,1 0,-1 0,0 0,1 1,-1-1,1 1,-1 0,-1-1,0 1,0-1,0 1,0 1,0-1,0 0,0 1,1 0,-1 0,1 0,-1 0,1 1,0-1,0 1,0 0,0 0,0 0,1 0,-1 0,1 1,0-1,0 1,0-1,1 1,-1 0,1 0,0 0,0 0,0 0,0 0,1 0,0 0,0 0,0 0,0 0,0 0,1 0,0 0,0 0,0 0,0 0,1 0,-1 0,1-1,0 1,0-1,1 1,-1-1,1 0,0 1,7 1,0 0,0 0,0-1,1 0,0-1,0 0,0-1,0 0,1-1,-1 0,0-1,0 0,1 0,4-2,42 2,-55 0,0 0,0 0,1 1,-1-1,0 1,0-1,0 1,0 0,0 1,0-1,0 0,0 1,0-1,0 1,-1 0,1 0,-1 0,0 0,1 1,-1-1,0 1,0-1,0 1,-1 0,1-1,-1 1,1 0,-1 0,0 0,0 0,0 1,-1-1,1 0,-1 0,0 0,0 1,0-1,0 0,0 0,-1 0,1 1,-1-1,0 0,0 0,0 0,0 0,-17 44,14-42,2 0,-1 1,0 0,1-1,0 1,1 0,-1 0,1 0,0 0,1 0,-1 0,1 0,1 0,-1 1,1 0,1-4,0-1,1 0,-1 0,0 1,1-1,0 0,-1-1,1 1,0-1,0 1,0-1,0 0,0 0,0 0,1 0,-1-1,0 1,0-1,1 0,-1 0,0 0,0 0,1 0,-1-1,0 0,0 0,0 1,0-2,1 1,-2 0,1-1,0 1,0-1,0 0,-1 0,1 0,19-9</inkml:trace>
  <inkml:trace contextRef="#ctx0" brushRef="#br0" timeOffset="831.036">734 424,'24'-2,"0"-2,0 0,0-1,0-2,-1 0,0-2,-1 0,0-1,0-2,-1 0,5-5,-21 12,-1 1,-1 0,1-1,-1 1,0-1,0 0,0 0,0-1,-1 1,0 0,0-1,-1 1,0-1,1-5,-1 9,-1-1,1 1,-1-1,0 1,0-1,0 0,0 1,-1-1,1 1,-1-1,1 1,-1 0,0-1,0 1,0-1,0 1,0 0,-1 0,1 0,-1 0,1 0,-1 0,0 0,0 0,1 1,-1-1,-1 1,1-1,0 1,0 0,0 0,-1 0,-1-1,-4 2,0 1,1-1,-1 1,0 1,1-1,0 2,-1-1,1 1,0 0,0 0,0 1,0-1,1 2,0-1,0 1,0 0,0 0,1 1,-1-1,1 1,-3 6,1-3,1 0,1 0,-1 0,1 1,1 0,0 0,0 0,1 0,0 1,1 0,0-1,1 1,0 0,1 0,0 0,0-1,1 1,1 0,0 0,0-1,1 1,3 7,-1-13,0 1,0-1,0 0,1 0,-1-1,1 1,0-1,0-1,1 1,-1-1,1 0,0 0,0-1,0 0,0 0,0-1,0 0,0 0,1-1,-1 0,0 0,0 0,4-2,23-5,-1-2,0-2,0-1,-2-1,1-2,-2-1,0-1,0-2,24-21,-26 18,-2-2,0-2,-1 0,-2-1,5-9,51-58,-79 95,1-1,-1 1,0 0,0 0,0-1,0 1,1 0,-1-1,0 1,1 0,-1-1,0 1,1-1,-1 1,1 0,-1-1,1 1,-1-1,1 1,-1-1,1 0,0 1,-1-1,1 0,-1 1,1-1,0 0,-1 1,1-1,0 0,0 0,-1 0,1 0,0 0,0 0,-1 0,1 0,0 0,-1 0,1 0,0-1,-1 1,1 0,0 0,-1-1,1 1,0 0,-1-1,1 1,-1-1,1 1,0-1,-1 1,1-1,-1 1,0-1,1 1,-1-1,1 0,-1 1,0-1,1 0,-1 1,0-1,0 0,0 1,0-1,1 0,-1 0,0 0,-14 165,14-150,-2-1,0 1,0 0,-1-1,-1 1,0-1,-1 0,-4 7,7-15,0 0,-1-1,1 0,-1 1,0-1,0 0,0 0,-1-1,1 1,-1-1,0 0,0 0,0 0,0 0,-1-1,1 1,-1-1,0 0,1-1,-1 1,0-1,0 0,0 0,-4 0,26-17,135 1,-77 14,-64-2,0 1,0-1,-1-1,0 0,1-1,-2 0,1 0,0-1,-1 0,0-1,-1 0,1 0,-1-1,-1 0,0 0,0-1,0 0,-1 0,0-1,9-32,-17 26</inkml:trace>
  <inkml:trace contextRef="#ctx0" brushRef="#br0" timeOffset="1200.447">2145 169,'-21'15,"0"1,2 1,0 1,0 1,2 0,0 2,2 0,0 0,1 1,-4 11,17-31,-1 0,0 0,1 1,0-1,0 0,0 0,0 1,0-1,0 0,0 1,1-1,-1 1,1-1,0 1,-1-1,1 1,1-1,-1 1,0-1,0 1,1-1,0 1,-1-1,1 1,0-1,0 0,0 0,1 1,-1-1,0 0,1 0,0 0,-1 0,1 0,0-1,0 1,0-1,0 1,0-1,0 1,2 0,5 0,0 0,0 0,-1-1,1 0,0-1,0 0,0 0,0-1,0 0,0 0,0-1,0 0,-1-1,1 0,-1 0,0-1,0 0,0 0,0-1,-1 0,1-1,-2 1,1-1,0-1,-1 1,0-1,-1 0,0-1,0 1,0-1,-1 0,0 0,0 0,-1-1,1-4,-2 7,-1 1,0-1,0 0,0 0,-1 0,0 0,0 0,0 1,-1-1,0 0,0 0,0 0,-1 1,0-1,0 1,0-1,-1 1,0 0,0 0,0 0,0 0,-1 1,0-1,0 1,0 0,-1 0,1 0,-1 1,0-1,0 1,0 0,0 1,-1-1,-3 0,-11-1</inkml:trace>
  <inkml:trace contextRef="#ctx0" brushRef="#br0" timeOffset="1717.855">2343 395,'-1'-6,"0"0,1 0,0 0,0 1,0-1,1 0,0 0,0 0,1 0,-1 1,1-1,1 1,-1-1,1 1,0 0,0 0,0 0,1 0,-1 1,1-1,0 1,1 0,-1 0,1 0,0 1,0 0,0 0,2-1,-4 4,0 0,0 1,0-1,0 1,0-1,0 1,0 0,0 0,0 1,0-1,-1 1,1-1,0 1,-1 0,0 0,1 0,-1 0,0 0,0 0,0 1,0-1,0 1,-1-1,1 1,-1 0,0 0,0 0,0 0,1 1,6 9,-6-8,0 0,1-1,0 1,0 0,0-1,0 0,1 0,0 0,0 0,0-1,0 1,0-1,1 0,-1 0,1-1,0 1,0-1,0 0,0 0,0-1,1 1,-1-1,0-1,1 1,-1-1,1 0,-1 0,5-1,2-3,0-1,0-1,0 0,-1 0,0-1,0-1,-1 0,0 0,-1-1,1 0,-2-1,1 0,-1 0,-1-1,0 0,-1 0,0-1,0 1,-1-1,-1-1,0 1,2-13,-2-3,-2 3</inkml:trace>
  <inkml:trace contextRef="#ctx0" brushRef="#br0" timeOffset="2478.755">3217 198,'-3'-4,"-1"1,0 0,0 0,0 0,0 1,0-1,-1 1,1 0,-1 0,1 1,-1-1,0 1,0 0,1 1,-1-1,0 1,0 0,0 0,0 0,0 0,0 1,1 0,-1 0,0 1,0-1,1 1,-1 0,1 0,0 0,0 1,-1 0,1 0,-11 5,2 1,-1 0,1 0,0 2,1-1,0 2,1 0,0 0,1 1,0 0,1 0,1 1,0 1,1-1,0 1,1 3,5-15,0-1,0 1,1-1,0 1,-1 0,1-1,0 1,0 0,0-1,1 1,-1-1,1 1,-1 0,1-1,0 1,0-1,0 1,0-1,0 0,1 1,-1-1,1 0,0 0,-1 0,1 0,0 0,0-1,0 1,0 0,0-1,1 0,-1 1,0-1,1 0,-1 0,1 0,-1 0,3 0,4 0,1 1,-1-1,0 0,0-1,1 0,-1 0,0-1,0-1,0 1,9-4,7-5,-1-1,0-1,-1-2,0 0,-1-1,-1-2,0 0,-2-1,17-19,8-4,-43 39,-1 1,1 0,-1 0,1-1,0 1,0 0,0 0,0 0,-1 0,2 0,-1 0,0 0,0 0,0 0,0 0,0 1,1-1,-1 0,0 1,1-1,-1 1,0 0,1-1,-1 1,0 0,1 0,-1 0,1 0,-1 0,1 0,-1 0,0 0,1 0,-1 1,1-1,-1 1,0-1,1 1,-1 0,0-1,0 1,0 0,1 0,-1 0,0 0,0 0,0 0,0 0,0 0,10 59,-12-54,1 0,0-1,0 1,1-1,-1 1,1-1,1 1,-1-1,1 1,0-1,0 0,0 0,1 0,0 0,0 0,0-1,0 1,1-1,-1 0,1 0,1 0,-1 0,0-1,1 0,0 0,-1 0,1 0,3 0,3-1,1 0,-1-1,1 0,-1-1,1 0,0-1,-1 0,0-1,1-1,9-2,4-3</inkml:trace>
  <inkml:trace contextRef="#ctx0" brushRef="#br0" timeOffset="2980.687">3668 282,'3'3,"1"0,-1 0,0 0,1 0,-1-1,1 0,0 1,0-1,0-1,0 1,0 0,0-1,1 0,-1 0,0 0,1-1,-1 0,1 1,-1-1,0-1,1 1,-1-1,1 0,-1 0,0 0,0 0,0-1,0 1,0-1,0 0,4-3,4-3,-1-1,1 0,-1 0,-1-2,0 1,0-1,-1 0,-1-1,2-3,44-59,-52 74,-1 1,0-1,0 0,1 1,-1-1,0 0,0 1,0 0,0-1,0 1,0 0,1-1,-1 1,-1 0,1 0,0 0,0 0,0 0,0 0,-1 0,1 0,0 0,-1 0,1 0,-1 1,0-1,1 0,-1 0,0 0,0 1,1-1,-1 0,0 1,0-1,0 0,-1 0,1 1,0-1,0 0,-1 0,1 1,-1-1,1 0,0 1,1 26,15 89,-15-114,0 1,1-1,-1 0,1 0,0 0,0 0,0 0,1 0,-1 0,1-1,-1 1,1-1,0 1,0-1,0 0,0-1,0 1,0 0,1-1,-1 0,1 1,-1-1,1-1,-1 1,1 0,-1-1,1 0,0 0,-1 0,3 0,4-3,-1 0,1 0,-1-1,0 0,-1 0,1-1,-1 0,1-1,-2 1,1-2,-1 1,0-1,0 0,0-1,-1 1,0-1,-1-1,0 1,0-1,-1 0,0 0,-1 0,0 0,0-1,-1 1,0-1,0 0,-1 1,-1-1,0-1,2-14</inkml:trace>
  <inkml:trace contextRef="#ctx0" brushRef="#br0" timeOffset="3397.279">4713 0,'-34'17,"24"-14,0 0,0 1,1 0,0 1,0 0,0 0,0 1,1 0,0 0,0 1,1 0,0 1,0 0,0 0,1 0,1 1,-1 0,1 0,1 0,0 0,-1 5,3-10,1 1,-1-1,1 1,0-1,1 1,-1 0,1 0,0-1,0 1,0 0,1-1,-1 1,1 0,0-1,1 1,-1-1,1 0,0 1,0-1,0 0,1 0,-1 0,1 0,0-1,0 1,1-1,-1 1,0-1,1 0,0-1,0 1,0-1,0 1,3 0,10 0,-1 0,0-2,1 0,-1 0,1-2,-1 0,1-1,-1-1,3-1,6-3</inkml:trace>
  <inkml:trace contextRef="#ctx0" brushRef="#br0" timeOffset="3767.908">4911 254,'19'4,"0"-1,0-1,1-1,-1 0,0-2,0 0,1-1,-1-1,0-1,-1 0,1-2,-1 0,0-1,0 0,-1-2,0 0,1-2,-15 9,0-1,0 0,0 0,0 0,-1 0,1-1,-1 1,0-1,0 1,0-1,0 0,-1 1,0-1,1 0,-1 0,-1 0,1 0,-1 0,1 0,-1-1,0 1,-1 0,1 0,-1 0,1 0,-1 0,-1 0,1 0,0 0,-1 1,0-1,0 0,0 1,0-1,-1 1,1 0,-1 0,0 0,0 0,0 0,0 1,0-1,-1 1,1 0,-1 0,1 0,-1 0,-2 0,-8 1,0 1,1 1,-1 0,0 1,1 0,-1 1,1 1,0 0,0 0,0 2,1-1,0 2,0 0,0 0,1 1,0 0,0 1,1 0,1 1,-1 0,1 1,1-1,0 2,1-1,-2 4,5-9,0 0,1 0,-1 0,1 0,0 1,1-1,0 1,0 0,0 0,1 0,0-1,0 1,1 0,0 0,0 0,1 0,-1 0,2 0,-1 0,1 0,0 0,0-1,1 1,0-1,0 0,0 0,1 0,0 0,0 0,0-1,1 0,0 0,3 2,14 5,1-2,0 0,0-1,1-2,0 0,1-2,0 0,0-2,0-1,0 0,0-2,0-1,0-2,0 0,-1-1,1-1,-1-2,6-2,30-15,-40 12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8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62 367,'-8'11,"1"-1,0 1,1 0,0 1,1-1,0 1,1 0,1 0,-1 1,2-1,0 1,0 0,1 0,1-1,0 1,2 10,-1-21,-1 0,1 1,0-1,0 0,0 0,0 0,1 0,-1 0,0-1,1 1,-1 0,1 0,0-1,0 1,-1-1,1 0,0 1,0-1,0 0,1 0,-1 0,0-1,0 1,0 0,1-1,-1 0,0 1,1-1,-1 0,0 0,1 0,-1 0,0-1,0 1,1-1,-1 1,0-1,0 0,0 0,1 0,80-52,34-125,-117 177,0 0,0 1,0-1,0 0,0 0,0 0,0 0,0 1,0-1,1 0,-1 0,0 0,0 1,1-1,-1 0,1 0,-1 1,0-1,1 0,0 1,-1-1,1 0,-1 1,1-1,0 1,-1-1,1 1,0-1,-1 1,1 0,0-1,0 1,-1 0,1-1,0 1,0 0,0 0,0 0,-1 0,1 0,0 0,0 0,0 0,0 0,-1 0,1 1,0-1,0 0,0 0,-1 1,1-1,0 1,0-1,-1 0,1 1,0-1,-1 1,1 0,-1-1,1 1,-1 0,1-1,0 1,8 24,-1 0,-1 0,-1 0,-1 1,-2 0,0 6,5 24,-2 1,-1-1,-3 1,-3 0,-2 1,1-40,-1 0,0 0,-1-1,-2 1,1-1,-2 0,0-1,-1 0,-1 0,0 0,-1-1,-1-1,-11 12,-60 33,79-58,1 1,-1-1,0 0,0 0,0-1,0 1,0 0,0-1,0 0,0 0,0 0,0 0,-1 0,1-1,0 1,0-1,0 0,0 0,1 0,-1 0,0-1,0 1,1-1,-1 1,1-1,-1 0,1 0,0 0,-1 0,0-2,-1-2,1 1,0-1,0 0,0 0,1 0,0 0,0 0,1 0,-1-1,1 1,1-1,-1 1,1-1,0 1,1-1,-1 1,1 0,1-1,-1 1,1 0,2-4,65-123,47-1,-95 117</inkml:trace>
  <inkml:trace contextRef="#ctx0" brushRef="#br0" timeOffset="513.154">768 282,'-65'24,"55"-22,1 1,-1 0,1 0,0 1,0 1,0-1,0 2,1-1,-1 1,-6 7,13-12,1 1,-1 0,1 0,-1 1,1-1,0 0,0 0,0 1,0-1,1 0,-1 1,0-1,1 1,0-1,-1 1,1-1,0 1,1-1,-1 1,0-1,1 1,-1-1,1 1,0-1,-1 1,1-1,1 0,-1 0,0 1,0-1,1 0,-1 0,1 0,0-1,0 1,0 1,76 52,-70-51,-5-4,0 0,0 1,0 0,0-1,0 1,0 0,0 1,0-1,0 0,-1 1,1 0,0 0,-1-1,1 1,-1 1,0-1,0 0,0 1,0-1,0 1,0-1,-1 1,1 0,-1 0,0 0,0 0,0 0,0 0,0 0,-1 0,1 0,-1 0,0 0,0 1,0-1,0 0,-1 3,-5 3,-1 0,0-1,0 1,-1-2,0 1,0-1,0 0,-1-1,0 0,-1 0,1-1,-1 0,0-1,0 0,-1 0,1-1,-1-1,0 1,1-2,-1 0,0 0,-1-1,-5-3,6-2</inkml:trace>
  <inkml:trace contextRef="#ctx0" brushRef="#br0" timeOffset="879.136">993 0,'37'96,"-31"-78,-1-1,-1 1,-1 0,0 0,-2 1,0-1,-1 1,0-1,-2 0,0 0,-1 1,-1 2,-72 210,63-169,18-72,-2-4</inkml:trace>
  <inkml:trace contextRef="#ctx0" brushRef="#br0" timeOffset="1127.264">824 282,'24'5,"32"1,11 1,-1-2,-11-7,-11-2,-8-1,-5 0,-3 2,-7-4,-1-1,0 1,-3 2</inkml:trace>
  <inkml:trace contextRef="#ctx0" brushRef="#br0" timeOffset="1544.283">1360 452,'33'-11,"-21"8,0 0,0 0,-1-1,1-1,-1 0,0-1,-1 0,1 0,-1-1,-1-1,1 0,0-2,-8 9,-1 0,1 0,-1-1,0 1,0-1,0 0,0 1,0-1,0 0,0 1,-1-1,1 0,0 0,-1 0,0 1,1-1,-1 0,0 0,0 0,0 0,0 0,0 0,0 0,-1 0,1 1,-1-1,1 0,-1 0,0 0,0 1,0-1,0 0,0 1,0-1,0 1,0-1,-1 1,1 0,0-1,-1 1,1 0,-1 0,0 0,1 0,-1 0,0 0,1 1,-1-1,0 0,0 1,0 0,0-1,0 1,0 0,1 0,-1 0,0 0,0 0,0 1,0-1,0 0,-1 1,-10 5,0 1,1 0,0 1,0 0,1 1,0 0,0 1,1 0,0 0,1 1,1 1,-8 11,12-19,0 0,1 1,-1-1,1 1,0 0,0 0,0 1,1-1,0 0,0 1,0-1,1 1,0 0,0 0,0-1,1 1,0 0,0 0,0 0,1-1,0 1,0 0,0 0,1-1,-1 1,2-1,-1 1,0-1,1 0,0 0,0 0,3 2,2-1,-1-1,1 0,0 0,1-1,-1 0,1 0,0-1,0 0,0-1,0 0,0-1,1 1,-1-2,0 1,1-1,-1-1,9-1,154-48,-148 39</inkml:trace>
  <inkml:trace contextRef="#ctx0" brushRef="#br0" timeOffset="2045.71">1699 621,'164'-210,"-115"177,-48 33,0-1,0 1,0-1,0 1,0 0,-1 0,1-1,0 1,0 0,0 0,0 0,0 0,0 0,0 0,0 0,0 0,0 1,0-1,0 0,0 1,-1-1,1 0,0 1,0-1,0 1,0-1,-1 1,1 0,0-1,-1 1,1 0,0-1,-1 1,1 0,-1 0,1 0,-1-1,0 1,1 0,-1 0,0 0,1 0,-1 0,0 0,0 0,0 0,0 0,0 0,0-1,0 1,0 0,0 0,0 0,-1 0,1 0,0 0,-1 0,1 0,-1 6,1 58,1-64,-1 1,1-1,-1 1,1-1,0 0,-1 1,1-1,0 0,0 0,0 1,0-1,0 0,0 0,1 0,-1 0,0-1,0 1,1 0,-1 0,0-1,1 1,-1-1,1 1,-1-1,1 0,-1 1,1-1,-1 0,1 0,-1 0,1 0,-1 0,1-1,-1 1,1 0,-1-1,1 1,-1-1,1 1,-1-1,0 0,1 0,96-55,-61 34,-30 17,1-1,-1 1,0 1,1-1,0 2,0-1,0 1,1 0,-1 0,1 1,0 1,-1-1,1 1,7 0,-13 3,1 0,-1 0,-1 1,1-1,0 1,-1-1,1 1,-1 0,0 0,0 0,0 0,0 0,0 0,-1 1,1-1,-1 1,0-1,0 1,0-1,-1 1,1 0,-1-1,0 1,0-1,0 1,-1 0,1-1,-1 3,3 27,12 9,-4-28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6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1,'-2'1,"0"0,0 1,0 0,1-1,-1 1,0 0,1 0,0-1,-1 1,1 0,0 1,0-1,0 0,0 0,0 0,1 1,-1-1,1 0,-1 1,1-1,0 0,0 1,0-1,0 3,0-2,-33 338,6-58,27-210,0-62</inkml:trace>
  <inkml:trace contextRef="#ctx0" brushRef="#br0" timeOffset="318.863">1 396,'29'0,"28"0,10-4,-2-3,-7-4,-9 0,-7 1,-7-2,-4 1,-3 2,-6-1,-1 0,-6-3,1 1,-3 2</inkml:trace>
  <inkml:trace contextRef="#ctx0" brushRef="#br0" timeOffset="785.69">651 1,'0'524,"12"-419,-11-102,0 0,-1 0,1 0,0 0,1 0,-1 0,1 0,-1 0,1-1,0 1,0-1,0 1,0-1,0 1,1-1,-1 0,1 0,-1 0,1-1,0 1,0-1,0 1,0-1,0 0,0 0,0 0,0-1,0 1,0-1,2 1,2-3,0-1,0 1,0-1,0 0,-1-1,0 0,1 0,-1 0,-1-1,1 1,-1-1,0-1,0 1,0-1,-1 0,1 0,0-4,3 1,116-135,-124 143,1 0,0 0,-1 0,1 0,0 0,0 0,-1 0,1 1,0-1,0 0,0 1,0-1,0 0,0 1,0-1,0 1,0 0,0-1,0 1,0 0,0-1,0 1,1 0,-1 0,0 0,0 0,0 0,0 0,0 1,1-1,-1 0,0 1,0-1,0 0,0 1,0-1,0 1,0 0,0-1,0 1,-1 0,1-1,0 1,0 0,0 0,-1 0,1 0,0 0,-1 0,1 0,-1 0,1 0,-1 0,0 0,1 0,-1 0,0 0,0 0,0 1,0-1,0 0,0 0,0 0,0 0,0 0,0 0,-1 1,1-1,2 51,-3-44,1 0,-1-1,2 1,-1 0,1-1,0 1,0 0,1-1,0 1,1-1,0 0,0 0,0 0,1 0,0-1,0 1,2 1,9 5</inkml:trace>
  <inkml:trace contextRef="#ctx0" brushRef="#br0" timeOffset="1151.238">1271 622,'122'10,"-117"-10,-1-1,1 1,-1-1,1 0,-1 0,1-1,-1 1,0-1,0 0,0 0,0-1,0 1,0-1,0 0,-1 0,0 0,1 0,-1 0,0-1,-1 0,1 1,-1-1,1 0,-1 0,0-2,-1 4,0 0,0 0,-1-1,1 1,0 0,-1 0,0-1,0 1,0-1,0 1,0 0,0-1,0 1,-1 0,1-1,-1 1,0 0,0 0,0-1,0 1,0 0,0 0,0 0,-1 0,1 0,-1 1,1-1,-1 0,0 1,0-1,0 1,0-1,0 1,0 0,0 0,0 0,0 0,-1 0,-2-1,0 1,0-1,0 1,-1 0,1 0,-1 1,1-1,0 1,-1 1,1-1,-1 1,1 0,0 0,-1 0,1 1,-3 1,1 0,-1 0,1 1,0 0,1 1,-1 0,1 0,0 0,0 0,0 1,1 0,0 1,0-1,1 1,0 0,0 0,0 0,1 0,0 1,0-1,1 1,0 0,0 0,1 0,0 0,1 0,0 0,0 0,0 0,1 0,0 0,1 0,0 0,0-1,1 1,-1 0,2-1,-1 0,3 4,5-1,1-1,-1 0,2-1,-1-1,1 0,0 0,0-1,1-1,-1 0,1-1,1-1,-1 0,0 0,1-2,-1 0,1-1,-1 0,1-1,0 0,15-5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19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0,'-14'19,"-5"7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18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1,'-19'9,"-6"0,0-4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3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0 121,'5'10,"-1"1,2 0,0-1,0 0,0-1,1 1,1-1,0 0,0-1,0 0,1 0,1-1,-1 0,1-1,1 1,-7-7,1 0,-1-1,1 1,-1-1,1 0,-1 0,1 0,-1-1,1 0,-1 1,0-2,0 1,0 0,0-1,-1 1,1-1,-1 0,1-1,-1 1,0 0,0-1,-1 0,1 0,-1 0,0 0,0 0,0 0,0 0,-1-1,1 1,-1-3,11-15,12-24,45-60,-67 106,-1 0,1-1,0 1,0 0,-1 0,1 1,0-1,-1 0,1 0,0 1,-1-1,1 1,0 0,-1-1,1 1,-1 0,1 0,-1 0,0 0,1 0,-1 0,0 0,0 1,1-1,-1 0,0 1,0-1,-1 1,1-1,0 1,0-1,-1 1,1 0,-1-1,1 1,-1 0,0-1,0 1,0 0,0-1,0 1,0 0,0 0,0-1,-1 2,2 3,34 209,-9-101,-16-81,-1 1,-2 0,-1 0,-2 1,-1 0,-2-1,-2 1,-2 17,-40 39,41-89,1 0,-1 0,0 0,0 0,0 0,0-1,0 1,-1-1,1 1,0-1,-1 0,1 0,-1 0,1 0,-1-1,1 1,-1 0,0-1,1 0,-1 0,0 0,1 0,-1 0,0 0,1-1,-1 0,1 1,-1-1,1 0,-1 0,1 0,-1 0,1-1,0 1,0-1,-1 0,-2-4,1 0,0 0,0 0,0-1,1 0,0 0,1 0,-1 0,1 0,0 0,1-1,0 1,0-1,1 1,0-1,0 1,0-1,1 1,1 0,-1-1,1 1,0 0,1 0,-1 0,1 0,4-5,6-14,1 1,2 1,0 0,2 1,0 1,1 0,4-1,19-23,-27 28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1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62 424,'-9'16,"0"0,1 0,1 1,1 0,0 0,1 1,1-1,-1 16,4-28,0 1,1-1,0 0,0 1,0-1,1 0,-1 1,1-1,1 0,-1 0,1 0,0 0,0 0,0 0,1 0,-1-1,1 1,1-1,-1 0,0 0,1 0,0 0,0 0,0-1,0 0,1 0,-1 0,1 0,0-1,0 0,2 1,-3-1,0-1,1 0,-1 0,0 0,1 0,-1-1,1 1,-1-1,0 0,1-1,-1 1,1-1,-1 0,0 0,1 0,-1-1,0 1,0-1,0 0,0 0,0-1,-1 1,1-1,-1 0,1 1,-1-2,0 1,0 0,0-1,-1 1,1-1,-1 0,0 0,0 0,0 0,-1 0,1 0,1-3,0-1,-1 0,0 1,0-1,0 0,-1 0,0 0,-1 0,0 0,0 0,-1 0,0 0,0 0,-1 0,0 1,0-1,-1 0,1 1,-2 0,-2-5,2 6,0 1,-1 0,1 0,-1 0,0 0,-1 1,1 0,-1 0,0 0,0 1,0-1,0 2,-1-1,1 1,-1 0,1 0,-1 0,0 1,0 0,0 1,1 0,-1 0,0 0,0 1,0 0,-1 0,-11 5</inkml:trace>
  <inkml:trace contextRef="#ctx0" brushRef="#br0" timeOffset="346.553">345 510,'9'33,"9"16,5 0,4-8,2-12,1-11,0-12,0-13,0-10,-6-6,-1-5,-6-2,-5-1,0 1,-2-1,-2 2,-4-1,-1 6</inkml:trace>
  <inkml:trace contextRef="#ctx0" brushRef="#br0" timeOffset="747.572">881 424,'-3'0,"0"0,0 0,0 0,1 0,-1 0,0 1,0-1,0 1,0 0,1 0,-1 0,0 0,1 0,-1 1,1-1,-1 1,1-1,0 1,-1 0,1 0,0 0,0 0,1 1,-1-1,0 0,1 1,-1-1,1 1,0 0,0-1,0 1,0 0,0 0,1 0,-1 0,1-1,0 1,0 0,0 0,0 0,0 0,1 0,-1 0,1-1,0 1,0 0,0 0,0-1,0 1,1 0,-1-1,1 0,0 1,0 0,37 30,-34-31,-1 1,0-1,0 1,0-1,0 1,0 1,-1-1,1 0,-1 1,0 0,0 0,0 0,-1 0,1 0,-1 0,0 1,0-1,-1 1,1-1,-1 1,0 0,0 0,-1-1,1 1,-1 0,0 0,-1 2,0-1,-1 1,0-1,-1 0,1-1,-1 1,0 0,-1-1,1 1,-1-1,0 0,-1 0,1-1,-1 1,0-1,0 0,0-1,0 1,-1-1,0 0,1 0,-1 0,-6 1,-11 2</inkml:trace>
  <inkml:trace contextRef="#ctx0" brushRef="#br0" timeOffset="1367.819">1135 1,'-5'43,"-1"33,-1 10,2-2,2-9,1-8,0-11,2-10,0-8,0-6,0-3,1-2,4-1,1-5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1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229 174,'-32'44,"2"2,2 2,2 0,2 2,2 0,3 2,0 5,12-37,1 1,1 0,1 1,1-1,1 1,0 20,3-35,-1 0,1 0,0 0,1 0,-1 0,1 0,1 0,-1 0,1-1,0 0,1 1,0-1,0 0,0-1,0 1,1-1,0 0,0 0,1 0,-1-1,1 0,4 3,5-2,0 0,0-1,0-1,0 0,1-1,-1-1,1 0,-1-1,1 0,-1-2,1 0,-1 0,0-2,0 0,0 0,0-2,-1 0,0 0,0-1,0-1,-1-1,0 1,-1-2,4-4,8-3,0-2,-1 0,-2-2,0 0,-1-2,-1 0,-1-1,-1-1,-1 0,-2-1,0-1,-2 0,-1-1,-1-1,-1 1,-1-6,-4 21,0-1,-1 0,-1 0,-1 0,0 0,0-1,-2 1,1 0,-2 0,0 0,-1 0,0 0,-1 1,0-1,-1 1,-1 0,0 0,-1 1,0-1,-1 2,0-1,-1 1,-1 0,-2-1,2 4,-1 1,0 0,-1 0,1 2,-1-1,0 1,-1 1,1 0,-1 1,0 1,1 0,-1 0,0 1,-1 1,1 0,0 1,0 0,1 1,-1 1,0 0,-2 1,-9 4,0 1,1 1,1 0,0 2,0 1,1 1,1 1,0 0,1 1,-9 11,-10 13</inkml:trace>
  <inkml:trace contextRef="#ctx0" brushRef="#br0" timeOffset="869.516">934 90,'-5'57,"2"1,3 1,6 44,26 133,-33-234,1 0,-1-1,0 1,1 0,0 0,-1-1,1 1,0 0,0 0,0 0,0-1,0 1,1 0,-1 0,0 0,1-1,-1 1,1 0,0-1,0 1,0 0,-1-1,1 1,1-1,-1 1,0-1,0 0,0 1,1-1,-1 0,1 0,-1 0,1 0,-1 0,1 0,0-1,-1 1,1 0,0-1,-1 1,1-1,0 0,0 1,0-1,0 0,-1 0,1 0,0-1,0 1,0 0,-1-1,1 1,52-35,38-15,-89 48,1 0,0 0,0 0,0 1,0-1,0 1,0 0,1 0,-1 1,0-1,0 1,1 0,-1 0,0 0,1 1,-1 0,0 0,0 0,0 0,0 0,0 1,0 0,0 0,0 0,0 0,-1 0,1 1,-1 0,0 0,0 0,0 0,0 0,-1 0,1 1,-1 0,1-1,-1 1,-1 0,1 1,-2 4,0 1,-1 0,0-1,-1 1,0-1,-1 0,0 1,0-1,-1 0,0-1,0 1,-1-1,0 0,-1 0,0 0,0-1,-1 0,1 0,-2 0,1-1,-1 0,0-1,0 1,0-2,-1 1,0-1,1-1,-2 1,1-1,0-1,-1 0,1 0,-2-1,2-1,0-1,0-1,0 0,0 0,0 0,0-1,0-1,1 1,-1-1,1-1,0 0,1 0,-1 0,1-1,0 0,0 0,1-1,0 0,0 0,0-1,1 1,-4-9,-2-5</inkml:trace>
  <inkml:trace contextRef="#ctx0" brushRef="#br0" timeOffset="1289.846">1471 513,'3'25,"2"-1,1 1,1-1,0 0,2-1,1 0,1 0,1-1,8 11,-19-32,0 0,-1 0,1 0,0 0,0 0,0 0,0 0,0 0,0 0,0 0,0-1,0 1,0 0,1-1,-1 1,0-1,0 1,1-1,-1 0,0 1,1-1,-1 0,0 0,1 0,-1 0,0 0,1 0,-1-1,0 1,0 0,1-1,-1 1,0-1,0 1,1-1,-1 1,0-1,0 0,0 0,0 0,0 0,0 1,0-1,0 0,0-1,-1 1,1 0,0 0,-1 0,35-64,-33 58,61-167,-57 150</inkml:trace>
  <inkml:trace contextRef="#ctx0" brushRef="#br0" timeOffset="1530.783">1922 597,'0'34,"0"10</inkml:trace>
  <inkml:trace contextRef="#ctx0" brushRef="#br0" timeOffset="1767.007">1894 259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29,'-3'-1,"0"1,0 0,0 0,0 0,-1 0,1 0,0 1,0-1,0 1,0 0,0 0,0 0,1 0,-1 1,0-1,0 1,1 0,-1 0,1-1,-1 2,1-1,0 0,0 0,0 1,0-1,1 1,-2 2,-19 22,2 1,0 2,2 0,2 0,1 2,-1 4,-71 129,44-103,30-46</inkml:trace>
  <inkml:trace contextRef="#ctx0" brushRef="#br0" timeOffset="314.682">7 1,'-5'14,"4"15,6 7,2 2,5-5,1-4,2-2,4 0,3-1,3 1,2 0,-3 0,-2-4,-4-1,0-5,-4 0,1-3,-2-4</inkml:trace>
  <inkml:trace contextRef="#ctx0" brushRef="#br0" timeOffset="864.929">458 593,'79'-192,"-70"173,-8 16,0-1,0 1,0-1,1 1,-1 0,1 0,0 0,0 0,0 0,0 0,0 0,1 1,-1-1,1 1,0-1,0 1,-1 0,1 0,1 0,-1 1,0-1,0 1,1 0,-1 3,0 0,0 0,0 1,0-1,0 1,-1-1,0 1,1 0,-1 0,0 1,0-1,-1 0,1 1,-1-1,0 1,1-1,-1 3,0-4,1 4,-2-3,1-1,-1 1,1 0,-1-1,1 1,0-1,0 0,0 1,0-1,0 0,1 0,-1 1,1-1,-1 0,1 0,0-1,0 1,0 0,0-1,0 1,0-1,0 1,1-1,-1 0,0 0,1 0,-1 0,1-1,-1 1,1-1,-1 1,1-1,2 0,3-3,1 0,0-1,-1 0,1 0,-1-1,0 0,-1-1,0 0,1 0,4-7,52-34,-62 46,-1 1,1-1,0 1,0 0,0 0,-1-1,1 1,0 0,0 0,0 1,0-1,-1 0,1 1,0-1,0 1,-1-1,1 1,0 0,-1 0,1 0,0 0,-1 0,0 0,1 0,-1 0,1 1,-1-1,0 0,0 1,0-1,0 1,0 0,0-1,0 1,-1 0,1-1,-1 1,1 0,-1 0,0 0,1-1,-1 1,0 0,0 0,0 1,14 31,2-16,1-4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8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10,'-17'-4,"-1"1,1 2,-1-1,1 2,-1 0,0 2,1 0,-1 0,1 2,0 0,0 1,0 1,1 0,-1 1,2 1,-3 2,13-7,0 0,0 0,1 1,-1-1,1 1,0 0,0 0,0 1,1-1,-1 1,1 0,0 0,1 0,-1 0,1 0,0 1,0-1,0 1,1-1,0 1,0 0,1 0,-1-1,1 1,1 0,-1 0,1-1,0 1,0 0,0-1,1 1,0-1,0 1,2 2,3 1,0 0,0 0,1 0,0-1,1-1,0 1,0-2,0 1,1-1,0 0,0-1,1 0,-1-1,1 0,0-1,0 0,0-1,5 1,-3-3,1 0,-1 0,1-2,-1 0,1 0,-1-1,0-1,0 0,0-1,-1 0,11-7,8-3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9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0,'-67'32,"41"-22,1 1,0 2,1 0,1 2,0 0,1 2,1 0,-9 10,28-25,-1 1,1 0,-1-1,1 1,0 0,0 0,1 0,-1 0,1 1,-1-1,1 0,0 1,0-1,1 1,-1-1,1 1,-1-1,1 1,0-1,0 1,1-1,-1 1,1-1,0 1,0-1,0 0,0 1,1-1,-1 0,1 0,0 0,-1 0,2 0,-1 0,0 0,0-1,1 1,0-1,-1 0,1 0,0 0,0 0,0 0,0 0,1-1,-1 0,0 0,1 1,-1-2,1 1,-1 0,1-1,-1 0,1 0,0 0,9-2,0 0,0-1,0-1,-1 0,1-1,-1-1,0 0,0 0,-1-1,0 0,0-1,-1-1,0 1,0-2,-1 1,0-1,-1-1,1-1,61-90,-69 101,0 0,0 0,1 1,-1-1,0 0,0 1,0-1,0 0,1 1,-1-1,0 1,1 0,-1 0,0-1,1 1,-1 0,0 0,1 0,-1 0,0 0,1 1,-1-1,0 0,1 1,-1-1,0 0,0 1,0 0,1-1,-1 1,0 0,0-1,0 1,0 0,0 0,0 0,0 0,0 1,37 50,-27-36,16 21,-16-21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9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1 288,'33'-56,"3"1,2 2,2 2,11-8,-51 58,0 1,0-1,0 0,0 1,1-1,-1 1,0-1,1 0,-1 1,0-1,1 1,-1-1,1 1,-1-1,1 1,-1-1,1 1,-1-1,1 1,-1 0,1-1,0 1,-1 0,1 0,0-1,-1 1,1 0,0 0,-1 0,1 0,0 0,-1 0,1 0,0 0,-1 0,1 0,0 0,-1 0,1 0,0 1,-1-1,1 0,-1 0,1 1,0-1,-1 1,1-1,-1 0,1 1,-1-1,1 1,-1-1,1 1,-1-1,0 1,1 0,-1-1,0 1,1-1,-1 1,0 0,0-1,0 1,1 0,-1-1,0 1,0 0,1 54,-2-45,0-6,0 0,1 0,-1 1,1-1,0 0,0 0,0 0,0 0,1 1,0-1,-1 0,2 0,-1 0,0 0,1 0,0-1,0 1,0 0,0-1,0 0,1 1,0-1,0 0,0 0,0 0,0-1,0 1,1-1,-1 1,1-1,-1 0,1-1,0 1,0-1,0 0,0 1,0-2,0 1,0 0,1-1,-1 0,0 0,1 0,7-4,0-1,0 0,-1-1,1 0,-2 0,1-1,-1-1,0 0,0 0,-1-1,0 0,6-9,20-17,11-5,-28 26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30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0 324,'42'-44,"-3"-2,-2-1,25-42,-59 84,-3 3,0 1,0 0,1-1,-1 1,0 0,0 0,1 0,-1-1,1 1,-1 0,1 0,-1 0,1 0,0 0,0 0,-1 0,1 0,0 0,0 0,0 0,0 0,0 0,0 1,0-1,0 1,0-1,1 0,-1 1,0 0,0-1,0 1,1 0,-1 0,0-1,0 1,1 0,-1 0,0 0,1 1,-1-1,0 0,0 0,1 1,-1-1,0 1,0-1,0 1,0-1,0 1,0 0,0-1,1 2,38 103,-38-99,0-1,0 0,1 0,0 0,0 0,0 0,1-1,-1 1,1-1,0 0,1 0,-1 0,1-1,-1 0,1 0,0 0,0 0,1-1,-1 0,0 0,1 0,-1 0,1-1,0 0,-1 0,1-1,0 0,0 0,-1 0,1-1,0 1,-1-1,1-1,0 1,-1-1,0 0,1 0,-1-1,0 1,0-1,0 0,1-2,3-4,0-1,-1 0,0-1,-1 0,0 0,-1 0,0-1,-1 0,0 0,-1-1,0 0,-1 1,0-1,-1 0,0-9,-10-14,2 30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34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137 481,'0'-1,"0"0,0 1,0-1,0 0,0 0,0 1,0-1,-1 0,1 0,0 1,0-1,-1 0,1 1,0-1,-1 0,1 1,-1-1,1 1,-1-1,1 1,-1-1,1 1,-1-1,0 1,1-1,-1 1,0 0,1-1,-1 1,0 0,1 0,-1 0,0-1,0 1,1 0,-1 0,0 0,0 0,1 0,-1 0,0 0,0 0,1 1,-1-1,0 0,1 0,-1 1,0-1,1 0,-1 1,0-1,0 1,-34 20,27-14,2 0,-1 1,1-1,0 2,0-1,1 1,1-1,-1 1,1 1,1-1,-1 0,2 1,-1 0,2 0,-1-1,1 1,0 2,3-7,-1-1,1 1,0-1,0 1,1-1,-1 1,1-1,0 0,0 0,0-1,1 1,-1-1,1 1,0-1,0 0,0 0,0-1,1 1,-1-1,1 0,0 0,-1-1,1 1,0-1,0 0,0 0,0-1,0 1,0-1,0 0,0-1,0 1,-1-1,1 0,0 0,0-1,0 1,-1-1,1 0,-1 0,1-1,-1 1,0-1,0 0,0 0,0 0,0-1,4-3,0 1,-1-1,1-1,-2 0,1 0,-1 0,0 0,-1-1,0 0,0 0,-1-1,3-8,-5 13,-1 1,1-1,-1 0,0 1,-1-1,1 0,-1 0,0 0,0 0,0 1,-1-1,1 0,-1 0,-1 0,1 1,-1-1,1 1,-1-1,0 1,-1 0,1-1,-1 1,0 0,0 1,0-1,-1 1,-3-4,-77-38,64 44</inkml:trace>
  <inkml:trace contextRef="#ctx0" brushRef="#br0" timeOffset="516.424">561 1,'4'7,"0"0,0 0,-1 1,0 0,0-1,-1 1,0 0,0 0,-1 0,0 1,0-1,-1 0,0 0,-1 6,1 1,-18 188,-6-35,11-94,11-62</inkml:trace>
  <inkml:trace contextRef="#ctx0" brushRef="#br0" timeOffset="748.545">391 340,'29'-10,"19"-2,6-1,-1 4,-5 2,-11 2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1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13,'-9'56,"3"-37,1-1,1 1,1 1,0-1,2 1,0-1,1 1,1-1,1 1,2 9,-3-26,-1 0,1 0,0 0,0 0,0 0,1 0,-1-1,1 1,0 0,-1-1,1 0,0 1,0-1,1 0,-1 0,0 0,1 0,-1-1,1 1,-1 0,1-1,0 0,0 0,0 0,0 0,0 0,0 0,0-1,0 0,0 1,0-1,0 0,0-1,0 1,0 0,0-1,0 0,0 1,0-1,0-1,-1 1,1 0,0-1,0 1,6-5,-1 1,0-1,0-1,0 1,-1-1,0-1,0 1,-1-1,0-1,0 1,-1-1,0 0,0 0,-1 0,-1 0,1-1,-2 0,1 0,-1-2,0 5,-1 1,0 0,0 0,-1 0,0 0,0-1,0 1,-1 0,0 0,0 0,-1 0,1 0,-1 0,0 0,-1 0,0 1,0-1,0 1,0 0,-1 0,0 0,0 0,0 1,-1-1,1 1,-1 0,0 1,0-1,-1 1,1 0,-5-2,6 4,1 0,-1 0,0 0,1 1,-1-1,0 1,0 0,0 0,1 0,-1 1,0-1,0 1,1 0,-1 0,0 0,1 0,-1 1,1 0,0-1,0 1,-1 0,1 1,0-1,-2 2,-8 11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39.1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58,'462'-1,"-172"-25,119-5,-159 33,-183 19,-55-9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6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39,'-1'-2,"0"0,-1 0,1 0,0 0,-1 0,0 1,1-1,-1 1,0-1,0 1,1-1,-1 1,0 0,0 0,-1 0,1 0,0 0,0 0,0 1,-1-1,1 1,0 0,-1-1,1 1,0 0,0 0,-1 1,1-1,0 0,-1 1,1-1,0 1,0 0,0 0,-1 0,1 0,0 0,0 0,1 1,-1-1,0 1,-77 65,71-57,0 0,1 1,0-1,1 2,0-1,1 1,0 0,-2 10,6-19,0 0,0-1,1 1,-1 0,1 0,-1 0,1 0,0 0,0 0,0 0,1 0,-1 0,1 0,-1 0,1-1,0 1,0 0,0 0,1-1,-1 1,1-1,-1 1,1-1,0 1,0-1,0 0,0 0,0 0,1 0,-1 0,1-1,-1 1,1-1,-1 0,1 1,0-1,0 0,0-1,-1 1,2 0,7 1,1-1,-1 0,1 0,0-1,-1 0,1-1,-1-1,1 0,-1 0,0-1,0-1,0 1,0-2,0 0,-1 0,0-1,0 0,-1 0,1-2,-2 1,1-1,5-6,7-6,-2-1,0 0,-2-1,0-1,-1-1,-2 0,0-1,0-6,-20 180,6 246,0-383,0 1,-1-1,0 0,-1 0,0 0,-1 0,0 0,-1-1,-1 1,0-1,0 0,-1 0,0-1,-1 1,0-2,-1 1,0-1,0 0,-1 0,0-1,-1-1,0 1,0-1,0-1,-1 0,0-1,0 0,-1 0,0-1,10-3,0-1,1 0,-1 0,0 0,0 0,1 0,-1 0,0 0,1 0,-1-1,0 1,1 0,-1-1,0 0,1 1,-1-1,1 0,-1 0,1 0,0 0,-1 0,1 0,0 0,0-1,0 1,-1 0,1-1,1 1,-1-1,0 1,0-1,0 1,1-1,-1 1,1-1,-1 0,1 1,0-1,0 0,0 0,0 1,0-1,0 0,0 1,0-1,1-1,22-81,-3 44,1 1,3 2,1 0,1 1,14-11,2-6,15-19,-45 54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6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90,'11'17,"1"-1,1 0,0-1,1 0,0-2,2 1,0-1,-13-11,0 1,1 0,0-1,0 1,0-1,0 0,0 0,0-1,0 1,0-1,1 0,-1 0,1 0,-1-1,1 1,-1-1,1 0,-1-1,0 1,1-1,-1 0,1 0,-1 0,0 0,0-1,1 0,-1 0,0 0,-1 0,1-1,0 1,-1-1,3-2,0-2,1 0,-2 0,1-1,-1 0,0 0,-1 0,1 0,-2-1,1 0,-1 0,-1 0,1-2,-2 8,0 0,-1 0,1 0,-1-1,0 1,0 0,0 0,0 0,0 0,-1 0,0 0,1 0,-1 0,0 0,0 0,-1 0,1 0,-1 0,1 1,-1-1,0 1,0-1,0 1,0 0,0 0,-1-1,1 2,-1-1,1 0,-1 0,0 1,1 0,-1-1,0 1,0 0,0 0,-2 0,-9-1,0 0,0 1,0 0,0 1,0 0,0 1,-1 1,2 1,-1 0,0 0,0 1,-7 5,-8 3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9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7 566,'-5'38,"3"23,7 0,7-10,2-13</inkml:trace>
  <inkml:trace contextRef="#ctx0" brushRef="#br0" timeOffset="245.26">34 340,'0'0</inkml:trace>
  <inkml:trace contextRef="#ctx0" brushRef="#br0" timeOffset="428.199">401 1,'0'38,"0"32,5 14,2-2,-1-11,-1-8,-2-10,4-8,1-3,-2-4,-1-4,-2-2,-1-2,4-2,1 0,-1 0,-2-1,0-4</inkml:trace>
  <inkml:trace contextRef="#ctx0" brushRef="#br0" timeOffset="685.224">232 509,'38'0,"32"0,10 0,-6 0,-9 0,-16 0</inkml:trace>
  <inkml:trace contextRef="#ctx0" brushRef="#br0" timeOffset="933.939">797 566,'27'-4,"1"-1,-1-2,-1-1,0 0,0-2,0-1,-1-1,22-16,-44 27,-1 0,1 0,-1 0,1-1,-1 1,0-1,0 1,1-1,-1 0,0 0,-1 0,1 0,0 0,-1-1,1 1,-1-1,1 1,-1-1,0 1,0-1,0 1,-1-1,1 0,-1 0,1 1,-1-1,0 0,0 0,0 1,0-1,-1 0,1 0,-1 1,0-1,0 0,0 1,0-1,0 1,0-1,-1 1,1 0,-1-1,1 1,-7-3,0 1,0 0,0 0,-1 1,1 0,-1 0,0 1,1 0,-1 1,0 0,0 0,0 1,0 0,0 1,0 0,0 0,0 1,0 0,1 1,-1-1,1 2,-1-1,1 1,0 1,1-1,-1 1,1 0,-5 5,-3 1,0 0,1 1,1 0,0 1,0 1,1 0,1 1,-4 7,11-16,0 0,1 1,0-1,0 1,1-1,-1 1,2 0,-1 0,1 0,0 0,0 1,1-1,0 0,0 0,0 0,1 1,1-1,-1 0,1 0,0-1,0 1,4 6,4 1,0 0,0-1,2-1,0 0,0 0,1-1,0-1,1 0,0-1,0 0,1-1,0-1,1 0,0-1,0-1,0-1,0 0,1-1,0 0,0-2,-1 0,1-1,0 0,16-4,-7 3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7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0 776,'0'29,"0"14,0 5,0-6</inkml:trace>
  <inkml:trace contextRef="#ctx0" brushRef="#br0" timeOffset="177.954">85 438,'0'0</inkml:trace>
  <inkml:trace contextRef="#ctx0" brushRef="#br0" timeOffset="581.338">227 1002,'21'-17,"0"-2,-2 0,0-1,-1-1,-1 0,0-1,-2-1,-1-1,-1 0,-1-1,2-9,-4 143,-8-105,1 0,-1 0,1-1,0 0,0 1,0-1,1 0,-1-1,1 1,-1 0,1-1,0 0,0 0,0 0,0-1,1 1,-1-1,0 0,1 0,-1 0,1-1,-1 0,0 1,1-2,-1 1,1 0,-1-1,1 0,-1 0,0 0,0-1,1 1,-1-1,0 0,0 0,-1-1,1 1,0-1,-1 0,1 1,-1-2,2-1,49-71,-42 50</inkml:trace>
  <inkml:trace contextRef="#ctx0" brushRef="#br0" timeOffset="1203.803">762 438,'50'-16,"-2"-3,0-1,43-26,-76 37,0 0,-1-1,0 0,-1-2,0 1,0-2,-1 1,-1-2,0 1,-1-2,-1 1,0-1,5-12,15-74,-28 100,0 0,0 0,0 0,0 0,-1 0,1 0,0 0,-1-1,1 1,-1 0,0 0,1-1,-1 1,0 0,0 0,1-1,-1 1,0 0,0-1,-1 1,1 0,0 0,0-1,-1 1,1 0,0 0,-1-1,1 1,-1 0,0 0,1 0,-1 0,0 0,0 0,0 0,1 0,-1 0,0 0,0 0,0 1,-1-1,1 0,0 1,0-1,0 1,0-1,-1 1,1-1,0 1,0 0,-1 0,1 0,0 0,-1 0,1 0,0 0,-1 0,1 0,0 0,0 1,-1-1,-7 11,0 0,0 0,1 1,1 0,0 0,1 1,0 0,1 0,0 0,1 1,0 0,1-1,1 1,-1 13,0-11,-14 93,5 1,5 0,5 62,15 147,-4-156,-9-156,-1-1,0 1,0-1,-1 0,0 0,0 1,0-1,-1-1,1 1,-2 0,1-1,-1 1,1-1,-1 0,-1 0,1-1,-1 1,0-1,0 0,0 0,0 0,-1-1,1 0,-1 0,1-1,1-1,0 0,0 0,-1 0,1-1,0 1,-1-1,1 0,-1 0,1-1,0 1,-1-1,1 0,0 0,0-1,-1 1,1-1,0 0,1 0,-1 0,0 0,0-1,1 1,0-1,-1 0,1 0,0-1,0 1,-1-3,-4-4,0-1,1 0,0-1,0 0,1 0,1 0,0-1,1 1,-1-4,5 1,0 0,2 0,-1 0,2 0,0 0,0 1,2-1,0 1,0 0,1 0,1 1,0 0,1 0,1 1,0 0,0 0,1 1,1 0,0 1,10-8,-21 18,8-9,1 0,0 0,1 1,0 1,0-1,0 1,1 1,0 0,0 1,8-3,2 4</inkml:trace>
  <inkml:trace contextRef="#ctx0" brushRef="#br0" timeOffset="1448.326">1412 664,'0'38,"0"13</inkml:trace>
  <inkml:trace contextRef="#ctx0" brushRef="#br0" timeOffset="1696.146">1412 438,'0'0</inkml:trace>
  <inkml:trace contextRef="#ctx0" brushRef="#br0" timeOffset="1949.228">1609 946,'106'-207,"-105"206,-1 0,0 0,1 0,0 0,-1 0,1 0,-1 1,1-1,0 0,-1 0,1 1,0-1,0 0,0 1,0-1,0 1,0-1,0 1,-1-1,1 1,0 0,0-1,1 1,-1 0,0 0,0 0,0 0,0 0,0 0,0 0,0 0,0 0,0 1,0-1,0 0,0 1,0-1,0 0,0 1,0-1,0 1,-1 0,1-1,0 1,0 0,0-1,-1 1,1 0,0 0,-1 0,1 0,-1-1,1 1,-1 0,1 0,-1 0,0 0,0 0,1 0,-1 0,0 1,9 18,-9-15,1-1,0 1,0-1,0 1,1-1,0 0,0 0,0 1,0-1,0-1,1 1,0 0,0 0,0-1,0 0,0 0,1 0,-1 0,1 0,0-1,0 1,0-1,0 0,0 0,1-1,-1 1,1-1,-1 0,1 0,-1-1,1 1,-1-1,1 0,0 0,3-1,-1-2,0 0,0 0,0-1,-1 1,1-2,-1 1,0-1,-1 0,1 0,-1-1,0 1,0-1,0-1,-1 1,0 0,0-1,-1 0,0 0,0 0,-1 0,0-1,0 1,0 0,-1-1,0 0,-1 1,1-1,-2 1,1-1,-1-2,-5-9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57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0,'4'10,"8"3,0-1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3:02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339 174,'2'1,"0"0,-1 1,1-1,0 1,0 0,-1-1,1 1,-1 0,1 0,-1 0,0 0,0 0,0 0,0 0,0 0,0 1,-1-1,1 0,-1 0,0 1,1-1,-1 0,0 1,0-1,-1 2,2-1,1 27,-1 1,-1-1,-2 0,-1 1,-1-1,-5 16,4-20,1 1,1 0,1 0,1 0,2 0,1 4,-2-31</inkml:trace>
  <inkml:trace contextRef="#ctx0" brushRef="#br0" timeOffset="365.568">28 230,'20'-5,"20"-1,13 0,2 1,-3 1,-5-3,-7 0,-5 0,-3 3,-3 0,-1 2,-1 2,0-1,0 2,1-1,-1 0,-4 0</inkml:trace>
  <inkml:trace contextRef="#ctx0" brushRef="#br0" timeOffset="665.594">1 738,'43'-10,"33"-7,9-1,-5 2,-12 4,-17-1,-12 2,-9 3,-4 3,-6 1</inkml:trace>
  <inkml:trace contextRef="#ctx0" brushRef="#br0" timeOffset="1180.478">649 767,'187'-232,"-187"233,0 0,0 0,0 0,0 0,0 0,1 0,-1 0,0 0,1 0,-1-1,1 1,-1 0,1 0,-1 0,1-1,0 1,-1 0,1-1,0 1,-1 0,1-1,0 1,0-1,0 1,0-1,-1 0,1 1,0-1,0 0,0 1,0-1,0 0,0 0,0 0,0 0,0 0,0 0,0 0,0 0,0-1,-1 1,1 0,0 0,0-1,0 1,0-1,0 1,0-1,-1 1,1-1,0 1,0-1,-1 0,1 1,0-1,-1 0,1 0,-1 1,1-1,-1 0,1 0,-1 0,0 0,1 0,-1 0,0 0,0 1,0-1,0 0,0-1,3 29,-5-22,2 0,-1 0,1 0,-1 0,1 0,1 0,-1 0,1 0,0 0,0 0,0 0,1 0,0 0,0-1,0 1,0 0,1-1,-1 0,1 0,1 0,-1 0,0 0,1-1,0 1,0-1,0 0,0 0,0 0,0-1,1 1,0-1,3 1,1-5,-1-1,1 0,-1 0,0 0,0-1,0-1,0 1,-1-1,0 0,0-1,0 0,-1 0,0-1,0 1,0-1,-1 0,0-1,-1 1,1-1,-2 0,2-3,9-19,-4 4</inkml:trace>
  <inkml:trace contextRef="#ctx0" brushRef="#br0" timeOffset="1797.518">1553 428,'-40'21,"38"-20,-1-1,0 1,0 0,1 0,-1 0,0 0,1 0,-1 0,1 1,-1-1,1 1,0 0,0 0,0 0,0 0,0 0,0 0,0 0,1 1,-1-1,1 1,-1-1,1 1,0-1,0 1,0 0,1 0,-1 2,3-2,0 1,0 0,0-1,1 1,-1-1,1 0,0 0,0 0,0 0,0-1,1 1,-1-1,1 0,-1 0,1 0,1 0,12 10,-14-11,0 0,-1 0,1 1,-1-1,1 1,-1 0,1 0,-1 0,0 0,0 0,0 0,0 1,-1-1,1 1,-1-1,1 1,-1-1,0 1,0 0,0 0,0 0,-1-1,1 1,-1 0,1 0,-1 0,0 0,0 0,-1 0,1 0,0 0,-1 0,0 0,0 0,0-1,0 1,0 0,-1-1,1 1,-1-1,0 2,-5 3,0-1,-1 0,1 0,-1-1,-1 0,1-1,-1 1,0-1,1-1,-2 0,1 0,0-1,-7 1,-28-1,27-6</inkml:trace>
  <inkml:trace contextRef="#ctx0" brushRef="#br0" timeOffset="2182.584">1806 174,'5'14,"2"10,-1 6,-1 2,-1 0,-2 0,-1 0,-1-2,0 0,0-2,0 1,0-1,0 0,-1 0,1 0,0 0,0-5</inkml:trace>
  <inkml:trace contextRef="#ctx0" brushRef="#br0" timeOffset="2432.839">1666 484,'43'-9,"24"-9,5 0,-4 2,-10 4,-14 4</inkml:trace>
  <inkml:trace contextRef="#ctx0" brushRef="#br0" timeOffset="2798.638">2202 569,'13'-6,"0"-1,-1 1,0-2,0 0,-1 0,0-1,0 0,-1-1,-1 0,2-3,-10 13,0-1,0 1,-1-1,1 1,0-1,-1 1,1-1,0 0,-1 1,1-1,-1 0,1 1,-1-1,1 0,-1 0,0 0,1 1,-1-1,0 0,0 0,1 0,-1 0,0 1,0-1,0 0,0 0,0 0,0 0,0 0,-1 1,1-1,0 0,0 0,-1 0,1 0,0 1,-1-1,1 0,-1 0,1 1,-1-1,1 0,-1 1,0-1,1 1,-1-1,0 1,1-1,-1 1,0-1,0 1,1-1,-1 1,0 0,0 0,-49 7,40-3,0 0,0 1,1 1,-1 0,1 0,0 0,1 1,-1 1,2 0,-1 0,1 0,0 1,1 0,-1 0,2 0,0 1,0 0,1 0,0 0,0 1,0 6,4-14,-1 0,2 0,-1 0,0 1,1-1,-1 0,1 0,0 0,0 0,0 0,1 0,-1 0,1-1,-1 1,1 0,0-1,0 1,0-1,0 0,1 1,-1-1,0 0,1 0,0-1,-1 1,1-1,0 1,0-1,0 0,0 0,0 0,3 0,101 0,-20-29,-62 19</inkml:trace>
  <inkml:trace contextRef="#ctx0" brushRef="#br0" timeOffset="3752.694">2653 512,'-18'9,"1"2,0-1,1 2,0 1,0 0,1 0,1 2,-4 5,19-20,0-1,0 1,0 0,0-1,0 1,0 0,1 0,-1 0,0 0,0 0,0 0,0 0,0 0,1 0,-1 0,0 1,0-1,0 0,0 1,0-1,0 1,0-1,0 1,0 0,0-1,0 1,0 0,-1 0,1 0,0 0,0-1,-1 1,1 0,-1 0,1 0,-1 0,1 0,-1 1,1-1,-1 0,0 0,0 0,0 0,1 0,-1 0,0 1,0-1,-1 0,1 0,0 0,0 0,0 0,-1 1,1-1,-1 0,1 0,-1 0,1 0,-1 0,0 0,1 0,-1-1,0 1,0 0,1 0,-1 0,0-1,0 1,0 0,-1-1,20-2,-1-1,0-1,-1-1,1 0,-1-1,0-1,0-1,-1 0,0-1,0 0,-1-1,-1-1,2-1,-15 11,1 0,-1 0,0 0,1 0,-1 1,0-1,1 0,-1 0,1 1,0-1,-1 0,1 1,-1-1,1 1,0-1,0 0,-1 1,1 0,0-1,0 1,0-1,-1 1,1 0,0 0,0-1,0 1,0 0,0 0,0 0,-1 0,1 0,0 0,0 0,0 1,0-1,0 0,0 0,-1 1,1-1,0 0,0 1,0-1,-1 1,1-1,0 1,-1-1,1 1,0 0,-1-1,1 1,-1 0,1 0,-1 2,-1 0,1 0,0-1,0 1,0 0,0 0,0 0,1 0,-1 0,1 0,0-1,0 1,0 0,0 0,0-1,1 1,-1-1,1 1,0-1,0 0,-1 1,1-1,1 0,-1 0,0-1,0 1,1 0,-1-1,1 1,0-1,-1 0,1 0,0 0,-1 0,1 0,0-1,0 1,2-1,3-1,1 0,0 0,-1-1,1 0,-1 0,1-1,-1-1,0 1,0-1,-1 0,1-1,-1 0,0 0,0-1,4-4,3-1,145-103,-171 121,1 0,0 0,1 1,0 1,0 0,1 0,0 1,0 0,1 0,1 1,0 0,0 0,0 4,6-13,1 0,0 0,0 0,0 0,0-1,0 1,1 0,-1 0,1 0,-1 0,1 0,0 0,-1-1,1 1,0 0,0 0,1-1,-1 1,0-1,0 1,1-1,-1 0,1 1,-1-1,1 0,-1 0,1 0,0 0,0 0,-1 0,1-1,0 1,0-1,0 1,0-1,0 0,0 1,0-1,0 0,1 0,81-8,80-83,-124 66,5-2,-2-1,0-2,-2-2,-1-1,-2-3,21-25,-52 51,1-1,-2 0,1 0,-2-1,1 0,-2 0,0 0,0 0,-1-1,2-11,-5 19,1 0,0 0,-1 0,0 0,0 0,0 1,-1-1,0 0,0 0,0 0,0 0,-1 1,1-1,-1 1,-1-1,1 1,-1 0,1 0,-1 0,0 0,-1 0,1 1,-1-1,1 1,-1 0,0 0,0 0,0 1,-2-1,-10-2,0 1,-1 1,1 1,-1 0,1 1,-1 0,0 2,1 0,-1 1,1 1,0 0,0 1,0 1,0 0,0 1,1 1,0 0,1 1,0 1,0 0,-5 6,7-7,0 1,0 1,1 0,1 1,-1 0,2 0,0 1,0 0,-4 10,10-17,0-1,1 1,0 0,0 0,1-1,-1 2,1-1,0 0,0 0,1 0,-1 0,1 1,1-1,-1 0,1 0,-1 0,1 0,1 1,-1-1,1-1,0 1,0 0,0 0,1-1,0 1,0-1,0 0,3 4,16 12,1-1,1-1,1-1,0-1,1-2,1 0,0-2,0 0,1-2,1-2,0 0,10 0,16 1,0-2,0-2,0-3,46-4,-73 1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3:10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0,'-14'29,"-10"14,-6 5,3-6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3:14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1,'-32'38,"-2"-13,22-18,0 0,1 1,0 0,0 1,0 0,2 1,-1 0,1 0,0 1,1 0,1 1,0 0,0 0,1 0,0 1,1 0,0 3,5-13,-1-1,1 1,0-1,0 1,0-1,0 1,0-1,0 1,1-1,-1 0,1 1,0-1,0 0,0 1,0-1,0 0,0 0,1 0,-1 0,1 0,-1 0,1 0,0 0,0-1,-1 1,1-1,0 1,1-1,-1 0,0 0,0 1,1-2,-1 1,0 0,1 0,-1-1,1 0,-1 1,0-1,1 0,0 0,102-18,-79 5,0-2,0-1,-2-1,0-1,-1-2,-1 0,2-4,-22 22,14-15,-13 13,0 0,0 0,0 1,0-1,1 1,0-1,-1 1,1 1,0-1,0 0,1 1,-1 0,0 0,1 0,-1 1,1-1,4 0,-6 4,0 1,0-1,0 1,0 0,-1 0,1-1,-1 2,0-1,0 0,0 0,0 1,-1-1,1 1,-1-1,0 1,0 0,0-1,0 1,-1 1,2 0,6 28,26 66,-32-96,0 0,0 0,0 0,0-1,1 1,-1 0,1-1,0 0,0 1,-1-1,1 0,1-1,-1 1,0 0,0-1,1 0,-1 0,0 0,1 0,-1 0,1-1,0 0,-1 1,1-1,-1 0,1-1,0 1,68-28,-54 17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3:16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86 812,'12'2,"1"-1,0-1,0 0,-1-1,1-1,0 1,-1-2,1 0,-1-1,0 0,0 0,0-1,-1-1,0 0,0-1,0 0,6-6,213-180,-208 178,-11 7,0-1,1 2,0 0,0 0,0 1,1 0,0 1,0 1,2 0,-12 4,-1-1,1 1,-1 0,1 0,-1 1,1-1,-1 0,1 1,-1 0,1-1,-1 1,0 0,1 0,-1 0,0 1,0-1,0 0,0 1,0 0,0-1,0 1,-1 0,1 0,0 0,-1 0,0 0,1 0,-1 0,0 1,0-1,0 0,0 1,0 1,3 84,-10-67,-1 0,-1-1,-1 0,0 0,-2-1,0 0,-1-1,-1-1,-1 1,-4 2,2 1,3-5,-1 0,0-1,-2 0,1-1,-2-1,0 0,0-1,-1-1,0-1,-8 3,24-12,0-1,0 1,0 0,-1-1,1 0,0 1,0-1,-1 0,1 0,0 0,0 0,-1-1,1 1,0-1,0 1,0-1,-1 0,1 0,0 0,0 0,0 0,0 0,1-1,-1 1,0 0,0-1,1 0,-1 1,1-1,0 0,-1 0,1 0,0 0,0 0,0 0,0 0,0-1,-23-84,21 58,2 4</inkml:trace>
  <inkml:trace contextRef="#ctx0" brushRef="#br0" timeOffset="1286.297">932 615,'-6'10,"1"0,0 1,0 0,1 0,1 0,0 0,1 0,0 1,0-1,1 1,1-1,0 1,0-1,1 1,1 0,1 4,-2-14,-1 0,1 0,0 0,0-1,1 1,-1 0,0 0,1-1,-1 1,1 0,-1-1,1 0,0 1,-1-1,1 0,0 0,0 0,0 0,0 0,0 0,0-1,0 1,0-1,0 1,1-1,-1 0,0 0,0 0,0 0,0 0,0 0,1-1,-1 1,0-1,0 0,0 1,0-1,0 0,0 0,0 0,-1 0,1-1,1 0,72-64,34-112,-54 115,-53 63,0 1,-1-1,1 1,-1 0,1-1,-1 1,1 0,-1 0,0 0,1 0,-1 1,0-1,0 0,0 0,0 1,0-1,0 1,0-1,0 1,0-1,-1 1,1-1,-1 1,1 0,-1-1,0 1,1 0,-1-1,0 1,0 0,0-1,0 1,-1 0,1-1,0 1,-1 0,0 0,1 1,9 232,2-134,-5 0,-5 84,-2-118,-14 24,14-89,0 1,0-1,0 1,0-1,0 0,0 0,-1 1,1-1,-1 0,0 0,1 0,-1 0,0-1,0 1,0-1,-1 1,1-1,0 1,0-1,-1 0,1 0,-1 0,1-1,-1 1,1 0,-1-1,1 0,-1 0,0 1,1-1,-1-1,-2 1,2-1,0 0,-1 0,1-1,0 1,0-1,1 0,-1 1,0-1,0-1,1 1,-1 0,1 0,0-1,0 0,0 1,0-1,0 0,1 0,-1 0,1 0,-1 0,1 0,0 0,1-1,-1 1,0-3,-3-90,10 67,2 1,1 1,1-1,1 2,2-1,1 2,0 0,2 0,1 2,1 0,1 1,1 0,-5 4,11-12,3 2,0 1,1 1,27-16,4-5,-59 44,1 0,0-1,0 1,0 0,0 1,1-1,-1 0,1 1,0 0,-1 0,1 0,0 0,0 1,0 0,1-1,-1 1,0 1,0-1,1 1,-1-1,0 1,1 1,-1-1,0 0,0 1,1 0,-1 0,0 0,0 1,0-1,0 1,0 0,-1 0,1 1,0-1,2 3,-2 2,0 0,-1 1,0-1,-1 0,1 1,-2 0,1 0,-1-1,0 1,0 0,-1 0,0 0,-1 0,1 0,-2 0,1 0,-1-1,0 1,-1 0,0-1,0 0,0 0,-1 0,0 0,0 0,-1-1,0 0,0 0,-1 0,0 0,1-1,-2 0,1 0,-1-1,1 0,-1 0,0 0,-1-1,1 0,-1 0,9-4,-1 1,1 0,-1-1,0 1,1 0,-1-1,1 1,-1 0,0-1,1 1,-1-1,0 1,1-1,-1 1,0-1,0 1,1-1,-1 1,0-1,0 0,0 1,0-1,0 1,0-1,0 1,0-1,0 0,0 1,0-1,0 1,0-1,0 1,-1-1,1 1,0-1,0 1,-1-1,1 1,0-1,-1 1,1-1,0 1,-1-1,1 1,-1 0,1-1,-1 1,1 0,-1-1,1 1,-1 0,1 0,-1 0,1-1,-1 1,14-5,1 1,0 0,0 0,0 2,0 0,1 0,-1 1,1 1,-1 0,1 2,-1-1,65 0,-65-3,0 0,1-1,-1-1,-1 0,1-1,0 0,-1-1,0-1,-1 0,1 0,-2-2,1 1,-1-1,0-1,-1 0,0-1,4-5,5-8,-1-1,-1-1,-1-1,-1 0,-2-1,-1-1,6-19,-12 31,1 0,-1-1,-1 0,-1-1,0 1,-1-1,-1 1,0-15,-2 31,0 1,0-1,0 0,0 0,0 1,-1-1,1 0,0 0,-1 1,1-1,-1 1,0-1,0 0,1 1,-1-1,0 1,0 0,-1-1,1 1,0 0,0-1,0 1,-1 0,1 0,-1 0,1 0,-1 1,1-1,-1 0,0 1,1-1,-1 0,0 1,1 0,-1 0,0-1,1 1,-1 0,0 0,0 0,1 1,-1-1,0 0,0 1,1-1,-1 1,1-1,-1 1,0 0,1 0,-1 0,1 0,0 0,-1 0,1 0,0 0,-1 0,1 1,0-1,0 1,0-1,0 0,1 1,-1 0,-51 120,49-102,0 0,2 0,0-1,1 1,1 0,1 0,1 0,0 0,2-1,0 0,1 0,1 0,1-1,0 0,2 0,0-1,7 10,-7-11,-8-14,0 0,0 0,0 0,-1 0,1 0,-1 1,0-1,1 1,-1-1,0 1,-1-1,1 1,0 0,-1-1,1 1,-1 0,0 0,0-1,0 1,0 0,-1-1,1 2,-8 5</inkml:trace>
  <inkml:trace contextRef="#ctx0" brushRef="#br0" timeOffset="1534.33">1835 586,'34'0,"30"-4,9-3,-4 1,-7 1,-11 2,-8 1,-8 1,-4 0,-3 1,-6 0</inkml:trace>
  <inkml:trace contextRef="#ctx0" brushRef="#br0" timeOffset="1886.212">2456 728,'17'-3,"1"-1,-1-1,0-1,-1 0,1-2,-1 1,-1-2,1 0,-2-1,1 0,-1-1,-1-1,0 0,10-13,-22 23,1 1,-1-1,1 0,-1 0,0 0,1 0,-1 0,0 0,-1 0,1 0,0 0,-1-1,1 1,-1 0,1 0,-1-1,0 1,0 0,0-1,-1 1,1 0,0 0,-1-1,1 1,-1 0,0 0,0 0,0 0,0 0,0 0,0 0,-1 0,1 0,-1 0,1 1,-1-1,1 0,-1 1,0 0,0-1,0 1,0 0,0 0,0 0,0 0,0 0,-1 1,1-1,0 1,0-1,-1 1,-1 0,-6 1,-1 0,0 1,0 0,1 1,-1 0,1 1,0 0,0 0,0 1,0 1,1 0,0 0,0 0,1 1,0 1,0-1,1 1,0 1,0-1,1 1,0 1,0-1,1 1,0 0,1 0,0 0,1 0,0 1,0 0,1-1,0 7,2-12,-1 0,1 1,0-1,0 1,0-1,1 0,0 1,0-1,1 0,-1 0,1 0,0 0,0 0,1 0,-1 0,1-1,0 1,1-1,-1 0,1 0,-1 0,1 0,0-1,1 1,-1-1,1 0,-1 0,1-1,0 0,0 1,0-2,0 1,0 0,1-1,-1 0,0 0,3-1,14 2,0-1,-1-1,1-1,0-1,0-1,0 0,-1-2,0-1,0 0,0-2,-1 0,6-5,-2 1</inkml:trace>
  <inkml:trace contextRef="#ctx0" brushRef="#br0" timeOffset="2403.531">2879 869,'46'-51,"-3"-2,-2-2,13-24,-29 41,-14 19,-9 15,0 0,-1 1,1-1,0 0,1 1,-1-1,1 1,-1-1,1 1,0 0,0 0,0 1,1-1,-1 1,1-1,-1 1,1 0,0 0,0 1,2-1,-3 3,-1 1,0 0,0 0,0 0,0 0,0 0,-1 0,1 1,-1-1,1 0,-1 1,0-1,0 1,0 0,0-1,0 1,-1 0,1 0,-1-1,0 1,0 0,0 0,0 0,0-1,-1 1,1 0,-1 0,0-1,1 1,-1 0,-1-1,0 3,2-3,-2 0,0 0,1 1,0-1,-1 1,1-1,0 1,0 0,1-1,-1 1,0 0,1-1,0 1,0 0,0 0,0 0,0-1,0 1,1 0,-1 0,1-1,0 1,-1 0,1-1,1 1,-1-1,0 1,1-1,-1 0,1 1,0-1,-1 0,1 0,0 0,0 0,1-1,-1 1,0-1,1 1,-1-1,1 0,-1 1,1-1,-1-1,2 1,9-2,0-2,0 0,0-1,0 0,-1 0,0-2,0 1,0-2,0 0,-1 0,0-1,5-4,-14 10,15-11,-11 8,-1 0,1 1,0-1,1 1,-1 0,0 1,1 0,0 0,0 0,0 0,0 1,0 1,1-1,-1 1,1 0,-1 1,4 0,-8 2,0 1,0-1,0 1,-1 0,1 0,-1 0,0 0,1 0,-2 0,1 1,0-1,-1 1,1 0,-1-1,0 1,0 0,-1 0,1-1,-1 1,1 0,-1 0,-1 0,1 0,0 0,-1-1,0 1,0 0,0 0,0-1,-1 1,1-1,-1 1,0 0,-2 9,1 1,0 0,0 1,1-1,1 0,0 0,1 1,1-1,0 1,1-1,2 7,2-3</inkml:trace>
  <inkml:trace contextRef="#ctx0" brushRef="#br0" timeOffset="35126.412">565 1772,'-32'5,"0"0,1 2,0 2,1 0,-1 2,2 2,0 0,0 2,2 1,-20 16,39-28,0 1,1 1,0-1,0 1,0 1,1-1,0 1,0 0,1 1,0-1,0 1,0 0,1 0,1 1,-1-1,1 1,1 0,-1-1,2 1,-1 1,1-1,1 0,-1 0,2 0,0 6,0-11,1-1,0 1,0-1,0 1,0-1,0 0,1 0,-1 0,1 0,0 0,0-1,0 1,0-1,1 0,-1 0,0 0,1-1,0 1,-1-1,1 1,0-1,0 0,-1-1,1 1,0-1,4 0,103-15,-77-1,-1-1,-1-1,-1-2,0-1,-1-2,-2-1,0-1,22-27,-6 9,-43 42,0-1,0 0,0 1,0-1,1 1,-1-1,0 1,1 0,0-1,-1 1,1 0,0 0,-1 0,1 0,0 0,0 1,0-1,0 1,0-1,0 1,0-1,0 1,0 0,0 0,0 0,0 0,0 1,0-1,0 0,-1 1,1-1,0 1,0 0,0 0,0 0,0 0,-1 0,1 0,-1 0,1 0,-1 1,2 0,36 76,-36-68,1-1,0 1,0-1,1 1,0-2,1 1,0 0,0-1,1 0,0-1,5 5,64 22,-56-31</inkml:trace>
  <inkml:trace contextRef="#ctx0" brushRef="#br0" timeOffset="35991.25">1554 1744,'-149'270,"138"-241,12-20,9-19,10-21,137-209,-157 238,0 1,1 0,-1-1,0 1,1-1,-1 1,1 0,0-1,-1 1,1 0,0 0,0 0,0-1,0 1,0 0,0 0,0 0,0 0,0 1,0-1,0 0,1 0,-1 1,0-1,1 1,-1-1,0 1,1-1,-1 1,1 0,-1 0,1 0,-1 0,0 0,1 0,-1 0,1 0,-1 0,1 1,-1-1,0 1,1-1,-1 1,0-1,1 1,-1 0,1 0,29 136,-29-132,1 0,-1 0,1 0,0-1,0 1,0-1,1 0,0 0,0 0,0 0,0 0,0-1,1 0,-1 0,1 0,0-1,0 0,0 1,0-2,1 1,-1-1,0 1,1-1,-1-1,1 1,-1-1,1 0,-1 0,1-1,-1 0,0 0,1 0,-1 0,0-1,1 0,-1 0,0 0,-1-1,1 0,0 1,-1-2,3-1,3-7,0 0,0-1,-1-1,-1 1,0-1,-1-1,0 1,-2-1,1-1,-2 1,0-1,-1 1,1-13,3-6,6 4,-5 24</inkml:trace>
  <inkml:trace contextRef="#ctx0" brushRef="#br0" timeOffset="36348.94">2315 1941,'9'-11,"2"1,-1-1,-1 0,1-1,-2 0,0-1,0 1,-1-2,-1 1,0-1,-1 0,0 0,-1 0,0-7,-4 18,1 1,-1 0,0 0,-1-1,1 1,0 0,-1 0,1-1,-1 1,0 0,0 0,1 0,-1 0,-1 0,1 0,0 0,0 0,-1 0,1 1,-1-1,0 1,1-1,-1 1,0-1,0 1,0 0,0 0,0 0,0 0,0 0,0 0,0 1,-1-1,1 1,0 0,0-1,-1 1,1 0,0 0,0 0,-2 1,-88 32,83-26,0 0,0 1,1 1,0-1,0 1,1 1,1-1,-1 1,1 0,1 1,0 0,-1 4,4-11,1 0,0 1,0-1,0 0,0 1,1 0,-1-1,1 1,0-1,1 1,-1-1,1 1,0-1,0 1,0-1,1 1,-1-1,1 0,0 0,0 0,1 0,-1 0,1-1,0 1,0-1,0 1,0-1,1 0,-1 0,1-1,0 1,3 1,3 1,1-1,-1 0,1-1,0 0,1 0,-1-1,0-1,1 0,-1 0,1-1,-1-1,0 0,1 0,-1-1,0-1,0 0,0 0,0-1,7-4,6-4</inkml:trace>
  <inkml:trace contextRef="#ctx0" brushRef="#br0" timeOffset="36776.586">2653 1716,'-6'18,"0"1,2-1,0 1,1 0,1 1,0-1,2 0,0 1,1-1,4 18,-5-35,0 1,1 0,0-1,0 1,0-1,0 1,0-1,0 0,1 1,-1-1,1 0,0 0,0 0,-1 0,1 0,0 0,1-1,-1 1,0 0,0-1,1 0,-1 0,1 0,-1 0,1 0,-1 0,1 0,0-1,-1 0,1 1,0-1,-1 0,1 0,0 0,-1-1,1 1,0-1,-1 1,1-1,0 0,-1 0,1 0,-1 0,0-1,1 1,-1-1,0 1,0-1,2-1,20-17,-1-2,-1 0,-1-1,0-1,15-25,-32 43,-4 6,1-1,-1 1,0-1,1 1,-1-1,0 1,1-1,-1 1,1-1,-1 1,1 0,-1-1,1 1,-1 0,1-1,-1 1,1 0,-1 0,1-1,0 1,-1 0,1 0,-1 0,1 0,0 0,-1 0,1 0,-1 0,1 0,0 0,-1 0,1 0,0 0,-1 1,1-1,-1 0,1 0,-1 1,1-1,-1 0,1 1,-1-1,1 1,-1-1,1 0,-1 1,1-1,-1 1,0-1,1 1,-1 0,0-1,0 1,1-1,-1 1,0-1,0 1,0 0,0 0,17 49,-12-32,-4-13,1 1,0 0,0 0,0-1,0 1,1-1,0 0,0 0,1 0,-1 0,1-1,0 1,1-1,-1 0,1 0,-1 0,1-1,0 0,0 0,1 0,-1 0,1-1,-1 0,1 0,0-1,0 1,0-1,-1-1,1 1,0-1,0 0,0 0,0-1,0 1,0-1,0-1,0 1,0-1,-1 0,1 0,-1-1,2-1,6-7,-1-1,-1 0,0-1,-1 0,0-1,-1 0,-1-1,0 0,-1 0,0-1,-1 0,-1 0,-1 0,0 0,-1-1,0-12,0 4</inkml:trace>
  <inkml:trace contextRef="#ctx0" brushRef="#br0" timeOffset="32296.754">19559 982,'31'-22,"-1"-1,0-1,-2-1,-1-2,14-18,-16 14,0-1,-3-2,0 0,-2-1,-2-1,49-117,-65 150,-1-1,1 0,0 0,-1 0,0 0,0 0,0 0,0 0,-1 0,0 0,0-1,0 1,0 0,-1 0,1 0,-1 0,0 0,0-1,-1 2,1-1,-1 0,0 0,0 0,0 1,0-1,-1 1,1 0,-1 0,-3-3,1 7,0 0,0 0,1 1,-1 0,0 0,0 0,1 0,0 1,-1 0,1 0,0 0,0 0,1 1,-1-1,1 1,-1 0,1 0,-2 3,1-2,-2 3,0 0,0 0,0 0,1 1,0 0,1 0,0 0,0 1,1 0,1-1,-1 2,3-8,-1 0,0 1,1-1,0 1,0-1,0 1,0-1,1 1,-1-1,1 1,0-1,0 1,0-1,0 0,1 0,-1 1,1-1,0 0,0 0,0-1,0 1,1 0,-1-1,1 1,0-1,-1 0,1 0,0 0,0 0,0-1,0 1,3 0,5 1,-1 0,1-1,0 0,0-1,0 0,0-1,0 0,0-1,0 0,0-1,-1 0,1-1,0 0,-1 0,0-1,2-2,62-15,-72 21,-1-1,0 0,1 1,-1-1,0 1,1-1,-1 1,1 0,-1 0,1 0,-1 0,1 0,-1 0,1 0,-1 0,1 0,-1 1,0-1,1 1,-1-1,1 1,-1-1,0 1,1 0,-1 0,0 0,0 0,0-1,0 2,0-1,0 0,0 0,0 0,0 0,0 1,-1-1,1 0,0 1,-1-1,1 0,-1 1,1-1,-1 1,0-1,0 1,0-1,0 1,0-1,0 0,0 2,-23 78,18-69,-19 89,24-97,-1 0,1 0,0 0,0 0,0-1,1 1,0 0,-1 0,1 0,0 0,1-1,-1 1,1-1,0 1,-1-1,2 1,-1-1,0 0,1 0,-1 0,1 0,0-1,0 1,2 1,11 4</inkml:trace>
  <inkml:trace contextRef="#ctx0" brushRef="#br0" timeOffset="32713.092">20377 812,'29'-8,"0"-2,-1-1,-1-2,1 0,-2-2,0-1,-1-1,-1-1,12-12,17-38,-51 66,-1 0,0 0,1-1,-1 1,0 0,0 0,-1-1,1 1,0-1,-1 1,1-1,-1 1,0-1,0 1,0-1,0 1,0 0,-1-1,1 1,-1-1,1 1,-1-1,0 1,0 0,0 0,0-1,-1 1,1 0,0 0,-1 0,0 0,0 0,-3 0,0 1,0 0,0 0,-1 0,1 0,-1 1,1 0,0 0,-1 1,1-1,0 1,-1 0,1 1,0-1,0 1,0 0,0 0,0 1,0-1,1 1,-1 0,1 0,-4 4,-10 7,1 1,0 0,1 1,1 1,0 1,1 0,1 1,1 0,1 1,0 0,2 1,-3 8,9-25,1-1,0 0,0 0,0 1,1-1,-1 1,1 0,-1-1,1 1,1 0,-1 0,0 0,1-1,0 1,0 0,0 0,0 0,1 0,-1 0,1 0,0-1,0 1,1 0,-1-1,1 1,-1-1,1 1,0-1,1 0,-1 1,0-1,1-1,0 1,0 0,0-1,0 1,0-1,0 0,1 0,-1 0,1 0,0-1,11 2,0 0,1-2,-1 0,1-1,0 0,-1-1,1-1,-1 0,1-2,-1 1,0-2,0 0,-1-1,0 0,0-1,10-6,23-16,-25 15</inkml:trace>
  <inkml:trace contextRef="#ctx0" brushRef="#br0" timeOffset="33966.272">21140 502,'-30'21,"2"1,1 2,0 0,2 2,1 1,1 1,-19 30,21 10,21-67,0 1,0-1,0 1,0 0,0-1,1 1,-1-1,0 1,1-1,-1 1,1-1,0 1,-1-1,1 0,0 1,0-1,0 0,0 0,0 1,0-1,0 0,0 0,1 0,-1 0,0 0,1-1,-1 1,0 0,1-1,-1 1,1-1,-1 1,1-1,0 0,-1 1,1-1,-1 0,1 0,-1 0,1 0,0-1,14-2,-1 0,0-2,-1 0,1 0,-1-2,0 0,0 0,-1-1,0-1,0 0,-1-1,0 0,-1-1,0 0,-1-1,3-5,43-68,-46 111,-10 16,-2-35,1-1,0 0,0 0,0 1,1-1,0 1,0-1,0 0,1 1,0-1,0 0,1 1,0-1,0 0,0 0,1 0,0-1,0 1,0-1,1 1,0-1,0 0,0-1,1 1,-1-1,1 1,0-1,1-1,-1 1,0-1,1 0,1 0,-3-2,1 0,0-1,0 0,0 0,0 0,0-1,0 1,0-1,0-1,0 1,-1 0,1-1,0 0,-1 0,1-1,-1 1,0-1,0 0,0 0,0 0,-1-1,2-1,68-87,44-56,-104 132,1 0,1 1,0 0,1 2,0-1,1 2,1 0,0 1,0 1,9-2,-26 11,0 0,0 0,1 1,-1-1,0 0,0 1,0 0,1-1,-1 1,0 0,0-1,1 1,-1 0,0 0,1 0,-1 0,0 0,1 0,-1 0,0 1,0-1,1 1,-1-1,0 0,0 1,0 0,1-1,-1 1,0 0,0 0,0-1,0 1,0 0,0 0,-1 0,1 0,0 0,0 0,-1 0,1 1,0-1,-1 0,0 0,1 1,-1-1,1 0,-1 0,0 1,0-1,0 0,0 1,0-1,0 0,0 1,0-1,-1 0,1 0,0 1,-1-1,1 0,-1 0,0 0,1 1,-1-1,0 0,-1 1,-1 0,0-1,0 1,0-1,1 0,-1 0,0 0,-1 0,1 0,0-1,0 1,0-1,0 0,0 0,0 0,-1 0,1-1,0 1,0-1,0 0,-36 0,33 3,-1 0,1 1,-1-1,1 1,0 1,0-1,0 1,0 0,1 1,0-1,0 1,0 0,0 0,1 0,0 1,0 0,0 0,1 0,0 0,0 0,0 1,1-1,0 1,0 0,1-1,0 1,0 0,0 0,1 0,0 0,1 0,-1 0,1 0,1 0,-1-1,1 1,1 1,-2-4,1 0,0 0,0 0,0-1,1 1,-1-1,1 1,0-1,0 0,0 0,0-1,1 1,-1 0,1-1,-1 0,1 0,0 0,0 0,0-1,0 0,0 1,0-1,0-1,1 1,-1-1,0 1,0-1,1-1,-1 1,4-1,6 0,1-2,-1 1,0-2,0 0,0 0,0-1,-1-1,8-5,9-8,-2-2,-1-1,0-2,-2 0,0-2,-2 0,-1-2,17-28,-10 12,-3-1,-1-1,-3-1,-2-1,-1-1,7-37,-6-16,-26 95,-3 24,-35 104,6 2,5 2,3 11,25-15,6-117,0 0,0 0,0 0,0 0,0 0,1 0,0-1,0 1,0-1,0 1,0-1,1 0,-1 0,1 0,0 0,0 0,0-1,1 1,-1-1,0 0,1 0,0 0,-1 0,1-1,0 1,0-1,0 0,1 0,6-2,1 0,0-1,-1 0,1 0,-1-2,0 1,0-1,0-1,-1 0,0-1,1 0,-2 0,1-1,-1 0,6-6,-6 6,162-106,-119 90,-51 22,0 1,1 0,-1-1,0 1,0 0,0 0,0 0,1 0,-1 0,0 0,0 0,0 0,1 0,-1 0,0 1,0-1,0 0,0 1,0-1,0 1,0-1,0 1,0 0,0-1,0 1,0 0,0 0,0 0,0 0,-1-1,1 1,0 0,-1 0,1 1,-1-1,1 0,-1 0,1 0,-1 0,0 0,0 0,1 1,-1-1,0 1,-18 84,15-80,0 1,1 0,-1 0,1 0,1 0,0 1,0-1,0 0,1 1,0-1,0 0,1 6,1-10,0 0,0 0,0 0,0 0,0-1,1 1,-1-1,1 1,0-1,-1 0,1 0,0 0,0 0,1-1,-1 1,0-1,0 0,1 0,-1 0,1 0,-1-1,0 0,1 1,-1-1,1 0,-1 0,1-1,-1 1,1-1,-1 0,1 0,-1 0,0 0,0 0,3-3,13-2</inkml:trace>
  <inkml:trace contextRef="#ctx0" brushRef="#br0" timeOffset="6187.58">4291 389,'0'0</inkml:trace>
  <inkml:trace contextRef="#ctx0" brushRef="#br0" timeOffset="7800.692">5561 1066,'256'-215,"-243"203,-1 0,0 0,0-1,-2-1,1 0,-2 0,0-1,0 0,-2-1,0 0,0 0,-2 0,0-1,-1 0,-1 0,2-13,-6 28,0-1,0 0,1 1,-1-1,-1 1,1-1,0 1,-1 0,1 0,-1-1,0 1,1 0,-1 0,0 0,0 1,0-1,-1 0,1 1,0 0,-1-1,1 1,-1 0,1 0,-1 0,1 1,-1-1,0 0,1 1,-1 0,0 0,0 0,1 0,-1 0,0 0,1 1,-1-1,0 1,1 0,-1 0,1 0,-1 0,1 0,-1 0,1 1,0-1,0 1,0 0,0 0,0-1,0 1,0 0,0 1,1-1,-1 0,1 0,0 1,-1-1,1 2,-1-2,0 1,1 0,-1 0,1-1,-1 1,1 0,0 0,0 0,1 0,-1 0,1 1,-1-1,1 0,0 0,0 0,0 0,1 0,-1 1,1-1,-1 0,1 0,0 0,1 0,-1 0,0-1,1 1,-1 0,1-1,0 1,0-1,0 1,0-1,1 0,-1 0,0 0,1 0,0 0,-1 0,1-1,0 1,0-1,0 0,0 0,0 0,0 0,0-1,0 1,0-1,3 0,140 12,-144-12,1 0,0 1,0-1,0 1,-1 0,1 0,0 0,-1 0,1 0,-1 1,0-1,1 1,-1-1,0 1,0 0,0 0,0 0,0 0,0 0,0 1,-1-1,1 0,-1 1,0-1,0 1,0 0,0-1,0 1,0 0,-1-1,1 4,-1 97,-2-72,10 66,-7-95,0 1,-1-1,1 0,0 0,0 1,1-1,-1 0,0 0,1 0,-1 0,1 0,-1 0,1 0,0-1,0 1,0-1,0 1,0-1,0 0,1 0,-1 0,0 0,0 0,1 0,-1-1,1 1,-1-1,1 1,-1-1,1 0,-1 0,1 0,-1 0,0-1,1 1,-1-1,1 0,23-7,-2-5</inkml:trace>
  <inkml:trace contextRef="#ctx0" brushRef="#br0" timeOffset="8206">6379 897,'18'-3,"0"-1,0 0,0-1,-1-1,0 0,0-1,-1-1,0-1,0 0,-1-2,0 1,-1-2,0 0,-1 0,3-4,-14 14,-1 1,1 0,0-1,-1 1,1-1,-1 0,1 1,-1-1,0 0,0 0,0 0,0 0,0 0,0 0,0 0,-1 0,1 0,-1 0,1 0,-1-1,0 1,0 0,0 0,0 0,0-1,-1 1,1 0,-1 0,1 0,-1 0,0 0,0 0,0 0,0 0,0 0,0 0,0 0,-1 1,1-1,-1 0,1 1,-1-1,0 1,0 0,1 0,-1-1,0 1,0 0,0 1,0-1,0 0,0 0,-1 1,1-1,-2 1,-2 0,0 0,0 1,0 0,0 0,0 0,0 1,0 0,1 0,-1 1,1-1,-1 1,1 0,0 0,0 1,1 0,-1 0,1 0,-1 0,1 1,1-1,-1 1,-1 3,-3 3,0 1,1 1,0-1,1 1,1 0,0 0,1 1,0-1,0 5,3-13,0 0,1 0,-1 1,1-1,0 0,1 0,-1 0,1 0,0 0,0 0,1 0,-1 0,1 0,0 0,0-1,1 1,0-1,-1 1,1-1,1 0,-1 0,1-1,-1 1,1-1,0 1,0-1,1 0,-1-1,0 1,1-1,0 0,0 0,-1 0,1-1,0 0,0 1,1-2,1 1,8 0,1-1,-1 0,1-1,-1 0,0-2,0 0,0 0,0-2,0 0,-1 0,1-1,-2-1,1-1,-1 0,0 0,0-1,-1-1,-1 0,2-2,5-5</inkml:trace>
  <inkml:trace contextRef="#ctx0" brushRef="#br0" timeOffset="8574.093">7170 586,'-12'9,"0"0,2 0,-1 1,1 0,0 1,1 0,1 1,-1 0,2 0,0 1,-3 8,9-19,0 0,1 1,0-1,-1 1,1-1,0 0,0 1,0-1,1 1,-1-1,1 1,-1-1,1 0,0 1,0-1,0 0,0 0,0 0,0 0,0 0,1 0,-1 0,1 0,0 0,0 0,-1-1,1 1,0-1,0 0,0 1,1-1,-1 0,0 0,0 0,1 0,-1-1,0 1,1-1,-1 1,1-1,-1 0,0 0,1 0,-1 0,3-1,61 33,-64-27,-1 1,0 0,0 0,0 0,-1 0,1 1,-1-1,-1 0,1 0,-1 0,-1 0,1 0,-1 0,0-1,0 1,0 0,-1-1,0 1,0-1,0 0,-1 0,0 0,0-1,0 1,0-1,-1 0,1 0,-6 2,5-1,0 0,0-1,-1 0,0 0,0 0,0-1,0 1,0-2,-1 1,1-1,-1 0,0 0,0-1,0 1,0-2,1 1,-1-1,-2 0,-9-4</inkml:trace>
  <inkml:trace contextRef="#ctx0" brushRef="#br0" timeOffset="8916.147">7564 785,'-3'3,"-14"15,0 1,1 0,2 2,0-1,1 2,0-1,2 2,1 0,-2 9,11-30,0 0,0 0,1 0,-1 0,1 0,0 0,0 0,0 0,0 1,0-1,0 0,0 0,1 0,-1 0,1 0,-1 0,1 0,0-1,0 1,0 0,0 0,0 0,0-1,0 1,0 0,1-1,-1 0,1 1,-1-1,1 0,0 1,0-1,-1 0,1 0,0 0,0-1,0 1,0 0,0-1,0 1,0-1,0 0,1 0,92-11,-86 7,0 0,0 0,0-1,-1 0,1-1,-1 0,0 0,-1 0,0-1,0 0,0-1,-1 0,0 0,0 0,-1-1,3-6,-5 10,-1 0,0 0,0 0,-1 0,0 0,0-1,0 1,0 0,-1-1,0 1,0-1,0 1,-1 0,0-1,0 1,0 0,0 0,-1-1,0 1,0 0,-1 1,1-1,-1 0,0 1,0-1,-1 1,1 0,-1 0,0 0,0 1,-1-1,1 0,-1 0,0 1,0 0,-1 0,1 0,-1 0,1 1,-1 0,0 0,0 1,0-1,0 1,0 1,0-1,0 1,0 0,0 0,-2 1,-11 4</inkml:trace>
  <inkml:trace contextRef="#ctx0" brushRef="#br0" timeOffset="9422.547">7762 1039,'104'-144,"-49"69,-54 76,1-1,-1 1,0-1,1 1,-1 0,0 0,0 0,1 0,-1 0,0 0,0 0,0 0,0 0,-1 0,1 0,0 1,0-1,-1 0,1 1,-1-1,1 0,-1 1,1-1,-1 1,0-1,0 1,0-1,0 0,0 1,0 0,2 4,0-1,-1 0,1 0,0 0,1 0,-1-1,1 1,0-1,0 0,0 0,0 0,1 0,0 0,0-1,0 1,0-1,0 0,1-1,-1 1,1-1,0 0,0 0,0 0,0-1,0 1,0-1,0 0,0-1,0 1,1-1,-1 0,0-1,0 1,0-1,0 0,1 0,-1-1,0 1,-1-1,1 0,0-1,1 0,7-7,0-1,-1-1,-1 0,1-1,-2 0,0-1,0 0,-2-1,1 1,-2-2,0 1,-1-1,4-15,-9 0,-7 35</inkml:trace>
  <inkml:trace contextRef="#ctx0" brushRef="#br0" timeOffset="9873.308">8637 785,'0'0,"0"0,-1 1,1-1,-1 0,1 1,-1-1,1 0,-1 0,1 1,-1-1,1 0,-1 0,1 0,-1 0,1 0,-1 1,1-1,-1 0,1 0,-1 0,1-1,-1 1,1 0,-1 0,1 0,-1 0,1 0,-1-1,1 1,-1 0,1 0,-1-1,1 1,0 0,-1-1,1 1,-1 0,1-1,0 1,-1-1,1 1,0 0,0-1,-1 1,1-1,0 1,0-1,0 1,-1-1,1 1,0-1,0 0,0 1,0-1,0 1,0-1,0 1,0-1,0 1,1-1,-1 1,0-1,0 1,1-1,-16 7,0 1,1 1,0 0,0 1,1 0,0 1,0 0,2 1,-1 1,1 0,-3 5,11-14,1 0,-1 1,1-1,-1 1,1-1,0 1,0 0,1-1,-1 1,1 0,0 0,0 0,0 0,1 1,-1-1,1 0,0 0,0 0,0 0,1 1,-1-1,1 0,0 0,1 0,-1 0,0 0,1-1,0 1,0 0,0-1,1 1,-1-1,1 0,0 0,0 0,0 0,0 0,0-1,0 1,1-1,-1 0,1 0,0 0,0 0,0-1,0 0,0 1,0-1,0-1,4 1,6-5,-1-1,0-1,0 0,0 0,-1-2,1 1,-2-2,1 1,-1-2,-1 1,0-1,0-1,-1 0,0-1,4-7,-8 13,54-62,-48 98,-10-21,-1 1,2-1,-1 1,2-1,-1 1,1-1,0 0,1 0,0 0,4 5,1 2</inkml:trace>
  <inkml:trace contextRef="#ctx0" brushRef="#br0" timeOffset="10305.219">8975 982,'154'-162,"-153"161,1 0,0 0,0 0,0 0,0 1,-1-1,1 0,0 1,0 0,0-1,0 1,0 0,0 0,0 0,0 0,0 1,0-1,0 0,0 1,0-1,0 1,0 0,0 0,0 0,-1 0,1 0,0 0,-1 0,1 0,-1 1,1-1,-1 1,0-1,1 1,-1-1,0 1,0 0,0 0,0-1,0 1,-1 0,1 0,-1 0,1 0,-1 0,0 0,1 0,-1 0,0 0,0 2,20 35,-15-36,0 0,0-1,0 1,1-1,-1-1,0 1,1-1,-1 1,1-2,-1 1,1-1,0 1,-1-1,1-1,-1 1,1-1,-1 0,1-1,-1 1,1-1,-1 0,0 0,0-1,0 1,0-1,0 0,-1-1,0 1,1-1,-1 0,0 0,-1 0,1 0,-1-1,0 1,0-1,2-4,6-6</inkml:trace>
  <inkml:trace contextRef="#ctx0" brushRef="#br0" timeOffset="10671.843">9737 728,'-7'2,"1"0,0 0,-1 1,1-1,0 1,0 1,0-1,1 1,-1 0,1 1,0-1,0 1,1 0,-1 0,1 0,0 1,-1 2,0-1,2-5,0 0,0 1,1-1,-1 1,1 0,0-1,0 1,0 0,0 1,0-1,1 0,-1 0,1 1,0-1,0 1,0-1,1 1,-1-1,1 1,0 0,0-1,0 1,0-1,1 1,0-1,-1 1,1-1,0 1,1-1,-1 1,1-1,-1 0,1 0,0 0,0 0,0 0,1 0,-1-1,1 1,-1-1,1 1,0-1,0 0,0 0,0 0,0-1,0 1,2 0,6 0,0-1,1 1,-1-2,1 0,-1 0,0-1,1 0,-1-1,0 0,0-1,0 0,0-1,0 0,6-5,5-1</inkml:trace>
  <inkml:trace contextRef="#ctx0" brushRef="#br0" timeOffset="11087.094">9963 897,'181'-14,"-172"12,0 0,0-1,0 1,0-2,0 1,-1-1,0-1,1 1,-2-1,1-1,-1 0,1 0,-1 0,-1-1,0 0,0 0,0 0,0-2,-4 6,-1 0,1 0,-1 0,1 0,-1 0,0 0,0 0,-1 0,1-1,-1 1,1 0,-1-1,0 1,0 0,-1-1,1 1,-1 0,0 0,1-1,-1 1,-1 0,1 0,0 0,-1 0,0 0,1 0,-1 1,0-1,0 0,-1 1,1 0,-1-1,1 1,-1 0,0 0,1 1,-1-1,0 0,0 1,0 0,0 0,-1 0,1 0,0 0,0 0,-1 1,1 0,-3 0,-2-1,0 1,0 0,-1 0,1 1,0 0,0 1,0 0,0 0,0 1,0 0,1 0,-1 0,1 1,0 0,0 1,0 0,1 0,0 0,0 1,0 0,1 0,-1 0,1 1,1 0,-1 0,1 0,1 0,-1 1,1-1,1 1,-1 0,1 0,0 0,1 0,0 0,1 1,-1-1,2 4,0-2,1 0,1 0,0 0,0-1,1 1,1-1,-1 0,1 0,1 0,-1-1,2 0,-1 0,1 0,0-1,1 0,-1-1,1 1,1-1,-1-1,1 0,0 0,0 0,1-2,-1 1,1-1,0 0,0-1,0 0,0-1,0 0,0 0,4-1,15 2,1-1,-1-1,0-2,0-1,-1-1,1-1,-1-2,0 0,0-2,16-8,-20 4</inkml:trace>
  <inkml:trace contextRef="#ctx0" brushRef="#br0" timeOffset="6016.801">4234 756,'5'19,"1"16,1 7,-7-4,-3-8</inkml:trace>
  <inkml:trace contextRef="#ctx0" brushRef="#br0" timeOffset="6653.3">4488 1039,'115'-253,"-115"252,0-1,1 1,-1 0,0 0,0 0,1 0,-1 0,0 0,1 0,-1 0,1 0,-1 0,1 0,0 1,-1-1,1 0,0 0,0 0,0 1,-1-1,1 0,0 1,0-1,0 1,0-1,0 1,0 0,0-1,0 1,0 0,0 0,1-1,-1 1,0 0,0 0,0 0,0 0,0 1,0-1,0 0,0 0,0 1,0-1,0 0,0 1,0-1,0 1,0 0,0-1,0 1,0 0,-1-1,1 1,0 0,0 0,-1 0,1 0,0-1,-1 1,1 0,-1 0,0 0,1 0,-1 1,3 3,-2 1,1 0,-1-1,1 1,1-1,-1 1,1-1,0 0,0 0,0 0,1 0,-1-1,1 0,1 1,-1-1,0-1,1 1,0-1,0 1,0-1,0-1,1 1,-1-1,1 0,-1 0,1 0,0-1,-1 0,1 0,0-1,0 1,0-1,1-1,0-2,0 0,1-1,-1 0,-1 0,1 0,0-1,-1 0,0-1,0 1,-1-1,0 0,0-1,0 1,-1-1,1 0,-2 0,1 0,-1 0,0-1,-1 0,1 1,-2-1,1 0,-1 0,0 0,-1 0,0 0,0 0,0 0,-1 0,-1 0,0-3,-5-8</inkml:trace>
  <inkml:trace contextRef="#ctx0" brushRef="#br0" timeOffset="17257.808">11261 699,'-1'44,"-1"-31,1 0,0 0,1 0,1 0,0 0,0 0,1 0,1 0,0 0,1-1,0 1,1-1,1 0,0 0,3 3,-5-11,1 0,1 0,-1-1,1 0,-1 0,1 0,0-1,0 0,0 0,0 0,0-1,0 0,1 0,-1 0,0-1,1 0,-1 0,0-1,1 0,-1 0,0 0,0-1,0 0,0 0,0 0,0-1,0 0,-1 0,0-1,1 1,-1-1,0 0,-1-1,1 1,-1-1,1-1,94-117,-99 122,0 0,0 0,1 0,-1 0,0 0,0 0,1 0,-1 0,0 0,1 0,-1 0,1 0,-1 0,1 0,0 0,-1 1,1-1,0 0,-1 0,1 1,0-1,0 0,0 1,0-1,0 1,0-1,0 1,0 0,0-1,0 1,0 0,0 0,0 0,0-1,0 1,0 0,0 0,0 1,0-1,0 0,0 0,0 0,0 1,0-1,0 0,0 1,0-1,0 1,0-1,0 1,0 0,-1-1,1 1,0 0,0 0,8 40,-9-36,0-1,1 0,-1 0,1 0,0 0,0 0,0 0,1 0,-1-1,1 1,0 0,0-1,0 1,1-1,-1 0,1 1,0-1,0-1,0 1,0 0,0-1,0 1,1-1,2 1,-1-1,-1-1,0 0,1 0,0 0,-1-1,1 1,-1-1,1 0,0 0,-1-1,1 0,-1 1,1-2,-1 1,1 0,-1-1,0 0,0 0,0 0,0 0,0-1,0 0,-1 0,1 0,-1 0,3-3,75-98,-71 87,-2 1</inkml:trace>
  <inkml:trace contextRef="#ctx0" brushRef="#br0" timeOffset="17526.106">12221 756,'0'19,"0"11,-5 1,-6 0,-1-6</inkml:trace>
  <inkml:trace contextRef="#ctx0" brushRef="#br0" timeOffset="17772.108">12221 361,'0'0</inkml:trace>
  <inkml:trace contextRef="#ctx0" brushRef="#br0" timeOffset="19277.416">13604 785,'16'2,"1"-1,-1 0,1-2,-1 1,1-2,-1 0,0-1,0-1,0 0,0-2,0 1,-1-2,0 0,-1-1,9-5,-16 8,0-1,-1 0,1 0,-1 0,-1-1,1 0,-1 0,0-1,-1 1,1-1,-2 0,3-6,-5 11,0 1,0-1,0 0,-1 0,1 0,-1 0,0 0,0 0,0 0,0 0,0 0,-1 0,0 0,1 0,-1 0,0 0,0 1,0-1,-1 0,1 1,-1-1,0 1,1-1,-1 1,0 0,0-1,-1 1,1 0,0 1,-1-1,1 0,-1 1,1-1,-1 1,0 0,0 0,1 0,-1 0,-6-1,0 0,0 1,-1 0,1 1,0 0,0 0,0 1,0 0,0 0,0 1,0 1,0-1,1 2,-1-1,1 1,0 0,0 1,0-1,1 2,-1-1,1 1,0 0,1 1,0-1,0 1,0 1,1-1,0 1,0 0,1 0,0 0,1 0,0 1,0 0,0-1,1 1,1 0,-1 0,2 1,-1-1,1 0,1 0,-1-2,0-1,1 1,0-1,0 1,1-1,0 0,0 0,1 0,-1 0,1 0,1 0,-1-1,1 1,0-1,0 0,0 0,1-1,-1 1,1-1,1 0,-1 0,0-1,1 1,4 1,4 2,1-1,0 0,0-1,0-1,1 0,-1-1,1-1,0 0,9-1,-14 0,1-1,-1 0,1 0,-1-1,0-1,0 0,0 0,0-1,0-1,0 1,-1-2,1 0,-1 0,0 0,-1-2,1 1,-1-1,0-1,80-101,-78 93</inkml:trace>
  <inkml:trace contextRef="#ctx0" brushRef="#br0" timeOffset="19592.4">14281 531,'74'255,"-38"-162,-35-92,0 0,-1-1,1 1,0 0,0 0,0 0,0-1,0 1,0 0,0-1,0 1,0-1,0 1,0-1,0 0,0 1,0-1,1 0,-1 0,0 0,0 0,0 0,0 0,1 0,-1 0,0 0,0-1,0 1,0 0,0-1,0 1,0-1,0 1,0-1,0 0,0 1,0-1,0 0,0 0,0 1,0-1,-1 0,1 0,0 0,-1 0,1-1,32-50,-31 47,89-171,-43 63,-41 89</inkml:trace>
  <inkml:trace contextRef="#ctx0" brushRef="#br0" timeOffset="19926.64">14902 728,'15'-16,"-1"0,-1-2,0 1,-1-2,-1 0,-1 0,-1 0,0-2,0-2,-8 21,0 1,-1 0,1-1,0 1,-1-1,1 1,-1-1,1 1,-1-1,0 1,1-1,-1 1,0-1,0 0,0 1,0-1,0 1,-1-1,1 1,0-1,-1 1,1-1,-1 1,0-1,1 1,-1-1,0 1,0 0,0-1,0 1,0 0,0 0,0 0,0 0,-1 0,1 0,0 0,-1 0,1 1,0-1,-1 0,1 1,-1-1,1 1,-1-1,0 1,1 0,-1 0,1 0,-1 0,1 0,-1 0,0 0,1 0,-1 1,1-1,-1 0,1 1,-1 0,1-1,-2 2,-9 3,0 2,0-1,1 2,0-1,0 2,1-1,0 1,0 1,1 0,0 0,1 1,0 0,1 1,0-1,1 1,0 1,1-1,0 1,1 0,1 0,0 0,0 0,2 1,-1 6,1-16,1 0,-1 0,1 0,0 1,1-1,-1 0,1 0,-1 0,1 0,0 0,1 0,-1 0,1 0,0 0,-1 0,2-1,-1 1,0-1,1 0,0 1,-1-1,1 0,1 0,-1-1,0 1,1-1,-1 0,1 0,-1 0,1 0,0 0,0-1,0 0,0 0,0 0,0 0,1-1,-1 1,12 0,1-1,0 0,0-1,-1-1,1 0,-1-1,1-1,-1-1,0 0,-1-1,1-1,-1 0,-1-1,1-1,1-2,8-6</inkml:trace>
  <inkml:trace contextRef="#ctx0" brushRef="#br0" timeOffset="20308.914">15184 869,'181'-186,"-165"167,9-2,-14 43,-11-16,0 0,1 0,-1 0,1-1,0 1,1 0,-1-1,1 1,0-1,0 0,1 1,0-1,0 0,0 0,0-1,1 1,0-1,0 0,0 1,0-2,1 1,-1-1,1 1,0-1,4 2,0-2,0 0,0-1,0 0,1 0,-1-1,1 0,-1-1,1 0,-1-1,0 1,1-2,-1 1,0-2,1 1,-1-1,0 0,-1-1,1 0,-1 0,0-1,0 0,0-1,0 1,-1-2,0 1,0-1,-1 0,0 0,0-1,-1 1,3-6,3-8</inkml:trace>
  <inkml:trace contextRef="#ctx0" brushRef="#br0" timeOffset="20603.982">16031 22,'5'43,"-3"39,-3 14,0-4,0-8,0-13,0-10,0-10,0-9,1-7,5-4,1-3,0-1,-1-1,-1 0,-2 1,-1-5</inkml:trace>
  <inkml:trace contextRef="#ctx0" brushRef="#br0" timeOffset="20842.085">15833 586,'38'-4,"33"-3,8 1,-9 6,-12 3,-15 1</inkml:trace>
  <inkml:trace contextRef="#ctx0" brushRef="#br0" timeOffset="21426.371">16398 615,'-2'12,"1"0,0 0,1 0,0 0,1 0,0 0,1 0,0 0,1 0,1-1,0 1,0-1,1 0,0 0,1 0,0-1,1 0,4 5,-7-11,1-1,-1 1,1-1,0 0,-1-1,1 1,0-1,1 0,-1 0,0-1,1 1,-1-1,0 0,1-1,0 1,-1-1,1 0,-1-1,1 1,-1-1,1 0,-1 0,0-1,1 0,-1 0,0 0,0 0,0-1,-1 0,1 0,-1 0,1-1,-1 0,0 1,0-1,-1 0,1-1,-1 1,0-1,0 0,0 1,-1-1,1-3,56-109,-49 91</inkml:trace>
  <inkml:trace contextRef="#ctx0" brushRef="#br0" timeOffset="22959.296">17019 643,'-10'1,"0"1,0 0,0 1,1 0,-1 1,1 0,-1 0,1 1,1 0,-1 1,1 0,0 0,0 1,0 0,-2 4,7-9,1 1,0-1,1 1,-1-1,0 1,1-1,-1 1,1 0,0 0,0 0,0 0,0 0,1 0,-1 0,1 0,0 0,0 0,0 0,0 0,0 0,1 0,-1 0,1 0,0 0,0 0,0 0,0 0,1-1,-1 1,1 0,-1-1,1 1,0-1,0 1,0-1,0 0,1 0,-1 0,0 0,1-1,0 1,-1 0,1-1,0 0,0 0,0 0,2 1,7-1,0 1,0-2,0 0,0 0,0-1,0-1,0 0,0 0,-1-1,1-1,-1 0,0 0,0-1,0-1,-1 0,0 0,0-1,0 0,-1-1,0 0,0 0,-1-1,3-4,-10 11,0 0,0 1,1-1,-1 0,1 1,0-1,-1 1,1-1,0 1,0 0,0 0,0 0,0 0,0 0,0 0,0 1,0-1,0 0,0 1,1 0,-1 0,0-1,0 1,1 1,-1-1,0 0,0 0,0 1,0-1,1 1,-1 0,0 0,0 0,0 0,0 0,0 0,-1 0,1 1,0-1,-1 1,1-1,0 1,-1 0,0-1,1 1,-1 0,0 0,1 1,0 2,1 0,0-1,0 0,0 1,1-1,0 0,0-1,0 1,0-1,0 0,1 1,-1-2,1 1,0-1,0 1,0-2,0 1,0 0,0-1,0 0,1 0,-1 0,1-1,-1 0,0 0,1 0,-1-1,0 0,1 0,-1 0,0-1,5-1,5-6,1-1,-2-1,1 0,-2-1,1-1,-2 0,0-1,0 0,-1 0,32-37,-27 31,-1-1,0 0,-2-1,-1-1,-1 0,0 0,-2-1,-1-1,-1 1,0-6,1-86,-8 113,-1 0,1 1,-1-1,1 0,-1 0,0 1,0-1,0 1,0-1,0 1,0-1,-1 1,0 0,1 0,-1-1,0 1,0 0,0 1,0-1,0 0,0 0,-1 1,1 0,-1-1,1 1,-1 0,1 0,-1 0,0 1,1-1,-1 0,0 1,1 0,-1 0,0 0,0 0,0 0,1 0,-3 1,-6 4,1 0,-1 0,1 1,1 0,-1 1,1 0,0 1,1 0,0 0,0 1,0 0,1 0,1 0,0 1,0 0,1 1,0-1,1 1,0 0,0 0,1 0,1 0,0 1,0 8,-2-7,2 1,-1 0,2 0,0 0,0 0,1 0,1 0,1-1,0 1,0 0,1 0,1-1,1 0,0 0,0 0,1 0,1-1,0 0,1 0,0-1,0 0,2 0,-1-1,1 0,1-1,-1 0,2-1,-1 0,1-1,4 2,-6-3,-1-1,1 0,0 0,1-1,-1-1,1 1,0-2,-1 0,1 0,0-1,0 0,1-1,-1 0,0-1,0 0,0 0,0-2,-1 1,1-1,0-1,-1 0,1-1,9-11,0-1,-2-1,0-1,-1 0,-1-1,-1-1,0 0,-2-1,-1-1,0 0,0-6,-8 21,76-229,-78 230,2-3,-1-1,0-1,0 1,-1 0,0-1,-1 1,-1-1,0 1,0-1,-1 1,-2-9,3 19,0 0,-1-1,1 1,0 0,-1 0,1 0,-1 0,1 0,-1 0,0 0,1 0,-1 0,0 0,0 0,0 0,0 1,0-1,0 0,0 1,0-1,0 0,0 1,0 0,0-1,0 1,0-1,0 1,0 0,-1 0,1 0,0 0,0 0,0 0,-1 0,1 0,0 0,0 0,0 1,0-1,-1 0,1 1,0-1,0 1,0-1,0 1,0 0,0 0,-41 40,31-25,1 1,0 0,1 0,1 1,1 0,0 0,2 1,0-1,1 1,0 5,-4 19,4-28,1 0,0 0,1 1,1-1,0 1,2-1,-1 1,2-1,0 1,4 13,-2-18,0-1,1 1,0-1,1 0,0-1,1 1,-1-1,2 0,-1-1,2 0,-1 0,1 0,0-1,0-1,8 5,-12-8,1 0,0 0,0 0,0-1,0 1,1-1,-1-1,1 1,-1-1,1-1,0 1,-1-1,1 0,-1 0,1-1,0 0,-1 0,1-1,-1 0,0 0,1 0,-1-1,0 1,-1-2,1 1,0-1,0 0,1-1,-1 1,0-1,0 0,-1 0,1-1,-1 0,0 1,-1-2,1 1,-1-1,0 1,-1-1,0 0,0-1,0 1,0-5,-3 11,0 0,0 1,-1-1,1 0,0 1,-1-1,1 0,-1 1,1-1,0 1,-1-1,1 0,-1 1,0-1,1 1,-1 0,1-1,-1 1,0 0,1-1,-1 1,0 0,1-1,-1 1,0 0,0 0,1 0,-1 0,0 0,0 0,1 0,-1 0,0 0,1 0,-1 0,0 0,0 1,1-1,-1 0,0 1,1-1,-1 0,0 1,1-1,-1 1,1-1,-1 1,1-1,-1 1,1-1,-1 1,1-1,-1 1,1 0,0-1,-1 1,1 0,0-1,0 1,-1 0,1-1,0 1,0 0,0 0,0 0,-35 88,35-87,-1 1,1 0,0-1,0 1,0 0,0-1,1 1,-1 0,1-1,0 1,-1-1,1 1,0-1,0 1,1-1,-1 0,1 1,-1-1,1 0,-1 0,1 0,0 0,0 0,0-1,0 1,0-1,1 1,-1-1,0 0,1 1,-1-1,1-1,-1 1,2 0,2 1,1-1,-1 0,1 0,-1 0,1-1,-1 0,1-1,-1 1,1-1,-1 0,1-1,-1 0,0 0,0 0,0 0,0-1,0 0,0-1,-1 1,4-4,94-98,-64 57,-37 47,-1 0,1 0,-1 0,1 0,-1 0,1 1,-1-1,1 0,0 1,-1-1,1 1,0-1,0 1,-1 0,1 0,0 0,0 0,-1 0,1 0,0 0,0 1,-1-1,1 0,0 1,-1 0,1-1,0 1,-1 0,1 0,-1 0,1 0,-1 0,0 0,1 0,-1 1,0-1,0 0,0 1,1 1,46 60,-47-62,16 23,0-1,-2 2,0 1,-2-1,-1 2,-1 0,-1 0,-2 1,0 0,-2 1,-1 0,-2 0,0 0,-2 0,-1 0,-2 0,-1 0,-1 0,-4 16,0-19,-2 0,0-1,-1-1,-2 0,0 0,-2-1,0-1,-2-1,0 0,-13 11,24-27,1-2,-1 1,0 0,0-1,0 0,0-1,-1 1,1-1,-1-1,1 1,-1-1,-5 1,9-2,1 0,0 0,-1 0,1 0,0 0,-1 0,1-1,0 1,-1-1,1 1,0-1,0 0,-1 0,1 0,0 0,0-1,0 1,0 0,1-1,-1 1,0-1,1 0,-1 0,1 1,-1-1,1 0,0 0,0 0,0-1,0 1,0 0,0 0,0 0,1-1,-1 1,1 0,0-3,0-8,2-1,-1 0,2 1,0-1,0 1,2 0,-1 0,2 0,0 0,0 1,5-6,-2 0,17-31,3 0,2 2,2 1,1 2,3 1,25-22,50-19,-79 63</inkml:trace>
  <inkml:trace contextRef="#ctx0" brushRef="#br0" timeOffset="18260.26">12559 164,'10'38,"3"32,-1 9,-2 1,-8-9,-4-12,-1-6,-1-7,0-6,-3-6,-1-4,0-2,3 0,1-2,-3-4,0-1,1 0,1-3</inkml:trace>
  <inkml:trace contextRef="#ctx0" brushRef="#br0" timeOffset="18553.094">12842 192,'-5'38,"4"27,1 8,1-4,1-9,-1-6,0-6,4-7,2-5,-1-5,-1-2,-1-2,-2 0,-1 0,-1 0,0 0,5 1,1-5</inkml:trace>
  <inkml:trace contextRef="#ctx0" brushRef="#br0" timeOffset="37696.25">4375 1659,'-74'14,"73"-14,-1 0,1 1,-1 0,1-1,-1 1,1 0,-1 0,1 0,-1 0,1 0,0 0,-1 0,1 0,0 0,0 1,0-1,0 0,0 1,0-1,1 1,-1-1,0 1,1-1,-1 1,1 0,0-1,-1 1,1-1,0 1,0 0,0 0,0-1,0 1,0 0,1-1,-1 1,1-1,-1 1,1 0,-1-1,1 1,0-1,86 126,-83-120,-1 1,-1-1,1 0,-1 1,-1-1,1 1,-1 0,-1-1,0 1,0 0,0 0,-1-1,0 1,0 0,-1-1,0 1,0-1,-1 0,0 1,0-1,-1 0,0-1,0 1,0-1,-1 0,0 0,0 0,-6 4,8-7,0 0,0 0,0 0,0 0,-1-1,0 1,1-1,-1 0,0 0,0 0,0-1,0 1,0-1,0 0,0 0,-1-1,1 1,0-1,-1 0,1 0,0 0,0-1,-1 0,1 1,0-2,0 1,0 0,0-1,0 1,0-1,0-1,1 1,-1 0,1-1,-1 1,-1-3,-8-15,3-1</inkml:trace>
  <inkml:trace contextRef="#ctx0" brushRef="#br0" timeOffset="38027.778">4884 1462,'-10'38,"-3"28,1 6,2-3,3-9,3-10,2-9,1-6,1-5,0-2,1-1,-6-1,-1 1,-4-5,-1-6</inkml:trace>
  <inkml:trace contextRef="#ctx0" brushRef="#br0" timeOffset="38284.26">4544 1857,'39'-10,"26"-3,13 1,-3 2,-9 3,-11 3,-10 2,-13 1</inkml:trace>
  <inkml:trace contextRef="#ctx0" brushRef="#br0" timeOffset="38878.087">5363 1772,'-33'21,"2"-4,1 2,1 1,1 2,1 0,1 2,-7 9,31-32,0 0,1 0,0 0,-1 0,1 0,-1 0,1 0,0 0,0 1,0-1,0 1,0-1,0 1,0-1,0 1,1-1,-1 1,0 0,1-1,0 1,-1 0,1-1,0 1,0 0,0 0,0-1,0 1,0 0,0 0,1-1,-1 1,1 0,-1-1,1 1,0 0,-1-1,1 1,0-1,0 1,0-1,0 1,0-1,1 0,-1 0,0 0,1 1,-1-1,1 0,0 0,11-3,1 0,-1-1,0 0,0-1,0-1,-1 0,1-1,-1 0,0 0,-1-2,0 1,0-2,10-4,-17 10,0-1,-1 1,2 0,-1 0,0 0,0 0,1 1,0 0,-1 0,1 0,0 1,0-1,0 1,0 0,0 1,0-1,0 1,1 0,-1 0,0 0,0 1,0 0,0 0,0 0,0 1,0 0,-1 0,1 0,0 0,3 3,-3 0,1-1,0 0,0 0,0 0,1-1,0 1,-1-2,1 1,0-1,0 0,0 0,1-1,-1 0,0-1,0 1,1-1,-1-1,0 1,1-1,-1 0,0-1,0 0,0 0,0-1,0 1,-1-1,1-1,-1 1,3-3,105-95,-69 54,-29 32,0 0,-2-2,0 0,-1 0,-1-1,0-1,-2 0,0 0,-1-1,-1 0,-1-1,-1 0,0 0,-2 0,0-1,-2 0,0 1,-2-20,0 39,0 0,1 0,-2 1,1-1,0 0,0 0,-1 1,1-1,-1 0,1 0,-1 1,0-1,1 1,-1-1,0 0,0 1,0 0,0-1,-1 1,1 0,0-1,0 1,-1 0,1 0,-1 0,1 0,-1 0,0 1,1-1,-1 0,0 1,1-1,-1 1,0 0,1-1,-1 1,0 0,0 0,0 0,1 0,-1 0,0 1,0-1,1 1,-1-1,0 1,1-1,-1 1,0 0,1 0,-1 0,1 0,-1 0,1 0,0 0,-1 0,1 1,-9 9,0 0,1 1,0 0,1 1,0 0,1 0,1 0,0 1,1 0,0 0,1 1,1-1,0 1,1 0,1 0,0 2,-1-1,1-1,1 1,0 0,1-1,1 1,0-1,1 0,1 1,0-1,1-1,0 1,2-1,0 0,0 0,1-1,1 0,0 0,6 6,42 37,-51-50</inkml:trace>
  <inkml:trace contextRef="#ctx0" brushRef="#br0" timeOffset="39115.081">5589 1687,'38'0,"28"0,6-5,-3-1,-9 0,-10 1,-9 2,-6 1,-5 1,-6 0</inkml:trace>
  <inkml:trace contextRef="#ctx0" brushRef="#br0" timeOffset="39411">6266 1857,'19'-11,"-3"4,0-2,-1 0,1 0,-2-2,1 0,-1 0,-1-1,0-1,-1 0,-1-1,9-13,-18 24,-1 1,0 0,0-1,0 1,0-1,0 1,0-1,-1 1,1-1,-1 0,0 1,0-1,0 0,0 1,0-1,-1 0,1 1,-1-1,0 1,1-1,-1 1,0-1,-1 1,1-1,0 1,-1 0,1 0,-1 0,0 0,0 0,1 0,-1 0,-1 0,1 1,0-1,0 1,0 0,-1-1,1 1,-1 0,1 0,-1 1,1-1,-1 1,0-1,1 1,-1 0,0 0,1 0,-1 0,0 0,1 0,-1 1,1 0,-1-1,1 1,-1 0,-11 3,1 1,0 1,0 0,1 0,0 1,0 1,0 0,1 0,0 1,1 1,0 0,0 0,1 1,1 0,0 0,0 1,1 0,1 1,0 0,0 0,1 0,1 0,1 1,0-1,0 1,1 2,2-9,-1-1,1 1,1 0,0-1,0 1,0-1,0 1,1-1,0 1,1-1,-1 0,1 0,0 0,1-1,0 1,-1-1,2 1,-1-1,0 0,1-1,0 1,0-1,1 0,-1-1,1 1,0-1,0 0,0 0,0-1,0 0,1 0,-1 0,1-1,-1 0,1 0,2 0,16 2,0-1,0-1,0-1,0-1,0-1,-1-1,20-5,-18 1</inkml:trace>
  <inkml:trace contextRef="#ctx0" brushRef="#br0" timeOffset="45801.122">9963 1405,'0'620,"12"-545,-11-74,-1 1,1 0,0 0,0 0,-1-1,1 1,1 0,-1-1,0 1,0-1,1 1,-1-1,0 0,1 1,0-1,-1 0,1 0,0 0,-1 0,1-1,0 1,0 0,0-1,0 1,0-1,0 0,-1 1,1-1,0 0,0 0,0 0,0-1,0 1,0 0,0-1,1 0,4-2,1-2,-1 1,0-1,0 0,-1-1,1 0,-1 0,0 0,-1-1,1 1,3-9,12-10,30-40,56-51,-106 114,1 1,-1 0,1 0,0 0,-1-1,1 2,0-1,0 0,0 0,0 0,0 1,0-1,0 1,0 0,0 0,0-1,0 1,0 0,0 1,0-1,0 0,0 1,0-1,0 1,0-1,0 1,-1 0,1 0,0 0,0 0,-1 0,1 0,0 1,-1-1,1 0,-1 1,0-1,1 1,-1 0,0-1,0 2,36 84,-33-71,-3-12,-1 0,1 0,0 0,0 0,0 0,0 0,1 0,0-1,0 1,0-1,0 1,0-1,1 1,-1-1,1 0,0 0,0-1,0 1,0 0,0-1,1 0,-1 0,1 0,0 0,0-1,-1 1,1-1,0 0,0 0,0 0,0-1,0 1,2-1,19-4,-1-2</inkml:trace>
  <inkml:trace contextRef="#ctx0" brushRef="#br0" timeOffset="46599.338">10951 1829,'-16'0,"0"1,0 1,1 1,-1 0,1 1,-1 0,1 2,1-1,-1 2,1 0,0 1,0 0,1 1,0 0,1 1,-10 10,20-18,0 0,0-1,0 1,0 0,0 0,1 0,-1 0,1 0,-1 1,1-1,0 0,-1 1,1-1,1 1,-1-1,0 1,0-1,1 1,0 0,-1-1,1 1,0 0,1-1,-1 1,0 0,1-1,-1 1,1 0,0-1,0 1,0-1,0 1,0-1,0 0,1 0,-1 1,1-1,0 0,0 0,0 0,0-1,0 1,0 0,0-1,0 1,0-1,1 0,-1 0,1 0,-1 0,1 0,-1 0,1-1,1 1,9-5,1 0,-1 0,0-2,0 0,0 0,-1-1,0 0,0-1,0-1,-1 0,-1 0,0-1,0-1,4-6,13-9,-10 8,-14 13,1 0,0 1,0-1,0 1,0 0,0 0,1 0,0 1,0-1,0 1,0 0,0 1,1-1,-1 1,1 0,0 0,0 1,-1 0,1 0,0 0,2 1,-5 2,0 1,0-1,0 1,0 0,0 0,-1 0,1 0,-1 0,0 0,0 1,0-1,0 1,-1 0,1 0,-1-1,0 1,0 0,0 0,-1 0,1 0,-1 0,0 0,0 0,-1 2,4 18,-3-20,0 1,0 0,1 0,-1 0,1-1,0 1,0 0,1-1,-1 1,1-1,0 1,1-1,-1 0,1 0,-1 0,1 0,0 0,1-1,-1 1,1-1,-1 0,1 0,0 0,0-1,0 1,1-1,-1 0,0 0,1 0,0-1,-1 0,1 0,0 0,4 0,7-5,0-1,0-1,0 0,-1-1,0-1,-1-1,1 0,-2 0,1-1,-1-1,-1 0,0-1,6-9,-13 16,113-135,-117 139,0 0,-1 0,1 0,0 0,0 0,0 0,0 0,0 0,0 1,1-1,-1 0,0 1,0-1,0 1,1-1,-1 1,0-1,1 1,-1 0,0 0,1 0,-1 0,0 0,1 0,-1 0,0 0,1 0,-1 1,0-1,1 0,-1 1,0-1,0 1,1 0,-1-1,0 1,0 0,0 0,0-1,0 1,0 0,0 0,0 0,0 0,-1 1,1-1,0 1,16 64,-15-58,-1 0,0 0,0-1,-1 1,1 0,-2 0,1 0,-1 0,0 0,-1-1,0 1,0-1,-1 1,0-1,0 0,0 0,-1 0,0 0,-1 0,1-1,-1 0,-1 0,1 0,-1-1,-3 3,-28 4,53-20,-2 4,0 1,0 0,0 1,1 0,-1 1,0 1,1 1,-1 0,0 0,1 1,10 4,-21-5,0 1,-1-1,1-1,0 1,0 0,-1-1,1 0,0 0,0 0,0 0,0-1,-1 1,1-1,0 0,0 0,-1-1,1 1,-1-1,1 1,-1-1,0 0,1-1,-1 1,0 0,-1-1,1 0,0 0,-1 0,1 0,-1 0,0 0,0 0,0-1,-1 1,1-1,-1 1,0-1,1-2,4-17</inkml:trace>
  <inkml:trace contextRef="#ctx0" brushRef="#br0" timeOffset="43316.53">7423 1405,'28'170,"-28"282,-28-207,27-239,1-7</inkml:trace>
  <inkml:trace contextRef="#ctx0" brushRef="#br0" timeOffset="43599.998">7113 1913,'34'-9,"29"-14,10-2,-3-2,-9-1,-9 5,-10 0,-6 5,-10 1,-4 3,-6-2,-1 4,-3-3,1-2,-1 1</inkml:trace>
  <inkml:trace contextRef="#ctx0" brushRef="#br0" timeOffset="43982.496">7705 1462,'-16'131,"7"1,6 117,1-235,2-1,0 0,1 1,0-1,1 0,0 0,1 0,1 0,0 0,1-1,0 1,1-1,0 0,1-1,0 0,4 4,-8-12,0-1,0 0,0-1,1 1,-1-1,1 1,-1-1,1 0,-1 0,1 0,0-1,-1 0,1 1,0-1,0 0,-1-1,1 1,0-1,-1 1,1-1,0 0,-1-1,1 1,-1 0,0-1,0 0,1 0,0-1,84-70,-85 70,138-139,-140 141,0 0,0 0,0 0,0 0,0 0,0 0,0 0,0 1,0-1,0 0,0 1,1-1,-1 0,0 1,1 0,-1-1,0 1,1 0,-1 0,0-1,1 1,-1 0,0 0,1 1,-1-1,0 0,1 0,-1 1,0-1,1 0,-1 1,0 0,0-1,1 1,-1 0,0-1,0 1,0 0,0 0,0 0,0 0,0 0,0 0,-1 0,1 0,0 1,-1-1,1 0,0 0,-1 1,0-1,1 0,-1 1,0-1,1 0,-1 2,6 136,-5-137,-1-1,1 1,0 0,0-1,1 1,-1-1,0 1,0-1,1 1,-1-1,1 0,-1 0,1 0,-1 1,1-2,0 1,-1 0,1 0,0 0,0-1,0 1,0-1,0 0,-1 1,1-1,0 0,0 0,0 0,0 0,0-1,0 1,0 0,0-1,0 0,-1 1,1-1,0 0,0 0,-1 0,2-1,14-8</inkml:trace>
  <inkml:trace contextRef="#ctx0" brushRef="#br0" timeOffset="44644.325">8524 1941,'-18'18,"0"0,1 1,1 1,1 1,0 0,-7 17,21-37,0 0,-1 0,1 1,0-1,0 0,0 0,0 0,0 1,1-1,-1 1,0-1,1 1,-1-1,1 1,-1-1,1 1,0-1,-1 1,1-1,0 1,0 0,0-1,0 1,1-1,-1 1,0-1,1 1,-1-1,1 1,-1-1,1 1,0-1,0 1,-1-1,1 0,0 1,0-1,0 0,1 0,-1 0,0 0,0 0,1 0,-1 0,0 0,1-1,-1 1,1 0,-1-1,1 1,-1-1,1 0,-1 1,1-1,-1 0,1 0,0 0,1 0,8-4,0 0,0-1,-1 0,1 0,-1-1,0-1,-1 0,0 0,0-1,0 0,-1 0,0-1,0-1,27-25,-34 33,1 0,-1 1,0-1,1 1,-1-1,1 1,0 0,-1 0,1-1,0 1,0 0,0 0,-1 1,1-1,0 0,0 1,0-1,1 1,-1 0,0-1,0 1,0 0,0 0,0 0,0 1,0-1,0 1,0-1,0 1,0-1,0 1,0 0,0 0,0 0,0 0,-1 0,1 1,0-1,-1 0,1 1,3 5,1 0,-1-1,1 0,1 0,-1 0,1-1,0 0,0 0,1 0,0-1,-1-1,1 1,0-1,1 0,-1-1,1 0,-1 0,1-1,-1 0,1-1,0 0,-1 0,9-2,1-6,-1-1,0-1,0-1,-1 0,0-1,-1-1,-1 0,0-1,-1-1,0 0,-1 0,-1-1,-1-1,0 0,-1-1,-1 1,0-2,4-16,2-4,-2-1,-1 0,-2 0,-2-1,-2 0,-1 0,-3 0,-2-31,2 67,-1-1,1 0,-1 0,0 1,-1-1,1 0,-1 0,0 1,-1-1,0 0,1 1,-2 0,1-1,-1 1,1 0,-1 0,-1 0,1 1,-1-1,0 1,0 0,0 0,0 0,-5-3,4 9,1-1,0 1,-1 0,1 0,0 1,0-1,0 1,0 0,1 0,-1 0,1 0,0 1,0-1,0 1,0 0,0 0,1 0,0 0,0 0,0 0,0 1,1-1,0 1,0 0,0-1,0 1,1 0,-1 2,-5 34,2 0,2 1,1 0,3 23,0 2,-2-44,1 1,1-1,2 0,0 0,1 0,1 0,1-1,1 0,1-1,1 1,1-2,1 1,0-2,2 1,11 11,-44-52,10 8</inkml:trace>
  <inkml:trace contextRef="#ctx0" brushRef="#br0" timeOffset="44883.858">8806 1716,'38'-5,"33"-2,8 1,0 1,-8 2,-11 0,-11 2,-10 1,-10 0</inkml:trace>
  <inkml:trace contextRef="#ctx0" brushRef="#br0" timeOffset="53214.462">12983 1800,'-5'-6,"0"-1,0 1,-1 0,0 1,0 0,0 0,-1 0,1 0,-1 1,0 0,0 1,-1-1,1 2,-1-1,0 1,0 0,0 0,1 1,-1 0,-1 1,1 0,0 0,0 0,0 1,0 0,0 1,1 0,-1 0,0 1,1 0,-1 0,1 1,0-1,0 2,0-1,1 1,0 0,0 0,0 1,0 0,1 0,0 0,0 1,1-1,0 1,0 0,0 0,1 1,0-1,-1 5,1-7,1 1,0-1,0 0,0 1,0-1,1 1,0 0,0-1,0 1,1 0,0-1,0 1,1 0,-1 0,1-1,1 1,-1-1,1 1,0-1,0 1,0-1,1 0,0 0,0 0,0 0,0-1,1 1,0-1,0 0,0 0,0 0,1-1,0 1,-1-1,1 0,0-1,1 1,-1-1,0 0,1 0,-1 0,1-1,-1 0,6 0,11-5,0-1,0-1,-1-1,0-1,0-1,-1 0,0-2,-1 0,0-2,-1 0,0-1,10-10,88-87,-116 110,0 1,1-1,-1 0,0 0,1 1,-1-1,1 0,-1 1,1-1,0 1,-1-1,1 0,-1 1,1 0,0-1,0 1,-1-1,1 1,0 0,0-1,-1 1,1 0,0 0,0 0,0 0,0-1,-1 1,1 0,0 0,0 1,0-1,-1 0,1 0,0 0,0 1,0-1,-1 0,1 0,0 1,0-1,-1 1,1-1,0 1,-1-1,1 1,0-1,-1 1,1 0,-1-1,1 1,-1 0,1 0,7 50,-6-30,-2-15,0-1,1 1,0-1,0 0,0 1,0-1,1 0,0 0,0 0,0 0,1 0,0-1,0 1,0-1,0 1,1-1,-1 0,1-1,0 1,0 0,1-1,-1 0,1 0,0-1,-1 1,1-1,0 0,0 0,1 0,-1-1,3 0,103-6,-86-2</inkml:trace>
  <inkml:trace contextRef="#ctx0" brushRef="#br0" timeOffset="55133.636">14338 1744,'-15'0,"1"0,-1 2,1-1,0 2,-1 0,1 1,1 0,-1 1,1 1,0 0,0 1,0 0,1 1,0 0,1 1,0 0,0 1,-9 10,16-13,0 0,1-1,-1 1,1 0,0 0,1 1,0-1,0 1,1-1,0 1,0-1,1 1,-1 0,2-1,-1 1,1 0,0-1,1 1,0-1,0 1,1-1,0 0,0 0,0 0,1-1,0 1,0-1,1 0,0 0,0 0,0 0,5 2,-6-3,1-1,0 0,0 0,0-1,0 1,1-1,-1 0,1 0,0-1,-1 0,1 0,0 0,1-1,-1 0,0 0,0-1,0 1,1-1,-1 0,0-1,0 0,1 0,-1 0,0-1,0 0,0 0,-1 0,2-2,18-10,-1-1,-1-1,0-1,-1-1,-1-1,-1-1,15-20,-9 11,-2 0,-1-2,-2 0,0-2,-3 0,0-1,-3-1,0 0,-3-1,0-1,-3 0,-1 0,-2-1,-1-4,-3 12,-2 0,0 1,-3-1,0 0,-7-25,9 48,-1-1,-1 0,1 1,-1-1,0 1,-1 0,1 0,-1 0,-1 1,1-1,-1 1,-1 0,1 0,-1 1,0-1,0 1,0 1,-1-1,0 1,0 0,0 1,0-1,0 2,-4-2,7 3,-1 0,1 1,0-1,0 1,-1 0,1 0,0 0,-1 1,1 0,0 0,0 0,0 0,0 0,0 1,0 0,0 0,0 0,0 0,1 1,-1-1,1 1,0 0,0 0,0 0,0 0,0 1,1-1,0 1,-2 1,-50 121,53-123,-5 13,1 1,1 1,1-1,0 1,1-1,1 1,1 0,0-1,1 1,1-1,1 1,0-1,2 0,0 0,0 0,2 0,0-1,1 0,0-1,2 0,0 0,0-1,1 0,1-1,0 0,1-1,0 0,1-1,0 0,1-2,0 0,9 4,-7-4,1-1,0-1,0 0,0-1,0-1,1-1,0-1,0-1,0 0,0-1,1-1,-1-1,9-2,-24 2,-1 0,1-1,-1 1,0-1,0 0,1 0,-1 0,-1 0,1 0,0-1,0 1,-1-1,1 0,-1 0,0 0,0 0,0 0,0 0,-1 0,1-1,-1 1,0-1,0 1,0-1,0 1,-1-1,0 0,1 1,-1-2,3-9,-2 13,0 0,0 1,0-1,0 0,0 1,0-1,0 0,0 1,0 0,1-1,-1 1,0 0,0-1,1 1,-1 0,0 0,0 0,1 0,-1 0,0 0,0 1,1-1,-1 0,0 1,0-1,0 1,1-1,-1 1,0-1,0 1,0 0,0 0,0-1,0 1,0 0,0 0,-1 0,1 0,0 0,0 0,-1 0,1 0,-1 1,1-1,-1 0,1 0,6 6,1-1,1 0,0 0,0-1,1 0,0-1,0 0,0 0,0-1,0-1,0 1,1-2,0 1,-1-2,1 1,-1-1,1-1,0 0,-1 0,1-1,-1-1,0 0,0 0,0-1,0 0,0-1,-1 0,1 0,7-4,-1-1,0 0,-1-2,0 1,0-2,-2 0,1 0,-2-2,0 1,0-2,-2 1,0-2,0 1,-2-1,0-1,-1 1,4-16,-5 15,0 0,-1-1,-1 1,-1-1,-1 0,0 0,-1 0,-1 0,-1 0,-1 0,-1 0,0 1,-1-1,-2-3,5 20,1 0,-1-1,0 1,0 0,0-1,0 1,0 0,0 0,0 0,-1 0,1 0,-1 0,0 0,1 0,-1 1,0-1,0 1,0-1,0 1,0 0,-1 0,1-1,0 2,-1-1,1 0,0 0,-1 1,1-1,-1 1,1 0,-1 0,1 0,-1 0,1 0,0 1,-1-1,1 1,-1-1,1 1,0 0,-1 0,1 0,0 0,0 0,0 1,0-1,0 1,-1 0,-5 10,0-1,1 1,1 1,0-1,0 1,1 0,1 0,0 1,1-1,1 1,0 0,0 7,-2 6,-7 66,4 1,5 0,5 36,-1 0,27 173,-28-280,1-14,-1 0,0 0,0 0,-1 1,0-1,-1 0,0 0,0 0,-1 1,0-1,-1-1,0 1,0 0,-1-1,0 1,-1-1,5-7,-1 0,0 0,1 0,-1 0,0 0,1 0,-1 0,0-1,0 1,0 0,0-1,0 1,0 0,0-1,0 1,0-1,0 0,0 1,0-1,0 0,0 0,0 1,0-1,-1 0,1 0,0 0,0 0,0-1,0 1,0 0,-1 0,1-1,0 1,0 0,0-1,0 1,0-1,0 0,0 1,0-1,1 0,-1 1,0-1,0 0,0 0,1 0,-1 0,0 0,1 0,-12-57,18 32,1 0,1 1,2 0,0 0,2 1,1 1,0 0,17-21,-3 2,156-316,-116 220,-6-3,38-134,-91 222,-8 52,0 0,0 0,0 0,0 0,0 0,0 0,0 0,-1 0,1 0,0 0,-1 1,1-1,0 0,-1 0,1 0,-1 0,1 0,-1 1,1-1,-1 0,0 0,1 1,-1-1,0 1,0-1,1 0,-1 1,0 0,0-1,0 1,0-1,0 1,0 0,0 0,1-1,-1 1,0 0,0 0,0 0,0 0,0 0,0 0,0 0,0 1,0-1,0 0,0 0,0 1,0-1,1 1,-1-1,0 1,-6 3,0 1,0 1,1-1,0 1,0 0,1 1,0-1,0 1,0 0,1 0,0 1,0-1,1 1,-1 3,3-8,-12 30,2 2,2 0,1 0,2 0,1 1,2 0,2 0,1 0,1 0,2 1,-1 40,55 358,-57-145,1-281,-1 0,-1 0,1 0,-2 0,1 0,-1-1,0 1,-1 0,0-1,0 1,-1-1,0 0,-1 0,0-1,0 1,0-1,-1 0,0-1,0 1,-5 3,9-9,1 0,-1 0,0 0,0 0,0-1,0 1,0 0,0-1,0 0,0 1,0-1,0 0,0 0,0 0,0 0,0 0,0 0,0-1,0 1,0-1,0 0,0 1,0-1,0 0,0 0,0 0,1 0,-1 0,0-1,1 1,-1-1,1 1,0-1,-1 1,1-1,0 0,0 0,-34-71,16-29,16 71</inkml:trace>
  <inkml:trace contextRef="#ctx0" brushRef="#br0" timeOffset="55398.552">15071 1292,'0'5,"0"1</inkml:trace>
  <inkml:trace contextRef="#ctx0" brushRef="#br0" timeOffset="56118.901">15918 1829,'36'6,"0"-2,0-1,0-2,1-2,-1-1,0-2,10-3,-38 5,1-2,-1 1,0-1,0 0,0-1,-1 0,0 0,0 0,0-1,0 0,-1 0,0-1,-1 0,1 0,-1-1,0 1,-1-1,0 0,0 0,-1 0,0-1,0 1,-1-1,0 0,-1-1,-1 6,0-1,0 0,0 0,-1 0,0 0,0 0,0 0,0 1,-1-1,0 1,0-1,0 1,-1-1,0 1,1 0,-1 0,-1 1,1-1,0 0,-1 1,0 0,0 0,0 0,0 1,0-1,0 1,-1 0,1 0,-1 0,0 1,0-1,1 1,-1 0,0 1,0-1,0 1,0 0,0 0,0 1,0-1,1 1,-1 0,0 1,0-1,1 1,-1 0,1 0,-1 0,1 1,0-1,-3 3,-2 0,0 1,1 0,0 0,0 1,0 0,1 0,0 1,1 0,-1 0,1 0,1 1,0 0,0 0,1 0,0 1,0 0,1-1,0 1,1 0,1 1,-1-1,1 0,1 5,-1-8,0 0,0 0,1 0,0-1,1 1,-1 0,1 0,1 0,-1 0,1 0,0-1,1 1,0-1,0 0,0 0,1 0,-1 0,1 0,1-1,-1 1,1-1,0-1,0 1,5 3,1-2,1 0,1-1,-1-1,1 1,-1-2,1 0,0 0,0-2,1 1,-1-2,0 1,0-2,1 0,-1-1,0 0,0 0,0-2,-1 0,1 0,-1-1,0 0,0-2,5-2,4-2,-1-1,0 0,-1-2,-1 0,0-1,-1-1,0 0,-2-2,0 1,-1-2,0 0,-2-1,0 0,-1-1,-1 0,-2 0,3-8,-3 7,-5 16,1 0,-1-1,0 1,-1-1,1 0,-1 0,-1 0,1 0,-1 0,-1 0,1 0,-1 0,0-1,-1 1,0 0,0 0,0 0,-1 0,0 0,0 0,-1 0,-1-1,2 6,0 1,0-1,0 1,0 0,0-1,-1 1,1 0,0 1,-1-1,1 0,0 1,-1-1,1 1,-1 0,1-1,-1 1,1 1,-1-1,1 0,-1 1,1-1,-1 1,1-1,0 1,-1 0,1 0,0 0,0 1,0-1,0 0,0 1,0 0,-1 0,-56 65,57-65,1 1,0 0,0 0,0 0,0 0,0 0,0 1,1-1,0 0,0 0,0 0,0 0,0 1,0-1,1 0,-1 0,1 0,0 0,0 0,0 0,1 0,-1 0,1 0,-1-1,1 1,0 0,0-1,0 0,1 1,-1-1,0 0,1 0,-1 0,1-1,0 1,0-1,0 1,-1-1,1 0,3 1,44 13,-42-14,-1 0,1 0,-1 1,0 0,0 0,0 1,0 0,0 0,0 1,-1 0,0 0,0 0,0 1,0 0,0 0,-1 0,0 1,-1 0,1 0,-1 0,0 0,0 1,-1 0,6 135,-9-139,0-1,0 0,0 0,0 0,1 0,-1 0,0 0,1 0,0 0,-1 0,1 0,0 0,0 0,0 0,0 0,1 0,-1-1,0 1,1-1,-1 1,1-1,-1 1,1-1,0 0,0 0,-1 1,1-1,0-1,0 1,0 0,0 0,0-1,0 1,0-1,1 0,-1 0,0 1,1-2,18-1</inkml:trace>
  <inkml:trace contextRef="#ctx0" brushRef="#br0" timeOffset="56499.666">17047 1857,'15'-3,"1"0,-1 0,0-2,0 0,0 0,-1-1,0-1,0-1,-1 0,1-1,-2 0,0-1,0 0,4-5,-10 11,-1 1,0-1,0 0,0 0,-1-1,1 0,-1 1,0-1,0-1,-1 1,0 0,0-1,0 0,0 0,-1 0,0 0,0 0,-1 0,0 0,0-1,0 1,-1 0,0-1,0 1,-1-5,0 9,0 1,0-1,0 0,0 1,0-1,0 1,0 0,-1-1,1 1,-1 0,1 0,-1 0,1 0,-1 0,1 0,-1 0,0 0,0 1,1-1,-1 1,0-1,0 1,0 0,0-1,1 1,-1 0,0 0,0 1,0-1,0 0,0 1,1-1,-1 1,0-1,0 1,1 0,-1 0,0 0,0 0,-64 43,58-38,-1 1,1 0,0 1,0 0,1 0,0 1,1-1,0 2,0-1,1 1,0-1,1 1,0 1,0-1,1 0,0 1,1 0,1 0,-1-1,2 1,-1 0,2 0,-1 0,2 0,0 4,3-9,0 0,0-1,0 0,1 0,0 0,0-1,0 1,1-2,0 1,-1-1,1 0,0 0,1-1,-1 1,0-2,1 1,-1-1,1 0,-1-1,1 0,-1 0,1 0,-1-1,1 0,-1-1,3-1,7 3,8-2</inkml:trace>
  <inkml:trace contextRef="#ctx0" brushRef="#br0" timeOffset="56886.309">17498 1913,'101'-157,"-72"117,-28 41,1-1,-1 0,0 0,0 0,0 1,0-1,0 1,0-1,0 1,0-1,0 1,0-1,0 1,0 0,0 0,0-1,-1 1,1 0,0 0,-1 0,1 0,0 0,-1 0,1 0,-1 0,1 0,-1 0,0 0,0 0,1 0,-1 1,0-1,0 0,0 0,0 1,3 5,-2-1,2 0,-1 0,1-1,0 1,0-1,0 0,1 0,0 0,0 0,0 0,0-1,1 0,0 0,0 0,0-1,0 0,0 0,1 0,-1 0,1-1,0 0,0 0,0 0,0-1,0 0,5 0,-2-2,0 0,1-1,-1 0,0 0,0-1,0 0,0-1,-1 0,1 0,-1-1,0 0,-1 0,1-1,-1 0,0-1,0 1,-1-1,0-1,0 1,-1-1,1 0,-2 0,1 0,-1-1,0 0,16-45,-12 30</inkml:trace>
  <inkml:trace contextRef="#ctx0" brushRef="#br0" timeOffset="57132.734">18204 1095,'-14'43,"-5"34,1 8,3-5,5-12,3-13,4-10,1-9,7-5,2-3,4-2,1 0,3-5,-1-6</inkml:trace>
  <inkml:trace contextRef="#ctx0" brushRef="#br0" timeOffset="57384.99">17922 1462,'38'-10,"27"-2,8-1,-4 4,-14 2</inkml:trace>
  <inkml:trace contextRef="#ctx0" brushRef="#br0" timeOffset="88744.526">19248 1603,'-1'20,"-2"1,-1 0,-1-1,0 0,-2 0,0-1,-3 5,-2 7,-52 113,58-118,5-19,6-16,115-214,-51 118,-69 105,0 1,0-1,0 0,0 1,0-1,0 0,1 0,-1 1,0-1,0 0,1 1,-1-1,0 0,0 0,1 1,-1-1,0 0,1 0,-1 0,0 0,0 1,1-1,-1 0,1 0,-1 0,0 0,1 0,-1 0,0 0,1 0,-1 0,0 0,1 0,-1 0,0 0,1 0,-1 0,0 0,1 0,-1-1,0 1,1 0,-1 0,0 0,1-1,-1 1,0 0,0 0,1-1,-1 1,0 0,0 0,0-1,1 1,-1 0,0-1,0 1,0 0,0-1,0 1,1 0,-1-1,0 1,0 0,0-1,0 1,0-1,3 35,-3-23,2 14,1 1,1-1,1 0,2 0,0-1,2 1,3 5,-10-27,0 1,0 0,0-1,1 1,-1-1,1 0,0 0,0 0,0 0,1 0,-1-1,1 0,-1 1,1-1,0 0,0-1,-1 1,1-1,1 0,-1 0,0 0,0 0,0-1,0 1,1-1,-1 0,0-1,0 1,0-1,1 1,-1-1,0-1,0 1,0 0,0-1,-1 0,1 0,0 0,-1-1,1 1,-1-1,0 1,0-1,0 0,1-2,3-11,0-1,-1 0,-1 0,0 0,-2 0,0-1,0-15,-1 23,24-122,-25 121</inkml:trace>
  <inkml:trace contextRef="#ctx0" brushRef="#br0" timeOffset="89597.273">19982 1687,'-22'5,"-1"1,1 0,1 2,-1 1,1 0,1 1,-9 7,21-12,1 0,-1 0,2 0,-1 1,0 0,1 1,0-1,1 1,0 0,0 1,0-1,1 1,0 0,0 0,1 1,0-1,0 0,1 1,1 0,-2 5,3-11,-1-1,1 1,0 0,-1-1,1 1,0 0,1-1,-1 1,0 0,1-1,-1 1,1-1,0 1,0 0,0-1,0 0,0 1,1-1,-1 0,1 0,-1 0,1 0,0 0,0 0,0 0,0 0,0-1,0 1,1-1,-1 1,0-1,1 0,-1 0,1 0,-1-1,1 1,0 0,-1-1,1 0,0 0,-1 1,1-1,0-1,-1 1,2-1,128-74,-110 59,104-107,-99 101,-27 22,1 0,-1 0,1-1,-1 1,1 0,-1 0,1 0,-1 0,1 0,-1 0,1 0,-1 0,1 0,-1 0,1 0,-1 0,1 1,-1-1,1 0,-1 0,1 0,-1 1,0-1,1 0,-1 1,1-1,-1 0,0 1,1-1,-1 0,0 1,1-1,-1 1,0-1,0 1,1-1,-1 0,0 1,0-1,0 1,0-1,0 1,1-1,-1 1,0-1,0 1,0-1,0 1,-1-1,1 1,0-1,0 1,0-1,0 1,0-1,-1 1,1-1,0 1,0-1,-1 1,1-1,-2 5,1-1,0 1,0 0,1 0,-1-1,1 1,0 0,0 0,1 0,0-1,-1 1,1 0,1 0,-1-1,1 1,0-1,0 0,0 1,1-1,-1 0,1 0,0 0,0-1,0 1,1-1,-1 0,1 0,0 0,0 0,0 0,0-1,0 0,1 0,-1 0,1 0,-1-1,5 1,1-3,0-2,0 1,0-1,-1 0,1-1,-1 0,0-1,0 1,0-2,0 0,-1 0,0 0,0-1,-1 0,0 0,0-1,-1 0,0 0,0-1,-1 0,194-288,-186 277,-2 0,0-1,-1 0,-1-1,-2 0,0-1,-1 0,-1 0,-1 0,-1 0,-1-1,-1 1,-2-7,1 27,0 1,0-1,0 1,-1-1,0 1,1-1,-1 1,0 0,0-1,0 1,0 0,-1 0,1 0,-1 0,1 0,-1 0,0 0,1 0,-1 0,0 1,0-1,0 1,-1 0,1 0,0-1,0 1,-1 0,1 1,0-1,-1 0,1 1,-1 0,1-1,-1 1,1 0,-1 0,0 0,1 1,-1-1,1 0,0 1,-1 0,1 0,-1-1,1 2,0-1,0 0,-1 0,1 1,0-1,0 1,1-1,-1 1,0 0,0 0,1 0,-2 1,-5 7,0 1,1-1,1 1,-1 1,2-1,-1 1,2 0,-1 0,2 1,0-1,0 1,1-1,1 1,0 0,1 0,0 0,1 0,0-1,1 1,0 0,1-1,1 1,0-1,1 0,2 5,13 26,-3 1,-2 1,-1 0,2 25,-13-53,0 0,-1 1,-1-1,-1 0,-1 1,0-1,-1 0,-2 8,3-24,1 0,0 0,0-1,-1 1,1 0,0 0,-1-1,1 1,-1 0,1 0,-1-1,1 1,-1-1,1 1,-1 0,0-1,1 1,-1-1,0 1,1-1,-1 0,0 1,0-1,1 0,-1 1,0-1,0 0,0 0,1 0,-1 0,0 0,0 0,0 0,0 0,0 0,1 0,-1 0,0-1,0 1,0 0,1 0,-1-1,0 1,0-1,1 1,-1-1,0 1,1-1,-1 1,1-1,-1 1,0-1,1 0,-1 1,1-1,0 0,-1 0,1 1,0-1,-1 0,1 0,0 0,0 0,-8-14</inkml:trace>
  <inkml:trace contextRef="#ctx0" brushRef="#br0" timeOffset="89844.084">20236 1519,'43'0,"39"-5,9-7,0 0,-12 1,-13-2,-14 0,-11 4,-8 2,-9-1,-4-1,-5 3</inkml:trace>
  <inkml:trace contextRef="#ctx0" brushRef="#br0" timeOffset="90860.352">20914 1659,'-2'47,"0"-34,1 1,1-1,-1 1,2-1,0 0,1 1,0-1,1 0,0 0,1 0,0 0,1-1,1 0,2 4,-5-13,-1 0,1 0,0 0,0-1,0 1,0-1,0 0,0 0,1 0,-1-1,1 1,-1-1,1 1,0-1,-1 0,1-1,0 1,0-1,0 0,-1 1,1-2,0 1,0 0,0-1,-1 0,1 0,0 0,-1 0,1 0,-1-1,3-1,98-73,2-54,-91 122,-24 39,3-13,5-13,0 0,0 0,0 0,1 0,0 0,0 0,0 0,0 0,1 0,0 0,0 0,0 0,1 0,0 0,-1 0,2-1,-1 1,1-1,-1 0,1 0,0 0,1 0,-1 0,1 0,-1-1,1 0,0 0,0 0,1 0,-1-1,0 1,1-1,0 0,-1-1,1 1,0-1,0 0,0 0,0 0,0-1,0 0,0 0,1 0,13-6,-1 0,1-2,-1 0,0-1,-1 0,0-2,-1 0,0-1,-1-1,0 0,-1-1,0 0,-1-1,-1-1,0 0,-1-1,-3 7,1 0,-2 0,1-1,-1 0,-1 0,0 0,-1-1,0 0,-1 0,0-1,-1 1,0-1,-1 0,0 0,-1-8,0 19,-1 0,0 1,0-1,0 0,0 1,0-1,0 0,-1 1,1-1,0 0,-1 1,1-1,-1 0,0 1,0-1,1 1,-1-1,0 1,0 0,0-1,-1 1,1 0,0 0,0 0,-1 0,1 0,0 0,-1 0,1 0,-1 0,1 1,-1-1,0 1,1-1,-1 1,0-1,1 1,-1 0,0 0,1 0,-1 0,0 0,1 0,-1 1,0-1,0 1,-71 37,67-33,0-1,0 1,1 0,0 0,0 0,0 1,1 0,0 0,0 0,0 0,1 1,0 0,0-1,1 1,0 0,0 0,0 0,1 1,0-1,1 0,-1 5,4-8,1 0,-1-1,0 1,1-1,-1 0,1 0,0 0,0-1,1 1,-1-1,0 0,1 0,-1-1,1 1,-1-1,1 0,0 0,0-1,-1 1,1-1,0 0,0 0,0-1,-1 1,1-1,0 0,0-1,7 2,180-43,-191 43,0-1,0 1,0-1,0 1,0 0,0-1,0 1,0 0,1 0,-1 0,0 0,0 0,0 0,0 0,0 0,0 0,0 0,0 1,0-1,0 0,0 1,0-1,0 1,0-1,0 1,0 0,0-1,0 1,-1 0,1 0,0-1,-1 1,1 0,0 0,-1 0,1 0,-1 0,1 0,-1 0,1 0,-1 0,0 0,0 0,0 0,1 0,-1 0,0 0,0 0,0 0,0 0,-1 0,1 1,0-1,0 0,-1 0,1 0,-1 0,-19 64,17-58,0-2,0 0,0 0,1 1,0-1,0 0,0 1,1-1,0 1,0 0,0-1,0 1,1 0,0-1,1 1,-1 0,1-1,0 1,0 0,3 4,6 3</inkml:trace>
  <inkml:trace contextRef="#ctx0" brushRef="#br0" timeOffset="91477.726">22296 1574,'-45'34,"2"2,1 2,2 2,-25 32,62-70,1-1,-1 1,1 0,0 0,0 1,0-1,0 0,0 1,0-1,1 1,-1-1,1 1,0 0,0 0,0 0,0 0,0-1,0 1,1 0,0 0,-1 0,1 0,0 1,0-1,1 0,-1 0,1 0,0-1,-1 1,1 0,0 0,1 0,-1 0,0-1,1 1,0-1,-1 1,1-1,0 0,0 1,1-1,-1 0,0 0,1-1,-1 1,2 0,7-2,1 0,0-1,-1 0,1-1,-1 0,0-1,1-1,-1 0,-1 0,1-1,-1 0,1-1,-2 0,1 0,-1-1,0-1,0 1,-1-2,0 1,0-1,0-1,88-109,-95 197,-2-74,1 1,0-1,-1 1,1-1,1 1,-1-1,1 1,0-1,0 0,0 1,0-1,1 0,0 0,0 0,0 0,0 0,1 0,-1-1,1 1,0-1,0 1,0-1,1 0,-1 0,1-1,0 1,0-1,-1 0,1 0,1 0,-1 0,0-1,0 1,1-1,0 0,11-2,0 0,-1-1,1-1,-1 0,1-1,-1-1,0 0,0-1,-1-1,0 0,0-1,-1 0,0-2,0 1,-1-1,0-1,-1 0,0-1,5-7,10-9,-1 0,-1-2,-2 0,-1-2,-1-1,-2 0,-1-1,-2-1,-1 0,-2-1,5-28,-13 48,-1 0,0-1,-2 1,0-1,0 1,-2-1,0 1,-3-15,3 25,0 0,0 0,-1 0,0 0,0 1,0-1,-1 0,1 1,-2 0,1-1,0 1,-1 0,0 1,0-1,-1 1,1 0,-1 0,0 0,0 0,0 1,0 0,-1 0,1 1,-1-1,0 1,-1 1,1-1,-1 1,0 1,0-1,0 1,0 0,1 1,-1 0,0 0,0 0,0 1,1 0,-1 0,1 1,0-1,-1 2,1-1,1 1,-1-1,0 2,1-1,0 0,0 1,-4 5,-1 2,0 0,0 0,1 1,1 1,1-1,-1 1,2 1,0-1,1 1,-2 8,3-3,0 1,2-1,0 1,1 0,1-1,1 1,1 0,1-1,1 1,0-1,2 0,0 0,2-1,0 1,1-2,0 1,2-1,0-1,1 0,1 0,0-2,1 1,4 1,13 13,2 0,1-3,1 0,1-3,2-1,18 8,145 58,-171-76</inkml:trace>
  <inkml:trace contextRef="#ctx0" brushRef="#br0" timeOffset="92577.727">0 2873,'41'3,"0"-2,0-2,-1-2,1-1,38-10,-67 13,0-1,-1 0,1 0,-1-1,0-1,0 0,0 0,0-1,-1 0,0-1,0 0,0-1,-1 0,0-1,0 0,-1 0,0 0,0-1,-1-1,0 1,-1-1,0 0,2-6,-4 5,-2 5,1 1,-1-1,1 0,-2 0,1 0,-1 0,1 0,-2 0,1 0,-1 0,0 0,0 0,-1 0,1 0,-1-1,-1 1,1 0,-1 1,0-1,0 0,-2-2,3 7,0 0,0 1,1-1,-1 0,0 1,0-1,0 0,0 1,0-1,1 1,-1 0,0-1,0 1,0 0,0-1,-1 1,1 0,0 0,0 0,0 0,0 0,0 0,0 0,0 1,0-1,0 0,0 0,0 1,0-1,0 1,0-1,0 1,1-1,-1 1,0-1,0 1,0 0,1 0,-1-1,0 1,1 0,-1 0,0 0,1 0,-1 0,1 0,-20 47,14 155,9-127,1-4,-4-1,-2 1,-4-1,-2 0,-4 0,-3-1,-23 64,34-120,-1 1,-1-1,0-1,-1 1,-1-1,0 0,0-1,-2 0,1 0,-1-1,-1 0,0-1,-1 0,0-1,0 0,-1-1,0 0,-10 3,5-5</inkml:trace>
  <inkml:trace contextRef="#ctx0" brushRef="#br0" timeOffset="92914.719">29 3324,'41'-32,"0"1,2 3,1 1,43-18,195-52,-190 26,-91 70,-1 1,0 0,1-1,-1 1,0-1,1 1,-1 0,0-1,1 1,-1 0,1-1,-1 1,1 0,-1 0,1 0,-1-1,1 1,-1 0,1 0,-1 0,1 0,-1 0,1 0,0 0,-1 0,1 0,-1 0,1 0,-1 1,1-1,-1 0,1 0,-1 0,1 1,-1-1,0 0,1 0,-1 1,1-1,-1 1,1-1,-1 0,0 1,1-1,-1 1,0-1,0 0,1 1,-1-1,0 1,0-1,0 1,0-1,1 1,-1-1,0 1,0 0,0-1,0 1,0-1,0 1,0-1,0 1,-1-1,1 1,0-1,0 1,0-1,-1 1,2 50,-1-43,2 105,4-94</inkml:trace>
  <inkml:trace contextRef="#ctx0" brushRef="#br0" timeOffset="93596.201">791 3437,'110'-217,"-15"38,-93 174,1 1,-1-1,0 1,-1-1,1 0,-1 0,0 1,0-1,0 0,-1 0,0 0,0 0,0 0,-1 0,1 0,-1 0,-1-4,-18 39,2 7,14-31,0 0,1 1,-1 0,1 0,0 0,1 0,0 0,0 0,1 1,-1-1,2 1,-1-1,1 8,3-11,0-1,0 1,1-1,0 0,-1 0,1 0,0-1,0 1,0-1,1 0,-1 0,0-1,1 1,0-1,-1 0,1 0,-1 0,1-1,0 0,0 1,-1-2,1 1,0-1,-1 1,1-1,2-1,6 1,13-1,-20 1,0 0,-1 0,1 0,0 1,0 0,-1 0,1 0,0 1,0 0,-1 0,1 1,0-1,-1 1,1 0,-1 1,0-1,2 2,-5 1,-1-1,1 1,-1 0,-1 0,1-1,0 1,-1 0,0 0,0 0,-1 0,0-1,1 1,-1 0,-1-1,1 1,-1 0,0-1,0 1,0-1,0 0,-1 0,-2 3,-5 7,8-13,0 0,0 0,1 0,-1 0,0 1,1-1,-1 0,1 1,-1-1,1 1,0-1,0 1,0-1,0 1,0 0,0 0,0 0,0 0,1 0,-1-1,1 1,-1 0,1 0,0 0,0 0,0 0,0 0,0 1,0-1,0 0,1-1,-1 1,1 0,0 0,-1 0,1 0,0 0,0 0,0-1,0 1,1 0,-1-1,0 1,1-1,-1 0,1 1,0-1,43-3,-22-4</inkml:trace>
  <inkml:trace contextRef="#ctx0" brushRef="#br0" timeOffset="94096.311">1384 3268,'15'-5,"6"-1,-1-1,1 0,-1-2,-1 0,0-1,0-1,-1-1,1-2,-17 13,0 0,0-1,0 1,0-1,0 0,-1 0,1 1,-1-1,1 0,-1 0,0 0,1-1,-1 1,0 0,-1 0,1-1,0 1,-1 0,1-1,-1 1,0-1,1 1,-1-1,0 1,-1 0,1-1,0 1,-1-1,1 1,-1 0,0-1,0 1,0 0,0 0,0 0,0 0,-1 0,1 0,-1 0,1 0,-1 0,0 0,0 1,0-1,0 1,0 0,0-1,0 1,0 0,0 0,-1 0,0 0,-3 0,1 0,-1 0,0 0,0 0,1 1,-1 0,0 1,0-1,1 1,-1 0,0 0,1 1,-1 0,1 0,-1 0,1 1,0-1,0 1,0 0,1 1,-1-1,1 1,-1 0,1 0,1 0,-2 2,-2 2,0 0,0 1,1-1,1 1,-1 1,2-1,-1 1,1 0,0 0,1 0,1 0,-1 1,2-1,-1 1,3-5,0 0,0-1,0 1,1 0,0-1,0 1,0-1,1 0,0 0,0 0,0 0,0 0,1-1,0 1,0-1,0 0,0 0,1-1,0 1,0-1,0 0,0 0,0 0,0-1,1 0,-1 0,1-1,-1 1,1-1,0 0,0-1,0 1,-1-1,1 0,0-1,0 1,0-1,-1 0,1-1,-1 1,1-1,-1 0,1-1,1 0,23-9,0 0,-1-2,-1-1,0-1,-1-1,0-2,0-2,-12 7</inkml:trace>
  <inkml:trace contextRef="#ctx0" brushRef="#br0" timeOffset="95115.557">2061 3098,'-6'-2,"-1"-1,0 1,0 0,0 1,0-1,0 2,0-1,0 1,-1 0,1 0,0 1,0 0,0 0,0 1,0-1,0 2,0-1,1 1,-1 0,1 0,0 1,0 0,0 0,0 0,1 1,0 0,0 0,0 0,0 1,1 0,0-1,0 2,0-1,1 0,0 1,0 1,-30 86,32-91,1 0,-1 1,1-1,-1 0,1 0,0 0,0 0,1 0,-1 0,1 0,-1 0,1 0,0 0,0 0,0 0,0 0,1 0,-1-1,1 1,0-1,0 1,0-1,0 1,0-1,0 0,1 0,-1 0,1 0,-1-1,2 1,1-1,1-1,-1 1,1-2,-1 1,0 0,1-1,-1 0,1 0,-1-1,0 0,0 1,0-2,0 1,0-1,0 1,-1-1,1 0,-1-1,0 1,0-1,1-1,6-3,12-10,-1 0,-1-2,-1 0,0-1,-2-1,0-1,-2-1,3-5,31-57,-69 113,-9 32,3 0,2 1,3 2,3 0,-7 49,-35 266,58-359,-1-12,1 0,0 1,0-1,1 0,0 1,0-1,0 0,1 1,0-1,0 0,1 0,0 0,0 0,0 0,1 0,-1 0,2 1,-1-7,1 1,-1-1,0 1,1-1,-1 0,0 0,1 0,-1-1,0 1,1-1,-1 0,0 0,0 0,0 0,0-1,0 1,0-1,0 0,0 0,0 0,-1 0,1 0,-1-1,0 1,0-1,0 1,0-1,0 0,1-2,1 1,2-2,5-4,0-1,0-1,-1 0,0 0,-1-1,0 0,-1-1,-1 0,0 0,-1 0,2-8,-8 18,-1 0,0 0,0 0,0-1,0 1,-1 0,0 1,0-1,0 0,0 0,0 1,-1-1,0 1,0 0,1 0,-2 0,1 0,0 0,-1 1,1-1,-1 1,0 0,0 0,1 1,-1-1,-1 1,1-1,0 1,0 1,0-1,-1 1,1-1,0 1,0 0,-3 1,-14-6,-154-35,74 29,121 10,-1-1,1-1,-1-1,0-1,0 0,-1-1,1-2,14-7,156-109,-182 117,-1 1,1-1,-2 0,1-1,-1 1,0-1,0 0,-1 0,0-1,2-6,-1-3</inkml:trace>
  <inkml:trace contextRef="#ctx0" brushRef="#br0" timeOffset="95465.978">2372 3155,'-5'10,"1"0,1 0,0 0,0 1,1 0,0-1,1 1,0 0,1 0,0 0,0 0,2-1,-1 1,1 0,1-1,0 1,2 6,-3-15,0 1,0 0,0-1,0 0,0 1,0-1,1 0,-1 0,1 0,-1 0,1-1,0 1,0-1,0 1,0-1,0 0,0 0,0-1,0 1,0-1,0 1,0-1,0 0,1 0,-1 0,0-1,0 1,0-1,0 1,0-1,0 0,0 0,0-1,0 1,0-1,-1 1,1-1,93-74,-81 58,-2-1,0-1,-1 0,-1-1,-1 0,-1 0,5-20,-11 32,10-36,-9 24</inkml:trace>
  <inkml:trace contextRef="#ctx0" brushRef="#br0" timeOffset="96199.669">2766 3240,'11'1,"0"0,-1-1,1 0,0-1,0 0,-1-1,1 0,-1 0,0-1,1-1,-1 0,-1 0,1-1,-1 0,1 0,-2-1,1-1,0 1,-1-1,-1-1,4-3,-10 9,0-1,0 1,0-1,-1 1,1-1,0 1,-1-1,0 1,0-1,0 1,0-1,0 0,0 1,0-1,-1 1,0-1,1 1,-1-1,0 1,0-1,0 1,0 0,-1 0,1-1,-1 1,1 0,-1 0,0 0,0 1,0-1,0 0,0 1,0-1,0 1,-1 0,1 0,0-1,-1 2,1-1,-1 0,1 0,-1 1,1-1,-1 1,1 0,-1 0,0 0,1 0,-1 0,1 1,-1-1,-1 1,-6 2,0 0,1 1,-1 0,1 1,0 0,0 0,0 1,1 0,0 1,0-1,0 2,1-1,0 1,1 0,-1 0,2 1,-1 0,1 0,1 0,-1 1,2-1,-1 1,1 0,1 0,0 1,0-1,1 0,0 0,1 1,0-1,1 1,0-1,2 9,-1-13,1 1,0 0,0-1,1 1,0-1,0 0,0 0,1 0,-1-1,2 0,-1 0,0 0,1 0,0-1,0 0,0 0,1-1,-1 0,1 0,0 0,0-1,0 0,0 0,0-1,0 0,0 0,1 0,6-2,0 2,-1-1,1-1,0 0,0-1,-1-1,1 0,-1-1,0 0,0-1,0-1,0 0,-1 0,0-1,-1-1,1 0,-1-1,-1 0,0 0,0-1,-1-1,3-4,1-3,-1 3</inkml:trace>
  <inkml:trace contextRef="#ctx0" brushRef="#br0" timeOffset="96693.699">3162 3352,'190'-225,"-167"202,-8 42,-15-13,0 0,0 0,0 1,1-1,0 0,0 0,1 0,-1 0,1 0,1-1,-1 1,1 0,0-1,0 0,0 1,1-1,0-1,0 1,0-1,1 1,0-1,-1 0,1-1,1 1,-1-1,0 0,5 2,-4-3,0-1,1 1,-1-1,1 0,-1 0,1-1,-1 0,1 0,0 0,-1-1,1 0,-1 0,0-1,1 0,-1 0,0-1,0 1,0-1,-1 0,1-1,-1 1,1-1,-1 0,3-4,41-106,-36 72,-10 34</inkml:trace>
  <inkml:trace contextRef="#ctx0" brushRef="#br0" timeOffset="96998.837">4093 2985,'-46'18,"0"1,2 3,0 1,1 2,-3 6,42-30,0 1,0 0,1 0,-1 0,1 0,-1 1,1 0,0-1,0 1,0 0,1 0,-1 1,0-1,1 0,0 1,0 0,0-1,1 1,-1 0,1 0,0 0,0 0,0 0,0 0,1 0,0 0,0 0,0 1,0-1,0 0,1 0,0 0,0 0,0 0,0 0,1 0,0-1,0 1,0 0,0 0,7 2,-1-1,1 0,0-1,1 0,-1 0,1-1,-1-1,1 1,0-1,0-1,0 0,0 0,0-1,0-1,0 1,0-2,0 1,0-1,0-1,0 0,8-4,103-79,-95 63,-13 12</inkml:trace>
  <inkml:trace contextRef="#ctx0" brushRef="#br0" timeOffset="97560.991">4291 2985,'-11'17,"2"0,0 0,1 1,1 0,0 0,2 1,0 0,1 0,-2 19,7-34,0-1,0 1,0-1,1 1,-1-1,1 0,0 0,0 0,0 0,0 0,0 0,1 0,-1-1,1 1,0-1,0 1,0-1,0 0,0-1,0 1,1 0,-1-1,0 0,1 1,-1-1,1-1,0 1,-1-1,1 1,-1-1,1 0,0 0,-1 0,1-1,0 1,-1-1,1 0,-1 0,1 0,-1-1,0 1,1-1,-1 0,0 0,0 0,0 0,0 0,-1-1,15-9,-2 0,1-1,-2-1,0 0,0-1,-2 0,0-1,-1 0,0-1,-1-1,0-3,-7 17,6-12,0 1,1 1,1 0,0 0,1 1,0 0,7-3,-18 15,0 0,0 0,0 1,0-1,0 0,0 1,0-1,1 1,-1 0,0-1,0 1,0 0,1-1,-1 1,0 0,1 0,-1 0,0 0,0 1,1-1,-1 0,0 0,0 1,1-1,-1 1,0-1,0 1,0-1,0 1,0 0,0 0,0-1,0 1,0 0,0 0,0 0,0 0,0 0,-1 0,1 0,0 0,-1 1,1-1,-1 0,0 0,1 0,-1 1,0-1,17 67,-16-64,46 340,-6-101,-40-238,0 0,0 1,0-1,0 0,-1 0,0 1,0-1,-1 0,1 0,-1 1,0-1,0 0,-1 0,0 0,0 0,0 0,0-1,-1 1,0 0,0-1,0 0,0 0,-1 0,1 0,-1 0,0-1,0 0,-1 0,1 0,-1 0,-2-2,0 0,0-1,0 0,0 0,0 0,0-1,0 0,0-1,0 1,0-1,1-1,-1 1,1-1,-1 0,1-1,0 1,0-1,1-1,-1 1,1-1,0 0,0 0,0 0,1-1,0 1,0-1,0 0,1-1,0 1,0 0,0-1,1 0,0 0,0 1,1-1,0 0,0 0,1 0,0-1,0 1,0 0,1 0,0 0,1 0,0-2,3-10,0 0,1 0,1 1,0 0,2 0,0 1,1 0,0 0,1 1,1 1,1 0,0 0,1 2,1-1,0 2,1 0,0 1,0 1,1 0,1 1,8-3,184-59,-177 63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1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85,'1'0,"0"0,1 0,-1 1,0-1,1 1,-1-1,0 1,0-1,0 1,0 0,0-1,0 1,0 0,0 0,0 0,0 0,0 0,0 0,0 0,-1 0,1 0,0 1,-1-1,1 0,-1 0,0 0,1 1,-1-1,0 0,0 1,1-1,-1 0,0 1,0-1,-1 0,1 1,0-1,0 0,-1 0,1 1,0-1,-1 0,0 0,1 0,-1 1,0-1,1 0,-1 0,0 0,-1 1,-88 201,44-101,61-135,147-208,-101 178,-60 64,1-1,-1 1,1-1,-1 1,1 0,-1 0,0 0,1 0,-1 0,0 0,0 0,0 0,0 1,0-1,0 0,0 1,0-1,0 0,0 1,-1-1,1 1,-1-1,1 1,-1 0,0-1,1 1,-1-1,0 1,0 0,0-1,0 1,0 0,-1-1,1 1,-1-1,1 1,-1 0,1-1,-1 1,0-1,0 1,-7 38,5-31,0 0,1 0,0 0,0 1,1-1,0 1,1-1,0 0,0 1,1-1,0 1,1-1,0 0,1 0,0 0,2 5,-3-11,0 0,0-1,0 1,0-1,0 1,0-1,1 0,-1 0,1 0,-1 0,1-1,0 1,0-1,0 1,0-1,0 0,0 0,0 0,0-1,1 1,-1-1,0 0,0 0,0 0,1 0,-1 0,0-1,0 1,0-1,0 0,0 0,0 0,0-1,0 1,2-1,4-3,0 0,0-1,0 0,-1 0,0-1,0 0,-1 0,1-1,-2 0,3-4,0 0,-1-1,0 0,-1 0,-1-1,0 0,0 0,-2 0,0-1,0 1,-2-1,1-9,-6 3,-2 4</inkml:trace>
  <inkml:trace contextRef="#ctx0" brushRef="#br0" timeOffset="318.734">769 283,'22'-11,"-1"-2,-1 0,0-1,-1-1,-1-1,0-1,-1 0,-1-1,-1-1,5-8,-18 25,-1 0,1 0,-1 0,1-1,-1 1,0-1,0 1,0-1,0 1,0-1,-1 1,1-1,-1 0,1 1,-1-1,0 0,0 1,0-1,-1 0,1 1,-1-1,1 1,-1-1,0 0,0 1,0 0,0-1,-1 1,1-1,-1 1,1 0,-1 0,0 0,1 0,-1 0,0 1,-1-1,1 0,0 1,0-1,-1 1,1 0,-1 0,1 0,-1 0,1 0,-1 1,1-1,-1 1,0 0,1-1,-1 1,0 0,0 1,-4-1,-1 1,1 1,-1-1,1 1,-1 0,1 1,0 0,0 0,0 0,1 1,-1 0,1 1,0-1,0 1,0 0,1 1,0-1,0 1,0 0,1 0,-1 1,2-1,-1 1,-1 4,-2 4,1 1,1 0,0 0,1 0,1 1,0-1,1 1,1 0,1 0,1 12,2-14,2-1,0 0,0 0,1 0,1-1,0 0,1 0,0-1,1 0,0 0,1-1,1 0,-1-1,2 0,-1-1,1 0,1-1,0 0,0-1,0-1,1 0,0 0,0-2,13 4,1-3,-3-2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5:06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424 227,'-1'-2,"-1"0,1-1,-1 1,1 0,-1 0,0 1,1-1,-1 0,0 1,0-1,0 1,-1-1,1 1,0 0,0 0,-1 0,1 0,-1 0,1 1,-1-1,1 1,-1 0,1-1,-1 1,1 0,-1 1,1-1,-1 0,1 1,-1-1,1 1,-1 0,1 0,0 0,-1 0,1 0,-2 2,-81 56,76-48,0-1,0 2,1-1,0 1,1 0,1 1,0 0,1 0,0 0,1 0,0 1,1 0,0 0,2 0,-1 0,2 0,0 0,1 0,2 13,-3-22,1-1,0 0,1 0,-1 0,1 0,-1-1,1 1,0 0,1-1,-1 1,1-1,-1 0,1 0,0 0,0 0,0 0,1-1,-1 1,1-1,-1 0,1 0,0 0,0 0,0-1,0 0,0 0,0 0,0 0,0 0,4-1,3 1,0 0,-1 0,1-1,0-1,0 0,-1 0,1-1,-1-1,1 1,-1-2,8-2,-5-2,1 0,-1 0,0-1,-1 0,0-1,0-1,-1 0,-1-1,0 0,2-4,-7 10,-1 0,0-1,0 0,0 1,-1-1,0 0,-1-1,0 1,0 0,0-1,-1 0,0 1,0-1,-1 1,0-1,-1 0,1 1,-1-1,-1 0,0 1,-2-7,2 8,0 1,-1-1,0 1,0 0,0 0,-1 0,1 0,-1 1,0 0,-1-1,1 2,-1-1,1 0,-1 1,0 0,-1 0,1 0,0 1,-1 0,0 0,1 0,-1 1,0-1,0 1,0 1,-5-1,10 1,1 1,-1-1,0 1,0-1,1 0,-1 1,0 0,0-1,1 1,-1-1,1 1,-1 0,0-1,1 1,-1 0,1 0,0-1,-1 1,1 0,0 0,-1 0,1-1,0 1,0 0,0 0,0 0,0 0,0 0,0 0,0-1,0 1,0 0,0 0,0 0,1 0,-1 0,0-1,1 1,-1 0,0 0,1-1,-1 1,1 0,0 0,-1-1,1 1,-1-1,2 1,29 33,-17-26,0-1,0-1,0 0,1-1,0-1,0-1,0 0,1 0,-1-2,0 0,1 0,-1-2,1 0,12-2,16 1,-22 0,1-1,-1-1,0-1,0-1,0-1,-1-1,0-1,-1 0,0-2,0 0,-1-2,-1 0,0-1,-1 0,0-2,-1 0,-1-1,7-9,17-54,-39 78,1 0,-1 0,0 0,0 0,1 0,-1 0,-1 1,1-1,0 0,0 0,-1 0,1 0,-1 0,1 0,-1 1,0-1,0 0,0 0,0 1,0-1,0 1,-1-1,1 1,0-1,-1 1,1 0,-1 0,1-1,-1 1,0 0,1 1,-1-1,0 0,0 0,0 1,1-1,-1 1,0 0,0-1,0 1,0 0,0 0,-1 0,-6 1,0 0,0 0,0 1,0 0,1 0,-1 1,1 0,-1 1,1 0,0 0,1 1,-1 0,1 0,0 0,0 1,0 1,1-1,0 1,0 0,1 0,0 0,0 1,0 0,1 0,1 0,-2 4,4-9,0-1,0 1,1-1,-1 0,1 1,0-1,-1 1,1-1,0 1,0 0,1-1,-1 1,0-1,1 1,0-1,-1 0,1 1,0-1,0 0,1 1,-1-1,0 0,1 0,-1 0,1 0,0 0,-1 0,1-1,0 1,0-1,0 1,0-1,1 0,-1 1,0-1,1 0,-1-1,0 1,1 0,1 0,104 12,-107-14,5 0,0 0,0 0,0 0,0 0,1 1,-1 0,0 0,0 1,1 0,-1 0,0 0,0 1,0 0,0 0,-1 1,1-1,-1 1,1 0,-1 1,0-1,0 1,0 0,-1 0,1 1,-1 0,0-1,0 1,-1 0,1 1,-1-1,0 2,0 3,-2 0,1 0,-1 1,0-1,-1 0,-1 0,1 1,-2-1,1 0,-1 0,-1 0,-2 7,-5 25,9-40,0 0,0 1,1-1,-1 0,1 1,0-1,-1 1,1-1,0 0,1 1,-1-1,0 1,1-1,-1 1,1-1,0 0,0 0,-1 1,2-1,-1 0,0 0,0 0,1 0,-1 0,1 0,0 0,-1-1,1 1,0 0,0-1,0 0,0 1,0-1,0 0,1 0,-1 0,0 0,1-1,-1 1,0-1,1 1,-1-1,1 0,-1 0,1 0,-1 0,0 0,1 0,-1-1,2 0,17-4,-2-1</inkml:trace>
  <inkml:trace contextRef="#ctx0" brushRef="#br0" timeOffset="971.758">0 876,'43'0,"58"0,26 0,5-5,0-6,-8-7,-6 1,-4-2,-7-3,-7-2,-6 3,-6 0,-6 4,-10 5,-10 3,-17 5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5:08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1 875,'26'-8,"-1"-2,0 0,-1-2,0 0,-1-2,0 0,-1-2,-1 0,0-1,-1-2,-1 0,-1-1,-1 0,-1-2,4-5,150-199,-46 108,-122 116,0 1,0-1,1 1,-1 0,1 0,-1 0,1 0,-1 0,1 0,-1 1,1-1,0 1,-1 0,1 0,0 0,-1 0,1 0,0 0,-1 1,1-1,0 1,-1 0,1 0,-1 0,1 0,-1 0,0 1,0-1,1 1,-1-1,0 1,0 0,0 0,-1 0,1 0,0 0,-1 0,1 0,-1 1,0-1,0 1,0-1,0 1,0-1,0 2,6 16,-1 0,-1 1,0 0,-2 0,-1 0,0 1,-2-1,0 1,-3 11,3 1,0-22,-1 0,0 0,0 0,-1 0,0 0,-1-1,-1 1,0-1,0 0,-1 0,-1 0,1 0,-2-1,0 0,0-1,0 1,-1-1,-1-1,0 0,0 0,0 0,-1-1,0-1,0 0,-1 0,0-1,0 0,0-1,0 0,-1-1,-10 2,17-4,1 1,0-1,-1 0,1 0,-1-1,0 0,1 0,-1 0,0 0,1 0,-1-1,1 0,-1 0,1 0,0-1,-1 1,1-1,0 0,0-1,0 1,0 0,0-1,1 0,-1 0,1 0,0-1,0 1,0-1,0 1,0-1,1 0,0 0,0 0,0-1,0 1,1 0,-1-1,1 1,0-3,10-37,-3 25</inkml:trace>
  <inkml:trace contextRef="#ctx0" brushRef="#br0" timeOffset="247.849">1270 424,'-14'38,"-5"18,1 3,8-2,6-12</inkml:trace>
  <inkml:trace contextRef="#ctx0" brushRef="#br0" timeOffset="499.122">1158 113,'0'0</inkml:trace>
  <inkml:trace contextRef="#ctx0" brushRef="#br0" timeOffset="865.572">1496 818,'15'-44,"2"1,1 1,2 0,2 1,2 2,2 0,23-26,-48 63,0 0,0 0,0 0,0 0,0 1,1-1,-1 1,1-1,-1 1,1-1,-1 1,1 0,0 0,0 0,0 0,-1 0,1 0,0 0,0 0,0 1,0-1,0 1,0 0,1-1,-1 1,0 0,0 0,0 0,0 1,0-1,0 0,0 1,0 0,0-1,0 1,0 0,0 0,0 0,0 0,-1 0,1 0,0 1,-1-1,2 2,0 4,0 1,0-1,-1 0,0 1,-1 0,1-1,-1 1,-1 0,0 0,0 0,0-1,-1 1,-1 1,1-1,0-1,1 1,-1-1,2 0,-1 1,1-1,0 1,0-1,1 0,0 0,0 0,1 0,0 0,0 0,-2-4,1-1,-1 0,1-1,0 1,-1 0,1 0,0-1,0 1,0-1,0 1,0-1,0 0,1 0,-1 0,0 0,1 0,-1-1,0 1,1-1,-1 1,1-1,-1 0,1 0,-1 0,1 0,-1-1,1 1,-1-1,0 1,1-1,-1 0,0 0,1 0,-1 0,0 0,2-1,73-59,-75 59,112-101,-113 101,0 1,0-1,0 1,0-1,0 1,1 0,-1 0,0 0,1 0,-1 0,1 0,-1 0,1 0,-1 0,1 1,-1-1,1 1,0-1,-1 1,1-1,0 1,0 0,-1 0,1 0,0 0,0 0,-1 0,1 1,0-1,-1 1,1-1,0 1,-1-1,1 1,-1 0,1 0,-1 0,1 0,-1 0,0 0,1 0,-1 0,0 1,0-1,0 0,0 1,0-1,0 1,0-1,0 1,-1-1,1 1,-1 0,1-1,-1 1,1 2,26 140,-18-128</inkml:trace>
  <inkml:trace contextRef="#ctx0" brushRef="#br0" timeOffset="1421.579">2456 537,'-48'281,"10"-138,38-143,0 0,0 0,-1-1,1 1,0 0,0 0,-1-1,1 1,0 0,-1 0,1-1,0 1,-1 0,1 0,0 0,-1 0,1 0,0 0,-1-1,1 1,0 0,-1 0,1 0,0 0,-1 0,1 0,0 1,-1-1,1 0,-1 0,1 0,0 0,-1 0,1 0,0 1,0-1,-1 0,1 0,0 0,-1 1,1-1,0 0,0 0,-1 1,1-1,0 0,0 1,0-1,0 0,-1 1,1-1,0 0,0 1,0-1,0 0,0 1,0-1,0 0,0 1,0-1,0 0,0 1,0-1,0 0,0 1,0-1,1-29,76-165,-63 161,1 1,1 1,2 0,1 1,2 1,0 1,16-14,-29 35,-1 1,1 0,1 0,-1 1,1 0,0 0,0 1,0 0,0 1,1 0,0 1,-1 0,1 0,0 1,5 0,-10 1,1-1,-1 1,0 1,1-1,-1 1,0 0,0 0,0 1,0 0,0-1,0 2,0-1,0 0,-1 1,1 0,-1 0,0 0,0 1,0 0,0-1,-1 1,1 1,-1-1,0 0,0 1,-1-1,1 1,-1 0,0 2,1 0,0 1,0-1,-1 1,-1 0,1 0,-1 0,-1 0,1 1,-1-1,-1 0,1 0,-1 0,-1 0,0 0,0 0,0-1,-1 1,0 0,0-1,-1 0,0 0,-1 0,1 0,-4 2,0-2,0 0,-1-1,1 0,-2-1,1 0,0 0,-1-1,0 0,0-1,0 0,-1 0,1-1,0 0,-1-1,0-1,1 1,-1-2,-1 0,10 1,0 0,-1 0,1 0,0-1,-1 1,1-1,0 1,0-1,0 0,0 0,-1 0,1 0,0-1,1 1,-1 0,0-1,0 1,1-1,-1 0,1 1,-1-1,1 0,0 0,-1 0,1 0,0 0,0 0,1-1,-1 1,0 0,1 0,-1-1,1 1,0 0,0-1,0 1,0 0,3-20</inkml:trace>
  <inkml:trace contextRef="#ctx0" brushRef="#br0" timeOffset="2218.385">3134 0,'-31'366,"5"-139,25-226,1 0,0-1,0 1,-1-1,1 1,0 0,0-1,0 1,0 0,-1-1,1 1,0 0,0-1,1 1,-1 0,0-1,0 1,0 0,0-1,0 1,1 0,-1-1,0 1,1-1,-1 1,0 0,1-1,-1 1,1-1,-1 1,1-1,-1 0,1 1,-1-1,1 1,-1-1,1 0,-1 1,1-1,0 0,-1 0,1 0,0 1,-1-1,1 0,0 0,-1 0,1 0,0 0,-1 0,1 0,0 0,-1 0,1-1,0 1,-1 0,1 0,-1-1,1 1,0 0,-1-1,1 1,-1 0,1-1,-1 1,1-1,-1 1,1-1,29-38,-13 10,-10 16,0 0,0 0,2 1,-1 1,2-1,-1 1,1 1,1 0,0 0,1 1,-11 8,-1 0,1 0,0 1,0-1,-1 0,1 0,0 1,0-1,0 1,0-1,0 1,0-1,0 1,0 0,0-1,0 1,0 0,0 0,0 0,0 0,0 0,0 0,0 0,0 0,1 0,-1 0,0 1,0-1,0 0,0 1,0-1,0 1,0-1,-1 1,1-1,0 1,0 0,0-1,0 1,-1 0,1 0,0-1,-1 1,1 0,-1 0,1 0,-1 0,1 0,-1 0,0 0,1 0,-1 0,0 0,0 0,0 0,1 0,-1 1,-5 64,5-65,-2 6,0-1,1-1,-1 0,1 1,0-1,0 1,1-1,-1 1,1 0,1-1,-1 1,1-1,0 1,0-1,0 1,1-1,0 0,0 0,0 1,1-1,0-1,0 1,0 0,0-1,2 1,-2-1,1-1,1-1,-1 1,0-1,1 1,-1-1,1-1,0 1,-1 0,1-1,0 0,0-1,0 1,0-1,0 1,0-2,0 1,0 0,0-1,0 0,0 0,0-1,-1 1,1-1,0 0,-1 0,1-1,-1 1,0-1,0 0,0 0,0 0,2-4,17-14,-2-1,0-1,-2-1,-1-1,-1 0,0-1,10-27,-26 52,-1-1,0 1,0-1,1 1,-1-1,1 1,-1-1,1 1,0 0,-1-1,1 1,0 0,0 0,0 0,0-1,0 1,0 0,0 0,1 1,-1-1,0 0,0 0,1 0,-1 1,0-1,1 1,-1-1,1 1,-1 0,1-1,-1 1,1 0,-1 0,1 0,-1 0,1 0,-1 0,1 1,-1-1,1 0,-1 1,0-1,1 1,-1-1,1 1,-1 0,0 0,0 0,1 0,-1-1,0 1,0 1,0-1,0 0,0 0,0 0,0 1,6 13,0 0,-1 1,0 0,-2 0,0 0,0 0,0 11,3 14,17 72,-5 2,-5 0,-5 7,-9-101,-1-1,0 1,-1 0,-2-1,0 1,-1-1,-1 0,0 0,-3 2,9-20,0-1,-1 1,1 0,0-1,0 1,-1 0,1-1,-1 1,0-1,1 1,-1-1,0 1,0-1,0 1,0-1,0 0,0 0,0 1,-1-1,1 0,0 0,-1 0,1 0,-1-1,1 1,-1 0,1 0,-1-1,1 1,-1-1,0 0,1 1,-1-1,0 0,1 0,-1 0,0 0,1 0,-1-1,0 1,1 0,-1-1,0 1,1-1,-1 1,1-1,-1 0,1 0,-1 0,1 0,0 0,-1 0,1 0,0 0,0 0,-1-1,-3-11,0 1,0-1,1 0,1 0,0 0,1-1,1 1,-1-1,2 1,0-1,1 1,0 0,1-1,1 1,0 0,0 0,3-3,12-34,1 2,3 1,22-35,-43 80,17-30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5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198 734,'15'-50,"-15"49,0 0,0 0,0 0,-1 0,1 0,0 0,0 0,-1 0,1 0,0 1,-1-1,1 0,-1 0,1 0,-1 0,1 1,-1-1,0 0,1 1,-1-1,0 0,0 1,1-1,-1 1,0-1,0 1,0 0,0-1,0 1,1 0,-1 0,0-1,0 1,0 0,0 0,0 0,0 0,0 0,0 0,0 0,0 1,0-1,0 0,1 0,-1 1,0-1,0 1,0-1,0 1,0-1,1 1,-2 0,-9 6,0 0,0 1,1 0,0 1,1 0,-1 0,2 1,-1 0,1 1,1 0,-5 10,4-11,1 1,1 0,0 0,0 0,1 1,1-1,0 1,0 0,1 1,1-1,0 0,1 1,0 0,0-1,2 1,0-1,0 1,1-1,2 9,-2-18,0 0,0 0,0 0,0-1,0 1,0-1,1 1,-1-1,1 0,0 0,-1 0,1 0,0-1,0 1,0-1,1 0,-1 0,0 0,0 0,1 0,-1-1,0 1,1-1,-1 0,0 0,1 0,-1 0,1-1,1 0,94-37,-64 11,-1-1,-1-2,-2-1,-2-1,0-2,-3-1,13-22,-18 22,-2-1,-1 0,-3-2,0 0,-3 0,-1-1,-2 0,3-31,-10 57,-1 1,0 0,-1-1,0 1,-1-1,-1 1,0 0,0 0,-2-4,3 12,0 1,0 0,0 0,-1 0,1-1,-1 1,0 0,0 1,0-1,0 0,0 1,0-1,-1 1,1-1,-1 1,0 0,0 0,0 0,0 1,0-1,0 1,0 0,0-1,-1 1,1 1,0-1,-1 0,1 1,-1 0,1 0,0 0,-1 0,1 0,-1 1,1-1,-7 4,1 0,0 0,0 1,1 0,-1 0,1 1,0 0,1 1,-1 0,1 0,1 0,-1 1,1 0,1 0,-1 1,1-1,-3 10,-8 7,7-8,0 1,2 0,0 0,1 0,0 1,2 0,0 0,1 0,1 0,1 1,1-1,0 0,2 1,2 14,-2-21,1-1,0 0,0 0,1 0,1-1,-1 1,2-1,0 0,0-1,1 1,1-1,-1 0,1-1,1 0,0 0,0-1,1 0,0-1,0 0,1-1,0 1,0-2,0 0,1 0,0-1,0-1,0 0,0 0,0-1,10 0,11 1,0 0,0-2,0-2,0-1,-1-2,1 0,-1-3,0 0,0-2,-1-2,26-12,-47 18,-1-1,0 0,0-1,0 0,-1 0,0-1,0 0,-1 0,0-1,-1 0,0 0,0-1,-1 0,0 1,2-8,-5 11,1 0,-2 0,1 0,-1 0,0 0,0 0,0-1,-1 1,0 0,0 0,-1-1,0 1,0 0,0 0,-1 0,0 0,0 0,0 0,-1 1,0-1,0 1,0-1,-1 1,0 0,0 1,0-1,-4-3,5 6,0-1,0 1,-1-1,1 1,-1 0,1 0,-1 0,0 1,0-1,0 1,0 0,0 0,0 0,0 1,0 0,0-1,0 1,0 1,0-1,0 1,0-1,0 1,0 0,0 0,0 1,0-1,0 1,1 0,-1 0,1 0,-3 3,-1 0,1 0,0 0,1 1,-1-1,1 1,0 1,0-1,1 1,0 0,0 0,1 0,0 0,0 1,0-1,1 1,0 1,-1 0,1 0,0 0,1 0,0 0,0 1,1-1,0 0,1 0,0 1,0-1,1 0,0 0,1 0,0 0,0-1,1 1,0-1,0 0,1 0,0 0,1 0,-1-1,2 0,5 5,-2-4,0-1,0-1,1 0,0 0,0-1,0-1,1 0,0 0,0-1,0 0,0-1,0-1,0 0,0-1,1 0,-1 0,0-2,0 1,0-2,0 1,0-2,0 1,2-3,12-6,0-2,0-1,-2-1,0-1,-1-1,-1-1,0-1,-2-1,0-1,-1 0,-15 17,10-10,1 0,0 1,0 1,2 1,-1 0,2 1,-1 1,1 0,3 1,-20 8,1 0,-1 1,1-1,-1 0,1 1,-1-1,1 1,-1 0,1-1,0 1,-1 0,1 0,0 0,-1 0,1 1,0-1,-1 0,1 1,-1-1,1 1,0-1,-1 1,1 0,-1-1,0 1,1 0,-1 0,0 0,1 0,-1 0,0 1,0-1,0 0,0 1,0-1,0 0,0 1,-1-1,1 1,0-1,-1 1,1 0,-1-1,0 1,0-1,1 1,-1 1,-9 80,4-73,-1 0,0 0,0-1,-1 0,0 0,-1-1,0 0,0-1,-1 1,0-1,0-1,0 0,-1 0,0-1,0 0,0-1,-10 3,-13 9,139-18,-61 1,-30 3,1 0,-1-2,1 0,-1 0,1-1,-1-1,0-1,0 0,0-1,0-1,0 0,-1-1,0-1,0 0,-1 0,0-2,0 1,-1-2,0 0,0 0,6-9,-8 4,-1 0,-1 0,0-1,-1 0,-1 0,-1-1,0 0,-1 0,-1 0,0 0,-2-1,0 1,-1 0,-1-9,-2-357,-13 404,10 10,1 1,2 0,1 0,2 1,3 22,-2 11,0 245,20-205,-31-127,6 2</inkml:trace>
  <inkml:trace contextRef="#ctx0" brushRef="#br0" timeOffset="247.984">1750 395,'43'0,"29"-5,6-1,-4-5,-11 0,-6 1,-8 3,-7 2,-7 3,-4 0,-2 2,-2 0,-5 1</inkml:trace>
  <inkml:trace contextRef="#ctx0" brushRef="#br0" timeOffset="730.999">2314 903,'124'-132,"-119"126,21-22,-2-1,-1-2,-1 0,-1-1,8-19,-24 40,-2 8,-1 1,0-1,0 0,0 1,0-1,0 0,-1 0,1-1,-1 1,0 0,0 0,0-1,0 1,0-1,-1 1,0-1,0 1,0-1,0 1,0 0,-1-1,1 1,-1-1,0 1,0 0,0-1,0 1,-1 0,0 0,1 0,-1 0,0 0,0 0,-1 1,1-1,0 1,-2-2,-2 4,-1 0,1 0,0 1,0-1,0 1,0 1,0-1,0 1,0 0,1 0,-1 1,0 0,1 0,0 0,0 0,0 1,0 0,1 0,-1 0,1 1,-2 2,-39 58,44-63,0 0,1 0,-1 0,1 0,-1 0,1 0,0 0,0 0,0 0,0 0,0 0,0 0,1 0,-1 0,1-1,-1 1,1 0,0 0,-1 0,1 0,0-1,0 1,1 0,-1-1,0 1,0-1,1 1,-1-1,1 0,-1 0,1 1,0-1,-1 0,1 0,0-1,0 1,-1 0,2 0,102 10,-96-12,1 0,-1 1,0 0,0 0,0 1,0 1,0-1,0 1,0 1,-1 0,1 0,4 3,-10-3,0 0,1 0,-1 1,-1-1,1 1,0 0,-1 0,0 0,0 0,0 1,0-1,-1 0,0 1,0-1,0 1,0-1,-1 1,0 0,0-1,0 1,0-1,-1 1,1-1,-1 1,-1-1,1 1,0-1,-1 0,-2 5,-6 56,13-46</inkml:trace>
  <inkml:trace contextRef="#ctx0" brushRef="#br0" timeOffset="1014.323">2935 565,'-4'11,"2"0,-1 0,2 1,-1-1,2 1,0 0,0-1,1 1,0-1,1 1,0-1,4 10,-5-15,1 0,0 0,0-1,1 1,0-1,0 0,0 0,1 0,-1 0,1 0,0-1,1 0,-1 0,1 0,-1 0,1-1,1 1,-1-1,0-1,1 1,-1-1,1 0,0 0,-1-1,2 1,3-2,-1 0,1 0,-1-1,0 0,1-1,-1 0,0 0,0-1,0-1,0 1,-1-1,1-1,-1 1,0-1,0-1,-1 0,1 0,-1 0,-1-1,1 0,-1 0,-1-1,1 1,-1-1,0-1,-1 1,0-1,0 1,-1-1,0 0,-1-1,0 1,0 0,-1 0,0-1,1-15</inkml:trace>
  <inkml:trace contextRef="#ctx0" brushRef="#br0" timeOffset="1346.903">3555 508,'-6'-1,"0"0,0 1,0-1,0 1,0 1,0-1,0 1,0 0,0 0,0 1,0 0,0 0,1 0,-1 1,1-1,-1 1,1 1,0-1,0 1,1 0,-1 0,1 0,0 1,0-1,0 1,0 0,1 0,0 1,0-1,1 1,-1-1,1 1,0 0,1 0,-1 0,1 0,1 0,-1 0,1 0,0 0,0 0,0 0,1 1,0-1,1 0,-1-1,1 1,0 0,0 0,1-1,0 1,0-1,0 0,1 1,2 0,0 0,0-1,0 0,1 0,0 0,0-1,0 0,0 0,1-1,-1 0,1 0,0 0,0-1,0-1,0 1,0-2,0 1,0-1,1 0,-1 0,0-1,0 0,0-1,0 0,0 0,9-3,-1 0,0-2,0 0,-1 0,0-2,0 0,-1 0,0-1,-1-1,0-1,7-8,26-30,-24 27</inkml:trace>
  <inkml:trace contextRef="#ctx0" brushRef="#br0" timeOffset="1647.966">4092 0,'-20'42,"1"0,2 1,3 1,1 0,2 1,2 0,2 0,-1 35,39 85,-19-125,-9-33,0-1,0 1,-1 0,0 0,0-1,0 1,-1 1,0-1,-1 0,0 0,0 0,0 0,-1 0,0 0,0 0,0 0,-1 0,-1 0,1 0,-1-1,0 1,-1 1,-7 0,0-6</inkml:trace>
  <inkml:trace contextRef="#ctx0" brushRef="#br0" timeOffset="1894.081">3809 451,'39'-9,"31"-4,9 1,1-3,-9 2,-11 3,-12 3,-8 2,-7 3,-4 1,-7 1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5:27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16,'-10'-4,"0"1,0 1,-1-1,1 2,0 0,-1 0,1 0,-1 2,1-1,-1 1,1 1,0 0,-1 0,1 1,0 0,1 1,-1 0,1 1,-1 0,1 0,1 1,-1 0,1 0,0 1,0 0,1 1,0 0,1 0,-1 0,-2 6,0 4,1 0,1 0,1 1,0-1,2 1,0 1,1-1,1 0,0 1,2 0,0 0,-10 219,8-229,-3 7,1 0,1 0,1 0,0 1,1-1,1 0,1 1,0-1,3 14,-3-28,0 0,0 0,0 0,1-1,-1 1,0 0,1-1,0 1,0-1,0 0,0 0,0 1,0-1,0-1,1 1,-1 0,1 0,-1-1,1 0,-1 1,1-1,0 0,0 0,0-1,0 1,0 0,0-1,0 0,0 0,0 0,-1 0,2 0,101-27,-63 13,124-4,-97-23,-58 27</inkml:trace>
  <inkml:trace contextRef="#ctx0" brushRef="#br0" timeOffset="4246.21">1076 439,'-33'-20,"29"17,0 0,-1 0,1 0,-1 0,0 1,0 0,0 0,0 0,0 1,0 0,-1 0,1 0,0 0,-6 1,-4 2,-1 0,1 2,0 0,0 1,1 0,-1 1,1 0,1 1,-1 1,1 1,0 0,1 0,0 1,0 0,-2 5,10-11,0 0,1 1,0-1,0 0,0 1,1 0,-1 0,1 0,0 0,0 0,1 0,0 0,-1 1,2-1,-1 0,1 1,0-1,0 1,0-1,1 1,0-1,0 0,0 0,1 1,-1-1,1 0,1 0,-1 0,1-1,-1 1,1 0,1-1,-1 0,3 2,0-1,0 0,1-1,0 1,0-1,1-1,-1 0,1 0,-1 0,1-1,0 0,0 0,0-1,0 0,0-1,0 0,0 0,1-1,-1 1,0-2,0 1,0-1,-1-1,1 1,0-1,-1 0,1-2,10-4,-2 0,1-2,-1 0,-1-1,0 0,-1-1,0-1,-1 0,0-1,5-9,-3 4,-9 14,-1 0,0 0,-1 0,1 0,-1-1,0 0,-1 0,1 0,-1 0,-1 0,0-1,0 1,0-1,-1 0,0 0,0-1,-1 8,0 1,0 0,0-1,0 1,0-1,0 1,0-1,0 1,0 0,0-1,0 1,-1-1,1 1,0 0,0-1,0 1,-1 0,1-1,0 1,0 0,-1-1,1 1,0 0,-1-1,1 1,0 0,-1 0,1-1,-1 1,1 0,0 0,-1 0,1 0,-1 0,1 0,0-1,-1 1,1 0,-1 0,1 0,-1 0,1 0,0 1,-1-1,1 0,-1 0,1 0,0 0,-1 0,1 1,-1-1,1 0,0 0,-1 0,1 1,0-1,-1 0,1 1,0-1,0 0,-1 1,1-1,0 0,0 1,0-1,-1 0,1 1,-18 26,16-22,-1 1,1-1,-1 1,2 0,-1 0,1 0,0 0,0 0,0 0,1 0,0 0,0 1,1-1,0 0,0 0,0 0,1 0,-1 0,2-1,-1 1,0 0,1-1,0 1,1-1,-1 0,1 0,0-1,0 1,0-1,1 0,0 0,1 2,4 0,1 0,-1 0,1-1,0 0,0-1,1 0,-1-1,1 0,-1-1,1 0,0-1,0 0,0-1,0 0,0-1,0 0,0-1,0 0,-1-1,1-1,-1 0,0 0,0-1,0 0,-1-1,1 0,-1-1,-1 0,0-1,2-1,46-58,-34 37,2 1,1 1,2 1,0 2,20-14,-45 37,-1 0,0 1,1-1,-1 0,1 1,0-1,-1 1,1 0,0 0,0 0,0 0,0 1,0-1,0 1,0 0,0 0,0 0,0 0,0 0,0 0,0 1,-1 0,1-1,0 1,0 0,0 0,0 1,-1-1,1 1,-1-1,1 1,-1 0,0 0,1 0,-1 0,0 0,0 1,-1-1,1 0,0 1,-1 0,1-1,-1 1,0 0,1 2,1 7,0-1,-1 1,-1 0,0 0,0 0,-1 0,-1 0,0 0,0 0,-1 0,-1 0,0-1,-1 1,0-1,0 0,-1 0,-1 0,0-1,0 0,-1 0,-1 0,1-1,-2 0,1-1,-1 0,0 0,-1-1,1 0,-2 0,1-1,-1-1,0 0,0 0,-11 2,-69 10,120-29,186-20,-189 31,0-1,0-1,-1-1,1-1,-1-2,4-1,9-12,-25 8</inkml:trace>
  <inkml:trace contextRef="#ctx0" brushRef="#br0" timeOffset="6447.201">2515 636,'12'2,"0"-2,0 0,1 0,-1-1,0-1,0 0,0 0,0-1,0-1,0 0,-1-1,0 0,0 0,0-1,-1-1,1 0,6-6,77-88,-75 76,2 2,1 0,1 1,0 2,2 0,13-7,-26 20,-11 5,0 1,0-1,1 1,-1-1,0 1,1 0,-1 0,1 0,0 0,-1 0,1 0,0 0,0 0,-1 1,1-1,0 0,0 1,0 0,0 0,0-1,0 1,0 0,0 0,-1 1,1-1,0 0,0 1,0-1,0 1,0-1,-1 1,1 0,0 0,-1 0,1 0,0 0,-1 0,1 1,-1-1,0 0,1 1,-1-1,5 13,-1 0,-1 1,0 0,-1-1,0 1,-2 0,1 0,-2 1,0-1,-1 0,0 0,-1 0,-1 0,0-1,-5 13,2 4,6-26,-1 0,1 0,-1 0,1 0,-1-1,-1 1,1 0,-1-1,0 1,0-1,0 1,0-1,-1 0,0 0,0 0,0 0,0 0,-1-1,1 1,-1-1,0 0,0 0,0-1,0 1,0-1,-1 0,1 0,-1 0,0-1,1 1,-1-1,0 0,0-1,0 1,-3-1,7 0,0 1,0-1,0 1,0-1,0 0,0 0,0 0,0 1,0-1,-1 0,1 0,0-1,0 1,0 0,0 0,0 0,0-1,0 1,0-1,0 1,0-1,0 1,0-1,0 1,0-1,0 0,0 0,0 1,1-1,-1 0,0 0,1 0,-1 0,0 0,1 0,-1 0,1 0,0 0,-1 0,1 0,0 0,0 0,-1 0,1-1,0 1,0 0,0 0,1 0,-1 0,0 0,0 0,0 0,1-1,-1 1,1 0,-1 0,1 0,-1 0,1 0,-1 1,1-1,0 0,0 0,-1 0,1 0,0 1,0-1,0 0,0 1,7-4,1 1,-1 1,1 0,0 0,0 0,0 1,0 1,0 0,-1 0,1 0,0 1,0 0,0 1,3 1,73 3,-50-10,-1-2,1-1,-1-2,-1-1,0-2,28-14,80-57,-134 78,-1 0,0-1,-1 1,1-1,-1-1,0 1,-1-1,1 1,-1-1,-1 0,1-1,-1 1,0-1,-1 1,0-1,0 0,-1 0,0 0,0-1,-2 5,0-1,0 1,-1-1,1 1,-1 0,0 0,0 0,0 0,-1 0,1 0,-1 0,0 1,0-1,0 1,-1 0,1 0,-1 0,1 1,-1-1,0 1,0 0,-1 0,1 0,0 0,0 1,-1 0,1 0,-1 0,1 0,-1 1,0 0,1 0,-1 0,1 0,-1 1,1 0,-1-1,1 2,-1-1,1 1,0-1,0 1,0 0,0 1,0-1,-4 3,-1-1,0 0,1 0,-1 1,1 0,0 1,0 0,0 0,1 1,0 0,1 0,-1 0,1 1,0 0,1 0,0 1,1-1,-1 1,1 0,1 0,0 1,0-1,1 1,0-1,1 1,0 0,1-1,0 1,0 0,1 0,0-1,0 1,1 0,1-1,0 1,1 2,1-5,0 0,0-1,1 0,0 1,0-2,1 1,-1-1,1 0,0 0,0-1,1 0,0 0,-1-1,1 0,0 0,0-1,1 0,-1 0,0-1,1 0,-1-1,9 0,4 0,1-1,0-2,0 0,-1-1,0-1,0-1,0-1,7-4,1-1,-1-1,0-1,0-1,-1-2,-2 0,1-2,-2-1,-1-1,0-1,-2-1,11-14,20-73,-51 108,-1-1,0 1,0 0,0-1,-1 1,1-1,-1 1,1 0,-1 0,0-1,1 1,-1 0,0 0,-1 0,1 0,0 0,0 0,-1 0,0 0,1 0,-1 1,0-1,1 1,-1-1,0 1,0 0,0 0,-1 0,1 0,0 0,0 0,-1 0,1 1,0-1,0 1,-1 0,1 0,-1-1,1 2,0-1,-1 0,1 0,0 1,-1-1,1 1,0 0,-1 0,-10 4,0 0,0 1,0 1,1 0,0 1,1 0,0 0,0 2,1-1,0 1,-6 8,11-12,0 0,0 0,0 1,1-1,0 1,1 0,0 0,0 0,0 1,1-1,0 1,0-1,1 1,0 0,0 0,1-1,0 1,0 0,1 0,0-1,2 6,0-6,1 0,1 1,0-1,0-1,0 1,1-1,0 0,0 0,0-1,1 0,0 0,0 0,0-1,0 0,1 0,0-1,0 0,0 0,0-1,0 0,0-1,1 1,-1-2,1 1,-1-1,0 0,1-1,-1 0,0 0,1-1,13-3,1-2,-1 0,-1-1,1-1,-2-1,1-1,-1 0,-1-2,18-14,112-106,-148 131,0 0,1 0,-1 0,0 0,1 1,-1-1,1 0,-1 1,1-1,0 1,0 0,-1-1,1 1,0 0,0 0,0 0,0 1,1-1,-1 0,0 1,0-1,0 1,1 0,-1 0,0 0,0 0,0 0,1 0,-1 0,0 1,0-1,0 1,1 0,-1 0,0-1,0 1,0 1,0-1,-1 0,1 0,0 1,0-1,-1 1,1-1,-1 1,1 0,-1 0,0-1,0 1,0 0,0 0,0 0,0 1,0-1,-1 0,1 0,-1 0,1 0,-1 1,0-1,-36 124,35-126,1 1,-1 0,1-1,0 1,-1 0,1 0,0 0,-1-1,1 1,0 0,0 0,0 0,0-1,-1 1,1 0,0 0,1 0,-1 0,0-1,0 1,0 0,0 0,1 0,-1-1,0 1,1 0,-1 0,0-1,1 1,-1 0,1-1,0 1,-1 0,1-1,-1 1,1-1,0 1,-1-1,1 1,0-1,0 0,-1 1,1-1,0 0,0 1,0-1,-1 0,1 0,0 0,0 0,0 0,0 0,-1 0,1 0,0 0,0 0,0 0,-1-1,1 1,0 0,0-1,0 1,50-26,177-122,-202 133,-19 10,0 1,0-1,0 1,0 1,1 0,0 0,0 0,-1 1,1 0,1 0,-1 1,6 0,-13 1,0 0,0 0,0 1,1-1,-1 1,0-1,0 0,0 1,0 0,0-1,-1 1,1 0,0-1,0 1,0 0,-1 0,1 0,0 0,0 0,-1-1,1 1,-1 0,1 1,-1-1,0 0,1 0,-1 0,0 0,0 0,0 0,1 0,-1 0,0 1,-1-1,1 0,0 0,0 0,0 0,-1 0,1 0,0 0,-1 0,0 1,-22 52,19-48,-2 3,1 0,-1 1,2-1,-1 1,1 1,1-1,0 0,0 1,1 0,1-1,0 1,0 0,1 0,0 0,1 5,22 8,-11-23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5:3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1,'0'14,"-5"15,-2 7,1 2,-3-1,-1-1,2-2,2-3,2-1,1-6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5:35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5:35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0 333,'141'-220,"-136"211,-5 8,-1 0,1 1,0-1,0 0,0 0,0 0,0 0,0 0,0 0,1 1,-1-1,0 0,0 0,1 0,-1 0,0 1,1-1,-1 0,1 0,-1 1,1-1,-1 0,1 1,0-1,-1 1,1-1,0 1,-1-1,1 1,0-1,0 1,0-1,-1 1,1 0,0 0,0-1,0 1,0 0,-1 0,1 0,0 0,0 0,0 0,0 0,0 0,0 0,-1 1,1-1,0 0,0 0,0 1,-1-1,1 1,0-1,0 1,-1-1,1 1,0-1,-1 1,1-1,0 1,-1 0,1-1,-1 1,1 0,-1 0,0 0,1-1,2 8,1-1,1-1,-1 1,1-1,0 1,0-1,1-1,0 1,0-1,0 0,1 0,0-1,0 0,0 0,0-1,0 0,1 0,-1 0,1-1,0 0,0-1,0 0,2 0,-3 0,-1 0,1-1,-1 0,1 0,-1 0,1-1,-1 0,0 0,1-1,-1 1,0-1,0-1,0 1,0-1,0 0,-1-1,1 1,-1-1,0 0,0-1,0 1,-1-1,1 0,-1 0,0 0,-1 0,1-1,-1 0,0 1,-1-1,1-1,-1 1,0 0,0-2,-1-46,-1 29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5:40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1 613,'67'-38,"-54"32,0 0,0-1,-1-1,0 0,0-1,-1 0,0 0,8-10,20-25,-20 87,7 178,-20-168,-7-40,2 1,-1-1,2 0,0 1,1-1,0 0,1 0,0-1,1 1,0-1,1 0,1 0,0-1,0 0,9 9,-15-18,0-1,1 0,-1 0,1 0,0 0,-1-1,1 1,-1 0,1-1,0 1,0-1,-1 1,1-1,0 0,0 0,0 0,-1 0,1 0,0 0,0-1,-1 1,1 0,0-1,0 1,-1-1,1 0,-1 0,1 0,0 1,-1-1,0-1,1 1,-1 0,0 0,1 0,-1-1,0 1,1-2,33-62,-5-143,-27 194,41-102,-31 105,-1 5</inkml:trace>
  <inkml:trace contextRef="#ctx0" brushRef="#br0" timeOffset="263.575">734 725,'5'29,"2"4,-1-7,-1-9</inkml:trace>
  <inkml:trace contextRef="#ctx0" brushRef="#br0" timeOffset="500.929">594 301,'0'0</inkml:trace>
  <inkml:trace contextRef="#ctx0" brushRef="#br0" timeOffset="1729.299">1074 527,'-32'44,"1"0,3 2,2 1,-5 16,4 40,27-100,0 1,-1-1,2 0,-1 0,0 1,1-1,-1 0,1 0,0 0,0 1,0-1,1 0,-1 0,1-1,-1 1,1 0,0 0,0-1,0 1,0-1,1 0,-1 0,1 1,-1-2,1 1,0 0,0 0,0-1,0 0,1 1,12 0,1 0,-1-2,1 0,-1 0,0-2,1 0,-1-1,0 0,0-1,-1-1,1-1,-1 0,0-1,-1-1,1 0,-2-1,1 0,10-11,-4 6,0-1,-2-1,0 0,-1-2,0 0,-2 0,0-2,-1 0,-1-1,-1 0,-1-1,0 0,-2 0,-1-1,-1-1,0 1,-2-1,-1 0,-1-1,-1 1,-1 0,-1-5,0 22,-1 0,1 1,-1-1,0 1,0-1,-1 1,0-1,0 1,-1 0,0 0,0 0,0 0,0 1,-1-1,0 1,0 0,-1 0,1 0,-1 1,0-1,-1 1,1 1,-1-1,1 1,-1-1,0 2,0-1,0 1,-1 0,1 0,-1 0,1 1,-1 0,1 1,-1-1,1 1,-1 1,0-1,1 1,-1 0,0 1,-8 5,1 1,0 1,1 0,-1 1,2 0,0 1,0 1,1 0,0 0,1 1,0 0,1 1,1 0,0 1,1 0,1 0,0 0,1 1,0-1,1 1,1 1,1-1,0 0,2 1,-1-1,2 0,0 1,2 7,0-13,0 0,0 0,1 0,0-1,1 0,0 0,1 0,0 0,0-1,1 0,0 0,1-1,0 0,0 0,1 0,0-2,0 1,1-1,-1 0,1-1,1 0,9 3,5 1,1-1,0-1,0-1,1-1,0-2,0 0,0-2,0-1,5-2,-9 0,0-2,-1 0,1-2,-1 0,0-2,-1 0,0-2,0 0,-1-1,0-1,-1-1,0-1,-1 0,-1-1,0-1,-1-1,-1-1,0 0,-2 0,7-13,-17 29,-1 0,0 0,0 0,-1-1,1 1,0 0,-1-1,1 1,-1-1,0 1,0-1,0 0,0 1,0-1,-1 0,1 0,-1 0,0 0,0 1,0-1,0 0,0 0,-1 0,1 0,-1 1,0-1,0 0,0 0,0 1,0-1,0 1,-1-1,1 1,-1 0,0-1,0 1,0 0,0 0,0 0,0 0,0 1,-1-1,1 1,-1-1,1 1,-1 0,1 0,-1 0,-2-1,-5 4,-1 1,1-1,-1 2,1-1,0 2,0-1,1 1,-1 1,1-1,0 2,1-1,0 1,0 0,0 1,1 0,0 0,0 1,1 0,-70 99,74-104,0 1,1-1,-1 0,1 1,0-1,0 1,0 0,1-1,0 1,0-1,0 1,0 0,1-1,0 1,0-1,0 1,0-1,1 1,-1-1,1 0,0 0,1 0,-1 0,1 0,0 0,2 2,1 0,0 0,1 0,-1 0,2-1,-1 0,0-1,1 1,0-1,0-1,0 0,0 0,1 0,-1-1,1 0,0-1,-1 0,1 0,0-1,0 0,-1-1,1 0,0 0,0-1,-1 0,1 0,-1-1,1-1,26-9,0-2,-2-2,0-1,0-1,20-17,-31 19,0-1,-1-1,-2-1,1 0,-2-1,-1-1,11-20,-26 31,-17 26,8-6,0 0,0 0,1 1,0 0,1 0,0 1,0-1,1 1,1 0,0 0,0 0,1 0,0 1,1-1,1 1,0-1,0 1,1-1,0 0,1 1,1 0,-1-8,0 0,1 0,0 1,-1-1,1-1,1 1,-1 0,1-1,-1 0,1 0,0 0,0 0,0 0,1-1,-1 0,0 0,1 0,0 0,-1-1,1 0,0 0,0 0,0 0,-1-1,1 0,0 0,0 0,0-1,4 0,2-1,0 0,0 0,0-1,-1-1,1 0,-1 0,0-1,0 0,0-1,-1 0,0-1,6-5,-4 2,-1-1,-1 0,1 0,-2-1,1-1,-2 1,0-1,0-1,-1 1,1-8,-5 16,0 1,-1-1,0 0,0 1,0-1,-1 0,0 0,0 1,0-1,0 0,-1 0,0 0,0 1,0-1,0 0,-1 1,0-1,0 1,0 0,0-1,-1 1,1 0,-1 1,0-1,0 0,-1 1,1 0,-1-1,0 1,0 1,0-1,0 0,-3 0,1-1,0 1,0 0,0 1,0 0,-1 0,1 0,-1 0,1 1,-1 0,0 1,0-1,1 1,-1 1,0-1,1 1,-1 0,0 1,1-1,0 1,-1 1,1-1,-2 2,8-4,-1 1,1-1,-1 1,1 0,-1-1,1 1,-1 0,1-1,-1 1,1 0,0-1,-1 1,1 0,0 0,0-1,0 1,-1 0,1 0,0 0,0-1,0 1,0 0,0 0,1-1,-1 1,0 0,0 0,0 0,1-1,-1 1,0 0,1-1,-1 1,1 0,-1-1,1 1,-1 0,1-1,-1 1,1-1,-1 1,1-1,0 1,-1-1,1 0,0 1,0-1,-1 0,1 1,0-1,0 0,-1 0,1 0,0 0,0 0,0 0,46 11,-27-12,-1-1,0 0,0-2,0 0,0-1,0-1,-1-1,0 0,-1-2,14-7,-26 13,13-5</inkml:trace>
  <inkml:trace contextRef="#ctx0" brushRef="#br0" timeOffset="2249.416">3190 471,'-13'-3,"0"1,-1 0,1 1,-1 1,1 0,-1 1,1 0,0 1,0 1,-1 0,2 1,-1 0,0 1,-1 1,11-5,1 0,0 0,0 0,0 0,0 0,1 0,-1 1,0-1,0 1,1-1,-1 1,1-1,-1 1,1 0,0 0,0 0,0 0,0 0,0 0,0 0,0 0,1 1,-1-1,1 0,0 0,0 0,-1 1,1-1,1 0,-1 0,0 1,0-1,1 0,-1 0,1 0,0 1,0-1,0 0,0 0,0 0,0 0,0-1,1 1,-1 0,1 0,-1-1,1 1,0-1,-1 0,1 1,0-1,0 0,2 1,52 33,43 34,-97-66,1 0,-1 0,0 0,1 0,-1 0,-1 1,1-1,0 1,-1-1,0 1,0 0,0 0,0-1,-1 1,1 0,-1 0,0 0,0 0,0-1,-1 1,1 0,-1 0,0 0,0-1,0 1,-1-1,1 1,-2 1,-3 2,0-1,0-1,0 1,-1-1,0 0,0-1,0 1,-1-1,1-1,-1 0,0 0,0 0,0-1,-1 0,1 0,0-1,-7 0,-92 3,82-4</inkml:trace>
  <inkml:trace contextRef="#ctx0" brushRef="#br0" timeOffset="3098.888">3275 20,'27'-5,"-14"1,1 1,0 0,1 1,-1 0,0 1,0 1,1 0,-1 1,0 1,0 0,0 1,0 0,0 2,10 3,-19-2,0-1,-1 1,0 0,0 0,0 1,-1-1,0 1,0 0,-1-1,0 1,0 0,0 0,-1 1,0-1,-1 0,0 0,0 1,0-1,-1 0,0 0,0 0,-2 7,0 17,1 407,-26-196,27-56,0-184,-1-1,0 1,0 0,0 0,0-1,0 1,0-1,-1 0,1 0,0 0,-1 0,1 0,-1 0,1 0,-1-1,1 0,-1 1,1-1,-1 0,0 0,1 0,-1 0,1-1,-1 1,1-1,-1 0,1 1,-2-2,-8 1,-189-6,176 7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6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5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0 508,'573'0,"-250"-27,468 26,-567 28,102-26,-104-29,-26-2,75 31,-259-1</inkml:trace>
  <inkml:trace contextRef="#ctx0" brushRef="#br0" timeOffset="535.588">791 0,'-161'101,"-298"213,364-252,95-61,0-1,-1 1,1 0,0 0,0 0,0 0,0 0,0 0,0 0,0 0,0 0,0 0,0-1,1 1,-1 0,0 0,1 0,-1 0,0 0,1-1,-1 1,1 0,-1 0,1-1,0 1,-1 0,1-1,0 1,-1 0,1-1,0 1,0-1,0 1,-1-1,1 0,0 1,0-1,0 0,0 0,0 0,0 1,0-1,0 0,0 0,-1 0,1 0,0-1,0 1,0 0,0 0,0 0,0-1,0 1,-1-1,1 1,0 0,0-1,0 1,-1-1,1 0,0 1,-1-1,1 0,0 1,-1-1,274-77,-231 66</inkml:trace>
  <inkml:trace contextRef="#ctx0" brushRef="#br0" timeOffset="797.389">1327 57,'-242'111,"43"15,57-19,142-107,1 0,-1 1,1-1,-1 0,1 0,-1 1,0-1,1 0,-1 0,0 1,1-1,-1 1,0-1,1 0,-1 1,0-1,0 1,1-1,-1 0,0 1,0-1,0 1,0-1,0 1,1-1,-1 1,0-1,0 1,0-1,0 1,-1-1,1 1,0-1,0 1,0-1,0 1,0-1,-1 0,1 1,0-1,0 1,-1-1,1 1,0-1,0 0,-1 1,1-1,-1 0,1 1,0-1,-1 0,1 0,-1 1,1-1,0 0,-1 0,1 0,-1 0,0 1,42-8,16-5,-31 7</inkml:trace>
  <inkml:trace contextRef="#ctx0" brushRef="#br0" timeOffset="1063.679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1302.778">2597 28,'-34'19,"-44"26,-14 10,-1-5,11-6,14-5,14-5,12-8,7-3,6-7,7 0,3-3,4 1,10-2,11-3,13-3,9-3,-1-1</inkml:trace>
  <inkml:trace contextRef="#ctx0" brushRef="#br0" timeOffset="1466.015">3190 57,'-39'24,"-26"12,-8 6,5-1,8-6,15-5,10-2,6-2,8 0,8 1,6-5</inkml:trace>
  <inkml:trace contextRef="#ctx0" brushRef="#br0" timeOffset="5838.229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8151.744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9164.964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1404.097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1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0 415,'0'0</inkml:trace>
  <inkml:trace contextRef="#ctx0" brushRef="#br0" timeOffset="500.881">0 415,'1'-16,"0"0,1 0,0 0,1 0,1 0,1 0,0 1,1 0,1 0,0 1,1-1,1 2,8-12,49-94,-66 119,0 1,0-1,1 1,-1-1,0 1,1-1,-1 0,0 1,1-1,-1 1,1-1,-1 0,0 1,1-1,-1 0,1 1,-1-1,1 0,-1 0,1 0,0 1,-1-1,1 0,-1 0,1 0,-1 0,1 0,-1 0,1 0,0 0,-1 0,1 0,-1 0,1-1,-1 1,1 0,-1 0,1-1,-1 1,1 0,-1 0,1-1,-1 1,1-1,-1 1,0 0,1-1,-1 1,1-1,-1 1,0-1,0 1,1-1,-1 1,0-1,0 1,0-1,1 1,3 53,-4-51,0-1,-2 5,1 0,0 1,1-1,-1 0,1 1,0-1,1 0,0 1,0-1,0 0,1 0,0 1,0-1,0-1,1 1,0 0,0-1,0 1,1-1,0 0,0 0,0 0,1-1,-1 1,1-1,0 0,0-1,1 1,-1-1,6 2,0-2,0-1,0-1,0 1,0-2,0 0,0 0,0-1,0 0,0-1,0 0,0-1,0 0,-1-1,0 0,1-1,-2 0,1 0,0-1,-1-1,0 1,-1-1,0-1,0 0,0 0,-1 0,0-1,-1 0,1 0,-2-1,0 0,0 0,2-7,1 1,-5 13,-1-1,0 1,0-1,0 0,0 0,0 0,-1 0,0 0,0 0,0 0,0 0,0 0,-1-1,0 1,0 0,0 0,0-1,-1 1,0 0,0 0,0 0,0 0,-1 0,1 0,-2-3,-8-4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6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5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0 508,'573'0,"-250"-27,468 26,-567 28,102-26,-104-29,-26-2,75 31,-259-1</inkml:trace>
  <inkml:trace contextRef="#ctx0" brushRef="#br0" timeOffset="535.588">791 0,'-161'101,"-298"213,364-252,95-61,0-1,-1 1,1 0,0 0,0 0,0 0,0 0,0 0,0 0,0 0,0 0,0 0,0-1,1 1,-1 0,0 0,1 0,-1 0,0 0,1-1,-1 1,1 0,-1 0,1-1,0 1,-1 0,1-1,0 1,-1 0,1-1,0 1,0-1,0 1,-1-1,1 0,0 1,0-1,0 0,0 0,0 0,0 1,0-1,0 0,0 0,-1 0,1 0,0-1,0 1,0 0,0 0,0 0,0-1,0 1,-1-1,1 1,0 0,0-1,0 1,-1-1,1 0,0 1,-1-1,1 0,0 1,-1-1,274-77,-231 66</inkml:trace>
  <inkml:trace contextRef="#ctx0" brushRef="#br0" timeOffset="797.389">1327 57,'-242'111,"43"15,57-19,142-107,1 0,-1 1,1-1,-1 0,1 0,-1 1,0-1,1 0,-1 0,0 1,1-1,-1 1,0-1,1 0,-1 1,0-1,0 1,1-1,-1 0,0 1,0-1,0 1,0-1,0 1,1-1,-1 1,0-1,0 1,0-1,0 1,-1-1,1 1,0-1,0 1,0-1,0 1,0-1,-1 0,1 1,0-1,0 1,-1-1,1 1,0-1,0 0,-1 1,1-1,-1 0,1 1,0-1,-1 0,1 0,-1 1,1-1,0 0,-1 0,1 0,-1 0,0 1,42-8,16-5,-31 7</inkml:trace>
  <inkml:trace contextRef="#ctx0" brushRef="#br0" timeOffset="1063.679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1302.778">2597 28,'-34'19,"-44"26,-14 10,-1-5,11-6,14-5,14-5,12-8,7-3,6-7,7 0,3-3,4 1,10-2,11-3,13-3,9-3,-1-1</inkml:trace>
  <inkml:trace contextRef="#ctx0" brushRef="#br0" timeOffset="1466.015">3190 57,'-39'24,"-26"12,-8 6,5-1,8-6,15-5,10-2,6-2,8 0,8 1,6-5</inkml:trace>
  <inkml:trace contextRef="#ctx0" brushRef="#br0" timeOffset="5838.229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8151.744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9164.964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1404.097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6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3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3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258 573,'-23'17,"0"1,2 0,0 2,1 0,1 1,1 2,1-1,1 2,0 2,8-16,1 1,0 0,1 0,0 1,1-1,0 1,0 0,2 1,-1-1,2 1,0-1,0 1,1 0,0 0,2 0,0 4,0-12,1 0,0 0,0 0,0-1,1 1,-1-1,1 1,0-1,1 0,-1 0,1 0,0-1,0 1,0-1,0 0,0 0,1 0,-1-1,1 0,0 1,0-2,0 1,0 0,0-1,0 0,0-1,0 1,1-1,4 1,0-1,0 0,0 0,0-1,-1-1,1 1,0-2,0 1,-1-1,0-1,1 0,-1 0,0-1,2-2,0 0,0-1,-1 0,0-1,0 0,0 0,-2-1,1-1,-1 1,-1-1,1-1,-2 1,0-1,0-1,-1 1,-1-1,0 1,-1-1,0 0,-1-1,0 1,-1-4,0 8,0 0,-1 0,0 0,-1-1,1 1,-2 0,1 0,-1 0,-1 1,0-1,0 0,-1 1,1 0,-2-1,1 2,-1-1,-1 0,1 1,-1 0,-1 0,1 1,-1 0,0 0,0 1,-1-1,-95-37,124 37,-2 6,0-1,0-1,0-1,0 0,0-2,0 0,-1-1,0-1,0 0,-1-2,0 0,8-5,0-1,-1-1,0-1,-2-1,0-1,-1-1,-1-1,0 0,-2-2,-1 0,-1-1,-1-1,-1 0,-1-1,-1 0,-2-1,0-1,0-8,-13-25,-16 97,9 5,2 0,2 1,2 0,2 0,2 40,0-41,9 161,10 0,8-1,16 35,-15-74,-23-144,-1 0,0 1,-2-1,0 1,-1 0,-1-1,-1 1,0 0,-1-1,-2 1,0-1,0 0,-2 0,0 0,-3 3,8-19,0 0,0 0,0 0,0-1,0 1,0-1,-1 1,1-1,-1 1,1-1,-1 0,1 1,-1-1,0 0,0 0,0 0,1-1,-1 1,0 0,0-1,0 1,0-1,0 1,0-1,0 0,0 0,0 0,0 0,-1-1,1 1,0 0,0-1,1 1,-1-1,0 0,0 0,0 0,0 0,0 0,0 0,-2-2,-1-1,1 0,0 0,0 0,0-1,0 1,1-1,-1 0,1 0,1 0,-1 0,1 0,-2-5,-3-24,1 1,2-1,2 0,1 0,1 0,5-28,-4 39,43-268,-36 253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30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265 4,'-55'120,"13"205,26-253,-2 0,-3-1,-4-1,-2-2,-5 4,10-21,16-30</inkml:trace>
  <inkml:trace contextRef="#ctx0" brushRef="#br0" timeOffset="6100.005">990 52,'0'-3,"-1"0,0 1,1-1,-1 1,0-1,-1 1,1-1,0 1,-1 0,1 0,-1 0,0 0,0 0,0 0,0 0,0 0,0 1,0-1,0 1,-1 0,1-1,-1 1,1 0,-1 1,1-1,-1 0,0 1,1-1,-1 1,0 0,1 0,-1 0,-2 0,-95 5,83 0,0 0,0 1,1 1,0 0,0 2,1-1,0 2,0 0,1 1,-3 3,11-9,1-1,-1 1,1 1,0-1,0 1,0 0,1 0,0 0,0 1,0-1,1 1,0 0,1 0,-1 0,1 1,1-1,-1 0,1 1,1-1,-1 1,1-1,0 1,1-1,0 1,0-1,2 0,1 0,0 0,0-1,0 0,1 0,0 0,0 0,0-1,1 0,0 0,0 0,0-1,0 0,1 0,0 0,-1-1,1 0,1-1,-1 1,0-1,1-1,-1 1,1-1,-1-1,1 1,-1-1,1-1,0 1,-1-1,1-1,-1 1,0-1,1-1,-1 1,0-1,0 0,-1-1,1 0,-1 0,1 0,-1-1,-1 1,1-2,1 0,21-17,0-1,-2-1,0-1,-2-1,-1-2,-1 0,-2-1,13-26,-22 47,-20 55,3-17,-23 231,-35 144,64-385,2-5</inkml:trace>
  <inkml:trace contextRef="#ctx0" brushRef="#br0" timeOffset="6739.954">1378 729,'0'4,"0"6,0 5,0-1</inkml:trace>
  <inkml:trace contextRef="#ctx0" brushRef="#br0" timeOffset="7359.929">2054 100,'-2'-2,"0"0,0 0,0 0,0 1,-1-1,1 1,0 0,-1 0,1 0,-1 0,0 0,1 0,-1 1,0-1,1 1,-1 0,0 0,1 0,-1 0,0 0,0 0,1 1,-1-1,0 1,1 0,-1 0,1 0,-1 0,1 1,-1-1,-150 87,150-85,0 0,1 0,-1 1,1-1,0 0,0 1,0-1,0 1,0 0,1 0,0 0,0-1,0 1,0 0,1 0,-1 0,1 1,0-1,0 0,1 0,-1 0,1 0,0 0,0 0,0-1,1 1,-1 0,1 0,0-1,0 1,0-1,0 0,1 1,0-1,-1 0,1 0,0-1,0 1,1-1,-1 1,0-1,1 0,-1 0,1-1,0 1,0-1,0 1,-1-1,1-1,0 1,0 0,0-1,1 0,80 31,-59-24,0 2,-1 1,0 1,-1 1,0 1,-1 1,11 9,-30-19,-1 0,1 0,-1 0,0 0,0 1,-1-1,1 1,-1 0,0 0,0 0,-1 0,1 0,-1 0,0 0,0 0,-1 1,0-1,0 0,0 1,0-1,-1 0,0 0,0 1,-1-1,1 0,-1 0,0 0,0-1,-1 1,1 0,-1-1,0 1,0-1,-1 0,1 0,-1-1,0 1,0-1,0 1,-1-1,1 0,-1-1,0 1,1-1,-1 0,-5 1,-247 100,225-94,32-9,-6 3,0-1,0 0,0 0,0-1,0 0,0 0,0 0,-1-1,1 0,0 0,0 0,0-1,-1 0,1 0,0-1,-3-1,-4-6</inkml:trace>
  <inkml:trace contextRef="#ctx0" brushRef="#br0" timeOffset="7859.92">1982 125,'8'-5,"1"1,-1 0,1 1,-1-1,1 2,0-1,0 2,0-1,1 1,-1 0,0 1,0 0,1 0,-1 1,2 1,13-2,-12 0,73 2,0-4,0-4,0-3,17-7,-74 9,-4 3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4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0,'-8'76,"3"0,4 0,3 0,5 25,49 248,-31-227,-5-45,-24-49,-4-20</inkml:trace>
  <inkml:trace contextRef="#ctx0" brushRef="#br0" timeOffset="251.901">1 508,'43'-5,"29"-1,11 0,-3 1,-10 2,-13 1,-11 5,-9 3,-5 0,-4-1,-2-1,0-2,-5 0</inkml:trace>
  <inkml:trace contextRef="#ctx0" brushRef="#br0" timeOffset="601.618">819 565,'-4'6,"1"0,0 1,0-1,0 1,1 0,0 0,1 0,-1 0,1 0,1 0,-1 0,1 0,0 1,1-1,0 0,0 0,0 0,1 0,0 0,1 0,-1-1,1 1,0-1,1 1,0 0,3-5,0-1,0 1,0-1,0 0,1-1,-1 0,0 0,0 0,0-1,0 0,0 0,0-1,0 0,0 0,0-1,-1 0,1 0,-1-1,0 1,0-1,0 0,-1-1,3-1,184-139,-191 144,-1 0,1 0,0 1,0-1,-1 1,1-1,0 1,0-1,0 1,0-1,-1 1,1 0,0-1,0 1,0 0,0 0,0 0,0 0,0 0,0 0,0 0,0 0,0 0,0 0,0 0,0 1,0-1,0 0,0 1,-1-1,1 1,0-1,0 1,0-1,0 1,-1-1,1 1,0 0,-1 0,1-1,-1 1,1 0,0 0,-1 0,0-1,1 1,-1 0,1 0,-1 0,0 0,0 0,0 0,0 0,4 60,-5-53,0-4,1-1,-1 1,0-1,1 1,0-1,0 1,0 0,0-1,1 1,-1-1,1 1,0 0,0-1,0 0,0 1,1-1,-1 0,1 0,0 1,0-1,0-1,0 1,1 0,-1 0,1-1,0 0,0 1,0-1,0 0,0 0,0-1,0 1,0-1,1 1,-1-1,1 0,-1 0,1-1,-1 1,1-1,0 0,1 0,9-2,0-1,-1-1,0 0,0-1,0 0,0-1,-1-1,0 0,0-1,-1 0,0 0,0-1,-1-1,0 0,-1 0,0-1,-1 0,0 0,0-1,3-9,20-66,-36 48,-4 25</inkml:trace>
  <inkml:trace contextRef="#ctx0" brushRef="#br0" timeOffset="901.987">1947 480,'-4'14,"0"0,0 0,1 0,1 0,0 0,1 0,1 0,0 10,0-19,1 1,-1-1,1 0,0 1,0-1,1 0,0 1,0-1,0 0,0 0,1-1,0 1,0 0,0-1,1 0,-1 1,1-2,0 1,0 0,1-1,-1 1,1-1,3 1,0-2,1 0,-1-1,1-1,0 1,-1-2,1 1,-1-1,1 0,0-1,-1 0,0 0,1-1,-1 0,0 0,-1-1,1 0,0 0,-1-1,0 0,0 0,-1-1,1 0,-1 0,-1 0,1-1,-1 3,0 0,0 0,-1-1,0 1,0-1,0 0,0 0,-1 0,0 0,0-1,0 1,-1-1,0 0,0 0,0 0,-1 0,0 0,0 0,0 0,-1 0,0 0,0-1,0 1,-1 0,0 0,0 0,-1 0,0 0,0 0,0 1,-1-1,0 0,0 1,0 0,0 0,-1 0,-3-3,-3 3,1 1,-1 0,-1 0,1 1,0 0,-1 1,0 1,1-1,-1 2,0-1,0 2,1-1,-1 1,0 1,1 0,-3 1,-14 4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5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6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5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959 65,'-1'0,"0"0,0 0,0 0,0 1,-1-1,1 0,0 1,0-1,0 0,0 1,0-1,0 1,0 0,0-1,0 1,0 0,0-1,0 1,0 0,0 0,1 0,-1 0,0 0,1 0,-1 0,1 0,-1 0,1 0,-1 0,1 0,0 1,0-1,-1 0,1 0,0 0,0 1,0-1,0 0,0 0,1 0,-1 0,0 1,0-1,1 0,-1 0,1 0,0 1,-2 0,-5 257,7-179,-3 0,-3 0,-13 54,-36 98,37-180,18-53</inkml:trace>
  <inkml:trace contextRef="#ctx0" brushRef="#br0" timeOffset="244.809">311 235,'43'0,"48"-10,23-3,6-3,-7-5,-9-4,-12 4,-13-1,-9-1,-8 4,-4 0,-3 3,-6 0,-11 2</inkml:trace>
  <inkml:trace contextRef="#ctx0" brushRef="#br0" timeOffset="8113.107">1383 799,'0'-3,"1"2,-1 1,1-1,-1 1,1-1,-1 1,0-1,1 1,-1-1,0 1,1-1,-1 1,0-1,1 0,-1 1,0-1,0 0,0 1,0-1,0 0,0 1,0-1,0 0,0 1,0-1,0 0,0 1,0-1,0 0,-1 1,1-1,0 1,0-1,-1 0,1 1,0-1,-1 1,1-1,-1 1,1-1,-1 1,1-1,-1 1,1-1,-1 1,1 0,-1-1,0 1,1 0,-1 0,0-1,1 1,-1 0,1 0,-1 0,0 0,0 0,1 0,-1 0,0 0,-2 8,-1 0,2 1,-1-1,1 1,0-1,1 1,0 0,1 0,-1-1,2 1,0 3,-1 12,0-21,-3 14,1 0,1 0,0 0,2 0,0 0,1-1,0 1,2 0,0-1,0 1,2-1,0 0,1-1,0 1,1-1,1-1,0 0,1 0,2 0,-9-11,0-1,0 0,0 0,0 0,0-1,0 1,1-1,-1 0,0 0,1 0,-1 0,1 0,0-1,-1 0,1 1,-1-1,1-1,0 1,-1 0,1-1,-1 0,1 0,-1 0,1 0,-1 0,0-1,0 0,1 0,-1 1,0-2,-1 1,1 0,0-1,0 0,76-104,-47 38,-3 0,-4-2,0-11,6-13,-26 148,-7 88,7 0,16 95,37 167,-50-339,-4-47,0 0,-2 0,0 0,-1 0,-1 0,0 1,-2-1,0 0,0 0,-2 0,0 0,-1-1,-1 0,-2 6,-67 64,72-84,0 1,0-1,0 0,0 0,-1 0,1-1,-1 1,0-1,1 0,-1 0,0 0,0 0,0-1,0 1,1-1,-1 0,0 0,0-1,0 1,0-1,0 0,1 0,-1 0,0 0,1-1,-1 1,-2-3,-1-3,1-1,1 0,0 0,0-1,0 0,1 0,0 0,1 0,0 0,0-1,1 1,0-1,1 1,0-1,1-8,-1 11,-1-25,2-1,2 0,1 1,1-1,2 1,1 0,1 1,2 0,1 0,2 1,7-11,-8 12</inkml:trace>
  <inkml:trace contextRef="#ctx0" brushRef="#br0" timeOffset="8671.13">2201 828,'-5'79,"4"1,4 0,2-1,14 62,-14-103,8 45,-6-46,-1 1,-3-1,-1 1,-2 23,-12-15,12-45,0-1,0 1,0 0,-1-1,1 1,0 0,0-1,-1 1,1 0,0-1,0 1,-1-1,1 1,-1-1,1 1,0-1,-1 1,1-1,-1 1,0-1,1 0,-1 1,1-1,-1 0,1 1,-1-1,0 0,1 0,-1 1,0-1,1 0,-1 0,0 0,1 0,-1 0,0 0,1 0,-1 0,0 0,1-1,-1 1,0 0,1 0,-1 0,1-1,-1 1,0 0,1-1,-1 1,1 0,-1-1,1 1,-1-1,1 1,0-1,-1 1,1-1,-1 0,1 1,0-1,-1 1,1-1,0 0,0 1,0-1,-1 0,-2-10,0 0,0 0,1 0,0 0,1 0,0 0,1-1,0 1,1 0,0-1,1 1,0 0,4-11,-1-5,6-49,4 0,2 1,4 1,3 1,16-28,-25 70,2 1,2 1,0 0,2 2,1 0,2 1,4-3,-20 22,0-1,0 1,1 0,0 1,0 0,1 0,-1 1,1 0,0 1,1 0,-1 1,1 0,0 0,-1 1,1 1,1-1,-10 3,0 0,1 0,-1 0,0 0,0 0,0 1,0-1,0 0,0 1,0 0,0-1,0 1,-1 0,1 0,-1 0,1 0,-1 0,0 0,0 1,0-1,0 0,0 0,-1 1,1-1,-1 1,1-1,-1 1,0-1,0 1,0-1,0 1,-7 80,-3-52,0-1,-2 0,-1 0,-1-2,-1 1,-2-2,-9 11,20-29,-4 7,0-1,-1-1,-1 0,0 0,-1-1,0-1,-1 0,0 0,-1-2,0 0,-9 4,21-13,1 0,0 0,0 0,0 0,-1 0,1-1,0 1,-1-1,1 0,0 0,-1 0,1 0,-1 0,1 0,0 0,-1-1,1 1,0-1,-1 0,1 0,0 0,0 0,0 0,0 0,0-1,0 1,0-1,0 1,1-1,-1 1,0-1,1 0,-1 0,1 0,0 0,0 0,0 0,0-1,0 1,0 0,0 0,1-1,-1 1,1 0,0-2,-3-22,2 1</inkml:trace>
  <inkml:trace contextRef="#ctx0" brushRef="#br0" timeOffset="8917.051">2991 912,'5'39,"7"26,0 8,-1-9</inkml:trace>
  <inkml:trace contextRef="#ctx0" brushRef="#br0" timeOffset="9131.94">2964 631,'0'0</inkml:trace>
  <inkml:trace contextRef="#ctx0" brushRef="#br0" timeOffset="9333.137">3641 799,'-14'-1,"-1"1,1 0,-1 1,1 1,-1 0,1 1,0 1,0 0,0 1,1 0,0 1,0 1,0 0,1 0,0 1,0 1,1 0,0 1,-9 9,17-14,1 0,-1 0,1 1,0-1,0 0,0 1,1-1,0 1,0 0,0-1,1 1,-1 0,2-1,-1 1,0 0,1-1,0 1,1 0,-1-1,1 1,0-1,0 0,1 0,0 0,0 0,0 0,0 0,1-1,-1 0,1 1,3 1,2 3,1 0,0-1,1 1,-1-2,2 0,-1 0,1-1,0 0,0-1,1-1,-1 0,1-1,4 1,-4-2,-1-1,0-1,1 1,-1-2,0 0,0-1,1 0,-1 0,-1-2,1 1,0-1,-1-1,0 0,0-1,0 0,-1-1,1 0,-2 0,5-5,0-4</inkml:trace>
  <inkml:trace contextRef="#ctx0" brushRef="#br0" timeOffset="10684.755">4178 743,'-28'27,"-10"9,2 1,2 2,2 1,-23 37,26 3,29-78,0 1,-1-1,1 0,0 0,0 0,1 1,-1-1,0 0,1 0,-1 0,1 0,0 0,0 1,0-1,0-1,0 1,0 0,0 0,1 0,-1-1,1 1,-1 0,1-1,0 1,-1-1,1 0,0 0,0 0,0 0,0 0,0 0,0 0,0 0,0-1,1 1,-1-1,10-1,-1 0,1 0,-1-2,1 1,-1-1,0-1,-1 0,1-1,-1 0,1 0,-1-1,-1 0,1-1,0-1,149-135,-92 80,-66 64,1 0,0 0,-1 0,1 1,-1-1,1 1,-1-1,0 1,1-1,-1 1,0 0,0-1,0 1,0 0,-1 0,1 0,0 0,-1 0,1 0,-1 0,0 0,0 0,0 0,0 0,0 0,0 0,0 0,-1 0,1 0,1 8,-2-3,1 0,1 0,0 0,0 0,0 0,0 0,1 0,1 0,-1 0,1-1,0 1,0-1,1 0,0 0,0 0,1 0,-1-1,1 0,0 0,1 0,-1-1,1 1,0-1,0 0,0-1,0 0,1 0,0 0,-1-1,1 0,0 0,0 0,0-1,0 0,0-1,2 0,16-6,0-1,-1-2,-1 0,1-2,-1 0,-1-1,0-2,-1 0,-1-2,0 0,-1-1,-1-1,0 0,-2-2,7-9,1 3,0-2,-2 0,-2-1,0-1,-2-1,-2-1,0-1,-3 0,0 0,-2-2,-2 1,-1-1,-2 0,0-5,-6 37,1-1,0 1,-1-1,0 1,0-1,0 0,0 1,-1-1,1 1,-1-1,0 1,0-1,0 1,0 0,-1-1,1 1,-1 0,0 0,0 0,0 0,0 0,-1 1,1-1,-1 1,1-1,-1 1,0 0,0 0,0 0,0 0,-1 1,1-1,0 1,-1 0,1 0,-1 0,1 1,-1-1,1 1,-1-1,1 1,-1 0,0 1,1-1,-1 1,1-1,-1 1,1 0,-3 1,-11 9,1 1,0 0,1 1,0 1,1 0,1 1,0 0,1 1,0 0,2 1,0 1,1 0,0 0,-2 10,2-4,1 1,1 0,1 1,1-1,1 1,1 0,2 0,0 0,3 16,-1-33,1 0,-1 0,2 0,-1-1,1 1,0-1,1 0,0 0,0 0,1-1,0 1,0-1,1 0,0 0,0-1,1 0,0 0,0 0,0-1,0 0,1-1,0 1,0-1,0-1,0 0,1 0,1 0,19 4,0-1,1-2,-1-1,1-1,0-2,0 0,0-3,-1 0,1-2,-1-1,0-1,0-1,-1-2,0-1,-1-1,0-1,-1-2,-1-1,0 0,-1-2,-1-1,0-1,-2 0,0-2,-2-1,0 0,-1-1,-2-1,-1-1,0 0,-2-1,-1-2,-4 11,-2 1,0-2,-1 1,-1-1,-1 0,0 0,-2 0,0 0,-1 0,-1 0,-1 0,0 0,-1 0,-2 1,-3-12,6 25,0 1,0 0,0 0,0 0,-1 0,0 1,0-1,0 1,0-1,0 1,-1 0,0 0,1 1,-1-1,0 1,0 0,0 0,-1 0,1 0,0 1,-1-1,1 1,-1 1,1-1,-1 0,0 1,1 0,-1 0,1 1,-1-1,0 1,1 0,-1 0,1 0,0 1,-1 0,1 0,0 0,0 0,0 0,0 1,1 0,-1 0,1 0,-1 0,1 1,-14 16,1 1,1 1,1 1,1 0,1 0,0 1,2 1,2 0,0 0,1 1,1-1,2 2,1-1,1 0,1 1,1-1,2 16,0-31,0 0,0 0,1-1,1 1,0-1,0 1,1-1,0 0,1-1,0 1,1-1,-1 0,2-1,-1 0,1 0,1-1,-1 1,1-2,0 1,1-2,0 1,0-1,0 0,2 0,-1-1,-1 1,1-2,0 1,-1-1,2-1,-1 0,0-1,0 0,0 0,1-1,-1-1,0 0,0-1,8-1,-8 0,0 0,-1 0,1-1,-1 0,0-1,-1 0,1-1,-1 0,0 0,0-1,-1 0,0-1,0 0,-1 0,0 0,0-1,-1 0,0-1,-1 1,0-1,0 0,-1 0,0-1,-1-1,-3 12,-1 1,1-1,-1 1,0-1,1 1,-1-1,0 0,0 1,1-1,-1 0,0 0,0 0,1 0,-1 1,0-1,0 0,0 0,1 0,-1-1,0 1,0 0,0 0,1 0,-1-1,0 1,0 0,1 0,-1-1,0 1,1-1,-1 1,0-1,1 1,-1-1,1 1,-1-1,1 0,-1 1,1-1,-1 0,1 1,0-1,-1 0,1 1,0-1,0 0,-1 0,1 0,0 1,0-1,0 0,0 0,0 1,0-1,0 0,0 0,0 0,1 1,-1-1,0 0,0 0,1 1,-1-1,0 0,1 1,-1-1,-5 8,-1 1,1 0,0 0,0 0,1 0,0 1,1 0,0 0,0 0,1 0,0 0,1 1,0-1,0 10,1-15,0 1,0-1,0 1,1-1,0 1,-1-1,2 1,-1-1,0 0,1 0,0 0,0 1,0-2,1 1,-1 0,1 0,0-1,0 1,0-1,1 0,-1 0,1 0,-1-1,1 1,0-1,0 0,0 0,0 0,1-1,-1 1,4 0,6 0,-1-1,0 0,1-1,-1 0,0-1,1-1,-1 0,0 0,0-2,0 1,-1-2,1 0,-1 0,0-1,-1 0,1-1,-1-1,0 0,-1 0,0-1,0 0,-1-1,-1 0,1-1,-1 1,-1-2,0 1,-1-1,0 0,3-10,37-91,-46 112,0-1,1 1,-1 0,1 0,-1 0,1 0,-1 0,1 0,-1 0,1 0,0 0,0 0,0 0,-1 0,1 0,0 1,0-1,0 0,0 1,0-1,0 0,0 1,1-1,-1 1,0 0,0-1,0 1,0 0,1 0,-1 0,0 0,0 0,1 0,-1 0,0 0,0 0,0 1,0-1,1 0,-1 1,0-1,0 1,0-1,0 1,0 0,0-1,0 1,0 0,0 0,0 0,-1 0,1-1,0 1,0 0,-1 0,1 1,-1-1,1 0,-1 0,1 0,-1 0,0 0,1 1,-1-1,0 0,96 177,-55-118,-14-25,-2 1,-1 1,-2 1,-1 1,-2 1,-2 1,-2 0,-1 1,-3 1,-1 0,-1 6,-7-32,-1-1,0 1,-1 0,-1 0,0 0,-2 0,0 0,0-1,-2 1,0-1,-1 0,0 0,-1-1,-1 0,-1 0,0-1,-1 0,0-1,-1 0,0 0,-7 4,0-3,-1-1,1 0,-2-2,0-1,0 0,-1-1,0-1,0-1,-1-1,0-1,0-1,-6 0,23-4,1 0,0 0,-1 0,1 0,0 0,-1-1,1 0,0 0,0 0,-1 0,1-1,0 0,0 0,1 0,-1 0,0 0,1-1,-1 0,1 0,0 0,0 0,0 0,0 0,1-1,-1 0,1 1,0-1,0 0,0 0,0 0,1 0,0 0,0-1,0 1,0 0,1-1,-1 1,1 0,1-4,6-20,1 0,1 0,2 1,0 0,2 1,11-16,37-67,4 4,35-39,-74 111,1 1,2 2,1 0,1 2,1 2,2 0,1 3,13-7,-11 10</inkml:trace>
  <inkml:trace contextRef="#ctx0" brushRef="#br0" timeOffset="32662.028">1 2493,'4'10,"13"32,2 0,1-2,3 0,14 19,-35-56,0 0,0 0,0 0,0 0,0 0,1 0,-1-1,1 1,0-1,0 0,0 1,0-1,0-1,0 1,1 0,-1-1,0 0,1 1,-1-1,1-1,-1 1,1 0,0-1,-1 0,1 0,0 0,-1 0,1-1,0 1,-1-1,1 0,-1 0,1 0,-1-1,0 1,3-2,97-102,-54 45,-48 59,0 0,-1 0,1-1,0 1,0 0,0 0,0 1,0-1,0 0,1 0,-1 0,0 1,0-1,0 1,1-1,-1 1,0-1,1 1,-1 0,0-1,1 1,-1 0,0 0,1 0,-1 0,1 0,-1 1,0-1,1 0,-1 0,0 1,1-1,-1 1,0 0,0-1,0 1,1 0,-1-1,0 1,1 1,33 53,-17-22,-14-27,0-1,1 0,-1 0,1 0,0-1,0 1,0-1,1-1,-1 1,1-1,0 0,0 0,0 0,0-1,1 0,-1 0,1-1,-1 0,1 0,-1 0,1-1,0 0,-1 0,1-1,0 0,-1 0,1 0,-1-1,1 0,0-1,4-2,1-2,-1 0,-1 0,1-1,-1 0,0-1,-1 0,0-1,0 0,-1 0,-1-1,0 0,0 0,-1 0,0-1,-1 0,0 0,-1-1,-1 1,0-1,-1 0,0 0,0 0,-2-1,2 2</inkml:trace>
  <inkml:trace contextRef="#ctx0" brushRef="#br0" timeOffset="33646.107">1326 2464,'-41'22,"0"2,1 2,2 1,0 2,-16 18,12 11,41-57,1 0,-1 1,1-1,-1 1,1-1,0 1,0-1,0 1,0 0,0-1,0 1,0-1,0 1,1-1,-1 1,0-1,1 1,0-1,-1 0,1 1,0-1,0 0,-1 1,1-1,0 0,0 0,0 0,1 0,-1 0,0 0,0 0,0 0,1 0,-1-1,1 1,-1 0,0-1,1 1,-1-1,1 0,-1 1,1-1,0 0,9 2,-1 0,0-1,1 0,-1-1,1 0,-1-1,1 0,-1 0,0-1,0 0,1-1,-2-1,1 1,0-1,-1-1,1 0,5-4,145-117,-132 101,40-28,-66 54,0 1,1 0,-1 0,0 0,0 0,0 0,-1 0,1 1,0-1,-1 1,1-1,-1 1,0 0,0-1,0 1,0 0,-1 0,1 0,-1-1,0 2,4 8,-3-7,0-1,1 1,-1-1,1 1,0-1,0 1,1-1,0 0,-1 0,1 0,0-1,1 1,-1-1,1 0,-1 1,1-2,0 1,0 0,0-1,1 0,-1 0,1 0,-1 0,1-1,-1 1,1-1,0 0,0-1,-1 1,1-1,0 0,0 0,0-1,0 0,-1 1,1-1,0-1,-1 1,1-1,-1 0,1 0,2-2,8-6,-1-2,0 0,-1-1,0 0,-1 0,-1-2,5-6,21-25,-14 28,-15 38,-10-6,0-7,0-1,0 1,1-1,0 1,0 0,0 0,1-1,0 1,1 0,-1 0,1 0,0-1,1 1,0-1,0 1,0-1,1 0,0 1,0-1,1-1,-1 1,1 0,1-1,-1 0,1 0,-1 0,2-1,-1 1,-1-2,0 0,0 1,1-2,-1 1,1-1,-1 1,1-1,0 0,0-1,0 1,0-1,0 0,0-1,0 1,1-1,-1 0,0 0,0 0,0-1,1 0,-1 0,0 0,0-1,0 1,-1-1,1 0,0-1,-1 1,1-1,-1 0,0 0,0 0,0-1,0 0,1-1,3-6,0-1,-1 0,-1 0,0 0,0-1,-1 0,-1 0,0-1,0-1,37-88,-41 102,1 0,-1 0,1 1,-1-1,1 0,0 0,-1 1,1-1,0 0,0 1,-1-1,1 1,0-1,0 1,0-1,0 1,-1 0,1-1,0 1,0 0,0 0,0-1,0 1,0 0,0 0,0 0,0 0,0 0,0 1,0-1,0 0,0 0,0 1,0-1,-1 0,1 1,0-1,0 1,0-1,0 1,-1 0,1-1,0 1,-1 0,1-1,0 1,-1 0,1 0,-1 0,1-1,-1 1,0 0,1 0,-1 0,29 55,-27-51,24 60,-3 1,-3 1,-2 1,-4 0,-2 1,-4 1,0 62,-11-49,-4 0,-4 0,-13 47,23-128,0 11,0 0,-1 0,-1 0,0 0,0 0,-2-1,1 0,-2 0,1 0,-2 0,0-1,0 0,-1-1,0 1,-1-2,0 1,0-1,-1 0,-3 1,11-9,0 1,0-1,0 0,0-1,0 1,-1 0,1-1,0 1,0-1,-1 1,1-1,0 0,0 0,-1 0,1 0,0-1,0 1,-1-1,1 1,0-1,0 0,0 1,0-1,0 0,0-1,0 1,0 0,0-1,1 1,-1 0,0-1,1 0,-1 0,1 1,0-1,-1 0,1 0,0 0,0 0,0 0,1 0,-1-1,0 1,1 0,-10-104,16 58,1 2,3-1,1 1,3 0,1 1,3 1,1 1,2 0,3 2,0 0,18-18,102-120,-125 156</inkml:trace>
  <inkml:trace contextRef="#ctx0" brushRef="#br0" timeOffset="34056.276">3048 2323,'-13'1,"-1"0,1 1,0 1,-1 0,1 1,1 0,-1 0,1 2,-1 0,1 0,1 1,0 0,0 1,-8 7,19-12,-1 0,1 0,-1 0,1 0,0 0,0 1,0-1,1 0,-1 0,1 0,0 0,0 0,0 0,0 0,0 0,1 0,-1-1,1 1,0-1,-1 1,1-1,1 1,-1-1,0 0,0 0,1 0,-1 0,1 0,0-1,0 1,-1-1,1 0,0 0,2 1,12 11,-9-9,-1 1,-1 0,1 0,-1 0,0 1,0 0,0 1,-1-1,0 1,0 0,-1 0,0 1,0-1,-1 1,0 0,0 0,-1 0,0 0,0 0,-1 0,0 1,0-1,-1 1,0-1,-1 0,0 1,0-1,0 0,-1 0,-1 0,1 0,-1 0,-1 0,0 0,0-1,0 0,-1 1,0-3,1 0,-1 0,0-1,-1 0,1 0,-1 0,1-1,-1 1,0-1,-1-1,1 1,0-1,-1 0,1-1,-1 0,0 0,1 0,-1 0,0-1,0 0,1-1,-1 0,0 0,1 0,-1-1,1 0,-1 0,1 0,0-1,0 0,0 0,0-1,0 0,1 0,-17-13,4 1</inkml:trace>
  <inkml:trace contextRef="#ctx0" brushRef="#br0" timeOffset="35425.138">3698 2267,'9'5,"9"1,0 0</inkml:trace>
  <inkml:trace contextRef="#ctx0" brushRef="#br0" timeOffset="35661.39">3867 2606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3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29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5138 622,'162'278,"-105"-211,-56-66,0 1,1-1,-1 1,1-1,0 0,-1 0,1 0,0 0,0 0,0 0,0 0,0 0,0-1,0 1,0-1,0 0,0 1,0-1,0 0,0 0,0 0,0-1,0 1,0 0,0-1,0 1,0-1,0 0,0 0,0 0,0 0,-1 0,1 0,0 0,-1 0,1-1,0 1,0-2,14-19,-1 0,0-1,-2-1,-1 0,-1-1,-1 0,1-5,12-30,0-2,-15 36</inkml:trace>
  <inkml:trace contextRef="#ctx0" brushRef="#br0" timeOffset="216.897">5899 735,'10'24,"3"8</inkml:trace>
  <inkml:trace contextRef="#ctx0" brushRef="#br0" timeOffset="365.202">5702 255</inkml:trace>
  <inkml:trace contextRef="#ctx0" brushRef="#br0" timeOffset="2649.547">9145 651,'0'19,"0"11,5 1,1-5</inkml:trace>
  <inkml:trace contextRef="#ctx0" brushRef="#br0" timeOffset="2883.612">9116 284</inkml:trace>
  <inkml:trace contextRef="#ctx0" brushRef="#br0" timeOffset="3867.903">11036 481,'-19'3,"-1"0,1 1,0 1,0 0,1 2,-1 0,1 1,1 1,-6 4,22-12,0-1,0 1,-1-1,1 1,0 0,0 0,0 0,0-1,0 1,0 0,0 0,1 0,-1 1,0-1,0 0,1 0,-1 0,1 0,-1 1,1-1,0 0,-1 1,1-1,0 0,0 0,0 1,0-1,0 0,0 1,0-1,0 0,1 1,-1-1,0 0,1 0,-1 1,1-1,0 0,-1 0,1 0,0 0,0 0,-1 1,1-2,0 1,0 0,0 0,0 0,1 0,63 32,-58-30,14 5,-9-5,0 1,0 0,-1 1,1 0,-1 1,0 0,-1 0,0 1,0 1,0 0,-1 0,0 1,-1 0,0 0,0 1,1 3,-8-10,0 0,0 0,0 0,0 0,-1 0,0 0,1 0,-1 0,0 1,-1-1,1 0,0 0,-1 0,0 0,0 0,0 0,0 0,0 0,0 0,-1-1,1 1,-1 0,0-1,0 1,0-1,0 0,0 1,-1-1,1 0,-1-1,1 1,-1 0,0-1,0 1,0-1,-107 40,83-36</inkml:trace>
  <inkml:trace contextRef="#ctx0" brushRef="#br0" timeOffset="3098.785">9653 566,'-8'9,"0"0,1 1,0 0,1 1,0-1,1 1,0 0,1 1,0-1,1 1,0 0,0 0,1 0,1 0,0 0,1 0,1 0,0 5,0-14,0 0,0-1,0 1,1-1,-1 0,1 1,0-1,-1 0,1 0,0 0,0 0,1-1,-1 1,0 0,0-1,1 0,-1 1,1-1,-1 0,1 0,0 0,-1-1,1 1,0-1,0 1,-1-1,1 0,0 0,0 0,-1 0,1-1,0 1,0-1,-1 0,1 0,0 0,95-43,-88 36,-1 0,0-1,0 0,0 0,-1-1,-1 0,0-1,0 0,-1 0,0 0,-1-1,-1 1,1-2,-4 7,0 0,0 0,0 0,-1 0,0-1,0 1,0 0,-1 0,0 0,0 0,-1 0,0 0,0 0,0 0,-1 1,0-1,0 1,0-1,0 1,-1 0,0 0,0 1,0-1,-1 1,0 0,0 0,0 1,0-1,0 1,-1 0,1 0,-1 1,0 0,0 0,1 0,-2 1,1 0,0 0,0 0,0 1,0 0,-1 0,1 0,0 1,0 0,-1 1,-12 3</inkml:trace>
  <inkml:trace contextRef="#ctx0" brushRef="#br0" timeOffset="3520.274">9907 792,'61'-55,"-35"30,1 1,0 1,2 1,29-15,-56 36,-1 0,1 0,-1 0,1 0,0 0,-1 0,1 1,0-1,0 1,0-1,-1 1,1 0,0-1,0 1,0 0,0 0,0 1,-1-1,1 0,0 1,0-1,0 1,-1-1,1 1,0 0,-1 0,1-1,0 1,-1 1,1-1,-1 0,0 0,1 0,-1 1,0-1,0 1,1-1,-1 1,-1-1,1 1,0 0,0-1,-1 1,1 0,0 0,-1 0,0-1,1 1,-1 2,1 1,1 0,1 1,-1-1,1 0,-1 0,1-1,1 1,-1-1,1 1,0-1,0 0,0 0,0-1,1 1,-1-1,1 0,0 0,0-1,0 1,0-1,1 0,-1 0,0-1,1 0,-1 0,1 0,0-1,-1 1,1-1,0-1,-1 1,1-1,2 0,0-1,-1 0,1 0,-1-1,0 0,0 0,0 0,0-1,0 0,-1-1,1 1,-1-1,-1-1,1 1,-1-1,0 0,0 0,0 0,-1-1,0 1,0-1,-1 0,0 0,0-1,0 1,-1-1,-1 1,1-1,0-5,-1-11</inkml:trace>
  <inkml:trace contextRef="#ctx0" brushRef="#br0" timeOffset="770.06">6210 1,'79'535,"-73"-481,-2 1,-3 0,-2 0,-7 42,7-70,19-33,129-122,-130 116,0 0,2 1,-1 1,1 1,0 1,1 0,0 1,0 2,1 0,0 1,-1 1,13 0,-30 2,0 1,-1 0,1 0,0 0,0 0,0 0,-1 1,1-1,0 1,0 0,-1 0,1 0,-1 0,1 0,-1 1,1-1,-1 1,0 0,0-1,0 1,0 0,0 0,0 0,0 1,-1-1,1 0,-1 1,1-1,-1 1,0-1,0 1,0 0,0-1,-1 1,1 0,-1 0,0-1,0 1,0 0,0 0,0-1,0 1,-1 0,1 0,-1-1,0 1,0 0,0-1,0 1,-1 0,-11 14,-1-1,0 0,-2-1,0 0,0-2,-1 0,-1-1,0 0,-1-2,0 0,-1-1,0-1,0-1,-14 3,12-2,1 0,-1-2,-1-1,1 0,-1-2,0 0,0-2,-19-1,40 0,1 0,-1 0,0 0,0 0,0-1,0 1,1 0,-1-1,0 0,0 1,1-1,-1 0,0 0,1 0,-1 0,1 0,-1 0,1-1,0 1,-1 0,1-1,0 1,0-1,0 1,0-1,0 0,0 1,1-1,-1 0,0 0,1 1,-1-1,1-16</inkml:trace>
  <inkml:trace contextRef="#ctx0" brushRef="#br0" timeOffset="1298.523">6916 848,'45'-37,"-2"-1,-1-3,-2-2,-2-1,1-5,22-59,-59 105,-1 0,0 1,-1-1,1 1,0-1,-1 0,0 0,1 1,-1-1,0 0,0 0,-1 1,1-1,-1 0,1 0,-1 1,0-1,0 0,0 1,0-1,0 1,-1 0,1-1,-1 1,0 0,0 0,1 0,-1 0,0 0,-1 0,1 1,0-1,0 1,-1-1,1 1,-1 0,1 0,-1 0,0 0,1 0,-3 0,1 0,1 0,0 0,-1 0,1 0,-1 0,1 1,-1 0,0-1,1 1,-1 1,1-1,-1 0,0 1,1 0,-1 0,1 0,0 0,-1 0,1 1,0 0,0-1,0 1,0 0,0 1,0-1,0 0,1 1,-1 0,1-1,0 1,0 0,0 0,0 0,0 1,1-1,0 0,-1 1,1-1,0 0,1 1,-1 0,0-1,1 1,0-1,0 1,0 0,0-1,1 1,0-1,0 3,2-2,1 1,0-1,0 0,0 0,0 0,1-1,-1 0,1 1,0-2,0 1,0-1,0 1,1-1,-1-1,1 1,-1-1,1 0,-1 0,1 0,0-1,0 0,16 4,12 2,-23-5,1 1,-1 0,0 1,0 0,0 0,0 2,-1-1,1 1,3 3,-11-5,-1 0,0 0,1 0,-1 1,0-1,-1 0,1 1,-1 0,1-1,-1 1,0 0,0-1,-1 1,1 0,-1 0,0 0,0 0,0 0,0 0,-1-1,0 1,1 0,-2 0,1-1,0 1,-1 0,1-1,-1 1,0-1,0 0,0 0,-1 0,0 2,-20 67,26-55</inkml:trace>
  <inkml:trace contextRef="#ctx0" brushRef="#br0" timeOffset="1950.996">7875 538,'-42'19,"1"2,1 2,1 1,1 2,2 2,1 1,0 3,-14 32,48-62,1-1,-1 0,0 0,1 0,-1 0,1 1,-1-1,1 0,-1 0,1 1,0-1,0 0,0 1,0-1,0 0,0 1,0-1,0 0,0 1,0-1,1 0,-1 1,1-1,-1 0,1 0,-1 0,1 1,0-1,-1 0,1 0,0 0,0 0,0 0,0 0,0 0,0-1,0 1,0 0,1 0,-1-1,0 1,0-1,0 1,1-1,-1 0,0 1,1-1,-1 0,0 0,1 0,-1 0,0 0,1 0,-1 0,1 0,13-2,1 0,-1-1,0 0,0-1,0-1,0 0,-1-1,0-1,0 0,-1-1,0 0,0-1,3-4,22-12,-23 16,63-30,-76 38,1 1,-1-1,0 1,0-1,0 1,1 0,-1 0,0 0,0 0,1 1,-1-1,0 1,0-1,0 1,0 0,1-1,-1 1,0 0,-1 1,1-1,0 0,0 0,0 1,-1-1,1 1,-1 0,1-1,-1 1,1 0,-1 0,0 0,0 0,0 0,0 0,0 1,10 25,-10-23,0-1,0 1,1 0,-1-1,1 1,0-1,1 0,-1 0,1 0,0 0,0 0,0 0,0-1,0 0,1 1,0-1,0-1,0 1,0 0,0-1,0 0,1 0,-1 0,1-1,2 2,10-1,0 0,0-1,0-1,0 0,0-2,0 0,0 0,-1-2,1 0,-1-1,0 0,0-2,0 0,-1 0,12-9,12-8,-2-1,-2-3,0 0,-1-3,11-14,-29 28,-1 0,-1-2,-1 1,0-1,-1-1,-1 0,-1-1,-1 0,-1-1,-1 0,-1 0,0 0,-2-1,1-20,-1 27,-2 0,0 1,-1-1,-1 0,0 0,-2 0,1 0,-2 1,0-1,-1 1,0 0,-1-1,-1 2,-1-1,-4-6,7 17,0 1,0 0,-1 0,1 0,-1 1,0-1,0 1,0 0,0 1,0-1,0 1,0 0,0 0,-1 1,1 0,0 0,-1 0,1 0,0 1,0 0,-1 0,1 0,0 1,0-1,0 1,0 1,1-1,-1 1,0-1,1 1,0 1,0-1,0 1,0-1,0 1,1 0,0 0,-1 1,2-1,-1 1,0-1,1 1,-1 4,-8 10,1 0,0 1,2 1,1 0,0 0,2 0,0 1,1-1,2 1,0 0,1 0,1 0,1 0,1 0,2 0,-1 0,2-1,1 1,1-1,1-1,6 12,88 138,31 4,-122-160</inkml:trace>
  <inkml:trace contextRef="#ctx0" brushRef="#br0" timeOffset="2166.99">8242 312,'38'0,"37"5,15 1,-2 0,-8-1,-11-1,-14-2,-11-1,-8 0,-5-1,-9 0</inkml:trace>
  <inkml:trace contextRef="#ctx0" brushRef="#br0" timeOffset="-6472.03">453 255,'-45'186,"19"-49,6 2,6 0,5 82,9-210,1 0,1 0,0 0,0 0,1 0,1 0,0-1,0 1,1-1,0 0,1-1,0 1,-4-6,0-1,1 1,0-1,0 0,0 0,0 0,0 0,0 0,1-1,-1 1,1-1,0 0,0 0,0 0,0-1,0 1,0-1,0 0,0 0,0-1,1 1,-1-1,0 0,1 0,-1 0,0-1,1 1,-1-1,0 0,0 0,0-1,1 0,13-7,-2-2,1 0,-1-1,-1 0,0-2,-1 1,0-2,-1 0,-1 0,-1-1,0-1,-1 0,0-1,1-5,17-24,10-20,-4-1,-3-2,3-14,-15 32,-2-2,-2 0,-3 0,-2-2,-2 1,-1-37,-7 86,1 1,-1-1,0 0,-1 0,1 0,-1 0,-1 0,1 1,-1-1,0 0,0 1,0 0,-1-1,0 1,-2-4,3 9,0-1,1 1,-1-1,0 1,0 0,0 0,1 0,-1 0,0 0,0 0,0 1,0-1,1 0,-1 1,0-1,1 1,-1 0,0 0,1 0,-1-1,1 2,-1-1,1 0,-1 0,1 0,0 1,0-1,-1 0,1 1,0-1,0 1,1-1,-1 1,0 0,0-1,1 1,-1 0,1 0,-1 0,-18 33,2 1,2 0,1 2,2-1,2 1,1 1,2 0,2 0,0 17,3-7,1 1,3-1,3 1,1-1,2 0,13 37,-13-56,1 0,1 0,2-1,2-1,0 0,2 0,6-2,-13-23</inkml:trace>
  <inkml:trace contextRef="#ctx0" brushRef="#br0" timeOffset="-5856.085">1045 1215,'13'-43,"3"0,1 1,2 0,17-26,-7 22,-28 46,1 1,-1-1,0 1,0 0,0-1,0 1,0 0,0 0,0 0,0 0,0 0,0 0,-1 0,1 0,0 0,-1 0,1 1,-1-1,1 0,-1 0,1 1,-1-1,0 0,0 0,0 1,0-1,0 0,0 1,0-1,0 0,0 1,0-1,-1 0,1 0,-1 1,1-1,-1 1,1 3,0 1,0-1,0 1,0-1,1 1,-1-1,1 0,1 1,-1-1,1 0,0 0,0 1,0-2,1 1,-1 0,1 0,1-1,-1 0,0 1,1-1,0 0,0-1,0 1,1-1,-1 0,1 0,0 0,0-1,0 1,0-1,0-1,0 1,0-1,1 1,-1-1,1-1,-1 1,1-1,-1 0,1 0,-1-1,0 0,1 0,2-1,0-3,0-1,0 0,-1 0,0 0,0-1,-1-1,0 1,0-1,0 0,-1 0,0 0,-1-1,0 0,0 0,-1 0,0 0,-1-1,0 1,1-10,-3-7,-3 23</inkml:trace>
  <inkml:trace contextRef="#ctx0" brushRef="#br0" timeOffset="-3036.019">1581 397,'25'-8,"0"-2,-1-1,-1 0,0-2,0 0,-2-2,0-1,0 0,-1-1,-2-2,1 0,0-3,-11 11,-1 0,0-1,-1 0,0 0,0-1,-2 0,1 0,-2 0,0 0,1-5,-9 83,-32 368,19-60,18 59,2-173,-25-101,23-159,-1 0,1 0,-1 0,1 0,0 0,-1 1,0-1,1 0,-1 0,1 1,-1-1,0 0,0 1,1-1,-1 0,0 1,0-1,0 1,0-1,0 1,0 0,1-1,-1 1,0 0,0 0,0 0,0 0,0 0,0 0,0 0,0 0,0 0,0 0,0 0,0 0,0 1,0-1,0 0,0 1,0-1,0 1,1-1,-1 1,0 0,0-1,1 1,-1 0,0-1,1 1,-1 0,0 0,1-1,-1 1,1 0,-1 0,1 0,0 0,-1 0,1 0,0 0,0 0,0 0,0 0,0 0,0 0,0 0,0 0,0 0,-109-213,97 185</inkml:trace>
  <inkml:trace contextRef="#ctx0" brushRef="#br0" timeOffset="-2801.875">1554 1131,'33'-24,"21"-13,7 0,-4 2,-5 6,-8 8,-6 8,-5 6,-3 5,-2 1,-6 3</inkml:trace>
  <inkml:trace contextRef="#ctx0" brushRef="#br0" timeOffset="-2415.886">2202 821,'-5'11,"1"1,0 0,0 0,1 1,1-1,0 1,0 0,2-1,-1 1,2 0,0-1,0 1,1 0,1-1,0 0,0 1,2-1,-1 0,1-1,1 1,0-1,5 6,-7-14,-1 0,1 0,-1 0,1-1,0 0,0 0,0 0,0 0,1-1,-1 1,0-1,1 0,-1-1,1 1,-1-1,0 1,1-1,-1-1,1 1,-1-1,1 0,-1 0,0 0,1 0,-1-1,0 1,1-2,5-1,0-1,-1 0,1-1,-1 1,0-2,-1 0,1 0,-1 0,-1-1,6-7,-10 12,0 0,0 0,-1-1,1 1,-1-1,0 1,0-1,0 0,0 0,0 0,-1 0,0 0,0 0,0-1,-1 1,1 0,-1 0,0-1,0 1,0 0,-1 0,0-1,1 1,-1 0,-1 0,1 0,-1 0,0 0,1 0,-2 0,1 1,0-1,-1 1,0 0,0-1,-5-3,0 0,0 1,-1 0,0 1,0 0,0 0,-1 1,0 0,0 1,0 0,0 1,0 0,0 0,-1 1,1 0,0 1,-1 0,1 1,-1 0,1 1,0 0,-7 2,-6 3</inkml:trace>
  <inkml:trace contextRef="#ctx0" brushRef="#br0" timeOffset="-2103.367">2598 1159,'9'-39,"9"-26,5-8,-1 5,1 8,-4 10,0 13,-4 9,1 8,-2 13,-4 8</inkml:trace>
  <inkml:trace contextRef="#ctx0" brushRef="#br0" timeOffset="-1733.938">3106 764,'-34'14,"-10"20,1 8,9 2,14-7,16-9,13-4,10-7,6-7,9-4,4-3,-1-3,-1 0,-2-1,-7-6,-3 0,-1 0,-4 1</inkml:trace>
  <inkml:trace contextRef="#ctx0" brushRef="#br0" timeOffset="-1330.96">3387 989,'19'-7,"0"0,-1-2,0 0,0-1,-1 0,-1-2,0 0,0-1,-1 0,13-16,-27 28,0 0,1 0,-1 0,0-1,0 1,0 0,0-1,0 1,0 0,-1-1,1 1,0-1,-1 0,1 1,-1-1,0 1,1-1,-1 0,0 1,0-1,0 0,0 1,0-1,0 0,-1 1,1-1,-1 1,1-1,-1 1,1-1,-1 0,0 1,0 0,0-1,0 1,0 0,0-1,0 1,0 0,0 0,-1 0,1 0,0 0,-1 0,1 0,-1 0,1 1,-1-1,1 1,-1-1,1 1,-1-1,0 1,0 0,-10 0,-1 1,1 0,0 1,0 0,0 1,0 0,0 1,1 0,0 1,0 0,0 1,0 0,1 1,0 0,0 1,1 0,0 0,0 1,1 0,-1 2,6-9,1 1,-1-1,1 1,0-1,0 1,0 0,0 0,0 0,1 0,-1 0,1 1,0-1,0 0,0 0,0 1,1-1,-1 1,1-1,0 1,0-1,0 1,0-1,1 1,-1-1,1 0,0 1,0-1,0 0,1 0,-1 1,1-1,0 0,0 0,0-1,0 1,0 0,0-1,1 1,-1-1,1 0,0 0,0 0,0 0,0 0,0 0,0-1,1 0,10 3,0-1,0-1,0-1,1 0,-1-1,0 0,1-1,-1 0,0-2,0 1,0-2,0 0,0-1,10-5,1 1</inkml:trace>
  <inkml:trace contextRef="#ctx0" brushRef="#br0" timeOffset="-901.901">3867 848,'-5'7,"-1"-1,2 1,-1 0,0 0,1 0,1 1,-1 0,1-1,1 1,-1 0,1 0,1 1,-1-1,1 0,1 1,0-1,0 0,0 1,1-1,0 0,2 4,1-8,1-1,0 0,0 1,1-2,-1 1,1 0,-1-1,1 0,0-1,0 1,0-1,0 0,0 0,0-1,0 0,0 0,0 0,0-1,0 0,0 0,-1-1,1 1,0-1,0 0,-1-1,1 1,2-3,18-7,0-1,-1-1,-1-2,0 0,-1-1,-1-2,0 0,-2-1,0-2,-1 0,-2 0,0-2,-1 0,-2-1,0 0,-2-2,0 1,-2-1,-1-1,2-16,-9 32,0 0,-1 0,0-1,-1 1,-1 0,0 0,0 0,-1 0,-1 0,0 0,0 1,-1-1,-1 1,0 0,2 5,1 1,-1 0,-1 0,1 0,-1 0,0 0,0 1,0 0,0 0,-1 0,0 0,1 1,-1 0,-1 0,1 0,0 0,-1 1,1 0,-1 0,0 1,0-1,0 1,0 0,0 1,0 0,0 0,0 0,1 0,-2 1,-8 3,0 1,0 0,1 0,0 2,0 0,0 0,1 2,0-1,0 2,1 0,1 0,-1 1,2 0,-1 1,2 0,0 1,-6 11,8-13,1 0,0 1,1 0,0 0,1 0,1 0,0 1,0-1,1 1,1 0,0 0,1 0,0-1,1 1,1 0,0 0,0-1,1 1,1-1,0 0,1 0,0 0,1 0,0-1,1 0,0-1,0 1,2-1,-1-1,1 1,0-2,1 1,6 3,10 4,1-1,0-1,1-2,0-1,1-1,1-1,-1-1,1-2,0-1,1-2,-1-1,10-1,-11-1</inkml:trace>
  <inkml:trace contextRef="#ctx0" brushRef="#br0" timeOffset="9638.206">1 1582,'595'-1,"-277"-25,35-1,106-4,229 32,-397 26,136-26,-43-30,-36 29,-70-29,603 30,93-1,-681-27,-167 26,111-10,46-24,-81 12,-125 13,1 3,1 3,69 7,-26-1,52-13,86-8,-92-7,-27 14,85-5,-57-10,-63 26,70-10,-110 1,0 3,1 3,0 3,27 4,26-1,586-2,-452-28,-85 17,-104 1,0 3,1 3,0 2,32 6,21-2,107-30,-142 9,-60 14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4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3 172,'-2'56,"3"-44,0 1,1-1,1 0,0 1,1-1,0-1,1 1,0 0,1-1,0 0,7 9,-10-17,-1 1,1-1,0 0,0 1,0-1,0-1,0 1,1 0,-1-1,1 0,-1 0,1 0,0 0,0 0,0-1,0 0,0 0,1 0,-1 0,0-1,0 1,0-1,1 0,-1-1,0 1,0-1,1 1,-1-1,0-1,0 1,0 0,0-1,0 0,-1 0,1 0,1-2,12-8,-1-1,-1-1,0-1,-1 0,0-1,-1 0,8-15,22-26,-31 40,-10 13,0 1,0-1,0 0,1 1,0 0,-1-1,1 1,0 0,1 1,-1-1,0 0,1 1,0 0,-1 0,1 0,0 0,4-1,-5 5,1 0,0 0,-1 0,0 1,1-1,-1 1,0-1,0 1,0 0,-1 1,1-1,-1 0,0 1,0-1,0 1,1 1,7 12,-4-11,1 1,-1-1,1-1,1 1,-1-1,1-1,0 1,0-1,0 0,0-1,1 0,-1-1,1 1,0-2,-1 1,1-1,0 0,0-1,0 0,0-1,0 0,0 0,0-1,0 0,-1 0,1-1,-1 0,1-1,-1 1,0-2,-1 1,1-1,-1 0,0-1,6-6,-12 11,1 1,-1-1,0 0,0 0,0-1,0 1,0 0,0 0,0-1,0 1,-1 0,1-1,0 1,-1 0,1-1,-1 1,1-1,-1 1,0-1,0 1,0-1,0 0,0 1,0-1,0 1,0-1,0 1,-1-1,1 1,-1-1,1 1,-1-1,0 1,1 0,-1-1,0 1,0 0,0 0,0-1,0 1,0 0,0 0,0 0,-1 0,1 0,0 1,-1-1,1 0,0 1,-1-1,1 1,-1-1,1 1,-1-1,1 1,-1 0,1 0,-1 0,0 0,-18 1</inkml:trace>
  <inkml:trace contextRef="#ctx0" brushRef="#br0" timeOffset="396.984">1019 313,'24'-2,"0"-1,0-1,-1-1,0-1,0-1,0 0,-1-2,0-1,-1-1,0-1,-1-1,10-7,-26 17,0 0,0 0,-1-1,1 1,-1-1,0 1,0-1,0 0,0 0,-1 0,0-1,0 1,0-1,0 1,-1-1,1 0,-1 1,0-1,-1 0,1 0,-1 0,0 0,0 1,-1-1,1 0,-1 0,0 0,0 1,-1-1,0 0,1 1,-1-1,-1 1,1 0,-1 0,0 0,0 0,0 0,0 1,0-1,-1 1,0 0,0 0,0 0,0 0,0 1,0 0,-1 0,1 0,-1 0,1 1,-1-1,-1 1,-4 3,0 0,0 0,0 1,0 1,1 0,-1 0,1 1,0 0,0 0,1 1,-1 0,2 1,-1 0,0 0,1 0,1 1,-1 0,1 1,1-1,0 1,0 0,0 1,1-1,1 1,-1 2,1-3,1 0,1 0,0-1,0 1,1 0,0 0,0 0,1 0,0-1,1 1,0 0,0-1,1 1,0-1,1 0,-1 0,2 0,-1 0,1-1,0 1,1-1,-1-1,1 1,1-1,-1 0,1 0,0-1,0 0,1 0,0-1,0 0,0 0,0-1,0 0,1 0,-1-1,1 0,0-1,0 1,8-1,113-7,-109-1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5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59.94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247 3,'0'0,"0"-1,1 1,-1 0,1 0,-1 0,1-1,-1 1,1 0,-1 0,1 0,-1 0,1 0,-1 0,1 0,-1 0,1 0,-1 0,1 0,-1 0,1 0,-1 1,1-1,-1 0,1 0,-1 0,0 1,1-1,-1 0,1 1,-1-1,0 0,1 1,-1-1,0 0,1 1,-1-1,0 1,0-1,1 1,-1-1,0 0,0 1,0-1,0 1,1-1,-1 1,0-1,0 1,0-1,0 1,0-1,0 1,0-1,0 1,-1-1,1 1,0 0,23 153,-13-85,-3 0,-3 1,-4-1,-3 15,1 39,2 271,-21-286,8-131,2 5,0 1,-1 0,0 1,-2 0,0 1,0 0,-1 1,-1 1,-1 0,-11-6,-52-45,78 63,0-1,0 1,1-1,-1 1,0-1,1 0,-1 1,1-1,0 0,-1 0,1 0,0 0,0 0,0 0,1-1,-1 1,0 0,1 0,0-1,-1 1,1 0,0-1,0 1,0 0,1 0,-1-1,0 1,1 0,0 0,-1-1,1 1,0 0,0 0,0 0,0 0,1 0,-1 0,0 0,1 1,-1-1,1 0,0 1,0-1,-1 1,1 0,1-1,5-4,0 1,1 0,0 1,-1 0,1 0,0 1,1 0,-1 0,1 1,8 0,294 2,-115-28,-196 28,1 0,0 0,0 0,0 0,-1 0,1 1,0-1,0 0,-1 1,1-1,0 1,-1 0,1 0,0 0,-1 0,1 0,-1 0,0 0,1 0,-1 0,0 1,0-1,0 0,0 1,0-1,0 1,0 0,0-1,0 1,-1 0,1-1,-1 1,1 0,-1-1,0 1,0 0,0 0,0 0,0-1,0 1,0 0,0 0,-1-1,1 1,-1 0,1 0,-1-1,0 1,0-1,1 1,-1 0,0-1,-1 0,1 1,0-1,0 0,0 1,-1-1,1 0,-1 0,-95 99,64-71,-1-2,-2-1,0-2,-40 19,-65 45,194-121,-31 18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201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67 0,'-2'1,"-1"-1,1 0,0 1,-1 0,1-1,0 1,0 0,0 0,0 0,-1 1,1-1,1 0,-1 1,0-1,0 1,1 0,-1 0,0 0,1-1,0 1,0 0,-1 1,1-1,0 0,1 0,-1 0,0 1,1-1,-1 0,1 1,-1-1,-7 80,8-75,3 422,-9-378,0-34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53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1 175,'45'-30,"2"3,1 2,1 2,0 2,2 3,14-2,-61 18,1 0,-1 0,1 1,0 0,0 0,0 0,-1 1,1-1,0 1,0 0,0 1,0-1,0 1,0 0,-1 0,1 1,0-1,-1 1,1 0,-1 0,0 1,1-1,-1 1,0 0,-1 0,1 0,0 1,-1-1,0 1,0 0,0 0,0 0,-1 0,1 0,-1 1,0-1,0 1,0 3,0 2,-1 1,0-1,0 1,-1-1,0 1,-1-1,0 0,-1 1,0-1,-1 0,0 0,0 0,-1 0,-1-1,1 1,-2-1,1 0,-1-1,0 1,-1-1,0 0,0-1,-8 6,4 0,0 0,-1-1,-1 0,0-1,0 0,-1-1,-1-1,1 0,-1-1,-1-1,0 0,0-1,0-1,0 0,-3-1,-6-2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6.92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1 284,'0'0,"4"0,8 0,5 0,5 5,4 1,2 0,1-1,0-1,0-2,1-1,-1-1,0 0,-1 0,-9 0,-8 0</inkml:trace>
  <inkml:trace contextRef="#ctx0" brushRef="#br0" timeOffset="3780.912">1 510,'4'0,"3"4,4 3,5-1,4-1,5-1,2-2,1-1,1 0,0-1,1-1,-1 1,-1 0,-4 0</inkml:trace>
  <inkml:trace contextRef="#ctx0" brushRef="#br0" timeOffset="4150.938">650 58,'22'129,"-16"196,-6-315,0 0,-1 0,-1 0,1 0,-2 0,1 0,-1 0,-1-1,0 1,-3 4,-3 0</inkml:trace>
  <inkml:trace contextRef="#ctx0" brushRef="#br0" timeOffset="4515.422">565 115,'47'-22,"1"2,1 2,1 3,0 1,1 3,10 1,-58 9,0 0,0 0,1 1,-1-1,0 1,0 0,0 0,1 0,-1 0,0 0,0 1,0-1,1 1,-1 0,0 0,0 0,0 1,0-1,-1 1,1-1,0 1,-1 0,1 0,-1 0,1 1,-1-1,0 0,0 1,0 0,0-1,-1 1,1 0,-1 0,1 0,-1 0,0 0,0 0,-1 0,1 0,-1 0,1 1,-1-1,0 0,0 2,-6 9,0-1,0-1,-1 1,-1-1,0 0,0-1,-2 0,1 0,-1-1,-1-1,0 1,0-2,0 1,-7 2,1 2,-1 0,-1-1,0-1,0-1,-1-1,0 0,-1-1,-4 0,2-4</inkml:trace>
  <inkml:trace contextRef="#ctx0" brushRef="#br0" timeOffset="5450.881">932 538,'1'29,"-13"127,4-145,11-34,7 0,0 0,1 0,1 1,1 1,1 0,1 1,1 0,1 1,0 1,4-1,-21 18,1-1,-1 1,1 0,-1 0,1 0,0-1,-1 1,1 0,0 0,0 0,0 0,0 0,0 1,0-1,0 0,1 0,-1 1,0-1,0 0,0 1,1 0,-1-1,0 1,1 0,-1-1,0 1,1 0,-1 0,0 0,1 0,-1 0,0 0,1 1,-1-1,0 0,1 1,-1-1,0 1,0-1,1 1,-1 0,0-1,0 1,0 0,0 0,0 0,0 0,0 0,0 0,-1 0,1 0,0 0,0 0,-1 1,1-1,1 10,-1-1,0 0,-1 1,0-1,-1 1,0-1,0 0,-1 1,-1-1,0 1,-5 27,8-39,1 1,0 0,-1-1,1 1,-1 0,1 0,0-1,0 1,-1 0,1 0,0 0,-1 0,1 0,0 0,-1 0,1 0,0 0,0 0,-1 0,1 0,0 1,-1-1,1 0,0 0,-1 1,1-1,-1 0,1 1,-1-1,1 1,0-1,-1 1,1-1,-1 1,0-1,1 1,-1-1,1 1,-1 0,0-1,0 1,1 0,-1-1,0 1,0 0,0-1,0 1,1 0,-1-1,0 1,0 0,-1 0,1-1,0 1,0 0,0-1,0 1,-1 0,1-1,0 1,0 0,-1-1,1 1,-1-1,1 1,0-1,-1 1,1 0,-1-1,43-35,-21 12,-17 16,0 1,1 1,0-1,0 0,1 1,0 0,0 1,0-1,0 1,1 0,-1 1,1-1,0 1,0 1,3-1,-6 4,-1 1,1-1,-1 1,0 0,1 1,-1-1,0 1,0-1,-1 1,1 0,0 0,-1 0,0 0,0 0,0 1,0-1,0 1,-1-1,1 1,-1 0,0-1,0 1,-1 0,1 0,-1 0,1 0,-1 0,-1 0,2 7,-1-1,-1 1,0-1,0 1,-1-1,-1 0,1 0,-2 0,1 0,-2 1,-5 8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15.69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243 282,'-1'-4,"0"1,-1-1,1 1,-1 0,0 0,0 0,0 0,0 0,-1 0,1 1,-1-1,0 1,1 0,-1-1,0 1,0 0,-1 1,1-1,0 1,-1-1,1 1,-1 0,1 0,-1 0,1 1,-1-1,1 1,-1 0,0 0,1 0,-1 1,0-1,1 1,-1 0,1 0,-1 0,1 0,0 1,-1-1,1 1,0 0,0 0,0 0,0 0,1 1,-1-1,0 1,0 1,0 0,0 1,0 0,0 0,1 0,0 0,0 1,0-1,1 0,0 1,0-1,0 1,0 0,1-1,0 1,0-1,1 1,0 0,0-1,0 1,0-1,1 1,0-1,0 0,0 0,1 0,0 0,0 0,0-1,0 1,1-1,0 0,0 0,0 0,0 0,1-1,0 1,28 20,68 62,-97-83,-1 1,0 0,-1 0,1 0,0 0,-1 1,0-1,0 1,-1-1,1 1,-1 0,0-1,0 1,0 0,-1 0,0 0,0 0,0 0,0 0,-1-1,0 1,0 0,0 0,-2 2,-2-1,0 0,0 0,-1 0,0-1,0 0,-1-1,1 1,-1-1,0 0,0-1,-1 1,1-2,-1 1,1-1,-1 0,0 0,0-1,1 0,-1-1,0 0,-5 0,-1 1,7 0,1 0,0 0,0 0,-1-1,1 0,0 0,0 0,-1-1,1 0,0 0,0-1,0 0,0 0,0 0,0-1,1 0,-4-2,8 3,0 1,0-1,1 0,-1 0,1 1,-1-1,1 0,0 0,0 0,0 0,0 1,0-1,0 0,0 0,1 0,-1 0,0 1,1-1,0 0,-1 0,1 1,0-1,0 1,0-1,0 1,0-1,1 1,-1-1,0 1,0 0,2-1,13-15</inkml:trace>
  <inkml:trace contextRef="#ctx0" brushRef="#br0" timeOffset="262.532">553 424,'-9'47,"-4"22,1 3,2-11</inkml:trace>
  <inkml:trace contextRef="#ctx0" brushRef="#br0" timeOffset="498.66">497 141</inkml:trace>
  <inkml:trace contextRef="#ctx0" brushRef="#br0" timeOffset="1013.618">695 734,'153'-304,"-153"304,0 1,0-1,0 0,0 1,0-1,0 0,1 1,-1-1,0 0,0 1,0-1,1 0,-1 1,0-1,0 0,0 0,1 1,-1-1,0 0,1 0,-1 0,0 1,1-1,-1 0,0 0,1 0,-1 0,0 0,1 0,-1 0,0 0,1 1,-1-1,0 0,1 0,-1-1,0 1,1 0,-1 0,0 0,1 0,-1 0,0 0,1 0,-1-1,0 1,1 0,-1 0,0 0,1-1,-1 1,0 0,0 0,1-1,-1 1,0 0,0-1,0 1,1 0,-1-1,2 39,-2-35,4 138,-3-139,0 0,0 0,0 0,0 0,0 0,0 0,0 0,1 0,-1 0,1 0,0-1,-1 1,1-1,0 1,0-1,0 0,0 0,0 0,0 0,0 0,0 0,0-1,1 1,-1 0,0-1,0 0,1 0,-1 0,0 0,1 0,-1 0,0 0,1-1,-1 1,0-1,1 0,72-44,-71 41,0-1,-1 1,1-1,-1 0,0 0,0 0,0-1,-1 1,1-1,-1 1,-1-1,1 0,-1 0,0 1,0-5,-3-8</inkml:trace>
  <inkml:trace contextRef="#ctx0" brushRef="#br0" timeOffset="1360.141">1373 84,'-20'48,"-5"21,-4 3,2-1,7-7,7-11,4-9,5-7,3-5,6-3,3-2,-1-1,0 0,2-4,0-1,3-4,5-6,-1-3</inkml:trace>
  <inkml:trace contextRef="#ctx0" brushRef="#br0" timeOffset="2230.937">1429 705,'20'-7,"-1"0,0-2,-1 0,0-1,0-1,-1 0,0-2,-1 0,-1 0,0-2,-1 0,0 0,-1-1,-1-1,-1 0,0-1,-1 0,-1-1,4-11,-13 29,1-1,-1 1,1 0,-1 0,1 0,-1-1,0 1,1 0,-1 0,0-1,0 1,0 0,0-1,0 1,0 0,0 0,0-1,-1 1,1 0,-1 0,1-1,-1 1,1 0,-1 0,1 0,-1 0,0 0,0 0,1 0,-1 0,0 0,0 0,0 0,0 0,0 1,0-1,-1 0,1 1,0-1,0 1,0-1,-1 1,1 0,0-1,0 1,-1 0,1 0,0 0,-1 0,1 0,0 0,0 0,-1 1,1-1,0 0,0 1,-1-1,1 1,0-1,0 1,0 0,0-1,0 1,0 0,0 0,-10 8,0 1,1 0,0 0,1 1,0 1,1 0,1 0,-1 0,2 1,0 0,0 0,1 1,-1 8,4-16,-1-2,1 1,0 0,0-1,1 1,-1 0,1 0,0 0,1 0,-1 0,1 0,0 0,0 0,0 0,1 0,0 0,0-1,0 1,1 0,-1 0,1 0,0-1,0 1,1-1,0 0,-1 0,1 0,1 0,-1 0,0 0,1-1,0 0,0 0,0 0,0 0,0 0,1-1,1 1,3 0,0-1,1 0,-1-1,0 1,1-2,-1 1,0-1,1-1,-1 0,0 0,1-1,-1 0,0 0,0-1,0-1,-1 1,1-1,-1-1,0 1,3-3,4-4,1 0,-1-1,-1 0,0-1,-1-1,0 0,-1-1,-1 0,6-11,-12 18,-2 4,0-1,1 0,-2 0,1 0,0 0,-1 0,0-1,-1 1,1-1,-1 1,0-1,0 1,-1-1,1 0,-1 1,0-2,-1 7,1-1,0 0,0 0,-1 0,1 1,0-1,-1 0,1 0,-1 1,1-1,-1 0,1 1,-1-1,0 1,1-1,-1 1,0-1,1 1,-1-1,0 1,0 0,1-1,-1 1,0 0,0-1,0 1,1 0,-1 0,0 0,0 0,0 0,0 0,1 0,-1 0,0 0,0 0,0 1,1-1,-1 0,0 1,0-1,1 0,-1 1,0-1,0 1,1-1,-1 1,0-1,1 1,-1-1,1 1,-1 0,1-1,-1 1,1 0,-36 34,33-31,-1 0,1 0,0 0,0 0,0 1,0-1,1 1,-1 0,1 0,1 0,-1 0,1 0,0 0,0 0,0 0,1 1,-1-1,1 0,1 0,-1 0,1 1,0-1,0 0,0 0,1 0,0 0,0 0,0 0,0-1,1 1,0-1,0 1,0-1,0 0,1 0,0-1,-1 1,1-1,1 0,-1 0,7 0,0-2,0 0,0 0,0-1,0 0,0-1,0 0,0-1,0 0,0-1,0 0,-1 0,1-1,-1-1,0 0,-1 0,1-1,-1 0,0-1,0 0,-1 0,0-1,0 0,-1 0,0-1,6-9,83-171,-83 151,-12 37,-1 1,0-1,0 0,0 1,0-1,0 0,0 1,0-1,0 1,0-1,0 0,0 1,0-1,-1 1,1-1,0 1,0-1,-1 0,1 1,0-1,-1 1,1-1,0 1,-1 0,1-1,-1 1,1-1,-1 1,1 0,-1-1,1 1,-1 0,1-1,-1 1,1 0,-1 0,1 0,-1-1,0 1,1 0,-1 0,1 0,-1 0,0 0,1 0,-1 0,1 0,-1 1,0-1,1 0,-1 0,1 0,-1 1,1-1,-1 0,0 0,1 1,-1-1,1 1,0-1,-1 0,1 1,-1-1,-8 7,1 1,0-1,0 1,0 1,1-1,0 1,1 1,0-1,0 1,1 0,1 0,-1 1,2-1,-1 1,1 0,1 0,0 0,1 0,0 0,1 1,0-1,0 0,2 8,-2-7,-1-1,2 1,-1-1,2 0,-1 0,2 1,-1-1,2 0,-1-1,1 1,1-1,0 0,0 0,1 0,4 5,3 1,-1-2</inkml:trace>
  <inkml:trace contextRef="#ctx0" brushRef="#br0" timeOffset="2513.967">2529 592,'-19'38,"-11"23,-1 6,5-5,8-7,5-8,7-8,3-15,7-11,3-14,1-5</inkml:trace>
  <inkml:trace contextRef="#ctx0" brushRef="#br0" timeOffset="2800.609">2445 677,'29'0,"18"-5,8-1,-3 0,-4 1,-5 1,-16 2,-12 1</inkml:trace>
  <inkml:trace contextRef="#ctx0" brushRef="#br0" timeOffset="3060.102">2472 875,'29'-5,"15"-2,3 1,0-4,-8 1</inkml:trace>
  <inkml:trace contextRef="#ctx0" brushRef="#br0" timeOffset="3626.124">3094 197,'3'6,"0"-1,-1 1,0-1,0 1,0 0,-1 0,1 0,-1 0,-1 0,1 0,-1 0,0 0,-1 0,0 0,0 0,0 0,0-1,-1 1,0 1,-63 170,-6 0,70-175,0 0,1-1,-1 1,0 0,1 0,-1-1,1 1,-1 0,1 0,0 0,0 0,0 0,0-1,0 1,0 0,0 0,1 0,-1 0,1-1,0 1,-1 0,1 0,0-1,0 1,0-1,0 1,0-1,0 1,0-1,1 1,-1-1,0 0,1 0,-1 0,1 0,0 0,-1 0,1 0,0 0,-1-1,1 1,0-1,0 1,0-1,-1 0,1 1,0-1,0 0,0 0,21 2,0-1,1-1,-1-1,0 0,0-2,0-1,0-1,-1-1,0-1,2-1,15-13,-26 10</inkml:trace>
  <inkml:trace contextRef="#ctx0" brushRef="#br0" timeOffset="3884.267">2868 508,'39'0,"31"-5,9-2,-5 1,-14-4,-13 1,-9 0,-12-1,-10 0</inkml:trace>
  <inkml:trace contextRef="#ctx0" brushRef="#br0" timeOffset="4245.276">3432 0,'72'132,"-37"-70,-3 1,-2 1,8 31,-32-73,0-1,-2 0,0 1,-1 0,-1 0,-2 0,0 0,-1 0,-1 0,-1 0,-1 0,-1-1,-1 0,0 0,-2 0,-1-1,0 0,-1 0,-2-1,-12 17,12-23,-1 0,0-1,0 0,-1-1,-1-1,0 0,0-1,-1-1,0 0,-1-1,1-1,-1-1,0 0,-1-1,-1 0,-5-1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6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0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1,'22'135,"-15"334,-8-294,0-172,0 0,0 0,0 0,1 1,0-1,-1 0,1 0,0 0,1 0,-1 0,0 0,1 0,0 1,0-1,0 0,0-1,0 1,0 0,1 0,0 0,-1-1,1 1,0-1,0 1,0-1,1 0,-1 0,0 0,1 0,0 0,-1-1,1 1,0-1,0 0,0 1,0-1,0 0,0-1,1 1,8-3,-1-1,1-1,-1 0,0 0,0-1,0-1,-1 1,1-2,-1 1,-1-2,2 0,40-27,-36 26,0 0,0 1,0 0,1 1,0 1,1 0,-1 2,1 0,0 0,0 2,0 0,0 1,13 1,-27 0,0 1,0-1,0 1,-1 0,1 0,0 0,-1 0,1 0,-1 1,1-1,-1 1,1-1,-1 1,0 0,0 0,0 0,0 0,-1 1,1-1,0 0,-1 1,1-1,-1 1,0-1,0 1,0 0,0 0,-1-1,1 1,-1 0,0 0,1 0,-1 0,0-1,-1 1,1 0,0 0,-2 2,1 2,-1 1,0 0,-1-1,0 1,0-1,0 0,-1 0,0 0,-1-1,1 1,-1-1,0 0,-5 4,-2 0,1-1,-1 0,-1 0,1-1,-1-1,-1 0,1-1,-1-1,-1 0,1 0,0-2,-1 0,0 0,0-1,0-1,0-1,0 0,0-1,0 0,1-2,-1 1,-13-6,21 7,1-1,0-1,0 1,0-1,0 0,1-1,-1 1,1-1,0 0,0 0,0-1,1 1,-1-1,1 0,0-1,1 1,-1-1,1 1,0-1,0 0,1 0,0 0,0-1,0 1,1 0,0-1,0 1,0-6,5-6</inkml:trace>
  <inkml:trace contextRef="#ctx0" brushRef="#br0" timeOffset="386.373">650 820,'12'-3,"25"-4,1-3,-1 0,-1-3,0-1,-1-1,0-2,-2-2,15-10,-45 27,0 1,0-1,0 0,0 0,0 0,0 0,-1 0,1-1,-1 1,1-1,-1 0,0 0,0 0,-1 0,1 0,0 0,-1 0,0 0,0-1,0 1,0 0,0-1,-1 1,0-1,1 1,-1-1,0 1,-1-1,1 1,-1-1,1 1,-1-1,0 1,-1 0,1 0,0-1,-1 1,0 0,1 0,-1 0,0 1,-1-1,-1-1,-1 1,0 0,0 1,0-1,0 1,-1 1,1-1,-1 1,0 0,1 0,-1 0,0 1,0 0,1 0,-1 1,0-1,1 1,-1 1,0-1,1 1,0 0,-1 0,1 0,0 1,0 0,0 0,-3 2,-5 4,1 1,0 0,0 0,1 2,0-1,1 1,0 1,1 0,-1 3,7-12,-1 0,0 1,0 0,0 0,0 0,1 0,0 0,0 1,0-1,1 1,0 0,0 0,0 0,1 0,-1 0,2 0,-1 1,1-1,0 0,0 0,0 1,1-1,0 0,1 0,-1 0,1 0,0 0,1 0,-1-1,1 1,0-1,3 4,4-3,0 0,1-1,0 0,0 0,0-1,1 0,0-1,-1-1,1 0,0 0,0-1,0-1,0 0,0-1,0 0,0 0,0-2,0 1,-1-1,1-1,-1 0,0-1,7-4,6-1,-2 1</inkml:trace>
  <inkml:trace contextRef="#ctx0" brushRef="#br0" timeOffset="735.501">1185 877,'35'-15,"-1"0,0-2,-1-2,-1-1,-1-1,9-10,-37 30,0-1,0 0,-1 1,1-1,-1 0,1 0,-1 0,0 0,0-1,0 1,0 0,0-1,0 0,-1 1,1-1,-1 0,0 0,0 0,0 0,0 0,0 0,-1 0,0 0,1 0,-1 0,0 0,0-1,-1 1,1 0,-1 0,1 0,-1 0,0 0,0 0,0 0,-1 1,1-1,-1 0,1 0,-1 1,0-1,0 1,0 0,-2-2,-5 1,0 0,-1 1,0-1,1 2,-1 0,0 0,0 0,0 1,0 1,0 0,1 0,-1 1,0 0,1 1,-1 0,1 0,0 1,0 0,0 1,1 0,-1 0,1 1,0 0,1 0,0 1,-4 4,-3 3,-52 70,65-81,-1 0,1 0,0 0,0 0,0 0,0 0,1 0,-1 1,1-1,0 0,0 0,0 1,0-1,0 0,1 0,0 1,-1-1,1 0,0 0,1 0,-1 0,1 0,-1 0,1 0,0-1,0 1,0 0,0-1,0 0,1 1,7 5,0-1,0 0,0 0,1-1,0-1,0 0,0 0,1-1,0 0,0-1,0-1,0 0,0 0,0-1,0-1,1 0,-1-1,0 0,0-1,11-2,3-3</inkml:trace>
  <inkml:trace contextRef="#ctx0" brushRef="#br0" timeOffset="1174.926">1552 904,'234'-276,"-207"254,-26 22,-1 0,1-1,-1 1,0 0,1 0,-1-1,1 1,-1 0,1 0,-1 0,1 0,-1 0,1 0,-1 0,1 0,-1 0,1 0,-1 0,1 0,-1 0,1 1,-1-1,1 0,-1 0,1 1,-1-1,1 0,-1 0,0 1,1-1,-1 0,0 1,1-1,-1 0,0 1,1-1,-1 1,0-1,0 1,1-1,-1 1,0-1,0 1,0-1,0 1,0-1,1 1,-1-1,0 1,0-1,0 1,-1-1,1 1,0-1,0 1,0-1,0 1,0-1,-1 1,1-1,0 0,0 1,-37 120,36-118,0 0,1 0,-1 1,1-1,0 0,0 1,0-1,0 1,1-1,-1 0,1 0,0 1,0-1,0 0,0 0,1 0,-1 0,1 0,0 0,0 0,0-1,0 1,0-1,1 1,-1-1,1 0,-1 0,1 0,0 0,0-1,0 1,0-1,0 1,0-1,4 1,2 0,0 1,0-1,0-1,0 0,0 0,0-1,1 0,-1-1,0 1,0-2,0 1,7-3,-1-2,0 0,0 0,0-1,-1-1,-1-1,1 0,-1 0,-1-1,0-1,0 0,-1-1,-1 0,0-1,0 0,-2 0,1-1,-2 0,0-1,0 1,-1-2,-1 1,-1 0,0-1,-1 0,-1 0,0-10,0 2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3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8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1,'11'178,"2"-53,-6 2,-8 116,-1-88,3 9,-2-163,1 0,0 1,0-1,0 0,-1 0,1 0,0 0,1 0,-1 0,0 0,0 0,0 0,1 0,-1 0,0 0,1 0,-1 0,1 0,-1 0,1 0,0 0,-1 0,1-1,0 1,-1 0,1 0,0-1,0 1,0 0,0-1,0 1,0-1,0 1,0-1,0 0,0 1,0-1,0 0,0 0,0 0,0 0,0 0,0 0,0 0,0 0,0 0,0 0,1 0,-1-1,0 1,0 0,0-1,0 1,-1-1,1 1,0-1,0 0,0 1,0-1,0 0,-1 0,1 1,0-1,0-1,152-204,-128 178,1 0,1 2,1 1,2 2,22-14,-50 35,1-1,-1 1,1 1,-1-1,1 0,0 1,0-1,-1 1,1 0,0 0,0 0,1 0,-1 1,0-1,0 1,0 0,0-1,0 2,1-1,-1 0,0 1,0-1,0 1,0 0,0 0,0 0,0 0,0 1,0-1,-1 1,1 0,0-1,-1 1,0 1,1-1,-1 0,0 0,0 1,0-1,0 1,-1 0,1 0,-1-1,0 1,1 0,-1 0,0 3,0 6,-1 0,0-1,-1 1,0 0,-1 0,0-1,-1 1,-1-1,1 0,-2 0,0 0,0 0,-2 1,-21 59,27-70,0 0,1 0,-1 0,1 0,-1 0,1 0,-1 1,1-1,0 0,0 0,0 0,0 0,0 1,0-1,0 0,0 0,0 0,0 1,0-1,1 0,-1 0,1 0,-1 0,1 0,-1 0,1 0,-1 0,1 0,0 0,0 0,-1 0,1 0,0 0,0-1,0 1,0 0,0-1,0 1,0-1,0 1,0-1,1 1,-1-1,0 0,0 1,0-1,0 0,1 0,-1 0,0 0,0 0,0 0,0 0,1-1,-1 1,0 0,0-1,0 1,0 0,0-1,0 0,0 1,0-1,0 0,0 1,0-1,0 0,0 0,21-14,0-1</inkml:trace>
  <inkml:trace contextRef="#ctx0" brushRef="#br0" timeOffset="802.026">988 622,'-11'6,"-6"1,0 2,1 0,0 1,0 0,1 2,1-1,0 2,0 0,1 1,1 0,0 1,1 0,1 1,-1 2,10-16,0 0,0 0,0 1,0-1,1 0,-1 0,1 1,-1-1,1 0,0 1,0-1,0 0,0 1,0-1,0 0,1 1,-1-1,1 0,0 0,0 1,0-1,0 0,0 0,0 0,0 0,1 0,-1 0,1-1,-1 1,1 0,0-1,-1 1,1-1,0 1,0-1,0 0,0 0,1 0,-1 0,0 0,0-1,0 1,1-1,-1 1,0-1,1 0,-1 0,0 0,1 0,-1 0,0-1,1 1,-1-1,0 1,1-1,0 0,16-9,-1-1,0-1,0 0,-1-2,-1 0,0 0,-1-2,-1 0,0 0,8-14,-12 17,38-45,-48 57,1 1,-1-1,1 1,-1-1,1 0,-1 1,1-1,-1 1,1-1,-1 1,1 0,0-1,-1 1,1 0,0-1,-1 1,1 0,0 0,-1-1,1 1,0 0,-1 0,1 0,0 0,0 0,-1 0,1 0,0 0,0 0,-1 1,1-1,0 0,-1 0,1 1,0-1,-1 0,1 1,0-1,-1 1,1-1,-1 0,1 1,-1 0,1-1,-1 1,1-1,-1 1,0-1,1 1,-1 0,0-1,1 1,-1 0,0 0,0-1,17 50,-13-36,3 11,-3-12,-1-1,1 1,1 0,1-1,0 0,0 0,1-1,0 1,1-1,3 2,-10-12,0 0,1 0,-1 0,1-1,-1 1,1 0,-1-1,1 1,-1-1,1 1,-1-1,1 0,0 0,-1 0,1 0,-1 0,1 0,0 0,-1 0,1-1,0 1,-1 0,1-1,-1 0,1 1,-1-1,0 0,1 0,-1 0,1 0,-1 0,0 0,0 0,0 0,0 0,0 0,1-2,34-52,-13 0,-17 37,1 1,1-1,0 1,2 1,0 0,0 0,3-1,-12 16,-1 0,1 0,0 0,-1 0,1 0,0 0,0 1,0-1,-1 0,1 1,0-1,0 0,0 1,0-1,0 1,0-1,1 1,-1 0,0 0,0-1,0 1,0 0,0 0,0 0,0 0,1 0,-1 0,0 0,0 1,0-1,0 0,0 1,0-1,0 1,0-1,0 1,0-1,0 1,0 0,0-1,0 1,0 0,-1 0,1 0,0-1,0 1,-1 0,1 0,-1 0,1 0,-1 1,22 58,-20-54,41 146,-43-150,1 0,-1-1,1 1,-1 0,1 0,0-1,0 1,-1-1,1 1,0-1,1 1,-1-1,0 1,0-1,1 0,-1 0,0 0,1 1,-1-1,1-1,0 1,-1 0,1 0,0-1,-1 1,1-1,0 1,0-1,-1 0,1 1,0-1,0 0,0 0,-1-1,1 1,0 0,0 0,0-1,-1 1,1-1,0 0,-1 0,1 1,0-1,-1 0,1 0,-1 0,0-1,1 1,-1 0,0 0,0-1,1 1,-1-1,0 1,-1-1,2 0,121-198,-115 188</inkml:trace>
  <inkml:trace contextRef="#ctx0" brushRef="#br0" timeOffset="1132.359">1919 791,'45'-26,"-2"-2,-1-1,-1-3,21-21,-16-16,-45 67,0 0,0 0,-1 1,1-1,-1 0,1 0,-1 0,0 0,1 0,-1 0,0 0,0 0,-1 0,1 0,0 0,-1 0,1 0,-1 1,1-1,-1 0,0 0,0 0,0 1,0-1,0 1,0-1,-1 0,1 1,0 0,-1-1,1 1,-1 0,0 0,1 0,-1 0,0 0,1 0,-1 0,-2 0,-2 1,-1-1,1 2,0-1,-1 1,1 0,0 0,-1 0,1 1,0 0,0 0,0 1,1-1,-1 1,1 1,-1-1,1 1,-3 3,6-6,-9 7,0 0,0 1,1 0,0 1,0 1,1-1,1 1,0 1,0-1,1 2,1-1,0 1,0-1,2 1,-2 5,6-13,-1 0,1 0,0 0,0 0,0 0,1 0,0 0,0 0,0 0,1-1,-1 1,1 0,0-1,1 1,-1-1,1 0,0 1,0-1,0-1,0 1,1 0,0-1,-1 0,3 2,105 61,-25-45,-61-19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3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9,'-12'-3,"-1"1,0 0,0 1,1 1,-1 0,0 0,0 2,0-1,0 2,1 0,-12 4,12-3,0 0,0 1,1 1,0 0,0 0,0 1,1 1,0 0,0 0,1 1,0 0,1 0,0 1,0 0,1 1,0-1,1 1,0 1,1-1,1 1,-1 0,2 0,0 1,0-1,1 1,1-1,-1 13,4-18,0 0,0 0,0 0,1 0,0-1,1 1,0-1,-1 0,2 0,-1 0,1 0,0-1,0 0,1 0,-1 0,1-1,0 1,0-2,1 1,-1-1,1 1,0-2,-1 1,1-1,0 0,1-1,-1 1,0-1,0-1,6 1,-1 0,0-1,0-1,0 0,0-1,0 0,0 0,-1-2,1 1,-1-1,8-5,-9 6,14-6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5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59.94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247 3,'0'0,"0"-1,1 1,-1 0,1 0,-1 0,1-1,-1 1,1 0,-1 0,1 0,-1 0,1 0,-1 0,1 0,-1 0,1 0,-1 0,1 0,-1 0,1 0,-1 1,1-1,-1 0,1 0,-1 0,0 1,1-1,-1 0,1 1,-1-1,0 0,1 1,-1-1,0 0,1 1,-1-1,0 1,0-1,1 1,-1-1,0 0,0 1,0-1,0 1,1-1,-1 1,0-1,0 1,0-1,0 1,0-1,0 1,0-1,0 1,-1-1,1 1,0 0,23 153,-13-85,-3 0,-3 1,-4-1,-3 15,1 39,2 271,-21-286,8-131,2 5,0 1,-1 0,0 1,-2 0,0 1,0 0,-1 1,-1 1,-1 0,-11-6,-52-45,78 63,0-1,0 1,1-1,-1 1,0-1,1 0,-1 1,1-1,0 0,-1 0,1 0,0 0,0 0,0 0,1-1,-1 1,0 0,1 0,0-1,-1 1,1 0,0-1,0 1,0 0,1 0,-1-1,0 1,1 0,0 0,-1-1,1 1,0 0,0 0,0 0,0 0,1 0,-1 0,0 0,1 1,-1-1,1 0,0 1,0-1,-1 1,1 0,1-1,5-4,0 1,1 0,0 1,-1 0,1 0,0 1,1 0,-1 0,1 1,8 0,294 2,-115-28,-196 28,1 0,0 0,0 0,0 0,-1 0,1 1,0-1,0 0,-1 1,1-1,0 1,-1 0,1 0,0 0,-1 0,1 0,-1 0,0 0,1 0,-1 0,0 1,0-1,0 0,0 1,0-1,0 1,0 0,0-1,0 1,-1 0,1-1,-1 1,1 0,-1-1,0 1,0 0,0 0,0 0,0-1,0 1,0 0,0 0,-1-1,1 1,-1 0,1 0,-1-1,0 1,0-1,1 1,-1 0,0-1,-1 0,1 1,0-1,0 0,0 1,-1-1,1 0,-1 0,-95 99,64-71,-1-2,-2-1,0-2,-40 19,-65 45,194-121,-31 18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201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67 0,'-2'1,"-1"-1,1 0,0 1,-1 0,1-1,0 1,0 0,0 0,0 0,-1 1,1-1,1 0,-1 1,0-1,0 1,1 0,-1 0,0 0,1-1,0 1,0 0,-1 1,1-1,0 0,1 0,-1 0,0 1,1-1,-1 0,1 1,-1-1,-7 80,8-75,3 422,-9-378,0-34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53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1 175,'45'-30,"2"3,1 2,1 2,0 2,2 3,14-2,-61 18,1 0,-1 0,1 1,0 0,0 0,0 0,-1 1,1-1,0 1,0 0,0 1,0-1,0 1,0 0,-1 0,1 1,0-1,-1 1,1 0,-1 0,0 1,1-1,-1 1,0 0,-1 0,1 0,0 1,-1-1,0 1,0 0,0 0,0 0,-1 0,1 0,-1 1,0-1,0 1,0 3,0 2,-1 1,0-1,0 1,-1-1,0 1,-1-1,0 0,-1 1,0-1,-1 0,0 0,0 0,-1 0,-1-1,1 1,-2-1,1 0,-1-1,0 1,-1-1,0 0,0-1,-8 6,4 0,0 0,-1-1,-1 0,0-1,0 0,-1-1,-1-1,1 0,-1-1,-1-1,0 0,0-1,0-1,0 0,-3-1,-6-2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6.92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1 284,'0'0,"4"0,8 0,5 0,5 5,4 1,2 0,1-1,0-1,0-2,1-1,-1-1,0 0,-1 0,-9 0,-8 0</inkml:trace>
  <inkml:trace contextRef="#ctx0" brushRef="#br0" timeOffset="3780.912">1 510,'4'0,"3"4,4 3,5-1,4-1,5-1,2-2,1-1,1 0,0-1,1-1,-1 1,-1 0,-4 0</inkml:trace>
  <inkml:trace contextRef="#ctx0" brushRef="#br0" timeOffset="4150.938">650 58,'22'129,"-16"196,-6-315,0 0,-1 0,-1 0,1 0,-2 0,1 0,-1 0,-1-1,0 1,-3 4,-3 0</inkml:trace>
  <inkml:trace contextRef="#ctx0" brushRef="#br0" timeOffset="4515.422">565 115,'47'-22,"1"2,1 2,1 3,0 1,1 3,10 1,-58 9,0 0,0 0,1 1,-1-1,0 1,0 0,0 0,1 0,-1 0,0 0,0 1,0-1,1 1,-1 0,0 0,0 0,0 1,0-1,-1 1,1-1,0 1,-1 0,1 0,-1 0,1 1,-1-1,0 0,0 1,0 0,0-1,-1 1,1 0,-1 0,1 0,-1 0,0 0,0 0,-1 0,1 0,-1 0,1 1,-1-1,0 0,0 2,-6 9,0-1,0-1,-1 1,-1-1,0 0,0-1,-2 0,1 0,-1-1,-1-1,0 1,0-2,0 1,-7 2,1 2,-1 0,-1-1,0-1,0-1,-1-1,0 0,-1-1,-4 0,2-4</inkml:trace>
  <inkml:trace contextRef="#ctx0" brushRef="#br0" timeOffset="5450.881">932 538,'1'29,"-13"127,4-145,11-34,7 0,0 0,1 0,1 1,1 1,1 0,1 1,1 0,1 1,0 1,4-1,-21 18,1-1,-1 1,1 0,-1 0,1 0,0-1,-1 1,1 0,0 0,0 0,0 0,0 0,0 1,0-1,0 0,1 0,-1 1,0-1,0 0,0 1,1 0,-1-1,0 1,1 0,-1-1,0 1,1 0,-1 0,0 0,1 0,-1 0,0 0,1 1,-1-1,0 0,1 1,-1-1,0 1,0-1,1 1,-1 0,0-1,0 1,0 0,0 0,0 0,0 0,0 0,0 0,-1 0,1 0,0 0,0 0,-1 1,1-1,1 10,-1-1,0 0,-1 1,0-1,-1 1,0-1,0 0,-1 1,-1-1,0 1,-5 27,8-39,1 1,0 0,-1-1,1 1,-1 0,1 0,0-1,0 1,-1 0,1 0,0 0,-1 0,1 0,0 0,-1 0,1 0,0 0,0 0,-1 0,1 0,0 1,-1-1,1 0,0 0,-1 1,1-1,-1 0,1 1,-1-1,1 1,0-1,-1 1,1-1,-1 1,0-1,1 1,-1-1,1 1,-1 0,0-1,0 1,1 0,-1-1,0 1,0 0,0-1,0 1,1 0,-1-1,0 1,0 0,-1 0,1-1,0 1,0 0,0-1,0 1,-1 0,1-1,0 1,0 0,-1-1,1 1,-1-1,1 1,0-1,-1 1,1 0,-1-1,43-35,-21 12,-17 16,0 1,1 1,0-1,0 0,1 1,0 0,0 1,0-1,0 1,1 0,-1 1,1-1,0 1,0 1,3-1,-6 4,-1 1,1-1,-1 1,0 0,1 1,-1-1,0 1,0-1,-1 1,1 0,0 0,-1 0,0 0,0 0,0 1,0-1,0 1,-1-1,1 1,-1 0,0-1,0 1,-1 0,1 0,-1 0,1 0,-1 0,-1 0,2 7,-1-1,-1 1,0-1,0 1,-1-1,-1 0,1 0,-2 0,1 0,-2 1,-5 8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15.69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243 282,'-1'-4,"0"1,-1-1,1 1,-1 0,0 0,0 0,0 0,0 0,-1 0,1 1,-1-1,0 1,1 0,-1-1,0 1,0 0,-1 1,1-1,0 1,-1-1,1 1,-1 0,1 0,-1 0,1 1,-1-1,1 1,-1 0,0 0,1 0,-1 1,0-1,1 1,-1 0,1 0,-1 0,1 0,0 1,-1-1,1 1,0 0,0 0,0 0,0 0,1 1,-1-1,0 1,0 1,0 0,0 1,0 0,0 0,1 0,0 0,0 1,0-1,1 0,0 1,0-1,0 1,0 0,1-1,0 1,0-1,1 1,0 0,0-1,0 1,0-1,1 1,0-1,0 0,0 0,1 0,0 0,0 0,0-1,0 1,1-1,0 0,0 0,0 0,0 0,1-1,0 1,28 20,68 62,-97-83,-1 1,0 0,-1 0,1 0,0 0,-1 1,0-1,0 1,-1-1,1 1,-1 0,0-1,0 1,0 0,-1 0,0 0,0 0,0 0,0 0,-1-1,0 1,0 0,0 0,-2 2,-2-1,0 0,0 0,-1 0,0-1,0 0,-1-1,1 1,-1-1,0 0,0-1,-1 1,1-2,-1 1,1-1,-1 0,0 0,0-1,1 0,-1-1,0 0,-5 0,-1 1,7 0,1 0,0 0,0 0,-1-1,1 0,0 0,0 0,-1-1,1 0,0 0,0-1,0 0,0 0,0 0,0-1,1 0,-4-2,8 3,0 1,0-1,1 0,-1 0,1 1,-1-1,1 0,0 0,0 0,0 0,0 1,0-1,0 0,0 0,1 0,-1 0,0 1,1-1,0 0,-1 0,1 1,0-1,0 1,0-1,0 1,0-1,1 1,-1-1,0 1,0 0,2-1,13-15</inkml:trace>
  <inkml:trace contextRef="#ctx0" brushRef="#br0" timeOffset="262.532">553 424,'-9'47,"-4"22,1 3,2-11</inkml:trace>
  <inkml:trace contextRef="#ctx0" brushRef="#br0" timeOffset="498.66">497 141</inkml:trace>
  <inkml:trace contextRef="#ctx0" brushRef="#br0" timeOffset="1013.618">695 734,'153'-304,"-153"304,0 1,0-1,0 0,0 1,0-1,0 0,1 1,-1-1,0 0,0 1,0-1,1 0,-1 1,0-1,0 0,0 0,1 1,-1-1,0 0,1 0,-1 0,0 1,1-1,-1 0,0 0,1 0,-1 0,0 0,1 0,-1 0,0 0,1 1,-1-1,0 0,1 0,-1-1,0 1,1 0,-1 0,0 0,1 0,-1 0,0 0,1 0,-1-1,0 1,1 0,-1 0,0 0,1-1,-1 1,0 0,0 0,1-1,-1 1,0 0,0-1,0 1,1 0,-1-1,2 39,-2-35,4 138,-3-139,0 0,0 0,0 0,0 0,0 0,0 0,0 0,1 0,-1 0,1 0,0-1,-1 1,1-1,0 1,0-1,0 0,0 0,0 0,0 0,0 0,0 0,0-1,1 1,-1 0,0-1,0 0,1 0,-1 0,0 0,1 0,-1 0,0 0,1-1,-1 1,0-1,1 0,72-44,-71 41,0-1,-1 1,1-1,-1 0,0 0,0 0,0-1,-1 1,1-1,-1 1,-1-1,1 0,-1 0,0 1,0-5,-3-8</inkml:trace>
  <inkml:trace contextRef="#ctx0" brushRef="#br0" timeOffset="1360.141">1373 84,'-20'48,"-5"21,-4 3,2-1,7-7,7-11,4-9,5-7,3-5,6-3,3-2,-1-1,0 0,2-4,0-1,3-4,5-6,-1-3</inkml:trace>
  <inkml:trace contextRef="#ctx0" brushRef="#br0" timeOffset="2230.937">1429 705,'20'-7,"-1"0,0-2,-1 0,0-1,0-1,-1 0,0-2,-1 0,-1 0,0-2,-1 0,0 0,-1-1,-1-1,-1 0,0-1,-1 0,-1-1,4-11,-13 29,1-1,-1 1,1 0,-1 0,1 0,-1-1,0 1,1 0,-1 0,0-1,0 1,0 0,0-1,0 1,0 0,0 0,0-1,-1 1,1 0,-1 0,1-1,-1 1,1 0,-1 0,1 0,-1 0,0 0,0 0,1 0,-1 0,0 0,0 0,0 0,0 0,0 1,0-1,-1 0,1 1,0-1,0 1,0-1,-1 1,1 0,0-1,0 1,-1 0,1 0,0 0,-1 0,1 0,0 0,0 0,-1 1,1-1,0 0,0 1,-1-1,1 1,0-1,0 1,0 0,0-1,0 1,0 0,0 0,-10 8,0 1,1 0,0 0,1 1,0 1,1 0,1 0,-1 0,2 1,0 0,0 0,1 1,-1 8,4-16,-1-2,1 1,0 0,0-1,1 1,-1 0,1 0,0 0,1 0,-1 0,1 0,0 0,0 0,0 0,1 0,0 0,0-1,0 1,1 0,-1 0,1 0,0-1,0 1,1-1,0 0,-1 0,1 0,1 0,-1 0,0 0,1-1,0 0,0 0,0 0,0 0,0 0,1-1,1 1,3 0,0-1,1 0,-1-1,0 1,1-2,-1 1,0-1,1-1,-1 0,0 0,1-1,-1 0,0 0,0-1,0-1,-1 1,1-1,-1-1,0 1,3-3,4-4,1 0,-1-1,-1 0,0-1,-1-1,0 0,-1-1,-1 0,6-11,-12 18,-2 4,0-1,1 0,-2 0,1 0,0 0,-1 0,0-1,-1 1,1-1,-1 1,0-1,0 1,-1-1,1 0,-1 1,0-2,-1 7,1-1,0 0,0 0,-1 0,1 1,0-1,-1 0,1 0,-1 1,1-1,-1 0,1 1,-1-1,0 1,1-1,-1 1,0-1,1 1,-1-1,0 1,0 0,1-1,-1 1,0 0,0-1,0 1,1 0,-1 0,0 0,0 0,0 0,0 0,1 0,-1 0,0 0,0 0,0 1,1-1,-1 0,0 1,0-1,1 0,-1 1,0-1,0 1,1-1,-1 1,0-1,1 1,-1-1,1 1,-1 0,1-1,-1 1,1 0,-36 34,33-31,-1 0,1 0,0 0,0 0,0 1,0-1,1 1,-1 0,1 0,1 0,-1 0,1 0,0 0,0 0,0 0,1 1,-1-1,1 0,1 0,-1 0,1 1,0-1,0 0,0 0,1 0,0 0,0 0,0 0,0-1,1 1,0-1,0 1,0-1,0 0,1 0,0-1,-1 1,1-1,1 0,-1 0,7 0,0-2,0 0,0 0,0-1,0 0,0-1,0 0,0-1,0 0,0-1,0 0,-1 0,1-1,-1-1,0 0,-1 0,1-1,-1 0,0-1,0 0,-1 0,0-1,0 0,-1 0,0-1,6-9,83-171,-83 151,-12 37,-1 1,0-1,0 0,0 1,0-1,0 0,0 1,0-1,0 1,0-1,0 0,0 1,0-1,-1 1,1-1,0 1,0-1,-1 0,1 1,0-1,-1 1,1-1,0 1,-1 0,1-1,-1 1,1-1,-1 1,1 0,-1-1,1 1,-1 0,1-1,-1 1,1 0,-1 0,1 0,-1-1,0 1,1 0,-1 0,1 0,-1 0,0 0,1 0,-1 0,1 0,-1 1,0-1,1 0,-1 0,1 0,-1 1,1-1,-1 0,0 0,1 1,-1-1,1 1,0-1,-1 0,1 1,-1-1,-8 7,1 1,0-1,0 1,0 1,1-1,0 1,1 1,0-1,0 1,1 0,1 0,-1 1,2-1,-1 1,1 0,1 0,0 0,1 0,0 0,1 1,0-1,0 0,2 8,-2-7,-1-1,2 1,-1-1,2 0,-1 0,2 1,-1-1,2 0,-1-1,1 1,1-1,0 0,0 0,1 0,4 5,3 1,-1-2</inkml:trace>
  <inkml:trace contextRef="#ctx0" brushRef="#br0" timeOffset="2513.967">2529 592,'-19'38,"-11"23,-1 6,5-5,8-7,5-8,7-8,3-15,7-11,3-14,1-5</inkml:trace>
  <inkml:trace contextRef="#ctx0" brushRef="#br0" timeOffset="2800.609">2445 677,'29'0,"18"-5,8-1,-3 0,-4 1,-5 1,-16 2,-12 1</inkml:trace>
  <inkml:trace contextRef="#ctx0" brushRef="#br0" timeOffset="3060.102">2472 875,'29'-5,"15"-2,3 1,0-4,-8 1</inkml:trace>
  <inkml:trace contextRef="#ctx0" brushRef="#br0" timeOffset="3626.124">3094 197,'3'6,"0"-1,-1 1,0-1,0 1,0 0,-1 0,1 0,-1 0,-1 0,1 0,-1 0,0 0,-1 0,0 0,0 0,0 0,0-1,-1 1,0 1,-63 170,-6 0,70-175,0 0,1-1,-1 1,0 0,1 0,-1-1,1 1,-1 0,1 0,0 0,0 0,0 0,0-1,0 1,0 0,0 0,1 0,-1 0,1-1,0 1,-1 0,1 0,0-1,0 1,0-1,0 1,0-1,0 1,0-1,1 1,-1-1,0 0,1 0,-1 0,1 0,0 0,-1 0,1 0,0 0,-1-1,1 1,0-1,0 1,0-1,-1 0,1 1,0-1,0 0,0 0,21 2,0-1,1-1,-1-1,0 0,0-2,0-1,0-1,-1-1,0-1,2-1,15-13,-26 10</inkml:trace>
  <inkml:trace contextRef="#ctx0" brushRef="#br0" timeOffset="3884.267">2868 508,'39'0,"31"-5,9-2,-5 1,-14-4,-13 1,-9 0,-12-1,-10 0</inkml:trace>
  <inkml:trace contextRef="#ctx0" brushRef="#br0" timeOffset="4245.276">3432 0,'72'132,"-37"-70,-3 1,-2 1,8 31,-32-73,0-1,-2 0,0 1,-1 0,-1 0,-2 0,0 0,-1 0,-1 0,-1 0,-1 0,-1-1,-1 0,0 0,-2 0,-1-1,0 0,-1 0,-2-1,-12 17,12-23,-1 0,0-1,0 0,-1-1,-1-1,0 0,0-1,-1-1,0 0,-1-1,1-1,-1-1,0 0,-1-1,-1 0,-5-1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4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1807,'2'1,"0"1,0-1,-1 1,1-1,0 1,-1 0,1 0,-1-1,1 1,-1 0,0 0,0 1,0-1,0 0,0 0,0 0,-1 1,1-1,-1 0,1 1,-1-1,0 0,0 1,0-1,-1 1,2 0,30 236,-32 710,-15-864,11-78</inkml:trace>
  <inkml:trace contextRef="#ctx0" brushRef="#br0" timeOffset="1873.508">702 1892,'0'0,"1"0,-1 0,1 0,-1-1,1 1,-1 0,1-1,-1 1,1 0,-1-1,0 1,1-1,-1 1,0-1,1 1,-1 0,0-1,1 1,-1-1,0 0,0 1,0-1,0 1,0-1,1 1,-1-1,0 1,0-1,0 1,0-1,-1 0,1 1,0-1,0 1,0-1,0 1,0-1,-1 1,1-1,0 1,0-1,-1 1,1-1,0 1,-1 0,1-1,-1 1,1-1,-1 1,1 0,0-1,-1 1,1 0,-1 0,1-1,-1 1,0 0,53-5,-52 5,712 1,-611-12,-99 11,0 0,-1 0,1 0,0 0,-1 0,1 1,0-1,-1 0,1 1,0-1,-1 1,1-1,-1 1,1 0,-1 0,0 0,1 0,-1 0,0 0,1 0,-1 0,0 0,0 1,0-1,0 0,0 1,0-1,-1 1,1-1,0 1,-1-1,1 1,-1-1,1 1,-1 0,0-1,0 1,0 0,0-1,0 1,0 0,-2 74,2-76,-31 198,31 281,26-303,4-35,-40-12,5-105,6-23,-1 1,0-1,0 1,0-1,0 1,0-1,0 1,0-1,0 1,-1-1,1 1,-1-1,1 1,-1-1,0 1,1-1,-1 0,0 1,0-1,0 0,0 0,0 1,0-1,0 0,0 0,-1 0,1-1,0 1,0 0,-1 0,1-1,-1 1,1-1,-1 1,1-1,-1 1,1-1,-1 0,1 0,-1 0,1 0,-1 0,1 0,-1 0,1-1,-1 1,0 0,-221-28,-32 28,-55-57,118 53,174-2</inkml:trace>
  <inkml:trace contextRef="#ctx0" brushRef="#br0" timeOffset="4887.091">1040 904,'0'624,"-25"-481,9-58,20-80,-1-13</inkml:trace>
  <inkml:trace contextRef="#ctx0" brushRef="#br0" timeOffset="5582.611">1040 848,'-22'22,"-8"10,-1-2,-2-2,0-1,-21 12,8-1,91-26,187-15,-62-23,-66 1,-104 24,1 0,-1 1,0-1,0 0,0 0,0 1,0-1,0 0,0 0,0 0,0 1,0-1,0 0,-1 0,1 1,0-1,0 0,-1 0,1 1,-1-1,1 0,0 1,-1-1,1 1,-1-1,0 1,1-1,-1 0,1 1,-1 0,0-1,1 1,-1-1,0 1,1 0,-1 0,0-1,0 1,0 0,1 0,-1 0,0 0,0 0,1 0,-1 0,0 0,0 0,0 0,1 0,-1 1,-158-50,142 40,-1-1,1-1,1-1,0 0,0-1,2-1,-1-1,4 2</inkml:trace>
  <inkml:trace contextRef="#ctx0" brushRef="#br0" timeOffset="6302.241">1662 86,'0'0,"0"1,0-1,0 1,0-1,0 1,0-1,0 1,0-1,0 1,0-1,0 1,0-1,-1 1,1-1,0 1,0-1,0 1,-1-1,1 1,0-1,-1 0,1 1,0-1,-1 1,1-1,-1 0,1 1,-1-1,1 0,0 0,-1 1,1-1,-1 0,1 0,-1 0,1 0,-1 0,0 1,1-1,-1 0,1 0,-1 0,1 0,-1-1,1 1,-1 0,1 0,-1 0,1 0,-1 0,1-1,-1 1,1 0,-1 0,1-1,0 1,-1 0,1-1,-1 1,1 0,0-1,-1 1,1-1,0 0,-9 166,11-112,26 163,-27-197,-1 0,0 0,-2 0,0 0,-1 0,-1 0,-1-1,-1 1,0-19,4-11</inkml:trace>
  <inkml:trace contextRef="#ctx0" brushRef="#br0" timeOffset="6589.118">1549 114,'28'-9,"20"-9,6-1,-1 3,-5 4,-6 0,-5 1,-4 3,-3 2,-2 3,-5 7,-7 7,-11 1,-6 0</inkml:trace>
  <inkml:trace contextRef="#ctx0" brushRef="#br0" timeOffset="6837.472">1577 452,'38'-9,"27"-9,8 0,-4 2,-14-1,-11 3,-14 3</inkml:trace>
  <inkml:trace contextRef="#ctx0" brushRef="#br0" timeOffset="7333.96">2170 481,'-193'120,"192"-120,0 1,0-1,0 0,0 1,0-1,1 1,-1 0,0-1,0 1,0 0,0-1,1 1,-1 0,0 0,1 0,-1 0,1 0,-1-1,1 1,-1 0,1 0,0 0,-1 0,1 1,0-1,0 0,0 0,0 0,0 0,0 0,0 0,0 0,0 0,0 0,1 0,-1 0,0 0,1 0,-1 0,1 0,-1 0,1 0,-1 0,1 0,0-1,-1 1,1 0,0 0,0-1,-1 1,1 0,0-1,0 1,0-1,1 1,57 19,24 16,-81-34,1 0,-1 1,0-1,-1 1,1-1,0 1,-1 0,0 0,1 0,-1 0,0 0,-1 0,1 0,0 0,-1 0,0 0,1 0,-1 0,-1 0,1 1,0-1,-1 0,1 0,-1 0,0 0,0 0,0 0,-1 0,1-1,-1 1,1 0,-1-1,0 1,0-1,-1 1,-2 4,0-1,0 0,-1-1,0 1,0-1,0 0,0 0,-1-1,0 0,0 0,0-1,-1 0,-5 2,-56-9,51-3</inkml:trace>
  <inkml:trace contextRef="#ctx0" brushRef="#br0" timeOffset="11307.305">786 3162,'18'56,"-12"-13,-1 0,-1 0,-3 0,-4 40,1 3,2 551,-17-675,13 23,0 0,-1 0,-1 0,0 1,-1 0,-1 0,0 0,0 1,-1 1,-1-1,-1 2,1-1,-2 1,1 1,-1 0,-1 1,-5-3,-91-47,58 37,77 12,232-18,-179 15,-62 9,0 0,0 1,1 1,-1 1,1 0,-1 2,1-1,-1 2,1 1,11 3,43 26,-71-32,1 1,-1 0,1 0,-1 0,0 0,1 1,-1-1,0 0,0 1,0-1,0 0,0 1,0-1,0 1,0-1,-1 1,1 0,-1-1,1 1,-1 0,0-1,1 1,-1 0,0 0,0-1,0 1,-1 0,1 0,0-1,-1 1,1 0,-1-1,1 1,-1-1,0 1,1 0,-1-1,0 0,0 1,0-1,0 1,-1-1,-8 10,-2 0,1-1,-1 0,-1 0,0-2,0 1,-1-2,-10 5,-51 32,-83 64,139-97</inkml:trace>
  <inkml:trace contextRef="#ctx0" brushRef="#br0" timeOffset="15408.943">25 4403,'-14'85,"3"28,13-104,30 106,-30-111,-1-1,1 0,0 0,0 0,0-1,0 1,1 0,-1-1,1 0,0 1,-1-1,1 0,0 0,0-1,0 1,0-1,1 1,-1-1,0 0,1 0,-1 0,1-1,-1 1,1-1,-1 0,1 0,-1 0,1 0,-1-1,0 0,1 1,-1-1,8-5,0 1,0-2,-1 1,0-1,0-1,-1 0,0 0,-1-1,1 0,-2 0,1-1,-1 0,-1-1,0 1,0-1,3-11,1 4,34-78,-37 133,9 80,-14-113,0 0,-1 0,1-1,1 1,-1-1,0 0,1 0,0 0,0 0,0 0,0 0,0-1,0 1,1-1,-1 0,1 0,-1 0,1-1,0 1,0-1,0 0,0 0,0 0,0 0,0-1,0 0,0 0,1 0,4-2,0-1,0 1,-1-2,1 1,-1-1,1-1,-1 1,0-2,-1 1,0-1,1 0,-2 0,1-1,-1 0,0 0,0 0,-1-1,0 0,-1 0,1 0,-1-1,-1 1,0-1,0 0,-1 0,0 0,0-1,-1 1,0-4,-5-58,-2 59</inkml:trace>
  <inkml:trace contextRef="#ctx0" brushRef="#br0" timeOffset="20385.033">1520 3191,'0'791,"-27"-633,3-193,14 21,0-1,-1 1,-1 0,0 1,-1 1,0 0,-1 1,0 0,-1 1,0 0,-1 2,-4-2,18 9,0 1,0 0,0-1,0 1,1-1,-1 1,0-1,0 0,0 0,1 0,-1 0,0 0,1 0,-1 0,1-1,-1 1,1-1,0 1,0-1,-1 1,1-1,0 0,0 1,1-1,-1 0,0 0,1 0,-1 0,1 0,-1 0,1 0,0 0,0 0,0 0,0 0,0 1,0-1,1 0,-1 0,1 0,-1 0,1 0,0 0,-1 0,1 1,0-1,0 0,0 1,1-1,-1 0,0 1,1 0,-1-1,1 1,133-43,124 28,-101-10,-157 27,0 0,-1 0,1 0,0 0,-1 0,1 0,-1 0,0 0,1 0,-1 0,0 0,1 1,-1-1,0 0,0 0,0 0,0 0,0 0,0 1,-1-1,1 0,0 0,-1 0,1 0,0 0,-1 0,0 0,1 0,-1 0,1 0,-1 0,0 0,0 0,1 0,-1-1,0 1,0 0,0 0,0-1,0 1,0-1,0 1,0-1,0 1,0-1,-1 0,1 0,0 1,-1 1,-207 156,136-109,-8 15,66-53</inkml:trace>
  <inkml:trace contextRef="#ctx0" brushRef="#br0" timeOffset="20891.038">1463 4545,'-4'-9,"-2"1,4 7,4 8,0 8,1 6,-1 5,0 2,-1 1,0 1,-1 0,0-1,-5 0,-1 0,0 0,1-1,1-9,2-8</inkml:trace>
  <inkml:trace contextRef="#ctx0" brushRef="#br0" timeOffset="21260.673">1323 4545,'16'-18,"1"1,1 1,1 0,1 2,-1 0,2 1,0 1,1 1,6-2,-19 8,0 0,0 1,0 1,0-1,1 2,-1-1,1 1,0 0,0 1,-1 1,1-1,0 1,0 1,0 0,0 0,-1 1,1 0,-1 1,1 0,-1 1,0 0,0 0,0 1,-1 0,5 3,-11-5,0 0,1-1,-2 1,1 0,0 0,-1 0,1 1,-1-1,0 0,0 1,0-1,0 0,-1 1,1-1,-1 1,0-1,0 1,0-1,-1 1,1-1,-1 1,0-1,0 0,0 1,0-1,-1 0,1 0,-1 0,0 0,0 0,0 0,0 0,0 0,-3 1,-95 79,-8-46,67-32,27-9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6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3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31 538,'-5'11,"0"0,1 0,0 0,1 1,0-1,0 1,2 0,-1 0,2 0,0 0,0 0,1 0,0 0,2 3,-3-9,1-1,0 0,0 0,1 0,-1 0,1-1,0 1,1 0,-1-1,1 1,0-1,0 0,0 0,0 0,1 0,0-1,0 1,0-1,0 0,0 0,1-1,-1 1,1-1,-1 0,1 0,0 0,0-1,0 0,0 0,0 0,0 0,0-1,3 0,2-1,-1-1,1 0,-1 0,0-1,0 0,0 0,-1-1,1-1,-1 1,0-1,0-1,0 1,-1-1,0-1,0 1,-1-1,1 0,-2-1,6-7,-7 10,-1 0,0 0,0 0,0 0,-1-1,1 1,-1-1,-1 1,1-1,-1 0,0 0,0 0,-1 0,1 1,-1-1,-1 0,1 0,-1 0,0 0,0 0,-1 1,0-1,0 0,0 1,0 0,-1-1,0 1,0 0,-1 0,1 1,-1-1,-1 0,-3-2,0 1,0 0,0 1,-1-1,0 2,0-1,0 1,-1 1,1 0,-1 0,0 1,0 0,0 0,0 1,0 1,0 0,0 0,0 1,0 0,0 0,0 2,0-1,0 1,-2 1,-19 8</inkml:trace>
  <inkml:trace contextRef="#ctx0" brushRef="#br0" timeOffset="436.709">483 848,'12'-40,"3"0,0 1,3 0,1 2,2 0,1 1,17-20,-4 19,-34 37,-1-1,1 1,0-1,-1 1,1-1,-1 1,1-1,0 1,0 0,-1-1,1 1,0 0,-1 0,1-1,0 1,0 0,0 0,-1 0,1 0,0 0,0 0,0 0,-1 0,1 0,0 1,0-1,-1 0,1 0,0 1,0-1,-1 0,1 1,0-1,-1 1,1-1,-1 1,1-1,-1 1,1 0,-1-1,1 1,-1-1,1 1,-1 0,1-1,-1 1,0 0,0 0,1-1,-1 1,0 0,0 0,0 0,0-1,0 1,0 0,19 114,-15-108,0 0,1 0,-1-1,2 1,-1-1,1 0,0-1,0 0,0 0,1 0,0 0,0-1,0 0,0-1,0 0,1 0,0 0,0-1,-1 0,1-1,0 0,1 0,-1 0,0-1,0-1,0 1,0-1,0 0,0-1,0 0,0 0,-1-1,1 0,-1-1,1 1,-1-1,-1 0,1-1,0 0,-1 0,0 0,0-1,-1 0,1 0,-1-1,18-37,-16 21</inkml:trace>
  <inkml:trace contextRef="#ctx0" brushRef="#br0" timeOffset="685.611">1499 397,'-25'20,"1"1,1 0,1 2,1 1,1 1,1 0,1 1,-5 14,21-37,0-1,1 1,-1-1,1 1,0 0,0 0,0-1,0 1,1 0,-1 0,1 0,-1 0,1 0,0 0,0 0,1 0,-1 0,0 0,1 0,0 0,0 0,0 0,0-1,0 1,0 0,1-1,0 1,-1-1,1 1,0-1,0 0,0 0,0 0,1 0,-1 0,3 2,10 3,0 0,1-1,0-1,0 0,1-2,-1 1,1-2,-1 0,1-1,0-1,0 0,0-1,-1-1,1-1,0-1,11-2,-4 0</inkml:trace>
  <inkml:trace contextRef="#ctx0" brushRef="#br0" timeOffset="1349.139">1753 708,'27'0,"1"-1,-1 0,0-2,1-2,-1 0,-1-2,1 0,-1-2,-1-1,12-7,-30 13,-1-1,0 1,0-1,0-1,-1 1,1-1,-1 0,-1 0,1 0,-1-1,0 0,-1 1,1-1,-1-1,0-1,-2 6,0-1,0 0,0 1,-1-1,1 0,-1 1,0-1,0 0,0 0,0 1,-1-1,0 0,1 1,-1-1,-1 1,1-1,0 1,-1-1,0 1,0 0,0 0,0 0,0 0,-1 0,1 0,-1 0,0 1,1 0,-1-1,-1 1,-1-1,0 1,1 0,-1 0,0 0,0 1,0 0,0 0,0 0,-1 1,1-1,0 1,0 0,0 1,0-1,0 1,0 0,0 1,0-1,0 1,0 0,0 0,1 0,-1 1,-3 2,-91 81,91-76,0 1,1-1,0 1,0 1,1-1,1 1,0 0,1 1,-2 9,5-18,0 0,0 0,1 0,0 0,-1 1,2-1,-1 0,0 0,1 1,0-1,0 0,0 0,0 0,1 0,0 0,-1 0,2-1,-1 1,0-1,1 1,-1-1,1 0,0 0,0 0,0 0,1 0,-1-1,1 1,-1-1,1 0,2 1,14 5,0-1,0 0,1-2,0 0,0-2,0 0,1-1,-1-1,1-1,-1-1,0-1,1-1,-1-1,0 0,-1-2,1 0,-1-2,0 0,-1-1,0-1,16-11,-35 21,28-14,-1-1,-1-1,0-1,-1-1,-1-2,-1 0,8-11,-19 19,0 0,-1-2,-1 1,0-1,-1-1,-1 1,0-2,-1 1,0-1,-2 0,4-14,-8 29,-1-1,0 0,1 0,-1 1,0-1,0 0,0 0,0 0,-1 1,1-1,0 0,-1 0,1 1,-1-1,1 0,-1 1,0-1,0 1,0-1,0 1,0-1,0 1,0 0,0-1,-1 1,1 0,0 0,-1 0,1 0,-1 0,1 0,-1 0,0 1,1-1,-1 0,0 1,1 0,-1-1,0 1,0 0,1 0,-1 0,0 0,0 0,0 0,1 0,-2 1,-83 24,79-22,0-1,1 1,-1 0,1 1,0 0,0 0,0 0,1 0,-1 1,1 0,0 0,0 1,1-1,-1 1,1 0,1 0,-1 0,1 1,0-1,-1 5,6-7,-1 0,1 0,0-1,0 1,1-1,-1 1,1-1,0 0,0 0,0 0,0 0,0-1,0 1,1-1,-1 0,1 0,0 0,0 0,0-1,-1 0,1 1,1-1,-1-1,0 1,0-1,0 1,0-1,1 0,27 4,-15-3,0 1,-1 1,1 0,-1 1,1 1,-1 1,0 0,-1 1,7 4,-18-8,0 1,-1-1,0 1,0 0,0 0,0 0,-1 0,1 0,-1 1,0-1,0 1,-1-1,1 1,-1 0,0-1,0 1,-1 0,1 0,-1 0,0 0,-1 0,1 1,-23 106,17-92</inkml:trace>
  <inkml:trace contextRef="#ctx0" brushRef="#br0" timeOffset="1852.15">2881 877,'288'-338,"-266"312,-12 43,-11 20,9 111,-7-142,1-1,-1 0,1 0,0 0,0 0,1-1,0 1,-1-1,1 1,1-1,-1 0,1 0,0 0,-1-1,2 1,-1-1,0 0,1 0,-1 0,1-1,0 0,0 0,0 0,0 0,0-1,1 1,2-1,1-1,-1 1,1-1,-1 0,1-1,-1 0,0-1,1 1,-1-2,0 1,0-1,0 0,0-1,-1 0,1 0,-1-1,0 1,0-2,-1 1,0-1,1-1,5-4,-1 0,0-2,-1 1,-1-1,0-1,-1 1,0-2,-1 1,-1-1,4-13,-7 18,0 0,-1 0,0 0,-1 0,-1 0,1-1,-2 1,1 0,-1-1,-1 0,-4-13</inkml:trace>
  <inkml:trace contextRef="#ctx0" brushRef="#br0" timeOffset="2615.536">3757 679,'30'-2,"0"-1,0-2,0-1,-1-1,1-2,12-5,61-48,-100 60,-1 0,0-1,1 1,-1 0,-1-1,1 1,0-1,0 0,-1 0,0 1,0-1,1 0,-2 0,1 0,0 0,0 0,-1-1,0 1,0 0,0 0,0 0,0 0,0 0,-1 0,0 0,0-1,1 2,-2-1,1 0,0 0,-1 0,1 0,-1 1,0-1,1 1,-3-3,-3 0,0 1,0-1,0 1,0 1,-1-1,0 1,1 1,-1-1,0 1,0 1,0 0,-1 0,1 0,0 1,0 0,0 1,-1-1,1 2,0-1,0 1,0 0,0 1,1 0,-1 0,1 1,-1 0,1 0,-1 1,1-1,0 0,0 0,0 0,1 1,-1 0,1 0,0 1,1 0,-1 0,1 0,1 0,-1 1,1 0,0 0,0 0,1 0,0 1,0-1,1 1,0 0,0 0,1 0,0 0,0 0,1 0,0 0,1 0,-1 0,2 0,-1 0,1 0,0 0,1-1,0 1,0-1,0 1,1-1,0 0,1-1,-1 1,1-1,1 0,0 2,9 1,1-1,-1 0,1-1,1 0,-1-2,1 0,0 0,0-2,0 0,1-1,-1-1,1 0,-1-2,1 0,-1-1,0 0,0-2,0 0,0 0,0-2,13-6,-6 2,0 0,-1-2,-1-1,0 0,-1-2,0 0,15-16,-16 13</inkml:trace>
  <inkml:trace contextRef="#ctx0" brushRef="#br0" timeOffset="3168.735">4491 481,'-20'16,"1"1,1 1,1 1,1 0,0 1,1 0,1 2,2-1,0 2,-3 8,14-28,-1 0,1 0,0 0,0 0,0 1,1-1,-1 0,1 0,-1 1,1-1,0 0,1 1,-1-1,0 0,1 0,0 1,0-1,0 0,0 0,0 0,1 0,-1 0,1 0,0 0,0-1,0 1,0-1,0 1,1-1,-1 0,1 0,-1 0,1 0,0 0,0-1,0 1,0-1,0 0,0 1,0-2,2 2,9 1,1-1,-1 0,1-1,-1 0,1-1,-1-1,1 0,-1-1,0-1,1 0,-1-1,-1 0,1-1,0-1,-1 0,0-1,2-2,12-8,0-1,-1-1,-2-1,0-1,-1-1,-1-1,7-11,-12 14,-1 0,-2-2,0 1,-1-2,-1 0,-1-1,-1 0,-1 0,-1-1,-1 0,-2 0,2-18,-9-106,1 143,0-1,-1 1,0-1,0 1,-1 0,0 0,0 0,0 0,-1 0,1 1,-1 0,-1 0,1 0,-1 0,0 0,0 1,0 0,-1 0,1 0,-7-2,4 3,0-1,0 1,-1 1,1 0,-1 0,0 1,1 0,-1 0,0 1,0 0,0 1,0 0,1 0,-1 1,0 0,1 0,0 1,-1 0,1 1,0 0,1 0,-1 1,1-1,-1 2,2-1,-1 1,-3 4,-4 3,2 0,0 1,0 1,1 0,1 1,0 0,2 0,0 1,0 0,2 0,0 1,-3 14,6-13,1-1,1 1,0-1,1 1,1-1,1 1,1-1,0 0,2 1,0-2,0 1,2-1,0 0,1 0,1 0,1-2,0 1,1-1,0 0,1-1,1-1,7 7,17 9,1-2,1-1,2-2,0-2,1-2,2-1,23 6,-44-16,63 27,-92-44,5-1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3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11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370 787,'-4'-5,"0"0,0 0,0 0,-1 1,1 0,-1 0,0 0,-1 0,1 1,-1 0,1 0,-1 0,0 1,0-1,0 2,0-1,-1 1,1 0,0 0,-1 0,1 1,0 0,-1 0,1 1,0 0,-1 0,1 0,-4 2,-3 6,0 0,0 0,1 1,0 1,0 0,2 1,-1 0,1 0,1 1,1 0,-1 1,2 0,0 0,1 1,-3 10,8-23,-6 12,1 1,0-1,1 1,0 1,2-1,0 1,0-1,2 1,-1 13,3-26,-1 0,1 0,0-1,-1 1,1 0,0 0,1-1,-1 1,0-1,1 1,0-1,-1 1,1-1,0 0,0 0,0 0,1 0,-1 0,0 0,1-1,-1 1,1-1,-1 0,1 1,0-1,0-1,-1 1,1 0,0-1,0 1,0-1,3 0,98-8,-76-1,-1-2,0 0,0-2,-1-1,0-1,-2-1,1-1,-2-1,1-3,-4 2,-1-2,-1-1,-2 0,0-1,-1 0,10-22,-21 27,-12 28,3 0,0-1,0 1,1 1,1-1,0 1,0-1,1 1,0 0,1 0,0 0,1 0,0 0,1 0,0-1,0 1,2 0,-1 0,1-1,1 1,0-1,4 9,-5-14,0-1,0 0,0 0,1 0,-1-1,1 1,0-1,0 1,0-1,0-1,0 1,1-1,-1 1,1-1,0 0,0-1,0 1,-1-1,2 0,-1-1,0 1,0-1,0 0,0 0,0 0,0-1,0 1,0-1,0-1,0 1,0-1,-1 0,1 0,0 0,0-1,21-14,0-1,-2 0,0-2,-1-1,-1-1,-1-1,-1-1,6-11,-5 9,21-23,-3-1,-2-2,-2-2,16-35,-34 58,-2 0,-1-1,-2 0,-1-1,-2 0,-1 0,-1-1,-2 0,-2-1,-1 1,-1-2,-1 34,0 0,0 0,0 0,0 0,0 0,-1 0,1 0,0 0,-1 0,0 0,1 0,-1 0,0 0,0 0,0 1,0-1,-1 0,1 1,0-1,-1 1,1-1,-1 1,1 0,-1 0,1-1,-1 1,0 0,0 1,0-1,0 0,0 0,0 1,1-1,-1 1,0 0,-1-1,1 1,0 0,0 0,0 0,0 1,0-1,0 0,0 1,0-1,0 1,1 0,-1 0,0 0,0 0,0 0,0 0,-17 15,1 2,0-1,1 2,1 1,1 0,0 0,2 2,-9 18,19-36,-20 32,1 2,2 0,1 1,2 0,2 2,2 0,1 0,2 1,2 1,2-1,2 1,2 7,2-41,0 0,1 0,0 0,0 0,1 0,0 0,1-1,0 1,1 0,-1-1,2 0,-1 0,1 0,0-1,1 0,-1 0,2 0,-1 0,1-1,0 0,0-1,0 1,1-1,5 2,5 1,0-2,1 0,0-1,0-1,0 0,0-2,1 0,-1-1,1-1,-1-1,1-1,-1 0,8-4,-11 3,0-1,0-1,-1-1,0-1,0 0,0 0,-1-1,0-1,0-1,-1 0,-1-1,0 0,0 0,5-9,-11 14,-1-1,0 1,-1-1,1 0,-1 0,-1-1,1 1,-1-1,-1 0,1 0,-1 0,-1 0,1 0,-2 0,1 0,-1 0,0 0,-1-1,1 1,-2 0,1 0,-1 0,0 0,-1 0,0 1,0-1,-1 1,0 0,-3-5,-2 2,-1 0,1 1,-2 0,1 1,-1 0,-1 1,1 0,-1 1,0 0,-1 1,1 0,-1 1,0 0,0 1,0 1,0 0,-1 1,1 0,-1 1,1 0,-1 2,1-1,0 1,0 1,0 1,0 0,-6 2,-16 4</inkml:trace>
  <inkml:trace contextRef="#ctx0" brushRef="#br0" timeOffset="451.187">1640 702,'-15'12,"1"1,0 0,0 1,2 0,0 1,0 1,1 0,1 1,1 0,0 0,2 0,0 1,0 1,2 1,4-14,1 0,0 0,0 0,1 0,0 1,0-1,0 0,1-1,0 1,0 0,0 0,1-1,0 1,0-1,0 0,1 0,-1 0,1-1,0 1,1-1,-1 0,1 0,0 0,0-1,0 1,1-1,-1-1,1 1,-1-1,1 0,0 0,0 0,0-1,0 0,1 0,2 0,0 0,0-1,1 0,-1-1,0 0,0 0,-1 0,1-1,0-1,0 0,-1 0,1 0,-1-1,0-1,0 1,-1-1,0 0,1-1,-1 0,-1 0,0-1,1 1,-2-1,1-1,-1 1,0-1,-1 0,0 0,0 0,1-5,-2 7,0-1,-1 0,1-1,-2 1,1 0,-1-1,0 1,0 0,-1-1,0 1,0-1,-1 1,0-1,0 1,-1 0,0-1,0 1,-1 0,0 0,0 1,0-1,-1 0,-2-2,0 2,1 0,-1 1,0-1,-1 1,0 1,0-1,0 1,0 0,-1 1,0-1,0 2,-2-2,-15-3</inkml:trace>
  <inkml:trace contextRef="#ctx0" brushRef="#br0" timeOffset="1153.91">2007 758,'-6'12,"0"1,1-1,1 1,0 0,0 0,1 1,1-1,0 0,1 1,1-1,0 1,1 0,0-1,2 11,-2-21,0-1,-1 0,1 1,0-1,0 0,1 1,-1-1,0 0,1 0,-1 0,1 0,0 0,-1 0,1-1,0 1,0 0,0-1,0 0,1 1,-1-1,0 0,1 0,-1 0,0 0,1-1,-1 1,1-1,-1 0,1 1,-1-1,1 0,-1 0,1-1,-1 1,2-1,88-31,-83 28,7-5,-1 0,0 0,0-2,-1 0,-1 0,0-1,10-13,-22 25,0 0,1 0,-1 0,0 0,0 0,0 0,0 0,0 0,0 0,0 0,0 1,1-1,-1 0,0 1,0-1,0 1,0-1,0 1,-1 0,1-1,0 1,0 0,0 0,0-1,-1 1,1 0,0 0,-1 0,1 0,-1 0,1 0,-1 0,0 0,1 0,-1 0,0 0,1 0,-1 1,0-1,0 0,0 0,0 0,0 0,0 0,-1 0,1 0,0 0,-1 1,1-1,0 0,-1 0,0 0,7 20,-3-15,2 0,-1-1,1 1,-1-1,1 0,1-1,-1 1,1-1,0 0,0 0,0-1,0 0,1 0,-1 0,1-1,-1 0,1 0,0-1,0 0,0 0,0-1,0 1,0-1,0-1,0 0,0 0,0 0,0-1,0 0,-1 0,1 0,-1-1,1 0,-1-1,0 1,0-1,-1 0,5-4,20-15,-1-2,-1 0,-2-2,0-1,-2-1,-1-1,14-25,-14 13,-2-1,-2-1,-2-1,-2 0,-2-2,-2 1,-2-1,-2-1,-2 1,-2-1,-3-40,0 81,1 0,0 1,0 0,-1-1,0 1,0 0,-1-1,0 1,0 0,0 0,-1 0,0 0,0 0,0 0,-1 0,0 0,0 1,-1 0,1-1,-1 1,0 1,-4-4,5 8,0 1,0 0,0 0,-1 0,1 0,0 0,0 1,0 0,1-1,-1 1,0 0,1 0,-1 0,1 1,0-1,-1 1,1-1,0 1,1 0,-1 0,0 0,1-1,0 2,-1-1,1 0,0 0,1 0,-1 0,1 1,-1-1,1 0,0 1,-1-2,-17 69,2 2,4-1,-3 59,12-70,3 0,2 0,2 0,5 9,15 65,-22-128,-1-5,-1 0,1 0,0 0,-1 0,1 0,-1 0,1 0,-1 0,0 0,0 0,0 0,0 0,0 0,-1 1,1-1,-1 0,1 0,-1 0,0 0,1 0,-1-1,0 1,-1 2,-9 1</inkml:trace>
  <inkml:trace contextRef="#ctx0" brushRef="#br0" timeOffset="1405.579">2318 391,'43'-9,"43"-9,22-5,6 1,-7 4,-6 5,-12 5,-5 4,-9 2,-2 2,-13 1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1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2488 206,'80'-8,"-1"-3,0-3,-1-4,58-21,-130 38,0-1,0 0,-1 0,1 0,0-1,-1 1,0-1,0-1,0 1,0-1,0 0,-1 0,1 0,-1 0,0-1,0 0,-1 0,0 0,1 0,-2 0,1-1,-1 0,0 1,1-5,-3 10,0-1,0 0,0 1,0-1,0 0,-1 1,1-1,0 1,-1-1,1 0,0 1,-1-1,1 1,-1-1,1 1,0-1,-1 1,0-1,1 1,-1 0,1-1,-1 1,1 0,-1-1,0 1,1 0,-1 0,0-1,1 1,-1 0,0 0,1 0,-1 0,0 0,1 0,-1 0,0 0,1 0,-1 0,0 1,1-1,-1 0,0 0,1 1,-1-1,1 0,-1 1,0-1,1 0,-1 1,1-1,-1 1,1-1,-1 1,-32 25,14 0,1 1,1 0,2 2,0 0,2 0,2 1,0 1,2 0,1 0,2 1,1 0,2 0,0 0,3 10,-35 369,33-368,-1 1,-2 0,-2-1,-2 0,-2-1,-2 0,-12 26,-43 10,66-76,0 0,0-1,0 0,-1 0,1 1,-1-1,1-1,0 1,-1 0,0 0,1-1,-1 0,1 1,-1-1,1 0,-1 0,0-1,1 1,-1 0,1-1,-1 0,1 1,-1-1,1 0,-1 0,1-1,0 1,0 0,-1-1,1 1,0-1,0 0,1 0,-1 1,0-1,1 0,-1-1,1 1,-8-14,1-1,0 0,1-1,2 0,-1 0,2 0,1 0,0-1,1 0,1 1,1-1,0 0,2 1,3-19,-5 22,1 0,1 0,0 1,1-1,0 0,1 1,1 0,1 0,0 0,0 0,1 1,1 0,0 1,1 0,1 0,0 1,0 0,1 1,0 0,1 0,0 1,9-5,9 2,0 1,1 1,0 2,0 1,14 0,40 14,-61-3</inkml:trace>
  <inkml:trace contextRef="#ctx0" brushRef="#br0" timeOffset="751.752">3419 573,'-4'1,"-24"4,1 1,0 1,0 1,1 2,0 1,0 1,1 1,1 1,1 1,0 1,-2 3,23-18,-1 1,1 0,0 0,0 0,0 0,1 0,-1 0,0 1,1-1,0 0,-1 1,1-1,0 1,0 0,0-1,1 1,-1 0,1 0,-1-1,1 1,0 0,0 0,0-1,1 1,-1 0,0 0,1-1,0 1,0 0,0-1,0 1,0-1,0 1,1-1,-1 1,1-1,0 0,-1 0,1 0,0 0,1 1,9 0,1 1,-1-2,1 1,0-2,0 0,0 0,-1-1,1-1,0 0,0-1,0 0,-1-1,0-1,1 1,-1-2,0 0,-1 0,1-1,-1-1,7-5,22-10,-1-2,-1-2,-1-2,-2-1,4-6,-39 36,0-1,0 0,0 0,0 1,0-1,0 0,0 1,0-1,0 0,0 0,0 1,0-1,0 0,0 1,0-1,0 0,0 0,0 1,0-1,0 0,0 0,1 1,-1-1,0 0,0 0,0 1,0-1,1 0,-1 0,0 0,0 1,1-1,-1 0,0 0,0 0,1 0,-1 0,0 1,0-1,1 0,-1 0,0 0,0 0,1 0,-1 0,0 0,1 0,-1 0,0 0,0 0,1 0,-1 0,0 0,1 0,-1-1,0 1,0 0,1 0,-1 0,0 0,0-1,-7 43,2-20,3-17,1-1,-1 1,1 0,0 0,0 0,1 0,-1 0,1 0,0 0,1 0,-1 1,1-1,0 0,0-1,1 1,-1 0,1 0,0 0,0-1,1 1,-1-1,1 0,0 0,0 0,1 0,-1 0,1-1,0 1,0-1,0 0,0 0,3 1,4-2,-1 0,1-1,-1-1,1 0,0 0,-1-1,1 0,-1-1,1 0,-1-1,0 0,0 0,0-1,-1-1,1 1,-1-2,5-3,12-8,-2-1,0-1,-1-1,-1-1,11-14,-11 12,-1 0,-1-2,-1-1,-1 0,-1-1,-2-1,10-22,-17-23,-9 71,1 0,0 1,0-1,-1 0,1 1,-1-1,0 1,1-1,-1 0,0 1,0 0,0-1,0 1,0 0,0-1,-1 1,1 0,0 0,-1 0,1 0,-1 0,1 0,-1 0,1 1,-1-1,1 0,-1 1,0-1,1 1,-1 0,0 0,1-1,-1 1,0 0,0 1,1-1,-1 0,0 0,1 1,-2-1,-3 2,-1 0,1 1,-1 0,1 0,0 0,0 0,0 1,1 0,-1 0,1 1,0 0,0 0,0 0,1 0,0 1,0-1,0 1,1 0,0 1,0-1,0 0,1 1,0 0,0-1,1 1,0 0,0 0,0 0,1 0,0 0,1-1,-1 1,1 0,1 2,1-3,1 1,0-1,0 0,0 0,1 0,-1-1,1 1,1-1,-1-1,1 1,0-1,0 0,0 0,1 0,-1-1,1 0,0 0,6 1,-6-2,0 1,1 0,-1 0,0 1,-1-1,1 2,-1-1,1 1,-2 0,1 0,0 1,-1-1,0 1,0 0,-1 1,4 6,-4-2,-2 1,1-1,-2 0,1 1,-2 0,1-1,-2 1,0 0,0-1,-1 1,0-1,-1 0,0 0,-1 0,-2 5,2-4</inkml:trace>
  <inkml:trace contextRef="#ctx0" brushRef="#br0" timeOffset="-1164.518">259 799,'3'7,"0"0,0 0,1 0,0 0,0-1,1 0,-1 1,2-2,-1 1,0-1,1 1,0-1,0-1,1 1,0-1,-1-1,1 1,0-1,1 0,-1 0,0-1,1 0,0-1,-1 1,1-2,0 1,-1-1,1 0,0 0,0-1,-1 0,1-1,0 0,35-8,-1-3,0-1,-1-2,0-1,-2-3,0-1,-2-2,0-2,-1-1,-2-1,-1-2,-1-2,12-15,3-4,-3-2,-1-2,-3-2,30-54,-1-41,-61 176,1 166,-4-150,-2 0,-2 0,-1-1,-3 1,-1 0,-2-1,-2 0,-1 0,-2-1,-2 0,-2 1,8-26,0 0,-1 0,-1 0,0-1,-1-1,0 1,-1-2,0 1,-1-2,0 1,-1-2,0 0,0 0,-1-1,0-1,-1 0,-14 4,17-5,-1-2,-1 0,1 0,0-1,-1-1,0 0,0-1,1-1,-1 0,0-1,0 0,1-1,-1 0,-3-2,8 1,-1 0,1 0,0 0,0-1,0-1,0 0,1 0,0 0,0-1,0 0,1-1,0 0,0 0,1 0,-6-9,0-7</inkml:trace>
  <inkml:trace contextRef="#ctx0" brushRef="#br0" timeOffset="-832.438">1726 629,'-19'8,"1"1,1 1,0 0,0 1,1 1,0 0,1 2,0-1,2 2,-1 0,2 0,0 2,-1 1,12-16,0 1,-1-1,1 0,0 1,0-1,0 1,0-1,1 1,-1-1,1 1,-1 0,1-1,0 1,0 0,0-1,1 1,-1 0,1-1,-1 1,1-1,0 1,0-1,0 1,0-1,0 0,0 1,1-1,-1 0,1 0,0 0,0 0,0 0,-1 0,2-1,-1 1,0-1,0 1,0-1,1 0,-1 0,1 0,0 1,7 1,-1 0,1-1,0 0,-1 0,1-1,0-1,0 1,0-2,0 1,-1-1,2-1,11-3,-1-1,0-2,-1 0,1-1,-2-1,1 0,-1-2,-1 0,0-1,-1-1,-1-1,0 0,12-16,-22 25,-1-1,-1 0,1-1,-1 1,0-1,-1 0,0 0,0 0,-1-1,0 1,0 0,0-4,-2 9,0-1,0 1,0-1,0 1,0-1,-1 1,0-1,1 1,-1 0,0 0,-1-1,1 1,-1 0,1 0,-1 0,0 0,0 0,0 1,0-1,-1 1,1-1,-1 1,0 0,1 0,-1 0,0 0,0 0,0 1,0-1,-1 1,-1 0,-7-2,-1 0,0 2,1 0,-1 0,0 1,0 0,0 1,1 1,-1 0,0 1,1 0,0 1,0 0,0 1,0 1,-9 5,-9 5</inkml:trace>
  <inkml:trace contextRef="#ctx0" brushRef="#br0" timeOffset="24824.602">60 1872,'-8'-20,"-6"44,3 18,2 0,2 1,2 0,1 1,2-1,5 42,-3-65,-1-14,1-1,0 0,0 1,0-1,0 0,1 1,0-1,0 0,0 0,1 0,-1 0,1 0,1 0,-1 0,1-1,-1 1,1-1,1 1,-1-1,1 0,-1-1,1 1,0 0,0-1,1 0,-1 0,1 0,0-1,-1 0,1 0,0 0,0 0,0-1,1 1,-1-1,0-1,0 1,1-1,-1 0,0 0,1 0,0-1,6-5,0 0,0-1,-1-1,0 1,-1-2,0 1,0-2,-1 1,0-1,-1 0,0-1,0 0,-1 0,-1-1,0 0,3-8,-3 9,14-25,-2 0,-1-1,-2-1,-1-1,-2 0,-2 0,3-28,-12 66,0-1,0 0,0 0,-1 0,1 1,0-1,-1 0,1 0,-1 0,0 0,0 0,0 0,0 0,0 0,0 0,0 0,0 0,-1 0,1 0,-1 0,0 0,0 0,1 0,-1 0,0 1,0-1,-1 0,1 1,0-1,0 1,-1-1,1 1,-1 0,0-1,1 1,-1 0,0 0,1 0,-1 0,0 1,0-1,0 0,0 1,0-1,0 1,0 0,0 0,0 0,0 0,0 0,0 0,0 0,0 1,-1-1,-1 2,1 1,-1-1,1 1,-1 0,1 0,0 0,0 0,0 0,1 1,-1-1,1 1,-1 0,1 0,1 0,-1 0,0 0,1 0,0 0,0 0,0 1,1-1,-1 0,1 1,0-1,0 0,1 1,-1-1,1 0,0 1,0-1,1 0,-1 0,1 0,0 0,0 0,0 0,0-1,1 1,-1-1,3 3,52 41,-38-39</inkml:trace>
  <inkml:trace contextRef="#ctx0" brushRef="#br0" timeOffset="26009.704">343 1956,'5'0,"1"5,5 1,0 5,-1 5,-3 5,-2 3,2 3,1 1,-2 1,3-4,1-2,2-5,0-1,3-3,-2-4</inkml:trace>
  <inkml:trace contextRef="#ctx0" brushRef="#br0" timeOffset="26647.362">625 2266,'140'-343,"-117"269,-10 116,36 101,-46-137,1 0,-1-1,1 1,0-1,0 0,1-1,0 1,-1-1,1 0,1 0,-1 0,1-1,-1 1,1-1,0-1,0 1,0-1,1 0,-1-1,0 1,1-1,-1 0,1-1,-1 0,1 0,-1 0,1-1,-1 0,0 0,1 0,-1-1,0 0,0-1,0 1,0-1,0 0,0 0,-1-1,0 0,1 0,-2 0,1 0,0-1,-1 0,0 0,0 0,0-1,2-4,2-5,-1-1,0 0,-1 0,-1 0,0-1,-1 0,0-11,-2 6</inkml:trace>
  <inkml:trace contextRef="#ctx0" brushRef="#br0" timeOffset="27197.302">1472 1786,'51'-12,"0"-2,-1-3,-1-2,-1-2,-1-2,33-22,-72 40,1 0,-2-1,1-1,-1 1,0-1,0 0,-1-1,0 1,0-1,-1-1,0 1,0-1,-1 0,0 0,-1 0,0 0,0-1,-1 1,0-1,-1 1,0-1,-1 0,1 0,-2 0,0 1,0-1,0 0,-2 1,1-1,-4-8,5 15,0 1,1-1,-1 1,-1 0,1-1,0 1,0 0,-1 0,0 0,1 0,-1 0,0 0,0 1,0-1,0 0,0 1,0 0,0-1,0 1,-1 0,1 0,-1 0,1 0,0 1,-1-1,0 1,1-1,-1 1,1 0,-1 0,1 0,-1 1,1-1,-1 0,1 1,-1 0,1-1,-1 1,1 0,0 0,-1 1,1-1,0 0,0 1,0-1,0 1,0 0,0-1,0 1,1 0,-1 0,1 0,-1 1,-9 15,0 0,1 1,1 0,1 0,1 1,0 1,2-1,0 1,1 0,1 0,0 19,0-11,-16 177,10 0,11 96,1-93,-3-185,-1 0,-1 0,-2 0,0 0,-1-1,-4 9,7-25,0 0,0 0,-1 0,-1-1,1 1,-1-1,0 0,0 0,-1 0,0 0,0-1,0 1,-1-2,1 1,-1 0,0-1,-1 0,1-1,-1 1,0-1,0 0,-2 0,6-2,-1-1,1 1,-1-1,0 0,1 0,-1 0,1 0,-1-1,1 1,-1-1,1 0,-1 0,1 0,0 0,-1-1,1 1,0-1,0 0,0 0,0 0,1-1,-1 1,0 0,1-1,0 0,-1 0,-1-2,-43-90,45 91,-6-20,0-1,2 0,0 0,2-1,1 1,1-1,1 0,1 0,2 0,0 1,2-2,-2 18,1 1,0-1,0 1,1-1,0 1,0 0,1 1,0-1,0 1,1 0,0 0,0 0,1 1,-1 0,1 1,1-1,-1 1,1 1,0-1,6-1,178-56,-167 55,3 1,-3 1</inkml:trace>
  <inkml:trace contextRef="#ctx0" brushRef="#br0" timeOffset="27479.583">2206 2013,'-17'5,"1"0,-1 2,2 0,-1 0,1 2,0 0,1 1,0 0,0 1,1 0,1 1,0 1,-1 3,11-14,0 1,0 0,1-1,-1 1,1 0,0 0,0 0,0 0,0 0,1 0,-1 0,1 0,0 0,0 0,0 1,0-1,0 0,1 0,-1 0,1 0,0 0,0 0,0 0,0 0,1 0,-1-1,1 1,0 0,-1-1,1 1,0-1,1 0,-1 0,0 0,1 0,-1 0,2 1,5 3,0-1,1 1,0-2,0 1,0-1,1-1,-1 0,1 0,0-1,0 0,1-1,0-1,0 0,0-1,-1 0,1 0,0-2,-1 1,1-2,-1 1,0-1,0-1,0 0,-1-1,0 0,0 0,0-1,-1 0,0-1,0 0,-1-1,0 0,0 0,-1 0,-1-1,1 0,-1 0,-1-1,0 0,-1 0,3-9,-6 14,0 0,-1 0,1 0,-1 0,0 0,-1-1,0 1,0 0,0 0,-1 0,1 1,-1-1,-1 0,1 0,-1 1,0 0,0 0,-1-1,0 2,1-1,-2 0,1 1,0 0,-1 0,0 0,0 0,0 1,0 0,-1 0,1 1,-1-1,0 1,0 0,1 1,-1-1,0 1,-1 0,1 1,0-1,0 1,0 1,0-1,0 1,0 0,-5 1,-8 4</inkml:trace>
  <inkml:trace contextRef="#ctx0" brushRef="#br0" timeOffset="27742.269">2601 2294,'-5'-33,"-1"-22,5-5,2 3,6 5,7 8,6 6,4 5,2 8,3 8,0 12,-4 11,-7 5</inkml:trace>
  <inkml:trace contextRef="#ctx0" brushRef="#br0" timeOffset="28048.681">3137 1927,'-14'1,"0"0,1 1,-1 0,1 1,0 1,0 0,0 1,0 0,1 1,0 0,-9 6,16-9,1 0,-1 0,0 1,1-1,0 1,0 0,0 0,0 1,1-1,-1 1,1 0,0 0,1 0,-1 0,1 0,0 1,1-1,-1 0,1 1,0 0,0-1,0 1,1 0,0-1,0 1,1 0,0-1,0 1,0 1,4 2,0 1,0-1,1 0,0 0,0 0,1-1,1 0,-1 0,1-1,0 0,1 0,0-1,0 0,0-1,1 0,-1 0,1-1,0-1,1 1,-1-1,1-1,-1 0,1-1,0 0,-1 0,1-1,0-1,0 0,-1 0,1-1,0 0,-1-1,0 0,0-1,0 0,4-2,25-21,-27 13</inkml:trace>
  <inkml:trace contextRef="#ctx0" brushRef="#br0" timeOffset="28424.412">3391 2126,'23'-3,"-1"-1,1 0,-1-2,0-1,0 0,0-2,-1 0,-1-2,0 0,0-1,-1-1,0-1,11-11,-27 23,-1-1,1 1,-1 0,0-1,0 0,0 1,0-1,0 0,-1 0,1 0,-1 0,1 0,-1 0,0 0,-1-1,1 1,0 0,-1 0,0-1,0 1,0 0,0-1,0 1,-1 0,0-1,1 1,-1 0,0 0,-1 0,1 0,0 0,-1 0,0 0,0 0,1 0,-2 1,1-1,0 1,0-1,-1 1,0 0,1 0,-1 0,0 1,0-1,0 0,0 1,-9 0,0 1,0 0,0 1,0 0,0 1,1 0,-1 1,1 1,-1-1,1 2,0-1,1 2,-1 0,1 0,0 0,1 1,-1 1,1 0,1 0,-1 1,1 0,1-3,0 0,1 0,-1 0,1 1,1 0,-1 0,1 0,0 1,1-1,0 1,0 1,1-1,0 0,0 1,1-1,0 1,0 0,1 0,1 0,-1 0,1 0,1 0,0 0,0-1,1 1,0 0,0 0,1-1,0 0,1 2,0-5,0 1,0-1,1 0,0-1,0 1,0-1,1 0,-1 0,1-1,0 0,0 0,0 0,1 0,-1-1,0 0,1-1,0 1,-1-1,1-1,3 1,137-9,41-56,-159 54</inkml:trace>
  <inkml:trace contextRef="#ctx0" brushRef="#br0" timeOffset="28828.058">4124 1927,'-17'6,"-1"0,1 2,0 0,0 0,1 2,0 0,1 1,0 0,1 1,0 1,1 0,0 1,1 0,1 1,-9 16,18-28,1 1,0-1,0 1,0-1,0 1,1-1,-1 1,1 0,0-1,0 1,1-1,-1 1,1 0,-1-1,1 1,0-1,0 1,1-1,-1 0,1 1,0-1,0 0,0 0,0 0,0 0,1-1,-1 1,1-1,-1 1,1-1,0 0,0 0,0 0,1 0,-1-1,0 1,1-1,2 1,7 3,1 0,0 0,0-2,0 0,0 0,0-2,1 1,-1-2,6 0,-2-2,1-1,0-1,-1 0,0-2,0 0,0-1,-1 0,0-2,0 0,-1-1,0 0,-1-2,0 1,6-9,8-9,-1-1,-1-1,-2-2,-1 0,-1-2,1-7,-13 24,0 0,-1-1,-1-1,-1 0,-1 0,-1 0,-1-1,0 0,-2 0,0 0,-1 0,-2-18,-1 31,0 2,-1-1,0 0,0 0,-1 0,0 1,0 0,0-1,-1 1,0 0,0 1,-1-1,1 1,-1 0,0 0,-1 0,1 1,-1-1,0 1,0 1,0-1,-1 1,1 0,-1 1,0 0,-2-1,-2 0,0 0,-1 1,1 1,-1 0,0 0,1 1,-1 0,0 1,1 1,-1-1,1 2,0 0,-1 0,1 1,-8 4,7-1,-1 1,1 1,0-1,1 2,0 0,0 0,1 1,1 0,0 1,0 0,1 0,1 1,0 0,0 0,2 0,-1 1,2 0,0 0,1 1,0-1,1 1,1 0,0-1,1 1,0 0,1-1,1 1,0 0,2-1,-1 0,2 0,-1 0,2 0,0-1,7 11,6-1,1 0,1-1,1-2,1 0,1-1,1-1,0-2,1 0,1-2,0-1,1-1,1-1,-1-1,2-2,-1-1,1-1,19 0,-12-2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5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59.94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247 3,'0'0,"0"-1,1 1,-1 0,1 0,-1 0,1-1,-1 1,1 0,-1 0,1 0,-1 0,1 0,-1 0,1 0,-1 0,1 0,-1 0,1 0,-1 0,1 0,-1 1,1-1,-1 0,1 0,-1 0,0 1,1-1,-1 0,1 1,-1-1,0 0,1 1,-1-1,0 0,1 1,-1-1,0 1,0-1,1 1,-1-1,0 0,0 1,0-1,0 1,1-1,-1 1,0-1,0 1,0-1,0 1,0-1,0 1,0-1,0 1,-1-1,1 1,0 0,23 153,-13-85,-3 0,-3 1,-4-1,-3 15,1 39,2 271,-21-286,8-131,2 5,0 1,-1 0,0 1,-2 0,0 1,0 0,-1 1,-1 1,-1 0,-11-6,-52-45,78 63,0-1,0 1,1-1,-1 1,0-1,1 0,-1 1,1-1,0 0,-1 0,1 0,0 0,0 0,0 0,1-1,-1 1,0 0,1 0,0-1,-1 1,1 0,0-1,0 1,0 0,1 0,-1-1,0 1,1 0,0 0,-1-1,1 1,0 0,0 0,0 0,0 0,1 0,-1 0,0 0,1 1,-1-1,1 0,0 1,0-1,-1 1,1 0,1-1,5-4,0 1,1 0,0 1,-1 0,1 0,0 1,1 0,-1 0,1 1,8 0,294 2,-115-28,-196 28,1 0,0 0,0 0,0 0,-1 0,1 1,0-1,0 0,-1 1,1-1,0 1,-1 0,1 0,0 0,-1 0,1 0,-1 0,0 0,1 0,-1 0,0 1,0-1,0 0,0 1,0-1,0 1,0 0,0-1,0 1,-1 0,1-1,-1 1,1 0,-1-1,0 1,0 0,0 0,0 0,0-1,0 1,0 0,0 0,-1-1,1 1,-1 0,1 0,-1-1,0 1,0-1,1 1,-1 0,0-1,-1 0,1 1,0-1,0 0,0 1,-1-1,1 0,-1 0,-95 99,64-71,-1-2,-2-1,0-2,-40 19,-65 45,194-121,-31 18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201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67 0,'-2'1,"-1"-1,1 0,0 1,-1 0,1-1,0 1,0 0,0 0,0 0,-1 1,1-1,1 0,-1 1,0-1,0 1,1 0,-1 0,0 0,1-1,0 1,0 0,-1 1,1-1,0 0,1 0,-1 0,0 1,1-1,-1 0,1 1,-1-1,-7 80,8-75,3 422,-9-378,0-34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53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1 175,'45'-30,"2"3,1 2,1 2,0 2,2 3,14-2,-61 18,1 0,-1 0,1 1,0 0,0 0,0 0,-1 1,1-1,0 1,0 0,0 1,0-1,0 1,0 0,-1 0,1 1,0-1,-1 1,1 0,-1 0,0 1,1-1,-1 1,0 0,-1 0,1 0,0 1,-1-1,0 1,0 0,0 0,0 0,-1 0,1 0,-1 1,0-1,0 1,0 3,0 2,-1 1,0-1,0 1,-1-1,0 1,-1-1,0 0,-1 1,0-1,-1 0,0 0,0 0,-1 0,-1-1,1 1,-2-1,1 0,-1-1,0 1,-1-1,0 0,0-1,-8 6,4 0,0 0,-1-1,-1 0,0-1,0 0,-1-1,-1-1,1 0,-1-1,-1-1,0 0,0-1,0-1,0 0,-3-1,-6-2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6.92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1 284,'0'0,"4"0,8 0,5 0,5 5,4 1,2 0,1-1,0-1,0-2,1-1,-1-1,0 0,-1 0,-9 0,-8 0</inkml:trace>
  <inkml:trace contextRef="#ctx0" brushRef="#br0" timeOffset="3780.912">1 510,'4'0,"3"4,4 3,5-1,4-1,5-1,2-2,1-1,1 0,0-1,1-1,-1 1,-1 0,-4 0</inkml:trace>
  <inkml:trace contextRef="#ctx0" brushRef="#br0" timeOffset="4150.938">650 58,'22'129,"-16"196,-6-315,0 0,-1 0,-1 0,1 0,-2 0,1 0,-1 0,-1-1,0 1,-3 4,-3 0</inkml:trace>
  <inkml:trace contextRef="#ctx0" brushRef="#br0" timeOffset="4515.422">565 115,'47'-22,"1"2,1 2,1 3,0 1,1 3,10 1,-58 9,0 0,0 0,1 1,-1-1,0 1,0 0,0 0,1 0,-1 0,0 0,0 1,0-1,1 1,-1 0,0 0,0 0,0 1,0-1,-1 1,1-1,0 1,-1 0,1 0,-1 0,1 1,-1-1,0 0,0 1,0 0,0-1,-1 1,1 0,-1 0,1 0,-1 0,0 0,0 0,-1 0,1 0,-1 0,1 1,-1-1,0 0,0 2,-6 9,0-1,0-1,-1 1,-1-1,0 0,0-1,-2 0,1 0,-1-1,-1-1,0 1,0-2,0 1,-7 2,1 2,-1 0,-1-1,0-1,0-1,-1-1,0 0,-1-1,-4 0,2-4</inkml:trace>
  <inkml:trace contextRef="#ctx0" brushRef="#br0" timeOffset="5450.881">932 538,'1'29,"-13"127,4-145,11-34,7 0,0 0,1 0,1 1,1 1,1 0,1 1,1 0,1 1,0 1,4-1,-21 18,1-1,-1 1,1 0,-1 0,1 0,0-1,-1 1,1 0,0 0,0 0,0 0,0 0,0 1,0-1,0 0,1 0,-1 1,0-1,0 0,0 1,1 0,-1-1,0 1,1 0,-1-1,0 1,1 0,-1 0,0 0,1 0,-1 0,0 0,1 1,-1-1,0 0,1 1,-1-1,0 1,0-1,1 1,-1 0,0-1,0 1,0 0,0 0,0 0,0 0,0 0,0 0,-1 0,1 0,0 0,0 0,-1 1,1-1,1 10,-1-1,0 0,-1 1,0-1,-1 1,0-1,0 0,-1 1,-1-1,0 1,-5 27,8-39,1 1,0 0,-1-1,1 1,-1 0,1 0,0-1,0 1,-1 0,1 0,0 0,-1 0,1 0,0 0,-1 0,1 0,0 0,0 0,-1 0,1 0,0 1,-1-1,1 0,0 0,-1 1,1-1,-1 0,1 1,-1-1,1 1,0-1,-1 1,1-1,-1 1,0-1,1 1,-1-1,1 1,-1 0,0-1,0 1,1 0,-1-1,0 1,0 0,0-1,0 1,1 0,-1-1,0 1,0 0,-1 0,1-1,0 1,0 0,0-1,0 1,-1 0,1-1,0 1,0 0,-1-1,1 1,-1-1,1 1,0-1,-1 1,1 0,-1-1,43-35,-21 12,-17 16,0 1,1 1,0-1,0 0,1 1,0 0,0 1,0-1,0 1,1 0,-1 1,1-1,0 1,0 1,3-1,-6 4,-1 1,1-1,-1 1,0 0,1 1,-1-1,0 1,0-1,-1 1,1 0,0 0,-1 0,0 0,0 0,0 1,0-1,0 1,-1-1,1 1,-1 0,0-1,0 1,-1 0,1 0,-1 0,1 0,-1 0,-1 0,2 7,-1-1,-1 1,0-1,0 1,-1-1,-1 0,1 0,-2 0,1 0,-2 1,-5 8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15.69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243 282,'-1'-4,"0"1,-1-1,1 1,-1 0,0 0,0 0,0 0,0 0,-1 0,1 1,-1-1,0 1,1 0,-1-1,0 1,0 0,-1 1,1-1,0 1,-1-1,1 1,-1 0,1 0,-1 0,1 1,-1-1,1 1,-1 0,0 0,1 0,-1 1,0-1,1 1,-1 0,1 0,-1 0,1 0,0 1,-1-1,1 1,0 0,0 0,0 0,0 0,1 1,-1-1,0 1,0 1,0 0,0 1,0 0,0 0,1 0,0 0,0 1,0-1,1 0,0 1,0-1,0 1,0 0,1-1,0 1,0-1,1 1,0 0,0-1,0 1,0-1,1 1,0-1,0 0,0 0,1 0,0 0,0 0,0-1,0 1,1-1,0 0,0 0,0 0,0 0,1-1,0 1,28 20,68 62,-97-83,-1 1,0 0,-1 0,1 0,0 0,-1 1,0-1,0 1,-1-1,1 1,-1 0,0-1,0 1,0 0,-1 0,0 0,0 0,0 0,0 0,-1-1,0 1,0 0,0 0,-2 2,-2-1,0 0,0 0,-1 0,0-1,0 0,-1-1,1 1,-1-1,0 0,0-1,-1 1,1-2,-1 1,1-1,-1 0,0 0,0-1,1 0,-1-1,0 0,-5 0,-1 1,7 0,1 0,0 0,0 0,-1-1,1 0,0 0,0 0,-1-1,1 0,0 0,0-1,0 0,0 0,0 0,0-1,1 0,-4-2,8 3,0 1,0-1,1 0,-1 0,1 1,-1-1,1 0,0 0,0 0,0 0,0 1,0-1,0 0,0 0,1 0,-1 0,0 1,1-1,0 0,-1 0,1 1,0-1,0 1,0-1,0 1,0-1,1 1,-1-1,0 1,0 0,2-1,13-15</inkml:trace>
  <inkml:trace contextRef="#ctx0" brushRef="#br0" timeOffset="262.532">553 424,'-9'47,"-4"22,1 3,2-11</inkml:trace>
  <inkml:trace contextRef="#ctx0" brushRef="#br0" timeOffset="498.66">497 141</inkml:trace>
  <inkml:trace contextRef="#ctx0" brushRef="#br0" timeOffset="1013.618">695 734,'153'-304,"-153"304,0 1,0-1,0 0,0 1,0-1,0 0,1 1,-1-1,0 0,0 1,0-1,1 0,-1 1,0-1,0 0,0 0,1 1,-1-1,0 0,1 0,-1 0,0 1,1-1,-1 0,0 0,1 0,-1 0,0 0,1 0,-1 0,0 0,1 1,-1-1,0 0,1 0,-1-1,0 1,1 0,-1 0,0 0,1 0,-1 0,0 0,1 0,-1-1,0 1,1 0,-1 0,0 0,1-1,-1 1,0 0,0 0,1-1,-1 1,0 0,0-1,0 1,1 0,-1-1,2 39,-2-35,4 138,-3-139,0 0,0 0,0 0,0 0,0 0,0 0,0 0,1 0,-1 0,1 0,0-1,-1 1,1-1,0 1,0-1,0 0,0 0,0 0,0 0,0 0,0 0,0-1,1 1,-1 0,0-1,0 0,1 0,-1 0,0 0,1 0,-1 0,0 0,1-1,-1 1,0-1,1 0,72-44,-71 41,0-1,-1 1,1-1,-1 0,0 0,0 0,0-1,-1 1,1-1,-1 1,-1-1,1 0,-1 0,0 1,0-5,-3-8</inkml:trace>
  <inkml:trace contextRef="#ctx0" brushRef="#br0" timeOffset="1360.141">1373 84,'-20'48,"-5"21,-4 3,2-1,7-7,7-11,4-9,5-7,3-5,6-3,3-2,-1-1,0 0,2-4,0-1,3-4,5-6,-1-3</inkml:trace>
  <inkml:trace contextRef="#ctx0" brushRef="#br0" timeOffset="2230.937">1429 705,'20'-7,"-1"0,0-2,-1 0,0-1,0-1,-1 0,0-2,-1 0,-1 0,0-2,-1 0,0 0,-1-1,-1-1,-1 0,0-1,-1 0,-1-1,4-11,-13 29,1-1,-1 1,1 0,-1 0,1 0,-1-1,0 1,1 0,-1 0,0-1,0 1,0 0,0-1,0 1,0 0,0 0,0-1,-1 1,1 0,-1 0,1-1,-1 1,1 0,-1 0,1 0,-1 0,0 0,0 0,1 0,-1 0,0 0,0 0,0 0,0 0,0 1,0-1,-1 0,1 1,0-1,0 1,0-1,-1 1,1 0,0-1,0 1,-1 0,1 0,0 0,-1 0,1 0,0 0,0 0,-1 1,1-1,0 0,0 1,-1-1,1 1,0-1,0 1,0 0,0-1,0 1,0 0,0 0,-10 8,0 1,1 0,0 0,1 1,0 1,1 0,1 0,-1 0,2 1,0 0,0 0,1 1,-1 8,4-16,-1-2,1 1,0 0,0-1,1 1,-1 0,1 0,0 0,1 0,-1 0,1 0,0 0,0 0,0 0,1 0,0 0,0-1,0 1,1 0,-1 0,1 0,0-1,0 1,1-1,0 0,-1 0,1 0,1 0,-1 0,0 0,1-1,0 0,0 0,0 0,0 0,0 0,1-1,1 1,3 0,0-1,1 0,-1-1,0 1,1-2,-1 1,0-1,1-1,-1 0,0 0,1-1,-1 0,0 0,0-1,0-1,-1 1,1-1,-1-1,0 1,3-3,4-4,1 0,-1-1,-1 0,0-1,-1-1,0 0,-1-1,-1 0,6-11,-12 18,-2 4,0-1,1 0,-2 0,1 0,0 0,-1 0,0-1,-1 1,1-1,-1 1,0-1,0 1,-1-1,1 0,-1 1,0-2,-1 7,1-1,0 0,0 0,-1 0,1 1,0-1,-1 0,1 0,-1 1,1-1,-1 0,1 1,-1-1,0 1,1-1,-1 1,0-1,1 1,-1-1,0 1,0 0,1-1,-1 1,0 0,0-1,0 1,1 0,-1 0,0 0,0 0,0 0,0 0,1 0,-1 0,0 0,0 0,0 1,1-1,-1 0,0 1,0-1,1 0,-1 1,0-1,0 1,1-1,-1 1,0-1,1 1,-1-1,1 1,-1 0,1-1,-1 1,1 0,-36 34,33-31,-1 0,1 0,0 0,0 0,0 1,0-1,1 1,-1 0,1 0,1 0,-1 0,1 0,0 0,0 0,0 0,1 1,-1-1,1 0,1 0,-1 0,1 1,0-1,0 0,0 0,1 0,0 0,0 0,0 0,0-1,1 1,0-1,0 1,0-1,0 0,1 0,0-1,-1 1,1-1,1 0,-1 0,7 0,0-2,0 0,0 0,0-1,0 0,0-1,0 0,0-1,0 0,0-1,0 0,-1 0,1-1,-1-1,0 0,-1 0,1-1,-1 0,0-1,0 0,-1 0,0-1,0 0,-1 0,0-1,6-9,83-171,-83 151,-12 37,-1 1,0-1,0 0,0 1,0-1,0 0,0 1,0-1,0 1,0-1,0 0,0 1,0-1,-1 1,1-1,0 1,0-1,-1 0,1 1,0-1,-1 1,1-1,0 1,-1 0,1-1,-1 1,1-1,-1 1,1 0,-1-1,1 1,-1 0,1-1,-1 1,1 0,-1 0,1 0,-1-1,0 1,1 0,-1 0,1 0,-1 0,0 0,1 0,-1 0,1 0,-1 1,0-1,1 0,-1 0,1 0,-1 1,1-1,-1 0,0 0,1 1,-1-1,1 1,0-1,-1 0,1 1,-1-1,-8 7,1 1,0-1,0 1,0 1,1-1,0 1,1 1,0-1,0 1,1 0,1 0,-1 1,2-1,-1 1,1 0,1 0,0 0,1 0,0 0,1 1,0-1,0 0,2 8,-2-7,-1-1,2 1,-1-1,2 0,-1 0,2 1,-1-1,2 0,-1-1,1 1,1-1,0 0,0 0,1 0,4 5,3 1,-1-2</inkml:trace>
  <inkml:trace contextRef="#ctx0" brushRef="#br0" timeOffset="2513.967">2529 592,'-19'38,"-11"23,-1 6,5-5,8-7,5-8,7-8,3-15,7-11,3-14,1-5</inkml:trace>
  <inkml:trace contextRef="#ctx0" brushRef="#br0" timeOffset="2800.609">2445 677,'29'0,"18"-5,8-1,-3 0,-4 1,-5 1,-16 2,-12 1</inkml:trace>
  <inkml:trace contextRef="#ctx0" brushRef="#br0" timeOffset="3060.102">2472 875,'29'-5,"15"-2,3 1,0-4,-8 1</inkml:trace>
  <inkml:trace contextRef="#ctx0" brushRef="#br0" timeOffset="3626.124">3094 197,'3'6,"0"-1,-1 1,0-1,0 1,0 0,-1 0,1 0,-1 0,-1 0,1 0,-1 0,0 0,-1 0,0 0,0 0,0 0,0-1,-1 1,0 1,-63 170,-6 0,70-175,0 0,1-1,-1 1,0 0,1 0,-1-1,1 1,-1 0,1 0,0 0,0 0,0 0,0-1,0 1,0 0,0 0,1 0,-1 0,1-1,0 1,-1 0,1 0,0-1,0 1,0-1,0 1,0-1,0 1,0-1,1 1,-1-1,0 0,1 0,-1 0,1 0,0 0,-1 0,1 0,0 0,-1-1,1 1,0-1,0 1,0-1,-1 0,1 1,0-1,0 0,0 0,21 2,0-1,1-1,-1-1,0 0,0-2,0-1,0-1,-1-1,0-1,2-1,15-13,-26 10</inkml:trace>
  <inkml:trace contextRef="#ctx0" brushRef="#br0" timeOffset="3884.267">2868 508,'39'0,"31"-5,9-2,-5 1,-14-4,-13 1,-9 0,-12-1,-10 0</inkml:trace>
  <inkml:trace contextRef="#ctx0" brushRef="#br0" timeOffset="4245.276">3432 0,'72'132,"-37"-70,-3 1,-2 1,8 31,-32-73,0-1,-2 0,0 1,-1 0,-1 0,-2 0,0 0,-1 0,-1 0,-1 0,-1 0,-1-1,-1 0,0 0,-2 0,-1-1,0 0,-1 0,-2-1,-12 17,12-23,-1 0,0-1,0 0,-1-1,-1-1,0 0,0-1,-1-1,0 0,-1-1,1-1,-1-1,0 0,-1-1,-1 0,-5-1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4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1807,'2'1,"0"1,0-1,-1 1,1-1,0 1,-1 0,1 0,-1-1,1 1,-1 0,0 0,0 1,0-1,0 0,0 0,0 0,-1 1,1-1,-1 0,1 1,-1-1,0 0,0 1,0-1,-1 1,2 0,30 236,-32 710,-15-864,11-78</inkml:trace>
  <inkml:trace contextRef="#ctx0" brushRef="#br0" timeOffset="1873.508">702 1892,'0'0,"1"0,-1 0,1 0,-1-1,1 1,-1 0,1-1,-1 1,1 0,-1-1,0 1,1-1,-1 1,0-1,1 1,-1 0,0-1,1 1,-1-1,0 0,0 1,0-1,0 1,0-1,1 1,-1-1,0 1,0-1,0 1,0-1,-1 0,1 1,0-1,0 1,0-1,0 1,0-1,-1 1,1-1,0 1,0-1,-1 1,1-1,0 1,-1 0,1-1,-1 1,1-1,-1 1,1 0,0-1,-1 1,1 0,-1 0,1-1,-1 1,0 0,53-5,-52 5,712 1,-611-12,-99 11,0 0,-1 0,1 0,0 0,-1 0,1 1,0-1,-1 0,1 1,0-1,-1 1,1-1,-1 1,1 0,-1 0,0 0,1 0,-1 0,0 0,1 0,-1 0,0 0,0 1,0-1,0 0,0 1,0-1,-1 1,1-1,0 1,-1-1,1 1,-1-1,1 1,-1 0,0-1,0 1,0 0,0-1,0 1,0 0,-2 74,2-76,-31 198,31 281,26-303,4-35,-40-12,5-105,6-23,-1 1,0-1,0 1,0-1,0 1,0-1,0 1,0-1,0 1,-1-1,1 1,-1-1,1 1,-1-1,0 1,1-1,-1 0,0 1,0-1,0 0,0 0,0 1,0-1,0 0,0 0,-1 0,1-1,0 1,0 0,-1 0,1-1,-1 1,1-1,-1 1,1-1,-1 1,1-1,-1 0,1 0,-1 0,1 0,-1 0,1 0,-1 0,1-1,-1 1,0 0,-221-28,-32 28,-55-57,118 53,174-2</inkml:trace>
  <inkml:trace contextRef="#ctx0" brushRef="#br0" timeOffset="4887.091">1040 904,'0'624,"-25"-481,9-58,20-80,-1-13</inkml:trace>
  <inkml:trace contextRef="#ctx0" brushRef="#br0" timeOffset="5582.611">1040 848,'-22'22,"-8"10,-1-2,-2-2,0-1,-21 12,8-1,91-26,187-15,-62-23,-66 1,-104 24,1 0,-1 1,0-1,0 0,0 0,0 1,0-1,0 0,0 0,0 0,0 1,0-1,0 0,-1 0,1 1,0-1,0 0,-1 0,1 1,-1-1,1 0,0 1,-1-1,1 1,-1-1,0 1,1-1,-1 0,1 1,-1 0,0-1,1 1,-1-1,0 1,1 0,-1 0,0-1,0 1,0 0,1 0,-1 0,0 0,0 0,1 0,-1 0,0 0,0 0,0 0,1 0,-1 1,-158-50,142 40,-1-1,1-1,1-1,0 0,0-1,2-1,-1-1,4 2</inkml:trace>
  <inkml:trace contextRef="#ctx0" brushRef="#br0" timeOffset="6302.241">1662 86,'0'0,"0"1,0-1,0 1,0-1,0 1,0-1,0 1,0-1,0 1,0-1,0 1,0-1,-1 1,1-1,0 1,0-1,0 1,-1-1,1 1,0-1,-1 0,1 1,0-1,-1 1,1-1,-1 0,1 1,-1-1,1 0,0 0,-1 1,1-1,-1 0,1 0,-1 0,1 0,-1 0,0 1,1-1,-1 0,1 0,-1 0,1 0,-1-1,1 1,-1 0,1 0,-1 0,1 0,-1 0,1-1,-1 1,1 0,-1 0,1-1,0 1,-1 0,1-1,-1 1,1 0,0-1,-1 1,1-1,0 0,-9 166,11-112,26 163,-27-197,-1 0,0 0,-2 0,0 0,-1 0,-1 0,-1-1,-1 1,0-19,4-11</inkml:trace>
  <inkml:trace contextRef="#ctx0" brushRef="#br0" timeOffset="6589.118">1549 114,'28'-9,"20"-9,6-1,-1 3,-5 4,-6 0,-5 1,-4 3,-3 2,-2 3,-5 7,-7 7,-11 1,-6 0</inkml:trace>
  <inkml:trace contextRef="#ctx0" brushRef="#br0" timeOffset="6837.472">1577 452,'38'-9,"27"-9,8 0,-4 2,-14-1,-11 3,-14 3</inkml:trace>
  <inkml:trace contextRef="#ctx0" brushRef="#br0" timeOffset="7333.96">2170 481,'-193'120,"192"-120,0 1,0-1,0 0,0 1,0-1,1 1,-1 0,0-1,0 1,0 0,0-1,1 1,-1 0,0 0,1 0,-1 0,1 0,-1-1,1 1,-1 0,1 0,0 0,-1 0,1 1,0-1,0 0,0 0,0 0,0 0,0 0,0 0,0 0,0 0,0 0,1 0,-1 0,0 0,1 0,-1 0,1 0,-1 0,1 0,-1 0,1 0,0-1,-1 1,1 0,0 0,0-1,-1 1,1 0,0-1,0 1,0-1,1 1,57 19,24 16,-81-34,1 0,-1 1,0-1,-1 1,1-1,0 1,-1 0,0 0,1 0,-1 0,0 0,-1 0,1 0,0 0,-1 0,0 0,1 0,-1 0,-1 0,1 1,0-1,-1 0,1 0,-1 0,0 0,0 0,0 0,-1 0,1-1,-1 1,1 0,-1-1,0 1,0-1,-1 1,-2 4,0-1,0 0,-1-1,0 1,0-1,0 0,0 0,-1-1,0 0,0 0,0-1,-1 0,-5 2,-56-9,51-3</inkml:trace>
  <inkml:trace contextRef="#ctx0" brushRef="#br0" timeOffset="11307.305">786 3162,'18'56,"-12"-13,-1 0,-1 0,-3 0,-4 40,1 3,2 551,-17-675,13 23,0 0,-1 0,-1 0,0 1,-1 0,-1 0,0 0,0 1,-1 1,-1-1,-1 2,1-1,-2 1,1 1,-1 0,-1 1,-5-3,-91-47,58 37,77 12,232-18,-179 15,-62 9,0 0,0 1,1 1,-1 1,1 0,-1 2,1-1,-1 2,1 1,11 3,43 26,-71-32,1 1,-1 0,1 0,-1 0,0 0,1 1,-1-1,0 0,0 1,0-1,0 0,0 1,0-1,0 1,0-1,-1 1,1 0,-1-1,1 1,-1 0,0-1,1 1,-1 0,0 0,0-1,0 1,-1 0,1 0,0-1,-1 1,1 0,-1-1,1 1,-1-1,0 1,1 0,-1-1,0 0,0 1,0-1,0 1,-1-1,-8 10,-2 0,1-1,-1 0,-1 0,0-2,0 1,-1-2,-10 5,-51 32,-83 64,139-97</inkml:trace>
  <inkml:trace contextRef="#ctx0" brushRef="#br0" timeOffset="15408.943">25 4403,'-14'85,"3"28,13-104,30 106,-30-111,-1-1,1 0,0 0,0 0,0-1,0 1,1 0,-1-1,1 0,0 1,-1-1,1 0,0 0,0-1,0 1,0-1,1 1,-1-1,0 0,1 0,-1 0,1-1,-1 1,1-1,-1 0,1 0,-1 0,1 0,-1-1,0 0,1 1,-1-1,8-5,0 1,0-2,-1 1,0-1,0-1,-1 0,0 0,-1-1,1 0,-2 0,1-1,-1 0,-1-1,0 1,0-1,3-11,1 4,34-78,-37 133,9 80,-14-113,0 0,-1 0,1-1,1 1,-1-1,0 0,1 0,0 0,0 0,0 0,0 0,0-1,0 1,1-1,-1 0,1 0,-1 0,1-1,0 1,0-1,0 0,0 0,0 0,0 0,0-1,0 0,0 0,1 0,4-2,0-1,0 1,-1-2,1 1,-1-1,1-1,-1 1,0-2,-1 1,0-1,1 0,-2 0,1-1,-1 0,0 0,0 0,-1-1,0 0,-1 0,1 0,-1-1,-1 1,0-1,0 0,-1 0,0 0,0-1,-1 1,0-4,-5-58,-2 59</inkml:trace>
  <inkml:trace contextRef="#ctx0" brushRef="#br0" timeOffset="20385.033">1520 3191,'0'791,"-27"-633,3-193,14 21,0-1,-1 1,-1 0,0 1,-1 1,0 0,-1 1,0 0,-1 1,0 0,-1 2,-4-2,18 9,0 1,0 0,0-1,0 1,1-1,-1 1,0-1,0 0,0 0,1 0,-1 0,0 0,1 0,-1 0,1-1,-1 1,1-1,0 1,0-1,-1 1,1-1,0 0,0 1,1-1,-1 0,0 0,1 0,-1 0,1 0,-1 0,1 0,0 0,0 0,0 0,0 0,0 1,0-1,1 0,-1 0,1 0,-1 0,1 0,0 0,-1 0,1 1,0-1,0 0,0 1,1-1,-1 0,0 1,1 0,-1-1,1 1,133-43,124 28,-101-10,-157 27,0 0,-1 0,1 0,0 0,-1 0,1 0,-1 0,0 0,1 0,-1 0,0 0,1 1,-1-1,0 0,0 0,0 0,0 0,0 0,0 1,-1-1,1 0,0 0,-1 0,1 0,0 0,-1 0,0 0,1 0,-1 0,1 0,-1 0,0 0,0 0,1 0,-1-1,0 1,0 0,0 0,0-1,0 1,0-1,0 1,0-1,0 1,0-1,-1 0,1 0,0 1,-1 1,-207 156,136-109,-8 15,66-53</inkml:trace>
  <inkml:trace contextRef="#ctx0" brushRef="#br0" timeOffset="20891.038">1463 4545,'-4'-9,"-2"1,4 7,4 8,0 8,1 6,-1 5,0 2,-1 1,0 1,-1 0,0-1,-5 0,-1 0,0 0,1-1,1-9,2-8</inkml:trace>
  <inkml:trace contextRef="#ctx0" brushRef="#br0" timeOffset="21260.673">1323 4545,'16'-18,"1"1,1 1,1 0,1 2,-1 0,2 1,0 1,1 1,6-2,-19 8,0 0,0 1,0 1,0-1,1 2,-1-1,1 1,0 0,0 1,-1 1,1-1,0 1,0 1,0 0,0 0,-1 1,1 0,-1 1,1 0,-1 1,0 0,0 0,0 1,-1 0,5 3,-11-5,0 0,1-1,-2 1,1 0,0 0,-1 0,1 1,-1-1,0 0,0 1,0-1,0 0,-1 1,1-1,-1 1,0-1,0 1,0-1,-1 1,1-1,-1 1,0-1,0 0,0 1,0-1,-1 0,1 0,-1 0,0 0,0 0,0 0,0 0,0 0,-3 1,-95 79,-8-46,67-32,27-9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594 276,'0'-1,"-1"0,1 0,0-1,-1 1,1 0,-1 0,1 0,-1 0,1-1,-1 1,0 0,0 0,0 0,1 0,-1 1,0-1,0 0,0 0,0 0,0 1,-1-1,1 0,0 1,0-1,0 1,-1 0,1-1,0 1,0 0,-1 0,1 0,0 0,0 0,-1 0,1 0,0 0,0 0,-1 1,1-1,0 0,0 1,-1-1,1 1,0-1,0 1,0 0,0 0,0-1,0 1,0 0,0 0,0 0,1 0,-1 0,0 0,0 0,1 0,-1 0,1 1,-1-1,1 0,-1 0,1 0,0 1,0-1,-1 1,-27 143,23-93,-18 367,-4-157,27-262,0 0,-1-1,1 1,-1 0,1 0,0 0,-1 0,1 0,-1 0,1 0,-1-1,1 1,0 0,-1 1,1-1,-1 0,1 0,-1 0,1 0,0 0,-1 0,1 0,-1 1,1-1,0 0,-1 0,1 0,0 1,-1-1,1 0,0 1,-1-1,1 0,0 1,0-1,-1 0,1 1,0-1,0 1,0-1,0 0,-1 1,1-1,0 1,0-1,0 0,0 1,0-1,0 1,0-1,0 1,0-1,0 0,0 1,0-1,1 1,-1-1,0 1,0-1,0 0,1 1,-1-1,0 0,0 1,1-1,-1 0,0 1,1-1,-7-11</inkml:trace>
  <inkml:trace contextRef="#ctx0" brushRef="#br0" timeOffset="256.807">114 249,'63'-4,"1"-3,-2-2,57-17,-21 6,166-27,-112 23,-129 21</inkml:trace>
  <inkml:trace contextRef="#ctx0" brushRef="#br0" timeOffset="631.644">932 616,'-21'45,"3"2,1 0,2 1,3 0,-5 41,15-86,1 1,-1 0,1-1,0 1,0 0,0 0,1 0,0 0,-1 0,1 0,1 0,-1 0,1 0,-1 0,1 0,0 0,0-1,1 1,-1 0,1-1,0 1,0-1,0 1,0-1,1 0,-1 0,1 0,0 0,0-1,0 1,0-1,0 1,1-1,-1 0,1 0,-1-1,1 1,0-1,-1 0,1 0,1 0,8-4,0 0,1-1,-2-1,1-1,0 1,-1-2,0 0,-1 0,1-1,-2-1,1 1,-1-2,0 0,-1 0,0 0,-1-1,0-1,-1 1,2-5,-1 5,0 0,-1 0,-1-1,0 0,0 0,-2 0,1-1,-1 0,-1 0,-1 0,0 0,0 0,-1 0,-1-1,0 1,-1 0,0 0,-1-1,-1 1,0 0,-1 1,0-1,-1 1,0-1,-1 1,0 1,-1-1,-2 1,1 1,-2 0,0 0,0 1,0 0,-1 1,-1 0,-8-4,16 9,0 1,-1 0,1 0,0 0,0 1,-1 0,1-1,-1 2,1-1,-1 0,0 1,1 0,-1 0,0 0,1 1,-1 0,1-1,-1 2,1-1,-1 0,1 1,0 0,0 0,0 0,0 0,-4 4,-10 11</inkml:trace>
  <inkml:trace contextRef="#ctx0" brushRef="#br0" timeOffset="1081.871">1609 587,'-31'21,"0"2,2 1,0 1,2 2,1 0,-10 16,27-33,2-4,0 0,0 1,0 0,1 1,0-1,1 1,0 1,0-1,0 0,1 1,1 0,-1 0,2 0,-1 1,1-1,0 1,1-1,0 9,2-14,1-1,-1 0,1 1,0-1,0 0,0 0,0 1,0-2,1 1,0 0,-1 0,1-1,0 0,0 1,0-1,1 0,-1-1,0 1,1-1,-1 1,1-1,0 0,-1 0,1 0,0-1,0 0,-1 1,1-1,4-1,109-18,-89 5,-1-1,0-1,-1-1,-1-1,-1-2,-1 0,0-1,-1-2,-2 0,0-1,-2-1,16-27,-14 19,-1-1,-1-1,-2-1,-1 0,-2-1,-2 0,-1-1,-2 0,-2 0,-1-1,-2 0,-2-26,-1 52,-1 0,-1 0,0 0,-1 0,-1 0,1 0,-2 1,0 0,0 0,-4-3,7 11,0 0,0 0,-1 0,0 1,0-1,0 1,0 0,0-1,-1 2,0-1,1 0,-1 1,0 0,0 0,0 0,-1 0,1 0,0 1,-1 0,1 0,-1 0,1 1,-1-1,1 1,-1 0,1 0,-1 1,1-1,-1 1,1 0,-2 1,-10 6,0 0,0 1,1 1,0 0,1 2,0-1,1 2,0-1,1 2,0 0,1 0,1 1,-8 15,0-1,1 1,2 0,1 1,1 1,2 0,1 1,1 0,2 0,2 0,1 1,1 0,2 10,0-34,1 0,0 0,1 0,0 0,0 0,1 0,0 0,1 0,0 0,1-1,0 0,1 0,-1 0,2 0,-1-1,1 1,0-2,1 1,0-1,0 0,1 0,0-1,0 0,0 0,1-1,0 0,6 2,0-1,1-1,0-1,0 0,0-2,0 1,1-2,-1 0,1-1,-1-1,13-2,3-4</inkml:trace>
  <inkml:trace contextRef="#ctx0" brushRef="#br0" timeOffset="2015.396">2343 474,'-46'29,"17"-15,2 2,0 1,1 1,1 1,0 1,2 2,0 0,1 1,2 2,0 0,2 1,-4 8,19-30,1 0,-1 0,1 0,0 0,0 0,0 1,1-1,0 1,0-1,0 1,0-1,0 1,1 0,0-1,0 1,0-1,1 1,0 0,0-1,0 1,0-1,1 1,-1-1,1 0,0 0,0 0,1 0,-1 0,1 0,0 0,0-1,0 0,1 1,-1-1,1 0,0-1,0 1,0-1,4 3,3-5,0 1,0-2,1 1,-1-1,0-1,0 0,0-1,0 0,-1-1,1 0,-1 0,0-1,0 0,0-1,-1 0,0-1,0 0,0-1,-1 1,1-3,12-6,5-5,-1-2,0-1,-2-1,-1-2,-1 0,-1 0,-2-2,-1-1,-1 0,8-22,7-9,-37 73,-4 6,1 0,0 0,2 1,0 1,1-1,1 1,0 0,2 0,1 0,0 0,1 1,1-1,1 1,3 9,-2-25,1-1,0 0,0 0,0-1,1 1,-1-1,1 1,0-1,0 0,0-1,0 1,0-1,1 0,-1 0,1 0,-1 0,1-1,0 0,0 0,0 0,-1 0,1-1,0 0,0 0,0 0,0-1,0 1,0-1,-1-1,1 1,0 0,-1-1,1 0,-1 0,1-1,-1 1,0-1,0 0,0 0,0 0,-1-1,2 0,14-13,0 0,-2-1,0-1,0 0,-2-2,-1 1,0-2,-2 0,0 0,-2-1,0-1,1-7,-8 12,-10 23,-13 31,17-25,-1 0,2 0,-1 1,1 0,1-1,0 1,0 0,1 0,1 0,0-1,0 1,1 0,0-1,1 1,0-1,1 0,0 0,0 0,1 0,1-1,0 0,0 0,0 0,1-1,0 0,2 0,-1-3,1-1,-1 0,1-1,1 0,-1 0,0-1,0 0,1-1,-1 0,1-1,0 1,-1-2,1 1,-1-1,1-1,-1 0,0 0,2-2,-1-1,-1-2,0 1,0-1,0-1,-1 0,0 0,-1 0,0-1,0 0,-1-1,0 1,0-1,-1 0,-1-1,1 1,-2-1,2-6,24-111,13-26,-36 178,3 381,8-225,2 19,-9 2,-9 25,-1-203,-1 0,-1 0,-1-1,-1 1,-1-1,-1 0,-1 0,-1 0,-1-1,0 0,-2-1,0 0,-2-1,0 0,-1-1,0 0,-2-2,0 1,-1-2,-2 1,16-14,-1 1,1-1,-1 1,0-1,1 0,-1-1,0 1,-1-1,1 1,0-1,0-1,0 1,-1 0,1-1,0 0,-1 0,1 0,0-1,-1 0,1 1,0-1,0-1,0 1,0-1,0 1,0-1,0 0,0-1,1 1,-1 0,1-1,0 0,0 0,0 0,0 0,0-1,0 1,1-1,0 0,0 1,0-1,0 0,0 0,1 0,0 0,0-1,0 1,-2-31,1 1,1 0,2-1,2 1,1-1,2 1,1 0,1 1,2 0,2 0,1 1,1 1,2 0,7-10,12-28,2 2,4 2,2 1,3 3,2 1,13-8,-22 33,-7 8</inkml:trace>
  <inkml:trace contextRef="#ctx0" brushRef="#br0" timeOffset="4101.156">1 1547,'366'-53,"16"20,45 8,104-4,123-12,113-43,-16-38,-597 100,-143 16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6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1,'-15'7,"0"0,0 2,0-1,1 2,0 0,1 1,-8 8,18-16,-1 0,1 1,0-1,0 1,0-1,0 1,1 0,-1 0,1 0,0 1,1-1,-1 0,1 1,-1-1,1 1,1 0,-1-1,1 1,0 0,0-1,0 1,0 0,1-1,0 1,0 0,0-1,0 0,1 1,1 2,67 63,-63-66,-1 0,1 1,-1 0,-1 0,1 0,0 1,-1 0,0 0,-1 0,1 1,-1-1,-1 1,1 0,1 6,-4-10,0 0,0 0,0 1,-1-1,1 0,-1 1,0-1,0 0,0 1,-1-1,1 0,-1 1,0-1,1 0,-1 0,-1 1,1-1,0 0,-1 0,0 0,0-1,0 1,0 0,0-1,0 1,-1-1,1 0,-2 1,-86 40,72-37,-7 4</inkml:trace>
  <inkml:trace contextRef="#ctx0" brushRef="#br0" timeOffset="413.969">812 396,'-39'28,"-26"20,-7 6,3-6,9-6,15-11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0,-15 0,-11 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29,'43'-5,"20"-1,3 0,-5 1,-7 2,-9 0,-12 2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30,'-312'0,"172"31,138-31,0 0,1 0,-1 1,0-1,1 1,-1-1,1 1,-1 0,1 0,-1-1,1 1,-1 0,1 0,0 0,-1 1,1-1,0 0,0 0,0 1,0-1,0 1,0-1,0 1,1-1,-1 1,1 0,-1-1,1 1,-1-1,1 1,0 0,0 0,0-1,0 1,0 0,0-1,0 1,0 0,1-1,-1 1,1 0,-1-1,1 1,0 0,0-1,-1 0,1 1,0-1,0 1,1-1,-1 0,0 0,1 1,15 10,1-1,1-1,0 0,0-1,1-1,0-1,0-1,1-1,20 3,-6 0,-34-8,0-1,0 1,0 0,0 0,0 0,0 0,0 0,1 0,-1 0,0 0,0 0,0 1,0-1,0 0,0 1,0-1,0 1,0-1,0 1,0-1,0 1,0 0,-1-1,1 1,0 0,0 0,-1 0,1 0,0 0,-1-1,1 1,-1 0,1 0,-1 0,0 0,1 1,-1-1,0 0,0 0,1 0,-1 0,0 0,0 0,0 0,-1 0,1 0,0 1,0-1,0 0,-1 0,1 0,-1 0,1 0,-1 0,1 0,-1 0,0-1,1 1,-1 0,0 0,0 0,-10 8,0-1,-1 0,-1 0,1-1,-1-1,0 0,-1-1,-5 1,-26 12,-152 88,191-104,0 1,1-1,0 1,0 1,0-1,0 1,0 0,1 0,-1 0,1 1,0-1,1 1,-1 0,1 0,0 0,0 1,0-1,1 1,0 0,0 0,0-1,1 1,0 0,0 0,1 0,-1 1,2 4,-1-7,0 0,1-1,0 1,0 0,0-1,0 1,0-1,1 1,0-1,0 0,0 1,0-1,0 0,0 0,1-1,0 1,-1 0,1-1,0 0,0 1,0-1,1 0,-1-1,0 1,1 0,-1-1,1 0,-1 0,1 0,1 0,117 7,-108-8,15-3,-1 0,1-2,-1-2,0 0,20-9,-25 8</inkml:trace>
  <inkml:trace contextRef="#ctx0" brushRef="#br0" timeOffset="436.246">962 30,'-49'129,"40"-104,1 1,2 1,0-1,2 1,1 0,1 1,2-1,0 0,1-14,-2 0,0 0,0 0,-1-1,0 1,-1 0,-1-1,0 0,-4 8,8-20,0 1,0-1,0 1,0-1,0 1,0-1,0 1,-1-1,1 1,0-1,0 1,0-1,-1 0,1 1,0-1,-1 1,1-1,0 0,-1 1,1-1,0 1,-1-1,1 0,-1 0,1 1,-1-1,1 0,-1 0,1 0,0 1,-1-1,1 0,-1 0,0 0,1 0,-1 0,1 0,-1 0,1 0,-1 0,1 0,-1 0,1 0,-1-1,1 1,-1 0,1 0,0 0,-1-1,1 1,-1 0,1-1,-1 1,1 0,0-1,-1 1,1 0,0-1,-1 1,1-1,0 1,0-1,-1 1,1 0,0-1,0 1,0-1,0 1,0-1,-5-14</inkml:trace>
  <inkml:trace contextRef="#ctx0" brushRef="#br0" timeOffset="717.481">849 1,'28'5,"20"1,7 0,-2-1,-5-6,-6-3,-5-1,-5 0,-6 7,-14 2,-13 5,-7 2</inkml:trace>
  <inkml:trace contextRef="#ctx0" brushRef="#br0" timeOffset="970.681">821 368,'33'0,"22"-5,5-1,-2 0,-7 1,-12 2</inkml:trace>
  <inkml:trace contextRef="#ctx0" brushRef="#br0" timeOffset="2101.653">1244 481,'-6'17,"0"1,1 0,1 0,1 0,0 1,1-1,1 1,1 0,2 11,-3-29,1 1,0 0,-1-1,1 1,0 0,0 0,0-1,1 1,-1 0,0-1,1 1,-1 0,1-1,-1 1,1 0,0-1,0 1,-1-1,1 1,0-1,1 0,-1 1,0-1,0 0,0 0,1 0,-1 0,1 0,-1 0,1 0,-1 0,1 0,-1-1,1 1,0-1,-1 1,1-1,0 0,-1 0,1 1,0-1,0 0,-1-1,1 1,0 0,-1 0,1-1,0 1,-1-1,1 1,0-1,-1 0,2 0,12-11,0 0,0-1,-2-1,1 0,-2-1,0 0,0-1,4-10,6-6,-21 31,-1 0,0 0,0 0,0 1,1-1,-1 0,0 0,1 0,-1 1,1-1,-1 0,1 1,-1-1,1 0,-1 1,1-1,0 0,-1 1,1-1,0 1,-1-1,1 1,0 0,0-1,0 1,-1 0,1-1,0 1,0 0,0 0,0 0,0 0,-1 0,1 0,0 0,0 0,0 0,0 0,0 0,-1 1,1-1,0 0,0 1,0-1,-1 0,1 1,0-1,0 1,-1-1,1 1,-1 0,1-1,0 1,-1 0,1-1,-1 1,1 0,-1 0,0-1,1 1,-1 0,0 0,1 0,-1-1,0 1,0 0,0 0,0 0,0 0,10 63,-12 198,2-253,-1-1,0 1,0-1,-1 1,0-1,0 0,-1 0,0 0,-1 0,0-1,0 1,-1-1,1 0,-1 0,-1 0,0-1,0 0,0 0,0-1,-1 1,0-1,0-1,-1 1,1-1,-1-1,0 1,0-1,0-1,-2 1,7-2,1 0,-1-1,1 1,-1-1,1 1,-1-1,0 0,1 0,-1 0,1 0,-1-1,0 1,1-1,-1 0,1 1,-1-1,1 0,0 0,-1-1,1 1,0 0,0-1,0 1,0-1,0 0,0 0,0 0,1 0,-1 0,1 0,-1 0,1 0,0-1,0 1,0-1,0 1,0 0,1-1,-1 0,1 1,-1-1,1 1,0-1,0 1,0-1,0 0,1 1,-1-1,1-1,2-12,0 0,1 0,1 0,0 0,2 1,-1 0,2 0,0 0,0 1,2 0,0 1,0 0,1 1,3-2,18-27,-13 19,-3 5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12,'-25'190,"-30"45,40-201,17-64,10-17,2 1,2 0,2 1,2 1,2 1,20-29,-42 70,1 0,0-1,-1 1,1 0,0 0,0 0,0-1,0 1,1 0,-1 0,0 1,1-1,0 0,-1 0,1 1,0-1,0 1,0-1,0 1,0 0,0 0,0 0,0 0,1 0,-1 0,0 1,1-1,-1 1,0-1,1 1,-1 0,1 0,-1 0,0 0,1 1,-1-1,0 1,1-1,-1 1,0 0,1 0,-1 0,0 0,0 0,0 0,0 1,0 0,3 5,0 1,-1 0,0 0,0 0,-1 0,0 1,0-1,-1 1,-1 0,1 0,-1 8,5 18,-2-11,18 45,6-87,16-48,106-132,-150 197,0 0,1 0,-1 0,1 0,-1 0,1 0,-1 0,1 1,0-1,-1 0,1 0,0 0,0 1,-1-1,1 0,0 1,0-1,0 1,0-1,0 1,0-1,0 1,0 0,0-1,0 1,0 0,0 0,0 0,0 0,0 0,0 0,0 0,1 0,-1 0,0 1,0-1,0 0,0 1,0-1,0 0,0 1,-1 0,1-1,0 1,0-1,0 1,0 0,-1 0,1-1,0 1,-1 0,1 0,0 0,-1 0,1 0,-1 0,8 246,-6-242,-1 1,1-1,-1 1,-1 0,1 0,-1-1,0 1,-1 0,1 0,-1-1,0 1,0 0,-1-1,-1 3,-5 7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0,'-9'16,"-4"2,1 1,0 0,2 1,0 1,2 0,0 0,1 0,1 1,1 0,1 0,0 18,3-37,1 0,-1-1,1 1,0 0,0 0,0 0,1-1,-1 1,1 0,-1 0,1-1,0 1,0 0,0-1,0 1,1-1,-1 1,1-1,-1 0,1 0,0 0,0 0,0 0,0 0,0 0,0 0,1-1,-1 1,1-1,-1 0,1 0,-1 0,1 0,0 0,-1 0,1-1,0 1,0-1,-1 0,1 0,1 0,10-6,1-1,-1-1,-1 0,0-1,0 0,0-1,-1-1,-1 1,0-2,0 0,-1 0,-1-1,0 0,4-9,20-23,21-14,-53 58,0 1,-1-1,1 1,0 0,-1-1,1 1,0 0,0 0,-1 0,1-1,0 1,0 0,-1 0,1 0,0 0,0 0,-1 0,1 0,0 1,0-1,-1 0,1 0,0 1,0-1,-1 0,1 1,0-1,-1 0,1 1,-1-1,1 1,0-1,-1 1,1 0,-1-1,1 1,-1-1,0 1,1 0,-1 0,0-1,1 1,-1 0,0-1,0 1,0 0,1 0,-1-1,0 1,0 0,0 0,0 0,4 47,-4-44,24 232,-24 101,1-327,-1 0,0 0,0 0,-1 0,0 0,-1 0,0 0,0 0,-1 0,0-1,-1 1,0-1,-1 0,0 0,0-1,-1 1,0-1,0 0,-1-1,0 1,0-2,-1 1,0-1,0 0,-1 0,1-1,-1 0,0-1,-1 0,1 0,-7 1,10-3,1-1,-1 0,0 0,0 0,0-1,0 0,0 0,1 0,-1-1,0 0,0 0,0 0,1-1,-1 0,1 0,-1 0,1-1,0 1,0-1,0-1,0 1,0-1,1 0,0 0,0 0,0 0,0-1,0 0,1 0,0 0,0 0,1 0,-1-1,0-2,0-12,0 0,1-1,2 1,0 0,1-1,1 1,1 0,1-2,3-8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1,'0'5,"5"1,1-5,0 3,-1 4,-2 7,0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1,'-10'9,"-3"9,6 0,3-7,8-5,8-4,1-7,-5 2,-10 1,-4 7,-6 1,0 5,1 1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6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5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0 253,'3'14,"1"0,1-1,0 1,0-1,2-1,-1 1,2-1,0 0,0 0,1-1,0 0,1-1,0 0,1 0,0-1,0-1,1 0,8 5,-15-12,1 0,-1 0,0 0,0-1,1 0,-1 0,0 0,0-1,0 1,1-1,-1 0,0-1,0 1,0-1,0 0,-1 0,1-1,0 0,-1 1,0-1,0-1,0 1,2-3,76-96,-77 94,0-1,-1 0,0 0,-1 0,0 0,-1 0,1-1,-2 0,1 1,-2-1,1 0,-1 1,0-1,-1 0,-1 1,1-1,-1 1,-1-1,0 1,0 0,-1 0,0 0,0 1,-1-1,0 1,-1 0,0 0,0 1,0 0,-1 0,0 0,-1 1,0 0,1 0,-2 1,1 0,-1 1,1 0,-1 0,-1 1,1 0,0 0,-1 1,-7-1,3 3,0 0,0 1,0 1,0 0,1 1,-1 0,1 1,-1 1,-4 2,-9 4</inkml:trace>
  <inkml:trace contextRef="#ctx0" brushRef="#br0" timeOffset="447.92">593 310,'8'-21,"2"0,0 1,0 1,2-1,1 2,0 0,6-5,-19 22,0 0,1 0,-1 0,1 0,-1 0,1 0,0 1,-1-1,1 0,0 0,0 0,-1 1,1-1,0 0,0 1,0-1,0 1,0-1,0 1,0 0,0-1,0 1,0 0,0 0,0-1,0 1,0 0,0 0,0 0,0 0,1 0,-1 1,0-1,0 0,0 0,0 1,0-1,0 1,0-1,0 1,0-1,-1 1,1 0,0-1,0 1,0 0,-1 0,1-1,0 1,-1 0,1 0,-1 0,1 0,-1 0,1 0,-1 0,1 0,-1 0,0 0,0 0,0 0,1 0,-1 0,0 0,0 0,-1 1,5 20,-4-13,1 0,0 0,0 0,1-1,0 1,1 0,0-1,0 0,1 1,0-1,0-1,1 1,0-1,0 1,1-1,0-1,1 2,2-3,1 0,0 0,-1-1,2 0,-1-1,0 0,1 0,-1-1,1-1,0 0,-1 0,1-1,0 0,0-1,-1 0,1-1,0 0,-1-1,0 0,1-1,-1 0,-1 0,1-1,-1 0,1-1,-1 0,-1 0,5-5,-8 4,-1 0,1-1,-1 0,0 0,-1 0,0 0,0 0,-1-1,0 1,0-1,-1 0,0 0,0 1,-1-1,-1 0,1 0,-1 1,-2-6,2-13,0 2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3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1 763,'8'-2,"-1"0,1-1,-1 0,1 0,-1-1,0 0,-1 0,1 0,-1-1,1 0,-1 0,-1-1,1 0,0-1,104-147,-72 114,-37 39,0 1,0 0,0-1,0 1,0 0,0 0,0 0,0 0,0 0,0 0,0 0,0 0,0 1,0-1,0 0,0 0,0 1,0-1,0 1,0-1,0 1,0-1,0 1,0 0,-1-1,1 1,0 0,0 0,-1-1,1 1,0 0,-1 0,1 0,-1 0,0 0,1 0,-1 0,1 0,-1 0,0 0,0 0,0 0,0 0,0 0,0 0,0 0,0 0,0 1,0-1,-1 0,15 210,-3-159,2 1,2-2,17 36,-15-38,-15-40,1 1,0-1,1 0,0 1,0-2,1 1,0 0,1-1,-1 0,2 0,-1-1,1 1,0-2,0 1,1-1,0 0,0 0,1-1,7 3,-13-7,1-1,-1 0,0 0,0 0,1 0,-1-1,0 0,1 1,-1-1,0 0,0-1,0 1,0 0,0-1,0 0,0 0,-1 0,1 0,-1 0,1 0,-1 0,0-1,0 0,0 1,0-1,0 0,-1 0,2-1,33-90,-35 92,93-376,-94 375,0-1,1-1,-1 0,1 1,0-1,0 1,0-1,1 1,-1-1,1 1,0 0,1 0,-1 0,1 0,-1 0,1 1,0-1,1 1,-1 0,1-1,-1 2,1-1,0 0,0 1,0 0,0-1,5 0,3 9,-2 5</inkml:trace>
  <inkml:trace contextRef="#ctx0" brushRef="#br0" timeOffset="251.857">1102 763,'0'34,"0"20,0 7,0-4,4-10,3-14</inkml:trace>
  <inkml:trace contextRef="#ctx0" brushRef="#br0" timeOffset="501.489">961 256,'0'0</inkml:trace>
  <inkml:trace contextRef="#ctx0" brushRef="#br0" timeOffset="816.9">1327 142,'85'552,"-73"-480,-7-46,0-1,-2 1,-1 0,-1 0,-2 0,-1 12,7-20,15-42,-10 10,17-17,2 1,1 1,1 1,1 2,2 1,0 2,1 1,2 2,33-14,31 13,-98 21,0 0,0 1,1-1,-1 0,0 1,-1 0,1 0,0 0,0 0,0 0,0 1,-1-1,1 1,-1 0,1-1,-1 1,1 0,-1 1,0-1,0 0,0 1,-1-1,1 1,0-1,-1 1,0 0,1 0,-1 0,0-1,-1 1,1 3,1 2,-1 1,0-1,-1 1,0-1,0 1,-1 0,0-1,-1 0,0 1,0-1,-1 0,0 0,0 0,-1 0,0 0,0-1,-1 0,0 0,0 0,0 0,-7 5,-9 8,0-2,-1 0,-1 0,-1-2,-25 12,32-20,-1 0,1-2,-1 0,0-1,-1-1,1 0,-1-2,0 0,1-1,-1-1,0-1,0 0,-5-2,20 2,1 1,-1-1,1 0,-1 0,1-1,0 1,0-1,-1 1,1-1,0 0,0 0,0 0,1-1,-1 1,1-1,-1 0,1 1,-1-2,-10-13</inkml:trace>
  <inkml:trace contextRef="#ctx0" brushRef="#br0" timeOffset="1296.849">2146 933,'45'-32,"-2"-2,-1-2,-2-2,-1-1,-2-2,12-20,-45 58,0-1,-1 0,1 0,-1 0,0 0,0-1,-1 1,1-1,-1 0,0 0,0 0,-1 0,1 0,-1 0,0 0,0 0,-1 0,0-1,0 1,0 0,0 0,-1 0,0-1,0 1,0 0,-1 0,0 0,0 0,0 1,0-1,-1 0,0 1,0 0,0 0,0 0,-1 0,-1-2,1 4,1 0,-1 0,0 1,0-1,0 1,0 0,0 0,0 0,0 0,0 1,-1 0,1 0,0 0,0 0,0 1,-1-1,1 1,0 0,0 0,0 1,0-1,1 1,-1 0,0 0,1 0,-1 0,-81 76,83-76,1 0,-1 0,1 0,0 1,-1-1,1 0,0 1,1-1,-1 1,0-1,1 1,-1-1,1 1,0-1,0 1,0-1,0 1,0-1,0 1,1-1,0 1,-1-1,1 1,0-1,0 1,0-1,0 0,1 0,-1 0,0 1,1-1,0-1,-1 1,1 0,0 0,0-1,0 1,0-1,2 2,95 39,-18-26,48 18,-125-31,0 1,-1-1,1 0,0 1,-1 0,0 0,0 0,0 0,0 0,-1 1,0-1,0 1,0-1,0 1,-1 0,0 0,0 0,0 0,0 0,-1 0,0 0,0 0,0 0,-1 0,1 0,-1 0,-1 0,1-1,-1 1,1 0,-1-1,-1 3,-3 13</inkml:trace>
  <inkml:trace contextRef="#ctx0" brushRef="#br0" timeOffset="1961.709">3274 595,'-271'172,"251"-158,3-4,1 0,1 1,0 1,1 0,0 1,0 0,2 1,0 1,0 0,-7 15,17-28,1-1,0 1,1 0,-1 1,0-1,0 0,1 0,0 0,-1 0,1 0,0 1,0-1,0 0,0 0,0 0,1 1,-1-1,1 0,-1 0,1 0,0 0,0 0,0 0,0 0,0 0,0 0,0-1,1 1,-1 0,1-1,-1 1,1-1,0 1,0-1,-1 0,1 0,0 0,0 0,1 1,3 0,0 0,1 0,-1-1,0 1,1-2,-1 1,1 0,-1-1,1 0,-1-1,1 0,5-1,24-10,0-1,-1-3,-1 0,0-2,-1-2,-1-1,-1-1,18-18,29-18,-28 33,-49 25,0-1,1 1,-1 0,0 0,0 0,0 0,0 0,1 0,-1 0,0 1,0-1,0 0,0 1,0-1,0 1,1-1,-1 1,0-1,0 1,0 0,-1-1,1 1,0 0,0 0,0 0,-1 0,1 0,0 0,-1 0,1 0,0 0,-1 0,0 0,1 0,-1 0,0 0,1 0,-1 0,0 1,0-1,0 0,0 0,0 0,0 1,-1-1,-5 58,4-55,1 1,-1-1,1 1,0 0,1 0,-1-1,1 1,0 0,0 0,1 0,-1-1,1 1,0 0,1-1,-1 1,1-1,0 1,0-1,0 1,0-1,2 2,1-1,-1-1,1 0,0 0,0 0,0-1,0 0,1 0,-1 0,1 0,0-1,0 0,0 0,0-1,0 0,0 0,0 0,0-1,1 1,-1-2,0 1,5-1,125-40,-98 22,-1-2,0-1,-2-2,-1-1,-1-2,-1-2,-2 0,-1-2,20-27,-28 33,0 0,-2-1,-1 0,-2-2,0 0,-2-1,-1-1,-1 0,-2 0,-1-1,-1 0,-2-1,-1 0,-1 0,-2 0,-1 0,-3-25,2 53,-1-1,1 0,-1 0,0 0,0 1,0-1,-1 0,0 1,0-1,0 1,0 0,-1-1,0 1,1 0,-1 1,-1-1,1 1,-1-1,1 1,-1 0,0 0,0 0,0 1,0-1,-1 1,1 0,-1 1,1-1,-1 1,0 0,0 0,1 0,-1 0,0 1,0 0,0 0,0 0,0 1,1 0,-4 0,0 2,0 0,0 1,1 0,-1 0,1 1,0 0,0 0,0 1,1 0,0 0,0 0,0 1,1 0,0 0,0 0,1 1,0-1,0 1,1 0,-2 7,-34 173,36-159,1 1,2 0,1 0,1 0,2 0,1 0,1-1,1 0,2 0,1-1,1 0,1-1,2 0,1-1,0 0,16 17,-19-26,0-1,1 0,1-1,0-1,1 0,1-1,0 0,1-1,9 4,-2-10,-21-8</inkml:trace>
  <inkml:trace contextRef="#ctx0" brushRef="#br0" timeOffset="2196.165">3754 453,'44'0,"27"0,13 0,1 5,-10 1,-7 0,-5 4,-10 0,-3-2,-6 3,-6 0,-4-3,-3 3,-7-1</inkml:trace>
  <inkml:trace contextRef="#ctx0" brushRef="#br0" timeOffset="2362.176">4742 708,'-9'38,"1"13,2-3</inkml:trace>
  <inkml:trace contextRef="#ctx0" brushRef="#br0" timeOffset="2516.755">4770 341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5 223,'-2'7,"1"0,0 1,1-1,-1 1,1-1,1 1,0-1,0 0,0 1,1-1,0 0,0 0,1 0,-1 0,2 0,-1 0,1-1,0 0,0 0,1 0,0 0,0-1,0 1,1-1,-1-1,1 1,0-1,1 0,-1 0,1-1,0 0,3 1,9-3,-1-1,1 0,0-2,-1 0,1-1,-1-1,0-1,0 0,0-2,-1 0,0 0,0-2,-1 0,0-1,-1-1,0 0,0-1,0-2,31-17,28-24,-56 85,-14-23,-1-1,1 0,0-1,0 1,1-1,-1 1,1-2,1 1,-1 0,1-1,-1 0,1 0,0-1,1 1,-1-1,1-1,-1 1,1-1,0 0,0-1,-1 0,1 0,0 0,0-1,1 0,-1 0,0-1,0 0,-1 0,1 0,0-1,0 0,1-1,8 0,0-1,-1 0,1-1,-1 0,0-2,0 1,-1-2,0 0,0-1,-1 0,0-1,-1 0,0-1,0-1,-1 0,-1 0,9-14,-18 24,1 0,-1 0,0 0,0 0,0 0,0 0,0-1,0 1,-1 0,1-1,-1 1,0 0,1-1,-1 1,0-1,0 1,-1 0,1-1,0 1,-1 0,0-1,1 1,-1 0,0-1,0 1,0 0,0 0,-1 0,1 0,-1 0,1 0,-1 1,1-1,-1 0,0 1,0-1,-1 0,-16-5</inkml:trace>
  <inkml:trace contextRef="#ctx0" brushRef="#br0" timeOffset="315.663">1303 308,'32'-12,"-1"-2,-1-1,0-2,-2-1,1-1,-2-1,20-19,6-44,-52 81,0 0,-1-1,1 1,-1 0,1 0,-1 0,0 0,0-1,0 1,0 0,0 0,-1 0,1 0,-1-1,1 1,-1 0,0 0,0 0,1 0,-2 0,1 0,0 0,0 1,0-1,-1 0,1 1,-1-1,0 1,1-1,-1 1,0 0,0 0,0 0,0 0,0 0,0 0,0 0,0 1,0-1,0 1,0-1,-2 1,-6 0,0 0,1 1,-1 0,0 0,1 1,-1 1,1 0,0 0,0 0,0 1,0 1,0-1,1 2,0-1,0 1,1 0,-1 1,1-1,1 1,-1 1,-3 5,4-7,0-1,1 1,0 0,0 0,0 0,1 1,0 0,0-1,1 1,0 1,0-1,0 0,1 1,0 0,1-1,0 1,0 0,0 0,1 0,1-1,-1 1,1 0,0 0,1 0,0-1,0 1,1-1,-1 0,2 1,-1-1,1-1,0 1,0 0,1-1,5 6,4-3,-1 0,2 0,-1-1,1-1,0-1,1 0,-1-1,1 0,0-1,0-1,1-1,-1 0,1-1,-1-1,1-1,-1 0,1-1,-1 0,20 0,-7 1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5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59.94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247 3,'0'0,"0"-1,1 1,-1 0,1 0,-1 0,1-1,-1 1,1 0,-1 0,1 0,-1 0,1 0,-1 0,1 0,-1 0,1 0,-1 0,1 0,-1 0,1 0,-1 1,1-1,-1 0,1 0,-1 0,0 1,1-1,-1 0,1 1,-1-1,0 0,1 1,-1-1,0 0,1 1,-1-1,0 1,0-1,1 1,-1-1,0 0,0 1,0-1,0 1,1-1,-1 1,0-1,0 1,0-1,0 1,0-1,0 1,0-1,0 1,-1-1,1 1,0 0,23 153,-13-85,-3 0,-3 1,-4-1,-3 15,1 39,2 271,-21-286,8-131,2 5,0 1,-1 0,0 1,-2 0,0 1,0 0,-1 1,-1 1,-1 0,-11-6,-52-45,78 63,0-1,0 1,1-1,-1 1,0-1,1 0,-1 1,1-1,0 0,-1 0,1 0,0 0,0 0,0 0,1-1,-1 1,0 0,1 0,0-1,-1 1,1 0,0-1,0 1,0 0,1 0,-1-1,0 1,1 0,0 0,-1-1,1 1,0 0,0 0,0 0,0 0,1 0,-1 0,0 0,1 1,-1-1,1 0,0 1,0-1,-1 1,1 0,1-1,5-4,0 1,1 0,0 1,-1 0,1 0,0 1,1 0,-1 0,1 1,8 0,294 2,-115-28,-196 28,1 0,0 0,0 0,0 0,-1 0,1 1,0-1,0 0,-1 1,1-1,0 1,-1 0,1 0,0 0,-1 0,1 0,-1 0,0 0,1 0,-1 0,0 1,0-1,0 0,0 1,0-1,0 1,0 0,0-1,0 1,-1 0,1-1,-1 1,1 0,-1-1,0 1,0 0,0 0,0 0,0-1,0 1,0 0,0 0,-1-1,1 1,-1 0,1 0,-1-1,0 1,0-1,1 1,-1 0,0-1,-1 0,1 1,0-1,0 0,0 1,-1-1,1 0,-1 0,-95 99,64-71,-1-2,-2-1,0-2,-40 19,-65 45,194-121,-31 18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201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67 0,'-2'1,"-1"-1,1 0,0 1,-1 0,1-1,0 1,0 0,0 0,0 0,-1 1,1-1,1 0,-1 1,0-1,0 1,1 0,-1 0,0 0,1-1,0 1,0 0,-1 1,1-1,0 0,1 0,-1 0,0 1,1-1,-1 0,1 1,-1-1,-7 80,8-75,3 422,-9-378,0-34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53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1 175,'45'-30,"2"3,1 2,1 2,0 2,2 3,14-2,-61 18,1 0,-1 0,1 1,0 0,0 0,0 0,-1 1,1-1,0 1,0 0,0 1,0-1,0 1,0 0,-1 0,1 1,0-1,-1 1,1 0,-1 0,0 1,1-1,-1 1,0 0,-1 0,1 0,0 1,-1-1,0 1,0 0,0 0,0 0,-1 0,1 0,-1 1,0-1,0 1,0 3,0 2,-1 1,0-1,0 1,-1-1,0 1,-1-1,0 0,-1 1,0-1,-1 0,0 0,0 0,-1 0,-1-1,1 1,-2-1,1 0,-1-1,0 1,-1-1,0 0,0-1,-8 6,4 0,0 0,-1-1,-1 0,0-1,0 0,-1-1,-1-1,1 0,-1-1,-1-1,0 0,0-1,0-1,0 0,-3-1,-6-2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6.92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1 284,'0'0,"4"0,8 0,5 0,5 5,4 1,2 0,1-1,0-1,0-2,1-1,-1-1,0 0,-1 0,-9 0,-8 0</inkml:trace>
  <inkml:trace contextRef="#ctx0" brushRef="#br0" timeOffset="3780.912">1 510,'4'0,"3"4,4 3,5-1,4-1,5-1,2-2,1-1,1 0,0-1,1-1,-1 1,-1 0,-4 0</inkml:trace>
  <inkml:trace contextRef="#ctx0" brushRef="#br0" timeOffset="4150.938">650 58,'22'129,"-16"196,-6-315,0 0,-1 0,-1 0,1 0,-2 0,1 0,-1 0,-1-1,0 1,-3 4,-3 0</inkml:trace>
  <inkml:trace contextRef="#ctx0" brushRef="#br0" timeOffset="4515.422">565 115,'47'-22,"1"2,1 2,1 3,0 1,1 3,10 1,-58 9,0 0,0 0,1 1,-1-1,0 1,0 0,0 0,1 0,-1 0,0 0,0 1,0-1,1 1,-1 0,0 0,0 0,0 1,0-1,-1 1,1-1,0 1,-1 0,1 0,-1 0,1 1,-1-1,0 0,0 1,0 0,0-1,-1 1,1 0,-1 0,1 0,-1 0,0 0,0 0,-1 0,1 0,-1 0,1 1,-1-1,0 0,0 2,-6 9,0-1,0-1,-1 1,-1-1,0 0,0-1,-2 0,1 0,-1-1,-1-1,0 1,0-2,0 1,-7 2,1 2,-1 0,-1-1,0-1,0-1,-1-1,0 0,-1-1,-4 0,2-4</inkml:trace>
  <inkml:trace contextRef="#ctx0" brushRef="#br0" timeOffset="5450.881">932 538,'1'29,"-13"127,4-145,11-34,7 0,0 0,1 0,1 1,1 1,1 0,1 1,1 0,1 1,0 1,4-1,-21 18,1-1,-1 1,1 0,-1 0,1 0,0-1,-1 1,1 0,0 0,0 0,0 0,0 0,0 1,0-1,0 0,1 0,-1 1,0-1,0 0,0 1,1 0,-1-1,0 1,1 0,-1-1,0 1,1 0,-1 0,0 0,1 0,-1 0,0 0,1 1,-1-1,0 0,1 1,-1-1,0 1,0-1,1 1,-1 0,0-1,0 1,0 0,0 0,0 0,0 0,0 0,0 0,-1 0,1 0,0 0,0 0,-1 1,1-1,1 10,-1-1,0 0,-1 1,0-1,-1 1,0-1,0 0,-1 1,-1-1,0 1,-5 27,8-39,1 1,0 0,-1-1,1 1,-1 0,1 0,0-1,0 1,-1 0,1 0,0 0,-1 0,1 0,0 0,-1 0,1 0,0 0,0 0,-1 0,1 0,0 1,-1-1,1 0,0 0,-1 1,1-1,-1 0,1 1,-1-1,1 1,0-1,-1 1,1-1,-1 1,0-1,1 1,-1-1,1 1,-1 0,0-1,0 1,1 0,-1-1,0 1,0 0,0-1,0 1,1 0,-1-1,0 1,0 0,-1 0,1-1,0 1,0 0,0-1,0 1,-1 0,1-1,0 1,0 0,-1-1,1 1,-1-1,1 1,0-1,-1 1,1 0,-1-1,43-35,-21 12,-17 16,0 1,1 1,0-1,0 0,1 1,0 0,0 1,0-1,0 1,1 0,-1 1,1-1,0 1,0 1,3-1,-6 4,-1 1,1-1,-1 1,0 0,1 1,-1-1,0 1,0-1,-1 1,1 0,0 0,-1 0,0 0,0 0,0 1,0-1,0 1,-1-1,1 1,-1 0,0-1,0 1,-1 0,1 0,-1 0,1 0,-1 0,-1 0,2 7,-1-1,-1 1,0-1,0 1,-1-1,-1 0,1 0,-2 0,1 0,-2 1,-5 8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15.69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243 282,'-1'-4,"0"1,-1-1,1 1,-1 0,0 0,0 0,0 0,0 0,-1 0,1 1,-1-1,0 1,1 0,-1-1,0 1,0 0,-1 1,1-1,0 1,-1-1,1 1,-1 0,1 0,-1 0,1 1,-1-1,1 1,-1 0,0 0,1 0,-1 1,0-1,1 1,-1 0,1 0,-1 0,1 0,0 1,-1-1,1 1,0 0,0 0,0 0,0 0,1 1,-1-1,0 1,0 1,0 0,0 1,0 0,0 0,1 0,0 0,0 1,0-1,1 0,0 1,0-1,0 1,0 0,1-1,0 1,0-1,1 1,0 0,0-1,0 1,0-1,1 1,0-1,0 0,0 0,1 0,0 0,0 0,0-1,0 1,1-1,0 0,0 0,0 0,0 0,1-1,0 1,28 20,68 62,-97-83,-1 1,0 0,-1 0,1 0,0 0,-1 1,0-1,0 1,-1-1,1 1,-1 0,0-1,0 1,0 0,-1 0,0 0,0 0,0 0,0 0,-1-1,0 1,0 0,0 0,-2 2,-2-1,0 0,0 0,-1 0,0-1,0 0,-1-1,1 1,-1-1,0 0,0-1,-1 1,1-2,-1 1,1-1,-1 0,0 0,0-1,1 0,-1-1,0 0,-5 0,-1 1,7 0,1 0,0 0,0 0,-1-1,1 0,0 0,0 0,-1-1,1 0,0 0,0-1,0 0,0 0,0 0,0-1,1 0,-4-2,8 3,0 1,0-1,1 0,-1 0,1 1,-1-1,1 0,0 0,0 0,0 0,0 1,0-1,0 0,0 0,1 0,-1 0,0 1,1-1,0 0,-1 0,1 1,0-1,0 1,0-1,0 1,0-1,1 1,-1-1,0 1,0 0,2-1,13-15</inkml:trace>
  <inkml:trace contextRef="#ctx0" brushRef="#br0" timeOffset="262.532">553 424,'-9'47,"-4"22,1 3,2-11</inkml:trace>
  <inkml:trace contextRef="#ctx0" brushRef="#br0" timeOffset="498.66">497 141</inkml:trace>
  <inkml:trace contextRef="#ctx0" brushRef="#br0" timeOffset="1013.618">695 734,'153'-304,"-153"304,0 1,0-1,0 0,0 1,0-1,0 0,1 1,-1-1,0 0,0 1,0-1,1 0,-1 1,0-1,0 0,0 0,1 1,-1-1,0 0,1 0,-1 0,0 1,1-1,-1 0,0 0,1 0,-1 0,0 0,1 0,-1 0,0 0,1 1,-1-1,0 0,1 0,-1-1,0 1,1 0,-1 0,0 0,1 0,-1 0,0 0,1 0,-1-1,0 1,1 0,-1 0,0 0,1-1,-1 1,0 0,0 0,1-1,-1 1,0 0,0-1,0 1,1 0,-1-1,2 39,-2-35,4 138,-3-139,0 0,0 0,0 0,0 0,0 0,0 0,0 0,1 0,-1 0,1 0,0-1,-1 1,1-1,0 1,0-1,0 0,0 0,0 0,0 0,0 0,0 0,0-1,1 1,-1 0,0-1,0 0,1 0,-1 0,0 0,1 0,-1 0,0 0,1-1,-1 1,0-1,1 0,72-44,-71 41,0-1,-1 1,1-1,-1 0,0 0,0 0,0-1,-1 1,1-1,-1 1,-1-1,1 0,-1 0,0 1,0-5,-3-8</inkml:trace>
  <inkml:trace contextRef="#ctx0" brushRef="#br0" timeOffset="1360.141">1373 84,'-20'48,"-5"21,-4 3,2-1,7-7,7-11,4-9,5-7,3-5,6-3,3-2,-1-1,0 0,2-4,0-1,3-4,5-6,-1-3</inkml:trace>
  <inkml:trace contextRef="#ctx0" brushRef="#br0" timeOffset="2230.937">1429 705,'20'-7,"-1"0,0-2,-1 0,0-1,0-1,-1 0,0-2,-1 0,-1 0,0-2,-1 0,0 0,-1-1,-1-1,-1 0,0-1,-1 0,-1-1,4-11,-13 29,1-1,-1 1,1 0,-1 0,1 0,-1-1,0 1,1 0,-1 0,0-1,0 1,0 0,0-1,0 1,0 0,0 0,0-1,-1 1,1 0,-1 0,1-1,-1 1,1 0,-1 0,1 0,-1 0,0 0,0 0,1 0,-1 0,0 0,0 0,0 0,0 0,0 1,0-1,-1 0,1 1,0-1,0 1,0-1,-1 1,1 0,0-1,0 1,-1 0,1 0,0 0,-1 0,1 0,0 0,0 0,-1 1,1-1,0 0,0 1,-1-1,1 1,0-1,0 1,0 0,0-1,0 1,0 0,0 0,-10 8,0 1,1 0,0 0,1 1,0 1,1 0,1 0,-1 0,2 1,0 0,0 0,1 1,-1 8,4-16,-1-2,1 1,0 0,0-1,1 1,-1 0,1 0,0 0,1 0,-1 0,1 0,0 0,0 0,0 0,1 0,0 0,0-1,0 1,1 0,-1 0,1 0,0-1,0 1,1-1,0 0,-1 0,1 0,1 0,-1 0,0 0,1-1,0 0,0 0,0 0,0 0,0 0,1-1,1 1,3 0,0-1,1 0,-1-1,0 1,1-2,-1 1,0-1,1-1,-1 0,0 0,1-1,-1 0,0 0,0-1,0-1,-1 1,1-1,-1-1,0 1,3-3,4-4,1 0,-1-1,-1 0,0-1,-1-1,0 0,-1-1,-1 0,6-11,-12 18,-2 4,0-1,1 0,-2 0,1 0,0 0,-1 0,0-1,-1 1,1-1,-1 1,0-1,0 1,-1-1,1 0,-1 1,0-2,-1 7,1-1,0 0,0 0,-1 0,1 1,0-1,-1 0,1 0,-1 1,1-1,-1 0,1 1,-1-1,0 1,1-1,-1 1,0-1,1 1,-1-1,0 1,0 0,1-1,-1 1,0 0,0-1,0 1,1 0,-1 0,0 0,0 0,0 0,0 0,1 0,-1 0,0 0,0 0,0 1,1-1,-1 0,0 1,0-1,1 0,-1 1,0-1,0 1,1-1,-1 1,0-1,1 1,-1-1,1 1,-1 0,1-1,-1 1,1 0,-36 34,33-31,-1 0,1 0,0 0,0 0,0 1,0-1,1 1,-1 0,1 0,1 0,-1 0,1 0,0 0,0 0,0 0,1 1,-1-1,1 0,1 0,-1 0,1 1,0-1,0 0,0 0,1 0,0 0,0 0,0 0,0-1,1 1,0-1,0 1,0-1,0 0,1 0,0-1,-1 1,1-1,1 0,-1 0,7 0,0-2,0 0,0 0,0-1,0 0,0-1,0 0,0-1,0 0,0-1,0 0,-1 0,1-1,-1-1,0 0,-1 0,1-1,-1 0,0-1,0 0,-1 0,0-1,0 0,-1 0,0-1,6-9,83-171,-83 151,-12 37,-1 1,0-1,0 0,0 1,0-1,0 0,0 1,0-1,0 1,0-1,0 0,0 1,0-1,-1 1,1-1,0 1,0-1,-1 0,1 1,0-1,-1 1,1-1,0 1,-1 0,1-1,-1 1,1-1,-1 1,1 0,-1-1,1 1,-1 0,1-1,-1 1,1 0,-1 0,1 0,-1-1,0 1,1 0,-1 0,1 0,-1 0,0 0,1 0,-1 0,1 0,-1 1,0-1,1 0,-1 0,1 0,-1 1,1-1,-1 0,0 0,1 1,-1-1,1 1,0-1,-1 0,1 1,-1-1,-8 7,1 1,0-1,0 1,0 1,1-1,0 1,1 1,0-1,0 1,1 0,1 0,-1 1,2-1,-1 1,1 0,1 0,0 0,1 0,0 0,1 1,0-1,0 0,2 8,-2-7,-1-1,2 1,-1-1,2 0,-1 0,2 1,-1-1,2 0,-1-1,1 1,1-1,0 0,0 0,1 0,4 5,3 1,-1-2</inkml:trace>
  <inkml:trace contextRef="#ctx0" brushRef="#br0" timeOffset="2513.967">2529 592,'-19'38,"-11"23,-1 6,5-5,8-7,5-8,7-8,3-15,7-11,3-14,1-5</inkml:trace>
  <inkml:trace contextRef="#ctx0" brushRef="#br0" timeOffset="2800.609">2445 677,'29'0,"18"-5,8-1,-3 0,-4 1,-5 1,-16 2,-12 1</inkml:trace>
  <inkml:trace contextRef="#ctx0" brushRef="#br0" timeOffset="3060.102">2472 875,'29'-5,"15"-2,3 1,0-4,-8 1</inkml:trace>
  <inkml:trace contextRef="#ctx0" brushRef="#br0" timeOffset="3626.124">3094 197,'3'6,"0"-1,-1 1,0-1,0 1,0 0,-1 0,1 0,-1 0,-1 0,1 0,-1 0,0 0,-1 0,0 0,0 0,0 0,0-1,-1 1,0 1,-63 170,-6 0,70-175,0 0,1-1,-1 1,0 0,1 0,-1-1,1 1,-1 0,1 0,0 0,0 0,0 0,0-1,0 1,0 0,0 0,1 0,-1 0,1-1,0 1,-1 0,1 0,0-1,0 1,0-1,0 1,0-1,0 1,0-1,1 1,-1-1,0 0,1 0,-1 0,1 0,0 0,-1 0,1 0,0 0,-1-1,1 1,0-1,0 1,0-1,-1 0,1 1,0-1,0 0,0 0,21 2,0-1,1-1,-1-1,0 0,0-2,0-1,0-1,-1-1,0-1,2-1,15-13,-26 10</inkml:trace>
  <inkml:trace contextRef="#ctx0" brushRef="#br0" timeOffset="3884.267">2868 508,'39'0,"31"-5,9-2,-5 1,-14-4,-13 1,-9 0,-12-1,-10 0</inkml:trace>
  <inkml:trace contextRef="#ctx0" brushRef="#br0" timeOffset="4245.276">3432 0,'72'132,"-37"-70,-3 1,-2 1,8 31,-32-73,0-1,-2 0,0 1,-1 0,-1 0,-2 0,0 0,-1 0,-1 0,-1 0,-1 0,-1-1,-1 0,0 0,-2 0,-1-1,0 0,-1 0,-2-1,-12 17,12-23,-1 0,0-1,0 0,-1-1,-1-1,0 0,0-1,-1-1,0 0,-1-1,1-1,-1-1,0 0,-1-1,-1 0,-5-1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4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1807,'2'1,"0"1,0-1,-1 1,1-1,0 1,-1 0,1 0,-1-1,1 1,-1 0,0 0,0 1,0-1,0 0,0 0,0 0,-1 1,1-1,-1 0,1 1,-1-1,0 0,0 1,0-1,-1 1,2 0,30 236,-32 710,-15-864,11-78</inkml:trace>
  <inkml:trace contextRef="#ctx0" brushRef="#br0" timeOffset="1873.508">702 1892,'0'0,"1"0,-1 0,1 0,-1-1,1 1,-1 0,1-1,-1 1,1 0,-1-1,0 1,1-1,-1 1,0-1,1 1,-1 0,0-1,1 1,-1-1,0 0,0 1,0-1,0 1,0-1,1 1,-1-1,0 1,0-1,0 1,0-1,-1 0,1 1,0-1,0 1,0-1,0 1,0-1,-1 1,1-1,0 1,0-1,-1 1,1-1,0 1,-1 0,1-1,-1 1,1-1,-1 1,1 0,0-1,-1 1,1 0,-1 0,1-1,-1 1,0 0,53-5,-52 5,712 1,-611-12,-99 11,0 0,-1 0,1 0,0 0,-1 0,1 1,0-1,-1 0,1 1,0-1,-1 1,1-1,-1 1,1 0,-1 0,0 0,1 0,-1 0,0 0,1 0,-1 0,0 0,0 1,0-1,0 0,0 1,0-1,-1 1,1-1,0 1,-1-1,1 1,-1-1,1 1,-1 0,0-1,0 1,0 0,0-1,0 1,0 0,-2 74,2-76,-31 198,31 281,26-303,4-35,-40-12,5-105,6-23,-1 1,0-1,0 1,0-1,0 1,0-1,0 1,0-1,0 1,-1-1,1 1,-1-1,1 1,-1-1,0 1,1-1,-1 0,0 1,0-1,0 0,0 0,0 1,0-1,0 0,0 0,-1 0,1-1,0 1,0 0,-1 0,1-1,-1 1,1-1,-1 1,1-1,-1 1,1-1,-1 0,1 0,-1 0,1 0,-1 0,1 0,-1 0,1-1,-1 1,0 0,-221-28,-32 28,-55-57,118 53,174-2</inkml:trace>
  <inkml:trace contextRef="#ctx0" brushRef="#br0" timeOffset="4887.091">1040 904,'0'624,"-25"-481,9-58,20-80,-1-13</inkml:trace>
  <inkml:trace contextRef="#ctx0" brushRef="#br0" timeOffset="5582.611">1040 848,'-22'22,"-8"10,-1-2,-2-2,0-1,-21 12,8-1,91-26,187-15,-62-23,-66 1,-104 24,1 0,-1 1,0-1,0 0,0 0,0 1,0-1,0 0,0 0,0 0,0 1,0-1,0 0,-1 0,1 1,0-1,0 0,-1 0,1 1,-1-1,1 0,0 1,-1-1,1 1,-1-1,0 1,1-1,-1 0,1 1,-1 0,0-1,1 1,-1-1,0 1,1 0,-1 0,0-1,0 1,0 0,1 0,-1 0,0 0,0 0,1 0,-1 0,0 0,0 0,0 0,1 0,-1 1,-158-50,142 40,-1-1,1-1,1-1,0 0,0-1,2-1,-1-1,4 2</inkml:trace>
  <inkml:trace contextRef="#ctx0" brushRef="#br0" timeOffset="6302.241">1662 86,'0'0,"0"1,0-1,0 1,0-1,0 1,0-1,0 1,0-1,0 1,0-1,0 1,0-1,-1 1,1-1,0 1,0-1,0 1,-1-1,1 1,0-1,-1 0,1 1,0-1,-1 1,1-1,-1 0,1 1,-1-1,1 0,0 0,-1 1,1-1,-1 0,1 0,-1 0,1 0,-1 0,0 1,1-1,-1 0,1 0,-1 0,1 0,-1-1,1 1,-1 0,1 0,-1 0,1 0,-1 0,1-1,-1 1,1 0,-1 0,1-1,0 1,-1 0,1-1,-1 1,1 0,0-1,-1 1,1-1,0 0,-9 166,11-112,26 163,-27-197,-1 0,0 0,-2 0,0 0,-1 0,-1 0,-1-1,-1 1,0-19,4-11</inkml:trace>
  <inkml:trace contextRef="#ctx0" brushRef="#br0" timeOffset="6589.118">1549 114,'28'-9,"20"-9,6-1,-1 3,-5 4,-6 0,-5 1,-4 3,-3 2,-2 3,-5 7,-7 7,-11 1,-6 0</inkml:trace>
  <inkml:trace contextRef="#ctx0" brushRef="#br0" timeOffset="6837.472">1577 452,'38'-9,"27"-9,8 0,-4 2,-14-1,-11 3,-14 3</inkml:trace>
  <inkml:trace contextRef="#ctx0" brushRef="#br0" timeOffset="7333.96">2170 481,'-193'120,"192"-120,0 1,0-1,0 0,0 1,0-1,1 1,-1 0,0-1,0 1,0 0,0-1,1 1,-1 0,0 0,1 0,-1 0,1 0,-1-1,1 1,-1 0,1 0,0 0,-1 0,1 1,0-1,0 0,0 0,0 0,0 0,0 0,0 0,0 0,0 0,0 0,1 0,-1 0,0 0,1 0,-1 0,1 0,-1 0,1 0,-1 0,1 0,0-1,-1 1,1 0,0 0,0-1,-1 1,1 0,0-1,0 1,0-1,1 1,57 19,24 16,-81-34,1 0,-1 1,0-1,-1 1,1-1,0 1,-1 0,0 0,1 0,-1 0,0 0,-1 0,1 0,0 0,-1 0,0 0,1 0,-1 0,-1 0,1 1,0-1,-1 0,1 0,-1 0,0 0,0 0,0 0,-1 0,1-1,-1 1,1 0,-1-1,0 1,0-1,-1 1,-2 4,0-1,0 0,-1-1,0 1,0-1,0 0,0 0,-1-1,0 0,0 0,0-1,-1 0,-5 2,-56-9,51-3</inkml:trace>
  <inkml:trace contextRef="#ctx0" brushRef="#br0" timeOffset="11307.305">786 3162,'18'56,"-12"-13,-1 0,-1 0,-3 0,-4 40,1 3,2 551,-17-675,13 23,0 0,-1 0,-1 0,0 1,-1 0,-1 0,0 0,0 1,-1 1,-1-1,-1 2,1-1,-2 1,1 1,-1 0,-1 1,-5-3,-91-47,58 37,77 12,232-18,-179 15,-62 9,0 0,0 1,1 1,-1 1,1 0,-1 2,1-1,-1 2,1 1,11 3,43 26,-71-32,1 1,-1 0,1 0,-1 0,0 0,1 1,-1-1,0 0,0 1,0-1,0 0,0 1,0-1,0 1,0-1,-1 1,1 0,-1-1,1 1,-1 0,0-1,1 1,-1 0,0 0,0-1,0 1,-1 0,1 0,0-1,-1 1,1 0,-1-1,1 1,-1-1,0 1,1 0,-1-1,0 0,0 1,0-1,0 1,-1-1,-8 10,-2 0,1-1,-1 0,-1 0,0-2,0 1,-1-2,-10 5,-51 32,-83 64,139-97</inkml:trace>
  <inkml:trace contextRef="#ctx0" brushRef="#br0" timeOffset="15408.943">25 4403,'-14'85,"3"28,13-104,30 106,-30-111,-1-1,1 0,0 0,0 0,0-1,0 1,1 0,-1-1,1 0,0 1,-1-1,1 0,0 0,0-1,0 1,0-1,1 1,-1-1,0 0,1 0,-1 0,1-1,-1 1,1-1,-1 0,1 0,-1 0,1 0,-1-1,0 0,1 1,-1-1,8-5,0 1,0-2,-1 1,0-1,0-1,-1 0,0 0,-1-1,1 0,-2 0,1-1,-1 0,-1-1,0 1,0-1,3-11,1 4,34-78,-37 133,9 80,-14-113,0 0,-1 0,1-1,1 1,-1-1,0 0,1 0,0 0,0 0,0 0,0 0,0-1,0 1,1-1,-1 0,1 0,-1 0,1-1,0 1,0-1,0 0,0 0,0 0,0 0,0-1,0 0,0 0,1 0,4-2,0-1,0 1,-1-2,1 1,-1-1,1-1,-1 1,0-2,-1 1,0-1,1 0,-2 0,1-1,-1 0,0 0,0 0,-1-1,0 0,-1 0,1 0,-1-1,-1 1,0-1,0 0,-1 0,0 0,0-1,-1 1,0-4,-5-58,-2 59</inkml:trace>
  <inkml:trace contextRef="#ctx0" brushRef="#br0" timeOffset="20385.033">1520 3191,'0'791,"-27"-633,3-193,14 21,0-1,-1 1,-1 0,0 1,-1 1,0 0,-1 1,0 0,-1 1,0 0,-1 2,-4-2,18 9,0 1,0 0,0-1,0 1,1-1,-1 1,0-1,0 0,0 0,1 0,-1 0,0 0,1 0,-1 0,1-1,-1 1,1-1,0 1,0-1,-1 1,1-1,0 0,0 1,1-1,-1 0,0 0,1 0,-1 0,1 0,-1 0,1 0,0 0,0 0,0 0,0 0,0 1,0-1,1 0,-1 0,1 0,-1 0,1 0,0 0,-1 0,1 1,0-1,0 0,0 1,1-1,-1 0,0 1,1 0,-1-1,1 1,133-43,124 28,-101-10,-157 27,0 0,-1 0,1 0,0 0,-1 0,1 0,-1 0,0 0,1 0,-1 0,0 0,1 1,-1-1,0 0,0 0,0 0,0 0,0 0,0 1,-1-1,1 0,0 0,-1 0,1 0,0 0,-1 0,0 0,1 0,-1 0,1 0,-1 0,0 0,0 0,1 0,-1-1,0 1,0 0,0 0,0-1,0 1,0-1,0 1,0-1,0 1,0-1,-1 0,1 0,0 1,-1 1,-207 156,136-109,-8 15,66-53</inkml:trace>
  <inkml:trace contextRef="#ctx0" brushRef="#br0" timeOffset="20891.038">1463 4545,'-4'-9,"-2"1,4 7,4 8,0 8,1 6,-1 5,0 2,-1 1,0 1,-1 0,0-1,-5 0,-1 0,0 0,1-1,1-9,2-8</inkml:trace>
  <inkml:trace contextRef="#ctx0" brushRef="#br0" timeOffset="21260.673">1323 4545,'16'-18,"1"1,1 1,1 0,1 2,-1 0,2 1,0 1,1 1,6-2,-19 8,0 0,0 1,0 1,0-1,1 2,-1-1,1 1,0 0,0 1,-1 1,1-1,0 1,0 1,0 0,0 0,-1 1,1 0,-1 1,1 0,-1 1,0 0,0 0,0 1,-1 0,5 3,-11-5,0 0,1-1,-2 1,1 0,0 0,-1 0,1 1,-1-1,0 0,0 1,0-1,0 0,-1 1,1-1,-1 1,0-1,0 1,0-1,-1 1,1-1,-1 1,0-1,0 0,0 1,0-1,-1 0,1 0,-1 0,0 0,0 0,0 0,0 0,0 0,-3 1,-95 79,-8-46,67-32,27-9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0,-15 0,-11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29,'43'-5,"20"-1,3 0,-5 1,-7 2,-9 0,-12 2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4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60 536,'-26'38,"21"-25,0-3,1 0,0 0,1 0,-1 0,2 0,0 1,0 0,1-1,0 1,1 0,0-1,1 1,0 0,0 0,2-1,-1 1,1-1,0 0,1 0,1 0,-1 0,1-1,1 0,0 0,0 0,1-1,0 0,0 0,2 0,0-4,1 0,0-2,-1 1,1-1,0 0,0-1,0 0,0-1,0 0,0-1,0 0,0 0,0-1,0 0,0-1,-1 0,1-1,-1 0,0 0,0-1,0 0,-1 0,0-1,0-1,0 1,4-6,86-106,-97 117,0 0,1 1,-1 0,0-1,1 1,-1 0,0-1,1 1,-1 0,0 0,1 0,-1 0,0 1,1-1,-1 0,0 0,1 1,-1-1,0 1,0-1,0 1,1 0,-1-1,0 1,0 0,0 0,0 0,0 0,0 0,0 0,0 0,-1 0,1 0,0 0,-1 0,1 1,0-1,-1 0,0 0,1 1,-1-1,0 0,1 1,-1-1,0 0,0 1,0-1,0 0,-1 1,1-1,0 1,5 11,-1-4,0-1,1-1,0 1,0-1,0 0,1 0,1 0,-1-1,1 0,0 0,0-1,0 0,1 0,0-1,0 0,0 0,1-1,-1 0,1 0,0-1,0 0,-1 0,1-1,0-1,0 1,1-2,-1 1,0-1,-1 0,1-1,8-2,-10 1,0 0,0-1,0 0,0 0,-1 0,1-1,-1 0,0 0,-1-1,1 1,-1-1,0-1,-1 1,1-1,-1 1,-1-1,1 0,-1-1,0 1,-1 0,0-1,0 0,0 1,-1-1,-1 0,1-3,1-14</inkml:trace>
  <inkml:trace contextRef="#ctx0" brushRef="#br0" timeOffset="1160.979">1104 0,'16'52,"-3"0,-2 1,-2 0,-3 1,-2-1,-3 1,-3 38,-28 182,30-272,0 0,0 0,0 0,0 0,0 0,0 0,1 0,-1 0,1 0,-1 0,1 0,0-1,0 1,0 0,0 0,0-1,0 1,0 0,1-1,-1 1,1-1,-1 0,1 1,-1-1,1 0,0 0,-1 0,1 0,0 0,0-1,0 1,0 0,0-1,0 0,0 1,0-1,0 0,0 0,0 0,0 0,0 0,0-1,0 1,0 0,1-2,86-38,-62 21,-23 15,1 0,-1 0,1 0,0 0,0 1,1 0,-1 0,1 1,-1-1,1 1,0 0,0 1,0-1,0 1,0 0,0 1,5-1,-8 4,0-1,1 1,-1-1,-1 1,1 0,0 0,-1 1,0-1,1 0,-1 1,-1-1,1 1,0 0,-1-1,0 1,0 0,0 0,0 0,-1 0,1 0,-1 1,6 20,-5-21,1 1,-1-1,1 0,0 0,0 1,1-2,-1 1,1 0,0 0,0-1,0 0,0 1,1-1,-1 0,1-1,0 1,0-1,0 1,0-1,0-1,0 1,1 0,-1-1,1 0,-1 0,1 0,-1-1,1 1,-1-1,1 0,0-1,-1 1,1-1,9-1,1-1,-1-1,1 0,-1-1,0-1,-1 0,0 0,0-2,9-6,-7 4,0-1,-1 0,0-2,-1 1,-1-2,0 0,-1 0,0-1,-1 0,0-1,-2 0,2-5,-8 18,-1 1,1-1,-1 1,0-1,0 0,0 1,0-1,0 0,-1 0,0 0,1 0,-1 1,0-1,0 0,0 0,-1 0,1 0,-1 0,1 0,-1 1,0-1,0 0,0 1,-1-1,1 0,-1 1,1 0,-1-1,0 1,0 0,0 0,0 0,0 0,0 0,-1 0,1 1,-1-1,1 1,-1 0,0 0,1 0,-1 0,0 0,0 0,1 1,-1-1,0 1,0 0,0 0,0 0,0 0,-2 1,-7 3,0 0,1 2,-1-1,1 2,0-1,1 1,-1 1,1 0,1 1,-1-1,2 2,-1-1,1 1,1 1,0 0,0-1,1 2,0 0,3-8,0 1,0-1,0 1,1 0,-1-1,1 1,1 1,-1-1,1 0,-1 0,2 1,-1-1,0 0,1 1,0-1,0 0,1 1,0-1,0 0,0 1,0-1,1 0,0 0,0 0,0 0,1 0,-1-1,1 1,0-1,1 1,-1-1,1 0,0 0,0-1,0 1,3 1,9 0,0 0,1-1,-1-1,1-1,0 0,0-1,0-1,0 0,0-2,-1 0,1 0,0-2,-1 0,0-1,0 0,0-2,-1 1,12-8,-19 11,33-13,-1-2,0-1,-2-2,0-1,-1-2,-2-2,-6 4,-19 17,-1-1,0 0,0-1,0 1,-1-2,0 1,-1-1,1 0,-2-1,1 0,-1 0,0 0,-1-1,0 0,-1 0,0 0,0 0,-1-1,0-1,-3 10,0 0,0-1,0 1,-1-1,1 1,0 0,-1-1,0 1,1 0,-1 0,0-1,0 1,-1 0,1 0,0 0,-1 0,1 0,-1 1,1-1,-1 0,0 1,0-1,0 1,0-1,0 1,0 0,0 0,0 0,-1 0,1 0,0 1,-1-1,1 1,0-1,-1 1,0 0,-87 17,80-12,-6 2,0 1,0 0,1 1,0 1,1 1,0 0,-8 8,21-18,0-1,0 1,0 0,0 0,0 0,0 0,0 0,1 0,-1 0,0 0,1 0,-1 1,1-1,-1 0,1 0,-1 1,1-1,0 0,-1 0,1 1,0-1,0 0,0 1,0-1,0 0,1 1,-1-1,0 0,1 1,-1-1,1 0,-1 0,1 0,-1 1,1-1,0 0,-1 0,1 0,0 0,0 0,0 0,0 0,0-1,0 1,0 0,0 0,1 0,67 20,-57-18,222 13,-232-16,0 0,0 0,1 0,-1 1,0-1,0 1,0 0,0-1,0 1,0 0,0 0,0 0,0 0,0 1,0-1,0 0,-1 1,1-1,-1 1,1 0,-1 0,0-1,1 1,-1 0,0 0,0 0,-1 0,1 0,0 0,0 1,-1-1,0 0,1 0,-1 0,0 1,0-1,0 0,0 0,-1 0,1 1,0-1,-1 0,0 0,1 1,-1-1,1 1,0-1,-1 1,1-1,0 1,1-1,-1 1,0-1,1 1,-1-1,1 1,0-1,0 0,0 1,0-1,0 0,0 0,1 0,-1 0,1 0,-1 0,1 0,0 0,0 0,0-1,0 1,0-1,0 0,0 1,1-1,-1 0,0 0,1-1,-1 1,1 0,-1-1,0 1,1-1,-1 0,1 0,2 0,18 0,1 0,-1-2,0 0,0-2,0 0,0-2,0-1,-1 0,0-2,-1 0,0-2,11-6,75-60,-103 74,0-1,-1 1,0-1,0 0,0 1,0-2,-1 1,1 0,-1 0,0-1,0 1,-1-1,1 0,-1 1,0-1,0 0,-1 0,1 0,-1 1,0-1,0 0,-1 0,0 0,0 0,0-2,0 5,0 0,-1-1,1 1,0 0,-1 0,1 0,-1 0,0 1,0-1,1 0,-1 1,0-1,-1 1,1-1,0 1,0 0,0 0,-1 0,1 0,-1 1,1-1,0 1,-1-1,1 1,-1 0,1 0,-1 0,1 0,-1 0,1 1,-1-1,1 1,-1-1,-1 2,-82 34,76-30,1 1,0 0,0 0,0 1,1 0,1 0,-1 1,1 0,1 1,0-1,0 1,1 0,-1 3,3-8,1 0,0 0,1 1,-1-1,1 0,0 1,0-1,1 1,0 0,0-1,0 1,0-1,1 1,0-1,0 1,1-1,0 0,-1 0,2 1,-1-1,1 0,-1-1,1 1,0 0,1-1,-1 0,5 4,6 2,0-2,0 1,1-2,0 0,0-1,1 0,0-1,0-1,0-1,1 0,-1-1,12 0,-14 0,57 5,-42-6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30,'-312'0,"172"31,138-31,0 0,1 0,-1 1,0-1,1 1,-1-1,1 1,-1 0,1 0,-1-1,1 1,-1 0,1 0,0 0,-1 1,1-1,0 0,0 0,0 1,0-1,0 1,0-1,0 1,1-1,-1 1,1 0,-1-1,1 1,-1-1,1 1,0 0,0 0,0-1,0 1,0 0,0-1,0 1,0 0,1-1,-1 1,1 0,-1-1,1 1,0 0,0-1,-1 0,1 1,0-1,0 1,1-1,-1 0,0 0,1 1,15 10,1-1,1-1,0 0,0-1,1-1,0-1,0-1,1-1,20 3,-6 0,-34-8,0-1,0 1,0 0,0 0,0 0,0 0,0 0,1 0,-1 0,0 0,0 0,0 1,0-1,0 0,0 1,0-1,0 1,0-1,0 1,0-1,0 1,0 0,-1-1,1 1,0 0,0 0,-1 0,1 0,0 0,-1-1,1 1,-1 0,1 0,-1 0,0 0,1 1,-1-1,0 0,0 0,1 0,-1 0,0 0,0 0,0 0,-1 0,1 0,0 1,0-1,0 0,-1 0,1 0,-1 0,1 0,-1 0,1 0,-1 0,0-1,1 1,-1 0,0 0,0 0,-10 8,0-1,-1 0,-1 0,1-1,-1-1,0 0,-1-1,-5 1,-26 12,-152 88,191-104,0 1,1-1,0 1,0 1,0-1,0 1,0 0,1 0,-1 0,1 1,0-1,1 1,-1 0,1 0,0 0,0 1,0-1,1 1,0 0,0 0,0-1,1 1,0 0,0 0,1 0,-1 1,2 4,-1-7,0 0,1-1,0 1,0 0,0-1,0 1,0-1,1 1,0-1,0 0,0 1,0-1,0 0,0 0,1-1,0 1,-1 0,1-1,0 0,0 1,0-1,1 0,-1-1,0 1,1 0,-1-1,1 0,-1 0,1 0,1 0,117 7,-108-8,15-3,-1 0,1-2,-1-2,0 0,20-9,-25 8</inkml:trace>
  <inkml:trace contextRef="#ctx0" brushRef="#br0" timeOffset="436.246">962 30,'-49'129,"40"-104,1 1,2 1,0-1,2 1,1 0,1 1,2-1,0 0,1-14,-2 0,0 0,0 0,-1-1,0 1,-1 0,-1-1,0 0,-4 8,8-20,0 1,0-1,0 1,0-1,0 1,0-1,0 1,-1-1,1 1,0-1,0 1,0-1,-1 0,1 1,0-1,-1 1,1-1,0 0,-1 1,1-1,0 1,-1-1,1 0,-1 0,1 1,-1-1,1 0,-1 0,1 0,0 1,-1-1,1 0,-1 0,0 0,1 0,-1 0,1 0,-1 0,1 0,-1 0,1 0,-1 0,1 0,-1-1,1 1,-1 0,1 0,0 0,-1-1,1 1,-1 0,1-1,-1 1,1 0,0-1,-1 1,1 0,0-1,-1 1,1-1,0 1,0-1,-1 1,1 0,0-1,0 1,0-1,0 1,0-1,-5-14</inkml:trace>
  <inkml:trace contextRef="#ctx0" brushRef="#br0" timeOffset="717.481">849 1,'28'5,"20"1,7 0,-2-1,-5-6,-6-3,-5-1,-5 0,-6 7,-14 2,-13 5,-7 2</inkml:trace>
  <inkml:trace contextRef="#ctx0" brushRef="#br0" timeOffset="970.681">821 368,'33'0,"22"-5,5-1,-2 0,-7 1,-12 2</inkml:trace>
  <inkml:trace contextRef="#ctx0" brushRef="#br0" timeOffset="2101.653">1244 481,'-6'17,"0"1,1 0,1 0,1 0,0 1,1-1,1 1,1 0,2 11,-3-29,1 1,0 0,-1-1,1 1,0 0,0 0,0-1,1 1,-1 0,0-1,1 1,-1 0,1-1,-1 1,1 0,0-1,0 1,-1-1,1 1,0-1,1 0,-1 1,0-1,0 0,0 0,1 0,-1 0,1 0,-1 0,1 0,-1 0,1 0,-1-1,1 1,0-1,-1 1,1-1,0 0,-1 0,1 1,0-1,0 0,-1-1,1 1,0 0,-1 0,1-1,0 1,-1-1,1 1,0-1,-1 0,2 0,12-11,0 0,0-1,-2-1,1 0,-2-1,0 0,0-1,4-10,6-6,-21 31,-1 0,0 0,0 0,0 1,1-1,-1 0,0 0,1 0,-1 1,1-1,-1 0,1 1,-1-1,1 0,-1 1,1-1,0 0,-1 1,1-1,0 1,-1-1,1 1,0 0,0-1,0 1,-1 0,1-1,0 1,0 0,0 0,0 0,0 0,-1 0,1 0,0 0,0 0,0 0,0 0,0 0,-1 1,1-1,0 0,0 1,0-1,-1 0,1 1,0-1,0 1,-1-1,1 1,-1 0,1-1,0 1,-1 0,1-1,-1 1,1 0,-1 0,0-1,1 1,-1 0,0 0,1 0,-1-1,0 1,0 0,0 0,0 0,0 0,10 63,-12 198,2-253,-1-1,0 1,0-1,-1 1,0-1,0 0,-1 0,0 0,-1 0,0-1,0 1,-1-1,1 0,-1 0,-1 0,0-1,0 0,0 0,0-1,-1 1,0-1,0-1,-1 1,1-1,-1-1,0 1,0-1,0-1,-2 1,7-2,1 0,-1-1,1 1,-1-1,1 1,-1-1,0 0,1 0,-1 0,1 0,-1-1,0 1,1-1,-1 0,1 1,-1-1,1 0,0 0,-1-1,1 1,0 0,0-1,0 1,0-1,0 0,0 0,0 0,1 0,-1 0,1 0,-1 0,1 0,0-1,0 1,0-1,0 1,0 0,1-1,-1 0,1 1,-1-1,1 1,0-1,0 1,0-1,0 0,1 1,-1-1,1-1,2-12,0 0,1 0,1 0,0 0,2 1,-1 0,2 0,0 0,0 1,2 0,0 1,0 0,1 1,3-2,18-27,-13 19,-3 5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12,'-25'190,"-30"45,40-201,17-64,10-17,2 1,2 0,2 1,2 1,2 1,20-29,-42 70,1 0,0-1,-1 1,1 0,0 0,0 0,0-1,0 1,1 0,-1 0,0 1,1-1,0 0,-1 0,1 1,0-1,0 1,0-1,0 1,0 0,0 0,0 0,0 0,1 0,-1 0,0 1,1-1,-1 1,0-1,1 1,-1 0,1 0,-1 0,0 0,1 1,-1-1,0 1,1-1,-1 1,0 0,1 0,-1 0,0 0,0 0,0 0,0 1,0 0,3 5,0 1,-1 0,0 0,0 0,-1 0,0 1,0-1,-1 1,-1 0,1 0,-1 8,5 18,-2-11,18 45,6-87,16-48,106-132,-150 197,0 0,1 0,-1 0,1 0,-1 0,1 0,-1 0,1 1,0-1,-1 0,1 0,0 0,0 1,-1-1,1 0,0 1,0-1,0 1,0-1,0 1,0-1,0 1,0 0,0-1,0 1,0 0,0 0,0 0,0 0,0 0,0 0,0 0,1 0,-1 0,0 1,0-1,0 0,0 1,0-1,0 0,0 1,-1 0,1-1,0 1,0-1,0 1,0 0,-1 0,1-1,0 1,-1 0,1 0,0 0,-1 0,1 0,-1 0,8 246,-6-242,-1 1,1-1,-1 1,-1 0,1 0,-1-1,0 1,-1 0,1 0,-1-1,0 1,0 0,-1-1,-1 3,-5 7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0,'-9'16,"-4"2,1 1,0 0,2 1,0 1,2 0,0 0,1 0,1 1,1 0,1 0,0 18,3-37,1 0,-1-1,1 1,0 0,0 0,0 0,1-1,-1 1,1 0,-1 0,1-1,0 1,0 0,0-1,0 1,1-1,-1 1,1-1,-1 0,1 0,0 0,0 0,0 0,0 0,0 0,0 0,1-1,-1 1,1-1,-1 0,1 0,-1 0,1 0,0 0,-1 0,1-1,0 1,0-1,-1 0,1 0,1 0,10-6,1-1,-1-1,-1 0,0-1,0 0,0-1,-1-1,-1 1,0-2,0 0,-1 0,-1-1,0 0,4-9,20-23,21-14,-53 58,0 1,-1-1,1 1,0 0,-1-1,1 1,0 0,0 0,-1 0,1-1,0 1,0 0,-1 0,1 0,0 0,0 0,-1 0,1 0,0 1,0-1,-1 0,1 0,0 1,0-1,-1 0,1 1,0-1,-1 0,1 1,-1-1,1 1,0-1,-1 1,1 0,-1-1,1 1,-1-1,0 1,1 0,-1 0,0-1,1 1,-1 0,0-1,0 1,0 0,1 0,-1-1,0 1,0 0,0 0,0 0,4 47,-4-44,24 232,-24 101,1-327,-1 0,0 0,0 0,-1 0,0 0,-1 0,0 0,0 0,-1 0,0-1,-1 1,0-1,-1 0,0 0,0-1,-1 1,0-1,0 0,-1-1,0 1,0-2,-1 1,0-1,0 0,-1 0,1-1,-1 0,0-1,-1 0,1 0,-7 1,10-3,1-1,-1 0,0 0,0 0,0-1,0 0,0 0,1 0,-1-1,0 0,0 0,0 0,1-1,-1 0,1 0,-1 0,1-1,0 1,0-1,0-1,0 1,0-1,1 0,0 0,0 0,0 0,0-1,0 0,1 0,0 0,0 0,1 0,-1-1,0-2,0-12,0 0,1-1,2 1,0 0,1-1,1 1,1 0,1-2,3-8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1,'0'5,"5"1,1-5,0 3,-1 4,-2 7,0 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1,'-10'9,"-3"9,6 0,3-7,8-5,8-4,1-7,-5 2,-10 1,-4 7,-6 1,0 5,1 1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7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0 197,'6'4,"0"0,-1-1,2 0,-1 0,0 0,1-1,-1 0,1 0,-1-1,1 0,0 0,0 0,0-1,0 0,35 5,23 5,2-2,-1-4,1-2,6-4,-51 2,-10 0</inkml:trace>
  <inkml:trace contextRef="#ctx0" brushRef="#br0" timeOffset="300.022">0 395,'29'5,"28"1,11 0,1-5,-4-4,-5-1,-8 0,-7 1,-7 0,-5 2,-3 0,-3 1,-4 0</inkml:trace>
  <inkml:trace contextRef="#ctx0" brushRef="#br0" timeOffset="833.206">339 0,'16'13,"0"-1,1 0,1-2,-1 0,2-1,-1 0,1-2,0 0,5 0,50 21,-66-27,-1 1,0 0,0 0,0 1,0 0,-1 0,1 1,-1 0,0 0,0 0,0 1,0 0,-1 0,0 0,0 0,0 1,-1 0,1 0,-2 1,1-1,-1 1,0 0,0-1,0 1,-1 1,-1-1,1 0,-1 0,0 6,-3-3,-1-1,-1 0,0 1,0-1,-1-1,0 1,0-1,-1 1,0-2,-1 1,0-1,0 0,0 0,-1-1,0 0,0 0,0-1,-1 0,-6 3,-27 21,-175 109,204-128,6-3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9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0,'-11'173,"-44"135,17-154,17-75,19-75,3-4</inkml:trace>
  <inkml:trace contextRef="#ctx0" brushRef="#br0" timeOffset="481.378">437 85,'-250'172,"247"-171,0 0,0 1,0 0,1-1,-1 1,0 0,1 0,0 1,-1-1,1 0,0 1,0 0,0-1,0 1,1 0,-1 0,1 0,0 0,0 0,0 0,0 0,0 0,1 1,-1-1,1 0,0 0,0 1,0-1,1 0,-1 0,1 1,-1-1,1 0,0 0,0 0,1 0,-1 0,1 0,-1 0,1-1,0 1,0 0,1 0,235 181,-210-153,-19-24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0,-7 4,-13 3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3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0,'-14'14,"0"0,1 2,1-1,1 1,0 1,1 0,0 1,2 0,0 0,1 1,1-1,0 2,2-1,0 1,1-1,1 5,0 12,1 0,2 0,2 1,1-1,7 29,-7-50,0 0,1-1,0 1,1-1,1-1,0 1,1-1,0 0,1-1,0 0,1 0,1-1,0 0,0-1,2 0,35 15,-29-23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4,'0'0,"0"0,1-1,-1 1,1-1,-1 1,1 0,-1 0,1-1,-1 1,1 0,-1 0,1 0,-1-1,1 1,0 0,-1 0,1 0,-1 0,1 0,-1 0,1 0,0 0,-1 0,1 1,-1-1,1 0,-1 0,1 0,-1 1,1-1,-1 0,1 1,-1-1,1 0,-1 1,1-1,-1 0,0 1,1-1,-1 1,0-1,1 1,-1-1,0 1,0-1,1 1,-1-1,0 1,0-1,0 1,0 0,0-1,0 1,0-1,0 1,0-1,0 1,0 0,0 0,6 39,-6-39,-1 28,-1-1,-2 1,0-1,-2 0,-1 0,-1 0,-11 22,-11 44,24-77,5-15,0-1,-1 1,1-1,0 1,1-1,-1 1,0-1,0 1,1 0,-1-1,1 1,-1 0,1 0,0 0,-1-1,1 1,0 0,1 0,-1 0,0-1,0 1,1 0,-1 0,1-1,-1 1,1 0,0-1,0 1,-1 0,1-1,0 1,1-1,-1 0,0 1,0-1,1 0,-1 0,0 0,1 1,0-1,14 2,0-1,0 0,0-2,0 0,0 0,0-2,0 0,0 0,0-2,3-1,-1 3,-4 3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9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251 740,'-2'-3,"1"0,0 1,-1-1,0 0,1 1,-1 0,0-1,0 1,0 0,-1 0,1 0,0 1,-1-1,1 0,-1 1,0 0,0-1,1 1,-1 0,0 0,0 1,0-1,0 1,0-1,0 1,0 0,0 0,0 0,0 1,0-1,0 1,0-1,0 1,1 0,-1 0,0 0,0 1,-6 2,0 1,0 0,0 0,1 1,-1 0,1 0,1 1,-1 0,1 0,-2 5,2-5,1 0,0 0,1 0,0 1,0-1,1 1,-1 1,2-1,-1 0,1 1,1 0,0 0,0 0,0 0,1 0,1 0,-1 0,2 0,-1 0,1 0,0 0,1 0,0 0,2 3,1-9,0 1,0-1,1 0,-1 0,1-1,0 1,0-1,0-1,0 1,0-1,0 0,1 0,-1-1,0 0,0 0,1-1,-1 1,0-1,0 0,0-1,0 0,0 0,0 0,0-1,-1 1,1-1,-1-1,0 1,1-1,19-11,0 0,-1-2,-1-1,-1 0,0-2,-2 0,0-2,-1 0,-1-1,-2-1,0-1,-1 0,3-9,-5 8,0 0,-2 0,-1-1,-1 0,-1-1,-2 0,0 0,-2 0,-1-1,-2 1,-1-1,0 0,-3 1,0-1,-2 1,-1 0,-1 0,-1 1,-1 0,-7-11,12 31,-1-1,0 0,0 1,-1 0,0 0,-1 1,1 0,-1 0,0 0,0 1,-1 0,-7-4,11 7,1 1,-1-1,1 1,-1 0,0 0,0 0,1 0,-1 1,0 0,0 0,0 0,0 0,0 0,0 1,1-1,-1 1,0 0,0 0,1 1,-1-1,1 1,-1 0,1 0,0 0,0 0,0 1,0-1,0 1,0 0,0-1,1 2,-6 10,0 0,1 1,1 0,1 0,0 1,1 0,0 0,1 0,1 0,1 0,0 0,1 1,1-1,1 0,0 1,1 15,0-1,3 0,0-1,2 1,1-1,2-1,1 0,1 0,1-1,1-1,2-1,1 0,17 20,126 132,-148-167,-7-3</inkml:trace>
  <inkml:trace contextRef="#ctx0" brushRef="#br0" timeOffset="182.565">900 654,'-5'34,"4"16,6-1,2-9</inkml:trace>
  <inkml:trace contextRef="#ctx0" brushRef="#br0" timeOffset="334.949">815 232,'0'0</inkml:trace>
  <inkml:trace contextRef="#ctx0" brushRef="#br0" timeOffset="735.415">1182 514,'-3'1,"1"0,0 0,0 1,-1 0,1-1,0 1,0 0,0 0,1 0,-1 0,0 0,1 1,0-1,-1 0,1 1,0-1,0 1,0 0,0-1,1 1,-1-1,1 1,0 0,0 0,0-1,0 1,0 0,0-1,1 1,-1 0,1-1,0 1,-1 0,1-1,1 1,-1-1,0 0,1 1,-1-1,1 0,-1 0,1 0,0 0,0 0,0 0,0-1,1 1,-1-1,2 2,32 29,-30-29,0 1,0 1,-1-1,1 1,-1 0,0 0,-1 0,1 1,-1 0,0 0,0 0,-1 0,0 0,0 1,0-1,-1 1,0 0,0 0,-1 0,0 0,0 0,-1 4,-1-4,0 0,-1-1,0 1,0-1,0 1,-1-1,0 0,-1 0,1 0,-1 0,0-1,0 1,-1-1,0 0,0-1,0 1,0-1,-1 0,1 0,-1 0,0-1,-1 0,1 0,0-1,-1 0,1 0,-3 0,4-1,0-1,0 0,0 0,0 0,0-1,0 1,0-1,0 0,0-1,1 1,-1-1,0 0,1 0,-4-3,-6-5</inkml:trace>
  <inkml:trace contextRef="#ctx0" brushRef="#br0" timeOffset="1371.587">1521 599,'18'77,"-3"0,-4 2,-3-1,-2 49,-5-118,-1 1,1-1,-2 0,1 0,-1 0,-1 0,0 0,0 0,0 0,-1-1,-1 1,1-1,-1 1,-2 0,5-9,1 1,-1-1,0 0,0 0,0 1,0-1,0 0,0 0,1 0,-1 0,0 0,0 0,0-1,0 1,0 0,0 0,1 0,-1-1,0 1,0-1,0 1,1-1,-1 1,0-1,0 1,1-1,-1 1,1-1,-1 0,0 1,1-1,-1 0,1 0,0 1,-1-1,1 0,-1 0,1 0,0 0,0 1,0-1,-1 0,1 0,0 0,0 0,0 0,0 0,0 0,1 1,-1-1,0 0,0 0,1 0,-1 0,0 1,1-1,-1 0,1 0,-1 0,1 1,0-1,5-32,2 0,1 1,1 0,2 0,1 2,2-1,1 2,1 0,9-10,-7 11,1 0,2 1,0 1,2 1,12-9,-26 25,1 1,0-1,0 2,0 0,1 0,0 1,0 0,1 1,-1 1,1 0,0 1,0 0,1 1,-1 0,4 1,-15 1,1 0,0 0,-1 1,1-1,-1 1,1-1,-1 1,1 0,-1 0,0 0,1 0,-1 1,0-1,0 0,0 1,0 0,0-1,0 1,0 0,-1 0,1 0,0 0,-1 1,0-1,0 0,1 0,-1 1,-1-1,1 1,0-1,-1 1,1-1,-1 1,0-1,1 1,-1 0,-1 1,2 4,-2 0,1 0,-1 0,0 0,-1 0,0 0,0 0,-1 0,0-1,0 1,-3 4,-1 1,-1-1,0 1,-1-2,0 1,-1-1,0-1,-1 0,0 0,0-1,-1 0,0-1,-1-1,0 0,0 0,0-1,-1-1,0-1,0 0,0 0,-1-1,-7 0,16-2,1 0,-1 0,1-1,-1 0,0 0,1 0,-1-1,0 1,1-1,-1-1,1 1,0-1,-1 0,1 0,0 0,0-1,0 0,1 0,-1 0,0 0,1-1,0 0,-9-14</inkml:trace>
  <inkml:trace contextRef="#ctx0" brushRef="#br0" timeOffset="1687.149">2170 119,'5'43,"6"29,1 11,-1-3,-2-10,-4-13,-1-11,-3-9,0 0,-2-3,1-2,-1-1,-4-1,-1-2,-1 0,2-9,7-9,2-5</inkml:trace>
  <inkml:trace contextRef="#ctx0" brushRef="#br0" timeOffset="2154.64">2706 542,'-27'5,"0"0,0 2,0 1,1 1,1 2,-1 0,2 1,-14 10,35-19,0-1,0 1,0-1,0 1,0 0,1 0,0 0,-1 0,1 1,0-1,1 1,-1-1,1 1,-1 0,1-1,0 1,0 0,1 0,-1 0,1 0,0 0,0 0,0-1,1 1,-1 0,1 0,0 0,0 0,0-1,1 1,-1 0,1-1,0 1,0-1,0 0,0 1,1-1,-1 0,1-1,0 1,0 0,0-1,0 1,0-1,0 0,1 0,-1 0,1-1,0 1,-1-1,1 0,0 0,0 0,0-1,2 1,10-3,0 0,0-1,0 0,0-2,0 0,-1 0,0-2,0 0,-1 0,1-2,-2 0,1 0,-1-1,-1-1,8-8,48-39,-65 59,-1-1,1 1,-1 0,0 0,0 0,1 1,-1-1,0 0,0 1,0-1,0 1,0 0,-1 0,1-1,-1 1,1 0,-1 1,1-1,-1 0,0 0,0 0,0 1,0-1,-1 1,1-1,-1 1,1-1,-1 1,0-3,6 16,-4-7,0-1,1 1,1 0,-1-1,1 0,1 0,-1 0,1-1,1 1,-1-1,1 0,1-1,5 5,9 3</inkml:trace>
  <inkml:trace contextRef="#ctx0" brushRef="#br0" timeOffset="2403.953">3270 400,'-24'21,"1"0,1 1,1 1,1 1,1 1,1 0,1 2,2 0,-4 10,17-35,1 1,-1 0,1 0,0 0,0 0,0 0,0 0,0 1,1-1,-1 0,1 0,0 1,0-1,0 0,1 0,-1 1,1-1,0 0,-1 0,2 0,-1 0,0 0,0 0,1 0,0 0,0-1,-1 1,1 0,1-1,-1 0,0 1,1-1,-1 0,1 0,0 0,-1-1,1 1,0-1,0 1,0-1,0 0,0 0,2 0,21 3,0-1,1 0,-1-3,0 0,0-1,26-5,-25 1,-2-2</inkml:trace>
  <inkml:trace contextRef="#ctx0" brushRef="#br0" timeOffset="2737.331">3468 683,'32'-2,"1"-2,-1-1,1-1,-2-2,1-1,-1-1,23-13,-45 21,-1-2,1 1,-1-1,0 0,0-1,0 0,0 0,-1-1,0 0,0 0,-1-1,0 0,0 0,0 0,-1-1,0 1,0-1,-1-1,0 1,-1-1,0 1,0-1,0 0,-1-3,-2 9,0 1,0-1,-1 0,1 0,-1 0,0 0,1 1,-1-1,0 0,-1 1,1-1,0 1,-1-1,0 1,1 0,-1-1,0 1,0 0,0 0,0 0,-1 1,1-1,0 0,-1 1,1 0,-1-1,0 1,1 0,-1 0,0 1,0-1,1 1,-2-1,-94 9,89-6,0 1,0 0,1 1,0-1,-1 2,1-1,1 1,-1 0,1 1,0 0,0 0,1 0,-1 1,2 0,-1 0,1 1,0 0,0 0,1 0,0 0,1 0,-1 1,2 0,-1 0,1 0,1 0,-1 2,1-1,0-1,1 1,0 0,0 0,1 0,0 0,1 0,0-1,1 1,0 0,1-1,-1 0,2 0,-1 0,1-1,1 1,-1-1,1 0,1-1,0 1,0-1,0-1,2 2,118 59,-103-56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0 424,'5'0,"11"0,8 0,4 0,3 0,0-4,0-3,0 1,-6 2</inkml:trace>
  <inkml:trace contextRef="#ctx0" brushRef="#br0" timeOffset="467.069">537 114,'-80'218,"52"-154,18-44,0 1,2 0,0 0,1 1,1 0,2 0,0 0,1 1,0 10,3-30,0-1,0 0,1 1,-1-1,0 0,1 0,0 0,-1 1,1-1,0 0,0 0,0 0,0 0,0 0,1 0,-1-1,1 1,-1 0,1-1,-1 1,1-1,0 1,0-1,0 0,0 0,0 0,0 0,0 0,0 0,0-1,1 1,-1-1,0 1,0-1,1 0,-1 0,0 0,1 0,92-17,-75 11,23-9,-25 8</inkml:trace>
  <inkml:trace contextRef="#ctx0" brushRef="#br0" timeOffset="785.006">763 538,'-3'13,"1"-8,0 1,0 0,0-1,1 1,0 0,0 0,1 0,-1 0,1 0,1 0,-1 0,1 0,0 0,0-1,1 1,-1 0,2-1,-1 1,0-1,1 1,3 4,0-9,-1 0,1 0,0-1,0 1,0-1,-1-1,1 1,0-1,0 0,-1 0,1 0,0-1,-1 0,1 0,-1-1,0 1,0-1,0 0,0-1,-1 1,1-1,-1 0,0 0,0 0,1-1,-1 2,-1 1,1-1,-1 0,1 0,-1 0,0 0,0-1,0 1,-1-1,1 1,-1-1,0 0,0 0,0 0,0-1,-1 1,0 0,0 0,0-1,0 1,-1-1,0 1,1-1,-2 1,1-1,0 1,-1-1,0 1,0 0,0-1,-1 1,0 0,1 0,-2 0,-2 2,-1 0,0 0,0 1,0-1,0 2,0-1,0 1,0 0,-1 0,1 0,0 1,0 0,0 0,0 1,0-1,0 1,1 1,-1-1,1 1,-1 0,1 0,0 1,0-1,-3 4,-12 8</inkml:trace>
  <inkml:trace contextRef="#ctx0" brushRef="#br0" timeOffset="1197.809">1017 1,'15'8,"0"0,0 1,-1 0,0 1,0 1,-1 1,-1-1,0 2,0 0,-1 0,-1 1,-1 0,0 1,0 0,-2 1,0-1,0 2,-2-1,0 0,-1 1,0 0,-1 1,0 7,0 0,-2 0,0-1,-2 1,-1 0,0 0,-2-1,-1 1,-1-1,-1 0,-2-1,0 0,-3 5,-3-10,0-1,-1 0,0-1,-2-1,0-1,0 0,-2-2,1 0,-22 9,32-15,-16 8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1 226,'19'0,"16"0,7 0,1 0,-2 0,-4 0,-2 0,-3 0,-7-5,-12-1,-9 0</inkml:trace>
  <inkml:trace contextRef="#ctx0" brushRef="#br0" timeOffset="278.844">198 1,'-5'33,"-1"22,0 5,1-3,-3-5,-1-8,2-6,1-4,3-4,1-2,1-1,1-5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1 449,'14'0,"15"0,6 0,3 0,0 0,-3 0,-1 0,-3 0,-5-5,-4-1,-5-5,-5 0</inkml:trace>
  <inkml:trace contextRef="#ctx0" brushRef="#br0" timeOffset="256.044">85 252,'-5'38,"-2"23,1 5,1-3,2-8,0-14</inkml:trace>
  <inkml:trace contextRef="#ctx0" brushRef="#br0" timeOffset="1488.492">536 111,'-11'17,"6"2,0 0,1 0,1 0,1 1,1-1,0 1,2-1,2 18,-2-15,1 0,1 0,1-1,0 1,2-1,1 1,0-2,2 1,0-1,2 1,-9-18,1 0,-1 0,1 0,-1 0,1 0,0-1,0 1,0-1,0 0,0 0,1 0,-1 0,0-1,1 1,0-1,-1 0,1 0,0 0,-1-1,1 1,0-1,0 0,0 0,-1 0,1 0,0-1,0 0,-1 0,1 0,0 0,-1 0,4-2,1-1,0 0,-1 0,1-1,-1 1,0-2,0 1,-1-1,1 0,-1-1,-1 1,1-1,-1 0,4-8,52-96,-59 111,0-1,1 1,-1 0,0 0,1 0,-1 1,0-1,1 0,-1 1,0-1,1 1,-1 0,0 0,0 0,0 0,0 0,0 0,0 1,0-1,0 1,0-1,-1 1,1 0,0 0,-1-1,0 1,1 0,-1 0,0 1,0-1,0 0,0 0,-1 0,1 1,-1-1,1 0,-1 3,5 4,-2-3,0 0,1 0,-1-1,1 0,0 0,0 0,1 0,-1 0,1-1,0 0,0 0,1 0,-1-1,1 1,0-2,0 1,0 0,0-1,0 0,0-1,1 1,-1-1,1 0,-1-1,1 0,-1 0,1 0,-1-1,1 0,-1 0,0 0,1-1,-1 0,0 0,0-1,0 0,0 0,-1 0,1-1,-1 1,0-2,0 1,0 0,-1-1,4-3,0-6,-1 0,0 0,-1-1,-1 0,0 0,-1-1,-1 1,0-1,-1 1,-1-1,0 0,-1-4,27-207,-27 200,0 3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38,'5'24,"1"27,0 10,-1-1,-2-6,-1-7,-1-6,-5-7,-2-3,0-2,1-2,1 0,2 0,-5-5,0-6</inkml:trace>
  <inkml:trace contextRef="#ctx0" brushRef="#br0" timeOffset="403.454">0 38,'1'0,"25"-9,0 2,1 0,-1 2,1 1,0 1,1 1,-1 2,0 1,0 0,0 3,0 0,3 2,-25-4,0 0,0 1,0-1,-1 1,1 0,-1 0,1 1,-1 0,0-1,-1 1,1 0,-1 1,1-1,-1 1,-1-1,1 1,-1 0,0 0,0 0,0 0,0 1,-1-1,0 0,0 1,-1-1,1 1,-1-1,0 1,-1-1,1 0,-1 1,0-1,-1 0,1 1,-1-1,0 0,0 0,-1 0,1 0,-1-1,0 1,-1-1,1 0,-1 0,1 0,-1 0,-2 1,-5 3,0-1,0 0,0-1,-1 0,0-1,0 0,0-1,-1 0,0-1,1 0,-1-1,0-1,0 0,0-1,-1 0,1-1,0 0,1-1,-1-1,-5-1,0-3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5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30,'0'-5,"5"-1,6 0,7 1,4 1,3 2,3 1,1 0,1 1,-1 0,0 1,0-1,0 0,-1 0,-4 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6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54,'43'-5,"14"-6,3-2,-5 2,-6 3,-12 2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9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0,'1'43,"-13"169,-23-24,60-229,-13 3,2 0,1 1,2 1,2 0,1 1,1 2,5-4,-25 35,0 0,0 0,0 0,0 0,1 0,-1 0,1 0,-1 1,1-1,0 1,-1-1,1 1,0-1,0 1,0 0,0 0,0 0,0 0,0 0,0 1,1-1,-1 1,0-1,0 1,1 0,-1 0,0 0,1 0,-1 0,0 0,0 1,1-1,-1 1,0-1,0 1,0 0,0 0,0 0,0 0,0 0,0 1,0-1,0 1,-1-1,1 1,-1-1,1 1,-1 0,1 0,-1 0,1 2,1 8,0-1,-1 1,0 0,-1 1,0-1,-1 0,0 0,-3 12,3 49,0-73,1 1,-1-1,1 1,-1-1,1 1,-1-1,1 1,0-1,-1 1,1-1,0 0,-1 1,1-1,0 0,0 0,-1 1,1-1,0 0,0 0,0 0,-1 0,1 0,0 0,0 0,-1 0,1 0,0-1,0 1,-1 0,1 0,0-1,0 1,-1 0,1-1,0 1,-1-1,1 1,-1-1,1 1,-1-1,1 0,-1 1,1-1,-1 1,1-1,-1 0,0 0,1 1,-1-1,0 0,0 1,1-1,-1 0,0 0,0 0,0 1,0-1,0 0,0 0,0 1,0-1,0 0,-1 0,24-34,1 1,2 2,1 0,2 2,29-24,-58 53,1-1,0 1,0 0,-1-1,1 1,0 0,0 0,0 0,0 0,1 0,-1 0,0 0,0 0,0 0,1 0,-1 1,1-1,-1 1,0-1,1 1,-1-1,1 1,-1 0,1 0,-1 0,1 0,-1 0,1 0,-1 0,1 0,-1 0,1 1,-1-1,1 1,-1-1,1 1,-1-1,0 1,1 0,-1 0,0 0,0 0,0 0,0 0,1 0,-1 0,0 0,2 13,-1-1,0 1,-1-1,0 1,-1 0,0 0,-1-1,-1 1,0-1,-3 10,-28 176,33-181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10,'-45'225,"44"-223,0 0,0 0,0 0,1 1,-1-1,1 0,0 0,-1 1,1-1,0 0,0 1,1-1,-1 0,0 0,1 1,-1-1,1 0,0 0,0 0,0 1,0-1,0 0,0-1,0 1,1 0,-1 0,1 0,-1-1,1 1,0-1,0 1,-1-1,1 0,0 0,0 1,1-1,-1-1,0 1,0 0,0-1,0 1,1-1,-1 1,0-1,1 0,-1 0,0 0,0 0,1-1,-1 1,0 0,0-1,1 0,-1 1,0-1,0 0,0 0,2-1,131-125,-103 91,61-83,-93 118,0 0,0 0,1 0,-1 0,0 0,1 0,-1 0,1 0,-1 1,1-1,-1 0,1 0,0 0,-1 1,1-1,0 0,0 1,-1-1,1 0,0 1,0-1,0 1,0 0,0-1,0 1,0 0,0-1,0 1,0 0,0 0,0 0,0 0,0 0,0 0,0 0,0 0,0 0,0 1,0-1,0 0,0 1,-1-1,1 0,0 1,0-1,0 1,0 0,0-1,-1 1,1-1,0 1,-1 0,1 0,0 0,-1-1,1 1,-1 0,1 0,7 122,-7-24,23 161,-24-214,-11 119,9-158,1-1,-1 0,-1 0,1 0,-1 0,0 0,0-1,-1 1,0-1,0 0,0 0,0 0,-1-1,0 1,0-1,0 0,0-1,-1 1,1-1,-1 0,0 0,0-1,-4 2,6-3,1 1,-1-1,0 1,0-1,0 0,0-1,0 1,1-1,-1 0,0 1,0-2,0 1,0 0,0-1,0 0,0 0,0 0,0 0,1-1,-1 1,1-1,-1 0,1 0,-1 0,1-1,0 1,0-1,0 0,1 1,-1-1,1-1,-1 1,1 0,0-1,0 1,-1-3,-1-7,0-1,1 0,1 0,0 0,1 0,0 0,1 0,1 0,0 0,1 0,0 0,1 0,2-3,-2 4,2-18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0,'0'10,"0"7,-4 7,2-2,-2-4,-2 0,2-4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0,'5'0,"2"5,-6 2,-2 4,-2 5,0 4,1-5,0-10,1-7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04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204 786,'-13'5,"1"0,0 0,0 1,0 1,1 0,0 0,1 1,-1 1,1 0,1 0,0 1,0 0,1 0,0 1,1 0,0 1,1-1,0 1,1 1,1-1,-1 1,-1 10,6-21,0 0,0 0,-1 0,1 0,0 0,1 0,-1 0,0 0,1-1,-1 1,1 0,-1 0,1 0,0 0,0 0,0-1,0 1,0 0,0-1,0 1,1-1,-1 1,0-1,1 0,-1 1,1-1,0 0,-1 0,1 0,0 0,0 0,0-1,-1 1,1 0,0-1,0 0,0 1,0-1,0 0,0 0,0 0,0 0,0 0,1-1,87-30,-57 7,-1-3,-1 0,-2-2,-1-1,-1-2,-1 0,6-14,7-4,-18 22,0-1,-2-1,-1-1,-2-1,-1 0,-1-1,-2 0,-1-1,-2 0,-1-1,-2 0,-1 0,-2-9,-3 34,0 0,-1 0,0 0,-1 0,0 1,0-1,-1 0,0 1,-1 0,0 0,-5-7,7 12,-1 1,1 0,-1 0,0-1,0 1,0 1,0-1,0 0,0 1,-1 0,0 0,1 0,-1 0,0 1,0-1,0 1,0 0,0 0,0 0,0 1,0-1,0 1,-1 0,1 0,0 1,0-1,0 1,0 0,-1 0,-11 6,1 0,0 0,1 2,0 0,0 0,0 1,2 1,-1 1,1-1,1 2,0 0,1 0,0 1,1 0,1 0,0 1,1 0,-4 14,4-13,0 0,2 1,0 0,1 0,0 0,2 0,0 0,1 1,0-1,2 1,0-1,1 0,0 0,2 1,0-2,1 1,0 0,2-1,0 0,0 0,2-1,0 0,0-1,2 0,0 0,9 9,-10-14,0-1,0 1,1-1,0-1,0 0,1-1,0 0,0-1,0 0,1-1,0 0,0-1,0 0,0-1,0-1,0 0,0-1,1 0,-1-1,0-1,0 0,2-1,-6 0,-1 0,0-1,1 0,-2 0,1-1,-1 0,1 0,-1-1,-1 0,1 0,-1 0,0-1,-1 0,1 0,-1-1,-1 0,4-6,4-10</inkml:trace>
  <inkml:trace contextRef="#ctx0" brushRef="#br0" timeOffset="648.891">684 814,'40'-1,"0"-2,0-1,-1-3,1-1,-1-1,-1-3,10-5,63-50,-108 64,1 0,-1 0,0-1,0 1,0-1,-1 0,1 0,-1 0,0 0,0 0,0 0,0 0,-1-1,0 1,0-1,0 1,0-1,-1 1,0-1,0 0,0 1,0-1,-1 1,0-1,0 1,-1-3,-1 3,-1 0,1 0,-1 1,0-1,0 1,0 0,-1 0,1 1,-1-1,0 1,1 0,-1 0,0 1,0-1,0 1,0 0,0 1,-1-1,1 1,0 0,0 0,0 1,0-1,0 1,-1 0,1 1,0-1,1 1,-1 0,0 0,1 0,-4 3,0-1,0 0,0 1,0 0,1 1,0 0,0 0,0 1,1-1,0 1,0 1,1-1,0 1,0 0,1 0,0 0,0 1,1-1,0 1,0 0,1 0,0 0,1 0,0 1,1-1,0 0,0 0,1 1,0-1,0 0,1 0,0 0,1 0,0-1,0 1,1 0,2 1,-1-2,1-1,-1-1,1 1,1-1,0 0,-1 0,2-1,-1 0,1 0,-1-1,1 0,0 0,1-1,-1 0,1 0,-1-1,1 0,0-1,0 0,0 0,0-1,9 0,0 0,0-1,0-1,0-1,-1 0,1-1,-1-1,0-1,16-7,-6 1,1-1,-2-1,0-2,0 0,-2-2,0-1,-1 0,17-20,1-7,-13 16,0-2,-2 0,-2-2,-1 0,-1-2,-1-4,-7 9,-2 0,-2-1,0-1,-2 0,-2 0,-1 0,-1-1,-2 1,-1-1,-3-6,3 37,0 1,-1-1,0 1,1-1,-1 1,0-1,0 1,-1-1,1 1,0 0,-1-1,1 1,-1-1,0 1,0 0,0-1,0 1,0 0,-1 0,1 0,0 0,-1 0,0 0,1 0,-1 1,0-1,0 0,0 1,0 0,0-1,-1 1,1 0,0 0,0 0,-1 1,1-1,-1 0,1 1,0 0,-1-1,1 1,-1 0,1 0,-1 0,1 1,-1-1,1 1,-1-1,-1 1,-6 9,0 0,0 1,1 0,0 1,1-1,0 2,1-1,1 1,0 0,0 0,1 1,1 0,0 0,-1 13,-5 33,2 0,3 1,2-1,3 1,4 8,-2 26,-1-64,2-1,0 0,3 0,0-1,2 0,1 0,1 0,9 15,-16-36,-10-16,-2-5</inkml:trace>
  <inkml:trace contextRef="#ctx0" brushRef="#br0" timeOffset="834.494">1332 533,'58'-5,"28"-2,5 1,-9 1,-8 1,-12 2,-12 1,-10 0,-11 1</inkml:trace>
  <inkml:trace contextRef="#ctx0" brushRef="#br0" timeOffset="1501.042">1841 786,'26'2,"0"-2,1-1,-1-1,0-2,0 0,-1-2,0 0,0-2,0-1,-1-1,0-1,-1-1,0-1,16-12,-33 19,0 1,0-1,-1-1,0 1,0-1,0 0,-1 0,0 0,-1-1,1 1,-2-1,1 0,-2 5,0 0,-1 1,1-1,-1 0,0 1,0-1,0 0,0 1,0-1,-1 0,1 1,-1-1,0 0,0 1,1-1,-2 1,1-1,0 1,0 0,-1-1,0 1,1 0,-1 0,0 0,0 0,0 0,0 1,0-1,0 0,-1 1,1 0,-1-1,1 1,-1 0,1 1,-1-1,-1 0,-4-1,-1 0,0 0,0 1,0 0,0 1,0 0,0 0,0 1,0 0,0 1,1 0,-1 0,0 1,1 0,0 0,-1 1,2 0,-1 1,0-1,1 2,0-1,-6 6,-2 2,1 1,0 0,1 1,1 0,0 1,1 1,1 0,0 0,-6 19,14-32,0 1,0 0,1 0,-1 0,1 0,0 0,1 0,-1 0,1 0,0 1,1-1,-1 0,1 0,0 0,0 0,0 0,1 0,0 0,0-1,0 1,0 0,1-1,0 0,0 0,0 0,0 0,1 0,0 0,-1-1,1 0,0 0,1 0,-1 0,1 0,-1-1,1 0,0 0,-1 0,1-1,0 0,0 1,0-2,1 1,14 2,0 0,0-2,1 0,-1-2,0 0,0-1,0-1,0 0,0-2,-1 0,0-2,0 0,5-4,-2 2,-1-2,0 0,-1-2,-1 0,0-1,0-1,-2-1,13-13,-14 11,0 0,-1-1,-1-1,-1 0,-1-1,0 0,-2-1,-1 0,0-1,-2 0,0 0,0-8,-7 30,1-1,-1 1,1-1,-1 1,0-1,0 1,0-1,0 1,0-1,0 0,0 1,0-1,-1 1,1-1,-1 1,1-1,-1 1,1-1,-1 1,0 0,0-1,0 1,1 0,-1 0,-1 0,1-1,0 1,0 0,0 0,0 1,-1-1,1 0,0 0,-1 1,1-1,-1 0,1 1,-1-1,1 1,-1 0,1 0,-1 0,1-1,-1 1,0 1,1-1,-1 0,1 0,-1 0,1 1,-1-1,1 1,-1-1,0 1,-3 1,1 0,-1 0,1 0,-1 1,1 0,0 0,0 0,0 0,0 0,1 1,-1-1,1 1,0 0,0 0,0 1,1-1,-1 0,1 1,0 0,0-1,1 1,-1 0,1 0,0 0,1 0,-1 0,1 0,0 0,0 0,1 0,-1 0,1 0,0 0,0 0,1-1,-1 1,1 0,0-1,1 1,-1-1,1 1,0-1,0 0,0 0,0-1,1 2,68 34,-63-35,0 0,0 0,-1 1,1 0,-1 0,0 1,0 0,-1 0,0 1,0 0,0 0,-1 1,0 0,2 3,-5-3,0 0,0 1,-1-1,0 1,0-1,-1 1,0 0,-1-1,0 1,0 0,-1 0,0-1,0 1,-1 0,0-1,-1 0,0 1,-3 6,-5 9</inkml:trace>
  <inkml:trace contextRef="#ctx0" brushRef="#br0" timeOffset="2137.074">2857 927,'215'-309,"-212"305,76-83,-78 87,0 1,1 0,-1 0,0 0,0 0,0 0,0 0,0 0,0 0,0 0,0 0,0 0,-1 1,1-1,0 0,-1 1,1-1,-1 0,0 1,1-1,-1 1,0-1,0 0,0 1,0-1,0 1,0-1,0 1,0-1,-1 1,1-1,0 0,-1 1,1-1,-1 0,0 1,1-1,-1 0,-7 26,4-18,1 0,0 0,1 0,0 0,1 1,-1-1,2 0,-1 1,2-1,-1 0,1 1,1 1,-2-9,1 0,0 0,0-1,0 1,0 0,1 0,-1 0,0-1,1 1,-1-1,1 1,0-1,-1 0,1 1,0-1,0 0,0 0,0 0,0 0,0-1,0 1,0-1,0 1,0-1,0 0,0 1,0-1,0 0,1 0,-1-1,0 1,0 0,0-1,0 1,0-1,2 0,69-39,41-80,-113 119,0 0,0 0,0 0,-1 1,1-1,0 0,0 0,0 1,0-1,0 1,0-1,1 1,-1-1,0 1,0-1,0 1,0 0,1 0,-1 0,0-1,0 1,0 0,1 1,-1-1,0 0,0 0,0 0,0 1,1-1,-1 1,0-1,0 1,0-1,0 1,0 0,0-1,0 1,0 0,0 0,-1-1,1 1,0 0,0 0,-1 0,1 0,0 0,-1 1,1-1,-1 0,0 0,1 0,-1 0,0 0,0 1,1-1,-1 1,5 77,-5-72,-2 23,1-21,0 0,1 0,0 1,0-1,1 0,0 0,1 0,0 0,0 0,1 0,2 4,7 6</inkml:trace>
  <inkml:trace contextRef="#ctx0" brushRef="#br0" timeOffset="2384.417">3788 730,'-15'24,"1"3,2-3</inkml:trace>
  <inkml:trace contextRef="#ctx0" brushRef="#br0" timeOffset="2536.23">3760 222</inkml:trace>
  <inkml:trace contextRef="#ctx0" brushRef="#br0" timeOffset="2887.273">3901 843,'17'-19,"-1"-1,0-1,-1 0,-2-1,0-1,-1 0,-2 0,1-6,-8 24,14-30,-16 34,-1 1,1 0,-1-1,1 1,-1-1,1 1,-1 0,1-1,-1 1,1 0,0 0,-1 0,1-1,-1 1,1 0,0 0,-1 0,1 0,0 0,-1 0,1 0,0 0,-1 0,1 0,-1 1,1-1,0 0,-1 0,1 1,-1-1,1 0,0 1,-1-1,1 0,-1 1,1-1,-1 1,0-1,1 1,-1-1,1 1,-1-1,0 1,1-1,-1 1,0 0,0-1,0 1,1-1,-1 1,0 0,0 0,20 36,-15-27,0 0,1 0,0 0,0-1,1 0,0 0,0-1,1 0,0 0,3 1,-7-5,-1-1,0 0,1 0,0-1,-1 1,1-1,0 0,0 0,1 0,-1 0,0-1,1 0,-1 0,1 0,-1 0,1-1,-1 1,1-1,-1 0,1-1,-1 1,1-1,-1 0,1 0,-1 0,0-1,1 0,-1 0,0 0,0 0,0 0,-1-1,1 1,0-1,-1 0,1-2,27-67,-26 48</inkml:trace>
  <inkml:trace contextRef="#ctx0" brushRef="#br0" timeOffset="3219.421">4352 758,'37'-18,"-2"-1,0-1,-1-2,-1-2,-1-1,27-27,-20-10,-39 60,1 1,-1 0,1-1,-1 1,0-1,0 1,0 0,0-1,0 1,0-1,0 1,0-1,-1 1,1 0,0-1,-1 1,0 0,1-1,-1 1,1 0,-1 0,0 0,0-1,0 1,0 0,0 0,0 0,0 0,0 1,0-1,0 0,-1 0,1 1,0-1,0 0,-1 1,1-1,-1 1,1 0,0 0,-1-1,1 1,-1 0,1 0,0 0,-1 0,1 1,-1-1,-10 1,1 1,-1 0,1 1,-1 1,1-1,0 2,1-1,-1 2,1-1,0 1,0 1,0 0,1 0,1 1,-1 0,-1 3,3-4,1 1,0-1,0 1,0 0,1 1,1-1,-1 1,1 0,1 0,0 0,0 1,1-1,0 1,0-1,1 1,1 0,-1-1,2 1,-1 0,1 0,1-1,0 1,0-1,1 1,0-1,1 0,-1 0,2 0,-1-1,2 1,-1-1,1 0,0-1,0 1,1-1,0-1,7 6,155 83,-142-83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6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3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02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449 598,'-5'-5,"-1"0,0 1,-1 0,1 0,-1 1,0 0,0 0,0 0,0 1,0 0,0 0,-1 1,1 0,-1 0,1 1,-1 0,1 0,0 1,-1 0,1 0,-1 0,1 1,0 0,0 1,0 0,0 0,-1 1,-14 4,1 1,0 1,1 0,0 2,1 0,0 1,1 1,0 1,1 0,-10 14,23-25,1 0,0-1,1 1,-1 0,1 1,0-1,0 0,0 1,1-1,-1 1,1 0,0-1,0 1,1 0,-1 0,1 0,0-1,1 1,-1 0,1 0,0-1,0 1,0 0,1-1,0 1,-1-1,2 0,-1 1,0-1,1 0,0 0,0-1,0 1,0 0,1-1,-1 0,1 0,0 0,0 0,0-1,0 1,1-1,-1 0,0-1,2 1,15 1,0 0,1-2,-1 0,1-2,0 0,-1-2,0 0,1-1,-2-1,1-1,0-1,-1-1,0-1,-1 0,0-1,-1-2,3-1,65-56,24-10,-106 78,-1 1,0-1,0 1,1 0,-1 0,0 1,0-1,1 1,-1-1,0 1,0 0,0 0,0 1,0-1,0 1,0-1,-1 1,1 0,0 0,-1 0,1 0,-1 1,0-1,0 0,0 1,0 0,0 0,-1-1,1 1,-1 0,0 0,1 0,-1 0,-1 1,1 0,21 31,-18-30,0 0,0-1,1 0,-1 0,1 0,0 0,0-1,0 0,0 0,1 0,-1-1,1 1,0-1,0-1,-1 1,1-1,0 0,0-1,1 1,-1-1,0 0,0 0,0-1,0 0,0 0,0-1,0 1,-1-1,1-1,0 1,-1-1,0 0,1 0,-1 0,-1-1,4-1,142-164,-98 103,12 18,-63 50,1-1,-1 1,1-1,-1 1,1 0,-1-1,0 1,0 0,0 0,0 0,0 0,0 0,0 0,-1 0,1 0,-1 0,1 0,-1 1,0-1,0 0,0 0,0 0,0 0,0 0,-1 1,0 0,1 2,-3 227,3-231,0 0,-1 0,1 1,0-1,0 0,0 0,0 0,0 1,0-1,0 0,0 0,0 1,1-1,-1 0,0 0,1 0,-1 0,1 0,0 0,-1 0,1 0,0 0,-1 0,1 0,0 0,0 0,0 0,0-1,0 1,0 0,0 0,0-1,0 1,0-1,0 1,0-1,0 0,1 1,-1-1,0 0,0 0,0 0,1 0,-1 0,0 0,0 0,1 0,-1-1,0 1,0 0,0-1,0 1,0 0,1-1,-1 0,0 1,0-1,0 0,0 1,-1-1,1 0,0 0,0 0,188-167,-34 36,-123 111,-31 20,-1 1,1 0,-1-1,1 1,-1 0,1 0,-1-1,1 1,-1 0,1 0,-1 0,1 0,0 0,-1 0,1 0,-1 0,1 0,0 0,-1 0,1 0,-1 0,1 0,-1 0,1 0,0 1,-1-1,1 0,-1 0,1 1,-1-1,1 0,-1 1,0-1,1 1,-1-1,1 1,-1-1,0 0,1 1,-1 0,0-1,1 1,-1-1,0 1,0-1,0 1,0-1,1 1,-1 0,0-1,0 1,0-1,0 1,0-1,0 1,-1 0,1-1,0 1,-22 86,18-80,1 1,0-1,1 1,-1 0,1 0,1 0,0 0,0 0,0 1,1-1,0 0,1 0,0 1,1 4,22 12,-8-23</inkml:trace>
  <inkml:trace contextRef="#ctx0" brushRef="#br0" timeOffset="535.819">1973 541,'-6'5,"0"0,1 0,-1 0,1 0,1 1,-1 0,1 0,0 0,0 0,1 1,-3 6,-2 2,2-4,0 1,1-1,0 1,1 0,0 0,1 1,1-1,0 1,0-1,1 3,1-11,0 1,0 0,1-1,-1 1,1-1,0 1,1-1,-1 0,1 1,-1-1,1 0,1 0,-1 0,0 0,1-1,0 1,0 0,0-1,0 0,1 0,-1 0,1 0,0-1,0 1,0-1,0 0,0 0,0 0,3 0,4 0,0-1,0 0,0 0,1-1,-1-1,0 0,1 0,-1-1,0 0,0-1,-1-1,1 1,0-2,-1 1,0-2,0 1,-1-1,1-1,-1 1,-1-2,1 1,-1-1,4-7,19-21,-1-2,-3-1,-1-1,-2-1,-1-1,-3-1,5-17,-17 35,-1-1,-2-1,0 1,-1-1,-2 0,-1 0,-1 1,-1-1,-1 0,-2 0,-3-13,6 34,0 1,-1-1,1 1,-1 0,0 0,0-1,-1 1,0 1,1-1,-2 0,1 1,0-1,-1 1,0 0,0 0,0 0,-1 1,1 0,-1 0,0 0,0 0,0 1,0-1,0 1,0 1,-1-1,1 1,-1 0,1 0,-1 0,1 1,-1 0,1 0,-1 0,0 1,1 0,-1 0,1 0,0 1,-1 0,1 0,0 0,-1 1,-2 2,-1 1,1 0,0 1,1 0,0 0,0 1,0 0,1 0,0 0,1 1,-1 0,2 0,-1 1,2-1,-1 1,1 0,0-1,1 2,0-1,-2 24,0 0,2 0,2 0,1 0,2 4,0-9,0 0,2 0,2-1,0 0,2 0,1 0,1-1,1 0,1-1,2-1,0 0,2-1,1-1,1-1,0 0,2-1,0-1,2-1,0-1,1-2,24 14,-39-25,0 0,1-1,0 0,-1-1,2 0,-1 0,0-1,0-1,1 1,-1-2,1 1,-1-2,1 1,-1-1,2-1,6-5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54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11064 847,'0'34,"0"10</inkml:trace>
  <inkml:trace contextRef="#ctx0" brushRef="#br0" timeOffset="150.292">10979 367</inkml:trace>
  <inkml:trace contextRef="#ctx0" brushRef="#br0" timeOffset="466.877">11374 0,'3'110,"6"-1,4 0,5-1,5 2,8 138,-17-164,-12-60</inkml:trace>
  <inkml:trace contextRef="#ctx0" brushRef="#br0" timeOffset="736.635">11882 706,'-5'34,"-1"20,0 6,1-2,1-12</inkml:trace>
  <inkml:trace contextRef="#ctx0" brushRef="#br0" timeOffset="952.418">11854 254,'0'0</inkml:trace>
  <inkml:trace contextRef="#ctx0" brushRef="#br0" timeOffset="2736.527">13773 199,'0'-10,"0"-3</inkml:trace>
  <inkml:trace contextRef="#ctx0" brushRef="#br0" timeOffset="2582.976">13801 537,'-24'38,"-13"18,0-1</inkml:trace>
  <inkml:trace contextRef="#ctx0" brushRef="#br0" timeOffset="3010.371">13999 509,'2'18,"1"1,1-1,1 0,0-1,2 1,0-1,0 0,2-1,0 0,1 0,0-1,1 0,1-1,1 0,9 8,-17-19,0 0,0-1,0 1,0-1,1 0,-1-1,1 1,-1-1,1 0,-1-1,1 1,0-1,-1 0,1-1,0 1,-1-1,1 0,-1-1,1 1,-1-1,0 0,0 0,0-1,0 0,0 1,0-2,-1 1,1 0,3-5,6-5,0-1,-1 0,0-1,-1-1,-1 0,-1 0,0-1,0-3,-2 4,0 0,-1 0,-1-1,-1 0,0 0,-2-1,1 1,-1-18,-2 10</inkml:trace>
  <inkml:trace contextRef="#ctx0" brushRef="#br0" timeOffset="3531.923">14648 791,'230'-280,"-229"279,-1-1,1 1,0-1,-1 1,1-1,0 1,0-1,0 1,0-1,0 1,0 0,0 0,0 0,1 0,-1 0,0 0,1 0,-1 0,1 0,-1 0,1 1,-1-1,1 1,0-1,-1 1,1 0,0-1,-1 1,1 0,0 0,-1 0,1 0,0 1,-1-1,1 0,0 1,-1-1,1 1,-1-1,1 1,-1 0,1 0,-1 0,1 0,-1 0,0 0,0 0,1 0,-1 0,0 1,0-1,0 0,0 1,0-1,-1 1,1-1,0 1,-1 0,10 40,-11-38,1 0,0 0,0 0,1 0,-1 0,1-1,0 1,0 0,0 0,0 0,1-1,-1 1,1-1,0 1,0-1,0 0,1 0,-1 1,1-2,0 1,0 0,0-1,0 1,0-1,0 0,1 0,-1 0,1 0,-1-1,1 1,0-1,0 0,0 0,-1-1,3 1,10-3,1-1,-1 0,1-1,-1-1,0 0,-1-2,1 0,-1 0,-1-1,13-9,15-7,-11 6,74-26,-103 45,1 0,-1 0,0 0,1 1,-1-1,0 1,0-1,0 1,0 0,0-1,0 1,-1 0,1 0,-1 1,1-1,-1 0,0 0,0 1,0-1,0 1,0-1,0 1,-1-1,1 1,-1-1,0 1,0 0,1-1,-2 1,1-1,0 1,-1 0,1-1,-1 2,1 11,1 1,1 0,0-1,1 1,1 0,0-1,1 0,1 0,1 0,3 5,2 0</inkml:trace>
  <inkml:trace contextRef="#ctx0" brushRef="#br0" timeOffset="1785.449">12192 0,'11'52,"35"250,-46 195,0-497,0 0,1-1,-1 1,1 0,-1-1,1 1,-1 0,1 0,-1 0,1-1,-1 1,1 0,-1 0,1 0,-1 0,1 0,-1 0,1 0,-1 0,1 0,-1 0,1 0,-1 1,1-1,-1 0,1 0,-1 0,1 1,-1-1,1 0,-1 0,1 1,-1-1,0 0,1 1,-1-1,0 1,1-1,-1 0,0 1,1-1,-1 1,0-1,0 1,0-1,1 1,-1-1,0 1,0-1,0 1,0-1,0 1,0-1,0 1,0 0,0-1,0 1,0-1,0 1,-1-1,1 1,0-1,0 1,0-1,-1 1,1-1,31-40,-24 30,145-179,-145 181,4-5,0 1,1 0,0 0,1 1,0 1,1 0,0 1,0 0,1 1,0 1,1 0,-1 1,1 1,0 0,15-1,-28 6,0 0,0 1,0-1,-1 1,1 0,0 0,-1 0,1 0,-1 1,1-1,-1 1,0-1,1 1,-1 0,0 0,0 0,0 0,-1 0,1 0,0 1,-1-1,1 0,-1 1,0 0,0-1,0 1,0 0,0-1,-1 1,1 0,-1 0,0-1,0 1,0 2,-8 102,3-88,-2 0,0-1,0 1,-2-1,-1-1,0 1,-1-2,-1 1,0-2,-1 1,-1-2,0 0,-1-1,0 0,-1-1,-1-1,-12 7,18-13,-1 1,0-1,0-1,0 0,-1-1,1 0,-1-1,0-1,0 0,0 0,0-1,-8-2,18 2,0-1,0 0,0 0,0 0,1 0,-1 0,0-1,1 0,-1 1,1-1,0 0,-1 0,1 0,0 0,0-1,0 1,1 0,-1-1,0 1,1-1,0 0,-1 0,-5-17</inkml:trace>
  <inkml:trace contextRef="#ctx0" brushRef="#br0" timeOffset="2338.637">12785 904,'14'-7,"58"-28,-1-4,-2-2,32-28,-82 55,-2 0,0-1,-1-1,0 0,-1-1,-1-1,-1 0,0-1,-2-1,0 0,-1 0,-1-1,-1 0,5-21,-12 39,1-1,-1 1,0-1,-1 1,1-1,-1 1,1-1,-1 1,0-1,-1 1,1-1,0 1,-1-1,0 1,0-1,0 1,0-1,-1 1,1 0,-1 0,0 0,0 0,0 0,0 0,0 0,-1 1,1-1,-1 1,0 0,0-1,0 1,0 1,0-1,0 0,0 1,-1-1,0 1,-2 0,-1-1,0 1,0 1,0 0,0 0,0 0,0 1,0 0,0 0,0 0,0 1,0 0,1 1,-1-1,1 1,-1 1,1-1,0 1,1 0,-1 0,1 1,0 0,0 0,0 0,0 0,1 1,0 0,0 0,1 0,0 0,0 1,0-1,1 1,-1-1,2 1,-1 0,1 3,0-6,2-1,-1 1,0-1,1 0,-1 1,1-1,0 1,0-1,1 0,-1 0,1 0,-1 0,1 0,0 0,0 0,0 0,1-1,-1 1,0-1,1 1,0-1,0 0,0 0,0 0,0-1,0 1,0-1,2 1,101 27,-97-28,25 5,-28-7,1 0,-1 1,1 0,-1 1,1-1,-1 1,1 1,-1-1,1 1,-1 0,0 0,0 1,0 0,0 0,-1 1,1-1,-1 1,0 0,0 0,0 1,0 0,-1 0,0 0,0 0,0 0,-1 1,0 0,0 0,0 0,-1 0,1 0,-1 3,-2 2,-1-1,-1 1,1-1,-2 0,1 0,-2 0,1 0,-1 0,-1 0,1-1,-2 0,-3 5,-6 14,14-28,0 1,1 0,-1-1,1 1,-1 0,1 0,-1 0,1-1,-1 1,1 0,0 0,0 0,-1 0,1 0,0 0,0 0,0 0,0 0,0 0,0 0,0 0,0 0,0 0,1 0,-1-1,0 1,1 0,-1 0,0 0,1 0,-1 0,1-1,0 1,-1 0,1 0,0-1,-1 1,1 0,0-1,-1 1,1-1,0 1,0-1,0 1,0-1,0 0,0 1,-1-1,1 0,0 0,0 0,0 1,0-1,0 0,0 0,0-1,0 1,0 0,0 0,1-1,11-3</inkml:trace>
  <inkml:trace contextRef="#ctx0" brushRef="#br0" timeOffset="-1529.259">8975 847,'17'2,"-1"-1,1-1,0 0,0-2,-1 0,1 0,-1-2,1 0,-1 0,0-2,-1 0,0-1,0 0,5-4,39-53,-58 62,0 0,0 0,0 0,-1 0,1 0,0 0,-1 0,0 0,1 0,-1 0,0 0,0 0,0 0,0 0,0 0,0 0,-1 0,1 0,-1 0,1 0,-1 0,0 0,0 0,0 0,0 1,0-1,0 0,-1 1,1-1,0 1,-1-1,1 1,-1-1,0 1,1 0,-1 0,0 0,0 0,0 0,-1 0,-8-2,0 1,0 0,1 0,-1 2,-1-1,1 1,0 1,0 0,0 0,1 1,-1 1,0 0,1 0,-1 1,1 0,0 1,0 0,1 1,0 0,0 0,0 1,0 0,1 0,1 1,-1 1,1-1,0 1,1 0,0 0,-2 6,5-9,1 1,0 0,0 0,0-1,1 1,0 0,0 0,0 1,1-1,0 0,1 0,0 0,0 0,0 0,1 0,0-1,0 1,1 0,0-1,0 0,0 1,1-1,0-1,1 2,6 8,1-2,0 1,1-2,0 0,1 0,0-1,1-1,0-1,3 1,-9-5,-1-1,1-1,1 1,-1-2,0 1,1-1,-1-1,1 1,0-2,-1 1,1-1,0-1,-1 0,1 0,0-1,-1 0,0-1,1 0,-1 0,0-1,-1 0,1-1,3-2,54-28,-35 18</inkml:trace>
  <inkml:trace contextRef="#ctx0" brushRef="#br0" timeOffset="-502.571">9906 677,'-23'15,"1"1,0 0,1 2,1 0,0 2,2 0,0 1,1 0,1 2,2 0,-11 22,22-42,1 1,0 0,0 0,0 1,1-1,-1 0,1 1,0-1,0 0,1 1,-1-1,1 1,0-1,0 1,1-1,-1 1,1-1,0 1,0-1,1 1,-1-1,1 0,0 0,0 0,0 0,0 0,1 0,0-1,0 1,0-1,0 0,0 0,1 0,-1 0,1-1,0 1,3 1,0-1,0-1,0 1,0-1,1-1,-1 0,0 0,1 0,-1-1,0 0,1 0,-1-1,1 0,-1 0,0-1,0 0,0 0,0 0,0-1,0 0,0-1,-1 1,0-1,0-1,1 0,10-8,0-1,0-1,-2 0,0-1,-1-1,0 0,7-13,-10 11,-2 1,1-2,-2 1,-1-1,0 0,2-15,-25 59,10 0,2 1,1-1,0 1,2 0,2 23,-10 95,-49 63,40-156,3 0,2 1,2 0,3 1,0 15,21 26,-12-90,0-1,0 0,0 1,1-1,-1 0,1 1,-1-1,1 0,-1 0,1 0,0 0,0-1,0 1,0-1,1 1,-1-1,0 1,1-1,-1 0,1 0,-1 0,1-1,-1 1,1-1,-1 1,1-1,0 0,-1 0,1 0,0 0,-1 0,1-1,1 1,12-6,-1 0,0-1,0-1,-1 0,0-1,0-1,-1 0,0 0,-1-1,0-1,10-13,-6 9,-12 13,0 1,0-1,0 1,-1-1,1 0,-1 0,0-1,0 1,0-1,0 0,-1 1,0-1,1 0,-1-1,-1 1,1 0,0 0,-1-1,0 1,0-1,-1 1,1-1,-1 0,0 1,0-1,0 1,-1-1,1 1,-1-1,0 1,-1-1,1 1,-1 0,-1-3,-2 1,-1 1,0-1,0 1,-1 0,1 1,-1-1,0 2,0-1,-1 1,1 0,-1 0,1 0,-1 1,0 1,0-1,0 1,0 1,-7 0,-14-5,-253-10,454-29,-114 28,0-1,-1-4,-1-1,8-8,-49 22</inkml:trace>
  <inkml:trace contextRef="#ctx0" brushRef="#br0" timeOffset="-197.469">10357 763,'2'13,"1"0,0-1,1 1,0-1,1 0,1 0,-1 0,2 0,0-1,0 0,1-1,0 0,1 0,0 0,0-1,1-1,1 0,7 6,-12-12,-1 0,0-1,1 1,-1-1,1 0,-1-1,1 1,-1-1,1 0,-1-1,1 1,-1-1,1 0,-1 0,1-1,-1 0,0 0,0 0,0 0,0-1,0 0,0 0,-1 0,0 0,1-1,-1 0,0-1,8-6,0-2,-1 0,-1 0,0-1,-1 0,0-1,-1 0,2-6,27-75,-29 78</inkml:trace>
  <inkml:trace contextRef="#ctx0" brushRef="#br0" timeOffset="-8215.606">537 763,'-4'-4,"0"0,0 1,0-1,0 1,-1 0,1 1,-1-1,0 1,0-1,0 1,0 1,0-1,0 1,0 0,0 0,-1 1,1-1,0 1,-1 0,1 1,0-1,0 1,-1 0,1 0,0 1,0-1,0 1,0 0,0 1,1-1,-1 1,0 0,-6 4,0 0,0 1,1 1,0-1,1 1,-1 1,2 0,-1 0,1 1,1 0,0 0,1 1,0 0,1 0,0 0,0 1,2-1,0 1,0 0,1 0,0 4,2-12,0 0,1 0,-1 0,1 0,0 0,1 0,-1-1,1 1,0-1,0 1,0-1,1 1,-1-1,1 0,0 0,1-1,-1 1,0-1,1 1,0-1,0 0,0 0,0-1,0 1,1-1,-1 0,1 0,-1 0,1-1,0 0,0 0,0 0,0 0,-1-1,1 0,0 0,0 0,0 0,0-1,0 0,0 0,0 0,-1-1,1 1,-1-1,1 0,-1-1,1 0,24-13,-2-1,0-1,-1-2,-1 0,-1-2,5-7,43-36,44-44,-114 107,0 1,0 0,0-1,0 1,0 0,0 0,0 1,1-1,-1 0,0 1,0-1,1 1,-1 0,0-1,1 1,-1 1,0-1,1 0,-1 0,0 1,0-1,1 1,-1 0,0 0,0 0,0 0,0 0,0 0,0 0,0 1,0-1,-1 1,1-1,0 1,-1 0,1 0,-1-1,0 1,1 0,-1 0,0 1,0-1,-1 0,1 0,0 0,-1 1,1-1,-1 0,0 0,0 1,0-1,0 0,0 1,2 6,0 0,0 0,1 0,0-1,1 1,0-1,0 0,1 0,0 0,0 0,1-1,0 0,0-1,1 1,0-1,0 0,0 0,1-1,4 2,11 3,-1-2</inkml:trace>
  <inkml:trace contextRef="#ctx0" brushRef="#br0" timeOffset="-7299.554">2174 677,'-1'-1,"0"-1,-1 0,1 1,-1-1,1 1,-1-1,1 1,-1 0,0 0,0-1,1 1,-1 1,0-1,0 0,0 0,0 1,0-1,0 1,0-1,0 1,0 0,-1 0,1 0,0 0,0 0,0 1,0-1,0 0,-1 1,-21 5,0 1,0 0,1 2,0 0,1 2,0 1,-13 9,33-20,2-1,-59 42,58-41,0 0,0 0,0 0,0 0,0 0,1 0,-1 0,0 1,0-1,1 0,-1 0,1 1,-1-1,1 0,0 1,0-1,-1 0,1 1,0-1,0 1,0-1,0 0,0 1,1-1,-1 0,0 1,1-1,-1 0,1 1,-1-1,1 0,0 0,-1 0,1 1,0-1,0 0,0 0,0 0,0 0,0 0,0-1,0 1,0 0,0 0,0-1,1 1,-1-1,1 1,183 62,-170-57,-12-6,0 1,0-1,-1 1,1-1,0 1,-1 0,1 0,0 0,-1 0,1 1,-1-1,0 0,1 1,-1 0,0 0,0 0,0 0,0 0,0 0,-1 0,1 0,0 1,-1-1,0 1,0-1,0 1,0 0,0-1,0 1,-1 0,1-1,-1 1,1 0,-1 0,0 0,-1-1,1 1,0 0,-1 0,0 2,-6 4,-1 0,1-1,-2 0,1 0,-1-1,-1 0,1 0,-1-1,0 0,0-1,-1 0,0-1,1 0,-2 0,1-1,0-1,-1 0,-24 9,-43 6,66-30,18 3</inkml:trace>
  <inkml:trace contextRef="#ctx0" brushRef="#br0" timeOffset="-6733.769">2484 763,'-5'6,"0"1,0 0,1 1,-1-1,2 1,-1 0,1 0,0 0,1 0,0 0,0 1,1-1,0 1,0-1,1 1,0 0,1-1,-1 1,2-1,1 8,-2-14,-1 1,1 0,0-1,0 0,0 1,0-1,0 1,0-1,1 0,-1 0,1 0,-1 0,1 0,0 0,0 0,0-1,0 1,0-1,1 1,-1-1,0 0,0 0,1 0,-1 0,1 0,-1 0,1-1,0 1,-1-1,1 0,-1 0,1 0,0 0,-1 0,1 0,1-1,86-41,-59 14,0-2,-2-1,-1-2,22-34,-33 44,-16 21,-1 1,1-1,0 0,-1 0,1 0,0 0,0 1,0-1,1 0,-1 1,0-1,1 1,-1-1,1 1,-1 0,1 0,-1 0,1 0,0 0,0 0,-1 0,1 0,0 1,0-1,0 0,0 1,0 0,0 0,0-1,0 1,0 0,0 1,0-1,0 0,0 0,0 1,0-1,0 1,0 0,-1 0,1 0,0-1,0 2,-1-1,1 0,0 0,0 2,9 19,-1 0,-2 1,0 0,-1 0,-2 1,0 0,-2 0,1 21,13 262,-14-274,-2-1,0 0,-3 0,0 1,-2-1,-1 0,-2-1,-1 0,-2 0,-1 0,-1-1,-1-1,-2 0,-1-1,-8 10,18-30,1-1,-1-1,-1 1,1-1,-1 0,0 0,0-1,-1 0,0 0,0-1,-2 1,8-4,0 0,0 0,0-1,-1 1,1 0,0-1,-1 1,1-1,-1 0,1 0,0 0,-1 0,1 0,-1-1,1 1,0-1,-1 1,1-1,0 0,0 0,0 0,-1 0,1 0,0 0,0-1,1 1,-1-1,0 0,0 1,1-1,-1 0,1 0,-1 0,1 0,0 0,0 0,0 0,0 0,0-1,1 1,-1 0,0-1,1 0,-3-18,1 1,1-1,1 0,1 0,1 0,0 1,2-1,0 1,1-1,1 1,2 1,6-14,1-13,70-165,-72 182</inkml:trace>
  <inkml:trace contextRef="#ctx0" brushRef="#br0" timeOffset="-6251.31">3359 621,'-18'9,"6"-5,0 1,1 1,0 0,0 0,1 1,-1 1,2-1,-1 2,1-1,0 1,1 1,0-1,0 2,7-9,0 0,0 0,0 0,1 1,-1-1,1 0,0 0,0 0,0 0,0 0,0 1,0-1,0 0,0 0,1 0,-1 0,1 0,0 0,0 0,0 0,0 0,0 0,0 0,0 0,0-1,1 1,-1 0,1-1,-1 1,1-1,0 0,-1 1,1-1,1 0,75 37,-50-27,-25-10,1-1,-1 1,1 0,-1 0,1 1,-1-1,0 1,0-1,0 1,1 0,-2 0,1 1,0-1,0 0,-1 1,1 0,-1-1,0 1,0 0,0 0,0 1,0-1,-1 0,0 1,1-1,-1 0,-1 1,1 0,0-1,-1 1,1-1,-1 1,0 0,-1-1,1 1,0-1,-1 1,0 0,0-1,0 0,-1 2,-93 69,23-32,71-41,0 0,-1-1,1 1,0 0,-1-1,1 1,-1-1,1 1,-1-1,1 0,-1 0,1 0,-1 1,0-1,1-1,-1 1,1 0,-1 0,1-1,-1 1,1 0,-1-1,1 0,0 1,-1-1,1 0,0 0,-1 1,1-1,0 0,0 0,0-1,0 1,0 0,0 0,0 0,0-1,0 1,0 0,1-1,-1 1,1-1,-1 1,1-1,0 1,-1-1,1 1,0-2,0-12</inkml:trace>
  <inkml:trace contextRef="#ctx0" brushRef="#br0" timeOffset="-5915.456">3754 283,'7'28,"-2"1,0-1,-2 1,-1 0,-1 1,-2-1,-1 0,-1 0,-4 17,4-27,-6 223,-14-104,14-108,2-24</inkml:trace>
  <inkml:trace contextRef="#ctx0" brushRef="#br0" timeOffset="-5666.043">3500 706,'38'-5,"28"-6,6-1,-3 1,-9 2,-10 4,-9 1,-6 3,-4 0,-3 1,-2 1,-4 4,-7 2</inkml:trace>
  <inkml:trace contextRef="#ctx0" brushRef="#br0" timeOffset="-5331.653">4093 819,'13'-1,"-1"-2,1 0,-1 0,1-1,-1 0,0-1,-1-1,1 0,-1 0,0-1,-1-1,0 0,0 0,0-1,-1 0,-1-1,1 1,-1-2,1-3,-8 12,0 1,0-1,-1 0,1 1,-1-1,1 0,-1 0,0 0,1 1,-1-1,0 0,0 0,-1 0,1 0,0 1,0-1,-1 0,1 0,-1 1,0-1,1 0,-1 0,0 1,0-1,0 1,0-1,0 1,-1 0,1-1,0 1,-1 0,1 0,-1 0,1 0,-1 0,1 0,-1 0,0 0,1 1,-1-1,0 0,0 1,0 0,1-1,-1 1,0 0,0 0,0 0,0 0,1 1,-1-1,0 0,0 1,0-1,1 1,-1 0,0-1,1 1,-1 0,0 0,1 0,-1 0,0 1,-8 4,-1 0,1 0,0 1,1 1,0 0,0 0,0 0,1 1,1 1,-1-1,1 1,1 1,0-1,1 1,0 0,0 0,1 1,0-1,1 1,1 0,0 0,0 0,1 12,1-20,1 1,-1 0,1-1,0 1,1 0,-1-1,1 0,-1 1,1-1,1 0,-1 0,1 0,-1 0,1 0,0-1,1 1,-1-1,0 0,1 0,0 0,0 0,0 0,0-1,0 0,0 0,1 0,-1-1,1 1,-1-1,11 3,-1-1,1 0,-1-1,1 0,0-2,0 1,0-2,11-1,20-10,-27 5</inkml:trace>
  <inkml:trace contextRef="#ctx0" brushRef="#br0" timeOffset="-4837.439">4488 960,'251'-273,"-251"272,1-1,-1 1,1 0,0 0,-1-1,1 1,0 0,0 0,0 0,0 0,0 0,0 0,0 0,0 0,0 1,1-1,-1 0,0 1,0-1,1 1,-1-1,0 1,1 0,-1-1,1 1,-1 0,0 0,1 0,-1 0,1 0,-1 0,0 1,1-1,-1 0,0 1,1-1,-1 1,0-1,1 1,-1 0,0-1,0 1,0 0,0 0,0 0,0 0,0 0,0 0,0 0,0 1,-21 133,20-132,-1-1,1 1,0-1,-1 1,1-1,0 1,1-1,-1 1,0-1,1 1,-1-1,1 0,0 1,0-1,0 0,0 1,0-1,0 0,1 0,-1 0,1 0,-1 0,1 0,0-1,0 1,0-1,0 1,0-1,0 1,0-1,0 0,1 0,-1 0,0 0,1-1,-1 1,1-1,-1 1,1-1,-1 0,1 0,-1 0,1 0,-1 0,0-1,1 1,-1-1,2 0,16-6,0 0,-1-1,0-1,-1-1,0-1,14-11,51-28,-61 37,-16 9,0 0,1 0,-1 1,1 0,-1 0,1 0,0 1,0 0,0 1,1-1,-1 1,0 0,1 1,-6 2,0 0,0 0,0 0,-1 0,1 0,0 1,-1-1,1 0,-1 1,0-1,0 1,0 0,0-1,0 1,-1 0,1 0,-1-1,0 1,1 0,-1 0,-1 0,1-1,0 1,-1 0,1 0,-1-1,0 1,0 0,0-1,0 1,0-1,-1 1,0 1,-3 15,3-14,0 0,1 0,0 0,0 0,0 0,0 0,1 1,0-1,0 0,1 0,-1 0,1 0,0 1,1-1,-1 0,1-1,0 1,0 0,0 0,1-1,0 1,0-1,0 0,0 0,4 3,9 2</inkml:trace>
  <inkml:trace contextRef="#ctx0" brushRef="#br0" timeOffset="-3446.291">6153 565,'-1'-1,"0"0,0 0,0 0,0 0,0 0,1 0,-1 0,0 0,1-1,-1 1,1 0,-1-1,1 1,0 0,-1-1,1 1,0-1,0 1,0 0,0-1,0 1,1 0,-1-1,0 1,1 0,-1-1,1 1,-1 0,1-1,-1 1,1 0,0 0,0 0,-1 0,1 0,0 0,0 0,0 0,0 0,1 0,-1 0,1 0,59-34,-48 29,27-16,-1-2,-1-1,-2-2,0-2,-2-1,-1-2,17-21,-46 47,0 1,0-1,0 0,0 0,-1 0,0 0,0-1,-1 1,0-1,0 0,-1 1,1-7,-1 11,-1 0,0 0,0-1,0 1,0 0,-1 0,1-1,-1 1,1 0,-1 0,0 0,1 0,-1 0,0 0,-1 0,1 0,0 0,0 0,-1 1,1-1,-1 0,0 1,1-1,-1 1,0 0,0 0,0-1,0 1,0 0,0 1,0-1,0 0,0 1,0-1,-1 1,1-1,0 1,0 0,-2 0,-4 2,0 0,1 0,0 1,-1 0,1 0,0 1,1 0,-1 0,1 1,-1 0,1 0,1 0,-1 1,1-1,0 1,0 1,1-1,0 1,0-1,0 1,1 1,0-1,0 0,1 1,-1 5,-13 37,3 1,2 0,2 1,2 0,3 0,2 30,4 17,4 0,15 77,-8-95,-4 0,-4 1,-3 0,-6 41,1-102,0-1,0 0,-2 0,-1 0,0 0,-2-1,0 0,-9 14,14-26,-2-1,1 1,-1-1,0 0,0 0,-1 0,0-1,0 0,0 0,0 0,-1-1,0 0,0-1,0 1,0-1,-1 0,1-1,-1 0,0 0,1-1,-1 0,0 0,0-1,-1 0,0-2,0-1,1 0,-1-1,1 0,0-1,0 0,0 0,1 0,-1-1,1 0,1-1,-1 1,1-1,0-1,1 1,0-1,0 0,0 0,1 0,0-1,1 1,-1-5,-1-1,0 0,0-1,2 1,0-1,0 0,2 0,0 0,0 0,2 0,0-1,0 1,2 0,0 1,0-1,1 0,1 1,1 0,0 0,0 0,2 1,-1 0,2 1,0-1,0 2,2-2,24-22,1 2,2 2,1 1,1 2,13-6,215-90,-244 114</inkml:trace>
  <inkml:trace contextRef="#ctx0" brushRef="#br0" timeOffset="-3152.54">6689 1157,'10'-14,"3"-19,3-5,1 0,-4 2,1 2,-2 2,2 1,-2 2,3 1,-2 0,2 0,3 0,3 5,-2 1,1 5,-3 10,-5 6</inkml:trace>
  <inkml:trace contextRef="#ctx0" brushRef="#br0" timeOffset="-2813.938">7226 763,'-12'10,"0"0,1 1,1 0,0 1,0 0,1 0,1 1,0 1,-2 4,7-12,0 0,1-1,0 1,0 0,1 0,-1 0,1 1,0-1,1 0,0 0,0 1,0-1,1 0,-1 0,2 0,-1 1,1-1,-1 0,2-1,-1 1,1 0,0-1,3 6,-3-7,1 0,-1-1,1 1,0-1,0 0,0 0,0 0,0 0,1-1,0 0,-1 0,1 0,0 0,0-1,0 1,0-1,0-1,0 1,0-1,0 0,0 0,0 0,4-1,112-37,-115 34,0 0,0 0,0 0,-1-1,0 0,0 0,0 0,-1 0,0-1,0 0,0 0,0 0,-1 0,0-1,-1 1,1-1,-1 0,0 0,-1 0,0 0,0 0,-1 0,1 0,-1 0,-1 0,1 0,-1 0,-1 0,1 0,-1 0,-1 1,1-1,-1 1,0-1,0 1,-1 0,0 0,0 0,0 1,-1-1,0 1,0 0,0 1,0-1,-1 1,0 0,0 0,0 1,0 0,-1 0,-2-1,-77-13,61 16</inkml:trace>
  <inkml:trace contextRef="#ctx0" brushRef="#br0" timeOffset="-2345.235">7507 1017,'184'-244,"-182"240,1 0,-1 0,1 1,0-1,0 1,0 0,0 0,1 0,0 0,-1 0,1 1,0 0,0 0,0 0,0 0,1 0,-1 1,0 0,1 0,-1 0,1 0,-1 1,1 0,-1 0,1 0,-1 0,4 2,-6 1,0 1,0 0,0 0,-1 0,0 0,1 0,-2 0,1 1,0-1,-1 0,0 1,0-1,0 0,0 1,-1-1,1 0,-1 0,0 0,-1 1,1-1,-1 1,-4 23,6-26,-1 0,1 0,0 0,-1 0,1 0,0 0,0 0,0 0,1-1,-1 1,0 0,1 0,-1 0,1 0,-1 0,1-1,0 1,0 0,0 0,0-1,0 1,0-1,0 1,1-1,-1 1,1-1,-1 0,1 0,-1 0,1 0,0 0,-1 0,1 0,0 0,0-1,0 1,-1-1,1 1,0-1,0 0,0 1,0-1,0 0,0-1,0 1,0 0,0 0,-1-1,1 1,1-1,125-63,-125 61,1 0,0 1,0-1,0 1,1 0,-1 0,1 0,-1 0,1 1,-1 0,1 0,0 0,0 0,-1 1,1 0,0 0,0 0,0 1,-1-1,1 1,0 0,0 1,-1-1,1 1,-1 0,0 0,1 0,-1 1,0-1,0 1,-1 0,1 0,0 1,-1-1,0 1,3 3,6 47,-12-50,0-1,0 0,0 0,0 1,0-1,1 0,-1 0,1 0,0 1,0-1,0 0,1 0,-1 0,1-1,-1 1,1 0,0 0,0-1,0 1,1-1,-1 0,0 0,1 0,0 0,-1 0,1 0,0-1,0 1,0-1,0 0,2 1,15 2</inkml:trace>
  <inkml:trace contextRef="#ctx0" brushRef="#br0" timeOffset="15241.08">396 1807,'0'-12,"0"30,0 32,-1 352,-27-112,0-165,19-113,1-6</inkml:trace>
  <inkml:trace contextRef="#ctx0" brushRef="#br0" timeOffset="15489.827">0 2343,'43'-20,"34"-10,3-5,-6 3,-12 7,-11 8,-10 7,-7 5,-4 3,-7 2</inkml:trace>
  <inkml:trace contextRef="#ctx0" brushRef="#br0" timeOffset="15940.953">706 1864,'25'292,"7"7,-32-295,-1-1,1 1,-1 0,1 0,0-1,1 1,-1 0,1 0,-1-1,1 1,0 0,0-1,1 1,-1-1,1 1,0-1,-1 0,2 0,-1 0,0 0,1 0,-1 0,1-1,0 1,0-1,0 1,0-1,0 0,0-1,1 1,-1 0,1-1,-1 0,1 0,-1 0,1 0,0 0,-1-1,4 0,3-3,0 0,0-1,-1-1,1 0,-1 0,0-1,-1 0,0 0,0-1,0 0,0 0,0-3,60-45,-67 55,0 0,0 0,0 0,1 1,-1-1,0 1,0-1,0 1,0-1,0 1,0-1,0 1,0 0,0-1,0 1,0 0,-1 0,1 0,0 0,0 0,-1 0,1 0,-1 0,1 0,-1 0,1 0,-1 0,1 1,-1-1,0 0,0 0,0 0,0 0,0 1,0-1,0 0,0 0,0 0,0 1,-1-1,1 0,-1 0,1 0,0 0,-1 0,0 1,1 2,-1 16,1-13,-1 1,1-1,0 0,0 0,1 0,0 0,0 1,0-1,1-1,0 1,1 0,0 0,2 5,20 0,-11-13</inkml:trace>
  <inkml:trace contextRef="#ctx0" brushRef="#br0" timeOffset="16458.777">1355 2456,'96'11,"-89"-12,0 0,0 0,0 0,0-1,0 0,0-1,0 1,-1-1,1-1,-1 1,0-1,0 0,0 0,-1-1,1 0,-1 0,0 0,0 0,-1-1,0 0,0 0,0 0,-1-1,0 1,0-1,0 1,-1-1,0 0,0 0,-1 0,0 0,0-1,-1 1,0 0,0-2,-2 5,0 1,0-1,0 0,0 1,0-1,-1 1,0 0,1 0,-1 0,-1 0,1 0,0 0,-1 1,1 0,-1 0,0 0,1 0,-1 0,0 1,0 0,0 0,0 0,-1 0,1 0,0 1,0 0,-1 0,-6-1,-1 1,1 1,-1 0,1 0,-1 1,1 1,0 0,0 0,-5 3,5 0,1 0,0 0,0 1,0 0,1 1,0 0,1 0,-1 1,2 0,-1 1,1-1,1 1,0 1,0-1,-2 8,5-13,1 1,0-1,0 1,0 0,1-1,0 1,0 0,0 0,1 0,0 0,0 0,0 0,1-1,0 1,0 0,1 0,-1 0,1-1,0 1,1-1,-1 0,1 1,0-1,1 0,-1-1,1 1,0-1,0 1,0-1,1 0,3 2,15 6,0-2,1 0,0-1,0-2,1-1,0 0,0-2,0-1,1-1,-1-1,1-1,-1-1,18-4,9 3,-24 2</inkml:trace>
  <inkml:trace contextRef="#ctx0" brushRef="#br0" timeOffset="17506.681">2907 2231,'-261'360,"247"-346,15-21,19-28,29-39,3 3,51-53,-103 123,1 1,-1-1,0 0,1 0,-1 0,1 1,-1-1,1 0,-1 0,1 1,0-1,-1 0,1 1,0-1,-1 1,1-1,0 1,0-1,0 1,-1 0,1-1,0 1,0 0,0 0,0-1,0 1,0 0,0 0,0 0,-1 0,1 0,0 0,0 0,0 1,0-1,0 0,0 0,-1 1,1-1,0 1,0-1,0 0,-1 1,1 0,0-1,0 1,-1-1,1 1,-1 0,1-1,0 1,-1 0,0 0,1 0,-1-1,1 1,-1 0,0 0,11 60,-10-51,1 4,-1-1,2 0,-1 0,2 0,0 0,0-1,1 0,1 0,0 0,1 0,0-1,0 0,1 0,2 0,-6-8,0 0,1-1,0 1,0-1,0 0,0 0,0 0,0-1,0 1,0-1,1-1,-1 1,0-1,1 0,-1 0,0 0,1-1,-1 0,0 0,1 0,-1-1,0 0,0 0,0 0,-1 0,1-1,0 0,-1 0,0 0,1 0,-1-1,-1 0,1 0,0 0,-1 0,3-4,8-11,-1-1,-1 0,0 0,-2-1,0-1,-1 0,-1 0,-2 0,0-1,-1 0,-1 0,-2-1,0 1,-1-1,-2-8,5 25,2 12</inkml:trace>
  <inkml:trace contextRef="#ctx0" brushRef="#br0" timeOffset="18243.032">3867 2315,'-13'-2,"1"0,-1 1,1 0,-1 1,1 1,-1 0,0 0,1 1,0 1,0 0,-1 1,2 0,-1 1,1 0,-1 1,1 0,-9 8,13-9,-1 0,1 1,-1 0,2 0,-1 1,1 0,0 0,0 1,1-1,0 1,0 0,1 1,-3 6,6-11,-1 0,1-1,0 1,1 0,-1-1,1 1,-1 0,1 0,0 0,0-1,1 1,-1 0,1 0,0-1,0 1,0 0,0-1,1 1,-1-1,1 1,0-1,0 0,0 0,1 0,-1 0,1 0,-1-1,1 1,0-1,0 1,0-1,1 0,-1 0,2 1,2-1,-1 1,1-1,-1 0,1 0,0-1,-1 0,1 0,0 0,0-1,0 0,0-1,0 0,-1 0,1 0,0 0,0-1,-1-1,1 1,4-3,115-70,-105 57,0 0,-2-1,0-1,-1-1,-1-1,-1 0,9-17,-25 38,0 1,0-1,0 1,0-1,0 1,0-1,0 1,0 0,0-1,0 1,0-1,1 1,-1-1,0 1,0 0,0-1,0 1,1-1,-1 1,0 0,0-1,1 1,-1 0,0-1,1 1,-1 0,0 0,1-1,-1 1,0 0,1 0,-1 0,1-1,-1 1,0 0,1 0,-1 0,1 0,-1 0,1 0,-1 0,0 0,1 0,-1 0,1 0,-1 0,1 0,-1 0,0 0,1 0,-1 1,1-1,-1 0,0 0,1 1,-1-1,1 0,-1 0,0 1,1-1,-1 0,0 1,0-1,1 0,-1 1,3 32,-3-22,0-4,0-1,1 0,-1 1,1-1,1 0,-1 0,1 1,0-1,0-1,1 1,-1 0,1 0,1-1,-1 0,1 0,0 0,0 0,0 0,1-1,0 0,-1 0,2 0,-1 0,0-1,1 0,-1 0,1 0,0-1,5 2,1-3,0 0,1 0,-1-1,0 0,0-1,0 0,0-1,0-1,-1 0,1 0,-1-1,1-1,-1 0,-1 0,1-1,-1 0,0-1,6-6,17-13,-1-2,-1-1,-2-2,17-23,-23 29,-2-1,-1-1,-1-1,-1 0,-2-2,0 0,-3-1,0 0,-2-1,-1 0,-2-1,-1 0,1-24,-5 32,-2 1,-1-1,0 1,-2-1,-1 1,-1-1,-2-7,6 30,0 0,0 0,0 1,-1-1,1 0,0 1,-1-1,1 0,-1 1,1-1,-1 0,0 1,0-1,0 1,0 0,0-1,0 1,0 0,0-1,0 1,-1 0,1 0,0 0,-1 0,1 0,-1 0,1 0,-1 1,0-1,1 1,-1-1,0 1,1-1,-1 1,0 0,1 0,-1 0,0 0,0 0,1 0,-1 1,0-1,1 0,-1 1,0-1,1 1,-1 0,1-1,-1 1,1 0,-1 0,1 0,0 0,-1 0,1 1,0-1,0 0,-1 1,-6 15,0 0,1 0,0 0,2 1,0 0,1 0,1 1,-1 7,-4 63,3 1,4 0,4 3,-1 36,-1 63,20-111,-25-93,-1-1</inkml:trace>
  <inkml:trace contextRef="#ctx0" brushRef="#br0" timeOffset="18490.158">4261 2117,'44'0,"32"0,14 0,-3 0,-8 0,-7-4,-12-3,-10 1,-5 1,-5 1,-4 2,-9 1</inkml:trace>
  <inkml:trace contextRef="#ctx0" brushRef="#br0" timeOffset="19089.552">4995 2174,'-4'15,"-1"-1,2 1,0 0,1 0,0 1,2-1,0 0,0 1,1-1,1 0,1 0,0 0,1 0,0 0,4 6,-5-17,0-1,1 1,0 0,0-1,0 0,0 0,0 0,1-1,-1 1,1-1,0 0,-1-1,1 1,0-1,0 0,0 0,0 0,1-1,-1 1,0-1,0-1,0 1,0-1,0 0,0 0,0 0,0-1,0 1,-1-1,1-1,0 1,-1 0,0-1,1 0,-1 0,0-1,-1 1,1-1,1-2,31-26,-1-1,-2-2,-1-2,8-13,10-15,-54 95,-5 9,6-31,0 0,1-1,0 1,1 0,-1 0,1 0,1 1,0-1,0 0,0 0,1 0,0 0,1 0,0 0,0 0,1 0,0-1,2 6,-1-8,0 0,0 0,0 0,0-1,1 1,0-1,0 0,0 0,0-1,1 0,-1 0,1 0,0 0,0-1,0 0,0 0,0-1,0 0,1 0,-1 0,0-1,2 0,140-21,-130 14,-1-1,0 0,0-1,-1-1,0 0,-1-2,0 0,0 0,6-9,15-11,-21 21,-2-2,1 1,-2-2,0 0,0 0,-1-1,-1-1,-1 0,0 0,-1-1,0 0,-2 0,0 0,-1-1,0-5,-4 19,0 0,0 0,0 0,-1 0,0 0,0 0,0 0,0 1,0-1,-1 0,0 0,0 0,0 0,0 1,-1-1,1 0,-1 1,0-1,0 1,0 0,-1 0,1 0,-1 0,1 0,-1 0,0 1,0-1,0 1,-1 0,1 0,-1 0,1 0,-1 0,1 1,-1 0,0 0,0 0,0 0,1 0,-1 1,0 0,0 0,0 0,0 0,0 1,-7 2,1 1,1 1,-1-1,1 2,-1-1,1 1,1 1,-1 0,1 0,0 0,1 1,0 0,0 1,1 0,0 0,1 0,-1 1,2-1,-1 1,2 0,-1 1,-1 9,4-16,0 1,1-1,0 1,0-1,0 0,1 1,-1-1,1 1,0-1,0 0,1 0,-1 0,1 1,0-1,0-1,0 1,0 0,1 0,0-1,-1 0,2 1,-1-1,0 0,0 0,1-1,-1 1,1-1,0 0,0 0,0 0,0 0,2 0,10 4,0-1,0 0,0-1,1-1,-1 0,1-1,17-1,103 3,-135-4,0 1,0 0,0 0,0 1,0-1,0 0,-1 1,1-1,0 1,-1-1,1 1,-1 0,1 0,-1-1,0 1,0 0,0 0,0 0,0 1,0-1,0 0,-1 0,1 0,-1 1,0-1,1 0,-1 0,0 1,-1-1,1 0,0 0,-1 1,1-1,-1 0,-29 80,24-68,-15 57,26-58</inkml:trace>
  <inkml:trace contextRef="#ctx0" brushRef="#br0" timeOffset="19721.413">6717 2117,'-39'16,"1"2,1 1,0 2,2 1,0 2,2 1,-4 6,-31 49,66-78,0 1,0-1,1 1,-1 0,1 0,0-1,0 1,0 0,0 0,1 0,-1 0,1 0,-1 0,1 0,0 0,0 0,1 0,-1 0,1 0,-1 0,1 0,0 0,0 0,0 0,1 0,-1-1,0 1,1 0,0-1,0 1,0-1,0 1,5-1,-1 0,0 0,1-1,0 1,-1-1,1-1,0 1,-1-1,1-1,0 1,-1-1,1 0,0 0,-1-1,1 0,-1 0,0-1,0 0,0 0,0 0,0 0,-1-1,1-1,2 1,212-139,-219 142,0 0,0-1,-1 1,1 0,0 0,0 0,0 0,0 0,0 0,0 0,0 0,0 0,0 0,1 0,-1 1,0-1,0 1,1-1,-1 1,0-1,1 1,-1 0,1-1,-1 1,1 0,-1 0,0 0,1 0,-1 0,1 1,-1-1,0 0,1 1,-1-1,1 1,-1-1,0 1,0-1,1 1,-1 0,0 0,0 0,0 0,0 0,0 0,0 0,0 0,0 1,9 46,-10-42,1-1,-1 0,1 1,0-1,1 0,-1 0,1 0,0 0,0 0,0 0,1 0,0-1,0 1,0-1,0 0,1 0,0 0,-1 0,1-1,1 1,1 0,1-1,-1 0,1 0,0-1,0 0,0 0,0 0,1-1,-1 0,0 0,1-1,-1 0,0-1,1 1,-1-1,0-1,0 1,1-1,2-2,127-64,-105 47,-2-1,0-2,-2-1,-1-2,-1 0,-1-2,-2-1,0 0,-3-2,0 0,-2-2,-2 0,-1-1,-1 0,-2-1,-2 0,-1-1,-2 0,0-12,-7 38,0-1,0 1,-1 0,-1 0,0 0,0 0,-2 0,1 0,-1 1,0-1,-1 1,-4-6,7 12,-1 0,0 0,0 0,0 0,0 1,-1-1,1 1,-1 0,0 0,0 0,0 1,0-1,-1 1,1 0,-1 0,1 0,-1 1,0 0,1 0,-1 0,0 0,0 1,0 0,0 0,0 0,1 0,-1 1,0 0,-4 1,0 1,1 0,0 1,0 0,0 0,0 1,1 0,-1 0,1 1,1 0,-1 0,1 1,0-1,1 1,-1 1,1-1,1 1,-1 0,2 0,-3 4,-2 9,0 1,1 0,1 0,1 0,1 1,0 0,2 2,-1 14,1 1,3 0,1 0,1 0,3-1,1 1,1-2,3 1,1-1,2-1,1 0,7 7,-4-16,1-2,1 0,1-2,2 0,0-1,1-2,2 0,6 3,-15-10,-5-1</inkml:trace>
  <inkml:trace contextRef="#ctx0" brushRef="#br0" timeOffset="26007.445">8524 1948,'-2'-4,"0"1,1-1,-1 0,1 1,0-1,0 0,1 0,-1 0,1 0,0 0,0 0,0 0,0 0,1 0,0 0,-1 0,1 1,1-1,-1 0,1 0,-1 1,1-1,0 1,0 0,0-1,1 1,0 0,87-74,-65 60,21-17,-22 20,-1-1,-1-2,0 0,-1-1,-1-1,-1-1,0-1,-2-1,-1 0,0-1,8-17,-20 15,-19 31,-1 17,2 0,1 1,1 0,1 1,1 1,1-1,2 1,-4 22,-4 7,-33 146,9 1,2 54,23-156,-4-10,-3 0,-5-2,-20 42,45-123,0-1,0 0,-1 0,0 0,0 0,-1 0,0-1,0 1,0-1,-1 0,1 0,-1 0,0 0,-1 0,1-1,-1 0,0 0,0 0,0-1,-1 1,1-1,-1 0,0-1,1 0,-1 0,-1 0,1 0,0-1,0 0,0 0,-1-1,1 0,0 0,-1 0,1-1,0 0,-4-1,0-4,0 0,1 0,-1-1,1 0,1-1,-1 0,1 0,1-1,-1 0,2 0,-1-1,1 0,1 0,-1 0,2-1,0 0,-3-10,1 7,1 0,1 0,1-1,0 1,0-1,1 0,1 1,1-1,0 0,1 0,0 0,1 1,1-1,1 1,0-1,0 1,3-3,0 5,0-1,1 1,1 0,0 0,0 1,1 0,1 1,0 0,0 1,1 0,6-3,10-8,2 0,0 2,1 1,1 2,0 1,1 1,1 2,0 1,5 1,-15 6</inkml:trace>
  <inkml:trace contextRef="#ctx0" brushRef="#br0" timeOffset="26360.128">8975 2399,'11'109,"-10"-109,-1 1,1-1,0 0,0 0,0 0,-1 1,1-1,0 0,0 0,-1 0,1 0,0-1,0 1,0 0,-1 0,1 0,0-1,0 1,-1 0,1-1,0 1,-1 0,1-1,0 1,-1-1,1 1,-1-1,1 0,-1 1,1-1,-1 1,1-1,-1 0,0 0,1 1,-1-1,0 0,1 1,-1-1,0 0,0 0,0 0,0 1,0-1,0 0,1-1,112-251,-30 113,-77 129,-5 6</inkml:trace>
  <inkml:trace contextRef="#ctx0" brushRef="#br0" timeOffset="26762.153">9455 2399,'50'-35,"-18"15,-1-1,-2-2,0-1,-1-1,-2-1,-1-1,11-16,-35 42,1 0,-1 0,0-1,0 1,1 0,-1-1,0 1,0 0,0-1,-1 1,1-1,0 0,-1 1,1-1,-1 0,1 1,-1-1,0 0,0 1,1-1,-1 0,0 0,-1 1,1-1,0 0,0 0,-1 1,1-1,-1 0,0 1,1-1,-1 1,0-1,0 1,0-1,0 1,0 0,0-1,0 1,-1 0,1 0,0 0,-1 0,1 0,-1 0,1 0,-1 0,0 1,1-1,-1 0,0 1,1 0,-1-1,0 1,0 0,-10 0,0 1,0 1,0 0,1 0,-1 1,0 1,1 0,0 1,0 0,0 0,0 1,1 1,0-1,1 2,-1-1,1 2,1-1,-1 1,2 0,-1 1,1 0,-2 4,2-6,1 1,-1 0,2 0,-1 1,1 0,1 0,0 0,0 1,1-1,0 1,1 0,0 0,1 0,0 0,1 0,0 0,1 0,0 0,0 0,1-1,1 1,0 0,0-1,3 4,0-8,-1-1,2 0,-1 0,1-1,-1 0,1 0,1 0,-1-1,0 0,1 0,-1-1,1 0,0-1,0 1,0-1,0-1,0 0,0 0,3-1,18-4,-1-1,0-1,0-2,0-1,-2-1,14-8,0 2,-22 8,0-1,-1 0,0-1,0-1,-2-1,1 0,8-11,21-14,-25 24</inkml:trace>
  <inkml:trace contextRef="#ctx0" brushRef="#br0" timeOffset="27429.061">10245 2117,'-36'18,"0"0,1 2,1 2,0 1,2 2,1 1,1 2,-7 10,35-37,-1 1,1-1,0 1,0 0,0 0,0 0,0 0,1 0,-1 0,0 1,1-1,0 0,0 1,-1-1,1 1,1 0,-1-1,0 1,1 0,-1-1,1 1,0 0,0 0,0-1,0 1,0 0,1-1,-1 1,1 0,0-1,0 1,0 0,0-1,0 1,1-1,-1 0,1 1,-1-1,1 0,0 0,0 0,0 0,0 0,0-1,0 1,1 0,-1-1,0 0,1 0,-1 1,3-1,6-2,1 0,0-2,0 1,-1-1,1-1,-1 0,0 0,0-1,0-1,-1 0,0 0,1-2,5-1,25-16,0-2,-1-2,-2-2,-2-1,0-2,13-19,-48 53,18-19,-19 19,0 0,-1 0,1 1,0-1,0 0,0 0,0 1,-1-1,1 0,0 1,0-1,0 0,0 1,0-1,0 0,0 1,0-1,0 0,0 0,0 1,0-1,0 0,0 1,0-1,0 0,0 1,0-1,1 0,-1 0,0 1,0-1,0 0,0 1,1-1,-1 0,0 0,0 0,1 1,-1-1,0 0,0 0,1 0,-1 0,0 1,0-1,1 0,-1 0,0 0,1 0,-1 0,0 0,1 0,-1 0,0 0,1 0,-1 0,0 0,1 0,-1 0,0 0,0 0,1 0,-1 0,-71 146,42-90,3 3,3 0,2 1,-8 45,17-45,2-1,2 1,3 0,3 35,4 4,-4-115,0-1,-1 1,-1 1,0-1,-1 0,-1 1,-1 0,0 1,0-1,-2 1,0 1,0-1,-1 2,-3-3,5 7,0 0,-1 0,0 1,-1 0,0 1,0 0,0 0,-1 1,1 1,-1 0,0 0,-1 1,-4-1,79-12,28 2,-37 8,-1-3,0-2,0-2,-1-2,23-12,-32 4,-24 11</inkml:trace>
  <inkml:trace contextRef="#ctx0" brushRef="#br0" timeOffset="27724.416">10640 2258,'17'44,"-12"-27,1 1,1-1,0 0,1-1,1 0,1 0,0-1,1 0,0 0,1-2,5 5,-11-17,0 1,0 0,0-1,0 0,0-1,0 1,0-1,0-1,0 1,0-1,0 0,-1 0,1 0,0-1,0 0,-1 0,1-1,-1 1,1-1,-1 0,0-1,0 1,-1-1,1 0,-1 0,0-1,0 1,0-1,2-4,1 3,9-12,0 0,-2-1,0 0,-1-1,-1-1,0 0,-2 0,-1-2,0 1,1-10,-3 10</inkml:trace>
  <inkml:trace contextRef="#ctx0" brushRef="#br0" timeOffset="28124.861">11177 2512,'20'-1,"-1"-1,1-1,0 0,-1-2,1 0,-1-2,-1 0,1-1,-1 0,-1-2,0 0,0-1,-1 0,0-2,-1 0,11-12,-22 19,-1 0,0 0,-1 0,1-1,-1 1,0-1,-1 0,0 0,0 1,0-1,-1 0,0 0,0 0,0 0,-2-1,2 5,0 1,-1-1,1 1,-1 0,0-1,0 1,0 0,0 0,0-1,0 1,-1 0,1 0,-1 0,1 1,-1-1,0 0,0 0,1 1,-1-1,0 1,-1 0,1 0,0 0,0 0,-1 0,1 0,0 0,-1 1,1-1,0 1,-1-1,1 1,-1 0,1 0,-1 0,1 1,-1-1,1 1,-1-1,1 1,0 0,-2 0,-7 4,0 1,0 1,1-1,0 2,0-1,1 2,-1-1,2 1,-1 0,1 1,1 0,0 0,0 1,1 0,0 0,1 0,1 1,0-1,0 1,1 0,0 1,1-1,0 5,1-12,-1 1,1 0,0-1,0 1,1 0,0 0,0 0,0-1,1 1,0 0,0 0,0-1,1 1,0-1,0 1,0-1,1 0,-1 0,1 0,0 0,1 0,-1-1,1 1,0-1,0 0,1 0,-1 0,1-1,0 0,0 0,0 0,0 0,0-1,1 0,-1 0,1 0,5 0,12 1,0-1,0-1,0-1,0-1,0-1,-1-1,1-1,0-1,-1-1,0 0,16-9,51-49,-76 48</inkml:trace>
  <inkml:trace contextRef="#ctx0" brushRef="#br0" timeOffset="28557.799">11797 2541,'353'-345,"-360"352,0 1,1 0,0 0,0 0,1 1,0 0,1 0,0 0,0 1,1-1,0 1,0 2,2-7,0-1,0 1,0 0,1 0,0-1,0 1,0 0,0-1,1 1,0 0,0-1,0 1,0 0,1-1,0 0,0 1,0-1,0 0,1 0,0 0,0 0,0-1,0 1,0-1,1 0,-1 0,1 0,2 1,3 1,1-1,0 0,1-1,-1 0,0-1,1 0,-1-1,1 0,0 0,-1-1,1 0,0-1,-1-1,1 1,-1-2,1 1,-1-1,0-1,0 0,0-1,-1 1,1-2,-1 1,-1-1,1-1,-1 0,0 0,0 0,-1-1,0 0,-1-1,1 0,2-5,30-75,-33 69</inkml:trace>
  <inkml:trace contextRef="#ctx0" brushRef="#br0" timeOffset="28810.806">12842 2145,'-16'6,"0"1,1 0,0 1,0 1,1 0,0 1,0 1,1 0,1 0,0 1,0 1,2 0,-1 1,2 0,0 0,-3 7,11-17,0-1,0 1,1 0,-1-1,1 1,0 0,0 0,0-1,0 1,1 0,-1 0,1-1,0 1,0-1,1 1,-1-1,1 1,0-1,0 0,0 1,0-1,0 0,0-1,1 1,0 0,-1-1,1 1,0-1,0 0,1 0,-1 0,1 0,118 41,-14-51,-84 1</inkml:trace>
  <inkml:trace contextRef="#ctx0" brushRef="#br0" timeOffset="29331.408">13180 2174,'-5'14,"2"1,-1-1,2 1,0 0,1 0,0 0,1-1,1 5,-1-14,1 0,-1 1,1-1,0 0,1 0,-1 0,1 0,0 0,0 0,0 0,1 0,0-1,0 0,0 1,0-1,1 0,0 0,-1-1,1 1,1-1,-1 0,0 0,1 0,2 0,2-1,0-1,1-1,-1 0,1 0,-1-1,0 0,1-1,-1 0,0 0,0-1,0 0,0-1,-1 0,1 0,-1-1,0 0,0 0,-1-1,0 0,4-3,7-3,0-3,0 0,0-2,-1 0,-1 0,-1-2,8-13,28-32,-51 64,0-1,0 1,1-1,-1 1,0 0,0-1,0 1,0-1,1 1,-1 0,0-1,1 1,-1 0,0-1,0 1,1 0,-1-1,1 1,-1 0,0 0,1-1,-1 1,1 0,-1 0,0 0,1 0,-1-1,1 1,-1 0,1 0,-1 0,0 0,1 0,-1 0,1 0,-1 0,1 0,-1 0,1 1,-1-1,0 0,1 0,-1 0,1 1,-1-1,0 0,1 0,-1 1,1-1,-1 0,0 0,0 1,1-1,-1 1,0-1,1 0,-1 1,0-1,0 1,0-1,0 0,1 1,-1-1,0 1,0-1,0 1,0-1,0 1,2 36,-2-31,14 224,-3-134,4 23,-5 0,-5 1,-6 7,2-118,0 0,-1 0,-1 0,1 0,-1 0,-1 0,0 0,0-1,-1 1,0 0,0-1,-1 0,0 0,0 0,-1 0,0-1,-1 0,1 0,-1 0,-1 0,1-1,-1 0,0-1,-1 0,1 0,-1 0,-2 0,5-3,0-1,0 0,0 0,-1 0,1-1,0 0,-1 0,1 0,0-1,0 1,-1-1,1 0,0-1,0 1,0-1,0 0,1-1,-1 1,0-1,1 0,0 0,-1 0,1 0,0-1,1 0,-1 0,1 0,0 0,0 0,0-1,0 1,1-1,0 0,0 0,-1-3,-1-5,0 0,1 0,1-1,0 1,1-1,0 0,1 1,1-1,0 0,0 1,2-1,0 1,0-1,1 1,1 0,0 1,6-10,9-17,1 2,3 0,0 2,31-32,45-50,-73 91</inkml:trace>
  <inkml:trace contextRef="#ctx0" brushRef="#br0" timeOffset="30574.439">14817 2117,'-16'10,"0"1,1 1,0 0,1 0,0 2,1-1,0 2,1 0,1 0,1 1,0 1,1 0,0 0,-2 10,9-24,1 0,0 0,-1 0,1 0,1 0,-1 1,0-1,1 0,-1 1,1-1,0 0,0 1,0-1,1 0,-1 1,1-1,0 0,0 0,0 1,0-1,0 0,1 0,0 0,-1-1,1 1,0 0,0-1,1 1,-1-1,0 1,1-1,-1 0,1 0,0 0,0-1,0 1,0 0,0-1,0 0,0 0,0 0,1 0,-1-1,0 1,1-1,-1 0,11-1,-1-2,0 0,-1 0,1-2,-1 1,1-2,-1 1,-1-2,1 1,-1-2,0 1,-1-2,0 1,0-1,-1-1,0 0,-1 0,0-1,0 0,-1 0,-1 0,0-1,0 0,-1-1,-1 1,1-5,-2 11,-1 1,0-1,0 1,-1-1,0 0,0 0,0 0,-1 0,1 0,-1 0,-1 0,1 0,-1 0,0 1,-1-1,1 0,-1 0,0 1,-1-1,1 1,-1 0,0 0,0 0,-1 0,0 0,1 0,-2 1,1-1,1 5,0-1,0 1,-1 0,1 0,0 0,0 0,0 0,0 0,0 1,0 0,0-1,0 1,0 0,0 1,1-1,-1 0,0 1,1 0,-1-1,1 1,-1 0,1 0,0 1,0-1,0 0,0 1,0-1,1 1,-1 0,1-1,-1 1,1 0,0 0,0 0,0 0,1 0,-1 0,1 0,0 0,0 0,0 0,0 0,0 3,4-3,0 0,0 0,0 0,1-1,-1 0,1 0,-1 0,1-1,0 1,-1-1,1 0,0 0,0-1,0 1,0-1,0 0,0-1,-1 1,1-1,0 0,0 0,0-1,-1 1,3-2,125-36,-3 10,-116 24,0-2,0 0,0 0,-1-1,0-1,-1 0,0 0,0-1,-1 0,2-4,1 1,-1-2,0 0,0 0,-2-1,0 0,-1-1,0 0,-1-1,-1 1,-1-2,-1 1,2-12,-7-50,-1 80,0-1,1 0,-1 0,0 1,1-1,-1 1,0-1,0 0,1 1,-1 0,0-1,0 1,0-1,0 1,0 0,0 0,0-1,1 1,-1 0,0 0,0 0,0 0,0 0,0 0,0 0,0 1,0-1,0 0,0 0,0 1,0-1,1 0,-1 1,0-1,0 1,0 0,1-1,-1 1,0-1,1 1,-1 0,0 0,1-1,-1 1,1 0,-1 0,1 0,0-1,-1 1,1 0,0 0,-1 0,1 0,0 0,0 0,0 0,0 0,0 0,0 0,0 0,0 0,1 0,-4 10,0-1,1 0,1 1,-1-1,2 0,0 1,0 0,0-1,2 1,-1-1,1 0,1 1,0-1,0 0,1-1,0 1,5 8,41 19,-48-36,1 0,0 0,-1 0,1 0,-1 0,1 1,-1-1,1 1,-1-1,0 1,0 0,0 0,0 0,0 0,0 0,0 1,-1-1,1 1,-1-1,0 1,0-1,0 1,0 0,0-1,0 1,-1 0,0 0,1 0,-1-1,-43 182,39-174,1 1,1-1,0 1,1 0,0 0,0 0,1 0,0 0,1-1,1 1,0 0,0 0,1-1,0 1,1-1,0 0,0 0,1 0,1-1,0 0,0 0,0 0,1-1,4 4,72 36,-78-40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5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59.94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247 3,'0'0,"0"-1,1 1,-1 0,1 0,-1 0,1-1,-1 1,1 0,-1 0,1 0,-1 0,1 0,-1 0,1 0,-1 0,1 0,-1 0,1 0,-1 0,1 0,-1 1,1-1,-1 0,1 0,-1 0,0 1,1-1,-1 0,1 1,-1-1,0 0,1 1,-1-1,0 0,1 1,-1-1,0 1,0-1,1 1,-1-1,0 0,0 1,0-1,0 1,1-1,-1 1,0-1,0 1,0-1,0 1,0-1,0 1,0-1,0 1,-1-1,1 1,0 0,23 153,-13-85,-3 0,-3 1,-4-1,-3 15,1 39,2 271,-21-286,8-131,2 5,0 1,-1 0,0 1,-2 0,0 1,0 0,-1 1,-1 1,-1 0,-11-6,-52-45,78 63,0-1,0 1,1-1,-1 1,0-1,1 0,-1 1,1-1,0 0,-1 0,1 0,0 0,0 0,0 0,1-1,-1 1,0 0,1 0,0-1,-1 1,1 0,0-1,0 1,0 0,1 0,-1-1,0 1,1 0,0 0,-1-1,1 1,0 0,0 0,0 0,0 0,1 0,-1 0,0 0,1 1,-1-1,1 0,0 1,0-1,-1 1,1 0,1-1,5-4,0 1,1 0,0 1,-1 0,1 0,0 1,1 0,-1 0,1 1,8 0,294 2,-115-28,-196 28,1 0,0 0,0 0,0 0,-1 0,1 1,0-1,0 0,-1 1,1-1,0 1,-1 0,1 0,0 0,-1 0,1 0,-1 0,0 0,1 0,-1 0,0 1,0-1,0 0,0 1,0-1,0 1,0 0,0-1,0 1,-1 0,1-1,-1 1,1 0,-1-1,0 1,0 0,0 0,0 0,0-1,0 1,0 0,0 0,-1-1,1 1,-1 0,1 0,-1-1,0 1,0-1,1 1,-1 0,0-1,-1 0,1 1,0-1,0 0,0 1,-1-1,1 0,-1 0,-95 99,64-71,-1-2,-2-1,0-2,-40 19,-65 45,194-121,-31 18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201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67 0,'-2'1,"-1"-1,1 0,0 1,-1 0,1-1,0 1,0 0,0 0,0 0,-1 1,1-1,1 0,-1 1,0-1,0 1,1 0,-1 0,0 0,1-1,0 1,0 0,-1 1,1-1,0 0,1 0,-1 0,0 1,1-1,-1 0,1 1,-1-1,-7 80,8-75,3 422,-9-378,0-34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53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1 175,'45'-30,"2"3,1 2,1 2,0 2,2 3,14-2,-61 18,1 0,-1 0,1 1,0 0,0 0,0 0,-1 1,1-1,0 1,0 0,0 1,0-1,0 1,0 0,-1 0,1 1,0-1,-1 1,1 0,-1 0,0 1,1-1,-1 1,0 0,-1 0,1 0,0 1,-1-1,0 1,0 0,0 0,0 0,-1 0,1 0,-1 1,0-1,0 1,0 3,0 2,-1 1,0-1,0 1,-1-1,0 1,-1-1,0 0,-1 1,0-1,-1 0,0 0,0 0,-1 0,-1-1,1 1,-2-1,1 0,-1-1,0 1,-1-1,0 0,0-1,-8 6,4 0,0 0,-1-1,-1 0,0-1,0 0,-1-1,-1-1,1 0,-1-1,-1-1,0 0,0-1,0-1,0 0,-3-1,-6-2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6.92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1 284,'0'0,"4"0,8 0,5 0,5 5,4 1,2 0,1-1,0-1,0-2,1-1,-1-1,0 0,-1 0,-9 0,-8 0</inkml:trace>
  <inkml:trace contextRef="#ctx0" brushRef="#br0" timeOffset="3780.912">1 510,'4'0,"3"4,4 3,5-1,4-1,5-1,2-2,1-1,1 0,0-1,1-1,-1 1,-1 0,-4 0</inkml:trace>
  <inkml:trace contextRef="#ctx0" brushRef="#br0" timeOffset="4150.938">650 58,'22'129,"-16"196,-6-315,0 0,-1 0,-1 0,1 0,-2 0,1 0,-1 0,-1-1,0 1,-3 4,-3 0</inkml:trace>
  <inkml:trace contextRef="#ctx0" brushRef="#br0" timeOffset="4515.422">565 115,'47'-22,"1"2,1 2,1 3,0 1,1 3,10 1,-58 9,0 0,0 0,1 1,-1-1,0 1,0 0,0 0,1 0,-1 0,0 0,0 1,0-1,1 1,-1 0,0 0,0 0,0 1,0-1,-1 1,1-1,0 1,-1 0,1 0,-1 0,1 1,-1-1,0 0,0 1,0 0,0-1,-1 1,1 0,-1 0,1 0,-1 0,0 0,0 0,-1 0,1 0,-1 0,1 1,-1-1,0 0,0 2,-6 9,0-1,0-1,-1 1,-1-1,0 0,0-1,-2 0,1 0,-1-1,-1-1,0 1,0-2,0 1,-7 2,1 2,-1 0,-1-1,0-1,0-1,-1-1,0 0,-1-1,-4 0,2-4</inkml:trace>
  <inkml:trace contextRef="#ctx0" brushRef="#br0" timeOffset="5450.881">932 538,'1'29,"-13"127,4-145,11-34,7 0,0 0,1 0,1 1,1 1,1 0,1 1,1 0,1 1,0 1,4-1,-21 18,1-1,-1 1,1 0,-1 0,1 0,0-1,-1 1,1 0,0 0,0 0,0 0,0 0,0 1,0-1,0 0,1 0,-1 1,0-1,0 0,0 1,1 0,-1-1,0 1,1 0,-1-1,0 1,1 0,-1 0,0 0,1 0,-1 0,0 0,1 1,-1-1,0 0,1 1,-1-1,0 1,0-1,1 1,-1 0,0-1,0 1,0 0,0 0,0 0,0 0,0 0,0 0,-1 0,1 0,0 0,0 0,-1 1,1-1,1 10,-1-1,0 0,-1 1,0-1,-1 1,0-1,0 0,-1 1,-1-1,0 1,-5 27,8-39,1 1,0 0,-1-1,1 1,-1 0,1 0,0-1,0 1,-1 0,1 0,0 0,-1 0,1 0,0 0,-1 0,1 0,0 0,0 0,-1 0,1 0,0 1,-1-1,1 0,0 0,-1 1,1-1,-1 0,1 1,-1-1,1 1,0-1,-1 1,1-1,-1 1,0-1,1 1,-1-1,1 1,-1 0,0-1,0 1,1 0,-1-1,0 1,0 0,0-1,0 1,1 0,-1-1,0 1,0 0,-1 0,1-1,0 1,0 0,0-1,0 1,-1 0,1-1,0 1,0 0,-1-1,1 1,-1-1,1 1,0-1,-1 1,1 0,-1-1,43-35,-21 12,-17 16,0 1,1 1,0-1,0 0,1 1,0 0,0 1,0-1,0 1,1 0,-1 1,1-1,0 1,0 1,3-1,-6 4,-1 1,1-1,-1 1,0 0,1 1,-1-1,0 1,0-1,-1 1,1 0,0 0,-1 0,0 0,0 0,0 1,0-1,0 1,-1-1,1 1,-1 0,0-1,0 1,-1 0,1 0,-1 0,1 0,-1 0,-1 0,2 7,-1-1,-1 1,0-1,0 1,-1-1,-1 0,1 0,-2 0,1 0,-2 1,-5 8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15.69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243 282,'-1'-4,"0"1,-1-1,1 1,-1 0,0 0,0 0,0 0,0 0,-1 0,1 1,-1-1,0 1,1 0,-1-1,0 1,0 0,-1 1,1-1,0 1,-1-1,1 1,-1 0,1 0,-1 0,1 1,-1-1,1 1,-1 0,0 0,1 0,-1 1,0-1,1 1,-1 0,1 0,-1 0,1 0,0 1,-1-1,1 1,0 0,0 0,0 0,0 0,1 1,-1-1,0 1,0 1,0 0,0 1,0 0,0 0,1 0,0 0,0 1,0-1,1 0,0 1,0-1,0 1,0 0,1-1,0 1,0-1,1 1,0 0,0-1,0 1,0-1,1 1,0-1,0 0,0 0,1 0,0 0,0 0,0-1,0 1,1-1,0 0,0 0,0 0,0 0,1-1,0 1,28 20,68 62,-97-83,-1 1,0 0,-1 0,1 0,0 0,-1 1,0-1,0 1,-1-1,1 1,-1 0,0-1,0 1,0 0,-1 0,0 0,0 0,0 0,0 0,-1-1,0 1,0 0,0 0,-2 2,-2-1,0 0,0 0,-1 0,0-1,0 0,-1-1,1 1,-1-1,0 0,0-1,-1 1,1-2,-1 1,1-1,-1 0,0 0,0-1,1 0,-1-1,0 0,-5 0,-1 1,7 0,1 0,0 0,0 0,-1-1,1 0,0 0,0 0,-1-1,1 0,0 0,0-1,0 0,0 0,0 0,0-1,1 0,-4-2,8 3,0 1,0-1,1 0,-1 0,1 1,-1-1,1 0,0 0,0 0,0 0,0 1,0-1,0 0,0 0,1 0,-1 0,0 1,1-1,0 0,-1 0,1 1,0-1,0 1,0-1,0 1,0-1,1 1,-1-1,0 1,0 0,2-1,13-15</inkml:trace>
  <inkml:trace contextRef="#ctx0" brushRef="#br0" timeOffset="262.532">553 424,'-9'47,"-4"22,1 3,2-11</inkml:trace>
  <inkml:trace contextRef="#ctx0" brushRef="#br0" timeOffset="498.66">497 141</inkml:trace>
  <inkml:trace contextRef="#ctx0" brushRef="#br0" timeOffset="1013.618">695 734,'153'-304,"-153"304,0 1,0-1,0 0,0 1,0-1,0 0,1 1,-1-1,0 0,0 1,0-1,1 0,-1 1,0-1,0 0,0 0,1 1,-1-1,0 0,1 0,-1 0,0 1,1-1,-1 0,0 0,1 0,-1 0,0 0,1 0,-1 0,0 0,1 1,-1-1,0 0,1 0,-1-1,0 1,1 0,-1 0,0 0,1 0,-1 0,0 0,1 0,-1-1,0 1,1 0,-1 0,0 0,1-1,-1 1,0 0,0 0,1-1,-1 1,0 0,0-1,0 1,1 0,-1-1,2 39,-2-35,4 138,-3-139,0 0,0 0,0 0,0 0,0 0,0 0,0 0,1 0,-1 0,1 0,0-1,-1 1,1-1,0 1,0-1,0 0,0 0,0 0,0 0,0 0,0 0,0-1,1 1,-1 0,0-1,0 0,1 0,-1 0,0 0,1 0,-1 0,0 0,1-1,-1 1,0-1,1 0,72-44,-71 41,0-1,-1 1,1-1,-1 0,0 0,0 0,0-1,-1 1,1-1,-1 1,-1-1,1 0,-1 0,0 1,0-5,-3-8</inkml:trace>
  <inkml:trace contextRef="#ctx0" brushRef="#br0" timeOffset="1360.141">1373 84,'-20'48,"-5"21,-4 3,2-1,7-7,7-11,4-9,5-7,3-5,6-3,3-2,-1-1,0 0,2-4,0-1,3-4,5-6,-1-3</inkml:trace>
  <inkml:trace contextRef="#ctx0" brushRef="#br0" timeOffset="2230.937">1429 705,'20'-7,"-1"0,0-2,-1 0,0-1,0-1,-1 0,0-2,-1 0,-1 0,0-2,-1 0,0 0,-1-1,-1-1,-1 0,0-1,-1 0,-1-1,4-11,-13 29,1-1,-1 1,1 0,-1 0,1 0,-1-1,0 1,1 0,-1 0,0-1,0 1,0 0,0-1,0 1,0 0,0 0,0-1,-1 1,1 0,-1 0,1-1,-1 1,1 0,-1 0,1 0,-1 0,0 0,0 0,1 0,-1 0,0 0,0 0,0 0,0 0,0 1,0-1,-1 0,1 1,0-1,0 1,0-1,-1 1,1 0,0-1,0 1,-1 0,1 0,0 0,-1 0,1 0,0 0,0 0,-1 1,1-1,0 0,0 1,-1-1,1 1,0-1,0 1,0 0,0-1,0 1,0 0,0 0,-10 8,0 1,1 0,0 0,1 1,0 1,1 0,1 0,-1 0,2 1,0 0,0 0,1 1,-1 8,4-16,-1-2,1 1,0 0,0-1,1 1,-1 0,1 0,0 0,1 0,-1 0,1 0,0 0,0 0,0 0,1 0,0 0,0-1,0 1,1 0,-1 0,1 0,0-1,0 1,1-1,0 0,-1 0,1 0,1 0,-1 0,0 0,1-1,0 0,0 0,0 0,0 0,0 0,1-1,1 1,3 0,0-1,1 0,-1-1,0 1,1-2,-1 1,0-1,1-1,-1 0,0 0,1-1,-1 0,0 0,0-1,0-1,-1 1,1-1,-1-1,0 1,3-3,4-4,1 0,-1-1,-1 0,0-1,-1-1,0 0,-1-1,-1 0,6-11,-12 18,-2 4,0-1,1 0,-2 0,1 0,0 0,-1 0,0-1,-1 1,1-1,-1 1,0-1,0 1,-1-1,1 0,-1 1,0-2,-1 7,1-1,0 0,0 0,-1 0,1 1,0-1,-1 0,1 0,-1 1,1-1,-1 0,1 1,-1-1,0 1,1-1,-1 1,0-1,1 1,-1-1,0 1,0 0,1-1,-1 1,0 0,0-1,0 1,1 0,-1 0,0 0,0 0,0 0,0 0,1 0,-1 0,0 0,0 0,0 1,1-1,-1 0,0 1,0-1,1 0,-1 1,0-1,0 1,1-1,-1 1,0-1,1 1,-1-1,1 1,-1 0,1-1,-1 1,1 0,-36 34,33-31,-1 0,1 0,0 0,0 0,0 1,0-1,1 1,-1 0,1 0,1 0,-1 0,1 0,0 0,0 0,0 0,1 1,-1-1,1 0,1 0,-1 0,1 1,0-1,0 0,0 0,1 0,0 0,0 0,0 0,0-1,1 1,0-1,0 1,0-1,0 0,1 0,0-1,-1 1,1-1,1 0,-1 0,7 0,0-2,0 0,0 0,0-1,0 0,0-1,0 0,0-1,0 0,0-1,0 0,-1 0,1-1,-1-1,0 0,-1 0,1-1,-1 0,0-1,0 0,-1 0,0-1,0 0,-1 0,0-1,6-9,83-171,-83 151,-12 37,-1 1,0-1,0 0,0 1,0-1,0 0,0 1,0-1,0 1,0-1,0 0,0 1,0-1,-1 1,1-1,0 1,0-1,-1 0,1 1,0-1,-1 1,1-1,0 1,-1 0,1-1,-1 1,1-1,-1 1,1 0,-1-1,1 1,-1 0,1-1,-1 1,1 0,-1 0,1 0,-1-1,0 1,1 0,-1 0,1 0,-1 0,0 0,1 0,-1 0,1 0,-1 1,0-1,1 0,-1 0,1 0,-1 1,1-1,-1 0,0 0,1 1,-1-1,1 1,0-1,-1 0,1 1,-1-1,-8 7,1 1,0-1,0 1,0 1,1-1,0 1,1 1,0-1,0 1,1 0,1 0,-1 1,2-1,-1 1,1 0,1 0,0 0,1 0,0 0,1 1,0-1,0 0,2 8,-2-7,-1-1,2 1,-1-1,2 0,-1 0,2 1,-1-1,2 0,-1-1,1 1,1-1,0 0,0 0,1 0,4 5,3 1,-1-2</inkml:trace>
  <inkml:trace contextRef="#ctx0" brushRef="#br0" timeOffset="2513.967">2529 592,'-19'38,"-11"23,-1 6,5-5,8-7,5-8,7-8,3-15,7-11,3-14,1-5</inkml:trace>
  <inkml:trace contextRef="#ctx0" brushRef="#br0" timeOffset="2800.609">2445 677,'29'0,"18"-5,8-1,-3 0,-4 1,-5 1,-16 2,-12 1</inkml:trace>
  <inkml:trace contextRef="#ctx0" brushRef="#br0" timeOffset="3060.102">2472 875,'29'-5,"15"-2,3 1,0-4,-8 1</inkml:trace>
  <inkml:trace contextRef="#ctx0" brushRef="#br0" timeOffset="3626.124">3094 197,'3'6,"0"-1,-1 1,0-1,0 1,0 0,-1 0,1 0,-1 0,-1 0,1 0,-1 0,0 0,-1 0,0 0,0 0,0 0,0-1,-1 1,0 1,-63 170,-6 0,70-175,0 0,1-1,-1 1,0 0,1 0,-1-1,1 1,-1 0,1 0,0 0,0 0,0 0,0-1,0 1,0 0,0 0,1 0,-1 0,1-1,0 1,-1 0,1 0,0-1,0 1,0-1,0 1,0-1,0 1,0-1,1 1,-1-1,0 0,1 0,-1 0,1 0,0 0,-1 0,1 0,0 0,-1-1,1 1,0-1,0 1,0-1,-1 0,1 1,0-1,0 0,0 0,21 2,0-1,1-1,-1-1,0 0,0-2,0-1,0-1,-1-1,0-1,2-1,15-13,-26 10</inkml:trace>
  <inkml:trace contextRef="#ctx0" brushRef="#br0" timeOffset="3884.267">2868 508,'39'0,"31"-5,9-2,-5 1,-14-4,-13 1,-9 0,-12-1,-10 0</inkml:trace>
  <inkml:trace contextRef="#ctx0" brushRef="#br0" timeOffset="4245.276">3432 0,'72'132,"-37"-70,-3 1,-2 1,8 31,-32-73,0-1,-2 0,0 1,-1 0,-1 0,-2 0,0 0,-1 0,-1 0,-1 0,-1 0,-1-1,-1 0,0 0,-2 0,-1-1,0 0,-1 0,-2-1,-12 17,12-23,-1 0,0-1,0 0,-1-1,-1-1,0 0,0-1,-1-1,0 0,-1-1,1-1,-1-1,0 0,-1-1,-1 0,-5-1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2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233 896,'-26'54,"-133"230,112-184,72-120,248-418,-273 439,0-1,1 1,-1-1,0 0,0 1,0-1,1 1,-1-1,0 0,0 1,1-1,-1 0,0 1,1-1,-1 0,0 1,1-1,-1 0,0 0,1 1,-1-1,1 0,-1 0,0 0,1 0,-1 1,1-1,-1 0,1 0,-1 0,1 0,-1 0,1 0,-1 0,0 0,1 0,-1-1,1 1,-1 0,1 0,-1 0,0 0,1-1,-1 1,1 0,-1 0,0-1,1 1,-1 0,0-1,1 1,-1 0,0-1,0 1,1 0,-1-1,0 1,0-1,0 1,1-1,-1 1,0 0,0-1,0 1,0-1,0 1,0-1,0 1,0-1,2 39,-2-32,0 7,-2 4,1 0,1 1,0-1,2 0,-1 1,2-1,1 0,0 0,1-1,0 1,2-1,0 0,1-1,0 0,3 4,-7-13,1 0,-1-1,1 1,0-1,1 0,-1 0,1-1,0 1,0-1,0-1,1 1,-1-1,1 0,0 0,0-1,0 0,0 0,0-1,1 0,-1 0,0-1,0 0,1 0,-1 0,0-1,1 0,-1-1,0 0,0 0,0 0,0-1,-1 0,5-2,7-13,0 0,-1-1,-1-1,0 0,-2-2,-1 1,0-2,-1 1,-2-2,0 1,3-19,-7 25,-1-1,-1 0,-1-1,0 1,-2 0,0-1,-2-16,1 24</inkml:trace>
  <inkml:trace contextRef="#ctx0" brushRef="#br0" timeOffset="645.224">1334 840,'-33'13,"0"2,2 1,-1 1,2 2,0 1,2 2,0 0,-7 10,-20 47,53-77,1 0,0 0,0 0,1 0,-1 0,0 0,1 1,-1-1,1 0,0 0,0 1,0-1,0 0,0 1,0-1,1 0,-1 1,1-1,-1 0,1 0,0 0,0 0,0 0,0 0,0 0,1 0,-1 0,0 0,1 0,0-1,-1 1,1-1,0 1,0-1,0 0,0 1,0-1,0 0,1 0,9 1,1 0,0-2,0 1,0-1,0-1,0-1,0 1,0-2,0 0,-1-1,0 0,0 0,0-1,0-1,-1 0,1-1,-2 0,5-4,5-2,-1-1,0-1,-2-1,1 0,-2-1,0-1,-2 0,13-20,-11 21,-14 32,-27 122,24-134,1 1,0 0,1 0,-1-1,1 1,-1 0,1 0,0-1,1 1,-1-1,1 1,-1-1,1 0,0 1,0-1,1 0,-1 0,0 0,1-1,0 1,0-1,0 1,0-1,0 0,0 0,0 0,1-1,-1 1,1-1,-1 0,1 0,0 0,-1 0,5 0,2-2,1 0,-1-1,0 0,0 0,0-1,0-1,0 1,0-2,-1 1,0-1,0-1,0 1,-1-2,0 1,0-1,0 0,-1-1,1-2,179-221,-157 184,-3-2,-2 0,-2-2,-3-1,-1 0,-3-1,-3-1,-1 0,1-36,-13 87,2-3,0-1,0 0,-1 0,-1 0,1 0,-1 0,0 0,0 0,-1 0,0 0,-1 0,1 0,-1 0,0 0,-1 1,0-1,-1 0,3 6,0 0,0 0,0 0,0 1,-1-1,1 0,0 1,-1-1,1 1,0-1,-1 1,1 0,-1 0,1-1,-1 1,1 0,0 0,-1 1,1-1,-1 0,1 0,0 1,-1-1,1 1,-1-1,1 1,0-1,0 1,-1 0,1 0,0-1,0 1,0 0,0 0,0 0,0 1,0-1,0 0,-34 46,21-15,1 1,2 0,1 1,2 0,1 1,-2 32,4-37,-2 13,1-1,2 1,2-1,2 1,2 0,1 0,3-1,1 0,2 0,2 0,1-2,16 32,-5-44,-24-29</inkml:trace>
  <inkml:trace contextRef="#ctx0" brushRef="#br0" timeOffset="813.284">1588 727,'39'-5,"36"-6,15-2,-3 2,-6 3,-13 2,-12 3,-12 1,-13 2</inkml:trace>
  <inkml:trace contextRef="#ctx0" brushRef="#br0" timeOffset="1066.149">2181 783,'-2'18,"1"-1,1 0,0 1,1-1,1 1,1-1,0 0,1 0,1-1,0 1,2-1,0 0,0 0,-5-13,0 0,0 0,0 0,0 0,1-1,-1 1,1-1,-1 1,1-1,0 0,0 0,0-1,0 1,0 0,1-1,-1 0,0 0,1 0,-1 0,1 0,-1-1,1 1,-1-1,1 0,-1 0,1 0,-1-1,1 1,-1-1,1 0,-1 0,0 0,2-1,104-58,-91 46,0-1,0 0,-2-1,0-1,-1 0,-1-1,0-1,-1 0,-2-1,0-1,-1 1,3-10,-5 6</inkml:trace>
  <inkml:trace contextRef="#ctx0" brushRef="#br0" timeOffset="1749.967">2689 1066,'118'-37,"-95"27,0-1,-1-2,0 0,-1-1,0-1,-1-1,-1 0,-1-2,0 0,14-20,-16 20,-1 1,0-1,-2-1,0 0,-1-1,-1 0,-1-1,-1 0,0 0,-2-1,-1 0,0-1,-2 1,1-14,-15-24,9 59,0-1,1 1,-1 0,0 0,0 0,0 0,0 0,-1 0,1 1,0-1,0 0,-1 0,1 1,0-1,-1 1,1-1,0 1,-1 0,1-1,-1 1,1 0,0 0,-1 0,1 0,-1 0,1 0,-1 0,1 1,0-1,-1 1,1-1,0 1,-1-1,1 1,0 0,0-1,-1 1,1 0,0 0,0 0,0 0,-9 8,0 0,0 0,1 0,1 1,0 1,0 0,1 0,0 0,-2 8,7-16,-1 1,2 0,-1 0,0 0,1 0,-1 1,1-1,0 0,1 1,-1-1,1 0,0 1,0-1,0 1,0-1,1 0,0 1,0-1,0 0,1 1,-1-1,1 0,0 0,0 0,0-1,1 1,-1 0,1-1,0 0,0 1,0-1,0 0,1 0,-1-1,1 1,0-1,3 2,152 58,-154-54,0-1,-1 0,1 1,-2 0,1 0,-1 0,0 1,-1-1,0 1,0-1,-1 1,0 0,0 0,-1-1,-1 1,1 0,-1 0,-1-1,1 1,-1 0,-1-1,0 0,0 0,-1 0,0 0,-1 2,-1 2,3-9,0 1,1 0,0 0,0 1,0-1,0 0,1 1,-1-1,1 1,0-1,1 1,-1-1,1 1,0 0,0 1,8 2,3-3</inkml:trace>
  <inkml:trace contextRef="#ctx0" brushRef="#br0" timeOffset="2747.897">3733 643,'-36'34,"1"3,1 1,3 1,1 2,1 1,0 7,7 23,22-70,0 0,0 0,0-1,0 1,0 0,1 0,-1 0,1-1,-1 1,1 0,-1 0,1-1,0 1,0-1,0 1,0-1,0 1,0-1,0 1,0-1,1 0,-1 0,1 1,-1-1,1 0,-1 0,1-1,-1 1,1 0,0 0,0-1,-1 1,1-1,0 0,0 1,-1-1,3 0,5-1,0 0,0 0,0-1,0-1,0 1,-1-2,1 1,-1-1,0 0,0-1,0 1,0-2,1-1,20-10,157-125,-186 142,1-1,-1 0,1 1,-1-1,1 1,-1-1,1 1,-1-1,1 1,-1-1,1 1,0-1,-1 1,1 0,0-1,-1 1,1 0,0 0,-1 0,1-1,0 1,0 0,-1 0,1 0,0 0,-1 0,1 0,0 0,0 1,-1-1,1 0,0 0,-1 0,1 1,0-1,-1 0,1 1,0-1,-1 1,1-1,-1 1,1-1,-1 1,1-1,-1 1,1-1,-1 1,1 0,-1-1,0 1,1 0,-1-1,0 1,0 0,0-1,1 1,-1 0,0-1,0 1,0 0,0 0,0 0,-8 56,5-43,1-7,1 0,0-1,0 1,0 0,1 0,0 0,1 0,-1 0,1 0,1 0,-1 0,1-1,0 1,1-1,-1 1,1-1,1 0,-1 0,1 0,0-1,0 1,1-1,0 0,0 0,4 3,-5-7,0-1,-1 1,1-1,0 0,-1 0,1 0,0-1,0 0,-1 1,1-1,-1 0,1-1,-1 1,1-1,-1 1,0-1,0 0,0 0,0 0,0-1,0 1,0-1,-1 0,1 1,-1-1,0 0,28-22,135-68,-147 73,-2 0,0-1,-2 0,0-1,-2-1,0 0,3-13,7-10,128-302,-139 318,-2 0,-2-1,-1 1,-1-1,-1-1,-2 1,-1-1,-3-25,2 55,0 1,0-1,1 0,-2 0,1 1,0-1,0 0,0 1,-1-1,1 0,-1 1,0-1,1 0,-1 1,0-1,0 1,0-1,0 1,0 0,0-1,0 1,-1 0,1 0,0 0,-1 0,1 0,-1 0,1 0,-1 0,1 1,-1-1,0 1,1-1,-1 1,0-1,1 1,-1 0,0 0,1 0,-1 0,0 0,0 0,1 0,-1 1,0-1,1 1,-1-1,0 1,-1 0,-11 9,0 1,0 0,1 0,1 1,0 1,0 0,1 1,1 0,0 1,1 0,1 0,0 1,1 0,-4 14,-1-2,-1-3,0 1,3 0,0 1,1 0,2 1,1-1,1 1,1 1,1-1,2 0,1 1,1-1,2 1,0-1,2 0,7 20,-4-24,1 0,1-1,1-1,1 1,1-2,1 0,1 0,1-2,0 0,1 0,2-2,0 0,0-1,1-1,1-1,1-1,7 3,-5-7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4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1807,'2'1,"0"1,0-1,-1 1,1-1,0 1,-1 0,1 0,-1-1,1 1,-1 0,0 0,0 1,0-1,0 0,0 0,0 0,-1 1,1-1,-1 0,1 1,-1-1,0 0,0 1,0-1,-1 1,2 0,30 236,-32 710,-15-864,11-78</inkml:trace>
  <inkml:trace contextRef="#ctx0" brushRef="#br0" timeOffset="1873.508">702 1892,'0'0,"1"0,-1 0,1 0,-1-1,1 1,-1 0,1-1,-1 1,1 0,-1-1,0 1,1-1,-1 1,0-1,1 1,-1 0,0-1,1 1,-1-1,0 0,0 1,0-1,0 1,0-1,1 1,-1-1,0 1,0-1,0 1,0-1,-1 0,1 1,0-1,0 1,0-1,0 1,0-1,-1 1,1-1,0 1,0-1,-1 1,1-1,0 1,-1 0,1-1,-1 1,1-1,-1 1,1 0,0-1,-1 1,1 0,-1 0,1-1,-1 1,0 0,53-5,-52 5,712 1,-611-12,-99 11,0 0,-1 0,1 0,0 0,-1 0,1 1,0-1,-1 0,1 1,0-1,-1 1,1-1,-1 1,1 0,-1 0,0 0,1 0,-1 0,0 0,1 0,-1 0,0 0,0 1,0-1,0 0,0 1,0-1,-1 1,1-1,0 1,-1-1,1 1,-1-1,1 1,-1 0,0-1,0 1,0 0,0-1,0 1,0 0,-2 74,2-76,-31 198,31 281,26-303,4-35,-40-12,5-105,6-23,-1 1,0-1,0 1,0-1,0 1,0-1,0 1,0-1,0 1,-1-1,1 1,-1-1,1 1,-1-1,0 1,1-1,-1 0,0 1,0-1,0 0,0 0,0 1,0-1,0 0,0 0,-1 0,1-1,0 1,0 0,-1 0,1-1,-1 1,1-1,-1 1,1-1,-1 1,1-1,-1 0,1 0,-1 0,1 0,-1 0,1 0,-1 0,1-1,-1 1,0 0,-221-28,-32 28,-55-57,118 53,174-2</inkml:trace>
  <inkml:trace contextRef="#ctx0" brushRef="#br0" timeOffset="4887.091">1040 904,'0'624,"-25"-481,9-58,20-80,-1-13</inkml:trace>
  <inkml:trace contextRef="#ctx0" brushRef="#br0" timeOffset="5582.611">1040 848,'-22'22,"-8"10,-1-2,-2-2,0-1,-21 12,8-1,91-26,187-15,-62-23,-66 1,-104 24,1 0,-1 1,0-1,0 0,0 0,0 1,0-1,0 0,0 0,0 0,0 1,0-1,0 0,-1 0,1 1,0-1,0 0,-1 0,1 1,-1-1,1 0,0 1,-1-1,1 1,-1-1,0 1,1-1,-1 0,1 1,-1 0,0-1,1 1,-1-1,0 1,1 0,-1 0,0-1,0 1,0 0,1 0,-1 0,0 0,0 0,1 0,-1 0,0 0,0 0,0 0,1 0,-1 1,-158-50,142 40,-1-1,1-1,1-1,0 0,0-1,2-1,-1-1,4 2</inkml:trace>
  <inkml:trace contextRef="#ctx0" brushRef="#br0" timeOffset="6302.241">1662 86,'0'0,"0"1,0-1,0 1,0-1,0 1,0-1,0 1,0-1,0 1,0-1,0 1,0-1,-1 1,1-1,0 1,0-1,0 1,-1-1,1 1,0-1,-1 0,1 1,0-1,-1 1,1-1,-1 0,1 1,-1-1,1 0,0 0,-1 1,1-1,-1 0,1 0,-1 0,1 0,-1 0,0 1,1-1,-1 0,1 0,-1 0,1 0,-1-1,1 1,-1 0,1 0,-1 0,1 0,-1 0,1-1,-1 1,1 0,-1 0,1-1,0 1,-1 0,1-1,-1 1,1 0,0-1,-1 1,1-1,0 0,-9 166,11-112,26 163,-27-197,-1 0,0 0,-2 0,0 0,-1 0,-1 0,-1-1,-1 1,0-19,4-11</inkml:trace>
  <inkml:trace contextRef="#ctx0" brushRef="#br0" timeOffset="6589.118">1549 114,'28'-9,"20"-9,6-1,-1 3,-5 4,-6 0,-5 1,-4 3,-3 2,-2 3,-5 7,-7 7,-11 1,-6 0</inkml:trace>
  <inkml:trace contextRef="#ctx0" brushRef="#br0" timeOffset="6837.472">1577 452,'38'-9,"27"-9,8 0,-4 2,-14-1,-11 3,-14 3</inkml:trace>
  <inkml:trace contextRef="#ctx0" brushRef="#br0" timeOffset="7333.96">2170 481,'-193'120,"192"-120,0 1,0-1,0 0,0 1,0-1,1 1,-1 0,0-1,0 1,0 0,0-1,1 1,-1 0,0 0,1 0,-1 0,1 0,-1-1,1 1,-1 0,1 0,0 0,-1 0,1 1,0-1,0 0,0 0,0 0,0 0,0 0,0 0,0 0,0 0,0 0,1 0,-1 0,0 0,1 0,-1 0,1 0,-1 0,1 0,-1 0,1 0,0-1,-1 1,1 0,0 0,0-1,-1 1,1 0,0-1,0 1,0-1,1 1,57 19,24 16,-81-34,1 0,-1 1,0-1,-1 1,1-1,0 1,-1 0,0 0,1 0,-1 0,0 0,-1 0,1 0,0 0,-1 0,0 0,1 0,-1 0,-1 0,1 1,0-1,-1 0,1 0,-1 0,0 0,0 0,0 0,-1 0,1-1,-1 1,1 0,-1-1,0 1,0-1,-1 1,-2 4,0-1,0 0,-1-1,0 1,0-1,0 0,0 0,-1-1,0 0,0 0,0-1,-1 0,-5 2,-56-9,51-3</inkml:trace>
  <inkml:trace contextRef="#ctx0" brushRef="#br0" timeOffset="11307.305">786 3162,'18'56,"-12"-13,-1 0,-1 0,-3 0,-4 40,1 3,2 551,-17-675,13 23,0 0,-1 0,-1 0,0 1,-1 0,-1 0,0 0,0 1,-1 1,-1-1,-1 2,1-1,-2 1,1 1,-1 0,-1 1,-5-3,-91-47,58 37,77 12,232-18,-179 15,-62 9,0 0,0 1,1 1,-1 1,1 0,-1 2,1-1,-1 2,1 1,11 3,43 26,-71-32,1 1,-1 0,1 0,-1 0,0 0,1 1,-1-1,0 0,0 1,0-1,0 0,0 1,0-1,0 1,0-1,-1 1,1 0,-1-1,1 1,-1 0,0-1,1 1,-1 0,0 0,0-1,0 1,-1 0,1 0,0-1,-1 1,1 0,-1-1,1 1,-1-1,0 1,1 0,-1-1,0 0,0 1,0-1,0 1,-1-1,-8 10,-2 0,1-1,-1 0,-1 0,0-2,0 1,-1-2,-10 5,-51 32,-83 64,139-97</inkml:trace>
  <inkml:trace contextRef="#ctx0" brushRef="#br0" timeOffset="15408.943">25 4403,'-14'85,"3"28,13-104,30 106,-30-111,-1-1,1 0,0 0,0 0,0-1,0 1,1 0,-1-1,1 0,0 1,-1-1,1 0,0 0,0-1,0 1,0-1,1 1,-1-1,0 0,1 0,-1 0,1-1,-1 1,1-1,-1 0,1 0,-1 0,1 0,-1-1,0 0,1 1,-1-1,8-5,0 1,0-2,-1 1,0-1,0-1,-1 0,0 0,-1-1,1 0,-2 0,1-1,-1 0,-1-1,0 1,0-1,3-11,1 4,34-78,-37 133,9 80,-14-113,0 0,-1 0,1-1,1 1,-1-1,0 0,1 0,0 0,0 0,0 0,0 0,0-1,0 1,1-1,-1 0,1 0,-1 0,1-1,0 1,0-1,0 0,0 0,0 0,0 0,0-1,0 0,0 0,1 0,4-2,0-1,0 1,-1-2,1 1,-1-1,1-1,-1 1,0-2,-1 1,0-1,1 0,-2 0,1-1,-1 0,0 0,0 0,-1-1,0 0,-1 0,1 0,-1-1,-1 1,0-1,0 0,-1 0,0 0,0-1,-1 1,0-4,-5-58,-2 59</inkml:trace>
  <inkml:trace contextRef="#ctx0" brushRef="#br0" timeOffset="20385.033">1520 3191,'0'791,"-27"-633,3-193,14 21,0-1,-1 1,-1 0,0 1,-1 1,0 0,-1 1,0 0,-1 1,0 0,-1 2,-4-2,18 9,0 1,0 0,0-1,0 1,1-1,-1 1,0-1,0 0,0 0,1 0,-1 0,0 0,1 0,-1 0,1-1,-1 1,1-1,0 1,0-1,-1 1,1-1,0 0,0 1,1-1,-1 0,0 0,1 0,-1 0,1 0,-1 0,1 0,0 0,0 0,0 0,0 0,0 1,0-1,1 0,-1 0,1 0,-1 0,1 0,0 0,-1 0,1 1,0-1,0 0,0 1,1-1,-1 0,0 1,1 0,-1-1,1 1,133-43,124 28,-101-10,-157 27,0 0,-1 0,1 0,0 0,-1 0,1 0,-1 0,0 0,1 0,-1 0,0 0,1 1,-1-1,0 0,0 0,0 0,0 0,0 0,0 1,-1-1,1 0,0 0,-1 0,1 0,0 0,-1 0,0 0,1 0,-1 0,1 0,-1 0,0 0,0 0,1 0,-1-1,0 1,0 0,0 0,0-1,0 1,0-1,0 1,0-1,0 1,0-1,-1 0,1 0,0 1,-1 1,-207 156,136-109,-8 15,66-53</inkml:trace>
  <inkml:trace contextRef="#ctx0" brushRef="#br0" timeOffset="20891.038">1463 4545,'-4'-9,"-2"1,4 7,4 8,0 8,1 6,-1 5,0 2,-1 1,0 1,-1 0,0-1,-5 0,-1 0,0 0,1-1,1-9,2-8</inkml:trace>
  <inkml:trace contextRef="#ctx0" brushRef="#br0" timeOffset="21260.673">1323 4545,'16'-18,"1"1,1 1,1 0,1 2,-1 0,2 1,0 1,1 1,6-2,-19 8,0 0,0 1,0 1,0-1,1 2,-1-1,1 1,0 0,0 1,-1 1,1-1,0 1,0 1,0 0,0 0,-1 1,1 0,-1 1,1 0,-1 1,0 0,0 0,0 1,-1 0,5 3,-11-5,0 0,1-1,-2 1,1 0,0 0,-1 0,1 1,-1-1,0 0,0 1,0-1,0 0,-1 1,1-1,-1 1,0-1,0 1,0-1,-1 1,1-1,-1 1,0-1,0 0,0 1,0-1,-1 0,1 0,-1 0,0 0,0 0,0 0,0 0,0 0,-3 1,-95 79,-8-46,67-32,27-9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0,-15 0,-11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29,'43'-5,"20"-1,3 0,-5 1,-7 2,-9 0,-12 2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30,'-312'0,"172"31,138-31,0 0,1 0,-1 1,0-1,1 1,-1-1,1 1,-1 0,1 0,-1-1,1 1,-1 0,1 0,0 0,-1 1,1-1,0 0,0 0,0 1,0-1,0 1,0-1,0 1,1-1,-1 1,1 0,-1-1,1 1,-1-1,1 1,0 0,0 0,0-1,0 1,0 0,0-1,0 1,0 0,1-1,-1 1,1 0,-1-1,1 1,0 0,0-1,-1 0,1 1,0-1,0 1,1-1,-1 0,0 0,1 1,15 10,1-1,1-1,0 0,0-1,1-1,0-1,0-1,1-1,20 3,-6 0,-34-8,0-1,0 1,0 0,0 0,0 0,0 0,0 0,1 0,-1 0,0 0,0 0,0 1,0-1,0 0,0 1,0-1,0 1,0-1,0 1,0-1,0 1,0 0,-1-1,1 1,0 0,0 0,-1 0,1 0,0 0,-1-1,1 1,-1 0,1 0,-1 0,0 0,1 1,-1-1,0 0,0 0,1 0,-1 0,0 0,0 0,0 0,-1 0,1 0,0 1,0-1,0 0,-1 0,1 0,-1 0,1 0,-1 0,1 0,-1 0,0-1,1 1,-1 0,0 0,0 0,-10 8,0-1,-1 0,-1 0,1-1,-1-1,0 0,-1-1,-5 1,-26 12,-152 88,191-104,0 1,1-1,0 1,0 1,0-1,0 1,0 0,1 0,-1 0,1 1,0-1,1 1,-1 0,1 0,0 0,0 1,0-1,1 1,0 0,0 0,0-1,1 1,0 0,0 0,1 0,-1 1,2 4,-1-7,0 0,1-1,0 1,0 0,0-1,0 1,0-1,1 1,0-1,0 0,0 1,0-1,0 0,0 0,1-1,0 1,-1 0,1-1,0 0,0 1,0-1,1 0,-1-1,0 1,1 0,-1-1,1 0,-1 0,1 0,1 0,117 7,-108-8,15-3,-1 0,1-2,-1-2,0 0,20-9,-25 8</inkml:trace>
  <inkml:trace contextRef="#ctx0" brushRef="#br0" timeOffset="436.246">962 30,'-49'129,"40"-104,1 1,2 1,0-1,2 1,1 0,1 1,2-1,0 0,1-14,-2 0,0 0,0 0,-1-1,0 1,-1 0,-1-1,0 0,-4 8,8-20,0 1,0-1,0 1,0-1,0 1,0-1,0 1,-1-1,1 1,0-1,0 1,0-1,-1 0,1 1,0-1,-1 1,1-1,0 0,-1 1,1-1,0 1,-1-1,1 0,-1 0,1 1,-1-1,1 0,-1 0,1 0,0 1,-1-1,1 0,-1 0,0 0,1 0,-1 0,1 0,-1 0,1 0,-1 0,1 0,-1 0,1 0,-1-1,1 1,-1 0,1 0,0 0,-1-1,1 1,-1 0,1-1,-1 1,1 0,0-1,-1 1,1 0,0-1,-1 1,1-1,0 1,0-1,-1 1,1 0,0-1,0 1,0-1,0 1,0-1,-5-14</inkml:trace>
  <inkml:trace contextRef="#ctx0" brushRef="#br0" timeOffset="717.481">849 1,'28'5,"20"1,7 0,-2-1,-5-6,-6-3,-5-1,-5 0,-6 7,-14 2,-13 5,-7 2</inkml:trace>
  <inkml:trace contextRef="#ctx0" brushRef="#br0" timeOffset="970.681">821 368,'33'0,"22"-5,5-1,-2 0,-7 1,-12 2</inkml:trace>
  <inkml:trace contextRef="#ctx0" brushRef="#br0" timeOffset="2101.653">1244 481,'-6'17,"0"1,1 0,1 0,1 0,0 1,1-1,1 1,1 0,2 11,-3-29,1 1,0 0,-1-1,1 1,0 0,0 0,0-1,1 1,-1 0,0-1,1 1,-1 0,1-1,-1 1,1 0,0-1,0 1,-1-1,1 1,0-1,1 0,-1 1,0-1,0 0,0 0,1 0,-1 0,1 0,-1 0,1 0,-1 0,1 0,-1-1,1 1,0-1,-1 1,1-1,0 0,-1 0,1 1,0-1,0 0,-1-1,1 1,0 0,-1 0,1-1,0 1,-1-1,1 1,0-1,-1 0,2 0,12-11,0 0,0-1,-2-1,1 0,-2-1,0 0,0-1,4-10,6-6,-21 31,-1 0,0 0,0 0,0 1,1-1,-1 0,0 0,1 0,-1 1,1-1,-1 0,1 1,-1-1,1 0,-1 1,1-1,0 0,-1 1,1-1,0 1,-1-1,1 1,0 0,0-1,0 1,-1 0,1-1,0 1,0 0,0 0,0 0,0 0,-1 0,1 0,0 0,0 0,0 0,0 0,0 0,-1 1,1-1,0 0,0 1,0-1,-1 0,1 1,0-1,0 1,-1-1,1 1,-1 0,1-1,0 1,-1 0,1-1,-1 1,1 0,-1 0,0-1,1 1,-1 0,0 0,1 0,-1-1,0 1,0 0,0 0,0 0,0 0,10 63,-12 198,2-253,-1-1,0 1,0-1,-1 1,0-1,0 0,-1 0,0 0,-1 0,0-1,0 1,-1-1,1 0,-1 0,-1 0,0-1,0 0,0 0,0-1,-1 1,0-1,0-1,-1 1,1-1,-1-1,0 1,0-1,0-1,-2 1,7-2,1 0,-1-1,1 1,-1-1,1 1,-1-1,0 0,1 0,-1 0,1 0,-1-1,0 1,1-1,-1 0,1 1,-1-1,1 0,0 0,-1-1,1 1,0 0,0-1,0 1,0-1,0 0,0 0,0 0,1 0,-1 0,1 0,-1 0,1 0,0-1,0 1,0-1,0 1,0 0,1-1,-1 0,1 1,-1-1,1 1,0-1,0 1,0-1,0 0,1 1,-1-1,1-1,2-12,0 0,1 0,1 0,0 0,2 1,-1 0,2 0,0 0,0 1,2 0,0 1,0 0,1 1,3-2,18-27,-13 19,-3 5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12,'-25'190,"-30"45,40-201,17-64,10-17,2 1,2 0,2 1,2 1,2 1,20-29,-42 70,1 0,0-1,-1 1,1 0,0 0,0 0,0-1,0 1,1 0,-1 0,0 1,1-1,0 0,-1 0,1 1,0-1,0 1,0-1,0 1,0 0,0 0,0 0,0 0,1 0,-1 0,0 1,1-1,-1 1,0-1,1 1,-1 0,1 0,-1 0,0 0,1 1,-1-1,0 1,1-1,-1 1,0 0,1 0,-1 0,0 0,0 0,0 0,0 1,0 0,3 5,0 1,-1 0,0 0,0 0,-1 0,0 1,0-1,-1 1,-1 0,1 0,-1 8,5 18,-2-11,18 45,6-87,16-48,106-132,-150 197,0 0,1 0,-1 0,1 0,-1 0,1 0,-1 0,1 1,0-1,-1 0,1 0,0 0,0 1,-1-1,1 0,0 1,0-1,0 1,0-1,0 1,0-1,0 1,0 0,0-1,0 1,0 0,0 0,0 0,0 0,0 0,0 0,0 0,1 0,-1 0,0 1,0-1,0 0,0 1,0-1,0 0,0 1,-1 0,1-1,0 1,0-1,0 1,0 0,-1 0,1-1,0 1,-1 0,1 0,0 0,-1 0,1 0,-1 0,8 246,-6-242,-1 1,1-1,-1 1,-1 0,1 0,-1-1,0 1,-1 0,1 0,-1-1,0 1,0 0,-1-1,-1 3,-5 7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0,'-9'16,"-4"2,1 1,0 0,2 1,0 1,2 0,0 0,1 0,1 1,1 0,1 0,0 18,3-37,1 0,-1-1,1 1,0 0,0 0,0 0,1-1,-1 1,1 0,-1 0,1-1,0 1,0 0,0-1,0 1,1-1,-1 1,1-1,-1 0,1 0,0 0,0 0,0 0,0 0,0 0,0 0,1-1,-1 1,1-1,-1 0,1 0,-1 0,1 0,0 0,-1 0,1-1,0 1,0-1,-1 0,1 0,1 0,10-6,1-1,-1-1,-1 0,0-1,0 0,0-1,-1-1,-1 1,0-2,0 0,-1 0,-1-1,0 0,4-9,20-23,21-14,-53 58,0 1,-1-1,1 1,0 0,-1-1,1 1,0 0,0 0,-1 0,1-1,0 1,0 0,-1 0,1 0,0 0,0 0,-1 0,1 0,0 1,0-1,-1 0,1 0,0 1,0-1,-1 0,1 1,0-1,-1 0,1 1,-1-1,1 1,0-1,-1 1,1 0,-1-1,1 1,-1-1,0 1,1 0,-1 0,0-1,1 1,-1 0,0-1,0 1,0 0,1 0,-1-1,0 1,0 0,0 0,0 0,4 47,-4-44,24 232,-24 101,1-327,-1 0,0 0,0 0,-1 0,0 0,-1 0,0 0,0 0,-1 0,0-1,-1 1,0-1,-1 0,0 0,0-1,-1 1,0-1,0 0,-1-1,0 1,0-2,-1 1,0-1,0 0,-1 0,1-1,-1 0,0-1,-1 0,1 0,-7 1,10-3,1-1,-1 0,0 0,0 0,0-1,0 0,0 0,1 0,-1-1,0 0,0 0,0 0,1-1,-1 0,1 0,-1 0,1-1,0 1,0-1,0-1,0 1,0-1,1 0,0 0,0 0,0 0,0-1,0 0,1 0,0 0,0 0,1 0,-1-1,0-2,0-12,0 0,1-1,2 1,0 0,1-1,1 1,1 0,1-2,3-8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1,'0'5,"5"1,1-5,0 3,-1 4,-2 7,0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1,'-10'9,"-3"9,6 0,3-7,8-5,8-4,1-7,-5 2,-10 1,-4 7,-6 1,0 5,1 1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7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0 197,'6'4,"0"0,-1-1,2 0,-1 0,0 0,1-1,-1 0,1 0,-1-1,1 0,0 0,0 0,0-1,0 0,35 5,23 5,2-2,-1-4,1-2,6-4,-51 2,-10 0</inkml:trace>
  <inkml:trace contextRef="#ctx0" brushRef="#br0" timeOffset="300.022">0 395,'29'5,"28"1,11 0,1-5,-4-4,-5-1,-8 0,-7 1,-7 0,-5 2,-3 0,-3 1,-4 0</inkml:trace>
  <inkml:trace contextRef="#ctx0" brushRef="#br0" timeOffset="833.206">339 0,'16'13,"0"-1,1 0,1-2,-1 0,2-1,-1 0,1-2,0 0,5 0,50 21,-66-27,-1 1,0 0,0 0,0 1,0 0,-1 0,1 1,-1 0,0 0,0 0,0 1,0 0,-1 0,0 0,0 0,0 1,-1 0,1 0,-2 1,1-1,-1 1,0 0,0-1,0 1,-1 1,-1-1,1 0,-1 0,0 6,-3-3,-1-1,-1 0,0 1,0-1,-1-1,0 1,0-1,-1 1,0-2,-1 1,0-1,0 0,0 0,-1-1,0 0,0 0,0-1,-1 0,-6 3,-27 21,-175 109,204-128,6-3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9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0,'-11'173,"-44"135,17-154,17-75,19-75,3-4</inkml:trace>
  <inkml:trace contextRef="#ctx0" brushRef="#br0" timeOffset="481.378">437 85,'-250'172,"247"-171,0 0,0 1,0 0,1-1,-1 1,0 0,1 0,0 1,-1-1,1 0,0 1,0 0,0-1,0 1,1 0,-1 0,1 0,0 0,0 0,0 0,0 0,0 0,1 1,-1-1,1 0,0 0,0 1,0-1,1 0,-1 0,1 1,-1-1,1 0,0 0,0 0,1 0,-1 0,1 0,-1 0,1-1,0 1,0 0,1 0,235 181,-210-153,-19-24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5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877 311,'-24'-11,"0"2,-1 1,0 1,0 1,-1 1,0 1,1 2,-1 0,0 2,0 1,-23 3,39-2,1 1,-1 0,0 1,1 0,0 0,0 1,0 0,1 1,-1-1,1 2,0-1,1 1,0 1,0-1,1 1,-1 0,2 0,-1 1,1 0,1 0,-1 0,1 1,1-1,0 1,0 0,1 0,1 0,-1 0,2 0,-1 0,1 0,1 1,0-1,0 0,1 0,0 0,4 8,-4-12,1-1,-1 1,1-1,1 0,-1 0,1 0,-1-1,2 1,-1-1,0 0,1 0,0-1,-1 1,2-1,-1 0,0 0,1-1,-1 1,1-1,-1 0,1-1,0 0,0 1,0-2,0 1,0-1,0 0,0 0,0-1,0 1,1-2,12 0,0-2,0 0,0-1,-1-1,1-1,-2 0,1-1,-1-1,3-3,22-17,-1-1,-1-3,-2-1,-1-1,-2-3,-1-1,3-8,-24 31,-18 26,-4 7,-19 32,3 2,2 0,2 2,2 1,3 0,2 1,3 0,2 1,-2 56,16 145,10-217,-2-28</inkml:trace>
  <inkml:trace contextRef="#ctx0" brushRef="#br0" timeOffset="251.934">1299 904,'-5'19,"-1"11,5 1,2-10,2-9</inkml:trace>
  <inkml:trace contextRef="#ctx0" brushRef="#br0" timeOffset="652.909">1582 170,'2'1,"0"0,0 1,-1-1,1 1,0 0,-1 0,1-1,-1 1,1 0,-1 0,0 0,0 0,0 0,0 1,0-1,0 0,-1 0,1 1,-1-1,0 0,1 1,-1-1,0 1,0-1,-1 1,2 0,-13 101,9-94,0-1,1 1,0-1,1 1,0 0,0 0,1 0,1 0,-1-1,1 1,1 0,0 0,2 3,0-8,1-1,0 0,-1 0,2 0,-1 0,0-1,1 0,-1 0,1-1,0 0,0 0,0 0,0 0,0-1,1 0,-1 0,0-1,1 0,-1 0,0 0,1-1,-1 0,0 0,0-1,0 0,0 0,0 0,0 0,0-2,5 2,-1-1,0 0,1-1,-1 0,-1-1,1 0,-1 0,0-1,0 0,0-1,-1 0,0 0,0-1,5-7,-5-2</inkml:trace>
  <inkml:trace contextRef="#ctx0" brushRef="#br0" timeOffset="904.507">2033 0,'-42'73,"2"1,5 2,2 1,-13 53,29-77,3 1,2 1,3 0,2 1,2-1,3 1,4 39,4 159,-6-231</inkml:trace>
  <inkml:trace contextRef="#ctx0" brushRef="#br0" timeOffset="12615.942">30 283,'-1'0,"1"1,-1-1,1 0,-1 1,1-1,-1 0,1 1,-1-1,1 0,-1 0,0 1,1-1,-1 0,1 0,-1 0,0 0,1 0,-1 0,1 0,-1 0,0 0,1 0,-1 0,1-1,-1 1,0 0,1 0,-1-1,1 1,-1 0,1 0,-1-1,1 1,-1-1,1 1,-1 0,1-1,0 1,-1-1,1 1,0-1,-1 1,1-1,0 0,-1 1,1-1,0 1,0-1,0 0,0 1,0-1,0 1,0-1,0 0,0 1,0-1,0 1,0-1,0 0,0 1,0-1,1 1,-1-1,0 0,-2 16,0-1,1 1,0 0,1-1,1 1,0 0,1-1,0 1,5 12,5 51,-8 495,-4-406,0-142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3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30 609,'-22'91,"14"268,10-218,-2-50,0-67</inkml:trace>
  <inkml:trace contextRef="#ctx0" brushRef="#br0" timeOffset="271.777">2 666,'10'-10,"1"1,0 1,0 0,1 0,0 1,1 1,-1 0,1 1,0 0,0 1,1 0,-1 1,1 0,0 2,0-1,0 2,-1 0,1 0,0 1,0 1,1 1,-10-1,-1 1,0-1,0 1,-1 0,1 0,0 0,-1 1,0-1,0 1,0 0,0 0,0 0,-1 0,0 0,0 0,0 1,0-1,-1 1,0 0,0-1,0 1,0 0,-1 0,0-1,0 1,0 0,0 0,-1 0,-1 2,0 8,-1-1,0 1,-2-1,1 0,-2 0,0-1,0 1,-2-1,-2 3,4-7,0 1,-1-1,0-1,0 0,-1 0,0 0,-1-1,1 0,-1 0,-1-1,1-1,-1 1,0-2,-1 1,1-1,-1-1,1 0,-1 0,0-1,-10 0,3-6</inkml:trace>
  <inkml:trace contextRef="#ctx0" brushRef="#br0" timeOffset="690.131">538 807,'16'-11,"18"-8,-2-2,-1-1,0-1,-2-2,18-20,-44 42,1 0,-2 0,1 0,0 0,-1 0,1-1,-1 1,0-1,0 1,0-1,-1 0,1 0,-1 0,0 0,0 0,0 0,-1 0,0 0,1-1,-1 1,-1 0,1 0,-1 0,1 0,-1 0,0 0,-1 0,1 0,-1 0,1 0,-1 0,-1 1,1-1,0 1,-1 0,1-1,-1 1,0 0,0 1,-1-1,1 0,0 1,-1 0,0 0,-1-1,1 2,-1-1,0 0,0 1,0 0,0 0,0 1,0-1,-1 1,1 0,0 0,0 1,0 0,0 0,0 0,0 0,0 1,0 0,1 0,-1 0,0 0,1 1,0 0,-1 0,1 0,1 0,-1 1,0-1,-1 3,-7 7,0 1,0 1,2-1,0 2,0 0,2 0,-6 12,9-19,1-1,0 1,0-1,1 1,0 1,0-1,1 0,0 1,1-1,0 1,0-1,1 1,1-1,-1 1,1-1,1 1,0-1,0 0,1 1,0-1,1 0,0-1,0 1,1-1,0 0,0 0,2 2,3-6,1 1,-1-1,1-1,0 0,0 0,0-1,0-1,0 0,0 0,0-1,0 0,0-1,0-1,1 1,-2-2,1 1,0-2,0 0,14-2</inkml:trace>
  <inkml:trace contextRef="#ctx0" brushRef="#br0" timeOffset="1068.954">905 892,'2'-14,"0"-1,1 1,1 0,0 1,1-1,1 1,0 0,8-12,-1-2,-3 4,0 2,1-1,1 2,1-1,1 2,1 0,1 0,0 2,1 0,1 0,12-7,-29 24,0-1,0 0,0 1,0-1,0 1,0-1,0 1,1 0,-1-1,0 1,0 0,0 0,1 0,-1 0,0 0,0 0,0 0,1 1,-1-1,0 0,0 0,0 1,0-1,0 1,0-1,0 1,0 0,0-1,0 1,0 0,0 0,0 0,0 0,0-1,-1 1,1 0,0 0,-1 0,1 1,-1-1,1 0,-1 0,1 0,-1 0,0 0,0 1,1-1,-1 0,0 0,0 0,0 1,-1-1,1 0,0 1,2 19</inkml:trace>
  <inkml:trace contextRef="#ctx0" brushRef="#br0" timeOffset="1292.913">1357 638,'-5'34,"3"10,3-1</inkml:trace>
  <inkml:trace contextRef="#ctx0" brushRef="#br0" timeOffset="1455.189">1441 299,'0'0</inkml:trace>
  <inkml:trace contextRef="#ctx0" brushRef="#br0" timeOffset="1739.11">1667 553,'-3'13,"1"0,0 0,1 1,0-1,1 1,1-1,0 0,1 1,0-1,1 0,0 0,1 0,1 0,0-1,0 0,3 3,-6-13,0 0,-1-1,1 1,0-1,0 1,0-1,0 0,0 1,0-1,0 0,0-1,0 1,1 0,-1 0,0-1,1 0,-1 1,0-1,1 0,-1 0,0 0,1-1,-1 1,0 0,1-1,-1 1,0-1,0 0,0 0,1 0,-1 0,0 0,0-1,-1 1,1 0,0-1,0 0,-1 1,2-2,2-2,1 0,-1-1,0 0,-1 0,1 0,-1 0,0-1,-1 0,1 1,-1-2,1-5,-2 3,0-1,-1 1,0 0,-1-1,0 1,0-1,-1 1,-1 0,0-1,0 1,-2-4,2 10,1 0,0 0,-1 1,0-1,1 0,-2 1,1 0,0-1,-1 1,1 0,-1 0,0 1,0-1,0 0,0 1,0 0,-1 0,1 0,-1 0,0 0,1 1,-1-1,0 1,0 0,0 0,0 1,0-1,0 1,0 0,-3 0,-33 14,26-2</inkml:trace>
  <inkml:trace contextRef="#ctx0" brushRef="#br0" timeOffset="2219.261">2090 525,'-6'11,"1"1,0 0,1 0,0 1,1-1,1 1,0-1,0 1,1 0,1 0,0-1,1 1,0 0,1 0,1-1,0 1,1 0,-3-10,1 0,0-1,0 1,0-1,1 0,-1 1,0-1,1 0,-1 0,1-1,0 1,0-1,-1 1,1-1,0 0,0 0,0 0,1 0,-1-1,0 1,0-1,0 0,0 0,1 0,-1 0,0 0,0-1,0 1,0-1,0 0,3-1,88-49,-72 33,-1-1,-1-1,0-1,-2-1,0 0,-2-2,0 0,-2 0,-1-1,0-1,-2 0,0-4,-3 11,0 0,-1-1,-1 0,-1 0,-1-1,-1 1,0-1,-2 0,0 1,-1-1,-1 0,-2 0,0 1,-5-21,4 34,-1 0,1 0,-1 0,-1 0,1 1,-1 0,0 0,-1 0,1 1,-1 0,0 0,0 1,-1 0,1 0,-1 1,0 0,0 0,0 1,0 0,-1 0,1 1,0 0,-1 0,1 1,-1 0,1 1,-1 0,1 0,0 1,0 0,0 0,0 1,0 0,0 0,0 1,1 0,0 1,0-1,-5 6,1-1,2 1,-1 0,2 0,-1 1,1 0,1 1,0 0,1 0,0 0,0 1,2 0,0 0,0 0,1 1,1-1,0 1,0-1,2 1,0 0,0 0,2-1,-1 1,2-1,0 1,0-1,1 0,1 0,0 0,3 3,8 14,3 0,0 0,2-2,1-1,1 0,1-2,2-1,0-1,1-1,2-1,0-1,1-2,0-1,7 1,147 65,-149-70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0,-7 4,-13 3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3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0,'-14'14,"0"0,1 2,1-1,1 1,0 1,1 0,0 1,2 0,0 0,1 1,1-1,0 2,2-1,0 1,1-1,1 5,0 12,1 0,2 0,2 1,1-1,7 29,-7-50,0 0,1-1,0 1,1-1,1-1,0 1,1-1,0 0,1-1,0 0,1 0,1-1,0 0,0-1,2 0,35 15,-29-23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4,'0'0,"0"0,1-1,-1 1,1-1,-1 1,1 0,-1 0,1-1,-1 1,1 0,-1 0,1 0,-1-1,1 1,0 0,-1 0,1 0,-1 0,1 0,-1 0,1 0,0 0,-1 0,1 1,-1-1,1 0,-1 0,1 0,-1 1,1-1,-1 0,1 1,-1-1,1 0,-1 1,1-1,-1 0,0 1,1-1,-1 1,0-1,1 1,-1-1,0 1,0-1,1 1,-1-1,0 1,0-1,0 1,0 0,0-1,0 1,0-1,0 1,0-1,0 1,0 0,0 0,6 39,-6-39,-1 28,-1-1,-2 1,0-1,-2 0,-1 0,-1 0,-11 22,-11 44,24-77,5-15,0-1,-1 1,1-1,0 1,1-1,-1 1,0-1,0 1,1 0,-1-1,1 1,-1 0,1 0,0 0,-1-1,1 1,0 0,1 0,-1 0,0-1,0 1,1 0,-1 0,1-1,-1 1,1 0,0-1,0 1,-1 0,1-1,0 1,1-1,-1 0,0 1,0-1,1 0,-1 0,0 0,1 1,0-1,14 2,0-1,0 0,0-2,0 0,0 0,0-2,0 0,0 0,0-2,3-1,-1 3,-4 3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0 424,'5'0,"11"0,8 0,4 0,3 0,0-4,0-3,0 1,-6 2</inkml:trace>
  <inkml:trace contextRef="#ctx0" brushRef="#br0" timeOffset="467.069">537 114,'-80'218,"52"-154,18-44,0 1,2 0,0 0,1 1,1 0,2 0,0 0,1 1,0 10,3-30,0-1,0 0,1 1,-1-1,0 0,1 0,0 0,-1 1,1-1,0 0,0 0,0 0,0 0,0 0,1 0,-1-1,1 1,-1 0,1-1,-1 1,1-1,0 1,0-1,0 0,0 0,0 0,0 0,0 0,0 0,0-1,1 1,-1-1,0 1,0-1,1 0,-1 0,0 0,1 0,92-17,-75 11,23-9,-25 8</inkml:trace>
  <inkml:trace contextRef="#ctx0" brushRef="#br0" timeOffset="785.006">763 538,'-3'13,"1"-8,0 1,0 0,0-1,1 1,0 0,0 0,1 0,-1 0,1 0,1 0,-1 0,1 0,0 0,0-1,1 1,-1 0,2-1,-1 1,0-1,1 1,3 4,0-9,-1 0,1 0,0-1,0 1,0-1,-1-1,1 1,0-1,0 0,-1 0,1 0,0-1,-1 0,1 0,-1-1,0 1,0-1,0 0,0-1,-1 1,1-1,-1 0,0 0,0 0,1-1,-1 2,-1 1,1-1,-1 0,1 0,-1 0,0 0,0-1,0 1,-1-1,1 1,-1-1,0 0,0 0,0 0,0-1,-1 1,0 0,0 0,0-1,0 1,-1-1,0 1,1-1,-2 1,1-1,0 1,-1-1,0 1,0 0,0-1,-1 1,0 0,1 0,-2 0,-2 2,-1 0,0 0,0 1,0-1,0 2,0-1,0 1,0 0,-1 0,1 0,0 1,0 0,0 0,0 1,0-1,0 1,1 1,-1-1,1 1,-1 0,1 0,0 1,0-1,-3 4,-12 8</inkml:trace>
  <inkml:trace contextRef="#ctx0" brushRef="#br0" timeOffset="1197.809">1017 1,'15'8,"0"0,0 1,-1 0,0 1,0 1,-1 1,-1-1,0 2,0 0,-1 0,-1 1,-1 0,0 1,0 0,-2 1,0-1,0 2,-2-1,0 0,-1 1,0 0,-1 1,0 7,0 0,-2 0,0-1,-2 1,-1 0,0 0,-2-1,-1 1,-1-1,-1 0,-2-1,0 0,-3 5,-3-10,0-1,-1 0,0-1,-2-1,0-1,0 0,-2-2,1 0,-22 9,32-15,-16 8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1 226,'19'0,"16"0,7 0,1 0,-2 0,-4 0,-2 0,-3 0,-7-5,-12-1,-9 0</inkml:trace>
  <inkml:trace contextRef="#ctx0" brushRef="#br0" timeOffset="278.844">198 1,'-5'33,"-1"22,0 5,1-3,-3-5,-1-8,2-6,1-4,3-4,1-2,1-1,1-5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1 449,'14'0,"15"0,6 0,3 0,0 0,-3 0,-1 0,-3 0,-5-5,-4-1,-5-5,-5 0</inkml:trace>
  <inkml:trace contextRef="#ctx0" brushRef="#br0" timeOffset="256.044">85 252,'-5'38,"-2"23,1 5,1-3,2-8,0-14</inkml:trace>
  <inkml:trace contextRef="#ctx0" brushRef="#br0" timeOffset="1488.492">536 111,'-11'17,"6"2,0 0,1 0,1 0,1 1,1-1,0 1,2-1,2 18,-2-15,1 0,1 0,1-1,0 1,2-1,1 1,0-2,2 1,0-1,2 1,-9-18,1 0,-1 0,1 0,-1 0,1 0,0-1,0 1,0-1,0 0,0 0,1 0,-1 0,0-1,1 1,0-1,-1 0,1 0,0 0,-1-1,1 1,0-1,0 0,0 0,-1 0,1 0,0-1,0 0,-1 0,1 0,0 0,-1 0,4-2,1-1,0 0,-1 0,1-1,-1 1,0-2,0 1,-1-1,1 0,-1-1,-1 1,1-1,-1 0,4-8,52-96,-59 111,0-1,1 1,-1 0,0 0,1 0,-1 1,0-1,1 0,-1 1,0-1,1 1,-1 0,0 0,0 0,0 0,0 0,0 0,0 1,0-1,0 1,0-1,-1 1,1 0,0 0,-1-1,0 1,1 0,-1 0,0 1,0-1,0 0,0 0,-1 0,1 1,-1-1,1 0,-1 3,5 4,-2-3,0 0,1 0,-1-1,1 0,0 0,0 0,1 0,-1 0,1-1,0 0,0 0,1 0,-1-1,1 1,0-2,0 1,0 0,0-1,0 0,0-1,1 1,-1-1,1 0,-1-1,1 0,-1 0,1 0,-1-1,1 0,-1 0,0 0,1-1,-1 0,0 0,0-1,0 0,0 0,-1 0,1-1,-1 1,0-2,0 1,0 0,-1-1,4-3,0-6,-1 0,0 0,-1-1,-1 0,0 0,-1-1,-1 1,0-1,-1 1,-1-1,0 0,-1-4,27-207,-27 200,0 3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38,'5'24,"1"27,0 10,-1-1,-2-6,-1-7,-1-6,-5-7,-2-3,0-2,1-2,1 0,2 0,-5-5,0-6</inkml:trace>
  <inkml:trace contextRef="#ctx0" brushRef="#br0" timeOffset="403.454">0 38,'1'0,"25"-9,0 2,1 0,-1 2,1 1,0 1,1 1,-1 2,0 1,0 0,0 3,0 0,3 2,-25-4,0 0,0 1,0-1,-1 1,1 0,-1 0,1 1,-1 0,0-1,-1 1,1 0,-1 1,1-1,-1 1,-1-1,1 1,-1 0,0 0,0 0,0 0,0 1,-1-1,0 0,0 1,-1-1,1 1,-1-1,0 1,-1-1,1 0,-1 1,0-1,-1 0,1 1,-1-1,0 0,0 0,-1 0,1 0,-1-1,0 1,-1-1,1 0,-1 0,1 0,-1 0,-2 1,-5 3,0-1,0 0,0-1,-1 0,0-1,0 0,0-1,-1 0,0-1,1 0,-1-1,0-1,0 0,0-1,-1 0,1-1,0 0,1-1,-1-1,-5-1,0-3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5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30,'0'-5,"5"-1,6 0,7 1,4 1,3 2,3 1,1 0,1 1,-1 0,0 1,0-1,0 0,-1 0,-4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6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54,'43'-5,"14"-6,3-2,-5 2,-6 3,-12 2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9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0,'1'43,"-13"169,-23-24,60-229,-13 3,2 0,1 1,2 1,2 0,1 1,1 2,5-4,-25 35,0 0,0 0,0 0,0 0,1 0,-1 0,1 0,-1 1,1-1,0 1,-1-1,1 1,0-1,0 1,0 0,0 0,0 0,0 0,0 0,0 1,1-1,-1 1,0-1,0 1,1 0,-1 0,0 0,1 0,-1 0,0 0,0 1,1-1,-1 1,0-1,0 1,0 0,0 0,0 0,0 0,0 0,0 1,0-1,0 1,-1-1,1 1,-1-1,1 1,-1 0,1 0,-1 0,1 2,1 8,0-1,-1 1,0 0,-1 1,0-1,-1 0,0 0,-3 12,3 49,0-73,1 1,-1-1,1 1,-1-1,1 1,-1-1,1 1,0-1,-1 1,1-1,0 0,-1 1,1-1,0 0,0 0,-1 1,1-1,0 0,0 0,0 0,-1 0,1 0,0 0,0 0,-1 0,1 0,0-1,0 1,-1 0,1 0,0-1,0 1,-1 0,1-1,0 1,-1-1,1 1,-1-1,1 1,-1-1,1 0,-1 1,1-1,-1 1,1-1,-1 0,0 0,1 1,-1-1,0 0,0 1,1-1,-1 0,0 0,0 0,0 1,0-1,0 0,0 0,0 1,0-1,0 0,-1 0,24-34,1 1,2 2,1 0,2 2,29-24,-58 53,1-1,0 1,0 0,-1-1,1 1,0 0,0 0,0 0,0 0,1 0,-1 0,0 0,0 0,0 0,1 0,-1 1,1-1,-1 1,0-1,1 1,-1-1,1 1,-1 0,1 0,-1 0,1 0,-1 0,1 0,-1 0,1 0,-1 0,1 1,-1-1,1 1,-1-1,1 1,-1-1,0 1,1 0,-1 0,0 0,0 0,0 0,0 0,1 0,-1 0,0 0,2 13,-1-1,0 1,-1-1,0 1,-1 0,0 0,-1-1,-1 1,0-1,-3 10,-28 176,33-181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09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35 564,'-2'2,"0"-1,0 1,0-1,1 1,-1-1,1 1,-1 0,1 0,-1 0,1 0,0 0,0 0,0 1,0-1,0 0,1 0,-1 1,1-1,-1 0,1 1,0-1,0 1,0-1,0 2,0 0,-3 14,0 1,1 0,1 1,1-1,0 0,2 0,0 0,1 0,1 0,1-1,1 1,0-1,6 9,-11-24,1 0,1 0,-1-1,0 1,1-1,-1 0,1 1,0-1,0 0,0 0,0-1,0 1,0-1,0 1,0-1,1 0,-1 0,0-1,1 1,-1-1,1 0,-1 1,1-1,-1-1,1 1,-1 0,0-1,1 0,-1 0,0 0,1 0,-1 0,0-1,1 0,98-71,12-51,-114 124,0-1,0 0,0 1,0-1,0 1,0-1,1 1,-1-1,0 1,0-1,0 1,1-1,-1 1,0-1,1 1,-1-1,0 1,1-1,-1 1,0 0,1-1,-1 1,1 0,-1-1,1 1,-1 0,1 0,-1-1,1 1,-1 0,1 0,0 0,-1 0,1 0,-1 0,1 0,-1 0,1 0,-1 0,1 0,0 0,-1 0,1 0,-1 0,1 0,-1 1,1-1,-1 0,1 1,-1-1,1 0,-1 0,1 1,-1-1,0 1,1-1,-1 1,0-1,1 0,-1 1,0-1,1 1,-1-1,0 1,14 44,-10-31,-2-8,0 0,0-1,1 1,0-1,0 0,1 1,-1-2,1 1,0 0,1-1,-1 0,1 0,-1 0,1 0,0-1,1 0,-1 0,1 0,-1-1,1 1,0-1,0-1,-1 1,1-1,1 0,-1-1,0 1,0-1,0 0,0-1,0 1,0-1,0-1,0 1,0-1,0 0,-1 0,1-1,5-2,3-4,0-1,0-1,-1 0,0-1,-1 0,0-1,-1 0,-1-1,0 0,0-1,-2 0,0 0,-1-1,0 0,-1 0,-1 0,0-1,-1-1,0-7</inkml:trace>
  <inkml:trace contextRef="#ctx0" brushRef="#br0" timeOffset="413.8">966 790,'38'-14,"0"-2,-2-2,0-1,-1-1,-1-3,25-21,-2-24,-56 66,0 0,0 0,0 0,0 0,0 0,0 0,-1-1,1 1,-1 0,0-1,1 1,-1 0,0 0,0-1,0 1,-1 0,1-1,-1 1,1 0,-1 0,0-1,1 1,-1 0,0 0,-1 0,1 0,0 0,-1 0,1 1,-1-1,1 0,-1 1,0-1,1 1,-3-2,0 1,0 0,0 0,-1 0,1 1,-1 0,0 0,1 0,-1 0,0 0,0 1,1 0,-1 0,0 0,0 1,1 0,-1 0,0 0,1 0,-1 1,1 0,0-1,-5 4,-85 62,85-59,1 0,0 1,1 0,0 0,0 1,1 0,1 0,-1 0,2 1,-1 0,1 0,1 0,0 0,1 1,0-1,1 1,0-1,0 7,2-12,0 0,1 0,-1 0,1 0,0 0,1 0,-1-1,1 1,0-1,1 1,-1-1,1 0,0-1,0 1,1-1,-1 1,1-1,0 0,0-1,1 0,-1 1,4 0,130 42,-123-43,-1-1,1 0,-1-1,1-1,0-1,-1 0,1-1,-1 0,1-1,-1-1,0-1,6-2,2-4</inkml:trace>
  <inkml:trace contextRef="#ctx0" brushRef="#br0" timeOffset="1447.129">1926 762,'0'569,"1"-563,-1 0,0 0,0 0,-1 0,0 0,0 0,0 0,-1 0,1 0,-1-1,-1 1,1 0,-2 1,-6-41,13 13,1 0,1 0,0 0,2 1,1 0,0 0,1 1,2 0,8-24,4-11,1 1,3 1,2 2,3 0,1 3,2 0,3 3,1 1,2 1,2 3,46-33,-87 70,0-1,0 1,1-1,-1 1,1 0,-1 0,1 0,0 1,0-1,0 0,0 1,0 0,0 0,0 0,0 0,0 0,0 1,1-1,-1 1,0 0,0 0,1 0,-1 0,0 1,0-1,1 1,-1 0,0 0,0 0,0 0,0 1,0-1,0 1,0-1,-1 1,1 0,-1 0,1 1,-1-1,2 3,0 8,0 0,0 1,-2 0,0-1,0 1,-1 0,-1 0,-1 0,0 0,0 0,-1 0,-1 0,-1-1,0 1,0-1,-1 0,-1 0,-3 4,0 6,-1-1,0-1,-2 0,0-1,-2 0,0 0,-1-2,-1 0,-1-1,0 0,-1-1,-15 8,31-21,-1-2,1 1,-1 0,0 0,0-1,0 1,0-1,0 0,0 0,-1 0,1-1,0 1,0-1,-1 0,1 1,0-1,-1-1,1 1,0 0,0-1,-1 0,1 0,0 0,0 0,0 0,0-1,0 1,0-1,1 0,-1 0,0 0,1 0,-1 0,1 0,0-1,0 1,0-1,0 0,0 0,1 1,-1-1,1 0,0 0,-1-1,1 1,1 0,-1 0,0 0,1-1,0 1,0-2,24-71,-12 56</inkml:trace>
  <inkml:trace contextRef="#ctx0" brushRef="#br0" timeOffset="1933.555">2631 960,'50'-25,"-1"-2,-1-2,-2-2,-1-2,-2-1,33-35,-66 60,-1-1,0 0,-1 0,0 0,0-1,-1 0,-1-1,0 0,0 0,-1 0,-1 0,0-1,0 0,-2 0,1 0,-2 0,0 0,0 0,-1-1,0 11,-1 0,1 0,-1 0,1 0,-1 0,0 0,0 0,0 0,0 1,-1-1,1 0,-1 1,0-1,0 1,0-1,0 1,0 0,0 0,0 0,-1 0,1 0,-1 1,1-1,-1 1,0 0,0-1,0 1,1 1,-1-1,0 0,0 1,0-1,0 1,0 0,0 0,-1 0,1 0,0 1,-1-1,-6 2,-1 0,1 1,0 0,0 1,0-1,0 2,1 0,-1 0,1 0,-6 6,11-9,0 0,0 0,1 1,-1-1,1 1,-1 0,1 0,0 0,0 0,0 0,0 1,1-1,-1 1,1 0,0 0,0 0,0 0,1 0,0 0,-1 0,1 0,1 1,-1-1,1 0,-1 1,1-1,1 1,-1-1,0 0,1 1,0-1,0 0,1 0,-1 1,1-1,0 0,0 0,0-1,0 1,1 0,-1-1,1 1,1 0,8 2,-1 0,1-1,0-1,1 0,-1 0,1-1,0-1,-1 0,1-1,8 0,60 10,-75-11,-1 1,0 0,0 0,0 0,0 0,0 1,0 0,0 0,-1 0,1 1,0-1,-1 1,0 0,0 0,0 1,0-1,0 1,-1 0,0 0,1 0,-2 1,1-1,0 1,-1-1,0 1,0 0,0 0,-1 0,1 0,-1 0,0 0,-1 0,1 1,-1-1,-13 88,15-86</inkml:trace>
  <inkml:trace contextRef="#ctx0" brushRef="#br0" timeOffset="2200.48">3535 621,'-10'17,"0"1,1 0,2 1,-1-1,2 2,1-1,0 1,2-1,0 1,1 0,1 0,1 1,1 6,-1-25,0 1,1 0,-1 0,1 0,-1-1,1 1,0 0,0-1,0 1,1-1,-1 1,1-1,-1 1,1-1,0 0,0 0,0 0,0 0,0 0,0-1,1 1,-1 0,0-1,1 0,-1 0,1 1,0-2,-1 1,1 0,0 0,0-1,-1 1,1-1,0 0,0 0,0 0,0 0,-1-1,1 1,0-1,0 0,2 0,8-4,-1 0,0-1,1-1,-2 0,1 0,-1-1,0 0,-1-1,0 0,0-1,-1 0,0-1,-1 0,0 0,-1 0,0-1,-1 0,-1-1,1 0,-2 1,0-1,0-1,-1-1,-1 2,-1-1,0 1,-1 0,0-1,-1 1,-1-1,0 1,-1 0,-1-4,3 13,-1 0,1 0,-1-1,0 1,0 1,-1-1,1 0,-1 0,0 1,0 0,0 0,0-1,-1 2,1-1,-1 0,0 1,1-1,-1 1,0 0,-1 1,1-1,0 1,0-1,-1 1,1 1,0-1,-1 1,1-1,-3 1,-74 21,62-9</inkml:trace>
  <inkml:trace contextRef="#ctx0" brushRef="#br0" timeOffset="2596.765">4099 508,'-17'9,"1"2,0 0,1 0,0 2,0 0,2 0,0 1,0 1,1 0,1 1,1 0,-9 17,18-27,0 1,0-1,1 1,-1-1,2 0,-1 1,1-1,-1 1,2-1,-1 0,1 1,0-1,0 0,1 0,-1-1,1 1,1 0,-1-1,1 0,0 0,0 0,1 0,-1 0,1-1,0 0,0 0,1 0,-1-1,1 0,-1 0,1 0,0-1,0 0,1 0,-1 0,0-1,1 0,-1 0,0-1,1 1,-1-2,1 1,-1-1,1 1,-1-2,3 0,95-32,-86 25</inkml:trace>
  <inkml:trace contextRef="#ctx0" brushRef="#br0" timeOffset="2986.163">4296 875,'38'-8,"-1"-1,0-1,-1-2,0-2,-1-1,0-2,-2-1,0-2,-1-1,11-11,-38 27,0 0,0 0,-1 0,0-1,0 0,0 0,-1 0,0 0,0 0,0 0,-1-1,0 0,0 1,-1-1,0 0,0 0,-1 0,1 1,-2-1,1-1,-4 4,0 1,0-1,0 1,0 0,0 0,-1 0,0 1,1 0,-1-1,0 2,0-1,0 0,0 1,-1 0,1 0,0 1,0 0,-1 0,1 0,0 0,-1 1,1 0,0 0,0 0,0 0,-1 2,-15 3,0 2,0 0,1 2,1 0,-1 1,2 1,0 0,0 2,1 0,1 1,0 1,1 0,1 1,0 1,-6 12,16-27,0 1,0-1,0 1,1 0,-1 0,1 0,0 1,0-1,1 1,-1 0,1 0,0 0,1 0,-1 0,1 0,0 0,0 0,0 1,1-1,0 0,0 0,0 1,1-1,0 0,0 0,0 1,0-1,1 0,0 0,0-1,1 1,-1 0,1-1,1 2,8 1,0 0,1-2,0 1,0-2,1 1,0-2,-1 0,1-1,0 0,0-1,0 0,0-1,0-1,0 0,1-2,101-16,-87 13</inkml:trace>
  <inkml:trace contextRef="#ctx0" brushRef="#br0" timeOffset="3385.552">4946 818,'73'-38,"-2"-4,61-46,-126 85,1-1,-1 0,0 0,0 0,-1 0,1-1,-1 0,0-1,0 1,-1-1,0 0,0 0,0 0,-1 0,1-1,-2 1,1-1,-1 0,0 0,0 0,-1 0,0 0,0-4,-4 8,0 0,-1 0,1 0,-1 0,0 0,0 1,0 0,0 0,0 0,-1 0,1 1,0 0,-1 0,1 0,-1 0,0 1,1-1,-1 1,0 0,1 1,-1-1,1 1,-1 0,1 0,-1 0,1 1,0-1,-1 1,1 0,-1 1,-17 8,1 0,1 1,0 1,0 1,1 1,1 1,1 0,0 1,1 1,1 0,0 2,0 2,11-17,0 0,0 0,1 0,0 1,-1-1,2 1,-1 0,1 0,0 0,0 0,1 1,-1-1,1 0,1 1,-1-1,1 0,1 1,-1-1,1 0,0 1,0-1,1 0,-1 0,2 1,-1-2,1 1,-1 0,2 0,-1-1,0 0,1 1,0-1,1-1,-1 1,1-1,0 0,2 2,9 0,1-1,0 0,0-1,0-1,1-1,-1 0,1-2,0 0,-1 0,4-2,8 1,-1 0,-1 0,0-2,0-1,0-1,0-1,-1-2,0 0,0-2,-1-1,21-12,-26 8</inkml:trace>
  <inkml:trace contextRef="#ctx0" brushRef="#br0" timeOffset="3849.454">5680 621,'-44'20,"2"3,0 1,2 2,0 2,-6 9,1 27,45-62,-1-1,1 1,-1 0,1 0,0 0,0 0,0-1,0 1,0 0,0 0,0 0,0 0,1 0,-1-1,1 1,0 0,-1 0,1-1,0 1,0 0,0-1,0 1,0-1,0 1,1-1,-1 1,0-1,1 0,-1 0,1 0,-1 0,1 0,0 0,-1 0,1 0,0-1,0 1,-1-1,2 1,15 2,0 0,0 0,0-2,0-1,1 0,-1-1,0-1,0 0,0-2,0 0,-1-1,3-1,4-4,1-1,-2-1,1-1,-2-1,0-1,0-1,-2 0,0-2,-1-1,-1 0,0-1,11-18,-6 12,-1-2,-1 0,-2-1,-1-1,-1 0,-1-2,-2 0,-1 0,-2-1,-1-1,-2 0,-1 0,-1-1,-1-14,-5 42,0-1,0 1,-1 0,0-1,0 1,0 0,-1 0,0 0,-1 0,0 0,0 1,0-1,-1 1,0-1,0 1,0 1,-1-1,0 0,0 1,0 0,-1 0,0 1,0 0,0 0,0 0,-1 1,1-1,-1 2,0-1,0 1,0 0,0 0,-1 1,1 0,-2 0,-2 3,0 1,0 0,1 1,0 0,-1 0,1 1,1 1,-1-1,1 2,0-1,0 1,1 1,0-1,0 1,1 1,0-1,1 1,-2 4,-4 5,2 0,0 1,1 0,1 0,0 1,2 0,0 1,2-1,-1 6,3-6,2 0,0 0,1-1,1 1,0 0,2-1,0 0,1 0,1 0,1 0,1-1,0 0,2-1,0 0,0 0,2-1,0 0,1-1,0-1,1 0,1-1,0 0,2 0,4 3,1 0,0-2,1 0,1-1,0-2,1 0,0-2,0 0,1-2,0-1,0-1,1-1,0-2,-1 0,1-2,0-1,0-1,-1-1,7-3,59-40,-78 35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10,'-45'225,"44"-223,0 0,0 0,0 0,1 1,-1-1,1 0,0 0,-1 1,1-1,0 0,0 1,1-1,-1 0,0 0,1 1,-1-1,1 0,0 0,0 0,0 1,0-1,0 0,0-1,0 1,1 0,-1 0,1 0,-1-1,1 1,0-1,0 1,-1-1,1 0,0 0,0 1,1-1,-1-1,0 1,0 0,0-1,0 1,1-1,-1 1,0-1,1 0,-1 0,0 0,0 0,1-1,-1 1,0 0,0-1,1 0,-1 1,0-1,0 0,0 0,2-1,131-125,-103 91,61-83,-93 118,0 0,0 0,1 0,-1 0,0 0,1 0,-1 0,1 0,-1 1,1-1,-1 0,1 0,0 0,-1 1,1-1,0 0,0 1,-1-1,1 0,0 1,0-1,0 1,0 0,0-1,0 1,0 0,0-1,0 1,0 0,0 0,0 0,0 0,0 0,0 0,0 0,0 0,0 0,0 1,0-1,0 0,0 1,-1-1,1 0,0 1,0-1,0 1,0 0,0-1,-1 1,1-1,0 1,-1 0,1 0,0 0,-1-1,1 1,-1 0,1 0,7 122,-7-24,23 161,-24-214,-11 119,9-158,1-1,-1 0,-1 0,1 0,-1 0,0 0,0-1,-1 1,0-1,0 0,0 0,0 0,-1-1,0 1,0-1,0 0,0-1,-1 1,1-1,-1 0,0 0,0-1,-4 2,6-3,1 1,-1-1,0 1,0-1,0 0,0-1,0 1,1-1,-1 0,0 1,0-2,0 1,0 0,0-1,0 0,0 0,0 0,0 0,1-1,-1 1,1-1,-1 0,1 0,-1 0,1-1,0 1,0-1,0 0,1 1,-1-1,1-1,-1 1,1 0,0-1,0 1,-1-3,-1-7,0-1,1 0,1 0,0 0,1 0,0 0,1 0,1 0,0 0,1 0,0 0,1 0,2-3,-2 4,2-18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0,'0'10,"0"7,-4 7,2-2,-2-4,-2 0,2-4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0,'5'0,"2"5,-6 2,-2 4,-2 5,0 4,1-5,0-10,1-7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359 171,'-245'479,"131"-304,427-677,-258 419,5 3,60-64,-120 143,1 0,-1 0,0 1,0-1,1 0,-1 1,0-1,1 0,-1 0,1 1,-1-1,1 1,-1-1,1 1,-1-1,1 1,0-1,-1 1,1-1,0 1,-1-1,1 1,0 0,-1 0,1-1,0 1,0 0,0 0,-1 0,1 0,0 0,0 0,-1 0,1 0,0 0,0 0,0 0,-1 0,1 1,0-1,0 0,-1 1,1-1,0 0,-1 1,1-1,-1 1,1-1,0 1,-1-1,1 1,-1 0,1-1,-1 1,1 0,-1-1,0 1,1 0,-1-1,0 1,0 0,1 0,-1-1,0 1,0 0,0 0,0 0,0 57,-2-40,-10 61,3 1,4 0,4 67,45 8,-27-110,-16-44,0-1,0 1,-1 0,1 1,0-1,-1 0,1 0,-1 0,1 0,-1 0,0 0,1 1,-1-1,0 0,0 0,0 0,0 1,0-1,0 0,0 0,0 1,-1-1,1 0,0 0,-1 0,1 0,-1 1,1-1,-1 0,0 0,1 0,-1 0,0 0,0 0,1 0,-1-1,0 1,0 0,0 0,0-1,0 1,0-1,-1 1,1-1,0 1,0-1,0 1,0-1,-1 0,1 0,0 0,0 0,-1 0,1 0,0 0,0 0,0 0,-1 0,1-1,0 1,0 0,0-1,0 1,-1-1,1 0,0 1,0-1,-138-82,110 62,1-1,1-2,1-1,1-1,-17-23,5 6,20 24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0,'0'621,"31"-385,-11-130,-16-83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0,'0'34,"4"15,3-5,-1-10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56 133,'-15'39,"-4"16,6 0,4-9</inkml:trace>
  <inkml:trace contextRef="#ctx0" brushRef="#br0" timeOffset="452.994">254 77,'-6'18,"1"0,1 1,1 0,0 0,1 0,1 0,1 0,1 0,1 0,0 0,5 16,-7-33,1 1,0-1,0 0,0 1,0-1,0 0,0 0,1 0,-1 0,1 0,0 0,-1 0,1-1,0 1,0-1,0 1,0-1,0 0,0 1,1-1,-1 0,0 0,0-1,1 1,-1 0,1-1,-1 0,1 1,-1-1,1 0,-1 0,1 0,-1-1,0 1,1-1,-1 1,1-1,-1 0,0 0,0 0,1 0,0-1,80-69,-73 54,-1 0,0 0,-1-1,-1-1,-1 1,0-1,-1 0,-2 0,1-4,-2 3</inkml:trace>
  <inkml:trace contextRef="#ctx0" brushRef="#br0" timeOffset="921.906">621 246,'30'-46,"3"2,1 1,36-35,-69 76,0 0,-1 0,1 0,0 0,0 0,0 0,0 1,1-1,-1 0,0 1,1-1,-1 1,1 0,-1-1,1 1,0 0,0 0,-1 0,1 0,0 0,0 1,0-1,0 1,0-1,0 1,0-1,0 1,0 0,0 0,0 0,0 0,1 1,-1-1,0 0,0 1,0 0,-1-1,1 1,0 0,0 0,0 0,0 0,-1 0,1 0,0 1,-1-1,1 0,-1 1,0 0,1-1,5 49,-8-47,0 0,1 0,-1 0,1 0,0 0,-1 0,1 0,1 0,-1 0,0 0,1 0,0 0,-1 0,1 0,0 0,0-1,1 1,-1 0,1-1,-1 1,1 0,0-1,0 0,0 0,0 1,0-1,1 0,-1-1,1 1,-1 0,1-1,0 1,-1-1,1 0,0 0,0 0,0 0,0 0,0-1,0 0,0 1,0-1,0 0,2 0,6-3,1-1,-1 0,1-1,-1 0,0 0,-1-1,1-1,-1 0,2-2,-3 2,0 0,0 1,1 0,-1 1,2 0,-1 1,0 0,1 0,0 1,0 0,1 1,-9 2,1 1,-1 0,1 0,-1 0,0 0,1 1,-1-1,0 1,0 0,0-1,0 1,0 1,-1-1,1 0,-1 1,1 0,-1-1,0 1,0 0,0 0,0 0,-1 0,1 0,-1 1,0-1,0 0,0 1,0-1,-1 1,1-1,-1 1,0-1,0 1,0 0,13 39,-3-24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19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0,'10'19,"2"17,1 6,-3 1,-4-2,-6-8,-4-10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1,'-16'155,"5"129,14-227,3 0,3 0,10 34,-13-62,13 86,-19-115,0 1,0-1,0 0,0 1,1-1,-1 1,0-1,0 1,0-1,1 0,-1 1,0-1,1 1,-1-1,0 0,1 1,-1-1,0 0,1 0,-1 1,0-1,1 0,-1 0,1 1,-1-1,1 0,-1 0,1 0,-1 0,0 0,1 0,-1 0,1 0,-1 0,1 0,-1 0,1 0,-1 0,1 0,-1 0,1 0,-1-1,0 1,1 0,-1 0,1 0,-1-1,0 1,1 0,-1-1,1 1,-1 0,0-1,0 1,1 0,-1-1,0 1,0-1,1 1,-1-1,0 1,0 0,0-1,0 1,0-1,1 1,-1-1,0 1,19-40,-16 35,0-4,0 0,1 1,0 0,0 0,1 0,0 0,1 1,-1 0,2 0,-1 0,1 1,0 0,0 0,0 1,1 0,0 0,0 0,0 1,1 1,-1-1,1 2,0-1,0 1,0 0,0 1,0 0,0 0,2 1,-7 1,1 0,-1 0,0 1,1-1,-1 1,0 0,0 1,0-1,0 1,0-1,-1 1,1 0,-1 0,0 1,0-1,0 1,0-1,-1 1,1 0,-1 0,0 0,0 1,-1-1,1 0,-1 1,0-1,0 1,0-1,-1 1,1-1,-1 1,0-1,-1 1,1 2,-1 2,0 1,-1 0,0 0,0-1,-1 1,0-1,-1 1,0-1,0 0,-1-1,0 1,0-1,-1 0,0 0,-7 5,8-7,0-2,0 1,0 0,-1-1,1 0,-1 0,0-1,0 0,0 0,-1 0,1-1,-1 0,0 0,1 0,-1-1,0 0,0-1,0 1,0-1,0 0,1-1,-1 0,0 0,0-1,0 1,1-1,-1-1,1 1,0-1,-1 0,1-1,1 0,-1 0,-33-38,25 20</inkml:trace>
  <inkml:trace contextRef="#ctx0" brushRef="#br0" timeOffset="752.803">451 1016,'69'-49,"-1"-3,-3-3,29-34,-86 81,1-1,-1 0,-1 0,0-1,0 0,-1 0,0-1,-1 1,0-1,-1-1,0 1,-1 0,0-1,-1 0,0 0,-1 0,0 0,-1 0,0 0,-2-9,1 17,0 0,0 1,-1 0,1-1,-1 1,0 0,1-1,-1 1,-1 0,1 1,0-1,-1 0,0 1,1-1,-1 1,0 0,0 0,0 0,-1 0,1 0,0 1,-1 0,1-1,-1 1,1 0,-1 1,1-1,-1 1,0 0,1-1,-1 2,0-1,1 0,-1 1,0-1,1 1,-2 1,-6 0,0 1,0 0,1 1,-1 0,1 1,0 0,1 0,-1 1,1 1,0 0,-7 7,9-7,0 1,1 0,0 0,1 1,0 0,0 0,1 0,0 1,1-1,-3 10,5-16,1 0,-1 0,1 0,-1 0,1 0,0 0,0 0,0 0,0 0,0 0,1 0,0 0,-1-1,1 1,0 0,0 0,1 0,-1-1,1 1,-1-1,1 1,0-1,0 0,0 1,0-1,0 0,0 0,1-1,-1 1,0 0,1-1,0 1,-1-1,1 0,0 0,0 0,0 0,2 0,17 2,1 0,0-2,-1 0,1-2,0 0,0-2,-1 0,22-7,15-1,-57 10,-1 0,1 0,0 0,-1 1,1-1,0 0,0 1,-1-1,1 1,0 0,0-1,0 1,-1 0,1 0,0 0,0 1,0-1,0 0,-1 1,1-1,0 1,0-1,-1 1,1 0,0 0,-1 0,1 0,-1 0,1 0,-1 0,0 0,1 1,-1-1,0 1,0-1,0 1,0-1,0 1,0-1,0 1,-1 0,1-1,-1 1,1 0,-1 0,1 0,-1 1,-42 85,36-82,2 0,-1 1,1 0,0 0,0 0,1 1,0-1,0 1,1 0,0-1,0 1,1 0,0 0,0 1,1-1,0 0,0 0,1 2,18 14,-9-21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54,'1'14,"0"0,0-1,1 1,1-1,0 1,1-1,1 0,0 0,1-1,0 0,6 10,-9-17,0-1,0 0,0 0,0 1,1-2,0 1,0 0,0-1,0 0,0 0,1 0,-1 0,1-1,0 0,0 0,0 0,0 0,0-1,0 0,1 0,-1 0,0-1,0 0,1 0,-1 0,0-1,0 1,1-1,-1 0,0-1,1 0,5-3,-2-1,1-1,-1 1,0-1,0-1,-1 0,0 0,0 0,-1-1,0 0,0-1,-1 0,-1 0,1 0,-2 0,1-1,-2 0,1 0,-2 0,2-7,2-39,-6 32</inkml:trace>
  <inkml:trace contextRef="#ctx0" brushRef="#br0" timeOffset="252.48">508 111,'0'29,"0"9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174 232,'11'-1,"0"0,0-1,-1 0,1 0,-1-1,0-1,0 0,0 0,0-1,-1 0,1-1,-1 0,-1 0,1-1,-1 0,0 0,-1-1,2-2,-7 6,0 1,0-1,-1 0,1 1,-1-1,0 0,0 0,0 0,-1 0,1 0,-1 0,0 0,0 0,0 0,-1 0,1 0,-1 1,0-1,0 0,0 0,-1 0,0 1,1-1,-1 1,0-1,-1 1,1 0,0 0,-1 0,0 0,0 0,0 0,0 1,0-1,0 1,-1 0,1 0,-1 0,0 1,1-1,-1 1,0 0,0 0,0 0,0 1,0-1,0 1,0 0,0 0,0 0,-2 1,-7 2,1 0,0 1,0 1,0 0,0 1,1 0,-1 0,2 1,-1 1,1 0,0 0,1 1,0 0,0 1,1 0,0 0,1 1,-5 8,4-8,1 1,0 0,0 0,1 1,1-1,0 2,0-1,2 0,-1 1,2 0,0-1,1 1,0 0,1 0,0 0,1 0,1 0,1 3,0-11,1-1,0 1,0-1,0 0,1 0,0 0,0-1,0 0,0 0,1 0,-1 0,1-1,0 0,0 0,1-1,-1 0,0 0,1 0,-1-1,1 0,-1 0,1 0,0-1,-1 0,1-1,0 1,-1-1,1-1,-1 1,1-1,-1 0,0 0,4-2,27-13,0 0,-1-3,0-1,-2-1,-1-2,-1-2,-1-1,-1-1,1-4,-7 8</inkml:trace>
  <inkml:trace contextRef="#ctx0" brushRef="#br0" timeOffset="684.021">823 62,'-44'32,"2"2,1 2,2 2,1 1,-10 16,46-53,0-1,0 1,0 0,0-1,1 1,-1 0,1 0,-1 0,1 1,-1-1,1 0,0 0,0 1,0-1,1 1,-1-1,0 1,1-1,0 1,-1-1,1 1,0-1,0 1,1-1,-1 1,0-1,1 1,0-1,-1 1,1-1,0 1,0-1,0 0,1 0,-1 1,1-1,-1 0,1 0,-1 0,1-1,0 1,0 0,0-1,1 1,6 0,0-1,0-1,0 1,0-1,0-1,0 0,1 0,-2-1,1 0,0 0,0-1,-1 0,1-1,-1 0,0 0,0-1,-1 0,1 0,-1-1,0 0,0 0,-1-1,0 1,4-7,6-1,3-4,0-1,-2-1,0 0,-2-1,0 0,-1-2,1-3,-51 97,3 3,4 0,-11 46,24-55,3 0,4 1,1 1,4-1,3 9,2-56,0 0,2 0,0 0,1-1,1 1,1-1,0 0,1 0,4 5,9 3,-22-64,-7-2,-2 1,-1 0,-2 0,-1 2,-3 0,0 1,-3 0,-21-27,-2 18,121 43,71-57,-123 45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0,'0'39,"-5"36,-1 10,0-4,1-6,1-12,2-11,1-10,1-7,0-5,0-3,0-1,0 0,-4-5,-2-5</inkml:trace>
  <inkml:trace contextRef="#ctx0" brushRef="#br0" timeOffset="244.395">1 339,'28'0,"35"0,10 0,-2 0,-4 0,-8 0,-14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8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1,'10'5,"7"6,6 1,0 4,0-1,0-4,3-2,0 0,1 1,1-3,0-2,1-2,-1-2,-4-5,-7-7,-6-2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0,'17'256,"6"26,-9-264,0-45,-7 10</inkml:trace>
  <inkml:trace contextRef="#ctx0" brushRef="#br0" timeOffset="585.239">311 114,'-47'39,"18"-17,1 3,1 0,1 1,1 2,-5 10,28-36,0 0,0 0,0 1,0-1,1 1,-1-1,1 1,0 0,0-1,0 1,0 0,0 0,1 0,-1 0,1 0,0-1,0 1,0 0,0 0,0 0,1 0,-1 0,1 0,0 0,0-1,0 1,0 0,0 0,1-1,-1 1,1-1,-1 0,1 1,0-1,0 0,0 0,1 0,-1 0,0 0,1-1,1 2,58 28,-50-27,0 2,0-1,-1 1,1 1,-1 0,-1 1,0 0,8 8,10 42,-21-52,0-6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1,'-3'0,"0"-1,0 1,0 0,0 0,-1 0,1 1,0-1,0 1,0-1,0 1,0 0,0 0,0 1,0-1,1 1,-1-1,0 1,1 0,-1 0,1 0,0 0,-1 0,1 1,0-1,0 1,1-1,-2 3,-12 14,2 0,0 0,1 2,1-1,1 1,0 1,2 0,1 0,0 1,2 0,-2 22,4-36,1-1,1 1,0 0,0 0,1 0,0-1,0 1,1 0,0 0,1 0,0-1,0 1,1-1,0 1,1-1,-1 0,2 0,-1-1,1 1,0-1,0 0,1 0,6 6,83 31,-91-43,-1 0,1-1,-1 1,0-1,1 1,-1-1,1 0,-1 0,1-1,-1 1,1-1,-1 0,0 0,1 0,-1 0,0 0,0-1,0 1,0-1,0 0,0 0,0 0,-1 0,1-1,-1 1,1-1,-1 1,1-3,6-12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0,'-72'286,"72"-285,-3 9,0 0,0 0,1 1,0-1,1 1,1-1,-1 1,2 0,-1-1,1 1,1-1,0 1,2-8,-1 0,0 0,1-1,0 1,0-1,-1 0,1 0,1-1,-1 1,0-1,0 0,1 0,-1 0,0-1,1 1,-1-1,0 0,1 0,-1-1,1 1,-1-1,0 0,0 0,1-1,-1 1,0-1,0 0,0 0,0 0,-1 0,1-1,2-1,11-3,1 2,-4 3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23,'34'-5,"21"-1,5 0,-7 1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0,'-17'26,"1"1,2 0,1 1,1 0,-4 16,-30 103,26-60,20-86,-1 1,1-1,0 1,0-1,0 0,0 1,0-1,0 1,1-1,-1 1,0-1,1 0,-1 1,1-1,-1 1,1-1,0 0,0 0,-1 0,1 1,0-1,0 0,0 0,0 0,1 0,-1 0,0 0,0-1,0 1,1 0,-1-1,0 1,1-1,-1 1,0-1,1 0,-1 1,1-1,-1 0,1 0,-1 0,1 0,-1 0,1 0,-1-1,0 1,1 0,0-1,74-14,-4-15,-52 24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19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0,'-14'19,"-5"7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77,'2'6,"0"-1,0 0,1 1,0-1,0 0,0 0,0-1,1 1,0-1,0 0,0 0,1 0,-1 0,1-1,0 0,0 0,0 0,1 0,-1-1,0 0,1 0,0-1,-1 1,1-1,0 0,0-1,-1 1,1-1,0-1,0 1,0-1,0 0,-1 0,1 0,0-1,-1 0,1 0,-1 0,0-1,0 0,0 0,0 0,0-1,-1 1,1-1,-1 0,0-1,0 1,-1-1,1 1,-1-1,2-5,-4 8,0-1,0 1,0 0,-1-1,1 1,-1-1,1 1,-1-1,0 1,0-1,0 0,0 1,-1-1,1 1,-1-1,0 1,1-1,-1 1,0 0,0-1,-1 1,1 0,0 0,-1 0,1 0,-1 0,0 0,0 0,1 1,-1-1,0 0,-1 1,1 0,0-1,0 1,-3-1,-2-1,0 0,0 1,-1 0,1 0,-1 0,0 1,1 1,-1-1,0 1,1 0,-8 1,-11 4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0,'25'63,"-3"0,-2 2,-3 0,-4 1,-2 0,-2 6,-9-62,1 1,-2-1,0 0,0 0,-1 1,0-1,-1 0,0-1,0 1,-1 0,0-1,-1 0,0 0,-1 0,1-1,-2 1,1-1,-1-1,0 1,-1-1,0-1,-4 4,-5 1,3-1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1,'-10'0,"0"0,1 1,-1 0,0 1,0 0,1 1,-1 0,1 0,0 1,0 0,0 0,0 1,1 1,0-1,0 1,0 1,1-1,-7 9,13-14,0 0,0 1,1-1,-1 1,1 0,-1-1,1 1,-1-1,1 1,0 0,0-1,0 1,0 0,0-1,0 1,0 0,0-1,1 1,-1 0,1-1,-1 1,1-1,0 1,-1-1,1 1,0-1,0 1,0-1,0 0,0 1,1-1,-1 0,0 0,0 0,1 0,-1 0,1 0,-1-1,1 1,-1 0,1-1,-1 1,1-1,0 1,-1-1,1 0,0 0,-1 0,1 0,30 19,-32-16,1 0,-1 0,0 0,-1-1,1 1,0 0,-1 0,1 0,-1 0,0 0,0-1,0 1,0 0,-1-1,1 1,-1-1,0 1,1-1,-1 0,0 0,0 0,0 0,-1 0,1 0,0 0,-1-1,1 1,-3 0,-2 4,5-5,0 0,1 0,-1 0,1-1,-1 1,1 1,0-1,-1 0,1 0,0 0,0 1,0-1,0 0,0 1,0-1,0 1,0 0,0-1,1 1,-1 0,1-1,-1 1,1 0,0-1,0 1,0 0,0 0,0-1,0 1,0 0,0 0,1-1,-1 1,1 0,-1 0,1-1,0 1,-1-1,1 1,0-1,0 1,0-1,0 1,1-1,-1 0,0 0,0 0,1 1,0-1,4 1,-1-1,1 1,0-1,0-1,0 1,0-1,0 0,0 0,0-1,0 1,0-1,0-1,0 1,3-2,11-4</inkml:trace>
  <inkml:trace contextRef="#ctx0" brushRef="#br0" timeOffset="418.165">438 57,'-7'5,"-1"0,1 0,1 1,-1-1,1 2,0-1,0 1,0 0,1 0,0 0,1 0,0 1,0 0,0 0,1 0,0 1,1-1,0 1,0-1,1 5,2-9,1 1,0-1,1 0,-1 0,1 0,0 0,0 0,0 0,0-1,1 1,-1-1,1 0,0 0,0-1,0 1,0-1,0 0,1 0,-1 0,1 0,-1-1,1 0,0 0,0 0,-1-1,1 1,0-1,0 0,0-1,-1 1,1-1,0 0,0 0,-1 0,1-1,-1 0,1 1,-1-2,0 1,3-2,0 0,1-1,-1 0,0-1,0 1,0-1,-1 0,0-1,0 0,-1 0,0 0,0 0,0-1,-1 0,0 0,-1 0,0-1,0 1,-1-1,0 1,0-1,-1 0,0 0,-1-3,0 10,0-1,0 0,0 1,-1-1,1 1,-1 0,0-1,0 1,0-1,0 1,0 0,0 0,0 0,-1 0,1 0,-1 0,0 0,1 0,-1 0,0 1,0-1,0 1,0-1,-1 1,0-1,-15-5</inkml:trace>
  <inkml:trace contextRef="#ctx0" brushRef="#br0" timeOffset="767.43">467 198,'14'19,"10"12,1 4,0-3,-3-2,-6-6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12,'9'0,"14"0,7 0,3 0,1 0,-1 0,0 0,-2 0,-1 0,-1 0,-1 0,1 0,-6-5,-6-2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45,'62'-5,"31"-1,4 0,-10-4,-15 0,-19 2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50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284 117,'-18'17,"1"1,1 0,1 1,1 1,0 1,2 0,0 0,1 1,2 1,-1 2,8-21,1-1,0 0,0 1,0-1,0 1,1-1,-1 1,1-1,0 1,0-1,0 1,1-1,-1 1,1-1,0 1,0-1,0 1,0-1,0 0,1 0,0 0,0 1,-1-2,2 1,-1 0,0 0,0-1,1 1,0-1,-1 0,1 1,0-1,0-1,0 1,1 0,-1-1,0 1,0-1,1 0,-1 0,1-1,-1 1,18 0,-1-1,0 0,1-2,-1 0,0-1,0-2,0 0,-1 0,0-2,0-1,0 0,-1-1,0-1,-1-1,0 0,-1-2,0 1,-1-2,0 0,-1-1,-1 0,0-1,9-16,-19 26,0 1,0 0,0-1,-1 0,1 0,-1 1,-1-1,1 0,-1-1,0 1,-1 0,1 0,-1 0,-1 0,1-1,-1 1,0 0,0 0,-1 0,0 0,0 0,0 0,-1 1,1-1,-1 1,-1 0,1 0,-1 0,0 0,0 0,0 1,-1-1,0 1,1 1,-2-1,1 0,-8-2,-1 0,1 1,-1 0,0 1,0 0,-1 1,1 1,-1 0,-5 1,-13-1</inkml:trace>
  <inkml:trace contextRef="#ctx0" brushRef="#br0" timeOffset="246.248">1 202,'445'53,"-21"-20,-318-39,-82 0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0 291,'34'0,"15"0,5 0,-2 0,-6 0,-10-5,-11-1</inkml:trace>
  <inkml:trace contextRef="#ctx0" brushRef="#br0" timeOffset="251.672">197 150,'-9'48,"-4"20,1 4,3-5,7-15,4-11,1-13</inkml:trace>
  <inkml:trace contextRef="#ctx0" brushRef="#br0" timeOffset="1272.872">537 65,'-13'28,"1"1,1 0,2 1,1 1,1-1,2 1,-1 17,6-44,-1-1,0 0,1 1,-1-1,1 1,0-1,0 0,0 1,1-1,-1 1,1-1,0 0,0 1,0-1,0 0,0 0,1 0,-1 0,1 0,0 0,0 0,0-1,1 1,-1-1,0 1,1-1,0 0,-1 0,1 0,0 0,0 0,0-1,1 0,-1 1,0-1,0 0,1 0,-1-1,0 1,1-1,-1 0,1 0,-1 0,0 0,1 0,-1-1,1 0,-1 1,0-1,15-11,-1-1,-1-1,0 0,0-1,-2 0,0-1,3-6,2-1,-18 22,0-1,0 1,0-1,0 1,0-1,1 1,-1 0,1-1,-1 1,1 0,-1 0,1 0,0 0,-1 0,1 1,0-1,0 0,-1 1,1-1,0 1,0 0,0 0,0-1,0 1,-1 0,1 1,0-1,0 0,0 1,0-1,0 1,-1-1,1 1,0 0,0-1,-1 1,1 0,-1 0,1 1,-1-1,1 0,-1 0,0 1,1-1,-1 1,0-1,0 1,0-1,0 1,0 0,0 0,1 3,0-1,0 0,1 0,0 0,-1-1,1 1,1-1,-1 1,0-1,1 0,0-1,0 1,0 0,0-1,0 0,0 0,0 0,1-1,-1 1,1-1,-1 0,1 0,0-1,-1 1,1-1,0 0,-1-1,2 1,2-3,-1 1,1-1,-1-1,0 1,0-1,0-1,0 1,-1-1,0 0,0-1,0 1,0-1,-1 0,0-1,-1 1,1-1,-1 0,2-5,46-139,-27 70,-26 73,-3 5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6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1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13,'-9'56,"3"-37,1-1,1 1,1 1,0-1,2 1,0-1,1 1,1-1,1 1,2 9,-3-26,-1 0,1 0,0 0,0 0,0 0,1 0,-1-1,1 1,0 0,-1-1,1 0,0 1,0-1,1 0,-1 0,0 0,1 0,-1-1,1 1,-1 0,1-1,0 0,0 0,0 0,0 0,0 0,0 0,0-1,0 0,0 1,0-1,0 0,0-1,0 1,0 0,0-1,0 0,0 1,0-1,0-1,-1 1,1 0,0-1,0 1,6-5,-1 1,0-1,0-1,0 1,-1-1,0-1,0 1,-1-1,0-1,0 1,-1-1,0 0,0 0,-1 0,-1 0,1-1,-2 0,1 0,-1-2,0 5,-1 1,0 0,0 0,-1 0,0 0,0-1,0 1,-1 0,0 0,0 0,-1 0,1 0,-1 0,0 0,-1 0,0 1,0-1,0 1,0 0,-1 0,0 0,0 0,0 1,-1-1,1 1,-1 0,0 1,0-1,-1 1,1 0,-5-2,6 4,1 0,-1 0,0 0,1 1,-1-1,0 1,0 0,0 0,1 0,-1 1,0-1,0 1,1 0,-1 0,0 0,1 0,-1 1,1 0,0-1,0 1,-1 0,1 1,0-1,-2 2,-8 11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3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1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85,'1'0,"0"0,1 0,-1 1,0-1,1 1,-1-1,0 1,0-1,0 1,0 0,0-1,0 1,0 0,0 0,0 0,0 0,0 0,0 0,0 0,-1 0,1 0,0 1,-1-1,1 0,-1 0,0 0,1 1,-1-1,0 0,0 1,1-1,-1 0,0 1,0-1,-1 0,1 1,0-1,0 0,-1 0,1 1,0-1,-1 0,0 0,1 0,-1 1,0-1,1 0,-1 0,0 0,-1 1,-88 201,44-101,61-135,147-208,-101 178,-60 64,1-1,-1 1,1-1,-1 1,1 0,-1 0,0 0,1 0,-1 0,0 0,0 0,0 0,0 1,0-1,0 0,0 1,0-1,0 0,0 1,-1-1,1 1,-1-1,1 1,-1 0,0-1,1 1,-1-1,0 1,0 0,0-1,0 1,0 0,-1-1,1 1,-1-1,1 1,-1 0,1-1,-1 1,0-1,0 1,-7 38,5-31,0 0,1 0,0 0,0 1,1-1,0 1,1-1,0 0,0 1,1-1,0 1,1-1,0 0,1 0,0 0,2 5,-3-11,0 0,0-1,0 1,0-1,0 1,0-1,1 0,-1 0,1 0,-1 0,1-1,0 1,0-1,0 1,0-1,0 0,0 0,0 0,0-1,1 1,-1-1,0 0,0 0,0 0,1 0,-1 0,0-1,0 1,0-1,0 0,0 0,0 0,0-1,0 1,2-1,4-3,0 0,0-1,0 0,-1 0,0-1,0 0,-1 0,1-1,-2 0,3-4,0 0,-1-1,0 0,-1 0,-1-1,0 0,0 0,-2 0,0-1,0 1,-2-1,1-9,-6 3,-2 4</inkml:trace>
  <inkml:trace contextRef="#ctx0" brushRef="#br0" timeOffset="318.734">769 283,'22'-11,"-1"-2,-1 0,0-1,-1-1,-1-1,0-1,-1 0,-1-1,-1-1,5-8,-18 25,-1 0,1 0,-1 0,1-1,-1 1,0-1,0 1,0-1,0 1,0-1,-1 1,1-1,-1 0,1 1,-1-1,0 0,0 1,0-1,-1 0,1 1,-1-1,1 1,-1-1,0 0,0 1,0 0,0-1,-1 1,1-1,-1 1,1 0,-1 0,0 0,1 0,-1 0,0 1,-1-1,1 0,0 1,0-1,-1 1,1 0,-1 0,1 0,-1 0,1 0,-1 1,1-1,-1 1,0 0,1-1,-1 1,0 0,0 1,-4-1,-1 1,1 1,-1-1,1 1,-1 0,1 1,0 0,0 0,0 0,1 1,-1 0,1 1,0-1,0 1,0 0,1 1,0-1,0 1,0 0,1 0,-1 1,2-1,-1 1,-1 4,-2 4,1 1,1 0,0 0,1 0,1 1,0-1,1 1,1 0,1 0,1 12,2-14,2-1,0 0,0 0,1 0,1-1,0 0,1 0,0-1,1 0,0 0,1-1,1 0,-1-1,2 0,-1-1,1 0,1-1,0 0,0-1,0-1,1 0,0 0,0-2,13 4,1-3,-3-2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1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0 415,'0'0</inkml:trace>
  <inkml:trace contextRef="#ctx0" brushRef="#br0" timeOffset="500.881">0 415,'1'-16,"0"0,1 0,0 0,1 0,1 0,1 0,0 1,1 0,1 0,0 1,1-1,1 2,8-12,49-94,-66 119,0 1,0-1,1 1,-1-1,0 1,1-1,-1 0,0 1,1-1,-1 1,1-1,-1 0,0 1,1-1,-1 0,1 1,-1-1,1 0,-1 0,1 0,0 1,-1-1,1 0,-1 0,1 0,-1 0,1 0,-1 0,1 0,0 0,-1 0,1 0,-1 0,1-1,-1 1,1 0,-1 0,1-1,-1 1,1 0,-1 0,1-1,-1 1,1-1,-1 1,0 0,1-1,-1 1,1-1,-1 1,0-1,0 1,1-1,-1 1,0-1,0 1,0-1,1 1,3 53,-4-51,0-1,-2 5,1 0,0 1,1-1,-1 0,1 1,0-1,1 0,0 1,0-1,0 0,1 0,0 1,0-1,0-1,1 1,0 0,0-1,0 1,1-1,0 0,0 0,0 0,1-1,-1 1,1-1,0 0,0-1,1 1,-1-1,6 2,0-2,0-1,0-1,0 1,0-2,0 0,0 0,0-1,0 0,0-1,0 0,0-1,0 0,-1-1,0 0,1-1,-2 0,1 0,0-1,-1-1,0 1,-1-1,0-1,0 0,0 0,-1 0,0-1,-1 0,1 0,-2-1,0 0,0 0,2-7,1 1,-5 13,-1-1,0 1,0-1,0 0,0 0,0 0,-1 0,0 0,0 0,0 0,0 0,0 0,-1-1,0 1,0 0,0 0,0-1,-1 1,0 0,0 0,0 0,0 0,-1 0,1 0,-2-3,-8-4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5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59.94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247 3,'0'0,"0"-1,1 1,-1 0,1 0,-1 0,1-1,-1 1,1 0,-1 0,1 0,-1 0,1 0,-1 0,1 0,-1 0,1 0,-1 0,1 0,-1 0,1 0,-1 1,1-1,-1 0,1 0,-1 0,0 1,1-1,-1 0,1 1,-1-1,0 0,1 1,-1-1,0 0,1 1,-1-1,0 1,0-1,1 1,-1-1,0 0,0 1,0-1,0 1,1-1,-1 1,0-1,0 1,0-1,0 1,0-1,0 1,0-1,0 1,-1-1,1 1,0 0,23 153,-13-85,-3 0,-3 1,-4-1,-3 15,1 39,2 271,-21-286,8-131,2 5,0 1,-1 0,0 1,-2 0,0 1,0 0,-1 1,-1 1,-1 0,-11-6,-52-45,78 63,0-1,0 1,1-1,-1 1,0-1,1 0,-1 1,1-1,0 0,-1 0,1 0,0 0,0 0,0 0,1-1,-1 1,0 0,1 0,0-1,-1 1,1 0,0-1,0 1,0 0,1 0,-1-1,0 1,1 0,0 0,-1-1,1 1,0 0,0 0,0 0,0 0,1 0,-1 0,0 0,1 1,-1-1,1 0,0 1,0-1,-1 1,1 0,1-1,5-4,0 1,1 0,0 1,-1 0,1 0,0 1,1 0,-1 0,1 1,8 0,294 2,-115-28,-196 28,1 0,0 0,0 0,0 0,-1 0,1 1,0-1,0 0,-1 1,1-1,0 1,-1 0,1 0,0 0,-1 0,1 0,-1 0,0 0,1 0,-1 0,0 1,0-1,0 0,0 1,0-1,0 1,0 0,0-1,0 1,-1 0,1-1,-1 1,1 0,-1-1,0 1,0 0,0 0,0 0,0-1,0 1,0 0,0 0,-1-1,1 1,-1 0,1 0,-1-1,0 1,0-1,1 1,-1 0,0-1,-1 0,1 1,0-1,0 0,0 1,-1-1,1 0,-1 0,-95 99,64-71,-1-2,-2-1,0-2,-40 19,-65 45,194-121,-31 18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201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67 0,'-2'1,"-1"-1,1 0,0 1,-1 0,1-1,0 1,0 0,0 0,0 0,-1 1,1-1,1 0,-1 1,0-1,0 1,1 0,-1 0,0 0,1-1,0 1,0 0,-1 1,1-1,0 0,1 0,-1 0,0 1,1-1,-1 0,1 1,-1-1,-7 80,8-75,3 422,-9-378,0-34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53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1 175,'45'-30,"2"3,1 2,1 2,0 2,2 3,14-2,-61 18,1 0,-1 0,1 1,0 0,0 0,0 0,-1 1,1-1,0 1,0 0,0 1,0-1,0 1,0 0,-1 0,1 1,0-1,-1 1,1 0,-1 0,0 1,1-1,-1 1,0 0,-1 0,1 0,0 1,-1-1,0 1,0 0,0 0,0 0,-1 0,1 0,-1 1,0-1,0 1,0 3,0 2,-1 1,0-1,0 1,-1-1,0 1,-1-1,0 0,-1 1,0-1,-1 0,0 0,0 0,-1 0,-1-1,1 1,-2-1,1 0,-1-1,0 1,-1-1,0 0,0-1,-8 6,4 0,0 0,-1-1,-1 0,0-1,0 0,-1-1,-1-1,1 0,-1-1,-1-1,0 0,0-1,0-1,0 0,-3-1,-6-2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6.92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1 284,'0'0,"4"0,8 0,5 0,5 5,4 1,2 0,1-1,0-1,0-2,1-1,-1-1,0 0,-1 0,-9 0,-8 0</inkml:trace>
  <inkml:trace contextRef="#ctx0" brushRef="#br0" timeOffset="3780.912">1 510,'4'0,"3"4,4 3,5-1,4-1,5-1,2-2,1-1,1 0,0-1,1-1,-1 1,-1 0,-4 0</inkml:trace>
  <inkml:trace contextRef="#ctx0" brushRef="#br0" timeOffset="4150.938">650 58,'22'129,"-16"196,-6-315,0 0,-1 0,-1 0,1 0,-2 0,1 0,-1 0,-1-1,0 1,-3 4,-3 0</inkml:trace>
  <inkml:trace contextRef="#ctx0" brushRef="#br0" timeOffset="4515.422">565 115,'47'-22,"1"2,1 2,1 3,0 1,1 3,10 1,-58 9,0 0,0 0,1 1,-1-1,0 1,0 0,0 0,1 0,-1 0,0 0,0 1,0-1,1 1,-1 0,0 0,0 0,0 1,0-1,-1 1,1-1,0 1,-1 0,1 0,-1 0,1 1,-1-1,0 0,0 1,0 0,0-1,-1 1,1 0,-1 0,1 0,-1 0,0 0,0 0,-1 0,1 0,-1 0,1 1,-1-1,0 0,0 2,-6 9,0-1,0-1,-1 1,-1-1,0 0,0-1,-2 0,1 0,-1-1,-1-1,0 1,0-2,0 1,-7 2,1 2,-1 0,-1-1,0-1,0-1,-1-1,0 0,-1-1,-4 0,2-4</inkml:trace>
  <inkml:trace contextRef="#ctx0" brushRef="#br0" timeOffset="5450.881">932 538,'1'29,"-13"127,4-145,11-34,7 0,0 0,1 0,1 1,1 1,1 0,1 1,1 0,1 1,0 1,4-1,-21 18,1-1,-1 1,1 0,-1 0,1 0,0-1,-1 1,1 0,0 0,0 0,0 0,0 0,0 1,0-1,0 0,1 0,-1 1,0-1,0 0,0 1,1 0,-1-1,0 1,1 0,-1-1,0 1,1 0,-1 0,0 0,1 0,-1 0,0 0,1 1,-1-1,0 0,1 1,-1-1,0 1,0-1,1 1,-1 0,0-1,0 1,0 0,0 0,0 0,0 0,0 0,0 0,-1 0,1 0,0 0,0 0,-1 1,1-1,1 10,-1-1,0 0,-1 1,0-1,-1 1,0-1,0 0,-1 1,-1-1,0 1,-5 27,8-39,1 1,0 0,-1-1,1 1,-1 0,1 0,0-1,0 1,-1 0,1 0,0 0,-1 0,1 0,0 0,-1 0,1 0,0 0,0 0,-1 0,1 0,0 1,-1-1,1 0,0 0,-1 1,1-1,-1 0,1 1,-1-1,1 1,0-1,-1 1,1-1,-1 1,0-1,1 1,-1-1,1 1,-1 0,0-1,0 1,1 0,-1-1,0 1,0 0,0-1,0 1,1 0,-1-1,0 1,0 0,-1 0,1-1,0 1,0 0,0-1,0 1,-1 0,1-1,0 1,0 0,-1-1,1 1,-1-1,1 1,0-1,-1 1,1 0,-1-1,43-35,-21 12,-17 16,0 1,1 1,0-1,0 0,1 1,0 0,0 1,0-1,0 1,1 0,-1 1,1-1,0 1,0 1,3-1,-6 4,-1 1,1-1,-1 1,0 0,1 1,-1-1,0 1,0-1,-1 1,1 0,0 0,-1 0,0 0,0 0,0 1,0-1,0 1,-1-1,1 1,-1 0,0-1,0 1,-1 0,1 0,-1 0,1 0,-1 0,-1 0,2 7,-1-1,-1 1,0-1,0 1,-1-1,-1 0,1 0,-2 0,1 0,-2 1,-5 8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15.69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243 282,'-1'-4,"0"1,-1-1,1 1,-1 0,0 0,0 0,0 0,0 0,-1 0,1 1,-1-1,0 1,1 0,-1-1,0 1,0 0,-1 1,1-1,0 1,-1-1,1 1,-1 0,1 0,-1 0,1 1,-1-1,1 1,-1 0,0 0,1 0,-1 1,0-1,1 1,-1 0,1 0,-1 0,1 0,0 1,-1-1,1 1,0 0,0 0,0 0,0 0,1 1,-1-1,0 1,0 1,0 0,0 1,0 0,0 0,1 0,0 0,0 1,0-1,1 0,0 1,0-1,0 1,0 0,1-1,0 1,0-1,1 1,0 0,0-1,0 1,0-1,1 1,0-1,0 0,0 0,1 0,0 0,0 0,0-1,0 1,1-1,0 0,0 0,0 0,0 0,1-1,0 1,28 20,68 62,-97-83,-1 1,0 0,-1 0,1 0,0 0,-1 1,0-1,0 1,-1-1,1 1,-1 0,0-1,0 1,0 0,-1 0,0 0,0 0,0 0,0 0,-1-1,0 1,0 0,0 0,-2 2,-2-1,0 0,0 0,-1 0,0-1,0 0,-1-1,1 1,-1-1,0 0,0-1,-1 1,1-2,-1 1,1-1,-1 0,0 0,0-1,1 0,-1-1,0 0,-5 0,-1 1,7 0,1 0,0 0,0 0,-1-1,1 0,0 0,0 0,-1-1,1 0,0 0,0-1,0 0,0 0,0 0,0-1,1 0,-4-2,8 3,0 1,0-1,1 0,-1 0,1 1,-1-1,1 0,0 0,0 0,0 0,0 1,0-1,0 0,0 0,1 0,-1 0,0 1,1-1,0 0,-1 0,1 1,0-1,0 1,0-1,0 1,0-1,1 1,-1-1,0 1,0 0,2-1,13-15</inkml:trace>
  <inkml:trace contextRef="#ctx0" brushRef="#br0" timeOffset="262.532">553 424,'-9'47,"-4"22,1 3,2-11</inkml:trace>
  <inkml:trace contextRef="#ctx0" brushRef="#br0" timeOffset="498.66">497 141</inkml:trace>
  <inkml:trace contextRef="#ctx0" brushRef="#br0" timeOffset="1013.618">695 734,'153'-304,"-153"304,0 1,0-1,0 0,0 1,0-1,0 0,1 1,-1-1,0 0,0 1,0-1,1 0,-1 1,0-1,0 0,0 0,1 1,-1-1,0 0,1 0,-1 0,0 1,1-1,-1 0,0 0,1 0,-1 0,0 0,1 0,-1 0,0 0,1 1,-1-1,0 0,1 0,-1-1,0 1,1 0,-1 0,0 0,1 0,-1 0,0 0,1 0,-1-1,0 1,1 0,-1 0,0 0,1-1,-1 1,0 0,0 0,1-1,-1 1,0 0,0-1,0 1,1 0,-1-1,2 39,-2-35,4 138,-3-139,0 0,0 0,0 0,0 0,0 0,0 0,0 0,1 0,-1 0,1 0,0-1,-1 1,1-1,0 1,0-1,0 0,0 0,0 0,0 0,0 0,0 0,0-1,1 1,-1 0,0-1,0 0,1 0,-1 0,0 0,1 0,-1 0,0 0,1-1,-1 1,0-1,1 0,72-44,-71 41,0-1,-1 1,1-1,-1 0,0 0,0 0,0-1,-1 1,1-1,-1 1,-1-1,1 0,-1 0,0 1,0-5,-3-8</inkml:trace>
  <inkml:trace contextRef="#ctx0" brushRef="#br0" timeOffset="1360.141">1373 84,'-20'48,"-5"21,-4 3,2-1,7-7,7-11,4-9,5-7,3-5,6-3,3-2,-1-1,0 0,2-4,0-1,3-4,5-6,-1-3</inkml:trace>
  <inkml:trace contextRef="#ctx0" brushRef="#br0" timeOffset="2230.937">1429 705,'20'-7,"-1"0,0-2,-1 0,0-1,0-1,-1 0,0-2,-1 0,-1 0,0-2,-1 0,0 0,-1-1,-1-1,-1 0,0-1,-1 0,-1-1,4-11,-13 29,1-1,-1 1,1 0,-1 0,1 0,-1-1,0 1,1 0,-1 0,0-1,0 1,0 0,0-1,0 1,0 0,0 0,0-1,-1 1,1 0,-1 0,1-1,-1 1,1 0,-1 0,1 0,-1 0,0 0,0 0,1 0,-1 0,0 0,0 0,0 0,0 0,0 1,0-1,-1 0,1 1,0-1,0 1,0-1,-1 1,1 0,0-1,0 1,-1 0,1 0,0 0,-1 0,1 0,0 0,0 0,-1 1,1-1,0 0,0 1,-1-1,1 1,0-1,0 1,0 0,0-1,0 1,0 0,0 0,-10 8,0 1,1 0,0 0,1 1,0 1,1 0,1 0,-1 0,2 1,0 0,0 0,1 1,-1 8,4-16,-1-2,1 1,0 0,0-1,1 1,-1 0,1 0,0 0,1 0,-1 0,1 0,0 0,0 0,0 0,1 0,0 0,0-1,0 1,1 0,-1 0,1 0,0-1,0 1,1-1,0 0,-1 0,1 0,1 0,-1 0,0 0,1-1,0 0,0 0,0 0,0 0,0 0,1-1,1 1,3 0,0-1,1 0,-1-1,0 1,1-2,-1 1,0-1,1-1,-1 0,0 0,1-1,-1 0,0 0,0-1,0-1,-1 1,1-1,-1-1,0 1,3-3,4-4,1 0,-1-1,-1 0,0-1,-1-1,0 0,-1-1,-1 0,6-11,-12 18,-2 4,0-1,1 0,-2 0,1 0,0 0,-1 0,0-1,-1 1,1-1,-1 1,0-1,0 1,-1-1,1 0,-1 1,0-2,-1 7,1-1,0 0,0 0,-1 0,1 1,0-1,-1 0,1 0,-1 1,1-1,-1 0,1 1,-1-1,0 1,1-1,-1 1,0-1,1 1,-1-1,0 1,0 0,1-1,-1 1,0 0,0-1,0 1,1 0,-1 0,0 0,0 0,0 0,0 0,1 0,-1 0,0 0,0 0,0 1,1-1,-1 0,0 1,0-1,1 0,-1 1,0-1,0 1,1-1,-1 1,0-1,1 1,-1-1,1 1,-1 0,1-1,-1 1,1 0,-36 34,33-31,-1 0,1 0,0 0,0 0,0 1,0-1,1 1,-1 0,1 0,1 0,-1 0,1 0,0 0,0 0,0 0,1 1,-1-1,1 0,1 0,-1 0,1 1,0-1,0 0,0 0,1 0,0 0,0 0,0 0,0-1,1 1,0-1,0 1,0-1,0 0,1 0,0-1,-1 1,1-1,1 0,-1 0,7 0,0-2,0 0,0 0,0-1,0 0,0-1,0 0,0-1,0 0,0-1,0 0,-1 0,1-1,-1-1,0 0,-1 0,1-1,-1 0,0-1,0 0,-1 0,0-1,0 0,-1 0,0-1,6-9,83-171,-83 151,-12 37,-1 1,0-1,0 0,0 1,0-1,0 0,0 1,0-1,0 1,0-1,0 0,0 1,0-1,-1 1,1-1,0 1,0-1,-1 0,1 1,0-1,-1 1,1-1,0 1,-1 0,1-1,-1 1,1-1,-1 1,1 0,-1-1,1 1,-1 0,1-1,-1 1,1 0,-1 0,1 0,-1-1,0 1,1 0,-1 0,1 0,-1 0,0 0,1 0,-1 0,1 0,-1 1,0-1,1 0,-1 0,1 0,-1 1,1-1,-1 0,0 0,1 1,-1-1,1 1,0-1,-1 0,1 1,-1-1,-8 7,1 1,0-1,0 1,0 1,1-1,0 1,1 1,0-1,0 1,1 0,1 0,-1 1,2-1,-1 1,1 0,1 0,0 0,1 0,0 0,1 1,0-1,0 0,2 8,-2-7,-1-1,2 1,-1-1,2 0,-1 0,2 1,-1-1,2 0,-1-1,1 1,1-1,0 0,0 0,1 0,4 5,3 1,-1-2</inkml:trace>
  <inkml:trace contextRef="#ctx0" brushRef="#br0" timeOffset="2513.967">2529 592,'-19'38,"-11"23,-1 6,5-5,8-7,5-8,7-8,3-15,7-11,3-14,1-5</inkml:trace>
  <inkml:trace contextRef="#ctx0" brushRef="#br0" timeOffset="2800.609">2445 677,'29'0,"18"-5,8-1,-3 0,-4 1,-5 1,-16 2,-12 1</inkml:trace>
  <inkml:trace contextRef="#ctx0" brushRef="#br0" timeOffset="3060.102">2472 875,'29'-5,"15"-2,3 1,0-4,-8 1</inkml:trace>
  <inkml:trace contextRef="#ctx0" brushRef="#br0" timeOffset="3626.124">3094 197,'3'6,"0"-1,-1 1,0-1,0 1,0 0,-1 0,1 0,-1 0,-1 0,1 0,-1 0,0 0,-1 0,0 0,0 0,0 0,0-1,-1 1,0 1,-63 170,-6 0,70-175,0 0,1-1,-1 1,0 0,1 0,-1-1,1 1,-1 0,1 0,0 0,0 0,0 0,0-1,0 1,0 0,0 0,1 0,-1 0,1-1,0 1,-1 0,1 0,0-1,0 1,0-1,0 1,0-1,0 1,0-1,1 1,-1-1,0 0,1 0,-1 0,1 0,0 0,-1 0,1 0,0 0,-1-1,1 1,0-1,0 1,0-1,-1 0,1 1,0-1,0 0,0 0,21 2,0-1,1-1,-1-1,0 0,0-2,0-1,0-1,-1-1,0-1,2-1,15-13,-26 10</inkml:trace>
  <inkml:trace contextRef="#ctx0" brushRef="#br0" timeOffset="3884.267">2868 508,'39'0,"31"-5,9-2,-5 1,-14-4,-13 1,-9 0,-12-1,-10 0</inkml:trace>
  <inkml:trace contextRef="#ctx0" brushRef="#br0" timeOffset="4245.276">3432 0,'72'132,"-37"-70,-3 1,-2 1,8 31,-32-73,0-1,-2 0,0 1,-1 0,-1 0,-2 0,0 0,-1 0,-1 0,-1 0,-1 0,-1-1,-1 0,0 0,-2 0,-1-1,0 0,-1 0,-2-1,-12 17,12-23,-1 0,0-1,0 0,-1-1,-1-1,0 0,0-1,-1-1,0 0,-1-1,1-1,-1-1,0 0,-1-1,-1 0,-5-1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4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1807,'2'1,"0"1,0-1,-1 1,1-1,0 1,-1 0,1 0,-1-1,1 1,-1 0,0 0,0 1,0-1,0 0,0 0,0 0,-1 1,1-1,-1 0,1 1,-1-1,0 0,0 1,0-1,-1 1,2 0,30 236,-32 710,-15-864,11-78</inkml:trace>
  <inkml:trace contextRef="#ctx0" brushRef="#br0" timeOffset="1873.508">702 1892,'0'0,"1"0,-1 0,1 0,-1-1,1 1,-1 0,1-1,-1 1,1 0,-1-1,0 1,1-1,-1 1,0-1,1 1,-1 0,0-1,1 1,-1-1,0 0,0 1,0-1,0 1,0-1,1 1,-1-1,0 1,0-1,0 1,0-1,-1 0,1 1,0-1,0 1,0-1,0 1,0-1,-1 1,1-1,0 1,0-1,-1 1,1-1,0 1,-1 0,1-1,-1 1,1-1,-1 1,1 0,0-1,-1 1,1 0,-1 0,1-1,-1 1,0 0,53-5,-52 5,712 1,-611-12,-99 11,0 0,-1 0,1 0,0 0,-1 0,1 1,0-1,-1 0,1 1,0-1,-1 1,1-1,-1 1,1 0,-1 0,0 0,1 0,-1 0,0 0,1 0,-1 0,0 0,0 1,0-1,0 0,0 1,0-1,-1 1,1-1,0 1,-1-1,1 1,-1-1,1 1,-1 0,0-1,0 1,0 0,0-1,0 1,0 0,-2 74,2-76,-31 198,31 281,26-303,4-35,-40-12,5-105,6-23,-1 1,0-1,0 1,0-1,0 1,0-1,0 1,0-1,0 1,-1-1,1 1,-1-1,1 1,-1-1,0 1,1-1,-1 0,0 1,0-1,0 0,0 0,0 1,0-1,0 0,0 0,-1 0,1-1,0 1,0 0,-1 0,1-1,-1 1,1-1,-1 1,1-1,-1 1,1-1,-1 0,1 0,-1 0,1 0,-1 0,1 0,-1 0,1-1,-1 1,0 0,-221-28,-32 28,-55-57,118 53,174-2</inkml:trace>
  <inkml:trace contextRef="#ctx0" brushRef="#br0" timeOffset="4887.091">1040 904,'0'624,"-25"-481,9-58,20-80,-1-13</inkml:trace>
  <inkml:trace contextRef="#ctx0" brushRef="#br0" timeOffset="5582.611">1040 848,'-22'22,"-8"10,-1-2,-2-2,0-1,-21 12,8-1,91-26,187-15,-62-23,-66 1,-104 24,1 0,-1 1,0-1,0 0,0 0,0 1,0-1,0 0,0 0,0 0,0 1,0-1,0 0,-1 0,1 1,0-1,0 0,-1 0,1 1,-1-1,1 0,0 1,-1-1,1 1,-1-1,0 1,1-1,-1 0,1 1,-1 0,0-1,1 1,-1-1,0 1,1 0,-1 0,0-1,0 1,0 0,1 0,-1 0,0 0,0 0,1 0,-1 0,0 0,0 0,0 0,1 0,-1 1,-158-50,142 40,-1-1,1-1,1-1,0 0,0-1,2-1,-1-1,4 2</inkml:trace>
  <inkml:trace contextRef="#ctx0" brushRef="#br0" timeOffset="6302.241">1662 86,'0'0,"0"1,0-1,0 1,0-1,0 1,0-1,0 1,0-1,0 1,0-1,0 1,0-1,-1 1,1-1,0 1,0-1,0 1,-1-1,1 1,0-1,-1 0,1 1,0-1,-1 1,1-1,-1 0,1 1,-1-1,1 0,0 0,-1 1,1-1,-1 0,1 0,-1 0,1 0,-1 0,0 1,1-1,-1 0,1 0,-1 0,1 0,-1-1,1 1,-1 0,1 0,-1 0,1 0,-1 0,1-1,-1 1,1 0,-1 0,1-1,0 1,-1 0,1-1,-1 1,1 0,0-1,-1 1,1-1,0 0,-9 166,11-112,26 163,-27-197,-1 0,0 0,-2 0,0 0,-1 0,-1 0,-1-1,-1 1,0-19,4-11</inkml:trace>
  <inkml:trace contextRef="#ctx0" brushRef="#br0" timeOffset="6589.118">1549 114,'28'-9,"20"-9,6-1,-1 3,-5 4,-6 0,-5 1,-4 3,-3 2,-2 3,-5 7,-7 7,-11 1,-6 0</inkml:trace>
  <inkml:trace contextRef="#ctx0" brushRef="#br0" timeOffset="6837.472">1577 452,'38'-9,"27"-9,8 0,-4 2,-14-1,-11 3,-14 3</inkml:trace>
  <inkml:trace contextRef="#ctx0" brushRef="#br0" timeOffset="7333.96">2170 481,'-193'120,"192"-120,0 1,0-1,0 0,0 1,0-1,1 1,-1 0,0-1,0 1,0 0,0-1,1 1,-1 0,0 0,1 0,-1 0,1 0,-1-1,1 1,-1 0,1 0,0 0,-1 0,1 1,0-1,0 0,0 0,0 0,0 0,0 0,0 0,0 0,0 0,0 0,1 0,-1 0,0 0,1 0,-1 0,1 0,-1 0,1 0,-1 0,1 0,0-1,-1 1,1 0,0 0,0-1,-1 1,1 0,0-1,0 1,0-1,1 1,57 19,24 16,-81-34,1 0,-1 1,0-1,-1 1,1-1,0 1,-1 0,0 0,1 0,-1 0,0 0,-1 0,1 0,0 0,-1 0,0 0,1 0,-1 0,-1 0,1 1,0-1,-1 0,1 0,-1 0,0 0,0 0,0 0,-1 0,1-1,-1 1,1 0,-1-1,0 1,0-1,-1 1,-2 4,0-1,0 0,-1-1,0 1,0-1,0 0,0 0,-1-1,0 0,0 0,0-1,-1 0,-5 2,-56-9,51-3</inkml:trace>
  <inkml:trace contextRef="#ctx0" brushRef="#br0" timeOffset="11307.305">786 3162,'18'56,"-12"-13,-1 0,-1 0,-3 0,-4 40,1 3,2 551,-17-675,13 23,0 0,-1 0,-1 0,0 1,-1 0,-1 0,0 0,0 1,-1 1,-1-1,-1 2,1-1,-2 1,1 1,-1 0,-1 1,-5-3,-91-47,58 37,77 12,232-18,-179 15,-62 9,0 0,0 1,1 1,-1 1,1 0,-1 2,1-1,-1 2,1 1,11 3,43 26,-71-32,1 1,-1 0,1 0,-1 0,0 0,1 1,-1-1,0 0,0 1,0-1,0 0,0 1,0-1,0 1,0-1,-1 1,1 0,-1-1,1 1,-1 0,0-1,1 1,-1 0,0 0,0-1,0 1,-1 0,1 0,0-1,-1 1,1 0,-1-1,1 1,-1-1,0 1,1 0,-1-1,0 0,0 1,0-1,0 1,-1-1,-8 10,-2 0,1-1,-1 0,-1 0,0-2,0 1,-1-2,-10 5,-51 32,-83 64,139-97</inkml:trace>
  <inkml:trace contextRef="#ctx0" brushRef="#br0" timeOffset="15408.943">25 4403,'-14'85,"3"28,13-104,30 106,-30-111,-1-1,1 0,0 0,0 0,0-1,0 1,1 0,-1-1,1 0,0 1,-1-1,1 0,0 0,0-1,0 1,0-1,1 1,-1-1,0 0,1 0,-1 0,1-1,-1 1,1-1,-1 0,1 0,-1 0,1 0,-1-1,0 0,1 1,-1-1,8-5,0 1,0-2,-1 1,0-1,0-1,-1 0,0 0,-1-1,1 0,-2 0,1-1,-1 0,-1-1,0 1,0-1,3-11,1 4,34-78,-37 133,9 80,-14-113,0 0,-1 0,1-1,1 1,-1-1,0 0,1 0,0 0,0 0,0 0,0 0,0-1,0 1,1-1,-1 0,1 0,-1 0,1-1,0 1,0-1,0 0,0 0,0 0,0 0,0-1,0 0,0 0,1 0,4-2,0-1,0 1,-1-2,1 1,-1-1,1-1,-1 1,0-2,-1 1,0-1,1 0,-2 0,1-1,-1 0,0 0,0 0,-1-1,0 0,-1 0,1 0,-1-1,-1 1,0-1,0 0,-1 0,0 0,0-1,-1 1,0-4,-5-58,-2 59</inkml:trace>
  <inkml:trace contextRef="#ctx0" brushRef="#br0" timeOffset="20385.033">1520 3191,'0'791,"-27"-633,3-193,14 21,0-1,-1 1,-1 0,0 1,-1 1,0 0,-1 1,0 0,-1 1,0 0,-1 2,-4-2,18 9,0 1,0 0,0-1,0 1,1-1,-1 1,0-1,0 0,0 0,1 0,-1 0,0 0,1 0,-1 0,1-1,-1 1,1-1,0 1,0-1,-1 1,1-1,0 0,0 1,1-1,-1 0,0 0,1 0,-1 0,1 0,-1 0,1 0,0 0,0 0,0 0,0 0,0 1,0-1,1 0,-1 0,1 0,-1 0,1 0,0 0,-1 0,1 1,0-1,0 0,0 1,1-1,-1 0,0 1,1 0,-1-1,1 1,133-43,124 28,-101-10,-157 27,0 0,-1 0,1 0,0 0,-1 0,1 0,-1 0,0 0,1 0,-1 0,0 0,1 1,-1-1,0 0,0 0,0 0,0 0,0 0,0 1,-1-1,1 0,0 0,-1 0,1 0,0 0,-1 0,0 0,1 0,-1 0,1 0,-1 0,0 0,0 0,1 0,-1-1,0 1,0 0,0 0,0-1,0 1,0-1,0 1,0-1,0 1,0-1,-1 0,1 0,0 1,-1 1,-207 156,136-109,-8 15,66-53</inkml:trace>
  <inkml:trace contextRef="#ctx0" brushRef="#br0" timeOffset="20891.038">1463 4545,'-4'-9,"-2"1,4 7,4 8,0 8,1 6,-1 5,0 2,-1 1,0 1,-1 0,0-1,-5 0,-1 0,0 0,1-1,1-9,2-8</inkml:trace>
  <inkml:trace contextRef="#ctx0" brushRef="#br0" timeOffset="21260.673">1323 4545,'16'-18,"1"1,1 1,1 0,1 2,-1 0,2 1,0 1,1 1,6-2,-19 8,0 0,0 1,0 1,0-1,1 2,-1-1,1 1,0 0,0 1,-1 1,1-1,0 1,0 1,0 0,0 0,-1 1,1 0,-1 1,1 0,-1 1,0 0,0 0,0 1,-1 0,5 3,-11-5,0 0,1-1,-2 1,1 0,0 0,-1 0,1 1,-1-1,0 0,0 1,0-1,0 0,-1 1,1-1,-1 1,0-1,0 1,0-1,-1 1,1-1,-1 1,0-1,0 0,0 1,0-1,-1 0,1 0,-1 0,0 0,0 0,0 0,0 0,0 0,-3 1,-95 79,-8-46,67-32,27-9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0,-15 0,-11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29,'43'-5,"20"-1,3 0,-5 1,-7 2,-9 0,-12 2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3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258 573,'-23'17,"0"1,2 0,0 2,1 0,1 1,1 2,1-1,1 2,0 2,8-16,1 1,0 0,1 0,0 1,1-1,0 1,0 0,2 1,-1-1,2 1,0-1,0 1,1 0,0 0,2 0,0 4,0-12,1 0,0 0,0 0,0-1,1 1,-1-1,1 1,0-1,1 0,-1 0,1 0,0-1,0 1,0-1,0 0,0 0,1 0,-1-1,1 0,0 1,0-2,0 1,0 0,0-1,0 0,0-1,0 1,1-1,4 1,0-1,0 0,0 0,0-1,-1-1,1 1,0-2,0 1,-1-1,0-1,1 0,-1 0,0-1,2-2,0 0,0-1,-1 0,0-1,0 0,0 0,-2-1,1-1,-1 1,-1-1,1-1,-2 1,0-1,0-1,-1 1,-1-1,0 1,-1-1,0 0,-1-1,0 1,-1-4,0 8,0 0,-1 0,0 0,-1-1,1 1,-2 0,1 0,-1 0,-1 1,0-1,0 0,-1 1,1 0,-2-1,1 2,-1-1,-1 0,1 1,-1 0,-1 0,1 1,-1 0,0 0,0 1,-1-1,-95-37,124 37,-2 6,0-1,0-1,0-1,0 0,0-2,0 0,-1-1,0-1,0 0,-1-2,0 0,8-5,0-1,-1-1,0-1,-2-1,0-1,-1-1,-1-1,0 0,-2-2,-1 0,-1-1,-1-1,-1 0,-1-1,-1 0,-2-1,0-1,0-8,-13-25,-16 97,9 5,2 0,2 1,2 0,2 0,2 40,0-41,9 161,10 0,8-1,16 35,-15-74,-23-144,-1 0,0 1,-2-1,0 1,-1 0,-1-1,-1 1,0 0,-1-1,-2 1,0-1,0 0,-2 0,0 0,-3 3,8-19,0 0,0 0,0 0,0-1,0 1,0-1,-1 1,1-1,-1 1,1-1,-1 0,1 1,-1-1,0 0,0 0,0 0,1-1,-1 1,0 0,0-1,0 1,0-1,0 1,0-1,0 0,0 0,0 0,0 0,-1-1,1 1,0 0,0-1,1 1,-1-1,0 0,0 0,0 0,0 0,0 0,0 0,-2-2,-1-1,1 0,0 0,0 0,0-1,0 1,1-1,-1 0,1 0,1 0,-1 0,1 0,-2-5,-3-24,1 1,2-1,2 0,1 0,1 0,5-28,-4 39,43-268,-36 253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30,'-312'0,"172"31,138-31,0 0,1 0,-1 1,0-1,1 1,-1-1,1 1,-1 0,1 0,-1-1,1 1,-1 0,1 0,0 0,-1 1,1-1,0 0,0 0,0 1,0-1,0 1,0-1,0 1,1-1,-1 1,1 0,-1-1,1 1,-1-1,1 1,0 0,0 0,0-1,0 1,0 0,0-1,0 1,0 0,1-1,-1 1,1 0,-1-1,1 1,0 0,0-1,-1 0,1 1,0-1,0 1,1-1,-1 0,0 0,1 1,15 10,1-1,1-1,0 0,0-1,1-1,0-1,0-1,1-1,20 3,-6 0,-34-8,0-1,0 1,0 0,0 0,0 0,0 0,0 0,1 0,-1 0,0 0,0 0,0 1,0-1,0 0,0 1,0-1,0 1,0-1,0 1,0-1,0 1,0 0,-1-1,1 1,0 0,0 0,-1 0,1 0,0 0,-1-1,1 1,-1 0,1 0,-1 0,0 0,1 1,-1-1,0 0,0 0,1 0,-1 0,0 0,0 0,0 0,-1 0,1 0,0 1,0-1,0 0,-1 0,1 0,-1 0,1 0,-1 0,1 0,-1 0,0-1,1 1,-1 0,0 0,0 0,-10 8,0-1,-1 0,-1 0,1-1,-1-1,0 0,-1-1,-5 1,-26 12,-152 88,191-104,0 1,1-1,0 1,0 1,0-1,0 1,0 0,1 0,-1 0,1 1,0-1,1 1,-1 0,1 0,0 0,0 1,0-1,1 1,0 0,0 0,0-1,1 1,0 0,0 0,1 0,-1 1,2 4,-1-7,0 0,1-1,0 1,0 0,0-1,0 1,0-1,1 1,0-1,0 0,0 1,0-1,0 0,0 0,1-1,0 1,-1 0,1-1,0 0,0 1,0-1,1 0,-1-1,0 1,1 0,-1-1,1 0,-1 0,1 0,1 0,117 7,-108-8,15-3,-1 0,1-2,-1-2,0 0,20-9,-25 8</inkml:trace>
  <inkml:trace contextRef="#ctx0" brushRef="#br0" timeOffset="436.246">962 30,'-49'129,"40"-104,1 1,2 1,0-1,2 1,1 0,1 1,2-1,0 0,1-14,-2 0,0 0,0 0,-1-1,0 1,-1 0,-1-1,0 0,-4 8,8-20,0 1,0-1,0 1,0-1,0 1,0-1,0 1,-1-1,1 1,0-1,0 1,0-1,-1 0,1 1,0-1,-1 1,1-1,0 0,-1 1,1-1,0 1,-1-1,1 0,-1 0,1 1,-1-1,1 0,-1 0,1 0,0 1,-1-1,1 0,-1 0,0 0,1 0,-1 0,1 0,-1 0,1 0,-1 0,1 0,-1 0,1 0,-1-1,1 1,-1 0,1 0,0 0,-1-1,1 1,-1 0,1-1,-1 1,1 0,0-1,-1 1,1 0,0-1,-1 1,1-1,0 1,0-1,-1 1,1 0,0-1,0 1,0-1,0 1,0-1,-5-14</inkml:trace>
  <inkml:trace contextRef="#ctx0" brushRef="#br0" timeOffset="717.481">849 1,'28'5,"20"1,7 0,-2-1,-5-6,-6-3,-5-1,-5 0,-6 7,-14 2,-13 5,-7 2</inkml:trace>
  <inkml:trace contextRef="#ctx0" brushRef="#br0" timeOffset="970.681">821 368,'33'0,"22"-5,5-1,-2 0,-7 1,-12 2</inkml:trace>
  <inkml:trace contextRef="#ctx0" brushRef="#br0" timeOffset="2101.653">1244 481,'-6'17,"0"1,1 0,1 0,1 0,0 1,1-1,1 1,1 0,2 11,-3-29,1 1,0 0,-1-1,1 1,0 0,0 0,0-1,1 1,-1 0,0-1,1 1,-1 0,1-1,-1 1,1 0,0-1,0 1,-1-1,1 1,0-1,1 0,-1 1,0-1,0 0,0 0,1 0,-1 0,1 0,-1 0,1 0,-1 0,1 0,-1-1,1 1,0-1,-1 1,1-1,0 0,-1 0,1 1,0-1,0 0,-1-1,1 1,0 0,-1 0,1-1,0 1,-1-1,1 1,0-1,-1 0,2 0,12-11,0 0,0-1,-2-1,1 0,-2-1,0 0,0-1,4-10,6-6,-21 31,-1 0,0 0,0 0,0 1,1-1,-1 0,0 0,1 0,-1 1,1-1,-1 0,1 1,-1-1,1 0,-1 1,1-1,0 0,-1 1,1-1,0 1,-1-1,1 1,0 0,0-1,0 1,-1 0,1-1,0 1,0 0,0 0,0 0,0 0,-1 0,1 0,0 0,0 0,0 0,0 0,0 0,-1 1,1-1,0 0,0 1,0-1,-1 0,1 1,0-1,0 1,-1-1,1 1,-1 0,1-1,0 1,-1 0,1-1,-1 1,1 0,-1 0,0-1,1 1,-1 0,0 0,1 0,-1-1,0 1,0 0,0 0,0 0,0 0,10 63,-12 198,2-253,-1-1,0 1,0-1,-1 1,0-1,0 0,-1 0,0 0,-1 0,0-1,0 1,-1-1,1 0,-1 0,-1 0,0-1,0 0,0 0,0-1,-1 1,0-1,0-1,-1 1,1-1,-1-1,0 1,0-1,0-1,-2 1,7-2,1 0,-1-1,1 1,-1-1,1 1,-1-1,0 0,1 0,-1 0,1 0,-1-1,0 1,1-1,-1 0,1 1,-1-1,1 0,0 0,-1-1,1 1,0 0,0-1,0 1,0-1,0 0,0 0,0 0,1 0,-1 0,1 0,-1 0,1 0,0-1,0 1,0-1,0 1,0 0,1-1,-1 0,1 1,-1-1,1 1,0-1,0 1,0-1,0 0,1 1,-1-1,1-1,2-12,0 0,1 0,1 0,0 0,2 1,-1 0,2 0,0 0,0 1,2 0,0 1,0 0,1 1,3-2,18-27,-13 19,-3 5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12,'-25'190,"-30"45,40-201,17-64,10-17,2 1,2 0,2 1,2 1,2 1,20-29,-42 70,1 0,0-1,-1 1,1 0,0 0,0 0,0-1,0 1,1 0,-1 0,0 1,1-1,0 0,-1 0,1 1,0-1,0 1,0-1,0 1,0 0,0 0,0 0,0 0,1 0,-1 0,0 1,1-1,-1 1,0-1,1 1,-1 0,1 0,-1 0,0 0,1 1,-1-1,0 1,1-1,-1 1,0 0,1 0,-1 0,0 0,0 0,0 0,0 1,0 0,3 5,0 1,-1 0,0 0,0 0,-1 0,0 1,0-1,-1 1,-1 0,1 0,-1 8,5 18,-2-11,18 45,6-87,16-48,106-132,-150 197,0 0,1 0,-1 0,1 0,-1 0,1 0,-1 0,1 1,0-1,-1 0,1 0,0 0,0 1,-1-1,1 0,0 1,0-1,0 1,0-1,0 1,0-1,0 1,0 0,0-1,0 1,0 0,0 0,0 0,0 0,0 0,0 0,0 0,1 0,-1 0,0 1,0-1,0 0,0 1,0-1,0 0,0 1,-1 0,1-1,0 1,0-1,0 1,0 0,-1 0,1-1,0 1,-1 0,1 0,0 0,-1 0,1 0,-1 0,8 246,-6-242,-1 1,1-1,-1 1,-1 0,1 0,-1-1,0 1,-1 0,1 0,-1-1,0 1,0 0,-1-1,-1 3,-5 7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0,'-9'16,"-4"2,1 1,0 0,2 1,0 1,2 0,0 0,1 0,1 1,1 0,1 0,0 18,3-37,1 0,-1-1,1 1,0 0,0 0,0 0,1-1,-1 1,1 0,-1 0,1-1,0 1,0 0,0-1,0 1,1-1,-1 1,1-1,-1 0,1 0,0 0,0 0,0 0,0 0,0 0,0 0,1-1,-1 1,1-1,-1 0,1 0,-1 0,1 0,0 0,-1 0,1-1,0 1,0-1,-1 0,1 0,1 0,10-6,1-1,-1-1,-1 0,0-1,0 0,0-1,-1-1,-1 1,0-2,0 0,-1 0,-1-1,0 0,4-9,20-23,21-14,-53 58,0 1,-1-1,1 1,0 0,-1-1,1 1,0 0,0 0,-1 0,1-1,0 1,0 0,-1 0,1 0,0 0,0 0,-1 0,1 0,0 1,0-1,-1 0,1 0,0 1,0-1,-1 0,1 1,0-1,-1 0,1 1,-1-1,1 1,0-1,-1 1,1 0,-1-1,1 1,-1-1,0 1,1 0,-1 0,0-1,1 1,-1 0,0-1,0 1,0 0,1 0,-1-1,0 1,0 0,0 0,0 0,4 47,-4-44,24 232,-24 101,1-327,-1 0,0 0,0 0,-1 0,0 0,-1 0,0 0,0 0,-1 0,0-1,-1 1,0-1,-1 0,0 0,0-1,-1 1,0-1,0 0,-1-1,0 1,0-2,-1 1,0-1,0 0,-1 0,1-1,-1 0,0-1,-1 0,1 0,-7 1,10-3,1-1,-1 0,0 0,0 0,0-1,0 0,0 0,1 0,-1-1,0 0,0 0,0 0,1-1,-1 0,1 0,-1 0,1-1,0 1,0-1,0-1,0 1,0-1,1 0,0 0,0 0,0 0,0-1,0 0,1 0,0 0,0 0,1 0,-1-1,0-2,0-12,0 0,1-1,2 1,0 0,1-1,1 1,1 0,1-2,3-8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1,'0'5,"5"1,1-5,0 3,-1 4,-2 7,0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1,'-10'9,"-3"9,6 0,3-7,8-5,8-4,1-7,-5 2,-10 1,-4 7,-6 1,0 5,1 1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7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0 197,'6'4,"0"0,-1-1,2 0,-1 0,0 0,1-1,-1 0,1 0,-1-1,1 0,0 0,0 0,0-1,0 0,35 5,23 5,2-2,-1-4,1-2,6-4,-51 2,-10 0</inkml:trace>
  <inkml:trace contextRef="#ctx0" brushRef="#br0" timeOffset="300.022">0 395,'29'5,"28"1,11 0,1-5,-4-4,-5-1,-8 0,-7 1,-7 0,-5 2,-3 0,-3 1,-4 0</inkml:trace>
  <inkml:trace contextRef="#ctx0" brushRef="#br0" timeOffset="833.206">339 0,'16'13,"0"-1,1 0,1-2,-1 0,2-1,-1 0,1-2,0 0,5 0,50 21,-66-27,-1 1,0 0,0 0,0 1,0 0,-1 0,1 1,-1 0,0 0,0 0,0 1,0 0,-1 0,0 0,0 0,0 1,-1 0,1 0,-2 1,1-1,-1 1,0 0,0-1,0 1,-1 1,-1-1,1 0,-1 0,0 6,-3-3,-1-1,-1 0,0 1,0-1,-1-1,0 1,0-1,-1 1,0-2,-1 1,0-1,0 0,0 0,-1-1,0 0,0 0,0-1,-1 0,-6 3,-27 21,-175 109,204-128,6-3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9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0,'-11'173,"-44"135,17-154,17-75,19-75,3-4</inkml:trace>
  <inkml:trace contextRef="#ctx0" brushRef="#br0" timeOffset="481.378">437 85,'-250'172,"247"-171,0 0,0 1,0 0,1-1,-1 1,0 0,1 0,0 1,-1-1,1 0,0 1,0 0,0-1,0 1,1 0,-1 0,1 0,0 0,0 0,0 0,0 0,0 0,1 1,-1-1,1 0,0 0,0 1,0-1,1 0,-1 0,1 1,-1-1,1 0,0 0,0 0,1 0,-1 0,1 0,-1 0,1-1,0 1,0 0,1 0,235 181,-210-153,-19-24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0,-7 4,-13 3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3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0,'-14'14,"0"0,1 2,1-1,1 1,0 1,1 0,0 1,2 0,0 0,1 1,1-1,0 2,2-1,0 1,1-1,1 5,0 12,1 0,2 0,2 1,1-1,7 29,-7-50,0 0,1-1,0 1,1-1,1-1,0 1,1-1,0 0,1-1,0 0,1 0,1-1,0 0,0-1,2 0,35 15,-29-23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4,'0'0,"0"0,1-1,-1 1,1-1,-1 1,1 0,-1 0,1-1,-1 1,1 0,-1 0,1 0,-1-1,1 1,0 0,-1 0,1 0,-1 0,1 0,-1 0,1 0,0 0,-1 0,1 1,-1-1,1 0,-1 0,1 0,-1 1,1-1,-1 0,1 1,-1-1,1 0,-1 1,1-1,-1 0,0 1,1-1,-1 1,0-1,1 1,-1-1,0 1,0-1,1 1,-1-1,0 1,0-1,0 1,0 0,0-1,0 1,0-1,0 1,0-1,0 1,0 0,0 0,6 39,-6-39,-1 28,-1-1,-2 1,0-1,-2 0,-1 0,-1 0,-11 22,-11 44,24-77,5-15,0-1,-1 1,1-1,0 1,1-1,-1 1,0-1,0 1,1 0,-1-1,1 1,-1 0,1 0,0 0,-1-1,1 1,0 0,1 0,-1 0,0-1,0 1,1 0,-1 0,1-1,-1 1,1 0,0-1,0 1,-1 0,1-1,0 1,1-1,-1 0,0 1,0-1,1 0,-1 0,0 0,1 1,0-1,14 2,0-1,0 0,0-2,0 0,0 0,0-2,0 0,0 0,0-2,3-1,-1 3,-4 3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4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0,'-8'76,"3"0,4 0,3 0,5 25,49 248,-31-227,-5-45,-24-49,-4-20</inkml:trace>
  <inkml:trace contextRef="#ctx0" brushRef="#br0" timeOffset="251.901">1 508,'43'-5,"29"-1,11 0,-3 1,-10 2,-13 1,-11 5,-9 3,-5 0,-4-1,-2-1,0-2,-5 0</inkml:trace>
  <inkml:trace contextRef="#ctx0" brushRef="#br0" timeOffset="601.618">819 565,'-4'6,"1"0,0 1,0-1,0 1,1 0,0 0,1 0,-1 0,1 0,1 0,-1 0,1 0,0 1,1-1,0 0,0 0,0 0,1 0,0 0,1 0,-1-1,1 1,0-1,1 1,0 0,3-5,0-1,0 1,0-1,0 0,1-1,-1 0,0 0,0 0,0-1,0 0,0 0,0-1,0 0,0 0,0-1,-1 0,1 0,-1-1,0 1,0-1,0 0,-1-1,3-1,184-139,-191 144,-1 0,1 0,0 1,0-1,-1 1,1-1,0 1,0-1,0 1,0-1,-1 1,1 0,0-1,0 1,0 0,0 0,0 0,0 0,0 0,0 0,0 0,0 0,0 0,0 0,0 0,0 1,0-1,0 0,0 1,-1-1,1 1,0-1,0 1,0-1,0 1,-1-1,1 1,0 0,-1 0,1-1,-1 1,1 0,0 0,-1 0,0-1,1 1,-1 0,1 0,-1 0,0 0,0 0,0 0,0 0,4 60,-5-53,0-4,1-1,-1 1,0-1,1 1,0-1,0 1,0 0,0-1,1 1,-1-1,1 1,0 0,0-1,0 0,0 1,1-1,-1 0,1 0,0 1,0-1,0-1,0 1,1 0,-1 0,1-1,0 0,0 1,0-1,0 0,0 0,0-1,0 1,0-1,1 1,-1-1,1 0,-1 0,1-1,-1 1,1-1,0 0,1 0,9-2,0-1,-1-1,0 0,0-1,0 0,0-1,-1-1,0 0,0-1,-1 0,0 0,0-1,-1-1,0 0,-1 0,0-1,-1 0,0 0,0-1,3-9,20-66,-36 48,-4 25</inkml:trace>
  <inkml:trace contextRef="#ctx0" brushRef="#br0" timeOffset="901.987">1947 480,'-4'14,"0"0,0 0,1 0,1 0,0 0,1 0,1 0,0 10,0-19,1 1,-1-1,1 0,0 1,0-1,1 0,0 1,0-1,0 0,0 0,1-1,0 1,0 0,0-1,1 0,-1 1,1-2,0 1,0 0,1-1,-1 1,1-1,3 1,0-2,1 0,-1-1,1-1,0 1,-1-2,1 1,-1-1,1 0,0-1,-1 0,0 0,1-1,-1 0,0 0,-1-1,1 0,0 0,-1-1,0 0,0 0,-1-1,1 0,-1 0,-1 0,1-1,-1 3,0 0,0 0,-1-1,0 1,0-1,0 0,0 0,-1 0,0 0,0-1,0 1,-1-1,0 0,0 0,0 0,-1 0,0 0,0 0,0 0,-1 0,0 0,0-1,0 1,-1 0,0 0,0 0,-1 0,0 0,0 0,0 1,-1-1,0 0,0 1,0 0,0 0,-1 0,-3-3,-3 3,1 1,-1 0,-1 0,1 1,0 0,-1 1,0 1,1-1,-1 2,0-1,0 2,1-1,-1 1,0 1,1 0,-3 1,-14 4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0 424,'5'0,"11"0,8 0,4 0,3 0,0-4,0-3,0 1,-6 2</inkml:trace>
  <inkml:trace contextRef="#ctx0" brushRef="#br0" timeOffset="467.069">537 114,'-80'218,"52"-154,18-44,0 1,2 0,0 0,1 1,1 0,2 0,0 0,1 1,0 10,3-30,0-1,0 0,1 1,-1-1,0 0,1 0,0 0,-1 1,1-1,0 0,0 0,0 0,0 0,0 0,1 0,-1-1,1 1,-1 0,1-1,-1 1,1-1,0 1,0-1,0 0,0 0,0 0,0 0,0 0,0 0,0-1,1 1,-1-1,0 1,0-1,1 0,-1 0,0 0,1 0,92-17,-75 11,23-9,-25 8</inkml:trace>
  <inkml:trace contextRef="#ctx0" brushRef="#br0" timeOffset="785.006">763 538,'-3'13,"1"-8,0 1,0 0,0-1,1 1,0 0,0 0,1 0,-1 0,1 0,1 0,-1 0,1 0,0 0,0-1,1 1,-1 0,2-1,-1 1,0-1,1 1,3 4,0-9,-1 0,1 0,0-1,0 1,0-1,-1-1,1 1,0-1,0 0,-1 0,1 0,0-1,-1 0,1 0,-1-1,0 1,0-1,0 0,0-1,-1 1,1-1,-1 0,0 0,0 0,1-1,-1 2,-1 1,1-1,-1 0,1 0,-1 0,0 0,0-1,0 1,-1-1,1 1,-1-1,0 0,0 0,0 0,0-1,-1 1,0 0,0 0,0-1,0 1,-1-1,0 1,1-1,-2 1,1-1,0 1,-1-1,0 1,0 0,0-1,-1 1,0 0,1 0,-2 0,-2 2,-1 0,0 0,0 1,0-1,0 2,0-1,0 1,0 0,-1 0,1 0,0 1,0 0,0 0,0 1,0-1,0 1,1 1,-1-1,1 1,-1 0,1 0,0 1,0-1,-3 4,-12 8</inkml:trace>
  <inkml:trace contextRef="#ctx0" brushRef="#br0" timeOffset="1197.809">1017 1,'15'8,"0"0,0 1,-1 0,0 1,0 1,-1 1,-1-1,0 2,0 0,-1 0,-1 1,-1 0,0 1,0 0,-2 1,0-1,0 2,-2-1,0 0,-1 1,0 0,-1 1,0 7,0 0,-2 0,0-1,-2 1,-1 0,0 0,-2-1,-1 1,-1-1,-1 0,-2-1,0 0,-3 5,-3-10,0-1,-1 0,0-1,-2-1,0-1,0 0,-2-2,1 0,-22 9,32-15,-16 8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1 226,'19'0,"16"0,7 0,1 0,-2 0,-4 0,-2 0,-3 0,-7-5,-12-1,-9 0</inkml:trace>
  <inkml:trace contextRef="#ctx0" brushRef="#br0" timeOffset="278.844">198 1,'-5'33,"-1"22,0 5,1-3,-3-5,-1-8,2-6,1-4,3-4,1-2,1-1,1-5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1 449,'14'0,"15"0,6 0,3 0,0 0,-3 0,-1 0,-3 0,-5-5,-4-1,-5-5,-5 0</inkml:trace>
  <inkml:trace contextRef="#ctx0" brushRef="#br0" timeOffset="256.044">85 252,'-5'38,"-2"23,1 5,1-3,2-8,0-14</inkml:trace>
  <inkml:trace contextRef="#ctx0" brushRef="#br0" timeOffset="1488.492">536 111,'-11'17,"6"2,0 0,1 0,1 0,1 1,1-1,0 1,2-1,2 18,-2-15,1 0,1 0,1-1,0 1,2-1,1 1,0-2,2 1,0-1,2 1,-9-18,1 0,-1 0,1 0,-1 0,1 0,0-1,0 1,0-1,0 0,0 0,1 0,-1 0,0-1,1 1,0-1,-1 0,1 0,0 0,-1-1,1 1,0-1,0 0,0 0,-1 0,1 0,0-1,0 0,-1 0,1 0,0 0,-1 0,4-2,1-1,0 0,-1 0,1-1,-1 1,0-2,0 1,-1-1,1 0,-1-1,-1 1,1-1,-1 0,4-8,52-96,-59 111,0-1,1 1,-1 0,0 0,1 0,-1 1,0-1,1 0,-1 1,0-1,1 1,-1 0,0 0,0 0,0 0,0 0,0 0,0 1,0-1,0 1,0-1,-1 1,1 0,0 0,-1-1,0 1,1 0,-1 0,0 1,0-1,0 0,0 0,-1 0,1 1,-1-1,1 0,-1 3,5 4,-2-3,0 0,1 0,-1-1,1 0,0 0,0 0,1 0,-1 0,1-1,0 0,0 0,1 0,-1-1,1 1,0-2,0 1,0 0,0-1,0 0,0-1,1 1,-1-1,1 0,-1-1,1 0,-1 0,1 0,-1-1,1 0,-1 0,0 0,1-1,-1 0,0 0,0-1,0 0,0 0,-1 0,1-1,-1 1,0-2,0 1,0 0,-1-1,4-3,0-6,-1 0,0 0,-1-1,-1 0,0 0,-1-1,-1 1,0-1,-1 1,-1-1,0 0,-1-4,27-207,-27 200,0 3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38,'5'24,"1"27,0 10,-1-1,-2-6,-1-7,-1-6,-5-7,-2-3,0-2,1-2,1 0,2 0,-5-5,0-6</inkml:trace>
  <inkml:trace contextRef="#ctx0" brushRef="#br0" timeOffset="403.454">0 38,'1'0,"25"-9,0 2,1 0,-1 2,1 1,0 1,1 1,-1 2,0 1,0 0,0 3,0 0,3 2,-25-4,0 0,0 1,0-1,-1 1,1 0,-1 0,1 1,-1 0,0-1,-1 1,1 0,-1 1,1-1,-1 1,-1-1,1 1,-1 0,0 0,0 0,0 0,0 1,-1-1,0 0,0 1,-1-1,1 1,-1-1,0 1,-1-1,1 0,-1 1,0-1,-1 0,1 1,-1-1,0 0,0 0,-1 0,1 0,-1-1,0 1,-1-1,1 0,-1 0,1 0,-1 0,-2 1,-5 3,0-1,0 0,0-1,-1 0,0-1,0 0,0-1,-1 0,0-1,1 0,-1-1,0-1,0 0,0-1,-1 0,1-1,0 0,1-1,-1-1,-5-1,0-3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5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30,'0'-5,"5"-1,6 0,7 1,4 1,3 2,3 1,1 0,1 1,-1 0,0 1,0-1,0 0,-1 0,-4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6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54,'43'-5,"14"-6,3-2,-5 2,-6 3,-12 2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9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0,'1'43,"-13"169,-23-24,60-229,-13 3,2 0,1 1,2 1,2 0,1 1,1 2,5-4,-25 35,0 0,0 0,0 0,0 0,1 0,-1 0,1 0,-1 1,1-1,0 1,-1-1,1 1,0-1,0 1,0 0,0 0,0 0,0 0,0 0,0 1,1-1,-1 1,0-1,0 1,1 0,-1 0,0 0,1 0,-1 0,0 0,0 1,1-1,-1 1,0-1,0 1,0 0,0 0,0 0,0 0,0 0,0 1,0-1,0 1,-1-1,1 1,-1-1,1 1,-1 0,1 0,-1 0,1 2,1 8,0-1,-1 1,0 0,-1 1,0-1,-1 0,0 0,-3 12,3 49,0-73,1 1,-1-1,1 1,-1-1,1 1,-1-1,1 1,0-1,-1 1,1-1,0 0,-1 1,1-1,0 0,0 0,-1 1,1-1,0 0,0 0,0 0,-1 0,1 0,0 0,0 0,-1 0,1 0,0-1,0 1,-1 0,1 0,0-1,0 1,-1 0,1-1,0 1,-1-1,1 1,-1-1,1 1,-1-1,1 0,-1 1,1-1,-1 1,1-1,-1 0,0 0,1 1,-1-1,0 0,0 1,1-1,-1 0,0 0,0 0,0 1,0-1,0 0,0 0,0 1,0-1,0 0,-1 0,24-34,1 1,2 2,1 0,2 2,29-24,-58 53,1-1,0 1,0 0,-1-1,1 1,0 0,0 0,0 0,0 0,1 0,-1 0,0 0,0 0,0 0,1 0,-1 1,1-1,-1 1,0-1,1 1,-1-1,1 1,-1 0,1 0,-1 0,1 0,-1 0,1 0,-1 0,1 0,-1 0,1 1,-1-1,1 1,-1-1,1 1,-1-1,0 1,1 0,-1 0,0 0,0 0,0 0,0 0,1 0,-1 0,0 0,2 13,-1-1,0 1,-1-1,0 1,-1 0,0 0,-1-1,-1 1,0-1,-3 10,-28 176,33-181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10,'-45'225,"44"-223,0 0,0 0,0 0,1 1,-1-1,1 0,0 0,-1 1,1-1,0 0,0 1,1-1,-1 0,0 0,1 1,-1-1,1 0,0 0,0 0,0 1,0-1,0 0,0-1,0 1,1 0,-1 0,1 0,-1-1,1 1,0-1,0 1,-1-1,1 0,0 0,0 1,1-1,-1-1,0 1,0 0,0-1,0 1,1-1,-1 1,0-1,1 0,-1 0,0 0,0 0,1-1,-1 1,0 0,0-1,1 0,-1 1,0-1,0 0,0 0,2-1,131-125,-103 91,61-83,-93 118,0 0,0 0,1 0,-1 0,0 0,1 0,-1 0,1 0,-1 1,1-1,-1 0,1 0,0 0,-1 1,1-1,0 0,0 1,-1-1,1 0,0 1,0-1,0 1,0 0,0-1,0 1,0 0,0-1,0 1,0 0,0 0,0 0,0 0,0 0,0 0,0 0,0 0,0 0,0 1,0-1,0 0,0 1,-1-1,1 0,0 1,0-1,0 1,0 0,0-1,-1 1,1-1,0 1,-1 0,1 0,0 0,-1-1,1 1,-1 0,1 0,7 122,-7-24,23 161,-24-214,-11 119,9-158,1-1,-1 0,-1 0,1 0,-1 0,0 0,0-1,-1 1,0-1,0 0,0 0,0 0,-1-1,0 1,0-1,0 0,0-1,-1 1,1-1,-1 0,0 0,0-1,-4 2,6-3,1 1,-1-1,0 1,0-1,0 0,0-1,0 1,1-1,-1 0,0 1,0-2,0 1,0 0,0-1,0 0,0 0,0 0,0 0,1-1,-1 1,1-1,-1 0,1 0,-1 0,1-1,0 1,0-1,0 0,1 1,-1-1,1-1,-1 1,1 0,0-1,0 1,-1-3,-1-7,0-1,1 0,1 0,0 0,1 0,0 0,1 0,1 0,0 0,1 0,0 0,1 0,2-3,-2 4,2-18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0,'0'10,"0"7,-4 7,2-2,-2-4,-2 0,2-4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0,'5'0,"2"5,-6 2,-2 4,-2 5,0 4,1-5,0-10,1-7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5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959 65,'-1'0,"0"0,0 0,0 0,0 1,-1-1,1 0,0 1,0-1,0 0,0 1,0-1,0 1,0 0,0-1,0 1,0 0,0-1,0 1,0 0,0 0,1 0,-1 0,0 0,1 0,-1 0,1 0,-1 0,1 0,-1 0,1 0,0 1,0-1,-1 0,1 0,0 0,0 1,0-1,0 0,0 0,1 0,-1 0,0 1,0-1,1 0,-1 0,1 0,0 1,-2 0,-5 257,7-179,-3 0,-3 0,-13 54,-36 98,37-180,18-53</inkml:trace>
  <inkml:trace contextRef="#ctx0" brushRef="#br0" timeOffset="244.809">311 235,'43'0,"48"-10,23-3,6-3,-7-5,-9-4,-12 4,-13-1,-9-1,-8 4,-4 0,-3 3,-6 0,-11 2</inkml:trace>
  <inkml:trace contextRef="#ctx0" brushRef="#br0" timeOffset="8113.107">1383 799,'0'-3,"1"2,-1 1,1-1,-1 1,1-1,-1 1,0-1,1 1,-1-1,0 1,1-1,-1 1,0-1,1 0,-1 1,0-1,0 0,0 1,0-1,0 0,0 1,0-1,0 0,0 1,0-1,0 0,0 1,0-1,0 0,-1 1,1-1,0 1,0-1,-1 0,1 1,0-1,-1 1,1-1,-1 1,1-1,-1 1,1-1,-1 1,1-1,-1 1,1 0,-1-1,0 1,1 0,-1 0,0-1,1 1,-1 0,1 0,-1 0,0 0,0 0,1 0,-1 0,0 0,-2 8,-1 0,2 1,-1-1,1 1,0-1,1 1,0 0,1 0,-1-1,2 1,0 3,-1 12,0-21,-3 14,1 0,1 0,0 0,2 0,0 0,1-1,0 1,2 0,0-1,0 1,2-1,0 0,1-1,0 1,1-1,1-1,0 0,1 0,2 0,-9-11,0-1,0 0,0 0,0 0,0-1,0 1,1-1,-1 0,0 0,1 0,-1 0,1 0,0-1,-1 0,1 1,-1-1,1-1,0 1,-1 0,1-1,-1 0,1 0,-1 0,1 0,-1 0,0-1,0 0,1 0,-1 1,0-2,-1 1,1 0,0-1,0 0,76-104,-47 38,-3 0,-4-2,0-11,6-13,-26 148,-7 88,7 0,16 95,37 167,-50-339,-4-47,0 0,-2 0,0 0,-1 0,-1 0,0 1,-2-1,0 0,0 0,-2 0,0 0,-1-1,-1 0,-2 6,-67 64,72-84,0 1,0-1,0 0,0 0,-1 0,1-1,-1 1,0-1,1 0,-1 0,0 0,0 0,0-1,0 1,1-1,-1 0,0 0,0-1,0 1,0-1,0 0,1 0,-1 0,0 0,1-1,-1 1,-2-3,-1-3,1-1,1 0,0 0,0-1,0 0,1 0,0 0,1 0,0 0,0-1,1 1,0-1,1 1,0-1,1-8,-1 11,-1-25,2-1,2 0,1 1,1-1,2 1,1 0,1 1,2 0,1 0,2 1,7-11,-8 12</inkml:trace>
  <inkml:trace contextRef="#ctx0" brushRef="#br0" timeOffset="8671.13">2201 828,'-5'79,"4"1,4 0,2-1,14 62,-14-103,8 45,-6-46,-1 1,-3-1,-1 1,-2 23,-12-15,12-45,0-1,0 1,0 0,-1-1,1 1,0 0,0-1,-1 1,1 0,0-1,0 1,-1-1,1 1,-1-1,1 1,0-1,-1 1,1-1,-1 1,0-1,1 0,-1 1,1-1,-1 0,1 1,-1-1,0 0,1 0,-1 1,0-1,1 0,-1 0,0 0,1 0,-1 0,0 0,1 0,-1 0,0 0,1-1,-1 1,0 0,1 0,-1 0,1-1,-1 1,0 0,1-1,-1 1,1 0,-1-1,1 1,-1-1,1 1,0-1,-1 1,1-1,-1 0,1 1,0-1,-1 1,1-1,0 0,0 1,0-1,-1 0,-2-10,0 0,0 0,1 0,0 0,1 0,0 0,1-1,0 1,1 0,0-1,1 1,0 0,4-11,-1-5,6-49,4 0,2 1,4 1,3 1,16-28,-25 70,2 1,2 1,0 0,2 2,1 0,2 1,4-3,-20 22,0-1,0 1,1 0,0 1,0 0,1 0,-1 1,1 0,0 1,1 0,-1 1,1 0,0 0,-1 1,1 1,1-1,-10 3,0 0,1 0,-1 0,0 0,0 0,0 1,0-1,0 0,0 1,0 0,0-1,0 1,-1 0,1 0,-1 0,1 0,-1 0,0 0,0 1,0-1,0 0,0 0,-1 1,1-1,-1 1,1-1,-1 1,0-1,0 1,0-1,0 1,-7 80,-3-52,0-1,-2 0,-1 0,-1-2,-1 1,-2-2,-9 11,20-29,-4 7,0-1,-1-1,-1 0,0 0,-1-1,0-1,-1 0,0 0,-1-2,0 0,-9 4,21-13,1 0,0 0,0 0,0 0,-1 0,1-1,0 1,-1-1,1 0,0 0,-1 0,1 0,-1 0,1 0,0 0,-1-1,1 1,0-1,-1 0,1 0,0 0,0 0,0 0,0 0,0-1,0 1,0-1,0 1,1-1,-1 1,0-1,1 0,-1 0,1 0,0 0,0 0,0 0,0-1,0 1,0 0,0 0,1-1,-1 1,1 0,0-2,-3-22,2 1</inkml:trace>
  <inkml:trace contextRef="#ctx0" brushRef="#br0" timeOffset="8917.051">2991 912,'5'39,"7"26,0 8,-1-9</inkml:trace>
  <inkml:trace contextRef="#ctx0" brushRef="#br0" timeOffset="9131.94">2964 631,'0'0</inkml:trace>
  <inkml:trace contextRef="#ctx0" brushRef="#br0" timeOffset="9333.137">3641 799,'-14'-1,"-1"1,1 0,-1 1,1 1,-1 0,1 1,0 1,0 0,0 1,1 0,0 1,0 1,0 0,1 0,0 1,0 1,1 0,0 1,-9 9,17-14,1 0,-1 0,1 1,0-1,0 0,0 1,1-1,0 1,0 0,0-1,1 1,-1 0,2-1,-1 1,0 0,1-1,0 1,1 0,-1-1,1 1,0-1,0 0,1 0,0 0,0 0,0 0,0 0,1-1,-1 0,1 1,3 1,2 3,1 0,0-1,1 1,-1-2,2 0,-1 0,1-1,0 0,0-1,1-1,-1 0,1-1,4 1,-4-2,-1-1,0-1,1 1,-1-2,0 0,0-1,1 0,-1 0,-1-2,1 1,0-1,-1-1,0 0,0-1,0 0,-1-1,1 0,-2 0,5-5,0-4</inkml:trace>
  <inkml:trace contextRef="#ctx0" brushRef="#br0" timeOffset="10684.755">4178 743,'-28'27,"-10"9,2 1,2 2,2 1,-23 37,26 3,29-78,0 1,-1-1,1 0,0 0,0 0,1 1,-1-1,0 0,1 0,-1 0,1 0,0 0,0 1,0-1,0-1,0 1,0 0,0 0,1 0,-1-1,1 1,-1 0,1-1,0 1,-1-1,1 0,0 0,0 0,0 0,0 0,0 0,0 0,0 0,0-1,1 1,-1-1,10-1,-1 0,1 0,-1-2,1 1,-1-1,0-1,-1 0,1-1,-1 0,1 0,-1-1,-1 0,1-1,0-1,149-135,-92 80,-66 64,1 0,0 0,-1 0,1 1,-1-1,1 1,-1-1,0 1,1-1,-1 1,0 0,0-1,0 1,0 0,-1 0,1 0,0 0,-1 0,1 0,-1 0,0 0,0 0,0 0,0 0,0 0,0 0,0 0,-1 0,1 0,1 8,-2-3,1 0,1 0,0 0,0 0,0 0,0 0,1 0,1 0,-1 0,1-1,0 1,0-1,1 0,0 0,0 0,1 0,-1-1,1 0,0 0,1 0,-1-1,1 1,0-1,0 0,0-1,0 0,1 0,0 0,-1-1,1 0,0 0,0 0,0-1,0 0,0-1,2 0,16-6,0-1,-1-2,-1 0,1-2,-1 0,-1-1,0-2,-1 0,-1-2,0 0,-1-1,-1-1,0 0,-2-2,7-9,1 3,0-2,-2 0,-2-1,0-1,-2-1,-2-1,0-1,-3 0,0 0,-2-2,-2 1,-1-1,-2 0,0-5,-6 37,1-1,0 1,-1-1,0 1,0-1,0 0,0 1,-1-1,1 1,-1-1,0 1,0-1,0 1,0 0,-1-1,1 1,-1 0,0 0,0 0,0 0,0 0,-1 1,1-1,-1 1,1-1,-1 1,0 0,0 0,0 0,0 0,-1 1,1-1,0 1,-1 0,1 0,-1 0,1 1,-1-1,1 1,-1-1,1 1,-1 0,0 1,1-1,-1 1,1-1,-1 1,1 0,-3 1,-11 9,1 1,0 0,1 1,0 1,1 0,1 1,0 0,1 1,0 0,2 1,0 1,1 0,0 0,-2 10,2-4,1 1,1 0,1 1,1-1,1 1,1 0,2 0,0 0,3 16,-1-33,1 0,-1 0,2 0,-1-1,1 1,0-1,1 0,0 0,0 0,1-1,0 1,0-1,1 0,0 0,0-1,1 0,0 0,0 0,0-1,0 0,1-1,0 1,0-1,0-1,0 0,1 0,1 0,19 4,0-1,1-2,-1-1,1-1,0-2,0 0,0-3,-1 0,1-2,-1-1,0-1,0-1,-1-2,0-1,-1-1,0-1,-1-2,-1-1,0 0,-1-2,-1-1,0-1,-2 0,0-2,-2-1,0 0,-1-1,-2-1,-1-1,0 0,-2-1,-1-2,-4 11,-2 1,0-2,-1 1,-1-1,-1 0,0 0,-2 0,0 0,-1 0,-1 0,-1 0,0 0,-1 0,-2 1,-3-12,6 25,0 1,0 0,0 0,0 0,-1 0,0 1,0-1,0 1,0-1,0 1,-1 0,0 0,1 1,-1-1,0 1,0 0,0 0,-1 0,1 0,0 1,-1-1,1 1,-1 1,1-1,-1 0,0 1,1 0,-1 0,1 1,-1-1,0 1,1 0,-1 0,1 0,0 1,-1 0,1 0,0 0,0 0,0 0,0 1,1 0,-1 0,1 0,-1 0,1 1,-14 16,1 1,1 1,1 1,1 0,1 0,0 1,2 1,2 0,0 0,1 1,1-1,2 2,1-1,1 0,1 1,1-1,2 16,0-31,0 0,0 0,1-1,1 1,0-1,0 1,1-1,0 0,1-1,0 1,1-1,-1 0,2-1,-1 0,1 0,1-1,-1 1,1-2,0 1,1-2,0 1,0-1,0 0,2 0,-1-1,-1 1,1-2,0 1,-1-1,2-1,-1 0,0-1,0 0,0 0,1-1,-1-1,0 0,0-1,8-1,-8 0,0 0,-1 0,1-1,-1 0,0-1,-1 0,1-1,-1 0,0 0,0-1,-1 0,0-1,0 0,-1 0,0 0,0-1,-1 0,0-1,-1 1,0-1,0 0,-1 0,0-1,-1-1,-3 12,-1 1,1-1,-1 1,0-1,1 1,-1-1,0 0,0 1,1-1,-1 0,0 0,0 0,1 0,-1 1,0-1,0 0,0 0,1 0,-1-1,0 1,0 0,0 0,1 0,-1-1,0 1,0 0,1 0,-1-1,0 1,1-1,-1 1,0-1,1 1,-1-1,1 1,-1-1,1 0,-1 1,1-1,-1 0,1 1,0-1,-1 0,1 1,0-1,0 0,-1 0,1 0,0 1,0-1,0 0,0 0,0 1,0-1,0 0,0 0,0 0,1 1,-1-1,0 0,0 0,1 1,-1-1,0 0,1 1,-1-1,-5 8,-1 1,1 0,0 0,0 0,1 0,0 1,1 0,0 0,0 0,1 0,0 0,1 1,0-1,0 10,1-15,0 1,0-1,0 1,1-1,0 1,-1-1,2 1,-1-1,0 0,1 0,0 0,0 1,0-2,1 1,-1 0,1 0,0-1,0 1,0-1,1 0,-1 0,1 0,-1-1,1 1,0-1,0 0,0 0,0 0,1-1,-1 1,4 0,6 0,-1-1,0 0,1-1,-1 0,0-1,1-1,-1 0,0 0,0-2,0 1,-1-2,1 0,-1 0,0-1,-1 0,1-1,-1-1,0 0,-1 0,0-1,0 0,-1-1,-1 0,1-1,-1 1,-1-2,0 1,-1-1,0 0,3-10,37-91,-46 112,0-1,1 1,-1 0,1 0,-1 0,1 0,-1 0,1 0,-1 0,1 0,0 0,0 0,0 0,-1 0,1 0,0 1,0-1,0 0,0 1,0-1,0 0,0 1,1-1,-1 1,0 0,0-1,0 1,0 0,1 0,-1 0,0 0,0 0,1 0,-1 0,0 0,0 0,0 1,0-1,1 0,-1 1,0-1,0 1,0-1,0 1,0 0,0-1,0 1,0 0,0 0,0 0,-1 0,1-1,0 1,0 0,-1 0,1 1,-1-1,1 0,-1 0,1 0,-1 0,0 0,1 1,-1-1,0 0,96 177,-55-118,-14-25,-2 1,-1 1,-2 1,-1 1,-2 1,-2 1,-2 0,-1 1,-3 1,-1 0,-1 6,-7-32,-1-1,0 1,-1 0,-1 0,0 0,-2 0,0 0,0-1,-2 1,0-1,-1 0,0 0,-1-1,-1 0,-1 0,0-1,-1 0,0-1,-1 0,0 0,-7 4,0-3,-1-1,1 0,-2-2,0-1,0 0,-1-1,0-1,0-1,-1-1,0-1,0-1,-6 0,23-4,1 0,0 0,-1 0,1 0,0 0,-1-1,1 0,0 0,0 0,-1 0,1-1,0 0,0 0,1 0,-1 0,0 0,1-1,-1 0,1 0,0 0,0 0,0 0,0 0,1-1,-1 0,1 1,0-1,0 0,0 0,0 0,1 0,0 0,0-1,0 1,0 0,1-1,-1 1,1 0,1-4,6-20,1 0,1 0,2 1,0 0,2 1,11-16,37-67,4 4,35-39,-74 111,1 1,2 2,1 0,1 2,1 2,2 0,1 3,13-7,-11 10</inkml:trace>
  <inkml:trace contextRef="#ctx0" brushRef="#br0" timeOffset="32662.028">1 2493,'4'10,"13"32,2 0,1-2,3 0,14 19,-35-56,0 0,0 0,0 0,0 0,0 0,1 0,-1-1,1 1,0-1,0 0,0 1,0-1,0-1,0 1,1 0,-1-1,0 0,1 1,-1-1,1-1,-1 1,1 0,0-1,-1 0,1 0,0 0,-1 0,1-1,0 1,-1-1,1 0,-1 0,1 0,-1-1,0 1,3-2,97-102,-54 45,-48 59,0 0,-1 0,1-1,0 1,0 0,0 0,0 1,0-1,0 0,1 0,-1 0,0 1,0-1,0 1,1-1,-1 1,0-1,1 1,-1 0,0-1,1 1,-1 0,0 0,1 0,-1 0,1 0,-1 1,0-1,1 0,-1 0,0 1,1-1,-1 1,0 0,0-1,0 1,1 0,-1-1,0 1,1 1,33 53,-17-22,-14-27,0-1,1 0,-1 0,1 0,0-1,0 1,0-1,1-1,-1 1,1-1,0 0,0 0,0 0,0-1,1 0,-1 0,1-1,-1 0,1 0,-1 0,1-1,0 0,-1 0,1-1,0 0,-1 0,1 0,-1-1,1 0,0-1,4-2,1-2,-1 0,-1 0,1-1,-1 0,0-1,-1 0,0-1,0 0,-1 0,-1-1,0 0,0 0,-1 0,0-1,-1 0,0 0,-1-1,-1 1,0-1,-1 0,0 0,0 0,-2-1,2 2</inkml:trace>
  <inkml:trace contextRef="#ctx0" brushRef="#br0" timeOffset="33646.107">1326 2464,'-41'22,"0"2,1 2,2 1,0 2,-16 18,12 11,41-57,1 0,-1 1,1-1,-1 1,1-1,0 1,0-1,0 1,0 0,0-1,0 1,0-1,0 1,1-1,-1 1,0-1,1 1,0-1,-1 0,1 1,0-1,0 0,-1 1,1-1,0 0,0 0,0 0,1 0,-1 0,0 0,0 0,0 0,1 0,-1-1,1 1,-1 0,0-1,1 1,-1-1,1 0,-1 1,1-1,0 0,9 2,-1 0,0-1,1 0,-1-1,1 0,-1-1,1 0,-1 0,0-1,0 0,1-1,-2-1,1 1,0-1,-1-1,1 0,5-4,145-117,-132 101,40-28,-66 54,0 1,1 0,-1 0,0 0,0 0,0 0,-1 0,1 1,0-1,-1 1,1-1,-1 1,0 0,0-1,0 1,0 0,-1 0,1 0,-1-1,0 2,4 8,-3-7,0-1,1 1,-1-1,1 1,0-1,0 1,1-1,0 0,-1 0,1 0,0-1,1 1,-1-1,1 0,-1 1,1-2,0 1,0 0,0-1,1 0,-1 0,1 0,-1 0,1-1,-1 1,1-1,0 0,0-1,-1 1,1-1,0 0,0 0,0-1,0 0,-1 1,1-1,0-1,-1 1,1-1,-1 0,1 0,2-2,8-6,-1-2,0 0,-1-1,0 0,-1 0,-1-2,5-6,21-25,-14 28,-15 38,-10-6,0-7,0-1,0 1,1-1,0 1,0 0,0 0,1-1,0 1,1 0,-1 0,1 0,0-1,1 1,0-1,0 1,0-1,1 0,0 1,0-1,1-1,-1 1,1 0,1-1,-1 0,1 0,-1 0,2-1,-1 1,-1-2,0 0,0 1,1-2,-1 1,1-1,-1 1,1-1,0 0,0-1,0 1,0-1,0 0,0-1,0 1,1-1,-1 0,0 0,0 0,0-1,1 0,-1 0,0 0,0-1,0 1,-1-1,1 0,0-1,-1 1,1-1,-1 0,0 0,0 0,0-1,0 0,1-1,3-6,0-1,-1 0,-1 0,0 0,0-1,-1 0,-1 0,0-1,0-1,37-88,-41 102,1 0,-1 0,1 1,-1-1,1 0,0 0,-1 1,1-1,0 0,0 1,-1-1,1 1,0-1,0 1,0-1,0 1,-1 0,1-1,0 1,0 0,0 0,0-1,0 1,0 0,0 0,0 0,0 0,0 0,0 1,0-1,0 0,0 0,0 1,0-1,-1 0,1 1,0-1,0 1,0-1,0 1,-1 0,1-1,0 1,-1 0,1-1,0 1,-1 0,1 0,-1 0,1-1,-1 1,0 0,1 0,-1 0,29 55,-27-51,24 60,-3 1,-3 1,-2 1,-4 0,-2 1,-4 1,0 62,-11-49,-4 0,-4 0,-13 47,23-128,0 11,0 0,-1 0,-1 0,0 0,0 0,-2-1,1 0,-2 0,1 0,-2 0,0-1,0 0,-1-1,0 1,-1-2,0 1,0-1,-1 0,-3 1,11-9,0 1,0-1,0 0,0-1,0 1,-1 0,1-1,0 1,0-1,-1 1,1-1,0 0,0 0,-1 0,1 0,0-1,0 1,-1-1,1 1,0-1,0 0,0 1,0-1,0 0,0-1,0 1,0 0,0-1,1 1,-1 0,0-1,1 0,-1 0,1 1,0-1,-1 0,1 0,0 0,0 0,0 0,1 0,-1-1,0 1,1 0,-10-104,16 58,1 2,3-1,1 1,3 0,1 1,3 1,1 1,2 0,3 2,0 0,18-18,102-120,-125 156</inkml:trace>
  <inkml:trace contextRef="#ctx0" brushRef="#br0" timeOffset="34056.276">3048 2323,'-13'1,"-1"0,1 1,0 1,-1 0,1 1,1 0,-1 0,1 2,-1 0,1 0,1 1,0 0,0 1,-8 7,19-12,-1 0,1 0,-1 0,1 0,0 0,0 1,0-1,1 0,-1 0,1 0,0 0,0 0,0 0,0 0,0 0,1 0,-1-1,1 1,0-1,-1 1,1-1,1 1,-1-1,0 0,0 0,1 0,-1 0,1 0,0-1,0 1,-1-1,1 0,0 0,2 1,12 11,-9-9,-1 1,-1 0,1 0,-1 0,0 1,0 0,0 1,-1-1,0 1,0 0,-1 0,0 1,0-1,-1 1,0 0,0 0,-1 0,0 0,0 0,-1 0,0 1,0-1,-1 1,0-1,-1 0,0 1,0-1,0 0,-1 0,-1 0,1 0,-1 0,-1 0,0 0,0-1,0 0,-1 1,0-3,1 0,-1 0,0-1,-1 0,1 0,-1 0,1-1,-1 1,0-1,-1-1,1 1,0-1,-1 0,1-1,-1 0,0 0,1 0,-1 0,0-1,0 0,1-1,-1 0,0 0,1 0,-1-1,1 0,-1 0,1 0,0-1,0 0,0 0,0-1,0 0,1 0,-17-13,4 1</inkml:trace>
  <inkml:trace contextRef="#ctx0" brushRef="#br0" timeOffset="35425.138">3698 2267,'9'5,"9"1,0 0</inkml:trace>
  <inkml:trace contextRef="#ctx0" brushRef="#br0" timeOffset="35661.39">3867 2606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359 171,'-245'479,"131"-304,427-677,-258 419,5 3,60-64,-120 143,1 0,-1 0,0 1,0-1,1 0,-1 1,0-1,1 0,-1 0,1 1,-1-1,1 1,-1-1,1 1,-1-1,1 1,0-1,-1 1,1-1,0 1,-1-1,1 1,0 0,-1 0,1-1,0 1,0 0,0 0,-1 0,1 0,0 0,0 0,-1 0,1 0,0 0,0 0,0 0,-1 0,1 1,0-1,0 0,-1 1,1-1,0 0,-1 1,1-1,-1 1,1-1,0 1,-1-1,1 1,-1 0,1-1,-1 1,1 0,-1-1,0 1,1 0,-1-1,0 1,0 0,1 0,-1-1,0 1,0 0,0 0,0 0,0 57,-2-40,-10 61,3 1,4 0,4 67,45 8,-27-110,-16-44,0-1,0 1,-1 0,1 1,0-1,-1 0,1 0,-1 0,1 0,-1 0,0 0,1 1,-1-1,0 0,0 0,0 0,0 1,0-1,0 0,0 0,0 1,-1-1,1 0,0 0,-1 0,1 0,-1 1,1-1,-1 0,0 0,1 0,-1 0,0 0,0 0,1 0,-1-1,0 1,0 0,0 0,0-1,0 1,0-1,-1 1,1-1,0 1,0-1,0 1,0-1,-1 0,1 0,0 0,0 0,-1 0,1 0,0 0,0 0,0 0,-1 0,1-1,0 1,0 0,0-1,0 1,-1-1,1 0,0 1,0-1,-138-82,110 62,1-1,1-2,1-1,1-1,-17-23,5 6,20 24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0,'0'621,"31"-385,-11-130,-16-83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0,'0'34,"4"15,3-5,-1-10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56 133,'-15'39,"-4"16,6 0,4-9</inkml:trace>
  <inkml:trace contextRef="#ctx0" brushRef="#br0" timeOffset="452.994">254 77,'-6'18,"1"0,1 1,1 0,0 0,1 0,1 0,1 0,1 0,1 0,0 0,5 16,-7-33,1 1,0-1,0 0,0 1,0-1,0 0,0 0,1 0,-1 0,1 0,0 0,-1 0,1-1,0 1,0-1,0 1,0-1,0 0,0 1,1-1,-1 0,0 0,0-1,1 1,-1 0,1-1,-1 0,1 1,-1-1,1 0,-1 0,1 0,-1-1,0 1,1-1,-1 1,1-1,-1 0,0 0,0 0,1 0,0-1,80-69,-73 54,-1 0,0 0,-1-1,-1-1,-1 1,0-1,-1 0,-2 0,1-4,-2 3</inkml:trace>
  <inkml:trace contextRef="#ctx0" brushRef="#br0" timeOffset="921.906">621 246,'30'-46,"3"2,1 1,36-35,-69 76,0 0,-1 0,1 0,0 0,0 0,0 0,0 1,1-1,-1 0,0 1,1-1,-1 1,1 0,-1-1,1 1,0 0,0 0,-1 0,1 0,0 0,0 1,0-1,0 1,0-1,0 1,0-1,0 1,0 0,0 0,0 0,0 0,1 1,-1-1,0 0,0 1,0 0,-1-1,1 1,0 0,0 0,0 0,0 0,-1 0,1 0,0 1,-1-1,1 0,-1 1,0 0,1-1,5 49,-8-47,0 0,1 0,-1 0,1 0,0 0,-1 0,1 0,1 0,-1 0,0 0,1 0,0 0,-1 0,1 0,0 0,0-1,1 1,-1 0,1-1,-1 1,1 0,0-1,0 0,0 0,0 1,0-1,1 0,-1-1,1 1,-1 0,1-1,0 1,-1-1,1 0,0 0,0 0,0 0,0 0,0-1,0 0,0 1,0-1,0 0,2 0,6-3,1-1,-1 0,1-1,-1 0,0 0,-1-1,1-1,-1 0,2-2,-3 2,0 0,0 1,1 0,-1 1,2 0,-1 1,0 0,1 0,0 1,0 0,1 1,-9 2,1 1,-1 0,1 0,-1 0,0 0,1 1,-1-1,0 1,0 0,0-1,0 1,0 1,-1-1,1 0,-1 1,1 0,-1-1,0 1,0 0,0 0,0 0,-1 0,1 0,-1 1,0-1,0 0,0 1,0-1,-1 1,1-1,-1 1,0-1,0 1,0 0,13 39,-3-24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1,'-16'155,"5"129,14-227,3 0,3 0,10 34,-13-62,13 86,-19-115,0 1,0-1,0 0,0 1,1-1,-1 1,0-1,0 1,0-1,1 0,-1 1,0-1,1 1,-1-1,0 0,1 1,-1-1,0 0,1 0,-1 1,0-1,1 0,-1 0,1 1,-1-1,1 0,-1 0,1 0,-1 0,0 0,1 0,-1 0,1 0,-1 0,1 0,-1 0,1 0,-1 0,1 0,-1 0,1 0,-1-1,0 1,1 0,-1 0,1 0,-1-1,0 1,1 0,-1-1,1 1,-1 0,0-1,0 1,1 0,-1-1,0 1,0-1,1 1,-1-1,0 1,0 0,0-1,0 1,0-1,1 1,-1-1,0 1,19-40,-16 35,0-4,0 0,1 1,0 0,0 0,1 0,0 0,1 1,-1 0,2 0,-1 0,1 1,0 0,0 0,0 1,1 0,0 0,0 0,0 1,1 1,-1-1,1 2,0-1,0 1,0 0,0 1,0 0,0 0,2 1,-7 1,1 0,-1 0,0 1,1-1,-1 1,0 0,0 1,0-1,0 1,0-1,-1 1,1 0,-1 0,0 1,0-1,0 1,0-1,-1 1,1 0,-1 0,0 0,0 1,-1-1,1 0,-1 1,0-1,0 1,0-1,-1 1,1-1,-1 1,0-1,-1 1,1 2,-1 2,0 1,-1 0,0 0,0-1,-1 1,0-1,-1 1,0-1,0 0,-1-1,0 1,0-1,-1 0,0 0,-7 5,8-7,0-2,0 1,0 0,-1-1,1 0,-1 0,0-1,0 0,0 0,-1 0,1-1,-1 0,0 0,1 0,-1-1,0 0,0-1,0 1,0-1,0 0,1-1,-1 0,0 0,0-1,0 1,1-1,-1-1,1 1,0-1,-1 0,1-1,1 0,-1 0,-33-38,25 20</inkml:trace>
  <inkml:trace contextRef="#ctx0" brushRef="#br0" timeOffset="752.803">451 1016,'69'-49,"-1"-3,-3-3,29-34,-86 81,1-1,-1 0,-1 0,0-1,0 0,-1 0,0-1,-1 1,0-1,-1-1,0 1,-1 0,0-1,-1 0,0 0,-1 0,0 0,-1 0,0 0,-2-9,1 17,0 0,0 1,-1 0,1-1,-1 1,0 0,1-1,-1 1,-1 0,1 1,0-1,-1 0,0 1,1-1,-1 1,0 0,0 0,0 0,-1 0,1 0,0 1,-1 0,1-1,-1 1,1 0,-1 1,1-1,-1 1,0 0,1-1,-1 2,0-1,1 0,-1 1,0-1,1 1,-2 1,-6 0,0 1,0 0,1 1,-1 0,1 1,0 0,1 0,-1 1,1 1,0 0,-7 7,9-7,0 1,1 0,0 0,1 1,0 0,0 0,1 0,0 1,1-1,-3 10,5-16,1 0,-1 0,1 0,-1 0,1 0,0 0,0 0,0 0,0 0,0 0,1 0,0 0,-1-1,1 1,0 0,0 0,1 0,-1-1,1 1,-1-1,1 1,0-1,0 0,0 1,0-1,0 0,0 0,1-1,-1 1,0 0,1-1,0 1,-1-1,1 0,0 0,0 0,0 0,2 0,17 2,1 0,0-2,-1 0,1-2,0 0,0-2,-1 0,22-7,15-1,-57 10,-1 0,1 0,0 0,-1 1,1-1,0 0,0 1,-1-1,1 1,0 0,0-1,0 1,-1 0,1 0,0 0,0 1,0-1,0 0,-1 1,1-1,0 1,0-1,-1 1,1 0,0 0,-1 0,1 0,-1 0,1 0,-1 0,0 0,1 1,-1-1,0 1,0-1,0 1,0-1,0 1,0-1,0 1,-1 0,1-1,-1 1,1 0,-1 0,1 0,-1 1,-42 85,36-82,2 0,-1 1,1 0,0 0,0 0,1 1,0-1,0 1,1 0,0-1,0 1,1 0,0 0,0 1,1-1,0 0,0 0,1 2,18 14,-9-21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54,'1'14,"0"0,0-1,1 1,1-1,0 1,1-1,1 0,0 0,1-1,0 0,6 10,-9-17,0-1,0 0,0 0,0 1,1-2,0 1,0 0,0-1,0 0,0 0,1 0,-1 0,1-1,0 0,0 0,0 0,0 0,0-1,0 0,1 0,-1 0,0-1,0 0,1 0,-1 0,0-1,0 1,1-1,-1 0,0-1,1 0,5-3,-2-1,1-1,-1 1,0-1,0-1,-1 0,0 0,0 0,-1-1,0 0,0-1,-1 0,-1 0,1 0,-2 0,1-1,-2 0,1 0,-2 0,2-7,2-39,-6 32</inkml:trace>
  <inkml:trace contextRef="#ctx0" brushRef="#br0" timeOffset="252.48">508 111,'0'29,"0"9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174 232,'11'-1,"0"0,0-1,-1 0,1 0,-1-1,0-1,0 0,0 0,0-1,-1 0,1-1,-1 0,-1 0,1-1,-1 0,0 0,-1-1,2-2,-7 6,0 1,0-1,-1 0,1 1,-1-1,0 0,0 0,0 0,-1 0,1 0,-1 0,0 0,0 0,0 0,-1 0,1 0,-1 1,0-1,0 0,0 0,-1 0,0 1,1-1,-1 1,0-1,-1 1,1 0,0 0,-1 0,0 0,0 0,0 0,0 1,0-1,0 1,-1 0,1 0,-1 0,0 1,1-1,-1 1,0 0,0 0,0 0,0 1,0-1,0 1,0 0,0 0,0 0,-2 1,-7 2,1 0,0 1,0 1,0 0,0 1,1 0,-1 0,2 1,-1 1,1 0,0 0,1 1,0 0,0 1,1 0,0 0,1 1,-5 8,4-8,1 1,0 0,0 0,1 1,1-1,0 2,0-1,2 0,-1 1,2 0,0-1,1 1,0 0,1 0,0 0,1 0,1 0,1 3,0-11,1-1,0 1,0-1,0 0,1 0,0 0,0-1,0 0,0 0,1 0,-1 0,1-1,0 0,0 0,1-1,-1 0,0 0,1 0,-1-1,1 0,-1 0,1 0,0-1,-1 0,1-1,0 1,-1-1,1-1,-1 1,1-1,-1 0,0 0,4-2,27-13,0 0,-1-3,0-1,-2-1,-1-2,-1-2,-1-1,-1-1,1-4,-7 8</inkml:trace>
  <inkml:trace contextRef="#ctx0" brushRef="#br0" timeOffset="684.021">823 62,'-44'32,"2"2,1 2,2 2,1 1,-10 16,46-53,0-1,0 1,0 0,0-1,1 1,-1 0,1 0,-1 0,1 1,-1-1,1 0,0 0,0 1,0-1,1 1,-1-1,0 1,1-1,0 1,-1-1,1 1,0-1,0 1,1-1,-1 1,0-1,1 1,0-1,-1 1,1-1,0 1,0-1,0 0,1 0,-1 1,1-1,-1 0,1 0,-1 0,1-1,0 1,0 0,0-1,1 1,6 0,0-1,0-1,0 1,0-1,0-1,0 0,1 0,-2-1,1 0,0 0,0-1,-1 0,1-1,-1 0,0 0,0-1,-1 0,1 0,-1-1,0 0,0 0,-1-1,0 1,4-7,6-1,3-4,0-1,-2-1,0 0,-2-1,0 0,-1-2,1-3,-51 97,3 3,4 0,-11 46,24-55,3 0,4 1,1 1,4-1,3 9,2-56,0 0,2 0,0 0,1-1,1 1,1-1,0 0,1 0,4 5,9 3,-22-64,-7-2,-2 1,-1 0,-2 0,-1 2,-3 0,0 1,-3 0,-21-27,-2 18,121 43,71-57,-123 45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5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877 311,'-24'-11,"0"2,-1 1,0 1,0 1,-1 1,0 1,1 2,-1 0,0 2,0 1,-23 3,39-2,1 1,-1 0,0 1,1 0,0 0,0 1,0 0,1 1,-1-1,1 2,0-1,1 1,0 1,0-1,1 1,-1 0,2 0,-1 1,1 0,1 0,-1 0,1 1,1-1,0 1,0 0,1 0,1 0,-1 0,2 0,-1 0,1 0,1 1,0-1,0 0,1 0,0 0,4 8,-4-12,1-1,-1 1,1-1,1 0,-1 0,1 0,-1-1,2 1,-1-1,0 0,1 0,0-1,-1 1,2-1,-1 0,0 0,1-1,-1 1,1-1,-1 0,1-1,0 0,0 1,0-2,0 1,0-1,0 0,0 0,0-1,0 1,1-2,12 0,0-2,0 0,0-1,-1-1,1-1,-2 0,1-1,-1-1,3-3,22-17,-1-1,-1-3,-2-1,-1-1,-2-3,-1-1,3-8,-24 31,-18 26,-4 7,-19 32,3 2,2 0,2 2,2 1,3 0,2 1,3 0,2 1,-2 56,16 145,10-217,-2-28</inkml:trace>
  <inkml:trace contextRef="#ctx0" brushRef="#br0" timeOffset="251.934">1299 904,'-5'19,"-1"11,5 1,2-10,2-9</inkml:trace>
  <inkml:trace contextRef="#ctx0" brushRef="#br0" timeOffset="652.909">1582 170,'2'1,"0"0,0 1,-1-1,1 1,0 0,-1 0,1-1,-1 1,1 0,-1 0,0 0,0 0,0 0,0 1,0-1,0 0,-1 0,1 1,-1-1,0 0,1 1,-1-1,0 1,0-1,-1 1,2 0,-13 101,9-94,0-1,1 1,0-1,1 1,0 0,0 0,1 0,1 0,-1-1,1 1,1 0,0 0,2 3,0-8,1-1,0 0,-1 0,2 0,-1 0,0-1,1 0,-1 0,1-1,0 0,0 0,0 0,0 0,0-1,1 0,-1 0,0-1,1 0,-1 0,0 0,1-1,-1 0,0 0,0-1,0 0,0 0,0 0,0 0,0-2,5 2,-1-1,0 0,1-1,-1 0,-1-1,1 0,-1 0,0-1,0 0,0-1,-1 0,0 0,0-1,5-7,-5-2</inkml:trace>
  <inkml:trace contextRef="#ctx0" brushRef="#br0" timeOffset="904.507">2033 0,'-42'73,"2"1,5 2,2 1,-13 53,29-77,3 1,2 1,3 0,2 1,2-1,3 1,4 39,4 159,-6-231</inkml:trace>
  <inkml:trace contextRef="#ctx0" brushRef="#br0" timeOffset="12615.942">30 283,'-1'0,"1"1,-1-1,1 0,-1 1,1-1,-1 0,1 1,-1-1,1 0,-1 0,0 1,1-1,-1 0,1 0,-1 0,0 0,1 0,-1 0,1 0,-1 0,0 0,1 0,-1 0,1-1,-1 1,0 0,1 0,-1-1,1 1,-1 0,1 0,-1-1,1 1,-1-1,1 1,-1 0,1-1,0 1,-1-1,1 1,0-1,-1 1,1-1,0 0,-1 1,1-1,0 1,0-1,0 0,0 1,0-1,0 1,0-1,0 0,0 1,0-1,0 1,0-1,0 0,0 1,0-1,1 1,-1-1,0 0,-2 16,0-1,1 1,0 0,1-1,1 1,0 0,1-1,0 1,5 12,5 51,-8 495,-4-406,0-142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5:21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844 440,'0'0,"-1"0,1 0,-1 0,1 0,0 0,-1 0,1 0,-1 0,1 0,0 0,-1 0,1 0,-1 0,1 0,0-1,-1 1,1 0,0 0,-1 0,1 0,0-1,-1 1,1 0,0 0,-1-1,1 1,0 0,0-1,-12 49,-17 244,26-235,-2 0,-3 0,-3 0,-1-1,-4-1,-18 46,32-99,0 0,1 0,0 1,-1-1,1 1,0-1,1 1,-1-1,0 1,1 0,-1-1,1 1,0 0,0 0,0-1,0 1,0 0,1-1,-1 1,1 0,0-1,-1 1,1 0,1-1,-1 0,0 1,0-1,1 0,0 1,-1-1,1 0,0 0,0 0,0-1,0 1,0 0,1-1,-1 1,0-1,1 0,-1 0,1 0,-1 0,1 0,0 0,-1-1,1 1,0-1,-1 0,1 0,0 0,0 0,-1 0,3-1,268-29,-253 26,-5-1</inkml:trace>
  <inkml:trace contextRef="#ctx0" brushRef="#br0" timeOffset="695.473">1375 609,'-1'-1,"-1"1,0-1,1 0,-1 0,1 1,-1-1,1 0,0-1,-1 1,1 0,0 0,0-1,0 1,0 0,0-1,0 1,0-1,0 1,0-1,1 0,-1 1,1-1,-1 0,1 1,0-1,-1 0,1 1,0-1,0 0,0 0,1 1,-1-1,0 0,1 0,-1 1,1-1,-1 0,1 1,0-1,0 1,-1-1,1 1,0-1,1 1,-1 0,0-1,0 1,0 0,1 0,-1 0,1 0,-1 0,1 0,-1 0,1 1,0-1,-1 0,1 1,14-11,0 1,1 1,0 0,0 1,1 1,0 0,1 2,-1 0,1 1,0 1,0 1,0 0,0 2,0 0,0 1,7 2,-23-3,0 1,0-1,0 1,0 0,0 0,0 0,-1 1,1-1,0 1,-1-1,1 1,-1 0,1 0,-1 0,0 0,0 1,0-1,0 0,0 1,0 0,-1-1,0 1,1 0,-1 0,0 0,0 0,0 0,-1 0,1 0,-1 0,0 0,1 0,-1 0,-1 0,1 0,0 0,-1 0,0 0,1 0,-1 0,0 0,-1 0,0 2,-72 121,72-123,-318 398,273-282,46-116,1 0,0 0,0 0,0 0,1 0,-1 0,1 0,0 0,-1 0,1 0,0 0,1 0,-1 0,1-1,-1 1,1-1,0 1,0-1,0 1,0-1,0 0,0 0,1 0,-1 0,1 0,-1-1,1 1,0-1,0 0,0 1,-1-1,1-1,0 1,0 0,1-1,-1 1,0-1,0 0,0 0,31 3,0-2,0-1,0-1,0-2,-1-2,1-1,-1-1,0-2,-1-1,12-6,3-23,-47 27</inkml:trace>
  <inkml:trace contextRef="#ctx0" brushRef="#br0" timeOffset="1265.436">2077 537,'2'-10,"0"0,1 0,0 1,0-1,1 1,0 0,1 0,0 0,0 1,1 0,0 0,1 0,0 1,0 0,0 0,1 0,0 1,0 0,1 1,-1 0,1 0,1 1,-1 0,0 1,1 0,0 0,-1 1,1 0,0 1,0 0,0 1,0 0,1 0,8 3,-16-3,0 1,0 0,0 0,0 1,0-1,0 1,0 0,-1-1,1 1,-1 0,1 0,-1 1,0-1,0 0,0 1,0 0,0-1,0 1,-1 0,1 0,-1 0,0 0,0 0,0 0,0 0,-1 0,1 0,-1 1,0-1,0 0,0 0,0 0,0 1,-1-1,1 0,-1 0,0 0,0 0,0 0,-1 0,0 1,-62 123,-32-9,94-116,0 0,1 0,-1 0,1 0,-1 0,1 0,0 0,-1 0,1 1,1-1,-1 0,0 1,0-1,1 1,-1-1,1 1,0-1,0 1,0-1,0 1,0-1,1 1,-1-1,1 1,-1-1,1 1,0-1,0 0,0 1,1-1,-1 0,0 0,1 0,-1 0,1 0,0 0,0 0,-1 0,1-1,0 1,1-1,-1 0,0 1,0-1,1 0,122 51,-100-44,-18-8,1 1,0 0,-1 0,1 1,-1 0,0 1,1 0,-1 0,0 0,-1 1,1 0,-1 0,1 1,-1-1,-1 1,1 1,-1-1,0 1,0 0,0 0,-1 1,0-1,0 1,-1 0,0 0,0 0,0 0,-1 1,0-1,-1 1,0-1,0 1,0 0,-1 0,0-1,-1 1,1 0,-2 3,-9 8,-1 0,-1-1,-1 0,0-1,-1 0,-1-1,0-1,-1-1,-1 0,0-2,-1 1,0-2,-1-1,0 0,-1-2,0 0,-11 2,29-9,0 0,1 0,-1 0,0-1,0 1,0-1,0 1,0-1,1 0,-1 0,0-1,0 1,0 0,0-1,0 0,1 1,-1-1,0-1,1 1,-1 0,1 0,-1-1,1 0,-1 1,1-1,0 0,0 0,0 0,0 0,0-1,1 1,-1 0,0-1,0-1,-4-11</inkml:trace>
  <inkml:trace contextRef="#ctx0" brushRef="#br0" timeOffset="8370.267">311 197,'-31'73,"24"-44,1 0,1 1,2 0,1 0,1 0,1 0,3 15,-3 104,-16-28,-5-1,-5-1,-6-2,-33 81,25-109,-19 78,59-164,0 0,1 0,-1 0,1-1,-1 1,1 0,0 0,0-1,0 1,1-1,-1 1,1-1,-1 1,1-1,0 0,0 0,-1 0,2 0,-1 0,0 0,0 0,1-1,-1 1,1-1,-1 0,1 1,-1-1,1 0,0-1,0 1,-1 0,1-1,2 0,102 9,-101-9,863-30,-270-18,112 25,-306 23,-401 1,1-1,0 0,-1 0,1 0,-1-1,1 1,0-1,-1 0,1-1,-1 1,0-1,1 0,-1 0,0 0,0-1,0 1,0-1,-1 0,1 0,-1 0,0 0,0-1,0 0,0 1,0-1,-1 0,0 0,1-1,-2 1,1 0,0-1,-1 1,0-1,0 1,0-3,5-273,60-212,-4 73,-15 243,-46 173,1 0,0 0,-1 1,0-1,0 0,0 0,0 0,0 0,0 0,-1 0,1-1,-1 1,0 0,0 0,0 0,-1 0,1 0,-1 0,1 0,-1-1,0 1,0 1,-1-1,1 0,-1 0,1 0,-1 1,0-1,0 1,0-1,0 1,0 0,-1 0,1 0,-1 0,1 0,-1 1,0-1,0 1,1-1,-1 1,0 0,0 0,0 1,0-1,-1 0,1 1,0 0,-1 0,-313 26,-152 1,54-2,-52-2,195-49,30 46,-145-14,208 57,160-54,2-1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39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1,'-14'38,"-5"37,5 15,6 2,4-10,2-9,2-8,1-9,0-10,0-9,0-4,-1-4,1-2,-1-1,0 0,0-4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0,'0'39,"-5"36,-1 10,0-4,1-6,1-12,2-11,1-10,1-7,0-5,0-3,0-1,0 0,-4-5,-2-5</inkml:trace>
  <inkml:trace contextRef="#ctx0" brushRef="#br0" timeOffset="244.395">1 339,'28'0,"35"0,10 0,-2 0,-4 0,-8 0,-14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8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1,'10'5,"7"6,6 1,0 4,0-1,0-4,3-2,0 0,1 1,1-3,0-2,1-2,-1-2,-4-5,-7-7,-6-2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0,'17'256,"6"26,-9-264,0-45,-7 10</inkml:trace>
  <inkml:trace contextRef="#ctx0" brushRef="#br0" timeOffset="585.239">311 114,'-47'39,"18"-17,1 3,1 0,1 1,1 2,-5 10,28-36,0 0,0 0,0 1,0-1,1 1,-1-1,1 1,0 0,0-1,0 1,0 0,0 0,1 0,-1 0,1 0,0-1,0 1,0 0,0 0,0 0,1 0,-1 0,1 0,0 0,0-1,0 1,0 0,0 0,1-1,-1 1,1-1,-1 0,1 1,0-1,0 0,0 0,1 0,-1 0,0 0,1-1,1 2,58 28,-50-27,0 2,0-1,-1 1,1 1,-1 0,-1 1,0 0,8 8,10 42,-21-52,0-6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1,'-3'0,"0"-1,0 1,0 0,0 0,-1 0,1 1,0-1,0 1,0-1,0 1,0 0,0 0,0 1,0-1,1 1,-1-1,0 1,1 0,-1 0,1 0,0 0,-1 0,1 1,0-1,0 1,1-1,-2 3,-12 14,2 0,0 0,1 2,1-1,1 1,0 1,2 0,1 0,0 1,2 0,-2 22,4-36,1-1,1 1,0 0,0 0,1 0,0-1,0 1,1 0,0 0,1 0,0-1,0 1,1-1,0 1,1-1,-1 0,2 0,-1-1,1 1,0-1,0 0,1 0,6 6,83 31,-91-43,-1 0,1-1,-1 1,0-1,1 1,-1-1,1 0,-1 0,1-1,-1 1,1-1,-1 0,0 0,1 0,-1 0,0 0,0-1,0 1,0-1,0 0,0 0,0 0,-1 0,1-1,-1 1,1-1,-1 1,1-3,6-12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0,'-72'286,"72"-285,-3 9,0 0,0 0,1 1,0-1,1 1,1-1,-1 1,2 0,-1-1,1 1,1-1,0 1,2-8,-1 0,0 0,1-1,0 1,0-1,-1 0,1 0,1-1,-1 1,0-1,0 0,1 0,-1 0,0-1,1 1,-1-1,0 0,1 0,-1-1,1 1,-1-1,0 0,0 0,1-1,-1 1,0-1,0 0,0 0,0 0,-1 0,1-1,2-1,11-3,1 2,-4 3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23,'34'-5,"21"-1,5 0,-7 1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0,'-17'26,"1"1,2 0,1 1,1 0,-4 16,-30 103,26-60,20-86,-1 1,1-1,0 1,0-1,0 0,0 1,0-1,0 1,1-1,-1 1,0-1,1 0,-1 1,1-1,-1 1,1-1,0 0,0 0,-1 0,1 1,0-1,0 0,0 0,0 0,1 0,-1 0,0 0,0-1,0 1,1 0,-1-1,0 1,1-1,-1 1,0-1,1 0,-1 1,1-1,-1 0,1 0,-1 0,1 0,-1 0,1 0,-1-1,0 1,1 0,0-1,74-14,-4-15,-52 24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77,'2'6,"0"-1,0 0,1 1,0-1,0 0,0 0,0-1,1 1,0-1,0 0,0 0,1 0,-1 0,1-1,0 0,0 0,0 0,1 0,-1-1,0 0,1 0,0-1,-1 1,1-1,0 0,0-1,-1 1,1-1,0-1,0 1,0-1,0 0,-1 0,1 0,0-1,-1 0,1 0,-1 0,0-1,0 0,0 0,0 0,0-1,-1 1,1-1,-1 0,0-1,0 1,-1-1,1 1,-1-1,2-5,-4 8,0-1,0 1,0 0,-1-1,1 1,-1-1,1 1,-1-1,0 1,0-1,0 0,0 1,-1-1,1 1,-1-1,0 1,1-1,-1 1,0 0,0-1,-1 1,1 0,0 0,-1 0,1 0,-1 0,0 0,0 0,1 1,-1-1,0 0,-1 1,1 0,0-1,0 1,-3-1,-2-1,0 0,0 1,-1 0,1 0,-1 0,0 1,1 1,-1-1,0 1,1 0,-8 1,-11 4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0,'25'63,"-3"0,-2 2,-3 0,-4 1,-2 0,-2 6,-9-62,1 1,-2-1,0 0,0 0,-1 1,0-1,-1 0,0-1,0 1,-1 0,0-1,-1 0,0 0,-1 0,1-1,-2 1,1-1,-1-1,0 1,-1-1,0-1,-4 4,-5 1,3-1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1,'-10'0,"0"0,1 1,-1 0,0 1,0 0,1 1,-1 0,1 0,0 1,0 0,0 0,0 1,1 1,0-1,0 1,0 1,1-1,-7 9,13-14,0 0,0 1,1-1,-1 1,1 0,-1-1,1 1,-1-1,1 1,0 0,0-1,0 1,0 0,0-1,0 1,0 0,0-1,1 1,-1 0,1-1,-1 1,1-1,0 1,-1-1,1 1,0-1,0 1,0-1,0 0,0 1,1-1,-1 0,0 0,0 0,1 0,-1 0,1 0,-1-1,1 1,-1 0,1-1,-1 1,1-1,0 1,-1-1,1 0,0 0,-1 0,1 0,30 19,-32-16,1 0,-1 0,0 0,-1-1,1 1,0 0,-1 0,1 0,-1 0,0 0,0-1,0 1,0 0,-1-1,1 1,-1-1,0 1,1-1,-1 0,0 0,0 0,0 0,-1 0,1 0,0 0,-1-1,1 1,-3 0,-2 4,5-5,0 0,1 0,-1 0,1-1,-1 1,1 1,0-1,-1 0,1 0,0 0,0 1,0-1,0 0,0 1,0-1,0 1,0 0,0-1,1 1,-1 0,1-1,-1 1,1 0,0-1,0 1,0 0,0 0,0-1,0 1,0 0,0 0,1-1,-1 1,1 0,-1 0,1-1,0 1,-1-1,1 1,0-1,0 1,0-1,0 1,1-1,-1 0,0 0,0 0,1 1,0-1,4 1,-1-1,1 1,0-1,0-1,0 1,0-1,0 0,0 0,0-1,0 1,0-1,0-1,0 1,3-2,11-4</inkml:trace>
  <inkml:trace contextRef="#ctx0" brushRef="#br0" timeOffset="418.165">438 57,'-7'5,"-1"0,1 0,1 1,-1-1,1 2,0-1,0 1,0 0,1 0,0 0,1 0,0 1,0 0,0 0,1 0,0 1,1-1,0 1,0-1,1 5,2-9,1 1,0-1,1 0,-1 0,1 0,0 0,0 0,0 0,0-1,1 1,-1-1,1 0,0 0,0-1,0 1,0-1,0 0,1 0,-1 0,1 0,-1-1,1 0,0 0,0 0,-1-1,1 1,0-1,0 0,0-1,-1 1,1-1,0 0,0 0,-1 0,1-1,-1 0,1 1,-1-2,0 1,3-2,0 0,1-1,-1 0,0-1,0 1,0-1,-1 0,0-1,0 0,-1 0,0 0,0 0,0-1,-1 0,0 0,-1 0,0-1,0 1,-1-1,0 1,0-1,-1 0,0 0,-1-3,0 10,0-1,0 0,0 1,-1-1,1 1,-1 0,0-1,0 1,0-1,0 1,0 0,0 0,0 0,-1 0,1 0,-1 0,0 0,1 0,-1 0,0 1,0-1,0 1,0-1,-1 1,0-1,-15-5</inkml:trace>
  <inkml:trace contextRef="#ctx0" brushRef="#br0" timeOffset="767.43">467 198,'14'19,"10"12,1 4,0-3,-3-2,-6-6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39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255 143,'-41'22,"26"-15,0 0,1 0,0 2,0 0,1 0,0 1,0 1,2 0,-1 1,1 0,-8 13,18-21,1-1,0 0,0 1,0-1,0 0,1 1,-1-1,1 0,0 0,0 1,0-1,1 0,-1 0,1 0,-1 0,1-1,0 1,0 0,0-1,1 1,-1-1,0 0,1 0,0 0,-1 0,1 0,0 0,0-1,0 1,0-1,0 0,1 0,-1 0,0 0,4-1,18 14,-22-12,1 0,-1 1,1-1,-1 1,0 0,0 0,0 0,-1 1,1-1,-1 1,1-1,-1 1,0 0,-1 0,1 0,-1 0,1 0,-1 0,-1 0,1 1,0-1,-1 0,0 0,0 1,0-1,-1 0,1 0,-1 1,0-1,0 0,-1 0,1 0,-1 0,0 0,0 0,0-1,-1 1,1-1,-1 1,-7 11,0 0,0-1,-2-1,1 0,-2 0,0-1,-13 9,11-10</inkml:trace>
  <inkml:trace contextRef="#ctx0" brushRef="#br0" timeOffset="247.088">678 1,'-14'38,"-6"23,2 5,3-3,5-8,3-8,9-13,3-11</inkml:trace>
  <inkml:trace contextRef="#ctx0" brushRef="#br0" timeOffset="495.099">452 1,'43'0,"34"0,13 0,-4 0,-7 0,-12 5,-13 1,-15 1</inkml:trace>
  <inkml:trace contextRef="#ctx0" brushRef="#br0" timeOffset="765.059">1 877,'38'-5,"42"-6,12-7,-1 1,-5-3,-9 3,-6 5,-7-2,-10 2,-8 4,-12 2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12,'9'0,"14"0,7 0,3 0,1 0,-1 0,0 0,-2 0,-1 0,-1 0,-1 0,1 0,-6-5,-6-2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45,'62'-5,"31"-1,4 0,-10-4,-15 0,-19 2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50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284 117,'-18'17,"1"1,1 0,1 1,1 1,0 1,2 0,0 0,1 1,2 1,-1 2,8-21,1-1,0 0,0 1,0-1,0 1,1-1,-1 1,1-1,0 1,0-1,0 1,1-1,-1 1,1-1,0 1,0-1,0 1,0-1,0 0,1 0,0 0,0 1,-1-2,2 1,-1 0,0 0,0-1,1 1,0-1,-1 0,1 1,0-1,0-1,0 1,1 0,-1-1,0 1,0-1,1 0,-1 0,1-1,-1 1,18 0,-1-1,0 0,1-2,-1 0,0-1,0-2,0 0,-1 0,0-2,0-1,0 0,-1-1,0-1,-1-1,0 0,-1-2,0 1,-1-2,0 0,-1-1,-1 0,0-1,9-16,-19 26,0 1,0 0,0-1,-1 0,1 0,-1 1,-1-1,1 0,-1-1,0 1,-1 0,1 0,-1 0,-1 0,1-1,-1 1,0 0,0 0,-1 0,0 0,0 0,0 0,-1 1,1-1,-1 1,-1 0,1 0,-1 0,0 0,0 0,0 1,-1-1,0 1,1 1,-2-1,1 0,-8-2,-1 0,1 1,-1 0,0 1,0 0,-1 1,1 1,-1 0,-5 1,-13-1</inkml:trace>
  <inkml:trace contextRef="#ctx0" brushRef="#br0" timeOffset="246.248">1 202,'445'53,"-21"-20,-318-39,-82 0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0 291,'34'0,"15"0,5 0,-2 0,-6 0,-10-5,-11-1</inkml:trace>
  <inkml:trace contextRef="#ctx0" brushRef="#br0" timeOffset="251.672">197 150,'-9'48,"-4"20,1 4,3-5,7-15,4-11,1-13</inkml:trace>
  <inkml:trace contextRef="#ctx0" brushRef="#br0" timeOffset="1272.872">537 65,'-13'28,"1"1,1 0,2 1,1 1,1-1,2 1,-1 17,6-44,-1-1,0 0,1 1,-1-1,1 1,0-1,0 0,0 1,1-1,-1 1,1-1,0 0,0 1,0-1,0 0,0 0,1 0,-1 0,1 0,0 0,0 0,0-1,1 1,-1-1,0 1,1-1,0 0,-1 0,1 0,0 0,0 0,0-1,1 0,-1 1,0-1,0 0,1 0,-1-1,0 1,1-1,-1 0,1 0,-1 0,0 0,1 0,-1-1,1 0,-1 1,0-1,15-11,-1-1,-1-1,0 0,0-1,-2 0,0-1,3-6,2-1,-18 22,0-1,0 1,0-1,0 1,0-1,1 1,-1 0,1-1,-1 1,1 0,-1 0,1 0,0 0,-1 0,1 1,0-1,0 0,-1 1,1-1,0 1,0 0,0 0,0-1,0 1,-1 0,1 1,0-1,0 0,0 1,0-1,0 1,-1-1,1 1,0 0,0-1,-1 1,1 0,-1 0,1 1,-1-1,1 0,-1 0,0 1,1-1,-1 1,0-1,0 1,0-1,0 1,0 0,0 0,1 3,0-1,0 0,1 0,0 0,-1-1,1 1,1-1,-1 1,0-1,1 0,0-1,0 1,0 0,0-1,0 0,0 0,0 0,1-1,-1 1,1-1,-1 0,1 0,0-1,-1 1,1-1,0 0,-1-1,2 1,2-3,-1 1,1-1,-1-1,0 1,0-1,0-1,0 1,-1-1,0 0,0-1,0 1,0-1,-1 0,0-1,-1 1,1-1,-1 0,2-5,46-139,-27 70,-26 73,-3 5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0,'-9'29,"-9"14,0 5,-3-1,-2-4,-2-5,3-3,1-8,-1-9,3-2,0-4,3-4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1,'1'254,"-2"-251,1-1,0 1,-1-1,1 1,0 0,0-1,1 1,-1 0,0-1,1 1,0-1,0 1,0-1,0 1,0-1,0 0,0 1,1-1,-1 0,1 0,0 0,-1 0,1 0,0 0,0-1,0 1,0-1,1 1,-1-1,0 0,1 0,-1 0,1 0,-1 0,1 0,-1-1,1 1,0-1,-1 0,1 0,-1 0,1 0,0 0,-1 0,1-1,-1 0,1 1,0-1,-1 0,0 0,3-1,9-10,1 0,-2 0,0-2,0 0,-1 0,-1-1,7-13,15-18,-32 47,-1 0,0-1,0 1,0-1,0 1,0-1,0 1,1-1,-1 1,0-1,1 1,-1-1,0 0,0 1,1-1,-1 1,1-1,-1 0,0 1,1-1,-1 0,1 1,-1-1,1 0,-1 0,1 1,-1-1,1 0,-1 0,1 0,-1 0,1 0,0 0,-1 0,1 0,-1 0,1 0,-1 0,1 0,-1 0,1 0,-1-1,1 1,-1 0,1 0,-1 0,1-1,-1 1,1 0,-1-1,0 1,1 0,-1-1,1 1,-1-1,0 1,1-1,-1 1,0-1,0 1,1-1,-1 1,0-1,0 1,0-1,0 1,0-1,0 1,0-1,0 0,3 51,-3-36,0-11,0-1,0 1,1 0,-1-1,1 1,0-1,0 1,-1-1,2 1,-1-1,0 1,0-1,1 0,-1 0,1 0,0 0,0 0,0 0,0 0,0 0,0-1,0 1,0-1,1 0,-1 1,1-1,-1 0,1 0,-1-1,1 1,-1-1,1 1,0-1,-1 0,1 0,0 0,0 0,-1 0,1 0,-1-1,1 0,0 1,-1-1,1 0,-1 0,1 0,-1-1,0 1,0-1,1 0,7-3,-1-1,-1 0,1-1,-1 0,-1 0,1-1,-1 0,0 0,-1 0,0-1,0 0,-1-1,0 1,-1-1,0 0,0 0,-1 0,-1 0,1-1,-1-3,0-8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0,'0'568,"0"-568,0 1,-1 1,0-1,1 0,-1 0,1 0,0 0,-1 1,1-1,0 0,0 0,0 1,0-1,0 0,0 1,0-1,0 0,0 0,1 1,-1-1,0 0,1 0,-1 0,1 1,-1-1,1 0,0 0,0 0,-1 0,1 0,0 0,0 0,0 0,0-1,0 1,0 0,0-1,0 1,0 0,0-1,1 1,-1-1,0 0,0 1,1-1,-1 0,0 0,0 0,1 0,-1 0,0 0,0 0,1 0,-1 0,0 0,0-1,1 1,119-77,-120 76,1 1,-1-1,0 0,0 1,0-1,1 1,-1 0,0-1,1 1,-1 0,0 0,1-1,-1 1,1 0,-1 0,0 1,1-1,-1 0,0 0,1 1,-1-1,0 1,0-1,1 1,-1-1,0 1,0 0,0 0,0-1,0 1,0 0,0 0,0 0,0 0,0 0,0 1,0-1,-1 0,1 0,-1 0,1 1,20 64,-14-39,0-5,0-4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10 273,'-1'2,"0"0,0 0,0 0,0 0,0 0,0 0,0 1,1-1,0 0,-1 1,1-1,0 0,0 1,0-1,0 0,0 1,1-1,-1 0,1 0,-1 1,1-1,0 0,0 0,0 0,0 0,0 0,1 0,-1 0,1 0,-1 0,1-1,0 1,-1 0,1-1,0 0,0 1,0-1,0 0,0 0,0 0,1 0,-1 0,0-1,0 1,1-1,-1 0,0 1,1-1,-1 0,0 0,1 0,1-1,6 0,0-1,0 1,0-2,0 0,-1 0,1 0,-1-2,0 1,0-1,0 0,-1-1,0 0,0 0,0-1,-1 0,0 0,0 0,-1-1,0 0,0-1,-1 0,0 1,0-1,-1-1,0 1,-1-1,0 1,-1-1,1-7,-2 16,0 0,-1-1,1 1,-1-1,0 1,1 0,-1-1,0 1,0-1,0 1,0-1,0 1,0 0,0-1,0 1,-1-1,1 1,-1 0,1-1,-1 1,1 0,-1-1,0 1,0 0,1 0,-1 0,0-1,0 1,0 0,0 0,0 1,-1-1,1 0,0 0,0 0,-1 1,1-1,0 1,-1-1,1 1,0-1,-1 1,0 0,-62 11,-41 67,101-74,1 0,-1 0,1 0,0 1,0 0,0-1,1 1,-1 0,1 0,0 0,1 1,-1-1,1 0,0 1,0-1,1 1,0-1,0 1,0-1,0 1,1-1,1 3,0-2,0-1,0 1,1-1,0 0,0 0,1 0,-1 0,1 0,0-1,1 0,-1 0,1 0,-1 0,1-1,0 1,0-1,1-1,-1 1,1-1,-1 0,1 0,5 1,6 1,-1-2,1 1,0-2,-1 0,1-1,0-1,11-2,-10-1,0-1,1-1,-1 0,-1-1,0-1,0-1,0-1,-1 0,-1-1,0 0,0-2,-1 1,-1-2,0 0,8-11,-12 13,-1 0,0-1,0 0,-1-1,-1 0,-1 0,1 0,-2 0,0-1,-1 0,1-9,-4 21,0 1,-1 0,1-1,0 1,-1 0,1-1,-1 1,0 0,1 0,-1 0,0 0,0 0,-1 0,1 0,0 0,-1 0,1 0,-1 1,0-1,1 0,-1 1,0 0,0-1,0 1,0 0,0 0,0 0,0 0,-1 0,1 1,0-1,0 1,-1-1,1 1,0 0,-1 0,1 0,0 0,-1 0,1 1,0-1,-1 1,1-1,0 1,0 0,0 0,0 0,0 0,0 0,0 1,0-1,0 0,0 1,1 0,-1-1,0 1,1 0,0 0,-1 0,1 0,0-1,1-1,-1 1,1 0,-1 0,1 0,-1 0,1 0,0-1,-1 1,1 0,0 0,0 0,-1 0,1 0,0 0,0 0,0 0,0 0,1 0,-1 0,0 0,0 0,0 0,1 0,-1 0,0 0,1-1,-1 1,1 0,-1 0,1 0,0-1,-1 1,1 0,0 0,-1-1,1 1,0-1,0 1,0-1,0 1,-1-1,1 1,0-1,0 0,0 1,0-1,0 0,0 0,1 0,50 6,-49-7,0 0,1 0,0 0,-1 0,1 0,0 1,-1 0,1 0,0 0,-1 0,1 0,0 1,-1-1,1 1,-1 0,1 0,-1 1,1-1,-1 1,0-1,1 1,-1 0,0 0,0 1,0-1,-1 1,1-1,-1 1,1 0,-1 0,0 0,0 0,0 0,-1 1,1-1,-1 0,1 1,-1-1,0 1,0 3,-39 131,39-136,0 0,0 1,1-1,-1 0,0 0,1-1,-1 1,1 0,0 0,-1-1,1 1,0-1,0 1,0-1,0 0,0 0,1 0,-1 0,0 0,0 0,1-1,-1 1,0-1,1 1,-1-1,1 0,-1 0,0 0,1-1,-1 1,0 0,1-1,-1 1,0-1,1 0,-1 0,0 0,0 0,0 0,1-1,5 0,17-4</inkml:trace>
  <inkml:trace contextRef="#ctx0" brushRef="#br0" timeOffset="392.741">941 188,'11'5,"-1"0,1-1,0 0,0-1,0 0,0 0,1-2,-1 1,1-1,-1-1,1 0,-1-1,1 0,-1-1,0 0,1-1,-1 0,0 0,0-2,-1 1,0-1,1-1,-2 0,1 0,-1-1,0 0,0 0,0-1,-1-1,-1 1,1-1,-2 0,1-1,-1 0,0-1,-5 10,0-1,1 0,-1 1,0-1,0 0,-1 0,1 0,0 0,-1 0,1 0,-1 0,0 0,1 0,-1 0,0 0,0 0,0 0,-1 0,1 0,0 0,-1 0,1 0,-1 0,0 0,0 0,1 1,-1-1,-1 0,1 0,0 1,0-1,-1 1,1-1,0 1,-1-1,0 1,1 0,-1 0,0 0,1 0,-1 0,0 0,0 0,0 1,0-1,0 1,0-1,0 1,0 0,0 0,0 0,0 0,0 0,-1 0,-12 6,1 0,-1 0,1 1,1 1,0 1,0 0,0 0,1 2,1-1,-1 1,2 1,-9 11,9-12,0 1,1 1,0 0,1 0,0 0,1 1,1 0,0 1,1-1,-1 6,5-14,0 0,0 0,0 0,0 0,1 0,0 0,0 0,1 0,0 0,0 0,0 0,1-1,-1 1,2 0,-1-1,0 1,1-1,0 1,0-1,1 0,0-1,0 1,0-1,0 1,0-1,1 0,3 1,2 1,0 0,0-1,1 0,0-1,0 0,0-1,1 0,-1-1,1 0,0-1,0 0,17 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1,'-3'38,"-2"0,-1 0,-2 0,-2-1,-4 8,5-13,-115 377,123-408,-1 1,1 0,0 0,0 0,0 0,0 0,0 0,0 1,1-1,-1 0,1 0,-1 0,1 1,0-1,0 0,0 1,0-1,0 0,1 0,-1 1,1-1,0 0,-1 0,1 0,0 0,0 0,0 0,0 0,1 0,-1 0,0 0,1 0,0-1,-1 1,1-1,0 1,0-1,-1 0,1 0,0 1,1-1,-1-1,0 1,0 0,0 0,0-1,1 1,-1-1,0 0,11-3,0 0,-1 0,1-2,-1 0,0 0,0-1,-1 0,1-1,-2 0,4-4,24-13,82-37,-119 60,-7 1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1,'-16'0,"0"0,0 2,0-1,1 2,-1 0,1 1,-1 1,1 0,1 1,-1 0,1 1,0 1,-1 1,14-9,0 1,0-1,0 0,0 0,-1 1,1-1,0 0,0 1,0-1,0 1,0 0,0-1,0 1,1 0,-1 0,0-1,0 1,0 0,1 0,-1 0,0 0,1 0,-1 0,1 0,-1 0,1 0,0 0,-1 0,1 1,0-1,0 0,0 0,0 0,0 0,0 0,0 1,0-1,0 0,0 0,1 0,-1 0,0 0,1 0,-1 0,1 0,-1 0,1 0,0 0,-1 0,1 0,0 0,0 0,0 0,-1-1,1 1,0 0,1 0,12 3,-12-4,0 0,0 0,0 1,0-1,0 0,0 1,1-1,-1 1,0 0,-1 0,1 0,0 0,0 0,0 0,0 0,-1 1,1-1,-1 1,1-1,-1 1,0 0,1-1,-1 1,0 0,0 0,0 0,0 0,0 0,-1 0,1 0,-1 0,1 0,-1 0,0 0,0 0,0 1,0-1,0 0,0 0,-1 0,-44 76,40-73,0 1,1-1,0 1,-1 0,2 1,-1-1,1 0,0 1,0 0,1 0,0 0,0 0,0 3,3-5,1-1,-1 1,1-1,0 1,0-1,0 0,0 0,1 0,0 0,0-1,0 1,0-1,0 1,1-1,0 0,-1 0,1-1,0 1,0-1,1 0,-1 0,0 0,1-1,-1 1,1-1,-1 0,1-1,0 1,-1-1,1 0,0 0,-1 0,1 0,0-1,-1 0,1 0,0-1,99-31,-86 24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3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678 141,'0'0,"-1"1,1-1,-1 0,1 1,0-1,-1 0,1 1,0-1,0 1,-1-1,1 0,0 1,0-1,0 1,-1-1,1 1,0-1,0 1,0-1,0 1,0-1,0 1,0-1,0 1,0-1,0 1,0-1,0 1,1-1,-1 1,0-1,0 1,0-1,1 0,-1 1,0-1,1 1,-1-1,0 0,1 1,-1-1,0 0,1 1,-1-1,1 0,-1 0,0 1,1-1,-1 0,1 0,-1 0,1 0,-1 1,1-1,-1 0,1 0,-1 0,1 0,0 0,-32 51,28-47,-226 399,65-144,146-233</inkml:trace>
  <inkml:trace contextRef="#ctx0" brushRef="#br0" timeOffset="260.974">114 254,'17'28,"2"0,1-1,1-1,1-1,2-1,0-1,1-1,5 1,6 3,0-1,2-2,1-1,1-2,1-2,0-2,1-1,1-3,22 3,142 65,-188-74</inkml:trace>
  <inkml:trace contextRef="#ctx0" brushRef="#br0" timeOffset="564.686">311 0,'13'17,"199"294,-193-277,-2 0,-1 1,-1 0,-3 2,0-1,-3 2,-1-1,2 30,14 183,-12-201,-5-30</inkml:trace>
  <inkml:trace contextRef="#ctx0" brushRef="#br0" timeOffset="883.733">1 649,'33'0,"55"-10,22-7,6-6,-2-4,-10 2,-10 2,-10-1,-10 3,-13 6,-12 1,-14 2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62,'-13'12,"0"0,0 1,2 0,-1 0,2 1,0 1,0 0,2 0,0 1,0 0,2 1,0-1,1 1,0 0,0 13,4-28,1 1,0 0,0-1,0 1,1-1,-1 1,1-1,-1 1,1 0,0-1,0 0,0 1,0-1,1 0,-1 1,1-1,-1 0,1 0,0 0,-1 0,1-1,0 1,0 0,1-1,-1 1,0-1,0 0,1 0,-1 0,1 0,-1 0,1 0,-1-1,1 1,-1-1,1 0,0 1,-1-1,1-1,-1 1,1 0,1-1,109-31,-103 28,0-1,0 0,-1-1,0 0,0-1,0 1,-1-2,1 1,-2-1,1-1,-1 1,-1-1,0 0,0-1,0 1,-1-1,-1 0,0-1,0 1,-1-1,0 0,-1 0,0 1,-1-1,0-1,-1 1,0 0,-1 0,0 0,-1-5,-1 11,0 1,0 0,0 0,0 0,-1 0,0 0,0 0,0 1,0 0,0 0,0 0,-1 1,0-1,1 1,-1 0,0 0,0 1,0-1,0 1,-1 0,1 1,0-1,0 1,-1 0,1 0,0 1,0-1,0 1,-1 0,1 1,0-1,1 1,-1 0,0 1,0-1,1 1,-1-1,1 2,-16 8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1,'5'10,"6"7,2 6,3 0,-2-1,-2 2,1-3,-1-1,1-4,0 1,1-3,-1-4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11,'33'5,"22"-4,5-1,-3-1,-5 0,-12-6,-13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39,'39'-4,"21"-7,7-2,-10 2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1,'-138'21,"133"-19,0-1,0 2,0-1,0 0,0 1,0 0,1 0,-1 1,1-1,0 1,0 0,0 0,1 0,-1 1,1-1,0 1,0 0,1 0,-1 0,1 0,0 0,1 0,-2 5,3 3,0-1,1 1,0-1,0 1,2-1,-1 0,2 1,0-1,0-1,1 1,0-1,1 0,1 0,-1 0,2-1,-1 0,2 0,-1-1,1 0,0-1,1 0,0 0,0-1,1 0,0-1,11 5,-12-6,0 1,0 1,-1-1,0 2,0-1,0 1,-1 1,0 0,-1 0,0 0,-1 1,1 0,-2 0,0 0,0 1,0 2,-4-8,0-1,-1 1,0 0,0 0,0-1,-1 1,1 0,-1-1,0 1,0-1,-1 1,0-1,1 0,-1 1,-1-1,1 0,-1 0,1 0,-1-1,0 1,-1-1,1 1,0-1,-1 0,0 0,0-1,0 1,-1 0,-7 3,1 1,-1-1,-1-1,1 0,-1-1,0 0,1-1,-2-1,-5 1,16-2,0 0,-1 1,0-2,1 1,-1 0,0-1,1 1,-1-1,0 0,0-1,1 1,-1 0,0-1,1 0,-1 0,1 0,-1 0,1-1,-1 0,1 1,0-1,0 0,0 0,0-1,0 1,0-1,1 1,-1-1,1 0,0 0,-1 0,2 0,-1 0,0-1,0 1,1-1,0 1,0-1,-1-5,2 0,-1 1,1-1,0 0,1 0,0 1,1-1,0 1,0-1,0 1,1 0,1-1,-1 2,1-1,0 0,1 1,0 0,0 0,1 0,0 0,0 1,0 0,1 1,0-1,0 1,0 0,1 1,0 0,0 0,0 1,0 0,7-2,5 2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3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0 227,'34'-5,"25"-2,8 1,-4 1,-6 2,-9 0,-8 2,-15 1,-13-5,-7-1</inkml:trace>
  <inkml:trace contextRef="#ctx0" brushRef="#br0" timeOffset="248.032">198 1,'0'33,"0"26,0 8,0-3,0-8,5-13,1-9,0-6,-1-2,-1-7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0,'-152'521,"123"-390,28-129,1-1,-1 1,1 0,-1-1,1 1,0 0,0-1,0 1,0 0,0 0,0-1,0 1,0 0,1-1,-1 1,1 0,-1-1,1 1,0 0,-1-1,1 1,0-1,0 0,0 1,0-1,0 0,1 1,-1-1,0 0,1 0,-1 0,1 0,-1 0,1 0,-1-1,1 1,-1-1,1 1,0-1,-1 1,1-1,0 0,-1 1,1-1,2 0,77-19,57-59,-122 69</inkml:trace>
  <inkml:trace contextRef="#ctx0" brushRef="#br0" timeOffset="18287.269">580 621,'-12'-13,"12"12,-1-1,0 1,0 0,0-1,0 1,0 0,0 0,0 0,0 0,0 0,-1 0,1 0,0 0,-1 0,1 0,-1 1,1-1,-1 1,1-1,-1 1,1-1,-1 1,1 0,-1 0,0 0,1 0,-1 0,1 0,-1 0,1 1,-1-1,0 0,1 1,-1-1,1 1,0 0,-4 2,1 0,0 1,0-1,0 1,1 0,-1 1,1-1,0 0,0 1,1 0,-1-1,1 1,0 0,0 0,1 1,-1-1,1 0,0 0,1 1,-1-1,1 0,0 1,0-1,1 1,0-1,0 0,0 0,0 1,1-1,0 0,0 0,1 0,-1-1,1 1,0-1,0 1,0-1,1 0,-1 0,1 0,0-1,1 1,-1-1,0 0,1 0,0-1,-1 1,1-1,0 0,0 0,2-1,0-1,-1 0,1 0,0-1,0 0,-1 0,1 0,-1-1,1 0,-1 0,0-1,0 0,0 0,0 0,0 0,-1-1,1 0,-1-1,0 1,0-1,-1 0,1 0,-1 0,0-1,-1 1,1-1,-1 0,0 0,-1 0,1-1,-1 1,0-1,-1 1,0-1,0 1,0-1,-1 0,0 1,0-1,-1 0,1 0,-1 1,-1-1,0 1,-1-4,-1 5,0 0,-1 0,0 0,0 1,0 0,-1 0,1 0,-1 0,0 1,0 0,-1 0,1 1,0 0,-1 0,0 0,1 1,-1 0,-2 0,4 0,1 2,0-1,-1 0,1 1,-1 0,1 0,0 0,0 0,0 1,-1-1,1 1,1 0,-1 1,0-1,0 0,-1 3,-9 5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6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4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6,'5'-4,"2"2,-6 7,-3 8,5-4,5-3,2-8,-1-7,-1-3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3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4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1,'0'4,"0"3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46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0,'-58'140,"51"-118,0 0,2 0,0 0,2 1,0 0,2 0,0 0,1-1,2 1,1 9,-2-29,-1 1,0 0,1 0,-1-1,1 1,0-1,0 1,1-1,-1 1,1-1,0 0,-1 1,1-1,1 0,-1 0,0-1,1 1,0 0,-1-1,1 0,0 1,0-1,0 0,1 0,-1-1,0 1,1-1,-1 0,1 0,0 0,-1 0,1 0,-1-1,1 0,0 0,0 0,-1 0,1 0,0-1,-1 1,4-2,9-5,-1 1,-1-2,1 0,-2-1,1 0,-1-1,0-1,-1 0,0 0,-1-2,-1 1,0-1,0-1,-1 0,41-48,12-23,-61 85,0-1,0 1,-1 0,1-1,0 1,0 0,-1-1,1 1,0 0,0 0,0 0,-1-1,1 1,0 0,0 0,0 0,0 1,-1-1,1 0,0 0,0 0,0 1,-1-1,1 0,0 1,0-1,-1 0,1 1,0-1,-1 1,1-1,0 1,-1 0,1-1,-1 1,1 0,-1-1,1 1,-1 0,0-1,1 1,-1 0,0 0,0 0,1-1,-1 1,0 0,0 0,0 0,12 47,-11-42,0 4,0-1,0 1,1-1,0 0,1 1,0-1,0-1,1 1,0 0,1-1,-1 0,2 0,-1 0,1-1,0 1,1-1,0-1,0 0,0 0,1 0,0-1,0 0,0 0,1-1,0 0,0 0,0-1,6 1,-8-4,1 0,-1-1,1 1,-1-2,1 1,-1-1,0 0,0 0,0-1,0 0,0 0,-1-1,1 0,-1 0,0-1,0 1,0-1,-1-1,5-4,4-6,-1 0,0 0,-1-1,-1-1,-1 0,6-14,-11 21,1-2,-2 1,0 0,-1-1,0 0,0 0,-2 0,0 0,0 0,-1 0,-1 0,0 0,0 0,-2-2,-4 2,1 7</inkml:trace>
  <inkml:trace contextRef="#ctx0" brushRef="#br0" timeOffset="1144.62">1361 86,'-25'4,"0"2,0 1,0 1,1 1,0 0,1 2,0 1,1 1,0 1,-3 4,15-7,-1 1,1 0,1 1,0 0,1 0,0 1,1 0,1 0,0 1,1 0,1 0,0 0,1 0,0 1,1 0,1-1,1 4,-1-16,1 1,-1-1,1 1,0-1,0 1,0-1,0 1,1-1,0 0,-1 1,1-1,0 1,1-1,-1 0,1 0,-1 0,1 0,0 0,0 0,0 0,0-1,1 1,-1-1,1 1,0-1,-1 0,1 0,0 0,0 0,0-1,1 1,-1-1,0 0,0 0,1 0,-1 0,1-1,-1 1,1-1,-1 0,4 0,6-4,0 0,1-1,-2 0,1-1,-1-1,0 0,0 0,-1-1,0-1,0 0,-1 0,0-1,-1 0,2-3,13-16,-1-1,-1-1,-1-1,-2 0,-1-2,6-19,-22 48,19-38,-15 37,-10 29,-3 1,-17 124,24-144,0 1,0 0,1 0,-1-1,1 1,0 0,1-1,-1 1,1-1,0 0,0 1,0-1,0 0,1 0,0 0,0-1,0 1,0-1,0 1,1-1,0 0,-1 0,1-1,0 1,1-1,-1 0,0 0,0 0,3 0,2 0,-1 0,0-1,0 0,1 0,-1-1,1 0,-1-1,0 0,1 0,-1 0,0-1,0-1,0 1,0-1,0-1,-1 1,0-1,1-1,-1 1,-1-1,1 0,1-2,14-12,-1-1,-1-2,-1 1,-1-2,12-21,45-71,-115 232,38-110,1 0,0 0,0 0,1 0,0 0,0 0,0 0,1 0,0 0,1 0,0-1,0 1,0 0,1-1,-1 1,2-1,-1 0,1 0,0 0,0-1,0 1,1-1,0 0,0 0,0 0,1-1,1 1,-4-3,-1-1,1 1,0-1,0 1,-1-1,1 0,0 0,0-1,0 1,0 0,0-1,1 0,-1 0,0 0,0 0,0 0,0-1,0 1,0-1,0 0,0 0,0 0,0 0,-1 0,1-1,0 0,-1 1,1-1,-1 0,1 0,-1 0,0 0,0-1,0 1,0-1,55-97,2-74,-14 68,-45 105,0 0,0 1,0-1,0 1,1-1,-1 0,0 1,0-1,1 1,-1-1,0 1,1-1,-1 1,1-1,-1 1,1-1,-1 1,0 0,1-1,0 1,-1-1,1 1,-1 0,1 0,-1-1,1 1,0 0,-1 0,1 0,0 0,-1 0,1 0,-1 0,1 0,0 0,-1 0,1 0,0 0,-1 0,1 0,-1 1,1-1,0 0,-1 0,1 1,-1-1,1 0,-1 1,1-1,-1 1,1-1,-1 1,1-1,-1 1,0-1,1 1,-1-1,0 1,1-1,-1 1,0 0,0-1,0 1,1-1,-1 1,7 43,20 175,2 203,-27-368,-2 1,-2-1,-3 0,-2 0,-3 0,-2-1,-6 12,-34 43,50-103,-1-1,0 0,0 0,-1 0,1 0,-1 0,0-1,0 0,0 0,0 0,0 0,-1-1,1 1,-1-1,0 0,0 0,0-1,0 0,0 0,0 0,-4 0,6-1,-1-1,1 1,-1-1,1 0,0 0,-1 0,1 0,0-1,0 1,0-1,0 0,0 0,0 0,0 0,1 0,-1-1,1 1,0-1,-1 0,1 0,1 0,-1 0,0 0,1 0,-1 0,1 0,0-1,0 1,0-1,1 1,-1-1,-6-114,17 60,3 0,2 1,3 1,2 0,3 1,28-49,-47 95,95-145,-75 128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5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59.94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247 3,'0'0,"0"-1,1 1,-1 0,1 0,-1 0,1-1,-1 1,1 0,-1 0,1 0,-1 0,1 0,-1 0,1 0,-1 0,1 0,-1 0,1 0,-1 0,1 0,-1 1,1-1,-1 0,1 0,-1 0,0 1,1-1,-1 0,1 1,-1-1,0 0,1 1,-1-1,0 0,1 1,-1-1,0 1,0-1,1 1,-1-1,0 0,0 1,0-1,0 1,1-1,-1 1,0-1,0 1,0-1,0 1,0-1,0 1,0-1,0 1,-1-1,1 1,0 0,23 153,-13-85,-3 0,-3 1,-4-1,-3 15,1 39,2 271,-21-286,8-131,2 5,0 1,-1 0,0 1,-2 0,0 1,0 0,-1 1,-1 1,-1 0,-11-6,-52-45,78 63,0-1,0 1,1-1,-1 1,0-1,1 0,-1 1,1-1,0 0,-1 0,1 0,0 0,0 0,0 0,1-1,-1 1,0 0,1 0,0-1,-1 1,1 0,0-1,0 1,0 0,1 0,-1-1,0 1,1 0,0 0,-1-1,1 1,0 0,0 0,0 0,0 0,1 0,-1 0,0 0,1 1,-1-1,1 0,0 1,0-1,-1 1,1 0,1-1,5-4,0 1,1 0,0 1,-1 0,1 0,0 1,1 0,-1 0,1 1,8 0,294 2,-115-28,-196 28,1 0,0 0,0 0,0 0,-1 0,1 1,0-1,0 0,-1 1,1-1,0 1,-1 0,1 0,0 0,-1 0,1 0,-1 0,0 0,1 0,-1 0,0 1,0-1,0 0,0 1,0-1,0 1,0 0,0-1,0 1,-1 0,1-1,-1 1,1 0,-1-1,0 1,0 0,0 0,0 0,0-1,0 1,0 0,0 0,-1-1,1 1,-1 0,1 0,-1-1,0 1,0-1,1 1,-1 0,0-1,-1 0,1 1,0-1,0 0,0 1,-1-1,1 0,-1 0,-95 99,64-71,-1-2,-2-1,0-2,-40 19,-65 45,194-121,-31 18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201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67 0,'-2'1,"-1"-1,1 0,0 1,-1 0,1-1,0 1,0 0,0 0,0 0,-1 1,1-1,1 0,-1 1,0-1,0 1,1 0,-1 0,0 0,1-1,0 1,0 0,-1 1,1-1,0 0,1 0,-1 0,0 1,1-1,-1 0,1 1,-1-1,-7 80,8-75,3 422,-9-378,0-34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53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1 175,'45'-30,"2"3,1 2,1 2,0 2,2 3,14-2,-61 18,1 0,-1 0,1 1,0 0,0 0,0 0,-1 1,1-1,0 1,0 0,0 1,0-1,0 1,0 0,-1 0,1 1,0-1,-1 1,1 0,-1 0,0 1,1-1,-1 1,0 0,-1 0,1 0,0 1,-1-1,0 1,0 0,0 0,0 0,-1 0,1 0,-1 1,0-1,0 1,0 3,0 2,-1 1,0-1,0 1,-1-1,0 1,-1-1,0 0,-1 1,0-1,-1 0,0 0,0 0,-1 0,-1-1,1 1,-2-1,1 0,-1-1,0 1,-1-1,0 0,0-1,-8 6,4 0,0 0,-1-1,-1 0,0-1,0 0,-1-1,-1-1,1 0,-1-1,-1-1,0 0,0-1,0-1,0 0,-3-1,-6-2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6.92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1 284,'0'0,"4"0,8 0,5 0,5 5,4 1,2 0,1-1,0-1,0-2,1-1,-1-1,0 0,-1 0,-9 0,-8 0</inkml:trace>
  <inkml:trace contextRef="#ctx0" brushRef="#br0" timeOffset="3780.912">1 510,'4'0,"3"4,4 3,5-1,4-1,5-1,2-2,1-1,1 0,0-1,1-1,-1 1,-1 0,-4 0</inkml:trace>
  <inkml:trace contextRef="#ctx0" brushRef="#br0" timeOffset="4150.938">650 58,'22'129,"-16"196,-6-315,0 0,-1 0,-1 0,1 0,-2 0,1 0,-1 0,-1-1,0 1,-3 4,-3 0</inkml:trace>
  <inkml:trace contextRef="#ctx0" brushRef="#br0" timeOffset="4515.422">565 115,'47'-22,"1"2,1 2,1 3,0 1,1 3,10 1,-58 9,0 0,0 0,1 1,-1-1,0 1,0 0,0 0,1 0,-1 0,0 0,0 1,0-1,1 1,-1 0,0 0,0 0,0 1,0-1,-1 1,1-1,0 1,-1 0,1 0,-1 0,1 1,-1-1,0 0,0 1,0 0,0-1,-1 1,1 0,-1 0,1 0,-1 0,0 0,0 0,-1 0,1 0,-1 0,1 1,-1-1,0 0,0 2,-6 9,0-1,0-1,-1 1,-1-1,0 0,0-1,-2 0,1 0,-1-1,-1-1,0 1,0-2,0 1,-7 2,1 2,-1 0,-1-1,0-1,0-1,-1-1,0 0,-1-1,-4 0,2-4</inkml:trace>
  <inkml:trace contextRef="#ctx0" brushRef="#br0" timeOffset="5450.881">932 538,'1'29,"-13"127,4-145,11-34,7 0,0 0,1 0,1 1,1 1,1 0,1 1,1 0,1 1,0 1,4-1,-21 18,1-1,-1 1,1 0,-1 0,1 0,0-1,-1 1,1 0,0 0,0 0,0 0,0 0,0 1,0-1,0 0,1 0,-1 1,0-1,0 0,0 1,1 0,-1-1,0 1,1 0,-1-1,0 1,1 0,-1 0,0 0,1 0,-1 0,0 0,1 1,-1-1,0 0,1 1,-1-1,0 1,0-1,1 1,-1 0,0-1,0 1,0 0,0 0,0 0,0 0,0 0,0 0,-1 0,1 0,0 0,0 0,-1 1,1-1,1 10,-1-1,0 0,-1 1,0-1,-1 1,0-1,0 0,-1 1,-1-1,0 1,-5 27,8-39,1 1,0 0,-1-1,1 1,-1 0,1 0,0-1,0 1,-1 0,1 0,0 0,-1 0,1 0,0 0,-1 0,1 0,0 0,0 0,-1 0,1 0,0 1,-1-1,1 0,0 0,-1 1,1-1,-1 0,1 1,-1-1,1 1,0-1,-1 1,1-1,-1 1,0-1,1 1,-1-1,1 1,-1 0,0-1,0 1,1 0,-1-1,0 1,0 0,0-1,0 1,1 0,-1-1,0 1,0 0,-1 0,1-1,0 1,0 0,0-1,0 1,-1 0,1-1,0 1,0 0,-1-1,1 1,-1-1,1 1,0-1,-1 1,1 0,-1-1,43-35,-21 12,-17 16,0 1,1 1,0-1,0 0,1 1,0 0,0 1,0-1,0 1,1 0,-1 1,1-1,0 1,0 1,3-1,-6 4,-1 1,1-1,-1 1,0 0,1 1,-1-1,0 1,0-1,-1 1,1 0,0 0,-1 0,0 0,0 0,0 1,0-1,0 1,-1-1,1 1,-1 0,0-1,0 1,-1 0,1 0,-1 0,1 0,-1 0,-1 0,2 7,-1-1,-1 1,0-1,0 1,-1-1,-1 0,1 0,-2 0,1 0,-2 1,-5 8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15.69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243 282,'-1'-4,"0"1,-1-1,1 1,-1 0,0 0,0 0,0 0,0 0,-1 0,1 1,-1-1,0 1,1 0,-1-1,0 1,0 0,-1 1,1-1,0 1,-1-1,1 1,-1 0,1 0,-1 0,1 1,-1-1,1 1,-1 0,0 0,1 0,-1 1,0-1,1 1,-1 0,1 0,-1 0,1 0,0 1,-1-1,1 1,0 0,0 0,0 0,0 0,1 1,-1-1,0 1,0 1,0 0,0 1,0 0,0 0,1 0,0 0,0 1,0-1,1 0,0 1,0-1,0 1,0 0,1-1,0 1,0-1,1 1,0 0,0-1,0 1,0-1,1 1,0-1,0 0,0 0,1 0,0 0,0 0,0-1,0 1,1-1,0 0,0 0,0 0,0 0,1-1,0 1,28 20,68 62,-97-83,-1 1,0 0,-1 0,1 0,0 0,-1 1,0-1,0 1,-1-1,1 1,-1 0,0-1,0 1,0 0,-1 0,0 0,0 0,0 0,0 0,-1-1,0 1,0 0,0 0,-2 2,-2-1,0 0,0 0,-1 0,0-1,0 0,-1-1,1 1,-1-1,0 0,0-1,-1 1,1-2,-1 1,1-1,-1 0,0 0,0-1,1 0,-1-1,0 0,-5 0,-1 1,7 0,1 0,0 0,0 0,-1-1,1 0,0 0,0 0,-1-1,1 0,0 0,0-1,0 0,0 0,0 0,0-1,1 0,-4-2,8 3,0 1,0-1,1 0,-1 0,1 1,-1-1,1 0,0 0,0 0,0 0,0 1,0-1,0 0,0 0,1 0,-1 0,0 1,1-1,0 0,-1 0,1 1,0-1,0 1,0-1,0 1,0-1,1 1,-1-1,0 1,0 0,2-1,13-15</inkml:trace>
  <inkml:trace contextRef="#ctx0" brushRef="#br0" timeOffset="262.532">553 424,'-9'47,"-4"22,1 3,2-11</inkml:trace>
  <inkml:trace contextRef="#ctx0" brushRef="#br0" timeOffset="498.66">497 141</inkml:trace>
  <inkml:trace contextRef="#ctx0" brushRef="#br0" timeOffset="1013.618">695 734,'153'-304,"-153"304,0 1,0-1,0 0,0 1,0-1,0 0,1 1,-1-1,0 0,0 1,0-1,1 0,-1 1,0-1,0 0,0 0,1 1,-1-1,0 0,1 0,-1 0,0 1,1-1,-1 0,0 0,1 0,-1 0,0 0,1 0,-1 0,0 0,1 1,-1-1,0 0,1 0,-1-1,0 1,1 0,-1 0,0 0,1 0,-1 0,0 0,1 0,-1-1,0 1,1 0,-1 0,0 0,1-1,-1 1,0 0,0 0,1-1,-1 1,0 0,0-1,0 1,1 0,-1-1,2 39,-2-35,4 138,-3-139,0 0,0 0,0 0,0 0,0 0,0 0,0 0,1 0,-1 0,1 0,0-1,-1 1,1-1,0 1,0-1,0 0,0 0,0 0,0 0,0 0,0 0,0-1,1 1,-1 0,0-1,0 0,1 0,-1 0,0 0,1 0,-1 0,0 0,1-1,-1 1,0-1,1 0,72-44,-71 41,0-1,-1 1,1-1,-1 0,0 0,0 0,0-1,-1 1,1-1,-1 1,-1-1,1 0,-1 0,0 1,0-5,-3-8</inkml:trace>
  <inkml:trace contextRef="#ctx0" brushRef="#br0" timeOffset="1360.141">1373 84,'-20'48,"-5"21,-4 3,2-1,7-7,7-11,4-9,5-7,3-5,6-3,3-2,-1-1,0 0,2-4,0-1,3-4,5-6,-1-3</inkml:trace>
  <inkml:trace contextRef="#ctx0" brushRef="#br0" timeOffset="2230.937">1429 705,'20'-7,"-1"0,0-2,-1 0,0-1,0-1,-1 0,0-2,-1 0,-1 0,0-2,-1 0,0 0,-1-1,-1-1,-1 0,0-1,-1 0,-1-1,4-11,-13 29,1-1,-1 1,1 0,-1 0,1 0,-1-1,0 1,1 0,-1 0,0-1,0 1,0 0,0-1,0 1,0 0,0 0,0-1,-1 1,1 0,-1 0,1-1,-1 1,1 0,-1 0,1 0,-1 0,0 0,0 0,1 0,-1 0,0 0,0 0,0 0,0 0,0 1,0-1,-1 0,1 1,0-1,0 1,0-1,-1 1,1 0,0-1,0 1,-1 0,1 0,0 0,-1 0,1 0,0 0,0 0,-1 1,1-1,0 0,0 1,-1-1,1 1,0-1,0 1,0 0,0-1,0 1,0 0,0 0,-10 8,0 1,1 0,0 0,1 1,0 1,1 0,1 0,-1 0,2 1,0 0,0 0,1 1,-1 8,4-16,-1-2,1 1,0 0,0-1,1 1,-1 0,1 0,0 0,1 0,-1 0,1 0,0 0,0 0,0 0,1 0,0 0,0-1,0 1,1 0,-1 0,1 0,0-1,0 1,1-1,0 0,-1 0,1 0,1 0,-1 0,0 0,1-1,0 0,0 0,0 0,0 0,0 0,1-1,1 1,3 0,0-1,1 0,-1-1,0 1,1-2,-1 1,0-1,1-1,-1 0,0 0,1-1,-1 0,0 0,0-1,0-1,-1 1,1-1,-1-1,0 1,3-3,4-4,1 0,-1-1,-1 0,0-1,-1-1,0 0,-1-1,-1 0,6-11,-12 18,-2 4,0-1,1 0,-2 0,1 0,0 0,-1 0,0-1,-1 1,1-1,-1 1,0-1,0 1,-1-1,1 0,-1 1,0-2,-1 7,1-1,0 0,0 0,-1 0,1 1,0-1,-1 0,1 0,-1 1,1-1,-1 0,1 1,-1-1,0 1,1-1,-1 1,0-1,1 1,-1-1,0 1,0 0,1-1,-1 1,0 0,0-1,0 1,1 0,-1 0,0 0,0 0,0 0,0 0,1 0,-1 0,0 0,0 0,0 1,1-1,-1 0,0 1,0-1,1 0,-1 1,0-1,0 1,1-1,-1 1,0-1,1 1,-1-1,1 1,-1 0,1-1,-1 1,1 0,-36 34,33-31,-1 0,1 0,0 0,0 0,0 1,0-1,1 1,-1 0,1 0,1 0,-1 0,1 0,0 0,0 0,0 0,1 1,-1-1,1 0,1 0,-1 0,1 1,0-1,0 0,0 0,1 0,0 0,0 0,0 0,0-1,1 1,0-1,0 1,0-1,0 0,1 0,0-1,-1 1,1-1,1 0,-1 0,7 0,0-2,0 0,0 0,0-1,0 0,0-1,0 0,0-1,0 0,0-1,0 0,-1 0,1-1,-1-1,0 0,-1 0,1-1,-1 0,0-1,0 0,-1 0,0-1,0 0,-1 0,0-1,6-9,83-171,-83 151,-12 37,-1 1,0-1,0 0,0 1,0-1,0 0,0 1,0-1,0 1,0-1,0 0,0 1,0-1,-1 1,1-1,0 1,0-1,-1 0,1 1,0-1,-1 1,1-1,0 1,-1 0,1-1,-1 1,1-1,-1 1,1 0,-1-1,1 1,-1 0,1-1,-1 1,1 0,-1 0,1 0,-1-1,0 1,1 0,-1 0,1 0,-1 0,0 0,1 0,-1 0,1 0,-1 1,0-1,1 0,-1 0,1 0,-1 1,1-1,-1 0,0 0,1 1,-1-1,1 1,0-1,-1 0,1 1,-1-1,-8 7,1 1,0-1,0 1,0 1,1-1,0 1,1 1,0-1,0 1,1 0,1 0,-1 1,2-1,-1 1,1 0,1 0,0 0,1 0,0 0,1 1,0-1,0 0,2 8,-2-7,-1-1,2 1,-1-1,2 0,-1 0,2 1,-1-1,2 0,-1-1,1 1,1-1,0 0,0 0,1 0,4 5,3 1,-1-2</inkml:trace>
  <inkml:trace contextRef="#ctx0" brushRef="#br0" timeOffset="2513.967">2529 592,'-19'38,"-11"23,-1 6,5-5,8-7,5-8,7-8,3-15,7-11,3-14,1-5</inkml:trace>
  <inkml:trace contextRef="#ctx0" brushRef="#br0" timeOffset="2800.609">2445 677,'29'0,"18"-5,8-1,-3 0,-4 1,-5 1,-16 2,-12 1</inkml:trace>
  <inkml:trace contextRef="#ctx0" brushRef="#br0" timeOffset="3060.102">2472 875,'29'-5,"15"-2,3 1,0-4,-8 1</inkml:trace>
  <inkml:trace contextRef="#ctx0" brushRef="#br0" timeOffset="3626.124">3094 197,'3'6,"0"-1,-1 1,0-1,0 1,0 0,-1 0,1 0,-1 0,-1 0,1 0,-1 0,0 0,-1 0,0 0,0 0,0 0,0-1,-1 1,0 1,-63 170,-6 0,70-175,0 0,1-1,-1 1,0 0,1 0,-1-1,1 1,-1 0,1 0,0 0,0 0,0 0,0-1,0 1,0 0,0 0,1 0,-1 0,1-1,0 1,-1 0,1 0,0-1,0 1,0-1,0 1,0-1,0 1,0-1,1 1,-1-1,0 0,1 0,-1 0,1 0,0 0,-1 0,1 0,0 0,-1-1,1 1,0-1,0 1,0-1,-1 0,1 1,0-1,0 0,0 0,21 2,0-1,1-1,-1-1,0 0,0-2,0-1,0-1,-1-1,0-1,2-1,15-13,-26 10</inkml:trace>
  <inkml:trace contextRef="#ctx0" brushRef="#br0" timeOffset="3884.267">2868 508,'39'0,"31"-5,9-2,-5 1,-14-4,-13 1,-9 0,-12-1,-10 0</inkml:trace>
  <inkml:trace contextRef="#ctx0" brushRef="#br0" timeOffset="4245.276">3432 0,'72'132,"-37"-70,-3 1,-2 1,8 31,-32-73,0-1,-2 0,0 1,-1 0,-1 0,-2 0,0 0,-1 0,-1 0,-1 0,-1 0,-1-1,-1 0,0 0,-2 0,-1-1,0 0,-1 0,-2-1,-12 17,12-23,-1 0,0-1,0 0,-1-1,-1-1,0 0,0-1,-1-1,0 0,-1-1,1-1,-1-1,0 0,-1-1,-1 0,-5-1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4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1807,'2'1,"0"1,0-1,-1 1,1-1,0 1,-1 0,1 0,-1-1,1 1,-1 0,0 0,0 1,0-1,0 0,0 0,0 0,-1 1,1-1,-1 0,1 1,-1-1,0 0,0 1,0-1,-1 1,2 0,30 236,-32 710,-15-864,11-78</inkml:trace>
  <inkml:trace contextRef="#ctx0" brushRef="#br0" timeOffset="1873.508">702 1892,'0'0,"1"0,-1 0,1 0,-1-1,1 1,-1 0,1-1,-1 1,1 0,-1-1,0 1,1-1,-1 1,0-1,1 1,-1 0,0-1,1 1,-1-1,0 0,0 1,0-1,0 1,0-1,1 1,-1-1,0 1,0-1,0 1,0-1,-1 0,1 1,0-1,0 1,0-1,0 1,0-1,-1 1,1-1,0 1,0-1,-1 1,1-1,0 1,-1 0,1-1,-1 1,1-1,-1 1,1 0,0-1,-1 1,1 0,-1 0,1-1,-1 1,0 0,53-5,-52 5,712 1,-611-12,-99 11,0 0,-1 0,1 0,0 0,-1 0,1 1,0-1,-1 0,1 1,0-1,-1 1,1-1,-1 1,1 0,-1 0,0 0,1 0,-1 0,0 0,1 0,-1 0,0 0,0 1,0-1,0 0,0 1,0-1,-1 1,1-1,0 1,-1-1,1 1,-1-1,1 1,-1 0,0-1,0 1,0 0,0-1,0 1,0 0,-2 74,2-76,-31 198,31 281,26-303,4-35,-40-12,5-105,6-23,-1 1,0-1,0 1,0-1,0 1,0-1,0 1,0-1,0 1,-1-1,1 1,-1-1,1 1,-1-1,0 1,1-1,-1 0,0 1,0-1,0 0,0 0,0 1,0-1,0 0,0 0,-1 0,1-1,0 1,0 0,-1 0,1-1,-1 1,1-1,-1 1,1-1,-1 1,1-1,-1 0,1 0,-1 0,1 0,-1 0,1 0,-1 0,1-1,-1 1,0 0,-221-28,-32 28,-55-57,118 53,174-2</inkml:trace>
  <inkml:trace contextRef="#ctx0" brushRef="#br0" timeOffset="4887.091">1040 904,'0'624,"-25"-481,9-58,20-80,-1-13</inkml:trace>
  <inkml:trace contextRef="#ctx0" brushRef="#br0" timeOffset="5582.611">1040 848,'-22'22,"-8"10,-1-2,-2-2,0-1,-21 12,8-1,91-26,187-15,-62-23,-66 1,-104 24,1 0,-1 1,0-1,0 0,0 0,0 1,0-1,0 0,0 0,0 0,0 1,0-1,0 0,-1 0,1 1,0-1,0 0,-1 0,1 1,-1-1,1 0,0 1,-1-1,1 1,-1-1,0 1,1-1,-1 0,1 1,-1 0,0-1,1 1,-1-1,0 1,1 0,-1 0,0-1,0 1,0 0,1 0,-1 0,0 0,0 0,1 0,-1 0,0 0,0 0,0 0,1 0,-1 1,-158-50,142 40,-1-1,1-1,1-1,0 0,0-1,2-1,-1-1,4 2</inkml:trace>
  <inkml:trace contextRef="#ctx0" brushRef="#br0" timeOffset="6302.241">1662 86,'0'0,"0"1,0-1,0 1,0-1,0 1,0-1,0 1,0-1,0 1,0-1,0 1,0-1,-1 1,1-1,0 1,0-1,0 1,-1-1,1 1,0-1,-1 0,1 1,0-1,-1 1,1-1,-1 0,1 1,-1-1,1 0,0 0,-1 1,1-1,-1 0,1 0,-1 0,1 0,-1 0,0 1,1-1,-1 0,1 0,-1 0,1 0,-1-1,1 1,-1 0,1 0,-1 0,1 0,-1 0,1-1,-1 1,1 0,-1 0,1-1,0 1,-1 0,1-1,-1 1,1 0,0-1,-1 1,1-1,0 0,-9 166,11-112,26 163,-27-197,-1 0,0 0,-2 0,0 0,-1 0,-1 0,-1-1,-1 1,0-19,4-11</inkml:trace>
  <inkml:trace contextRef="#ctx0" brushRef="#br0" timeOffset="6589.118">1549 114,'28'-9,"20"-9,6-1,-1 3,-5 4,-6 0,-5 1,-4 3,-3 2,-2 3,-5 7,-7 7,-11 1,-6 0</inkml:trace>
  <inkml:trace contextRef="#ctx0" brushRef="#br0" timeOffset="6837.472">1577 452,'38'-9,"27"-9,8 0,-4 2,-14-1,-11 3,-14 3</inkml:trace>
  <inkml:trace contextRef="#ctx0" brushRef="#br0" timeOffset="7333.96">2170 481,'-193'120,"192"-120,0 1,0-1,0 0,0 1,0-1,1 1,-1 0,0-1,0 1,0 0,0-1,1 1,-1 0,0 0,1 0,-1 0,1 0,-1-1,1 1,-1 0,1 0,0 0,-1 0,1 1,0-1,0 0,0 0,0 0,0 0,0 0,0 0,0 0,0 0,0 0,1 0,-1 0,0 0,1 0,-1 0,1 0,-1 0,1 0,-1 0,1 0,0-1,-1 1,1 0,0 0,0-1,-1 1,1 0,0-1,0 1,0-1,1 1,57 19,24 16,-81-34,1 0,-1 1,0-1,-1 1,1-1,0 1,-1 0,0 0,1 0,-1 0,0 0,-1 0,1 0,0 0,-1 0,0 0,1 0,-1 0,-1 0,1 1,0-1,-1 0,1 0,-1 0,0 0,0 0,0 0,-1 0,1-1,-1 1,1 0,-1-1,0 1,0-1,-1 1,-2 4,0-1,0 0,-1-1,0 1,0-1,0 0,0 0,-1-1,0 0,0 0,0-1,-1 0,-5 2,-56-9,51-3</inkml:trace>
  <inkml:trace contextRef="#ctx0" brushRef="#br0" timeOffset="11307.305">786 3162,'18'56,"-12"-13,-1 0,-1 0,-3 0,-4 40,1 3,2 551,-17-675,13 23,0 0,-1 0,-1 0,0 1,-1 0,-1 0,0 0,0 1,-1 1,-1-1,-1 2,1-1,-2 1,1 1,-1 0,-1 1,-5-3,-91-47,58 37,77 12,232-18,-179 15,-62 9,0 0,0 1,1 1,-1 1,1 0,-1 2,1-1,-1 2,1 1,11 3,43 26,-71-32,1 1,-1 0,1 0,-1 0,0 0,1 1,-1-1,0 0,0 1,0-1,0 0,0 1,0-1,0 1,0-1,-1 1,1 0,-1-1,1 1,-1 0,0-1,1 1,-1 0,0 0,0-1,0 1,-1 0,1 0,0-1,-1 1,1 0,-1-1,1 1,-1-1,0 1,1 0,-1-1,0 0,0 1,0-1,0 1,-1-1,-8 10,-2 0,1-1,-1 0,-1 0,0-2,0 1,-1-2,-10 5,-51 32,-83 64,139-97</inkml:trace>
  <inkml:trace contextRef="#ctx0" brushRef="#br0" timeOffset="15408.943">25 4403,'-14'85,"3"28,13-104,30 106,-30-111,-1-1,1 0,0 0,0 0,0-1,0 1,1 0,-1-1,1 0,0 1,-1-1,1 0,0 0,0-1,0 1,0-1,1 1,-1-1,0 0,1 0,-1 0,1-1,-1 1,1-1,-1 0,1 0,-1 0,1 0,-1-1,0 0,1 1,-1-1,8-5,0 1,0-2,-1 1,0-1,0-1,-1 0,0 0,-1-1,1 0,-2 0,1-1,-1 0,-1-1,0 1,0-1,3-11,1 4,34-78,-37 133,9 80,-14-113,0 0,-1 0,1-1,1 1,-1-1,0 0,1 0,0 0,0 0,0 0,0 0,0-1,0 1,1-1,-1 0,1 0,-1 0,1-1,0 1,0-1,0 0,0 0,0 0,0 0,0-1,0 0,0 0,1 0,4-2,0-1,0 1,-1-2,1 1,-1-1,1-1,-1 1,0-2,-1 1,0-1,1 0,-2 0,1-1,-1 0,0 0,0 0,-1-1,0 0,-1 0,1 0,-1-1,-1 1,0-1,0 0,-1 0,0 0,0-1,-1 1,0-4,-5-58,-2 59</inkml:trace>
  <inkml:trace contextRef="#ctx0" brushRef="#br0" timeOffset="20385.033">1520 3191,'0'791,"-27"-633,3-193,14 21,0-1,-1 1,-1 0,0 1,-1 1,0 0,-1 1,0 0,-1 1,0 0,-1 2,-4-2,18 9,0 1,0 0,0-1,0 1,1-1,-1 1,0-1,0 0,0 0,1 0,-1 0,0 0,1 0,-1 0,1-1,-1 1,1-1,0 1,0-1,-1 1,1-1,0 0,0 1,1-1,-1 0,0 0,1 0,-1 0,1 0,-1 0,1 0,0 0,0 0,0 0,0 0,0 1,0-1,1 0,-1 0,1 0,-1 0,1 0,0 0,-1 0,1 1,0-1,0 0,0 1,1-1,-1 0,0 1,1 0,-1-1,1 1,133-43,124 28,-101-10,-157 27,0 0,-1 0,1 0,0 0,-1 0,1 0,-1 0,0 0,1 0,-1 0,0 0,1 1,-1-1,0 0,0 0,0 0,0 0,0 0,0 1,-1-1,1 0,0 0,-1 0,1 0,0 0,-1 0,0 0,1 0,-1 0,1 0,-1 0,0 0,0 0,1 0,-1-1,0 1,0 0,0 0,0-1,0 1,0-1,0 1,0-1,0 1,0-1,-1 0,1 0,0 1,-1 1,-207 156,136-109,-8 15,66-53</inkml:trace>
  <inkml:trace contextRef="#ctx0" brushRef="#br0" timeOffset="20891.038">1463 4545,'-4'-9,"-2"1,4 7,4 8,0 8,1 6,-1 5,0 2,-1 1,0 1,-1 0,0-1,-5 0,-1 0,0 0,1-1,1-9,2-8</inkml:trace>
  <inkml:trace contextRef="#ctx0" brushRef="#br0" timeOffset="21260.673">1323 4545,'16'-18,"1"1,1 1,1 0,1 2,-1 0,2 1,0 1,1 1,6-2,-19 8,0 0,0 1,0 1,0-1,1 2,-1-1,1 1,0 0,0 1,-1 1,1-1,0 1,0 1,0 0,0 0,-1 1,1 0,-1 1,1 0,-1 1,0 0,0 0,0 1,-1 0,5 3,-11-5,0 0,1-1,-2 1,1 0,0 0,-1 0,1 1,-1-1,0 0,0 1,0-1,0 0,-1 1,1-1,-1 1,0-1,0 1,0-1,-1 1,1-1,-1 1,0-1,0 0,0 1,0-1,-1 0,1 0,-1 0,0 0,0 0,0 0,0 0,0 0,-3 1,-95 79,-8-46,67-32,27-9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0,-15 0,-11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29,'43'-5,"20"-1,3 0,-5 1,-7 2,-9 0,-12 2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29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5138 622,'162'278,"-105"-211,-56-66,0 1,1-1,-1 1,1-1,0 0,-1 0,1 0,0 0,0 0,0 0,0 0,0 0,0-1,0 1,0-1,0 0,0 1,0-1,0 0,0 0,0 0,0-1,0 1,0 0,0-1,0 1,0-1,0 0,0 0,0 0,0 0,-1 0,1 0,0 0,-1 0,1-1,0 1,0-2,14-19,-1 0,0-1,-2-1,-1 0,-1-1,-1 0,1-5,12-30,0-2,-15 36</inkml:trace>
  <inkml:trace contextRef="#ctx0" brushRef="#br0" timeOffset="216.897">5899 735,'10'24,"3"8</inkml:trace>
  <inkml:trace contextRef="#ctx0" brushRef="#br0" timeOffset="365.202">5702 255</inkml:trace>
  <inkml:trace contextRef="#ctx0" brushRef="#br0" timeOffset="2649.547">9145 651,'0'19,"0"11,5 1,1-5</inkml:trace>
  <inkml:trace contextRef="#ctx0" brushRef="#br0" timeOffset="2883.612">9116 284</inkml:trace>
  <inkml:trace contextRef="#ctx0" brushRef="#br0" timeOffset="3867.903">11036 481,'-19'3,"-1"0,1 1,0 1,0 0,1 2,-1 0,1 1,1 1,-6 4,22-12,0-1,0 1,-1-1,1 1,0 0,0 0,0 0,0-1,0 1,0 0,0 0,1 0,-1 1,0-1,0 0,1 0,-1 0,1 0,-1 1,1-1,0 0,-1 1,1-1,0 0,0 0,0 1,0-1,0 0,0 1,0-1,0 0,1 1,-1-1,0 0,1 0,-1 1,1-1,0 0,-1 0,1 0,0 0,0 0,-1 1,1-2,0 1,0 0,0 0,0 0,1 0,63 32,-58-30,14 5,-9-5,0 1,0 0,-1 1,1 0,-1 1,0 0,-1 0,0 1,0 1,0 0,-1 0,0 1,-1 0,0 0,0 1,1 3,-8-10,0 0,0 0,0 0,0 0,-1 0,0 0,1 0,-1 0,0 1,-1-1,1 0,0 0,-1 0,0 0,0 0,0 0,0 0,0 0,0 0,-1-1,1 1,-1 0,0-1,0 1,0-1,0 0,0 1,-1-1,1 0,-1-1,1 1,-1 0,0-1,0 1,0-1,-107 40,83-36</inkml:trace>
  <inkml:trace contextRef="#ctx0" brushRef="#br0" timeOffset="3098.785">9653 566,'-8'9,"0"0,1 1,0 0,1 1,0-1,1 1,0 0,1 1,0-1,1 1,0 0,0 0,1 0,1 0,0 0,1 0,1 0,0 5,0-14,0 0,0-1,0 1,1-1,-1 0,1 1,0-1,-1 0,1 0,0 0,0 0,1-1,-1 1,0 0,0-1,1 0,-1 1,1-1,-1 0,1 0,0 0,-1-1,1 1,0-1,0 1,-1-1,1 0,0 0,0 0,-1 0,1-1,0 1,0-1,-1 0,1 0,0 0,95-43,-88 36,-1 0,0-1,0 0,0 0,-1-1,-1 0,0-1,0 0,-1 0,0 0,-1-1,-1 1,1-2,-4 7,0 0,0 0,0 0,-1 0,0-1,0 1,0 0,-1 0,0 0,0 0,-1 0,0 0,0 0,0 0,-1 1,0-1,0 1,0-1,0 1,-1 0,0 0,0 1,0-1,-1 1,0 0,0 0,0 1,0-1,0 1,-1 0,1 0,-1 1,0 0,0 0,1 0,-2 1,1 0,0 0,0 0,0 1,0 0,-1 0,1 0,0 1,0 0,-1 1,-12 3</inkml:trace>
  <inkml:trace contextRef="#ctx0" brushRef="#br0" timeOffset="3520.274">9907 792,'61'-55,"-35"30,1 1,0 1,2 1,29-15,-56 36,-1 0,1 0,-1 0,1 0,0 0,-1 0,1 1,0-1,0 1,0-1,-1 1,1 0,0-1,0 1,0 0,0 0,0 1,-1-1,1 0,0 1,0-1,0 1,-1-1,1 1,0 0,-1 0,1-1,0 1,-1 1,1-1,-1 0,0 0,1 0,-1 1,0-1,0 1,1-1,-1 1,-1-1,1 1,0 0,0-1,-1 1,1 0,0 0,-1 0,0-1,1 1,-1 2,1 1,1 0,1 1,-1-1,1 0,-1 0,1-1,1 1,-1-1,1 1,0-1,0 0,0 0,0-1,1 1,-1-1,1 0,0 0,0-1,0 1,0-1,1 0,-1 0,0-1,1 0,-1 0,1 0,0-1,-1 1,1-1,0-1,-1 1,1-1,2 0,0-1,-1 0,1 0,-1-1,0 0,0 0,0 0,0-1,0 0,-1-1,1 1,-1-1,-1-1,1 1,-1-1,0 0,0 0,0 0,-1-1,0 1,0-1,-1 0,0 0,0-1,0 1,-1-1,-1 1,1-1,0-5,-1-11</inkml:trace>
  <inkml:trace contextRef="#ctx0" brushRef="#br0" timeOffset="770.06">6210 1,'79'535,"-73"-481,-2 1,-3 0,-2 0,-7 42,7-70,19-33,129-122,-130 116,0 0,2 1,-1 1,1 1,0 1,1 0,0 1,0 2,1 0,0 1,-1 1,13 0,-30 2,0 1,-1 0,1 0,0 0,0 0,0 0,-1 1,1-1,0 1,0 0,-1 0,1 0,-1 0,1 0,-1 1,1-1,-1 1,0 0,0-1,0 1,0 0,0 0,0 0,0 1,-1-1,1 0,-1 1,1-1,-1 1,0-1,0 1,0 0,0-1,-1 1,1 0,-1 0,0-1,0 1,0 0,0 0,0-1,0 1,-1 0,1 0,-1-1,0 1,0 0,0-1,0 1,-1 0,-11 14,-1-1,0 0,-2-1,0 0,0-2,-1 0,-1-1,0 0,-1-2,0 0,-1-1,0-1,0-1,-14 3,12-2,1 0,-1-2,-1-1,1 0,-1-2,0 0,0-2,-19-1,40 0,1 0,-1 0,0 0,0 0,0-1,0 1,1 0,-1-1,0 0,0 1,1-1,-1 0,0 0,1 0,-1 0,1 0,-1 0,1-1,0 1,-1 0,1-1,0 1,0-1,0 1,0-1,0 0,0 1,1-1,-1 0,0 0,1 1,-1-1,1-16</inkml:trace>
  <inkml:trace contextRef="#ctx0" brushRef="#br0" timeOffset="1298.523">6916 848,'45'-37,"-2"-1,-1-3,-2-2,-2-1,1-5,22-59,-59 105,-1 0,0 1,-1-1,1 1,0-1,-1 0,0 0,1 1,-1-1,0 0,0 0,-1 1,1-1,-1 0,1 0,-1 1,0-1,0 0,0 1,0-1,0 1,-1 0,1-1,-1 1,0 0,0 0,1 0,-1 0,0 0,-1 0,1 1,0-1,0 1,-1-1,1 1,-1 0,1 0,-1 0,0 0,1 0,-3 0,1 0,1 0,0 0,-1 0,1 0,-1 0,1 1,-1 0,0-1,1 1,-1 1,1-1,-1 0,0 1,1 0,-1 0,1 0,0 0,-1 0,1 1,0 0,0-1,0 1,0 0,0 1,0-1,0 0,1 1,-1 0,1-1,0 1,0 0,0 0,0 0,0 1,1-1,0 0,-1 1,1-1,0 0,1 1,-1 0,0-1,1 1,0-1,0 1,0 0,0-1,1 1,0-1,0 3,2-2,1 1,0-1,0 0,0 0,0 0,1-1,-1 0,1 1,0-2,0 1,0-1,0 1,1-1,-1-1,1 1,-1-1,1 0,-1 0,1 0,0-1,0 0,16 4,12 2,-23-5,1 1,-1 0,0 1,0 0,0 0,0 2,-1-1,1 1,3 3,-11-5,-1 0,0 0,1 0,-1 1,0-1,-1 0,1 1,-1 0,1-1,-1 1,0 0,0-1,-1 1,1 0,-1 0,0 0,0 0,0 0,0 0,-1-1,0 1,1 0,-2 0,1-1,0 1,-1 0,1-1,-1 1,0-1,0 0,0 0,-1 0,0 2,-20 67,26-55</inkml:trace>
  <inkml:trace contextRef="#ctx0" brushRef="#br0" timeOffset="1950.996">7875 538,'-42'19,"1"2,1 2,1 1,1 2,2 2,1 1,0 3,-14 32,48-62,1-1,-1 0,0 0,1 0,-1 0,1 1,-1-1,1 0,-1 0,1 1,0-1,0 0,0 1,0-1,0 0,0 1,0-1,0 0,0 1,0-1,1 0,-1 1,1-1,-1 0,1 0,-1 0,1 1,0-1,-1 0,1 0,0 0,0 0,0 0,0 0,0 0,0-1,0 1,0 0,1 0,-1-1,0 1,0-1,0 1,1-1,-1 0,0 1,1-1,-1 0,0 0,1 0,-1 0,0 0,1 0,-1 0,1 0,13-2,1 0,-1-1,0 0,0-1,0-1,0 0,-1-1,0-1,0 0,-1-1,0 0,0-1,3-4,22-12,-23 16,63-30,-76 38,1 1,-1-1,0 1,0-1,0 1,1 0,-1 0,0 0,0 0,1 1,-1-1,0 1,0-1,0 1,0 0,1-1,-1 1,0 0,-1 1,1-1,0 0,0 0,0 1,-1-1,1 1,-1 0,1-1,-1 1,1 0,-1 0,0 0,0 0,0 0,0 0,0 1,10 25,-10-23,0-1,0 1,1 0,-1-1,1 1,0-1,1 0,-1 0,1 0,0 0,0 0,0 0,0-1,0 0,1 1,0-1,0-1,0 1,0 0,0-1,0 0,1 0,-1 0,1-1,2 2,10-1,0 0,0-1,0-1,0 0,0-2,0 0,0 0,-1-2,1 0,-1-1,0 0,0-2,0 0,-1 0,12-9,12-8,-2-1,-2-3,0 0,-1-3,11-14,-29 28,-1 0,-1-2,-1 1,0-1,-1-1,-1 0,-1-1,-1 0,-1-1,-1 0,-1 0,0 0,-2-1,1-20,-1 27,-2 0,0 1,-1-1,-1 0,0 0,-2 0,1 0,-2 1,0-1,-1 1,0 0,-1-1,-1 2,-1-1,-4-6,7 17,0 1,0 0,-1 0,1 0,-1 1,0-1,0 1,0 0,0 1,0-1,0 1,0 0,0 0,-1 1,1 0,0 0,-1 0,1 0,0 1,0 0,-1 0,1 0,0 1,0-1,0 1,0 1,1-1,-1 1,0-1,1 1,0 1,0-1,0 1,0-1,0 1,1 0,0 0,-1 1,2-1,-1 1,0-1,1 1,-1 4,-8 10,1 0,0 1,2 1,1 0,0 0,2 0,0 1,1-1,2 1,0 0,1 0,1 0,1 0,1 0,2 0,-1 0,2-1,1 1,1-1,1-1,6 12,88 138,31 4,-122-160</inkml:trace>
  <inkml:trace contextRef="#ctx0" brushRef="#br0" timeOffset="2166.99">8242 312,'38'0,"37"5,15 1,-2 0,-8-1,-11-1,-14-2,-11-1,-8 0,-5-1,-9 0</inkml:trace>
  <inkml:trace contextRef="#ctx0" brushRef="#br0" timeOffset="-6472.03">453 255,'-45'186,"19"-49,6 2,6 0,5 82,9-210,1 0,1 0,0 0,0 0,1 0,1 0,0-1,0 1,1-1,0 0,1-1,0 1,-4-6,0-1,1 1,0-1,0 0,0 0,0 0,0 0,0 0,1-1,-1 1,1-1,0 0,0 0,0 0,0-1,0 1,0-1,0 0,0 0,0-1,1 1,-1-1,0 0,1 0,-1 0,0-1,1 1,-1-1,0 0,0 0,0-1,1 0,13-7,-2-2,1 0,-1-1,-1 0,0-2,-1 1,0-2,-1 0,-1 0,-1-1,0-1,-1 0,0-1,1-5,17-24,10-20,-4-1,-3-2,3-14,-15 32,-2-2,-2 0,-3 0,-2-2,-2 1,-1-37,-7 86,1 1,-1-1,0 0,-1 0,1 0,-1 0,-1 0,1 1,-1-1,0 0,0 1,0 0,-1-1,0 1,-2-4,3 9,0-1,1 1,-1-1,0 1,0 0,0 0,1 0,-1 0,0 0,0 0,0 1,0-1,1 0,-1 1,0-1,1 1,-1 0,0 0,1 0,-1-1,1 2,-1-1,1 0,-1 0,1 0,0 1,0-1,-1 0,1 1,0-1,0 1,1-1,-1 1,0 0,0-1,1 1,-1 0,1 0,-1 0,-18 33,2 1,2 0,1 2,2-1,2 1,1 1,2 0,2 0,0 17,3-7,1 1,3-1,3 1,1-1,2 0,13 37,-13-56,1 0,1 0,2-1,2-1,0 0,2 0,6-2,-13-23</inkml:trace>
  <inkml:trace contextRef="#ctx0" brushRef="#br0" timeOffset="-5856.085">1045 1215,'13'-43,"3"0,1 1,2 0,17-26,-7 22,-28 46,1 1,-1-1,0 1,0 0,0-1,0 1,0 0,0 0,0 0,0 0,0 0,0 0,-1 0,1 0,0 0,-1 0,1 1,-1-1,1 0,-1 0,1 1,-1-1,0 0,0 0,0 1,0-1,0 0,0 1,0-1,0 0,0 1,0-1,-1 0,1 0,-1 1,1-1,-1 1,1 3,0 1,0-1,0 1,0-1,1 1,-1-1,1 0,1 1,-1-1,1 0,0 0,0 1,0-2,1 1,-1 0,1 0,1-1,-1 0,0 1,1-1,0 0,0-1,0 1,1-1,-1 0,1 0,0 0,0-1,0 1,0-1,0-1,0 1,0-1,1 1,-1-1,1-1,-1 1,1-1,-1 0,1 0,-1-1,0 0,1 0,2-1,0-3,0-1,0 0,-1 0,0 0,0-1,-1-1,0 1,0-1,0 0,-1 0,0 0,-1-1,0 0,0 0,-1 0,0 0,-1-1,0 1,1-10,-3-7,-3 23</inkml:trace>
  <inkml:trace contextRef="#ctx0" brushRef="#br0" timeOffset="-3036.019">1581 397,'25'-8,"0"-2,-1-1,-1 0,0-2,0 0,-2-2,0-1,0 0,-1-1,-2-2,1 0,0-3,-11 11,-1 0,0-1,-1 0,0 0,0-1,-2 0,1 0,-2 0,0 0,1-5,-9 83,-32 368,19-60,18 59,2-173,-25-101,23-159,-1 0,1 0,-1 0,1 0,0 0,-1 1,0-1,1 0,-1 0,1 1,-1-1,0 0,0 1,1-1,-1 0,0 1,0-1,0 1,0-1,0 1,0 0,1-1,-1 1,0 0,0 0,0 0,0 0,0 0,0 0,0 0,0 0,0 0,0 0,0 0,0 0,0 1,0-1,0 0,0 1,0-1,0 1,1-1,-1 1,0 0,0-1,1 1,-1 0,0-1,1 1,-1 0,0 0,1-1,-1 1,1 0,-1 0,1 0,0 0,-1 0,1 0,0 0,0 0,0 0,0 0,0 0,0 0,0 0,0 0,0 0,-109-213,97 185</inkml:trace>
  <inkml:trace contextRef="#ctx0" brushRef="#br0" timeOffset="-2801.875">1554 1131,'33'-24,"21"-13,7 0,-4 2,-5 6,-8 8,-6 8,-5 6,-3 5,-2 1,-6 3</inkml:trace>
  <inkml:trace contextRef="#ctx0" brushRef="#br0" timeOffset="-2415.886">2202 821,'-5'11,"1"1,0 0,0 0,1 1,1-1,0 1,0 0,2-1,-1 1,2 0,0-1,0 1,1 0,1-1,0 0,0 1,2-1,-1 0,1-1,1 1,0-1,5 6,-7-14,-1 0,1 0,-1 0,1-1,0 0,0 0,0 0,0 0,1-1,-1 1,0-1,1 0,-1-1,1 1,-1-1,0 1,1-1,-1-1,1 1,-1-1,1 0,-1 0,0 0,1 0,-1-1,0 1,1-2,5-1,0-1,-1 0,1-1,-1 1,0-2,-1 0,1 0,-1 0,-1-1,6-7,-10 12,0 0,0 0,-1-1,1 1,-1-1,0 1,0-1,0 0,0 0,0 0,-1 0,0 0,0 0,0-1,-1 1,1 0,-1 0,0-1,0 1,0 0,-1 0,0-1,1 1,-1 0,-1 0,1 0,-1 0,0 0,1 0,-2 0,1 1,0-1,-1 1,0 0,0-1,-5-3,0 0,0 1,-1 0,0 1,0 0,0 0,-1 1,0 0,0 1,0 0,0 1,0 0,0 0,-1 1,1 0,0 1,-1 0,1 1,-1 0,1 1,0 0,-7 2,-6 3</inkml:trace>
  <inkml:trace contextRef="#ctx0" brushRef="#br0" timeOffset="-2103.367">2598 1159,'9'-39,"9"-26,5-8,-1 5,1 8,-4 10,0 13,-4 9,1 8,-2 13,-4 8</inkml:trace>
  <inkml:trace contextRef="#ctx0" brushRef="#br0" timeOffset="-1733.938">3106 764,'-34'14,"-10"20,1 8,9 2,14-7,16-9,13-4,10-7,6-7,9-4,4-3,-1-3,-1 0,-2-1,-7-6,-3 0,-1 0,-4 1</inkml:trace>
  <inkml:trace contextRef="#ctx0" brushRef="#br0" timeOffset="-1330.96">3387 989,'19'-7,"0"0,-1-2,0 0,0-1,-1 0,-1-2,0 0,0-1,-1 0,13-16,-27 28,0 0,1 0,-1 0,0-1,0 1,0 0,0-1,0 1,0 0,-1-1,1 1,0-1,-1 0,1 1,-1-1,0 1,1-1,-1 0,0 1,0-1,0 0,0 1,0-1,0 0,-1 1,1-1,-1 1,1-1,-1 1,1-1,-1 0,0 1,0 0,0-1,0 1,0 0,0-1,0 1,0 0,0 0,-1 0,1 0,0 0,-1 0,1 0,-1 0,1 1,-1-1,1 1,-1-1,1 1,-1-1,0 1,0 0,-10 0,-1 1,1 0,0 1,0 0,0 1,0 0,0 1,1 0,0 1,0 0,0 1,0 0,1 1,0 0,0 1,1 0,0 0,0 1,1 0,-1 2,6-9,1 1,-1-1,1 1,0-1,0 1,0 0,0 0,0 0,1 0,-1 0,1 1,0-1,0 0,0 0,0 1,1-1,-1 1,1-1,0 1,0-1,0 1,0-1,1 1,-1-1,1 0,0 1,0-1,0 0,1 0,-1 1,1-1,0 0,0 0,0-1,0 1,0 0,0-1,1 1,-1-1,1 0,0 0,0 0,0 0,0 0,0 0,0-1,1 0,10 3,0-1,0-1,0-1,1 0,-1-1,0 0,1-1,-1 0,0-2,0 1,0-2,0 0,0-1,10-5,1 1</inkml:trace>
  <inkml:trace contextRef="#ctx0" brushRef="#br0" timeOffset="-901.901">3867 848,'-5'7,"-1"-1,2 1,-1 0,0 0,1 0,1 1,-1 0,1-1,1 1,-1 0,1 0,1 1,-1-1,1 0,1 1,0-1,0 0,0 1,1-1,0 0,2 4,1-8,1-1,0 0,0 1,1-2,-1 1,1 0,-1-1,1 0,0-1,0 1,0-1,0 0,0 0,0-1,0 0,0 0,0 0,0-1,0 0,0 0,-1-1,1 1,0-1,0 0,-1-1,1 1,2-3,18-7,0-1,-1-1,-1-2,0 0,-1-1,-1-2,0 0,-2-1,0-2,-1 0,-2 0,0-2,-1 0,-2-1,0 0,-2-2,0 1,-2-1,-1-1,2-16,-9 32,0 0,-1 0,0-1,-1 1,-1 0,0 0,0 0,-1 0,-1 0,0 0,0 1,-1-1,-1 1,0 0,2 5,1 1,-1 0,-1 0,1 0,-1 0,0 0,0 1,0 0,0 0,-1 0,0 0,1 1,-1 0,-1 0,1 0,0 0,-1 1,1 0,-1 0,0 1,0-1,0 1,0 0,0 1,0 0,0 0,0 0,1 0,-2 1,-8 3,0 1,0 0,1 0,0 2,0 0,0 0,1 2,0-1,0 2,1 0,1 0,-1 1,2 0,-1 1,2 0,0 1,-6 11,8-13,1 0,0 1,1 0,0 0,1 0,1 0,0 1,0-1,1 1,1 0,0 0,1 0,0-1,1 1,1 0,0 0,0-1,1 1,1-1,0 0,1 0,0 0,1 0,0-1,1 0,0-1,0 1,2-1,-1-1,1 1,0-2,1 1,6 3,10 4,1-1,0-1,1-2,0-1,1-1,1-1,-1-1,1-2,0-1,1-2,-1-1,10-1,-11-1</inkml:trace>
  <inkml:trace contextRef="#ctx0" brushRef="#br0" timeOffset="9638.206">1 1582,'595'-1,"-277"-25,35-1,106-4,229 32,-397 26,136-26,-43-30,-36 29,-70-29,603 30,93-1,-681-27,-167 26,111-10,46-24,-81 12,-125 13,1 3,1 3,69 7,-26-1,52-13,86-8,-92-7,-27 14,85-5,-57-10,-63 26,70-10,-110 1,0 3,1 3,0 3,27 4,26-1,586-2,-452-28,-85 17,-104 1,0 3,1 3,0 2,32 6,21-2,107-30,-142 9,-60 14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30,'-312'0,"172"31,138-31,0 0,1 0,-1 1,0-1,1 1,-1-1,1 1,-1 0,1 0,-1-1,1 1,-1 0,1 0,0 0,-1 1,1-1,0 0,0 0,0 1,0-1,0 1,0-1,0 1,1-1,-1 1,1 0,-1-1,1 1,-1-1,1 1,0 0,0 0,0-1,0 1,0 0,0-1,0 1,0 0,1-1,-1 1,1 0,-1-1,1 1,0 0,0-1,-1 0,1 1,0-1,0 1,1-1,-1 0,0 0,1 1,15 10,1-1,1-1,0 0,0-1,1-1,0-1,0-1,1-1,20 3,-6 0,-34-8,0-1,0 1,0 0,0 0,0 0,0 0,0 0,1 0,-1 0,0 0,0 0,0 1,0-1,0 0,0 1,0-1,0 1,0-1,0 1,0-1,0 1,0 0,-1-1,1 1,0 0,0 0,-1 0,1 0,0 0,-1-1,1 1,-1 0,1 0,-1 0,0 0,1 1,-1-1,0 0,0 0,1 0,-1 0,0 0,0 0,0 0,-1 0,1 0,0 1,0-1,0 0,-1 0,1 0,-1 0,1 0,-1 0,1 0,-1 0,0-1,1 1,-1 0,0 0,0 0,-10 8,0-1,-1 0,-1 0,1-1,-1-1,0 0,-1-1,-5 1,-26 12,-152 88,191-104,0 1,1-1,0 1,0 1,0-1,0 1,0 0,1 0,-1 0,1 1,0-1,1 1,-1 0,1 0,0 0,0 1,0-1,1 1,0 0,0 0,0-1,1 1,0 0,0 0,1 0,-1 1,2 4,-1-7,0 0,1-1,0 1,0 0,0-1,0 1,0-1,1 1,0-1,0 0,0 1,0-1,0 0,0 0,1-1,0 1,-1 0,1-1,0 0,0 1,0-1,1 0,-1-1,0 1,1 0,-1-1,1 0,-1 0,1 0,1 0,117 7,-108-8,15-3,-1 0,1-2,-1-2,0 0,20-9,-25 8</inkml:trace>
  <inkml:trace contextRef="#ctx0" brushRef="#br0" timeOffset="436.246">962 30,'-49'129,"40"-104,1 1,2 1,0-1,2 1,1 0,1 1,2-1,0 0,1-14,-2 0,0 0,0 0,-1-1,0 1,-1 0,-1-1,0 0,-4 8,8-20,0 1,0-1,0 1,0-1,0 1,0-1,0 1,-1-1,1 1,0-1,0 1,0-1,-1 0,1 1,0-1,-1 1,1-1,0 0,-1 1,1-1,0 1,-1-1,1 0,-1 0,1 1,-1-1,1 0,-1 0,1 0,0 1,-1-1,1 0,-1 0,0 0,1 0,-1 0,1 0,-1 0,1 0,-1 0,1 0,-1 0,1 0,-1-1,1 1,-1 0,1 0,0 0,-1-1,1 1,-1 0,1-1,-1 1,1 0,0-1,-1 1,1 0,0-1,-1 1,1-1,0 1,0-1,-1 1,1 0,0-1,0 1,0-1,0 1,0-1,-5-14</inkml:trace>
  <inkml:trace contextRef="#ctx0" brushRef="#br0" timeOffset="717.481">849 1,'28'5,"20"1,7 0,-2-1,-5-6,-6-3,-5-1,-5 0,-6 7,-14 2,-13 5,-7 2</inkml:trace>
  <inkml:trace contextRef="#ctx0" brushRef="#br0" timeOffset="970.681">821 368,'33'0,"22"-5,5-1,-2 0,-7 1,-12 2</inkml:trace>
  <inkml:trace contextRef="#ctx0" brushRef="#br0" timeOffset="2101.653">1244 481,'-6'17,"0"1,1 0,1 0,1 0,0 1,1-1,1 1,1 0,2 11,-3-29,1 1,0 0,-1-1,1 1,0 0,0 0,0-1,1 1,-1 0,0-1,1 1,-1 0,1-1,-1 1,1 0,0-1,0 1,-1-1,1 1,0-1,1 0,-1 1,0-1,0 0,0 0,1 0,-1 0,1 0,-1 0,1 0,-1 0,1 0,-1-1,1 1,0-1,-1 1,1-1,0 0,-1 0,1 1,0-1,0 0,-1-1,1 1,0 0,-1 0,1-1,0 1,-1-1,1 1,0-1,-1 0,2 0,12-11,0 0,0-1,-2-1,1 0,-2-1,0 0,0-1,4-10,6-6,-21 31,-1 0,0 0,0 0,0 1,1-1,-1 0,0 0,1 0,-1 1,1-1,-1 0,1 1,-1-1,1 0,-1 1,1-1,0 0,-1 1,1-1,0 1,-1-1,1 1,0 0,0-1,0 1,-1 0,1-1,0 1,0 0,0 0,0 0,0 0,-1 0,1 0,0 0,0 0,0 0,0 0,0 0,-1 1,1-1,0 0,0 1,0-1,-1 0,1 1,0-1,0 1,-1-1,1 1,-1 0,1-1,0 1,-1 0,1-1,-1 1,1 0,-1 0,0-1,1 1,-1 0,0 0,1 0,-1-1,0 1,0 0,0 0,0 0,0 0,10 63,-12 198,2-253,-1-1,0 1,0-1,-1 1,0-1,0 0,-1 0,0 0,-1 0,0-1,0 1,-1-1,1 0,-1 0,-1 0,0-1,0 0,0 0,0-1,-1 1,0-1,0-1,-1 1,1-1,-1-1,0 1,0-1,0-1,-2 1,7-2,1 0,-1-1,1 1,-1-1,1 1,-1-1,0 0,1 0,-1 0,1 0,-1-1,0 1,1-1,-1 0,1 1,-1-1,1 0,0 0,-1-1,1 1,0 0,0-1,0 1,0-1,0 0,0 0,0 0,1 0,-1 0,1 0,-1 0,1 0,0-1,0 1,0-1,0 1,0 0,1-1,-1 0,1 1,-1-1,1 1,0-1,0 1,0-1,0 0,1 1,-1-1,1-1,2-12,0 0,1 0,1 0,0 0,2 1,-1 0,2 0,0 0,0 1,2 0,0 1,0 0,1 1,3-2,18-27,-13 19,-3 5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12,'-25'190,"-30"45,40-201,17-64,10-17,2 1,2 0,2 1,2 1,2 1,20-29,-42 70,1 0,0-1,-1 1,1 0,0 0,0 0,0-1,0 1,1 0,-1 0,0 1,1-1,0 0,-1 0,1 1,0-1,0 1,0-1,0 1,0 0,0 0,0 0,0 0,1 0,-1 0,0 1,1-1,-1 1,0-1,1 1,-1 0,1 0,-1 0,0 0,1 1,-1-1,0 1,1-1,-1 1,0 0,1 0,-1 0,0 0,0 0,0 0,0 1,0 0,3 5,0 1,-1 0,0 0,0 0,-1 0,0 1,0-1,-1 1,-1 0,1 0,-1 8,5 18,-2-11,18 45,6-87,16-48,106-132,-150 197,0 0,1 0,-1 0,1 0,-1 0,1 0,-1 0,1 1,0-1,-1 0,1 0,0 0,0 1,-1-1,1 0,0 1,0-1,0 1,0-1,0 1,0-1,0 1,0 0,0-1,0 1,0 0,0 0,0 0,0 0,0 0,0 0,0 0,1 0,-1 0,0 1,0-1,0 0,0 1,0-1,0 0,0 1,-1 0,1-1,0 1,0-1,0 1,0 0,-1 0,1-1,0 1,-1 0,1 0,0 0,-1 0,1 0,-1 0,8 246,-6-242,-1 1,1-1,-1 1,-1 0,1 0,-1-1,0 1,-1 0,1 0,-1-1,0 1,0 0,-1-1,-1 3,-5 7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0,'-9'16,"-4"2,1 1,0 0,2 1,0 1,2 0,0 0,1 0,1 1,1 0,1 0,0 18,3-37,1 0,-1-1,1 1,0 0,0 0,0 0,1-1,-1 1,1 0,-1 0,1-1,0 1,0 0,0-1,0 1,1-1,-1 1,1-1,-1 0,1 0,0 0,0 0,0 0,0 0,0 0,0 0,1-1,-1 1,1-1,-1 0,1 0,-1 0,1 0,0 0,-1 0,1-1,0 1,0-1,-1 0,1 0,1 0,10-6,1-1,-1-1,-1 0,0-1,0 0,0-1,-1-1,-1 1,0-2,0 0,-1 0,-1-1,0 0,4-9,20-23,21-14,-53 58,0 1,-1-1,1 1,0 0,-1-1,1 1,0 0,0 0,-1 0,1-1,0 1,0 0,-1 0,1 0,0 0,0 0,-1 0,1 0,0 1,0-1,-1 0,1 0,0 1,0-1,-1 0,1 1,0-1,-1 0,1 1,-1-1,1 1,0-1,-1 1,1 0,-1-1,1 1,-1-1,0 1,1 0,-1 0,0-1,1 1,-1 0,0-1,0 1,0 0,1 0,-1-1,0 1,0 0,0 0,0 0,4 47,-4-44,24 232,-24 101,1-327,-1 0,0 0,0 0,-1 0,0 0,-1 0,0 0,0 0,-1 0,0-1,-1 1,0-1,-1 0,0 0,0-1,-1 1,0-1,0 0,-1-1,0 1,0-2,-1 1,0-1,0 0,-1 0,1-1,-1 0,0-1,-1 0,1 0,-7 1,10-3,1-1,-1 0,0 0,0 0,0-1,0 0,0 0,1 0,-1-1,0 0,0 0,0 0,1-1,-1 0,1 0,-1 0,1-1,0 1,0-1,0-1,0 1,0-1,1 0,0 0,0 0,0 0,0-1,0 0,1 0,0 0,0 0,1 0,-1-1,0-2,0-12,0 0,1-1,2 1,0 0,1-1,1 1,1 0,1-2,3-8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1,'0'5,"5"1,1-5,0 3,-1 4,-2 7,0 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1,'-10'9,"-3"9,6 0,3-7,8-5,8-4,1-7,-5 2,-10 1,-4 7,-6 1,0 5,1 1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7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0 197,'6'4,"0"0,-1-1,2 0,-1 0,0 0,1-1,-1 0,1 0,-1-1,1 0,0 0,0 0,0-1,0 0,35 5,23 5,2-2,-1-4,1-2,6-4,-51 2,-10 0</inkml:trace>
  <inkml:trace contextRef="#ctx0" brushRef="#br0" timeOffset="300.022">0 395,'29'5,"28"1,11 0,1-5,-4-4,-5-1,-8 0,-7 1,-7 0,-5 2,-3 0,-3 1,-4 0</inkml:trace>
  <inkml:trace contextRef="#ctx0" brushRef="#br0" timeOffset="833.206">339 0,'16'13,"0"-1,1 0,1-2,-1 0,2-1,-1 0,1-2,0 0,5 0,50 21,-66-27,-1 1,0 0,0 0,0 1,0 0,-1 0,1 1,-1 0,0 0,0 0,0 1,0 0,-1 0,0 0,0 0,0 1,-1 0,1 0,-2 1,1-1,-1 1,0 0,0-1,0 1,-1 1,-1-1,1 0,-1 0,0 6,-3-3,-1-1,-1 0,0 1,0-1,-1-1,0 1,0-1,-1 1,0-2,-1 1,0-1,0 0,0 0,-1-1,0 0,0 0,0-1,-1 0,-6 3,-27 21,-175 109,204-128,6-3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9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0,'-11'173,"-44"135,17-154,17-75,19-75,3-4</inkml:trace>
  <inkml:trace contextRef="#ctx0" brushRef="#br0" timeOffset="481.378">437 85,'-250'172,"247"-171,0 0,0 1,0 0,1-1,-1 1,0 0,1 0,0 1,-1-1,1 0,0 1,0 0,0-1,0 1,1 0,-1 0,1 0,0 0,0 0,0 0,0 0,0 0,1 1,-1-1,1 0,0 0,0 1,0-1,1 0,-1 0,1 1,-1-1,1 0,0 0,0 0,1 0,-1 0,1 0,-1 0,1-1,0 1,0 0,1 0,235 181,-210-153,-19-24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0,-7 4,-13 3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3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0,'-14'14,"0"0,1 2,1-1,1 1,0 1,1 0,0 1,2 0,0 0,1 1,1-1,0 2,2-1,0 1,1-1,1 5,0 12,1 0,2 0,2 1,1-1,7 29,-7-50,0 0,1-1,0 1,1-1,1-1,0 1,1-1,0 0,1-1,0 0,1 0,1-1,0 0,0-1,2 0,35 15,-29-23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4,'0'0,"0"0,1-1,-1 1,1-1,-1 1,1 0,-1 0,1-1,-1 1,1 0,-1 0,1 0,-1-1,1 1,0 0,-1 0,1 0,-1 0,1 0,-1 0,1 0,0 0,-1 0,1 1,-1-1,1 0,-1 0,1 0,-1 1,1-1,-1 0,1 1,-1-1,1 0,-1 1,1-1,-1 0,0 1,1-1,-1 1,0-1,1 1,-1-1,0 1,0-1,1 1,-1-1,0 1,0-1,0 1,0 0,0-1,0 1,0-1,0 1,0-1,0 1,0 0,0 0,6 39,-6-39,-1 28,-1-1,-2 1,0-1,-2 0,-1 0,-1 0,-11 22,-11 44,24-77,5-15,0-1,-1 1,1-1,0 1,1-1,-1 1,0-1,0 1,1 0,-1-1,1 1,-1 0,1 0,0 0,-1-1,1 1,0 0,1 0,-1 0,0-1,0 1,1 0,-1 0,1-1,-1 1,1 0,0-1,0 1,-1 0,1-1,0 1,1-1,-1 0,0 1,0-1,1 0,-1 0,0 0,1 1,0-1,14 2,0-1,0 0,0-2,0 0,0 0,0-2,0 0,0 0,0-2,3-1,-1 3,-4 3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4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3 172,'-2'56,"3"-44,0 1,1-1,1 0,0 1,1-1,0-1,1 1,0 0,1-1,0 0,7 9,-10-17,-1 1,1-1,0 0,0 1,0-1,0-1,0 1,1 0,-1-1,1 0,-1 0,1 0,0 0,0 0,0-1,0 0,0 0,1 0,-1 0,0-1,0 1,0-1,1 0,-1-1,0 1,0-1,1 1,-1-1,0-1,0 1,0 0,0-1,0 0,-1 0,1 0,1-2,12-8,-1-1,-1-1,0-1,-1 0,0-1,-1 0,8-15,22-26,-31 40,-10 13,0 1,0-1,0 0,1 1,0 0,-1-1,1 1,0 0,1 1,-1-1,0 0,1 1,0 0,-1 0,1 0,0 0,4-1,-5 5,1 0,0 0,-1 0,0 1,1-1,-1 1,0-1,0 1,0 0,-1 1,1-1,-1 0,0 1,0-1,0 1,1 1,7 12,-4-11,1 1,-1-1,1-1,1 1,-1-1,1-1,0 1,0-1,0 0,0-1,1 0,-1-1,1 1,0-2,-1 1,1-1,0 0,0-1,0 0,0-1,0 0,0 0,0-1,0 0,-1 0,1-1,-1 0,1-1,-1 1,0-2,-1 1,1-1,-1 0,0-1,6-6,-12 11,1 1,-1-1,0 0,0 0,0-1,0 1,0 0,0 0,0-1,0 1,-1 0,1-1,0 1,-1 0,1-1,-1 1,1-1,-1 1,0-1,0 1,0-1,0 0,0 1,0-1,0 1,0-1,0 1,-1-1,1 1,-1-1,1 1,-1-1,0 1,1 0,-1-1,0 1,0 0,0 0,0-1,0 1,0 0,0 0,0 0,-1 0,1 0,0 1,-1-1,1 0,0 1,-1-1,1 1,-1-1,1 1,-1-1,1 1,-1 0,1 0,-1 0,0 0,-18 1</inkml:trace>
  <inkml:trace contextRef="#ctx0" brushRef="#br0" timeOffset="396.984">1019 313,'24'-2,"0"-1,0-1,-1-1,0-1,0-1,0 0,-1-2,0-1,-1-1,0-1,-1-1,10-7,-26 17,0 0,0 0,-1-1,1 1,-1-1,0 1,0-1,0 0,0 0,-1 0,0-1,0 1,0-1,0 1,-1-1,1 0,-1 1,0-1,-1 0,1 0,-1 0,0 0,0 1,-1-1,1 0,-1 0,0 0,0 1,-1-1,0 0,1 1,-1-1,-1 1,1 0,-1 0,0 0,0 0,0 0,0 1,0-1,-1 1,0 0,0 0,0 0,0 0,0 1,0 0,-1 0,1 0,-1 0,1 1,-1-1,-1 1,-4 3,0 0,0 0,0 1,0 1,1 0,-1 0,1 1,0 0,0 0,1 1,-1 0,2 1,-1 0,0 0,1 0,1 1,-1 0,1 1,1-1,0 1,0 0,0 1,1-1,1 1,-1 2,1-3,1 0,1 0,0-1,0 1,1 0,0 0,0 0,1 0,0-1,1 1,0 0,0-1,1 1,0-1,1 0,-1 0,2 0,-1 0,1-1,0 1,1-1,-1-1,1 1,1-1,-1 0,1 0,0-1,0 0,1 0,0-1,0 0,0 0,0-1,0 0,1 0,-1-1,1 0,0-1,0 1,8-1,113-7,-109-1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0 424,'5'0,"11"0,8 0,4 0,3 0,0-4,0-3,0 1,-6 2</inkml:trace>
  <inkml:trace contextRef="#ctx0" brushRef="#br0" timeOffset="467.069">537 114,'-80'218,"52"-154,18-44,0 1,2 0,0 0,1 1,1 0,2 0,0 0,1 1,0 10,3-30,0-1,0 0,1 1,-1-1,0 0,1 0,0 0,-1 1,1-1,0 0,0 0,0 0,0 0,0 0,1 0,-1-1,1 1,-1 0,1-1,-1 1,1-1,0 1,0-1,0 0,0 0,0 0,0 0,0 0,0 0,0-1,1 1,-1-1,0 1,0-1,1 0,-1 0,0 0,1 0,92-17,-75 11,23-9,-25 8</inkml:trace>
  <inkml:trace contextRef="#ctx0" brushRef="#br0" timeOffset="785.006">763 538,'-3'13,"1"-8,0 1,0 0,0-1,1 1,0 0,0 0,1 0,-1 0,1 0,1 0,-1 0,1 0,0 0,0-1,1 1,-1 0,2-1,-1 1,0-1,1 1,3 4,0-9,-1 0,1 0,0-1,0 1,0-1,-1-1,1 1,0-1,0 0,-1 0,1 0,0-1,-1 0,1 0,-1-1,0 1,0-1,0 0,0-1,-1 1,1-1,-1 0,0 0,0 0,1-1,-1 2,-1 1,1-1,-1 0,1 0,-1 0,0 0,0-1,0 1,-1-1,1 1,-1-1,0 0,0 0,0 0,0-1,-1 1,0 0,0 0,0-1,0 1,-1-1,0 1,1-1,-2 1,1-1,0 1,-1-1,0 1,0 0,0-1,-1 1,0 0,1 0,-2 0,-2 2,-1 0,0 0,0 1,0-1,0 2,0-1,0 1,0 0,-1 0,1 0,0 1,0 0,0 0,0 1,0-1,0 1,1 1,-1-1,1 1,-1 0,1 0,0 1,0-1,-3 4,-12 8</inkml:trace>
  <inkml:trace contextRef="#ctx0" brushRef="#br0" timeOffset="1197.809">1017 1,'15'8,"0"0,0 1,-1 0,0 1,0 1,-1 1,-1-1,0 2,0 0,-1 0,-1 1,-1 0,0 1,0 0,-2 1,0-1,0 2,-2-1,0 0,-1 1,0 0,-1 1,0 7,0 0,-2 0,0-1,-2 1,-1 0,0 0,-2-1,-1 1,-1-1,-1 0,-2-1,0 0,-3 5,-3-10,0-1,-1 0,0-1,-2-1,0-1,0 0,-2-2,1 0,-22 9,32-15,-16 8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1 226,'19'0,"16"0,7 0,1 0,-2 0,-4 0,-2 0,-3 0,-7-5,-12-1,-9 0</inkml:trace>
  <inkml:trace contextRef="#ctx0" brushRef="#br0" timeOffset="278.844">198 1,'-5'33,"-1"22,0 5,1-3,-3-5,-1-8,2-6,1-4,3-4,1-2,1-1,1-5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1 449,'14'0,"15"0,6 0,3 0,0 0,-3 0,-1 0,-3 0,-5-5,-4-1,-5-5,-5 0</inkml:trace>
  <inkml:trace contextRef="#ctx0" brushRef="#br0" timeOffset="256.044">85 252,'-5'38,"-2"23,1 5,1-3,2-8,0-14</inkml:trace>
  <inkml:trace contextRef="#ctx0" brushRef="#br0" timeOffset="1488.492">536 111,'-11'17,"6"2,0 0,1 0,1 0,1 1,1-1,0 1,2-1,2 18,-2-15,1 0,1 0,1-1,0 1,2-1,1 1,0-2,2 1,0-1,2 1,-9-18,1 0,-1 0,1 0,-1 0,1 0,0-1,0 1,0-1,0 0,0 0,1 0,-1 0,0-1,1 1,0-1,-1 0,1 0,0 0,-1-1,1 1,0-1,0 0,0 0,-1 0,1 0,0-1,0 0,-1 0,1 0,0 0,-1 0,4-2,1-1,0 0,-1 0,1-1,-1 1,0-2,0 1,-1-1,1 0,-1-1,-1 1,1-1,-1 0,4-8,52-96,-59 111,0-1,1 1,-1 0,0 0,1 0,-1 1,0-1,1 0,-1 1,0-1,1 1,-1 0,0 0,0 0,0 0,0 0,0 0,0 1,0-1,0 1,0-1,-1 1,1 0,0 0,-1-1,0 1,1 0,-1 0,0 1,0-1,0 0,0 0,-1 0,1 1,-1-1,1 0,-1 3,5 4,-2-3,0 0,1 0,-1-1,1 0,0 0,0 0,1 0,-1 0,1-1,0 0,0 0,1 0,-1-1,1 1,0-2,0 1,0 0,0-1,0 0,0-1,1 1,-1-1,1 0,-1-1,1 0,-1 0,1 0,-1-1,1 0,-1 0,0 0,1-1,-1 0,0 0,0-1,0 0,0 0,-1 0,1-1,-1 1,0-2,0 1,0 0,-1-1,4-3,0-6,-1 0,0 0,-1-1,-1 0,0 0,-1-1,-1 1,0-1,-1 1,-1-1,0 0,-1-4,27-207,-27 200,0 3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38,'5'24,"1"27,0 10,-1-1,-2-6,-1-7,-1-6,-5-7,-2-3,0-2,1-2,1 0,2 0,-5-5,0-6</inkml:trace>
  <inkml:trace contextRef="#ctx0" brushRef="#br0" timeOffset="403.454">0 38,'1'0,"25"-9,0 2,1 0,-1 2,1 1,0 1,1 1,-1 2,0 1,0 0,0 3,0 0,3 2,-25-4,0 0,0 1,0-1,-1 1,1 0,-1 0,1 1,-1 0,0-1,-1 1,1 0,-1 1,1-1,-1 1,-1-1,1 1,-1 0,0 0,0 0,0 0,0 1,-1-1,0 0,0 1,-1-1,1 1,-1-1,0 1,-1-1,1 0,-1 1,0-1,-1 0,1 1,-1-1,0 0,0 0,-1 0,1 0,-1-1,0 1,-1-1,1 0,-1 0,1 0,-1 0,-2 1,-5 3,0-1,0 0,0-1,-1 0,0-1,0 0,0-1,-1 0,0-1,1 0,-1-1,0-1,0 0,0-1,-1 0,1-1,0 0,1-1,-1-1,-5-1,0-3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5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30,'0'-5,"5"-1,6 0,7 1,4 1,3 2,3 1,1 0,1 1,-1 0,0 1,0-1,0 0,-1 0,-4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6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54,'43'-5,"14"-6,3-2,-5 2,-6 3,-12 2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9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0,'1'43,"-13"169,-23-24,60-229,-13 3,2 0,1 1,2 1,2 0,1 1,1 2,5-4,-25 35,0 0,0 0,0 0,0 0,1 0,-1 0,1 0,-1 1,1-1,0 1,-1-1,1 1,0-1,0 1,0 0,0 0,0 0,0 0,0 0,0 1,1-1,-1 1,0-1,0 1,1 0,-1 0,0 0,1 0,-1 0,0 0,0 1,1-1,-1 1,0-1,0 1,0 0,0 0,0 0,0 0,0 0,0 1,0-1,0 1,-1-1,1 1,-1-1,1 1,-1 0,1 0,-1 0,1 2,1 8,0-1,-1 1,0 0,-1 1,0-1,-1 0,0 0,-3 12,3 49,0-73,1 1,-1-1,1 1,-1-1,1 1,-1-1,1 1,0-1,-1 1,1-1,0 0,-1 1,1-1,0 0,0 0,-1 1,1-1,0 0,0 0,0 0,-1 0,1 0,0 0,0 0,-1 0,1 0,0-1,0 1,-1 0,1 0,0-1,0 1,-1 0,1-1,0 1,-1-1,1 1,-1-1,1 1,-1-1,1 0,-1 1,1-1,-1 1,1-1,-1 0,0 0,1 1,-1-1,0 0,0 1,1-1,-1 0,0 0,0 0,0 1,0-1,0 0,0 0,0 1,0-1,0 0,-1 0,24-34,1 1,2 2,1 0,2 2,29-24,-58 53,1-1,0 1,0 0,-1-1,1 1,0 0,0 0,0 0,0 0,1 0,-1 0,0 0,0 0,0 0,1 0,-1 1,1-1,-1 1,0-1,1 1,-1-1,1 1,-1 0,1 0,-1 0,1 0,-1 0,1 0,-1 0,1 0,-1 0,1 1,-1-1,1 1,-1-1,1 1,-1-1,0 1,1 0,-1 0,0 0,0 0,0 0,0 0,1 0,-1 0,0 0,2 13,-1-1,0 1,-1-1,0 1,-1 0,0 0,-1-1,-1 1,0-1,-3 10,-28 176,33-181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10,'-45'225,"44"-223,0 0,0 0,0 0,1 1,-1-1,1 0,0 0,-1 1,1-1,0 0,0 1,1-1,-1 0,0 0,1 1,-1-1,1 0,0 0,0 0,0 1,0-1,0 0,0-1,0 1,1 0,-1 0,1 0,-1-1,1 1,0-1,0 1,-1-1,1 0,0 0,0 1,1-1,-1-1,0 1,0 0,0-1,0 1,1-1,-1 1,0-1,1 0,-1 0,0 0,0 0,1-1,-1 1,0 0,0-1,1 0,-1 1,0-1,0 0,0 0,2-1,131-125,-103 91,61-83,-93 118,0 0,0 0,1 0,-1 0,0 0,1 0,-1 0,1 0,-1 1,1-1,-1 0,1 0,0 0,-1 1,1-1,0 0,0 1,-1-1,1 0,0 1,0-1,0 1,0 0,0-1,0 1,0 0,0-1,0 1,0 0,0 0,0 0,0 0,0 0,0 0,0 0,0 0,0 0,0 1,0-1,0 0,0 1,-1-1,1 0,0 1,0-1,0 1,0 0,0-1,-1 1,1-1,0 1,-1 0,1 0,0 0,-1-1,1 1,-1 0,1 0,7 122,-7-24,23 161,-24-214,-11 119,9-158,1-1,-1 0,-1 0,1 0,-1 0,0 0,0-1,-1 1,0-1,0 0,0 0,0 0,-1-1,0 1,0-1,0 0,0-1,-1 1,1-1,-1 0,0 0,0-1,-4 2,6-3,1 1,-1-1,0 1,0-1,0 0,0-1,0 1,1-1,-1 0,0 1,0-2,0 1,0 0,0-1,0 0,0 0,0 0,0 0,1-1,-1 1,1-1,-1 0,1 0,-1 0,1-1,0 1,0-1,0 0,1 1,-1-1,1-1,-1 1,1 0,0-1,0 1,-1-3,-1-7,0-1,1 0,1 0,0 0,1 0,0 0,1 0,1 0,0 0,1 0,0 0,1 0,2-3,-2 4,2-18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0,'0'10,"0"7,-4 7,2-2,-2-4,-2 0,2-4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0,'5'0,"2"5,-6 2,-2 4,-2 5,0 4,1-5,0-10,1-7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0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1,'22'135,"-15"334,-8-294,0-172,0 0,0 0,0 0,1 1,0-1,-1 0,1 0,0 0,1 0,-1 0,0 0,1 0,0 1,0-1,0 0,0-1,0 1,0 0,1 0,0 0,-1-1,1 1,0-1,0 1,0-1,1 0,-1 0,0 0,1 0,0 0,-1-1,1 1,0-1,0 0,0 1,0-1,0 0,0-1,1 1,8-3,-1-1,1-1,-1 0,0 0,0-1,0-1,-1 1,1-2,-1 1,-1-2,2 0,40-27,-36 26,0 0,0 1,0 0,1 1,0 1,1 0,-1 2,1 0,0 0,0 2,0 0,0 1,13 1,-27 0,0 1,0-1,0 1,-1 0,1 0,0 0,-1 0,1 0,-1 1,1-1,-1 1,1-1,-1 1,0 0,0 0,0 0,0 0,-1 1,1-1,0 0,-1 1,1-1,-1 1,0-1,0 1,0 0,0 0,-1-1,1 1,-1 0,0 0,1 0,-1 0,0-1,-1 1,1 0,0 0,-2 2,1 2,-1 1,0 0,-1-1,0 1,0-1,0 0,-1 0,0 0,-1-1,1 1,-1-1,0 0,-5 4,-2 0,1-1,-1 0,-1 0,1-1,-1-1,-1 0,1-1,-1-1,-1 0,1 0,0-2,-1 0,0 0,0-1,0-1,0-1,0 0,0-1,0 0,1-2,-1 1,-13-6,21 7,1-1,0-1,0 1,0-1,0 0,1-1,-1 1,1-1,0 0,0 0,0-1,1 1,-1-1,1 0,0-1,1 1,-1-1,1 1,0-1,0 0,1 0,0 0,0-1,0 1,1 0,0-1,0 1,0-6,5-6</inkml:trace>
  <inkml:trace contextRef="#ctx0" brushRef="#br0" timeOffset="386.373">650 820,'12'-3,"25"-4,1-3,-1 0,-1-3,0-1,-1-1,0-2,-2-2,15-10,-45 27,0 1,0-1,0 0,0 0,0 0,0 0,-1 0,1-1,-1 1,1-1,-1 0,0 0,0 0,-1 0,1 0,0 0,-1 0,0 0,0-1,0 1,0 0,0-1,-1 1,0-1,1 1,-1-1,0 1,-1-1,1 1,-1-1,1 1,-1-1,0 1,-1 0,1 0,0-1,-1 1,0 0,1 0,-1 0,0 1,-1-1,-1-1,-1 1,0 0,0 1,0-1,0 1,-1 1,1-1,-1 1,0 0,1 0,-1 0,0 1,0 0,1 0,-1 1,0-1,1 1,-1 1,0-1,1 1,0 0,-1 0,1 0,0 1,0 0,0 0,-3 2,-5 4,1 1,0 0,0 0,1 2,0-1,1 1,0 1,1 0,-1 3,7-12,-1 0,0 1,0 0,0 0,0 0,1 0,0 0,0 1,0-1,1 1,0 0,0 0,0 0,1 0,-1 0,2 0,-1 1,1-1,0 0,0 0,0 1,1-1,0 0,1 0,-1 0,1 0,0 0,1 0,-1-1,1 1,0-1,3 4,4-3,0 0,1-1,0 0,0 0,0-1,1 0,0-1,-1-1,1 0,0 0,0-1,0-1,0 0,0-1,0 0,0 0,0-2,0 1,-1-1,1-1,-1 0,0-1,7-4,6-1,-2 1</inkml:trace>
  <inkml:trace contextRef="#ctx0" brushRef="#br0" timeOffset="735.501">1185 877,'35'-15,"-1"0,0-2,-1-2,-1-1,-1-1,9-10,-37 30,0-1,0 0,-1 1,1-1,-1 0,1 0,-1 0,0 0,0-1,0 1,0 0,0-1,0 0,-1 1,1-1,-1 0,0 0,0 0,0 0,0 0,0 0,-1 0,0 0,1 0,-1 0,0 0,0-1,-1 1,1 0,-1 0,1 0,-1 0,0 0,0 0,0 0,-1 1,1-1,-1 0,1 0,-1 1,0-1,0 1,0 0,-2-2,-5 1,0 0,-1 1,0-1,1 2,-1 0,0 0,0 0,0 1,0 1,0 0,1 0,-1 1,0 0,1 1,-1 0,1 0,0 1,0 0,0 1,1 0,-1 0,1 1,0 0,1 0,0 1,-4 4,-3 3,-52 70,65-81,-1 0,1 0,0 0,0 0,0 0,0 0,1 0,-1 1,1-1,0 0,0 0,0 1,0-1,0 0,1 0,0 1,-1-1,1 0,0 0,1 0,-1 0,1 0,-1 0,1 0,0-1,0 1,0 0,0-1,0 0,1 1,7 5,0-1,0 0,0 0,1-1,0-1,0 0,0 0,1-1,0 0,0-1,0-1,0 0,0 0,0-1,0-1,1 0,-1-1,0 0,0-1,11-2,3-3</inkml:trace>
  <inkml:trace contextRef="#ctx0" brushRef="#br0" timeOffset="1174.926">1552 904,'234'-276,"-207"254,-26 22,-1 0,1-1,-1 1,0 0,1 0,-1-1,1 1,-1 0,1 0,-1 0,1 0,-1 0,1 0,-1 0,1 0,-1 0,1 0,-1 0,1 0,-1 0,1 1,-1-1,1 0,-1 0,1 1,-1-1,1 0,-1 0,0 1,1-1,-1 0,0 1,1-1,-1 0,0 1,1-1,-1 1,0-1,0 1,1-1,-1 1,0-1,0 1,0-1,0 1,0-1,1 1,-1-1,0 1,0-1,0 1,-1-1,1 1,0-1,0 1,0-1,0 1,0-1,-1 1,1-1,0 0,0 1,-37 120,36-118,0 0,1 0,-1 1,1-1,0 0,0 1,0-1,0 1,1-1,-1 0,1 0,0 1,0-1,0 0,0 0,1 0,-1 0,1 0,0 0,0 0,0-1,0 1,0-1,1 1,-1-1,1 0,-1 0,1 0,0 0,0-1,0 1,0-1,0 1,0-1,4 1,2 0,0 1,0-1,0-1,0 0,0 0,0-1,1 0,-1-1,0 1,0-2,0 1,7-3,-1-2,0 0,0 0,0-1,-1-1,-1-1,1 0,-1 0,-1-1,0-1,0 0,-1-1,-1 0,0-1,0 0,-2 0,1-1,-2 0,0-1,0 1,-1-2,-1 1,-1 0,0-1,-1 0,-1 0,0-10,0 2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359 171,'-245'479,"131"-304,427-677,-258 419,5 3,60-64,-120 143,1 0,-1 0,0 1,0-1,1 0,-1 1,0-1,1 0,-1 0,1 1,-1-1,1 1,-1-1,1 1,-1-1,1 1,0-1,-1 1,1-1,0 1,-1-1,1 1,0 0,-1 0,1-1,0 1,0 0,0 0,-1 0,1 0,0 0,0 0,-1 0,1 0,0 0,0 0,0 0,-1 0,1 1,0-1,0 0,-1 1,1-1,0 0,-1 1,1-1,-1 1,1-1,0 1,-1-1,1 1,-1 0,1-1,-1 1,1 0,-1-1,0 1,1 0,-1-1,0 1,0 0,1 0,-1-1,0 1,0 0,0 0,0 0,0 57,-2-40,-10 61,3 1,4 0,4 67,45 8,-27-110,-16-44,0-1,0 1,-1 0,1 1,0-1,-1 0,1 0,-1 0,1 0,-1 0,0 0,1 1,-1-1,0 0,0 0,0 0,0 1,0-1,0 0,0 0,0 1,-1-1,1 0,0 0,-1 0,1 0,-1 1,1-1,-1 0,0 0,1 0,-1 0,0 0,0 0,1 0,-1-1,0 1,0 0,0 0,0-1,0 1,0-1,-1 1,1-1,0 1,0-1,0 1,0-1,-1 0,1 0,0 0,0 0,-1 0,1 0,0 0,0 0,0 0,-1 0,1-1,0 1,0 0,0-1,0 1,-1-1,1 0,0 1,0-1,-138-82,110 62,1-1,1-2,1-1,1-1,-17-23,5 6,20 24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0,'0'621,"31"-385,-11-130,-16-83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0,'0'34,"4"15,3-5,-1-10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56 133,'-15'39,"-4"16,6 0,4-9</inkml:trace>
  <inkml:trace contextRef="#ctx0" brushRef="#br0" timeOffset="452.994">254 77,'-6'18,"1"0,1 1,1 0,0 0,1 0,1 0,1 0,1 0,1 0,0 0,5 16,-7-33,1 1,0-1,0 0,0 1,0-1,0 0,0 0,1 0,-1 0,1 0,0 0,-1 0,1-1,0 1,0-1,0 1,0-1,0 0,0 1,1-1,-1 0,0 0,0-1,1 1,-1 0,1-1,-1 0,1 1,-1-1,1 0,-1 0,1 0,-1-1,0 1,1-1,-1 1,1-1,-1 0,0 0,0 0,1 0,0-1,80-69,-73 54,-1 0,0 0,-1-1,-1-1,-1 1,0-1,-1 0,-2 0,1-4,-2 3</inkml:trace>
  <inkml:trace contextRef="#ctx0" brushRef="#br0" timeOffset="921.906">621 246,'30'-46,"3"2,1 1,36-35,-69 76,0 0,-1 0,1 0,0 0,0 0,0 0,0 1,1-1,-1 0,0 1,1-1,-1 1,1 0,-1-1,1 1,0 0,0 0,-1 0,1 0,0 0,0 1,0-1,0 1,0-1,0 1,0-1,0 1,0 0,0 0,0 0,0 0,1 1,-1-1,0 0,0 1,0 0,-1-1,1 1,0 0,0 0,0 0,0 0,-1 0,1 0,0 1,-1-1,1 0,-1 1,0 0,1-1,5 49,-8-47,0 0,1 0,-1 0,1 0,0 0,-1 0,1 0,1 0,-1 0,0 0,1 0,0 0,-1 0,1 0,0 0,0-1,1 1,-1 0,1-1,-1 1,1 0,0-1,0 0,0 0,0 1,0-1,1 0,-1-1,1 1,-1 0,1-1,0 1,-1-1,1 0,0 0,0 0,0 0,0 0,0-1,0 0,0 1,0-1,0 0,2 0,6-3,1-1,-1 0,1-1,-1 0,0 0,-1-1,1-1,-1 0,2-2,-3 2,0 0,0 1,1 0,-1 1,2 0,-1 1,0 0,1 0,0 1,0 0,1 1,-9 2,1 1,-1 0,1 0,-1 0,0 0,1 1,-1-1,0 1,0 0,0-1,0 1,0 1,-1-1,1 0,-1 1,1 0,-1-1,0 1,0 0,0 0,0 0,-1 0,1 0,-1 1,0-1,0 0,0 1,0-1,-1 1,1-1,-1 1,0-1,0 1,0 0,13 39,-3-24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1,'-16'155,"5"129,14-227,3 0,3 0,10 34,-13-62,13 86,-19-115,0 1,0-1,0 0,0 1,1-1,-1 1,0-1,0 1,0-1,1 0,-1 1,0-1,1 1,-1-1,0 0,1 1,-1-1,0 0,1 0,-1 1,0-1,1 0,-1 0,1 1,-1-1,1 0,-1 0,1 0,-1 0,0 0,1 0,-1 0,1 0,-1 0,1 0,-1 0,1 0,-1 0,1 0,-1 0,1 0,-1-1,0 1,1 0,-1 0,1 0,-1-1,0 1,1 0,-1-1,1 1,-1 0,0-1,0 1,1 0,-1-1,0 1,0-1,1 1,-1-1,0 1,0 0,0-1,0 1,0-1,1 1,-1-1,0 1,19-40,-16 35,0-4,0 0,1 1,0 0,0 0,1 0,0 0,1 1,-1 0,2 0,-1 0,1 1,0 0,0 0,0 1,1 0,0 0,0 0,0 1,1 1,-1-1,1 2,0-1,0 1,0 0,0 1,0 0,0 0,2 1,-7 1,1 0,-1 0,0 1,1-1,-1 1,0 0,0 1,0-1,0 1,0-1,-1 1,1 0,-1 0,0 1,0-1,0 1,0-1,-1 1,1 0,-1 0,0 0,0 1,-1-1,1 0,-1 1,0-1,0 1,0-1,-1 1,1-1,-1 1,0-1,-1 1,1 2,-1 2,0 1,-1 0,0 0,0-1,-1 1,0-1,-1 1,0-1,0 0,-1-1,0 1,0-1,-1 0,0 0,-7 5,8-7,0-2,0 1,0 0,-1-1,1 0,-1 0,0-1,0 0,0 0,-1 0,1-1,-1 0,0 0,1 0,-1-1,0 0,0-1,0 1,0-1,0 0,1-1,-1 0,0 0,0-1,0 1,1-1,-1-1,1 1,0-1,-1 0,1-1,1 0,-1 0,-33-38,25 20</inkml:trace>
  <inkml:trace contextRef="#ctx0" brushRef="#br0" timeOffset="752.803">451 1016,'69'-49,"-1"-3,-3-3,29-34,-86 81,1-1,-1 0,-1 0,0-1,0 0,-1 0,0-1,-1 1,0-1,-1-1,0 1,-1 0,0-1,-1 0,0 0,-1 0,0 0,-1 0,0 0,-2-9,1 17,0 0,0 1,-1 0,1-1,-1 1,0 0,1-1,-1 1,-1 0,1 1,0-1,-1 0,0 1,1-1,-1 1,0 0,0 0,0 0,-1 0,1 0,0 1,-1 0,1-1,-1 1,1 0,-1 1,1-1,-1 1,0 0,1-1,-1 2,0-1,1 0,-1 1,0-1,1 1,-2 1,-6 0,0 1,0 0,1 1,-1 0,1 1,0 0,1 0,-1 1,1 1,0 0,-7 7,9-7,0 1,1 0,0 0,1 1,0 0,0 0,1 0,0 1,1-1,-3 10,5-16,1 0,-1 0,1 0,-1 0,1 0,0 0,0 0,0 0,0 0,0 0,1 0,0 0,-1-1,1 1,0 0,0 0,1 0,-1-1,1 1,-1-1,1 1,0-1,0 0,0 1,0-1,0 0,0 0,1-1,-1 1,0 0,1-1,0 1,-1-1,1 0,0 0,0 0,0 0,2 0,17 2,1 0,0-2,-1 0,1-2,0 0,0-2,-1 0,22-7,15-1,-57 10,-1 0,1 0,0 0,-1 1,1-1,0 0,0 1,-1-1,1 1,0 0,0-1,0 1,-1 0,1 0,0 0,0 1,0-1,0 0,-1 1,1-1,0 1,0-1,-1 1,1 0,0 0,-1 0,1 0,-1 0,1 0,-1 0,0 0,1 1,-1-1,0 1,0-1,0 1,0-1,0 1,0-1,0 1,-1 0,1-1,-1 1,1 0,-1 0,1 0,-1 1,-42 85,36-82,2 0,-1 1,1 0,0 0,0 0,1 1,0-1,0 1,1 0,0-1,0 1,1 0,0 0,0 1,1-1,0 0,0 0,1 2,18 14,-9-21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54,'1'14,"0"0,0-1,1 1,1-1,0 1,1-1,1 0,0 0,1-1,0 0,6 10,-9-17,0-1,0 0,0 0,0 1,1-2,0 1,0 0,0-1,0 0,0 0,1 0,-1 0,1-1,0 0,0 0,0 0,0 0,0-1,0 0,1 0,-1 0,0-1,0 0,1 0,-1 0,0-1,0 1,1-1,-1 0,0-1,1 0,5-3,-2-1,1-1,-1 1,0-1,0-1,-1 0,0 0,0 0,-1-1,0 0,0-1,-1 0,-1 0,1 0,-2 0,1-1,-2 0,1 0,-2 0,2-7,2-39,-6 32</inkml:trace>
  <inkml:trace contextRef="#ctx0" brushRef="#br0" timeOffset="252.48">508 111,'0'29,"0"9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174 232,'11'-1,"0"0,0-1,-1 0,1 0,-1-1,0-1,0 0,0 0,0-1,-1 0,1-1,-1 0,-1 0,1-1,-1 0,0 0,-1-1,2-2,-7 6,0 1,0-1,-1 0,1 1,-1-1,0 0,0 0,0 0,-1 0,1 0,-1 0,0 0,0 0,0 0,-1 0,1 0,-1 1,0-1,0 0,0 0,-1 0,0 1,1-1,-1 1,0-1,-1 1,1 0,0 0,-1 0,0 0,0 0,0 0,0 1,0-1,0 1,-1 0,1 0,-1 0,0 1,1-1,-1 1,0 0,0 0,0 0,0 1,0-1,0 1,0 0,0 0,0 0,-2 1,-7 2,1 0,0 1,0 1,0 0,0 1,1 0,-1 0,2 1,-1 1,1 0,0 0,1 1,0 0,0 1,1 0,0 0,1 1,-5 8,4-8,1 1,0 0,0 0,1 1,1-1,0 2,0-1,2 0,-1 1,2 0,0-1,1 1,0 0,1 0,0 0,1 0,1 0,1 3,0-11,1-1,0 1,0-1,0 0,1 0,0 0,0-1,0 0,0 0,1 0,-1 0,1-1,0 0,0 0,1-1,-1 0,0 0,1 0,-1-1,1 0,-1 0,1 0,0-1,-1 0,1-1,0 1,-1-1,1-1,-1 1,1-1,-1 0,0 0,4-2,27-13,0 0,-1-3,0-1,-2-1,-1-2,-1-2,-1-1,-1-1,1-4,-7 8</inkml:trace>
  <inkml:trace contextRef="#ctx0" brushRef="#br0" timeOffset="684.021">823 62,'-44'32,"2"2,1 2,2 2,1 1,-10 16,46-53,0-1,0 1,0 0,0-1,1 1,-1 0,1 0,-1 0,1 1,-1-1,1 0,0 0,0 1,0-1,1 1,-1-1,0 1,1-1,0 1,-1-1,1 1,0-1,0 1,1-1,-1 1,0-1,1 1,0-1,-1 1,1-1,0 1,0-1,0 0,1 0,-1 1,1-1,-1 0,1 0,-1 0,1-1,0 1,0 0,0-1,1 1,6 0,0-1,0-1,0 1,0-1,0-1,0 0,1 0,-2-1,1 0,0 0,0-1,-1 0,1-1,-1 0,0 0,0-1,-1 0,1 0,-1-1,0 0,0 0,-1-1,0 1,4-7,6-1,3-4,0-1,-2-1,0 0,-2-1,0 0,-1-2,1-3,-51 97,3 3,4 0,-11 46,24-55,3 0,4 1,1 1,4-1,3 9,2-56,0 0,2 0,0 0,1-1,1 1,1-1,0 0,1 0,4 5,9 3,-22-64,-7-2,-2 1,-1 0,-2 0,-1 2,-3 0,0 1,-3 0,-21-27,-2 18,121 43,71-57,-123 45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8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1,'11'178,"2"-53,-6 2,-8 116,-1-88,3 9,-2-163,1 0,0 1,0-1,0 0,-1 0,1 0,0 0,1 0,-1 0,0 0,0 0,0 0,1 0,-1 0,0 0,1 0,-1 0,1 0,-1 0,1 0,0 0,-1 0,1-1,0 1,-1 0,1 0,0-1,0 1,0 0,0-1,0 1,0-1,0 1,0-1,0 0,0 1,0-1,0 0,0 0,0 0,0 0,0 0,0 0,0 0,0 0,0 0,0 0,1 0,-1-1,0 1,0 0,0-1,0 1,-1-1,1 1,0-1,0 0,0 1,0-1,0 0,-1 0,1 1,0-1,0-1,152-204,-128 178,1 0,1 2,1 1,2 2,22-14,-50 35,1-1,-1 1,1 1,-1-1,1 0,0 1,0-1,-1 1,1 0,0 0,0 0,1 0,-1 1,0-1,0 1,0 0,0-1,0 2,1-1,-1 0,0 1,0-1,0 1,0 0,0 0,0 0,0 0,0 1,0-1,-1 1,1 0,0-1,-1 1,0 1,1-1,-1 0,0 0,0 1,0-1,0 1,-1 0,1 0,-1-1,0 1,1 0,-1 0,0 3,0 6,-1 0,0-1,-1 1,0 0,-1 0,0-1,-1 1,-1-1,1 0,-2 0,0 0,0 0,-2 1,-21 59,27-70,0 0,1 0,-1 0,1 0,-1 0,1 0,-1 1,1-1,0 0,0 0,0 0,0 0,0 1,0-1,0 0,0 0,0 0,0 1,0-1,1 0,-1 0,1 0,-1 0,1 0,-1 0,1 0,-1 0,1 0,0 0,0 0,-1 0,1 0,0 0,0-1,0 1,0 0,0-1,0 1,0-1,0 1,0-1,1 1,-1-1,0 0,0 1,0-1,0 0,1 0,-1 0,0 0,0 0,0 0,0 0,1-1,-1 1,0 0,0-1,0 1,0 0,0-1,0 0,0 1,0-1,0 0,0 1,0-1,0 0,0 0,21-14,0-1</inkml:trace>
  <inkml:trace contextRef="#ctx0" brushRef="#br0" timeOffset="802.026">988 622,'-11'6,"-6"1,0 2,1 0,0 1,0 0,1 2,1-1,0 2,0 0,1 1,1 0,0 1,1 0,1 1,-1 2,10-16,0 0,0 0,0 1,0-1,1 0,-1 0,1 1,-1-1,1 0,0 1,0-1,0 0,0 1,0-1,0 0,1 1,-1-1,1 0,0 0,0 1,0-1,0 0,0 0,0 0,0 0,1 0,-1 0,1-1,-1 1,1 0,0-1,-1 1,1-1,0 1,0-1,0 0,0 0,1 0,-1 0,0 0,0-1,0 1,1-1,-1 1,0-1,1 0,-1 0,0 0,1 0,-1 0,0-1,1 1,-1-1,0 1,1-1,0 0,16-9,-1-1,0-1,0 0,-1-2,-1 0,0 0,-1-2,-1 0,0 0,8-14,-12 17,38-45,-48 57,1 1,-1-1,1 1,-1-1,1 0,-1 1,1-1,-1 1,1-1,-1 1,1 0,0-1,-1 1,1 0,0-1,-1 1,1 0,0 0,-1-1,1 1,0 0,-1 0,1 0,0 0,0 0,-1 0,1 0,0 0,0 0,-1 1,1-1,0 0,-1 0,1 1,0-1,-1 0,1 1,0-1,-1 1,1-1,-1 0,1 1,-1 0,1-1,-1 1,1-1,-1 1,0-1,1 1,-1 0,0-1,1 1,-1 0,0 0,0-1,17 50,-13-36,3 11,-3-12,-1-1,1 1,1 0,1-1,0 0,0 0,1-1,0 1,1-1,3 2,-10-12,0 0,1 0,-1 0,1-1,-1 1,1 0,-1-1,1 1,-1-1,1 1,-1-1,1 0,0 0,-1 0,1 0,-1 0,1 0,0 0,-1 0,1-1,0 1,-1 0,1-1,-1 0,1 1,-1-1,0 0,1 0,-1 0,1 0,-1 0,0 0,0 0,0 0,0 0,0 0,1-2,34-52,-13 0,-17 37,1 1,1-1,0 1,2 1,0 0,0 0,3-1,-12 16,-1 0,1 0,0 0,-1 0,1 0,0 0,0 1,0-1,-1 0,1 1,0-1,0 0,0 1,0-1,0 1,0-1,1 1,-1 0,0 0,0-1,0 1,0 0,0 0,0 0,0 0,1 0,-1 0,0 0,0 1,0-1,0 0,0 1,0-1,0 1,0-1,0 1,0-1,0 1,0 0,0-1,0 1,0 0,-1 0,1 0,0-1,0 1,-1 0,1 0,-1 0,1 0,-1 1,22 58,-20-54,41 146,-43-150,1 0,-1-1,1 1,-1 0,1 0,0-1,0 1,-1-1,1 1,0-1,1 1,-1-1,0 1,0-1,1 0,-1 0,0 0,1 1,-1-1,1-1,0 1,-1 0,1 0,0-1,-1 1,1-1,0 1,0-1,-1 0,1 1,0-1,0 0,0 0,-1-1,1 1,0 0,0 0,0-1,-1 1,1-1,0 0,-1 0,1 1,0-1,-1 0,1 0,-1 0,0-1,1 1,-1 0,0 0,0-1,1 1,-1-1,0 1,-1-1,2 0,121-198,-115 188</inkml:trace>
  <inkml:trace contextRef="#ctx0" brushRef="#br0" timeOffset="1132.359">1919 791,'45'-26,"-2"-2,-1-1,-1-3,21-21,-16-16,-45 67,0 0,0 0,-1 1,1-1,-1 0,1 0,-1 0,0 0,1 0,-1 0,0 0,0 0,-1 0,1 0,0 0,-1 0,1 0,-1 1,1-1,-1 0,0 0,0 0,0 1,0-1,0 1,0-1,-1 0,1 1,0 0,-1-1,1 1,-1 0,0 0,1 0,-1 0,0 0,1 0,-1 0,-2 0,-2 1,-1-1,1 2,0-1,-1 1,1 0,0 0,-1 0,1 1,0 0,0 0,0 1,1-1,-1 1,1 1,-1-1,1 1,-3 3,6-6,-9 7,0 0,0 1,1 0,0 1,0 1,1-1,1 1,0 1,0-1,1 2,1-1,0 1,0-1,2 1,-2 5,6-13,-1 0,1 0,0 0,0 0,0 0,1 0,0 0,0 0,0 0,1-1,-1 1,1 0,0-1,1 1,-1-1,1 0,0 1,0-1,0-1,0 1,1 0,0-1,-1 0,3 2,105 61,-25-45,-61-19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0,'0'39,"-5"36,-1 10,0-4,1-6,1-12,2-11,1-10,1-7,0-5,0-3,0-1,0 0,-4-5,-2-5</inkml:trace>
  <inkml:trace contextRef="#ctx0" brushRef="#br0" timeOffset="244.395">1 339,'28'0,"35"0,10 0,-2 0,-4 0,-8 0,-14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8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1,'10'5,"7"6,6 1,0 4,0-1,0-4,3-2,0 0,1 1,1-3,0-2,1-2,-1-2,-4-5,-7-7,-6-2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0,'17'256,"6"26,-9-264,0-45,-7 10</inkml:trace>
  <inkml:trace contextRef="#ctx0" brushRef="#br0" timeOffset="585.239">311 114,'-47'39,"18"-17,1 3,1 0,1 1,1 2,-5 10,28-36,0 0,0 0,0 1,0-1,1 1,-1-1,1 1,0 0,0-1,0 1,0 0,0 0,1 0,-1 0,1 0,0-1,0 1,0 0,0 0,0 0,1 0,-1 0,1 0,0 0,0-1,0 1,0 0,0 0,1-1,-1 1,1-1,-1 0,1 1,0-1,0 0,0 0,1 0,-1 0,0 0,1-1,1 2,58 28,-50-27,0 2,0-1,-1 1,1 1,-1 0,-1 1,0 0,8 8,10 42,-21-52,0-6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1,'-3'0,"0"-1,0 1,0 0,0 0,-1 0,1 1,0-1,0 1,0-1,0 1,0 0,0 0,0 1,0-1,1 1,-1-1,0 1,1 0,-1 0,1 0,0 0,-1 0,1 1,0-1,0 1,1-1,-2 3,-12 14,2 0,0 0,1 2,1-1,1 1,0 1,2 0,1 0,0 1,2 0,-2 22,4-36,1-1,1 1,0 0,0 0,1 0,0-1,0 1,1 0,0 0,1 0,0-1,0 1,1-1,0 1,1-1,-1 0,2 0,-1-1,1 1,0-1,0 0,1 0,6 6,83 31,-91-43,-1 0,1-1,-1 1,0-1,1 1,-1-1,1 0,-1 0,1-1,-1 1,1-1,-1 0,0 0,1 0,-1 0,0 0,0-1,0 1,0-1,0 0,0 0,0 0,-1 0,1-1,-1 1,1-1,-1 1,1-3,6-12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0,'-72'286,"72"-285,-3 9,0 0,0 0,1 1,0-1,1 1,1-1,-1 1,2 0,-1-1,1 1,1-1,0 1,2-8,-1 0,0 0,1-1,0 1,0-1,-1 0,1 0,1-1,-1 1,0-1,0 0,1 0,-1 0,0-1,1 1,-1-1,0 0,1 0,-1-1,1 1,-1-1,0 0,0 0,1-1,-1 1,0-1,0 0,0 0,0 0,-1 0,1-1,2-1,11-3,1 2,-4 3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23,'34'-5,"21"-1,5 0,-7 1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0,'-17'26,"1"1,2 0,1 1,1 0,-4 16,-30 103,26-60,20-86,-1 1,1-1,0 1,0-1,0 0,0 1,0-1,0 1,1-1,-1 1,0-1,1 0,-1 1,1-1,-1 1,1-1,0 0,0 0,-1 0,1 1,0-1,0 0,0 0,0 0,1 0,-1 0,0 0,0-1,0 1,1 0,-1-1,0 1,1-1,-1 1,0-1,1 0,-1 1,1-1,-1 0,1 0,-1 0,1 0,-1 0,1 0,-1-1,0 1,1 0,0-1,74-14,-4-15,-52 24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77,'2'6,"0"-1,0 0,1 1,0-1,0 0,0 0,0-1,1 1,0-1,0 0,0 0,1 0,-1 0,1-1,0 0,0 0,0 0,1 0,-1-1,0 0,1 0,0-1,-1 1,1-1,0 0,0-1,-1 1,1-1,0-1,0 1,0-1,0 0,-1 0,1 0,0-1,-1 0,1 0,-1 0,0-1,0 0,0 0,0 0,0-1,-1 1,1-1,-1 0,0-1,0 1,-1-1,1 1,-1-1,2-5,-4 8,0-1,0 1,0 0,-1-1,1 1,-1-1,1 1,-1-1,0 1,0-1,0 0,0 1,-1-1,1 1,-1-1,0 1,1-1,-1 1,0 0,0-1,-1 1,1 0,0 0,-1 0,1 0,-1 0,0 0,0 0,1 1,-1-1,0 0,-1 1,1 0,0-1,0 1,-3-1,-2-1,0 0,0 1,-1 0,1 0,-1 0,0 1,1 1,-1-1,0 1,1 0,-8 1,-11 4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0,'25'63,"-3"0,-2 2,-3 0,-4 1,-2 0,-2 6,-9-62,1 1,-2-1,0 0,0 0,-1 1,0-1,-1 0,0-1,0 1,-1 0,0-1,-1 0,0 0,-1 0,1-1,-2 1,1-1,-1-1,0 1,-1-1,0-1,-4 4,-5 1,3-1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1,'-10'0,"0"0,1 1,-1 0,0 1,0 0,1 1,-1 0,1 0,0 1,0 0,0 0,0 1,1 1,0-1,0 1,0 1,1-1,-7 9,13-14,0 0,0 1,1-1,-1 1,1 0,-1-1,1 1,-1-1,1 1,0 0,0-1,0 1,0 0,0-1,0 1,0 0,0-1,1 1,-1 0,1-1,-1 1,1-1,0 1,-1-1,1 1,0-1,0 1,0-1,0 0,0 1,1-1,-1 0,0 0,0 0,1 0,-1 0,1 0,-1-1,1 1,-1 0,1-1,-1 1,1-1,0 1,-1-1,1 0,0 0,-1 0,1 0,30 19,-32-16,1 0,-1 0,0 0,-1-1,1 1,0 0,-1 0,1 0,-1 0,0 0,0-1,0 1,0 0,-1-1,1 1,-1-1,0 1,1-1,-1 0,0 0,0 0,0 0,-1 0,1 0,0 0,-1-1,1 1,-3 0,-2 4,5-5,0 0,1 0,-1 0,1-1,-1 1,1 1,0-1,-1 0,1 0,0 0,0 1,0-1,0 0,0 1,0-1,0 1,0 0,0-1,1 1,-1 0,1-1,-1 1,1 0,0-1,0 1,0 0,0 0,0-1,0 1,0 0,0 0,1-1,-1 1,1 0,-1 0,1-1,0 1,-1-1,1 1,0-1,0 1,0-1,0 1,1-1,-1 0,0 0,0 0,1 1,0-1,4 1,-1-1,1 1,0-1,0-1,0 1,0-1,0 0,0 0,0-1,0 1,0-1,0-1,0 1,3-2,11-4</inkml:trace>
  <inkml:trace contextRef="#ctx0" brushRef="#br0" timeOffset="418.165">438 57,'-7'5,"-1"0,1 0,1 1,-1-1,1 2,0-1,0 1,0 0,1 0,0 0,1 0,0 1,0 0,0 0,1 0,0 1,1-1,0 1,0-1,1 5,2-9,1 1,0-1,1 0,-1 0,1 0,0 0,0 0,0 0,0-1,1 1,-1-1,1 0,0 0,0-1,0 1,0-1,0 0,1 0,-1 0,1 0,-1-1,1 0,0 0,0 0,-1-1,1 1,0-1,0 0,0-1,-1 1,1-1,0 0,0 0,-1 0,1-1,-1 0,1 1,-1-2,0 1,3-2,0 0,1-1,-1 0,0-1,0 1,0-1,-1 0,0-1,0 0,-1 0,0 0,0 0,0-1,-1 0,0 0,-1 0,0-1,0 1,-1-1,0 1,0-1,-1 0,0 0,-1-3,0 10,0-1,0 0,0 1,-1-1,1 1,-1 0,0-1,0 1,0-1,0 1,0 0,0 0,0 0,-1 0,1 0,-1 0,0 0,1 0,-1 0,0 1,0-1,0 1,0-1,-1 1,0-1,-15-5</inkml:trace>
  <inkml:trace contextRef="#ctx0" brushRef="#br0" timeOffset="767.43">467 198,'14'19,"10"12,1 4,0-3,-3-2,-6-6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1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 76,'-6'184,"-8"-1,-7 0,-9-1,-11 15,1-98,23-147,15 20</inkml:trace>
  <inkml:trace contextRef="#ctx0" brushRef="#br0" timeOffset="229.847">11 221,'-1'-2,"0"1,0-1,0 1,0-1,0 1,0-1,0 0,1 0,-1 1,1-1,-1 0,1 0,0 0,0 1,-1-1,1 0,1 0,-1 0,0 0,0 0,1 1,-1-1,1 0,-1 0,1 1,0-1,0 0,0 1,0-1,0 1,0-1,0 1,0-1,1 1,-1 0,0-1,1 1,-1 0,1 0,0 0,-1 1,1-1,0 0,-1 0,1 1,1-1,83-36,30 8,2 4,0 6,23 3,-101 11,354-14,-379 19</inkml:trace>
  <inkml:trace contextRef="#ctx0" brushRef="#br0" timeOffset="786.655">931 559,'-3'0,"-1"0,1 0,0 1,0-1,-1 1,1 0,0 0,0 0,0 0,0 0,0 1,0 0,0-1,0 1,1 0,-1 0,0 0,1 1,0-1,0 1,0-1,0 1,0 0,0 0,1 0,-1 0,1 0,0 0,0 0,0 0,0 0,0 1,1-1,-1 0,1 0,0 1,0-1,1 0,-1 1,1-1,-1 0,1 1,0 6,1 0,-1 0,2 0,0 0,0 0,0-1,2 1,-1-1,1 0,0 0,1 0,0-1,5 5,-5-8,0 0,0 0,1-1,0 0,0 0,0 0,0-1,0 0,1-1,0 0,-1 0,1-1,0 1,0-2,0 1,0-1,0 0,-1-1,1 0,0 0,0-1,0 0,-1 0,1 0,-1-1,0-1,0 1,0-1,0 0,0-1,-1 1,0-1,0-1,0 1,-1-1,0 0,0 0,0 0,-1-1,0 0,0 0,-1 0,2-5,1 4,-2 0,1 0,-1-1,0 1,-1-1,0 0,0 0,-1 0,0 0,-1 0,0 0,0-1,-1 1,0 0,-1-1,0 1,0 0,-1 0,-2-5,-6-2</inkml:trace>
  <inkml:trace contextRef="#ctx0" brushRef="#br0" timeOffset="1116.65">1342 704,'9'3,"-1"0,1-1,-1 0,1 0,0-1,0 0,0-1,-1 0,1 0,0-1,0 0,0 0,-1-1,1 0,-1-1,1 0,-1 0,5-3,73-42,-84 46,-1 1,1 0,0-1,0 1,-1-1,1 1,-1-1,1 0,-1 0,0 1,0-1,0 0,0 0,0 0,0 0,0-1,-1 1,1 0,-1 0,0 0,1-1,-1 1,0 0,0 0,0 0,-1-1,1 1,0 0,-1 0,0 0,1 0,-1-1,0 1,0 0,0 1,0-1,-1 0,1 0,0 0,-1 1,-1-2,-1 2,0 0,-1 0,1 0,0 0,-1 1,1 0,-1 0,1 0,-1 0,1 1,0 0,-1 0,1 0,0 0,-1 1,1-1,0 1,0 0,0 1,1-1,-1 1,0-1,1 1,0 0,0 0,0 1,0-1,0 1,0-1,1 1,0 0,0 0,0 0,0 0,0 4,-3-3,2 1,-1 0,0 0,1 1,1-1,-1 1,1-1,0 1,0 0,1 0,0-1,0 1,0 0,1 0,0 0,1 0,0 0,0 0,0 0,1 0,0 0,0-1,0 1,1-1,0 0,1 1,-1-1,1-1,0 1,1 0,-1-1,1 0,0 0,0-1,1 1,-1-1,1 0,0-1,0 1,1-1,-1 0,1-1,-1 1,1-1,0-1,1 1,19 0,-3-4</inkml:trace>
  <inkml:trace contextRef="#ctx0" brushRef="#br0" timeOffset="1496.639">2140 414,'-14'3,"1"1,-1 0,1 1,0 0,0 1,0 1,1 0,0 0,0 1,1 1,-4 3,6-5,4-4,-1 1,0 0,1 0,0 1,0-1,0 1,1 0,0 0,-1 1,2 0,-1-1,1 1,0 0,0 0,0 1,1-1,0 1,1-1,-1 1,1-1,0 1,1 0,0 0,0-1,1 7,3-8,1-1,0-1,0 1,0-1,0 0,1 0,0 0,-1-1,1 1,0-2,0 1,0 0,0-1,0-1,0 1,0-1,1 0,-1 0,0 0,0-1,0 0,0 0,0-1,0 0,19 0,-17 2,-7-1,1 0,0 0,0 0,0 0,0 1,-1-1,1 0,0 1,0 0,0-1,0 1,0 0,0 0,0 0,0 0,0 0,0 1,0-1,0 1,0-1,0 1,0 0,0-1,0 1,-1 0,1 0,0 0,-1 1,1-1,0 0,-1 1,0-1,1 1,-1-1,0 1,0 0,0-1,0 1,0 0,0 0,0 0,-1 0,1 0,-1-1,1 1,-1 0,0 0,0 0,0 1,0-1,0 0,0 0,-8 10,-1-1,0 0,-1-1,1 1,-2-2,0 0,0 0,-1-1,1 0,-2-1,1 0,-1-1,10-4,1 0,-1 0,1-1,-1 1,0-1,0 1,0-1,0 0,0 0,0 0,0-1,0 1,0-1,0 0,0 1,0-1,0-1,0 1,-1 0,1-1,0 0,0 1,-1-2,2-7</inkml:trace>
  <inkml:trace contextRef="#ctx0" brushRef="#br0" timeOffset="2226.583">2576 559,'-70'-8,"61"10,0 0,0 1,0 0,1 1,-1 0,1 1,0-1,0 1,0 1,1 0,0 0,0 0,1 1,-1 0,-2 5,6-9,0 1,1-1,-1 1,1 0,0 0,0 0,1 0,-1 0,1 0,0 1,0-1,0 0,0 1,1-1,0 0,0 1,0-1,0 1,1-1,0 0,0 1,0-1,0 0,1 0,0 0,-1 0,1 0,1 0,-1 0,1-1,-1 1,1-1,0 0,0 0,2 1,-1 0,1 0,0-1,0 0,0 0,0 0,0-1,1 1,-1-1,1-1,-1 1,1-1,0 0,0 0,0-1,0 1,-1-1,1-1,0 1,0-1,0 0,0 0,-1-1,1 0,-1 0,1 0,-1 0,2-2,131-100,-124 90,-2-1,0-1,0 0,-1 0,-2-1,1-1,-2 1,0-1,-1-1,-1 0,-1 0,-1 0,0 0,-1-1,-2 1,0-1,-1 0,0 1,-2-1,0 1,-2-1,0 1,-1 0,0 0,-2 0,-1 1,0 0,-8-11,13 25,0 1,-1-1,1 1,-1 0,0 1,0-1,0 1,0-1,0 1,-1 0,1 1,-1-1,1 1,-1 0,0 0,1 0,-1 1,0 0,0 0,1 0,-1 0,0 1,1-1,-1 1,0 1,1-1,-1 1,1-1,-1 1,1 0,0 1,0-1,0 1,0 0,1 0,-1 0,1 0,-1 1,1-1,0 1,1 0,-1 0,1 0,-1 0,1 2,-9 9,1 1,0 0,1 0,1 1,1 0,0 0,1 1,1 0,1 0,0 0,2 0,0 1,1-1,0 1,2-1,0 1,1-1,2 4,-3-11,2 0,-1-1,1 0,0 1,1-1,1 0,-1-1,2 1,-1-1,1 0,0 0,1-1,0 1,1-2,-1 1,2-1,-1 0,1-1,0 0,0 0,0-1,1 0,0-1,0 0,0 0,1-1,-1 0,1-1,-1-1,1 1,5-1,-1-2,-1 0,1 0,0-2,0 1,-1-2,0 0,0-1,0 0,0-1,-1-1,0 0,3-3,8-5</inkml:trace>
  <inkml:trace contextRef="#ctx0" brushRef="#br0" timeOffset="3136.538">3180 414,'-93'42,"81"-35,1 0,0 1,1 1,0 0,0 0,0 1,2 0,-1 1,1 0,1 0,0 1,0 0,1 0,1 0,0 1,1 0,0 0,1 0,-2 11,5-22,0 1,0-1,0 1,0-1,0 0,0 1,1-1,-1 1,1-1,0 0,0 1,0-1,0 0,0 0,0 0,0 1,1-1,-1-1,1 1,-1 0,1 0,0 0,0-1,0 1,0-1,0 0,0 1,0-1,0 0,1 0,-1-1,0 1,1 0,-1-1,1 1,-1-1,0 0,1 0,-1 0,1 0,-1 0,1 0,-1-1,1 1,-1-1,0 0,1 1,-1-2,110-55,22-82,-134 140,0-1,0 0,0 1,0-1,0 1,0-1,0 1,1-1,-1 0,0 1,0-1,0 1,0-1,1 0,-1 1,0-1,0 0,1 1,-1-1,0 0,0 1,1-1,-1 0,0 0,1 1,-1-1,1 0,-1 0,0 1,1-1,-1 0,1 0,-1 0,0 0,1 0,-1 0,1 0,-1 0,1 0,-1 0,0 0,1 0,-1 0,1 0,-1 0,1 0,-1-1,0 1,1 0,-1 0,0 0,1-1,-1 1,1 0,-1 0,0-1,0 1,1 0,-1-1,0 1,0 0,1-1,-1 1,0-1,0 1,0 0,1-1,-1 1,0-1,3 49,-2-23,-1-21,-1-1,1 0,1 0,-1 0,0 1,1-1,-1 0,1 0,0 0,0 0,0 0,1 0,-1 0,1 0,0-1,-1 1,1 0,0-1,1 0,-1 1,0-1,1 0,-1 0,1 0,0-1,-1 1,1 0,0-1,0 0,0 0,0 0,0 0,0 0,0-1,1 1,-1-1,0 0,0 0,1 0,-1 0,0 0,0-1,0 0,0 0,0 1,0-2,0 1,0 0,0-1,0 1,0-1,1-1,7-8,-1 0,0-1,0 0,-2 0,1-1,-1 0,-1-1,-1 0,0 0,0-2,68-108,-77 189,-1-55,0-1,1 0,1 1,-1 0,1-1,1 1,0 0,0 0,1 0,1 0,-1 0,2 0,-1 0,1-1,1 1,0 0,0-1,1 0,0 0,0 0,1 0,3 4,-4-13,-1 0,0 0,1 0,-1 0,0-1,1 1,-1-1,0 0,1 0,-1 0,0 0,0-1,0 1,0-1,0 0,0 0,-1 0,1 0,0 0,-1-1,0 1,1-1,-1 1,0-1,-1 0,1 0,0 0,-1 0,0 0,1 0,-1-1,0 1,-1 0,1 0,-1-1,1 0,0 1,136-257,-61 170,-73 91,0 0,0 0,-1 1,1-1,0 1,0 0,-1 0,1 0,-1 0,0 0,0 1,1-1,-1 1,-1-1,1 1,0 0,-1 0,1 0,-1 0,0 0,0 0,0 0,0 0,-1 0,1 0,-1 1,0-1,0 0,0 0,0 0,-1 1,1-1,-1 0,0 0,1-1,6 87,-5 0,-3 0,-4-1,-11 49,15-113,-1 0,-1 0,-1 0,-2-1,0 0,-1 0,-1 0,-1-1,-1-1,-1 1,-1-2,-1 0,0-1,-2 0,0-1,-1-1,-15 12,32-28,-1 0,0 0,1-1,-1 1,0 0,0-1,1 1,-1 0,0-1,0 1,0-1,0 1,0-1,0 0,0 1,0-1,0 0,0 1,0-1,0 0,0 0,0 0,0 0,0 0,0 0,0-1,0 1,0 0,0 0,0-1,0 1,0 0,0-1,0 1,1-1,-1 0,0 1,0-1,0 1,1-1,-1 0,0 0,1 0,-1 1,0-1,1 0,-1 0,1 0,0 0,-1 0,1 0,0 0,-1 0,1 0,0 0,0 0,0 0,9-60,10 25,1 1,1 0,2 2,1 1,2 1,28-26,-25 24,-5 4,0 1,2 1,2 1,0 2,1 1,2 1,0 1,17-7,-21 16</inkml:trace>
  <inkml:trace contextRef="#ctx0" brushRef="#br0" timeOffset="4531.829">36 1406,'343'-35,"376"-92,381-25,-232 38,-529 87,485-59,-491 30,-317 48,-7 0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3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9,'-12'-3,"-1"1,0 0,0 1,1 1,-1 0,0 0,0 2,0-1,0 2,1 0,-12 4,12-3,0 0,0 1,1 1,0 0,0 0,0 1,1 1,0 0,0 0,1 1,0 0,1 0,0 1,0 0,1 1,0-1,1 1,0 1,1-1,1 1,-1 0,2 0,0 1,0-1,1 1,1-1,-1 13,4-18,0 0,0 0,0 0,1 0,0-1,1 1,0-1,-1 0,2 0,-1 0,1 0,0-1,0 0,1 0,-1 0,1-1,0 1,0-2,1 1,-1-1,1 1,0-2,-1 1,1-1,0 0,1-1,-1 1,0-1,0-1,6 1,-1 0,0-1,0-1,0 0,0-1,0 0,0 0,-1-2,1 1,-1-1,8-5,-9 6,14-6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12,'9'0,"14"0,7 0,3 0,1 0,-1 0,0 0,-2 0,-1 0,-1 0,-1 0,1 0,-6-5,-6-2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45,'62'-5,"31"-1,4 0,-10-4,-15 0,-19 2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50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284 117,'-18'17,"1"1,1 0,1 1,1 1,0 1,2 0,0 0,1 1,2 1,-1 2,8-21,1-1,0 0,0 1,0-1,0 1,1-1,-1 1,1-1,0 1,0-1,0 1,1-1,-1 1,1-1,0 1,0-1,0 1,0-1,0 0,1 0,0 0,0 1,-1-2,2 1,-1 0,0 0,0-1,1 1,0-1,-1 0,1 1,0-1,0-1,0 1,1 0,-1-1,0 1,0-1,1 0,-1 0,1-1,-1 1,18 0,-1-1,0 0,1-2,-1 0,0-1,0-2,0 0,-1 0,0-2,0-1,0 0,-1-1,0-1,-1-1,0 0,-1-2,0 1,-1-2,0 0,-1-1,-1 0,0-1,9-16,-19 26,0 1,0 0,0-1,-1 0,1 0,-1 1,-1-1,1 0,-1-1,0 1,-1 0,1 0,-1 0,-1 0,1-1,-1 1,0 0,0 0,-1 0,0 0,0 0,0 0,-1 1,1-1,-1 1,-1 0,1 0,-1 0,0 0,0 0,0 1,-1-1,0 1,1 1,-2-1,1 0,-8-2,-1 0,1 1,-1 0,0 1,0 0,-1 1,1 1,-1 0,-5 1,-13-1</inkml:trace>
  <inkml:trace contextRef="#ctx0" brushRef="#br0" timeOffset="246.248">1 202,'445'53,"-21"-20,-318-39,-82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0 291,'34'0,"15"0,5 0,-2 0,-6 0,-10-5,-11-1</inkml:trace>
  <inkml:trace contextRef="#ctx0" brushRef="#br0" timeOffset="251.672">197 150,'-9'48,"-4"20,1 4,3-5,7-15,4-11,1-13</inkml:trace>
  <inkml:trace contextRef="#ctx0" brushRef="#br0" timeOffset="1272.872">537 65,'-13'28,"1"1,1 0,2 1,1 1,1-1,2 1,-1 17,6-44,-1-1,0 0,1 1,-1-1,1 1,0-1,0 0,0 1,1-1,-1 1,1-1,0 0,0 1,0-1,0 0,0 0,1 0,-1 0,1 0,0 0,0 0,0-1,1 1,-1-1,0 1,1-1,0 0,-1 0,1 0,0 0,0 0,0-1,1 0,-1 1,0-1,0 0,1 0,-1-1,0 1,1-1,-1 0,1 0,-1 0,0 0,1 0,-1-1,1 0,-1 1,0-1,15-11,-1-1,-1-1,0 0,0-1,-2 0,0-1,3-6,2-1,-18 22,0-1,0 1,0-1,0 1,0-1,1 1,-1 0,1-1,-1 1,1 0,-1 0,1 0,0 0,-1 0,1 1,0-1,0 0,-1 1,1-1,0 1,0 0,0 0,0-1,0 1,-1 0,1 1,0-1,0 0,0 1,0-1,0 1,-1-1,1 1,0 0,0-1,-1 1,1 0,-1 0,1 1,-1-1,1 0,-1 0,0 1,1-1,-1 1,0-1,0 1,0-1,0 1,0 0,0 0,1 3,0-1,0 0,1 0,0 0,-1-1,1 1,1-1,-1 1,0-1,1 0,0-1,0 1,0 0,0-1,0 0,0 0,0 0,1-1,-1 1,1-1,-1 0,1 0,0-1,-1 1,1-1,0 0,-1-1,2 1,2-3,-1 1,1-1,-1-1,0 1,0-1,0-1,0 1,-1-1,0 0,0-1,0 1,0-1,-1 0,0-1,-1 1,1-1,-1 0,2-5,46-139,-27 70,-26 73,-3 5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0,'-9'29,"-9"14,0 5,-3-1,-2-4,-2-5,3-3,1-8,-1-9,3-2,0-4,3-4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1,'1'254,"-2"-251,1-1,0 1,-1-1,1 1,0 0,0-1,1 1,-1 0,0-1,1 1,0-1,0 1,0-1,0 1,0-1,0 0,0 1,1-1,-1 0,1 0,0 0,-1 0,1 0,0 0,0-1,0 1,0-1,1 1,-1-1,0 0,1 0,-1 0,1 0,-1 0,1 0,-1-1,1 1,0-1,-1 0,1 0,-1 0,1 0,0 0,-1 0,1-1,-1 0,1 1,0-1,-1 0,0 0,3-1,9-10,1 0,-2 0,0-2,0 0,-1 0,-1-1,7-13,15-18,-32 47,-1 0,0-1,0 1,0-1,0 1,0-1,0 1,1-1,-1 1,0-1,1 1,-1-1,0 0,0 1,1-1,-1 1,1-1,-1 0,0 1,1-1,-1 0,1 1,-1-1,1 0,-1 0,1 1,-1-1,1 0,-1 0,1 0,-1 0,1 0,0 0,-1 0,1 0,-1 0,1 0,-1 0,1 0,-1 0,1 0,-1-1,1 1,-1 0,1 0,-1 0,1-1,-1 1,1 0,-1-1,0 1,1 0,-1-1,1 1,-1-1,0 1,1-1,-1 1,0-1,0 1,1-1,-1 1,0-1,0 1,0-1,0 1,0-1,0 1,0-1,0 0,3 51,-3-36,0-11,0-1,0 1,1 0,-1-1,1 1,0-1,0 1,-1-1,2 1,-1-1,0 1,0-1,1 0,-1 0,1 0,0 0,0 0,0 0,0 0,0 0,0-1,0 1,0-1,1 0,-1 1,1-1,-1 0,1 0,-1-1,1 1,-1-1,1 1,0-1,-1 0,1 0,0 0,0 0,-1 0,1 0,-1-1,1 0,0 1,-1-1,1 0,-1 0,1 0,-1-1,0 1,0-1,1 0,7-3,-1-1,-1 0,1-1,-1 0,-1 0,1-1,-1 0,0 0,-1 0,0-1,0 0,-1-1,0 1,-1-1,0 0,0 0,-1 0,-1 0,1-1,-1-3,0-8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0,'0'568,"0"-568,0 1,-1 1,0-1,1 0,-1 0,1 0,0 0,-1 1,1-1,0 0,0 0,0 1,0-1,0 0,0 1,0-1,0 0,0 0,1 1,-1-1,0 0,1 0,-1 0,1 1,-1-1,1 0,0 0,0 0,-1 0,1 0,0 0,0 0,0 0,0-1,0 1,0 0,0-1,0 1,0 0,0-1,1 1,-1-1,0 0,0 1,1-1,-1 0,0 0,0 0,1 0,-1 0,0 0,0 0,1 0,-1 0,0 0,0-1,1 1,119-77,-120 76,1 1,-1-1,0 0,0 1,0-1,1 1,-1 0,0-1,1 1,-1 0,0 0,1-1,-1 1,1 0,-1 0,0 1,1-1,-1 0,0 0,1 1,-1-1,0 1,0-1,1 1,-1-1,0 1,0 0,0 0,0-1,0 1,0 0,0 0,0 0,0 0,0 0,0 1,0-1,-1 0,1 0,-1 0,1 1,20 64,-14-39,0-5,0-4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10 273,'-1'2,"0"0,0 0,0 0,0 0,0 0,0 0,0 1,1-1,0 0,-1 1,1-1,0 0,0 1,0-1,0 0,0 1,1-1,-1 0,1 0,-1 1,1-1,0 0,0 0,0 0,0 0,0 0,1 0,-1 0,1 0,-1 0,1-1,0 1,-1 0,1-1,0 0,0 1,0-1,0 0,0 0,0 0,1 0,-1 0,0-1,0 1,1-1,-1 0,0 1,1-1,-1 0,0 0,1 0,1-1,6 0,0-1,0 1,0-2,0 0,-1 0,1 0,-1-2,0 1,0-1,0 0,-1-1,0 0,0 0,0-1,-1 0,0 0,0 0,-1-1,0 0,0-1,-1 0,0 1,0-1,-1-1,0 1,-1-1,0 1,-1-1,1-7,-2 16,0 0,-1-1,1 1,-1-1,0 1,1 0,-1-1,0 1,0-1,0 1,0-1,0 1,0 0,0-1,0 1,-1-1,1 1,-1 0,1-1,-1 1,1 0,-1-1,0 1,0 0,1 0,-1 0,0-1,0 1,0 0,0 0,0 1,-1-1,1 0,0 0,0 0,-1 1,1-1,0 1,-1-1,1 1,0-1,-1 1,0 0,-62 11,-41 67,101-74,1 0,-1 0,1 0,0 1,0 0,0-1,1 1,-1 0,1 0,0 0,1 1,-1-1,1 0,0 1,0-1,1 1,0-1,0 1,0-1,0 1,1-1,1 3,0-2,0-1,0 1,1-1,0 0,0 0,1 0,-1 0,1 0,0-1,1 0,-1 0,1 0,-1 0,1-1,0 1,0-1,1-1,-1 1,1-1,-1 0,1 0,5 1,6 1,-1-2,1 1,0-2,-1 0,1-1,0-1,11-2,-10-1,0-1,1-1,-1 0,-1-1,0-1,0-1,0-1,-1 0,-1-1,0 0,0-2,-1 1,-1-2,0 0,8-11,-12 13,-1 0,0-1,0 0,-1-1,-1 0,-1 0,1 0,-2 0,0-1,-1 0,1-9,-4 21,0 1,-1 0,1-1,0 1,-1 0,1-1,-1 1,0 0,1 0,-1 0,0 0,0 0,-1 0,1 0,0 0,-1 0,1 0,-1 1,0-1,1 0,-1 1,0 0,0-1,0 1,0 0,0 0,0 0,0 0,-1 0,1 1,0-1,0 1,-1-1,1 1,0 0,-1 0,1 0,0 0,-1 0,1 1,0-1,-1 1,1-1,0 1,0 0,0 0,0 0,0 0,0 0,0 1,0-1,0 0,0 1,1 0,-1-1,0 1,1 0,0 0,-1 0,1 0,0-1,1-1,-1 1,1 0,-1 0,1 0,-1 0,1 0,0-1,-1 1,1 0,0 0,0 0,-1 0,1 0,0 0,0 0,0 0,0 0,1 0,-1 0,0 0,0 0,0 0,1 0,-1 0,0 0,1-1,-1 1,1 0,-1 0,1 0,0-1,-1 1,1 0,0 0,-1-1,1 1,0-1,0 1,0-1,0 1,-1-1,1 1,0-1,0 0,0 1,0-1,0 0,0 0,1 0,50 6,-49-7,0 0,1 0,0 0,-1 0,1 0,0 1,-1 0,1 0,0 0,-1 0,1 0,0 1,-1-1,1 1,-1 0,1 0,-1 1,1-1,-1 1,0-1,1 1,-1 0,0 0,0 1,0-1,-1 1,1-1,-1 1,1 0,-1 0,0 0,0 0,0 0,-1 1,1-1,-1 0,1 1,-1-1,0 1,0 3,-39 131,39-136,0 0,0 1,1-1,-1 0,0 0,1-1,-1 1,1 0,0 0,-1-1,1 1,0-1,0 1,0-1,0 0,0 0,1 0,-1 0,0 0,0 0,1-1,-1 1,0-1,1 1,-1-1,1 0,-1 0,0 0,1-1,-1 1,0 0,1-1,-1 1,0-1,1 0,-1 0,0 0,0 0,0 0,1-1,5 0,17-4</inkml:trace>
  <inkml:trace contextRef="#ctx0" brushRef="#br0" timeOffset="392.741">941 188,'11'5,"-1"0,1-1,0 0,0-1,0 0,0 0,1-2,-1 1,1-1,-1-1,1 0,-1-1,1 0,-1-1,0 0,1-1,-1 0,0 0,0-2,-1 1,0-1,1-1,-2 0,1 0,-1-1,0 0,0 0,0-1,-1-1,-1 1,1-1,-2 0,1-1,-1 0,0-1,-5 10,0-1,1 0,-1 1,0-1,0 0,-1 0,1 0,0 0,-1 0,1 0,-1 0,0 0,1 0,-1 0,0 0,0 0,0 0,-1 0,1 0,0 0,-1 0,1 0,-1 0,0 0,0 0,1 1,-1-1,-1 0,1 0,0 1,0-1,-1 1,1-1,0 1,-1-1,0 1,1 0,-1 0,0 0,1 0,-1 0,0 0,0 0,0 1,0-1,0 1,0-1,0 1,0 0,0 0,0 0,0 0,0 0,-1 0,-12 6,1 0,-1 0,1 1,1 1,0 1,0 0,0 0,1 2,1-1,-1 1,2 1,-9 11,9-12,0 1,1 1,0 0,1 0,0 0,1 1,1 0,0 1,1-1,-1 6,5-14,0 0,0 0,0 0,0 0,1 0,0 0,0 0,1 0,0 0,0 0,0 0,1-1,-1 1,2 0,-1-1,0 1,1-1,0 1,0-1,1 0,0-1,0 1,0-1,0 1,0-1,1 0,3 1,2 1,0 0,0-1,1 0,0-1,0 0,0-1,1 0,-1-1,1 0,0-1,0 0,17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1,'-3'38,"-2"0,-1 0,-2 0,-2-1,-4 8,5-13,-115 377,123-408,-1 1,1 0,0 0,0 0,0 0,0 0,0 0,0 1,1-1,-1 0,1 0,-1 0,1 1,0-1,0 0,0 1,0-1,0 0,1 0,-1 1,1-1,0 0,-1 0,1 0,0 0,0 0,0 0,0 0,1 0,-1 0,0 0,1 0,0-1,-1 1,1-1,0 1,0-1,-1 0,1 0,0 1,1-1,-1-1,0 1,0 0,0 0,0-1,1 1,-1-1,0 0,11-3,0 0,-1 0,1-2,-1 0,0 0,0-1,-1 0,1-1,-2 0,4-4,24-13,82-37,-119 60,-7 1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1,'-16'0,"0"0,0 2,0-1,1 2,-1 0,1 1,-1 1,1 0,1 1,-1 0,1 1,0 1,-1 1,14-9,0 1,0-1,0 0,0 0,-1 1,1-1,0 0,0 1,0-1,0 1,0 0,0-1,0 1,1 0,-1 0,0-1,0 1,0 0,1 0,-1 0,0 0,1 0,-1 0,1 0,-1 0,1 0,0 0,-1 0,1 1,0-1,0 0,0 0,0 0,0 0,0 0,0 1,0-1,0 0,0 0,1 0,-1 0,0 0,1 0,-1 0,1 0,-1 0,1 0,0 0,-1 0,1 0,0 0,0 0,0 0,-1-1,1 1,0 0,1 0,12 3,-12-4,0 0,0 0,0 1,0-1,0 0,0 1,1-1,-1 1,0 0,-1 0,1 0,0 0,0 0,0 0,0 0,-1 1,1-1,-1 1,1-1,-1 1,0 0,1-1,-1 1,0 0,0 0,0 0,0 0,0 0,-1 0,1 0,-1 0,1 0,-1 0,0 0,0 0,0 1,0-1,0 0,0 0,-1 0,-44 76,40-73,0 1,1-1,0 1,-1 0,2 1,-1-1,1 0,0 1,0 0,1 0,0 0,0 0,0 3,3-5,1-1,-1 1,1-1,0 1,0-1,0 0,0 0,1 0,0 0,0-1,0 1,0-1,0 1,1-1,0 0,-1 0,1-1,0 1,0-1,1 0,-1 0,0 0,1-1,-1 1,1-1,-1 0,1-1,0 1,-1-1,1 0,0 0,-1 0,1 0,0-1,-1 0,1 0,0-1,99-31,-86 24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3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31 538,'-5'11,"0"0,1 0,0 0,1 1,0-1,0 1,2 0,-1 0,2 0,0 0,0 0,1 0,0 0,2 3,-3-9,1-1,0 0,0 0,1 0,-1 0,1-1,0 1,1 0,-1-1,1 1,0-1,0 0,0 0,0 0,1 0,0-1,0 1,0-1,0 0,0 0,1-1,-1 1,1-1,-1 0,1 0,0 0,0-1,0 0,0 0,0 0,0 0,0-1,3 0,2-1,-1-1,1 0,-1 0,0-1,0 0,0 0,-1-1,1-1,-1 1,0-1,0-1,0 1,-1-1,0-1,0 1,-1-1,1 0,-2-1,6-7,-7 10,-1 0,0 0,0 0,0 0,-1-1,1 1,-1-1,-1 1,1-1,-1 0,0 0,0 0,-1 0,1 1,-1-1,-1 0,1 0,-1 0,0 0,0 0,-1 1,0-1,0 0,0 1,0 0,-1-1,0 1,0 0,-1 0,1 1,-1-1,-1 0,-3-2,0 1,0 0,0 1,-1-1,0 2,0-1,0 1,-1 1,1 0,-1 0,0 1,0 0,0 0,0 1,0 1,0 0,0 0,0 1,0 0,0 0,0 2,0-1,0 1,-2 1,-19 8</inkml:trace>
  <inkml:trace contextRef="#ctx0" brushRef="#br0" timeOffset="436.709">483 848,'12'-40,"3"0,0 1,3 0,1 2,2 0,1 1,17-20,-4 19,-34 37,-1-1,1 1,0-1,-1 1,1-1,-1 1,1-1,0 1,0 0,-1-1,1 1,0 0,-1 0,1-1,0 1,0 0,0 0,-1 0,1 0,0 0,0 0,0 0,-1 0,1 0,0 1,0-1,-1 0,1 0,0 1,0-1,-1 0,1 1,0-1,-1 1,1-1,-1 1,1-1,-1 1,1 0,-1-1,1 1,-1-1,1 1,-1 0,1-1,-1 1,0 0,0 0,1-1,-1 1,0 0,0 0,0 0,0-1,0 1,0 0,19 114,-15-108,0 0,1 0,-1-1,2 1,-1-1,1 0,0-1,0 0,0 0,1 0,0 0,0-1,0 0,0-1,0 0,1 0,0 0,0-1,-1 0,1-1,0 0,1 0,-1 0,0-1,0-1,0 1,0-1,0 0,0-1,0 0,0 0,-1-1,1 0,-1-1,1 1,-1-1,-1 0,1-1,0 0,-1 0,0 0,0-1,-1 0,1 0,-1-1,18-37,-16 21</inkml:trace>
  <inkml:trace contextRef="#ctx0" brushRef="#br0" timeOffset="685.611">1499 397,'-25'20,"1"1,1 0,1 2,1 1,1 1,1 0,1 1,-5 14,21-37,0-1,1 1,-1-1,1 1,0 0,0 0,0-1,0 1,1 0,-1 0,1 0,-1 0,1 0,0 0,0 0,1 0,-1 0,0 0,1 0,0 0,0 0,0 0,0-1,0 1,0 0,1-1,0 1,-1-1,1 1,0-1,0 0,0 0,0 0,1 0,-1 0,3 2,10 3,0 0,1-1,0-1,0 0,1-2,-1 1,1-2,-1 0,1-1,0-1,0 0,0-1,-1-1,1-1,0-1,11-2,-4 0</inkml:trace>
  <inkml:trace contextRef="#ctx0" brushRef="#br0" timeOffset="1349.139">1753 708,'27'0,"1"-1,-1 0,0-2,1-2,-1 0,-1-2,1 0,-1-2,-1-1,12-7,-30 13,-1-1,0 1,0-1,0-1,-1 1,1-1,-1 0,-1 0,1 0,-1-1,0 0,-1 1,1-1,-1-1,0-1,-2 6,0-1,0 0,0 1,-1-1,1 0,-1 1,0-1,0 0,0 0,0 1,-1-1,0 0,1 1,-1-1,-1 1,1-1,0 1,-1-1,0 1,0 0,0 0,0 0,0 0,-1 0,1 0,-1 0,0 1,1 0,-1-1,-1 1,-1-1,0 1,1 0,-1 0,0 0,0 1,0 0,0 0,0 0,-1 1,1-1,0 1,0 0,0 1,0-1,0 1,0 0,0 1,0-1,0 1,0 0,0 0,1 0,-1 1,-3 2,-91 81,91-76,0 1,1-1,0 1,0 1,1-1,1 1,0 0,1 1,-2 9,5-18,0 0,0 0,1 0,0 0,-1 1,2-1,-1 0,0 0,1 1,0-1,0 0,0 0,0 0,1 0,0 0,-1 0,2-1,-1 1,0-1,1 1,-1-1,1 0,0 0,0 0,0 0,1 0,-1-1,1 1,-1-1,1 0,2 1,14 5,0-1,0 0,1-2,0 0,0-2,0 0,1-1,-1-1,1-1,-1-1,0-1,1-1,-1-1,0 0,-1-2,1 0,-1-2,0 0,-1-1,0-1,16-11,-35 21,28-14,-1-1,-1-1,0-1,-1-1,-1-2,-1 0,8-11,-19 19,0 0,-1-2,-1 1,0-1,-1-1,-1 1,0-2,-1 1,0-1,-2 0,4-14,-8 29,-1-1,0 0,1 0,-1 1,0-1,0 0,0 0,0 0,-1 1,1-1,0 0,-1 0,1 1,-1-1,1 0,-1 1,0-1,0 1,0-1,0 1,0-1,0 1,0 0,0-1,-1 1,1 0,0 0,-1 0,1 0,-1 0,1 0,-1 0,0 1,1-1,-1 0,0 1,1 0,-1-1,0 1,0 0,1 0,-1 0,0 0,0 0,0 0,1 0,-2 1,-83 24,79-22,0-1,1 1,-1 0,1 1,0 0,0 0,0 0,1 0,-1 1,1 0,0 0,0 1,1-1,-1 1,1 0,1 0,-1 0,1 1,0-1,-1 5,6-7,-1 0,1 0,0-1,0 1,1-1,-1 1,1-1,0 0,0 0,0 0,0 0,0-1,0 1,1-1,-1 0,1 0,0 0,0 0,0-1,-1 0,1 1,1-1,-1-1,0 1,0-1,0 1,0-1,1 0,27 4,-15-3,0 1,-1 1,1 0,-1 1,1 1,-1 1,0 0,-1 1,7 4,-18-8,0 1,-1-1,0 1,0 0,0 0,0 0,-1 0,1 0,-1 1,0-1,0 1,-1-1,1 1,-1 0,0-1,0 1,-1 0,1 0,-1 0,0 0,-1 0,1 1,-23 106,17-92</inkml:trace>
  <inkml:trace contextRef="#ctx0" brushRef="#br0" timeOffset="1852.15">2881 877,'288'-338,"-266"312,-12 43,-11 20,9 111,-7-142,1-1,-1 0,1 0,0 0,0 0,1-1,0 1,-1-1,1 1,1-1,-1 0,1 0,0 0,-1-1,2 1,-1-1,0 0,1 0,-1 0,1-1,0 0,0 0,0 0,0 0,0-1,1 1,2-1,1-1,-1 1,1-1,-1 0,1-1,-1 0,0-1,1 1,-1-2,0 1,0-1,0 0,0-1,-1 0,1 0,-1-1,0 1,0-2,-1 1,0-1,1-1,5-4,-1 0,0-2,-1 1,-1-1,0-1,-1 1,0-2,-1 1,-1-1,4-13,-7 18,0 0,-1 0,0 0,-1 0,-1 0,1-1,-2 1,1 0,-1-1,-1 0,-4-13</inkml:trace>
  <inkml:trace contextRef="#ctx0" brushRef="#br0" timeOffset="2615.536">3757 679,'30'-2,"0"-1,0-2,0-1,-1-1,1-2,12-5,61-48,-100 60,-1 0,0-1,1 1,-1 0,-1-1,1 1,0-1,0 0,-1 0,0 1,0-1,1 0,-2 0,1 0,0 0,0 0,-1-1,0 1,0 0,0 0,0 0,0 0,0 0,-1 0,0 0,0-1,1 2,-2-1,1 0,0 0,-1 0,1 0,-1 1,0-1,1 1,-3-3,-3 0,0 1,0-1,0 1,0 1,-1-1,0 1,1 1,-1-1,0 1,0 1,0 0,-1 0,1 0,0 1,0 0,0 1,-1-1,1 2,0-1,0 1,0 0,0 1,1 0,-1 0,1 1,-1 0,1 0,-1 1,1-1,0 0,0 0,0 0,1 1,-1 0,1 0,0 1,1 0,-1 0,1 0,1 0,-1 1,1 0,0 0,0 0,1 0,0 1,0-1,1 1,0 0,0 0,1 0,0 0,0 0,1 0,0 0,1 0,-1 0,2 0,-1 0,1 0,0 0,1-1,0 1,0-1,0 1,1-1,0 0,1-1,-1 1,1-1,1 0,0 2,9 1,1-1,-1 0,1-1,1 0,-1-2,1 0,0 0,0-2,0 0,1-1,-1-1,1 0,-1-2,1 0,-1-1,0 0,0-2,0 0,0 0,0-2,13-6,-6 2,0 0,-1-2,-1-1,0 0,-1-2,0 0,15-16,-16 13</inkml:trace>
  <inkml:trace contextRef="#ctx0" brushRef="#br0" timeOffset="3168.735">4491 481,'-20'16,"1"1,1 1,1 1,1 0,0 1,1 0,1 2,2-1,0 2,-3 8,14-28,-1 0,1 0,0 0,0 0,0 1,1-1,-1 0,1 0,-1 1,1-1,0 0,1 1,-1-1,0 0,1 0,0 1,0-1,0 0,0 0,0 0,1 0,-1 0,1 0,0 0,0-1,0 1,0-1,0 1,1-1,-1 0,1 0,-1 0,1 0,0 0,0-1,0 1,0-1,0 0,0 1,0-2,2 2,9 1,1-1,-1 0,1-1,-1 0,1-1,-1-1,1 0,-1-1,0-1,1 0,-1-1,-1 0,1-1,0-1,-1 0,0-1,2-2,12-8,0-1,-1-1,-2-1,0-1,-1-1,-1-1,7-11,-12 14,-1 0,-2-2,0 1,-1-2,-1 0,-1-1,-1 0,-1 0,-1-1,-1 0,-2 0,2-18,-9-106,1 143,0-1,-1 1,0-1,0 1,-1 0,0 0,0 0,0 0,-1 0,1 1,-1 0,-1 0,1 0,-1 0,0 0,0 1,0 0,-1 0,1 0,-7-2,4 3,0-1,0 1,-1 1,1 0,-1 0,0 1,1 0,-1 0,0 1,0 0,0 1,0 0,1 0,-1 1,0 0,1 0,0 1,-1 0,1 1,0 0,1 0,-1 1,1-1,-1 2,2-1,-1 1,-3 4,-4 3,2 0,0 1,0 1,1 0,1 1,0 0,2 0,0 1,0 0,2 0,0 1,-3 14,6-13,1-1,1 1,0-1,1 1,1-1,1 1,1-1,0 0,2 1,0-2,0 1,2-1,0 0,1 0,1 0,1-2,0 1,1-1,0 0,1-1,1-1,7 7,17 9,1-2,1-1,2-2,0-2,1-2,2-1,23 6,-44-16,63 27,-92-44,5-1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62,'-13'12,"0"0,0 1,2 0,-1 0,2 1,0 1,0 0,2 0,0 1,0 0,2 1,0-1,1 1,0 0,0 13,4-28,1 1,0 0,0-1,0 1,1-1,-1 1,1-1,-1 1,1 0,0-1,0 0,0 1,0-1,1 0,-1 1,1-1,-1 0,1 0,0 0,-1 0,1-1,0 1,0 0,1-1,-1 1,0-1,0 0,1 0,-1 0,1 0,-1 0,1 0,-1-1,1 1,-1-1,1 0,0 1,-1-1,1-1,-1 1,1 0,1-1,109-31,-103 28,0-1,0 0,-1-1,0 0,0-1,0 1,-1-2,1 1,-2-1,1-1,-1 1,-1-1,0 0,0-1,0 1,-1-1,-1 0,0-1,0 1,-1-1,0 0,-1 0,0 1,-1-1,0-1,-1 1,0 0,-1 0,0 0,-1-5,-1 11,0 1,0 0,0 0,0 0,-1 0,0 0,0 0,0 1,0 0,0 0,0 0,-1 1,0-1,1 1,-1 0,0 0,0 1,0-1,0 1,-1 0,1 1,0-1,0 1,-1 0,1 0,0 1,0-1,0 1,-1 0,1 1,0-1,1 1,-1 0,0 1,0-1,1 1,-1-1,1 2,-16 8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1,'5'10,"6"7,2 6,3 0,-2-1,-2 2,1-3,-1-1,1-4,0 1,1-3,-1-4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11,'33'5,"22"-4,5-1,-3-1,-5 0,-12-6,-13 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39,'39'-4,"21"-7,7-2,-10 2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1,'-138'21,"133"-19,0-1,0 2,0-1,0 0,0 1,0 0,1 0,-1 1,1-1,0 1,0 0,0 0,1 0,-1 1,1-1,0 1,0 0,1 0,-1 0,1 0,0 0,1 0,-2 5,3 3,0-1,1 1,0-1,0 1,2-1,-1 0,2 1,0-1,0-1,1 1,0-1,1 0,1 0,-1 0,2-1,-1 0,2 0,-1-1,1 0,0-1,1 0,0 0,0-1,1 0,0-1,11 5,-12-6,0 1,0 1,-1-1,0 2,0-1,0 1,-1 1,0 0,-1 0,0 0,-1 1,1 0,-2 0,0 0,0 1,0 2,-4-8,0-1,-1 1,0 0,0 0,0-1,-1 1,1 0,-1-1,0 1,0-1,-1 1,0-1,1 0,-1 1,-1-1,1 0,-1 0,1 0,-1-1,0 1,-1-1,1 1,0-1,-1 0,0 0,0-1,0 1,-1 0,-7 3,1 1,-1-1,-1-1,1 0,-1-1,0 0,1-1,-2-1,-5 1,16-2,0 0,-1 1,0-2,1 1,-1 0,0-1,1 1,-1-1,0 0,0-1,1 1,-1 0,0-1,1 0,-1 0,1 0,-1 0,1-1,-1 0,1 1,0-1,0 0,0 0,0-1,0 1,0-1,1 1,-1-1,1 0,0 0,-1 0,2 0,-1 0,0-1,0 1,1-1,0 1,0-1,-1-5,2 0,-1 1,1-1,0 0,1 0,0 1,1-1,0 1,0-1,0 1,1 0,1-1,-1 2,1-1,0 0,1 1,0 0,0 0,1 0,0 0,0 1,0 0,1 1,0-1,0 1,0 0,1 1,0 0,0 0,0 1,0 0,7-2,5 2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3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0 227,'34'-5,"25"-2,8 1,-4 1,-6 2,-9 0,-8 2,-15 1,-13-5,-7-1</inkml:trace>
  <inkml:trace contextRef="#ctx0" brushRef="#br0" timeOffset="248.032">198 1,'0'33,"0"26,0 8,0-3,0-8,5-13,1-9,0-6,-1-2,-1-7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0,'-152'521,"123"-390,28-129,1-1,-1 1,1 0,-1-1,1 1,0 0,0-1,0 1,0 0,0 0,0-1,0 1,0 0,1-1,-1 1,1 0,-1-1,1 1,0 0,-1-1,1 1,0-1,0 0,0 1,0-1,0 0,1 1,-1-1,0 0,1 0,-1 0,1 0,-1 0,1 0,-1-1,1 1,-1-1,1 1,0-1,-1 1,1-1,0 0,-1 1,1-1,2 0,77-19,57-59,-122 69</inkml:trace>
  <inkml:trace contextRef="#ctx0" brushRef="#br0" timeOffset="18287.269">580 621,'-12'-13,"12"12,-1-1,0 1,0 0,0-1,0 1,0 0,0 0,0 0,0 0,0 0,-1 0,1 0,0 0,-1 0,1 0,-1 1,1-1,-1 1,1-1,-1 1,1-1,-1 1,1 0,-1 0,0 0,1 0,-1 0,1 0,-1 0,1 1,-1-1,0 0,1 1,-1-1,1 1,0 0,-4 2,1 0,0 1,0-1,0 1,1 0,-1 1,1-1,0 0,0 1,1 0,-1-1,1 1,0 0,0 0,1 1,-1-1,1 0,0 0,1 1,-1-1,1 0,0 1,0-1,1 1,0-1,0 0,0 0,0 1,1-1,0 0,0 0,1 0,-1-1,1 1,0-1,0 1,0-1,1 0,-1 0,1 0,0-1,1 1,-1-1,0 0,1 0,0-1,-1 1,1-1,0 0,0 0,2-1,0-1,-1 0,1 0,0-1,0 0,-1 0,1 0,-1-1,1 0,-1 0,0-1,0 0,0 0,0 0,0 0,-1-1,1 0,-1-1,0 1,0-1,-1 0,1 0,-1 0,0-1,-1 1,1-1,-1 0,0 0,-1 0,1-1,-1 1,0-1,-1 1,0-1,0 1,0-1,-1 0,0 1,0-1,-1 0,1 0,-1 1,-1-1,0 1,-1-4,-1 5,0 0,-1 0,0 0,0 1,0 0,-1 0,1 0,-1 0,0 1,0 0,-1 0,1 1,0 0,-1 0,0 0,1 1,-1 0,-2 0,4 0,1 2,0-1,-1 0,1 1,-1 0,1 0,0 0,0 0,0 1,-1-1,1 1,1 0,-1 1,0-1,0 0,-1 3,-9 5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9.1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5566 3952,'8'3,"1"-1,-1-1,0 1,1-1,-1-1,1 1,-1-1,1-1,-1 0,1 0,-1 0,0-1,1-1,-1 1,0-1,-1-1,1 1,0-1,-1-1,0 1,0-1,0-1,2-1,110-146,-81 103,-20 24,1 2,1 0,1 0,1 2,8-4,-29 24,1 0,-1 0,1 1,0-1,0 1,0-1,0 1,0 0,0-1,0 1,0 0,0 0,1 1,-1-1,0 0,0 1,1-1,-1 1,1 0,-1 0,0 0,1 0,-1 0,1 1,-1-1,0 1,1-1,-1 1,0 0,0 0,0 0,1 0,-1 0,0 0,0 1,-1-1,1 1,0 0,0-1,-1 1,1 0,-1 0,1 0,-1 0,0 0,0 0,0 0,0 0,0 1,-1-1,5 18,-2 1,0 0,-1 0,-1 0,-1-1,-1 1,-1 0,-1 0,-1-1,0 1,-2-1,0 0,-1 0,-1-1,-1 0,-1-1,0 0,-4 3,11-15,0 1,0-1,-1 0,0 0,0 0,-1 0,0-1,0 0,0 0,-1 0,1 0,-1-1,0 0,0-1,-1 1,1-1,-1 0,0 0,1-1,-1 0,0-1,0 1,-1-1,1 0,0-1,0 0,-3 0,-18-28,21 10</inkml:trace>
  <inkml:trace contextRef="#ctx0" brushRef="#br0" timeOffset="354.215">6582 3642,'-9'12,"-19"22,2 2,1 0,2 2,2 1,1 1,2 1,17-39,-1 0,1 1,-1-1,1 1,0-1,0 1,0-1,0 1,1 0,-1 0,1-1,-1 1,1 0,0 0,0-1,0 1,1 0,-1 0,1-1,-1 1,1 0,0-1,0 1,0 0,1-1,-1 1,0-1,1 0,0 0,-1 1,1-1,0 0,0 0,0-1,0 1,1 0,-1-1,0 1,3 0,12 0,0-1,-1 0,1-2,0 0,0 0,-1-2,1 0,-1-1,0-1,0 0,0-1,-1-1,6-3,-4 2,-1 0,-1-1,0-1,0 0,-1-1,0 0,-1-1,0-1,-1 0,0-1,-1 0,-1-1,0 0,-1-1,-1 1,3-10,-10 21,1-1,-2 1,1-1,0 0,-1 1,0-1,0 0,0 1,0-1,-1 0,0 1,0-1,0 0,-1 1,1 0,-1-1,0 1,0 0,-1 0,1 0,-1 0,0 0,0 1,0-1,0 1,-1 0,0 0,1 0,-1 0,0 1,0-1,0 1,-1 0,1 0,-1 1,1-1,-1 1,1 0,-1 0,0 1,1 0,-1-1,-1 1,-6 0,0-1,0 1,0 1,0 0,0 1,0 0,1 1,-1 0,1 1,0 0,0 1,0 0,-5 4,-10 8</inkml:trace>
  <inkml:trace contextRef="#ctx0" brushRef="#br0" timeOffset="5850.09">7513 3755,'5'0,"6"0,6 0,6 0,2 0,3 4,1 3,1-1,-1-1,0-2,0-1,0-1,-1 0,1-1,-6 4,-6 2</inkml:trace>
  <inkml:trace contextRef="#ctx0" brushRef="#br0" timeOffset="6213.965">8077 3359,'-1'75,"-1"-28,3 0,1 0,2 0,3 4,2 9,-3-1,-2 2,-5 51,1-68,0-20</inkml:trace>
  <inkml:trace contextRef="#ctx0" brushRef="#br0" timeOffset="6565.381">8389 3472,'-73'79,"36"-40,1 1,2 2,-20 34,53-76,-1 1,1 0,0 0,0 0,0 0,0 0,0 1,0-1,0 0,0 0,0 1,1-1,-1 0,0 1,1-1,-1 1,1-1,0 1,-1-1,1 1,0-1,0 1,0-1,0 1,0-1,0 1,1-1,-1 1,0-1,1 1,-1-1,1 1,0-1,-1 0,1 1,0-1,0 0,0 1,0-1,0 0,0 0,0 0,0 0,1 0,58-5,-55 3,-1-1,1 1,-1-1,1 1,0 1,0-1,-1 1,1-1,0 1,0 1,0-1,-1 1,1 0,0 0,-1 0,1 1,0-1,-1 1,0 0,1 0,-1 1,0 0,0-1,-1 1,1 0,0 1,-1-1,0 1,0-1,0 1,0 0,0 1,27 69,-1-76,-17-5</inkml:trace>
  <inkml:trace contextRef="#ctx0" brushRef="#br0" timeOffset="9798.001">8867 3416,'-6'-3,"-1"0,0 0,0 1,0 1,-1-1,1 1,0 0,-1 1,1-1,-1 2,1-1,0 1,-1 0,1 0,0 1,0 0,0 0,0 1,0 0,0 0,1 1,0 0,-1 0,1 0,1 1,-1-1,1 2,0-1,-4 5,7-7,1 0,-1 0,1-1,0 1,0 0,0 1,0-1,0 0,1 0,-1 0,1 0,0 0,0 1,0-1,1 0,-1 0,1 0,0 0,-1 0,1 1,1-1,-1-1,0 1,1 0,-1 0,1 0,0-1,0 1,0-1,0 0,1 1,0 0,87 68,-84-67,5 3,-3-3,1 1,-1 0,0 0,-1 1,1 0,-1 1,0-1,-1 1,1 1,-1-1,-1 1,0 0,0 0,0 1,-1-1,0 2,1 9,-3-11,1 1,-2-1,1 1,-1-1,0 1,-1 0,0-1,0 1,-1 0,0-1,0 1,-3 7,-2-2,0 0,0-1,-2 0,1 0,-2-1,1 0,-2 0,0-1,0 0,-1-1,0 0,-1-1,0 0,0-1,-1 0,0-1,0-1,-12 5,22-10,1-1,-1 1,1 0,-1-1,0 1,1-1,-1 0,0 0,0 0,1 0,-1-1,0 1,1-1,-1 1,1-1,-1 0,1 0,-1 0,1 0,-1-1,1 1,0-1,0 1,0-1,0 0,0 0,0 0,0 0,0 0,1 0,-1 0,1-1,0 1,0-1,0 1,0-1,0 1,0-1,0 1,1-1,0 0,-1 1,1-1,0 0,0 0,1 1,-1-1,0 0,1 1,0-1,-1 1,1-1,0 1,1-2,4-14,0 0,1 1,1 0,1 1,0-1,1 2,1-1,0 1,1 1,1 0,0 1,1 0,0 1,1 1,5-3,2 2,-2 4</inkml:trace>
  <inkml:trace contextRef="#ctx0" brushRef="#br0" timeOffset="18638.498">10928 3556,'29'5,"24"2,7-1,-1-1,-6-1,-8-2,-5-1,-11-1</inkml:trace>
  <inkml:trace contextRef="#ctx0" brushRef="#br0" timeOffset="18886.036">10985 3810,'43'0,"29"0,6-4,-4-3,-11 1,-11 1,-9 2,-13 1</inkml:trace>
  <inkml:trace contextRef="#ctx0" brushRef="#br0" timeOffset="19185.123">12086 3443,'-24'15,"2"0,0 2,1 0,0 2,2 0,0 1,1 1,2 0,0 1,-7 15,21-35,0 0,0 1,1-1,-1 1,1-1,0 1,0 0,0-1,0 1,0 0,1 0,-1 0,1-1,0 1,0 0,0 0,0 0,0 0,0 0,1 0,0-1,-1 1,1 0,0 0,0-1,1 1,-1-1,1 1,-1-1,1 1,0-1,-1 0,1 0,0 0,1 0,-1 0,0 0,1-1,-1 1,0-1,1 1,0-1,-1 0,1 0,2 0,18 4,0-1,0-2,0 0,0-1,0-1,0-2,0 0,-1-1,1-2,-1 0,1-1,-1-1,-1-1,9-6,-15 8,-1 0,1-2,-2 0,1 0,-1-1,0-1,10-10,-20 17,0 1,0-1,-1 0,1-1,-1 1,1 0,-1-1,0 0,0 1,-1-1,1 0,-1 0,0 0,0 0,0 0,0 0,-1 0,1 0,-1 0,0 0,-1-1,1 1,-1 0,1 0,-1 0,-1 0,1 0,0 0,-1 1,0-1,0 0,-2-2,-4-3,-1 1,0 0,-1 0,1 0,-2 2,1-1,-1 1,0 1,0-1,0 2,-1 0,0 0,0 1,0 1,0 0,0 0,0 2,0-1,-10 2,-18-3</inkml:trace>
  <inkml:trace contextRef="#ctx0" brushRef="#br0" timeOffset="19485.021">11775 3500,'38'19,"0"-1,1-1,0-3,1-1,1-2,0-2,0-1,1-3,3-1,8 4,318 37,-207-20,-141-23</inkml:trace>
  <inkml:trace contextRef="#ctx0" brushRef="#br0" timeOffset="14018.285">9320 3755,'4'0,"8"0,5 0,5 0,3 0,3 0,1 0,-4 4,-2 3,0-1,1-1,1-2,2-1,0-1,-4-5,-6-7,-6-2</inkml:trace>
  <inkml:trace contextRef="#ctx0" brushRef="#br0" timeOffset="17808.252">9545 3556,'0'398,"0"-396,-1-1,0 1,1 0,-1-1,0 1,1 0,0 0,-1-1,1 1,0 0,0 0,0 0,0 0,0-1,1 1,-1 0,0 0,1-1,-1 1,1 0,0-1,0 1,-1 0,1-1,0 1,0-1,1 1,-1-1,0 0,0 1,1-1,-1 0,1 0,-1 0,1 0,-1 0,1 0,-1-1,1 1,0 0,0-1,-1 1,1-1,0 0,1 1,11-10,-1 0</inkml:trace>
  <inkml:trace contextRef="#ctx0" brushRef="#br0" timeOffset="18337.194">9884 3529,'-9'35,"0"-5,1 0,2 1,0 0,3 0,0 0,2 0,2 20,-1-47,0 0,0-1,0 1,1 0,-1 0,1-1,0 1,0-1,0 1,0-1,1 1,-1-1,1 0,0 1,0-1,0 0,0 0,1-1,-1 1,1 0,0-1,0 0,0 1,0-1,0 0,0 0,0-1,1 1,-1-1,1 0,-1 0,1 0,-1 0,1 0,0-1,-1 0,1 1,0-2,0 1,-1 0,1-1,0 1,-1-1,1 0,1-1,10-6,0 0,-1 0,0-2,0 0,-1 0,-1-1,0-1,0 0,-1-1,-1 0,5-8,-15 19,1 1,-1-1,1 1,-1-1,1 1,0-1,0 1,-1 0,1-1,0 1,0 0,0 0,0 0,1-1,-1 1,0 0,0 0,1 1,-1-1,0 0,1 0,-1 1,1-1,-1 1,1-1,-1 1,1 0,0-1,-1 1,1 0,-1 0,1 0,-1 0,1 0,0 1,-1-1,1 0,-1 1,1-1,-1 1,1 0,-1-1,0 1,1 0,-1 0,0 0,1 0,-1 0,0 0,0 0,0 0,1 1,10 19,-10-15,0 0,0 0,1 0,0-1,0 1,1-1,0 0,0 0,0 0,0 0,1-1,-1 0,1 0,0 0,1 0,-1-1,0 0,1 0,0 0,0-1,0 0,0 0,0 0,0-1,1 0,-1 0,0-1,2 0,1-3,1-1,-1 0,0 0,0-1,0 0,-1-1,1 0,-2 0,1-1,0 0,-1 0,-1-1,1 0,-1 0,-1 0,1-1,-1 0,-1 0,4-9,57-176,-51 137,-10 33</inkml:trace>
  <inkml:trace contextRef="#ctx0" brushRef="#br1" timeOffset="26021.014">4352 1524,'-51'-22,"183"62,-100-34,1-2,-1-1,1-1,-1-2,1-1,4-2,132-25,-133 26,1 3,0 0,0 3,-1 1,6 3,-35-7,55 12,1-2,0-3,42-1,246-36,-183 56,90-27,-30-26,2 13,-143 3,-1 4,86 5,-120 1,189 29,-139-27,0-4,0-5,82-17,179-20,-199 33,155 10,-140 3,481-3,-235-27,77 28,-136-27,-33 43,-96 14,-42 18,-171-40</inkml:trace>
  <inkml:trace contextRef="#ctx0" brushRef="#br1" timeOffset="47633.375">373 4234,'450'-78,"-165"71,-99 32,368-22,-248-4,-211-11,-71 8,0 0,0 1,1 2,-1 0,1 2,-1 1,21 3,-13 2,-1-2,1-1,1-2,-1-1,0-1,0-2,0-1,5-3,228-30,-62 13,98-4,-19-7,-233 28,-1 2,0 2,1 2,-1 2,1 2,32 9,-11-5,1-3,0-2,40-6,1 1,108-26,4-1,-26 46,-18 7,58-6,-25 7,505-24,-259-30,-301 16,-123 7,1 2,-1 2,1 1,-1 2,1 1,12 4,249 14,-67 5,-150-23,0-4,0-3,9-6,24 1,1 5,68 7,-38 0,370-3,-196-27,739 28,-990 1,195-13,-138 0,0 5,107 8,-80 1,185 14,-257-7,1-4,0-3,47-7,100-22,49-3,-78 20,-99-2,0 5,1 4,37 6,9-1,361-2,-337-28,-2 16,-117 4,1 2,-1 3,49 3,98-28,225 28,-419 1,0 0,0 0,0 0,0-1,0 1,0-1,0 0,0 0,0 0,0-1,0 0,0 1,0-1,0-1,0 1,0-1,-1 1,1-1,0 0,-1 0,0-1,1 1,-1-1,0 1,0-1,-1 0,1 0,0 0,-1-1,0 1,0-1,0 1,0-1,-1 1,1-1,-1 0,0 0,0 0,0 0,-1 0,1-2,-52-138,39 110,3 0,0-1,3 0,1 0,1-1,2-8,3-10,-12-108,-24-46,-5-18,42 29,25 54,-15-25,-4 117,-2-1,-3 0,-3-47,28-71,-16-27,-9 183,-1 0,0 0,-1 0,0 0,-1 0,-1-1,0 1,-1 0,-3-12,-19-148,18 148,0-1,2 0,2 0,0 0,2 0,0 0,2 0,1 0,7-25,-8 33,-1 0,0-1,-1 1,-1 0,-1-1,-1 1,0 0,-2 0,0 1,-2-4,0-2,-27-111,56-29,-20-89,-2 252,0-1,0 0,0 1,-1-1,1 0,0 1,-1-1,1 0,-1 1,0-1,1 1,-1-1,0 1,0-1,0 1,0 0,0-1,0 1,0 0,0 0,-1 0,1 0,-1 0,1 0,0 0,-1 0,1 1,-1-1,0 1,1-1,-1 1,1-1,-1 1,0 0,1 0,-1 0,0 0,1 0,-1 0,0 0,1 0,-1 1,0-1,1 1,-1-1,1 1,-1 0,1-1,-311 8,70 20,-362-28,124 17,268-4,-123-13,140-2,-40-9,-121-7,5-10,104 17,41-4,-200 12,210 5,-404-2,181-29,10 18,68-24,-41 13,-36 4,80-8,-203 26,191 27,-103 3,138-2,-92 0,177-17,167-2,0-2,0-3,0-3,-41-5,-123-26,223 30,-35-2,1 2,0 2,0 1,-29 7,20-3,1-1,-1-2,0-2,-21-3,-157 28,0 2,108-4,-49 6,25-19,16 22,7-23,105-11,0-1,0 1,0 1,0 1,0 0,0 0,1 1,-1 1,1 0,0 1,0 0,-8 5,14-3,-1 1,1 0,0 1,1-1,0 1,0 0,1 0,0 1,1 0,0-1,0 1,1 0,0 0,1 0,0 0,1 6,0 181,5-165,2-1,1 1,2-1,0-1,15 29,35 173,-54-200,32 144,28 32,-56-184,-1 0,-1 1,-2 0,0 1,-2-1,-1 1,0 7,-6 222,-22-114,-5 30,54 0,-23-161,-1 1,0 0,-1-1,0 1,0 0,-2-1,1 1,-1-1,-1 0,0 0,0 0,-1 0,0-6,0 0,-1 0,0 0,0-1,0 1,0-2,0 1,-1-1,1 1,-1-2,0 1,1-1,-1 0,0 0,0-1,0 0,0 0,0-1,1 0,-1 0,-2-1,-14 1,-2 0,-111 10,95-1,0-1,0-3,0-1,-1-2,1-2,-1-1,-46 0,10 1,0 3,-72 13,-54 14,149-18,-171 18,-593-30,649 27,-173 31,25-26,258-32,-122 12,-2 18,183-29,1 0,-1 0,0 0,1 0,-1 0,0 0,1 0,-1 1,0-1,1 0,-1 0,1 1,-1-1,1 0,-1 1,0-1,1 0,-1 1,1-1,-1 1,1-1,0 1,-1-1,1 1,-1-1,1 1,0-1,0 1,-1 0,1-1,0 1,0 0,0-1,0 1,-1 0,1-1,0 1,0-1,0 1,0 0,1-1,-1 1,0 0,0-1,0 1,0 0,1-1,-1 1,0-1,1 1,-1 0,0-1,1 1,-1-1,1 1,34 24,-23-17,-5-4,0 0,0 1,0 0,-1 0,0 0,0 1,0 0,-1 0,0 0,0 1,-1 0,1 0,-1 0,-1 0,0 1,0 0,0-1,-1 1,1 2,-4 249,1 283,1-524,0 0,1 1,1-1,0 0,1 0,1-1,1 1,1-1,0 0,1-1,1 0,1 0,3 4,59 58,-52-40,-17-19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6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11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370 787,'-4'-5,"0"0,0 0,0 0,-1 1,1 0,-1 0,0 0,-1 0,1 1,-1 0,1 0,-1 0,0 1,0-1,0 2,0-1,-1 1,1 0,0 0,-1 0,1 1,0 0,-1 0,1 1,0 0,-1 0,1 0,-4 2,-3 6,0 0,0 0,1 1,0 1,0 0,2 1,-1 0,1 0,1 1,1 0,-1 1,2 0,0 0,1 1,-3 10,8-23,-6 12,1 1,0-1,1 1,0 1,2-1,0 1,0-1,2 1,-1 13,3-26,-1 0,1 0,0-1,-1 1,1 0,0 0,1-1,-1 1,0-1,1 1,0-1,-1 1,1-1,0 0,0 0,0 0,1 0,-1 0,0 0,1-1,-1 1,1-1,-1 0,1 1,0-1,0-1,-1 1,1 0,0-1,0 1,0-1,3 0,98-8,-76-1,-1-2,0 0,0-2,-1-1,0-1,-2-1,1-1,-2-1,1-3,-4 2,-1-2,-1-1,-2 0,0-1,-1 0,10-22,-21 27,-12 28,3 0,0-1,0 1,1 1,1-1,0 1,0-1,1 1,0 0,1 0,0 0,1 0,0 0,1 0,0-1,0 1,2 0,-1 0,1-1,1 1,0-1,4 9,-5-14,0-1,0 0,0 0,1 0,-1-1,1 1,0-1,0 1,0-1,0-1,0 1,1-1,-1 1,1-1,0 0,0-1,0 1,-1-1,2 0,-1-1,0 1,0-1,0 0,0 0,0 0,0-1,0 1,0-1,0-1,0 1,0-1,-1 0,1 0,0 0,0-1,21-14,0-1,-2 0,0-2,-1-1,-1-1,-1-1,-1-1,6-11,-5 9,21-23,-3-1,-2-2,-2-2,16-35,-34 58,-2 0,-1-1,-2 0,-1-1,-2 0,-1 0,-1-1,-2 0,-2-1,-1 1,-1-2,-1 34,0 0,0 0,0 0,0 0,0 0,-1 0,1 0,0 0,-1 0,0 0,1 0,-1 0,0 0,0 0,0 1,0-1,-1 0,1 1,0-1,-1 1,1-1,-1 1,1 0,-1 0,1-1,-1 1,0 0,0 1,0-1,0 0,0 0,0 1,1-1,-1 1,0 0,-1-1,1 1,0 0,0 0,0 0,0 1,0-1,0 0,0 1,0-1,0 1,1 0,-1 0,0 0,0 0,0 0,0 0,-17 15,1 2,0-1,1 2,1 1,1 0,0 0,2 2,-9 18,19-36,-20 32,1 2,2 0,1 1,2 0,2 2,2 0,1 0,2 1,2 1,2-1,2 1,2 7,2-41,0 0,1 0,0 0,0 0,1 0,0 0,1-1,0 1,1 0,-1-1,2 0,-1 0,1 0,0-1,1 0,-1 0,2 0,-1 0,1-1,0 0,0-1,0 1,1-1,5 2,5 1,0-2,1 0,0-1,0-1,0 0,0-2,1 0,-1-1,1-1,-1-1,1-1,-1 0,8-4,-11 3,0-1,0-1,-1-1,0-1,0 0,0 0,-1-1,0-1,0-1,-1 0,-1-1,0 0,0 0,5-9,-11 14,-1-1,0 1,-1-1,1 0,-1 0,-1-1,1 1,-1-1,-1 0,1 0,-1 0,-1 0,1 0,-2 0,1 0,-1 0,0 0,-1-1,1 1,-2 0,1 0,-1 0,0 0,-1 0,0 1,0-1,-1 1,0 0,-3-5,-2 2,-1 0,1 1,-2 0,1 1,-1 0,-1 1,1 0,-1 1,0 0,-1 1,1 0,-1 1,0 0,0 1,0 1,0 0,-1 1,1 0,-1 1,1 0,-1 2,1-1,0 1,0 1,0 1,0 0,-6 2,-16 4</inkml:trace>
  <inkml:trace contextRef="#ctx0" brushRef="#br0" timeOffset="451.187">1640 702,'-15'12,"1"1,0 0,0 1,2 0,0 1,0 1,1 0,1 1,1 0,0 0,2 0,0 1,0 1,2 1,4-14,1 0,0 0,0 0,1 0,0 1,0-1,0 0,1-1,0 1,0 0,0 0,1-1,0 1,0-1,0 0,1 0,-1 0,1-1,0 1,1-1,-1 0,1 0,0 0,0-1,0 1,1-1,-1-1,1 1,-1-1,1 0,0 0,0 0,0-1,0 0,1 0,2 0,0 0,0-1,1 0,-1-1,0 0,0 0,-1 0,1-1,0-1,0 0,-1 0,1 0,-1-1,0-1,0 1,-1-1,0 0,1-1,-1 0,-1 0,0-1,1 1,-2-1,1-1,-1 1,0-1,-1 0,0 0,0 0,1-5,-2 7,0-1,-1 0,1-1,-2 1,1 0,-1-1,0 1,0 0,-1-1,0 1,0-1,-1 1,0-1,0 1,-1 0,0-1,0 1,-1 0,0 0,0 1,0-1,-1 0,-2-2,0 2,1 0,-1 1,0-1,-1 1,0 1,0-1,0 1,0 0,-1 1,0-1,0 2,-2-2,-15-3</inkml:trace>
  <inkml:trace contextRef="#ctx0" brushRef="#br0" timeOffset="1153.91">2007 758,'-6'12,"0"1,1-1,1 1,0 0,0 0,1 1,1-1,0 0,1 1,1-1,0 1,1 0,0-1,2 11,-2-21,0-1,-1 0,1 1,0-1,0 0,1 1,-1-1,0 0,1 0,-1 0,1 0,0 0,-1 0,1-1,0 1,0 0,0-1,0 0,1 1,-1-1,0 0,1 0,-1 0,0 0,1-1,-1 1,1-1,-1 0,1 1,-1-1,1 0,-1 0,1-1,-1 1,2-1,88-31,-83 28,7-5,-1 0,0 0,0-2,-1 0,-1 0,0-1,10-13,-22 25,0 0,1 0,-1 0,0 0,0 0,0 0,0 0,0 0,0 0,0 0,0 1,1-1,-1 0,0 1,0-1,0 1,0-1,0 1,-1 0,1-1,0 1,0 0,0 0,0-1,-1 1,1 0,0 0,-1 0,1 0,-1 0,1 0,-1 0,0 0,1 0,-1 0,0 0,1 0,-1 1,0-1,0 0,0 0,0 0,0 0,0 0,-1 0,1 0,0 0,-1 1,1-1,0 0,-1 0,0 0,7 20,-3-15,2 0,-1-1,1 1,-1-1,1 0,1-1,-1 1,1-1,0 0,0 0,0-1,0 0,1 0,-1 0,1-1,-1 0,1 0,0-1,0 0,0 0,0-1,0 1,0-1,0-1,0 0,0 0,0 0,0-1,0 0,-1 0,1 0,-1-1,1 0,-1-1,0 1,0-1,-1 0,5-4,20-15,-1-2,-1 0,-2-2,0-1,-2-1,-1-1,14-25,-14 13,-2-1,-2-1,-2-1,-2 0,-2-2,-2 1,-2-1,-2-1,-2 1,-2-1,-3-40,0 81,1 0,0 1,0 0,-1-1,0 1,0 0,-1-1,0 1,0 0,0 0,-1 0,0 0,0 0,0 0,-1 0,0 0,0 1,-1 0,1-1,-1 1,0 1,-4-4,5 8,0 1,0 0,0 0,-1 0,1 0,0 0,0 1,0 0,1-1,-1 1,0 0,1 0,-1 0,1 1,0-1,-1 1,1-1,0 1,1 0,-1 0,0 0,1-1,0 2,-1-1,1 0,0 0,1 0,-1 0,1 1,-1-1,1 0,0 1,-1-2,-17 69,2 2,4-1,-3 59,12-70,3 0,2 0,2 0,5 9,15 65,-22-128,-1-5,-1 0,1 0,0 0,-1 0,1 0,-1 0,1 0,-1 0,0 0,0 0,0 0,0 0,0 0,-1 1,1-1,-1 0,1 0,-1 0,0 0,1 0,-1-1,0 1,-1 2,-9 1</inkml:trace>
  <inkml:trace contextRef="#ctx0" brushRef="#br0" timeOffset="1405.579">2318 391,'43'-9,"43"-9,22-5,6 1,-7 4,-6 5,-12 5,-5 4,-9 2,-2 2,-13 1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3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1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2488 206,'80'-8,"-1"-3,0-3,-1-4,58-21,-130 38,0-1,0 0,-1 0,1 0,0-1,-1 1,0-1,0-1,0 1,0-1,0 0,-1 0,1 0,-1 0,0-1,0 0,-1 0,0 0,1 0,-2 0,1-1,-1 0,0 1,1-5,-3 10,0-1,0 0,0 1,0-1,0 0,-1 1,1-1,0 1,-1-1,1 0,0 1,-1-1,1 1,-1-1,1 1,0-1,-1 1,0-1,1 1,-1 0,1-1,-1 1,1 0,-1-1,0 1,1 0,-1 0,0-1,1 1,-1 0,0 0,1 0,-1 0,0 0,1 0,-1 0,0 0,1 0,-1 0,0 1,1-1,-1 0,0 0,1 1,-1-1,1 0,-1 1,0-1,1 0,-1 1,1-1,-1 1,1-1,-1 1,-32 25,14 0,1 1,1 0,2 2,0 0,2 0,2 1,0 1,2 0,1 0,2 1,1 0,2 0,0 0,3 10,-35 369,33-368,-1 1,-2 0,-2-1,-2 0,-2-1,-2 0,-12 26,-43 10,66-76,0 0,0-1,0 0,-1 0,1 1,-1-1,1-1,0 1,-1 0,0 0,1-1,-1 0,1 1,-1-1,1 0,-1 0,0-1,1 1,-1 0,1-1,-1 0,1 1,-1-1,1 0,-1 0,1-1,0 1,0 0,-1-1,1 1,0-1,0 0,1 0,-1 1,0-1,1 0,-1-1,1 1,-8-14,1-1,0 0,1-1,2 0,-1 0,2 0,1 0,0-1,1 0,1 1,1-1,0 0,2 1,3-19,-5 22,1 0,1 0,0 1,1-1,0 0,1 1,1 0,1 0,0 0,0 0,1 1,1 0,0 1,1 0,1 0,0 1,0 0,1 1,0 0,1 0,0 1,9-5,9 2,0 1,1 1,0 2,0 1,14 0,40 14,-61-3</inkml:trace>
  <inkml:trace contextRef="#ctx0" brushRef="#br0" timeOffset="751.752">3419 573,'-4'1,"-24"4,1 1,0 1,0 1,1 2,0 1,0 1,1 1,1 1,1 1,0 1,-2 3,23-18,-1 1,1 0,0 0,0 0,0 0,1 0,-1 0,0 1,1-1,0 0,-1 1,1-1,0 1,0 0,0-1,1 1,-1 0,1 0,-1-1,1 1,0 0,0 0,0-1,1 1,-1 0,0 0,1-1,0 1,0 0,0-1,0 1,0-1,0 1,1-1,-1 1,1-1,0 0,-1 0,1 0,0 0,1 1,9 0,1 1,-1-2,1 1,0-2,0 0,0 0,-1-1,1-1,0 0,0-1,0 0,-1-1,0-1,1 1,-1-2,0 0,-1 0,1-1,-1-1,7-5,22-10,-1-2,-1-2,-1-2,-2-1,4-6,-39 36,0-1,0 0,0 0,0 1,0-1,0 0,0 1,0-1,0 0,0 0,0 1,0-1,0 0,0 1,0-1,0 0,0 0,0 1,0-1,0 0,0 0,1 1,-1-1,0 0,0 0,0 1,0-1,1 0,-1 0,0 0,0 1,1-1,-1 0,0 0,0 0,1 0,-1 0,0 1,0-1,1 0,-1 0,0 0,0 0,1 0,-1 0,0 0,1 0,-1 0,0 0,0 0,1 0,-1 0,0 0,1 0,-1-1,0 1,0 0,1 0,-1 0,0 0,0-1,-7 43,2-20,3-17,1-1,-1 1,1 0,0 0,0 0,1 0,-1 0,1 0,0 0,1 0,-1 1,1-1,0 0,0-1,1 1,-1 0,1 0,0 0,0-1,1 1,-1-1,1 0,0 0,0 0,1 0,-1 0,1-1,0 1,0-1,0 0,0 0,3 1,4-2,-1 0,1-1,-1-1,1 0,0 0,-1-1,1 0,-1-1,1 0,-1-1,0 0,0 0,0-1,-1-1,1 1,-1-2,5-3,12-8,-2-1,0-1,-1-1,-1-1,11-14,-11 12,-1 0,-1-2,-1-1,-1 0,-1-1,-2-1,10-22,-17-23,-9 71,1 0,0 1,0-1,-1 0,1 1,-1-1,0 1,1-1,-1 0,0 1,0 0,0-1,0 1,0 0,0-1,-1 1,1 0,0 0,-1 0,1 0,-1 0,1 0,-1 0,1 1,-1-1,1 0,-1 1,0-1,1 1,-1 0,0 0,1-1,-1 1,0 0,0 1,1-1,-1 0,0 0,1 1,-2-1,-3 2,-1 0,1 1,-1 0,1 0,0 0,0 0,0 1,1 0,-1 0,1 1,0 0,0 0,0 0,1 0,0 1,0-1,0 1,1 0,0 1,0-1,0 0,1 1,0 0,0-1,1 1,0 0,0 0,0 0,1 0,0 0,1-1,-1 1,1 0,1 2,1-3,1 1,0-1,0 0,0 0,1 0,-1-1,1 1,1-1,-1-1,1 1,0-1,0 0,0 0,1 0,-1-1,1 0,0 0,6 1,-6-2,0 1,1 0,-1 0,0 1,-1-1,1 2,-1-1,1 1,-2 0,1 0,0 1,-1-1,0 1,0 0,-1 1,4 6,-4-2,-2 1,1-1,-2 0,1 1,-2 0,1-1,-2 1,0 0,0-1,-1 1,0-1,-1 0,0 0,-1 0,-2 5,2-4</inkml:trace>
  <inkml:trace contextRef="#ctx0" brushRef="#br0" timeOffset="-1164.518">259 799,'3'7,"0"0,0 0,1 0,0 0,0-1,1 0,-1 1,2-2,-1 1,0-1,1 1,0-1,0-1,1 1,0-1,-1-1,1 1,0-1,1 0,-1 0,0-1,1 0,0-1,-1 1,1-2,0 1,-1-1,1 0,0 0,0-1,-1 0,1-1,0 0,35-8,-1-3,0-1,-1-2,0-1,-2-3,0-1,-2-2,0-2,-1-1,-2-1,-1-2,-1-2,12-15,3-4,-3-2,-1-2,-3-2,30-54,-1-41,-61 176,1 166,-4-150,-2 0,-2 0,-1-1,-3 1,-1 0,-2-1,-2 0,-1 0,-2-1,-2 0,-2 1,8-26,0 0,-1 0,-1 0,0-1,-1-1,0 1,-1-2,0 1,-1-2,0 1,-1-2,0 0,0 0,-1-1,0-1,-1 0,-14 4,17-5,-1-2,-1 0,1 0,0-1,-1-1,0 0,0-1,1-1,-1 0,0-1,0 0,1-1,-1 0,-3-2,8 1,-1 0,1 0,0 0,0-1,0-1,0 0,1 0,0 0,0-1,0 0,1-1,0 0,0 0,1 0,-6-9,0-7</inkml:trace>
  <inkml:trace contextRef="#ctx0" brushRef="#br0" timeOffset="-832.438">1726 629,'-19'8,"1"1,1 1,0 0,0 1,1 1,0 0,1 2,0-1,2 2,-1 0,2 0,0 2,-1 1,12-16,0 1,-1-1,1 0,0 1,0-1,0 1,0-1,1 1,-1-1,1 1,-1 0,1-1,0 1,0 0,0-1,1 1,-1 0,1-1,-1 1,1-1,0 1,0-1,0 1,0-1,0 0,0 1,1-1,-1 0,1 0,0 0,0 0,0 0,-1 0,2-1,-1 1,0-1,0 1,0-1,1 0,-1 0,1 0,0 1,7 1,-1 0,1-1,0 0,-1 0,1-1,0-1,0 1,0-2,0 1,-1-1,2-1,11-3,-1-1,0-2,-1 0,1-1,-2-1,1 0,-1-2,-1 0,0-1,-1-1,-1-1,0 0,12-16,-22 25,-1-1,-1 0,1-1,-1 1,0-1,-1 0,0 0,0 0,-1-1,0 1,0 0,0-4,-2 9,0-1,0 1,0-1,0 1,0-1,-1 1,0-1,1 1,-1 0,0 0,-1-1,1 1,-1 0,1 0,-1 0,0 0,0 0,0 1,0-1,-1 1,1-1,-1 1,0 0,1 0,-1 0,0 0,0 0,0 1,0-1,-1 1,-1 0,-7-2,-1 0,0 2,1 0,-1 0,0 1,0 0,0 1,1 1,-1 0,0 1,1 0,0 1,0 0,0 1,0 1,-9 5,-9 5</inkml:trace>
  <inkml:trace contextRef="#ctx0" brushRef="#br0" timeOffset="24824.602">60 1872,'-8'-20,"-6"44,3 18,2 0,2 1,2 0,1 1,2-1,5 42,-3-65,-1-14,1-1,0 0,0 1,0-1,0 0,1 1,0-1,0 0,0 0,1 0,-1 0,1 0,1 0,-1 0,1-1,-1 1,1-1,1 1,-1-1,1 0,-1-1,1 1,0 0,0-1,1 0,-1 0,1 0,0-1,-1 0,1 0,0 0,0 0,0-1,1 1,-1-1,0-1,0 1,1-1,-1 0,0 0,1 0,0-1,6-5,0 0,0-1,-1-1,0 1,-1-2,0 1,0-2,-1 1,0-1,-1 0,0-1,0 0,-1 0,-1-1,0 0,3-8,-3 9,14-25,-2 0,-1-1,-2-1,-1-1,-2 0,-2 0,3-28,-12 66,0-1,0 0,0 0,-1 0,1 1,0-1,-1 0,1 0,-1 0,0 0,0 0,0 0,0 0,0 0,0 0,0 0,0 0,-1 0,1 0,-1 0,0 0,0 0,1 0,-1 0,0 1,0-1,-1 0,1 1,0-1,0 1,-1-1,1 1,-1 0,0-1,1 1,-1 0,0 0,1 0,-1 0,0 1,0-1,0 0,0 1,0-1,0 1,0 0,0 0,0 0,0 0,0 0,0 0,0 0,0 1,-1-1,-1 2,1 1,-1-1,1 1,-1 0,1 0,0 0,0 0,0 0,1 1,-1-1,1 1,-1 0,1 0,1 0,-1 0,0 0,1 0,0 0,0 0,0 1,1-1,-1 0,1 1,0-1,0 0,1 1,-1-1,1 0,0 1,0-1,1 0,-1 0,1 0,0 0,0 0,0 0,0-1,1 1,-1-1,3 3,52 41,-38-39</inkml:trace>
  <inkml:trace contextRef="#ctx0" brushRef="#br0" timeOffset="26009.704">343 1956,'5'0,"1"5,5 1,0 5,-1 5,-3 5,-2 3,2 3,1 1,-2 1,3-4,1-2,2-5,0-1,3-3,-2-4</inkml:trace>
  <inkml:trace contextRef="#ctx0" brushRef="#br0" timeOffset="26647.362">625 2266,'140'-343,"-117"269,-10 116,36 101,-46-137,1 0,-1-1,1 1,0-1,0 0,1-1,0 1,-1-1,1 0,1 0,-1 0,1-1,-1 1,1-1,0-1,0 1,0-1,1 0,-1-1,0 1,1-1,-1 0,1-1,-1 0,1 0,-1 0,1-1,-1 0,0 0,1 0,-1-1,0 0,0-1,0 1,0-1,0 0,0 0,-1-1,0 0,1 0,-2 0,1 0,0-1,-1 0,0 0,0 0,0-1,2-4,2-5,-1-1,0 0,-1 0,-1 0,0-1,-1 0,0-11,-2 6</inkml:trace>
  <inkml:trace contextRef="#ctx0" brushRef="#br0" timeOffset="27197.302">1472 1786,'51'-12,"0"-2,-1-3,-1-2,-1-2,-1-2,33-22,-72 40,1 0,-2-1,1-1,-1 1,0-1,0 0,-1-1,0 1,0-1,-1-1,0 1,0-1,-1 0,0 0,-1 0,0 0,0-1,-1 1,0-1,-1 1,0-1,-1 0,1 0,-2 0,0 1,0-1,0 0,-2 1,1-1,-4-8,5 15,0 1,1-1,-1 1,-1 0,1-1,0 1,0 0,-1 0,0 0,1 0,-1 0,0 0,0 1,0-1,0 0,0 1,0 0,0-1,0 1,-1 0,1 0,-1 0,1 0,0 1,-1-1,0 1,1-1,-1 1,1 0,-1 0,1 0,-1 1,1-1,-1 0,1 1,-1 0,1-1,-1 1,1 0,0 0,-1 1,1-1,0 0,0 1,0-1,0 1,0 0,0-1,0 1,1 0,-1 0,1 0,-1 1,-9 15,0 0,1 1,1 0,1 0,1 1,0 1,2-1,0 1,1 0,1 0,0 19,0-11,-16 177,10 0,11 96,1-93,-3-185,-1 0,-1 0,-2 0,0 0,-1-1,-4 9,7-25,0 0,0 0,-1 0,-1-1,1 1,-1-1,0 0,0 0,-1 0,0 0,0-1,0 1,-1-2,1 1,-1 0,0-1,-1 0,1-1,-1 1,0-1,0 0,-2 0,6-2,-1-1,1 1,-1-1,0 0,1 0,-1 0,1 0,-1-1,1 1,-1-1,1 0,-1 0,1 0,0 0,-1-1,1 1,0-1,0 0,0 0,0 0,1-1,-1 1,0 0,1-1,0 0,-1 0,-1-2,-43-90,45 91,-6-20,0-1,2 0,0 0,2-1,1 1,1-1,1 0,1 0,2 0,0 1,2-2,-2 18,1 1,0-1,0 1,1-1,0 1,0 0,1 1,0-1,0 1,1 0,0 0,0 0,1 1,-1 0,1 1,1-1,-1 1,1 1,0-1,6-1,178-56,-167 55,3 1,-3 1</inkml:trace>
  <inkml:trace contextRef="#ctx0" brushRef="#br0" timeOffset="27479.583">2206 2013,'-17'5,"1"0,-1 2,2 0,-1 0,1 2,0 0,1 1,0 0,0 1,1 0,1 1,0 1,-1 3,11-14,0 1,0 0,1-1,-1 1,1 0,0 0,0 0,0 0,0 0,1 0,-1 0,1 0,0 0,0 0,0 1,0-1,0 0,1 0,-1 0,1 0,0 0,0 0,0 0,0 0,1 0,-1-1,1 1,0 0,-1-1,1 1,0-1,1 0,-1 0,0 0,1 0,-1 0,2 1,5 3,0-1,1 1,0-2,0 1,0-1,1-1,-1 0,1 0,0-1,0 0,1-1,0-1,0 0,0-1,-1 0,1 0,0-2,-1 1,1-2,-1 1,0-1,0-1,0 0,-1-1,0 0,0 0,0-1,-1 0,0-1,0 0,-1-1,0 0,0 0,-1 0,-1-1,1 0,-1 0,-1-1,0 0,-1 0,3-9,-6 14,0 0,-1 0,1 0,-1 0,0 0,-1-1,0 1,0 0,0 0,-1 0,1 1,-1-1,-1 0,1 0,-1 1,0 0,0 0,-1-1,0 2,1-1,-2 0,1 1,0 0,-1 0,0 0,0 0,0 1,0 0,-1 0,1 1,-1-1,0 1,0 0,1 1,-1-1,0 1,-1 0,1 1,0-1,0 1,0 1,0-1,0 1,0 0,-5 1,-8 4</inkml:trace>
  <inkml:trace contextRef="#ctx0" brushRef="#br0" timeOffset="27742.269">2601 2294,'-5'-33,"-1"-22,5-5,2 3,6 5,7 8,6 6,4 5,2 8,3 8,0 12,-4 11,-7 5</inkml:trace>
  <inkml:trace contextRef="#ctx0" brushRef="#br0" timeOffset="28048.681">3137 1927,'-14'1,"0"0,1 1,-1 0,1 1,0 1,0 0,0 1,0 0,1 1,0 0,-9 6,16-9,1 0,-1 0,0 1,1-1,0 1,0 0,0 0,0 1,1-1,-1 1,1 0,0 0,1 0,-1 0,1 0,0 1,1-1,-1 0,1 1,0 0,0-1,0 1,1 0,0-1,0 1,1 0,0-1,0 1,0 1,4 2,0 1,0-1,1 0,0 0,0 0,1-1,1 0,-1 0,1-1,0 0,1 0,0-1,0 0,0-1,1 0,-1 0,1-1,0-1,1 1,-1-1,1-1,-1 0,1-1,0 0,-1 0,1-1,0-1,0 0,-1 0,1-1,0 0,-1-1,0 0,0-1,0 0,4-2,25-21,-27 13</inkml:trace>
  <inkml:trace contextRef="#ctx0" brushRef="#br0" timeOffset="28424.412">3391 2126,'23'-3,"-1"-1,1 0,-1-2,0-1,0 0,0-2,-1 0,-1-2,0 0,0-1,-1-1,0-1,11-11,-27 23,-1-1,1 1,-1 0,0-1,0 0,0 1,0-1,0 0,-1 0,1 0,-1 0,1 0,-1 0,0 0,-1-1,1 1,0 0,-1 0,0-1,0 1,0 0,0-1,0 1,-1 0,0-1,1 1,-1 0,0 0,-1 0,1 0,0 0,-1 0,0 0,0 0,1 0,-2 1,1-1,0 1,0-1,-1 1,0 0,1 0,-1 0,0 1,0-1,0 0,0 1,-9 0,0 1,0 0,0 1,0 0,0 1,1 0,-1 1,1 1,-1-1,1 2,0-1,1 2,-1 0,1 0,0 0,1 1,-1 1,1 0,1 0,-1 1,1 0,1-3,0 0,1 0,-1 0,1 1,1 0,-1 0,1 0,0 1,1-1,0 1,0 1,1-1,0 0,0 1,1-1,0 1,0 0,1 0,1 0,-1 0,1 0,1 0,0 0,0-1,1 1,0 0,0 0,1-1,0 0,1 2,0-5,0 1,0-1,1 0,0-1,0 1,0-1,1 0,-1 0,1-1,0 0,0 0,0 0,1 0,-1-1,0 0,1-1,0 1,-1-1,1-1,3 1,137-9,41-56,-159 54</inkml:trace>
  <inkml:trace contextRef="#ctx0" brushRef="#br0" timeOffset="28828.058">4124 1927,'-17'6,"-1"0,1 2,0 0,0 0,1 2,0 0,1 1,0 0,1 1,0 1,1 0,0 1,1 0,1 1,-9 16,18-28,1 1,0-1,0 1,0-1,0 1,1-1,-1 1,1 0,0-1,0 1,1-1,-1 1,1 0,-1-1,1 1,0-1,0 1,1-1,-1 0,1 1,0-1,0 0,0 0,0 0,0 0,1-1,-1 1,1-1,-1 1,1-1,0 0,0 0,0 0,1 0,-1-1,0 1,1-1,2 1,7 3,1 0,0 0,0-2,0 0,0 0,0-2,1 1,-1-2,6 0,-2-2,1-1,0-1,-1 0,0-2,0 0,0-1,-1 0,0-2,0 0,-1-1,0 0,-1-2,0 1,6-9,8-9,-1-1,-1-1,-2-2,-1 0,-1-2,1-7,-13 24,0 0,-1-1,-1-1,-1 0,-1 0,-1 0,-1-1,0 0,-2 0,0 0,-1 0,-2-18,-1 31,0 2,-1-1,0 0,0 0,-1 0,0 1,0 0,0-1,-1 1,0 0,0 1,-1-1,1 1,-1 0,0 0,-1 0,1 1,-1-1,0 1,0 1,0-1,-1 1,1 0,-1 1,0 0,-2-1,-2 0,0 0,-1 1,1 1,-1 0,0 0,1 1,-1 0,0 1,1 1,-1-1,1 2,0 0,-1 0,1 1,-8 4,7-1,-1 1,1 1,0-1,1 2,0 0,0 0,1 1,1 0,0 1,0 0,1 0,1 1,0 0,0 0,2 0,-1 1,2 0,0 0,1 1,0-1,1 1,1 0,0-1,1 1,0 0,1-1,1 1,0 0,2-1,-1 0,2 0,-1 0,2 0,0-1,7 11,6-1,1 0,1-1,1-2,1 0,1-1,1-1,0-2,1 0,1-2,0-1,1-1,1-1,-1-1,2-2,-1-1,1-1,19 0,-12-2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6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1,'-15'7,"0"0,0 2,0-1,1 2,0 0,1 1,-8 8,18-16,-1 0,1 1,0-1,0 1,0-1,0 1,1 0,-1 0,1 0,0 1,1-1,-1 0,1 1,-1-1,1 1,1 0,-1-1,1 1,0 0,0-1,0 1,0 0,1-1,0 1,0 0,0-1,0 0,1 1,1 2,67 63,-63-66,-1 0,1 1,-1 0,-1 0,1 0,0 1,-1 0,0 0,-1 0,1 1,-1-1,-1 1,1 0,1 6,-4-10,0 0,0 0,0 1,-1-1,1 0,-1 1,0-1,0 0,0 1,-1-1,1 0,-1 1,0-1,1 0,-1 0,-1 1,1-1,0 0,-1 0,0 0,0-1,0 1,0 0,0-1,0 1,-1-1,1 0,-2 1,-86 40,72-37,-7 4</inkml:trace>
  <inkml:trace contextRef="#ctx0" brushRef="#br0" timeOffset="413.969">812 396,'-39'28,"-26"20,-7 6,3-6,9-6,15-11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5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59.94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247 3,'0'0,"0"-1,1 1,-1 0,1 0,-1 0,1-1,-1 1,1 0,-1 0,1 0,-1 0,1 0,-1 0,1 0,-1 0,1 0,-1 0,1 0,-1 0,1 0,-1 1,1-1,-1 0,1 0,-1 0,0 1,1-1,-1 0,1 1,-1-1,0 0,1 1,-1-1,0 0,1 1,-1-1,0 1,0-1,1 1,-1-1,0 0,0 1,0-1,0 1,1-1,-1 1,0-1,0 1,0-1,0 1,0-1,0 1,0-1,0 1,-1-1,1 1,0 0,23 153,-13-85,-3 0,-3 1,-4-1,-3 15,1 39,2 271,-21-286,8-131,2 5,0 1,-1 0,0 1,-2 0,0 1,0 0,-1 1,-1 1,-1 0,-11-6,-52-45,78 63,0-1,0 1,1-1,-1 1,0-1,1 0,-1 1,1-1,0 0,-1 0,1 0,0 0,0 0,0 0,1-1,-1 1,0 0,1 0,0-1,-1 1,1 0,0-1,0 1,0 0,1 0,-1-1,0 1,1 0,0 0,-1-1,1 1,0 0,0 0,0 0,0 0,1 0,-1 0,0 0,1 1,-1-1,1 0,0 1,0-1,-1 1,1 0,1-1,5-4,0 1,1 0,0 1,-1 0,1 0,0 1,1 0,-1 0,1 1,8 0,294 2,-115-28,-196 28,1 0,0 0,0 0,0 0,-1 0,1 1,0-1,0 0,-1 1,1-1,0 1,-1 0,1 0,0 0,-1 0,1 0,-1 0,0 0,1 0,-1 0,0 1,0-1,0 0,0 1,0-1,0 1,0 0,0-1,0 1,-1 0,1-1,-1 1,1 0,-1-1,0 1,0 0,0 0,0 0,0-1,0 1,0 0,0 0,-1-1,1 1,-1 0,1 0,-1-1,0 1,0-1,1 1,-1 0,0-1,-1 0,1 1,0-1,0 0,0 1,-1-1,1 0,-1 0,-95 99,64-71,-1-2,-2-1,0-2,-40 19,-65 45,194-121,-31 18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201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67 0,'-2'1,"-1"-1,1 0,0 1,-1 0,1-1,0 1,0 0,0 0,0 0,-1 1,1-1,1 0,-1 1,0-1,0 1,1 0,-1 0,0 0,1-1,0 1,0 0,-1 1,1-1,0 0,1 0,-1 0,0 1,1-1,-1 0,1 1,-1-1,-7 80,8-75,3 422,-9-378,0-34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53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1 175,'45'-30,"2"3,1 2,1 2,0 2,2 3,14-2,-61 18,1 0,-1 0,1 1,0 0,0 0,0 0,-1 1,1-1,0 1,0 0,0 1,0-1,0 1,0 0,-1 0,1 1,0-1,-1 1,1 0,-1 0,0 1,1-1,-1 1,0 0,-1 0,1 0,0 1,-1-1,0 1,0 0,0 0,0 0,-1 0,1 0,-1 1,0-1,0 1,0 3,0 2,-1 1,0-1,0 1,-1-1,0 1,-1-1,0 0,-1 1,0-1,-1 0,0 0,0 0,-1 0,-1-1,1 1,-2-1,1 0,-1-1,0 1,-1-1,0 0,0-1,-8 6,4 0,0 0,-1-1,-1 0,0-1,0 0,-1-1,-1-1,1 0,-1-1,-1-1,0 0,0-1,0-1,0 0,-3-1,-6-2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6.92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1 284,'0'0,"4"0,8 0,5 0,5 5,4 1,2 0,1-1,0-1,0-2,1-1,-1-1,0 0,-1 0,-9 0,-8 0</inkml:trace>
  <inkml:trace contextRef="#ctx0" brushRef="#br0" timeOffset="3780.912">1 510,'4'0,"3"4,4 3,5-1,4-1,5-1,2-2,1-1,1 0,0-1,1-1,-1 1,-1 0,-4 0</inkml:trace>
  <inkml:trace contextRef="#ctx0" brushRef="#br0" timeOffset="4150.938">650 58,'22'129,"-16"196,-6-315,0 0,-1 0,-1 0,1 0,-2 0,1 0,-1 0,-1-1,0 1,-3 4,-3 0</inkml:trace>
  <inkml:trace contextRef="#ctx0" brushRef="#br0" timeOffset="4515.422">565 115,'47'-22,"1"2,1 2,1 3,0 1,1 3,10 1,-58 9,0 0,0 0,1 1,-1-1,0 1,0 0,0 0,1 0,-1 0,0 0,0 1,0-1,1 1,-1 0,0 0,0 0,0 1,0-1,-1 1,1-1,0 1,-1 0,1 0,-1 0,1 1,-1-1,0 0,0 1,0 0,0-1,-1 1,1 0,-1 0,1 0,-1 0,0 0,0 0,-1 0,1 0,-1 0,1 1,-1-1,0 0,0 2,-6 9,0-1,0-1,-1 1,-1-1,0 0,0-1,-2 0,1 0,-1-1,-1-1,0 1,0-2,0 1,-7 2,1 2,-1 0,-1-1,0-1,0-1,-1-1,0 0,-1-1,-4 0,2-4</inkml:trace>
  <inkml:trace contextRef="#ctx0" brushRef="#br0" timeOffset="5450.881">932 538,'1'29,"-13"127,4-145,11-34,7 0,0 0,1 0,1 1,1 1,1 0,1 1,1 0,1 1,0 1,4-1,-21 18,1-1,-1 1,1 0,-1 0,1 0,0-1,-1 1,1 0,0 0,0 0,0 0,0 0,0 1,0-1,0 0,1 0,-1 1,0-1,0 0,0 1,1 0,-1-1,0 1,1 0,-1-1,0 1,1 0,-1 0,0 0,1 0,-1 0,0 0,1 1,-1-1,0 0,1 1,-1-1,0 1,0-1,1 1,-1 0,0-1,0 1,0 0,0 0,0 0,0 0,0 0,0 0,-1 0,1 0,0 0,0 0,-1 1,1-1,1 10,-1-1,0 0,-1 1,0-1,-1 1,0-1,0 0,-1 1,-1-1,0 1,-5 27,8-39,1 1,0 0,-1-1,1 1,-1 0,1 0,0-1,0 1,-1 0,1 0,0 0,-1 0,1 0,0 0,-1 0,1 0,0 0,0 0,-1 0,1 0,0 1,-1-1,1 0,0 0,-1 1,1-1,-1 0,1 1,-1-1,1 1,0-1,-1 1,1-1,-1 1,0-1,1 1,-1-1,1 1,-1 0,0-1,0 1,1 0,-1-1,0 1,0 0,0-1,0 1,1 0,-1-1,0 1,0 0,-1 0,1-1,0 1,0 0,0-1,0 1,-1 0,1-1,0 1,0 0,-1-1,1 1,-1-1,1 1,0-1,-1 1,1 0,-1-1,43-35,-21 12,-17 16,0 1,1 1,0-1,0 0,1 1,0 0,0 1,0-1,0 1,1 0,-1 1,1-1,0 1,0 1,3-1,-6 4,-1 1,1-1,-1 1,0 0,1 1,-1-1,0 1,0-1,-1 1,1 0,0 0,-1 0,0 0,0 0,0 1,0-1,0 1,-1-1,1 1,-1 0,0-1,0 1,-1 0,1 0,-1 0,1 0,-1 0,-1 0,2 7,-1-1,-1 1,0-1,0 1,-1-1,-1 0,1 0,-2 0,1 0,-2 1,-5 8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15.69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243 282,'-1'-4,"0"1,-1-1,1 1,-1 0,0 0,0 0,0 0,0 0,-1 0,1 1,-1-1,0 1,1 0,-1-1,0 1,0 0,-1 1,1-1,0 1,-1-1,1 1,-1 0,1 0,-1 0,1 1,-1-1,1 1,-1 0,0 0,1 0,-1 1,0-1,1 1,-1 0,1 0,-1 0,1 0,0 1,-1-1,1 1,0 0,0 0,0 0,0 0,1 1,-1-1,0 1,0 1,0 0,0 1,0 0,0 0,1 0,0 0,0 1,0-1,1 0,0 1,0-1,0 1,0 0,1-1,0 1,0-1,1 1,0 0,0-1,0 1,0-1,1 1,0-1,0 0,0 0,1 0,0 0,0 0,0-1,0 1,1-1,0 0,0 0,0 0,0 0,1-1,0 1,28 20,68 62,-97-83,-1 1,0 0,-1 0,1 0,0 0,-1 1,0-1,0 1,-1-1,1 1,-1 0,0-1,0 1,0 0,-1 0,0 0,0 0,0 0,0 0,-1-1,0 1,0 0,0 0,-2 2,-2-1,0 0,0 0,-1 0,0-1,0 0,-1-1,1 1,-1-1,0 0,0-1,-1 1,1-2,-1 1,1-1,-1 0,0 0,0-1,1 0,-1-1,0 0,-5 0,-1 1,7 0,1 0,0 0,0 0,-1-1,1 0,0 0,0 0,-1-1,1 0,0 0,0-1,0 0,0 0,0 0,0-1,1 0,-4-2,8 3,0 1,0-1,1 0,-1 0,1 1,-1-1,1 0,0 0,0 0,0 0,0 1,0-1,0 0,0 0,1 0,-1 0,0 1,1-1,0 0,-1 0,1 1,0-1,0 1,0-1,0 1,0-1,1 1,-1-1,0 1,0 0,2-1,13-15</inkml:trace>
  <inkml:trace contextRef="#ctx0" brushRef="#br0" timeOffset="262.532">553 424,'-9'47,"-4"22,1 3,2-11</inkml:trace>
  <inkml:trace contextRef="#ctx0" brushRef="#br0" timeOffset="498.66">497 141</inkml:trace>
  <inkml:trace contextRef="#ctx0" brushRef="#br0" timeOffset="1013.618">695 734,'153'-304,"-153"304,0 1,0-1,0 0,0 1,0-1,0 0,1 1,-1-1,0 0,0 1,0-1,1 0,-1 1,0-1,0 0,0 0,1 1,-1-1,0 0,1 0,-1 0,0 1,1-1,-1 0,0 0,1 0,-1 0,0 0,1 0,-1 0,0 0,1 1,-1-1,0 0,1 0,-1-1,0 1,1 0,-1 0,0 0,1 0,-1 0,0 0,1 0,-1-1,0 1,1 0,-1 0,0 0,1-1,-1 1,0 0,0 0,1-1,-1 1,0 0,0-1,0 1,1 0,-1-1,2 39,-2-35,4 138,-3-139,0 0,0 0,0 0,0 0,0 0,0 0,0 0,1 0,-1 0,1 0,0-1,-1 1,1-1,0 1,0-1,0 0,0 0,0 0,0 0,0 0,0 0,0-1,1 1,-1 0,0-1,0 0,1 0,-1 0,0 0,1 0,-1 0,0 0,1-1,-1 1,0-1,1 0,72-44,-71 41,0-1,-1 1,1-1,-1 0,0 0,0 0,0-1,-1 1,1-1,-1 1,-1-1,1 0,-1 0,0 1,0-5,-3-8</inkml:trace>
  <inkml:trace contextRef="#ctx0" brushRef="#br0" timeOffset="1360.141">1373 84,'-20'48,"-5"21,-4 3,2-1,7-7,7-11,4-9,5-7,3-5,6-3,3-2,-1-1,0 0,2-4,0-1,3-4,5-6,-1-3</inkml:trace>
  <inkml:trace contextRef="#ctx0" brushRef="#br0" timeOffset="2230.937">1429 705,'20'-7,"-1"0,0-2,-1 0,0-1,0-1,-1 0,0-2,-1 0,-1 0,0-2,-1 0,0 0,-1-1,-1-1,-1 0,0-1,-1 0,-1-1,4-11,-13 29,1-1,-1 1,1 0,-1 0,1 0,-1-1,0 1,1 0,-1 0,0-1,0 1,0 0,0-1,0 1,0 0,0 0,0-1,-1 1,1 0,-1 0,1-1,-1 1,1 0,-1 0,1 0,-1 0,0 0,0 0,1 0,-1 0,0 0,0 0,0 0,0 0,0 1,0-1,-1 0,1 1,0-1,0 1,0-1,-1 1,1 0,0-1,0 1,-1 0,1 0,0 0,-1 0,1 0,0 0,0 0,-1 1,1-1,0 0,0 1,-1-1,1 1,0-1,0 1,0 0,0-1,0 1,0 0,0 0,-10 8,0 1,1 0,0 0,1 1,0 1,1 0,1 0,-1 0,2 1,0 0,0 0,1 1,-1 8,4-16,-1-2,1 1,0 0,0-1,1 1,-1 0,1 0,0 0,1 0,-1 0,1 0,0 0,0 0,0 0,1 0,0 0,0-1,0 1,1 0,-1 0,1 0,0-1,0 1,1-1,0 0,-1 0,1 0,1 0,-1 0,0 0,1-1,0 0,0 0,0 0,0 0,0 0,1-1,1 1,3 0,0-1,1 0,-1-1,0 1,1-2,-1 1,0-1,1-1,-1 0,0 0,1-1,-1 0,0 0,0-1,0-1,-1 1,1-1,-1-1,0 1,3-3,4-4,1 0,-1-1,-1 0,0-1,-1-1,0 0,-1-1,-1 0,6-11,-12 18,-2 4,0-1,1 0,-2 0,1 0,0 0,-1 0,0-1,-1 1,1-1,-1 1,0-1,0 1,-1-1,1 0,-1 1,0-2,-1 7,1-1,0 0,0 0,-1 0,1 1,0-1,-1 0,1 0,-1 1,1-1,-1 0,1 1,-1-1,0 1,1-1,-1 1,0-1,1 1,-1-1,0 1,0 0,1-1,-1 1,0 0,0-1,0 1,1 0,-1 0,0 0,0 0,0 0,0 0,1 0,-1 0,0 0,0 0,0 1,1-1,-1 0,0 1,0-1,1 0,-1 1,0-1,0 1,1-1,-1 1,0-1,1 1,-1-1,1 1,-1 0,1-1,-1 1,1 0,-36 34,33-31,-1 0,1 0,0 0,0 0,0 1,0-1,1 1,-1 0,1 0,1 0,-1 0,1 0,0 0,0 0,0 0,1 1,-1-1,1 0,1 0,-1 0,1 1,0-1,0 0,0 0,1 0,0 0,0 0,0 0,0-1,1 1,0-1,0 1,0-1,0 0,1 0,0-1,-1 1,1-1,1 0,-1 0,7 0,0-2,0 0,0 0,0-1,0 0,0-1,0 0,0-1,0 0,0-1,0 0,-1 0,1-1,-1-1,0 0,-1 0,1-1,-1 0,0-1,0 0,-1 0,0-1,0 0,-1 0,0-1,6-9,83-171,-83 151,-12 37,-1 1,0-1,0 0,0 1,0-1,0 0,0 1,0-1,0 1,0-1,0 0,0 1,0-1,-1 1,1-1,0 1,0-1,-1 0,1 1,0-1,-1 1,1-1,0 1,-1 0,1-1,-1 1,1-1,-1 1,1 0,-1-1,1 1,-1 0,1-1,-1 1,1 0,-1 0,1 0,-1-1,0 1,1 0,-1 0,1 0,-1 0,0 0,1 0,-1 0,1 0,-1 1,0-1,1 0,-1 0,1 0,-1 1,1-1,-1 0,0 0,1 1,-1-1,1 1,0-1,-1 0,1 1,-1-1,-8 7,1 1,0-1,0 1,0 1,1-1,0 1,1 1,0-1,0 1,1 0,1 0,-1 1,2-1,-1 1,1 0,1 0,0 0,1 0,0 0,1 1,0-1,0 0,2 8,-2-7,-1-1,2 1,-1-1,2 0,-1 0,2 1,-1-1,2 0,-1-1,1 1,1-1,0 0,0 0,1 0,4 5,3 1,-1-2</inkml:trace>
  <inkml:trace contextRef="#ctx0" brushRef="#br0" timeOffset="2513.967">2529 592,'-19'38,"-11"23,-1 6,5-5,8-7,5-8,7-8,3-15,7-11,3-14,1-5</inkml:trace>
  <inkml:trace contextRef="#ctx0" brushRef="#br0" timeOffset="2800.609">2445 677,'29'0,"18"-5,8-1,-3 0,-4 1,-5 1,-16 2,-12 1</inkml:trace>
  <inkml:trace contextRef="#ctx0" brushRef="#br0" timeOffset="3060.102">2472 875,'29'-5,"15"-2,3 1,0-4,-8 1</inkml:trace>
  <inkml:trace contextRef="#ctx0" brushRef="#br0" timeOffset="3626.124">3094 197,'3'6,"0"-1,-1 1,0-1,0 1,0 0,-1 0,1 0,-1 0,-1 0,1 0,-1 0,0 0,-1 0,0 0,0 0,0 0,0-1,-1 1,0 1,-63 170,-6 0,70-175,0 0,1-1,-1 1,0 0,1 0,-1-1,1 1,-1 0,1 0,0 0,0 0,0 0,0-1,0 1,0 0,0 0,1 0,-1 0,1-1,0 1,-1 0,1 0,0-1,0 1,0-1,0 1,0-1,0 1,0-1,1 1,-1-1,0 0,1 0,-1 0,1 0,0 0,-1 0,1 0,0 0,-1-1,1 1,0-1,0 1,0-1,-1 0,1 1,0-1,0 0,0 0,21 2,0-1,1-1,-1-1,0 0,0-2,0-1,0-1,-1-1,0-1,2-1,15-13,-26 10</inkml:trace>
  <inkml:trace contextRef="#ctx0" brushRef="#br0" timeOffset="3884.267">2868 508,'39'0,"31"-5,9-2,-5 1,-14-4,-13 1,-9 0,-12-1,-10 0</inkml:trace>
  <inkml:trace contextRef="#ctx0" brushRef="#br0" timeOffset="4245.276">3432 0,'72'132,"-37"-70,-3 1,-2 1,8 31,-32-73,0-1,-2 0,0 1,-1 0,-1 0,-2 0,0 0,-1 0,-1 0,-1 0,-1 0,-1-1,-1 0,0 0,-2 0,-1-1,0 0,-1 0,-2-1,-12 17,12-23,-1 0,0-1,0 0,-1-1,-1-1,0 0,0-1,-1-1,0 0,-1-1,1-1,-1-1,0 0,-1-1,-1 0,-5-1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4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1807,'2'1,"0"1,0-1,-1 1,1-1,0 1,-1 0,1 0,-1-1,1 1,-1 0,0 0,0 1,0-1,0 0,0 0,0 0,-1 1,1-1,-1 0,1 1,-1-1,0 0,0 1,0-1,-1 1,2 0,30 236,-32 710,-15-864,11-78</inkml:trace>
  <inkml:trace contextRef="#ctx0" brushRef="#br0" timeOffset="1873.508">702 1892,'0'0,"1"0,-1 0,1 0,-1-1,1 1,-1 0,1-1,-1 1,1 0,-1-1,0 1,1-1,-1 1,0-1,1 1,-1 0,0-1,1 1,-1-1,0 0,0 1,0-1,0 1,0-1,1 1,-1-1,0 1,0-1,0 1,0-1,-1 0,1 1,0-1,0 1,0-1,0 1,0-1,-1 1,1-1,0 1,0-1,-1 1,1-1,0 1,-1 0,1-1,-1 1,1-1,-1 1,1 0,0-1,-1 1,1 0,-1 0,1-1,-1 1,0 0,53-5,-52 5,712 1,-611-12,-99 11,0 0,-1 0,1 0,0 0,-1 0,1 1,0-1,-1 0,1 1,0-1,-1 1,1-1,-1 1,1 0,-1 0,0 0,1 0,-1 0,0 0,1 0,-1 0,0 0,0 1,0-1,0 0,0 1,0-1,-1 1,1-1,0 1,-1-1,1 1,-1-1,1 1,-1 0,0-1,0 1,0 0,0-1,0 1,0 0,-2 74,2-76,-31 198,31 281,26-303,4-35,-40-12,5-105,6-23,-1 1,0-1,0 1,0-1,0 1,0-1,0 1,0-1,0 1,-1-1,1 1,-1-1,1 1,-1-1,0 1,1-1,-1 0,0 1,0-1,0 0,0 0,0 1,0-1,0 0,0 0,-1 0,1-1,0 1,0 0,-1 0,1-1,-1 1,1-1,-1 1,1-1,-1 1,1-1,-1 0,1 0,-1 0,1 0,-1 0,1 0,-1 0,1-1,-1 1,0 0,-221-28,-32 28,-55-57,118 53,174-2</inkml:trace>
  <inkml:trace contextRef="#ctx0" brushRef="#br0" timeOffset="4887.091">1040 904,'0'624,"-25"-481,9-58,20-80,-1-13</inkml:trace>
  <inkml:trace contextRef="#ctx0" brushRef="#br0" timeOffset="5582.611">1040 848,'-22'22,"-8"10,-1-2,-2-2,0-1,-21 12,8-1,91-26,187-15,-62-23,-66 1,-104 24,1 0,-1 1,0-1,0 0,0 0,0 1,0-1,0 0,0 0,0 0,0 1,0-1,0 0,-1 0,1 1,0-1,0 0,-1 0,1 1,-1-1,1 0,0 1,-1-1,1 1,-1-1,0 1,1-1,-1 0,1 1,-1 0,0-1,1 1,-1-1,0 1,1 0,-1 0,0-1,0 1,0 0,1 0,-1 0,0 0,0 0,1 0,-1 0,0 0,0 0,0 0,1 0,-1 1,-158-50,142 40,-1-1,1-1,1-1,0 0,0-1,2-1,-1-1,4 2</inkml:trace>
  <inkml:trace contextRef="#ctx0" brushRef="#br0" timeOffset="6302.241">1662 86,'0'0,"0"1,0-1,0 1,0-1,0 1,0-1,0 1,0-1,0 1,0-1,0 1,0-1,-1 1,1-1,0 1,0-1,0 1,-1-1,1 1,0-1,-1 0,1 1,0-1,-1 1,1-1,-1 0,1 1,-1-1,1 0,0 0,-1 1,1-1,-1 0,1 0,-1 0,1 0,-1 0,0 1,1-1,-1 0,1 0,-1 0,1 0,-1-1,1 1,-1 0,1 0,-1 0,1 0,-1 0,1-1,-1 1,1 0,-1 0,1-1,0 1,-1 0,1-1,-1 1,1 0,0-1,-1 1,1-1,0 0,-9 166,11-112,26 163,-27-197,-1 0,0 0,-2 0,0 0,-1 0,-1 0,-1-1,-1 1,0-19,4-11</inkml:trace>
  <inkml:trace contextRef="#ctx0" brushRef="#br0" timeOffset="6589.118">1549 114,'28'-9,"20"-9,6-1,-1 3,-5 4,-6 0,-5 1,-4 3,-3 2,-2 3,-5 7,-7 7,-11 1,-6 0</inkml:trace>
  <inkml:trace contextRef="#ctx0" brushRef="#br0" timeOffset="6837.472">1577 452,'38'-9,"27"-9,8 0,-4 2,-14-1,-11 3,-14 3</inkml:trace>
  <inkml:trace contextRef="#ctx0" brushRef="#br0" timeOffset="7333.96">2170 481,'-193'120,"192"-120,0 1,0-1,0 0,0 1,0-1,1 1,-1 0,0-1,0 1,0 0,0-1,1 1,-1 0,0 0,1 0,-1 0,1 0,-1-1,1 1,-1 0,1 0,0 0,-1 0,1 1,0-1,0 0,0 0,0 0,0 0,0 0,0 0,0 0,0 0,0 0,1 0,-1 0,0 0,1 0,-1 0,1 0,-1 0,1 0,-1 0,1 0,0-1,-1 1,1 0,0 0,0-1,-1 1,1 0,0-1,0 1,0-1,1 1,57 19,24 16,-81-34,1 0,-1 1,0-1,-1 1,1-1,0 1,-1 0,0 0,1 0,-1 0,0 0,-1 0,1 0,0 0,-1 0,0 0,1 0,-1 0,-1 0,1 1,0-1,-1 0,1 0,-1 0,0 0,0 0,0 0,-1 0,1-1,-1 1,1 0,-1-1,0 1,0-1,-1 1,-2 4,0-1,0 0,-1-1,0 1,0-1,0 0,0 0,-1-1,0 0,0 0,0-1,-1 0,-5 2,-56-9,51-3</inkml:trace>
  <inkml:trace contextRef="#ctx0" brushRef="#br0" timeOffset="11307.305">786 3162,'18'56,"-12"-13,-1 0,-1 0,-3 0,-4 40,1 3,2 551,-17-675,13 23,0 0,-1 0,-1 0,0 1,-1 0,-1 0,0 0,0 1,-1 1,-1-1,-1 2,1-1,-2 1,1 1,-1 0,-1 1,-5-3,-91-47,58 37,77 12,232-18,-179 15,-62 9,0 0,0 1,1 1,-1 1,1 0,-1 2,1-1,-1 2,1 1,11 3,43 26,-71-32,1 1,-1 0,1 0,-1 0,0 0,1 1,-1-1,0 0,0 1,0-1,0 0,0 1,0-1,0 1,0-1,-1 1,1 0,-1-1,1 1,-1 0,0-1,1 1,-1 0,0 0,0-1,0 1,-1 0,1 0,0-1,-1 1,1 0,-1-1,1 1,-1-1,0 1,1 0,-1-1,0 0,0 1,0-1,0 1,-1-1,-8 10,-2 0,1-1,-1 0,-1 0,0-2,0 1,-1-2,-10 5,-51 32,-83 64,139-97</inkml:trace>
  <inkml:trace contextRef="#ctx0" brushRef="#br0" timeOffset="15408.943">25 4403,'-14'85,"3"28,13-104,30 106,-30-111,-1-1,1 0,0 0,0 0,0-1,0 1,1 0,-1-1,1 0,0 1,-1-1,1 0,0 0,0-1,0 1,0-1,1 1,-1-1,0 0,1 0,-1 0,1-1,-1 1,1-1,-1 0,1 0,-1 0,1 0,-1-1,0 0,1 1,-1-1,8-5,0 1,0-2,-1 1,0-1,0-1,-1 0,0 0,-1-1,1 0,-2 0,1-1,-1 0,-1-1,0 1,0-1,3-11,1 4,34-78,-37 133,9 80,-14-113,0 0,-1 0,1-1,1 1,-1-1,0 0,1 0,0 0,0 0,0 0,0 0,0-1,0 1,1-1,-1 0,1 0,-1 0,1-1,0 1,0-1,0 0,0 0,0 0,0 0,0-1,0 0,0 0,1 0,4-2,0-1,0 1,-1-2,1 1,-1-1,1-1,-1 1,0-2,-1 1,0-1,1 0,-2 0,1-1,-1 0,0 0,0 0,-1-1,0 0,-1 0,1 0,-1-1,-1 1,0-1,0 0,-1 0,0 0,0-1,-1 1,0-4,-5-58,-2 59</inkml:trace>
  <inkml:trace contextRef="#ctx0" brushRef="#br0" timeOffset="20385.033">1520 3191,'0'791,"-27"-633,3-193,14 21,0-1,-1 1,-1 0,0 1,-1 1,0 0,-1 1,0 0,-1 1,0 0,-1 2,-4-2,18 9,0 1,0 0,0-1,0 1,1-1,-1 1,0-1,0 0,0 0,1 0,-1 0,0 0,1 0,-1 0,1-1,-1 1,1-1,0 1,0-1,-1 1,1-1,0 0,0 1,1-1,-1 0,0 0,1 0,-1 0,1 0,-1 0,1 0,0 0,0 0,0 0,0 0,0 1,0-1,1 0,-1 0,1 0,-1 0,1 0,0 0,-1 0,1 1,0-1,0 0,0 1,1-1,-1 0,0 1,1 0,-1-1,1 1,133-43,124 28,-101-10,-157 27,0 0,-1 0,1 0,0 0,-1 0,1 0,-1 0,0 0,1 0,-1 0,0 0,1 1,-1-1,0 0,0 0,0 0,0 0,0 0,0 1,-1-1,1 0,0 0,-1 0,1 0,0 0,-1 0,0 0,1 0,-1 0,1 0,-1 0,0 0,0 0,1 0,-1-1,0 1,0 0,0 0,0-1,0 1,0-1,0 1,0-1,0 1,0-1,-1 0,1 0,0 1,-1 1,-207 156,136-109,-8 15,66-53</inkml:trace>
  <inkml:trace contextRef="#ctx0" brushRef="#br0" timeOffset="20891.038">1463 4545,'-4'-9,"-2"1,4 7,4 8,0 8,1 6,-1 5,0 2,-1 1,0 1,-1 0,0-1,-5 0,-1 0,0 0,1-1,1-9,2-8</inkml:trace>
  <inkml:trace contextRef="#ctx0" brushRef="#br0" timeOffset="21260.673">1323 4545,'16'-18,"1"1,1 1,1 0,1 2,-1 0,2 1,0 1,1 1,6-2,-19 8,0 0,0 1,0 1,0-1,1 2,-1-1,1 1,0 0,0 1,-1 1,1-1,0 1,0 1,0 0,0 0,-1 1,1 0,-1 1,1 0,-1 1,0 0,0 0,0 1,-1 0,5 3,-11-5,0 0,1-1,-2 1,1 0,0 0,-1 0,1 1,-1-1,0 0,0 1,0-1,0 0,-1 1,1-1,-1 1,0-1,0 1,0-1,-1 1,1-1,-1 1,0-1,0 0,0 1,0-1,-1 0,1 0,-1 0,0 0,0 0,0 0,0 0,0 0,-3 1,-95 79,-8-46,67-32,27-9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0,-15 0,-11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5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0 253,'3'14,"1"0,1-1,0 1,0-1,2-1,-1 1,2-1,0 0,0 0,1-1,0 0,1-1,0 0,1 0,0-1,0-1,1 0,8 5,-15-12,1 0,-1 0,0 0,0-1,1 0,-1 0,0 0,0-1,0 1,1-1,-1 0,0-1,0 1,0-1,0 0,-1 0,1-1,0 0,-1 1,0-1,0-1,0 1,2-3,76-96,-77 94,0-1,-1 0,0 0,-1 0,0 0,-1 0,1-1,-2 0,1 1,-2-1,1 0,-1 1,0-1,-1 0,-1 1,1-1,-1 1,-1-1,0 1,0 0,-1 0,0 0,0 1,-1-1,0 1,-1 0,0 0,0 1,0 0,-1 0,0 0,-1 1,0 0,1 0,-2 1,1 0,-1 1,1 0,-1 0,-1 1,1 0,0 0,-1 1,-7-1,3 3,0 0,0 1,0 1,0 0,1 1,-1 0,1 1,-1 1,-4 2,-9 4</inkml:trace>
  <inkml:trace contextRef="#ctx0" brushRef="#br0" timeOffset="447.92">593 310,'8'-21,"2"0,0 1,0 1,2-1,1 2,0 0,6-5,-19 22,0 0,1 0,-1 0,1 0,-1 0,1 0,0 1,-1-1,1 0,0 0,0 0,-1 1,1-1,0 0,0 1,0-1,0 1,0-1,0 1,0 0,0-1,0 1,0 0,0 0,0-1,0 1,0 0,0 0,0 0,0 0,1 0,-1 1,0-1,0 0,0 0,0 1,0-1,0 1,0-1,0 1,0-1,-1 1,1 0,0-1,0 1,0 0,-1 0,1-1,0 1,-1 0,1 0,-1 0,1 0,-1 0,1 0,-1 0,1 0,-1 0,0 0,0 0,0 0,1 0,-1 0,0 0,0 0,-1 1,5 20,-4-13,1 0,0 0,0 0,1-1,0 1,1 0,0-1,0 0,1 1,0-1,0-1,1 1,0-1,0 1,1-1,0-1,1 2,2-3,1 0,0 0,-1-1,2 0,-1-1,0 0,1 0,-1-1,1-1,0 0,-1 0,1-1,0 0,0-1,-1 0,1-1,0 0,-1-1,0 0,1-1,-1 0,-1 0,1-1,-1 0,1-1,-1 0,-1 0,5-5,-8 4,-1 0,1-1,-1 0,0 0,-1 0,0 0,0 0,-1-1,0 1,0-1,-1 0,0 0,0 1,-1-1,-1 0,1 0,-1 1,-2-6,2-13,0 2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29,'43'-5,"20"-1,3 0,-5 1,-7 2,-9 0,-12 2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30,'-312'0,"172"31,138-31,0 0,1 0,-1 1,0-1,1 1,-1-1,1 1,-1 0,1 0,-1-1,1 1,-1 0,1 0,0 0,-1 1,1-1,0 0,0 0,0 1,0-1,0 1,0-1,0 1,1-1,-1 1,1 0,-1-1,1 1,-1-1,1 1,0 0,0 0,0-1,0 1,0 0,0-1,0 1,0 0,1-1,-1 1,1 0,-1-1,1 1,0 0,0-1,-1 0,1 1,0-1,0 1,1-1,-1 0,0 0,1 1,15 10,1-1,1-1,0 0,0-1,1-1,0-1,0-1,1-1,20 3,-6 0,-34-8,0-1,0 1,0 0,0 0,0 0,0 0,0 0,1 0,-1 0,0 0,0 0,0 1,0-1,0 0,0 1,0-1,0 1,0-1,0 1,0-1,0 1,0 0,-1-1,1 1,0 0,0 0,-1 0,1 0,0 0,-1-1,1 1,-1 0,1 0,-1 0,0 0,1 1,-1-1,0 0,0 0,1 0,-1 0,0 0,0 0,0 0,-1 0,1 0,0 1,0-1,0 0,-1 0,1 0,-1 0,1 0,-1 0,1 0,-1 0,0-1,1 1,-1 0,0 0,0 0,-10 8,0-1,-1 0,-1 0,1-1,-1-1,0 0,-1-1,-5 1,-26 12,-152 88,191-104,0 1,1-1,0 1,0 1,0-1,0 1,0 0,1 0,-1 0,1 1,0-1,1 1,-1 0,1 0,0 0,0 1,0-1,1 1,0 0,0 0,0-1,1 1,0 0,0 0,1 0,-1 1,2 4,-1-7,0 0,1-1,0 1,0 0,0-1,0 1,0-1,1 1,0-1,0 0,0 1,0-1,0 0,0 0,1-1,0 1,-1 0,1-1,0 0,0 1,0-1,1 0,-1-1,0 1,1 0,-1-1,1 0,-1 0,1 0,1 0,117 7,-108-8,15-3,-1 0,1-2,-1-2,0 0,20-9,-25 8</inkml:trace>
  <inkml:trace contextRef="#ctx0" brushRef="#br0" timeOffset="436.246">962 30,'-49'129,"40"-104,1 1,2 1,0-1,2 1,1 0,1 1,2-1,0 0,1-14,-2 0,0 0,0 0,-1-1,0 1,-1 0,-1-1,0 0,-4 8,8-20,0 1,0-1,0 1,0-1,0 1,0-1,0 1,-1-1,1 1,0-1,0 1,0-1,-1 0,1 1,0-1,-1 1,1-1,0 0,-1 1,1-1,0 1,-1-1,1 0,-1 0,1 1,-1-1,1 0,-1 0,1 0,0 1,-1-1,1 0,-1 0,0 0,1 0,-1 0,1 0,-1 0,1 0,-1 0,1 0,-1 0,1 0,-1-1,1 1,-1 0,1 0,0 0,-1-1,1 1,-1 0,1-1,-1 1,1 0,0-1,-1 1,1 0,0-1,-1 1,1-1,0 1,0-1,-1 1,1 0,0-1,0 1,0-1,0 1,0-1,-5-14</inkml:trace>
  <inkml:trace contextRef="#ctx0" brushRef="#br0" timeOffset="717.481">849 1,'28'5,"20"1,7 0,-2-1,-5-6,-6-3,-5-1,-5 0,-6 7,-14 2,-13 5,-7 2</inkml:trace>
  <inkml:trace contextRef="#ctx0" brushRef="#br0" timeOffset="970.681">821 368,'33'0,"22"-5,5-1,-2 0,-7 1,-12 2</inkml:trace>
  <inkml:trace contextRef="#ctx0" brushRef="#br0" timeOffset="2101.653">1244 481,'-6'17,"0"1,1 0,1 0,1 0,0 1,1-1,1 1,1 0,2 11,-3-29,1 1,0 0,-1-1,1 1,0 0,0 0,0-1,1 1,-1 0,0-1,1 1,-1 0,1-1,-1 1,1 0,0-1,0 1,-1-1,1 1,0-1,1 0,-1 1,0-1,0 0,0 0,1 0,-1 0,1 0,-1 0,1 0,-1 0,1 0,-1-1,1 1,0-1,-1 1,1-1,0 0,-1 0,1 1,0-1,0 0,-1-1,1 1,0 0,-1 0,1-1,0 1,-1-1,1 1,0-1,-1 0,2 0,12-11,0 0,0-1,-2-1,1 0,-2-1,0 0,0-1,4-10,6-6,-21 31,-1 0,0 0,0 0,0 1,1-1,-1 0,0 0,1 0,-1 1,1-1,-1 0,1 1,-1-1,1 0,-1 1,1-1,0 0,-1 1,1-1,0 1,-1-1,1 1,0 0,0-1,0 1,-1 0,1-1,0 1,0 0,0 0,0 0,0 0,-1 0,1 0,0 0,0 0,0 0,0 0,0 0,-1 1,1-1,0 0,0 1,0-1,-1 0,1 1,0-1,0 1,-1-1,1 1,-1 0,1-1,0 1,-1 0,1-1,-1 1,1 0,-1 0,0-1,1 1,-1 0,0 0,1 0,-1-1,0 1,0 0,0 0,0 0,0 0,10 63,-12 198,2-253,-1-1,0 1,0-1,-1 1,0-1,0 0,-1 0,0 0,-1 0,0-1,0 1,-1-1,1 0,-1 0,-1 0,0-1,0 0,0 0,0-1,-1 1,0-1,0-1,-1 1,1-1,-1-1,0 1,0-1,0-1,-2 1,7-2,1 0,-1-1,1 1,-1-1,1 1,-1-1,0 0,1 0,-1 0,1 0,-1-1,0 1,1-1,-1 0,1 1,-1-1,1 0,0 0,-1-1,1 1,0 0,0-1,0 1,0-1,0 0,0 0,0 0,1 0,-1 0,1 0,-1 0,1 0,0-1,0 1,0-1,0 1,0 0,1-1,-1 0,1 1,-1-1,1 1,0-1,0 1,0-1,0 0,1 1,-1-1,1-1,2-12,0 0,1 0,1 0,0 0,2 1,-1 0,2 0,0 0,0 1,2 0,0 1,0 0,1 1,3-2,18-27,-13 19,-3 5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12,'-25'190,"-30"45,40-201,17-64,10-17,2 1,2 0,2 1,2 1,2 1,20-29,-42 70,1 0,0-1,-1 1,1 0,0 0,0 0,0-1,0 1,1 0,-1 0,0 1,1-1,0 0,-1 0,1 1,0-1,0 1,0-1,0 1,0 0,0 0,0 0,0 0,1 0,-1 0,0 1,1-1,-1 1,0-1,1 1,-1 0,1 0,-1 0,0 0,1 1,-1-1,0 1,1-1,-1 1,0 0,1 0,-1 0,0 0,0 0,0 0,0 1,0 0,3 5,0 1,-1 0,0 0,0 0,-1 0,0 1,0-1,-1 1,-1 0,1 0,-1 8,5 18,-2-11,18 45,6-87,16-48,106-132,-150 197,0 0,1 0,-1 0,1 0,-1 0,1 0,-1 0,1 1,0-1,-1 0,1 0,0 0,0 1,-1-1,1 0,0 1,0-1,0 1,0-1,0 1,0-1,0 1,0 0,0-1,0 1,0 0,0 0,0 0,0 0,0 0,0 0,0 0,1 0,-1 0,0 1,0-1,0 0,0 1,0-1,0 0,0 1,-1 0,1-1,0 1,0-1,0 1,0 0,-1 0,1-1,0 1,-1 0,1 0,0 0,-1 0,1 0,-1 0,8 246,-6-242,-1 1,1-1,-1 1,-1 0,1 0,-1-1,0 1,-1 0,1 0,-1-1,0 1,0 0,-1-1,-1 3,-5 7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0,'-9'16,"-4"2,1 1,0 0,2 1,0 1,2 0,0 0,1 0,1 1,1 0,1 0,0 18,3-37,1 0,-1-1,1 1,0 0,0 0,0 0,1-1,-1 1,1 0,-1 0,1-1,0 1,0 0,0-1,0 1,1-1,-1 1,1-1,-1 0,1 0,0 0,0 0,0 0,0 0,0 0,0 0,1-1,-1 1,1-1,-1 0,1 0,-1 0,1 0,0 0,-1 0,1-1,0 1,0-1,-1 0,1 0,1 0,10-6,1-1,-1-1,-1 0,0-1,0 0,0-1,-1-1,-1 1,0-2,0 0,-1 0,-1-1,0 0,4-9,20-23,21-14,-53 58,0 1,-1-1,1 1,0 0,-1-1,1 1,0 0,0 0,-1 0,1-1,0 1,0 0,-1 0,1 0,0 0,0 0,-1 0,1 0,0 1,0-1,-1 0,1 0,0 1,0-1,-1 0,1 1,0-1,-1 0,1 1,-1-1,1 1,0-1,-1 1,1 0,-1-1,1 1,-1-1,0 1,1 0,-1 0,0-1,1 1,-1 0,0-1,0 1,0 0,1 0,-1-1,0 1,0 0,0 0,0 0,4 47,-4-44,24 232,-24 101,1-327,-1 0,0 0,0 0,-1 0,0 0,-1 0,0 0,0 0,-1 0,0-1,-1 1,0-1,-1 0,0 0,0-1,-1 1,0-1,0 0,-1-1,0 1,0-2,-1 1,0-1,0 0,-1 0,1-1,-1 0,0-1,-1 0,1 0,-7 1,10-3,1-1,-1 0,0 0,0 0,0-1,0 0,0 0,1 0,-1-1,0 0,0 0,0 0,1-1,-1 0,1 0,-1 0,1-1,0 1,0-1,0-1,0 1,0-1,1 0,0 0,0 0,0 0,0-1,0 0,1 0,0 0,0 0,1 0,-1-1,0-2,0-12,0 0,1-1,2 1,0 0,1-1,1 1,1 0,1-2,3-8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1,'0'5,"5"1,1-5,0 3,-1 4,-2 7,0 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1,'-10'9,"-3"9,6 0,3-7,8-5,8-4,1-7,-5 2,-10 1,-4 7,-6 1,0 5,1 1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7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0 197,'6'4,"0"0,-1-1,2 0,-1 0,0 0,1-1,-1 0,1 0,-1-1,1 0,0 0,0 0,0-1,0 0,35 5,23 5,2-2,-1-4,1-2,6-4,-51 2,-10 0</inkml:trace>
  <inkml:trace contextRef="#ctx0" brushRef="#br0" timeOffset="300.022">0 395,'29'5,"28"1,11 0,1-5,-4-4,-5-1,-8 0,-7 1,-7 0,-5 2,-3 0,-3 1,-4 0</inkml:trace>
  <inkml:trace contextRef="#ctx0" brushRef="#br0" timeOffset="833.206">339 0,'16'13,"0"-1,1 0,1-2,-1 0,2-1,-1 0,1-2,0 0,5 0,50 21,-66-27,-1 1,0 0,0 0,0 1,0 0,-1 0,1 1,-1 0,0 0,0 0,0 1,0 0,-1 0,0 0,0 0,0 1,-1 0,1 0,-2 1,1-1,-1 1,0 0,0-1,0 1,-1 1,-1-1,1 0,-1 0,0 6,-3-3,-1-1,-1 0,0 1,0-1,-1-1,0 1,0-1,-1 1,0-2,-1 1,0-1,0 0,0 0,-1-1,0 0,0 0,0-1,-1 0,-6 3,-27 21,-175 109,204-128,6-3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9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0,'-11'173,"-44"135,17-154,17-75,19-75,3-4</inkml:trace>
  <inkml:trace contextRef="#ctx0" brushRef="#br0" timeOffset="481.378">437 85,'-250'172,"247"-171,0 0,0 1,0 0,1-1,-1 1,0 0,1 0,0 1,-1-1,1 0,0 1,0 0,0-1,0 1,1 0,-1 0,1 0,0 0,0 0,0 0,0 0,0 0,1 1,-1-1,1 0,0 0,0 1,0-1,1 0,-1 0,1 1,-1-1,1 0,0 0,0 0,1 0,-1 0,1 0,-1 0,1-1,0 1,0 0,1 0,235 181,-210-153,-19-24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0,-7 4,-13 3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3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0,'-14'14,"0"0,1 2,1-1,1 1,0 1,1 0,0 1,2 0,0 0,1 1,1-1,0 2,2-1,0 1,1-1,1 5,0 12,1 0,2 0,2 1,1-1,7 29,-7-50,0 0,1-1,0 1,1-1,1-1,0 1,1-1,0 0,1-1,0 0,1 0,1-1,0 0,0-1,2 0,35 15,-29-23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1 763,'8'-2,"-1"0,1-1,-1 0,1 0,-1-1,0 0,-1 0,1 0,-1-1,1 0,-1 0,-1-1,1 0,0-1,104-147,-72 114,-37 39,0 1,0 0,0-1,0 1,0 0,0 0,0 0,0 0,0 0,0 0,0 0,0 0,0 1,0-1,0 0,0 0,0 1,0-1,0 1,0-1,0 1,0-1,0 1,0 0,-1-1,1 1,0 0,0 0,-1-1,1 1,0 0,-1 0,1 0,-1 0,0 0,1 0,-1 0,1 0,-1 0,0 0,0 0,0 0,0 0,0 0,0 0,0 0,0 0,0 1,0-1,-1 0,15 210,-3-159,2 1,2-2,17 36,-15-38,-15-40,1 1,0-1,1 0,0 1,0-2,1 1,0 0,1-1,-1 0,2 0,-1-1,1 1,0-2,0 1,1-1,0 0,0 0,1-1,7 3,-13-7,1-1,-1 0,0 0,0 0,1 0,-1-1,0 0,1 1,-1-1,0 0,0-1,0 1,0 0,0-1,0 0,0 0,-1 0,1 0,-1 0,1 0,-1 0,0-1,0 0,0 1,0-1,0 0,-1 0,2-1,33-90,-35 92,93-376,-94 375,0-1,1-1,-1 0,1 1,0-1,0 1,0-1,1 1,-1-1,1 1,0 0,1 0,-1 0,1 0,-1 0,1 1,0-1,1 1,-1 0,1-1,-1 2,1-1,0 0,0 1,0 0,0-1,5 0,3 9,-2 5</inkml:trace>
  <inkml:trace contextRef="#ctx0" brushRef="#br0" timeOffset="251.857">1102 763,'0'34,"0"20,0 7,0-4,4-10,3-14</inkml:trace>
  <inkml:trace contextRef="#ctx0" brushRef="#br0" timeOffset="501.489">961 256,'0'0</inkml:trace>
  <inkml:trace contextRef="#ctx0" brushRef="#br0" timeOffset="816.9">1327 142,'85'552,"-73"-480,-7-46,0-1,-2 1,-1 0,-1 0,-2 0,-1 12,7-20,15-42,-10 10,17-17,2 1,1 1,1 1,1 2,2 1,0 2,1 1,2 2,33-14,31 13,-98 21,0 0,0 1,1-1,-1 0,0 1,-1 0,1 0,0 0,0 0,0 0,0 1,-1-1,1 1,-1 0,1-1,-1 1,1 0,-1 1,0-1,0 0,0 1,-1-1,1 1,0-1,-1 1,0 0,1 0,-1 0,0-1,-1 1,1 3,1 2,-1 1,0-1,-1 1,0-1,0 1,-1 0,0-1,-1 0,0 1,0-1,-1 0,0 0,0 0,-1 0,0 0,0-1,-1 0,0 0,0 0,0 0,-7 5,-9 8,0-2,-1 0,-1 0,-1-2,-25 12,32-20,-1 0,1-2,-1 0,0-1,-1-1,1 0,-1-2,0 0,1-1,-1-1,0-1,0 0,-5-2,20 2,1 1,-1-1,1 0,-1 0,1-1,0 1,0-1,-1 1,1-1,0 0,0 0,0 0,1-1,-1 1,1-1,-1 0,1 1,-1-2,-10-13</inkml:trace>
  <inkml:trace contextRef="#ctx0" brushRef="#br0" timeOffset="1296.849">2146 933,'45'-32,"-2"-2,-1-2,-2-2,-1-1,-2-2,12-20,-45 58,0-1,-1 0,1 0,-1 0,0 0,0-1,-1 1,1-1,-1 0,0 0,0 0,-1 0,1 0,-1 0,0 0,0 0,-1 0,0-1,0 1,0 0,0 0,-1 0,0-1,0 1,0 0,-1 0,0 0,0 0,0 1,0-1,-1 0,0 1,0 0,0 0,0 0,-1 0,-1-2,1 4,1 0,-1 0,0 1,0-1,0 1,0 0,0 0,0 0,0 0,0 1,-1 0,1 0,0 0,0 0,0 1,-1-1,1 1,0 0,0 0,0 1,0-1,1 1,-1 0,0 0,1 0,-1 0,-81 76,83-76,1 0,-1 0,1 0,0 1,-1-1,1 0,0 1,1-1,-1 1,0-1,1 1,-1-1,1 1,0-1,0 1,0-1,0 1,0-1,0 1,1-1,0 1,-1-1,1 1,0-1,0 1,0-1,0 0,1 0,-1 0,0 1,1-1,0-1,-1 1,1 0,0 0,0-1,0 1,0-1,2 2,95 39,-18-26,48 18,-125-31,0 1,-1-1,1 0,0 1,-1 0,0 0,0 0,0 0,0 0,-1 1,0-1,0 1,0-1,0 1,-1 0,0 0,0 0,0 0,0 0,-1 0,0 0,0 0,0 0,-1 0,1 0,-1 0,-1 0,1-1,-1 1,1 0,-1-1,-1 3,-3 13</inkml:trace>
  <inkml:trace contextRef="#ctx0" brushRef="#br0" timeOffset="1961.709">3274 595,'-271'172,"251"-158,3-4,1 0,1 1,0 1,1 0,0 1,0 0,2 1,0 1,0 0,-7 15,17-28,1-1,0 1,1 0,-1 1,0-1,0 0,1 0,0 0,-1 0,1 0,0 1,0-1,0 0,0 0,0 0,1 1,-1-1,1 0,-1 0,1 0,0 0,0 0,0 0,0 0,0 0,0 0,0-1,1 1,-1 0,1-1,-1 1,1-1,0 1,0-1,-1 0,1 0,0 0,0 0,1 1,3 0,0 0,1 0,-1-1,0 1,1-2,-1 1,1 0,-1-1,1 0,-1-1,1 0,5-1,24-10,0-1,-1-3,-1 0,0-2,-1-2,-1-1,-1-1,18-18,29-18,-28 33,-49 25,0-1,1 1,-1 0,0 0,0 0,0 0,0 0,1 0,-1 0,0 1,0-1,0 0,0 1,0-1,0 1,1-1,-1 1,0-1,0 1,0 0,-1-1,1 1,0 0,0 0,0 0,-1 0,1 0,0 0,-1 0,1 0,0 0,-1 0,0 0,1 0,-1 0,0 0,1 0,-1 0,0 1,0-1,0 0,0 0,0 0,0 1,-1-1,-5 58,4-55,1 1,-1-1,1 1,0 0,1 0,-1-1,1 1,0 0,0 0,1 0,-1-1,1 1,0 0,1-1,-1 1,1-1,0 1,0-1,0 1,0-1,2 2,1-1,-1-1,1 0,0 0,0 0,0-1,0 0,1 0,-1 0,1 0,0-1,0 0,0 0,0-1,0 0,0 0,0 0,0-1,1 1,-1-2,0 1,5-1,125-40,-98 22,-1-2,0-1,-2-2,-1-1,-1-2,-1-2,-2 0,-1-2,20-27,-28 33,0 0,-2-1,-1 0,-2-2,0 0,-2-1,-1-1,-1 0,-2 0,-1-1,-1 0,-2-1,-1 0,-1 0,-2 0,-1 0,-3-25,2 53,-1-1,1 0,-1 0,0 0,0 1,0-1,-1 0,0 1,0-1,0 1,0 0,-1-1,0 1,1 0,-1 1,-1-1,1 1,-1-1,1 1,-1 0,0 0,0 0,0 1,0-1,-1 1,1 0,-1 1,1-1,-1 1,0 0,0 0,1 0,-1 0,0 1,0 0,0 0,0 0,0 1,1 0,-4 0,0 2,0 0,0 1,1 0,-1 0,1 1,0 0,0 0,0 1,1 0,0 0,0 0,0 1,1 0,0 0,0 0,1 1,0-1,0 1,1 0,-2 7,-34 173,36-159,1 1,2 0,1 0,1 0,2 0,1 0,1-1,1 0,2 0,1-1,1 0,1-1,2 0,1-1,0 0,16 17,-19-26,0-1,1 0,1-1,0-1,1 0,1-1,0 0,1-1,9 4,-2-10,-21-8</inkml:trace>
  <inkml:trace contextRef="#ctx0" brushRef="#br0" timeOffset="2196.165">3754 453,'44'0,"27"0,13 0,1 5,-10 1,-7 0,-5 4,-10 0,-3-2,-6 3,-6 0,-4-3,-3 3,-7-1</inkml:trace>
  <inkml:trace contextRef="#ctx0" brushRef="#br0" timeOffset="2362.176">4742 708,'-9'38,"1"13,2-3</inkml:trace>
  <inkml:trace contextRef="#ctx0" brushRef="#br0" timeOffset="2516.755">4770 341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4,'0'0,"0"0,1-1,-1 1,1-1,-1 1,1 0,-1 0,1-1,-1 1,1 0,-1 0,1 0,-1-1,1 1,0 0,-1 0,1 0,-1 0,1 0,-1 0,1 0,0 0,-1 0,1 1,-1-1,1 0,-1 0,1 0,-1 1,1-1,-1 0,1 1,-1-1,1 0,-1 1,1-1,-1 0,0 1,1-1,-1 1,0-1,1 1,-1-1,0 1,0-1,1 1,-1-1,0 1,0-1,0 1,0 0,0-1,0 1,0-1,0 1,0-1,0 1,0 0,0 0,6 39,-6-39,-1 28,-1-1,-2 1,0-1,-2 0,-1 0,-1 0,-11 22,-11 44,24-77,5-15,0-1,-1 1,1-1,0 1,1-1,-1 1,0-1,0 1,1 0,-1-1,1 1,-1 0,1 0,0 0,-1-1,1 1,0 0,1 0,-1 0,0-1,0 1,1 0,-1 0,1-1,-1 1,1 0,0-1,0 1,-1 0,1-1,0 1,1-1,-1 0,0 1,0-1,1 0,-1 0,0 0,1 1,0-1,14 2,0-1,0 0,0-2,0 0,0 0,0-2,0 0,0 0,0-2,3-1,-1 3,-4 3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0 424,'5'0,"11"0,8 0,4 0,3 0,0-4,0-3,0 1,-6 2</inkml:trace>
  <inkml:trace contextRef="#ctx0" brushRef="#br0" timeOffset="467.069">537 114,'-80'218,"52"-154,18-44,0 1,2 0,0 0,1 1,1 0,2 0,0 0,1 1,0 10,3-30,0-1,0 0,1 1,-1-1,0 0,1 0,0 0,-1 1,1-1,0 0,0 0,0 0,0 0,0 0,1 0,-1-1,1 1,-1 0,1-1,-1 1,1-1,0 1,0-1,0 0,0 0,0 0,0 0,0 0,0 0,0-1,1 1,-1-1,0 1,0-1,1 0,-1 0,0 0,1 0,92-17,-75 11,23-9,-25 8</inkml:trace>
  <inkml:trace contextRef="#ctx0" brushRef="#br0" timeOffset="785.006">763 538,'-3'13,"1"-8,0 1,0 0,0-1,1 1,0 0,0 0,1 0,-1 0,1 0,1 0,-1 0,1 0,0 0,0-1,1 1,-1 0,2-1,-1 1,0-1,1 1,3 4,0-9,-1 0,1 0,0-1,0 1,0-1,-1-1,1 1,0-1,0 0,-1 0,1 0,0-1,-1 0,1 0,-1-1,0 1,0-1,0 0,0-1,-1 1,1-1,-1 0,0 0,0 0,1-1,-1 2,-1 1,1-1,-1 0,1 0,-1 0,0 0,0-1,0 1,-1-1,1 1,-1-1,0 0,0 0,0 0,0-1,-1 1,0 0,0 0,0-1,0 1,-1-1,0 1,1-1,-2 1,1-1,0 1,-1-1,0 1,0 0,0-1,-1 1,0 0,1 0,-2 0,-2 2,-1 0,0 0,0 1,0-1,0 2,0-1,0 1,0 0,-1 0,1 0,0 1,0 0,0 0,0 1,0-1,0 1,1 1,-1-1,1 1,-1 0,1 0,0 1,0-1,-3 4,-12 8</inkml:trace>
  <inkml:trace contextRef="#ctx0" brushRef="#br0" timeOffset="1197.809">1017 1,'15'8,"0"0,0 1,-1 0,0 1,0 1,-1 1,-1-1,0 2,0 0,-1 0,-1 1,-1 0,0 1,0 0,-2 1,0-1,0 2,-2-1,0 0,-1 1,0 0,-1 1,0 7,0 0,-2 0,0-1,-2 1,-1 0,0 0,-2-1,-1 1,-1-1,-1 0,-2-1,0 0,-3 5,-3-10,0-1,-1 0,0-1,-2-1,0-1,0 0,-2-2,1 0,-22 9,32-15,-16 8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1 226,'19'0,"16"0,7 0,1 0,-2 0,-4 0,-2 0,-3 0,-7-5,-12-1,-9 0</inkml:trace>
  <inkml:trace contextRef="#ctx0" brushRef="#br0" timeOffset="278.844">198 1,'-5'33,"-1"22,0 5,1-3,-3-5,-1-8,2-6,1-4,3-4,1-2,1-1,1-5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1 449,'14'0,"15"0,6 0,3 0,0 0,-3 0,-1 0,-3 0,-5-5,-4-1,-5-5,-5 0</inkml:trace>
  <inkml:trace contextRef="#ctx0" brushRef="#br0" timeOffset="256.044">85 252,'-5'38,"-2"23,1 5,1-3,2-8,0-14</inkml:trace>
  <inkml:trace contextRef="#ctx0" brushRef="#br0" timeOffset="1488.492">536 111,'-11'17,"6"2,0 0,1 0,1 0,1 1,1-1,0 1,2-1,2 18,-2-15,1 0,1 0,1-1,0 1,2-1,1 1,0-2,2 1,0-1,2 1,-9-18,1 0,-1 0,1 0,-1 0,1 0,0-1,0 1,0-1,0 0,0 0,1 0,-1 0,0-1,1 1,0-1,-1 0,1 0,0 0,-1-1,1 1,0-1,0 0,0 0,-1 0,1 0,0-1,0 0,-1 0,1 0,0 0,-1 0,4-2,1-1,0 0,-1 0,1-1,-1 1,0-2,0 1,-1-1,1 0,-1-1,-1 1,1-1,-1 0,4-8,52-96,-59 111,0-1,1 1,-1 0,0 0,1 0,-1 1,0-1,1 0,-1 1,0-1,1 1,-1 0,0 0,0 0,0 0,0 0,0 0,0 1,0-1,0 1,0-1,-1 1,1 0,0 0,-1-1,0 1,1 0,-1 0,0 1,0-1,0 0,0 0,-1 0,1 1,-1-1,1 0,-1 3,5 4,-2-3,0 0,1 0,-1-1,1 0,0 0,0 0,1 0,-1 0,1-1,0 0,0 0,1 0,-1-1,1 1,0-2,0 1,0 0,0-1,0 0,0-1,1 1,-1-1,1 0,-1-1,1 0,-1 0,1 0,-1-1,1 0,-1 0,0 0,1-1,-1 0,0 0,0-1,0 0,0 0,-1 0,1-1,-1 1,0-2,0 1,0 0,-1-1,4-3,0-6,-1 0,0 0,-1-1,-1 0,0 0,-1-1,-1 1,0-1,-1 1,-1-1,0 0,-1-4,27-207,-27 200,0 3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38,'5'24,"1"27,0 10,-1-1,-2-6,-1-7,-1-6,-5-7,-2-3,0-2,1-2,1 0,2 0,-5-5,0-6</inkml:trace>
  <inkml:trace contextRef="#ctx0" brushRef="#br0" timeOffset="403.454">0 38,'1'0,"25"-9,0 2,1 0,-1 2,1 1,0 1,1 1,-1 2,0 1,0 0,0 3,0 0,3 2,-25-4,0 0,0 1,0-1,-1 1,1 0,-1 0,1 1,-1 0,0-1,-1 1,1 0,-1 1,1-1,-1 1,-1-1,1 1,-1 0,0 0,0 0,0 0,0 1,-1-1,0 0,0 1,-1-1,1 1,-1-1,0 1,-1-1,1 0,-1 1,0-1,-1 0,1 1,-1-1,0 0,0 0,-1 0,1 0,-1-1,0 1,-1-1,1 0,-1 0,1 0,-1 0,-2 1,-5 3,0-1,0 0,0-1,-1 0,0-1,0 0,0-1,-1 0,0-1,1 0,-1-1,0-1,0 0,0-1,-1 0,1-1,0 0,1-1,-1-1,-5-1,0-3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5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30,'0'-5,"5"-1,6 0,7 1,4 1,3 2,3 1,1 0,1 1,-1 0,0 1,0-1,0 0,-1 0,-4 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6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54,'43'-5,"14"-6,3-2,-5 2,-6 3,-12 2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9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0,'1'43,"-13"169,-23-24,60-229,-13 3,2 0,1 1,2 1,2 0,1 1,1 2,5-4,-25 35,0 0,0 0,0 0,0 0,1 0,-1 0,1 0,-1 1,1-1,0 1,-1-1,1 1,0-1,0 1,0 0,0 0,0 0,0 0,0 0,0 1,1-1,-1 1,0-1,0 1,1 0,-1 0,0 0,1 0,-1 0,0 0,0 1,1-1,-1 1,0-1,0 1,0 0,0 0,0 0,0 0,0 0,0 1,0-1,0 1,-1-1,1 1,-1-1,1 1,-1 0,1 0,-1 0,1 2,1 8,0-1,-1 1,0 0,-1 1,0-1,-1 0,0 0,-3 12,3 49,0-73,1 1,-1-1,1 1,-1-1,1 1,-1-1,1 1,0-1,-1 1,1-1,0 0,-1 1,1-1,0 0,0 0,-1 1,1-1,0 0,0 0,0 0,-1 0,1 0,0 0,0 0,-1 0,1 0,0-1,0 1,-1 0,1 0,0-1,0 1,-1 0,1-1,0 1,-1-1,1 1,-1-1,1 1,-1-1,1 0,-1 1,1-1,-1 1,1-1,-1 0,0 0,1 1,-1-1,0 0,0 1,1-1,-1 0,0 0,0 0,0 1,0-1,0 0,0 0,0 1,0-1,0 0,-1 0,24-34,1 1,2 2,1 0,2 2,29-24,-58 53,1-1,0 1,0 0,-1-1,1 1,0 0,0 0,0 0,0 0,1 0,-1 0,0 0,0 0,0 0,1 0,-1 1,1-1,-1 1,0-1,1 1,-1-1,1 1,-1 0,1 0,-1 0,1 0,-1 0,1 0,-1 0,1 0,-1 0,1 1,-1-1,1 1,-1-1,1 1,-1-1,0 1,1 0,-1 0,0 0,0 0,0 0,0 0,1 0,-1 0,0 0,2 13,-1-1,0 1,-1-1,0 1,-1 0,0 0,-1-1,-1 1,0-1,-3 10,-28 176,33-181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10,'-45'225,"44"-223,0 0,0 0,0 0,1 1,-1-1,1 0,0 0,-1 1,1-1,0 0,0 1,1-1,-1 0,0 0,1 1,-1-1,1 0,0 0,0 0,0 1,0-1,0 0,0-1,0 1,1 0,-1 0,1 0,-1-1,1 1,0-1,0 1,-1-1,1 0,0 0,0 1,1-1,-1-1,0 1,0 0,0-1,0 1,1-1,-1 1,0-1,1 0,-1 0,0 0,0 0,1-1,-1 1,0 0,0-1,1 0,-1 1,0-1,0 0,0 0,2-1,131-125,-103 91,61-83,-93 118,0 0,0 0,1 0,-1 0,0 0,1 0,-1 0,1 0,-1 1,1-1,-1 0,1 0,0 0,-1 1,1-1,0 0,0 1,-1-1,1 0,0 1,0-1,0 1,0 0,0-1,0 1,0 0,0-1,0 1,0 0,0 0,0 0,0 0,0 0,0 0,0 0,0 0,0 0,0 1,0-1,0 0,0 1,-1-1,1 0,0 1,0-1,0 1,0 0,0-1,-1 1,1-1,0 1,-1 0,1 0,0 0,-1-1,1 1,-1 0,1 0,7 122,-7-24,23 161,-24-214,-11 119,9-158,1-1,-1 0,-1 0,1 0,-1 0,0 0,0-1,-1 1,0-1,0 0,0 0,0 0,-1-1,0 1,0-1,0 0,0-1,-1 1,1-1,-1 0,0 0,0-1,-4 2,6-3,1 1,-1-1,0 1,0-1,0 0,0-1,0 1,1-1,-1 0,0 1,0-2,0 1,0 0,0-1,0 0,0 0,0 0,0 0,1-1,-1 1,1-1,-1 0,1 0,-1 0,1-1,0 1,0-1,0 0,1 1,-1-1,1-1,-1 1,1 0,0-1,0 1,-1-3,-1-7,0-1,1 0,1 0,0 0,1 0,0 0,1 0,1 0,0 0,1 0,0 0,1 0,2-3,-2 4,2-18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0,'0'10,"0"7,-4 7,2-2,-2-4,-2 0,2-4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5 223,'-2'7,"1"0,0 1,1-1,-1 1,1-1,1 1,0-1,0 0,0 1,1-1,0 0,0 0,1 0,-1 0,2 0,-1 0,1-1,0 0,0 0,1 0,0 0,0-1,0 1,1-1,-1-1,1 1,0-1,1 0,-1 0,1-1,0 0,3 1,9-3,-1-1,1 0,0-2,-1 0,1-1,-1-1,0-1,0 0,0-2,-1 0,0 0,0-2,-1 0,0-1,-1-1,0 0,0-1,0-2,31-17,28-24,-56 85,-14-23,-1-1,1 0,0-1,0 1,1-1,-1 1,1-2,1 1,-1 0,1-1,-1 0,1 0,0-1,1 1,-1-1,1-1,-1 1,1-1,0 0,0-1,-1 0,1 0,0 0,0-1,1 0,-1 0,0-1,0 0,-1 0,1 0,0-1,0 0,1-1,8 0,0-1,-1 0,1-1,-1 0,0-2,0 1,-1-2,0 0,0-1,-1 0,0-1,-1 0,0-1,0-1,-1 0,-1 0,9-14,-18 24,1 0,-1 0,0 0,0 0,0 0,0 0,0-1,0 1,-1 0,1-1,-1 1,0 0,1-1,-1 1,0-1,0 1,-1 0,1-1,0 1,-1 0,0-1,1 1,-1 0,0-1,0 1,0 0,0 0,-1 0,1 0,-1 0,1 0,-1 1,1-1,-1 0,0 1,0-1,-1 0,-16-5</inkml:trace>
  <inkml:trace contextRef="#ctx0" brushRef="#br0" timeOffset="315.663">1303 308,'32'-12,"-1"-2,-1-1,0-2,-2-1,1-1,-2-1,20-19,6-44,-52 81,0 0,-1-1,1 1,-1 0,1 0,-1 0,0 0,0-1,0 1,0 0,0 0,-1 0,1 0,-1-1,1 1,-1 0,0 0,0 0,1 0,-2 0,1 0,0 0,0 1,0-1,-1 0,1 1,-1-1,0 1,1-1,-1 1,0 0,0 0,0 0,0 0,0 0,0 0,0 0,0 1,0-1,0 1,0-1,-2 1,-6 0,0 0,1 1,-1 0,0 0,1 1,-1 1,1 0,0 0,0 0,0 1,0 1,0-1,1 2,0-1,0 1,1 0,-1 1,1-1,1 1,-1 1,-3 5,4-7,0-1,1 1,0 0,0 0,0 0,1 1,0 0,0-1,1 1,0 1,0-1,0 0,1 1,0 0,1-1,0 1,0 0,0 0,1 0,1-1,-1 1,1 0,0 0,1 0,0-1,0 1,1-1,-1 0,2 1,-1-1,1-1,0 1,0 0,1-1,5 6,4-3,-1 0,2 0,-1-1,1-1,0-1,1 0,-1-1,1 0,0-1,0-1,1-1,-1 0,1-1,-1-1,1-1,-1 0,1-1,-1 0,20 0,-7 1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0,'5'0,"2"5,-6 2,-2 4,-2 5,0 4,1-5,0-10,1-7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359 171,'-245'479,"131"-304,427-677,-258 419,5 3,60-64,-120 143,1 0,-1 0,0 1,0-1,1 0,-1 1,0-1,1 0,-1 0,1 1,-1-1,1 1,-1-1,1 1,-1-1,1 1,0-1,-1 1,1-1,0 1,-1-1,1 1,0 0,-1 0,1-1,0 1,0 0,0 0,-1 0,1 0,0 0,0 0,-1 0,1 0,0 0,0 0,0 0,-1 0,1 1,0-1,0 0,-1 1,1-1,0 0,-1 1,1-1,-1 1,1-1,0 1,-1-1,1 1,-1 0,1-1,-1 1,1 0,-1-1,0 1,1 0,-1-1,0 1,0 0,1 0,-1-1,0 1,0 0,0 0,0 0,0 57,-2-40,-10 61,3 1,4 0,4 67,45 8,-27-110,-16-44,0-1,0 1,-1 0,1 1,0-1,-1 0,1 0,-1 0,1 0,-1 0,0 0,1 1,-1-1,0 0,0 0,0 0,0 1,0-1,0 0,0 0,0 1,-1-1,1 0,0 0,-1 0,1 0,-1 1,1-1,-1 0,0 0,1 0,-1 0,0 0,0 0,1 0,-1-1,0 1,0 0,0 0,0-1,0 1,0-1,-1 1,1-1,0 1,0-1,0 1,0-1,-1 0,1 0,0 0,0 0,-1 0,1 0,0 0,0 0,0 0,-1 0,1-1,0 1,0 0,0-1,0 1,-1-1,1 0,0 1,0-1,-138-82,110 62,1-1,1-2,1-1,1-1,-17-23,5 6,20 24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0,'0'621,"31"-385,-11-130,-16-83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0,'0'34,"4"15,3-5,-1-10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56 133,'-15'39,"-4"16,6 0,4-9</inkml:trace>
  <inkml:trace contextRef="#ctx0" brushRef="#br0" timeOffset="452.994">254 77,'-6'18,"1"0,1 1,1 0,0 0,1 0,1 0,1 0,1 0,1 0,0 0,5 16,-7-33,1 1,0-1,0 0,0 1,0-1,0 0,0 0,1 0,-1 0,1 0,0 0,-1 0,1-1,0 1,0-1,0 1,0-1,0 0,0 1,1-1,-1 0,0 0,0-1,1 1,-1 0,1-1,-1 0,1 1,-1-1,1 0,-1 0,1 0,-1-1,0 1,1-1,-1 1,1-1,-1 0,0 0,0 0,1 0,0-1,80-69,-73 54,-1 0,0 0,-1-1,-1-1,-1 1,0-1,-1 0,-2 0,1-4,-2 3</inkml:trace>
  <inkml:trace contextRef="#ctx0" brushRef="#br0" timeOffset="921.906">621 246,'30'-46,"3"2,1 1,36-35,-69 76,0 0,-1 0,1 0,0 0,0 0,0 0,0 1,1-1,-1 0,0 1,1-1,-1 1,1 0,-1-1,1 1,0 0,0 0,-1 0,1 0,0 0,0 1,0-1,0 1,0-1,0 1,0-1,0 1,0 0,0 0,0 0,0 0,1 1,-1-1,0 0,0 1,0 0,-1-1,1 1,0 0,0 0,0 0,0 0,-1 0,1 0,0 1,-1-1,1 0,-1 1,0 0,1-1,5 49,-8-47,0 0,1 0,-1 0,1 0,0 0,-1 0,1 0,1 0,-1 0,0 0,1 0,0 0,-1 0,1 0,0 0,0-1,1 1,-1 0,1-1,-1 1,1 0,0-1,0 0,0 0,0 1,0-1,1 0,-1-1,1 1,-1 0,1-1,0 1,-1-1,1 0,0 0,0 0,0 0,0 0,0-1,0 0,0 1,0-1,0 0,2 0,6-3,1-1,-1 0,1-1,-1 0,0 0,-1-1,1-1,-1 0,2-2,-3 2,0 0,0 1,1 0,-1 1,2 0,-1 1,0 0,1 0,0 1,0 0,1 1,-9 2,1 1,-1 0,1 0,-1 0,0 0,1 1,-1-1,0 1,0 0,0-1,0 1,0 1,-1-1,1 0,-1 1,1 0,-1-1,0 1,0 0,0 0,0 0,-1 0,1 0,-1 1,0-1,0 0,0 1,0-1,-1 1,1-1,-1 1,0-1,0 1,0 0,13 39,-3-24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1,'-16'155,"5"129,14-227,3 0,3 0,10 34,-13-62,13 86,-19-115,0 1,0-1,0 0,0 1,1-1,-1 1,0-1,0 1,0-1,1 0,-1 1,0-1,1 1,-1-1,0 0,1 1,-1-1,0 0,1 0,-1 1,0-1,1 0,-1 0,1 1,-1-1,1 0,-1 0,1 0,-1 0,0 0,1 0,-1 0,1 0,-1 0,1 0,-1 0,1 0,-1 0,1 0,-1 0,1 0,-1-1,0 1,1 0,-1 0,1 0,-1-1,0 1,1 0,-1-1,1 1,-1 0,0-1,0 1,1 0,-1-1,0 1,0-1,1 1,-1-1,0 1,0 0,0-1,0 1,0-1,1 1,-1-1,0 1,19-40,-16 35,0-4,0 0,1 1,0 0,0 0,1 0,0 0,1 1,-1 0,2 0,-1 0,1 1,0 0,0 0,0 1,1 0,0 0,0 0,0 1,1 1,-1-1,1 2,0-1,0 1,0 0,0 1,0 0,0 0,2 1,-7 1,1 0,-1 0,0 1,1-1,-1 1,0 0,0 1,0-1,0 1,0-1,-1 1,1 0,-1 0,0 1,0-1,0 1,0-1,-1 1,1 0,-1 0,0 0,0 1,-1-1,1 0,-1 1,0-1,0 1,0-1,-1 1,1-1,-1 1,0-1,-1 1,1 2,-1 2,0 1,-1 0,0 0,0-1,-1 1,0-1,-1 1,0-1,0 0,-1-1,0 1,0-1,-1 0,0 0,-7 5,8-7,0-2,0 1,0 0,-1-1,1 0,-1 0,0-1,0 0,0 0,-1 0,1-1,-1 0,0 0,1 0,-1-1,0 0,0-1,0 1,0-1,0 0,1-1,-1 0,0 0,0-1,0 1,1-1,-1-1,1 1,0-1,-1 0,1-1,1 0,-1 0,-33-38,25 20</inkml:trace>
  <inkml:trace contextRef="#ctx0" brushRef="#br0" timeOffset="752.803">451 1016,'69'-49,"-1"-3,-3-3,29-34,-86 81,1-1,-1 0,-1 0,0-1,0 0,-1 0,0-1,-1 1,0-1,-1-1,0 1,-1 0,0-1,-1 0,0 0,-1 0,0 0,-1 0,0 0,-2-9,1 17,0 0,0 1,-1 0,1-1,-1 1,0 0,1-1,-1 1,-1 0,1 1,0-1,-1 0,0 1,1-1,-1 1,0 0,0 0,0 0,-1 0,1 0,0 1,-1 0,1-1,-1 1,1 0,-1 1,1-1,-1 1,0 0,1-1,-1 2,0-1,1 0,-1 1,0-1,1 1,-2 1,-6 0,0 1,0 0,1 1,-1 0,1 1,0 0,1 0,-1 1,1 1,0 0,-7 7,9-7,0 1,1 0,0 0,1 1,0 0,0 0,1 0,0 1,1-1,-3 10,5-16,1 0,-1 0,1 0,-1 0,1 0,0 0,0 0,0 0,0 0,0 0,1 0,0 0,-1-1,1 1,0 0,0 0,1 0,-1-1,1 1,-1-1,1 1,0-1,0 0,0 1,0-1,0 0,0 0,1-1,-1 1,0 0,1-1,0 1,-1-1,1 0,0 0,0 0,0 0,2 0,17 2,1 0,0-2,-1 0,1-2,0 0,0-2,-1 0,22-7,15-1,-57 10,-1 0,1 0,0 0,-1 1,1-1,0 0,0 1,-1-1,1 1,0 0,0-1,0 1,-1 0,1 0,0 0,0 1,0-1,0 0,-1 1,1-1,0 1,0-1,-1 1,1 0,0 0,-1 0,1 0,-1 0,1 0,-1 0,0 0,1 1,-1-1,0 1,0-1,0 1,0-1,0 1,0-1,0 1,-1 0,1-1,-1 1,1 0,-1 0,1 0,-1 1,-42 85,36-82,2 0,-1 1,1 0,0 0,0 0,1 1,0-1,0 1,1 0,0-1,0 1,1 0,0 0,0 1,1-1,0 0,0 0,1 2,18 14,-9-21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54,'1'14,"0"0,0-1,1 1,1-1,0 1,1-1,1 0,0 0,1-1,0 0,6 10,-9-17,0-1,0 0,0 0,0 1,1-2,0 1,0 0,0-1,0 0,0 0,1 0,-1 0,1-1,0 0,0 0,0 0,0 0,0-1,0 0,1 0,-1 0,0-1,0 0,1 0,-1 0,0-1,0 1,1-1,-1 0,0-1,1 0,5-3,-2-1,1-1,-1 1,0-1,0-1,-1 0,0 0,0 0,-1-1,0 0,0-1,-1 0,-1 0,1 0,-2 0,1-1,-2 0,1 0,-2 0,2-7,2-39,-6 32</inkml:trace>
  <inkml:trace contextRef="#ctx0" brushRef="#br0" timeOffset="252.48">508 111,'0'29,"0"9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4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60 536,'-26'38,"21"-25,0-3,1 0,0 0,1 0,-1 0,2 0,0 1,0 0,1-1,0 1,1 0,0-1,1 1,0 0,0 0,2-1,-1 1,1-1,0 0,1 0,1 0,-1 0,1-1,1 0,0 0,0 0,1-1,0 0,0 0,2 0,0-4,1 0,0-2,-1 1,1-1,0 0,0-1,0 0,0-1,0 0,0-1,0 0,0 0,0-1,0 0,0-1,-1 0,1-1,-1 0,0 0,0-1,0 0,-1 0,0-1,0-1,0 1,4-6,86-106,-97 117,0 0,1 1,-1 0,0-1,1 1,-1 0,0-1,1 1,-1 0,0 0,1 0,-1 0,0 1,1-1,-1 0,0 0,1 1,-1-1,0 1,0-1,0 1,1 0,-1-1,0 1,0 0,0 0,0 0,0 0,0 0,0 0,0 0,-1 0,1 0,0 0,-1 0,1 1,0-1,-1 0,0 0,1 1,-1-1,0 0,1 1,-1-1,0 0,0 1,0-1,0 0,-1 1,1-1,0 1,5 11,-1-4,0-1,1-1,0 1,0-1,0 0,1 0,1 0,-1-1,1 0,0 0,0-1,0 0,1 0,0-1,0 0,0 0,1-1,-1 0,1 0,0-1,0 0,-1 0,1-1,0-1,0 1,1-2,-1 1,0-1,-1 0,1-1,8-2,-10 1,0 0,0-1,0 0,0 0,-1 0,1-1,-1 0,0 0,-1-1,1 1,-1-1,0-1,-1 1,1-1,-1 1,-1-1,1 0,-1-1,0 1,-1 0,0-1,0 0,0 1,-1-1,-1 0,1-3,1-14</inkml:trace>
  <inkml:trace contextRef="#ctx0" brushRef="#br0" timeOffset="1160.979">1104 0,'16'52,"-3"0,-2 1,-2 0,-3 1,-2-1,-3 1,-3 38,-28 182,30-272,0 0,0 0,0 0,0 0,0 0,0 0,1 0,-1 0,1 0,-1 0,1 0,0-1,0 1,0 0,0 0,0-1,0 1,0 0,1-1,-1 1,1-1,-1 0,1 1,-1-1,1 0,0 0,-1 0,1 0,0 0,0-1,0 1,0 0,0-1,0 0,0 1,0-1,0 0,0 0,0 0,0 0,0 0,0-1,0 1,0 0,1-2,86-38,-62 21,-23 15,1 0,-1 0,1 0,0 0,0 1,1 0,-1 0,1 1,-1-1,1 1,0 0,0 1,0-1,0 1,0 0,0 1,5-1,-8 4,0-1,1 1,-1-1,-1 1,1 0,0 0,-1 1,0-1,1 0,-1 1,-1-1,1 1,0 0,-1-1,0 1,0 0,0 0,0 0,-1 0,1 0,-1 1,6 20,-5-21,1 1,-1-1,1 0,0 0,0 1,1-2,-1 1,1 0,0 0,0-1,0 0,0 1,1-1,-1 0,1-1,0 1,0-1,0 1,0-1,0-1,0 1,1 0,-1-1,1 0,-1 0,1 0,-1-1,1 1,-1-1,1 0,0-1,-1 1,1-1,9-1,1-1,-1-1,1 0,-1-1,0-1,-1 0,0 0,0-2,9-6,-7 4,0-1,-1 0,0-2,-1 1,-1-2,0 0,-1 0,0-1,-1 0,0-1,-2 0,2-5,-8 18,-1 1,1-1,-1 1,0-1,0 0,0 1,0-1,0 0,-1 0,0 0,1 0,-1 1,0-1,0 0,0 0,-1 0,1 0,-1 0,1 0,-1 1,0-1,0 0,0 1,-1-1,1 0,-1 1,1 0,-1-1,0 1,0 0,0 0,0 0,0 0,0 0,-1 0,1 1,-1-1,1 1,-1 0,0 0,1 0,-1 0,0 0,0 0,1 1,-1-1,0 1,0 0,0 0,0 0,0 0,-2 1,-7 3,0 0,1 2,-1-1,1 2,0-1,1 1,-1 1,1 0,1 1,-1-1,2 2,-1-1,1 1,1 1,0 0,0-1,1 2,0 0,3-8,0 1,0-1,0 1,1 0,-1-1,1 1,1 1,-1-1,1 0,-1 0,2 1,-1-1,0 0,1 1,0-1,0 0,1 1,0-1,0 0,0 1,0-1,1 0,0 0,0 0,0 0,1 0,-1-1,1 1,0-1,1 1,-1-1,1 0,0 0,0-1,0 1,3 1,9 0,0 0,1-1,-1-1,1-1,0 0,0-1,0-1,0 0,0-2,-1 0,1 0,0-2,-1 0,0-1,0 0,0-2,-1 1,12-8,-19 11,33-13,-1-2,0-1,-2-2,0-1,-1-2,-2-2,-6 4,-19 17,-1-1,0 0,0-1,0 1,-1-2,0 1,-1-1,1 0,-2-1,1 0,-1 0,0 0,-1-1,0 0,-1 0,0 0,0 0,-1-1,0-1,-3 10,0 0,0-1,0 1,-1-1,1 1,0 0,-1-1,0 1,1 0,-1 0,0-1,0 1,-1 0,1 0,0 0,-1 0,1 0,-1 1,1-1,-1 0,0 1,0-1,0 1,0-1,0 1,0 0,0 0,0 0,-1 0,1 0,0 1,-1-1,1 1,0-1,-1 1,0 0,-87 17,80-12,-6 2,0 1,0 0,1 1,0 1,1 1,0 0,-8 8,21-18,0-1,0 1,0 0,0 0,0 0,0 0,0 0,1 0,-1 0,0 0,1 0,-1 1,1-1,-1 0,1 0,-1 1,1-1,0 0,-1 0,1 1,0-1,0 0,0 1,0-1,0 0,1 1,-1-1,0 0,1 1,-1-1,1 0,-1 0,1 0,-1 1,1-1,0 0,-1 0,1 0,0 0,0 0,0 0,0 0,0-1,0 1,0 0,0 0,1 0,67 20,-57-18,222 13,-232-16,0 0,0 0,1 0,-1 1,0-1,0 1,0 0,0-1,0 1,0 0,0 0,0 0,0 0,0 1,0-1,0 0,-1 1,1-1,-1 1,1 0,-1 0,0-1,1 1,-1 0,0 0,0 0,-1 0,1 0,0 0,0 1,-1-1,0 0,1 0,-1 0,0 1,0-1,0 0,0 0,-1 0,1 1,0-1,-1 0,0 0,1 1,-1-1,1 1,0-1,-1 1,1-1,0 1,1-1,-1 1,0-1,1 1,-1-1,1 1,0-1,0 0,0 1,0-1,0 0,0 0,1 0,-1 0,1 0,-1 0,1 0,0 0,0 0,0-1,0 1,0-1,0 0,0 1,1-1,-1 0,0 0,1-1,-1 1,1 0,-1-1,0 1,1-1,-1 0,1 0,2 0,18 0,1 0,-1-2,0 0,0-2,0 0,0-2,0-1,-1 0,0-2,-1 0,0-2,11-6,75-60,-103 74,0-1,-1 1,0-1,0 0,0 1,0-2,-1 1,1 0,-1 0,0-1,0 1,-1-1,1 0,-1 1,0-1,0 0,-1 0,1 0,-1 1,0-1,0 0,-1 0,0 0,0 0,0-2,0 5,0 0,-1-1,1 1,0 0,-1 0,1 0,-1 0,0 1,0-1,1 0,-1 1,0-1,-1 1,1-1,0 1,0 0,0 0,-1 0,1 0,-1 1,1-1,0 1,-1-1,1 1,-1 0,1 0,-1 0,1 0,-1 0,1 1,-1-1,1 1,-1-1,-1 2,-82 34,76-30,1 1,0 0,0 0,0 1,1 0,1 0,-1 1,1 0,1 1,0-1,0 1,1 0,-1 3,3-8,1 0,0 0,1 1,-1-1,1 0,0 1,0-1,1 1,0 0,0-1,0 1,0-1,1 1,0-1,0 1,1-1,0 0,-1 0,2 1,-1-1,1 0,-1-1,1 1,0 0,1-1,-1 0,5 4,6 2,0-2,0 1,1-2,0 0,0-1,1 0,0-1,0-1,0-1,1 0,-1-1,12 0,-14 0,57 5,-42-6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174 232,'11'-1,"0"0,0-1,-1 0,1 0,-1-1,0-1,0 0,0 0,0-1,-1 0,1-1,-1 0,-1 0,1-1,-1 0,0 0,-1-1,2-2,-7 6,0 1,0-1,-1 0,1 1,-1-1,0 0,0 0,0 0,-1 0,1 0,-1 0,0 0,0 0,0 0,-1 0,1 0,-1 1,0-1,0 0,0 0,-1 0,0 1,1-1,-1 1,0-1,-1 1,1 0,0 0,-1 0,0 0,0 0,0 0,0 1,0-1,0 1,-1 0,1 0,-1 0,0 1,1-1,-1 1,0 0,0 0,0 0,0 1,0-1,0 1,0 0,0 0,0 0,-2 1,-7 2,1 0,0 1,0 1,0 0,0 1,1 0,-1 0,2 1,-1 1,1 0,0 0,1 1,0 0,0 1,1 0,0 0,1 1,-5 8,4-8,1 1,0 0,0 0,1 1,1-1,0 2,0-1,2 0,-1 1,2 0,0-1,1 1,0 0,1 0,0 0,1 0,1 0,1 3,0-11,1-1,0 1,0-1,0 0,1 0,0 0,0-1,0 0,0 0,1 0,-1 0,1-1,0 0,0 0,1-1,-1 0,0 0,1 0,-1-1,1 0,-1 0,1 0,0-1,-1 0,1-1,0 1,-1-1,1-1,-1 1,1-1,-1 0,0 0,4-2,27-13,0 0,-1-3,0-1,-2-1,-1-2,-1-2,-1-1,-1-1,1-4,-7 8</inkml:trace>
  <inkml:trace contextRef="#ctx0" brushRef="#br0" timeOffset="684.021">823 62,'-44'32,"2"2,1 2,2 2,1 1,-10 16,46-53,0-1,0 1,0 0,0-1,1 1,-1 0,1 0,-1 0,1 1,-1-1,1 0,0 0,0 1,0-1,1 1,-1-1,0 1,1-1,0 1,-1-1,1 1,0-1,0 1,1-1,-1 1,0-1,1 1,0-1,-1 1,1-1,0 1,0-1,0 0,1 0,-1 1,1-1,-1 0,1 0,-1 0,1-1,0 1,0 0,0-1,1 1,6 0,0-1,0-1,0 1,0-1,0-1,0 0,1 0,-2-1,1 0,0 0,0-1,-1 0,1-1,-1 0,0 0,0-1,-1 0,1 0,-1-1,0 0,0 0,-1-1,0 1,4-7,6-1,3-4,0-1,-2-1,0 0,-2-1,0 0,-1-2,1-3,-51 97,3 3,4 0,-11 46,24-55,3 0,4 1,1 1,4-1,3 9,2-56,0 0,2 0,0 0,1-1,1 1,1-1,0 0,1 0,4 5,9 3,-22-64,-7-2,-2 1,-1 0,-2 0,-1 2,-3 0,0 1,-3 0,-21-27,-2 18,121 43,71-57,-123 45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0,'0'39,"-5"36,-1 10,0-4,1-6,1-12,2-11,1-10,1-7,0-5,0-3,0-1,0 0,-4-5,-2-5</inkml:trace>
  <inkml:trace contextRef="#ctx0" brushRef="#br0" timeOffset="244.395">1 339,'28'0,"35"0,10 0,-2 0,-4 0,-8 0,-14 0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8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1,'10'5,"7"6,6 1,0 4,0-1,0-4,3-2,0 0,1 1,1-3,0-2,1-2,-1-2,-4-5,-7-7,-6-2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0,'17'256,"6"26,-9-264,0-45,-7 10</inkml:trace>
  <inkml:trace contextRef="#ctx0" brushRef="#br0" timeOffset="585.239">311 114,'-47'39,"18"-17,1 3,1 0,1 1,1 2,-5 10,28-36,0 0,0 0,0 1,0-1,1 1,-1-1,1 1,0 0,0-1,0 1,0 0,0 0,1 0,-1 0,1 0,0-1,0 1,0 0,0 0,0 0,1 0,-1 0,1 0,0 0,0-1,0 1,0 0,0 0,1-1,-1 1,1-1,-1 0,1 1,0-1,0 0,0 0,1 0,-1 0,0 0,1-1,1 2,58 28,-50-27,0 2,0-1,-1 1,1 1,-1 0,-1 1,0 0,8 8,10 42,-21-52,0-6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1,'-3'0,"0"-1,0 1,0 0,0 0,-1 0,1 1,0-1,0 1,0-1,0 1,0 0,0 0,0 1,0-1,1 1,-1-1,0 1,1 0,-1 0,1 0,0 0,-1 0,1 1,0-1,0 1,1-1,-2 3,-12 14,2 0,0 0,1 2,1-1,1 1,0 1,2 0,1 0,0 1,2 0,-2 22,4-36,1-1,1 1,0 0,0 0,1 0,0-1,0 1,1 0,0 0,1 0,0-1,0 1,1-1,0 1,1-1,-1 0,2 0,-1-1,1 1,0-1,0 0,1 0,6 6,83 31,-91-43,-1 0,1-1,-1 1,0-1,1 1,-1-1,1 0,-1 0,1-1,-1 1,1-1,-1 0,0 0,1 0,-1 0,0 0,0-1,0 1,0-1,0 0,0 0,0 0,-1 0,1-1,-1 1,1-1,-1 1,1-3,6-12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0,'-72'286,"72"-285,-3 9,0 0,0 0,1 1,0-1,1 1,1-1,-1 1,2 0,-1-1,1 1,1-1,0 1,2-8,-1 0,0 0,1-1,0 1,0-1,-1 0,1 0,1-1,-1 1,0-1,0 0,1 0,-1 0,0-1,1 1,-1-1,0 0,1 0,-1-1,1 1,-1-1,0 0,0 0,1-1,-1 1,0-1,0 0,0 0,0 0,-1 0,1-1,2-1,11-3,1 2,-4 3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23,'34'-5,"21"-1,5 0,-7 1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0,'-17'26,"1"1,2 0,1 1,1 0,-4 16,-30 103,26-60,20-86,-1 1,1-1,0 1,0-1,0 0,0 1,0-1,0 1,1-1,-1 1,0-1,1 0,-1 1,1-1,-1 1,1-1,0 0,0 0,-1 0,1 1,0-1,0 0,0 0,0 0,1 0,-1 0,0 0,0-1,0 1,1 0,-1-1,0 1,1-1,-1 1,0-1,1 0,-1 1,1-1,-1 0,1 0,-1 0,1 0,-1 0,1 0,-1-1,0 1,1 0,0-1,74-14,-4-15,-52 24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77,'2'6,"0"-1,0 0,1 1,0-1,0 0,0 0,0-1,1 1,0-1,0 0,0 0,1 0,-1 0,1-1,0 0,0 0,0 0,1 0,-1-1,0 0,1 0,0-1,-1 1,1-1,0 0,0-1,-1 1,1-1,0-1,0 1,0-1,0 0,-1 0,1 0,0-1,-1 0,1 0,-1 0,0-1,0 0,0 0,0 0,0-1,-1 1,1-1,-1 0,0-1,0 1,-1-1,1 1,-1-1,2-5,-4 8,0-1,0 1,0 0,-1-1,1 1,-1-1,1 1,-1-1,0 1,0-1,0 0,0 1,-1-1,1 1,-1-1,0 1,1-1,-1 1,0 0,0-1,-1 1,1 0,0 0,-1 0,1 0,-1 0,0 0,0 0,1 1,-1-1,0 0,-1 1,1 0,0-1,0 1,-3-1,-2-1,0 0,0 1,-1 0,1 0,-1 0,0 1,1 1,-1-1,0 1,1 0,-8 1,-11 4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0,'25'63,"-3"0,-2 2,-3 0,-4 1,-2 0,-2 6,-9-62,1 1,-2-1,0 0,0 0,-1 1,0-1,-1 0,0-1,0 1,-1 0,0-1,-1 0,0 0,-1 0,1-1,-2 1,1-1,-1-1,0 1,-1-1,0-1,-4 4,-5 1,3-1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9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251 740,'-2'-3,"1"0,0 1,-1-1,0 0,1 1,-1 0,0-1,0 1,0 0,-1 0,1 0,0 1,-1-1,1 0,-1 1,0 0,0-1,1 1,-1 0,0 0,0 1,0-1,0 1,0-1,0 1,0 0,0 0,0 0,0 1,0-1,0 1,0-1,0 1,1 0,-1 0,0 0,0 1,-6 2,0 1,0 0,0 0,1 1,-1 0,1 0,1 1,-1 0,1 0,-2 5,2-5,1 0,0 0,1 0,0 1,0-1,1 1,-1 1,2-1,-1 0,1 1,1 0,0 0,0 0,0 0,1 0,1 0,-1 0,2 0,-1 0,1 0,0 0,1 0,0 0,2 3,1-9,0 1,0-1,1 0,-1 0,1-1,0 1,0-1,0-1,0 1,0-1,0 0,1 0,-1-1,0 0,0 0,1-1,-1 1,0-1,0 0,0-1,0 0,0 0,0 0,0-1,-1 1,1-1,-1-1,0 1,1-1,19-11,0 0,-1-2,-1-1,-1 0,0-2,-2 0,0-2,-1 0,-1-1,-2-1,0-1,-1 0,3-9,-5 8,0 0,-2 0,-1-1,-1 0,-1-1,-2 0,0 0,-2 0,-1-1,-2 1,-1-1,0 0,-3 1,0-1,-2 1,-1 0,-1 0,-1 1,-1 0,-7-11,12 31,-1-1,0 0,0 1,-1 0,0 0,-1 1,1 0,-1 0,0 0,0 1,-1 0,-7-4,11 7,1 1,-1-1,1 1,-1 0,0 0,0 0,1 0,-1 1,0 0,0 0,0 0,0 0,0 0,0 1,1-1,-1 1,0 0,0 0,1 1,-1-1,1 1,-1 0,1 0,0 0,0 0,0 1,0-1,0 1,0 0,0-1,1 2,-6 10,0 0,1 1,1 0,1 0,0 1,1 0,0 0,1 0,1 0,1 0,0 0,1 1,1-1,1 0,0 1,1 15,0-1,3 0,0-1,2 1,1-1,2-1,1 0,1 0,1-1,1-1,2-1,1 0,17 20,126 132,-148-167,-7-3</inkml:trace>
  <inkml:trace contextRef="#ctx0" brushRef="#br0" timeOffset="182.565">900 654,'-5'34,"4"16,6-1,2-9</inkml:trace>
  <inkml:trace contextRef="#ctx0" brushRef="#br0" timeOffset="334.949">815 232,'0'0</inkml:trace>
  <inkml:trace contextRef="#ctx0" brushRef="#br0" timeOffset="735.415">1182 514,'-3'1,"1"0,0 0,0 1,-1 0,1-1,0 1,0 0,0 0,1 0,-1 0,0 0,1 1,0-1,-1 0,1 1,0-1,0 1,0 0,0-1,1 1,-1-1,1 1,0 0,0 0,0-1,0 1,0 0,0-1,1 1,-1 0,1-1,0 1,-1 0,1-1,1 1,-1-1,0 0,1 1,-1-1,1 0,-1 0,1 0,0 0,0 0,0 0,0-1,1 1,-1-1,2 2,32 29,-30-29,0 1,0 1,-1-1,1 1,-1 0,0 0,-1 0,1 1,-1 0,0 0,0 0,-1 0,0 0,0 1,0-1,-1 1,0 0,0 0,-1 0,0 0,0 0,-1 4,-1-4,0 0,-1-1,0 1,0-1,0 1,-1-1,0 0,-1 0,1 0,-1 0,0-1,0 1,-1-1,0 0,0-1,0 1,0-1,-1 0,1 0,-1 0,0-1,-1 0,1 0,0-1,-1 0,1 0,-3 0,4-1,0-1,0 0,0 0,0 0,0-1,0 1,0-1,0 0,0-1,1 1,-1-1,0 0,1 0,-4-3,-6-5</inkml:trace>
  <inkml:trace contextRef="#ctx0" brushRef="#br0" timeOffset="1371.587">1521 599,'18'77,"-3"0,-4 2,-3-1,-2 49,-5-118,-1 1,1-1,-2 0,1 0,-1 0,-1 0,0 0,0 0,0 0,-1-1,-1 1,1-1,-1 1,-2 0,5-9,1 1,-1-1,0 0,0 0,0 1,0-1,0 0,0 0,1 0,-1 0,0 0,0 0,0-1,0 1,0 0,0 0,1 0,-1-1,0 1,0-1,0 1,1-1,-1 1,0-1,0 1,1-1,-1 1,1-1,-1 0,0 1,1-1,-1 0,1 0,0 1,-1-1,1 0,-1 0,1 0,0 0,0 1,0-1,-1 0,1 0,0 0,0 0,0 0,0 0,0 0,1 1,-1-1,0 0,0 0,1 0,-1 0,0 1,1-1,-1 0,1 0,-1 0,1 1,0-1,5-32,2 0,1 1,1 0,2 0,1 2,2-1,1 2,1 0,9-10,-7 11,1 0,2 1,0 1,2 1,12-9,-26 25,1 1,0-1,0 2,0 0,1 0,0 1,0 0,1 1,-1 1,1 0,0 1,0 0,1 1,-1 0,4 1,-15 1,1 0,0 0,-1 1,1-1,-1 1,1-1,-1 1,1 0,-1 0,0 0,1 0,-1 1,0-1,0 0,0 1,0 0,0-1,0 1,0 0,-1 0,1 0,0 0,-1 1,0-1,0 0,1 0,-1 1,-1-1,1 1,0-1,-1 1,1-1,-1 1,0-1,1 1,-1 0,-1 1,2 4,-2 0,1 0,-1 0,0 0,-1 0,0 0,0 0,-1 0,0-1,0 1,-3 4,-1 1,-1-1,0 1,-1-2,0 1,-1-1,0-1,-1 0,0 0,0-1,-1 0,0-1,-1-1,0 0,0 0,0-1,-1-1,0-1,0 0,0 0,-1-1,-7 0,16-2,1 0,-1 0,1-1,-1 0,0 0,1 0,-1-1,0 1,1-1,-1-1,1 1,0-1,-1 0,1 0,0 0,0-1,0 0,1 0,-1 0,0 0,1-1,0 0,-9-14</inkml:trace>
  <inkml:trace contextRef="#ctx0" brushRef="#br0" timeOffset="1687.149">2170 119,'5'43,"6"29,1 11,-1-3,-2-10,-4-13,-1-11,-3-9,0 0,-2-3,1-2,-1-1,-4-1,-1-2,-1 0,2-9,7-9,2-5</inkml:trace>
  <inkml:trace contextRef="#ctx0" brushRef="#br0" timeOffset="2154.64">2706 542,'-27'5,"0"0,0 2,0 1,1 1,1 2,-1 0,2 1,-14 10,35-19,0-1,0 1,0-1,0 1,0 0,1 0,0 0,-1 0,1 1,0-1,1 1,-1-1,1 1,-1 0,1-1,0 1,0 0,1 0,-1 0,1 0,0 0,0 0,0-1,1 1,-1 0,1 0,0 0,0 0,0-1,1 1,-1 0,1-1,0 1,0-1,0 0,0 1,1-1,-1 0,1-1,0 1,0 0,0-1,0 1,0-1,0 0,1 0,-1 0,1-1,0 1,-1-1,1 0,0 0,0 0,0-1,2 1,10-3,0 0,0-1,0 0,0-2,0 0,-1 0,0-2,0 0,-1 0,1-2,-2 0,1 0,-1-1,-1-1,8-8,48-39,-65 59,-1-1,1 1,-1 0,0 0,0 0,1 1,-1-1,0 0,0 1,0-1,0 1,0 0,-1 0,1-1,-1 1,1 0,-1 1,1-1,-1 0,0 0,0 0,0 1,0-1,-1 1,1-1,-1 1,1-1,-1 1,0-3,6 16,-4-7,0-1,1 1,1 0,-1-1,1 0,1 0,-1 0,1-1,1 1,-1-1,1 0,1-1,5 5,9 3</inkml:trace>
  <inkml:trace contextRef="#ctx0" brushRef="#br0" timeOffset="2403.953">3270 400,'-24'21,"1"0,1 1,1 1,1 1,1 1,1 0,1 2,2 0,-4 10,17-35,1 1,-1 0,1 0,0 0,0 0,0 0,0 0,0 1,1-1,-1 0,1 0,0 1,0-1,0 0,1 0,-1 1,1-1,0 0,-1 0,2 0,-1 0,0 0,0 0,1 0,0 0,0-1,-1 1,1 0,1-1,-1 0,0 1,1-1,-1 0,1 0,0 0,-1-1,1 1,0-1,0 1,0-1,0 0,0 0,2 0,21 3,0-1,1 0,-1-3,0 0,0-1,26-5,-25 1,-2-2</inkml:trace>
  <inkml:trace contextRef="#ctx0" brushRef="#br0" timeOffset="2737.331">3468 683,'32'-2,"1"-2,-1-1,1-1,-2-2,1-1,-1-1,23-13,-45 21,-1-2,1 1,-1-1,0 0,0-1,0 0,0 0,-1-1,0 0,0 0,-1-1,0 0,0 0,0 0,-1-1,0 1,0-1,-1-1,0 1,-1-1,0 1,0-1,0 0,-1-3,-2 9,0 1,0-1,-1 0,1 0,-1 0,0 0,1 1,-1-1,0 0,-1 1,1-1,0 1,-1-1,0 1,1 0,-1-1,0 1,0 0,0 0,0 0,-1 1,1-1,0 0,-1 1,1 0,-1-1,0 1,1 0,-1 0,0 1,0-1,1 1,-2-1,-94 9,89-6,0 1,0 0,1 1,0-1,-1 2,1-1,1 1,-1 0,1 1,0 0,0 0,1 0,-1 1,2 0,-1 0,1 1,0 0,0 0,1 0,0 0,1 0,-1 1,2 0,-1 0,1 0,1 0,-1 2,1-1,0-1,1 1,0 0,0 0,1 0,0 0,1 0,0-1,1 1,0 0,1-1,-1 0,2 0,-1 0,1-1,1 1,-1-1,1 0,1-1,0 1,0-1,0-1,2 2,118 59,-103-56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1,'-10'0,"0"0,1 1,-1 0,0 1,0 0,1 1,-1 0,1 0,0 1,0 0,0 0,0 1,1 1,0-1,0 1,0 1,1-1,-7 9,13-14,0 0,0 1,1-1,-1 1,1 0,-1-1,1 1,-1-1,1 1,0 0,0-1,0 1,0 0,0-1,0 1,0 0,0-1,1 1,-1 0,1-1,-1 1,1-1,0 1,-1-1,1 1,0-1,0 1,0-1,0 0,0 1,1-1,-1 0,0 0,0 0,1 0,-1 0,1 0,-1-1,1 1,-1 0,1-1,-1 1,1-1,0 1,-1-1,1 0,0 0,-1 0,1 0,30 19,-32-16,1 0,-1 0,0 0,-1-1,1 1,0 0,-1 0,1 0,-1 0,0 0,0-1,0 1,0 0,-1-1,1 1,-1-1,0 1,1-1,-1 0,0 0,0 0,0 0,-1 0,1 0,0 0,-1-1,1 1,-3 0,-2 4,5-5,0 0,1 0,-1 0,1-1,-1 1,1 1,0-1,-1 0,1 0,0 0,0 1,0-1,0 0,0 1,0-1,0 1,0 0,0-1,1 1,-1 0,1-1,-1 1,1 0,0-1,0 1,0 0,0 0,0-1,0 1,0 0,0 0,1-1,-1 1,1 0,-1 0,1-1,0 1,-1-1,1 1,0-1,0 1,0-1,0 1,1-1,-1 0,0 0,0 0,1 1,0-1,4 1,-1-1,1 1,0-1,0-1,0 1,0-1,0 0,0 0,0-1,0 1,0-1,0-1,0 1,3-2,11-4</inkml:trace>
  <inkml:trace contextRef="#ctx0" brushRef="#br0" timeOffset="418.165">438 57,'-7'5,"-1"0,1 0,1 1,-1-1,1 2,0-1,0 1,0 0,1 0,0 0,1 0,0 1,0 0,0 0,1 0,0 1,1-1,0 1,0-1,1 5,2-9,1 1,0-1,1 0,-1 0,1 0,0 0,0 0,0 0,0-1,1 1,-1-1,1 0,0 0,0-1,0 1,0-1,0 0,1 0,-1 0,1 0,-1-1,1 0,0 0,0 0,-1-1,1 1,0-1,0 0,0-1,-1 1,1-1,0 0,0 0,-1 0,1-1,-1 0,1 1,-1-2,0 1,3-2,0 0,1-1,-1 0,0-1,0 1,0-1,-1 0,0-1,0 0,-1 0,0 0,0 0,0-1,-1 0,0 0,-1 0,0-1,0 1,-1-1,0 1,0-1,-1 0,0 0,-1-3,0 10,0-1,0 0,0 1,-1-1,1 1,-1 0,0-1,0 1,0-1,0 1,0 0,0 0,0 0,-1 0,1 0,-1 0,0 0,1 0,-1 0,0 1,0-1,0 1,0-1,-1 1,0-1,-15-5</inkml:trace>
  <inkml:trace contextRef="#ctx0" brushRef="#br0" timeOffset="767.43">467 198,'14'19,"10"12,1 4,0-3,-3-2,-6-6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12,'9'0,"14"0,7 0,3 0,1 0,-1 0,0 0,-2 0,-1 0,-1 0,-1 0,1 0,-6-5,-6-2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45,'62'-5,"31"-1,4 0,-10-4,-15 0,-19 2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50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284 117,'-18'17,"1"1,1 0,1 1,1 1,0 1,2 0,0 0,1 1,2 1,-1 2,8-21,1-1,0 0,0 1,0-1,0 1,1-1,-1 1,1-1,0 1,0-1,0 1,1-1,-1 1,1-1,0 1,0-1,0 1,0-1,0 0,1 0,0 0,0 1,-1-2,2 1,-1 0,0 0,0-1,1 1,0-1,-1 0,1 1,0-1,0-1,0 1,1 0,-1-1,0 1,0-1,1 0,-1 0,1-1,-1 1,18 0,-1-1,0 0,1-2,-1 0,0-1,0-2,0 0,-1 0,0-2,0-1,0 0,-1-1,0-1,-1-1,0 0,-1-2,0 1,-1-2,0 0,-1-1,-1 0,0-1,9-16,-19 26,0 1,0 0,0-1,-1 0,1 0,-1 1,-1-1,1 0,-1-1,0 1,-1 0,1 0,-1 0,-1 0,1-1,-1 1,0 0,0 0,-1 0,0 0,0 0,0 0,-1 1,1-1,-1 1,-1 0,1 0,-1 0,0 0,0 0,0 1,-1-1,0 1,1 1,-2-1,1 0,-8-2,-1 0,1 1,-1 0,0 1,0 0,-1 1,1 1,-1 0,-5 1,-13-1</inkml:trace>
  <inkml:trace contextRef="#ctx0" brushRef="#br0" timeOffset="246.248">1 202,'445'53,"-21"-20,-318-39,-82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0 291,'34'0,"15"0,5 0,-2 0,-6 0,-10-5,-11-1</inkml:trace>
  <inkml:trace contextRef="#ctx0" brushRef="#br0" timeOffset="251.672">197 150,'-9'48,"-4"20,1 4,3-5,7-15,4-11,1-13</inkml:trace>
  <inkml:trace contextRef="#ctx0" brushRef="#br0" timeOffset="1272.872">537 65,'-13'28,"1"1,1 0,2 1,1 1,1-1,2 1,-1 17,6-44,-1-1,0 0,1 1,-1-1,1 1,0-1,0 0,0 1,1-1,-1 1,1-1,0 0,0 1,0-1,0 0,0 0,1 0,-1 0,1 0,0 0,0 0,0-1,1 1,-1-1,0 1,1-1,0 0,-1 0,1 0,0 0,0 0,0-1,1 0,-1 1,0-1,0 0,1 0,-1-1,0 1,1-1,-1 0,1 0,-1 0,0 0,1 0,-1-1,1 0,-1 1,0-1,15-11,-1-1,-1-1,0 0,0-1,-2 0,0-1,3-6,2-1,-18 22,0-1,0 1,0-1,0 1,0-1,1 1,-1 0,1-1,-1 1,1 0,-1 0,1 0,0 0,-1 0,1 1,0-1,0 0,-1 1,1-1,0 1,0 0,0 0,0-1,0 1,-1 0,1 1,0-1,0 0,0 1,0-1,0 1,-1-1,1 1,0 0,0-1,-1 1,1 0,-1 0,1 1,-1-1,1 0,-1 0,0 1,1-1,-1 1,0-1,0 1,0-1,0 1,0 0,0 0,1 3,0-1,0 0,1 0,0 0,-1-1,1 1,1-1,-1 1,0-1,1 0,0-1,0 1,0 0,0-1,0 0,0 0,0 0,1-1,-1 1,1-1,-1 0,1 0,0-1,-1 1,1-1,0 0,-1-1,2 1,2-3,-1 1,1-1,-1-1,0 1,0-1,0-1,0 1,-1-1,0 0,0-1,0 1,0-1,-1 0,0-1,-1 1,1-1,-1 0,2-5,46-139,-27 70,-26 73,-3 5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0,'-9'29,"-9"14,0 5,-3-1,-2-4,-2-5,3-3,1-8,-1-9,3-2,0-4,3-4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1,'1'254,"-2"-251,1-1,0 1,-1-1,1 1,0 0,0-1,1 1,-1 0,0-1,1 1,0-1,0 1,0-1,0 1,0-1,0 0,0 1,1-1,-1 0,1 0,0 0,-1 0,1 0,0 0,0-1,0 1,0-1,1 1,-1-1,0 0,1 0,-1 0,1 0,-1 0,1 0,-1-1,1 1,0-1,-1 0,1 0,-1 0,1 0,0 0,-1 0,1-1,-1 0,1 1,0-1,-1 0,0 0,3-1,9-10,1 0,-2 0,0-2,0 0,-1 0,-1-1,7-13,15-18,-32 47,-1 0,0-1,0 1,0-1,0 1,0-1,0 1,1-1,-1 1,0-1,1 1,-1-1,0 0,0 1,1-1,-1 1,1-1,-1 0,0 1,1-1,-1 0,1 1,-1-1,1 0,-1 0,1 1,-1-1,1 0,-1 0,1 0,-1 0,1 0,0 0,-1 0,1 0,-1 0,1 0,-1 0,1 0,-1 0,1 0,-1-1,1 1,-1 0,1 0,-1 0,1-1,-1 1,1 0,-1-1,0 1,1 0,-1-1,1 1,-1-1,0 1,1-1,-1 1,0-1,0 1,1-1,-1 1,0-1,0 1,0-1,0 1,0-1,0 1,0-1,0 0,3 51,-3-36,0-11,0-1,0 1,1 0,-1-1,1 1,0-1,0 1,-1-1,2 1,-1-1,0 1,0-1,1 0,-1 0,1 0,0 0,0 0,0 0,0 0,0 0,0-1,0 1,0-1,1 0,-1 1,1-1,-1 0,1 0,-1-1,1 1,-1-1,1 1,0-1,-1 0,1 0,0 0,0 0,-1 0,1 0,-1-1,1 0,0 1,-1-1,1 0,-1 0,1 0,-1-1,0 1,0-1,1 0,7-3,-1-1,-1 0,1-1,-1 0,-1 0,1-1,-1 0,0 0,-1 0,0-1,0 0,-1-1,0 1,-1-1,0 0,0 0,-1 0,-1 0,1-1,-1-3,0-8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0,'0'568,"0"-568,0 1,-1 1,0-1,1 0,-1 0,1 0,0 0,-1 1,1-1,0 0,0 0,0 1,0-1,0 0,0 1,0-1,0 0,0 0,1 1,-1-1,0 0,1 0,-1 0,1 1,-1-1,1 0,0 0,0 0,-1 0,1 0,0 0,0 0,0 0,0-1,0 1,0 0,0-1,0 1,0 0,0-1,1 1,-1-1,0 0,0 1,1-1,-1 0,0 0,0 0,1 0,-1 0,0 0,0 0,1 0,-1 0,0 0,0-1,1 1,119-77,-120 76,1 1,-1-1,0 0,0 1,0-1,1 1,-1 0,0-1,1 1,-1 0,0 0,1-1,-1 1,1 0,-1 0,0 1,1-1,-1 0,0 0,1 1,-1-1,0 1,0-1,1 1,-1-1,0 1,0 0,0 0,0-1,0 1,0 0,0 0,0 0,0 0,0 0,0 1,0-1,-1 0,1 0,-1 0,1 1,20 64,-14-39,0-5,0-4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10 273,'-1'2,"0"0,0 0,0 0,0 0,0 0,0 0,0 1,1-1,0 0,-1 1,1-1,0 0,0 1,0-1,0 0,0 1,1-1,-1 0,1 0,-1 1,1-1,0 0,0 0,0 0,0 0,0 0,1 0,-1 0,1 0,-1 0,1-1,0 1,-1 0,1-1,0 0,0 1,0-1,0 0,0 0,0 0,1 0,-1 0,0-1,0 1,1-1,-1 0,0 1,1-1,-1 0,0 0,1 0,1-1,6 0,0-1,0 1,0-2,0 0,-1 0,1 0,-1-2,0 1,0-1,0 0,-1-1,0 0,0 0,0-1,-1 0,0 0,0 0,-1-1,0 0,0-1,-1 0,0 1,0-1,-1-1,0 1,-1-1,0 1,-1-1,1-7,-2 16,0 0,-1-1,1 1,-1-1,0 1,1 0,-1-1,0 1,0-1,0 1,0-1,0 1,0 0,0-1,0 1,-1-1,1 1,-1 0,1-1,-1 1,1 0,-1-1,0 1,0 0,1 0,-1 0,0-1,0 1,0 0,0 0,0 1,-1-1,1 0,0 0,0 0,-1 1,1-1,0 1,-1-1,1 1,0-1,-1 1,0 0,-62 11,-41 67,101-74,1 0,-1 0,1 0,0 1,0 0,0-1,1 1,-1 0,1 0,0 0,1 1,-1-1,1 0,0 1,0-1,1 1,0-1,0 1,0-1,0 1,1-1,1 3,0-2,0-1,0 1,1-1,0 0,0 0,1 0,-1 0,1 0,0-1,1 0,-1 0,1 0,-1 0,1-1,0 1,0-1,1-1,-1 1,1-1,-1 0,1 0,5 1,6 1,-1-2,1 1,0-2,-1 0,1-1,0-1,11-2,-10-1,0-1,1-1,-1 0,-1-1,0-1,0-1,0-1,-1 0,-1-1,0 0,0-2,-1 1,-1-2,0 0,8-11,-12 13,-1 0,0-1,0 0,-1-1,-1 0,-1 0,1 0,-2 0,0-1,-1 0,1-9,-4 21,0 1,-1 0,1-1,0 1,-1 0,1-1,-1 1,0 0,1 0,-1 0,0 0,0 0,-1 0,1 0,0 0,-1 0,1 0,-1 1,0-1,1 0,-1 1,0 0,0-1,0 1,0 0,0 0,0 0,0 0,-1 0,1 1,0-1,0 1,-1-1,1 1,0 0,-1 0,1 0,0 0,-1 0,1 1,0-1,-1 1,1-1,0 1,0 0,0 0,0 0,0 0,0 0,0 1,0-1,0 0,0 1,1 0,-1-1,0 1,1 0,0 0,-1 0,1 0,0-1,1-1,-1 1,1 0,-1 0,1 0,-1 0,1 0,0-1,-1 1,1 0,0 0,0 0,-1 0,1 0,0 0,0 0,0 0,0 0,1 0,-1 0,0 0,0 0,0 0,1 0,-1 0,0 0,1-1,-1 1,1 0,-1 0,1 0,0-1,-1 1,1 0,0 0,-1-1,1 1,0-1,0 1,0-1,0 1,-1-1,1 1,0-1,0 0,0 1,0-1,0 0,0 0,1 0,50 6,-49-7,0 0,1 0,0 0,-1 0,1 0,0 1,-1 0,1 0,0 0,-1 0,1 0,0 1,-1-1,1 1,-1 0,1 0,-1 1,1-1,-1 1,0-1,1 1,-1 0,0 0,0 1,0-1,-1 1,1-1,-1 1,1 0,-1 0,0 0,0 0,0 0,-1 1,1-1,-1 0,1 1,-1-1,0 1,0 3,-39 131,39-136,0 0,0 1,1-1,-1 0,0 0,1-1,-1 1,1 0,0 0,-1-1,1 1,0-1,0 1,0-1,0 0,0 0,1 0,-1 0,0 0,0 0,1-1,-1 1,0-1,1 1,-1-1,1 0,-1 0,0 0,1-1,-1 1,0 0,1-1,-1 1,0-1,1 0,-1 0,0 0,0 0,0 0,1-1,5 0,17-4</inkml:trace>
  <inkml:trace contextRef="#ctx0" brushRef="#br0" timeOffset="392.741">941 188,'11'5,"-1"0,1-1,0 0,0-1,0 0,0 0,1-2,-1 1,1-1,-1-1,1 0,-1-1,1 0,-1-1,0 0,1-1,-1 0,0 0,0-2,-1 1,0-1,1-1,-2 0,1 0,-1-1,0 0,0 0,0-1,-1-1,-1 1,1-1,-2 0,1-1,-1 0,0-1,-5 10,0-1,1 0,-1 1,0-1,0 0,-1 0,1 0,0 0,-1 0,1 0,-1 0,0 0,1 0,-1 0,0 0,0 0,0 0,-1 0,1 0,0 0,-1 0,1 0,-1 0,0 0,0 0,1 1,-1-1,-1 0,1 0,0 1,0-1,-1 1,1-1,0 1,-1-1,0 1,1 0,-1 0,0 0,1 0,-1 0,0 0,0 0,0 1,0-1,0 1,0-1,0 1,0 0,0 0,0 0,0 0,0 0,-1 0,-12 6,1 0,-1 0,1 1,1 1,0 1,0 0,0 0,1 2,1-1,-1 1,2 1,-9 11,9-12,0 1,1 1,0 0,1 0,0 0,1 1,1 0,0 1,1-1,-1 6,5-14,0 0,0 0,0 0,0 0,1 0,0 0,0 0,1 0,0 0,0 0,0 0,1-1,-1 1,2 0,-1-1,0 1,1-1,0 1,0-1,1 0,0-1,0 1,0-1,0 1,0-1,1 0,3 1,2 1,0 0,0-1,1 0,0-1,0 0,0-1,1 0,-1-1,1 0,0-1,0 0,17 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1,'-3'38,"-2"0,-1 0,-2 0,-2-1,-4 8,5-13,-115 377,123-408,-1 1,1 0,0 0,0 0,0 0,0 0,0 0,0 1,1-1,-1 0,1 0,-1 0,1 1,0-1,0 0,0 1,0-1,0 0,1 0,-1 1,1-1,0 0,-1 0,1 0,0 0,0 0,0 0,0 0,1 0,-1 0,0 0,1 0,0-1,-1 1,1-1,0 1,0-1,-1 0,1 0,0 1,1-1,-1-1,0 1,0 0,0 0,0-1,1 1,-1-1,0 0,11-3,0 0,-1 0,1-2,-1 0,0 0,0-1,-1 0,1-1,-2 0,4-4,24-13,82-37,-119 60,-7 1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26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0 101,'33'70,"-24"-26,-3 0,-2 1,-2 0,-1 0,-5 28,2 20,26 323,-6-326,-22-86,-1-9</inkml:trace>
  <inkml:trace contextRef="#ctx0" brushRef="#br0" timeOffset="1239.933">871 246,'1'-11,"-2"1,1-1,-1 1,-1 0,0-1,-1 1,1 0,-2 0,0 1,0-1,0 1,-1 0,-1 0,0 0,0 1,0-1,-1 2,0-1,-1 1,0 0,0 0,0 1,-1 0,0 1,0 0,0 0,-1 1,1 0,-1 1,0 0,-7-1,7 4,0 0,0 1,0 0,0 1,0 0,1 1,-1 0,1 0,0 1,-1 0,2 0,-1 1,1 0,-1 1,1 0,1 0,-1 1,1 0,0 0,1 1,0 0,0 0,1 0,0 1,0-1,1 1,0 1,0-1,1 0,-1 9,-1-4,2 0,0 0,0 0,2 1,-1-1,2 0,0 1,1-1,0 0,1 1,1-1,0 0,1 0,0-1,1 1,1-1,0 0,1 0,0-1,1 0,3 4,-5-10,1 0,-1-1,1 0,0 0,0-1,0 1,1-2,0 1,0-1,-1 0,2 0,-1-1,0-1,0 1,1-1,-1 0,1-1,-1 0,1-1,-1 1,0-2,1 1,-1-1,0 0,0-1,6-2,7-3,-1 0,1-2,-1 0,-1-1,0-2,-1 1,0-2,-1-1,10-9,-16 13,1 0,-2-1,0-1,0 1,-1-1,0-1,-1 0,-1 0,0 0,-1-1,-1 0,0 0,-1-1,0 1,-1-8,-3 24,-1-1,1 1,-1-1,0 1,1-1,-1 1,0-1,1 0,-1 1,0-1,1 0,-1 1,0-1,0 0,1 0,-1 0,0 0,0 0,1 0,-1 0,0 0,0 0,0 0,1 0,-1-1,0 1,1 0,-1 0,0-1,0 1,1 0,-1-1,1 1,-1-1,0 1,1-1,-1 1,1-1,-1 0,1 1,-1-1,1 1,0-1,-1 0,1 1,0-1,-1 0,1 0,0 1,0-1,0 0,0 0,-1 1,1-1,0 0,1 0,-1 0,0 1,0-1,0 0,0 0,0 1,1-1,-1 0,0 1,1-1,-1 0,1 1,-1-1,-33 47,16 3,2 1,2 0,2 1,3 0,0 23,7-68,-51 408,41-300,26-91,-3-21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04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204 786,'-13'5,"1"0,0 0,0 1,0 1,1 0,0 0,1 1,-1 1,1 0,1 0,0 1,0 0,1 0,0 1,1 0,0 1,1-1,0 1,1 1,1-1,-1 1,-1 10,6-21,0 0,0 0,-1 0,1 0,0 0,1 0,-1 0,0 0,1-1,-1 1,1 0,-1 0,1 0,0 0,0 0,0-1,0 1,0 0,0-1,0 1,1-1,-1 1,0-1,1 0,-1 1,1-1,0 0,-1 0,1 0,0 0,0 0,0-1,-1 1,1 0,0-1,0 0,0 1,0-1,0 0,0 0,0 0,0 0,0 0,1-1,87-30,-57 7,-1-3,-1 0,-2-2,-1-1,-1-2,-1 0,6-14,7-4,-18 22,0-1,-2-1,-1-1,-2-1,-1 0,-1-1,-2 0,-1-1,-2 0,-1-1,-2 0,-1 0,-2-9,-3 34,0 0,-1 0,0 0,-1 0,0 1,0-1,-1 0,0 1,-1 0,0 0,-5-7,7 12,-1 1,1 0,-1 0,0-1,0 1,0 1,0-1,0 0,0 1,-1 0,0 0,1 0,-1 0,0 1,0-1,0 1,0 0,0 0,0 0,0 1,0-1,0 1,-1 0,1 0,0 1,0-1,0 1,0 0,-1 0,-11 6,1 0,0 0,1 2,0 0,0 0,0 1,2 1,-1 1,1-1,1 2,0 0,1 0,0 1,1 0,1 0,0 1,1 0,-4 14,4-13,0 0,2 1,0 0,1 0,0 0,2 0,0 0,1 1,0-1,2 1,0-1,1 0,0 0,2 1,0-2,1 1,0 0,2-1,0 0,0 0,2-1,0 0,0-1,2 0,0 0,9 9,-10-14,0-1,0 1,1-1,0-1,0 0,1-1,0 0,0-1,0 0,1-1,0 0,0-1,0 0,0-1,0-1,0 0,0-1,1 0,-1-1,0-1,0 0,2-1,-6 0,-1 0,0-1,1 0,-2 0,1-1,-1 0,1 0,-1-1,-1 0,1 0,-1 0,0-1,-1 0,1 0,-1-1,-1 0,4-6,4-10</inkml:trace>
  <inkml:trace contextRef="#ctx0" brushRef="#br0" timeOffset="648.891">684 814,'40'-1,"0"-2,0-1,-1-3,1-1,-1-1,-1-3,10-5,63-50,-108 64,1 0,-1 0,0-1,0 1,0-1,-1 0,1 0,-1 0,0 0,0 0,0 0,0 0,-1-1,0 1,0-1,0 1,0-1,-1 1,0-1,0 0,0 1,0-1,-1 1,0-1,0 1,-1-3,-1 3,-1 0,1 0,-1 1,0-1,0 1,0 0,-1 0,1 1,-1-1,0 1,1 0,-1 0,0 1,0-1,0 1,0 0,0 1,-1-1,1 1,0 0,0 0,0 1,0-1,0 1,-1 0,1 1,0-1,1 1,-1 0,0 0,1 0,-4 3,0-1,0 0,0 1,0 0,1 1,0 0,0 0,0 1,1-1,0 1,0 1,1-1,0 1,0 0,1 0,0 0,0 1,1-1,0 1,0 0,1 0,0 0,1 0,0 1,1-1,0 0,0 0,1 1,0-1,0 0,1 0,0 0,1 0,0-1,0 1,1 0,2 1,-1-2,1-1,-1-1,1 1,1-1,0 0,-1 0,2-1,-1 0,1 0,-1-1,1 0,0 0,1-1,-1 0,1 0,-1-1,1 0,0-1,0 0,0 0,0-1,9 0,0 0,0-1,0-1,0-1,-1 0,1-1,-1-1,0-1,16-7,-6 1,1-1,-2-1,0-2,0 0,-2-2,0-1,-1 0,17-20,1-7,-13 16,0-2,-2 0,-2-2,-1 0,-1-2,-1-4,-7 9,-2 0,-2-1,0-1,-2 0,-2 0,-1 0,-1-1,-2 1,-1-1,-3-6,3 37,0 1,-1-1,0 1,1-1,-1 1,0-1,0 1,-1-1,1 1,0 0,-1-1,1 1,-1-1,0 1,0 0,0-1,0 1,0 0,-1 0,1 0,0 0,-1 0,0 0,1 0,-1 1,0-1,0 0,0 1,0 0,0-1,-1 1,1 0,0 0,0 0,-1 1,1-1,-1 0,1 1,0 0,-1-1,1 1,-1 0,1 0,-1 0,1 1,-1-1,1 1,-1-1,-1 1,-6 9,0 0,0 1,1 0,0 1,1-1,0 2,1-1,1 1,0 0,0 0,1 1,1 0,0 0,-1 13,-5 33,2 0,3 1,2-1,3 1,4 8,-2 26,-1-64,2-1,0 0,3 0,0-1,2 0,1 0,1 0,9 15,-16-36,-10-16,-2-5</inkml:trace>
  <inkml:trace contextRef="#ctx0" brushRef="#br0" timeOffset="834.494">1332 533,'58'-5,"28"-2,5 1,-9 1,-8 1,-12 2,-12 1,-10 0,-11 1</inkml:trace>
  <inkml:trace contextRef="#ctx0" brushRef="#br0" timeOffset="1501.042">1841 786,'26'2,"0"-2,1-1,-1-1,0-2,0 0,-1-2,0 0,0-2,0-1,-1-1,0-1,-1-1,0-1,16-12,-33 19,0 1,0-1,-1-1,0 1,0-1,0 0,-1 0,0 0,-1-1,1 1,-2-1,1 0,-2 5,0 0,-1 1,1-1,-1 0,0 1,0-1,0 0,0 1,0-1,-1 0,1 1,-1-1,0 0,0 1,1-1,-2 1,1-1,0 1,0 0,-1-1,0 1,1 0,-1 0,0 0,0 0,0 0,0 1,0-1,0 0,-1 1,1 0,-1-1,1 1,-1 0,1 1,-1-1,-1 0,-4-1,-1 0,0 0,0 1,0 0,0 1,0 0,0 0,0 1,0 0,0 1,1 0,-1 0,0 1,1 0,0 0,-1 1,2 0,-1 1,0-1,1 2,0-1,-6 6,-2 2,1 1,0 0,1 1,1 0,0 1,1 1,1 0,0 0,-6 19,14-32,0 1,0 0,1 0,-1 0,1 0,0 0,1 0,-1 0,1 0,0 1,1-1,-1 0,1 0,0 0,0 0,0 0,1 0,0 0,0-1,0 1,0 0,1-1,0 0,0 0,0 0,0 0,1 0,0 0,-1-1,1 0,0 0,1 0,-1 0,1 0,-1-1,1 0,0 0,-1 0,1-1,0 0,0 1,0-2,1 1,14 2,0 0,0-2,1 0,-1-2,0 0,0-1,0-1,0 0,0-2,-1 0,0-2,0 0,5-4,-2 2,-1-2,0 0,-1-2,-1 0,0-1,0-1,-2-1,13-13,-14 11,0 0,-1-1,-1-1,-1 0,-1-1,0 0,-2-1,-1 0,0-1,-2 0,0 0,0-8,-7 30,1-1,-1 1,1-1,-1 1,0-1,0 1,0-1,0 1,0-1,0 0,0 1,0-1,-1 1,1-1,-1 1,1-1,-1 1,1-1,-1 1,0 0,0-1,0 1,1 0,-1 0,-1 0,1-1,0 1,0 0,0 0,0 1,-1-1,1 0,0 0,-1 1,1-1,-1 0,1 1,-1-1,1 1,-1 0,1 0,-1 0,1-1,-1 1,0 1,1-1,-1 0,1 0,-1 0,1 1,-1-1,1 1,-1-1,0 1,-3 1,1 0,-1 0,1 0,-1 1,1 0,0 0,0 0,0 0,0 0,1 1,-1-1,1 1,0 0,0 0,0 1,1-1,-1 0,1 1,0 0,0-1,1 1,-1 0,1 0,0 0,1 0,-1 0,1 0,0 0,0 0,1 0,-1 0,1 0,0 0,0 0,1-1,-1 1,1 0,0-1,1 1,-1-1,1 1,0-1,0 0,0 0,0-1,1 2,68 34,-63-35,0 0,0 0,-1 1,1 0,-1 0,0 1,0 0,-1 0,0 1,0 0,0 0,-1 1,0 0,2 3,-5-3,0 0,0 1,-1-1,0 1,0-1,-1 1,0 0,-1-1,0 1,0 0,-1 0,0-1,0 1,-1 0,0-1,-1 0,0 1,-3 6,-5 9</inkml:trace>
  <inkml:trace contextRef="#ctx0" brushRef="#br0" timeOffset="2137.074">2857 927,'215'-309,"-212"305,76-83,-78 87,0 1,1 0,-1 0,0 0,0 0,0 0,0 0,0 0,0 0,0 0,0 0,0 0,-1 1,1-1,0 0,-1 1,1-1,-1 0,0 1,1-1,-1 1,0-1,0 0,0 1,0-1,0 1,0-1,0 1,0-1,-1 1,1-1,0 0,-1 1,1-1,-1 0,0 1,1-1,-1 0,-7 26,4-18,1 0,0 0,1 0,0 0,1 1,-1-1,2 0,-1 1,2-1,-1 0,1 1,1 1,-2-9,1 0,0 0,0-1,0 1,0 0,1 0,-1 0,0-1,1 1,-1-1,1 1,0-1,-1 0,1 1,0-1,0 0,0 0,0 0,0 0,0-1,0 1,0-1,0 1,0-1,0 0,0 1,0-1,0 0,1 0,-1-1,0 1,0 0,0-1,0 1,0-1,2 0,69-39,41-80,-113 119,0 0,0 0,0 0,-1 1,1-1,0 0,0 0,0 1,0-1,0 1,0-1,1 1,-1-1,0 1,0-1,0 1,0 0,1 0,-1 0,0-1,0 1,0 0,1 1,-1-1,0 0,0 0,0 0,0 1,1-1,-1 1,0-1,0 1,0-1,0 1,0 0,0-1,0 1,0 0,0 0,-1-1,1 1,0 0,0 0,-1 0,1 0,0 0,-1 1,1-1,-1 0,0 0,1 0,-1 0,0 0,0 1,1-1,-1 1,5 77,-5-72,-2 23,1-21,0 0,1 0,0 1,0-1,1 0,0 0,1 0,0 0,0 0,1 0,2 4,7 6</inkml:trace>
  <inkml:trace contextRef="#ctx0" brushRef="#br0" timeOffset="2384.417">3788 730,'-15'24,"1"3,2-3</inkml:trace>
  <inkml:trace contextRef="#ctx0" brushRef="#br0" timeOffset="2536.23">3760 222</inkml:trace>
  <inkml:trace contextRef="#ctx0" brushRef="#br0" timeOffset="2887.273">3901 843,'17'-19,"-1"-1,0-1,-1 0,-2-1,0-1,-1 0,-2 0,1-6,-8 24,14-30,-16 34,-1 1,1 0,-1-1,1 1,-1-1,1 1,-1 0,1-1,-1 1,1 0,0 0,-1 0,1-1,-1 1,1 0,0 0,-1 0,1 0,0 0,-1 0,1 0,0 0,-1 0,1 0,-1 1,1-1,0 0,-1 0,1 1,-1-1,1 0,0 1,-1-1,1 0,-1 1,1-1,-1 1,0-1,1 1,-1-1,1 1,-1-1,0 1,1-1,-1 1,0 0,0-1,0 1,1-1,-1 1,0 0,0 0,20 36,-15-27,0 0,1 0,0 0,0-1,1 0,0 0,0-1,1 0,0 0,3 1,-7-5,-1-1,0 0,1 0,0-1,-1 1,1-1,0 0,0 0,1 0,-1 0,0-1,1 0,-1 0,1 0,-1 0,1-1,-1 1,1-1,-1 0,1-1,-1 1,1-1,-1 0,1 0,-1 0,0-1,1 0,-1 0,0 0,0 0,0 0,-1-1,1 1,0-1,-1 0,1-2,27-67,-26 48</inkml:trace>
  <inkml:trace contextRef="#ctx0" brushRef="#br0" timeOffset="3219.421">4352 758,'37'-18,"-2"-1,0-1,-1-2,-1-2,-1-1,27-27,-20-10,-39 60,1 1,-1 0,1-1,-1 1,0-1,0 1,0 0,0-1,0 1,0-1,0 1,0-1,-1 1,1 0,0-1,-1 1,0 0,1-1,-1 1,1 0,-1 0,0 0,0-1,0 1,0 0,0 0,0 0,0 0,0 1,0-1,0 0,-1 0,1 1,0-1,0 0,-1 1,1-1,-1 1,1 0,0 0,-1-1,1 1,-1 0,1 0,0 0,-1 0,1 1,-1-1,-10 1,1 1,-1 0,1 1,-1 1,1-1,0 2,1-1,-1 2,1-1,0 1,0 1,0 0,1 0,1 1,-1 0,-1 3,3-4,1 1,0-1,0 1,0 0,1 1,1-1,-1 1,1 0,1 0,0 0,0 1,1-1,0 1,0-1,1 1,1 0,-1-1,2 1,-1 0,1 0,1-1,0 1,0-1,1 1,0-1,1 0,-1 0,2 0,-1-1,2 1,-1-1,1 0,0-1,0 1,1-1,0-1,7 6,155 83,-142-83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1,'-16'0,"0"0,0 2,0-1,1 2,-1 0,1 1,-1 1,1 0,1 1,-1 0,1 1,0 1,-1 1,14-9,0 1,0-1,0 0,0 0,-1 1,1-1,0 0,0 1,0-1,0 1,0 0,0-1,0 1,1 0,-1 0,0-1,0 1,0 0,1 0,-1 0,0 0,1 0,-1 0,1 0,-1 0,1 0,0 0,-1 0,1 1,0-1,0 0,0 0,0 0,0 0,0 0,0 1,0-1,0 0,0 0,1 0,-1 0,0 0,1 0,-1 0,1 0,-1 0,1 0,0 0,-1 0,1 0,0 0,0 0,0 0,-1-1,1 1,0 0,1 0,12 3,-12-4,0 0,0 0,0 1,0-1,0 0,0 1,1-1,-1 1,0 0,-1 0,1 0,0 0,0 0,0 0,0 0,-1 1,1-1,-1 1,1-1,-1 1,0 0,1-1,-1 1,0 0,0 0,0 0,0 0,0 0,-1 0,1 0,-1 0,1 0,-1 0,0 0,0 0,0 1,0-1,0 0,0 0,-1 0,-44 76,40-73,0 1,1-1,0 1,-1 0,2 1,-1-1,1 0,0 1,0 0,1 0,0 0,0 0,0 3,3-5,1-1,-1 1,1-1,0 1,0-1,0 0,0 0,1 0,0 0,0-1,0 1,0-1,0 1,1-1,0 0,-1 0,1-1,0 1,0-1,1 0,-1 0,0 0,1-1,-1 1,1-1,-1 0,1-1,0 1,-1-1,1 0,0 0,-1 0,1 0,0-1,-1 0,1 0,0-1,99-31,-86 24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62,'-13'12,"0"0,0 1,2 0,-1 0,2 1,0 1,0 0,2 0,0 1,0 0,2 1,0-1,1 1,0 0,0 13,4-28,1 1,0 0,0-1,0 1,1-1,-1 1,1-1,-1 1,1 0,0-1,0 0,0 1,0-1,1 0,-1 1,1-1,-1 0,1 0,0 0,-1 0,1-1,0 1,0 0,1-1,-1 1,0-1,0 0,1 0,-1 0,1 0,-1 0,1 0,-1-1,1 1,-1-1,1 0,0 1,-1-1,1-1,-1 1,1 0,1-1,109-31,-103 28,0-1,0 0,-1-1,0 0,0-1,0 1,-1-2,1 1,-2-1,1-1,-1 1,-1-1,0 0,0-1,0 1,-1-1,-1 0,0-1,0 1,-1-1,0 0,-1 0,0 1,-1-1,0-1,-1 1,0 0,-1 0,0 0,-1-5,-1 11,0 1,0 0,0 0,0 0,-1 0,0 0,0 0,0 1,0 0,0 0,0 0,-1 1,0-1,1 1,-1 0,0 0,0 1,0-1,0 1,-1 0,1 1,0-1,0 1,-1 0,1 0,0 1,0-1,0 1,-1 0,1 1,0-1,1 1,-1 0,0 1,0-1,1 1,-1-1,1 2,-16 8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1,'5'10,"6"7,2 6,3 0,-2-1,-2 2,1-3,-1-1,1-4,0 1,1-3,-1-4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11,'33'5,"22"-4,5-1,-3-1,-5 0,-12-6,-13 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39,'39'-4,"21"-7,7-2,-10 2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1,'-138'21,"133"-19,0-1,0 2,0-1,0 0,0 1,0 0,1 0,-1 1,1-1,0 1,0 0,0 0,1 0,-1 1,1-1,0 1,0 0,1 0,-1 0,1 0,0 0,1 0,-2 5,3 3,0-1,1 1,0-1,0 1,2-1,-1 0,2 1,0-1,0-1,1 1,0-1,1 0,1 0,-1 0,2-1,-1 0,2 0,-1-1,1 0,0-1,1 0,0 0,0-1,1 0,0-1,11 5,-12-6,0 1,0 1,-1-1,0 2,0-1,0 1,-1 1,0 0,-1 0,0 0,-1 1,1 0,-2 0,0 0,0 1,0 2,-4-8,0-1,-1 1,0 0,0 0,0-1,-1 1,1 0,-1-1,0 1,0-1,-1 1,0-1,1 0,-1 1,-1-1,1 0,-1 0,1 0,-1-1,0 1,-1-1,1 1,0-1,-1 0,0 0,0-1,0 1,-1 0,-7 3,1 1,-1-1,-1-1,1 0,-1-1,0 0,1-1,-2-1,-5 1,16-2,0 0,-1 1,0-2,1 1,-1 0,0-1,1 1,-1-1,0 0,0-1,1 1,-1 0,0-1,1 0,-1 0,1 0,-1 0,1-1,-1 0,1 1,0-1,0 0,0 0,0-1,0 1,0-1,1 1,-1-1,1 0,0 0,-1 0,2 0,-1 0,0-1,0 1,1-1,0 1,0-1,-1-5,2 0,-1 1,1-1,0 0,1 0,0 1,1-1,0 1,0-1,0 1,1 0,1-1,-1 2,1-1,0 0,1 1,0 0,0 0,1 0,0 0,0 1,0 0,1 1,0-1,0 1,0 0,1 1,0 0,0 0,0 1,0 0,7-2,5 2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3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0 227,'34'-5,"25"-2,8 1,-4 1,-6 2,-9 0,-8 2,-15 1,-13-5,-7-1</inkml:trace>
  <inkml:trace contextRef="#ctx0" brushRef="#br0" timeOffset="248.032">198 1,'0'33,"0"26,0 8,0-3,0-8,5-13,1-9,0-6,-1-2,-1-7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0,'-152'521,"123"-390,28-129,1-1,-1 1,1 0,-1-1,1 1,0 0,0-1,0 1,0 0,0 0,0-1,0 1,0 0,1-1,-1 1,1 0,-1-1,1 1,0 0,-1-1,1 1,0-1,0 0,0 1,0-1,0 0,1 1,-1-1,0 0,1 0,-1 0,1 0,-1 0,1 0,-1-1,1 1,-1-1,1 1,0-1,-1 1,1-1,0 0,-1 1,1-1,2 0,77-19,57-59,-122 69</inkml:trace>
  <inkml:trace contextRef="#ctx0" brushRef="#br0" timeOffset="18287.269">580 621,'-12'-13,"12"12,-1-1,0 1,0 0,0-1,0 1,0 0,0 0,0 0,0 0,0 0,-1 0,1 0,0 0,-1 0,1 0,-1 1,1-1,-1 1,1-1,-1 1,1-1,-1 1,1 0,-1 0,0 0,1 0,-1 0,1 0,-1 0,1 1,-1-1,0 0,1 1,-1-1,1 1,0 0,-4 2,1 0,0 1,0-1,0 1,1 0,-1 1,1-1,0 0,0 1,1 0,-1-1,1 1,0 0,0 0,1 1,-1-1,1 0,0 0,1 1,-1-1,1 0,0 1,0-1,1 1,0-1,0 0,0 0,0 1,1-1,0 0,0 0,1 0,-1-1,1 1,0-1,0 1,0-1,1 0,-1 0,1 0,0-1,1 1,-1-1,0 0,1 0,0-1,-1 1,1-1,0 0,0 0,2-1,0-1,-1 0,1 0,0-1,0 0,-1 0,1 0,-1-1,1 0,-1 0,0-1,0 0,0 0,0 0,0 0,-1-1,1 0,-1-1,0 1,0-1,-1 0,1 0,-1 0,0-1,-1 1,1-1,-1 0,0 0,-1 0,1-1,-1 1,0-1,-1 1,0-1,0 1,0-1,-1 0,0 1,0-1,-1 0,1 0,-1 1,-1-1,0 1,-1-4,-1 5,0 0,-1 0,0 0,0 1,0 0,-1 0,1 0,-1 0,0 1,0 0,-1 0,1 1,0 0,-1 0,0 0,1 1,-1 0,-2 0,4 0,1 2,0-1,-1 0,1 1,-1 0,1 0,0 0,0 0,0 1,-1-1,1 1,1 0,-1 1,0-1,0 0,-1 3,-9 5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9.1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5566 3952,'8'3,"1"-1,-1-1,0 1,1-1,-1-1,1 1,-1-1,1-1,-1 0,1 0,-1 0,0-1,1-1,-1 1,0-1,-1-1,1 1,0-1,-1-1,0 1,0-1,0-1,2-1,110-146,-81 103,-20 24,1 2,1 0,1 0,1 2,8-4,-29 24,1 0,-1 0,1 1,0-1,0 1,0-1,0 1,0 0,0-1,0 1,0 0,0 0,1 1,-1-1,0 0,0 1,1-1,-1 1,1 0,-1 0,0 0,1 0,-1 0,1 1,-1-1,0 1,1-1,-1 1,0 0,0 0,0 0,1 0,-1 0,0 0,0 1,-1-1,1 1,0 0,0-1,-1 1,1 0,-1 0,1 0,-1 0,0 0,0 0,0 0,0 0,0 1,-1-1,5 18,-2 1,0 0,-1 0,-1 0,-1-1,-1 1,-1 0,-1 0,-1-1,0 1,-2-1,0 0,-1 0,-1-1,-1 0,-1-1,0 0,-4 3,11-15,0 1,0-1,-1 0,0 0,0 0,-1 0,0-1,0 0,0 0,-1 0,1 0,-1-1,0 0,0-1,-1 1,1-1,-1 0,0 0,1-1,-1 0,0-1,0 1,-1-1,1 0,0-1,0 0,-3 0,-18-28,21 10</inkml:trace>
  <inkml:trace contextRef="#ctx0" brushRef="#br0" timeOffset="354.215">6582 3642,'-9'12,"-19"22,2 2,1 0,2 2,2 1,1 1,2 1,17-39,-1 0,1 1,-1-1,1 1,0-1,0 1,0-1,0 1,1 0,-1 0,1-1,-1 1,1 0,0 0,0-1,0 1,1 0,-1 0,1-1,-1 1,1 0,0-1,0 1,0 0,1-1,-1 1,0-1,1 0,0 0,-1 1,1-1,0 0,0 0,0-1,0 1,1 0,-1-1,0 1,3 0,12 0,0-1,-1 0,1-2,0 0,0 0,-1-2,1 0,-1-1,0-1,0 0,0-1,-1-1,6-3,-4 2,-1 0,-1-1,0-1,0 0,-1-1,0 0,-1-1,0-1,-1 0,0-1,-1 0,-1-1,0 0,-1-1,-1 1,3-10,-10 21,1-1,-2 1,1-1,0 0,-1 1,0-1,0 0,0 1,0-1,-1 0,0 1,0-1,0 0,-1 1,1 0,-1-1,0 1,0 0,-1 0,1 0,-1 0,0 0,0 1,0-1,0 1,-1 0,0 0,1 0,-1 0,0 1,0-1,0 1,-1 0,1 0,-1 1,1-1,-1 1,1 0,-1 0,0 1,1 0,-1-1,-1 1,-6 0,0-1,0 1,0 1,0 0,0 1,0 0,1 1,-1 0,1 1,0 0,0 1,0 0,-5 4,-10 8</inkml:trace>
  <inkml:trace contextRef="#ctx0" brushRef="#br0" timeOffset="5850.09">7513 3755,'5'0,"6"0,6 0,6 0,2 0,3 4,1 3,1-1,-1-1,0-2,0-1,0-1,-1 0,1-1,-6 4,-6 2</inkml:trace>
  <inkml:trace contextRef="#ctx0" brushRef="#br0" timeOffset="6213.965">8077 3359,'-1'75,"-1"-28,3 0,1 0,2 0,3 4,2 9,-3-1,-2 2,-5 51,1-68,0-20</inkml:trace>
  <inkml:trace contextRef="#ctx0" brushRef="#br0" timeOffset="6565.381">8389 3472,'-73'79,"36"-40,1 1,2 2,-20 34,53-76,-1 1,1 0,0 0,0 0,0 0,0 0,0 1,0-1,0 0,0 0,0 1,1-1,-1 0,0 1,1-1,-1 1,1-1,0 1,-1-1,1 1,0-1,0 1,0-1,0 1,0-1,0 1,1-1,-1 1,0-1,1 1,-1-1,1 1,0-1,-1 0,1 1,0-1,0 0,0 1,0-1,0 0,0 0,0 0,0 0,1 0,58-5,-55 3,-1-1,1 1,-1-1,1 1,0 1,0-1,-1 1,1-1,0 1,0 1,0-1,-1 1,1 0,0 0,-1 0,1 1,0-1,-1 1,0 0,1 0,-1 1,0 0,0-1,-1 1,1 0,0 1,-1-1,0 1,0-1,0 1,0 0,0 1,27 69,-1-76,-17-5</inkml:trace>
  <inkml:trace contextRef="#ctx0" brushRef="#br0" timeOffset="9798.001">8867 3416,'-6'-3,"-1"0,0 0,0 1,0 1,-1-1,1 1,0 0,-1 1,1-1,-1 2,1-1,0 1,-1 0,1 0,0 1,0 0,0 0,0 1,0 0,0 0,1 1,0 0,-1 0,1 0,1 1,-1-1,1 2,0-1,-4 5,7-7,1 0,-1 0,1-1,0 1,0 0,0 1,0-1,0 0,1 0,-1 0,1 0,0 0,0 1,0-1,1 0,-1 0,1 0,0 0,-1 0,1 1,1-1,-1-1,0 1,1 0,-1 0,1 0,0-1,0 1,0-1,0 0,1 1,0 0,87 68,-84-67,5 3,-3-3,1 1,-1 0,0 0,-1 1,1 0,-1 1,0-1,-1 1,1 1,-1-1,-1 1,0 0,0 0,0 1,-1-1,0 2,1 9,-3-11,1 1,-2-1,1 1,-1-1,0 1,-1 0,0-1,0 1,-1 0,0-1,0 1,-3 7,-2-2,0 0,0-1,-2 0,1 0,-2-1,1 0,-2 0,0-1,0 0,-1-1,0 0,-1-1,0 0,0-1,-1 0,0-1,0-1,-12 5,22-10,1-1,-1 1,1 0,-1-1,0 1,1-1,-1 0,0 0,0 0,1 0,-1-1,0 1,1-1,-1 1,1-1,-1 0,1 0,-1 0,1 0,-1-1,1 1,0-1,0 1,0-1,0 0,0 0,0 0,0 0,0 0,1 0,-1 0,1-1,0 1,0-1,0 1,0-1,0 1,0-1,0 1,1-1,0 0,-1 1,1-1,0 0,0 0,1 1,-1-1,0 0,1 1,0-1,-1 1,1-1,0 1,1-2,4-14,0 0,1 1,1 0,1 1,0-1,1 2,1-1,0 1,1 1,1 0,0 1,1 0,0 1,1 1,5-3,2 2,-2 4</inkml:trace>
  <inkml:trace contextRef="#ctx0" brushRef="#br0" timeOffset="18638.498">10928 3556,'29'5,"24"2,7-1,-1-1,-6-1,-8-2,-5-1,-11-1</inkml:trace>
  <inkml:trace contextRef="#ctx0" brushRef="#br0" timeOffset="18886.036">10985 3810,'43'0,"29"0,6-4,-4-3,-11 1,-11 1,-9 2,-13 1</inkml:trace>
  <inkml:trace contextRef="#ctx0" brushRef="#br0" timeOffset="19185.123">12086 3443,'-24'15,"2"0,0 2,1 0,0 2,2 0,0 1,1 1,2 0,0 1,-7 15,21-35,0 0,0 1,1-1,-1 1,1-1,0 1,0 0,0-1,0 1,0 0,1 0,-1 0,1-1,0 1,0 0,0 0,0 0,0 0,0 0,1 0,0-1,-1 1,1 0,0 0,0-1,1 1,-1-1,1 1,-1-1,1 1,0-1,-1 0,1 0,0 0,1 0,-1 0,0 0,1-1,-1 1,0-1,1 1,0-1,-1 0,1 0,2 0,18 4,0-1,0-2,0 0,0-1,0-1,0-2,0 0,-1-1,1-2,-1 0,1-1,-1-1,-1-1,9-6,-15 8,-1 0,1-2,-2 0,1 0,-1-1,0-1,10-10,-20 17,0 1,0-1,-1 0,1-1,-1 1,1 0,-1-1,0 0,0 1,-1-1,1 0,-1 0,0 0,0 0,0 0,0 0,-1 0,1 0,-1 0,0 0,-1-1,1 1,-1 0,1 0,-1 0,-1 0,1 0,0 0,-1 1,0-1,0 0,-2-2,-4-3,-1 1,0 0,-1 0,1 0,-2 2,1-1,-1 1,0 1,0-1,0 2,-1 0,0 0,0 1,0 1,0 0,0 0,0 2,0-1,-10 2,-18-3</inkml:trace>
  <inkml:trace contextRef="#ctx0" brushRef="#br0" timeOffset="19485.021">11775 3500,'38'19,"0"-1,1-1,0-3,1-1,1-2,0-2,0-1,1-3,3-1,8 4,318 37,-207-20,-141-23</inkml:trace>
  <inkml:trace contextRef="#ctx0" brushRef="#br0" timeOffset="14018.285">9320 3755,'4'0,"8"0,5 0,5 0,3 0,3 0,1 0,-4 4,-2 3,0-1,1-1,1-2,2-1,0-1,-4-5,-6-7,-6-2</inkml:trace>
  <inkml:trace contextRef="#ctx0" brushRef="#br0" timeOffset="17808.252">9545 3556,'0'398,"0"-396,-1-1,0 1,1 0,-1-1,0 1,1 0,0 0,-1-1,1 1,0 0,0 0,0 0,0 0,0-1,1 1,-1 0,0 0,1-1,-1 1,1 0,0-1,0 1,-1 0,1-1,0 1,0-1,1 1,-1-1,0 0,0 1,1-1,-1 0,1 0,-1 0,1 0,-1 0,1 0,-1-1,1 1,0 0,0-1,-1 1,1-1,0 0,1 1,11-10,-1 0</inkml:trace>
  <inkml:trace contextRef="#ctx0" brushRef="#br0" timeOffset="18337.194">9884 3529,'-9'35,"0"-5,1 0,2 1,0 0,3 0,0 0,2 0,2 20,-1-47,0 0,0-1,0 1,1 0,-1 0,1-1,0 1,0-1,0 1,0-1,1 1,-1-1,1 0,0 1,0-1,0 0,0 0,1-1,-1 1,1 0,0-1,0 0,0 1,0-1,0 0,0 0,0-1,1 1,-1-1,1 0,-1 0,1 0,-1 0,1 0,0-1,-1 0,1 1,0-2,0 1,-1 0,1-1,0 1,-1-1,1 0,1-1,10-6,0 0,-1 0,0-2,0 0,-1 0,-1-1,0-1,0 0,-1-1,-1 0,5-8,-15 19,1 1,-1-1,1 1,-1-1,1 1,0-1,0 1,-1 0,1-1,0 1,0 0,0 0,0 0,1-1,-1 1,0 0,0 0,1 1,-1-1,0 0,1 0,-1 1,1-1,-1 1,1-1,-1 1,1 0,0-1,-1 1,1 0,-1 0,1 0,-1 0,1 0,0 1,-1-1,1 0,-1 1,1-1,-1 1,1 0,-1-1,0 1,1 0,-1 0,0 0,1 0,-1 0,0 0,0 0,0 0,1 1,10 19,-10-15,0 0,0 0,1 0,0-1,0 1,1-1,0 0,0 0,0 0,0 0,1-1,-1 0,1 0,0 0,1 0,-1-1,0 0,1 0,0 0,0-1,0 0,0 0,0 0,0-1,1 0,-1 0,0-1,2 0,1-3,1-1,-1 0,0 0,0-1,0 0,-1-1,1 0,-2 0,1-1,0 0,-1 0,-1-1,1 0,-1 0,-1 0,1-1,-1 0,-1 0,4-9,57-176,-51 137,-10 33</inkml:trace>
  <inkml:trace contextRef="#ctx0" brushRef="#br1" timeOffset="26021.014">4352 1524,'-51'-22,"183"62,-100-34,1-2,-1-1,1-1,-1-2,1-1,4-2,132-25,-133 26,1 3,0 0,0 3,-1 1,6 3,-35-7,55 12,1-2,0-3,42-1,246-36,-183 56,90-27,-30-26,2 13,-143 3,-1 4,86 5,-120 1,189 29,-139-27,0-4,0-5,82-17,179-20,-199 33,155 10,-140 3,481-3,-235-27,77 28,-136-27,-33 43,-96 14,-42 18,-171-40</inkml:trace>
  <inkml:trace contextRef="#ctx0" brushRef="#br1" timeOffset="47633.375">373 4234,'450'-78,"-165"71,-99 32,368-22,-248-4,-211-11,-71 8,0 0,0 1,1 2,-1 0,1 2,-1 1,21 3,-13 2,-1-2,1-1,1-2,-1-1,0-1,0-2,0-1,5-3,228-30,-62 13,98-4,-19-7,-233 28,-1 2,0 2,1 2,-1 2,1 2,32 9,-11-5,1-3,0-2,40-6,1 1,108-26,4-1,-26 46,-18 7,58-6,-25 7,505-24,-259-30,-301 16,-123 7,1 2,-1 2,1 1,-1 2,1 1,12 4,249 14,-67 5,-150-23,0-4,0-3,9-6,24 1,1 5,68 7,-38 0,370-3,-196-27,739 28,-990 1,195-13,-138 0,0 5,107 8,-80 1,185 14,-257-7,1-4,0-3,47-7,100-22,49-3,-78 20,-99-2,0 5,1 4,37 6,9-1,361-2,-337-28,-2 16,-117 4,1 2,-1 3,49 3,98-28,225 28,-419 1,0 0,0 0,0 0,0-1,0 1,0-1,0 0,0 0,0 0,0-1,0 0,0 1,0-1,0-1,0 1,0-1,-1 1,1-1,0 0,-1 0,0-1,1 1,-1-1,0 1,0-1,-1 0,1 0,0 0,-1-1,0 1,0-1,0 1,0-1,-1 1,1-1,-1 0,0 0,0 0,0 0,-1 0,1-2,-52-138,39 110,3 0,0-1,3 0,1 0,1-1,2-8,3-10,-12-108,-24-46,-5-18,42 29,25 54,-15-25,-4 117,-2-1,-3 0,-3-47,28-71,-16-27,-9 183,-1 0,0 0,-1 0,0 0,-1 0,-1-1,0 1,-1 0,-3-12,-19-148,18 148,0-1,2 0,2 0,0 0,2 0,0 0,2 0,1 0,7-25,-8 33,-1 0,0-1,-1 1,-1 0,-1-1,-1 1,0 0,-2 0,0 1,-2-4,0-2,-27-111,56-29,-20-89,-2 252,0-1,0 0,0 1,-1-1,1 0,0 1,-1-1,1 0,-1 1,0-1,1 1,-1-1,0 1,0-1,0 1,0 0,0-1,0 1,0 0,0 0,-1 0,1 0,-1 0,1 0,0 0,-1 0,1 1,-1-1,0 1,1-1,-1 1,1-1,-1 1,0 0,1 0,-1 0,0 0,1 0,-1 0,0 0,1 0,-1 1,0-1,1 1,-1-1,1 1,-1 0,1-1,-311 8,70 20,-362-28,124 17,268-4,-123-13,140-2,-40-9,-121-7,5-10,104 17,41-4,-200 12,210 5,-404-2,181-29,10 18,68-24,-41 13,-36 4,80-8,-203 26,191 27,-103 3,138-2,-92 0,177-17,167-2,0-2,0-3,0-3,-41-5,-123-26,223 30,-35-2,1 2,0 2,0 1,-29 7,20-3,1-1,-1-2,0-2,-21-3,-157 28,0 2,108-4,-49 6,25-19,16 22,7-23,105-11,0-1,0 1,0 1,0 1,0 0,0 0,1 1,-1 1,1 0,0 1,0 0,-8 5,14-3,-1 1,1 0,0 1,1-1,0 1,0 0,1 0,0 1,1 0,0-1,0 1,1 0,0 0,1 0,0 0,1 6,0 181,5-165,2-1,1 1,2-1,0-1,15 29,35 173,-54-200,32 144,28 32,-56-184,-1 0,-1 1,-2 0,0 1,-2-1,-1 1,0 7,-6 222,-22-114,-5 30,54 0,-23-161,-1 1,0 0,-1-1,0 1,0 0,-2-1,1 1,-1-1,-1 0,0 0,0 0,-1 0,0-6,0 0,-1 0,0 0,0-1,0 1,0-2,0 1,-1-1,1 1,-1-2,0 1,1-1,-1 0,0 0,0-1,0 0,0 0,0-1,1 0,-1 0,-2-1,-14 1,-2 0,-111 10,95-1,0-1,0-3,0-1,-1-2,1-2,-1-1,-46 0,10 1,0 3,-72 13,-54 14,149-18,-171 18,-593-30,649 27,-173 31,25-26,258-32,-122 12,-2 18,183-29,1 0,-1 0,0 0,1 0,-1 0,0 0,1 0,-1 1,0-1,1 0,-1 0,1 1,-1-1,1 0,-1 1,0-1,1 0,-1 1,1-1,-1 1,1-1,0 1,-1-1,1 1,-1-1,1 1,0-1,0 1,-1 0,1-1,0 1,0 0,0-1,0 1,-1 0,1-1,0 1,0-1,0 1,0 0,1-1,-1 1,0 0,0-1,0 1,0 0,1-1,-1 1,0-1,1 1,-1 0,0-1,1 1,-1-1,1 1,34 24,-23-17,-5-4,0 0,0 1,0 0,-1 0,0 0,0 1,0 0,-1 0,0 0,0 1,-1 0,1 0,-1 0,-1 0,0 1,0 0,0-1,-1 1,1 2,-4 249,1 283,1-524,0 0,1 1,1-1,0 0,1 0,1-1,1 1,1-1,0 0,1-1,1 0,1 0,3 4,59 58,-52-40,-17-19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3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1,'-42'81,"3"2,4 1,-17 65,12-34,-56 137,83-232,24-61,73-173,88-205,-162 394,-12 30,-5 20,2-13,0 0,2 0,-1 1,2-1,-1 1,2-1,0 1,0 0,1 0,1-1,0 1,1 0,0-1,3 9,87 178,-90-192,0 0,0 0,0-1,1 1,0 0,1-1,-1 0,1 0,0 0,1 0,-1 0,1-1,0 0,0 0,1 0,0-1,0 0,0 0,0 0,0-1,1 0,0 0,-1 0,1-1,0 0,6 0,-6-5,0-1,-1-1,1 1,-1-1,0 0,0-1,0 1,0-1,-1 0,0-1,-1 1,1-1,-1 0,-1 0,1 0,-1-1,0 1,-1-1,4-5,10-25,-2-1,-2 0,-2-1,-1 0,-2-1,-2 0,-2 0,-1 0,-4-28,-11 1,1 79,8 3</inkml:trace>
  <inkml:trace contextRef="#ctx0" brushRef="#br0" timeOffset="337.474">995 368,'-8'17,"1"0,1 0,1 1,0 0,2 0,0 0,0 1,2-1,0 1,2 0,0-1,2 8,-3-24,0 0,1 0,-1 0,1 0,0 0,0-1,-1 1,1 0,0 0,1-1,-1 1,0-1,0 1,1-1,-1 0,1 1,-1-1,1 0,-1 0,1 0,0 0,0 0,-1 0,1-1,0 1,0-1,0 1,0-1,0 0,0 1,0-1,0 0,-1 0,1-1,0 1,0 0,0-1,0 1,1-1,63-46,-58 35,-1 0,0 0,0-1,-2 0,1 0,-2-1,0 1,0-1,-1 0,0-8,-2 16,0-1,0 1,-1-1,0 1,0-1,-1 1,0-1,0 1,0-1,-1 1,0 0,0 0,-1 0,1 0,-1 0,-1 0,1 1,-1 0,0-1,0 1,0 1,-1-1,-5-4,-54-10,41 17</inkml:trace>
  <inkml:trace contextRef="#ctx0" brushRef="#br0" timeOffset="836.348">1277 424,'-1'10,"1"0,0-1,0 1,1 0,0 0,0-1,1 1,0-1,1 1,0-1,1 0,0 0,0 0,1-1,0 1,0-1,7 7,-7-14,1 0,-1 0,0-1,0 1,1-1,-1 0,0-1,0 0,1 1,-1-1,0-1,0 1,0-1,0 0,0 0,-1-1,1 1,-1-1,1 0,-1 0,0-1,0 1,0-1,-1 0,1 0,-1 0,0 0,2-4,-5 7,116-119,-115 119,-1 0,1 1,0-1,0 1,-1-1,1 1,0 0,0-1,0 1,0 0,0-1,-1 1,1 0,0 0,0 0,0 0,0 0,0 0,0 0,0 0,0 0,0 0,-1 0,1 1,0-1,0 0,0 1,0-1,0 1,-1-1,1 1,0-1,0 1,-1-1,1 1,-1 0,1-1,0 1,-1 0,1 0,-1-1,1 1,-1 0,0 0,1 0,-1 0,0-1,0 1,1 0,-1 0,0 0,0 0,0 0,0 1,4 58,-4-54,24 96,-23-99,0-1,0 0,0 1,1-1,-1 0,1 0,0 0,-1 0,1 0,0 0,0 0,0-1,1 1,-1-1,0 1,1-1,-1 0,1 0,-1 0,1 0,-1 0,1-1,-1 1,1-1,0 0,-1 0,1 0,0 0,-1 0,1 0,0-1,-1 0,1 1,0-1,-1 0,1 0,0-1,14-7,0-2,-2 0,1 0,-1-1,-1-1,0-1,-1 0,-1-1,0 0,-1-1,0 0,-1 0,-1-1,-1-1,5-14,-1-20,-14 34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02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449 598,'-5'-5,"-1"0,0 1,-1 0,1 0,-1 1,0 0,0 0,0 0,0 1,0 0,0 0,-1 1,1 0,-1 0,1 1,-1 0,1 0,0 1,-1 0,1 0,-1 0,1 1,0 0,0 1,0 0,0 0,-1 1,-14 4,1 1,0 1,1 0,0 2,1 0,0 1,1 1,0 1,1 0,-10 14,23-25,1 0,0-1,1 1,-1 0,1 1,0-1,0 0,0 1,1-1,-1 1,1 0,0-1,0 1,1 0,-1 0,1 0,0-1,1 1,-1 0,1 0,0-1,0 1,0 0,1-1,0 1,-1-1,2 0,-1 1,0-1,1 0,0 0,0-1,0 1,0 0,1-1,-1 0,1 0,0 0,0 0,0-1,0 1,1-1,-1 0,0-1,2 1,15 1,0 0,1-2,-1 0,1-2,0 0,-1-2,0 0,1-1,-2-1,1-1,0-1,-1-1,0-1,-1 0,0-1,-1-2,3-1,65-56,24-10,-106 78,-1 1,0-1,0 1,1 0,-1 0,0 1,0-1,1 1,-1-1,0 1,0 0,0 0,0 1,0-1,0 1,0-1,-1 1,1 0,0 0,-1 0,1 0,-1 1,0-1,0 0,0 1,0 0,0 0,-1-1,1 1,-1 0,0 0,1 0,-1 0,-1 1,1 0,21 31,-18-30,0 0,0-1,1 0,-1 0,1 0,0 0,0-1,0 0,0 0,1 0,-1-1,1 1,0-1,0-1,-1 1,1-1,0 0,0-1,1 1,-1-1,0 0,0 0,0-1,0 0,0 0,0-1,0 1,-1-1,1-1,0 1,-1-1,0 0,1 0,-1 0,-1-1,4-1,142-164,-98 103,12 18,-63 50,1-1,-1 1,1-1,-1 1,1 0,-1-1,0 1,0 0,0 0,0 0,0 0,0 0,0 0,-1 0,1 0,-1 0,1 0,-1 1,0-1,0 0,0 0,0 0,0 0,0 0,-1 1,0 0,1 2,-3 227,3-231,0 0,-1 0,1 1,0-1,0 0,0 0,0 0,0 1,0-1,0 0,0 0,0 1,1-1,-1 0,0 0,1 0,-1 0,1 0,0 0,-1 0,1 0,0 0,-1 0,1 0,0 0,0 0,0 0,0-1,0 1,0 0,0 0,0-1,0 1,0-1,0 1,0-1,0 0,1 1,-1-1,0 0,0 0,0 0,1 0,-1 0,0 0,0 0,1 0,-1-1,0 1,0 0,0-1,0 1,0 0,1-1,-1 0,0 1,0-1,0 0,0 1,-1-1,1 0,0 0,0 0,188-167,-34 36,-123 111,-31 20,-1 1,1 0,-1-1,1 1,-1 0,1 0,-1-1,1 1,-1 0,1 0,-1 0,1 0,0 0,-1 0,1 0,-1 0,1 0,0 0,-1 0,1 0,-1 0,1 0,-1 0,1 0,0 1,-1-1,1 0,-1 0,1 1,-1-1,1 0,-1 1,0-1,1 1,-1-1,1 1,-1-1,0 0,1 1,-1 0,0-1,1 1,-1-1,0 1,0-1,0 1,0-1,1 1,-1 0,0-1,0 1,0-1,0 1,0-1,0 1,-1 0,1-1,0 1,-22 86,18-80,1 1,0-1,1 1,-1 0,1 0,1 0,0 0,0 0,0 1,1-1,0 0,1 0,0 1,1 4,22 12,-8-23</inkml:trace>
  <inkml:trace contextRef="#ctx0" brushRef="#br0" timeOffset="535.819">1973 541,'-6'5,"0"0,1 0,-1 0,1 0,1 1,-1 0,1 0,0 0,0 0,1 1,-3 6,-2 2,2-4,0 1,1-1,0 1,1 0,0 0,1 1,1-1,0 1,0-1,1 3,1-11,0 1,0 0,1-1,-1 1,1-1,0 1,1-1,-1 0,1 1,-1-1,1 0,1 0,-1 0,0 0,1-1,0 1,0 0,0-1,0 0,1 0,-1 0,1 0,0-1,0 1,0-1,0 0,0 0,0 0,3 0,4 0,0-1,0 0,0 0,1-1,-1-1,0 0,1 0,-1-1,0 0,0-1,-1-1,1 1,0-2,-1 1,0-2,0 1,-1-1,1-1,-1 1,-1-2,1 1,-1-1,4-7,19-21,-1-2,-3-1,-1-1,-2-1,-1-1,-3-1,5-17,-17 35,-1-1,-2-1,0 1,-1-1,-2 0,-1 0,-1 1,-1-1,-1 0,-2 0,-3-13,6 34,0 1,-1-1,1 1,-1 0,0 0,0-1,-1 1,0 1,1-1,-2 0,1 1,0-1,-1 1,0 0,0 0,0 0,-1 1,1 0,-1 0,0 0,0 0,0 1,0-1,0 1,0 1,-1-1,1 1,-1 0,1 0,-1 0,1 1,-1 0,1 0,-1 0,0 1,1 0,-1 0,1 0,0 1,-1 0,1 0,0 0,-1 1,-2 2,-1 1,1 0,0 1,1 0,0 0,0 1,0 0,1 0,0 0,1 1,-1 0,2 0,-1 1,2-1,-1 1,1 0,0-1,1 2,0-1,-2 24,0 0,2 0,2 0,1 0,2 4,0-9,0 0,2 0,2-1,0 0,2 0,1 0,1-1,1 0,1-1,2-1,0 0,2-1,1-1,1-1,0 0,2-1,0-1,2-1,0-1,1-2,24 14,-39-25,0 0,1-1,0 0,-1-1,2 0,-1 0,0-1,0-1,1 1,-1-2,1 1,-1-2,1 1,-1-1,2-1,6-5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0,'22'59,"-20"-40,-1 0,-1 0,-1 0,-1 0,0-1,-1 1,-3 5,-2 21,-52 262,60-304,-1 0,1 0,-1 0,1 0,0 0,0 0,0 0,1 0,-1 0,1 0,0-1,-1 1,1 0,1 0,-1 0,0-1,0 1,1-1,0 1,-1-1,1 1,0-1,0 0,1 0,-1 0,0 0,1-1,-1 1,1 0,-1-1,1 0,0 1,-1-1,1 0,0-1,0 1,1 0,167-2,-29-23,-118 20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1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54,'0'-5,"5"-1,6 0,7 1,4 2,4 1,1 1,2 0,1 1,-1 0,0 1,0-1,0 0,-1-5,1-1,-1 0,-9 1,-8 1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43,'28'0,"20"-5,6-1,-6-5,-6 0,-11 1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0,'-11'226,"-58"58,68-278,-2 5,1 1,1-1,0 1,0-1,1 1,1-1,0 0,0 1,1-1,1 3,0-11,0-1,0 0,0-1,0 1,1 0,-1-1,0 0,1 0,-1 0,1 0,-1 0,1-1,-1 1,1-1,-1 0,1 0,0-1,-1 1,1-1,-1 1,1-1,-1 0,0-1,1 1,-1 0,0-1,0 0,0 0,0 0,0 0,2-2,4 0,113-50,-104 46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43,'-2'-3,"0"0,0 0,0 0,0 1,0-1,-1 1,1-1,-1 1,0 0,1 0,-1 0,0 0,0 1,0-1,-1 1,1-1,0 1,0 0,-1 1,1-1,-1 0,1 1,-1 0,1 0,0 0,-1 0,1 1,-1-1,1 1,0 0,-1 0,1 0,0 0,0 1,-1-1,1 1,0 0,-4 1,-1 1,1 0,0 0,-1 1,2 0,-1 0,1 1,0-1,0 1,0 1,1-1,0 1,0 0,1 0,0 1,3-6,1-1,-1 1,1 0,-1-1,1 1,0 0,0 0,0-1,0 1,0 0,1 0,-1-1,0 1,1 0,-1-1,1 1,0 0,-1-1,1 1,0-1,0 1,0-1,0 0,0 1,0-1,1 0,-1 0,0 1,1-1,-1 0,0 0,1-1,0 1,-1 0,1 0,-1-1,1 1,0-1,-1 0,1 1,0-1,0 0,-1 0,1 0,0 0,0 0,-1 0,3-1,29 11,-32-7,0-1,-1 0,1 1,-1-1,1 0,-1 1,0-1,0 1,0-1,0 1,0-1,-1 1,1-1,-1 0,1 1,-1-1,0 0,0 1,0-1,0 0,-1 0,1 0,-1 0,1 0,-1 0,1 0,-1-1,0 1,-1 0,2-1,-36 38,31-34,0 0,1 0,-1 1,1 0,0 0,1 0,-1 1,1-1,0 1,1 0,0 0,-2 7,4-12,1 0,0 0,0 0,0-1,0 1,1 0,-1 0,0 0,1 0,-1 0,1-1,0 1,-1 0,1 0,0-1,0 1,0-1,1 1,-1-1,0 1,0-1,1 0,-1 1,1-1,-1 0,1 0,0 0,-1 0,1 0,0-1,0 1,-1 0,1-1,0 0,0 1,0-1,0 0,0 0,0 0,-1 0,2 0,81-8,-25-15,-34 13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83,'-10'9,"2"1,-1 0,1 0,1 0,0 1,0 0,1 0,0 1,1 0,1 0,0 0,0 0,1 1,1 0,0-1,1 1,0 2,2-13,-1 1,1 0,0-1,0 1,0-1,0 1,1-1,-1 1,1-1,-1 0,1 0,0 1,0-1,0-1,0 1,0 0,0 0,1-1,-1 1,1-1,-1 0,1 0,-1 0,1 0,-1 0,1 0,0-1,0 1,-1-1,1 0,0 0,0 0,0 0,1-1,93-26,-84 20,-1 1,0-2,0 0,0 0,-1-1,-1-1,0 1,0-2,-1 1,0-2,0 1,-2-1,1 0,-1-1,-1 1,-1-1,0-1,2-5,-8 14,1 0,-1 0,0 0,-1 0,1 0,-1 0,0 0,0 0,0 1,-1-1,1 1,-1 0,-1 0,1 0,0 0,-1 0,0 1,0 0,0-1,0 1,0 1,-1-1,1 1,-1 0,1 0,-1 0,0 0,0 1,0 0,0 0,0 0,0 1,0-1,-1 1,1 1,-3-1,-9 5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1,'10'28,"7"16,7 3,3-5,-3-5,0-9,-5-10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28,'39'0,"21"-5,6-1,-3 0,-8 1,-9 2,-11 1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1,'-10'38,"-3"28,1 6,7-3,4-9,8-15,7-15,1-8,-2-7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1,'-3'14,"-6"13,2 1,1 1,1-1,2 1,1 0,1 0,1 0,2 9,-2-34,0-1,0 1,1-1,-1 1,1-1,0 0,0 1,0-1,0 0,1 0,-1 0,1 0,0 0,0 0,0 0,0 0,0-1,1 1,-1-1,1 0,-1 0,1 1,0-2,0 1,0 0,0-1,0 1,0-1,1 0,-1 0,0 0,1-1,-1 1,1-1,-1 1,1-1,-1 0,0-1,1 1,-1-1,1 1,-1-1,0 0,1 0,2-2,11-8,1-1,-2-1,1-1,-2 0,0-1,-1-1,0 0,-1-1,-1-1,-1 1,0-2,-1 0,1-7,35-53,-24 54,-22 26,0-1,-1 1,1-1,0 0,0 1,0-1,0 1,0-1,0 0,0 1,0-1,0 1,0-1,0 0,0 1,1-1,-1 1,0-1,0 0,0 1,0-1,1 0,-1 1,0-1,0 0,1 1,-1-1,0 0,1 1,-1-1,0 0,1 0,-1 0,0 1,1-1,-1 0,0 0,1 0,-1 0,1 0,-1 1,0-1,1 0,-1 0,1 0,-1 0,0 0,1 0,-1-1,1 1,-1 0,0 0,1 0,-1 0,1 0,-1 0,0-1,1 1,-1 0,0 0,1-1,-1 1,0 0,1 0,-1-1,0 1,0 0,1-1,-1 1,-36 134,20-90,-4 16,3 1,3 0,3 1,2 0,2 1,4 0,2 4,3-34,-8 66,6-98,-1 0,0 0,1-1,-1 1,0 0,0-1,0 1,0-1,1 1,-1-1,0 1,0-1,0 1,0-1,0 0,0 0,0 1,0-1,0 0,0 0,0 0,0 0,0 0,0 0,0-1,0 1,0 0,0 0,0-1,0 1,0-1,0 1,0-1,0 1,0-1,1 1,-1-1,0 0,0 1,1-1,-1 0,0 0,1 0,-1 0,1 1,-1-1,1 0,0 0,-1 0,1 0,0 0,-1 0,1 0,0 0,0 0,0 0,0 0,0 0,0 0,0 0,0 0,1 0,-5-18,1 0,0 0,2 0,0-1,1 1,1 0,1 0,1 0,0 0,2 0,0 1,1 0,0 0,2 0,0 1,1 0,9-12,-2 4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54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11064 847,'0'34,"0"10</inkml:trace>
  <inkml:trace contextRef="#ctx0" brushRef="#br0" timeOffset="150.292">10979 367</inkml:trace>
  <inkml:trace contextRef="#ctx0" brushRef="#br0" timeOffset="466.877">11374 0,'3'110,"6"-1,4 0,5-1,5 2,8 138,-17-164,-12-60</inkml:trace>
  <inkml:trace contextRef="#ctx0" brushRef="#br0" timeOffset="736.635">11882 706,'-5'34,"-1"20,0 6,1-2,1-12</inkml:trace>
  <inkml:trace contextRef="#ctx0" brushRef="#br0" timeOffset="952.418">11854 254,'0'0</inkml:trace>
  <inkml:trace contextRef="#ctx0" brushRef="#br0" timeOffset="2736.527">13773 199,'0'-10,"0"-3</inkml:trace>
  <inkml:trace contextRef="#ctx0" brushRef="#br0" timeOffset="2582.976">13801 537,'-24'38,"-13"18,0-1</inkml:trace>
  <inkml:trace contextRef="#ctx0" brushRef="#br0" timeOffset="3010.371">13999 509,'2'18,"1"1,1-1,1 0,0-1,2 1,0-1,0 0,2-1,0 0,1 0,0-1,1 0,1-1,1 0,9 8,-17-19,0 0,0-1,0 1,0-1,1 0,-1-1,1 1,-1-1,1 0,-1-1,1 1,0-1,-1 0,1-1,0 1,-1-1,1 0,-1-1,1 1,-1-1,0 0,0 0,0-1,0 0,0 1,0-2,-1 1,1 0,3-5,6-5,0-1,-1 0,0-1,-1-1,-1 0,-1 0,0-1,0-3,-2 4,0 0,-1 0,-1-1,-1 0,0 0,-2-1,1 1,-1-18,-2 10</inkml:trace>
  <inkml:trace contextRef="#ctx0" brushRef="#br0" timeOffset="3531.923">14648 791,'230'-280,"-229"279,-1-1,1 1,0-1,-1 1,1-1,0 1,0-1,0 1,0-1,0 1,0 0,0 0,0 0,1 0,-1 0,0 0,1 0,-1 0,1 0,-1 0,1 1,-1-1,1 1,0-1,-1 1,1 0,0-1,-1 1,1 0,0 0,-1 0,1 0,0 1,-1-1,1 0,0 1,-1-1,1 1,-1-1,1 1,-1 0,1 0,-1 0,1 0,-1 0,0 0,0 0,1 0,-1 0,0 1,0-1,0 0,0 1,0-1,-1 1,1-1,0 1,-1 0,10 40,-11-38,1 0,0 0,0 0,1 0,-1 0,1-1,0 1,0 0,0 0,0 0,1-1,-1 1,1-1,0 1,0-1,0 0,1 0,-1 1,1-2,0 1,0 0,0-1,0 1,0-1,0 0,1 0,-1 0,1 0,-1-1,1 1,0-1,0 0,0 0,-1-1,3 1,10-3,1-1,-1 0,1-1,-1-1,0 0,-1-2,1 0,-1 0,-1-1,13-9,15-7,-11 6,74-26,-103 45,1 0,-1 0,0 0,1 1,-1-1,0 1,0-1,0 1,0 0,0-1,0 1,-1 0,1 0,-1 1,1-1,-1 0,0 0,0 1,0-1,0 1,0-1,0 1,-1-1,1 1,-1-1,0 1,0 0,1-1,-2 1,1-1,0 1,-1 0,1-1,-1 2,1 11,1 1,1 0,0-1,1 1,1 0,0-1,1 0,1 0,1 0,3 5,2 0</inkml:trace>
  <inkml:trace contextRef="#ctx0" brushRef="#br0" timeOffset="1785.449">12192 0,'11'52,"35"250,-46 195,0-497,0 0,1-1,-1 1,1 0,-1-1,1 1,-1 0,1 0,-1 0,1-1,-1 1,1 0,-1 0,1 0,-1 0,1 0,-1 0,1 0,-1 0,1 0,-1 0,1 0,-1 1,1-1,-1 0,1 0,-1 0,1 1,-1-1,1 0,-1 0,1 1,-1-1,0 0,1 1,-1-1,0 1,1-1,-1 0,0 1,1-1,-1 1,0-1,0 1,0-1,1 1,-1-1,0 1,0-1,0 1,0-1,0 1,0-1,0 1,0 0,0-1,0 1,0-1,0 1,-1-1,1 1,0-1,0 1,0-1,-1 1,1-1,31-40,-24 30,145-179,-145 181,4-5,0 1,1 0,0 0,1 1,0 1,1 0,0 1,0 0,1 1,0 1,1 0,-1 1,1 1,0 0,15-1,-28 6,0 0,0 1,0-1,-1 1,1 0,0 0,-1 0,1 0,-1 1,1-1,-1 1,0-1,1 1,-1 0,0 0,0 0,0 0,-1 0,1 0,0 1,-1-1,1 0,-1 1,0 0,0-1,0 1,0 0,0-1,-1 1,1 0,-1 0,0-1,0 1,0 2,-8 102,3-88,-2 0,0-1,0 1,-2-1,-1-1,0 1,-1-2,-1 1,0-2,-1 1,-1-2,0 0,-1-1,0 0,-1-1,-1-1,-12 7,18-13,-1 1,0-1,0-1,0 0,-1-1,1 0,-1-1,0-1,0 0,0 0,0-1,-8-2,18 2,0-1,0 0,0 0,0 0,1 0,-1 0,0-1,1 0,-1 1,1-1,0 0,-1 0,1 0,0 0,0-1,0 1,1 0,-1-1,0 1,1-1,0 0,-1 0,-5-17</inkml:trace>
  <inkml:trace contextRef="#ctx0" brushRef="#br0" timeOffset="2338.637">12785 904,'14'-7,"58"-28,-1-4,-2-2,32-28,-82 55,-2 0,0-1,-1-1,0 0,-1-1,-1-1,-1 0,0-1,-2-1,0 0,-1 0,-1-1,-1 0,5-21,-12 39,1-1,-1 1,0-1,-1 1,1-1,-1 1,1-1,-1 1,0-1,-1 1,1-1,0 1,-1-1,0 1,0-1,0 1,0-1,-1 1,1 0,-1 0,0 0,0 0,0 0,0 0,0 0,-1 1,1-1,-1 1,0 0,0-1,0 1,0 1,0-1,0 0,0 1,-1-1,0 1,-2 0,-1-1,0 1,0 1,0 0,0 0,0 0,0 1,0 0,0 0,0 0,0 1,0 0,1 1,-1-1,1 1,-1 1,1-1,0 1,1 0,-1 0,1 1,0 0,0 0,0 0,0 0,1 1,0 0,0 0,1 0,0 0,0 1,0-1,1 1,-1-1,2 1,-1 0,1 3,0-6,2-1,-1 1,0-1,1 0,-1 1,1-1,0 1,0-1,1 0,-1 0,1 0,-1 0,1 0,0 0,0 0,0 0,1-1,-1 1,0-1,1 1,0-1,0 0,0 0,0 0,0-1,0 1,0-1,2 1,101 27,-97-28,25 5,-28-7,1 0,-1 1,1 0,-1 1,1-1,-1 1,1 1,-1-1,1 1,-1 0,0 0,0 1,0 0,0 0,-1 1,1-1,-1 1,0 0,0 0,0 1,0 0,-1 0,0 0,0 0,0 0,-1 1,0 0,0 0,0 0,-1 0,1 0,-1 3,-2 2,-1-1,-1 1,1-1,-2 0,1 0,-2 0,1 0,-1 0,-1 0,1-1,-2 0,-3 5,-6 14,14-28,0 1,1 0,-1-1,1 1,-1 0,1 0,-1 0,1-1,-1 1,1 0,0 0,0 0,-1 0,1 0,0 0,0 0,0 0,0 0,0 0,0 0,0 0,0 0,0 0,1 0,-1-1,0 1,1 0,-1 0,0 0,1 0,-1 0,1-1,0 1,-1 0,1 0,0-1,-1 1,1 0,0-1,-1 1,1-1,0 1,0-1,0 1,0-1,0 0,0 1,-1-1,1 0,0 0,0 0,0 1,0-1,0 0,0 0,0-1,0 1,0 0,0 0,1-1,11-3</inkml:trace>
  <inkml:trace contextRef="#ctx0" brushRef="#br0" timeOffset="-1529.259">8975 847,'17'2,"-1"-1,1-1,0 0,0-2,-1 0,1 0,-1-2,1 0,-1 0,0-2,-1 0,0-1,0 0,5-4,39-53,-58 62,0 0,0 0,0 0,-1 0,1 0,0 0,-1 0,0 0,1 0,-1 0,0 0,0 0,0 0,0 0,0 0,0 0,-1 0,1 0,-1 0,1 0,-1 0,0 0,0 0,0 0,0 1,0-1,0 0,-1 1,1-1,0 1,-1-1,1 1,-1-1,0 1,1 0,-1 0,0 0,0 0,0 0,-1 0,-8-2,0 1,0 0,1 0,-1 2,-1-1,1 1,0 1,0 0,0 0,1 1,-1 1,0 0,1 0,-1 1,1 0,0 1,0 0,1 1,0 0,0 0,0 1,0 0,1 0,1 1,-1 1,1-1,0 1,1 0,0 0,-2 6,5-9,1 1,0 0,0 0,0-1,1 1,0 0,0 0,0 1,1-1,0 0,1 0,0 0,0 0,0 0,1 0,0-1,0 1,1 0,0-1,0 0,0 1,1-1,0-1,1 2,6 8,1-2,0 1,1-2,0 0,1 0,0-1,1-1,0-1,3 1,-9-5,-1-1,1-1,1 1,-1-2,0 1,1-1,-1-1,1 1,0-2,-1 1,1-1,0-1,-1 0,1 0,0-1,-1 0,0-1,1 0,-1 0,0-1,-1 0,1-1,3-2,54-28,-35 18</inkml:trace>
  <inkml:trace contextRef="#ctx0" brushRef="#br0" timeOffset="-502.571">9906 677,'-23'15,"1"1,0 0,1 2,1 0,0 2,2 0,0 1,1 0,1 2,2 0,-11 22,22-42,1 1,0 0,0 0,0 1,1-1,-1 0,1 1,0-1,0 0,1 1,-1-1,1 1,0-1,0 1,1-1,-1 1,1-1,0 1,0-1,1 1,-1-1,1 0,0 0,0 0,0 0,0 0,1 0,0-1,0 1,0-1,0 0,0 0,1 0,-1 0,1-1,0 1,3 1,0-1,0-1,0 1,0-1,1-1,-1 0,0 0,1 0,-1-1,0 0,1 0,-1-1,1 0,-1 0,0-1,0 0,0 0,0 0,0-1,0 0,0-1,-1 1,0-1,0-1,1 0,10-8,0-1,0-1,-2 0,0-1,-1-1,0 0,7-13,-10 11,-2 1,1-2,-2 1,-1-1,0 0,2-15,-25 59,10 0,2 1,1-1,0 1,2 0,2 23,-10 95,-49 63,40-156,3 0,2 1,2 0,3 1,0 15,21 26,-12-90,0-1,0 0,0 1,1-1,-1 0,1 1,-1-1,1 0,-1 0,1 0,0 0,0-1,0 1,0-1,1 1,-1-1,0 1,1-1,-1 0,1 0,-1 0,1-1,-1 1,1-1,-1 1,1-1,0 0,-1 0,1 0,0 0,-1 0,1-1,1 1,12-6,-1 0,0-1,0-1,-1 0,0-1,0-1,-1 0,0 0,-1-1,0-1,10-13,-6 9,-12 13,0 1,0-1,0 1,-1-1,1 0,-1 0,0-1,0 1,0-1,0 0,-1 1,0-1,1 0,-1-1,-1 1,1 0,0 0,-1-1,0 1,0-1,-1 1,1-1,-1 0,0 1,0-1,0 1,-1-1,1 1,-1-1,0 1,-1-1,1 1,-1 0,-1-3,-2 1,-1 1,0-1,0 1,-1 0,1 1,-1-1,0 2,0-1,-1 1,1 0,-1 0,1 0,-1 1,0 1,0-1,0 1,0 1,-7 0,-14-5,-253-10,454-29,-114 28,0-1,-1-4,-1-1,8-8,-49 22</inkml:trace>
  <inkml:trace contextRef="#ctx0" brushRef="#br0" timeOffset="-197.469">10357 763,'2'13,"1"0,0-1,1 1,0-1,1 0,1 0,-1 0,2 0,0-1,0 0,1-1,0 0,1 0,0 0,0-1,1-1,1 0,7 6,-12-12,-1 0,0-1,1 1,-1-1,1 0,-1-1,1 1,-1-1,1 0,-1-1,1 1,-1-1,1 0,-1 0,1-1,-1 0,0 0,0 0,0 0,0-1,0 0,0 0,-1 0,0 0,1-1,-1 0,0-1,8-6,0-2,-1 0,-1 0,0-1,-1 0,0-1,-1 0,2-6,27-75,-29 78</inkml:trace>
  <inkml:trace contextRef="#ctx0" brushRef="#br0" timeOffset="-8215.606">537 763,'-4'-4,"0"0,0 1,0-1,0 1,-1 0,1 1,-1-1,0 1,0-1,0 1,0 1,0-1,0 1,0 0,0 0,-1 1,1-1,0 1,-1 0,1 1,0-1,0 1,-1 0,1 0,0 1,0-1,0 1,0 0,0 1,1-1,-1 1,0 0,-6 4,0 0,0 1,1 1,0-1,1 1,-1 1,2 0,-1 0,1 1,1 0,0 0,1 1,0 0,1 0,0 0,0 1,2-1,0 1,0 0,1 0,0 4,2-12,0 0,1 0,-1 0,1 0,0 0,1 0,-1-1,1 1,0-1,0 1,0-1,1 1,-1-1,1 0,0 0,1-1,-1 1,0-1,1 1,0-1,0 0,0 0,0-1,0 1,1-1,-1 0,1 0,-1 0,1-1,0 0,0 0,0 0,0 0,-1-1,1 0,0 0,0 0,0 0,0-1,0 0,0 0,0 0,-1-1,1 1,-1-1,1 0,-1-1,1 0,24-13,-2-1,0-1,-1-2,-1 0,-1-2,5-7,43-36,44-44,-114 107,0 1,0 0,0-1,0 1,0 0,0 0,0 1,1-1,-1 0,0 1,0-1,1 1,-1 0,0-1,1 1,-1 1,0-1,1 0,-1 0,0 1,0-1,1 1,-1 0,0 0,0 0,0 0,0 0,0 0,0 0,0 1,0-1,-1 1,1-1,0 1,-1 0,1 0,-1-1,0 1,1 0,-1 0,0 1,0-1,-1 0,1 0,0 0,-1 1,1-1,-1 0,0 0,0 1,0-1,0 0,0 1,2 6,0 0,0 0,1 0,0-1,1 1,0-1,0 0,1 0,0 0,0 0,1-1,0 0,0-1,1 1,0-1,0 0,0 0,1-1,4 2,11 3,-1-2</inkml:trace>
  <inkml:trace contextRef="#ctx0" brushRef="#br0" timeOffset="-7299.554">2174 677,'-1'-1,"0"-1,-1 0,1 1,-1-1,1 1,-1-1,1 1,-1 0,0 0,0-1,1 1,-1 1,0-1,0 0,0 0,0 1,0-1,0 1,0-1,0 1,0 0,-1 0,1 0,0 0,0 0,0 1,0-1,0 0,-1 1,-21 5,0 1,0 0,1 2,0 0,1 2,0 1,-13 9,33-20,2-1,-59 42,58-41,0 0,0 0,0 0,0 0,0 0,1 0,-1 0,0 1,0-1,1 0,-1 0,1 1,-1-1,1 0,0 1,0-1,-1 0,1 1,0-1,0 1,0-1,0 0,0 1,1-1,-1 0,0 1,1-1,-1 0,1 1,-1-1,1 0,0 0,-1 0,1 1,0-1,0 0,0 0,0 0,0 0,0 0,0-1,0 1,0 0,0 0,0-1,1 1,-1-1,1 1,183 62,-170-57,-12-6,0 1,0-1,-1 1,1-1,0 1,-1 0,1 0,0 0,-1 0,1 1,-1-1,0 0,1 1,-1 0,0 0,0 0,0 0,0 0,0 0,-1 0,1 0,0 1,-1-1,0 1,0-1,0 1,0 0,0-1,0 1,-1 0,1-1,-1 1,1 0,-1 0,0 0,-1-1,1 1,0 0,-1 0,0 2,-6 4,-1 0,1-1,-2 0,1 0,-1-1,-1 0,1 0,-1-1,0 0,0-1,-1 0,0-1,1 0,-2 0,1-1,0-1,-1 0,-24 9,-43 6,66-30,18 3</inkml:trace>
  <inkml:trace contextRef="#ctx0" brushRef="#br0" timeOffset="-6733.769">2484 763,'-5'6,"0"1,0 0,1 1,-1-1,2 1,-1 0,1 0,0 0,1 0,0 0,0 1,1-1,0 1,0-1,1 1,0 0,1-1,-1 1,2-1,1 8,-2-14,-1 1,1 0,0-1,0 0,0 1,0-1,0 1,0-1,1 0,-1 0,1 0,-1 0,1 0,0 0,0 0,0-1,0 1,0-1,1 1,-1-1,0 0,0 0,1 0,-1 0,1 0,-1 0,1-1,0 1,-1-1,1 0,-1 0,1 0,0 0,-1 0,1 0,1-1,86-41,-59 14,0-2,-2-1,-1-2,22-34,-33 44,-16 21,-1 1,1-1,0 0,-1 0,1 0,0 0,0 1,0-1,1 0,-1 1,0-1,1 1,-1-1,1 1,-1 0,1 0,-1 0,1 0,0 0,0 0,-1 0,1 0,0 1,0-1,0 0,0 1,0 0,0 0,0-1,0 1,0 0,0 1,0-1,0 0,0 0,0 1,0-1,0 1,0 0,-1 0,1 0,0-1,0 2,-1-1,1 0,0 0,0 2,9 19,-1 0,-2 1,0 0,-1 0,-2 1,0 0,-2 0,1 21,13 262,-14-274,-2-1,0 0,-3 0,0 1,-2-1,-1 0,-2-1,-1 0,-2 0,-1 0,-1-1,-1-1,-2 0,-1-1,-8 10,18-30,1-1,-1-1,-1 1,1-1,-1 0,0 0,0-1,-1 0,0 0,0-1,-2 1,8-4,0 0,0 0,0-1,-1 1,1 0,0-1,-1 1,1-1,-1 0,1 0,0 0,-1 0,1 0,-1-1,1 1,0-1,-1 1,1-1,0 0,0 0,0 0,-1 0,1 0,0 0,0-1,1 1,-1-1,0 0,0 1,1-1,-1 0,1 0,-1 0,1 0,0 0,0 0,0 0,0 0,0-1,1 1,-1 0,0-1,1 0,-3-18,1 1,1-1,1 0,1 0,1 0,0 1,2-1,0 1,1-1,1 1,2 1,6-14,1-13,70-165,-72 182</inkml:trace>
  <inkml:trace contextRef="#ctx0" brushRef="#br0" timeOffset="-6251.31">3359 621,'-18'9,"6"-5,0 1,1 1,0 0,0 0,1 1,-1 1,2-1,-1 2,1-1,0 1,1 1,0-1,0 2,7-9,0 0,0 0,0 0,1 1,-1-1,1 0,0 0,0 0,0 0,0 0,0 1,0-1,0 0,0 0,1 0,-1 0,1 0,0 0,0 0,0 0,0 0,0 0,0 0,0 0,0-1,1 1,-1 0,1-1,-1 1,1-1,0 0,-1 1,1-1,1 0,75 37,-50-27,-25-10,1-1,-1 1,1 0,-1 0,1 1,-1-1,0 1,0-1,0 1,1 0,-2 0,1 1,0-1,0 0,-1 1,1 0,-1-1,0 1,0 0,0 0,0 1,0-1,-1 0,0 1,1-1,-1 0,-1 1,1 0,0-1,-1 1,1-1,-1 1,0 0,-1-1,1 1,0-1,-1 1,0 0,0-1,0 0,-1 2,-93 69,23-32,71-41,0 0,-1-1,1 1,0 0,-1-1,1 1,-1-1,1 1,-1-1,1 0,-1 0,1 0,-1 1,0-1,1-1,-1 1,1 0,-1 0,1-1,-1 1,1 0,-1-1,1 0,0 1,-1-1,1 0,0 0,-1 1,1-1,0 0,0 0,0-1,0 1,0 0,0 0,0 0,0-1,0 1,0 0,1-1,-1 1,1-1,-1 1,1-1,0 1,-1-1,1 1,0-2,0-12</inkml:trace>
  <inkml:trace contextRef="#ctx0" brushRef="#br0" timeOffset="-5915.456">3754 283,'7'28,"-2"1,0-1,-2 1,-1 0,-1 1,-2-1,-1 0,-1 0,-4 17,4-27,-6 223,-14-104,14-108,2-24</inkml:trace>
  <inkml:trace contextRef="#ctx0" brushRef="#br0" timeOffset="-5666.043">3500 706,'38'-5,"28"-6,6-1,-3 1,-9 2,-10 4,-9 1,-6 3,-4 0,-3 1,-2 1,-4 4,-7 2</inkml:trace>
  <inkml:trace contextRef="#ctx0" brushRef="#br0" timeOffset="-5331.653">4093 819,'13'-1,"-1"-2,1 0,-1 0,1-1,-1 0,0-1,-1-1,1 0,-1 0,0-1,-1-1,0 0,0 0,0-1,-1 0,-1-1,1 1,-1-2,1-3,-8 12,0 1,0-1,-1 0,1 1,-1-1,1 0,-1 0,0 0,1 1,-1-1,0 0,0 0,-1 0,1 0,0 1,0-1,-1 0,1 0,-1 1,0-1,1 0,-1 0,0 1,0-1,0 1,0-1,0 1,-1 0,1-1,0 1,-1 0,1 0,-1 0,1 0,-1 0,1 0,-1 0,0 0,1 1,-1-1,0 0,0 1,0 0,1-1,-1 1,0 0,0 0,0 0,0 0,1 1,-1-1,0 0,0 1,0-1,1 1,-1 0,0-1,1 1,-1 0,0 0,1 0,-1 0,0 1,-8 4,-1 0,1 0,0 1,1 1,0 0,0 0,0 0,1 1,1 1,-1-1,1 1,1 1,0-1,1 1,0 0,0 0,1 1,0-1,1 1,1 0,0 0,0 0,1 12,1-20,1 1,-1 0,1-1,0 1,1 0,-1-1,1 0,-1 1,1-1,1 0,-1 0,1 0,-1 0,1 0,0-1,1 1,-1-1,0 0,1 0,0 0,0 0,0 0,0-1,0 0,0 0,1 0,-1-1,1 1,-1-1,11 3,-1-1,1 0,-1-1,1 0,0-2,0 1,0-2,11-1,20-10,-27 5</inkml:trace>
  <inkml:trace contextRef="#ctx0" brushRef="#br0" timeOffset="-4837.439">4488 960,'251'-273,"-251"272,1-1,-1 1,1 0,0 0,-1-1,1 1,0 0,0 0,0 0,0 0,0 0,0 0,0 0,0 0,0 1,1-1,-1 0,0 1,0-1,1 1,-1-1,0 1,1 0,-1-1,1 1,-1 0,0 0,1 0,-1 0,1 0,-1 0,0 1,1-1,-1 0,0 1,1-1,-1 1,0-1,1 1,-1 0,0-1,0 1,0 0,0 0,0 0,0 0,0 0,0 0,0 0,0 1,-21 133,20-132,-1-1,1 1,0-1,-1 1,1-1,0 1,1-1,-1 1,0-1,1 1,-1-1,1 0,0 1,0-1,0 0,0 1,0-1,0 0,1 0,-1 0,1 0,-1 0,1 0,0-1,0 1,0-1,0 1,0-1,0 1,0-1,0 0,1 0,-1 0,0 0,1-1,-1 1,1-1,-1 1,1-1,-1 0,1 0,-1 0,1 0,-1 0,0-1,1 1,-1-1,2 0,16-6,0 0,-1-1,0-1,-1-1,0-1,14-11,51-28,-61 37,-16 9,0 0,1 0,-1 1,1 0,-1 0,1 0,0 1,0 0,0 1,1-1,-1 1,0 0,1 1,-6 2,0 0,0 0,0 0,-1 0,1 0,0 1,-1-1,1 0,-1 1,0-1,0 1,0 0,0-1,0 1,-1 0,1 0,-1-1,0 1,1 0,-1 0,-1 0,1-1,0 1,-1 0,1 0,-1-1,0 1,0 0,0-1,0 1,0-1,-1 1,0 1,-3 15,3-14,0 0,1 0,0 0,0 0,0 0,0 0,1 1,0-1,0 0,1 0,-1 0,1 0,0 1,1-1,-1 0,1-1,0 1,0 0,0 0,1-1,0 1,0-1,0 0,0 0,4 3,9 2</inkml:trace>
  <inkml:trace contextRef="#ctx0" brushRef="#br0" timeOffset="-3446.291">6153 565,'-1'-1,"0"0,0 0,0 0,0 0,0 0,1 0,-1 0,0 0,1-1,-1 1,1 0,-1-1,1 1,0 0,-1-1,1 1,0-1,0 1,0 0,0-1,0 1,1 0,-1-1,0 1,1 0,-1-1,1 1,-1 0,1-1,-1 1,1 0,0 0,0 0,-1 0,1 0,0 0,0 0,0 0,0 0,1 0,-1 0,1 0,59-34,-48 29,27-16,-1-2,-1-1,-2-2,0-2,-2-1,-1-2,17-21,-46 47,0 1,0-1,0 0,0 0,-1 0,0 0,0-1,-1 1,0-1,0 0,-1 1,1-7,-1 11,-1 0,0 0,0-1,0 1,0 0,-1 0,1-1,-1 1,1 0,-1 0,0 0,1 0,-1 0,0 0,-1 0,1 0,0 0,0 0,-1 1,1-1,-1 0,0 1,1-1,-1 1,0 0,0 0,0-1,0 1,0 0,0 1,0-1,0 0,0 1,0-1,-1 1,1-1,0 1,0 0,-2 0,-4 2,0 0,1 0,0 1,-1 0,1 0,0 1,1 0,-1 0,1 1,-1 0,1 0,1 0,-1 1,1-1,0 1,0 1,1-1,0 1,0-1,0 1,1 1,0-1,0 0,1 1,-1 5,-13 37,3 1,2 0,2 1,2 0,3 0,2 30,4 17,4 0,15 77,-8-95,-4 0,-4 1,-3 0,-6 41,1-102,0-1,0 0,-2 0,-1 0,0 0,-2-1,0 0,-9 14,14-26,-2-1,1 1,-1-1,0 0,0 0,-1 0,0-1,0 0,0 0,0 0,-1-1,0 0,0-1,0 1,0-1,-1 0,1-1,-1 0,0 0,1-1,-1 0,0 0,0-1,-1 0,0-2,0-1,1 0,-1-1,1 0,0-1,0 0,0 0,1 0,-1-1,1 0,1-1,-1 1,1-1,0-1,1 1,0-1,0 0,0 0,1 0,0-1,1 1,-1-5,-1-1,0 0,0-1,2 1,0-1,0 0,2 0,0 0,0 0,2 0,0-1,0 1,2 0,0 1,0-1,1 0,1 1,1 0,0 0,0 0,2 1,-1 0,2 1,0-1,0 2,2-2,24-22,1 2,2 2,1 1,1 2,13-6,215-90,-244 114</inkml:trace>
  <inkml:trace contextRef="#ctx0" brushRef="#br0" timeOffset="-3152.54">6689 1157,'10'-14,"3"-19,3-5,1 0,-4 2,1 2,-2 2,2 1,-2 2,3 1,-2 0,2 0,3 0,3 5,-2 1,1 5,-3 10,-5 6</inkml:trace>
  <inkml:trace contextRef="#ctx0" brushRef="#br0" timeOffset="-2813.938">7226 763,'-12'10,"0"0,1 1,1 0,0 1,0 0,1 0,1 1,0 1,-2 4,7-12,0 0,1-1,0 1,0 0,1 0,-1 0,1 1,0-1,1 0,0 0,0 1,0-1,1 0,-1 0,2 0,-1 1,1-1,-1 0,2-1,-1 1,1 0,0-1,3 6,-3-7,1 0,-1-1,1 1,0-1,0 0,0 0,0 0,0 0,1-1,0 0,-1 0,1 0,0 0,0-1,0 1,0-1,0-1,0 1,0-1,0 0,0 0,0 0,4-1,112-37,-115 34,0 0,0 0,0 0,-1-1,0 0,0 0,0 0,-1 0,0-1,0 0,0 0,0 0,-1 0,0-1,-1 1,1-1,-1 0,0 0,-1 0,0 0,0 0,-1 0,1 0,-1 0,-1 0,1 0,-1 0,-1 0,1 0,-1 0,-1 1,1-1,-1 1,0-1,0 1,-1 0,0 0,0 0,0 1,-1-1,0 1,0 0,0 1,0-1,-1 1,0 0,0 0,0 1,0 0,-1 0,-2-1,-77-13,61 16</inkml:trace>
  <inkml:trace contextRef="#ctx0" brushRef="#br0" timeOffset="-2345.235">7507 1017,'184'-244,"-182"240,1 0,-1 0,1 1,0-1,0 1,0 0,0 0,1 0,0 0,-1 0,1 1,0 0,0 0,0 0,0 0,1 0,-1 1,0 0,1 0,-1 0,1 0,-1 1,1 0,-1 0,1 0,-1 0,4 2,-6 1,0 1,0 0,0 0,-1 0,0 0,1 0,-2 0,1 1,0-1,-1 0,0 1,0-1,0 0,0 1,-1-1,1 0,-1 0,0 0,-1 1,1-1,-1 1,-4 23,6-26,-1 0,1 0,0 0,-1 0,1 0,0 0,0 0,0 0,1-1,-1 1,0 0,1 0,-1 0,1 0,-1 0,1-1,0 1,0 0,0 0,0-1,0 1,0-1,0 1,1-1,-1 1,1-1,-1 0,1 0,-1 0,1 0,0 0,-1 0,1 0,0 0,0-1,0 1,-1-1,1 1,0-1,0 0,0 1,0-1,0 0,0-1,0 1,0 0,0 0,-1-1,1 1,1-1,125-63,-125 61,1 0,0 1,0-1,0 1,1 0,-1 0,1 0,-1 0,1 1,-1 0,1 0,0 0,0 0,-1 1,1 0,0 0,0 0,0 1,-1-1,1 1,0 0,0 1,-1-1,1 1,-1 0,0 0,1 0,-1 1,0-1,0 1,-1 0,1 0,0 1,-1-1,0 1,3 3,6 47,-12-50,0-1,0 0,0 0,0 1,0-1,1 0,-1 0,1 0,0 1,0-1,0 0,1 0,-1 0,1-1,-1 1,1 0,0 0,0-1,0 1,1-1,-1 0,0 0,1 0,0 0,-1 0,1 0,0-1,0 1,0-1,0 0,2 1,15 2</inkml:trace>
  <inkml:trace contextRef="#ctx0" brushRef="#br0" timeOffset="15241.08">396 1807,'0'-12,"0"30,0 32,-1 352,-27-112,0-165,19-113,1-6</inkml:trace>
  <inkml:trace contextRef="#ctx0" brushRef="#br0" timeOffset="15489.827">0 2343,'43'-20,"34"-10,3-5,-6 3,-12 7,-11 8,-10 7,-7 5,-4 3,-7 2</inkml:trace>
  <inkml:trace contextRef="#ctx0" brushRef="#br0" timeOffset="15940.953">706 1864,'25'292,"7"7,-32-295,-1-1,1 1,-1 0,1 0,0-1,1 1,-1 0,1 0,-1-1,1 1,0 0,0-1,1 1,-1-1,1 1,0-1,-1 0,2 0,-1 0,0 0,1 0,-1 0,1-1,0 1,0-1,0 1,0-1,0 0,0-1,1 1,-1 0,1-1,-1 0,1 0,-1 0,1 0,0 0,-1-1,4 0,3-3,0 0,0-1,-1-1,1 0,-1 0,0-1,-1 0,0 0,0-1,0 0,0 0,0-3,60-45,-67 55,0 0,0 0,0 0,1 1,-1-1,0 1,0-1,0 1,0-1,0 1,0-1,0 1,0 0,0-1,0 1,0 0,-1 0,1 0,0 0,0 0,-1 0,1 0,-1 0,1 0,-1 0,1 0,-1 0,1 1,-1-1,0 0,0 0,0 0,0 0,0 1,0-1,0 0,0 0,0 0,0 1,-1-1,1 0,-1 0,1 0,0 0,-1 0,0 1,1 2,-1 16,1-13,-1 1,1-1,0 0,0 0,1 0,0 0,0 1,0-1,1-1,0 1,1 0,0 0,2 5,20 0,-11-13</inkml:trace>
  <inkml:trace contextRef="#ctx0" brushRef="#br0" timeOffset="16458.777">1355 2456,'96'11,"-89"-12,0 0,0 0,0 0,0-1,0 0,0-1,0 1,-1-1,1-1,-1 1,0-1,0 0,0 0,-1-1,1 0,-1 0,0 0,0 0,-1-1,0 0,0 0,0 0,-1-1,0 1,0-1,0 1,-1-1,0 0,0 0,-1 0,0 0,0-1,-1 1,0 0,0-2,-2 5,0 1,0-1,0 0,0 1,0-1,-1 1,0 0,1 0,-1 0,-1 0,1 0,0 0,-1 1,1 0,-1 0,0 0,1 0,-1 0,0 1,0 0,0 0,0 0,-1 0,1 0,0 1,0 0,-1 0,-6-1,-1 1,1 1,-1 0,1 0,-1 1,1 1,0 0,0 0,-5 3,5 0,1 0,0 0,0 1,0 0,1 1,0 0,1 0,-1 1,2 0,-1 1,1-1,1 1,0 1,0-1,-2 8,5-13,1 1,0-1,0 1,0 0,1-1,0 1,0 0,0 0,1 0,0 0,0 0,0 0,1-1,0 1,0 0,1 0,-1 0,1-1,0 1,1-1,-1 0,1 1,0-1,1 0,-1-1,1 1,0-1,0 1,0-1,1 0,3 2,15 6,0-2,1 0,0-1,0-2,1-1,0 0,0-2,0-1,1-1,-1-1,1-1,-1-1,18-4,9 3,-24 2</inkml:trace>
  <inkml:trace contextRef="#ctx0" brushRef="#br0" timeOffset="17506.681">2907 2231,'-261'360,"247"-346,15-21,19-28,29-39,3 3,51-53,-103 123,1 1,-1-1,0 0,1 0,-1 0,1 1,-1-1,1 0,-1 0,1 1,0-1,-1 0,1 1,0-1,-1 1,1-1,0 1,0-1,0 1,-1 0,1-1,0 1,0 0,0 0,0-1,0 1,0 0,0 0,0 0,-1 0,1 0,0 0,0 0,0 1,0-1,0 0,0 0,-1 1,1-1,0 1,0-1,0 0,-1 1,1 0,0-1,0 1,-1-1,1 1,-1 0,1-1,0 1,-1 0,0 0,1 0,-1-1,1 1,-1 0,0 0,11 60,-10-51,1 4,-1-1,2 0,-1 0,2 0,0 0,0-1,1 0,1 0,0 0,1 0,0-1,0 0,1 0,2 0,-6-8,0 0,1-1,0 1,0-1,0 0,0 0,0 0,0-1,0 1,0-1,1-1,-1 1,0-1,1 0,-1 0,0 0,1-1,-1 0,0 0,1 0,-1-1,0 0,0 0,0 0,-1 0,1-1,0 0,-1 0,0 0,1 0,-1-1,-1 0,1 0,0 0,-1 0,3-4,8-11,-1-1,-1 0,0 0,-2-1,0-1,-1 0,-1 0,-2 0,0-1,-1 0,-1 0,-2-1,0 1,-1-1,-2-8,5 25,2 12</inkml:trace>
  <inkml:trace contextRef="#ctx0" brushRef="#br0" timeOffset="18243.032">3867 2315,'-13'-2,"1"0,-1 1,1 0,-1 1,1 1,-1 0,0 0,1 1,0 1,0 0,-1 1,2 0,-1 1,1 0,-1 1,1 0,-9 8,13-9,-1 0,1 1,-1 0,2 0,-1 1,1 0,0 0,0 1,1-1,0 1,0 0,1 1,-3 6,6-11,-1 0,1-1,0 1,1 0,-1-1,1 1,-1 0,1 0,0 0,0-1,1 1,-1 0,1 0,0-1,0 1,0 0,0-1,1 1,-1-1,1 1,0-1,0 0,0 0,1 0,-1 0,1 0,-1-1,1 1,0-1,0 1,0-1,1 0,-1 0,2 1,2-1,-1 1,1-1,-1 0,1 0,0-1,-1 0,1 0,0 0,0-1,0 0,0-1,0 0,-1 0,1 0,0 0,0-1,-1-1,1 1,4-3,115-70,-105 57,0 0,-2-1,0-1,-1-1,-1-1,-1 0,9-17,-25 38,0 1,0-1,0 1,0-1,0 1,0-1,0 1,0 0,0-1,0 1,0-1,1 1,-1-1,0 1,0 0,0-1,0 1,1-1,-1 1,0 0,0-1,1 1,-1 0,0-1,1 1,-1 0,0 0,1-1,-1 1,0 0,1 0,-1 0,1-1,-1 1,0 0,1 0,-1 0,1 0,-1 0,1 0,-1 0,0 0,1 0,-1 0,1 0,-1 0,1 0,-1 0,0 0,1 0,-1 1,1-1,-1 0,0 0,1 1,-1-1,1 0,-1 0,0 1,1-1,-1 0,0 1,0-1,1 0,-1 1,3 32,-3-22,0-4,0-1,1 0,-1 1,1-1,1 0,-1 0,1 1,0-1,0-1,1 1,-1 0,1 0,1-1,-1 0,1 0,0 0,0 0,0 0,1-1,0 0,-1 0,2 0,-1 0,0-1,1 0,-1 0,1 0,0-1,5 2,1-3,0 0,1 0,-1-1,0 0,0-1,0 0,0-1,0-1,-1 0,1 0,-1-1,1-1,-1 0,-1 0,1-1,-1 0,0-1,6-6,17-13,-1-2,-1-1,-2-2,17-23,-23 29,-2-1,-1-1,-1-1,-1 0,-2-2,0 0,-3-1,0 0,-2-1,-1 0,-2-1,-1 0,1-24,-5 32,-2 1,-1-1,0 1,-2-1,-1 1,-1-1,-2-7,6 30,0 0,0 0,0 1,-1-1,1 0,0 1,-1-1,1 0,-1 1,1-1,-1 0,0 1,0-1,0 1,0 0,0-1,0 1,0 0,0-1,0 1,-1 0,1 0,0 0,-1 0,1 0,-1 0,1 0,-1 1,0-1,1 1,-1-1,0 1,1-1,-1 1,0 0,1 0,-1 0,0 0,0 0,1 0,-1 1,0-1,1 0,-1 1,0-1,1 1,-1 0,1-1,-1 1,1 0,-1 0,1 0,0 0,-1 0,1 1,0-1,0 0,-1 1,-6 15,0 0,1 0,0 0,2 1,0 0,1 0,1 1,-1 7,-4 63,3 1,4 0,4 3,-1 36,-1 63,20-111,-25-93,-1-1</inkml:trace>
  <inkml:trace contextRef="#ctx0" brushRef="#br0" timeOffset="18490.158">4261 2117,'44'0,"32"0,14 0,-3 0,-8 0,-7-4,-12-3,-10 1,-5 1,-5 1,-4 2,-9 1</inkml:trace>
  <inkml:trace contextRef="#ctx0" brushRef="#br0" timeOffset="19089.552">4995 2174,'-4'15,"-1"-1,2 1,0 0,1 0,0 1,2-1,0 0,0 1,1-1,1 0,1 0,0 0,1 0,0 0,4 6,-5-17,0-1,1 1,0 0,0-1,0 0,0 0,0 0,1-1,-1 1,1-1,0 0,-1-1,1 1,0-1,0 0,0 0,0 0,1-1,-1 1,0-1,0-1,0 1,0-1,0 0,0 0,0 0,0-1,0 1,-1-1,1-1,0 1,-1 0,0-1,1 0,-1 0,0-1,-1 1,1-1,1-2,31-26,-1-1,-2-2,-1-2,8-13,10-15,-54 95,-5 9,6-31,0 0,1-1,0 1,1 0,-1 0,1 0,1 1,0-1,0 0,0 0,1 0,0 0,1 0,0 0,0 0,1 0,0-1,2 6,-1-8,0 0,0 0,0 0,0-1,1 1,0-1,0 0,0 0,0-1,1 0,-1 0,1 0,0 0,0-1,0 0,0 0,0-1,0 0,1 0,-1 0,0-1,2 0,140-21,-130 14,-1-1,0 0,0-1,-1-1,0 0,-1-2,0 0,0 0,6-9,15-11,-21 21,-2-2,1 1,-2-2,0 0,0 0,-1-1,-1-1,-1 0,0 0,-1-1,0 0,-2 0,0 0,-1-1,0-5,-4 19,0 0,0 0,0 0,-1 0,0 0,0 0,0 0,0 1,0-1,-1 0,0 0,0 0,0 0,0 1,-1-1,1 0,-1 1,0-1,0 1,0 0,-1 0,1 0,-1 0,1 0,-1 0,0 1,0-1,0 1,-1 0,1 0,-1 0,1 0,-1 0,1 1,-1 0,0 0,0 0,0 0,1 0,-1 1,0 0,0 0,0 0,0 0,0 1,-7 2,1 1,1 1,-1-1,1 2,-1-1,1 1,1 1,-1 0,1 0,0 0,1 1,0 0,0 1,1 0,0 0,1 0,-1 1,2-1,-1 1,2 0,-1 1,-1 9,4-16,0 1,1-1,0 1,0-1,0 0,1 1,-1-1,1 1,0-1,0 0,1 0,-1 0,1 1,0-1,0-1,0 1,0 0,1 0,0-1,-1 0,2 1,-1-1,0 0,0 0,1-1,-1 1,1-1,0 0,0 0,0 0,0 0,2 0,10 4,0-1,0 0,0-1,1-1,-1 0,1-1,17-1,103 3,-135-4,0 1,0 0,0 0,0 1,0-1,0 0,-1 1,1-1,0 1,-1-1,1 1,-1 0,1 0,-1-1,0 1,0 0,0 0,0 0,0 1,0-1,0 0,-1 0,1 0,-1 1,0-1,1 0,-1 0,0 1,-1-1,1 0,0 0,-1 1,1-1,-1 0,-29 80,24-68,-15 57,26-58</inkml:trace>
  <inkml:trace contextRef="#ctx0" brushRef="#br0" timeOffset="19721.413">6717 2117,'-39'16,"1"2,1 1,0 2,2 1,0 2,2 1,-4 6,-31 49,66-78,0 1,0-1,1 1,-1 0,1 0,0-1,0 1,0 0,0 0,1 0,-1 0,1 0,-1 0,1 0,0 0,0 0,1 0,-1 0,1 0,-1 0,1 0,0 0,0 0,0 0,1 0,-1-1,0 1,1 0,0-1,0 1,0-1,0 1,5-1,-1 0,0 0,1-1,0 1,-1-1,1-1,0 1,-1-1,1-1,0 1,-1-1,1 0,0 0,-1-1,1 0,-1 0,0-1,0 0,0 0,0 0,0 0,-1-1,1-1,2 1,212-139,-219 142,0 0,0-1,-1 1,1 0,0 0,0 0,0 0,0 0,0 0,0 0,0 0,0 0,0 0,1 0,-1 1,0-1,0 1,1-1,-1 1,0-1,1 1,-1 0,1-1,-1 1,1 0,-1 0,0 0,1 0,-1 0,1 1,-1-1,0 0,1 1,-1-1,1 1,-1-1,0 1,0-1,1 1,-1 0,0 0,0 0,0 0,0 0,0 0,0 0,0 0,0 1,9 46,-10-42,1-1,-1 0,1 1,0-1,1 0,-1 0,1 0,0 0,0 0,0 0,1 0,0-1,0 1,0-1,0 0,1 0,0 0,-1 0,1-1,1 1,1 0,1-1,-1 0,1 0,0-1,0 0,0 0,0 0,1-1,-1 0,0 0,1-1,-1 0,0-1,1 1,-1-1,0-1,0 1,1-1,2-2,127-64,-105 47,-2-1,0-2,-2-1,-1-2,-1 0,-1-2,-2-1,0 0,-3-2,0 0,-2-2,-2 0,-1-1,-1 0,-2-1,-2 0,-1-1,-2 0,0-12,-7 38,0-1,0 1,-1 0,-1 0,0 0,0 0,-2 0,1 0,-1 1,0-1,-1 1,-4-6,7 12,-1 0,0 0,0 0,0 0,0 1,-1-1,1 1,-1 0,0 0,0 0,0 1,0-1,-1 1,1 0,-1 0,1 0,-1 1,0 0,1 0,-1 0,0 0,0 1,0 0,0 0,0 0,1 0,-1 1,0 0,-4 1,0 1,1 0,0 1,0 0,0 0,0 1,1 0,-1 0,1 1,1 0,-1 0,1 1,0-1,1 1,-1 1,1-1,1 1,-1 0,2 0,-3 4,-2 9,0 1,1 0,1 0,1 0,1 1,0 0,2 2,-1 14,1 1,3 0,1 0,1 0,3-1,1 1,1-2,3 1,1-1,2-1,1 0,7 7,-4-16,1-2,1 0,1-2,2 0,0-1,1-2,2 0,6 3,-15-10,-5-1</inkml:trace>
  <inkml:trace contextRef="#ctx0" brushRef="#br0" timeOffset="26007.445">8524 1948,'-2'-4,"0"1,1-1,-1 0,1 1,0-1,0 0,1 0,-1 0,1 0,0 0,0 0,0 0,0 0,1 0,0 0,-1 0,1 1,1-1,-1 0,1 0,-1 1,1-1,0 1,0 0,0-1,1 1,0 0,87-74,-65 60,21-17,-22 20,-1-1,-1-2,0 0,-1-1,-1-1,-1-1,0-1,-2-1,-1 0,0-1,8-17,-20 15,-19 31,-1 17,2 0,1 1,1 0,1 1,1 1,1-1,2 1,-4 22,-4 7,-33 146,9 1,2 54,23-156,-4-10,-3 0,-5-2,-20 42,45-123,0-1,0 0,-1 0,0 0,0 0,-1 0,0-1,0 1,0-1,-1 0,1 0,-1 0,0 0,-1 0,1-1,-1 0,0 0,0 0,0-1,-1 1,1-1,-1 0,0-1,1 0,-1 0,-1 0,1 0,0-1,0 0,0 0,-1-1,1 0,0 0,-1 0,1-1,0 0,-4-1,0-4,0 0,1 0,-1-1,1 0,1-1,-1 0,1 0,1-1,-1 0,2 0,-1-1,1 0,1 0,-1 0,2-1,0 0,-3-10,1 7,1 0,1 0,1-1,0 1,0-1,1 0,1 1,1-1,0 0,1 0,0 0,1 1,1-1,1 1,0-1,0 1,3-3,0 5,0-1,1 1,1 0,0 0,0 1,1 0,1 1,0 0,0 1,1 0,6-3,10-8,2 0,0 2,1 1,1 2,0 1,1 1,1 2,0 1,5 1,-15 6</inkml:trace>
  <inkml:trace contextRef="#ctx0" brushRef="#br0" timeOffset="26360.128">8975 2399,'11'109,"-10"-109,-1 1,1-1,0 0,0 0,0 0,-1 1,1-1,0 0,0 0,-1 0,1 0,0-1,0 1,0 0,-1 0,1 0,0-1,0 1,-1 0,1-1,0 1,-1 0,1-1,0 1,-1-1,1 1,-1-1,1 0,-1 1,1-1,-1 1,1-1,-1 0,0 0,1 1,-1-1,0 0,1 1,-1-1,0 0,0 0,0 0,0 1,0-1,0 0,1-1,112-251,-30 113,-77 129,-5 6</inkml:trace>
  <inkml:trace contextRef="#ctx0" brushRef="#br0" timeOffset="26762.153">9455 2399,'50'-35,"-18"15,-1-1,-2-2,0-1,-1-1,-2-1,-1-1,11-16,-35 42,1 0,-1 0,0-1,0 1,1 0,-1-1,0 1,0 0,0-1,-1 1,1-1,0 0,-1 1,1-1,-1 0,1 1,-1-1,0 0,0 1,1-1,-1 0,0 0,-1 1,1-1,0 0,0 0,-1 1,1-1,-1 0,0 1,1-1,-1 1,0-1,0 1,0-1,0 1,0 0,0-1,0 1,-1 0,1 0,0 0,-1 0,1 0,-1 0,1 0,-1 0,0 1,1-1,-1 0,0 1,1 0,-1-1,0 1,0 0,-10 0,0 1,0 1,0 0,1 0,-1 1,0 1,1 0,0 1,0 0,0 0,0 1,1 1,0-1,1 2,-1-1,1 2,1-1,-1 1,2 0,-1 1,1 0,-2 4,2-6,1 1,-1 0,2 0,-1 1,1 0,1 0,0 0,0 1,1-1,0 1,1 0,0 0,1 0,0 0,1 0,0 0,1 0,0 0,0 0,1-1,1 1,0 0,0-1,3 4,0-8,-1-1,2 0,-1 0,1-1,-1 0,1 0,1 0,-1-1,0 0,1 0,-1-1,1 0,0-1,0 1,0-1,0-1,0 0,0 0,3-1,18-4,-1-1,0-1,0-2,0-1,-2-1,14-8,0 2,-22 8,0-1,-1 0,0-1,0-1,-2-1,1 0,8-11,21-14,-25 24</inkml:trace>
  <inkml:trace contextRef="#ctx0" brushRef="#br0" timeOffset="27429.061">10245 2117,'-36'18,"0"0,1 2,1 2,0 1,2 2,1 1,1 2,-7 10,35-37,-1 1,1-1,0 1,0 0,0 0,0 0,0 0,1 0,-1 0,0 1,1-1,0 0,0 1,-1-1,1 1,1 0,-1-1,0 1,1 0,-1-1,1 1,0 0,0 0,0-1,0 1,0 0,1-1,-1 1,1 0,0-1,0 1,0 0,0-1,0 1,1-1,-1 0,1 1,-1-1,1 0,0 0,0 0,0 0,0 0,0-1,0 1,1 0,-1-1,0 0,1 0,-1 1,3-1,6-2,1 0,0-2,0 1,-1-1,1-1,-1 0,0 0,0-1,0-1,-1 0,0 0,1-2,5-1,25-16,0-2,-1-2,-2-2,-2-1,0-2,13-19,-48 53,18-19,-19 19,0 0,-1 0,1 1,0-1,0 0,0 0,0 1,-1-1,1 0,0 1,0-1,0 0,0 1,0-1,0 0,0 1,0-1,0 0,0 0,0 1,0-1,0 0,0 1,0-1,0 0,0 1,0-1,1 0,-1 0,0 1,0-1,0 0,0 1,1-1,-1 0,0 0,0 0,1 1,-1-1,0 0,0 0,1 0,-1 0,0 1,0-1,1 0,-1 0,0 0,1 0,-1 0,0 0,1 0,-1 0,0 0,1 0,-1 0,0 0,1 0,-1 0,0 0,0 0,1 0,-1 0,-71 146,42-90,3 3,3 0,2 1,-8 45,17-45,2-1,2 1,3 0,3 35,4 4,-4-115,0-1,-1 1,-1 1,0-1,-1 0,-1 1,-1 0,0 1,0-1,-2 1,0 1,0-1,-1 2,-3-3,5 7,0 0,-1 0,0 1,-1 0,0 1,0 0,0 0,-1 1,1 1,-1 0,0 0,-1 1,-4-1,79-12,28 2,-37 8,-1-3,0-2,0-2,-1-2,23-12,-32 4,-24 11</inkml:trace>
  <inkml:trace contextRef="#ctx0" brushRef="#br0" timeOffset="27724.416">10640 2258,'17'44,"-12"-27,1 1,1-1,0 0,1-1,1 0,1 0,0-1,1 0,0 0,1-2,5 5,-11-17,0 1,0 0,0-1,0 0,0-1,0 1,0-1,0-1,0 1,0-1,0 0,-1 0,1 0,0-1,0 0,-1 0,1-1,-1 1,1-1,-1 0,0-1,0 1,-1-1,1 0,-1 0,0-1,0 1,0-1,2-4,1 3,9-12,0 0,-2-1,0 0,-1-1,-1-1,0 0,-2 0,-1-2,0 1,1-10,-3 10</inkml:trace>
  <inkml:trace contextRef="#ctx0" brushRef="#br0" timeOffset="28124.861">11177 2512,'20'-1,"-1"-1,1-1,0 0,-1-2,1 0,-1-2,-1 0,1-1,-1 0,-1-2,0 0,0-1,-1 0,0-2,-1 0,11-12,-22 19,-1 0,0 0,-1 0,1-1,-1 1,0-1,-1 0,0 0,0 1,0-1,-1 0,0 0,0 0,0 0,-2-1,2 5,0 1,-1-1,1 1,-1 0,0-1,0 1,0 0,0 0,0-1,0 1,-1 0,1 0,-1 0,1 1,-1-1,0 0,0 0,1 1,-1-1,0 1,-1 0,1 0,0 0,0 0,-1 0,1 0,0 0,-1 1,1-1,0 1,-1-1,1 1,-1 0,1 0,-1 0,1 1,-1-1,1 1,-1-1,1 1,0 0,-2 0,-7 4,0 1,0 1,1-1,0 2,0-1,1 2,-1-1,2 1,-1 0,1 1,1 0,0 0,0 1,1 0,0 0,1 0,1 1,0-1,0 1,1 0,0 1,1-1,0 5,1-12,-1 1,1 0,0-1,0 1,1 0,0 0,0 0,0-1,1 1,0 0,0 0,0-1,1 1,0-1,0 1,0-1,1 0,-1 0,1 0,0 0,1 0,-1-1,1 1,0-1,0 0,1 0,-1 0,1-1,0 0,0 0,0 0,0 0,0-1,1 0,-1 0,1 0,5 0,12 1,0-1,0-1,0-1,0-1,0-1,-1-1,1-1,0-1,-1-1,0 0,16-9,51-49,-76 48</inkml:trace>
  <inkml:trace contextRef="#ctx0" brushRef="#br0" timeOffset="28557.799">11797 2541,'353'-345,"-360"352,0 1,1 0,0 0,0 0,1 1,0 0,1 0,0 0,0 1,1-1,0 1,0 2,2-7,0-1,0 1,0 0,1 0,0-1,0 1,0 0,0-1,1 1,0 0,0-1,0 1,0 0,1-1,0 0,0 1,0-1,0 0,1 0,0 0,0 0,0-1,0 1,0-1,1 0,-1 0,1 0,2 1,3 1,1-1,0 0,1-1,-1 0,0-1,1 0,-1-1,1 0,0 0,-1-1,1 0,0-1,-1-1,1 1,-1-2,1 1,-1-1,0-1,0 0,0-1,-1 1,1-2,-1 1,-1-1,1-1,-1 0,0 0,0 0,-1-1,0 0,-1-1,1 0,2-5,30-75,-33 69</inkml:trace>
  <inkml:trace contextRef="#ctx0" brushRef="#br0" timeOffset="28810.806">12842 2145,'-16'6,"0"1,1 0,0 1,0 1,1 0,0 1,0 1,1 0,1 0,0 1,0 1,2 0,-1 1,2 0,0 0,-3 7,11-17,0-1,0 1,1 0,-1-1,1 1,0 0,0 0,0-1,0 1,1 0,-1 0,1-1,0 1,0-1,1 1,-1-1,1 1,0-1,0 0,0 1,0-1,0 0,0-1,1 1,0 0,-1-1,1 1,0-1,0 0,1 0,-1 0,1 0,118 41,-14-51,-84 1</inkml:trace>
  <inkml:trace contextRef="#ctx0" brushRef="#br0" timeOffset="29331.408">13180 2174,'-5'14,"2"1,-1-1,2 1,0 0,1 0,0 0,1-1,1 5,-1-14,1 0,-1 1,1-1,0 0,1 0,-1 0,1 0,0 0,0 0,0 0,1 0,0-1,0 0,0 1,0-1,1 0,0 0,-1-1,1 1,1-1,-1 0,0 0,1 0,2 0,2-1,0-1,1-1,-1 0,1 0,-1-1,0 0,1-1,-1 0,0 0,0-1,0 0,0-1,-1 0,1 0,-1-1,0 0,0 0,-1-1,0 0,4-3,7-3,0-3,0 0,0-2,-1 0,-1 0,-1-2,8-13,28-32,-51 64,0-1,0 1,1-1,-1 1,0 0,0-1,0 1,0-1,1 1,-1 0,0-1,1 1,-1 0,0-1,0 1,1 0,-1-1,1 1,-1 0,0 0,1-1,-1 1,1 0,-1 0,0 0,1 0,-1-1,1 1,-1 0,1 0,-1 0,0 0,1 0,-1 0,1 0,-1 0,1 0,-1 0,1 1,-1-1,0 0,1 0,-1 0,1 1,-1-1,0 0,1 0,-1 1,1-1,-1 0,0 0,0 1,1-1,-1 1,0-1,1 0,-1 1,0-1,0 1,0-1,0 0,1 1,-1-1,0 1,0-1,0 1,0-1,0 1,2 36,-2-31,14 224,-3-134,4 23,-5 0,-5 1,-6 7,2-118,0 0,-1 0,-1 0,1 0,-1 0,-1 0,0 0,0-1,-1 1,0 0,0-1,-1 0,0 0,0 0,-1 0,0-1,-1 0,1 0,-1 0,-1 0,1-1,-1 0,0-1,-1 0,1 0,-1 0,-2 0,5-3,0-1,0 0,0 0,-1 0,1-1,0 0,-1 0,1 0,0-1,0 1,-1-1,1 0,0-1,0 1,0-1,0 0,1-1,-1 1,0-1,1 0,0 0,-1 0,1 0,0-1,1 0,-1 0,1 0,0 0,0 0,0-1,0 1,1-1,0 0,0 0,-1-3,-1-5,0 0,1 0,1-1,0 1,1-1,0 0,1 1,1-1,0 0,0 1,2-1,0 1,0-1,1 1,1 0,0 1,6-10,9-17,1 2,3 0,0 2,31-32,45-50,-73 91</inkml:trace>
  <inkml:trace contextRef="#ctx0" brushRef="#br0" timeOffset="30574.439">14817 2117,'-16'10,"0"1,1 1,0 0,1 0,0 2,1-1,0 2,1 0,1 0,1 1,0 1,1 0,0 0,-2 10,9-24,1 0,0 0,-1 0,1 0,1 0,-1 1,0-1,1 0,-1 1,1-1,0 0,0 1,0-1,1 0,-1 1,1-1,0 0,0 0,0 1,0-1,0 0,1 0,0 0,-1-1,1 1,0 0,0-1,1 1,-1-1,0 1,1-1,-1 0,1 0,0 0,0-1,0 1,0 0,0-1,0 0,0 0,0 0,1 0,-1-1,0 1,1-1,-1 0,11-1,-1-2,0 0,-1 0,1-2,-1 1,1-2,-1 1,-1-2,1 1,-1-2,0 1,-1-2,0 1,0-1,-1-1,0 0,-1 0,0-1,0 0,-1 0,-1 0,0-1,0 0,-1-1,-1 1,1-5,-2 11,-1 1,0-1,0 1,-1-1,0 0,0 0,0 0,-1 0,1 0,-1 0,-1 0,1 0,-1 0,0 1,-1-1,1 0,-1 0,0 1,-1-1,1 1,-1 0,0 0,0 0,-1 0,0 0,1 0,-2 1,1-1,1 5,0-1,0 1,-1 0,1 0,0 0,0 0,0 0,0 0,0 1,0 0,0-1,0 1,0 0,0 1,1-1,-1 0,0 1,1 0,-1-1,1 1,-1 0,1 0,0 1,0-1,0 0,0 1,0-1,1 1,-1 0,1-1,-1 1,1 0,0 0,0 0,0 0,1 0,-1 0,1 0,0 0,0 0,0 0,0 0,0 3,4-3,0 0,0 0,0 0,1-1,-1 0,1 0,-1 0,1-1,0 1,-1-1,1 0,0 0,0-1,0 1,0-1,0 0,0-1,-1 1,1-1,0 0,0 0,0-1,-1 1,3-2,125-36,-3 10,-116 24,0-2,0 0,0 0,-1-1,0-1,-1 0,0 0,0-1,-1 0,2-4,1 1,-1-2,0 0,0 0,-2-1,0 0,-1-1,0 0,-1-1,-1 1,-1-2,-1 1,2-12,-7-50,-1 80,0-1,1 0,-1 0,0 1,1-1,-1 1,0-1,0 0,1 1,-1 0,0-1,0 1,0-1,0 1,0 0,0 0,0-1,1 1,-1 0,0 0,0 0,0 0,0 0,0 0,0 0,0 1,0-1,0 0,0 0,0 1,0-1,1 0,-1 1,0-1,0 1,0 0,1-1,-1 1,0-1,1 1,-1 0,0 0,1-1,-1 1,1 0,-1 0,1 0,0-1,-1 1,1 0,0 0,-1 0,1 0,0 0,0 0,0 0,0 0,0 0,0 0,0 0,0 0,1 0,-4 10,0-1,1 0,1 1,-1-1,2 0,0 1,0 0,0-1,2 1,-1-1,1 0,1 1,0-1,0 0,1-1,0 1,5 8,41 19,-48-36,1 0,0 0,-1 0,1 0,-1 0,1 1,-1-1,1 1,-1-1,0 1,0 0,0 0,0 0,0 0,0 0,0 1,-1-1,1 1,-1-1,0 1,0-1,0 1,0 0,0-1,0 1,-1 0,0 0,1 0,-1-1,-43 182,39-174,1 1,1-1,0 1,1 0,0 0,0 0,1 0,0 0,1-1,1 1,0 0,0 0,1-1,0 1,1-1,0 0,0 0,1 0,1-1,0 0,0 0,0 0,1-1,4 4,72 36,-78-40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0,'255'28,"-225"-27,-1-1,0-1,0-2,0-1,22-5,-22 5,-23 8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1,'38'0,"22"0,7 0,-5 0,-7 0,-9 0,-6 0,-12 0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6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3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2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233 896,'-26'54,"-133"230,112-184,72-120,248-418,-273 439,0-1,1 1,-1-1,0 0,0 1,0-1,1 1,-1-1,0 0,0 1,1-1,-1 0,0 1,1-1,-1 0,0 1,1-1,-1 0,0 0,1 1,-1-1,1 0,-1 0,0 0,1 0,-1 1,1-1,-1 0,1 0,-1 0,1 0,-1 0,1 0,-1 0,0 0,1 0,-1-1,1 1,-1 0,1 0,-1 0,0 0,1-1,-1 1,1 0,-1 0,0-1,1 1,-1 0,0-1,1 1,-1 0,0-1,0 1,1 0,-1-1,0 1,0-1,0 1,1-1,-1 1,0 0,0-1,0 1,0-1,0 1,0-1,0 1,0-1,2 39,-2-32,0 7,-2 4,1 0,1 1,0-1,2 0,-1 1,2-1,1 0,0 0,1-1,0 1,2-1,0 0,1-1,0 0,3 4,-7-13,1 0,-1-1,1 1,0-1,1 0,-1 0,1-1,0 1,0-1,0-1,1 1,-1-1,1 0,0 0,0-1,0 0,0 0,0-1,1 0,-1 0,0-1,0 0,1 0,-1 0,0-1,1 0,-1-1,0 0,0 0,0 0,0-1,-1 0,5-2,7-13,0 0,-1-1,-1-1,0 0,-2-2,-1 1,0-2,-1 1,-2-2,0 1,3-19,-7 25,-1-1,-1 0,-1-1,0 1,-2 0,0-1,-2-16,1 24</inkml:trace>
  <inkml:trace contextRef="#ctx0" brushRef="#br0" timeOffset="645.224">1334 840,'-33'13,"0"2,2 1,-1 1,2 2,0 1,2 2,0 0,-7 10,-20 47,53-77,1 0,0 0,0 0,1 0,-1 0,0 0,1 1,-1-1,1 0,0 0,0 1,0-1,0 0,0 1,0-1,1 0,-1 1,1-1,-1 0,1 0,0 0,0 0,0 0,0 0,0 0,1 0,-1 0,0 0,1 0,0-1,-1 1,1-1,0 1,0-1,0 0,0 1,0-1,0 0,1 0,9 1,1 0,0-2,0 1,0-1,0-1,0-1,0 1,0-2,0 0,-1-1,0 0,0 0,0-1,0-1,-1 0,1-1,-2 0,5-4,5-2,-1-1,0-1,-2-1,1 0,-2-1,0-1,-2 0,13-20,-11 21,-14 32,-27 122,24-134,1 1,0 0,1 0,-1-1,1 1,-1 0,1 0,0-1,1 1,-1-1,1 1,-1-1,1 0,0 1,0-1,1 0,-1 0,0 0,1-1,0 1,0-1,0 1,0-1,0 0,0 0,0 0,1-1,-1 1,1-1,-1 0,1 0,0 0,-1 0,5 0,2-2,1 0,-1-1,0 0,0 0,0-1,0-1,0 1,0-2,-1 1,0-1,0-1,0 1,-1-2,0 1,0-1,0 0,-1-1,1-2,179-221,-157 184,-3-2,-2 0,-2-2,-3-1,-1 0,-3-1,-3-1,-1 0,1-36,-13 87,2-3,0-1,0 0,-1 0,-1 0,1 0,-1 0,0 0,0 0,-1 0,0 0,-1 0,1 0,-1 0,0 0,-1 1,0-1,-1 0,3 6,0 0,0 0,0 0,0 1,-1-1,1 0,0 1,-1-1,1 1,0-1,-1 1,1 0,-1 0,1-1,-1 1,1 0,0 0,-1 1,1-1,-1 0,1 0,0 1,-1-1,1 1,-1-1,1 1,0-1,0 1,-1 0,1 0,0-1,0 1,0 0,0 0,0 0,0 1,0-1,0 0,-34 46,21-15,1 1,2 0,1 1,2 0,1 1,-2 32,4-37,-2 13,1-1,2 1,2-1,2 1,2 0,1 0,3-1,1 0,2 0,2 0,1-2,16 32,-5-44,-24-29</inkml:trace>
  <inkml:trace contextRef="#ctx0" brushRef="#br0" timeOffset="813.284">1588 727,'39'-5,"36"-6,15-2,-3 2,-6 3,-13 2,-12 3,-12 1,-13 2</inkml:trace>
  <inkml:trace contextRef="#ctx0" brushRef="#br0" timeOffset="1066.149">2181 783,'-2'18,"1"-1,1 0,0 1,1-1,1 1,1-1,0 0,1 0,1-1,0 1,2-1,0 0,0 0,-5-13,0 0,0 0,0 0,0 0,1-1,-1 1,1-1,-1 1,1-1,0 0,0 0,0-1,0 1,0 0,1-1,-1 0,0 0,1 0,-1 0,1 0,-1-1,1 1,-1-1,1 0,-1 0,1 0,-1-1,1 1,-1-1,1 0,-1 0,0 0,2-1,104-58,-91 46,0-1,0 0,-2-1,0-1,-1 0,-1-1,0-1,-1 0,-2-1,0-1,-1 1,3-10,-5 6</inkml:trace>
  <inkml:trace contextRef="#ctx0" brushRef="#br0" timeOffset="1749.967">2689 1066,'118'-37,"-95"27,0-1,-1-2,0 0,-1-1,0-1,-1-1,-1 0,-1-2,0 0,14-20,-16 20,-1 1,0-1,-2-1,0 0,-1-1,-1 0,-1-1,-1 0,0 0,-2-1,-1 0,0-1,-2 1,1-14,-15-24,9 59,0-1,1 1,-1 0,0 0,0 0,0 0,0 0,-1 0,1 1,0-1,0 0,-1 0,1 1,0-1,-1 1,1-1,0 1,-1 0,1-1,-1 1,1 0,0 0,-1 0,1 0,-1 0,1 0,-1 0,1 1,0-1,-1 1,1-1,0 1,-1-1,1 1,0 0,0-1,-1 1,1 0,0 0,0 0,0 0,-9 8,0 0,0 0,1 0,1 1,0 1,0 0,1 0,0 0,-2 8,7-16,-1 1,2 0,-1 0,0 0,1 0,-1 1,1-1,0 0,1 1,-1-1,1 0,0 1,0-1,0 1,0-1,1 0,0 1,0-1,0 0,1 1,-1-1,1 0,0 0,0 0,0-1,1 1,-1 0,1-1,0 0,0 1,0-1,0 0,1 0,-1-1,1 1,0-1,3 2,152 58,-154-54,0-1,-1 0,1 1,-2 0,1 0,-1 0,0 1,-1-1,0 1,0-1,-1 1,0 0,0 0,-1-1,-1 1,1 0,-1 0,-1-1,1 1,-1 0,-1-1,0 0,0 0,-1 0,0 0,-1 2,-1 2,3-9,0 1,1 0,0 0,0 1,0-1,0 0,1 1,-1-1,1 1,0-1,1 1,-1-1,1 1,0 0,0 1,8 2,3-3</inkml:trace>
  <inkml:trace contextRef="#ctx0" brushRef="#br0" timeOffset="2747.897">3733 643,'-36'34,"1"3,1 1,3 1,1 2,1 1,0 7,7 23,22-70,0 0,0 0,0-1,0 1,0 0,1 0,-1 0,1-1,-1 1,1 0,-1 0,1-1,0 1,0-1,0 1,0-1,0 1,0-1,0 1,0-1,1 0,-1 0,1 1,-1-1,1 0,-1 0,1-1,-1 1,1 0,0 0,0-1,-1 1,1-1,0 0,0 1,-1-1,3 0,5-1,0 0,0 0,0-1,0-1,0 1,-1-2,1 1,-1-1,0 0,0-1,0 1,0-2,1-1,20-10,157-125,-186 142,1-1,-1 0,1 1,-1-1,1 1,-1-1,1 1,-1-1,1 1,-1-1,1 1,0-1,-1 1,1 0,0-1,-1 1,1 0,0 0,-1 0,1-1,0 1,0 0,-1 0,1 0,0 0,-1 0,1 0,0 0,0 1,-1-1,1 0,0 0,-1 0,1 1,0-1,-1 0,1 1,0-1,-1 1,1-1,-1 1,1-1,-1 1,1-1,-1 1,1-1,-1 1,1 0,-1-1,0 1,1 0,-1-1,0 1,0 0,0-1,1 1,-1 0,0-1,0 1,0 0,0 0,0 0,-8 56,5-43,1-7,1 0,0-1,0 1,0 0,1 0,0 0,1 0,-1 0,1 0,1 0,-1 0,1-1,0 1,1-1,-1 1,1-1,1 0,-1 0,1 0,0-1,0 1,1-1,0 0,0 0,4 3,-5-7,0-1,-1 1,1-1,0 0,-1 0,1 0,0-1,0 0,-1 1,1-1,-1 0,1-1,-1 1,1-1,-1 1,0-1,0 0,0 0,0 0,0-1,0 1,0-1,-1 0,1 1,-1-1,0 0,28-22,135-68,-147 73,-2 0,0-1,-2 0,0-1,-2-1,0 0,3-13,7-10,128-302,-139 318,-2 0,-2-1,-1 1,-1-1,-1-1,-2 1,-1-1,-3-25,2 55,0 1,0-1,1 0,-2 0,1 1,0-1,0 0,0 1,-1-1,1 0,-1 1,0-1,1 0,-1 1,0-1,0 1,0-1,0 1,0 0,0-1,0 1,-1 0,1 0,0 0,-1 0,1 0,-1 0,1 0,-1 0,1 1,-1-1,0 1,1-1,-1 1,0-1,1 1,-1 0,0 0,1 0,-1 0,0 0,0 0,1 0,-1 1,0-1,1 1,-1-1,0 1,-1 0,-11 9,0 1,0 0,1 0,1 1,0 1,0 0,1 1,1 0,0 1,1 0,1 0,0 1,1 0,-4 14,-1-2,-1-3,0 1,3 0,0 1,1 0,2 1,1-1,1 1,1 1,1-1,2 0,1 1,1-1,2 1,0-1,2 0,7 20,-4-24,1 0,1-1,1-1,1 1,1-2,1 0,1 0,1-2,0 0,1 0,2-2,0 0,0-1,1-1,1-1,1-1,7 3,-5-7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3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30 609,'-22'91,"14"268,10-218,-2-50,0-67</inkml:trace>
  <inkml:trace contextRef="#ctx0" brushRef="#br0" timeOffset="271.777">2 666,'10'-10,"1"1,0 1,0 0,1 0,0 1,1 1,-1 0,1 1,0 0,0 1,1 0,-1 1,1 0,0 2,0-1,0 2,-1 0,1 0,0 1,0 1,1 1,-10-1,-1 1,0-1,0 1,-1 0,1 0,0 0,-1 1,0-1,0 1,0 0,0 0,0 0,-1 0,0 0,0 0,0 1,0-1,-1 1,0 0,0-1,0 1,0 0,-1 0,0-1,0 1,0 0,0 0,-1 0,-1 2,0 8,-1-1,0 1,-2-1,1 0,-2 0,0-1,0 1,-2-1,-2 3,4-7,0 1,-1-1,0-1,0 0,-1 0,0 0,-1-1,1 0,-1 0,-1-1,1-1,-1 1,0-2,-1 1,1-1,-1-1,1 0,-1 0,0-1,-10 0,3-6</inkml:trace>
  <inkml:trace contextRef="#ctx0" brushRef="#br0" timeOffset="690.131">538 807,'16'-11,"18"-8,-2-2,-1-1,0-1,-2-2,18-20,-44 42,1 0,-2 0,1 0,0 0,-1 0,1-1,-1 1,0-1,0 1,0-1,-1 0,1 0,-1 0,0 0,0 0,0 0,-1 0,0 0,1-1,-1 1,-1 0,1 0,-1 0,1 0,-1 0,0 0,-1 0,1 0,-1 0,1 0,-1 0,-1 1,1-1,0 1,-1 0,1-1,-1 1,0 0,0 1,-1-1,1 0,0 1,-1 0,0 0,-1-1,1 2,-1-1,0 0,0 1,0 0,0 0,0 1,0-1,-1 1,1 0,0 0,0 1,0 0,0 0,0 0,0 0,0 1,0 0,1 0,-1 0,0 0,1 1,0 0,-1 0,1 0,1 0,-1 1,0-1,-1 3,-7 7,0 1,0 1,2-1,0 2,0 0,2 0,-6 12,9-19,1-1,0 1,0-1,1 1,0 1,0-1,1 0,0 1,1-1,0 1,0-1,1 1,1-1,-1 1,1-1,1 1,0-1,0 0,1 1,0-1,1 0,0-1,0 1,1-1,0 0,0 0,2 2,3-6,1 1,-1-1,1-1,0 0,0 0,0-1,0-1,0 0,0 0,0-1,0 0,0-1,0-1,1 1,-2-2,1 1,0-2,0 0,14-2</inkml:trace>
  <inkml:trace contextRef="#ctx0" brushRef="#br0" timeOffset="1068.954">905 892,'2'-14,"0"-1,1 1,1 0,0 1,1-1,1 1,0 0,8-12,-1-2,-3 4,0 2,1-1,1 2,1-1,1 2,1 0,1 0,0 2,1 0,1 0,12-7,-29 24,0-1,0 0,0 1,0-1,0 1,0-1,0 1,1 0,-1-1,0 1,0 0,0 0,1 0,-1 0,0 0,0 0,0 0,1 1,-1-1,0 0,0 0,0 1,0-1,0 1,0-1,0 1,0 0,0-1,0 1,0 0,0 0,0 0,0 0,0-1,-1 1,1 0,0 0,-1 0,1 1,-1-1,1 0,-1 0,1 0,-1 0,0 0,0 1,1-1,-1 0,0 0,0 0,0 1,-1-1,1 0,0 1,2 19</inkml:trace>
  <inkml:trace contextRef="#ctx0" brushRef="#br0" timeOffset="1292.913">1357 638,'-5'34,"3"10,3-1</inkml:trace>
  <inkml:trace contextRef="#ctx0" brushRef="#br0" timeOffset="1455.189">1441 299,'0'0</inkml:trace>
  <inkml:trace contextRef="#ctx0" brushRef="#br0" timeOffset="1739.11">1667 553,'-3'13,"1"0,0 0,1 1,0-1,1 1,1-1,0 0,1 1,0-1,1 0,0 0,1 0,1 0,0-1,0 0,3 3,-6-13,0 0,-1-1,1 1,0-1,0 1,0-1,0 0,0 1,0-1,0 0,0-1,0 1,1 0,-1 0,0-1,1 0,-1 1,0-1,1 0,-1 0,0 0,1-1,-1 1,0 0,1-1,-1 1,0-1,0 0,0 0,1 0,-1 0,0 0,0-1,-1 1,1 0,0-1,0 0,-1 1,2-2,2-2,1 0,-1-1,0 0,-1 0,1 0,-1 0,0-1,-1 0,1 1,-1-2,1-5,-2 3,0-1,-1 1,0 0,-1-1,0 1,0-1,-1 1,-1 0,0-1,0 1,-2-4,2 10,1 0,0 0,-1 1,0-1,1 0,-2 1,1 0,0-1,-1 1,1 0,-1 0,0 1,0-1,0 0,0 1,0 0,-1 0,1 0,-1 0,0 0,1 1,-1-1,0 1,0 0,0 0,0 1,0-1,0 1,0 0,-3 0,-33 14,26-2</inkml:trace>
  <inkml:trace contextRef="#ctx0" brushRef="#br0" timeOffset="2219.261">2090 525,'-6'11,"1"1,0 0,1 0,0 1,1-1,1 1,0-1,0 1,1 0,1 0,0-1,1 1,0 0,1 0,1-1,0 1,1 0,-3-10,1 0,0-1,0 1,0-1,1 0,-1 1,0-1,1 0,-1 0,1-1,0 1,0-1,-1 1,1-1,0 0,0 0,0 0,1 0,-1-1,0 1,0-1,0 0,0 0,1 0,-1 0,0 0,0-1,0 1,0-1,0 0,3-1,88-49,-72 33,-1-1,-1-1,0-1,-2-1,0 0,-2-2,0 0,-2 0,-1-1,0-1,-2 0,0-4,-3 11,0 0,-1-1,-1 0,-1 0,-1-1,-1 1,0-1,-2 0,0 1,-1-1,-1 0,-2 0,0 1,-5-21,4 34,-1 0,1 0,-1 0,-1 0,1 1,-1 0,0 0,-1 0,1 1,-1 0,0 0,0 1,-1 0,1 0,-1 1,0 0,0 0,0 1,0 0,-1 0,1 1,0 0,-1 0,1 1,-1 0,1 1,-1 0,1 0,0 1,0 0,0 0,0 1,0 0,0 0,0 1,1 0,0 1,0-1,-5 6,1-1,2 1,-1 0,2 0,-1 1,1 0,1 1,0 0,1 0,0 0,0 1,2 0,0 0,0 0,1 1,1-1,0 1,0-1,2 1,0 0,0 0,2-1,-1 1,2-1,0 1,0-1,1 0,1 0,0 0,3 3,8 14,3 0,0 0,2-2,1-1,1 0,1-2,2-1,0-1,1-1,2-1,0-1,1-2,0-1,7 1,147 65,-149-70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5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59.94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247 3,'0'0,"0"-1,1 1,-1 0,1 0,-1 0,1-1,-1 1,1 0,-1 0,1 0,-1 0,1 0,-1 0,1 0,-1 0,1 0,-1 0,1 0,-1 0,1 0,-1 1,1-1,-1 0,1 0,-1 0,0 1,1-1,-1 0,1 1,-1-1,0 0,1 1,-1-1,0 0,1 1,-1-1,0 1,0-1,1 1,-1-1,0 0,0 1,0-1,0 1,1-1,-1 1,0-1,0 1,0-1,0 1,0-1,0 1,0-1,0 1,-1-1,1 1,0 0,23 153,-13-85,-3 0,-3 1,-4-1,-3 15,1 39,2 271,-21-286,8-131,2 5,0 1,-1 0,0 1,-2 0,0 1,0 0,-1 1,-1 1,-1 0,-11-6,-52-45,78 63,0-1,0 1,1-1,-1 1,0-1,1 0,-1 1,1-1,0 0,-1 0,1 0,0 0,0 0,0 0,1-1,-1 1,0 0,1 0,0-1,-1 1,1 0,0-1,0 1,0 0,1 0,-1-1,0 1,1 0,0 0,-1-1,1 1,0 0,0 0,0 0,0 0,1 0,-1 0,0 0,1 1,-1-1,1 0,0 1,0-1,-1 1,1 0,1-1,5-4,0 1,1 0,0 1,-1 0,1 0,0 1,1 0,-1 0,1 1,8 0,294 2,-115-28,-196 28,1 0,0 0,0 0,0 0,-1 0,1 1,0-1,0 0,-1 1,1-1,0 1,-1 0,1 0,0 0,-1 0,1 0,-1 0,0 0,1 0,-1 0,0 1,0-1,0 0,0 1,0-1,0 1,0 0,0-1,0 1,-1 0,1-1,-1 1,1 0,-1-1,0 1,0 0,0 0,0 0,0-1,0 1,0 0,0 0,-1-1,1 1,-1 0,1 0,-1-1,0 1,0-1,1 1,-1 0,0-1,-1 0,1 1,0-1,0 0,0 1,-1-1,1 0,-1 0,-95 99,64-71,-1-2,-2-1,0-2,-40 19,-65 45,194-121,-31 18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201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67 0,'-2'1,"-1"-1,1 0,0 1,-1 0,1-1,0 1,0 0,0 0,0 0,-1 1,1-1,1 0,-1 1,0-1,0 1,1 0,-1 0,0 0,1-1,0 1,0 0,-1 1,1-1,0 0,1 0,-1 0,0 1,1-1,-1 0,1 1,-1-1,-7 80,8-75,3 422,-9-378,0-34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53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1 175,'45'-30,"2"3,1 2,1 2,0 2,2 3,14-2,-61 18,1 0,-1 0,1 1,0 0,0 0,0 0,-1 1,1-1,0 1,0 0,0 1,0-1,0 1,0 0,-1 0,1 1,0-1,-1 1,1 0,-1 0,0 1,1-1,-1 1,0 0,-1 0,1 0,0 1,-1-1,0 1,0 0,0 0,0 0,-1 0,1 0,-1 1,0-1,0 1,0 3,0 2,-1 1,0-1,0 1,-1-1,0 1,-1-1,0 0,-1 1,0-1,-1 0,0 0,0 0,-1 0,-1-1,1 1,-2-1,1 0,-1-1,0 1,-1-1,0 0,0-1,-8 6,4 0,0 0,-1-1,-1 0,0-1,0 0,-1-1,-1-1,1 0,-1-1,-1-1,0 0,0-1,0-1,0 0,-3-1,-6-2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09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35 564,'-2'2,"0"-1,0 1,0-1,1 1,-1-1,1 1,-1 0,1 0,-1 0,1 0,0 0,0 0,0 1,0-1,0 0,1 0,-1 1,1-1,-1 0,1 1,0-1,0 1,0-1,0 2,0 0,-3 14,0 1,1 0,1 1,1-1,0 0,2 0,0 0,1 0,1 0,1-1,1 1,0-1,6 9,-11-24,1 0,1 0,-1-1,0 1,1-1,-1 0,1 1,0-1,0 0,0 0,0-1,0 1,0-1,0 1,0-1,1 0,-1 0,0-1,1 1,-1-1,1 0,-1 1,1-1,-1-1,1 1,-1 0,0-1,1 0,-1 0,0 0,1 0,-1 0,0-1,1 0,98-71,12-51,-114 124,0-1,0 0,0 1,0-1,0 1,0-1,1 1,-1-1,0 1,0-1,0 1,1-1,-1 1,0-1,1 1,-1-1,0 1,1-1,-1 1,0 0,1-1,-1 1,1 0,-1-1,1 1,-1 0,1 0,-1-1,1 1,-1 0,1 0,0 0,-1 0,1 0,-1 0,1 0,-1 0,1 0,-1 0,1 0,0 0,-1 0,1 0,-1 0,1 0,-1 1,1-1,-1 0,1 1,-1-1,1 0,-1 0,1 1,-1-1,0 1,1-1,-1 1,0-1,1 0,-1 1,0-1,1 1,-1-1,0 1,14 44,-10-31,-2-8,0 0,0-1,1 1,0-1,0 0,1 1,-1-2,1 1,0 0,1-1,-1 0,1 0,-1 0,1 0,0-1,1 0,-1 0,1 0,-1-1,1 1,0-1,0-1,-1 1,1-1,1 0,-1-1,0 1,0-1,0 0,0-1,0 1,0-1,0-1,0 1,0-1,0 0,-1 0,1-1,5-2,3-4,0-1,0-1,-1 0,0-1,-1 0,0-1,-1 0,-1-1,0 0,0-1,-2 0,0 0,-1-1,0 0,-1 0,-1 0,0-1,-1-1,0-7</inkml:trace>
  <inkml:trace contextRef="#ctx0" brushRef="#br0" timeOffset="413.8">966 790,'38'-14,"0"-2,-2-2,0-1,-1-1,-1-3,25-21,-2-24,-56 66,0 0,0 0,0 0,0 0,0 0,0 0,-1-1,1 1,-1 0,0-1,1 1,-1 0,0 0,0-1,0 1,-1 0,1-1,-1 1,1 0,-1 0,0-1,1 1,-1 0,0 0,-1 0,1 0,0 0,-1 0,1 1,-1-1,1 0,-1 1,0-1,1 1,-3-2,0 1,0 0,0 0,-1 0,1 1,-1 0,0 0,1 0,-1 0,0 0,0 1,1 0,-1 0,0 0,0 1,1 0,-1 0,0 0,1 0,-1 1,1 0,0-1,-5 4,-85 62,85-59,1 0,0 1,1 0,0 0,0 1,1 0,1 0,-1 0,2 1,-1 0,1 0,1 0,0 0,1 1,0-1,1 1,0-1,0 7,2-12,0 0,1 0,-1 0,1 0,0 0,1 0,-1-1,1 1,0-1,1 1,-1-1,1 0,0-1,0 1,1-1,-1 1,1-1,0 0,0-1,1 0,-1 1,4 0,130 42,-123-43,-1-1,1 0,-1-1,1-1,0-1,-1 0,1-1,-1 0,1-1,-1-1,0-1,6-2,2-4</inkml:trace>
  <inkml:trace contextRef="#ctx0" brushRef="#br0" timeOffset="1447.129">1926 762,'0'569,"1"-563,-1 0,0 0,0 0,-1 0,0 0,0 0,0 0,-1 0,1 0,-1-1,-1 1,1 0,-2 1,-6-41,13 13,1 0,1 0,0 0,2 1,1 0,0 0,1 1,2 0,8-24,4-11,1 1,3 1,2 2,3 0,1 3,2 0,3 3,1 1,2 1,2 3,46-33,-87 70,0-1,0 1,1-1,-1 1,1 0,-1 0,1 0,0 1,0-1,0 0,0 1,0 0,0 0,0 0,0 0,0 0,0 1,1-1,-1 1,0 0,0 0,1 0,-1 0,0 1,0-1,1 1,-1 0,0 0,0 0,0 0,0 1,0-1,0 1,0-1,-1 1,1 0,-1 0,1 1,-1-1,2 3,0 8,0 0,0 1,-2 0,0-1,0 1,-1 0,-1 0,-1 0,0 0,0 0,-1 0,-1 0,-1-1,0 1,0-1,-1 0,-1 0,-3 4,0 6,-1-1,0-1,-2 0,0-1,-2 0,0 0,-1-2,-1 0,-1-1,0 0,-1-1,-15 8,31-21,-1-2,1 1,-1 0,0 0,0-1,0 1,0-1,0 0,0 0,-1 0,1-1,0 1,0-1,-1 0,1 1,0-1,-1-1,1 1,0 0,0-1,-1 0,1 0,0 0,0 0,0 0,0-1,0 1,0-1,1 0,-1 0,0 0,1 0,-1 0,1 0,0-1,0 1,0-1,0 0,0 0,1 1,-1-1,1 0,0 0,-1-1,1 1,1 0,-1 0,0 0,1-1,0 1,0-2,24-71,-12 56</inkml:trace>
  <inkml:trace contextRef="#ctx0" brushRef="#br0" timeOffset="1933.555">2631 960,'50'-25,"-1"-2,-1-2,-2-2,-1-2,-2-1,33-35,-66 60,-1-1,0 0,-1 0,0 0,0-1,-1 0,-1-1,0 0,0 0,-1 0,-1 0,0-1,0 0,-2 0,1 0,-2 0,0 0,0 0,-1-1,0 11,-1 0,1 0,-1 0,1 0,-1 0,0 0,0 0,0 0,0 1,-1-1,1 0,-1 1,0-1,0 1,0-1,0 1,0 0,0 0,0 0,-1 0,1 0,-1 1,1-1,-1 1,0 0,0-1,0 1,1 1,-1-1,0 0,0 1,0-1,0 1,0 0,0 0,-1 0,1 0,0 1,-1-1,-6 2,-1 0,1 1,0 0,0 1,0-1,0 2,1 0,-1 0,1 0,-6 6,11-9,0 0,0 0,1 1,-1-1,1 1,-1 0,1 0,0 0,0 0,0 0,0 1,1-1,-1 1,1 0,0 0,0 0,0 0,1 0,0 0,-1 0,1 0,1 1,-1-1,1 0,-1 1,1-1,1 1,-1-1,0 0,1 1,0-1,0 0,1 0,-1 1,1-1,0 0,0 0,0-1,0 1,1 0,-1-1,1 1,1 0,8 2,-1 0,1-1,0-1,1 0,-1 0,1-1,0-1,-1 0,1-1,8 0,60 10,-75-11,-1 1,0 0,0 0,0 0,0 0,0 1,0 0,0 0,-1 0,1 1,0-1,-1 1,0 0,0 0,0 1,0-1,0 1,-1 0,0 0,1 0,-2 1,1-1,0 1,-1-1,0 1,0 0,0 0,-1 0,1 0,-1 0,0 0,-1 0,1 1,-1-1,-13 88,15-86</inkml:trace>
  <inkml:trace contextRef="#ctx0" brushRef="#br0" timeOffset="2200.48">3535 621,'-10'17,"0"1,1 0,2 1,-1-1,2 2,1-1,0 1,2-1,0 1,1 0,1 0,1 1,1 6,-1-25,0 1,1 0,-1 0,1 0,-1-1,1 1,0 0,0-1,0 1,1-1,-1 1,1-1,-1 1,1-1,0 0,0 0,0 0,0 0,0 0,0-1,1 1,-1 0,0-1,1 0,-1 0,1 1,0-2,-1 1,1 0,0 0,0-1,-1 1,1-1,0 0,0 0,0 0,0 0,-1-1,1 1,0-1,0 0,2 0,8-4,-1 0,0-1,1-1,-2 0,1 0,-1-1,0 0,-1-1,0 0,0-1,-1 0,0-1,-1 0,0 0,-1 0,0-1,-1 0,-1-1,1 0,-2 1,0-1,0-1,-1-1,-1 2,-1-1,0 1,-1 0,0-1,-1 1,-1-1,0 1,-1 0,-1-4,3 13,-1 0,1 0,-1-1,0 1,0 1,-1-1,1 0,-1 0,0 1,0 0,0 0,0-1,-1 2,1-1,-1 0,0 1,1-1,-1 1,0 0,-1 1,1-1,0 1,0-1,-1 1,1 1,0-1,-1 1,1-1,-3 1,-74 21,62-9</inkml:trace>
  <inkml:trace contextRef="#ctx0" brushRef="#br0" timeOffset="2596.765">4099 508,'-17'9,"1"2,0 0,1 0,0 2,0 0,2 0,0 1,0 1,1 0,1 1,1 0,-9 17,18-27,0 1,0-1,1 1,-1-1,2 0,-1 1,1-1,-1 1,2-1,-1 0,1 1,0-1,0 0,1 0,-1-1,1 1,1 0,-1-1,1 0,0 0,0 0,1 0,-1 0,1-1,0 0,0 0,1 0,-1-1,1 0,-1 0,1 0,0-1,0 0,1 0,-1 0,0-1,1 0,-1 0,0-1,1 1,-1-2,1 1,-1-1,1 1,-1-2,3 0,95-32,-86 25</inkml:trace>
  <inkml:trace contextRef="#ctx0" brushRef="#br0" timeOffset="2986.163">4296 875,'38'-8,"-1"-1,0-1,-1-2,0-2,-1-1,0-2,-2-1,0-2,-1-1,11-11,-38 27,0 0,0 0,-1 0,0-1,0 0,0 0,-1 0,0 0,0 0,0 0,-1-1,0 0,0 1,-1-1,0 0,0 0,-1 0,1 1,-2-1,1-1,-4 4,0 1,0-1,0 1,0 0,0 0,-1 0,0 1,1 0,-1-1,0 2,0-1,0 0,0 1,-1 0,1 0,0 1,0 0,-1 0,1 0,0 0,-1 1,1 0,0 0,0 0,0 0,-1 2,-15 3,0 2,0 0,1 2,1 0,-1 1,2 1,0 0,0 2,1 0,1 1,0 1,1 0,1 1,0 1,-6 12,16-27,0 1,0-1,0 1,1 0,-1 0,1 0,0 1,0-1,1 1,-1 0,1 0,0 0,1 0,-1 0,1 0,0 0,0 0,0 1,1-1,0 0,0 0,0 1,1-1,0 0,0 0,0 1,0-1,1 0,0 0,0-1,1 1,-1 0,1-1,1 2,8 1,0 0,1-2,0 1,0-2,1 1,0-2,-1 0,1-1,0 0,0-1,0 0,0-1,0-1,0 0,1-2,101-16,-87 13</inkml:trace>
  <inkml:trace contextRef="#ctx0" brushRef="#br0" timeOffset="3385.552">4946 818,'73'-38,"-2"-4,61-46,-126 85,1-1,-1 0,0 0,0 0,-1 0,1-1,-1 0,0-1,0 1,-1-1,0 0,0 0,0 0,-1 0,1-1,-2 1,1-1,-1 0,0 0,0 0,-1 0,0 0,0-4,-4 8,0 0,-1 0,1 0,-1 0,0 0,0 1,0 0,0 0,0 0,-1 0,1 1,0 0,-1 0,1 0,-1 0,0 1,1-1,-1 1,0 0,1 1,-1-1,1 1,-1 0,1 0,-1 0,1 1,0-1,-1 1,1 0,-1 1,-17 8,1 0,1 1,0 1,0 1,1 1,1 1,1 0,0 1,1 1,1 0,0 2,0 2,11-17,0 0,0 0,1 0,0 1,-1-1,2 1,-1 0,1 0,0 0,0 0,1 1,-1-1,1 0,1 1,-1-1,1 0,1 1,-1-1,1 0,0 1,0-1,1 0,-1 0,2 1,-1-2,1 1,-1 0,2 0,-1-1,0 0,1 1,0-1,1-1,-1 1,1-1,0 0,2 2,9 0,1-1,0 0,0-1,0-1,1-1,-1 0,1-2,0 0,-1 0,4-2,8 1,-1 0,-1 0,0-2,0-1,0-1,0-1,-1-2,0 0,0-2,-1-1,21-12,-26 8</inkml:trace>
  <inkml:trace contextRef="#ctx0" brushRef="#br0" timeOffset="3849.454">5680 621,'-44'20,"2"3,0 1,2 2,0 2,-6 9,1 27,45-62,-1-1,1 1,-1 0,1 0,0 0,0 0,0-1,0 1,0 0,0 0,0 0,0 0,1 0,-1-1,1 1,0 0,-1 0,1-1,0 1,0 0,0-1,0 1,0-1,0 1,1-1,-1 1,0-1,1 0,-1 0,1 0,-1 0,1 0,0 0,-1 0,1 0,0-1,0 1,-1-1,2 1,15 2,0 0,0 0,0-2,0-1,1 0,-1-1,0-1,0 0,0-2,0 0,-1-1,3-1,4-4,1-1,-2-1,1-1,-2-1,0-1,0-1,-2 0,0-2,-1-1,-1 0,0-1,11-18,-6 12,-1-2,-1 0,-2-1,-1-1,-1 0,-1-2,-2 0,-1 0,-2-1,-1-1,-2 0,-1 0,-1-1,-1-14,-5 42,0-1,0 1,-1 0,0-1,0 1,0 0,-1 0,0 0,-1 0,0 0,0 1,0-1,-1 1,0-1,0 1,0 1,-1-1,0 0,0 1,0 0,-1 0,0 1,0 0,0 0,0 0,-1 1,1-1,-1 2,0-1,0 1,0 0,0 0,-1 1,1 0,-2 0,-2 3,0 1,0 0,1 1,0 0,-1 0,1 1,1 1,-1-1,1 2,0-1,0 1,1 1,0-1,0 1,1 1,0-1,1 1,-2 4,-4 5,2 0,0 1,1 0,1 0,0 1,2 0,0 1,2-1,-1 6,3-6,2 0,0 0,1-1,1 1,0 0,2-1,0 0,1 0,1 0,1 0,1-1,0 0,2-1,0 0,0 0,2-1,0 0,1-1,0-1,1 0,1-1,0 0,2 0,4 3,1 0,0-2,1 0,1-1,0-2,1 0,0-2,0 0,1-2,0-1,0-1,1-1,0-2,-1 0,1-2,0-1,0-1,-1-1,7-3,59-40,-78 35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6.92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1 284,'0'0,"4"0,8 0,5 0,5 5,4 1,2 0,1-1,0-1,0-2,1-1,-1-1,0 0,-1 0,-9 0,-8 0</inkml:trace>
  <inkml:trace contextRef="#ctx0" brushRef="#br0" timeOffset="3780.912">1 510,'4'0,"3"4,4 3,5-1,4-1,5-1,2-2,1-1,1 0,0-1,1-1,-1 1,-1 0,-4 0</inkml:trace>
  <inkml:trace contextRef="#ctx0" brushRef="#br0" timeOffset="4150.938">650 58,'22'129,"-16"196,-6-315,0 0,-1 0,-1 0,1 0,-2 0,1 0,-1 0,-1-1,0 1,-3 4,-3 0</inkml:trace>
  <inkml:trace contextRef="#ctx0" brushRef="#br0" timeOffset="4515.422">565 115,'47'-22,"1"2,1 2,1 3,0 1,1 3,10 1,-58 9,0 0,0 0,1 1,-1-1,0 1,0 0,0 0,1 0,-1 0,0 0,0 1,0-1,1 1,-1 0,0 0,0 0,0 1,0-1,-1 1,1-1,0 1,-1 0,1 0,-1 0,1 1,-1-1,0 0,0 1,0 0,0-1,-1 1,1 0,-1 0,1 0,-1 0,0 0,0 0,-1 0,1 0,-1 0,1 1,-1-1,0 0,0 2,-6 9,0-1,0-1,-1 1,-1-1,0 0,0-1,-2 0,1 0,-1-1,-1-1,0 1,0-2,0 1,-7 2,1 2,-1 0,-1-1,0-1,0-1,-1-1,0 0,-1-1,-4 0,2-4</inkml:trace>
  <inkml:trace contextRef="#ctx0" brushRef="#br0" timeOffset="5450.881">932 538,'1'29,"-13"127,4-145,11-34,7 0,0 0,1 0,1 1,1 1,1 0,1 1,1 0,1 1,0 1,4-1,-21 18,1-1,-1 1,1 0,-1 0,1 0,0-1,-1 1,1 0,0 0,0 0,0 0,0 0,0 1,0-1,0 0,1 0,-1 1,0-1,0 0,0 1,1 0,-1-1,0 1,1 0,-1-1,0 1,1 0,-1 0,0 0,1 0,-1 0,0 0,1 1,-1-1,0 0,1 1,-1-1,0 1,0-1,1 1,-1 0,0-1,0 1,0 0,0 0,0 0,0 0,0 0,0 0,-1 0,1 0,0 0,0 0,-1 1,1-1,1 10,-1-1,0 0,-1 1,0-1,-1 1,0-1,0 0,-1 1,-1-1,0 1,-5 27,8-39,1 1,0 0,-1-1,1 1,-1 0,1 0,0-1,0 1,-1 0,1 0,0 0,-1 0,1 0,0 0,-1 0,1 0,0 0,0 0,-1 0,1 0,0 1,-1-1,1 0,0 0,-1 1,1-1,-1 0,1 1,-1-1,1 1,0-1,-1 1,1-1,-1 1,0-1,1 1,-1-1,1 1,-1 0,0-1,0 1,1 0,-1-1,0 1,0 0,0-1,0 1,1 0,-1-1,0 1,0 0,-1 0,1-1,0 1,0 0,0-1,0 1,-1 0,1-1,0 1,0 0,-1-1,1 1,-1-1,1 1,0-1,-1 1,1 0,-1-1,43-35,-21 12,-17 16,0 1,1 1,0-1,0 0,1 1,0 0,0 1,0-1,0 1,1 0,-1 1,1-1,0 1,0 1,3-1,-6 4,-1 1,1-1,-1 1,0 0,1 1,-1-1,0 1,0-1,-1 1,1 0,0 0,-1 0,0 0,0 0,0 1,0-1,0 1,-1-1,1 1,-1 0,0-1,0 1,-1 0,1 0,-1 0,1 0,-1 0,-1 0,2 7,-1-1,-1 1,0-1,0 1,-1-1,-1 0,1 0,-2 0,1 0,-2 1,-5 8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15.69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243 282,'-1'-4,"0"1,-1-1,1 1,-1 0,0 0,0 0,0 0,0 0,-1 0,1 1,-1-1,0 1,1 0,-1-1,0 1,0 0,-1 1,1-1,0 1,-1-1,1 1,-1 0,1 0,-1 0,1 1,-1-1,1 1,-1 0,0 0,1 0,-1 1,0-1,1 1,-1 0,1 0,-1 0,1 0,0 1,-1-1,1 1,0 0,0 0,0 0,0 0,1 1,-1-1,0 1,0 1,0 0,0 1,0 0,0 0,1 0,0 0,0 1,0-1,1 0,0 1,0-1,0 1,0 0,1-1,0 1,0-1,1 1,0 0,0-1,0 1,0-1,1 1,0-1,0 0,0 0,1 0,0 0,0 0,0-1,0 1,1-1,0 0,0 0,0 0,0 0,1-1,0 1,28 20,68 62,-97-83,-1 1,0 0,-1 0,1 0,0 0,-1 1,0-1,0 1,-1-1,1 1,-1 0,0-1,0 1,0 0,-1 0,0 0,0 0,0 0,0 0,-1-1,0 1,0 0,0 0,-2 2,-2-1,0 0,0 0,-1 0,0-1,0 0,-1-1,1 1,-1-1,0 0,0-1,-1 1,1-2,-1 1,1-1,-1 0,0 0,0-1,1 0,-1-1,0 0,-5 0,-1 1,7 0,1 0,0 0,0 0,-1-1,1 0,0 0,0 0,-1-1,1 0,0 0,0-1,0 0,0 0,0 0,0-1,1 0,-4-2,8 3,0 1,0-1,1 0,-1 0,1 1,-1-1,1 0,0 0,0 0,0 0,0 1,0-1,0 0,0 0,1 0,-1 0,0 1,1-1,0 0,-1 0,1 1,0-1,0 1,0-1,0 1,0-1,1 1,-1-1,0 1,0 0,2-1,13-15</inkml:trace>
  <inkml:trace contextRef="#ctx0" brushRef="#br0" timeOffset="262.532">553 424,'-9'47,"-4"22,1 3,2-11</inkml:trace>
  <inkml:trace contextRef="#ctx0" brushRef="#br0" timeOffset="498.66">497 141</inkml:trace>
  <inkml:trace contextRef="#ctx0" brushRef="#br0" timeOffset="1013.618">695 734,'153'-304,"-153"304,0 1,0-1,0 0,0 1,0-1,0 0,1 1,-1-1,0 0,0 1,0-1,1 0,-1 1,0-1,0 0,0 0,1 1,-1-1,0 0,1 0,-1 0,0 1,1-1,-1 0,0 0,1 0,-1 0,0 0,1 0,-1 0,0 0,1 1,-1-1,0 0,1 0,-1-1,0 1,1 0,-1 0,0 0,1 0,-1 0,0 0,1 0,-1-1,0 1,1 0,-1 0,0 0,1-1,-1 1,0 0,0 0,1-1,-1 1,0 0,0-1,0 1,1 0,-1-1,2 39,-2-35,4 138,-3-139,0 0,0 0,0 0,0 0,0 0,0 0,0 0,1 0,-1 0,1 0,0-1,-1 1,1-1,0 1,0-1,0 0,0 0,0 0,0 0,0 0,0 0,0-1,1 1,-1 0,0-1,0 0,1 0,-1 0,0 0,1 0,-1 0,0 0,1-1,-1 1,0-1,1 0,72-44,-71 41,0-1,-1 1,1-1,-1 0,0 0,0 0,0-1,-1 1,1-1,-1 1,-1-1,1 0,-1 0,0 1,0-5,-3-8</inkml:trace>
  <inkml:trace contextRef="#ctx0" brushRef="#br0" timeOffset="1360.141">1373 84,'-20'48,"-5"21,-4 3,2-1,7-7,7-11,4-9,5-7,3-5,6-3,3-2,-1-1,0 0,2-4,0-1,3-4,5-6,-1-3</inkml:trace>
  <inkml:trace contextRef="#ctx0" brushRef="#br0" timeOffset="2230.937">1429 705,'20'-7,"-1"0,0-2,-1 0,0-1,0-1,-1 0,0-2,-1 0,-1 0,0-2,-1 0,0 0,-1-1,-1-1,-1 0,0-1,-1 0,-1-1,4-11,-13 29,1-1,-1 1,1 0,-1 0,1 0,-1-1,0 1,1 0,-1 0,0-1,0 1,0 0,0-1,0 1,0 0,0 0,0-1,-1 1,1 0,-1 0,1-1,-1 1,1 0,-1 0,1 0,-1 0,0 0,0 0,1 0,-1 0,0 0,0 0,0 0,0 0,0 1,0-1,-1 0,1 1,0-1,0 1,0-1,-1 1,1 0,0-1,0 1,-1 0,1 0,0 0,-1 0,1 0,0 0,0 0,-1 1,1-1,0 0,0 1,-1-1,1 1,0-1,0 1,0 0,0-1,0 1,0 0,0 0,-10 8,0 1,1 0,0 0,1 1,0 1,1 0,1 0,-1 0,2 1,0 0,0 0,1 1,-1 8,4-16,-1-2,1 1,0 0,0-1,1 1,-1 0,1 0,0 0,1 0,-1 0,1 0,0 0,0 0,0 0,1 0,0 0,0-1,0 1,1 0,-1 0,1 0,0-1,0 1,1-1,0 0,-1 0,1 0,1 0,-1 0,0 0,1-1,0 0,0 0,0 0,0 0,0 0,1-1,1 1,3 0,0-1,1 0,-1-1,0 1,1-2,-1 1,0-1,1-1,-1 0,0 0,1-1,-1 0,0 0,0-1,0-1,-1 1,1-1,-1-1,0 1,3-3,4-4,1 0,-1-1,-1 0,0-1,-1-1,0 0,-1-1,-1 0,6-11,-12 18,-2 4,0-1,1 0,-2 0,1 0,0 0,-1 0,0-1,-1 1,1-1,-1 1,0-1,0 1,-1-1,1 0,-1 1,0-2,-1 7,1-1,0 0,0 0,-1 0,1 1,0-1,-1 0,1 0,-1 1,1-1,-1 0,1 1,-1-1,0 1,1-1,-1 1,0-1,1 1,-1-1,0 1,0 0,1-1,-1 1,0 0,0-1,0 1,1 0,-1 0,0 0,0 0,0 0,0 0,1 0,-1 0,0 0,0 0,0 1,1-1,-1 0,0 1,0-1,1 0,-1 1,0-1,0 1,1-1,-1 1,0-1,1 1,-1-1,1 1,-1 0,1-1,-1 1,1 0,-36 34,33-31,-1 0,1 0,0 0,0 0,0 1,0-1,1 1,-1 0,1 0,1 0,-1 0,1 0,0 0,0 0,0 0,1 1,-1-1,1 0,1 0,-1 0,1 1,0-1,0 0,0 0,1 0,0 0,0 0,0 0,0-1,1 1,0-1,0 1,0-1,0 0,1 0,0-1,-1 1,1-1,1 0,-1 0,7 0,0-2,0 0,0 0,0-1,0 0,0-1,0 0,0-1,0 0,0-1,0 0,-1 0,1-1,-1-1,0 0,-1 0,1-1,-1 0,0-1,0 0,-1 0,0-1,0 0,-1 0,0-1,6-9,83-171,-83 151,-12 37,-1 1,0-1,0 0,0 1,0-1,0 0,0 1,0-1,0 1,0-1,0 0,0 1,0-1,-1 1,1-1,0 1,0-1,-1 0,1 1,0-1,-1 1,1-1,0 1,-1 0,1-1,-1 1,1-1,-1 1,1 0,-1-1,1 1,-1 0,1-1,-1 1,1 0,-1 0,1 0,-1-1,0 1,1 0,-1 0,1 0,-1 0,0 0,1 0,-1 0,1 0,-1 1,0-1,1 0,-1 0,1 0,-1 1,1-1,-1 0,0 0,1 1,-1-1,1 1,0-1,-1 0,1 1,-1-1,-8 7,1 1,0-1,0 1,0 1,1-1,0 1,1 1,0-1,0 1,1 0,1 0,-1 1,2-1,-1 1,1 0,1 0,0 0,1 0,0 0,1 1,0-1,0 0,2 8,-2-7,-1-1,2 1,-1-1,2 0,-1 0,2 1,-1-1,2 0,-1-1,1 1,1-1,0 0,0 0,1 0,4 5,3 1,-1-2</inkml:trace>
  <inkml:trace contextRef="#ctx0" brushRef="#br0" timeOffset="2513.967">2529 592,'-19'38,"-11"23,-1 6,5-5,8-7,5-8,7-8,3-15,7-11,3-14,1-5</inkml:trace>
  <inkml:trace contextRef="#ctx0" brushRef="#br0" timeOffset="2800.609">2445 677,'29'0,"18"-5,8-1,-3 0,-4 1,-5 1,-16 2,-12 1</inkml:trace>
  <inkml:trace contextRef="#ctx0" brushRef="#br0" timeOffset="3060.102">2472 875,'29'-5,"15"-2,3 1,0-4,-8 1</inkml:trace>
  <inkml:trace contextRef="#ctx0" brushRef="#br0" timeOffset="3626.124">3094 197,'3'6,"0"-1,-1 1,0-1,0 1,0 0,-1 0,1 0,-1 0,-1 0,1 0,-1 0,0 0,-1 0,0 0,0 0,0 0,0-1,-1 1,0 1,-63 170,-6 0,70-175,0 0,1-1,-1 1,0 0,1 0,-1-1,1 1,-1 0,1 0,0 0,0 0,0 0,0-1,0 1,0 0,0 0,1 0,-1 0,1-1,0 1,-1 0,1 0,0-1,0 1,0-1,0 1,0-1,0 1,0-1,1 1,-1-1,0 0,1 0,-1 0,1 0,0 0,-1 0,1 0,0 0,-1-1,1 1,0-1,0 1,0-1,-1 0,1 1,0-1,0 0,0 0,21 2,0-1,1-1,-1-1,0 0,0-2,0-1,0-1,-1-1,0-1,2-1,15-13,-26 10</inkml:trace>
  <inkml:trace contextRef="#ctx0" brushRef="#br0" timeOffset="3884.267">2868 508,'39'0,"31"-5,9-2,-5 1,-14-4,-13 1,-9 0,-12-1,-10 0</inkml:trace>
  <inkml:trace contextRef="#ctx0" brushRef="#br0" timeOffset="4245.276">3432 0,'72'132,"-37"-70,-3 1,-2 1,8 31,-32-73,0-1,-2 0,0 1,-1 0,-1 0,-2 0,0 0,-1 0,-1 0,-1 0,-1 0,-1-1,-1 0,0 0,-2 0,-1-1,0 0,-1 0,-2-1,-12 17,12-23,-1 0,0-1,0 0,-1-1,-1-1,0 0,0-1,-1-1,0 0,-1-1,1-1,-1-1,0 0,-1-1,-1 0,-5-1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4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1807,'2'1,"0"1,0-1,-1 1,1-1,0 1,-1 0,1 0,-1-1,1 1,-1 0,0 0,0 1,0-1,0 0,0 0,0 0,-1 1,1-1,-1 0,1 1,-1-1,0 0,0 1,0-1,-1 1,2 0,30 236,-32 710,-15-864,11-78</inkml:trace>
  <inkml:trace contextRef="#ctx0" brushRef="#br0" timeOffset="1873.508">702 1892,'0'0,"1"0,-1 0,1 0,-1-1,1 1,-1 0,1-1,-1 1,1 0,-1-1,0 1,1-1,-1 1,0-1,1 1,-1 0,0-1,1 1,-1-1,0 0,0 1,0-1,0 1,0-1,1 1,-1-1,0 1,0-1,0 1,0-1,-1 0,1 1,0-1,0 1,0-1,0 1,0-1,-1 1,1-1,0 1,0-1,-1 1,1-1,0 1,-1 0,1-1,-1 1,1-1,-1 1,1 0,0-1,-1 1,1 0,-1 0,1-1,-1 1,0 0,53-5,-52 5,712 1,-611-12,-99 11,0 0,-1 0,1 0,0 0,-1 0,1 1,0-1,-1 0,1 1,0-1,-1 1,1-1,-1 1,1 0,-1 0,0 0,1 0,-1 0,0 0,1 0,-1 0,0 0,0 1,0-1,0 0,0 1,0-1,-1 1,1-1,0 1,-1-1,1 1,-1-1,1 1,-1 0,0-1,0 1,0 0,0-1,0 1,0 0,-2 74,2-76,-31 198,31 281,26-303,4-35,-40-12,5-105,6-23,-1 1,0-1,0 1,0-1,0 1,0-1,0 1,0-1,0 1,-1-1,1 1,-1-1,1 1,-1-1,0 1,1-1,-1 0,0 1,0-1,0 0,0 0,0 1,0-1,0 0,0 0,-1 0,1-1,0 1,0 0,-1 0,1-1,-1 1,1-1,-1 1,1-1,-1 1,1-1,-1 0,1 0,-1 0,1 0,-1 0,1 0,-1 0,1-1,-1 1,0 0,-221-28,-32 28,-55-57,118 53,174-2</inkml:trace>
  <inkml:trace contextRef="#ctx0" brushRef="#br0" timeOffset="4887.091">1040 904,'0'624,"-25"-481,9-58,20-80,-1-13</inkml:trace>
  <inkml:trace contextRef="#ctx0" brushRef="#br0" timeOffset="5582.611">1040 848,'-22'22,"-8"10,-1-2,-2-2,0-1,-21 12,8-1,91-26,187-15,-62-23,-66 1,-104 24,1 0,-1 1,0-1,0 0,0 0,0 1,0-1,0 0,0 0,0 0,0 1,0-1,0 0,-1 0,1 1,0-1,0 0,-1 0,1 1,-1-1,1 0,0 1,-1-1,1 1,-1-1,0 1,1-1,-1 0,1 1,-1 0,0-1,1 1,-1-1,0 1,1 0,-1 0,0-1,0 1,0 0,1 0,-1 0,0 0,0 0,1 0,-1 0,0 0,0 0,0 0,1 0,-1 1,-158-50,142 40,-1-1,1-1,1-1,0 0,0-1,2-1,-1-1,4 2</inkml:trace>
  <inkml:trace contextRef="#ctx0" brushRef="#br0" timeOffset="6302.241">1662 86,'0'0,"0"1,0-1,0 1,0-1,0 1,0-1,0 1,0-1,0 1,0-1,0 1,0-1,-1 1,1-1,0 1,0-1,0 1,-1-1,1 1,0-1,-1 0,1 1,0-1,-1 1,1-1,-1 0,1 1,-1-1,1 0,0 0,-1 1,1-1,-1 0,1 0,-1 0,1 0,-1 0,0 1,1-1,-1 0,1 0,-1 0,1 0,-1-1,1 1,-1 0,1 0,-1 0,1 0,-1 0,1-1,-1 1,1 0,-1 0,1-1,0 1,-1 0,1-1,-1 1,1 0,0-1,-1 1,1-1,0 0,-9 166,11-112,26 163,-27-197,-1 0,0 0,-2 0,0 0,-1 0,-1 0,-1-1,-1 1,0-19,4-11</inkml:trace>
  <inkml:trace contextRef="#ctx0" brushRef="#br0" timeOffset="6589.118">1549 114,'28'-9,"20"-9,6-1,-1 3,-5 4,-6 0,-5 1,-4 3,-3 2,-2 3,-5 7,-7 7,-11 1,-6 0</inkml:trace>
  <inkml:trace contextRef="#ctx0" brushRef="#br0" timeOffset="6837.472">1577 452,'38'-9,"27"-9,8 0,-4 2,-14-1,-11 3,-14 3</inkml:trace>
  <inkml:trace contextRef="#ctx0" brushRef="#br0" timeOffset="7333.96">2170 481,'-193'120,"192"-120,0 1,0-1,0 0,0 1,0-1,1 1,-1 0,0-1,0 1,0 0,0-1,1 1,-1 0,0 0,1 0,-1 0,1 0,-1-1,1 1,-1 0,1 0,0 0,-1 0,1 1,0-1,0 0,0 0,0 0,0 0,0 0,0 0,0 0,0 0,0 0,1 0,-1 0,0 0,1 0,-1 0,1 0,-1 0,1 0,-1 0,1 0,0-1,-1 1,1 0,0 0,0-1,-1 1,1 0,0-1,0 1,0-1,1 1,57 19,24 16,-81-34,1 0,-1 1,0-1,-1 1,1-1,0 1,-1 0,0 0,1 0,-1 0,0 0,-1 0,1 0,0 0,-1 0,0 0,1 0,-1 0,-1 0,1 1,0-1,-1 0,1 0,-1 0,0 0,0 0,0 0,-1 0,1-1,-1 1,1 0,-1-1,0 1,0-1,-1 1,-2 4,0-1,0 0,-1-1,0 1,0-1,0 0,0 0,-1-1,0 0,0 0,0-1,-1 0,-5 2,-56-9,51-3</inkml:trace>
  <inkml:trace contextRef="#ctx0" brushRef="#br0" timeOffset="11307.305">786 3162,'18'56,"-12"-13,-1 0,-1 0,-3 0,-4 40,1 3,2 551,-17-675,13 23,0 0,-1 0,-1 0,0 1,-1 0,-1 0,0 0,0 1,-1 1,-1-1,-1 2,1-1,-2 1,1 1,-1 0,-1 1,-5-3,-91-47,58 37,77 12,232-18,-179 15,-62 9,0 0,0 1,1 1,-1 1,1 0,-1 2,1-1,-1 2,1 1,11 3,43 26,-71-32,1 1,-1 0,1 0,-1 0,0 0,1 1,-1-1,0 0,0 1,0-1,0 0,0 1,0-1,0 1,0-1,-1 1,1 0,-1-1,1 1,-1 0,0-1,1 1,-1 0,0 0,0-1,0 1,-1 0,1 0,0-1,-1 1,1 0,-1-1,1 1,-1-1,0 1,1 0,-1-1,0 0,0 1,0-1,0 1,-1-1,-8 10,-2 0,1-1,-1 0,-1 0,0-2,0 1,-1-2,-10 5,-51 32,-83 64,139-97</inkml:trace>
  <inkml:trace contextRef="#ctx0" brushRef="#br0" timeOffset="15408.943">25 4403,'-14'85,"3"28,13-104,30 106,-30-111,-1-1,1 0,0 0,0 0,0-1,0 1,1 0,-1-1,1 0,0 1,-1-1,1 0,0 0,0-1,0 1,0-1,1 1,-1-1,0 0,1 0,-1 0,1-1,-1 1,1-1,-1 0,1 0,-1 0,1 0,-1-1,0 0,1 1,-1-1,8-5,0 1,0-2,-1 1,0-1,0-1,-1 0,0 0,-1-1,1 0,-2 0,1-1,-1 0,-1-1,0 1,0-1,3-11,1 4,34-78,-37 133,9 80,-14-113,0 0,-1 0,1-1,1 1,-1-1,0 0,1 0,0 0,0 0,0 0,0 0,0-1,0 1,1-1,-1 0,1 0,-1 0,1-1,0 1,0-1,0 0,0 0,0 0,0 0,0-1,0 0,0 0,1 0,4-2,0-1,0 1,-1-2,1 1,-1-1,1-1,-1 1,0-2,-1 1,0-1,1 0,-2 0,1-1,-1 0,0 0,0 0,-1-1,0 0,-1 0,1 0,-1-1,-1 1,0-1,0 0,-1 0,0 0,0-1,-1 1,0-4,-5-58,-2 59</inkml:trace>
  <inkml:trace contextRef="#ctx0" brushRef="#br0" timeOffset="20385.033">1520 3191,'0'791,"-27"-633,3-193,14 21,0-1,-1 1,-1 0,0 1,-1 1,0 0,-1 1,0 0,-1 1,0 0,-1 2,-4-2,18 9,0 1,0 0,0-1,0 1,1-1,-1 1,0-1,0 0,0 0,1 0,-1 0,0 0,1 0,-1 0,1-1,-1 1,1-1,0 1,0-1,-1 1,1-1,0 0,0 1,1-1,-1 0,0 0,1 0,-1 0,1 0,-1 0,1 0,0 0,0 0,0 0,0 0,0 1,0-1,1 0,-1 0,1 0,-1 0,1 0,0 0,-1 0,1 1,0-1,0 0,0 1,1-1,-1 0,0 1,1 0,-1-1,1 1,133-43,124 28,-101-10,-157 27,0 0,-1 0,1 0,0 0,-1 0,1 0,-1 0,0 0,1 0,-1 0,0 0,1 1,-1-1,0 0,0 0,0 0,0 0,0 0,0 1,-1-1,1 0,0 0,-1 0,1 0,0 0,-1 0,0 0,1 0,-1 0,1 0,-1 0,0 0,0 0,1 0,-1-1,0 1,0 0,0 0,0-1,0 1,0-1,0 1,0-1,0 1,0-1,-1 0,1 0,0 1,-1 1,-207 156,136-109,-8 15,66-53</inkml:trace>
  <inkml:trace contextRef="#ctx0" brushRef="#br0" timeOffset="20891.038">1463 4545,'-4'-9,"-2"1,4 7,4 8,0 8,1 6,-1 5,0 2,-1 1,0 1,-1 0,0-1,-5 0,-1 0,0 0,1-1,1-9,2-8</inkml:trace>
  <inkml:trace contextRef="#ctx0" brushRef="#br0" timeOffset="21260.673">1323 4545,'16'-18,"1"1,1 1,1 0,1 2,-1 0,2 1,0 1,1 1,6-2,-19 8,0 0,0 1,0 1,0-1,1 2,-1-1,1 1,0 0,0 1,-1 1,1-1,0 1,0 1,0 0,0 0,-1 1,1 0,-1 1,1 0,-1 1,0 0,0 0,0 1,-1 0,5 3,-11-5,0 0,1-1,-2 1,1 0,0 0,-1 0,1 1,-1-1,0 0,0 1,0-1,0 0,-1 1,1-1,-1 1,0-1,0 1,0-1,-1 1,1-1,-1 1,0-1,0 0,0 1,0-1,-1 0,1 0,-1 0,0 0,0 0,0 0,0 0,0 0,-3 1,-95 79,-8-46,67-32,27-9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0,-15 0,-11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29,'43'-5,"20"-1,3 0,-5 1,-7 2,-9 0,-12 2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30,'-312'0,"172"31,138-31,0 0,1 0,-1 1,0-1,1 1,-1-1,1 1,-1 0,1 0,-1-1,1 1,-1 0,1 0,0 0,-1 1,1-1,0 0,0 0,0 1,0-1,0 1,0-1,0 1,1-1,-1 1,1 0,-1-1,1 1,-1-1,1 1,0 0,0 0,0-1,0 1,0 0,0-1,0 1,0 0,1-1,-1 1,1 0,-1-1,1 1,0 0,0-1,-1 0,1 1,0-1,0 1,1-1,-1 0,0 0,1 1,15 10,1-1,1-1,0 0,0-1,1-1,0-1,0-1,1-1,20 3,-6 0,-34-8,0-1,0 1,0 0,0 0,0 0,0 0,0 0,1 0,-1 0,0 0,0 0,0 1,0-1,0 0,0 1,0-1,0 1,0-1,0 1,0-1,0 1,0 0,-1-1,1 1,0 0,0 0,-1 0,1 0,0 0,-1-1,1 1,-1 0,1 0,-1 0,0 0,1 1,-1-1,0 0,0 0,1 0,-1 0,0 0,0 0,0 0,-1 0,1 0,0 1,0-1,0 0,-1 0,1 0,-1 0,1 0,-1 0,1 0,-1 0,0-1,1 1,-1 0,0 0,0 0,-10 8,0-1,-1 0,-1 0,1-1,-1-1,0 0,-1-1,-5 1,-26 12,-152 88,191-104,0 1,1-1,0 1,0 1,0-1,0 1,0 0,1 0,-1 0,1 1,0-1,1 1,-1 0,1 0,0 0,0 1,0-1,1 1,0 0,0 0,0-1,1 1,0 0,0 0,1 0,-1 1,2 4,-1-7,0 0,1-1,0 1,0 0,0-1,0 1,0-1,1 1,0-1,0 0,0 1,0-1,0 0,0 0,1-1,0 1,-1 0,1-1,0 0,0 1,0-1,1 0,-1-1,0 1,1 0,-1-1,1 0,-1 0,1 0,1 0,117 7,-108-8,15-3,-1 0,1-2,-1-2,0 0,20-9,-25 8</inkml:trace>
  <inkml:trace contextRef="#ctx0" brushRef="#br0" timeOffset="436.246">962 30,'-49'129,"40"-104,1 1,2 1,0-1,2 1,1 0,1 1,2-1,0 0,1-14,-2 0,0 0,0 0,-1-1,0 1,-1 0,-1-1,0 0,-4 8,8-20,0 1,0-1,0 1,0-1,0 1,0-1,0 1,-1-1,1 1,0-1,0 1,0-1,-1 0,1 1,0-1,-1 1,1-1,0 0,-1 1,1-1,0 1,-1-1,1 0,-1 0,1 1,-1-1,1 0,-1 0,1 0,0 1,-1-1,1 0,-1 0,0 0,1 0,-1 0,1 0,-1 0,1 0,-1 0,1 0,-1 0,1 0,-1-1,1 1,-1 0,1 0,0 0,-1-1,1 1,-1 0,1-1,-1 1,1 0,0-1,-1 1,1 0,0-1,-1 1,1-1,0 1,0-1,-1 1,1 0,0-1,0 1,0-1,0 1,0-1,-5-14</inkml:trace>
  <inkml:trace contextRef="#ctx0" brushRef="#br0" timeOffset="717.481">849 1,'28'5,"20"1,7 0,-2-1,-5-6,-6-3,-5-1,-5 0,-6 7,-14 2,-13 5,-7 2</inkml:trace>
  <inkml:trace contextRef="#ctx0" brushRef="#br0" timeOffset="970.681">821 368,'33'0,"22"-5,5-1,-2 0,-7 1,-12 2</inkml:trace>
  <inkml:trace contextRef="#ctx0" brushRef="#br0" timeOffset="2101.653">1244 481,'-6'17,"0"1,1 0,1 0,1 0,0 1,1-1,1 1,1 0,2 11,-3-29,1 1,0 0,-1-1,1 1,0 0,0 0,0-1,1 1,-1 0,0-1,1 1,-1 0,1-1,-1 1,1 0,0-1,0 1,-1-1,1 1,0-1,1 0,-1 1,0-1,0 0,0 0,1 0,-1 0,1 0,-1 0,1 0,-1 0,1 0,-1-1,1 1,0-1,-1 1,1-1,0 0,-1 0,1 1,0-1,0 0,-1-1,1 1,0 0,-1 0,1-1,0 1,-1-1,1 1,0-1,-1 0,2 0,12-11,0 0,0-1,-2-1,1 0,-2-1,0 0,0-1,4-10,6-6,-21 31,-1 0,0 0,0 0,0 1,1-1,-1 0,0 0,1 0,-1 1,1-1,-1 0,1 1,-1-1,1 0,-1 1,1-1,0 0,-1 1,1-1,0 1,-1-1,1 1,0 0,0-1,0 1,-1 0,1-1,0 1,0 0,0 0,0 0,0 0,-1 0,1 0,0 0,0 0,0 0,0 0,0 0,-1 1,1-1,0 0,0 1,0-1,-1 0,1 1,0-1,0 1,-1-1,1 1,-1 0,1-1,0 1,-1 0,1-1,-1 1,1 0,-1 0,0-1,1 1,-1 0,0 0,1 0,-1-1,0 1,0 0,0 0,0 0,0 0,10 63,-12 198,2-253,-1-1,0 1,0-1,-1 1,0-1,0 0,-1 0,0 0,-1 0,0-1,0 1,-1-1,1 0,-1 0,-1 0,0-1,0 0,0 0,0-1,-1 1,0-1,0-1,-1 1,1-1,-1-1,0 1,0-1,0-1,-2 1,7-2,1 0,-1-1,1 1,-1-1,1 1,-1-1,0 0,1 0,-1 0,1 0,-1-1,0 1,1-1,-1 0,1 1,-1-1,1 0,0 0,-1-1,1 1,0 0,0-1,0 1,0-1,0 0,0 0,0 0,1 0,-1 0,1 0,-1 0,1 0,0-1,0 1,0-1,0 1,0 0,1-1,-1 0,1 1,-1-1,1 1,0-1,0 1,0-1,0 0,1 1,-1-1,1-1,2-12,0 0,1 0,1 0,0 0,2 1,-1 0,2 0,0 0,0 1,2 0,0 1,0 0,1 1,3-2,18-27,-13 19,-3 5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12,'-25'190,"-30"45,40-201,17-64,10-17,2 1,2 0,2 1,2 1,2 1,20-29,-42 70,1 0,0-1,-1 1,1 0,0 0,0 0,0-1,0 1,1 0,-1 0,0 1,1-1,0 0,-1 0,1 1,0-1,0 1,0-1,0 1,0 0,0 0,0 0,0 0,1 0,-1 0,0 1,1-1,-1 1,0-1,1 1,-1 0,1 0,-1 0,0 0,1 1,-1-1,0 1,1-1,-1 1,0 0,1 0,-1 0,0 0,0 0,0 0,0 1,0 0,3 5,0 1,-1 0,0 0,0 0,-1 0,0 1,0-1,-1 1,-1 0,1 0,-1 8,5 18,-2-11,18 45,6-87,16-48,106-132,-150 197,0 0,1 0,-1 0,1 0,-1 0,1 0,-1 0,1 1,0-1,-1 0,1 0,0 0,0 1,-1-1,1 0,0 1,0-1,0 1,0-1,0 1,0-1,0 1,0 0,0-1,0 1,0 0,0 0,0 0,0 0,0 0,0 0,0 0,1 0,-1 0,0 1,0-1,0 0,0 1,0-1,0 0,0 1,-1 0,1-1,0 1,0-1,0 1,0 0,-1 0,1-1,0 1,-1 0,1 0,0 0,-1 0,1 0,-1 0,8 246,-6-242,-1 1,1-1,-1 1,-1 0,1 0,-1-1,0 1,-1 0,1 0,-1-1,0 1,0 0,-1-1,-1 3,-5 7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0,'-9'16,"-4"2,1 1,0 0,2 1,0 1,2 0,0 0,1 0,1 1,1 0,1 0,0 18,3-37,1 0,-1-1,1 1,0 0,0 0,0 0,1-1,-1 1,1 0,-1 0,1-1,0 1,0 0,0-1,0 1,1-1,-1 1,1-1,-1 0,1 0,0 0,0 0,0 0,0 0,0 0,0 0,1-1,-1 1,1-1,-1 0,1 0,-1 0,1 0,0 0,-1 0,1-1,0 1,0-1,-1 0,1 0,1 0,10-6,1-1,-1-1,-1 0,0-1,0 0,0-1,-1-1,-1 1,0-2,0 0,-1 0,-1-1,0 0,4-9,20-23,21-14,-53 58,0 1,-1-1,1 1,0 0,-1-1,1 1,0 0,0 0,-1 0,1-1,0 1,0 0,-1 0,1 0,0 0,0 0,-1 0,1 0,0 1,0-1,-1 0,1 0,0 1,0-1,-1 0,1 1,0-1,-1 0,1 1,-1-1,1 1,0-1,-1 1,1 0,-1-1,1 1,-1-1,0 1,1 0,-1 0,0-1,1 1,-1 0,0-1,0 1,0 0,1 0,-1-1,0 1,0 0,0 0,0 0,4 47,-4-44,24 232,-24 101,1-327,-1 0,0 0,0 0,-1 0,0 0,-1 0,0 0,0 0,-1 0,0-1,-1 1,0-1,-1 0,0 0,0-1,-1 1,0-1,0 0,-1-1,0 1,0-2,-1 1,0-1,0 0,-1 0,1-1,-1 0,0-1,-1 0,1 0,-7 1,10-3,1-1,-1 0,0 0,0 0,0-1,0 0,0 0,1 0,-1-1,0 0,0 0,0 0,1-1,-1 0,1 0,-1 0,1-1,0 1,0-1,0-1,0 1,0-1,1 0,0 0,0 0,0 0,0-1,0 0,1 0,0 0,0 0,1 0,-1-1,0-2,0-12,0 0,1-1,2 1,0 0,1-1,1 1,1 0,1-2,3-8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1,'0'5,"5"1,1-5,0 3,-1 4,-2 7,0 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1,'-10'9,"-3"9,6 0,3-7,8-5,8-4,1-7,-5 2,-10 1,-4 7,-6 1,0 5,1 1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19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0,'10'19,"2"17,1 6,-3 1,-4-2,-6-8,-4-10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7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0 197,'6'4,"0"0,-1-1,2 0,-1 0,0 0,1-1,-1 0,1 0,-1-1,1 0,0 0,0 0,0-1,0 0,35 5,23 5,2-2,-1-4,1-2,6-4,-51 2,-10 0</inkml:trace>
  <inkml:trace contextRef="#ctx0" brushRef="#br0" timeOffset="300.022">0 395,'29'5,"28"1,11 0,1-5,-4-4,-5-1,-8 0,-7 1,-7 0,-5 2,-3 0,-3 1,-4 0</inkml:trace>
  <inkml:trace contextRef="#ctx0" brushRef="#br0" timeOffset="833.206">339 0,'16'13,"0"-1,1 0,1-2,-1 0,2-1,-1 0,1-2,0 0,5 0,50 21,-66-27,-1 1,0 0,0 0,0 1,0 0,-1 0,1 1,-1 0,0 0,0 0,0 1,0 0,-1 0,0 0,0 0,0 1,-1 0,1 0,-2 1,1-1,-1 1,0 0,0-1,0 1,-1 1,-1-1,1 0,-1 0,0 6,-3-3,-1-1,-1 0,0 1,0-1,-1-1,0 1,0-1,-1 1,0-2,-1 1,0-1,0 0,0 0,-1-1,0 0,0 0,0-1,-1 0,-6 3,-27 21,-175 109,204-128,6-3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9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0,'-11'173,"-44"135,17-154,17-75,19-75,3-4</inkml:trace>
  <inkml:trace contextRef="#ctx0" brushRef="#br0" timeOffset="481.378">437 85,'-250'172,"247"-171,0 0,0 1,0 0,1-1,-1 1,0 0,1 0,0 1,-1-1,1 0,0 1,0 0,0-1,0 1,1 0,-1 0,1 0,0 0,0 0,0 0,0 0,0 0,1 1,-1-1,1 0,0 0,0 1,0-1,1 0,-1 0,1 1,-1-1,1 0,0 0,0 0,1 0,-1 0,1 0,-1 0,1-1,0 1,0 0,1 0,235 181,-210-153,-19-24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0,-7 4,-13 3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3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0,'-14'14,"0"0,1 2,1-1,1 1,0 1,1 0,0 1,2 0,0 0,1 1,1-1,0 2,2-1,0 1,1-1,1 5,0 12,1 0,2 0,2 1,1-1,7 29,-7-50,0 0,1-1,0 1,1-1,1-1,0 1,1-1,0 0,1-1,0 0,1 0,1-1,0 0,0-1,2 0,35 15,-29-23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4,'0'0,"0"0,1-1,-1 1,1-1,-1 1,1 0,-1 0,1-1,-1 1,1 0,-1 0,1 0,-1-1,1 1,0 0,-1 0,1 0,-1 0,1 0,-1 0,1 0,0 0,-1 0,1 1,-1-1,1 0,-1 0,1 0,-1 1,1-1,-1 0,1 1,-1-1,1 0,-1 1,1-1,-1 0,0 1,1-1,-1 1,0-1,1 1,-1-1,0 1,0-1,1 1,-1-1,0 1,0-1,0 1,0 0,0-1,0 1,0-1,0 1,0-1,0 1,0 0,0 0,6 39,-6-39,-1 28,-1-1,-2 1,0-1,-2 0,-1 0,-1 0,-11 22,-11 44,24-77,5-15,0-1,-1 1,1-1,0 1,1-1,-1 1,0-1,0 1,1 0,-1-1,1 1,-1 0,1 0,0 0,-1-1,1 1,0 0,1 0,-1 0,0-1,0 1,1 0,-1 0,1-1,-1 1,1 0,0-1,0 1,-1 0,1-1,0 1,1-1,-1 0,0 1,0-1,1 0,-1 0,0 0,1 1,0-1,14 2,0-1,0 0,0-2,0 0,0 0,0-2,0 0,0 0,0-2,3-1,-1 3,-4 3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0 424,'5'0,"11"0,8 0,4 0,3 0,0-4,0-3,0 1,-6 2</inkml:trace>
  <inkml:trace contextRef="#ctx0" brushRef="#br0" timeOffset="467.069">537 114,'-80'218,"52"-154,18-44,0 1,2 0,0 0,1 1,1 0,2 0,0 0,1 1,0 10,3-30,0-1,0 0,1 1,-1-1,0 0,1 0,0 0,-1 1,1-1,0 0,0 0,0 0,0 0,0 0,1 0,-1-1,1 1,-1 0,1-1,-1 1,1-1,0 1,0-1,0 0,0 0,0 0,0 0,0 0,0 0,0-1,1 1,-1-1,0 1,0-1,1 0,-1 0,0 0,1 0,92-17,-75 11,23-9,-25 8</inkml:trace>
  <inkml:trace contextRef="#ctx0" brushRef="#br0" timeOffset="785.006">763 538,'-3'13,"1"-8,0 1,0 0,0-1,1 1,0 0,0 0,1 0,-1 0,1 0,1 0,-1 0,1 0,0 0,0-1,1 1,-1 0,2-1,-1 1,0-1,1 1,3 4,0-9,-1 0,1 0,0-1,0 1,0-1,-1-1,1 1,0-1,0 0,-1 0,1 0,0-1,-1 0,1 0,-1-1,0 1,0-1,0 0,0-1,-1 1,1-1,-1 0,0 0,0 0,1-1,-1 2,-1 1,1-1,-1 0,1 0,-1 0,0 0,0-1,0 1,-1-1,1 1,-1-1,0 0,0 0,0 0,0-1,-1 1,0 0,0 0,0-1,0 1,-1-1,0 1,1-1,-2 1,1-1,0 1,-1-1,0 1,0 0,0-1,-1 1,0 0,1 0,-2 0,-2 2,-1 0,0 0,0 1,0-1,0 2,0-1,0 1,0 0,-1 0,1 0,0 1,0 0,0 0,0 1,0-1,0 1,1 1,-1-1,1 1,-1 0,1 0,0 1,0-1,-3 4,-12 8</inkml:trace>
  <inkml:trace contextRef="#ctx0" brushRef="#br0" timeOffset="1197.809">1017 1,'15'8,"0"0,0 1,-1 0,0 1,0 1,-1 1,-1-1,0 2,0 0,-1 0,-1 1,-1 0,0 1,0 0,-2 1,0-1,0 2,-2-1,0 0,-1 1,0 0,-1 1,0 7,0 0,-2 0,0-1,-2 1,-1 0,0 0,-2-1,-1 1,-1-1,-1 0,-2-1,0 0,-3 5,-3-10,0-1,-1 0,0-1,-2-1,0-1,0 0,-2-2,1 0,-22 9,32-15,-16 8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1 226,'19'0,"16"0,7 0,1 0,-2 0,-4 0,-2 0,-3 0,-7-5,-12-1,-9 0</inkml:trace>
  <inkml:trace contextRef="#ctx0" brushRef="#br0" timeOffset="278.844">198 1,'-5'33,"-1"22,0 5,1-3,-3-5,-1-8,2-6,1-4,3-4,1-2,1-1,1-5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1 449,'14'0,"15"0,6 0,3 0,0 0,-3 0,-1 0,-3 0,-5-5,-4-1,-5-5,-5 0</inkml:trace>
  <inkml:trace contextRef="#ctx0" brushRef="#br0" timeOffset="256.044">85 252,'-5'38,"-2"23,1 5,1-3,2-8,0-14</inkml:trace>
  <inkml:trace contextRef="#ctx0" brushRef="#br0" timeOffset="1488.492">536 111,'-11'17,"6"2,0 0,1 0,1 0,1 1,1-1,0 1,2-1,2 18,-2-15,1 0,1 0,1-1,0 1,2-1,1 1,0-2,2 1,0-1,2 1,-9-18,1 0,-1 0,1 0,-1 0,1 0,0-1,0 1,0-1,0 0,0 0,1 0,-1 0,0-1,1 1,0-1,-1 0,1 0,0 0,-1-1,1 1,0-1,0 0,0 0,-1 0,1 0,0-1,0 0,-1 0,1 0,0 0,-1 0,4-2,1-1,0 0,-1 0,1-1,-1 1,0-2,0 1,-1-1,1 0,-1-1,-1 1,1-1,-1 0,4-8,52-96,-59 111,0-1,1 1,-1 0,0 0,1 0,-1 1,0-1,1 0,-1 1,0-1,1 1,-1 0,0 0,0 0,0 0,0 0,0 0,0 1,0-1,0 1,0-1,-1 1,1 0,0 0,-1-1,0 1,1 0,-1 0,0 1,0-1,0 0,0 0,-1 0,1 1,-1-1,1 0,-1 3,5 4,-2-3,0 0,1 0,-1-1,1 0,0 0,0 0,1 0,-1 0,1-1,0 0,0 0,1 0,-1-1,1 1,0-2,0 1,0 0,0-1,0 0,0-1,1 1,-1-1,1 0,-1-1,1 0,-1 0,1 0,-1-1,1 0,-1 0,0 0,1-1,-1 0,0 0,0-1,0 0,0 0,-1 0,1-1,-1 1,0-2,0 1,0 0,-1-1,4-3,0-6,-1 0,0 0,-1-1,-1 0,0 0,-1-1,-1 1,0-1,-1 1,-1-1,0 0,-1-4,27-207,-27 200,0 3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38,'5'24,"1"27,0 10,-1-1,-2-6,-1-7,-1-6,-5-7,-2-3,0-2,1-2,1 0,2 0,-5-5,0-6</inkml:trace>
  <inkml:trace contextRef="#ctx0" brushRef="#br0" timeOffset="403.454">0 38,'1'0,"25"-9,0 2,1 0,-1 2,1 1,0 1,1 1,-1 2,0 1,0 0,0 3,0 0,3 2,-25-4,0 0,0 1,0-1,-1 1,1 0,-1 0,1 1,-1 0,0-1,-1 1,1 0,-1 1,1-1,-1 1,-1-1,1 1,-1 0,0 0,0 0,0 0,0 1,-1-1,0 0,0 1,-1-1,1 1,-1-1,0 1,-1-1,1 0,-1 1,0-1,-1 0,1 1,-1-1,0 0,0 0,-1 0,1 0,-1-1,0 1,-1-1,1 0,-1 0,1 0,-1 0,-2 1,-5 3,0-1,0 0,0-1,-1 0,0-1,0 0,0-1,-1 0,0-1,1 0,-1-1,0-1,0 0,0-1,-1 0,1-1,0 0,1-1,-1-1,-5-1,0-3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5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30,'0'-5,"5"-1,6 0,7 1,4 1,3 2,3 1,1 0,1 1,-1 0,0 1,0-1,0 0,-1 0,-4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19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0,'-14'19,"-5"7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6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54,'43'-5,"14"-6,3-2,-5 2,-6 3,-12 2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9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0,'1'43,"-13"169,-23-24,60-229,-13 3,2 0,1 1,2 1,2 0,1 1,1 2,5-4,-25 35,0 0,0 0,0 0,0 0,1 0,-1 0,1 0,-1 1,1-1,0 1,-1-1,1 1,0-1,0 1,0 0,0 0,0 0,0 0,0 0,0 1,1-1,-1 1,0-1,0 1,1 0,-1 0,0 0,1 0,-1 0,0 0,0 1,1-1,-1 1,0-1,0 1,0 0,0 0,0 0,0 0,0 0,0 1,0-1,0 1,-1-1,1 1,-1-1,1 1,-1 0,1 0,-1 0,1 2,1 8,0-1,-1 1,0 0,-1 1,0-1,-1 0,0 0,-3 12,3 49,0-73,1 1,-1-1,1 1,-1-1,1 1,-1-1,1 1,0-1,-1 1,1-1,0 0,-1 1,1-1,0 0,0 0,-1 1,1-1,0 0,0 0,0 0,-1 0,1 0,0 0,0 0,-1 0,1 0,0-1,0 1,-1 0,1 0,0-1,0 1,-1 0,1-1,0 1,-1-1,1 1,-1-1,1 1,-1-1,1 0,-1 1,1-1,-1 1,1-1,-1 0,0 0,1 1,-1-1,0 0,0 1,1-1,-1 0,0 0,0 0,0 1,0-1,0 0,0 0,0 1,0-1,0 0,-1 0,24-34,1 1,2 2,1 0,2 2,29-24,-58 53,1-1,0 1,0 0,-1-1,1 1,0 0,0 0,0 0,0 0,1 0,-1 0,0 0,0 0,0 0,1 0,-1 1,1-1,-1 1,0-1,1 1,-1-1,1 1,-1 0,1 0,-1 0,1 0,-1 0,1 0,-1 0,1 0,-1 0,1 1,-1-1,1 1,-1-1,1 1,-1-1,0 1,1 0,-1 0,0 0,0 0,0 0,0 0,1 0,-1 0,0 0,2 13,-1-1,0 1,-1-1,0 1,-1 0,0 0,-1-1,-1 1,0-1,-3 10,-28 176,33-181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10,'-45'225,"44"-223,0 0,0 0,0 0,1 1,-1-1,1 0,0 0,-1 1,1-1,0 0,0 1,1-1,-1 0,0 0,1 1,-1-1,1 0,0 0,0 0,0 1,0-1,0 0,0-1,0 1,1 0,-1 0,1 0,-1-1,1 1,0-1,0 1,-1-1,1 0,0 0,0 1,1-1,-1-1,0 1,0 0,0-1,0 1,1-1,-1 1,0-1,1 0,-1 0,0 0,0 0,1-1,-1 1,0 0,0-1,1 0,-1 1,0-1,0 0,0 0,2-1,131-125,-103 91,61-83,-93 118,0 0,0 0,1 0,-1 0,0 0,1 0,-1 0,1 0,-1 1,1-1,-1 0,1 0,0 0,-1 1,1-1,0 0,0 1,-1-1,1 0,0 1,0-1,0 1,0 0,0-1,0 1,0 0,0-1,0 1,0 0,0 0,0 0,0 0,0 0,0 0,0 0,0 0,0 0,0 1,0-1,0 0,0 1,-1-1,1 0,0 1,0-1,0 1,0 0,0-1,-1 1,1-1,0 1,-1 0,1 0,0 0,-1-1,1 1,-1 0,1 0,7 122,-7-24,23 161,-24-214,-11 119,9-158,1-1,-1 0,-1 0,1 0,-1 0,0 0,0-1,-1 1,0-1,0 0,0 0,0 0,-1-1,0 1,0-1,0 0,0-1,-1 1,1-1,-1 0,0 0,0-1,-4 2,6-3,1 1,-1-1,0 1,0-1,0 0,0-1,0 1,1-1,-1 0,0 1,0-2,0 1,0 0,0-1,0 0,0 0,0 0,0 0,1-1,-1 1,1-1,-1 0,1 0,-1 0,1-1,0 1,0-1,0 0,1 1,-1-1,1-1,-1 1,1 0,0-1,0 1,-1-3,-1-7,0-1,1 0,1 0,0 0,1 0,0 0,1 0,1 0,0 0,1 0,0 0,1 0,2-3,-2 4,2-18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0,'0'10,"0"7,-4 7,2-2,-2-4,-2 0,2-4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0,'5'0,"2"5,-6 2,-2 4,-2 5,0 4,1-5,0-10,1-7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359 171,'-245'479,"131"-304,427-677,-258 419,5 3,60-64,-120 143,1 0,-1 0,0 1,0-1,1 0,-1 1,0-1,1 0,-1 0,1 1,-1-1,1 1,-1-1,1 1,-1-1,1 1,0-1,-1 1,1-1,0 1,-1-1,1 1,0 0,-1 0,1-1,0 1,0 0,0 0,-1 0,1 0,0 0,0 0,-1 0,1 0,0 0,0 0,0 0,-1 0,1 1,0-1,0 0,-1 1,1-1,0 0,-1 1,1-1,-1 1,1-1,0 1,-1-1,1 1,-1 0,1-1,-1 1,1 0,-1-1,0 1,1 0,-1-1,0 1,0 0,1 0,-1-1,0 1,0 0,0 0,0 0,0 57,-2-40,-10 61,3 1,4 0,4 67,45 8,-27-110,-16-44,0-1,0 1,-1 0,1 1,0-1,-1 0,1 0,-1 0,1 0,-1 0,0 0,1 1,-1-1,0 0,0 0,0 0,0 1,0-1,0 0,0 0,0 1,-1-1,1 0,0 0,-1 0,1 0,-1 1,1-1,-1 0,0 0,1 0,-1 0,0 0,0 0,1 0,-1-1,0 1,0 0,0 0,0-1,0 1,0-1,-1 1,1-1,0 1,0-1,0 1,0-1,-1 0,1 0,0 0,0 0,-1 0,1 0,0 0,0 0,0 0,-1 0,1-1,0 1,0 0,0-1,0 1,-1-1,1 0,0 1,0-1,-138-82,110 62,1-1,1-2,1-1,1-1,-17-23,5 6,20 24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0,'0'621,"31"-385,-11-130,-16-83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0,'0'34,"4"15,3-5,-1-10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1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13,'-9'56,"3"-37,1-1,1 1,1 1,0-1,2 1,0-1,1 1,1-1,1 1,2 9,-3-26,-1 0,1 0,0 0,0 0,0 0,1 0,-1-1,1 1,0 0,-1-1,1 0,0 1,0-1,1 0,-1 0,0 0,1 0,-1-1,1 1,-1 0,1-1,0 0,0 0,0 0,0 0,0 0,0 0,0-1,0 0,0 1,0-1,0 0,0-1,0 1,0 0,0-1,0 0,0 1,0-1,0-1,-1 1,1 0,0-1,0 1,6-5,-1 1,0-1,0-1,0 1,-1-1,0-1,0 1,-1-1,0-1,0 1,-1-1,0 0,0 0,-1 0,-1 0,1-1,-2 0,1 0,-1-2,0 5,-1 1,0 0,0 0,-1 0,0 0,0-1,0 1,-1 0,0 0,0 0,-1 0,1 0,-1 0,0 0,-1 0,0 1,0-1,0 1,0 0,-1 0,0 0,0 0,0 1,-1-1,1 1,-1 0,0 1,0-1,-1 1,1 0,-5-2,6 4,1 0,-1 0,0 0,1 1,-1-1,0 1,0 0,0 0,1 0,-1 1,0-1,0 1,1 0,-1 0,0 0,1 0,-1 1,1 0,0-1,0 1,-1 0,1 1,0-1,-2 2,-8 11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56 133,'-15'39,"-4"16,6 0,4-9</inkml:trace>
  <inkml:trace contextRef="#ctx0" brushRef="#br0" timeOffset="452.994">254 77,'-6'18,"1"0,1 1,1 0,0 0,1 0,1 0,1 0,1 0,1 0,0 0,5 16,-7-33,1 1,0-1,0 0,0 1,0-1,0 0,0 0,1 0,-1 0,1 0,0 0,-1 0,1-1,0 1,0-1,0 1,0-1,0 0,0 1,1-1,-1 0,0 0,0-1,1 1,-1 0,1-1,-1 0,1 1,-1-1,1 0,-1 0,1 0,-1-1,0 1,1-1,-1 1,1-1,-1 0,0 0,0 0,1 0,0-1,80-69,-73 54,-1 0,0 0,-1-1,-1-1,-1 1,0-1,-1 0,-2 0,1-4,-2 3</inkml:trace>
  <inkml:trace contextRef="#ctx0" brushRef="#br0" timeOffset="921.906">621 246,'30'-46,"3"2,1 1,36-35,-69 76,0 0,-1 0,1 0,0 0,0 0,0 0,0 1,1-1,-1 0,0 1,1-1,-1 1,1 0,-1-1,1 1,0 0,0 0,-1 0,1 0,0 0,0 1,0-1,0 1,0-1,0 1,0-1,0 1,0 0,0 0,0 0,0 0,1 1,-1-1,0 0,0 1,0 0,-1-1,1 1,0 0,0 0,0 0,0 0,-1 0,1 0,0 1,-1-1,1 0,-1 1,0 0,1-1,5 49,-8-47,0 0,1 0,-1 0,1 0,0 0,-1 0,1 0,1 0,-1 0,0 0,1 0,0 0,-1 0,1 0,0 0,0-1,1 1,-1 0,1-1,-1 1,1 0,0-1,0 0,0 0,0 1,0-1,1 0,-1-1,1 1,-1 0,1-1,0 1,-1-1,1 0,0 0,0 0,0 0,0 0,0-1,0 0,0 1,0-1,0 0,2 0,6-3,1-1,-1 0,1-1,-1 0,0 0,-1-1,1-1,-1 0,2-2,-3 2,0 0,0 1,1 0,-1 1,2 0,-1 1,0 0,1 0,0 1,0 0,1 1,-9 2,1 1,-1 0,1 0,-1 0,0 0,1 1,-1-1,0 1,0 0,0-1,0 1,0 1,-1-1,1 0,-1 1,1 0,-1-1,0 1,0 0,0 0,0 0,-1 0,1 0,-1 1,0-1,0 0,0 1,0-1,-1 1,1-1,-1 1,0-1,0 1,0 0,13 39,-3-24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1,'-16'155,"5"129,14-227,3 0,3 0,10 34,-13-62,13 86,-19-115,0 1,0-1,0 0,0 1,1-1,-1 1,0-1,0 1,0-1,1 0,-1 1,0-1,1 1,-1-1,0 0,1 1,-1-1,0 0,1 0,-1 1,0-1,1 0,-1 0,1 1,-1-1,1 0,-1 0,1 0,-1 0,0 0,1 0,-1 0,1 0,-1 0,1 0,-1 0,1 0,-1 0,1 0,-1 0,1 0,-1-1,0 1,1 0,-1 0,1 0,-1-1,0 1,1 0,-1-1,1 1,-1 0,0-1,0 1,1 0,-1-1,0 1,0-1,1 1,-1-1,0 1,0 0,0-1,0 1,0-1,1 1,-1-1,0 1,19-40,-16 35,0-4,0 0,1 1,0 0,0 0,1 0,0 0,1 1,-1 0,2 0,-1 0,1 1,0 0,0 0,0 1,1 0,0 0,0 0,0 1,1 1,-1-1,1 2,0-1,0 1,0 0,0 1,0 0,0 0,2 1,-7 1,1 0,-1 0,0 1,1-1,-1 1,0 0,0 1,0-1,0 1,0-1,-1 1,1 0,-1 0,0 1,0-1,0 1,0-1,-1 1,1 0,-1 0,0 0,0 1,-1-1,1 0,-1 1,0-1,0 1,0-1,-1 1,1-1,-1 1,0-1,-1 1,1 2,-1 2,0 1,-1 0,0 0,0-1,-1 1,0-1,-1 1,0-1,0 0,-1-1,0 1,0-1,-1 0,0 0,-7 5,8-7,0-2,0 1,0 0,-1-1,1 0,-1 0,0-1,0 0,0 0,-1 0,1-1,-1 0,0 0,1 0,-1-1,0 0,0-1,0 1,0-1,0 0,1-1,-1 0,0 0,0-1,0 1,1-1,-1-1,1 1,0-1,-1 0,1-1,1 0,-1 0,-33-38,25 20</inkml:trace>
  <inkml:trace contextRef="#ctx0" brushRef="#br0" timeOffset="752.803">451 1016,'69'-49,"-1"-3,-3-3,29-34,-86 81,1-1,-1 0,-1 0,0-1,0 0,-1 0,0-1,-1 1,0-1,-1-1,0 1,-1 0,0-1,-1 0,0 0,-1 0,0 0,-1 0,0 0,-2-9,1 17,0 0,0 1,-1 0,1-1,-1 1,0 0,1-1,-1 1,-1 0,1 1,0-1,-1 0,0 1,1-1,-1 1,0 0,0 0,0 0,-1 0,1 0,0 1,-1 0,1-1,-1 1,1 0,-1 1,1-1,-1 1,0 0,1-1,-1 2,0-1,1 0,-1 1,0-1,1 1,-2 1,-6 0,0 1,0 0,1 1,-1 0,1 1,0 0,1 0,-1 1,1 1,0 0,-7 7,9-7,0 1,1 0,0 0,1 1,0 0,0 0,1 0,0 1,1-1,-3 10,5-16,1 0,-1 0,1 0,-1 0,1 0,0 0,0 0,0 0,0 0,0 0,1 0,0 0,-1-1,1 1,0 0,0 0,1 0,-1-1,1 1,-1-1,1 1,0-1,0 0,0 1,0-1,0 0,0 0,1-1,-1 1,0 0,1-1,0 1,-1-1,1 0,0 0,0 0,0 0,2 0,17 2,1 0,0-2,-1 0,1-2,0 0,0-2,-1 0,22-7,15-1,-57 10,-1 0,1 0,0 0,-1 1,1-1,0 0,0 1,-1-1,1 1,0 0,0-1,0 1,-1 0,1 0,0 0,0 1,0-1,0 0,-1 1,1-1,0 1,0-1,-1 1,1 0,0 0,-1 0,1 0,-1 0,1 0,-1 0,0 0,1 1,-1-1,0 1,0-1,0 1,0-1,0 1,0-1,0 1,-1 0,1-1,-1 1,1 0,-1 0,1 0,-1 1,-42 85,36-82,2 0,-1 1,1 0,0 0,0 0,1 1,0-1,0 1,1 0,0-1,0 1,1 0,0 0,0 1,1-1,0 0,0 0,1 2,18 14,-9-21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54,'1'14,"0"0,0-1,1 1,1-1,0 1,1-1,1 0,0 0,1-1,0 0,6 10,-9-17,0-1,0 0,0 0,0 1,1-2,0 1,0 0,0-1,0 0,0 0,1 0,-1 0,1-1,0 0,0 0,0 0,0 0,0-1,0 0,1 0,-1 0,0-1,0 0,1 0,-1 0,0-1,0 1,1-1,-1 0,0-1,1 0,5-3,-2-1,1-1,-1 1,0-1,0-1,-1 0,0 0,0 0,-1-1,0 0,0-1,-1 0,-1 0,1 0,-2 0,1-1,-2 0,1 0,-2 0,2-7,2-39,-6 32</inkml:trace>
  <inkml:trace contextRef="#ctx0" brushRef="#br0" timeOffset="252.48">508 111,'0'29,"0"9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174 232,'11'-1,"0"0,0-1,-1 0,1 0,-1-1,0-1,0 0,0 0,0-1,-1 0,1-1,-1 0,-1 0,1-1,-1 0,0 0,-1-1,2-2,-7 6,0 1,0-1,-1 0,1 1,-1-1,0 0,0 0,0 0,-1 0,1 0,-1 0,0 0,0 0,0 0,-1 0,1 0,-1 1,0-1,0 0,0 0,-1 0,0 1,1-1,-1 1,0-1,-1 1,1 0,0 0,-1 0,0 0,0 0,0 0,0 1,0-1,0 1,-1 0,1 0,-1 0,0 1,1-1,-1 1,0 0,0 0,0 0,0 1,0-1,0 1,0 0,0 0,0 0,-2 1,-7 2,1 0,0 1,0 1,0 0,0 1,1 0,-1 0,2 1,-1 1,1 0,0 0,1 1,0 0,0 1,1 0,0 0,1 1,-5 8,4-8,1 1,0 0,0 0,1 1,1-1,0 2,0-1,2 0,-1 1,2 0,0-1,1 1,0 0,1 0,0 0,1 0,1 0,1 3,0-11,1-1,0 1,0-1,0 0,1 0,0 0,0-1,0 0,0 0,1 0,-1 0,1-1,0 0,0 0,1-1,-1 0,0 0,1 0,-1-1,1 0,-1 0,1 0,0-1,-1 0,1-1,0 1,-1-1,1-1,-1 1,1-1,-1 0,0 0,4-2,27-13,0 0,-1-3,0-1,-2-1,-1-2,-1-2,-1-1,-1-1,1-4,-7 8</inkml:trace>
  <inkml:trace contextRef="#ctx0" brushRef="#br0" timeOffset="684.021">823 62,'-44'32,"2"2,1 2,2 2,1 1,-10 16,46-53,0-1,0 1,0 0,0-1,1 1,-1 0,1 0,-1 0,1 1,-1-1,1 0,0 0,0 1,0-1,1 1,-1-1,0 1,1-1,0 1,-1-1,1 1,0-1,0 1,1-1,-1 1,0-1,1 1,0-1,-1 1,1-1,0 1,0-1,0 0,1 0,-1 1,1-1,-1 0,1 0,-1 0,1-1,0 1,0 0,0-1,1 1,6 0,0-1,0-1,0 1,0-1,0-1,0 0,1 0,-2-1,1 0,0 0,0-1,-1 0,1-1,-1 0,0 0,0-1,-1 0,1 0,-1-1,0 0,0 0,-1-1,0 1,4-7,6-1,3-4,0-1,-2-1,0 0,-2-1,0 0,-1-2,1-3,-51 97,3 3,4 0,-11 46,24-55,3 0,4 1,1 1,4-1,3 9,2-56,0 0,2 0,0 0,1-1,1 1,1-1,0 0,1 0,4 5,9 3,-22-64,-7-2,-2 1,-1 0,-2 0,-1 2,-3 0,0 1,-3 0,-21-27,-2 18,121 43,71-57,-123 45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0,'0'39,"-5"36,-1 10,0-4,1-6,1-12,2-11,1-10,1-7,0-5,0-3,0-1,0 0,-4-5,-2-5</inkml:trace>
  <inkml:trace contextRef="#ctx0" brushRef="#br0" timeOffset="244.395">1 339,'28'0,"35"0,10 0,-2 0,-4 0,-8 0,-14 0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8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1,'10'5,"7"6,6 1,0 4,0-1,0-4,3-2,0 0,1 1,1-3,0-2,1-2,-1-2,-4-5,-7-7,-6-2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0,'17'256,"6"26,-9-264,0-45,-7 10</inkml:trace>
  <inkml:trace contextRef="#ctx0" brushRef="#br0" timeOffset="585.239">311 114,'-47'39,"18"-17,1 3,1 0,1 1,1 2,-5 10,28-36,0 0,0 0,0 1,0-1,1 1,-1-1,1 1,0 0,0-1,0 1,0 0,0 0,1 0,-1 0,1 0,0-1,0 1,0 0,0 0,0 0,1 0,-1 0,1 0,0 0,0-1,0 1,0 0,0 0,1-1,-1 1,1-1,-1 0,1 1,0-1,0 0,0 0,1 0,-1 0,0 0,1-1,1 2,58 28,-50-27,0 2,0-1,-1 1,1 1,-1 0,-1 1,0 0,8 8,10 42,-21-52,0-6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1,'-3'0,"0"-1,0 1,0 0,0 0,-1 0,1 1,0-1,0 1,0-1,0 1,0 0,0 0,0 1,0-1,1 1,-1-1,0 1,1 0,-1 0,1 0,0 0,-1 0,1 1,0-1,0 1,1-1,-2 3,-12 14,2 0,0 0,1 2,1-1,1 1,0 1,2 0,1 0,0 1,2 0,-2 22,4-36,1-1,1 1,0 0,0 0,1 0,0-1,0 1,1 0,0 0,1 0,0-1,0 1,1-1,0 1,1-1,-1 0,2 0,-1-1,1 1,0-1,0 0,1 0,6 6,83 31,-91-43,-1 0,1-1,-1 1,0-1,1 1,-1-1,1 0,-1 0,1-1,-1 1,1-1,-1 0,0 0,1 0,-1 0,0 0,0-1,0 1,0-1,0 0,0 0,0 0,-1 0,1-1,-1 1,1-1,-1 1,1-3,6-12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0,'-72'286,"72"-285,-3 9,0 0,0 0,1 1,0-1,1 1,1-1,-1 1,2 0,-1-1,1 1,1-1,0 1,2-8,-1 0,0 0,1-1,0 1,0-1,-1 0,1 0,1-1,-1 1,0-1,0 0,1 0,-1 0,0-1,1 1,-1-1,0 0,1 0,-1-1,1 1,-1-1,0 0,0 0,1-1,-1 1,0-1,0 0,0 0,0 0,-1 0,1-1,2-1,11-3,1 2,-4 3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1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85,'1'0,"0"0,1 0,-1 1,0-1,1 1,-1-1,0 1,0-1,0 1,0 0,0-1,0 1,0 0,0 0,0 0,0 0,0 0,0 0,0 0,-1 0,1 0,0 1,-1-1,1 0,-1 0,0 0,1 1,-1-1,0 0,0 1,1-1,-1 0,0 1,0-1,-1 0,1 1,0-1,0 0,-1 0,1 1,0-1,-1 0,0 0,1 0,-1 1,0-1,1 0,-1 0,0 0,-1 1,-88 201,44-101,61-135,147-208,-101 178,-60 64,1-1,-1 1,1-1,-1 1,1 0,-1 0,0 0,1 0,-1 0,0 0,0 0,0 0,0 1,0-1,0 0,0 1,0-1,0 0,0 1,-1-1,1 1,-1-1,1 1,-1 0,0-1,1 1,-1-1,0 1,0 0,0-1,0 1,0 0,-1-1,1 1,-1-1,1 1,-1 0,1-1,-1 1,0-1,0 1,-7 38,5-31,0 0,1 0,0 0,0 1,1-1,0 1,1-1,0 0,0 1,1-1,0 1,1-1,0 0,1 0,0 0,2 5,-3-11,0 0,0-1,0 1,0-1,0 1,0-1,1 0,-1 0,1 0,-1 0,1-1,0 1,0-1,0 1,0-1,0 0,0 0,0 0,0-1,1 1,-1-1,0 0,0 0,0 0,1 0,-1 0,0-1,0 1,0-1,0 0,0 0,0 0,0-1,0 1,2-1,4-3,0 0,0-1,0 0,-1 0,0-1,0 0,-1 0,1-1,-2 0,3-4,0 0,-1-1,0 0,-1 0,-1-1,0 0,0 0,-2 0,0-1,0 1,-2-1,1-9,-6 3,-2 4</inkml:trace>
  <inkml:trace contextRef="#ctx0" brushRef="#br0" timeOffset="318.734">769 283,'22'-11,"-1"-2,-1 0,0-1,-1-1,-1-1,0-1,-1 0,-1-1,-1-1,5-8,-18 25,-1 0,1 0,-1 0,1-1,-1 1,0-1,0 1,0-1,0 1,0-1,-1 1,1-1,-1 0,1 1,-1-1,0 0,0 1,0-1,-1 0,1 1,-1-1,1 1,-1-1,0 0,0 1,0 0,0-1,-1 1,1-1,-1 1,1 0,-1 0,0 0,1 0,-1 0,0 1,-1-1,1 0,0 1,0-1,-1 1,1 0,-1 0,1 0,-1 0,1 0,-1 1,1-1,-1 1,0 0,1-1,-1 1,0 0,0 1,-4-1,-1 1,1 1,-1-1,1 1,-1 0,1 1,0 0,0 0,0 0,1 1,-1 0,1 1,0-1,0 1,0 0,1 1,0-1,0 1,0 0,1 0,-1 1,2-1,-1 1,-1 4,-2 4,1 1,1 0,0 0,1 0,1 1,0-1,1 1,1 0,1 0,1 12,2-14,2-1,0 0,0 0,1 0,1-1,0 0,1 0,0-1,1 0,0 0,1-1,1 0,-1-1,2 0,-1-1,1 0,1-1,0 0,0-1,0-1,1 0,0 0,0-2,13 4,1-3,-3-2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23,'34'-5,"21"-1,5 0,-7 1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0,'-17'26,"1"1,2 0,1 1,1 0,-4 16,-30 103,26-60,20-86,-1 1,1-1,0 1,0-1,0 0,0 1,0-1,0 1,1-1,-1 1,0-1,1 0,-1 1,1-1,-1 1,1-1,0 0,0 0,-1 0,1 1,0-1,0 0,0 0,0 0,1 0,-1 0,0 0,0-1,0 1,1 0,-1-1,0 1,1-1,-1 1,0-1,1 0,-1 1,1-1,-1 0,1 0,-1 0,1 0,-1 0,1 0,-1-1,0 1,1 0,0-1,74-14,-4-15,-52 24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77,'2'6,"0"-1,0 0,1 1,0-1,0 0,0 0,0-1,1 1,0-1,0 0,0 0,1 0,-1 0,1-1,0 0,0 0,0 0,1 0,-1-1,0 0,1 0,0-1,-1 1,1-1,0 0,0-1,-1 1,1-1,0-1,0 1,0-1,0 0,-1 0,1 0,0-1,-1 0,1 0,-1 0,0-1,0 0,0 0,0 0,0-1,-1 1,1-1,-1 0,0-1,0 1,-1-1,1 1,-1-1,2-5,-4 8,0-1,0 1,0 0,-1-1,1 1,-1-1,1 1,-1-1,0 1,0-1,0 0,0 1,-1-1,1 1,-1-1,0 1,1-1,-1 1,0 0,0-1,-1 1,1 0,0 0,-1 0,1 0,-1 0,0 0,0 0,1 1,-1-1,0 0,-1 1,1 0,0-1,0 1,-3-1,-2-1,0 0,0 1,-1 0,1 0,-1 0,0 1,1 1,-1-1,0 1,1 0,-8 1,-11 4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0,'25'63,"-3"0,-2 2,-3 0,-4 1,-2 0,-2 6,-9-62,1 1,-2-1,0 0,0 0,-1 1,0-1,-1 0,0-1,0 1,-1 0,0-1,-1 0,0 0,-1 0,1-1,-2 1,1-1,-1-1,0 1,-1-1,0-1,-4 4,-5 1,3-1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1,'-10'0,"0"0,1 1,-1 0,0 1,0 0,1 1,-1 0,1 0,0 1,0 0,0 0,0 1,1 1,0-1,0 1,0 1,1-1,-7 9,13-14,0 0,0 1,1-1,-1 1,1 0,-1-1,1 1,-1-1,1 1,0 0,0-1,0 1,0 0,0-1,0 1,0 0,0-1,1 1,-1 0,1-1,-1 1,1-1,0 1,-1-1,1 1,0-1,0 1,0-1,0 0,0 1,1-1,-1 0,0 0,0 0,1 0,-1 0,1 0,-1-1,1 1,-1 0,1-1,-1 1,1-1,0 1,-1-1,1 0,0 0,-1 0,1 0,30 19,-32-16,1 0,-1 0,0 0,-1-1,1 1,0 0,-1 0,1 0,-1 0,0 0,0-1,0 1,0 0,-1-1,1 1,-1-1,0 1,1-1,-1 0,0 0,0 0,0 0,-1 0,1 0,0 0,-1-1,1 1,-3 0,-2 4,5-5,0 0,1 0,-1 0,1-1,-1 1,1 1,0-1,-1 0,1 0,0 0,0 1,0-1,0 0,0 1,0-1,0 1,0 0,0-1,1 1,-1 0,1-1,-1 1,1 0,0-1,0 1,0 0,0 0,0-1,0 1,0 0,0 0,1-1,-1 1,1 0,-1 0,1-1,0 1,-1-1,1 1,0-1,0 1,0-1,0 1,1-1,-1 0,0 0,0 0,1 1,0-1,4 1,-1-1,1 1,0-1,0-1,0 1,0-1,0 0,0 0,0-1,0 1,0-1,0-1,0 1,3-2,11-4</inkml:trace>
  <inkml:trace contextRef="#ctx0" brushRef="#br0" timeOffset="418.165">438 57,'-7'5,"-1"0,1 0,1 1,-1-1,1 2,0-1,0 1,0 0,1 0,0 0,1 0,0 1,0 0,0 0,1 0,0 1,1-1,0 1,0-1,1 5,2-9,1 1,0-1,1 0,-1 0,1 0,0 0,0 0,0 0,0-1,1 1,-1-1,1 0,0 0,0-1,0 1,0-1,0 0,1 0,-1 0,1 0,-1-1,1 0,0 0,0 0,-1-1,1 1,0-1,0 0,0-1,-1 1,1-1,0 0,0 0,-1 0,1-1,-1 0,1 1,-1-2,0 1,3-2,0 0,1-1,-1 0,0-1,0 1,0-1,-1 0,0-1,0 0,-1 0,0 0,0 0,0-1,-1 0,0 0,-1 0,0-1,0 1,-1-1,0 1,0-1,-1 0,0 0,-1-3,0 10,0-1,0 0,0 1,-1-1,1 1,-1 0,0-1,0 1,0-1,0 1,0 0,0 0,0 0,-1 0,1 0,-1 0,0 0,1 0,-1 0,0 1,0-1,0 1,0-1,-1 1,0-1,-15-5</inkml:trace>
  <inkml:trace contextRef="#ctx0" brushRef="#br0" timeOffset="767.43">467 198,'14'19,"10"12,1 4,0-3,-3-2,-6-6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12,'9'0,"14"0,7 0,3 0,1 0,-1 0,0 0,-2 0,-1 0,-1 0,-1 0,1 0,-6-5,-6-2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45,'62'-5,"31"-1,4 0,-10-4,-15 0,-19 2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50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284 117,'-18'17,"1"1,1 0,1 1,1 1,0 1,2 0,0 0,1 1,2 1,-1 2,8-21,1-1,0 0,0 1,0-1,0 1,1-1,-1 1,1-1,0 1,0-1,0 1,1-1,-1 1,1-1,0 1,0-1,0 1,0-1,0 0,1 0,0 0,0 1,-1-2,2 1,-1 0,0 0,0-1,1 1,0-1,-1 0,1 1,0-1,0-1,0 1,1 0,-1-1,0 1,0-1,1 0,-1 0,1-1,-1 1,18 0,-1-1,0 0,1-2,-1 0,0-1,0-2,0 0,-1 0,0-2,0-1,0 0,-1-1,0-1,-1-1,0 0,-1-2,0 1,-1-2,0 0,-1-1,-1 0,0-1,9-16,-19 26,0 1,0 0,0-1,-1 0,1 0,-1 1,-1-1,1 0,-1-1,0 1,-1 0,1 0,-1 0,-1 0,1-1,-1 1,0 0,0 0,-1 0,0 0,0 0,0 0,-1 1,1-1,-1 1,-1 0,1 0,-1 0,0 0,0 0,0 1,-1-1,0 1,1 1,-2-1,1 0,-8-2,-1 0,1 1,-1 0,0 1,0 0,-1 1,1 1,-1 0,-5 1,-13-1</inkml:trace>
  <inkml:trace contextRef="#ctx0" brushRef="#br0" timeOffset="246.248">1 202,'445'53,"-21"-20,-318-39,-82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0 291,'34'0,"15"0,5 0,-2 0,-6 0,-10-5,-11-1</inkml:trace>
  <inkml:trace contextRef="#ctx0" brushRef="#br0" timeOffset="251.672">197 150,'-9'48,"-4"20,1 4,3-5,7-15,4-11,1-13</inkml:trace>
  <inkml:trace contextRef="#ctx0" brushRef="#br0" timeOffset="1272.872">537 65,'-13'28,"1"1,1 0,2 1,1 1,1-1,2 1,-1 17,6-44,-1-1,0 0,1 1,-1-1,1 1,0-1,0 0,0 1,1-1,-1 1,1-1,0 0,0 1,0-1,0 0,0 0,1 0,-1 0,1 0,0 0,0 0,0-1,1 1,-1-1,0 1,1-1,0 0,-1 0,1 0,0 0,0 0,0-1,1 0,-1 1,0-1,0 0,1 0,-1-1,0 1,1-1,-1 0,1 0,-1 0,0 0,1 0,-1-1,1 0,-1 1,0-1,15-11,-1-1,-1-1,0 0,0-1,-2 0,0-1,3-6,2-1,-18 22,0-1,0 1,0-1,0 1,0-1,1 1,-1 0,1-1,-1 1,1 0,-1 0,1 0,0 0,-1 0,1 1,0-1,0 0,-1 1,1-1,0 1,0 0,0 0,0-1,0 1,-1 0,1 1,0-1,0 0,0 1,0-1,0 1,-1-1,1 1,0 0,0-1,-1 1,1 0,-1 0,1 1,-1-1,1 0,-1 0,0 1,1-1,-1 1,0-1,0 1,0-1,0 1,0 0,0 0,1 3,0-1,0 0,1 0,0 0,-1-1,1 1,1-1,-1 1,0-1,1 0,0-1,0 1,0 0,0-1,0 0,0 0,0 0,1-1,-1 1,1-1,-1 0,1 0,0-1,-1 1,1-1,0 0,-1-1,2 1,2-3,-1 1,1-1,-1-1,0 1,0-1,0-1,0 1,-1-1,0 0,0-1,0 1,0-1,-1 0,0-1,-1 1,1-1,-1 0,2-5,46-139,-27 70,-26 73,-3 5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0,'-9'29,"-9"14,0 5,-3-1,-2-4,-2-5,3-3,1-8,-1-9,3-2,0-4,3-4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28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0,'0'4,"-4"6,-2 5,1 4,-3-1,-1 0,2-2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1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0 415,'0'0</inkml:trace>
  <inkml:trace contextRef="#ctx0" brushRef="#br0" timeOffset="500.881">0 415,'1'-16,"0"0,1 0,0 0,1 0,1 0,1 0,0 1,1 0,1 0,0 1,1-1,1 2,8-12,49-94,-66 119,0 1,0-1,1 1,-1-1,0 1,1-1,-1 0,0 1,1-1,-1 1,1-1,-1 0,0 1,1-1,-1 0,1 1,-1-1,1 0,-1 0,1 0,0 1,-1-1,1 0,-1 0,1 0,-1 0,1 0,-1 0,1 0,0 0,-1 0,1 0,-1 0,1-1,-1 1,1 0,-1 0,1-1,-1 1,1 0,-1 0,1-1,-1 1,1-1,-1 1,0 0,1-1,-1 1,1-1,-1 1,0-1,0 1,1-1,-1 1,0-1,0 1,0-1,1 1,3 53,-4-51,0-1,-2 5,1 0,0 1,1-1,-1 0,1 1,0-1,1 0,0 1,0-1,0 0,1 0,0 1,0-1,0-1,1 1,0 0,0-1,0 1,1-1,0 0,0 0,0 0,1-1,-1 1,1-1,0 0,0-1,1 1,-1-1,6 2,0-2,0-1,0-1,0 1,0-2,0 0,0 0,0-1,0 0,0-1,0 0,0-1,0 0,-1-1,0 0,1-1,-2 0,1 0,0-1,-1-1,0 1,-1-1,0-1,0 0,0 0,-1 0,0-1,-1 0,1 0,-2-1,0 0,0 0,2-7,1 1,-5 13,-1-1,0 1,0-1,0 0,0 0,0 0,-1 0,0 0,0 0,0 0,0 0,0 0,-1-1,0 1,0 0,0 0,0-1,-1 1,0 0,0 0,0 0,0 0,-1 0,1 0,-2-3,-8-4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1,'1'254,"-2"-251,1-1,0 1,-1-1,1 1,0 0,0-1,1 1,-1 0,0-1,1 1,0-1,0 1,0-1,0 1,0-1,0 0,0 1,1-1,-1 0,1 0,0 0,-1 0,1 0,0 0,0-1,0 1,0-1,1 1,-1-1,0 0,1 0,-1 0,1 0,-1 0,1 0,-1-1,1 1,0-1,-1 0,1 0,-1 0,1 0,0 0,-1 0,1-1,-1 0,1 1,0-1,-1 0,0 0,3-1,9-10,1 0,-2 0,0-2,0 0,-1 0,-1-1,7-13,15-18,-32 47,-1 0,0-1,0 1,0-1,0 1,0-1,0 1,1-1,-1 1,0-1,1 1,-1-1,0 0,0 1,1-1,-1 1,1-1,-1 0,0 1,1-1,-1 0,1 1,-1-1,1 0,-1 0,1 1,-1-1,1 0,-1 0,1 0,-1 0,1 0,0 0,-1 0,1 0,-1 0,1 0,-1 0,1 0,-1 0,1 0,-1-1,1 1,-1 0,1 0,-1 0,1-1,-1 1,1 0,-1-1,0 1,1 0,-1-1,1 1,-1-1,0 1,1-1,-1 1,0-1,0 1,1-1,-1 1,0-1,0 1,0-1,0 1,0-1,0 1,0-1,0 0,3 51,-3-36,0-11,0-1,0 1,1 0,-1-1,1 1,0-1,0 1,-1-1,2 1,-1-1,0 1,0-1,1 0,-1 0,1 0,0 0,0 0,0 0,0 0,0 0,0-1,0 1,0-1,1 0,-1 1,1-1,-1 0,1 0,-1-1,1 1,-1-1,1 1,0-1,-1 0,1 0,0 0,0 0,-1 0,1 0,-1-1,1 0,0 1,-1-1,1 0,-1 0,1 0,-1-1,0 1,0-1,1 0,7-3,-1-1,-1 0,1-1,-1 0,-1 0,1-1,-1 0,0 0,-1 0,0-1,0 0,-1-1,0 1,-1-1,0 0,0 0,-1 0,-1 0,1-1,-1-3,0-8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0,'0'568,"0"-568,0 1,-1 1,0-1,1 0,-1 0,1 0,0 0,-1 1,1-1,0 0,0 0,0 1,0-1,0 0,0 1,0-1,0 0,0 0,1 1,-1-1,0 0,1 0,-1 0,1 1,-1-1,1 0,0 0,0 0,-1 0,1 0,0 0,0 0,0 0,0-1,0 1,0 0,0-1,0 1,0 0,0-1,1 1,-1-1,0 0,0 1,1-1,-1 0,0 0,0 0,1 0,-1 0,0 0,0 0,1 0,-1 0,0 0,0-1,1 1,119-77,-120 76,1 1,-1-1,0 0,0 1,0-1,1 1,-1 0,0-1,1 1,-1 0,0 0,1-1,-1 1,1 0,-1 0,0 1,1-1,-1 0,0 0,1 1,-1-1,0 1,0-1,1 1,-1-1,0 1,0 0,0 0,0-1,0 1,0 0,0 0,0 0,0 0,0 0,0 1,0-1,-1 0,1 0,-1 0,1 1,20 64,-14-39,0-5,0-4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10 273,'-1'2,"0"0,0 0,0 0,0 0,0 0,0 0,0 1,1-1,0 0,-1 1,1-1,0 0,0 1,0-1,0 0,0 1,1-1,-1 0,1 0,-1 1,1-1,0 0,0 0,0 0,0 0,0 0,1 0,-1 0,1 0,-1 0,1-1,0 1,-1 0,1-1,0 0,0 1,0-1,0 0,0 0,0 0,1 0,-1 0,0-1,0 1,1-1,-1 0,0 1,1-1,-1 0,0 0,1 0,1-1,6 0,0-1,0 1,0-2,0 0,-1 0,1 0,-1-2,0 1,0-1,0 0,-1-1,0 0,0 0,0-1,-1 0,0 0,0 0,-1-1,0 0,0-1,-1 0,0 1,0-1,-1-1,0 1,-1-1,0 1,-1-1,1-7,-2 16,0 0,-1-1,1 1,-1-1,0 1,1 0,-1-1,0 1,0-1,0 1,0-1,0 1,0 0,0-1,0 1,-1-1,1 1,-1 0,1-1,-1 1,1 0,-1-1,0 1,0 0,1 0,-1 0,0-1,0 1,0 0,0 0,0 1,-1-1,1 0,0 0,0 0,-1 1,1-1,0 1,-1-1,1 1,0-1,-1 1,0 0,-62 11,-41 67,101-74,1 0,-1 0,1 0,0 1,0 0,0-1,1 1,-1 0,1 0,0 0,1 1,-1-1,1 0,0 1,0-1,1 1,0-1,0 1,0-1,0 1,1-1,1 3,0-2,0-1,0 1,1-1,0 0,0 0,1 0,-1 0,1 0,0-1,1 0,-1 0,1 0,-1 0,1-1,0 1,0-1,1-1,-1 1,1-1,-1 0,1 0,5 1,6 1,-1-2,1 1,0-2,-1 0,1-1,0-1,11-2,-10-1,0-1,1-1,-1 0,-1-1,0-1,0-1,0-1,-1 0,-1-1,0 0,0-2,-1 1,-1-2,0 0,8-11,-12 13,-1 0,0-1,0 0,-1-1,-1 0,-1 0,1 0,-2 0,0-1,-1 0,1-9,-4 21,0 1,-1 0,1-1,0 1,-1 0,1-1,-1 1,0 0,1 0,-1 0,0 0,0 0,-1 0,1 0,0 0,-1 0,1 0,-1 1,0-1,1 0,-1 1,0 0,0-1,0 1,0 0,0 0,0 0,0 0,-1 0,1 1,0-1,0 1,-1-1,1 1,0 0,-1 0,1 0,0 0,-1 0,1 1,0-1,-1 1,1-1,0 1,0 0,0 0,0 0,0 0,0 0,0 1,0-1,0 0,0 1,1 0,-1-1,0 1,1 0,0 0,-1 0,1 0,0-1,1-1,-1 1,1 0,-1 0,1 0,-1 0,1 0,0-1,-1 1,1 0,0 0,0 0,-1 0,1 0,0 0,0 0,0 0,0 0,1 0,-1 0,0 0,0 0,0 0,1 0,-1 0,0 0,1-1,-1 1,1 0,-1 0,1 0,0-1,-1 1,1 0,0 0,-1-1,1 1,0-1,0 1,0-1,0 1,-1-1,1 1,0-1,0 0,0 1,0-1,0 0,0 0,1 0,50 6,-49-7,0 0,1 0,0 0,-1 0,1 0,0 1,-1 0,1 0,0 0,-1 0,1 0,0 1,-1-1,1 1,-1 0,1 0,-1 1,1-1,-1 1,0-1,1 1,-1 0,0 0,0 1,0-1,-1 1,1-1,-1 1,1 0,-1 0,0 0,0 0,0 0,-1 1,1-1,-1 0,1 1,-1-1,0 1,0 3,-39 131,39-136,0 0,0 1,1-1,-1 0,0 0,1-1,-1 1,1 0,0 0,-1-1,1 1,0-1,0 1,0-1,0 0,0 0,1 0,-1 0,0 0,0 0,1-1,-1 1,0-1,1 1,-1-1,1 0,-1 0,0 0,1-1,-1 1,0 0,1-1,-1 1,0-1,1 0,-1 0,0 0,0 0,0 0,1-1,5 0,17-4</inkml:trace>
  <inkml:trace contextRef="#ctx0" brushRef="#br0" timeOffset="392.741">941 188,'11'5,"-1"0,1-1,0 0,0-1,0 0,0 0,1-2,-1 1,1-1,-1-1,1 0,-1-1,1 0,-1-1,0 0,1-1,-1 0,0 0,0-2,-1 1,0-1,1-1,-2 0,1 0,-1-1,0 0,0 0,0-1,-1-1,-1 1,1-1,-2 0,1-1,-1 0,0-1,-5 10,0-1,1 0,-1 1,0-1,0 0,-1 0,1 0,0 0,-1 0,1 0,-1 0,0 0,1 0,-1 0,0 0,0 0,0 0,-1 0,1 0,0 0,-1 0,1 0,-1 0,0 0,0 0,1 1,-1-1,-1 0,1 0,0 1,0-1,-1 1,1-1,0 1,-1-1,0 1,1 0,-1 0,0 0,1 0,-1 0,0 0,0 0,0 1,0-1,0 1,0-1,0 1,0 0,0 0,0 0,0 0,0 0,-1 0,-12 6,1 0,-1 0,1 1,1 1,0 1,0 0,0 0,1 2,1-1,-1 1,2 1,-9 11,9-12,0 1,1 1,0 0,1 0,0 0,1 1,1 0,0 1,1-1,-1 6,5-14,0 0,0 0,0 0,0 0,1 0,0 0,0 0,1 0,0 0,0 0,0 0,1-1,-1 1,2 0,-1-1,0 1,1-1,0 1,0-1,1 0,0-1,0 1,0-1,0 1,0-1,1 0,3 1,2 1,0 0,0-1,1 0,0-1,0 0,0-1,1 0,-1-1,1 0,0-1,0 0,17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1,'-3'38,"-2"0,-1 0,-2 0,-2-1,-4 8,5-13,-115 377,123-408,-1 1,1 0,0 0,0 0,0 0,0 0,0 0,0 1,1-1,-1 0,1 0,-1 0,1 1,0-1,0 0,0 1,0-1,0 0,1 0,-1 1,1-1,0 0,-1 0,1 0,0 0,0 0,0 0,0 0,1 0,-1 0,0 0,1 0,0-1,-1 1,1-1,0 1,0-1,-1 0,1 0,0 1,1-1,-1-1,0 1,0 0,0 0,0-1,1 1,-1-1,0 0,11-3,0 0,-1 0,1-2,-1 0,0 0,0-1,-1 0,1-1,-2 0,4-4,24-13,82-37,-119 60,-7 1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1,'-16'0,"0"0,0 2,0-1,1 2,-1 0,1 1,-1 1,1 0,1 1,-1 0,1 1,0 1,-1 1,14-9,0 1,0-1,0 0,0 0,-1 1,1-1,0 0,0 1,0-1,0 1,0 0,0-1,0 1,1 0,-1 0,0-1,0 1,0 0,1 0,-1 0,0 0,1 0,-1 0,1 0,-1 0,1 0,0 0,-1 0,1 1,0-1,0 0,0 0,0 0,0 0,0 0,0 1,0-1,0 0,0 0,1 0,-1 0,0 0,1 0,-1 0,1 0,-1 0,1 0,0 0,-1 0,1 0,0 0,0 0,0 0,-1-1,1 1,0 0,1 0,12 3,-12-4,0 0,0 0,0 1,0-1,0 0,0 1,1-1,-1 1,0 0,-1 0,1 0,0 0,0 0,0 0,0 0,-1 1,1-1,-1 1,1-1,-1 1,0 0,1-1,-1 1,0 0,0 0,0 0,0 0,0 0,-1 0,1 0,-1 0,1 0,-1 0,0 0,0 0,0 1,0-1,0 0,0 0,-1 0,-44 76,40-73,0 1,1-1,0 1,-1 0,2 1,-1-1,1 0,0 1,0 0,1 0,0 0,0 0,0 3,3-5,1-1,-1 1,1-1,0 1,0-1,0 0,0 0,1 0,0 0,0-1,0 1,0-1,0 1,1-1,0 0,-1 0,1-1,0 1,0-1,1 0,-1 0,0 0,1-1,-1 1,1-1,-1 0,1-1,0 1,-1-1,1 0,0 0,-1 0,1 0,0-1,-1 0,1 0,0-1,99-31,-86 24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62,'-13'12,"0"0,0 1,2 0,-1 0,2 1,0 1,0 0,2 0,0 1,0 0,2 1,0-1,1 1,0 0,0 13,4-28,1 1,0 0,0-1,0 1,1-1,-1 1,1-1,-1 1,1 0,0-1,0 0,0 1,0-1,1 0,-1 1,1-1,-1 0,1 0,0 0,-1 0,1-1,0 1,0 0,1-1,-1 1,0-1,0 0,1 0,-1 0,1 0,-1 0,1 0,-1-1,1 1,-1-1,1 0,0 1,-1-1,1-1,-1 1,1 0,1-1,109-31,-103 28,0-1,0 0,-1-1,0 0,0-1,0 1,-1-2,1 1,-2-1,1-1,-1 1,-1-1,0 0,0-1,0 1,-1-1,-1 0,0-1,0 1,-1-1,0 0,-1 0,0 1,-1-1,0-1,-1 1,0 0,-1 0,0 0,-1-5,-1 11,0 1,0 0,0 0,0 0,-1 0,0 0,0 0,0 1,0 0,0 0,0 0,-1 1,0-1,1 1,-1 0,0 0,0 1,0-1,0 1,-1 0,1 1,0-1,0 1,-1 0,1 0,0 1,0-1,0 1,-1 0,1 1,0-1,1 1,-1 0,0 1,0-1,1 1,-1-1,1 2,-16 8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1,'5'10,"6"7,2 6,3 0,-2-1,-2 2,1-3,-1-1,1-4,0 1,1-3,-1-4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11,'33'5,"22"-4,5-1,-3-1,-5 0,-12-6,-13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39,'39'-4,"21"-7,7-2,-10 2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1,'-138'21,"133"-19,0-1,0 2,0-1,0 0,0 1,0 0,1 0,-1 1,1-1,0 1,0 0,0 0,1 0,-1 1,1-1,0 1,0 0,1 0,-1 0,1 0,0 0,1 0,-2 5,3 3,0-1,1 1,0-1,0 1,2-1,-1 0,2 1,0-1,0-1,1 1,0-1,1 0,1 0,-1 0,2-1,-1 0,2 0,-1-1,1 0,0-1,1 0,0 0,0-1,1 0,0-1,11 5,-12-6,0 1,0 1,-1-1,0 2,0-1,0 1,-1 1,0 0,-1 0,0 0,-1 1,1 0,-2 0,0 0,0 1,0 2,-4-8,0-1,-1 1,0 0,0 0,0-1,-1 1,1 0,-1-1,0 1,0-1,-1 1,0-1,1 0,-1 1,-1-1,1 0,-1 0,1 0,-1-1,0 1,-1-1,1 1,0-1,-1 0,0 0,0-1,0 1,-1 0,-7 3,1 1,-1-1,-1-1,1 0,-1-1,0 0,1-1,-2-1,-5 1,16-2,0 0,-1 1,0-2,1 1,-1 0,0-1,1 1,-1-1,0 0,0-1,1 1,-1 0,0-1,1 0,-1 0,1 0,-1 0,1-1,-1 0,1 1,0-1,0 0,0 0,0-1,0 1,0-1,1 1,-1-1,1 0,0 0,-1 0,2 0,-1 0,0-1,0 1,1-1,0 1,0-1,-1-5,2 0,-1 1,1-1,0 0,1 0,0 1,1-1,0 1,0-1,0 1,1 0,1-1,-1 2,1-1,0 0,1 1,0 0,0 0,1 0,0 0,0 1,0 0,1 1,0-1,0 1,0 0,1 1,0 0,0 0,0 1,0 0,7-2,5 2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3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258 573,'-23'17,"0"1,2 0,0 2,1 0,1 1,1 2,1-1,1 2,0 2,8-16,1 1,0 0,1 0,0 1,1-1,0 1,0 0,2 1,-1-1,2 1,0-1,0 1,1 0,0 0,2 0,0 4,0-12,1 0,0 0,0 0,0-1,1 1,-1-1,1 1,0-1,1 0,-1 0,1 0,0-1,0 1,0-1,0 0,0 0,1 0,-1-1,1 0,0 1,0-2,0 1,0 0,0-1,0 0,0-1,0 1,1-1,4 1,0-1,0 0,0 0,0-1,-1-1,1 1,0-2,0 1,-1-1,0-1,1 0,-1 0,0-1,2-2,0 0,0-1,-1 0,0-1,0 0,0 0,-2-1,1-1,-1 1,-1-1,1-1,-2 1,0-1,0-1,-1 1,-1-1,0 1,-1-1,0 0,-1-1,0 1,-1-4,0 8,0 0,-1 0,0 0,-1-1,1 1,-2 0,1 0,-1 0,-1 1,0-1,0 0,-1 1,1 0,-2-1,1 2,-1-1,-1 0,1 1,-1 0,-1 0,1 1,-1 0,0 0,0 1,-1-1,-95-37,124 37,-2 6,0-1,0-1,0-1,0 0,0-2,0 0,-1-1,0-1,0 0,-1-2,0 0,8-5,0-1,-1-1,0-1,-2-1,0-1,-1-1,-1-1,0 0,-2-2,-1 0,-1-1,-1-1,-1 0,-1-1,-1 0,-2-1,0-1,0-8,-13-25,-16 97,9 5,2 0,2 1,2 0,2 0,2 40,0-41,9 161,10 0,8-1,16 35,-15-74,-23-144,-1 0,0 1,-2-1,0 1,-1 0,-1-1,-1 1,0 0,-1-1,-2 1,0-1,0 0,-2 0,0 0,-3 3,8-19,0 0,0 0,0 0,0-1,0 1,0-1,-1 1,1-1,-1 1,1-1,-1 0,1 1,-1-1,0 0,0 0,0 0,1-1,-1 1,0 0,0-1,0 1,0-1,0 1,0-1,0 0,0 0,0 0,0 0,-1-1,1 1,0 0,0-1,1 1,-1-1,0 0,0 0,0 0,0 0,0 0,0 0,-2-2,-1-1,1 0,0 0,0 0,0-1,0 1,1-1,-1 0,1 0,1 0,-1 0,1 0,-2-5,-3-24,1 1,2-1,2 0,1 0,1 0,5-28,-4 39,43-268,-36 253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3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0 227,'34'-5,"25"-2,8 1,-4 1,-6 2,-9 0,-8 2,-15 1,-13-5,-7-1</inkml:trace>
  <inkml:trace contextRef="#ctx0" brushRef="#br0" timeOffset="248.032">198 1,'0'33,"0"26,0 8,0-3,0-8,5-13,1-9,0-6,-1-2,-1-7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0,'-152'521,"123"-390,28-129,1-1,-1 1,1 0,-1-1,1 1,0 0,0-1,0 1,0 0,0 0,0-1,0 1,0 0,1-1,-1 1,1 0,-1-1,1 1,0 0,-1-1,1 1,0-1,0 0,0 1,0-1,0 0,1 1,-1-1,0 0,1 0,-1 0,1 0,-1 0,1 0,-1-1,1 1,-1-1,1 1,0-1,-1 1,1-1,0 0,-1 1,1-1,2 0,77-19,57-59,-122 69</inkml:trace>
  <inkml:trace contextRef="#ctx0" brushRef="#br0" timeOffset="18287.269">580 621,'-12'-13,"12"12,-1-1,0 1,0 0,0-1,0 1,0 0,0 0,0 0,0 0,0 0,-1 0,1 0,0 0,-1 0,1 0,-1 1,1-1,-1 1,1-1,-1 1,1-1,-1 1,1 0,-1 0,0 0,1 0,-1 0,1 0,-1 0,1 1,-1-1,0 0,1 1,-1-1,1 1,0 0,-4 2,1 0,0 1,0-1,0 1,1 0,-1 1,1-1,0 0,0 1,1 0,-1-1,1 1,0 0,0 0,1 1,-1-1,1 0,0 0,1 1,-1-1,1 0,0 1,0-1,1 1,0-1,0 0,0 0,0 1,1-1,0 0,0 0,1 0,-1-1,1 1,0-1,0 1,0-1,1 0,-1 0,1 0,0-1,1 1,-1-1,0 0,1 0,0-1,-1 1,1-1,0 0,0 0,2-1,0-1,-1 0,1 0,0-1,0 0,-1 0,1 0,-1-1,1 0,-1 0,0-1,0 0,0 0,0 0,0 0,-1-1,1 0,-1-1,0 1,0-1,-1 0,1 0,-1 0,0-1,-1 1,1-1,-1 0,0 0,-1 0,1-1,-1 1,0-1,-1 1,0-1,0 1,0-1,-1 0,0 1,0-1,-1 0,1 0,-1 1,-1-1,0 1,-1-4,-1 5,0 0,-1 0,0 0,0 1,0 0,-1 0,1 0,-1 0,0 1,0 0,-1 0,1 1,0 0,-1 0,0 0,1 1,-1 0,-2 0,4 0,1 2,0-1,-1 0,1 1,-1 0,1 0,0 0,0 0,0 1,-1-1,1 1,1 0,-1 1,0-1,0 0,-1 3,-9 5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9.1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5566 3952,'8'3,"1"-1,-1-1,0 1,1-1,-1-1,1 1,-1-1,1-1,-1 0,1 0,-1 0,0-1,1-1,-1 1,0-1,-1-1,1 1,0-1,-1-1,0 1,0-1,0-1,2-1,110-146,-81 103,-20 24,1 2,1 0,1 0,1 2,8-4,-29 24,1 0,-1 0,1 1,0-1,0 1,0-1,0 1,0 0,0-1,0 1,0 0,0 0,1 1,-1-1,0 0,0 1,1-1,-1 1,1 0,-1 0,0 0,1 0,-1 0,1 1,-1-1,0 1,1-1,-1 1,0 0,0 0,0 0,1 0,-1 0,0 0,0 1,-1-1,1 1,0 0,0-1,-1 1,1 0,-1 0,1 0,-1 0,0 0,0 0,0 0,0 0,0 1,-1-1,5 18,-2 1,0 0,-1 0,-1 0,-1-1,-1 1,-1 0,-1 0,-1-1,0 1,-2-1,0 0,-1 0,-1-1,-1 0,-1-1,0 0,-4 3,11-15,0 1,0-1,-1 0,0 0,0 0,-1 0,0-1,0 0,0 0,-1 0,1 0,-1-1,0 0,0-1,-1 1,1-1,-1 0,0 0,1-1,-1 0,0-1,0 1,-1-1,1 0,0-1,0 0,-3 0,-18-28,21 10</inkml:trace>
  <inkml:trace contextRef="#ctx0" brushRef="#br0" timeOffset="354.215">6582 3642,'-9'12,"-19"22,2 2,1 0,2 2,2 1,1 1,2 1,17-39,-1 0,1 1,-1-1,1 1,0-1,0 1,0-1,0 1,1 0,-1 0,1-1,-1 1,1 0,0 0,0-1,0 1,1 0,-1 0,1-1,-1 1,1 0,0-1,0 1,0 0,1-1,-1 1,0-1,1 0,0 0,-1 1,1-1,0 0,0 0,0-1,0 1,1 0,-1-1,0 1,3 0,12 0,0-1,-1 0,1-2,0 0,0 0,-1-2,1 0,-1-1,0-1,0 0,0-1,-1-1,6-3,-4 2,-1 0,-1-1,0-1,0 0,-1-1,0 0,-1-1,0-1,-1 0,0-1,-1 0,-1-1,0 0,-1-1,-1 1,3-10,-10 21,1-1,-2 1,1-1,0 0,-1 1,0-1,0 0,0 1,0-1,-1 0,0 1,0-1,0 0,-1 1,1 0,-1-1,0 1,0 0,-1 0,1 0,-1 0,0 0,0 1,0-1,0 1,-1 0,0 0,1 0,-1 0,0 1,0-1,0 1,-1 0,1 0,-1 1,1-1,-1 1,1 0,-1 0,0 1,1 0,-1-1,-1 1,-6 0,0-1,0 1,0 1,0 0,0 1,0 0,1 1,-1 0,1 1,0 0,0 1,0 0,-5 4,-10 8</inkml:trace>
  <inkml:trace contextRef="#ctx0" brushRef="#br0" timeOffset="5850.09">7513 3755,'5'0,"6"0,6 0,6 0,2 0,3 4,1 3,1-1,-1-1,0-2,0-1,0-1,-1 0,1-1,-6 4,-6 2</inkml:trace>
  <inkml:trace contextRef="#ctx0" brushRef="#br0" timeOffset="6213.965">8077 3359,'-1'75,"-1"-28,3 0,1 0,2 0,3 4,2 9,-3-1,-2 2,-5 51,1-68,0-20</inkml:trace>
  <inkml:trace contextRef="#ctx0" brushRef="#br0" timeOffset="6565.381">8389 3472,'-73'79,"36"-40,1 1,2 2,-20 34,53-76,-1 1,1 0,0 0,0 0,0 0,0 0,0 1,0-1,0 0,0 0,0 1,1-1,-1 0,0 1,1-1,-1 1,1-1,0 1,-1-1,1 1,0-1,0 1,0-1,0 1,0-1,0 1,1-1,-1 1,0-1,1 1,-1-1,1 1,0-1,-1 0,1 1,0-1,0 0,0 1,0-1,0 0,0 0,0 0,0 0,1 0,58-5,-55 3,-1-1,1 1,-1-1,1 1,0 1,0-1,-1 1,1-1,0 1,0 1,0-1,-1 1,1 0,0 0,-1 0,1 1,0-1,-1 1,0 0,1 0,-1 1,0 0,0-1,-1 1,1 0,0 1,-1-1,0 1,0-1,0 1,0 0,0 1,27 69,-1-76,-17-5</inkml:trace>
  <inkml:trace contextRef="#ctx0" brushRef="#br0" timeOffset="9798.001">8867 3416,'-6'-3,"-1"0,0 0,0 1,0 1,-1-1,1 1,0 0,-1 1,1-1,-1 2,1-1,0 1,-1 0,1 0,0 1,0 0,0 0,0 1,0 0,0 0,1 1,0 0,-1 0,1 0,1 1,-1-1,1 2,0-1,-4 5,7-7,1 0,-1 0,1-1,0 1,0 0,0 1,0-1,0 0,1 0,-1 0,1 0,0 0,0 1,0-1,1 0,-1 0,1 0,0 0,-1 0,1 1,1-1,-1-1,0 1,1 0,-1 0,1 0,0-1,0 1,0-1,0 0,1 1,0 0,87 68,-84-67,5 3,-3-3,1 1,-1 0,0 0,-1 1,1 0,-1 1,0-1,-1 1,1 1,-1-1,-1 1,0 0,0 0,0 1,-1-1,0 2,1 9,-3-11,1 1,-2-1,1 1,-1-1,0 1,-1 0,0-1,0 1,-1 0,0-1,0 1,-3 7,-2-2,0 0,0-1,-2 0,1 0,-2-1,1 0,-2 0,0-1,0 0,-1-1,0 0,-1-1,0 0,0-1,-1 0,0-1,0-1,-12 5,22-10,1-1,-1 1,1 0,-1-1,0 1,1-1,-1 0,0 0,0 0,1 0,-1-1,0 1,1-1,-1 1,1-1,-1 0,1 0,-1 0,1 0,-1-1,1 1,0-1,0 1,0-1,0 0,0 0,0 0,0 0,0 0,1 0,-1 0,1-1,0 1,0-1,0 1,0-1,0 1,0-1,0 1,1-1,0 0,-1 1,1-1,0 0,0 0,1 1,-1-1,0 0,1 1,0-1,-1 1,1-1,0 1,1-2,4-14,0 0,1 1,1 0,1 1,0-1,1 2,1-1,0 1,1 1,1 0,0 1,1 0,0 1,1 1,5-3,2 2,-2 4</inkml:trace>
  <inkml:trace contextRef="#ctx0" brushRef="#br0" timeOffset="18638.498">10928 3556,'29'5,"24"2,7-1,-1-1,-6-1,-8-2,-5-1,-11-1</inkml:trace>
  <inkml:trace contextRef="#ctx0" brushRef="#br0" timeOffset="18886.036">10985 3810,'43'0,"29"0,6-4,-4-3,-11 1,-11 1,-9 2,-13 1</inkml:trace>
  <inkml:trace contextRef="#ctx0" brushRef="#br0" timeOffset="19185.123">12086 3443,'-24'15,"2"0,0 2,1 0,0 2,2 0,0 1,1 1,2 0,0 1,-7 15,21-35,0 0,0 1,1-1,-1 1,1-1,0 1,0 0,0-1,0 1,0 0,1 0,-1 0,1-1,0 1,0 0,0 0,0 0,0 0,0 0,1 0,0-1,-1 1,1 0,0 0,0-1,1 1,-1-1,1 1,-1-1,1 1,0-1,-1 0,1 0,0 0,1 0,-1 0,0 0,1-1,-1 1,0-1,1 1,0-1,-1 0,1 0,2 0,18 4,0-1,0-2,0 0,0-1,0-1,0-2,0 0,-1-1,1-2,-1 0,1-1,-1-1,-1-1,9-6,-15 8,-1 0,1-2,-2 0,1 0,-1-1,0-1,10-10,-20 17,0 1,0-1,-1 0,1-1,-1 1,1 0,-1-1,0 0,0 1,-1-1,1 0,-1 0,0 0,0 0,0 0,0 0,-1 0,1 0,-1 0,0 0,-1-1,1 1,-1 0,1 0,-1 0,-1 0,1 0,0 0,-1 1,0-1,0 0,-2-2,-4-3,-1 1,0 0,-1 0,1 0,-2 2,1-1,-1 1,0 1,0-1,0 2,-1 0,0 0,0 1,0 1,0 0,0 0,0 2,0-1,-10 2,-18-3</inkml:trace>
  <inkml:trace contextRef="#ctx0" brushRef="#br0" timeOffset="19485.021">11775 3500,'38'19,"0"-1,1-1,0-3,1-1,1-2,0-2,0-1,1-3,3-1,8 4,318 37,-207-20,-141-23</inkml:trace>
  <inkml:trace contextRef="#ctx0" brushRef="#br0" timeOffset="14018.285">9320 3755,'4'0,"8"0,5 0,5 0,3 0,3 0,1 0,-4 4,-2 3,0-1,1-1,1-2,2-1,0-1,-4-5,-6-7,-6-2</inkml:trace>
  <inkml:trace contextRef="#ctx0" brushRef="#br0" timeOffset="17808.252">9545 3556,'0'398,"0"-396,-1-1,0 1,1 0,-1-1,0 1,1 0,0 0,-1-1,1 1,0 0,0 0,0 0,0 0,0-1,1 1,-1 0,0 0,1-1,-1 1,1 0,0-1,0 1,-1 0,1-1,0 1,0-1,1 1,-1-1,0 0,0 1,1-1,-1 0,1 0,-1 0,1 0,-1 0,1 0,-1-1,1 1,0 0,0-1,-1 1,1-1,0 0,1 1,11-10,-1 0</inkml:trace>
  <inkml:trace contextRef="#ctx0" brushRef="#br0" timeOffset="18337.194">9884 3529,'-9'35,"0"-5,1 0,2 1,0 0,3 0,0 0,2 0,2 20,-1-47,0 0,0-1,0 1,1 0,-1 0,1-1,0 1,0-1,0 1,0-1,1 1,-1-1,1 0,0 1,0-1,0 0,0 0,1-1,-1 1,1 0,0-1,0 0,0 1,0-1,0 0,0 0,0-1,1 1,-1-1,1 0,-1 0,1 0,-1 0,1 0,0-1,-1 0,1 1,0-2,0 1,-1 0,1-1,0 1,-1-1,1 0,1-1,10-6,0 0,-1 0,0-2,0 0,-1 0,-1-1,0-1,0 0,-1-1,-1 0,5-8,-15 19,1 1,-1-1,1 1,-1-1,1 1,0-1,0 1,-1 0,1-1,0 1,0 0,0 0,0 0,1-1,-1 1,0 0,0 0,1 1,-1-1,0 0,1 0,-1 1,1-1,-1 1,1-1,-1 1,1 0,0-1,-1 1,1 0,-1 0,1 0,-1 0,1 0,0 1,-1-1,1 0,-1 1,1-1,-1 1,1 0,-1-1,0 1,1 0,-1 0,0 0,1 0,-1 0,0 0,0 0,0 0,1 1,10 19,-10-15,0 0,0 0,1 0,0-1,0 1,1-1,0 0,0 0,0 0,0 0,1-1,-1 0,1 0,0 0,1 0,-1-1,0 0,1 0,0 0,0-1,0 0,0 0,0 0,0-1,1 0,-1 0,0-1,2 0,1-3,1-1,-1 0,0 0,0-1,0 0,-1-1,1 0,-2 0,1-1,0 0,-1 0,-1-1,1 0,-1 0,-1 0,1-1,-1 0,-1 0,4-9,57-176,-51 137,-10 33</inkml:trace>
  <inkml:trace contextRef="#ctx0" brushRef="#br1" timeOffset="26021.014">4352 1524,'-51'-22,"183"62,-100-34,1-2,-1-1,1-1,-1-2,1-1,4-2,132-25,-133 26,1 3,0 0,0 3,-1 1,6 3,-35-7,55 12,1-2,0-3,42-1,246-36,-183 56,90-27,-30-26,2 13,-143 3,-1 4,86 5,-120 1,189 29,-139-27,0-4,0-5,82-17,179-20,-199 33,155 10,-140 3,481-3,-235-27,77 28,-136-27,-33 43,-96 14,-42 18,-171-40</inkml:trace>
  <inkml:trace contextRef="#ctx0" brushRef="#br1" timeOffset="47633.375">373 4234,'450'-78,"-165"71,-99 32,368-22,-248-4,-211-11,-71 8,0 0,0 1,1 2,-1 0,1 2,-1 1,21 3,-13 2,-1-2,1-1,1-2,-1-1,0-1,0-2,0-1,5-3,228-30,-62 13,98-4,-19-7,-233 28,-1 2,0 2,1 2,-1 2,1 2,32 9,-11-5,1-3,0-2,40-6,1 1,108-26,4-1,-26 46,-18 7,58-6,-25 7,505-24,-259-30,-301 16,-123 7,1 2,-1 2,1 1,-1 2,1 1,12 4,249 14,-67 5,-150-23,0-4,0-3,9-6,24 1,1 5,68 7,-38 0,370-3,-196-27,739 28,-990 1,195-13,-138 0,0 5,107 8,-80 1,185 14,-257-7,1-4,0-3,47-7,100-22,49-3,-78 20,-99-2,0 5,1 4,37 6,9-1,361-2,-337-28,-2 16,-117 4,1 2,-1 3,49 3,98-28,225 28,-419 1,0 0,0 0,0 0,0-1,0 1,0-1,0 0,0 0,0 0,0-1,0 0,0 1,0-1,0-1,0 1,0-1,-1 1,1-1,0 0,-1 0,0-1,1 1,-1-1,0 1,0-1,-1 0,1 0,0 0,-1-1,0 1,0-1,0 1,0-1,-1 1,1-1,-1 0,0 0,0 0,0 0,-1 0,1-2,-52-138,39 110,3 0,0-1,3 0,1 0,1-1,2-8,3-10,-12-108,-24-46,-5-18,42 29,25 54,-15-25,-4 117,-2-1,-3 0,-3-47,28-71,-16-27,-9 183,-1 0,0 0,-1 0,0 0,-1 0,-1-1,0 1,-1 0,-3-12,-19-148,18 148,0-1,2 0,2 0,0 0,2 0,0 0,2 0,1 0,7-25,-8 33,-1 0,0-1,-1 1,-1 0,-1-1,-1 1,0 0,-2 0,0 1,-2-4,0-2,-27-111,56-29,-20-89,-2 252,0-1,0 0,0 1,-1-1,1 0,0 1,-1-1,1 0,-1 1,0-1,1 1,-1-1,0 1,0-1,0 1,0 0,0-1,0 1,0 0,0 0,-1 0,1 0,-1 0,1 0,0 0,-1 0,1 1,-1-1,0 1,1-1,-1 1,1-1,-1 1,0 0,1 0,-1 0,0 0,1 0,-1 0,0 0,1 0,-1 1,0-1,1 1,-1-1,1 1,-1 0,1-1,-311 8,70 20,-362-28,124 17,268-4,-123-13,140-2,-40-9,-121-7,5-10,104 17,41-4,-200 12,210 5,-404-2,181-29,10 18,68-24,-41 13,-36 4,80-8,-203 26,191 27,-103 3,138-2,-92 0,177-17,167-2,0-2,0-3,0-3,-41-5,-123-26,223 30,-35-2,1 2,0 2,0 1,-29 7,20-3,1-1,-1-2,0-2,-21-3,-157 28,0 2,108-4,-49 6,25-19,16 22,7-23,105-11,0-1,0 1,0 1,0 1,0 0,0 0,1 1,-1 1,1 0,0 1,0 0,-8 5,14-3,-1 1,1 0,0 1,1-1,0 1,0 0,1 0,0 1,1 0,0-1,0 1,1 0,0 0,1 0,0 0,1 6,0 181,5-165,2-1,1 1,2-1,0-1,15 29,35 173,-54-200,32 144,28 32,-56-184,-1 0,-1 1,-2 0,0 1,-2-1,-1 1,0 7,-6 222,-22-114,-5 30,54 0,-23-161,-1 1,0 0,-1-1,0 1,0 0,-2-1,1 1,-1-1,-1 0,0 0,0 0,-1 0,0-6,0 0,-1 0,0 0,0-1,0 1,0-2,0 1,-1-1,1 1,-1-2,0 1,1-1,-1 0,0 0,0-1,0 0,0 0,0-1,1 0,-1 0,-2-1,-14 1,-2 0,-111 10,95-1,0-1,0-3,0-1,-1-2,1-2,-1-1,-46 0,10 1,0 3,-72 13,-54 14,149-18,-171 18,-593-30,649 27,-173 31,25-26,258-32,-122 12,-2 18,183-29,1 0,-1 0,0 0,1 0,-1 0,0 0,1 0,-1 1,0-1,1 0,-1 0,1 1,-1-1,1 0,-1 1,0-1,1 0,-1 1,1-1,-1 1,1-1,0 1,-1-1,1 1,-1-1,1 1,0-1,0 1,-1 0,1-1,0 1,0 0,0-1,0 1,-1 0,1-1,0 1,0-1,0 1,0 0,1-1,-1 1,0 0,0-1,0 1,0 0,1-1,-1 1,0-1,1 1,-1 0,0-1,1 1,-1-1,1 1,34 24,-23-17,-5-4,0 0,0 1,0 0,-1 0,0 0,0 1,0 0,-1 0,0 0,0 1,-1 0,1 0,-1 0,-1 0,0 1,0 0,0-1,-1 1,1 2,-4 249,1 283,1-524,0 0,1 1,1-1,0 0,1 0,1-1,1 1,1-1,0 0,1-1,1 0,1 0,3 4,59 58,-52-40,-17-19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3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1,'-42'81,"3"2,4 1,-17 65,12-34,-56 137,83-232,24-61,73-173,88-205,-162 394,-12 30,-5 20,2-13,0 0,2 0,-1 1,2-1,-1 1,2-1,0 1,0 0,1 0,1-1,0 1,1 0,0-1,3 9,87 178,-90-192,0 0,0 0,0-1,1 1,0 0,1-1,-1 0,1 0,0 0,1 0,-1 0,1-1,0 0,0 0,1 0,0-1,0 0,0 0,0 0,0-1,1 0,0 0,-1 0,1-1,0 0,6 0,-6-5,0-1,-1-1,1 1,-1-1,0 0,0-1,0 1,0-1,-1 0,0-1,-1 1,1-1,-1 0,-1 0,1 0,-1-1,0 1,-1-1,4-5,10-25,-2-1,-2 0,-2-1,-1 0,-2-1,-2 0,-2 0,-1 0,-4-28,-11 1,1 79,8 3</inkml:trace>
  <inkml:trace contextRef="#ctx0" brushRef="#br0" timeOffset="337.474">995 368,'-8'17,"1"0,1 0,1 1,0 0,2 0,0 0,0 1,2-1,0 1,2 0,0-1,2 8,-3-24,0 0,1 0,-1 0,1 0,0 0,0-1,-1 1,1 0,0 0,1-1,-1 1,0-1,0 1,1-1,-1 0,1 1,-1-1,1 0,-1 0,1 0,0 0,0 0,-1 0,1-1,0 1,0-1,0 1,0-1,0 0,0 1,0-1,0 0,-1 0,1-1,0 1,0 0,0-1,0 1,1-1,63-46,-58 35,-1 0,0 0,0-1,-2 0,1 0,-2-1,0 1,0-1,-1 0,0-8,-2 16,0-1,0 1,-1-1,0 1,0-1,-1 1,0-1,0 1,0-1,-1 1,0 0,0 0,-1 0,1 0,-1 0,-1 0,1 1,-1 0,0-1,0 1,0 1,-1-1,-5-4,-54-10,41 17</inkml:trace>
  <inkml:trace contextRef="#ctx0" brushRef="#br0" timeOffset="836.348">1277 424,'-1'10,"1"0,0-1,0 1,1 0,0 0,0-1,1 1,0-1,1 1,0-1,1 0,0 0,0 0,1-1,0 1,0-1,7 7,-7-14,1 0,-1 0,0-1,0 1,1-1,-1 0,0-1,0 0,1 1,-1-1,0-1,0 1,0-1,0 0,0 0,-1-1,1 1,-1-1,1 0,-1 0,0-1,0 1,0-1,-1 0,1 0,-1 0,0 0,2-4,-5 7,116-119,-115 119,-1 0,1 1,0-1,0 1,-1-1,1 1,0 0,0-1,0 1,0 0,0-1,-1 1,1 0,0 0,0 0,0 0,0 0,0 0,0 0,0 0,0 0,0 0,-1 0,1 1,0-1,0 0,0 1,0-1,0 1,-1-1,1 1,0-1,0 1,-1-1,1 1,-1 0,1-1,0 1,-1 0,1 0,-1-1,1 1,-1 0,0 0,1 0,-1 0,0-1,0 1,1 0,-1 0,0 0,0 0,0 0,0 1,4 58,-4-54,24 96,-23-99,0-1,0 0,0 1,1-1,-1 0,1 0,0 0,-1 0,1 0,0 0,0 0,0-1,1 1,-1-1,0 1,1-1,-1 0,1 0,-1 0,1 0,-1 0,1-1,-1 1,1-1,0 0,-1 0,1 0,0 0,-1 0,1 0,0-1,-1 0,1 1,0-1,-1 0,1 0,0-1,14-7,0-2,-2 0,1 0,-1-1,-1-1,0-1,-1 0,-1-1,0 0,-1-1,0 0,-1 0,-1-1,-1-1,5-14,-1-20,-14 34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0,'22'59,"-20"-40,-1 0,-1 0,-1 0,-1 0,0-1,-1 1,-3 5,-2 21,-52 262,60-304,-1 0,1 0,-1 0,1 0,0 0,0 0,0 0,1 0,-1 0,1 0,0-1,-1 1,1 0,1 0,-1 0,0-1,0 1,1-1,0 1,-1-1,1 1,0-1,0 0,1 0,-1 0,0 0,1-1,-1 1,1 0,-1-1,1 0,0 1,-1-1,1 0,0-1,0 1,1 0,167-2,-29-23,-118 20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1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54,'0'-5,"5"-1,6 0,7 1,4 2,4 1,1 1,2 0,1 1,-1 0,0 1,0-1,0 0,-1-5,1-1,-1 0,-9 1,-8 1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43,'28'0,"20"-5,6-1,-6-5,-6 0,-11 1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0,'-11'226,"-58"58,68-278,-2 5,1 1,1-1,0 1,0-1,1 1,1-1,0 0,0 1,1-1,1 3,0-11,0-1,0 0,0-1,0 1,1 0,-1-1,0 0,1 0,-1 0,1 0,-1 0,1-1,-1 1,1-1,-1 0,1 0,0-1,-1 1,1-1,-1 1,1-1,-1 0,0-1,1 1,-1 0,0-1,0 0,0 0,0 0,0 0,2-2,4 0,113-50,-104 46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43,'-2'-3,"0"0,0 0,0 0,0 1,0-1,-1 1,1-1,-1 1,0 0,1 0,-1 0,0 0,0 1,0-1,-1 1,1-1,0 1,0 0,-1 1,1-1,-1 0,1 1,-1 0,1 0,0 0,-1 0,1 1,-1-1,1 1,0 0,-1 0,1 0,0 0,0 1,-1-1,1 1,0 0,-4 1,-1 1,1 0,0 0,-1 1,2 0,-1 0,1 1,0-1,0 1,0 1,1-1,0 1,0 0,1 0,0 1,3-6,1-1,-1 1,1 0,-1-1,1 1,0 0,0 0,0-1,0 1,0 0,1 0,-1-1,0 1,1 0,-1-1,1 1,0 0,-1-1,1 1,0-1,0 1,0-1,0 0,0 1,0-1,1 0,-1 0,0 1,1-1,-1 0,0 0,1-1,0 1,-1 0,1 0,-1-1,1 1,0-1,-1 0,1 1,0-1,0 0,-1 0,1 0,0 0,0 0,-1 0,3-1,29 11,-32-7,0-1,-1 0,1 1,-1-1,1 0,-1 1,0-1,0 1,0-1,0 1,0-1,-1 1,1-1,-1 0,1 1,-1-1,0 0,0 1,0-1,0 0,-1 0,1 0,-1 0,1 0,-1 0,1 0,-1-1,0 1,-1 0,2-1,-36 38,31-34,0 0,1 0,-1 1,1 0,0 0,1 0,-1 1,1-1,0 1,1 0,0 0,-2 7,4-12,1 0,0 0,0 0,0-1,0 1,1 0,-1 0,0 0,1 0,-1 0,1-1,0 1,-1 0,1 0,0-1,0 1,0-1,1 1,-1-1,0 1,0-1,1 0,-1 1,1-1,-1 0,1 0,0 0,-1 0,1 0,0-1,0 1,-1 0,1-1,0 0,0 1,0-1,0 0,0 0,0 0,-1 0,2 0,81-8,-25-15,-34 13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83,'-10'9,"2"1,-1 0,1 0,1 0,0 1,0 0,1 0,0 1,1 0,1 0,0 0,0 0,1 1,1 0,0-1,1 1,0 2,2-13,-1 1,1 0,0-1,0 1,0-1,0 1,1-1,-1 1,1-1,-1 0,1 0,0 1,0-1,0-1,0 1,0 0,0 0,1-1,-1 1,1-1,-1 0,1 0,-1 0,1 0,-1 0,1 0,0-1,0 1,-1-1,1 0,0 0,0 0,0 0,1-1,93-26,-84 20,-1 1,0-2,0 0,0 0,-1-1,-1-1,0 1,0-2,-1 1,0-2,0 1,-2-1,1 0,-1-1,-1 1,-1-1,0-1,2-5,-8 14,1 0,-1 0,0 0,-1 0,1 0,-1 0,0 0,0 0,0 1,-1-1,1 1,-1 0,-1 0,1 0,0 0,-1 0,0 1,0 0,0-1,0 1,0 1,-1-1,1 1,-1 0,1 0,-1 0,0 0,0 1,0 0,0 0,0 0,0 1,0-1,-1 1,1 1,-3-1,-9 5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4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0,'-8'76,"3"0,4 0,3 0,5 25,49 248,-31-227,-5-45,-24-49,-4-20</inkml:trace>
  <inkml:trace contextRef="#ctx0" brushRef="#br0" timeOffset="251.901">1 508,'43'-5,"29"-1,11 0,-3 1,-10 2,-13 1,-11 5,-9 3,-5 0,-4-1,-2-1,0-2,-5 0</inkml:trace>
  <inkml:trace contextRef="#ctx0" brushRef="#br0" timeOffset="601.618">819 565,'-4'6,"1"0,0 1,0-1,0 1,1 0,0 0,1 0,-1 0,1 0,1 0,-1 0,1 0,0 1,1-1,0 0,0 0,0 0,1 0,0 0,1 0,-1-1,1 1,0-1,1 1,0 0,3-5,0-1,0 1,0-1,0 0,1-1,-1 0,0 0,0 0,0-1,0 0,0 0,0-1,0 0,0 0,0-1,-1 0,1 0,-1-1,0 1,0-1,0 0,-1-1,3-1,184-139,-191 144,-1 0,1 0,0 1,0-1,-1 1,1-1,0 1,0-1,0 1,0-1,-1 1,1 0,0-1,0 1,0 0,0 0,0 0,0 0,0 0,0 0,0 0,0 0,0 0,0 0,0 0,0 1,0-1,0 0,0 1,-1-1,1 1,0-1,0 1,0-1,0 1,-1-1,1 1,0 0,-1 0,1-1,-1 1,1 0,0 0,-1 0,0-1,1 1,-1 0,1 0,-1 0,0 0,0 0,0 0,0 0,4 60,-5-53,0-4,1-1,-1 1,0-1,1 1,0-1,0 1,0 0,0-1,1 1,-1-1,1 1,0 0,0-1,0 0,0 1,1-1,-1 0,1 0,0 1,0-1,0-1,0 1,1 0,-1 0,1-1,0 0,0 1,0-1,0 0,0 0,0-1,0 1,0-1,1 1,-1-1,1 0,-1 0,1-1,-1 1,1-1,0 0,1 0,9-2,0-1,-1-1,0 0,0-1,0 0,0-1,-1-1,0 0,0-1,-1 0,0 0,0-1,-1-1,0 0,-1 0,0-1,-1 0,0 0,0-1,3-9,20-66,-36 48,-4 25</inkml:trace>
  <inkml:trace contextRef="#ctx0" brushRef="#br0" timeOffset="901.987">1947 480,'-4'14,"0"0,0 0,1 0,1 0,0 0,1 0,1 0,0 10,0-19,1 1,-1-1,1 0,0 1,0-1,1 0,0 1,0-1,0 0,0 0,1-1,0 1,0 0,0-1,1 0,-1 1,1-2,0 1,0 0,1-1,-1 1,1-1,3 1,0-2,1 0,-1-1,1-1,0 1,-1-2,1 1,-1-1,1 0,0-1,-1 0,0 0,1-1,-1 0,0 0,-1-1,1 0,0 0,-1-1,0 0,0 0,-1-1,1 0,-1 0,-1 0,1-1,-1 3,0 0,0 0,-1-1,0 1,0-1,0 0,0 0,-1 0,0 0,0-1,0 1,-1-1,0 0,0 0,0 0,-1 0,0 0,0 0,0 0,-1 0,0 0,0-1,0 1,-1 0,0 0,0 0,-1 0,0 0,0 0,0 1,-1-1,0 0,0 1,0 0,0 0,-1 0,-3-3,-3 3,1 1,-1 0,-1 0,1 1,0 0,-1 1,0 1,1-1,-1 2,0-1,0 2,1-1,-1 1,0 1,1 0,-3 1,-14 4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1,'10'28,"7"16,7 3,3-5,-3-5,0-9,-5-10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28,'39'0,"21"-5,6-1,-3 0,-8 1,-9 2,-11 1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1,'-10'38,"-3"28,1 6,7-3,4-9,8-15,7-15,1-8,-2-7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1,'-3'14,"-6"13,2 1,1 1,1-1,2 1,1 0,1 0,1 0,2 9,-2-34,0-1,0 1,1-1,-1 1,1-1,0 0,0 1,0-1,0 0,1 0,-1 0,1 0,0 0,0 0,0 0,0 0,0-1,1 1,-1-1,1 0,-1 0,1 1,0-2,0 1,0 0,0-1,0 1,0-1,1 0,-1 0,0 0,1-1,-1 1,1-1,-1 1,1-1,-1 0,0-1,1 1,-1-1,1 1,-1-1,0 0,1 0,2-2,11-8,1-1,-2-1,1-1,-2 0,0-1,-1-1,0 0,-1-1,-1-1,-1 1,0-2,-1 0,1-7,35-53,-24 54,-22 26,0-1,-1 1,1-1,0 0,0 1,0-1,0 1,0-1,0 0,0 1,0-1,0 1,0-1,0 0,0 1,1-1,-1 1,0-1,0 0,0 1,0-1,1 0,-1 1,0-1,0 0,1 1,-1-1,0 0,1 1,-1-1,0 0,1 0,-1 0,0 1,1-1,-1 0,0 0,1 0,-1 0,1 0,-1 1,0-1,1 0,-1 0,1 0,-1 0,0 0,1 0,-1-1,1 1,-1 0,0 0,1 0,-1 0,1 0,-1 0,0-1,1 1,-1 0,0 0,1-1,-1 1,0 0,1 0,-1-1,0 1,0 0,1-1,-1 1,-36 134,20-90,-4 16,3 1,3 0,3 1,2 0,2 1,4 0,2 4,3-34,-8 66,6-98,-1 0,0 0,1-1,-1 1,0 0,0-1,0 1,0-1,1 1,-1-1,0 1,0-1,0 1,0-1,0 0,0 0,0 1,0-1,0 0,0 0,0 0,0 0,0 0,0 0,0-1,0 1,0 0,0 0,0-1,0 1,0-1,0 1,0-1,0 1,0-1,1 1,-1-1,0 0,0 1,1-1,-1 0,0 0,1 0,-1 0,1 1,-1-1,1 0,0 0,-1 0,1 0,0 0,-1 0,1 0,0 0,0 0,0 0,0 0,0 0,0 0,0 0,0 0,1 0,-5-18,1 0,0 0,2 0,0-1,1 1,1 0,1 0,1 0,0 0,2 0,0 1,1 0,0 0,2 0,0 1,1 0,9-12,-2 4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0,'255'28,"-225"-27,-1-1,0-1,0-2,0-1,22-5,-22 5,-23 8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1,'38'0,"22"0,7 0,-5 0,-7 0,-9 0,-6 0,-12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0,'0'27,"1"19,-2 0,-2 0,-1 0,-3-1,-7 23,-34 102,46-166,1-1,-1 1,1 0,0-1,0 1,1 0,-1 0,1 0,0 0,0-1,0 1,0 0,1 0,-1 0,1 0,0-1,0 1,0 0,1-1,-1 1,1-1,0 1,0-1,0 0,1 0,-1 0,1 0,0 0,-1-1,1 1,0-1,1 1,-1-1,0 0,1-1,1 2,5 0,1-1,-1 0,1-1,0 0,-1-1,1 0,0 0,-1-1,1-1,-1 0,1 0,4-2,10-3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1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63,'-1'0,"-3"5,1 1,-1-1,1 1,0 0,0 0,1 0,0 0,0 0,0 1,1-1,0 1,0-1,0 1,1-1,0 1,0-1,1 1,0-1,0 1,1-1,-1 1,1-1,2 3,-2-7,1 0,-1 0,1 0,-1-1,1 1,0-1,0 0,-1 1,1-1,0-1,0 1,0 0,0-1,0 0,0 1,0-1,0 0,0-1,0 1,0 0,0-1,0 0,0 0,0 0,0 0,0 0,2-1,72-46,-15-17,-60 62,0 1,0-1,0 1,-1-1,0 1,1-1,-1 0,0 0,0 0,0 1,-1-1,1 0,-1 0,1 0,-1 0,0 0,0 0,-1 0,1 0,0 0,-1 0,0 0,0 0,0 0,0 0,0 1,0-1,-2-1,-2 0,0 1,-1 0,0 0,1 0,-1 1,0-1,0 1,-1 1,1-1,0 1,0 0,-1 1,1 0,-1 0,1 0,0 0,-1 1,1 0,0 1,0-1,-1 1,1 0,-3 2,-49 20,33-14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3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82,'0'-3,"1"0,-1 1,0-1,0 0,0 0,0 0,0 0,-1 0,1 0,-1 0,0 1,0-1,0 0,0 1,0-1,0 0,-1 1,1-1,-1 1,0 0,0 0,0 0,0-1,0 2,0-1,-1 0,1 0,0 1,-1-1,0 1,1 0,-1 0,0 0,1 0,-1 0,0 1,0-1,0 1,0 0,0 0,1 0,-1 0,0 0,-1 1,-7 1,-1 0,1 1,0 1,0 0,0 0,0 1,1 0,0 1,0 1,1-1,-1 1,0 2,6-6,1 0,0 0,0 0,0 0,0 1,1-1,-1 1,1-1,0 1,0 0,0 0,1 0,-1 0,1 0,0 0,0 1,0-1,1 0,0 0,-1 1,1-1,1 0,-1 1,1-1,0 0,0 0,0 1,0-1,1 0,-1 0,1 0,0-1,2 4,7 6,-1-1,1-1,1 0,0 0,1-1,0 0,0-1,1-1,10 5,46 32,-63-41,0 1,-1-1,1 2,-1-1,-1 1,1-1,-1 2,0-1,0 0,-1 1,0 0,0 0,-1 0,1 1,-2-1,1 1,-1 0,0 0,-1 0,0 0,0 0,0 0,-1 0,-1 0,1 0,-1 0,0 0,-1 0,0-1,-1 1,1 0,-1-1,-3 6,0-6,-1 0,1 0,-2-1,1 0,-1 0,1 0,-2-1,1 0,0-1,-1 0,0 0,0-1,0 0,0 0,-1-1,1 0,-1-1,1 0,-1-1,0 0,1 0,-1-1,1 0,-1-1,1 0,0-1,-9-3,15 5,1 0,-1-1,1 1,-1-1,1 0,0 1,0-1,0 0,0 0,0-1,0 1,1 0,-1-1,1 1,0-1,-1 1,1-1,0 0,0 1,1-1,-1 0,1 0,-1 0,1 0,0 1,0-1,0 0,0 0,1 0,-1 0,1 1,0-1,0 0,0 0,1-1,51-90,-38 76,0 1,2 0,-1 1,2 1,0 0,1 2,6-3,-5 5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1 226,'19'4,"16"3,7-1,1-1,-2-6,-3-3,-4-2,-2 2,-2 0,-6-3,-7 0</inkml:trace>
  <inkml:trace contextRef="#ctx0" brushRef="#br0" timeOffset="247.62">226 0,'-10'39,"-2"26,-1 8,4-5,2-8,2-10,3-8,6-12,2-6,1-2,-1-5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5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959 65,'-1'0,"0"0,0 0,0 0,0 1,-1-1,1 0,0 1,0-1,0 0,0 1,0-1,0 1,0 0,0-1,0 1,0 0,0-1,0 1,0 0,0 0,1 0,-1 0,0 0,1 0,-1 0,1 0,-1 0,1 0,-1 0,1 0,0 1,0-1,-1 0,1 0,0 0,0 1,0-1,0 0,0 0,1 0,-1 0,0 1,0-1,1 0,-1 0,1 0,0 1,-2 0,-5 257,7-179,-3 0,-3 0,-13 54,-36 98,37-180,18-53</inkml:trace>
  <inkml:trace contextRef="#ctx0" brushRef="#br0" timeOffset="244.809">311 235,'43'0,"48"-10,23-3,6-3,-7-5,-9-4,-12 4,-13-1,-9-1,-8 4,-4 0,-3 3,-6 0,-11 2</inkml:trace>
  <inkml:trace contextRef="#ctx0" brushRef="#br0" timeOffset="8113.107">1383 799,'0'-3,"1"2,-1 1,1-1,-1 1,1-1,-1 1,0-1,1 1,-1-1,0 1,1-1,-1 1,0-1,1 0,-1 1,0-1,0 0,0 1,0-1,0 0,0 1,0-1,0 0,0 1,0-1,0 0,0 1,0-1,0 0,-1 1,1-1,0 1,0-1,-1 0,1 1,0-1,-1 1,1-1,-1 1,1-1,-1 1,1-1,-1 1,1-1,-1 1,1 0,-1-1,0 1,1 0,-1 0,0-1,1 1,-1 0,1 0,-1 0,0 0,0 0,1 0,-1 0,0 0,-2 8,-1 0,2 1,-1-1,1 1,0-1,1 1,0 0,1 0,-1-1,2 1,0 3,-1 12,0-21,-3 14,1 0,1 0,0 0,2 0,0 0,1-1,0 1,2 0,0-1,0 1,2-1,0 0,1-1,0 1,1-1,1-1,0 0,1 0,2 0,-9-11,0-1,0 0,0 0,0 0,0-1,0 1,1-1,-1 0,0 0,1 0,-1 0,1 0,0-1,-1 0,1 1,-1-1,1-1,0 1,-1 0,1-1,-1 0,1 0,-1 0,1 0,-1 0,0-1,0 0,1 0,-1 1,0-2,-1 1,1 0,0-1,0 0,76-104,-47 38,-3 0,-4-2,0-11,6-13,-26 148,-7 88,7 0,16 95,37 167,-50-339,-4-47,0 0,-2 0,0 0,-1 0,-1 0,0 1,-2-1,0 0,0 0,-2 0,0 0,-1-1,-1 0,-2 6,-67 64,72-84,0 1,0-1,0 0,0 0,-1 0,1-1,-1 1,0-1,1 0,-1 0,0 0,0 0,0-1,0 1,1-1,-1 0,0 0,0-1,0 1,0-1,0 0,1 0,-1 0,0 0,1-1,-1 1,-2-3,-1-3,1-1,1 0,0 0,0-1,0 0,1 0,0 0,1 0,0 0,0-1,1 1,0-1,1 1,0-1,1-8,-1 11,-1-25,2-1,2 0,1 1,1-1,2 1,1 0,1 1,2 0,1 0,2 1,7-11,-8 12</inkml:trace>
  <inkml:trace contextRef="#ctx0" brushRef="#br0" timeOffset="8671.13">2201 828,'-5'79,"4"1,4 0,2-1,14 62,-14-103,8 45,-6-46,-1 1,-3-1,-1 1,-2 23,-12-15,12-45,0-1,0 1,0 0,-1-1,1 1,0 0,0-1,-1 1,1 0,0-1,0 1,-1-1,1 1,-1-1,1 1,0-1,-1 1,1-1,-1 1,0-1,1 0,-1 1,1-1,-1 0,1 1,-1-1,0 0,1 0,-1 1,0-1,1 0,-1 0,0 0,1 0,-1 0,0 0,1 0,-1 0,0 0,1-1,-1 1,0 0,1 0,-1 0,1-1,-1 1,0 0,1-1,-1 1,1 0,-1-1,1 1,-1-1,1 1,0-1,-1 1,1-1,-1 0,1 1,0-1,-1 1,1-1,0 0,0 1,0-1,-1 0,-2-10,0 0,0 0,1 0,0 0,1 0,0 0,1-1,0 1,1 0,0-1,1 1,0 0,4-11,-1-5,6-49,4 0,2 1,4 1,3 1,16-28,-25 70,2 1,2 1,0 0,2 2,1 0,2 1,4-3,-20 22,0-1,0 1,1 0,0 1,0 0,1 0,-1 1,1 0,0 1,1 0,-1 1,1 0,0 0,-1 1,1 1,1-1,-10 3,0 0,1 0,-1 0,0 0,0 0,0 1,0-1,0 0,0 1,0 0,0-1,0 1,-1 0,1 0,-1 0,1 0,-1 0,0 0,0 1,0-1,0 0,0 0,-1 1,1-1,-1 1,1-1,-1 1,0-1,0 1,0-1,0 1,-7 80,-3-52,0-1,-2 0,-1 0,-1-2,-1 1,-2-2,-9 11,20-29,-4 7,0-1,-1-1,-1 0,0 0,-1-1,0-1,-1 0,0 0,-1-2,0 0,-9 4,21-13,1 0,0 0,0 0,0 0,-1 0,1-1,0 1,-1-1,1 0,0 0,-1 0,1 0,-1 0,1 0,0 0,-1-1,1 1,0-1,-1 0,1 0,0 0,0 0,0 0,0 0,0-1,0 1,0-1,0 1,1-1,-1 1,0-1,1 0,-1 0,1 0,0 0,0 0,0 0,0-1,0 1,0 0,0 0,1-1,-1 1,1 0,0-2,-3-22,2 1</inkml:trace>
  <inkml:trace contextRef="#ctx0" brushRef="#br0" timeOffset="8917.051">2991 912,'5'39,"7"26,0 8,-1-9</inkml:trace>
  <inkml:trace contextRef="#ctx0" brushRef="#br0" timeOffset="9131.94">2964 631,'0'0</inkml:trace>
  <inkml:trace contextRef="#ctx0" brushRef="#br0" timeOffset="9333.137">3641 799,'-14'-1,"-1"1,1 0,-1 1,1 1,-1 0,1 1,0 1,0 0,0 1,1 0,0 1,0 1,0 0,1 0,0 1,0 1,1 0,0 1,-9 9,17-14,1 0,-1 0,1 1,0-1,0 0,0 1,1-1,0 1,0 0,0-1,1 1,-1 0,2-1,-1 1,0 0,1-1,0 1,1 0,-1-1,1 1,0-1,0 0,1 0,0 0,0 0,0 0,0 0,1-1,-1 0,1 1,3 1,2 3,1 0,0-1,1 1,-1-2,2 0,-1 0,1-1,0 0,0-1,1-1,-1 0,1-1,4 1,-4-2,-1-1,0-1,1 1,-1-2,0 0,0-1,1 0,-1 0,-1-2,1 1,0-1,-1-1,0 0,0-1,0 0,-1-1,1 0,-2 0,5-5,0-4</inkml:trace>
  <inkml:trace contextRef="#ctx0" brushRef="#br0" timeOffset="10684.755">4178 743,'-28'27,"-10"9,2 1,2 2,2 1,-23 37,26 3,29-78,0 1,-1-1,1 0,0 0,0 0,1 1,-1-1,0 0,1 0,-1 0,1 0,0 0,0 1,0-1,0-1,0 1,0 0,0 0,1 0,-1-1,1 1,-1 0,1-1,0 1,-1-1,1 0,0 0,0 0,0 0,0 0,0 0,0 0,0 0,0-1,1 1,-1-1,10-1,-1 0,1 0,-1-2,1 1,-1-1,0-1,-1 0,1-1,-1 0,1 0,-1-1,-1 0,1-1,0-1,149-135,-92 80,-66 64,1 0,0 0,-1 0,1 1,-1-1,1 1,-1-1,0 1,1-1,-1 1,0 0,0-1,0 1,0 0,-1 0,1 0,0 0,-1 0,1 0,-1 0,0 0,0 0,0 0,0 0,0 0,0 0,0 0,-1 0,1 0,1 8,-2-3,1 0,1 0,0 0,0 0,0 0,0 0,1 0,1 0,-1 0,1-1,0 1,0-1,1 0,0 0,0 0,1 0,-1-1,1 0,0 0,1 0,-1-1,1 1,0-1,0 0,0-1,0 0,1 0,0 0,-1-1,1 0,0 0,0 0,0-1,0 0,0-1,2 0,16-6,0-1,-1-2,-1 0,1-2,-1 0,-1-1,0-2,-1 0,-1-2,0 0,-1-1,-1-1,0 0,-2-2,7-9,1 3,0-2,-2 0,-2-1,0-1,-2-1,-2-1,0-1,-3 0,0 0,-2-2,-2 1,-1-1,-2 0,0-5,-6 37,1-1,0 1,-1-1,0 1,0-1,0 0,0 1,-1-1,1 1,-1-1,0 1,0-1,0 1,0 0,-1-1,1 1,-1 0,0 0,0 0,0 0,0 0,-1 1,1-1,-1 1,1-1,-1 1,0 0,0 0,0 0,0 0,-1 1,1-1,0 1,-1 0,1 0,-1 0,1 1,-1-1,1 1,-1-1,1 1,-1 0,0 1,1-1,-1 1,1-1,-1 1,1 0,-3 1,-11 9,1 1,0 0,1 1,0 1,1 0,1 1,0 0,1 1,0 0,2 1,0 1,1 0,0 0,-2 10,2-4,1 1,1 0,1 1,1-1,1 1,1 0,2 0,0 0,3 16,-1-33,1 0,-1 0,2 0,-1-1,1 1,0-1,1 0,0 0,0 0,1-1,0 1,0-1,1 0,0 0,0-1,1 0,0 0,0 0,0-1,0 0,1-1,0 1,0-1,0-1,0 0,1 0,1 0,19 4,0-1,1-2,-1-1,1-1,0-2,0 0,0-3,-1 0,1-2,-1-1,0-1,0-1,-1-2,0-1,-1-1,0-1,-1-2,-1-1,0 0,-1-2,-1-1,0-1,-2 0,0-2,-2-1,0 0,-1-1,-2-1,-1-1,0 0,-2-1,-1-2,-4 11,-2 1,0-2,-1 1,-1-1,-1 0,0 0,-2 0,0 0,-1 0,-1 0,-1 0,0 0,-1 0,-2 1,-3-12,6 25,0 1,0 0,0 0,0 0,-1 0,0 1,0-1,0 1,0-1,0 1,-1 0,0 0,1 1,-1-1,0 1,0 0,0 0,-1 0,1 0,0 1,-1-1,1 1,-1 1,1-1,-1 0,0 1,1 0,-1 0,1 1,-1-1,0 1,1 0,-1 0,1 0,0 1,-1 0,1 0,0 0,0 0,0 0,0 1,1 0,-1 0,1 0,-1 0,1 1,-14 16,1 1,1 1,1 1,1 0,1 0,0 1,2 1,2 0,0 0,1 1,1-1,2 2,1-1,1 0,1 1,1-1,2 16,0-31,0 0,0 0,1-1,1 1,0-1,0 1,1-1,0 0,1-1,0 1,1-1,-1 0,2-1,-1 0,1 0,1-1,-1 1,1-2,0 1,1-2,0 1,0-1,0 0,2 0,-1-1,-1 1,1-2,0 1,-1-1,2-1,-1 0,0-1,0 0,0 0,1-1,-1-1,0 0,0-1,8-1,-8 0,0 0,-1 0,1-1,-1 0,0-1,-1 0,1-1,-1 0,0 0,0-1,-1 0,0-1,0 0,-1 0,0 0,0-1,-1 0,0-1,-1 1,0-1,0 0,-1 0,0-1,-1-1,-3 12,-1 1,1-1,-1 1,0-1,1 1,-1-1,0 0,0 1,1-1,-1 0,0 0,0 0,1 0,-1 1,0-1,0 0,0 0,1 0,-1-1,0 1,0 0,0 0,1 0,-1-1,0 1,0 0,1 0,-1-1,0 1,1-1,-1 1,0-1,1 1,-1-1,1 1,-1-1,1 0,-1 1,1-1,-1 0,1 1,0-1,-1 0,1 1,0-1,0 0,-1 0,1 0,0 1,0-1,0 0,0 0,0 1,0-1,0 0,0 0,0 0,1 1,-1-1,0 0,0 0,1 1,-1-1,0 0,1 1,-1-1,-5 8,-1 1,1 0,0 0,0 0,1 0,0 1,1 0,0 0,0 0,1 0,0 0,1 1,0-1,0 10,1-15,0 1,0-1,0 1,1-1,0 1,-1-1,2 1,-1-1,0 0,1 0,0 0,0 1,0-2,1 1,-1 0,1 0,0-1,0 1,0-1,1 0,-1 0,1 0,-1-1,1 1,0-1,0 0,0 0,0 0,1-1,-1 1,4 0,6 0,-1-1,0 0,1-1,-1 0,0-1,1-1,-1 0,0 0,0-2,0 1,-1-2,1 0,-1 0,0-1,-1 0,1-1,-1-1,0 0,-1 0,0-1,0 0,-1-1,-1 0,1-1,-1 1,-1-2,0 1,-1-1,0 0,3-10,37-91,-46 112,0-1,1 1,-1 0,1 0,-1 0,1 0,-1 0,1 0,-1 0,1 0,0 0,0 0,0 0,-1 0,1 0,0 1,0-1,0 0,0 1,0-1,0 0,0 1,1-1,-1 1,0 0,0-1,0 1,0 0,1 0,-1 0,0 0,0 0,1 0,-1 0,0 0,0 0,0 1,0-1,1 0,-1 1,0-1,0 1,0-1,0 1,0 0,0-1,0 1,0 0,0 0,0 0,-1 0,1-1,0 1,0 0,-1 0,1 1,-1-1,1 0,-1 0,1 0,-1 0,0 0,1 1,-1-1,0 0,96 177,-55-118,-14-25,-2 1,-1 1,-2 1,-1 1,-2 1,-2 1,-2 0,-1 1,-3 1,-1 0,-1 6,-7-32,-1-1,0 1,-1 0,-1 0,0 0,-2 0,0 0,0-1,-2 1,0-1,-1 0,0 0,-1-1,-1 0,-1 0,0-1,-1 0,0-1,-1 0,0 0,-7 4,0-3,-1-1,1 0,-2-2,0-1,0 0,-1-1,0-1,0-1,-1-1,0-1,0-1,-6 0,23-4,1 0,0 0,-1 0,1 0,0 0,-1-1,1 0,0 0,0 0,-1 0,1-1,0 0,0 0,1 0,-1 0,0 0,1-1,-1 0,1 0,0 0,0 0,0 0,0 0,1-1,-1 0,1 1,0-1,0 0,0 0,0 0,1 0,0 0,0-1,0 1,0 0,1-1,-1 1,1 0,1-4,6-20,1 0,1 0,2 1,0 0,2 1,11-16,37-67,4 4,35-39,-74 111,1 1,2 2,1 0,1 2,1 2,2 0,1 3,13-7,-11 10</inkml:trace>
  <inkml:trace contextRef="#ctx0" brushRef="#br0" timeOffset="32662.028">1 2493,'4'10,"13"32,2 0,1-2,3 0,14 19,-35-56,0 0,0 0,0 0,0 0,0 0,1 0,-1-1,1 1,0-1,0 0,0 1,0-1,0-1,0 1,1 0,-1-1,0 0,1 1,-1-1,1-1,-1 1,1 0,0-1,-1 0,1 0,0 0,-1 0,1-1,0 1,-1-1,1 0,-1 0,1 0,-1-1,0 1,3-2,97-102,-54 45,-48 59,0 0,-1 0,1-1,0 1,0 0,0 0,0 1,0-1,0 0,1 0,-1 0,0 1,0-1,0 1,1-1,-1 1,0-1,1 1,-1 0,0-1,1 1,-1 0,0 0,1 0,-1 0,1 0,-1 1,0-1,1 0,-1 0,0 1,1-1,-1 1,0 0,0-1,0 1,1 0,-1-1,0 1,1 1,33 53,-17-22,-14-27,0-1,1 0,-1 0,1 0,0-1,0 1,0-1,1-1,-1 1,1-1,0 0,0 0,0 0,0-1,1 0,-1 0,1-1,-1 0,1 0,-1 0,1-1,0 0,-1 0,1-1,0 0,-1 0,1 0,-1-1,1 0,0-1,4-2,1-2,-1 0,-1 0,1-1,-1 0,0-1,-1 0,0-1,0 0,-1 0,-1-1,0 0,0 0,-1 0,0-1,-1 0,0 0,-1-1,-1 1,0-1,-1 0,0 0,0 0,-2-1,2 2</inkml:trace>
  <inkml:trace contextRef="#ctx0" brushRef="#br0" timeOffset="33646.107">1326 2464,'-41'22,"0"2,1 2,2 1,0 2,-16 18,12 11,41-57,1 0,-1 1,1-1,-1 1,1-1,0 1,0-1,0 1,0 0,0-1,0 1,0-1,0 1,1-1,-1 1,0-1,1 1,0-1,-1 0,1 1,0-1,0 0,-1 1,1-1,0 0,0 0,0 0,1 0,-1 0,0 0,0 0,0 0,1 0,-1-1,1 1,-1 0,0-1,1 1,-1-1,1 0,-1 1,1-1,0 0,9 2,-1 0,0-1,1 0,-1-1,1 0,-1-1,1 0,-1 0,0-1,0 0,1-1,-2-1,1 1,0-1,-1-1,1 0,5-4,145-117,-132 101,40-28,-66 54,0 1,1 0,-1 0,0 0,0 0,0 0,-1 0,1 1,0-1,-1 1,1-1,-1 1,0 0,0-1,0 1,0 0,-1 0,1 0,-1-1,0 2,4 8,-3-7,0-1,1 1,-1-1,1 1,0-1,0 1,1-1,0 0,-1 0,1 0,0-1,1 1,-1-1,1 0,-1 1,1-2,0 1,0 0,0-1,1 0,-1 0,1 0,-1 0,1-1,-1 1,1-1,0 0,0-1,-1 1,1-1,0 0,0 0,0-1,0 0,-1 1,1-1,0-1,-1 1,1-1,-1 0,1 0,2-2,8-6,-1-2,0 0,-1-1,0 0,-1 0,-1-2,5-6,21-25,-14 28,-15 38,-10-6,0-7,0-1,0 1,1-1,0 1,0 0,0 0,1-1,0 1,1 0,-1 0,1 0,0-1,1 1,0-1,0 1,0-1,1 0,0 1,0-1,1-1,-1 1,1 0,1-1,-1 0,1 0,-1 0,2-1,-1 1,-1-2,0 0,0 1,1-2,-1 1,1-1,-1 1,1-1,0 0,0-1,0 1,0-1,0 0,0-1,0 1,1-1,-1 0,0 0,0 0,0-1,1 0,-1 0,0 0,0-1,0 1,-1-1,1 0,0-1,-1 1,1-1,-1 0,0 0,0 0,0-1,0 0,1-1,3-6,0-1,-1 0,-1 0,0 0,0-1,-1 0,-1 0,0-1,0-1,37-88,-41 102,1 0,-1 0,1 1,-1-1,1 0,0 0,-1 1,1-1,0 0,0 1,-1-1,1 1,0-1,0 1,0-1,0 1,-1 0,1-1,0 1,0 0,0 0,0-1,0 1,0 0,0 0,0 0,0 0,0 0,0 1,0-1,0 0,0 0,0 1,0-1,-1 0,1 1,0-1,0 1,0-1,0 1,-1 0,1-1,0 1,-1 0,1-1,0 1,-1 0,1 0,-1 0,1-1,-1 1,0 0,1 0,-1 0,29 55,-27-51,24 60,-3 1,-3 1,-2 1,-4 0,-2 1,-4 1,0 62,-11-49,-4 0,-4 0,-13 47,23-128,0 11,0 0,-1 0,-1 0,0 0,0 0,-2-1,1 0,-2 0,1 0,-2 0,0-1,0 0,-1-1,0 1,-1-2,0 1,0-1,-1 0,-3 1,11-9,0 1,0-1,0 0,0-1,0 1,-1 0,1-1,0 1,0-1,-1 1,1-1,0 0,0 0,-1 0,1 0,0-1,0 1,-1-1,1 1,0-1,0 0,0 1,0-1,0 0,0-1,0 1,0 0,0-1,1 1,-1 0,0-1,1 0,-1 0,1 1,0-1,-1 0,1 0,0 0,0 0,0 0,1 0,-1-1,0 1,1 0,-10-104,16 58,1 2,3-1,1 1,3 0,1 1,3 1,1 1,2 0,3 2,0 0,18-18,102-120,-125 156</inkml:trace>
  <inkml:trace contextRef="#ctx0" brushRef="#br0" timeOffset="34056.276">3048 2323,'-13'1,"-1"0,1 1,0 1,-1 0,1 1,1 0,-1 0,1 2,-1 0,1 0,1 1,0 0,0 1,-8 7,19-12,-1 0,1 0,-1 0,1 0,0 0,0 1,0-1,1 0,-1 0,1 0,0 0,0 0,0 0,0 0,0 0,1 0,-1-1,1 1,0-1,-1 1,1-1,1 1,-1-1,0 0,0 0,1 0,-1 0,1 0,0-1,0 1,-1-1,1 0,0 0,2 1,12 11,-9-9,-1 1,-1 0,1 0,-1 0,0 1,0 0,0 1,-1-1,0 1,0 0,-1 0,0 1,0-1,-1 1,0 0,0 0,-1 0,0 0,0 0,-1 0,0 1,0-1,-1 1,0-1,-1 0,0 1,0-1,0 0,-1 0,-1 0,1 0,-1 0,-1 0,0 0,0-1,0 0,-1 1,0-3,1 0,-1 0,0-1,-1 0,1 0,-1 0,1-1,-1 1,0-1,-1-1,1 1,0-1,-1 0,1-1,-1 0,0 0,1 0,-1 0,0-1,0 0,1-1,-1 0,0 0,1 0,-1-1,1 0,-1 0,1 0,0-1,0 0,0 0,0-1,0 0,1 0,-17-13,4 1</inkml:trace>
  <inkml:trace contextRef="#ctx0" brushRef="#br0" timeOffset="35425.138">3698 2267,'9'5,"9"1,0 0</inkml:trace>
  <inkml:trace contextRef="#ctx0" brushRef="#br0" timeOffset="35661.39">3867 2606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1,'-7'26,"1"0,0 0,2 1,2 0,0 0,1 0,2 0,1 0,1 2,-2-26,-1 1,0-1,1 0,0 0,-1 0,1 0,0 0,1-1,-1 1,0 0,1 0,0-1,0 1,-1-1,1 1,1-1,-1 0,0 0,0 0,1 0,0 0,-1 0,1-1,0 1,-1-1,1 0,0 0,0 0,0 0,0-1,0 1,0-1,1 1,-1-1,0 0,0 0,0-1,0 1,0-1,0 1,0-1,0 0,0 0,2-1,8-4,0-1,0 0,-1-1,0-1,0 0,-1 0,0-1,-1 0,0-1,-1 0,1-2,92-152,-88 145,-7 28,-6 42,-1-41,-19 358,11-285,7-47,-3 0,0 0,-3 0,-1 0,-11 31,18-63,1-1,-1 1,0-1,0 0,0 1,-1-1,1 0,-1 1,1-1,-1 0,0 0,1 0,-1-1,0 1,0 0,0-1,-1 1,1-1,0 0,0 1,-1-1,1 0,-1-1,1 1,-1 0,1-1,-1 1,0-1,1 0,-1 0,1 0,-1 0,0 0,1-1,-1 1,1-1,-1 0,1 1,-1-1,1 0,-1-1,1 1,0 0,0-1,-1 1,1-1,0 0,1 1,-1-1,0 0,0 0,1 0,-1-1,1 1,0 0,0-1,0 1,0 0,0-1,0-1,-3-6,1-1,0 0,1-1,0 1,1 0,0-1,0 1,2 0,-1-1,1 1,1 0,0-1,1 1,0 0,1 1,0-1,0 0,1 1,1 0,-1 0,2 1,-1 0,4-4,122-122,-105 117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1,-4 0,-2 1,-6-4,-12-2,-9 0</inkml:trace>
  <inkml:trace contextRef="#ctx0" brushRef="#br0" timeOffset="243.003">170 1,'5'29,"1"23,0 9,-1-3,-2-5,-1-7,0-7,-2-10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6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3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39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1,'-14'38,"-5"37,5 15,6 2,4-10,2-9,2-8,1-9,0-10,0-9,0-4,-1-4,1-2,-1-1,0 0,0-4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39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255 143,'-41'22,"26"-15,0 0,1 0,0 2,0 0,1 0,0 1,0 1,2 0,-1 1,1 0,-8 13,18-21,1-1,0 0,0 1,0-1,0 0,1 1,-1-1,1 0,0 0,0 1,0-1,1 0,-1 0,1 0,-1 0,1-1,0 1,0 0,0-1,1 1,-1-1,0 0,1 0,0 0,-1 0,1 0,0 0,0-1,0 1,0-1,0 0,1 0,-1 0,0 0,4-1,18 14,-22-12,1 0,-1 1,1-1,-1 1,0 0,0 0,0 0,-1 1,1-1,-1 1,1-1,-1 1,0 0,-1 0,1 0,-1 0,1 0,-1 0,-1 0,1 1,0-1,-1 0,0 0,0 1,0-1,-1 0,1 0,-1 1,0-1,0 0,-1 0,1 0,-1 0,0 0,0 0,0-1,-1 1,1-1,-1 1,-7 11,0 0,0-1,-2-1,1 0,-2 0,0-1,-13 9,11-10</inkml:trace>
  <inkml:trace contextRef="#ctx0" brushRef="#br0" timeOffset="247.088">678 1,'-14'38,"-6"23,2 5,3-3,5-8,3-8,9-13,3-11</inkml:trace>
  <inkml:trace contextRef="#ctx0" brushRef="#br0" timeOffset="495.099">452 1,'43'0,"34"0,13 0,-4 0,-7 0,-12 5,-13 1,-15 1</inkml:trace>
  <inkml:trace contextRef="#ctx0" brushRef="#br0" timeOffset="765.059">1 877,'38'-5,"42"-6,12-7,-1 1,-5-3,-9 3,-6 5,-7-2,-10 2,-8 4,-12 2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5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59.94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247 3,'0'0,"0"-1,1 1,-1 0,1 0,-1 0,1-1,-1 1,1 0,-1 0,1 0,-1 0,1 0,-1 0,1 0,-1 0,1 0,-1 0,1 0,-1 0,1 0,-1 1,1-1,-1 0,1 0,-1 0,0 1,1-1,-1 0,1 1,-1-1,0 0,1 1,-1-1,0 0,1 1,-1-1,0 1,0-1,1 1,-1-1,0 0,0 1,0-1,0 1,1-1,-1 1,0-1,0 1,0-1,0 1,0-1,0 1,0-1,0 1,-1-1,1 1,0 0,23 153,-13-85,-3 0,-3 1,-4-1,-3 15,1 39,2 271,-21-286,8-131,2 5,0 1,-1 0,0 1,-2 0,0 1,0 0,-1 1,-1 1,-1 0,-11-6,-52-45,78 63,0-1,0 1,1-1,-1 1,0-1,1 0,-1 1,1-1,0 0,-1 0,1 0,0 0,0 0,0 0,1-1,-1 1,0 0,1 0,0-1,-1 1,1 0,0-1,0 1,0 0,1 0,-1-1,0 1,1 0,0 0,-1-1,1 1,0 0,0 0,0 0,0 0,1 0,-1 0,0 0,1 1,-1-1,1 0,0 1,0-1,-1 1,1 0,1-1,5-4,0 1,1 0,0 1,-1 0,1 0,0 1,1 0,-1 0,1 1,8 0,294 2,-115-28,-196 28,1 0,0 0,0 0,0 0,-1 0,1 1,0-1,0 0,-1 1,1-1,0 1,-1 0,1 0,0 0,-1 0,1 0,-1 0,0 0,1 0,-1 0,0 1,0-1,0 0,0 1,0-1,0 1,0 0,0-1,0 1,-1 0,1-1,-1 1,1 0,-1-1,0 1,0 0,0 0,0 0,0-1,0 1,0 0,0 0,-1-1,1 1,-1 0,1 0,-1-1,0 1,0-1,1 1,-1 0,0-1,-1 0,1 1,0-1,0 0,0 1,-1-1,1 0,-1 0,-95 99,64-71,-1-2,-2-1,0-2,-40 19,-65 45,194-121,-31 18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201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67 0,'-2'1,"-1"-1,1 0,0 1,-1 0,1-1,0 1,0 0,0 0,0 0,-1 1,1-1,1 0,-1 1,0-1,0 1,1 0,-1 0,0 0,1-1,0 1,0 0,-1 1,1-1,0 0,1 0,-1 0,0 1,1-1,-1 0,1 1,-1-1,-7 80,8-75,3 422,-9-378,0-34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53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1 175,'45'-30,"2"3,1 2,1 2,0 2,2 3,14-2,-61 18,1 0,-1 0,1 1,0 0,0 0,0 0,-1 1,1-1,0 1,0 0,0 1,0-1,0 1,0 0,-1 0,1 1,0-1,-1 1,1 0,-1 0,0 1,1-1,-1 1,0 0,-1 0,1 0,0 1,-1-1,0 1,0 0,0 0,0 0,-1 0,1 0,-1 1,0-1,0 1,0 3,0 2,-1 1,0-1,0 1,-1-1,0 1,-1-1,0 0,-1 1,0-1,-1 0,0 0,0 0,-1 0,-1-1,1 1,-2-1,1 0,-1-1,0 1,-1-1,0 0,0-1,-8 6,4 0,0 0,-1-1,-1 0,0-1,0 0,-1-1,-1-1,1 0,-1-1,-1-1,0 0,0-1,0-1,0 0,-3-1,-6-2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3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678 141,'0'0,"-1"1,1-1,-1 0,1 1,0-1,-1 0,1 1,0-1,0 1,-1-1,1 0,0 1,0-1,0 1,-1-1,1 1,0-1,0 1,0-1,0 1,0-1,0 1,0-1,0 1,0-1,0 1,0-1,0 1,1-1,-1 1,0-1,0 1,0-1,1 0,-1 1,0-1,1 1,-1-1,0 0,1 1,-1-1,0 0,1 1,-1-1,1 0,-1 0,0 1,1-1,-1 0,1 0,-1 0,1 0,-1 1,1-1,-1 0,1 0,-1 0,1 0,0 0,-32 51,28-47,-226 399,65-144,146-233</inkml:trace>
  <inkml:trace contextRef="#ctx0" brushRef="#br0" timeOffset="260.974">114 254,'17'28,"2"0,1-1,1-1,1-1,2-1,0-1,1-1,5 1,6 3,0-1,2-2,1-1,1-2,1-2,0-2,1-1,1-3,22 3,142 65,-188-74</inkml:trace>
  <inkml:trace contextRef="#ctx0" brushRef="#br0" timeOffset="564.686">311 0,'13'17,"199"294,-193-277,-2 0,-1 1,-1 0,-3 2,0-1,-3 2,-1-1,2 30,14 183,-12-201,-5-30</inkml:trace>
  <inkml:trace contextRef="#ctx0" brushRef="#br0" timeOffset="883.733">1 649,'33'0,"55"-10,22-7,6-6,-2-4,-10 2,-10 2,-10-1,-10 3,-13 6,-12 1,-14 2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6.92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1 284,'0'0,"4"0,8 0,5 0,5 5,4 1,2 0,1-1,0-1,0-2,1-1,-1-1,0 0,-1 0,-9 0,-8 0</inkml:trace>
  <inkml:trace contextRef="#ctx0" brushRef="#br0" timeOffset="3780.912">1 510,'4'0,"3"4,4 3,5-1,4-1,5-1,2-2,1-1,1 0,0-1,1-1,-1 1,-1 0,-4 0</inkml:trace>
  <inkml:trace contextRef="#ctx0" brushRef="#br0" timeOffset="4150.938">650 58,'22'129,"-16"196,-6-315,0 0,-1 0,-1 0,1 0,-2 0,1 0,-1 0,-1-1,0 1,-3 4,-3 0</inkml:trace>
  <inkml:trace contextRef="#ctx0" brushRef="#br0" timeOffset="4515.422">565 115,'47'-22,"1"2,1 2,1 3,0 1,1 3,10 1,-58 9,0 0,0 0,1 1,-1-1,0 1,0 0,0 0,1 0,-1 0,0 0,0 1,0-1,1 1,-1 0,0 0,0 0,0 1,0-1,-1 1,1-1,0 1,-1 0,1 0,-1 0,1 1,-1-1,0 0,0 1,0 0,0-1,-1 1,1 0,-1 0,1 0,-1 0,0 0,0 0,-1 0,1 0,-1 0,1 1,-1-1,0 0,0 2,-6 9,0-1,0-1,-1 1,-1-1,0 0,0-1,-2 0,1 0,-1-1,-1-1,0 1,0-2,0 1,-7 2,1 2,-1 0,-1-1,0-1,0-1,-1-1,0 0,-1-1,-4 0,2-4</inkml:trace>
  <inkml:trace contextRef="#ctx0" brushRef="#br0" timeOffset="5450.881">932 538,'1'29,"-13"127,4-145,11-34,7 0,0 0,1 0,1 1,1 1,1 0,1 1,1 0,1 1,0 1,4-1,-21 18,1-1,-1 1,1 0,-1 0,1 0,0-1,-1 1,1 0,0 0,0 0,0 0,0 0,0 1,0-1,0 0,1 0,-1 1,0-1,0 0,0 1,1 0,-1-1,0 1,1 0,-1-1,0 1,1 0,-1 0,0 0,1 0,-1 0,0 0,1 1,-1-1,0 0,1 1,-1-1,0 1,0-1,1 1,-1 0,0-1,0 1,0 0,0 0,0 0,0 0,0 0,0 0,-1 0,1 0,0 0,0 0,-1 1,1-1,1 10,-1-1,0 0,-1 1,0-1,-1 1,0-1,0 0,-1 1,-1-1,0 1,-5 27,8-39,1 1,0 0,-1-1,1 1,-1 0,1 0,0-1,0 1,-1 0,1 0,0 0,-1 0,1 0,0 0,-1 0,1 0,0 0,0 0,-1 0,1 0,0 1,-1-1,1 0,0 0,-1 1,1-1,-1 0,1 1,-1-1,1 1,0-1,-1 1,1-1,-1 1,0-1,1 1,-1-1,1 1,-1 0,0-1,0 1,1 0,-1-1,0 1,0 0,0-1,0 1,1 0,-1-1,0 1,0 0,-1 0,1-1,0 1,0 0,0-1,0 1,-1 0,1-1,0 1,0 0,-1-1,1 1,-1-1,1 1,0-1,-1 1,1 0,-1-1,43-35,-21 12,-17 16,0 1,1 1,0-1,0 0,1 1,0 0,0 1,0-1,0 1,1 0,-1 1,1-1,0 1,0 1,3-1,-6 4,-1 1,1-1,-1 1,0 0,1 1,-1-1,0 1,0-1,-1 1,1 0,0 0,-1 0,0 0,0 0,0 1,0-1,0 1,-1-1,1 1,-1 0,0-1,0 1,-1 0,1 0,-1 0,1 0,-1 0,-1 0,2 7,-1-1,-1 1,0-1,0 1,-1-1,-1 0,1 0,-2 0,1 0,-2 1,-5 8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15.69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243 282,'-1'-4,"0"1,-1-1,1 1,-1 0,0 0,0 0,0 0,0 0,-1 0,1 1,-1-1,0 1,1 0,-1-1,0 1,0 0,-1 1,1-1,0 1,-1-1,1 1,-1 0,1 0,-1 0,1 1,-1-1,1 1,-1 0,0 0,1 0,-1 1,0-1,1 1,-1 0,1 0,-1 0,1 0,0 1,-1-1,1 1,0 0,0 0,0 0,0 0,1 1,-1-1,0 1,0 1,0 0,0 1,0 0,0 0,1 0,0 0,0 1,0-1,1 0,0 1,0-1,0 1,0 0,1-1,0 1,0-1,1 1,0 0,0-1,0 1,0-1,1 1,0-1,0 0,0 0,1 0,0 0,0 0,0-1,0 1,1-1,0 0,0 0,0 0,0 0,1-1,0 1,28 20,68 62,-97-83,-1 1,0 0,-1 0,1 0,0 0,-1 1,0-1,0 1,-1-1,1 1,-1 0,0-1,0 1,0 0,-1 0,0 0,0 0,0 0,0 0,-1-1,0 1,0 0,0 0,-2 2,-2-1,0 0,0 0,-1 0,0-1,0 0,-1-1,1 1,-1-1,0 0,0-1,-1 1,1-2,-1 1,1-1,-1 0,0 0,0-1,1 0,-1-1,0 0,-5 0,-1 1,7 0,1 0,0 0,0 0,-1-1,1 0,0 0,0 0,-1-1,1 0,0 0,0-1,0 0,0 0,0 0,0-1,1 0,-4-2,8 3,0 1,0-1,1 0,-1 0,1 1,-1-1,1 0,0 0,0 0,0 0,0 1,0-1,0 0,0 0,1 0,-1 0,0 1,1-1,0 0,-1 0,1 1,0-1,0 1,0-1,0 1,0-1,1 1,-1-1,0 1,0 0,2-1,13-15</inkml:trace>
  <inkml:trace contextRef="#ctx0" brushRef="#br0" timeOffset="262.532">553 424,'-9'47,"-4"22,1 3,2-11</inkml:trace>
  <inkml:trace contextRef="#ctx0" brushRef="#br0" timeOffset="498.66">497 141</inkml:trace>
  <inkml:trace contextRef="#ctx0" brushRef="#br0" timeOffset="1013.618">695 734,'153'-304,"-153"304,0 1,0-1,0 0,0 1,0-1,0 0,1 1,-1-1,0 0,0 1,0-1,1 0,-1 1,0-1,0 0,0 0,1 1,-1-1,0 0,1 0,-1 0,0 1,1-1,-1 0,0 0,1 0,-1 0,0 0,1 0,-1 0,0 0,1 1,-1-1,0 0,1 0,-1-1,0 1,1 0,-1 0,0 0,1 0,-1 0,0 0,1 0,-1-1,0 1,1 0,-1 0,0 0,1-1,-1 1,0 0,0 0,1-1,-1 1,0 0,0-1,0 1,1 0,-1-1,2 39,-2-35,4 138,-3-139,0 0,0 0,0 0,0 0,0 0,0 0,0 0,1 0,-1 0,1 0,0-1,-1 1,1-1,0 1,0-1,0 0,0 0,0 0,0 0,0 0,0 0,0-1,1 1,-1 0,0-1,0 0,1 0,-1 0,0 0,1 0,-1 0,0 0,1-1,-1 1,0-1,1 0,72-44,-71 41,0-1,-1 1,1-1,-1 0,0 0,0 0,0-1,-1 1,1-1,-1 1,-1-1,1 0,-1 0,0 1,0-5,-3-8</inkml:trace>
  <inkml:trace contextRef="#ctx0" brushRef="#br0" timeOffset="1360.141">1373 84,'-20'48,"-5"21,-4 3,2-1,7-7,7-11,4-9,5-7,3-5,6-3,3-2,-1-1,0 0,2-4,0-1,3-4,5-6,-1-3</inkml:trace>
  <inkml:trace contextRef="#ctx0" brushRef="#br0" timeOffset="2230.937">1429 705,'20'-7,"-1"0,0-2,-1 0,0-1,0-1,-1 0,0-2,-1 0,-1 0,0-2,-1 0,0 0,-1-1,-1-1,-1 0,0-1,-1 0,-1-1,4-11,-13 29,1-1,-1 1,1 0,-1 0,1 0,-1-1,0 1,1 0,-1 0,0-1,0 1,0 0,0-1,0 1,0 0,0 0,0-1,-1 1,1 0,-1 0,1-1,-1 1,1 0,-1 0,1 0,-1 0,0 0,0 0,1 0,-1 0,0 0,0 0,0 0,0 0,0 1,0-1,-1 0,1 1,0-1,0 1,0-1,-1 1,1 0,0-1,0 1,-1 0,1 0,0 0,-1 0,1 0,0 0,0 0,-1 1,1-1,0 0,0 1,-1-1,1 1,0-1,0 1,0 0,0-1,0 1,0 0,0 0,-10 8,0 1,1 0,0 0,1 1,0 1,1 0,1 0,-1 0,2 1,0 0,0 0,1 1,-1 8,4-16,-1-2,1 1,0 0,0-1,1 1,-1 0,1 0,0 0,1 0,-1 0,1 0,0 0,0 0,0 0,1 0,0 0,0-1,0 1,1 0,-1 0,1 0,0-1,0 1,1-1,0 0,-1 0,1 0,1 0,-1 0,0 0,1-1,0 0,0 0,0 0,0 0,0 0,1-1,1 1,3 0,0-1,1 0,-1-1,0 1,1-2,-1 1,0-1,1-1,-1 0,0 0,1-1,-1 0,0 0,0-1,0-1,-1 1,1-1,-1-1,0 1,3-3,4-4,1 0,-1-1,-1 0,0-1,-1-1,0 0,-1-1,-1 0,6-11,-12 18,-2 4,0-1,1 0,-2 0,1 0,0 0,-1 0,0-1,-1 1,1-1,-1 1,0-1,0 1,-1-1,1 0,-1 1,0-2,-1 7,1-1,0 0,0 0,-1 0,1 1,0-1,-1 0,1 0,-1 1,1-1,-1 0,1 1,-1-1,0 1,1-1,-1 1,0-1,1 1,-1-1,0 1,0 0,1-1,-1 1,0 0,0-1,0 1,1 0,-1 0,0 0,0 0,0 0,0 0,1 0,-1 0,0 0,0 0,0 1,1-1,-1 0,0 1,0-1,1 0,-1 1,0-1,0 1,1-1,-1 1,0-1,1 1,-1-1,1 1,-1 0,1-1,-1 1,1 0,-36 34,33-31,-1 0,1 0,0 0,0 0,0 1,0-1,1 1,-1 0,1 0,1 0,-1 0,1 0,0 0,0 0,0 0,1 1,-1-1,1 0,1 0,-1 0,1 1,0-1,0 0,0 0,1 0,0 0,0 0,0 0,0-1,1 1,0-1,0 1,0-1,0 0,1 0,0-1,-1 1,1-1,1 0,-1 0,7 0,0-2,0 0,0 0,0-1,0 0,0-1,0 0,0-1,0 0,0-1,0 0,-1 0,1-1,-1-1,0 0,-1 0,1-1,-1 0,0-1,0 0,-1 0,0-1,0 0,-1 0,0-1,6-9,83-171,-83 151,-12 37,-1 1,0-1,0 0,0 1,0-1,0 0,0 1,0-1,0 1,0-1,0 0,0 1,0-1,-1 1,1-1,0 1,0-1,-1 0,1 1,0-1,-1 1,1-1,0 1,-1 0,1-1,-1 1,1-1,-1 1,1 0,-1-1,1 1,-1 0,1-1,-1 1,1 0,-1 0,1 0,-1-1,0 1,1 0,-1 0,1 0,-1 0,0 0,1 0,-1 0,1 0,-1 1,0-1,1 0,-1 0,1 0,-1 1,1-1,-1 0,0 0,1 1,-1-1,1 1,0-1,-1 0,1 1,-1-1,-8 7,1 1,0-1,0 1,0 1,1-1,0 1,1 1,0-1,0 1,1 0,1 0,-1 1,2-1,-1 1,1 0,1 0,0 0,1 0,0 0,1 1,0-1,0 0,2 8,-2-7,-1-1,2 1,-1-1,2 0,-1 0,2 1,-1-1,2 0,-1-1,1 1,1-1,0 0,0 0,1 0,4 5,3 1,-1-2</inkml:trace>
  <inkml:trace contextRef="#ctx0" brushRef="#br0" timeOffset="2513.967">2529 592,'-19'38,"-11"23,-1 6,5-5,8-7,5-8,7-8,3-15,7-11,3-14,1-5</inkml:trace>
  <inkml:trace contextRef="#ctx0" brushRef="#br0" timeOffset="2800.609">2445 677,'29'0,"18"-5,8-1,-3 0,-4 1,-5 1,-16 2,-12 1</inkml:trace>
  <inkml:trace contextRef="#ctx0" brushRef="#br0" timeOffset="3060.102">2472 875,'29'-5,"15"-2,3 1,0-4,-8 1</inkml:trace>
  <inkml:trace contextRef="#ctx0" brushRef="#br0" timeOffset="3626.124">3094 197,'3'6,"0"-1,-1 1,0-1,0 1,0 0,-1 0,1 0,-1 0,-1 0,1 0,-1 0,0 0,-1 0,0 0,0 0,0 0,0-1,-1 1,0 1,-63 170,-6 0,70-175,0 0,1-1,-1 1,0 0,1 0,-1-1,1 1,-1 0,1 0,0 0,0 0,0 0,0-1,0 1,0 0,0 0,1 0,-1 0,1-1,0 1,-1 0,1 0,0-1,0 1,0-1,0 1,0-1,0 1,0-1,1 1,-1-1,0 0,1 0,-1 0,1 0,0 0,-1 0,1 0,0 0,-1-1,1 1,0-1,0 1,0-1,-1 0,1 1,0-1,0 0,0 0,21 2,0-1,1-1,-1-1,0 0,0-2,0-1,0-1,-1-1,0-1,2-1,15-13,-26 10</inkml:trace>
  <inkml:trace contextRef="#ctx0" brushRef="#br0" timeOffset="3884.267">2868 508,'39'0,"31"-5,9-2,-5 1,-14-4,-13 1,-9 0,-12-1,-10 0</inkml:trace>
  <inkml:trace contextRef="#ctx0" brushRef="#br0" timeOffset="4245.276">3432 0,'72'132,"-37"-70,-3 1,-2 1,8 31,-32-73,0-1,-2 0,0 1,-1 0,-1 0,-2 0,0 0,-1 0,-1 0,-1 0,-1 0,-1-1,-1 0,0 0,-2 0,-1-1,0 0,-1 0,-2-1,-12 17,12-23,-1 0,0-1,0 0,-1-1,-1-1,0 0,0-1,-1-1,0 0,-1-1,1-1,-1-1,0 0,-1-1,-1 0,-5-1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4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1807,'2'1,"0"1,0-1,-1 1,1-1,0 1,-1 0,1 0,-1-1,1 1,-1 0,0 0,0 1,0-1,0 0,0 0,0 0,-1 1,1-1,-1 0,1 1,-1-1,0 0,0 1,0-1,-1 1,2 0,30 236,-32 710,-15-864,11-78</inkml:trace>
  <inkml:trace contextRef="#ctx0" brushRef="#br0" timeOffset="1873.508">702 1892,'0'0,"1"0,-1 0,1 0,-1-1,1 1,-1 0,1-1,-1 1,1 0,-1-1,0 1,1-1,-1 1,0-1,1 1,-1 0,0-1,1 1,-1-1,0 0,0 1,0-1,0 1,0-1,1 1,-1-1,0 1,0-1,0 1,0-1,-1 0,1 1,0-1,0 1,0-1,0 1,0-1,-1 1,1-1,0 1,0-1,-1 1,1-1,0 1,-1 0,1-1,-1 1,1-1,-1 1,1 0,0-1,-1 1,1 0,-1 0,1-1,-1 1,0 0,53-5,-52 5,712 1,-611-12,-99 11,0 0,-1 0,1 0,0 0,-1 0,1 1,0-1,-1 0,1 1,0-1,-1 1,1-1,-1 1,1 0,-1 0,0 0,1 0,-1 0,0 0,1 0,-1 0,0 0,0 1,0-1,0 0,0 1,0-1,-1 1,1-1,0 1,-1-1,1 1,-1-1,1 1,-1 0,0-1,0 1,0 0,0-1,0 1,0 0,-2 74,2-76,-31 198,31 281,26-303,4-35,-40-12,5-105,6-23,-1 1,0-1,0 1,0-1,0 1,0-1,0 1,0-1,0 1,-1-1,1 1,-1-1,1 1,-1-1,0 1,1-1,-1 0,0 1,0-1,0 0,0 0,0 1,0-1,0 0,0 0,-1 0,1-1,0 1,0 0,-1 0,1-1,-1 1,1-1,-1 1,1-1,-1 1,1-1,-1 0,1 0,-1 0,1 0,-1 0,1 0,-1 0,1-1,-1 1,0 0,-221-28,-32 28,-55-57,118 53,174-2</inkml:trace>
  <inkml:trace contextRef="#ctx0" brushRef="#br0" timeOffset="4887.091">1040 904,'0'624,"-25"-481,9-58,20-80,-1-13</inkml:trace>
  <inkml:trace contextRef="#ctx0" brushRef="#br0" timeOffset="5582.611">1040 848,'-22'22,"-8"10,-1-2,-2-2,0-1,-21 12,8-1,91-26,187-15,-62-23,-66 1,-104 24,1 0,-1 1,0-1,0 0,0 0,0 1,0-1,0 0,0 0,0 0,0 1,0-1,0 0,-1 0,1 1,0-1,0 0,-1 0,1 1,-1-1,1 0,0 1,-1-1,1 1,-1-1,0 1,1-1,-1 0,1 1,-1 0,0-1,1 1,-1-1,0 1,1 0,-1 0,0-1,0 1,0 0,1 0,-1 0,0 0,0 0,1 0,-1 0,0 0,0 0,0 0,1 0,-1 1,-158-50,142 40,-1-1,1-1,1-1,0 0,0-1,2-1,-1-1,4 2</inkml:trace>
  <inkml:trace contextRef="#ctx0" brushRef="#br0" timeOffset="6302.241">1662 86,'0'0,"0"1,0-1,0 1,0-1,0 1,0-1,0 1,0-1,0 1,0-1,0 1,0-1,-1 1,1-1,0 1,0-1,0 1,-1-1,1 1,0-1,-1 0,1 1,0-1,-1 1,1-1,-1 0,1 1,-1-1,1 0,0 0,-1 1,1-1,-1 0,1 0,-1 0,1 0,-1 0,0 1,1-1,-1 0,1 0,-1 0,1 0,-1-1,1 1,-1 0,1 0,-1 0,1 0,-1 0,1-1,-1 1,1 0,-1 0,1-1,0 1,-1 0,1-1,-1 1,1 0,0-1,-1 1,1-1,0 0,-9 166,11-112,26 163,-27-197,-1 0,0 0,-2 0,0 0,-1 0,-1 0,-1-1,-1 1,0-19,4-11</inkml:trace>
  <inkml:trace contextRef="#ctx0" brushRef="#br0" timeOffset="6589.118">1549 114,'28'-9,"20"-9,6-1,-1 3,-5 4,-6 0,-5 1,-4 3,-3 2,-2 3,-5 7,-7 7,-11 1,-6 0</inkml:trace>
  <inkml:trace contextRef="#ctx0" brushRef="#br0" timeOffset="6837.472">1577 452,'38'-9,"27"-9,8 0,-4 2,-14-1,-11 3,-14 3</inkml:trace>
  <inkml:trace contextRef="#ctx0" brushRef="#br0" timeOffset="7333.96">2170 481,'-193'120,"192"-120,0 1,0-1,0 0,0 1,0-1,1 1,-1 0,0-1,0 1,0 0,0-1,1 1,-1 0,0 0,1 0,-1 0,1 0,-1-1,1 1,-1 0,1 0,0 0,-1 0,1 1,0-1,0 0,0 0,0 0,0 0,0 0,0 0,0 0,0 0,0 0,1 0,-1 0,0 0,1 0,-1 0,1 0,-1 0,1 0,-1 0,1 0,0-1,-1 1,1 0,0 0,0-1,-1 1,1 0,0-1,0 1,0-1,1 1,57 19,24 16,-81-34,1 0,-1 1,0-1,-1 1,1-1,0 1,-1 0,0 0,1 0,-1 0,0 0,-1 0,1 0,0 0,-1 0,0 0,1 0,-1 0,-1 0,1 1,0-1,-1 0,1 0,-1 0,0 0,0 0,0 0,-1 0,1-1,-1 1,1 0,-1-1,0 1,0-1,-1 1,-2 4,0-1,0 0,-1-1,0 1,0-1,0 0,0 0,-1-1,0 0,0 0,0-1,-1 0,-5 2,-56-9,51-3</inkml:trace>
  <inkml:trace contextRef="#ctx0" brushRef="#br0" timeOffset="11307.305">786 3162,'18'56,"-12"-13,-1 0,-1 0,-3 0,-4 40,1 3,2 551,-17-675,13 23,0 0,-1 0,-1 0,0 1,-1 0,-1 0,0 0,0 1,-1 1,-1-1,-1 2,1-1,-2 1,1 1,-1 0,-1 1,-5-3,-91-47,58 37,77 12,232-18,-179 15,-62 9,0 0,0 1,1 1,-1 1,1 0,-1 2,1-1,-1 2,1 1,11 3,43 26,-71-32,1 1,-1 0,1 0,-1 0,0 0,1 1,-1-1,0 0,0 1,0-1,0 0,0 1,0-1,0 1,0-1,-1 1,1 0,-1-1,1 1,-1 0,0-1,1 1,-1 0,0 0,0-1,0 1,-1 0,1 0,0-1,-1 1,1 0,-1-1,1 1,-1-1,0 1,1 0,-1-1,0 0,0 1,0-1,0 1,-1-1,-8 10,-2 0,1-1,-1 0,-1 0,0-2,0 1,-1-2,-10 5,-51 32,-83 64,139-97</inkml:trace>
  <inkml:trace contextRef="#ctx0" brushRef="#br0" timeOffset="15408.943">25 4403,'-14'85,"3"28,13-104,30 106,-30-111,-1-1,1 0,0 0,0 0,0-1,0 1,1 0,-1-1,1 0,0 1,-1-1,1 0,0 0,0-1,0 1,0-1,1 1,-1-1,0 0,1 0,-1 0,1-1,-1 1,1-1,-1 0,1 0,-1 0,1 0,-1-1,0 0,1 1,-1-1,8-5,0 1,0-2,-1 1,0-1,0-1,-1 0,0 0,-1-1,1 0,-2 0,1-1,-1 0,-1-1,0 1,0-1,3-11,1 4,34-78,-37 133,9 80,-14-113,0 0,-1 0,1-1,1 1,-1-1,0 0,1 0,0 0,0 0,0 0,0 0,0-1,0 1,1-1,-1 0,1 0,-1 0,1-1,0 1,0-1,0 0,0 0,0 0,0 0,0-1,0 0,0 0,1 0,4-2,0-1,0 1,-1-2,1 1,-1-1,1-1,-1 1,0-2,-1 1,0-1,1 0,-2 0,1-1,-1 0,0 0,0 0,-1-1,0 0,-1 0,1 0,-1-1,-1 1,0-1,0 0,-1 0,0 0,0-1,-1 1,0-4,-5-58,-2 59</inkml:trace>
  <inkml:trace contextRef="#ctx0" brushRef="#br0" timeOffset="20385.033">1520 3191,'0'791,"-27"-633,3-193,14 21,0-1,-1 1,-1 0,0 1,-1 1,0 0,-1 1,0 0,-1 1,0 0,-1 2,-4-2,18 9,0 1,0 0,0-1,0 1,1-1,-1 1,0-1,0 0,0 0,1 0,-1 0,0 0,1 0,-1 0,1-1,-1 1,1-1,0 1,0-1,-1 1,1-1,0 0,0 1,1-1,-1 0,0 0,1 0,-1 0,1 0,-1 0,1 0,0 0,0 0,0 0,0 0,0 1,0-1,1 0,-1 0,1 0,-1 0,1 0,0 0,-1 0,1 1,0-1,0 0,0 1,1-1,-1 0,0 1,1 0,-1-1,1 1,133-43,124 28,-101-10,-157 27,0 0,-1 0,1 0,0 0,-1 0,1 0,-1 0,0 0,1 0,-1 0,0 0,1 1,-1-1,0 0,0 0,0 0,0 0,0 0,0 1,-1-1,1 0,0 0,-1 0,1 0,0 0,-1 0,0 0,1 0,-1 0,1 0,-1 0,0 0,0 0,1 0,-1-1,0 1,0 0,0 0,0-1,0 1,0-1,0 1,0-1,0 1,0-1,-1 0,1 0,0 1,-1 1,-207 156,136-109,-8 15,66-53</inkml:trace>
  <inkml:trace contextRef="#ctx0" brushRef="#br0" timeOffset="20891.038">1463 4545,'-4'-9,"-2"1,4 7,4 8,0 8,1 6,-1 5,0 2,-1 1,0 1,-1 0,0-1,-5 0,-1 0,0 0,1-1,1-9,2-8</inkml:trace>
  <inkml:trace contextRef="#ctx0" brushRef="#br0" timeOffset="21260.673">1323 4545,'16'-18,"1"1,1 1,1 0,1 2,-1 0,2 1,0 1,1 1,6-2,-19 8,0 0,0 1,0 1,0-1,1 2,-1-1,1 1,0 0,0 1,-1 1,1-1,0 1,0 1,0 0,0 0,-1 1,1 0,-1 1,1 0,-1 1,0 0,0 0,0 1,-1 0,5 3,-11-5,0 0,1-1,-2 1,1 0,0 0,-1 0,1 1,-1-1,0 0,0 1,0-1,0 0,-1 1,1-1,-1 1,0-1,0 1,0-1,-1 1,1-1,-1 1,0-1,0 0,0 1,0-1,-1 0,1 0,-1 0,0 0,0 0,0 0,0 0,0 0,-3 1,-95 79,-8-46,67-32,27-9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0,-15 0,-11 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29,'43'-5,"20"-1,3 0,-5 1,-7 2,-9 0,-12 2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30,'-312'0,"172"31,138-31,0 0,1 0,-1 1,0-1,1 1,-1-1,1 1,-1 0,1 0,-1-1,1 1,-1 0,1 0,0 0,-1 1,1-1,0 0,0 0,0 1,0-1,0 1,0-1,0 1,1-1,-1 1,1 0,-1-1,1 1,-1-1,1 1,0 0,0 0,0-1,0 1,0 0,0-1,0 1,0 0,1-1,-1 1,1 0,-1-1,1 1,0 0,0-1,-1 0,1 1,0-1,0 1,1-1,-1 0,0 0,1 1,15 10,1-1,1-1,0 0,0-1,1-1,0-1,0-1,1-1,20 3,-6 0,-34-8,0-1,0 1,0 0,0 0,0 0,0 0,0 0,1 0,-1 0,0 0,0 0,0 1,0-1,0 0,0 1,0-1,0 1,0-1,0 1,0-1,0 1,0 0,-1-1,1 1,0 0,0 0,-1 0,1 0,0 0,-1-1,1 1,-1 0,1 0,-1 0,0 0,1 1,-1-1,0 0,0 0,1 0,-1 0,0 0,0 0,0 0,-1 0,1 0,0 1,0-1,0 0,-1 0,1 0,-1 0,1 0,-1 0,1 0,-1 0,0-1,1 1,-1 0,0 0,0 0,-10 8,0-1,-1 0,-1 0,1-1,-1-1,0 0,-1-1,-5 1,-26 12,-152 88,191-104,0 1,1-1,0 1,0 1,0-1,0 1,0 0,1 0,-1 0,1 1,0-1,1 1,-1 0,1 0,0 0,0 1,0-1,1 1,0 0,0 0,0-1,1 1,0 0,0 0,1 0,-1 1,2 4,-1-7,0 0,1-1,0 1,0 0,0-1,0 1,0-1,1 1,0-1,0 0,0 1,0-1,0 0,0 0,1-1,0 1,-1 0,1-1,0 0,0 1,0-1,1 0,-1-1,0 1,1 0,-1-1,1 0,-1 0,1 0,1 0,117 7,-108-8,15-3,-1 0,1-2,-1-2,0 0,20-9,-25 8</inkml:trace>
  <inkml:trace contextRef="#ctx0" brushRef="#br0" timeOffset="436.246">962 30,'-49'129,"40"-104,1 1,2 1,0-1,2 1,1 0,1 1,2-1,0 0,1-14,-2 0,0 0,0 0,-1-1,0 1,-1 0,-1-1,0 0,-4 8,8-20,0 1,0-1,0 1,0-1,0 1,0-1,0 1,-1-1,1 1,0-1,0 1,0-1,-1 0,1 1,0-1,-1 1,1-1,0 0,-1 1,1-1,0 1,-1-1,1 0,-1 0,1 1,-1-1,1 0,-1 0,1 0,0 1,-1-1,1 0,-1 0,0 0,1 0,-1 0,1 0,-1 0,1 0,-1 0,1 0,-1 0,1 0,-1-1,1 1,-1 0,1 0,0 0,-1-1,1 1,-1 0,1-1,-1 1,1 0,0-1,-1 1,1 0,0-1,-1 1,1-1,0 1,0-1,-1 1,1 0,0-1,0 1,0-1,0 1,0-1,-5-14</inkml:trace>
  <inkml:trace contextRef="#ctx0" brushRef="#br0" timeOffset="717.481">849 1,'28'5,"20"1,7 0,-2-1,-5-6,-6-3,-5-1,-5 0,-6 7,-14 2,-13 5,-7 2</inkml:trace>
  <inkml:trace contextRef="#ctx0" brushRef="#br0" timeOffset="970.681">821 368,'33'0,"22"-5,5-1,-2 0,-7 1,-12 2</inkml:trace>
  <inkml:trace contextRef="#ctx0" brushRef="#br0" timeOffset="2101.653">1244 481,'-6'17,"0"1,1 0,1 0,1 0,0 1,1-1,1 1,1 0,2 11,-3-29,1 1,0 0,-1-1,1 1,0 0,0 0,0-1,1 1,-1 0,0-1,1 1,-1 0,1-1,-1 1,1 0,0-1,0 1,-1-1,1 1,0-1,1 0,-1 1,0-1,0 0,0 0,1 0,-1 0,1 0,-1 0,1 0,-1 0,1 0,-1-1,1 1,0-1,-1 1,1-1,0 0,-1 0,1 1,0-1,0 0,-1-1,1 1,0 0,-1 0,1-1,0 1,-1-1,1 1,0-1,-1 0,2 0,12-11,0 0,0-1,-2-1,1 0,-2-1,0 0,0-1,4-10,6-6,-21 31,-1 0,0 0,0 0,0 1,1-1,-1 0,0 0,1 0,-1 1,1-1,-1 0,1 1,-1-1,1 0,-1 1,1-1,0 0,-1 1,1-1,0 1,-1-1,1 1,0 0,0-1,0 1,-1 0,1-1,0 1,0 0,0 0,0 0,0 0,-1 0,1 0,0 0,0 0,0 0,0 0,0 0,-1 1,1-1,0 0,0 1,0-1,-1 0,1 1,0-1,0 1,-1-1,1 1,-1 0,1-1,0 1,-1 0,1-1,-1 1,1 0,-1 0,0-1,1 1,-1 0,0 0,1 0,-1-1,0 1,0 0,0 0,0 0,0 0,10 63,-12 198,2-253,-1-1,0 1,0-1,-1 1,0-1,0 0,-1 0,0 0,-1 0,0-1,0 1,-1-1,1 0,-1 0,-1 0,0-1,0 0,0 0,0-1,-1 1,0-1,0-1,-1 1,1-1,-1-1,0 1,0-1,0-1,-2 1,7-2,1 0,-1-1,1 1,-1-1,1 1,-1-1,0 0,1 0,-1 0,1 0,-1-1,0 1,1-1,-1 0,1 1,-1-1,1 0,0 0,-1-1,1 1,0 0,0-1,0 1,0-1,0 0,0 0,0 0,1 0,-1 0,1 0,-1 0,1 0,0-1,0 1,0-1,0 1,0 0,1-1,-1 0,1 1,-1-1,1 1,0-1,0 1,0-1,0 0,1 1,-1-1,1-1,2-12,0 0,1 0,1 0,0 0,2 1,-1 0,2 0,0 0,0 1,2 0,0 1,0 0,1 1,3-2,18-27,-13 19,-3 5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12,'-25'190,"-30"45,40-201,17-64,10-17,2 1,2 0,2 1,2 1,2 1,20-29,-42 70,1 0,0-1,-1 1,1 0,0 0,0 0,0-1,0 1,1 0,-1 0,0 1,1-1,0 0,-1 0,1 1,0-1,0 1,0-1,0 1,0 0,0 0,0 0,0 0,1 0,-1 0,0 1,1-1,-1 1,0-1,1 1,-1 0,1 0,-1 0,0 0,1 1,-1-1,0 1,1-1,-1 1,0 0,1 0,-1 0,0 0,0 0,0 0,0 1,0 0,3 5,0 1,-1 0,0 0,0 0,-1 0,0 1,0-1,-1 1,-1 0,1 0,-1 8,5 18,-2-11,18 45,6-87,16-48,106-132,-150 197,0 0,1 0,-1 0,1 0,-1 0,1 0,-1 0,1 1,0-1,-1 0,1 0,0 0,0 1,-1-1,1 0,0 1,0-1,0 1,0-1,0 1,0-1,0 1,0 0,0-1,0 1,0 0,0 0,0 0,0 0,0 0,0 0,0 0,1 0,-1 0,0 1,0-1,0 0,0 1,0-1,0 0,0 1,-1 0,1-1,0 1,0-1,0 1,0 0,-1 0,1-1,0 1,-1 0,1 0,0 0,-1 0,1 0,-1 0,8 246,-6-242,-1 1,1-1,-1 1,-1 0,1 0,-1-1,0 1,-1 0,1 0,-1-1,0 1,0 0,-1-1,-1 3,-5 7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0,'-9'16,"-4"2,1 1,0 0,2 1,0 1,2 0,0 0,1 0,1 1,1 0,1 0,0 18,3-37,1 0,-1-1,1 1,0 0,0 0,0 0,1-1,-1 1,1 0,-1 0,1-1,0 1,0 0,0-1,0 1,1-1,-1 1,1-1,-1 0,1 0,0 0,0 0,0 0,0 0,0 0,0 0,1-1,-1 1,1-1,-1 0,1 0,-1 0,1 0,0 0,-1 0,1-1,0 1,0-1,-1 0,1 0,1 0,10-6,1-1,-1-1,-1 0,0-1,0 0,0-1,-1-1,-1 1,0-2,0 0,-1 0,-1-1,0 0,4-9,20-23,21-14,-53 58,0 1,-1-1,1 1,0 0,-1-1,1 1,0 0,0 0,-1 0,1-1,0 1,0 0,-1 0,1 0,0 0,0 0,-1 0,1 0,0 1,0-1,-1 0,1 0,0 1,0-1,-1 0,1 1,0-1,-1 0,1 1,-1-1,1 1,0-1,-1 1,1 0,-1-1,1 1,-1-1,0 1,1 0,-1 0,0-1,1 1,-1 0,0-1,0 1,0 0,1 0,-1-1,0 1,0 0,0 0,0 0,4 47,-4-44,24 232,-24 101,1-327,-1 0,0 0,0 0,-1 0,0 0,-1 0,0 0,0 0,-1 0,0-1,-1 1,0-1,-1 0,0 0,0-1,-1 1,0-1,0 0,-1-1,0 1,0-2,-1 1,0-1,0 0,-1 0,1-1,-1 0,0-1,-1 0,1 0,-7 1,10-3,1-1,-1 0,0 0,0 0,0-1,0 0,0 0,1 0,-1-1,0 0,0 0,0 0,1-1,-1 0,1 0,-1 0,1-1,0 1,0-1,0-1,0 1,0-1,1 0,0 0,0 0,0 0,0-1,0 0,1 0,0 0,0 0,1 0,-1-1,0-2,0-12,0 0,1-1,2 1,0 0,1-1,1 1,1 0,1-2,3-8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1,'0'5,"5"1,1-5,0 3,-1 4,-2 7,0 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1,'-10'9,"-3"9,6 0,3-7,8-5,8-4,1-7,-5 2,-10 1,-4 7,-6 1,0 5,1 1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4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6,'5'-4,"2"2,-6 7,-3 8,5-4,5-3,2-8,-1-7,-1-3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7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0 197,'6'4,"0"0,-1-1,2 0,-1 0,0 0,1-1,-1 0,1 0,-1-1,1 0,0 0,0 0,0-1,0 0,35 5,23 5,2-2,-1-4,1-2,6-4,-51 2,-10 0</inkml:trace>
  <inkml:trace contextRef="#ctx0" brushRef="#br0" timeOffset="300.022">0 395,'29'5,"28"1,11 0,1-5,-4-4,-5-1,-8 0,-7 1,-7 0,-5 2,-3 0,-3 1,-4 0</inkml:trace>
  <inkml:trace contextRef="#ctx0" brushRef="#br0" timeOffset="833.206">339 0,'16'13,"0"-1,1 0,1-2,-1 0,2-1,-1 0,1-2,0 0,5 0,50 21,-66-27,-1 1,0 0,0 0,0 1,0 0,-1 0,1 1,-1 0,0 0,0 0,0 1,0 0,-1 0,0 0,0 0,0 1,-1 0,1 0,-2 1,1-1,-1 1,0 0,0-1,0 1,-1 1,-1-1,1 0,-1 0,0 6,-3-3,-1-1,-1 0,0 1,0-1,-1-1,0 1,0-1,-1 1,0-2,-1 1,0-1,0 0,0 0,-1-1,0 0,0 0,0-1,-1 0,-6 3,-27 21,-175 109,204-128,6-3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9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0,'-11'173,"-44"135,17-154,17-75,19-75,3-4</inkml:trace>
  <inkml:trace contextRef="#ctx0" brushRef="#br0" timeOffset="481.378">437 85,'-250'172,"247"-171,0 0,0 1,0 0,1-1,-1 1,0 0,1 0,0 1,-1-1,1 0,0 1,0 0,0-1,0 1,1 0,-1 0,1 0,0 0,0 0,0 0,0 0,0 0,1 1,-1-1,1 0,0 0,0 1,0-1,1 0,-1 0,1 1,-1-1,1 0,0 0,0 0,1 0,-1 0,1 0,-1 0,1-1,0 1,0 0,1 0,235 181,-210-153,-19-24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0,-7 4,-13 3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3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0,'-14'14,"0"0,1 2,1-1,1 1,0 1,1 0,0 1,2 0,0 0,1 1,1-1,0 2,2-1,0 1,1-1,1 5,0 12,1 0,2 0,2 1,1-1,7 29,-7-50,0 0,1-1,0 1,1-1,1-1,0 1,1-1,0 0,1-1,0 0,1 0,1-1,0 0,0-1,2 0,35 15,-29-23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4,'0'0,"0"0,1-1,-1 1,1-1,-1 1,1 0,-1 0,1-1,-1 1,1 0,-1 0,1 0,-1-1,1 1,0 0,-1 0,1 0,-1 0,1 0,-1 0,1 0,0 0,-1 0,1 1,-1-1,1 0,-1 0,1 0,-1 1,1-1,-1 0,1 1,-1-1,1 0,-1 1,1-1,-1 0,0 1,1-1,-1 1,0-1,1 1,-1-1,0 1,0-1,1 1,-1-1,0 1,0-1,0 1,0 0,0-1,0 1,0-1,0 1,0-1,0 1,0 0,0 0,6 39,-6-39,-1 28,-1-1,-2 1,0-1,-2 0,-1 0,-1 0,-11 22,-11 44,24-77,5-15,0-1,-1 1,1-1,0 1,1-1,-1 1,0-1,0 1,1 0,-1-1,1 1,-1 0,1 0,0 0,-1-1,1 1,0 0,1 0,-1 0,0-1,0 1,1 0,-1 0,1-1,-1 1,1 0,0-1,0 1,-1 0,1-1,0 1,1-1,-1 0,0 1,0-1,1 0,-1 0,0 0,1 1,0-1,14 2,0-1,0 0,0-2,0 0,0 0,0-2,0 0,0 0,0-2,3-1,-1 3,-4 3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0 424,'5'0,"11"0,8 0,4 0,3 0,0-4,0-3,0 1,-6 2</inkml:trace>
  <inkml:trace contextRef="#ctx0" brushRef="#br0" timeOffset="467.069">537 114,'-80'218,"52"-154,18-44,0 1,2 0,0 0,1 1,1 0,2 0,0 0,1 1,0 10,3-30,0-1,0 0,1 1,-1-1,0 0,1 0,0 0,-1 1,1-1,0 0,0 0,0 0,0 0,0 0,1 0,-1-1,1 1,-1 0,1-1,-1 1,1-1,0 1,0-1,0 0,0 0,0 0,0 0,0 0,0 0,0-1,1 1,-1-1,0 1,0-1,1 0,-1 0,0 0,1 0,92-17,-75 11,23-9,-25 8</inkml:trace>
  <inkml:trace contextRef="#ctx0" brushRef="#br0" timeOffset="785.006">763 538,'-3'13,"1"-8,0 1,0 0,0-1,1 1,0 0,0 0,1 0,-1 0,1 0,1 0,-1 0,1 0,0 0,0-1,1 1,-1 0,2-1,-1 1,0-1,1 1,3 4,0-9,-1 0,1 0,0-1,0 1,0-1,-1-1,1 1,0-1,0 0,-1 0,1 0,0-1,-1 0,1 0,-1-1,0 1,0-1,0 0,0-1,-1 1,1-1,-1 0,0 0,0 0,1-1,-1 2,-1 1,1-1,-1 0,1 0,-1 0,0 0,0-1,0 1,-1-1,1 1,-1-1,0 0,0 0,0 0,0-1,-1 1,0 0,0 0,0-1,0 1,-1-1,0 1,1-1,-2 1,1-1,0 1,-1-1,0 1,0 0,0-1,-1 1,0 0,1 0,-2 0,-2 2,-1 0,0 0,0 1,0-1,0 2,0-1,0 1,0 0,-1 0,1 0,0 1,0 0,0 0,0 1,0-1,0 1,1 1,-1-1,1 1,-1 0,1 0,0 1,0-1,-3 4,-12 8</inkml:trace>
  <inkml:trace contextRef="#ctx0" brushRef="#br0" timeOffset="1197.809">1017 1,'15'8,"0"0,0 1,-1 0,0 1,0 1,-1 1,-1-1,0 2,0 0,-1 0,-1 1,-1 0,0 1,0 0,-2 1,0-1,0 2,-2-1,0 0,-1 1,0 0,-1 1,0 7,0 0,-2 0,0-1,-2 1,-1 0,0 0,-2-1,-1 1,-1-1,-1 0,-2-1,0 0,-3 5,-3-10,0-1,-1 0,0-1,-2-1,0-1,0 0,-2-2,1 0,-22 9,32-15,-16 8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1 226,'19'0,"16"0,7 0,1 0,-2 0,-4 0,-2 0,-3 0,-7-5,-12-1,-9 0</inkml:trace>
  <inkml:trace contextRef="#ctx0" brushRef="#br0" timeOffset="278.844">198 1,'-5'33,"-1"22,0 5,1-3,-3-5,-1-8,2-6,1-4,3-4,1-2,1-1,1-5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1 449,'14'0,"15"0,6 0,3 0,0 0,-3 0,-1 0,-3 0,-5-5,-4-1,-5-5,-5 0</inkml:trace>
  <inkml:trace contextRef="#ctx0" brushRef="#br0" timeOffset="256.044">85 252,'-5'38,"-2"23,1 5,1-3,2-8,0-14</inkml:trace>
  <inkml:trace contextRef="#ctx0" brushRef="#br0" timeOffset="1488.492">536 111,'-11'17,"6"2,0 0,1 0,1 0,1 1,1-1,0 1,2-1,2 18,-2-15,1 0,1 0,1-1,0 1,2-1,1 1,0-2,2 1,0-1,2 1,-9-18,1 0,-1 0,1 0,-1 0,1 0,0-1,0 1,0-1,0 0,0 0,1 0,-1 0,0-1,1 1,0-1,-1 0,1 0,0 0,-1-1,1 1,0-1,0 0,0 0,-1 0,1 0,0-1,0 0,-1 0,1 0,0 0,-1 0,4-2,1-1,0 0,-1 0,1-1,-1 1,0-2,0 1,-1-1,1 0,-1-1,-1 1,1-1,-1 0,4-8,52-96,-59 111,0-1,1 1,-1 0,0 0,1 0,-1 1,0-1,1 0,-1 1,0-1,1 1,-1 0,0 0,0 0,0 0,0 0,0 0,0 1,0-1,0 1,0-1,-1 1,1 0,0 0,-1-1,0 1,1 0,-1 0,0 1,0-1,0 0,0 0,-1 0,1 1,-1-1,1 0,-1 3,5 4,-2-3,0 0,1 0,-1-1,1 0,0 0,0 0,1 0,-1 0,1-1,0 0,0 0,1 0,-1-1,1 1,0-2,0 1,0 0,0-1,0 0,0-1,1 1,-1-1,1 0,-1-1,1 0,-1 0,1 0,-1-1,1 0,-1 0,0 0,1-1,-1 0,0 0,0-1,0 0,0 0,-1 0,1-1,-1 1,0-2,0 1,0 0,-1-1,4-3,0-6,-1 0,0 0,-1-1,-1 0,0 0,-1-1,-1 1,0-1,-1 1,-1-1,0 0,-1-4,27-207,-27 200,0 3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38,'5'24,"1"27,0 10,-1-1,-2-6,-1-7,-1-6,-5-7,-2-3,0-2,1-2,1 0,2 0,-5-5,0-6</inkml:trace>
  <inkml:trace contextRef="#ctx0" brushRef="#br0" timeOffset="403.454">0 38,'1'0,"25"-9,0 2,1 0,-1 2,1 1,0 1,1 1,-1 2,0 1,0 0,0 3,0 0,3 2,-25-4,0 0,0 1,0-1,-1 1,1 0,-1 0,1 1,-1 0,0-1,-1 1,1 0,-1 1,1-1,-1 1,-1-1,1 1,-1 0,0 0,0 0,0 0,0 1,-1-1,0 0,0 1,-1-1,1 1,-1-1,0 1,-1-1,1 0,-1 1,0-1,-1 0,1 1,-1-1,0 0,0 0,-1 0,1 0,-1-1,0 1,-1-1,1 0,-1 0,1 0,-1 0,-2 1,-5 3,0-1,0 0,0-1,-1 0,0-1,0 0,0-1,-1 0,0-1,1 0,-1-1,0-1,0 0,0-1,-1 0,1-1,0 0,1-1,-1-1,-5-1,0-3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5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30,'0'-5,"5"-1,6 0,7 1,4 1,3 2,3 1,1 0,1 1,-1 0,0 1,0-1,0 0,-1 0,-4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4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1,'0'4,"0"3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6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54,'43'-5,"14"-6,3-2,-5 2,-6 3,-12 2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9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0,'1'43,"-13"169,-23-24,60-229,-13 3,2 0,1 1,2 1,2 0,1 1,1 2,5-4,-25 35,0 0,0 0,0 0,0 0,1 0,-1 0,1 0,-1 1,1-1,0 1,-1-1,1 1,0-1,0 1,0 0,0 0,0 0,0 0,0 0,0 1,1-1,-1 1,0-1,0 1,1 0,-1 0,0 0,1 0,-1 0,0 0,0 1,1-1,-1 1,0-1,0 1,0 0,0 0,0 0,0 0,0 0,0 1,0-1,0 1,-1-1,1 1,-1-1,1 1,-1 0,1 0,-1 0,1 2,1 8,0-1,-1 1,0 0,-1 1,0-1,-1 0,0 0,-3 12,3 49,0-73,1 1,-1-1,1 1,-1-1,1 1,-1-1,1 1,0-1,-1 1,1-1,0 0,-1 1,1-1,0 0,0 0,-1 1,1-1,0 0,0 0,0 0,-1 0,1 0,0 0,0 0,-1 0,1 0,0-1,0 1,-1 0,1 0,0-1,0 1,-1 0,1-1,0 1,-1-1,1 1,-1-1,1 1,-1-1,1 0,-1 1,1-1,-1 1,1-1,-1 0,0 0,1 1,-1-1,0 0,0 1,1-1,-1 0,0 0,0 0,0 1,0-1,0 0,0 0,0 1,0-1,0 0,-1 0,24-34,1 1,2 2,1 0,2 2,29-24,-58 53,1-1,0 1,0 0,-1-1,1 1,0 0,0 0,0 0,0 0,1 0,-1 0,0 0,0 0,0 0,1 0,-1 1,1-1,-1 1,0-1,1 1,-1-1,1 1,-1 0,1 0,-1 0,1 0,-1 0,1 0,-1 0,1 0,-1 0,1 1,-1-1,1 1,-1-1,1 1,-1-1,0 1,1 0,-1 0,0 0,0 0,0 0,0 0,1 0,-1 0,0 0,2 13,-1-1,0 1,-1-1,0 1,-1 0,0 0,-1-1,-1 1,0-1,-3 10,-28 176,33-181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10,'-45'225,"44"-223,0 0,0 0,0 0,1 1,-1-1,1 0,0 0,-1 1,1-1,0 0,0 1,1-1,-1 0,0 0,1 1,-1-1,1 0,0 0,0 0,0 1,0-1,0 0,0-1,0 1,1 0,-1 0,1 0,-1-1,1 1,0-1,0 1,-1-1,1 0,0 0,0 1,1-1,-1-1,0 1,0 0,0-1,0 1,1-1,-1 1,0-1,1 0,-1 0,0 0,0 0,1-1,-1 1,0 0,0-1,1 0,-1 1,0-1,0 0,0 0,2-1,131-125,-103 91,61-83,-93 118,0 0,0 0,1 0,-1 0,0 0,1 0,-1 0,1 0,-1 1,1-1,-1 0,1 0,0 0,-1 1,1-1,0 0,0 1,-1-1,1 0,0 1,0-1,0 1,0 0,0-1,0 1,0 0,0-1,0 1,0 0,0 0,0 0,0 0,0 0,0 0,0 0,0 0,0 0,0 1,0-1,0 0,0 1,-1-1,1 0,0 1,0-1,0 1,0 0,0-1,-1 1,1-1,0 1,-1 0,1 0,0 0,-1-1,1 1,-1 0,1 0,7 122,-7-24,23 161,-24-214,-11 119,9-158,1-1,-1 0,-1 0,1 0,-1 0,0 0,0-1,-1 1,0-1,0 0,0 0,0 0,-1-1,0 1,0-1,0 0,0-1,-1 1,1-1,-1 0,0 0,0-1,-4 2,6-3,1 1,-1-1,0 1,0-1,0 0,0-1,0 1,1-1,-1 0,0 1,0-2,0 1,0 0,0-1,0 0,0 0,0 0,0 0,1-1,-1 1,1-1,-1 0,1 0,-1 0,1-1,0 1,0-1,0 0,1 1,-1-1,1-1,-1 1,1 0,0-1,0 1,-1-3,-1-7,0-1,1 0,1 0,0 0,1 0,0 0,1 0,1 0,0 0,1 0,0 0,1 0,2-3,-2 4,2-18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0,'0'10,"0"7,-4 7,2-2,-2-4,-2 0,2-4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0,'5'0,"2"5,-6 2,-2 4,-2 5,0 4,1-5,0-10,1-7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359 171,'-245'479,"131"-304,427-677,-258 419,5 3,60-64,-120 143,1 0,-1 0,0 1,0-1,1 0,-1 1,0-1,1 0,-1 0,1 1,-1-1,1 1,-1-1,1 1,-1-1,1 1,0-1,-1 1,1-1,0 1,-1-1,1 1,0 0,-1 0,1-1,0 1,0 0,0 0,-1 0,1 0,0 0,0 0,-1 0,1 0,0 0,0 0,0 0,-1 0,1 1,0-1,0 0,-1 1,1-1,0 0,-1 1,1-1,-1 1,1-1,0 1,-1-1,1 1,-1 0,1-1,-1 1,1 0,-1-1,0 1,1 0,-1-1,0 1,0 0,1 0,-1-1,0 1,0 0,0 0,0 0,0 57,-2-40,-10 61,3 1,4 0,4 67,45 8,-27-110,-16-44,0-1,0 1,-1 0,1 1,0-1,-1 0,1 0,-1 0,1 0,-1 0,0 0,1 1,-1-1,0 0,0 0,0 0,0 1,0-1,0 0,0 0,0 1,-1-1,1 0,0 0,-1 0,1 0,-1 1,1-1,-1 0,0 0,1 0,-1 0,0 0,0 0,1 0,-1-1,0 1,0 0,0 0,0-1,0 1,0-1,-1 1,1-1,0 1,0-1,0 1,0-1,-1 0,1 0,0 0,0 0,-1 0,1 0,0 0,0 0,0 0,-1 0,1-1,0 1,0 0,0-1,0 1,-1-1,1 0,0 1,0-1,-138-82,110 62,1-1,1-2,1-1,1-1,-17-23,5 6,20 24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0,'0'621,"31"-385,-11-130,-16-83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0,'0'34,"4"15,3-5,-1-10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46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0,'-58'140,"51"-118,0 0,2 0,0 0,2 1,0 0,2 0,0 0,1-1,2 1,1 9,-2-29,-1 1,0 0,1 0,-1-1,1 1,0-1,0 1,1-1,-1 1,1-1,0 0,-1 1,1-1,1 0,-1 0,0-1,1 1,0 0,-1-1,1 0,0 1,0-1,0 0,1 0,-1-1,0 1,1-1,-1 0,1 0,0 0,-1 0,1 0,-1-1,1 0,0 0,0 0,-1 0,1 0,0-1,-1 1,4-2,9-5,-1 1,-1-2,1 0,-2-1,1 0,-1-1,0-1,-1 0,0 0,-1-2,-1 1,0-1,0-1,-1 0,41-48,12-23,-61 85,0-1,0 1,-1 0,1-1,0 1,0 0,-1-1,1 1,0 0,0 0,0 0,-1-1,1 1,0 0,0 0,0 0,0 1,-1-1,1 0,0 0,0 0,0 1,-1-1,1 0,0 1,0-1,-1 0,1 1,0-1,-1 1,1-1,0 1,-1 0,1-1,-1 1,1 0,-1-1,1 1,-1 0,0-1,1 1,-1 0,0 0,0 0,1-1,-1 1,0 0,0 0,0 0,12 47,-11-42,0 4,0-1,0 1,1-1,0 0,1 1,0-1,0-1,1 1,0 0,1-1,-1 0,2 0,-1 0,1-1,0 1,1-1,0-1,0 0,0 0,1 0,0-1,0 0,0 0,1-1,0 0,0 0,0-1,6 1,-8-4,1 0,-1-1,1 1,-1-2,1 1,-1-1,0 0,0 0,0-1,0 0,0 0,-1-1,1 0,-1 0,0-1,0 1,0-1,-1-1,5-4,4-6,-1 0,0 0,-1-1,-1-1,-1 0,6-14,-11 21,1-2,-2 1,0 0,-1-1,0 0,0 0,-2 0,0 0,0 0,-1 0,-1 0,0 0,0 0,-2-2,-4 2,1 7</inkml:trace>
  <inkml:trace contextRef="#ctx0" brushRef="#br0" timeOffset="1144.62">1361 86,'-25'4,"0"2,0 1,0 1,1 1,0 0,1 2,0 1,1 1,0 1,-3 4,15-7,-1 1,1 0,1 1,0 0,1 0,0 1,1 0,1 0,0 1,1 0,1 0,0 0,1 0,0 1,1 0,1-1,1 4,-1-16,1 1,-1-1,1 1,0-1,0 1,0-1,0 1,1-1,0 0,-1 1,1-1,0 1,1-1,-1 0,1 0,-1 0,1 0,0 0,0 0,0 0,0-1,1 1,-1-1,1 1,0-1,-1 0,1 0,0 0,0 0,0-1,1 1,-1-1,0 0,0 0,1 0,-1 0,1-1,-1 1,1-1,-1 0,4 0,6-4,0 0,1-1,-2 0,1-1,-1-1,0 0,0 0,-1-1,0-1,0 0,-1 0,0-1,-1 0,2-3,13-16,-1-1,-1-1,-1-1,-2 0,-1-2,6-19,-22 48,19-38,-15 37,-10 29,-3 1,-17 124,24-144,0 1,0 0,1 0,-1-1,1 1,0 0,1-1,-1 1,1-1,0 0,0 1,0-1,0 0,1 0,0 0,0-1,0 1,0-1,0 1,1-1,0 0,-1 0,1-1,0 1,1-1,-1 0,0 0,0 0,3 0,2 0,-1 0,0-1,0 0,1 0,-1-1,1 0,-1-1,0 0,1 0,-1 0,0-1,0-1,0 1,0-1,0-1,-1 1,0-1,1-1,-1 1,-1-1,1 0,1-2,14-12,-1-1,-1-2,-1 1,-1-2,12-21,45-71,-115 232,38-110,1 0,0 0,0 0,1 0,0 0,0 0,0 0,1 0,0 0,1 0,0-1,0 1,0 0,1-1,-1 1,2-1,-1 0,1 0,0 0,0-1,0 1,1-1,0 0,0 0,0 0,1-1,1 1,-4-3,-1-1,1 1,0-1,0 1,-1-1,1 0,0 0,0-1,0 1,0 0,0-1,1 0,-1 0,0 0,0 0,0 0,0-1,0 1,0-1,0 0,0 0,0 0,0 0,-1 0,1-1,0 0,-1 1,1-1,-1 0,1 0,-1 0,0 0,0-1,0 1,0-1,55-97,2-74,-14 68,-45 105,0 0,0 1,0-1,0 1,1-1,-1 0,0 1,0-1,1 1,-1-1,0 1,1-1,-1 1,1-1,-1 1,1-1,-1 1,0 0,1-1,0 1,-1-1,1 1,-1 0,1 0,-1-1,1 1,0 0,-1 0,1 0,0 0,-1 0,1 0,-1 0,1 0,0 0,-1 0,1 0,0 0,-1 0,1 0,-1 1,1-1,0 0,-1 0,1 1,-1-1,1 0,-1 1,1-1,-1 1,1-1,-1 1,1-1,-1 1,0-1,1 1,-1-1,0 1,1-1,-1 1,0 0,0-1,0 1,1-1,-1 1,7 43,20 175,2 203,-27-368,-2 1,-2-1,-3 0,-2 0,-3 0,-2-1,-6 12,-34 43,50-103,-1-1,0 0,0 0,-1 0,1 0,-1 0,0-1,0 0,0 0,0 0,0 0,-1-1,1 1,-1-1,0 0,0 0,0-1,0 0,0 0,0 0,-4 0,6-1,-1-1,1 1,-1-1,1 0,0 0,-1 0,1 0,0-1,0 1,0-1,0 0,0 0,0 0,0 0,1 0,-1-1,1 1,0-1,-1 0,1 0,1 0,-1 0,0 0,1 0,-1 0,1 0,0-1,0 1,0-1,1 1,-1-1,-6-114,17 60,3 0,2 1,3 1,2 0,3 1,28-49,-47 95,95-145,-75 128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56 133,'-15'39,"-4"16,6 0,4-9</inkml:trace>
  <inkml:trace contextRef="#ctx0" brushRef="#br0" timeOffset="452.994">254 77,'-6'18,"1"0,1 1,1 0,0 0,1 0,1 0,1 0,1 0,1 0,0 0,5 16,-7-33,1 1,0-1,0 0,0 1,0-1,0 0,0 0,1 0,-1 0,1 0,0 0,-1 0,1-1,0 1,0-1,0 1,0-1,0 0,0 1,1-1,-1 0,0 0,0-1,1 1,-1 0,1-1,-1 0,1 1,-1-1,1 0,-1 0,1 0,-1-1,0 1,1-1,-1 1,1-1,-1 0,0 0,0 0,1 0,0-1,80-69,-73 54,-1 0,0 0,-1-1,-1-1,-1 1,0-1,-1 0,-2 0,1-4,-2 3</inkml:trace>
  <inkml:trace contextRef="#ctx0" brushRef="#br0" timeOffset="921.906">621 246,'30'-46,"3"2,1 1,36-35,-69 76,0 0,-1 0,1 0,0 0,0 0,0 0,0 1,1-1,-1 0,0 1,1-1,-1 1,1 0,-1-1,1 1,0 0,0 0,-1 0,1 0,0 0,0 1,0-1,0 1,0-1,0 1,0-1,0 1,0 0,0 0,0 0,0 0,1 1,-1-1,0 0,0 1,0 0,-1-1,1 1,0 0,0 0,0 0,0 0,-1 0,1 0,0 1,-1-1,1 0,-1 1,0 0,1-1,5 49,-8-47,0 0,1 0,-1 0,1 0,0 0,-1 0,1 0,1 0,-1 0,0 0,1 0,0 0,-1 0,1 0,0 0,0-1,1 1,-1 0,1-1,-1 1,1 0,0-1,0 0,0 0,0 1,0-1,1 0,-1-1,1 1,-1 0,1-1,0 1,-1-1,1 0,0 0,0 0,0 0,0 0,0-1,0 0,0 1,0-1,0 0,2 0,6-3,1-1,-1 0,1-1,-1 0,0 0,-1-1,1-1,-1 0,2-2,-3 2,0 0,0 1,1 0,-1 1,2 0,-1 1,0 0,1 0,0 1,0 0,1 1,-9 2,1 1,-1 0,1 0,-1 0,0 0,1 1,-1-1,0 1,0 0,0-1,0 1,0 1,-1-1,1 0,-1 1,1 0,-1-1,0 1,0 0,0 0,0 0,-1 0,1 0,-1 1,0-1,0 0,0 1,0-1,-1 1,1-1,-1 1,0-1,0 1,0 0,13 39,-3-24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1,'-16'155,"5"129,14-227,3 0,3 0,10 34,-13-62,13 86,-19-115,0 1,0-1,0 0,0 1,1-1,-1 1,0-1,0 1,0-1,1 0,-1 1,0-1,1 1,-1-1,0 0,1 1,-1-1,0 0,1 0,-1 1,0-1,1 0,-1 0,1 1,-1-1,1 0,-1 0,1 0,-1 0,0 0,1 0,-1 0,1 0,-1 0,1 0,-1 0,1 0,-1 0,1 0,-1 0,1 0,-1-1,0 1,1 0,-1 0,1 0,-1-1,0 1,1 0,-1-1,1 1,-1 0,0-1,0 1,1 0,-1-1,0 1,0-1,1 1,-1-1,0 1,0 0,0-1,0 1,0-1,1 1,-1-1,0 1,19-40,-16 35,0-4,0 0,1 1,0 0,0 0,1 0,0 0,1 1,-1 0,2 0,-1 0,1 1,0 0,0 0,0 1,1 0,0 0,0 0,0 1,1 1,-1-1,1 2,0-1,0 1,0 0,0 1,0 0,0 0,2 1,-7 1,1 0,-1 0,0 1,1-1,-1 1,0 0,0 1,0-1,0 1,0-1,-1 1,1 0,-1 0,0 1,0-1,0 1,0-1,-1 1,1 0,-1 0,0 0,0 1,-1-1,1 0,-1 1,0-1,0 1,0-1,-1 1,1-1,-1 1,0-1,-1 1,1 2,-1 2,0 1,-1 0,0 0,0-1,-1 1,0-1,-1 1,0-1,0 0,-1-1,0 1,0-1,-1 0,0 0,-7 5,8-7,0-2,0 1,0 0,-1-1,1 0,-1 0,0-1,0 0,0 0,-1 0,1-1,-1 0,0 0,1 0,-1-1,0 0,0-1,0 1,0-1,0 0,1-1,-1 0,0 0,0-1,0 1,1-1,-1-1,1 1,0-1,-1 0,1-1,1 0,-1 0,-33-38,25 20</inkml:trace>
  <inkml:trace contextRef="#ctx0" brushRef="#br0" timeOffset="752.803">451 1016,'69'-49,"-1"-3,-3-3,29-34,-86 81,1-1,-1 0,-1 0,0-1,0 0,-1 0,0-1,-1 1,0-1,-1-1,0 1,-1 0,0-1,-1 0,0 0,-1 0,0 0,-1 0,0 0,-2-9,1 17,0 0,0 1,-1 0,1-1,-1 1,0 0,1-1,-1 1,-1 0,1 1,0-1,-1 0,0 1,1-1,-1 1,0 0,0 0,0 0,-1 0,1 0,0 1,-1 0,1-1,-1 1,1 0,-1 1,1-1,-1 1,0 0,1-1,-1 2,0-1,1 0,-1 1,0-1,1 1,-2 1,-6 0,0 1,0 0,1 1,-1 0,1 1,0 0,1 0,-1 1,1 1,0 0,-7 7,9-7,0 1,1 0,0 0,1 1,0 0,0 0,1 0,0 1,1-1,-3 10,5-16,1 0,-1 0,1 0,-1 0,1 0,0 0,0 0,0 0,0 0,0 0,1 0,0 0,-1-1,1 1,0 0,0 0,1 0,-1-1,1 1,-1-1,1 1,0-1,0 0,0 1,0-1,0 0,0 0,1-1,-1 1,0 0,1-1,0 1,-1-1,1 0,0 0,0 0,0 0,2 0,17 2,1 0,0-2,-1 0,1-2,0 0,0-2,-1 0,22-7,15-1,-57 10,-1 0,1 0,0 0,-1 1,1-1,0 0,0 1,-1-1,1 1,0 0,0-1,0 1,-1 0,1 0,0 0,0 1,0-1,0 0,-1 1,1-1,0 1,0-1,-1 1,1 0,0 0,-1 0,1 0,-1 0,1 0,-1 0,0 0,1 1,-1-1,0 1,0-1,0 1,0-1,0 1,0-1,0 1,-1 0,1-1,-1 1,1 0,-1 0,1 0,-1 1,-42 85,36-82,2 0,-1 1,1 0,0 0,0 0,1 1,0-1,0 1,1 0,0-1,0 1,1 0,0 0,0 1,1-1,0 0,0 0,1 2,18 14,-9-21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54,'1'14,"0"0,0-1,1 1,1-1,0 1,1-1,1 0,0 0,1-1,0 0,6 10,-9-17,0-1,0 0,0 0,0 1,1-2,0 1,0 0,0-1,0 0,0 0,1 0,-1 0,1-1,0 0,0 0,0 0,0 0,0-1,0 0,1 0,-1 0,0-1,0 0,1 0,-1 0,0-1,0 1,1-1,-1 0,0-1,1 0,5-3,-2-1,1-1,-1 1,0-1,0-1,-1 0,0 0,0 0,-1-1,0 0,0-1,-1 0,-1 0,1 0,-2 0,1-1,-2 0,1 0,-2 0,2-7,2-39,-6 32</inkml:trace>
  <inkml:trace contextRef="#ctx0" brushRef="#br0" timeOffset="252.48">508 111,'0'29,"0"9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174 232,'11'-1,"0"0,0-1,-1 0,1 0,-1-1,0-1,0 0,0 0,0-1,-1 0,1-1,-1 0,-1 0,1-1,-1 0,0 0,-1-1,2-2,-7 6,0 1,0-1,-1 0,1 1,-1-1,0 0,0 0,0 0,-1 0,1 0,-1 0,0 0,0 0,0 0,-1 0,1 0,-1 1,0-1,0 0,0 0,-1 0,0 1,1-1,-1 1,0-1,-1 1,1 0,0 0,-1 0,0 0,0 0,0 0,0 1,0-1,0 1,-1 0,1 0,-1 0,0 1,1-1,-1 1,0 0,0 0,0 0,0 1,0-1,0 1,0 0,0 0,0 0,-2 1,-7 2,1 0,0 1,0 1,0 0,0 1,1 0,-1 0,2 1,-1 1,1 0,0 0,1 1,0 0,0 1,1 0,0 0,1 1,-5 8,4-8,1 1,0 0,0 0,1 1,1-1,0 2,0-1,2 0,-1 1,2 0,0-1,1 1,0 0,1 0,0 0,1 0,1 0,1 3,0-11,1-1,0 1,0-1,0 0,1 0,0 0,0-1,0 0,0 0,1 0,-1 0,1-1,0 0,0 0,1-1,-1 0,0 0,1 0,-1-1,1 0,-1 0,1 0,0-1,-1 0,1-1,0 1,-1-1,1-1,-1 1,1-1,-1 0,0 0,4-2,27-13,0 0,-1-3,0-1,-2-1,-1-2,-1-2,-1-1,-1-1,1-4,-7 8</inkml:trace>
  <inkml:trace contextRef="#ctx0" brushRef="#br0" timeOffset="684.021">823 62,'-44'32,"2"2,1 2,2 2,1 1,-10 16,46-53,0-1,0 1,0 0,0-1,1 1,-1 0,1 0,-1 0,1 1,-1-1,1 0,0 0,0 1,0-1,1 1,-1-1,0 1,1-1,0 1,-1-1,1 1,0-1,0 1,1-1,-1 1,0-1,1 1,0-1,-1 1,1-1,0 1,0-1,0 0,1 0,-1 1,1-1,-1 0,1 0,-1 0,1-1,0 1,0 0,0-1,1 1,6 0,0-1,0-1,0 1,0-1,0-1,0 0,1 0,-2-1,1 0,0 0,0-1,-1 0,1-1,-1 0,0 0,0-1,-1 0,1 0,-1-1,0 0,0 0,-1-1,0 1,4-7,6-1,3-4,0-1,-2-1,0 0,-2-1,0 0,-1-2,1-3,-51 97,3 3,4 0,-11 46,24-55,3 0,4 1,1 1,4-1,3 9,2-56,0 0,2 0,0 0,1-1,1 1,1-1,0 0,1 0,4 5,9 3,-22-64,-7-2,-2 1,-1 0,-2 0,-1 2,-3 0,0 1,-3 0,-21-27,-2 18,121 43,71-57,-123 45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0,'0'39,"-5"36,-1 10,0-4,1-6,1-12,2-11,1-10,1-7,0-5,0-3,0-1,0 0,-4-5,-2-5</inkml:trace>
  <inkml:trace contextRef="#ctx0" brushRef="#br0" timeOffset="244.395">1 339,'28'0,"35"0,10 0,-2 0,-4 0,-8 0,-14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8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1,'10'5,"7"6,6 1,0 4,0-1,0-4,3-2,0 0,1 1,1-3,0-2,1-2,-1-2,-4-5,-7-7,-6-2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0,'17'256,"6"26,-9-264,0-45,-7 10</inkml:trace>
  <inkml:trace contextRef="#ctx0" brushRef="#br0" timeOffset="585.239">311 114,'-47'39,"18"-17,1 3,1 0,1 1,1 2,-5 10,28-36,0 0,0 0,0 1,0-1,1 1,-1-1,1 1,0 0,0-1,0 1,0 0,0 0,1 0,-1 0,1 0,0-1,0 1,0 0,0 0,0 0,1 0,-1 0,1 0,0 0,0-1,0 1,0 0,0 0,1-1,-1 1,1-1,-1 0,1 1,0-1,0 0,0 0,1 0,-1 0,0 0,1-1,1 2,58 28,-50-27,0 2,0-1,-1 1,1 1,-1 0,-1 1,0 0,8 8,10 42,-21-52,0-6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1,'-3'0,"0"-1,0 1,0 0,0 0,-1 0,1 1,0-1,0 1,0-1,0 1,0 0,0 0,0 1,0-1,1 1,-1-1,0 1,1 0,-1 0,1 0,0 0,-1 0,1 1,0-1,0 1,1-1,-2 3,-12 14,2 0,0 0,1 2,1-1,1 1,0 1,2 0,1 0,0 1,2 0,-2 22,4-36,1-1,1 1,0 0,0 0,1 0,0-1,0 1,1 0,0 0,1 0,0-1,0 1,1-1,0 1,1-1,-1 0,2 0,-1-1,1 1,0-1,0 0,1 0,6 6,83 31,-91-43,-1 0,1-1,-1 1,0-1,1 1,-1-1,1 0,-1 0,1-1,-1 1,1-1,-1 0,0 0,1 0,-1 0,0 0,0-1,0 1,0-1,0 0,0 0,0 0,-1 0,1-1,-1 1,1-1,-1 1,1-3,6-12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0,'-72'286,"72"-285,-3 9,0 0,0 0,1 1,0-1,1 1,1-1,-1 1,2 0,-1-1,1 1,1-1,0 1,2-8,-1 0,0 0,1-1,0 1,0-1,-1 0,1 0,1-1,-1 1,0-1,0 0,1 0,-1 0,0-1,1 1,-1-1,0 0,1 0,-1-1,1 1,-1-1,0 0,0 0,1-1,-1 1,0-1,0 0,0 0,0 0,-1 0,1-1,2-1,11-3,1 2,-4 3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2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1,'-23'26,"-12"46,-49 141,83-211,0 1,0-1,0 1,1-1,-1 1,1 0,-1-1,1 1,0 0,0-1,0 1,0 0,0-1,1 1,-1 0,1-1,0 1,0-1,0 1,0-1,0 1,0-1,1 0,-1 1,1-1,-1 0,1 0,0 0,0 0,0-1,0 1,0 0,1-1,-1 0,0 1,1-1,-1 0,1 0,-1 0,1-1,-1 1,1 0,0-1,-1 0,1 0,0 0,-1 0,1 0,0 0,-1-1,2 1,18-5,1-1,-1-1,0-1,0-1,-1 0,0-2,-1-1,17-11,-22 13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5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31 214,'-4'7,"0"1,0-1,1 0,0 1,0 0,1 0,0 0,0 0,1 0,0 0,0 1,1-1,0 0,1 6,-1 1,1 47,4 0,2 0,14 56,-18-95,1 0,1 0,1-1,1 0,1 0,1-1,1 0,1-1,7 10,-15-27,0 1,1 0,0-1,0 0,0 0,0 0,0-1,0 1,1-1,-1 0,1 0,0-1,0 1,-1-1,1 0,0 0,0-1,0 1,0-1,0 0,0-1,0 1,0-1,0 0,0 0,0 0,0-1,9-3,0 0,0-1,0 0,-1-1,0-1,-1 0,1 0,5-7,18-19,-1-3,-2-1,-2-1,23-38,-31 44,-1 0,-2-2,-1 0,-2-1,-1 0,-2-2,-2 1,-1-2,-2 0,-2 0,-1 0,-2-1,-2 0,-2-14,0 52,1 1,-1-1,0 0,1 1,-1-1,0 0,0 0,0 1,-1-1,1 0,0 1,-1-1,1 0,-1 1,1-1,-1 0,0 1,1-1,-1 1,0-1,0 1,0 0,0-1,-1 1,1 0,0 0,-1 0,1 0,0 0,-1 0,1 0,-1 0,0 0,1 1,-1-1,1 1,-1-1,0 1,0 0,1-1,-1 1,0 0,1 0,-1 0,0 0,0 1,0-1,-6 9,1 1,0 0,0 0,1 1,0-1,1 1,0 1,1-1,0 1,-1 9,0-5,-5 6,1 1,1 0,1 0,1 1,2 0,0 0,1 0,1 0,2 0,0 1,2-1,1 0,0 0,2 0,1 0,0-1,2 0,1 0,1-1,1 0,4 6,-4-14,0 0,0-1,2-1,0 0,0 0,1-1,0-1,1-1,0 0,0 0,1-2,0 0,1-1,-1 0,4-1,-16-4,1-1,-1 1,0-1,1 0,-1 0,1-1,-1 1,0-1,1 0,-1 0,0 0,0-1,0 0,0 0,0 0,0 0,-1 0,1-1,0 1,-1-1,1-1,9-11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23,'34'-5,"21"-1,5 0,-7 1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0,'-17'26,"1"1,2 0,1 1,1 0,-4 16,-30 103,26-60,20-86,-1 1,1-1,0 1,0-1,0 0,0 1,0-1,0 1,1-1,-1 1,0-1,1 0,-1 1,1-1,-1 1,1-1,0 0,0 0,-1 0,1 1,0-1,0 0,0 0,0 0,1 0,-1 0,0 0,0-1,0 1,1 0,-1-1,0 1,1-1,-1 1,0-1,1 0,-1 1,1-1,-1 0,1 0,-1 0,1 0,-1 0,1 0,-1-1,0 1,1 0,0-1,74-14,-4-15,-52 24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77,'2'6,"0"-1,0 0,1 1,0-1,0 0,0 0,0-1,1 1,0-1,0 0,0 0,1 0,-1 0,1-1,0 0,0 0,0 0,1 0,-1-1,0 0,1 0,0-1,-1 1,1-1,0 0,0-1,-1 1,1-1,0-1,0 1,0-1,0 0,-1 0,1 0,0-1,-1 0,1 0,-1 0,0-1,0 0,0 0,0 0,0-1,-1 1,1-1,-1 0,0-1,0 1,-1-1,1 1,-1-1,2-5,-4 8,0-1,0 1,0 0,-1-1,1 1,-1-1,1 1,-1-1,0 1,0-1,0 0,0 1,-1-1,1 1,-1-1,0 1,1-1,-1 1,0 0,0-1,-1 1,1 0,0 0,-1 0,1 0,-1 0,0 0,0 0,1 1,-1-1,0 0,-1 1,1 0,0-1,0 1,-3-1,-2-1,0 0,0 1,-1 0,1 0,-1 0,0 1,1 1,-1-1,0 1,1 0,-8 1,-11 4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0,'25'63,"-3"0,-2 2,-3 0,-4 1,-2 0,-2 6,-9-62,1 1,-2-1,0 0,0 0,-1 1,0-1,-1 0,0-1,0 1,-1 0,0-1,-1 0,0 0,-1 0,1-1,-2 1,1-1,-1-1,0 1,-1-1,0-1,-4 4,-5 1,3-1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1,'-10'0,"0"0,1 1,-1 0,0 1,0 0,1 1,-1 0,1 0,0 1,0 0,0 0,0 1,1 1,0-1,0 1,0 1,1-1,-7 9,13-14,0 0,0 1,1-1,-1 1,1 0,-1-1,1 1,-1-1,1 1,0 0,0-1,0 1,0 0,0-1,0 1,0 0,0-1,1 1,-1 0,1-1,-1 1,1-1,0 1,-1-1,1 1,0-1,0 1,0-1,0 0,0 1,1-1,-1 0,0 0,0 0,1 0,-1 0,1 0,-1-1,1 1,-1 0,1-1,-1 1,1-1,0 1,-1-1,1 0,0 0,-1 0,1 0,30 19,-32-16,1 0,-1 0,0 0,-1-1,1 1,0 0,-1 0,1 0,-1 0,0 0,0-1,0 1,0 0,-1-1,1 1,-1-1,0 1,1-1,-1 0,0 0,0 0,0 0,-1 0,1 0,0 0,-1-1,1 1,-3 0,-2 4,5-5,0 0,1 0,-1 0,1-1,-1 1,1 1,0-1,-1 0,1 0,0 0,0 1,0-1,0 0,0 1,0-1,0 1,0 0,0-1,1 1,-1 0,1-1,-1 1,1 0,0-1,0 1,0 0,0 0,0-1,0 1,0 0,0 0,1-1,-1 1,1 0,-1 0,1-1,0 1,-1-1,1 1,0-1,0 1,0-1,0 1,1-1,-1 0,0 0,0 0,1 1,0-1,4 1,-1-1,1 1,0-1,0-1,0 1,0-1,0 0,0 0,0-1,0 1,0-1,0-1,0 1,3-2,11-4</inkml:trace>
  <inkml:trace contextRef="#ctx0" brushRef="#br0" timeOffset="418.165">438 57,'-7'5,"-1"0,1 0,1 1,-1-1,1 2,0-1,0 1,0 0,1 0,0 0,1 0,0 1,0 0,0 0,1 0,0 1,1-1,0 1,0-1,1 5,2-9,1 1,0-1,1 0,-1 0,1 0,0 0,0 0,0 0,0-1,1 1,-1-1,1 0,0 0,0-1,0 1,0-1,0 0,1 0,-1 0,1 0,-1-1,1 0,0 0,0 0,-1-1,1 1,0-1,0 0,0-1,-1 1,1-1,0 0,0 0,-1 0,1-1,-1 0,1 1,-1-2,0 1,3-2,0 0,1-1,-1 0,0-1,0 1,0-1,-1 0,0-1,0 0,-1 0,0 0,0 0,0-1,-1 0,0 0,-1 0,0-1,0 1,-1-1,0 1,0-1,-1 0,0 0,-1-3,0 10,0-1,0 0,0 1,-1-1,1 1,-1 0,0-1,0 1,0-1,0 1,0 0,0 0,0 0,-1 0,1 0,-1 0,0 0,1 0,-1 0,0 1,0-1,0 1,0-1,-1 1,0-1,-15-5</inkml:trace>
  <inkml:trace contextRef="#ctx0" brushRef="#br0" timeOffset="767.43">467 198,'14'19,"10"12,1 4,0-3,-3-2,-6-6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12,'9'0,"14"0,7 0,3 0,1 0,-1 0,0 0,-2 0,-1 0,-1 0,-1 0,1 0,-6-5,-6-2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45,'62'-5,"31"-1,4 0,-10-4,-15 0,-19 2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50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284 117,'-18'17,"1"1,1 0,1 1,1 1,0 1,2 0,0 0,1 1,2 1,-1 2,8-21,1-1,0 0,0 1,0-1,0 1,1-1,-1 1,1-1,0 1,0-1,0 1,1-1,-1 1,1-1,0 1,0-1,0 1,0-1,0 0,1 0,0 0,0 1,-1-2,2 1,-1 0,0 0,0-1,1 1,0-1,-1 0,1 1,0-1,0-1,0 1,1 0,-1-1,0 1,0-1,1 0,-1 0,1-1,-1 1,18 0,-1-1,0 0,1-2,-1 0,0-1,0-2,0 0,-1 0,0-2,0-1,0 0,-1-1,0-1,-1-1,0 0,-1-2,0 1,-1-2,0 0,-1-1,-1 0,0-1,9-16,-19 26,0 1,0 0,0-1,-1 0,1 0,-1 1,-1-1,1 0,-1-1,0 1,-1 0,1 0,-1 0,-1 0,1-1,-1 1,0 0,0 0,-1 0,0 0,0 0,0 0,-1 1,1-1,-1 1,-1 0,1 0,-1 0,0 0,0 0,0 1,-1-1,0 1,1 1,-2-1,1 0,-8-2,-1 0,1 1,-1 0,0 1,0 0,-1 1,1 1,-1 0,-5 1,-13-1</inkml:trace>
  <inkml:trace contextRef="#ctx0" brushRef="#br0" timeOffset="246.248">1 202,'445'53,"-21"-20,-318-39,-82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0 291,'34'0,"15"0,5 0,-2 0,-6 0,-10-5,-11-1</inkml:trace>
  <inkml:trace contextRef="#ctx0" brushRef="#br0" timeOffset="251.672">197 150,'-9'48,"-4"20,1 4,3-5,7-15,4-11,1-13</inkml:trace>
  <inkml:trace contextRef="#ctx0" brushRef="#br0" timeOffset="1272.872">537 65,'-13'28,"1"1,1 0,2 1,1 1,1-1,2 1,-1 17,6-44,-1-1,0 0,1 1,-1-1,1 1,0-1,0 0,0 1,1-1,-1 1,1-1,0 0,0 1,0-1,0 0,0 0,1 0,-1 0,1 0,0 0,0 0,0-1,1 1,-1-1,0 1,1-1,0 0,-1 0,1 0,0 0,0 0,0-1,1 0,-1 1,0-1,0 0,1 0,-1-1,0 1,1-1,-1 0,1 0,-1 0,0 0,1 0,-1-1,1 0,-1 1,0-1,15-11,-1-1,-1-1,0 0,0-1,-2 0,0-1,3-6,2-1,-18 22,0-1,0 1,0-1,0 1,0-1,1 1,-1 0,1-1,-1 1,1 0,-1 0,1 0,0 0,-1 0,1 1,0-1,0 0,-1 1,1-1,0 1,0 0,0 0,0-1,0 1,-1 0,1 1,0-1,0 0,0 1,0-1,0 1,-1-1,1 1,0 0,0-1,-1 1,1 0,-1 0,1 1,-1-1,1 0,-1 0,0 1,1-1,-1 1,0-1,0 1,0-1,0 1,0 0,0 0,1 3,0-1,0 0,1 0,0 0,-1-1,1 1,1-1,-1 1,0-1,1 0,0-1,0 1,0 0,0-1,0 0,0 0,0 0,1-1,-1 1,1-1,-1 0,1 0,0-1,-1 1,1-1,0 0,-1-1,2 1,2-3,-1 1,1-1,-1-1,0 1,0-1,0-1,0 1,-1-1,0 0,0-1,0 1,0-1,-1 0,0-1,-1 1,1-1,-1 0,2-5,46-139,-27 70,-26 73,-3 5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0,'-9'29,"-9"14,0 5,-3-1,-2-4,-2-5,3-3,1-8,-1-9,3-2,0-4,3-4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6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1,'-28'4,"19"-4,1 0,-1 1,1 0,-1 1,1-1,0 2,0-1,0 1,0 0,0 1,0 0,1 0,0 1,0 0,0 0,1 0,-1 1,6-2,1 0,-1 0,1 0,0 0,0 0,1 1,-1-1,1 0,0 0,0-1,0 1,0 0,1 0,-1 0,1-1,0 1,0-1,1 1,-1-1,1 0,-1 0,1 0,0 0,0-1,0 1,1-1,-1 0,1 0,-1 0,1 0,0 0,2 0,16 15,-18-15,-1 1,1 1,0-1,-1 0,0 1,0 0,0 0,0 0,-1 0,1 0,-1 0,0 1,-1-1,1 1,-1 0,1-1,-2 1,1 0,0 0,-1-1,0 1,0 0,0 0,-1 0,1 0,-1-1,-1 1,1 0,0-1,-1 1,0-1,0 1,-1-1,1 0,-1 0,0 0,0 0,0-1,0 1,-1-1,-3 3,1 1,-1-1,1-1,-2 1,1-1,0-1,-1 1,0-1,0 0,0-1,0 0,-1 0,1-1,-1 0,0-1,1 0,-1 0,0 0,0-1,-8-2,-3-4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1,'1'254,"-2"-251,1-1,0 1,-1-1,1 1,0 0,0-1,1 1,-1 0,0-1,1 1,0-1,0 1,0-1,0 1,0-1,0 0,0 1,1-1,-1 0,1 0,0 0,-1 0,1 0,0 0,0-1,0 1,0-1,1 1,-1-1,0 0,1 0,-1 0,1 0,-1 0,1 0,-1-1,1 1,0-1,-1 0,1 0,-1 0,1 0,0 0,-1 0,1-1,-1 0,1 1,0-1,-1 0,0 0,3-1,9-10,1 0,-2 0,0-2,0 0,-1 0,-1-1,7-13,15-18,-32 47,-1 0,0-1,0 1,0-1,0 1,0-1,0 1,1-1,-1 1,0-1,1 1,-1-1,0 0,0 1,1-1,-1 1,1-1,-1 0,0 1,1-1,-1 0,1 1,-1-1,1 0,-1 0,1 1,-1-1,1 0,-1 0,1 0,-1 0,1 0,0 0,-1 0,1 0,-1 0,1 0,-1 0,1 0,-1 0,1 0,-1-1,1 1,-1 0,1 0,-1 0,1-1,-1 1,1 0,-1-1,0 1,1 0,-1-1,1 1,-1-1,0 1,1-1,-1 1,0-1,0 1,1-1,-1 1,0-1,0 1,0-1,0 1,0-1,0 1,0-1,0 0,3 51,-3-36,0-11,0-1,0 1,1 0,-1-1,1 1,0-1,0 1,-1-1,2 1,-1-1,0 1,0-1,1 0,-1 0,1 0,0 0,0 0,0 0,0 0,0 0,0-1,0 1,0-1,1 0,-1 1,1-1,-1 0,1 0,-1-1,1 1,-1-1,1 1,0-1,-1 0,1 0,0 0,0 0,-1 0,1 0,-1-1,1 0,0 1,-1-1,1 0,-1 0,1 0,-1-1,0 1,0-1,1 0,7-3,-1-1,-1 0,1-1,-1 0,-1 0,1-1,-1 0,0 0,-1 0,0-1,0 0,-1-1,0 1,-1-1,0 0,0 0,-1 0,-1 0,1-1,-1-3,0-8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0,'0'568,"0"-568,0 1,-1 1,0-1,1 0,-1 0,1 0,0 0,-1 1,1-1,0 0,0 0,0 1,0-1,0 0,0 1,0-1,0 0,0 0,1 1,-1-1,0 0,1 0,-1 0,1 1,-1-1,1 0,0 0,0 0,-1 0,1 0,0 0,0 0,0 0,0-1,0 1,0 0,0-1,0 1,0 0,0-1,1 1,-1-1,0 0,0 1,1-1,-1 0,0 0,0 0,1 0,-1 0,0 0,0 0,1 0,-1 0,0 0,0-1,1 1,119-77,-120 76,1 1,-1-1,0 0,0 1,0-1,1 1,-1 0,0-1,1 1,-1 0,0 0,1-1,-1 1,1 0,-1 0,0 1,1-1,-1 0,0 0,1 1,-1-1,0 1,0-1,1 1,-1-1,0 1,0 0,0 0,0-1,0 1,0 0,0 0,0 0,0 0,0 0,0 1,0-1,-1 0,1 0,-1 0,1 1,20 64,-14-39,0-5,0-4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10 273,'-1'2,"0"0,0 0,0 0,0 0,0 0,0 0,0 1,1-1,0 0,-1 1,1-1,0 0,0 1,0-1,0 0,0 1,1-1,-1 0,1 0,-1 1,1-1,0 0,0 0,0 0,0 0,0 0,1 0,-1 0,1 0,-1 0,1-1,0 1,-1 0,1-1,0 0,0 1,0-1,0 0,0 0,0 0,1 0,-1 0,0-1,0 1,1-1,-1 0,0 1,1-1,-1 0,0 0,1 0,1-1,6 0,0-1,0 1,0-2,0 0,-1 0,1 0,-1-2,0 1,0-1,0 0,-1-1,0 0,0 0,0-1,-1 0,0 0,0 0,-1-1,0 0,0-1,-1 0,0 1,0-1,-1-1,0 1,-1-1,0 1,-1-1,1-7,-2 16,0 0,-1-1,1 1,-1-1,0 1,1 0,-1-1,0 1,0-1,0 1,0-1,0 1,0 0,0-1,0 1,-1-1,1 1,-1 0,1-1,-1 1,1 0,-1-1,0 1,0 0,1 0,-1 0,0-1,0 1,0 0,0 0,0 1,-1-1,1 0,0 0,0 0,-1 1,1-1,0 1,-1-1,1 1,0-1,-1 1,0 0,-62 11,-41 67,101-74,1 0,-1 0,1 0,0 1,0 0,0-1,1 1,-1 0,1 0,0 0,1 1,-1-1,1 0,0 1,0-1,1 1,0-1,0 1,0-1,0 1,1-1,1 3,0-2,0-1,0 1,1-1,0 0,0 0,1 0,-1 0,1 0,0-1,1 0,-1 0,1 0,-1 0,1-1,0 1,0-1,1-1,-1 1,1-1,-1 0,1 0,5 1,6 1,-1-2,1 1,0-2,-1 0,1-1,0-1,11-2,-10-1,0-1,1-1,-1 0,-1-1,0-1,0-1,0-1,-1 0,-1-1,0 0,0-2,-1 1,-1-2,0 0,8-11,-12 13,-1 0,0-1,0 0,-1-1,-1 0,-1 0,1 0,-2 0,0-1,-1 0,1-9,-4 21,0 1,-1 0,1-1,0 1,-1 0,1-1,-1 1,0 0,1 0,-1 0,0 0,0 0,-1 0,1 0,0 0,-1 0,1 0,-1 1,0-1,1 0,-1 1,0 0,0-1,0 1,0 0,0 0,0 0,0 0,-1 0,1 1,0-1,0 1,-1-1,1 1,0 0,-1 0,1 0,0 0,-1 0,1 1,0-1,-1 1,1-1,0 1,0 0,0 0,0 0,0 0,0 0,0 1,0-1,0 0,0 1,1 0,-1-1,0 1,1 0,0 0,-1 0,1 0,0-1,1-1,-1 1,1 0,-1 0,1 0,-1 0,1 0,0-1,-1 1,1 0,0 0,0 0,-1 0,1 0,0 0,0 0,0 0,0 0,1 0,-1 0,0 0,0 0,0 0,1 0,-1 0,0 0,1-1,-1 1,1 0,-1 0,1 0,0-1,-1 1,1 0,0 0,-1-1,1 1,0-1,0 1,0-1,0 1,-1-1,1 1,0-1,0 0,0 1,0-1,0 0,0 0,1 0,50 6,-49-7,0 0,1 0,0 0,-1 0,1 0,0 1,-1 0,1 0,0 0,-1 0,1 0,0 1,-1-1,1 1,-1 0,1 0,-1 1,1-1,-1 1,0-1,1 1,-1 0,0 0,0 1,0-1,-1 1,1-1,-1 1,1 0,-1 0,0 0,0 0,0 0,-1 1,1-1,-1 0,1 1,-1-1,0 1,0 3,-39 131,39-136,0 0,0 1,1-1,-1 0,0 0,1-1,-1 1,1 0,0 0,-1-1,1 1,0-1,0 1,0-1,0 0,0 0,1 0,-1 0,0 0,0 0,1-1,-1 1,0-1,1 1,-1-1,1 0,-1 0,0 0,1-1,-1 1,0 0,1-1,-1 1,0-1,1 0,-1 0,0 0,0 0,0 0,1-1,5 0,17-4</inkml:trace>
  <inkml:trace contextRef="#ctx0" brushRef="#br0" timeOffset="392.741">941 188,'11'5,"-1"0,1-1,0 0,0-1,0 0,0 0,1-2,-1 1,1-1,-1-1,1 0,-1-1,1 0,-1-1,0 0,1-1,-1 0,0 0,0-2,-1 1,0-1,1-1,-2 0,1 0,-1-1,0 0,0 0,0-1,-1-1,-1 1,1-1,-2 0,1-1,-1 0,0-1,-5 10,0-1,1 0,-1 1,0-1,0 0,-1 0,1 0,0 0,-1 0,1 0,-1 0,0 0,1 0,-1 0,0 0,0 0,0 0,-1 0,1 0,0 0,-1 0,1 0,-1 0,0 0,0 0,1 1,-1-1,-1 0,1 0,0 1,0-1,-1 1,1-1,0 1,-1-1,0 1,1 0,-1 0,0 0,1 0,-1 0,0 0,0 0,0 1,0-1,0 1,0-1,0 1,0 0,0 0,0 0,0 0,0 0,-1 0,-12 6,1 0,-1 0,1 1,1 1,0 1,0 0,0 0,1 2,1-1,-1 1,2 1,-9 11,9-12,0 1,1 1,0 0,1 0,0 0,1 1,1 0,0 1,1-1,-1 6,5-14,0 0,0 0,0 0,0 0,1 0,0 0,0 0,1 0,0 0,0 0,0 0,1-1,-1 1,2 0,-1-1,0 1,1-1,0 1,0-1,1 0,0-1,0 1,0-1,0 1,0-1,1 0,3 1,2 1,0 0,0-1,1 0,0-1,0 0,0-1,1 0,-1-1,1 0,0-1,0 0,17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1,'-3'38,"-2"0,-1 0,-2 0,-2-1,-4 8,5-13,-115 377,123-408,-1 1,1 0,0 0,0 0,0 0,0 0,0 0,0 1,1-1,-1 0,1 0,-1 0,1 1,0-1,0 0,0 1,0-1,0 0,1 0,-1 1,1-1,0 0,-1 0,1 0,0 0,0 0,0 0,0 0,1 0,-1 0,0 0,1 0,0-1,-1 1,1-1,0 1,0-1,-1 0,1 0,0 1,1-1,-1-1,0 1,0 0,0 0,0-1,1 1,-1-1,0 0,11-3,0 0,-1 0,1-2,-1 0,0 0,0-1,-1 0,1-1,-2 0,4-4,24-13,82-37,-119 60,-7 1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1,'-16'0,"0"0,0 2,0-1,1 2,-1 0,1 1,-1 1,1 0,1 1,-1 0,1 1,0 1,-1 1,14-9,0 1,0-1,0 0,0 0,-1 1,1-1,0 0,0 1,0-1,0 1,0 0,0-1,0 1,1 0,-1 0,0-1,0 1,0 0,1 0,-1 0,0 0,1 0,-1 0,1 0,-1 0,1 0,0 0,-1 0,1 1,0-1,0 0,0 0,0 0,0 0,0 0,0 1,0-1,0 0,0 0,1 0,-1 0,0 0,1 0,-1 0,1 0,-1 0,1 0,0 0,-1 0,1 0,0 0,0 0,0 0,-1-1,1 1,0 0,1 0,12 3,-12-4,0 0,0 0,0 1,0-1,0 0,0 1,1-1,-1 1,0 0,-1 0,1 0,0 0,0 0,0 0,0 0,-1 1,1-1,-1 1,1-1,-1 1,0 0,1-1,-1 1,0 0,0 0,0 0,0 0,0 0,-1 0,1 0,-1 0,1 0,-1 0,0 0,0 0,0 1,0-1,0 0,0 0,-1 0,-44 76,40-73,0 1,1-1,0 1,-1 0,2 1,-1-1,1 0,0 1,0 0,1 0,0 0,0 0,0 3,3-5,1-1,-1 1,1-1,0 1,0-1,0 0,0 0,1 0,0 0,0-1,0 1,0-1,0 1,1-1,0 0,-1 0,1-1,0 1,0-1,1 0,-1 0,0 0,1-1,-1 1,1-1,-1 0,1-1,0 1,-1-1,1 0,0 0,-1 0,1 0,0-1,-1 0,1 0,0-1,99-31,-86 24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62,'-13'12,"0"0,0 1,2 0,-1 0,2 1,0 1,0 0,2 0,0 1,0 0,2 1,0-1,1 1,0 0,0 13,4-28,1 1,0 0,0-1,0 1,1-1,-1 1,1-1,-1 1,1 0,0-1,0 0,0 1,0-1,1 0,-1 1,1-1,-1 0,1 0,0 0,-1 0,1-1,0 1,0 0,1-1,-1 1,0-1,0 0,1 0,-1 0,1 0,-1 0,1 0,-1-1,1 1,-1-1,1 0,0 1,-1-1,1-1,-1 1,1 0,1-1,109-31,-103 28,0-1,0 0,-1-1,0 0,0-1,0 1,-1-2,1 1,-2-1,1-1,-1 1,-1-1,0 0,0-1,0 1,-1-1,-1 0,0-1,0 1,-1-1,0 0,-1 0,0 1,-1-1,0-1,-1 1,0 0,-1 0,0 0,-1-5,-1 11,0 1,0 0,0 0,0 0,-1 0,0 0,0 0,0 1,0 0,0 0,0 0,-1 1,0-1,1 1,-1 0,0 0,0 1,0-1,0 1,-1 0,1 1,0-1,0 1,-1 0,1 0,0 1,0-1,0 1,-1 0,1 1,0-1,1 1,-1 0,0 1,0-1,1 1,-1-1,1 2,-16 8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1,'5'10,"6"7,2 6,3 0,-2-1,-2 2,1-3,-1-1,1-4,0 1,1-3,-1-4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11,'33'5,"22"-4,5-1,-3-1,-5 0,-12-6,-13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39,'39'-4,"21"-7,7-2,-10 2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1,'-138'21,"133"-19,0-1,0 2,0-1,0 0,0 1,0 0,1 0,-1 1,1-1,0 1,0 0,0 0,1 0,-1 1,1-1,0 1,0 0,1 0,-1 0,1 0,0 0,1 0,-2 5,3 3,0-1,1 1,0-1,0 1,2-1,-1 0,2 1,0-1,0-1,1 1,0-1,1 0,1 0,-1 0,2-1,-1 0,2 0,-1-1,1 0,0-1,1 0,0 0,0-1,1 0,0-1,11 5,-12-6,0 1,0 1,-1-1,0 2,0-1,0 1,-1 1,0 0,-1 0,0 0,-1 1,1 0,-2 0,0 0,0 1,0 2,-4-8,0-1,-1 1,0 0,0 0,0-1,-1 1,1 0,-1-1,0 1,0-1,-1 1,0-1,1 0,-1 1,-1-1,1 0,-1 0,1 0,-1-1,0 1,-1-1,1 1,0-1,-1 0,0 0,0-1,0 1,-1 0,-7 3,1 1,-1-1,-1-1,1 0,-1-1,0 0,1-1,-2-1,-5 1,16-2,0 0,-1 1,0-2,1 1,-1 0,0-1,1 1,-1-1,0 0,0-1,1 1,-1 0,0-1,1 0,-1 0,1 0,-1 0,1-1,-1 0,1 1,0-1,0 0,0 0,0-1,0 1,0-1,1 1,-1-1,1 0,0 0,-1 0,2 0,-1 0,0-1,0 1,1-1,0 1,0-1,-1-5,2 0,-1 1,1-1,0 0,1 0,0 1,1-1,0 1,0-1,0 1,1 0,1-1,-1 2,1-1,0 0,1 1,0 0,0 0,1 0,0 0,0 1,0 0,1 1,0-1,0 1,0 0,1 1,0 0,0 0,0 1,0 0,7-2,5 2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6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0 286,'55'-9,"0"-2,-1-2,0-3,49-22,3-24,-104 60,1 1,-1-1,0 0,0 0,0 0,1 0,-2 0,1 0,0-1,0 1,-1-1,1 1,-1-1,0 0,0 1,0-1,0 0,0 0,-1 0,1 1,-1-1,0 0,0 0,0 0,0 0,0 0,-1 0,0 0,1 0,-1 1,0-1,0 0,0 0,0 1,-1-1,1 1,-1-1,-1-1,-5-1,0 1,0-1,0 2,0-1,0 1,-1 0,1 1,-1 0,0 0,0 1,0 0,0 1,1 0,-1 0,0 1,0 0,0 0,0 1,1 0,-1 1,1 0,-1 0,1 1,0 0,0 0,1 1,-2 1,1-2,0 0,1 0,-1 0,1 1,0 0,1 0,-1 1,1 0,0 0,0 1,1-1,0 1,0 0,1 1,0-1,0 1,0 0,1 0,0 0,1 0,0 0,0 1,1-1,0 1,0-1,1 1,0 0,1-1,0 1,0-1,1 1,0-1,2 5,1-4,1 1,0-1,1-1,0 1,0-1,1 0,0-1,0 0,0 0,1-1,1 0,-1 0,1-1,-1 0,1-1,1 0,-1-1,1 0,8 1,21 3,0-2,0-2,0-2,29-2,-42 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3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0 227,'34'-5,"25"-2,8 1,-4 1,-6 2,-9 0,-8 2,-15 1,-13-5,-7-1</inkml:trace>
  <inkml:trace contextRef="#ctx0" brushRef="#br0" timeOffset="248.032">198 1,'0'33,"0"26,0 8,0-3,0-8,5-13,1-9,0-6,-1-2,-1-7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0,'-152'521,"123"-390,28-129,1-1,-1 1,1 0,-1-1,1 1,0 0,0-1,0 1,0 0,0 0,0-1,0 1,0 0,1-1,-1 1,1 0,-1-1,1 1,0 0,-1-1,1 1,0-1,0 0,0 1,0-1,0 0,1 1,-1-1,0 0,1 0,-1 0,1 0,-1 0,1 0,-1-1,1 1,-1-1,1 1,0-1,-1 1,1-1,0 0,-1 1,1-1,2 0,77-19,57-59,-122 69</inkml:trace>
  <inkml:trace contextRef="#ctx0" brushRef="#br0" timeOffset="18287.269">580 621,'-12'-13,"12"12,-1-1,0 1,0 0,0-1,0 1,0 0,0 0,0 0,0 0,0 0,-1 0,1 0,0 0,-1 0,1 0,-1 1,1-1,-1 1,1-1,-1 1,1-1,-1 1,1 0,-1 0,0 0,1 0,-1 0,1 0,-1 0,1 1,-1-1,0 0,1 1,-1-1,1 1,0 0,-4 2,1 0,0 1,0-1,0 1,1 0,-1 1,1-1,0 0,0 1,1 0,-1-1,1 1,0 0,0 0,1 1,-1-1,1 0,0 0,1 1,-1-1,1 0,0 1,0-1,1 1,0-1,0 0,0 0,0 1,1-1,0 0,0 0,1 0,-1-1,1 1,0-1,0 1,0-1,1 0,-1 0,1 0,0-1,1 1,-1-1,0 0,1 0,0-1,-1 1,1-1,0 0,0 0,2-1,0-1,-1 0,1 0,0-1,0 0,-1 0,1 0,-1-1,1 0,-1 0,0-1,0 0,0 0,0 0,0 0,-1-1,1 0,-1-1,0 1,0-1,-1 0,1 0,-1 0,0-1,-1 1,1-1,-1 0,0 0,-1 0,1-1,-1 1,0-1,-1 1,0-1,0 1,0-1,-1 0,0 1,0-1,-1 0,1 0,-1 1,-1-1,0 1,-1-4,-1 5,0 0,-1 0,0 0,0 1,0 0,-1 0,1 0,-1 0,0 1,0 0,-1 0,1 1,0 0,-1 0,0 0,1 1,-1 0,-2 0,4 0,1 2,0-1,-1 0,1 1,-1 0,1 0,0 0,0 0,0 1,-1-1,1 1,1 0,-1 1,0-1,0 0,-1 3,-9 5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9.1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5566 3952,'8'3,"1"-1,-1-1,0 1,1-1,-1-1,1 1,-1-1,1-1,-1 0,1 0,-1 0,0-1,1-1,-1 1,0-1,-1-1,1 1,0-1,-1-1,0 1,0-1,0-1,2-1,110-146,-81 103,-20 24,1 2,1 0,1 0,1 2,8-4,-29 24,1 0,-1 0,1 1,0-1,0 1,0-1,0 1,0 0,0-1,0 1,0 0,0 0,1 1,-1-1,0 0,0 1,1-1,-1 1,1 0,-1 0,0 0,1 0,-1 0,1 1,-1-1,0 1,1-1,-1 1,0 0,0 0,0 0,1 0,-1 0,0 0,0 1,-1-1,1 1,0 0,0-1,-1 1,1 0,-1 0,1 0,-1 0,0 0,0 0,0 0,0 0,0 1,-1-1,5 18,-2 1,0 0,-1 0,-1 0,-1-1,-1 1,-1 0,-1 0,-1-1,0 1,-2-1,0 0,-1 0,-1-1,-1 0,-1-1,0 0,-4 3,11-15,0 1,0-1,-1 0,0 0,0 0,-1 0,0-1,0 0,0 0,-1 0,1 0,-1-1,0 0,0-1,-1 1,1-1,-1 0,0 0,1-1,-1 0,0-1,0 1,-1-1,1 0,0-1,0 0,-3 0,-18-28,21 10</inkml:trace>
  <inkml:trace contextRef="#ctx0" brushRef="#br0" timeOffset="354.215">6582 3642,'-9'12,"-19"22,2 2,1 0,2 2,2 1,1 1,2 1,17-39,-1 0,1 1,-1-1,1 1,0-1,0 1,0-1,0 1,1 0,-1 0,1-1,-1 1,1 0,0 0,0-1,0 1,1 0,-1 0,1-1,-1 1,1 0,0-1,0 1,0 0,1-1,-1 1,0-1,1 0,0 0,-1 1,1-1,0 0,0 0,0-1,0 1,1 0,-1-1,0 1,3 0,12 0,0-1,-1 0,1-2,0 0,0 0,-1-2,1 0,-1-1,0-1,0 0,0-1,-1-1,6-3,-4 2,-1 0,-1-1,0-1,0 0,-1-1,0 0,-1-1,0-1,-1 0,0-1,-1 0,-1-1,0 0,-1-1,-1 1,3-10,-10 21,1-1,-2 1,1-1,0 0,-1 1,0-1,0 0,0 1,0-1,-1 0,0 1,0-1,0 0,-1 1,1 0,-1-1,0 1,0 0,-1 0,1 0,-1 0,0 0,0 1,0-1,0 1,-1 0,0 0,1 0,-1 0,0 1,0-1,0 1,-1 0,1 0,-1 1,1-1,-1 1,1 0,-1 0,0 1,1 0,-1-1,-1 1,-6 0,0-1,0 1,0 1,0 0,0 1,0 0,1 1,-1 0,1 1,0 0,0 1,0 0,-5 4,-10 8</inkml:trace>
  <inkml:trace contextRef="#ctx0" brushRef="#br0" timeOffset="5850.09">7513 3755,'5'0,"6"0,6 0,6 0,2 0,3 4,1 3,1-1,-1-1,0-2,0-1,0-1,-1 0,1-1,-6 4,-6 2</inkml:trace>
  <inkml:trace contextRef="#ctx0" brushRef="#br0" timeOffset="6213.965">8077 3359,'-1'75,"-1"-28,3 0,1 0,2 0,3 4,2 9,-3-1,-2 2,-5 51,1-68,0-20</inkml:trace>
  <inkml:trace contextRef="#ctx0" brushRef="#br0" timeOffset="6565.381">8389 3472,'-73'79,"36"-40,1 1,2 2,-20 34,53-76,-1 1,1 0,0 0,0 0,0 0,0 0,0 1,0-1,0 0,0 0,0 1,1-1,-1 0,0 1,1-1,-1 1,1-1,0 1,-1-1,1 1,0-1,0 1,0-1,0 1,0-1,0 1,1-1,-1 1,0-1,1 1,-1-1,1 1,0-1,-1 0,1 1,0-1,0 0,0 1,0-1,0 0,0 0,0 0,0 0,1 0,58-5,-55 3,-1-1,1 1,-1-1,1 1,0 1,0-1,-1 1,1-1,0 1,0 1,0-1,-1 1,1 0,0 0,-1 0,1 1,0-1,-1 1,0 0,1 0,-1 1,0 0,0-1,-1 1,1 0,0 1,-1-1,0 1,0-1,0 1,0 0,0 1,27 69,-1-76,-17-5</inkml:trace>
  <inkml:trace contextRef="#ctx0" brushRef="#br0" timeOffset="9798.001">8867 3416,'-6'-3,"-1"0,0 0,0 1,0 1,-1-1,1 1,0 0,-1 1,1-1,-1 2,1-1,0 1,-1 0,1 0,0 1,0 0,0 0,0 1,0 0,0 0,1 1,0 0,-1 0,1 0,1 1,-1-1,1 2,0-1,-4 5,7-7,1 0,-1 0,1-1,0 1,0 0,0 1,0-1,0 0,1 0,-1 0,1 0,0 0,0 1,0-1,1 0,-1 0,1 0,0 0,-1 0,1 1,1-1,-1-1,0 1,1 0,-1 0,1 0,0-1,0 1,0-1,0 0,1 1,0 0,87 68,-84-67,5 3,-3-3,1 1,-1 0,0 0,-1 1,1 0,-1 1,0-1,-1 1,1 1,-1-1,-1 1,0 0,0 0,0 1,-1-1,0 2,1 9,-3-11,1 1,-2-1,1 1,-1-1,0 1,-1 0,0-1,0 1,-1 0,0-1,0 1,-3 7,-2-2,0 0,0-1,-2 0,1 0,-2-1,1 0,-2 0,0-1,0 0,-1-1,0 0,-1-1,0 0,0-1,-1 0,0-1,0-1,-12 5,22-10,1-1,-1 1,1 0,-1-1,0 1,1-1,-1 0,0 0,0 0,1 0,-1-1,0 1,1-1,-1 1,1-1,-1 0,1 0,-1 0,1 0,-1-1,1 1,0-1,0 1,0-1,0 0,0 0,0 0,0 0,0 0,1 0,-1 0,1-1,0 1,0-1,0 1,0-1,0 1,0-1,0 1,1-1,0 0,-1 1,1-1,0 0,0 0,1 1,-1-1,0 0,1 1,0-1,-1 1,1-1,0 1,1-2,4-14,0 0,1 1,1 0,1 1,0-1,1 2,1-1,0 1,1 1,1 0,0 1,1 0,0 1,1 1,5-3,2 2,-2 4</inkml:trace>
  <inkml:trace contextRef="#ctx0" brushRef="#br0" timeOffset="18638.498">10928 3556,'29'5,"24"2,7-1,-1-1,-6-1,-8-2,-5-1,-11-1</inkml:trace>
  <inkml:trace contextRef="#ctx0" brushRef="#br0" timeOffset="18886.036">10985 3810,'43'0,"29"0,6-4,-4-3,-11 1,-11 1,-9 2,-13 1</inkml:trace>
  <inkml:trace contextRef="#ctx0" brushRef="#br0" timeOffset="19185.123">12086 3443,'-24'15,"2"0,0 2,1 0,0 2,2 0,0 1,1 1,2 0,0 1,-7 15,21-35,0 0,0 1,1-1,-1 1,1-1,0 1,0 0,0-1,0 1,0 0,1 0,-1 0,1-1,0 1,0 0,0 0,0 0,0 0,0 0,1 0,0-1,-1 1,1 0,0 0,0-1,1 1,-1-1,1 1,-1-1,1 1,0-1,-1 0,1 0,0 0,1 0,-1 0,0 0,1-1,-1 1,0-1,1 1,0-1,-1 0,1 0,2 0,18 4,0-1,0-2,0 0,0-1,0-1,0-2,0 0,-1-1,1-2,-1 0,1-1,-1-1,-1-1,9-6,-15 8,-1 0,1-2,-2 0,1 0,-1-1,0-1,10-10,-20 17,0 1,0-1,-1 0,1-1,-1 1,1 0,-1-1,0 0,0 1,-1-1,1 0,-1 0,0 0,0 0,0 0,0 0,-1 0,1 0,-1 0,0 0,-1-1,1 1,-1 0,1 0,-1 0,-1 0,1 0,0 0,-1 1,0-1,0 0,-2-2,-4-3,-1 1,0 0,-1 0,1 0,-2 2,1-1,-1 1,0 1,0-1,0 2,-1 0,0 0,0 1,0 1,0 0,0 0,0 2,0-1,-10 2,-18-3</inkml:trace>
  <inkml:trace contextRef="#ctx0" brushRef="#br0" timeOffset="19485.021">11775 3500,'38'19,"0"-1,1-1,0-3,1-1,1-2,0-2,0-1,1-3,3-1,8 4,318 37,-207-20,-141-23</inkml:trace>
  <inkml:trace contextRef="#ctx0" brushRef="#br0" timeOffset="14018.285">9320 3755,'4'0,"8"0,5 0,5 0,3 0,3 0,1 0,-4 4,-2 3,0-1,1-1,1-2,2-1,0-1,-4-5,-6-7,-6-2</inkml:trace>
  <inkml:trace contextRef="#ctx0" brushRef="#br0" timeOffset="17808.252">9545 3556,'0'398,"0"-396,-1-1,0 1,1 0,-1-1,0 1,1 0,0 0,-1-1,1 1,0 0,0 0,0 0,0 0,0-1,1 1,-1 0,0 0,1-1,-1 1,1 0,0-1,0 1,-1 0,1-1,0 1,0-1,1 1,-1-1,0 0,0 1,1-1,-1 0,1 0,-1 0,1 0,-1 0,1 0,-1-1,1 1,0 0,0-1,-1 1,1-1,0 0,1 1,11-10,-1 0</inkml:trace>
  <inkml:trace contextRef="#ctx0" brushRef="#br0" timeOffset="18337.194">9884 3529,'-9'35,"0"-5,1 0,2 1,0 0,3 0,0 0,2 0,2 20,-1-47,0 0,0-1,0 1,1 0,-1 0,1-1,0 1,0-1,0 1,0-1,1 1,-1-1,1 0,0 1,0-1,0 0,0 0,1-1,-1 1,1 0,0-1,0 0,0 1,0-1,0 0,0 0,0-1,1 1,-1-1,1 0,-1 0,1 0,-1 0,1 0,0-1,-1 0,1 1,0-2,0 1,-1 0,1-1,0 1,-1-1,1 0,1-1,10-6,0 0,-1 0,0-2,0 0,-1 0,-1-1,0-1,0 0,-1-1,-1 0,5-8,-15 19,1 1,-1-1,1 1,-1-1,1 1,0-1,0 1,-1 0,1-1,0 1,0 0,0 0,0 0,1-1,-1 1,0 0,0 0,1 1,-1-1,0 0,1 0,-1 1,1-1,-1 1,1-1,-1 1,1 0,0-1,-1 1,1 0,-1 0,1 0,-1 0,1 0,0 1,-1-1,1 0,-1 1,1-1,-1 1,1 0,-1-1,0 1,1 0,-1 0,0 0,1 0,-1 0,0 0,0 0,0 0,1 1,10 19,-10-15,0 0,0 0,1 0,0-1,0 1,1-1,0 0,0 0,0 0,0 0,1-1,-1 0,1 0,0 0,1 0,-1-1,0 0,1 0,0 0,0-1,0 0,0 0,0 0,0-1,1 0,-1 0,0-1,2 0,1-3,1-1,-1 0,0 0,0-1,0 0,-1-1,1 0,-2 0,1-1,0 0,-1 0,-1-1,1 0,-1 0,-1 0,1-1,-1 0,-1 0,4-9,57-176,-51 137,-10 33</inkml:trace>
  <inkml:trace contextRef="#ctx0" brushRef="#br1" timeOffset="26021.014">4352 1524,'-51'-22,"183"62,-100-34,1-2,-1-1,1-1,-1-2,1-1,4-2,132-25,-133 26,1 3,0 0,0 3,-1 1,6 3,-35-7,55 12,1-2,0-3,42-1,246-36,-183 56,90-27,-30-26,2 13,-143 3,-1 4,86 5,-120 1,189 29,-139-27,0-4,0-5,82-17,179-20,-199 33,155 10,-140 3,481-3,-235-27,77 28,-136-27,-33 43,-96 14,-42 18,-171-40</inkml:trace>
  <inkml:trace contextRef="#ctx0" brushRef="#br1" timeOffset="47633.375">373 4234,'450'-78,"-165"71,-99 32,368-22,-248-4,-211-11,-71 8,0 0,0 1,1 2,-1 0,1 2,-1 1,21 3,-13 2,-1-2,1-1,1-2,-1-1,0-1,0-2,0-1,5-3,228-30,-62 13,98-4,-19-7,-233 28,-1 2,0 2,1 2,-1 2,1 2,32 9,-11-5,1-3,0-2,40-6,1 1,108-26,4-1,-26 46,-18 7,58-6,-25 7,505-24,-259-30,-301 16,-123 7,1 2,-1 2,1 1,-1 2,1 1,12 4,249 14,-67 5,-150-23,0-4,0-3,9-6,24 1,1 5,68 7,-38 0,370-3,-196-27,739 28,-990 1,195-13,-138 0,0 5,107 8,-80 1,185 14,-257-7,1-4,0-3,47-7,100-22,49-3,-78 20,-99-2,0 5,1 4,37 6,9-1,361-2,-337-28,-2 16,-117 4,1 2,-1 3,49 3,98-28,225 28,-419 1,0 0,0 0,0 0,0-1,0 1,0-1,0 0,0 0,0 0,0-1,0 0,0 1,0-1,0-1,0 1,0-1,-1 1,1-1,0 0,-1 0,0-1,1 1,-1-1,0 1,0-1,-1 0,1 0,0 0,-1-1,0 1,0-1,0 1,0-1,-1 1,1-1,-1 0,0 0,0 0,0 0,-1 0,1-2,-52-138,39 110,3 0,0-1,3 0,1 0,1-1,2-8,3-10,-12-108,-24-46,-5-18,42 29,25 54,-15-25,-4 117,-2-1,-3 0,-3-47,28-71,-16-27,-9 183,-1 0,0 0,-1 0,0 0,-1 0,-1-1,0 1,-1 0,-3-12,-19-148,18 148,0-1,2 0,2 0,0 0,2 0,0 0,2 0,1 0,7-25,-8 33,-1 0,0-1,-1 1,-1 0,-1-1,-1 1,0 0,-2 0,0 1,-2-4,0-2,-27-111,56-29,-20-89,-2 252,0-1,0 0,0 1,-1-1,1 0,0 1,-1-1,1 0,-1 1,0-1,1 1,-1-1,0 1,0-1,0 1,0 0,0-1,0 1,0 0,0 0,-1 0,1 0,-1 0,1 0,0 0,-1 0,1 1,-1-1,0 1,1-1,-1 1,1-1,-1 1,0 0,1 0,-1 0,0 0,1 0,-1 0,0 0,1 0,-1 1,0-1,1 1,-1-1,1 1,-1 0,1-1,-311 8,70 20,-362-28,124 17,268-4,-123-13,140-2,-40-9,-121-7,5-10,104 17,41-4,-200 12,210 5,-404-2,181-29,10 18,68-24,-41 13,-36 4,80-8,-203 26,191 27,-103 3,138-2,-92 0,177-17,167-2,0-2,0-3,0-3,-41-5,-123-26,223 30,-35-2,1 2,0 2,0 1,-29 7,20-3,1-1,-1-2,0-2,-21-3,-157 28,0 2,108-4,-49 6,25-19,16 22,7-23,105-11,0-1,0 1,0 1,0 1,0 0,0 0,1 1,-1 1,1 0,0 1,0 0,-8 5,14-3,-1 1,1 0,0 1,1-1,0 1,0 0,1 0,0 1,1 0,0-1,0 1,1 0,0 0,1 0,0 0,1 6,0 181,5-165,2-1,1 1,2-1,0-1,15 29,35 173,-54-200,32 144,28 32,-56-184,-1 0,-1 1,-2 0,0 1,-2-1,-1 1,0 7,-6 222,-22-114,-5 30,54 0,-23-161,-1 1,0 0,-1-1,0 1,0 0,-2-1,1 1,-1-1,-1 0,0 0,0 0,-1 0,0-6,0 0,-1 0,0 0,0-1,0 1,0-2,0 1,-1-1,1 1,-1-2,0 1,1-1,-1 0,0 0,0-1,0 0,0 0,0-1,1 0,-1 0,-2-1,-14 1,-2 0,-111 10,95-1,0-1,0-3,0-1,-1-2,1-2,-1-1,-46 0,10 1,0 3,-72 13,-54 14,149-18,-171 18,-593-30,649 27,-173 31,25-26,258-32,-122 12,-2 18,183-29,1 0,-1 0,0 0,1 0,-1 0,0 0,1 0,-1 1,0-1,1 0,-1 0,1 1,-1-1,1 0,-1 1,0-1,1 0,-1 1,1-1,-1 1,1-1,0 1,-1-1,1 1,-1-1,1 1,0-1,0 1,-1 0,1-1,0 1,0 0,0-1,0 1,-1 0,1-1,0 1,0-1,0 1,0 0,1-1,-1 1,0 0,0-1,0 1,0 0,1-1,-1 1,0-1,1 1,-1 0,0-1,1 1,-1-1,1 1,34 24,-23-17,-5-4,0 0,0 1,0 0,-1 0,0 0,0 1,0 0,-1 0,0 0,0 1,-1 0,1 0,-1 0,-1 0,0 1,0 0,0-1,-1 1,1 2,-4 249,1 283,1-524,0 0,1 1,1-1,0 0,1 0,1-1,1 1,1-1,0 0,1-1,1 0,1 0,3 4,59 58,-52-40,-17-19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3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1,'-42'81,"3"2,4 1,-17 65,12-34,-56 137,83-232,24-61,73-173,88-205,-162 394,-12 30,-5 20,2-13,0 0,2 0,-1 1,2-1,-1 1,2-1,0 1,0 0,1 0,1-1,0 1,1 0,0-1,3 9,87 178,-90-192,0 0,0 0,0-1,1 1,0 0,1-1,-1 0,1 0,0 0,1 0,-1 0,1-1,0 0,0 0,1 0,0-1,0 0,0 0,0 0,0-1,1 0,0 0,-1 0,1-1,0 0,6 0,-6-5,0-1,-1-1,1 1,-1-1,0 0,0-1,0 1,0-1,-1 0,0-1,-1 1,1-1,-1 0,-1 0,1 0,-1-1,0 1,-1-1,4-5,10-25,-2-1,-2 0,-2-1,-1 0,-2-1,-2 0,-2 0,-1 0,-4-28,-11 1,1 79,8 3</inkml:trace>
  <inkml:trace contextRef="#ctx0" brushRef="#br0" timeOffset="337.474">995 368,'-8'17,"1"0,1 0,1 1,0 0,2 0,0 0,0 1,2-1,0 1,2 0,0-1,2 8,-3-24,0 0,1 0,-1 0,1 0,0 0,0-1,-1 1,1 0,0 0,1-1,-1 1,0-1,0 1,1-1,-1 0,1 1,-1-1,1 0,-1 0,1 0,0 0,0 0,-1 0,1-1,0 1,0-1,0 1,0-1,0 0,0 1,0-1,0 0,-1 0,1-1,0 1,0 0,0-1,0 1,1-1,63-46,-58 35,-1 0,0 0,0-1,-2 0,1 0,-2-1,0 1,0-1,-1 0,0-8,-2 16,0-1,0 1,-1-1,0 1,0-1,-1 1,0-1,0 1,0-1,-1 1,0 0,0 0,-1 0,1 0,-1 0,-1 0,1 1,-1 0,0-1,0 1,0 1,-1-1,-5-4,-54-10,41 17</inkml:trace>
  <inkml:trace contextRef="#ctx0" brushRef="#br0" timeOffset="836.348">1277 424,'-1'10,"1"0,0-1,0 1,1 0,0 0,0-1,1 1,0-1,1 1,0-1,1 0,0 0,0 0,1-1,0 1,0-1,7 7,-7-14,1 0,-1 0,0-1,0 1,1-1,-1 0,0-1,0 0,1 1,-1-1,0-1,0 1,0-1,0 0,0 0,-1-1,1 1,-1-1,1 0,-1 0,0-1,0 1,0-1,-1 0,1 0,-1 0,0 0,2-4,-5 7,116-119,-115 119,-1 0,1 1,0-1,0 1,-1-1,1 1,0 0,0-1,0 1,0 0,0-1,-1 1,1 0,0 0,0 0,0 0,0 0,0 0,0 0,0 0,0 0,0 0,-1 0,1 1,0-1,0 0,0 1,0-1,0 1,-1-1,1 1,0-1,0 1,-1-1,1 1,-1 0,1-1,0 1,-1 0,1 0,-1-1,1 1,-1 0,0 0,1 0,-1 0,0-1,0 1,1 0,-1 0,0 0,0 0,0 0,0 1,4 58,-4-54,24 96,-23-99,0-1,0 0,0 1,1-1,-1 0,1 0,0 0,-1 0,1 0,0 0,0 0,0-1,1 1,-1-1,0 1,1-1,-1 0,1 0,-1 0,1 0,-1 0,1-1,-1 1,1-1,0 0,-1 0,1 0,0 0,-1 0,1 0,0-1,-1 0,1 1,0-1,-1 0,1 0,0-1,14-7,0-2,-2 0,1 0,-1-1,-1-1,0-1,-1 0,-1-1,0 0,-1-1,0 0,-1 0,-1-1,-1-1,5-14,-1-20,-14 34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0,'22'59,"-20"-40,-1 0,-1 0,-1 0,-1 0,0-1,-1 1,-3 5,-2 21,-52 262,60-304,-1 0,1 0,-1 0,1 0,0 0,0 0,0 0,1 0,-1 0,1 0,0-1,-1 1,1 0,1 0,-1 0,0-1,0 1,1-1,0 1,-1-1,1 1,0-1,0 0,1 0,-1 0,0 0,1-1,-1 1,1 0,-1-1,1 0,0 1,-1-1,1 0,0-1,0 1,1 0,167-2,-29-23,-118 20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1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54,'0'-5,"5"-1,6 0,7 1,4 2,4 1,1 1,2 0,1 1,-1 0,0 1,0-1,0 0,-1-5,1-1,-1 0,-9 1,-8 1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43,'28'0,"20"-5,6-1,-6-5,-6 0,-11 1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0,'-11'226,"-58"58,68-278,-2 5,1 1,1-1,0 1,0-1,1 1,1-1,0 0,0 1,1-1,1 3,0-11,0-1,0 0,0-1,0 1,1 0,-1-1,0 0,1 0,-1 0,1 0,-1 0,1-1,-1 1,1-1,-1 0,1 0,0-1,-1 1,1-1,-1 1,1-1,-1 0,0-1,1 1,-1 0,0-1,0 0,0 0,0 0,0 0,2-2,4 0,113-50,-104 46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43,'-2'-3,"0"0,0 0,0 0,0 1,0-1,-1 1,1-1,-1 1,0 0,1 0,-1 0,0 0,0 1,0-1,-1 1,1-1,0 1,0 0,-1 1,1-1,-1 0,1 1,-1 0,1 0,0 0,-1 0,1 1,-1-1,1 1,0 0,-1 0,1 0,0 0,0 1,-1-1,1 1,0 0,-4 1,-1 1,1 0,0 0,-1 1,2 0,-1 0,1 1,0-1,0 1,0 1,1-1,0 1,0 0,1 0,0 1,3-6,1-1,-1 1,1 0,-1-1,1 1,0 0,0 0,0-1,0 1,0 0,1 0,-1-1,0 1,1 0,-1-1,1 1,0 0,-1-1,1 1,0-1,0 1,0-1,0 0,0 1,0-1,1 0,-1 0,0 1,1-1,-1 0,0 0,1-1,0 1,-1 0,1 0,-1-1,1 1,0-1,-1 0,1 1,0-1,0 0,-1 0,1 0,0 0,0 0,-1 0,3-1,29 11,-32-7,0-1,-1 0,1 1,-1-1,1 0,-1 1,0-1,0 1,0-1,0 1,0-1,-1 1,1-1,-1 0,1 1,-1-1,0 0,0 1,0-1,0 0,-1 0,1 0,-1 0,1 0,-1 0,1 0,-1-1,0 1,-1 0,2-1,-36 38,31-34,0 0,1 0,-1 1,1 0,0 0,1 0,-1 1,1-1,0 1,1 0,0 0,-2 7,4-12,1 0,0 0,0 0,0-1,0 1,1 0,-1 0,0 0,1 0,-1 0,1-1,0 1,-1 0,1 0,0-1,0 1,0-1,1 1,-1-1,0 1,0-1,1 0,-1 1,1-1,-1 0,1 0,0 0,-1 0,1 0,0-1,0 1,-1 0,1-1,0 0,0 1,0-1,0 0,0 0,0 0,-1 0,2 0,81-8,-25-15,-34 13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83,'-10'9,"2"1,-1 0,1 0,1 0,0 1,0 0,1 0,0 1,1 0,1 0,0 0,0 0,1 1,1 0,0-1,1 1,0 2,2-13,-1 1,1 0,0-1,0 1,0-1,0 1,1-1,-1 1,1-1,-1 0,1 0,0 1,0-1,0-1,0 1,0 0,0 0,1-1,-1 1,1-1,-1 0,1 0,-1 0,1 0,-1 0,1 0,0-1,0 1,-1-1,1 0,0 0,0 0,0 0,1-1,93-26,-84 20,-1 1,0-2,0 0,0 0,-1-1,-1-1,0 1,0-2,-1 1,0-2,0 1,-2-1,1 0,-1-1,-1 1,-1-1,0-1,2-5,-8 14,1 0,-1 0,0 0,-1 0,1 0,-1 0,0 0,0 0,0 1,-1-1,1 1,-1 0,-1 0,1 0,0 0,-1 0,0 1,0 0,0-1,0 1,0 1,-1-1,1 1,-1 0,1 0,-1 0,0 0,0 1,0 0,0 0,0 0,0 1,0-1,-1 1,1 1,-3-1,-9 5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1,'-8'12,"1"0,0 1,0 0,2 0,-1 0,2 1,0 0,0 0,2 0,-1 0,2 0,0 1,1-1,0 1,1 2,29 277,-1-38,-28-215,-7 138,5-180,1 1,-1 0,1-1,-1 1,1 0,0-1,-1 1,1 0,-1 0,1-1,-1 1,0 0,1 0,-1 0,1 0,-1 0,1-1,-1 1,1 0,-1 0,1 1,-1-1,0 0,1 0,-1 0,1 0,-1 0,1 1,-1-1,1 0,-1 0,1 1,-1-1,1 0,0 1,-1-1,1 0,-1 1,1 0,2-24,2 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1,'10'28,"7"16,7 3,3-5,-3-5,0-9,-5-10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28,'39'0,"21"-5,6-1,-3 0,-8 1,-9 2,-11 1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1,'-10'38,"-3"28,1 6,7-3,4-9,8-15,7-15,1-8,-2-7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1,'-3'14,"-6"13,2 1,1 1,1-1,2 1,1 0,1 0,1 0,2 9,-2-34,0-1,0 1,1-1,-1 1,1-1,0 0,0 1,0-1,0 0,1 0,-1 0,1 0,0 0,0 0,0 0,0 0,0-1,1 1,-1-1,1 0,-1 0,1 1,0-2,0 1,0 0,0-1,0 1,0-1,1 0,-1 0,0 0,1-1,-1 1,1-1,-1 1,1-1,-1 0,0-1,1 1,-1-1,1 1,-1-1,0 0,1 0,2-2,11-8,1-1,-2-1,1-1,-2 0,0-1,-1-1,0 0,-1-1,-1-1,-1 1,0-2,-1 0,1-7,35-53,-24 54,-22 26,0-1,-1 1,1-1,0 0,0 1,0-1,0 1,0-1,0 0,0 1,0-1,0 1,0-1,0 0,0 1,1-1,-1 1,0-1,0 0,0 1,0-1,1 0,-1 1,0-1,0 0,1 1,-1-1,0 0,1 1,-1-1,0 0,1 0,-1 0,0 1,1-1,-1 0,0 0,1 0,-1 0,1 0,-1 1,0-1,1 0,-1 0,1 0,-1 0,0 0,1 0,-1-1,1 1,-1 0,0 0,1 0,-1 0,1 0,-1 0,0-1,1 1,-1 0,0 0,1-1,-1 1,0 0,1 0,-1-1,0 1,0 0,1-1,-1 1,-36 134,20-90,-4 16,3 1,3 0,3 1,2 0,2 1,4 0,2 4,3-34,-8 66,6-98,-1 0,0 0,1-1,-1 1,0 0,0-1,0 1,0-1,1 1,-1-1,0 1,0-1,0 1,0-1,0 0,0 0,0 1,0-1,0 0,0 0,0 0,0 0,0 0,0 0,0-1,0 1,0 0,0 0,0-1,0 1,0-1,0 1,0-1,0 1,0-1,1 1,-1-1,0 0,0 1,1-1,-1 0,0 0,1 0,-1 0,1 1,-1-1,1 0,0 0,-1 0,1 0,0 0,-1 0,1 0,0 0,0 0,0 0,0 0,0 0,0 0,0 0,0 0,1 0,-5-18,1 0,0 0,2 0,0-1,1 1,1 0,1 0,1 0,0 0,2 0,0 1,1 0,0 0,2 0,0 1,1 0,9-12,-2 4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0,'255'28,"-225"-27,-1-1,0-1,0-2,0-1,22-5,-22 5,-23 8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1,'38'0,"22"0,7 0,-5 0,-7 0,-9 0,-6 0,-12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0,'0'27,"1"19,-2 0,-2 0,-1 0,-3-1,-7 23,-34 102,46-166,1-1,-1 1,1 0,0-1,0 1,1 0,-1 0,1 0,0 0,0-1,0 1,0 0,1 0,-1 0,1 0,0-1,0 1,0 0,1-1,-1 1,1-1,0 1,0-1,0 0,1 0,-1 0,1 0,0 0,-1-1,1 1,0-1,1 1,-1-1,0 0,1-1,1 2,5 0,1-1,-1 0,1-1,0 0,-1-1,1 0,0 0,-1-1,1-1,-1 0,1 0,4-2,10-3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1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63,'-1'0,"-3"5,1 1,-1-1,1 1,0 0,0 0,1 0,0 0,0 0,0 1,1-1,0 1,0-1,0 1,1-1,0 1,0-1,1 1,0-1,0 1,1-1,-1 1,1-1,2 3,-2-7,1 0,-1 0,1 0,-1-1,1 1,0-1,0 0,-1 1,1-1,0-1,0 1,0 0,0-1,0 0,0 1,0-1,0 0,0-1,0 1,0 0,0-1,0 0,0 0,0 0,0 0,0 0,2-1,72-46,-15-17,-60 62,0 1,0-1,0 1,-1-1,0 1,1-1,-1 0,0 0,0 0,0 1,-1-1,1 0,-1 0,1 0,-1 0,0 0,0 0,-1 0,1 0,0 0,-1 0,0 0,0 0,0 0,0 0,0 1,0-1,-2-1,-2 0,0 1,-1 0,0 0,1 0,-1 1,0-1,0 1,-1 1,1-1,0 1,0 0,-1 1,1 0,-1 0,1 0,0 0,-1 1,1 0,0 1,0-1,-1 1,1 0,-3 2,-49 20,33-14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3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82,'0'-3,"1"0,-1 1,0-1,0 0,0 0,0 0,0 0,-1 0,1 0,-1 0,0 1,0-1,0 0,0 1,0-1,0 0,-1 1,1-1,-1 1,0 0,0 0,0 0,0-1,0 2,0-1,-1 0,1 0,0 1,-1-1,0 1,1 0,-1 0,0 0,1 0,-1 0,0 1,0-1,0 1,0 0,0 0,1 0,-1 0,0 0,-1 1,-7 1,-1 0,1 1,0 1,0 0,0 0,0 1,1 0,0 1,0 1,1-1,-1 1,0 2,6-6,1 0,0 0,0 0,0 0,0 1,1-1,-1 1,1-1,0 1,0 0,0 0,1 0,-1 0,1 0,0 0,0 1,0-1,1 0,0 0,-1 1,1-1,1 0,-1 1,1-1,0 0,0 0,0 1,0-1,1 0,-1 0,1 0,0-1,2 4,7 6,-1-1,1-1,1 0,0 0,1-1,0 0,0-1,1-1,10 5,46 32,-63-41,0 1,-1-1,1 2,-1-1,-1 1,1-1,-1 2,0-1,0 0,-1 1,0 0,0 0,-1 0,1 1,-2-1,1 1,-1 0,0 0,-1 0,0 0,0 0,0 0,-1 0,-1 0,1 0,-1 0,0 0,-1 0,0-1,-1 1,1 0,-1-1,-3 6,0-6,-1 0,1 0,-2-1,1 0,-1 0,1 0,-2-1,1 0,0-1,-1 0,0 0,0-1,0 0,0 0,-1-1,1 0,-1-1,1 0,-1-1,0 0,1 0,-1-1,1 0,-1-1,1 0,0-1,-9-3,15 5,1 0,-1-1,1 1,-1-1,1 0,0 1,0-1,0 0,0 0,0-1,0 1,1 0,-1-1,1 1,0-1,-1 1,1-1,0 0,0 1,1-1,-1 0,1 0,-1 0,1 0,0 1,0-1,0 0,0 0,1 0,-1 0,1 1,0-1,0 0,0 0,1-1,51-90,-38 76,0 1,2 0,-1 1,2 1,0 0,1 2,6-3,-5 5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1 226,'19'4,"16"3,7-1,1-1,-2-6,-3-3,-4-2,-2 2,-2 0,-6-3,-7 0</inkml:trace>
  <inkml:trace contextRef="#ctx0" brushRef="#br0" timeOffset="247.62">226 0,'-10'39,"-2"26,-1 8,4-5,2-8,2-10,3-8,6-12,2-6,1-2,-1-5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7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325 0,'-295'198,"295"-198,-2 1,1-1,-1 0,1 0,0 1,-1-1,1 1,0-1,-1 1,1 0,0 0,0-1,0 1,-1 0,1 0,0 0,0 0,0 0,1 0,-1 0,0 1,0-1,1 0,-1 0,0 1,1-1,-1 0,1 1,0-1,-1 1,1-1,0 0,0 1,0-1,0 1,0-1,0 1,1-1,-1 0,0 1,1-1,-1 0,1 1,-1-1,1 0,0 1,-1-1,1 0,0 0,0 0,0 0,0 0,0 0,117 27,-104-27,1 1,-1 0,0 1,1 0,-1 2,-1 0,1 0,-1 1,2 2,-5-2,-1 1,1 0,-1 0,-1 1,0 0,0 1,0 0,-1 0,-1 1,1 0,-1 0,-1 0,0 1,0 1,36 114,-40-124,0 0,0 0,0 0,0 0,1-1,-1 1,0 0,1-1,-1 1,1-1,0 0,-1 1,1-1,0 0,0 0,0 0,0 0,0 0,0-1,0 1,0-1,0 1,0-1,0 0,0 1,0-1,0 0,1-1,-1 1,0 0,0-1,0 1,0-1,0 1,0-1,0 0,0 0,0 0,0 0,-1 0,1-1,11-8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1,'-7'26,"1"0,0 0,2 1,2 0,0 0,1 0,2 0,1 0,1 2,-2-26,-1 1,0-1,1 0,0 0,-1 0,1 0,0 0,1-1,-1 1,0 0,1 0,0-1,0 1,-1-1,1 1,1-1,-1 0,0 0,0 0,1 0,0 0,-1 0,1-1,0 1,-1-1,1 0,0 0,0 0,0 0,0-1,0 1,0-1,1 1,-1-1,0 0,0 0,0-1,0 1,0-1,0 1,0-1,0 0,0 0,2-1,8-4,0-1,0 0,-1-1,0-1,0 0,-1 0,0-1,-1 0,0-1,-1 0,1-2,92-152,-88 145,-7 28,-6 42,-1-41,-19 358,11-285,7-47,-3 0,0 0,-3 0,-1 0,-11 31,18-63,1-1,-1 1,0-1,0 0,0 1,-1-1,1 0,-1 1,1-1,-1 0,0 0,1 0,-1-1,0 1,0 0,0-1,-1 1,1-1,0 0,0 1,-1-1,1 0,-1-1,1 1,-1 0,1-1,-1 1,0-1,1 0,-1 0,1 0,-1 0,0 0,1-1,-1 1,1-1,-1 0,1 1,-1-1,1 0,-1-1,1 1,0 0,0-1,-1 1,1-1,0 0,1 1,-1-1,0 0,0 0,1 0,-1-1,1 1,0 0,0-1,0 1,0 0,0-1,0-1,-3-6,1-1,0 0,1-1,0 1,1 0,0-1,0 1,2 0,-1-1,1 1,1 0,0-1,1 1,0 0,1 1,0-1,0 0,1 1,1 0,-1 0,2 1,-1 0,4-4,122-122,-105 117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1,-4 0,-2 1,-6-4,-12-2,-9 0</inkml:trace>
  <inkml:trace contextRef="#ctx0" brushRef="#br0" timeOffset="243.003">170 1,'5'29,"1"23,0 9,-1-3,-2-5,-1-7,0-7,-2-10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1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1 380,'23'0,"0"0,0-2,0 0,0-2,-1 0,0-2,1 0,4-4,-3 1,-1-1,-1-1,0-1,0-2,-1 0,-1-1,0 0,-1-2,-1-1,-1 0,2-4,121-130,-140 151,0 0,1 0,0 0,-1 0,1 0,0 0,-1 0,1 0,0 0,0 0,0 0,0 1,0-1,0 0,0 1,0-1,0 0,0 1,0-1,0 1,0 0,0-1,1 1,-1 0,0 0,0 0,0 0,1 0,-1 0,0 0,0 0,0 0,1 1,-1-1,0 0,0 1,0-1,0 1,0-1,0 1,0 0,0-1,0 1,0 0,0 0,0-1,0 1,0 0,-1 0,1 0,0 0,-1 0,1 1,2 15,-1 0,-1 0,0 0,-1 0,-1 1,0-1,-2 0,0 0,-1 0,-4 11,-3 24,10-39,0 0,-2 0,1 0,-1 0,-1 0,0-1,-1 0,0 0,-1 0,-1 0,1-1,-2 0,0-1,0 1,-1-1,0-1,0 0,-1 0,0-1,-1 0,0-1,0 0,-1-1,0 0,0-1,0 0,-1-1,-2 0,-59-3,72-1,1-1,-1 1,0-1,0 1,0-1,1 0,-1 0,0 1,1-1,-1 0,1-1,-1 1,1 0,0 0,-1-1,1 1,0 0,0-1,0 0,0 1,0-1,0 1,0-1,1 0,-1 0,0 1,1-1,0 0,-1 0,1 0,0 0,0 0,0 1,0-1,0 0,1 0,-1-1,8-22,3 1</inkml:trace>
  <inkml:trace contextRef="#ctx0" brushRef="#br0" timeOffset="293.734">904 182,'-3'12,"-1"1,2 1,0-1,0 0,1 1,1-1,0 1,1-1,1 0,0 1,0-1,2 0,-1 0,2 0,0-1,0 1,1-1,1 0,-5-9,1 0,0 0,-1 0,1-1,0 1,0-1,0 0,1 0,-1 0,1 0,-1-1,1 0,-1 1,1-1,0 0,-1-1,1 1,0-1,0 1,0-1,-1 0,1 0,0-1,0 1,0-1,-1 0,1 0,0 0,-1-1,1 1,-1-1,1 0,-1 0,0 0,104-85,-100 82,-1 1,0-1,-1 0,1-1,-1 1,0-1,0 0,-1-1,0 1,0-1,0 1,-1-1,0 0,0-1,-1 1,0 0,0-1,-1 1,0-1,0 0,-1 1,0-1,0 0,-1 1,0-1,0 1,-1-1,0 1,0-1,0 1,-1 0,0 0,-5-6,2 6,0 0,-1 0,0 0,0 1,-1 0,1 1,-1 0,-1 0,1 0,-1 1,0 0,0 1,0 0,0 1,0 0,-1 0,1 1,-1 0,1 0,-1 1,1 1,-1-1,1 2,-1-1,-2 2,-12 4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0,'14'0,"20"0,8 0,2 0,-1 0,-4 0,-3 0,-4 0,-1 0,-3 0,0 0,0 0,-5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9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154 113,'-31'125,"18"-88,-66 159,73-186,2 1,0-1,0 1,1 0,0-1,1 2,0-1,0 0,2 0,-1 0,2 9,-1-18,1 0,0 1,0-1,0 0,1 0,-1 1,0-1,1 0,0 0,-1-1,1 1,0 0,0 0,0-1,0 1,0-1,0 0,0 0,1 0,-1 0,0 0,1 0,-1 0,0-1,1 1,-1-1,1 0,-1 0,1 1,-1-2,1 1,2 0,79-20,10-38,-81 44</inkml:trace>
  <inkml:trace contextRef="#ctx0" brushRef="#br0" timeOffset="301.949">464 423,'-8'18,"1"0,1 1,0 0,1 0,1 0,1 0,1 1,0 11,2-29,-1 0,1 0,0 0,0 0,0 0,0 0,0 0,0 0,0 0,0-1,1 1,-1 0,1 0,0 0,-1 0,1-1,0 1,0 0,0 0,0-1,0 1,1-1,-1 1,0-1,1 0,-1 0,1 1,-1-1,1 0,0 0,-1 0,1 0,0-1,0 1,0-1,0 1,-1-1,1 1,0-1,0 0,0 0,0 0,0 0,0 0,0 0,0-1,0 1,0-1,-1 1,1-1,0 0,1 0,6-3,0-1,-1 0,1 0,-1-1,-1 0,1 0,-1 0,0-1,-1-1,1 1,-1-1,-1 0,0 0,1-1,-4 5,0 0,0 0,-1 0,1 0,-1 0,1 0,-1 0,-1 0,1 0,-1-1,1 1,-1 0,0 0,-1-1,1 1,-1 0,0 0,0 0,0-1,0 1,-1 0,0 1,0-1,0 0,0 0,0 1,-1-1,1 1,-1 0,0 0,0 0,-3-2,-40-20,23 18</inkml:trace>
  <inkml:trace contextRef="#ctx0" brushRef="#br0" timeOffset="652.29">747 1,'24'43,"8"33,-2 14,-5-4,-8-7,-11-12,-7-13,-3-10,-6-4,-5-3,-6-4,1-2,-1-1,-1-7,-2-2,-2 1,-1-5,4-3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0,'-28'35,"2"1,2 2,2 0,1 1,2 2,1 0,-7 28,19-46,1 0,1 0,1 0,1 0,1 1,1-1,1 1,4 19,-5-38,1-1,-1 1,1 0,0 0,0 0,1-1,0 1,-1 0,2-1,-1 0,0 1,1-1,0 0,0 0,0 0,0-1,1 1,-1-1,1 0,0 0,0 0,0 0,1-1,-1 0,0 0,1 0,0 0,-1-1,1 1,0-1,0 0,0-1,-1 1,1-1,0 0,0 0,0-1,0 1,0-1,0 0,-1-1,1 1,0-1,-1 0,1 0,-1 0,3-2,7-8</inkml:trace>
  <inkml:trace contextRef="#ctx0" brushRef="#br0" timeOffset="393.556">459 84,'-74'281,"22"-103,52-177,-1 0,1 1,-1-1,1 0,0 1,-1-1,1 0,0 1,0-1,0 1,0-1,0 0,1 1,-1-1,0 0,1 1,-1-1,1 0,-1 1,1-1,-1 0,1 0,0 0,0 1,0-1,-1 0,1 0,0 0,0 0,1-1,-1 1,0 0,0 0,0-1,0 1,1 0,-1-1,0 1,1-1,-1 0,0 0,1 1,-1-1,0 0,1 0,70-9,-52 5,121-13,-123 11</inkml:trace>
  <inkml:trace contextRef="#ctx0" brushRef="#br0" timeOffset="631.619">740 366,'43'0,"15"0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8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0,'-25'165,"-6"32,2-20,29-166,0 0,0 0,-2 0,1 0,-2 0,1 0,-1 0,-1-1,0 1,-5 9,-19-9,15-15</inkml:trace>
  <inkml:trace contextRef="#ctx0" brushRef="#br0" timeOffset="394.175">436 169,'-249'182,"246"-181,0 1,1-1,-1 1,1 0,-1 0,1 0,0 0,0 0,0 0,0 0,0 1,1-1,-1 1,0-1,1 1,0 0,0-1,0 1,0 0,0 0,1 0,-1 0,1 0,-1 0,1 0,0 0,1 0,-1 0,0 0,1 0,-1-1,1 1,0 0,0 0,2 2,78 25,-76-30,0 0,1 1,-1 0,0 0,1 0,-1 1,0 0,0 0,0 0,-1 0,1 1,0 0,-1 0,0 0,1 0,-1 1,-1 0,1 0,0 0,-1 0,0 0,0 1,0-1,-1 1,1 0,-1 0,0 0,0 3,3 64,-6-71,1-1,0 1,0-1,0 1,0-1,0 0,0 1,0-1,0 1,1-1,-1 1,0-1,0 1,0-1,0 0,1 1,-1-1,0 1,0-1,1 0,-1 1,0-1,1 0,-1 1,0-1,1 0,-1 0,0 1,1-1,-1 0,1 0,-1 0,0 1,1-1,-1 0,1 0,-1 0,1 0,-1 0,1 0,-1 0,0 0,1 0,-1 0,1 0,-1 0,1 0,-1 0,1-1,-1 1,0 0,1 0,-1 0,1-1,-1 1,0 0,1 0,-1-1,0 1,1 0,-1-1,10-5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2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0 198,'5'0,"6"0,6 0,5 0,4 0,2 0,1 0,0 0,1 0,-6 5,-1 1,-6-5,-4-2</inkml:trace>
  <inkml:trace contextRef="#ctx0" brushRef="#br0" timeOffset="3815.727">141 1,'-5'38,"-1"28,0 6,1-3,2-9,1-10,0-9,2-6,0-9</inkml:trace>
  <inkml:trace contextRef="#ctx0" brushRef="#br0" timeOffset="4383.732">424 85,'-2'12,"1"1,0-1,1 0,1 1,0-1,0 0,1 1,1-1,0 0,1-1,0 1,1 0,0-1,0 0,1 0,1-1,0 0,1 0,0 0,6 5,-11-13,1-1,-1 0,1 0,-1 0,1 0,0-1,-1 1,1-1,-1 0,1 0,0 0,-1 0,1-1,0 0,-1 1,1-1,-1-1,1 1,-1 0,0-1,1 0,-1 1,0-1,0-1,0 1,-1 0,3-3,66-75,-47 47,-23 81,1-43,0 1,0-1,1 0,-1 1,1-1,0 0,0-1,1 1,-1-1,1 1,0-1,1 0,-1 0,1-1,-1 1,1-1,0 0,0 0,1-1,-1 0,0 0,1 0,-1 0,1-1,0 0,-1 0,1 0,0-1,0 0,0 0,-1-1,1 1,0-1,0 0,-1-1,1 0,-1 1,1-2,-1 1,0-1,0 1,5-5,6-1,0-1,0 0,-1-2,0 1,-1-2,0 0,0-1,-2 0,0-1,0 0,-1-1,-1-1,-1 1,0-1,-1-1,5-14,-8-24,-9 30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29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0 348,'15'0,"18"0,9 0,2 0,-1 0,-4 0,-4 0,-2 0,-7 0</inkml:trace>
  <inkml:trace contextRef="#ctx0" brushRef="#br0" timeOffset="255.268">424 122,'-5'33,"-2"22,1 5,1-2,2-7,0-6,2-7,6-10,1-4,5-2,1-5</inkml:trace>
  <inkml:trace contextRef="#ctx0" brushRef="#br0" timeOffset="554.3">395 94,'17'-12,"0"0,1 2,0 0,1 1,0 1,0 1,1 0,0 2,0 0,1 1,15 0,-33 4,1 0,-1 0,0 0,1 1,-1-1,0 1,0 0,0 0,0 0,0 1,0-1,0 1,0-1,0 1,0 0,-1 0,1 0,-1 1,0-1,1 1,-1-1,0 1,-1 0,1-1,0 1,-1 0,0 0,1 0,-1 0,0 1,-1-1,1 0,0 0,-1 1,0-1,0 0,0 1,0-1,0 0,-1 0,0 1,1-1,-1 0,0 0,0 0,-1 0,1 1,-5 4,1 1,-1-1,-1 1,1-2,-1 1,-1-1,0 0,1-1,-2 1,1-2,-1 1,0-1,0-1,-1 1,1-1,-1-1,0 0,0-1,0 1,0-2,0 0,0 0,-5 0,-6 1</inkml:trace>
  <inkml:trace contextRef="#ctx0" brushRef="#br0" timeOffset="1501.282">198 178,'-5'29,"-1"19,0 6,1-1,1-5,2-6,1-5,1-9</inkml:trace>
  <inkml:trace contextRef="#ctx0" brushRef="#br0" timeOffset="2454.225">875 348,'5'0,"6"0,6 0,5 0,4 0,2 0,1 0,0 0,1 0,-1 0,0 0,0 0,-6-5,-10-1,-9 0</inkml:trace>
  <inkml:trace contextRef="#ctx0" brushRef="#br0" timeOffset="2723.135">875 545,'34'0,"15"0,5 0,-3 0,-4 0,-11-5,-11-1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3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0,'-17'245,"-6"-112,124-312,-85 158,-6 7,-1 0,2 1,0 1,0-1,1 2,1 0,0 0,0 1,1 1,0 0,4-1,-15 10,-1 0,0 0,0 0,0 0,1 0,-1 0,0 0,0 1,0-1,1 1,-1-1,0 1,0 0,0 0,0 0,0 0,0 1,0-1,-1 0,1 1,0-1,-1 1,1-1,-1 1,0 0,1 0,-1 0,0 0,0 0,0 0,0 0,-1 0,1 0,0 0,-1 0,0 1,1-1,-1 0,0 0,0 0,0 1,0-1,-1 0,1 0,-1 1,1-1,-1 0,0 0,0 0,0 0,0 0,0 0,0 0,-1 0,0 4,-8 45,10-51,-1 1,1 0,0 0,0-1,0 1,-1 0,1 0,0 0,0-1,0 1,0 0,1 0,-1-1,0 1,0 0,0 0,1 0,-1-1,0 1,1 0,-1-1,0 1,1 0,-1-1,1 1,-1-1,1 1,0-1,-1 1,1-1,0 1,-1-1,1 1,0-1,-1 0,1 1,0-1,0 0,-1 0,1 1,0-1,0 0,-1 0,1 0,0 0,0 0,0 0,-1 0,1-1,0 1,0 0,-1 0,1 0,0-1,8-3,0-2,-1 1,0-1,0 0,0-1,0 0,-1 0,0 0,-1-1,0 0,2-3,19-22,40-34,-66 66,0 1,-1-1,1 1,0 0,0-1,0 1,0 0,-1-1,1 1,0 0,0 0,0 0,0 0,0 0,0 0,0 0,0 0,0 0,-1 0,1 0,0 1,0-1,0 0,0 1,0-1,-1 1,1-1,0 1,0-1,-1 1,1-1,0 1,-1 0,1-1,-1 1,1 0,-1-1,1 1,-1 0,1 0,-1 0,0 0,1-1,-1 1,0 0,0 0,0 0,1 0,-1 0,0 0,0 0,0 0,-1 0,5 59,-4-55,-1 84,0-63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8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0,'-5'34,"-1"15,5 0,7-13,3-14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3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1,'-4'15,"-1"-4,0 1,2 1,-1-1,2 1,-1-1,2 1,0 0,0-1,1 1,1 0,0 0,1-1,0 1,1-1,0 2,-1-12,-1 0,0 0,1 0,0 0,-1 0,1 0,0-1,0 1,0 0,0-1,0 0,1 1,-1-1,0 0,1 0,-1 0,0-1,1 1,-1-1,1 1,-1-1,1 0,-1 0,1 0,-1 0,1 0,-1 0,1-1,-1 1,1-1,-1 0,1 0,-1 0,0 0,0 0,1-1,78-51,7-39,-88 91,1 1,-1 0,1-1,-1 1,1-1,-1 1,1 0,0 0,-1-1,1 1,-1 0,1 0,0 0,-1-1,1 1,0 0,-1 0,1 0,-1 0,1 0,0 0,-1 1,1-1,0 0,-1 0,1 0,-1 1,1-1,-1 0,1 0,0 1,-1-1,1 0,-1 1,0-1,1 1,-1-1,1 1,-1-1,1 1,-1-1,0 1,0-1,1 1,-1 0,0-1,0 1,1-1,-1 1,0 0,0-1,0 1,0-1,0 1,0 0,0-1,0 1,0 0,0-1,-1 1,1-1,0 1,0 0,-1-1,1 1,0-1,0 1,-1 0,1 51,-29 148,56 89,-28-280,0-1,0 1,-1-1,0 1,-1-1,1 0,-2 0,1 0,-1 0,0-1,-4 5,6-9,1 0,-2-1,1 1,0-1,0 0,-1 1,1-1,-1 0,0-1,0 1,1 0,-1-1,0 1,-1-1,1 0,0 0,0 0,0-1,-1 1,1-1,0 0,0 0,-1 0,1 0,0 0,-1-1,1 1,0-1,0 0,0 0,-2-1,-39-25,22 10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4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0,'0'5,"0"2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0,'0'10,"5"3,1-1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4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1,'-12'7,"-8"6,1 0,0 1,1 1,0 1,1 0,-3 6,19-21,0 0,0 0,0 0,0 0,0 0,0 0,0 1,0-1,0 0,0 1,1-1,-1 0,1 1,-1-1,1 1,-1-1,1 1,0-1,0 1,0-1,0 1,0-1,0 1,0-1,0 1,1-1,-1 1,0-1,1 1,0-1,-1 0,1 1,0-1,-1 0,1 1,0-1,0 0,0 0,0 0,0 0,1 0,-1 0,0 0,0 0,1 0,-1-1,0 1,1 0,-1-1,1 1,-1-1,0 0,1 1,-1-1,2 0,37 12,-35-12,-1 0,1 0,0 1,-1 0,1-1,-1 2,1-1,-1 0,1 1,-1 0,0 0,0 0,0 0,0 1,0 0,0 0,-1 0,1 0,-1 0,0 1,0-1,0 1,-1 0,1 0,-1 0,0 0,0 0,0 1,-1-1,1 1,-1-1,0 1,-1-1,1 1,-1 0,0-1,0 2,-3 1,0 1,-1-1,0 0,0 0,-1 0,0 0,0-1,-1 0,0 0,0 0,0-1,0 0,-1 0,0-1,0 0,0 0,-1 0,-1-1,-4 5,6-4,0 0,-1 0,1 0,-1-1,0 0,0-1,0 0,0 0,0-1,0 0,-1 0,1-1,0 0,-1 0,1-1,-11-5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0,'-2'1,"0"1,0-1,0 1,0 0,0 0,1-1,-1 1,1 0,-1 0,1 0,0 1,0-1,0 0,0 0,0 1,0-1,1 1,-1-1,1 0,0 1,-1-1,1 1,0-1,1 1,-1 1,0 0,12 183,1-63,-12 241,-1-366,1 1,-1 0,1-1,0 1,-1 0,1-1,-1 1,1 0,0 0,-1 0,1 0,-1-1,1 1,0 0,-1 0,1 0,0 0,-1 1,1-1,0 0,-1 0,1 0,-1 0,1 1,0-1,-1 0,1 1,-1-1,1 0,-1 1,1-1,-1 0,1 1,-1-1,1 1,-1-1,0 1,1 0,-1-1,0 1,1-1,-1 1,0-1,0 1,1 0,-1-1,0 1,0 0,0-1,0 1,0 0,0-1,0 1,0-1,0 1,0 0,-1-1,1 1,0 0,0-1,-1 1,193-216,-106 160,-84 54,0 1,0-1,0 1,0-1,0 1,0 0,0 0,1-1,-1 2,0-1,0 0,0 0,0 1,0-1,0 1,0 0,0-1,0 1,0 0,0 0,0 0,0 1,0-1,-1 0,1 1,-1-1,1 1,-1-1,1 1,-1 0,0-1,0 1,0 0,0 0,0 0,0 0,0 0,-1 0,1 0,-1 0,0 1,1-1,-1 0,0 1,2 8,-1-1,0 1,0 0,-1 0,-1 0,0 0,0 0,-1 0,0-1,-1 1,0-1,-1 0,0 1,-1-2,0 1,0 0,-1-1,0 0,-1 0,0-1,0 0,-1 0,0-1,0 0,-1 0,0-1,0 0,0 0,-10 3,11-4,-1 0,0-1,0 0,0 0,0-1,0 0,-1-1,0 0,1 0,-1-1,0 0,0-1,0 0,0-1,1 0,-5-1,12 1,0 0,0 0,0 0,1 0,-1 0,0-1,1 1,-1-1,1 1,-1-1,1 0,0 0,-1 1,1-1,0 0,0 0,0 0,1 0,-1 0,0-1,1 1,0 0,-1 0,1 0,0 0,0-1,0 1,0 0,1 0,-1 0,0 0,1-1,0 1,0 0,4-16</inkml:trace>
  <inkml:trace contextRef="#ctx0" brushRef="#br0" timeOffset="385.018">478 649,'23'-3,"-1"-1,0 0,0-2,0 0,0-2,-1 0,-1-2,1 0,-1-1,-1-1,11-9,-27 19,0 1,-1-1,1 1,-1-1,1 0,-1 0,0 0,0 0,0-1,0 1,0 0,-1-1,1 1,-1-1,0 0,1 0,-1 1,0-1,0 0,-1 0,1 0,-1 0,1 0,-1 0,0 0,0 0,-1 0,1 0,0 0,-1 0,0 0,0 1,1-1,-2 0,1 0,0 1,-1-1,1 0,-1 1,0-1,-4 2,-1 0,1 1,0 0,0 0,-1 0,1 1,0 0,0 0,0 0,0 1,0 0,0 0,0 1,0 0,1 0,0 0,-1 0,1 1,0 0,1 0,-1 1,1-1,-1 1,-2 4,-64 85,68-91,1 1,0 1,0-1,0 0,0 0,1 1,0-1,0 1,0 0,0-1,1 1,0-1,0 1,0 0,0-1,1 1,0 0,0-1,0 1,0-1,1 0,0 1,1 1,4 0,0-1,1-1,0 1,0-1,0 0,0-1,1 0,-1 0,1-1,0 0,0-1,0 0,0 0,0-1,0 0,0 0,-1-1,1-1,0 1,6-3,89-32,-86 26</inkml:trace>
  <inkml:trace contextRef="#ctx0" brushRef="#br0" timeOffset="771.009">1212 480,'-4'-1,"1"0,-1 1,0-1,1 1,-1-1,1 1,-1 1,0-1,1 0,-1 1,0 0,1 0,-1 0,1 0,-1 0,1 1,0-1,0 1,-1 0,1 0,1 0,-3 2,-4 2,1-1,0 2,1-1,0 1,0 0,0 0,0 1,1 0,1 0,-2 3,5-8,0 1,0-1,1 0,0 1,-1-1,1 1,0-1,1 1,-1-1,1 1,-1-1,1 1,0 0,0-1,1 1,-1 0,1-1,0 1,0-1,0 1,0-1,1 0,-1 1,1-1,0 0,0 0,0 0,0 0,2 2,4-1,-1 0,1 0,-1-1,1 0,0 0,1-1,-1 0,0 0,0-1,1 0,-1-1,1 0,-1 0,1-1,-1 0,0 0,0-1,1 0,-1 0,6-3,11-2</inkml:trace>
  <inkml:trace contextRef="#ctx0" brushRef="#br0" timeOffset="1066.991">1494 508,'-2'7,"-1"0,1 1,0-1,1 1,0-1,0 1,1-1,-1 1,2 0,-1-1,1 1,0 0,1-1,0 0,0 1,0-1,1 0,0 0,1 0,-1 0,1-1,1 1,2 2,-5-7,1-1,0 1,0-1,-1 1,1-1,0 0,0 0,1 0,-1-1,0 1,0-1,0 0,0 1,1-1,-1-1,0 1,0 0,0-1,0 0,0 0,0 0,0 0,0 0,0 0,0-1,0 1,-1-1,2-1,68-60,-17-38,-54 97,1 1,-1-1,0 0,-1 1,1-1,-1 0,0 1,0-1,0 0,0 0,0 1,-1-1,0 0,0 1,0-1,0 1,0-1,-1 1,1-1,-1 1,0 0,0 0,0 0,-1 0,1 0,-1 0,0 1,1-1,-2 0,1 2,1 0,-1-1,0 1,1 0,-1 0,0 1,0-1,0 0,1 1,-1 0,0 0,0 0,0 0,0 0,0 0,1 1,-1-1,0 1,0 0,1 0,-1 0,0 0,-14 9</inkml:trace>
  <inkml:trace contextRef="#ctx0" brushRef="#br0" timeOffset="1532.716">1833 649,'14'-23,"1"1,1 1,1 0,1 1,1 1,0 1,18-13,-35 29,0 0,0 1,-1-1,1 0,0 1,0-1,0 1,1 0,-1 0,0 0,0 0,1 0,-1 0,1 0,-1 1,0 0,1-1,-1 1,1 0,-1 0,1 0,-1 0,1 1,-1-1,1 1,-1-1,1 1,-1 0,0 0,1 0,-1 0,0 0,0 1,0-1,0 1,0-1,0 1,-1 0,1 0,0 0,-1-1,2 4,2 9,-5-12,0 0,1 0,-1 0,0 0,1 0,0 0,-1 0,1 0,0 0,0 0,0 0,0-1,0 1,0 0,0-1,1 1,-1-1,1 1,-1-1,1 0,-1 0,1 0,0 0,0 0,0 0,-1 0,1 0,0 0,0-1,0 1,0-1,0 0,0 0,0 1,0-1,0-1,0 1,0 0,0 0,2-1,169-83,-170 85,0 0,0-1,0 1,-1 0,1 0,0 0,0 1,-1-1,1 1,-1-1,1 1,-1 0,0 0,0 0,0 0,0 1,0-1,0 0,0 1,-1 0,1-1,-1 1,0 0,0-1,0 1,0 0,0 0,-1 0,1 0,-1 0,0 0,0 0,0 0,0 0,0 0,-1 1,9 34,-8-36,1 0,0 0,0 0,0 0,0 0,0 0,0 0,0-1,0 1,1 0,-1-1,1 1,-1-1,1 0,0 1,-1-1,1 0,0 0,0 0,0 0,0-1,0 1,0 0,0-1,0 1,0-1,0 0,0 0,0 1,0-2,1 1,-1 0,1 0,13-4</inkml:trace>
  <inkml:trace contextRef="#ctx0" brushRef="#br0" timeOffset="1867.81">2623 564,'16'-1,"1"0,-1-2,0 0,0-1,0-1,-1 0,1-1,-1 0,-1-2,1 1,-1-2,-1 0,1-1,-2 0,1-1,-1 0,-1-1,0 0,-10 11,0 0,0-1,-1 1,1 0,0 0,0 0,-1-1,1 1,-1 0,1-1,-1 1,1 0,-1-1,0 1,0-1,0 1,0-1,0 1,0 0,0-1,0 1,0-1,-1 1,1 0,-1-1,1 1,-1 0,1-1,-1 1,0 0,0 0,1 0,-1-1,0 1,0 0,0 0,0 0,-1 1,1-1,0 0,0 0,0 0,-1 1,1-1,0 1,-1-1,1 1,0 0,-1-1,1 1,-1 0,1 0,0 0,-1 0,1 0,-1 0,1 0,-1 1,1-1,0 0,-1 1,-10 2,1 0,0 1,-1 1,2 0,-1 0,0 1,1 0,0 1,1 0,0 1,0 0,0 0,1 1,0 0,1 1,0-1,0 1,1 1,1-1,-1 1,2 0,-1 0,2 1,0-1,0 1,1-1,0 1,1 0,0 0,1 2,0-10,1-1,-1 1,1 0,-1-1,1 1,1-1,-1 1,0-1,1 0,-1 1,1-1,0 0,0 0,1 0,-1 0,1-1,-1 1,1-1,0 1,0-1,0 0,0 0,0 0,0-1,0 1,1-1,-1 1,1-1,-1 0,1-1,0 1,2 0,4 0,1 0,-1-1,1 0,-1-1,1 0,-1-1,0 0,1 0,-1-1,8-4,11-5,-4 2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6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3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8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23,'-4'-10,"-3"-3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8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1 449,'31'-79,"4"1,3 2,20-26,-31 63,-26 39,0 1,0-1,0 0,-1 1,1-1,0 1,0-1,-1 1,1-1,0 1,-1-1,1 1,-1 0,1-1,-1 1,1 0,-1 0,1-1,-1 1,0 0,1 0,-1 0,0-1,0 1,1 0,-1 0,0 0,0 0,0 0,0 0,0-1,0 1,-1 0,1 0,0 0,0 0,0-1,-1 2,1-1,0 8,-1-3,0 1,0-1,1 0,-1 0,1 0,1 0,-1 1,1-1,0 0,1 0,-1 0,1 0,0 0,1-1,-1 1,1-1,0 1,1-1,-1 0,1 0,0 0,0-1,1 1,-1-1,1 0,0 0,0-1,0 0,1 0,-1 0,3 1,-2-3,0 0,0 0,1-1,-1 0,0 0,0-1,0 1,0-1,0-1,0 1,0-1,0 0,0 0,-1-1,1 0,-1 0,0 0,0 0,0-1,0 0,0 0,-1 0,0-1,0 0,0 1,0-1,-1-1,0 1,2-5,63-164,-59 149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5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169 322,'15'-16,"-1"1,-1-2,-1 1,0-2,-1 0,-1 0,0-1,-2 0,0-1,-1 1,3-20,-10 34,-1 1,0 0,0 0,0 0,0 0,0 0,-1 1,0-1,0 0,0 1,0-1,-1 1,1 0,-1 0,0-1,0 2,0-1,0 0,-1 1,1-1,-1 1,1 0,-1 0,0 1,0-1,1 1,-1 0,0 0,-1 0,1 0,0 1,0-1,0 1,0 0,0 1,0-1,-1 1,1-1,0 1,0 1,0-1,1 0,-1 1,0 0,0 0,1 0,-1 0,-1 2,-7 3,1 0,0 0,0 1,0 1,1-1,0 2,1-1,0 2,0-1,1 1,1 0,0 1,-4 8,9-15,1-1,-1 1,1 0,0-1,1 1,-1 0,1-1,0 1,0 0,0 0,1-1,-1 1,1 0,0-1,1 1,-1-1,1 1,0-1,0 1,0-1,1 0,-1 0,1 0,0-1,0 1,1-1,-1 1,1-1,-1 0,1 0,2 0,10 8,1-1,-1-1,1-1,1 0,0-1,0-1,7 1,10 0,1-1,0-3,1 0,-1-2,19-3,-34 1,3 1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59.94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247 3,'0'0,"0"-1,1 1,-1 0,1 0,-1 0,1-1,-1 1,1 0,-1 0,1 0,-1 0,1 0,-1 0,1 0,-1 0,1 0,-1 0,1 0,-1 0,1 0,-1 1,1-1,-1 0,1 0,-1 0,0 1,1-1,-1 0,1 1,-1-1,0 0,1 1,-1-1,0 0,1 1,-1-1,0 1,0-1,1 1,-1-1,0 0,0 1,0-1,0 1,1-1,-1 1,0-1,0 1,0-1,0 1,0-1,0 1,0-1,0 1,-1-1,1 1,0 0,23 153,-13-85,-3 0,-3 1,-4-1,-3 15,1 39,2 271,-21-286,8-131,2 5,0 1,-1 0,0 1,-2 0,0 1,0 0,-1 1,-1 1,-1 0,-11-6,-52-45,78 63,0-1,0 1,1-1,-1 1,0-1,1 0,-1 1,1-1,0 0,-1 0,1 0,0 0,0 0,0 0,1-1,-1 1,0 0,1 0,0-1,-1 1,1 0,0-1,0 1,0 0,1 0,-1-1,0 1,1 0,0 0,-1-1,1 1,0 0,0 0,0 0,0 0,1 0,-1 0,0 0,1 1,-1-1,1 0,0 1,0-1,-1 1,1 0,1-1,5-4,0 1,1 0,0 1,-1 0,1 0,0 1,1 0,-1 0,1 1,8 0,294 2,-115-28,-196 28,1 0,0 0,0 0,0 0,-1 0,1 1,0-1,0 0,-1 1,1-1,0 1,-1 0,1 0,0 0,-1 0,1 0,-1 0,0 0,1 0,-1 0,0 1,0-1,0 0,0 1,0-1,0 1,0 0,0-1,0 1,-1 0,1-1,-1 1,1 0,-1-1,0 1,0 0,0 0,0 0,0-1,0 1,0 0,0 0,-1-1,1 1,-1 0,1 0,-1-1,0 1,0-1,1 1,-1 0,0-1,-1 0,1 1,0-1,0 0,0 1,-1-1,1 0,-1 0,-95 99,64-71,-1-2,-2-1,0-2,-40 19,-65 45,194-121,-31 18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201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67 0,'-2'1,"-1"-1,1 0,0 1,-1 0,1-1,0 1,0 0,0 0,0 0,-1 1,1-1,1 0,-1 1,0-1,0 1,1 0,-1 0,0 0,1-1,0 1,0 0,-1 1,1-1,0 0,1 0,-1 0,0 1,1-1,-1 0,1 1,-1-1,-7 80,8-75,3 422,-9-378,0-34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53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1 175,'45'-30,"2"3,1 2,1 2,0 2,2 3,14-2,-61 18,1 0,-1 0,1 1,0 0,0 0,0 0,-1 1,1-1,0 1,0 0,0 1,0-1,0 1,0 0,-1 0,1 1,0-1,-1 1,1 0,-1 0,0 1,1-1,-1 1,0 0,-1 0,1 0,0 1,-1-1,0 1,0 0,0 0,0 0,-1 0,1 0,-1 1,0-1,0 1,0 3,0 2,-1 1,0-1,0 1,-1-1,0 1,-1-1,0 0,-1 1,0-1,-1 0,0 0,0 0,-1 0,-1-1,1 1,-2-1,1 0,-1-1,0 1,-1-1,0 0,0-1,-8 6,4 0,0 0,-1-1,-1 0,0-1,0 0,-1-1,-1-1,1 0,-1-1,-1-1,0 0,0-1,0-1,0 0,-3-1,-6-2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6.92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1 284,'0'0,"4"0,8 0,5 0,5 5,4 1,2 0,1-1,0-1,0-2,1-1,-1-1,0 0,-1 0,-9 0,-8 0</inkml:trace>
  <inkml:trace contextRef="#ctx0" brushRef="#br0" timeOffset="3780.912">1 510,'4'0,"3"4,4 3,5-1,4-1,5-1,2-2,1-1,1 0,0-1,1-1,-1 1,-1 0,-4 0</inkml:trace>
  <inkml:trace contextRef="#ctx0" brushRef="#br0" timeOffset="4150.938">650 58,'22'129,"-16"196,-6-315,0 0,-1 0,-1 0,1 0,-2 0,1 0,-1 0,-1-1,0 1,-3 4,-3 0</inkml:trace>
  <inkml:trace contextRef="#ctx0" brushRef="#br0" timeOffset="4515.422">565 115,'47'-22,"1"2,1 2,1 3,0 1,1 3,10 1,-58 9,0 0,0 0,1 1,-1-1,0 1,0 0,0 0,1 0,-1 0,0 0,0 1,0-1,1 1,-1 0,0 0,0 0,0 1,0-1,-1 1,1-1,0 1,-1 0,1 0,-1 0,1 1,-1-1,0 0,0 1,0 0,0-1,-1 1,1 0,-1 0,1 0,-1 0,0 0,0 0,-1 0,1 0,-1 0,1 1,-1-1,0 0,0 2,-6 9,0-1,0-1,-1 1,-1-1,0 0,0-1,-2 0,1 0,-1-1,-1-1,0 1,0-2,0 1,-7 2,1 2,-1 0,-1-1,0-1,0-1,-1-1,0 0,-1-1,-4 0,2-4</inkml:trace>
  <inkml:trace contextRef="#ctx0" brushRef="#br0" timeOffset="5450.881">932 538,'1'29,"-13"127,4-145,11-34,7 0,0 0,1 0,1 1,1 1,1 0,1 1,1 0,1 1,0 1,4-1,-21 18,1-1,-1 1,1 0,-1 0,1 0,0-1,-1 1,1 0,0 0,0 0,0 0,0 0,0 1,0-1,0 0,1 0,-1 1,0-1,0 0,0 1,1 0,-1-1,0 1,1 0,-1-1,0 1,1 0,-1 0,0 0,1 0,-1 0,0 0,1 1,-1-1,0 0,1 1,-1-1,0 1,0-1,1 1,-1 0,0-1,0 1,0 0,0 0,0 0,0 0,0 0,0 0,-1 0,1 0,0 0,0 0,-1 1,1-1,1 10,-1-1,0 0,-1 1,0-1,-1 1,0-1,0 0,-1 1,-1-1,0 1,-5 27,8-39,1 1,0 0,-1-1,1 1,-1 0,1 0,0-1,0 1,-1 0,1 0,0 0,-1 0,1 0,0 0,-1 0,1 0,0 0,0 0,-1 0,1 0,0 1,-1-1,1 0,0 0,-1 1,1-1,-1 0,1 1,-1-1,1 1,0-1,-1 1,1-1,-1 1,0-1,1 1,-1-1,1 1,-1 0,0-1,0 1,1 0,-1-1,0 1,0 0,0-1,0 1,1 0,-1-1,0 1,0 0,-1 0,1-1,0 1,0 0,0-1,0 1,-1 0,1-1,0 1,0 0,-1-1,1 1,-1-1,1 1,0-1,-1 1,1 0,-1-1,43-35,-21 12,-17 16,0 1,1 1,0-1,0 0,1 1,0 0,0 1,0-1,0 1,1 0,-1 1,1-1,0 1,0 1,3-1,-6 4,-1 1,1-1,-1 1,0 0,1 1,-1-1,0 1,0-1,-1 1,1 0,0 0,-1 0,0 0,0 0,0 1,0-1,0 1,-1-1,1 1,-1 0,0-1,0 1,-1 0,1 0,-1 0,1 0,-1 0,-1 0,2 7,-1-1,-1 1,0-1,0 1,-1-1,-1 0,1 0,-2 0,1 0,-2 1,-5 8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15.69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243 282,'-1'-4,"0"1,-1-1,1 1,-1 0,0 0,0 0,0 0,0 0,-1 0,1 1,-1-1,0 1,1 0,-1-1,0 1,0 0,-1 1,1-1,0 1,-1-1,1 1,-1 0,1 0,-1 0,1 1,-1-1,1 1,-1 0,0 0,1 0,-1 1,0-1,1 1,-1 0,1 0,-1 0,1 0,0 1,-1-1,1 1,0 0,0 0,0 0,0 0,1 1,-1-1,0 1,0 1,0 0,0 1,0 0,0 0,1 0,0 0,0 1,0-1,1 0,0 1,0-1,0 1,0 0,1-1,0 1,0-1,1 1,0 0,0-1,0 1,0-1,1 1,0-1,0 0,0 0,1 0,0 0,0 0,0-1,0 1,1-1,0 0,0 0,0 0,0 0,1-1,0 1,28 20,68 62,-97-83,-1 1,0 0,-1 0,1 0,0 0,-1 1,0-1,0 1,-1-1,1 1,-1 0,0-1,0 1,0 0,-1 0,0 0,0 0,0 0,0 0,-1-1,0 1,0 0,0 0,-2 2,-2-1,0 0,0 0,-1 0,0-1,0 0,-1-1,1 1,-1-1,0 0,0-1,-1 1,1-2,-1 1,1-1,-1 0,0 0,0-1,1 0,-1-1,0 0,-5 0,-1 1,7 0,1 0,0 0,0 0,-1-1,1 0,0 0,0 0,-1-1,1 0,0 0,0-1,0 0,0 0,0 0,0-1,1 0,-4-2,8 3,0 1,0-1,1 0,-1 0,1 1,-1-1,1 0,0 0,0 0,0 0,0 1,0-1,0 0,0 0,1 0,-1 0,0 1,1-1,0 0,-1 0,1 1,0-1,0 1,0-1,0 1,0-1,1 1,-1-1,0 1,0 0,2-1,13-15</inkml:trace>
  <inkml:trace contextRef="#ctx0" brushRef="#br0" timeOffset="262.532">553 424,'-9'47,"-4"22,1 3,2-11</inkml:trace>
  <inkml:trace contextRef="#ctx0" brushRef="#br0" timeOffset="498.66">497 141</inkml:trace>
  <inkml:trace contextRef="#ctx0" brushRef="#br0" timeOffset="1013.618">695 734,'153'-304,"-153"304,0 1,0-1,0 0,0 1,0-1,0 0,1 1,-1-1,0 0,0 1,0-1,1 0,-1 1,0-1,0 0,0 0,1 1,-1-1,0 0,1 0,-1 0,0 1,1-1,-1 0,0 0,1 0,-1 0,0 0,1 0,-1 0,0 0,1 1,-1-1,0 0,1 0,-1-1,0 1,1 0,-1 0,0 0,1 0,-1 0,0 0,1 0,-1-1,0 1,1 0,-1 0,0 0,1-1,-1 1,0 0,0 0,1-1,-1 1,0 0,0-1,0 1,1 0,-1-1,2 39,-2-35,4 138,-3-139,0 0,0 0,0 0,0 0,0 0,0 0,0 0,1 0,-1 0,1 0,0-1,-1 1,1-1,0 1,0-1,0 0,0 0,0 0,0 0,0 0,0 0,0-1,1 1,-1 0,0-1,0 0,1 0,-1 0,0 0,1 0,-1 0,0 0,1-1,-1 1,0-1,1 0,72-44,-71 41,0-1,-1 1,1-1,-1 0,0 0,0 0,0-1,-1 1,1-1,-1 1,-1-1,1 0,-1 0,0 1,0-5,-3-8</inkml:trace>
  <inkml:trace contextRef="#ctx0" brushRef="#br0" timeOffset="1360.141">1373 84,'-20'48,"-5"21,-4 3,2-1,7-7,7-11,4-9,5-7,3-5,6-3,3-2,-1-1,0 0,2-4,0-1,3-4,5-6,-1-3</inkml:trace>
  <inkml:trace contextRef="#ctx0" brushRef="#br0" timeOffset="2230.937">1429 705,'20'-7,"-1"0,0-2,-1 0,0-1,0-1,-1 0,0-2,-1 0,-1 0,0-2,-1 0,0 0,-1-1,-1-1,-1 0,0-1,-1 0,-1-1,4-11,-13 29,1-1,-1 1,1 0,-1 0,1 0,-1-1,0 1,1 0,-1 0,0-1,0 1,0 0,0-1,0 1,0 0,0 0,0-1,-1 1,1 0,-1 0,1-1,-1 1,1 0,-1 0,1 0,-1 0,0 0,0 0,1 0,-1 0,0 0,0 0,0 0,0 0,0 1,0-1,-1 0,1 1,0-1,0 1,0-1,-1 1,1 0,0-1,0 1,-1 0,1 0,0 0,-1 0,1 0,0 0,0 0,-1 1,1-1,0 0,0 1,-1-1,1 1,0-1,0 1,0 0,0-1,0 1,0 0,0 0,-10 8,0 1,1 0,0 0,1 1,0 1,1 0,1 0,-1 0,2 1,0 0,0 0,1 1,-1 8,4-16,-1-2,1 1,0 0,0-1,1 1,-1 0,1 0,0 0,1 0,-1 0,1 0,0 0,0 0,0 0,1 0,0 0,0-1,0 1,1 0,-1 0,1 0,0-1,0 1,1-1,0 0,-1 0,1 0,1 0,-1 0,0 0,1-1,0 0,0 0,0 0,0 0,0 0,1-1,1 1,3 0,0-1,1 0,-1-1,0 1,1-2,-1 1,0-1,1-1,-1 0,0 0,1-1,-1 0,0 0,0-1,0-1,-1 1,1-1,-1-1,0 1,3-3,4-4,1 0,-1-1,-1 0,0-1,-1-1,0 0,-1-1,-1 0,6-11,-12 18,-2 4,0-1,1 0,-2 0,1 0,0 0,-1 0,0-1,-1 1,1-1,-1 1,0-1,0 1,-1-1,1 0,-1 1,0-2,-1 7,1-1,0 0,0 0,-1 0,1 1,0-1,-1 0,1 0,-1 1,1-1,-1 0,1 1,-1-1,0 1,1-1,-1 1,0-1,1 1,-1-1,0 1,0 0,1-1,-1 1,0 0,0-1,0 1,1 0,-1 0,0 0,0 0,0 0,0 0,1 0,-1 0,0 0,0 0,0 1,1-1,-1 0,0 1,0-1,1 0,-1 1,0-1,0 1,1-1,-1 1,0-1,1 1,-1-1,1 1,-1 0,1-1,-1 1,1 0,-36 34,33-31,-1 0,1 0,0 0,0 0,0 1,0-1,1 1,-1 0,1 0,1 0,-1 0,1 0,0 0,0 0,0 0,1 1,-1-1,1 0,1 0,-1 0,1 1,0-1,0 0,0 0,1 0,0 0,0 0,0 0,0-1,1 1,0-1,0 1,0-1,0 0,1 0,0-1,-1 1,1-1,1 0,-1 0,7 0,0-2,0 0,0 0,0-1,0 0,0-1,0 0,0-1,0 0,0-1,0 0,-1 0,1-1,-1-1,0 0,-1 0,1-1,-1 0,0-1,0 0,-1 0,0-1,0 0,-1 0,0-1,6-9,83-171,-83 151,-12 37,-1 1,0-1,0 0,0 1,0-1,0 0,0 1,0-1,0 1,0-1,0 0,0 1,0-1,-1 1,1-1,0 1,0-1,-1 0,1 1,0-1,-1 1,1-1,0 1,-1 0,1-1,-1 1,1-1,-1 1,1 0,-1-1,1 1,-1 0,1-1,-1 1,1 0,-1 0,1 0,-1-1,0 1,1 0,-1 0,1 0,-1 0,0 0,1 0,-1 0,1 0,-1 1,0-1,1 0,-1 0,1 0,-1 1,1-1,-1 0,0 0,1 1,-1-1,1 1,0-1,-1 0,1 1,-1-1,-8 7,1 1,0-1,0 1,0 1,1-1,0 1,1 1,0-1,0 1,1 0,1 0,-1 1,2-1,-1 1,1 0,1 0,0 0,1 0,0 0,1 1,0-1,0 0,2 8,-2-7,-1-1,2 1,-1-1,2 0,-1 0,2 1,-1-1,2 0,-1-1,1 1,1-1,0 0,0 0,1 0,4 5,3 1,-1-2</inkml:trace>
  <inkml:trace contextRef="#ctx0" brushRef="#br0" timeOffset="2513.967">2529 592,'-19'38,"-11"23,-1 6,5-5,8-7,5-8,7-8,3-15,7-11,3-14,1-5</inkml:trace>
  <inkml:trace contextRef="#ctx0" brushRef="#br0" timeOffset="2800.609">2445 677,'29'0,"18"-5,8-1,-3 0,-4 1,-5 1,-16 2,-12 1</inkml:trace>
  <inkml:trace contextRef="#ctx0" brushRef="#br0" timeOffset="3060.102">2472 875,'29'-5,"15"-2,3 1,0-4,-8 1</inkml:trace>
  <inkml:trace contextRef="#ctx0" brushRef="#br0" timeOffset="3626.124">3094 197,'3'6,"0"-1,-1 1,0-1,0 1,0 0,-1 0,1 0,-1 0,-1 0,1 0,-1 0,0 0,-1 0,0 0,0 0,0 0,0-1,-1 1,0 1,-63 170,-6 0,70-175,0 0,1-1,-1 1,0 0,1 0,-1-1,1 1,-1 0,1 0,0 0,0 0,0 0,0-1,0 1,0 0,0 0,1 0,-1 0,1-1,0 1,-1 0,1 0,0-1,0 1,0-1,0 1,0-1,0 1,0-1,1 1,-1-1,0 0,1 0,-1 0,1 0,0 0,-1 0,1 0,0 0,-1-1,1 1,0-1,0 1,0-1,-1 0,1 1,0-1,0 0,0 0,21 2,0-1,1-1,-1-1,0 0,0-2,0-1,0-1,-1-1,0-1,2-1,15-13,-26 10</inkml:trace>
  <inkml:trace contextRef="#ctx0" brushRef="#br0" timeOffset="3884.267">2868 508,'39'0,"31"-5,9-2,-5 1,-14-4,-13 1,-9 0,-12-1,-10 0</inkml:trace>
  <inkml:trace contextRef="#ctx0" brushRef="#br0" timeOffset="4245.276">3432 0,'72'132,"-37"-70,-3 1,-2 1,8 31,-32-73,0-1,-2 0,0 1,-1 0,-1 0,-2 0,0 0,-1 0,-1 0,-1 0,-1 0,-1-1,-1 0,0 0,-2 0,-1-1,0 0,-1 0,-2-1,-12 17,12-23,-1 0,0-1,0 0,-1-1,-1-1,0 0,0-1,-1-1,0 0,-1-1,1-1,-1-1,0 0,-1-1,-1 0,-5-1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4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1807,'2'1,"0"1,0-1,-1 1,1-1,0 1,-1 0,1 0,-1-1,1 1,-1 0,0 0,0 1,0-1,0 0,0 0,0 0,-1 1,1-1,-1 0,1 1,-1-1,0 0,0 1,0-1,-1 1,2 0,30 236,-32 710,-15-864,11-78</inkml:trace>
  <inkml:trace contextRef="#ctx0" brushRef="#br0" timeOffset="1873.508">702 1892,'0'0,"1"0,-1 0,1 0,-1-1,1 1,-1 0,1-1,-1 1,1 0,-1-1,0 1,1-1,-1 1,0-1,1 1,-1 0,0-1,1 1,-1-1,0 0,0 1,0-1,0 1,0-1,1 1,-1-1,0 1,0-1,0 1,0-1,-1 0,1 1,0-1,0 1,0-1,0 1,0-1,-1 1,1-1,0 1,0-1,-1 1,1-1,0 1,-1 0,1-1,-1 1,1-1,-1 1,1 0,0-1,-1 1,1 0,-1 0,1-1,-1 1,0 0,53-5,-52 5,712 1,-611-12,-99 11,0 0,-1 0,1 0,0 0,-1 0,1 1,0-1,-1 0,1 1,0-1,-1 1,1-1,-1 1,1 0,-1 0,0 0,1 0,-1 0,0 0,1 0,-1 0,0 0,0 1,0-1,0 0,0 1,0-1,-1 1,1-1,0 1,-1-1,1 1,-1-1,1 1,-1 0,0-1,0 1,0 0,0-1,0 1,0 0,-2 74,2-76,-31 198,31 281,26-303,4-35,-40-12,5-105,6-23,-1 1,0-1,0 1,0-1,0 1,0-1,0 1,0-1,0 1,-1-1,1 1,-1-1,1 1,-1-1,0 1,1-1,-1 0,0 1,0-1,0 0,0 0,0 1,0-1,0 0,0 0,-1 0,1-1,0 1,0 0,-1 0,1-1,-1 1,1-1,-1 1,1-1,-1 1,1-1,-1 0,1 0,-1 0,1 0,-1 0,1 0,-1 0,1-1,-1 1,0 0,-221-28,-32 28,-55-57,118 53,174-2</inkml:trace>
  <inkml:trace contextRef="#ctx0" brushRef="#br0" timeOffset="4887.091">1040 904,'0'624,"-25"-481,9-58,20-80,-1-13</inkml:trace>
  <inkml:trace contextRef="#ctx0" brushRef="#br0" timeOffset="5582.611">1040 848,'-22'22,"-8"10,-1-2,-2-2,0-1,-21 12,8-1,91-26,187-15,-62-23,-66 1,-104 24,1 0,-1 1,0-1,0 0,0 0,0 1,0-1,0 0,0 0,0 0,0 1,0-1,0 0,-1 0,1 1,0-1,0 0,-1 0,1 1,-1-1,1 0,0 1,-1-1,1 1,-1-1,0 1,1-1,-1 0,1 1,-1 0,0-1,1 1,-1-1,0 1,1 0,-1 0,0-1,0 1,0 0,1 0,-1 0,0 0,0 0,1 0,-1 0,0 0,0 0,0 0,1 0,-1 1,-158-50,142 40,-1-1,1-1,1-1,0 0,0-1,2-1,-1-1,4 2</inkml:trace>
  <inkml:trace contextRef="#ctx0" brushRef="#br0" timeOffset="6302.241">1662 86,'0'0,"0"1,0-1,0 1,0-1,0 1,0-1,0 1,0-1,0 1,0-1,0 1,0-1,-1 1,1-1,0 1,0-1,0 1,-1-1,1 1,0-1,-1 0,1 1,0-1,-1 1,1-1,-1 0,1 1,-1-1,1 0,0 0,-1 1,1-1,-1 0,1 0,-1 0,1 0,-1 0,0 1,1-1,-1 0,1 0,-1 0,1 0,-1-1,1 1,-1 0,1 0,-1 0,1 0,-1 0,1-1,-1 1,1 0,-1 0,1-1,0 1,-1 0,1-1,-1 1,1 0,0-1,-1 1,1-1,0 0,-9 166,11-112,26 163,-27-197,-1 0,0 0,-2 0,0 0,-1 0,-1 0,-1-1,-1 1,0-19,4-11</inkml:trace>
  <inkml:trace contextRef="#ctx0" brushRef="#br0" timeOffset="6589.118">1549 114,'28'-9,"20"-9,6-1,-1 3,-5 4,-6 0,-5 1,-4 3,-3 2,-2 3,-5 7,-7 7,-11 1,-6 0</inkml:trace>
  <inkml:trace contextRef="#ctx0" brushRef="#br0" timeOffset="6837.472">1577 452,'38'-9,"27"-9,8 0,-4 2,-14-1,-11 3,-14 3</inkml:trace>
  <inkml:trace contextRef="#ctx0" brushRef="#br0" timeOffset="7333.96">2170 481,'-193'120,"192"-120,0 1,0-1,0 0,0 1,0-1,1 1,-1 0,0-1,0 1,0 0,0-1,1 1,-1 0,0 0,1 0,-1 0,1 0,-1-1,1 1,-1 0,1 0,0 0,-1 0,1 1,0-1,0 0,0 0,0 0,0 0,0 0,0 0,0 0,0 0,0 0,1 0,-1 0,0 0,1 0,-1 0,1 0,-1 0,1 0,-1 0,1 0,0-1,-1 1,1 0,0 0,0-1,-1 1,1 0,0-1,0 1,0-1,1 1,57 19,24 16,-81-34,1 0,-1 1,0-1,-1 1,1-1,0 1,-1 0,0 0,1 0,-1 0,0 0,-1 0,1 0,0 0,-1 0,0 0,1 0,-1 0,-1 0,1 1,0-1,-1 0,1 0,-1 0,0 0,0 0,0 0,-1 0,1-1,-1 1,1 0,-1-1,0 1,0-1,-1 1,-2 4,0-1,0 0,-1-1,0 1,0-1,0 0,0 0,-1-1,0 0,0 0,0-1,-1 0,-5 2,-56-9,51-3</inkml:trace>
  <inkml:trace contextRef="#ctx0" brushRef="#br0" timeOffset="11307.305">786 3162,'18'56,"-12"-13,-1 0,-1 0,-3 0,-4 40,1 3,2 551,-17-675,13 23,0 0,-1 0,-1 0,0 1,-1 0,-1 0,0 0,0 1,-1 1,-1-1,-1 2,1-1,-2 1,1 1,-1 0,-1 1,-5-3,-91-47,58 37,77 12,232-18,-179 15,-62 9,0 0,0 1,1 1,-1 1,1 0,-1 2,1-1,-1 2,1 1,11 3,43 26,-71-32,1 1,-1 0,1 0,-1 0,0 0,1 1,-1-1,0 0,0 1,0-1,0 0,0 1,0-1,0 1,0-1,-1 1,1 0,-1-1,1 1,-1 0,0-1,1 1,-1 0,0 0,0-1,0 1,-1 0,1 0,0-1,-1 1,1 0,-1-1,1 1,-1-1,0 1,1 0,-1-1,0 0,0 1,0-1,0 1,-1-1,-8 10,-2 0,1-1,-1 0,-1 0,0-2,0 1,-1-2,-10 5,-51 32,-83 64,139-97</inkml:trace>
  <inkml:trace contextRef="#ctx0" brushRef="#br0" timeOffset="15408.943">25 4403,'-14'85,"3"28,13-104,30 106,-30-111,-1-1,1 0,0 0,0 0,0-1,0 1,1 0,-1-1,1 0,0 1,-1-1,1 0,0 0,0-1,0 1,0-1,1 1,-1-1,0 0,1 0,-1 0,1-1,-1 1,1-1,-1 0,1 0,-1 0,1 0,-1-1,0 0,1 1,-1-1,8-5,0 1,0-2,-1 1,0-1,0-1,-1 0,0 0,-1-1,1 0,-2 0,1-1,-1 0,-1-1,0 1,0-1,3-11,1 4,34-78,-37 133,9 80,-14-113,0 0,-1 0,1-1,1 1,-1-1,0 0,1 0,0 0,0 0,0 0,0 0,0-1,0 1,1-1,-1 0,1 0,-1 0,1-1,0 1,0-1,0 0,0 0,0 0,0 0,0-1,0 0,0 0,1 0,4-2,0-1,0 1,-1-2,1 1,-1-1,1-1,-1 1,0-2,-1 1,0-1,1 0,-2 0,1-1,-1 0,0 0,0 0,-1-1,0 0,-1 0,1 0,-1-1,-1 1,0-1,0 0,-1 0,0 0,0-1,-1 1,0-4,-5-58,-2 59</inkml:trace>
  <inkml:trace contextRef="#ctx0" brushRef="#br0" timeOffset="20385.033">1520 3191,'0'791,"-27"-633,3-193,14 21,0-1,-1 1,-1 0,0 1,-1 1,0 0,-1 1,0 0,-1 1,0 0,-1 2,-4-2,18 9,0 1,0 0,0-1,0 1,1-1,-1 1,0-1,0 0,0 0,1 0,-1 0,0 0,1 0,-1 0,1-1,-1 1,1-1,0 1,0-1,-1 1,1-1,0 0,0 1,1-1,-1 0,0 0,1 0,-1 0,1 0,-1 0,1 0,0 0,0 0,0 0,0 0,0 1,0-1,1 0,-1 0,1 0,-1 0,1 0,0 0,-1 0,1 1,0-1,0 0,0 1,1-1,-1 0,0 1,1 0,-1-1,1 1,133-43,124 28,-101-10,-157 27,0 0,-1 0,1 0,0 0,-1 0,1 0,-1 0,0 0,1 0,-1 0,0 0,1 1,-1-1,0 0,0 0,0 0,0 0,0 0,0 1,-1-1,1 0,0 0,-1 0,1 0,0 0,-1 0,0 0,1 0,-1 0,1 0,-1 0,0 0,0 0,1 0,-1-1,0 1,0 0,0 0,0-1,0 1,0-1,0 1,0-1,0 1,0-1,-1 0,1 0,0 1,-1 1,-207 156,136-109,-8 15,66-53</inkml:trace>
  <inkml:trace contextRef="#ctx0" brushRef="#br0" timeOffset="20891.038">1463 4545,'-4'-9,"-2"1,4 7,4 8,0 8,1 6,-1 5,0 2,-1 1,0 1,-1 0,0-1,-5 0,-1 0,0 0,1-1,1-9,2-8</inkml:trace>
  <inkml:trace contextRef="#ctx0" brushRef="#br0" timeOffset="21260.673">1323 4545,'16'-18,"1"1,1 1,1 0,1 2,-1 0,2 1,0 1,1 1,6-2,-19 8,0 0,0 1,0 1,0-1,1 2,-1-1,1 1,0 0,0 1,-1 1,1-1,0 1,0 1,0 0,0 0,-1 1,1 0,-1 1,1 0,-1 1,0 0,0 0,0 1,-1 0,5 3,-11-5,0 0,1-1,-2 1,1 0,0 0,-1 0,1 1,-1-1,0 0,0 1,0-1,0 0,-1 1,1-1,-1 1,0-1,0 1,0-1,-1 1,1-1,-1 1,0-1,0 0,0 1,0-1,-1 0,1 0,-1 0,0 0,0 0,0 0,0 0,0 0,-3 1,-95 79,-8-46,67-32,27-9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0,-15 0,-11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29,'43'-5,"20"-1,3 0,-5 1,-7 2,-9 0,-12 2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30,'-312'0,"172"31,138-31,0 0,1 0,-1 1,0-1,1 1,-1-1,1 1,-1 0,1 0,-1-1,1 1,-1 0,1 0,0 0,-1 1,1-1,0 0,0 0,0 1,0-1,0 1,0-1,0 1,1-1,-1 1,1 0,-1-1,1 1,-1-1,1 1,0 0,0 0,0-1,0 1,0 0,0-1,0 1,0 0,1-1,-1 1,1 0,-1-1,1 1,0 0,0-1,-1 0,1 1,0-1,0 1,1-1,-1 0,0 0,1 1,15 10,1-1,1-1,0 0,0-1,1-1,0-1,0-1,1-1,20 3,-6 0,-34-8,0-1,0 1,0 0,0 0,0 0,0 0,0 0,1 0,-1 0,0 0,0 0,0 1,0-1,0 0,0 1,0-1,0 1,0-1,0 1,0-1,0 1,0 0,-1-1,1 1,0 0,0 0,-1 0,1 0,0 0,-1-1,1 1,-1 0,1 0,-1 0,0 0,1 1,-1-1,0 0,0 0,1 0,-1 0,0 0,0 0,0 0,-1 0,1 0,0 1,0-1,0 0,-1 0,1 0,-1 0,1 0,-1 0,1 0,-1 0,0-1,1 1,-1 0,0 0,0 0,-10 8,0-1,-1 0,-1 0,1-1,-1-1,0 0,-1-1,-5 1,-26 12,-152 88,191-104,0 1,1-1,0 1,0 1,0-1,0 1,0 0,1 0,-1 0,1 1,0-1,1 1,-1 0,1 0,0 0,0 1,0-1,1 1,0 0,0 0,0-1,1 1,0 0,0 0,1 0,-1 1,2 4,-1-7,0 0,1-1,0 1,0 0,0-1,0 1,0-1,1 1,0-1,0 0,0 1,0-1,0 0,0 0,1-1,0 1,-1 0,1-1,0 0,0 1,0-1,1 0,-1-1,0 1,1 0,-1-1,1 0,-1 0,1 0,1 0,117 7,-108-8,15-3,-1 0,1-2,-1-2,0 0,20-9,-25 8</inkml:trace>
  <inkml:trace contextRef="#ctx0" brushRef="#br0" timeOffset="436.246">962 30,'-49'129,"40"-104,1 1,2 1,0-1,2 1,1 0,1 1,2-1,0 0,1-14,-2 0,0 0,0 0,-1-1,0 1,-1 0,-1-1,0 0,-4 8,8-20,0 1,0-1,0 1,0-1,0 1,0-1,0 1,-1-1,1 1,0-1,0 1,0-1,-1 0,1 1,0-1,-1 1,1-1,0 0,-1 1,1-1,0 1,-1-1,1 0,-1 0,1 1,-1-1,1 0,-1 0,1 0,0 1,-1-1,1 0,-1 0,0 0,1 0,-1 0,1 0,-1 0,1 0,-1 0,1 0,-1 0,1 0,-1-1,1 1,-1 0,1 0,0 0,-1-1,1 1,-1 0,1-1,-1 1,1 0,0-1,-1 1,1 0,0-1,-1 1,1-1,0 1,0-1,-1 1,1 0,0-1,0 1,0-1,0 1,0-1,-5-14</inkml:trace>
  <inkml:trace contextRef="#ctx0" brushRef="#br0" timeOffset="717.481">849 1,'28'5,"20"1,7 0,-2-1,-5-6,-6-3,-5-1,-5 0,-6 7,-14 2,-13 5,-7 2</inkml:trace>
  <inkml:trace contextRef="#ctx0" brushRef="#br0" timeOffset="970.681">821 368,'33'0,"22"-5,5-1,-2 0,-7 1,-12 2</inkml:trace>
  <inkml:trace contextRef="#ctx0" brushRef="#br0" timeOffset="2101.653">1244 481,'-6'17,"0"1,1 0,1 0,1 0,0 1,1-1,1 1,1 0,2 11,-3-29,1 1,0 0,-1-1,1 1,0 0,0 0,0-1,1 1,-1 0,0-1,1 1,-1 0,1-1,-1 1,1 0,0-1,0 1,-1-1,1 1,0-1,1 0,-1 1,0-1,0 0,0 0,1 0,-1 0,1 0,-1 0,1 0,-1 0,1 0,-1-1,1 1,0-1,-1 1,1-1,0 0,-1 0,1 1,0-1,0 0,-1-1,1 1,0 0,-1 0,1-1,0 1,-1-1,1 1,0-1,-1 0,2 0,12-11,0 0,0-1,-2-1,1 0,-2-1,0 0,0-1,4-10,6-6,-21 31,-1 0,0 0,0 0,0 1,1-1,-1 0,0 0,1 0,-1 1,1-1,-1 0,1 1,-1-1,1 0,-1 1,1-1,0 0,-1 1,1-1,0 1,-1-1,1 1,0 0,0-1,0 1,-1 0,1-1,0 1,0 0,0 0,0 0,0 0,-1 0,1 0,0 0,0 0,0 0,0 0,0 0,-1 1,1-1,0 0,0 1,0-1,-1 0,1 1,0-1,0 1,-1-1,1 1,-1 0,1-1,0 1,-1 0,1-1,-1 1,1 0,-1 0,0-1,1 1,-1 0,0 0,1 0,-1-1,0 1,0 0,0 0,0 0,0 0,10 63,-12 198,2-253,-1-1,0 1,0-1,-1 1,0-1,0 0,-1 0,0 0,-1 0,0-1,0 1,-1-1,1 0,-1 0,-1 0,0-1,0 0,0 0,0-1,-1 1,0-1,0-1,-1 1,1-1,-1-1,0 1,0-1,0-1,-2 1,7-2,1 0,-1-1,1 1,-1-1,1 1,-1-1,0 0,1 0,-1 0,1 0,-1-1,0 1,1-1,-1 0,1 1,-1-1,1 0,0 0,-1-1,1 1,0 0,0-1,0 1,0-1,0 0,0 0,0 0,1 0,-1 0,1 0,-1 0,1 0,0-1,0 1,0-1,0 1,0 0,1-1,-1 0,1 1,-1-1,1 1,0-1,0 1,0-1,0 0,1 1,-1-1,1-1,2-12,0 0,1 0,1 0,0 0,2 1,-1 0,2 0,0 0,0 1,2 0,0 1,0 0,1 1,3-2,18-27,-13 19,-3 5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12,'-25'190,"-30"45,40-201,17-64,10-17,2 1,2 0,2 1,2 1,2 1,20-29,-42 70,1 0,0-1,-1 1,1 0,0 0,0 0,0-1,0 1,1 0,-1 0,0 1,1-1,0 0,-1 0,1 1,0-1,0 1,0-1,0 1,0 0,0 0,0 0,0 0,1 0,-1 0,0 1,1-1,-1 1,0-1,1 1,-1 0,1 0,-1 0,0 0,1 1,-1-1,0 1,1-1,-1 1,0 0,1 0,-1 0,0 0,0 0,0 0,0 1,0 0,3 5,0 1,-1 0,0 0,0 0,-1 0,0 1,0-1,-1 1,-1 0,1 0,-1 8,5 18,-2-11,18 45,6-87,16-48,106-132,-150 197,0 0,1 0,-1 0,1 0,-1 0,1 0,-1 0,1 1,0-1,-1 0,1 0,0 0,0 1,-1-1,1 0,0 1,0-1,0 1,0-1,0 1,0-1,0 1,0 0,0-1,0 1,0 0,0 0,0 0,0 0,0 0,0 0,0 0,1 0,-1 0,0 1,0-1,0 0,0 1,0-1,0 0,0 1,-1 0,1-1,0 1,0-1,0 1,0 0,-1 0,1-1,0 1,-1 0,1 0,0 0,-1 0,1 0,-1 0,8 246,-6-242,-1 1,1-1,-1 1,-1 0,1 0,-1-1,0 1,-1 0,1 0,-1-1,0 1,0 0,-1-1,-1 3,-5 7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9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1 325,'39'-76,"-24"45,1 1,1 0,1 2,2 0,15-17,-35 44,1-1,-1 1,1 0,-1-1,1 1,0-1,0 1,-1 0,1 0,0-1,0 1,0 0,1 0,-1 0,0 0,0 0,0 1,1-1,-1 0,0 0,1 1,-1-1,1 1,-1-1,1 1,-1 0,1-1,-1 1,1 0,-1 0,1 0,-1 0,1 0,-1 1,1-1,-1 0,1 1,-1-1,1 1,-1-1,0 1,1 0,-1 0,0 0,1-1,-1 1,0 0,0 0,0 1,0-1,0 0,0 0,0 0,-1 1,1-1,0 0,-1 1,1-1,0 1,-1 1,3 12,-3-12,-1-1,1 1,0-1,0 1,0-1,1 1,-1-1,1 1,-1-1,1 1,0-1,0 1,0-1,0 0,0 0,0 0,1 1,-1-1,1 0,-1-1,1 1,0 0,0 0,0-1,0 1,0-1,0 0,1 1,-1-1,0 0,0 0,1 0,-1-1,1 1,-1-1,1 1,-1-1,8-3,0 0,0 0,-1-1,1-1,-1 0,0 0,-1 0,1-1,-1-1,0 1,-1-1,3-3,8-6,63-37,-80 52,0 1,0 0,0-1,0 1,0 0,0 0,0-1,0 1,1 0,-1 0,0 0,0 0,0 0,0 1,0-1,0 0,0 0,0 1,0-1,0 1,0-1,0 1,0-1,0 1,0-1,-1 1,1 0,0-1,0 1,-1 0,1 0,0 0,-1 0,1 0,-1 0,1-1,-1 1,1 0,-1 0,0 1,1-1,-1 0,0 0,0 0,0 0,0 1,4 57,-4-51,0 10,-1-11,0 1,1 0,0-1,1 1,0 0,0-1,0 1,1-1,0 1,1-1,0 0,0 0,1 3,7 3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0,'-9'16,"-4"2,1 1,0 0,2 1,0 1,2 0,0 0,1 0,1 1,1 0,1 0,0 18,3-37,1 0,-1-1,1 1,0 0,0 0,0 0,1-1,-1 1,1 0,-1 0,1-1,0 1,0 0,0-1,0 1,1-1,-1 1,1-1,-1 0,1 0,0 0,0 0,0 0,0 0,0 0,0 0,1-1,-1 1,1-1,-1 0,1 0,-1 0,1 0,0 0,-1 0,1-1,0 1,0-1,-1 0,1 0,1 0,10-6,1-1,-1-1,-1 0,0-1,0 0,0-1,-1-1,-1 1,0-2,0 0,-1 0,-1-1,0 0,4-9,20-23,21-14,-53 58,0 1,-1-1,1 1,0 0,-1-1,1 1,0 0,0 0,-1 0,1-1,0 1,0 0,-1 0,1 0,0 0,0 0,-1 0,1 0,0 1,0-1,-1 0,1 0,0 1,0-1,-1 0,1 1,0-1,-1 0,1 1,-1-1,1 1,0-1,-1 1,1 0,-1-1,1 1,-1-1,0 1,1 0,-1 0,0-1,1 1,-1 0,0-1,0 1,0 0,1 0,-1-1,0 1,0 0,0 0,0 0,4 47,-4-44,24 232,-24 101,1-327,-1 0,0 0,0 0,-1 0,0 0,-1 0,0 0,0 0,-1 0,0-1,-1 1,0-1,-1 0,0 0,0-1,-1 1,0-1,0 0,-1-1,0 1,0-2,-1 1,0-1,0 0,-1 0,1-1,-1 0,0-1,-1 0,1 0,-7 1,10-3,1-1,-1 0,0 0,0 0,0-1,0 0,0 0,1 0,-1-1,0 0,0 0,0 0,1-1,-1 0,1 0,-1 0,1-1,0 1,0-1,0-1,0 1,0-1,1 0,0 0,0 0,0 0,0-1,0 0,1 0,0 0,0 0,1 0,-1-1,0-2,0-12,0 0,1-1,2 1,0 0,1-1,1 1,1 0,1-2,3-8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1,'0'5,"5"1,1-5,0 3,-1 4,-2 7,0 0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1,'-10'9,"-3"9,6 0,3-7,8-5,8-4,1-7,-5 2,-10 1,-4 7,-6 1,0 5,1 1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7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0 197,'6'4,"0"0,-1-1,2 0,-1 0,0 0,1-1,-1 0,1 0,-1-1,1 0,0 0,0 0,0-1,0 0,35 5,23 5,2-2,-1-4,1-2,6-4,-51 2,-10 0</inkml:trace>
  <inkml:trace contextRef="#ctx0" brushRef="#br0" timeOffset="300.022">0 395,'29'5,"28"1,11 0,1-5,-4-4,-5-1,-8 0,-7 1,-7 0,-5 2,-3 0,-3 1,-4 0</inkml:trace>
  <inkml:trace contextRef="#ctx0" brushRef="#br0" timeOffset="833.206">339 0,'16'13,"0"-1,1 0,1-2,-1 0,2-1,-1 0,1-2,0 0,5 0,50 21,-66-27,-1 1,0 0,0 0,0 1,0 0,-1 0,1 1,-1 0,0 0,0 0,0 1,0 0,-1 0,0 0,0 0,0 1,-1 0,1 0,-2 1,1-1,-1 1,0 0,0-1,0 1,-1 1,-1-1,1 0,-1 0,0 6,-3-3,-1-1,-1 0,0 1,0-1,-1-1,0 1,0-1,-1 1,0-2,-1 1,0-1,0 0,0 0,-1-1,0 0,0 0,0-1,-1 0,-6 3,-27 21,-175 109,204-128,6-3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9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0,'-11'173,"-44"135,17-154,17-75,19-75,3-4</inkml:trace>
  <inkml:trace contextRef="#ctx0" brushRef="#br0" timeOffset="481.378">437 85,'-250'172,"247"-171,0 0,0 1,0 0,1-1,-1 1,0 0,1 0,0 1,-1-1,1 0,0 1,0 0,0-1,0 1,1 0,-1 0,1 0,0 0,0 0,0 0,0 0,0 0,1 1,-1-1,1 0,0 0,0 1,0-1,1 0,-1 0,1 1,-1-1,1 0,0 0,0 0,1 0,-1 0,1 0,-1 0,1-1,0 1,0 0,1 0,235 181,-210-153,-19-24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0,-7 4,-13 3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3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0,'-14'14,"0"0,1 2,1-1,1 1,0 1,1 0,0 1,2 0,0 0,1 1,1-1,0 2,2-1,0 1,1-1,1 5,0 12,1 0,2 0,2 1,1-1,7 29,-7-50,0 0,1-1,0 1,1-1,1-1,0 1,1-1,0 0,1-1,0 0,1 0,1-1,0 0,0-1,2 0,35 15,-29-23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4,'0'0,"0"0,1-1,-1 1,1-1,-1 1,1 0,-1 0,1-1,-1 1,1 0,-1 0,1 0,-1-1,1 1,0 0,-1 0,1 0,-1 0,1 0,-1 0,1 0,0 0,-1 0,1 1,-1-1,1 0,-1 0,1 0,-1 1,1-1,-1 0,1 1,-1-1,1 0,-1 1,1-1,-1 0,0 1,1-1,-1 1,0-1,1 1,-1-1,0 1,0-1,1 1,-1-1,0 1,0-1,0 1,0 0,0-1,0 1,0-1,0 1,0-1,0 1,0 0,0 0,6 39,-6-39,-1 28,-1-1,-2 1,0-1,-2 0,-1 0,-1 0,-11 22,-11 44,24-77,5-15,0-1,-1 1,1-1,0 1,1-1,-1 1,0-1,0 1,1 0,-1-1,1 1,-1 0,1 0,0 0,-1-1,1 1,0 0,1 0,-1 0,0-1,0 1,1 0,-1 0,1-1,-1 1,1 0,0-1,0 1,-1 0,1-1,0 1,1-1,-1 0,0 1,0-1,1 0,-1 0,0 0,1 1,0-1,14 2,0-1,0 0,0-2,0 0,0 0,0-2,0 0,0 0,0-2,3-1,-1 3,-4 3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0 424,'5'0,"11"0,8 0,4 0,3 0,0-4,0-3,0 1,-6 2</inkml:trace>
  <inkml:trace contextRef="#ctx0" brushRef="#br0" timeOffset="467.069">537 114,'-80'218,"52"-154,18-44,0 1,2 0,0 0,1 1,1 0,2 0,0 0,1 1,0 10,3-30,0-1,0 0,1 1,-1-1,0 0,1 0,0 0,-1 1,1-1,0 0,0 0,0 0,0 0,0 0,1 0,-1-1,1 1,-1 0,1-1,-1 1,1-1,0 1,0-1,0 0,0 0,0 0,0 0,0 0,0 0,0-1,1 1,-1-1,0 1,0-1,1 0,-1 0,0 0,1 0,92-17,-75 11,23-9,-25 8</inkml:trace>
  <inkml:trace contextRef="#ctx0" brushRef="#br0" timeOffset="785.006">763 538,'-3'13,"1"-8,0 1,0 0,0-1,1 1,0 0,0 0,1 0,-1 0,1 0,1 0,-1 0,1 0,0 0,0-1,1 1,-1 0,2-1,-1 1,0-1,1 1,3 4,0-9,-1 0,1 0,0-1,0 1,0-1,-1-1,1 1,0-1,0 0,-1 0,1 0,0-1,-1 0,1 0,-1-1,0 1,0-1,0 0,0-1,-1 1,1-1,-1 0,0 0,0 0,1-1,-1 2,-1 1,1-1,-1 0,1 0,-1 0,0 0,0-1,0 1,-1-1,1 1,-1-1,0 0,0 0,0 0,0-1,-1 1,0 0,0 0,0-1,0 1,-1-1,0 1,1-1,-2 1,1-1,0 1,-1-1,0 1,0 0,0-1,-1 1,0 0,1 0,-2 0,-2 2,-1 0,0 0,0 1,0-1,0 2,0-1,0 1,0 0,-1 0,1 0,0 1,0 0,0 0,0 1,0-1,0 1,1 1,-1-1,1 1,-1 0,1 0,0 1,0-1,-3 4,-12 8</inkml:trace>
  <inkml:trace contextRef="#ctx0" brushRef="#br0" timeOffset="1197.809">1017 1,'15'8,"0"0,0 1,-1 0,0 1,0 1,-1 1,-1-1,0 2,0 0,-1 0,-1 1,-1 0,0 1,0 0,-2 1,0-1,0 2,-2-1,0 0,-1 1,0 0,-1 1,0 7,0 0,-2 0,0-1,-2 1,-1 0,0 0,-2-1,-1 1,-1-1,-1 0,-2-1,0 0,-3 5,-3-10,0-1,-1 0,0-1,-2-1,0-1,0 0,-2-2,1 0,-22 9,32-15,-16 8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1 226,'19'0,"16"0,7 0,1 0,-2 0,-4 0,-2 0,-3 0,-7-5,-12-1,-9 0</inkml:trace>
  <inkml:trace contextRef="#ctx0" brushRef="#br0" timeOffset="278.844">198 1,'-5'33,"-1"22,0 5,1-3,-3-5,-1-8,2-6,1-4,3-4,1-2,1-1,1-5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2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0,'-4'3,"-1"-1,0 1,1 0,0 0,-1 1,1-1,0 1,1 0,-1 0,1 0,0 0,0 1,0-1,0 1,1 0,0 0,0 0,0 0,0 0,0 5,-1-1,-95 320,-38 216,128-496,7-29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20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159 851,'-14'9,"1"0,0 1,0 1,1 0,1 0,-1 1,2 1,0 0,0 0,1 1,1 0,1 0,-6 15,12-28,1 0,-1 0,1 0,0 0,-1 0,1 0,0 0,0 1,0-1,0 0,0 0,0 0,0 0,0 0,0 0,1 0,-1 0,0 0,1 0,-1 0,1 0,-1 0,1 0,-1 0,1 0,0 0,-1 0,1-1,0 1,0 0,0 0,0-1,-1 1,1-1,0 1,0-1,0 1,0-1,0 1,1-1,-1 0,0 0,0 1,0-1,0 0,0 0,0 0,0 0,0 0,0-1,0 1,1 0,58-18,88-76,-144 90,-3 3,-1 0,1-1,0 1,0 0,0 0,0 0,0 0,0 0,0 0,0 1,0-1,0 0,0 0,1 1,-1-1,0 1,0-1,1 1,-1-1,1 1,-1 0,0 0,1-1,-1 1,0 0,1 1,-1-1,1 0,-1 0,0 0,1 1,-1-1,0 1,1-1,-1 1,0 0,0-1,1 1,-1 0,0 0,0 0,0 0,16 32,32 33,-42-62,1 0,-1 0,1 0,0-1,0-1,0 1,0-1,1 0,-1-1,1 0,-1 0,1-1,-1 0,1-1,-1 0,1 0,-1 0,0-1,0-1,0 1,0-2,2 0,11-5,0-1,0-1,-1-1,-1 0,0-2,0 0,10-12,-8 0,-1 0,-1-2,-1 0,-2-1,0-1,-3 0,0-1,-2-1,-1 0,-2 0,-1-1,2-22,-3 19,-1 0,-1-1,-3 1,0-1,-3 0,-1 1,-1-1,-2 1,-2 0,-1 0,-2 1,-3-3,13 35,0-1,0 1,0-1,-1 1,0 0,1 0,-1 0,0 0,0 0,-1 0,1 1,0-1,-1 0,0 1,0 0,1 0,-1 0,-1 0,1 0,0 1,0-1,0 1,-1 0,1 0,-1 0,1 1,-1-1,1 1,-1-1,0 1,1 0,-1 1,1-1,-1 1,1-1,-1 1,1 0,-1 1,1-1,0 0,0 1,0 0,-1 0,-5 9,1 1,-1-1,2 2,0-1,0 1,2 0,-1 1,2-1,0 1,0 0,1 0,1 0,0 1,1-1,1 0,0 1,1-1,0 0,2 6,-2 7,2 25,2 0,3 0,2-1,2 0,2-1,2-1,3 0,1-1,3-1,8 9,-22-39,2 0,1 0,0-1,1-1,0 0,1-1,1 0,0-1,12 7,-25-18,-1-1,0 0,1 0,-1 0,1 0,-1 0,1-1,-1 1,1 0,0-1,-1 1,1-1,0 1,-1-1,1 0,0 0,0 0,-1 0,1 0,0 0,0 0,-1-1,1 1,0 0,0-1,-1 0,1 1,-1-1,1 0,-1 0,1 0,-1 0,1 0,-1 0,0 0,1-1,-1 1,0 0,0-1,0 1,0-1,0 1,-1-1,1 1,0-1,-1 0,1 1,-1-1,1 0,-1 0,0 1,0-1,0 0,0 0,0 1,3-21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1 449,'14'0,"15"0,6 0,3 0,0 0,-3 0,-1 0,-3 0,-5-5,-4-1,-5-5,-5 0</inkml:trace>
  <inkml:trace contextRef="#ctx0" brushRef="#br0" timeOffset="256.044">85 252,'-5'38,"-2"23,1 5,1-3,2-8,0-14</inkml:trace>
  <inkml:trace contextRef="#ctx0" brushRef="#br0" timeOffset="1488.492">536 111,'-11'17,"6"2,0 0,1 0,1 0,1 1,1-1,0 1,2-1,2 18,-2-15,1 0,1 0,1-1,0 1,2-1,1 1,0-2,2 1,0-1,2 1,-9-18,1 0,-1 0,1 0,-1 0,1 0,0-1,0 1,0-1,0 0,0 0,1 0,-1 0,0-1,1 1,0-1,-1 0,1 0,0 0,-1-1,1 1,0-1,0 0,0 0,-1 0,1 0,0-1,0 0,-1 0,1 0,0 0,-1 0,4-2,1-1,0 0,-1 0,1-1,-1 1,0-2,0 1,-1-1,1 0,-1-1,-1 1,1-1,-1 0,4-8,52-96,-59 111,0-1,1 1,-1 0,0 0,1 0,-1 1,0-1,1 0,-1 1,0-1,1 1,-1 0,0 0,0 0,0 0,0 0,0 0,0 1,0-1,0 1,0-1,-1 1,1 0,0 0,-1-1,0 1,1 0,-1 0,0 1,0-1,0 0,0 0,-1 0,1 1,-1-1,1 0,-1 3,5 4,-2-3,0 0,1 0,-1-1,1 0,0 0,0 0,1 0,-1 0,1-1,0 0,0 0,1 0,-1-1,1 1,0-2,0 1,0 0,0-1,0 0,0-1,1 1,-1-1,1 0,-1-1,1 0,-1 0,1 0,-1-1,1 0,-1 0,0 0,1-1,-1 0,0 0,0-1,0 0,0 0,-1 0,1-1,-1 1,0-2,0 1,0 0,-1-1,4-3,0-6,-1 0,0 0,-1-1,-1 0,0 0,-1-1,-1 1,0-1,-1 1,-1-1,0 0,-1-4,27-207,-27 200,0 3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38,'5'24,"1"27,0 10,-1-1,-2-6,-1-7,-1-6,-5-7,-2-3,0-2,1-2,1 0,2 0,-5-5,0-6</inkml:trace>
  <inkml:trace contextRef="#ctx0" brushRef="#br0" timeOffset="403.454">0 38,'1'0,"25"-9,0 2,1 0,-1 2,1 1,0 1,1 1,-1 2,0 1,0 0,0 3,0 0,3 2,-25-4,0 0,0 1,0-1,-1 1,1 0,-1 0,1 1,-1 0,0-1,-1 1,1 0,-1 1,1-1,-1 1,-1-1,1 1,-1 0,0 0,0 0,0 0,0 1,-1-1,0 0,0 1,-1-1,1 1,-1-1,0 1,-1-1,1 0,-1 1,0-1,-1 0,1 1,-1-1,0 0,0 0,-1 0,1 0,-1-1,0 1,-1-1,1 0,-1 0,1 0,-1 0,-2 1,-5 3,0-1,0 0,0-1,-1 0,0-1,0 0,0-1,-1 0,0-1,1 0,-1-1,0-1,0 0,0-1,-1 0,1-1,0 0,1-1,-1-1,-5-1,0-3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5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30,'0'-5,"5"-1,6 0,7 1,4 1,3 2,3 1,1 0,1 1,-1 0,0 1,0-1,0 0,-1 0,-4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6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54,'43'-5,"14"-6,3-2,-5 2,-6 3,-12 2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9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0,'1'43,"-13"169,-23-24,60-229,-13 3,2 0,1 1,2 1,2 0,1 1,1 2,5-4,-25 35,0 0,0 0,0 0,0 0,1 0,-1 0,1 0,-1 1,1-1,0 1,-1-1,1 1,0-1,0 1,0 0,0 0,0 0,0 0,0 0,0 1,1-1,-1 1,0-1,0 1,1 0,-1 0,0 0,1 0,-1 0,0 0,0 1,1-1,-1 1,0-1,0 1,0 0,0 0,0 0,0 0,0 0,0 1,0-1,0 1,-1-1,1 1,-1-1,1 1,-1 0,1 0,-1 0,1 2,1 8,0-1,-1 1,0 0,-1 1,0-1,-1 0,0 0,-3 12,3 49,0-73,1 1,-1-1,1 1,-1-1,1 1,-1-1,1 1,0-1,-1 1,1-1,0 0,-1 1,1-1,0 0,0 0,-1 1,1-1,0 0,0 0,0 0,-1 0,1 0,0 0,0 0,-1 0,1 0,0-1,0 1,-1 0,1 0,0-1,0 1,-1 0,1-1,0 1,-1-1,1 1,-1-1,1 1,-1-1,1 0,-1 1,1-1,-1 1,1-1,-1 0,0 0,1 1,-1-1,0 0,0 1,1-1,-1 0,0 0,0 0,0 1,0-1,0 0,0 0,0 1,0-1,0 0,-1 0,24-34,1 1,2 2,1 0,2 2,29-24,-58 53,1-1,0 1,0 0,-1-1,1 1,0 0,0 0,0 0,0 0,1 0,-1 0,0 0,0 0,0 0,1 0,-1 1,1-1,-1 1,0-1,1 1,-1-1,1 1,-1 0,1 0,-1 0,1 0,-1 0,1 0,-1 0,1 0,-1 0,1 1,-1-1,1 1,-1-1,1 1,-1-1,0 1,1 0,-1 0,0 0,0 0,0 0,0 0,1 0,-1 0,0 0,2 13,-1-1,0 1,-1-1,0 1,-1 0,0 0,-1-1,-1 1,0-1,-3 10,-28 176,33-181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10,'-45'225,"44"-223,0 0,0 0,0 0,1 1,-1-1,1 0,0 0,-1 1,1-1,0 0,0 1,1-1,-1 0,0 0,1 1,-1-1,1 0,0 0,0 0,0 1,0-1,0 0,0-1,0 1,1 0,-1 0,1 0,-1-1,1 1,0-1,0 1,-1-1,1 0,0 0,0 1,1-1,-1-1,0 1,0 0,0-1,0 1,1-1,-1 1,0-1,1 0,-1 0,0 0,0 0,1-1,-1 1,0 0,0-1,1 0,-1 1,0-1,0 0,0 0,2-1,131-125,-103 91,61-83,-93 118,0 0,0 0,1 0,-1 0,0 0,1 0,-1 0,1 0,-1 1,1-1,-1 0,1 0,0 0,-1 1,1-1,0 0,0 1,-1-1,1 0,0 1,0-1,0 1,0 0,0-1,0 1,0 0,0-1,0 1,0 0,0 0,0 0,0 0,0 0,0 0,0 0,0 0,0 0,0 1,0-1,0 0,0 1,-1-1,1 0,0 1,0-1,0 1,0 0,0-1,-1 1,1-1,0 1,-1 0,1 0,0 0,-1-1,1 1,-1 0,1 0,7 122,-7-24,23 161,-24-214,-11 119,9-158,1-1,-1 0,-1 0,1 0,-1 0,0 0,0-1,-1 1,0-1,0 0,0 0,0 0,-1-1,0 1,0-1,0 0,0-1,-1 1,1-1,-1 0,0 0,0-1,-4 2,6-3,1 1,-1-1,0 1,0-1,0 0,0-1,0 1,1-1,-1 0,0 1,0-2,0 1,0 0,0-1,0 0,0 0,0 0,0 0,1-1,-1 1,1-1,-1 0,1 0,-1 0,1-1,0 1,0-1,0 0,1 1,-1-1,1-1,-1 1,1 0,0-1,0 1,-1-3,-1-7,0-1,1 0,1 0,0 0,1 0,0 0,1 0,1 0,0 0,1 0,0 0,1 0,2-3,-2 4,2-18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0,'0'10,"0"7,-4 7,2-2,-2-4,-2 0,2-4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0,'5'0,"2"5,-6 2,-2 4,-2 5,0 4,1-5,0-10,1-7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359 171,'-245'479,"131"-304,427-677,-258 419,5 3,60-64,-120 143,1 0,-1 0,0 1,0-1,1 0,-1 1,0-1,1 0,-1 0,1 1,-1-1,1 1,-1-1,1 1,-1-1,1 1,0-1,-1 1,1-1,0 1,-1-1,1 1,0 0,-1 0,1-1,0 1,0 0,0 0,-1 0,1 0,0 0,0 0,-1 0,1 0,0 0,0 0,0 0,-1 0,1 1,0-1,0 0,-1 1,1-1,0 0,-1 1,1-1,-1 1,1-1,0 1,-1-1,1 1,-1 0,1-1,-1 1,1 0,-1-1,0 1,1 0,-1-1,0 1,0 0,1 0,-1-1,0 1,0 0,0 0,0 0,0 57,-2-40,-10 61,3 1,4 0,4 67,45 8,-27-110,-16-44,0-1,0 1,-1 0,1 1,0-1,-1 0,1 0,-1 0,1 0,-1 0,0 0,1 1,-1-1,0 0,0 0,0 0,0 1,0-1,0 0,0 0,0 1,-1-1,1 0,0 0,-1 0,1 0,-1 1,1-1,-1 0,0 0,1 0,-1 0,0 0,0 0,1 0,-1-1,0 1,0 0,0 0,0-1,0 1,0-1,-1 1,1-1,0 1,0-1,0 1,0-1,-1 0,1 0,0 0,0 0,-1 0,1 0,0 0,0 0,0 0,-1 0,1-1,0 1,0 0,0-1,0 1,-1-1,1 0,0 1,0-1,-138-82,110 62,1-1,1-2,1-1,1-1,-17-23,5 6,20 24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2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1,'43'0,"24"0,10 0,-3 0,-4 0,-10 4,-10 3,-9-1,-6-1,-5-1,-2-2,-7-1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0,'0'621,"31"-385,-11-130,-16-83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0,'0'34,"4"15,3-5,-1-10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56 133,'-15'39,"-4"16,6 0,4-9</inkml:trace>
  <inkml:trace contextRef="#ctx0" brushRef="#br0" timeOffset="452.994">254 77,'-6'18,"1"0,1 1,1 0,0 0,1 0,1 0,1 0,1 0,1 0,0 0,5 16,-7-33,1 1,0-1,0 0,0 1,0-1,0 0,0 0,1 0,-1 0,1 0,0 0,-1 0,1-1,0 1,0-1,0 1,0-1,0 0,0 1,1-1,-1 0,0 0,0-1,1 1,-1 0,1-1,-1 0,1 1,-1-1,1 0,-1 0,1 0,-1-1,0 1,1-1,-1 1,1-1,-1 0,0 0,0 0,1 0,0-1,80-69,-73 54,-1 0,0 0,-1-1,-1-1,-1 1,0-1,-1 0,-2 0,1-4,-2 3</inkml:trace>
  <inkml:trace contextRef="#ctx0" brushRef="#br0" timeOffset="921.906">621 246,'30'-46,"3"2,1 1,36-35,-69 76,0 0,-1 0,1 0,0 0,0 0,0 0,0 1,1-1,-1 0,0 1,1-1,-1 1,1 0,-1-1,1 1,0 0,0 0,-1 0,1 0,0 0,0 1,0-1,0 1,0-1,0 1,0-1,0 1,0 0,0 0,0 0,0 0,1 1,-1-1,0 0,0 1,0 0,-1-1,1 1,0 0,0 0,0 0,0 0,-1 0,1 0,0 1,-1-1,1 0,-1 1,0 0,1-1,5 49,-8-47,0 0,1 0,-1 0,1 0,0 0,-1 0,1 0,1 0,-1 0,0 0,1 0,0 0,-1 0,1 0,0 0,0-1,1 1,-1 0,1-1,-1 1,1 0,0-1,0 0,0 0,0 1,0-1,1 0,-1-1,1 1,-1 0,1-1,0 1,-1-1,1 0,0 0,0 0,0 0,0 0,0-1,0 0,0 1,0-1,0 0,2 0,6-3,1-1,-1 0,1-1,-1 0,0 0,-1-1,1-1,-1 0,2-2,-3 2,0 0,0 1,1 0,-1 1,2 0,-1 1,0 0,1 0,0 1,0 0,1 1,-9 2,1 1,-1 0,1 0,-1 0,0 0,1 1,-1-1,0 1,0 0,0-1,0 1,0 1,-1-1,1 0,-1 1,1 0,-1-1,0 1,0 0,0 0,0 0,-1 0,1 0,-1 1,0-1,0 0,0 1,0-1,-1 1,1-1,-1 1,0-1,0 1,0 0,13 39,-3-24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1,'-16'155,"5"129,14-227,3 0,3 0,10 34,-13-62,13 86,-19-115,0 1,0-1,0 0,0 1,1-1,-1 1,0-1,0 1,0-1,1 0,-1 1,0-1,1 1,-1-1,0 0,1 1,-1-1,0 0,1 0,-1 1,0-1,1 0,-1 0,1 1,-1-1,1 0,-1 0,1 0,-1 0,0 0,1 0,-1 0,1 0,-1 0,1 0,-1 0,1 0,-1 0,1 0,-1 0,1 0,-1-1,0 1,1 0,-1 0,1 0,-1-1,0 1,1 0,-1-1,1 1,-1 0,0-1,0 1,1 0,-1-1,0 1,0-1,1 1,-1-1,0 1,0 0,0-1,0 1,0-1,1 1,-1-1,0 1,19-40,-16 35,0-4,0 0,1 1,0 0,0 0,1 0,0 0,1 1,-1 0,2 0,-1 0,1 1,0 0,0 0,0 1,1 0,0 0,0 0,0 1,1 1,-1-1,1 2,0-1,0 1,0 0,0 1,0 0,0 0,2 1,-7 1,1 0,-1 0,0 1,1-1,-1 1,0 0,0 1,0-1,0 1,0-1,-1 1,1 0,-1 0,0 1,0-1,0 1,0-1,-1 1,1 0,-1 0,0 0,0 1,-1-1,1 0,-1 1,0-1,0 1,0-1,-1 1,1-1,-1 1,0-1,-1 1,1 2,-1 2,0 1,-1 0,0 0,0-1,-1 1,0-1,-1 1,0-1,0 0,-1-1,0 1,0-1,-1 0,0 0,-7 5,8-7,0-2,0 1,0 0,-1-1,1 0,-1 0,0-1,0 0,0 0,-1 0,1-1,-1 0,0 0,1 0,-1-1,0 0,0-1,0 1,0-1,0 0,1-1,-1 0,0 0,0-1,0 1,1-1,-1-1,1 1,0-1,-1 0,1-1,1 0,-1 0,-33-38,25 20</inkml:trace>
  <inkml:trace contextRef="#ctx0" brushRef="#br0" timeOffset="752.803">451 1016,'69'-49,"-1"-3,-3-3,29-34,-86 81,1-1,-1 0,-1 0,0-1,0 0,-1 0,0-1,-1 1,0-1,-1-1,0 1,-1 0,0-1,-1 0,0 0,-1 0,0 0,-1 0,0 0,-2-9,1 17,0 0,0 1,-1 0,1-1,-1 1,0 0,1-1,-1 1,-1 0,1 1,0-1,-1 0,0 1,1-1,-1 1,0 0,0 0,0 0,-1 0,1 0,0 1,-1 0,1-1,-1 1,1 0,-1 1,1-1,-1 1,0 0,1-1,-1 2,0-1,1 0,-1 1,0-1,1 1,-2 1,-6 0,0 1,0 0,1 1,-1 0,1 1,0 0,1 0,-1 1,1 1,0 0,-7 7,9-7,0 1,1 0,0 0,1 1,0 0,0 0,1 0,0 1,1-1,-3 10,5-16,1 0,-1 0,1 0,-1 0,1 0,0 0,0 0,0 0,0 0,0 0,1 0,0 0,-1-1,1 1,0 0,0 0,1 0,-1-1,1 1,-1-1,1 1,0-1,0 0,0 1,0-1,0 0,0 0,1-1,-1 1,0 0,1-1,0 1,-1-1,1 0,0 0,0 0,0 0,2 0,17 2,1 0,0-2,-1 0,1-2,0 0,0-2,-1 0,22-7,15-1,-57 10,-1 0,1 0,0 0,-1 1,1-1,0 0,0 1,-1-1,1 1,0 0,0-1,0 1,-1 0,1 0,0 0,0 1,0-1,0 0,-1 1,1-1,0 1,0-1,-1 1,1 0,0 0,-1 0,1 0,-1 0,1 0,-1 0,0 0,1 1,-1-1,0 1,0-1,0 1,0-1,0 1,0-1,0 1,-1 0,1-1,-1 1,1 0,-1 0,1 0,-1 1,-42 85,36-82,2 0,-1 1,1 0,0 0,0 0,1 1,0-1,0 1,1 0,0-1,0 1,1 0,0 0,0 1,1-1,0 0,0 0,1 2,18 14,-9-21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54,'1'14,"0"0,0-1,1 1,1-1,0 1,1-1,1 0,0 0,1-1,0 0,6 10,-9-17,0-1,0 0,0 0,0 1,1-2,0 1,0 0,0-1,0 0,0 0,1 0,-1 0,1-1,0 0,0 0,0 0,0 0,0-1,0 0,1 0,-1 0,0-1,0 0,1 0,-1 0,0-1,0 1,1-1,-1 0,0-1,1 0,5-3,-2-1,1-1,-1 1,0-1,0-1,-1 0,0 0,0 0,-1-1,0 0,0-1,-1 0,-1 0,1 0,-2 0,1-1,-2 0,1 0,-2 0,2-7,2-39,-6 32</inkml:trace>
  <inkml:trace contextRef="#ctx0" brushRef="#br0" timeOffset="252.48">508 111,'0'29,"0"9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174 232,'11'-1,"0"0,0-1,-1 0,1 0,-1-1,0-1,0 0,0 0,0-1,-1 0,1-1,-1 0,-1 0,1-1,-1 0,0 0,-1-1,2-2,-7 6,0 1,0-1,-1 0,1 1,-1-1,0 0,0 0,0 0,-1 0,1 0,-1 0,0 0,0 0,0 0,-1 0,1 0,-1 1,0-1,0 0,0 0,-1 0,0 1,1-1,-1 1,0-1,-1 1,1 0,0 0,-1 0,0 0,0 0,0 0,0 1,0-1,0 1,-1 0,1 0,-1 0,0 1,1-1,-1 1,0 0,0 0,0 0,0 1,0-1,0 1,0 0,0 0,0 0,-2 1,-7 2,1 0,0 1,0 1,0 0,0 1,1 0,-1 0,2 1,-1 1,1 0,0 0,1 1,0 0,0 1,1 0,0 0,1 1,-5 8,4-8,1 1,0 0,0 0,1 1,1-1,0 2,0-1,2 0,-1 1,2 0,0-1,1 1,0 0,1 0,0 0,1 0,1 0,1 3,0-11,1-1,0 1,0-1,0 0,1 0,0 0,0-1,0 0,0 0,1 0,-1 0,1-1,0 0,0 0,1-1,-1 0,0 0,1 0,-1-1,1 0,-1 0,1 0,0-1,-1 0,1-1,0 1,-1-1,1-1,-1 1,1-1,-1 0,0 0,4-2,27-13,0 0,-1-3,0-1,-2-1,-1-2,-1-2,-1-1,-1-1,1-4,-7 8</inkml:trace>
  <inkml:trace contextRef="#ctx0" brushRef="#br0" timeOffset="684.021">823 62,'-44'32,"2"2,1 2,2 2,1 1,-10 16,46-53,0-1,0 1,0 0,0-1,1 1,-1 0,1 0,-1 0,1 1,-1-1,1 0,0 0,0 1,0-1,1 1,-1-1,0 1,1-1,0 1,-1-1,1 1,0-1,0 1,1-1,-1 1,0-1,1 1,0-1,-1 1,1-1,0 1,0-1,0 0,1 0,-1 1,1-1,-1 0,1 0,-1 0,1-1,0 1,0 0,0-1,1 1,6 0,0-1,0-1,0 1,0-1,0-1,0 0,1 0,-2-1,1 0,0 0,0-1,-1 0,1-1,-1 0,0 0,0-1,-1 0,1 0,-1-1,0 0,0 0,-1-1,0 1,4-7,6-1,3-4,0-1,-2-1,0 0,-2-1,0 0,-1-2,1-3,-51 97,3 3,4 0,-11 46,24-55,3 0,4 1,1 1,4-1,3 9,2-56,0 0,2 0,0 0,1-1,1 1,1-1,0 0,1 0,4 5,9 3,-22-64,-7-2,-2 1,-1 0,-2 0,-1 2,-3 0,0 1,-3 0,-21-27,-2 18,121 43,71-57,-123 45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0,'0'39,"-5"36,-1 10,0-4,1-6,1-12,2-11,1-10,1-7,0-5,0-3,0-1,0 0,-4-5,-2-5</inkml:trace>
  <inkml:trace contextRef="#ctx0" brushRef="#br0" timeOffset="244.395">1 339,'28'0,"35"0,10 0,-2 0,-4 0,-8 0,-14 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8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1,'10'5,"7"6,6 1,0 4,0-1,0-4,3-2,0 0,1 1,1-3,0-2,1-2,-1-2,-4-5,-7-7,-6-2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30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1,'-8'6,"0"2,0-1,1 1,1 0,-1 1,1-1,0 1,1 1,0-1,1 1,0-1,0 1,1 1,0-1,1 0,0 1,1-1,0 1,1-1,0 1,0 0,2 1,1 394,24-154,-27-252,-1-1,1 1,-1 0,1-1,-1 1,1 0,-1 0,1-1,-1 1,0 0,1 0,-1 0,1 0,-1-1,1 1,-1 0,0 0,1 0,-1 1,1-1,-1 0,0 0,1 0,-1 0,1 0,-1 1,1-1,-1 0,1 0,-1 1,1-1,-1 0,1 1,-1-1,1 1,0-1,-1 1,1-1,0 0,-1 1,-23-82,19 54</inkml:trace>
  <inkml:trace contextRef="#ctx0" brushRef="#br0" timeOffset="199.32">1 508,'38'-9,"37"-9,15-1,-2 3,-12 4,-15 4,-11 4,-11 2,-7 1,-3 2,-3-1,0 1,-6 0</inkml:trace>
  <inkml:trace contextRef="#ctx0" brushRef="#br0" timeOffset="514.528">819 508,'-10'19,"1"0,0 0,2 1,0 0,1 0,1 1,1-1,1 1,1 0,1 0,1 0,0 6,1-22,1-1,-1 0,1 0,-1 0,1 0,0 0,1 0,-1 0,0-1,1 1,0-1,0 0,0 0,0 0,1 0,-1-1,1 1,0-1,0 0,-1 0,1 0,1 0,-1-1,0 1,0-1,0 0,1-1,-1 1,1-1,-1 0,0 0,1 0,-1 0,0-1,1 0,-1 0,0 0,0 0,1-1,-1 0,-1 0,1 0,3-2,11-3,0-1,-1-1,0 0,0-2,-1 0,-1 0,0-2,12-12,-21 20,-1 0,0-1,0 0,-1 0,0 0,0 0,0-1,-1 0,1 1,-2-1,1 0,-1-1,0 1,-1 0,1 0,-1-1,-1 1,0-1,0 1,0-1,-1 1,0-1,0 1,-1-2,0 4,-1-1,1 1,-1 0,0 0,0 0,-1 1,1-1,-1 1,0-1,0 1,-1 0,1 1,-1-1,0 1,0 0,0 0,0 1,0-1,-1 1,1 0,-1 1,1-1,-1 1,0 0,0 1,1-1,-6 1,-3 0,-1 0,1 1,0 0,0 1,1 1,-1 0,0 1,1 0,0 1,0 1,0 0,-6 5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0,'17'256,"6"26,-9-264,0-45,-7 10</inkml:trace>
  <inkml:trace contextRef="#ctx0" brushRef="#br0" timeOffset="585.239">311 114,'-47'39,"18"-17,1 3,1 0,1 1,1 2,-5 10,28-36,0 0,0 0,0 1,0-1,1 1,-1-1,1 1,0 0,0-1,0 1,0 0,0 0,1 0,-1 0,1 0,0-1,0 1,0 0,0 0,0 0,1 0,-1 0,1 0,0 0,0-1,0 1,0 0,0 0,1-1,-1 1,1-1,-1 0,1 1,0-1,0 0,0 0,1 0,-1 0,0 0,1-1,1 2,58 28,-50-27,0 2,0-1,-1 1,1 1,-1 0,-1 1,0 0,8 8,10 42,-21-52,0-6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1,'-3'0,"0"-1,0 1,0 0,0 0,-1 0,1 1,0-1,0 1,0-1,0 1,0 0,0 0,0 1,0-1,1 1,-1-1,0 1,1 0,-1 0,1 0,0 0,-1 0,1 1,0-1,0 1,1-1,-2 3,-12 14,2 0,0 0,1 2,1-1,1 1,0 1,2 0,1 0,0 1,2 0,-2 22,4-36,1-1,1 1,0 0,0 0,1 0,0-1,0 1,1 0,0 0,1 0,0-1,0 1,1-1,0 1,1-1,-1 0,2 0,-1-1,1 1,0-1,0 0,1 0,6 6,83 31,-91-43,-1 0,1-1,-1 1,0-1,1 1,-1-1,1 0,-1 0,1-1,-1 1,1-1,-1 0,0 0,1 0,-1 0,0 0,0-1,0 1,0-1,0 0,0 0,0 0,-1 0,1-1,-1 1,1-1,-1 1,1-3,6-12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0,'-72'286,"72"-285,-3 9,0 0,0 0,1 1,0-1,1 1,1-1,-1 1,2 0,-1-1,1 1,1-1,0 1,2-8,-1 0,0 0,1-1,0 1,0-1,-1 0,1 0,1-1,-1 1,0-1,0 0,1 0,-1 0,0-1,1 1,-1-1,0 0,1 0,-1-1,1 1,-1-1,0 0,0 0,1-1,-1 1,0-1,0 0,0 0,0 0,-1 0,1-1,2-1,11-3,1 2,-4 3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23,'34'-5,"21"-1,5 0,-7 1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0,'-17'26,"1"1,2 0,1 1,1 0,-4 16,-30 103,26-60,20-86,-1 1,1-1,0 1,0-1,0 0,0 1,0-1,0 1,1-1,-1 1,0-1,1 0,-1 1,1-1,-1 1,1-1,0 0,0 0,-1 0,1 1,0-1,0 0,0 0,0 0,1 0,-1 0,0 0,0-1,0 1,1 0,-1-1,0 1,1-1,-1 1,0-1,1 0,-1 1,1-1,-1 0,1 0,-1 0,1 0,-1 0,1 0,-1-1,0 1,1 0,0-1,74-14,-4-15,-52 24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77,'2'6,"0"-1,0 0,1 1,0-1,0 0,0 0,0-1,1 1,0-1,0 0,0 0,1 0,-1 0,1-1,0 0,0 0,0 0,1 0,-1-1,0 0,1 0,0-1,-1 1,1-1,0 0,0-1,-1 1,1-1,0-1,0 1,0-1,0 0,-1 0,1 0,0-1,-1 0,1 0,-1 0,0-1,0 0,0 0,0 0,0-1,-1 1,1-1,-1 0,0-1,0 1,-1-1,1 1,-1-1,2-5,-4 8,0-1,0 1,0 0,-1-1,1 1,-1-1,1 1,-1-1,0 1,0-1,0 0,0 1,-1-1,1 1,-1-1,0 1,1-1,-1 1,0 0,0-1,-1 1,1 0,0 0,-1 0,1 0,-1 0,0 0,0 0,1 1,-1-1,0 0,-1 1,1 0,0-1,0 1,-3-1,-2-1,0 0,0 1,-1 0,1 0,-1 0,0 1,1 1,-1-1,0 1,1 0,-8 1,-11 4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0,'25'63,"-3"0,-2 2,-3 0,-4 1,-2 0,-2 6,-9-62,1 1,-2-1,0 0,0 0,-1 1,0-1,-1 0,0-1,0 1,-1 0,0-1,-1 0,0 0,-1 0,1-1,-2 1,1-1,-1-1,0 1,-1-1,0-1,-4 4,-5 1,3-1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1,'-10'0,"0"0,1 1,-1 0,0 1,0 0,1 1,-1 0,1 0,0 1,0 0,0 0,0 1,1 1,0-1,0 1,0 1,1-1,-7 9,13-14,0 0,0 1,1-1,-1 1,1 0,-1-1,1 1,-1-1,1 1,0 0,0-1,0 1,0 0,0-1,0 1,0 0,0-1,1 1,-1 0,1-1,-1 1,1-1,0 1,-1-1,1 1,0-1,0 1,0-1,0 0,0 1,1-1,-1 0,0 0,0 0,1 0,-1 0,1 0,-1-1,1 1,-1 0,1-1,-1 1,1-1,0 1,-1-1,1 0,0 0,-1 0,1 0,30 19,-32-16,1 0,-1 0,0 0,-1-1,1 1,0 0,-1 0,1 0,-1 0,0 0,0-1,0 1,0 0,-1-1,1 1,-1-1,0 1,1-1,-1 0,0 0,0 0,0 0,-1 0,1 0,0 0,-1-1,1 1,-3 0,-2 4,5-5,0 0,1 0,-1 0,1-1,-1 1,1 1,0-1,-1 0,1 0,0 0,0 1,0-1,0 0,0 1,0-1,0 1,0 0,0-1,1 1,-1 0,1-1,-1 1,1 0,0-1,0 1,0 0,0 0,0-1,0 1,0 0,0 0,1-1,-1 1,1 0,-1 0,1-1,0 1,-1-1,1 1,0-1,0 1,0-1,0 1,1-1,-1 0,0 0,0 0,1 1,0-1,4 1,-1-1,1 1,0-1,0-1,0 1,0-1,0 0,0 0,0-1,0 1,0-1,0-1,0 1,3-2,11-4</inkml:trace>
  <inkml:trace contextRef="#ctx0" brushRef="#br0" timeOffset="418.165">438 57,'-7'5,"-1"0,1 0,1 1,-1-1,1 2,0-1,0 1,0 0,1 0,0 0,1 0,0 1,0 0,0 0,1 0,0 1,1-1,0 1,0-1,1 5,2-9,1 1,0-1,1 0,-1 0,1 0,0 0,0 0,0 0,0-1,1 1,-1-1,1 0,0 0,0-1,0 1,0-1,0 0,1 0,-1 0,1 0,-1-1,1 0,0 0,0 0,-1-1,1 1,0-1,0 0,0-1,-1 1,1-1,0 0,0 0,-1 0,1-1,-1 0,1 1,-1-2,0 1,3-2,0 0,1-1,-1 0,0-1,0 1,0-1,-1 0,0-1,0 0,-1 0,0 0,0 0,0-1,-1 0,0 0,-1 0,0-1,0 1,-1-1,0 1,0-1,-1 0,0 0,-1-3,0 10,0-1,0 0,0 1,-1-1,1 1,-1 0,0-1,0 1,0-1,0 1,0 0,0 0,0 0,-1 0,1 0,-1 0,0 0,1 0,-1 0,0 1,0-1,0 1,0-1,-1 1,0-1,-15-5</inkml:trace>
  <inkml:trace contextRef="#ctx0" brushRef="#br0" timeOffset="767.43">467 198,'14'19,"10"12,1 4,0-3,-3-2,-6-6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12,'9'0,"14"0,7 0,3 0,1 0,-1 0,0 0,-2 0,-1 0,-1 0,-1 0,1 0,-6-5,-6-2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45,'62'-5,"31"-1,4 0,-10-4,-15 0,-19 2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20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0 339,'10'34,"8"10,0-6,-2-10</inkml:trace>
  <inkml:trace contextRef="#ctx0" brushRef="#br0" timeOffset="192.212">86 1,'0'0</inkml:trace>
  <inkml:trace contextRef="#ctx0" brushRef="#br0" timeOffset="459.109">453 114,'-34'43,"-6"19,9 4,14-5,14-12,14-15,13-13,8-10,4-7,0-5,-2-6,-1-2,-6-4,-3-1,-6-2,-1-3,-3 2</inkml:trace>
  <inkml:trace contextRef="#ctx0" brushRef="#br0" timeOffset="8924.864">1214 85,'-1'-3,"-1"-1,0 1,0 0,0 0,0-1,0 2,-1-1,1 0,-1 0,0 1,0 0,0-1,0 1,0 0,-1 1,1-1,0 0,-1 1,0 0,1 0,-1 0,1 0,-1 1,0-1,0 1,-1 0,-7-1,0 1,0 1,0 0,1 0,-1 1,0 1,1 0,-1 0,1 1,0 1,0 0,1 0,-1 1,1 1,1-1,-2 2,9-6,1-1,-1 0,0 1,0 0,1-1,-1 1,1 0,0 0,-1 0,1 0,0 0,0 0,0 0,0 0,1 0,-1 1,1-1,-1 0,1 0,0 1,0-1,0 0,0 1,0-1,0 0,1 1,-1-1,1 0,-1 0,1 0,0 1,0-1,0 0,0 0,0 0,1 0,-1-1,1 1,-1 0,2 0,72 66,63 14,-136-81,0 0,-1 1,1-1,0 1,-1-1,1 1,-1-1,0 1,0 0,1-1,-1 1,0 0,0 0,-1 0,1 0,0 0,-1 0,1 0,-1 0,0 0,1 0,-1 1,0-1,0 0,0 0,-1 0,1 0,-1 0,1 0,-1 0,1 0,-1 0,0 0,0 0,0 0,0 0,0-1,-1 1,1 0,-1-1,1 1,-1-1,1 1,-1-1,0 0,1 0,-1 0,0 0,0 0,0 0,0 0,0 0,0-1,0 1,0-1,0 0,0 0,-2 1,-18 4,0-1,-1-1,1-1,-1-1,0-1,1 0,-10-3,-19 1,39 1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50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284 117,'-18'17,"1"1,1 0,1 1,1 1,0 1,2 0,0 0,1 1,2 1,-1 2,8-21,1-1,0 0,0 1,0-1,0 1,1-1,-1 1,1-1,0 1,0-1,0 1,1-1,-1 1,1-1,0 1,0-1,0 1,0-1,0 0,1 0,0 0,0 1,-1-2,2 1,-1 0,0 0,0-1,1 1,0-1,-1 0,1 1,0-1,0-1,0 1,1 0,-1-1,0 1,0-1,1 0,-1 0,1-1,-1 1,18 0,-1-1,0 0,1-2,-1 0,0-1,0-2,0 0,-1 0,0-2,0-1,0 0,-1-1,0-1,-1-1,0 0,-1-2,0 1,-1-2,0 0,-1-1,-1 0,0-1,9-16,-19 26,0 1,0 0,0-1,-1 0,1 0,-1 1,-1-1,1 0,-1-1,0 1,-1 0,1 0,-1 0,-1 0,1-1,-1 1,0 0,0 0,-1 0,0 0,0 0,0 0,-1 1,1-1,-1 1,-1 0,1 0,-1 0,0 0,0 0,0 1,-1-1,0 1,1 1,-2-1,1 0,-8-2,-1 0,1 1,-1 0,0 1,0 0,-1 1,1 1,-1 0,-5 1,-13-1</inkml:trace>
  <inkml:trace contextRef="#ctx0" brushRef="#br0" timeOffset="246.248">1 202,'445'53,"-21"-20,-318-39,-82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0 291,'34'0,"15"0,5 0,-2 0,-6 0,-10-5,-11-1</inkml:trace>
  <inkml:trace contextRef="#ctx0" brushRef="#br0" timeOffset="251.672">197 150,'-9'48,"-4"20,1 4,3-5,7-15,4-11,1-13</inkml:trace>
  <inkml:trace contextRef="#ctx0" brushRef="#br0" timeOffset="1272.872">537 65,'-13'28,"1"1,1 0,2 1,1 1,1-1,2 1,-1 17,6-44,-1-1,0 0,1 1,-1-1,1 1,0-1,0 0,0 1,1-1,-1 1,1-1,0 0,0 1,0-1,0 0,0 0,1 0,-1 0,1 0,0 0,0 0,0-1,1 1,-1-1,0 1,1-1,0 0,-1 0,1 0,0 0,0 0,0-1,1 0,-1 1,0-1,0 0,1 0,-1-1,0 1,1-1,-1 0,1 0,-1 0,0 0,1 0,-1-1,1 0,-1 1,0-1,15-11,-1-1,-1-1,0 0,0-1,-2 0,0-1,3-6,2-1,-18 22,0-1,0 1,0-1,0 1,0-1,1 1,-1 0,1-1,-1 1,1 0,-1 0,1 0,0 0,-1 0,1 1,0-1,0 0,-1 1,1-1,0 1,0 0,0 0,0-1,0 1,-1 0,1 1,0-1,0 0,0 1,0-1,0 1,-1-1,1 1,0 0,0-1,-1 1,1 0,-1 0,1 1,-1-1,1 0,-1 0,0 1,1-1,-1 1,0-1,0 1,0-1,0 1,0 0,0 0,1 3,0-1,0 0,1 0,0 0,-1-1,1 1,1-1,-1 1,0-1,1 0,0-1,0 1,0 0,0-1,0 0,0 0,0 0,1-1,-1 1,1-1,-1 0,1 0,0-1,-1 1,1-1,0 0,-1-1,2 1,2-3,-1 1,1-1,-1-1,0 1,0-1,0-1,0 1,-1-1,0 0,0-1,0 1,0-1,-1 0,0-1,-1 1,1-1,-1 0,2-5,46-139,-27 70,-26 73,-3 5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0,'-9'29,"-9"14,0 5,-3-1,-2-4,-2-5,3-3,1-8,-1-9,3-2,0-4,3-4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1,'1'254,"-2"-251,1-1,0 1,-1-1,1 1,0 0,0-1,1 1,-1 0,0-1,1 1,0-1,0 1,0-1,0 1,0-1,0 0,0 1,1-1,-1 0,1 0,0 0,-1 0,1 0,0 0,0-1,0 1,0-1,1 1,-1-1,0 0,1 0,-1 0,1 0,-1 0,1 0,-1-1,1 1,0-1,-1 0,1 0,-1 0,1 0,0 0,-1 0,1-1,-1 0,1 1,0-1,-1 0,0 0,3-1,9-10,1 0,-2 0,0-2,0 0,-1 0,-1-1,7-13,15-18,-32 47,-1 0,0-1,0 1,0-1,0 1,0-1,0 1,1-1,-1 1,0-1,1 1,-1-1,0 0,0 1,1-1,-1 1,1-1,-1 0,0 1,1-1,-1 0,1 1,-1-1,1 0,-1 0,1 1,-1-1,1 0,-1 0,1 0,-1 0,1 0,0 0,-1 0,1 0,-1 0,1 0,-1 0,1 0,-1 0,1 0,-1-1,1 1,-1 0,1 0,-1 0,1-1,-1 1,1 0,-1-1,0 1,1 0,-1-1,1 1,-1-1,0 1,1-1,-1 1,0-1,0 1,1-1,-1 1,0-1,0 1,0-1,0 1,0-1,0 1,0-1,0 0,3 51,-3-36,0-11,0-1,0 1,1 0,-1-1,1 1,0-1,0 1,-1-1,2 1,-1-1,0 1,0-1,1 0,-1 0,1 0,0 0,0 0,0 0,0 0,0 0,0-1,0 1,0-1,1 0,-1 1,1-1,-1 0,1 0,-1-1,1 1,-1-1,1 1,0-1,-1 0,1 0,0 0,0 0,-1 0,1 0,-1-1,1 0,0 1,-1-1,1 0,-1 0,1 0,-1-1,0 1,0-1,1 0,7-3,-1-1,-1 0,1-1,-1 0,-1 0,1-1,-1 0,0 0,-1 0,0-1,0 0,-1-1,0 1,-1-1,0 0,0 0,-1 0,-1 0,1-1,-1-3,0-8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0,'0'568,"0"-568,0 1,-1 1,0-1,1 0,-1 0,1 0,0 0,-1 1,1-1,0 0,0 0,0 1,0-1,0 0,0 1,0-1,0 0,0 0,1 1,-1-1,0 0,1 0,-1 0,1 1,-1-1,1 0,0 0,0 0,-1 0,1 0,0 0,0 0,0 0,0-1,0 1,0 0,0-1,0 1,0 0,0-1,1 1,-1-1,0 0,0 1,1-1,-1 0,0 0,0 0,1 0,-1 0,0 0,0 0,1 0,-1 0,0 0,0-1,1 1,119-77,-120 76,1 1,-1-1,0 0,0 1,0-1,1 1,-1 0,0-1,1 1,-1 0,0 0,1-1,-1 1,1 0,-1 0,0 1,1-1,-1 0,0 0,1 1,-1-1,0 1,0-1,1 1,-1-1,0 1,0 0,0 0,0-1,0 1,0 0,0 0,0 0,0 0,0 0,0 1,0-1,-1 0,1 0,-1 0,1 1,20 64,-14-39,0-5,0-4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10 273,'-1'2,"0"0,0 0,0 0,0 0,0 0,0 0,0 1,1-1,0 0,-1 1,1-1,0 0,0 1,0-1,0 0,0 1,1-1,-1 0,1 0,-1 1,1-1,0 0,0 0,0 0,0 0,0 0,1 0,-1 0,1 0,-1 0,1-1,0 1,-1 0,1-1,0 0,0 1,0-1,0 0,0 0,0 0,1 0,-1 0,0-1,0 1,1-1,-1 0,0 1,1-1,-1 0,0 0,1 0,1-1,6 0,0-1,0 1,0-2,0 0,-1 0,1 0,-1-2,0 1,0-1,0 0,-1-1,0 0,0 0,0-1,-1 0,0 0,0 0,-1-1,0 0,0-1,-1 0,0 1,0-1,-1-1,0 1,-1-1,0 1,-1-1,1-7,-2 16,0 0,-1-1,1 1,-1-1,0 1,1 0,-1-1,0 1,0-1,0 1,0-1,0 1,0 0,0-1,0 1,-1-1,1 1,-1 0,1-1,-1 1,1 0,-1-1,0 1,0 0,1 0,-1 0,0-1,0 1,0 0,0 0,0 1,-1-1,1 0,0 0,0 0,-1 1,1-1,0 1,-1-1,1 1,0-1,-1 1,0 0,-62 11,-41 67,101-74,1 0,-1 0,1 0,0 1,0 0,0-1,1 1,-1 0,1 0,0 0,1 1,-1-1,1 0,0 1,0-1,1 1,0-1,0 1,0-1,0 1,1-1,1 3,0-2,0-1,0 1,1-1,0 0,0 0,1 0,-1 0,1 0,0-1,1 0,-1 0,1 0,-1 0,1-1,0 1,0-1,1-1,-1 1,1-1,-1 0,1 0,5 1,6 1,-1-2,1 1,0-2,-1 0,1-1,0-1,11-2,-10-1,0-1,1-1,-1 0,-1-1,0-1,0-1,0-1,-1 0,-1-1,0 0,0-2,-1 1,-1-2,0 0,8-11,-12 13,-1 0,0-1,0 0,-1-1,-1 0,-1 0,1 0,-2 0,0-1,-1 0,1-9,-4 21,0 1,-1 0,1-1,0 1,-1 0,1-1,-1 1,0 0,1 0,-1 0,0 0,0 0,-1 0,1 0,0 0,-1 0,1 0,-1 1,0-1,1 0,-1 1,0 0,0-1,0 1,0 0,0 0,0 0,0 0,-1 0,1 1,0-1,0 1,-1-1,1 1,0 0,-1 0,1 0,0 0,-1 0,1 1,0-1,-1 1,1-1,0 1,0 0,0 0,0 0,0 0,0 0,0 1,0-1,0 0,0 1,1 0,-1-1,0 1,1 0,0 0,-1 0,1 0,0-1,1-1,-1 1,1 0,-1 0,1 0,-1 0,1 0,0-1,-1 1,1 0,0 0,0 0,-1 0,1 0,0 0,0 0,0 0,0 0,1 0,-1 0,0 0,0 0,0 0,1 0,-1 0,0 0,1-1,-1 1,1 0,-1 0,1 0,0-1,-1 1,1 0,0 0,-1-1,1 1,0-1,0 1,0-1,0 1,-1-1,1 1,0-1,0 0,0 1,0-1,0 0,0 0,1 0,50 6,-49-7,0 0,1 0,0 0,-1 0,1 0,0 1,-1 0,1 0,0 0,-1 0,1 0,0 1,-1-1,1 1,-1 0,1 0,-1 1,1-1,-1 1,0-1,1 1,-1 0,0 0,0 1,0-1,-1 1,1-1,-1 1,1 0,-1 0,0 0,0 0,0 0,-1 1,1-1,-1 0,1 1,-1-1,0 1,0 3,-39 131,39-136,0 0,0 1,1-1,-1 0,0 0,1-1,-1 1,1 0,0 0,-1-1,1 1,0-1,0 1,0-1,0 0,0 0,1 0,-1 0,0 0,0 0,1-1,-1 1,0-1,1 1,-1-1,1 0,-1 0,0 0,1-1,-1 1,0 0,1-1,-1 1,0-1,1 0,-1 0,0 0,0 0,0 0,1-1,5 0,17-4</inkml:trace>
  <inkml:trace contextRef="#ctx0" brushRef="#br0" timeOffset="392.741">941 188,'11'5,"-1"0,1-1,0 0,0-1,0 0,0 0,1-2,-1 1,1-1,-1-1,1 0,-1-1,1 0,-1-1,0 0,1-1,-1 0,0 0,0-2,-1 1,0-1,1-1,-2 0,1 0,-1-1,0 0,0 0,0-1,-1-1,-1 1,1-1,-2 0,1-1,-1 0,0-1,-5 10,0-1,1 0,-1 1,0-1,0 0,-1 0,1 0,0 0,-1 0,1 0,-1 0,0 0,1 0,-1 0,0 0,0 0,0 0,-1 0,1 0,0 0,-1 0,1 0,-1 0,0 0,0 0,1 1,-1-1,-1 0,1 0,0 1,0-1,-1 1,1-1,0 1,-1-1,0 1,1 0,-1 0,0 0,1 0,-1 0,0 0,0 0,0 1,0-1,0 1,0-1,0 1,0 0,0 0,0 0,0 0,0 0,-1 0,-12 6,1 0,-1 0,1 1,1 1,0 1,0 0,0 0,1 2,1-1,-1 1,2 1,-9 11,9-12,0 1,1 1,0 0,1 0,0 0,1 1,1 0,0 1,1-1,-1 6,5-14,0 0,0 0,0 0,0 0,1 0,0 0,0 0,1 0,0 0,0 0,0 0,1-1,-1 1,2 0,-1-1,0 1,1-1,0 1,0-1,1 0,0-1,0 1,0-1,0 1,0-1,1 0,3 1,2 1,0 0,0-1,1 0,0-1,0 0,0-1,1 0,-1-1,1 0,0-1,0 0,17 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1,'-3'38,"-2"0,-1 0,-2 0,-2-1,-4 8,5-13,-115 377,123-408,-1 1,1 0,0 0,0 0,0 0,0 0,0 0,0 1,1-1,-1 0,1 0,-1 0,1 1,0-1,0 0,0 1,0-1,0 0,1 0,-1 1,1-1,0 0,-1 0,1 0,0 0,0 0,0 0,0 0,1 0,-1 0,0 0,1 0,0-1,-1 1,1-1,0 1,0-1,-1 0,1 0,0 1,1-1,-1-1,0 1,0 0,0 0,0-1,1 1,-1-1,0 0,11-3,0 0,-1 0,1-2,-1 0,0 0,0-1,-1 0,1-1,-2 0,4-4,24-13,82-37,-119 60,-7 1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1,'-16'0,"0"0,0 2,0-1,1 2,-1 0,1 1,-1 1,1 0,1 1,-1 0,1 1,0 1,-1 1,14-9,0 1,0-1,0 0,0 0,-1 1,1-1,0 0,0 1,0-1,0 1,0 0,0-1,0 1,1 0,-1 0,0-1,0 1,0 0,1 0,-1 0,0 0,1 0,-1 0,1 0,-1 0,1 0,0 0,-1 0,1 1,0-1,0 0,0 0,0 0,0 0,0 0,0 1,0-1,0 0,0 0,1 0,-1 0,0 0,1 0,-1 0,1 0,-1 0,1 0,0 0,-1 0,1 0,0 0,0 0,0 0,-1-1,1 1,0 0,1 0,12 3,-12-4,0 0,0 0,0 1,0-1,0 0,0 1,1-1,-1 1,0 0,-1 0,1 0,0 0,0 0,0 0,0 0,-1 1,1-1,-1 1,1-1,-1 1,0 0,1-1,-1 1,0 0,0 0,0 0,0 0,0 0,-1 0,1 0,-1 0,1 0,-1 0,0 0,0 0,0 1,0-1,0 0,0 0,-1 0,-44 76,40-73,0 1,1-1,0 1,-1 0,2 1,-1-1,1 0,0 1,0 0,1 0,0 0,0 0,0 3,3-5,1-1,-1 1,1-1,0 1,0-1,0 0,0 0,1 0,0 0,0-1,0 1,0-1,0 1,1-1,0 0,-1 0,1-1,0 1,0-1,1 0,-1 0,0 0,1-1,-1 1,1-1,-1 0,1-1,0 1,-1-1,1 0,0 0,-1 0,1 0,0-1,-1 0,1 0,0-1,99-31,-86 24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62,'-13'12,"0"0,0 1,2 0,-1 0,2 1,0 1,0 0,2 0,0 1,0 0,2 1,0-1,1 1,0 0,0 13,4-28,1 1,0 0,0-1,0 1,1-1,-1 1,1-1,-1 1,1 0,0-1,0 0,0 1,0-1,1 0,-1 1,1-1,-1 0,1 0,0 0,-1 0,1-1,0 1,0 0,1-1,-1 1,0-1,0 0,1 0,-1 0,1 0,-1 0,1 0,-1-1,1 1,-1-1,1 0,0 1,-1-1,1-1,-1 1,1 0,1-1,109-31,-103 28,0-1,0 0,-1-1,0 0,0-1,0 1,-1-2,1 1,-2-1,1-1,-1 1,-1-1,0 0,0-1,0 1,-1-1,-1 0,0-1,0 1,-1-1,0 0,-1 0,0 1,-1-1,0-1,-1 1,0 0,-1 0,0 0,-1-5,-1 11,0 1,0 0,0 0,0 0,-1 0,0 0,0 0,0 1,0 0,0 0,0 0,-1 1,0-1,1 1,-1 0,0 0,0 1,0-1,0 1,-1 0,1 1,0-1,0 1,-1 0,1 0,0 1,0-1,0 1,-1 0,1 1,0-1,1 1,-1 0,0 1,0-1,1 1,-1-1,1 2,-16 8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1,'5'10,"6"7,2 6,3 0,-2-1,-2 2,1-3,-1-1,1-4,0 1,1-3,-1-4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4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101 468,'-6'2,"1"0,-1 0,1 0,-1 1,1 0,0 0,0 0,1 0,-1 1,1 0,-1 0,1 0,1 0,-1 1,0 0,1-1,0 1,0 1,1-1,-1 0,1 1,0-1,1 1,-1-1,1 1,0 0,0 0,1-1,0 1,0 0,0 0,1 0,0 0,0-1,0 1,1 0,0-1,0 1,0-1,1 0,-1 0,1 0,1 0,-1 0,1 0,0-1,0 0,0 0,0 0,5 3,-5-5,-1-1,0 0,1 1,-1-2,1 1,0 0,-1-1,1 1,0-1,-1 0,1 0,0-1,-1 1,1-1,-1 0,1 1,-1-2,1 1,-1 0,0-1,1 1,-1-1,0 0,0 0,0-1,0 1,-1 0,1-1,-1 0,1 1,-1-1,0 0,0-1,3-2,0 0,-1-1,-1 0,1 1,-1-1,0 0,0-1,-1 1,0 0,0-1,-1 1,0-1,0 0,-1 1,0-8,-1 7,-1 0,0 0,0 1,-1-1,0 0,0 1,-1-1,1 1,-2 0,1 0,-1 1,0-1,-1 1,1 0,-1 1,0-1,-1 1,-5-3,1 6,30 11,-4-7,1-1,-1-1,0 0,1-1,-1 0,0-2,0 0,0 0,0-1,0-1,-1-1,0 0,0 0,-1-2,1 0,-2 0,1-1,-1 0,-1-2,1 1,-2-1,0-1,0 1,-1-2,0 1,-1-2,-1 1,1-2,58-160,-50 121,-11 83,-5 63,-2 24,6 0,14 78,39 163,-48-292,3 21,-3 1,-4 1,-5 47,0-135,0 7,0-1,-1 1,1-1,-1 0,-1 1,1-1,-1 0,0 0,0 0,-1 0,0-1,-3 6,6-10,-1-1,1 0,0 1,-1-1,1 1,-1-1,1 0,-1 1,1-1,-1 0,1 1,-1-1,1 0,-1 0,0 0,1 0,-1 1,1-1,-1 0,0 0,1 0,-1 0,1 0,-1 0,1-1,-1 1,0 0,1 0,-1 0,1 0,-1-1,1 1,-1 0,1-1,-1 1,1 0,-1-1,1 1,-1 0,1-1,0 1,-1-1,1 1,0-1,-1 1,1-1,0 1,-1-1,1 1,0-1,0 0,0 1,0-1,0 1,0-1,0 0,0 1,0-1,-9-37,7-361,7 296,1 60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11,'33'5,"22"-4,5-1,-3-1,-5 0,-12-6,-13 0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39,'39'-4,"21"-7,7-2,-10 2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1,'-138'21,"133"-19,0-1,0 2,0-1,0 0,0 1,0 0,1 0,-1 1,1-1,0 1,0 0,0 0,1 0,-1 1,1-1,0 1,0 0,1 0,-1 0,1 0,0 0,1 0,-2 5,3 3,0-1,1 1,0-1,0 1,2-1,-1 0,2 1,0-1,0-1,1 1,0-1,1 0,1 0,-1 0,2-1,-1 0,2 0,-1-1,1 0,0-1,1 0,0 0,0-1,1 0,0-1,11 5,-12-6,0 1,0 1,-1-1,0 2,0-1,0 1,-1 1,0 0,-1 0,0 0,-1 1,1 0,-2 0,0 0,0 1,0 2,-4-8,0-1,-1 1,0 0,0 0,0-1,-1 1,1 0,-1-1,0 1,0-1,-1 1,0-1,1 0,-1 1,-1-1,1 0,-1 0,1 0,-1-1,0 1,-1-1,1 1,0-1,-1 0,0 0,0-1,0 1,-1 0,-7 3,1 1,-1-1,-1-1,1 0,-1-1,0 0,1-1,-2-1,-5 1,16-2,0 0,-1 1,0-2,1 1,-1 0,0-1,1 1,-1-1,0 0,0-1,1 1,-1 0,0-1,1 0,-1 0,1 0,-1 0,1-1,-1 0,1 1,0-1,0 0,0 0,0-1,0 1,0-1,1 1,-1-1,1 0,0 0,-1 0,2 0,-1 0,0-1,0 1,1-1,0 1,0-1,-1-5,2 0,-1 1,1-1,0 0,1 0,0 1,1-1,0 1,0-1,0 1,1 0,1-1,-1 2,1-1,0 0,1 1,0 0,0 0,1 0,0 0,0 1,0 0,1 1,0-1,0 1,0 0,1 1,0 0,0 0,0 1,0 0,7-2,5 2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3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0 227,'34'-5,"25"-2,8 1,-4 1,-6 2,-9 0,-8 2,-15 1,-13-5,-7-1</inkml:trace>
  <inkml:trace contextRef="#ctx0" brushRef="#br0" timeOffset="248.032">198 1,'0'33,"0"26,0 8,0-3,0-8,5-13,1-9,0-6,-1-2,-1-7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0,'-152'521,"123"-390,28-129,1-1,-1 1,1 0,-1-1,1 1,0 0,0-1,0 1,0 0,0 0,0-1,0 1,0 0,1-1,-1 1,1 0,-1-1,1 1,0 0,-1-1,1 1,0-1,0 0,0 1,0-1,0 0,1 1,-1-1,0 0,1 0,-1 0,1 0,-1 0,1 0,-1-1,1 1,-1-1,1 1,0-1,-1 1,1-1,0 0,-1 1,1-1,2 0,77-19,57-59,-122 69</inkml:trace>
  <inkml:trace contextRef="#ctx0" brushRef="#br0" timeOffset="18287.269">580 621,'-12'-13,"12"12,-1-1,0 1,0 0,0-1,0 1,0 0,0 0,0 0,0 0,0 0,-1 0,1 0,0 0,-1 0,1 0,-1 1,1-1,-1 1,1-1,-1 1,1-1,-1 1,1 0,-1 0,0 0,1 0,-1 0,1 0,-1 0,1 1,-1-1,0 0,1 1,-1-1,1 1,0 0,-4 2,1 0,0 1,0-1,0 1,1 0,-1 1,1-1,0 0,0 1,1 0,-1-1,1 1,0 0,0 0,1 1,-1-1,1 0,0 0,1 1,-1-1,1 0,0 1,0-1,1 1,0-1,0 0,0 0,0 1,1-1,0 0,0 0,1 0,-1-1,1 1,0-1,0 1,0-1,1 0,-1 0,1 0,0-1,1 1,-1-1,0 0,1 0,0-1,-1 1,1-1,0 0,0 0,2-1,0-1,-1 0,1 0,0-1,0 0,-1 0,1 0,-1-1,1 0,-1 0,0-1,0 0,0 0,0 0,0 0,-1-1,1 0,-1-1,0 1,0-1,-1 0,1 0,-1 0,0-1,-1 1,1-1,-1 0,0 0,-1 0,1-1,-1 1,0-1,-1 1,0-1,0 1,0-1,-1 0,0 1,0-1,-1 0,1 0,-1 1,-1-1,0 1,-1-4,-1 5,0 0,-1 0,0 0,0 1,0 0,-1 0,1 0,-1 0,0 1,0 0,-1 0,1 1,0 0,-1 0,0 0,1 1,-1 0,-2 0,4 0,1 2,0-1,-1 0,1 1,-1 0,1 0,0 0,0 0,0 1,-1-1,1 1,1 0,-1 1,0-1,0 0,-1 3,-9 5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9.1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5566 3952,'8'3,"1"-1,-1-1,0 1,1-1,-1-1,1 1,-1-1,1-1,-1 0,1 0,-1 0,0-1,1-1,-1 1,0-1,-1-1,1 1,0-1,-1-1,0 1,0-1,0-1,2-1,110-146,-81 103,-20 24,1 2,1 0,1 0,1 2,8-4,-29 24,1 0,-1 0,1 1,0-1,0 1,0-1,0 1,0 0,0-1,0 1,0 0,0 0,1 1,-1-1,0 0,0 1,1-1,-1 1,1 0,-1 0,0 0,1 0,-1 0,1 1,-1-1,0 1,1-1,-1 1,0 0,0 0,0 0,1 0,-1 0,0 0,0 1,-1-1,1 1,0 0,0-1,-1 1,1 0,-1 0,1 0,-1 0,0 0,0 0,0 0,0 0,0 1,-1-1,5 18,-2 1,0 0,-1 0,-1 0,-1-1,-1 1,-1 0,-1 0,-1-1,0 1,-2-1,0 0,-1 0,-1-1,-1 0,-1-1,0 0,-4 3,11-15,0 1,0-1,-1 0,0 0,0 0,-1 0,0-1,0 0,0 0,-1 0,1 0,-1-1,0 0,0-1,-1 1,1-1,-1 0,0 0,1-1,-1 0,0-1,0 1,-1-1,1 0,0-1,0 0,-3 0,-18-28,21 10</inkml:trace>
  <inkml:trace contextRef="#ctx0" brushRef="#br0" timeOffset="354.215">6582 3642,'-9'12,"-19"22,2 2,1 0,2 2,2 1,1 1,2 1,17-39,-1 0,1 1,-1-1,1 1,0-1,0 1,0-1,0 1,1 0,-1 0,1-1,-1 1,1 0,0 0,0-1,0 1,1 0,-1 0,1-1,-1 1,1 0,0-1,0 1,0 0,1-1,-1 1,0-1,1 0,0 0,-1 1,1-1,0 0,0 0,0-1,0 1,1 0,-1-1,0 1,3 0,12 0,0-1,-1 0,1-2,0 0,0 0,-1-2,1 0,-1-1,0-1,0 0,0-1,-1-1,6-3,-4 2,-1 0,-1-1,0-1,0 0,-1-1,0 0,-1-1,0-1,-1 0,0-1,-1 0,-1-1,0 0,-1-1,-1 1,3-10,-10 21,1-1,-2 1,1-1,0 0,-1 1,0-1,0 0,0 1,0-1,-1 0,0 1,0-1,0 0,-1 1,1 0,-1-1,0 1,0 0,-1 0,1 0,-1 0,0 0,0 1,0-1,0 1,-1 0,0 0,1 0,-1 0,0 1,0-1,0 1,-1 0,1 0,-1 1,1-1,-1 1,1 0,-1 0,0 1,1 0,-1-1,-1 1,-6 0,0-1,0 1,0 1,0 0,0 1,0 0,1 1,-1 0,1 1,0 0,0 1,0 0,-5 4,-10 8</inkml:trace>
  <inkml:trace contextRef="#ctx0" brushRef="#br0" timeOffset="5850.09">7513 3755,'5'0,"6"0,6 0,6 0,2 0,3 4,1 3,1-1,-1-1,0-2,0-1,0-1,-1 0,1-1,-6 4,-6 2</inkml:trace>
  <inkml:trace contextRef="#ctx0" brushRef="#br0" timeOffset="6213.965">8077 3359,'-1'75,"-1"-28,3 0,1 0,2 0,3 4,2 9,-3-1,-2 2,-5 51,1-68,0-20</inkml:trace>
  <inkml:trace contextRef="#ctx0" brushRef="#br0" timeOffset="6565.381">8389 3472,'-73'79,"36"-40,1 1,2 2,-20 34,53-76,-1 1,1 0,0 0,0 0,0 0,0 0,0 1,0-1,0 0,0 0,0 1,1-1,-1 0,0 1,1-1,-1 1,1-1,0 1,-1-1,1 1,0-1,0 1,0-1,0 1,0-1,0 1,1-1,-1 1,0-1,1 1,-1-1,1 1,0-1,-1 0,1 1,0-1,0 0,0 1,0-1,0 0,0 0,0 0,0 0,1 0,58-5,-55 3,-1-1,1 1,-1-1,1 1,0 1,0-1,-1 1,1-1,0 1,0 1,0-1,-1 1,1 0,0 0,-1 0,1 1,0-1,-1 1,0 0,1 0,-1 1,0 0,0-1,-1 1,1 0,0 1,-1-1,0 1,0-1,0 1,0 0,0 1,27 69,-1-76,-17-5</inkml:trace>
  <inkml:trace contextRef="#ctx0" brushRef="#br0" timeOffset="9798.001">8867 3416,'-6'-3,"-1"0,0 0,0 1,0 1,-1-1,1 1,0 0,-1 1,1-1,-1 2,1-1,0 1,-1 0,1 0,0 1,0 0,0 0,0 1,0 0,0 0,1 1,0 0,-1 0,1 0,1 1,-1-1,1 2,0-1,-4 5,7-7,1 0,-1 0,1-1,0 1,0 0,0 1,0-1,0 0,1 0,-1 0,1 0,0 0,0 1,0-1,1 0,-1 0,1 0,0 0,-1 0,1 1,1-1,-1-1,0 1,1 0,-1 0,1 0,0-1,0 1,0-1,0 0,1 1,0 0,87 68,-84-67,5 3,-3-3,1 1,-1 0,0 0,-1 1,1 0,-1 1,0-1,-1 1,1 1,-1-1,-1 1,0 0,0 0,0 1,-1-1,0 2,1 9,-3-11,1 1,-2-1,1 1,-1-1,0 1,-1 0,0-1,0 1,-1 0,0-1,0 1,-3 7,-2-2,0 0,0-1,-2 0,1 0,-2-1,1 0,-2 0,0-1,0 0,-1-1,0 0,-1-1,0 0,0-1,-1 0,0-1,0-1,-12 5,22-10,1-1,-1 1,1 0,-1-1,0 1,1-1,-1 0,0 0,0 0,1 0,-1-1,0 1,1-1,-1 1,1-1,-1 0,1 0,-1 0,1 0,-1-1,1 1,0-1,0 1,0-1,0 0,0 0,0 0,0 0,0 0,1 0,-1 0,1-1,0 1,0-1,0 1,0-1,0 1,0-1,0 1,1-1,0 0,-1 1,1-1,0 0,0 0,1 1,-1-1,0 0,1 1,0-1,-1 1,1-1,0 1,1-2,4-14,0 0,1 1,1 0,1 1,0-1,1 2,1-1,0 1,1 1,1 0,0 1,1 0,0 1,1 1,5-3,2 2,-2 4</inkml:trace>
  <inkml:trace contextRef="#ctx0" brushRef="#br0" timeOffset="18638.498">10928 3556,'29'5,"24"2,7-1,-1-1,-6-1,-8-2,-5-1,-11-1</inkml:trace>
  <inkml:trace contextRef="#ctx0" brushRef="#br0" timeOffset="18886.036">10985 3810,'43'0,"29"0,6-4,-4-3,-11 1,-11 1,-9 2,-13 1</inkml:trace>
  <inkml:trace contextRef="#ctx0" brushRef="#br0" timeOffset="19185.123">12086 3443,'-24'15,"2"0,0 2,1 0,0 2,2 0,0 1,1 1,2 0,0 1,-7 15,21-35,0 0,0 1,1-1,-1 1,1-1,0 1,0 0,0-1,0 1,0 0,1 0,-1 0,1-1,0 1,0 0,0 0,0 0,0 0,0 0,1 0,0-1,-1 1,1 0,0 0,0-1,1 1,-1-1,1 1,-1-1,1 1,0-1,-1 0,1 0,0 0,1 0,-1 0,0 0,1-1,-1 1,0-1,1 1,0-1,-1 0,1 0,2 0,18 4,0-1,0-2,0 0,0-1,0-1,0-2,0 0,-1-1,1-2,-1 0,1-1,-1-1,-1-1,9-6,-15 8,-1 0,1-2,-2 0,1 0,-1-1,0-1,10-10,-20 17,0 1,0-1,-1 0,1-1,-1 1,1 0,-1-1,0 0,0 1,-1-1,1 0,-1 0,0 0,0 0,0 0,0 0,-1 0,1 0,-1 0,0 0,-1-1,1 1,-1 0,1 0,-1 0,-1 0,1 0,0 0,-1 1,0-1,0 0,-2-2,-4-3,-1 1,0 0,-1 0,1 0,-2 2,1-1,-1 1,0 1,0-1,0 2,-1 0,0 0,0 1,0 1,0 0,0 0,0 2,0-1,-10 2,-18-3</inkml:trace>
  <inkml:trace contextRef="#ctx0" brushRef="#br0" timeOffset="19485.021">11775 3500,'38'19,"0"-1,1-1,0-3,1-1,1-2,0-2,0-1,1-3,3-1,8 4,318 37,-207-20,-141-23</inkml:trace>
  <inkml:trace contextRef="#ctx0" brushRef="#br0" timeOffset="14018.285">9320 3755,'4'0,"8"0,5 0,5 0,3 0,3 0,1 0,-4 4,-2 3,0-1,1-1,1-2,2-1,0-1,-4-5,-6-7,-6-2</inkml:trace>
  <inkml:trace contextRef="#ctx0" brushRef="#br0" timeOffset="17808.252">9545 3556,'0'398,"0"-396,-1-1,0 1,1 0,-1-1,0 1,1 0,0 0,-1-1,1 1,0 0,0 0,0 0,0 0,0-1,1 1,-1 0,0 0,1-1,-1 1,1 0,0-1,0 1,-1 0,1-1,0 1,0-1,1 1,-1-1,0 0,0 1,1-1,-1 0,1 0,-1 0,1 0,-1 0,1 0,-1-1,1 1,0 0,0-1,-1 1,1-1,0 0,1 1,11-10,-1 0</inkml:trace>
  <inkml:trace contextRef="#ctx0" brushRef="#br0" timeOffset="18337.194">9884 3529,'-9'35,"0"-5,1 0,2 1,0 0,3 0,0 0,2 0,2 20,-1-47,0 0,0-1,0 1,1 0,-1 0,1-1,0 1,0-1,0 1,0-1,1 1,-1-1,1 0,0 1,0-1,0 0,0 0,1-1,-1 1,1 0,0-1,0 0,0 1,0-1,0 0,0 0,0-1,1 1,-1-1,1 0,-1 0,1 0,-1 0,1 0,0-1,-1 0,1 1,0-2,0 1,-1 0,1-1,0 1,-1-1,1 0,1-1,10-6,0 0,-1 0,0-2,0 0,-1 0,-1-1,0-1,0 0,-1-1,-1 0,5-8,-15 19,1 1,-1-1,1 1,-1-1,1 1,0-1,0 1,-1 0,1-1,0 1,0 0,0 0,0 0,1-1,-1 1,0 0,0 0,1 1,-1-1,0 0,1 0,-1 1,1-1,-1 1,1-1,-1 1,1 0,0-1,-1 1,1 0,-1 0,1 0,-1 0,1 0,0 1,-1-1,1 0,-1 1,1-1,-1 1,1 0,-1-1,0 1,1 0,-1 0,0 0,1 0,-1 0,0 0,0 0,0 0,1 1,10 19,-10-15,0 0,0 0,1 0,0-1,0 1,1-1,0 0,0 0,0 0,0 0,1-1,-1 0,1 0,0 0,1 0,-1-1,0 0,1 0,0 0,0-1,0 0,0 0,0 0,0-1,1 0,-1 0,0-1,2 0,1-3,1-1,-1 0,0 0,0-1,0 0,-1-1,1 0,-2 0,1-1,0 0,-1 0,-1-1,1 0,-1 0,-1 0,1-1,-1 0,-1 0,4-9,57-176,-51 137,-10 33</inkml:trace>
  <inkml:trace contextRef="#ctx0" brushRef="#br1" timeOffset="26021.014">4352 1524,'-51'-22,"183"62,-100-34,1-2,-1-1,1-1,-1-2,1-1,4-2,132-25,-133 26,1 3,0 0,0 3,-1 1,6 3,-35-7,55 12,1-2,0-3,42-1,246-36,-183 56,90-27,-30-26,2 13,-143 3,-1 4,86 5,-120 1,189 29,-139-27,0-4,0-5,82-17,179-20,-199 33,155 10,-140 3,481-3,-235-27,77 28,-136-27,-33 43,-96 14,-42 18,-171-40</inkml:trace>
  <inkml:trace contextRef="#ctx0" brushRef="#br1" timeOffset="47633.375">373 4234,'450'-78,"-165"71,-99 32,368-22,-248-4,-211-11,-71 8,0 0,0 1,1 2,-1 0,1 2,-1 1,21 3,-13 2,-1-2,1-1,1-2,-1-1,0-1,0-2,0-1,5-3,228-30,-62 13,98-4,-19-7,-233 28,-1 2,0 2,1 2,-1 2,1 2,32 9,-11-5,1-3,0-2,40-6,1 1,108-26,4-1,-26 46,-18 7,58-6,-25 7,505-24,-259-30,-301 16,-123 7,1 2,-1 2,1 1,-1 2,1 1,12 4,249 14,-67 5,-150-23,0-4,0-3,9-6,24 1,1 5,68 7,-38 0,370-3,-196-27,739 28,-990 1,195-13,-138 0,0 5,107 8,-80 1,185 14,-257-7,1-4,0-3,47-7,100-22,49-3,-78 20,-99-2,0 5,1 4,37 6,9-1,361-2,-337-28,-2 16,-117 4,1 2,-1 3,49 3,98-28,225 28,-419 1,0 0,0 0,0 0,0-1,0 1,0-1,0 0,0 0,0 0,0-1,0 0,0 1,0-1,0-1,0 1,0-1,-1 1,1-1,0 0,-1 0,0-1,1 1,-1-1,0 1,0-1,-1 0,1 0,0 0,-1-1,0 1,0-1,0 1,0-1,-1 1,1-1,-1 0,0 0,0 0,0 0,-1 0,1-2,-52-138,39 110,3 0,0-1,3 0,1 0,1-1,2-8,3-10,-12-108,-24-46,-5-18,42 29,25 54,-15-25,-4 117,-2-1,-3 0,-3-47,28-71,-16-27,-9 183,-1 0,0 0,-1 0,0 0,-1 0,-1-1,0 1,-1 0,-3-12,-19-148,18 148,0-1,2 0,2 0,0 0,2 0,0 0,2 0,1 0,7-25,-8 33,-1 0,0-1,-1 1,-1 0,-1-1,-1 1,0 0,-2 0,0 1,-2-4,0-2,-27-111,56-29,-20-89,-2 252,0-1,0 0,0 1,-1-1,1 0,0 1,-1-1,1 0,-1 1,0-1,1 1,-1-1,0 1,0-1,0 1,0 0,0-1,0 1,0 0,0 0,-1 0,1 0,-1 0,1 0,0 0,-1 0,1 1,-1-1,0 1,1-1,-1 1,1-1,-1 1,0 0,1 0,-1 0,0 0,1 0,-1 0,0 0,1 0,-1 1,0-1,1 1,-1-1,1 1,-1 0,1-1,-311 8,70 20,-362-28,124 17,268-4,-123-13,140-2,-40-9,-121-7,5-10,104 17,41-4,-200 12,210 5,-404-2,181-29,10 18,68-24,-41 13,-36 4,80-8,-203 26,191 27,-103 3,138-2,-92 0,177-17,167-2,0-2,0-3,0-3,-41-5,-123-26,223 30,-35-2,1 2,0 2,0 1,-29 7,20-3,1-1,-1-2,0-2,-21-3,-157 28,0 2,108-4,-49 6,25-19,16 22,7-23,105-11,0-1,0 1,0 1,0 1,0 0,0 0,1 1,-1 1,1 0,0 1,0 0,-8 5,14-3,-1 1,1 0,0 1,1-1,0 1,0 0,1 0,0 1,1 0,0-1,0 1,1 0,0 0,1 0,0 0,1 6,0 181,5-165,2-1,1 1,2-1,0-1,15 29,35 173,-54-200,32 144,28 32,-56-184,-1 0,-1 1,-2 0,0 1,-2-1,-1 1,0 7,-6 222,-22-114,-5 30,54 0,-23-161,-1 1,0 0,-1-1,0 1,0 0,-2-1,1 1,-1-1,-1 0,0 0,0 0,-1 0,0-6,0 0,-1 0,0 0,0-1,0 1,0-2,0 1,-1-1,1 1,-1-2,0 1,1-1,-1 0,0 0,0-1,0 0,0 0,0-1,1 0,-1 0,-2-1,-14 1,-2 0,-111 10,95-1,0-1,0-3,0-1,-1-2,1-2,-1-1,-46 0,10 1,0 3,-72 13,-54 14,149-18,-171 18,-593-30,649 27,-173 31,25-26,258-32,-122 12,-2 18,183-29,1 0,-1 0,0 0,1 0,-1 0,0 0,1 0,-1 1,0-1,1 0,-1 0,1 1,-1-1,1 0,-1 1,0-1,1 0,-1 1,1-1,-1 1,1-1,0 1,-1-1,1 1,-1-1,1 1,0-1,0 1,-1 0,1-1,0 1,0 0,0-1,0 1,-1 0,1-1,0 1,0-1,0 1,0 0,1-1,-1 1,0 0,0-1,0 1,0 0,1-1,-1 1,0-1,1 1,-1 0,0-1,1 1,-1-1,1 1,34 24,-23-17,-5-4,0 0,0 1,0 0,-1 0,0 0,0 1,0 0,-1 0,0 0,0 1,-1 0,1 0,-1 0,-1 0,0 1,0 0,0-1,-1 1,1 2,-4 249,1 283,1-524,0 0,1 1,1-1,0 0,1 0,1-1,1 1,1-1,0 0,1-1,1 0,1 0,3 4,59 58,-52-40,-17-19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3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1,'-42'81,"3"2,4 1,-17 65,12-34,-56 137,83-232,24-61,73-173,88-205,-162 394,-12 30,-5 20,2-13,0 0,2 0,-1 1,2-1,-1 1,2-1,0 1,0 0,1 0,1-1,0 1,1 0,0-1,3 9,87 178,-90-192,0 0,0 0,0-1,1 1,0 0,1-1,-1 0,1 0,0 0,1 0,-1 0,1-1,0 0,0 0,1 0,0-1,0 0,0 0,0 0,0-1,1 0,0 0,-1 0,1-1,0 0,6 0,-6-5,0-1,-1-1,1 1,-1-1,0 0,0-1,0 1,0-1,-1 0,0-1,-1 1,1-1,-1 0,-1 0,1 0,-1-1,0 1,-1-1,4-5,10-25,-2-1,-2 0,-2-1,-1 0,-2-1,-2 0,-2 0,-1 0,-4-28,-11 1,1 79,8 3</inkml:trace>
  <inkml:trace contextRef="#ctx0" brushRef="#br0" timeOffset="337.474">995 368,'-8'17,"1"0,1 0,1 1,0 0,2 0,0 0,0 1,2-1,0 1,2 0,0-1,2 8,-3-24,0 0,1 0,-1 0,1 0,0 0,0-1,-1 1,1 0,0 0,1-1,-1 1,0-1,0 1,1-1,-1 0,1 1,-1-1,1 0,-1 0,1 0,0 0,0 0,-1 0,1-1,0 1,0-1,0 1,0-1,0 0,0 1,0-1,0 0,-1 0,1-1,0 1,0 0,0-1,0 1,1-1,63-46,-58 35,-1 0,0 0,0-1,-2 0,1 0,-2-1,0 1,0-1,-1 0,0-8,-2 16,0-1,0 1,-1-1,0 1,0-1,-1 1,0-1,0 1,0-1,-1 1,0 0,0 0,-1 0,1 0,-1 0,-1 0,1 1,-1 0,0-1,0 1,0 1,-1-1,-5-4,-54-10,41 17</inkml:trace>
  <inkml:trace contextRef="#ctx0" brushRef="#br0" timeOffset="836.348">1277 424,'-1'10,"1"0,0-1,0 1,1 0,0 0,0-1,1 1,0-1,1 1,0-1,1 0,0 0,0 0,1-1,0 1,0-1,7 7,-7-14,1 0,-1 0,0-1,0 1,1-1,-1 0,0-1,0 0,1 1,-1-1,0-1,0 1,0-1,0 0,0 0,-1-1,1 1,-1-1,1 0,-1 0,0-1,0 1,0-1,-1 0,1 0,-1 0,0 0,2-4,-5 7,116-119,-115 119,-1 0,1 1,0-1,0 1,-1-1,1 1,0 0,0-1,0 1,0 0,0-1,-1 1,1 0,0 0,0 0,0 0,0 0,0 0,0 0,0 0,0 0,0 0,-1 0,1 1,0-1,0 0,0 1,0-1,0 1,-1-1,1 1,0-1,0 1,-1-1,1 1,-1 0,1-1,0 1,-1 0,1 0,-1-1,1 1,-1 0,0 0,1 0,-1 0,0-1,0 1,1 0,-1 0,0 0,0 0,0 0,0 1,4 58,-4-54,24 96,-23-99,0-1,0 0,0 1,1-1,-1 0,1 0,0 0,-1 0,1 0,0 0,0 0,0-1,1 1,-1-1,0 1,1-1,-1 0,1 0,-1 0,1 0,-1 0,1-1,-1 1,1-1,0 0,-1 0,1 0,0 0,-1 0,1 0,0-1,-1 0,1 1,0-1,-1 0,1 0,0-1,14-7,0-2,-2 0,1 0,-1-1,-1-1,0-1,-1 0,-1-1,0 0,-1-1,0 0,-1 0,-1-1,-1-1,5-14,-1-20,-14 34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0,'22'59,"-20"-40,-1 0,-1 0,-1 0,-1 0,0-1,-1 1,-3 5,-2 21,-52 262,60-304,-1 0,1 0,-1 0,1 0,0 0,0 0,0 0,1 0,-1 0,1 0,0-1,-1 1,1 0,1 0,-1 0,0-1,0 1,1-1,0 1,-1-1,1 1,0-1,0 0,1 0,-1 0,0 0,1-1,-1 1,1 0,-1-1,1 0,0 1,-1-1,1 0,0-1,0 1,1 0,167-2,-29-23,-118 20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1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54,'0'-5,"5"-1,6 0,7 1,4 2,4 1,1 1,2 0,1 1,-1 0,0 1,0-1,0 0,-1-5,1-1,-1 0,-9 1,-8 1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43,'28'0,"20"-5,6-1,-6-5,-6 0,-11 1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47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64,'0'1,"-5"22,2 0,0 0,1 1,2-1,0 1,1-1,2 0,0 0,1 0,5 11,-8-31,1 0,-1 0,1 0,0 0,0 0,0 0,0 0,1-1,-1 1,1-1,0 1,-1-1,1 0,0 0,0 0,0-1,1 1,-1-1,0 0,1 0,-1 0,0 0,1 0,-1-1,1 0,0 1,-1-1,1-1,-1 1,1 0,-1-1,1 0,-1 0,4-1,4-1,1-1,0 0,-1-1,0-1,0 1,-1-2,1 0,-1 0,5-5,-9 7,0-1,0 0,0 0,-1 0,1-1,-2 1,1-1,-1-1,0 1,0 0,-1-1,0 0,0 0,-1 0,0 0,-1 0,0 0,0-1,0 1,-1 0,-1-1,1 1,-1 0,-1 0,1-1,-1 1,-1 0,0 0,0 1,0-1,-1 1,0-1,0 1,-1 1,0-1,0 0,-1 1,-2-2,0 4,-1 0,1 0,-1 1,0 0,0 0,0 1,0 0,-1 1,1 0,0 0,-1 1,1 0,0 1,-5 1,2-2,-13 1</inkml:trace>
  <inkml:trace contextRef="#ctx0" brushRef="#br0" timeOffset="432.81">410 318,'152'-172,"-151"171,0 0,0 0,0 0,0 0,0 0,1 0,-1 0,0 0,1 0,-1 0,1 1,-1-1,1 1,-1-1,1 1,-1 0,1-1,-1 1,1 0,-1 0,1 0,0 0,-1 0,1 0,-1 1,1-1,-1 0,1 1,-1 0,1-1,-1 1,1 0,-1-1,0 1,2 1,26 50,-9-13,-12-33,0-1,0-1,0 0,1 0,0 0,0-1,0 0,0-1,1 0,-1-1,0 0,1 0,-1-1,1 0,-1 0,1-1,-1-1,1 1,-1-2,8-2,-1-1,0-1,-1-1,1 0,-2-1,1 0,-1-1,-1-1,0-1,-1 1,0-2,0 0,-2 0,1-1,-2 0,0-1,0 0,-2 0,1-4,4-5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0,'-11'226,"-58"58,68-278,-2 5,1 1,1-1,0 1,0-1,1 1,1-1,0 0,0 1,1-1,1 3,0-11,0-1,0 0,0-1,0 1,1 0,-1-1,0 0,1 0,-1 0,1 0,-1 0,1-1,-1 1,1-1,-1 0,1 0,0-1,-1 1,1-1,-1 1,1-1,-1 0,0-1,1 1,-1 0,0-1,0 0,0 0,0 0,0 0,2-2,4 0,113-50,-104 46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43,'-2'-3,"0"0,0 0,0 0,0 1,0-1,-1 1,1-1,-1 1,0 0,1 0,-1 0,0 0,0 1,0-1,-1 1,1-1,0 1,0 0,-1 1,1-1,-1 0,1 1,-1 0,1 0,0 0,-1 0,1 1,-1-1,1 1,0 0,-1 0,1 0,0 0,0 1,-1-1,1 1,0 0,-4 1,-1 1,1 0,0 0,-1 1,2 0,-1 0,1 1,0-1,0 1,0 1,1-1,0 1,0 0,1 0,0 1,3-6,1-1,-1 1,1 0,-1-1,1 1,0 0,0 0,0-1,0 1,0 0,1 0,-1-1,0 1,1 0,-1-1,1 1,0 0,-1-1,1 1,0-1,0 1,0-1,0 0,0 1,0-1,1 0,-1 0,0 1,1-1,-1 0,0 0,1-1,0 1,-1 0,1 0,-1-1,1 1,0-1,-1 0,1 1,0-1,0 0,-1 0,1 0,0 0,0 0,-1 0,3-1,29 11,-32-7,0-1,-1 0,1 1,-1-1,1 0,-1 1,0-1,0 1,0-1,0 1,0-1,-1 1,1-1,-1 0,1 1,-1-1,0 0,0 1,0-1,0 0,-1 0,1 0,-1 0,1 0,-1 0,1 0,-1-1,0 1,-1 0,2-1,-36 38,31-34,0 0,1 0,-1 1,1 0,0 0,1 0,-1 1,1-1,0 1,1 0,0 0,-2 7,4-12,1 0,0 0,0 0,0-1,0 1,1 0,-1 0,0 0,1 0,-1 0,1-1,0 1,-1 0,1 0,0-1,0 1,0-1,1 1,-1-1,0 1,0-1,1 0,-1 1,1-1,-1 0,1 0,0 0,-1 0,1 0,0-1,0 1,-1 0,1-1,0 0,0 1,0-1,0 0,0 0,0 0,-1 0,2 0,81-8,-25-15,-34 13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83,'-10'9,"2"1,-1 0,1 0,1 0,0 1,0 0,1 0,0 1,1 0,1 0,0 0,0 0,1 1,1 0,0-1,1 1,0 2,2-13,-1 1,1 0,0-1,0 1,0-1,0 1,1-1,-1 1,1-1,-1 0,1 0,0 1,0-1,0-1,0 1,0 0,0 0,1-1,-1 1,1-1,-1 0,1 0,-1 0,1 0,-1 0,1 0,0-1,0 1,-1-1,1 0,0 0,0 0,0 0,1-1,93-26,-84 20,-1 1,0-2,0 0,0 0,-1-1,-1-1,0 1,0-2,-1 1,0-2,0 1,-2-1,1 0,-1-1,-1 1,-1-1,0-1,2-5,-8 14,1 0,-1 0,0 0,-1 0,1 0,-1 0,0 0,0 0,0 1,-1-1,1 1,-1 0,-1 0,1 0,0 0,-1 0,0 1,0 0,0-1,0 1,0 1,-1-1,1 1,-1 0,1 0,-1 0,0 0,0 1,0 0,0 0,0 0,0 1,0-1,-1 1,1 1,-3-1,-9 5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1,'10'28,"7"16,7 3,3-5,-3-5,0-9,-5-10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28,'39'0,"21"-5,6-1,-3 0,-8 1,-9 2,-11 1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1,'-10'38,"-3"28,1 6,7-3,4-9,8-15,7-15,1-8,-2-7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1,'-3'14,"-6"13,2 1,1 1,1-1,2 1,1 0,1 0,1 0,2 9,-2-34,0-1,0 1,1-1,-1 1,1-1,0 0,0 1,0-1,0 0,1 0,-1 0,1 0,0 0,0 0,0 0,0 0,0-1,1 1,-1-1,1 0,-1 0,1 1,0-2,0 1,0 0,0-1,0 1,0-1,1 0,-1 0,0 0,1-1,-1 1,1-1,-1 1,1-1,-1 0,0-1,1 1,-1-1,1 1,-1-1,0 0,1 0,2-2,11-8,1-1,-2-1,1-1,-2 0,0-1,-1-1,0 0,-1-1,-1-1,-1 1,0-2,-1 0,1-7,35-53,-24 54,-22 26,0-1,-1 1,1-1,0 0,0 1,0-1,0 1,0-1,0 0,0 1,0-1,0 1,0-1,0 0,0 1,1-1,-1 1,0-1,0 0,0 1,0-1,1 0,-1 1,0-1,0 0,1 1,-1-1,0 0,1 1,-1-1,0 0,1 0,-1 0,0 1,1-1,-1 0,0 0,1 0,-1 0,1 0,-1 1,0-1,1 0,-1 0,1 0,-1 0,0 0,1 0,-1-1,1 1,-1 0,0 0,1 0,-1 0,1 0,-1 0,0-1,1 1,-1 0,0 0,1-1,-1 1,0 0,1 0,-1-1,0 1,0 0,1-1,-1 1,-36 134,20-90,-4 16,3 1,3 0,3 1,2 0,2 1,4 0,2 4,3-34,-8 66,6-98,-1 0,0 0,1-1,-1 1,0 0,0-1,0 1,0-1,1 1,-1-1,0 1,0-1,0 1,0-1,0 0,0 0,0 1,0-1,0 0,0 0,0 0,0 0,0 0,0 0,0-1,0 1,0 0,0 0,0-1,0 1,0-1,0 1,0-1,0 1,0-1,1 1,-1-1,0 0,0 1,1-1,-1 0,0 0,1 0,-1 0,1 1,-1-1,1 0,0 0,-1 0,1 0,0 0,-1 0,1 0,0 0,0 0,0 0,0 0,0 0,0 0,0 0,0 0,1 0,-5-18,1 0,0 0,2 0,0-1,1 1,1 0,1 0,1 0,0 0,2 0,0 1,1 0,0 0,2 0,0 1,1 0,9-12,-2 4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0,'255'28,"-225"-27,-1-1,0-1,0-2,0-1,22-5,-22 5,-23 8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1,'38'0,"22"0,7 0,-5 0,-7 0,-9 0,-6 0,-12 0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0,'0'27,"1"19,-2 0,-2 0,-1 0,-3-1,-7 23,-34 102,46-166,1-1,-1 1,1 0,0-1,0 1,1 0,-1 0,1 0,0 0,0-1,0 1,0 0,1 0,-1 0,1 0,0-1,0 1,0 0,1-1,-1 1,1-1,0 1,0-1,0 0,1 0,-1 0,1 0,0 0,-1-1,1 1,0-1,1 1,-1-1,0 0,1-1,1 2,5 0,1-1,-1 0,1-1,0 0,-1-1,1 0,0 0,-1-1,1-1,-1 0,1 0,4-2,10-3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4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0 932,'25'-57,"2"2,3 1,2 2,27-33,22 16,-79 68,0 0,0 0,0-1,0 2,0-1,0 0,0 0,0 0,0 1,0 0,0-1,1 1,-1 0,0 0,0 0,1 0,-1 0,0 1,0-1,0 1,0-1,1 1,-1 0,0 0,0 0,0 0,-1 0,1 0,0 0,0 1,-1-1,1 1,0-1,-1 1,0 0,1 0,-1-1,0 1,0 0,0 0,0 0,0 0,0 1,-1 0,10 53,-10-50,0 0,0 0,1 0,0-1,0 1,0 0,1 0,0-1,0 1,0-1,1 1,-1-1,1 0,1 0,-1-1,1 1,1 1,0-4,-1-1,1 0,0 0,0 0,0-1,0 1,0-1,-1 0,1-1,0 1,0-1,0 0,0 0,-1-1,1 1,0-1,-1 0,1 0,-1 0,0-1,0 0,0 0,0 0,2-3,3 1,135-75,-142 80,1 0,0 0,0 0,-1 1,1-1,-1 0,1 1,0 0,-1 0,1-1,-1 1,1 1,-1-1,0 0,1 1,-1-1,0 1,0 0,0-1,0 1,0 0,-1 0,1 1,-1-1,1 0,-1 0,0 1,1-1,-1 1,0-1,-1 1,1-1,0 1,-1 0,0-1,1 1,-1 0,0-1,0 1,-1 0,1-1,-1 1,1 0,11 44,-10-44,1-1,-1 1,1 0,0-1,0 1,0-1,0 1,0-1,1 0,-1 0,1 0,-1 0,1 0,0 0,-1-1,1 0,0 1,0-1,0 0,0 0,0-1,1 1,-1-1,0 1,0-1,0 0,0 0,1-1,-1 1,0-1,0 1,0-1,22-7</inkml:trace>
  <inkml:trace contextRef="#ctx0" brushRef="#br0" timeOffset="283.479">1185 565,'-19'19,"1"1,1 1,0 1,2 1,0 0,2 1,1 0,-3 10,13-32,0 1,0 0,0 0,0 0,1 0,-1 0,1 1,0-1,0 0,0 1,1-1,-1 0,1 1,-1-1,1 1,0-1,1 1,-1-1,1 1,-1-1,1 0,0 1,0-1,1 0,-1 0,1 0,-1 1,1-2,0 1,0 0,0 0,1-1,-1 1,1-1,-1 1,1-1,0 0,0 0,0 0,0-1,0 1,0-1,0 0,0 0,1 0,0 0,12-3,-1 0,-1-1,1-1,0-1,-1 0,0-1,0 0,-1-1,0-1,0 0,5-5,-10 9,0-1,0-1,0 0,-1 0,0-1,0 1,0-2,-1 1,0-1,-1 1,1-2,-2 1,1-1,-1 1,0-1,-1 0,0 0,-1-1,0 1,0-1,-1 1,0-1,0 0,-1 1,-1-1,1 0,-2 1,1-1,-1 1,-1 0,0-1,0 1,-1 0,-3-6,-59-48,47 50</inkml:trace>
  <inkml:trace contextRef="#ctx0" brushRef="#br0" timeOffset="673.08">1834 0,'-22'109,"6"0,3 1,5 30,40 129,-16-185,-18-81,-2-10</inkml:trace>
  <inkml:trace contextRef="#ctx0" brushRef="#br0" timeOffset="918.579">1467 593,'43'-5,"34"-6,8-1,-5 1,-12 2,-12 4,-11 1,-9 3,-5 0,-3 2,-7-1</inkml:trace>
  <inkml:trace contextRef="#ctx0" brushRef="#br0" timeOffset="1101.636">2201 621,'9'29,"4"9</inkml:trace>
  <inkml:trace contextRef="#ctx0" brushRef="#br0" timeOffset="1271.8">2230 226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1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63,'-1'0,"-3"5,1 1,-1-1,1 1,0 0,0 0,1 0,0 0,0 0,0 1,1-1,0 1,0-1,0 1,1-1,0 1,0-1,1 1,0-1,0 1,1-1,-1 1,1-1,2 3,-2-7,1 0,-1 0,1 0,-1-1,1 1,0-1,0 0,-1 1,1-1,0-1,0 1,0 0,0-1,0 0,0 1,0-1,0 0,0-1,0 1,0 0,0-1,0 0,0 0,0 0,0 0,0 0,2-1,72-46,-15-17,-60 62,0 1,0-1,0 1,-1-1,0 1,1-1,-1 0,0 0,0 0,0 1,-1-1,1 0,-1 0,1 0,-1 0,0 0,0 0,-1 0,1 0,0 0,-1 0,0 0,0 0,0 0,0 0,0 1,0-1,-2-1,-2 0,0 1,-1 0,0 0,1 0,-1 1,0-1,0 1,-1 1,1-1,0 1,0 0,-1 1,1 0,-1 0,1 0,0 0,-1 1,1 0,0 1,0-1,-1 1,1 0,-3 2,-49 20,33-14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3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82,'0'-3,"1"0,-1 1,0-1,0 0,0 0,0 0,0 0,-1 0,1 0,-1 0,0 1,0-1,0 0,0 1,0-1,0 0,-1 1,1-1,-1 1,0 0,0 0,0 0,0-1,0 2,0-1,-1 0,1 0,0 1,-1-1,0 1,1 0,-1 0,0 0,1 0,-1 0,0 1,0-1,0 1,0 0,0 0,1 0,-1 0,0 0,-1 1,-7 1,-1 0,1 1,0 1,0 0,0 0,0 1,1 0,0 1,0 1,1-1,-1 1,0 2,6-6,1 0,0 0,0 0,0 0,0 1,1-1,-1 1,1-1,0 1,0 0,0 0,1 0,-1 0,1 0,0 0,0 1,0-1,1 0,0 0,-1 1,1-1,1 0,-1 1,1-1,0 0,0 0,0 1,0-1,1 0,-1 0,1 0,0-1,2 4,7 6,-1-1,1-1,1 0,0 0,1-1,0 0,0-1,1-1,10 5,46 32,-63-41,0 1,-1-1,1 2,-1-1,-1 1,1-1,-1 2,0-1,0 0,-1 1,0 0,0 0,-1 0,1 1,-2-1,1 1,-1 0,0 0,-1 0,0 0,0 0,0 0,-1 0,-1 0,1 0,-1 0,0 0,-1 0,0-1,-1 1,1 0,-1-1,-3 6,0-6,-1 0,1 0,-2-1,1 0,-1 0,1 0,-2-1,1 0,0-1,-1 0,0 0,0-1,0 0,0 0,-1-1,1 0,-1-1,1 0,-1-1,0 0,1 0,-1-1,1 0,-1-1,1 0,0-1,-9-3,15 5,1 0,-1-1,1 1,-1-1,1 0,0 1,0-1,0 0,0 0,0-1,0 1,1 0,-1-1,1 1,0-1,-1 1,1-1,0 0,0 1,1-1,-1 0,1 0,-1 0,1 0,0 1,0-1,0 0,0 0,1 0,-1 0,1 1,0-1,0 0,0 0,1-1,51-90,-38 76,0 1,2 0,-1 1,2 1,0 0,1 2,6-3,-5 5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1 226,'19'4,"16"3,7-1,1-1,-2-6,-3-3,-4-2,-2 2,-2 0,-6-3,-7 0</inkml:trace>
  <inkml:trace contextRef="#ctx0" brushRef="#br0" timeOffset="247.62">226 0,'-10'39,"-2"26,-1 8,4-5,2-8,2-10,3-8,6-12,2-6,1-2,-1-5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1,'-7'26,"1"0,0 0,2 1,2 0,0 0,1 0,2 0,1 0,1 2,-2-26,-1 1,0-1,1 0,0 0,-1 0,1 0,0 0,1-1,-1 1,0 0,1 0,0-1,0 1,-1-1,1 1,1-1,-1 0,0 0,0 0,1 0,0 0,-1 0,1-1,0 1,-1-1,1 0,0 0,0 0,0 0,0-1,0 1,0-1,1 1,-1-1,0 0,0 0,0-1,0 1,0-1,0 1,0-1,0 0,0 0,2-1,8-4,0-1,0 0,-1-1,0-1,0 0,-1 0,0-1,-1 0,0-1,-1 0,1-2,92-152,-88 145,-7 28,-6 42,-1-41,-19 358,11-285,7-47,-3 0,0 0,-3 0,-1 0,-11 31,18-63,1-1,-1 1,0-1,0 0,0 1,-1-1,1 0,-1 1,1-1,-1 0,0 0,1 0,-1-1,0 1,0 0,0-1,-1 1,1-1,0 0,0 1,-1-1,1 0,-1-1,1 1,-1 0,1-1,-1 1,0-1,1 0,-1 0,1 0,-1 0,0 0,1-1,-1 1,1-1,-1 0,1 1,-1-1,1 0,-1-1,1 1,0 0,0-1,-1 1,1-1,0 0,1 1,-1-1,0 0,0 0,1 0,-1-1,1 1,0 0,0-1,0 1,0 0,0-1,0-1,-3-6,1-1,0 0,1-1,0 1,1 0,0-1,0 1,2 0,-1-1,1 1,1 0,0-1,1 1,0 0,1 1,0-1,0 0,1 1,1 0,-1 0,2 1,-1 0,4-4,122-122,-105 117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1,-4 0,-2 1,-6-4,-12-2,-9 0</inkml:trace>
  <inkml:trace contextRef="#ctx0" brushRef="#br0" timeOffset="243.003">170 1,'5'29,"1"23,0 9,-1-3,-2-5,-1-7,0-7,-2-10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1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1 380,'23'0,"0"0,0-2,0 0,0-2,-1 0,0-2,1 0,4-4,-3 1,-1-1,-1-1,0-1,0-2,-1 0,-1-1,0 0,-1-2,-1-1,-1 0,2-4,121-130,-140 151,0 0,1 0,0 0,-1 0,1 0,0 0,-1 0,1 0,0 0,0 0,0 0,0 1,0-1,0 0,0 1,0-1,0 0,0 1,0-1,0 1,0 0,0-1,1 1,-1 0,0 0,0 0,0 0,1 0,-1 0,0 0,0 0,0 0,1 1,-1-1,0 0,0 1,0-1,0 1,0-1,0 1,0 0,0-1,0 1,0 0,0 0,0-1,0 1,0 0,-1 0,1 0,0 0,-1 0,1 1,2 15,-1 0,-1 0,0 0,-1 0,-1 1,0-1,-2 0,0 0,-1 0,-4 11,-3 24,10-39,0 0,-2 0,1 0,-1 0,-1 0,0-1,-1 0,0 0,-1 0,-1 0,1-1,-2 0,0-1,0 1,-1-1,0-1,0 0,-1 0,0-1,-1 0,0-1,0 0,-1-1,0 0,0-1,0 0,-1-1,-2 0,-59-3,72-1,1-1,-1 1,0-1,0 1,0-1,1 0,-1 0,0 1,1-1,-1 0,1-1,-1 1,1 0,0 0,-1-1,1 1,0 0,0-1,0 0,0 1,0-1,0 1,0-1,1 0,-1 0,0 1,1-1,0 0,-1 0,1 0,0 0,0 0,0 1,0-1,0 0,1 0,-1-1,8-22,3 1</inkml:trace>
  <inkml:trace contextRef="#ctx0" brushRef="#br0" timeOffset="293.734">904 182,'-3'12,"-1"1,2 1,0-1,0 0,1 1,1-1,0 1,1-1,1 0,0 1,0-1,2 0,-1 0,2 0,0-1,0 1,1-1,1 0,-5-9,1 0,0 0,-1 0,1-1,0 1,0-1,0 0,1 0,-1 0,1 0,-1-1,1 0,-1 1,1-1,0 0,-1-1,1 1,0-1,0 1,0-1,-1 0,1 0,0-1,0 1,0-1,-1 0,1 0,0 0,-1-1,1 1,-1-1,1 0,-1 0,0 0,104-85,-100 82,-1 1,0-1,-1 0,1-1,-1 1,0-1,0 0,-1-1,0 1,0-1,0 1,-1-1,0 0,0-1,-1 1,0 0,0-1,-1 1,0-1,0 0,-1 1,0-1,0 0,-1 1,0-1,0 1,-1-1,0 1,0-1,0 1,-1 0,0 0,-5-6,2 6,0 0,-1 0,0 0,0 1,-1 0,1 1,-1 0,-1 0,1 0,-1 1,0 0,0 1,0 0,0 1,0 0,-1 0,1 1,-1 0,1 0,-1 1,1 1,-1-1,1 2,-1-1,-2 2,-12 4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0,'14'0,"20"0,8 0,2 0,-1 0,-4 0,-3 0,-4 0,-1 0,-3 0,0 0,0 0,-5 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9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154 113,'-31'125,"18"-88,-66 159,73-186,2 1,0-1,0 1,1 0,0-1,1 2,0-1,0 0,2 0,-1 0,2 9,-1-18,1 0,0 1,0-1,0 0,1 0,-1 1,0-1,1 0,0 0,-1-1,1 1,0 0,0 0,0-1,0 1,0-1,0 0,0 0,1 0,-1 0,0 0,1 0,-1 0,0-1,1 1,-1-1,1 0,-1 0,1 1,-1-2,1 1,2 0,79-20,10-38,-81 44</inkml:trace>
  <inkml:trace contextRef="#ctx0" brushRef="#br0" timeOffset="301.949">464 423,'-8'18,"1"0,1 1,0 0,1 0,1 0,1 0,1 1,0 11,2-29,-1 0,1 0,0 0,0 0,0 0,0 0,0 0,0 0,0 0,0-1,1 1,-1 0,1 0,0 0,-1 0,1-1,0 1,0 0,0 0,0-1,0 1,1-1,-1 1,0-1,1 0,-1 0,1 1,-1-1,1 0,0 0,-1 0,1 0,0-1,0 1,0-1,0 1,-1-1,1 1,0-1,0 0,0 0,0 0,0 0,0 0,0 0,0-1,0 1,0-1,-1 1,1-1,0 0,1 0,6-3,0-1,-1 0,1 0,-1-1,-1 0,1 0,-1 0,0-1,-1-1,1 1,-1-1,-1 0,0 0,1-1,-4 5,0 0,0 0,-1 0,1 0,-1 0,1 0,-1 0,-1 0,1 0,-1-1,1 1,-1 0,0 0,-1-1,1 1,-1 0,0 0,0 0,0-1,0 1,-1 0,0 1,0-1,0 0,0 0,0 1,-1-1,1 1,-1 0,0 0,0 0,-3-2,-40-20,23 18</inkml:trace>
  <inkml:trace contextRef="#ctx0" brushRef="#br0" timeOffset="652.29">747 1,'24'43,"8"33,-2 14,-5-4,-8-7,-11-12,-7-13,-3-10,-6-4,-5-3,-6-4,1-2,-1-1,-1-7,-2-2,-2 1,-1-5,4-3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0,'-28'35,"2"1,2 2,2 0,1 1,2 2,1 0,-7 28,19-46,1 0,1 0,1 0,1 0,1 1,1-1,1 1,4 19,-5-38,1-1,-1 1,1 0,0 0,0 0,1-1,0 1,-1 0,2-1,-1 0,0 1,1-1,0 0,0 0,0 0,0-1,1 1,-1-1,1 0,0 0,0 0,0 0,1-1,-1 0,0 0,1 0,0 0,-1-1,1 1,0-1,0 0,0-1,-1 1,1-1,0 0,0 0,0-1,0 1,0-1,0 0,-1-1,1 1,0-1,-1 0,1 0,-1 0,3-2,7-8</inkml:trace>
  <inkml:trace contextRef="#ctx0" brushRef="#br0" timeOffset="393.556">459 84,'-74'281,"22"-103,52-177,-1 0,1 1,-1-1,1 0,0 1,-1-1,1 0,0 1,0-1,0 1,0-1,0 0,1 1,-1-1,0 0,1 1,-1-1,1 0,-1 1,1-1,-1 0,1 0,0 0,0 1,0-1,-1 0,1 0,0 0,0 0,1-1,-1 1,0 0,0 0,0-1,0 1,1 0,-1-1,0 1,1-1,-1 0,0 0,1 1,-1-1,0 0,1 0,70-9,-52 5,121-13,-123 11</inkml:trace>
  <inkml:trace contextRef="#ctx0" brushRef="#br0" timeOffset="631.619">740 366,'43'0,"15"0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8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0,'-25'165,"-6"32,2-20,29-166,0 0,0 0,-2 0,1 0,-2 0,1 0,-1 0,-1-1,0 1,-5 9,-19-9,15-15</inkml:trace>
  <inkml:trace contextRef="#ctx0" brushRef="#br0" timeOffset="394.175">436 169,'-249'182,"246"-181,0 1,1-1,-1 1,1 0,-1 0,1 0,0 0,0 0,0 0,0 0,0 1,1-1,-1 1,0-1,1 1,0 0,0-1,0 1,0 0,0 0,1 0,-1 0,1 0,-1 0,1 0,0 0,1 0,-1 0,0 0,1 0,-1-1,1 1,0 0,0 0,2 2,78 25,-76-30,0 0,1 1,-1 0,0 0,1 0,-1 1,0 0,0 0,0 0,-1 0,1 1,0 0,-1 0,0 0,1 0,-1 1,-1 0,1 0,0 0,-1 0,0 0,0 1,0-1,-1 1,1 0,-1 0,0 0,0 3,3 64,-6-71,1-1,0 1,0-1,0 1,0-1,0 0,0 1,0-1,0 1,1-1,-1 1,0-1,0 1,0-1,0 0,1 1,-1-1,0 1,0-1,1 0,-1 1,0-1,1 0,-1 1,0-1,1 0,-1 0,0 1,1-1,-1 0,1 0,-1 0,0 1,1-1,-1 0,1 0,-1 0,1 0,-1 0,1 0,-1 0,0 0,1 0,-1 0,1 0,-1 0,1 0,-1 0,1-1,-1 1,0 0,1 0,-1 0,1-1,-1 1,0 0,1 0,-1-1,0 1,1 0,-1-1,10-5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43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19 218,'24'5,"13"-4,0-6,-7-7,-7-6,-9-6,-6-3,-4-1,-9-2,-7 1,-7 4,-5 7,-3 11,-1 7,3 8,1 8,6 5,5 0</inkml:trace>
  <inkml:trace contextRef="#ctx0" brushRef="#br0" timeOffset="369.569">386 275,'37'-70,"-36"68,0 0,0 0,1 1,-1-1,1 1,-1-1,1 1,-1 0,1-1,0 1,0 0,-1 0,1 0,0 0,0 1,0-1,0 0,0 1,0-1,0 1,0 0,0 0,0 0,1 0,-1 0,0 0,0 0,0 1,0-1,0 1,0 0,0-1,0 1,0 0,0 0,95 54,-90-52,0-2,0 1,0-1,0 0,1 0,-1-1,0 0,0-1,0 1,0-1,0 0,0-1,0 0,0 0,0-1,0 1,-1-1,1-1,-1 1,0-1,0 0,-1-1,1 0,-1 1,0-2,0 1,0 0,0-3,6-9,-1 3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2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0 198,'5'0,"6"0,6 0,5 0,4 0,2 0,1 0,0 0,1 0,-6 5,-1 1,-6-5,-4-2</inkml:trace>
  <inkml:trace contextRef="#ctx0" brushRef="#br0" timeOffset="3815.727">141 1,'-5'38,"-1"28,0 6,1-3,2-9,1-10,0-9,2-6,0-9</inkml:trace>
  <inkml:trace contextRef="#ctx0" brushRef="#br0" timeOffset="4383.732">424 85,'-2'12,"1"1,0-1,1 0,1 1,0-1,0 0,1 1,1-1,0 0,1-1,0 1,1 0,0-1,0 0,1 0,1-1,0 0,1 0,0 0,6 5,-11-13,1-1,-1 0,1 0,-1 0,1 0,0-1,-1 1,1-1,-1 0,1 0,0 0,-1 0,1-1,0 0,-1 1,1-1,-1-1,1 1,-1 0,0-1,1 0,-1 1,0-1,0-1,0 1,-1 0,3-3,66-75,-47 47,-23 81,1-43,0 1,0-1,1 0,-1 1,1-1,0 0,0-1,1 1,-1-1,1 1,0-1,1 0,-1 0,1-1,-1 1,1-1,0 0,0 0,1-1,-1 0,0 0,1 0,-1 0,1-1,0 0,-1 0,1 0,0-1,0 0,0 0,-1-1,1 1,0-1,0 0,-1-1,1 0,-1 1,1-2,-1 1,0-1,0 1,5-5,6-1,0-1,0 0,-1-2,0 1,-1-2,0 0,0-1,-2 0,0-1,0 0,-1-1,-1-1,-1 1,0-1,-1-1,5-14,-8-24,-9 30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29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0 348,'15'0,"18"0,9 0,2 0,-1 0,-4 0,-4 0,-2 0,-7 0</inkml:trace>
  <inkml:trace contextRef="#ctx0" brushRef="#br0" timeOffset="255.268">424 122,'-5'33,"-2"22,1 5,1-2,2-7,0-6,2-7,6-10,1-4,5-2,1-5</inkml:trace>
  <inkml:trace contextRef="#ctx0" brushRef="#br0" timeOffset="554.3">395 94,'17'-12,"0"0,1 2,0 0,1 1,0 1,0 1,1 0,0 2,0 0,1 1,15 0,-33 4,1 0,-1 0,0 0,1 1,-1-1,0 1,0 0,0 0,0 0,0 1,0-1,0 1,0-1,0 1,0 0,-1 0,1 0,-1 1,0-1,1 1,-1-1,0 1,-1 0,1-1,0 1,-1 0,0 0,1 0,-1 0,0 1,-1-1,1 0,0 0,-1 1,0-1,0 0,0 1,0-1,0 0,-1 0,0 1,1-1,-1 0,0 0,0 0,-1 0,1 1,-5 4,1 1,-1-1,-1 1,1-2,-1 1,-1-1,0 0,1-1,-2 1,1-2,-1 1,0-1,0-1,-1 1,1-1,-1-1,0 0,0-1,0 1,0-2,0 0,0 0,-5 0,-6 1</inkml:trace>
  <inkml:trace contextRef="#ctx0" brushRef="#br0" timeOffset="1501.282">198 178,'-5'29,"-1"19,0 6,1-1,1-5,2-6,1-5,1-9</inkml:trace>
  <inkml:trace contextRef="#ctx0" brushRef="#br0" timeOffset="2454.225">875 348,'5'0,"6"0,6 0,5 0,4 0,2 0,1 0,0 0,1 0,-1 0,0 0,0 0,-6-5,-10-1,-9 0</inkml:trace>
  <inkml:trace contextRef="#ctx0" brushRef="#br0" timeOffset="2723.135">875 545,'34'0,"15"0,5 0,-3 0,-4 0,-11-5,-11-1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3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0,'-17'245,"-6"-112,124-312,-85 158,-6 7,-1 0,2 1,0 1,0-1,1 2,1 0,0 0,0 1,1 1,0 0,4-1,-15 10,-1 0,0 0,0 0,0 0,1 0,-1 0,0 0,0 1,0-1,1 1,-1-1,0 1,0 0,0 0,0 0,0 0,0 1,0-1,-1 0,1 1,0-1,-1 1,1-1,-1 1,0 0,1 0,-1 0,0 0,0 0,0 0,0 0,-1 0,1 0,0 0,-1 0,0 1,1-1,-1 0,0 0,0 0,0 1,0-1,-1 0,1 0,-1 1,1-1,-1 0,0 0,0 0,0 0,0 0,0 0,0 0,-1 0,0 4,-8 45,10-51,-1 1,1 0,0 0,0-1,0 1,-1 0,1 0,0 0,0-1,0 1,0 0,1 0,-1-1,0 1,0 0,0 0,1 0,-1-1,0 1,1 0,-1-1,0 1,1 0,-1-1,1 1,-1-1,1 1,0-1,-1 1,1-1,0 1,-1-1,1 1,0-1,-1 0,1 1,0-1,0 0,-1 0,1 1,0-1,0 0,-1 0,1 0,0 0,0 0,0 0,-1 0,1-1,0 1,0 0,-1 0,1 0,0-1,8-3,0-2,-1 1,0-1,0 0,0-1,0 0,-1 0,0 0,-1-1,0 0,2-3,19-22,40-34,-66 66,0 1,-1-1,1 1,0 0,0-1,0 1,0 0,-1-1,1 1,0 0,0 0,0 0,0 0,0 0,0 0,0 0,0 0,0 0,-1 0,1 0,0 1,0-1,0 0,0 1,0-1,-1 1,1-1,0 1,0-1,-1 1,1-1,0 1,-1 0,1-1,-1 1,1 0,-1-1,1 1,-1 0,1 0,-1 0,0 0,1-1,-1 1,0 0,0 0,0 0,1 0,-1 0,0 0,0 0,0 0,-1 0,5 59,-4-55,-1 84,0-63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3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1,'-4'15,"-1"-4,0 1,2 1,-1-1,2 1,-1-1,2 1,0 0,0-1,1 1,1 0,0 0,1-1,0 1,1-1,0 2,-1-12,-1 0,0 0,1 0,0 0,-1 0,1 0,0-1,0 1,0 0,0-1,0 0,1 1,-1-1,0 0,1 0,-1 0,0-1,1 1,-1-1,1 1,-1-1,1 0,-1 0,1 0,-1 0,1 0,-1 0,1-1,-1 1,1-1,-1 0,1 0,-1 0,0 0,0 0,1-1,78-51,7-39,-88 91,1 1,-1 0,1-1,-1 1,1-1,-1 1,1 0,0 0,-1-1,1 1,-1 0,1 0,0 0,-1-1,1 1,0 0,-1 0,1 0,-1 0,1 0,0 0,-1 1,1-1,0 0,-1 0,1 0,-1 1,1-1,-1 0,1 0,0 1,-1-1,1 0,-1 1,0-1,1 1,-1-1,1 1,-1-1,1 1,-1-1,0 1,0-1,1 1,-1 0,0-1,0 1,1-1,-1 1,0 0,0-1,0 1,0-1,0 1,0 0,0-1,0 1,0 0,0-1,-1 1,1-1,0 1,0 0,-1-1,1 1,0-1,0 1,-1 0,1 51,-29 148,56 89,-28-280,0-1,0 1,-1-1,0 1,-1-1,1 0,-2 0,1 0,-1 0,0-1,-4 5,6-9,1 0,-2-1,1 1,0-1,0 0,-1 1,1-1,-1 0,0-1,0 1,1 0,-1-1,0 1,-1-1,1 0,0 0,0 0,0-1,-1 1,1-1,0 0,0 0,-1 0,1 0,0 0,-1-1,1 1,0-1,0 0,0 0,-2-1,-39-25,22 10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4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0,'0'5,"0"2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0,'0'10,"5"3,1-1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4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1,'-12'7,"-8"6,1 0,0 1,1 1,0 1,1 0,-3 6,19-21,0 0,0 0,0 0,0 0,0 0,0 0,0 1,0-1,0 0,0 1,1-1,-1 0,1 1,-1-1,1 1,-1-1,1 1,0-1,0 1,0-1,0 1,0-1,0 1,0-1,0 1,1-1,-1 1,0-1,1 1,0-1,-1 0,1 1,0-1,-1 0,1 1,0-1,0 0,0 0,0 0,0 0,1 0,-1 0,0 0,0 0,1 0,-1-1,0 1,1 0,-1-1,1 1,-1-1,0 0,1 1,-1-1,2 0,37 12,-35-12,-1 0,1 0,0 1,-1 0,1-1,-1 2,1-1,-1 0,1 1,-1 0,0 0,0 0,0 0,0 1,0 0,0 0,-1 0,1 0,-1 0,0 1,0-1,0 1,-1 0,1 0,-1 0,0 0,0 0,0 1,-1-1,1 1,-1-1,0 1,-1-1,1 1,-1 0,0-1,0 2,-3 1,0 1,-1-1,0 0,0 0,-1 0,0 0,0-1,-1 0,0 0,0 0,0-1,0 0,-1 0,0-1,0 0,0 0,-1 0,-1-1,-4 5,6-4,0 0,-1 0,1 0,-1-1,0 0,0-1,0 0,0 0,0-1,0 0,-1 0,1-1,0 0,-1 0,1-1,-11-5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0,'-2'1,"0"1,0-1,0 1,0 0,0 0,1-1,-1 1,1 0,-1 0,1 0,0 1,0-1,0 0,0 0,0 1,0-1,1 1,-1-1,1 0,0 1,-1-1,1 1,0-1,1 1,-1 1,0 0,12 183,1-63,-12 241,-1-366,1 1,-1 0,1-1,0 1,-1 0,1-1,-1 1,1 0,0 0,-1 0,1 0,-1-1,1 1,0 0,-1 0,1 0,0 0,-1 1,1-1,0 0,-1 0,1 0,-1 0,1 1,0-1,-1 0,1 1,-1-1,1 0,-1 1,1-1,-1 0,1 1,-1-1,1 1,-1-1,0 1,1 0,-1-1,0 1,1-1,-1 1,0-1,0 1,1 0,-1-1,0 1,0 0,0-1,0 1,0 0,0-1,0 1,0-1,0 1,0 0,-1-1,1 1,0 0,0-1,-1 1,193-216,-106 160,-84 54,0 1,0-1,0 1,0-1,0 1,0 0,0 0,1-1,-1 2,0-1,0 0,0 0,0 1,0-1,0 1,0 0,0-1,0 1,0 0,0 0,0 0,0 1,0-1,-1 0,1 1,-1-1,1 1,-1-1,1 1,-1 0,0-1,0 1,0 0,0 0,0 0,0 0,0 0,-1 0,1 0,-1 0,0 1,1-1,-1 0,0 1,2 8,-1-1,0 1,0 0,-1 0,-1 0,0 0,0 0,-1 0,0-1,-1 1,0-1,-1 0,0 1,-1-2,0 1,0 0,-1-1,0 0,-1 0,0-1,0 0,-1 0,0-1,0 0,-1 0,0-1,0 0,0 0,-10 3,11-4,-1 0,0-1,0 0,0 0,0-1,0 0,-1-1,0 0,1 0,-1-1,0 0,0-1,0 0,0-1,1 0,-5-1,12 1,0 0,0 0,0 0,1 0,-1 0,0-1,1 1,-1-1,1 1,-1-1,1 0,0 0,-1 1,1-1,0 0,0 0,0 0,1 0,-1 0,0-1,1 1,0 0,-1 0,1 0,0 0,0-1,0 1,0 0,1 0,-1 0,0 0,1-1,0 1,0 0,4-16</inkml:trace>
  <inkml:trace contextRef="#ctx0" brushRef="#br0" timeOffset="385.018">478 649,'23'-3,"-1"-1,0 0,0-2,0 0,0-2,-1 0,-1-2,1 0,-1-1,-1-1,11-9,-27 19,0 1,-1-1,1 1,-1-1,1 0,-1 0,0 0,0 0,0-1,0 1,0 0,-1-1,1 1,-1-1,0 0,1 0,-1 1,0-1,0 0,-1 0,1 0,-1 0,1 0,-1 0,0 0,0 0,-1 0,1 0,0 0,-1 0,0 0,0 1,1-1,-2 0,1 0,0 1,-1-1,1 0,-1 1,0-1,-4 2,-1 0,1 1,0 0,0 0,-1 0,1 1,0 0,0 0,0 0,0 1,0 0,0 0,0 1,0 0,1 0,0 0,-1 0,1 1,0 0,1 0,-1 1,1-1,-1 1,-2 4,-64 85,68-91,1 1,0 1,0-1,0 0,0 0,1 1,0-1,0 1,0 0,0-1,1 1,0-1,0 1,0 0,0-1,1 1,0 0,0-1,0 1,0-1,1 0,0 1,1 1,4 0,0-1,1-1,0 1,0-1,0 0,0-1,1 0,-1 0,1-1,0 0,0-1,0 0,0 0,0-1,0 0,0 0,-1-1,1-1,0 1,6-3,89-32,-86 26</inkml:trace>
  <inkml:trace contextRef="#ctx0" brushRef="#br0" timeOffset="771.009">1212 480,'-4'-1,"1"0,-1 1,0-1,1 1,-1-1,1 1,-1 1,0-1,1 0,-1 1,0 0,1 0,-1 0,1 0,-1 0,1 1,0-1,0 1,-1 0,1 0,1 0,-3 2,-4 2,1-1,0 2,1-1,0 1,0 0,0 0,0 1,1 0,1 0,-2 3,5-8,0 1,0-1,1 0,0 1,-1-1,1 1,0-1,1 1,-1-1,1 1,-1-1,1 1,0 0,0-1,1 1,-1 0,1-1,0 1,0-1,0 1,0-1,1 0,-1 1,1-1,0 0,0 0,0 0,0 0,2 2,4-1,-1 0,1 0,-1-1,1 0,0 0,1-1,-1 0,0 0,0-1,1 0,-1-1,1 0,-1 0,1-1,-1 0,0 0,0-1,1 0,-1 0,6-3,11-2</inkml:trace>
  <inkml:trace contextRef="#ctx0" brushRef="#br0" timeOffset="1066.991">1494 508,'-2'7,"-1"0,1 1,0-1,1 1,0-1,0 1,1-1,-1 1,2 0,-1-1,1 1,0 0,1-1,0 0,0 1,0-1,1 0,0 0,1 0,-1 0,1-1,1 1,2 2,-5-7,1-1,0 1,0-1,-1 1,1-1,0 0,0 0,1 0,-1-1,0 1,0-1,0 0,0 1,1-1,-1-1,0 1,0 0,0-1,0 0,0 0,0 0,0 0,0 0,0 0,0-1,0 1,-1-1,2-1,68-60,-17-38,-54 97,1 1,-1-1,0 0,-1 1,1-1,-1 0,0 1,0-1,0 0,0 0,0 1,-1-1,0 0,0 1,0-1,0 1,0-1,-1 1,1-1,-1 1,0 0,0 0,0 0,-1 0,1 0,-1 0,0 1,1-1,-2 0,1 2,1 0,-1-1,0 1,1 0,-1 0,0 1,0-1,0 0,1 1,-1 0,0 0,0 0,0 0,0 0,0 0,1 1,-1-1,0 1,0 0,1 0,-1 0,0 0,-14 9</inkml:trace>
  <inkml:trace contextRef="#ctx0" brushRef="#br0" timeOffset="1532.716">1833 649,'14'-23,"1"1,1 1,1 0,1 1,1 1,0 1,18-13,-35 29,0 0,0 1,-1-1,1 0,0 1,0-1,0 1,1 0,-1 0,0 0,0 0,1 0,-1 0,1 0,-1 1,0 0,1-1,-1 1,1 0,-1 0,1 0,-1 0,1 1,-1-1,1 1,-1-1,1 1,-1 0,0 0,1 0,-1 0,0 0,0 1,0-1,0 1,0-1,0 1,-1 0,1 0,0 0,-1-1,2 4,2 9,-5-12,0 0,1 0,-1 0,0 0,1 0,0 0,-1 0,1 0,0 0,0 0,0 0,0-1,0 1,0 0,0-1,1 1,-1-1,1 1,-1-1,1 0,-1 0,1 0,0 0,0 0,0 0,-1 0,1 0,0 0,0-1,0 1,0-1,0 0,0 0,0 1,0-1,0-1,0 1,0 0,0 0,2-1,169-83,-170 85,0 0,0-1,0 1,-1 0,1 0,0 0,0 1,-1-1,1 1,-1-1,1 1,-1 0,0 0,0 0,0 0,0 1,0-1,0 0,0 1,-1 0,1-1,-1 1,0 0,0-1,0 1,0 0,0 0,-1 0,1 0,-1 0,0 0,0 0,0 0,0 0,0 0,-1 1,9 34,-8-36,1 0,0 0,0 0,0 0,0 0,0 0,0 0,0-1,0 1,1 0,-1-1,1 1,-1-1,1 0,0 1,-1-1,1 0,0 0,0 0,0 0,0-1,0 1,0 0,0-1,0 1,0-1,0 0,0 0,0 1,0-2,1 1,-1 0,1 0,13-4</inkml:trace>
  <inkml:trace contextRef="#ctx0" brushRef="#br0" timeOffset="1867.81">2623 564,'16'-1,"1"0,-1-2,0 0,0-1,0-1,-1 0,1-1,-1 0,-1-2,1 1,-1-2,-1 0,1-1,-2 0,1-1,-1 0,-1-1,0 0,-10 11,0 0,0-1,-1 1,1 0,0 0,0 0,-1-1,1 1,-1 0,1-1,-1 1,1 0,-1-1,0 1,0-1,0 1,0-1,0 1,0 0,0-1,0 1,0-1,-1 1,1 0,-1-1,1 1,-1 0,1-1,-1 1,0 0,0 0,1 0,-1-1,0 1,0 0,0 0,0 0,-1 1,1-1,0 0,0 0,0 0,-1 1,1-1,0 1,-1-1,1 1,0 0,-1-1,1 1,-1 0,1 0,0 0,-1 0,1 0,-1 0,1 0,-1 1,1-1,0 0,-1 1,-10 2,1 0,0 1,-1 1,2 0,-1 0,0 1,1 0,0 1,1 0,0 1,0 0,0 0,1 1,0 0,1 1,0-1,0 1,1 1,1-1,-1 1,2 0,-1 0,2 1,0-1,0 1,1-1,0 1,1 0,0 0,1 2,0-10,1-1,-1 1,1 0,-1-1,1 1,1-1,-1 1,0-1,1 0,-1 1,1-1,0 0,0 0,1 0,-1 0,1-1,-1 1,1-1,0 1,0-1,0 0,0 0,0 0,0-1,0 1,1-1,-1 1,1-1,-1 0,1-1,0 1,2 0,4 0,1 0,-1-1,1 0,-1-1,1 0,-1-1,0 0,1 0,-1-1,8-4,11-5,-4 2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5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0,'5'0,"6"5,6 2,6-1,2-1,3-2,1 0,0-2,1-1,-1 0,0 0,0 0,-1 0,0-1,1 1,-1 0,-5 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7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0,'-26'44,"3"0,1 1,3 2,1 0,3 1,1 0,3 1,2 1,1 5,5-39,1 0,0 0,1 0,1 0,0 0,1 0,1 1,1-1,0 0,1-1,1 1,0-1,1 0,5 10,-9-23,0 1,0 0,0-1,0 0,0 1,0-1,1 0,-1 0,1 0,-1-1,1 1,0 0,0-1,0 0,0 0,0 0,0 0,0 0,0 0,0-1,0 0,0 1,0-1,1-1,-1 1,0 0,0-1,0 1,0-1,0 0,0 0,0 0,0 0,0-1,0 1,-1-1,1 0,0 0,10-10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41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0 612,'18'6,"1"-1,0 0,0-2,0 0,0-1,1-1,-1-1,0-1,1-1,-1 0,0-1,0-1,-1-1,1-1,-1 0,0-2,-1 0,10-6,-17 9,-1-1,1-1,-1 0,-1 0,1-1,-1 0,0 0,-1-1,0 0,0 0,-1 0,0-1,-1 0,0 0,-1-1,0 0,0 1,-1-1,-1 0,0-1,0 1,-1-5,-1 12,-1 0,0 1,-1-1,1 0,0 0,-1 1,0-1,0 1,0-1,0 1,-1 0,1 0,-1 0,0 0,0 0,0 1,0-1,0 1,0 0,-1 0,1 0,-1 0,1 1,-1-1,0 1,0 0,0 0,0 0,0 1,-3-1,-6 0,1 0,-1 0,0 1,0 1,1 0,-1 1,0 0,1 1,-3 1,1 1,1 0,0 1,1 0,-1 1,1 0,1 1,-1 1,1 0,1 0,0 1,0 0,1 1,0 0,1 0,0 1,1 0,0 1,1 0,0 0,1 0,1 0,0 1,1 0,0-1,1 1,0 0,2 1,-1-1,2 0,0 0,1 0,3 14,-2-20,2 1,-1-1,1 0,0 0,1-1,-1 1,2-1,-1-1,1 1,0-1,0 0,1 0,0-1,0 0,0-1,0 0,1 0,-1 0,1-1,0-1,0 1,1-1,4 0,13 1,0 0,1-1,-1-2,0-1,1-1,-1-1,13-4,-19 4,-1-1,1-1,-1-1,0 0,-1-2,1 0,-1-2,-1 0,0 0,-1-2,1-1,-1-7,-6 2</inkml:trace>
  <inkml:trace contextRef="#ctx0" brushRef="#br0" timeOffset="711.858">1242 444,'-26'1,"0"1,0 2,1 0,0 2,0 1,0 1,1 1,0 1,0 1,1 1,1 1,-8 6,23-15,0 0,1 0,0 0,0 1,0 0,0 0,1 0,0 1,0 0,0 0,1 0,0 1,0-1,0 1,1 0,0 0,1 0,-1 1,1-1,1 1,-1-1,1 1,1-1,0 1,0 0,0-1,1 1,0 0,0 1,1-6,-1 0,1-1,0 1,0-1,0 1,0-1,0 0,1 0,-1 0,1 0,-1 0,1 0,0-1,-1 1,1-1,0 0,0 0,0 0,0 0,0 0,0-1,0 1,1-1,-1 0,0 0,0 0,0 0,0-1,0 1,0-1,0 0,0 0,0 0,1-1,99-50,-71 27,-2-1,0-2,-1-1,-2-2,6-11,26-25,-45 58,-26 35,-21 38,3 1,3 2,3 1,3 1,3 0,-3 31,15-82,1 0,1 1,1-1,0 1,2 0,0 0,1 0,1 0,0 0,2 0,0 0,1-1,1 1,1-1,0 0,1-1,1 1,1-2,7 11,-15-25,0-1,0 1,0-1,0 1,0-1,1 0,-1 0,0 1,1-1,-1 0,1 0,-1-1,1 1,-1 0,1 0,0-1,-1 1,1-1,0 1,0-1,-1 0,1 0,0 1,0-1,-1-1,1 1,0 0,0 0,-1-1,1 1,0-1,-1 1,1-1,0 0,-1 1,1-1,-29-63,8 38,-1 0,-2 2,0 0,-2 1,0 2,-19-13,12 7,-66-45,97 70,-1 1,1-1,0 1,0-1,0 0,0 1,0-1,0 1,1-1,-1 0,0 1,1-1,-1 1,1-1,0 1,-1-1,1 1,0-1,0 1,0 0,0 0,0-1,0 1,0 0,1 0,-1 0,0 0,1 0,-1 0,0 1,1-1,-1 0,1 1,-1-1,1 1,0 0,-1-1,1 1,-1 0,1 0,0 0,-1 0,1 0,0 0,-1 0,1 1,-1-1,2 1,8-4,107-22,112-37,-207 49,-4 1</inkml:trace>
  <inkml:trace contextRef="#ctx0" brushRef="#br0" timeOffset="1000.121">1524 556,'-1'15,"1"-1,0 1,1-1,0 1,1-1,1 1,0-1,1 0,1 0,0 0,1-1,0 0,1 0,7 10,-11-20,0 0,0-1,1 1,-1-1,1 0,-1 0,1-1,0 1,-1-1,1 1,0-1,0 0,0-1,0 1,0-1,0 1,0-1,0-1,0 1,0 0,0-1,0 0,0 0,0 0,0-1,0 1,-1-1,1 0,0 0,-1 0,1 0,99-82,-93 73,-1 0,0-1,-1 0,0 0,0-1,-2 0,0 0,0-1,-1 0,1-7,0-2</inkml:trace>
  <inkml:trace contextRef="#ctx0" brushRef="#br0" timeOffset="1681.629">2315 528,'-19'7,"0"1,1 0,0 1,1 1,0 1,0 1,1 0,1 1,0 0,1 1,0 1,-3 7,15-21,1 0,0 1,0-1,0 1,0-1,0 1,0 0,1-1,-1 1,1 0,-1 0,1 0,-1-1,1 1,0 0,0 0,0 0,0 0,0-1,0 1,1 0,-1 0,0 0,1-1,0 1,-1 0,1-1,0 1,0 0,0-1,0 1,0-1,0 1,0-1,1 0,-1 1,0-1,1 0,-1 0,1 0,0 0,-1 0,1-1,0 1,-1 0,1-1,0 1,0-1,-1 1,1-1,0 0,0 0,0 0,0 0,-1 0,1 0,0-1,13 0,0-1,0-1,0-1,0 0,-1 0,0-2,0 1,0-2,-1 0,0-1,0 0,-1-1,0 0,0-1,-1 0,6-8,-17 18,1-2,-1 0,1 0,0 0,0 0,0 0,1 0,-1 1,0-1,1 0,-1 1,1-1,-1 1,1 0,0-1,0 1,-1 0,1 0,0 0,0 0,0 0,0 1,0-1,0 1,1-1,-1 1,0 0,0-1,0 1,0 0,0 1,1-1,-1 0,0 1,0-1,0 1,0-1,0 1,0 0,0 0,0 0,0 0,-1 0,1 1,0-1,0 1,0 4,0 0,0 0,1 0,0 0,0 0,1-1,0 0,0 1,0-1,0-1,1 1,0-1,0 1,0-1,0-1,1 1,-1-1,1 0,0 0,0-1,0 1,1-1,-1-1,0 1,1-1,-1 0,1-1,2 1,7-4,-1 0,1-1,0 0,-1-1,0-1,0 0,-1-2,0 1,0-2,0 1,-1-2,-1 0,1-1,-2 0,2-3,13-14,-3-1,0-1,-2-1,-1 0,-1-2,-2-2,-8 20,-2-1,0 0,0-1,-2 1,0-1,0-1,-2 1,0 0,-2-1,1 1,-2-1,0 0,-2 1,0-1,0 1,-2 0,0-1,-1 2,-1-3,4 16,0-1,0 1,-1 0,1 0,-1 1,1-1,-1 0,0 1,0 0,0-1,0 1,0 0,0 1,-1-1,1 1,-1-1,1 1,-1 0,0 0,1 1,-1-1,0 1,1-1,-1 1,0 1,0-1,1 0,-1 1,0 0,1 0,-1 0,0 0,1 0,0 1,-1 0,1-1,0 1,0 1,0-1,0 0,0 1,0-1,1 1,-1 0,1 0,0 0,0 0,-2 3,-4 13,0 1,1-1,1 1,1 0,1 1,-2 18,5-30,0 15,2 0,0 1,2-1,1 0,1 0,0-1,2 1,1-1,1-1,1 1,1-1,0-1,2 0,0-1,2 0,0-1,2 0,-9-8,-4-5,0 1,1-1,0 0,0-1,0 1,1-1,-1 0,1 0,0-1,1 1,4 1,-5-6</inkml:trace>
  <inkml:trace contextRef="#ctx0" brushRef="#br0" timeOffset="1928.543">2682 331,'43'9,"24"4,5-1,-4-2,-10-3,-9-2,-9-3,-6-1,-9-1</inkml:trace>
  <inkml:trace contextRef="#ctx0" brushRef="#br0" timeOffset="2099.771">3387 472,'5'28,"1"11</inkml:trace>
  <inkml:trace contextRef="#ctx0" brushRef="#br0" timeOffset="2249.107">3359 274,'0'0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7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0,'-98'298,"96"-288,-14 71,15-78,1-1,0 1,0-1,0 1,0-1,1 1,-1-1,0 0,1 1,0-1,0 1,0-1,0 0,0 0,0 0,0 0,1 0,-1 0,1 0,-1 0,1 0,0 0,0-1,0 1,0-1,0 1,0-1,0 0,2 1,5 0,0 0,1-1,-1 1,0-2,1 0,-1 0,0 0,0-1,1-1,-1 0,0 0,0 0,0-1,-1-1,1 1,5-5,6-4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8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24,'0'-1,"1"1,-1-1,0 1,1 0,-1-1,0 1,1-1,-1 1,0-1,0 1,1-1,-1 1,0-1,0 1,0-1,0 1,1-1,-1 1,0-1,0 0,0 1,0-1,0 1,-1-1,1 1,0-1,0 1,0-1,0 1,-1-1,1 1,0-1,0 1,-1-1,1 1,0-1,-1 1,1 0,-1-1,1 1,0-1,-1 1,1 0,-1 0,1-1,-1 1,1 0,-1 0,1-1,-1 1,1 0,-1 0,1 0,-1 0,0 0,1 0,-1 0,1 0,-1 0,1 0,-1 0,1 0,-1 1,0-1,-39-1,34 1,0 1,0 0,1 0,-1 1,1-1,-1 1,1 0,0 1,0-1,0 1,0 0,0 1,1-1,-1 1,1 0,0 0,0 0,0 1,0 0,5-3,-1-1,1 1,0-1,-1 1,1-1,0 1,0-1,0 0,0 1,0-1,1 0,-1 0,0 0,0 0,1 0,-1 0,1 0,-1 0,1-1,-1 1,1-1,-1 1,1-1,0 1,-1-1,1 0,0 0,-1 0,2 0,12 5,-13-4,-1-1,1 1,-1 0,0-1,1 1,-1 0,0 0,1-1,-1 1,0 0,0 1,0-1,0 0,0 0,0 0,0 1,0-1,0 0,-1 1,1-1,-1 0,1 1,-1-1,1 1,-1-1,0 1,1-1,-1 1,0-1,0 1,0 0,-1-1,1 1,0-1,0 1,-1-1,1 1,-1-1,0 0,1 1,-1-1,0 1,0-1,0 1,-54 52,47-47,-54 62,61-68,0 1,-1 0,1 0,0-1,0 1,0 0,0 0,0 0,0 0,1 0,-1 0,1 1,-1-1,1 0,0 0,0 0,0 0,0 1,0-1,1 0,-1 0,1 0,-1 0,1 0,0 0,-1 0,1 0,0 0,1 0,-1 0,0 0,0-1,1 1,-1 0,1-1,-1 1,1-1,0 0,0 1,1-1,1 1,1 0,-1 0,1-1,0 1,0-1,0 0,0-1,-1 1,1-1,0 0,0 0,0-1,0 0,0 1,0-2,0 1,3-2,12-4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8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5,'-10'11,"0"1,1 0,0 0,1 1,0 0,1 1,1 0,0 0,1 0,0 1,-1 11,6-22,0-1,0 0,0 0,1 0,-1 0,1 0,0 0,0 0,0 0,0-1,0 1,1 0,-1 0,1-1,0 1,0-1,0 1,0-1,0 0,0 0,1 0,-1 0,1 0,-1-1,1 1,0-1,0 0,0 0,-1 0,1 0,0 0,0 0,3 0,103-1,-95-5,-1 0,0-1,0 0,0-1,0 0,-1-1,-1-1,1 0,-1 0,-1-1,6-6,-14 13,1 0,-1 0,0 0,0-1,0 1,0-1,-1 1,1-1,-1 1,0-1,0 0,0 0,-1 1,1-1,-1 0,0 0,0 0,0 0,-1 0,1 1,-1-1,0 0,0 0,0 1,-1-1,1 1,-1-1,0 1,0-1,0 1,0 0,-1 0,1 0,-1 0,0 1,1-1,-1 1,-1-1,1 1,0 0,0 0,-1 1,-1-2,-21-3,2 2</inkml:trace>
  <inkml:trace contextRef="#ctx0" brushRef="#br0" timeOffset="249.954">119 173,'15'19,"13"12,8 0,-3-1,-2-4,-1-8,-7-2,-6-3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6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1,'-12'201,"-23"125,24-91,12-235,-1-1,1 1,-1 0,1-1,0 1,-1 0,1 0,-1-1,1 1,0 0,-1 0,1 0,0 0,-1 0,1 0,-1 0,1 0,0 0,-1 0,1 0,0 0,-1 0,1 0,0 1,-1-1,1 0,-1 0,1 1,-1-1,1 0,-1 1,1-1,-1 1,1-1,-1 1,1-1,-1 1,1-1,-1 1,0-1,0 1,1-1,-1 1,0 0,0-1,1 1,-1 0,0-1,0 1,0-1,0 1,0 0,0-1,0 1,0 0,0-1,0 1,-1 0,1-1,0 1,0-1,0 1,-1 0,40-58,-28 38</inkml:trace>
  <inkml:trace contextRef="#ctx0" brushRef="#br0" timeOffset="413.335">339 226,'-5'3,"-35"25,0 1,2 2,2 2,0 1,-7 13,41-45,-1 0,1 0,-1 1,1-1,0 1,0-1,0 1,0 0,1 0,-1 0,1 0,0 0,0 0,0 0,0 1,0-1,1 0,-1 1,1-1,0 0,0 1,0-1,0 0,1 1,-1-1,1 0,0 0,0 0,0 1,1-1,-1 0,1 0,-1 0,2 0,104 63,-98-60,-1 0,0 1,0 0,-1 1,1 0,-2 0,1 0,-1 1,0-1,-1 2,4 7,-9-15,1 0,-1 0,1-1,-1 1,1 0,0 0,0-1,0 1,0 0,0-1,0 1,0-1,1 1,-1-1,0 0,1 0,-1 1,1-1,0 0,-1 0,1-1,0 1,-1 0,1 0,0-1,0 1,0-1,0 0,0 1,0-1,0 0,15-5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0 395,'39'0,"17"0,3 0,-2 0,-7 0,-7 0,-15 0,-13 0</inkml:trace>
  <inkml:trace contextRef="#ctx0" brushRef="#br0" timeOffset="266.034">198 226,'-5'33,"-1"22,0 5,1-2,1-6,2-8,1-6,1-5,0-8</inkml:trace>
  <inkml:trace contextRef="#ctx0" brushRef="#br0" timeOffset="839.758">593 254,'-14'29,"0"-3,1 0,1 0,1 1,1 1,2 0,-3 19,10-44,1-1,-1 1,0 0,1 0,0-1,0 1,0 0,0 0,0 0,0 0,1-1,-1 1,1 0,0 0,0-1,0 1,0-1,0 1,1-1,-1 1,1-1,-1 0,1 1,0-1,0 0,0 0,0-1,1 1,-1 0,0-1,1 1,-1-1,1 0,-1 0,1 0,0 0,-1 0,1 0,0-1,0 1,0-1,-1 0,1 0,0 0,0 0,0-1,-1 1,1-1,0 1,2-2,16-5,-1-1,0-1,0-1,-1-1,0-1,-1 0,0-1,-1-1,-1-1,4-4,99-107,-119 126,0 1,0-1,0 0,0 1,0-1,1 1,-1-1,0 1,0-1,0 0,0 1,1-1,-1 1,0-1,1 0,-1 1,0-1,0 0,1 1,-1-1,1 0,-1 0,0 1,1-1,-1 0,1 0,-1 0,0 1,1-1,-1 0,1 0,-1 0,1 0,-1 0,1 0,-1 0,1 0,-1 0,0 0,1 0,-1 0,1 0,-1-1,1 1,-1 0,0 0,1 0,-1-1,1 1,-1 0,0 0,1-1,-1 1,0 0,1-1,-1 1,0-1,0 1,1 0,-1-1,-8 42,-6 5,-2-1,3 1,2 0,1 0,3 1,1 12,6 205,0-262,0 0,0 0,0 0,0-1,-1 1,1 0,-1 0,1 0,-1 0,0-1,0 1,0 0,0-1,0 1,0-1,0 1,-1-1,1 1,0-1,-1 0,1 0,-1 1,1-1,-1 0,0-1,0 1,1 0,-1 0,0-1,0 1,0-1,1 1,-1-1,0 0,0 0,0 0,0 0,0 0,0 0,0-1,0 1,1 0,-1-1,0 0,0 1,0-1,1 0,-1 0,0 0,1 0,-1 0,1 0,-1-1,1 1,0 0,-1-1,1 1,0-1,0 0,0 1,0-1,0 0,0-1,-3-3,1 0,-1 0,1 0,0 0,1-1,-1 0,1 1,1-1,-1 0,1 0,0 0,1 0,0 0,0 0,0 0,1 0,0 0,1 0,4-18</inkml:trace>
  <inkml:trace contextRef="#ctx0" brushRef="#br0" timeOffset="1172.167">1101 1,'3'3,"46"65,-2 2,-4 2,-3 2,14 39,-49-100,0 1,-1-1,-1 1,0 0,-1 0,0 0,-1 0,-1 0,0 0,-1 0,0 0,-1 0,-1 0,0 0,-1-1,-1 1,0-1,-1 0,0 0,-1-1,0 0,-1 0,0 0,-1-1,0-1,-1 1,0-2,-1 1,0-1,0-1,-4 2,-85 48,84-50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29,'34'-5,"25"-1,7 0,-2 1,-8 2,-8 1,-12 1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0,'39'10,"26"-2,8-7,-10-4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1,'-5'15,"-16"42,4 2,1 0,4 0,-2 30,15-37,-1-51,0 0,0-1,0 1,0 0,0 0,0-1,0 1,0 0,0 0,0 0,0-1,1 1,-1 0,0 0,0-1,1 1,-1 0,1-1,-1 1,1 0,-1-1,1 1,-1-1,1 1,-1-1,1 1,0-1,-1 1,1-1,0 1,0-1,-1 0,1 0,0 1,0-1,-1 0,1 0,0 0,0 0,-1 0,1 0,0 0,0 0,0 0,-1 0,1 0,0 0,0-1,-1 1,1 0,0-1,0 1,-1 0,1-1,0 1,-1-1,1 1,-1-1,1 1,0-1,11-10,-1-1,0-1,-1 0,0 0,0-1,-2 0,4-8,17-26,-2 9,1 2,1 1,2 1,8-5,13 4,-51 36,1 0,-1-1,0 1,1 0,-1 0,0 0,1 0,-1 0,0 0,1 0,-1 0,0 0,1 1,-1-1,0 0,0 1,0 0,1-1,-1 1,0 0,0-1,0 1,0 0,0 0,0 0,0 0,0 0,0 0,0 0,-1 0,1 0,0 0,-1 0,1 1,-1-1,1 0,-1 1,0-1,0 0,1 0,-1 1,0-1,0 2,4 95,-5-86,0 0,0-1,2 1,-1 0,2 0,0 0,0-1,1 1,1 2,-4-13,1 1,-1-1,1 0,-1 0,1 1,-1-1,1 0,0 0,0 0,0 1,0-1,0 0,0 0,0-1,0 1,0 0,0 0,0 0,0-1,1 1,-1 0,0-1,1 1,-1-1,0 0,1 0,-1 1,1-1,-1 0,0 0,1 0,-1 0,1 0,-1-1,0 1,1 0,-1-1,0 1,1-1,-1 1,0-1,0 1,1-1,-1 0,0 0,0 0,0 0,0 0,0 0,56-57,-50 50,111-136,-117 143,0 0,0 0,0 0,0 0,0 0,0 0,0 0,0 1,0-1,0 1,0-1,1 1,-1-1,0 1,0-1,1 1,-1 0,0 0,1 0,-1 0,0 0,0 0,1 0,-1 0,0 0,1 0,-1 1,0-1,0 1,1-1,-1 1,0-1,0 1,0 0,0-1,0 1,0 0,0 0,0 0,0 0,0 0,0 0,-1 0,1 0,0 0,-1 1,1-1,-1 0,1 0,-1 0,1 1,-1 0,10 72,-10-52,-1-17,0 1,1-1,0 1,0-1,1 1,0-1,0 1,0-1,0 1,1-1,0 0,0 0,0 0,1 1,9 7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0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59,'-9'15,"0"-1,2 2,0-1,0 1,2 0,0 0,0 1,2-1,0 1,1 0,1 0,0 0,2 13,-1-28,0-1,0 1,1 0,-1 0,0-1,1 1,-1 0,1-1,0 1,0 0,0-1,-1 1,1-1,0 1,1-1,-1 0,0 1,0-1,1 0,-1 0,0 0,1 0,0 0,-1 0,1 0,-1 0,1-1,0 1,-1-1,1 1,0-1,0 0,-1 1,1-1,0 0,0 0,0 0,-1-1,1 1,0 0,0-1,-1 1,1-1,0 0,67-44,-39 11,-2-2,-2 0,-1-2,-2-1,12-29,-31 59,-4 8,0 0,0 0,0 0,0 0,0-1,0 1,1 0,-1 0,0 0,1 0,-1 0,1 0,-1 0,1 0,-1 0,1 0,0 0,-1 0,1 0,0 0,0 0,0 1,0-1,0 0,0 1,0-1,0 1,0-1,0 1,0-1,0 1,0-1,0 1,0 0,0 0,1 0,-1 0,0 0,0 0,0 0,0 0,1 0,-1 0,0 1,0-1,0 0,0 1,0-1,0 1,0-1,0 1,0 0,0-1,7 135,-10-91,0 331,1-348,-1 0,-1 0,-2-1,0 1,-2-1,-9 21,-29 15,44-61,0 0,-1 0,1 0,-1 0,0 0,1 0,-1 0,0-1,0 1,1 0,-1-1,0 0,0 1,0-1,0 0,0 0,1 0,-1 0,0 0,0-1,0 1,0-1,1 1,-1-1,0 1,0-1,1 0,-1 0,0 0,1 0,-1 0,1 0,-1 0,1-1,0 1,0 0,-1-1,1 1,0-2,-3-3,1-1,0-1,0 1,0 0,1-1,0 1,1-1,-1 0,1 0,1 1,0-1,0-8,0-10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1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0,'0'10,"5"3,1-1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5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41 367,'0'24,"-5"18,-2 6,1 0,1-4,2-4,-4-9,-1-10</inkml:trace>
  <inkml:trace contextRef="#ctx0" brushRef="#br0" timeOffset="236.342">12 57,'-5'19,"4"11,1 1</inkml:trace>
  <inkml:trace contextRef="#ctx0" brushRef="#br0" timeOffset="671.289">266 762,'30'-67,"-3"0,-3-2,1-12,-6 34,-18 47,-1 0,1 0,0-1,0 1,0 0,-1 1,1-1,0 0,0 0,0 0,-1 0,1 1,0-1,0 0,0 1,-1-1,1 0,0 1,-1-1,1 1,0 0,-1-1,1 1,-1-1,1 1,-1 0,1-1,-1 1,1 0,-1-1,0 1,1 0,-1 0,0 0,0-1,0 1,0 0,1 0,-1 0,0 0,0-1,0 1,-1 0,1 0,0 0,0-1,0 1,-1 0,1 0,0 0,2 7,-1-5,0 6,1 1,0-1,1 1,0-1,0 0,1 0,0-1,1 1,0-1,0 0,1 0,0 0,0-1,1 0,0 0,0-1,1 0,-1 0,1-1,1 0,-1 0,1-1,2 1,-2-5,-1-1,1-1,-1 0,0 0,0 0,0-1,0 0,0-1,0 0,-1 0,0-1,0 1,0-2,-1 1,1-1,-1 0,-1 0,1 0,-1-1,0 0,0 0,-1-1,0 1,0-1,-1 0,1-2,11-16,44-78,-47 86</inkml:trace>
  <inkml:trace contextRef="#ctx0" brushRef="#br0" timeOffset="914.93">1113 0,'0'48,"-5"35,-1 8,0-1,1-12,-3-14,-1-13,2-11,1-7,3-4,1-3,-4-5,-1-2,2-4</inkml:trace>
  <inkml:trace contextRef="#ctx0" brushRef="#br0" timeOffset="1085.158">775 367,'38'-5,"32"4,9 1,-5 1,-9 1,-11-1,-11 5,-12 1</inkml:trace>
  <inkml:trace contextRef="#ctx0" brushRef="#br0" timeOffset="1351.235">1564 339,'-15'22,"2"0,0 1,2 1,1 0,0 1,2 0,1 1,-3 19,9-42,1-1,-1 1,1-1,-1 1,1 0,0-1,0 1,1-1,-1 1,0 0,1-1,0 1,0-1,-1 1,1-1,1 0,-1 1,0-1,0 0,1 0,0 1,-1-1,1-1,0 1,0 0,0 0,0-1,0 1,0-1,0 1,1-1,-1 0,1 0,-1 0,1 0,-1-1,1 1,-1-1,1 1,-1-1,1 0,0 0,-1 0,1 0,0-1,-1 1,1-1,1 0,9-2,-1 0,0-1,0-1,0 0,0-1,-1 0,1-1,-2 0,1-1,-1 0,0 0,-1-1,0 0,0-1,4-6,-10 11,0 1,-1-1,1 0,-1 0,0 0,0 0,0 0,-1 0,0 0,0-1,0 1,-1 0,0-1,0 1,0 0,0-1,-1 1,0 0,0-1,0 1,-1 0,0 0,0 0,0 0,-1 0,1 1,-1-1,0 1,-1-1,1 1,-1 0,0 0,0 1,0-1,0 1,0 0,-1 0,0 0,1 1,-1 0,0 0,0 0,-1 0,-3-1,-1 1,0 0,0 1,0 0,0 0,1 1,-1 0,0 1,0 0,-9 3,-6 3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1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0,'-5'10,"-1"3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1 531,'33'0,"22"0,5 0,-2 0,-7 0,-7 0,-5 0,-6 0,-8-4,-3-3,-1 1,-4-3,-5-1</inkml:trace>
  <inkml:trace contextRef="#ctx0" brushRef="#br0" timeOffset="255.368">227 334,'-5'38,"3"23,3 5,0-3,5-8,2-9,4-11,0-13</inkml:trace>
  <inkml:trace contextRef="#ctx0" brushRef="#br0" timeOffset="799.644">622 249,'-11'42,"3"1,1 0,3 0,1 0,3 30,-1-68,1 0,-1 0,1 0,0 1,1-1,-1 0,1 0,0 0,1 0,-1 0,1 0,0 0,0 0,0-1,1 1,0-1,0 1,0-1,0 0,1 0,-1 0,1-1,0 1,0-1,0 0,1 0,-1-1,1 1,0-1,-1 0,1 0,0 0,0-1,0 0,0 0,1 0,4 0,4-5,1-1,-1-1,0 0,0-1,-1 0,1-1,-2 0,1-1,-1-1,-1 0,0 0,0-1,-1-1,0 0,-1 0,0-1,-1 0,19-22,-27 34,1 0,-1 0,0 0,0 0,0 0,0 0,1 0,-1 0,1 1,-1-1,0 0,1 0,0 0,-1 0,1 0,-1 1,1-1,0 0,0 1,-1-1,1 0,0 1,0-1,0 1,0-1,0 1,0 0,-1-1,1 1,0 0,0 0,0-1,0 1,0 0,0 0,0 0,0 0,0 0,0 1,0-1,0 0,0 0,0 1,0-1,0 0,0 1,0-1,0 1,0-1,-1 1,1 0,0-1,0 1,-1 0,1-1,0 1,-1 0,1 0,-1 0,1 0,-1-1,1 1,-1 0,0 0,1 0,-1 0,5 33,-6-29,1 1,-1-1,2 1,-1-1,1 1,-1-1,1 1,1-1,-1 1,1-1,0 0,0 0,1 0,-1 0,1 0,0-1,1 1,-1-1,1 0,0 1,0-2,0 1,0 0,1-1,-1 0,1 0,0 0,0-1,3 2,1-5,0 0,0 0,0-1,0 0,-1-1,1 0,-1 0,0-1,0 0,0 0,0-1,-1 0,0 0,0-1,0 0,0 0,-1-1,0 1,2-5,14-14,0 0,-2-2,-1 0,-1-1,-2-1,0-1,-2 0,9-31,-20 53,-1-1,0 0,0 0,-1 0,0 0,-1 0,0 0,0-1,-1 1,-1-7,-4-2</inkml:trace>
  <inkml:trace contextRef="#ctx0" brushRef="#br0" timeOffset="1304.912">1609 391,'39'4,"31"2,9-4,-4-4,-10 0,-12-1,-9 1,-13-5,-6 0,-8-5,-7 0</inkml:trace>
  <inkml:trace contextRef="#ctx0" brushRef="#br0" timeOffset="1551.523">1892 193,'-10'43,"-2"34,-1 8,4-5,2-12,2-13,3-10,1-9,1-5,5-8,2-8</inkml:trace>
  <inkml:trace contextRef="#ctx0" brushRef="#br0" timeOffset="2004.88">2343 80,'-80'487,"74"-416,9-100,2-1,1 1,2 0,0 0,2 1,1 0,8-12,-6 11,2 1,1 1,1 0,2 1,0 1,2 1,0 1,2 1,0 1,2 1,0 0,1 2,1 2,3-1,-21 12,96-39,-102 44,0-1,-1 0,1 0,0 1,-1 0,1-1,0 1,0 0,-1 0,1 1,0-1,-1 0,1 1,0 0,-1 0,1-1,-1 2,1-1,-1 0,1 0,-1 1,0-1,0 1,0 0,0 0,0 0,0 0,0 0,0 0,-1 0,1 0,-1 1,0-1,0 1,0-1,0 1,1 1,-3 5,1 1,-1-1,0 0,-1 1,0-1,-1 0,0 0,0-1,-1 1,0-1,-1 1,1-1,-2 0,1-1,-1 1,0-1,0 0,-3 1,-8 10,-1 0,-1-1,0 0,-1-2,-1 0,0-2,-1 0,0-1,-1-2,0 0,-1-1,-15 2,13-5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6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3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30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0,'0'4,"0"6,0 5,-4-1,-2 3,-3 6,-5 3,1 1,-2 1,-3 3,-2 1,2-1,0-2,3-2,1-1,1 0,4-2,4-4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56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0 116,'28'6,"-1"0,1-2,0-1,0-2,0 0,0-2,0-1,0-1,0-2,0 0,7-4,-31 8,0-1,1 1,-1-1,0 1,0-1,0 0,0-1,-1 1,1-1,-1 1,1-1,-1 0,0 0,0-1,0 1,-1-1,1 1,-1-1,0 0,0 0,0 0,0 0,-1 0,1-1,-1 1,0 0,-1-1,1 1,-1 0,0-3,0 7,-1-1,0 0,1 0,-1 1,0-1,1 0,-1 1,0-1,0 0,0 1,0-1,0 1,1 0,-1-1,0 1,0 0,0-1,0 1,0 0,0 0,0 0,0 0,0 0,0 0,0 0,0 0,0 0,0 1,0-1,0 0,0 1,0-1,0 0,0 1,0-1,0 1,1 0,-1-1,0 1,0 0,1-1,-1 1,0 0,1 0,-1 0,1-1,-1 1,1 0,-1 0,1 0,0 0,-1 0,1 0,0 0,0 0,0 0,0 0,0 0,0 0,0 1,-5 18,1 0,1 0,0 0,2 0,0 0,1 1,2-1,0 0,1 0,2 6,2 34,6 47,-3-43,-4 1,-2 0,-2 0,-4 0,-2 0,-4 1,5-43,-1-1,-1 0,-1 0,-1 0,-1-1,-1 0,-1-1,0 0,-2 0,0-1,-1 0,-1-1,-1-1,-15 14,18-21,2 1,-2 0,1-1,-2-1,1 0,-1 0,0-2,-1 1,0-2,0 0,-9 3,21-9,0 1,-1-1,1 0,0 0,0 0,0 0,0 0,0 0,0-1,0 1,-1-1,1 1,0-1,1 0,-1 0,0 0,0 0,0 0,0 0,1 0,-1-1,0 1,1-1,-1 1,1-1,0 0,0 1,-1-1,1 0,0 0,0 0,1 0,-1 0,0 0,1 0,-1 0,1 0,0 0,-1 0,1 0,0 0,0 0,1-1,-1 1,11-99,-1 66,2-1,0 2,3 0,1 1,1 0,2 1,1 1,21-24,-16 23,-15 17,1 0,0 1,1 0,1 1,0 0,0 1,2 0,-1 2,1-1,1 2,14-7,-6 8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56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183 170,'-18'12,"1"1,1 0,0 2,1 0,1 0,0 1,1 1,1 1,0 0,1 0,-4 12,14-28,-1 0,1 0,0 0,0 1,0-1,1 0,-1 1,0-1,1 1,0-1,-1 1,1-1,0 1,0-1,1 1,-1-1,0 1,1-1,-1 0,1 1,0-1,0 0,0 1,0-1,0 0,1 0,-1 0,1 0,-1 0,1 0,0 0,0-1,-1 1,1 0,0-1,1 0,-1 1,0-1,0 0,0 0,1 0,-1-1,1 1,-1 0,0-1,1 0,-1 1,1-1,-1 0,2 0,6 1,-1 0,1 0,0-1,0 0,0 0,-1-1,1-1,0 1,-1-2,1 1,-1-1,0-1,0 0,0 0,0-1,-1 0,0 0,0-1,0 0,-1 0,1-1,-2 0,1 0,-1-1,0 0,0 0,-1 0,-1-1,1 0,-1 0,0 0,-1 0,0 0,0-4,-2 8,1 0,-1 0,-1 1,1-1,-1 0,1 0,-1 0,-1 0,1 0,-1 0,0 1,0-1,0 0,0 0,-1 1,0-1,0 1,0 0,-1-1,1 1,-1 0,0 0,0 1,-1-1,1 1,-1-1,0 1,1 0,-1 0,-1 1,1-1,0 1,-1 0,1 0,-1 0,1 1,-2-1,-49-1,30 4</inkml:trace>
  <inkml:trace contextRef="#ctx0" brushRef="#br0" timeOffset="282.734">466 509,'4'-39,"8"-31,5-9,0 4,2 10,3 12,2 9,2 13,-3 6,-2 8,-3 7</inkml:trace>
  <inkml:trace contextRef="#ctx0" brushRef="#br0" timeOffset="733.409">804 452,'49'-84,"4"2,40-44,-62 94,-31 32,1-1,-1 1,1-1,-1 1,1 0,0-1,-1 1,1 0,-1-1,1 1,0 0,-1-1,1 1,0 0,-1 0,1 0,0 0,0 0,-1 0,1 0,0 0,-1 0,1 0,0 0,-1 0,1 0,0 1,-1-1,1 0,0 0,-1 1,1-1,0 1,-1-1,1 0,-1 1,1-1,-1 1,1-1,-1 1,1 0,-1-1,0 1,1-1,-1 1,0 0,0-1,1 1,-1 0,0-1,0 1,0 0,0-1,0 2,20 102,-19-101,0 0,0 0,1 0,-1 1,1-2,0 1,0 0,0 0,0 0,1-1,-1 1,1-1,-1 0,1 0,0 0,0 0,0 0,0-1,0 1,0-1,0 0,1 0,-1 0,0 0,1-1,-1 1,1-1,-1 0,1 0,-1 0,1 0,-1-1,0 0,1 1,-1-1,0 0,1 0,-1-1,0 1,0-1,69-36,-62 31,1 0,-1 1,1 1,0 0,1 0,-1 1,1 0,0 1,0 1,8-2,-17 4,-1 0,0 0,0 0,1 0,-1 1,0-1,0 1,0-1,1 1,-1 0,0-1,0 1,0 0,0 1,0-1,-1 0,1 0,0 1,0-1,-1 1,1 0,-1-1,1 1,-1 0,0 0,0 0,0 0,0 0,0 0,0 0,0 0,-1 1,8 79,-6-38,3-15,0-4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5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59.94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247 3,'0'0,"0"-1,1 1,-1 0,1 0,-1 0,1-1,-1 1,1 0,-1 0,1 0,-1 0,1 0,-1 0,1 0,-1 0,1 0,-1 0,1 0,-1 0,1 0,-1 1,1-1,-1 0,1 0,-1 0,0 1,1-1,-1 0,1 1,-1-1,0 0,1 1,-1-1,0 0,1 1,-1-1,0 1,0-1,1 1,-1-1,0 0,0 1,0-1,0 1,1-1,-1 1,0-1,0 1,0-1,0 1,0-1,0 1,0-1,0 1,-1-1,1 1,0 0,23 153,-13-85,-3 0,-3 1,-4-1,-3 15,1 39,2 271,-21-286,8-131,2 5,0 1,-1 0,0 1,-2 0,0 1,0 0,-1 1,-1 1,-1 0,-11-6,-52-45,78 63,0-1,0 1,1-1,-1 1,0-1,1 0,-1 1,1-1,0 0,-1 0,1 0,0 0,0 0,0 0,1-1,-1 1,0 0,1 0,0-1,-1 1,1 0,0-1,0 1,0 0,1 0,-1-1,0 1,1 0,0 0,-1-1,1 1,0 0,0 0,0 0,0 0,1 0,-1 0,0 0,1 1,-1-1,1 0,0 1,0-1,-1 1,1 0,1-1,5-4,0 1,1 0,0 1,-1 0,1 0,0 1,1 0,-1 0,1 1,8 0,294 2,-115-28,-196 28,1 0,0 0,0 0,0 0,-1 0,1 1,0-1,0 0,-1 1,1-1,0 1,-1 0,1 0,0 0,-1 0,1 0,-1 0,0 0,1 0,-1 0,0 1,0-1,0 0,0 1,0-1,0 1,0 0,0-1,0 1,-1 0,1-1,-1 1,1 0,-1-1,0 1,0 0,0 0,0 0,0-1,0 1,0 0,0 0,-1-1,1 1,-1 0,1 0,-1-1,0 1,0-1,1 1,-1 0,0-1,-1 0,1 1,0-1,0 0,0 1,-1-1,1 0,-1 0,-95 99,64-71,-1-2,-2-1,0-2,-40 19,-65 45,194-121,-31 18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201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67 0,'-2'1,"-1"-1,1 0,0 1,-1 0,1-1,0 1,0 0,0 0,0 0,-1 1,1-1,1 0,-1 1,0-1,0 1,1 0,-1 0,0 0,1-1,0 1,0 0,-1 1,1-1,0 0,1 0,-1 0,0 1,1-1,-1 0,1 1,-1-1,-7 80,8-75,3 422,-9-378,0-34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53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1 175,'45'-30,"2"3,1 2,1 2,0 2,2 3,14-2,-61 18,1 0,-1 0,1 1,0 0,0 0,0 0,-1 1,1-1,0 1,0 0,0 1,0-1,0 1,0 0,-1 0,1 1,0-1,-1 1,1 0,-1 0,0 1,1-1,-1 1,0 0,-1 0,1 0,0 1,-1-1,0 1,0 0,0 0,0 0,-1 0,1 0,-1 1,0-1,0 1,0 3,0 2,-1 1,0-1,0 1,-1-1,0 1,-1-1,0 0,-1 1,0-1,-1 0,0 0,0 0,-1 0,-1-1,1 1,-2-1,1 0,-1-1,0 1,-1-1,0 0,0-1,-8 6,4 0,0 0,-1-1,-1 0,0-1,0 0,-1-1,-1-1,1 0,-1-1,-1-1,0 0,0-1,0-1,0 0,-3-1,-6-2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54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1,'-10'33,"-2"31,-1 14,8-2,5-9,1-6,2-9,4-8,2-7,-2-5,-1-3,-1-2,-3 0,-1-1,0 1,-1-4</inkml:trace>
  <inkml:trace contextRef="#ctx0" brushRef="#br0" timeOffset="262.979">0 395,'39'-4,"26"-8,8 0,-4 1,-9 2,-10 4,-9 1,-6 3,-5-4,-2-2,-6 2</inkml:trace>
  <inkml:trace contextRef="#ctx0" brushRef="#br0" timeOffset="531.187">706 28,'-24'170,"11"-96,3 1,3 0,4 36,3-106,0 0,0 0,1 1,-1-1,1 0,1 0,-1 0,1 0,0-1,0 1,0 0,0-1,1 1,0-1,0 0,0 0,1 0,-1 0,1 0,0-1,0 0,0 0,0 0,1 0,-1-1,1 1,-1-1,1 0,0-1,0 1,0-1,0 0,0 0,0 0,1-1,-1 0,0 0,0 0,0-1,0 0,135-42,-20 2,-118 41,0-1,0 1,0 0,0 0,0 0,0 1,0-1,1 0,-1 1,0-1,0 1,0 0,0 0,0-1,-1 1,1 1,0-1,0 0,-1 0,1 1,0-1,-1 1,0-1,1 1,-1 0,0-1,0 1,0 0,0 0,0 0,0 0,0 0,-1 0,1 0,-1 0,1 0,-1 0,0 0,19 36,-18-37,0 0,0 0,0 0,0 0,0-1,0 1,0 0,0-1,0 1,0-1,0 1,0-1,1 0,-1 0,0 1,0-1,0 0,1 0,-1 0,0 0,0 0,1 0,-1-1,0 1,0 0,0-1,1 1,-1 0,0-1,0 0,0 1,0-1,0 0,0 1,10-9</inkml:trace>
  <inkml:trace contextRef="#ctx0" brushRef="#br0" timeOffset="867.984">1411 621,'27'-8,"-2"-2,1-1,-2-1,1-1,-2-1,0-1,0-1,17-17,-37 31,-1 0,0 1,0-1,0 0,0 0,-1 0,1 0,0 0,-1-1,0 1,1 0,-1-1,0 1,0-1,0 1,-1-1,1 0,-1 1,1-1,-1 0,0 1,0-1,0 0,0 1,-1-1,1 0,-1 1,1-1,-1 0,0 1,0-1,0 1,0 0,-1-1,1 1,-1 0,1 0,-1-1,0 1,0 1,0-1,0 0,0 0,0 1,0-1,-1 1,1 0,-1 0,1 0,-1 0,1 0,-1 0,1 0,-2 1,-3 0,0-1,0 2,0-1,0 1,0 0,1 1,-1-1,0 1,0 1,1-1,0 1,-1 0,1 1,0-1,0 1,1 1,-1-1,1 1,0 0,0 0,1 0,-2 2,-6 9,0 1,1 0,1 0,1 1,0 0,1 1,0 3,6-16,0-1,0 1,0 0,1 0,0 0,0-1,0 1,1 0,0 0,0 0,1 0,-1 0,1 0,0 0,1 0,-1-1,1 1,1 0,-1-1,1 0,0 1,0-1,0 0,1-1,-1 1,1 0,1-1,-1 0,0 0,6 3,-1-2,0 0,0-1,0 0,0-1,1 0,0 0,0-1,-1 0,1-1,0 0,1 0,-1-1,0-1,0 0,0 0,0-1,3-1,5-3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6.92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1 284,'0'0,"4"0,8 0,5 0,5 5,4 1,2 0,1-1,0-1,0-2,1-1,-1-1,0 0,-1 0,-9 0,-8 0</inkml:trace>
  <inkml:trace contextRef="#ctx0" brushRef="#br0" timeOffset="3780.912">1 510,'4'0,"3"4,4 3,5-1,4-1,5-1,2-2,1-1,1 0,0-1,1-1,-1 1,-1 0,-4 0</inkml:trace>
  <inkml:trace contextRef="#ctx0" brushRef="#br0" timeOffset="4150.938">650 58,'22'129,"-16"196,-6-315,0 0,-1 0,-1 0,1 0,-2 0,1 0,-1 0,-1-1,0 1,-3 4,-3 0</inkml:trace>
  <inkml:trace contextRef="#ctx0" brushRef="#br0" timeOffset="4515.422">565 115,'47'-22,"1"2,1 2,1 3,0 1,1 3,10 1,-58 9,0 0,0 0,1 1,-1-1,0 1,0 0,0 0,1 0,-1 0,0 0,0 1,0-1,1 1,-1 0,0 0,0 0,0 1,0-1,-1 1,1-1,0 1,-1 0,1 0,-1 0,1 1,-1-1,0 0,0 1,0 0,0-1,-1 1,1 0,-1 0,1 0,-1 0,0 0,0 0,-1 0,1 0,-1 0,1 1,-1-1,0 0,0 2,-6 9,0-1,0-1,-1 1,-1-1,0 0,0-1,-2 0,1 0,-1-1,-1-1,0 1,0-2,0 1,-7 2,1 2,-1 0,-1-1,0-1,0-1,-1-1,0 0,-1-1,-4 0,2-4</inkml:trace>
  <inkml:trace contextRef="#ctx0" brushRef="#br0" timeOffset="5450.881">932 538,'1'29,"-13"127,4-145,11-34,7 0,0 0,1 0,1 1,1 1,1 0,1 1,1 0,1 1,0 1,4-1,-21 18,1-1,-1 1,1 0,-1 0,1 0,0-1,-1 1,1 0,0 0,0 0,0 0,0 0,0 1,0-1,0 0,1 0,-1 1,0-1,0 0,0 1,1 0,-1-1,0 1,1 0,-1-1,0 1,1 0,-1 0,0 0,1 0,-1 0,0 0,1 1,-1-1,0 0,1 1,-1-1,0 1,0-1,1 1,-1 0,0-1,0 1,0 0,0 0,0 0,0 0,0 0,0 0,-1 0,1 0,0 0,0 0,-1 1,1-1,1 10,-1-1,0 0,-1 1,0-1,-1 1,0-1,0 0,-1 1,-1-1,0 1,-5 27,8-39,1 1,0 0,-1-1,1 1,-1 0,1 0,0-1,0 1,-1 0,1 0,0 0,-1 0,1 0,0 0,-1 0,1 0,0 0,0 0,-1 0,1 0,0 1,-1-1,1 0,0 0,-1 1,1-1,-1 0,1 1,-1-1,1 1,0-1,-1 1,1-1,-1 1,0-1,1 1,-1-1,1 1,-1 0,0-1,0 1,1 0,-1-1,0 1,0 0,0-1,0 1,1 0,-1-1,0 1,0 0,-1 0,1-1,0 1,0 0,0-1,0 1,-1 0,1-1,0 1,0 0,-1-1,1 1,-1-1,1 1,0-1,-1 1,1 0,-1-1,43-35,-21 12,-17 16,0 1,1 1,0-1,0 0,1 1,0 0,0 1,0-1,0 1,1 0,-1 1,1-1,0 1,0 1,3-1,-6 4,-1 1,1-1,-1 1,0 0,1 1,-1-1,0 1,0-1,-1 1,1 0,0 0,-1 0,0 0,0 0,0 1,0-1,0 1,-1-1,1 1,-1 0,0-1,0 1,-1 0,1 0,-1 0,1 0,-1 0,-1 0,2 7,-1-1,-1 1,0-1,0 1,-1-1,-1 0,1 0,-2 0,1 0,-2 1,-5 8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15.69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243 282,'-1'-4,"0"1,-1-1,1 1,-1 0,0 0,0 0,0 0,0 0,-1 0,1 1,-1-1,0 1,1 0,-1-1,0 1,0 0,-1 1,1-1,0 1,-1-1,1 1,-1 0,1 0,-1 0,1 1,-1-1,1 1,-1 0,0 0,1 0,-1 1,0-1,1 1,-1 0,1 0,-1 0,1 0,0 1,-1-1,1 1,0 0,0 0,0 0,0 0,1 1,-1-1,0 1,0 1,0 0,0 1,0 0,0 0,1 0,0 0,0 1,0-1,1 0,0 1,0-1,0 1,0 0,1-1,0 1,0-1,1 1,0 0,0-1,0 1,0-1,1 1,0-1,0 0,0 0,1 0,0 0,0 0,0-1,0 1,1-1,0 0,0 0,0 0,0 0,1-1,0 1,28 20,68 62,-97-83,-1 1,0 0,-1 0,1 0,0 0,-1 1,0-1,0 1,-1-1,1 1,-1 0,0-1,0 1,0 0,-1 0,0 0,0 0,0 0,0 0,-1-1,0 1,0 0,0 0,-2 2,-2-1,0 0,0 0,-1 0,0-1,0 0,-1-1,1 1,-1-1,0 0,0-1,-1 1,1-2,-1 1,1-1,-1 0,0 0,0-1,1 0,-1-1,0 0,-5 0,-1 1,7 0,1 0,0 0,0 0,-1-1,1 0,0 0,0 0,-1-1,1 0,0 0,0-1,0 0,0 0,0 0,0-1,1 0,-4-2,8 3,0 1,0-1,1 0,-1 0,1 1,-1-1,1 0,0 0,0 0,0 0,0 1,0-1,0 0,0 0,1 0,-1 0,0 1,1-1,0 0,-1 0,1 1,0-1,0 1,0-1,0 1,0-1,1 1,-1-1,0 1,0 0,2-1,13-15</inkml:trace>
  <inkml:trace contextRef="#ctx0" brushRef="#br0" timeOffset="262.532">553 424,'-9'47,"-4"22,1 3,2-11</inkml:trace>
  <inkml:trace contextRef="#ctx0" brushRef="#br0" timeOffset="498.66">497 141</inkml:trace>
  <inkml:trace contextRef="#ctx0" brushRef="#br0" timeOffset="1013.618">695 734,'153'-304,"-153"304,0 1,0-1,0 0,0 1,0-1,0 0,1 1,-1-1,0 0,0 1,0-1,1 0,-1 1,0-1,0 0,0 0,1 1,-1-1,0 0,1 0,-1 0,0 1,1-1,-1 0,0 0,1 0,-1 0,0 0,1 0,-1 0,0 0,1 1,-1-1,0 0,1 0,-1-1,0 1,1 0,-1 0,0 0,1 0,-1 0,0 0,1 0,-1-1,0 1,1 0,-1 0,0 0,1-1,-1 1,0 0,0 0,1-1,-1 1,0 0,0-1,0 1,1 0,-1-1,2 39,-2-35,4 138,-3-139,0 0,0 0,0 0,0 0,0 0,0 0,0 0,1 0,-1 0,1 0,0-1,-1 1,1-1,0 1,0-1,0 0,0 0,0 0,0 0,0 0,0 0,0-1,1 1,-1 0,0-1,0 0,1 0,-1 0,0 0,1 0,-1 0,0 0,1-1,-1 1,0-1,1 0,72-44,-71 41,0-1,-1 1,1-1,-1 0,0 0,0 0,0-1,-1 1,1-1,-1 1,-1-1,1 0,-1 0,0 1,0-5,-3-8</inkml:trace>
  <inkml:trace contextRef="#ctx0" brushRef="#br0" timeOffset="1360.141">1373 84,'-20'48,"-5"21,-4 3,2-1,7-7,7-11,4-9,5-7,3-5,6-3,3-2,-1-1,0 0,2-4,0-1,3-4,5-6,-1-3</inkml:trace>
  <inkml:trace contextRef="#ctx0" brushRef="#br0" timeOffset="2230.937">1429 705,'20'-7,"-1"0,0-2,-1 0,0-1,0-1,-1 0,0-2,-1 0,-1 0,0-2,-1 0,0 0,-1-1,-1-1,-1 0,0-1,-1 0,-1-1,4-11,-13 29,1-1,-1 1,1 0,-1 0,1 0,-1-1,0 1,1 0,-1 0,0-1,0 1,0 0,0-1,0 1,0 0,0 0,0-1,-1 1,1 0,-1 0,1-1,-1 1,1 0,-1 0,1 0,-1 0,0 0,0 0,1 0,-1 0,0 0,0 0,0 0,0 0,0 1,0-1,-1 0,1 1,0-1,0 1,0-1,-1 1,1 0,0-1,0 1,-1 0,1 0,0 0,-1 0,1 0,0 0,0 0,-1 1,1-1,0 0,0 1,-1-1,1 1,0-1,0 1,0 0,0-1,0 1,0 0,0 0,-10 8,0 1,1 0,0 0,1 1,0 1,1 0,1 0,-1 0,2 1,0 0,0 0,1 1,-1 8,4-16,-1-2,1 1,0 0,0-1,1 1,-1 0,1 0,0 0,1 0,-1 0,1 0,0 0,0 0,0 0,1 0,0 0,0-1,0 1,1 0,-1 0,1 0,0-1,0 1,1-1,0 0,-1 0,1 0,1 0,-1 0,0 0,1-1,0 0,0 0,0 0,0 0,0 0,1-1,1 1,3 0,0-1,1 0,-1-1,0 1,1-2,-1 1,0-1,1-1,-1 0,0 0,1-1,-1 0,0 0,0-1,0-1,-1 1,1-1,-1-1,0 1,3-3,4-4,1 0,-1-1,-1 0,0-1,-1-1,0 0,-1-1,-1 0,6-11,-12 18,-2 4,0-1,1 0,-2 0,1 0,0 0,-1 0,0-1,-1 1,1-1,-1 1,0-1,0 1,-1-1,1 0,-1 1,0-2,-1 7,1-1,0 0,0 0,-1 0,1 1,0-1,-1 0,1 0,-1 1,1-1,-1 0,1 1,-1-1,0 1,1-1,-1 1,0-1,1 1,-1-1,0 1,0 0,1-1,-1 1,0 0,0-1,0 1,1 0,-1 0,0 0,0 0,0 0,0 0,1 0,-1 0,0 0,0 0,0 1,1-1,-1 0,0 1,0-1,1 0,-1 1,0-1,0 1,1-1,-1 1,0-1,1 1,-1-1,1 1,-1 0,1-1,-1 1,1 0,-36 34,33-31,-1 0,1 0,0 0,0 0,0 1,0-1,1 1,-1 0,1 0,1 0,-1 0,1 0,0 0,0 0,0 0,1 1,-1-1,1 0,1 0,-1 0,1 1,0-1,0 0,0 0,1 0,0 0,0 0,0 0,0-1,1 1,0-1,0 1,0-1,0 0,1 0,0-1,-1 1,1-1,1 0,-1 0,7 0,0-2,0 0,0 0,0-1,0 0,0-1,0 0,0-1,0 0,0-1,0 0,-1 0,1-1,-1-1,0 0,-1 0,1-1,-1 0,0-1,0 0,-1 0,0-1,0 0,-1 0,0-1,6-9,83-171,-83 151,-12 37,-1 1,0-1,0 0,0 1,0-1,0 0,0 1,0-1,0 1,0-1,0 0,0 1,0-1,-1 1,1-1,0 1,0-1,-1 0,1 1,0-1,-1 1,1-1,0 1,-1 0,1-1,-1 1,1-1,-1 1,1 0,-1-1,1 1,-1 0,1-1,-1 1,1 0,-1 0,1 0,-1-1,0 1,1 0,-1 0,1 0,-1 0,0 0,1 0,-1 0,1 0,-1 1,0-1,1 0,-1 0,1 0,-1 1,1-1,-1 0,0 0,1 1,-1-1,1 1,0-1,-1 0,1 1,-1-1,-8 7,1 1,0-1,0 1,0 1,1-1,0 1,1 1,0-1,0 1,1 0,1 0,-1 1,2-1,-1 1,1 0,1 0,0 0,1 0,0 0,1 1,0-1,0 0,2 8,-2-7,-1-1,2 1,-1-1,2 0,-1 0,2 1,-1-1,2 0,-1-1,1 1,1-1,0 0,0 0,1 0,4 5,3 1,-1-2</inkml:trace>
  <inkml:trace contextRef="#ctx0" brushRef="#br0" timeOffset="2513.967">2529 592,'-19'38,"-11"23,-1 6,5-5,8-7,5-8,7-8,3-15,7-11,3-14,1-5</inkml:trace>
  <inkml:trace contextRef="#ctx0" brushRef="#br0" timeOffset="2800.609">2445 677,'29'0,"18"-5,8-1,-3 0,-4 1,-5 1,-16 2,-12 1</inkml:trace>
  <inkml:trace contextRef="#ctx0" brushRef="#br0" timeOffset="3060.102">2472 875,'29'-5,"15"-2,3 1,0-4,-8 1</inkml:trace>
  <inkml:trace contextRef="#ctx0" brushRef="#br0" timeOffset="3626.124">3094 197,'3'6,"0"-1,-1 1,0-1,0 1,0 0,-1 0,1 0,-1 0,-1 0,1 0,-1 0,0 0,-1 0,0 0,0 0,0 0,0-1,-1 1,0 1,-63 170,-6 0,70-175,0 0,1-1,-1 1,0 0,1 0,-1-1,1 1,-1 0,1 0,0 0,0 0,0 0,0-1,0 1,0 0,0 0,1 0,-1 0,1-1,0 1,-1 0,1 0,0-1,0 1,0-1,0 1,0-1,0 1,0-1,1 1,-1-1,0 0,1 0,-1 0,1 0,0 0,-1 0,1 0,0 0,-1-1,1 1,0-1,0 1,0-1,-1 0,1 1,0-1,0 0,0 0,21 2,0-1,1-1,-1-1,0 0,0-2,0-1,0-1,-1-1,0-1,2-1,15-13,-26 10</inkml:trace>
  <inkml:trace contextRef="#ctx0" brushRef="#br0" timeOffset="3884.267">2868 508,'39'0,"31"-5,9-2,-5 1,-14-4,-13 1,-9 0,-12-1,-10 0</inkml:trace>
  <inkml:trace contextRef="#ctx0" brushRef="#br0" timeOffset="4245.276">3432 0,'72'132,"-37"-70,-3 1,-2 1,8 31,-32-73,0-1,-2 0,0 1,-1 0,-1 0,-2 0,0 0,-1 0,-1 0,-1 0,-1 0,-1-1,-1 0,0 0,-2 0,-1-1,0 0,-1 0,-2-1,-12 17,12-23,-1 0,0-1,0 0,-1-1,-1-1,0 0,0-1,-1-1,0 0,-1-1,1-1,-1-1,0 0,-1-1,-1 0,-5-1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4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1807,'2'1,"0"1,0-1,-1 1,1-1,0 1,-1 0,1 0,-1-1,1 1,-1 0,0 0,0 1,0-1,0 0,0 0,0 0,-1 1,1-1,-1 0,1 1,-1-1,0 0,0 1,0-1,-1 1,2 0,30 236,-32 710,-15-864,11-78</inkml:trace>
  <inkml:trace contextRef="#ctx0" brushRef="#br0" timeOffset="1873.508">702 1892,'0'0,"1"0,-1 0,1 0,-1-1,1 1,-1 0,1-1,-1 1,1 0,-1-1,0 1,1-1,-1 1,0-1,1 1,-1 0,0-1,1 1,-1-1,0 0,0 1,0-1,0 1,0-1,1 1,-1-1,0 1,0-1,0 1,0-1,-1 0,1 1,0-1,0 1,0-1,0 1,0-1,-1 1,1-1,0 1,0-1,-1 1,1-1,0 1,-1 0,1-1,-1 1,1-1,-1 1,1 0,0-1,-1 1,1 0,-1 0,1-1,-1 1,0 0,53-5,-52 5,712 1,-611-12,-99 11,0 0,-1 0,1 0,0 0,-1 0,1 1,0-1,-1 0,1 1,0-1,-1 1,1-1,-1 1,1 0,-1 0,0 0,1 0,-1 0,0 0,1 0,-1 0,0 0,0 1,0-1,0 0,0 1,0-1,-1 1,1-1,0 1,-1-1,1 1,-1-1,1 1,-1 0,0-1,0 1,0 0,0-1,0 1,0 0,-2 74,2-76,-31 198,31 281,26-303,4-35,-40-12,5-105,6-23,-1 1,0-1,0 1,0-1,0 1,0-1,0 1,0-1,0 1,-1-1,1 1,-1-1,1 1,-1-1,0 1,1-1,-1 0,0 1,0-1,0 0,0 0,0 1,0-1,0 0,0 0,-1 0,1-1,0 1,0 0,-1 0,1-1,-1 1,1-1,-1 1,1-1,-1 1,1-1,-1 0,1 0,-1 0,1 0,-1 0,1 0,-1 0,1-1,-1 1,0 0,-221-28,-32 28,-55-57,118 53,174-2</inkml:trace>
  <inkml:trace contextRef="#ctx0" brushRef="#br0" timeOffset="4887.091">1040 904,'0'624,"-25"-481,9-58,20-80,-1-13</inkml:trace>
  <inkml:trace contextRef="#ctx0" brushRef="#br0" timeOffset="5582.611">1040 848,'-22'22,"-8"10,-1-2,-2-2,0-1,-21 12,8-1,91-26,187-15,-62-23,-66 1,-104 24,1 0,-1 1,0-1,0 0,0 0,0 1,0-1,0 0,0 0,0 0,0 1,0-1,0 0,-1 0,1 1,0-1,0 0,-1 0,1 1,-1-1,1 0,0 1,-1-1,1 1,-1-1,0 1,1-1,-1 0,1 1,-1 0,0-1,1 1,-1-1,0 1,1 0,-1 0,0-1,0 1,0 0,1 0,-1 0,0 0,0 0,1 0,-1 0,0 0,0 0,0 0,1 0,-1 1,-158-50,142 40,-1-1,1-1,1-1,0 0,0-1,2-1,-1-1,4 2</inkml:trace>
  <inkml:trace contextRef="#ctx0" brushRef="#br0" timeOffset="6302.241">1662 86,'0'0,"0"1,0-1,0 1,0-1,0 1,0-1,0 1,0-1,0 1,0-1,0 1,0-1,-1 1,1-1,0 1,0-1,0 1,-1-1,1 1,0-1,-1 0,1 1,0-1,-1 1,1-1,-1 0,1 1,-1-1,1 0,0 0,-1 1,1-1,-1 0,1 0,-1 0,1 0,-1 0,0 1,1-1,-1 0,1 0,-1 0,1 0,-1-1,1 1,-1 0,1 0,-1 0,1 0,-1 0,1-1,-1 1,1 0,-1 0,1-1,0 1,-1 0,1-1,-1 1,1 0,0-1,-1 1,1-1,0 0,-9 166,11-112,26 163,-27-197,-1 0,0 0,-2 0,0 0,-1 0,-1 0,-1-1,-1 1,0-19,4-11</inkml:trace>
  <inkml:trace contextRef="#ctx0" brushRef="#br0" timeOffset="6589.118">1549 114,'28'-9,"20"-9,6-1,-1 3,-5 4,-6 0,-5 1,-4 3,-3 2,-2 3,-5 7,-7 7,-11 1,-6 0</inkml:trace>
  <inkml:trace contextRef="#ctx0" brushRef="#br0" timeOffset="6837.472">1577 452,'38'-9,"27"-9,8 0,-4 2,-14-1,-11 3,-14 3</inkml:trace>
  <inkml:trace contextRef="#ctx0" brushRef="#br0" timeOffset="7333.96">2170 481,'-193'120,"192"-120,0 1,0-1,0 0,0 1,0-1,1 1,-1 0,0-1,0 1,0 0,0-1,1 1,-1 0,0 0,1 0,-1 0,1 0,-1-1,1 1,-1 0,1 0,0 0,-1 0,1 1,0-1,0 0,0 0,0 0,0 0,0 0,0 0,0 0,0 0,0 0,1 0,-1 0,0 0,1 0,-1 0,1 0,-1 0,1 0,-1 0,1 0,0-1,-1 1,1 0,0 0,0-1,-1 1,1 0,0-1,0 1,0-1,1 1,57 19,24 16,-81-34,1 0,-1 1,0-1,-1 1,1-1,0 1,-1 0,0 0,1 0,-1 0,0 0,-1 0,1 0,0 0,-1 0,0 0,1 0,-1 0,-1 0,1 1,0-1,-1 0,1 0,-1 0,0 0,0 0,0 0,-1 0,1-1,-1 1,1 0,-1-1,0 1,0-1,-1 1,-2 4,0-1,0 0,-1-1,0 1,0-1,0 0,0 0,-1-1,0 0,0 0,0-1,-1 0,-5 2,-56-9,51-3</inkml:trace>
  <inkml:trace contextRef="#ctx0" brushRef="#br0" timeOffset="11307.305">786 3162,'18'56,"-12"-13,-1 0,-1 0,-3 0,-4 40,1 3,2 551,-17-675,13 23,0 0,-1 0,-1 0,0 1,-1 0,-1 0,0 0,0 1,-1 1,-1-1,-1 2,1-1,-2 1,1 1,-1 0,-1 1,-5-3,-91-47,58 37,77 12,232-18,-179 15,-62 9,0 0,0 1,1 1,-1 1,1 0,-1 2,1-1,-1 2,1 1,11 3,43 26,-71-32,1 1,-1 0,1 0,-1 0,0 0,1 1,-1-1,0 0,0 1,0-1,0 0,0 1,0-1,0 1,0-1,-1 1,1 0,-1-1,1 1,-1 0,0-1,1 1,-1 0,0 0,0-1,0 1,-1 0,1 0,0-1,-1 1,1 0,-1-1,1 1,-1-1,0 1,1 0,-1-1,0 0,0 1,0-1,0 1,-1-1,-8 10,-2 0,1-1,-1 0,-1 0,0-2,0 1,-1-2,-10 5,-51 32,-83 64,139-97</inkml:trace>
  <inkml:trace contextRef="#ctx0" brushRef="#br0" timeOffset="15408.943">25 4403,'-14'85,"3"28,13-104,30 106,-30-111,-1-1,1 0,0 0,0 0,0-1,0 1,1 0,-1-1,1 0,0 1,-1-1,1 0,0 0,0-1,0 1,0-1,1 1,-1-1,0 0,1 0,-1 0,1-1,-1 1,1-1,-1 0,1 0,-1 0,1 0,-1-1,0 0,1 1,-1-1,8-5,0 1,0-2,-1 1,0-1,0-1,-1 0,0 0,-1-1,1 0,-2 0,1-1,-1 0,-1-1,0 1,0-1,3-11,1 4,34-78,-37 133,9 80,-14-113,0 0,-1 0,1-1,1 1,-1-1,0 0,1 0,0 0,0 0,0 0,0 0,0-1,0 1,1-1,-1 0,1 0,-1 0,1-1,0 1,0-1,0 0,0 0,0 0,0 0,0-1,0 0,0 0,1 0,4-2,0-1,0 1,-1-2,1 1,-1-1,1-1,-1 1,0-2,-1 1,0-1,1 0,-2 0,1-1,-1 0,0 0,0 0,-1-1,0 0,-1 0,1 0,-1-1,-1 1,0-1,0 0,-1 0,0 0,0-1,-1 1,0-4,-5-58,-2 59</inkml:trace>
  <inkml:trace contextRef="#ctx0" brushRef="#br0" timeOffset="20385.033">1520 3191,'0'791,"-27"-633,3-193,14 21,0-1,-1 1,-1 0,0 1,-1 1,0 0,-1 1,0 0,-1 1,0 0,-1 2,-4-2,18 9,0 1,0 0,0-1,0 1,1-1,-1 1,0-1,0 0,0 0,1 0,-1 0,0 0,1 0,-1 0,1-1,-1 1,1-1,0 1,0-1,-1 1,1-1,0 0,0 1,1-1,-1 0,0 0,1 0,-1 0,1 0,-1 0,1 0,0 0,0 0,0 0,0 0,0 1,0-1,1 0,-1 0,1 0,-1 0,1 0,0 0,-1 0,1 1,0-1,0 0,0 1,1-1,-1 0,0 1,1 0,-1-1,1 1,133-43,124 28,-101-10,-157 27,0 0,-1 0,1 0,0 0,-1 0,1 0,-1 0,0 0,1 0,-1 0,0 0,1 1,-1-1,0 0,0 0,0 0,0 0,0 0,0 1,-1-1,1 0,0 0,-1 0,1 0,0 0,-1 0,0 0,1 0,-1 0,1 0,-1 0,0 0,0 0,1 0,-1-1,0 1,0 0,0 0,0-1,0 1,0-1,0 1,0-1,0 1,0-1,-1 0,1 0,0 1,-1 1,-207 156,136-109,-8 15,66-53</inkml:trace>
  <inkml:trace contextRef="#ctx0" brushRef="#br0" timeOffset="20891.038">1463 4545,'-4'-9,"-2"1,4 7,4 8,0 8,1 6,-1 5,0 2,-1 1,0 1,-1 0,0-1,-5 0,-1 0,0 0,1-1,1-9,2-8</inkml:trace>
  <inkml:trace contextRef="#ctx0" brushRef="#br0" timeOffset="21260.673">1323 4545,'16'-18,"1"1,1 1,1 0,1 2,-1 0,2 1,0 1,1 1,6-2,-19 8,0 0,0 1,0 1,0-1,1 2,-1-1,1 1,0 0,0 1,-1 1,1-1,0 1,0 1,0 0,0 0,-1 1,1 0,-1 1,1 0,-1 1,0 0,0 0,0 1,-1 0,5 3,-11-5,0 0,1-1,-2 1,1 0,0 0,-1 0,1 1,-1-1,0 0,0 1,0-1,0 0,-1 1,1-1,-1 1,0-1,0 1,0-1,-1 1,1-1,-1 1,0-1,0 0,0 1,0-1,-1 0,1 0,-1 0,0 0,0 0,0 0,0 0,0 0,-3 1,-95 79,-8-46,67-32,27-9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0,-15 0,-11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29,'43'-5,"20"-1,3 0,-5 1,-7 2,-9 0,-12 2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30,'-312'0,"172"31,138-31,0 0,1 0,-1 1,0-1,1 1,-1-1,1 1,-1 0,1 0,-1-1,1 1,-1 0,1 0,0 0,-1 1,1-1,0 0,0 0,0 1,0-1,0 1,0-1,0 1,1-1,-1 1,1 0,-1-1,1 1,-1-1,1 1,0 0,0 0,0-1,0 1,0 0,0-1,0 1,0 0,1-1,-1 1,1 0,-1-1,1 1,0 0,0-1,-1 0,1 1,0-1,0 1,1-1,-1 0,0 0,1 1,15 10,1-1,1-1,0 0,0-1,1-1,0-1,0-1,1-1,20 3,-6 0,-34-8,0-1,0 1,0 0,0 0,0 0,0 0,0 0,1 0,-1 0,0 0,0 0,0 1,0-1,0 0,0 1,0-1,0 1,0-1,0 1,0-1,0 1,0 0,-1-1,1 1,0 0,0 0,-1 0,1 0,0 0,-1-1,1 1,-1 0,1 0,-1 0,0 0,1 1,-1-1,0 0,0 0,1 0,-1 0,0 0,0 0,0 0,-1 0,1 0,0 1,0-1,0 0,-1 0,1 0,-1 0,1 0,-1 0,1 0,-1 0,0-1,1 1,-1 0,0 0,0 0,-10 8,0-1,-1 0,-1 0,1-1,-1-1,0 0,-1-1,-5 1,-26 12,-152 88,191-104,0 1,1-1,0 1,0 1,0-1,0 1,0 0,1 0,-1 0,1 1,0-1,1 1,-1 0,1 0,0 0,0 1,0-1,1 1,0 0,0 0,0-1,1 1,0 0,0 0,1 0,-1 1,2 4,-1-7,0 0,1-1,0 1,0 0,0-1,0 1,0-1,1 1,0-1,0 0,0 1,0-1,0 0,0 0,1-1,0 1,-1 0,1-1,0 0,0 1,0-1,1 0,-1-1,0 1,1 0,-1-1,1 0,-1 0,1 0,1 0,117 7,-108-8,15-3,-1 0,1-2,-1-2,0 0,20-9,-25 8</inkml:trace>
  <inkml:trace contextRef="#ctx0" brushRef="#br0" timeOffset="436.246">962 30,'-49'129,"40"-104,1 1,2 1,0-1,2 1,1 0,1 1,2-1,0 0,1-14,-2 0,0 0,0 0,-1-1,0 1,-1 0,-1-1,0 0,-4 8,8-20,0 1,0-1,0 1,0-1,0 1,0-1,0 1,-1-1,1 1,0-1,0 1,0-1,-1 0,1 1,0-1,-1 1,1-1,0 0,-1 1,1-1,0 1,-1-1,1 0,-1 0,1 1,-1-1,1 0,-1 0,1 0,0 1,-1-1,1 0,-1 0,0 0,1 0,-1 0,1 0,-1 0,1 0,-1 0,1 0,-1 0,1 0,-1-1,1 1,-1 0,1 0,0 0,-1-1,1 1,-1 0,1-1,-1 1,1 0,0-1,-1 1,1 0,0-1,-1 1,1-1,0 1,0-1,-1 1,1 0,0-1,0 1,0-1,0 1,0-1,-5-14</inkml:trace>
  <inkml:trace contextRef="#ctx0" brushRef="#br0" timeOffset="717.481">849 1,'28'5,"20"1,7 0,-2-1,-5-6,-6-3,-5-1,-5 0,-6 7,-14 2,-13 5,-7 2</inkml:trace>
  <inkml:trace contextRef="#ctx0" brushRef="#br0" timeOffset="970.681">821 368,'33'0,"22"-5,5-1,-2 0,-7 1,-12 2</inkml:trace>
  <inkml:trace contextRef="#ctx0" brushRef="#br0" timeOffset="2101.653">1244 481,'-6'17,"0"1,1 0,1 0,1 0,0 1,1-1,1 1,1 0,2 11,-3-29,1 1,0 0,-1-1,1 1,0 0,0 0,0-1,1 1,-1 0,0-1,1 1,-1 0,1-1,-1 1,1 0,0-1,0 1,-1-1,1 1,0-1,1 0,-1 1,0-1,0 0,0 0,1 0,-1 0,1 0,-1 0,1 0,-1 0,1 0,-1-1,1 1,0-1,-1 1,1-1,0 0,-1 0,1 1,0-1,0 0,-1-1,1 1,0 0,-1 0,1-1,0 1,-1-1,1 1,0-1,-1 0,2 0,12-11,0 0,0-1,-2-1,1 0,-2-1,0 0,0-1,4-10,6-6,-21 31,-1 0,0 0,0 0,0 1,1-1,-1 0,0 0,1 0,-1 1,1-1,-1 0,1 1,-1-1,1 0,-1 1,1-1,0 0,-1 1,1-1,0 1,-1-1,1 1,0 0,0-1,0 1,-1 0,1-1,0 1,0 0,0 0,0 0,0 0,-1 0,1 0,0 0,0 0,0 0,0 0,0 0,-1 1,1-1,0 0,0 1,0-1,-1 0,1 1,0-1,0 1,-1-1,1 1,-1 0,1-1,0 1,-1 0,1-1,-1 1,1 0,-1 0,0-1,1 1,-1 0,0 0,1 0,-1-1,0 1,0 0,0 0,0 0,0 0,10 63,-12 198,2-253,-1-1,0 1,0-1,-1 1,0-1,0 0,-1 0,0 0,-1 0,0-1,0 1,-1-1,1 0,-1 0,-1 0,0-1,0 0,0 0,0-1,-1 1,0-1,0-1,-1 1,1-1,-1-1,0 1,0-1,0-1,-2 1,7-2,1 0,-1-1,1 1,-1-1,1 1,-1-1,0 0,1 0,-1 0,1 0,-1-1,0 1,1-1,-1 0,1 1,-1-1,1 0,0 0,-1-1,1 1,0 0,0-1,0 1,0-1,0 0,0 0,0 0,1 0,-1 0,1 0,-1 0,1 0,0-1,0 1,0-1,0 1,0 0,1-1,-1 0,1 1,-1-1,1 1,0-1,0 1,0-1,0 0,1 1,-1-1,1-1,2-12,0 0,1 0,1 0,0 0,2 1,-1 0,2 0,0 0,0 1,2 0,0 1,0 0,1 1,3-2,18-27,-13 19,-3 5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12,'-25'190,"-30"45,40-201,17-64,10-17,2 1,2 0,2 1,2 1,2 1,20-29,-42 70,1 0,0-1,-1 1,1 0,0 0,0 0,0-1,0 1,1 0,-1 0,0 1,1-1,0 0,-1 0,1 1,0-1,0 1,0-1,0 1,0 0,0 0,0 0,0 0,1 0,-1 0,0 1,1-1,-1 1,0-1,1 1,-1 0,1 0,-1 0,0 0,1 1,-1-1,0 1,1-1,-1 1,0 0,1 0,-1 0,0 0,0 0,0 0,0 1,0 0,3 5,0 1,-1 0,0 0,0 0,-1 0,0 1,0-1,-1 1,-1 0,1 0,-1 8,5 18,-2-11,18 45,6-87,16-48,106-132,-150 197,0 0,1 0,-1 0,1 0,-1 0,1 0,-1 0,1 1,0-1,-1 0,1 0,0 0,0 1,-1-1,1 0,0 1,0-1,0 1,0-1,0 1,0-1,0 1,0 0,0-1,0 1,0 0,0 0,0 0,0 0,0 0,0 0,0 0,1 0,-1 0,0 1,0-1,0 0,0 1,0-1,0 0,0 1,-1 0,1-1,0 1,0-1,0 1,0 0,-1 0,1-1,0 1,-1 0,1 0,0 0,-1 0,1 0,-1 0,8 246,-6-242,-1 1,1-1,-1 1,-1 0,1 0,-1-1,0 1,-1 0,1 0,-1-1,0 1,0 0,-1-1,-1 3,-5 7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0,'-9'16,"-4"2,1 1,0 0,2 1,0 1,2 0,0 0,1 0,1 1,1 0,1 0,0 18,3-37,1 0,-1-1,1 1,0 0,0 0,0 0,1-1,-1 1,1 0,-1 0,1-1,0 1,0 0,0-1,0 1,1-1,-1 1,1-1,-1 0,1 0,0 0,0 0,0 0,0 0,0 0,0 0,1-1,-1 1,1-1,-1 0,1 0,-1 0,1 0,0 0,-1 0,1-1,0 1,0-1,-1 0,1 0,1 0,10-6,1-1,-1-1,-1 0,0-1,0 0,0-1,-1-1,-1 1,0-2,0 0,-1 0,-1-1,0 0,4-9,20-23,21-14,-53 58,0 1,-1-1,1 1,0 0,-1-1,1 1,0 0,0 0,-1 0,1-1,0 1,0 0,-1 0,1 0,0 0,0 0,-1 0,1 0,0 1,0-1,-1 0,1 0,0 1,0-1,-1 0,1 1,0-1,-1 0,1 1,-1-1,1 1,0-1,-1 1,1 0,-1-1,1 1,-1-1,0 1,1 0,-1 0,0-1,1 1,-1 0,0-1,0 1,0 0,1 0,-1-1,0 1,0 0,0 0,0 0,4 47,-4-44,24 232,-24 101,1-327,-1 0,0 0,0 0,-1 0,0 0,-1 0,0 0,0 0,-1 0,0-1,-1 1,0-1,-1 0,0 0,0-1,-1 1,0-1,0 0,-1-1,0 1,0-2,-1 1,0-1,0 0,-1 0,1-1,-1 0,0-1,-1 0,1 0,-7 1,10-3,1-1,-1 0,0 0,0 0,0-1,0 0,0 0,1 0,-1-1,0 0,0 0,0 0,1-1,-1 0,1 0,-1 0,1-1,0 1,0-1,0-1,0 1,0-1,1 0,0 0,0 0,0 0,0-1,0 0,1 0,0 0,0 0,1 0,-1-1,0-2,0-12,0 0,1-1,2 1,0 0,1-1,1 1,1 0,1-2,3-8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1,'0'5,"5"1,1-5,0 3,-1 4,-2 7,0 0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1,'-10'9,"-3"9,6 0,3-7,8-5,8-4,1-7,-5 2,-10 1,-4 7,-6 1,0 5,1 1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3:1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1,'-5'4,"-1"8,-5 0,0 4,6-6,9-5,4-7,5-4,1-6,-8-1,-4 7,-7 5,-3 6,-5 4,0 3,2 6,3 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7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0 197,'6'4,"0"0,-1-1,2 0,-1 0,0 0,1-1,-1 0,1 0,-1-1,1 0,0 0,0 0,0-1,0 0,35 5,23 5,2-2,-1-4,1-2,6-4,-51 2,-10 0</inkml:trace>
  <inkml:trace contextRef="#ctx0" brushRef="#br0" timeOffset="300.022">0 395,'29'5,"28"1,11 0,1-5,-4-4,-5-1,-8 0,-7 1,-7 0,-5 2,-3 0,-3 1,-4 0</inkml:trace>
  <inkml:trace contextRef="#ctx0" brushRef="#br0" timeOffset="833.206">339 0,'16'13,"0"-1,1 0,1-2,-1 0,2-1,-1 0,1-2,0 0,5 0,50 21,-66-27,-1 1,0 0,0 0,0 1,0 0,-1 0,1 1,-1 0,0 0,0 0,0 1,0 0,-1 0,0 0,0 0,0 1,-1 0,1 0,-2 1,1-1,-1 1,0 0,0-1,0 1,-1 1,-1-1,1 0,-1 0,0 6,-3-3,-1-1,-1 0,0 1,0-1,-1-1,0 1,0-1,-1 1,0-2,-1 1,0-1,0 0,0 0,-1-1,0 0,0 0,0-1,-1 0,-6 3,-27 21,-175 109,204-128,6-3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9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0,'-11'173,"-44"135,17-154,17-75,19-75,3-4</inkml:trace>
  <inkml:trace contextRef="#ctx0" brushRef="#br0" timeOffset="481.378">437 85,'-250'172,"247"-171,0 0,0 1,0 0,1-1,-1 1,0 0,1 0,0 1,-1-1,1 0,0 1,0 0,0-1,0 1,1 0,-1 0,1 0,0 0,0 0,0 0,0 0,0 0,1 1,-1-1,1 0,0 0,0 1,0-1,1 0,-1 0,1 1,-1-1,1 0,0 0,0 0,1 0,-1 0,1 0,-1 0,1-1,0 1,0 0,1 0,235 181,-210-153,-19-24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0,-7 4,-13 3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3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0,'-14'14,"0"0,1 2,1-1,1 1,0 1,1 0,0 1,2 0,0 0,1 1,1-1,0 2,2-1,0 1,1-1,1 5,0 12,1 0,2 0,2 1,1-1,7 29,-7-50,0 0,1-1,0 1,1-1,1-1,0 1,1-1,0 0,1-1,0 0,1 0,1-1,0 0,0-1,2 0,35 15,-29-23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4,'0'0,"0"0,1-1,-1 1,1-1,-1 1,1 0,-1 0,1-1,-1 1,1 0,-1 0,1 0,-1-1,1 1,0 0,-1 0,1 0,-1 0,1 0,-1 0,1 0,0 0,-1 0,1 1,-1-1,1 0,-1 0,1 0,-1 1,1-1,-1 0,1 1,-1-1,1 0,-1 1,1-1,-1 0,0 1,1-1,-1 1,0-1,1 1,-1-1,0 1,0-1,1 1,-1-1,0 1,0-1,0 1,0 0,0-1,0 1,0-1,0 1,0-1,0 1,0 0,0 0,6 39,-6-39,-1 28,-1-1,-2 1,0-1,-2 0,-1 0,-1 0,-11 22,-11 44,24-77,5-15,0-1,-1 1,1-1,0 1,1-1,-1 1,0-1,0 1,1 0,-1-1,1 1,-1 0,1 0,0 0,-1-1,1 1,0 0,1 0,-1 0,0-1,0 1,1 0,-1 0,1-1,-1 1,1 0,0-1,0 1,-1 0,1-1,0 1,1-1,-1 0,0 1,0-1,1 0,-1 0,0 0,1 1,0-1,14 2,0-1,0 0,0-2,0 0,0 0,0-2,0 0,0 0,0-2,3-1,-1 3,-4 3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0 424,'5'0,"11"0,8 0,4 0,3 0,0-4,0-3,0 1,-6 2</inkml:trace>
  <inkml:trace contextRef="#ctx0" brushRef="#br0" timeOffset="467.069">537 114,'-80'218,"52"-154,18-44,0 1,2 0,0 0,1 1,1 0,2 0,0 0,1 1,0 10,3-30,0-1,0 0,1 1,-1-1,0 0,1 0,0 0,-1 1,1-1,0 0,0 0,0 0,0 0,0 0,1 0,-1-1,1 1,-1 0,1-1,-1 1,1-1,0 1,0-1,0 0,0 0,0 0,0 0,0 0,0 0,0-1,1 1,-1-1,0 1,0-1,1 0,-1 0,0 0,1 0,92-17,-75 11,23-9,-25 8</inkml:trace>
  <inkml:trace contextRef="#ctx0" brushRef="#br0" timeOffset="785.006">763 538,'-3'13,"1"-8,0 1,0 0,0-1,1 1,0 0,0 0,1 0,-1 0,1 0,1 0,-1 0,1 0,0 0,0-1,1 1,-1 0,2-1,-1 1,0-1,1 1,3 4,0-9,-1 0,1 0,0-1,0 1,0-1,-1-1,1 1,0-1,0 0,-1 0,1 0,0-1,-1 0,1 0,-1-1,0 1,0-1,0 0,0-1,-1 1,1-1,-1 0,0 0,0 0,1-1,-1 2,-1 1,1-1,-1 0,1 0,-1 0,0 0,0-1,0 1,-1-1,1 1,-1-1,0 0,0 0,0 0,0-1,-1 1,0 0,0 0,0-1,0 1,-1-1,0 1,1-1,-2 1,1-1,0 1,-1-1,0 1,0 0,0-1,-1 1,0 0,1 0,-2 0,-2 2,-1 0,0 0,0 1,0-1,0 2,0-1,0 1,0 0,-1 0,1 0,0 1,0 0,0 0,0 1,0-1,0 1,1 1,-1-1,1 1,-1 0,1 0,0 1,0-1,-3 4,-12 8</inkml:trace>
  <inkml:trace contextRef="#ctx0" brushRef="#br0" timeOffset="1197.809">1017 1,'15'8,"0"0,0 1,-1 0,0 1,0 1,-1 1,-1-1,0 2,0 0,-1 0,-1 1,-1 0,0 1,0 0,-2 1,0-1,0 2,-2-1,0 0,-1 1,0 0,-1 1,0 7,0 0,-2 0,0-1,-2 1,-1 0,0 0,-2-1,-1 1,-1-1,-1 0,-2-1,0 0,-3 5,-3-10,0-1,-1 0,0-1,-2-1,0-1,0 0,-2-2,1 0,-22 9,32-15,-16 8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1 226,'19'0,"16"0,7 0,1 0,-2 0,-4 0,-2 0,-3 0,-7-5,-12-1,-9 0</inkml:trace>
  <inkml:trace contextRef="#ctx0" brushRef="#br0" timeOffset="278.844">198 1,'-5'33,"-1"22,0 5,1-3,-3-5,-1-8,2-6,1-4,3-4,1-2,1-1,1-5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1 449,'14'0,"15"0,6 0,3 0,0 0,-3 0,-1 0,-3 0,-5-5,-4-1,-5-5,-5 0</inkml:trace>
  <inkml:trace contextRef="#ctx0" brushRef="#br0" timeOffset="256.044">85 252,'-5'38,"-2"23,1 5,1-3,2-8,0-14</inkml:trace>
  <inkml:trace contextRef="#ctx0" brushRef="#br0" timeOffset="1488.492">536 111,'-11'17,"6"2,0 0,1 0,1 0,1 1,1-1,0 1,2-1,2 18,-2-15,1 0,1 0,1-1,0 1,2-1,1 1,0-2,2 1,0-1,2 1,-9-18,1 0,-1 0,1 0,-1 0,1 0,0-1,0 1,0-1,0 0,0 0,1 0,-1 0,0-1,1 1,0-1,-1 0,1 0,0 0,-1-1,1 1,0-1,0 0,0 0,-1 0,1 0,0-1,0 0,-1 0,1 0,0 0,-1 0,4-2,1-1,0 0,-1 0,1-1,-1 1,0-2,0 1,-1-1,1 0,-1-1,-1 1,1-1,-1 0,4-8,52-96,-59 111,0-1,1 1,-1 0,0 0,1 0,-1 1,0-1,1 0,-1 1,0-1,1 1,-1 0,0 0,0 0,0 0,0 0,0 0,0 1,0-1,0 1,0-1,-1 1,1 0,0 0,-1-1,0 1,1 0,-1 0,0 1,0-1,0 0,0 0,-1 0,1 1,-1-1,1 0,-1 3,5 4,-2-3,0 0,1 0,-1-1,1 0,0 0,0 0,1 0,-1 0,1-1,0 0,0 0,1 0,-1-1,1 1,0-2,0 1,0 0,0-1,0 0,0-1,1 1,-1-1,1 0,-1-1,1 0,-1 0,1 0,-1-1,1 0,-1 0,0 0,1-1,-1 0,0 0,0-1,0 0,0 0,-1 0,1-1,-1 1,0-2,0 1,0 0,-1-1,4-3,0-6,-1 0,0 0,-1-1,-1 0,0 0,-1-1,-1 1,0-1,-1 1,-1-1,0 0,-1-4,27-207,-27 200,0 3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38,'5'24,"1"27,0 10,-1-1,-2-6,-1-7,-1-6,-5-7,-2-3,0-2,1-2,1 0,2 0,-5-5,0-6</inkml:trace>
  <inkml:trace contextRef="#ctx0" brushRef="#br0" timeOffset="403.454">0 38,'1'0,"25"-9,0 2,1 0,-1 2,1 1,0 1,1 1,-1 2,0 1,0 0,0 3,0 0,3 2,-25-4,0 0,0 1,0-1,-1 1,1 0,-1 0,1 1,-1 0,0-1,-1 1,1 0,-1 1,1-1,-1 1,-1-1,1 1,-1 0,0 0,0 0,0 0,0 1,-1-1,0 0,0 1,-1-1,1 1,-1-1,0 1,-1-1,1 0,-1 1,0-1,-1 0,1 1,-1-1,0 0,0 0,-1 0,1 0,-1-1,0 1,-1-1,1 0,-1 0,1 0,-1 0,-2 1,-5 3,0-1,0 0,0-1,-1 0,0-1,0 0,0-1,-1 0,0-1,1 0,-1-1,0-1,0 0,0-1,-1 0,1-1,0 0,1-1,-1-1,-5-1,0-3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5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30,'0'-5,"5"-1,6 0,7 1,4 1,3 2,3 1,1 0,1 1,-1 0,0 1,0-1,0 0,-1 0,-4 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3:12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30,'-30'55,"3"-13,-154 207,49-84,99-128,28-40,4-5</inkml:trace>
  <inkml:trace contextRef="#ctx0" brushRef="#br0" timeOffset="739.814">0 1,'49'39,"108"144,-27-72,-114-99,-1 1,0 0,-1 1,-1 0,0 1,-1 1,1 3,71 76,-61-94,-16-8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6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54,'43'-5,"14"-6,3-2,-5 2,-6 3,-12 2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9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0,'1'43,"-13"169,-23-24,60-229,-13 3,2 0,1 1,2 1,2 0,1 1,1 2,5-4,-25 35,0 0,0 0,0 0,0 0,1 0,-1 0,1 0,-1 1,1-1,0 1,-1-1,1 1,0-1,0 1,0 0,0 0,0 0,0 0,0 0,0 1,1-1,-1 1,0-1,0 1,1 0,-1 0,0 0,1 0,-1 0,0 0,0 1,1-1,-1 1,0-1,0 1,0 0,0 0,0 0,0 0,0 0,0 1,0-1,0 1,-1-1,1 1,-1-1,1 1,-1 0,1 0,-1 0,1 2,1 8,0-1,-1 1,0 0,-1 1,0-1,-1 0,0 0,-3 12,3 49,0-73,1 1,-1-1,1 1,-1-1,1 1,-1-1,1 1,0-1,-1 1,1-1,0 0,-1 1,1-1,0 0,0 0,-1 1,1-1,0 0,0 0,0 0,-1 0,1 0,0 0,0 0,-1 0,1 0,0-1,0 1,-1 0,1 0,0-1,0 1,-1 0,1-1,0 1,-1-1,1 1,-1-1,1 1,-1-1,1 0,-1 1,1-1,-1 1,1-1,-1 0,0 0,1 1,-1-1,0 0,0 1,1-1,-1 0,0 0,0 0,0 1,0-1,0 0,0 0,0 1,0-1,0 0,-1 0,24-34,1 1,2 2,1 0,2 2,29-24,-58 53,1-1,0 1,0 0,-1-1,1 1,0 0,0 0,0 0,0 0,1 0,-1 0,0 0,0 0,0 0,1 0,-1 1,1-1,-1 1,0-1,1 1,-1-1,1 1,-1 0,1 0,-1 0,1 0,-1 0,1 0,-1 0,1 0,-1 0,1 1,-1-1,1 1,-1-1,1 1,-1-1,0 1,1 0,-1 0,0 0,0 0,0 0,0 0,1 0,-1 0,0 0,2 13,-1-1,0 1,-1-1,0 1,-1 0,0 0,-1-1,-1 1,0-1,-3 10,-28 176,33-181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10,'-45'225,"44"-223,0 0,0 0,0 0,1 1,-1-1,1 0,0 0,-1 1,1-1,0 0,0 1,1-1,-1 0,0 0,1 1,-1-1,1 0,0 0,0 0,0 1,0-1,0 0,0-1,0 1,1 0,-1 0,1 0,-1-1,1 1,0-1,0 1,-1-1,1 0,0 0,0 1,1-1,-1-1,0 1,0 0,0-1,0 1,1-1,-1 1,0-1,1 0,-1 0,0 0,0 0,1-1,-1 1,0 0,0-1,1 0,-1 1,0-1,0 0,0 0,2-1,131-125,-103 91,61-83,-93 118,0 0,0 0,1 0,-1 0,0 0,1 0,-1 0,1 0,-1 1,1-1,-1 0,1 0,0 0,-1 1,1-1,0 0,0 1,-1-1,1 0,0 1,0-1,0 1,0 0,0-1,0 1,0 0,0-1,0 1,0 0,0 0,0 0,0 0,0 0,0 0,0 0,0 0,0 0,0 1,0-1,0 0,0 1,-1-1,1 0,0 1,0-1,0 1,0 0,0-1,-1 1,1-1,0 1,-1 0,1 0,0 0,-1-1,1 1,-1 0,1 0,7 122,-7-24,23 161,-24-214,-11 119,9-158,1-1,-1 0,-1 0,1 0,-1 0,0 0,0-1,-1 1,0-1,0 0,0 0,0 0,-1-1,0 1,0-1,0 0,0-1,-1 1,1-1,-1 0,0 0,0-1,-4 2,6-3,1 1,-1-1,0 1,0-1,0 0,0-1,0 1,1-1,-1 0,0 1,0-2,0 1,0 0,0-1,0 0,0 0,0 0,0 0,1-1,-1 1,1-1,-1 0,1 0,-1 0,1-1,0 1,0-1,0 0,1 1,-1-1,1-1,-1 1,1 0,0-1,0 1,-1-3,-1-7,0-1,1 0,1 0,0 0,1 0,0 0,1 0,1 0,0 0,1 0,0 0,1 0,2-3,-2 4,2-18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0,'0'10,"0"7,-4 7,2-2,-2-4,-2 0,2-4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0,'5'0,"2"5,-6 2,-2 4,-2 5,0 4,1-5,0-10,1-7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359 171,'-245'479,"131"-304,427-677,-258 419,5 3,60-64,-120 143,1 0,-1 0,0 1,0-1,1 0,-1 1,0-1,1 0,-1 0,1 1,-1-1,1 1,-1-1,1 1,-1-1,1 1,0-1,-1 1,1-1,0 1,-1-1,1 1,0 0,-1 0,1-1,0 1,0 0,0 0,-1 0,1 0,0 0,0 0,-1 0,1 0,0 0,0 0,0 0,-1 0,1 1,0-1,0 0,-1 1,1-1,0 0,-1 1,1-1,-1 1,1-1,0 1,-1-1,1 1,-1 0,1-1,-1 1,1 0,-1-1,0 1,1 0,-1-1,0 1,0 0,1 0,-1-1,0 1,0 0,0 0,0 0,0 57,-2-40,-10 61,3 1,4 0,4 67,45 8,-27-110,-16-44,0-1,0 1,-1 0,1 1,0-1,-1 0,1 0,-1 0,1 0,-1 0,0 0,1 1,-1-1,0 0,0 0,0 0,0 1,0-1,0 0,0 0,0 1,-1-1,1 0,0 0,-1 0,1 0,-1 1,1-1,-1 0,0 0,1 0,-1 0,0 0,0 0,1 0,-1-1,0 1,0 0,0 0,0-1,0 1,0-1,-1 1,1-1,0 1,0-1,0 1,0-1,-1 0,1 0,0 0,0 0,-1 0,1 0,0 0,0 0,0 0,-1 0,1-1,0 1,0 0,0-1,0 1,-1-1,1 0,0 1,0-1,-138-82,110 62,1-1,1-2,1-1,1-1,-17-23,5 6,20 24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0,'0'621,"31"-385,-11-130,-16-83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0,'0'34,"4"15,3-5,-1-10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3:14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1,'-4'4,"-8"3,-5 4,5 0,8-1,6-8,7-4,-2-1,-4 4,-6 2,-2 6,-2 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56 133,'-15'39,"-4"16,6 0,4-9</inkml:trace>
  <inkml:trace contextRef="#ctx0" brushRef="#br0" timeOffset="452.994">254 77,'-6'18,"1"0,1 1,1 0,0 0,1 0,1 0,1 0,1 0,1 0,0 0,5 16,-7-33,1 1,0-1,0 0,0 1,0-1,0 0,0 0,1 0,-1 0,1 0,0 0,-1 0,1-1,0 1,0-1,0 1,0-1,0 0,0 1,1-1,-1 0,0 0,0-1,1 1,-1 0,1-1,-1 0,1 1,-1-1,1 0,-1 0,1 0,-1-1,0 1,1-1,-1 1,1-1,-1 0,0 0,0 0,1 0,0-1,80-69,-73 54,-1 0,0 0,-1-1,-1-1,-1 1,0-1,-1 0,-2 0,1-4,-2 3</inkml:trace>
  <inkml:trace contextRef="#ctx0" brushRef="#br0" timeOffset="921.906">621 246,'30'-46,"3"2,1 1,36-35,-69 76,0 0,-1 0,1 0,0 0,0 0,0 0,0 1,1-1,-1 0,0 1,1-1,-1 1,1 0,-1-1,1 1,0 0,0 0,-1 0,1 0,0 0,0 1,0-1,0 1,0-1,0 1,0-1,0 1,0 0,0 0,0 0,0 0,1 1,-1-1,0 0,0 1,0 0,-1-1,1 1,0 0,0 0,0 0,0 0,-1 0,1 0,0 1,-1-1,1 0,-1 1,0 0,1-1,5 49,-8-47,0 0,1 0,-1 0,1 0,0 0,-1 0,1 0,1 0,-1 0,0 0,1 0,0 0,-1 0,1 0,0 0,0-1,1 1,-1 0,1-1,-1 1,1 0,0-1,0 0,0 0,0 1,0-1,1 0,-1-1,1 1,-1 0,1-1,0 1,-1-1,1 0,0 0,0 0,0 0,0 0,0-1,0 0,0 1,0-1,0 0,2 0,6-3,1-1,-1 0,1-1,-1 0,0 0,-1-1,1-1,-1 0,2-2,-3 2,0 0,0 1,1 0,-1 1,2 0,-1 1,0 0,1 0,0 1,0 0,1 1,-9 2,1 1,-1 0,1 0,-1 0,0 0,1 1,-1-1,0 1,0 0,0-1,0 1,0 1,-1-1,1 0,-1 1,1 0,-1-1,0 1,0 0,0 0,0 0,-1 0,1 0,-1 1,0-1,0 0,0 1,0-1,-1 1,1-1,-1 1,0-1,0 1,0 0,13 39,-3-24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1,'-16'155,"5"129,14-227,3 0,3 0,10 34,-13-62,13 86,-19-115,0 1,0-1,0 0,0 1,1-1,-1 1,0-1,0 1,0-1,1 0,-1 1,0-1,1 1,-1-1,0 0,1 1,-1-1,0 0,1 0,-1 1,0-1,1 0,-1 0,1 1,-1-1,1 0,-1 0,1 0,-1 0,0 0,1 0,-1 0,1 0,-1 0,1 0,-1 0,1 0,-1 0,1 0,-1 0,1 0,-1-1,0 1,1 0,-1 0,1 0,-1-1,0 1,1 0,-1-1,1 1,-1 0,0-1,0 1,1 0,-1-1,0 1,0-1,1 1,-1-1,0 1,0 0,0-1,0 1,0-1,1 1,-1-1,0 1,19-40,-16 35,0-4,0 0,1 1,0 0,0 0,1 0,0 0,1 1,-1 0,2 0,-1 0,1 1,0 0,0 0,0 1,1 0,0 0,0 0,0 1,1 1,-1-1,1 2,0-1,0 1,0 0,0 1,0 0,0 0,2 1,-7 1,1 0,-1 0,0 1,1-1,-1 1,0 0,0 1,0-1,0 1,0-1,-1 1,1 0,-1 0,0 1,0-1,0 1,0-1,-1 1,1 0,-1 0,0 0,0 1,-1-1,1 0,-1 1,0-1,0 1,0-1,-1 1,1-1,-1 1,0-1,-1 1,1 2,-1 2,0 1,-1 0,0 0,0-1,-1 1,0-1,-1 1,0-1,0 0,-1-1,0 1,0-1,-1 0,0 0,-7 5,8-7,0-2,0 1,0 0,-1-1,1 0,-1 0,0-1,0 0,0 0,-1 0,1-1,-1 0,0 0,1 0,-1-1,0 0,0-1,0 1,0-1,0 0,1-1,-1 0,0 0,0-1,0 1,1-1,-1-1,1 1,0-1,-1 0,1-1,1 0,-1 0,-33-38,25 20</inkml:trace>
  <inkml:trace contextRef="#ctx0" brushRef="#br0" timeOffset="752.803">451 1016,'69'-49,"-1"-3,-3-3,29-34,-86 81,1-1,-1 0,-1 0,0-1,0 0,-1 0,0-1,-1 1,0-1,-1-1,0 1,-1 0,0-1,-1 0,0 0,-1 0,0 0,-1 0,0 0,-2-9,1 17,0 0,0 1,-1 0,1-1,-1 1,0 0,1-1,-1 1,-1 0,1 1,0-1,-1 0,0 1,1-1,-1 1,0 0,0 0,0 0,-1 0,1 0,0 1,-1 0,1-1,-1 1,1 0,-1 1,1-1,-1 1,0 0,1-1,-1 2,0-1,1 0,-1 1,0-1,1 1,-2 1,-6 0,0 1,0 0,1 1,-1 0,1 1,0 0,1 0,-1 1,1 1,0 0,-7 7,9-7,0 1,1 0,0 0,1 1,0 0,0 0,1 0,0 1,1-1,-3 10,5-16,1 0,-1 0,1 0,-1 0,1 0,0 0,0 0,0 0,0 0,0 0,1 0,0 0,-1-1,1 1,0 0,0 0,1 0,-1-1,1 1,-1-1,1 1,0-1,0 0,0 1,0-1,0 0,0 0,1-1,-1 1,0 0,1-1,0 1,-1-1,1 0,0 0,0 0,0 0,2 0,17 2,1 0,0-2,-1 0,1-2,0 0,0-2,-1 0,22-7,15-1,-57 10,-1 0,1 0,0 0,-1 1,1-1,0 0,0 1,-1-1,1 1,0 0,0-1,0 1,-1 0,1 0,0 0,0 1,0-1,0 0,-1 1,1-1,0 1,0-1,-1 1,1 0,0 0,-1 0,1 0,-1 0,1 0,-1 0,0 0,1 1,-1-1,0 1,0-1,0 1,0-1,0 1,0-1,0 1,-1 0,1-1,-1 1,1 0,-1 0,1 0,-1 1,-42 85,36-82,2 0,-1 1,1 0,0 0,0 0,1 1,0-1,0 1,1 0,0-1,0 1,1 0,0 0,0 1,1-1,0 0,0 0,1 2,18 14,-9-21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54,'1'14,"0"0,0-1,1 1,1-1,0 1,1-1,1 0,0 0,1-1,0 0,6 10,-9-17,0-1,0 0,0 0,0 1,1-2,0 1,0 0,0-1,0 0,0 0,1 0,-1 0,1-1,0 0,0 0,0 0,0 0,0-1,0 0,1 0,-1 0,0-1,0 0,1 0,-1 0,0-1,0 1,1-1,-1 0,0-1,1 0,5-3,-2-1,1-1,-1 1,0-1,0-1,-1 0,0 0,0 0,-1-1,0 0,0-1,-1 0,-1 0,1 0,-2 0,1-1,-2 0,1 0,-2 0,2-7,2-39,-6 32</inkml:trace>
  <inkml:trace contextRef="#ctx0" brushRef="#br0" timeOffset="252.48">508 111,'0'29,"0"9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174 232,'11'-1,"0"0,0-1,-1 0,1 0,-1-1,0-1,0 0,0 0,0-1,-1 0,1-1,-1 0,-1 0,1-1,-1 0,0 0,-1-1,2-2,-7 6,0 1,0-1,-1 0,1 1,-1-1,0 0,0 0,0 0,-1 0,1 0,-1 0,0 0,0 0,0 0,-1 0,1 0,-1 1,0-1,0 0,0 0,-1 0,0 1,1-1,-1 1,0-1,-1 1,1 0,0 0,-1 0,0 0,0 0,0 0,0 1,0-1,0 1,-1 0,1 0,-1 0,0 1,1-1,-1 1,0 0,0 0,0 0,0 1,0-1,0 1,0 0,0 0,0 0,-2 1,-7 2,1 0,0 1,0 1,0 0,0 1,1 0,-1 0,2 1,-1 1,1 0,0 0,1 1,0 0,0 1,1 0,0 0,1 1,-5 8,4-8,1 1,0 0,0 0,1 1,1-1,0 2,0-1,2 0,-1 1,2 0,0-1,1 1,0 0,1 0,0 0,1 0,1 0,1 3,0-11,1-1,0 1,0-1,0 0,1 0,0 0,0-1,0 0,0 0,1 0,-1 0,1-1,0 0,0 0,1-1,-1 0,0 0,1 0,-1-1,1 0,-1 0,1 0,0-1,-1 0,1-1,0 1,-1-1,1-1,-1 1,1-1,-1 0,0 0,4-2,27-13,0 0,-1-3,0-1,-2-1,-1-2,-1-2,-1-1,-1-1,1-4,-7 8</inkml:trace>
  <inkml:trace contextRef="#ctx0" brushRef="#br0" timeOffset="684.021">823 62,'-44'32,"2"2,1 2,2 2,1 1,-10 16,46-53,0-1,0 1,0 0,0-1,1 1,-1 0,1 0,-1 0,1 1,-1-1,1 0,0 0,0 1,0-1,1 1,-1-1,0 1,1-1,0 1,-1-1,1 1,0-1,0 1,1-1,-1 1,0-1,1 1,0-1,-1 1,1-1,0 1,0-1,0 0,1 0,-1 1,1-1,-1 0,1 0,-1 0,1-1,0 1,0 0,0-1,1 1,6 0,0-1,0-1,0 1,0-1,0-1,0 0,1 0,-2-1,1 0,0 0,0-1,-1 0,1-1,-1 0,0 0,0-1,-1 0,1 0,-1-1,0 0,0 0,-1-1,0 1,4-7,6-1,3-4,0-1,-2-1,0 0,-2-1,0 0,-1-2,1-3,-51 97,3 3,4 0,-11 46,24-55,3 0,4 1,1 1,4-1,3 9,2-56,0 0,2 0,0 0,1-1,1 1,1-1,0 0,1 0,4 5,9 3,-22-64,-7-2,-2 1,-1 0,-2 0,-1 2,-3 0,0 1,-3 0,-21-27,-2 18,121 43,71-57,-123 45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0,'0'39,"-5"36,-1 10,0-4,1-6,1-12,2-11,1-10,1-7,0-5,0-3,0-1,0 0,-4-5,-2-5</inkml:trace>
  <inkml:trace contextRef="#ctx0" brushRef="#br0" timeOffset="244.395">1 339,'28'0,"35"0,10 0,-2 0,-4 0,-8 0,-14 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8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1,'10'5,"7"6,6 1,0 4,0-1,0-4,3-2,0 0,1 1,1-3,0-2,1-2,-1-2,-4-5,-7-7,-6-2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0,'17'256,"6"26,-9-264,0-45,-7 10</inkml:trace>
  <inkml:trace contextRef="#ctx0" brushRef="#br0" timeOffset="585.239">311 114,'-47'39,"18"-17,1 3,1 0,1 1,1 2,-5 10,28-36,0 0,0 0,0 1,0-1,1 1,-1-1,1 1,0 0,0-1,0 1,0 0,0 0,1 0,-1 0,1 0,0-1,0 1,0 0,0 0,0 0,1 0,-1 0,1 0,0 0,0-1,0 1,0 0,0 0,1-1,-1 1,1-1,-1 0,1 1,0-1,0 0,0 0,1 0,-1 0,0 0,1-1,1 2,58 28,-50-27,0 2,0-1,-1 1,1 1,-1 0,-1 1,0 0,8 8,10 42,-21-52,0-6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1,'-3'0,"0"-1,0 1,0 0,0 0,-1 0,1 1,0-1,0 1,0-1,0 1,0 0,0 0,0 1,0-1,1 1,-1-1,0 1,1 0,-1 0,1 0,0 0,-1 0,1 1,0-1,0 1,1-1,-2 3,-12 14,2 0,0 0,1 2,1-1,1 1,0 1,2 0,1 0,0 1,2 0,-2 22,4-36,1-1,1 1,0 0,0 0,1 0,0-1,0 1,1 0,0 0,1 0,0-1,0 1,1-1,0 1,1-1,-1 0,2 0,-1-1,1 1,0-1,0 0,1 0,6 6,83 31,-91-43,-1 0,1-1,-1 1,0-1,1 1,-1-1,1 0,-1 0,1-1,-1 1,1-1,-1 0,0 0,1 0,-1 0,0 0,0-1,0 1,0-1,0 0,0 0,0 0,-1 0,1-1,-1 1,1-1,-1 1,1-3,6-12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0,'-72'286,"72"-285,-3 9,0 0,0 0,1 1,0-1,1 1,1-1,-1 1,2 0,-1-1,1 1,1-1,0 1,2-8,-1 0,0 0,1-1,0 1,0-1,-1 0,1 0,1-1,-1 1,0-1,0 0,1 0,-1 0,0-1,1 1,-1-1,0 0,1 0,-1-1,1 1,-1-1,0 0,0 0,1-1,-1 1,0-1,0 0,0 0,0 0,-1 0,1-1,2-1,11-3,1 2,-4 3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3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340 377,'-2'-2,"1"-1,-1 0,0 0,0 1,0-1,0 1,0 0,0-1,-1 1,1 0,-1 1,0-1,0 0,1 1,-1-1,0 1,0 0,0 0,0 0,-1 0,1 1,0-1,0 1,0 0,-1 0,1 0,0 0,0 1,0-1,-1 1,1 0,0 0,-1 0,-98 51,90-43,0 0,1 1,0 1,1 0,0 0,1 1,0 0,1 1,0-1,1 2,0-1,1 1,1 0,0 0,1 1,0-1,1 1,1 2,3-12,-1 0,1-1,0 1,1 0,-1 0,1-1,0 1,0-1,1 0,-1 1,1-1,0 0,0 0,0-1,1 1,-1-1,1 0,0 1,0-2,0 1,0 0,1-1,-1 0,1 0,-1 0,1 0,0-1,-1 0,1 0,0 0,0-1,0 1,0-1,0 0,0-1,0 1,0-1,-1 0,1 0,0-1,0 1,3-3,13 0,0-2,-1 0,0-1,0-1,-1-1,0 0,-1-2,0 0,0-1,-1-1,-1-1,0 0,-1-1,-1 0,0-1,-1-1,-1 0,0-1,-1 0,-1-1,-1 0,-1-1,0-3,-7 21,0 0,0 0,0 0,0 0,0 0,-1-1,1 1,-1 0,0 0,1-1,-1 1,0 0,0 0,-1-1,1 1,0 0,-1-1,1 1,-1 0,0 0,0 0,0 0,0 0,0 0,0 0,-1 0,1 0,-1 0,1 1,-1-1,0 0,0 4,-1-1,1 1,-1 0,1 0,0 0,0 0,0 0,0 0,0 1,1-1,-1 1,1-1,-1 1,1-1,0 1,0 0,0 0,0 0,1-1,-1 1,1 0,0 0,0 0,0 2,-3 36,3-1,1 1,1 0,3-1,1 0,3 0,0 0,3-1,5 10,-16-48,9 43,-2-1,-2 1,-2 0,-2 0,-2 16,1-48,0 1,-1-1,0 0,-1 0,-1 1,0-1,0 0,-2 0,1-1,-1 1,-1-1,0 1,-1-1,0-1,0 1,-1-1,-1 0,0-1,0 0,0 0,-1-1,-1 0,0 0,0-1,0 0,-5 1,13-7,-1 0,0 0,0-1,0 1,1-1,-1 1,0-1,0 0,0 0,0-1,0 1,0 0,1-1,-1 0,0 0,0 0,1 0,-1 0,0 0,1-1,-1 1,1-1,0 0,0 1,-1-1,1 0,0-1,1 1,-1 0,0 0,0-1,1 1,0-1,-1 1,1-1,0 0,0 0,1 1,-1-1,1 0,-1 0,1 0,0 0,0 0,0 1,0-1,0 0,1 0,-1 0,1 0,0 1,0-1,0 0,0 0,1 1,-1-1,1 1,1-2,14-25,2 2,1 0,1 1,1 2,1 0,1 1,13-8,41-42,-14 11,-43 45,0 0,-2-1,0-1,-2-1,0-1,-1 0,-1-1,0-1,-2 0,-1-1,-1-1,-1 1,-2-2,5-17,-10 27,0 0,-1 0,-1 0,0-1,-2 1,1 0,-2 0,0 0,-4-12,6 27,-1-1,1 1,-1 0,0-1,1 1,-1-1,0 1,0 0,0 0,0 0,0 0,0-1,0 1,0 1,-1-1,1 0,0 0,-1 0,1 1,0-1,-1 0,1 1,-1-1,1 1,-1 0,1 0,-1-1,1 1,-1 0,1 0,-1 0,1 1,-1-1,1 0,-1 0,1 1,-1-1,1 1,-1 0,1-1,0 1,-1 0,1 0,0 0,0 0,0 0,-1 0,1 0,0 1,-52 60,45-47,0 0,2 0,-1 1,2 0,0 1,1-1,-1 13,5-23,-1-1,1 1,0 0,0 0,1 0,-1-1,1 1,1 0,-1-1,1 1,0-1,0 1,1-1,-1 0,1 0,0 0,1 0,-1-1,1 1,0-1,0 0,0 0,5 3,6 1,-1-1,1 0,0-1,0-1,1 0,0-2,0 1,0-2,0 0,0-1,0-1,0 0,1-1,-1-1,0 0,0-2,0 0,-1 0,0-1,1-1,-2-1,1 0,-1-1,0 0,0-1,-1-1,-1 0,1-1,1-2,16-16,-1-1,-1 0,-2-3,-1 0,-1-1,-2-1,14-33,-28 49,-1 0,-1-1,0 1,-2-1,0 0,-2-1,0 1,-1 0,-1-1,-1 1,0 0,-2-1,-2-6,5 23,0 0,-1 1,1-1,-1 1,0-1,0 1,0-1,0 1,-1-1,1 1,-1 0,0 0,0 0,0 0,0 0,-1 0,1 1,-1-1,1 1,-1 0,0-1,0 1,0 1,0-1,-1 0,1 1,0-1,-1 1,1 0,-1 0,1 1,-1-1,1 1,-1-1,0 1,1 0,-1 1,1-1,-1 1,0-1,1 1,-1 0,1 0,0 1,-1-1,1 1,0-1,0 1,0 0,0 0,0 1,0-1,1 1,-1-1,1 1,-1 0,-6 17,0-1,2 1,0 0,1 1,1-1,1 1,1 0,1 1,1-1,0 0,2 0,1 1,1 5,4 20,2 0,2-1,2 0,15 34,-21-62,1-1,0-1,2 0,-1 0,2-1,0 0,1-1,9 9,-3-9,0-3</inkml:trace>
  <inkml:trace contextRef="#ctx0" brushRef="#br0" timeOffset="166.694">1159 293,'38'-14,"47"-10,18-6,1 3,-7 1,-16 5,-12 5,-17 7</inkml:trace>
  <inkml:trace contextRef="#ctx0" brushRef="#br0" timeOffset="42630.159">58 2156,'202'-11,"23"-25,-124 25,-89 11</inkml:trace>
  <inkml:trace contextRef="#ctx0" brushRef="#br0" timeOffset="42917.514">115 2409,'53'-4,"22"-3,3-3,-7-2,-11 3,-10 1,-14 4</inkml:trace>
  <inkml:trace contextRef="#ctx0" brushRef="#br0" timeOffset="43344.259">876 2156,'20'0,"15"0,2-5,0-1,-2 0,-3 1,-5-4,-4 1,-5 0</inkml:trace>
  <inkml:trace contextRef="#ctx0" brushRef="#br0" timeOffset="44279.645">1103 2438,'38'-11,"0"-2,0-2,-2-1,0-1,0-3,-2-1,30-24,-52 34,-2 0,1-1,-2 0,1-1,-2 0,0 0,0-1,-1 0,3-11,23-42,-29 62,-1 0,0 0,0-1,0 1,-1-1,0 0,0 0,0 0,-1 0,0 0,0 0,0 0,-1 0,0 0,0 5,0 0,0 1,0-1,0 0,0 1,0-1,-1 1,1-1,0 0,0 1,0-1,-1 1,1-1,0 1,-1-1,1 1,-1-1,1 1,-1-1,1 1,0 0,-1-1,1 1,-1 0,0-1,1 1,-1 0,1 0,-1-1,1 1,-1 0,0 0,1 0,-1 0,0 0,1 0,-1 0,1 0,-1 0,0 0,1 0,-1 0,0 0,1 1,-1-1,1 0,-1 0,1 1,-1-1,1 0,-1 1,1-1,-1 0,1 1,-1-1,1 1,-1-1,1 1,0-1,-1 1,1 0,-27 30,18-16,1 0,1 1,1 0,0 1,1-1,0 1,1 0,1 5,2-16,0 1,1-1,0 1,0-1,1 0,0 1,0-1,1 0,-1 1,1-1,0 0,1 0,0 0,0-1,0 1,0-1,1 1,0-1,0 0,1-1,-1 1,1-1,4 3,1 0,-1-1,2-1,-1 1,0-2,1 1,0-2,0 1,0-2,0 1,1-2,-1 1,1-1,-1-1,1 0,-1-1,1 0,-1-1,1 0,-1-1,0 0,0-1,0 0,-1 0,0-1,1-1,1-1,4-3,0 0,-1-1,0 0,-1-1,0-1,-1 0,0-1,-1 0,-1-1,0 0,-1-1,-1 0,0-1,-1 0,-1 0,0-2,-6 17,0-1,0 1,0 0,0-1,-1 1,1 0,-1-1,1 1,-1-1,0 1,0-1,0 1,0-1,0 1,-1-1,1 1,-1-1,1 1,-1 0,0-1,0 1,0 0,0-1,-1 1,1 0,0 0,-1 0,0 0,1 1,-1-1,0 0,0 1,0-1,0 1,0-1,0 1,-1 0,1 0,0 0,-1 0,1 1,-1-1,1 0,0 1,-1 0,1 0,-1 0,1 0,-1 0,1 0,-1 0,-2 1,0 1,0-1,0 1,0 0,0 0,1 1,-1 0,0-1,1 2,0-1,0 0,0 1,0 0,0-1,1 2,0-1,-1 0,2 1,-1-1,0 1,1 0,0 0,0 0,1 0,-1 0,1 0,0 1,0-1,1 0,0 1,0-1,0 0,0 1,1-1,0 0,0 0,0 1,1-1,0 0,0 0,0 0,1-1,-1 1,1 0,0-1,0 0,1 0,-1 0,1 0,0 0,0-1,3 2,7 4,0 0,1-2,-1 0,2 0,-1-2,1 0,0 0,0-2,0 0,0 0,0-2,1 0,12-1,-15-1,1 0,-1-1,0-1,-1 0,1-1,0 0,-1-1,0-1,0 0,-1-1,1 0,-1-1,-1 0,0-1,0 0,0-1,-1 0,-1 0,2-4,-2-1,0 1,-2-2,0 1,0-1,-2 0,0 0,0 0,-2-1,0 0,-1 0,-1 0,0 1,-2-1,1-1,0 16,0-1,0 0,-1 0,1 0,-1 1,1-1,-1 0,0 1,0-1,0 0,0 1,0-1,-1 1,1-1,-1 1,0 0,1 0,-1 0,0 0,0 0,-1 0,1 0,0 1,0-1,-1 1,1-1,-1 1,0 0,1 0,-1 0,0 1,1-1,-1 0,0 1,0 0,0 0,1 0,-1 0,0 0,0 0,0 1,1 0,-1-1,0 1,0 0,-8 8,0 1,0 0,1 0,0 1,1 0,1 0,-1 1,2 1,0-1,0 1,1 0,1 1,0-1,1 1,0 0,1 0,1 1,0 0,1-5,0 0,0 0,1-1,1 1,-1 0,2 0,-1-1,1 1,1 0,0-1,0 0,1 0,0 0,0 0,1-1,4 6,5 5</inkml:trace>
  <inkml:trace contextRef="#ctx0" brushRef="#br0" timeOffset="45013.559">2627 2269,'-7'2,"-1"0,1 1,0 1,1-1,-1 1,0 0,1 0,0 1,0 0,0 0,1 0,0 1,0 0,0 0,1 0,0 0,0 1,0 0,1 0,0 0,0 0,1 0,0 1,-1 4,3-12,-1 3,-1 0,1 1,-1-1,1 1,0-1,1 1,-1-1,1 1,-1-1,1 1,0 0,0-1,1 1,-1-1,1 1,0 0,0 1,1-5,0 0,0-1,0 1,0 0,0-1,-1 1,1-1,0 0,0 1,-1-1,1 0,0 0,-1 0,1 0,-1-1,0 1,1 0,-1 0,0-1,1 1,-1-1,0 1,0-1,0-1,1 0,123-138,-123 141,-1 0,0 0,1 0,-1 0,0 0,1 0,-1 1,1-1,-1 1,0-1,0 1,1-1,-1 1,0 0,0-1,0 1,0 0,0 0,0 0,0 0,0 0,0 0,0 0,0 1,-1-1,1 0,0 0,-1 1,1-1,-1 0,1 1,-1-1,0 0,0 1,1-1,-1 0,0 1,0-1,-1 1,1-1,0 0,0 1,-1-1,1 0,0 1,-1-1,0 1,4 13,3 6,-6-16,0 0,0-1,1 1,0 0,0-1,0 1,0-1,1 1,-1-1,1 1,1-1,-1 0,0 0,1 0,0 0,0-1,0 1,0-1,1 0,-1 0,1 0,0 0,0 0,0-1,0 0,1 0,-1 0,0 0,1-1,-1 1,1-1,2 0,-2-1,0-1,0 1,0-1,0 0,0-1,0 1,0-1,-1 0,1 0,-1-1,1 1,-1-1,0 0,0 0,0 0,0-1,0 1,-1-1,0 0,1 0,-2 0,1 0,0-1,-1 1,0-1,0 0,0 1,0-1,-1 0,0 0,0 0,0 0,-1 0,0 0,0-1,0 1,0 0,-1 0,0-1,-5-22,0 4</inkml:trace>
  <inkml:trace contextRef="#ctx0" brushRef="#br0" timeOffset="45431.544">2570 1507,'25'-4,"-15"1,0 1,0 0,1 0,-1 1,0 0,1 1,-1 0,0 1,0 0,1 1,-1 0,0 0,0 1,0 0,-1 1,3 1,-10-1,0-1,0 1,-1-1,1 1,-1 0,0 0,0 0,0-1,0 1,-1 0,1 0,-1 0,0 0,-1 0,1 0,-1 0,1 0,-1 0,0 0,-1 0,1-1,-1 1,1-1,-1 1,0-1,-2 3,-6 20,9-23,0 0,0 0,0 0,0 0,0 0,0 0,1 0,0 0,-1 0,1 1,0-1,1 0,-1 0,0 0,1 0,0 1,0-1,0 0,0 0,0-1,1 1,-1 0,1 0,0-1,0 1,0 0,0-1,0 0,0 0,1 0,-1 0,1 0,0 0,-1 0,1-1,2 2,107 15,-86-18</inkml:trace>
  <inkml:trace contextRef="#ctx0" brushRef="#br0" timeOffset="48015.684">3615 1761,'-6'2,"0"1,0 0,0 0,1 1,0-1,-1 1,2 0,-1 0,0 1,1 0,0 0,0 0,0 0,-2 4,-118 203,66-125,32-44,-2-1,-2-2,-2-1,-2-1,-1-1,-26 18,48-45</inkml:trace>
  <inkml:trace contextRef="#ctx0" brushRef="#br0" timeOffset="48497.553">3219 1789,'27'38,"224"205,-210-198,58 82,-18 32,-75-148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23,'34'-5,"21"-1,5 0,-7 1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0,'-17'26,"1"1,2 0,1 1,1 0,-4 16,-30 103,26-60,20-86,-1 1,1-1,0 1,0-1,0 0,0 1,0-1,0 1,1-1,-1 1,0-1,1 0,-1 1,1-1,-1 1,1-1,0 0,0 0,-1 0,1 1,0-1,0 0,0 0,0 0,1 0,-1 0,0 0,0-1,0 1,1 0,-1-1,0 1,1-1,-1 1,0-1,1 0,-1 1,1-1,-1 0,1 0,-1 0,1 0,-1 0,1 0,-1-1,0 1,1 0,0-1,74-14,-4-15,-52 24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77,'2'6,"0"-1,0 0,1 1,0-1,0 0,0 0,0-1,1 1,0-1,0 0,0 0,1 0,-1 0,1-1,0 0,0 0,0 0,1 0,-1-1,0 0,1 0,0-1,-1 1,1-1,0 0,0-1,-1 1,1-1,0-1,0 1,0-1,0 0,-1 0,1 0,0-1,-1 0,1 0,-1 0,0-1,0 0,0 0,0 0,0-1,-1 1,1-1,-1 0,0-1,0 1,-1-1,1 1,-1-1,2-5,-4 8,0-1,0 1,0 0,-1-1,1 1,-1-1,1 1,-1-1,0 1,0-1,0 0,0 1,-1-1,1 1,-1-1,0 1,1-1,-1 1,0 0,0-1,-1 1,1 0,0 0,-1 0,1 0,-1 0,0 0,0 0,1 1,-1-1,0 0,-1 1,1 0,0-1,0 1,-3-1,-2-1,0 0,0 1,-1 0,1 0,-1 0,0 1,1 1,-1-1,0 1,1 0,-8 1,-11 4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0,'25'63,"-3"0,-2 2,-3 0,-4 1,-2 0,-2 6,-9-62,1 1,-2-1,0 0,0 0,-1 1,0-1,-1 0,0-1,0 1,-1 0,0-1,-1 0,0 0,-1 0,1-1,-2 1,1-1,-1-1,0 1,-1-1,0-1,-4 4,-5 1,3-1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1,'-10'0,"0"0,1 1,-1 0,0 1,0 0,1 1,-1 0,1 0,0 1,0 0,0 0,0 1,1 1,0-1,0 1,0 1,1-1,-7 9,13-14,0 0,0 1,1-1,-1 1,1 0,-1-1,1 1,-1-1,1 1,0 0,0-1,0 1,0 0,0-1,0 1,0 0,0-1,1 1,-1 0,1-1,-1 1,1-1,0 1,-1-1,1 1,0-1,0 1,0-1,0 0,0 1,1-1,-1 0,0 0,0 0,1 0,-1 0,1 0,-1-1,1 1,-1 0,1-1,-1 1,1-1,0 1,-1-1,1 0,0 0,-1 0,1 0,30 19,-32-16,1 0,-1 0,0 0,-1-1,1 1,0 0,-1 0,1 0,-1 0,0 0,0-1,0 1,0 0,-1-1,1 1,-1-1,0 1,1-1,-1 0,0 0,0 0,0 0,-1 0,1 0,0 0,-1-1,1 1,-3 0,-2 4,5-5,0 0,1 0,-1 0,1-1,-1 1,1 1,0-1,-1 0,1 0,0 0,0 1,0-1,0 0,0 1,0-1,0 1,0 0,0-1,1 1,-1 0,1-1,-1 1,1 0,0-1,0 1,0 0,0 0,0-1,0 1,0 0,0 0,1-1,-1 1,1 0,-1 0,1-1,0 1,-1-1,1 1,0-1,0 1,0-1,0 1,1-1,-1 0,0 0,0 0,1 1,0-1,4 1,-1-1,1 1,0-1,0-1,0 1,0-1,0 0,0 0,0-1,0 1,0-1,0-1,0 1,3-2,11-4</inkml:trace>
  <inkml:trace contextRef="#ctx0" brushRef="#br0" timeOffset="418.165">438 57,'-7'5,"-1"0,1 0,1 1,-1-1,1 2,0-1,0 1,0 0,1 0,0 0,1 0,0 1,0 0,0 0,1 0,0 1,1-1,0 1,0-1,1 5,2-9,1 1,0-1,1 0,-1 0,1 0,0 0,0 0,0 0,0-1,1 1,-1-1,1 0,0 0,0-1,0 1,0-1,0 0,1 0,-1 0,1 0,-1-1,1 0,0 0,0 0,-1-1,1 1,0-1,0 0,0-1,-1 1,1-1,0 0,0 0,-1 0,1-1,-1 0,1 1,-1-2,0 1,3-2,0 0,1-1,-1 0,0-1,0 1,0-1,-1 0,0-1,0 0,-1 0,0 0,0 0,0-1,-1 0,0 0,-1 0,0-1,0 1,-1-1,0 1,0-1,-1 0,0 0,-1-3,0 10,0-1,0 0,0 1,-1-1,1 1,-1 0,0-1,0 1,0-1,0 1,0 0,0 0,0 0,-1 0,1 0,-1 0,0 0,1 0,-1 0,0 1,0-1,0 1,0-1,-1 1,0-1,-15-5</inkml:trace>
  <inkml:trace contextRef="#ctx0" brushRef="#br0" timeOffset="767.43">467 198,'14'19,"10"12,1 4,0-3,-3-2,-6-6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12,'9'0,"14"0,7 0,3 0,1 0,-1 0,0 0,-2 0,-1 0,-1 0,-1 0,1 0,-6-5,-6-2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45,'62'-5,"31"-1,4 0,-10-4,-15 0,-19 2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50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284 117,'-18'17,"1"1,1 0,1 1,1 1,0 1,2 0,0 0,1 1,2 1,-1 2,8-21,1-1,0 0,0 1,0-1,0 1,1-1,-1 1,1-1,0 1,0-1,0 1,1-1,-1 1,1-1,0 1,0-1,0 1,0-1,0 0,1 0,0 0,0 1,-1-2,2 1,-1 0,0 0,0-1,1 1,0-1,-1 0,1 1,0-1,0-1,0 1,1 0,-1-1,0 1,0-1,1 0,-1 0,1-1,-1 1,18 0,-1-1,0 0,1-2,-1 0,0-1,0-2,0 0,-1 0,0-2,0-1,0 0,-1-1,0-1,-1-1,0 0,-1-2,0 1,-1-2,0 0,-1-1,-1 0,0-1,9-16,-19 26,0 1,0 0,0-1,-1 0,1 0,-1 1,-1-1,1 0,-1-1,0 1,-1 0,1 0,-1 0,-1 0,1-1,-1 1,0 0,0 0,-1 0,0 0,0 0,0 0,-1 1,1-1,-1 1,-1 0,1 0,-1 0,0 0,0 0,0 1,-1-1,0 1,1 1,-2-1,1 0,-8-2,-1 0,1 1,-1 0,0 1,0 0,-1 1,1 1,-1 0,-5 1,-13-1</inkml:trace>
  <inkml:trace contextRef="#ctx0" brushRef="#br0" timeOffset="246.248">1 202,'445'53,"-21"-20,-318-39,-82 0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0 291,'34'0,"15"0,5 0,-2 0,-6 0,-10-5,-11-1</inkml:trace>
  <inkml:trace contextRef="#ctx0" brushRef="#br0" timeOffset="251.672">197 150,'-9'48,"-4"20,1 4,3-5,7-15,4-11,1-13</inkml:trace>
  <inkml:trace contextRef="#ctx0" brushRef="#br0" timeOffset="1272.872">537 65,'-13'28,"1"1,1 0,2 1,1 1,1-1,2 1,-1 17,6-44,-1-1,0 0,1 1,-1-1,1 1,0-1,0 0,0 1,1-1,-1 1,1-1,0 0,0 1,0-1,0 0,0 0,1 0,-1 0,1 0,0 0,0 0,0-1,1 1,-1-1,0 1,1-1,0 0,-1 0,1 0,0 0,0 0,0-1,1 0,-1 1,0-1,0 0,1 0,-1-1,0 1,1-1,-1 0,1 0,-1 0,0 0,1 0,-1-1,1 0,-1 1,0-1,15-11,-1-1,-1-1,0 0,0-1,-2 0,0-1,3-6,2-1,-18 22,0-1,0 1,0-1,0 1,0-1,1 1,-1 0,1-1,-1 1,1 0,-1 0,1 0,0 0,-1 0,1 1,0-1,0 0,-1 1,1-1,0 1,0 0,0 0,0-1,0 1,-1 0,1 1,0-1,0 0,0 1,0-1,0 1,-1-1,1 1,0 0,0-1,-1 1,1 0,-1 0,1 1,-1-1,1 0,-1 0,0 1,1-1,-1 1,0-1,0 1,0-1,0 1,0 0,0 0,1 3,0-1,0 0,1 0,0 0,-1-1,1 1,1-1,-1 1,0-1,1 0,0-1,0 1,0 0,0-1,0 0,0 0,0 0,1-1,-1 1,1-1,-1 0,1 0,0-1,-1 1,1-1,0 0,-1-1,2 1,2-3,-1 1,1-1,-1-1,0 1,0-1,0-1,0 1,-1-1,0 0,0-1,0 1,0-1,-1 0,0-1,-1 1,1-1,-1 0,2-5,46-139,-27 70,-26 73,-3 5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0,'-9'29,"-9"14,0 5,-3-1,-2-4,-2-5,3-3,1-8,-1-9,3-2,0-4,3-4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29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5138 622,'162'278,"-105"-211,-56-66,0 1,1-1,-1 1,1-1,0 0,-1 0,1 0,0 0,0 0,0 0,0 0,0 0,0-1,0 1,0-1,0 0,0 1,0-1,0 0,0 0,0 0,0-1,0 1,0 0,0-1,0 1,0-1,0 0,0 0,0 0,0 0,-1 0,1 0,0 0,-1 0,1-1,0 1,0-2,14-19,-1 0,0-1,-2-1,-1 0,-1-1,-1 0,1-5,12-30,0-2,-15 36</inkml:trace>
  <inkml:trace contextRef="#ctx0" brushRef="#br0" timeOffset="216.897">5899 735,'10'24,"3"8</inkml:trace>
  <inkml:trace contextRef="#ctx0" brushRef="#br0" timeOffset="365.202">5702 255</inkml:trace>
  <inkml:trace contextRef="#ctx0" brushRef="#br0" timeOffset="2649.547">9145 651,'0'19,"0"11,5 1,1-5</inkml:trace>
  <inkml:trace contextRef="#ctx0" brushRef="#br0" timeOffset="2883.612">9116 284</inkml:trace>
  <inkml:trace contextRef="#ctx0" brushRef="#br0" timeOffset="3867.903">11036 481,'-19'3,"-1"0,1 1,0 1,0 0,1 2,-1 0,1 1,1 1,-6 4,22-12,0-1,0 1,-1-1,1 1,0 0,0 0,0 0,0-1,0 1,0 0,0 0,1 0,-1 1,0-1,0 0,1 0,-1 0,1 0,-1 1,1-1,0 0,-1 1,1-1,0 0,0 0,0 1,0-1,0 0,0 1,0-1,0 0,1 1,-1-1,0 0,1 0,-1 1,1-1,0 0,-1 0,1 0,0 0,0 0,-1 1,1-2,0 1,0 0,0 0,0 0,1 0,63 32,-58-30,14 5,-9-5,0 1,0 0,-1 1,1 0,-1 1,0 0,-1 0,0 1,0 1,0 0,-1 0,0 1,-1 0,0 0,0 1,1 3,-8-10,0 0,0 0,0 0,0 0,-1 0,0 0,1 0,-1 0,0 1,-1-1,1 0,0 0,-1 0,0 0,0 0,0 0,0 0,0 0,0 0,-1-1,1 1,-1 0,0-1,0 1,0-1,0 0,0 1,-1-1,1 0,-1-1,1 1,-1 0,0-1,0 1,0-1,-107 40,83-36</inkml:trace>
  <inkml:trace contextRef="#ctx0" brushRef="#br0" timeOffset="3098.785">9653 566,'-8'9,"0"0,1 1,0 0,1 1,0-1,1 1,0 0,1 1,0-1,1 1,0 0,0 0,1 0,1 0,0 0,1 0,1 0,0 5,0-14,0 0,0-1,0 1,1-1,-1 0,1 1,0-1,-1 0,1 0,0 0,0 0,1-1,-1 1,0 0,0-1,1 0,-1 1,1-1,-1 0,1 0,0 0,-1-1,1 1,0-1,0 1,-1-1,1 0,0 0,0 0,-1 0,1-1,0 1,0-1,-1 0,1 0,0 0,95-43,-88 36,-1 0,0-1,0 0,0 0,-1-1,-1 0,0-1,0 0,-1 0,0 0,-1-1,-1 1,1-2,-4 7,0 0,0 0,0 0,-1 0,0-1,0 1,0 0,-1 0,0 0,0 0,-1 0,0 0,0 0,0 0,-1 1,0-1,0 1,0-1,0 1,-1 0,0 0,0 1,0-1,-1 1,0 0,0 0,0 1,0-1,0 1,-1 0,1 0,-1 1,0 0,0 0,1 0,-2 1,1 0,0 0,0 0,0 1,0 0,-1 0,1 0,0 1,0 0,-1 1,-12 3</inkml:trace>
  <inkml:trace contextRef="#ctx0" brushRef="#br0" timeOffset="3520.274">9907 792,'61'-55,"-35"30,1 1,0 1,2 1,29-15,-56 36,-1 0,1 0,-1 0,1 0,0 0,-1 0,1 1,0-1,0 1,0-1,-1 1,1 0,0-1,0 1,0 0,0 0,0 1,-1-1,1 0,0 1,0-1,0 1,-1-1,1 1,0 0,-1 0,1-1,0 1,-1 1,1-1,-1 0,0 0,1 0,-1 1,0-1,0 1,1-1,-1 1,-1-1,1 1,0 0,0-1,-1 1,1 0,0 0,-1 0,0-1,1 1,-1 2,1 1,1 0,1 1,-1-1,1 0,-1 0,1-1,1 1,-1-1,1 1,0-1,0 0,0 0,0-1,1 1,-1-1,1 0,0 0,0-1,0 1,0-1,1 0,-1 0,0-1,1 0,-1 0,1 0,0-1,-1 1,1-1,0-1,-1 1,1-1,2 0,0-1,-1 0,1 0,-1-1,0 0,0 0,0 0,0-1,0 0,-1-1,1 1,-1-1,-1-1,1 1,-1-1,0 0,0 0,0 0,-1-1,0 1,0-1,-1 0,0 0,0-1,0 1,-1-1,-1 1,1-1,0-5,-1-11</inkml:trace>
  <inkml:trace contextRef="#ctx0" brushRef="#br0" timeOffset="770.06">6210 1,'79'535,"-73"-481,-2 1,-3 0,-2 0,-7 42,7-70,19-33,129-122,-130 116,0 0,2 1,-1 1,1 1,0 1,1 0,0 1,0 2,1 0,0 1,-1 1,13 0,-30 2,0 1,-1 0,1 0,0 0,0 0,0 0,-1 1,1-1,0 1,0 0,-1 0,1 0,-1 0,1 0,-1 1,1-1,-1 1,0 0,0-1,0 1,0 0,0 0,0 0,0 1,-1-1,1 0,-1 1,1-1,-1 1,0-1,0 1,0 0,0-1,-1 1,1 0,-1 0,0-1,0 1,0 0,0 0,0-1,0 1,-1 0,1 0,-1-1,0 1,0 0,0-1,0 1,-1 0,-11 14,-1-1,0 0,-2-1,0 0,0-2,-1 0,-1-1,0 0,-1-2,0 0,-1-1,0-1,0-1,-14 3,12-2,1 0,-1-2,-1-1,1 0,-1-2,0 0,0-2,-19-1,40 0,1 0,-1 0,0 0,0 0,0-1,0 1,1 0,-1-1,0 0,0 1,1-1,-1 0,0 0,1 0,-1 0,1 0,-1 0,1-1,0 1,-1 0,1-1,0 1,0-1,0 1,0-1,0 0,0 1,1-1,-1 0,0 0,1 1,-1-1,1-16</inkml:trace>
  <inkml:trace contextRef="#ctx0" brushRef="#br0" timeOffset="1298.523">6916 848,'45'-37,"-2"-1,-1-3,-2-2,-2-1,1-5,22-59,-59 105,-1 0,0 1,-1-1,1 1,0-1,-1 0,0 0,1 1,-1-1,0 0,0 0,-1 1,1-1,-1 0,1 0,-1 1,0-1,0 0,0 1,0-1,0 1,-1 0,1-1,-1 1,0 0,0 0,1 0,-1 0,0 0,-1 0,1 1,0-1,0 1,-1-1,1 1,-1 0,1 0,-1 0,0 0,1 0,-3 0,1 0,1 0,0 0,-1 0,1 0,-1 0,1 1,-1 0,0-1,1 1,-1 1,1-1,-1 0,0 1,1 0,-1 0,1 0,0 0,-1 0,1 1,0 0,0-1,0 1,0 0,0 1,0-1,0 0,1 1,-1 0,1-1,0 1,0 0,0 0,0 0,0 1,1-1,0 0,-1 1,1-1,0 0,1 1,-1 0,0-1,1 1,0-1,0 1,0 0,0-1,1 1,0-1,0 3,2-2,1 1,0-1,0 0,0 0,0 0,1-1,-1 0,1 1,0-2,0 1,0-1,0 1,1-1,-1-1,1 1,-1-1,1 0,-1 0,1 0,0-1,0 0,16 4,12 2,-23-5,1 1,-1 0,0 1,0 0,0 0,0 2,-1-1,1 1,3 3,-11-5,-1 0,0 0,1 0,-1 1,0-1,-1 0,1 1,-1 0,1-1,-1 1,0 0,0-1,-1 1,1 0,-1 0,0 0,0 0,0 0,0 0,-1-1,0 1,1 0,-2 0,1-1,0 1,-1 0,1-1,-1 1,0-1,0 0,0 0,-1 0,0 2,-20 67,26-55</inkml:trace>
  <inkml:trace contextRef="#ctx0" brushRef="#br0" timeOffset="1950.996">7875 538,'-42'19,"1"2,1 2,1 1,1 2,2 2,1 1,0 3,-14 32,48-62,1-1,-1 0,0 0,1 0,-1 0,1 1,-1-1,1 0,-1 0,1 1,0-1,0 0,0 1,0-1,0 0,0 1,0-1,0 0,0 1,0-1,1 0,-1 1,1-1,-1 0,1 0,-1 0,1 1,0-1,-1 0,1 0,0 0,0 0,0 0,0 0,0 0,0-1,0 1,0 0,1 0,-1-1,0 1,0-1,0 1,1-1,-1 0,0 1,1-1,-1 0,0 0,1 0,-1 0,0 0,1 0,-1 0,1 0,13-2,1 0,-1-1,0 0,0-1,0-1,0 0,-1-1,0-1,0 0,-1-1,0 0,0-1,3-4,22-12,-23 16,63-30,-76 38,1 1,-1-1,0 1,0-1,0 1,1 0,-1 0,0 0,0 0,1 1,-1-1,0 1,0-1,0 1,0 0,1-1,-1 1,0 0,-1 1,1-1,0 0,0 0,0 1,-1-1,1 1,-1 0,1-1,-1 1,1 0,-1 0,0 0,0 0,0 0,0 0,0 1,10 25,-10-23,0-1,0 1,1 0,-1-1,1 1,0-1,1 0,-1 0,1 0,0 0,0 0,0 0,0-1,0 0,1 1,0-1,0-1,0 1,0 0,0-1,0 0,1 0,-1 0,1-1,2 2,10-1,0 0,0-1,0-1,0 0,0-2,0 0,0 0,-1-2,1 0,-1-1,0 0,0-2,0 0,-1 0,12-9,12-8,-2-1,-2-3,0 0,-1-3,11-14,-29 28,-1 0,-1-2,-1 1,0-1,-1-1,-1 0,-1-1,-1 0,-1-1,-1 0,-1 0,0 0,-2-1,1-20,-1 27,-2 0,0 1,-1-1,-1 0,0 0,-2 0,1 0,-2 1,0-1,-1 1,0 0,-1-1,-1 2,-1-1,-4-6,7 17,0 1,0 0,-1 0,1 0,-1 1,0-1,0 1,0 0,0 1,0-1,0 1,0 0,0 0,-1 1,1 0,0 0,-1 0,1 0,0 1,0 0,-1 0,1 0,0 1,0-1,0 1,0 1,1-1,-1 1,0-1,1 1,0 1,0-1,0 1,0-1,0 1,1 0,0 0,-1 1,2-1,-1 1,0-1,1 1,-1 4,-8 10,1 0,0 1,2 1,1 0,0 0,2 0,0 1,1-1,2 1,0 0,1 0,1 0,1 0,1 0,2 0,-1 0,2-1,1 1,1-1,1-1,6 12,88 138,31 4,-122-160</inkml:trace>
  <inkml:trace contextRef="#ctx0" brushRef="#br0" timeOffset="2166.99">8242 312,'38'0,"37"5,15 1,-2 0,-8-1,-11-1,-14-2,-11-1,-8 0,-5-1,-9 0</inkml:trace>
  <inkml:trace contextRef="#ctx0" brushRef="#br0" timeOffset="-6472.03">453 255,'-45'186,"19"-49,6 2,6 0,5 82,9-210,1 0,1 0,0 0,0 0,1 0,1 0,0-1,0 1,1-1,0 0,1-1,0 1,-4-6,0-1,1 1,0-1,0 0,0 0,0 0,0 0,0 0,1-1,-1 1,1-1,0 0,0 0,0 0,0-1,0 1,0-1,0 0,0 0,0-1,1 1,-1-1,0 0,1 0,-1 0,0-1,1 1,-1-1,0 0,0 0,0-1,1 0,13-7,-2-2,1 0,-1-1,-1 0,0-2,-1 1,0-2,-1 0,-1 0,-1-1,0-1,-1 0,0-1,1-5,17-24,10-20,-4-1,-3-2,3-14,-15 32,-2-2,-2 0,-3 0,-2-2,-2 1,-1-37,-7 86,1 1,-1-1,0 0,-1 0,1 0,-1 0,-1 0,1 1,-1-1,0 0,0 1,0 0,-1-1,0 1,-2-4,3 9,0-1,1 1,-1-1,0 1,0 0,0 0,1 0,-1 0,0 0,0 0,0 1,0-1,1 0,-1 1,0-1,1 1,-1 0,0 0,1 0,-1-1,1 2,-1-1,1 0,-1 0,1 0,0 1,0-1,-1 0,1 1,0-1,0 1,1-1,-1 1,0 0,0-1,1 1,-1 0,1 0,-1 0,-18 33,2 1,2 0,1 2,2-1,2 1,1 1,2 0,2 0,0 17,3-7,1 1,3-1,3 1,1-1,2 0,13 37,-13-56,1 0,1 0,2-1,2-1,0 0,2 0,6-2,-13-23</inkml:trace>
  <inkml:trace contextRef="#ctx0" brushRef="#br0" timeOffset="-5856.085">1045 1215,'13'-43,"3"0,1 1,2 0,17-26,-7 22,-28 46,1 1,-1-1,0 1,0 0,0-1,0 1,0 0,0 0,0 0,0 0,0 0,0 0,-1 0,1 0,0 0,-1 0,1 1,-1-1,1 0,-1 0,1 1,-1-1,0 0,0 0,0 1,0-1,0 0,0 1,0-1,0 0,0 1,0-1,-1 0,1 0,-1 1,1-1,-1 1,1 3,0 1,0-1,0 1,0-1,1 1,-1-1,1 0,1 1,-1-1,1 0,0 0,0 1,0-2,1 1,-1 0,1 0,1-1,-1 0,0 1,1-1,0 0,0-1,0 1,1-1,-1 0,1 0,0 0,0-1,0 1,0-1,0-1,0 1,0-1,1 1,-1-1,1-1,-1 1,1-1,-1 0,1 0,-1-1,0 0,1 0,2-1,0-3,0-1,0 0,-1 0,0 0,0-1,-1-1,0 1,0-1,0 0,-1 0,0 0,-1-1,0 0,0 0,-1 0,0 0,-1-1,0 1,1-10,-3-7,-3 23</inkml:trace>
  <inkml:trace contextRef="#ctx0" brushRef="#br0" timeOffset="-3036.019">1581 397,'25'-8,"0"-2,-1-1,-1 0,0-2,0 0,-2-2,0-1,0 0,-1-1,-2-2,1 0,0-3,-11 11,-1 0,0-1,-1 0,0 0,0-1,-2 0,1 0,-2 0,0 0,1-5,-9 83,-32 368,19-60,18 59,2-173,-25-101,23-159,-1 0,1 0,-1 0,1 0,0 0,-1 1,0-1,1 0,-1 0,1 1,-1-1,0 0,0 1,1-1,-1 0,0 1,0-1,0 1,0-1,0 1,0 0,1-1,-1 1,0 0,0 0,0 0,0 0,0 0,0 0,0 0,0 0,0 0,0 0,0 0,0 0,0 1,0-1,0 0,0 1,0-1,0 1,1-1,-1 1,0 0,0-1,1 1,-1 0,0-1,1 1,-1 0,0 0,1-1,-1 1,1 0,-1 0,1 0,0 0,-1 0,1 0,0 0,0 0,0 0,0 0,0 0,0 0,0 0,0 0,0 0,-109-213,97 185</inkml:trace>
  <inkml:trace contextRef="#ctx0" brushRef="#br0" timeOffset="-2801.875">1554 1131,'33'-24,"21"-13,7 0,-4 2,-5 6,-8 8,-6 8,-5 6,-3 5,-2 1,-6 3</inkml:trace>
  <inkml:trace contextRef="#ctx0" brushRef="#br0" timeOffset="-2415.886">2202 821,'-5'11,"1"1,0 0,0 0,1 1,1-1,0 1,0 0,2-1,-1 1,2 0,0-1,0 1,1 0,1-1,0 0,0 1,2-1,-1 0,1-1,1 1,0-1,5 6,-7-14,-1 0,1 0,-1 0,1-1,0 0,0 0,0 0,0 0,1-1,-1 1,0-1,1 0,-1-1,1 1,-1-1,0 1,1-1,-1-1,1 1,-1-1,1 0,-1 0,0 0,1 0,-1-1,0 1,1-2,5-1,0-1,-1 0,1-1,-1 1,0-2,-1 0,1 0,-1 0,-1-1,6-7,-10 12,0 0,0 0,-1-1,1 1,-1-1,0 1,0-1,0 0,0 0,0 0,-1 0,0 0,0 0,0-1,-1 1,1 0,-1 0,0-1,0 1,0 0,-1 0,0-1,1 1,-1 0,-1 0,1 0,-1 0,0 0,1 0,-2 0,1 1,0-1,-1 1,0 0,0-1,-5-3,0 0,0 1,-1 0,0 1,0 0,0 0,-1 1,0 0,0 1,0 0,0 1,0 0,0 0,-1 1,1 0,0 1,-1 0,1 1,-1 0,1 1,0 0,-7 2,-6 3</inkml:trace>
  <inkml:trace contextRef="#ctx0" brushRef="#br0" timeOffset="-2103.367">2598 1159,'9'-39,"9"-26,5-8,-1 5,1 8,-4 10,0 13,-4 9,1 8,-2 13,-4 8</inkml:trace>
  <inkml:trace contextRef="#ctx0" brushRef="#br0" timeOffset="-1733.938">3106 764,'-34'14,"-10"20,1 8,9 2,14-7,16-9,13-4,10-7,6-7,9-4,4-3,-1-3,-1 0,-2-1,-7-6,-3 0,-1 0,-4 1</inkml:trace>
  <inkml:trace contextRef="#ctx0" brushRef="#br0" timeOffset="-1330.96">3387 989,'19'-7,"0"0,-1-2,0 0,0-1,-1 0,-1-2,0 0,0-1,-1 0,13-16,-27 28,0 0,1 0,-1 0,0-1,0 1,0 0,0-1,0 1,0 0,-1-1,1 1,0-1,-1 0,1 1,-1-1,0 1,1-1,-1 0,0 1,0-1,0 0,0 1,0-1,0 0,-1 1,1-1,-1 1,1-1,-1 1,1-1,-1 0,0 1,0 0,0-1,0 1,0 0,0-1,0 1,0 0,0 0,-1 0,1 0,0 0,-1 0,1 0,-1 0,1 1,-1-1,1 1,-1-1,1 1,-1-1,0 1,0 0,-10 0,-1 1,1 0,0 1,0 0,0 1,0 0,0 1,1 0,0 1,0 0,0 1,0 0,1 1,0 0,0 1,1 0,0 0,0 1,1 0,-1 2,6-9,1 1,-1-1,1 1,0-1,0 1,0 0,0 0,0 0,1 0,-1 0,1 1,0-1,0 0,0 0,0 1,1-1,-1 1,1-1,0 1,0-1,0 1,0-1,1 1,-1-1,1 0,0 1,0-1,0 0,1 0,-1 1,1-1,0 0,0 0,0-1,0 1,0 0,0-1,1 1,-1-1,1 0,0 0,0 0,0 0,0 0,0 0,0-1,1 0,10 3,0-1,0-1,0-1,1 0,-1-1,0 0,1-1,-1 0,0-2,0 1,0-2,0 0,0-1,10-5,1 1</inkml:trace>
  <inkml:trace contextRef="#ctx0" brushRef="#br0" timeOffset="-901.901">3867 848,'-5'7,"-1"-1,2 1,-1 0,0 0,1 0,1 1,-1 0,1-1,1 1,-1 0,1 0,1 1,-1-1,1 0,1 1,0-1,0 0,0 1,1-1,0 0,2 4,1-8,1-1,0 0,0 1,1-2,-1 1,1 0,-1-1,1 0,0-1,0 1,0-1,0 0,0 0,0-1,0 0,0 0,0 0,0-1,0 0,0 0,-1-1,1 1,0-1,0 0,-1-1,1 1,2-3,18-7,0-1,-1-1,-1-2,0 0,-1-1,-1-2,0 0,-2-1,0-2,-1 0,-2 0,0-2,-1 0,-2-1,0 0,-2-2,0 1,-2-1,-1-1,2-16,-9 32,0 0,-1 0,0-1,-1 1,-1 0,0 0,0 0,-1 0,-1 0,0 0,0 1,-1-1,-1 1,0 0,2 5,1 1,-1 0,-1 0,1 0,-1 0,0 0,0 1,0 0,0 0,-1 0,0 0,1 1,-1 0,-1 0,1 0,0 0,-1 1,1 0,-1 0,0 1,0-1,0 1,0 0,0 1,0 0,0 0,0 0,1 0,-2 1,-8 3,0 1,0 0,1 0,0 2,0 0,0 0,1 2,0-1,0 2,1 0,1 0,-1 1,2 0,-1 1,2 0,0 1,-6 11,8-13,1 0,0 1,1 0,0 0,1 0,1 0,0 1,0-1,1 1,1 0,0 0,1 0,0-1,1 1,1 0,0 0,0-1,1 1,1-1,0 0,1 0,0 0,1 0,0-1,1 0,0-1,0 1,2-1,-1-1,1 1,0-2,1 1,6 3,10 4,1-1,0-1,1-2,0-1,1-1,1-1,-1-1,1-2,0-1,1-2,-1-1,10-1,-11-1</inkml:trace>
  <inkml:trace contextRef="#ctx0" brushRef="#br0" timeOffset="9638.206">1 1582,'595'-1,"-277"-25,35-1,106-4,229 32,-397 26,136-26,-43-30,-36 29,-70-29,603 30,93-1,-681-27,-167 26,111-10,46-24,-81 12,-125 13,1 3,1 3,69 7,-26-1,52-13,86-8,-92-7,-27 14,85-5,-57-10,-63 26,70-10,-110 1,0 3,1 3,0 3,27 4,26-1,586-2,-452-28,-85 17,-104 1,0 3,1 3,0 2,32 6,21-2,107-30,-142 9,-60 14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1,'1'254,"-2"-251,1-1,0 1,-1-1,1 1,0 0,0-1,1 1,-1 0,0-1,1 1,0-1,0 1,0-1,0 1,0-1,0 0,0 1,1-1,-1 0,1 0,0 0,-1 0,1 0,0 0,0-1,0 1,0-1,1 1,-1-1,0 0,1 0,-1 0,1 0,-1 0,1 0,-1-1,1 1,0-1,-1 0,1 0,-1 0,1 0,0 0,-1 0,1-1,-1 0,1 1,0-1,-1 0,0 0,3-1,9-10,1 0,-2 0,0-2,0 0,-1 0,-1-1,7-13,15-18,-32 47,-1 0,0-1,0 1,0-1,0 1,0-1,0 1,1-1,-1 1,0-1,1 1,-1-1,0 0,0 1,1-1,-1 1,1-1,-1 0,0 1,1-1,-1 0,1 1,-1-1,1 0,-1 0,1 1,-1-1,1 0,-1 0,1 0,-1 0,1 0,0 0,-1 0,1 0,-1 0,1 0,-1 0,1 0,-1 0,1 0,-1-1,1 1,-1 0,1 0,-1 0,1-1,-1 1,1 0,-1-1,0 1,1 0,-1-1,1 1,-1-1,0 1,1-1,-1 1,0-1,0 1,1-1,-1 1,0-1,0 1,0-1,0 1,0-1,0 1,0-1,0 0,3 51,-3-36,0-11,0-1,0 1,1 0,-1-1,1 1,0-1,0 1,-1-1,2 1,-1-1,0 1,0-1,1 0,-1 0,1 0,0 0,0 0,0 0,0 0,0 0,0-1,0 1,0-1,1 0,-1 1,1-1,-1 0,1 0,-1-1,1 1,-1-1,1 1,0-1,-1 0,1 0,0 0,0 0,-1 0,1 0,-1-1,1 0,0 1,-1-1,1 0,-1 0,1 0,-1-1,0 1,0-1,1 0,7-3,-1-1,-1 0,1-1,-1 0,-1 0,1-1,-1 0,0 0,-1 0,0-1,0 0,-1-1,0 1,-1-1,0 0,0 0,-1 0,-1 0,1-1,-1-3,0-8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0,'0'568,"0"-568,0 1,-1 1,0-1,1 0,-1 0,1 0,0 0,-1 1,1-1,0 0,0 0,0 1,0-1,0 0,0 1,0-1,0 0,0 0,1 1,-1-1,0 0,1 0,-1 0,1 1,-1-1,1 0,0 0,0 0,-1 0,1 0,0 0,0 0,0 0,0-1,0 1,0 0,0-1,0 1,0 0,0-1,1 1,-1-1,0 0,0 1,1-1,-1 0,0 0,0 0,1 0,-1 0,0 0,0 0,1 0,-1 0,0 0,0-1,1 1,119-77,-120 76,1 1,-1-1,0 0,0 1,0-1,1 1,-1 0,0-1,1 1,-1 0,0 0,1-1,-1 1,1 0,-1 0,0 1,1-1,-1 0,0 0,1 1,-1-1,0 1,0-1,1 1,-1-1,0 1,0 0,0 0,0-1,0 1,0 0,0 0,0 0,0 0,0 0,0 1,0-1,-1 0,1 0,-1 0,1 1,20 64,-14-39,0-5,0-4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10 273,'-1'2,"0"0,0 0,0 0,0 0,0 0,0 0,0 1,1-1,0 0,-1 1,1-1,0 0,0 1,0-1,0 0,0 1,1-1,-1 0,1 0,-1 1,1-1,0 0,0 0,0 0,0 0,0 0,1 0,-1 0,1 0,-1 0,1-1,0 1,-1 0,1-1,0 0,0 1,0-1,0 0,0 0,0 0,1 0,-1 0,0-1,0 1,1-1,-1 0,0 1,1-1,-1 0,0 0,1 0,1-1,6 0,0-1,0 1,0-2,0 0,-1 0,1 0,-1-2,0 1,0-1,0 0,-1-1,0 0,0 0,0-1,-1 0,0 0,0 0,-1-1,0 0,0-1,-1 0,0 1,0-1,-1-1,0 1,-1-1,0 1,-1-1,1-7,-2 16,0 0,-1-1,1 1,-1-1,0 1,1 0,-1-1,0 1,0-1,0 1,0-1,0 1,0 0,0-1,0 1,-1-1,1 1,-1 0,1-1,-1 1,1 0,-1-1,0 1,0 0,1 0,-1 0,0-1,0 1,0 0,0 0,0 1,-1-1,1 0,0 0,0 0,-1 1,1-1,0 1,-1-1,1 1,0-1,-1 1,0 0,-62 11,-41 67,101-74,1 0,-1 0,1 0,0 1,0 0,0-1,1 1,-1 0,1 0,0 0,1 1,-1-1,1 0,0 1,0-1,1 1,0-1,0 1,0-1,0 1,1-1,1 3,0-2,0-1,0 1,1-1,0 0,0 0,1 0,-1 0,1 0,0-1,1 0,-1 0,1 0,-1 0,1-1,0 1,0-1,1-1,-1 1,1-1,-1 0,1 0,5 1,6 1,-1-2,1 1,0-2,-1 0,1-1,0-1,11-2,-10-1,0-1,1-1,-1 0,-1-1,0-1,0-1,0-1,-1 0,-1-1,0 0,0-2,-1 1,-1-2,0 0,8-11,-12 13,-1 0,0-1,0 0,-1-1,-1 0,-1 0,1 0,-2 0,0-1,-1 0,1-9,-4 21,0 1,-1 0,1-1,0 1,-1 0,1-1,-1 1,0 0,1 0,-1 0,0 0,0 0,-1 0,1 0,0 0,-1 0,1 0,-1 1,0-1,1 0,-1 1,0 0,0-1,0 1,0 0,0 0,0 0,0 0,-1 0,1 1,0-1,0 1,-1-1,1 1,0 0,-1 0,1 0,0 0,-1 0,1 1,0-1,-1 1,1-1,0 1,0 0,0 0,0 0,0 0,0 0,0 1,0-1,0 0,0 1,1 0,-1-1,0 1,1 0,0 0,-1 0,1 0,0-1,1-1,-1 1,1 0,-1 0,1 0,-1 0,1 0,0-1,-1 1,1 0,0 0,0 0,-1 0,1 0,0 0,0 0,0 0,0 0,1 0,-1 0,0 0,0 0,0 0,1 0,-1 0,0 0,1-1,-1 1,1 0,-1 0,1 0,0-1,-1 1,1 0,0 0,-1-1,1 1,0-1,0 1,0-1,0 1,-1-1,1 1,0-1,0 0,0 1,0-1,0 0,0 0,1 0,50 6,-49-7,0 0,1 0,0 0,-1 0,1 0,0 1,-1 0,1 0,0 0,-1 0,1 0,0 1,-1-1,1 1,-1 0,1 0,-1 1,1-1,-1 1,0-1,1 1,-1 0,0 0,0 1,0-1,-1 1,1-1,-1 1,1 0,-1 0,0 0,0 0,0 0,-1 1,1-1,-1 0,1 1,-1-1,0 1,0 3,-39 131,39-136,0 0,0 1,1-1,-1 0,0 0,1-1,-1 1,1 0,0 0,-1-1,1 1,0-1,0 1,0-1,0 0,0 0,1 0,-1 0,0 0,0 0,1-1,-1 1,0-1,1 1,-1-1,1 0,-1 0,0 0,1-1,-1 1,0 0,1-1,-1 1,0-1,1 0,-1 0,0 0,0 0,0 0,1-1,5 0,17-4</inkml:trace>
  <inkml:trace contextRef="#ctx0" brushRef="#br0" timeOffset="392.741">941 188,'11'5,"-1"0,1-1,0 0,0-1,0 0,0 0,1-2,-1 1,1-1,-1-1,1 0,-1-1,1 0,-1-1,0 0,1-1,-1 0,0 0,0-2,-1 1,0-1,1-1,-2 0,1 0,-1-1,0 0,0 0,0-1,-1-1,-1 1,1-1,-2 0,1-1,-1 0,0-1,-5 10,0-1,1 0,-1 1,0-1,0 0,-1 0,1 0,0 0,-1 0,1 0,-1 0,0 0,1 0,-1 0,0 0,0 0,0 0,-1 0,1 0,0 0,-1 0,1 0,-1 0,0 0,0 0,1 1,-1-1,-1 0,1 0,0 1,0-1,-1 1,1-1,0 1,-1-1,0 1,1 0,-1 0,0 0,1 0,-1 0,0 0,0 0,0 1,0-1,0 1,0-1,0 1,0 0,0 0,0 0,0 0,0 0,-1 0,-12 6,1 0,-1 0,1 1,1 1,0 1,0 0,0 0,1 2,1-1,-1 1,2 1,-9 11,9-12,0 1,1 1,0 0,1 0,0 0,1 1,1 0,0 1,1-1,-1 6,5-14,0 0,0 0,0 0,0 0,1 0,0 0,0 0,1 0,0 0,0 0,0 0,1-1,-1 1,2 0,-1-1,0 1,1-1,0 1,0-1,1 0,0-1,0 1,0-1,0 1,0-1,1 0,3 1,2 1,0 0,0-1,1 0,0-1,0 0,0-1,1 0,-1-1,1 0,0-1,0 0,17 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1,'-3'38,"-2"0,-1 0,-2 0,-2-1,-4 8,5-13,-115 377,123-408,-1 1,1 0,0 0,0 0,0 0,0 0,0 0,0 1,1-1,-1 0,1 0,-1 0,1 1,0-1,0 0,0 1,0-1,0 0,1 0,-1 1,1-1,0 0,-1 0,1 0,0 0,0 0,0 0,0 0,1 0,-1 0,0 0,1 0,0-1,-1 1,1-1,0 1,0-1,-1 0,1 0,0 1,1-1,-1-1,0 1,0 0,0 0,0-1,1 1,-1-1,0 0,11-3,0 0,-1 0,1-2,-1 0,0 0,0-1,-1 0,1-1,-2 0,4-4,24-13,82-37,-119 60,-7 1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1,'-16'0,"0"0,0 2,0-1,1 2,-1 0,1 1,-1 1,1 0,1 1,-1 0,1 1,0 1,-1 1,14-9,0 1,0-1,0 0,0 0,-1 1,1-1,0 0,0 1,0-1,0 1,0 0,0-1,0 1,1 0,-1 0,0-1,0 1,0 0,1 0,-1 0,0 0,1 0,-1 0,1 0,-1 0,1 0,0 0,-1 0,1 1,0-1,0 0,0 0,0 0,0 0,0 0,0 1,0-1,0 0,0 0,1 0,-1 0,0 0,1 0,-1 0,1 0,-1 0,1 0,0 0,-1 0,1 0,0 0,0 0,0 0,-1-1,1 1,0 0,1 0,12 3,-12-4,0 0,0 0,0 1,0-1,0 0,0 1,1-1,-1 1,0 0,-1 0,1 0,0 0,0 0,0 0,0 0,-1 1,1-1,-1 1,1-1,-1 1,0 0,1-1,-1 1,0 0,0 0,0 0,0 0,0 0,-1 0,1 0,-1 0,1 0,-1 0,0 0,0 0,0 1,0-1,0 0,0 0,-1 0,-44 76,40-73,0 1,1-1,0 1,-1 0,2 1,-1-1,1 0,0 1,0 0,1 0,0 0,0 0,0 3,3-5,1-1,-1 1,1-1,0 1,0-1,0 0,0 0,1 0,0 0,0-1,0 1,0-1,0 1,1-1,0 0,-1 0,1-1,0 1,0-1,1 0,-1 0,0 0,1-1,-1 1,1-1,-1 0,1-1,0 1,-1-1,1 0,0 0,-1 0,1 0,0-1,-1 0,1 0,0-1,99-31,-86 24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62,'-13'12,"0"0,0 1,2 0,-1 0,2 1,0 1,0 0,2 0,0 1,0 0,2 1,0-1,1 1,0 0,0 13,4-28,1 1,0 0,0-1,0 1,1-1,-1 1,1-1,-1 1,1 0,0-1,0 0,0 1,0-1,1 0,-1 1,1-1,-1 0,1 0,0 0,-1 0,1-1,0 1,0 0,1-1,-1 1,0-1,0 0,1 0,-1 0,1 0,-1 0,1 0,-1-1,1 1,-1-1,1 0,0 1,-1-1,1-1,-1 1,1 0,1-1,109-31,-103 28,0-1,0 0,-1-1,0 0,0-1,0 1,-1-2,1 1,-2-1,1-1,-1 1,-1-1,0 0,0-1,0 1,-1-1,-1 0,0-1,0 1,-1-1,0 0,-1 0,0 1,-1-1,0-1,-1 1,0 0,-1 0,0 0,-1-5,-1 11,0 1,0 0,0 0,0 0,-1 0,0 0,0 0,0 1,0 0,0 0,0 0,-1 1,0-1,1 1,-1 0,0 0,0 1,0-1,0 1,-1 0,1 1,0-1,0 1,-1 0,1 0,0 1,0-1,0 1,-1 0,1 1,0-1,1 1,-1 0,0 1,0-1,1 1,-1-1,1 2,-16 8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1,'5'10,"6"7,2 6,3 0,-2-1,-2 2,1-3,-1-1,1-4,0 1,1-3,-1-4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11,'33'5,"22"-4,5-1,-3-1,-5 0,-12-6,-13 0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39,'39'-4,"21"-7,7-2,-10 2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1,'-138'21,"133"-19,0-1,0 2,0-1,0 0,0 1,0 0,1 0,-1 1,1-1,0 1,0 0,0 0,1 0,-1 1,1-1,0 1,0 0,1 0,-1 0,1 0,0 0,1 0,-2 5,3 3,0-1,1 1,0-1,0 1,2-1,-1 0,2 1,0-1,0-1,1 1,0-1,1 0,1 0,-1 0,2-1,-1 0,2 0,-1-1,1 0,0-1,1 0,0 0,0-1,1 0,0-1,11 5,-12-6,0 1,0 1,-1-1,0 2,0-1,0 1,-1 1,0 0,-1 0,0 0,-1 1,1 0,-2 0,0 0,0 1,0 2,-4-8,0-1,-1 1,0 0,0 0,0-1,-1 1,1 0,-1-1,0 1,0-1,-1 1,0-1,1 0,-1 1,-1-1,1 0,-1 0,1 0,-1-1,0 1,-1-1,1 1,0-1,-1 0,0 0,0-1,0 1,-1 0,-7 3,1 1,-1-1,-1-1,1 0,-1-1,0 0,1-1,-2-1,-5 1,16-2,0 0,-1 1,0-2,1 1,-1 0,0-1,1 1,-1-1,0 0,0-1,1 1,-1 0,0-1,1 0,-1 0,1 0,-1 0,1-1,-1 0,1 1,0-1,0 0,0 0,0-1,0 1,0-1,1 1,-1-1,1 0,0 0,-1 0,2 0,-1 0,0-1,0 1,1-1,0 1,0-1,-1-5,2 0,-1 1,1-1,0 0,1 0,0 1,1-1,0 1,0-1,0 1,1 0,1-1,-1 2,1-1,0 0,1 1,0 0,0 0,1 0,0 0,0 1,0 0,1 1,0-1,0 1,0 0,1 1,0 0,0 0,0 1,0 0,7-2,5 2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4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3 172,'-2'56,"3"-44,0 1,1-1,1 0,0 1,1-1,0-1,1 1,0 0,1-1,0 0,7 9,-10-17,-1 1,1-1,0 0,0 1,0-1,0-1,0 1,1 0,-1-1,1 0,-1 0,1 0,0 0,0 0,0-1,0 0,0 0,1 0,-1 0,0-1,0 1,0-1,1 0,-1-1,0 1,0-1,1 1,-1-1,0-1,0 1,0 0,0-1,0 0,-1 0,1 0,1-2,12-8,-1-1,-1-1,0-1,-1 0,0-1,-1 0,8-15,22-26,-31 40,-10 13,0 1,0-1,0 0,1 1,0 0,-1-1,1 1,0 0,1 1,-1-1,0 0,1 1,0 0,-1 0,1 0,0 0,4-1,-5 5,1 0,0 0,-1 0,0 1,1-1,-1 1,0-1,0 1,0 0,-1 1,1-1,-1 0,0 1,0-1,0 1,1 1,7 12,-4-11,1 1,-1-1,1-1,1 1,-1-1,1-1,0 1,0-1,0 0,0-1,1 0,-1-1,1 1,0-2,-1 1,1-1,0 0,0-1,0 0,0-1,0 0,0 0,0-1,0 0,-1 0,1-1,-1 0,1-1,-1 1,0-2,-1 1,1-1,-1 0,0-1,6-6,-12 11,1 1,-1-1,0 0,0 0,0-1,0 1,0 0,0 0,0-1,0 1,-1 0,1-1,0 1,-1 0,1-1,-1 1,1-1,-1 1,0-1,0 1,0-1,0 0,0 1,0-1,0 1,0-1,0 1,-1-1,1 1,-1-1,1 1,-1-1,0 1,1 0,-1-1,0 1,0 0,0 0,0-1,0 1,0 0,0 0,0 0,-1 0,1 0,0 1,-1-1,1 0,0 1,-1-1,1 1,-1-1,1 1,-1-1,1 1,-1 0,1 0,-1 0,0 0,-18 1</inkml:trace>
  <inkml:trace contextRef="#ctx0" brushRef="#br0" timeOffset="396.984">1019 313,'24'-2,"0"-1,0-1,-1-1,0-1,0-1,0 0,-1-2,0-1,-1-1,0-1,-1-1,10-7,-26 17,0 0,0 0,-1-1,1 1,-1-1,0 1,0-1,0 0,0 0,-1 0,0-1,0 1,0-1,0 1,-1-1,1 0,-1 1,0-1,-1 0,1 0,-1 0,0 0,0 1,-1-1,1 0,-1 0,0 0,0 1,-1-1,0 0,1 1,-1-1,-1 1,1 0,-1 0,0 0,0 0,0 0,0 1,0-1,-1 1,0 0,0 0,0 0,0 0,0 1,0 0,-1 0,1 0,-1 0,1 1,-1-1,-1 1,-4 3,0 0,0 0,0 1,0 1,1 0,-1 0,1 1,0 0,0 0,1 1,-1 0,2 1,-1 0,0 0,1 0,1 1,-1 0,1 1,1-1,0 1,0 0,0 1,1-1,1 1,-1 2,1-3,1 0,1 0,0-1,0 1,1 0,0 0,0 0,1 0,0-1,1 1,0 0,0-1,1 1,0-1,1 0,-1 0,2 0,-1 0,1-1,0 1,1-1,-1-1,1 1,1-1,-1 0,1 0,0-1,0 0,1 0,0-1,0 0,0 0,0-1,0 0,1 0,-1-1,1 0,0-1,0 1,8-1,113-7,-109-1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3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0 227,'34'-5,"25"-2,8 1,-4 1,-6 2,-9 0,-8 2,-15 1,-13-5,-7-1</inkml:trace>
  <inkml:trace contextRef="#ctx0" brushRef="#br0" timeOffset="248.032">198 1,'0'33,"0"26,0 8,0-3,0-8,5-13,1-9,0-6,-1-2,-1-7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0,'-152'521,"123"-390,28-129,1-1,-1 1,1 0,-1-1,1 1,0 0,0-1,0 1,0 0,0 0,0-1,0 1,0 0,1-1,-1 1,1 0,-1-1,1 1,0 0,-1-1,1 1,0-1,0 0,0 1,0-1,0 0,1 1,-1-1,0 0,1 0,-1 0,1 0,-1 0,1 0,-1-1,1 1,-1-1,1 1,0-1,-1 1,1-1,0 0,-1 1,1-1,2 0,77-19,57-59,-122 69</inkml:trace>
  <inkml:trace contextRef="#ctx0" brushRef="#br0" timeOffset="18287.269">580 621,'-12'-13,"12"12,-1-1,0 1,0 0,0-1,0 1,0 0,0 0,0 0,0 0,0 0,-1 0,1 0,0 0,-1 0,1 0,-1 1,1-1,-1 1,1-1,-1 1,1-1,-1 1,1 0,-1 0,0 0,1 0,-1 0,1 0,-1 0,1 1,-1-1,0 0,1 1,-1-1,1 1,0 0,-4 2,1 0,0 1,0-1,0 1,1 0,-1 1,1-1,0 0,0 1,1 0,-1-1,1 1,0 0,0 0,1 1,-1-1,1 0,0 0,1 1,-1-1,1 0,0 1,0-1,1 1,0-1,0 0,0 0,0 1,1-1,0 0,0 0,1 0,-1-1,1 1,0-1,0 1,0-1,1 0,-1 0,1 0,0-1,1 1,-1-1,0 0,1 0,0-1,-1 1,1-1,0 0,0 0,2-1,0-1,-1 0,1 0,0-1,0 0,-1 0,1 0,-1-1,1 0,-1 0,0-1,0 0,0 0,0 0,0 0,-1-1,1 0,-1-1,0 1,0-1,-1 0,1 0,-1 0,0-1,-1 1,1-1,-1 0,0 0,-1 0,1-1,-1 1,0-1,-1 1,0-1,0 1,0-1,-1 0,0 1,0-1,-1 0,1 0,-1 1,-1-1,0 1,-1-4,-1 5,0 0,-1 0,0 0,0 1,0 0,-1 0,1 0,-1 0,0 1,0 0,-1 0,1 1,0 0,-1 0,0 0,1 1,-1 0,-2 0,4 0,1 2,0-1,-1 0,1 1,-1 0,1 0,0 0,0 0,0 1,-1-1,1 1,1 0,-1 1,0-1,0 0,-1 3,-9 5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9.1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5566 3952,'8'3,"1"-1,-1-1,0 1,1-1,-1-1,1 1,-1-1,1-1,-1 0,1 0,-1 0,0-1,1-1,-1 1,0-1,-1-1,1 1,0-1,-1-1,0 1,0-1,0-1,2-1,110-146,-81 103,-20 24,1 2,1 0,1 0,1 2,8-4,-29 24,1 0,-1 0,1 1,0-1,0 1,0-1,0 1,0 0,0-1,0 1,0 0,0 0,1 1,-1-1,0 0,0 1,1-1,-1 1,1 0,-1 0,0 0,1 0,-1 0,1 1,-1-1,0 1,1-1,-1 1,0 0,0 0,0 0,1 0,-1 0,0 0,0 1,-1-1,1 1,0 0,0-1,-1 1,1 0,-1 0,1 0,-1 0,0 0,0 0,0 0,0 0,0 1,-1-1,5 18,-2 1,0 0,-1 0,-1 0,-1-1,-1 1,-1 0,-1 0,-1-1,0 1,-2-1,0 0,-1 0,-1-1,-1 0,-1-1,0 0,-4 3,11-15,0 1,0-1,-1 0,0 0,0 0,-1 0,0-1,0 0,0 0,-1 0,1 0,-1-1,0 0,0-1,-1 1,1-1,-1 0,0 0,1-1,-1 0,0-1,0 1,-1-1,1 0,0-1,0 0,-3 0,-18-28,21 10</inkml:trace>
  <inkml:trace contextRef="#ctx0" brushRef="#br0" timeOffset="354.215">6582 3642,'-9'12,"-19"22,2 2,1 0,2 2,2 1,1 1,2 1,17-39,-1 0,1 1,-1-1,1 1,0-1,0 1,0-1,0 1,1 0,-1 0,1-1,-1 1,1 0,0 0,0-1,0 1,1 0,-1 0,1-1,-1 1,1 0,0-1,0 1,0 0,1-1,-1 1,0-1,1 0,0 0,-1 1,1-1,0 0,0 0,0-1,0 1,1 0,-1-1,0 1,3 0,12 0,0-1,-1 0,1-2,0 0,0 0,-1-2,1 0,-1-1,0-1,0 0,0-1,-1-1,6-3,-4 2,-1 0,-1-1,0-1,0 0,-1-1,0 0,-1-1,0-1,-1 0,0-1,-1 0,-1-1,0 0,-1-1,-1 1,3-10,-10 21,1-1,-2 1,1-1,0 0,-1 1,0-1,0 0,0 1,0-1,-1 0,0 1,0-1,0 0,-1 1,1 0,-1-1,0 1,0 0,-1 0,1 0,-1 0,0 0,0 1,0-1,0 1,-1 0,0 0,1 0,-1 0,0 1,0-1,0 1,-1 0,1 0,-1 1,1-1,-1 1,1 0,-1 0,0 1,1 0,-1-1,-1 1,-6 0,0-1,0 1,0 1,0 0,0 1,0 0,1 1,-1 0,1 1,0 0,0 1,0 0,-5 4,-10 8</inkml:trace>
  <inkml:trace contextRef="#ctx0" brushRef="#br0" timeOffset="5850.09">7513 3755,'5'0,"6"0,6 0,6 0,2 0,3 4,1 3,1-1,-1-1,0-2,0-1,0-1,-1 0,1-1,-6 4,-6 2</inkml:trace>
  <inkml:trace contextRef="#ctx0" brushRef="#br0" timeOffset="6213.965">8077 3359,'-1'75,"-1"-28,3 0,1 0,2 0,3 4,2 9,-3-1,-2 2,-5 51,1-68,0-20</inkml:trace>
  <inkml:trace contextRef="#ctx0" brushRef="#br0" timeOffset="6565.381">8389 3472,'-73'79,"36"-40,1 1,2 2,-20 34,53-76,-1 1,1 0,0 0,0 0,0 0,0 0,0 1,0-1,0 0,0 0,0 1,1-1,-1 0,0 1,1-1,-1 1,1-1,0 1,-1-1,1 1,0-1,0 1,0-1,0 1,0-1,0 1,1-1,-1 1,0-1,1 1,-1-1,1 1,0-1,-1 0,1 1,0-1,0 0,0 1,0-1,0 0,0 0,0 0,0 0,1 0,58-5,-55 3,-1-1,1 1,-1-1,1 1,0 1,0-1,-1 1,1-1,0 1,0 1,0-1,-1 1,1 0,0 0,-1 0,1 1,0-1,-1 1,0 0,1 0,-1 1,0 0,0-1,-1 1,1 0,0 1,-1-1,0 1,0-1,0 1,0 0,0 1,27 69,-1-76,-17-5</inkml:trace>
  <inkml:trace contextRef="#ctx0" brushRef="#br0" timeOffset="9798.001">8867 3416,'-6'-3,"-1"0,0 0,0 1,0 1,-1-1,1 1,0 0,-1 1,1-1,-1 2,1-1,0 1,-1 0,1 0,0 1,0 0,0 0,0 1,0 0,0 0,1 1,0 0,-1 0,1 0,1 1,-1-1,1 2,0-1,-4 5,7-7,1 0,-1 0,1-1,0 1,0 0,0 1,0-1,0 0,1 0,-1 0,1 0,0 0,0 1,0-1,1 0,-1 0,1 0,0 0,-1 0,1 1,1-1,-1-1,0 1,1 0,-1 0,1 0,0-1,0 1,0-1,0 0,1 1,0 0,87 68,-84-67,5 3,-3-3,1 1,-1 0,0 0,-1 1,1 0,-1 1,0-1,-1 1,1 1,-1-1,-1 1,0 0,0 0,0 1,-1-1,0 2,1 9,-3-11,1 1,-2-1,1 1,-1-1,0 1,-1 0,0-1,0 1,-1 0,0-1,0 1,-3 7,-2-2,0 0,0-1,-2 0,1 0,-2-1,1 0,-2 0,0-1,0 0,-1-1,0 0,-1-1,0 0,0-1,-1 0,0-1,0-1,-12 5,22-10,1-1,-1 1,1 0,-1-1,0 1,1-1,-1 0,0 0,0 0,1 0,-1-1,0 1,1-1,-1 1,1-1,-1 0,1 0,-1 0,1 0,-1-1,1 1,0-1,0 1,0-1,0 0,0 0,0 0,0 0,0 0,1 0,-1 0,1-1,0 1,0-1,0 1,0-1,0 1,0-1,0 1,1-1,0 0,-1 1,1-1,0 0,0 0,1 1,-1-1,0 0,1 1,0-1,-1 1,1-1,0 1,1-2,4-14,0 0,1 1,1 0,1 1,0-1,1 2,1-1,0 1,1 1,1 0,0 1,1 0,0 1,1 1,5-3,2 2,-2 4</inkml:trace>
  <inkml:trace contextRef="#ctx0" brushRef="#br0" timeOffset="18638.498">10928 3556,'29'5,"24"2,7-1,-1-1,-6-1,-8-2,-5-1,-11-1</inkml:trace>
  <inkml:trace contextRef="#ctx0" brushRef="#br0" timeOffset="18886.036">10985 3810,'43'0,"29"0,6-4,-4-3,-11 1,-11 1,-9 2,-13 1</inkml:trace>
  <inkml:trace contextRef="#ctx0" brushRef="#br0" timeOffset="19185.123">12086 3443,'-24'15,"2"0,0 2,1 0,0 2,2 0,0 1,1 1,2 0,0 1,-7 15,21-35,0 0,0 1,1-1,-1 1,1-1,0 1,0 0,0-1,0 1,0 0,1 0,-1 0,1-1,0 1,0 0,0 0,0 0,0 0,0 0,1 0,0-1,-1 1,1 0,0 0,0-1,1 1,-1-1,1 1,-1-1,1 1,0-1,-1 0,1 0,0 0,1 0,-1 0,0 0,1-1,-1 1,0-1,1 1,0-1,-1 0,1 0,2 0,18 4,0-1,0-2,0 0,0-1,0-1,0-2,0 0,-1-1,1-2,-1 0,1-1,-1-1,-1-1,9-6,-15 8,-1 0,1-2,-2 0,1 0,-1-1,0-1,10-10,-20 17,0 1,0-1,-1 0,1-1,-1 1,1 0,-1-1,0 0,0 1,-1-1,1 0,-1 0,0 0,0 0,0 0,0 0,-1 0,1 0,-1 0,0 0,-1-1,1 1,-1 0,1 0,-1 0,-1 0,1 0,0 0,-1 1,0-1,0 0,-2-2,-4-3,-1 1,0 0,-1 0,1 0,-2 2,1-1,-1 1,0 1,0-1,0 2,-1 0,0 0,0 1,0 1,0 0,0 0,0 2,0-1,-10 2,-18-3</inkml:trace>
  <inkml:trace contextRef="#ctx0" brushRef="#br0" timeOffset="19485.021">11775 3500,'38'19,"0"-1,1-1,0-3,1-1,1-2,0-2,0-1,1-3,3-1,8 4,318 37,-207-20,-141-23</inkml:trace>
  <inkml:trace contextRef="#ctx0" brushRef="#br0" timeOffset="14018.285">9320 3755,'4'0,"8"0,5 0,5 0,3 0,3 0,1 0,-4 4,-2 3,0-1,1-1,1-2,2-1,0-1,-4-5,-6-7,-6-2</inkml:trace>
  <inkml:trace contextRef="#ctx0" brushRef="#br0" timeOffset="17808.252">9545 3556,'0'398,"0"-396,-1-1,0 1,1 0,-1-1,0 1,1 0,0 0,-1-1,1 1,0 0,0 0,0 0,0 0,0-1,1 1,-1 0,0 0,1-1,-1 1,1 0,0-1,0 1,-1 0,1-1,0 1,0-1,1 1,-1-1,0 0,0 1,1-1,-1 0,1 0,-1 0,1 0,-1 0,1 0,-1-1,1 1,0 0,0-1,-1 1,1-1,0 0,1 1,11-10,-1 0</inkml:trace>
  <inkml:trace contextRef="#ctx0" brushRef="#br0" timeOffset="18337.194">9884 3529,'-9'35,"0"-5,1 0,2 1,0 0,3 0,0 0,2 0,2 20,-1-47,0 0,0-1,0 1,1 0,-1 0,1-1,0 1,0-1,0 1,0-1,1 1,-1-1,1 0,0 1,0-1,0 0,0 0,1-1,-1 1,1 0,0-1,0 0,0 1,0-1,0 0,0 0,0-1,1 1,-1-1,1 0,-1 0,1 0,-1 0,1 0,0-1,-1 0,1 1,0-2,0 1,-1 0,1-1,0 1,-1-1,1 0,1-1,10-6,0 0,-1 0,0-2,0 0,-1 0,-1-1,0-1,0 0,-1-1,-1 0,5-8,-15 19,1 1,-1-1,1 1,-1-1,1 1,0-1,0 1,-1 0,1-1,0 1,0 0,0 0,0 0,1-1,-1 1,0 0,0 0,1 1,-1-1,0 0,1 0,-1 1,1-1,-1 1,1-1,-1 1,1 0,0-1,-1 1,1 0,-1 0,1 0,-1 0,1 0,0 1,-1-1,1 0,-1 1,1-1,-1 1,1 0,-1-1,0 1,1 0,-1 0,0 0,1 0,-1 0,0 0,0 0,0 0,1 1,10 19,-10-15,0 0,0 0,1 0,0-1,0 1,1-1,0 0,0 0,0 0,0 0,1-1,-1 0,1 0,0 0,1 0,-1-1,0 0,1 0,0 0,0-1,0 0,0 0,0 0,0-1,1 0,-1 0,0-1,2 0,1-3,1-1,-1 0,0 0,0-1,0 0,-1-1,1 0,-2 0,1-1,0 0,-1 0,-1-1,1 0,-1 0,-1 0,1-1,-1 0,-1 0,4-9,57-176,-51 137,-10 33</inkml:trace>
  <inkml:trace contextRef="#ctx0" brushRef="#br1" timeOffset="26021.014">4352 1524,'-51'-22,"183"62,-100-34,1-2,-1-1,1-1,-1-2,1-1,4-2,132-25,-133 26,1 3,0 0,0 3,-1 1,6 3,-35-7,55 12,1-2,0-3,42-1,246-36,-183 56,90-27,-30-26,2 13,-143 3,-1 4,86 5,-120 1,189 29,-139-27,0-4,0-5,82-17,179-20,-199 33,155 10,-140 3,481-3,-235-27,77 28,-136-27,-33 43,-96 14,-42 18,-171-40</inkml:trace>
  <inkml:trace contextRef="#ctx0" brushRef="#br1" timeOffset="47633.375">373 4234,'450'-78,"-165"71,-99 32,368-22,-248-4,-211-11,-71 8,0 0,0 1,1 2,-1 0,1 2,-1 1,21 3,-13 2,-1-2,1-1,1-2,-1-1,0-1,0-2,0-1,5-3,228-30,-62 13,98-4,-19-7,-233 28,-1 2,0 2,1 2,-1 2,1 2,32 9,-11-5,1-3,0-2,40-6,1 1,108-26,4-1,-26 46,-18 7,58-6,-25 7,505-24,-259-30,-301 16,-123 7,1 2,-1 2,1 1,-1 2,1 1,12 4,249 14,-67 5,-150-23,0-4,0-3,9-6,24 1,1 5,68 7,-38 0,370-3,-196-27,739 28,-990 1,195-13,-138 0,0 5,107 8,-80 1,185 14,-257-7,1-4,0-3,47-7,100-22,49-3,-78 20,-99-2,0 5,1 4,37 6,9-1,361-2,-337-28,-2 16,-117 4,1 2,-1 3,49 3,98-28,225 28,-419 1,0 0,0 0,0 0,0-1,0 1,0-1,0 0,0 0,0 0,0-1,0 0,0 1,0-1,0-1,0 1,0-1,-1 1,1-1,0 0,-1 0,0-1,1 1,-1-1,0 1,0-1,-1 0,1 0,0 0,-1-1,0 1,0-1,0 1,0-1,-1 1,1-1,-1 0,0 0,0 0,0 0,-1 0,1-2,-52-138,39 110,3 0,0-1,3 0,1 0,1-1,2-8,3-10,-12-108,-24-46,-5-18,42 29,25 54,-15-25,-4 117,-2-1,-3 0,-3-47,28-71,-16-27,-9 183,-1 0,0 0,-1 0,0 0,-1 0,-1-1,0 1,-1 0,-3-12,-19-148,18 148,0-1,2 0,2 0,0 0,2 0,0 0,2 0,1 0,7-25,-8 33,-1 0,0-1,-1 1,-1 0,-1-1,-1 1,0 0,-2 0,0 1,-2-4,0-2,-27-111,56-29,-20-89,-2 252,0-1,0 0,0 1,-1-1,1 0,0 1,-1-1,1 0,-1 1,0-1,1 1,-1-1,0 1,0-1,0 1,0 0,0-1,0 1,0 0,0 0,-1 0,1 0,-1 0,1 0,0 0,-1 0,1 1,-1-1,0 1,1-1,-1 1,1-1,-1 1,0 0,1 0,-1 0,0 0,1 0,-1 0,0 0,1 0,-1 1,0-1,1 1,-1-1,1 1,-1 0,1-1,-311 8,70 20,-362-28,124 17,268-4,-123-13,140-2,-40-9,-121-7,5-10,104 17,41-4,-200 12,210 5,-404-2,181-29,10 18,68-24,-41 13,-36 4,80-8,-203 26,191 27,-103 3,138-2,-92 0,177-17,167-2,0-2,0-3,0-3,-41-5,-123-26,223 30,-35-2,1 2,0 2,0 1,-29 7,20-3,1-1,-1-2,0-2,-21-3,-157 28,0 2,108-4,-49 6,25-19,16 22,7-23,105-11,0-1,0 1,0 1,0 1,0 0,0 0,1 1,-1 1,1 0,0 1,0 0,-8 5,14-3,-1 1,1 0,0 1,1-1,0 1,0 0,1 0,0 1,1 0,0-1,0 1,1 0,0 0,1 0,0 0,1 6,0 181,5-165,2-1,1 1,2-1,0-1,15 29,35 173,-54-200,32 144,28 32,-56-184,-1 0,-1 1,-2 0,0 1,-2-1,-1 1,0 7,-6 222,-22-114,-5 30,54 0,-23-161,-1 1,0 0,-1-1,0 1,0 0,-2-1,1 1,-1-1,-1 0,0 0,0 0,-1 0,0-6,0 0,-1 0,0 0,0-1,0 1,0-2,0 1,-1-1,1 1,-1-2,0 1,1-1,-1 0,0 0,0-1,0 0,0 0,0-1,1 0,-1 0,-2-1,-14 1,-2 0,-111 10,95-1,0-1,0-3,0-1,-1-2,1-2,-1-1,-46 0,10 1,0 3,-72 13,-54 14,149-18,-171 18,-593-30,649 27,-173 31,25-26,258-32,-122 12,-2 18,183-29,1 0,-1 0,0 0,1 0,-1 0,0 0,1 0,-1 1,0-1,1 0,-1 0,1 1,-1-1,1 0,-1 1,0-1,1 0,-1 1,1-1,-1 1,1-1,0 1,-1-1,1 1,-1-1,1 1,0-1,0 1,-1 0,1-1,0 1,0 0,0-1,0 1,-1 0,1-1,0 1,0-1,0 1,0 0,1-1,-1 1,0 0,0-1,0 1,0 0,1-1,-1 1,0-1,1 1,-1 0,0-1,1 1,-1-1,1 1,34 24,-23-17,-5-4,0 0,0 1,0 0,-1 0,0 0,0 1,0 0,-1 0,0 0,0 1,-1 0,1 0,-1 0,-1 0,0 1,0 0,0-1,-1 1,1 2,-4 249,1 283,1-524,0 0,1 1,1-1,0 0,1 0,1-1,1 1,1-1,0 0,1-1,1 0,1 0,3 4,59 58,-52-40,-17-19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3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1,'-42'81,"3"2,4 1,-17 65,12-34,-56 137,83-232,24-61,73-173,88-205,-162 394,-12 30,-5 20,2-13,0 0,2 0,-1 1,2-1,-1 1,2-1,0 1,0 0,1 0,1-1,0 1,1 0,0-1,3 9,87 178,-90-192,0 0,0 0,0-1,1 1,0 0,1-1,-1 0,1 0,0 0,1 0,-1 0,1-1,0 0,0 0,1 0,0-1,0 0,0 0,0 0,0-1,1 0,0 0,-1 0,1-1,0 0,6 0,-6-5,0-1,-1-1,1 1,-1-1,0 0,0-1,0 1,0-1,-1 0,0-1,-1 1,1-1,-1 0,-1 0,1 0,-1-1,0 1,-1-1,4-5,10-25,-2-1,-2 0,-2-1,-1 0,-2-1,-2 0,-2 0,-1 0,-4-28,-11 1,1 79,8 3</inkml:trace>
  <inkml:trace contextRef="#ctx0" brushRef="#br0" timeOffset="337.474">995 368,'-8'17,"1"0,1 0,1 1,0 0,2 0,0 0,0 1,2-1,0 1,2 0,0-1,2 8,-3-24,0 0,1 0,-1 0,1 0,0 0,0-1,-1 1,1 0,0 0,1-1,-1 1,0-1,0 1,1-1,-1 0,1 1,-1-1,1 0,-1 0,1 0,0 0,0 0,-1 0,1-1,0 1,0-1,0 1,0-1,0 0,0 1,0-1,0 0,-1 0,1-1,0 1,0 0,0-1,0 1,1-1,63-46,-58 35,-1 0,0 0,0-1,-2 0,1 0,-2-1,0 1,0-1,-1 0,0-8,-2 16,0-1,0 1,-1-1,0 1,0-1,-1 1,0-1,0 1,0-1,-1 1,0 0,0 0,-1 0,1 0,-1 0,-1 0,1 1,-1 0,0-1,0 1,0 1,-1-1,-5-4,-54-10,41 17</inkml:trace>
  <inkml:trace contextRef="#ctx0" brushRef="#br0" timeOffset="836.348">1277 424,'-1'10,"1"0,0-1,0 1,1 0,0 0,0-1,1 1,0-1,1 1,0-1,1 0,0 0,0 0,1-1,0 1,0-1,7 7,-7-14,1 0,-1 0,0-1,0 1,1-1,-1 0,0-1,0 0,1 1,-1-1,0-1,0 1,0-1,0 0,0 0,-1-1,1 1,-1-1,1 0,-1 0,0-1,0 1,0-1,-1 0,1 0,-1 0,0 0,2-4,-5 7,116-119,-115 119,-1 0,1 1,0-1,0 1,-1-1,1 1,0 0,0-1,0 1,0 0,0-1,-1 1,1 0,0 0,0 0,0 0,0 0,0 0,0 0,0 0,0 0,0 0,-1 0,1 1,0-1,0 0,0 1,0-1,0 1,-1-1,1 1,0-1,0 1,-1-1,1 1,-1 0,1-1,0 1,-1 0,1 0,-1-1,1 1,-1 0,0 0,1 0,-1 0,0-1,0 1,1 0,-1 0,0 0,0 0,0 0,0 1,4 58,-4-54,24 96,-23-99,0-1,0 0,0 1,1-1,-1 0,1 0,0 0,-1 0,1 0,0 0,0 0,0-1,1 1,-1-1,0 1,1-1,-1 0,1 0,-1 0,1 0,-1 0,1-1,-1 1,1-1,0 0,-1 0,1 0,0 0,-1 0,1 0,0-1,-1 0,1 1,0-1,-1 0,1 0,0-1,14-7,0-2,-2 0,1 0,-1-1,-1-1,0-1,-1 0,-1-1,0 0,-1-1,0 0,-1 0,-1-1,-1-1,5-14,-1-20,-14 34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0,'22'59,"-20"-40,-1 0,-1 0,-1 0,-1 0,0-1,-1 1,-3 5,-2 21,-52 262,60-304,-1 0,1 0,-1 0,1 0,0 0,0 0,0 0,1 0,-1 0,1 0,0-1,-1 1,1 0,1 0,-1 0,0-1,0 1,1-1,0 1,-1-1,1 1,0-1,0 0,1 0,-1 0,0 0,1-1,-1 1,1 0,-1-1,1 0,0 1,-1-1,1 0,0-1,0 1,1 0,167-2,-29-23,-118 20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1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54,'0'-5,"5"-1,6 0,7 1,4 2,4 1,1 1,2 0,1 1,-1 0,0 1,0-1,0 0,-1-5,1-1,-1 0,-9 1,-8 1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43,'28'0,"20"-5,6-1,-6-5,-6 0,-11 1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0,'-11'226,"-58"58,68-278,-2 5,1 1,1-1,0 1,0-1,1 1,1-1,0 0,0 1,1-1,1 3,0-11,0-1,0 0,0-1,0 1,1 0,-1-1,0 0,1 0,-1 0,1 0,-1 0,1-1,-1 1,1-1,-1 0,1 0,0-1,-1 1,1-1,-1 1,1-1,-1 0,0-1,1 1,-1 0,0-1,0 0,0 0,0 0,0 0,2-2,4 0,113-50,-104 46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43,'-2'-3,"0"0,0 0,0 0,0 1,0-1,-1 1,1-1,-1 1,0 0,1 0,-1 0,0 0,0 1,0-1,-1 1,1-1,0 1,0 0,-1 1,1-1,-1 0,1 1,-1 0,1 0,0 0,-1 0,1 1,-1-1,1 1,0 0,-1 0,1 0,0 0,0 1,-1-1,1 1,0 0,-4 1,-1 1,1 0,0 0,-1 1,2 0,-1 0,1 1,0-1,0 1,0 1,1-1,0 1,0 0,1 0,0 1,3-6,1-1,-1 1,1 0,-1-1,1 1,0 0,0 0,0-1,0 1,0 0,1 0,-1-1,0 1,1 0,-1-1,1 1,0 0,-1-1,1 1,0-1,0 1,0-1,0 0,0 1,0-1,1 0,-1 0,0 1,1-1,-1 0,0 0,1-1,0 1,-1 0,1 0,-1-1,1 1,0-1,-1 0,1 1,0-1,0 0,-1 0,1 0,0 0,0 0,-1 0,3-1,29 11,-32-7,0-1,-1 0,1 1,-1-1,1 0,-1 1,0-1,0 1,0-1,0 1,0-1,-1 1,1-1,-1 0,1 1,-1-1,0 0,0 1,0-1,0 0,-1 0,1 0,-1 0,1 0,-1 0,1 0,-1-1,0 1,-1 0,2-1,-36 38,31-34,0 0,1 0,-1 1,1 0,0 0,1 0,-1 1,1-1,0 1,1 0,0 0,-2 7,4-12,1 0,0 0,0 0,0-1,0 1,1 0,-1 0,0 0,1 0,-1 0,1-1,0 1,-1 0,1 0,0-1,0 1,0-1,1 1,-1-1,0 1,0-1,1 0,-1 1,1-1,-1 0,1 0,0 0,-1 0,1 0,0-1,0 1,-1 0,1-1,0 0,0 1,0-1,0 0,0 0,0 0,-1 0,2 0,81-8,-25-15,-34 13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83,'-10'9,"2"1,-1 0,1 0,1 0,0 1,0 0,1 0,0 1,1 0,1 0,0 0,0 0,1 1,1 0,0-1,1 1,0 2,2-13,-1 1,1 0,0-1,0 1,0-1,0 1,1-1,-1 1,1-1,-1 0,1 0,0 1,0-1,0-1,0 1,0 0,0 0,1-1,-1 1,1-1,-1 0,1 0,-1 0,1 0,-1 0,1 0,0-1,0 1,-1-1,1 0,0 0,0 0,0 0,1-1,93-26,-84 20,-1 1,0-2,0 0,0 0,-1-1,-1-1,0 1,0-2,-1 1,0-2,0 1,-2-1,1 0,-1-1,-1 1,-1-1,0-1,2-5,-8 14,1 0,-1 0,0 0,-1 0,1 0,-1 0,0 0,0 0,0 1,-1-1,1 1,-1 0,-1 0,1 0,0 0,-1 0,0 1,0 0,0-1,0 1,0 1,-1-1,1 1,-1 0,1 0,-1 0,0 0,0 1,0 0,0 0,0 0,0 1,0-1,-1 1,1 1,-3-1,-9 5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0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1,'22'135,"-15"334,-8-294,0-172,0 0,0 0,0 0,1 1,0-1,-1 0,1 0,0 0,1 0,-1 0,0 0,1 0,0 1,0-1,0 0,0-1,0 1,0 0,1 0,0 0,-1-1,1 1,0-1,0 1,0-1,1 0,-1 0,0 0,1 0,0 0,-1-1,1 1,0-1,0 0,0 1,0-1,0 0,0-1,1 1,8-3,-1-1,1-1,-1 0,0 0,0-1,0-1,-1 1,1-2,-1 1,-1-2,2 0,40-27,-36 26,0 0,0 1,0 0,1 1,0 1,1 0,-1 2,1 0,0 0,0 2,0 0,0 1,13 1,-27 0,0 1,0-1,0 1,-1 0,1 0,0 0,-1 0,1 0,-1 1,1-1,-1 1,1-1,-1 1,0 0,0 0,0 0,0 0,-1 1,1-1,0 0,-1 1,1-1,-1 1,0-1,0 1,0 0,0 0,-1-1,1 1,-1 0,0 0,1 0,-1 0,0-1,-1 1,1 0,0 0,-2 2,1 2,-1 1,0 0,-1-1,0 1,0-1,0 0,-1 0,0 0,-1-1,1 1,-1-1,0 0,-5 4,-2 0,1-1,-1 0,-1 0,1-1,-1-1,-1 0,1-1,-1-1,-1 0,1 0,0-2,-1 0,0 0,0-1,0-1,0-1,0 0,0-1,0 0,1-2,-1 1,-13-6,21 7,1-1,0-1,0 1,0-1,0 0,1-1,-1 1,1-1,0 0,0 0,0-1,1 1,-1-1,1 0,0-1,1 1,-1-1,1 1,0-1,0 0,1 0,0 0,0-1,0 1,1 0,0-1,0 1,0-6,5-6</inkml:trace>
  <inkml:trace contextRef="#ctx0" brushRef="#br0" timeOffset="386.373">650 820,'12'-3,"25"-4,1-3,-1 0,-1-3,0-1,-1-1,0-2,-2-2,15-10,-45 27,0 1,0-1,0 0,0 0,0 0,0 0,-1 0,1-1,-1 1,1-1,-1 0,0 0,0 0,-1 0,1 0,0 0,-1 0,0 0,0-1,0 1,0 0,0-1,-1 1,0-1,1 1,-1-1,0 1,-1-1,1 1,-1-1,1 1,-1-1,0 1,-1 0,1 0,0-1,-1 1,0 0,1 0,-1 0,0 1,-1-1,-1-1,-1 1,0 0,0 1,0-1,0 1,-1 1,1-1,-1 1,0 0,1 0,-1 0,0 1,0 0,1 0,-1 1,0-1,1 1,-1 1,0-1,1 1,0 0,-1 0,1 0,0 1,0 0,0 0,-3 2,-5 4,1 1,0 0,0 0,1 2,0-1,1 1,0 1,1 0,-1 3,7-12,-1 0,0 1,0 0,0 0,0 0,1 0,0 0,0 1,0-1,1 1,0 0,0 0,0 0,1 0,-1 0,2 0,-1 1,1-1,0 0,0 0,0 1,1-1,0 0,1 0,-1 0,1 0,0 0,1 0,-1-1,1 1,0-1,3 4,4-3,0 0,1-1,0 0,0 0,0-1,1 0,0-1,-1-1,1 0,0 0,0-1,0-1,0 0,0-1,0 0,0 0,0-2,0 1,-1-1,1-1,-1 0,0-1,7-4,6-1,-2 1</inkml:trace>
  <inkml:trace contextRef="#ctx0" brushRef="#br0" timeOffset="735.501">1185 877,'35'-15,"-1"0,0-2,-1-2,-1-1,-1-1,9-10,-37 30,0-1,0 0,-1 1,1-1,-1 0,1 0,-1 0,0 0,0-1,0 1,0 0,0-1,0 0,-1 1,1-1,-1 0,0 0,0 0,0 0,0 0,0 0,-1 0,0 0,1 0,-1 0,0 0,0-1,-1 1,1 0,-1 0,1 0,-1 0,0 0,0 0,0 0,-1 1,1-1,-1 0,1 0,-1 1,0-1,0 1,0 0,-2-2,-5 1,0 0,-1 1,0-1,1 2,-1 0,0 0,0 0,0 1,0 1,0 0,1 0,-1 1,0 0,1 1,-1 0,1 0,0 1,0 0,0 1,1 0,-1 0,1 1,0 0,1 0,0 1,-4 4,-3 3,-52 70,65-81,-1 0,1 0,0 0,0 0,0 0,0 0,1 0,-1 1,1-1,0 0,0 0,0 1,0-1,0 0,1 0,0 1,-1-1,1 0,0 0,1 0,-1 0,1 0,-1 0,1 0,0-1,0 1,0 0,0-1,0 0,1 1,7 5,0-1,0 0,0 0,1-1,0-1,0 0,0 0,1-1,0 0,0-1,0-1,0 0,0 0,0-1,0-1,1 0,-1-1,0 0,0-1,11-2,3-3</inkml:trace>
  <inkml:trace contextRef="#ctx0" brushRef="#br0" timeOffset="1174.926">1552 904,'234'-276,"-207"254,-26 22,-1 0,1-1,-1 1,0 0,1 0,-1-1,1 1,-1 0,1 0,-1 0,1 0,-1 0,1 0,-1 0,1 0,-1 0,1 0,-1 0,1 0,-1 0,1 1,-1-1,1 0,-1 0,1 1,-1-1,1 0,-1 0,0 1,1-1,-1 0,0 1,1-1,-1 0,0 1,1-1,-1 1,0-1,0 1,1-1,-1 1,0-1,0 1,0-1,0 1,0-1,1 1,-1-1,0 1,0-1,0 1,-1-1,1 1,0-1,0 1,0-1,0 1,0-1,-1 1,1-1,0 0,0 1,-37 120,36-118,0 0,1 0,-1 1,1-1,0 0,0 1,0-1,0 1,1-1,-1 0,1 0,0 1,0-1,0 0,0 0,1 0,-1 0,1 0,0 0,0 0,0-1,0 1,0-1,1 1,-1-1,1 0,-1 0,1 0,0 0,0-1,0 1,0-1,0 1,0-1,4 1,2 0,0 1,0-1,0-1,0 0,0 0,0-1,1 0,-1-1,0 1,0-2,0 1,7-3,-1-2,0 0,0 0,0-1,-1-1,-1-1,1 0,-1 0,-1-1,0-1,0 0,-1-1,-1 0,0-1,0 0,-2 0,1-1,-2 0,0-1,0 1,-1-2,-1 1,-1 0,0-1,-1 0,-1 0,0-10,0 2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1,'10'28,"7"16,7 3,3-5,-3-5,0-9,-5-10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28,'39'0,"21"-5,6-1,-3 0,-8 1,-9 2,-11 1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1,'-10'38,"-3"28,1 6,7-3,4-9,8-15,7-15,1-8,-2-7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1,'-3'14,"-6"13,2 1,1 1,1-1,2 1,1 0,1 0,1 0,2 9,-2-34,0-1,0 1,1-1,-1 1,1-1,0 0,0 1,0-1,0 0,1 0,-1 0,1 0,0 0,0 0,0 0,0 0,0-1,1 1,-1-1,1 0,-1 0,1 1,0-2,0 1,0 0,0-1,0 1,0-1,1 0,-1 0,0 0,1-1,-1 1,1-1,-1 1,1-1,-1 0,0-1,1 1,-1-1,1 1,-1-1,0 0,1 0,2-2,11-8,1-1,-2-1,1-1,-2 0,0-1,-1-1,0 0,-1-1,-1-1,-1 1,0-2,-1 0,1-7,35-53,-24 54,-22 26,0-1,-1 1,1-1,0 0,0 1,0-1,0 1,0-1,0 0,0 1,0-1,0 1,0-1,0 0,0 1,1-1,-1 1,0-1,0 0,0 1,0-1,1 0,-1 1,0-1,0 0,1 1,-1-1,0 0,1 1,-1-1,0 0,1 0,-1 0,0 1,1-1,-1 0,0 0,1 0,-1 0,1 0,-1 1,0-1,1 0,-1 0,1 0,-1 0,0 0,1 0,-1-1,1 1,-1 0,0 0,1 0,-1 0,1 0,-1 0,0-1,1 1,-1 0,0 0,1-1,-1 1,0 0,1 0,-1-1,0 1,0 0,1-1,-1 1,-36 134,20-90,-4 16,3 1,3 0,3 1,2 0,2 1,4 0,2 4,3-34,-8 66,6-98,-1 0,0 0,1-1,-1 1,0 0,0-1,0 1,0-1,1 1,-1-1,0 1,0-1,0 1,0-1,0 0,0 0,0 1,0-1,0 0,0 0,0 0,0 0,0 0,0 0,0-1,0 1,0 0,0 0,0-1,0 1,0-1,0 1,0-1,0 1,0-1,1 1,-1-1,0 0,0 1,1-1,-1 0,0 0,1 0,-1 0,1 1,-1-1,1 0,0 0,-1 0,1 0,0 0,-1 0,1 0,0 0,0 0,0 0,0 0,0 0,0 0,0 0,0 0,1 0,-5-18,1 0,0 0,2 0,0-1,1 1,1 0,1 0,1 0,0 0,2 0,0 1,1 0,0 0,2 0,0 1,1 0,9-12,-2 4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0,'255'28,"-225"-27,-1-1,0-1,0-2,0-1,22-5,-22 5,-23 8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1,'38'0,"22"0,7 0,-5 0,-7 0,-9 0,-6 0,-12 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0,'0'27,"1"19,-2 0,-2 0,-1 0,-3-1,-7 23,-34 102,46-166,1-1,-1 1,1 0,0-1,0 1,1 0,-1 0,1 0,0 0,0-1,0 1,0 0,1 0,-1 0,1 0,0-1,0 1,0 0,1-1,-1 1,1-1,0 1,0-1,0 0,1 0,-1 0,1 0,0 0,-1-1,1 1,0-1,1 1,-1-1,0 0,1-1,1 2,5 0,1-1,-1 0,1-1,0 0,-1-1,1 0,0 0,-1-1,1-1,-1 0,1 0,4-2,10-3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1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63,'-1'0,"-3"5,1 1,-1-1,1 1,0 0,0 0,1 0,0 0,0 0,0 1,1-1,0 1,0-1,0 1,1-1,0 1,0-1,1 1,0-1,0 1,1-1,-1 1,1-1,2 3,-2-7,1 0,-1 0,1 0,-1-1,1 1,0-1,0 0,-1 1,1-1,0-1,0 1,0 0,0-1,0 0,0 1,0-1,0 0,0-1,0 1,0 0,0-1,0 0,0 0,0 0,0 0,0 0,2-1,72-46,-15-17,-60 62,0 1,0-1,0 1,-1-1,0 1,1-1,-1 0,0 0,0 0,0 1,-1-1,1 0,-1 0,1 0,-1 0,0 0,0 0,-1 0,1 0,0 0,-1 0,0 0,0 0,0 0,0 0,0 1,0-1,-2-1,-2 0,0 1,-1 0,0 0,1 0,-1 1,0-1,0 1,-1 1,1-1,0 1,0 0,-1 1,1 0,-1 0,1 0,0 0,-1 1,1 0,0 1,0-1,-1 1,1 0,-3 2,-49 20,33-14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3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82,'0'-3,"1"0,-1 1,0-1,0 0,0 0,0 0,0 0,-1 0,1 0,-1 0,0 1,0-1,0 0,0 1,0-1,0 0,-1 1,1-1,-1 1,0 0,0 0,0 0,0-1,0 2,0-1,-1 0,1 0,0 1,-1-1,0 1,1 0,-1 0,0 0,1 0,-1 0,0 1,0-1,0 1,0 0,0 0,1 0,-1 0,0 0,-1 1,-7 1,-1 0,1 1,0 1,0 0,0 0,0 1,1 0,0 1,0 1,1-1,-1 1,0 2,6-6,1 0,0 0,0 0,0 0,0 1,1-1,-1 1,1-1,0 1,0 0,0 0,1 0,-1 0,1 0,0 0,0 1,0-1,1 0,0 0,-1 1,1-1,1 0,-1 1,1-1,0 0,0 0,0 1,0-1,1 0,-1 0,1 0,0-1,2 4,7 6,-1-1,1-1,1 0,0 0,1-1,0 0,0-1,1-1,10 5,46 32,-63-41,0 1,-1-1,1 2,-1-1,-1 1,1-1,-1 2,0-1,0 0,-1 1,0 0,0 0,-1 0,1 1,-2-1,1 1,-1 0,0 0,-1 0,0 0,0 0,0 0,-1 0,-1 0,1 0,-1 0,0 0,-1 0,0-1,-1 1,1 0,-1-1,-3 6,0-6,-1 0,1 0,-2-1,1 0,-1 0,1 0,-2-1,1 0,0-1,-1 0,0 0,0-1,0 0,0 0,-1-1,1 0,-1-1,1 0,-1-1,0 0,1 0,-1-1,1 0,-1-1,1 0,0-1,-9-3,15 5,1 0,-1-1,1 1,-1-1,1 0,0 1,0-1,0 0,0 0,0-1,0 1,1 0,-1-1,1 1,0-1,-1 1,1-1,0 0,0 1,1-1,-1 0,1 0,-1 0,1 0,0 1,0-1,0 0,0 0,1 0,-1 0,1 1,0-1,0 0,0 0,1-1,51-90,-38 76,0 1,2 0,-1 1,2 1,0 0,1 2,6-3,-5 5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1 226,'19'4,"16"3,7-1,1-1,-2-6,-3-3,-4-2,-2 2,-2 0,-6-3,-7 0</inkml:trace>
  <inkml:trace contextRef="#ctx0" brushRef="#br0" timeOffset="247.62">226 0,'-10'39,"-2"26,-1 8,4-5,2-8,2-10,3-8,6-12,2-6,1-2,-1-5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30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265 4,'-55'120,"13"205,26-253,-2 0,-3-1,-4-1,-2-2,-5 4,10-21,16-30</inkml:trace>
  <inkml:trace contextRef="#ctx0" brushRef="#br0" timeOffset="6100.005">990 52,'0'-3,"-1"0,0 1,1-1,-1 1,0-1,-1 1,1-1,0 1,-1 0,1 0,-1 0,0 0,0 0,0 0,0 0,0 0,0 1,0-1,0 1,-1 0,1-1,-1 1,1 0,-1 1,1-1,-1 0,0 1,1-1,-1 1,0 0,1 0,-1 0,-2 0,-95 5,83 0,0 0,0 1,1 1,0 0,0 2,1-1,0 2,0 0,1 1,-3 3,11-9,1-1,-1 1,1 1,0-1,0 1,0 0,1 0,0 0,0 1,0-1,1 1,0 0,1 0,-1 0,1 1,1-1,-1 0,1 1,1-1,-1 1,1-1,0 1,1-1,0 1,0-1,2 0,1 0,0 0,0-1,0 0,1 0,0 0,0 0,0-1,1 0,0 0,0 0,0-1,0 0,1 0,0 0,-1-1,1 0,1-1,-1 1,0-1,1-1,-1 1,1-1,-1-1,1 1,-1-1,1-1,0 1,-1-1,1-1,-1 1,0-1,1-1,-1 1,0-1,0 0,-1-1,1 0,-1 0,1 0,-1-1,-1 1,1-2,1 0,21-17,0-1,-2-1,0-1,-2-1,-1-2,-1 0,-2-1,13-26,-22 47,-20 55,3-17,-23 231,-35 144,64-385,2-5</inkml:trace>
  <inkml:trace contextRef="#ctx0" brushRef="#br0" timeOffset="6739.954">1378 729,'0'4,"0"6,0 5,0-1</inkml:trace>
  <inkml:trace contextRef="#ctx0" brushRef="#br0" timeOffset="7359.929">2054 100,'-2'-2,"0"0,0 0,0 0,0 1,-1-1,1 1,0 0,-1 0,1 0,-1 0,0 0,1 0,-1 1,0-1,1 1,-1 0,0 0,1 0,-1 0,0 0,0 0,1 1,-1-1,0 1,1 0,-1 0,1 0,-1 0,1 1,-1-1,-150 87,150-85,0 0,1 0,-1 1,1-1,0 0,0 1,0-1,0 1,0 0,1 0,0 0,0-1,0 1,0 0,1 0,-1 0,1 1,0-1,0 0,1 0,-1 0,1 0,0 0,0 0,0-1,1 1,-1 0,1 0,0-1,0 1,0-1,0 0,1 1,0-1,-1 0,1 0,0-1,0 1,1-1,-1 1,0-1,1 0,-1 0,1-1,0 1,0-1,0 1,-1-1,1-1,0 1,0 0,0-1,1 0,80 31,-59-24,0 2,-1 1,0 1,-1 1,0 1,-1 1,11 9,-30-19,-1 0,1 0,-1 0,0 0,0 1,-1-1,1 1,-1 0,0 0,0 0,-1 0,1 0,-1 0,0 0,0 0,-1 1,0-1,0 0,0 1,0-1,-1 0,0 0,0 1,-1-1,1 0,-1 0,0 0,0-1,-1 1,1 0,-1-1,0 1,0-1,-1 0,1 0,-1-1,0 1,0-1,0 1,-1-1,1 0,-1-1,0 1,1-1,-1 0,-5 1,-247 100,225-94,32-9,-6 3,0-1,0 0,0 0,0-1,0 0,0 0,0 0,-1-1,1 0,0 0,0 0,0-1,-1 0,1 0,0-1,-3-1,-4-6</inkml:trace>
  <inkml:trace contextRef="#ctx0" brushRef="#br0" timeOffset="7859.92">1982 125,'8'-5,"1"1,-1 0,1 1,-1-1,1 2,0-1,0 2,0-1,1 1,-1 0,0 1,0 0,1 0,-1 1,2 1,13-2,-12 0,73 2,0-4,0-4,0-3,17-7,-74 9,-4 3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8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1,'11'178,"2"-53,-6 2,-8 116,-1-88,3 9,-2-163,1 0,0 1,0-1,0 0,-1 0,1 0,0 0,1 0,-1 0,0 0,0 0,0 0,1 0,-1 0,0 0,1 0,-1 0,1 0,-1 0,1 0,0 0,-1 0,1-1,0 1,-1 0,1 0,0-1,0 1,0 0,0-1,0 1,0-1,0 1,0-1,0 0,0 1,0-1,0 0,0 0,0 0,0 0,0 0,0 0,0 0,0 0,0 0,0 0,1 0,-1-1,0 1,0 0,0-1,0 1,-1-1,1 1,0-1,0 0,0 1,0-1,0 0,-1 0,1 1,0-1,0-1,152-204,-128 178,1 0,1 2,1 1,2 2,22-14,-50 35,1-1,-1 1,1 1,-1-1,1 0,0 1,0-1,-1 1,1 0,0 0,0 0,1 0,-1 1,0-1,0 1,0 0,0-1,0 2,1-1,-1 0,0 1,0-1,0 1,0 0,0 0,0 0,0 0,0 1,0-1,-1 1,1 0,0-1,-1 1,0 1,1-1,-1 0,0 0,0 1,0-1,0 1,-1 0,1 0,-1-1,0 1,1 0,-1 0,0 3,0 6,-1 0,0-1,-1 1,0 0,-1 0,0-1,-1 1,-1-1,1 0,-2 0,0 0,0 0,-2 1,-21 59,27-70,0 0,1 0,-1 0,1 0,-1 0,1 0,-1 1,1-1,0 0,0 0,0 0,0 0,0 1,0-1,0 0,0 0,0 0,0 1,0-1,1 0,-1 0,1 0,-1 0,1 0,-1 0,1 0,-1 0,1 0,0 0,0 0,-1 0,1 0,0 0,0-1,0 1,0 0,0-1,0 1,0-1,0 1,0-1,1 1,-1-1,0 0,0 1,0-1,0 0,1 0,-1 0,0 0,0 0,0 0,0 0,1-1,-1 1,0 0,0-1,0 1,0 0,0-1,0 0,0 1,0-1,0 0,0 1,0-1,0 0,0 0,21-14,0-1</inkml:trace>
  <inkml:trace contextRef="#ctx0" brushRef="#br0" timeOffset="802.026">988 622,'-11'6,"-6"1,0 2,1 0,0 1,0 0,1 2,1-1,0 2,0 0,1 1,1 0,0 1,1 0,1 1,-1 2,10-16,0 0,0 0,0 1,0-1,1 0,-1 0,1 1,-1-1,1 0,0 1,0-1,0 0,0 1,0-1,0 0,1 1,-1-1,1 0,0 0,0 1,0-1,0 0,0 0,0 0,0 0,1 0,-1 0,1-1,-1 1,1 0,0-1,-1 1,1-1,0 1,0-1,0 0,0 0,1 0,-1 0,0 0,0-1,0 1,1-1,-1 1,0-1,1 0,-1 0,0 0,1 0,-1 0,0-1,1 1,-1-1,0 1,1-1,0 0,16-9,-1-1,0-1,0 0,-1-2,-1 0,0 0,-1-2,-1 0,0 0,8-14,-12 17,38-45,-48 57,1 1,-1-1,1 1,-1-1,1 0,-1 1,1-1,-1 1,1-1,-1 1,1 0,0-1,-1 1,1 0,0-1,-1 1,1 0,0 0,-1-1,1 1,0 0,-1 0,1 0,0 0,0 0,-1 0,1 0,0 0,0 0,-1 1,1-1,0 0,-1 0,1 1,0-1,-1 0,1 1,0-1,-1 1,1-1,-1 0,1 1,-1 0,1-1,-1 1,1-1,-1 1,0-1,1 1,-1 0,0-1,1 1,-1 0,0 0,0-1,17 50,-13-36,3 11,-3-12,-1-1,1 1,1 0,1-1,0 0,0 0,1-1,0 1,1-1,3 2,-10-12,0 0,1 0,-1 0,1-1,-1 1,1 0,-1-1,1 1,-1-1,1 1,-1-1,1 0,0 0,-1 0,1 0,-1 0,1 0,0 0,-1 0,1-1,0 1,-1 0,1-1,-1 0,1 1,-1-1,0 0,1 0,-1 0,1 0,-1 0,0 0,0 0,0 0,0 0,0 0,1-2,34-52,-13 0,-17 37,1 1,1-1,0 1,2 1,0 0,0 0,3-1,-12 16,-1 0,1 0,0 0,-1 0,1 0,0 0,0 1,0-1,-1 0,1 1,0-1,0 0,0 1,0-1,0 1,0-1,1 1,-1 0,0 0,0-1,0 1,0 0,0 0,0 0,0 0,1 0,-1 0,0 0,0 1,0-1,0 0,0 1,0-1,0 1,0-1,0 1,0-1,0 1,0 0,0-1,0 1,0 0,-1 0,1 0,0-1,0 1,-1 0,1 0,-1 0,1 0,-1 1,22 58,-20-54,41 146,-43-150,1 0,-1-1,1 1,-1 0,1 0,0-1,0 1,-1-1,1 1,0-1,1 1,-1-1,0 1,0-1,1 0,-1 0,0 0,1 1,-1-1,1-1,0 1,-1 0,1 0,0-1,-1 1,1-1,0 1,0-1,-1 0,1 1,0-1,0 0,0 0,-1-1,1 1,0 0,0 0,0-1,-1 1,1-1,0 0,-1 0,1 1,0-1,-1 0,1 0,-1 0,0-1,1 1,-1 0,0 0,0-1,1 1,-1-1,0 1,-1-1,2 0,121-198,-115 188</inkml:trace>
  <inkml:trace contextRef="#ctx0" brushRef="#br0" timeOffset="1132.359">1919 791,'45'-26,"-2"-2,-1-1,-1-3,21-21,-16-16,-45 67,0 0,0 0,-1 1,1-1,-1 0,1 0,-1 0,0 0,1 0,-1 0,0 0,0 0,-1 0,1 0,0 0,-1 0,1 0,-1 1,1-1,-1 0,0 0,0 0,0 1,0-1,0 1,0-1,-1 0,1 1,0 0,-1-1,1 1,-1 0,0 0,1 0,-1 0,0 0,1 0,-1 0,-2 0,-2 1,-1-1,1 2,0-1,-1 1,1 0,0 0,-1 0,1 1,0 0,0 0,0 1,1-1,-1 1,1 1,-1-1,1 1,-3 3,6-6,-9 7,0 0,0 1,1 0,0 1,0 1,1-1,1 1,0 1,0-1,1 2,1-1,0 1,0-1,2 1,-2 5,6-13,-1 0,1 0,0 0,0 0,0 0,1 0,0 0,0 0,0 0,1-1,-1 1,1 0,0-1,1 1,-1-1,1 0,0 1,0-1,0-1,0 1,1 0,0-1,-1 0,3 2,105 61,-25-45,-61-19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1,'-7'26,"1"0,0 0,2 1,2 0,0 0,1 0,2 0,1 0,1 2,-2-26,-1 1,0-1,1 0,0 0,-1 0,1 0,0 0,1-1,-1 1,0 0,1 0,0-1,0 1,-1-1,1 1,1-1,-1 0,0 0,0 0,1 0,0 0,-1 0,1-1,0 1,-1-1,1 0,0 0,0 0,0 0,0-1,0 1,0-1,1 1,-1-1,0 0,0 0,0-1,0 1,0-1,0 1,0-1,0 0,0 0,2-1,8-4,0-1,0 0,-1-1,0-1,0 0,-1 0,0-1,-1 0,0-1,-1 0,1-2,92-152,-88 145,-7 28,-6 42,-1-41,-19 358,11-285,7-47,-3 0,0 0,-3 0,-1 0,-11 31,18-63,1-1,-1 1,0-1,0 0,0 1,-1-1,1 0,-1 1,1-1,-1 0,0 0,1 0,-1-1,0 1,0 0,0-1,-1 1,1-1,0 0,0 1,-1-1,1 0,-1-1,1 1,-1 0,1-1,-1 1,0-1,1 0,-1 0,1 0,-1 0,0 0,1-1,-1 1,1-1,-1 0,1 1,-1-1,1 0,-1-1,1 1,0 0,0-1,-1 1,1-1,0 0,1 1,-1-1,0 0,0 0,1 0,-1-1,1 1,0 0,0-1,0 1,0 0,0-1,0-1,-3-6,1-1,0 0,1-1,0 1,1 0,0-1,0 1,2 0,-1-1,1 1,1 0,0-1,1 1,0 0,1 1,0-1,0 0,1 1,1 0,-1 0,2 1,-1 0,4-4,122-122,-105 117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1,-4 0,-2 1,-6-4,-12-2,-9 0</inkml:trace>
  <inkml:trace contextRef="#ctx0" brushRef="#br0" timeOffset="243.003">170 1,'5'29,"1"23,0 9,-1-3,-2-5,-1-7,0-7,-2-10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1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1 380,'23'0,"0"0,0-2,0 0,0-2,-1 0,0-2,1 0,4-4,-3 1,-1-1,-1-1,0-1,0-2,-1 0,-1-1,0 0,-1-2,-1-1,-1 0,2-4,121-130,-140 151,0 0,1 0,0 0,-1 0,1 0,0 0,-1 0,1 0,0 0,0 0,0 0,0 1,0-1,0 0,0 1,0-1,0 0,0 1,0-1,0 1,0 0,0-1,1 1,-1 0,0 0,0 0,0 0,1 0,-1 0,0 0,0 0,0 0,1 1,-1-1,0 0,0 1,0-1,0 1,0-1,0 1,0 0,0-1,0 1,0 0,0 0,0-1,0 1,0 0,-1 0,1 0,0 0,-1 0,1 1,2 15,-1 0,-1 0,0 0,-1 0,-1 1,0-1,-2 0,0 0,-1 0,-4 11,-3 24,10-39,0 0,-2 0,1 0,-1 0,-1 0,0-1,-1 0,0 0,-1 0,-1 0,1-1,-2 0,0-1,0 1,-1-1,0-1,0 0,-1 0,0-1,-1 0,0-1,0 0,-1-1,0 0,0-1,0 0,-1-1,-2 0,-59-3,72-1,1-1,-1 1,0-1,0 1,0-1,1 0,-1 0,0 1,1-1,-1 0,1-1,-1 1,1 0,0 0,-1-1,1 1,0 0,0-1,0 0,0 1,0-1,0 1,0-1,1 0,-1 0,0 1,1-1,0 0,-1 0,1 0,0 0,0 0,0 1,0-1,0 0,1 0,-1-1,8-22,3 1</inkml:trace>
  <inkml:trace contextRef="#ctx0" brushRef="#br0" timeOffset="293.734">904 182,'-3'12,"-1"1,2 1,0-1,0 0,1 1,1-1,0 1,1-1,1 0,0 1,0-1,2 0,-1 0,2 0,0-1,0 1,1-1,1 0,-5-9,1 0,0 0,-1 0,1-1,0 1,0-1,0 0,1 0,-1 0,1 0,-1-1,1 0,-1 1,1-1,0 0,-1-1,1 1,0-1,0 1,0-1,-1 0,1 0,0-1,0 1,0-1,-1 0,1 0,0 0,-1-1,1 1,-1-1,1 0,-1 0,0 0,104-85,-100 82,-1 1,0-1,-1 0,1-1,-1 1,0-1,0 0,-1-1,0 1,0-1,0 1,-1-1,0 0,0-1,-1 1,0 0,0-1,-1 1,0-1,0 0,-1 1,0-1,0 0,-1 1,0-1,0 1,-1-1,0 1,0-1,0 1,-1 0,0 0,-5-6,2 6,0 0,-1 0,0 0,0 1,-1 0,1 1,-1 0,-1 0,1 0,-1 1,0 0,0 1,0 0,0 1,0 0,-1 0,1 1,-1 0,1 0,-1 1,1 1,-1-1,1 2,-1-1,-2 2,-12 4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0,'14'0,"20"0,8 0,2 0,-1 0,-4 0,-3 0,-4 0,-1 0,-3 0,0 0,0 0,-5 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9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154 113,'-31'125,"18"-88,-66 159,73-186,2 1,0-1,0 1,1 0,0-1,1 2,0-1,0 0,2 0,-1 0,2 9,-1-18,1 0,0 1,0-1,0 0,1 0,-1 1,0-1,1 0,0 0,-1-1,1 1,0 0,0 0,0-1,0 1,0-1,0 0,0 0,1 0,-1 0,0 0,1 0,-1 0,0-1,1 1,-1-1,1 0,-1 0,1 1,-1-2,1 1,2 0,79-20,10-38,-81 44</inkml:trace>
  <inkml:trace contextRef="#ctx0" brushRef="#br0" timeOffset="301.949">464 423,'-8'18,"1"0,1 1,0 0,1 0,1 0,1 0,1 1,0 11,2-29,-1 0,1 0,0 0,0 0,0 0,0 0,0 0,0 0,0 0,0-1,1 1,-1 0,1 0,0 0,-1 0,1-1,0 1,0 0,0 0,0-1,0 1,1-1,-1 1,0-1,1 0,-1 0,1 1,-1-1,1 0,0 0,-1 0,1 0,0-1,0 1,0-1,0 1,-1-1,1 1,0-1,0 0,0 0,0 0,0 0,0 0,0 0,0-1,0 1,0-1,-1 1,1-1,0 0,1 0,6-3,0-1,-1 0,1 0,-1-1,-1 0,1 0,-1 0,0-1,-1-1,1 1,-1-1,-1 0,0 0,1-1,-4 5,0 0,0 0,-1 0,1 0,-1 0,1 0,-1 0,-1 0,1 0,-1-1,1 1,-1 0,0 0,-1-1,1 1,-1 0,0 0,0 0,0-1,0 1,-1 0,0 1,0-1,0 0,0 0,0 1,-1-1,1 1,-1 0,0 0,0 0,-3-2,-40-20,23 18</inkml:trace>
  <inkml:trace contextRef="#ctx0" brushRef="#br0" timeOffset="652.29">747 1,'24'43,"8"33,-2 14,-5-4,-8-7,-11-12,-7-13,-3-10,-6-4,-5-3,-6-4,1-2,-1-1,-1-7,-2-2,-2 1,-1-5,4-3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0,'-28'35,"2"1,2 2,2 0,1 1,2 2,1 0,-7 28,19-46,1 0,1 0,1 0,1 0,1 1,1-1,1 1,4 19,-5-38,1-1,-1 1,1 0,0 0,0 0,1-1,0 1,-1 0,2-1,-1 0,0 1,1-1,0 0,0 0,0 0,0-1,1 1,-1-1,1 0,0 0,0 0,0 0,1-1,-1 0,0 0,1 0,0 0,-1-1,1 1,0-1,0 0,0-1,-1 1,1-1,0 0,0 0,0-1,0 1,0-1,0 0,-1-1,1 1,0-1,-1 0,1 0,-1 0,3-2,7-8</inkml:trace>
  <inkml:trace contextRef="#ctx0" brushRef="#br0" timeOffset="393.556">459 84,'-74'281,"22"-103,52-177,-1 0,1 1,-1-1,1 0,0 1,-1-1,1 0,0 1,0-1,0 1,0-1,0 0,1 1,-1-1,0 0,1 1,-1-1,1 0,-1 1,1-1,-1 0,1 0,0 0,0 1,0-1,-1 0,1 0,0 0,0 0,1-1,-1 1,0 0,0 0,0-1,0 1,1 0,-1-1,0 1,1-1,-1 0,0 0,1 1,-1-1,0 0,1 0,70-9,-52 5,121-13,-123 11</inkml:trace>
  <inkml:trace contextRef="#ctx0" brushRef="#br0" timeOffset="631.619">740 366,'43'0,"15"0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8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0,'-25'165,"-6"32,2-20,29-166,0 0,0 0,-2 0,1 0,-2 0,1 0,-1 0,-1-1,0 1,-5 9,-19-9,15-15</inkml:trace>
  <inkml:trace contextRef="#ctx0" brushRef="#br0" timeOffset="394.175">436 169,'-249'182,"246"-181,0 1,1-1,-1 1,1 0,-1 0,1 0,0 0,0 0,0 0,0 0,0 1,1-1,-1 1,0-1,1 1,0 0,0-1,0 1,0 0,0 0,1 0,-1 0,1 0,-1 0,1 0,0 0,1 0,-1 0,0 0,1 0,-1-1,1 1,0 0,0 0,2 2,78 25,-76-30,0 0,1 1,-1 0,0 0,1 0,-1 1,0 0,0 0,0 0,-1 0,1 1,0 0,-1 0,0 0,1 0,-1 1,-1 0,1 0,0 0,-1 0,0 0,0 1,0-1,-1 1,1 0,-1 0,0 0,0 3,3 64,-6-71,1-1,0 1,0-1,0 1,0-1,0 0,0 1,0-1,0 1,1-1,-1 1,0-1,0 1,0-1,0 0,1 1,-1-1,0 1,0-1,1 0,-1 1,0-1,1 0,-1 1,0-1,1 0,-1 0,0 1,1-1,-1 0,1 0,-1 0,0 1,1-1,-1 0,1 0,-1 0,1 0,-1 0,1 0,-1 0,0 0,1 0,-1 0,1 0,-1 0,1 0,-1 0,1-1,-1 1,0 0,1 0,-1 0,1-1,-1 1,0 0,1 0,-1-1,0 1,1 0,-1-1,10-5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2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0 198,'5'0,"6"0,6 0,5 0,4 0,2 0,1 0,0 0,1 0,-6 5,-1 1,-6-5,-4-2</inkml:trace>
  <inkml:trace contextRef="#ctx0" brushRef="#br0" timeOffset="3815.727">141 1,'-5'38,"-1"28,0 6,1-3,2-9,1-10,0-9,2-6,0-9</inkml:trace>
  <inkml:trace contextRef="#ctx0" brushRef="#br0" timeOffset="4383.732">424 85,'-2'12,"1"1,0-1,1 0,1 1,0-1,0 0,1 1,1-1,0 0,1-1,0 1,1 0,0-1,0 0,1 0,1-1,0 0,1 0,0 0,6 5,-11-13,1-1,-1 0,1 0,-1 0,1 0,0-1,-1 1,1-1,-1 0,1 0,0 0,-1 0,1-1,0 0,-1 1,1-1,-1-1,1 1,-1 0,0-1,1 0,-1 1,0-1,0-1,0 1,-1 0,3-3,66-75,-47 47,-23 81,1-43,0 1,0-1,1 0,-1 1,1-1,0 0,0-1,1 1,-1-1,1 1,0-1,1 0,-1 0,1-1,-1 1,1-1,0 0,0 0,1-1,-1 0,0 0,1 0,-1 0,1-1,0 0,-1 0,1 0,0-1,0 0,0 0,-1-1,1 1,0-1,0 0,-1-1,1 0,-1 1,1-2,-1 1,0-1,0 1,5-5,6-1,0-1,0 0,-1-2,0 1,-1-2,0 0,0-1,-2 0,0-1,0 0,-1-1,-1-1,-1 1,0-1,-1-1,5-14,-8-24,-9 30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29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0 348,'15'0,"18"0,9 0,2 0,-1 0,-4 0,-4 0,-2 0,-7 0</inkml:trace>
  <inkml:trace contextRef="#ctx0" brushRef="#br0" timeOffset="255.268">424 122,'-5'33,"-2"22,1 5,1-2,2-7,0-6,2-7,6-10,1-4,5-2,1-5</inkml:trace>
  <inkml:trace contextRef="#ctx0" brushRef="#br0" timeOffset="554.3">395 94,'17'-12,"0"0,1 2,0 0,1 1,0 1,0 1,1 0,0 2,0 0,1 1,15 0,-33 4,1 0,-1 0,0 0,1 1,-1-1,0 1,0 0,0 0,0 0,0 1,0-1,0 1,0-1,0 1,0 0,-1 0,1 0,-1 1,0-1,1 1,-1-1,0 1,-1 0,1-1,0 1,-1 0,0 0,1 0,-1 0,0 1,-1-1,1 0,0 0,-1 1,0-1,0 0,0 1,0-1,0 0,-1 0,0 1,1-1,-1 0,0 0,0 0,-1 0,1 1,-5 4,1 1,-1-1,-1 1,1-2,-1 1,-1-1,0 0,1-1,-2 1,1-2,-1 1,0-1,0-1,-1 1,1-1,-1-1,0 0,0-1,0 1,0-2,0 0,0 0,-5 0,-6 1</inkml:trace>
  <inkml:trace contextRef="#ctx0" brushRef="#br0" timeOffset="1501.282">198 178,'-5'29,"-1"19,0 6,1-1,1-5,2-6,1-5,1-9</inkml:trace>
  <inkml:trace contextRef="#ctx0" brushRef="#br0" timeOffset="2454.225">875 348,'5'0,"6"0,6 0,5 0,4 0,2 0,1 0,0 0,1 0,-1 0,0 0,0 0,-6-5,-10-1,-9 0</inkml:trace>
  <inkml:trace contextRef="#ctx0" brushRef="#br0" timeOffset="2723.135">875 545,'34'0,"15"0,5 0,-3 0,-4 0,-11-5,-11-1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3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0,'-17'245,"-6"-112,124-312,-85 158,-6 7,-1 0,2 1,0 1,0-1,1 2,1 0,0 0,0 1,1 1,0 0,4-1,-15 10,-1 0,0 0,0 0,0 0,1 0,-1 0,0 0,0 1,0-1,1 1,-1-1,0 1,0 0,0 0,0 0,0 0,0 1,0-1,-1 0,1 1,0-1,-1 1,1-1,-1 1,0 0,1 0,-1 0,0 0,0 0,0 0,0 0,-1 0,1 0,0 0,-1 0,0 1,1-1,-1 0,0 0,0 0,0 1,0-1,-1 0,1 0,-1 1,1-1,-1 0,0 0,0 0,0 0,0 0,0 0,0 0,-1 0,0 4,-8 45,10-51,-1 1,1 0,0 0,0-1,0 1,-1 0,1 0,0 0,0-1,0 1,0 0,1 0,-1-1,0 1,0 0,0 0,1 0,-1-1,0 1,1 0,-1-1,0 1,1 0,-1-1,1 1,-1-1,1 1,0-1,-1 1,1-1,0 1,-1-1,1 1,0-1,-1 0,1 1,0-1,0 0,-1 0,1 1,0-1,0 0,-1 0,1 0,0 0,0 0,0 0,-1 0,1-1,0 1,0 0,-1 0,1 0,0-1,8-3,0-2,-1 1,0-1,0 0,0-1,0 0,-1 0,0 0,-1-1,0 0,2-3,19-22,40-34,-66 66,0 1,-1-1,1 1,0 0,0-1,0 1,0 0,-1-1,1 1,0 0,0 0,0 0,0 0,0 0,0 0,0 0,0 0,0 0,-1 0,1 0,0 1,0-1,0 0,0 1,0-1,-1 1,1-1,0 1,0-1,-1 1,1-1,0 1,-1 0,1-1,-1 1,1 0,-1-1,1 1,-1 0,1 0,-1 0,0 0,1-1,-1 1,0 0,0 0,0 0,1 0,-1 0,0 0,0 0,0 0,-1 0,5 59,-4-55,-1 84,0-63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3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9,'-12'-3,"-1"1,0 0,0 1,1 1,-1 0,0 0,0 2,0-1,0 2,1 0,-12 4,12-3,0 0,0 1,1 1,0 0,0 0,0 1,1 1,0 0,0 0,1 1,0 0,1 0,0 1,0 0,1 1,0-1,1 1,0 1,1-1,1 1,-1 0,2 0,0 1,0-1,1 1,1-1,-1 13,4-18,0 0,0 0,0 0,1 0,0-1,1 1,0-1,-1 0,2 0,-1 0,1 0,0-1,0 0,1 0,-1 0,1-1,0 1,0-2,1 1,-1-1,1 1,0-2,-1 1,1-1,0 0,1-1,-1 1,0-1,0-1,6 1,-1 0,0-1,0-1,0 0,0-1,0 0,0 0,-1-2,1 1,-1-1,8-5,-9 6,14-6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3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1,'-4'15,"-1"-4,0 1,2 1,-1-1,2 1,-1-1,2 1,0 0,0-1,1 1,1 0,0 0,1-1,0 1,1-1,0 2,-1-12,-1 0,0 0,1 0,0 0,-1 0,1 0,0-1,0 1,0 0,0-1,0 0,1 1,-1-1,0 0,1 0,-1 0,0-1,1 1,-1-1,1 1,-1-1,1 0,-1 0,1 0,-1 0,1 0,-1 0,1-1,-1 1,1-1,-1 0,1 0,-1 0,0 0,0 0,1-1,78-51,7-39,-88 91,1 1,-1 0,1-1,-1 1,1-1,-1 1,1 0,0 0,-1-1,1 1,-1 0,1 0,0 0,-1-1,1 1,0 0,-1 0,1 0,-1 0,1 0,0 0,-1 1,1-1,0 0,-1 0,1 0,-1 1,1-1,-1 0,1 0,0 1,-1-1,1 0,-1 1,0-1,1 1,-1-1,1 1,-1-1,1 1,-1-1,0 1,0-1,1 1,-1 0,0-1,0 1,1-1,-1 1,0 0,0-1,0 1,0-1,0 1,0 0,0-1,0 1,0 0,0-1,-1 1,1-1,0 1,0 0,-1-1,1 1,0-1,0 1,-1 0,1 51,-29 148,56 89,-28-280,0-1,0 1,-1-1,0 1,-1-1,1 0,-2 0,1 0,-1 0,0-1,-4 5,6-9,1 0,-2-1,1 1,0-1,0 0,-1 1,1-1,-1 0,0-1,0 1,1 0,-1-1,0 1,-1-1,1 0,0 0,0 0,0-1,-1 1,1-1,0 0,0 0,-1 0,1 0,0 0,-1-1,1 1,0-1,0 0,0 0,-2-1,-39-25,22 10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4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0,'0'5,"0"2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0,'0'10,"5"3,1-1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4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1,'-12'7,"-8"6,1 0,0 1,1 1,0 1,1 0,-3 6,19-21,0 0,0 0,0 0,0 0,0 0,0 0,0 1,0-1,0 0,0 1,1-1,-1 0,1 1,-1-1,1 1,-1-1,1 1,0-1,0 1,0-1,0 1,0-1,0 1,0-1,0 1,1-1,-1 1,0-1,1 1,0-1,-1 0,1 1,0-1,-1 0,1 1,0-1,0 0,0 0,0 0,0 0,1 0,-1 0,0 0,0 0,1 0,-1-1,0 1,1 0,-1-1,1 1,-1-1,0 0,1 1,-1-1,2 0,37 12,-35-12,-1 0,1 0,0 1,-1 0,1-1,-1 2,1-1,-1 0,1 1,-1 0,0 0,0 0,0 0,0 1,0 0,0 0,-1 0,1 0,-1 0,0 1,0-1,0 1,-1 0,1 0,-1 0,0 0,0 0,0 1,-1-1,1 1,-1-1,0 1,-1-1,1 1,-1 0,0-1,0 2,-3 1,0 1,-1-1,0 0,0 0,-1 0,0 0,0-1,-1 0,0 0,0 0,0-1,0 0,-1 0,0-1,0 0,0 0,-1 0,-1-1,-4 5,6-4,0 0,-1 0,1 0,-1-1,0 0,0-1,0 0,0 0,0-1,0 0,-1 0,1-1,0 0,-1 0,1-1,-11-5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0,'-2'1,"0"1,0-1,0 1,0 0,0 0,1-1,-1 1,1 0,-1 0,1 0,0 1,0-1,0 0,0 0,0 1,0-1,1 1,-1-1,1 0,0 1,-1-1,1 1,0-1,1 1,-1 1,0 0,12 183,1-63,-12 241,-1-366,1 1,-1 0,1-1,0 1,-1 0,1-1,-1 1,1 0,0 0,-1 0,1 0,-1-1,1 1,0 0,-1 0,1 0,0 0,-1 1,1-1,0 0,-1 0,1 0,-1 0,1 1,0-1,-1 0,1 1,-1-1,1 0,-1 1,1-1,-1 0,1 1,-1-1,1 1,-1-1,0 1,1 0,-1-1,0 1,1-1,-1 1,0-1,0 1,1 0,-1-1,0 1,0 0,0-1,0 1,0 0,0-1,0 1,0-1,0 1,0 0,-1-1,1 1,0 0,0-1,-1 1,193-216,-106 160,-84 54,0 1,0-1,0 1,0-1,0 1,0 0,0 0,1-1,-1 2,0-1,0 0,0 0,0 1,0-1,0 1,0 0,0-1,0 1,0 0,0 0,0 0,0 1,0-1,-1 0,1 1,-1-1,1 1,-1-1,1 1,-1 0,0-1,0 1,0 0,0 0,0 0,0 0,0 0,-1 0,1 0,-1 0,0 1,1-1,-1 0,0 1,2 8,-1-1,0 1,0 0,-1 0,-1 0,0 0,0 0,-1 0,0-1,-1 1,0-1,-1 0,0 1,-1-2,0 1,0 0,-1-1,0 0,-1 0,0-1,0 0,-1 0,0-1,0 0,-1 0,0-1,0 0,0 0,-10 3,11-4,-1 0,0-1,0 0,0 0,0-1,0 0,-1-1,0 0,1 0,-1-1,0 0,0-1,0 0,0-1,1 0,-5-1,12 1,0 0,0 0,0 0,1 0,-1 0,0-1,1 1,-1-1,1 1,-1-1,1 0,0 0,-1 1,1-1,0 0,0 0,0 0,1 0,-1 0,0-1,1 1,0 0,-1 0,1 0,0 0,0-1,0 1,0 0,1 0,-1 0,0 0,1-1,0 1,0 0,4-16</inkml:trace>
  <inkml:trace contextRef="#ctx0" brushRef="#br0" timeOffset="385.018">478 649,'23'-3,"-1"-1,0 0,0-2,0 0,0-2,-1 0,-1-2,1 0,-1-1,-1-1,11-9,-27 19,0 1,-1-1,1 1,-1-1,1 0,-1 0,0 0,0 0,0-1,0 1,0 0,-1-1,1 1,-1-1,0 0,1 0,-1 1,0-1,0 0,-1 0,1 0,-1 0,1 0,-1 0,0 0,0 0,-1 0,1 0,0 0,-1 0,0 0,0 1,1-1,-2 0,1 0,0 1,-1-1,1 0,-1 1,0-1,-4 2,-1 0,1 1,0 0,0 0,-1 0,1 1,0 0,0 0,0 0,0 1,0 0,0 0,0 1,0 0,1 0,0 0,-1 0,1 1,0 0,1 0,-1 1,1-1,-1 1,-2 4,-64 85,68-91,1 1,0 1,0-1,0 0,0 0,1 1,0-1,0 1,0 0,0-1,1 1,0-1,0 1,0 0,0-1,1 1,0 0,0-1,0 1,0-1,1 0,0 1,1 1,4 0,0-1,1-1,0 1,0-1,0 0,0-1,1 0,-1 0,1-1,0 0,0-1,0 0,0 0,0-1,0 0,0 0,-1-1,1-1,0 1,6-3,89-32,-86 26</inkml:trace>
  <inkml:trace contextRef="#ctx0" brushRef="#br0" timeOffset="771.009">1212 480,'-4'-1,"1"0,-1 1,0-1,1 1,-1-1,1 1,-1 1,0-1,1 0,-1 1,0 0,1 0,-1 0,1 0,-1 0,1 1,0-1,0 1,-1 0,1 0,1 0,-3 2,-4 2,1-1,0 2,1-1,0 1,0 0,0 0,0 1,1 0,1 0,-2 3,5-8,0 1,0-1,1 0,0 1,-1-1,1 1,0-1,1 1,-1-1,1 1,-1-1,1 1,0 0,0-1,1 1,-1 0,1-1,0 1,0-1,0 1,0-1,1 0,-1 1,1-1,0 0,0 0,0 0,0 0,2 2,4-1,-1 0,1 0,-1-1,1 0,0 0,1-1,-1 0,0 0,0-1,1 0,-1-1,1 0,-1 0,1-1,-1 0,0 0,0-1,1 0,-1 0,6-3,11-2</inkml:trace>
  <inkml:trace contextRef="#ctx0" brushRef="#br0" timeOffset="1066.991">1494 508,'-2'7,"-1"0,1 1,0-1,1 1,0-1,0 1,1-1,-1 1,2 0,-1-1,1 1,0 0,1-1,0 0,0 1,0-1,1 0,0 0,1 0,-1 0,1-1,1 1,2 2,-5-7,1-1,0 1,0-1,-1 1,1-1,0 0,0 0,1 0,-1-1,0 1,0-1,0 0,0 1,1-1,-1-1,0 1,0 0,0-1,0 0,0 0,0 0,0 0,0 0,0 0,0-1,0 1,-1-1,2-1,68-60,-17-38,-54 97,1 1,-1-1,0 0,-1 1,1-1,-1 0,0 1,0-1,0 0,0 0,0 1,-1-1,0 0,0 1,0-1,0 1,0-1,-1 1,1-1,-1 1,0 0,0 0,0 0,-1 0,1 0,-1 0,0 1,1-1,-2 0,1 2,1 0,-1-1,0 1,1 0,-1 0,0 1,0-1,0 0,1 1,-1 0,0 0,0 0,0 0,0 0,0 0,1 1,-1-1,0 1,0 0,1 0,-1 0,0 0,-14 9</inkml:trace>
  <inkml:trace contextRef="#ctx0" brushRef="#br0" timeOffset="1532.716">1833 649,'14'-23,"1"1,1 1,1 0,1 1,1 1,0 1,18-13,-35 29,0 0,0 1,-1-1,1 0,0 1,0-1,0 1,1 0,-1 0,0 0,0 0,1 0,-1 0,1 0,-1 1,0 0,1-1,-1 1,1 0,-1 0,1 0,-1 0,1 1,-1-1,1 1,-1-1,1 1,-1 0,0 0,1 0,-1 0,0 0,0 1,0-1,0 1,0-1,0 1,-1 0,1 0,0 0,-1-1,2 4,2 9,-5-12,0 0,1 0,-1 0,0 0,1 0,0 0,-1 0,1 0,0 0,0 0,0 0,0-1,0 1,0 0,0-1,1 1,-1-1,1 1,-1-1,1 0,-1 0,1 0,0 0,0 0,0 0,-1 0,1 0,0 0,0-1,0 1,0-1,0 0,0 0,0 1,0-1,0-1,0 1,0 0,0 0,2-1,169-83,-170 85,0 0,0-1,0 1,-1 0,1 0,0 0,0 1,-1-1,1 1,-1-1,1 1,-1 0,0 0,0 0,0 0,0 1,0-1,0 0,0 1,-1 0,1-1,-1 1,0 0,0-1,0 1,0 0,0 0,-1 0,1 0,-1 0,0 0,0 0,0 0,0 0,0 0,-1 1,9 34,-8-36,1 0,0 0,0 0,0 0,0 0,0 0,0 0,0-1,0 1,1 0,-1-1,1 1,-1-1,1 0,0 1,-1-1,1 0,0 0,0 0,0 0,0-1,0 1,0 0,0-1,0 1,0-1,0 0,0 0,0 1,0-2,1 1,-1 0,1 0,13-4</inkml:trace>
  <inkml:trace contextRef="#ctx0" brushRef="#br0" timeOffset="1867.81">2623 564,'16'-1,"1"0,-1-2,0 0,0-1,0-1,-1 0,1-1,-1 0,-1-2,1 1,-1-2,-1 0,1-1,-2 0,1-1,-1 0,-1-1,0 0,-10 11,0 0,0-1,-1 1,1 0,0 0,0 0,-1-1,1 1,-1 0,1-1,-1 1,1 0,-1-1,0 1,0-1,0 1,0-1,0 1,0 0,0-1,0 1,0-1,-1 1,1 0,-1-1,1 1,-1 0,1-1,-1 1,0 0,0 0,1 0,-1-1,0 1,0 0,0 0,0 0,-1 1,1-1,0 0,0 0,0 0,-1 1,1-1,0 1,-1-1,1 1,0 0,-1-1,1 1,-1 0,1 0,0 0,-1 0,1 0,-1 0,1 0,-1 1,1-1,0 0,-1 1,-10 2,1 0,0 1,-1 1,2 0,-1 0,0 1,1 0,0 1,1 0,0 1,0 0,0 0,1 1,0 0,1 1,0-1,0 1,1 1,1-1,-1 1,2 0,-1 0,2 1,0-1,0 1,1-1,0 1,1 0,0 0,1 2,0-10,1-1,-1 1,1 0,-1-1,1 1,1-1,-1 1,0-1,1 0,-1 1,1-1,0 0,0 0,1 0,-1 0,1-1,-1 1,1-1,0 1,0-1,0 0,0 0,0 0,0-1,0 1,1-1,-1 1,1-1,-1 0,1-1,0 1,2 0,4 0,1 0,-1-1,1 0,-1-1,1 0,-1-1,0 0,1 0,-1-1,8-4,11-5,-4 2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5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0,'5'0,"6"5,6 2,6-1,2-1,3-2,1 0,0-2,1-1,-1 0,0 0,0 0,-1 0,0-1,1 1,-1 0,-5 0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7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0,'-26'44,"3"0,1 1,3 2,1 0,3 1,1 0,3 1,2 1,1 5,5-39,1 0,0 0,1 0,1 0,0 0,1 0,1 1,1-1,0 0,1-1,1 1,0-1,1 0,5 10,-9-23,0 1,0 0,0-1,0 0,0 1,0-1,1 0,-1 0,1 0,-1-1,1 1,0 0,0-1,0 0,0 0,0 0,0 0,0 0,0 0,0-1,0 0,0 1,0-1,1-1,-1 1,0 0,0-1,0 1,0-1,0 0,0 0,0 0,0 0,0-1,0 1,-1-1,1 0,0 0,10-10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7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0,'-98'298,"96"-288,-14 71,15-78,1-1,0 1,0-1,0 1,0-1,1 1,-1-1,0 0,1 1,0-1,0 1,0-1,0 0,0 0,0 0,0 0,1 0,-1 0,1 0,-1 0,1 0,0 0,0-1,0 1,0-1,0 1,0-1,0 0,2 1,5 0,0 0,1-1,-1 1,0-2,1 0,-1 0,0 0,0-1,1-1,-1 0,0 0,0 0,0-1,-1-1,1 1,5-5,6-4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8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24,'0'-1,"1"1,-1-1,0 1,1 0,-1-1,0 1,1-1,-1 1,0-1,0 1,1-1,-1 1,0-1,0 1,0-1,0 1,1-1,-1 1,0-1,0 0,0 1,0-1,0 1,-1-1,1 1,0-1,0 1,0-1,0 1,-1-1,1 1,0-1,0 1,-1-1,1 1,0-1,-1 1,1 0,-1-1,1 1,0-1,-1 1,1 0,-1 0,1-1,-1 1,1 0,-1 0,1-1,-1 1,1 0,-1 0,1 0,-1 0,0 0,1 0,-1 0,1 0,-1 0,1 0,-1 0,1 0,-1 1,0-1,-39-1,34 1,0 1,0 0,1 0,-1 1,1-1,-1 1,1 0,0 1,0-1,0 1,0 0,0 1,1-1,-1 1,1 0,0 0,0 0,0 1,0 0,5-3,-1-1,1 1,0-1,-1 1,1-1,0 1,0-1,0 0,0 1,0-1,1 0,-1 0,0 0,0 0,1 0,-1 0,1 0,-1 0,1-1,-1 1,1-1,-1 1,1-1,0 1,-1-1,1 0,0 0,-1 0,2 0,12 5,-13-4,-1-1,1 1,-1 0,0-1,1 1,-1 0,0 0,1-1,-1 1,0 0,0 1,0-1,0 0,0 0,0 0,0 1,0-1,0 0,-1 1,1-1,-1 0,1 1,-1-1,1 1,-1-1,0 1,1-1,-1 1,0-1,0 1,0 0,-1-1,1 1,0-1,0 1,-1-1,1 1,-1-1,0 0,1 1,-1-1,0 1,0-1,0 1,-54 52,47-47,-54 62,61-68,0 1,-1 0,1 0,0-1,0 1,0 0,0 0,0 0,0 0,1 0,-1 0,1 1,-1-1,1 0,0 0,0 0,0 0,0 1,0-1,1 0,-1 0,1 0,-1 0,1 0,0 0,-1 0,1 0,0 0,1 0,-1 0,0 0,0-1,1 1,-1 0,1-1,-1 1,1-1,0 0,0 1,1-1,1 1,1 0,-1 0,1-1,0 1,0-1,0 0,0-1,-1 1,1-1,0 0,0 0,0-1,0 0,0 1,0-2,0 1,3-2,12-4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8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5,'-10'11,"0"1,1 0,0 0,1 1,0 0,1 1,1 0,0 0,1 0,0 1,-1 11,6-22,0-1,0 0,0 0,1 0,-1 0,1 0,0 0,0 0,0 0,0-1,0 1,1 0,-1 0,1-1,0 1,0-1,0 1,0-1,0 0,0 0,1 0,-1 0,1 0,-1-1,1 1,0-1,0 0,0 0,-1 0,1 0,0 0,0 0,3 0,103-1,-95-5,-1 0,0-1,0 0,0-1,0 0,-1-1,-1-1,1 0,-1 0,-1-1,6-6,-14 13,1 0,-1 0,0 0,0-1,0 1,0-1,-1 1,1-1,-1 1,0-1,0 0,0 0,-1 1,1-1,-1 0,0 0,0 0,0 0,-1 0,1 1,-1-1,0 0,0 0,0 1,-1-1,1 1,-1-1,0 1,0-1,0 1,0 0,-1 0,1 0,-1 0,0 1,1-1,-1 1,-1-1,1 1,0 0,0 0,-1 1,-1-2,-21-3,2 2</inkml:trace>
  <inkml:trace contextRef="#ctx0" brushRef="#br0" timeOffset="249.954">119 173,'15'19,"13"12,8 0,-3-1,-2-4,-1-8,-7-2,-6-3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3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31 538,'-5'11,"0"0,1 0,0 0,1 1,0-1,0 1,2 0,-1 0,2 0,0 0,0 0,1 0,0 0,2 3,-3-9,1-1,0 0,0 0,1 0,-1 0,1-1,0 1,1 0,-1-1,1 1,0-1,0 0,0 0,0 0,1 0,0-1,0 1,0-1,0 0,0 0,1-1,-1 1,1-1,-1 0,1 0,0 0,0-1,0 0,0 0,0 0,0 0,0-1,3 0,2-1,-1-1,1 0,-1 0,0-1,0 0,0 0,-1-1,1-1,-1 1,0-1,0-1,0 1,-1-1,0-1,0 1,-1-1,1 0,-2-1,6-7,-7 10,-1 0,0 0,0 0,0 0,-1-1,1 1,-1-1,-1 1,1-1,-1 0,0 0,0 0,-1 0,1 1,-1-1,-1 0,1 0,-1 0,0 0,0 0,-1 1,0-1,0 0,0 1,0 0,-1-1,0 1,0 0,-1 0,1 1,-1-1,-1 0,-3-2,0 1,0 0,0 1,-1-1,0 2,0-1,0 1,-1 1,1 0,-1 0,0 1,0 0,0 0,0 1,0 1,0 0,0 0,0 1,0 0,0 0,0 2,0-1,0 1,-2 1,-19 8</inkml:trace>
  <inkml:trace contextRef="#ctx0" brushRef="#br0" timeOffset="436.709">483 848,'12'-40,"3"0,0 1,3 0,1 2,2 0,1 1,17-20,-4 19,-34 37,-1-1,1 1,0-1,-1 1,1-1,-1 1,1-1,0 1,0 0,-1-1,1 1,0 0,-1 0,1-1,0 1,0 0,0 0,-1 0,1 0,0 0,0 0,0 0,-1 0,1 0,0 1,0-1,-1 0,1 0,0 1,0-1,-1 0,1 1,0-1,-1 1,1-1,-1 1,1-1,-1 1,1 0,-1-1,1 1,-1-1,1 1,-1 0,1-1,-1 1,0 0,0 0,1-1,-1 1,0 0,0 0,0 0,0-1,0 1,0 0,19 114,-15-108,0 0,1 0,-1-1,2 1,-1-1,1 0,0-1,0 0,0 0,1 0,0 0,0-1,0 0,0-1,0 0,1 0,0 0,0-1,-1 0,1-1,0 0,1 0,-1 0,0-1,0-1,0 1,0-1,0 0,0-1,0 0,0 0,-1-1,1 0,-1-1,1 1,-1-1,-1 0,1-1,0 0,-1 0,0 0,0-1,-1 0,1 0,-1-1,18-37,-16 21</inkml:trace>
  <inkml:trace contextRef="#ctx0" brushRef="#br0" timeOffset="685.611">1499 397,'-25'20,"1"1,1 0,1 2,1 1,1 1,1 0,1 1,-5 14,21-37,0-1,1 1,-1-1,1 1,0 0,0 0,0-1,0 1,1 0,-1 0,1 0,-1 0,1 0,0 0,0 0,1 0,-1 0,0 0,1 0,0 0,0 0,0 0,0-1,0 1,0 0,1-1,0 1,-1-1,1 1,0-1,0 0,0 0,0 0,1 0,-1 0,3 2,10 3,0 0,1-1,0-1,0 0,1-2,-1 1,1-2,-1 0,1-1,0-1,0 0,0-1,-1-1,1-1,0-1,11-2,-4 0</inkml:trace>
  <inkml:trace contextRef="#ctx0" brushRef="#br0" timeOffset="1349.139">1753 708,'27'0,"1"-1,-1 0,0-2,1-2,-1 0,-1-2,1 0,-1-2,-1-1,12-7,-30 13,-1-1,0 1,0-1,0-1,-1 1,1-1,-1 0,-1 0,1 0,-1-1,0 0,-1 1,1-1,-1-1,0-1,-2 6,0-1,0 0,0 1,-1-1,1 0,-1 1,0-1,0 0,0 0,0 1,-1-1,0 0,1 1,-1-1,-1 1,1-1,0 1,-1-1,0 1,0 0,0 0,0 0,0 0,-1 0,1 0,-1 0,0 1,1 0,-1-1,-1 1,-1-1,0 1,1 0,-1 0,0 0,0 1,0 0,0 0,0 0,-1 1,1-1,0 1,0 0,0 1,0-1,0 1,0 0,0 1,0-1,0 1,0 0,0 0,1 0,-1 1,-3 2,-91 81,91-76,0 1,1-1,0 1,0 1,1-1,1 1,0 0,1 1,-2 9,5-18,0 0,0 0,1 0,0 0,-1 1,2-1,-1 0,0 0,1 1,0-1,0 0,0 0,0 0,1 0,0 0,-1 0,2-1,-1 1,0-1,1 1,-1-1,1 0,0 0,0 0,0 0,1 0,-1-1,1 1,-1-1,1 0,2 1,14 5,0-1,0 0,1-2,0 0,0-2,0 0,1-1,-1-1,1-1,-1-1,0-1,1-1,-1-1,0 0,-1-2,1 0,-1-2,0 0,-1-1,0-1,16-11,-35 21,28-14,-1-1,-1-1,0-1,-1-1,-1-2,-1 0,8-11,-19 19,0 0,-1-2,-1 1,0-1,-1-1,-1 1,0-2,-1 1,0-1,-2 0,4-14,-8 29,-1-1,0 0,1 0,-1 1,0-1,0 0,0 0,0 0,-1 1,1-1,0 0,-1 0,1 1,-1-1,1 0,-1 1,0-1,0 1,0-1,0 1,0-1,0 1,0 0,0-1,-1 1,1 0,0 0,-1 0,1 0,-1 0,1 0,-1 0,0 1,1-1,-1 0,0 1,1 0,-1-1,0 1,0 0,1 0,-1 0,0 0,0 0,0 0,1 0,-2 1,-83 24,79-22,0-1,1 1,-1 0,1 1,0 0,0 0,0 0,1 0,-1 1,1 0,0 0,0 1,1-1,-1 1,1 0,1 0,-1 0,1 1,0-1,-1 5,6-7,-1 0,1 0,0-1,0 1,1-1,-1 1,1-1,0 0,0 0,0 0,0 0,0-1,0 1,1-1,-1 0,1 0,0 0,0 0,0-1,-1 0,1 1,1-1,-1-1,0 1,0-1,0 1,0-1,1 0,27 4,-15-3,0 1,-1 1,1 0,-1 1,1 1,-1 1,0 0,-1 1,7 4,-18-8,0 1,-1-1,0 1,0 0,0 0,0 0,-1 0,1 0,-1 1,0-1,0 1,-1-1,1 1,-1 0,0-1,0 1,-1 0,1 0,-1 0,0 0,-1 0,1 1,-23 106,17-92</inkml:trace>
  <inkml:trace contextRef="#ctx0" brushRef="#br0" timeOffset="1852.15">2881 877,'288'-338,"-266"312,-12 43,-11 20,9 111,-7-142,1-1,-1 0,1 0,0 0,0 0,1-1,0 1,-1-1,1 1,1-1,-1 0,1 0,0 0,-1-1,2 1,-1-1,0 0,1 0,-1 0,1-1,0 0,0 0,0 0,0 0,0-1,1 1,2-1,1-1,-1 1,1-1,-1 0,1-1,-1 0,0-1,1 1,-1-2,0 1,0-1,0 0,0-1,-1 0,1 0,-1-1,0 1,0-2,-1 1,0-1,1-1,5-4,-1 0,0-2,-1 1,-1-1,0-1,-1 1,0-2,-1 1,-1-1,4-13,-7 18,0 0,-1 0,0 0,-1 0,-1 0,1-1,-2 1,1 0,-1-1,-1 0,-4-13</inkml:trace>
  <inkml:trace contextRef="#ctx0" brushRef="#br0" timeOffset="2615.536">3757 679,'30'-2,"0"-1,0-2,0-1,-1-1,1-2,12-5,61-48,-100 60,-1 0,0-1,1 1,-1 0,-1-1,1 1,0-1,0 0,-1 0,0 1,0-1,1 0,-2 0,1 0,0 0,0 0,-1-1,0 1,0 0,0 0,0 0,0 0,0 0,-1 0,0 0,0-1,1 2,-2-1,1 0,0 0,-1 0,1 0,-1 1,0-1,1 1,-3-3,-3 0,0 1,0-1,0 1,0 1,-1-1,0 1,1 1,-1-1,0 1,0 1,0 0,-1 0,1 0,0 1,0 0,0 1,-1-1,1 2,0-1,0 1,0 0,0 1,1 0,-1 0,1 1,-1 0,1 0,-1 1,1-1,0 0,0 0,0 0,1 1,-1 0,1 0,0 1,1 0,-1 0,1 0,1 0,-1 1,1 0,0 0,0 0,1 0,0 1,0-1,1 1,0 0,0 0,1 0,0 0,0 0,1 0,0 0,1 0,-1 0,2 0,-1 0,1 0,0 0,1-1,0 1,0-1,0 1,1-1,0 0,1-1,-1 1,1-1,1 0,0 2,9 1,1-1,-1 0,1-1,1 0,-1-2,1 0,0 0,0-2,0 0,1-1,-1-1,1 0,-1-2,1 0,-1-1,0 0,0-2,0 0,0 0,0-2,13-6,-6 2,0 0,-1-2,-1-1,0 0,-1-2,0 0,15-16,-16 13</inkml:trace>
  <inkml:trace contextRef="#ctx0" brushRef="#br0" timeOffset="3168.735">4491 481,'-20'16,"1"1,1 1,1 1,1 0,0 1,1 0,1 2,2-1,0 2,-3 8,14-28,-1 0,1 0,0 0,0 0,0 1,1-1,-1 0,1 0,-1 1,1-1,0 0,1 1,-1-1,0 0,1 0,0 1,0-1,0 0,0 0,0 0,1 0,-1 0,1 0,0 0,0-1,0 1,0-1,0 1,1-1,-1 0,1 0,-1 0,1 0,0 0,0-1,0 1,0-1,0 0,0 1,0-2,2 2,9 1,1-1,-1 0,1-1,-1 0,1-1,-1-1,1 0,-1-1,0-1,1 0,-1-1,-1 0,1-1,0-1,-1 0,0-1,2-2,12-8,0-1,-1-1,-2-1,0-1,-1-1,-1-1,7-11,-12 14,-1 0,-2-2,0 1,-1-2,-1 0,-1-1,-1 0,-1 0,-1-1,-1 0,-2 0,2-18,-9-106,1 143,0-1,-1 1,0-1,0 1,-1 0,0 0,0 0,0 0,-1 0,1 1,-1 0,-1 0,1 0,-1 0,0 0,0 1,0 0,-1 0,1 0,-7-2,4 3,0-1,0 1,-1 1,1 0,-1 0,0 1,1 0,-1 0,0 1,0 0,0 1,0 0,1 0,-1 1,0 0,1 0,0 1,-1 0,1 1,0 0,1 0,-1 1,1-1,-1 2,2-1,-1 1,-3 4,-4 3,2 0,0 1,0 1,1 0,1 1,0 0,2 0,0 1,0 0,2 0,0 1,-3 14,6-13,1-1,1 1,0-1,1 1,1-1,1 1,1-1,0 0,2 1,0-2,0 1,2-1,0 0,1 0,1 0,1-2,0 1,1-1,0 0,1-1,1-1,7 7,17 9,1-2,1-1,2-2,0-2,1-2,2-1,23 6,-44-16,63 27,-92-44,5-1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6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1,'-12'201,"-23"125,24-91,12-235,-1-1,1 1,-1 0,1-1,0 1,-1 0,1 0,-1-1,1 1,0 0,-1 0,1 0,0 0,-1 0,1 0,-1 0,1 0,0 0,-1 0,1 0,0 0,-1 0,1 0,0 1,-1-1,1 0,-1 0,1 1,-1-1,1 0,-1 1,1-1,-1 1,1-1,-1 1,1-1,-1 1,1-1,-1 1,0-1,0 1,1-1,-1 1,0 0,0-1,1 1,-1 0,0-1,0 1,0-1,0 1,0 0,0-1,0 1,0 0,0-1,0 1,-1 0,1-1,0 1,0-1,0 1,-1 0,40-58,-28 38</inkml:trace>
  <inkml:trace contextRef="#ctx0" brushRef="#br0" timeOffset="413.335">339 226,'-5'3,"-35"25,0 1,2 2,2 2,0 1,-7 13,41-45,-1 0,1 0,-1 1,1-1,0 1,0-1,0 1,0 0,1 0,-1 0,1 0,0 0,0 0,0 0,0 1,0-1,1 0,-1 1,1-1,0 0,0 1,0-1,0 0,1 1,-1-1,1 0,0 0,0 0,0 1,1-1,-1 0,1 0,-1 0,2 0,104 63,-98-60,-1 0,0 1,0 0,-1 1,1 0,-2 0,1 0,-1 1,0-1,-1 2,4 7,-9-15,1 0,-1 0,1-1,-1 1,1 0,0 0,0-1,0 1,0 0,0-1,0 1,0-1,1 1,-1-1,0 0,1 0,-1 1,1-1,0 0,-1 0,1-1,0 1,-1 0,1 0,0-1,0 1,0-1,0 0,0 1,0-1,0 0,15-5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0 395,'39'0,"17"0,3 0,-2 0,-7 0,-7 0,-15 0,-13 0</inkml:trace>
  <inkml:trace contextRef="#ctx0" brushRef="#br0" timeOffset="266.034">198 226,'-5'33,"-1"22,0 5,1-2,1-6,2-8,1-6,1-5,0-8</inkml:trace>
  <inkml:trace contextRef="#ctx0" brushRef="#br0" timeOffset="839.758">593 254,'-14'29,"0"-3,1 0,1 0,1 1,1 1,2 0,-3 19,10-44,1-1,-1 1,0 0,1 0,0-1,0 1,0 0,0 0,0 0,0 0,1-1,-1 1,1 0,0 0,0-1,0 1,0-1,0 1,1-1,-1 1,1-1,-1 0,1 1,0-1,0 0,0 0,0-1,1 1,-1 0,0-1,1 1,-1-1,1 0,-1 0,1 0,0 0,-1 0,1 0,0-1,0 1,0-1,-1 0,1 0,0 0,0 0,0-1,-1 1,1-1,0 1,2-2,16-5,-1-1,0-1,0-1,-1-1,0-1,-1 0,0-1,-1-1,-1-1,4-4,99-107,-119 126,0 1,0-1,0 0,0 1,0-1,1 1,-1-1,0 1,0-1,0 0,0 1,1-1,-1 1,0-1,1 0,-1 1,0-1,0 0,1 1,-1-1,1 0,-1 0,0 1,1-1,-1 0,1 0,-1 0,0 1,1-1,-1 0,1 0,-1 0,1 0,-1 0,1 0,-1 0,1 0,-1 0,0 0,1 0,-1 0,1 0,-1-1,1 1,-1 0,0 0,1 0,-1-1,1 1,-1 0,0 0,1-1,-1 1,0 0,1-1,-1 1,0-1,0 1,1 0,-1-1,-8 42,-6 5,-2-1,3 1,2 0,1 0,3 1,1 12,6 205,0-262,0 0,0 0,0 0,0-1,-1 1,1 0,-1 0,1 0,-1 0,0-1,0 1,0 0,0-1,0 1,0-1,0 1,-1-1,1 1,0-1,-1 0,1 0,-1 1,1-1,-1 0,0-1,0 1,1 0,-1 0,0-1,0 1,0-1,1 1,-1-1,0 0,0 0,0 0,0 0,0 0,0 0,0-1,0 1,1 0,-1-1,0 0,0 1,0-1,1 0,-1 0,0 0,1 0,-1 0,1 0,-1-1,1 1,0 0,-1-1,1 1,0-1,0 0,0 1,0-1,0 0,0-1,-3-3,1 0,-1 0,1 0,0 0,1-1,-1 0,1 1,1-1,-1 0,1 0,0 0,1 0,0 0,0 0,0 0,1 0,0 0,1 0,4-18</inkml:trace>
  <inkml:trace contextRef="#ctx0" brushRef="#br0" timeOffset="1172.167">1101 1,'3'3,"46"65,-2 2,-4 2,-3 2,14 39,-49-100,0 1,-1-1,-1 1,0 0,-1 0,0 0,-1 0,-1 0,0 0,-1 0,0 0,-1 0,-1 0,0 0,-1-1,-1 1,0-1,-1 0,0 0,-1-1,0 0,-1 0,0 0,-1-1,0-1,-1 1,0-2,-1 1,0-1,0-1,-4 2,-85 48,84-50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29,'34'-5,"25"-1,7 0,-2 1,-8 2,-8 1,-12 1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0,'39'10,"26"-2,8-7,-10-4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1,'-5'15,"-16"42,4 2,1 0,4 0,-2 30,15-37,-1-51,0 0,0-1,0 1,0 0,0 0,0-1,0 1,0 0,0 0,0 0,0-1,1 1,-1 0,0 0,0-1,1 1,-1 0,1-1,-1 1,1 0,-1-1,1 1,-1-1,1 1,-1-1,1 1,0-1,-1 1,1-1,0 1,0-1,-1 0,1 0,0 1,0-1,-1 0,1 0,0 0,0 0,-1 0,1 0,0 0,0 0,0 0,-1 0,1 0,0 0,0-1,-1 1,1 0,0-1,0 1,-1 0,1-1,0 1,-1-1,1 1,-1-1,1 1,0-1,11-10,-1-1,0-1,-1 0,0 0,0-1,-2 0,4-8,17-26,-2 9,1 2,1 1,2 1,8-5,13 4,-51 36,1 0,-1-1,0 1,1 0,-1 0,0 0,1 0,-1 0,0 0,1 0,-1 0,0 0,1 1,-1-1,0 0,0 1,0 0,1-1,-1 1,0 0,0-1,0 1,0 0,0 0,0 0,0 0,0 0,0 0,0 0,-1 0,1 0,0 0,-1 0,1 1,-1-1,1 0,-1 1,0-1,0 0,1 0,-1 1,0-1,0 2,4 95,-5-86,0 0,0-1,2 1,-1 0,2 0,0 0,0-1,1 1,1 2,-4-13,1 1,-1-1,1 0,-1 0,1 1,-1-1,1 0,0 0,0 0,0 1,0-1,0 0,0 0,0-1,0 1,0 0,0 0,0 0,0-1,1 1,-1 0,0-1,1 1,-1-1,0 0,1 0,-1 1,1-1,-1 0,0 0,1 0,-1 0,1 0,-1-1,0 1,1 0,-1-1,0 1,1-1,-1 1,0-1,0 1,1-1,-1 0,0 0,0 0,0 0,0 0,0 0,56-57,-50 50,111-136,-117 143,0 0,0 0,0 0,0 0,0 0,0 0,0 0,0 1,0-1,0 1,0-1,1 1,-1-1,0 1,0-1,1 1,-1 0,0 0,1 0,-1 0,0 0,0 0,1 0,-1 0,0 0,1 0,-1 1,0-1,0 1,1-1,-1 1,0-1,0 1,0 0,0-1,0 1,0 0,0 0,0 0,0 0,0 0,0 0,-1 0,1 0,0 0,-1 1,1-1,-1 0,1 0,-1 0,1 1,-1 0,10 72,-10-52,-1-17,0 1,1-1,0 1,0-1,1 1,0-1,0 1,0-1,0 1,1-1,0 0,0 0,0 0,1 1,9 7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0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59,'-9'15,"0"-1,2 2,0-1,0 1,2 0,0 0,0 1,2-1,0 1,1 0,1 0,0 0,2 13,-1-28,0-1,0 1,1 0,-1 0,0-1,1 1,-1 0,1-1,0 1,0 0,0-1,-1 1,1-1,0 1,1-1,-1 0,0 1,0-1,1 0,-1 0,0 0,1 0,0 0,-1 0,1 0,-1 0,1-1,0 1,-1-1,1 1,0-1,0 0,-1 1,1-1,0 0,0 0,0 0,-1-1,1 1,0 0,0-1,-1 1,1-1,0 0,67-44,-39 11,-2-2,-2 0,-1-2,-2-1,12-29,-31 59,-4 8,0 0,0 0,0 0,0 0,0-1,0 1,1 0,-1 0,0 0,1 0,-1 0,1 0,-1 0,1 0,-1 0,1 0,0 0,-1 0,1 0,0 0,0 0,0 1,0-1,0 0,0 1,0-1,0 1,0-1,0 1,0-1,0 1,0-1,0 1,0 0,0 0,1 0,-1 0,0 0,0 0,0 0,0 0,1 0,-1 0,0 1,0-1,0 0,0 1,0-1,0 1,0-1,0 1,0 0,0-1,7 135,-10-91,0 331,1-348,-1 0,-1 0,-2-1,0 1,-2-1,-9 21,-29 15,44-61,0 0,-1 0,1 0,-1 0,0 0,1 0,-1 0,0-1,0 1,1 0,-1-1,0 0,0 1,0-1,0 0,0 0,1 0,-1 0,0 0,0-1,0 1,0-1,1 1,-1-1,0 1,0-1,1 0,-1 0,0 0,1 0,-1 0,1 0,-1 0,1-1,0 1,0 0,-1-1,1 1,0-2,-3-3,1-1,0-1,0 1,0 0,1-1,0 1,1-1,-1 0,1 0,1 1,0-1,0-8,0-10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1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0,'0'10,"5"3,1-1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1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0,'-5'10,"-1"3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1 531,'33'0,"22"0,5 0,-2 0,-7 0,-7 0,-5 0,-6 0,-8-4,-3-3,-1 1,-4-3,-5-1</inkml:trace>
  <inkml:trace contextRef="#ctx0" brushRef="#br0" timeOffset="255.368">227 334,'-5'38,"3"23,3 5,0-3,5-8,2-9,4-11,0-13</inkml:trace>
  <inkml:trace contextRef="#ctx0" brushRef="#br0" timeOffset="799.644">622 249,'-11'42,"3"1,1 0,3 0,1 0,3 30,-1-68,1 0,-1 0,1 0,0 1,1-1,-1 0,1 0,0 0,1 0,-1 0,1 0,0 0,0 0,0-1,1 1,0-1,0 1,0-1,0 0,1 0,-1 0,1-1,0 1,0-1,0 0,1 0,-1-1,1 1,0-1,-1 0,1 0,0 0,0-1,0 0,0 0,1 0,4 0,4-5,1-1,-1-1,0 0,0-1,-1 0,1-1,-2 0,1-1,-1-1,-1 0,0 0,0-1,-1-1,0 0,-1 0,0-1,-1 0,19-22,-27 34,1 0,-1 0,0 0,0 0,0 0,0 0,1 0,-1 0,1 1,-1-1,0 0,1 0,0 0,-1 0,1 0,-1 1,1-1,0 0,0 1,-1-1,1 0,0 1,0-1,0 1,0-1,0 1,0 0,-1-1,1 1,0 0,0 0,0-1,0 1,0 0,0 0,0 0,0 0,0 0,0 1,0-1,0 0,0 0,0 1,0-1,0 0,0 1,0-1,0 1,0-1,-1 1,1 0,0-1,0 1,-1 0,1-1,0 1,-1 0,1 0,-1 0,1 0,-1-1,1 1,-1 0,0 0,1 0,-1 0,5 33,-6-29,1 1,-1-1,2 1,-1-1,1 1,-1-1,1 1,1-1,-1 1,1-1,0 0,0 0,1 0,-1 0,1 0,0-1,1 1,-1-1,1 0,0 1,0-2,0 1,0 0,1-1,-1 0,1 0,0 0,0-1,3 2,1-5,0 0,0 0,0-1,0 0,-1-1,1 0,-1 0,0-1,0 0,0 0,0-1,-1 0,0 0,0-1,0 0,0 0,-1-1,0 1,2-5,14-14,0 0,-2-2,-1 0,-1-1,-2-1,0-1,-2 0,9-31,-20 53,-1-1,0 0,0 0,-1 0,0 0,-1 0,0 0,0-1,-1 1,-1-7,-4-2</inkml:trace>
  <inkml:trace contextRef="#ctx0" brushRef="#br0" timeOffset="1304.912">1609 391,'39'4,"31"2,9-4,-4-4,-10 0,-12-1,-9 1,-13-5,-6 0,-8-5,-7 0</inkml:trace>
  <inkml:trace contextRef="#ctx0" brushRef="#br0" timeOffset="1551.523">1892 193,'-10'43,"-2"34,-1 8,4-5,2-12,2-13,3-10,1-9,1-5,5-8,2-8</inkml:trace>
  <inkml:trace contextRef="#ctx0" brushRef="#br0" timeOffset="2004.88">2343 80,'-80'487,"74"-416,9-100,2-1,1 1,2 0,0 0,2 1,1 0,8-12,-6 11,2 1,1 1,1 0,2 1,0 1,2 1,0 1,2 1,0 1,2 1,0 0,1 2,1 2,3-1,-21 12,96-39,-102 44,0-1,-1 0,1 0,0 1,-1 0,1-1,0 1,0 0,-1 0,1 1,0-1,-1 0,1 1,0 0,-1 0,1-1,-1 2,1-1,-1 0,1 0,-1 1,0-1,0 1,0 0,0 0,0 0,0 0,0 0,0 0,-1 0,1 0,-1 1,0-1,0 1,0-1,0 1,1 1,-3 5,1 1,-1-1,0 0,-1 1,0-1,-1 0,0 0,0-1,-1 1,0-1,-1 1,1-1,-2 0,1-1,-1 1,0-1,0 0,-3 1,-8 10,-1 0,-1-1,0 0,-1-2,-1 0,0-2,-1 0,0-1,-1-2,0 0,-1-1,-15 2,13-5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21.7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1614,'26'138,"-22"7,-3-143,-1 0,0 1,0-1,1 0,0 1,-1-1,1 0,0 0,0 1,0-1,0 0,0 0,1 0,-1 0,1-1,-1 1,1 0,0 0,0-1,-1 1,1-1,0 0,0 0,1 0,-1 1,0-2,0 1,0 0,1 0,-1-1,0 1,1-1,-1 0,0 0,1 0,-1 0,1 0,0-1,94-22,-65 13,0 2,1 2,0 0,0 3,1 0,-1 3,1 0,16 4,42-2,452-2,-289-26,119-5,-298 30,0 3,0 4,13 5,95 18,10-17,-146-13,96-26,-142 26,1 1,-1-1,1 0,-1 0,1 0,-1 0,0 0,1 0,-1-1,0 1,0-1,0 1,0-1,0 0,0 0,-1 0,1 0,0 0,-1 0,0-1,1 1,-1 0,0-1,0 1,-1-1,1 1,0-1,-1 1,1-1,-1-1,-11-82,5 60,1 0</inkml:trace>
  <inkml:trace contextRef="#ctx0" brushRef="#br0" timeOffset="1081.111">4799 1416,'11'33,"-1"-1,-1 1,-2 1,-1-1,1 28,-19 64,12-124,0 1,-1 0,2 0,-1 0,0-1,0 1,0 0,1 0,-1 0,1-1,0 1,-1 0,1-1,0 1,0 0,0-1,0 1,0-1,0 0,1 1,-1-1,0 0,1 0,-1 0,1 0,-1 0,1 0,0 0,-1 0,1-1,0 1,-1-1,1 1,0-1,1 1,72 1,-60-3,257-31,18-3,-181 18,131-17,-207 29,-21-1</inkml:trace>
  <inkml:trace contextRef="#ctx0" brushRef="#br0" timeOffset="1896.168">5928 1783,'0'-5,"5"-11,1-7,0-6,4-1,-1-2,0 1,1 1,1 0,-3 1,3 0,-1 0,-2 6</inkml:trace>
  <inkml:trace contextRef="#ctx0" brushRef="#br0" timeOffset="4045.245">1920 1896,'-29'518,"28"-503,1-11,-1 0,1 0,-1 0,1 0,1 1,-1-1,0 0,1 0,0 0,0 0,0 0,1-1,-1 1,1 0,0 0,1 2,1-5,0 0,0 0,0-1,-1 1,1-1,0 0,0 0,0 0,0-1,-1 1,1-1,0 0,0 0,-1 0,1-1,-1 1,1-1,1 0,61-16,2 3,-1 2,66-2,-48 5,393-18,-147 10,133 17,-205 3,526-2,-339-28,-399 27,-21-1,1 2,-1 1,0 1,1 1,21 6,-41-6,0 0,1-1,-1 0,1 0,0 0,-1-1,1 0,0 0,0-1,0 0,0-1,0 0,-1 0,1 0,0-1,-1 0,1-1,-1 0,1 0,-1 0,0-1,-1 0,1 0,0-2,-5 2,-1 0,1-1,-1 1,0-1,0 1,-1-1,1 1,-1-1,0 0,0 1,-1-1,1 0,-1 1,0-1,-1 1,-1-5,-1-14,0-14,1 1,3 0,0-1,3 1,1-1,1 1,9-26,8-39,-5-1,2-66,10-266,-19 222,25-9,-29 177,21-57,0 44,-22 38</inkml:trace>
  <inkml:trace contextRef="#ctx0" brushRef="#br0" timeOffset="5617.875">1892 2122,'22'-88,"23"-108,-15 21,-18 67,-5 0,-4-1,-7-23,2-15,3-36,23 70,-8 27,-16 86,0 0,-1-1,1 1,0-1,-1 1,1 0,0-1,-1 1,1 0,-1 0,1-1,-1 1,1 0,-1 0,1-1,-1 1,1 0,-1 0,1 0,-1 0,1 0,-1 0,1 0,-1 0,1 0,-1 0,1 0,-1 0,1 0,-1 1,1-1,-1 0,1 0,-1 0,1 1,-1-1,1 0,0 1,-1-1,1 0,0 1,-1-1,1 0,0 1,-1-1,1 1,0-1,-1 1,1-1,0 1,0-1,0 1,0-1,0 1,-1-1,1 1,0-1,0 1,-2 1,-103 121,-1-15,74-99,39-34,7 14,1 1,1 1,-1 0,2 1,-1 1,1 0,0 1,1 1,-1 1,1 0,0 1,0 1,0 1,0 1,0 0,0 1,0 1,1 1,8-3,153 29,-96-10,-84-21,1 1,0-1,-1 0,1 0,-1 1,0-1,0 0,1 0,-1 0,0 0,-1 0,1 0,0 1,0-1,-1 0,1 0,-1 0,0 1,1-1,-1 0,0 1,0-1,0 0,0 1,0-1,-1 1,1 0,0-1,-1 1,1 0,-1 0,1 0,-1 0,-1-1,3 2,-19-15,0 2,-1 0,-1 1,0 1,-1 0,0 2,0 1,-1 1,0 0,0 2,-1 1,1 0,-16 1,23 0,0 1,0 1,-1 0,1 1,0 0,-1 2,1 0,-13 3,10 1</inkml:trace>
  <inkml:trace contextRef="#ctx0" brushRef="#br0" timeOffset="6117.028">2710 230,'-28'9,"-1"1,2 2,-1 0,2 2,0 1,0 1,-17 14,38-26,1 1,-1-1,0 1,1 0,0 0,0 0,1 0,-1 1,1-1,0 1,1 0,-1 0,1 0,0 0,1 1,0-1,0 0,0 1,0-1,1 1,0-1,1 1,-1-1,1 0,1 1,-1-1,1 0,0 0,0 0,1 0,0 0,0 0,0-1,1 1,0-1,0 0,0 0,0-1,1 1,0-1,0 0,0 0,3 1,-1 0,1-1,0 0,1 0,-1-1,1 0,-1-1,1 0,0 0,0 0,0-1,0-1,0 0,0 0,0-1,0 0,0 0,0-1,-1 0,1 0,0-1,-1-1,0 1,0-1,0-1,0 1,-1-1,1-1,-1 1,0-1,-1-1,0 1,5-7,-1 5,-1 0,0-1,0 0,-1 0,0-1,-1 0,0-1,-1 1,0-1,0-1,-1 1,-1-1,0 0,0 0,-1 0,-1 0,0-1,-1 1,0-1,-1 1,-1 8,0 1,-1-1,1 1,-1 0,0 0,0 0,0 0,0 0,-1 0,1 1,-1-1,1 1,-1 0,0-1,0 1,0 0,0 1,-1-1,1 1,0-1,-1 1,1 0,-1 0,1 0,-1 1,-2-1,-18-2</inkml:trace>
  <inkml:trace contextRef="#ctx0" brushRef="#br0" timeOffset="6367.025">2062 400,'432'-22,"159"-14,-365 38,-173 9,-30-5</inkml:trace>
  <inkml:trace contextRef="#ctx0" brushRef="#br0" timeOffset="7118.101">6069 90,'-56'0,"-1"4,1 2,0 2,-22 8,68-14,-1 2,1-1,0 1,0 1,0 0,1 0,0 1,0 0,0 1,1 0,0 0,-3 4,8-8,0 0,0 1,1-1,-1 1,1 0,0-1,0 1,1 0,-1 0,1 0,0 0,0 1,0-1,0 0,1 0,0 1,0-1,0 0,0 1,0-1,1 0,0 0,0 0,0 1,1-1,-1 0,1 0,0-1,0 1,0 0,1-1,0 1,6 5,1-1,0 0,0-1,1 0,0-1,1 0,-1 0,1-1,0-1,0 0,1-1,-1 0,1-1,0 0,-1-1,1-1,0 0,0 0,-1-1,1-1,0 0,-1-1,1 0,1-2,2 3,0-1,-1-1,1 0,-1-1,0-1,0-1,-1 0,0 0,0-2,0 0,-1 0,-1-1,0-1,0 0,-1 0,0-1,-1-1,0 0,-1 0,-1-1,0 0,2-7,-9 16,0 0,0 1,0-1,-1 0,0 1,0-1,0 0,-1 1,1-1,-1 0,0 1,0-1,-1 1,0-1,1 1,-2 0,1-1,0 1,-1 0,1 1,-1-1,0 0,-1 1,1 0,-1-1,1 1,-1 1,-2-2,-4-3,0 0,-1 1,0 1,-1 0,1 0,-1 1,0 0,0 1,0 1,-3-1,-17 0,4 2</inkml:trace>
  <inkml:trace contextRef="#ctx0" brushRef="#br0" timeOffset="7379.041">5419 259,'49'0,"58"0,21 0,3 0,-12 0,-15-5,-17-1,-13-1,-9 2,-12 2,-9 1,-8 1,-5 0,-3 1,-6 0</inkml:trace>
  <inkml:trace contextRef="#ctx0" brushRef="#br0" timeOffset="8036.709">5843 570,'-232'108,"225"-105,3-2,1 0,-1 0,1 0,-1 0,1 1,-1-1,1 1,0 0,0 0,0 0,0 1,0-1,1 1,-1-1,1 1,0 0,-1 0,1 0,4-1,-1 0,1-1,-1 1,1 0,0-1,0 1,0-1,-1 0,1 0,1 0,-1 0,0 0,0 0,0 0,0 0,1-1,-1 0,0 1,0-1,1 0,-1 0,0 0,1 0,-1 0,1-1,6 2,227 26,-41-29,-193 2,0 0,-1 0,1 0,0 0,0 0,-1 0,1-1,0 1,0-1,-1 1,1-1,0 0,-1 1,1-1,-1 0,1 0,-1 0,1 0,-1-1,0 1,1 0,-1-1,0 1,0 0,0-1,0 1,0-1,0 0,-1 1,1-1,0 0,-1 1,0-1,1 0,-1 0,0 0,0 1,0-1,0 0,0 0,0 0,0 1,-1-1,1 0,-1 0,1 1,-1-1,0 0,1 1,-1-1,0 1,0-1,0 1,-1-1,1 1,0 0,0-1,-1 1,1 0,-1 0,-18-18,0 2,0 0,-2 1,0 1,0 1,-16-6,16 8,3 2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11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370 787,'-4'-5,"0"0,0 0,0 0,-1 1,1 0,-1 0,0 0,-1 0,1 1,-1 0,1 0,-1 0,0 1,0-1,0 2,0-1,-1 1,1 0,0 0,-1 0,1 1,0 0,-1 0,1 1,0 0,-1 0,1 0,-4 2,-3 6,0 0,0 0,1 1,0 1,0 0,2 1,-1 0,1 0,1 1,1 0,-1 1,2 0,0 0,1 1,-3 10,8-23,-6 12,1 1,0-1,1 1,0 1,2-1,0 1,0-1,2 1,-1 13,3-26,-1 0,1 0,0-1,-1 1,1 0,0 0,1-1,-1 1,0-1,1 1,0-1,-1 1,1-1,0 0,0 0,0 0,1 0,-1 0,0 0,1-1,-1 1,1-1,-1 0,1 1,0-1,0-1,-1 1,1 0,0-1,0 1,0-1,3 0,98-8,-76-1,-1-2,0 0,0-2,-1-1,0-1,-2-1,1-1,-2-1,1-3,-4 2,-1-2,-1-1,-2 0,0-1,-1 0,10-22,-21 27,-12 28,3 0,0-1,0 1,1 1,1-1,0 1,0-1,1 1,0 0,1 0,0 0,1 0,0 0,1 0,0-1,0 1,2 0,-1 0,1-1,1 1,0-1,4 9,-5-14,0-1,0 0,0 0,1 0,-1-1,1 1,0-1,0 1,0-1,0-1,0 1,1-1,-1 1,1-1,0 0,0-1,0 1,-1-1,2 0,-1-1,0 1,0-1,0 0,0 0,0 0,0-1,0 1,0-1,0-1,0 1,0-1,-1 0,1 0,0 0,0-1,21-14,0-1,-2 0,0-2,-1-1,-1-1,-1-1,-1-1,6-11,-5 9,21-23,-3-1,-2-2,-2-2,16-35,-34 58,-2 0,-1-1,-2 0,-1-1,-2 0,-1 0,-1-1,-2 0,-2-1,-1 1,-1-2,-1 34,0 0,0 0,0 0,0 0,0 0,-1 0,1 0,0 0,-1 0,0 0,1 0,-1 0,0 0,0 0,0 1,0-1,-1 0,1 1,0-1,-1 1,1-1,-1 1,1 0,-1 0,1-1,-1 1,0 0,0 1,0-1,0 0,0 0,0 1,1-1,-1 1,0 0,-1-1,1 1,0 0,0 0,0 0,0 1,0-1,0 0,0 1,0-1,0 1,1 0,-1 0,0 0,0 0,0 0,0 0,-17 15,1 2,0-1,1 2,1 1,1 0,0 0,2 2,-9 18,19-36,-20 32,1 2,2 0,1 1,2 0,2 2,2 0,1 0,2 1,2 1,2-1,2 1,2 7,2-41,0 0,1 0,0 0,0 0,1 0,0 0,1-1,0 1,1 0,-1-1,2 0,-1 0,1 0,0-1,1 0,-1 0,2 0,-1 0,1-1,0 0,0-1,0 1,1-1,5 2,5 1,0-2,1 0,0-1,0-1,0 0,0-2,1 0,-1-1,1-1,-1-1,1-1,-1 0,8-4,-11 3,0-1,0-1,-1-1,0-1,0 0,0 0,-1-1,0-1,0-1,-1 0,-1-1,0 0,0 0,5-9,-11 14,-1-1,0 1,-1-1,1 0,-1 0,-1-1,1 1,-1-1,-1 0,1 0,-1 0,-1 0,1 0,-2 0,1 0,-1 0,0 0,-1-1,1 1,-2 0,1 0,-1 0,0 0,-1 0,0 1,0-1,-1 1,0 0,-3-5,-2 2,-1 0,1 1,-2 0,1 1,-1 0,-1 1,1 0,-1 1,0 0,-1 1,1 0,-1 1,0 0,0 1,0 1,0 0,-1 1,1 0,-1 1,1 0,-1 2,1-1,0 1,0 1,0 1,0 0,-6 2,-16 4</inkml:trace>
  <inkml:trace contextRef="#ctx0" brushRef="#br0" timeOffset="451.187">1640 702,'-15'12,"1"1,0 0,0 1,2 0,0 1,0 1,1 0,1 1,1 0,0 0,2 0,0 1,0 1,2 1,4-14,1 0,0 0,0 0,1 0,0 1,0-1,0 0,1-1,0 1,0 0,0 0,1-1,0 1,0-1,0 0,1 0,-1 0,1-1,0 1,1-1,-1 0,1 0,0 0,0-1,0 1,1-1,-1-1,1 1,-1-1,1 0,0 0,0 0,0-1,0 0,1 0,2 0,0 0,0-1,1 0,-1-1,0 0,0 0,-1 0,1-1,0-1,0 0,-1 0,1 0,-1-1,0-1,0 1,-1-1,0 0,1-1,-1 0,-1 0,0-1,1 1,-2-1,1-1,-1 1,0-1,-1 0,0 0,0 0,1-5,-2 7,0-1,-1 0,1-1,-2 1,1 0,-1-1,0 1,0 0,-1-1,0 1,0-1,-1 1,0-1,0 1,-1 0,0-1,0 1,-1 0,0 0,0 1,0-1,-1 0,-2-2,0 2,1 0,-1 1,0-1,-1 1,0 1,0-1,0 1,0 0,-1 1,0-1,0 2,-2-2,-15-3</inkml:trace>
  <inkml:trace contextRef="#ctx0" brushRef="#br0" timeOffset="1153.91">2007 758,'-6'12,"0"1,1-1,1 1,0 0,0 0,1 1,1-1,0 0,1 1,1-1,0 1,1 0,0-1,2 11,-2-21,0-1,-1 0,1 1,0-1,0 0,1 1,-1-1,0 0,1 0,-1 0,1 0,0 0,-1 0,1-1,0 1,0 0,0-1,0 0,1 1,-1-1,0 0,1 0,-1 0,0 0,1-1,-1 1,1-1,-1 0,1 1,-1-1,1 0,-1 0,1-1,-1 1,2-1,88-31,-83 28,7-5,-1 0,0 0,0-2,-1 0,-1 0,0-1,10-13,-22 25,0 0,1 0,-1 0,0 0,0 0,0 0,0 0,0 0,0 0,0 0,0 1,1-1,-1 0,0 1,0-1,0 1,0-1,0 1,-1 0,1-1,0 1,0 0,0 0,0-1,-1 1,1 0,0 0,-1 0,1 0,-1 0,1 0,-1 0,0 0,1 0,-1 0,0 0,1 0,-1 1,0-1,0 0,0 0,0 0,0 0,0 0,-1 0,1 0,0 0,-1 1,1-1,0 0,-1 0,0 0,7 20,-3-15,2 0,-1-1,1 1,-1-1,1 0,1-1,-1 1,1-1,0 0,0 0,0-1,0 0,1 0,-1 0,1-1,-1 0,1 0,0-1,0 0,0 0,0-1,0 1,0-1,0-1,0 0,0 0,0 0,0-1,0 0,-1 0,1 0,-1-1,1 0,-1-1,0 1,0-1,-1 0,5-4,20-15,-1-2,-1 0,-2-2,0-1,-2-1,-1-1,14-25,-14 13,-2-1,-2-1,-2-1,-2 0,-2-2,-2 1,-2-1,-2-1,-2 1,-2-1,-3-40,0 81,1 0,0 1,0 0,-1-1,0 1,0 0,-1-1,0 1,0 0,0 0,-1 0,0 0,0 0,0 0,-1 0,0 0,0 1,-1 0,1-1,-1 1,0 1,-4-4,5 8,0 1,0 0,0 0,-1 0,1 0,0 0,0 1,0 0,1-1,-1 1,0 0,1 0,-1 0,1 1,0-1,-1 1,1-1,0 1,1 0,-1 0,0 0,1-1,0 2,-1-1,1 0,0 0,1 0,-1 0,1 1,-1-1,1 0,0 1,-1-2,-17 69,2 2,4-1,-3 59,12-70,3 0,2 0,2 0,5 9,15 65,-22-128,-1-5,-1 0,1 0,0 0,-1 0,1 0,-1 0,1 0,-1 0,0 0,0 0,0 0,0 0,0 0,-1 1,1-1,-1 0,1 0,-1 0,0 0,1 0,-1-1,0 1,-1 2,-9 1</inkml:trace>
  <inkml:trace contextRef="#ctx0" brushRef="#br0" timeOffset="1405.579">2318 391,'43'-9,"43"-9,22-5,6 1,-7 4,-6 5,-12 5,-5 4,-9 2,-2 2,-13 1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6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3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1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2488 206,'80'-8,"-1"-3,0-3,-1-4,58-21,-130 38,0-1,0 0,-1 0,1 0,0-1,-1 1,0-1,0-1,0 1,0-1,0 0,-1 0,1 0,-1 0,0-1,0 0,-1 0,0 0,1 0,-2 0,1-1,-1 0,0 1,1-5,-3 10,0-1,0 0,0 1,0-1,0 0,-1 1,1-1,0 1,-1-1,1 0,0 1,-1-1,1 1,-1-1,1 1,0-1,-1 1,0-1,1 1,-1 0,1-1,-1 1,1 0,-1-1,0 1,1 0,-1 0,0-1,1 1,-1 0,0 0,1 0,-1 0,0 0,1 0,-1 0,0 0,1 0,-1 0,0 1,1-1,-1 0,0 0,1 1,-1-1,1 0,-1 1,0-1,1 0,-1 1,1-1,-1 1,1-1,-1 1,-32 25,14 0,1 1,1 0,2 2,0 0,2 0,2 1,0 1,2 0,1 0,2 1,1 0,2 0,0 0,3 10,-35 369,33-368,-1 1,-2 0,-2-1,-2 0,-2-1,-2 0,-12 26,-43 10,66-76,0 0,0-1,0 0,-1 0,1 1,-1-1,1-1,0 1,-1 0,0 0,1-1,-1 0,1 1,-1-1,1 0,-1 0,0-1,1 1,-1 0,1-1,-1 0,1 1,-1-1,1 0,-1 0,1-1,0 1,0 0,-1-1,1 1,0-1,0 0,1 0,-1 1,0-1,1 0,-1-1,1 1,-8-14,1-1,0 0,1-1,2 0,-1 0,2 0,1 0,0-1,1 0,1 1,1-1,0 0,2 1,3-19,-5 22,1 0,1 0,0 1,1-1,0 0,1 1,1 0,1 0,0 0,0 0,1 1,1 0,0 1,1 0,1 0,0 1,0 0,1 1,0 0,1 0,0 1,9-5,9 2,0 1,1 1,0 2,0 1,14 0,40 14,-61-3</inkml:trace>
  <inkml:trace contextRef="#ctx0" brushRef="#br0" timeOffset="751.752">3419 573,'-4'1,"-24"4,1 1,0 1,0 1,1 2,0 1,0 1,1 1,1 1,1 1,0 1,-2 3,23-18,-1 1,1 0,0 0,0 0,0 0,1 0,-1 0,0 1,1-1,0 0,-1 1,1-1,0 1,0 0,0-1,1 1,-1 0,1 0,-1-1,1 1,0 0,0 0,0-1,1 1,-1 0,0 0,1-1,0 1,0 0,0-1,0 1,0-1,0 1,1-1,-1 1,1-1,0 0,-1 0,1 0,0 0,1 1,9 0,1 1,-1-2,1 1,0-2,0 0,0 0,-1-1,1-1,0 0,0-1,0 0,-1-1,0-1,1 1,-1-2,0 0,-1 0,1-1,-1-1,7-5,22-10,-1-2,-1-2,-1-2,-2-1,4-6,-39 36,0-1,0 0,0 0,0 1,0-1,0 0,0 1,0-1,0 0,0 0,0 1,0-1,0 0,0 1,0-1,0 0,0 0,0 1,0-1,0 0,0 0,1 1,-1-1,0 0,0 0,0 1,0-1,1 0,-1 0,0 0,0 1,1-1,-1 0,0 0,0 0,1 0,-1 0,0 1,0-1,1 0,-1 0,0 0,0 0,1 0,-1 0,0 0,1 0,-1 0,0 0,0 0,1 0,-1 0,0 0,1 0,-1-1,0 1,0 0,1 0,-1 0,0 0,0-1,-7 43,2-20,3-17,1-1,-1 1,1 0,0 0,0 0,1 0,-1 0,1 0,0 0,1 0,-1 1,1-1,0 0,0-1,1 1,-1 0,1 0,0 0,0-1,1 1,-1-1,1 0,0 0,0 0,1 0,-1 0,1-1,0 1,0-1,0 0,0 0,3 1,4-2,-1 0,1-1,-1-1,1 0,0 0,-1-1,1 0,-1-1,1 0,-1-1,0 0,0 0,0-1,-1-1,1 1,-1-2,5-3,12-8,-2-1,0-1,-1-1,-1-1,11-14,-11 12,-1 0,-1-2,-1-1,-1 0,-1-1,-2-1,10-22,-17-23,-9 71,1 0,0 1,0-1,-1 0,1 1,-1-1,0 1,1-1,-1 0,0 1,0 0,0-1,0 1,0 0,0-1,-1 1,1 0,0 0,-1 0,1 0,-1 0,1 0,-1 0,1 1,-1-1,1 0,-1 1,0-1,1 1,-1 0,0 0,1-1,-1 1,0 0,0 1,1-1,-1 0,0 0,1 1,-2-1,-3 2,-1 0,1 1,-1 0,1 0,0 0,0 0,0 1,1 0,-1 0,1 1,0 0,0 0,0 0,1 0,0 1,0-1,0 1,1 0,0 1,0-1,0 0,1 1,0 0,0-1,1 1,0 0,0 0,0 0,1 0,0 0,1-1,-1 1,1 0,1 2,1-3,1 1,0-1,0 0,0 0,1 0,-1-1,1 1,1-1,-1-1,1 1,0-1,0 0,0 0,1 0,-1-1,1 0,0 0,6 1,-6-2,0 1,1 0,-1 0,0 1,-1-1,1 2,-1-1,1 1,-2 0,1 0,0 1,-1-1,0 1,0 0,-1 1,4 6,-4-2,-2 1,1-1,-2 0,1 1,-2 0,1-1,-2 1,0 0,0-1,-1 1,0-1,-1 0,0 0,-1 0,-2 5,2-4</inkml:trace>
  <inkml:trace contextRef="#ctx0" brushRef="#br0" timeOffset="-1164.518">259 799,'3'7,"0"0,0 0,1 0,0 0,0-1,1 0,-1 1,2-2,-1 1,0-1,1 1,0-1,0-1,1 1,0-1,-1-1,1 1,0-1,1 0,-1 0,0-1,1 0,0-1,-1 1,1-2,0 1,-1-1,1 0,0 0,0-1,-1 0,1-1,0 0,35-8,-1-3,0-1,-1-2,0-1,-2-3,0-1,-2-2,0-2,-1-1,-2-1,-1-2,-1-2,12-15,3-4,-3-2,-1-2,-3-2,30-54,-1-41,-61 176,1 166,-4-150,-2 0,-2 0,-1-1,-3 1,-1 0,-2-1,-2 0,-1 0,-2-1,-2 0,-2 1,8-26,0 0,-1 0,-1 0,0-1,-1-1,0 1,-1-2,0 1,-1-2,0 1,-1-2,0 0,0 0,-1-1,0-1,-1 0,-14 4,17-5,-1-2,-1 0,1 0,0-1,-1-1,0 0,0-1,1-1,-1 0,0-1,0 0,1-1,-1 0,-3-2,8 1,-1 0,1 0,0 0,0-1,0-1,0 0,1 0,0 0,0-1,0 0,1-1,0 0,0 0,1 0,-6-9,0-7</inkml:trace>
  <inkml:trace contextRef="#ctx0" brushRef="#br0" timeOffset="-832.438">1726 629,'-19'8,"1"1,1 1,0 0,0 1,1 1,0 0,1 2,0-1,2 2,-1 0,2 0,0 2,-1 1,12-16,0 1,-1-1,1 0,0 1,0-1,0 1,0-1,1 1,-1-1,1 1,-1 0,1-1,0 1,0 0,0-1,1 1,-1 0,1-1,-1 1,1-1,0 1,0-1,0 1,0-1,0 0,0 1,1-1,-1 0,1 0,0 0,0 0,0 0,-1 0,2-1,-1 1,0-1,0 1,0-1,1 0,-1 0,1 0,0 1,7 1,-1 0,1-1,0 0,-1 0,1-1,0-1,0 1,0-2,0 1,-1-1,2-1,11-3,-1-1,0-2,-1 0,1-1,-2-1,1 0,-1-2,-1 0,0-1,-1-1,-1-1,0 0,12-16,-22 25,-1-1,-1 0,1-1,-1 1,0-1,-1 0,0 0,0 0,-1-1,0 1,0 0,0-4,-2 9,0-1,0 1,0-1,0 1,0-1,-1 1,0-1,1 1,-1 0,0 0,-1-1,1 1,-1 0,1 0,-1 0,0 0,0 0,0 1,0-1,-1 1,1-1,-1 1,0 0,1 0,-1 0,0 0,0 0,0 1,0-1,-1 1,-1 0,-7-2,-1 0,0 2,1 0,-1 0,0 1,0 0,0 1,1 1,-1 0,0 1,1 0,0 1,0 0,0 1,0 1,-9 5,-9 5</inkml:trace>
  <inkml:trace contextRef="#ctx0" brushRef="#br0" timeOffset="24824.602">60 1872,'-8'-20,"-6"44,3 18,2 0,2 1,2 0,1 1,2-1,5 42,-3-65,-1-14,1-1,0 0,0 1,0-1,0 0,1 1,0-1,0 0,0 0,1 0,-1 0,1 0,1 0,-1 0,1-1,-1 1,1-1,1 1,-1-1,1 0,-1-1,1 1,0 0,0-1,1 0,-1 0,1 0,0-1,-1 0,1 0,0 0,0 0,0-1,1 1,-1-1,0-1,0 1,1-1,-1 0,0 0,1 0,0-1,6-5,0 0,0-1,-1-1,0 1,-1-2,0 1,0-2,-1 1,0-1,-1 0,0-1,0 0,-1 0,-1-1,0 0,3-8,-3 9,14-25,-2 0,-1-1,-2-1,-1-1,-2 0,-2 0,3-28,-12 66,0-1,0 0,0 0,-1 0,1 1,0-1,-1 0,1 0,-1 0,0 0,0 0,0 0,0 0,0 0,0 0,0 0,0 0,-1 0,1 0,-1 0,0 0,0 0,1 0,-1 0,0 1,0-1,-1 0,1 1,0-1,0 1,-1-1,1 1,-1 0,0-1,1 1,-1 0,0 0,1 0,-1 0,0 1,0-1,0 0,0 1,0-1,0 1,0 0,0 0,0 0,0 0,0 0,0 0,0 0,0 1,-1-1,-1 2,1 1,-1-1,1 1,-1 0,1 0,0 0,0 0,0 0,1 1,-1-1,1 1,-1 0,1 0,1 0,-1 0,0 0,1 0,0 0,0 0,0 1,1-1,-1 0,1 1,0-1,0 0,1 1,-1-1,1 0,0 1,0-1,1 0,-1 0,1 0,0 0,0 0,0 0,0-1,1 1,-1-1,3 3,52 41,-38-39</inkml:trace>
  <inkml:trace contextRef="#ctx0" brushRef="#br0" timeOffset="26009.704">343 1956,'5'0,"1"5,5 1,0 5,-1 5,-3 5,-2 3,2 3,1 1,-2 1,3-4,1-2,2-5,0-1,3-3,-2-4</inkml:trace>
  <inkml:trace contextRef="#ctx0" brushRef="#br0" timeOffset="26647.362">625 2266,'140'-343,"-117"269,-10 116,36 101,-46-137,1 0,-1-1,1 1,0-1,0 0,1-1,0 1,-1-1,1 0,1 0,-1 0,1-1,-1 1,1-1,0-1,0 1,0-1,1 0,-1-1,0 1,1-1,-1 0,1-1,-1 0,1 0,-1 0,1-1,-1 0,0 0,1 0,-1-1,0 0,0-1,0 1,0-1,0 0,0 0,-1-1,0 0,1 0,-2 0,1 0,0-1,-1 0,0 0,0 0,0-1,2-4,2-5,-1-1,0 0,-1 0,-1 0,0-1,-1 0,0-11,-2 6</inkml:trace>
  <inkml:trace contextRef="#ctx0" brushRef="#br0" timeOffset="27197.302">1472 1786,'51'-12,"0"-2,-1-3,-1-2,-1-2,-1-2,33-22,-72 40,1 0,-2-1,1-1,-1 1,0-1,0 0,-1-1,0 1,0-1,-1-1,0 1,0-1,-1 0,0 0,-1 0,0 0,0-1,-1 1,0-1,-1 1,0-1,-1 0,1 0,-2 0,0 1,0-1,0 0,-2 1,1-1,-4-8,5 15,0 1,1-1,-1 1,-1 0,1-1,0 1,0 0,-1 0,0 0,1 0,-1 0,0 0,0 1,0-1,0 0,0 1,0 0,0-1,0 1,-1 0,1 0,-1 0,1 0,0 1,-1-1,0 1,1-1,-1 1,1 0,-1 0,1 0,-1 1,1-1,-1 0,1 1,-1 0,1-1,-1 1,1 0,0 0,-1 1,1-1,0 0,0 1,0-1,0 1,0 0,0-1,0 1,1 0,-1 0,1 0,-1 1,-9 15,0 0,1 1,1 0,1 0,1 1,0 1,2-1,0 1,1 0,1 0,0 19,0-11,-16 177,10 0,11 96,1-93,-3-185,-1 0,-1 0,-2 0,0 0,-1-1,-4 9,7-25,0 0,0 0,-1 0,-1-1,1 1,-1-1,0 0,0 0,-1 0,0 0,0-1,0 1,-1-2,1 1,-1 0,0-1,-1 0,1-1,-1 1,0-1,0 0,-2 0,6-2,-1-1,1 1,-1-1,0 0,1 0,-1 0,1 0,-1-1,1 1,-1-1,1 0,-1 0,1 0,0 0,-1-1,1 1,0-1,0 0,0 0,0 0,1-1,-1 1,0 0,1-1,0 0,-1 0,-1-2,-43-90,45 91,-6-20,0-1,2 0,0 0,2-1,1 1,1-1,1 0,1 0,2 0,0 1,2-2,-2 18,1 1,0-1,0 1,1-1,0 1,0 0,1 1,0-1,0 1,1 0,0 0,0 0,1 1,-1 0,1 1,1-1,-1 1,1 1,0-1,6-1,178-56,-167 55,3 1,-3 1</inkml:trace>
  <inkml:trace contextRef="#ctx0" brushRef="#br0" timeOffset="27479.583">2206 2013,'-17'5,"1"0,-1 2,2 0,-1 0,1 2,0 0,1 1,0 0,0 1,1 0,1 1,0 1,-1 3,11-14,0 1,0 0,1-1,-1 1,1 0,0 0,0 0,0 0,0 0,1 0,-1 0,1 0,0 0,0 0,0 1,0-1,0 0,1 0,-1 0,1 0,0 0,0 0,0 0,0 0,1 0,-1-1,1 1,0 0,-1-1,1 1,0-1,1 0,-1 0,0 0,1 0,-1 0,2 1,5 3,0-1,1 1,0-2,0 1,0-1,1-1,-1 0,1 0,0-1,0 0,1-1,0-1,0 0,0-1,-1 0,1 0,0-2,-1 1,1-2,-1 1,0-1,0-1,0 0,-1-1,0 0,0 0,0-1,-1 0,0-1,0 0,-1-1,0 0,0 0,-1 0,-1-1,1 0,-1 0,-1-1,0 0,-1 0,3-9,-6 14,0 0,-1 0,1 0,-1 0,0 0,-1-1,0 1,0 0,0 0,-1 0,1 1,-1-1,-1 0,1 0,-1 1,0 0,0 0,-1-1,0 2,1-1,-2 0,1 1,0 0,-1 0,0 0,0 0,0 1,0 0,-1 0,1 1,-1-1,0 1,0 0,1 1,-1-1,0 1,-1 0,1 1,0-1,0 1,0 1,0-1,0 1,0 0,-5 1,-8 4</inkml:trace>
  <inkml:trace contextRef="#ctx0" brushRef="#br0" timeOffset="27742.269">2601 2294,'-5'-33,"-1"-22,5-5,2 3,6 5,7 8,6 6,4 5,2 8,3 8,0 12,-4 11,-7 5</inkml:trace>
  <inkml:trace contextRef="#ctx0" brushRef="#br0" timeOffset="28048.681">3137 1927,'-14'1,"0"0,1 1,-1 0,1 1,0 1,0 0,0 1,0 0,1 1,0 0,-9 6,16-9,1 0,-1 0,0 1,1-1,0 1,0 0,0 0,0 1,1-1,-1 1,1 0,0 0,1 0,-1 0,1 0,0 1,1-1,-1 0,1 1,0 0,0-1,0 1,1 0,0-1,0 1,1 0,0-1,0 1,0 1,4 2,0 1,0-1,1 0,0 0,0 0,1-1,1 0,-1 0,1-1,0 0,1 0,0-1,0 0,0-1,1 0,-1 0,1-1,0-1,1 1,-1-1,1-1,-1 0,1-1,0 0,-1 0,1-1,0-1,0 0,-1 0,1-1,0 0,-1-1,0 0,0-1,0 0,4-2,25-21,-27 13</inkml:trace>
  <inkml:trace contextRef="#ctx0" brushRef="#br0" timeOffset="28424.412">3391 2126,'23'-3,"-1"-1,1 0,-1-2,0-1,0 0,0-2,-1 0,-1-2,0 0,0-1,-1-1,0-1,11-11,-27 23,-1-1,1 1,-1 0,0-1,0 0,0 1,0-1,0 0,-1 0,1 0,-1 0,1 0,-1 0,0 0,-1-1,1 1,0 0,-1 0,0-1,0 1,0 0,0-1,0 1,-1 0,0-1,1 1,-1 0,0 0,-1 0,1 0,0 0,-1 0,0 0,0 0,1 0,-2 1,1-1,0 1,0-1,-1 1,0 0,1 0,-1 0,0 1,0-1,0 0,0 1,-9 0,0 1,0 0,0 1,0 0,0 1,1 0,-1 1,1 1,-1-1,1 2,0-1,1 2,-1 0,1 0,0 0,1 1,-1 1,1 0,1 0,-1 1,1 0,1-3,0 0,1 0,-1 0,1 1,1 0,-1 0,1 0,0 1,1-1,0 1,0 1,1-1,0 0,0 1,1-1,0 1,0 0,1 0,1 0,-1 0,1 0,1 0,0 0,0-1,1 1,0 0,0 0,1-1,0 0,1 2,0-5,0 1,0-1,1 0,0-1,0 1,0-1,1 0,-1 0,1-1,0 0,0 0,0 0,1 0,-1-1,0 0,1-1,0 1,-1-1,1-1,3 1,137-9,41-56,-159 54</inkml:trace>
  <inkml:trace contextRef="#ctx0" brushRef="#br0" timeOffset="28828.058">4124 1927,'-17'6,"-1"0,1 2,0 0,0 0,1 2,0 0,1 1,0 0,1 1,0 1,1 0,0 1,1 0,1 1,-9 16,18-28,1 1,0-1,0 1,0-1,0 1,1-1,-1 1,1 0,0-1,0 1,1-1,-1 1,1 0,-1-1,1 1,0-1,0 1,1-1,-1 0,1 1,0-1,0 0,0 0,0 0,0 0,1-1,-1 1,1-1,-1 1,1-1,0 0,0 0,0 0,1 0,-1-1,0 1,1-1,2 1,7 3,1 0,0 0,0-2,0 0,0 0,0-2,1 1,-1-2,6 0,-2-2,1-1,0-1,-1 0,0-2,0 0,0-1,-1 0,0-2,0 0,-1-1,0 0,-1-2,0 1,6-9,8-9,-1-1,-1-1,-2-2,-1 0,-1-2,1-7,-13 24,0 0,-1-1,-1-1,-1 0,-1 0,-1 0,-1-1,0 0,-2 0,0 0,-1 0,-2-18,-1 31,0 2,-1-1,0 0,0 0,-1 0,0 1,0 0,0-1,-1 1,0 0,0 1,-1-1,1 1,-1 0,0 0,-1 0,1 1,-1-1,0 1,0 1,0-1,-1 1,1 0,-1 1,0 0,-2-1,-2 0,0 0,-1 1,1 1,-1 0,0 0,1 1,-1 0,0 1,1 1,-1-1,1 2,0 0,-1 0,1 1,-8 4,7-1,-1 1,1 1,0-1,1 2,0 0,0 0,1 1,1 0,0 1,0 0,1 0,1 1,0 0,0 0,2 0,-1 1,2 0,0 0,1 1,0-1,1 1,1 0,0-1,1 1,0 0,1-1,1 1,0 0,2-1,-1 0,2 0,-1 0,2 0,0-1,7 11,6-1,1 0,1-1,1-2,1 0,1-1,1-1,0-2,1 0,1-2,0-1,1-1,1-1,-1-1,2-2,-1-1,1-1,19 0,-12-2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6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1,'-15'7,"0"0,0 2,0-1,1 2,0 0,1 1,-8 8,18-16,-1 0,1 1,0-1,0 1,0-1,0 1,1 0,-1 0,1 0,0 1,1-1,-1 0,1 1,-1-1,1 1,1 0,-1-1,1 1,0 0,0-1,0 1,0 0,1-1,0 1,0 0,0-1,0 0,1 1,1 2,67 63,-63-66,-1 0,1 1,-1 0,-1 0,1 0,0 1,-1 0,0 0,-1 0,1 1,-1-1,-1 1,1 0,1 6,-4-10,0 0,0 0,0 1,-1-1,1 0,-1 1,0-1,0 0,0 1,-1-1,1 0,-1 1,0-1,1 0,-1 0,-1 1,1-1,0 0,-1 0,0 0,0-1,0 1,0 0,0-1,0 1,-1-1,1 0,-2 1,-86 40,72-37,-7 4</inkml:trace>
  <inkml:trace contextRef="#ctx0" brushRef="#br0" timeOffset="413.969">812 396,'-39'28,"-26"20,-7 6,3-6,9-6,15-11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5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59.94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247 3,'0'0,"0"-1,1 1,-1 0,1 0,-1 0,1-1,-1 1,1 0,-1 0,1 0,-1 0,1 0,-1 0,1 0,-1 0,1 0,-1 0,1 0,-1 0,1 0,-1 1,1-1,-1 0,1 0,-1 0,0 1,1-1,-1 0,1 1,-1-1,0 0,1 1,-1-1,0 0,1 1,-1-1,0 1,0-1,1 1,-1-1,0 0,0 1,0-1,0 1,1-1,-1 1,0-1,0 1,0-1,0 1,0-1,0 1,0-1,0 1,-1-1,1 1,0 0,23 153,-13-85,-3 0,-3 1,-4-1,-3 15,1 39,2 271,-21-286,8-131,2 5,0 1,-1 0,0 1,-2 0,0 1,0 0,-1 1,-1 1,-1 0,-11-6,-52-45,78 63,0-1,0 1,1-1,-1 1,0-1,1 0,-1 1,1-1,0 0,-1 0,1 0,0 0,0 0,0 0,1-1,-1 1,0 0,1 0,0-1,-1 1,1 0,0-1,0 1,0 0,1 0,-1-1,0 1,1 0,0 0,-1-1,1 1,0 0,0 0,0 0,0 0,1 0,-1 0,0 0,1 1,-1-1,1 0,0 1,0-1,-1 1,1 0,1-1,5-4,0 1,1 0,0 1,-1 0,1 0,0 1,1 0,-1 0,1 1,8 0,294 2,-115-28,-196 28,1 0,0 0,0 0,0 0,-1 0,1 1,0-1,0 0,-1 1,1-1,0 1,-1 0,1 0,0 0,-1 0,1 0,-1 0,0 0,1 0,-1 0,0 1,0-1,0 0,0 1,0-1,0 1,0 0,0-1,0 1,-1 0,1-1,-1 1,1 0,-1-1,0 1,0 0,0 0,0 0,0-1,0 1,0 0,0 0,-1-1,1 1,-1 0,1 0,-1-1,0 1,0-1,1 1,-1 0,0-1,-1 0,1 1,0-1,0 0,0 1,-1-1,1 0,-1 0,-95 99,64-71,-1-2,-2-1,0-2,-40 19,-65 45,194-121,-31 18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201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67 0,'-2'1,"-1"-1,1 0,0 1,-1 0,1-1,0 1,0 0,0 0,0 0,-1 1,1-1,1 0,-1 1,0-1,0 1,1 0,-1 0,0 0,1-1,0 1,0 0,-1 1,1-1,0 0,1 0,-1 0,0 1,1-1,-1 0,1 1,-1-1,-7 80,8-75,3 422,-9-378,0-34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53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1 175,'45'-30,"2"3,1 2,1 2,0 2,2 3,14-2,-61 18,1 0,-1 0,1 1,0 0,0 0,0 0,-1 1,1-1,0 1,0 0,0 1,0-1,0 1,0 0,-1 0,1 1,0-1,-1 1,1 0,-1 0,0 1,1-1,-1 1,0 0,-1 0,1 0,0 1,-1-1,0 1,0 0,0 0,0 0,-1 0,1 0,-1 1,0-1,0 1,0 3,0 2,-1 1,0-1,0 1,-1-1,0 1,-1-1,0 0,-1 1,0-1,-1 0,0 0,0 0,-1 0,-1-1,1 1,-2-1,1 0,-1-1,0 1,-1-1,0 0,0-1,-8 6,4 0,0 0,-1-1,-1 0,0-1,0 0,-1-1,-1-1,1 0,-1-1,-1-1,0 0,0-1,0-1,0 0,-3-1,-6-2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6.92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1 284,'0'0,"4"0,8 0,5 0,5 5,4 1,2 0,1-1,0-1,0-2,1-1,-1-1,0 0,-1 0,-9 0,-8 0</inkml:trace>
  <inkml:trace contextRef="#ctx0" brushRef="#br0" timeOffset="3780.912">1 510,'4'0,"3"4,4 3,5-1,4-1,5-1,2-2,1-1,1 0,0-1,1-1,-1 1,-1 0,-4 0</inkml:trace>
  <inkml:trace contextRef="#ctx0" brushRef="#br0" timeOffset="4150.938">650 58,'22'129,"-16"196,-6-315,0 0,-1 0,-1 0,1 0,-2 0,1 0,-1 0,-1-1,0 1,-3 4,-3 0</inkml:trace>
  <inkml:trace contextRef="#ctx0" brushRef="#br0" timeOffset="4515.422">565 115,'47'-22,"1"2,1 2,1 3,0 1,1 3,10 1,-58 9,0 0,0 0,1 1,-1-1,0 1,0 0,0 0,1 0,-1 0,0 0,0 1,0-1,1 1,-1 0,0 0,0 0,0 1,0-1,-1 1,1-1,0 1,-1 0,1 0,-1 0,1 1,-1-1,0 0,0 1,0 0,0-1,-1 1,1 0,-1 0,1 0,-1 0,0 0,0 0,-1 0,1 0,-1 0,1 1,-1-1,0 0,0 2,-6 9,0-1,0-1,-1 1,-1-1,0 0,0-1,-2 0,1 0,-1-1,-1-1,0 1,0-2,0 1,-7 2,1 2,-1 0,-1-1,0-1,0-1,-1-1,0 0,-1-1,-4 0,2-4</inkml:trace>
  <inkml:trace contextRef="#ctx0" brushRef="#br0" timeOffset="5450.881">932 538,'1'29,"-13"127,4-145,11-34,7 0,0 0,1 0,1 1,1 1,1 0,1 1,1 0,1 1,0 1,4-1,-21 18,1-1,-1 1,1 0,-1 0,1 0,0-1,-1 1,1 0,0 0,0 0,0 0,0 0,0 1,0-1,0 0,1 0,-1 1,0-1,0 0,0 1,1 0,-1-1,0 1,1 0,-1-1,0 1,1 0,-1 0,0 0,1 0,-1 0,0 0,1 1,-1-1,0 0,1 1,-1-1,0 1,0-1,1 1,-1 0,0-1,0 1,0 0,0 0,0 0,0 0,0 0,0 0,-1 0,1 0,0 0,0 0,-1 1,1-1,1 10,-1-1,0 0,-1 1,0-1,-1 1,0-1,0 0,-1 1,-1-1,0 1,-5 27,8-39,1 1,0 0,-1-1,1 1,-1 0,1 0,0-1,0 1,-1 0,1 0,0 0,-1 0,1 0,0 0,-1 0,1 0,0 0,0 0,-1 0,1 0,0 1,-1-1,1 0,0 0,-1 1,1-1,-1 0,1 1,-1-1,1 1,0-1,-1 1,1-1,-1 1,0-1,1 1,-1-1,1 1,-1 0,0-1,0 1,1 0,-1-1,0 1,0 0,0-1,0 1,1 0,-1-1,0 1,0 0,-1 0,1-1,0 1,0 0,0-1,0 1,-1 0,1-1,0 1,0 0,-1-1,1 1,-1-1,1 1,0-1,-1 1,1 0,-1-1,43-35,-21 12,-17 16,0 1,1 1,0-1,0 0,1 1,0 0,0 1,0-1,0 1,1 0,-1 1,1-1,0 1,0 1,3-1,-6 4,-1 1,1-1,-1 1,0 0,1 1,-1-1,0 1,0-1,-1 1,1 0,0 0,-1 0,0 0,0 0,0 1,0-1,0 1,-1-1,1 1,-1 0,0-1,0 1,-1 0,1 0,-1 0,1 0,-1 0,-1 0,2 7,-1-1,-1 1,0-1,0 1,-1-1,-1 0,1 0,-2 0,1 0,-2 1,-5 8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15.69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243 282,'-1'-4,"0"1,-1-1,1 1,-1 0,0 0,0 0,0 0,0 0,-1 0,1 1,-1-1,0 1,1 0,-1-1,0 1,0 0,-1 1,1-1,0 1,-1-1,1 1,-1 0,1 0,-1 0,1 1,-1-1,1 1,-1 0,0 0,1 0,-1 1,0-1,1 1,-1 0,1 0,-1 0,1 0,0 1,-1-1,1 1,0 0,0 0,0 0,0 0,1 1,-1-1,0 1,0 1,0 0,0 1,0 0,0 0,1 0,0 0,0 1,0-1,1 0,0 1,0-1,0 1,0 0,1-1,0 1,0-1,1 1,0 0,0-1,0 1,0-1,1 1,0-1,0 0,0 0,1 0,0 0,0 0,0-1,0 1,1-1,0 0,0 0,0 0,0 0,1-1,0 1,28 20,68 62,-97-83,-1 1,0 0,-1 0,1 0,0 0,-1 1,0-1,0 1,-1-1,1 1,-1 0,0-1,0 1,0 0,-1 0,0 0,0 0,0 0,0 0,-1-1,0 1,0 0,0 0,-2 2,-2-1,0 0,0 0,-1 0,0-1,0 0,-1-1,1 1,-1-1,0 0,0-1,-1 1,1-2,-1 1,1-1,-1 0,0 0,0-1,1 0,-1-1,0 0,-5 0,-1 1,7 0,1 0,0 0,0 0,-1-1,1 0,0 0,0 0,-1-1,1 0,0 0,0-1,0 0,0 0,0 0,0-1,1 0,-4-2,8 3,0 1,0-1,1 0,-1 0,1 1,-1-1,1 0,0 0,0 0,0 0,0 1,0-1,0 0,0 0,1 0,-1 0,0 1,1-1,0 0,-1 0,1 1,0-1,0 1,0-1,0 1,0-1,1 1,-1-1,0 1,0 0,2-1,13-15</inkml:trace>
  <inkml:trace contextRef="#ctx0" brushRef="#br0" timeOffset="262.532">553 424,'-9'47,"-4"22,1 3,2-11</inkml:trace>
  <inkml:trace contextRef="#ctx0" brushRef="#br0" timeOffset="498.66">497 141</inkml:trace>
  <inkml:trace contextRef="#ctx0" brushRef="#br0" timeOffset="1013.618">695 734,'153'-304,"-153"304,0 1,0-1,0 0,0 1,0-1,0 0,1 1,-1-1,0 0,0 1,0-1,1 0,-1 1,0-1,0 0,0 0,1 1,-1-1,0 0,1 0,-1 0,0 1,1-1,-1 0,0 0,1 0,-1 0,0 0,1 0,-1 0,0 0,1 1,-1-1,0 0,1 0,-1-1,0 1,1 0,-1 0,0 0,1 0,-1 0,0 0,1 0,-1-1,0 1,1 0,-1 0,0 0,1-1,-1 1,0 0,0 0,1-1,-1 1,0 0,0-1,0 1,1 0,-1-1,2 39,-2-35,4 138,-3-139,0 0,0 0,0 0,0 0,0 0,0 0,0 0,1 0,-1 0,1 0,0-1,-1 1,1-1,0 1,0-1,0 0,0 0,0 0,0 0,0 0,0 0,0-1,1 1,-1 0,0-1,0 0,1 0,-1 0,0 0,1 0,-1 0,0 0,1-1,-1 1,0-1,1 0,72-44,-71 41,0-1,-1 1,1-1,-1 0,0 0,0 0,0-1,-1 1,1-1,-1 1,-1-1,1 0,-1 0,0 1,0-5,-3-8</inkml:trace>
  <inkml:trace contextRef="#ctx0" brushRef="#br0" timeOffset="1360.141">1373 84,'-20'48,"-5"21,-4 3,2-1,7-7,7-11,4-9,5-7,3-5,6-3,3-2,-1-1,0 0,2-4,0-1,3-4,5-6,-1-3</inkml:trace>
  <inkml:trace contextRef="#ctx0" brushRef="#br0" timeOffset="2230.937">1429 705,'20'-7,"-1"0,0-2,-1 0,0-1,0-1,-1 0,0-2,-1 0,-1 0,0-2,-1 0,0 0,-1-1,-1-1,-1 0,0-1,-1 0,-1-1,4-11,-13 29,1-1,-1 1,1 0,-1 0,1 0,-1-1,0 1,1 0,-1 0,0-1,0 1,0 0,0-1,0 1,0 0,0 0,0-1,-1 1,1 0,-1 0,1-1,-1 1,1 0,-1 0,1 0,-1 0,0 0,0 0,1 0,-1 0,0 0,0 0,0 0,0 0,0 1,0-1,-1 0,1 1,0-1,0 1,0-1,-1 1,1 0,0-1,0 1,-1 0,1 0,0 0,-1 0,1 0,0 0,0 0,-1 1,1-1,0 0,0 1,-1-1,1 1,0-1,0 1,0 0,0-1,0 1,0 0,0 0,-10 8,0 1,1 0,0 0,1 1,0 1,1 0,1 0,-1 0,2 1,0 0,0 0,1 1,-1 8,4-16,-1-2,1 1,0 0,0-1,1 1,-1 0,1 0,0 0,1 0,-1 0,1 0,0 0,0 0,0 0,1 0,0 0,0-1,0 1,1 0,-1 0,1 0,0-1,0 1,1-1,0 0,-1 0,1 0,1 0,-1 0,0 0,1-1,0 0,0 0,0 0,0 0,0 0,1-1,1 1,3 0,0-1,1 0,-1-1,0 1,1-2,-1 1,0-1,1-1,-1 0,0 0,1-1,-1 0,0 0,0-1,0-1,-1 1,1-1,-1-1,0 1,3-3,4-4,1 0,-1-1,-1 0,0-1,-1-1,0 0,-1-1,-1 0,6-11,-12 18,-2 4,0-1,1 0,-2 0,1 0,0 0,-1 0,0-1,-1 1,1-1,-1 1,0-1,0 1,-1-1,1 0,-1 1,0-2,-1 7,1-1,0 0,0 0,-1 0,1 1,0-1,-1 0,1 0,-1 1,1-1,-1 0,1 1,-1-1,0 1,1-1,-1 1,0-1,1 1,-1-1,0 1,0 0,1-1,-1 1,0 0,0-1,0 1,1 0,-1 0,0 0,0 0,0 0,0 0,1 0,-1 0,0 0,0 0,0 1,1-1,-1 0,0 1,0-1,1 0,-1 1,0-1,0 1,1-1,-1 1,0-1,1 1,-1-1,1 1,-1 0,1-1,-1 1,1 0,-36 34,33-31,-1 0,1 0,0 0,0 0,0 1,0-1,1 1,-1 0,1 0,1 0,-1 0,1 0,0 0,0 0,0 0,1 1,-1-1,1 0,1 0,-1 0,1 1,0-1,0 0,0 0,1 0,0 0,0 0,0 0,0-1,1 1,0-1,0 1,0-1,0 0,1 0,0-1,-1 1,1-1,1 0,-1 0,7 0,0-2,0 0,0 0,0-1,0 0,0-1,0 0,0-1,0 0,0-1,0 0,-1 0,1-1,-1-1,0 0,-1 0,1-1,-1 0,0-1,0 0,-1 0,0-1,0 0,-1 0,0-1,6-9,83-171,-83 151,-12 37,-1 1,0-1,0 0,0 1,0-1,0 0,0 1,0-1,0 1,0-1,0 0,0 1,0-1,-1 1,1-1,0 1,0-1,-1 0,1 1,0-1,-1 1,1-1,0 1,-1 0,1-1,-1 1,1-1,-1 1,1 0,-1-1,1 1,-1 0,1-1,-1 1,1 0,-1 0,1 0,-1-1,0 1,1 0,-1 0,1 0,-1 0,0 0,1 0,-1 0,1 0,-1 1,0-1,1 0,-1 0,1 0,-1 1,1-1,-1 0,0 0,1 1,-1-1,1 1,0-1,-1 0,1 1,-1-1,-8 7,1 1,0-1,0 1,0 1,1-1,0 1,1 1,0-1,0 1,1 0,1 0,-1 1,2-1,-1 1,1 0,1 0,0 0,1 0,0 0,1 1,0-1,0 0,2 8,-2-7,-1-1,2 1,-1-1,2 0,-1 0,2 1,-1-1,2 0,-1-1,1 1,1-1,0 0,0 0,1 0,4 5,3 1,-1-2</inkml:trace>
  <inkml:trace contextRef="#ctx0" brushRef="#br0" timeOffset="2513.967">2529 592,'-19'38,"-11"23,-1 6,5-5,8-7,5-8,7-8,3-15,7-11,3-14,1-5</inkml:trace>
  <inkml:trace contextRef="#ctx0" brushRef="#br0" timeOffset="2800.609">2445 677,'29'0,"18"-5,8-1,-3 0,-4 1,-5 1,-16 2,-12 1</inkml:trace>
  <inkml:trace contextRef="#ctx0" brushRef="#br0" timeOffset="3060.102">2472 875,'29'-5,"15"-2,3 1,0-4,-8 1</inkml:trace>
  <inkml:trace contextRef="#ctx0" brushRef="#br0" timeOffset="3626.124">3094 197,'3'6,"0"-1,-1 1,0-1,0 1,0 0,-1 0,1 0,-1 0,-1 0,1 0,-1 0,0 0,-1 0,0 0,0 0,0 0,0-1,-1 1,0 1,-63 170,-6 0,70-175,0 0,1-1,-1 1,0 0,1 0,-1-1,1 1,-1 0,1 0,0 0,0 0,0 0,0-1,0 1,0 0,0 0,1 0,-1 0,1-1,0 1,-1 0,1 0,0-1,0 1,0-1,0 1,0-1,0 1,0-1,1 1,-1-1,0 0,1 0,-1 0,1 0,0 0,-1 0,1 0,0 0,-1-1,1 1,0-1,0 1,0-1,-1 0,1 1,0-1,0 0,0 0,21 2,0-1,1-1,-1-1,0 0,0-2,0-1,0-1,-1-1,0-1,2-1,15-13,-26 10</inkml:trace>
  <inkml:trace contextRef="#ctx0" brushRef="#br0" timeOffset="3884.267">2868 508,'39'0,"31"-5,9-2,-5 1,-14-4,-13 1,-9 0,-12-1,-10 0</inkml:trace>
  <inkml:trace contextRef="#ctx0" brushRef="#br0" timeOffset="4245.276">3432 0,'72'132,"-37"-70,-3 1,-2 1,8 31,-32-73,0-1,-2 0,0 1,-1 0,-1 0,-2 0,0 0,-1 0,-1 0,-1 0,-1 0,-1-1,-1 0,0 0,-2 0,-1-1,0 0,-1 0,-2-1,-12 17,12-23,-1 0,0-1,0 0,-1-1,-1-1,0 0,0-1,-1-1,0 0,-1-1,1-1,-1-1,0 0,-1-1,-1 0,-5-1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5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0 253,'3'14,"1"0,1-1,0 1,0-1,2-1,-1 1,2-1,0 0,0 0,1-1,0 0,1-1,0 0,1 0,0-1,0-1,1 0,8 5,-15-12,1 0,-1 0,0 0,0-1,1 0,-1 0,0 0,0-1,0 1,1-1,-1 0,0-1,0 1,0-1,0 0,-1 0,1-1,0 0,-1 1,0-1,0-1,0 1,2-3,76-96,-77 94,0-1,-1 0,0 0,-1 0,0 0,-1 0,1-1,-2 0,1 1,-2-1,1 0,-1 1,0-1,-1 0,-1 1,1-1,-1 1,-1-1,0 1,0 0,-1 0,0 0,0 1,-1-1,0 1,-1 0,0 0,0 1,0 0,-1 0,0 0,-1 1,0 0,1 0,-2 1,1 0,-1 1,1 0,-1 0,-1 1,1 0,0 0,-1 1,-7-1,3 3,0 0,0 1,0 1,0 0,1 1,-1 0,1 1,-1 1,-4 2,-9 4</inkml:trace>
  <inkml:trace contextRef="#ctx0" brushRef="#br0" timeOffset="447.92">593 310,'8'-21,"2"0,0 1,0 1,2-1,1 2,0 0,6-5,-19 22,0 0,1 0,-1 0,1 0,-1 0,1 0,0 1,-1-1,1 0,0 0,0 0,-1 1,1-1,0 0,0 1,0-1,0 1,0-1,0 1,0 0,0-1,0 1,0 0,0 0,0-1,0 1,0 0,0 0,0 0,0 0,1 0,-1 1,0-1,0 0,0 0,0 1,0-1,0 1,0-1,0 1,0-1,-1 1,1 0,0-1,0 1,0 0,-1 0,1-1,0 1,-1 0,1 0,-1 0,1 0,-1 0,1 0,-1 0,1 0,-1 0,0 0,0 0,0 0,1 0,-1 0,0 0,0 0,-1 1,5 20,-4-13,1 0,0 0,0 0,1-1,0 1,1 0,0-1,0 0,1 1,0-1,0-1,1 1,0-1,0 1,1-1,0-1,1 2,2-3,1 0,0 0,-1-1,2 0,-1-1,0 0,1 0,-1-1,1-1,0 0,-1 0,1-1,0 0,0-1,-1 0,1-1,0 0,-1-1,0 0,1-1,-1 0,-1 0,1-1,-1 0,1-1,-1 0,-1 0,5-5,-8 4,-1 0,1-1,-1 0,0 0,-1 0,0 0,0 0,-1-1,0 1,0-1,-1 0,0 0,0 1,-1-1,-1 0,1 0,-1 1,-2-6,2-13,0 2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4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1807,'2'1,"0"1,0-1,-1 1,1-1,0 1,-1 0,1 0,-1-1,1 1,-1 0,0 0,0 1,0-1,0 0,0 0,0 0,-1 1,1-1,-1 0,1 1,-1-1,0 0,0 1,0-1,-1 1,2 0,30 236,-32 710,-15-864,11-78</inkml:trace>
  <inkml:trace contextRef="#ctx0" brushRef="#br0" timeOffset="1873.508">702 1892,'0'0,"1"0,-1 0,1 0,-1-1,1 1,-1 0,1-1,-1 1,1 0,-1-1,0 1,1-1,-1 1,0-1,1 1,-1 0,0-1,1 1,-1-1,0 0,0 1,0-1,0 1,0-1,1 1,-1-1,0 1,0-1,0 1,0-1,-1 0,1 1,0-1,0 1,0-1,0 1,0-1,-1 1,1-1,0 1,0-1,-1 1,1-1,0 1,-1 0,1-1,-1 1,1-1,-1 1,1 0,0-1,-1 1,1 0,-1 0,1-1,-1 1,0 0,53-5,-52 5,712 1,-611-12,-99 11,0 0,-1 0,1 0,0 0,-1 0,1 1,0-1,-1 0,1 1,0-1,-1 1,1-1,-1 1,1 0,-1 0,0 0,1 0,-1 0,0 0,1 0,-1 0,0 0,0 1,0-1,0 0,0 1,0-1,-1 1,1-1,0 1,-1-1,1 1,-1-1,1 1,-1 0,0-1,0 1,0 0,0-1,0 1,0 0,-2 74,2-76,-31 198,31 281,26-303,4-35,-40-12,5-105,6-23,-1 1,0-1,0 1,0-1,0 1,0-1,0 1,0-1,0 1,-1-1,1 1,-1-1,1 1,-1-1,0 1,1-1,-1 0,0 1,0-1,0 0,0 0,0 1,0-1,0 0,0 0,-1 0,1-1,0 1,0 0,-1 0,1-1,-1 1,1-1,-1 1,1-1,-1 1,1-1,-1 0,1 0,-1 0,1 0,-1 0,1 0,-1 0,1-1,-1 1,0 0,-221-28,-32 28,-55-57,118 53,174-2</inkml:trace>
  <inkml:trace contextRef="#ctx0" brushRef="#br0" timeOffset="4887.091">1040 904,'0'624,"-25"-481,9-58,20-80,-1-13</inkml:trace>
  <inkml:trace contextRef="#ctx0" brushRef="#br0" timeOffset="5582.611">1040 848,'-22'22,"-8"10,-1-2,-2-2,0-1,-21 12,8-1,91-26,187-15,-62-23,-66 1,-104 24,1 0,-1 1,0-1,0 0,0 0,0 1,0-1,0 0,0 0,0 0,0 1,0-1,0 0,-1 0,1 1,0-1,0 0,-1 0,1 1,-1-1,1 0,0 1,-1-1,1 1,-1-1,0 1,1-1,-1 0,1 1,-1 0,0-1,1 1,-1-1,0 1,1 0,-1 0,0-1,0 1,0 0,1 0,-1 0,0 0,0 0,1 0,-1 0,0 0,0 0,0 0,1 0,-1 1,-158-50,142 40,-1-1,1-1,1-1,0 0,0-1,2-1,-1-1,4 2</inkml:trace>
  <inkml:trace contextRef="#ctx0" brushRef="#br0" timeOffset="6302.241">1662 86,'0'0,"0"1,0-1,0 1,0-1,0 1,0-1,0 1,0-1,0 1,0-1,0 1,0-1,-1 1,1-1,0 1,0-1,0 1,-1-1,1 1,0-1,-1 0,1 1,0-1,-1 1,1-1,-1 0,1 1,-1-1,1 0,0 0,-1 1,1-1,-1 0,1 0,-1 0,1 0,-1 0,0 1,1-1,-1 0,1 0,-1 0,1 0,-1-1,1 1,-1 0,1 0,-1 0,1 0,-1 0,1-1,-1 1,1 0,-1 0,1-1,0 1,-1 0,1-1,-1 1,1 0,0-1,-1 1,1-1,0 0,-9 166,11-112,26 163,-27-197,-1 0,0 0,-2 0,0 0,-1 0,-1 0,-1-1,-1 1,0-19,4-11</inkml:trace>
  <inkml:trace contextRef="#ctx0" brushRef="#br0" timeOffset="6589.118">1549 114,'28'-9,"20"-9,6-1,-1 3,-5 4,-6 0,-5 1,-4 3,-3 2,-2 3,-5 7,-7 7,-11 1,-6 0</inkml:trace>
  <inkml:trace contextRef="#ctx0" brushRef="#br0" timeOffset="6837.472">1577 452,'38'-9,"27"-9,8 0,-4 2,-14-1,-11 3,-14 3</inkml:trace>
  <inkml:trace contextRef="#ctx0" brushRef="#br0" timeOffset="7333.96">2170 481,'-193'120,"192"-120,0 1,0-1,0 0,0 1,0-1,1 1,-1 0,0-1,0 1,0 0,0-1,1 1,-1 0,0 0,1 0,-1 0,1 0,-1-1,1 1,-1 0,1 0,0 0,-1 0,1 1,0-1,0 0,0 0,0 0,0 0,0 0,0 0,0 0,0 0,0 0,1 0,-1 0,0 0,1 0,-1 0,1 0,-1 0,1 0,-1 0,1 0,0-1,-1 1,1 0,0 0,0-1,-1 1,1 0,0-1,0 1,0-1,1 1,57 19,24 16,-81-34,1 0,-1 1,0-1,-1 1,1-1,0 1,-1 0,0 0,1 0,-1 0,0 0,-1 0,1 0,0 0,-1 0,0 0,1 0,-1 0,-1 0,1 1,0-1,-1 0,1 0,-1 0,0 0,0 0,0 0,-1 0,1-1,-1 1,1 0,-1-1,0 1,0-1,-1 1,-2 4,0-1,0 0,-1-1,0 1,0-1,0 0,0 0,-1-1,0 0,0 0,0-1,-1 0,-5 2,-56-9,51-3</inkml:trace>
  <inkml:trace contextRef="#ctx0" brushRef="#br0" timeOffset="11307.305">786 3162,'18'56,"-12"-13,-1 0,-1 0,-3 0,-4 40,1 3,2 551,-17-675,13 23,0 0,-1 0,-1 0,0 1,-1 0,-1 0,0 0,0 1,-1 1,-1-1,-1 2,1-1,-2 1,1 1,-1 0,-1 1,-5-3,-91-47,58 37,77 12,232-18,-179 15,-62 9,0 0,0 1,1 1,-1 1,1 0,-1 2,1-1,-1 2,1 1,11 3,43 26,-71-32,1 1,-1 0,1 0,-1 0,0 0,1 1,-1-1,0 0,0 1,0-1,0 0,0 1,0-1,0 1,0-1,-1 1,1 0,-1-1,1 1,-1 0,0-1,1 1,-1 0,0 0,0-1,0 1,-1 0,1 0,0-1,-1 1,1 0,-1-1,1 1,-1-1,0 1,1 0,-1-1,0 0,0 1,0-1,0 1,-1-1,-8 10,-2 0,1-1,-1 0,-1 0,0-2,0 1,-1-2,-10 5,-51 32,-83 64,139-97</inkml:trace>
  <inkml:trace contextRef="#ctx0" brushRef="#br0" timeOffset="15408.943">25 4403,'-14'85,"3"28,13-104,30 106,-30-111,-1-1,1 0,0 0,0 0,0-1,0 1,1 0,-1-1,1 0,0 1,-1-1,1 0,0 0,0-1,0 1,0-1,1 1,-1-1,0 0,1 0,-1 0,1-1,-1 1,1-1,-1 0,1 0,-1 0,1 0,-1-1,0 0,1 1,-1-1,8-5,0 1,0-2,-1 1,0-1,0-1,-1 0,0 0,-1-1,1 0,-2 0,1-1,-1 0,-1-1,0 1,0-1,3-11,1 4,34-78,-37 133,9 80,-14-113,0 0,-1 0,1-1,1 1,-1-1,0 0,1 0,0 0,0 0,0 0,0 0,0-1,0 1,1-1,-1 0,1 0,-1 0,1-1,0 1,0-1,0 0,0 0,0 0,0 0,0-1,0 0,0 0,1 0,4-2,0-1,0 1,-1-2,1 1,-1-1,1-1,-1 1,0-2,-1 1,0-1,1 0,-2 0,1-1,-1 0,0 0,0 0,-1-1,0 0,-1 0,1 0,-1-1,-1 1,0-1,0 0,-1 0,0 0,0-1,-1 1,0-4,-5-58,-2 59</inkml:trace>
  <inkml:trace contextRef="#ctx0" brushRef="#br0" timeOffset="20385.033">1520 3191,'0'791,"-27"-633,3-193,14 21,0-1,-1 1,-1 0,0 1,-1 1,0 0,-1 1,0 0,-1 1,0 0,-1 2,-4-2,18 9,0 1,0 0,0-1,0 1,1-1,-1 1,0-1,0 0,0 0,1 0,-1 0,0 0,1 0,-1 0,1-1,-1 1,1-1,0 1,0-1,-1 1,1-1,0 0,0 1,1-1,-1 0,0 0,1 0,-1 0,1 0,-1 0,1 0,0 0,0 0,0 0,0 0,0 1,0-1,1 0,-1 0,1 0,-1 0,1 0,0 0,-1 0,1 1,0-1,0 0,0 1,1-1,-1 0,0 1,1 0,-1-1,1 1,133-43,124 28,-101-10,-157 27,0 0,-1 0,1 0,0 0,-1 0,1 0,-1 0,0 0,1 0,-1 0,0 0,1 1,-1-1,0 0,0 0,0 0,0 0,0 0,0 1,-1-1,1 0,0 0,-1 0,1 0,0 0,-1 0,0 0,1 0,-1 0,1 0,-1 0,0 0,0 0,1 0,-1-1,0 1,0 0,0 0,0-1,0 1,0-1,0 1,0-1,0 1,0-1,-1 0,1 0,0 1,-1 1,-207 156,136-109,-8 15,66-53</inkml:trace>
  <inkml:trace contextRef="#ctx0" brushRef="#br0" timeOffset="20891.038">1463 4545,'-4'-9,"-2"1,4 7,4 8,0 8,1 6,-1 5,0 2,-1 1,0 1,-1 0,0-1,-5 0,-1 0,0 0,1-1,1-9,2-8</inkml:trace>
  <inkml:trace contextRef="#ctx0" brushRef="#br0" timeOffset="21260.673">1323 4545,'16'-18,"1"1,1 1,1 0,1 2,-1 0,2 1,0 1,1 1,6-2,-19 8,0 0,0 1,0 1,0-1,1 2,-1-1,1 1,0 0,0 1,-1 1,1-1,0 1,0 1,0 0,0 0,-1 1,1 0,-1 1,1 0,-1 1,0 0,0 0,0 1,-1 0,5 3,-11-5,0 0,1-1,-2 1,1 0,0 0,-1 0,1 1,-1-1,0 0,0 1,0-1,0 0,-1 1,1-1,-1 1,0-1,0 1,0-1,-1 1,1-1,-1 1,0-1,0 0,0 1,0-1,-1 0,1 0,-1 0,0 0,0 0,0 0,0 0,0 0,-3 1,-95 79,-8-46,67-32,27-9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0,-15 0,-11 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29,'43'-5,"20"-1,3 0,-5 1,-7 2,-9 0,-12 2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30,'-312'0,"172"31,138-31,0 0,1 0,-1 1,0-1,1 1,-1-1,1 1,-1 0,1 0,-1-1,1 1,-1 0,1 0,0 0,-1 1,1-1,0 0,0 0,0 1,0-1,0 1,0-1,0 1,1-1,-1 1,1 0,-1-1,1 1,-1-1,1 1,0 0,0 0,0-1,0 1,0 0,0-1,0 1,0 0,1-1,-1 1,1 0,-1-1,1 1,0 0,0-1,-1 0,1 1,0-1,0 1,1-1,-1 0,0 0,1 1,15 10,1-1,1-1,0 0,0-1,1-1,0-1,0-1,1-1,20 3,-6 0,-34-8,0-1,0 1,0 0,0 0,0 0,0 0,0 0,1 0,-1 0,0 0,0 0,0 1,0-1,0 0,0 1,0-1,0 1,0-1,0 1,0-1,0 1,0 0,-1-1,1 1,0 0,0 0,-1 0,1 0,0 0,-1-1,1 1,-1 0,1 0,-1 0,0 0,1 1,-1-1,0 0,0 0,1 0,-1 0,0 0,0 0,0 0,-1 0,1 0,0 1,0-1,0 0,-1 0,1 0,-1 0,1 0,-1 0,1 0,-1 0,0-1,1 1,-1 0,0 0,0 0,-10 8,0-1,-1 0,-1 0,1-1,-1-1,0 0,-1-1,-5 1,-26 12,-152 88,191-104,0 1,1-1,0 1,0 1,0-1,0 1,0 0,1 0,-1 0,1 1,0-1,1 1,-1 0,1 0,0 0,0 1,0-1,1 1,0 0,0 0,0-1,1 1,0 0,0 0,1 0,-1 1,2 4,-1-7,0 0,1-1,0 1,0 0,0-1,0 1,0-1,1 1,0-1,0 0,0 1,0-1,0 0,0 0,1-1,0 1,-1 0,1-1,0 0,0 1,0-1,1 0,-1-1,0 1,1 0,-1-1,1 0,-1 0,1 0,1 0,117 7,-108-8,15-3,-1 0,1-2,-1-2,0 0,20-9,-25 8</inkml:trace>
  <inkml:trace contextRef="#ctx0" brushRef="#br0" timeOffset="436.246">962 30,'-49'129,"40"-104,1 1,2 1,0-1,2 1,1 0,1 1,2-1,0 0,1-14,-2 0,0 0,0 0,-1-1,0 1,-1 0,-1-1,0 0,-4 8,8-20,0 1,0-1,0 1,0-1,0 1,0-1,0 1,-1-1,1 1,0-1,0 1,0-1,-1 0,1 1,0-1,-1 1,1-1,0 0,-1 1,1-1,0 1,-1-1,1 0,-1 0,1 1,-1-1,1 0,-1 0,1 0,0 1,-1-1,1 0,-1 0,0 0,1 0,-1 0,1 0,-1 0,1 0,-1 0,1 0,-1 0,1 0,-1-1,1 1,-1 0,1 0,0 0,-1-1,1 1,-1 0,1-1,-1 1,1 0,0-1,-1 1,1 0,0-1,-1 1,1-1,0 1,0-1,-1 1,1 0,0-1,0 1,0-1,0 1,0-1,-5-14</inkml:trace>
  <inkml:trace contextRef="#ctx0" brushRef="#br0" timeOffset="717.481">849 1,'28'5,"20"1,7 0,-2-1,-5-6,-6-3,-5-1,-5 0,-6 7,-14 2,-13 5,-7 2</inkml:trace>
  <inkml:trace contextRef="#ctx0" brushRef="#br0" timeOffset="970.681">821 368,'33'0,"22"-5,5-1,-2 0,-7 1,-12 2</inkml:trace>
  <inkml:trace contextRef="#ctx0" brushRef="#br0" timeOffset="2101.653">1244 481,'-6'17,"0"1,1 0,1 0,1 0,0 1,1-1,1 1,1 0,2 11,-3-29,1 1,0 0,-1-1,1 1,0 0,0 0,0-1,1 1,-1 0,0-1,1 1,-1 0,1-1,-1 1,1 0,0-1,0 1,-1-1,1 1,0-1,1 0,-1 1,0-1,0 0,0 0,1 0,-1 0,1 0,-1 0,1 0,-1 0,1 0,-1-1,1 1,0-1,-1 1,1-1,0 0,-1 0,1 1,0-1,0 0,-1-1,1 1,0 0,-1 0,1-1,0 1,-1-1,1 1,0-1,-1 0,2 0,12-11,0 0,0-1,-2-1,1 0,-2-1,0 0,0-1,4-10,6-6,-21 31,-1 0,0 0,0 0,0 1,1-1,-1 0,0 0,1 0,-1 1,1-1,-1 0,1 1,-1-1,1 0,-1 1,1-1,0 0,-1 1,1-1,0 1,-1-1,1 1,0 0,0-1,0 1,-1 0,1-1,0 1,0 0,0 0,0 0,0 0,-1 0,1 0,0 0,0 0,0 0,0 0,0 0,-1 1,1-1,0 0,0 1,0-1,-1 0,1 1,0-1,0 1,-1-1,1 1,-1 0,1-1,0 1,-1 0,1-1,-1 1,1 0,-1 0,0-1,1 1,-1 0,0 0,1 0,-1-1,0 1,0 0,0 0,0 0,0 0,10 63,-12 198,2-253,-1-1,0 1,0-1,-1 1,0-1,0 0,-1 0,0 0,-1 0,0-1,0 1,-1-1,1 0,-1 0,-1 0,0-1,0 0,0 0,0-1,-1 1,0-1,0-1,-1 1,1-1,-1-1,0 1,0-1,0-1,-2 1,7-2,1 0,-1-1,1 1,-1-1,1 1,-1-1,0 0,1 0,-1 0,1 0,-1-1,0 1,1-1,-1 0,1 1,-1-1,1 0,0 0,-1-1,1 1,0 0,0-1,0 1,0-1,0 0,0 0,0 0,1 0,-1 0,1 0,-1 0,1 0,0-1,0 1,0-1,0 1,0 0,1-1,-1 0,1 1,-1-1,1 1,0-1,0 1,0-1,0 0,1 1,-1-1,1-1,2-12,0 0,1 0,1 0,0 0,2 1,-1 0,2 0,0 0,0 1,2 0,0 1,0 0,1 1,3-2,18-27,-13 19,-3 5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12,'-25'190,"-30"45,40-201,17-64,10-17,2 1,2 0,2 1,2 1,2 1,20-29,-42 70,1 0,0-1,-1 1,1 0,0 0,0 0,0-1,0 1,1 0,-1 0,0 1,1-1,0 0,-1 0,1 1,0-1,0 1,0-1,0 1,0 0,0 0,0 0,0 0,1 0,-1 0,0 1,1-1,-1 1,0-1,1 1,-1 0,1 0,-1 0,0 0,1 1,-1-1,0 1,1-1,-1 1,0 0,1 0,-1 0,0 0,0 0,0 0,0 1,0 0,3 5,0 1,-1 0,0 0,0 0,-1 0,0 1,0-1,-1 1,-1 0,1 0,-1 8,5 18,-2-11,18 45,6-87,16-48,106-132,-150 197,0 0,1 0,-1 0,1 0,-1 0,1 0,-1 0,1 1,0-1,-1 0,1 0,0 0,0 1,-1-1,1 0,0 1,0-1,0 1,0-1,0 1,0-1,0 1,0 0,0-1,0 1,0 0,0 0,0 0,0 0,0 0,0 0,0 0,1 0,-1 0,0 1,0-1,0 0,0 1,0-1,0 0,0 1,-1 0,1-1,0 1,0-1,0 1,0 0,-1 0,1-1,0 1,-1 0,1 0,0 0,-1 0,1 0,-1 0,8 246,-6-242,-1 1,1-1,-1 1,-1 0,1 0,-1-1,0 1,-1 0,1 0,-1-1,0 1,0 0,-1-1,-1 3,-5 7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0,'-9'16,"-4"2,1 1,0 0,2 1,0 1,2 0,0 0,1 0,1 1,1 0,1 0,0 18,3-37,1 0,-1-1,1 1,0 0,0 0,0 0,1-1,-1 1,1 0,-1 0,1-1,0 1,0 0,0-1,0 1,1-1,-1 1,1-1,-1 0,1 0,0 0,0 0,0 0,0 0,0 0,0 0,1-1,-1 1,1-1,-1 0,1 0,-1 0,1 0,0 0,-1 0,1-1,0 1,0-1,-1 0,1 0,1 0,10-6,1-1,-1-1,-1 0,0-1,0 0,0-1,-1-1,-1 1,0-2,0 0,-1 0,-1-1,0 0,4-9,20-23,21-14,-53 58,0 1,-1-1,1 1,0 0,-1-1,1 1,0 0,0 0,-1 0,1-1,0 1,0 0,-1 0,1 0,0 0,0 0,-1 0,1 0,0 1,0-1,-1 0,1 0,0 1,0-1,-1 0,1 1,0-1,-1 0,1 1,-1-1,1 1,0-1,-1 1,1 0,-1-1,1 1,-1-1,0 1,1 0,-1 0,0-1,1 1,-1 0,0-1,0 1,0 0,1 0,-1-1,0 1,0 0,0 0,0 0,4 47,-4-44,24 232,-24 101,1-327,-1 0,0 0,0 0,-1 0,0 0,-1 0,0 0,0 0,-1 0,0-1,-1 1,0-1,-1 0,0 0,0-1,-1 1,0-1,0 0,-1-1,0 1,0-2,-1 1,0-1,0 0,-1 0,1-1,-1 0,0-1,-1 0,1 0,-7 1,10-3,1-1,-1 0,0 0,0 0,0-1,0 0,0 0,1 0,-1-1,0 0,0 0,0 0,1-1,-1 0,1 0,-1 0,1-1,0 1,0-1,0-1,0 1,0-1,1 0,0 0,0 0,0 0,0-1,0 0,1 0,0 0,0 0,1 0,-1-1,0-2,0-12,0 0,1-1,2 1,0 0,1-1,1 1,1 0,1-2,3-8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1,'0'5,"5"1,1-5,0 3,-1 4,-2 7,0 0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1,'-10'9,"-3"9,6 0,3-7,8-5,8-4,1-7,-5 2,-10 1,-4 7,-6 1,0 5,1 1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7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0 197,'6'4,"0"0,-1-1,2 0,-1 0,0 0,1-1,-1 0,1 0,-1-1,1 0,0 0,0 0,0-1,0 0,35 5,23 5,2-2,-1-4,1-2,6-4,-51 2,-10 0</inkml:trace>
  <inkml:trace contextRef="#ctx0" brushRef="#br0" timeOffset="300.022">0 395,'29'5,"28"1,11 0,1-5,-4-4,-5-1,-8 0,-7 1,-7 0,-5 2,-3 0,-3 1,-4 0</inkml:trace>
  <inkml:trace contextRef="#ctx0" brushRef="#br0" timeOffset="833.206">339 0,'16'13,"0"-1,1 0,1-2,-1 0,2-1,-1 0,1-2,0 0,5 0,50 21,-66-27,-1 1,0 0,0 0,0 1,0 0,-1 0,1 1,-1 0,0 0,0 0,0 1,0 0,-1 0,0 0,0 0,0 1,-1 0,1 0,-2 1,1-1,-1 1,0 0,0-1,0 1,-1 1,-1-1,1 0,-1 0,0 6,-3-3,-1-1,-1 0,0 1,0-1,-1-1,0 1,0-1,-1 1,0-2,-1 1,0-1,0 0,0 0,-1-1,0 0,0 0,0-1,-1 0,-6 3,-27 21,-175 109,204-128,6-3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9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0,'-11'173,"-44"135,17-154,17-75,19-75,3-4</inkml:trace>
  <inkml:trace contextRef="#ctx0" brushRef="#br0" timeOffset="481.378">437 85,'-250'172,"247"-171,0 0,0 1,0 0,1-1,-1 1,0 0,1 0,0 1,-1-1,1 0,0 1,0 0,0-1,0 1,1 0,-1 0,1 0,0 0,0 0,0 0,0 0,0 0,1 1,-1-1,1 0,0 0,0 1,0-1,1 0,-1 0,1 1,-1-1,1 0,0 0,0 0,1 0,-1 0,1 0,-1 0,1-1,0 1,0 0,1 0,235 181,-210-153,-19-24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1 763,'8'-2,"-1"0,1-1,-1 0,1 0,-1-1,0 0,-1 0,1 0,-1-1,1 0,-1 0,-1-1,1 0,0-1,104-147,-72 114,-37 39,0 1,0 0,0-1,0 1,0 0,0 0,0 0,0 0,0 0,0 0,0 0,0 0,0 1,0-1,0 0,0 0,0 1,0-1,0 1,0-1,0 1,0-1,0 1,0 0,-1-1,1 1,0 0,0 0,-1-1,1 1,0 0,-1 0,1 0,-1 0,0 0,1 0,-1 0,1 0,-1 0,0 0,0 0,0 0,0 0,0 0,0 0,0 0,0 0,0 1,0-1,-1 0,15 210,-3-159,2 1,2-2,17 36,-15-38,-15-40,1 1,0-1,1 0,0 1,0-2,1 1,0 0,1-1,-1 0,2 0,-1-1,1 1,0-2,0 1,1-1,0 0,0 0,1-1,7 3,-13-7,1-1,-1 0,0 0,0 0,1 0,-1-1,0 0,1 1,-1-1,0 0,0-1,0 1,0 0,0-1,0 0,0 0,-1 0,1 0,-1 0,1 0,-1 0,0-1,0 0,0 1,0-1,0 0,-1 0,2-1,33-90,-35 92,93-376,-94 375,0-1,1-1,-1 0,1 1,0-1,0 1,0-1,1 1,-1-1,1 1,0 0,1 0,-1 0,1 0,-1 0,1 1,0-1,1 1,-1 0,1-1,-1 2,1-1,0 0,0 1,0 0,0-1,5 0,3 9,-2 5</inkml:trace>
  <inkml:trace contextRef="#ctx0" brushRef="#br0" timeOffset="251.857">1102 763,'0'34,"0"20,0 7,0-4,4-10,3-14</inkml:trace>
  <inkml:trace contextRef="#ctx0" brushRef="#br0" timeOffset="501.489">961 256,'0'0</inkml:trace>
  <inkml:trace contextRef="#ctx0" brushRef="#br0" timeOffset="816.9">1327 142,'85'552,"-73"-480,-7-46,0-1,-2 1,-1 0,-1 0,-2 0,-1 12,7-20,15-42,-10 10,17-17,2 1,1 1,1 1,1 2,2 1,0 2,1 1,2 2,33-14,31 13,-98 21,0 0,0 1,1-1,-1 0,0 1,-1 0,1 0,0 0,0 0,0 0,0 1,-1-1,1 1,-1 0,1-1,-1 1,1 0,-1 1,0-1,0 0,0 1,-1-1,1 1,0-1,-1 1,0 0,1 0,-1 0,0-1,-1 1,1 3,1 2,-1 1,0-1,-1 1,0-1,0 1,-1 0,0-1,-1 0,0 1,0-1,-1 0,0 0,0 0,-1 0,0 0,0-1,-1 0,0 0,0 0,0 0,-7 5,-9 8,0-2,-1 0,-1 0,-1-2,-25 12,32-20,-1 0,1-2,-1 0,0-1,-1-1,1 0,-1-2,0 0,1-1,-1-1,0-1,0 0,-5-2,20 2,1 1,-1-1,1 0,-1 0,1-1,0 1,0-1,-1 1,1-1,0 0,0 0,0 0,1-1,-1 1,1-1,-1 0,1 1,-1-2,-10-13</inkml:trace>
  <inkml:trace contextRef="#ctx0" brushRef="#br0" timeOffset="1296.849">2146 933,'45'-32,"-2"-2,-1-2,-2-2,-1-1,-2-2,12-20,-45 58,0-1,-1 0,1 0,-1 0,0 0,0-1,-1 1,1-1,-1 0,0 0,0 0,-1 0,1 0,-1 0,0 0,0 0,-1 0,0-1,0 1,0 0,0 0,-1 0,0-1,0 1,0 0,-1 0,0 0,0 0,0 1,0-1,-1 0,0 1,0 0,0 0,0 0,-1 0,-1-2,1 4,1 0,-1 0,0 1,0-1,0 1,0 0,0 0,0 0,0 0,0 1,-1 0,1 0,0 0,0 0,0 1,-1-1,1 1,0 0,0 0,0 1,0-1,1 1,-1 0,0 0,1 0,-1 0,-81 76,83-76,1 0,-1 0,1 0,0 1,-1-1,1 0,0 1,1-1,-1 1,0-1,1 1,-1-1,1 1,0-1,0 1,0-1,0 1,0-1,0 1,1-1,0 1,-1-1,1 1,0-1,0 1,0-1,0 0,1 0,-1 0,0 1,1-1,0-1,-1 1,1 0,0 0,0-1,0 1,0-1,2 2,95 39,-18-26,48 18,-125-31,0 1,-1-1,1 0,0 1,-1 0,0 0,0 0,0 0,0 0,-1 1,0-1,0 1,0-1,0 1,-1 0,0 0,0 0,0 0,0 0,-1 0,0 0,0 0,0 0,-1 0,1 0,-1 0,-1 0,1-1,-1 1,1 0,-1-1,-1 3,-3 13</inkml:trace>
  <inkml:trace contextRef="#ctx0" brushRef="#br0" timeOffset="1961.709">3274 595,'-271'172,"251"-158,3-4,1 0,1 1,0 1,1 0,0 1,0 0,2 1,0 1,0 0,-7 15,17-28,1-1,0 1,1 0,-1 1,0-1,0 0,1 0,0 0,-1 0,1 0,0 1,0-1,0 0,0 0,0 0,1 1,-1-1,1 0,-1 0,1 0,0 0,0 0,0 0,0 0,0 0,0 0,0-1,1 1,-1 0,1-1,-1 1,1-1,0 1,0-1,-1 0,1 0,0 0,0 0,1 1,3 0,0 0,1 0,-1-1,0 1,1-2,-1 1,1 0,-1-1,1 0,-1-1,1 0,5-1,24-10,0-1,-1-3,-1 0,0-2,-1-2,-1-1,-1-1,18-18,29-18,-28 33,-49 25,0-1,1 1,-1 0,0 0,0 0,0 0,0 0,1 0,-1 0,0 1,0-1,0 0,0 1,0-1,0 1,1-1,-1 1,0-1,0 1,0 0,-1-1,1 1,0 0,0 0,0 0,-1 0,1 0,0 0,-1 0,1 0,0 0,-1 0,0 0,1 0,-1 0,0 0,1 0,-1 0,0 1,0-1,0 0,0 0,0 0,0 1,-1-1,-5 58,4-55,1 1,-1-1,1 1,0 0,1 0,-1-1,1 1,0 0,0 0,1 0,-1-1,1 1,0 0,1-1,-1 1,1-1,0 1,0-1,0 1,0-1,2 2,1-1,-1-1,1 0,0 0,0 0,0-1,0 0,1 0,-1 0,1 0,0-1,0 0,0 0,0-1,0 0,0 0,0 0,0-1,1 1,-1-2,0 1,5-1,125-40,-98 22,-1-2,0-1,-2-2,-1-1,-1-2,-1-2,-2 0,-1-2,20-27,-28 33,0 0,-2-1,-1 0,-2-2,0 0,-2-1,-1-1,-1 0,-2 0,-1-1,-1 0,-2-1,-1 0,-1 0,-2 0,-1 0,-3-25,2 53,-1-1,1 0,-1 0,0 0,0 1,0-1,-1 0,0 1,0-1,0 1,0 0,-1-1,0 1,1 0,-1 1,-1-1,1 1,-1-1,1 1,-1 0,0 0,0 0,0 1,0-1,-1 1,1 0,-1 1,1-1,-1 1,0 0,0 0,1 0,-1 0,0 1,0 0,0 0,0 0,0 1,1 0,-4 0,0 2,0 0,0 1,1 0,-1 0,1 1,0 0,0 0,0 1,1 0,0 0,0 0,0 1,1 0,0 0,0 0,1 1,0-1,0 1,1 0,-2 7,-34 173,36-159,1 1,2 0,1 0,1 0,2 0,1 0,1-1,1 0,2 0,1-1,1 0,1-1,2 0,1-1,0 0,16 17,-19-26,0-1,1 0,1-1,0-1,1 0,1-1,0 0,1-1,9 4,-2-10,-21-8</inkml:trace>
  <inkml:trace contextRef="#ctx0" brushRef="#br0" timeOffset="2196.165">3754 453,'44'0,"27"0,13 0,1 5,-10 1,-7 0,-5 4,-10 0,-3-2,-6 3,-6 0,-4-3,-3 3,-7-1</inkml:trace>
  <inkml:trace contextRef="#ctx0" brushRef="#br0" timeOffset="2362.176">4742 708,'-9'38,"1"13,2-3</inkml:trace>
  <inkml:trace contextRef="#ctx0" brushRef="#br0" timeOffset="2516.755">4770 341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0,-7 4,-13 3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3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0,'-14'14,"0"0,1 2,1-1,1 1,0 1,1 0,0 1,2 0,0 0,1 1,1-1,0 2,2-1,0 1,1-1,1 5,0 12,1 0,2 0,2 1,1-1,7 29,-7-50,0 0,1-1,0 1,1-1,1-1,0 1,1-1,0 0,1-1,0 0,1 0,1-1,0 0,0-1,2 0,35 15,-29-23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4,'0'0,"0"0,1-1,-1 1,1-1,-1 1,1 0,-1 0,1-1,-1 1,1 0,-1 0,1 0,-1-1,1 1,0 0,-1 0,1 0,-1 0,1 0,-1 0,1 0,0 0,-1 0,1 1,-1-1,1 0,-1 0,1 0,-1 1,1-1,-1 0,1 1,-1-1,1 0,-1 1,1-1,-1 0,0 1,1-1,-1 1,0-1,1 1,-1-1,0 1,0-1,1 1,-1-1,0 1,0-1,0 1,0 0,0-1,0 1,0-1,0 1,0-1,0 1,0 0,0 0,6 39,-6-39,-1 28,-1-1,-2 1,0-1,-2 0,-1 0,-1 0,-11 22,-11 44,24-77,5-15,0-1,-1 1,1-1,0 1,1-1,-1 1,0-1,0 1,1 0,-1-1,1 1,-1 0,1 0,0 0,-1-1,1 1,0 0,1 0,-1 0,0-1,0 1,1 0,-1 0,1-1,-1 1,1 0,0-1,0 1,-1 0,1-1,0 1,1-1,-1 0,0 1,0-1,1 0,-1 0,0 0,1 1,0-1,14 2,0-1,0 0,0-2,0 0,0 0,0-2,0 0,0 0,0-2,3-1,-1 3,-4 3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0 424,'5'0,"11"0,8 0,4 0,3 0,0-4,0-3,0 1,-6 2</inkml:trace>
  <inkml:trace contextRef="#ctx0" brushRef="#br0" timeOffset="467.069">537 114,'-80'218,"52"-154,18-44,0 1,2 0,0 0,1 1,1 0,2 0,0 0,1 1,0 10,3-30,0-1,0 0,1 1,-1-1,0 0,1 0,0 0,-1 1,1-1,0 0,0 0,0 0,0 0,0 0,1 0,-1-1,1 1,-1 0,1-1,-1 1,1-1,0 1,0-1,0 0,0 0,0 0,0 0,0 0,0 0,0-1,1 1,-1-1,0 1,0-1,1 0,-1 0,0 0,1 0,92-17,-75 11,23-9,-25 8</inkml:trace>
  <inkml:trace contextRef="#ctx0" brushRef="#br0" timeOffset="785.006">763 538,'-3'13,"1"-8,0 1,0 0,0-1,1 1,0 0,0 0,1 0,-1 0,1 0,1 0,-1 0,1 0,0 0,0-1,1 1,-1 0,2-1,-1 1,0-1,1 1,3 4,0-9,-1 0,1 0,0-1,0 1,0-1,-1-1,1 1,0-1,0 0,-1 0,1 0,0-1,-1 0,1 0,-1-1,0 1,0-1,0 0,0-1,-1 1,1-1,-1 0,0 0,0 0,1-1,-1 2,-1 1,1-1,-1 0,1 0,-1 0,0 0,0-1,0 1,-1-1,1 1,-1-1,0 0,0 0,0 0,0-1,-1 1,0 0,0 0,0-1,0 1,-1-1,0 1,1-1,-2 1,1-1,0 1,-1-1,0 1,0 0,0-1,-1 1,0 0,1 0,-2 0,-2 2,-1 0,0 0,0 1,0-1,0 2,0-1,0 1,0 0,-1 0,1 0,0 1,0 0,0 0,0 1,0-1,0 1,1 1,-1-1,1 1,-1 0,1 0,0 1,0-1,-3 4,-12 8</inkml:trace>
  <inkml:trace contextRef="#ctx0" brushRef="#br0" timeOffset="1197.809">1017 1,'15'8,"0"0,0 1,-1 0,0 1,0 1,-1 1,-1-1,0 2,0 0,-1 0,-1 1,-1 0,0 1,0 0,-2 1,0-1,0 2,-2-1,0 0,-1 1,0 0,-1 1,0 7,0 0,-2 0,0-1,-2 1,-1 0,0 0,-2-1,-1 1,-1-1,-1 0,-2-1,0 0,-3 5,-3-10,0-1,-1 0,0-1,-2-1,0-1,0 0,-2-2,1 0,-22 9,32-15,-16 8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1 226,'19'0,"16"0,7 0,1 0,-2 0,-4 0,-2 0,-3 0,-7-5,-12-1,-9 0</inkml:trace>
  <inkml:trace contextRef="#ctx0" brushRef="#br0" timeOffset="278.844">198 1,'-5'33,"-1"22,0 5,1-3,-3-5,-1-8,2-6,1-4,3-4,1-2,1-1,1-5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1 449,'14'0,"15"0,6 0,3 0,0 0,-3 0,-1 0,-3 0,-5-5,-4-1,-5-5,-5 0</inkml:trace>
  <inkml:trace contextRef="#ctx0" brushRef="#br0" timeOffset="256.044">85 252,'-5'38,"-2"23,1 5,1-3,2-8,0-14</inkml:trace>
  <inkml:trace contextRef="#ctx0" brushRef="#br0" timeOffset="1488.492">536 111,'-11'17,"6"2,0 0,1 0,1 0,1 1,1-1,0 1,2-1,2 18,-2-15,1 0,1 0,1-1,0 1,2-1,1 1,0-2,2 1,0-1,2 1,-9-18,1 0,-1 0,1 0,-1 0,1 0,0-1,0 1,0-1,0 0,0 0,1 0,-1 0,0-1,1 1,0-1,-1 0,1 0,0 0,-1-1,1 1,0-1,0 0,0 0,-1 0,1 0,0-1,0 0,-1 0,1 0,0 0,-1 0,4-2,1-1,0 0,-1 0,1-1,-1 1,0-2,0 1,-1-1,1 0,-1-1,-1 1,1-1,-1 0,4-8,52-96,-59 111,0-1,1 1,-1 0,0 0,1 0,-1 1,0-1,1 0,-1 1,0-1,1 1,-1 0,0 0,0 0,0 0,0 0,0 0,0 1,0-1,0 1,0-1,-1 1,1 0,0 0,-1-1,0 1,1 0,-1 0,0 1,0-1,0 0,0 0,-1 0,1 1,-1-1,1 0,-1 3,5 4,-2-3,0 0,1 0,-1-1,1 0,0 0,0 0,1 0,-1 0,1-1,0 0,0 0,1 0,-1-1,1 1,0-2,0 1,0 0,0-1,0 0,0-1,1 1,-1-1,1 0,-1-1,1 0,-1 0,1 0,-1-1,1 0,-1 0,0 0,1-1,-1 0,0 0,0-1,0 0,0 0,-1 0,1-1,-1 1,0-2,0 1,0 0,-1-1,4-3,0-6,-1 0,0 0,-1-1,-1 0,0 0,-1-1,-1 1,0-1,-1 1,-1-1,0 0,-1-4,27-207,-27 200,0 3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38,'5'24,"1"27,0 10,-1-1,-2-6,-1-7,-1-6,-5-7,-2-3,0-2,1-2,1 0,2 0,-5-5,0-6</inkml:trace>
  <inkml:trace contextRef="#ctx0" brushRef="#br0" timeOffset="403.454">0 38,'1'0,"25"-9,0 2,1 0,-1 2,1 1,0 1,1 1,-1 2,0 1,0 0,0 3,0 0,3 2,-25-4,0 0,0 1,0-1,-1 1,1 0,-1 0,1 1,-1 0,0-1,-1 1,1 0,-1 1,1-1,-1 1,-1-1,1 1,-1 0,0 0,0 0,0 0,0 1,-1-1,0 0,0 1,-1-1,1 1,-1-1,0 1,-1-1,1 0,-1 1,0-1,-1 0,1 1,-1-1,0 0,0 0,-1 0,1 0,-1-1,0 1,-1-1,1 0,-1 0,1 0,-1 0,-2 1,-5 3,0-1,0 0,0-1,-1 0,0-1,0 0,0-1,-1 0,0-1,1 0,-1-1,0-1,0 0,0-1,-1 0,1-1,0 0,1-1,-1-1,-5-1,0-3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5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30,'0'-5,"5"-1,6 0,7 1,4 1,3 2,3 1,1 0,1 1,-1 0,0 1,0-1,0 0,-1 0,-4 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6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54,'43'-5,"14"-6,3-2,-5 2,-6 3,-12 2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9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0,'1'43,"-13"169,-23-24,60-229,-13 3,2 0,1 1,2 1,2 0,1 1,1 2,5-4,-25 35,0 0,0 0,0 0,0 0,1 0,-1 0,1 0,-1 1,1-1,0 1,-1-1,1 1,0-1,0 1,0 0,0 0,0 0,0 0,0 0,0 1,1-1,-1 1,0-1,0 1,1 0,-1 0,0 0,1 0,-1 0,0 0,0 1,1-1,-1 1,0-1,0 1,0 0,0 0,0 0,0 0,0 0,0 1,0-1,0 1,-1-1,1 1,-1-1,1 1,-1 0,1 0,-1 0,1 2,1 8,0-1,-1 1,0 0,-1 1,0-1,-1 0,0 0,-3 12,3 49,0-73,1 1,-1-1,1 1,-1-1,1 1,-1-1,1 1,0-1,-1 1,1-1,0 0,-1 1,1-1,0 0,0 0,-1 1,1-1,0 0,0 0,0 0,-1 0,1 0,0 0,0 0,-1 0,1 0,0-1,0 1,-1 0,1 0,0-1,0 1,-1 0,1-1,0 1,-1-1,1 1,-1-1,1 1,-1-1,1 0,-1 1,1-1,-1 1,1-1,-1 0,0 0,1 1,-1-1,0 0,0 1,1-1,-1 0,0 0,0 0,0 1,0-1,0 0,0 0,0 1,0-1,0 0,-1 0,24-34,1 1,2 2,1 0,2 2,29-24,-58 53,1-1,0 1,0 0,-1-1,1 1,0 0,0 0,0 0,0 0,1 0,-1 0,0 0,0 0,0 0,1 0,-1 1,1-1,-1 1,0-1,1 1,-1-1,1 1,-1 0,1 0,-1 0,1 0,-1 0,1 0,-1 0,1 0,-1 0,1 1,-1-1,1 1,-1-1,1 1,-1-1,0 1,1 0,-1 0,0 0,0 0,0 0,0 0,1 0,-1 0,0 0,2 13,-1-1,0 1,-1-1,0 1,-1 0,0 0,-1-1,-1 1,0-1,-3 10,-28 176,33-181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5 223,'-2'7,"1"0,0 1,1-1,-1 1,1-1,1 1,0-1,0 0,0 1,1-1,0 0,0 0,1 0,-1 0,2 0,-1 0,1-1,0 0,0 0,1 0,0 0,0-1,0 1,1-1,-1-1,1 1,0-1,1 0,-1 0,1-1,0 0,3 1,9-3,-1-1,1 0,0-2,-1 0,1-1,-1-1,0-1,0 0,0-2,-1 0,0 0,0-2,-1 0,0-1,-1-1,0 0,0-1,0-2,31-17,28-24,-56 85,-14-23,-1-1,1 0,0-1,0 1,1-1,-1 1,1-2,1 1,-1 0,1-1,-1 0,1 0,0-1,1 1,-1-1,1-1,-1 1,1-1,0 0,0-1,-1 0,1 0,0 0,0-1,1 0,-1 0,0-1,0 0,-1 0,1 0,0-1,0 0,1-1,8 0,0-1,-1 0,1-1,-1 0,0-2,0 1,-1-2,0 0,0-1,-1 0,0-1,-1 0,0-1,0-1,-1 0,-1 0,9-14,-18 24,1 0,-1 0,0 0,0 0,0 0,0 0,0-1,0 1,-1 0,1-1,-1 1,0 0,1-1,-1 1,0-1,0 1,-1 0,1-1,0 1,-1 0,0-1,1 1,-1 0,0-1,0 1,0 0,0 0,-1 0,1 0,-1 0,1 0,-1 1,1-1,-1 0,0 1,0-1,-1 0,-16-5</inkml:trace>
  <inkml:trace contextRef="#ctx0" brushRef="#br0" timeOffset="315.663">1303 308,'32'-12,"-1"-2,-1-1,0-2,-2-1,1-1,-2-1,20-19,6-44,-52 81,0 0,-1-1,1 1,-1 0,1 0,-1 0,0 0,0-1,0 1,0 0,0 0,-1 0,1 0,-1-1,1 1,-1 0,0 0,0 0,1 0,-2 0,1 0,0 0,0 1,0-1,-1 0,1 1,-1-1,0 1,1-1,-1 1,0 0,0 0,0 0,0 0,0 0,0 0,0 0,0 1,0-1,0 1,0-1,-2 1,-6 0,0 0,1 1,-1 0,0 0,1 1,-1 1,1 0,0 0,0 0,0 1,0 1,0-1,1 2,0-1,0 1,1 0,-1 1,1-1,1 1,-1 1,-3 5,4-7,0-1,1 1,0 0,0 0,0 0,1 1,0 0,0-1,1 1,0 1,0-1,0 0,1 1,0 0,1-1,0 1,0 0,0 0,1 0,1-1,-1 1,1 0,0 0,1 0,0-1,0 1,1-1,-1 0,2 1,-1-1,1-1,0 1,0 0,1-1,5 6,4-3,-1 0,2 0,-1-1,1-1,0-1,1 0,-1-1,1 0,0-1,0-1,1-1,-1 0,1-1,-1-1,1-1,-1 0,1-1,-1 0,20 0,-7 1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10,'-45'225,"44"-223,0 0,0 0,0 0,1 1,-1-1,1 0,0 0,-1 1,1-1,0 0,0 1,1-1,-1 0,0 0,1 1,-1-1,1 0,0 0,0 0,0 1,0-1,0 0,0-1,0 1,1 0,-1 0,1 0,-1-1,1 1,0-1,0 1,-1-1,1 0,0 0,0 1,1-1,-1-1,0 1,0 0,0-1,0 1,1-1,-1 1,0-1,1 0,-1 0,0 0,0 0,1-1,-1 1,0 0,0-1,1 0,-1 1,0-1,0 0,0 0,2-1,131-125,-103 91,61-83,-93 118,0 0,0 0,1 0,-1 0,0 0,1 0,-1 0,1 0,-1 1,1-1,-1 0,1 0,0 0,-1 1,1-1,0 0,0 1,-1-1,1 0,0 1,0-1,0 1,0 0,0-1,0 1,0 0,0-1,0 1,0 0,0 0,0 0,0 0,0 0,0 0,0 0,0 0,0 0,0 1,0-1,0 0,0 1,-1-1,1 0,0 1,0-1,0 1,0 0,0-1,-1 1,1-1,0 1,-1 0,1 0,0 0,-1-1,1 1,-1 0,1 0,7 122,-7-24,23 161,-24-214,-11 119,9-158,1-1,-1 0,-1 0,1 0,-1 0,0 0,0-1,-1 1,0-1,0 0,0 0,0 0,-1-1,0 1,0-1,0 0,0-1,-1 1,1-1,-1 0,0 0,0-1,-4 2,6-3,1 1,-1-1,0 1,0-1,0 0,0-1,0 1,1-1,-1 0,0 1,0-2,0 1,0 0,0-1,0 0,0 0,0 0,0 0,1-1,-1 1,1-1,-1 0,1 0,-1 0,1-1,0 1,0-1,0 0,1 1,-1-1,1-1,-1 1,1 0,0-1,0 1,-1-3,-1-7,0-1,1 0,1 0,0 0,1 0,0 0,1 0,1 0,0 0,1 0,0 0,1 0,2-3,-2 4,2-18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0,'0'10,"0"7,-4 7,2-2,-2-4,-2 0,2-4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0,'5'0,"2"5,-6 2,-2 4,-2 5,0 4,1-5,0-10,1-7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359 171,'-245'479,"131"-304,427-677,-258 419,5 3,60-64,-120 143,1 0,-1 0,0 1,0-1,1 0,-1 1,0-1,1 0,-1 0,1 1,-1-1,1 1,-1-1,1 1,-1-1,1 1,0-1,-1 1,1-1,0 1,-1-1,1 1,0 0,-1 0,1-1,0 1,0 0,0 0,-1 0,1 0,0 0,0 0,-1 0,1 0,0 0,0 0,0 0,-1 0,1 1,0-1,0 0,-1 1,1-1,0 0,-1 1,1-1,-1 1,1-1,0 1,-1-1,1 1,-1 0,1-1,-1 1,1 0,-1-1,0 1,1 0,-1-1,0 1,0 0,1 0,-1-1,0 1,0 0,0 0,0 0,0 57,-2-40,-10 61,3 1,4 0,4 67,45 8,-27-110,-16-44,0-1,0 1,-1 0,1 1,0-1,-1 0,1 0,-1 0,1 0,-1 0,0 0,1 1,-1-1,0 0,0 0,0 0,0 1,0-1,0 0,0 0,0 1,-1-1,1 0,0 0,-1 0,1 0,-1 1,1-1,-1 0,0 0,1 0,-1 0,0 0,0 0,1 0,-1-1,0 1,0 0,0 0,0-1,0 1,0-1,-1 1,1-1,0 1,0-1,0 1,0-1,-1 0,1 0,0 0,0 0,-1 0,1 0,0 0,0 0,0 0,-1 0,1-1,0 1,0 0,0-1,0 1,-1-1,1 0,0 1,0-1,-138-82,110 62,1-1,1-2,1-1,1-1,-17-23,5 6,20 24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0,'0'621,"31"-385,-11-130,-16-83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0,'0'34,"4"15,3-5,-1-10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56 133,'-15'39,"-4"16,6 0,4-9</inkml:trace>
  <inkml:trace contextRef="#ctx0" brushRef="#br0" timeOffset="452.994">254 77,'-6'18,"1"0,1 1,1 0,0 0,1 0,1 0,1 0,1 0,1 0,0 0,5 16,-7-33,1 1,0-1,0 0,0 1,0-1,0 0,0 0,1 0,-1 0,1 0,0 0,-1 0,1-1,0 1,0-1,0 1,0-1,0 0,0 1,1-1,-1 0,0 0,0-1,1 1,-1 0,1-1,-1 0,1 1,-1-1,1 0,-1 0,1 0,-1-1,0 1,1-1,-1 1,1-1,-1 0,0 0,0 0,1 0,0-1,80-69,-73 54,-1 0,0 0,-1-1,-1-1,-1 1,0-1,-1 0,-2 0,1-4,-2 3</inkml:trace>
  <inkml:trace contextRef="#ctx0" brushRef="#br0" timeOffset="921.906">621 246,'30'-46,"3"2,1 1,36-35,-69 76,0 0,-1 0,1 0,0 0,0 0,0 0,0 1,1-1,-1 0,0 1,1-1,-1 1,1 0,-1-1,1 1,0 0,0 0,-1 0,1 0,0 0,0 1,0-1,0 1,0-1,0 1,0-1,0 1,0 0,0 0,0 0,0 0,1 1,-1-1,0 0,0 1,0 0,-1-1,1 1,0 0,0 0,0 0,0 0,-1 0,1 0,0 1,-1-1,1 0,-1 1,0 0,1-1,5 49,-8-47,0 0,1 0,-1 0,1 0,0 0,-1 0,1 0,1 0,-1 0,0 0,1 0,0 0,-1 0,1 0,0 0,0-1,1 1,-1 0,1-1,-1 1,1 0,0-1,0 0,0 0,0 1,0-1,1 0,-1-1,1 1,-1 0,1-1,0 1,-1-1,1 0,0 0,0 0,0 0,0 0,0-1,0 0,0 1,0-1,0 0,2 0,6-3,1-1,-1 0,1-1,-1 0,0 0,-1-1,1-1,-1 0,2-2,-3 2,0 0,0 1,1 0,-1 1,2 0,-1 1,0 0,1 0,0 1,0 0,1 1,-9 2,1 1,-1 0,1 0,-1 0,0 0,1 1,-1-1,0 1,0 0,0-1,0 1,0 1,-1-1,1 0,-1 1,1 0,-1-1,0 1,0 0,0 0,0 0,-1 0,1 0,-1 1,0-1,0 0,0 1,0-1,-1 1,1-1,-1 1,0-1,0 1,0 0,13 39,-3-24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4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60 536,'-26'38,"21"-25,0-3,1 0,0 0,1 0,-1 0,2 0,0 1,0 0,1-1,0 1,1 0,0-1,1 1,0 0,0 0,2-1,-1 1,1-1,0 0,1 0,1 0,-1 0,1-1,1 0,0 0,0 0,1-1,0 0,0 0,2 0,0-4,1 0,0-2,-1 1,1-1,0 0,0-1,0 0,0-1,0 0,0-1,0 0,0 0,0-1,0 0,0-1,-1 0,1-1,-1 0,0 0,0-1,0 0,-1 0,0-1,0-1,0 1,4-6,86-106,-97 117,0 0,1 1,-1 0,0-1,1 1,-1 0,0-1,1 1,-1 0,0 0,1 0,-1 0,0 1,1-1,-1 0,0 0,1 1,-1-1,0 1,0-1,0 1,1 0,-1-1,0 1,0 0,0 0,0 0,0 0,0 0,0 0,0 0,-1 0,1 0,0 0,-1 0,1 1,0-1,-1 0,0 0,1 1,-1-1,0 0,1 1,-1-1,0 0,0 1,0-1,0 0,-1 1,1-1,0 1,5 11,-1-4,0-1,1-1,0 1,0-1,0 0,1 0,1 0,-1-1,1 0,0 0,0-1,0 0,1 0,0-1,0 0,0 0,1-1,-1 0,1 0,0-1,0 0,-1 0,1-1,0-1,0 1,1-2,-1 1,0-1,-1 0,1-1,8-2,-10 1,0 0,0-1,0 0,0 0,-1 0,1-1,-1 0,0 0,-1-1,1 1,-1-1,0-1,-1 1,1-1,-1 1,-1-1,1 0,-1-1,0 1,-1 0,0-1,0 0,0 1,-1-1,-1 0,1-3,1-14</inkml:trace>
  <inkml:trace contextRef="#ctx0" brushRef="#br0" timeOffset="1160.979">1104 0,'16'52,"-3"0,-2 1,-2 0,-3 1,-2-1,-3 1,-3 38,-28 182,30-272,0 0,0 0,0 0,0 0,0 0,0 0,1 0,-1 0,1 0,-1 0,1 0,0-1,0 1,0 0,0 0,0-1,0 1,0 0,1-1,-1 1,1-1,-1 0,1 1,-1-1,1 0,0 0,-1 0,1 0,0 0,0-1,0 1,0 0,0-1,0 0,0 1,0-1,0 0,0 0,0 0,0 0,0 0,0-1,0 1,0 0,1-2,86-38,-62 21,-23 15,1 0,-1 0,1 0,0 0,0 1,1 0,-1 0,1 1,-1-1,1 1,0 0,0 1,0-1,0 1,0 0,0 1,5-1,-8 4,0-1,1 1,-1-1,-1 1,1 0,0 0,-1 1,0-1,1 0,-1 1,-1-1,1 1,0 0,-1-1,0 1,0 0,0 0,0 0,-1 0,1 0,-1 1,6 20,-5-21,1 1,-1-1,1 0,0 0,0 1,1-2,-1 1,1 0,0 0,0-1,0 0,0 1,1-1,-1 0,1-1,0 1,0-1,0 1,0-1,0-1,0 1,1 0,-1-1,1 0,-1 0,1 0,-1-1,1 1,-1-1,1 0,0-1,-1 1,1-1,9-1,1-1,-1-1,1 0,-1-1,0-1,-1 0,0 0,0-2,9-6,-7 4,0-1,-1 0,0-2,-1 1,-1-2,0 0,-1 0,0-1,-1 0,0-1,-2 0,2-5,-8 18,-1 1,1-1,-1 1,0-1,0 0,0 1,0-1,0 0,-1 0,0 0,1 0,-1 1,0-1,0 0,0 0,-1 0,1 0,-1 0,1 0,-1 1,0-1,0 0,0 1,-1-1,1 0,-1 1,1 0,-1-1,0 1,0 0,0 0,0 0,0 0,0 0,-1 0,1 1,-1-1,1 1,-1 0,0 0,1 0,-1 0,0 0,0 0,1 1,-1-1,0 1,0 0,0 0,0 0,0 0,-2 1,-7 3,0 0,1 2,-1-1,1 2,0-1,1 1,-1 1,1 0,1 1,-1-1,2 2,-1-1,1 1,1 1,0 0,0-1,1 2,0 0,3-8,0 1,0-1,0 1,1 0,-1-1,1 1,1 1,-1-1,1 0,-1 0,2 1,-1-1,0 0,1 1,0-1,0 0,1 1,0-1,0 0,0 1,0-1,1 0,0 0,0 0,0 0,1 0,-1-1,1 1,0-1,1 1,-1-1,1 0,0 0,0-1,0 1,3 1,9 0,0 0,1-1,-1-1,1-1,0 0,0-1,0-1,0 0,0-2,-1 0,1 0,0-2,-1 0,0-1,0 0,0-2,-1 1,12-8,-19 11,33-13,-1-2,0-1,-2-2,0-1,-1-2,-2-2,-6 4,-19 17,-1-1,0 0,0-1,0 1,-1-2,0 1,-1-1,1 0,-2-1,1 0,-1 0,0 0,-1-1,0 0,-1 0,0 0,0 0,-1-1,0-1,-3 10,0 0,0-1,0 1,-1-1,1 1,0 0,-1-1,0 1,1 0,-1 0,0-1,0 1,-1 0,1 0,0 0,-1 0,1 0,-1 1,1-1,-1 0,0 1,0-1,0 1,0-1,0 1,0 0,0 0,0 0,-1 0,1 0,0 1,-1-1,1 1,0-1,-1 1,0 0,-87 17,80-12,-6 2,0 1,0 0,1 1,0 1,1 1,0 0,-8 8,21-18,0-1,0 1,0 0,0 0,0 0,0 0,0 0,1 0,-1 0,0 0,1 0,-1 1,1-1,-1 0,1 0,-1 1,1-1,0 0,-1 0,1 1,0-1,0 0,0 1,0-1,0 0,1 1,-1-1,0 0,1 1,-1-1,1 0,-1 0,1 0,-1 1,1-1,0 0,-1 0,1 0,0 0,0 0,0 0,0 0,0-1,0 1,0 0,0 0,1 0,67 20,-57-18,222 13,-232-16,0 0,0 0,1 0,-1 1,0-1,0 1,0 0,0-1,0 1,0 0,0 0,0 0,0 0,0 1,0-1,0 0,-1 1,1-1,-1 1,1 0,-1 0,0-1,1 1,-1 0,0 0,0 0,-1 0,1 0,0 0,0 1,-1-1,0 0,1 0,-1 0,0 1,0-1,0 0,0 0,-1 0,1 1,0-1,-1 0,0 0,1 1,-1-1,1 1,0-1,-1 1,1-1,0 1,1-1,-1 1,0-1,1 1,-1-1,1 1,0-1,0 0,0 1,0-1,0 0,0 0,1 0,-1 0,1 0,-1 0,1 0,0 0,0 0,0-1,0 1,0-1,0 0,0 1,1-1,-1 0,0 0,1-1,-1 1,1 0,-1-1,0 1,1-1,-1 0,1 0,2 0,18 0,1 0,-1-2,0 0,0-2,0 0,0-2,0-1,-1 0,0-2,-1 0,0-2,11-6,75-60,-103 74,0-1,-1 1,0-1,0 0,0 1,0-2,-1 1,1 0,-1 0,0-1,0 1,-1-1,1 0,-1 1,0-1,0 0,-1 0,1 0,-1 1,0-1,0 0,-1 0,0 0,0 0,0-2,0 5,0 0,-1-1,1 1,0 0,-1 0,1 0,-1 0,0 1,0-1,1 0,-1 1,0-1,-1 1,1-1,0 1,0 0,0 0,-1 0,1 0,-1 1,1-1,0 1,-1-1,1 1,-1 0,1 0,-1 0,1 0,-1 0,1 1,-1-1,1 1,-1-1,-1 2,-82 34,76-30,1 1,0 0,0 0,0 1,1 0,1 0,-1 1,1 0,1 1,0-1,0 1,1 0,-1 3,3-8,1 0,0 0,1 1,-1-1,1 0,0 1,0-1,1 1,0 0,0-1,0 1,0-1,1 1,0-1,0 1,1-1,0 0,-1 0,2 1,-1-1,1 0,-1-1,1 1,0 0,1-1,-1 0,5 4,6 2,0-2,0 1,1-2,0 0,0-1,1 0,0-1,0-1,0-1,1 0,-1-1,12 0,-14 0,57 5,-42-6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1,'-16'155,"5"129,14-227,3 0,3 0,10 34,-13-62,13 86,-19-115,0 1,0-1,0 0,0 1,1-1,-1 1,0-1,0 1,0-1,1 0,-1 1,0-1,1 1,-1-1,0 0,1 1,-1-1,0 0,1 0,-1 1,0-1,1 0,-1 0,1 1,-1-1,1 0,-1 0,1 0,-1 0,0 0,1 0,-1 0,1 0,-1 0,1 0,-1 0,1 0,-1 0,1 0,-1 0,1 0,-1-1,0 1,1 0,-1 0,1 0,-1-1,0 1,1 0,-1-1,1 1,-1 0,0-1,0 1,1 0,-1-1,0 1,0-1,1 1,-1-1,0 1,0 0,0-1,0 1,0-1,1 1,-1-1,0 1,19-40,-16 35,0-4,0 0,1 1,0 0,0 0,1 0,0 0,1 1,-1 0,2 0,-1 0,1 1,0 0,0 0,0 1,1 0,0 0,0 0,0 1,1 1,-1-1,1 2,0-1,0 1,0 0,0 1,0 0,0 0,2 1,-7 1,1 0,-1 0,0 1,1-1,-1 1,0 0,0 1,0-1,0 1,0-1,-1 1,1 0,-1 0,0 1,0-1,0 1,0-1,-1 1,1 0,-1 0,0 0,0 1,-1-1,1 0,-1 1,0-1,0 1,0-1,-1 1,1-1,-1 1,0-1,-1 1,1 2,-1 2,0 1,-1 0,0 0,0-1,-1 1,0-1,-1 1,0-1,0 0,-1-1,0 1,0-1,-1 0,0 0,-7 5,8-7,0-2,0 1,0 0,-1-1,1 0,-1 0,0-1,0 0,0 0,-1 0,1-1,-1 0,0 0,1 0,-1-1,0 0,0-1,0 1,0-1,0 0,1-1,-1 0,0 0,0-1,0 1,1-1,-1-1,1 1,0-1,-1 0,1-1,1 0,-1 0,-33-38,25 20</inkml:trace>
  <inkml:trace contextRef="#ctx0" brushRef="#br0" timeOffset="752.803">451 1016,'69'-49,"-1"-3,-3-3,29-34,-86 81,1-1,-1 0,-1 0,0-1,0 0,-1 0,0-1,-1 1,0-1,-1-1,0 1,-1 0,0-1,-1 0,0 0,-1 0,0 0,-1 0,0 0,-2-9,1 17,0 0,0 1,-1 0,1-1,-1 1,0 0,1-1,-1 1,-1 0,1 1,0-1,-1 0,0 1,1-1,-1 1,0 0,0 0,0 0,-1 0,1 0,0 1,-1 0,1-1,-1 1,1 0,-1 1,1-1,-1 1,0 0,1-1,-1 2,0-1,1 0,-1 1,0-1,1 1,-2 1,-6 0,0 1,0 0,1 1,-1 0,1 1,0 0,1 0,-1 1,1 1,0 0,-7 7,9-7,0 1,1 0,0 0,1 1,0 0,0 0,1 0,0 1,1-1,-3 10,5-16,1 0,-1 0,1 0,-1 0,1 0,0 0,0 0,0 0,0 0,0 0,1 0,0 0,-1-1,1 1,0 0,0 0,1 0,-1-1,1 1,-1-1,1 1,0-1,0 0,0 1,0-1,0 0,0 0,1-1,-1 1,0 0,1-1,0 1,-1-1,1 0,0 0,0 0,0 0,2 0,17 2,1 0,0-2,-1 0,1-2,0 0,0-2,-1 0,22-7,15-1,-57 10,-1 0,1 0,0 0,-1 1,1-1,0 0,0 1,-1-1,1 1,0 0,0-1,0 1,-1 0,1 0,0 0,0 1,0-1,0 0,-1 1,1-1,0 1,0-1,-1 1,1 0,0 0,-1 0,1 0,-1 0,1 0,-1 0,0 0,1 1,-1-1,0 1,0-1,0 1,0-1,0 1,0-1,0 1,-1 0,1-1,-1 1,1 0,-1 0,1 0,-1 1,-42 85,36-82,2 0,-1 1,1 0,0 0,0 0,1 1,0-1,0 1,1 0,0-1,0 1,1 0,0 0,0 1,1-1,0 0,0 0,1 2,18 14,-9-21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54,'1'14,"0"0,0-1,1 1,1-1,0 1,1-1,1 0,0 0,1-1,0 0,6 10,-9-17,0-1,0 0,0 0,0 1,1-2,0 1,0 0,0-1,0 0,0 0,1 0,-1 0,1-1,0 0,0 0,0 0,0 0,0-1,0 0,1 0,-1 0,0-1,0 0,1 0,-1 0,0-1,0 1,1-1,-1 0,0-1,1 0,5-3,-2-1,1-1,-1 1,0-1,0-1,-1 0,0 0,0 0,-1-1,0 0,0-1,-1 0,-1 0,1 0,-2 0,1-1,-2 0,1 0,-2 0,2-7,2-39,-6 32</inkml:trace>
  <inkml:trace contextRef="#ctx0" brushRef="#br0" timeOffset="252.48">508 111,'0'29,"0"9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174 232,'11'-1,"0"0,0-1,-1 0,1 0,-1-1,0-1,0 0,0 0,0-1,-1 0,1-1,-1 0,-1 0,1-1,-1 0,0 0,-1-1,2-2,-7 6,0 1,0-1,-1 0,1 1,-1-1,0 0,0 0,0 0,-1 0,1 0,-1 0,0 0,0 0,0 0,-1 0,1 0,-1 1,0-1,0 0,0 0,-1 0,0 1,1-1,-1 1,0-1,-1 1,1 0,0 0,-1 0,0 0,0 0,0 0,0 1,0-1,0 1,-1 0,1 0,-1 0,0 1,1-1,-1 1,0 0,0 0,0 0,0 1,0-1,0 1,0 0,0 0,0 0,-2 1,-7 2,1 0,0 1,0 1,0 0,0 1,1 0,-1 0,2 1,-1 1,1 0,0 0,1 1,0 0,0 1,1 0,0 0,1 1,-5 8,4-8,1 1,0 0,0 0,1 1,1-1,0 2,0-1,2 0,-1 1,2 0,0-1,1 1,0 0,1 0,0 0,1 0,1 0,1 3,0-11,1-1,0 1,0-1,0 0,1 0,0 0,0-1,0 0,0 0,1 0,-1 0,1-1,0 0,0 0,1-1,-1 0,0 0,1 0,-1-1,1 0,-1 0,1 0,0-1,-1 0,1-1,0 1,-1-1,1-1,-1 1,1-1,-1 0,0 0,4-2,27-13,0 0,-1-3,0-1,-2-1,-1-2,-1-2,-1-1,-1-1,1-4,-7 8</inkml:trace>
  <inkml:trace contextRef="#ctx0" brushRef="#br0" timeOffset="684.021">823 62,'-44'32,"2"2,1 2,2 2,1 1,-10 16,46-53,0-1,0 1,0 0,0-1,1 1,-1 0,1 0,-1 0,1 1,-1-1,1 0,0 0,0 1,0-1,1 1,-1-1,0 1,1-1,0 1,-1-1,1 1,0-1,0 1,1-1,-1 1,0-1,1 1,0-1,-1 1,1-1,0 1,0-1,0 0,1 0,-1 1,1-1,-1 0,1 0,-1 0,1-1,0 1,0 0,0-1,1 1,6 0,0-1,0-1,0 1,0-1,0-1,0 0,1 0,-2-1,1 0,0 0,0-1,-1 0,1-1,-1 0,0 0,0-1,-1 0,1 0,-1-1,0 0,0 0,-1-1,0 1,4-7,6-1,3-4,0-1,-2-1,0 0,-2-1,0 0,-1-2,1-3,-51 97,3 3,4 0,-11 46,24-55,3 0,4 1,1 1,4-1,3 9,2-56,0 0,2 0,0 0,1-1,1 1,1-1,0 0,1 0,4 5,9 3,-22-64,-7-2,-2 1,-1 0,-2 0,-1 2,-3 0,0 1,-3 0,-21-27,-2 18,121 43,71-57,-123 45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0,'0'39,"-5"36,-1 10,0-4,1-6,1-12,2-11,1-10,1-7,0-5,0-3,0-1,0 0,-4-5,-2-5</inkml:trace>
  <inkml:trace contextRef="#ctx0" brushRef="#br0" timeOffset="244.395">1 339,'28'0,"35"0,10 0,-2 0,-4 0,-8 0,-14 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8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1,'10'5,"7"6,6 1,0 4,0-1,0-4,3-2,0 0,1 1,1-3,0-2,1-2,-1-2,-4-5,-7-7,-6-2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0,'17'256,"6"26,-9-264,0-45,-7 10</inkml:trace>
  <inkml:trace contextRef="#ctx0" brushRef="#br0" timeOffset="585.239">311 114,'-47'39,"18"-17,1 3,1 0,1 1,1 2,-5 10,28-36,0 0,0 0,0 1,0-1,1 1,-1-1,1 1,0 0,0-1,0 1,0 0,0 0,1 0,-1 0,1 0,0-1,0 1,0 0,0 0,0 0,1 0,-1 0,1 0,0 0,0-1,0 1,0 0,0 0,1-1,-1 1,1-1,-1 0,1 1,0-1,0 0,0 0,1 0,-1 0,0 0,1-1,1 2,58 28,-50-27,0 2,0-1,-1 1,1 1,-1 0,-1 1,0 0,8 8,10 42,-21-52,0-6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1,'-3'0,"0"-1,0 1,0 0,0 0,-1 0,1 1,0-1,0 1,0-1,0 1,0 0,0 0,0 1,0-1,1 1,-1-1,0 1,1 0,-1 0,1 0,0 0,-1 0,1 1,0-1,0 1,1-1,-2 3,-12 14,2 0,0 0,1 2,1-1,1 1,0 1,2 0,1 0,0 1,2 0,-2 22,4-36,1-1,1 1,0 0,0 0,1 0,0-1,0 1,1 0,0 0,1 0,0-1,0 1,1-1,0 1,1-1,-1 0,2 0,-1-1,1 1,0-1,0 0,1 0,6 6,83 31,-91-43,-1 0,1-1,-1 1,0-1,1 1,-1-1,1 0,-1 0,1-1,-1 1,1-1,-1 0,0 0,1 0,-1 0,0 0,0-1,0 1,0-1,0 0,0 0,0 0,-1 0,1-1,-1 1,1-1,-1 1,1-3,6-12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0,'-72'286,"72"-285,-3 9,0 0,0 0,1 1,0-1,1 1,1-1,-1 1,2 0,-1-1,1 1,1-1,0 1,2-8,-1 0,0 0,1-1,0 1,0-1,-1 0,1 0,1-1,-1 1,0-1,0 0,1 0,-1 0,0-1,1 1,-1-1,0 0,1 0,-1-1,1 1,-1-1,0 0,0 0,1-1,-1 1,0-1,0 0,0 0,0 0,-1 0,1-1,2-1,11-3,1 2,-4 3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23,'34'-5,"21"-1,5 0,-7 1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0,'-17'26,"1"1,2 0,1 1,1 0,-4 16,-30 103,26-60,20-86,-1 1,1-1,0 1,0-1,0 0,0 1,0-1,0 1,1-1,-1 1,0-1,1 0,-1 1,1-1,-1 1,1-1,0 0,0 0,-1 0,1 1,0-1,0 0,0 0,0 0,1 0,-1 0,0 0,0-1,0 1,1 0,-1-1,0 1,1-1,-1 1,0-1,1 0,-1 1,1-1,-1 0,1 0,-1 0,1 0,-1 0,1 0,-1-1,0 1,1 0,0-1,74-14,-4-15,-52 24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51.5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0 245,'39'69,"20"197,-35-116,-21-145,0-1,1 1,-1-1,1 0,0 0,0 0,1-1,-1 1,1-1,0 0,0 0,0-1,0 0,0 1,0-2,1 1,-1-1,0 1,1-2,0 1,-1 0,1-1,-1 0,1-1,0 1,-1-1,1 0,-1 0,1-1,-1 1,4-3,27 1,109-7,0-7,74-21,-121 20,692-127,-534 96,175-62,-140 39,-289 72,0 0,0 0,0 0,0 0,0 0,0 0,0-1,-1 1,1 0,0-1,0 0,0 1,-1-1,1 0,0 0,-1 0,1 0,-1 0,1 0,-1 0,1-1,-1 1,0-1,0 1,0-1,1 1,-2-1,1 0,0 1,0-1,0 0,-1 0,1 1,-1-1,1 0,-1 0,0 0,0 0,0 0,0 0,0 0,0 1,-1-1,1 0,0 0,-1 0,0 0,1 1,-1-1,0 0,0 1,0-1,0 0,0 1,0-1,-1 1,1 0,-1-1,-125-181,124 176,3 5,0-1,-1 1,1-1,-1 1,0 0,0-1,0 1,0 0,0 0,0 0,0 0,-1 0,1 0,-1 0,0 0,1 0,-1 1,0-1,0 1,0-1,0 1,0 0,0 0,-1 0,1 0,0 0,0 0,-3 0,-2 7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9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251 740,'-2'-3,"1"0,0 1,-1-1,0 0,1 1,-1 0,0-1,0 1,0 0,-1 0,1 0,0 1,-1-1,1 0,-1 1,0 0,0-1,1 1,-1 0,0 0,0 1,0-1,0 1,0-1,0 1,0 0,0 0,0 0,0 1,0-1,0 1,0-1,0 1,1 0,-1 0,0 0,0 1,-6 2,0 1,0 0,0 0,1 1,-1 0,1 0,1 1,-1 0,1 0,-2 5,2-5,1 0,0 0,1 0,0 1,0-1,1 1,-1 1,2-1,-1 0,1 1,1 0,0 0,0 0,0 0,1 0,1 0,-1 0,2 0,-1 0,1 0,0 0,1 0,0 0,2 3,1-9,0 1,0-1,1 0,-1 0,1-1,0 1,0-1,0-1,0 1,0-1,0 0,1 0,-1-1,0 0,0 0,1-1,-1 1,0-1,0 0,0-1,0 0,0 0,0 0,0-1,-1 1,1-1,-1-1,0 1,1-1,19-11,0 0,-1-2,-1-1,-1 0,0-2,-2 0,0-2,-1 0,-1-1,-2-1,0-1,-1 0,3-9,-5 8,0 0,-2 0,-1-1,-1 0,-1-1,-2 0,0 0,-2 0,-1-1,-2 1,-1-1,0 0,-3 1,0-1,-2 1,-1 0,-1 0,-1 1,-1 0,-7-11,12 31,-1-1,0 0,0 1,-1 0,0 0,-1 1,1 0,-1 0,0 0,0 1,-1 0,-7-4,11 7,1 1,-1-1,1 1,-1 0,0 0,0 0,1 0,-1 1,0 0,0 0,0 0,0 0,0 0,0 1,1-1,-1 1,0 0,0 0,1 1,-1-1,1 1,-1 0,1 0,0 0,0 0,0 1,0-1,0 1,0 0,0-1,1 2,-6 10,0 0,1 1,1 0,1 0,0 1,1 0,0 0,1 0,1 0,1 0,0 0,1 1,1-1,1 0,0 1,1 15,0-1,3 0,0-1,2 1,1-1,2-1,1 0,1 0,1-1,1-1,2-1,1 0,17 20,126 132,-148-167,-7-3</inkml:trace>
  <inkml:trace contextRef="#ctx0" brushRef="#br0" timeOffset="182.565">900 654,'-5'34,"4"16,6-1,2-9</inkml:trace>
  <inkml:trace contextRef="#ctx0" brushRef="#br0" timeOffset="334.949">815 232,'0'0</inkml:trace>
  <inkml:trace contextRef="#ctx0" brushRef="#br0" timeOffset="735.415">1182 514,'-3'1,"1"0,0 0,0 1,-1 0,1-1,0 1,0 0,0 0,1 0,-1 0,0 0,1 1,0-1,-1 0,1 1,0-1,0 1,0 0,0-1,1 1,-1-1,1 1,0 0,0 0,0-1,0 1,0 0,0-1,1 1,-1 0,1-1,0 1,-1 0,1-1,1 1,-1-1,0 0,1 1,-1-1,1 0,-1 0,1 0,0 0,0 0,0 0,0-1,1 1,-1-1,2 2,32 29,-30-29,0 1,0 1,-1-1,1 1,-1 0,0 0,-1 0,1 1,-1 0,0 0,0 0,-1 0,0 0,0 1,0-1,-1 1,0 0,0 0,-1 0,0 0,0 0,-1 4,-1-4,0 0,-1-1,0 1,0-1,0 1,-1-1,0 0,-1 0,1 0,-1 0,0-1,0 1,-1-1,0 0,0-1,0 1,0-1,-1 0,1 0,-1 0,0-1,-1 0,1 0,0-1,-1 0,1 0,-3 0,4-1,0-1,0 0,0 0,0 0,0-1,0 1,0-1,0 0,0-1,1 1,-1-1,0 0,1 0,-4-3,-6-5</inkml:trace>
  <inkml:trace contextRef="#ctx0" brushRef="#br0" timeOffset="1371.587">1521 599,'18'77,"-3"0,-4 2,-3-1,-2 49,-5-118,-1 1,1-1,-2 0,1 0,-1 0,-1 0,0 0,0 0,0 0,-1-1,-1 1,1-1,-1 1,-2 0,5-9,1 1,-1-1,0 0,0 0,0 1,0-1,0 0,0 0,1 0,-1 0,0 0,0 0,0-1,0 1,0 0,0 0,1 0,-1-1,0 1,0-1,0 1,1-1,-1 1,0-1,0 1,1-1,-1 1,1-1,-1 0,0 1,1-1,-1 0,1 0,0 1,-1-1,1 0,-1 0,1 0,0 0,0 1,0-1,-1 0,1 0,0 0,0 0,0 0,0 0,0 0,1 1,-1-1,0 0,0 0,1 0,-1 0,0 1,1-1,-1 0,1 0,-1 0,1 1,0-1,5-32,2 0,1 1,1 0,2 0,1 2,2-1,1 2,1 0,9-10,-7 11,1 0,2 1,0 1,2 1,12-9,-26 25,1 1,0-1,0 2,0 0,1 0,0 1,0 0,1 1,-1 1,1 0,0 1,0 0,1 1,-1 0,4 1,-15 1,1 0,0 0,-1 1,1-1,-1 1,1-1,-1 1,1 0,-1 0,0 0,1 0,-1 1,0-1,0 0,0 1,0 0,0-1,0 1,0 0,-1 0,1 0,0 0,-1 1,0-1,0 0,1 0,-1 1,-1-1,1 1,0-1,-1 1,1-1,-1 1,0-1,1 1,-1 0,-1 1,2 4,-2 0,1 0,-1 0,0 0,-1 0,0 0,0 0,-1 0,0-1,0 1,-3 4,-1 1,-1-1,0 1,-1-2,0 1,-1-1,0-1,-1 0,0 0,0-1,-1 0,0-1,-1-1,0 0,0 0,0-1,-1-1,0-1,0 0,0 0,-1-1,-7 0,16-2,1 0,-1 0,1-1,-1 0,0 0,1 0,-1-1,0 1,1-1,-1-1,1 1,0-1,-1 0,1 0,0 0,0-1,0 0,1 0,-1 0,0 0,1-1,0 0,-9-14</inkml:trace>
  <inkml:trace contextRef="#ctx0" brushRef="#br0" timeOffset="1687.149">2170 119,'5'43,"6"29,1 11,-1-3,-2-10,-4-13,-1-11,-3-9,0 0,-2-3,1-2,-1-1,-4-1,-1-2,-1 0,2-9,7-9,2-5</inkml:trace>
  <inkml:trace contextRef="#ctx0" brushRef="#br0" timeOffset="2154.64">2706 542,'-27'5,"0"0,0 2,0 1,1 1,1 2,-1 0,2 1,-14 10,35-19,0-1,0 1,0-1,0 1,0 0,1 0,0 0,-1 0,1 1,0-1,1 1,-1-1,1 1,-1 0,1-1,0 1,0 0,1 0,-1 0,1 0,0 0,0 0,0-1,1 1,-1 0,1 0,0 0,0 0,0-1,1 1,-1 0,1-1,0 1,0-1,0 0,0 1,1-1,-1 0,1-1,0 1,0 0,0-1,0 1,0-1,0 0,1 0,-1 0,1-1,0 1,-1-1,1 0,0 0,0 0,0-1,2 1,10-3,0 0,0-1,0 0,0-2,0 0,-1 0,0-2,0 0,-1 0,1-2,-2 0,1 0,-1-1,-1-1,8-8,48-39,-65 59,-1-1,1 1,-1 0,0 0,0 0,1 1,-1-1,0 0,0 1,0-1,0 1,0 0,-1 0,1-1,-1 1,1 0,-1 1,1-1,-1 0,0 0,0 0,0 1,0-1,-1 1,1-1,-1 1,1-1,-1 1,0-3,6 16,-4-7,0-1,1 1,1 0,-1-1,1 0,1 0,-1 0,1-1,1 1,-1-1,1 0,1-1,5 5,9 3</inkml:trace>
  <inkml:trace contextRef="#ctx0" brushRef="#br0" timeOffset="2403.953">3270 400,'-24'21,"1"0,1 1,1 1,1 1,1 1,1 0,1 2,2 0,-4 10,17-35,1 1,-1 0,1 0,0 0,0 0,0 0,0 0,0 1,1-1,-1 0,1 0,0 1,0-1,0 0,1 0,-1 1,1-1,0 0,-1 0,2 0,-1 0,0 0,0 0,1 0,0 0,0-1,-1 1,1 0,1-1,-1 0,0 1,1-1,-1 0,1 0,0 0,-1-1,1 1,0-1,0 1,0-1,0 0,0 0,2 0,21 3,0-1,1 0,-1-3,0 0,0-1,26-5,-25 1,-2-2</inkml:trace>
  <inkml:trace contextRef="#ctx0" brushRef="#br0" timeOffset="2737.331">3468 683,'32'-2,"1"-2,-1-1,1-1,-2-2,1-1,-1-1,23-13,-45 21,-1-2,1 1,-1-1,0 0,0-1,0 0,0 0,-1-1,0 0,0 0,-1-1,0 0,0 0,0 0,-1-1,0 1,0-1,-1-1,0 1,-1-1,0 1,0-1,0 0,-1-3,-2 9,0 1,0-1,-1 0,1 0,-1 0,0 0,1 1,-1-1,0 0,-1 1,1-1,0 1,-1-1,0 1,1 0,-1-1,0 1,0 0,0 0,0 0,-1 1,1-1,0 0,-1 1,1 0,-1-1,0 1,1 0,-1 0,0 1,0-1,1 1,-2-1,-94 9,89-6,0 1,0 0,1 1,0-1,-1 2,1-1,1 1,-1 0,1 1,0 0,0 0,1 0,-1 1,2 0,-1 0,1 1,0 0,0 0,1 0,0 0,1 0,-1 1,2 0,-1 0,1 0,1 0,-1 2,1-1,0-1,1 1,0 0,0 0,1 0,0 0,1 0,0-1,1 1,0 0,1-1,-1 0,2 0,-1 0,1-1,1 1,-1-1,1 0,1-1,0 1,0-1,0-1,2 2,118 59,-103-56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77,'2'6,"0"-1,0 0,1 1,0-1,0 0,0 0,0-1,1 1,0-1,0 0,0 0,1 0,-1 0,1-1,0 0,0 0,0 0,1 0,-1-1,0 0,1 0,0-1,-1 1,1-1,0 0,0-1,-1 1,1-1,0-1,0 1,0-1,0 0,-1 0,1 0,0-1,-1 0,1 0,-1 0,0-1,0 0,0 0,0 0,0-1,-1 1,1-1,-1 0,0-1,0 1,-1-1,1 1,-1-1,2-5,-4 8,0-1,0 1,0 0,-1-1,1 1,-1-1,1 1,-1-1,0 1,0-1,0 0,0 1,-1-1,1 1,-1-1,0 1,1-1,-1 1,0 0,0-1,-1 1,1 0,0 0,-1 0,1 0,-1 0,0 0,0 0,1 1,-1-1,0 0,-1 1,1 0,0-1,0 1,-3-1,-2-1,0 0,0 1,-1 0,1 0,-1 0,0 1,1 1,-1-1,0 1,1 0,-8 1,-11 4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0,'25'63,"-3"0,-2 2,-3 0,-4 1,-2 0,-2 6,-9-62,1 1,-2-1,0 0,0 0,-1 1,0-1,-1 0,0-1,0 1,-1 0,0-1,-1 0,0 0,-1 0,1-1,-2 1,1-1,-1-1,0 1,-1-1,0-1,-4 4,-5 1,3-1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1,'-10'0,"0"0,1 1,-1 0,0 1,0 0,1 1,-1 0,1 0,0 1,0 0,0 0,0 1,1 1,0-1,0 1,0 1,1-1,-7 9,13-14,0 0,0 1,1-1,-1 1,1 0,-1-1,1 1,-1-1,1 1,0 0,0-1,0 1,0 0,0-1,0 1,0 0,0-1,1 1,-1 0,1-1,-1 1,1-1,0 1,-1-1,1 1,0-1,0 1,0-1,0 0,0 1,1-1,-1 0,0 0,0 0,1 0,-1 0,1 0,-1-1,1 1,-1 0,1-1,-1 1,1-1,0 1,-1-1,1 0,0 0,-1 0,1 0,30 19,-32-16,1 0,-1 0,0 0,-1-1,1 1,0 0,-1 0,1 0,-1 0,0 0,0-1,0 1,0 0,-1-1,1 1,-1-1,0 1,1-1,-1 0,0 0,0 0,0 0,-1 0,1 0,0 0,-1-1,1 1,-3 0,-2 4,5-5,0 0,1 0,-1 0,1-1,-1 1,1 1,0-1,-1 0,1 0,0 0,0 1,0-1,0 0,0 1,0-1,0 1,0 0,0-1,1 1,-1 0,1-1,-1 1,1 0,0-1,0 1,0 0,0 0,0-1,0 1,0 0,0 0,1-1,-1 1,1 0,-1 0,1-1,0 1,-1-1,1 1,0-1,0 1,0-1,0 1,1-1,-1 0,0 0,0 0,1 1,0-1,4 1,-1-1,1 1,0-1,0-1,0 1,0-1,0 0,0 0,0-1,0 1,0-1,0-1,0 1,3-2,11-4</inkml:trace>
  <inkml:trace contextRef="#ctx0" brushRef="#br0" timeOffset="418.165">438 57,'-7'5,"-1"0,1 0,1 1,-1-1,1 2,0-1,0 1,0 0,1 0,0 0,1 0,0 1,0 0,0 0,1 0,0 1,1-1,0 1,0-1,1 5,2-9,1 1,0-1,1 0,-1 0,1 0,0 0,0 0,0 0,0-1,1 1,-1-1,1 0,0 0,0-1,0 1,0-1,0 0,1 0,-1 0,1 0,-1-1,1 0,0 0,0 0,-1-1,1 1,0-1,0 0,0-1,-1 1,1-1,0 0,0 0,-1 0,1-1,-1 0,1 1,-1-2,0 1,3-2,0 0,1-1,-1 0,0-1,0 1,0-1,-1 0,0-1,0 0,-1 0,0 0,0 0,0-1,-1 0,0 0,-1 0,0-1,0 1,-1-1,0 1,0-1,-1 0,0 0,-1-3,0 10,0-1,0 0,0 1,-1-1,1 1,-1 0,0-1,0 1,0-1,0 1,0 0,0 0,0 0,-1 0,1 0,-1 0,0 0,1 0,-1 0,0 1,0-1,0 1,0-1,-1 1,0-1,-15-5</inkml:trace>
  <inkml:trace contextRef="#ctx0" brushRef="#br0" timeOffset="767.43">467 198,'14'19,"10"12,1 4,0-3,-3-2,-6-6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12,'9'0,"14"0,7 0,3 0,1 0,-1 0,0 0,-2 0,-1 0,-1 0,-1 0,1 0,-6-5,-6-2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45,'62'-5,"31"-1,4 0,-10-4,-15 0,-19 2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50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284 117,'-18'17,"1"1,1 0,1 1,1 1,0 1,2 0,0 0,1 1,2 1,-1 2,8-21,1-1,0 0,0 1,0-1,0 1,1-1,-1 1,1-1,0 1,0-1,0 1,1-1,-1 1,1-1,0 1,0-1,0 1,0-1,0 0,1 0,0 0,0 1,-1-2,2 1,-1 0,0 0,0-1,1 1,0-1,-1 0,1 1,0-1,0-1,0 1,1 0,-1-1,0 1,0-1,1 0,-1 0,1-1,-1 1,18 0,-1-1,0 0,1-2,-1 0,0-1,0-2,0 0,-1 0,0-2,0-1,0 0,-1-1,0-1,-1-1,0 0,-1-2,0 1,-1-2,0 0,-1-1,-1 0,0-1,9-16,-19 26,0 1,0 0,0-1,-1 0,1 0,-1 1,-1-1,1 0,-1-1,0 1,-1 0,1 0,-1 0,-1 0,1-1,-1 1,0 0,0 0,-1 0,0 0,0 0,0 0,-1 1,1-1,-1 1,-1 0,1 0,-1 0,0 0,0 0,0 1,-1-1,0 1,1 1,-2-1,1 0,-8-2,-1 0,1 1,-1 0,0 1,0 0,-1 1,1 1,-1 0,-5 1,-13-1</inkml:trace>
  <inkml:trace contextRef="#ctx0" brushRef="#br0" timeOffset="246.248">1 202,'445'53,"-21"-20,-318-39,-82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0 291,'34'0,"15"0,5 0,-2 0,-6 0,-10-5,-11-1</inkml:trace>
  <inkml:trace contextRef="#ctx0" brushRef="#br0" timeOffset="251.672">197 150,'-9'48,"-4"20,1 4,3-5,7-15,4-11,1-13</inkml:trace>
  <inkml:trace contextRef="#ctx0" brushRef="#br0" timeOffset="1272.872">537 65,'-13'28,"1"1,1 0,2 1,1 1,1-1,2 1,-1 17,6-44,-1-1,0 0,1 1,-1-1,1 1,0-1,0 0,0 1,1-1,-1 1,1-1,0 0,0 1,0-1,0 0,0 0,1 0,-1 0,1 0,0 0,0 0,0-1,1 1,-1-1,0 1,1-1,0 0,-1 0,1 0,0 0,0 0,0-1,1 0,-1 1,0-1,0 0,1 0,-1-1,0 1,1-1,-1 0,1 0,-1 0,0 0,1 0,-1-1,1 0,-1 1,0-1,15-11,-1-1,-1-1,0 0,0-1,-2 0,0-1,3-6,2-1,-18 22,0-1,0 1,0-1,0 1,0-1,1 1,-1 0,1-1,-1 1,1 0,-1 0,1 0,0 0,-1 0,1 1,0-1,0 0,-1 1,1-1,0 1,0 0,0 0,0-1,0 1,-1 0,1 1,0-1,0 0,0 1,0-1,0 1,-1-1,1 1,0 0,0-1,-1 1,1 0,-1 0,1 1,-1-1,1 0,-1 0,0 1,1-1,-1 1,0-1,0 1,0-1,0 1,0 0,0 0,1 3,0-1,0 0,1 0,0 0,-1-1,1 1,1-1,-1 1,0-1,1 0,0-1,0 1,0 0,0-1,0 0,0 0,0 0,1-1,-1 1,1-1,-1 0,1 0,0-1,-1 1,1-1,0 0,-1-1,2 1,2-3,-1 1,1-1,-1-1,0 1,0-1,0-1,0 1,-1-1,0 0,0-1,0 1,0-1,-1 0,0-1,-1 1,1-1,-1 0,2-5,46-139,-27 70,-26 73,-3 5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0,'-9'29,"-9"14,0 5,-3-1,-2-4,-2-5,3-3,1-8,-1-9,3-2,0-4,3-4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1,'1'254,"-2"-251,1-1,0 1,-1-1,1 1,0 0,0-1,1 1,-1 0,0-1,1 1,0-1,0 1,0-1,0 1,0-1,0 0,0 1,1-1,-1 0,1 0,0 0,-1 0,1 0,0 0,0-1,0 1,0-1,1 1,-1-1,0 0,1 0,-1 0,1 0,-1 0,1 0,-1-1,1 1,0-1,-1 0,1 0,-1 0,1 0,0 0,-1 0,1-1,-1 0,1 1,0-1,-1 0,0 0,3-1,9-10,1 0,-2 0,0-2,0 0,-1 0,-1-1,7-13,15-18,-32 47,-1 0,0-1,0 1,0-1,0 1,0-1,0 1,1-1,-1 1,0-1,1 1,-1-1,0 0,0 1,1-1,-1 1,1-1,-1 0,0 1,1-1,-1 0,1 1,-1-1,1 0,-1 0,1 1,-1-1,1 0,-1 0,1 0,-1 0,1 0,0 0,-1 0,1 0,-1 0,1 0,-1 0,1 0,-1 0,1 0,-1-1,1 1,-1 0,1 0,-1 0,1-1,-1 1,1 0,-1-1,0 1,1 0,-1-1,1 1,-1-1,0 1,1-1,-1 1,0-1,0 1,1-1,-1 1,0-1,0 1,0-1,0 1,0-1,0 1,0-1,0 0,3 51,-3-36,0-11,0-1,0 1,1 0,-1-1,1 1,0-1,0 1,-1-1,2 1,-1-1,0 1,0-1,1 0,-1 0,1 0,0 0,0 0,0 0,0 0,0 0,0-1,0 1,0-1,1 0,-1 1,1-1,-1 0,1 0,-1-1,1 1,-1-1,1 1,0-1,-1 0,1 0,0 0,0 0,-1 0,1 0,-1-1,1 0,0 1,-1-1,1 0,-1 0,1 0,-1-1,0 1,0-1,1 0,7-3,-1-1,-1 0,1-1,-1 0,-1 0,1-1,-1 0,0 0,-1 0,0-1,0 0,-1-1,0 1,-1-1,0 0,0 0,-1 0,-1 0,1-1,-1-3,0-8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0,'0'568,"0"-568,0 1,-1 1,0-1,1 0,-1 0,1 0,0 0,-1 1,1-1,0 0,0 0,0 1,0-1,0 0,0 1,0-1,0 0,0 0,1 1,-1-1,0 0,1 0,-1 0,1 1,-1-1,1 0,0 0,0 0,-1 0,1 0,0 0,0 0,0 0,0-1,0 1,0 0,0-1,0 1,0 0,0-1,1 1,-1-1,0 0,0 1,1-1,-1 0,0 0,0 0,1 0,-1 0,0 0,0 0,1 0,-1 0,0 0,0-1,1 1,119-77,-120 76,1 1,-1-1,0 0,0 1,0-1,1 1,-1 0,0-1,1 1,-1 0,0 0,1-1,-1 1,1 0,-1 0,0 1,1-1,-1 0,0 0,1 1,-1-1,0 1,0-1,1 1,-1-1,0 1,0 0,0 0,0-1,0 1,0 0,0 0,0 0,0 0,0 0,0 1,0-1,-1 0,1 0,-1 0,1 1,20 64,-14-39,0-5,0-4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04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204 786,'-13'5,"1"0,0 0,0 1,0 1,1 0,0 0,1 1,-1 1,1 0,1 0,0 1,0 0,1 0,0 1,1 0,0 1,1-1,0 1,1 1,1-1,-1 1,-1 10,6-21,0 0,0 0,-1 0,1 0,0 0,1 0,-1 0,0 0,1-1,-1 1,1 0,-1 0,1 0,0 0,0 0,0-1,0 1,0 0,0-1,0 1,1-1,-1 1,0-1,1 0,-1 1,1-1,0 0,-1 0,1 0,0 0,0 0,0-1,-1 1,1 0,0-1,0 0,0 1,0-1,0 0,0 0,0 0,0 0,0 0,1-1,87-30,-57 7,-1-3,-1 0,-2-2,-1-1,-1-2,-1 0,6-14,7-4,-18 22,0-1,-2-1,-1-1,-2-1,-1 0,-1-1,-2 0,-1-1,-2 0,-1-1,-2 0,-1 0,-2-9,-3 34,0 0,-1 0,0 0,-1 0,0 1,0-1,-1 0,0 1,-1 0,0 0,-5-7,7 12,-1 1,1 0,-1 0,0-1,0 1,0 1,0-1,0 0,0 1,-1 0,0 0,1 0,-1 0,0 1,0-1,0 1,0 0,0 0,0 0,0 1,0-1,0 1,-1 0,1 0,0 1,0-1,0 1,0 0,-1 0,-11 6,1 0,0 0,1 2,0 0,0 0,0 1,2 1,-1 1,1-1,1 2,0 0,1 0,0 1,1 0,1 0,0 1,1 0,-4 14,4-13,0 0,2 1,0 0,1 0,0 0,2 0,0 0,1 1,0-1,2 1,0-1,1 0,0 0,2 1,0-2,1 1,0 0,2-1,0 0,0 0,2-1,0 0,0-1,2 0,0 0,9 9,-10-14,0-1,0 1,1-1,0-1,0 0,1-1,0 0,0-1,0 0,1-1,0 0,0-1,0 0,0-1,0-1,0 0,0-1,1 0,-1-1,0-1,0 0,2-1,-6 0,-1 0,0-1,1 0,-2 0,1-1,-1 0,1 0,-1-1,-1 0,1 0,-1 0,0-1,-1 0,1 0,-1-1,-1 0,4-6,4-10</inkml:trace>
  <inkml:trace contextRef="#ctx0" brushRef="#br0" timeOffset="648.891">684 814,'40'-1,"0"-2,0-1,-1-3,1-1,-1-1,-1-3,10-5,63-50,-108 64,1 0,-1 0,0-1,0 1,0-1,-1 0,1 0,-1 0,0 0,0 0,0 0,0 0,-1-1,0 1,0-1,0 1,0-1,-1 1,0-1,0 0,0 1,0-1,-1 1,0-1,0 1,-1-3,-1 3,-1 0,1 0,-1 1,0-1,0 1,0 0,-1 0,1 1,-1-1,0 1,1 0,-1 0,0 1,0-1,0 1,0 0,0 1,-1-1,1 1,0 0,0 0,0 1,0-1,0 1,-1 0,1 1,0-1,1 1,-1 0,0 0,1 0,-4 3,0-1,0 0,0 1,0 0,1 1,0 0,0 0,0 1,1-1,0 1,0 1,1-1,0 1,0 0,1 0,0 0,0 1,1-1,0 1,0 0,1 0,0 0,1 0,0 1,1-1,0 0,0 0,1 1,0-1,0 0,1 0,0 0,1 0,0-1,0 1,1 0,2 1,-1-2,1-1,-1-1,1 1,1-1,0 0,-1 0,2-1,-1 0,1 0,-1-1,1 0,0 0,1-1,-1 0,1 0,-1-1,1 0,0-1,0 0,0 0,0-1,9 0,0 0,0-1,0-1,0-1,-1 0,1-1,-1-1,0-1,16-7,-6 1,1-1,-2-1,0-2,0 0,-2-2,0-1,-1 0,17-20,1-7,-13 16,0-2,-2 0,-2-2,-1 0,-1-2,-1-4,-7 9,-2 0,-2-1,0-1,-2 0,-2 0,-1 0,-1-1,-2 1,-1-1,-3-6,3 37,0 1,-1-1,0 1,1-1,-1 1,0-1,0 1,-1-1,1 1,0 0,-1-1,1 1,-1-1,0 1,0 0,0-1,0 1,0 0,-1 0,1 0,0 0,-1 0,0 0,1 0,-1 1,0-1,0 0,0 1,0 0,0-1,-1 1,1 0,0 0,0 0,-1 1,1-1,-1 0,1 1,0 0,-1-1,1 1,-1 0,1 0,-1 0,1 1,-1-1,1 1,-1-1,-1 1,-6 9,0 0,0 1,1 0,0 1,1-1,0 2,1-1,1 1,0 0,0 0,1 1,1 0,0 0,-1 13,-5 33,2 0,3 1,2-1,3 1,4 8,-2 26,-1-64,2-1,0 0,3 0,0-1,2 0,1 0,1 0,9 15,-16-36,-10-16,-2-5</inkml:trace>
  <inkml:trace contextRef="#ctx0" brushRef="#br0" timeOffset="834.494">1332 533,'58'-5,"28"-2,5 1,-9 1,-8 1,-12 2,-12 1,-10 0,-11 1</inkml:trace>
  <inkml:trace contextRef="#ctx0" brushRef="#br0" timeOffset="1501.042">1841 786,'26'2,"0"-2,1-1,-1-1,0-2,0 0,-1-2,0 0,0-2,0-1,-1-1,0-1,-1-1,0-1,16-12,-33 19,0 1,0-1,-1-1,0 1,0-1,0 0,-1 0,0 0,-1-1,1 1,-2-1,1 0,-2 5,0 0,-1 1,1-1,-1 0,0 1,0-1,0 0,0 1,0-1,-1 0,1 1,-1-1,0 0,0 1,1-1,-2 1,1-1,0 1,0 0,-1-1,0 1,1 0,-1 0,0 0,0 0,0 0,0 1,0-1,0 0,-1 1,1 0,-1-1,1 1,-1 0,1 1,-1-1,-1 0,-4-1,-1 0,0 0,0 1,0 0,0 1,0 0,0 0,0 1,0 0,0 1,1 0,-1 0,0 1,1 0,0 0,-1 1,2 0,-1 1,0-1,1 2,0-1,-6 6,-2 2,1 1,0 0,1 1,1 0,0 1,1 1,1 0,0 0,-6 19,14-32,0 1,0 0,1 0,-1 0,1 0,0 0,1 0,-1 0,1 0,0 1,1-1,-1 0,1 0,0 0,0 0,0 0,1 0,0 0,0-1,0 1,0 0,1-1,0 0,0 0,0 0,0 0,1 0,0 0,-1-1,1 0,0 0,1 0,-1 0,1 0,-1-1,1 0,0 0,-1 0,1-1,0 0,0 1,0-2,1 1,14 2,0 0,0-2,1 0,-1-2,0 0,0-1,0-1,0 0,0-2,-1 0,0-2,0 0,5-4,-2 2,-1-2,0 0,-1-2,-1 0,0-1,0-1,-2-1,13-13,-14 11,0 0,-1-1,-1-1,-1 0,-1-1,0 0,-2-1,-1 0,0-1,-2 0,0 0,0-8,-7 30,1-1,-1 1,1-1,-1 1,0-1,0 1,0-1,0 1,0-1,0 0,0 1,0-1,-1 1,1-1,-1 1,1-1,-1 1,1-1,-1 1,0 0,0-1,0 1,1 0,-1 0,-1 0,1-1,0 1,0 0,0 0,0 1,-1-1,1 0,0 0,-1 1,1-1,-1 0,1 1,-1-1,1 1,-1 0,1 0,-1 0,1-1,-1 1,0 1,1-1,-1 0,1 0,-1 0,1 1,-1-1,1 1,-1-1,0 1,-3 1,1 0,-1 0,1 0,-1 1,1 0,0 0,0 0,0 0,0 0,1 1,-1-1,1 1,0 0,0 0,0 1,1-1,-1 0,1 1,0 0,0-1,1 1,-1 0,1 0,0 0,1 0,-1 0,1 0,0 0,0 0,1 0,-1 0,1 0,0 0,0 0,1-1,-1 1,1 0,0-1,1 1,-1-1,1 1,0-1,0 0,0 0,0-1,1 2,68 34,-63-35,0 0,0 0,-1 1,1 0,-1 0,0 1,0 0,-1 0,0 1,0 0,0 0,-1 1,0 0,2 3,-5-3,0 0,0 1,-1-1,0 1,0-1,-1 1,0 0,-1-1,0 1,0 0,-1 0,0-1,0 1,-1 0,0-1,-1 0,0 1,-3 6,-5 9</inkml:trace>
  <inkml:trace contextRef="#ctx0" brushRef="#br0" timeOffset="2137.074">2857 927,'215'-309,"-212"305,76-83,-78 87,0 1,1 0,-1 0,0 0,0 0,0 0,0 0,0 0,0 0,0 0,0 0,0 0,-1 1,1-1,0 0,-1 1,1-1,-1 0,0 1,1-1,-1 1,0-1,0 0,0 1,0-1,0 1,0-1,0 1,0-1,-1 1,1-1,0 0,-1 1,1-1,-1 0,0 1,1-1,-1 0,-7 26,4-18,1 0,0 0,1 0,0 0,1 1,-1-1,2 0,-1 1,2-1,-1 0,1 1,1 1,-2-9,1 0,0 0,0-1,0 1,0 0,1 0,-1 0,0-1,1 1,-1-1,1 1,0-1,-1 0,1 1,0-1,0 0,0 0,0 0,0 0,0-1,0 1,0-1,0 1,0-1,0 0,0 1,0-1,0 0,1 0,-1-1,0 1,0 0,0-1,0 1,0-1,2 0,69-39,41-80,-113 119,0 0,0 0,0 0,-1 1,1-1,0 0,0 0,0 1,0-1,0 1,0-1,1 1,-1-1,0 1,0-1,0 1,0 0,1 0,-1 0,0-1,0 1,0 0,1 1,-1-1,0 0,0 0,0 0,0 1,1-1,-1 1,0-1,0 1,0-1,0 1,0 0,0-1,0 1,0 0,0 0,-1-1,1 1,0 0,0 0,-1 0,1 0,0 0,-1 1,1-1,-1 0,0 0,1 0,-1 0,0 0,0 1,1-1,-1 1,5 77,-5-72,-2 23,1-21,0 0,1 0,0 1,0-1,1 0,0 0,1 0,0 0,0 0,1 0,2 4,7 6</inkml:trace>
  <inkml:trace contextRef="#ctx0" brushRef="#br0" timeOffset="2384.417">3788 730,'-15'24,"1"3,2-3</inkml:trace>
  <inkml:trace contextRef="#ctx0" brushRef="#br0" timeOffset="2536.23">3760 222</inkml:trace>
  <inkml:trace contextRef="#ctx0" brushRef="#br0" timeOffset="2887.273">3901 843,'17'-19,"-1"-1,0-1,-1 0,-2-1,0-1,-1 0,-2 0,1-6,-8 24,14-30,-16 34,-1 1,1 0,-1-1,1 1,-1-1,1 1,-1 0,1-1,-1 1,1 0,0 0,-1 0,1-1,-1 1,1 0,0 0,-1 0,1 0,0 0,-1 0,1 0,0 0,-1 0,1 0,-1 1,1-1,0 0,-1 0,1 1,-1-1,1 0,0 1,-1-1,1 0,-1 1,1-1,-1 1,0-1,1 1,-1-1,1 1,-1-1,0 1,1-1,-1 1,0 0,0-1,0 1,1-1,-1 1,0 0,0 0,20 36,-15-27,0 0,1 0,0 0,0-1,1 0,0 0,0-1,1 0,0 0,3 1,-7-5,-1-1,0 0,1 0,0-1,-1 1,1-1,0 0,0 0,1 0,-1 0,0-1,1 0,-1 0,1 0,-1 0,1-1,-1 1,1-1,-1 0,1-1,-1 1,1-1,-1 0,1 0,-1 0,0-1,1 0,-1 0,0 0,0 0,0 0,-1-1,1 1,0-1,-1 0,1-2,27-67,-26 48</inkml:trace>
  <inkml:trace contextRef="#ctx0" brushRef="#br0" timeOffset="3219.421">4352 758,'37'-18,"-2"-1,0-1,-1-2,-1-2,-1-1,27-27,-20-10,-39 60,1 1,-1 0,1-1,-1 1,0-1,0 1,0 0,0-1,0 1,0-1,0 1,0-1,-1 1,1 0,0-1,-1 1,0 0,1-1,-1 1,1 0,-1 0,0 0,0-1,0 1,0 0,0 0,0 0,0 0,0 1,0-1,0 0,-1 0,1 1,0-1,0 0,-1 1,1-1,-1 1,1 0,0 0,-1-1,1 1,-1 0,1 0,0 0,-1 0,1 1,-1-1,-10 1,1 1,-1 0,1 1,-1 1,1-1,0 2,1-1,-1 2,1-1,0 1,0 1,0 0,1 0,1 1,-1 0,-1 3,3-4,1 1,0-1,0 1,0 0,1 1,1-1,-1 1,1 0,1 0,0 0,0 1,1-1,0 1,0-1,1 1,1 0,-1-1,2 1,-1 0,1 0,1-1,0 1,0-1,1 1,0-1,1 0,-1 0,2 0,-1-1,2 1,-1-1,1 0,0-1,0 1,1-1,0-1,7 6,155 83,-142-83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10 273,'-1'2,"0"0,0 0,0 0,0 0,0 0,0 0,0 1,1-1,0 0,-1 1,1-1,0 0,0 1,0-1,0 0,0 1,1-1,-1 0,1 0,-1 1,1-1,0 0,0 0,0 0,0 0,0 0,1 0,-1 0,1 0,-1 0,1-1,0 1,-1 0,1-1,0 0,0 1,0-1,0 0,0 0,0 0,1 0,-1 0,0-1,0 1,1-1,-1 0,0 1,1-1,-1 0,0 0,1 0,1-1,6 0,0-1,0 1,0-2,0 0,-1 0,1 0,-1-2,0 1,0-1,0 0,-1-1,0 0,0 0,0-1,-1 0,0 0,0 0,-1-1,0 0,0-1,-1 0,0 1,0-1,-1-1,0 1,-1-1,0 1,-1-1,1-7,-2 16,0 0,-1-1,1 1,-1-1,0 1,1 0,-1-1,0 1,0-1,0 1,0-1,0 1,0 0,0-1,0 1,-1-1,1 1,-1 0,1-1,-1 1,1 0,-1-1,0 1,0 0,1 0,-1 0,0-1,0 1,0 0,0 0,0 1,-1-1,1 0,0 0,0 0,-1 1,1-1,0 1,-1-1,1 1,0-1,-1 1,0 0,-62 11,-41 67,101-74,1 0,-1 0,1 0,0 1,0 0,0-1,1 1,-1 0,1 0,0 0,1 1,-1-1,1 0,0 1,0-1,1 1,0-1,0 1,0-1,0 1,1-1,1 3,0-2,0-1,0 1,1-1,0 0,0 0,1 0,-1 0,1 0,0-1,1 0,-1 0,1 0,-1 0,1-1,0 1,0-1,1-1,-1 1,1-1,-1 0,1 0,5 1,6 1,-1-2,1 1,0-2,-1 0,1-1,0-1,11-2,-10-1,0-1,1-1,-1 0,-1-1,0-1,0-1,0-1,-1 0,-1-1,0 0,0-2,-1 1,-1-2,0 0,8-11,-12 13,-1 0,0-1,0 0,-1-1,-1 0,-1 0,1 0,-2 0,0-1,-1 0,1-9,-4 21,0 1,-1 0,1-1,0 1,-1 0,1-1,-1 1,0 0,1 0,-1 0,0 0,0 0,-1 0,1 0,0 0,-1 0,1 0,-1 1,0-1,1 0,-1 1,0 0,0-1,0 1,0 0,0 0,0 0,0 0,-1 0,1 1,0-1,0 1,-1-1,1 1,0 0,-1 0,1 0,0 0,-1 0,1 1,0-1,-1 1,1-1,0 1,0 0,0 0,0 0,0 0,0 0,0 1,0-1,0 0,0 1,1 0,-1-1,0 1,1 0,0 0,-1 0,1 0,0-1,1-1,-1 1,1 0,-1 0,1 0,-1 0,1 0,0-1,-1 1,1 0,0 0,0 0,-1 0,1 0,0 0,0 0,0 0,0 0,1 0,-1 0,0 0,0 0,0 0,1 0,-1 0,0 0,1-1,-1 1,1 0,-1 0,1 0,0-1,-1 1,1 0,0 0,-1-1,1 1,0-1,0 1,0-1,0 1,-1-1,1 1,0-1,0 0,0 1,0-1,0 0,0 0,1 0,50 6,-49-7,0 0,1 0,0 0,-1 0,1 0,0 1,-1 0,1 0,0 0,-1 0,1 0,0 1,-1-1,1 1,-1 0,1 0,-1 1,1-1,-1 1,0-1,1 1,-1 0,0 0,0 1,0-1,-1 1,1-1,-1 1,1 0,-1 0,0 0,0 0,0 0,-1 1,1-1,-1 0,1 1,-1-1,0 1,0 3,-39 131,39-136,0 0,0 1,1-1,-1 0,0 0,1-1,-1 1,1 0,0 0,-1-1,1 1,0-1,0 1,0-1,0 0,0 0,1 0,-1 0,0 0,0 0,1-1,-1 1,0-1,1 1,-1-1,1 0,-1 0,0 0,1-1,-1 1,0 0,1-1,-1 1,0-1,1 0,-1 0,0 0,0 0,0 0,1-1,5 0,17-4</inkml:trace>
  <inkml:trace contextRef="#ctx0" brushRef="#br0" timeOffset="392.741">941 188,'11'5,"-1"0,1-1,0 0,0-1,0 0,0 0,1-2,-1 1,1-1,-1-1,1 0,-1-1,1 0,-1-1,0 0,1-1,-1 0,0 0,0-2,-1 1,0-1,1-1,-2 0,1 0,-1-1,0 0,0 0,0-1,-1-1,-1 1,1-1,-2 0,1-1,-1 0,0-1,-5 10,0-1,1 0,-1 1,0-1,0 0,-1 0,1 0,0 0,-1 0,1 0,-1 0,0 0,1 0,-1 0,0 0,0 0,0 0,-1 0,1 0,0 0,-1 0,1 0,-1 0,0 0,0 0,1 1,-1-1,-1 0,1 0,0 1,0-1,-1 1,1-1,0 1,-1-1,0 1,1 0,-1 0,0 0,1 0,-1 0,0 0,0 0,0 1,0-1,0 1,0-1,0 1,0 0,0 0,0 0,0 0,0 0,-1 0,-12 6,1 0,-1 0,1 1,1 1,0 1,0 0,0 0,1 2,1-1,-1 1,2 1,-9 11,9-12,0 1,1 1,0 0,1 0,0 0,1 1,1 0,0 1,1-1,-1 6,5-14,0 0,0 0,0 0,0 0,1 0,0 0,0 0,1 0,0 0,0 0,0 0,1-1,-1 1,2 0,-1-1,0 1,1-1,0 1,0-1,1 0,0-1,0 1,0-1,0 1,0-1,1 0,3 1,2 1,0 0,0-1,1 0,0-1,0 0,0-1,1 0,-1-1,1 0,0-1,0 0,17 0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1,'-3'38,"-2"0,-1 0,-2 0,-2-1,-4 8,5-13,-115 377,123-408,-1 1,1 0,0 0,0 0,0 0,0 0,0 0,0 1,1-1,-1 0,1 0,-1 0,1 1,0-1,0 0,0 1,0-1,0 0,1 0,-1 1,1-1,0 0,-1 0,1 0,0 0,0 0,0 0,0 0,1 0,-1 0,0 0,1 0,0-1,-1 1,1-1,0 1,0-1,-1 0,1 0,0 1,1-1,-1-1,0 1,0 0,0 0,0-1,1 1,-1-1,0 0,11-3,0 0,-1 0,1-2,-1 0,0 0,0-1,-1 0,1-1,-2 0,4-4,24-13,82-37,-119 60,-7 1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1,'-16'0,"0"0,0 2,0-1,1 2,-1 0,1 1,-1 1,1 0,1 1,-1 0,1 1,0 1,-1 1,14-9,0 1,0-1,0 0,0 0,-1 1,1-1,0 0,0 1,0-1,0 1,0 0,0-1,0 1,1 0,-1 0,0-1,0 1,0 0,1 0,-1 0,0 0,1 0,-1 0,1 0,-1 0,1 0,0 0,-1 0,1 1,0-1,0 0,0 0,0 0,0 0,0 0,0 1,0-1,0 0,0 0,1 0,-1 0,0 0,1 0,-1 0,1 0,-1 0,1 0,0 0,-1 0,1 0,0 0,0 0,0 0,-1-1,1 1,0 0,1 0,12 3,-12-4,0 0,0 0,0 1,0-1,0 0,0 1,1-1,-1 1,0 0,-1 0,1 0,0 0,0 0,0 0,0 0,-1 1,1-1,-1 1,1-1,-1 1,0 0,1-1,-1 1,0 0,0 0,0 0,0 0,0 0,-1 0,1 0,-1 0,1 0,-1 0,0 0,0 0,0 1,0-1,0 0,0 0,-1 0,-44 76,40-73,0 1,1-1,0 1,-1 0,2 1,-1-1,1 0,0 1,0 0,1 0,0 0,0 0,0 3,3-5,1-1,-1 1,1-1,0 1,0-1,0 0,0 0,1 0,0 0,0-1,0 1,0-1,0 1,1-1,0 0,-1 0,1-1,0 1,0-1,1 0,-1 0,0 0,1-1,-1 1,1-1,-1 0,1-1,0 1,-1-1,1 0,0 0,-1 0,1 0,0-1,-1 0,1 0,0-1,99-31,-86 24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62,'-13'12,"0"0,0 1,2 0,-1 0,2 1,0 1,0 0,2 0,0 1,0 0,2 1,0-1,1 1,0 0,0 13,4-28,1 1,0 0,0-1,0 1,1-1,-1 1,1-1,-1 1,1 0,0-1,0 0,0 1,0-1,1 0,-1 1,1-1,-1 0,1 0,0 0,-1 0,1-1,0 1,0 0,1-1,-1 1,0-1,0 0,1 0,-1 0,1 0,-1 0,1 0,-1-1,1 1,-1-1,1 0,0 1,-1-1,1-1,-1 1,1 0,1-1,109-31,-103 28,0-1,0 0,-1-1,0 0,0-1,0 1,-1-2,1 1,-2-1,1-1,-1 1,-1-1,0 0,0-1,0 1,-1-1,-1 0,0-1,0 1,-1-1,0 0,-1 0,0 1,-1-1,0-1,-1 1,0 0,-1 0,0 0,-1-5,-1 11,0 1,0 0,0 0,0 0,-1 0,0 0,0 0,0 1,0 0,0 0,0 0,-1 1,0-1,1 1,-1 0,0 0,0 1,0-1,0 1,-1 0,1 1,0-1,0 1,-1 0,1 0,0 1,0-1,0 1,-1 0,1 1,0-1,1 1,-1 0,0 1,0-1,1 1,-1-1,1 2,-16 8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1,'5'10,"6"7,2 6,3 0,-2-1,-2 2,1-3,-1-1,1-4,0 1,1-3,-1-4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11,'33'5,"22"-4,5-1,-3-1,-5 0,-12-6,-13 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39,'39'-4,"21"-7,7-2,-10 2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1,'-138'21,"133"-19,0-1,0 2,0-1,0 0,0 1,0 0,1 0,-1 1,1-1,0 1,0 0,0 0,1 0,-1 1,1-1,0 1,0 0,1 0,-1 0,1 0,0 0,1 0,-2 5,3 3,0-1,1 1,0-1,0 1,2-1,-1 0,2 1,0-1,0-1,1 1,0-1,1 0,1 0,-1 0,2-1,-1 0,2 0,-1-1,1 0,0-1,1 0,0 0,0-1,1 0,0-1,11 5,-12-6,0 1,0 1,-1-1,0 2,0-1,0 1,-1 1,0 0,-1 0,0 0,-1 1,1 0,-2 0,0 0,0 1,0 2,-4-8,0-1,-1 1,0 0,0 0,0-1,-1 1,1 0,-1-1,0 1,0-1,-1 1,0-1,1 0,-1 1,-1-1,1 0,-1 0,1 0,-1-1,0 1,-1-1,1 1,0-1,-1 0,0 0,0-1,0 1,-1 0,-7 3,1 1,-1-1,-1-1,1 0,-1-1,0 0,1-1,-2-1,-5 1,16-2,0 0,-1 1,0-2,1 1,-1 0,0-1,1 1,-1-1,0 0,0-1,1 1,-1 0,0-1,1 0,-1 0,1 0,-1 0,1-1,-1 0,1 1,0-1,0 0,0 0,0-1,0 1,0-1,1 1,-1-1,1 0,0 0,-1 0,2 0,-1 0,0-1,0 1,1-1,0 1,0-1,-1-5,2 0,-1 1,1-1,0 0,1 0,0 1,1-1,0 1,0-1,0 1,1 0,1-1,-1 2,1-1,0 0,1 1,0 0,0 0,1 0,0 0,0 1,0 0,1 1,0-1,0 1,0 0,1 1,0 0,0 0,0 1,0 0,7-2,5 2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3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0 227,'34'-5,"25"-2,8 1,-4 1,-6 2,-9 0,-8 2,-15 1,-13-5,-7-1</inkml:trace>
  <inkml:trace contextRef="#ctx0" brushRef="#br0" timeOffset="248.032">198 1,'0'33,"0"26,0 8,0-3,0-8,5-13,1-9,0-6,-1-2,-1-7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0,'-152'521,"123"-390,28-129,1-1,-1 1,1 0,-1-1,1 1,0 0,0-1,0 1,0 0,0 0,0-1,0 1,0 0,1-1,-1 1,1 0,-1-1,1 1,0 0,-1-1,1 1,0-1,0 0,0 1,0-1,0 0,1 1,-1-1,0 0,1 0,-1 0,1 0,-1 0,1 0,-1-1,1 1,-1-1,1 1,0-1,-1 1,1-1,0 0,-1 1,1-1,2 0,77-19,57-59,-122 69</inkml:trace>
  <inkml:trace contextRef="#ctx0" brushRef="#br0" timeOffset="18287.269">580 621,'-12'-13,"12"12,-1-1,0 1,0 0,0-1,0 1,0 0,0 0,0 0,0 0,0 0,-1 0,1 0,0 0,-1 0,1 0,-1 1,1-1,-1 1,1-1,-1 1,1-1,-1 1,1 0,-1 0,0 0,1 0,-1 0,1 0,-1 0,1 1,-1-1,0 0,1 1,-1-1,1 1,0 0,-4 2,1 0,0 1,0-1,0 1,1 0,-1 1,1-1,0 0,0 1,1 0,-1-1,1 1,0 0,0 0,1 1,-1-1,1 0,0 0,1 1,-1-1,1 0,0 1,0-1,1 1,0-1,0 0,0 0,0 1,1-1,0 0,0 0,1 0,-1-1,1 1,0-1,0 1,0-1,1 0,-1 0,1 0,0-1,1 1,-1-1,0 0,1 0,0-1,-1 1,1-1,0 0,0 0,2-1,0-1,-1 0,1 0,0-1,0 0,-1 0,1 0,-1-1,1 0,-1 0,0-1,0 0,0 0,0 0,0 0,-1-1,1 0,-1-1,0 1,0-1,-1 0,1 0,-1 0,0-1,-1 1,1-1,-1 0,0 0,-1 0,1-1,-1 1,0-1,-1 1,0-1,0 1,0-1,-1 0,0 1,0-1,-1 0,1 0,-1 1,-1-1,0 1,-1-4,-1 5,0 0,-1 0,0 0,0 1,0 0,-1 0,1 0,-1 0,0 1,0 0,-1 0,1 1,0 0,-1 0,0 0,1 1,-1 0,-2 0,4 0,1 2,0-1,-1 0,1 1,-1 0,1 0,0 0,0 0,0 1,-1-1,1 1,1 0,-1 1,0-1,0 0,-1 3,-9 5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02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449 598,'-5'-5,"-1"0,0 1,-1 0,1 0,-1 1,0 0,0 0,0 0,0 1,0 0,0 0,-1 1,1 0,-1 0,1 1,-1 0,1 0,0 1,-1 0,1 0,-1 0,1 1,0 0,0 1,0 0,0 0,-1 1,-14 4,1 1,0 1,1 0,0 2,1 0,0 1,1 1,0 1,1 0,-10 14,23-25,1 0,0-1,1 1,-1 0,1 1,0-1,0 0,0 1,1-1,-1 1,1 0,0-1,0 1,1 0,-1 0,1 0,0-1,1 1,-1 0,1 0,0-1,0 1,0 0,1-1,0 1,-1-1,2 0,-1 1,0-1,1 0,0 0,0-1,0 1,0 0,1-1,-1 0,1 0,0 0,0 0,0-1,0 1,1-1,-1 0,0-1,2 1,15 1,0 0,1-2,-1 0,1-2,0 0,-1-2,0 0,1-1,-2-1,1-1,0-1,-1-1,0-1,-1 0,0-1,-1-2,3-1,65-56,24-10,-106 78,-1 1,0-1,0 1,1 0,-1 0,0 1,0-1,1 1,-1-1,0 1,0 0,0 0,0 1,0-1,0 1,0-1,-1 1,1 0,0 0,-1 0,1 0,-1 1,0-1,0 0,0 1,0 0,0 0,-1-1,1 1,-1 0,0 0,1 0,-1 0,-1 1,1 0,21 31,-18-30,0 0,0-1,1 0,-1 0,1 0,0 0,0-1,0 0,0 0,1 0,-1-1,1 1,0-1,0-1,-1 1,1-1,0 0,0-1,1 1,-1-1,0 0,0 0,0-1,0 0,0 0,0-1,0 1,-1-1,1-1,0 1,-1-1,0 0,1 0,-1 0,-1-1,4-1,142-164,-98 103,12 18,-63 50,1-1,-1 1,1-1,-1 1,1 0,-1-1,0 1,0 0,0 0,0 0,0 0,0 0,0 0,-1 0,1 0,-1 0,1 0,-1 1,0-1,0 0,0 0,0 0,0 0,0 0,-1 1,0 0,1 2,-3 227,3-231,0 0,-1 0,1 1,0-1,0 0,0 0,0 0,0 1,0-1,0 0,0 0,0 1,1-1,-1 0,0 0,1 0,-1 0,1 0,0 0,-1 0,1 0,0 0,-1 0,1 0,0 0,0 0,0 0,0-1,0 1,0 0,0 0,0-1,0 1,0-1,0 1,0-1,0 0,1 1,-1-1,0 0,0 0,0 0,1 0,-1 0,0 0,0 0,1 0,-1-1,0 1,0 0,0-1,0 1,0 0,1-1,-1 0,0 1,0-1,0 0,0 1,-1-1,1 0,0 0,0 0,188-167,-34 36,-123 111,-31 20,-1 1,1 0,-1-1,1 1,-1 0,1 0,-1-1,1 1,-1 0,1 0,-1 0,1 0,0 0,-1 0,1 0,-1 0,1 0,0 0,-1 0,1 0,-1 0,1 0,-1 0,1 0,0 1,-1-1,1 0,-1 0,1 1,-1-1,1 0,-1 1,0-1,1 1,-1-1,1 1,-1-1,0 0,1 1,-1 0,0-1,1 1,-1-1,0 1,0-1,0 1,0-1,1 1,-1 0,0-1,0 1,0-1,0 1,0-1,0 1,-1 0,1-1,0 1,-22 86,18-80,1 1,0-1,1 1,-1 0,1 0,1 0,0 0,0 0,0 1,1-1,0 0,1 0,0 1,1 4,22 12,-8-23</inkml:trace>
  <inkml:trace contextRef="#ctx0" brushRef="#br0" timeOffset="535.819">1973 541,'-6'5,"0"0,1 0,-1 0,1 0,1 1,-1 0,1 0,0 0,0 0,1 1,-3 6,-2 2,2-4,0 1,1-1,0 1,1 0,0 0,1 1,1-1,0 1,0-1,1 3,1-11,0 1,0 0,1-1,-1 1,1-1,0 1,1-1,-1 0,1 1,-1-1,1 0,1 0,-1 0,0 0,1-1,0 1,0 0,0-1,0 0,1 0,-1 0,1 0,0-1,0 1,0-1,0 0,0 0,0 0,3 0,4 0,0-1,0 0,0 0,1-1,-1-1,0 0,1 0,-1-1,0 0,0-1,-1-1,1 1,0-2,-1 1,0-2,0 1,-1-1,1-1,-1 1,-1-2,1 1,-1-1,4-7,19-21,-1-2,-3-1,-1-1,-2-1,-1-1,-3-1,5-17,-17 35,-1-1,-2-1,0 1,-1-1,-2 0,-1 0,-1 1,-1-1,-1 0,-2 0,-3-13,6 34,0 1,-1-1,1 1,-1 0,0 0,0-1,-1 1,0 1,1-1,-2 0,1 1,0-1,-1 1,0 0,0 0,0 0,-1 1,1 0,-1 0,0 0,0 0,0 1,0-1,0 1,0 1,-1-1,1 1,-1 0,1 0,-1 0,1 1,-1 0,1 0,-1 0,0 1,1 0,-1 0,1 0,0 1,-1 0,1 0,0 0,-1 1,-2 2,-1 1,1 0,0 1,1 0,0 0,0 1,0 0,1 0,0 0,1 1,-1 0,2 0,-1 1,2-1,-1 1,1 0,0-1,1 2,0-1,-2 24,0 0,2 0,2 0,1 0,2 4,0-9,0 0,2 0,2-1,0 0,2 0,1 0,1-1,1 0,1-1,2-1,0 0,2-1,1-1,1-1,0 0,2-1,0-1,2-1,0-1,1-2,24 14,-39-25,0 0,1-1,0 0,-1-1,2 0,-1 0,0-1,0-1,1 1,-1-2,1 1,-1-2,1 1,-1-1,2-1,6-5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9.1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5566 3952,'8'3,"1"-1,-1-1,0 1,1-1,-1-1,1 1,-1-1,1-1,-1 0,1 0,-1 0,0-1,1-1,-1 1,0-1,-1-1,1 1,0-1,-1-1,0 1,0-1,0-1,2-1,110-146,-81 103,-20 24,1 2,1 0,1 0,1 2,8-4,-29 24,1 0,-1 0,1 1,0-1,0 1,0-1,0 1,0 0,0-1,0 1,0 0,0 0,1 1,-1-1,0 0,0 1,1-1,-1 1,1 0,-1 0,0 0,1 0,-1 0,1 1,-1-1,0 1,1-1,-1 1,0 0,0 0,0 0,1 0,-1 0,0 0,0 1,-1-1,1 1,0 0,0-1,-1 1,1 0,-1 0,1 0,-1 0,0 0,0 0,0 0,0 0,0 1,-1-1,5 18,-2 1,0 0,-1 0,-1 0,-1-1,-1 1,-1 0,-1 0,-1-1,0 1,-2-1,0 0,-1 0,-1-1,-1 0,-1-1,0 0,-4 3,11-15,0 1,0-1,-1 0,0 0,0 0,-1 0,0-1,0 0,0 0,-1 0,1 0,-1-1,0 0,0-1,-1 1,1-1,-1 0,0 0,1-1,-1 0,0-1,0 1,-1-1,1 0,0-1,0 0,-3 0,-18-28,21 10</inkml:trace>
  <inkml:trace contextRef="#ctx0" brushRef="#br0" timeOffset="354.215">6582 3642,'-9'12,"-19"22,2 2,1 0,2 2,2 1,1 1,2 1,17-39,-1 0,1 1,-1-1,1 1,0-1,0 1,0-1,0 1,1 0,-1 0,1-1,-1 1,1 0,0 0,0-1,0 1,1 0,-1 0,1-1,-1 1,1 0,0-1,0 1,0 0,1-1,-1 1,0-1,1 0,0 0,-1 1,1-1,0 0,0 0,0-1,0 1,1 0,-1-1,0 1,3 0,12 0,0-1,-1 0,1-2,0 0,0 0,-1-2,1 0,-1-1,0-1,0 0,0-1,-1-1,6-3,-4 2,-1 0,-1-1,0-1,0 0,-1-1,0 0,-1-1,0-1,-1 0,0-1,-1 0,-1-1,0 0,-1-1,-1 1,3-10,-10 21,1-1,-2 1,1-1,0 0,-1 1,0-1,0 0,0 1,0-1,-1 0,0 1,0-1,0 0,-1 1,1 0,-1-1,0 1,0 0,-1 0,1 0,-1 0,0 0,0 1,0-1,0 1,-1 0,0 0,1 0,-1 0,0 1,0-1,0 1,-1 0,1 0,-1 1,1-1,-1 1,1 0,-1 0,0 1,1 0,-1-1,-1 1,-6 0,0-1,0 1,0 1,0 0,0 1,0 0,1 1,-1 0,1 1,0 0,0 1,0 0,-5 4,-10 8</inkml:trace>
  <inkml:trace contextRef="#ctx0" brushRef="#br0" timeOffset="5850.09">7513 3755,'5'0,"6"0,6 0,6 0,2 0,3 4,1 3,1-1,-1-1,0-2,0-1,0-1,-1 0,1-1,-6 4,-6 2</inkml:trace>
  <inkml:trace contextRef="#ctx0" brushRef="#br0" timeOffset="6213.965">8077 3359,'-1'75,"-1"-28,3 0,1 0,2 0,3 4,2 9,-3-1,-2 2,-5 51,1-68,0-20</inkml:trace>
  <inkml:trace contextRef="#ctx0" brushRef="#br0" timeOffset="6565.381">8389 3472,'-73'79,"36"-40,1 1,2 2,-20 34,53-76,-1 1,1 0,0 0,0 0,0 0,0 0,0 1,0-1,0 0,0 0,0 1,1-1,-1 0,0 1,1-1,-1 1,1-1,0 1,-1-1,1 1,0-1,0 1,0-1,0 1,0-1,0 1,1-1,-1 1,0-1,1 1,-1-1,1 1,0-1,-1 0,1 1,0-1,0 0,0 1,0-1,0 0,0 0,0 0,0 0,1 0,58-5,-55 3,-1-1,1 1,-1-1,1 1,0 1,0-1,-1 1,1-1,0 1,0 1,0-1,-1 1,1 0,0 0,-1 0,1 1,0-1,-1 1,0 0,1 0,-1 1,0 0,0-1,-1 1,1 0,0 1,-1-1,0 1,0-1,0 1,0 0,0 1,27 69,-1-76,-17-5</inkml:trace>
  <inkml:trace contextRef="#ctx0" brushRef="#br0" timeOffset="9798.001">8867 3416,'-6'-3,"-1"0,0 0,0 1,0 1,-1-1,1 1,0 0,-1 1,1-1,-1 2,1-1,0 1,-1 0,1 0,0 1,0 0,0 0,0 1,0 0,0 0,1 1,0 0,-1 0,1 0,1 1,-1-1,1 2,0-1,-4 5,7-7,1 0,-1 0,1-1,0 1,0 0,0 1,0-1,0 0,1 0,-1 0,1 0,0 0,0 1,0-1,1 0,-1 0,1 0,0 0,-1 0,1 1,1-1,-1-1,0 1,1 0,-1 0,1 0,0-1,0 1,0-1,0 0,1 1,0 0,87 68,-84-67,5 3,-3-3,1 1,-1 0,0 0,-1 1,1 0,-1 1,0-1,-1 1,1 1,-1-1,-1 1,0 0,0 0,0 1,-1-1,0 2,1 9,-3-11,1 1,-2-1,1 1,-1-1,0 1,-1 0,0-1,0 1,-1 0,0-1,0 1,-3 7,-2-2,0 0,0-1,-2 0,1 0,-2-1,1 0,-2 0,0-1,0 0,-1-1,0 0,-1-1,0 0,0-1,-1 0,0-1,0-1,-12 5,22-10,1-1,-1 1,1 0,-1-1,0 1,1-1,-1 0,0 0,0 0,1 0,-1-1,0 1,1-1,-1 1,1-1,-1 0,1 0,-1 0,1 0,-1-1,1 1,0-1,0 1,0-1,0 0,0 0,0 0,0 0,0 0,1 0,-1 0,1-1,0 1,0-1,0 1,0-1,0 1,0-1,0 1,1-1,0 0,-1 1,1-1,0 0,0 0,1 1,-1-1,0 0,1 1,0-1,-1 1,1-1,0 1,1-2,4-14,0 0,1 1,1 0,1 1,0-1,1 2,1-1,0 1,1 1,1 0,0 1,1 0,0 1,1 1,5-3,2 2,-2 4</inkml:trace>
  <inkml:trace contextRef="#ctx0" brushRef="#br0" timeOffset="18638.498">10928 3556,'29'5,"24"2,7-1,-1-1,-6-1,-8-2,-5-1,-11-1</inkml:trace>
  <inkml:trace contextRef="#ctx0" brushRef="#br0" timeOffset="18886.036">10985 3810,'43'0,"29"0,6-4,-4-3,-11 1,-11 1,-9 2,-13 1</inkml:trace>
  <inkml:trace contextRef="#ctx0" brushRef="#br0" timeOffset="19185.123">12086 3443,'-24'15,"2"0,0 2,1 0,0 2,2 0,0 1,1 1,2 0,0 1,-7 15,21-35,0 0,0 1,1-1,-1 1,1-1,0 1,0 0,0-1,0 1,0 0,1 0,-1 0,1-1,0 1,0 0,0 0,0 0,0 0,0 0,1 0,0-1,-1 1,1 0,0 0,0-1,1 1,-1-1,1 1,-1-1,1 1,0-1,-1 0,1 0,0 0,1 0,-1 0,0 0,1-1,-1 1,0-1,1 1,0-1,-1 0,1 0,2 0,18 4,0-1,0-2,0 0,0-1,0-1,0-2,0 0,-1-1,1-2,-1 0,1-1,-1-1,-1-1,9-6,-15 8,-1 0,1-2,-2 0,1 0,-1-1,0-1,10-10,-20 17,0 1,0-1,-1 0,1-1,-1 1,1 0,-1-1,0 0,0 1,-1-1,1 0,-1 0,0 0,0 0,0 0,0 0,-1 0,1 0,-1 0,0 0,-1-1,1 1,-1 0,1 0,-1 0,-1 0,1 0,0 0,-1 1,0-1,0 0,-2-2,-4-3,-1 1,0 0,-1 0,1 0,-2 2,1-1,-1 1,0 1,0-1,0 2,-1 0,0 0,0 1,0 1,0 0,0 0,0 2,0-1,-10 2,-18-3</inkml:trace>
  <inkml:trace contextRef="#ctx0" brushRef="#br0" timeOffset="19485.021">11775 3500,'38'19,"0"-1,1-1,0-3,1-1,1-2,0-2,0-1,1-3,3-1,8 4,318 37,-207-20,-141-23</inkml:trace>
  <inkml:trace contextRef="#ctx0" brushRef="#br0" timeOffset="14018.285">9320 3755,'4'0,"8"0,5 0,5 0,3 0,3 0,1 0,-4 4,-2 3,0-1,1-1,1-2,2-1,0-1,-4-5,-6-7,-6-2</inkml:trace>
  <inkml:trace contextRef="#ctx0" brushRef="#br0" timeOffset="17808.252">9545 3556,'0'398,"0"-396,-1-1,0 1,1 0,-1-1,0 1,1 0,0 0,-1-1,1 1,0 0,0 0,0 0,0 0,0-1,1 1,-1 0,0 0,1-1,-1 1,1 0,0-1,0 1,-1 0,1-1,0 1,0-1,1 1,-1-1,0 0,0 1,1-1,-1 0,1 0,-1 0,1 0,-1 0,1 0,-1-1,1 1,0 0,0-1,-1 1,1-1,0 0,1 1,11-10,-1 0</inkml:trace>
  <inkml:trace contextRef="#ctx0" brushRef="#br0" timeOffset="18337.194">9884 3529,'-9'35,"0"-5,1 0,2 1,0 0,3 0,0 0,2 0,2 20,-1-47,0 0,0-1,0 1,1 0,-1 0,1-1,0 1,0-1,0 1,0-1,1 1,-1-1,1 0,0 1,0-1,0 0,0 0,1-1,-1 1,1 0,0-1,0 0,0 1,0-1,0 0,0 0,0-1,1 1,-1-1,1 0,-1 0,1 0,-1 0,1 0,0-1,-1 0,1 1,0-2,0 1,-1 0,1-1,0 1,-1-1,1 0,1-1,10-6,0 0,-1 0,0-2,0 0,-1 0,-1-1,0-1,0 0,-1-1,-1 0,5-8,-15 19,1 1,-1-1,1 1,-1-1,1 1,0-1,0 1,-1 0,1-1,0 1,0 0,0 0,0 0,1-1,-1 1,0 0,0 0,1 1,-1-1,0 0,1 0,-1 1,1-1,-1 1,1-1,-1 1,1 0,0-1,-1 1,1 0,-1 0,1 0,-1 0,1 0,0 1,-1-1,1 0,-1 1,1-1,-1 1,1 0,-1-1,0 1,1 0,-1 0,0 0,1 0,-1 0,0 0,0 0,0 0,1 1,10 19,-10-15,0 0,0 0,1 0,0-1,0 1,1-1,0 0,0 0,0 0,0 0,1-1,-1 0,1 0,0 0,1 0,-1-1,0 0,1 0,0 0,0-1,0 0,0 0,0 0,0-1,1 0,-1 0,0-1,2 0,1-3,1-1,-1 0,0 0,0-1,0 0,-1-1,1 0,-2 0,1-1,0 0,-1 0,-1-1,1 0,-1 0,-1 0,1-1,-1 0,-1 0,4-9,57-176,-51 137,-10 33</inkml:trace>
  <inkml:trace contextRef="#ctx0" brushRef="#br1" timeOffset="26021.014">4352 1524,'-51'-22,"183"62,-100-34,1-2,-1-1,1-1,-1-2,1-1,4-2,132-25,-133 26,1 3,0 0,0 3,-1 1,6 3,-35-7,55 12,1-2,0-3,42-1,246-36,-183 56,90-27,-30-26,2 13,-143 3,-1 4,86 5,-120 1,189 29,-139-27,0-4,0-5,82-17,179-20,-199 33,155 10,-140 3,481-3,-235-27,77 28,-136-27,-33 43,-96 14,-42 18,-171-40</inkml:trace>
  <inkml:trace contextRef="#ctx0" brushRef="#br1" timeOffset="47633.375">373 4234,'450'-78,"-165"71,-99 32,368-22,-248-4,-211-11,-71 8,0 0,0 1,1 2,-1 0,1 2,-1 1,21 3,-13 2,-1-2,1-1,1-2,-1-1,0-1,0-2,0-1,5-3,228-30,-62 13,98-4,-19-7,-233 28,-1 2,0 2,1 2,-1 2,1 2,32 9,-11-5,1-3,0-2,40-6,1 1,108-26,4-1,-26 46,-18 7,58-6,-25 7,505-24,-259-30,-301 16,-123 7,1 2,-1 2,1 1,-1 2,1 1,12 4,249 14,-67 5,-150-23,0-4,0-3,9-6,24 1,1 5,68 7,-38 0,370-3,-196-27,739 28,-990 1,195-13,-138 0,0 5,107 8,-80 1,185 14,-257-7,1-4,0-3,47-7,100-22,49-3,-78 20,-99-2,0 5,1 4,37 6,9-1,361-2,-337-28,-2 16,-117 4,1 2,-1 3,49 3,98-28,225 28,-419 1,0 0,0 0,0 0,0-1,0 1,0-1,0 0,0 0,0 0,0-1,0 0,0 1,0-1,0-1,0 1,0-1,-1 1,1-1,0 0,-1 0,0-1,1 1,-1-1,0 1,0-1,-1 0,1 0,0 0,-1-1,0 1,0-1,0 1,0-1,-1 1,1-1,-1 0,0 0,0 0,0 0,-1 0,1-2,-52-138,39 110,3 0,0-1,3 0,1 0,1-1,2-8,3-10,-12-108,-24-46,-5-18,42 29,25 54,-15-25,-4 117,-2-1,-3 0,-3-47,28-71,-16-27,-9 183,-1 0,0 0,-1 0,0 0,-1 0,-1-1,0 1,-1 0,-3-12,-19-148,18 148,0-1,2 0,2 0,0 0,2 0,0 0,2 0,1 0,7-25,-8 33,-1 0,0-1,-1 1,-1 0,-1-1,-1 1,0 0,-2 0,0 1,-2-4,0-2,-27-111,56-29,-20-89,-2 252,0-1,0 0,0 1,-1-1,1 0,0 1,-1-1,1 0,-1 1,0-1,1 1,-1-1,0 1,0-1,0 1,0 0,0-1,0 1,0 0,0 0,-1 0,1 0,-1 0,1 0,0 0,-1 0,1 1,-1-1,0 1,1-1,-1 1,1-1,-1 1,0 0,1 0,-1 0,0 0,1 0,-1 0,0 0,1 0,-1 1,0-1,1 1,-1-1,1 1,-1 0,1-1,-311 8,70 20,-362-28,124 17,268-4,-123-13,140-2,-40-9,-121-7,5-10,104 17,41-4,-200 12,210 5,-404-2,181-29,10 18,68-24,-41 13,-36 4,80-8,-203 26,191 27,-103 3,138-2,-92 0,177-17,167-2,0-2,0-3,0-3,-41-5,-123-26,223 30,-35-2,1 2,0 2,0 1,-29 7,20-3,1-1,-1-2,0-2,-21-3,-157 28,0 2,108-4,-49 6,25-19,16 22,7-23,105-11,0-1,0 1,0 1,0 1,0 0,0 0,1 1,-1 1,1 0,0 1,0 0,-8 5,14-3,-1 1,1 0,0 1,1-1,0 1,0 0,1 0,0 1,1 0,0-1,0 1,1 0,0 0,1 0,0 0,1 6,0 181,5-165,2-1,1 1,2-1,0-1,15 29,35 173,-54-200,32 144,28 32,-56-184,-1 0,-1 1,-2 0,0 1,-2-1,-1 1,0 7,-6 222,-22-114,-5 30,54 0,-23-161,-1 1,0 0,-1-1,0 1,0 0,-2-1,1 1,-1-1,-1 0,0 0,0 0,-1 0,0-6,0 0,-1 0,0 0,0-1,0 1,0-2,0 1,-1-1,1 1,-1-2,0 1,1-1,-1 0,0 0,0-1,0 0,0 0,0-1,1 0,-1 0,-2-1,-14 1,-2 0,-111 10,95-1,0-1,0-3,0-1,-1-2,1-2,-1-1,-46 0,10 1,0 3,-72 13,-54 14,149-18,-171 18,-593-30,649 27,-173 31,25-26,258-32,-122 12,-2 18,183-29,1 0,-1 0,0 0,1 0,-1 0,0 0,1 0,-1 1,0-1,1 0,-1 0,1 1,-1-1,1 0,-1 1,0-1,1 0,-1 1,1-1,-1 1,1-1,0 1,-1-1,1 1,-1-1,1 1,0-1,0 1,-1 0,1-1,0 1,0 0,0-1,0 1,-1 0,1-1,0 1,0-1,0 1,0 0,1-1,-1 1,0 0,0-1,0 1,0 0,1-1,-1 1,0-1,1 1,-1 0,0-1,1 1,-1-1,1 1,34 24,-23-17,-5-4,0 0,0 1,0 0,-1 0,0 0,0 1,0 0,-1 0,0 0,0 1,-1 0,1 0,-1 0,-1 0,0 1,0 0,0-1,-1 1,1 2,-4 249,1 283,1-524,0 0,1 1,1-1,0 0,1 0,1-1,1 1,1-1,0 0,1-1,1 0,1 0,3 4,59 58,-52-40,-17-19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3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1,'-42'81,"3"2,4 1,-17 65,12-34,-56 137,83-232,24-61,73-173,88-205,-162 394,-12 30,-5 20,2-13,0 0,2 0,-1 1,2-1,-1 1,2-1,0 1,0 0,1 0,1-1,0 1,1 0,0-1,3 9,87 178,-90-192,0 0,0 0,0-1,1 1,0 0,1-1,-1 0,1 0,0 0,1 0,-1 0,1-1,0 0,0 0,1 0,0-1,0 0,0 0,0 0,0-1,1 0,0 0,-1 0,1-1,0 0,6 0,-6-5,0-1,-1-1,1 1,-1-1,0 0,0-1,0 1,0-1,-1 0,0-1,-1 1,1-1,-1 0,-1 0,1 0,-1-1,0 1,-1-1,4-5,10-25,-2-1,-2 0,-2-1,-1 0,-2-1,-2 0,-2 0,-1 0,-4-28,-11 1,1 79,8 3</inkml:trace>
  <inkml:trace contextRef="#ctx0" brushRef="#br0" timeOffset="337.474">995 368,'-8'17,"1"0,1 0,1 1,0 0,2 0,0 0,0 1,2-1,0 1,2 0,0-1,2 8,-3-24,0 0,1 0,-1 0,1 0,0 0,0-1,-1 1,1 0,0 0,1-1,-1 1,0-1,0 1,1-1,-1 0,1 1,-1-1,1 0,-1 0,1 0,0 0,0 0,-1 0,1-1,0 1,0-1,0 1,0-1,0 0,0 1,0-1,0 0,-1 0,1-1,0 1,0 0,0-1,0 1,1-1,63-46,-58 35,-1 0,0 0,0-1,-2 0,1 0,-2-1,0 1,0-1,-1 0,0-8,-2 16,0-1,0 1,-1-1,0 1,0-1,-1 1,0-1,0 1,0-1,-1 1,0 0,0 0,-1 0,1 0,-1 0,-1 0,1 1,-1 0,0-1,0 1,0 1,-1-1,-5-4,-54-10,41 17</inkml:trace>
  <inkml:trace contextRef="#ctx0" brushRef="#br0" timeOffset="836.348">1277 424,'-1'10,"1"0,0-1,0 1,1 0,0 0,0-1,1 1,0-1,1 1,0-1,1 0,0 0,0 0,1-1,0 1,0-1,7 7,-7-14,1 0,-1 0,0-1,0 1,1-1,-1 0,0-1,0 0,1 1,-1-1,0-1,0 1,0-1,0 0,0 0,-1-1,1 1,-1-1,1 0,-1 0,0-1,0 1,0-1,-1 0,1 0,-1 0,0 0,2-4,-5 7,116-119,-115 119,-1 0,1 1,0-1,0 1,-1-1,1 1,0 0,0-1,0 1,0 0,0-1,-1 1,1 0,0 0,0 0,0 0,0 0,0 0,0 0,0 0,0 0,0 0,-1 0,1 1,0-1,0 0,0 1,0-1,0 1,-1-1,1 1,0-1,0 1,-1-1,1 1,-1 0,1-1,0 1,-1 0,1 0,-1-1,1 1,-1 0,0 0,1 0,-1 0,0-1,0 1,1 0,-1 0,0 0,0 0,0 0,0 1,4 58,-4-54,24 96,-23-99,0-1,0 0,0 1,1-1,-1 0,1 0,0 0,-1 0,1 0,0 0,0 0,0-1,1 1,-1-1,0 1,1-1,-1 0,1 0,-1 0,1 0,-1 0,1-1,-1 1,1-1,0 0,-1 0,1 0,0 0,-1 0,1 0,0-1,-1 0,1 1,0-1,-1 0,1 0,0-1,14-7,0-2,-2 0,1 0,-1-1,-1-1,0-1,-1 0,-1-1,0 0,-1-1,0 0,-1 0,-1-1,-1-1,5-14,-1-20,-14 34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0,'22'59,"-20"-40,-1 0,-1 0,-1 0,-1 0,0-1,-1 1,-3 5,-2 21,-52 262,60-304,-1 0,1 0,-1 0,1 0,0 0,0 0,0 0,1 0,-1 0,1 0,0-1,-1 1,1 0,1 0,-1 0,0-1,0 1,1-1,0 1,-1-1,1 1,0-1,0 0,1 0,-1 0,0 0,1-1,-1 1,1 0,-1-1,1 0,0 1,-1-1,1 0,0-1,0 1,1 0,167-2,-29-23,-118 20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1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54,'0'-5,"5"-1,6 0,7 1,4 2,4 1,1 1,2 0,1 1,-1 0,0 1,0-1,0 0,-1-5,1-1,-1 0,-9 1,-8 1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43,'28'0,"20"-5,6-1,-6-5,-6 0,-11 1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0,'-11'226,"-58"58,68-278,-2 5,1 1,1-1,0 1,0-1,1 1,1-1,0 0,0 1,1-1,1 3,0-11,0-1,0 0,0-1,0 1,1 0,-1-1,0 0,1 0,-1 0,1 0,-1 0,1-1,-1 1,1-1,-1 0,1 0,0-1,-1 1,1-1,-1 1,1-1,-1 0,0-1,1 1,-1 0,0-1,0 0,0 0,0 0,0 0,2-2,4 0,113-50,-104 46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43,'-2'-3,"0"0,0 0,0 0,0 1,0-1,-1 1,1-1,-1 1,0 0,1 0,-1 0,0 0,0 1,0-1,-1 1,1-1,0 1,0 0,-1 1,1-1,-1 0,1 1,-1 0,1 0,0 0,-1 0,1 1,-1-1,1 1,0 0,-1 0,1 0,0 0,0 1,-1-1,1 1,0 0,-4 1,-1 1,1 0,0 0,-1 1,2 0,-1 0,1 1,0-1,0 1,0 1,1-1,0 1,0 0,1 0,0 1,3-6,1-1,-1 1,1 0,-1-1,1 1,0 0,0 0,0-1,0 1,0 0,1 0,-1-1,0 1,1 0,-1-1,1 1,0 0,-1-1,1 1,0-1,0 1,0-1,0 0,0 1,0-1,1 0,-1 0,0 1,1-1,-1 0,0 0,1-1,0 1,-1 0,1 0,-1-1,1 1,0-1,-1 0,1 1,0-1,0 0,-1 0,1 0,0 0,0 0,-1 0,3-1,29 11,-32-7,0-1,-1 0,1 1,-1-1,1 0,-1 1,0-1,0 1,0-1,0 1,0-1,-1 1,1-1,-1 0,1 1,-1-1,0 0,0 1,0-1,0 0,-1 0,1 0,-1 0,1 0,-1 0,1 0,-1-1,0 1,-1 0,2-1,-36 38,31-34,0 0,1 0,-1 1,1 0,0 0,1 0,-1 1,1-1,0 1,1 0,0 0,-2 7,4-12,1 0,0 0,0 0,0-1,0 1,1 0,-1 0,0 0,1 0,-1 0,1-1,0 1,-1 0,1 0,0-1,0 1,0-1,1 1,-1-1,0 1,0-1,1 0,-1 1,1-1,-1 0,1 0,0 0,-1 0,1 0,0-1,0 1,-1 0,1-1,0 0,0 1,0-1,0 0,0 0,0 0,-1 0,2 0,81-8,-25-15,-34 13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83,'-10'9,"2"1,-1 0,1 0,1 0,0 1,0 0,1 0,0 1,1 0,1 0,0 0,0 0,1 1,1 0,0-1,1 1,0 2,2-13,-1 1,1 0,0-1,0 1,0-1,0 1,1-1,-1 1,1-1,-1 0,1 0,0 1,0-1,0-1,0 1,0 0,0 0,1-1,-1 1,1-1,-1 0,1 0,-1 0,1 0,-1 0,1 0,0-1,0 1,-1-1,1 0,0 0,0 0,0 0,1-1,93-26,-84 20,-1 1,0-2,0 0,0 0,-1-1,-1-1,0 1,0-2,-1 1,0-2,0 1,-2-1,1 0,-1-1,-1 1,-1-1,0-1,2-5,-8 14,1 0,-1 0,0 0,-1 0,1 0,-1 0,0 0,0 0,0 1,-1-1,1 1,-1 0,-1 0,1 0,0 0,-1 0,0 1,0 0,0-1,0 1,0 1,-1-1,1 1,-1 0,1 0,-1 0,0 0,0 1,0 0,0 0,0 0,0 1,0-1,-1 1,1 1,-3-1,-9 5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1,'10'28,"7"16,7 3,3-5,-3-5,0-9,-5-10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28,'39'0,"21"-5,6-1,-3 0,-8 1,-9 2,-11 1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54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11064 847,'0'34,"0"10</inkml:trace>
  <inkml:trace contextRef="#ctx0" brushRef="#br0" timeOffset="150.292">10979 367</inkml:trace>
  <inkml:trace contextRef="#ctx0" brushRef="#br0" timeOffset="466.877">11374 0,'3'110,"6"-1,4 0,5-1,5 2,8 138,-17-164,-12-60</inkml:trace>
  <inkml:trace contextRef="#ctx0" brushRef="#br0" timeOffset="736.635">11882 706,'-5'34,"-1"20,0 6,1-2,1-12</inkml:trace>
  <inkml:trace contextRef="#ctx0" brushRef="#br0" timeOffset="952.418">11854 254,'0'0</inkml:trace>
  <inkml:trace contextRef="#ctx0" brushRef="#br0" timeOffset="2736.527">13773 199,'0'-10,"0"-3</inkml:trace>
  <inkml:trace contextRef="#ctx0" brushRef="#br0" timeOffset="2582.976">13801 537,'-24'38,"-13"18,0-1</inkml:trace>
  <inkml:trace contextRef="#ctx0" brushRef="#br0" timeOffset="3010.371">13999 509,'2'18,"1"1,1-1,1 0,0-1,2 1,0-1,0 0,2-1,0 0,1 0,0-1,1 0,1-1,1 0,9 8,-17-19,0 0,0-1,0 1,0-1,1 0,-1-1,1 1,-1-1,1 0,-1-1,1 1,0-1,-1 0,1-1,0 1,-1-1,1 0,-1-1,1 1,-1-1,0 0,0 0,0-1,0 0,0 1,0-2,-1 1,1 0,3-5,6-5,0-1,-1 0,0-1,-1-1,-1 0,-1 0,0-1,0-3,-2 4,0 0,-1 0,-1-1,-1 0,0 0,-2-1,1 1,-1-18,-2 10</inkml:trace>
  <inkml:trace contextRef="#ctx0" brushRef="#br0" timeOffset="3531.923">14648 791,'230'-280,"-229"279,-1-1,1 1,0-1,-1 1,1-1,0 1,0-1,0 1,0-1,0 1,0 0,0 0,0 0,1 0,-1 0,0 0,1 0,-1 0,1 0,-1 0,1 1,-1-1,1 1,0-1,-1 1,1 0,0-1,-1 1,1 0,0 0,-1 0,1 0,0 1,-1-1,1 0,0 1,-1-1,1 1,-1-1,1 1,-1 0,1 0,-1 0,1 0,-1 0,0 0,0 0,1 0,-1 0,0 1,0-1,0 0,0 1,0-1,-1 1,1-1,0 1,-1 0,10 40,-11-38,1 0,0 0,0 0,1 0,-1 0,1-1,0 1,0 0,0 0,0 0,1-1,-1 1,1-1,0 1,0-1,0 0,1 0,-1 1,1-2,0 1,0 0,0-1,0 1,0-1,0 0,1 0,-1 0,1 0,-1-1,1 1,0-1,0 0,0 0,-1-1,3 1,10-3,1-1,-1 0,1-1,-1-1,0 0,-1-2,1 0,-1 0,-1-1,13-9,15-7,-11 6,74-26,-103 45,1 0,-1 0,0 0,1 1,-1-1,0 1,0-1,0 1,0 0,0-1,0 1,-1 0,1 0,-1 1,1-1,-1 0,0 0,0 1,0-1,0 1,0-1,0 1,-1-1,1 1,-1-1,0 1,0 0,1-1,-2 1,1-1,0 1,-1 0,1-1,-1 2,1 11,1 1,1 0,0-1,1 1,1 0,0-1,1 0,1 0,1 0,3 5,2 0</inkml:trace>
  <inkml:trace contextRef="#ctx0" brushRef="#br0" timeOffset="1785.449">12192 0,'11'52,"35"250,-46 195,0-497,0 0,1-1,-1 1,1 0,-1-1,1 1,-1 0,1 0,-1 0,1-1,-1 1,1 0,-1 0,1 0,-1 0,1 0,-1 0,1 0,-1 0,1 0,-1 0,1 0,-1 1,1-1,-1 0,1 0,-1 0,1 1,-1-1,1 0,-1 0,1 1,-1-1,0 0,1 1,-1-1,0 1,1-1,-1 0,0 1,1-1,-1 1,0-1,0 1,0-1,1 1,-1-1,0 1,0-1,0 1,0-1,0 1,0-1,0 1,0 0,0-1,0 1,0-1,0 1,-1-1,1 1,0-1,0 1,0-1,-1 1,1-1,31-40,-24 30,145-179,-145 181,4-5,0 1,1 0,0 0,1 1,0 1,1 0,0 1,0 0,1 1,0 1,1 0,-1 1,1 1,0 0,15-1,-28 6,0 0,0 1,0-1,-1 1,1 0,0 0,-1 0,1 0,-1 1,1-1,-1 1,0-1,1 1,-1 0,0 0,0 0,0 0,-1 0,1 0,0 1,-1-1,1 0,-1 1,0 0,0-1,0 1,0 0,0-1,-1 1,1 0,-1 0,0-1,0 1,0 2,-8 102,3-88,-2 0,0-1,0 1,-2-1,-1-1,0 1,-1-2,-1 1,0-2,-1 1,-1-2,0 0,-1-1,0 0,-1-1,-1-1,-12 7,18-13,-1 1,0-1,0-1,0 0,-1-1,1 0,-1-1,0-1,0 0,0 0,0-1,-8-2,18 2,0-1,0 0,0 0,0 0,1 0,-1 0,0-1,1 0,-1 1,1-1,0 0,-1 0,1 0,0 0,0-1,0 1,1 0,-1-1,0 1,1-1,0 0,-1 0,-5-17</inkml:trace>
  <inkml:trace contextRef="#ctx0" brushRef="#br0" timeOffset="2338.637">12785 904,'14'-7,"58"-28,-1-4,-2-2,32-28,-82 55,-2 0,0-1,-1-1,0 0,-1-1,-1-1,-1 0,0-1,-2-1,0 0,-1 0,-1-1,-1 0,5-21,-12 39,1-1,-1 1,0-1,-1 1,1-1,-1 1,1-1,-1 1,0-1,-1 1,1-1,0 1,-1-1,0 1,0-1,0 1,0-1,-1 1,1 0,-1 0,0 0,0 0,0 0,0 0,0 0,-1 1,1-1,-1 1,0 0,0-1,0 1,0 1,0-1,0 0,0 1,-1-1,0 1,-2 0,-1-1,0 1,0 1,0 0,0 0,0 0,0 1,0 0,0 0,0 0,0 1,0 0,1 1,-1-1,1 1,-1 1,1-1,0 1,1 0,-1 0,1 1,0 0,0 0,0 0,0 0,1 1,0 0,0 0,1 0,0 0,0 1,0-1,1 1,-1-1,2 1,-1 0,1 3,0-6,2-1,-1 1,0-1,1 0,-1 1,1-1,0 1,0-1,1 0,-1 0,1 0,-1 0,1 0,0 0,0 0,0 0,1-1,-1 1,0-1,1 1,0-1,0 0,0 0,0 0,0-1,0 1,0-1,2 1,101 27,-97-28,25 5,-28-7,1 0,-1 1,1 0,-1 1,1-1,-1 1,1 1,-1-1,1 1,-1 0,0 0,0 1,0 0,0 0,-1 1,1-1,-1 1,0 0,0 0,0 1,0 0,-1 0,0 0,0 0,0 0,-1 1,0 0,0 0,0 0,-1 0,1 0,-1 3,-2 2,-1-1,-1 1,1-1,-2 0,1 0,-2 0,1 0,-1 0,-1 0,1-1,-2 0,-3 5,-6 14,14-28,0 1,1 0,-1-1,1 1,-1 0,1 0,-1 0,1-1,-1 1,1 0,0 0,0 0,-1 0,1 0,0 0,0 0,0 0,0 0,0 0,0 0,0 0,0 0,0 0,1 0,-1-1,0 1,1 0,-1 0,0 0,1 0,-1 0,1-1,0 1,-1 0,1 0,0-1,-1 1,1 0,0-1,-1 1,1-1,0 1,0-1,0 1,0-1,0 0,0 1,-1-1,1 0,0 0,0 0,0 1,0-1,0 0,0 0,0-1,0 1,0 0,0 0,1-1,11-3</inkml:trace>
  <inkml:trace contextRef="#ctx0" brushRef="#br0" timeOffset="-1529.259">8975 847,'17'2,"-1"-1,1-1,0 0,0-2,-1 0,1 0,-1-2,1 0,-1 0,0-2,-1 0,0-1,0 0,5-4,39-53,-58 62,0 0,0 0,0 0,-1 0,1 0,0 0,-1 0,0 0,1 0,-1 0,0 0,0 0,0 0,0 0,0 0,0 0,-1 0,1 0,-1 0,1 0,-1 0,0 0,0 0,0 0,0 1,0-1,0 0,-1 1,1-1,0 1,-1-1,1 1,-1-1,0 1,1 0,-1 0,0 0,0 0,0 0,-1 0,-8-2,0 1,0 0,1 0,-1 2,-1-1,1 1,0 1,0 0,0 0,1 1,-1 1,0 0,1 0,-1 1,1 0,0 1,0 0,1 1,0 0,0 0,0 1,0 0,1 0,1 1,-1 1,1-1,0 1,1 0,0 0,-2 6,5-9,1 1,0 0,0 0,0-1,1 1,0 0,0 0,0 1,1-1,0 0,1 0,0 0,0 0,0 0,1 0,0-1,0 1,1 0,0-1,0 0,0 1,1-1,0-1,1 2,6 8,1-2,0 1,1-2,0 0,1 0,0-1,1-1,0-1,3 1,-9-5,-1-1,1-1,1 1,-1-2,0 1,1-1,-1-1,1 1,0-2,-1 1,1-1,0-1,-1 0,1 0,0-1,-1 0,0-1,1 0,-1 0,0-1,-1 0,1-1,3-2,54-28,-35 18</inkml:trace>
  <inkml:trace contextRef="#ctx0" brushRef="#br0" timeOffset="-502.571">9906 677,'-23'15,"1"1,0 0,1 2,1 0,0 2,2 0,0 1,1 0,1 2,2 0,-11 22,22-42,1 1,0 0,0 0,0 1,1-1,-1 0,1 1,0-1,0 0,1 1,-1-1,1 1,0-1,0 1,1-1,-1 1,1-1,0 1,0-1,1 1,-1-1,1 0,0 0,0 0,0 0,0 0,1 0,0-1,0 1,0-1,0 0,0 0,1 0,-1 0,1-1,0 1,3 1,0-1,0-1,0 1,0-1,1-1,-1 0,0 0,1 0,-1-1,0 0,1 0,-1-1,1 0,-1 0,0-1,0 0,0 0,0 0,0-1,0 0,0-1,-1 1,0-1,0-1,1 0,10-8,0-1,0-1,-2 0,0-1,-1-1,0 0,7-13,-10 11,-2 1,1-2,-2 1,-1-1,0 0,2-15,-25 59,10 0,2 1,1-1,0 1,2 0,2 23,-10 95,-49 63,40-156,3 0,2 1,2 0,3 1,0 15,21 26,-12-90,0-1,0 0,0 1,1-1,-1 0,1 1,-1-1,1 0,-1 0,1 0,0 0,0-1,0 1,0-1,1 1,-1-1,0 1,1-1,-1 0,1 0,-1 0,1-1,-1 1,1-1,-1 1,1-1,0 0,-1 0,1 0,0 0,-1 0,1-1,1 1,12-6,-1 0,0-1,0-1,-1 0,0-1,0-1,-1 0,0 0,-1-1,0-1,10-13,-6 9,-12 13,0 1,0-1,0 1,-1-1,1 0,-1 0,0-1,0 1,0-1,0 0,-1 1,0-1,1 0,-1-1,-1 1,1 0,0 0,-1-1,0 1,0-1,-1 1,1-1,-1 0,0 1,0-1,0 1,-1-1,1 1,-1-1,0 1,-1-1,1 1,-1 0,-1-3,-2 1,-1 1,0-1,0 1,-1 0,1 1,-1-1,0 2,0-1,-1 1,1 0,-1 0,1 0,-1 1,0 1,0-1,0 1,0 1,-7 0,-14-5,-253-10,454-29,-114 28,0-1,-1-4,-1-1,8-8,-49 22</inkml:trace>
  <inkml:trace contextRef="#ctx0" brushRef="#br0" timeOffset="-197.469">10357 763,'2'13,"1"0,0-1,1 1,0-1,1 0,1 0,-1 0,2 0,0-1,0 0,1-1,0 0,1 0,0 0,0-1,1-1,1 0,7 6,-12-12,-1 0,0-1,1 1,-1-1,1 0,-1-1,1 1,-1-1,1 0,-1-1,1 1,-1-1,1 0,-1 0,1-1,-1 0,0 0,0 0,0 0,0-1,0 0,0 0,-1 0,0 0,1-1,-1 0,0-1,8-6,0-2,-1 0,-1 0,0-1,-1 0,0-1,-1 0,2-6,27-75,-29 78</inkml:trace>
  <inkml:trace contextRef="#ctx0" brushRef="#br0" timeOffset="-8215.606">537 763,'-4'-4,"0"0,0 1,0-1,0 1,-1 0,1 1,-1-1,0 1,0-1,0 1,0 1,0-1,0 1,0 0,0 0,-1 1,1-1,0 1,-1 0,1 1,0-1,0 1,-1 0,1 0,0 1,0-1,0 1,0 0,0 1,1-1,-1 1,0 0,-6 4,0 0,0 1,1 1,0-1,1 1,-1 1,2 0,-1 0,1 1,1 0,0 0,1 1,0 0,1 0,0 0,0 1,2-1,0 1,0 0,1 0,0 4,2-12,0 0,1 0,-1 0,1 0,0 0,1 0,-1-1,1 1,0-1,0 1,0-1,1 1,-1-1,1 0,0 0,1-1,-1 1,0-1,1 1,0-1,0 0,0 0,0-1,0 1,1-1,-1 0,1 0,-1 0,1-1,0 0,0 0,0 0,0 0,-1-1,1 0,0 0,0 0,0 0,0-1,0 0,0 0,0 0,-1-1,1 1,-1-1,1 0,-1-1,1 0,24-13,-2-1,0-1,-1-2,-1 0,-1-2,5-7,43-36,44-44,-114 107,0 1,0 0,0-1,0 1,0 0,0 0,0 1,1-1,-1 0,0 1,0-1,1 1,-1 0,0-1,1 1,-1 1,0-1,1 0,-1 0,0 1,0-1,1 1,-1 0,0 0,0 0,0 0,0 0,0 0,0 0,0 1,0-1,-1 1,1-1,0 1,-1 0,1 0,-1-1,0 1,1 0,-1 0,0 1,0-1,-1 0,1 0,0 0,-1 1,1-1,-1 0,0 0,0 1,0-1,0 0,0 1,2 6,0 0,0 0,1 0,0-1,1 1,0-1,0 0,1 0,0 0,0 0,1-1,0 0,0-1,1 1,0-1,0 0,0 0,1-1,4 2,11 3,-1-2</inkml:trace>
  <inkml:trace contextRef="#ctx0" brushRef="#br0" timeOffset="-7299.554">2174 677,'-1'-1,"0"-1,-1 0,1 1,-1-1,1 1,-1-1,1 1,-1 0,0 0,0-1,1 1,-1 1,0-1,0 0,0 0,0 1,0-1,0 1,0-1,0 1,0 0,-1 0,1 0,0 0,0 0,0 1,0-1,0 0,-1 1,-21 5,0 1,0 0,1 2,0 0,1 2,0 1,-13 9,33-20,2-1,-59 42,58-41,0 0,0 0,0 0,0 0,0 0,1 0,-1 0,0 1,0-1,1 0,-1 0,1 1,-1-1,1 0,0 1,0-1,-1 0,1 1,0-1,0 1,0-1,0 0,0 1,1-1,-1 0,0 1,1-1,-1 0,1 1,-1-1,1 0,0 0,-1 0,1 1,0-1,0 0,0 0,0 0,0 0,0 0,0-1,0 1,0 0,0 0,0-1,1 1,-1-1,1 1,183 62,-170-57,-12-6,0 1,0-1,-1 1,1-1,0 1,-1 0,1 0,0 0,-1 0,1 1,-1-1,0 0,1 1,-1 0,0 0,0 0,0 0,0 0,0 0,-1 0,1 0,0 1,-1-1,0 1,0-1,0 1,0 0,0-1,0 1,-1 0,1-1,-1 1,1 0,-1 0,0 0,-1-1,1 1,0 0,-1 0,0 2,-6 4,-1 0,1-1,-2 0,1 0,-1-1,-1 0,1 0,-1-1,0 0,0-1,-1 0,0-1,1 0,-2 0,1-1,0-1,-1 0,-24 9,-43 6,66-30,18 3</inkml:trace>
  <inkml:trace contextRef="#ctx0" brushRef="#br0" timeOffset="-6733.769">2484 763,'-5'6,"0"1,0 0,1 1,-1-1,2 1,-1 0,1 0,0 0,1 0,0 0,0 1,1-1,0 1,0-1,1 1,0 0,1-1,-1 1,2-1,1 8,-2-14,-1 1,1 0,0-1,0 0,0 1,0-1,0 1,0-1,1 0,-1 0,1 0,-1 0,1 0,0 0,0 0,0-1,0 1,0-1,1 1,-1-1,0 0,0 0,1 0,-1 0,1 0,-1 0,1-1,0 1,-1-1,1 0,-1 0,1 0,0 0,-1 0,1 0,1-1,86-41,-59 14,0-2,-2-1,-1-2,22-34,-33 44,-16 21,-1 1,1-1,0 0,-1 0,1 0,0 0,0 1,0-1,1 0,-1 1,0-1,1 1,-1-1,1 1,-1 0,1 0,-1 0,1 0,0 0,0 0,-1 0,1 0,0 1,0-1,0 0,0 1,0 0,0 0,0-1,0 1,0 0,0 1,0-1,0 0,0 0,0 1,0-1,0 1,0 0,-1 0,1 0,0-1,0 2,-1-1,1 0,0 0,0 2,9 19,-1 0,-2 1,0 0,-1 0,-2 1,0 0,-2 0,1 21,13 262,-14-274,-2-1,0 0,-3 0,0 1,-2-1,-1 0,-2-1,-1 0,-2 0,-1 0,-1-1,-1-1,-2 0,-1-1,-8 10,18-30,1-1,-1-1,-1 1,1-1,-1 0,0 0,0-1,-1 0,0 0,0-1,-2 1,8-4,0 0,0 0,0-1,-1 1,1 0,0-1,-1 1,1-1,-1 0,1 0,0 0,-1 0,1 0,-1-1,1 1,0-1,-1 1,1-1,0 0,0 0,0 0,-1 0,1 0,0 0,0-1,1 1,-1-1,0 0,0 1,1-1,-1 0,1 0,-1 0,1 0,0 0,0 0,0 0,0 0,0-1,1 1,-1 0,0-1,1 0,-3-18,1 1,1-1,1 0,1 0,1 0,0 1,2-1,0 1,1-1,1 1,2 1,6-14,1-13,70-165,-72 182</inkml:trace>
  <inkml:trace contextRef="#ctx0" brushRef="#br0" timeOffset="-6251.31">3359 621,'-18'9,"6"-5,0 1,1 1,0 0,0 0,1 1,-1 1,2-1,-1 2,1-1,0 1,1 1,0-1,0 2,7-9,0 0,0 0,0 0,1 1,-1-1,1 0,0 0,0 0,0 0,0 0,0 1,0-1,0 0,0 0,1 0,-1 0,1 0,0 0,0 0,0 0,0 0,0 0,0 0,0 0,0-1,1 1,-1 0,1-1,-1 1,1-1,0 0,-1 1,1-1,1 0,75 37,-50-27,-25-10,1-1,-1 1,1 0,-1 0,1 1,-1-1,0 1,0-1,0 1,1 0,-2 0,1 1,0-1,0 0,-1 1,1 0,-1-1,0 1,0 0,0 0,0 1,0-1,-1 0,0 1,1-1,-1 0,-1 1,1 0,0-1,-1 1,1-1,-1 1,0 0,-1-1,1 1,0-1,-1 1,0 0,0-1,0 0,-1 2,-93 69,23-32,71-41,0 0,-1-1,1 1,0 0,-1-1,1 1,-1-1,1 1,-1-1,1 0,-1 0,1 0,-1 1,0-1,1-1,-1 1,1 0,-1 0,1-1,-1 1,1 0,-1-1,1 0,0 1,-1-1,1 0,0 0,-1 1,1-1,0 0,0 0,0-1,0 1,0 0,0 0,0 0,0-1,0 1,0 0,1-1,-1 1,1-1,-1 1,1-1,0 1,-1-1,1 1,0-2,0-12</inkml:trace>
  <inkml:trace contextRef="#ctx0" brushRef="#br0" timeOffset="-5915.456">3754 283,'7'28,"-2"1,0-1,-2 1,-1 0,-1 1,-2-1,-1 0,-1 0,-4 17,4-27,-6 223,-14-104,14-108,2-24</inkml:trace>
  <inkml:trace contextRef="#ctx0" brushRef="#br0" timeOffset="-5666.043">3500 706,'38'-5,"28"-6,6-1,-3 1,-9 2,-10 4,-9 1,-6 3,-4 0,-3 1,-2 1,-4 4,-7 2</inkml:trace>
  <inkml:trace contextRef="#ctx0" brushRef="#br0" timeOffset="-5331.653">4093 819,'13'-1,"-1"-2,1 0,-1 0,1-1,-1 0,0-1,-1-1,1 0,-1 0,0-1,-1-1,0 0,0 0,0-1,-1 0,-1-1,1 1,-1-2,1-3,-8 12,0 1,0-1,-1 0,1 1,-1-1,1 0,-1 0,0 0,1 1,-1-1,0 0,0 0,-1 0,1 0,0 1,0-1,-1 0,1 0,-1 1,0-1,1 0,-1 0,0 1,0-1,0 1,0-1,0 1,-1 0,1-1,0 1,-1 0,1 0,-1 0,1 0,-1 0,1 0,-1 0,0 0,1 1,-1-1,0 0,0 1,0 0,1-1,-1 1,0 0,0 0,0 0,0 0,1 1,-1-1,0 0,0 1,0-1,1 1,-1 0,0-1,1 1,-1 0,0 0,1 0,-1 0,0 1,-8 4,-1 0,1 0,0 1,1 1,0 0,0 0,0 0,1 1,1 1,-1-1,1 1,1 1,0-1,1 1,0 0,0 0,1 1,0-1,1 1,1 0,0 0,0 0,1 12,1-20,1 1,-1 0,1-1,0 1,1 0,-1-1,1 0,-1 1,1-1,1 0,-1 0,1 0,-1 0,1 0,0-1,1 1,-1-1,0 0,1 0,0 0,0 0,0 0,0-1,0 0,0 0,1 0,-1-1,1 1,-1-1,11 3,-1-1,1 0,-1-1,1 0,0-2,0 1,0-2,11-1,20-10,-27 5</inkml:trace>
  <inkml:trace contextRef="#ctx0" brushRef="#br0" timeOffset="-4837.439">4488 960,'251'-273,"-251"272,1-1,-1 1,1 0,0 0,-1-1,1 1,0 0,0 0,0 0,0 0,0 0,0 0,0 0,0 0,0 1,1-1,-1 0,0 1,0-1,1 1,-1-1,0 1,1 0,-1-1,1 1,-1 0,0 0,1 0,-1 0,1 0,-1 0,0 1,1-1,-1 0,0 1,1-1,-1 1,0-1,1 1,-1 0,0-1,0 1,0 0,0 0,0 0,0 0,0 0,0 0,0 0,0 1,-21 133,20-132,-1-1,1 1,0-1,-1 1,1-1,0 1,1-1,-1 1,0-1,1 1,-1-1,1 0,0 1,0-1,0 0,0 1,0-1,0 0,1 0,-1 0,1 0,-1 0,1 0,0-1,0 1,0-1,0 1,0-1,0 1,0-1,0 0,1 0,-1 0,0 0,1-1,-1 1,1-1,-1 1,1-1,-1 0,1 0,-1 0,1 0,-1 0,0-1,1 1,-1-1,2 0,16-6,0 0,-1-1,0-1,-1-1,0-1,14-11,51-28,-61 37,-16 9,0 0,1 0,-1 1,1 0,-1 0,1 0,0 1,0 0,0 1,1-1,-1 1,0 0,1 1,-6 2,0 0,0 0,0 0,-1 0,1 0,0 1,-1-1,1 0,-1 1,0-1,0 1,0 0,0-1,0 1,-1 0,1 0,-1-1,0 1,1 0,-1 0,-1 0,1-1,0 1,-1 0,1 0,-1-1,0 1,0 0,0-1,0 1,0-1,-1 1,0 1,-3 15,3-14,0 0,1 0,0 0,0 0,0 0,0 0,1 1,0-1,0 0,1 0,-1 0,1 0,0 1,1-1,-1 0,1-1,0 1,0 0,0 0,1-1,0 1,0-1,0 0,0 0,4 3,9 2</inkml:trace>
  <inkml:trace contextRef="#ctx0" brushRef="#br0" timeOffset="-3446.291">6153 565,'-1'-1,"0"0,0 0,0 0,0 0,0 0,1 0,-1 0,0 0,1-1,-1 1,1 0,-1-1,1 1,0 0,-1-1,1 1,0-1,0 1,0 0,0-1,0 1,1 0,-1-1,0 1,1 0,-1-1,1 1,-1 0,1-1,-1 1,1 0,0 0,0 0,-1 0,1 0,0 0,0 0,0 0,0 0,1 0,-1 0,1 0,59-34,-48 29,27-16,-1-2,-1-1,-2-2,0-2,-2-1,-1-2,17-21,-46 47,0 1,0-1,0 0,0 0,-1 0,0 0,0-1,-1 1,0-1,0 0,-1 1,1-7,-1 11,-1 0,0 0,0-1,0 1,0 0,-1 0,1-1,-1 1,1 0,-1 0,0 0,1 0,-1 0,0 0,-1 0,1 0,0 0,0 0,-1 1,1-1,-1 0,0 1,1-1,-1 1,0 0,0 0,0-1,0 1,0 0,0 1,0-1,0 0,0 1,0-1,-1 1,1-1,0 1,0 0,-2 0,-4 2,0 0,1 0,0 1,-1 0,1 0,0 1,1 0,-1 0,1 1,-1 0,1 0,1 0,-1 1,1-1,0 1,0 1,1-1,0 1,0-1,0 1,1 1,0-1,0 0,1 1,-1 5,-13 37,3 1,2 0,2 1,2 0,3 0,2 30,4 17,4 0,15 77,-8-95,-4 0,-4 1,-3 0,-6 41,1-102,0-1,0 0,-2 0,-1 0,0 0,-2-1,0 0,-9 14,14-26,-2-1,1 1,-1-1,0 0,0 0,-1 0,0-1,0 0,0 0,0 0,-1-1,0 0,0-1,0 1,0-1,-1 0,1-1,-1 0,0 0,1-1,-1 0,0 0,0-1,-1 0,0-2,0-1,1 0,-1-1,1 0,0-1,0 0,0 0,1 0,-1-1,1 0,1-1,-1 1,1-1,0-1,1 1,0-1,0 0,0 0,1 0,0-1,1 1,-1-5,-1-1,0 0,0-1,2 1,0-1,0 0,2 0,0 0,0 0,2 0,0-1,0 1,2 0,0 1,0-1,1 0,1 1,1 0,0 0,0 0,2 1,-1 0,2 1,0-1,0 2,2-2,24-22,1 2,2 2,1 1,1 2,13-6,215-90,-244 114</inkml:trace>
  <inkml:trace contextRef="#ctx0" brushRef="#br0" timeOffset="-3152.54">6689 1157,'10'-14,"3"-19,3-5,1 0,-4 2,1 2,-2 2,2 1,-2 2,3 1,-2 0,2 0,3 0,3 5,-2 1,1 5,-3 10,-5 6</inkml:trace>
  <inkml:trace contextRef="#ctx0" brushRef="#br0" timeOffset="-2813.938">7226 763,'-12'10,"0"0,1 1,1 0,0 1,0 0,1 0,1 1,0 1,-2 4,7-12,0 0,1-1,0 1,0 0,1 0,-1 0,1 1,0-1,1 0,0 0,0 1,0-1,1 0,-1 0,2 0,-1 1,1-1,-1 0,2-1,-1 1,1 0,0-1,3 6,-3-7,1 0,-1-1,1 1,0-1,0 0,0 0,0 0,0 0,1-1,0 0,-1 0,1 0,0 0,0-1,0 1,0-1,0-1,0 1,0-1,0 0,0 0,0 0,4-1,112-37,-115 34,0 0,0 0,0 0,-1-1,0 0,0 0,0 0,-1 0,0-1,0 0,0 0,0 0,-1 0,0-1,-1 1,1-1,-1 0,0 0,-1 0,0 0,0 0,-1 0,1 0,-1 0,-1 0,1 0,-1 0,-1 0,1 0,-1 0,-1 1,1-1,-1 1,0-1,0 1,-1 0,0 0,0 0,0 1,-1-1,0 1,0 0,0 1,0-1,-1 1,0 0,0 0,0 1,0 0,-1 0,-2-1,-77-13,61 16</inkml:trace>
  <inkml:trace contextRef="#ctx0" brushRef="#br0" timeOffset="-2345.235">7507 1017,'184'-244,"-182"240,1 0,-1 0,1 1,0-1,0 1,0 0,0 0,1 0,0 0,-1 0,1 1,0 0,0 0,0 0,0 0,1 0,-1 1,0 0,1 0,-1 0,1 0,-1 1,1 0,-1 0,1 0,-1 0,4 2,-6 1,0 1,0 0,0 0,-1 0,0 0,1 0,-2 0,1 1,0-1,-1 0,0 1,0-1,0 0,0 1,-1-1,1 0,-1 0,0 0,-1 1,1-1,-1 1,-4 23,6-26,-1 0,1 0,0 0,-1 0,1 0,0 0,0 0,0 0,1-1,-1 1,0 0,1 0,-1 0,1 0,-1 0,1-1,0 1,0 0,0 0,0-1,0 1,0-1,0 1,1-1,-1 1,1-1,-1 0,1 0,-1 0,1 0,0 0,-1 0,1 0,0 0,0-1,0 1,-1-1,1 1,0-1,0 0,0 1,0-1,0 0,0-1,0 1,0 0,0 0,-1-1,1 1,1-1,125-63,-125 61,1 0,0 1,0-1,0 1,1 0,-1 0,1 0,-1 0,1 1,-1 0,1 0,0 0,0 0,-1 1,1 0,0 0,0 0,0 1,-1-1,1 1,0 0,0 1,-1-1,1 1,-1 0,0 0,1 0,-1 1,0-1,0 1,-1 0,1 0,0 1,-1-1,0 1,3 3,6 47,-12-50,0-1,0 0,0 0,0 1,0-1,1 0,-1 0,1 0,0 1,0-1,0 0,1 0,-1 0,1-1,-1 1,1 0,0 0,0-1,0 1,1-1,-1 0,0 0,1 0,0 0,-1 0,1 0,0-1,0 1,0-1,0 0,2 1,15 2</inkml:trace>
  <inkml:trace contextRef="#ctx0" brushRef="#br0" timeOffset="15241.08">396 1807,'0'-12,"0"30,0 32,-1 352,-27-112,0-165,19-113,1-6</inkml:trace>
  <inkml:trace contextRef="#ctx0" brushRef="#br0" timeOffset="15489.827">0 2343,'43'-20,"34"-10,3-5,-6 3,-12 7,-11 8,-10 7,-7 5,-4 3,-7 2</inkml:trace>
  <inkml:trace contextRef="#ctx0" brushRef="#br0" timeOffset="15940.953">706 1864,'25'292,"7"7,-32-295,-1-1,1 1,-1 0,1 0,0-1,1 1,-1 0,1 0,-1-1,1 1,0 0,0-1,1 1,-1-1,1 1,0-1,-1 0,2 0,-1 0,0 0,1 0,-1 0,1-1,0 1,0-1,0 1,0-1,0 0,0-1,1 1,-1 0,1-1,-1 0,1 0,-1 0,1 0,0 0,-1-1,4 0,3-3,0 0,0-1,-1-1,1 0,-1 0,0-1,-1 0,0 0,0-1,0 0,0 0,0-3,60-45,-67 55,0 0,0 0,0 0,1 1,-1-1,0 1,0-1,0 1,0-1,0 1,0-1,0 1,0 0,0-1,0 1,0 0,-1 0,1 0,0 0,0 0,-1 0,1 0,-1 0,1 0,-1 0,1 0,-1 0,1 1,-1-1,0 0,0 0,0 0,0 0,0 1,0-1,0 0,0 0,0 0,0 1,-1-1,1 0,-1 0,1 0,0 0,-1 0,0 1,1 2,-1 16,1-13,-1 1,1-1,0 0,0 0,1 0,0 0,0 1,0-1,1-1,0 1,1 0,0 0,2 5,20 0,-11-13</inkml:trace>
  <inkml:trace contextRef="#ctx0" brushRef="#br0" timeOffset="16458.777">1355 2456,'96'11,"-89"-12,0 0,0 0,0 0,0-1,0 0,0-1,0 1,-1-1,1-1,-1 1,0-1,0 0,0 0,-1-1,1 0,-1 0,0 0,0 0,-1-1,0 0,0 0,0 0,-1-1,0 1,0-1,0 1,-1-1,0 0,0 0,-1 0,0 0,0-1,-1 1,0 0,0-2,-2 5,0 1,0-1,0 0,0 1,0-1,-1 1,0 0,1 0,-1 0,-1 0,1 0,0 0,-1 1,1 0,-1 0,0 0,1 0,-1 0,0 1,0 0,0 0,0 0,-1 0,1 0,0 1,0 0,-1 0,-6-1,-1 1,1 1,-1 0,1 0,-1 1,1 1,0 0,0 0,-5 3,5 0,1 0,0 0,0 1,0 0,1 1,0 0,1 0,-1 1,2 0,-1 1,1-1,1 1,0 1,0-1,-2 8,5-13,1 1,0-1,0 1,0 0,1-1,0 1,0 0,0 0,1 0,0 0,0 0,0 0,1-1,0 1,0 0,1 0,-1 0,1-1,0 1,1-1,-1 0,1 1,0-1,1 0,-1-1,1 1,0-1,0 1,0-1,1 0,3 2,15 6,0-2,1 0,0-1,0-2,1-1,0 0,0-2,0-1,1-1,-1-1,1-1,-1-1,18-4,9 3,-24 2</inkml:trace>
  <inkml:trace contextRef="#ctx0" brushRef="#br0" timeOffset="17506.681">2907 2231,'-261'360,"247"-346,15-21,19-28,29-39,3 3,51-53,-103 123,1 1,-1-1,0 0,1 0,-1 0,1 1,-1-1,1 0,-1 0,1 1,0-1,-1 0,1 1,0-1,-1 1,1-1,0 1,0-1,0 1,-1 0,1-1,0 1,0 0,0 0,0-1,0 1,0 0,0 0,0 0,-1 0,1 0,0 0,0 0,0 1,0-1,0 0,0 0,-1 1,1-1,0 1,0-1,0 0,-1 1,1 0,0-1,0 1,-1-1,1 1,-1 0,1-1,0 1,-1 0,0 0,1 0,-1-1,1 1,-1 0,0 0,11 60,-10-51,1 4,-1-1,2 0,-1 0,2 0,0 0,0-1,1 0,1 0,0 0,1 0,0-1,0 0,1 0,2 0,-6-8,0 0,1-1,0 1,0-1,0 0,0 0,0 0,0-1,0 1,0-1,1-1,-1 1,0-1,1 0,-1 0,0 0,1-1,-1 0,0 0,1 0,-1-1,0 0,0 0,0 0,-1 0,1-1,0 0,-1 0,0 0,1 0,-1-1,-1 0,1 0,0 0,-1 0,3-4,8-11,-1-1,-1 0,0 0,-2-1,0-1,-1 0,-1 0,-2 0,0-1,-1 0,-1 0,-2-1,0 1,-1-1,-2-8,5 25,2 12</inkml:trace>
  <inkml:trace contextRef="#ctx0" brushRef="#br0" timeOffset="18243.032">3867 2315,'-13'-2,"1"0,-1 1,1 0,-1 1,1 1,-1 0,0 0,1 1,0 1,0 0,-1 1,2 0,-1 1,1 0,-1 1,1 0,-9 8,13-9,-1 0,1 1,-1 0,2 0,-1 1,1 0,0 0,0 1,1-1,0 1,0 0,1 1,-3 6,6-11,-1 0,1-1,0 1,1 0,-1-1,1 1,-1 0,1 0,0 0,0-1,1 1,-1 0,1 0,0-1,0 1,0 0,0-1,1 1,-1-1,1 1,0-1,0 0,0 0,1 0,-1 0,1 0,-1-1,1 1,0-1,0 1,0-1,1 0,-1 0,2 1,2-1,-1 1,1-1,-1 0,1 0,0-1,-1 0,1 0,0 0,0-1,0 0,0-1,0 0,-1 0,1 0,0 0,0-1,-1-1,1 1,4-3,115-70,-105 57,0 0,-2-1,0-1,-1-1,-1-1,-1 0,9-17,-25 38,0 1,0-1,0 1,0-1,0 1,0-1,0 1,0 0,0-1,0 1,0-1,1 1,-1-1,0 1,0 0,0-1,0 1,1-1,-1 1,0 0,0-1,1 1,-1 0,0-1,1 1,-1 0,0 0,1-1,-1 1,0 0,1 0,-1 0,1-1,-1 1,0 0,1 0,-1 0,1 0,-1 0,1 0,-1 0,0 0,1 0,-1 0,1 0,-1 0,1 0,-1 0,0 0,1 0,-1 1,1-1,-1 0,0 0,1 1,-1-1,1 0,-1 0,0 1,1-1,-1 0,0 1,0-1,1 0,-1 1,3 32,-3-22,0-4,0-1,1 0,-1 1,1-1,1 0,-1 0,1 1,0-1,0-1,1 1,-1 0,1 0,1-1,-1 0,1 0,0 0,0 0,0 0,1-1,0 0,-1 0,2 0,-1 0,0-1,1 0,-1 0,1 0,0-1,5 2,1-3,0 0,1 0,-1-1,0 0,0-1,0 0,0-1,0-1,-1 0,1 0,-1-1,1-1,-1 0,-1 0,1-1,-1 0,0-1,6-6,17-13,-1-2,-1-1,-2-2,17-23,-23 29,-2-1,-1-1,-1-1,-1 0,-2-2,0 0,-3-1,0 0,-2-1,-1 0,-2-1,-1 0,1-24,-5 32,-2 1,-1-1,0 1,-2-1,-1 1,-1-1,-2-7,6 30,0 0,0 0,0 1,-1-1,1 0,0 1,-1-1,1 0,-1 1,1-1,-1 0,0 1,0-1,0 1,0 0,0-1,0 1,0 0,0-1,0 1,-1 0,1 0,0 0,-1 0,1 0,-1 0,1 0,-1 1,0-1,1 1,-1-1,0 1,1-1,-1 1,0 0,1 0,-1 0,0 0,0 0,1 0,-1 1,0-1,1 0,-1 1,0-1,1 1,-1 0,1-1,-1 1,1 0,-1 0,1 0,0 0,-1 0,1 1,0-1,0 0,-1 1,-6 15,0 0,1 0,0 0,2 1,0 0,1 0,1 1,-1 7,-4 63,3 1,4 0,4 3,-1 36,-1 63,20-111,-25-93,-1-1</inkml:trace>
  <inkml:trace contextRef="#ctx0" brushRef="#br0" timeOffset="18490.158">4261 2117,'44'0,"32"0,14 0,-3 0,-8 0,-7-4,-12-3,-10 1,-5 1,-5 1,-4 2,-9 1</inkml:trace>
  <inkml:trace contextRef="#ctx0" brushRef="#br0" timeOffset="19089.552">4995 2174,'-4'15,"-1"-1,2 1,0 0,1 0,0 1,2-1,0 0,0 1,1-1,1 0,1 0,0 0,1 0,0 0,4 6,-5-17,0-1,1 1,0 0,0-1,0 0,0 0,0 0,1-1,-1 1,1-1,0 0,-1-1,1 1,0-1,0 0,0 0,0 0,1-1,-1 1,0-1,0-1,0 1,0-1,0 0,0 0,0 0,0-1,0 1,-1-1,1-1,0 1,-1 0,0-1,1 0,-1 0,0-1,-1 1,1-1,1-2,31-26,-1-1,-2-2,-1-2,8-13,10-15,-54 95,-5 9,6-31,0 0,1-1,0 1,1 0,-1 0,1 0,1 1,0-1,0 0,0 0,1 0,0 0,1 0,0 0,0 0,1 0,0-1,2 6,-1-8,0 0,0 0,0 0,0-1,1 1,0-1,0 0,0 0,0-1,1 0,-1 0,1 0,0 0,0-1,0 0,0 0,0-1,0 0,1 0,-1 0,0-1,2 0,140-21,-130 14,-1-1,0 0,0-1,-1-1,0 0,-1-2,0 0,0 0,6-9,15-11,-21 21,-2-2,1 1,-2-2,0 0,0 0,-1-1,-1-1,-1 0,0 0,-1-1,0 0,-2 0,0 0,-1-1,0-5,-4 19,0 0,0 0,0 0,-1 0,0 0,0 0,0 0,0 1,0-1,-1 0,0 0,0 0,0 0,0 1,-1-1,1 0,-1 1,0-1,0 1,0 0,-1 0,1 0,-1 0,1 0,-1 0,0 1,0-1,0 1,-1 0,1 0,-1 0,1 0,-1 0,1 1,-1 0,0 0,0 0,0 0,1 0,-1 1,0 0,0 0,0 0,0 0,0 1,-7 2,1 1,1 1,-1-1,1 2,-1-1,1 1,1 1,-1 0,1 0,0 0,1 1,0 0,0 1,1 0,0 0,1 0,-1 1,2-1,-1 1,2 0,-1 1,-1 9,4-16,0 1,1-1,0 1,0-1,0 0,1 1,-1-1,1 1,0-1,0 0,1 0,-1 0,1 1,0-1,0-1,0 1,0 0,1 0,0-1,-1 0,2 1,-1-1,0 0,0 0,1-1,-1 1,1-1,0 0,0 0,0 0,0 0,2 0,10 4,0-1,0 0,0-1,1-1,-1 0,1-1,17-1,103 3,-135-4,0 1,0 0,0 0,0 1,0-1,0 0,-1 1,1-1,0 1,-1-1,1 1,-1 0,1 0,-1-1,0 1,0 0,0 0,0 0,0 1,0-1,0 0,-1 0,1 0,-1 1,0-1,1 0,-1 0,0 1,-1-1,1 0,0 0,-1 1,1-1,-1 0,-29 80,24-68,-15 57,26-58</inkml:trace>
  <inkml:trace contextRef="#ctx0" brushRef="#br0" timeOffset="19721.413">6717 2117,'-39'16,"1"2,1 1,0 2,2 1,0 2,2 1,-4 6,-31 49,66-78,0 1,0-1,1 1,-1 0,1 0,0-1,0 1,0 0,0 0,1 0,-1 0,1 0,-1 0,1 0,0 0,0 0,1 0,-1 0,1 0,-1 0,1 0,0 0,0 0,0 0,1 0,-1-1,0 1,1 0,0-1,0 1,0-1,0 1,5-1,-1 0,0 0,1-1,0 1,-1-1,1-1,0 1,-1-1,1-1,0 1,-1-1,1 0,0 0,-1-1,1 0,-1 0,0-1,0 0,0 0,0 0,0 0,-1-1,1-1,2 1,212-139,-219 142,0 0,0-1,-1 1,1 0,0 0,0 0,0 0,0 0,0 0,0 0,0 0,0 0,0 0,1 0,-1 1,0-1,0 1,1-1,-1 1,0-1,1 1,-1 0,1-1,-1 1,1 0,-1 0,0 0,1 0,-1 0,1 1,-1-1,0 0,1 1,-1-1,1 1,-1-1,0 1,0-1,1 1,-1 0,0 0,0 0,0 0,0 0,0 0,0 0,0 0,0 1,9 46,-10-42,1-1,-1 0,1 1,0-1,1 0,-1 0,1 0,0 0,0 0,0 0,1 0,0-1,0 1,0-1,0 0,1 0,0 0,-1 0,1-1,1 1,1 0,1-1,-1 0,1 0,0-1,0 0,0 0,0 0,1-1,-1 0,0 0,1-1,-1 0,0-1,1 1,-1-1,0-1,0 1,1-1,2-2,127-64,-105 47,-2-1,0-2,-2-1,-1-2,-1 0,-1-2,-2-1,0 0,-3-2,0 0,-2-2,-2 0,-1-1,-1 0,-2-1,-2 0,-1-1,-2 0,0-12,-7 38,0-1,0 1,-1 0,-1 0,0 0,0 0,-2 0,1 0,-1 1,0-1,-1 1,-4-6,7 12,-1 0,0 0,0 0,0 0,0 1,-1-1,1 1,-1 0,0 0,0 0,0 1,0-1,-1 1,1 0,-1 0,1 0,-1 1,0 0,1 0,-1 0,0 0,0 1,0 0,0 0,0 0,1 0,-1 1,0 0,-4 1,0 1,1 0,0 1,0 0,0 0,0 1,1 0,-1 0,1 1,1 0,-1 0,1 1,0-1,1 1,-1 1,1-1,1 1,-1 0,2 0,-3 4,-2 9,0 1,1 0,1 0,1 0,1 1,0 0,2 2,-1 14,1 1,3 0,1 0,1 0,3-1,1 1,1-2,3 1,1-1,2-1,1 0,7 7,-4-16,1-2,1 0,1-2,2 0,0-1,1-2,2 0,6 3,-15-10,-5-1</inkml:trace>
  <inkml:trace contextRef="#ctx0" brushRef="#br0" timeOffset="26007.445">8524 1948,'-2'-4,"0"1,1-1,-1 0,1 1,0-1,0 0,1 0,-1 0,1 0,0 0,0 0,0 0,0 0,1 0,0 0,-1 0,1 1,1-1,-1 0,1 0,-1 1,1-1,0 1,0 0,0-1,1 1,0 0,87-74,-65 60,21-17,-22 20,-1-1,-1-2,0 0,-1-1,-1-1,-1-1,0-1,-2-1,-1 0,0-1,8-17,-20 15,-19 31,-1 17,2 0,1 1,1 0,1 1,1 1,1-1,2 1,-4 22,-4 7,-33 146,9 1,2 54,23-156,-4-10,-3 0,-5-2,-20 42,45-123,0-1,0 0,-1 0,0 0,0 0,-1 0,0-1,0 1,0-1,-1 0,1 0,-1 0,0 0,-1 0,1-1,-1 0,0 0,0 0,0-1,-1 1,1-1,-1 0,0-1,1 0,-1 0,-1 0,1 0,0-1,0 0,0 0,-1-1,1 0,0 0,-1 0,1-1,0 0,-4-1,0-4,0 0,1 0,-1-1,1 0,1-1,-1 0,1 0,1-1,-1 0,2 0,-1-1,1 0,1 0,-1 0,2-1,0 0,-3-10,1 7,1 0,1 0,1-1,0 1,0-1,1 0,1 1,1-1,0 0,1 0,0 0,1 1,1-1,1 1,0-1,0 1,3-3,0 5,0-1,1 1,1 0,0 0,0 1,1 0,1 1,0 0,0 1,1 0,6-3,10-8,2 0,0 2,1 1,1 2,0 1,1 1,1 2,0 1,5 1,-15 6</inkml:trace>
  <inkml:trace contextRef="#ctx0" brushRef="#br0" timeOffset="26360.128">8975 2399,'11'109,"-10"-109,-1 1,1-1,0 0,0 0,0 0,-1 1,1-1,0 0,0 0,-1 0,1 0,0-1,0 1,0 0,-1 0,1 0,0-1,0 1,-1 0,1-1,0 1,-1 0,1-1,0 1,-1-1,1 1,-1-1,1 0,-1 1,1-1,-1 1,1-1,-1 0,0 0,1 1,-1-1,0 0,1 1,-1-1,0 0,0 0,0 0,0 1,0-1,0 0,1-1,112-251,-30 113,-77 129,-5 6</inkml:trace>
  <inkml:trace contextRef="#ctx0" brushRef="#br0" timeOffset="26762.153">9455 2399,'50'-35,"-18"15,-1-1,-2-2,0-1,-1-1,-2-1,-1-1,11-16,-35 42,1 0,-1 0,0-1,0 1,1 0,-1-1,0 1,0 0,0-1,-1 1,1-1,0 0,-1 1,1-1,-1 0,1 1,-1-1,0 0,0 1,1-1,-1 0,0 0,-1 1,1-1,0 0,0 0,-1 1,1-1,-1 0,0 1,1-1,-1 1,0-1,0 1,0-1,0 1,0 0,0-1,0 1,-1 0,1 0,0 0,-1 0,1 0,-1 0,1 0,-1 0,0 1,1-1,-1 0,0 1,1 0,-1-1,0 1,0 0,-10 0,0 1,0 1,0 0,1 0,-1 1,0 1,1 0,0 1,0 0,0 0,0 1,1 1,0-1,1 2,-1-1,1 2,1-1,-1 1,2 0,-1 1,1 0,-2 4,2-6,1 1,-1 0,2 0,-1 1,1 0,1 0,0 0,0 1,1-1,0 1,1 0,0 0,1 0,0 0,1 0,0 0,1 0,0 0,0 0,1-1,1 1,0 0,0-1,3 4,0-8,-1-1,2 0,-1 0,1-1,-1 0,1 0,1 0,-1-1,0 0,1 0,-1-1,1 0,0-1,0 1,0-1,0-1,0 0,0 0,3-1,18-4,-1-1,0-1,0-2,0-1,-2-1,14-8,0 2,-22 8,0-1,-1 0,0-1,0-1,-2-1,1 0,8-11,21-14,-25 24</inkml:trace>
  <inkml:trace contextRef="#ctx0" brushRef="#br0" timeOffset="27429.061">10245 2117,'-36'18,"0"0,1 2,1 2,0 1,2 2,1 1,1 2,-7 10,35-37,-1 1,1-1,0 1,0 0,0 0,0 0,0 0,1 0,-1 0,0 1,1-1,0 0,0 1,-1-1,1 1,1 0,-1-1,0 1,1 0,-1-1,1 1,0 0,0 0,0-1,0 1,0 0,1-1,-1 1,1 0,0-1,0 1,0 0,0-1,0 1,1-1,-1 0,1 1,-1-1,1 0,0 0,0 0,0 0,0 0,0-1,0 1,1 0,-1-1,0 0,1 0,-1 1,3-1,6-2,1 0,0-2,0 1,-1-1,1-1,-1 0,0 0,0-1,0-1,-1 0,0 0,1-2,5-1,25-16,0-2,-1-2,-2-2,-2-1,0-2,13-19,-48 53,18-19,-19 19,0 0,-1 0,1 1,0-1,0 0,0 0,0 1,-1-1,1 0,0 1,0-1,0 0,0 1,0-1,0 0,0 1,0-1,0 0,0 0,0 1,0-1,0 0,0 1,0-1,0 0,0 1,0-1,1 0,-1 0,0 1,0-1,0 0,0 1,1-1,-1 0,0 0,0 0,1 1,-1-1,0 0,0 0,1 0,-1 0,0 1,0-1,1 0,-1 0,0 0,1 0,-1 0,0 0,1 0,-1 0,0 0,1 0,-1 0,0 0,1 0,-1 0,0 0,0 0,1 0,-1 0,-71 146,42-90,3 3,3 0,2 1,-8 45,17-45,2-1,2 1,3 0,3 35,4 4,-4-115,0-1,-1 1,-1 1,0-1,-1 0,-1 1,-1 0,0 1,0-1,-2 1,0 1,0-1,-1 2,-3-3,5 7,0 0,-1 0,0 1,-1 0,0 1,0 0,0 0,-1 1,1 1,-1 0,0 0,-1 1,-4-1,79-12,28 2,-37 8,-1-3,0-2,0-2,-1-2,23-12,-32 4,-24 11</inkml:trace>
  <inkml:trace contextRef="#ctx0" brushRef="#br0" timeOffset="27724.416">10640 2258,'17'44,"-12"-27,1 1,1-1,0 0,1-1,1 0,1 0,0-1,1 0,0 0,1-2,5 5,-11-17,0 1,0 0,0-1,0 0,0-1,0 1,0-1,0-1,0 1,0-1,0 0,-1 0,1 0,0-1,0 0,-1 0,1-1,-1 1,1-1,-1 0,0-1,0 1,-1-1,1 0,-1 0,0-1,0 1,0-1,2-4,1 3,9-12,0 0,-2-1,0 0,-1-1,-1-1,0 0,-2 0,-1-2,0 1,1-10,-3 10</inkml:trace>
  <inkml:trace contextRef="#ctx0" brushRef="#br0" timeOffset="28124.861">11177 2512,'20'-1,"-1"-1,1-1,0 0,-1-2,1 0,-1-2,-1 0,1-1,-1 0,-1-2,0 0,0-1,-1 0,0-2,-1 0,11-12,-22 19,-1 0,0 0,-1 0,1-1,-1 1,0-1,-1 0,0 0,0 1,0-1,-1 0,0 0,0 0,0 0,-2-1,2 5,0 1,-1-1,1 1,-1 0,0-1,0 1,0 0,0 0,0-1,0 1,-1 0,1 0,-1 0,1 1,-1-1,0 0,0 0,1 1,-1-1,0 1,-1 0,1 0,0 0,0 0,-1 0,1 0,0 0,-1 1,1-1,0 1,-1-1,1 1,-1 0,1 0,-1 0,1 1,-1-1,1 1,-1-1,1 1,0 0,-2 0,-7 4,0 1,0 1,1-1,0 2,0-1,1 2,-1-1,2 1,-1 0,1 1,1 0,0 0,0 1,1 0,0 0,1 0,1 1,0-1,0 1,1 0,0 1,1-1,0 5,1-12,-1 1,1 0,0-1,0 1,1 0,0 0,0 0,0-1,1 1,0 0,0 0,0-1,1 1,0-1,0 1,0-1,1 0,-1 0,1 0,0 0,1 0,-1-1,1 1,0-1,0 0,1 0,-1 0,1-1,0 0,0 0,0 0,0 0,0-1,1 0,-1 0,1 0,5 0,12 1,0-1,0-1,0-1,0-1,0-1,-1-1,1-1,0-1,-1-1,0 0,16-9,51-49,-76 48</inkml:trace>
  <inkml:trace contextRef="#ctx0" brushRef="#br0" timeOffset="28557.799">11797 2541,'353'-345,"-360"352,0 1,1 0,0 0,0 0,1 1,0 0,1 0,0 0,0 1,1-1,0 1,0 2,2-7,0-1,0 1,0 0,1 0,0-1,0 1,0 0,0-1,1 1,0 0,0-1,0 1,0 0,1-1,0 0,0 1,0-1,0 0,1 0,0 0,0 0,0-1,0 1,0-1,1 0,-1 0,1 0,2 1,3 1,1-1,0 0,1-1,-1 0,0-1,1 0,-1-1,1 0,0 0,-1-1,1 0,0-1,-1-1,1 1,-1-2,1 1,-1-1,0-1,0 0,0-1,-1 1,1-2,-1 1,-1-1,1-1,-1 0,0 0,0 0,-1-1,0 0,-1-1,1 0,2-5,30-75,-33 69</inkml:trace>
  <inkml:trace contextRef="#ctx0" brushRef="#br0" timeOffset="28810.806">12842 2145,'-16'6,"0"1,1 0,0 1,0 1,1 0,0 1,0 1,1 0,1 0,0 1,0 1,2 0,-1 1,2 0,0 0,-3 7,11-17,0-1,0 1,1 0,-1-1,1 1,0 0,0 0,0-1,0 1,1 0,-1 0,1-1,0 1,0-1,1 1,-1-1,1 1,0-1,0 0,0 1,0-1,0 0,0-1,1 1,0 0,-1-1,1 1,0-1,0 0,1 0,-1 0,1 0,118 41,-14-51,-84 1</inkml:trace>
  <inkml:trace contextRef="#ctx0" brushRef="#br0" timeOffset="29331.408">13180 2174,'-5'14,"2"1,-1-1,2 1,0 0,1 0,0 0,1-1,1 5,-1-14,1 0,-1 1,1-1,0 0,1 0,-1 0,1 0,0 0,0 0,0 0,1 0,0-1,0 0,0 1,0-1,1 0,0 0,-1-1,1 1,1-1,-1 0,0 0,1 0,2 0,2-1,0-1,1-1,-1 0,1 0,-1-1,0 0,1-1,-1 0,0 0,0-1,0 0,0-1,-1 0,1 0,-1-1,0 0,0 0,-1-1,0 0,4-3,7-3,0-3,0 0,0-2,-1 0,-1 0,-1-2,8-13,28-32,-51 64,0-1,0 1,1-1,-1 1,0 0,0-1,0 1,0-1,1 1,-1 0,0-1,1 1,-1 0,0-1,0 1,1 0,-1-1,1 1,-1 0,0 0,1-1,-1 1,1 0,-1 0,0 0,1 0,-1-1,1 1,-1 0,1 0,-1 0,0 0,1 0,-1 0,1 0,-1 0,1 0,-1 0,1 1,-1-1,0 0,1 0,-1 0,1 1,-1-1,0 0,1 0,-1 1,1-1,-1 0,0 0,0 1,1-1,-1 1,0-1,1 0,-1 1,0-1,0 1,0-1,0 0,1 1,-1-1,0 1,0-1,0 1,0-1,0 1,2 36,-2-31,14 224,-3-134,4 23,-5 0,-5 1,-6 7,2-118,0 0,-1 0,-1 0,1 0,-1 0,-1 0,0 0,0-1,-1 1,0 0,0-1,-1 0,0 0,0 0,-1 0,0-1,-1 0,1 0,-1 0,-1 0,1-1,-1 0,0-1,-1 0,1 0,-1 0,-2 0,5-3,0-1,0 0,0 0,-1 0,1-1,0 0,-1 0,1 0,0-1,0 1,-1-1,1 0,0-1,0 1,0-1,0 0,1-1,-1 1,0-1,1 0,0 0,-1 0,1 0,0-1,1 0,-1 0,1 0,0 0,0 0,0-1,0 1,1-1,0 0,0 0,-1-3,-1-5,0 0,1 0,1-1,0 1,1-1,0 0,1 1,1-1,0 0,0 1,2-1,0 1,0-1,1 1,1 0,0 1,6-10,9-17,1 2,3 0,0 2,31-32,45-50,-73 91</inkml:trace>
  <inkml:trace contextRef="#ctx0" brushRef="#br0" timeOffset="30574.439">14817 2117,'-16'10,"0"1,1 1,0 0,1 0,0 2,1-1,0 2,1 0,1 0,1 1,0 1,1 0,0 0,-2 10,9-24,1 0,0 0,-1 0,1 0,1 0,-1 1,0-1,1 0,-1 1,1-1,0 0,0 1,0-1,1 0,-1 1,1-1,0 0,0 0,0 1,0-1,0 0,1 0,0 0,-1-1,1 1,0 0,0-1,1 1,-1-1,0 1,1-1,-1 0,1 0,0 0,0-1,0 1,0 0,0-1,0 0,0 0,0 0,1 0,-1-1,0 1,1-1,-1 0,11-1,-1-2,0 0,-1 0,1-2,-1 1,1-2,-1 1,-1-2,1 1,-1-2,0 1,-1-2,0 1,0-1,-1-1,0 0,-1 0,0-1,0 0,-1 0,-1 0,0-1,0 0,-1-1,-1 1,1-5,-2 11,-1 1,0-1,0 1,-1-1,0 0,0 0,0 0,-1 0,1 0,-1 0,-1 0,1 0,-1 0,0 1,-1-1,1 0,-1 0,0 1,-1-1,1 1,-1 0,0 0,0 0,-1 0,0 0,1 0,-2 1,1-1,1 5,0-1,0 1,-1 0,1 0,0 0,0 0,0 0,0 0,0 1,0 0,0-1,0 1,0 0,0 1,1-1,-1 0,0 1,1 0,-1-1,1 1,-1 0,1 0,0 1,0-1,0 0,0 1,0-1,1 1,-1 0,1-1,-1 1,1 0,0 0,0 0,0 0,1 0,-1 0,1 0,0 0,0 0,0 0,0 0,0 3,4-3,0 0,0 0,0 0,1-1,-1 0,1 0,-1 0,1-1,0 1,-1-1,1 0,0 0,0-1,0 1,0-1,0 0,0-1,-1 1,1-1,0 0,0 0,0-1,-1 1,3-2,125-36,-3 10,-116 24,0-2,0 0,0 0,-1-1,0-1,-1 0,0 0,0-1,-1 0,2-4,1 1,-1-2,0 0,0 0,-2-1,0 0,-1-1,0 0,-1-1,-1 1,-1-2,-1 1,2-12,-7-50,-1 80,0-1,1 0,-1 0,0 1,1-1,-1 1,0-1,0 0,1 1,-1 0,0-1,0 1,0-1,0 1,0 0,0 0,0-1,1 1,-1 0,0 0,0 0,0 0,0 0,0 0,0 0,0 1,0-1,0 0,0 0,0 1,0-1,1 0,-1 1,0-1,0 1,0 0,1-1,-1 1,0-1,1 1,-1 0,0 0,1-1,-1 1,1 0,-1 0,1 0,0-1,-1 1,1 0,0 0,-1 0,1 0,0 0,0 0,0 0,0 0,0 0,0 0,0 0,0 0,1 0,-4 10,0-1,1 0,1 1,-1-1,2 0,0 1,0 0,0-1,2 1,-1-1,1 0,1 1,0-1,0 0,1-1,0 1,5 8,41 19,-48-36,1 0,0 0,-1 0,1 0,-1 0,1 1,-1-1,1 1,-1-1,0 1,0 0,0 0,0 0,0 0,0 0,0 1,-1-1,1 1,-1-1,0 1,0-1,0 1,0 0,0-1,0 1,-1 0,0 0,1 0,-1-1,-43 182,39-174,1 1,1-1,0 1,1 0,0 0,0 0,1 0,0 0,1-1,1 1,0 0,0 0,1-1,0 1,1-1,0 0,0 0,1 0,1-1,0 0,0 0,0 0,1-1,4 4,72 36,-78-40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1,'-10'38,"-3"28,1 6,7-3,4-9,8-15,7-15,1-8,-2-7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1,'-3'14,"-6"13,2 1,1 1,1-1,2 1,1 0,1 0,1 0,2 9,-2-34,0-1,0 1,1-1,-1 1,1-1,0 0,0 1,0-1,0 0,1 0,-1 0,1 0,0 0,0 0,0 0,0 0,0-1,1 1,-1-1,1 0,-1 0,1 1,0-2,0 1,0 0,0-1,0 1,0-1,1 0,-1 0,0 0,1-1,-1 1,1-1,-1 1,1-1,-1 0,0-1,1 1,-1-1,1 1,-1-1,0 0,1 0,2-2,11-8,1-1,-2-1,1-1,-2 0,0-1,-1-1,0 0,-1-1,-1-1,-1 1,0-2,-1 0,1-7,35-53,-24 54,-22 26,0-1,-1 1,1-1,0 0,0 1,0-1,0 1,0-1,0 0,0 1,0-1,0 1,0-1,0 0,0 1,1-1,-1 1,0-1,0 0,0 1,0-1,1 0,-1 1,0-1,0 0,1 1,-1-1,0 0,1 1,-1-1,0 0,1 0,-1 0,0 1,1-1,-1 0,0 0,1 0,-1 0,1 0,-1 1,0-1,1 0,-1 0,1 0,-1 0,0 0,1 0,-1-1,1 1,-1 0,0 0,1 0,-1 0,1 0,-1 0,0-1,1 1,-1 0,0 0,1-1,-1 1,0 0,1 0,-1-1,0 1,0 0,1-1,-1 1,-36 134,20-90,-4 16,3 1,3 0,3 1,2 0,2 1,4 0,2 4,3-34,-8 66,6-98,-1 0,0 0,1-1,-1 1,0 0,0-1,0 1,0-1,1 1,-1-1,0 1,0-1,0 1,0-1,0 0,0 0,0 1,0-1,0 0,0 0,0 0,0 0,0 0,0 0,0-1,0 1,0 0,0 0,0-1,0 1,0-1,0 1,0-1,0 1,0-1,1 1,-1-1,0 0,0 1,1-1,-1 0,0 0,1 0,-1 0,1 1,-1-1,1 0,0 0,-1 0,1 0,0 0,-1 0,1 0,0 0,0 0,0 0,0 0,0 0,0 0,0 0,0 0,1 0,-5-18,1 0,0 0,2 0,0-1,1 1,1 0,1 0,1 0,0 0,2 0,0 1,1 0,0 0,2 0,0 1,1 0,9-12,-2 4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0,'255'28,"-225"-27,-1-1,0-1,0-2,0-1,22-5,-22 5,-23 8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1,'38'0,"22"0,7 0,-5 0,-7 0,-9 0,-6 0,-12 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0,'0'27,"1"19,-2 0,-2 0,-1 0,-3-1,-7 23,-34 102,46-166,1-1,-1 1,1 0,0-1,0 1,1 0,-1 0,1 0,0 0,0-1,0 1,0 0,1 0,-1 0,1 0,0-1,0 1,0 0,1-1,-1 1,1-1,0 1,0-1,0 0,1 0,-1 0,1 0,0 0,-1-1,1 1,0-1,1 1,-1-1,0 0,1-1,1 2,5 0,1-1,-1 0,1-1,0 0,-1-1,1 0,0 0,-1-1,1-1,-1 0,1 0,4-2,10-3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1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63,'-1'0,"-3"5,1 1,-1-1,1 1,0 0,0 0,1 0,0 0,0 0,0 1,1-1,0 1,0-1,0 1,1-1,0 1,0-1,1 1,0-1,0 1,1-1,-1 1,1-1,2 3,-2-7,1 0,-1 0,1 0,-1-1,1 1,0-1,0 0,-1 1,1-1,0-1,0 1,0 0,0-1,0 0,0 1,0-1,0 0,0-1,0 1,0 0,0-1,0 0,0 0,0 0,0 0,0 0,2-1,72-46,-15-17,-60 62,0 1,0-1,0 1,-1-1,0 1,1-1,-1 0,0 0,0 0,0 1,-1-1,1 0,-1 0,1 0,-1 0,0 0,0 0,-1 0,1 0,0 0,-1 0,0 0,0 0,0 0,0 0,0 1,0-1,-2-1,-2 0,0 1,-1 0,0 0,1 0,-1 1,0-1,0 1,-1 1,1-1,0 1,0 0,-1 1,1 0,-1 0,1 0,0 0,-1 1,1 0,0 1,0-1,-1 1,1 0,-3 2,-49 20,33-14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3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82,'0'-3,"1"0,-1 1,0-1,0 0,0 0,0 0,0 0,-1 0,1 0,-1 0,0 1,0-1,0 0,0 1,0-1,0 0,-1 1,1-1,-1 1,0 0,0 0,0 0,0-1,0 2,0-1,-1 0,1 0,0 1,-1-1,0 1,1 0,-1 0,0 0,1 0,-1 0,0 1,0-1,0 1,0 0,0 0,1 0,-1 0,0 0,-1 1,-7 1,-1 0,1 1,0 1,0 0,0 0,0 1,1 0,0 1,0 1,1-1,-1 1,0 2,6-6,1 0,0 0,0 0,0 0,0 1,1-1,-1 1,1-1,0 1,0 0,0 0,1 0,-1 0,1 0,0 0,0 1,0-1,1 0,0 0,-1 1,1-1,1 0,-1 1,1-1,0 0,0 0,0 1,0-1,1 0,-1 0,1 0,0-1,2 4,7 6,-1-1,1-1,1 0,0 0,1-1,0 0,0-1,1-1,10 5,46 32,-63-41,0 1,-1-1,1 2,-1-1,-1 1,1-1,-1 2,0-1,0 0,-1 1,0 0,0 0,-1 0,1 1,-2-1,1 1,-1 0,0 0,-1 0,0 0,0 0,0 0,-1 0,-1 0,1 0,-1 0,0 0,-1 0,0-1,-1 1,1 0,-1-1,-3 6,0-6,-1 0,1 0,-2-1,1 0,-1 0,1 0,-2-1,1 0,0-1,-1 0,0 0,0-1,0 0,0 0,-1-1,1 0,-1-1,1 0,-1-1,0 0,1 0,-1-1,1 0,-1-1,1 0,0-1,-9-3,15 5,1 0,-1-1,1 1,-1-1,1 0,0 1,0-1,0 0,0 0,0-1,0 1,1 0,-1-1,1 1,0-1,-1 1,1-1,0 0,0 1,1-1,-1 0,1 0,-1 0,1 0,0 1,0-1,0 0,0 0,1 0,-1 0,1 1,0-1,0 0,0 0,1-1,51-90,-38 76,0 1,2 0,-1 1,2 1,0 0,1 2,6-3,-5 5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1 226,'19'4,"16"3,7-1,1-1,-2-6,-3-3,-4-2,-2 2,-2 0,-6-3,-7 0</inkml:trace>
  <inkml:trace contextRef="#ctx0" brushRef="#br0" timeOffset="247.62">226 0,'-10'39,"-2"26,-1 8,4-5,2-8,2-10,3-8,6-12,2-6,1-2,-1-5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1,'-7'26,"1"0,0 0,2 1,2 0,0 0,1 0,2 0,1 0,1 2,-2-26,-1 1,0-1,1 0,0 0,-1 0,1 0,0 0,1-1,-1 1,0 0,1 0,0-1,0 1,-1-1,1 1,1-1,-1 0,0 0,0 0,1 0,0 0,-1 0,1-1,0 1,-1-1,1 0,0 0,0 0,0 0,0-1,0 1,0-1,1 1,-1-1,0 0,0 0,0-1,0 1,0-1,0 1,0-1,0 0,0 0,2-1,8-4,0-1,0 0,-1-1,0-1,0 0,-1 0,0-1,-1 0,0-1,-1 0,1-2,92-152,-88 145,-7 28,-6 42,-1-41,-19 358,11-285,7-47,-3 0,0 0,-3 0,-1 0,-11 31,18-63,1-1,-1 1,0-1,0 0,0 1,-1-1,1 0,-1 1,1-1,-1 0,0 0,1 0,-1-1,0 1,0 0,0-1,-1 1,1-1,0 0,0 1,-1-1,1 0,-1-1,1 1,-1 0,1-1,-1 1,0-1,1 0,-1 0,1 0,-1 0,0 0,1-1,-1 1,1-1,-1 0,1 1,-1-1,1 0,-1-1,1 1,0 0,0-1,-1 1,1-1,0 0,1 1,-1-1,0 0,0 0,1 0,-1-1,1 1,0 0,0-1,0 1,0 0,0-1,0-1,-3-6,1-1,0 0,1-1,0 1,1 0,0-1,0 1,2 0,-1-1,1 1,1 0,0-1,1 1,0 0,1 1,0-1,0 0,1 1,1 0,-1 0,2 1,-1 0,4-4,122-122,-105 117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1,-4 0,-2 1,-6-4,-12-2,-9 0</inkml:trace>
  <inkml:trace contextRef="#ctx0" brushRef="#br0" timeOffset="243.003">170 1,'5'29,"1"23,0 9,-1-3,-2-5,-1-7,0-7,-2-10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2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233 896,'-26'54,"-133"230,112-184,72-120,248-418,-273 439,0-1,1 1,-1-1,0 0,0 1,0-1,1 1,-1-1,0 0,0 1,1-1,-1 0,0 1,1-1,-1 0,0 1,1-1,-1 0,0 0,1 1,-1-1,1 0,-1 0,0 0,1 0,-1 1,1-1,-1 0,1 0,-1 0,1 0,-1 0,1 0,-1 0,0 0,1 0,-1-1,1 1,-1 0,1 0,-1 0,0 0,1-1,-1 1,1 0,-1 0,0-1,1 1,-1 0,0-1,1 1,-1 0,0-1,0 1,1 0,-1-1,0 1,0-1,0 1,1-1,-1 1,0 0,0-1,0 1,0-1,0 1,0-1,0 1,0-1,2 39,-2-32,0 7,-2 4,1 0,1 1,0-1,2 0,-1 1,2-1,1 0,0 0,1-1,0 1,2-1,0 0,1-1,0 0,3 4,-7-13,1 0,-1-1,1 1,0-1,1 0,-1 0,1-1,0 1,0-1,0-1,1 1,-1-1,1 0,0 0,0-1,0 0,0 0,0-1,1 0,-1 0,0-1,0 0,1 0,-1 0,0-1,1 0,-1-1,0 0,0 0,0 0,0-1,-1 0,5-2,7-13,0 0,-1-1,-1-1,0 0,-2-2,-1 1,0-2,-1 1,-2-2,0 1,3-19,-7 25,-1-1,-1 0,-1-1,0 1,-2 0,0-1,-2-16,1 24</inkml:trace>
  <inkml:trace contextRef="#ctx0" brushRef="#br0" timeOffset="645.224">1334 840,'-33'13,"0"2,2 1,-1 1,2 2,0 1,2 2,0 0,-7 10,-20 47,53-77,1 0,0 0,0 0,1 0,-1 0,0 0,1 1,-1-1,1 0,0 0,0 1,0-1,0 0,0 1,0-1,1 0,-1 1,1-1,-1 0,1 0,0 0,0 0,0 0,0 0,0 0,1 0,-1 0,0 0,1 0,0-1,-1 1,1-1,0 1,0-1,0 0,0 1,0-1,0 0,1 0,9 1,1 0,0-2,0 1,0-1,0-1,0-1,0 1,0-2,0 0,-1-1,0 0,0 0,0-1,0-1,-1 0,1-1,-2 0,5-4,5-2,-1-1,0-1,-2-1,1 0,-2-1,0-1,-2 0,13-20,-11 21,-14 32,-27 122,24-134,1 1,0 0,1 0,-1-1,1 1,-1 0,1 0,0-1,1 1,-1-1,1 1,-1-1,1 0,0 1,0-1,1 0,-1 0,0 0,1-1,0 1,0-1,0 1,0-1,0 0,0 0,0 0,1-1,-1 1,1-1,-1 0,1 0,0 0,-1 0,5 0,2-2,1 0,-1-1,0 0,0 0,0-1,0-1,0 1,0-2,-1 1,0-1,0-1,0 1,-1-2,0 1,0-1,0 0,-1-1,1-2,179-221,-157 184,-3-2,-2 0,-2-2,-3-1,-1 0,-3-1,-3-1,-1 0,1-36,-13 87,2-3,0-1,0 0,-1 0,-1 0,1 0,-1 0,0 0,0 0,-1 0,0 0,-1 0,1 0,-1 0,0 0,-1 1,0-1,-1 0,3 6,0 0,0 0,0 0,0 1,-1-1,1 0,0 1,-1-1,1 1,0-1,-1 1,1 0,-1 0,1-1,-1 1,1 0,0 0,-1 1,1-1,-1 0,1 0,0 1,-1-1,1 1,-1-1,1 1,0-1,0 1,-1 0,1 0,0-1,0 1,0 0,0 0,0 0,0 1,0-1,0 0,-34 46,21-15,1 1,2 0,1 1,2 0,1 1,-2 32,4-37,-2 13,1-1,2 1,2-1,2 1,2 0,1 0,3-1,1 0,2 0,2 0,1-2,16 32,-5-44,-24-29</inkml:trace>
  <inkml:trace contextRef="#ctx0" brushRef="#br0" timeOffset="813.284">1588 727,'39'-5,"36"-6,15-2,-3 2,-6 3,-13 2,-12 3,-12 1,-13 2</inkml:trace>
  <inkml:trace contextRef="#ctx0" brushRef="#br0" timeOffset="1066.149">2181 783,'-2'18,"1"-1,1 0,0 1,1-1,1 1,1-1,0 0,1 0,1-1,0 1,2-1,0 0,0 0,-5-13,0 0,0 0,0 0,0 0,1-1,-1 1,1-1,-1 1,1-1,0 0,0 0,0-1,0 1,0 0,1-1,-1 0,0 0,1 0,-1 0,1 0,-1-1,1 1,-1-1,1 0,-1 0,1 0,-1-1,1 1,-1-1,1 0,-1 0,0 0,2-1,104-58,-91 46,0-1,0 0,-2-1,0-1,-1 0,-1-1,0-1,-1 0,-2-1,0-1,-1 1,3-10,-5 6</inkml:trace>
  <inkml:trace contextRef="#ctx0" brushRef="#br0" timeOffset="1749.967">2689 1066,'118'-37,"-95"27,0-1,-1-2,0 0,-1-1,0-1,-1-1,-1 0,-1-2,0 0,14-20,-16 20,-1 1,0-1,-2-1,0 0,-1-1,-1 0,-1-1,-1 0,0 0,-2-1,-1 0,0-1,-2 1,1-14,-15-24,9 59,0-1,1 1,-1 0,0 0,0 0,0 0,0 0,-1 0,1 1,0-1,0 0,-1 0,1 1,0-1,-1 1,1-1,0 1,-1 0,1-1,-1 1,1 0,0 0,-1 0,1 0,-1 0,1 0,-1 0,1 1,0-1,-1 1,1-1,0 1,-1-1,1 1,0 0,0-1,-1 1,1 0,0 0,0 0,0 0,-9 8,0 0,0 0,1 0,1 1,0 1,0 0,1 0,0 0,-2 8,7-16,-1 1,2 0,-1 0,0 0,1 0,-1 1,1-1,0 0,1 1,-1-1,1 0,0 1,0-1,0 1,0-1,1 0,0 1,0-1,0 0,1 1,-1-1,1 0,0 0,0 0,0-1,1 1,-1 0,1-1,0 0,0 1,0-1,0 0,1 0,-1-1,1 1,0-1,3 2,152 58,-154-54,0-1,-1 0,1 1,-2 0,1 0,-1 0,0 1,-1-1,0 1,0-1,-1 1,0 0,0 0,-1-1,-1 1,1 0,-1 0,-1-1,1 1,-1 0,-1-1,0 0,0 0,-1 0,0 0,-1 2,-1 2,3-9,0 1,1 0,0 0,0 1,0-1,0 0,1 1,-1-1,1 1,0-1,1 1,-1-1,1 1,0 0,0 1,8 2,3-3</inkml:trace>
  <inkml:trace contextRef="#ctx0" brushRef="#br0" timeOffset="2747.897">3733 643,'-36'34,"1"3,1 1,3 1,1 2,1 1,0 7,7 23,22-70,0 0,0 0,0-1,0 1,0 0,1 0,-1 0,1-1,-1 1,1 0,-1 0,1-1,0 1,0-1,0 1,0-1,0 1,0-1,0 1,0-1,1 0,-1 0,1 1,-1-1,1 0,-1 0,1-1,-1 1,1 0,0 0,0-1,-1 1,1-1,0 0,0 1,-1-1,3 0,5-1,0 0,0 0,0-1,0-1,0 1,-1-2,1 1,-1-1,0 0,0-1,0 1,0-2,1-1,20-10,157-125,-186 142,1-1,-1 0,1 1,-1-1,1 1,-1-1,1 1,-1-1,1 1,-1-1,1 1,0-1,-1 1,1 0,0-1,-1 1,1 0,0 0,-1 0,1-1,0 1,0 0,-1 0,1 0,0 0,-1 0,1 0,0 0,0 1,-1-1,1 0,0 0,-1 0,1 1,0-1,-1 0,1 1,0-1,-1 1,1-1,-1 1,1-1,-1 1,1-1,-1 1,1-1,-1 1,1 0,-1-1,0 1,1 0,-1-1,0 1,0 0,0-1,1 1,-1 0,0-1,0 1,0 0,0 0,0 0,-8 56,5-43,1-7,1 0,0-1,0 1,0 0,1 0,0 0,1 0,-1 0,1 0,1 0,-1 0,1-1,0 1,1-1,-1 1,1-1,1 0,-1 0,1 0,0-1,0 1,1-1,0 0,0 0,4 3,-5-7,0-1,-1 1,1-1,0 0,-1 0,1 0,0-1,0 0,-1 1,1-1,-1 0,1-1,-1 1,1-1,-1 1,0-1,0 0,0 0,0 0,0-1,0 1,0-1,-1 0,1 1,-1-1,0 0,28-22,135-68,-147 73,-2 0,0-1,-2 0,0-1,-2-1,0 0,3-13,7-10,128-302,-139 318,-2 0,-2-1,-1 1,-1-1,-1-1,-2 1,-1-1,-3-25,2 55,0 1,0-1,1 0,-2 0,1 1,0-1,0 0,0 1,-1-1,1 0,-1 1,0-1,1 0,-1 1,0-1,0 1,0-1,0 1,0 0,0-1,0 1,-1 0,1 0,0 0,-1 0,1 0,-1 0,1 0,-1 0,1 1,-1-1,0 1,1-1,-1 1,0-1,1 1,-1 0,0 0,1 0,-1 0,0 0,0 0,1 0,-1 1,0-1,1 1,-1-1,0 1,-1 0,-11 9,0 1,0 0,1 0,1 1,0 1,0 0,1 1,1 0,0 1,1 0,1 0,0 1,1 0,-4 14,-1-2,-1-3,0 1,3 0,0 1,1 0,2 1,1-1,1 1,1 1,1-1,2 0,1 1,1-1,2 1,0-1,2 0,7 20,-4-24,1 0,1-1,1-1,1 1,1-2,1 0,1 0,1-2,0 0,1 0,2-2,0 0,0-1,1-1,1-1,1-1,7 3,-5-7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1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1 380,'23'0,"0"0,0-2,0 0,0-2,-1 0,0-2,1 0,4-4,-3 1,-1-1,-1-1,0-1,0-2,-1 0,-1-1,0 0,-1-2,-1-1,-1 0,2-4,121-130,-140 151,0 0,1 0,0 0,-1 0,1 0,0 0,-1 0,1 0,0 0,0 0,0 0,0 1,0-1,0 0,0 1,0-1,0 0,0 1,0-1,0 1,0 0,0-1,1 1,-1 0,0 0,0 0,0 0,1 0,-1 0,0 0,0 0,0 0,1 1,-1-1,0 0,0 1,0-1,0 1,0-1,0 1,0 0,0-1,0 1,0 0,0 0,0-1,0 1,0 0,-1 0,1 0,0 0,-1 0,1 1,2 15,-1 0,-1 0,0 0,-1 0,-1 1,0-1,-2 0,0 0,-1 0,-4 11,-3 24,10-39,0 0,-2 0,1 0,-1 0,-1 0,0-1,-1 0,0 0,-1 0,-1 0,1-1,-2 0,0-1,0 1,-1-1,0-1,0 0,-1 0,0-1,-1 0,0-1,0 0,-1-1,0 0,0-1,0 0,-1-1,-2 0,-59-3,72-1,1-1,-1 1,0-1,0 1,0-1,1 0,-1 0,0 1,1-1,-1 0,1-1,-1 1,1 0,0 0,-1-1,1 1,0 0,0-1,0 0,0 1,0-1,0 1,0-1,1 0,-1 0,0 1,1-1,0 0,-1 0,1 0,0 0,0 0,0 1,0-1,0 0,1 0,-1-1,8-22,3 1</inkml:trace>
  <inkml:trace contextRef="#ctx0" brushRef="#br0" timeOffset="293.734">904 182,'-3'12,"-1"1,2 1,0-1,0 0,1 1,1-1,0 1,1-1,1 0,0 1,0-1,2 0,-1 0,2 0,0-1,0 1,1-1,1 0,-5-9,1 0,0 0,-1 0,1-1,0 1,0-1,0 0,1 0,-1 0,1 0,-1-1,1 0,-1 1,1-1,0 0,-1-1,1 1,0-1,0 1,0-1,-1 0,1 0,0-1,0 1,0-1,-1 0,1 0,0 0,-1-1,1 1,-1-1,1 0,-1 0,0 0,104-85,-100 82,-1 1,0-1,-1 0,1-1,-1 1,0-1,0 0,-1-1,0 1,0-1,0 1,-1-1,0 0,0-1,-1 1,0 0,0-1,-1 1,0-1,0 0,-1 1,0-1,0 0,-1 1,0-1,0 1,-1-1,0 1,0-1,0 1,-1 0,0 0,-5-6,2 6,0 0,-1 0,0 0,0 1,-1 0,1 1,-1 0,-1 0,1 0,-1 1,0 0,0 1,0 0,0 1,0 0,-1 0,1 1,-1 0,1 0,-1 1,1 1,-1-1,1 2,-1-1,-2 2,-12 4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0,'14'0,"20"0,8 0,2 0,-1 0,-4 0,-3 0,-4 0,-1 0,-3 0,0 0,0 0,-5 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9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154 113,'-31'125,"18"-88,-66 159,73-186,2 1,0-1,0 1,1 0,0-1,1 2,0-1,0 0,2 0,-1 0,2 9,-1-18,1 0,0 1,0-1,0 0,1 0,-1 1,0-1,1 0,0 0,-1-1,1 1,0 0,0 0,0-1,0 1,0-1,0 0,0 0,1 0,-1 0,0 0,1 0,-1 0,0-1,1 1,-1-1,1 0,-1 0,1 1,-1-2,1 1,2 0,79-20,10-38,-81 44</inkml:trace>
  <inkml:trace contextRef="#ctx0" brushRef="#br0" timeOffset="301.949">464 423,'-8'18,"1"0,1 1,0 0,1 0,1 0,1 0,1 1,0 11,2-29,-1 0,1 0,0 0,0 0,0 0,0 0,0 0,0 0,0 0,0-1,1 1,-1 0,1 0,0 0,-1 0,1-1,0 1,0 0,0 0,0-1,0 1,1-1,-1 1,0-1,1 0,-1 0,1 1,-1-1,1 0,0 0,-1 0,1 0,0-1,0 1,0-1,0 1,-1-1,1 1,0-1,0 0,0 0,0 0,0 0,0 0,0 0,0-1,0 1,0-1,-1 1,1-1,0 0,1 0,6-3,0-1,-1 0,1 0,-1-1,-1 0,1 0,-1 0,0-1,-1-1,1 1,-1-1,-1 0,0 0,1-1,-4 5,0 0,0 0,-1 0,1 0,-1 0,1 0,-1 0,-1 0,1 0,-1-1,1 1,-1 0,0 0,-1-1,1 1,-1 0,0 0,0 0,0-1,0 1,-1 0,0 1,0-1,0 0,0 0,0 1,-1-1,1 1,-1 0,0 0,0 0,-3-2,-40-20,23 18</inkml:trace>
  <inkml:trace contextRef="#ctx0" brushRef="#br0" timeOffset="652.29">747 1,'24'43,"8"33,-2 14,-5-4,-8-7,-11-12,-7-13,-3-10,-6-4,-5-3,-6-4,1-2,-1-1,-1-7,-2-2,-2 1,-1-5,4-3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0,'-28'35,"2"1,2 2,2 0,1 1,2 2,1 0,-7 28,19-46,1 0,1 0,1 0,1 0,1 1,1-1,1 1,4 19,-5-38,1-1,-1 1,1 0,0 0,0 0,1-1,0 1,-1 0,2-1,-1 0,0 1,1-1,0 0,0 0,0 0,0-1,1 1,-1-1,1 0,0 0,0 0,0 0,1-1,-1 0,0 0,1 0,0 0,-1-1,1 1,0-1,0 0,0-1,-1 1,1-1,0 0,0 0,0-1,0 1,0-1,0 0,-1-1,1 1,0-1,-1 0,1 0,-1 0,3-2,7-8</inkml:trace>
  <inkml:trace contextRef="#ctx0" brushRef="#br0" timeOffset="393.556">459 84,'-74'281,"22"-103,52-177,-1 0,1 1,-1-1,1 0,0 1,-1-1,1 0,0 1,0-1,0 1,0-1,0 0,1 1,-1-1,0 0,1 1,-1-1,1 0,-1 1,1-1,-1 0,1 0,0 0,0 1,0-1,-1 0,1 0,0 0,0 0,1-1,-1 1,0 0,0 0,0-1,0 1,1 0,-1-1,0 1,1-1,-1 0,0 0,1 1,-1-1,0 0,1 0,70-9,-52 5,121-13,-123 11</inkml:trace>
  <inkml:trace contextRef="#ctx0" brushRef="#br0" timeOffset="631.619">740 366,'43'0,"15"0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8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0,'-25'165,"-6"32,2-20,29-166,0 0,0 0,-2 0,1 0,-2 0,1 0,-1 0,-1-1,0 1,-5 9,-19-9,15-15</inkml:trace>
  <inkml:trace contextRef="#ctx0" brushRef="#br0" timeOffset="394.175">436 169,'-249'182,"246"-181,0 1,1-1,-1 1,1 0,-1 0,1 0,0 0,0 0,0 0,0 0,0 1,1-1,-1 1,0-1,1 1,0 0,0-1,0 1,0 0,0 0,1 0,-1 0,1 0,-1 0,1 0,0 0,1 0,-1 0,0 0,1 0,-1-1,1 1,0 0,0 0,2 2,78 25,-76-30,0 0,1 1,-1 0,0 0,1 0,-1 1,0 0,0 0,0 0,-1 0,1 1,0 0,-1 0,0 0,1 0,-1 1,-1 0,1 0,0 0,-1 0,0 0,0 1,0-1,-1 1,1 0,-1 0,0 0,0 3,3 64,-6-71,1-1,0 1,0-1,0 1,0-1,0 0,0 1,0-1,0 1,1-1,-1 1,0-1,0 1,0-1,0 0,1 1,-1-1,0 1,0-1,1 0,-1 1,0-1,1 0,-1 1,0-1,1 0,-1 0,0 1,1-1,-1 0,1 0,-1 0,0 1,1-1,-1 0,1 0,-1 0,1 0,-1 0,1 0,-1 0,0 0,1 0,-1 0,1 0,-1 0,1 0,-1 0,1-1,-1 1,0 0,1 0,-1 0,1-1,-1 1,0 0,1 0,-1-1,0 1,1 0,-1-1,10-5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2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0 198,'5'0,"6"0,6 0,5 0,4 0,2 0,1 0,0 0,1 0,-6 5,-1 1,-6-5,-4-2</inkml:trace>
  <inkml:trace contextRef="#ctx0" brushRef="#br0" timeOffset="3815.727">141 1,'-5'38,"-1"28,0 6,1-3,2-9,1-10,0-9,2-6,0-9</inkml:trace>
  <inkml:trace contextRef="#ctx0" brushRef="#br0" timeOffset="4383.732">424 85,'-2'12,"1"1,0-1,1 0,1 1,0-1,0 0,1 1,1-1,0 0,1-1,0 1,1 0,0-1,0 0,1 0,1-1,0 0,1 0,0 0,6 5,-11-13,1-1,-1 0,1 0,-1 0,1 0,0-1,-1 1,1-1,-1 0,1 0,0 0,-1 0,1-1,0 0,-1 1,1-1,-1-1,1 1,-1 0,0-1,1 0,-1 1,0-1,0-1,0 1,-1 0,3-3,66-75,-47 47,-23 81,1-43,0 1,0-1,1 0,-1 1,1-1,0 0,0-1,1 1,-1-1,1 1,0-1,1 0,-1 0,1-1,-1 1,1-1,0 0,0 0,1-1,-1 0,0 0,1 0,-1 0,1-1,0 0,-1 0,1 0,0-1,0 0,0 0,-1-1,1 1,0-1,0 0,-1-1,1 0,-1 1,1-2,-1 1,0-1,0 1,5-5,6-1,0-1,0 0,-1-2,0 1,-1-2,0 0,0-1,-2 0,0-1,0 0,-1-1,-1-1,-1 1,0-1,-1-1,5-14,-8-24,-9 30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29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0 348,'15'0,"18"0,9 0,2 0,-1 0,-4 0,-4 0,-2 0,-7 0</inkml:trace>
  <inkml:trace contextRef="#ctx0" brushRef="#br0" timeOffset="255.268">424 122,'-5'33,"-2"22,1 5,1-2,2-7,0-6,2-7,6-10,1-4,5-2,1-5</inkml:trace>
  <inkml:trace contextRef="#ctx0" brushRef="#br0" timeOffset="554.3">395 94,'17'-12,"0"0,1 2,0 0,1 1,0 1,0 1,1 0,0 2,0 0,1 1,15 0,-33 4,1 0,-1 0,0 0,1 1,-1-1,0 1,0 0,0 0,0 0,0 1,0-1,0 1,0-1,0 1,0 0,-1 0,1 0,-1 1,0-1,1 1,-1-1,0 1,-1 0,1-1,0 1,-1 0,0 0,1 0,-1 0,0 1,-1-1,1 0,0 0,-1 1,0-1,0 0,0 1,0-1,0 0,-1 0,0 1,1-1,-1 0,0 0,0 0,-1 0,1 1,-5 4,1 1,-1-1,-1 1,1-2,-1 1,-1-1,0 0,1-1,-2 1,1-2,-1 1,0-1,0-1,-1 1,1-1,-1-1,0 0,0-1,0 1,0-2,0 0,0 0,-5 0,-6 1</inkml:trace>
  <inkml:trace contextRef="#ctx0" brushRef="#br0" timeOffset="1501.282">198 178,'-5'29,"-1"19,0 6,1-1,1-5,2-6,1-5,1-9</inkml:trace>
  <inkml:trace contextRef="#ctx0" brushRef="#br0" timeOffset="2454.225">875 348,'5'0,"6"0,6 0,5 0,4 0,2 0,1 0,0 0,1 0,-1 0,0 0,0 0,-6-5,-10-1,-9 0</inkml:trace>
  <inkml:trace contextRef="#ctx0" brushRef="#br0" timeOffset="2723.135">875 545,'34'0,"15"0,5 0,-3 0,-4 0,-11-5,-11-1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3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0,'-17'245,"-6"-112,124-312,-85 158,-6 7,-1 0,2 1,0 1,0-1,1 2,1 0,0 0,0 1,1 1,0 0,4-1,-15 10,-1 0,0 0,0 0,0 0,1 0,-1 0,0 0,0 1,0-1,1 1,-1-1,0 1,0 0,0 0,0 0,0 0,0 1,0-1,-1 0,1 1,0-1,-1 1,1-1,-1 1,0 0,1 0,-1 0,0 0,0 0,0 0,0 0,-1 0,1 0,0 0,-1 0,0 1,1-1,-1 0,0 0,0 0,0 1,0-1,-1 0,1 0,-1 1,1-1,-1 0,0 0,0 0,0 0,0 0,0 0,0 0,-1 0,0 4,-8 45,10-51,-1 1,1 0,0 0,0-1,0 1,-1 0,1 0,0 0,0-1,0 1,0 0,1 0,-1-1,0 1,0 0,0 0,1 0,-1-1,0 1,1 0,-1-1,0 1,1 0,-1-1,1 1,-1-1,1 1,0-1,-1 1,1-1,0 1,-1-1,1 1,0-1,-1 0,1 1,0-1,0 0,-1 0,1 1,0-1,0 0,-1 0,1 0,0 0,0 0,0 0,-1 0,1-1,0 1,0 0,-1 0,1 0,0-1,8-3,0-2,-1 1,0-1,0 0,0-1,0 0,-1 0,0 0,-1-1,0 0,2-3,19-22,40-34,-66 66,0 1,-1-1,1 1,0 0,0-1,0 1,0 0,-1-1,1 1,0 0,0 0,0 0,0 0,0 0,0 0,0 0,0 0,0 0,-1 0,1 0,0 1,0-1,0 0,0 1,0-1,-1 1,1-1,0 1,0-1,-1 1,1-1,0 1,-1 0,1-1,-1 1,1 0,-1-1,1 1,-1 0,1 0,-1 0,0 0,1-1,-1 1,0 0,0 0,0 0,1 0,-1 0,0 0,0 0,0 0,-1 0,5 59,-4-55,-1 84,0-63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3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1,'-4'15,"-1"-4,0 1,2 1,-1-1,2 1,-1-1,2 1,0 0,0-1,1 1,1 0,0 0,1-1,0 1,1-1,0 2,-1-12,-1 0,0 0,1 0,0 0,-1 0,1 0,0-1,0 1,0 0,0-1,0 0,1 1,-1-1,0 0,1 0,-1 0,0-1,1 1,-1-1,1 1,-1-1,1 0,-1 0,1 0,-1 0,1 0,-1 0,1-1,-1 1,1-1,-1 0,1 0,-1 0,0 0,0 0,1-1,78-51,7-39,-88 91,1 1,-1 0,1-1,-1 1,1-1,-1 1,1 0,0 0,-1-1,1 1,-1 0,1 0,0 0,-1-1,1 1,0 0,-1 0,1 0,-1 0,1 0,0 0,-1 1,1-1,0 0,-1 0,1 0,-1 1,1-1,-1 0,1 0,0 1,-1-1,1 0,-1 1,0-1,1 1,-1-1,1 1,-1-1,1 1,-1-1,0 1,0-1,1 1,-1 0,0-1,0 1,1-1,-1 1,0 0,0-1,0 1,0-1,0 1,0 0,0-1,0 1,0 0,0-1,-1 1,1-1,0 1,0 0,-1-1,1 1,0-1,0 1,-1 0,1 51,-29 148,56 89,-28-280,0-1,0 1,-1-1,0 1,-1-1,1 0,-2 0,1 0,-1 0,0-1,-4 5,6-9,1 0,-2-1,1 1,0-1,0 0,-1 1,1-1,-1 0,0-1,0 1,1 0,-1-1,0 1,-1-1,1 0,0 0,0 0,0-1,-1 1,1-1,0 0,0 0,-1 0,1 0,0 0,-1-1,1 1,0-1,0 0,0 0,-2-1,-39-25,22 10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4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0,'0'5,"0"2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3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30 609,'-22'91,"14"268,10-218,-2-50,0-67</inkml:trace>
  <inkml:trace contextRef="#ctx0" brushRef="#br0" timeOffset="271.777">2 666,'10'-10,"1"1,0 1,0 0,1 0,0 1,1 1,-1 0,1 1,0 0,0 1,1 0,-1 1,1 0,0 2,0-1,0 2,-1 0,1 0,0 1,0 1,1 1,-10-1,-1 1,0-1,0 1,-1 0,1 0,0 0,-1 1,0-1,0 1,0 0,0 0,0 0,-1 0,0 0,0 0,0 1,0-1,-1 1,0 0,0-1,0 1,0 0,-1 0,0-1,0 1,0 0,0 0,-1 0,-1 2,0 8,-1-1,0 1,-2-1,1 0,-2 0,0-1,0 1,-2-1,-2 3,4-7,0 1,-1-1,0-1,0 0,-1 0,0 0,-1-1,1 0,-1 0,-1-1,1-1,-1 1,0-2,-1 1,1-1,-1-1,1 0,-1 0,0-1,-10 0,3-6</inkml:trace>
  <inkml:trace contextRef="#ctx0" brushRef="#br0" timeOffset="690.131">538 807,'16'-11,"18"-8,-2-2,-1-1,0-1,-2-2,18-20,-44 42,1 0,-2 0,1 0,0 0,-1 0,1-1,-1 1,0-1,0 1,0-1,-1 0,1 0,-1 0,0 0,0 0,0 0,-1 0,0 0,1-1,-1 1,-1 0,1 0,-1 0,1 0,-1 0,0 0,-1 0,1 0,-1 0,1 0,-1 0,-1 1,1-1,0 1,-1 0,1-1,-1 1,0 0,0 1,-1-1,1 0,0 1,-1 0,0 0,-1-1,1 2,-1-1,0 0,0 1,0 0,0 0,0 1,0-1,-1 1,1 0,0 0,0 1,0 0,0 0,0 0,0 0,0 1,0 0,1 0,-1 0,0 0,1 1,0 0,-1 0,1 0,1 0,-1 1,0-1,-1 3,-7 7,0 1,0 1,2-1,0 2,0 0,2 0,-6 12,9-19,1-1,0 1,0-1,1 1,0 1,0-1,1 0,0 1,1-1,0 1,0-1,1 1,1-1,-1 1,1-1,1 1,0-1,0 0,1 1,0-1,1 0,0-1,0 1,1-1,0 0,0 0,2 2,3-6,1 1,-1-1,1-1,0 0,0 0,0-1,0-1,0 0,0 0,0-1,0 0,0-1,0-1,1 1,-2-2,1 1,0-2,0 0,14-2</inkml:trace>
  <inkml:trace contextRef="#ctx0" brushRef="#br0" timeOffset="1068.954">905 892,'2'-14,"0"-1,1 1,1 0,0 1,1-1,1 1,0 0,8-12,-1-2,-3 4,0 2,1-1,1 2,1-1,1 2,1 0,1 0,0 2,1 0,1 0,12-7,-29 24,0-1,0 0,0 1,0-1,0 1,0-1,0 1,1 0,-1-1,0 1,0 0,0 0,1 0,-1 0,0 0,0 0,0 0,1 1,-1-1,0 0,0 0,0 1,0-1,0 1,0-1,0 1,0 0,0-1,0 1,0 0,0 0,0 0,0 0,0-1,-1 1,1 0,0 0,-1 0,1 1,-1-1,1 0,-1 0,1 0,-1 0,0 0,0 1,1-1,-1 0,0 0,0 0,0 1,-1-1,1 0,0 1,2 19</inkml:trace>
  <inkml:trace contextRef="#ctx0" brushRef="#br0" timeOffset="1292.913">1357 638,'-5'34,"3"10,3-1</inkml:trace>
  <inkml:trace contextRef="#ctx0" brushRef="#br0" timeOffset="1455.189">1441 299,'0'0</inkml:trace>
  <inkml:trace contextRef="#ctx0" brushRef="#br0" timeOffset="1739.11">1667 553,'-3'13,"1"0,0 0,1 1,0-1,1 1,1-1,0 0,1 1,0-1,1 0,0 0,1 0,1 0,0-1,0 0,3 3,-6-13,0 0,-1-1,1 1,0-1,0 1,0-1,0 0,0 1,0-1,0 0,0-1,0 1,1 0,-1 0,0-1,1 0,-1 1,0-1,1 0,-1 0,0 0,1-1,-1 1,0 0,1-1,-1 1,0-1,0 0,0 0,1 0,-1 0,0 0,0-1,-1 1,1 0,0-1,0 0,-1 1,2-2,2-2,1 0,-1-1,0 0,-1 0,1 0,-1 0,0-1,-1 0,1 1,-1-2,1-5,-2 3,0-1,-1 1,0 0,-1-1,0 1,0-1,-1 1,-1 0,0-1,0 1,-2-4,2 10,1 0,0 0,-1 1,0-1,1 0,-2 1,1 0,0-1,-1 1,1 0,-1 0,0 1,0-1,0 0,0 1,0 0,-1 0,1 0,-1 0,0 0,1 1,-1-1,0 1,0 0,0 0,0 1,0-1,0 1,0 0,-3 0,-33 14,26-2</inkml:trace>
  <inkml:trace contextRef="#ctx0" brushRef="#br0" timeOffset="2219.261">2090 525,'-6'11,"1"1,0 0,1 0,0 1,1-1,1 1,0-1,0 1,1 0,1 0,0-1,1 1,0 0,1 0,1-1,0 1,1 0,-3-10,1 0,0-1,0 1,0-1,1 0,-1 1,0-1,1 0,-1 0,1-1,0 1,0-1,-1 1,1-1,0 0,0 0,0 0,1 0,-1-1,0 1,0-1,0 0,0 0,1 0,-1 0,0 0,0-1,0 1,0-1,0 0,3-1,88-49,-72 33,-1-1,-1-1,0-1,-2-1,0 0,-2-2,0 0,-2 0,-1-1,0-1,-2 0,0-4,-3 11,0 0,-1-1,-1 0,-1 0,-1-1,-1 1,0-1,-2 0,0 1,-1-1,-1 0,-2 0,0 1,-5-21,4 34,-1 0,1 0,-1 0,-1 0,1 1,-1 0,0 0,-1 0,1 1,-1 0,0 0,0 1,-1 0,1 0,-1 1,0 0,0 0,0 1,0 0,-1 0,1 1,0 0,-1 0,1 1,-1 0,1 1,-1 0,1 0,0 1,0 0,0 0,0 1,0 0,0 0,0 1,1 0,0 1,0-1,-5 6,1-1,2 1,-1 0,2 0,-1 1,1 0,1 1,0 0,1 0,0 0,0 1,2 0,0 0,0 0,1 1,1-1,0 1,0-1,2 1,0 0,0 0,2-1,-1 1,2-1,0 1,0-1,1 0,1 0,0 0,3 3,8 14,3 0,0 0,2-2,1-1,1 0,1-2,2-1,0-1,1-1,2-1,0-1,1-2,0-1,7 1,147 65,-149-70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0,'0'10,"5"3,1-1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4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1,'-12'7,"-8"6,1 0,0 1,1 1,0 1,1 0,-3 6,19-21,0 0,0 0,0 0,0 0,0 0,0 0,0 1,0-1,0 0,0 1,1-1,-1 0,1 1,-1-1,1 1,-1-1,1 1,0-1,0 1,0-1,0 1,0-1,0 1,0-1,0 1,1-1,-1 1,0-1,1 1,0-1,-1 0,1 1,0-1,-1 0,1 1,0-1,0 0,0 0,0 0,0 0,1 0,-1 0,0 0,0 0,1 0,-1-1,0 1,1 0,-1-1,1 1,-1-1,0 0,1 1,-1-1,2 0,37 12,-35-12,-1 0,1 0,0 1,-1 0,1-1,-1 2,1-1,-1 0,1 1,-1 0,0 0,0 0,0 0,0 1,0 0,0 0,-1 0,1 0,-1 0,0 1,0-1,0 1,-1 0,1 0,-1 0,0 0,0 0,0 1,-1-1,1 1,-1-1,0 1,-1-1,1 1,-1 0,0-1,0 2,-3 1,0 1,-1-1,0 0,0 0,-1 0,0 0,0-1,-1 0,0 0,0 0,0-1,0 0,-1 0,0-1,0 0,0 0,-1 0,-1-1,-4 5,6-4,0 0,-1 0,1 0,-1-1,0 0,0-1,0 0,0 0,0-1,0 0,-1 0,1-1,0 0,-1 0,1-1,-11-5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0,'-2'1,"0"1,0-1,0 1,0 0,0 0,1-1,-1 1,1 0,-1 0,1 0,0 1,0-1,0 0,0 0,0 1,0-1,1 1,-1-1,1 0,0 1,-1-1,1 1,0-1,1 1,-1 1,0 0,12 183,1-63,-12 241,-1-366,1 1,-1 0,1-1,0 1,-1 0,1-1,-1 1,1 0,0 0,-1 0,1 0,-1-1,1 1,0 0,-1 0,1 0,0 0,-1 1,1-1,0 0,-1 0,1 0,-1 0,1 1,0-1,-1 0,1 1,-1-1,1 0,-1 1,1-1,-1 0,1 1,-1-1,1 1,-1-1,0 1,1 0,-1-1,0 1,1-1,-1 1,0-1,0 1,1 0,-1-1,0 1,0 0,0-1,0 1,0 0,0-1,0 1,0-1,0 1,0 0,-1-1,1 1,0 0,0-1,-1 1,193-216,-106 160,-84 54,0 1,0-1,0 1,0-1,0 1,0 0,0 0,1-1,-1 2,0-1,0 0,0 0,0 1,0-1,0 1,0 0,0-1,0 1,0 0,0 0,0 0,0 1,0-1,-1 0,1 1,-1-1,1 1,-1-1,1 1,-1 0,0-1,0 1,0 0,0 0,0 0,0 0,0 0,-1 0,1 0,-1 0,0 1,1-1,-1 0,0 1,2 8,-1-1,0 1,0 0,-1 0,-1 0,0 0,0 0,-1 0,0-1,-1 1,0-1,-1 0,0 1,-1-2,0 1,0 0,-1-1,0 0,-1 0,0-1,0 0,-1 0,0-1,0 0,-1 0,0-1,0 0,0 0,-10 3,11-4,-1 0,0-1,0 0,0 0,0-1,0 0,-1-1,0 0,1 0,-1-1,0 0,0-1,0 0,0-1,1 0,-5-1,12 1,0 0,0 0,0 0,1 0,-1 0,0-1,1 1,-1-1,1 1,-1-1,1 0,0 0,-1 1,1-1,0 0,0 0,0 0,1 0,-1 0,0-1,1 1,0 0,-1 0,1 0,0 0,0-1,0 1,0 0,1 0,-1 0,0 0,1-1,0 1,0 0,4-16</inkml:trace>
  <inkml:trace contextRef="#ctx0" brushRef="#br0" timeOffset="385.018">478 649,'23'-3,"-1"-1,0 0,0-2,0 0,0-2,-1 0,-1-2,1 0,-1-1,-1-1,11-9,-27 19,0 1,-1-1,1 1,-1-1,1 0,-1 0,0 0,0 0,0-1,0 1,0 0,-1-1,1 1,-1-1,0 0,1 0,-1 1,0-1,0 0,-1 0,1 0,-1 0,1 0,-1 0,0 0,0 0,-1 0,1 0,0 0,-1 0,0 0,0 1,1-1,-2 0,1 0,0 1,-1-1,1 0,-1 1,0-1,-4 2,-1 0,1 1,0 0,0 0,-1 0,1 1,0 0,0 0,0 0,0 1,0 0,0 0,0 1,0 0,1 0,0 0,-1 0,1 1,0 0,1 0,-1 1,1-1,-1 1,-2 4,-64 85,68-91,1 1,0 1,0-1,0 0,0 0,1 1,0-1,0 1,0 0,0-1,1 1,0-1,0 1,0 0,0-1,1 1,0 0,0-1,0 1,0-1,1 0,0 1,1 1,4 0,0-1,1-1,0 1,0-1,0 0,0-1,1 0,-1 0,1-1,0 0,0-1,0 0,0 0,0-1,0 0,0 0,-1-1,1-1,0 1,6-3,89-32,-86 26</inkml:trace>
  <inkml:trace contextRef="#ctx0" brushRef="#br0" timeOffset="771.009">1212 480,'-4'-1,"1"0,-1 1,0-1,1 1,-1-1,1 1,-1 1,0-1,1 0,-1 1,0 0,1 0,-1 0,1 0,-1 0,1 1,0-1,0 1,-1 0,1 0,1 0,-3 2,-4 2,1-1,0 2,1-1,0 1,0 0,0 0,0 1,1 0,1 0,-2 3,5-8,0 1,0-1,1 0,0 1,-1-1,1 1,0-1,1 1,-1-1,1 1,-1-1,1 1,0 0,0-1,1 1,-1 0,1-1,0 1,0-1,0 1,0-1,1 0,-1 1,1-1,0 0,0 0,0 0,0 0,2 2,4-1,-1 0,1 0,-1-1,1 0,0 0,1-1,-1 0,0 0,0-1,1 0,-1-1,1 0,-1 0,1-1,-1 0,0 0,0-1,1 0,-1 0,6-3,11-2</inkml:trace>
  <inkml:trace contextRef="#ctx0" brushRef="#br0" timeOffset="1066.991">1494 508,'-2'7,"-1"0,1 1,0-1,1 1,0-1,0 1,1-1,-1 1,2 0,-1-1,1 1,0 0,1-1,0 0,0 1,0-1,1 0,0 0,1 0,-1 0,1-1,1 1,2 2,-5-7,1-1,0 1,0-1,-1 1,1-1,0 0,0 0,1 0,-1-1,0 1,0-1,0 0,0 1,1-1,-1-1,0 1,0 0,0-1,0 0,0 0,0 0,0 0,0 0,0 0,0-1,0 1,-1-1,2-1,68-60,-17-38,-54 97,1 1,-1-1,0 0,-1 1,1-1,-1 0,0 1,0-1,0 0,0 0,0 1,-1-1,0 0,0 1,0-1,0 1,0-1,-1 1,1-1,-1 1,0 0,0 0,0 0,-1 0,1 0,-1 0,0 1,1-1,-2 0,1 2,1 0,-1-1,0 1,1 0,-1 0,0 1,0-1,0 0,1 1,-1 0,0 0,0 0,0 0,0 0,0 0,1 1,-1-1,0 1,0 0,1 0,-1 0,0 0,-14 9</inkml:trace>
  <inkml:trace contextRef="#ctx0" brushRef="#br0" timeOffset="1532.716">1833 649,'14'-23,"1"1,1 1,1 0,1 1,1 1,0 1,18-13,-35 29,0 0,0 1,-1-1,1 0,0 1,0-1,0 1,1 0,-1 0,0 0,0 0,1 0,-1 0,1 0,-1 1,0 0,1-1,-1 1,1 0,-1 0,1 0,-1 0,1 1,-1-1,1 1,-1-1,1 1,-1 0,0 0,1 0,-1 0,0 0,0 1,0-1,0 1,0-1,0 1,-1 0,1 0,0 0,-1-1,2 4,2 9,-5-12,0 0,1 0,-1 0,0 0,1 0,0 0,-1 0,1 0,0 0,0 0,0 0,0-1,0 1,0 0,0-1,1 1,-1-1,1 1,-1-1,1 0,-1 0,1 0,0 0,0 0,0 0,-1 0,1 0,0 0,0-1,0 1,0-1,0 0,0 0,0 1,0-1,0-1,0 1,0 0,0 0,2-1,169-83,-170 85,0 0,0-1,0 1,-1 0,1 0,0 0,0 1,-1-1,1 1,-1-1,1 1,-1 0,0 0,0 0,0 0,0 1,0-1,0 0,0 1,-1 0,1-1,-1 1,0 0,0-1,0 1,0 0,0 0,-1 0,1 0,-1 0,0 0,0 0,0 0,0 0,0 0,-1 1,9 34,-8-36,1 0,0 0,0 0,0 0,0 0,0 0,0 0,0-1,0 1,1 0,-1-1,1 1,-1-1,1 0,0 1,-1-1,1 0,0 0,0 0,0 0,0-1,0 1,0 0,0-1,0 1,0-1,0 0,0 0,0 1,0-2,1 1,-1 0,1 0,13-4</inkml:trace>
  <inkml:trace contextRef="#ctx0" brushRef="#br0" timeOffset="1867.81">2623 564,'16'-1,"1"0,-1-2,0 0,0-1,0-1,-1 0,1-1,-1 0,-1-2,1 1,-1-2,-1 0,1-1,-2 0,1-1,-1 0,-1-1,0 0,-10 11,0 0,0-1,-1 1,1 0,0 0,0 0,-1-1,1 1,-1 0,1-1,-1 1,1 0,-1-1,0 1,0-1,0 1,0-1,0 1,0 0,0-1,0 1,0-1,-1 1,1 0,-1-1,1 1,-1 0,1-1,-1 1,0 0,0 0,1 0,-1-1,0 1,0 0,0 0,0 0,-1 1,1-1,0 0,0 0,0 0,-1 1,1-1,0 1,-1-1,1 1,0 0,-1-1,1 1,-1 0,1 0,0 0,-1 0,1 0,-1 0,1 0,-1 1,1-1,0 0,-1 1,-10 2,1 0,0 1,-1 1,2 0,-1 0,0 1,1 0,0 1,1 0,0 1,0 0,0 0,1 1,0 0,1 1,0-1,0 1,1 1,1-1,-1 1,2 0,-1 0,2 1,0-1,0 1,1-1,0 1,1 0,0 0,1 2,0-10,1-1,-1 1,1 0,-1-1,1 1,1-1,-1 1,0-1,1 0,-1 1,1-1,0 0,0 0,1 0,-1 0,1-1,-1 1,1-1,0 1,0-1,0 0,0 0,0 0,0-1,0 1,1-1,-1 1,1-1,-1 0,1-1,0 1,2 0,4 0,1 0,-1-1,1 0,-1-1,1 0,-1-1,0 0,1 0,-1-1,8-4,11-5,-4 2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5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0,'5'0,"6"5,6 2,6-1,2-1,3-2,1 0,0-2,1-1,-1 0,0 0,0 0,-1 0,0-1,1 1,-1 0,-5 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7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0,'-26'44,"3"0,1 1,3 2,1 0,3 1,1 0,3 1,2 1,1 5,5-39,1 0,0 0,1 0,1 0,0 0,1 0,1 1,1-1,0 0,1-1,1 1,0-1,1 0,5 10,-9-23,0 1,0 0,0-1,0 0,0 1,0-1,1 0,-1 0,1 0,-1-1,1 1,0 0,0-1,0 0,0 0,0 0,0 0,0 0,0 0,0-1,0 0,0 1,0-1,1-1,-1 1,0 0,0-1,0 1,0-1,0 0,0 0,0 0,0 0,0-1,0 1,-1-1,1 0,0 0,10-10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7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0,'-98'298,"96"-288,-14 71,15-78,1-1,0 1,0-1,0 1,0-1,1 1,-1-1,0 0,1 1,0-1,0 1,0-1,0 0,0 0,0 0,0 0,1 0,-1 0,1 0,-1 0,1 0,0 0,0-1,0 1,0-1,0 1,0-1,0 0,2 1,5 0,0 0,1-1,-1 1,0-2,1 0,-1 0,0 0,0-1,1-1,-1 0,0 0,0 0,0-1,-1-1,1 1,5-5,6-4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8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24,'0'-1,"1"1,-1-1,0 1,1 0,-1-1,0 1,1-1,-1 1,0-1,0 1,1-1,-1 1,0-1,0 1,0-1,0 1,1-1,-1 1,0-1,0 0,0 1,0-1,0 1,-1-1,1 1,0-1,0 1,0-1,0 1,-1-1,1 1,0-1,0 1,-1-1,1 1,0-1,-1 1,1 0,-1-1,1 1,0-1,-1 1,1 0,-1 0,1-1,-1 1,1 0,-1 0,1-1,-1 1,1 0,-1 0,1 0,-1 0,0 0,1 0,-1 0,1 0,-1 0,1 0,-1 0,1 0,-1 1,0-1,-39-1,34 1,0 1,0 0,1 0,-1 1,1-1,-1 1,1 0,0 1,0-1,0 1,0 0,0 1,1-1,-1 1,1 0,0 0,0 0,0 1,0 0,5-3,-1-1,1 1,0-1,-1 1,1-1,0 1,0-1,0 0,0 1,0-1,1 0,-1 0,0 0,0 0,1 0,-1 0,1 0,-1 0,1-1,-1 1,1-1,-1 1,1-1,0 1,-1-1,1 0,0 0,-1 0,2 0,12 5,-13-4,-1-1,1 1,-1 0,0-1,1 1,-1 0,0 0,1-1,-1 1,0 0,0 1,0-1,0 0,0 0,0 0,0 1,0-1,0 0,-1 1,1-1,-1 0,1 1,-1-1,1 1,-1-1,0 1,1-1,-1 1,0-1,0 1,0 0,-1-1,1 1,0-1,0 1,-1-1,1 1,-1-1,0 0,1 1,-1-1,0 1,0-1,0 1,-54 52,47-47,-54 62,61-68,0 1,-1 0,1 0,0-1,0 1,0 0,0 0,0 0,0 0,1 0,-1 0,1 1,-1-1,1 0,0 0,0 0,0 0,0 1,0-1,1 0,-1 0,1 0,-1 0,1 0,0 0,-1 0,1 0,0 0,1 0,-1 0,0 0,0-1,1 1,-1 0,1-1,-1 1,1-1,0 0,0 1,1-1,1 1,1 0,-1 0,1-1,0 1,0-1,0 0,0-1,-1 1,1-1,0 0,0 0,0-1,0 0,0 1,0-2,0 1,3-2,12-4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8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5,'-10'11,"0"1,1 0,0 0,1 1,0 0,1 1,1 0,0 0,1 0,0 1,-1 11,6-22,0-1,0 0,0 0,1 0,-1 0,1 0,0 0,0 0,0 0,0-1,0 1,1 0,-1 0,1-1,0 1,0-1,0 1,0-1,0 0,0 0,1 0,-1 0,1 0,-1-1,1 1,0-1,0 0,0 0,-1 0,1 0,0 0,0 0,3 0,103-1,-95-5,-1 0,0-1,0 0,0-1,0 0,-1-1,-1-1,1 0,-1 0,-1-1,6-6,-14 13,1 0,-1 0,0 0,0-1,0 1,0-1,-1 1,1-1,-1 1,0-1,0 0,0 0,-1 1,1-1,-1 0,0 0,0 0,0 0,-1 0,1 1,-1-1,0 0,0 0,0 1,-1-1,1 1,-1-1,0 1,0-1,0 1,0 0,-1 0,1 0,-1 0,0 1,1-1,-1 1,-1-1,1 1,0 0,0 0,-1 1,-1-2,-21-3,2 2</inkml:trace>
  <inkml:trace contextRef="#ctx0" brushRef="#br0" timeOffset="249.954">119 173,'15'19,"13"12,8 0,-3-1,-2-4,-1-8,-7-2,-6-3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6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1,'-12'201,"-23"125,24-91,12-235,-1-1,1 1,-1 0,1-1,0 1,-1 0,1 0,-1-1,1 1,0 0,-1 0,1 0,0 0,-1 0,1 0,-1 0,1 0,0 0,-1 0,1 0,0 0,-1 0,1 0,0 1,-1-1,1 0,-1 0,1 1,-1-1,1 0,-1 1,1-1,-1 1,1-1,-1 1,1-1,-1 1,1-1,-1 1,0-1,0 1,1-1,-1 1,0 0,0-1,1 1,-1 0,0-1,0 1,0-1,0 1,0 0,0-1,0 1,0 0,0-1,0 1,-1 0,1-1,0 1,0-1,0 1,-1 0,40-58,-28 38</inkml:trace>
  <inkml:trace contextRef="#ctx0" brushRef="#br0" timeOffset="413.335">339 226,'-5'3,"-35"25,0 1,2 2,2 2,0 1,-7 13,41-45,-1 0,1 0,-1 1,1-1,0 1,0-1,0 1,0 0,1 0,-1 0,1 0,0 0,0 0,0 0,0 1,0-1,1 0,-1 1,1-1,0 0,0 1,0-1,0 0,1 1,-1-1,1 0,0 0,0 0,0 1,1-1,-1 0,1 0,-1 0,2 0,104 63,-98-60,-1 0,0 1,0 0,-1 1,1 0,-2 0,1 0,-1 1,0-1,-1 2,4 7,-9-15,1 0,-1 0,1-1,-1 1,1 0,0 0,0-1,0 1,0 0,0-1,0 1,0-1,1 1,-1-1,0 0,1 0,-1 1,1-1,0 0,-1 0,1-1,0 1,-1 0,1 0,0-1,0 1,0-1,0 0,0 1,0-1,0 0,15-5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0 395,'39'0,"17"0,3 0,-2 0,-7 0,-7 0,-15 0,-13 0</inkml:trace>
  <inkml:trace contextRef="#ctx0" brushRef="#br0" timeOffset="266.034">198 226,'-5'33,"-1"22,0 5,1-2,1-6,2-8,1-6,1-5,0-8</inkml:trace>
  <inkml:trace contextRef="#ctx0" brushRef="#br0" timeOffset="839.758">593 254,'-14'29,"0"-3,1 0,1 0,1 1,1 1,2 0,-3 19,10-44,1-1,-1 1,0 0,1 0,0-1,0 1,0 0,0 0,0 0,0 0,1-1,-1 1,1 0,0 0,0-1,0 1,0-1,0 1,1-1,-1 1,1-1,-1 0,1 1,0-1,0 0,0 0,0-1,1 1,-1 0,0-1,1 1,-1-1,1 0,-1 0,1 0,0 0,-1 0,1 0,0-1,0 1,0-1,-1 0,1 0,0 0,0 0,0-1,-1 1,1-1,0 1,2-2,16-5,-1-1,0-1,0-1,-1-1,0-1,-1 0,0-1,-1-1,-1-1,4-4,99-107,-119 126,0 1,0-1,0 0,0 1,0-1,1 1,-1-1,0 1,0-1,0 0,0 1,1-1,-1 1,0-1,1 0,-1 1,0-1,0 0,1 1,-1-1,1 0,-1 0,0 1,1-1,-1 0,1 0,-1 0,0 1,1-1,-1 0,1 0,-1 0,1 0,-1 0,1 0,-1 0,1 0,-1 0,0 0,1 0,-1 0,1 0,-1-1,1 1,-1 0,0 0,1 0,-1-1,1 1,-1 0,0 0,1-1,-1 1,0 0,1-1,-1 1,0-1,0 1,1 0,-1-1,-8 42,-6 5,-2-1,3 1,2 0,1 0,3 1,1 12,6 205,0-262,0 0,0 0,0 0,0-1,-1 1,1 0,-1 0,1 0,-1 0,0-1,0 1,0 0,0-1,0 1,0-1,0 1,-1-1,1 1,0-1,-1 0,1 0,-1 1,1-1,-1 0,0-1,0 1,1 0,-1 0,0-1,0 1,0-1,1 1,-1-1,0 0,0 0,0 0,0 0,0 0,0 0,0-1,0 1,1 0,-1-1,0 0,0 1,0-1,1 0,-1 0,0 0,1 0,-1 0,1 0,-1-1,1 1,0 0,-1-1,1 1,0-1,0 0,0 1,0-1,0 0,0-1,-3-3,1 0,-1 0,1 0,0 0,1-1,-1 0,1 1,1-1,-1 0,1 0,0 0,1 0,0 0,0 0,0 0,1 0,0 0,1 0,4-18</inkml:trace>
  <inkml:trace contextRef="#ctx0" brushRef="#br0" timeOffset="1172.167">1101 1,'3'3,"46"65,-2 2,-4 2,-3 2,14 39,-49-100,0 1,-1-1,-1 1,0 0,-1 0,0 0,-1 0,-1 0,0 0,-1 0,0 0,-1 0,-1 0,0 0,-1-1,-1 1,0-1,-1 0,0 0,-1-1,0 0,-1 0,0 0,-1-1,0-1,-1 1,0-2,-1 1,0-1,0-1,-4 2,-85 48,84-50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09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35 564,'-2'2,"0"-1,0 1,0-1,1 1,-1-1,1 1,-1 0,1 0,-1 0,1 0,0 0,0 0,0 1,0-1,0 0,1 0,-1 1,1-1,-1 0,1 1,0-1,0 1,0-1,0 2,0 0,-3 14,0 1,1 0,1 1,1-1,0 0,2 0,0 0,1 0,1 0,1-1,1 1,0-1,6 9,-11-24,1 0,1 0,-1-1,0 1,1-1,-1 0,1 1,0-1,0 0,0 0,0-1,0 1,0-1,0 1,0-1,1 0,-1 0,0-1,1 1,-1-1,1 0,-1 1,1-1,-1-1,1 1,-1 0,0-1,1 0,-1 0,0 0,1 0,-1 0,0-1,1 0,98-71,12-51,-114 124,0-1,0 0,0 1,0-1,0 1,0-1,1 1,-1-1,0 1,0-1,0 1,1-1,-1 1,0-1,1 1,-1-1,0 1,1-1,-1 1,0 0,1-1,-1 1,1 0,-1-1,1 1,-1 0,1 0,-1-1,1 1,-1 0,1 0,0 0,-1 0,1 0,-1 0,1 0,-1 0,1 0,-1 0,1 0,0 0,-1 0,1 0,-1 0,1 0,-1 1,1-1,-1 0,1 1,-1-1,1 0,-1 0,1 1,-1-1,0 1,1-1,-1 1,0-1,1 0,-1 1,0-1,1 1,-1-1,0 1,14 44,-10-31,-2-8,0 0,0-1,1 1,0-1,0 0,1 1,-1-2,1 1,0 0,1-1,-1 0,1 0,-1 0,1 0,0-1,1 0,-1 0,1 0,-1-1,1 1,0-1,0-1,-1 1,1-1,1 0,-1-1,0 1,0-1,0 0,0-1,0 1,0-1,0-1,0 1,0-1,0 0,-1 0,1-1,5-2,3-4,0-1,0-1,-1 0,0-1,-1 0,0-1,-1 0,-1-1,0 0,0-1,-2 0,0 0,-1-1,0 0,-1 0,-1 0,0-1,-1-1,0-7</inkml:trace>
  <inkml:trace contextRef="#ctx0" brushRef="#br0" timeOffset="413.8">966 790,'38'-14,"0"-2,-2-2,0-1,-1-1,-1-3,25-21,-2-24,-56 66,0 0,0 0,0 0,0 0,0 0,0 0,-1-1,1 1,-1 0,0-1,1 1,-1 0,0 0,0-1,0 1,-1 0,1-1,-1 1,1 0,-1 0,0-1,1 1,-1 0,0 0,-1 0,1 0,0 0,-1 0,1 1,-1-1,1 0,-1 1,0-1,1 1,-3-2,0 1,0 0,0 0,-1 0,1 1,-1 0,0 0,1 0,-1 0,0 0,0 1,1 0,-1 0,0 0,0 1,1 0,-1 0,0 0,1 0,-1 1,1 0,0-1,-5 4,-85 62,85-59,1 0,0 1,1 0,0 0,0 1,1 0,1 0,-1 0,2 1,-1 0,1 0,1 0,0 0,1 1,0-1,1 1,0-1,0 7,2-12,0 0,1 0,-1 0,1 0,0 0,1 0,-1-1,1 1,0-1,1 1,-1-1,1 0,0-1,0 1,1-1,-1 1,1-1,0 0,0-1,1 0,-1 1,4 0,130 42,-123-43,-1-1,1 0,-1-1,1-1,0-1,-1 0,1-1,-1 0,1-1,-1-1,0-1,6-2,2-4</inkml:trace>
  <inkml:trace contextRef="#ctx0" brushRef="#br0" timeOffset="1447.129">1926 762,'0'569,"1"-563,-1 0,0 0,0 0,-1 0,0 0,0 0,0 0,-1 0,1 0,-1-1,-1 1,1 0,-2 1,-6-41,13 13,1 0,1 0,0 0,2 1,1 0,0 0,1 1,2 0,8-24,4-11,1 1,3 1,2 2,3 0,1 3,2 0,3 3,1 1,2 1,2 3,46-33,-87 70,0-1,0 1,1-1,-1 1,1 0,-1 0,1 0,0 1,0-1,0 0,0 1,0 0,0 0,0 0,0 0,0 0,0 1,1-1,-1 1,0 0,0 0,1 0,-1 0,0 1,0-1,1 1,-1 0,0 0,0 0,0 0,0 1,0-1,0 1,0-1,-1 1,1 0,-1 0,1 1,-1-1,2 3,0 8,0 0,0 1,-2 0,0-1,0 1,-1 0,-1 0,-1 0,0 0,0 0,-1 0,-1 0,-1-1,0 1,0-1,-1 0,-1 0,-3 4,0 6,-1-1,0-1,-2 0,0-1,-2 0,0 0,-1-2,-1 0,-1-1,0 0,-1-1,-15 8,31-21,-1-2,1 1,-1 0,0 0,0-1,0 1,0-1,0 0,0 0,-1 0,1-1,0 1,0-1,-1 0,1 1,0-1,-1-1,1 1,0 0,0-1,-1 0,1 0,0 0,0 0,0 0,0-1,0 1,0-1,1 0,-1 0,0 0,1 0,-1 0,1 0,0-1,0 1,0-1,0 0,0 0,1 1,-1-1,1 0,0 0,-1-1,1 1,1 0,-1 0,0 0,1-1,0 1,0-2,24-71,-12 56</inkml:trace>
  <inkml:trace contextRef="#ctx0" brushRef="#br0" timeOffset="1933.555">2631 960,'50'-25,"-1"-2,-1-2,-2-2,-1-2,-2-1,33-35,-66 60,-1-1,0 0,-1 0,0 0,0-1,-1 0,-1-1,0 0,0 0,-1 0,-1 0,0-1,0 0,-2 0,1 0,-2 0,0 0,0 0,-1-1,0 11,-1 0,1 0,-1 0,1 0,-1 0,0 0,0 0,0 0,0 1,-1-1,1 0,-1 1,0-1,0 1,0-1,0 1,0 0,0 0,0 0,-1 0,1 0,-1 1,1-1,-1 1,0 0,0-1,0 1,1 1,-1-1,0 0,0 1,0-1,0 1,0 0,0 0,-1 0,1 0,0 1,-1-1,-6 2,-1 0,1 1,0 0,0 1,0-1,0 2,1 0,-1 0,1 0,-6 6,11-9,0 0,0 0,1 1,-1-1,1 1,-1 0,1 0,0 0,0 0,0 0,0 1,1-1,-1 1,1 0,0 0,0 0,0 0,1 0,0 0,-1 0,1 0,1 1,-1-1,1 0,-1 1,1-1,1 1,-1-1,0 0,1 1,0-1,0 0,1 0,-1 1,1-1,0 0,0 0,0-1,0 1,1 0,-1-1,1 1,1 0,8 2,-1 0,1-1,0-1,1 0,-1 0,1-1,0-1,-1 0,1-1,8 0,60 10,-75-11,-1 1,0 0,0 0,0 0,0 0,0 1,0 0,0 0,-1 0,1 1,0-1,-1 1,0 0,0 0,0 1,0-1,0 1,-1 0,0 0,1 0,-2 1,1-1,0 1,-1-1,0 1,0 0,0 0,-1 0,1 0,-1 0,0 0,-1 0,1 1,-1-1,-13 88,15-86</inkml:trace>
  <inkml:trace contextRef="#ctx0" brushRef="#br0" timeOffset="2200.48">3535 621,'-10'17,"0"1,1 0,2 1,-1-1,2 2,1-1,0 1,2-1,0 1,1 0,1 0,1 1,1 6,-1-25,0 1,1 0,-1 0,1 0,-1-1,1 1,0 0,0-1,0 1,1-1,-1 1,1-1,-1 1,1-1,0 0,0 0,0 0,0 0,0 0,0-1,1 1,-1 0,0-1,1 0,-1 0,1 1,0-2,-1 1,1 0,0 0,0-1,-1 1,1-1,0 0,0 0,0 0,0 0,-1-1,1 1,0-1,0 0,2 0,8-4,-1 0,0-1,1-1,-2 0,1 0,-1-1,0 0,-1-1,0 0,0-1,-1 0,0-1,-1 0,0 0,-1 0,0-1,-1 0,-1-1,1 0,-2 1,0-1,0-1,-1-1,-1 2,-1-1,0 1,-1 0,0-1,-1 1,-1-1,0 1,-1 0,-1-4,3 13,-1 0,1 0,-1-1,0 1,0 1,-1-1,1 0,-1 0,0 1,0 0,0 0,0-1,-1 2,1-1,-1 0,0 1,1-1,-1 1,0 0,-1 1,1-1,0 1,0-1,-1 1,1 1,0-1,-1 1,1-1,-3 1,-74 21,62-9</inkml:trace>
  <inkml:trace contextRef="#ctx0" brushRef="#br0" timeOffset="2596.765">4099 508,'-17'9,"1"2,0 0,1 0,0 2,0 0,2 0,0 1,0 1,1 0,1 1,1 0,-9 17,18-27,0 1,0-1,1 1,-1-1,2 0,-1 1,1-1,-1 1,2-1,-1 0,1 1,0-1,0 0,1 0,-1-1,1 1,1 0,-1-1,1 0,0 0,0 0,1 0,-1 0,1-1,0 0,0 0,1 0,-1-1,1 0,-1 0,1 0,0-1,0 0,1 0,-1 0,0-1,1 0,-1 0,0-1,1 1,-1-2,1 1,-1-1,1 1,-1-2,3 0,95-32,-86 25</inkml:trace>
  <inkml:trace contextRef="#ctx0" brushRef="#br0" timeOffset="2986.163">4296 875,'38'-8,"-1"-1,0-1,-1-2,0-2,-1-1,0-2,-2-1,0-2,-1-1,11-11,-38 27,0 0,0 0,-1 0,0-1,0 0,0 0,-1 0,0 0,0 0,0 0,-1-1,0 0,0 1,-1-1,0 0,0 0,-1 0,1 1,-2-1,1-1,-4 4,0 1,0-1,0 1,0 0,0 0,-1 0,0 1,1 0,-1-1,0 2,0-1,0 0,0 1,-1 0,1 0,0 1,0 0,-1 0,1 0,0 0,-1 1,1 0,0 0,0 0,0 0,-1 2,-15 3,0 2,0 0,1 2,1 0,-1 1,2 1,0 0,0 2,1 0,1 1,0 1,1 0,1 1,0 1,-6 12,16-27,0 1,0-1,0 1,1 0,-1 0,1 0,0 1,0-1,1 1,-1 0,1 0,0 0,1 0,-1 0,1 0,0 0,0 0,0 1,1-1,0 0,0 0,0 1,1-1,0 0,0 0,0 1,0-1,1 0,0 0,0-1,1 1,-1 0,1-1,1 2,8 1,0 0,1-2,0 1,0-2,1 1,0-2,-1 0,1-1,0 0,0-1,0 0,0-1,0-1,0 0,1-2,101-16,-87 13</inkml:trace>
  <inkml:trace contextRef="#ctx0" brushRef="#br0" timeOffset="3385.552">4946 818,'73'-38,"-2"-4,61-46,-126 85,1-1,-1 0,0 0,0 0,-1 0,1-1,-1 0,0-1,0 1,-1-1,0 0,0 0,0 0,-1 0,1-1,-2 1,1-1,-1 0,0 0,0 0,-1 0,0 0,0-4,-4 8,0 0,-1 0,1 0,-1 0,0 0,0 1,0 0,0 0,0 0,-1 0,1 1,0 0,-1 0,1 0,-1 0,0 1,1-1,-1 1,0 0,1 1,-1-1,1 1,-1 0,1 0,-1 0,1 1,0-1,-1 1,1 0,-1 1,-17 8,1 0,1 1,0 1,0 1,1 1,1 1,1 0,0 1,1 1,1 0,0 2,0 2,11-17,0 0,0 0,1 0,0 1,-1-1,2 1,-1 0,1 0,0 0,0 0,1 1,-1-1,1 0,1 1,-1-1,1 0,1 1,-1-1,1 0,0 1,0-1,1 0,-1 0,2 1,-1-2,1 1,-1 0,2 0,-1-1,0 0,1 1,0-1,1-1,-1 1,1-1,0 0,2 2,9 0,1-1,0 0,0-1,0-1,1-1,-1 0,1-2,0 0,-1 0,4-2,8 1,-1 0,-1 0,0-2,0-1,0-1,0-1,-1-2,0 0,0-2,-1-1,21-12,-26 8</inkml:trace>
  <inkml:trace contextRef="#ctx0" brushRef="#br0" timeOffset="3849.454">5680 621,'-44'20,"2"3,0 1,2 2,0 2,-6 9,1 27,45-62,-1-1,1 1,-1 0,1 0,0 0,0 0,0-1,0 1,0 0,0 0,0 0,0 0,1 0,-1-1,1 1,0 0,-1 0,1-1,0 1,0 0,0-1,0 1,0-1,0 1,1-1,-1 1,0-1,1 0,-1 0,1 0,-1 0,1 0,0 0,-1 0,1 0,0-1,0 1,-1-1,2 1,15 2,0 0,0 0,0-2,0-1,1 0,-1-1,0-1,0 0,0-2,0 0,-1-1,3-1,4-4,1-1,-2-1,1-1,-2-1,0-1,0-1,-2 0,0-2,-1-1,-1 0,0-1,11-18,-6 12,-1-2,-1 0,-2-1,-1-1,-1 0,-1-2,-2 0,-1 0,-2-1,-1-1,-2 0,-1 0,-1-1,-1-14,-5 42,0-1,0 1,-1 0,0-1,0 1,0 0,-1 0,0 0,-1 0,0 0,0 1,0-1,-1 1,0-1,0 1,0 1,-1-1,0 0,0 1,0 0,-1 0,0 1,0 0,0 0,0 0,-1 1,1-1,-1 2,0-1,0 1,0 0,0 0,-1 1,1 0,-2 0,-2 3,0 1,0 0,1 1,0 0,-1 0,1 1,1 1,-1-1,1 2,0-1,0 1,1 1,0-1,0 1,1 1,0-1,1 1,-2 4,-4 5,2 0,0 1,1 0,1 0,0 1,2 0,0 1,2-1,-1 6,3-6,2 0,0 0,1-1,1 1,0 0,2-1,0 0,1 0,1 0,1 0,1-1,0 0,2-1,0 0,0 0,2-1,0 0,1-1,0-1,1 0,1-1,0 0,2 0,4 3,1 0,0-2,1 0,1-1,0-2,1 0,0-2,0 0,1-2,0-1,0-1,1-1,0-2,-1 0,1-2,0-1,0-1,-1-1,7-3,59-40,-78 35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29,'34'-5,"25"-1,7 0,-2 1,-8 2,-8 1,-12 1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0,'39'10,"26"-2,8-7,-10-4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1,'-5'15,"-16"42,4 2,1 0,4 0,-2 30,15-37,-1-51,0 0,0-1,0 1,0 0,0 0,0-1,0 1,0 0,0 0,0 0,0-1,1 1,-1 0,0 0,0-1,1 1,-1 0,1-1,-1 1,1 0,-1-1,1 1,-1-1,1 1,-1-1,1 1,0-1,-1 1,1-1,0 1,0-1,-1 0,1 0,0 1,0-1,-1 0,1 0,0 0,0 0,-1 0,1 0,0 0,0 0,0 0,-1 0,1 0,0 0,0-1,-1 1,1 0,0-1,0 1,-1 0,1-1,0 1,-1-1,1 1,-1-1,1 1,0-1,11-10,-1-1,0-1,-1 0,0 0,0-1,-2 0,4-8,17-26,-2 9,1 2,1 1,2 1,8-5,13 4,-51 36,1 0,-1-1,0 1,1 0,-1 0,0 0,1 0,-1 0,0 0,1 0,-1 0,0 0,1 1,-1-1,0 0,0 1,0 0,1-1,-1 1,0 0,0-1,0 1,0 0,0 0,0 0,0 0,0 0,0 0,0 0,-1 0,1 0,0 0,-1 0,1 1,-1-1,1 0,-1 1,0-1,0 0,1 0,-1 1,0-1,0 2,4 95,-5-86,0 0,0-1,2 1,-1 0,2 0,0 0,0-1,1 1,1 2,-4-13,1 1,-1-1,1 0,-1 0,1 1,-1-1,1 0,0 0,0 0,0 1,0-1,0 0,0 0,0-1,0 1,0 0,0 0,0 0,0-1,1 1,-1 0,0-1,1 1,-1-1,0 0,1 0,-1 1,1-1,-1 0,0 0,1 0,-1 0,1 0,-1-1,0 1,1 0,-1-1,0 1,1-1,-1 1,0-1,0 1,1-1,-1 0,0 0,0 0,0 0,0 0,0 0,56-57,-50 50,111-136,-117 143,0 0,0 0,0 0,0 0,0 0,0 0,0 0,0 1,0-1,0 1,0-1,1 1,-1-1,0 1,0-1,1 1,-1 0,0 0,1 0,-1 0,0 0,0 0,1 0,-1 0,0 0,1 0,-1 1,0-1,0 1,1-1,-1 1,0-1,0 1,0 0,0-1,0 1,0 0,0 0,0 0,0 0,0 0,0 0,-1 0,1 0,0 0,-1 1,1-1,-1 0,1 0,-1 0,1 1,-1 0,10 72,-10-52,-1-17,0 1,1-1,0 1,0-1,1 1,0-1,0 1,0-1,0 1,1-1,0 0,0 0,0 0,1 1,9 7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0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59,'-9'15,"0"-1,2 2,0-1,0 1,2 0,0 0,0 1,2-1,0 1,1 0,1 0,0 0,2 13,-1-28,0-1,0 1,1 0,-1 0,0-1,1 1,-1 0,1-1,0 1,0 0,0-1,-1 1,1-1,0 1,1-1,-1 0,0 1,0-1,1 0,-1 0,0 0,1 0,0 0,-1 0,1 0,-1 0,1-1,0 1,-1-1,1 1,0-1,0 0,-1 1,1-1,0 0,0 0,0 0,-1-1,1 1,0 0,0-1,-1 1,1-1,0 0,67-44,-39 11,-2-2,-2 0,-1-2,-2-1,12-29,-31 59,-4 8,0 0,0 0,0 0,0 0,0-1,0 1,1 0,-1 0,0 0,1 0,-1 0,1 0,-1 0,1 0,-1 0,1 0,0 0,-1 0,1 0,0 0,0 0,0 1,0-1,0 0,0 1,0-1,0 1,0-1,0 1,0-1,0 1,0-1,0 1,0 0,0 0,1 0,-1 0,0 0,0 0,0 0,0 0,1 0,-1 0,0 1,0-1,0 0,0 1,0-1,0 1,0-1,0 1,0 0,0-1,7 135,-10-91,0 331,1-348,-1 0,-1 0,-2-1,0 1,-2-1,-9 21,-29 15,44-61,0 0,-1 0,1 0,-1 0,0 0,1 0,-1 0,0-1,0 1,1 0,-1-1,0 0,0 1,0-1,0 0,0 0,1 0,-1 0,0 0,0-1,0 1,0-1,1 1,-1-1,0 1,0-1,1 0,-1 0,0 0,1 0,-1 0,1 0,-1 0,1-1,0 1,0 0,-1-1,1 1,0-2,-3-3,1-1,0-1,0 1,0 0,1-1,0 1,1-1,-1 0,1 0,1 1,0-1,0-8,0-10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1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0,'0'10,"5"3,1-1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1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0,'-5'10,"-1"3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1 531,'33'0,"22"0,5 0,-2 0,-7 0,-7 0,-5 0,-6 0,-8-4,-3-3,-1 1,-4-3,-5-1</inkml:trace>
  <inkml:trace contextRef="#ctx0" brushRef="#br0" timeOffset="255.368">227 334,'-5'38,"3"23,3 5,0-3,5-8,2-9,4-11,0-13</inkml:trace>
  <inkml:trace contextRef="#ctx0" brushRef="#br0" timeOffset="799.644">622 249,'-11'42,"3"1,1 0,3 0,1 0,3 30,-1-68,1 0,-1 0,1 0,0 1,1-1,-1 0,1 0,0 0,1 0,-1 0,1 0,0 0,0 0,0-1,1 1,0-1,0 1,0-1,0 0,1 0,-1 0,1-1,0 1,0-1,0 0,1 0,-1-1,1 1,0-1,-1 0,1 0,0 0,0-1,0 0,0 0,1 0,4 0,4-5,1-1,-1-1,0 0,0-1,-1 0,1-1,-2 0,1-1,-1-1,-1 0,0 0,0-1,-1-1,0 0,-1 0,0-1,-1 0,19-22,-27 34,1 0,-1 0,0 0,0 0,0 0,0 0,1 0,-1 0,1 1,-1-1,0 0,1 0,0 0,-1 0,1 0,-1 1,1-1,0 0,0 1,-1-1,1 0,0 1,0-1,0 1,0-1,0 1,0 0,-1-1,1 1,0 0,0 0,0-1,0 1,0 0,0 0,0 0,0 0,0 0,0 1,0-1,0 0,0 0,0 1,0-1,0 0,0 1,0-1,0 1,0-1,-1 1,1 0,0-1,0 1,-1 0,1-1,0 1,-1 0,1 0,-1 0,1 0,-1-1,1 1,-1 0,0 0,1 0,-1 0,5 33,-6-29,1 1,-1-1,2 1,-1-1,1 1,-1-1,1 1,1-1,-1 1,1-1,0 0,0 0,1 0,-1 0,1 0,0-1,1 1,-1-1,1 0,0 1,0-2,0 1,0 0,1-1,-1 0,1 0,0 0,0-1,3 2,1-5,0 0,0 0,0-1,0 0,-1-1,1 0,-1 0,0-1,0 0,0 0,0-1,-1 0,0 0,0-1,0 0,0 0,-1-1,0 1,2-5,14-14,0 0,-2-2,-1 0,-1-1,-2-1,0-1,-2 0,9-31,-20 53,-1-1,0 0,0 0,-1 0,0 0,-1 0,0 0,0-1,-1 1,-1-7,-4-2</inkml:trace>
  <inkml:trace contextRef="#ctx0" brushRef="#br0" timeOffset="1304.912">1609 391,'39'4,"31"2,9-4,-4-4,-10 0,-12-1,-9 1,-13-5,-6 0,-8-5,-7 0</inkml:trace>
  <inkml:trace contextRef="#ctx0" brushRef="#br0" timeOffset="1551.523">1892 193,'-10'43,"-2"34,-1 8,4-5,2-12,2-13,3-10,1-9,1-5,5-8,2-8</inkml:trace>
  <inkml:trace contextRef="#ctx0" brushRef="#br0" timeOffset="2004.88">2343 80,'-80'487,"74"-416,9-100,2-1,1 1,2 0,0 0,2 1,1 0,8-12,-6 11,2 1,1 1,1 0,2 1,0 1,2 1,0 1,2 1,0 1,2 1,0 0,1 2,1 2,3-1,-21 12,96-39,-102 44,0-1,-1 0,1 0,0 1,-1 0,1-1,0 1,0 0,-1 0,1 1,0-1,-1 0,1 1,0 0,-1 0,1-1,-1 2,1-1,-1 0,1 0,-1 1,0-1,0 1,0 0,0 0,0 0,0 0,0 0,0 0,-1 0,1 0,-1 1,0-1,0 1,0-1,0 1,1 1,-3 5,1 1,-1-1,0 0,-1 1,0-1,-1 0,0 0,0-1,-1 1,0-1,-1 1,1-1,-2 0,1-1,-1 1,0-1,0 0,-3 1,-8 10,-1 0,-1-1,0 0,-1-2,-1 0,0-2,-1 0,0-1,-1-2,0 0,-1-1,-15 2,13-5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21.7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1614,'26'138,"-22"7,-3-143,-1 0,0 1,0-1,1 0,0 1,-1-1,1 0,0 0,0 1,0-1,0 0,0 0,1 0,-1 0,1-1,-1 1,1 0,0 0,0-1,-1 1,1-1,0 0,0 0,1 0,-1 1,0-2,0 1,0 0,1 0,-1-1,0 1,1-1,-1 0,0 0,1 0,-1 0,1 0,0-1,94-22,-65 13,0 2,1 2,0 0,0 3,1 0,-1 3,1 0,16 4,42-2,452-2,-289-26,119-5,-298 30,0 3,0 4,13 5,95 18,10-17,-146-13,96-26,-142 26,1 1,-1-1,1 0,-1 0,1 0,-1 0,0 0,1 0,-1-1,0 1,0-1,0 1,0-1,0 0,0 0,-1 0,1 0,0 0,-1 0,0-1,1 1,-1 0,0-1,0 1,-1-1,1 1,0-1,-1 1,1-1,-1-1,-11-82,5 60,1 0</inkml:trace>
  <inkml:trace contextRef="#ctx0" brushRef="#br0" timeOffset="1081.111">4799 1416,'11'33,"-1"-1,-1 1,-2 1,-1-1,1 28,-19 64,12-124,0 1,-1 0,2 0,-1 0,0-1,0 1,0 0,1 0,-1 0,1-1,0 1,-1 0,1-1,0 1,0 0,0-1,0 1,0-1,0 0,1 1,-1-1,0 0,1 0,-1 0,1 0,-1 0,1 0,0 0,-1 0,1-1,0 1,-1-1,1 1,0-1,1 1,72 1,-60-3,257-31,18-3,-181 18,131-17,-207 29,-21-1</inkml:trace>
  <inkml:trace contextRef="#ctx0" brushRef="#br0" timeOffset="1896.168">5928 1783,'0'-5,"5"-11,1-7,0-6,4-1,-1-2,0 1,1 1,1 0,-3 1,3 0,-1 0,-2 6</inkml:trace>
  <inkml:trace contextRef="#ctx0" brushRef="#br0" timeOffset="4045.245">1920 1896,'-29'518,"28"-503,1-11,-1 0,1 0,-1 0,1 0,1 1,-1-1,0 0,1 0,0 0,0 0,0 0,1-1,-1 1,1 0,0 0,1 2,1-5,0 0,0 0,0-1,-1 1,1-1,0 0,0 0,0 0,0-1,-1 1,1-1,0 0,0 0,-1 0,1-1,-1 1,1-1,1 0,61-16,2 3,-1 2,66-2,-48 5,393-18,-147 10,133 17,-205 3,526-2,-339-28,-399 27,-21-1,1 2,-1 1,0 1,1 1,21 6,-41-6,0 0,1-1,-1 0,1 0,0 0,-1-1,1 0,0 0,0-1,0 0,0-1,0 0,-1 0,1 0,0-1,-1 0,1-1,-1 0,1 0,-1 0,0-1,-1 0,1 0,0-2,-5 2,-1 0,1-1,-1 1,0-1,0 1,-1-1,1 1,-1-1,0 0,0 1,-1-1,1 0,-1 1,0-1,-1 1,-1-5,-1-14,0-14,1 1,3 0,0-1,3 1,1-1,1 1,9-26,8-39,-5-1,2-66,10-266,-19 222,25-9,-29 177,21-57,0 44,-22 38</inkml:trace>
  <inkml:trace contextRef="#ctx0" brushRef="#br0" timeOffset="5617.875">1892 2122,'22'-88,"23"-108,-15 21,-18 67,-5 0,-4-1,-7-23,2-15,3-36,23 70,-8 27,-16 86,0 0,-1-1,1 1,0-1,-1 1,1 0,0-1,-1 1,1 0,-1 0,1-1,-1 1,1 0,-1 0,1-1,-1 1,1 0,-1 0,1 0,-1 0,1 0,-1 0,1 0,-1 0,1 0,-1 0,1 0,-1 0,1 0,-1 1,1-1,-1 0,1 0,-1 0,1 1,-1-1,1 0,0 1,-1-1,1 0,0 1,-1-1,1 0,0 1,-1-1,1 1,0-1,-1 1,1-1,0 1,0-1,0 1,0-1,0 1,-1-1,1 1,0-1,0 1,-2 1,-103 121,-1-15,74-99,39-34,7 14,1 1,1 1,-1 0,2 1,-1 1,1 0,0 1,1 1,-1 1,1 0,0 1,0 1,0 1,0 1,0 0,0 1,0 1,1 1,8-3,153 29,-96-10,-84-21,1 1,0-1,-1 0,1 0,-1 1,0-1,0 0,1 0,-1 0,0 0,-1 0,1 0,0 1,0-1,-1 0,1 0,-1 0,0 1,1-1,-1 0,0 1,0-1,0 0,0 1,0-1,-1 1,1 0,0-1,-1 1,1 0,-1 0,1 0,-1 0,-1-1,3 2,-19-15,0 2,-1 0,-1 1,0 1,-1 0,0 2,0 1,-1 1,0 0,0 2,-1 1,1 0,-16 1,23 0,0 1,0 1,-1 0,1 1,0 0,-1 2,1 0,-13 3,10 1</inkml:trace>
  <inkml:trace contextRef="#ctx0" brushRef="#br0" timeOffset="6117.028">2710 230,'-28'9,"-1"1,2 2,-1 0,2 2,0 1,0 1,-17 14,38-26,1 1,-1-1,0 1,1 0,0 0,0 0,1 0,-1 1,1-1,0 1,1 0,-1 0,1 0,0 0,1 1,0-1,0 0,0 1,0-1,1 1,0-1,1 1,-1-1,1 0,1 1,-1-1,1 0,0 0,0 0,1 0,0 0,0 0,0-1,1 1,0-1,0 0,0 0,0-1,1 1,0-1,0 0,0 0,3 1,-1 0,1-1,0 0,1 0,-1-1,1 0,-1-1,1 0,0 0,0 0,0-1,0-1,0 0,0 0,0-1,0 0,0 0,0-1,-1 0,1 0,0-1,-1-1,0 1,0-1,0-1,0 1,-1-1,1-1,-1 1,0-1,-1-1,0 1,5-7,-1 5,-1 0,0-1,0 0,-1 0,0-1,-1 0,0-1,-1 1,0-1,0-1,-1 1,-1-1,0 0,0 0,-1 0,-1 0,0-1,-1 1,0-1,-1 1,-1 8,0 1,-1-1,1 1,-1 0,0 0,0 0,0 0,0 0,-1 0,1 1,-1-1,1 1,-1 0,0-1,0 1,0 0,0 1,-1-1,1 1,0-1,-1 1,1 0,-1 0,1 0,-1 1,-2-1,-18-2</inkml:trace>
  <inkml:trace contextRef="#ctx0" brushRef="#br0" timeOffset="6367.025">2062 400,'432'-22,"159"-14,-365 38,-173 9,-30-5</inkml:trace>
  <inkml:trace contextRef="#ctx0" brushRef="#br0" timeOffset="7118.101">6069 90,'-56'0,"-1"4,1 2,0 2,-22 8,68-14,-1 2,1-1,0 1,0 1,0 0,1 0,0 1,0 0,0 1,1 0,0 0,-3 4,8-8,0 0,0 1,1-1,-1 1,1 0,0-1,0 1,1 0,-1 0,1 0,0 0,0 1,0-1,0 0,1 0,0 1,0-1,0 0,0 1,0-1,1 0,0 0,0 0,0 1,1-1,-1 0,1 0,0-1,0 1,0 0,1-1,0 1,6 5,1-1,0 0,0-1,1 0,0-1,1 0,-1 0,1-1,0-1,0 0,1-1,-1 0,1-1,0 0,-1-1,1-1,0 0,0 0,-1-1,1-1,0 0,-1-1,1 0,1-2,2 3,0-1,-1-1,1 0,-1-1,0-1,0-1,-1 0,0 0,0-2,0 0,-1 0,-1-1,0-1,0 0,-1 0,0-1,-1-1,0 0,-1 0,-1-1,0 0,2-7,-9 16,0 0,0 1,0-1,-1 0,0 1,0-1,0 0,-1 1,1-1,-1 0,0 1,0-1,-1 1,0-1,1 1,-2 0,1-1,0 1,-1 0,1 1,-1-1,0 0,-1 1,1 0,-1-1,1 1,-1 1,-2-2,-4-3,0 0,-1 1,0 1,-1 0,1 0,-1 1,0 0,0 1,0 1,-3-1,-17 0,4 2</inkml:trace>
  <inkml:trace contextRef="#ctx0" brushRef="#br0" timeOffset="7379.041">5419 259,'49'0,"58"0,21 0,3 0,-12 0,-15-5,-17-1,-13-1,-9 2,-12 2,-9 1,-8 1,-5 0,-3 1,-6 0</inkml:trace>
  <inkml:trace contextRef="#ctx0" brushRef="#br0" timeOffset="8036.709">5843 570,'-232'108,"225"-105,3-2,1 0,-1 0,1 0,-1 0,1 1,-1-1,1 1,0 0,0 0,0 0,0 1,0-1,1 1,-1-1,1 1,0 0,-1 0,1 0,4-1,-1 0,1-1,-1 1,1 0,0-1,0 1,0-1,-1 0,1 0,1 0,-1 0,0 0,0 0,0 0,0 0,1-1,-1 0,0 1,0-1,1 0,-1 0,0 0,1 0,-1 0,1-1,6 2,227 26,-41-29,-193 2,0 0,-1 0,1 0,0 0,0 0,-1 0,1-1,0 1,0-1,-1 1,1-1,0 0,-1 1,1-1,-1 0,1 0,-1 0,1 0,-1-1,0 1,1 0,-1-1,0 1,0 0,0-1,0 1,0-1,0 0,-1 1,1-1,0 0,-1 1,0-1,1 0,-1 0,0 0,0 1,0-1,0 0,0 0,0 0,0 1,-1-1,1 0,-1 0,1 1,-1-1,0 0,1 1,-1-1,0 1,0-1,0 1,-1-1,1 1,0 0,0-1,-1 1,1 0,-1 0,-18-18,0 2,0 0,-2 1,0 1,0 1,-16-6,16 8,3 2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0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58,'289'-1,"-125"-24,-5-6,-147 30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0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59,'43'-9,"29"-4,7 1,-6 2,-10 3,-10 2,-11 3,-6 1,-11 1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19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0,'10'19,"2"17,1 6,-3 1,-4-2,-6-8,-4-10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1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0,'7'11,"1"-1,1 0,0-1,0 0,1-1,0 1,0-2,1 0,0 0,7 3,-14-8,46 25,-38-23,-1 1,0 1,-1 0,1 1,-1 0,-1 0,1 1,-1 0,0 1,1 2,-8-7,0 0,0 0,-1 0,1 0,-1 0,0 0,0 0,-1 1,1-1,-1 0,0 1,0-1,0 0,0 1,-1-1,0 0,0 0,0 1,-1-1,1 0,-1 0,0 0,-1 1,-57 86,59-90,-17 22,-5 8,-1-1,-2-1,0-2,-2-1,-2 0,10-13,0-2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5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0 453,'2'3,"0"0,0 0,0 0,0-1,0 1,1 0,-1-1,1 0,0 1,-1-1,1 0,0 0,0-1,1 1,-1-1,0 1,1-1,-1 0,2 0,15 4,0-2,0 0,0-1,1-1,-1-1,0-1,0 0,1-2,-1 0,11-4,66-7,-95 18,-13 3</inkml:trace>
  <inkml:trace contextRef="#ctx0" brushRef="#br0" timeOffset="403.991">564 0,'23'177,"12"46,-6-28,-35-88,0-89</inkml:trace>
  <inkml:trace contextRef="#ctx0" brushRef="#br0" timeOffset="851.273">931 142,'-222'140,"219"-138,-1 0,1 0,0 0,0 0,0 0,0 1,0 0,0-1,0 1,1 0,0 0,-1 0,1 1,0-1,1 0,-1 1,1 0,-1-1,1 1,0 0,0-1,1 1,-1 0,1 0,0 0,0 0,0-1,0 1,1 0,-1 0,1 0,0-1,0 1,1 0,-1-1,1 1,-1-1,1 1,0-1,1 0,-1 0,1 0,-1 0,1 0,0-1,1 2,162 63,-108-14,-49-38</inkml:trace>
  <inkml:trace contextRef="#ctx0" brushRef="#br0" timeOffset="1421.238">1214 311,'-10'9,"1"1,0 0,1 0,0 1,0 0,1 1,1-1,0 1,0 1,1-1,1 1,-2 11,4-20,0 0,0 0,0 0,1 0,0 1,-1-1,2 0,-1 0,0 1,1-1,0 0,0 1,0-1,0 0,1 1,-1-1,1 0,1 1,-1-1,0 0,1 0,0 0,0 0,0-1,0 1,1 0,0-1,-1 1,1-1,0 0,1 0,-1 0,0-1,1 1,0-1,-1 0,1 0,0 0,0 0,0-1,3 1,0 0,0-1,-1 0,1-1,0 0,-1 0,1-1,0 1,-1-1,1-1,-1 1,1-1,-1 0,0-1,1 1,-1-1,-1-1,1 1,0-1,-1 0,0 0,0 0,0-1,98-119,-84 96,54-64,-73 92,0-1,1 1,-1-1,1 1,-1-1,1 1,-1-1,1 1,0-1,-1 1,1 0,0-1,-1 1,1 0,0 0,-1-1,1 1,0 0,-1 0,1 0,0 0,0 0,-1 0,1 0,0 0,0 0,-1 0,1 1,0-1,-1 0,1 0,0 1,-1-1,1 0,0 1,-1-1,1 1,-1-1,1 1,-1-1,1 1,-1-1,1 1,-1-1,1 1,-1 0,0-1,1 1,-1-1,0 1,0 0,0 0,1-1,-1 1,0 0,0 0,6 44,-6-44,-28 214,-4 158,32-353,-1 1,-1-1,-1 1,-1-1,-1 0,-1-1,0 1,-3 4,-46 37,53-60,1 0,-1 0,1 0,-1 0,1 0,-1-1,1 1,-1 0,0-1,0 1,1-1,-1 1,0-1,0 0,0 0,1 0,-1 0,0 0,0 0,1 0,-1-1,0 1,0-1,1 1,-1-1,0 0,1 1,-1-1,1 0,-1 0,1 0,-1-1,1 1,0 0,-1 0,1-1,0 1,0-1,0 1,0-1,0 1,0-1,1 1,-6-15,2-1,0 1,0-1,2 1,0-1,1 0,1 0,0 0,1 1,1-1,1 0,0 1,1-1,1 1,1 0,0 1,1-1,0 1,1 0,1 1,1 0,0 0,0 1,1 1,1 0,0 0,1 1,0 0,6-2,-2 1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1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30,'15'0,"13"0,8 0,2 0,0 0,-3 0,-1-5,-3-1,-1 0,-1 1,-1 2,0 0,0 2,0 1,-5 5,-6 1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1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59,'34'-5,"30"-6,9-1,-3 1,-9 3,-10 2,-8 3,-8 1,-9 2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0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57 169,'-5'38,"-1"28,0 7,1-5,6-13,4-11,-1-9,1-5,-2-3,0-6</inkml:trace>
  <inkml:trace contextRef="#ctx0" brushRef="#br0" timeOffset="296.405">0 253,'6'-8,"9"-20,2 2,0 0,2 1,1 1,1 0,1 2,1 1,1 0,-21 18,1 0,0 0,0 1,0-1,0 1,0 0,1 0,-1 0,0 1,1 0,0 0,-1 0,1 0,0 0,-1 1,1 0,0 0,-1 1,1-1,0 1,-1 0,1 0,0 0,-1 1,0 0,1 0,-1 0,0 0,0 1,0-1,0 1,-1 0,1 0,-1 0,1 1,-1-1,0 1,-1 0,1 0,-1 0,1 0,-1 0,-1 1,1-1,0 3,0 3,0 1,-1-1,0 1,-1-1,0 1,0-1,-2 1,1-1,-1 1,-1-1,1 0,-2 0,0 0,0 0,0-1,-1 1,-1-1,0 0,0-1,0 1,-1-1,-1-1,1 1,-1-1,0-1,-1 1,0-1,0-1,-8 4,-41 4,33-16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9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0 227,'5'0,"11"0,8 0,4 0,2 0,2 0,-1 0,4-5,1-2,0 1,-3 1,-1-3,4-1,-1 2,0-3,-2 0,-7 2</inkml:trace>
  <inkml:trace contextRef="#ctx0" brushRef="#br0" timeOffset="287.49">311 1,'4'28,"3"25,-1 8,-2-3,0-5,-2-7,-1-7,0-5,-1-4,-1-1,6-7,1-6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19,'17'221,"-13"-198,0-1,-2 1,0 0,-2 0,0 1,-2-1,0-1,-5 16,3-21,-20 41,22-59,1 0,0 1,0-1,0 0,0 1,0-1,0 0,1 0,-1 0,0 0,0 0,1 0,-1 0,0 0,1 0,-1 0,1-1,-1 1,1 0,0 0,0 0,-1-1,1 1,0 0,0 0,0-1,0 1,0 0,1 0,-1-1,2-19,2 0,0 0,1 0,1 1,1 0,1 0,1 1,9-17,0-1,2-5,2 1,2 0,2 2,1 0,3 2,-29 35,-1 1,1-1,0 0,-1 1,1-1,0 1,0 0,0-1,0 1,1 0,-1 0,0-1,1 1,-1 0,0 0,1 0,-1 1,1-1,-1 0,1 1,0-1,-1 0,1 1,0 0,-1-1,1 1,0 0,-1 0,1 0,0 0,0 0,-1 1,1-1,0 0,-1 1,1-1,-1 1,1 0,0-1,-1 1,1 0,-1 0,0 0,1 0,-1 0,0 0,0 1,1-1,-1 0,0 1,0-1,0 2,3 13,-1 1,0-1,-1 1,-1-1,-1 1,-1 0,-2 16,1 14,6 61,-4-107,0 0,0 0,1-1,-1 1,0 0,1 0,-1 0,1 0,-1-1,1 1,-1 0,1-1,-1 1,1 0,0-1,-1 1,1-1,0 1,-1-1,1 1,0-1,0 1,0-1,-1 0,1 1,0-1,0 0,0 0,0 0,0 0,0 0,-1 0,1 0,0 0,0 0,0 0,0 0,0 0,0-1,-1 1,1 0,0-1,0 1,0-1,-1 1,1-1,0 1,-1-1,1 1,0-1,-1 0,1 1,0-1,34-37,42-85,-45 74,-26 37,1 2,0-1,0 1,1 0,0 0,1 1,0 0,0 1,1 0,0 0,2 0,-11 7,0 1,1-1,-1 1,0-1,1 1,-1-1,0 1,1 0,-1-1,1 1,-1 0,0 0,1 0,-1 0,1 1,-1-1,1 0,-1 0,0 1,1-1,-1 1,0-1,1 1,-1 0,0 0,0-1,0 1,0 0,0 0,0 0,0 0,0 0,0 0,0 0,0 1,0-1,-1 0,1 0,-1 1,1-1,-1 0,1 1,-1-1,0 1,1-1,-1 0,0 1,0 0,5 77,-5-71,-26 168,25-172,0-1,0 1,1 0,-1-1,1 1,0-1,0 1,1 0,-1-1,1 1,0 0,-1-1,2 1,-1-1,0 0,1 1,-1-1,2 1,8 8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4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0,'-17'31,"2"0,1 2,2-1,1 1,1 1,2 0,-1 13,9-44,-1-1,1 0,-1 1,1-1,0 0,0 1,0-1,0 0,0 1,1-1,-1 0,1 1,-1-1,1 0,0 1,0-1,0 0,0 0,0 0,1 0,-1 0,1 0,-1-1,1 1,-1 0,1-1,0 1,0-1,0 0,0 1,0-1,0 0,0 0,1 0,-1-1,0 1,0 0,1-1,-1 0,0 1,1-1,-1 0,1 0,-1 0,1-1,9-2,0-1,0 0,-1-1,1 0,-1-1,-1-1,1 1,-1-2,0 1,0-1,-1-1,0 0,-1 0,0-1,0 0,14-14,95-103,-116 126,-1 1,1-1,0 0,0 1,-1-1,1 0,0 1,0-1,0 1,0-1,0 1,0 0,0-1,0 1,0 0,0 0,0-1,0 1,0 0,0 0,0 0,0 0,0 0,0 1,0-1,0 0,0 0,0 1,0-1,0 0,0 1,0-1,-1 1,1 0,0-1,0 1,0 0,-1-1,1 1,0 0,-1 0,1-1,0 1,-1 0,1 0,-1 0,0 0,1 0,-1 0,0 0,1 0,-1 0,0 0,0 0,6 61,-6-59,-3 559,-23-380,26-179,0-1,0 1,0 0,0-1,0 1,-1 0,1 0,-1-1,0 1,1-1,-1 1,-1-1,1 1,0-1,0 1,-1-1,0 0,1 0,-1 0,0 0,0 0,0 0,0 0,0-1,-1 1,1-1,0 0,-1 1,1-1,-1 0,1 0,-1-1,0 1,1 0,-1-1,0 0,1 0,-1 0,0 0,0 0,1 0,-1 0,0-1,1 0,-2 0,-4-6,0 0,1-1,-1 0,1 0,1-1,0 0,0 0,1-1,0 1,0-1,1 0,1-1,-1 1,2-1,-2-8,-4-7,0 1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5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1,'-9'14,"1"5,2-6,7-4,3-10,6-4,-3-1,-9 0,-3 2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5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0,'0'5,"0"6,4 1,3-5,4-5,0-3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19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0,'-14'19,"-5"7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6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3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1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13,'-9'56,"3"-37,1-1,1 1,1 1,0-1,2 1,0-1,1 1,1-1,1 1,2 9,-3-26,-1 0,1 0,0 0,0 0,0 0,1 0,-1-1,1 1,0 0,-1-1,1 0,0 1,0-1,1 0,-1 0,0 0,1 0,-1-1,1 1,-1 0,1-1,0 0,0 0,0 0,0 0,0 0,0 0,0-1,0 0,0 1,0-1,0 0,0-1,0 1,0 0,0-1,0 0,0 1,0-1,0-1,-1 1,1 0,0-1,0 1,6-5,-1 1,0-1,0-1,0 1,-1-1,0-1,0 1,-1-1,0-1,0 1,-1-1,0 0,0 0,-1 0,-1 0,1-1,-2 0,1 0,-1-2,0 5,-1 1,0 0,0 0,-1 0,0 0,0-1,0 1,-1 0,0 0,0 0,-1 0,1 0,-1 0,0 0,-1 0,0 1,0-1,0 1,0 0,-1 0,0 0,0 0,0 1,-1-1,1 1,-1 0,0 1,0-1,-1 1,1 0,-5-2,6 4,1 0,-1 0,0 0,1 1,-1-1,0 1,0 0,0 0,1 0,-1 1,0-1,0 1,1 0,-1 0,0 0,1 0,-1 1,1 0,0-1,0 1,-1 0,1 1,0-1,-2 2,-8 11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56.4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87 17,'-2'4,"-1"2,1-1,0 0,1 0,-1 1,1-1,0 0,0 1,0 0,1-1,0 1,0-1,1 1,0-1,-1 1,2-1,-1 1,2 3,2 26,-3 428,-83-1,77-414,4-47,0-1,1 1,-1 0,1 0,-1-1,1 1,-1 0,1-1,-1 1,1-1,0 1,-1-1,1 1,0-1,-1 1,1-1,0 0,0 1,0-1,-1 0,1 0,0 1,0-1,0 0,-1 0,1 0,0 0,0 0,0 0,0 0,-1 0,1-1,0 1,0 0,0 0,-1-1,1 1,0-1,0 1,-1 0,1-1,0 1,-1-1,1 0,-1 1,1-1,-1 1,1-1,-1 0,1 1,-1-1,1 0,-1 0,127-154,-56 54,-71 100,1-1,0 0,0 0,0 1,0-1,0 1,0-1,0 1,0-1,1 1,-1 0,1 0,-1-1,1 1,-1 0,1 0,0 1,-1-1,1 0,0 0,0 1,0-1,0 1,-1 0,1-1,0 1,0 0,0 0,0 0,0 1,0-1,0 0,-1 1,1-1,0 1,0-1,0 1,-1 0,1 0,0 0,-1 0,1 0,-1 0,1 0,-1 1,0-1,1 0,-1 1,0-1,0 1,0-1,0 1,0 0,0 0,-1-1,1 1,0 0,-1 3,1 0,1 0,-1-1,0 1,1 0,0-1,0 1,1-1,-1 0,1 0,0 0,0 0,0 0,1 0,-1-1,1 0,0 0,0 0,0 0,0 0,0-1,1 0,-1 0,1 0,0 0,-1-1,1 0,0 0,0 0,0 0,0-1,0 0,0 0,0 0,-1-1,1 0,0 0,0 0,0 0,-1-1,1 1,0-1,-1-1,4-1,3-8,0 0,-1-1,0-1,-1 1,-1-1,0-1,-1 0,0 0,-1 0,-1-1,-1 1,0-1,-1 0,0-1,-2 1,0 0,-1-12,0-7,-2-1,-2 1,-1 0,-2 0,-1 0,-2 1,-10-24,10 29,-1 0,-2 1,-1 0,-1 1,-1 0,-1 1,-2 1,0 1,-2 1,0 0,-2 2,0 1,-6-3,23 19,0 1,-1 0,1 0,-1 0,0 1,0 0,0 0,0 1,0 0,0 0,0 0,0 1,0 0,0 1,0 0,0 0,0 0,0 1,0 0,0 0,0 1,1-1,-1 2,1-1,0 1,0 0,0 0,1 0,-1 1,1 0,0 0,0 1,1-1,0 1,0 0,0 1,-18 22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1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85,'1'0,"0"0,1 0,-1 1,0-1,1 1,-1-1,0 1,0-1,0 1,0 0,0-1,0 1,0 0,0 0,0 0,0 0,0 0,0 0,0 0,-1 0,1 0,0 1,-1-1,1 0,-1 0,0 0,1 1,-1-1,0 0,0 1,1-1,-1 0,0 1,0-1,-1 0,1 1,0-1,0 0,-1 0,1 1,0-1,-1 0,0 0,1 0,-1 1,0-1,1 0,-1 0,0 0,-1 1,-88 201,44-101,61-135,147-208,-101 178,-60 64,1-1,-1 1,1-1,-1 1,1 0,-1 0,0 0,1 0,-1 0,0 0,0 0,0 0,0 1,0-1,0 0,0 1,0-1,0 0,0 1,-1-1,1 1,-1-1,1 1,-1 0,0-1,1 1,-1-1,0 1,0 0,0-1,0 1,0 0,-1-1,1 1,-1-1,1 1,-1 0,1-1,-1 1,0-1,0 1,-7 38,5-31,0 0,1 0,0 0,0 1,1-1,0 1,1-1,0 0,0 1,1-1,0 1,1-1,0 0,1 0,0 0,2 5,-3-11,0 0,0-1,0 1,0-1,0 1,0-1,1 0,-1 0,1 0,-1 0,1-1,0 1,0-1,0 1,0-1,0 0,0 0,0 0,0-1,1 1,-1-1,0 0,0 0,0 0,1 0,-1 0,0-1,0 1,0-1,0 0,0 0,0 0,0-1,0 1,2-1,4-3,0 0,0-1,0 0,-1 0,0-1,0 0,-1 0,1-1,-2 0,3-4,0 0,-1-1,0 0,-1 0,-1-1,0 0,0 0,-2 0,0-1,0 1,-2-1,1-9,-6 3,-2 4</inkml:trace>
  <inkml:trace contextRef="#ctx0" brushRef="#br0" timeOffset="318.734">769 283,'22'-11,"-1"-2,-1 0,0-1,-1-1,-1-1,0-1,-1 0,-1-1,-1-1,5-8,-18 25,-1 0,1 0,-1 0,1-1,-1 1,0-1,0 1,0-1,0 1,0-1,-1 1,1-1,-1 0,1 1,-1-1,0 0,0 1,0-1,-1 0,1 1,-1-1,1 1,-1-1,0 0,0 1,0 0,0-1,-1 1,1-1,-1 1,1 0,-1 0,0 0,1 0,-1 0,0 1,-1-1,1 0,0 1,0-1,-1 1,1 0,-1 0,1 0,-1 0,1 0,-1 1,1-1,-1 1,0 0,1-1,-1 1,0 0,0 1,-4-1,-1 1,1 1,-1-1,1 1,-1 0,1 1,0 0,0 0,0 0,1 1,-1 0,1 1,0-1,0 1,0 0,1 1,0-1,0 1,0 0,1 0,-1 1,2-1,-1 1,-1 4,-2 4,1 1,1 0,0 0,1 0,1 1,0-1,1 1,1 0,1 0,1 12,2-14,2-1,0 0,0 0,1 0,1-1,0 0,1 0,0-1,1 0,0 0,1-1,1 0,-1-1,2 0,-1-1,1 0,1-1,0 0,0-1,0-1,1 0,0 0,0-2,13 4,1-3,-3-2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5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59.94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247 3,'0'0,"0"-1,1 1,-1 0,1 0,-1 0,1-1,-1 1,1 0,-1 0,1 0,-1 0,1 0,-1 0,1 0,-1 0,1 0,-1 0,1 0,-1 0,1 0,-1 1,1-1,-1 0,1 0,-1 0,0 1,1-1,-1 0,1 1,-1-1,0 0,1 1,-1-1,0 0,1 1,-1-1,0 1,0-1,1 1,-1-1,0 0,0 1,0-1,0 1,1-1,-1 1,0-1,0 1,0-1,0 1,0-1,0 1,0-1,0 1,-1-1,1 1,0 0,23 153,-13-85,-3 0,-3 1,-4-1,-3 15,1 39,2 271,-21-286,8-131,2 5,0 1,-1 0,0 1,-2 0,0 1,0 0,-1 1,-1 1,-1 0,-11-6,-52-45,78 63,0-1,0 1,1-1,-1 1,0-1,1 0,-1 1,1-1,0 0,-1 0,1 0,0 0,0 0,0 0,1-1,-1 1,0 0,1 0,0-1,-1 1,1 0,0-1,0 1,0 0,1 0,-1-1,0 1,1 0,0 0,-1-1,1 1,0 0,0 0,0 0,0 0,1 0,-1 0,0 0,1 1,-1-1,1 0,0 1,0-1,-1 1,1 0,1-1,5-4,0 1,1 0,0 1,-1 0,1 0,0 1,1 0,-1 0,1 1,8 0,294 2,-115-28,-196 28,1 0,0 0,0 0,0 0,-1 0,1 1,0-1,0 0,-1 1,1-1,0 1,-1 0,1 0,0 0,-1 0,1 0,-1 0,0 0,1 0,-1 0,0 1,0-1,0 0,0 1,0-1,0 1,0 0,0-1,0 1,-1 0,1-1,-1 1,1 0,-1-1,0 1,0 0,0 0,0 0,0-1,0 1,0 0,0 0,-1-1,1 1,-1 0,1 0,-1-1,0 1,0-1,1 1,-1 0,0-1,-1 0,1 1,0-1,0 0,0 1,-1-1,1 0,-1 0,-95 99,64-71,-1-2,-2-1,0-2,-40 19,-65 45,194-121,-31 18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201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67 0,'-2'1,"-1"-1,1 0,0 1,-1 0,1-1,0 1,0 0,0 0,0 0,-1 1,1-1,1 0,-1 1,0-1,0 1,1 0,-1 0,0 0,1-1,0 1,0 0,-1 1,1-1,0 0,1 0,-1 0,0 1,1-1,-1 0,1 1,-1-1,-7 80,8-75,3 422,-9-378,0-34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53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1 175,'45'-30,"2"3,1 2,1 2,0 2,2 3,14-2,-61 18,1 0,-1 0,1 1,0 0,0 0,0 0,-1 1,1-1,0 1,0 0,0 1,0-1,0 1,0 0,-1 0,1 1,0-1,-1 1,1 0,-1 0,0 1,1-1,-1 1,0 0,-1 0,1 0,0 1,-1-1,0 1,0 0,0 0,0 0,-1 0,1 0,-1 1,0-1,0 1,0 3,0 2,-1 1,0-1,0 1,-1-1,0 1,-1-1,0 0,-1 1,0-1,-1 0,0 0,0 0,-1 0,-1-1,1 1,-2-1,1 0,-1-1,0 1,-1-1,0 0,0-1,-8 6,4 0,0 0,-1-1,-1 0,0-1,0 0,-1-1,-1-1,1 0,-1-1,-1-1,0 0,0-1,0-1,0 0,-3-1,-6-2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6.92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1 284,'0'0,"4"0,8 0,5 0,5 5,4 1,2 0,1-1,0-1,0-2,1-1,-1-1,0 0,-1 0,-9 0,-8 0</inkml:trace>
  <inkml:trace contextRef="#ctx0" brushRef="#br0" timeOffset="3780.912">1 510,'4'0,"3"4,4 3,5-1,4-1,5-1,2-2,1-1,1 0,0-1,1-1,-1 1,-1 0,-4 0</inkml:trace>
  <inkml:trace contextRef="#ctx0" brushRef="#br0" timeOffset="4150.938">650 58,'22'129,"-16"196,-6-315,0 0,-1 0,-1 0,1 0,-2 0,1 0,-1 0,-1-1,0 1,-3 4,-3 0</inkml:trace>
  <inkml:trace contextRef="#ctx0" brushRef="#br0" timeOffset="4515.422">565 115,'47'-22,"1"2,1 2,1 3,0 1,1 3,10 1,-58 9,0 0,0 0,1 1,-1-1,0 1,0 0,0 0,1 0,-1 0,0 0,0 1,0-1,1 1,-1 0,0 0,0 0,0 1,0-1,-1 1,1-1,0 1,-1 0,1 0,-1 0,1 1,-1-1,0 0,0 1,0 0,0-1,-1 1,1 0,-1 0,1 0,-1 0,0 0,0 0,-1 0,1 0,-1 0,1 1,-1-1,0 0,0 2,-6 9,0-1,0-1,-1 1,-1-1,0 0,0-1,-2 0,1 0,-1-1,-1-1,0 1,0-2,0 1,-7 2,1 2,-1 0,-1-1,0-1,0-1,-1-1,0 0,-1-1,-4 0,2-4</inkml:trace>
  <inkml:trace contextRef="#ctx0" brushRef="#br0" timeOffset="5450.881">932 538,'1'29,"-13"127,4-145,11-34,7 0,0 0,1 0,1 1,1 1,1 0,1 1,1 0,1 1,0 1,4-1,-21 18,1-1,-1 1,1 0,-1 0,1 0,0-1,-1 1,1 0,0 0,0 0,0 0,0 0,0 1,0-1,0 0,1 0,-1 1,0-1,0 0,0 1,1 0,-1-1,0 1,1 0,-1-1,0 1,1 0,-1 0,0 0,1 0,-1 0,0 0,1 1,-1-1,0 0,1 1,-1-1,0 1,0-1,1 1,-1 0,0-1,0 1,0 0,0 0,0 0,0 0,0 0,0 0,-1 0,1 0,0 0,0 0,-1 1,1-1,1 10,-1-1,0 0,-1 1,0-1,-1 1,0-1,0 0,-1 1,-1-1,0 1,-5 27,8-39,1 1,0 0,-1-1,1 1,-1 0,1 0,0-1,0 1,-1 0,1 0,0 0,-1 0,1 0,0 0,-1 0,1 0,0 0,0 0,-1 0,1 0,0 1,-1-1,1 0,0 0,-1 1,1-1,-1 0,1 1,-1-1,1 1,0-1,-1 1,1-1,-1 1,0-1,1 1,-1-1,1 1,-1 0,0-1,0 1,1 0,-1-1,0 1,0 0,0-1,0 1,1 0,-1-1,0 1,0 0,-1 0,1-1,0 1,0 0,0-1,0 1,-1 0,1-1,0 1,0 0,-1-1,1 1,-1-1,1 1,0-1,-1 1,1 0,-1-1,43-35,-21 12,-17 16,0 1,1 1,0-1,0 0,1 1,0 0,0 1,0-1,0 1,1 0,-1 1,1-1,0 1,0 1,3-1,-6 4,-1 1,1-1,-1 1,0 0,1 1,-1-1,0 1,0-1,-1 1,1 0,0 0,-1 0,0 0,0 0,0 1,0-1,0 1,-1-1,1 1,-1 0,0-1,0 1,-1 0,1 0,-1 0,1 0,-1 0,-1 0,2 7,-1-1,-1 1,0-1,0 1,-1-1,-1 0,1 0,-2 0,1 0,-2 1,-5 8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15.69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243 282,'-1'-4,"0"1,-1-1,1 1,-1 0,0 0,0 0,0 0,0 0,-1 0,1 1,-1-1,0 1,1 0,-1-1,0 1,0 0,-1 1,1-1,0 1,-1-1,1 1,-1 0,1 0,-1 0,1 1,-1-1,1 1,-1 0,0 0,1 0,-1 1,0-1,1 1,-1 0,1 0,-1 0,1 0,0 1,-1-1,1 1,0 0,0 0,0 0,0 0,1 1,-1-1,0 1,0 1,0 0,0 1,0 0,0 0,1 0,0 0,0 1,0-1,1 0,0 1,0-1,0 1,0 0,1-1,0 1,0-1,1 1,0 0,0-1,0 1,0-1,1 1,0-1,0 0,0 0,1 0,0 0,0 0,0-1,0 1,1-1,0 0,0 0,0 0,0 0,1-1,0 1,28 20,68 62,-97-83,-1 1,0 0,-1 0,1 0,0 0,-1 1,0-1,0 1,-1-1,1 1,-1 0,0-1,0 1,0 0,-1 0,0 0,0 0,0 0,0 0,-1-1,0 1,0 0,0 0,-2 2,-2-1,0 0,0 0,-1 0,0-1,0 0,-1-1,1 1,-1-1,0 0,0-1,-1 1,1-2,-1 1,1-1,-1 0,0 0,0-1,1 0,-1-1,0 0,-5 0,-1 1,7 0,1 0,0 0,0 0,-1-1,1 0,0 0,0 0,-1-1,1 0,0 0,0-1,0 0,0 0,0 0,0-1,1 0,-4-2,8 3,0 1,0-1,1 0,-1 0,1 1,-1-1,1 0,0 0,0 0,0 0,0 1,0-1,0 0,0 0,1 0,-1 0,0 1,1-1,0 0,-1 0,1 1,0-1,0 1,0-1,0 1,0-1,1 1,-1-1,0 1,0 0,2-1,13-15</inkml:trace>
  <inkml:trace contextRef="#ctx0" brushRef="#br0" timeOffset="262.532">553 424,'-9'47,"-4"22,1 3,2-11</inkml:trace>
  <inkml:trace contextRef="#ctx0" brushRef="#br0" timeOffset="498.66">497 141</inkml:trace>
  <inkml:trace contextRef="#ctx0" brushRef="#br0" timeOffset="1013.618">695 734,'153'-304,"-153"304,0 1,0-1,0 0,0 1,0-1,0 0,1 1,-1-1,0 0,0 1,0-1,1 0,-1 1,0-1,0 0,0 0,1 1,-1-1,0 0,1 0,-1 0,0 1,1-1,-1 0,0 0,1 0,-1 0,0 0,1 0,-1 0,0 0,1 1,-1-1,0 0,1 0,-1-1,0 1,1 0,-1 0,0 0,1 0,-1 0,0 0,1 0,-1-1,0 1,1 0,-1 0,0 0,1-1,-1 1,0 0,0 0,1-1,-1 1,0 0,0-1,0 1,1 0,-1-1,2 39,-2-35,4 138,-3-139,0 0,0 0,0 0,0 0,0 0,0 0,0 0,1 0,-1 0,1 0,0-1,-1 1,1-1,0 1,0-1,0 0,0 0,0 0,0 0,0 0,0 0,0-1,1 1,-1 0,0-1,0 0,1 0,-1 0,0 0,1 0,-1 0,0 0,1-1,-1 1,0-1,1 0,72-44,-71 41,0-1,-1 1,1-1,-1 0,0 0,0 0,0-1,-1 1,1-1,-1 1,-1-1,1 0,-1 0,0 1,0-5,-3-8</inkml:trace>
  <inkml:trace contextRef="#ctx0" brushRef="#br0" timeOffset="1360.141">1373 84,'-20'48,"-5"21,-4 3,2-1,7-7,7-11,4-9,5-7,3-5,6-3,3-2,-1-1,0 0,2-4,0-1,3-4,5-6,-1-3</inkml:trace>
  <inkml:trace contextRef="#ctx0" brushRef="#br0" timeOffset="2230.937">1429 705,'20'-7,"-1"0,0-2,-1 0,0-1,0-1,-1 0,0-2,-1 0,-1 0,0-2,-1 0,0 0,-1-1,-1-1,-1 0,0-1,-1 0,-1-1,4-11,-13 29,1-1,-1 1,1 0,-1 0,1 0,-1-1,0 1,1 0,-1 0,0-1,0 1,0 0,0-1,0 1,0 0,0 0,0-1,-1 1,1 0,-1 0,1-1,-1 1,1 0,-1 0,1 0,-1 0,0 0,0 0,1 0,-1 0,0 0,0 0,0 0,0 0,0 1,0-1,-1 0,1 1,0-1,0 1,0-1,-1 1,1 0,0-1,0 1,-1 0,1 0,0 0,-1 0,1 0,0 0,0 0,-1 1,1-1,0 0,0 1,-1-1,1 1,0-1,0 1,0 0,0-1,0 1,0 0,0 0,-10 8,0 1,1 0,0 0,1 1,0 1,1 0,1 0,-1 0,2 1,0 0,0 0,1 1,-1 8,4-16,-1-2,1 1,0 0,0-1,1 1,-1 0,1 0,0 0,1 0,-1 0,1 0,0 0,0 0,0 0,1 0,0 0,0-1,0 1,1 0,-1 0,1 0,0-1,0 1,1-1,0 0,-1 0,1 0,1 0,-1 0,0 0,1-1,0 0,0 0,0 0,0 0,0 0,1-1,1 1,3 0,0-1,1 0,-1-1,0 1,1-2,-1 1,0-1,1-1,-1 0,0 0,1-1,-1 0,0 0,0-1,0-1,-1 1,1-1,-1-1,0 1,3-3,4-4,1 0,-1-1,-1 0,0-1,-1-1,0 0,-1-1,-1 0,6-11,-12 18,-2 4,0-1,1 0,-2 0,1 0,0 0,-1 0,0-1,-1 1,1-1,-1 1,0-1,0 1,-1-1,1 0,-1 1,0-2,-1 7,1-1,0 0,0 0,-1 0,1 1,0-1,-1 0,1 0,-1 1,1-1,-1 0,1 1,-1-1,0 1,1-1,-1 1,0-1,1 1,-1-1,0 1,0 0,1-1,-1 1,0 0,0-1,0 1,1 0,-1 0,0 0,0 0,0 0,0 0,1 0,-1 0,0 0,0 0,0 1,1-1,-1 0,0 1,0-1,1 0,-1 1,0-1,0 1,1-1,-1 1,0-1,1 1,-1-1,1 1,-1 0,1-1,-1 1,1 0,-36 34,33-31,-1 0,1 0,0 0,0 0,0 1,0-1,1 1,-1 0,1 0,1 0,-1 0,1 0,0 0,0 0,0 0,1 1,-1-1,1 0,1 0,-1 0,1 1,0-1,0 0,0 0,1 0,0 0,0 0,0 0,0-1,1 1,0-1,0 1,0-1,0 0,1 0,0-1,-1 1,1-1,1 0,-1 0,7 0,0-2,0 0,0 0,0-1,0 0,0-1,0 0,0-1,0 0,0-1,0 0,-1 0,1-1,-1-1,0 0,-1 0,1-1,-1 0,0-1,0 0,-1 0,0-1,0 0,-1 0,0-1,6-9,83-171,-83 151,-12 37,-1 1,0-1,0 0,0 1,0-1,0 0,0 1,0-1,0 1,0-1,0 0,0 1,0-1,-1 1,1-1,0 1,0-1,-1 0,1 1,0-1,-1 1,1-1,0 1,-1 0,1-1,-1 1,1-1,-1 1,1 0,-1-1,1 1,-1 0,1-1,-1 1,1 0,-1 0,1 0,-1-1,0 1,1 0,-1 0,1 0,-1 0,0 0,1 0,-1 0,1 0,-1 1,0-1,1 0,-1 0,1 0,-1 1,1-1,-1 0,0 0,1 1,-1-1,1 1,0-1,-1 0,1 1,-1-1,-8 7,1 1,0-1,0 1,0 1,1-1,0 1,1 1,0-1,0 1,1 0,1 0,-1 1,2-1,-1 1,1 0,1 0,0 0,1 0,0 0,1 1,0-1,0 0,2 8,-2-7,-1-1,2 1,-1-1,2 0,-1 0,2 1,-1-1,2 0,-1-1,1 1,1-1,0 0,0 0,1 0,4 5,3 1,-1-2</inkml:trace>
  <inkml:trace contextRef="#ctx0" brushRef="#br0" timeOffset="2513.967">2529 592,'-19'38,"-11"23,-1 6,5-5,8-7,5-8,7-8,3-15,7-11,3-14,1-5</inkml:trace>
  <inkml:trace contextRef="#ctx0" brushRef="#br0" timeOffset="2800.609">2445 677,'29'0,"18"-5,8-1,-3 0,-4 1,-5 1,-16 2,-12 1</inkml:trace>
  <inkml:trace contextRef="#ctx0" brushRef="#br0" timeOffset="3060.102">2472 875,'29'-5,"15"-2,3 1,0-4,-8 1</inkml:trace>
  <inkml:trace contextRef="#ctx0" brushRef="#br0" timeOffset="3626.124">3094 197,'3'6,"0"-1,-1 1,0-1,0 1,0 0,-1 0,1 0,-1 0,-1 0,1 0,-1 0,0 0,-1 0,0 0,0 0,0 0,0-1,-1 1,0 1,-63 170,-6 0,70-175,0 0,1-1,-1 1,0 0,1 0,-1-1,1 1,-1 0,1 0,0 0,0 0,0 0,0-1,0 1,0 0,0 0,1 0,-1 0,1-1,0 1,-1 0,1 0,0-1,0 1,0-1,0 1,0-1,0 1,0-1,1 1,-1-1,0 0,1 0,-1 0,1 0,0 0,-1 0,1 0,0 0,-1-1,1 1,0-1,0 1,0-1,-1 0,1 1,0-1,0 0,0 0,21 2,0-1,1-1,-1-1,0 0,0-2,0-1,0-1,-1-1,0-1,2-1,15-13,-26 10</inkml:trace>
  <inkml:trace contextRef="#ctx0" brushRef="#br0" timeOffset="3884.267">2868 508,'39'0,"31"-5,9-2,-5 1,-14-4,-13 1,-9 0,-12-1,-10 0</inkml:trace>
  <inkml:trace contextRef="#ctx0" brushRef="#br0" timeOffset="4245.276">3432 0,'72'132,"-37"-70,-3 1,-2 1,8 31,-32-73,0-1,-2 0,0 1,-1 0,-1 0,-2 0,0 0,-1 0,-1 0,-1 0,-1 0,-1-1,-1 0,0 0,-2 0,-1-1,0 0,-1 0,-2-1,-12 17,12-23,-1 0,0-1,0 0,-1-1,-1-1,0 0,0-1,-1-1,0 0,-1-1,1-1,-1-1,0 0,-1-1,-1 0,-5-1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1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0 415,'0'0</inkml:trace>
  <inkml:trace contextRef="#ctx0" brushRef="#br0" timeOffset="500.881">0 415,'1'-16,"0"0,1 0,0 0,1 0,1 0,1 0,0 1,1 0,1 0,0 1,1-1,1 2,8-12,49-94,-66 119,0 1,0-1,1 1,-1-1,0 1,1-1,-1 0,0 1,1-1,-1 1,1-1,-1 0,0 1,1-1,-1 0,1 1,-1-1,1 0,-1 0,1 0,0 1,-1-1,1 0,-1 0,1 0,-1 0,1 0,-1 0,1 0,0 0,-1 0,1 0,-1 0,1-1,-1 1,1 0,-1 0,1-1,-1 1,1 0,-1 0,1-1,-1 1,1-1,-1 1,0 0,1-1,-1 1,1-1,-1 1,0-1,0 1,1-1,-1 1,0-1,0 1,0-1,1 1,3 53,-4-51,0-1,-2 5,1 0,0 1,1-1,-1 0,1 1,0-1,1 0,0 1,0-1,0 0,1 0,0 1,0-1,0-1,1 1,0 0,0-1,0 1,1-1,0 0,0 0,0 0,1-1,-1 1,1-1,0 0,0-1,1 1,-1-1,6 2,0-2,0-1,0-1,0 1,0-2,0 0,0 0,0-1,0 0,0-1,0 0,0-1,0 0,-1-1,0 0,1-1,-2 0,1 0,0-1,-1-1,0 1,-1-1,0-1,0 0,0 0,-1 0,0-1,-1 0,1 0,-2-1,0 0,0 0,2-7,1 1,-5 13,-1-1,0 1,0-1,0 0,0 0,0 0,-1 0,0 0,0 0,0 0,0 0,0 0,-1-1,0 1,0 0,0 0,0-1,-1 1,0 0,0 0,0 0,0 0,-1 0,1 0,-2-3,-8-4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4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1807,'2'1,"0"1,0-1,-1 1,1-1,0 1,-1 0,1 0,-1-1,1 1,-1 0,0 0,0 1,0-1,0 0,0 0,0 0,-1 1,1-1,-1 0,1 1,-1-1,0 0,0 1,0-1,-1 1,2 0,30 236,-32 710,-15-864,11-78</inkml:trace>
  <inkml:trace contextRef="#ctx0" brushRef="#br0" timeOffset="1873.508">702 1892,'0'0,"1"0,-1 0,1 0,-1-1,1 1,-1 0,1-1,-1 1,1 0,-1-1,0 1,1-1,-1 1,0-1,1 1,-1 0,0-1,1 1,-1-1,0 0,0 1,0-1,0 1,0-1,1 1,-1-1,0 1,0-1,0 1,0-1,-1 0,1 1,0-1,0 1,0-1,0 1,0-1,-1 1,1-1,0 1,0-1,-1 1,1-1,0 1,-1 0,1-1,-1 1,1-1,-1 1,1 0,0-1,-1 1,1 0,-1 0,1-1,-1 1,0 0,53-5,-52 5,712 1,-611-12,-99 11,0 0,-1 0,1 0,0 0,-1 0,1 1,0-1,-1 0,1 1,0-1,-1 1,1-1,-1 1,1 0,-1 0,0 0,1 0,-1 0,0 0,1 0,-1 0,0 0,0 1,0-1,0 0,0 1,0-1,-1 1,1-1,0 1,-1-1,1 1,-1-1,1 1,-1 0,0-1,0 1,0 0,0-1,0 1,0 0,-2 74,2-76,-31 198,31 281,26-303,4-35,-40-12,5-105,6-23,-1 1,0-1,0 1,0-1,0 1,0-1,0 1,0-1,0 1,-1-1,1 1,-1-1,1 1,-1-1,0 1,1-1,-1 0,0 1,0-1,0 0,0 0,0 1,0-1,0 0,0 0,-1 0,1-1,0 1,0 0,-1 0,1-1,-1 1,1-1,-1 1,1-1,-1 1,1-1,-1 0,1 0,-1 0,1 0,-1 0,1 0,-1 0,1-1,-1 1,0 0,-221-28,-32 28,-55-57,118 53,174-2</inkml:trace>
  <inkml:trace contextRef="#ctx0" brushRef="#br0" timeOffset="4887.091">1040 904,'0'624,"-25"-481,9-58,20-80,-1-13</inkml:trace>
  <inkml:trace contextRef="#ctx0" brushRef="#br0" timeOffset="5582.611">1040 848,'-22'22,"-8"10,-1-2,-2-2,0-1,-21 12,8-1,91-26,187-15,-62-23,-66 1,-104 24,1 0,-1 1,0-1,0 0,0 0,0 1,0-1,0 0,0 0,0 0,0 1,0-1,0 0,-1 0,1 1,0-1,0 0,-1 0,1 1,-1-1,1 0,0 1,-1-1,1 1,-1-1,0 1,1-1,-1 0,1 1,-1 0,0-1,1 1,-1-1,0 1,1 0,-1 0,0-1,0 1,0 0,1 0,-1 0,0 0,0 0,1 0,-1 0,0 0,0 0,0 0,1 0,-1 1,-158-50,142 40,-1-1,1-1,1-1,0 0,0-1,2-1,-1-1,4 2</inkml:trace>
  <inkml:trace contextRef="#ctx0" brushRef="#br0" timeOffset="6302.241">1662 86,'0'0,"0"1,0-1,0 1,0-1,0 1,0-1,0 1,0-1,0 1,0-1,0 1,0-1,-1 1,1-1,0 1,0-1,0 1,-1-1,1 1,0-1,-1 0,1 1,0-1,-1 1,1-1,-1 0,1 1,-1-1,1 0,0 0,-1 1,1-1,-1 0,1 0,-1 0,1 0,-1 0,0 1,1-1,-1 0,1 0,-1 0,1 0,-1-1,1 1,-1 0,1 0,-1 0,1 0,-1 0,1-1,-1 1,1 0,-1 0,1-1,0 1,-1 0,1-1,-1 1,1 0,0-1,-1 1,1-1,0 0,-9 166,11-112,26 163,-27-197,-1 0,0 0,-2 0,0 0,-1 0,-1 0,-1-1,-1 1,0-19,4-11</inkml:trace>
  <inkml:trace contextRef="#ctx0" brushRef="#br0" timeOffset="6589.118">1549 114,'28'-9,"20"-9,6-1,-1 3,-5 4,-6 0,-5 1,-4 3,-3 2,-2 3,-5 7,-7 7,-11 1,-6 0</inkml:trace>
  <inkml:trace contextRef="#ctx0" brushRef="#br0" timeOffset="6837.472">1577 452,'38'-9,"27"-9,8 0,-4 2,-14-1,-11 3,-14 3</inkml:trace>
  <inkml:trace contextRef="#ctx0" brushRef="#br0" timeOffset="7333.96">2170 481,'-193'120,"192"-120,0 1,0-1,0 0,0 1,0-1,1 1,-1 0,0-1,0 1,0 0,0-1,1 1,-1 0,0 0,1 0,-1 0,1 0,-1-1,1 1,-1 0,1 0,0 0,-1 0,1 1,0-1,0 0,0 0,0 0,0 0,0 0,0 0,0 0,0 0,0 0,1 0,-1 0,0 0,1 0,-1 0,1 0,-1 0,1 0,-1 0,1 0,0-1,-1 1,1 0,0 0,0-1,-1 1,1 0,0-1,0 1,0-1,1 1,57 19,24 16,-81-34,1 0,-1 1,0-1,-1 1,1-1,0 1,-1 0,0 0,1 0,-1 0,0 0,-1 0,1 0,0 0,-1 0,0 0,1 0,-1 0,-1 0,1 1,0-1,-1 0,1 0,-1 0,0 0,0 0,0 0,-1 0,1-1,-1 1,1 0,-1-1,0 1,0-1,-1 1,-2 4,0-1,0 0,-1-1,0 1,0-1,0 0,0 0,-1-1,0 0,0 0,0-1,-1 0,-5 2,-56-9,51-3</inkml:trace>
  <inkml:trace contextRef="#ctx0" brushRef="#br0" timeOffset="11307.305">786 3162,'18'56,"-12"-13,-1 0,-1 0,-3 0,-4 40,1 3,2 551,-17-675,13 23,0 0,-1 0,-1 0,0 1,-1 0,-1 0,0 0,0 1,-1 1,-1-1,-1 2,1-1,-2 1,1 1,-1 0,-1 1,-5-3,-91-47,58 37,77 12,232-18,-179 15,-62 9,0 0,0 1,1 1,-1 1,1 0,-1 2,1-1,-1 2,1 1,11 3,43 26,-71-32,1 1,-1 0,1 0,-1 0,0 0,1 1,-1-1,0 0,0 1,0-1,0 0,0 1,0-1,0 1,0-1,-1 1,1 0,-1-1,1 1,-1 0,0-1,1 1,-1 0,0 0,0-1,0 1,-1 0,1 0,0-1,-1 1,1 0,-1-1,1 1,-1-1,0 1,1 0,-1-1,0 0,0 1,0-1,0 1,-1-1,-8 10,-2 0,1-1,-1 0,-1 0,0-2,0 1,-1-2,-10 5,-51 32,-83 64,139-97</inkml:trace>
  <inkml:trace contextRef="#ctx0" brushRef="#br0" timeOffset="15408.943">25 4403,'-14'85,"3"28,13-104,30 106,-30-111,-1-1,1 0,0 0,0 0,0-1,0 1,1 0,-1-1,1 0,0 1,-1-1,1 0,0 0,0-1,0 1,0-1,1 1,-1-1,0 0,1 0,-1 0,1-1,-1 1,1-1,-1 0,1 0,-1 0,1 0,-1-1,0 0,1 1,-1-1,8-5,0 1,0-2,-1 1,0-1,0-1,-1 0,0 0,-1-1,1 0,-2 0,1-1,-1 0,-1-1,0 1,0-1,3-11,1 4,34-78,-37 133,9 80,-14-113,0 0,-1 0,1-1,1 1,-1-1,0 0,1 0,0 0,0 0,0 0,0 0,0-1,0 1,1-1,-1 0,1 0,-1 0,1-1,0 1,0-1,0 0,0 0,0 0,0 0,0-1,0 0,0 0,1 0,4-2,0-1,0 1,-1-2,1 1,-1-1,1-1,-1 1,0-2,-1 1,0-1,1 0,-2 0,1-1,-1 0,0 0,0 0,-1-1,0 0,-1 0,1 0,-1-1,-1 1,0-1,0 0,-1 0,0 0,0-1,-1 1,0-4,-5-58,-2 59</inkml:trace>
  <inkml:trace contextRef="#ctx0" brushRef="#br0" timeOffset="20385.033">1520 3191,'0'791,"-27"-633,3-193,14 21,0-1,-1 1,-1 0,0 1,-1 1,0 0,-1 1,0 0,-1 1,0 0,-1 2,-4-2,18 9,0 1,0 0,0-1,0 1,1-1,-1 1,0-1,0 0,0 0,1 0,-1 0,0 0,1 0,-1 0,1-1,-1 1,1-1,0 1,0-1,-1 1,1-1,0 0,0 1,1-1,-1 0,0 0,1 0,-1 0,1 0,-1 0,1 0,0 0,0 0,0 0,0 0,0 1,0-1,1 0,-1 0,1 0,-1 0,1 0,0 0,-1 0,1 1,0-1,0 0,0 1,1-1,-1 0,0 1,1 0,-1-1,1 1,133-43,124 28,-101-10,-157 27,0 0,-1 0,1 0,0 0,-1 0,1 0,-1 0,0 0,1 0,-1 0,0 0,1 1,-1-1,0 0,0 0,0 0,0 0,0 0,0 1,-1-1,1 0,0 0,-1 0,1 0,0 0,-1 0,0 0,1 0,-1 0,1 0,-1 0,0 0,0 0,1 0,-1-1,0 1,0 0,0 0,0-1,0 1,0-1,0 1,0-1,0 1,0-1,-1 0,1 0,0 1,-1 1,-207 156,136-109,-8 15,66-53</inkml:trace>
  <inkml:trace contextRef="#ctx0" brushRef="#br0" timeOffset="20891.038">1463 4545,'-4'-9,"-2"1,4 7,4 8,0 8,1 6,-1 5,0 2,-1 1,0 1,-1 0,0-1,-5 0,-1 0,0 0,1-1,1-9,2-8</inkml:trace>
  <inkml:trace contextRef="#ctx0" brushRef="#br0" timeOffset="21260.673">1323 4545,'16'-18,"1"1,1 1,1 0,1 2,-1 0,2 1,0 1,1 1,6-2,-19 8,0 0,0 1,0 1,0-1,1 2,-1-1,1 1,0 0,0 1,-1 1,1-1,0 1,0 1,0 0,0 0,-1 1,1 0,-1 1,1 0,-1 1,0 0,0 0,0 1,-1 0,5 3,-11-5,0 0,1-1,-2 1,1 0,0 0,-1 0,1 1,-1-1,0 0,0 1,0-1,0 0,-1 1,1-1,-1 1,0-1,0 1,0-1,-1 1,1-1,-1 1,0-1,0 0,0 1,0-1,-1 0,1 0,-1 0,0 0,0 0,0 0,0 0,0 0,-3 1,-95 79,-8-46,67-32,27-9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0,-15 0,-11 0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29,'43'-5,"20"-1,3 0,-5 1,-7 2,-9 0,-12 2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30,'-312'0,"172"31,138-31,0 0,1 0,-1 1,0-1,1 1,-1-1,1 1,-1 0,1 0,-1-1,1 1,-1 0,1 0,0 0,-1 1,1-1,0 0,0 0,0 1,0-1,0 1,0-1,0 1,1-1,-1 1,1 0,-1-1,1 1,-1-1,1 1,0 0,0 0,0-1,0 1,0 0,0-1,0 1,0 0,1-1,-1 1,1 0,-1-1,1 1,0 0,0-1,-1 0,1 1,0-1,0 1,1-1,-1 0,0 0,1 1,15 10,1-1,1-1,0 0,0-1,1-1,0-1,0-1,1-1,20 3,-6 0,-34-8,0-1,0 1,0 0,0 0,0 0,0 0,0 0,1 0,-1 0,0 0,0 0,0 1,0-1,0 0,0 1,0-1,0 1,0-1,0 1,0-1,0 1,0 0,-1-1,1 1,0 0,0 0,-1 0,1 0,0 0,-1-1,1 1,-1 0,1 0,-1 0,0 0,1 1,-1-1,0 0,0 0,1 0,-1 0,0 0,0 0,0 0,-1 0,1 0,0 1,0-1,0 0,-1 0,1 0,-1 0,1 0,-1 0,1 0,-1 0,0-1,1 1,-1 0,0 0,0 0,-10 8,0-1,-1 0,-1 0,1-1,-1-1,0 0,-1-1,-5 1,-26 12,-152 88,191-104,0 1,1-1,0 1,0 1,0-1,0 1,0 0,1 0,-1 0,1 1,0-1,1 1,-1 0,1 0,0 0,0 1,0-1,1 1,0 0,0 0,0-1,1 1,0 0,0 0,1 0,-1 1,2 4,-1-7,0 0,1-1,0 1,0 0,0-1,0 1,0-1,1 1,0-1,0 0,0 1,0-1,0 0,0 0,1-1,0 1,-1 0,1-1,0 0,0 1,0-1,1 0,-1-1,0 1,1 0,-1-1,1 0,-1 0,1 0,1 0,117 7,-108-8,15-3,-1 0,1-2,-1-2,0 0,20-9,-25 8</inkml:trace>
  <inkml:trace contextRef="#ctx0" brushRef="#br0" timeOffset="436.246">962 30,'-49'129,"40"-104,1 1,2 1,0-1,2 1,1 0,1 1,2-1,0 0,1-14,-2 0,0 0,0 0,-1-1,0 1,-1 0,-1-1,0 0,-4 8,8-20,0 1,0-1,0 1,0-1,0 1,0-1,0 1,-1-1,1 1,0-1,0 1,0-1,-1 0,1 1,0-1,-1 1,1-1,0 0,-1 1,1-1,0 1,-1-1,1 0,-1 0,1 1,-1-1,1 0,-1 0,1 0,0 1,-1-1,1 0,-1 0,0 0,1 0,-1 0,1 0,-1 0,1 0,-1 0,1 0,-1 0,1 0,-1-1,1 1,-1 0,1 0,0 0,-1-1,1 1,-1 0,1-1,-1 1,1 0,0-1,-1 1,1 0,0-1,-1 1,1-1,0 1,0-1,-1 1,1 0,0-1,0 1,0-1,0 1,0-1,-5-14</inkml:trace>
  <inkml:trace contextRef="#ctx0" brushRef="#br0" timeOffset="717.481">849 1,'28'5,"20"1,7 0,-2-1,-5-6,-6-3,-5-1,-5 0,-6 7,-14 2,-13 5,-7 2</inkml:trace>
  <inkml:trace contextRef="#ctx0" brushRef="#br0" timeOffset="970.681">821 368,'33'0,"22"-5,5-1,-2 0,-7 1,-12 2</inkml:trace>
  <inkml:trace contextRef="#ctx0" brushRef="#br0" timeOffset="2101.653">1244 481,'-6'17,"0"1,1 0,1 0,1 0,0 1,1-1,1 1,1 0,2 11,-3-29,1 1,0 0,-1-1,1 1,0 0,0 0,0-1,1 1,-1 0,0-1,1 1,-1 0,1-1,-1 1,1 0,0-1,0 1,-1-1,1 1,0-1,1 0,-1 1,0-1,0 0,0 0,1 0,-1 0,1 0,-1 0,1 0,-1 0,1 0,-1-1,1 1,0-1,-1 1,1-1,0 0,-1 0,1 1,0-1,0 0,-1-1,1 1,0 0,-1 0,1-1,0 1,-1-1,1 1,0-1,-1 0,2 0,12-11,0 0,0-1,-2-1,1 0,-2-1,0 0,0-1,4-10,6-6,-21 31,-1 0,0 0,0 0,0 1,1-1,-1 0,0 0,1 0,-1 1,1-1,-1 0,1 1,-1-1,1 0,-1 1,1-1,0 0,-1 1,1-1,0 1,-1-1,1 1,0 0,0-1,0 1,-1 0,1-1,0 1,0 0,0 0,0 0,0 0,-1 0,1 0,0 0,0 0,0 0,0 0,0 0,-1 1,1-1,0 0,0 1,0-1,-1 0,1 1,0-1,0 1,-1-1,1 1,-1 0,1-1,0 1,-1 0,1-1,-1 1,1 0,-1 0,0-1,1 1,-1 0,0 0,1 0,-1-1,0 1,0 0,0 0,0 0,0 0,10 63,-12 198,2-253,-1-1,0 1,0-1,-1 1,0-1,0 0,-1 0,0 0,-1 0,0-1,0 1,-1-1,1 0,-1 0,-1 0,0-1,0 0,0 0,0-1,-1 1,0-1,0-1,-1 1,1-1,-1-1,0 1,0-1,0-1,-2 1,7-2,1 0,-1-1,1 1,-1-1,1 1,-1-1,0 0,1 0,-1 0,1 0,-1-1,0 1,1-1,-1 0,1 1,-1-1,1 0,0 0,-1-1,1 1,0 0,0-1,0 1,0-1,0 0,0 0,0 0,1 0,-1 0,1 0,-1 0,1 0,0-1,0 1,0-1,0 1,0 0,1-1,-1 0,1 1,-1-1,1 1,0-1,0 1,0-1,0 0,1 1,-1-1,1-1,2-12,0 0,1 0,1 0,0 0,2 1,-1 0,2 0,0 0,0 1,2 0,0 1,0 0,1 1,3-2,18-27,-13 19,-3 5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12,'-25'190,"-30"45,40-201,17-64,10-17,2 1,2 0,2 1,2 1,2 1,20-29,-42 70,1 0,0-1,-1 1,1 0,0 0,0 0,0-1,0 1,1 0,-1 0,0 1,1-1,0 0,-1 0,1 1,0-1,0 1,0-1,0 1,0 0,0 0,0 0,0 0,1 0,-1 0,0 1,1-1,-1 1,0-1,1 1,-1 0,1 0,-1 0,0 0,1 1,-1-1,0 1,1-1,-1 1,0 0,1 0,-1 0,0 0,0 0,0 0,0 1,0 0,3 5,0 1,-1 0,0 0,0 0,-1 0,0 1,0-1,-1 1,-1 0,1 0,-1 8,5 18,-2-11,18 45,6-87,16-48,106-132,-150 197,0 0,1 0,-1 0,1 0,-1 0,1 0,-1 0,1 1,0-1,-1 0,1 0,0 0,0 1,-1-1,1 0,0 1,0-1,0 1,0-1,0 1,0-1,0 1,0 0,0-1,0 1,0 0,0 0,0 0,0 0,0 0,0 0,0 0,1 0,-1 0,0 1,0-1,0 0,0 1,0-1,0 0,0 1,-1 0,1-1,0 1,0-1,0 1,0 0,-1 0,1-1,0 1,-1 0,1 0,0 0,-1 0,1 0,-1 0,8 246,-6-242,-1 1,1-1,-1 1,-1 0,1 0,-1-1,0 1,-1 0,1 0,-1-1,0 1,0 0,-1-1,-1 3,-5 7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0,'-9'16,"-4"2,1 1,0 0,2 1,0 1,2 0,0 0,1 0,1 1,1 0,1 0,0 18,3-37,1 0,-1-1,1 1,0 0,0 0,0 0,1-1,-1 1,1 0,-1 0,1-1,0 1,0 0,0-1,0 1,1-1,-1 1,1-1,-1 0,1 0,0 0,0 0,0 0,0 0,0 0,0 0,1-1,-1 1,1-1,-1 0,1 0,-1 0,1 0,0 0,-1 0,1-1,0 1,0-1,-1 0,1 0,1 0,10-6,1-1,-1-1,-1 0,0-1,0 0,0-1,-1-1,-1 1,0-2,0 0,-1 0,-1-1,0 0,4-9,20-23,21-14,-53 58,0 1,-1-1,1 1,0 0,-1-1,1 1,0 0,0 0,-1 0,1-1,0 1,0 0,-1 0,1 0,0 0,0 0,-1 0,1 0,0 1,0-1,-1 0,1 0,0 1,0-1,-1 0,1 1,0-1,-1 0,1 1,-1-1,1 1,0-1,-1 1,1 0,-1-1,1 1,-1-1,0 1,1 0,-1 0,0-1,1 1,-1 0,0-1,0 1,0 0,1 0,-1-1,0 1,0 0,0 0,0 0,4 47,-4-44,24 232,-24 101,1-327,-1 0,0 0,0 0,-1 0,0 0,-1 0,0 0,0 0,-1 0,0-1,-1 1,0-1,-1 0,0 0,0-1,-1 1,0-1,0 0,-1-1,0 1,0-2,-1 1,0-1,0 0,-1 0,1-1,-1 0,0-1,-1 0,1 0,-7 1,10-3,1-1,-1 0,0 0,0 0,0-1,0 0,0 0,1 0,-1-1,0 0,0 0,0 0,1-1,-1 0,1 0,-1 0,1-1,0 1,0-1,0-1,0 1,0-1,1 0,0 0,0 0,0 0,0-1,0 0,1 0,0 0,0 0,1 0,-1-1,0-2,0-12,0 0,1-1,2 1,0 0,1-1,1 1,1 0,1-2,3-8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1,'0'5,"5"1,1-5,0 3,-1 4,-2 7,0 0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1,'-10'9,"-3"9,6 0,3-7,8-5,8-4,1-7,-5 2,-10 1,-4 7,-6 1,0 5,1 1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7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0 197,'6'4,"0"0,-1-1,2 0,-1 0,0 0,1-1,-1 0,1 0,-1-1,1 0,0 0,0 0,0-1,0 0,35 5,23 5,2-2,-1-4,1-2,6-4,-51 2,-10 0</inkml:trace>
  <inkml:trace contextRef="#ctx0" brushRef="#br0" timeOffset="300.022">0 395,'29'5,"28"1,11 0,1-5,-4-4,-5-1,-8 0,-7 1,-7 0,-5 2,-3 0,-3 1,-4 0</inkml:trace>
  <inkml:trace contextRef="#ctx0" brushRef="#br0" timeOffset="833.206">339 0,'16'13,"0"-1,1 0,1-2,-1 0,2-1,-1 0,1-2,0 0,5 0,50 21,-66-27,-1 1,0 0,0 0,0 1,0 0,-1 0,1 1,-1 0,0 0,0 0,0 1,0 0,-1 0,0 0,0 0,0 1,-1 0,1 0,-2 1,1-1,-1 1,0 0,0-1,0 1,-1 1,-1-1,1 0,-1 0,0 6,-3-3,-1-1,-1 0,0 1,0-1,-1-1,0 1,0-1,-1 1,0-2,-1 1,0-1,0 0,0 0,-1-1,0 0,0 0,0-1,-1 0,-6 3,-27 21,-175 109,204-128,6-3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9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0,'-11'173,"-44"135,17-154,17-75,19-75,3-4</inkml:trace>
  <inkml:trace contextRef="#ctx0" brushRef="#br0" timeOffset="481.378">437 85,'-250'172,"247"-171,0 0,0 1,0 0,1-1,-1 1,0 0,1 0,0 1,-1-1,1 0,0 1,0 0,0-1,0 1,1 0,-1 0,1 0,0 0,0 0,0 0,0 0,0 0,1 1,-1-1,1 0,0 0,0 1,0-1,1 0,-1 0,1 1,-1-1,1 0,0 0,0 0,1 0,-1 0,1 0,-1 0,1-1,0 1,0 0,1 0,235 181,-210-153,-19-24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3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258 573,'-23'17,"0"1,2 0,0 2,1 0,1 1,1 2,1-1,1 2,0 2,8-16,1 1,0 0,1 0,0 1,1-1,0 1,0 0,2 1,-1-1,2 1,0-1,0 1,1 0,0 0,2 0,0 4,0-12,1 0,0 0,0 0,0-1,1 1,-1-1,1 1,0-1,1 0,-1 0,1 0,0-1,0 1,0-1,0 0,0 0,1 0,-1-1,1 0,0 1,0-2,0 1,0 0,0-1,0 0,0-1,0 1,1-1,4 1,0-1,0 0,0 0,0-1,-1-1,1 1,0-2,0 1,-1-1,0-1,1 0,-1 0,0-1,2-2,0 0,0-1,-1 0,0-1,0 0,0 0,-2-1,1-1,-1 1,-1-1,1-1,-2 1,0-1,0-1,-1 1,-1-1,0 1,-1-1,0 0,-1-1,0 1,-1-4,0 8,0 0,-1 0,0 0,-1-1,1 1,-2 0,1 0,-1 0,-1 1,0-1,0 0,-1 1,1 0,-2-1,1 2,-1-1,-1 0,1 1,-1 0,-1 0,1 1,-1 0,0 0,0 1,-1-1,-95-37,124 37,-2 6,0-1,0-1,0-1,0 0,0-2,0 0,-1-1,0-1,0 0,-1-2,0 0,8-5,0-1,-1-1,0-1,-2-1,0-1,-1-1,-1-1,0 0,-2-2,-1 0,-1-1,-1-1,-1 0,-1-1,-1 0,-2-1,0-1,0-8,-13-25,-16 97,9 5,2 0,2 1,2 0,2 0,2 40,0-41,9 161,10 0,8-1,16 35,-15-74,-23-144,-1 0,0 1,-2-1,0 1,-1 0,-1-1,-1 1,0 0,-1-1,-2 1,0-1,0 0,-2 0,0 0,-3 3,8-19,0 0,0 0,0 0,0-1,0 1,0-1,-1 1,1-1,-1 1,1-1,-1 0,1 1,-1-1,0 0,0 0,0 0,1-1,-1 1,0 0,0-1,0 1,0-1,0 1,0-1,0 0,0 0,0 0,0 0,-1-1,1 1,0 0,0-1,1 1,-1-1,0 0,0 0,0 0,0 0,0 0,0 0,-2-2,-1-1,1 0,0 0,0 0,0-1,0 1,1-1,-1 0,1 0,1 0,-1 0,1 0,-2-5,-3-24,1 1,2-1,2 0,1 0,1 0,5-28,-4 39,43-268,-36 253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0,-7 4,-13 3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3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0,'-14'14,"0"0,1 2,1-1,1 1,0 1,1 0,0 1,2 0,0 0,1 1,1-1,0 2,2-1,0 1,1-1,1 5,0 12,1 0,2 0,2 1,1-1,7 29,-7-50,0 0,1-1,0 1,1-1,1-1,0 1,1-1,0 0,1-1,0 0,1 0,1-1,0 0,0-1,2 0,35 15,-29-23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4,'0'0,"0"0,1-1,-1 1,1-1,-1 1,1 0,-1 0,1-1,-1 1,1 0,-1 0,1 0,-1-1,1 1,0 0,-1 0,1 0,-1 0,1 0,-1 0,1 0,0 0,-1 0,1 1,-1-1,1 0,-1 0,1 0,-1 1,1-1,-1 0,1 1,-1-1,1 0,-1 1,1-1,-1 0,0 1,1-1,-1 1,0-1,1 1,-1-1,0 1,0-1,1 1,-1-1,0 1,0-1,0 1,0 0,0-1,0 1,0-1,0 1,0-1,0 1,0 0,0 0,6 39,-6-39,-1 28,-1-1,-2 1,0-1,-2 0,-1 0,-1 0,-11 22,-11 44,24-77,5-15,0-1,-1 1,1-1,0 1,1-1,-1 1,0-1,0 1,1 0,-1-1,1 1,-1 0,1 0,0 0,-1-1,1 1,0 0,1 0,-1 0,0-1,0 1,1 0,-1 0,1-1,-1 1,1 0,0-1,0 1,-1 0,1-1,0 1,1-1,-1 0,0 1,0-1,1 0,-1 0,0 0,1 1,0-1,14 2,0-1,0 0,0-2,0 0,0 0,0-2,0 0,0 0,0-2,3-1,-1 3,-4 3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0 424,'5'0,"11"0,8 0,4 0,3 0,0-4,0-3,0 1,-6 2</inkml:trace>
  <inkml:trace contextRef="#ctx0" brushRef="#br0" timeOffset="467.069">537 114,'-80'218,"52"-154,18-44,0 1,2 0,0 0,1 1,1 0,2 0,0 0,1 1,0 10,3-30,0-1,0 0,1 1,-1-1,0 0,1 0,0 0,-1 1,1-1,0 0,0 0,0 0,0 0,0 0,1 0,-1-1,1 1,-1 0,1-1,-1 1,1-1,0 1,0-1,0 0,0 0,0 0,0 0,0 0,0 0,0-1,1 1,-1-1,0 1,0-1,1 0,-1 0,0 0,1 0,92-17,-75 11,23-9,-25 8</inkml:trace>
  <inkml:trace contextRef="#ctx0" brushRef="#br0" timeOffset="785.006">763 538,'-3'13,"1"-8,0 1,0 0,0-1,1 1,0 0,0 0,1 0,-1 0,1 0,1 0,-1 0,1 0,0 0,0-1,1 1,-1 0,2-1,-1 1,0-1,1 1,3 4,0-9,-1 0,1 0,0-1,0 1,0-1,-1-1,1 1,0-1,0 0,-1 0,1 0,0-1,-1 0,1 0,-1-1,0 1,0-1,0 0,0-1,-1 1,1-1,-1 0,0 0,0 0,1-1,-1 2,-1 1,1-1,-1 0,1 0,-1 0,0 0,0-1,0 1,-1-1,1 1,-1-1,0 0,0 0,0 0,0-1,-1 1,0 0,0 0,0-1,0 1,-1-1,0 1,1-1,-2 1,1-1,0 1,-1-1,0 1,0 0,0-1,-1 1,0 0,1 0,-2 0,-2 2,-1 0,0 0,0 1,0-1,0 2,0-1,0 1,0 0,-1 0,1 0,0 1,0 0,0 0,0 1,0-1,0 1,1 1,-1-1,1 1,-1 0,1 0,0 1,0-1,-3 4,-12 8</inkml:trace>
  <inkml:trace contextRef="#ctx0" brushRef="#br0" timeOffset="1197.809">1017 1,'15'8,"0"0,0 1,-1 0,0 1,0 1,-1 1,-1-1,0 2,0 0,-1 0,-1 1,-1 0,0 1,0 0,-2 1,0-1,0 2,-2-1,0 0,-1 1,0 0,-1 1,0 7,0 0,-2 0,0-1,-2 1,-1 0,0 0,-2-1,-1 1,-1-1,-1 0,-2-1,0 0,-3 5,-3-10,0-1,-1 0,0-1,-2-1,0-1,0 0,-2-2,1 0,-22 9,32-15,-16 8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1 226,'19'0,"16"0,7 0,1 0,-2 0,-4 0,-2 0,-3 0,-7-5,-12-1,-9 0</inkml:trace>
  <inkml:trace contextRef="#ctx0" brushRef="#br0" timeOffset="278.844">198 1,'-5'33,"-1"22,0 5,1-3,-3-5,-1-8,2-6,1-4,3-4,1-2,1-1,1-5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1 449,'14'0,"15"0,6 0,3 0,0 0,-3 0,-1 0,-3 0,-5-5,-4-1,-5-5,-5 0</inkml:trace>
  <inkml:trace contextRef="#ctx0" brushRef="#br0" timeOffset="256.044">85 252,'-5'38,"-2"23,1 5,1-3,2-8,0-14</inkml:trace>
  <inkml:trace contextRef="#ctx0" brushRef="#br0" timeOffset="1488.492">536 111,'-11'17,"6"2,0 0,1 0,1 0,1 1,1-1,0 1,2-1,2 18,-2-15,1 0,1 0,1-1,0 1,2-1,1 1,0-2,2 1,0-1,2 1,-9-18,1 0,-1 0,1 0,-1 0,1 0,0-1,0 1,0-1,0 0,0 0,1 0,-1 0,0-1,1 1,0-1,-1 0,1 0,0 0,-1-1,1 1,0-1,0 0,0 0,-1 0,1 0,0-1,0 0,-1 0,1 0,0 0,-1 0,4-2,1-1,0 0,-1 0,1-1,-1 1,0-2,0 1,-1-1,1 0,-1-1,-1 1,1-1,-1 0,4-8,52-96,-59 111,0-1,1 1,-1 0,0 0,1 0,-1 1,0-1,1 0,-1 1,0-1,1 1,-1 0,0 0,0 0,0 0,0 0,0 0,0 1,0-1,0 1,0-1,-1 1,1 0,0 0,-1-1,0 1,1 0,-1 0,0 1,0-1,0 0,0 0,-1 0,1 1,-1-1,1 0,-1 3,5 4,-2-3,0 0,1 0,-1-1,1 0,0 0,0 0,1 0,-1 0,1-1,0 0,0 0,1 0,-1-1,1 1,0-2,0 1,0 0,0-1,0 0,0-1,1 1,-1-1,1 0,-1-1,1 0,-1 0,1 0,-1-1,1 0,-1 0,0 0,1-1,-1 0,0 0,0-1,0 0,0 0,-1 0,1-1,-1 1,0-2,0 1,0 0,-1-1,4-3,0-6,-1 0,0 0,-1-1,-1 0,0 0,-1-1,-1 1,0-1,-1 1,-1-1,0 0,-1-4,27-207,-27 200,0 3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38,'5'24,"1"27,0 10,-1-1,-2-6,-1-7,-1-6,-5-7,-2-3,0-2,1-2,1 0,2 0,-5-5,0-6</inkml:trace>
  <inkml:trace contextRef="#ctx0" brushRef="#br0" timeOffset="403.454">0 38,'1'0,"25"-9,0 2,1 0,-1 2,1 1,0 1,1 1,-1 2,0 1,0 0,0 3,0 0,3 2,-25-4,0 0,0 1,0-1,-1 1,1 0,-1 0,1 1,-1 0,0-1,-1 1,1 0,-1 1,1-1,-1 1,-1-1,1 1,-1 0,0 0,0 0,0 0,0 1,-1-1,0 0,0 1,-1-1,1 1,-1-1,0 1,-1-1,1 0,-1 1,0-1,-1 0,1 1,-1-1,0 0,0 0,-1 0,1 0,-1-1,0 1,-1-1,1 0,-1 0,1 0,-1 0,-2 1,-5 3,0-1,0 0,0-1,-1 0,0-1,0 0,0-1,-1 0,0-1,1 0,-1-1,0-1,0 0,0-1,-1 0,1-1,0 0,1-1,-1-1,-5-1,0-3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5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30,'0'-5,"5"-1,6 0,7 1,4 1,3 2,3 1,1 0,1 1,-1 0,0 1,0-1,0 0,-1 0,-4 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6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54,'43'-5,"14"-6,3-2,-5 2,-6 3,-12 2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9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0,'1'43,"-13"169,-23-24,60-229,-13 3,2 0,1 1,2 1,2 0,1 1,1 2,5-4,-25 35,0 0,0 0,0 0,0 0,1 0,-1 0,1 0,-1 1,1-1,0 1,-1-1,1 1,0-1,0 1,0 0,0 0,0 0,0 0,0 0,0 1,1-1,-1 1,0-1,0 1,1 0,-1 0,0 0,1 0,-1 0,0 0,0 1,1-1,-1 1,0-1,0 1,0 0,0 0,0 0,0 0,0 0,0 1,0-1,0 1,-1-1,1 1,-1-1,1 1,-1 0,1 0,-1 0,1 2,1 8,0-1,-1 1,0 0,-1 1,0-1,-1 0,0 0,-3 12,3 49,0-73,1 1,-1-1,1 1,-1-1,1 1,-1-1,1 1,0-1,-1 1,1-1,0 0,-1 1,1-1,0 0,0 0,-1 1,1-1,0 0,0 0,0 0,-1 0,1 0,0 0,0 0,-1 0,1 0,0-1,0 1,-1 0,1 0,0-1,0 1,-1 0,1-1,0 1,-1-1,1 1,-1-1,1 1,-1-1,1 0,-1 1,1-1,-1 1,1-1,-1 0,0 0,1 1,-1-1,0 0,0 1,1-1,-1 0,0 0,0 0,0 1,0-1,0 0,0 0,0 1,0-1,0 0,-1 0,24-34,1 1,2 2,1 0,2 2,29-24,-58 53,1-1,0 1,0 0,-1-1,1 1,0 0,0 0,0 0,0 0,1 0,-1 0,0 0,0 0,0 0,1 0,-1 1,1-1,-1 1,0-1,1 1,-1-1,1 1,-1 0,1 0,-1 0,1 0,-1 0,1 0,-1 0,1 0,-1 0,1 1,-1-1,1 1,-1-1,1 1,-1-1,0 1,1 0,-1 0,0 0,0 0,0 0,0 0,1 0,-1 0,0 0,2 13,-1-1,0 1,-1-1,0 1,-1 0,0 0,-1-1,-1 1,0-1,-3 10,-28 176,33-181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4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0,'-8'76,"3"0,4 0,3 0,5 25,49 248,-31-227,-5-45,-24-49,-4-20</inkml:trace>
  <inkml:trace contextRef="#ctx0" brushRef="#br0" timeOffset="251.901">1 508,'43'-5,"29"-1,11 0,-3 1,-10 2,-13 1,-11 5,-9 3,-5 0,-4-1,-2-1,0-2,-5 0</inkml:trace>
  <inkml:trace contextRef="#ctx0" brushRef="#br0" timeOffset="601.618">819 565,'-4'6,"1"0,0 1,0-1,0 1,1 0,0 0,1 0,-1 0,1 0,1 0,-1 0,1 0,0 1,1-1,0 0,0 0,0 0,1 0,0 0,1 0,-1-1,1 1,0-1,1 1,0 0,3-5,0-1,0 1,0-1,0 0,1-1,-1 0,0 0,0 0,0-1,0 0,0 0,0-1,0 0,0 0,0-1,-1 0,1 0,-1-1,0 1,0-1,0 0,-1-1,3-1,184-139,-191 144,-1 0,1 0,0 1,0-1,-1 1,1-1,0 1,0-1,0 1,0-1,-1 1,1 0,0-1,0 1,0 0,0 0,0 0,0 0,0 0,0 0,0 0,0 0,0 0,0 0,0 0,0 1,0-1,0 0,0 1,-1-1,1 1,0-1,0 1,0-1,0 1,-1-1,1 1,0 0,-1 0,1-1,-1 1,1 0,0 0,-1 0,0-1,1 1,-1 0,1 0,-1 0,0 0,0 0,0 0,0 0,4 60,-5-53,0-4,1-1,-1 1,0-1,1 1,0-1,0 1,0 0,0-1,1 1,-1-1,1 1,0 0,0-1,0 0,0 1,1-1,-1 0,1 0,0 1,0-1,0-1,0 1,1 0,-1 0,1-1,0 0,0 1,0-1,0 0,0 0,0-1,0 1,0-1,1 1,-1-1,1 0,-1 0,1-1,-1 1,1-1,0 0,1 0,9-2,0-1,-1-1,0 0,0-1,0 0,0-1,-1-1,0 0,0-1,-1 0,0 0,0-1,-1-1,0 0,-1 0,0-1,-1 0,0 0,0-1,3-9,20-66,-36 48,-4 25</inkml:trace>
  <inkml:trace contextRef="#ctx0" brushRef="#br0" timeOffset="901.987">1947 480,'-4'14,"0"0,0 0,1 0,1 0,0 0,1 0,1 0,0 10,0-19,1 1,-1-1,1 0,0 1,0-1,1 0,0 1,0-1,0 0,0 0,1-1,0 1,0 0,0-1,1 0,-1 1,1-2,0 1,0 0,1-1,-1 1,1-1,3 1,0-2,1 0,-1-1,1-1,0 1,-1-2,1 1,-1-1,1 0,0-1,-1 0,0 0,1-1,-1 0,0 0,-1-1,1 0,0 0,-1-1,0 0,0 0,-1-1,1 0,-1 0,-1 0,1-1,-1 3,0 0,0 0,-1-1,0 1,0-1,0 0,0 0,-1 0,0 0,0-1,0 1,-1-1,0 0,0 0,0 0,-1 0,0 0,0 0,0 0,-1 0,0 0,0-1,0 1,-1 0,0 0,0 0,-1 0,0 0,0 0,0 1,-1-1,0 0,0 1,0 0,0 0,-1 0,-3-3,-3 3,1 1,-1 0,-1 0,1 1,0 0,-1 1,0 1,1-1,-1 2,0-1,0 2,1-1,-1 1,0 1,1 0,-3 1,-14 4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10,'-45'225,"44"-223,0 0,0 0,0 0,1 1,-1-1,1 0,0 0,-1 1,1-1,0 0,0 1,1-1,-1 0,0 0,1 1,-1-1,1 0,0 0,0 0,0 1,0-1,0 0,0-1,0 1,1 0,-1 0,1 0,-1-1,1 1,0-1,0 1,-1-1,1 0,0 0,0 1,1-1,-1-1,0 1,0 0,0-1,0 1,1-1,-1 1,0-1,1 0,-1 0,0 0,0 0,1-1,-1 1,0 0,0-1,1 0,-1 1,0-1,0 0,0 0,2-1,131-125,-103 91,61-83,-93 118,0 0,0 0,1 0,-1 0,0 0,1 0,-1 0,1 0,-1 1,1-1,-1 0,1 0,0 0,-1 1,1-1,0 0,0 1,-1-1,1 0,0 1,0-1,0 1,0 0,0-1,0 1,0 0,0-1,0 1,0 0,0 0,0 0,0 0,0 0,0 0,0 0,0 0,0 0,0 1,0-1,0 0,0 1,-1-1,1 0,0 1,0-1,0 1,0 0,0-1,-1 1,1-1,0 1,-1 0,1 0,0 0,-1-1,1 1,-1 0,1 0,7 122,-7-24,23 161,-24-214,-11 119,9-158,1-1,-1 0,-1 0,1 0,-1 0,0 0,0-1,-1 1,0-1,0 0,0 0,0 0,-1-1,0 1,0-1,0 0,0-1,-1 1,1-1,-1 0,0 0,0-1,-4 2,6-3,1 1,-1-1,0 1,0-1,0 0,0-1,0 1,1-1,-1 0,0 1,0-2,0 1,0 0,0-1,0 0,0 0,0 0,0 0,1-1,-1 1,1-1,-1 0,1 0,-1 0,1-1,0 1,0-1,0 0,1 1,-1-1,1-1,-1 1,1 0,0-1,0 1,-1-3,-1-7,0-1,1 0,1 0,0 0,1 0,0 0,1 0,1 0,0 0,1 0,0 0,1 0,2-3,-2 4,2-18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0,'0'10,"0"7,-4 7,2-2,-2-4,-2 0,2-4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0,'5'0,"2"5,-6 2,-2 4,-2 5,0 4,1-5,0-10,1-7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359 171,'-245'479,"131"-304,427-677,-258 419,5 3,60-64,-120 143,1 0,-1 0,0 1,0-1,1 0,-1 1,0-1,1 0,-1 0,1 1,-1-1,1 1,-1-1,1 1,-1-1,1 1,0-1,-1 1,1-1,0 1,-1-1,1 1,0 0,-1 0,1-1,0 1,0 0,0 0,-1 0,1 0,0 0,0 0,-1 0,1 0,0 0,0 0,0 0,-1 0,1 1,0-1,0 0,-1 1,1-1,0 0,-1 1,1-1,-1 1,1-1,0 1,-1-1,1 1,-1 0,1-1,-1 1,1 0,-1-1,0 1,1 0,-1-1,0 1,0 0,1 0,-1-1,0 1,0 0,0 0,0 0,0 57,-2-40,-10 61,3 1,4 0,4 67,45 8,-27-110,-16-44,0-1,0 1,-1 0,1 1,0-1,-1 0,1 0,-1 0,1 0,-1 0,0 0,1 1,-1-1,0 0,0 0,0 0,0 1,0-1,0 0,0 0,0 1,-1-1,1 0,0 0,-1 0,1 0,-1 1,1-1,-1 0,0 0,1 0,-1 0,0 0,0 0,1 0,-1-1,0 1,0 0,0 0,0-1,0 1,0-1,-1 1,1-1,0 1,0-1,0 1,0-1,-1 0,1 0,0 0,0 0,-1 0,1 0,0 0,0 0,0 0,-1 0,1-1,0 1,0 0,0-1,0 1,-1-1,1 0,0 1,0-1,-138-82,110 62,1-1,1-2,1-1,1-1,-17-23,5 6,20 24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0,'0'621,"31"-385,-11-130,-16-83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0,'0'34,"4"15,3-5,-1-10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56 133,'-15'39,"-4"16,6 0,4-9</inkml:trace>
  <inkml:trace contextRef="#ctx0" brushRef="#br0" timeOffset="452.994">254 77,'-6'18,"1"0,1 1,1 0,0 0,1 0,1 0,1 0,1 0,1 0,0 0,5 16,-7-33,1 1,0-1,0 0,0 1,0-1,0 0,0 0,1 0,-1 0,1 0,0 0,-1 0,1-1,0 1,0-1,0 1,0-1,0 0,0 1,1-1,-1 0,0 0,0-1,1 1,-1 0,1-1,-1 0,1 1,-1-1,1 0,-1 0,1 0,-1-1,0 1,1-1,-1 1,1-1,-1 0,0 0,0 0,1 0,0-1,80-69,-73 54,-1 0,0 0,-1-1,-1-1,-1 1,0-1,-1 0,-2 0,1-4,-2 3</inkml:trace>
  <inkml:trace contextRef="#ctx0" brushRef="#br0" timeOffset="921.906">621 246,'30'-46,"3"2,1 1,36-35,-69 76,0 0,-1 0,1 0,0 0,0 0,0 0,0 1,1-1,-1 0,0 1,1-1,-1 1,1 0,-1-1,1 1,0 0,0 0,-1 0,1 0,0 0,0 1,0-1,0 1,0-1,0 1,0-1,0 1,0 0,0 0,0 0,0 0,1 1,-1-1,0 0,0 1,0 0,-1-1,1 1,0 0,0 0,0 0,0 0,-1 0,1 0,0 1,-1-1,1 0,-1 1,0 0,1-1,5 49,-8-47,0 0,1 0,-1 0,1 0,0 0,-1 0,1 0,1 0,-1 0,0 0,1 0,0 0,-1 0,1 0,0 0,0-1,1 1,-1 0,1-1,-1 1,1 0,0-1,0 0,0 0,0 1,0-1,1 0,-1-1,1 1,-1 0,1-1,0 1,-1-1,1 0,0 0,0 0,0 0,0 0,0-1,0 0,0 1,0-1,0 0,2 0,6-3,1-1,-1 0,1-1,-1 0,0 0,-1-1,1-1,-1 0,2-2,-3 2,0 0,0 1,1 0,-1 1,2 0,-1 1,0 0,1 0,0 1,0 0,1 1,-9 2,1 1,-1 0,1 0,-1 0,0 0,1 1,-1-1,0 1,0 0,0-1,0 1,0 1,-1-1,1 0,-1 1,1 0,-1-1,0 1,0 0,0 0,0 0,-1 0,1 0,-1 1,0-1,0 0,0 1,0-1,-1 1,1-1,-1 1,0-1,0 1,0 0,13 39,-3-24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5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959 65,'-1'0,"0"0,0 0,0 0,0 1,-1-1,1 0,0 1,0-1,0 0,0 1,0-1,0 1,0 0,0-1,0 1,0 0,0-1,0 1,0 0,0 0,1 0,-1 0,0 0,1 0,-1 0,1 0,-1 0,1 0,-1 0,1 0,0 1,0-1,-1 0,1 0,0 0,0 1,0-1,0 0,0 0,1 0,-1 0,0 1,0-1,1 0,-1 0,1 0,0 1,-2 0,-5 257,7-179,-3 0,-3 0,-13 54,-36 98,37-180,18-53</inkml:trace>
  <inkml:trace contextRef="#ctx0" brushRef="#br0" timeOffset="244.809">311 235,'43'0,"48"-10,23-3,6-3,-7-5,-9-4,-12 4,-13-1,-9-1,-8 4,-4 0,-3 3,-6 0,-11 2</inkml:trace>
  <inkml:trace contextRef="#ctx0" brushRef="#br0" timeOffset="8113.107">1383 799,'0'-3,"1"2,-1 1,1-1,-1 1,1-1,-1 1,0-1,1 1,-1-1,0 1,1-1,-1 1,0-1,1 0,-1 1,0-1,0 0,0 1,0-1,0 0,0 1,0-1,0 0,0 1,0-1,0 0,0 1,0-1,0 0,-1 1,1-1,0 1,0-1,-1 0,1 1,0-1,-1 1,1-1,-1 1,1-1,-1 1,1-1,-1 1,1-1,-1 1,1 0,-1-1,0 1,1 0,-1 0,0-1,1 1,-1 0,1 0,-1 0,0 0,0 0,1 0,-1 0,0 0,-2 8,-1 0,2 1,-1-1,1 1,0-1,1 1,0 0,1 0,-1-1,2 1,0 3,-1 12,0-21,-3 14,1 0,1 0,0 0,2 0,0 0,1-1,0 1,2 0,0-1,0 1,2-1,0 0,1-1,0 1,1-1,1-1,0 0,1 0,2 0,-9-11,0-1,0 0,0 0,0 0,0-1,0 1,1-1,-1 0,0 0,1 0,-1 0,1 0,0-1,-1 0,1 1,-1-1,1-1,0 1,-1 0,1-1,-1 0,1 0,-1 0,1 0,-1 0,0-1,0 0,1 0,-1 1,0-2,-1 1,1 0,0-1,0 0,76-104,-47 38,-3 0,-4-2,0-11,6-13,-26 148,-7 88,7 0,16 95,37 167,-50-339,-4-47,0 0,-2 0,0 0,-1 0,-1 0,0 1,-2-1,0 0,0 0,-2 0,0 0,-1-1,-1 0,-2 6,-67 64,72-84,0 1,0-1,0 0,0 0,-1 0,1-1,-1 1,0-1,1 0,-1 0,0 0,0 0,0-1,0 1,1-1,-1 0,0 0,0-1,0 1,0-1,0 0,1 0,-1 0,0 0,1-1,-1 1,-2-3,-1-3,1-1,1 0,0 0,0-1,0 0,1 0,0 0,1 0,0 0,0-1,1 1,0-1,1 1,0-1,1-8,-1 11,-1-25,2-1,2 0,1 1,1-1,2 1,1 0,1 1,2 0,1 0,2 1,7-11,-8 12</inkml:trace>
  <inkml:trace contextRef="#ctx0" brushRef="#br0" timeOffset="8671.13">2201 828,'-5'79,"4"1,4 0,2-1,14 62,-14-103,8 45,-6-46,-1 1,-3-1,-1 1,-2 23,-12-15,12-45,0-1,0 1,0 0,-1-1,1 1,0 0,0-1,-1 1,1 0,0-1,0 1,-1-1,1 1,-1-1,1 1,0-1,-1 1,1-1,-1 1,0-1,1 0,-1 1,1-1,-1 0,1 1,-1-1,0 0,1 0,-1 1,0-1,1 0,-1 0,0 0,1 0,-1 0,0 0,1 0,-1 0,0 0,1-1,-1 1,0 0,1 0,-1 0,1-1,-1 1,0 0,1-1,-1 1,1 0,-1-1,1 1,-1-1,1 1,0-1,-1 1,1-1,-1 0,1 1,0-1,-1 1,1-1,0 0,0 1,0-1,-1 0,-2-10,0 0,0 0,1 0,0 0,1 0,0 0,1-1,0 1,1 0,0-1,1 1,0 0,4-11,-1-5,6-49,4 0,2 1,4 1,3 1,16-28,-25 70,2 1,2 1,0 0,2 2,1 0,2 1,4-3,-20 22,0-1,0 1,1 0,0 1,0 0,1 0,-1 1,1 0,0 1,1 0,-1 1,1 0,0 0,-1 1,1 1,1-1,-10 3,0 0,1 0,-1 0,0 0,0 0,0 1,0-1,0 0,0 1,0 0,0-1,0 1,-1 0,1 0,-1 0,1 0,-1 0,0 0,0 1,0-1,0 0,0 0,-1 1,1-1,-1 1,1-1,-1 1,0-1,0 1,0-1,0 1,-7 80,-3-52,0-1,-2 0,-1 0,-1-2,-1 1,-2-2,-9 11,20-29,-4 7,0-1,-1-1,-1 0,0 0,-1-1,0-1,-1 0,0 0,-1-2,0 0,-9 4,21-13,1 0,0 0,0 0,0 0,-1 0,1-1,0 1,-1-1,1 0,0 0,-1 0,1 0,-1 0,1 0,0 0,-1-1,1 1,0-1,-1 0,1 0,0 0,0 0,0 0,0 0,0-1,0 1,0-1,0 1,1-1,-1 1,0-1,1 0,-1 0,1 0,0 0,0 0,0 0,0-1,0 1,0 0,0 0,1-1,-1 1,1 0,0-2,-3-22,2 1</inkml:trace>
  <inkml:trace contextRef="#ctx0" brushRef="#br0" timeOffset="8917.051">2991 912,'5'39,"7"26,0 8,-1-9</inkml:trace>
  <inkml:trace contextRef="#ctx0" brushRef="#br0" timeOffset="9131.94">2964 631,'0'0</inkml:trace>
  <inkml:trace contextRef="#ctx0" brushRef="#br0" timeOffset="9333.137">3641 799,'-14'-1,"-1"1,1 0,-1 1,1 1,-1 0,1 1,0 1,0 0,0 1,1 0,0 1,0 1,0 0,1 0,0 1,0 1,1 0,0 1,-9 9,17-14,1 0,-1 0,1 1,0-1,0 0,0 1,1-1,0 1,0 0,0-1,1 1,-1 0,2-1,-1 1,0 0,1-1,0 1,1 0,-1-1,1 1,0-1,0 0,1 0,0 0,0 0,0 0,0 0,1-1,-1 0,1 1,3 1,2 3,1 0,0-1,1 1,-1-2,2 0,-1 0,1-1,0 0,0-1,1-1,-1 0,1-1,4 1,-4-2,-1-1,0-1,1 1,-1-2,0 0,0-1,1 0,-1 0,-1-2,1 1,0-1,-1-1,0 0,0-1,0 0,-1-1,1 0,-2 0,5-5,0-4</inkml:trace>
  <inkml:trace contextRef="#ctx0" brushRef="#br0" timeOffset="10684.755">4178 743,'-28'27,"-10"9,2 1,2 2,2 1,-23 37,26 3,29-78,0 1,-1-1,1 0,0 0,0 0,1 1,-1-1,0 0,1 0,-1 0,1 0,0 0,0 1,0-1,0-1,0 1,0 0,0 0,1 0,-1-1,1 1,-1 0,1-1,0 1,-1-1,1 0,0 0,0 0,0 0,0 0,0 0,0 0,0 0,0-1,1 1,-1-1,10-1,-1 0,1 0,-1-2,1 1,-1-1,0-1,-1 0,1-1,-1 0,1 0,-1-1,-1 0,1-1,0-1,149-135,-92 80,-66 64,1 0,0 0,-1 0,1 1,-1-1,1 1,-1-1,0 1,1-1,-1 1,0 0,0-1,0 1,0 0,-1 0,1 0,0 0,-1 0,1 0,-1 0,0 0,0 0,0 0,0 0,0 0,0 0,0 0,-1 0,1 0,1 8,-2-3,1 0,1 0,0 0,0 0,0 0,0 0,1 0,1 0,-1 0,1-1,0 1,0-1,1 0,0 0,0 0,1 0,-1-1,1 0,0 0,1 0,-1-1,1 1,0-1,0 0,0-1,0 0,1 0,0 0,-1-1,1 0,0 0,0 0,0-1,0 0,0-1,2 0,16-6,0-1,-1-2,-1 0,1-2,-1 0,-1-1,0-2,-1 0,-1-2,0 0,-1-1,-1-1,0 0,-2-2,7-9,1 3,0-2,-2 0,-2-1,0-1,-2-1,-2-1,0-1,-3 0,0 0,-2-2,-2 1,-1-1,-2 0,0-5,-6 37,1-1,0 1,-1-1,0 1,0-1,0 0,0 1,-1-1,1 1,-1-1,0 1,0-1,0 1,0 0,-1-1,1 1,-1 0,0 0,0 0,0 0,0 0,-1 1,1-1,-1 1,1-1,-1 1,0 0,0 0,0 0,0 0,-1 1,1-1,0 1,-1 0,1 0,-1 0,1 1,-1-1,1 1,-1-1,1 1,-1 0,0 1,1-1,-1 1,1-1,-1 1,1 0,-3 1,-11 9,1 1,0 0,1 1,0 1,1 0,1 1,0 0,1 1,0 0,2 1,0 1,1 0,0 0,-2 10,2-4,1 1,1 0,1 1,1-1,1 1,1 0,2 0,0 0,3 16,-1-33,1 0,-1 0,2 0,-1-1,1 1,0-1,1 0,0 0,0 0,1-1,0 1,0-1,1 0,0 0,0-1,1 0,0 0,0 0,0-1,0 0,1-1,0 1,0-1,0-1,0 0,1 0,1 0,19 4,0-1,1-2,-1-1,1-1,0-2,0 0,0-3,-1 0,1-2,-1-1,0-1,0-1,-1-2,0-1,-1-1,0-1,-1-2,-1-1,0 0,-1-2,-1-1,0-1,-2 0,0-2,-2-1,0 0,-1-1,-2-1,-1-1,0 0,-2-1,-1-2,-4 11,-2 1,0-2,-1 1,-1-1,-1 0,0 0,-2 0,0 0,-1 0,-1 0,-1 0,0 0,-1 0,-2 1,-3-12,6 25,0 1,0 0,0 0,0 0,-1 0,0 1,0-1,0 1,0-1,0 1,-1 0,0 0,1 1,-1-1,0 1,0 0,0 0,-1 0,1 0,0 1,-1-1,1 1,-1 1,1-1,-1 0,0 1,1 0,-1 0,1 1,-1-1,0 1,1 0,-1 0,1 0,0 1,-1 0,1 0,0 0,0 0,0 0,0 1,1 0,-1 0,1 0,-1 0,1 1,-14 16,1 1,1 1,1 1,1 0,1 0,0 1,2 1,2 0,0 0,1 1,1-1,2 2,1-1,1 0,1 1,1-1,2 16,0-31,0 0,0 0,1-1,1 1,0-1,0 1,1-1,0 0,1-1,0 1,1-1,-1 0,2-1,-1 0,1 0,1-1,-1 1,1-2,0 1,1-2,0 1,0-1,0 0,2 0,-1-1,-1 1,1-2,0 1,-1-1,2-1,-1 0,0-1,0 0,0 0,1-1,-1-1,0 0,0-1,8-1,-8 0,0 0,-1 0,1-1,-1 0,0-1,-1 0,1-1,-1 0,0 0,0-1,-1 0,0-1,0 0,-1 0,0 0,0-1,-1 0,0-1,-1 1,0-1,0 0,-1 0,0-1,-1-1,-3 12,-1 1,1-1,-1 1,0-1,1 1,-1-1,0 0,0 1,1-1,-1 0,0 0,0 0,1 0,-1 1,0-1,0 0,0 0,1 0,-1-1,0 1,0 0,0 0,1 0,-1-1,0 1,0 0,1 0,-1-1,0 1,1-1,-1 1,0-1,1 1,-1-1,1 1,-1-1,1 0,-1 1,1-1,-1 0,1 1,0-1,-1 0,1 1,0-1,0 0,-1 0,1 0,0 1,0-1,0 0,0 0,0 1,0-1,0 0,0 0,0 0,1 1,-1-1,0 0,0 0,1 1,-1-1,0 0,1 1,-1-1,-5 8,-1 1,1 0,0 0,0 0,1 0,0 1,1 0,0 0,0 0,1 0,0 0,1 1,0-1,0 10,1-15,0 1,0-1,0 1,1-1,0 1,-1-1,2 1,-1-1,0 0,1 0,0 0,0 1,0-2,1 1,-1 0,1 0,0-1,0 1,0-1,1 0,-1 0,1 0,-1-1,1 1,0-1,0 0,0 0,0 0,1-1,-1 1,4 0,6 0,-1-1,0 0,1-1,-1 0,0-1,1-1,-1 0,0 0,0-2,0 1,-1-2,1 0,-1 0,0-1,-1 0,1-1,-1-1,0 0,-1 0,0-1,0 0,-1-1,-1 0,1-1,-1 1,-1-2,0 1,-1-1,0 0,3-10,37-91,-46 112,0-1,1 1,-1 0,1 0,-1 0,1 0,-1 0,1 0,-1 0,1 0,0 0,0 0,0 0,-1 0,1 0,0 1,0-1,0 0,0 1,0-1,0 0,0 1,1-1,-1 1,0 0,0-1,0 1,0 0,1 0,-1 0,0 0,0 0,1 0,-1 0,0 0,0 0,0 1,0-1,1 0,-1 1,0-1,0 1,0-1,0 1,0 0,0-1,0 1,0 0,0 0,0 0,-1 0,1-1,0 1,0 0,-1 0,1 1,-1-1,1 0,-1 0,1 0,-1 0,0 0,1 1,-1-1,0 0,96 177,-55-118,-14-25,-2 1,-1 1,-2 1,-1 1,-2 1,-2 1,-2 0,-1 1,-3 1,-1 0,-1 6,-7-32,-1-1,0 1,-1 0,-1 0,0 0,-2 0,0 0,0-1,-2 1,0-1,-1 0,0 0,-1-1,-1 0,-1 0,0-1,-1 0,0-1,-1 0,0 0,-7 4,0-3,-1-1,1 0,-2-2,0-1,0 0,-1-1,0-1,0-1,-1-1,0-1,0-1,-6 0,23-4,1 0,0 0,-1 0,1 0,0 0,-1-1,1 0,0 0,0 0,-1 0,1-1,0 0,0 0,1 0,-1 0,0 0,1-1,-1 0,1 0,0 0,0 0,0 0,0 0,1-1,-1 0,1 1,0-1,0 0,0 0,0 0,1 0,0 0,0-1,0 1,0 0,1-1,-1 1,1 0,1-4,6-20,1 0,1 0,2 1,0 0,2 1,11-16,37-67,4 4,35-39,-74 111,1 1,2 2,1 0,1 2,1 2,2 0,1 3,13-7,-11 10</inkml:trace>
  <inkml:trace contextRef="#ctx0" brushRef="#br0" timeOffset="32662.028">1 2493,'4'10,"13"32,2 0,1-2,3 0,14 19,-35-56,0 0,0 0,0 0,0 0,0 0,1 0,-1-1,1 1,0-1,0 0,0 1,0-1,0-1,0 1,1 0,-1-1,0 0,1 1,-1-1,1-1,-1 1,1 0,0-1,-1 0,1 0,0 0,-1 0,1-1,0 1,-1-1,1 0,-1 0,1 0,-1-1,0 1,3-2,97-102,-54 45,-48 59,0 0,-1 0,1-1,0 1,0 0,0 0,0 1,0-1,0 0,1 0,-1 0,0 1,0-1,0 1,1-1,-1 1,0-1,1 1,-1 0,0-1,1 1,-1 0,0 0,1 0,-1 0,1 0,-1 1,0-1,1 0,-1 0,0 1,1-1,-1 1,0 0,0-1,0 1,1 0,-1-1,0 1,1 1,33 53,-17-22,-14-27,0-1,1 0,-1 0,1 0,0-1,0 1,0-1,1-1,-1 1,1-1,0 0,0 0,0 0,0-1,1 0,-1 0,1-1,-1 0,1 0,-1 0,1-1,0 0,-1 0,1-1,0 0,-1 0,1 0,-1-1,1 0,0-1,4-2,1-2,-1 0,-1 0,1-1,-1 0,0-1,-1 0,0-1,0 0,-1 0,-1-1,0 0,0 0,-1 0,0-1,-1 0,0 0,-1-1,-1 1,0-1,-1 0,0 0,0 0,-2-1,2 2</inkml:trace>
  <inkml:trace contextRef="#ctx0" brushRef="#br0" timeOffset="33646.107">1326 2464,'-41'22,"0"2,1 2,2 1,0 2,-16 18,12 11,41-57,1 0,-1 1,1-1,-1 1,1-1,0 1,0-1,0 1,0 0,0-1,0 1,0-1,0 1,1-1,-1 1,0-1,1 1,0-1,-1 0,1 1,0-1,0 0,-1 1,1-1,0 0,0 0,0 0,1 0,-1 0,0 0,0 0,0 0,1 0,-1-1,1 1,-1 0,0-1,1 1,-1-1,1 0,-1 1,1-1,0 0,9 2,-1 0,0-1,1 0,-1-1,1 0,-1-1,1 0,-1 0,0-1,0 0,1-1,-2-1,1 1,0-1,-1-1,1 0,5-4,145-117,-132 101,40-28,-66 54,0 1,1 0,-1 0,0 0,0 0,0 0,-1 0,1 1,0-1,-1 1,1-1,-1 1,0 0,0-1,0 1,0 0,-1 0,1 0,-1-1,0 2,4 8,-3-7,0-1,1 1,-1-1,1 1,0-1,0 1,1-1,0 0,-1 0,1 0,0-1,1 1,-1-1,1 0,-1 1,1-2,0 1,0 0,0-1,1 0,-1 0,1 0,-1 0,1-1,-1 1,1-1,0 0,0-1,-1 1,1-1,0 0,0 0,0-1,0 0,-1 1,1-1,0-1,-1 1,1-1,-1 0,1 0,2-2,8-6,-1-2,0 0,-1-1,0 0,-1 0,-1-2,5-6,21-25,-14 28,-15 38,-10-6,0-7,0-1,0 1,1-1,0 1,0 0,0 0,1-1,0 1,1 0,-1 0,1 0,0-1,1 1,0-1,0 1,0-1,1 0,0 1,0-1,1-1,-1 1,1 0,1-1,-1 0,1 0,-1 0,2-1,-1 1,-1-2,0 0,0 1,1-2,-1 1,1-1,-1 1,1-1,0 0,0-1,0 1,0-1,0 0,0-1,0 1,1-1,-1 0,0 0,0 0,0-1,1 0,-1 0,0 0,0-1,0 1,-1-1,1 0,0-1,-1 1,1-1,-1 0,0 0,0 0,0-1,0 0,1-1,3-6,0-1,-1 0,-1 0,0 0,0-1,-1 0,-1 0,0-1,0-1,37-88,-41 102,1 0,-1 0,1 1,-1-1,1 0,0 0,-1 1,1-1,0 0,0 1,-1-1,1 1,0-1,0 1,0-1,0 1,-1 0,1-1,0 1,0 0,0 0,0-1,0 1,0 0,0 0,0 0,0 0,0 0,0 1,0-1,0 0,0 0,0 1,0-1,-1 0,1 1,0-1,0 1,0-1,0 1,-1 0,1-1,0 1,-1 0,1-1,0 1,-1 0,1 0,-1 0,1-1,-1 1,0 0,1 0,-1 0,29 55,-27-51,24 60,-3 1,-3 1,-2 1,-4 0,-2 1,-4 1,0 62,-11-49,-4 0,-4 0,-13 47,23-128,0 11,0 0,-1 0,-1 0,0 0,0 0,-2-1,1 0,-2 0,1 0,-2 0,0-1,0 0,-1-1,0 1,-1-2,0 1,0-1,-1 0,-3 1,11-9,0 1,0-1,0 0,0-1,0 1,-1 0,1-1,0 1,0-1,-1 1,1-1,0 0,0 0,-1 0,1 0,0-1,0 1,-1-1,1 1,0-1,0 0,0 1,0-1,0 0,0-1,0 1,0 0,0-1,1 1,-1 0,0-1,1 0,-1 0,1 1,0-1,-1 0,1 0,0 0,0 0,0 0,1 0,-1-1,0 1,1 0,-10-104,16 58,1 2,3-1,1 1,3 0,1 1,3 1,1 1,2 0,3 2,0 0,18-18,102-120,-125 156</inkml:trace>
  <inkml:trace contextRef="#ctx0" brushRef="#br0" timeOffset="34056.276">3048 2323,'-13'1,"-1"0,1 1,0 1,-1 0,1 1,1 0,-1 0,1 2,-1 0,1 0,1 1,0 0,0 1,-8 7,19-12,-1 0,1 0,-1 0,1 0,0 0,0 1,0-1,1 0,-1 0,1 0,0 0,0 0,0 0,0 0,0 0,1 0,-1-1,1 1,0-1,-1 1,1-1,1 1,-1-1,0 0,0 0,1 0,-1 0,1 0,0-1,0 1,-1-1,1 0,0 0,2 1,12 11,-9-9,-1 1,-1 0,1 0,-1 0,0 1,0 0,0 1,-1-1,0 1,0 0,-1 0,0 1,0-1,-1 1,0 0,0 0,-1 0,0 0,0 0,-1 0,0 1,0-1,-1 1,0-1,-1 0,0 1,0-1,0 0,-1 0,-1 0,1 0,-1 0,-1 0,0 0,0-1,0 0,-1 1,0-3,1 0,-1 0,0-1,-1 0,1 0,-1 0,1-1,-1 1,0-1,-1-1,1 1,0-1,-1 0,1-1,-1 0,0 0,1 0,-1 0,0-1,0 0,1-1,-1 0,0 0,1 0,-1-1,1 0,-1 0,1 0,0-1,0 0,0 0,0-1,0 0,1 0,-17-13,4 1</inkml:trace>
  <inkml:trace contextRef="#ctx0" brushRef="#br0" timeOffset="35425.138">3698 2267,'9'5,"9"1,0 0</inkml:trace>
  <inkml:trace contextRef="#ctx0" brushRef="#br0" timeOffset="35661.39">3867 2606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1,'-16'155,"5"129,14-227,3 0,3 0,10 34,-13-62,13 86,-19-115,0 1,0-1,0 0,0 1,1-1,-1 1,0-1,0 1,0-1,1 0,-1 1,0-1,1 1,-1-1,0 0,1 1,-1-1,0 0,1 0,-1 1,0-1,1 0,-1 0,1 1,-1-1,1 0,-1 0,1 0,-1 0,0 0,1 0,-1 0,1 0,-1 0,1 0,-1 0,1 0,-1 0,1 0,-1 0,1 0,-1-1,0 1,1 0,-1 0,1 0,-1-1,0 1,1 0,-1-1,1 1,-1 0,0-1,0 1,1 0,-1-1,0 1,0-1,1 1,-1-1,0 1,0 0,0-1,0 1,0-1,1 1,-1-1,0 1,19-40,-16 35,0-4,0 0,1 1,0 0,0 0,1 0,0 0,1 1,-1 0,2 0,-1 0,1 1,0 0,0 0,0 1,1 0,0 0,0 0,0 1,1 1,-1-1,1 2,0-1,0 1,0 0,0 1,0 0,0 0,2 1,-7 1,1 0,-1 0,0 1,1-1,-1 1,0 0,0 1,0-1,0 1,0-1,-1 1,1 0,-1 0,0 1,0-1,0 1,0-1,-1 1,1 0,-1 0,0 0,0 1,-1-1,1 0,-1 1,0-1,0 1,0-1,-1 1,1-1,-1 1,0-1,-1 1,1 2,-1 2,0 1,-1 0,0 0,0-1,-1 1,0-1,-1 1,0-1,0 0,-1-1,0 1,0-1,-1 0,0 0,-7 5,8-7,0-2,0 1,0 0,-1-1,1 0,-1 0,0-1,0 0,0 0,-1 0,1-1,-1 0,0 0,1 0,-1-1,0 0,0-1,0 1,0-1,0 0,1-1,-1 0,0 0,0-1,0 1,1-1,-1-1,1 1,0-1,-1 0,1-1,1 0,-1 0,-33-38,25 20</inkml:trace>
  <inkml:trace contextRef="#ctx0" brushRef="#br0" timeOffset="752.803">451 1016,'69'-49,"-1"-3,-3-3,29-34,-86 81,1-1,-1 0,-1 0,0-1,0 0,-1 0,0-1,-1 1,0-1,-1-1,0 1,-1 0,0-1,-1 0,0 0,-1 0,0 0,-1 0,0 0,-2-9,1 17,0 0,0 1,-1 0,1-1,-1 1,0 0,1-1,-1 1,-1 0,1 1,0-1,-1 0,0 1,1-1,-1 1,0 0,0 0,0 0,-1 0,1 0,0 1,-1 0,1-1,-1 1,1 0,-1 1,1-1,-1 1,0 0,1-1,-1 2,0-1,1 0,-1 1,0-1,1 1,-2 1,-6 0,0 1,0 0,1 1,-1 0,1 1,0 0,1 0,-1 1,1 1,0 0,-7 7,9-7,0 1,1 0,0 0,1 1,0 0,0 0,1 0,0 1,1-1,-3 10,5-16,1 0,-1 0,1 0,-1 0,1 0,0 0,0 0,0 0,0 0,0 0,1 0,0 0,-1-1,1 1,0 0,0 0,1 0,-1-1,1 1,-1-1,1 1,0-1,0 0,0 1,0-1,0 0,0 0,1-1,-1 1,0 0,1-1,0 1,-1-1,1 0,0 0,0 0,0 0,2 0,17 2,1 0,0-2,-1 0,1-2,0 0,0-2,-1 0,22-7,15-1,-57 10,-1 0,1 0,0 0,-1 1,1-1,0 0,0 1,-1-1,1 1,0 0,0-1,0 1,-1 0,1 0,0 0,0 1,0-1,0 0,-1 1,1-1,0 1,0-1,-1 1,1 0,0 0,-1 0,1 0,-1 0,1 0,-1 0,0 0,1 1,-1-1,0 1,0-1,0 1,0-1,0 1,0-1,0 1,-1 0,1-1,-1 1,1 0,-1 0,1 0,-1 1,-42 85,36-82,2 0,-1 1,1 0,0 0,0 0,1 1,0-1,0 1,1 0,0-1,0 1,1 0,0 0,0 1,1-1,0 0,0 0,1 2,18 14,-9-21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54,'1'14,"0"0,0-1,1 1,1-1,0 1,1-1,1 0,0 0,1-1,0 0,6 10,-9-17,0-1,0 0,0 0,0 1,1-2,0 1,0 0,0-1,0 0,0 0,1 0,-1 0,1-1,0 0,0 0,0 0,0 0,0-1,0 0,1 0,-1 0,0-1,0 0,1 0,-1 0,0-1,0 1,1-1,-1 0,0-1,1 0,5-3,-2-1,1-1,-1 1,0-1,0-1,-1 0,0 0,0 0,-1-1,0 0,0-1,-1 0,-1 0,1 0,-2 0,1-1,-2 0,1 0,-2 0,2-7,2-39,-6 32</inkml:trace>
  <inkml:trace contextRef="#ctx0" brushRef="#br0" timeOffset="252.48">508 111,'0'29,"0"9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174 232,'11'-1,"0"0,0-1,-1 0,1 0,-1-1,0-1,0 0,0 0,0-1,-1 0,1-1,-1 0,-1 0,1-1,-1 0,0 0,-1-1,2-2,-7 6,0 1,0-1,-1 0,1 1,-1-1,0 0,0 0,0 0,-1 0,1 0,-1 0,0 0,0 0,0 0,-1 0,1 0,-1 1,0-1,0 0,0 0,-1 0,0 1,1-1,-1 1,0-1,-1 1,1 0,0 0,-1 0,0 0,0 0,0 0,0 1,0-1,0 1,-1 0,1 0,-1 0,0 1,1-1,-1 1,0 0,0 0,0 0,0 1,0-1,0 1,0 0,0 0,0 0,-2 1,-7 2,1 0,0 1,0 1,0 0,0 1,1 0,-1 0,2 1,-1 1,1 0,0 0,1 1,0 0,0 1,1 0,0 0,1 1,-5 8,4-8,1 1,0 0,0 0,1 1,1-1,0 2,0-1,2 0,-1 1,2 0,0-1,1 1,0 0,1 0,0 0,1 0,1 0,1 3,0-11,1-1,0 1,0-1,0 0,1 0,0 0,0-1,0 0,0 0,1 0,-1 0,1-1,0 0,0 0,1-1,-1 0,0 0,1 0,-1-1,1 0,-1 0,1 0,0-1,-1 0,1-1,0 1,-1-1,1-1,-1 1,1-1,-1 0,0 0,4-2,27-13,0 0,-1-3,0-1,-2-1,-1-2,-1-2,-1-1,-1-1,1-4,-7 8</inkml:trace>
  <inkml:trace contextRef="#ctx0" brushRef="#br0" timeOffset="684.021">823 62,'-44'32,"2"2,1 2,2 2,1 1,-10 16,46-53,0-1,0 1,0 0,0-1,1 1,-1 0,1 0,-1 0,1 1,-1-1,1 0,0 0,0 1,0-1,1 1,-1-1,0 1,1-1,0 1,-1-1,1 1,0-1,0 1,1-1,-1 1,0-1,1 1,0-1,-1 1,1-1,0 1,0-1,0 0,1 0,-1 1,1-1,-1 0,1 0,-1 0,1-1,0 1,0 0,0-1,1 1,6 0,0-1,0-1,0 1,0-1,0-1,0 0,1 0,-2-1,1 0,0 0,0-1,-1 0,1-1,-1 0,0 0,0-1,-1 0,1 0,-1-1,0 0,0 0,-1-1,0 1,4-7,6-1,3-4,0-1,-2-1,0 0,-2-1,0 0,-1-2,1-3,-51 97,3 3,4 0,-11 46,24-55,3 0,4 1,1 1,4-1,3 9,2-56,0 0,2 0,0 0,1-1,1 1,1-1,0 0,1 0,4 5,9 3,-22-64,-7-2,-2 1,-1 0,-2 0,-1 2,-3 0,0 1,-3 0,-21-27,-2 18,121 43,71-57,-123 45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0,'0'39,"-5"36,-1 10,0-4,1-6,1-12,2-11,1-10,1-7,0-5,0-3,0-1,0 0,-4-5,-2-5</inkml:trace>
  <inkml:trace contextRef="#ctx0" brushRef="#br0" timeOffset="244.395">1 339,'28'0,"35"0,10 0,-2 0,-4 0,-8 0,-14 0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8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1,'10'5,"7"6,6 1,0 4,0-1,0-4,3-2,0 0,1 1,1-3,0-2,1-2,-1-2,-4-5,-7-7,-6-2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0,'17'256,"6"26,-9-264,0-45,-7 10</inkml:trace>
  <inkml:trace contextRef="#ctx0" brushRef="#br0" timeOffset="585.239">311 114,'-47'39,"18"-17,1 3,1 0,1 1,1 2,-5 10,28-36,0 0,0 0,0 1,0-1,1 1,-1-1,1 1,0 0,0-1,0 1,0 0,0 0,1 0,-1 0,1 0,0-1,0 1,0 0,0 0,0 0,1 0,-1 0,1 0,0 0,0-1,0 1,0 0,0 0,1-1,-1 1,1-1,-1 0,1 1,0-1,0 0,0 0,1 0,-1 0,0 0,1-1,1 2,58 28,-50-27,0 2,0-1,-1 1,1 1,-1 0,-1 1,0 0,8 8,10 42,-21-52,0-6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1,'-3'0,"0"-1,0 1,0 0,0 0,-1 0,1 1,0-1,0 1,0-1,0 1,0 0,0 0,0 1,0-1,1 1,-1-1,0 1,1 0,-1 0,1 0,0 0,-1 0,1 1,0-1,0 1,1-1,-2 3,-12 14,2 0,0 0,1 2,1-1,1 1,0 1,2 0,1 0,0 1,2 0,-2 22,4-36,1-1,1 1,0 0,0 0,1 0,0-1,0 1,1 0,0 0,1 0,0-1,0 1,1-1,0 1,1-1,-1 0,2 0,-1-1,1 1,0-1,0 0,1 0,6 6,83 31,-91-43,-1 0,1-1,-1 1,0-1,1 1,-1-1,1 0,-1 0,1-1,-1 1,1-1,-1 0,0 0,1 0,-1 0,0 0,0-1,0 1,0-1,0 0,0 0,0 0,-1 0,1-1,-1 1,1-1,-1 1,1-3,6-12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0,'-72'286,"72"-285,-3 9,0 0,0 0,1 1,0-1,1 1,1-1,-1 1,2 0,-1-1,1 1,1-1,0 1,2-8,-1 0,0 0,1-1,0 1,0-1,-1 0,1 0,1-1,-1 1,0-1,0 0,1 0,-1 0,0-1,1 1,-1-1,0 0,1 0,-1-1,1 1,-1-1,0 0,0 0,1-1,-1 1,0-1,0 0,0 0,0 0,-1 0,1-1,2-1,11-3,1 2,-4 3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23,'34'-5,"21"-1,5 0,-7 1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0,'-17'26,"1"1,2 0,1 1,1 0,-4 16,-30 103,26-60,20-86,-1 1,1-1,0 1,0-1,0 0,0 1,0-1,0 1,1-1,-1 1,0-1,1 0,-1 1,1-1,-1 1,1-1,0 0,0 0,-1 0,1 1,0-1,0 0,0 0,0 0,1 0,-1 0,0 0,0-1,0 1,1 0,-1-1,0 1,1-1,-1 1,0-1,1 0,-1 1,1-1,-1 0,1 0,-1 0,1 0,-1 0,1 0,-1-1,0 1,1 0,0-1,74-14,-4-15,-52 24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39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1,'-14'38,"-5"37,5 15,6 2,4-10,2-9,2-8,1-9,0-10,0-9,0-4,-1-4,1-2,-1-1,0 0,0-4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77,'2'6,"0"-1,0 0,1 1,0-1,0 0,0 0,0-1,1 1,0-1,0 0,0 0,1 0,-1 0,1-1,0 0,0 0,0 0,1 0,-1-1,0 0,1 0,0-1,-1 1,1-1,0 0,0-1,-1 1,1-1,0-1,0 1,0-1,0 0,-1 0,1 0,0-1,-1 0,1 0,-1 0,0-1,0 0,0 0,0 0,0-1,-1 1,1-1,-1 0,0-1,0 1,-1-1,1 1,-1-1,2-5,-4 8,0-1,0 1,0 0,-1-1,1 1,-1-1,1 1,-1-1,0 1,0-1,0 0,0 1,-1-1,1 1,-1-1,0 1,1-1,-1 1,0 0,0-1,-1 1,1 0,0 0,-1 0,1 0,-1 0,0 0,0 0,1 1,-1-1,0 0,-1 1,1 0,0-1,0 1,-3-1,-2-1,0 0,0 1,-1 0,1 0,-1 0,0 1,1 1,-1-1,0 1,1 0,-8 1,-11 4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0,'25'63,"-3"0,-2 2,-3 0,-4 1,-2 0,-2 6,-9-62,1 1,-2-1,0 0,0 0,-1 1,0-1,-1 0,0-1,0 1,-1 0,0-1,-1 0,0 0,-1 0,1-1,-2 1,1-1,-1-1,0 1,-1-1,0-1,-4 4,-5 1,3-1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1,'-10'0,"0"0,1 1,-1 0,0 1,0 0,1 1,-1 0,1 0,0 1,0 0,0 0,0 1,1 1,0-1,0 1,0 1,1-1,-7 9,13-14,0 0,0 1,1-1,-1 1,1 0,-1-1,1 1,-1-1,1 1,0 0,0-1,0 1,0 0,0-1,0 1,0 0,0-1,1 1,-1 0,1-1,-1 1,1-1,0 1,-1-1,1 1,0-1,0 1,0-1,0 0,0 1,1-1,-1 0,0 0,0 0,1 0,-1 0,1 0,-1-1,1 1,-1 0,1-1,-1 1,1-1,0 1,-1-1,1 0,0 0,-1 0,1 0,30 19,-32-16,1 0,-1 0,0 0,-1-1,1 1,0 0,-1 0,1 0,-1 0,0 0,0-1,0 1,0 0,-1-1,1 1,-1-1,0 1,1-1,-1 0,0 0,0 0,0 0,-1 0,1 0,0 0,-1-1,1 1,-3 0,-2 4,5-5,0 0,1 0,-1 0,1-1,-1 1,1 1,0-1,-1 0,1 0,0 0,0 1,0-1,0 0,0 1,0-1,0 1,0 0,0-1,1 1,-1 0,1-1,-1 1,1 0,0-1,0 1,0 0,0 0,0-1,0 1,0 0,0 0,1-1,-1 1,1 0,-1 0,1-1,0 1,-1-1,1 1,0-1,0 1,0-1,0 1,1-1,-1 0,0 0,0 0,1 1,0-1,4 1,-1-1,1 1,0-1,0-1,0 1,0-1,0 0,0 0,0-1,0 1,0-1,0-1,0 1,3-2,11-4</inkml:trace>
  <inkml:trace contextRef="#ctx0" brushRef="#br0" timeOffset="418.165">438 57,'-7'5,"-1"0,1 0,1 1,-1-1,1 2,0-1,0 1,0 0,1 0,0 0,1 0,0 1,0 0,0 0,1 0,0 1,1-1,0 1,0-1,1 5,2-9,1 1,0-1,1 0,-1 0,1 0,0 0,0 0,0 0,0-1,1 1,-1-1,1 0,0 0,0-1,0 1,0-1,0 0,1 0,-1 0,1 0,-1-1,1 0,0 0,0 0,-1-1,1 1,0-1,0 0,0-1,-1 1,1-1,0 0,0 0,-1 0,1-1,-1 0,1 1,-1-2,0 1,3-2,0 0,1-1,-1 0,0-1,0 1,0-1,-1 0,0-1,0 0,-1 0,0 0,0 0,0-1,-1 0,0 0,-1 0,0-1,0 1,-1-1,0 1,0-1,-1 0,0 0,-1-3,0 10,0-1,0 0,0 1,-1-1,1 1,-1 0,0-1,0 1,0-1,0 1,0 0,0 0,0 0,-1 0,1 0,-1 0,0 0,1 0,-1 0,0 1,0-1,0 1,0-1,-1 1,0-1,-15-5</inkml:trace>
  <inkml:trace contextRef="#ctx0" brushRef="#br0" timeOffset="767.43">467 198,'14'19,"10"12,1 4,0-3,-3-2,-6-6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12,'9'0,"14"0,7 0,3 0,1 0,-1 0,0 0,-2 0,-1 0,-1 0,-1 0,1 0,-6-5,-6-2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45,'62'-5,"31"-1,4 0,-10-4,-15 0,-19 2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50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284 117,'-18'17,"1"1,1 0,1 1,1 1,0 1,2 0,0 0,1 1,2 1,-1 2,8-21,1-1,0 0,0 1,0-1,0 1,1-1,-1 1,1-1,0 1,0-1,0 1,1-1,-1 1,1-1,0 1,0-1,0 1,0-1,0 0,1 0,0 0,0 1,-1-2,2 1,-1 0,0 0,0-1,1 1,0-1,-1 0,1 1,0-1,0-1,0 1,1 0,-1-1,0 1,0-1,1 0,-1 0,1-1,-1 1,18 0,-1-1,0 0,1-2,-1 0,0-1,0-2,0 0,-1 0,0-2,0-1,0 0,-1-1,0-1,-1-1,0 0,-1-2,0 1,-1-2,0 0,-1-1,-1 0,0-1,9-16,-19 26,0 1,0 0,0-1,-1 0,1 0,-1 1,-1-1,1 0,-1-1,0 1,-1 0,1 0,-1 0,-1 0,1-1,-1 1,0 0,0 0,-1 0,0 0,0 0,0 0,-1 1,1-1,-1 1,-1 0,1 0,-1 0,0 0,0 0,0 1,-1-1,0 1,1 1,-2-1,1 0,-8-2,-1 0,1 1,-1 0,0 1,0 0,-1 1,1 1,-1 0,-5 1,-13-1</inkml:trace>
  <inkml:trace contextRef="#ctx0" brushRef="#br0" timeOffset="246.248">1 202,'445'53,"-21"-20,-318-39,-82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0 291,'34'0,"15"0,5 0,-2 0,-6 0,-10-5,-11-1</inkml:trace>
  <inkml:trace contextRef="#ctx0" brushRef="#br0" timeOffset="251.672">197 150,'-9'48,"-4"20,1 4,3-5,7-15,4-11,1-13</inkml:trace>
  <inkml:trace contextRef="#ctx0" brushRef="#br0" timeOffset="1272.872">537 65,'-13'28,"1"1,1 0,2 1,1 1,1-1,2 1,-1 17,6-44,-1-1,0 0,1 1,-1-1,1 1,0-1,0 0,0 1,1-1,-1 1,1-1,0 0,0 1,0-1,0 0,0 0,1 0,-1 0,1 0,0 0,0 0,0-1,1 1,-1-1,0 1,1-1,0 0,-1 0,1 0,0 0,0 0,0-1,1 0,-1 1,0-1,0 0,1 0,-1-1,0 1,1-1,-1 0,1 0,-1 0,0 0,1 0,-1-1,1 0,-1 1,0-1,15-11,-1-1,-1-1,0 0,0-1,-2 0,0-1,3-6,2-1,-18 22,0-1,0 1,0-1,0 1,0-1,1 1,-1 0,1-1,-1 1,1 0,-1 0,1 0,0 0,-1 0,1 1,0-1,0 0,-1 1,1-1,0 1,0 0,0 0,0-1,0 1,-1 0,1 1,0-1,0 0,0 1,0-1,0 1,-1-1,1 1,0 0,0-1,-1 1,1 0,-1 0,1 1,-1-1,1 0,-1 0,0 1,1-1,-1 1,0-1,0 1,0-1,0 1,0 0,0 0,1 3,0-1,0 0,1 0,0 0,-1-1,1 1,1-1,-1 1,0-1,1 0,0-1,0 1,0 0,0-1,0 0,0 0,0 0,1-1,-1 1,1-1,-1 0,1 0,0-1,-1 1,1-1,0 0,-1-1,2 1,2-3,-1 1,1-1,-1-1,0 1,0-1,0-1,0 1,-1-1,0 0,0-1,0 1,0-1,-1 0,0-1,-1 1,1-1,-1 0,2-5,46-139,-27 70,-26 73,-3 5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0,'-9'29,"-9"14,0 5,-3-1,-2-4,-2-5,3-3,1-8,-1-9,3-2,0-4,3-4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1,'1'254,"-2"-251,1-1,0 1,-1-1,1 1,0 0,0-1,1 1,-1 0,0-1,1 1,0-1,0 1,0-1,0 1,0-1,0 0,0 1,1-1,-1 0,1 0,0 0,-1 0,1 0,0 0,0-1,0 1,0-1,1 1,-1-1,0 0,1 0,-1 0,1 0,-1 0,1 0,-1-1,1 1,0-1,-1 0,1 0,-1 0,1 0,0 0,-1 0,1-1,-1 0,1 1,0-1,-1 0,0 0,3-1,9-10,1 0,-2 0,0-2,0 0,-1 0,-1-1,7-13,15-18,-32 47,-1 0,0-1,0 1,0-1,0 1,0-1,0 1,1-1,-1 1,0-1,1 1,-1-1,0 0,0 1,1-1,-1 1,1-1,-1 0,0 1,1-1,-1 0,1 1,-1-1,1 0,-1 0,1 1,-1-1,1 0,-1 0,1 0,-1 0,1 0,0 0,-1 0,1 0,-1 0,1 0,-1 0,1 0,-1 0,1 0,-1-1,1 1,-1 0,1 0,-1 0,1-1,-1 1,1 0,-1-1,0 1,1 0,-1-1,1 1,-1-1,0 1,1-1,-1 1,0-1,0 1,1-1,-1 1,0-1,0 1,0-1,0 1,0-1,0 1,0-1,0 0,3 51,-3-36,0-11,0-1,0 1,1 0,-1-1,1 1,0-1,0 1,-1-1,2 1,-1-1,0 1,0-1,1 0,-1 0,1 0,0 0,0 0,0 0,0 0,0 0,0-1,0 1,0-1,1 0,-1 1,1-1,-1 0,1 0,-1-1,1 1,-1-1,1 1,0-1,-1 0,1 0,0 0,0 0,-1 0,1 0,-1-1,1 0,0 1,-1-1,1 0,-1 0,1 0,-1-1,0 1,0-1,1 0,7-3,-1-1,-1 0,1-1,-1 0,-1 0,1-1,-1 0,0 0,-1 0,0-1,0 0,-1-1,0 1,-1-1,0 0,0 0,-1 0,-1 0,1-1,-1-3,0-8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0,'0'568,"0"-568,0 1,-1 1,0-1,1 0,-1 0,1 0,0 0,-1 1,1-1,0 0,0 0,0 1,0-1,0 0,0 1,0-1,0 0,0 0,1 1,-1-1,0 0,1 0,-1 0,1 1,-1-1,1 0,0 0,0 0,-1 0,1 0,0 0,0 0,0 0,0-1,0 1,0 0,0-1,0 1,0 0,0-1,1 1,-1-1,0 0,0 1,1-1,-1 0,0 0,0 0,1 0,-1 0,0 0,0 0,1 0,-1 0,0 0,0-1,1 1,119-77,-120 76,1 1,-1-1,0 0,0 1,0-1,1 1,-1 0,0-1,1 1,-1 0,0 0,1-1,-1 1,1 0,-1 0,0 1,1-1,-1 0,0 0,1 1,-1-1,0 1,0-1,1 1,-1-1,0 1,0 0,0 0,0-1,0 1,0 0,0 0,0 0,0 0,0 0,0 1,0-1,-1 0,1 0,-1 0,1 1,20 64,-14-39,0-5,0-4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39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255 143,'-41'22,"26"-15,0 0,1 0,0 2,0 0,1 0,0 1,0 1,2 0,-1 1,1 0,-8 13,18-21,1-1,0 0,0 1,0-1,0 0,1 1,-1-1,1 0,0 0,0 1,0-1,1 0,-1 0,1 0,-1 0,1-1,0 1,0 0,0-1,1 1,-1-1,0 0,1 0,0 0,-1 0,1 0,0 0,0-1,0 1,0-1,0 0,1 0,-1 0,0 0,4-1,18 14,-22-12,1 0,-1 1,1-1,-1 1,0 0,0 0,0 0,-1 1,1-1,-1 1,1-1,-1 1,0 0,-1 0,1 0,-1 0,1 0,-1 0,-1 0,1 1,0-1,-1 0,0 0,0 1,0-1,-1 0,1 0,-1 1,0-1,0 0,-1 0,1 0,-1 0,0 0,0 0,0-1,-1 1,1-1,-1 1,-7 11,0 0,0-1,-2-1,1 0,-2 0,0-1,-13 9,11-10</inkml:trace>
  <inkml:trace contextRef="#ctx0" brushRef="#br0" timeOffset="247.088">678 1,'-14'38,"-6"23,2 5,3-3,5-8,3-8,9-13,3-11</inkml:trace>
  <inkml:trace contextRef="#ctx0" brushRef="#br0" timeOffset="495.099">452 1,'43'0,"34"0,13 0,-4 0,-7 0,-12 5,-13 1,-15 1</inkml:trace>
  <inkml:trace contextRef="#ctx0" brushRef="#br0" timeOffset="765.059">1 877,'38'-5,"42"-6,12-7,-1 1,-5-3,-9 3,-6 5,-7-2,-10 2,-8 4,-12 2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10 273,'-1'2,"0"0,0 0,0 0,0 0,0 0,0 0,0 1,1-1,0 0,-1 1,1-1,0 0,0 1,0-1,0 0,0 1,1-1,-1 0,1 0,-1 1,1-1,0 0,0 0,0 0,0 0,0 0,1 0,-1 0,1 0,-1 0,1-1,0 1,-1 0,1-1,0 0,0 1,0-1,0 0,0 0,0 0,1 0,-1 0,0-1,0 1,1-1,-1 0,0 1,1-1,-1 0,0 0,1 0,1-1,6 0,0-1,0 1,0-2,0 0,-1 0,1 0,-1-2,0 1,0-1,0 0,-1-1,0 0,0 0,0-1,-1 0,0 0,0 0,-1-1,0 0,0-1,-1 0,0 1,0-1,-1-1,0 1,-1-1,0 1,-1-1,1-7,-2 16,0 0,-1-1,1 1,-1-1,0 1,1 0,-1-1,0 1,0-1,0 1,0-1,0 1,0 0,0-1,0 1,-1-1,1 1,-1 0,1-1,-1 1,1 0,-1-1,0 1,0 0,1 0,-1 0,0-1,0 1,0 0,0 0,0 1,-1-1,1 0,0 0,0 0,-1 1,1-1,0 1,-1-1,1 1,0-1,-1 1,0 0,-62 11,-41 67,101-74,1 0,-1 0,1 0,0 1,0 0,0-1,1 1,-1 0,1 0,0 0,1 1,-1-1,1 0,0 1,0-1,1 1,0-1,0 1,0-1,0 1,1-1,1 3,0-2,0-1,0 1,1-1,0 0,0 0,1 0,-1 0,1 0,0-1,1 0,-1 0,1 0,-1 0,1-1,0 1,0-1,1-1,-1 1,1-1,-1 0,1 0,5 1,6 1,-1-2,1 1,0-2,-1 0,1-1,0-1,11-2,-10-1,0-1,1-1,-1 0,-1-1,0-1,0-1,0-1,-1 0,-1-1,0 0,0-2,-1 1,-1-2,0 0,8-11,-12 13,-1 0,0-1,0 0,-1-1,-1 0,-1 0,1 0,-2 0,0-1,-1 0,1-9,-4 21,0 1,-1 0,1-1,0 1,-1 0,1-1,-1 1,0 0,1 0,-1 0,0 0,0 0,-1 0,1 0,0 0,-1 0,1 0,-1 1,0-1,1 0,-1 1,0 0,0-1,0 1,0 0,0 0,0 0,0 0,-1 0,1 1,0-1,0 1,-1-1,1 1,0 0,-1 0,1 0,0 0,-1 0,1 1,0-1,-1 1,1-1,0 1,0 0,0 0,0 0,0 0,0 0,0 1,0-1,0 0,0 1,1 0,-1-1,0 1,1 0,0 0,-1 0,1 0,0-1,1-1,-1 1,1 0,-1 0,1 0,-1 0,1 0,0-1,-1 1,1 0,0 0,0 0,-1 0,1 0,0 0,0 0,0 0,0 0,1 0,-1 0,0 0,0 0,0 0,1 0,-1 0,0 0,1-1,-1 1,1 0,-1 0,1 0,0-1,-1 1,1 0,0 0,-1-1,1 1,0-1,0 1,0-1,0 1,-1-1,1 1,0-1,0 0,0 1,0-1,0 0,0 0,1 0,50 6,-49-7,0 0,1 0,0 0,-1 0,1 0,0 1,-1 0,1 0,0 0,-1 0,1 0,0 1,-1-1,1 1,-1 0,1 0,-1 1,1-1,-1 1,0-1,1 1,-1 0,0 0,0 1,0-1,-1 1,1-1,-1 1,1 0,-1 0,0 0,0 0,0 0,-1 1,1-1,-1 0,1 1,-1-1,0 1,0 3,-39 131,39-136,0 0,0 1,1-1,-1 0,0 0,1-1,-1 1,1 0,0 0,-1-1,1 1,0-1,0 1,0-1,0 0,0 0,1 0,-1 0,0 0,0 0,1-1,-1 1,0-1,1 1,-1-1,1 0,-1 0,0 0,1-1,-1 1,0 0,1-1,-1 1,0-1,1 0,-1 0,0 0,0 0,0 0,1-1,5 0,17-4</inkml:trace>
  <inkml:trace contextRef="#ctx0" brushRef="#br0" timeOffset="392.741">941 188,'11'5,"-1"0,1-1,0 0,0-1,0 0,0 0,1-2,-1 1,1-1,-1-1,1 0,-1-1,1 0,-1-1,0 0,1-1,-1 0,0 0,0-2,-1 1,0-1,1-1,-2 0,1 0,-1-1,0 0,0 0,0-1,-1-1,-1 1,1-1,-2 0,1-1,-1 0,0-1,-5 10,0-1,1 0,-1 1,0-1,0 0,-1 0,1 0,0 0,-1 0,1 0,-1 0,0 0,1 0,-1 0,0 0,0 0,0 0,-1 0,1 0,0 0,-1 0,1 0,-1 0,0 0,0 0,1 1,-1-1,-1 0,1 0,0 1,0-1,-1 1,1-1,0 1,-1-1,0 1,1 0,-1 0,0 0,1 0,-1 0,0 0,0 0,0 1,0-1,0 1,0-1,0 1,0 0,0 0,0 0,0 0,0 0,-1 0,-12 6,1 0,-1 0,1 1,1 1,0 1,0 0,0 0,1 2,1-1,-1 1,2 1,-9 11,9-12,0 1,1 1,0 0,1 0,0 0,1 1,1 0,0 1,1-1,-1 6,5-14,0 0,0 0,0 0,0 0,1 0,0 0,0 0,1 0,0 0,0 0,0 0,1-1,-1 1,2 0,-1-1,0 1,1-1,0 1,0-1,1 0,0-1,0 1,0-1,0 1,0-1,1 0,3 1,2 1,0 0,0-1,1 0,0-1,0 0,0-1,1 0,-1-1,1 0,0-1,0 0,17 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1,'-3'38,"-2"0,-1 0,-2 0,-2-1,-4 8,5-13,-115 377,123-408,-1 1,1 0,0 0,0 0,0 0,0 0,0 0,0 1,1-1,-1 0,1 0,-1 0,1 1,0-1,0 0,0 1,0-1,0 0,1 0,-1 1,1-1,0 0,-1 0,1 0,0 0,0 0,0 0,0 0,1 0,-1 0,0 0,1 0,0-1,-1 1,1-1,0 1,0-1,-1 0,1 0,0 1,1-1,-1-1,0 1,0 0,0 0,0-1,1 1,-1-1,0 0,11-3,0 0,-1 0,1-2,-1 0,0 0,0-1,-1 0,1-1,-2 0,4-4,24-13,82-37,-119 60,-7 1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1,'-16'0,"0"0,0 2,0-1,1 2,-1 0,1 1,-1 1,1 0,1 1,-1 0,1 1,0 1,-1 1,14-9,0 1,0-1,0 0,0 0,-1 1,1-1,0 0,0 1,0-1,0 1,0 0,0-1,0 1,1 0,-1 0,0-1,0 1,0 0,1 0,-1 0,0 0,1 0,-1 0,1 0,-1 0,1 0,0 0,-1 0,1 1,0-1,0 0,0 0,0 0,0 0,0 0,0 1,0-1,0 0,0 0,1 0,-1 0,0 0,1 0,-1 0,1 0,-1 0,1 0,0 0,-1 0,1 0,0 0,0 0,0 0,-1-1,1 1,0 0,1 0,12 3,-12-4,0 0,0 0,0 1,0-1,0 0,0 1,1-1,-1 1,0 0,-1 0,1 0,0 0,0 0,0 0,0 0,-1 1,1-1,-1 1,1-1,-1 1,0 0,1-1,-1 1,0 0,0 0,0 0,0 0,0 0,-1 0,1 0,-1 0,1 0,-1 0,0 0,0 0,0 1,0-1,0 0,0 0,-1 0,-44 76,40-73,0 1,1-1,0 1,-1 0,2 1,-1-1,1 0,0 1,0 0,1 0,0 0,0 0,0 3,3-5,1-1,-1 1,1-1,0 1,0-1,0 0,0 0,1 0,0 0,0-1,0 1,0-1,0 1,1-1,0 0,-1 0,1-1,0 1,0-1,1 0,-1 0,0 0,1-1,-1 1,1-1,-1 0,1-1,0 1,-1-1,1 0,0 0,-1 0,1 0,0-1,-1 0,1 0,0-1,99-31,-86 24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62,'-13'12,"0"0,0 1,2 0,-1 0,2 1,0 1,0 0,2 0,0 1,0 0,2 1,0-1,1 1,0 0,0 13,4-28,1 1,0 0,0-1,0 1,1-1,-1 1,1-1,-1 1,1 0,0-1,0 0,0 1,0-1,1 0,-1 1,1-1,-1 0,1 0,0 0,-1 0,1-1,0 1,0 0,1-1,-1 1,0-1,0 0,1 0,-1 0,1 0,-1 0,1 0,-1-1,1 1,-1-1,1 0,0 1,-1-1,1-1,-1 1,1 0,1-1,109-31,-103 28,0-1,0 0,-1-1,0 0,0-1,0 1,-1-2,1 1,-2-1,1-1,-1 1,-1-1,0 0,0-1,0 1,-1-1,-1 0,0-1,0 1,-1-1,0 0,-1 0,0 1,-1-1,0-1,-1 1,0 0,-1 0,0 0,-1-5,-1 11,0 1,0 0,0 0,0 0,-1 0,0 0,0 0,0 1,0 0,0 0,0 0,-1 1,0-1,1 1,-1 0,0 0,0 1,0-1,0 1,-1 0,1 1,0-1,0 1,-1 0,1 0,0 1,0-1,0 1,-1 0,1 1,0-1,1 1,-1 0,0 1,0-1,1 1,-1-1,1 2,-16 8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1,'5'10,"6"7,2 6,3 0,-2-1,-2 2,1-3,-1-1,1-4,0 1,1-3,-1-4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11,'33'5,"22"-4,5-1,-3-1,-5 0,-12-6,-13 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39,'39'-4,"21"-7,7-2,-10 2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1,'-138'21,"133"-19,0-1,0 2,0-1,0 0,0 1,0 0,1 0,-1 1,1-1,0 1,0 0,0 0,1 0,-1 1,1-1,0 1,0 0,1 0,-1 0,1 0,0 0,1 0,-2 5,3 3,0-1,1 1,0-1,0 1,2-1,-1 0,2 1,0-1,0-1,1 1,0-1,1 0,1 0,-1 0,2-1,-1 0,2 0,-1-1,1 0,0-1,1 0,0 0,0-1,1 0,0-1,11 5,-12-6,0 1,0 1,-1-1,0 2,0-1,0 1,-1 1,0 0,-1 0,0 0,-1 1,1 0,-2 0,0 0,0 1,0 2,-4-8,0-1,-1 1,0 0,0 0,0-1,-1 1,1 0,-1-1,0 1,0-1,-1 1,0-1,1 0,-1 1,-1-1,1 0,-1 0,1 0,-1-1,0 1,-1-1,1 1,0-1,-1 0,0 0,0-1,0 1,-1 0,-7 3,1 1,-1-1,-1-1,1 0,-1-1,0 0,1-1,-2-1,-5 1,16-2,0 0,-1 1,0-2,1 1,-1 0,0-1,1 1,-1-1,0 0,0-1,1 1,-1 0,0-1,1 0,-1 0,1 0,-1 0,1-1,-1 0,1 1,0-1,0 0,0 0,0-1,0 1,0-1,1 1,-1-1,1 0,0 0,-1 0,2 0,-1 0,0-1,0 1,1-1,0 1,0-1,-1-5,2 0,-1 1,1-1,0 0,1 0,0 1,1-1,0 1,0-1,0 1,1 0,1-1,-1 2,1-1,0 0,1 1,0 0,0 0,1 0,0 0,0 1,0 0,1 1,0-1,0 1,0 0,1 1,0 0,0 0,0 1,0 0,7-2,5 2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3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0 227,'34'-5,"25"-2,8 1,-4 1,-6 2,-9 0,-8 2,-15 1,-13-5,-7-1</inkml:trace>
  <inkml:trace contextRef="#ctx0" brushRef="#br0" timeOffset="248.032">198 1,'0'33,"0"26,0 8,0-3,0-8,5-13,1-9,0-6,-1-2,-1-7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0,'-152'521,"123"-390,28-129,1-1,-1 1,1 0,-1-1,1 1,0 0,0-1,0 1,0 0,0 0,0-1,0 1,0 0,1-1,-1 1,1 0,-1-1,1 1,0 0,-1-1,1 1,0-1,0 0,0 1,0-1,0 0,1 1,-1-1,0 0,1 0,-1 0,1 0,-1 0,1 0,-1-1,1 1,-1-1,1 1,0-1,-1 1,1-1,0 0,-1 1,1-1,2 0,77-19,57-59,-122 69</inkml:trace>
  <inkml:trace contextRef="#ctx0" brushRef="#br0" timeOffset="18287.269">580 621,'-12'-13,"12"12,-1-1,0 1,0 0,0-1,0 1,0 0,0 0,0 0,0 0,0 0,-1 0,1 0,0 0,-1 0,1 0,-1 1,1-1,-1 1,1-1,-1 1,1-1,-1 1,1 0,-1 0,0 0,1 0,-1 0,1 0,-1 0,1 1,-1-1,0 0,1 1,-1-1,1 1,0 0,-4 2,1 0,0 1,0-1,0 1,1 0,-1 1,1-1,0 0,0 1,1 0,-1-1,1 1,0 0,0 0,1 1,-1-1,1 0,0 0,1 1,-1-1,1 0,0 1,0-1,1 1,0-1,0 0,0 0,0 1,1-1,0 0,0 0,1 0,-1-1,1 1,0-1,0 1,0-1,1 0,-1 0,1 0,0-1,1 1,-1-1,0 0,1 0,0-1,-1 1,1-1,0 0,0 0,2-1,0-1,-1 0,1 0,0-1,0 0,-1 0,1 0,-1-1,1 0,-1 0,0-1,0 0,0 0,0 0,0 0,-1-1,1 0,-1-1,0 1,0-1,-1 0,1 0,-1 0,0-1,-1 1,1-1,-1 0,0 0,-1 0,1-1,-1 1,0-1,-1 1,0-1,0 1,0-1,-1 0,0 1,0-1,-1 0,1 0,-1 1,-1-1,0 1,-1-4,-1 5,0 0,-1 0,0 0,0 1,0 0,-1 0,1 0,-1 0,0 1,0 0,-1 0,1 1,0 0,-1 0,0 0,1 1,-1 0,-2 0,4 0,1 2,0-1,-1 0,1 1,-1 0,1 0,0 0,0 0,0 1,-1-1,1 1,1 0,-1 1,0-1,0 0,-1 3,-9 5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3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678 141,'0'0,"-1"1,1-1,-1 0,1 1,0-1,-1 0,1 1,0-1,0 1,-1-1,1 0,0 1,0-1,0 1,-1-1,1 1,0-1,0 1,0-1,0 1,0-1,0 1,0-1,0 1,0-1,0 1,0-1,0 1,1-1,-1 1,0-1,0 1,0-1,1 0,-1 1,0-1,1 1,-1-1,0 0,1 1,-1-1,0 0,1 1,-1-1,1 0,-1 0,0 1,1-1,-1 0,1 0,-1 0,1 0,-1 1,1-1,-1 0,1 0,-1 0,1 0,0 0,-32 51,28-47,-226 399,65-144,146-233</inkml:trace>
  <inkml:trace contextRef="#ctx0" brushRef="#br0" timeOffset="260.974">114 254,'17'28,"2"0,1-1,1-1,1-1,2-1,0-1,1-1,5 1,6 3,0-1,2-2,1-1,1-2,1-2,0-2,1-1,1-3,22 3,142 65,-188-74</inkml:trace>
  <inkml:trace contextRef="#ctx0" brushRef="#br0" timeOffset="564.686">311 0,'13'17,"199"294,-193-277,-2 0,-1 1,-1 0,-3 2,0-1,-3 2,-1-1,2 30,14 183,-12-201,-5-30</inkml:trace>
  <inkml:trace contextRef="#ctx0" brushRef="#br0" timeOffset="883.733">1 649,'33'0,"55"-10,22-7,6-6,-2-4,-10 2,-10 2,-10-1,-10 3,-13 6,-12 1,-14 2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9.1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5566 3952,'8'3,"1"-1,-1-1,0 1,1-1,-1-1,1 1,-1-1,1-1,-1 0,1 0,-1 0,0-1,1-1,-1 1,0-1,-1-1,1 1,0-1,-1-1,0 1,0-1,0-1,2-1,110-146,-81 103,-20 24,1 2,1 0,1 0,1 2,8-4,-29 24,1 0,-1 0,1 1,0-1,0 1,0-1,0 1,0 0,0-1,0 1,0 0,0 0,1 1,-1-1,0 0,0 1,1-1,-1 1,1 0,-1 0,0 0,1 0,-1 0,1 1,-1-1,0 1,1-1,-1 1,0 0,0 0,0 0,1 0,-1 0,0 0,0 1,-1-1,1 1,0 0,0-1,-1 1,1 0,-1 0,1 0,-1 0,0 0,0 0,0 0,0 0,0 1,-1-1,5 18,-2 1,0 0,-1 0,-1 0,-1-1,-1 1,-1 0,-1 0,-1-1,0 1,-2-1,0 0,-1 0,-1-1,-1 0,-1-1,0 0,-4 3,11-15,0 1,0-1,-1 0,0 0,0 0,-1 0,0-1,0 0,0 0,-1 0,1 0,-1-1,0 0,0-1,-1 1,1-1,-1 0,0 0,1-1,-1 0,0-1,0 1,-1-1,1 0,0-1,0 0,-3 0,-18-28,21 10</inkml:trace>
  <inkml:trace contextRef="#ctx0" brushRef="#br0" timeOffset="354.215">6582 3642,'-9'12,"-19"22,2 2,1 0,2 2,2 1,1 1,2 1,17-39,-1 0,1 1,-1-1,1 1,0-1,0 1,0-1,0 1,1 0,-1 0,1-1,-1 1,1 0,0 0,0-1,0 1,1 0,-1 0,1-1,-1 1,1 0,0-1,0 1,0 0,1-1,-1 1,0-1,1 0,0 0,-1 1,1-1,0 0,0 0,0-1,0 1,1 0,-1-1,0 1,3 0,12 0,0-1,-1 0,1-2,0 0,0 0,-1-2,1 0,-1-1,0-1,0 0,0-1,-1-1,6-3,-4 2,-1 0,-1-1,0-1,0 0,-1-1,0 0,-1-1,0-1,-1 0,0-1,-1 0,-1-1,0 0,-1-1,-1 1,3-10,-10 21,1-1,-2 1,1-1,0 0,-1 1,0-1,0 0,0 1,0-1,-1 0,0 1,0-1,0 0,-1 1,1 0,-1-1,0 1,0 0,-1 0,1 0,-1 0,0 0,0 1,0-1,0 1,-1 0,0 0,1 0,-1 0,0 1,0-1,0 1,-1 0,1 0,-1 1,1-1,-1 1,1 0,-1 0,0 1,1 0,-1-1,-1 1,-6 0,0-1,0 1,0 1,0 0,0 1,0 0,1 1,-1 0,1 1,0 0,0 1,0 0,-5 4,-10 8</inkml:trace>
  <inkml:trace contextRef="#ctx0" brushRef="#br0" timeOffset="5850.09">7513 3755,'5'0,"6"0,6 0,6 0,2 0,3 4,1 3,1-1,-1-1,0-2,0-1,0-1,-1 0,1-1,-6 4,-6 2</inkml:trace>
  <inkml:trace contextRef="#ctx0" brushRef="#br0" timeOffset="6213.965">8077 3359,'-1'75,"-1"-28,3 0,1 0,2 0,3 4,2 9,-3-1,-2 2,-5 51,1-68,0-20</inkml:trace>
  <inkml:trace contextRef="#ctx0" brushRef="#br0" timeOffset="6565.381">8389 3472,'-73'79,"36"-40,1 1,2 2,-20 34,53-76,-1 1,1 0,0 0,0 0,0 0,0 0,0 1,0-1,0 0,0 0,0 1,1-1,-1 0,0 1,1-1,-1 1,1-1,0 1,-1-1,1 1,0-1,0 1,0-1,0 1,0-1,0 1,1-1,-1 1,0-1,1 1,-1-1,1 1,0-1,-1 0,1 1,0-1,0 0,0 1,0-1,0 0,0 0,0 0,0 0,1 0,58-5,-55 3,-1-1,1 1,-1-1,1 1,0 1,0-1,-1 1,1-1,0 1,0 1,0-1,-1 1,1 0,0 0,-1 0,1 1,0-1,-1 1,0 0,1 0,-1 1,0 0,0-1,-1 1,1 0,0 1,-1-1,0 1,0-1,0 1,0 0,0 1,27 69,-1-76,-17-5</inkml:trace>
  <inkml:trace contextRef="#ctx0" brushRef="#br0" timeOffset="9798.001">8867 3416,'-6'-3,"-1"0,0 0,0 1,0 1,-1-1,1 1,0 0,-1 1,1-1,-1 2,1-1,0 1,-1 0,1 0,0 1,0 0,0 0,0 1,0 0,0 0,1 1,0 0,-1 0,1 0,1 1,-1-1,1 2,0-1,-4 5,7-7,1 0,-1 0,1-1,0 1,0 0,0 1,0-1,0 0,1 0,-1 0,1 0,0 0,0 1,0-1,1 0,-1 0,1 0,0 0,-1 0,1 1,1-1,-1-1,0 1,1 0,-1 0,1 0,0-1,0 1,0-1,0 0,1 1,0 0,87 68,-84-67,5 3,-3-3,1 1,-1 0,0 0,-1 1,1 0,-1 1,0-1,-1 1,1 1,-1-1,-1 1,0 0,0 0,0 1,-1-1,0 2,1 9,-3-11,1 1,-2-1,1 1,-1-1,0 1,-1 0,0-1,0 1,-1 0,0-1,0 1,-3 7,-2-2,0 0,0-1,-2 0,1 0,-2-1,1 0,-2 0,0-1,0 0,-1-1,0 0,-1-1,0 0,0-1,-1 0,0-1,0-1,-12 5,22-10,1-1,-1 1,1 0,-1-1,0 1,1-1,-1 0,0 0,0 0,1 0,-1-1,0 1,1-1,-1 1,1-1,-1 0,1 0,-1 0,1 0,-1-1,1 1,0-1,0 1,0-1,0 0,0 0,0 0,0 0,0 0,1 0,-1 0,1-1,0 1,0-1,0 1,0-1,0 1,0-1,0 1,1-1,0 0,-1 1,1-1,0 0,0 0,1 1,-1-1,0 0,1 1,0-1,-1 1,1-1,0 1,1-2,4-14,0 0,1 1,1 0,1 1,0-1,1 2,1-1,0 1,1 1,1 0,0 1,1 0,0 1,1 1,5-3,2 2,-2 4</inkml:trace>
  <inkml:trace contextRef="#ctx0" brushRef="#br0" timeOffset="18638.498">10928 3556,'29'5,"24"2,7-1,-1-1,-6-1,-8-2,-5-1,-11-1</inkml:trace>
  <inkml:trace contextRef="#ctx0" brushRef="#br0" timeOffset="18886.036">10985 3810,'43'0,"29"0,6-4,-4-3,-11 1,-11 1,-9 2,-13 1</inkml:trace>
  <inkml:trace contextRef="#ctx0" brushRef="#br0" timeOffset="19185.123">12086 3443,'-24'15,"2"0,0 2,1 0,0 2,2 0,0 1,1 1,2 0,0 1,-7 15,21-35,0 0,0 1,1-1,-1 1,1-1,0 1,0 0,0-1,0 1,0 0,1 0,-1 0,1-1,0 1,0 0,0 0,0 0,0 0,0 0,1 0,0-1,-1 1,1 0,0 0,0-1,1 1,-1-1,1 1,-1-1,1 1,0-1,-1 0,1 0,0 0,1 0,-1 0,0 0,1-1,-1 1,0-1,1 1,0-1,-1 0,1 0,2 0,18 4,0-1,0-2,0 0,0-1,0-1,0-2,0 0,-1-1,1-2,-1 0,1-1,-1-1,-1-1,9-6,-15 8,-1 0,1-2,-2 0,1 0,-1-1,0-1,10-10,-20 17,0 1,0-1,-1 0,1-1,-1 1,1 0,-1-1,0 0,0 1,-1-1,1 0,-1 0,0 0,0 0,0 0,0 0,-1 0,1 0,-1 0,0 0,-1-1,1 1,-1 0,1 0,-1 0,-1 0,1 0,0 0,-1 1,0-1,0 0,-2-2,-4-3,-1 1,0 0,-1 0,1 0,-2 2,1-1,-1 1,0 1,0-1,0 2,-1 0,0 0,0 1,0 1,0 0,0 0,0 2,0-1,-10 2,-18-3</inkml:trace>
  <inkml:trace contextRef="#ctx0" brushRef="#br0" timeOffset="19485.021">11775 3500,'38'19,"0"-1,1-1,0-3,1-1,1-2,0-2,0-1,1-3,3-1,8 4,318 37,-207-20,-141-23</inkml:trace>
  <inkml:trace contextRef="#ctx0" brushRef="#br0" timeOffset="14018.285">9320 3755,'4'0,"8"0,5 0,5 0,3 0,3 0,1 0,-4 4,-2 3,0-1,1-1,1-2,2-1,0-1,-4-5,-6-7,-6-2</inkml:trace>
  <inkml:trace contextRef="#ctx0" brushRef="#br0" timeOffset="17808.252">9545 3556,'0'398,"0"-396,-1-1,0 1,1 0,-1-1,0 1,1 0,0 0,-1-1,1 1,0 0,0 0,0 0,0 0,0-1,1 1,-1 0,0 0,1-1,-1 1,1 0,0-1,0 1,-1 0,1-1,0 1,0-1,1 1,-1-1,0 0,0 1,1-1,-1 0,1 0,-1 0,1 0,-1 0,1 0,-1-1,1 1,0 0,0-1,-1 1,1-1,0 0,1 1,11-10,-1 0</inkml:trace>
  <inkml:trace contextRef="#ctx0" brushRef="#br0" timeOffset="18337.194">9884 3529,'-9'35,"0"-5,1 0,2 1,0 0,3 0,0 0,2 0,2 20,-1-47,0 0,0-1,0 1,1 0,-1 0,1-1,0 1,0-1,0 1,0-1,1 1,-1-1,1 0,0 1,0-1,0 0,0 0,1-1,-1 1,1 0,0-1,0 0,0 1,0-1,0 0,0 0,0-1,1 1,-1-1,1 0,-1 0,1 0,-1 0,1 0,0-1,-1 0,1 1,0-2,0 1,-1 0,1-1,0 1,-1-1,1 0,1-1,10-6,0 0,-1 0,0-2,0 0,-1 0,-1-1,0-1,0 0,-1-1,-1 0,5-8,-15 19,1 1,-1-1,1 1,-1-1,1 1,0-1,0 1,-1 0,1-1,0 1,0 0,0 0,0 0,1-1,-1 1,0 0,0 0,1 1,-1-1,0 0,1 0,-1 1,1-1,-1 1,1-1,-1 1,1 0,0-1,-1 1,1 0,-1 0,1 0,-1 0,1 0,0 1,-1-1,1 0,-1 1,1-1,-1 1,1 0,-1-1,0 1,1 0,-1 0,0 0,1 0,-1 0,0 0,0 0,0 0,1 1,10 19,-10-15,0 0,0 0,1 0,0-1,0 1,1-1,0 0,0 0,0 0,0 0,1-1,-1 0,1 0,0 0,1 0,-1-1,0 0,1 0,0 0,0-1,0 0,0 0,0 0,0-1,1 0,-1 0,0-1,2 0,1-3,1-1,-1 0,0 0,0-1,0 0,-1-1,1 0,-2 0,1-1,0 0,-1 0,-1-1,1 0,-1 0,-1 0,1-1,-1 0,-1 0,4-9,57-176,-51 137,-10 33</inkml:trace>
  <inkml:trace contextRef="#ctx0" brushRef="#br1" timeOffset="26021.014">4352 1524,'-51'-22,"183"62,-100-34,1-2,-1-1,1-1,-1-2,1-1,4-2,132-25,-133 26,1 3,0 0,0 3,-1 1,6 3,-35-7,55 12,1-2,0-3,42-1,246-36,-183 56,90-27,-30-26,2 13,-143 3,-1 4,86 5,-120 1,189 29,-139-27,0-4,0-5,82-17,179-20,-199 33,155 10,-140 3,481-3,-235-27,77 28,-136-27,-33 43,-96 14,-42 18,-171-40</inkml:trace>
  <inkml:trace contextRef="#ctx0" brushRef="#br1" timeOffset="47633.375">373 4234,'450'-78,"-165"71,-99 32,368-22,-248-4,-211-11,-71 8,0 0,0 1,1 2,-1 0,1 2,-1 1,21 3,-13 2,-1-2,1-1,1-2,-1-1,0-1,0-2,0-1,5-3,228-30,-62 13,98-4,-19-7,-233 28,-1 2,0 2,1 2,-1 2,1 2,32 9,-11-5,1-3,0-2,40-6,1 1,108-26,4-1,-26 46,-18 7,58-6,-25 7,505-24,-259-30,-301 16,-123 7,1 2,-1 2,1 1,-1 2,1 1,12 4,249 14,-67 5,-150-23,0-4,0-3,9-6,24 1,1 5,68 7,-38 0,370-3,-196-27,739 28,-990 1,195-13,-138 0,0 5,107 8,-80 1,185 14,-257-7,1-4,0-3,47-7,100-22,49-3,-78 20,-99-2,0 5,1 4,37 6,9-1,361-2,-337-28,-2 16,-117 4,1 2,-1 3,49 3,98-28,225 28,-419 1,0 0,0 0,0 0,0-1,0 1,0-1,0 0,0 0,0 0,0-1,0 0,0 1,0-1,0-1,0 1,0-1,-1 1,1-1,0 0,-1 0,0-1,1 1,-1-1,0 1,0-1,-1 0,1 0,0 0,-1-1,0 1,0-1,0 1,0-1,-1 1,1-1,-1 0,0 0,0 0,0 0,-1 0,1-2,-52-138,39 110,3 0,0-1,3 0,1 0,1-1,2-8,3-10,-12-108,-24-46,-5-18,42 29,25 54,-15-25,-4 117,-2-1,-3 0,-3-47,28-71,-16-27,-9 183,-1 0,0 0,-1 0,0 0,-1 0,-1-1,0 1,-1 0,-3-12,-19-148,18 148,0-1,2 0,2 0,0 0,2 0,0 0,2 0,1 0,7-25,-8 33,-1 0,0-1,-1 1,-1 0,-1-1,-1 1,0 0,-2 0,0 1,-2-4,0-2,-27-111,56-29,-20-89,-2 252,0-1,0 0,0 1,-1-1,1 0,0 1,-1-1,1 0,-1 1,0-1,1 1,-1-1,0 1,0-1,0 1,0 0,0-1,0 1,0 0,0 0,-1 0,1 0,-1 0,1 0,0 0,-1 0,1 1,-1-1,0 1,1-1,-1 1,1-1,-1 1,0 0,1 0,-1 0,0 0,1 0,-1 0,0 0,1 0,-1 1,0-1,1 1,-1-1,1 1,-1 0,1-1,-311 8,70 20,-362-28,124 17,268-4,-123-13,140-2,-40-9,-121-7,5-10,104 17,41-4,-200 12,210 5,-404-2,181-29,10 18,68-24,-41 13,-36 4,80-8,-203 26,191 27,-103 3,138-2,-92 0,177-17,167-2,0-2,0-3,0-3,-41-5,-123-26,223 30,-35-2,1 2,0 2,0 1,-29 7,20-3,1-1,-1-2,0-2,-21-3,-157 28,0 2,108-4,-49 6,25-19,16 22,7-23,105-11,0-1,0 1,0 1,0 1,0 0,0 0,1 1,-1 1,1 0,0 1,0 0,-8 5,14-3,-1 1,1 0,0 1,1-1,0 1,0 0,1 0,0 1,1 0,0-1,0 1,1 0,0 0,1 0,0 0,1 6,0 181,5-165,2-1,1 1,2-1,0-1,15 29,35 173,-54-200,32 144,28 32,-56-184,-1 0,-1 1,-2 0,0 1,-2-1,-1 1,0 7,-6 222,-22-114,-5 30,54 0,-23-161,-1 1,0 0,-1-1,0 1,0 0,-2-1,1 1,-1-1,-1 0,0 0,0 0,-1 0,0-6,0 0,-1 0,0 0,0-1,0 1,0-2,0 1,-1-1,1 1,-1-2,0 1,1-1,-1 0,0 0,0-1,0 0,0 0,0-1,1 0,-1 0,-2-1,-14 1,-2 0,-111 10,95-1,0-1,0-3,0-1,-1-2,1-2,-1-1,-46 0,10 1,0 3,-72 13,-54 14,149-18,-171 18,-593-30,649 27,-173 31,25-26,258-32,-122 12,-2 18,183-29,1 0,-1 0,0 0,1 0,-1 0,0 0,1 0,-1 1,0-1,1 0,-1 0,1 1,-1-1,1 0,-1 1,0-1,1 0,-1 1,1-1,-1 1,1-1,0 1,-1-1,1 1,-1-1,1 1,0-1,0 1,-1 0,1-1,0 1,0 0,0-1,0 1,-1 0,1-1,0 1,0-1,0 1,0 0,1-1,-1 1,0 0,0-1,0 1,0 0,1-1,-1 1,0-1,1 1,-1 0,0-1,1 1,-1-1,1 1,34 24,-23-17,-5-4,0 0,0 1,0 0,-1 0,0 0,0 1,0 0,-1 0,0 0,0 1,-1 0,1 0,-1 0,-1 0,0 1,0 0,0-1,-1 1,1 2,-4 249,1 283,1-524,0 0,1 1,1-1,0 0,1 0,1-1,1 1,1-1,0 0,1-1,1 0,1 0,3 4,59 58,-52-40,-17-19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3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1,'-42'81,"3"2,4 1,-17 65,12-34,-56 137,83-232,24-61,73-173,88-205,-162 394,-12 30,-5 20,2-13,0 0,2 0,-1 1,2-1,-1 1,2-1,0 1,0 0,1 0,1-1,0 1,1 0,0-1,3 9,87 178,-90-192,0 0,0 0,0-1,1 1,0 0,1-1,-1 0,1 0,0 0,1 0,-1 0,1-1,0 0,0 0,1 0,0-1,0 0,0 0,0 0,0-1,1 0,0 0,-1 0,1-1,0 0,6 0,-6-5,0-1,-1-1,1 1,-1-1,0 0,0-1,0 1,0-1,-1 0,0-1,-1 1,1-1,-1 0,-1 0,1 0,-1-1,0 1,-1-1,4-5,10-25,-2-1,-2 0,-2-1,-1 0,-2-1,-2 0,-2 0,-1 0,-4-28,-11 1,1 79,8 3</inkml:trace>
  <inkml:trace contextRef="#ctx0" brushRef="#br0" timeOffset="337.474">995 368,'-8'17,"1"0,1 0,1 1,0 0,2 0,0 0,0 1,2-1,0 1,2 0,0-1,2 8,-3-24,0 0,1 0,-1 0,1 0,0 0,0-1,-1 1,1 0,0 0,1-1,-1 1,0-1,0 1,1-1,-1 0,1 1,-1-1,1 0,-1 0,1 0,0 0,0 0,-1 0,1-1,0 1,0-1,0 1,0-1,0 0,0 1,0-1,0 0,-1 0,1-1,0 1,0 0,0-1,0 1,1-1,63-46,-58 35,-1 0,0 0,0-1,-2 0,1 0,-2-1,0 1,0-1,-1 0,0-8,-2 16,0-1,0 1,-1-1,0 1,0-1,-1 1,0-1,0 1,0-1,-1 1,0 0,0 0,-1 0,1 0,-1 0,-1 0,1 1,-1 0,0-1,0 1,0 1,-1-1,-5-4,-54-10,41 17</inkml:trace>
  <inkml:trace contextRef="#ctx0" brushRef="#br0" timeOffset="836.348">1277 424,'-1'10,"1"0,0-1,0 1,1 0,0 0,0-1,1 1,0-1,1 1,0-1,1 0,0 0,0 0,1-1,0 1,0-1,7 7,-7-14,1 0,-1 0,0-1,0 1,1-1,-1 0,0-1,0 0,1 1,-1-1,0-1,0 1,0-1,0 0,0 0,-1-1,1 1,-1-1,1 0,-1 0,0-1,0 1,0-1,-1 0,1 0,-1 0,0 0,2-4,-5 7,116-119,-115 119,-1 0,1 1,0-1,0 1,-1-1,1 1,0 0,0-1,0 1,0 0,0-1,-1 1,1 0,0 0,0 0,0 0,0 0,0 0,0 0,0 0,0 0,0 0,-1 0,1 1,0-1,0 0,0 1,0-1,0 1,-1-1,1 1,0-1,0 1,-1-1,1 1,-1 0,1-1,0 1,-1 0,1 0,-1-1,1 1,-1 0,0 0,1 0,-1 0,0-1,0 1,1 0,-1 0,0 0,0 0,0 0,0 1,4 58,-4-54,24 96,-23-99,0-1,0 0,0 1,1-1,-1 0,1 0,0 0,-1 0,1 0,0 0,0 0,0-1,1 1,-1-1,0 1,1-1,-1 0,1 0,-1 0,1 0,-1 0,1-1,-1 1,1-1,0 0,-1 0,1 0,0 0,-1 0,1 0,0-1,-1 0,1 1,0-1,-1 0,1 0,0-1,14-7,0-2,-2 0,1 0,-1-1,-1-1,0-1,-1 0,-1-1,0 0,-1-1,0 0,-1 0,-1-1,-1-1,5-14,-1-20,-14 34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0,'22'59,"-20"-40,-1 0,-1 0,-1 0,-1 0,0-1,-1 1,-3 5,-2 21,-52 262,60-304,-1 0,1 0,-1 0,1 0,0 0,0 0,0 0,1 0,-1 0,1 0,0-1,-1 1,1 0,1 0,-1 0,0-1,0 1,1-1,0 1,-1-1,1 1,0-1,0 0,1 0,-1 0,0 0,1-1,-1 1,1 0,-1-1,1 0,0 1,-1-1,1 0,0-1,0 1,1 0,167-2,-29-23,-118 20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1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54,'0'-5,"5"-1,6 0,7 1,4 2,4 1,1 1,2 0,1 1,-1 0,0 1,0-1,0 0,-1-5,1-1,-1 0,-9 1,-8 1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43,'28'0,"20"-5,6-1,-6-5,-6 0,-11 1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0,'-11'226,"-58"58,68-278,-2 5,1 1,1-1,0 1,0-1,1 1,1-1,0 0,0 1,1-1,1 3,0-11,0-1,0 0,0-1,0 1,1 0,-1-1,0 0,1 0,-1 0,1 0,-1 0,1-1,-1 1,1-1,-1 0,1 0,0-1,-1 1,1-1,-1 1,1-1,-1 0,0-1,1 1,-1 0,0-1,0 0,0 0,0 0,0 0,2-2,4 0,113-50,-104 46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43,'-2'-3,"0"0,0 0,0 0,0 1,0-1,-1 1,1-1,-1 1,0 0,1 0,-1 0,0 0,0 1,0-1,-1 1,1-1,0 1,0 0,-1 1,1-1,-1 0,1 1,-1 0,1 0,0 0,-1 0,1 1,-1-1,1 1,0 0,-1 0,1 0,0 0,0 1,-1-1,1 1,0 0,-4 1,-1 1,1 0,0 0,-1 1,2 0,-1 0,1 1,0-1,0 1,0 1,1-1,0 1,0 0,1 0,0 1,3-6,1-1,-1 1,1 0,-1-1,1 1,0 0,0 0,0-1,0 1,0 0,1 0,-1-1,0 1,1 0,-1-1,1 1,0 0,-1-1,1 1,0-1,0 1,0-1,0 0,0 1,0-1,1 0,-1 0,0 1,1-1,-1 0,0 0,1-1,0 1,-1 0,1 0,-1-1,1 1,0-1,-1 0,1 1,0-1,0 0,-1 0,1 0,0 0,0 0,-1 0,3-1,29 11,-32-7,0-1,-1 0,1 1,-1-1,1 0,-1 1,0-1,0 1,0-1,0 1,0-1,-1 1,1-1,-1 0,1 1,-1-1,0 0,0 1,0-1,0 0,-1 0,1 0,-1 0,1 0,-1 0,1 0,-1-1,0 1,-1 0,2-1,-36 38,31-34,0 0,1 0,-1 1,1 0,0 0,1 0,-1 1,1-1,0 1,1 0,0 0,-2 7,4-12,1 0,0 0,0 0,0-1,0 1,1 0,-1 0,0 0,1 0,-1 0,1-1,0 1,-1 0,1 0,0-1,0 1,0-1,1 1,-1-1,0 1,0-1,1 0,-1 1,1-1,-1 0,1 0,0 0,-1 0,1 0,0-1,0 1,-1 0,1-1,0 0,0 1,0-1,0 0,0 0,0 0,-1 0,2 0,81-8,-25-15,-34 13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83,'-10'9,"2"1,-1 0,1 0,1 0,0 1,0 0,1 0,0 1,1 0,1 0,0 0,0 0,1 1,1 0,0-1,1 1,0 2,2-13,-1 1,1 0,0-1,0 1,0-1,0 1,1-1,-1 1,1-1,-1 0,1 0,0 1,0-1,0-1,0 1,0 0,0 0,1-1,-1 1,1-1,-1 0,1 0,-1 0,1 0,-1 0,1 0,0-1,0 1,-1-1,1 0,0 0,0 0,0 0,1-1,93-26,-84 20,-1 1,0-2,0 0,0 0,-1-1,-1-1,0 1,0-2,-1 1,0-2,0 1,-2-1,1 0,-1-1,-1 1,-1-1,0-1,2-5,-8 14,1 0,-1 0,0 0,-1 0,1 0,-1 0,0 0,0 0,0 1,-1-1,1 1,-1 0,-1 0,1 0,0 0,-1 0,0 1,0 0,0-1,0 1,0 1,-1-1,1 1,-1 0,1 0,-1 0,0 0,0 1,0 0,0 0,0 0,0 1,0-1,-1 1,1 1,-3-1,-9 5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1,'10'28,"7"16,7 3,3-5,-3-5,0-9,-5-10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28,'39'0,"21"-5,6-1,-3 0,-8 1,-9 2,-11 1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4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6,'5'-4,"2"2,-6 7,-3 8,5-4,5-3,2-8,-1-7,-1-3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1,'-10'38,"-3"28,1 6,7-3,4-9,8-15,7-15,1-8,-2-7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1,'-3'14,"-6"13,2 1,1 1,1-1,2 1,1 0,1 0,1 0,2 9,-2-34,0-1,0 1,1-1,-1 1,1-1,0 0,0 1,0-1,0 0,1 0,-1 0,1 0,0 0,0 0,0 0,0 0,0-1,1 1,-1-1,1 0,-1 0,1 1,0-2,0 1,0 0,0-1,0 1,0-1,1 0,-1 0,0 0,1-1,-1 1,1-1,-1 1,1-1,-1 0,0-1,1 1,-1-1,1 1,-1-1,0 0,1 0,2-2,11-8,1-1,-2-1,1-1,-2 0,0-1,-1-1,0 0,-1-1,-1-1,-1 1,0-2,-1 0,1-7,35-53,-24 54,-22 26,0-1,-1 1,1-1,0 0,0 1,0-1,0 1,0-1,0 0,0 1,0-1,0 1,0-1,0 0,0 1,1-1,-1 1,0-1,0 0,0 1,0-1,1 0,-1 1,0-1,0 0,1 1,-1-1,0 0,1 1,-1-1,0 0,1 0,-1 0,0 1,1-1,-1 0,0 0,1 0,-1 0,1 0,-1 1,0-1,1 0,-1 0,1 0,-1 0,0 0,1 0,-1-1,1 1,-1 0,0 0,1 0,-1 0,1 0,-1 0,0-1,1 1,-1 0,0 0,1-1,-1 1,0 0,1 0,-1-1,0 1,0 0,1-1,-1 1,-36 134,20-90,-4 16,3 1,3 0,3 1,2 0,2 1,4 0,2 4,3-34,-8 66,6-98,-1 0,0 0,1-1,-1 1,0 0,0-1,0 1,0-1,1 1,-1-1,0 1,0-1,0 1,0-1,0 0,0 0,0 1,0-1,0 0,0 0,0 0,0 0,0 0,0 0,0-1,0 1,0 0,0 0,0-1,0 1,0-1,0 1,0-1,0 1,0-1,1 1,-1-1,0 0,0 1,1-1,-1 0,0 0,1 0,-1 0,1 1,-1-1,1 0,0 0,-1 0,1 0,0 0,-1 0,1 0,0 0,0 0,0 0,0 0,0 0,0 0,0 0,0 0,1 0,-5-18,1 0,0 0,2 0,0-1,1 1,1 0,1 0,1 0,0 0,2 0,0 1,1 0,0 0,2 0,0 1,1 0,9-12,-2 4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0,'255'28,"-225"-27,-1-1,0-1,0-2,0-1,22-5,-22 5,-23 8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1,'38'0,"22"0,7 0,-5 0,-7 0,-9 0,-6 0,-12 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0,'0'27,"1"19,-2 0,-2 0,-1 0,-3-1,-7 23,-34 102,46-166,1-1,-1 1,1 0,0-1,0 1,1 0,-1 0,1 0,0 0,0-1,0 1,0 0,1 0,-1 0,1 0,0-1,0 1,0 0,1-1,-1 1,1-1,0 1,0-1,0 0,1 0,-1 0,1 0,0 0,-1-1,1 1,0-1,1 1,-1-1,0 0,1-1,1 2,5 0,1-1,-1 0,1-1,0 0,-1-1,1 0,0 0,-1-1,1-1,-1 0,1 0,4-2,10-3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1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63,'-1'0,"-3"5,1 1,-1-1,1 1,0 0,0 0,1 0,0 0,0 0,0 1,1-1,0 1,0-1,0 1,1-1,0 1,0-1,1 1,0-1,0 1,1-1,-1 1,1-1,2 3,-2-7,1 0,-1 0,1 0,-1-1,1 1,0-1,0 0,-1 1,1-1,0-1,0 1,0 0,0-1,0 0,0 1,0-1,0 0,0-1,0 1,0 0,0-1,0 0,0 0,0 0,0 0,0 0,2-1,72-46,-15-17,-60 62,0 1,0-1,0 1,-1-1,0 1,1-1,-1 0,0 0,0 0,0 1,-1-1,1 0,-1 0,1 0,-1 0,0 0,0 0,-1 0,1 0,0 0,-1 0,0 0,0 0,0 0,0 0,0 1,0-1,-2-1,-2 0,0 1,-1 0,0 0,1 0,-1 1,0-1,0 1,-1 1,1-1,0 1,0 0,-1 1,1 0,-1 0,1 0,0 0,-1 1,1 0,0 1,0-1,-1 1,1 0,-3 2,-49 20,33-14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3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82,'0'-3,"1"0,-1 1,0-1,0 0,0 0,0 0,0 0,-1 0,1 0,-1 0,0 1,0-1,0 0,0 1,0-1,0 0,-1 1,1-1,-1 1,0 0,0 0,0 0,0-1,0 2,0-1,-1 0,1 0,0 1,-1-1,0 1,1 0,-1 0,0 0,1 0,-1 0,0 1,0-1,0 1,0 0,0 0,1 0,-1 0,0 0,-1 1,-7 1,-1 0,1 1,0 1,0 0,0 0,0 1,1 0,0 1,0 1,1-1,-1 1,0 2,6-6,1 0,0 0,0 0,0 0,0 1,1-1,-1 1,1-1,0 1,0 0,0 0,1 0,-1 0,1 0,0 0,0 1,0-1,1 0,0 0,-1 1,1-1,1 0,-1 1,1-1,0 0,0 0,0 1,0-1,1 0,-1 0,1 0,0-1,2 4,7 6,-1-1,1-1,1 0,0 0,1-1,0 0,0-1,1-1,10 5,46 32,-63-41,0 1,-1-1,1 2,-1-1,-1 1,1-1,-1 2,0-1,0 0,-1 1,0 0,0 0,-1 0,1 1,-2-1,1 1,-1 0,0 0,-1 0,0 0,0 0,0 0,-1 0,-1 0,1 0,-1 0,0 0,-1 0,0-1,-1 1,1 0,-1-1,-3 6,0-6,-1 0,1 0,-2-1,1 0,-1 0,1 0,-2-1,1 0,0-1,-1 0,0 0,0-1,0 0,0 0,-1-1,1 0,-1-1,1 0,-1-1,0 0,1 0,-1-1,1 0,-1-1,1 0,0-1,-9-3,15 5,1 0,-1-1,1 1,-1-1,1 0,0 1,0-1,0 0,0 0,0-1,0 1,1 0,-1-1,1 1,0-1,-1 1,1-1,0 0,0 1,1-1,-1 0,1 0,-1 0,1 0,0 1,0-1,0 0,0 0,1 0,-1 0,1 1,0-1,0 0,0 0,1-1,51-90,-38 76,0 1,2 0,-1 1,2 1,0 0,1 2,6-3,-5 5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1 226,'19'4,"16"3,7-1,1-1,-2-6,-3-3,-4-2,-2 2,-2 0,-6-3,-7 0</inkml:trace>
  <inkml:trace contextRef="#ctx0" brushRef="#br0" timeOffset="247.62">226 0,'-10'39,"-2"26,-1 8,4-5,2-8,2-10,3-8,6-12,2-6,1-2,-1-5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1,'-7'26,"1"0,0 0,2 1,2 0,0 0,1 0,2 0,1 0,1 2,-2-26,-1 1,0-1,1 0,0 0,-1 0,1 0,0 0,1-1,-1 1,0 0,1 0,0-1,0 1,-1-1,1 1,1-1,-1 0,0 0,0 0,1 0,0 0,-1 0,1-1,0 1,-1-1,1 0,0 0,0 0,0 0,0-1,0 1,0-1,1 1,-1-1,0 0,0 0,0-1,0 1,0-1,0 1,0-1,0 0,0 0,2-1,8-4,0-1,0 0,-1-1,0-1,0 0,-1 0,0-1,-1 0,0-1,-1 0,1-2,92-152,-88 145,-7 28,-6 42,-1-41,-19 358,11-285,7-47,-3 0,0 0,-3 0,-1 0,-11 31,18-63,1-1,-1 1,0-1,0 0,0 1,-1-1,1 0,-1 1,1-1,-1 0,0 0,1 0,-1-1,0 1,0 0,0-1,-1 1,1-1,0 0,0 1,-1-1,1 0,-1-1,1 1,-1 0,1-1,-1 1,0-1,1 0,-1 0,1 0,-1 0,0 0,1-1,-1 1,1-1,-1 0,1 1,-1-1,1 0,-1-1,1 1,0 0,0-1,-1 1,1-1,0 0,1 1,-1-1,0 0,0 0,1 0,-1-1,1 1,0 0,0-1,0 1,0 0,0-1,0-1,-3-6,1-1,0 0,1-1,0 1,1 0,0-1,0 1,2 0,-1-1,1 1,1 0,0-1,1 1,0 0,1 1,0-1,0 0,1 1,1 0,-1 0,2 1,-1 0,4-4,122-122,-105 117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1,-4 0,-2 1,-6-4,-12-2,-9 0</inkml:trace>
  <inkml:trace contextRef="#ctx0" brushRef="#br0" timeOffset="243.003">170 1,'5'29,"1"23,0 9,-1-3,-2-5,-1-7,0-7,-2-10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4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1,'0'4,"0"3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1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1 380,'23'0,"0"0,0-2,0 0,0-2,-1 0,0-2,1 0,4-4,-3 1,-1-1,-1-1,0-1,0-2,-1 0,-1-1,0 0,-1-2,-1-1,-1 0,2-4,121-130,-140 151,0 0,1 0,0 0,-1 0,1 0,0 0,-1 0,1 0,0 0,0 0,0 0,0 1,0-1,0 0,0 1,0-1,0 0,0 1,0-1,0 1,0 0,0-1,1 1,-1 0,0 0,0 0,0 0,1 0,-1 0,0 0,0 0,0 0,1 1,-1-1,0 0,0 1,0-1,0 1,0-1,0 1,0 0,0-1,0 1,0 0,0 0,0-1,0 1,0 0,-1 0,1 0,0 0,-1 0,1 1,2 15,-1 0,-1 0,0 0,-1 0,-1 1,0-1,-2 0,0 0,-1 0,-4 11,-3 24,10-39,0 0,-2 0,1 0,-1 0,-1 0,0-1,-1 0,0 0,-1 0,-1 0,1-1,-2 0,0-1,0 1,-1-1,0-1,0 0,-1 0,0-1,-1 0,0-1,0 0,-1-1,0 0,0-1,0 0,-1-1,-2 0,-59-3,72-1,1-1,-1 1,0-1,0 1,0-1,1 0,-1 0,0 1,1-1,-1 0,1-1,-1 1,1 0,0 0,-1-1,1 1,0 0,0-1,0 0,0 1,0-1,0 1,0-1,1 0,-1 0,0 1,1-1,0 0,-1 0,1 0,0 0,0 0,0 1,0-1,0 0,1 0,-1-1,8-22,3 1</inkml:trace>
  <inkml:trace contextRef="#ctx0" brushRef="#br0" timeOffset="293.734">904 182,'-3'12,"-1"1,2 1,0-1,0 0,1 1,1-1,0 1,1-1,1 0,0 1,0-1,2 0,-1 0,2 0,0-1,0 1,1-1,1 0,-5-9,1 0,0 0,-1 0,1-1,0 1,0-1,0 0,1 0,-1 0,1 0,-1-1,1 0,-1 1,1-1,0 0,-1-1,1 1,0-1,0 1,0-1,-1 0,1 0,0-1,0 1,0-1,-1 0,1 0,0 0,-1-1,1 1,-1-1,1 0,-1 0,0 0,104-85,-100 82,-1 1,0-1,-1 0,1-1,-1 1,0-1,0 0,-1-1,0 1,0-1,0 1,-1-1,0 0,0-1,-1 1,0 0,0-1,-1 1,0-1,0 0,-1 1,0-1,0 0,-1 1,0-1,0 1,-1-1,0 1,0-1,0 1,-1 0,0 0,-5-6,2 6,0 0,-1 0,0 0,0 1,-1 0,1 1,-1 0,-1 0,1 0,-1 1,0 0,0 1,0 0,0 1,0 0,-1 0,1 1,-1 0,1 0,-1 1,1 1,-1-1,1 2,-1-1,-2 2,-12 4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0,'14'0,"20"0,8 0,2 0,-1 0,-4 0,-3 0,-4 0,-1 0,-3 0,0 0,0 0,-5 0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9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154 113,'-31'125,"18"-88,-66 159,73-186,2 1,0-1,0 1,1 0,0-1,1 2,0-1,0 0,2 0,-1 0,2 9,-1-18,1 0,0 1,0-1,0 0,1 0,-1 1,0-1,1 0,0 0,-1-1,1 1,0 0,0 0,0-1,0 1,0-1,0 0,0 0,1 0,-1 0,0 0,1 0,-1 0,0-1,1 1,-1-1,1 0,-1 0,1 1,-1-2,1 1,2 0,79-20,10-38,-81 44</inkml:trace>
  <inkml:trace contextRef="#ctx0" brushRef="#br0" timeOffset="301.949">464 423,'-8'18,"1"0,1 1,0 0,1 0,1 0,1 0,1 1,0 11,2-29,-1 0,1 0,0 0,0 0,0 0,0 0,0 0,0 0,0 0,0-1,1 1,-1 0,1 0,0 0,-1 0,1-1,0 1,0 0,0 0,0-1,0 1,1-1,-1 1,0-1,1 0,-1 0,1 1,-1-1,1 0,0 0,-1 0,1 0,0-1,0 1,0-1,0 1,-1-1,1 1,0-1,0 0,0 0,0 0,0 0,0 0,0 0,0-1,0 1,0-1,-1 1,1-1,0 0,1 0,6-3,0-1,-1 0,1 0,-1-1,-1 0,1 0,-1 0,0-1,-1-1,1 1,-1-1,-1 0,0 0,1-1,-4 5,0 0,0 0,-1 0,1 0,-1 0,1 0,-1 0,-1 0,1 0,-1-1,1 1,-1 0,0 0,-1-1,1 1,-1 0,0 0,0 0,0-1,0 1,-1 0,0 1,0-1,0 0,0 0,0 1,-1-1,1 1,-1 0,0 0,0 0,-3-2,-40-20,23 18</inkml:trace>
  <inkml:trace contextRef="#ctx0" brushRef="#br0" timeOffset="652.29">747 1,'24'43,"8"33,-2 14,-5-4,-8-7,-11-12,-7-13,-3-10,-6-4,-5-3,-6-4,1-2,-1-1,-1-7,-2-2,-2 1,-1-5,4-3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0,'-28'35,"2"1,2 2,2 0,1 1,2 2,1 0,-7 28,19-46,1 0,1 0,1 0,1 0,1 1,1-1,1 1,4 19,-5-38,1-1,-1 1,1 0,0 0,0 0,1-1,0 1,-1 0,2-1,-1 0,0 1,1-1,0 0,0 0,0 0,0-1,1 1,-1-1,1 0,0 0,0 0,0 0,1-1,-1 0,0 0,1 0,0 0,-1-1,1 1,0-1,0 0,0-1,-1 1,1-1,0 0,0 0,0-1,0 1,0-1,0 0,-1-1,1 1,0-1,-1 0,1 0,-1 0,3-2,7-8</inkml:trace>
  <inkml:trace contextRef="#ctx0" brushRef="#br0" timeOffset="393.556">459 84,'-74'281,"22"-103,52-177,-1 0,1 1,-1-1,1 0,0 1,-1-1,1 0,0 1,0-1,0 1,0-1,0 0,1 1,-1-1,0 0,1 1,-1-1,1 0,-1 1,1-1,-1 0,1 0,0 0,0 1,0-1,-1 0,1 0,0 0,0 0,1-1,-1 1,0 0,0 0,0-1,0 1,1 0,-1-1,0 1,1-1,-1 0,0 0,1 1,-1-1,0 0,1 0,70-9,-52 5,121-13,-123 11</inkml:trace>
  <inkml:trace contextRef="#ctx0" brushRef="#br0" timeOffset="631.619">740 366,'43'0,"15"0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8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0,'-25'165,"-6"32,2-20,29-166,0 0,0 0,-2 0,1 0,-2 0,1 0,-1 0,-1-1,0 1,-5 9,-19-9,15-15</inkml:trace>
  <inkml:trace contextRef="#ctx0" brushRef="#br0" timeOffset="394.175">436 169,'-249'182,"246"-181,0 1,1-1,-1 1,1 0,-1 0,1 0,0 0,0 0,0 0,0 0,0 1,1-1,-1 1,0-1,1 1,0 0,0-1,0 1,0 0,0 0,1 0,-1 0,1 0,-1 0,1 0,0 0,1 0,-1 0,0 0,1 0,-1-1,1 1,0 0,0 0,2 2,78 25,-76-30,0 0,1 1,-1 0,0 0,1 0,-1 1,0 0,0 0,0 0,-1 0,1 1,0 0,-1 0,0 0,1 0,-1 1,-1 0,1 0,0 0,-1 0,0 0,0 1,0-1,-1 1,1 0,-1 0,0 0,0 3,3 64,-6-71,1-1,0 1,0-1,0 1,0-1,0 0,0 1,0-1,0 1,1-1,-1 1,0-1,0 1,0-1,0 0,1 1,-1-1,0 1,0-1,1 0,-1 1,0-1,1 0,-1 1,0-1,1 0,-1 0,0 1,1-1,-1 0,1 0,-1 0,0 1,1-1,-1 0,1 0,-1 0,1 0,-1 0,1 0,-1 0,0 0,1 0,-1 0,1 0,-1 0,1 0,-1 0,1-1,-1 1,0 0,1 0,-1 0,1-1,-1 1,0 0,1 0,-1-1,0 1,1 0,-1-1,10-5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2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0 198,'5'0,"6"0,6 0,5 0,4 0,2 0,1 0,0 0,1 0,-6 5,-1 1,-6-5,-4-2</inkml:trace>
  <inkml:trace contextRef="#ctx0" brushRef="#br0" timeOffset="3815.727">141 1,'-5'38,"-1"28,0 6,1-3,2-9,1-10,0-9,2-6,0-9</inkml:trace>
  <inkml:trace contextRef="#ctx0" brushRef="#br0" timeOffset="4383.732">424 85,'-2'12,"1"1,0-1,1 0,1 1,0-1,0 0,1 1,1-1,0 0,1-1,0 1,1 0,0-1,0 0,1 0,1-1,0 0,1 0,0 0,6 5,-11-13,1-1,-1 0,1 0,-1 0,1 0,0-1,-1 1,1-1,-1 0,1 0,0 0,-1 0,1-1,0 0,-1 1,1-1,-1-1,1 1,-1 0,0-1,1 0,-1 1,0-1,0-1,0 1,-1 0,3-3,66-75,-47 47,-23 81,1-43,0 1,0-1,1 0,-1 1,1-1,0 0,0-1,1 1,-1-1,1 1,0-1,1 0,-1 0,1-1,-1 1,1-1,0 0,0 0,1-1,-1 0,0 0,1 0,-1 0,1-1,0 0,-1 0,1 0,0-1,0 0,0 0,-1-1,1 1,0-1,0 0,-1-1,1 0,-1 1,1-2,-1 1,0-1,0 1,5-5,6-1,0-1,0 0,-1-2,0 1,-1-2,0 0,0-1,-2 0,0-1,0 0,-1-1,-1-1,-1 1,0-1,-1-1,5-14,-8-24,-9 30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29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0 348,'15'0,"18"0,9 0,2 0,-1 0,-4 0,-4 0,-2 0,-7 0</inkml:trace>
  <inkml:trace contextRef="#ctx0" brushRef="#br0" timeOffset="255.268">424 122,'-5'33,"-2"22,1 5,1-2,2-7,0-6,2-7,6-10,1-4,5-2,1-5</inkml:trace>
  <inkml:trace contextRef="#ctx0" brushRef="#br0" timeOffset="554.3">395 94,'17'-12,"0"0,1 2,0 0,1 1,0 1,0 1,1 0,0 2,0 0,1 1,15 0,-33 4,1 0,-1 0,0 0,1 1,-1-1,0 1,0 0,0 0,0 0,0 1,0-1,0 1,0-1,0 1,0 0,-1 0,1 0,-1 1,0-1,1 1,-1-1,0 1,-1 0,1-1,0 1,-1 0,0 0,1 0,-1 0,0 1,-1-1,1 0,0 0,-1 1,0-1,0 0,0 1,0-1,0 0,-1 0,0 1,1-1,-1 0,0 0,0 0,-1 0,1 1,-5 4,1 1,-1-1,-1 1,1-2,-1 1,-1-1,0 0,1-1,-2 1,1-2,-1 1,0-1,0-1,-1 1,1-1,-1-1,0 0,0-1,0 1,0-2,0 0,0 0,-5 0,-6 1</inkml:trace>
  <inkml:trace contextRef="#ctx0" brushRef="#br0" timeOffset="1501.282">198 178,'-5'29,"-1"19,0 6,1-1,1-5,2-6,1-5,1-9</inkml:trace>
  <inkml:trace contextRef="#ctx0" brushRef="#br0" timeOffset="2454.225">875 348,'5'0,"6"0,6 0,5 0,4 0,2 0,1 0,0 0,1 0,-1 0,0 0,0 0,-6-5,-10-1,-9 0</inkml:trace>
  <inkml:trace contextRef="#ctx0" brushRef="#br0" timeOffset="2723.135">875 545,'34'0,"15"0,5 0,-3 0,-4 0,-11-5,-11-1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3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0,'-17'245,"-6"-112,124-312,-85 158,-6 7,-1 0,2 1,0 1,0-1,1 2,1 0,0 0,0 1,1 1,0 0,4-1,-15 10,-1 0,0 0,0 0,0 0,1 0,-1 0,0 0,0 1,0-1,1 1,-1-1,0 1,0 0,0 0,0 0,0 0,0 1,0-1,-1 0,1 1,0-1,-1 1,1-1,-1 1,0 0,1 0,-1 0,0 0,0 0,0 0,0 0,-1 0,1 0,0 0,-1 0,0 1,1-1,-1 0,0 0,0 0,0 1,0-1,-1 0,1 0,-1 1,1-1,-1 0,0 0,0 0,0 0,0 0,0 0,0 0,-1 0,0 4,-8 45,10-51,-1 1,1 0,0 0,0-1,0 1,-1 0,1 0,0 0,0-1,0 1,0 0,1 0,-1-1,0 1,0 0,0 0,1 0,-1-1,0 1,1 0,-1-1,0 1,1 0,-1-1,1 1,-1-1,1 1,0-1,-1 1,1-1,0 1,-1-1,1 1,0-1,-1 0,1 1,0-1,0 0,-1 0,1 1,0-1,0 0,-1 0,1 0,0 0,0 0,0 0,-1 0,1-1,0 1,0 0,-1 0,1 0,0-1,8-3,0-2,-1 1,0-1,0 0,0-1,0 0,-1 0,0 0,-1-1,0 0,2-3,19-22,40-34,-66 66,0 1,-1-1,1 1,0 0,0-1,0 1,0 0,-1-1,1 1,0 0,0 0,0 0,0 0,0 0,0 0,0 0,0 0,0 0,-1 0,1 0,0 1,0-1,0 0,0 1,0-1,-1 1,1-1,0 1,0-1,-1 1,1-1,0 1,-1 0,1-1,-1 1,1 0,-1-1,1 1,-1 0,1 0,-1 0,0 0,1-1,-1 1,0 0,0 0,0 0,1 0,-1 0,0 0,0 0,0 0,-1 0,5 59,-4-55,-1 84,0-63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3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1,'-4'15,"-1"-4,0 1,2 1,-1-1,2 1,-1-1,2 1,0 0,0-1,1 1,1 0,0 0,1-1,0 1,1-1,0 2,-1-12,-1 0,0 0,1 0,0 0,-1 0,1 0,0-1,0 1,0 0,0-1,0 0,1 1,-1-1,0 0,1 0,-1 0,0-1,1 1,-1-1,1 1,-1-1,1 0,-1 0,1 0,-1 0,1 0,-1 0,1-1,-1 1,1-1,-1 0,1 0,-1 0,0 0,0 0,1-1,78-51,7-39,-88 91,1 1,-1 0,1-1,-1 1,1-1,-1 1,1 0,0 0,-1-1,1 1,-1 0,1 0,0 0,-1-1,1 1,0 0,-1 0,1 0,-1 0,1 0,0 0,-1 1,1-1,0 0,-1 0,1 0,-1 1,1-1,-1 0,1 0,0 1,-1-1,1 0,-1 1,0-1,1 1,-1-1,1 1,-1-1,1 1,-1-1,0 1,0-1,1 1,-1 0,0-1,0 1,1-1,-1 1,0 0,0-1,0 1,0-1,0 1,0 0,0-1,0 1,0 0,0-1,-1 1,1-1,0 1,0 0,-1-1,1 1,0-1,0 1,-1 0,1 51,-29 148,56 89,-28-280,0-1,0 1,-1-1,0 1,-1-1,1 0,-2 0,1 0,-1 0,0-1,-4 5,6-9,1 0,-2-1,1 1,0-1,0 0,-1 1,1-1,-1 0,0-1,0 1,1 0,-1-1,0 1,-1-1,1 0,0 0,0 0,0-1,-1 1,1-1,0 0,0 0,-1 0,1 0,0 0,-1-1,1 1,0-1,0 0,0 0,-2-1,-39-25,22 10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4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0,'0'5,"0"2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5:21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844 440,'0'0,"-1"0,1 0,-1 0,1 0,0 0,-1 0,1 0,-1 0,1 0,0 0,-1 0,1 0,-1 0,1 0,0-1,-1 1,1 0,0 0,-1 0,1 0,0-1,-1 1,1 0,0 0,-1-1,1 1,0 0,0-1,-12 49,-17 244,26-235,-2 0,-3 0,-3 0,-1-1,-4-1,-18 46,32-99,0 0,1 0,0 1,-1-1,1 1,0-1,1 1,-1-1,0 1,1 0,-1-1,1 1,0 0,0 0,0-1,0 1,0 0,1-1,-1 1,1 0,0-1,-1 1,1 0,1-1,-1 0,0 1,0-1,1 0,0 1,-1-1,1 0,0 0,0 0,0-1,0 1,0 0,1-1,-1 1,0-1,1 0,-1 0,1 0,-1 0,1 0,0 0,-1-1,1 1,0-1,-1 0,1 0,0 0,0 0,-1 0,3-1,268-29,-253 26,-5-1</inkml:trace>
  <inkml:trace contextRef="#ctx0" brushRef="#br0" timeOffset="695.473">1375 609,'-1'-1,"-1"1,0-1,1 0,-1 0,1 1,-1-1,1 0,0-1,-1 1,1 0,0 0,0-1,0 1,0 0,0-1,0 1,0-1,0 1,0-1,1 0,-1 1,1-1,-1 0,1 1,0-1,-1 0,1 1,0-1,0 0,0 0,1 1,-1-1,0 0,1 0,-1 1,1-1,-1 0,1 1,0-1,0 1,-1-1,1 1,0-1,1 1,-1 0,0-1,0 1,0 0,1 0,-1 0,1 0,-1 0,1 0,-1 0,1 1,0-1,-1 0,1 1,14-11,0 1,1 1,0 0,0 1,1 1,0 0,1 2,-1 0,1 1,0 1,0 1,0 0,0 2,0 0,0 1,7 2,-23-3,0 1,0-1,0 1,0 0,0 0,0 0,-1 1,1-1,0 1,-1-1,1 1,-1 0,1 0,-1 0,0 0,0 1,0-1,0 0,0 1,0 0,-1-1,0 1,1 0,-1 0,0 0,0 0,0 0,-1 0,1 0,-1 0,0 0,1 0,-1 0,-1 0,1 0,0 0,-1 0,0 0,1 0,-1 0,0 0,-1 0,0 2,-72 121,72-123,-318 398,273-282,46-116,1 0,0 0,0 0,0 0,1 0,-1 0,1 0,0 0,-1 0,1 0,0 0,1 0,-1 0,1-1,-1 1,1-1,0 1,0-1,0 1,0-1,0 0,0 0,1 0,-1 0,1 0,-1-1,1 1,0-1,0 0,0 1,-1-1,1-1,0 1,0 0,1-1,-1 1,0-1,0 0,0 0,31 3,0-2,0-1,0-1,0-2,-1-2,1-1,-1-1,0-2,-1-1,12-6,3-23,-47 27</inkml:trace>
  <inkml:trace contextRef="#ctx0" brushRef="#br0" timeOffset="1265.436">2077 537,'2'-10,"0"0,1 0,0 1,0-1,1 1,0 0,1 0,0 0,0 1,1 0,0 0,1 0,0 1,0 0,0 0,1 0,0 1,0 0,1 1,-1 0,1 0,1 1,-1 0,0 1,1 0,0 0,-1 1,1 0,0 1,0 0,0 1,0 0,1 0,8 3,-16-3,0 1,0 0,0 0,0 1,0-1,0 1,0 0,-1-1,1 1,-1 0,1 0,-1 1,0-1,0 0,0 1,0 0,0-1,0 1,-1 0,1 0,-1 0,0 0,0 0,0 0,0 0,-1 0,1 0,-1 1,0-1,0 0,0 0,0 0,0 1,-1-1,1 0,-1 0,0 0,0 0,0 0,-1 0,0 1,-62 123,-32-9,94-116,0 0,1 0,-1 0,1 0,-1 0,1 0,0 0,-1 0,1 1,1-1,-1 0,0 1,0-1,1 1,-1-1,1 1,0-1,0 1,0-1,0 1,0-1,1 1,-1-1,1 1,-1-1,1 1,0-1,0 0,0 1,1-1,-1 0,0 0,1 0,-1 0,1 0,0 0,0 0,-1 0,1-1,0 1,1-1,-1 0,0 1,0-1,1 0,122 51,-100-44,-18-8,1 1,0 0,-1 0,1 1,-1 0,0 1,1 0,-1 0,0 0,-1 1,1 0,-1 0,1 1,-1-1,-1 1,1 1,-1-1,0 1,0 0,0 0,-1 1,0-1,0 1,-1 0,0 0,0 0,0 0,-1 1,0-1,-1 1,0-1,0 1,0 0,-1 0,0-1,-1 1,1 0,-2 3,-9 8,-1 0,-1-1,-1 0,0-1,-1 0,-1-1,0-1,-1-1,-1 0,0-2,-1 1,0-2,-1-1,0 0,-1-2,0 0,-11 2,29-9,0 0,1 0,-1 0,0-1,0 1,0-1,0 1,0-1,1 0,-1 0,0-1,0 1,0 0,0-1,0 0,1 1,-1-1,0-1,1 1,-1 0,1 0,-1-1,1 0,-1 1,1-1,0 0,0 0,0 0,0 0,0-1,1 1,-1 0,0-1,0-1,-4-11</inkml:trace>
  <inkml:trace contextRef="#ctx0" brushRef="#br0" timeOffset="8370.267">311 197,'-31'73,"24"-44,1 0,1 1,2 0,1 0,1 0,1 0,3 15,-3 104,-16-28,-5-1,-5-1,-6-2,-33 81,25-109,-19 78,59-164,0 0,1 0,-1 0,1-1,-1 1,1 0,0 0,0-1,0 1,1-1,-1 1,1-1,-1 1,1-1,0 0,0 0,-1 0,2 0,-1 0,0 0,0 0,1-1,-1 1,1-1,-1 0,1 1,-1-1,1 0,0-1,0 1,-1 0,1-1,2 0,102 9,-101-9,863-30,-270-18,112 25,-306 23,-401 1,1-1,0 0,-1 0,1 0,-1-1,1 1,0-1,-1 0,1-1,-1 1,0-1,1 0,-1 0,0 0,0-1,0 1,0-1,-1 0,1 0,-1 0,0 0,0-1,0 0,0 1,0-1,-1 0,0 0,1-1,-2 1,1 0,0-1,-1 1,0-1,0 1,0-3,5-273,60-212,-4 73,-15 243,-46 173,1 0,0 0,-1 1,0-1,0 0,0 0,0 0,0 0,0 0,-1 0,1-1,-1 1,0 0,0 0,0 0,-1 0,1 0,-1 0,1 0,-1-1,0 1,0 1,-1-1,1 0,-1 0,1 0,-1 1,0-1,0 1,0-1,0 1,0 0,-1 0,1 0,-1 0,1 0,-1 1,0-1,0 1,1-1,-1 1,0 0,0 0,0 1,0-1,-1 0,1 1,0 0,-1 0,-313 26,-152 1,54-2,-52-2,195-49,30 46,-145-14,208 57,160-54,2-1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7:05.21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1 642,'55'75,"45"126,-75-135,-25-65,0 1,0 0,1 0,-1-1,1 1,-1 0,1-1,-1 1,1 0,0-1,0 1,0-1,0 1,0-1,0 0,0 1,1-1,-1 0,0 0,1 0,-1 0,1 0,-1 0,1 0,-1 0,1-1,0 1,0 0,-1-1,1 0,0 1,-1-1,1 0,0 0,0 0,0 0,-1 0,1 0,0-1,0 1,-1-1,1 1,0-1,-1 1,1-1,0 0,-1 0,1 0,-1 0,0 0,1 0,-1 0,0-1,1 1,-1 0,0-1,0 1,0-1,18-27,-1-1,-2-1,0-1,-2-1,-2 1,-1-2,5-28,11-35,-23 92,-2 6</inkml:trace>
  <inkml:trace contextRef="#ctx0" brushRef="#br0" timeOffset="240.038">654 691,'-4'4,"-1"10,0 6,1 4,1 2,1 1,1 0,0-1,1-1,5 1,0-2,5-3,4-7,3-8,0-7</inkml:trace>
  <inkml:trace contextRef="#ctx0" brushRef="#br0" timeOffset="399.99">605 522,'-8'-13,"-3"-7,1-1</inkml:trace>
  <inkml:trace contextRef="#ctx0" brushRef="#br0" timeOffset="819.947">800 206,'0'-1,"0"0,0 0,0 0,0 0,1 0,-1 0,0 0,1 0,-1 0,1 0,-1 0,1 0,-1 0,1 0,0 0,0 1,-1-1,1 0,0 0,0 1,0-1,0 0,0 1,0-1,0 1,0-1,0 1,0 0,0-1,0 1,0 0,0 0,0 0,0 0,0 0,0 0,0 0,1 0,-1 0,0 0,0 1,0-1,0 0,0 1,0-1,0 1,0-1,0 1,0-1,0 1,-1 0,1 0,0-1,0 1,25 56,57 439,-47-312,2-228,-33 33,1-1,0 1,1 0,0 1,0-1,1 1,1 1,0 0,0 0,1 1,-1 0,2 0,-1 1,1 0,0 1,1 1,0 0,-1 0,1 1,1 0,-1 1,1 1,0 0,-11 2,0 0,1 1,-1-1,0 1,0-1,1 1,-1 0,0 0,0 0,0 0,0 0,0 1,0-1,0 0,0 1,-1 0,1-1,-1 1,1 0,-1 0,1 0,-1 0,0 0,0 0,0 0,0 0,0 0,-1 1,1-1,-1 0,1 1,-1-1,0 0,0 1,0-1,0 0,0 1,-1-1,1 0,-1 0,1 1,-1-1,0 0,-47 92,38-82,0-1,-1-1,0 0,0 0,-1-1,0 0,0-1,-1-1,0 0,-1-1,0 0,0-1,0 0,0-1,-1-1,1 0,-10-1,-9-15,21 4</inkml:trace>
  <inkml:trace contextRef="#ctx0" brushRef="#br0" timeOffset="1389.913">1380 932,'83'-55,"-67"40,-1-2,0 0,-2 0,0-2,-1 1,0-2,-2 1,0-2,-2 1,0-1,-1-1,-1 1,-1-1,-1 0,0-11,-4 31,0-1,1 0,-2 0,1 0,0 1,0-1,-1 0,1 0,-1 1,0-1,0 0,0 1,0-1,-1 1,1-1,-1 1,1 0,-1-1,0 1,0 0,0 0,0 0,0 1,0-1,-1 0,1 1,-1-1,1 1,-1 0,1 0,-1 0,0 0,1 0,-1 1,0-1,0 1,0 0,1 0,-1 0,0 0,0 0,0 1,1-1,-1 1,0 0,1-1,-1 1,0 1,1-1,-1 0,1 1,0-1,-1 1,1-1,0 1,0 0,0 0,0 0,0 1,1-1,-1 0,0 0,1 1,0-1,0 1,-3 1,1-1,0 1,0 0,1 0,-1 0,1 0,0 0,0 0,0 1,0-1,1 1,0-1,0 1,0 0,0-1,1 1,0 0,0 0,0-1,1 1,-1 0,1 0,0-1,0 1,1-1,0 1,0-1,0 0,0 1,0-1,1 0,0 0,0-1,0 1,0-1,0 1,1-1,0 0,-1 0,1-1,0 1,0-1,1 0,-1 0,0 0,1 0,3 0,184 16,-189-16,-1 0,1 0,0 0,-1 0,1 1,-1 0,0-1,0 1,0 0,0 0,0 0,0 0,-1 0,0 0,1 0,-1 1,-1-1,1 1,0-1,-1 0,0 1,1-1,-1 1,-1-1,1 1,0-1,-1 1,0-1,0 0,0 1,0-1,0 0,-1 0,1 0,-1 0,0 0,-1 2,-3 15,0 1</inkml:trace>
  <inkml:trace contextRef="#ctx0" brushRef="#br0" timeOffset="2479.941">2130 594,'-2'-2,"0"0,0 1,0-1,0 1,0-1,0 1,0 0,0 0,-1 0,1 0,-1 0,1 0,0 1,-1-1,1 1,-1 0,0 0,1 0,-1 0,1 0,-1 0,1 1,-1-1,1 1,0-1,-1 1,1 0,0 0,-1 0,1 1,0-1,0 0,-1 2,-7 3,1 1,0 0,0 1,1 0,-1 0,2 1,0 0,0 0,0 1,1 0,0 0,-2 8,6-15,0 1,0 0,0-1,1 1,0 0,0 0,0 0,0 0,0 0,1 1,0-1,0 0,0 0,0 0,1 0,-1 0,1 0,0 0,1 0,-1 0,0 0,1 0,0 0,0-1,0 1,1-1,-1 0,1 1,0-1,-1 0,2-1,-1 1,0 0,0-1,1 0,1 1,5-1,-1-1,1-1,-1 0,1 0,-1-1,1 0,-1 0,0-1,1-1,-1 1,0-1,0-1,-1 0,1 0,-1-1,0 0,0 0,0-1,-1 0,1 0,-2-1,1 0,-1 0,5-8,80-94,-71 152,-20-38,0 0,0 0,0 1,0-1,1 0,0 0,0 0,0 0,1 0,-1 0,1 0,1 0,-1 0,1-1,-1 0,1 1,0-1,1 0,-1 0,1 0,0-1,0 0,0 1,0-1,1 0,-1-1,1 1,-1-1,1 0,0 0,0-1,0 1,0-1,0 0,1 0,-1-1,0 0,0 0,4 0,9-10,-1-1,0 0,-1-1,-1-1,0-1,-1 0,0 0,-1-2,0 1,-2-2,0 0,-1 0,0-1,-1 0,-2-1,0 1,0-1,-2-1,2-12,8-14,-2-1,-2-1,-2 0,-2-1,-2 1,-2-1,-3 0,-2 0,-1 0,2 49,1 0,-1 0,1 0,-1 0,1 0,-1 0,1 0,-1 0,1 0,-1 0,1 0,-1-1,1 1,0 0,-1 0,1 0,-1-1,1 1,-1 0,1 0,0-1,-1 1,1 0,0-1,-1 1,1 0,0-1,0 1,-1-1,1 1,0 0,0-1,-1 1,1-1,0 1,0-1,0 1,-9 46,54 339,0 0,-50-371,0-24</inkml:trace>
  <inkml:trace contextRef="#ctx0" brushRef="#br0" timeOffset="2739.914">2468 425,'159'-23,"-145"18,0 0,1 1,0 1,0 0,0 1,0 0,0 1,0 1,0 1,0 0,0 1,0 0,0 1,0 1,-1 0,0 1,0 1,0 0,0 1,-1 1,6 4,17 21,-20-20</inkml:trace>
  <inkml:trace contextRef="#ctx0" brushRef="#br0" timeOffset="2889.924">3243 522,'0'4,"0"5,0 6,0 4,0 3,0 2,0 1,4-4,6-5,0-6</inkml:trace>
  <inkml:trace contextRef="#ctx0" brushRef="#br0" timeOffset="3079.946">3218 256,'-4'-9,"-6"-2,0 5,-4 7,2 8,2 6,7 5,4 3,6-2,2-5</inkml:trace>
  <inkml:trace contextRef="#ctx0" brushRef="#br0" timeOffset="3429.874">3557 473,'0'5,"15"137,-14-139,0 1,0-1,0 0,0 1,0-1,1 0,0 0,-1 0,1 0,0 0,1 0,-1-1,0 1,1-1,0 0,-1 1,1-1,0 0,0-1,0 1,0 0,0-1,1 0,-1 0,0 0,1 0,-1 0,1-1,-1 1,1-1,-1 0,1 0,-1 0,1-1,-1 1,1-1,2-1,1 0,0-1,0 0,-1-1,1 0,-1 0,0 0,0-1,0 0,-1 0,0 0,0-1,0 1,0-1,-1-1,0 1,0 0,-1-1,0 0,0 0,-1 0,1 0,-2 0,1-1,-1 1,0 0,0-1,-1 1,0-1,0 1,-1-1,0 1,-1 0,1-1,-1 1,-1 0,1 0,-1 0,0 0,-1 1,0-1,0 1,0 0,-1 0,1 0,-2 1,1 0,0 0,-1 0,0 0,0 1,-1 0,1 1,-1-1,-7-2,8 5,0 1,0 0,0 0,-1 0,1 0,0 1,0 0,0 1,-1-1,1 1,1 0,-1 1,0-1,1 1,-1 0,1 1,0-1,0 1,0 0,-1 1,-15 13</inkml:trace>
  <inkml:trace contextRef="#ctx0" brushRef="#br0" timeOffset="3839.885">3920 642,'3'-18,"2"0,0 0,1 1,1-1,0 2,1-1,1 1,1 0,0 1,1 0,1 0,0 2,8-7,-19 18,-1 1,1 0,0 0,1 0,-1 1,0-1,0 0,0 0,1 1,-1-1,0 0,1 1,-1-1,0 1,1 0,-1-1,0 1,1 0,-1 0,1 0,-1 0,1 0,-1 0,0 1,1-1,-1 0,1 1,-1-1,0 1,1-1,-1 1,0 0,0-1,1 1,-1 0,0 0,0 0,0 0,0 0,0 0,0 0,0 0,-1 0,1 1,0-1,-1 0,1 1,-1-1,1 0,-1 1,1-1,-1 0,0 1,0-1,0 1,0-1,0 1,0-1,0 0,0 1,-1-1,1 1,0-1,-1 1,21 43,-17-41,0 0,0-1,1 1,-1-1,1 0,0 0,0 0,0 0,0-1,1 0,-1 0,0 0,1 0,0-1,-1 0,1 0,0 0,0 0,0-1,-1 1,1-1,0-1,0 1,0-1,0 0,-1 0,1 0,0 0,-1-1,1 0,-1 0,0 0,1-1,-1 1,0-1,-1 0,4-3,8-6,0-2,-1 0,-1 0,0-1,-1-1,-1 0,0-1,6-13,-6 9</inkml:trace>
  <inkml:trace contextRef="#ctx0" brushRef="#br0" timeOffset="4284.26">4669 134,'7'0,"-8"1,1 0,-1-1,1 1,-1 0,0 0,1 0,0-1,-1 1,1 0,0 0,-1 0,1 0,0 0,0 0,0-1,0 1,0 0,0 0,0 0,0 0,0 0,0 0,0 0,0 0,1 0,-1 0,0-1,1 1,-1 0,1 0,-1 0,1-1,-1 1,1 0,0-1,-1 1,1 0,0-1,-1 1,1-1,0 1,0-1,0 1,-1-1,1 1,0-1,0 0,0 0,0 1,0-1,0 0,0 0,0 0,-1 0,1 0,0 0,0 0,0-1,0 1,0 0,0 0,0-1,0 1,-1 0,1-1,0 1,-36 41,26-33,1 0,1 0,-1 0,2 1,-1 0,1 1,0-1,1 1,0 0,1 0,0 1,0 0,1-1,1 2,3-7,1 0,0 0,0 0,1-1,-1 1,1 0,0-1,0 0,0 0,1 0,0 0,0 0,0-1,0 0,0 0,0 0,1 0,0-1,-1 1,1-1,0 0,0-1,0 1,1-1,-1 0,1 0,69 38,-72-37,0 1,-1-1,0 1,0 0,0 0,0 0,0 0,-1 0,1 0,-1 0,0 1,0-1,0 0,0 1,0-1,-1 1,0-1,1 1,-2-1,1 1,0-1,0 1,-1-1,0 1,0-1,0 0,0 1,-1-1,1 0,-1 0,1 0,-1 0,0 0,-1 0,1 0,0-1,-1 1,1-1,-1 0,0 1,-5 4,0-1,-1 1,0-1,0 0,0-1,-1 0,1-1,-1 0,0 0,0-1,-1-1,1 1,-1-2,5 0,0-1,0 1,0-2,0 1,0-1,0 1,0-2,0 1,0-1,0 0,1 0,-1 0,1-1,-1 0,1 0,0 0,0-1,0 0,1 0,-1 0,1 0,-3-4,-4-10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46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0,'-58'140,"51"-118,0 0,2 0,0 0,2 1,0 0,2 0,0 0,1-1,2 1,1 9,-2-29,-1 1,0 0,1 0,-1-1,1 1,0-1,0 1,1-1,-1 1,1-1,0 0,-1 1,1-1,1 0,-1 0,0-1,1 1,0 0,-1-1,1 0,0 1,0-1,0 0,1 0,-1-1,0 1,1-1,-1 0,1 0,0 0,-1 0,1 0,-1-1,1 0,0 0,0 0,-1 0,1 0,0-1,-1 1,4-2,9-5,-1 1,-1-2,1 0,-2-1,1 0,-1-1,0-1,-1 0,0 0,-1-2,-1 1,0-1,0-1,-1 0,41-48,12-23,-61 85,0-1,0 1,-1 0,1-1,0 1,0 0,-1-1,1 1,0 0,0 0,0 0,-1-1,1 1,0 0,0 0,0 0,0 1,-1-1,1 0,0 0,0 0,0 1,-1-1,1 0,0 1,0-1,-1 0,1 1,0-1,-1 1,1-1,0 1,-1 0,1-1,-1 1,1 0,-1-1,1 1,-1 0,0-1,1 1,-1 0,0 0,0 0,1-1,-1 1,0 0,0 0,0 0,12 47,-11-42,0 4,0-1,0 1,1-1,0 0,1 1,0-1,0-1,1 1,0 0,1-1,-1 0,2 0,-1 0,1-1,0 1,1-1,0-1,0 0,0 0,1 0,0-1,0 0,0 0,1-1,0 0,0 0,0-1,6 1,-8-4,1 0,-1-1,1 1,-1-2,1 1,-1-1,0 0,0 0,0-1,0 0,0 0,-1-1,1 0,-1 0,0-1,0 1,0-1,-1-1,5-4,4-6,-1 0,0 0,-1-1,-1-1,-1 0,6-14,-11 21,1-2,-2 1,0 0,-1-1,0 0,0 0,-2 0,0 0,0 0,-1 0,-1 0,0 0,0 0,-2-2,-4 2,1 7</inkml:trace>
  <inkml:trace contextRef="#ctx0" brushRef="#br0" timeOffset="1144.62">1361 86,'-25'4,"0"2,0 1,0 1,1 1,0 0,1 2,0 1,1 1,0 1,-3 4,15-7,-1 1,1 0,1 1,0 0,1 0,0 1,1 0,1 0,0 1,1 0,1 0,0 0,1 0,0 1,1 0,1-1,1 4,-1-16,1 1,-1-1,1 1,0-1,0 1,0-1,0 1,1-1,0 0,-1 1,1-1,0 1,1-1,-1 0,1 0,-1 0,1 0,0 0,0 0,0 0,0-1,1 1,-1-1,1 1,0-1,-1 0,1 0,0 0,0 0,0-1,1 1,-1-1,0 0,0 0,1 0,-1 0,1-1,-1 1,1-1,-1 0,4 0,6-4,0 0,1-1,-2 0,1-1,-1-1,0 0,0 0,-1-1,0-1,0 0,-1 0,0-1,-1 0,2-3,13-16,-1-1,-1-1,-1-1,-2 0,-1-2,6-19,-22 48,19-38,-15 37,-10 29,-3 1,-17 124,24-144,0 1,0 0,1 0,-1-1,1 1,0 0,1-1,-1 1,1-1,0 0,0 1,0-1,0 0,1 0,0 0,0-1,0 1,0-1,0 1,1-1,0 0,-1 0,1-1,0 1,1-1,-1 0,0 0,0 0,3 0,2 0,-1 0,0-1,0 0,1 0,-1-1,1 0,-1-1,0 0,1 0,-1 0,0-1,0-1,0 1,0-1,0-1,-1 1,0-1,1-1,-1 1,-1-1,1 0,1-2,14-12,-1-1,-1-2,-1 1,-1-2,12-21,45-71,-115 232,38-110,1 0,0 0,0 0,1 0,0 0,0 0,0 0,1 0,0 0,1 0,0-1,0 1,0 0,1-1,-1 1,2-1,-1 0,1 0,0 0,0-1,0 1,1-1,0 0,0 0,0 0,1-1,1 1,-4-3,-1-1,1 1,0-1,0 1,-1-1,1 0,0 0,0-1,0 1,0 0,0-1,1 0,-1 0,0 0,0 0,0 0,0-1,0 1,0-1,0 0,0 0,0 0,0 0,-1 0,1-1,0 0,-1 1,1-1,-1 0,1 0,-1 0,0 0,0-1,0 1,0-1,55-97,2-74,-14 68,-45 105,0 0,0 1,0-1,0 1,1-1,-1 0,0 1,0-1,1 1,-1-1,0 1,1-1,-1 1,1-1,-1 1,1-1,-1 1,0 0,1-1,0 1,-1-1,1 1,-1 0,1 0,-1-1,1 1,0 0,-1 0,1 0,0 0,-1 0,1 0,-1 0,1 0,0 0,-1 0,1 0,0 0,-1 0,1 0,-1 1,1-1,0 0,-1 0,1 1,-1-1,1 0,-1 1,1-1,-1 1,1-1,-1 1,1-1,-1 1,0-1,1 1,-1-1,0 1,1-1,-1 1,0 0,0-1,0 1,1-1,-1 1,7 43,20 175,2 203,-27-368,-2 1,-2-1,-3 0,-2 0,-3 0,-2-1,-6 12,-34 43,50-103,-1-1,0 0,0 0,-1 0,1 0,-1 0,0-1,0 0,0 0,0 0,0 0,-1-1,1 1,-1-1,0 0,0 0,0-1,0 0,0 0,0 0,-4 0,6-1,-1-1,1 1,-1-1,1 0,0 0,-1 0,1 0,0-1,0 1,0-1,0 0,0 0,0 0,0 0,1 0,-1-1,1 1,0-1,-1 0,1 0,1 0,-1 0,0 0,1 0,-1 0,1 0,0-1,0 1,0-1,1 1,-1-1,-6-114,17 60,3 0,2 1,3 1,2 0,3 1,28-49,-47 95,95-145,-75 128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0,'0'10,"5"3,1-1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4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1,'-12'7,"-8"6,1 0,0 1,1 1,0 1,1 0,-3 6,19-21,0 0,0 0,0 0,0 0,0 0,0 0,0 1,0-1,0 0,0 1,1-1,-1 0,1 1,-1-1,1 1,-1-1,1 1,0-1,0 1,0-1,0 1,0-1,0 1,0-1,0 1,1-1,-1 1,0-1,1 1,0-1,-1 0,1 1,0-1,-1 0,1 1,0-1,0 0,0 0,0 0,0 0,1 0,-1 0,0 0,0 0,1 0,-1-1,0 1,1 0,-1-1,1 1,-1-1,0 0,1 1,-1-1,2 0,37 12,-35-12,-1 0,1 0,0 1,-1 0,1-1,-1 2,1-1,-1 0,1 1,-1 0,0 0,0 0,0 0,0 1,0 0,0 0,-1 0,1 0,-1 0,0 1,0-1,0 1,-1 0,1 0,-1 0,0 0,0 0,0 1,-1-1,1 1,-1-1,0 1,-1-1,1 1,-1 0,0-1,0 2,-3 1,0 1,-1-1,0 0,0 0,-1 0,0 0,0-1,-1 0,0 0,0 0,0-1,0 0,-1 0,0-1,0 0,0 0,-1 0,-1-1,-4 5,6-4,0 0,-1 0,1 0,-1-1,0 0,0-1,0 0,0 0,0-1,0 0,-1 0,1-1,0 0,-1 0,1-1,-11-5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0,'-2'1,"0"1,0-1,0 1,0 0,0 0,1-1,-1 1,1 0,-1 0,1 0,0 1,0-1,0 0,0 0,0 1,0-1,1 1,-1-1,1 0,0 1,-1-1,1 1,0-1,1 1,-1 1,0 0,12 183,1-63,-12 241,-1-366,1 1,-1 0,1-1,0 1,-1 0,1-1,-1 1,1 0,0 0,-1 0,1 0,-1-1,1 1,0 0,-1 0,1 0,0 0,-1 1,1-1,0 0,-1 0,1 0,-1 0,1 1,0-1,-1 0,1 1,-1-1,1 0,-1 1,1-1,-1 0,1 1,-1-1,1 1,-1-1,0 1,1 0,-1-1,0 1,1-1,-1 1,0-1,0 1,1 0,-1-1,0 1,0 0,0-1,0 1,0 0,0-1,0 1,0-1,0 1,0 0,-1-1,1 1,0 0,0-1,-1 1,193-216,-106 160,-84 54,0 1,0-1,0 1,0-1,0 1,0 0,0 0,1-1,-1 2,0-1,0 0,0 0,0 1,0-1,0 1,0 0,0-1,0 1,0 0,0 0,0 0,0 1,0-1,-1 0,1 1,-1-1,1 1,-1-1,1 1,-1 0,0-1,0 1,0 0,0 0,0 0,0 0,0 0,-1 0,1 0,-1 0,0 1,1-1,-1 0,0 1,2 8,-1-1,0 1,0 0,-1 0,-1 0,0 0,0 0,-1 0,0-1,-1 1,0-1,-1 0,0 1,-1-2,0 1,0 0,-1-1,0 0,-1 0,0-1,0 0,-1 0,0-1,0 0,-1 0,0-1,0 0,0 0,-10 3,11-4,-1 0,0-1,0 0,0 0,0-1,0 0,-1-1,0 0,1 0,-1-1,0 0,0-1,0 0,0-1,1 0,-5-1,12 1,0 0,0 0,0 0,1 0,-1 0,0-1,1 1,-1-1,1 1,-1-1,1 0,0 0,-1 1,1-1,0 0,0 0,0 0,1 0,-1 0,0-1,1 1,0 0,-1 0,1 0,0 0,0-1,0 1,0 0,1 0,-1 0,0 0,1-1,0 1,0 0,4-16</inkml:trace>
  <inkml:trace contextRef="#ctx0" brushRef="#br0" timeOffset="385.018">478 649,'23'-3,"-1"-1,0 0,0-2,0 0,0-2,-1 0,-1-2,1 0,-1-1,-1-1,11-9,-27 19,0 1,-1-1,1 1,-1-1,1 0,-1 0,0 0,0 0,0-1,0 1,0 0,-1-1,1 1,-1-1,0 0,1 0,-1 1,0-1,0 0,-1 0,1 0,-1 0,1 0,-1 0,0 0,0 0,-1 0,1 0,0 0,-1 0,0 0,0 1,1-1,-2 0,1 0,0 1,-1-1,1 0,-1 1,0-1,-4 2,-1 0,1 1,0 0,0 0,-1 0,1 1,0 0,0 0,0 0,0 1,0 0,0 0,0 1,0 0,1 0,0 0,-1 0,1 1,0 0,1 0,-1 1,1-1,-1 1,-2 4,-64 85,68-91,1 1,0 1,0-1,0 0,0 0,1 1,0-1,0 1,0 0,0-1,1 1,0-1,0 1,0 0,0-1,1 1,0 0,0-1,0 1,0-1,1 0,0 1,1 1,4 0,0-1,1-1,0 1,0-1,0 0,0-1,1 0,-1 0,1-1,0 0,0-1,0 0,0 0,0-1,0 0,0 0,-1-1,1-1,0 1,6-3,89-32,-86 26</inkml:trace>
  <inkml:trace contextRef="#ctx0" brushRef="#br0" timeOffset="771.009">1212 480,'-4'-1,"1"0,-1 1,0-1,1 1,-1-1,1 1,-1 1,0-1,1 0,-1 1,0 0,1 0,-1 0,1 0,-1 0,1 1,0-1,0 1,-1 0,1 0,1 0,-3 2,-4 2,1-1,0 2,1-1,0 1,0 0,0 0,0 1,1 0,1 0,-2 3,5-8,0 1,0-1,1 0,0 1,-1-1,1 1,0-1,1 1,-1-1,1 1,-1-1,1 1,0 0,0-1,1 1,-1 0,1-1,0 1,0-1,0 1,0-1,1 0,-1 1,1-1,0 0,0 0,0 0,0 0,2 2,4-1,-1 0,1 0,-1-1,1 0,0 0,1-1,-1 0,0 0,0-1,1 0,-1-1,1 0,-1 0,1-1,-1 0,0 0,0-1,1 0,-1 0,6-3,11-2</inkml:trace>
  <inkml:trace contextRef="#ctx0" brushRef="#br0" timeOffset="1066.991">1494 508,'-2'7,"-1"0,1 1,0-1,1 1,0-1,0 1,1-1,-1 1,2 0,-1-1,1 1,0 0,1-1,0 0,0 1,0-1,1 0,0 0,1 0,-1 0,1-1,1 1,2 2,-5-7,1-1,0 1,0-1,-1 1,1-1,0 0,0 0,1 0,-1-1,0 1,0-1,0 0,0 1,1-1,-1-1,0 1,0 0,0-1,0 0,0 0,0 0,0 0,0 0,0 0,0-1,0 1,-1-1,2-1,68-60,-17-38,-54 97,1 1,-1-1,0 0,-1 1,1-1,-1 0,0 1,0-1,0 0,0 0,0 1,-1-1,0 0,0 1,0-1,0 1,0-1,-1 1,1-1,-1 1,0 0,0 0,0 0,-1 0,1 0,-1 0,0 1,1-1,-2 0,1 2,1 0,-1-1,0 1,1 0,-1 0,0 1,0-1,0 0,1 1,-1 0,0 0,0 0,0 0,0 0,0 0,1 1,-1-1,0 1,0 0,1 0,-1 0,0 0,-14 9</inkml:trace>
  <inkml:trace contextRef="#ctx0" brushRef="#br0" timeOffset="1532.716">1833 649,'14'-23,"1"1,1 1,1 0,1 1,1 1,0 1,18-13,-35 29,0 0,0 1,-1-1,1 0,0 1,0-1,0 1,1 0,-1 0,0 0,0 0,1 0,-1 0,1 0,-1 1,0 0,1-1,-1 1,1 0,-1 0,1 0,-1 0,1 1,-1-1,1 1,-1-1,1 1,-1 0,0 0,1 0,-1 0,0 0,0 1,0-1,0 1,0-1,0 1,-1 0,1 0,0 0,-1-1,2 4,2 9,-5-12,0 0,1 0,-1 0,0 0,1 0,0 0,-1 0,1 0,0 0,0 0,0 0,0-1,0 1,0 0,0-1,1 1,-1-1,1 1,-1-1,1 0,-1 0,1 0,0 0,0 0,0 0,-1 0,1 0,0 0,0-1,0 1,0-1,0 0,0 0,0 1,0-1,0-1,0 1,0 0,0 0,2-1,169-83,-170 85,0 0,0-1,0 1,-1 0,1 0,0 0,0 1,-1-1,1 1,-1-1,1 1,-1 0,0 0,0 0,0 0,0 1,0-1,0 0,0 1,-1 0,1-1,-1 1,0 0,0-1,0 1,0 0,0 0,-1 0,1 0,-1 0,0 0,0 0,0 0,0 0,0 0,-1 1,9 34,-8-36,1 0,0 0,0 0,0 0,0 0,0 0,0 0,0-1,0 1,1 0,-1-1,1 1,-1-1,1 0,0 1,-1-1,1 0,0 0,0 0,0 0,0-1,0 1,0 0,0-1,0 1,0-1,0 0,0 0,0 1,0-2,1 1,-1 0,1 0,13-4</inkml:trace>
  <inkml:trace contextRef="#ctx0" brushRef="#br0" timeOffset="1867.81">2623 564,'16'-1,"1"0,-1-2,0 0,0-1,0-1,-1 0,1-1,-1 0,-1-2,1 1,-1-2,-1 0,1-1,-2 0,1-1,-1 0,-1-1,0 0,-10 11,0 0,0-1,-1 1,1 0,0 0,0 0,-1-1,1 1,-1 0,1-1,-1 1,1 0,-1-1,0 1,0-1,0 1,0-1,0 1,0 0,0-1,0 1,0-1,-1 1,1 0,-1-1,1 1,-1 0,1-1,-1 1,0 0,0 0,1 0,-1-1,0 1,0 0,0 0,0 0,-1 1,1-1,0 0,0 0,0 0,-1 1,1-1,0 1,-1-1,1 1,0 0,-1-1,1 1,-1 0,1 0,0 0,-1 0,1 0,-1 0,1 0,-1 1,1-1,0 0,-1 1,-10 2,1 0,0 1,-1 1,2 0,-1 0,0 1,1 0,0 1,1 0,0 1,0 0,0 0,1 1,0 0,1 1,0-1,0 1,1 1,1-1,-1 1,2 0,-1 0,2 1,0-1,0 1,1-1,0 1,1 0,0 0,1 2,0-10,1-1,-1 1,1 0,-1-1,1 1,1-1,-1 1,0-1,1 0,-1 1,1-1,0 0,0 0,1 0,-1 0,1-1,-1 1,1-1,0 1,0-1,0 0,0 0,0 0,0-1,0 1,1-1,-1 1,1-1,-1 0,1-1,0 1,2 0,4 0,1 0,-1-1,1 0,-1-1,1 0,-1-1,0 0,1 0,-1-1,8-4,11-5,-4 2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5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0,'5'0,"6"5,6 2,6-1,2-1,3-2,1 0,0-2,1-1,-1 0,0 0,0 0,-1 0,0-1,1 1,-1 0,-5 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7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0,'-26'44,"3"0,1 1,3 2,1 0,3 1,1 0,3 1,2 1,1 5,5-39,1 0,0 0,1 0,1 0,0 0,1 0,1 1,1-1,0 0,1-1,1 1,0-1,1 0,5 10,-9-23,0 1,0 0,0-1,0 0,0 1,0-1,1 0,-1 0,1 0,-1-1,1 1,0 0,0-1,0 0,0 0,0 0,0 0,0 0,0 0,0-1,0 0,0 1,0-1,1-1,-1 1,0 0,0-1,0 1,0-1,0 0,0 0,0 0,0 0,0-1,0 1,-1-1,1 0,0 0,10-10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7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0,'-98'298,"96"-288,-14 71,15-78,1-1,0 1,0-1,0 1,0-1,1 1,-1-1,0 0,1 1,0-1,0 1,0-1,0 0,0 0,0 0,0 0,1 0,-1 0,1 0,-1 0,1 0,0 0,0-1,0 1,0-1,0 1,0-1,0 0,2 1,5 0,0 0,1-1,-1 1,0-2,1 0,-1 0,0 0,0-1,1-1,-1 0,0 0,0 0,0-1,-1-1,1 1,5-5,6-4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8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24,'0'-1,"1"1,-1-1,0 1,1 0,-1-1,0 1,1-1,-1 1,0-1,0 1,1-1,-1 1,0-1,0 1,0-1,0 1,1-1,-1 1,0-1,0 0,0 1,0-1,0 1,-1-1,1 1,0-1,0 1,0-1,0 1,-1-1,1 1,0-1,0 1,-1-1,1 1,0-1,-1 1,1 0,-1-1,1 1,0-1,-1 1,1 0,-1 0,1-1,-1 1,1 0,-1 0,1-1,-1 1,1 0,-1 0,1 0,-1 0,0 0,1 0,-1 0,1 0,-1 0,1 0,-1 0,1 0,-1 1,0-1,-39-1,34 1,0 1,0 0,1 0,-1 1,1-1,-1 1,1 0,0 1,0-1,0 1,0 0,0 1,1-1,-1 1,1 0,0 0,0 0,0 1,0 0,5-3,-1-1,1 1,0-1,-1 1,1-1,0 1,0-1,0 0,0 1,0-1,1 0,-1 0,0 0,0 0,1 0,-1 0,1 0,-1 0,1-1,-1 1,1-1,-1 1,1-1,0 1,-1-1,1 0,0 0,-1 0,2 0,12 5,-13-4,-1-1,1 1,-1 0,0-1,1 1,-1 0,0 0,1-1,-1 1,0 0,0 1,0-1,0 0,0 0,0 0,0 1,0-1,0 0,-1 1,1-1,-1 0,1 1,-1-1,1 1,-1-1,0 1,1-1,-1 1,0-1,0 1,0 0,-1-1,1 1,0-1,0 1,-1-1,1 1,-1-1,0 0,1 1,-1-1,0 1,0-1,0 1,-54 52,47-47,-54 62,61-68,0 1,-1 0,1 0,0-1,0 1,0 0,0 0,0 0,0 0,1 0,-1 0,1 1,-1-1,1 0,0 0,0 0,0 0,0 1,0-1,1 0,-1 0,1 0,-1 0,1 0,0 0,-1 0,1 0,0 0,1 0,-1 0,0 0,0-1,1 1,-1 0,1-1,-1 1,1-1,0 0,0 1,1-1,1 1,1 0,-1 0,1-1,0 1,0-1,0 0,0-1,-1 1,1-1,0 0,0 0,0-1,0 0,0 1,0-2,0 1,3-2,12-4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8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5,'-10'11,"0"1,1 0,0 0,1 1,0 0,1 1,1 0,0 0,1 0,0 1,-1 11,6-22,0-1,0 0,0 0,1 0,-1 0,1 0,0 0,0 0,0 0,0-1,0 1,1 0,-1 0,1-1,0 1,0-1,0 1,0-1,0 0,0 0,1 0,-1 0,1 0,-1-1,1 1,0-1,0 0,0 0,-1 0,1 0,0 0,0 0,3 0,103-1,-95-5,-1 0,0-1,0 0,0-1,0 0,-1-1,-1-1,1 0,-1 0,-1-1,6-6,-14 13,1 0,-1 0,0 0,0-1,0 1,0-1,-1 1,1-1,-1 1,0-1,0 0,0 0,-1 1,1-1,-1 0,0 0,0 0,0 0,-1 0,1 1,-1-1,0 0,0 0,0 1,-1-1,1 1,-1-1,0 1,0-1,0 1,0 0,-1 0,1 0,-1 0,0 1,1-1,-1 1,-1-1,1 1,0 0,0 0,-1 1,-1-2,-21-3,2 2</inkml:trace>
  <inkml:trace contextRef="#ctx0" brushRef="#br0" timeOffset="249.954">119 173,'15'19,"13"12,8 0,-3-1,-2-4,-1-8,-7-2,-6-3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6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1,'-12'201,"-23"125,24-91,12-235,-1-1,1 1,-1 0,1-1,0 1,-1 0,1 0,-1-1,1 1,0 0,-1 0,1 0,0 0,-1 0,1 0,-1 0,1 0,0 0,-1 0,1 0,0 0,-1 0,1 0,0 1,-1-1,1 0,-1 0,1 1,-1-1,1 0,-1 1,1-1,-1 1,1-1,-1 1,1-1,-1 1,1-1,-1 1,0-1,0 1,1-1,-1 1,0 0,0-1,1 1,-1 0,0-1,0 1,0-1,0 1,0 0,0-1,0 1,0 0,0-1,0 1,-1 0,1-1,0 1,0-1,0 1,-1 0,40-58,-28 38</inkml:trace>
  <inkml:trace contextRef="#ctx0" brushRef="#br0" timeOffset="413.335">339 226,'-5'3,"-35"25,0 1,2 2,2 2,0 1,-7 13,41-45,-1 0,1 0,-1 1,1-1,0 1,0-1,0 1,0 0,1 0,-1 0,1 0,0 0,0 0,0 0,0 1,0-1,1 0,-1 1,1-1,0 0,0 1,0-1,0 0,1 1,-1-1,1 0,0 0,0 0,0 1,1-1,-1 0,1 0,-1 0,2 0,104 63,-98-60,-1 0,0 1,0 0,-1 1,1 0,-2 0,1 0,-1 1,0-1,-1 2,4 7,-9-15,1 0,-1 0,1-1,-1 1,1 0,0 0,0-1,0 1,0 0,0-1,0 1,0-1,1 1,-1-1,0 0,1 0,-1 1,1-1,0 0,-1 0,1-1,0 1,-1 0,1 0,0-1,0 1,0-1,0 0,0 1,0-1,0 0,15-5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0 395,'39'0,"17"0,3 0,-2 0,-7 0,-7 0,-15 0,-13 0</inkml:trace>
  <inkml:trace contextRef="#ctx0" brushRef="#br0" timeOffset="266.034">198 226,'-5'33,"-1"22,0 5,1-2,1-6,2-8,1-6,1-5,0-8</inkml:trace>
  <inkml:trace contextRef="#ctx0" brushRef="#br0" timeOffset="839.758">593 254,'-14'29,"0"-3,1 0,1 0,1 1,1 1,2 0,-3 19,10-44,1-1,-1 1,0 0,1 0,0-1,0 1,0 0,0 0,0 0,0 0,1-1,-1 1,1 0,0 0,0-1,0 1,0-1,0 1,1-1,-1 1,1-1,-1 0,1 1,0-1,0 0,0 0,0-1,1 1,-1 0,0-1,1 1,-1-1,1 0,-1 0,1 0,0 0,-1 0,1 0,0-1,0 1,0-1,-1 0,1 0,0 0,0 0,0-1,-1 1,1-1,0 1,2-2,16-5,-1-1,0-1,0-1,-1-1,0-1,-1 0,0-1,-1-1,-1-1,4-4,99-107,-119 126,0 1,0-1,0 0,0 1,0-1,1 1,-1-1,0 1,0-1,0 0,0 1,1-1,-1 1,0-1,1 0,-1 1,0-1,0 0,1 1,-1-1,1 0,-1 0,0 1,1-1,-1 0,1 0,-1 0,0 1,1-1,-1 0,1 0,-1 0,1 0,-1 0,1 0,-1 0,1 0,-1 0,0 0,1 0,-1 0,1 0,-1-1,1 1,-1 0,0 0,1 0,-1-1,1 1,-1 0,0 0,1-1,-1 1,0 0,1-1,-1 1,0-1,0 1,1 0,-1-1,-8 42,-6 5,-2-1,3 1,2 0,1 0,3 1,1 12,6 205,0-262,0 0,0 0,0 0,0-1,-1 1,1 0,-1 0,1 0,-1 0,0-1,0 1,0 0,0-1,0 1,0-1,0 1,-1-1,1 1,0-1,-1 0,1 0,-1 1,1-1,-1 0,0-1,0 1,1 0,-1 0,0-1,0 1,0-1,1 1,-1-1,0 0,0 0,0 0,0 0,0 0,0 0,0-1,0 1,1 0,-1-1,0 0,0 1,0-1,1 0,-1 0,0 0,1 0,-1 0,1 0,-1-1,1 1,0 0,-1-1,1 1,0-1,0 0,0 1,0-1,0 0,0-1,-3-3,1 0,-1 0,1 0,0 0,1-1,-1 0,1 1,1-1,-1 0,1 0,0 0,1 0,0 0,0 0,0 0,1 0,0 0,1 0,4-18</inkml:trace>
  <inkml:trace contextRef="#ctx0" brushRef="#br0" timeOffset="1172.167">1101 1,'3'3,"46"65,-2 2,-4 2,-3 2,14 39,-49-100,0 1,-1-1,-1 1,0 0,-1 0,0 0,-1 0,-1 0,0 0,-1 0,0 0,-1 0,-1 0,0 0,-1-1,-1 1,0-1,-1 0,0 0,-1-1,0 0,-1 0,0 0,-1-1,0-1,-1 1,0-2,-1 1,0-1,0-1,-4 2,-85 48,84-50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5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31 214,'-4'7,"0"1,0-1,1 0,0 1,0 0,1 0,0 0,0 0,1 0,0 0,0 1,1-1,0 0,1 6,-1 1,1 47,4 0,2 0,14 56,-18-95,1 0,1 0,1-1,1 0,1 0,1-1,1 0,1-1,7 10,-15-27,0 1,1 0,0-1,0 0,0 0,0 0,0-1,0 1,1-1,-1 0,1 0,0-1,0 1,-1-1,1 0,0 0,0-1,0 1,0-1,0 0,0-1,0 1,0-1,0 0,0 0,0 0,0-1,9-3,0 0,0-1,0 0,-1-1,0-1,-1 0,1 0,5-7,18-19,-1-3,-2-1,-2-1,23-38,-31 44,-1 0,-2-2,-1 0,-2-1,-1 0,-2-2,-2 1,-1-2,-2 0,-2 0,-1 0,-2-1,-2 0,-2-14,0 52,1 1,-1-1,0 0,1 1,-1-1,0 0,0 0,0 1,-1-1,1 0,0 1,-1-1,1 0,-1 1,1-1,-1 0,0 1,1-1,-1 1,0-1,0 1,0 0,0-1,-1 1,1 0,0 0,-1 0,1 0,0 0,-1 0,1 0,-1 0,0 0,1 1,-1-1,1 1,-1-1,0 1,0 0,1-1,-1 1,0 0,1 0,-1 0,0 0,0 1,0-1,-6 9,1 1,0 0,0 0,1 1,0-1,1 1,0 1,1-1,0 1,-1 9,0-5,-5 6,1 1,1 0,1 0,1 1,2 0,0 0,1 0,1 0,2 0,0 1,2-1,1 0,0 0,2 0,1 0,0-1,2 0,1 0,1-1,1 0,4 6,-4-14,0 0,0-1,2-1,0 0,0 0,1-1,0-1,1-1,0 0,0 0,1-2,0 0,1-1,-1 0,4-1,-16-4,1-1,-1 1,0-1,1 0,-1 0,1-1,-1 1,0-1,1 0,-1 0,0 0,0-1,0 0,0 0,0 0,0 0,-1 0,1-1,0 1,-1-1,1-1,9-11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29,'34'-5,"25"-1,7 0,-2 1,-8 2,-8 1,-12 1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0,'39'10,"26"-2,8-7,-10-4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1,'-5'15,"-16"42,4 2,1 0,4 0,-2 30,15-37,-1-51,0 0,0-1,0 1,0 0,0 0,0-1,0 1,0 0,0 0,0 0,0-1,1 1,-1 0,0 0,0-1,1 1,-1 0,1-1,-1 1,1 0,-1-1,1 1,-1-1,1 1,-1-1,1 1,0-1,-1 1,1-1,0 1,0-1,-1 0,1 0,0 1,0-1,-1 0,1 0,0 0,0 0,-1 0,1 0,0 0,0 0,0 0,-1 0,1 0,0 0,0-1,-1 1,1 0,0-1,0 1,-1 0,1-1,0 1,-1-1,1 1,-1-1,1 1,0-1,11-10,-1-1,0-1,-1 0,0 0,0-1,-2 0,4-8,17-26,-2 9,1 2,1 1,2 1,8-5,13 4,-51 36,1 0,-1-1,0 1,1 0,-1 0,0 0,1 0,-1 0,0 0,1 0,-1 0,0 0,1 1,-1-1,0 0,0 1,0 0,1-1,-1 1,0 0,0-1,0 1,0 0,0 0,0 0,0 0,0 0,0 0,0 0,-1 0,1 0,0 0,-1 0,1 1,-1-1,1 0,-1 1,0-1,0 0,1 0,-1 1,0-1,0 2,4 95,-5-86,0 0,0-1,2 1,-1 0,2 0,0 0,0-1,1 1,1 2,-4-13,1 1,-1-1,1 0,-1 0,1 1,-1-1,1 0,0 0,0 0,0 1,0-1,0 0,0 0,0-1,0 1,0 0,0 0,0 0,0-1,1 1,-1 0,0-1,1 1,-1-1,0 0,1 0,-1 1,1-1,-1 0,0 0,1 0,-1 0,1 0,-1-1,0 1,1 0,-1-1,0 1,1-1,-1 1,0-1,0 1,1-1,-1 0,0 0,0 0,0 0,0 0,0 0,56-57,-50 50,111-136,-117 143,0 0,0 0,0 0,0 0,0 0,0 0,0 0,0 1,0-1,0 1,0-1,1 1,-1-1,0 1,0-1,1 1,-1 0,0 0,1 0,-1 0,0 0,0 0,1 0,-1 0,0 0,1 0,-1 1,0-1,0 1,1-1,-1 1,0-1,0 1,0 0,0-1,0 1,0 0,0 0,0 0,0 0,0 0,0 0,-1 0,1 0,0 0,-1 1,1-1,-1 0,1 0,-1 0,1 1,-1 0,10 72,-10-52,-1-17,0 1,1-1,0 1,0-1,1 1,0-1,0 1,0-1,0 1,1-1,0 0,0 0,0 0,1 1,9 7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0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59,'-9'15,"0"-1,2 2,0-1,0 1,2 0,0 0,0 1,2-1,0 1,1 0,1 0,0 0,2 13,-1-28,0-1,0 1,1 0,-1 0,0-1,1 1,-1 0,1-1,0 1,0 0,0-1,-1 1,1-1,0 1,1-1,-1 0,0 1,0-1,1 0,-1 0,0 0,1 0,0 0,-1 0,1 0,-1 0,1-1,0 1,-1-1,1 1,0-1,0 0,-1 1,1-1,0 0,0 0,0 0,-1-1,1 1,0 0,0-1,-1 1,1-1,0 0,67-44,-39 11,-2-2,-2 0,-1-2,-2-1,12-29,-31 59,-4 8,0 0,0 0,0 0,0 0,0-1,0 1,1 0,-1 0,0 0,1 0,-1 0,1 0,-1 0,1 0,-1 0,1 0,0 0,-1 0,1 0,0 0,0 0,0 1,0-1,0 0,0 1,0-1,0 1,0-1,0 1,0-1,0 1,0-1,0 1,0 0,0 0,1 0,-1 0,0 0,0 0,0 0,0 0,1 0,-1 0,0 1,0-1,0 0,0 1,0-1,0 1,0-1,0 1,0 0,0-1,7 135,-10-91,0 331,1-348,-1 0,-1 0,-2-1,0 1,-2-1,-9 21,-29 15,44-61,0 0,-1 0,1 0,-1 0,0 0,1 0,-1 0,0-1,0 1,1 0,-1-1,0 0,0 1,0-1,0 0,0 0,1 0,-1 0,0 0,0-1,0 1,0-1,1 1,-1-1,0 1,0-1,1 0,-1 0,0 0,1 0,-1 0,1 0,-1 0,1-1,0 1,0 0,-1-1,1 1,0-2,-3-3,1-1,0-1,0 1,0 0,1-1,0 1,1-1,-1 0,1 0,1 1,0-1,0-8,0-10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1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0,'0'10,"5"3,1-1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1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0,'-5'10,"-1"3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1 531,'33'0,"22"0,5 0,-2 0,-7 0,-7 0,-5 0,-6 0,-8-4,-3-3,-1 1,-4-3,-5-1</inkml:trace>
  <inkml:trace contextRef="#ctx0" brushRef="#br0" timeOffset="255.368">227 334,'-5'38,"3"23,3 5,0-3,5-8,2-9,4-11,0-13</inkml:trace>
  <inkml:trace contextRef="#ctx0" brushRef="#br0" timeOffset="799.644">622 249,'-11'42,"3"1,1 0,3 0,1 0,3 30,-1-68,1 0,-1 0,1 0,0 1,1-1,-1 0,1 0,0 0,1 0,-1 0,1 0,0 0,0 0,0-1,1 1,0-1,0 1,0-1,0 0,1 0,-1 0,1-1,0 1,0-1,0 0,1 0,-1-1,1 1,0-1,-1 0,1 0,0 0,0-1,0 0,0 0,1 0,4 0,4-5,1-1,-1-1,0 0,0-1,-1 0,1-1,-2 0,1-1,-1-1,-1 0,0 0,0-1,-1-1,0 0,-1 0,0-1,-1 0,19-22,-27 34,1 0,-1 0,0 0,0 0,0 0,0 0,1 0,-1 0,1 1,-1-1,0 0,1 0,0 0,-1 0,1 0,-1 1,1-1,0 0,0 1,-1-1,1 0,0 1,0-1,0 1,0-1,0 1,0 0,-1-1,1 1,0 0,0 0,0-1,0 1,0 0,0 0,0 0,0 0,0 0,0 1,0-1,0 0,0 0,0 1,0-1,0 0,0 1,0-1,0 1,0-1,-1 1,1 0,0-1,0 1,-1 0,1-1,0 1,-1 0,1 0,-1 0,1 0,-1-1,1 1,-1 0,0 0,1 0,-1 0,5 33,-6-29,1 1,-1-1,2 1,-1-1,1 1,-1-1,1 1,1-1,-1 1,1-1,0 0,0 0,1 0,-1 0,1 0,0-1,1 1,-1-1,1 0,0 1,0-2,0 1,0 0,1-1,-1 0,1 0,0 0,0-1,3 2,1-5,0 0,0 0,0-1,0 0,-1-1,1 0,-1 0,0-1,0 0,0 0,0-1,-1 0,0 0,0-1,0 0,0 0,-1-1,0 1,2-5,14-14,0 0,-2-2,-1 0,-1-1,-2-1,0-1,-2 0,9-31,-20 53,-1-1,0 0,0 0,-1 0,0 0,-1 0,0 0,0-1,-1 1,-1-7,-4-2</inkml:trace>
  <inkml:trace contextRef="#ctx0" brushRef="#br0" timeOffset="1304.912">1609 391,'39'4,"31"2,9-4,-4-4,-10 0,-12-1,-9 1,-13-5,-6 0,-8-5,-7 0</inkml:trace>
  <inkml:trace contextRef="#ctx0" brushRef="#br0" timeOffset="1551.523">1892 193,'-10'43,"-2"34,-1 8,4-5,2-12,2-13,3-10,1-9,1-5,5-8,2-8</inkml:trace>
  <inkml:trace contextRef="#ctx0" brushRef="#br0" timeOffset="2004.88">2343 80,'-80'487,"74"-416,9-100,2-1,1 1,2 0,0 0,2 1,1 0,8-12,-6 11,2 1,1 1,1 0,2 1,0 1,2 1,0 1,2 1,0 1,2 1,0 0,1 2,1 2,3-1,-21 12,96-39,-102 44,0-1,-1 0,1 0,0 1,-1 0,1-1,0 1,0 0,-1 0,1 1,0-1,-1 0,1 1,0 0,-1 0,1-1,-1 2,1-1,-1 0,1 0,-1 1,0-1,0 1,0 0,0 0,0 0,0 0,0 0,0 0,-1 0,1 0,-1 1,0-1,0 1,0-1,0 1,1 1,-3 5,1 1,-1-1,0 0,-1 1,0-1,-1 0,0 0,0-1,-1 1,0-1,-1 1,1-1,-2 0,1-1,-1 1,0-1,0 0,-3 1,-8 10,-1 0,-1-1,0 0,-1-2,-1 0,0-2,-1 0,0-1,-1-2,0 0,-1-1,-15 2,13-5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21.7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1614,'26'138,"-22"7,-3-143,-1 0,0 1,0-1,1 0,0 1,-1-1,1 0,0 0,0 1,0-1,0 0,0 0,1 0,-1 0,1-1,-1 1,1 0,0 0,0-1,-1 1,1-1,0 0,0 0,1 0,-1 1,0-2,0 1,0 0,1 0,-1-1,0 1,1-1,-1 0,0 0,1 0,-1 0,1 0,0-1,94-22,-65 13,0 2,1 2,0 0,0 3,1 0,-1 3,1 0,16 4,42-2,452-2,-289-26,119-5,-298 30,0 3,0 4,13 5,95 18,10-17,-146-13,96-26,-142 26,1 1,-1-1,1 0,-1 0,1 0,-1 0,0 0,1 0,-1-1,0 1,0-1,0 1,0-1,0 0,0 0,-1 0,1 0,0 0,-1 0,0-1,1 1,-1 0,0-1,0 1,-1-1,1 1,0-1,-1 1,1-1,-1-1,-11-82,5 60,1 0</inkml:trace>
  <inkml:trace contextRef="#ctx0" brushRef="#br0" timeOffset="1081.111">4799 1416,'11'33,"-1"-1,-1 1,-2 1,-1-1,1 28,-19 64,12-124,0 1,-1 0,2 0,-1 0,0-1,0 1,0 0,1 0,-1 0,1-1,0 1,-1 0,1-1,0 1,0 0,0-1,0 1,0-1,0 0,1 1,-1-1,0 0,1 0,-1 0,1 0,-1 0,1 0,0 0,-1 0,1-1,0 1,-1-1,1 1,0-1,1 1,72 1,-60-3,257-31,18-3,-181 18,131-17,-207 29,-21-1</inkml:trace>
  <inkml:trace contextRef="#ctx0" brushRef="#br0" timeOffset="1896.168">5928 1783,'0'-5,"5"-11,1-7,0-6,4-1,-1-2,0 1,1 1,1 0,-3 1,3 0,-1 0,-2 6</inkml:trace>
  <inkml:trace contextRef="#ctx0" brushRef="#br0" timeOffset="4045.245">1920 1896,'-29'518,"28"-503,1-11,-1 0,1 0,-1 0,1 0,1 1,-1-1,0 0,1 0,0 0,0 0,0 0,1-1,-1 1,1 0,0 0,1 2,1-5,0 0,0 0,0-1,-1 1,1-1,0 0,0 0,0 0,0-1,-1 1,1-1,0 0,0 0,-1 0,1-1,-1 1,1-1,1 0,61-16,2 3,-1 2,66-2,-48 5,393-18,-147 10,133 17,-205 3,526-2,-339-28,-399 27,-21-1,1 2,-1 1,0 1,1 1,21 6,-41-6,0 0,1-1,-1 0,1 0,0 0,-1-1,1 0,0 0,0-1,0 0,0-1,0 0,-1 0,1 0,0-1,-1 0,1-1,-1 0,1 0,-1 0,0-1,-1 0,1 0,0-2,-5 2,-1 0,1-1,-1 1,0-1,0 1,-1-1,1 1,-1-1,0 0,0 1,-1-1,1 0,-1 1,0-1,-1 1,-1-5,-1-14,0-14,1 1,3 0,0-1,3 1,1-1,1 1,9-26,8-39,-5-1,2-66,10-266,-19 222,25-9,-29 177,21-57,0 44,-22 38</inkml:trace>
  <inkml:trace contextRef="#ctx0" brushRef="#br0" timeOffset="5617.875">1892 2122,'22'-88,"23"-108,-15 21,-18 67,-5 0,-4-1,-7-23,2-15,3-36,23 70,-8 27,-16 86,0 0,-1-1,1 1,0-1,-1 1,1 0,0-1,-1 1,1 0,-1 0,1-1,-1 1,1 0,-1 0,1-1,-1 1,1 0,-1 0,1 0,-1 0,1 0,-1 0,1 0,-1 0,1 0,-1 0,1 0,-1 0,1 0,-1 1,1-1,-1 0,1 0,-1 0,1 1,-1-1,1 0,0 1,-1-1,1 0,0 1,-1-1,1 0,0 1,-1-1,1 1,0-1,-1 1,1-1,0 1,0-1,0 1,0-1,0 1,-1-1,1 1,0-1,0 1,-2 1,-103 121,-1-15,74-99,39-34,7 14,1 1,1 1,-1 0,2 1,-1 1,1 0,0 1,1 1,-1 1,1 0,0 1,0 1,0 1,0 1,0 0,0 1,0 1,1 1,8-3,153 29,-96-10,-84-21,1 1,0-1,-1 0,1 0,-1 1,0-1,0 0,1 0,-1 0,0 0,-1 0,1 0,0 1,0-1,-1 0,1 0,-1 0,0 1,1-1,-1 0,0 1,0-1,0 0,0 1,0-1,-1 1,1 0,0-1,-1 1,1 0,-1 0,1 0,-1 0,-1-1,3 2,-19-15,0 2,-1 0,-1 1,0 1,-1 0,0 2,0 1,-1 1,0 0,0 2,-1 1,1 0,-16 1,23 0,0 1,0 1,-1 0,1 1,0 0,-1 2,1 0,-13 3,10 1</inkml:trace>
  <inkml:trace contextRef="#ctx0" brushRef="#br0" timeOffset="6117.028">2710 230,'-28'9,"-1"1,2 2,-1 0,2 2,0 1,0 1,-17 14,38-26,1 1,-1-1,0 1,1 0,0 0,0 0,1 0,-1 1,1-1,0 1,1 0,-1 0,1 0,0 0,1 1,0-1,0 0,0 1,0-1,1 1,0-1,1 1,-1-1,1 0,1 1,-1-1,1 0,0 0,0 0,1 0,0 0,0 0,0-1,1 1,0-1,0 0,0 0,0-1,1 1,0-1,0 0,0 0,3 1,-1 0,1-1,0 0,1 0,-1-1,1 0,-1-1,1 0,0 0,0 0,0-1,0-1,0 0,0 0,0-1,0 0,0 0,0-1,-1 0,1 0,0-1,-1-1,0 1,0-1,0-1,0 1,-1-1,1-1,-1 1,0-1,-1-1,0 1,5-7,-1 5,-1 0,0-1,0 0,-1 0,0-1,-1 0,0-1,-1 1,0-1,0-1,-1 1,-1-1,0 0,0 0,-1 0,-1 0,0-1,-1 1,0-1,-1 1,-1 8,0 1,-1-1,1 1,-1 0,0 0,0 0,0 0,0 0,-1 0,1 1,-1-1,1 1,-1 0,0-1,0 1,0 0,0 1,-1-1,1 1,0-1,-1 1,1 0,-1 0,1 0,-1 1,-2-1,-18-2</inkml:trace>
  <inkml:trace contextRef="#ctx0" brushRef="#br0" timeOffset="6367.025">2062 400,'432'-22,"159"-14,-365 38,-173 9,-30-5</inkml:trace>
  <inkml:trace contextRef="#ctx0" brushRef="#br0" timeOffset="7118.101">6069 90,'-56'0,"-1"4,1 2,0 2,-22 8,68-14,-1 2,1-1,0 1,0 1,0 0,1 0,0 1,0 0,0 1,1 0,0 0,-3 4,8-8,0 0,0 1,1-1,-1 1,1 0,0-1,0 1,1 0,-1 0,1 0,0 0,0 1,0-1,0 0,1 0,0 1,0-1,0 0,0 1,0-1,1 0,0 0,0 0,0 1,1-1,-1 0,1 0,0-1,0 1,0 0,1-1,0 1,6 5,1-1,0 0,0-1,1 0,0-1,1 0,-1 0,1-1,0-1,0 0,1-1,-1 0,1-1,0 0,-1-1,1-1,0 0,0 0,-1-1,1-1,0 0,-1-1,1 0,1-2,2 3,0-1,-1-1,1 0,-1-1,0-1,0-1,-1 0,0 0,0-2,0 0,-1 0,-1-1,0-1,0 0,-1 0,0-1,-1-1,0 0,-1 0,-1-1,0 0,2-7,-9 16,0 0,0 1,0-1,-1 0,0 1,0-1,0 0,-1 1,1-1,-1 0,0 1,0-1,-1 1,0-1,1 1,-2 0,1-1,0 1,-1 0,1 1,-1-1,0 0,-1 1,1 0,-1-1,1 1,-1 1,-2-2,-4-3,0 0,-1 1,0 1,-1 0,1 0,-1 1,0 0,0 1,0 1,-3-1,-17 0,4 2</inkml:trace>
  <inkml:trace contextRef="#ctx0" brushRef="#br0" timeOffset="7379.041">5419 259,'49'0,"58"0,21 0,3 0,-12 0,-15-5,-17-1,-13-1,-9 2,-12 2,-9 1,-8 1,-5 0,-3 1,-6 0</inkml:trace>
  <inkml:trace contextRef="#ctx0" brushRef="#br0" timeOffset="8036.709">5843 570,'-232'108,"225"-105,3-2,1 0,-1 0,1 0,-1 0,1 1,-1-1,1 1,0 0,0 0,0 0,0 1,0-1,1 1,-1-1,1 1,0 0,-1 0,1 0,4-1,-1 0,1-1,-1 1,1 0,0-1,0 1,0-1,-1 0,1 0,1 0,-1 0,0 0,0 0,0 0,0 0,1-1,-1 0,0 1,0-1,1 0,-1 0,0 0,1 0,-1 0,1-1,6 2,227 26,-41-29,-193 2,0 0,-1 0,1 0,0 0,0 0,-1 0,1-1,0 1,0-1,-1 1,1-1,0 0,-1 1,1-1,-1 0,1 0,-1 0,1 0,-1-1,0 1,1 0,-1-1,0 1,0 0,0-1,0 1,0-1,0 0,-1 1,1-1,0 0,-1 1,0-1,1 0,-1 0,0 0,0 1,0-1,0 0,0 0,0 0,0 1,-1-1,1 0,-1 0,1 1,-1-1,0 0,1 1,-1-1,0 1,0-1,0 1,-1-1,1 1,0 0,0-1,-1 1,1 0,-1 0,-18-18,0 2,0 0,-2 1,0 1,0 1,-16-6,16 8,3 2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0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58,'289'-1,"-125"-24,-5-6,-147 30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0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59,'43'-9,"29"-4,7 1,-6 2,-10 3,-10 2,-11 3,-6 1,-11 1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6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1,'-28'4,"19"-4,1 0,-1 1,1 0,-1 1,1-1,0 2,0-1,0 1,0 0,0 1,0 0,1 0,0 1,0 0,0 0,1 0,-1 1,6-2,1 0,-1 0,1 0,0 0,0 0,1 1,-1-1,1 0,0 0,0-1,0 1,0 0,1 0,-1 0,1-1,0 1,0-1,1 1,-1-1,1 0,-1 0,1 0,0 0,0-1,0 1,1-1,-1 0,1 0,-1 0,1 0,0 0,2 0,16 15,-18-15,-1 1,1 1,0-1,-1 0,0 1,0 0,0 0,0 0,-1 0,1 0,-1 0,0 1,-1-1,1 1,-1 0,1-1,-2 1,1 0,0 0,-1-1,0 1,0 0,0 0,-1 0,1 0,-1-1,-1 1,1 0,0-1,-1 1,0-1,0 1,-1-1,1 0,-1 0,0 0,0 0,0-1,0 1,-1-1,-3 3,1 1,-1-1,1-1,-2 1,1-1,0-1,-1 1,0-1,0 0,0-1,0 0,-1 0,1-1,-1 0,0-1,1 0,-1 0,0 0,0-1,-8-2,-3-4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1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0,'7'11,"1"-1,1 0,0-1,0 0,1-1,0 1,0-2,1 0,0 0,7 3,-14-8,46 25,-38-23,-1 1,0 1,-1 0,1 1,-1 0,-1 0,1 1,-1 0,0 1,1 2,-8-7,0 0,0 0,-1 0,1 0,-1 0,0 0,0 0,-1 1,1-1,-1 0,0 1,0-1,0 0,0 1,-1-1,0 0,0 0,0 1,-1-1,1 0,-1 0,0 0,-1 1,-57 86,59-90,-17 22,-5 8,-1-1,-2-1,0-2,-2-1,-2 0,10-13,0-2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5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0 453,'2'3,"0"0,0 0,0 0,0-1,0 1,1 0,-1-1,1 0,0 1,-1-1,1 0,0 0,0-1,1 1,-1-1,0 1,1-1,-1 0,2 0,15 4,0-2,0 0,0-1,1-1,-1-1,0-1,0 0,1-2,-1 0,11-4,66-7,-95 18,-13 3</inkml:trace>
  <inkml:trace contextRef="#ctx0" brushRef="#br0" timeOffset="403.991">564 0,'23'177,"12"46,-6-28,-35-88,0-89</inkml:trace>
  <inkml:trace contextRef="#ctx0" brushRef="#br0" timeOffset="851.273">931 142,'-222'140,"219"-138,-1 0,1 0,0 0,0 0,0 0,0 1,0 0,0-1,0 1,1 0,0 0,-1 0,1 1,0-1,1 0,-1 1,1 0,-1-1,1 1,0 0,0-1,1 1,-1 0,1 0,0 0,0 0,0-1,0 1,1 0,-1 0,1 0,0-1,0 1,1 0,-1-1,1 1,-1-1,1 1,0-1,1 0,-1 0,1 0,-1 0,1 0,0-1,1 2,162 63,-108-14,-49-38</inkml:trace>
  <inkml:trace contextRef="#ctx0" brushRef="#br0" timeOffset="1421.238">1214 311,'-10'9,"1"1,0 0,1 0,0 1,0 0,1 1,1-1,0 1,0 1,1-1,1 1,-2 11,4-20,0 0,0 0,0 0,1 0,0 1,-1-1,2 0,-1 0,0 1,1-1,0 0,0 1,0-1,0 0,1 1,-1-1,1 0,1 1,-1-1,0 0,1 0,0 0,0 0,0-1,0 1,1 0,0-1,-1 1,1-1,0 0,1 0,-1 0,0-1,1 1,0-1,-1 0,1 0,0 0,0 0,0-1,3 1,0 0,0-1,-1 0,1-1,0 0,-1 0,1-1,0 1,-1-1,1-1,-1 1,1-1,-1 0,0-1,1 1,-1-1,-1-1,1 1,0-1,-1 0,0 0,0 0,0-1,98-119,-84 96,54-64,-73 92,0-1,1 1,-1-1,1 1,-1-1,1 1,-1-1,1 1,0-1,-1 1,1 0,0-1,-1 1,1 0,0 0,-1-1,1 1,0 0,-1 0,1 0,0 0,0 0,-1 0,1 0,0 0,0 0,-1 0,1 1,0-1,-1 0,1 0,0 1,-1-1,1 0,0 1,-1-1,1 1,-1-1,1 1,-1-1,1 1,-1-1,1 1,-1-1,1 1,-1 0,0-1,1 1,-1-1,0 1,0 0,0 0,1-1,-1 1,0 0,0 0,6 44,-6-44,-28 214,-4 158,32-353,-1 1,-1-1,-1 1,-1-1,-1 0,-1-1,0 1,-3 4,-46 37,53-60,1 0,-1 0,1 0,-1 0,1 0,-1-1,1 1,-1 0,0-1,0 1,1-1,-1 1,0-1,0 0,0 0,1 0,-1 0,0 0,0 0,1 0,-1-1,0 1,0-1,1 1,-1-1,0 0,1 1,-1-1,1 0,-1 0,1 0,-1-1,1 1,0 0,-1 0,1-1,0 1,0-1,0 1,0-1,0 1,0-1,1 1,-6-15,2-1,0 1,0-1,2 1,0-1,1 0,1 0,0 0,1 1,1-1,1 0,0 1,1-1,1 1,1 0,0 1,1-1,0 1,1 0,1 1,1 0,0 0,0 1,1 1,1 0,0 0,1 1,0 0,6-2,-2 1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1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30,'15'0,"13"0,8 0,2 0,0 0,-3 0,-1-5,-3-1,-1 0,-1 1,-1 2,0 0,0 2,0 1,-5 5,-6 1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1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59,'34'-5,"30"-6,9-1,-3 1,-9 3,-10 2,-8 3,-8 1,-9 2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0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57 169,'-5'38,"-1"28,0 7,1-5,6-13,4-11,-1-9,1-5,-2-3,0-6</inkml:trace>
  <inkml:trace contextRef="#ctx0" brushRef="#br0" timeOffset="296.405">0 253,'6'-8,"9"-20,2 2,0 0,2 1,1 1,1 0,1 2,1 1,1 0,-21 18,1 0,0 0,0 1,0-1,0 1,0 0,1 0,-1 0,0 1,1 0,0 0,-1 0,1 0,0 0,-1 1,1 0,0 0,-1 1,1-1,0 1,-1 0,1 0,0 0,-1 1,0 0,1 0,-1 0,0 0,0 1,0-1,0 1,-1 0,1 0,-1 0,1 1,-1-1,0 1,-1 0,1 0,-1 0,1 0,-1 0,-1 1,1-1,0 3,0 3,0 1,-1-1,0 1,-1-1,0 1,0-1,-2 1,1-1,-1 1,-1-1,1 0,-2 0,0 0,0 0,0-1,-1 1,-1-1,0 0,0-1,0 1,-1-1,-1-1,1 1,-1-1,0-1,-1 1,0-1,0-1,-8 4,-41 4,33-16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9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0 227,'5'0,"11"0,8 0,4 0,2 0,2 0,-1 0,4-5,1-2,0 1,-3 1,-1-3,4-1,-1 2,0-3,-2 0,-7 2</inkml:trace>
  <inkml:trace contextRef="#ctx0" brushRef="#br0" timeOffset="287.49">311 1,'4'28,"3"25,-1 8,-2-3,0-5,-2-7,-1-7,0-5,-1-4,-1-1,6-7,1-6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19,'17'221,"-13"-198,0-1,-2 1,0 0,-2 0,0 1,-2-1,0-1,-5 16,3-21,-20 41,22-59,1 0,0 1,0-1,0 0,0 1,0-1,0 0,1 0,-1 0,0 0,0 0,1 0,-1 0,0 0,1 0,-1 0,1-1,-1 1,1 0,0 0,0 0,-1-1,1 1,0 0,0 0,0-1,0 1,0 0,1 0,-1-1,2-19,2 0,0 0,1 0,1 1,1 0,1 0,1 1,9-17,0-1,2-5,2 1,2 0,2 2,1 0,3 2,-29 35,-1 1,1-1,0 0,-1 1,1-1,0 1,0 0,0-1,0 1,1 0,-1 0,0-1,1 1,-1 0,0 0,1 0,-1 1,1-1,-1 0,1 1,0-1,-1 0,1 1,0 0,-1-1,1 1,0 0,-1 0,1 0,0 0,0 0,-1 1,1-1,0 0,-1 1,1-1,-1 1,1 0,0-1,-1 1,1 0,-1 0,0 0,1 0,-1 0,0 0,0 1,1-1,-1 0,0 1,0-1,0 2,3 13,-1 1,0-1,-1 1,-1-1,-1 1,-1 0,-2 16,1 14,6 61,-4-107,0 0,0 0,1-1,-1 1,0 0,1 0,-1 0,1 0,-1-1,1 1,-1 0,1-1,-1 1,1 0,0-1,-1 1,1-1,0 1,-1-1,1 1,0-1,0 1,0-1,-1 0,1 1,0-1,0 0,0 0,0 0,0 0,0 0,-1 0,1 0,0 0,0 0,0 0,0 0,0 0,0-1,-1 1,1 0,0-1,0 1,0-1,-1 1,1-1,0 1,-1-1,1 1,0-1,-1 0,1 1,0-1,34-37,42-85,-45 74,-26 37,1 2,0-1,0 1,1 0,0 0,1 1,0 0,0 1,1 0,0 0,2 0,-11 7,0 1,1-1,-1 1,0-1,1 1,-1-1,0 1,1 0,-1-1,1 1,-1 0,0 0,1 0,-1 0,1 1,-1-1,1 0,-1 0,0 1,1-1,-1 1,0-1,1 1,-1 0,0 0,0-1,0 1,0 0,0 0,0 0,0 0,0 0,0 0,0 0,0 1,0-1,-1 0,1 0,-1 1,1-1,-1 0,1 1,-1-1,0 1,1-1,-1 0,0 1,0 0,5 77,-5-71,-26 168,25-172,0-1,0 1,1 0,-1-1,1 1,0-1,0 1,1 0,-1-1,1 1,0 0,-1-1,2 1,-1-1,0 0,1 1,-1-1,2 1,8 8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4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0,'-17'31,"2"0,1 2,2-1,1 1,1 1,2 0,-1 13,9-44,-1-1,1 0,-1 1,1-1,0 0,0 1,0-1,0 0,0 1,1-1,-1 0,1 1,-1-1,1 0,0 1,0-1,0 0,0 0,0 0,1 0,-1 0,1 0,-1-1,1 1,-1 0,1-1,0 1,0-1,0 0,0 1,0-1,0 0,0 0,1 0,-1-1,0 1,0 0,1-1,-1 0,0 1,1-1,-1 0,1 0,-1 0,1-1,9-2,0-1,0 0,-1-1,1 0,-1-1,-1-1,1 1,-1-2,0 1,0-1,-1-1,0 0,-1 0,0-1,0 0,14-14,95-103,-116 126,-1 1,1-1,0 0,0 1,-1-1,1 0,0 1,0-1,0 1,0-1,0 1,0 0,0-1,0 1,0 0,0 0,0-1,0 1,0 0,0 0,0 0,0 0,0 0,0 1,0-1,0 0,0 0,0 1,0-1,0 0,0 1,0-1,-1 1,1 0,0-1,0 1,0 0,-1-1,1 1,0 0,-1 0,1-1,0 1,-1 0,1 0,-1 0,0 0,1 0,-1 0,0 0,1 0,-1 0,0 0,0 0,6 61,-6-59,-3 559,-23-380,26-179,0-1,0 1,0 0,0-1,0 1,-1 0,1 0,-1-1,0 1,1-1,-1 1,-1-1,1 1,0-1,0 1,-1-1,0 0,1 0,-1 0,0 0,0 0,0 0,0 0,0-1,-1 1,1-1,0 0,-1 1,1-1,-1 0,1 0,-1-1,0 1,1 0,-1-1,0 0,1 0,-1 0,0 0,0 0,1 0,-1 0,0-1,1 0,-2 0,-4-6,0 0,1-1,-1 0,1 0,1-1,0 0,0 0,1-1,0 1,0-1,1 0,1-1,-1 1,2-1,-2-8,-4-7,0 1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5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1,'-9'14,"1"5,2-6,7-4,3-10,6-4,-3-1,-9 0,-3 2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5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0,'0'5,"0"6,4 1,3-5,4-5,0-3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6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0 286,'55'-9,"0"-2,-1-2,0-3,49-22,3-24,-104 60,1 1,-1-1,0 0,0 0,0 0,1 0,-2 0,1 0,0-1,0 1,-1-1,1 1,-1-1,0 0,0 1,0-1,0 0,0 0,-1 0,1 1,-1-1,0 0,0 0,0 0,0 0,0 0,-1 0,0 0,1 0,-1 1,0-1,0 0,0 0,0 1,-1-1,1 1,-1-1,-1-1,-5-1,0 1,0-1,0 2,0-1,0 1,-1 0,1 1,-1 0,0 0,0 1,0 0,0 1,1 0,-1 0,0 1,0 0,0 0,0 1,1 0,-1 1,1 0,-1 0,1 1,0 0,0 0,1 1,-2 1,1-2,0 0,1 0,-1 0,1 1,0 0,1 0,-1 1,1 0,0 0,0 1,1-1,0 1,0 0,1 1,0-1,0 1,0 0,1 0,0 0,1 0,0 0,0 1,1-1,0 1,0-1,1 1,0 0,1-1,0 1,0-1,1 1,0-1,2 5,1-4,1 1,0-1,1-1,0 1,0-1,1 0,0-1,0 0,0 0,1-1,1 0,-1 0,1-1,-1 0,1-1,1 0,-1-1,1 0,8 1,21 3,0-2,0-2,0-2,29-2,-42 0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0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1 311,'168'22,"145"-91,-308 68,1-1,0 0,0 0,0 1,0-1,0 2,1-1,-1 1,0 0,0 0,1 0,-1 1,0 0,0 1,0-1,0 1,0 0,0 1,2 1,-1 8,-6-1</inkml:trace>
  <inkml:trace contextRef="#ctx0" brushRef="#br0" timeOffset="301.122">29 564,'23'0,"24"0,7-4,0-3,1 1,-6 1,-4-3,-7-1,-4 2,-4 2,-1 1,-1 2,-1 1,-5 1</inkml:trace>
  <inkml:trace contextRef="#ctx0" brushRef="#br0" timeOffset="870.677">282 0,'3'9,"0"0,0 0,1-1,0 0,0 0,1 0,0 0,0 0,1-1,0 0,0 0,1-1,0 0,0 0,0 0,1-1,0 0,0-1,0 1,1-2,7 4,93 32,-84-32,-1 1,-1 1,1 1,-2 1,1 1,3 4,-23-14,0 0,-1 0,1 0,-1 0,1 0,-1 1,0-1,0 1,0 0,0 0,-1 0,1-1,-1 1,1 1,-1-1,0 0,0 0,-1 0,1 1,-1-1,1 0,-1 1,0-1,0 0,-1 1,1-1,-1 0,1 0,-1 1,0-1,0 0,-1 0,1 0,-1 0,1 0,-1 0,0 0,-85 93,-151 162,181-182,52-65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11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0,'0'15,"-5"4,-1 4,0-2</inkml:trace>
  <inkml:trace contextRef="#ctx0" brushRef="#br0" timeOffset="274.159">300 0,'-10'10,"-3"7,-3 2,4-3,6-5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1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0,'28'412,"-28"-146,0-266,0 1,0 0,-1-1,1 1,0-1,0 1,0 0,0-1,0 1,0-1,0 1,0 0,0-1,0 1,0 0,0-1,0 1,1-1,-1 1,0 0,0-1,1 1,-1-1,0 1,1-1,-1 1,0-1,1 1,-1-1,1 0,-1 1,1-1,-1 1,1-1,-1 0,1 1,-1-1,1 0,0 0,-1 0,1 1,-1-1,1 0,0 0,-1 0,1 0,-1 0,1 0,0 0,-1 0,1 0,0 0,-1-1,1 1,-1 0,1 0,-1-1,1 1,0 0,-1 0,1-1,10-9</inkml:trace>
  <inkml:trace contextRef="#ctx0" brushRef="#br0" timeOffset="319.385">294 141,'-43'25,"2"2,1 1,1 3,2 1,-27 29,62-60,0 0,1 0,-1 0,0 0,1 0,-1 0,0 1,1-1,0 0,-1 1,1-1,0 1,0 0,-1-1,1 1,1 0,-1-1,0 1,0 0,1 0,-1 0,1 0,-1 0,1 0,0 0,0 0,0 0,0 0,0 0,0 0,1 0,-1 0,1 0,-1 0,1-1,0 1,0 0,-1 0,1 0,0-1,1 1,-1 0,0-1,0 1,1-1,-1 0,1 1,-1-1,1 0,0 0,-1 0,2 0,295 34,-244-5,-53-29,1-1,-1 1,0 0,0 0,1 0,-1 0,0 0,0 1,0-1,0 0,0 0,0 1,-1-1,1 0,0 1,-1-1,1 1,-1-1,1 1,-1-1,0 1,0 0,0-1,0 1,0-1,0 1,0-1,0 1,0-1,-1 1,1-1,-1 1,1-1,-1 1,0-1,0 1,-8 5,-2-6</inkml:trace>
  <inkml:trace contextRef="#ctx0" brushRef="#br0" timeOffset="880.272">576 311,'0'0,"-6"9,0 1,1 0,0 0,0 1,1 0,0 0,1 0,0 0,1 0,1 0,-1 1,2-1,0 1,0-1,1 0,1 6,-2-15,1-1,0 1,0 0,0-1,0 1,0-1,0 0,0 1,1-1,-1 0,0 1,1-1,-1 0,1 0,-1 0,1 0,-1-1,1 1,0 0,-1-1,1 1,0-1,0 1,0-1,-1 0,1 0,0 0,0 0,0 0,-1 0,1-1,0 1,0 0,-1-1,1 1,0-1,-1 0,1 0,0 0,-1 1,1-1,-1-1,67-44,84-84,-151 128,1 1,0-1,-1 1,1-1,0 1,0 0,0-1,1 1,-1 0,0 0,0 0,0 1,1-1,-1 1,0-1,1 1,-1 0,1 0,-1 0,0 0,1 0,-1 0,1 1,-1-1,0 1,0 0,1-1,-1 1,0 0,0 0,0 1,0-1,0 0,0 1,0-1,0 1,-1 0,1-1,0 1,-1 0,0 0,1 0,-1 0,0 0,0 0,0 1,0-1,-1 0,1 1,2 13,-2-1,1 1,-2 0,0 0,-1 0,-1 0,0 0,-1-1,-3 8,-7 56,9 215,2-274,0-1,-2 1,0-1,-1 0,-1 0,-1-1,-2 5,7-20,1-1,-1 1,0-1,0 0,1 0,-2 1,1-1,0 0,0-1,-1 1,1 0,0-1,-1 1,0-1,1 0,-1 0,0 0,0 0,0 0,0-1,1 1,-1-1,0 0,0 0,0 0,0 0,0 0,0-1,0 1,0-1,1 0,-1 0,0 0,0 0,1-1,-1 1,1 0,-1-1,1 0,0 0,-1 0,1 0,0 0,0 0,0 0,1-1,-1 1,1-1,-1 1,1-1,0 0,0 1,0-1,0 0,0-1,-3-15,2 0,0 1,1-1,1 0,1 0,0 0,2 0,0 1,1-1,0 1,2 0,0 0,2 1,-1-1,2 2,8-14,98-107,-95 116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10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1 509,'0'-21,"0"0,1 1,1-1,1 0,1 1,1-1,1 1,0 1,2-1,0 1,1 0,1 1,1 0,5-6,-9 13,0 1,1 0,0 0,1 0,0 1,0 0,1 1,0 0,1 1,0 0,9-5,-17 12,-1-1,1 1,0-1,-1 1,1 0,0 0,-1 0,1 1,-1-1,1 1,0-1,-1 1,1 0,-1 0,1 0,-1 0,0 0,1 1,-1-1,0 1,0-1,0 1,0 0,0 0,-1 0,1 0,0 0,-1 0,1 0,-1 1,0-1,1 2,26 85,-26 114,-14-141,12-62,1 1,-1-1,1 1,-1-1,1 1,-1-1,1 0,-1 1,1-1,-1 0,1 0,0 1,-1-1,1 0,-1 0,1 0,0 0,-1 0,1 0,0 0,-1 0,1 0,0 0,-1 0,1 0,-1 0,1 0,0-1,-1 1,1 0,-1 0,1-1,0 1,-1-1,1 1,-1 0,1-1,-1 1,0-1,1 1,-1-1,1 1,-1-1,0 1,1-1,-1 1,0-1,0 0,1 1,-1-1,0 0,0 1,0-1,0 1,0-1,0 0,0 1,0-1,0 0,91-134,-73 108,1 1,0 1,2 1,1 1,1 1,1 0,7-3,-29 23,0-1,0 1,0 0,0 0,1 0,-1 0,1 0,-1 1,1-1,-1 1,1 0,0 0,0 0,0 0,0 0,0 0,0 1,0-1,0 1,0 0,0 0,0 0,0 1,0-1,0 1,0-1,0 1,0 0,0 0,-1 0,1 1,0-1,-1 1,1-1,0 1,-1 0,0 0,0 0,2 2,0 9,-1-1,-1 1,0 0,-1 0,0 0,-1 0,-1-1,0 1,-1 4,0 19,-17 102,21-120</inkml:trace>
  <inkml:trace contextRef="#ctx0" brushRef="#br0" timeOffset="616.871">989 142,'-9'18,"2"1,0 0,0 0,2 1,1 0,0 0,1 0,2 0,0 0,1 0,1 9,-1-27,0 1,0 0,0-1,1 1,-1-1,1 1,-1 0,1-1,0 1,0-1,0 0,0 1,1-1,-1 0,0 0,1 0,0 0,-1 0,1 0,0 0,0 0,0-1,0 1,1-1,-1 0,0 1,1-1,-1 0,1 0,-1-1,1 1,-1 0,1-1,-1 1,1-1,-1 0,1 0,0 0,-1 0,3-1,12-6,0 0,-1-1,0-1,0-1,-1 0,0-1,-1 0,-1-1,1-1,-2 0,0-1,-1 0,0-1,-1 0,0-1,-2 0,1-2,9-9,27-44,-44 71,0 1,0 0,0-1,0 1,0 0,0 0,0 0,0-1,0 1,0 0,-1 0,1 0,0 0,-1 1,1-1,-1 0,1 0,-1 0,1 0,-1 1,0-1,0 0,1 0,-1 1,0-1,0 0,0 0,0 1,-1-1,1 0,0 1,11 229,24-35,-29-155,-2 0,-1 0,-2 1,-2-1,-3 8,4-43,-1 0,0 0,0 0,-1 0,0 0,0 0,0-1,-1 1,1-1,-1 0,-1 1,1-1,-1-1,0 1,0-1,0 1,0-1,-1 0,0 0,0-1,0 0,0 0,0 0,-1 0,0-1,1 0,-1 0,0 0,0-1,0 0,0 0,0-1,0 1,0-1,0-1,-1 1,2-3,-1-1,1 1,1-1,-1 0,0-1,1 1,0-1,0 0,0 0,1 0,0 0,0 0,0-1,0 0,1 1,0-1,0 0,1 0,0 0,0 0,0-1,1 1,-1 0,2-2,-1-16,1 0,1 0,1 0,2 1,0-1,8-19,10-54,-19 73</inkml:trace>
  <inkml:trace contextRef="#ctx0" brushRef="#br0" timeOffset="2884.231">1610 255,'107'22,"-87"-19,0 0,1-2,-1 0,0-1,1-1,-1-1,0-1,12-3,15-3,40-17,-75 13</inkml:trace>
  <inkml:trace contextRef="#ctx0" brushRef="#br0" timeOffset="3173.313">1892 0,'-9'39,"-4"26,1 8,2-4,3-9,3-10,6-9,4-6,-1-4,1-4,3-5,0-7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20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0 294,'29'0,"23"0,9 0,-2 0,-7 0,-6 0,-7 0,-5 0,-3 0,-3 0,-6-5,-1-1,-5 5,-5 2</inkml:trace>
  <inkml:trace contextRef="#ctx0" brushRef="#br0" timeOffset="251.578">112 520,'34'5,"25"-4,8-1,-3-1,-8-1,-8-4,-8-1,-10 0</inkml:trace>
  <inkml:trace contextRef="#ctx0" brushRef="#br0" timeOffset="555.55">818 125,'-5'39,"-1"21,0 6,5-3,4-8,1-9,0-7,-1-5,4-4,1-2,-1-6</inkml:trace>
  <inkml:trace contextRef="#ctx0" brushRef="#br0" timeOffset="881.829">705 96,'173'-83,"-164"80,1 1,-1 0,1 0,-1 0,1 1,0 1,-1 0,1 0,0 1,-1 0,1 0,0 1,-1 1,0-1,0 2,0-1,0 1,4 3,-9-5,0 1,-1 0,1 0,-1 0,1 0,-1 0,0 1,0 0,-1-1,1 1,-1 0,0 0,0 1,0-1,-1 0,1 1,-1-1,0 0,0 1,-1 0,1-1,-1 1,0-1,0 1,-1 0,1-1,-1 1,0 0,-2 5,1 0,-1 0,-1-1,0 1,0-1,-1 0,0 0,-1 0,0-1,0 0,-1 0,0 0,-2 1,-1-1,0 1,0-1,-1-1,0 0,0-1,-1 0,0-1,0 0,0 0,-1-2,1 1,-1-2,-1 1,-10 0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6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3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1,'-8'12,"1"0,0 1,0 0,2 0,-1 0,2 1,0 0,0 0,2 0,-1 0,2 0,0 1,1-1,0 1,1 2,29 277,-1-38,-28-215,-7 138,5-180,1 1,-1 0,1-1,-1 1,1 0,0-1,-1 1,1 0,-1 0,1-1,-1 1,0 0,1 0,-1 0,1 0,-1 0,1-1,-1 1,1 0,-1 0,1 1,-1-1,0 0,1 0,-1 0,1 0,-1 0,1 1,-1-1,1 0,-1 0,1 1,-1-1,1 0,0 1,-1-1,1 0,-1 1,1 0,2-24,2 0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7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325 0,'-295'198,"295"-198,-2 1,1-1,-1 0,1 0,0 1,-1-1,1 1,0-1,-1 1,1 0,0 0,0-1,0 1,-1 0,1 0,0 0,0 0,0 0,1 0,-1 0,0 1,0-1,1 0,-1 0,0 1,1-1,-1 0,1 1,0-1,-1 1,1-1,0 0,0 1,0-1,0 1,0-1,0 1,1-1,-1 0,0 1,1-1,-1 0,1 1,-1-1,1 0,0 1,-1-1,1 0,0 0,0 0,0 0,0 0,0 0,117 27,-104-27,1 1,-1 0,0 1,1 0,-1 2,-1 0,1 0,-1 1,2 2,-5-2,-1 1,1 0,-1 0,-1 1,0 0,0 1,0 0,-1 0,-1 1,1 0,-1 0,-1 0,0 1,0 1,36 114,-40-124,0 0,0 0,0 0,0 0,1-1,-1 1,0 0,1-1,-1 1,1-1,0 0,-1 1,1-1,0 0,0 0,0 0,0 0,0 0,0-1,0 1,0-1,0 1,0-1,0 0,0 1,0-1,0 0,1-1,-1 1,0 0,0-1,0 1,0-1,0 1,0-1,0 0,0 0,0 0,0 0,-1 0,1-1,11-8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5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8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0,'-5'34,"-1"15,5 0,7-13,3-14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59.94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247 3,'0'0,"0"-1,1 1,-1 0,1 0,-1 0,1-1,-1 1,1 0,-1 0,1 0,-1 0,1 0,-1 0,1 0,-1 0,1 0,-1 0,1 0,-1 0,1 0,-1 1,1-1,-1 0,1 0,-1 0,0 1,1-1,-1 0,1 1,-1-1,0 0,1 1,-1-1,0 0,1 1,-1-1,0 1,0-1,1 1,-1-1,0 0,0 1,0-1,0 1,1-1,-1 1,0-1,0 1,0-1,0 1,0-1,0 1,0-1,0 1,-1-1,1 1,0 0,23 153,-13-85,-3 0,-3 1,-4-1,-3 15,1 39,2 271,-21-286,8-131,2 5,0 1,-1 0,0 1,-2 0,0 1,0 0,-1 1,-1 1,-1 0,-11-6,-52-45,78 63,0-1,0 1,1-1,-1 1,0-1,1 0,-1 1,1-1,0 0,-1 0,1 0,0 0,0 0,0 0,1-1,-1 1,0 0,1 0,0-1,-1 1,1 0,0-1,0 1,0 0,1 0,-1-1,0 1,1 0,0 0,-1-1,1 1,0 0,0 0,0 0,0 0,1 0,-1 0,0 0,1 1,-1-1,1 0,0 1,0-1,-1 1,1 0,1-1,5-4,0 1,1 0,0 1,-1 0,1 0,0 1,1 0,-1 0,1 1,8 0,294 2,-115-28,-196 28,1 0,0 0,0 0,0 0,-1 0,1 1,0-1,0 0,-1 1,1-1,0 1,-1 0,1 0,0 0,-1 0,1 0,-1 0,0 0,1 0,-1 0,0 1,0-1,0 0,0 1,0-1,0 1,0 0,0-1,0 1,-1 0,1-1,-1 1,1 0,-1-1,0 1,0 0,0 0,0 0,0-1,0 1,0 0,0 0,-1-1,1 1,-1 0,1 0,-1-1,0 1,0-1,1 1,-1 0,0-1,-1 0,1 1,0-1,0 0,0 1,-1-1,1 0,-1 0,-95 99,64-71,-1-2,-2-1,0-2,-40 19,-65 45,194-121,-31 18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201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67 0,'-2'1,"-1"-1,1 0,0 1,-1 0,1-1,0 1,0 0,0 0,0 0,-1 1,1-1,1 0,-1 1,0-1,0 1,1 0,-1 0,0 0,1-1,0 1,0 0,-1 1,1-1,0 0,1 0,-1 0,0 1,1-1,-1 0,1 1,-1-1,-7 80,8-75,3 422,-9-378,0-34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53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1 175,'45'-30,"2"3,1 2,1 2,0 2,2 3,14-2,-61 18,1 0,-1 0,1 1,0 0,0 0,0 0,-1 1,1-1,0 1,0 0,0 1,0-1,0 1,0 0,-1 0,1 1,0-1,-1 1,1 0,-1 0,0 1,1-1,-1 1,0 0,-1 0,1 0,0 1,-1-1,0 1,0 0,0 0,0 0,-1 0,1 0,-1 1,0-1,0 1,0 3,0 2,-1 1,0-1,0 1,-1-1,0 1,-1-1,0 0,-1 1,0-1,-1 0,0 0,0 0,-1 0,-1-1,1 1,-2-1,1 0,-1-1,0 1,-1-1,0 0,0-1,-8 6,4 0,0 0,-1-1,-1 0,0-1,0 0,-1-1,-1-1,1 0,-1-1,-1-1,0 0,0-1,0-1,0 0,-3-1,-6-2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6.92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1 284,'0'0,"4"0,8 0,5 0,5 5,4 1,2 0,1-1,0-1,0-2,1-1,-1-1,0 0,-1 0,-9 0,-8 0</inkml:trace>
  <inkml:trace contextRef="#ctx0" brushRef="#br0" timeOffset="3780.912">1 510,'4'0,"3"4,4 3,5-1,4-1,5-1,2-2,1-1,1 0,0-1,1-1,-1 1,-1 0,-4 0</inkml:trace>
  <inkml:trace contextRef="#ctx0" brushRef="#br0" timeOffset="4150.938">650 58,'22'129,"-16"196,-6-315,0 0,-1 0,-1 0,1 0,-2 0,1 0,-1 0,-1-1,0 1,-3 4,-3 0</inkml:trace>
  <inkml:trace contextRef="#ctx0" brushRef="#br0" timeOffset="4515.422">565 115,'47'-22,"1"2,1 2,1 3,0 1,1 3,10 1,-58 9,0 0,0 0,1 1,-1-1,0 1,0 0,0 0,1 0,-1 0,0 0,0 1,0-1,1 1,-1 0,0 0,0 0,0 1,0-1,-1 1,1-1,0 1,-1 0,1 0,-1 0,1 1,-1-1,0 0,0 1,0 0,0-1,-1 1,1 0,-1 0,1 0,-1 0,0 0,0 0,-1 0,1 0,-1 0,1 1,-1-1,0 0,0 2,-6 9,0-1,0-1,-1 1,-1-1,0 0,0-1,-2 0,1 0,-1-1,-1-1,0 1,0-2,0 1,-7 2,1 2,-1 0,-1-1,0-1,0-1,-1-1,0 0,-1-1,-4 0,2-4</inkml:trace>
  <inkml:trace contextRef="#ctx0" brushRef="#br0" timeOffset="5450.881">932 538,'1'29,"-13"127,4-145,11-34,7 0,0 0,1 0,1 1,1 1,1 0,1 1,1 0,1 1,0 1,4-1,-21 18,1-1,-1 1,1 0,-1 0,1 0,0-1,-1 1,1 0,0 0,0 0,0 0,0 0,0 1,0-1,0 0,1 0,-1 1,0-1,0 0,0 1,1 0,-1-1,0 1,1 0,-1-1,0 1,1 0,-1 0,0 0,1 0,-1 0,0 0,1 1,-1-1,0 0,1 1,-1-1,0 1,0-1,1 1,-1 0,0-1,0 1,0 0,0 0,0 0,0 0,0 0,0 0,-1 0,1 0,0 0,0 0,-1 1,1-1,1 10,-1-1,0 0,-1 1,0-1,-1 1,0-1,0 0,-1 1,-1-1,0 1,-5 27,8-39,1 1,0 0,-1-1,1 1,-1 0,1 0,0-1,0 1,-1 0,1 0,0 0,-1 0,1 0,0 0,-1 0,1 0,0 0,0 0,-1 0,1 0,0 1,-1-1,1 0,0 0,-1 1,1-1,-1 0,1 1,-1-1,1 1,0-1,-1 1,1-1,-1 1,0-1,1 1,-1-1,1 1,-1 0,0-1,0 1,1 0,-1-1,0 1,0 0,0-1,0 1,1 0,-1-1,0 1,0 0,-1 0,1-1,0 1,0 0,0-1,0 1,-1 0,1-1,0 1,0 0,-1-1,1 1,-1-1,1 1,0-1,-1 1,1 0,-1-1,43-35,-21 12,-17 16,0 1,1 1,0-1,0 0,1 1,0 0,0 1,0-1,0 1,1 0,-1 1,1-1,0 1,0 1,3-1,-6 4,-1 1,1-1,-1 1,0 0,1 1,-1-1,0 1,0-1,-1 1,1 0,0 0,-1 0,0 0,0 0,0 1,0-1,0 1,-1-1,1 1,-1 0,0-1,0 1,-1 0,1 0,-1 0,1 0,-1 0,-1 0,2 7,-1-1,-1 1,0-1,0 1,-1-1,-1 0,1 0,-2 0,1 0,-2 1,-5 8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15.69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243 282,'-1'-4,"0"1,-1-1,1 1,-1 0,0 0,0 0,0 0,0 0,-1 0,1 1,-1-1,0 1,1 0,-1-1,0 1,0 0,-1 1,1-1,0 1,-1-1,1 1,-1 0,1 0,-1 0,1 1,-1-1,1 1,-1 0,0 0,1 0,-1 1,0-1,1 1,-1 0,1 0,-1 0,1 0,0 1,-1-1,1 1,0 0,0 0,0 0,0 0,1 1,-1-1,0 1,0 1,0 0,0 1,0 0,0 0,1 0,0 0,0 1,0-1,1 0,0 1,0-1,0 1,0 0,1-1,0 1,0-1,1 1,0 0,0-1,0 1,0-1,1 1,0-1,0 0,0 0,1 0,0 0,0 0,0-1,0 1,1-1,0 0,0 0,0 0,0 0,1-1,0 1,28 20,68 62,-97-83,-1 1,0 0,-1 0,1 0,0 0,-1 1,0-1,0 1,-1-1,1 1,-1 0,0-1,0 1,0 0,-1 0,0 0,0 0,0 0,0 0,-1-1,0 1,0 0,0 0,-2 2,-2-1,0 0,0 0,-1 0,0-1,0 0,-1-1,1 1,-1-1,0 0,0-1,-1 1,1-2,-1 1,1-1,-1 0,0 0,0-1,1 0,-1-1,0 0,-5 0,-1 1,7 0,1 0,0 0,0 0,-1-1,1 0,0 0,0 0,-1-1,1 0,0 0,0-1,0 0,0 0,0 0,0-1,1 0,-4-2,8 3,0 1,0-1,1 0,-1 0,1 1,-1-1,1 0,0 0,0 0,0 0,0 1,0-1,0 0,0 0,1 0,-1 0,0 1,1-1,0 0,-1 0,1 1,0-1,0 1,0-1,0 1,0-1,1 1,-1-1,0 1,0 0,2-1,13-15</inkml:trace>
  <inkml:trace contextRef="#ctx0" brushRef="#br0" timeOffset="262.532">553 424,'-9'47,"-4"22,1 3,2-11</inkml:trace>
  <inkml:trace contextRef="#ctx0" brushRef="#br0" timeOffset="498.66">497 141</inkml:trace>
  <inkml:trace contextRef="#ctx0" brushRef="#br0" timeOffset="1013.618">695 734,'153'-304,"-153"304,0 1,0-1,0 0,0 1,0-1,0 0,1 1,-1-1,0 0,0 1,0-1,1 0,-1 1,0-1,0 0,0 0,1 1,-1-1,0 0,1 0,-1 0,0 1,1-1,-1 0,0 0,1 0,-1 0,0 0,1 0,-1 0,0 0,1 1,-1-1,0 0,1 0,-1-1,0 1,1 0,-1 0,0 0,1 0,-1 0,0 0,1 0,-1-1,0 1,1 0,-1 0,0 0,1-1,-1 1,0 0,0 0,1-1,-1 1,0 0,0-1,0 1,1 0,-1-1,2 39,-2-35,4 138,-3-139,0 0,0 0,0 0,0 0,0 0,0 0,0 0,1 0,-1 0,1 0,0-1,-1 1,1-1,0 1,0-1,0 0,0 0,0 0,0 0,0 0,0 0,0-1,1 1,-1 0,0-1,0 0,1 0,-1 0,0 0,1 0,-1 0,0 0,1-1,-1 1,0-1,1 0,72-44,-71 41,0-1,-1 1,1-1,-1 0,0 0,0 0,0-1,-1 1,1-1,-1 1,-1-1,1 0,-1 0,0 1,0-5,-3-8</inkml:trace>
  <inkml:trace contextRef="#ctx0" brushRef="#br0" timeOffset="1360.141">1373 84,'-20'48,"-5"21,-4 3,2-1,7-7,7-11,4-9,5-7,3-5,6-3,3-2,-1-1,0 0,2-4,0-1,3-4,5-6,-1-3</inkml:trace>
  <inkml:trace contextRef="#ctx0" brushRef="#br0" timeOffset="2230.937">1429 705,'20'-7,"-1"0,0-2,-1 0,0-1,0-1,-1 0,0-2,-1 0,-1 0,0-2,-1 0,0 0,-1-1,-1-1,-1 0,0-1,-1 0,-1-1,4-11,-13 29,1-1,-1 1,1 0,-1 0,1 0,-1-1,0 1,1 0,-1 0,0-1,0 1,0 0,0-1,0 1,0 0,0 0,0-1,-1 1,1 0,-1 0,1-1,-1 1,1 0,-1 0,1 0,-1 0,0 0,0 0,1 0,-1 0,0 0,0 0,0 0,0 0,0 1,0-1,-1 0,1 1,0-1,0 1,0-1,-1 1,1 0,0-1,0 1,-1 0,1 0,0 0,-1 0,1 0,0 0,0 0,-1 1,1-1,0 0,0 1,-1-1,1 1,0-1,0 1,0 0,0-1,0 1,0 0,0 0,-10 8,0 1,1 0,0 0,1 1,0 1,1 0,1 0,-1 0,2 1,0 0,0 0,1 1,-1 8,4-16,-1-2,1 1,0 0,0-1,1 1,-1 0,1 0,0 0,1 0,-1 0,1 0,0 0,0 0,0 0,1 0,0 0,0-1,0 1,1 0,-1 0,1 0,0-1,0 1,1-1,0 0,-1 0,1 0,1 0,-1 0,0 0,1-1,0 0,0 0,0 0,0 0,0 0,1-1,1 1,3 0,0-1,1 0,-1-1,0 1,1-2,-1 1,0-1,1-1,-1 0,0 0,1-1,-1 0,0 0,0-1,0-1,-1 1,1-1,-1-1,0 1,3-3,4-4,1 0,-1-1,-1 0,0-1,-1-1,0 0,-1-1,-1 0,6-11,-12 18,-2 4,0-1,1 0,-2 0,1 0,0 0,-1 0,0-1,-1 1,1-1,-1 1,0-1,0 1,-1-1,1 0,-1 1,0-2,-1 7,1-1,0 0,0 0,-1 0,1 1,0-1,-1 0,1 0,-1 1,1-1,-1 0,1 1,-1-1,0 1,1-1,-1 1,0-1,1 1,-1-1,0 1,0 0,1-1,-1 1,0 0,0-1,0 1,1 0,-1 0,0 0,0 0,0 0,0 0,1 0,-1 0,0 0,0 0,0 1,1-1,-1 0,0 1,0-1,1 0,-1 1,0-1,0 1,1-1,-1 1,0-1,1 1,-1-1,1 1,-1 0,1-1,-1 1,1 0,-36 34,33-31,-1 0,1 0,0 0,0 0,0 1,0-1,1 1,-1 0,1 0,1 0,-1 0,1 0,0 0,0 0,0 0,1 1,-1-1,1 0,1 0,-1 0,1 1,0-1,0 0,0 0,1 0,0 0,0 0,0 0,0-1,1 1,0-1,0 1,0-1,0 0,1 0,0-1,-1 1,1-1,1 0,-1 0,7 0,0-2,0 0,0 0,0-1,0 0,0-1,0 0,0-1,0 0,0-1,0 0,-1 0,1-1,-1-1,0 0,-1 0,1-1,-1 0,0-1,0 0,-1 0,0-1,0 0,-1 0,0-1,6-9,83-171,-83 151,-12 37,-1 1,0-1,0 0,0 1,0-1,0 0,0 1,0-1,0 1,0-1,0 0,0 1,0-1,-1 1,1-1,0 1,0-1,-1 0,1 1,0-1,-1 1,1-1,0 1,-1 0,1-1,-1 1,1-1,-1 1,1 0,-1-1,1 1,-1 0,1-1,-1 1,1 0,-1 0,1 0,-1-1,0 1,1 0,-1 0,1 0,-1 0,0 0,1 0,-1 0,1 0,-1 1,0-1,1 0,-1 0,1 0,-1 1,1-1,-1 0,0 0,1 1,-1-1,1 1,0-1,-1 0,1 1,-1-1,-8 7,1 1,0-1,0 1,0 1,1-1,0 1,1 1,0-1,0 1,1 0,1 0,-1 1,2-1,-1 1,1 0,1 0,0 0,1 0,0 0,1 1,0-1,0 0,2 8,-2-7,-1-1,2 1,-1-1,2 0,-1 0,2 1,-1-1,2 0,-1-1,1 1,1-1,0 0,0 0,1 0,4 5,3 1,-1-2</inkml:trace>
  <inkml:trace contextRef="#ctx0" brushRef="#br0" timeOffset="2513.967">2529 592,'-19'38,"-11"23,-1 6,5-5,8-7,5-8,7-8,3-15,7-11,3-14,1-5</inkml:trace>
  <inkml:trace contextRef="#ctx0" brushRef="#br0" timeOffset="2800.609">2445 677,'29'0,"18"-5,8-1,-3 0,-4 1,-5 1,-16 2,-12 1</inkml:trace>
  <inkml:trace contextRef="#ctx0" brushRef="#br0" timeOffset="3060.102">2472 875,'29'-5,"15"-2,3 1,0-4,-8 1</inkml:trace>
  <inkml:trace contextRef="#ctx0" brushRef="#br0" timeOffset="3626.124">3094 197,'3'6,"0"-1,-1 1,0-1,0 1,0 0,-1 0,1 0,-1 0,-1 0,1 0,-1 0,0 0,-1 0,0 0,0 0,0 0,0-1,-1 1,0 1,-63 170,-6 0,70-175,0 0,1-1,-1 1,0 0,1 0,-1-1,1 1,-1 0,1 0,0 0,0 0,0 0,0-1,0 1,0 0,0 0,1 0,-1 0,1-1,0 1,-1 0,1 0,0-1,0 1,0-1,0 1,0-1,0 1,0-1,1 1,-1-1,0 0,1 0,-1 0,1 0,0 0,-1 0,1 0,0 0,-1-1,1 1,0-1,0 1,0-1,-1 0,1 1,0-1,0 0,0 0,21 2,0-1,1-1,-1-1,0 0,0-2,0-1,0-1,-1-1,0-1,2-1,15-13,-26 10</inkml:trace>
  <inkml:trace contextRef="#ctx0" brushRef="#br0" timeOffset="3884.267">2868 508,'39'0,"31"-5,9-2,-5 1,-14-4,-13 1,-9 0,-12-1,-10 0</inkml:trace>
  <inkml:trace contextRef="#ctx0" brushRef="#br0" timeOffset="4245.276">3432 0,'72'132,"-37"-70,-3 1,-2 1,8 31,-32-73,0-1,-2 0,0 1,-1 0,-1 0,-2 0,0 0,-1 0,-1 0,-1 0,-1 0,-1-1,-1 0,0 0,-2 0,-1-1,0 0,-1 0,-2-1,-12 17,12-23,-1 0,0-1,0 0,-1-1,-1-1,0 0,0-1,-1-1,0 0,-1-1,1-1,-1-1,0 0,-1-1,-1 0,-5-1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4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1807,'2'1,"0"1,0-1,-1 1,1-1,0 1,-1 0,1 0,-1-1,1 1,-1 0,0 0,0 1,0-1,0 0,0 0,0 0,-1 1,1-1,-1 0,1 1,-1-1,0 0,0 1,0-1,-1 1,2 0,30 236,-32 710,-15-864,11-78</inkml:trace>
  <inkml:trace contextRef="#ctx0" brushRef="#br0" timeOffset="1873.508">702 1892,'0'0,"1"0,-1 0,1 0,-1-1,1 1,-1 0,1-1,-1 1,1 0,-1-1,0 1,1-1,-1 1,0-1,1 1,-1 0,0-1,1 1,-1-1,0 0,0 1,0-1,0 1,0-1,1 1,-1-1,0 1,0-1,0 1,0-1,-1 0,1 1,0-1,0 1,0-1,0 1,0-1,-1 1,1-1,0 1,0-1,-1 1,1-1,0 1,-1 0,1-1,-1 1,1-1,-1 1,1 0,0-1,-1 1,1 0,-1 0,1-1,-1 1,0 0,53-5,-52 5,712 1,-611-12,-99 11,0 0,-1 0,1 0,0 0,-1 0,1 1,0-1,-1 0,1 1,0-1,-1 1,1-1,-1 1,1 0,-1 0,0 0,1 0,-1 0,0 0,1 0,-1 0,0 0,0 1,0-1,0 0,0 1,0-1,-1 1,1-1,0 1,-1-1,1 1,-1-1,1 1,-1 0,0-1,0 1,0 0,0-1,0 1,0 0,-2 74,2-76,-31 198,31 281,26-303,4-35,-40-12,5-105,6-23,-1 1,0-1,0 1,0-1,0 1,0-1,0 1,0-1,0 1,-1-1,1 1,-1-1,1 1,-1-1,0 1,1-1,-1 0,0 1,0-1,0 0,0 0,0 1,0-1,0 0,0 0,-1 0,1-1,0 1,0 0,-1 0,1-1,-1 1,1-1,-1 1,1-1,-1 1,1-1,-1 0,1 0,-1 0,1 0,-1 0,1 0,-1 0,1-1,-1 1,0 0,-221-28,-32 28,-55-57,118 53,174-2</inkml:trace>
  <inkml:trace contextRef="#ctx0" brushRef="#br0" timeOffset="4887.091">1040 904,'0'624,"-25"-481,9-58,20-80,-1-13</inkml:trace>
  <inkml:trace contextRef="#ctx0" brushRef="#br0" timeOffset="5582.611">1040 848,'-22'22,"-8"10,-1-2,-2-2,0-1,-21 12,8-1,91-26,187-15,-62-23,-66 1,-104 24,1 0,-1 1,0-1,0 0,0 0,0 1,0-1,0 0,0 0,0 0,0 1,0-1,0 0,-1 0,1 1,0-1,0 0,-1 0,1 1,-1-1,1 0,0 1,-1-1,1 1,-1-1,0 1,1-1,-1 0,1 1,-1 0,0-1,1 1,-1-1,0 1,1 0,-1 0,0-1,0 1,0 0,1 0,-1 0,0 0,0 0,1 0,-1 0,0 0,0 0,0 0,1 0,-1 1,-158-50,142 40,-1-1,1-1,1-1,0 0,0-1,2-1,-1-1,4 2</inkml:trace>
  <inkml:trace contextRef="#ctx0" brushRef="#br0" timeOffset="6302.241">1662 86,'0'0,"0"1,0-1,0 1,0-1,0 1,0-1,0 1,0-1,0 1,0-1,0 1,0-1,-1 1,1-1,0 1,0-1,0 1,-1-1,1 1,0-1,-1 0,1 1,0-1,-1 1,1-1,-1 0,1 1,-1-1,1 0,0 0,-1 1,1-1,-1 0,1 0,-1 0,1 0,-1 0,0 1,1-1,-1 0,1 0,-1 0,1 0,-1-1,1 1,-1 0,1 0,-1 0,1 0,-1 0,1-1,-1 1,1 0,-1 0,1-1,0 1,-1 0,1-1,-1 1,1 0,0-1,-1 1,1-1,0 0,-9 166,11-112,26 163,-27-197,-1 0,0 0,-2 0,0 0,-1 0,-1 0,-1-1,-1 1,0-19,4-11</inkml:trace>
  <inkml:trace contextRef="#ctx0" brushRef="#br0" timeOffset="6589.118">1549 114,'28'-9,"20"-9,6-1,-1 3,-5 4,-6 0,-5 1,-4 3,-3 2,-2 3,-5 7,-7 7,-11 1,-6 0</inkml:trace>
  <inkml:trace contextRef="#ctx0" brushRef="#br0" timeOffset="6837.472">1577 452,'38'-9,"27"-9,8 0,-4 2,-14-1,-11 3,-14 3</inkml:trace>
  <inkml:trace contextRef="#ctx0" brushRef="#br0" timeOffset="7333.96">2170 481,'-193'120,"192"-120,0 1,0-1,0 0,0 1,0-1,1 1,-1 0,0-1,0 1,0 0,0-1,1 1,-1 0,0 0,1 0,-1 0,1 0,-1-1,1 1,-1 0,1 0,0 0,-1 0,1 1,0-1,0 0,0 0,0 0,0 0,0 0,0 0,0 0,0 0,0 0,1 0,-1 0,0 0,1 0,-1 0,1 0,-1 0,1 0,-1 0,1 0,0-1,-1 1,1 0,0 0,0-1,-1 1,1 0,0-1,0 1,0-1,1 1,57 19,24 16,-81-34,1 0,-1 1,0-1,-1 1,1-1,0 1,-1 0,0 0,1 0,-1 0,0 0,-1 0,1 0,0 0,-1 0,0 0,1 0,-1 0,-1 0,1 1,0-1,-1 0,1 0,-1 0,0 0,0 0,0 0,-1 0,1-1,-1 1,1 0,-1-1,0 1,0-1,-1 1,-2 4,0-1,0 0,-1-1,0 1,0-1,0 0,0 0,-1-1,0 0,0 0,0-1,-1 0,-5 2,-56-9,51-3</inkml:trace>
  <inkml:trace contextRef="#ctx0" brushRef="#br0" timeOffset="11307.305">786 3162,'18'56,"-12"-13,-1 0,-1 0,-3 0,-4 40,1 3,2 551,-17-675,13 23,0 0,-1 0,-1 0,0 1,-1 0,-1 0,0 0,0 1,-1 1,-1-1,-1 2,1-1,-2 1,1 1,-1 0,-1 1,-5-3,-91-47,58 37,77 12,232-18,-179 15,-62 9,0 0,0 1,1 1,-1 1,1 0,-1 2,1-1,-1 2,1 1,11 3,43 26,-71-32,1 1,-1 0,1 0,-1 0,0 0,1 1,-1-1,0 0,0 1,0-1,0 0,0 1,0-1,0 1,0-1,-1 1,1 0,-1-1,1 1,-1 0,0-1,1 1,-1 0,0 0,0-1,0 1,-1 0,1 0,0-1,-1 1,1 0,-1-1,1 1,-1-1,0 1,1 0,-1-1,0 0,0 1,0-1,0 1,-1-1,-8 10,-2 0,1-1,-1 0,-1 0,0-2,0 1,-1-2,-10 5,-51 32,-83 64,139-97</inkml:trace>
  <inkml:trace contextRef="#ctx0" brushRef="#br0" timeOffset="15408.943">25 4403,'-14'85,"3"28,13-104,30 106,-30-111,-1-1,1 0,0 0,0 0,0-1,0 1,1 0,-1-1,1 0,0 1,-1-1,1 0,0 0,0-1,0 1,0-1,1 1,-1-1,0 0,1 0,-1 0,1-1,-1 1,1-1,-1 0,1 0,-1 0,1 0,-1-1,0 0,1 1,-1-1,8-5,0 1,0-2,-1 1,0-1,0-1,-1 0,0 0,-1-1,1 0,-2 0,1-1,-1 0,-1-1,0 1,0-1,3-11,1 4,34-78,-37 133,9 80,-14-113,0 0,-1 0,1-1,1 1,-1-1,0 0,1 0,0 0,0 0,0 0,0 0,0-1,0 1,1-1,-1 0,1 0,-1 0,1-1,0 1,0-1,0 0,0 0,0 0,0 0,0-1,0 0,0 0,1 0,4-2,0-1,0 1,-1-2,1 1,-1-1,1-1,-1 1,0-2,-1 1,0-1,1 0,-2 0,1-1,-1 0,0 0,0 0,-1-1,0 0,-1 0,1 0,-1-1,-1 1,0-1,0 0,-1 0,0 0,0-1,-1 1,0-4,-5-58,-2 59</inkml:trace>
  <inkml:trace contextRef="#ctx0" brushRef="#br0" timeOffset="20385.033">1520 3191,'0'791,"-27"-633,3-193,14 21,0-1,-1 1,-1 0,0 1,-1 1,0 0,-1 1,0 0,-1 1,0 0,-1 2,-4-2,18 9,0 1,0 0,0-1,0 1,1-1,-1 1,0-1,0 0,0 0,1 0,-1 0,0 0,1 0,-1 0,1-1,-1 1,1-1,0 1,0-1,-1 1,1-1,0 0,0 1,1-1,-1 0,0 0,1 0,-1 0,1 0,-1 0,1 0,0 0,0 0,0 0,0 0,0 1,0-1,1 0,-1 0,1 0,-1 0,1 0,0 0,-1 0,1 1,0-1,0 0,0 1,1-1,-1 0,0 1,1 0,-1-1,1 1,133-43,124 28,-101-10,-157 27,0 0,-1 0,1 0,0 0,-1 0,1 0,-1 0,0 0,1 0,-1 0,0 0,1 1,-1-1,0 0,0 0,0 0,0 0,0 0,0 1,-1-1,1 0,0 0,-1 0,1 0,0 0,-1 0,0 0,1 0,-1 0,1 0,-1 0,0 0,0 0,1 0,-1-1,0 1,0 0,0 0,0-1,0 1,0-1,0 1,0-1,0 1,0-1,-1 0,1 0,0 1,-1 1,-207 156,136-109,-8 15,66-53</inkml:trace>
  <inkml:trace contextRef="#ctx0" brushRef="#br0" timeOffset="20891.038">1463 4545,'-4'-9,"-2"1,4 7,4 8,0 8,1 6,-1 5,0 2,-1 1,0 1,-1 0,0-1,-5 0,-1 0,0 0,1-1,1-9,2-8</inkml:trace>
  <inkml:trace contextRef="#ctx0" brushRef="#br0" timeOffset="21260.673">1323 4545,'16'-18,"1"1,1 1,1 0,1 2,-1 0,2 1,0 1,1 1,6-2,-19 8,0 0,0 1,0 1,0-1,1 2,-1-1,1 1,0 0,0 1,-1 1,1-1,0 1,0 1,0 0,0 0,-1 1,1 0,-1 1,1 0,-1 1,0 0,0 0,0 1,-1 0,5 3,-11-5,0 0,1-1,-2 1,1 0,0 0,-1 0,1 1,-1-1,0 0,0 1,0-1,0 0,-1 1,1-1,-1 1,0-1,0 1,0-1,-1 1,1-1,-1 1,0-1,0 0,0 1,0-1,-1 0,1 0,-1 0,0 0,0 0,0 0,0 0,0 0,-3 1,-95 79,-8-46,67-32,27-9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0,-15 0,-11 0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29,'43'-5,"20"-1,3 0,-5 1,-7 2,-9 0,-12 2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30,'-312'0,"172"31,138-31,0 0,1 0,-1 1,0-1,1 1,-1-1,1 1,-1 0,1 0,-1-1,1 1,-1 0,1 0,0 0,-1 1,1-1,0 0,0 0,0 1,0-1,0 1,0-1,0 1,1-1,-1 1,1 0,-1-1,1 1,-1-1,1 1,0 0,0 0,0-1,0 1,0 0,0-1,0 1,0 0,1-1,-1 1,1 0,-1-1,1 1,0 0,0-1,-1 0,1 1,0-1,0 1,1-1,-1 0,0 0,1 1,15 10,1-1,1-1,0 0,0-1,1-1,0-1,0-1,1-1,20 3,-6 0,-34-8,0-1,0 1,0 0,0 0,0 0,0 0,0 0,1 0,-1 0,0 0,0 0,0 1,0-1,0 0,0 1,0-1,0 1,0-1,0 1,0-1,0 1,0 0,-1-1,1 1,0 0,0 0,-1 0,1 0,0 0,-1-1,1 1,-1 0,1 0,-1 0,0 0,1 1,-1-1,0 0,0 0,1 0,-1 0,0 0,0 0,0 0,-1 0,1 0,0 1,0-1,0 0,-1 0,1 0,-1 0,1 0,-1 0,1 0,-1 0,0-1,1 1,-1 0,0 0,0 0,-10 8,0-1,-1 0,-1 0,1-1,-1-1,0 0,-1-1,-5 1,-26 12,-152 88,191-104,0 1,1-1,0 1,0 1,0-1,0 1,0 0,1 0,-1 0,1 1,0-1,1 1,-1 0,1 0,0 0,0 1,0-1,1 1,0 0,0 0,0-1,1 1,0 0,0 0,1 0,-1 1,2 4,-1-7,0 0,1-1,0 1,0 0,0-1,0 1,0-1,1 1,0-1,0 0,0 1,0-1,0 0,0 0,1-1,0 1,-1 0,1-1,0 0,0 1,0-1,1 0,-1-1,0 1,1 0,-1-1,1 0,-1 0,1 0,1 0,117 7,-108-8,15-3,-1 0,1-2,-1-2,0 0,20-9,-25 8</inkml:trace>
  <inkml:trace contextRef="#ctx0" brushRef="#br0" timeOffset="436.246">962 30,'-49'129,"40"-104,1 1,2 1,0-1,2 1,1 0,1 1,2-1,0 0,1-14,-2 0,0 0,0 0,-1-1,0 1,-1 0,-1-1,0 0,-4 8,8-20,0 1,0-1,0 1,0-1,0 1,0-1,0 1,-1-1,1 1,0-1,0 1,0-1,-1 0,1 1,0-1,-1 1,1-1,0 0,-1 1,1-1,0 1,-1-1,1 0,-1 0,1 1,-1-1,1 0,-1 0,1 0,0 1,-1-1,1 0,-1 0,0 0,1 0,-1 0,1 0,-1 0,1 0,-1 0,1 0,-1 0,1 0,-1-1,1 1,-1 0,1 0,0 0,-1-1,1 1,-1 0,1-1,-1 1,1 0,0-1,-1 1,1 0,0-1,-1 1,1-1,0 1,0-1,-1 1,1 0,0-1,0 1,0-1,0 1,0-1,-5-14</inkml:trace>
  <inkml:trace contextRef="#ctx0" brushRef="#br0" timeOffset="717.481">849 1,'28'5,"20"1,7 0,-2-1,-5-6,-6-3,-5-1,-5 0,-6 7,-14 2,-13 5,-7 2</inkml:trace>
  <inkml:trace contextRef="#ctx0" brushRef="#br0" timeOffset="970.681">821 368,'33'0,"22"-5,5-1,-2 0,-7 1,-12 2</inkml:trace>
  <inkml:trace contextRef="#ctx0" brushRef="#br0" timeOffset="2101.653">1244 481,'-6'17,"0"1,1 0,1 0,1 0,0 1,1-1,1 1,1 0,2 11,-3-29,1 1,0 0,-1-1,1 1,0 0,0 0,0-1,1 1,-1 0,0-1,1 1,-1 0,1-1,-1 1,1 0,0-1,0 1,-1-1,1 1,0-1,1 0,-1 1,0-1,0 0,0 0,1 0,-1 0,1 0,-1 0,1 0,-1 0,1 0,-1-1,1 1,0-1,-1 1,1-1,0 0,-1 0,1 1,0-1,0 0,-1-1,1 1,0 0,-1 0,1-1,0 1,-1-1,1 1,0-1,-1 0,2 0,12-11,0 0,0-1,-2-1,1 0,-2-1,0 0,0-1,4-10,6-6,-21 31,-1 0,0 0,0 0,0 1,1-1,-1 0,0 0,1 0,-1 1,1-1,-1 0,1 1,-1-1,1 0,-1 1,1-1,0 0,-1 1,1-1,0 1,-1-1,1 1,0 0,0-1,0 1,-1 0,1-1,0 1,0 0,0 0,0 0,0 0,-1 0,1 0,0 0,0 0,0 0,0 0,0 0,-1 1,1-1,0 0,0 1,0-1,-1 0,1 1,0-1,0 1,-1-1,1 1,-1 0,1-1,0 1,-1 0,1-1,-1 1,1 0,-1 0,0-1,1 1,-1 0,0 0,1 0,-1-1,0 1,0 0,0 0,0 0,0 0,10 63,-12 198,2-253,-1-1,0 1,0-1,-1 1,0-1,0 0,-1 0,0 0,-1 0,0-1,0 1,-1-1,1 0,-1 0,-1 0,0-1,0 0,0 0,0-1,-1 1,0-1,0-1,-1 1,1-1,-1-1,0 1,0-1,0-1,-2 1,7-2,1 0,-1-1,1 1,-1-1,1 1,-1-1,0 0,1 0,-1 0,1 0,-1-1,0 1,1-1,-1 0,1 1,-1-1,1 0,0 0,-1-1,1 1,0 0,0-1,0 1,0-1,0 0,0 0,0 0,1 0,-1 0,1 0,-1 0,1 0,0-1,0 1,0-1,0 1,0 0,1-1,-1 0,1 1,-1-1,1 1,0-1,0 1,0-1,0 0,1 1,-1-1,1-1,2-12,0 0,1 0,1 0,0 0,2 1,-1 0,2 0,0 0,0 1,2 0,0 1,0 0,1 1,3-2,18-27,-13 19,-3 5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12,'-25'190,"-30"45,40-201,17-64,10-17,2 1,2 0,2 1,2 1,2 1,20-29,-42 70,1 0,0-1,-1 1,1 0,0 0,0 0,0-1,0 1,1 0,-1 0,0 1,1-1,0 0,-1 0,1 1,0-1,0 1,0-1,0 1,0 0,0 0,0 0,0 0,1 0,-1 0,0 1,1-1,-1 1,0-1,1 1,-1 0,1 0,-1 0,0 0,1 1,-1-1,0 1,1-1,-1 1,0 0,1 0,-1 0,0 0,0 0,0 0,0 1,0 0,3 5,0 1,-1 0,0 0,0 0,-1 0,0 1,0-1,-1 1,-1 0,1 0,-1 8,5 18,-2-11,18 45,6-87,16-48,106-132,-150 197,0 0,1 0,-1 0,1 0,-1 0,1 0,-1 0,1 1,0-1,-1 0,1 0,0 0,0 1,-1-1,1 0,0 1,0-1,0 1,0-1,0 1,0-1,0 1,0 0,0-1,0 1,0 0,0 0,0 0,0 0,0 0,0 0,0 0,1 0,-1 0,0 1,0-1,0 0,0 1,0-1,0 0,0 1,-1 0,1-1,0 1,0-1,0 1,0 0,-1 0,1-1,0 1,-1 0,1 0,0 0,-1 0,1 0,-1 0,8 246,-6-242,-1 1,1-1,-1 1,-1 0,1 0,-1-1,0 1,-1 0,1 0,-1-1,0 1,0 0,-1-1,-1 3,-5 7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8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23,'-4'-10,"-3"-3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0,'-9'16,"-4"2,1 1,0 0,2 1,0 1,2 0,0 0,1 0,1 1,1 0,1 0,0 18,3-37,1 0,-1-1,1 1,0 0,0 0,0 0,1-1,-1 1,1 0,-1 0,1-1,0 1,0 0,0-1,0 1,1-1,-1 1,1-1,-1 0,1 0,0 0,0 0,0 0,0 0,0 0,0 0,1-1,-1 1,1-1,-1 0,1 0,-1 0,1 0,0 0,-1 0,1-1,0 1,0-1,-1 0,1 0,1 0,10-6,1-1,-1-1,-1 0,0-1,0 0,0-1,-1-1,-1 1,0-2,0 0,-1 0,-1-1,0 0,4-9,20-23,21-14,-53 58,0 1,-1-1,1 1,0 0,-1-1,1 1,0 0,0 0,-1 0,1-1,0 1,0 0,-1 0,1 0,0 0,0 0,-1 0,1 0,0 1,0-1,-1 0,1 0,0 1,0-1,-1 0,1 1,0-1,-1 0,1 1,-1-1,1 1,0-1,-1 1,1 0,-1-1,1 1,-1-1,0 1,1 0,-1 0,0-1,1 1,-1 0,0-1,0 1,0 0,1 0,-1-1,0 1,0 0,0 0,0 0,4 47,-4-44,24 232,-24 101,1-327,-1 0,0 0,0 0,-1 0,0 0,-1 0,0 0,0 0,-1 0,0-1,-1 1,0-1,-1 0,0 0,0-1,-1 1,0-1,0 0,-1-1,0 1,0-2,-1 1,0-1,0 0,-1 0,1-1,-1 0,0-1,-1 0,1 0,-7 1,10-3,1-1,-1 0,0 0,0 0,0-1,0 0,0 0,1 0,-1-1,0 0,0 0,0 0,1-1,-1 0,1 0,-1 0,1-1,0 1,0-1,0-1,0 1,0-1,1 0,0 0,0 0,0 0,0-1,0 0,1 0,0 0,0 0,1 0,-1-1,0-2,0-12,0 0,1-1,2 1,0 0,1-1,1 1,1 0,1-2,3-8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1,'0'5,"5"1,1-5,0 3,-1 4,-2 7,0 0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1,'-10'9,"-3"9,6 0,3-7,8-5,8-4,1-7,-5 2,-10 1,-4 7,-6 1,0 5,1 1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7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0 197,'6'4,"0"0,-1-1,2 0,-1 0,0 0,1-1,-1 0,1 0,-1-1,1 0,0 0,0 0,0-1,0 0,35 5,23 5,2-2,-1-4,1-2,6-4,-51 2,-10 0</inkml:trace>
  <inkml:trace contextRef="#ctx0" brushRef="#br0" timeOffset="300.022">0 395,'29'5,"28"1,11 0,1-5,-4-4,-5-1,-8 0,-7 1,-7 0,-5 2,-3 0,-3 1,-4 0</inkml:trace>
  <inkml:trace contextRef="#ctx0" brushRef="#br0" timeOffset="833.206">339 0,'16'13,"0"-1,1 0,1-2,-1 0,2-1,-1 0,1-2,0 0,5 0,50 21,-66-27,-1 1,0 0,0 0,0 1,0 0,-1 0,1 1,-1 0,0 0,0 0,0 1,0 0,-1 0,0 0,0 0,0 1,-1 0,1 0,-2 1,1-1,-1 1,0 0,0-1,0 1,-1 1,-1-1,1 0,-1 0,0 6,-3-3,-1-1,-1 0,0 1,0-1,-1-1,0 1,0-1,-1 1,0-2,-1 1,0-1,0 0,0 0,-1-1,0 0,0 0,0-1,-1 0,-6 3,-27 21,-175 109,204-128,6-3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9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0,'-11'173,"-44"135,17-154,17-75,19-75,3-4</inkml:trace>
  <inkml:trace contextRef="#ctx0" brushRef="#br0" timeOffset="481.378">437 85,'-250'172,"247"-171,0 0,0 1,0 0,1-1,-1 1,0 0,1 0,0 1,-1-1,1 0,0 1,0 0,0-1,0 1,1 0,-1 0,1 0,0 0,0 0,0 0,0 0,0 0,1 1,-1-1,1 0,0 0,0 1,0-1,1 0,-1 0,1 1,-1-1,1 0,0 0,0 0,1 0,-1 0,1 0,-1 0,1-1,0 1,0 0,1 0,235 181,-210-153,-19-24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0,-7 4,-13 3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3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0,'-14'14,"0"0,1 2,1-1,1 1,0 1,1 0,0 1,2 0,0 0,1 1,1-1,0 2,2-1,0 1,1-1,1 5,0 12,1 0,2 0,2 1,1-1,7 29,-7-50,0 0,1-1,0 1,1-1,1-1,0 1,1-1,0 0,1-1,0 0,1 0,1-1,0 0,0-1,2 0,35 15,-29-23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4,'0'0,"0"0,1-1,-1 1,1-1,-1 1,1 0,-1 0,1-1,-1 1,1 0,-1 0,1 0,-1-1,1 1,0 0,-1 0,1 0,-1 0,1 0,-1 0,1 0,0 0,-1 0,1 1,-1-1,1 0,-1 0,1 0,-1 1,1-1,-1 0,1 1,-1-1,1 0,-1 1,1-1,-1 0,0 1,1-1,-1 1,0-1,1 1,-1-1,0 1,0-1,1 1,-1-1,0 1,0-1,0 1,0 0,0-1,0 1,0-1,0 1,0-1,0 1,0 0,0 0,6 39,-6-39,-1 28,-1-1,-2 1,0-1,-2 0,-1 0,-1 0,-11 22,-11 44,24-77,5-15,0-1,-1 1,1-1,0 1,1-1,-1 1,0-1,0 1,1 0,-1-1,1 1,-1 0,1 0,0 0,-1-1,1 1,0 0,1 0,-1 0,0-1,0 1,1 0,-1 0,1-1,-1 1,1 0,0-1,0 1,-1 0,1-1,0 1,1-1,-1 0,0 1,0-1,1 0,-1 0,0 0,1 1,0-1,14 2,0-1,0 0,0-2,0 0,0 0,0-2,0 0,0 0,0-2,3-1,-1 3,-4 3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0 424,'5'0,"11"0,8 0,4 0,3 0,0-4,0-3,0 1,-6 2</inkml:trace>
  <inkml:trace contextRef="#ctx0" brushRef="#br0" timeOffset="467.069">537 114,'-80'218,"52"-154,18-44,0 1,2 0,0 0,1 1,1 0,2 0,0 0,1 1,0 10,3-30,0-1,0 0,1 1,-1-1,0 0,1 0,0 0,-1 1,1-1,0 0,0 0,0 0,0 0,0 0,1 0,-1-1,1 1,-1 0,1-1,-1 1,1-1,0 1,0-1,0 0,0 0,0 0,0 0,0 0,0 0,0-1,1 1,-1-1,0 1,0-1,1 0,-1 0,0 0,1 0,92-17,-75 11,23-9,-25 8</inkml:trace>
  <inkml:trace contextRef="#ctx0" brushRef="#br0" timeOffset="785.006">763 538,'-3'13,"1"-8,0 1,0 0,0-1,1 1,0 0,0 0,1 0,-1 0,1 0,1 0,-1 0,1 0,0 0,0-1,1 1,-1 0,2-1,-1 1,0-1,1 1,3 4,0-9,-1 0,1 0,0-1,0 1,0-1,-1-1,1 1,0-1,0 0,-1 0,1 0,0-1,-1 0,1 0,-1-1,0 1,0-1,0 0,0-1,-1 1,1-1,-1 0,0 0,0 0,1-1,-1 2,-1 1,1-1,-1 0,1 0,-1 0,0 0,0-1,0 1,-1-1,1 1,-1-1,0 0,0 0,0 0,0-1,-1 1,0 0,0 0,0-1,0 1,-1-1,0 1,1-1,-2 1,1-1,0 1,-1-1,0 1,0 0,0-1,-1 1,0 0,1 0,-2 0,-2 2,-1 0,0 0,0 1,0-1,0 2,0-1,0 1,0 0,-1 0,1 0,0 1,0 0,0 0,0 1,0-1,0 1,1 1,-1-1,1 1,-1 0,1 0,0 1,0-1,-3 4,-12 8</inkml:trace>
  <inkml:trace contextRef="#ctx0" brushRef="#br0" timeOffset="1197.809">1017 1,'15'8,"0"0,0 1,-1 0,0 1,0 1,-1 1,-1-1,0 2,0 0,-1 0,-1 1,-1 0,0 1,0 0,-2 1,0-1,0 2,-2-1,0 0,-1 1,0 0,-1 1,0 7,0 0,-2 0,0-1,-2 1,-1 0,0 0,-2-1,-1 1,-1-1,-1 0,-2-1,0 0,-3 5,-3-10,0-1,-1 0,0-1,-2-1,0-1,0 0,-2-2,1 0,-22 9,32-15,-16 8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1 226,'19'0,"16"0,7 0,1 0,-2 0,-4 0,-2 0,-3 0,-7-5,-12-1,-9 0</inkml:trace>
  <inkml:trace contextRef="#ctx0" brushRef="#br0" timeOffset="278.844">198 1,'-5'33,"-1"22,0 5,1-3,-3-5,-1-8,2-6,1-4,3-4,1-2,1-1,1-5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8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1 449,'31'-79,"4"1,3 2,20-26,-31 63,-26 39,0 1,0-1,0 0,-1 1,1-1,0 1,0-1,-1 1,1-1,0 1,-1-1,1 1,-1 0,1-1,-1 1,1 0,-1 0,1-1,-1 1,0 0,1 0,-1 0,0-1,0 1,1 0,-1 0,0 0,0 0,0 0,0 0,0-1,0 1,-1 0,1 0,0 0,0 0,0-1,-1 2,1-1,0 8,-1-3,0 1,0-1,1 0,-1 0,1 0,1 0,-1 1,1-1,0 0,1 0,-1 0,1 0,0 0,1-1,-1 1,1-1,0 1,1-1,-1 0,1 0,0 0,0-1,1 1,-1-1,1 0,0 0,0-1,0 0,1 0,-1 0,3 1,-2-3,0 0,0 0,1-1,-1 0,0 0,0-1,0 1,0-1,0-1,0 1,0-1,0 0,0 0,-1-1,1 0,-1 0,0 0,0 0,0-1,0 0,0 0,-1 0,0-1,0 0,0 1,0-1,-1-1,0 1,2-5,63-164,-59 149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1 449,'14'0,"15"0,6 0,3 0,0 0,-3 0,-1 0,-3 0,-5-5,-4-1,-5-5,-5 0</inkml:trace>
  <inkml:trace contextRef="#ctx0" brushRef="#br0" timeOffset="256.044">85 252,'-5'38,"-2"23,1 5,1-3,2-8,0-14</inkml:trace>
  <inkml:trace contextRef="#ctx0" brushRef="#br0" timeOffset="1488.492">536 111,'-11'17,"6"2,0 0,1 0,1 0,1 1,1-1,0 1,2-1,2 18,-2-15,1 0,1 0,1-1,0 1,2-1,1 1,0-2,2 1,0-1,2 1,-9-18,1 0,-1 0,1 0,-1 0,1 0,0-1,0 1,0-1,0 0,0 0,1 0,-1 0,0-1,1 1,0-1,-1 0,1 0,0 0,-1-1,1 1,0-1,0 0,0 0,-1 0,1 0,0-1,0 0,-1 0,1 0,0 0,-1 0,4-2,1-1,0 0,-1 0,1-1,-1 1,0-2,0 1,-1-1,1 0,-1-1,-1 1,1-1,-1 0,4-8,52-96,-59 111,0-1,1 1,-1 0,0 0,1 0,-1 1,0-1,1 0,-1 1,0-1,1 1,-1 0,0 0,0 0,0 0,0 0,0 0,0 1,0-1,0 1,0-1,-1 1,1 0,0 0,-1-1,0 1,1 0,-1 0,0 1,0-1,0 0,0 0,-1 0,1 1,-1-1,1 0,-1 3,5 4,-2-3,0 0,1 0,-1-1,1 0,0 0,0 0,1 0,-1 0,1-1,0 0,0 0,1 0,-1-1,1 1,0-2,0 1,0 0,0-1,0 0,0-1,1 1,-1-1,1 0,-1-1,1 0,-1 0,1 0,-1-1,1 0,-1 0,0 0,1-1,-1 0,0 0,0-1,0 0,0 0,-1 0,1-1,-1 1,0-2,0 1,0 0,-1-1,4-3,0-6,-1 0,0 0,-1-1,-1 0,0 0,-1-1,-1 1,0-1,-1 1,-1-1,0 0,-1-4,27-207,-27 200,0 3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38,'5'24,"1"27,0 10,-1-1,-2-6,-1-7,-1-6,-5-7,-2-3,0-2,1-2,1 0,2 0,-5-5,0-6</inkml:trace>
  <inkml:trace contextRef="#ctx0" brushRef="#br0" timeOffset="403.454">0 38,'1'0,"25"-9,0 2,1 0,-1 2,1 1,0 1,1 1,-1 2,0 1,0 0,0 3,0 0,3 2,-25-4,0 0,0 1,0-1,-1 1,1 0,-1 0,1 1,-1 0,0-1,-1 1,1 0,-1 1,1-1,-1 1,-1-1,1 1,-1 0,0 0,0 0,0 0,0 1,-1-1,0 0,0 1,-1-1,1 1,-1-1,0 1,-1-1,1 0,-1 1,0-1,-1 0,1 1,-1-1,0 0,0 0,-1 0,1 0,-1-1,0 1,-1-1,1 0,-1 0,1 0,-1 0,-2 1,-5 3,0-1,0 0,0-1,-1 0,0-1,0 0,0-1,-1 0,0-1,1 0,-1-1,0-1,0 0,0-1,-1 0,1-1,0 0,1-1,-1-1,-5-1,0-3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5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30,'0'-5,"5"-1,6 0,7 1,4 1,3 2,3 1,1 0,1 1,-1 0,0 1,0-1,0 0,-1 0,-4 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6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54,'43'-5,"14"-6,3-2,-5 2,-6 3,-12 2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9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0,'1'43,"-13"169,-23-24,60-229,-13 3,2 0,1 1,2 1,2 0,1 1,1 2,5-4,-25 35,0 0,0 0,0 0,0 0,1 0,-1 0,1 0,-1 1,1-1,0 1,-1-1,1 1,0-1,0 1,0 0,0 0,0 0,0 0,0 0,0 1,1-1,-1 1,0-1,0 1,1 0,-1 0,0 0,1 0,-1 0,0 0,0 1,1-1,-1 1,0-1,0 1,0 0,0 0,0 0,0 0,0 0,0 1,0-1,0 1,-1-1,1 1,-1-1,1 1,-1 0,1 0,-1 0,1 2,1 8,0-1,-1 1,0 0,-1 1,0-1,-1 0,0 0,-3 12,3 49,0-73,1 1,-1-1,1 1,-1-1,1 1,-1-1,1 1,0-1,-1 1,1-1,0 0,-1 1,1-1,0 0,0 0,-1 1,1-1,0 0,0 0,0 0,-1 0,1 0,0 0,0 0,-1 0,1 0,0-1,0 1,-1 0,1 0,0-1,0 1,-1 0,1-1,0 1,-1-1,1 1,-1-1,1 1,-1-1,1 0,-1 1,1-1,-1 1,1-1,-1 0,0 0,1 1,-1-1,0 0,0 1,1-1,-1 0,0 0,0 0,0 1,0-1,0 0,0 0,0 1,0-1,0 0,-1 0,24-34,1 1,2 2,1 0,2 2,29-24,-58 53,1-1,0 1,0 0,-1-1,1 1,0 0,0 0,0 0,0 0,1 0,-1 0,0 0,0 0,0 0,1 0,-1 1,1-1,-1 1,0-1,1 1,-1-1,1 1,-1 0,1 0,-1 0,1 0,-1 0,1 0,-1 0,1 0,-1 0,1 1,-1-1,1 1,-1-1,1 1,-1-1,0 1,1 0,-1 0,0 0,0 0,0 0,0 0,1 0,-1 0,0 0,2 13,-1-1,0 1,-1-1,0 1,-1 0,0 0,-1-1,-1 1,0-1,-3 10,-28 176,33-181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10,'-45'225,"44"-223,0 0,0 0,0 0,1 1,-1-1,1 0,0 0,-1 1,1-1,0 0,0 1,1-1,-1 0,0 0,1 1,-1-1,1 0,0 0,0 0,0 1,0-1,0 0,0-1,0 1,1 0,-1 0,1 0,-1-1,1 1,0-1,0 1,-1-1,1 0,0 0,0 1,1-1,-1-1,0 1,0 0,0-1,0 1,1-1,-1 1,0-1,1 0,-1 0,0 0,0 0,1-1,-1 1,0 0,0-1,1 0,-1 1,0-1,0 0,0 0,2-1,131-125,-103 91,61-83,-93 118,0 0,0 0,1 0,-1 0,0 0,1 0,-1 0,1 0,-1 1,1-1,-1 0,1 0,0 0,-1 1,1-1,0 0,0 1,-1-1,1 0,0 1,0-1,0 1,0 0,0-1,0 1,0 0,0-1,0 1,0 0,0 0,0 0,0 0,0 0,0 0,0 0,0 0,0 0,0 1,0-1,0 0,0 1,-1-1,1 0,0 1,0-1,0 1,0 0,0-1,-1 1,1-1,0 1,-1 0,1 0,0 0,-1-1,1 1,-1 0,1 0,7 122,-7-24,23 161,-24-214,-11 119,9-158,1-1,-1 0,-1 0,1 0,-1 0,0 0,0-1,-1 1,0-1,0 0,0 0,0 0,-1-1,0 1,0-1,0 0,0-1,-1 1,1-1,-1 0,0 0,0-1,-4 2,6-3,1 1,-1-1,0 1,0-1,0 0,0-1,0 1,1-1,-1 0,0 1,0-2,0 1,0 0,0-1,0 0,0 0,0 0,0 0,1-1,-1 1,1-1,-1 0,1 0,-1 0,1-1,0 1,0-1,0 0,1 1,-1-1,1-1,-1 1,1 0,0-1,0 1,-1-3,-1-7,0-1,1 0,1 0,0 0,1 0,0 0,1 0,1 0,0 0,1 0,0 0,1 0,2-3,-2 4,2-18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0,'0'10,"0"7,-4 7,2-2,-2-4,-2 0,2-4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0,'5'0,"2"5,-6 2,-2 4,-2 5,0 4,1-5,0-10,1-7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359 171,'-245'479,"131"-304,427-677,-258 419,5 3,60-64,-120 143,1 0,-1 0,0 1,0-1,1 0,-1 1,0-1,1 0,-1 0,1 1,-1-1,1 1,-1-1,1 1,-1-1,1 1,0-1,-1 1,1-1,0 1,-1-1,1 1,0 0,-1 0,1-1,0 1,0 0,0 0,-1 0,1 0,0 0,0 0,-1 0,1 0,0 0,0 0,0 0,-1 0,1 1,0-1,0 0,-1 1,1-1,0 0,-1 1,1-1,-1 1,1-1,0 1,-1-1,1 1,-1 0,1-1,-1 1,1 0,-1-1,0 1,1 0,-1-1,0 1,0 0,1 0,-1-1,0 1,0 0,0 0,0 0,0 57,-2-40,-10 61,3 1,4 0,4 67,45 8,-27-110,-16-44,0-1,0 1,-1 0,1 1,0-1,-1 0,1 0,-1 0,1 0,-1 0,0 0,1 1,-1-1,0 0,0 0,0 0,0 1,0-1,0 0,0 0,0 1,-1-1,1 0,0 0,-1 0,1 0,-1 1,1-1,-1 0,0 0,1 0,-1 0,0 0,0 0,1 0,-1-1,0 1,0 0,0 0,0-1,0 1,0-1,-1 1,1-1,0 1,0-1,0 1,0-1,-1 0,1 0,0 0,0 0,-1 0,1 0,0 0,0 0,0 0,-1 0,1-1,0 1,0 0,0-1,0 1,-1-1,1 0,0 1,0-1,-138-82,110 62,1-1,1-2,1-1,1-1,-17-23,5 6,20 24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169 322,'15'-16,"-1"1,-1-2,-1 1,0-2,-1 0,-1 0,0-1,-2 0,0-1,-1 1,3-20,-10 34,-1 1,0 0,0 0,0 0,0 0,0 0,-1 1,0-1,0 0,0 1,0-1,-1 1,1 0,-1 0,0-1,0 2,0-1,0 0,-1 1,1-1,-1 1,1 0,-1 0,0 1,0-1,1 1,-1 0,0 0,-1 0,1 0,0 1,0-1,0 1,0 0,0 1,0-1,-1 1,1-1,0 1,0 1,0-1,1 0,-1 1,0 0,0 0,1 0,-1 0,-1 2,-7 3,1 0,0 0,0 1,0 1,1-1,0 2,1-1,0 2,0-1,1 1,1 0,0 1,-4 8,9-15,1-1,-1 1,1 0,0-1,1 1,-1 0,1-1,0 1,0 0,0 0,1-1,-1 1,1 0,0-1,1 1,-1-1,1 1,0-1,0 1,0-1,1 0,-1 0,1 0,0-1,0 1,1-1,-1 1,1-1,-1 0,1 0,2 0,10 8,1-1,-1-1,1-1,1 0,0-1,0-1,7 1,10 0,1-1,0-3,1 0,-1-2,19-3,-34 1,3 1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0,'0'621,"31"-385,-11-130,-16-83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0,'0'34,"4"15,3-5,-1-10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56 133,'-15'39,"-4"16,6 0,4-9</inkml:trace>
  <inkml:trace contextRef="#ctx0" brushRef="#br0" timeOffset="452.994">254 77,'-6'18,"1"0,1 1,1 0,0 0,1 0,1 0,1 0,1 0,1 0,0 0,5 16,-7-33,1 1,0-1,0 0,0 1,0-1,0 0,0 0,1 0,-1 0,1 0,0 0,-1 0,1-1,0 1,0-1,0 1,0-1,0 0,0 1,1-1,-1 0,0 0,0-1,1 1,-1 0,1-1,-1 0,1 1,-1-1,1 0,-1 0,1 0,-1-1,0 1,1-1,-1 1,1-1,-1 0,0 0,0 0,1 0,0-1,80-69,-73 54,-1 0,0 0,-1-1,-1-1,-1 1,0-1,-1 0,-2 0,1-4,-2 3</inkml:trace>
  <inkml:trace contextRef="#ctx0" brushRef="#br0" timeOffset="921.906">621 246,'30'-46,"3"2,1 1,36-35,-69 76,0 0,-1 0,1 0,0 0,0 0,0 0,0 1,1-1,-1 0,0 1,1-1,-1 1,1 0,-1-1,1 1,0 0,0 0,-1 0,1 0,0 0,0 1,0-1,0 1,0-1,0 1,0-1,0 1,0 0,0 0,0 0,0 0,1 1,-1-1,0 0,0 1,0 0,-1-1,1 1,0 0,0 0,0 0,0 0,-1 0,1 0,0 1,-1-1,1 0,-1 1,0 0,1-1,5 49,-8-47,0 0,1 0,-1 0,1 0,0 0,-1 0,1 0,1 0,-1 0,0 0,1 0,0 0,-1 0,1 0,0 0,0-1,1 1,-1 0,1-1,-1 1,1 0,0-1,0 0,0 0,0 1,0-1,1 0,-1-1,1 1,-1 0,1-1,0 1,-1-1,1 0,0 0,0 0,0 0,0 0,0-1,0 0,0 1,0-1,0 0,2 0,6-3,1-1,-1 0,1-1,-1 0,0 0,-1-1,1-1,-1 0,2-2,-3 2,0 0,0 1,1 0,-1 1,2 0,-1 1,0 0,1 0,0 1,0 0,1 1,-9 2,1 1,-1 0,1 0,-1 0,0 0,1 1,-1-1,0 1,0 0,0-1,0 1,0 1,-1-1,1 0,-1 1,1 0,-1-1,0 1,0 0,0 0,0 0,-1 0,1 0,-1 1,0-1,0 0,0 1,0-1,-1 1,1-1,-1 1,0-1,0 1,0 0,13 39,-3-24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1,'-16'155,"5"129,14-227,3 0,3 0,10 34,-13-62,13 86,-19-115,0 1,0-1,0 0,0 1,1-1,-1 1,0-1,0 1,0-1,1 0,-1 1,0-1,1 1,-1-1,0 0,1 1,-1-1,0 0,1 0,-1 1,0-1,1 0,-1 0,1 1,-1-1,1 0,-1 0,1 0,-1 0,0 0,1 0,-1 0,1 0,-1 0,1 0,-1 0,1 0,-1 0,1 0,-1 0,1 0,-1-1,0 1,1 0,-1 0,1 0,-1-1,0 1,1 0,-1-1,1 1,-1 0,0-1,0 1,1 0,-1-1,0 1,0-1,1 1,-1-1,0 1,0 0,0-1,0 1,0-1,1 1,-1-1,0 1,19-40,-16 35,0-4,0 0,1 1,0 0,0 0,1 0,0 0,1 1,-1 0,2 0,-1 0,1 1,0 0,0 0,0 1,1 0,0 0,0 0,0 1,1 1,-1-1,1 2,0-1,0 1,0 0,0 1,0 0,0 0,2 1,-7 1,1 0,-1 0,0 1,1-1,-1 1,0 0,0 1,0-1,0 1,0-1,-1 1,1 0,-1 0,0 1,0-1,0 1,0-1,-1 1,1 0,-1 0,0 0,0 1,-1-1,1 0,-1 1,0-1,0 1,0-1,-1 1,1-1,-1 1,0-1,-1 1,1 2,-1 2,0 1,-1 0,0 0,0-1,-1 1,0-1,-1 1,0-1,0 0,-1-1,0 1,0-1,-1 0,0 0,-7 5,8-7,0-2,0 1,0 0,-1-1,1 0,-1 0,0-1,0 0,0 0,-1 0,1-1,-1 0,0 0,1 0,-1-1,0 0,0-1,0 1,0-1,0 0,1-1,-1 0,0 0,0-1,0 1,1-1,-1-1,1 1,0-1,-1 0,1-1,1 0,-1 0,-33-38,25 20</inkml:trace>
  <inkml:trace contextRef="#ctx0" brushRef="#br0" timeOffset="752.803">451 1016,'69'-49,"-1"-3,-3-3,29-34,-86 81,1-1,-1 0,-1 0,0-1,0 0,-1 0,0-1,-1 1,0-1,-1-1,0 1,-1 0,0-1,-1 0,0 0,-1 0,0 0,-1 0,0 0,-2-9,1 17,0 0,0 1,-1 0,1-1,-1 1,0 0,1-1,-1 1,-1 0,1 1,0-1,-1 0,0 1,1-1,-1 1,0 0,0 0,0 0,-1 0,1 0,0 1,-1 0,1-1,-1 1,1 0,-1 1,1-1,-1 1,0 0,1-1,-1 2,0-1,1 0,-1 1,0-1,1 1,-2 1,-6 0,0 1,0 0,1 1,-1 0,1 1,0 0,1 0,-1 1,1 1,0 0,-7 7,9-7,0 1,1 0,0 0,1 1,0 0,0 0,1 0,0 1,1-1,-3 10,5-16,1 0,-1 0,1 0,-1 0,1 0,0 0,0 0,0 0,0 0,0 0,1 0,0 0,-1-1,1 1,0 0,0 0,1 0,-1-1,1 1,-1-1,1 1,0-1,0 0,0 1,0-1,0 0,0 0,1-1,-1 1,0 0,1-1,0 1,-1-1,1 0,0 0,0 0,0 0,2 0,17 2,1 0,0-2,-1 0,1-2,0 0,0-2,-1 0,22-7,15-1,-57 10,-1 0,1 0,0 0,-1 1,1-1,0 0,0 1,-1-1,1 1,0 0,0-1,0 1,-1 0,1 0,0 0,0 1,0-1,0 0,-1 1,1-1,0 1,0-1,-1 1,1 0,0 0,-1 0,1 0,-1 0,1 0,-1 0,0 0,1 1,-1-1,0 1,0-1,0 1,0-1,0 1,0-1,0 1,-1 0,1-1,-1 1,1 0,-1 0,1 0,-1 1,-42 85,36-82,2 0,-1 1,1 0,0 0,0 0,1 1,0-1,0 1,1 0,0-1,0 1,1 0,0 0,0 1,1-1,0 0,0 0,1 2,18 14,-9-21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54,'1'14,"0"0,0-1,1 1,1-1,0 1,1-1,1 0,0 0,1-1,0 0,6 10,-9-17,0-1,0 0,0 0,0 1,1-2,0 1,0 0,0-1,0 0,0 0,1 0,-1 0,1-1,0 0,0 0,0 0,0 0,0-1,0 0,1 0,-1 0,0-1,0 0,1 0,-1 0,0-1,0 1,1-1,-1 0,0-1,1 0,5-3,-2-1,1-1,-1 1,0-1,0-1,-1 0,0 0,0 0,-1-1,0 0,0-1,-1 0,-1 0,1 0,-2 0,1-1,-2 0,1 0,-2 0,2-7,2-39,-6 32</inkml:trace>
  <inkml:trace contextRef="#ctx0" brushRef="#br0" timeOffset="252.48">508 111,'0'29,"0"9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174 232,'11'-1,"0"0,0-1,-1 0,1 0,-1-1,0-1,0 0,0 0,0-1,-1 0,1-1,-1 0,-1 0,1-1,-1 0,0 0,-1-1,2-2,-7 6,0 1,0-1,-1 0,1 1,-1-1,0 0,0 0,0 0,-1 0,1 0,-1 0,0 0,0 0,0 0,-1 0,1 0,-1 1,0-1,0 0,0 0,-1 0,0 1,1-1,-1 1,0-1,-1 1,1 0,0 0,-1 0,0 0,0 0,0 0,0 1,0-1,0 1,-1 0,1 0,-1 0,0 1,1-1,-1 1,0 0,0 0,0 0,0 1,0-1,0 1,0 0,0 0,0 0,-2 1,-7 2,1 0,0 1,0 1,0 0,0 1,1 0,-1 0,2 1,-1 1,1 0,0 0,1 1,0 0,0 1,1 0,0 0,1 1,-5 8,4-8,1 1,0 0,0 0,1 1,1-1,0 2,0-1,2 0,-1 1,2 0,0-1,1 1,0 0,1 0,0 0,1 0,1 0,1 3,0-11,1-1,0 1,0-1,0 0,1 0,0 0,0-1,0 0,0 0,1 0,-1 0,1-1,0 0,0 0,1-1,-1 0,0 0,1 0,-1-1,1 0,-1 0,1 0,0-1,-1 0,1-1,0 1,-1-1,1-1,-1 1,1-1,-1 0,0 0,4-2,27-13,0 0,-1-3,0-1,-2-1,-1-2,-1-2,-1-1,-1-1,1-4,-7 8</inkml:trace>
  <inkml:trace contextRef="#ctx0" brushRef="#br0" timeOffset="684.021">823 62,'-44'32,"2"2,1 2,2 2,1 1,-10 16,46-53,0-1,0 1,0 0,0-1,1 1,-1 0,1 0,-1 0,1 1,-1-1,1 0,0 0,0 1,0-1,1 1,-1-1,0 1,1-1,0 1,-1-1,1 1,0-1,0 1,1-1,-1 1,0-1,1 1,0-1,-1 1,1-1,0 1,0-1,0 0,1 0,-1 1,1-1,-1 0,1 0,-1 0,1-1,0 1,0 0,0-1,1 1,6 0,0-1,0-1,0 1,0-1,0-1,0 0,1 0,-2-1,1 0,0 0,0-1,-1 0,1-1,-1 0,0 0,0-1,-1 0,1 0,-1-1,0 0,0 0,-1-1,0 1,4-7,6-1,3-4,0-1,-2-1,0 0,-2-1,0 0,-1-2,1-3,-51 97,3 3,4 0,-11 46,24-55,3 0,4 1,1 1,4-1,3 9,2-56,0 0,2 0,0 0,1-1,1 1,1-1,0 0,1 0,4 5,9 3,-22-64,-7-2,-2 1,-1 0,-2 0,-1 2,-3 0,0 1,-3 0,-21-27,-2 18,121 43,71-57,-123 45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0,'0'39,"-5"36,-1 10,0-4,1-6,1-12,2-11,1-10,1-7,0-5,0-3,0-1,0 0,-4-5,-2-5</inkml:trace>
  <inkml:trace contextRef="#ctx0" brushRef="#br0" timeOffset="244.395">1 339,'28'0,"35"0,10 0,-2 0,-4 0,-8 0,-14 0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8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1,'10'5,"7"6,6 1,0 4,0-1,0-4,3-2,0 0,1 1,1-3,0-2,1-2,-1-2,-4-5,-7-7,-6-2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7:01.49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229 596,'-50'-18,"43"18,0 1,0 0,0 0,0 0,0 1,0 0,0 0,1 1,-1-1,1 2,0-1,0 1,0 0,0 0,1 0,-1 1,1 0,0 0,1 0,-1 1,1 0,0-1,0 2,1-1,0 0,0 1,0-1,0 4,-1 1,0-1,0 1,1 0,1 0,0 0,0 1,1-1,0 0,1 1,1-1,0 0,0 1,1-1,0 0,1 0,0 0,4 7,-6-15,1 0,-1 0,1 0,0 0,0 0,0 0,0 0,0-1,0 1,1-1,-1 0,1 0,0 0,0 0,0 0,0 0,0-1,0 0,0 1,0-1,1 0,-1 0,0-1,1 1,-1-1,0 0,1 0,-1 0,1 0,-1 0,0-1,1 1,-1-1,0 0,0 0,1-1,-1 1,0-1,0 1,0-1,100-97,-6-90,-67 239,-28-45,0 7,1-1,1 0,-1 0,2 0,0-1,0 0,0 1,2-2,-1 1,1-1,1 0,-1 0,1-1,1 0,0 0,0-1,0 0,7 3,-4-7</inkml:trace>
  <inkml:trace contextRef="#ctx0" brushRef="#br0" timeOffset="589.965">665 910,'2'-23,"1"0,2 1,0-1,1 1,2 0,0 0,1 1,1 0,1 0,1 1,1 1,0 0,9-9,-21 27,-1 0,1 0,0 0,-1 0,1-1,0 1,-1 0,1 0,0 0,0 0,0 1,0-1,0 0,0 0,0 1,0-1,0 0,1 1,-1-1,0 1,0-1,0 1,1 0,-1-1,0 1,1 0,-1 0,0 0,0 0,1 0,-1 0,0 1,1-1,-1 0,0 1,0-1,0 0,1 1,-1 0,0-1,0 1,0 0,0-1,0 1,0 0,0 0,0 0,0 0,0 0,-1 0,1 0,0 0,-1 0,1 1,33 82,-23-52,-11-30,0 0,1 0,0-1,-1 1,1 0,0 0,0 0,0-1,0 1,0 0,0-1,1 1,-1-1,0 0,1 1,-1-1,1 0,0 0,-1 0,1 0,0 0,0 0,-1 0,1-1,0 1,0-1,0 1,0-1,0 0,0 1,0-1,0 0,0-1,0 1,0 0,0 0,0-1,0 1,-1-1,1 0,0 0,0 1,0-1,-1 0,1 0,0-1,-1 1,1-1,72-78,-63 65,4-4,-13 13,1 1,0 0,0 0,0 0,1 0,0 1,0-1,0 1,0 0,1 1,0-1,-1 1,1-1,1 1,-1 1,0-1,1 1,2-1,-6 5,1 1,-1-1,0 1,0-1,0 1,0 0,0-1,0 1,-1 0,1 0,-1 0,0 1,0-1,0 0,-1 0,1 1,-1-1,1 0,-1 1,0-1,0 0,-1 1,1-1,-1 0,0 1,1 2,-1-2,1 1,-1-1,1 0,0 0,0 1,0-1,0 0,1 0,-1 0,1 1,0-1,1 0,-1 0,1 0,0 0,0-1,0 1,0 0,0-1,1 1,0-1,0 0,0 0,0 0,0 0,0-1,1 1,-1-1,1 0,0 0,2 1,8-3</inkml:trace>
  <inkml:trace contextRef="#ctx0" brushRef="#br0" timeOffset="1619.921">1488 572,'21'94,"-13"155,-23-19,15-230,0 0,-1 0,1-1,0 1,0 0,0 0,0-1,-1 1,1 0,0 0,0-1,0 1,-1 0,1 0,0 0,0-1,-1 1,1 0,0 0,-1 0,1 0,0 0,-1 0,1 0,0 0,0 0,-1 0,1 0,0 0,-1 0,1 0,3-40,6-10,1 1,3 0,2 1,2 0,2 2,2 0,2 1,1 1,3 1,2 2,1 0,2 3,20-18,-51 54,0 0,1 1,-1-1,0 1,1 0,-1-1,1 1,-1 0,1 0,-1 0,1 0,0 0,0 0,-1 1,1-1,0 0,0 1,0 0,0-1,0 1,0 0,0 0,0 0,0 0,0 0,-1 1,1-1,0 0,0 1,0 0,0-1,0 1,-1 0,1 0,0 0,-1 0,1 0,-1 0,1 1,-1-1,1 0,-1 1,0-1,0 1,0-1,0 1,0 0,0 0,0-1,0 1,-1 0,1 0,-1 0,1 0,-1 0,0 0,0-1,0 1,0 0,0 0,0 0,0 0,-1 0,1 0,-1 0,0 1,-2 23,-1-1,-1 0,-1 0,-2 0,0 0,-1-1,-2-1,0 0,-2 0,-1-1,0-1,-4 3,14-21,0-1,0 1,0-1,0 0,0-1,0 1,-1-1,1 1,-1-2,1 1,-1 0,1-1,-1 0,0 0,1 0,-1 0,1-1,-1 0,1 0,-1 0,1 0,0-1,-1 0,1 0,0 0,0 0,0-1,1 1,-1-1,1 0,-1 0,1 0,0-1,0 1,0-1,1 0,-1 0,1 0,0 0,0 0,0 0,1 0,-1-1,1 1,0-2,-10-13</inkml:trace>
  <inkml:trace contextRef="#ctx0" brushRef="#br0" timeOffset="2359.904">2068 645,'11'1,"0"0,0-1,0 0,-1-1,1 0,0-1,-1 0,1-1,-1 0,1-1,-1 0,0 0,-1-1,1 0,-1-1,0 0,0-1,-1 0,0 0,0-1,-1 1,0-2,0 1,-1-1,0 0,0 0,-1-1,1-2,-6 10,0-1,-1 0,1 1,0-1,-1 0,0 1,0-1,1 1,-1-1,-1 1,1-1,0 1,-1 0,1-1,-1 1,0 0,1 0,-1 0,0 1,0-1,0 0,-1 1,1-1,0 1,-1 0,1-1,0 1,-1 0,0 1,1-1,-1 0,1 1,-1 0,0-1,1 1,-1 0,0 0,1 1,-1-1,0 0,1 1,-1 0,0-1,1 1,-1 0,1 0,0 1,-1-1,1 0,0 1,0 0,0-1,0 1,-2 2,-1-1,-1 0,1 0,0 1,0 0,1-1,-1 2,1-1,0 1,0-1,0 1,1 0,0 0,0 1,0-1,1 1,-1-1,1 1,0 0,1 0,0 0,0 0,0 0,0 0,1 0,0 0,1 0,-1 0,1 0,0 0,1 0,-1 0,1 0,0-1,1 1,-1 0,1-1,0 0,0 0,1 0,0 0,0 0,0-1,0 0,1 0,-1 0,1 0,0-1,1 1,-1-1,0-1,1 1,3 0,4-2,1-1,0 0,-1-1,1-1,0 0,-1-1,0 0,0-1,0-1,0 0,-1 0,1-1,-2-1,1 0,-1-1,0 0,0-1,-1 0,0-1,-1 1,3-6,9-4</inkml:trace>
  <inkml:trace contextRef="#ctx0" brushRef="#br0" timeOffset="2759.956">2625 451,'0'-1,"1"1,-1-1,0 0,1 0,-1 1,0-1,1 0,-1 0,0 0,0 1,0-1,0 0,0 0,0 0,0 0,0 1,0-1,0 0,-1 0,1 0,0 1,0-1,-1 0,1 0,0 1,-1-1,1 0,-1 0,1 1,-1-1,1 1,-1-1,0 1,1-1,-1 1,0-1,1 1,-1-1,0 1,0 0,1-1,-1 1,0 0,0 0,0-1,1 1,-1 0,0 0,0 0,0 0,0 0,1 0,-1 0,0 1,0-1,0 0,1 0,-1 1,0-1,0 0,1 1,-2-1,-5 3,0-1,0 1,0 0,0 0,0 1,0-1,1 2,0-1,0 1,0 0,0 0,1 0,0 1,0 0,0 0,1 0,0 1,0 0,1-1,0 1,0 0,0 1,1-1,0 0,1 1,-1-1,2 1,-1 0,1-1,0 1,0-1,1 1,0 0,0-1,1 1,0-1,1 0,-1 0,1 0,1 0,-1 0,1 0,0-1,1 0,-1 0,1 0,1 0,-1-1,2 1,0-2,-1-1,1 0,0-1,0 0,0 0,0 0,0-1,0 0,0 0,0-1,0 0,1 0,-1 0,0-1,0 0,0-1,0 0,0 0,0 0,-1-1,1 0,-1 0,1-1,-1 0,0 0,-1 0,1-1,-1 0,0 0,0 0,2-3,12-13,-1-1,0-1,-2-1,-1 0,0-2,-2 1,1-7,-3 12,-2 0,0 0,-1 0,-1-1,-1 0,-1-1,-1 1,-1-1,-1 0,0 0,-2 0,-1 0,0 1,-2-1,0 0,-2 1,0-1,-1 1,-1 0,-5-7,11 25,-1 1,0-1,0 1,0 0,0 0,0 0,0 0,0 0,-1 0,1 0,-1 1,0-1,1 1,-1-1,0 1,0 0,1 0,-1 1,0-1,0 1,0-1,0 1,0 0,0 0,0 0,0 0,0 1,0-1,0 1,0 0,0 0,0 0,0 0,1 0,-1 1,1-1,-1 1,1 0,-1-1,1 1,0 0,0 1,-2 1,-81 109,80-101,0 1,0 1,1-1,1 0,0 1,1 0,1 0,0-1,1 1,0 0,1 0,0 0,1-1,1 1,0 0,1-1,1 0,0 0,0 0,2-1,-1 0,1 0,1 0,0-1,1 0,0-1,1 0,0 0,0-1,1 0,0-1,1 0,0-1,0-1,0 1,1-2,0 0,0 0,1-2,-1 1,1-2,-1 1,1-2,0 0,0-1,0 0,11-2,15-6,-7-2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9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1 325,'39'-76,"-24"45,1 1,1 0,1 2,2 0,15-17,-35 44,1-1,-1 1,1 0,-1-1,1 1,0-1,0 1,-1 0,1 0,0-1,0 1,0 0,1 0,-1 0,0 0,0 0,0 1,1-1,-1 0,0 0,1 1,-1-1,1 1,-1-1,1 1,-1 0,1-1,-1 1,1 0,-1 0,1 0,-1 0,1 0,-1 1,1-1,-1 0,1 1,-1-1,1 1,-1-1,0 1,1 0,-1 0,0 0,1-1,-1 1,0 0,0 0,0 1,0-1,0 0,0 0,0 0,-1 1,1-1,0 0,-1 1,1-1,0 1,-1 1,3 12,-3-12,-1-1,1 1,0-1,0 1,0-1,1 1,-1-1,1 1,-1-1,1 1,0-1,0 1,0-1,0 0,0 0,0 0,1 1,-1-1,1 0,-1-1,1 1,0 0,0 0,0-1,0 1,0-1,0 0,1 1,-1-1,0 0,0 0,1 0,-1-1,1 1,-1-1,1 1,-1-1,8-3,0 0,0 0,-1-1,1-1,-1 0,0 0,-1 0,1-1,-1-1,0 1,-1-1,3-3,8-6,63-37,-80 52,0 1,0 0,0-1,0 1,0 0,0 0,0-1,0 1,1 0,-1 0,0 0,0 0,0 0,0 1,0-1,0 0,0 0,0 1,0-1,0 1,0-1,0 1,0-1,0 1,0-1,-1 1,1 0,0-1,0 1,-1 0,1 0,0 0,-1 0,1 0,-1 0,1-1,-1 1,1 0,-1 0,0 1,1-1,-1 0,0 0,0 0,0 0,0 1,4 57,-4-51,0 10,-1-11,0 1,1 0,0-1,1 1,0 0,0-1,0 1,1-1,0 1,1-1,0 0,0 0,1 3,7 3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0,'17'256,"6"26,-9-264,0-45,-7 10</inkml:trace>
  <inkml:trace contextRef="#ctx0" brushRef="#br0" timeOffset="585.239">311 114,'-47'39,"18"-17,1 3,1 0,1 1,1 2,-5 10,28-36,0 0,0 0,0 1,0-1,1 1,-1-1,1 1,0 0,0-1,0 1,0 0,0 0,1 0,-1 0,1 0,0-1,0 1,0 0,0 0,0 0,1 0,-1 0,1 0,0 0,0-1,0 1,0 0,0 0,1-1,-1 1,1-1,-1 0,1 1,0-1,0 0,0 0,1 0,-1 0,0 0,1-1,1 2,58 28,-50-27,0 2,0-1,-1 1,1 1,-1 0,-1 1,0 0,8 8,10 42,-21-52,0-6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1,'-3'0,"0"-1,0 1,0 0,0 0,-1 0,1 1,0-1,0 1,0-1,0 1,0 0,0 0,0 1,0-1,1 1,-1-1,0 1,1 0,-1 0,1 0,0 0,-1 0,1 1,0-1,0 1,1-1,-2 3,-12 14,2 0,0 0,1 2,1-1,1 1,0 1,2 0,1 0,0 1,2 0,-2 22,4-36,1-1,1 1,0 0,0 0,1 0,0-1,0 1,1 0,0 0,1 0,0-1,0 1,1-1,0 1,1-1,-1 0,2 0,-1-1,1 1,0-1,0 0,1 0,6 6,83 31,-91-43,-1 0,1-1,-1 1,0-1,1 1,-1-1,1 0,-1 0,1-1,-1 1,1-1,-1 0,0 0,1 0,-1 0,0 0,0-1,0 1,0-1,0 0,0 0,0 0,-1 0,1-1,-1 1,1-1,-1 1,1-3,6-12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0,'-72'286,"72"-285,-3 9,0 0,0 0,1 1,0-1,1 1,1-1,-1 1,2 0,-1-1,1 1,1-1,0 1,2-8,-1 0,0 0,1-1,0 1,0-1,-1 0,1 0,1-1,-1 1,0-1,0 0,1 0,-1 0,0-1,1 1,-1-1,0 0,1 0,-1-1,1 1,-1-1,0 0,0 0,1-1,-1 1,0-1,0 0,0 0,0 0,-1 0,1-1,2-1,11-3,1 2,-4 3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23,'34'-5,"21"-1,5 0,-7 1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0,'-17'26,"1"1,2 0,1 1,1 0,-4 16,-30 103,26-60,20-86,-1 1,1-1,0 1,0-1,0 0,0 1,0-1,0 1,1-1,-1 1,0-1,1 0,-1 1,1-1,-1 1,1-1,0 0,0 0,-1 0,1 1,0-1,0 0,0 0,0 0,1 0,-1 0,0 0,0-1,0 1,1 0,-1-1,0 1,1-1,-1 1,0-1,1 0,-1 1,1-1,-1 0,1 0,-1 0,1 0,-1 0,1 0,-1-1,0 1,1 0,0-1,74-14,-4-15,-52 24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77,'2'6,"0"-1,0 0,1 1,0-1,0 0,0 0,0-1,1 1,0-1,0 0,0 0,1 0,-1 0,1-1,0 0,0 0,0 0,1 0,-1-1,0 0,1 0,0-1,-1 1,1-1,0 0,0-1,-1 1,1-1,0-1,0 1,0-1,0 0,-1 0,1 0,0-1,-1 0,1 0,-1 0,0-1,0 0,0 0,0 0,0-1,-1 1,1-1,-1 0,0-1,0 1,-1-1,1 1,-1-1,2-5,-4 8,0-1,0 1,0 0,-1-1,1 1,-1-1,1 1,-1-1,0 1,0-1,0 0,0 1,-1-1,1 1,-1-1,0 1,1-1,-1 1,0 0,0-1,-1 1,1 0,0 0,-1 0,1 0,-1 0,0 0,0 0,1 1,-1-1,0 0,-1 1,1 0,0-1,0 1,-3-1,-2-1,0 0,0 1,-1 0,1 0,-1 0,0 1,1 1,-1-1,0 1,1 0,-8 1,-11 4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0,'25'63,"-3"0,-2 2,-3 0,-4 1,-2 0,-2 6,-9-62,1 1,-2-1,0 0,0 0,-1 1,0-1,-1 0,0-1,0 1,-1 0,0-1,-1 0,0 0,-1 0,1-1,-2 1,1-1,-1-1,0 1,-1-1,0-1,-4 4,-5 1,3-1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1,'-10'0,"0"0,1 1,-1 0,0 1,0 0,1 1,-1 0,1 0,0 1,0 0,0 0,0 1,1 1,0-1,0 1,0 1,1-1,-7 9,13-14,0 0,0 1,1-1,-1 1,1 0,-1-1,1 1,-1-1,1 1,0 0,0-1,0 1,0 0,0-1,0 1,0 0,0-1,1 1,-1 0,1-1,-1 1,1-1,0 1,-1-1,1 1,0-1,0 1,0-1,0 0,0 1,1-1,-1 0,0 0,0 0,1 0,-1 0,1 0,-1-1,1 1,-1 0,1-1,-1 1,1-1,0 1,-1-1,1 0,0 0,-1 0,1 0,30 19,-32-16,1 0,-1 0,0 0,-1-1,1 1,0 0,-1 0,1 0,-1 0,0 0,0-1,0 1,0 0,-1-1,1 1,-1-1,0 1,1-1,-1 0,0 0,0 0,0 0,-1 0,1 0,0 0,-1-1,1 1,-3 0,-2 4,5-5,0 0,1 0,-1 0,1-1,-1 1,1 1,0-1,-1 0,1 0,0 0,0 1,0-1,0 0,0 1,0-1,0 1,0 0,0-1,1 1,-1 0,1-1,-1 1,1 0,0-1,0 1,0 0,0 0,0-1,0 1,0 0,0 0,1-1,-1 1,1 0,-1 0,1-1,0 1,-1-1,1 1,0-1,0 1,0-1,0 1,1-1,-1 0,0 0,0 0,1 1,0-1,4 1,-1-1,1 1,0-1,0-1,0 1,0-1,0 0,0 0,0-1,0 1,0-1,0-1,0 1,3-2,11-4</inkml:trace>
  <inkml:trace contextRef="#ctx0" brushRef="#br0" timeOffset="418.165">438 57,'-7'5,"-1"0,1 0,1 1,-1-1,1 2,0-1,0 1,0 0,1 0,0 0,1 0,0 1,0 0,0 0,1 0,0 1,1-1,0 1,0-1,1 5,2-9,1 1,0-1,1 0,-1 0,1 0,0 0,0 0,0 0,0-1,1 1,-1-1,1 0,0 0,0-1,0 1,0-1,0 0,1 0,-1 0,1 0,-1-1,1 0,0 0,0 0,-1-1,1 1,0-1,0 0,0-1,-1 1,1-1,0 0,0 0,-1 0,1-1,-1 0,1 1,-1-2,0 1,3-2,0 0,1-1,-1 0,0-1,0 1,0-1,-1 0,0-1,0 0,-1 0,0 0,0 0,0-1,-1 0,0 0,-1 0,0-1,0 1,-1-1,0 1,0-1,-1 0,0 0,-1-3,0 10,0-1,0 0,0 1,-1-1,1 1,-1 0,0-1,0 1,0-1,0 1,0 0,0 0,0 0,-1 0,1 0,-1 0,0 0,1 0,-1 0,0 1,0-1,0 1,0-1,-1 1,0-1,-15-5</inkml:trace>
  <inkml:trace contextRef="#ctx0" brushRef="#br0" timeOffset="767.43">467 198,'14'19,"10"12,1 4,0-3,-3-2,-6-6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12,'9'0,"14"0,7 0,3 0,1 0,-1 0,0 0,-2 0,-1 0,-1 0,-1 0,1 0,-6-5,-6-2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45,'62'-5,"31"-1,4 0,-10-4,-15 0,-19 2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20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159 851,'-14'9,"1"0,0 1,0 1,1 0,1 0,-1 1,2 1,0 0,0 0,1 1,1 0,1 0,-6 15,12-28,1 0,-1 0,1 0,0 0,-1 0,1 0,0 0,0 1,0-1,0 0,0 0,0 0,0 0,0 0,0 0,1 0,-1 0,0 0,1 0,-1 0,1 0,-1 0,1 0,-1 0,1 0,0 0,-1 0,1-1,0 1,0 0,0 0,0-1,-1 1,1-1,0 1,0-1,0 1,0-1,0 1,1-1,-1 0,0 0,0 1,0-1,0 0,0 0,0 0,0 0,0 0,0-1,0 1,1 0,58-18,88-76,-144 90,-3 3,-1 0,1-1,0 1,0 0,0 0,0 0,0 0,0 0,0 0,0 1,0-1,0 0,0 0,1 1,-1-1,0 1,0-1,1 1,-1-1,1 1,-1 0,0 0,1-1,-1 1,0 0,1 1,-1-1,1 0,-1 0,0 0,1 1,-1-1,0 1,1-1,-1 1,0 0,0-1,1 1,-1 0,0 0,0 0,0 0,16 32,32 33,-42-62,1 0,-1 0,1 0,0-1,0-1,0 1,0-1,1 0,-1-1,1 0,-1 0,1-1,-1 0,1-1,-1 0,1 0,-1 0,0-1,0-1,0 1,0-2,2 0,11-5,0-1,0-1,-1-1,-1 0,0-2,0 0,10-12,-8 0,-1 0,-1-2,-1 0,-2-1,0-1,-3 0,0-1,-2-1,-1 0,-2 0,-1-1,2-22,-3 19,-1 0,-1-1,-3 1,0-1,-3 0,-1 1,-1-1,-2 1,-2 0,-1 0,-2 1,-3-3,13 35,0-1,0 1,0-1,-1 1,0 0,1 0,-1 0,0 0,0 0,-1 0,1 1,0-1,-1 0,0 1,0 0,1 0,-1 0,-1 0,1 0,0 1,0-1,0 1,-1 0,1 0,-1 0,1 1,-1-1,1 1,-1-1,0 1,1 0,-1 1,1-1,-1 1,1-1,-1 1,1 0,-1 1,1-1,0 0,0 1,0 0,-1 0,-5 9,1 1,-1-1,2 2,0-1,0 1,2 0,-1 1,2-1,0 1,0 0,1 0,1 0,0 1,1-1,1 0,0 1,1-1,0 0,2 6,-2 7,2 25,2 0,3 0,2-1,2 0,2-1,2-1,3 0,1-1,3-1,8 9,-22-39,2 0,1 0,0-1,1-1,0 0,1-1,1 0,0-1,12 7,-25-18,-1-1,0 0,1 0,-1 0,1 0,-1 0,1-1,-1 1,1 0,0-1,-1 1,1-1,0 1,-1-1,1 0,0 0,0 0,-1 0,1 0,0 0,0 0,-1-1,1 1,0 0,0-1,-1 0,1 1,-1-1,1 0,-1 0,1 0,-1 0,1 0,-1 0,0 0,1-1,-1 1,0 0,0-1,0 1,0-1,0 1,-1-1,1 1,0-1,-1 0,1 1,-1-1,1 0,-1 0,0 1,0-1,0 0,0 0,0 1,3-21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50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284 117,'-18'17,"1"1,1 0,1 1,1 1,0 1,2 0,0 0,1 1,2 1,-1 2,8-21,1-1,0 0,0 1,0-1,0 1,1-1,-1 1,1-1,0 1,0-1,0 1,1-1,-1 1,1-1,0 1,0-1,0 1,0-1,0 0,1 0,0 0,0 1,-1-2,2 1,-1 0,0 0,0-1,1 1,0-1,-1 0,1 1,0-1,0-1,0 1,1 0,-1-1,0 1,0-1,1 0,-1 0,1-1,-1 1,18 0,-1-1,0 0,1-2,-1 0,0-1,0-2,0 0,-1 0,0-2,0-1,0 0,-1-1,0-1,-1-1,0 0,-1-2,0 1,-1-2,0 0,-1-1,-1 0,0-1,9-16,-19 26,0 1,0 0,0-1,-1 0,1 0,-1 1,-1-1,1 0,-1-1,0 1,-1 0,1 0,-1 0,-1 0,1-1,-1 1,0 0,0 0,-1 0,0 0,0 0,0 0,-1 1,1-1,-1 1,-1 0,1 0,-1 0,0 0,0 0,0 1,-1-1,0 1,1 1,-2-1,1 0,-8-2,-1 0,1 1,-1 0,0 1,0 0,-1 1,1 1,-1 0,-5 1,-13-1</inkml:trace>
  <inkml:trace contextRef="#ctx0" brushRef="#br0" timeOffset="246.248">1 202,'445'53,"-21"-20,-318-39,-82 0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0 291,'34'0,"15"0,5 0,-2 0,-6 0,-10-5,-11-1</inkml:trace>
  <inkml:trace contextRef="#ctx0" brushRef="#br0" timeOffset="251.672">197 150,'-9'48,"-4"20,1 4,3-5,7-15,4-11,1-13</inkml:trace>
  <inkml:trace contextRef="#ctx0" brushRef="#br0" timeOffset="1272.872">537 65,'-13'28,"1"1,1 0,2 1,1 1,1-1,2 1,-1 17,6-44,-1-1,0 0,1 1,-1-1,1 1,0-1,0 0,0 1,1-1,-1 1,1-1,0 0,0 1,0-1,0 0,0 0,1 0,-1 0,1 0,0 0,0 0,0-1,1 1,-1-1,0 1,1-1,0 0,-1 0,1 0,0 0,0 0,0-1,1 0,-1 1,0-1,0 0,1 0,-1-1,0 1,1-1,-1 0,1 0,-1 0,0 0,1 0,-1-1,1 0,-1 1,0-1,15-11,-1-1,-1-1,0 0,0-1,-2 0,0-1,3-6,2-1,-18 22,0-1,0 1,0-1,0 1,0-1,1 1,-1 0,1-1,-1 1,1 0,-1 0,1 0,0 0,-1 0,1 1,0-1,0 0,-1 1,1-1,0 1,0 0,0 0,0-1,0 1,-1 0,1 1,0-1,0 0,0 1,0-1,0 1,-1-1,1 1,0 0,0-1,-1 1,1 0,-1 0,1 1,-1-1,1 0,-1 0,0 1,1-1,-1 1,0-1,0 1,0-1,0 1,0 0,0 0,1 3,0-1,0 0,1 0,0 0,-1-1,1 1,1-1,-1 1,0-1,1 0,0-1,0 1,0 0,0-1,0 0,0 0,0 0,1-1,-1 1,1-1,-1 0,1 0,0-1,-1 1,1-1,0 0,-1-1,2 1,2-3,-1 1,1-1,-1-1,0 1,0-1,0-1,0 1,-1-1,0 0,0-1,0 1,0-1,-1 0,0-1,-1 1,1-1,-1 0,2-5,46-139,-27 70,-26 73,-3 5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0,'-9'29,"-9"14,0 5,-3-1,-2-4,-2-5,3-3,1-8,-1-9,3-2,0-4,3-4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1,'1'254,"-2"-251,1-1,0 1,-1-1,1 1,0 0,0-1,1 1,-1 0,0-1,1 1,0-1,0 1,0-1,0 1,0-1,0 0,0 1,1-1,-1 0,1 0,0 0,-1 0,1 0,0 0,0-1,0 1,0-1,1 1,-1-1,0 0,1 0,-1 0,1 0,-1 0,1 0,-1-1,1 1,0-1,-1 0,1 0,-1 0,1 0,0 0,-1 0,1-1,-1 0,1 1,0-1,-1 0,0 0,3-1,9-10,1 0,-2 0,0-2,0 0,-1 0,-1-1,7-13,15-18,-32 47,-1 0,0-1,0 1,0-1,0 1,0-1,0 1,1-1,-1 1,0-1,1 1,-1-1,0 0,0 1,1-1,-1 1,1-1,-1 0,0 1,1-1,-1 0,1 1,-1-1,1 0,-1 0,1 1,-1-1,1 0,-1 0,1 0,-1 0,1 0,0 0,-1 0,1 0,-1 0,1 0,-1 0,1 0,-1 0,1 0,-1-1,1 1,-1 0,1 0,-1 0,1-1,-1 1,1 0,-1-1,0 1,1 0,-1-1,1 1,-1-1,0 1,1-1,-1 1,0-1,0 1,1-1,-1 1,0-1,0 1,0-1,0 1,0-1,0 1,0-1,0 0,3 51,-3-36,0-11,0-1,0 1,1 0,-1-1,1 1,0-1,0 1,-1-1,2 1,-1-1,0 1,0-1,1 0,-1 0,1 0,0 0,0 0,0 0,0 0,0 0,0-1,0 1,0-1,1 0,-1 1,1-1,-1 0,1 0,-1-1,1 1,-1-1,1 1,0-1,-1 0,1 0,0 0,0 0,-1 0,1 0,-1-1,1 0,0 1,-1-1,1 0,-1 0,1 0,-1-1,0 1,0-1,1 0,7-3,-1-1,-1 0,1-1,-1 0,-1 0,1-1,-1 0,0 0,-1 0,0-1,0 0,-1-1,0 1,-1-1,0 0,0 0,-1 0,-1 0,1-1,-1-3,0-8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0,'0'568,"0"-568,0 1,-1 1,0-1,1 0,-1 0,1 0,0 0,-1 1,1-1,0 0,0 0,0 1,0-1,0 0,0 1,0-1,0 0,0 0,1 1,-1-1,0 0,1 0,-1 0,1 1,-1-1,1 0,0 0,0 0,-1 0,1 0,0 0,0 0,0 0,0-1,0 1,0 0,0-1,0 1,0 0,0-1,1 1,-1-1,0 0,0 1,1-1,-1 0,0 0,0 0,1 0,-1 0,0 0,0 0,1 0,-1 0,0 0,0-1,1 1,119-77,-120 76,1 1,-1-1,0 0,0 1,0-1,1 1,-1 0,0-1,1 1,-1 0,0 0,1-1,-1 1,1 0,-1 0,0 1,1-1,-1 0,0 0,1 1,-1-1,0 1,0-1,1 1,-1-1,0 1,0 0,0 0,0-1,0 1,0 0,0 0,0 0,0 0,0 0,0 1,0-1,-1 0,1 0,-1 0,1 1,20 64,-14-39,0-5,0-4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10 273,'-1'2,"0"0,0 0,0 0,0 0,0 0,0 0,0 1,1-1,0 0,-1 1,1-1,0 0,0 1,0-1,0 0,0 1,1-1,-1 0,1 0,-1 1,1-1,0 0,0 0,0 0,0 0,0 0,1 0,-1 0,1 0,-1 0,1-1,0 1,-1 0,1-1,0 0,0 1,0-1,0 0,0 0,0 0,1 0,-1 0,0-1,0 1,1-1,-1 0,0 1,1-1,-1 0,0 0,1 0,1-1,6 0,0-1,0 1,0-2,0 0,-1 0,1 0,-1-2,0 1,0-1,0 0,-1-1,0 0,0 0,0-1,-1 0,0 0,0 0,-1-1,0 0,0-1,-1 0,0 1,0-1,-1-1,0 1,-1-1,0 1,-1-1,1-7,-2 16,0 0,-1-1,1 1,-1-1,0 1,1 0,-1-1,0 1,0-1,0 1,0-1,0 1,0 0,0-1,0 1,-1-1,1 1,-1 0,1-1,-1 1,1 0,-1-1,0 1,0 0,1 0,-1 0,0-1,0 1,0 0,0 0,0 1,-1-1,1 0,0 0,0 0,-1 1,1-1,0 1,-1-1,1 1,0-1,-1 1,0 0,-62 11,-41 67,101-74,1 0,-1 0,1 0,0 1,0 0,0-1,1 1,-1 0,1 0,0 0,1 1,-1-1,1 0,0 1,0-1,1 1,0-1,0 1,0-1,0 1,1-1,1 3,0-2,0-1,0 1,1-1,0 0,0 0,1 0,-1 0,1 0,0-1,1 0,-1 0,1 0,-1 0,1-1,0 1,0-1,1-1,-1 1,1-1,-1 0,1 0,5 1,6 1,-1-2,1 1,0-2,-1 0,1-1,0-1,11-2,-10-1,0-1,1-1,-1 0,-1-1,0-1,0-1,0-1,-1 0,-1-1,0 0,0-2,-1 1,-1-2,0 0,8-11,-12 13,-1 0,0-1,0 0,-1-1,-1 0,-1 0,1 0,-2 0,0-1,-1 0,1-9,-4 21,0 1,-1 0,1-1,0 1,-1 0,1-1,-1 1,0 0,1 0,-1 0,0 0,0 0,-1 0,1 0,0 0,-1 0,1 0,-1 1,0-1,1 0,-1 1,0 0,0-1,0 1,0 0,0 0,0 0,0 0,-1 0,1 1,0-1,0 1,-1-1,1 1,0 0,-1 0,1 0,0 0,-1 0,1 1,0-1,-1 1,1-1,0 1,0 0,0 0,0 0,0 0,0 0,0 1,0-1,0 0,0 1,1 0,-1-1,0 1,1 0,0 0,-1 0,1 0,0-1,1-1,-1 1,1 0,-1 0,1 0,-1 0,1 0,0-1,-1 1,1 0,0 0,0 0,-1 0,1 0,0 0,0 0,0 0,0 0,1 0,-1 0,0 0,0 0,0 0,1 0,-1 0,0 0,1-1,-1 1,1 0,-1 0,1 0,0-1,-1 1,1 0,0 0,-1-1,1 1,0-1,0 1,0-1,0 1,-1-1,1 1,0-1,0 0,0 1,0-1,0 0,0 0,1 0,50 6,-49-7,0 0,1 0,0 0,-1 0,1 0,0 1,-1 0,1 0,0 0,-1 0,1 0,0 1,-1-1,1 1,-1 0,1 0,-1 1,1-1,-1 1,0-1,1 1,-1 0,0 0,0 1,0-1,-1 1,1-1,-1 1,1 0,-1 0,0 0,0 0,0 0,-1 1,1-1,-1 0,1 1,-1-1,0 1,0 3,-39 131,39-136,0 0,0 1,1-1,-1 0,0 0,1-1,-1 1,1 0,0 0,-1-1,1 1,0-1,0 1,0-1,0 0,0 0,1 0,-1 0,0 0,0 0,1-1,-1 1,0-1,1 1,-1-1,1 0,-1 0,0 0,1-1,-1 1,0 0,1-1,-1 1,0-1,1 0,-1 0,0 0,0 0,0 0,1-1,5 0,17-4</inkml:trace>
  <inkml:trace contextRef="#ctx0" brushRef="#br0" timeOffset="392.741">941 188,'11'5,"-1"0,1-1,0 0,0-1,0 0,0 0,1-2,-1 1,1-1,-1-1,1 0,-1-1,1 0,-1-1,0 0,1-1,-1 0,0 0,0-2,-1 1,0-1,1-1,-2 0,1 0,-1-1,0 0,0 0,0-1,-1-1,-1 1,1-1,-2 0,1-1,-1 0,0-1,-5 10,0-1,1 0,-1 1,0-1,0 0,-1 0,1 0,0 0,-1 0,1 0,-1 0,0 0,1 0,-1 0,0 0,0 0,0 0,-1 0,1 0,0 0,-1 0,1 0,-1 0,0 0,0 0,1 1,-1-1,-1 0,1 0,0 1,0-1,-1 1,1-1,0 1,-1-1,0 1,1 0,-1 0,0 0,1 0,-1 0,0 0,0 0,0 1,0-1,0 1,0-1,0 1,0 0,0 0,0 0,0 0,0 0,-1 0,-12 6,1 0,-1 0,1 1,1 1,0 1,0 0,0 0,1 2,1-1,-1 1,2 1,-9 11,9-12,0 1,1 1,0 0,1 0,0 0,1 1,1 0,0 1,1-1,-1 6,5-14,0 0,0 0,0 0,0 0,1 0,0 0,0 0,1 0,0 0,0 0,0 0,1-1,-1 1,2 0,-1-1,0 1,1-1,0 1,0-1,1 0,0-1,0 1,0-1,0 1,0-1,1 0,3 1,2 1,0 0,0-1,1 0,0-1,0 0,0-1,1 0,-1-1,1 0,0-1,0 0,17 0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1,'-3'38,"-2"0,-1 0,-2 0,-2-1,-4 8,5-13,-115 377,123-408,-1 1,1 0,0 0,0 0,0 0,0 0,0 0,0 1,1-1,-1 0,1 0,-1 0,1 1,0-1,0 0,0 1,0-1,0 0,1 0,-1 1,1-1,0 0,-1 0,1 0,0 0,0 0,0 0,0 0,1 0,-1 0,0 0,1 0,0-1,-1 1,1-1,0 1,0-1,-1 0,1 0,0 1,1-1,-1-1,0 1,0 0,0 0,0-1,1 1,-1-1,0 0,11-3,0 0,-1 0,1-2,-1 0,0 0,0-1,-1 0,1-1,-2 0,4-4,24-13,82-37,-119 60,-7 1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1,'-16'0,"0"0,0 2,0-1,1 2,-1 0,1 1,-1 1,1 0,1 1,-1 0,1 1,0 1,-1 1,14-9,0 1,0-1,0 0,0 0,-1 1,1-1,0 0,0 1,0-1,0 1,0 0,0-1,0 1,1 0,-1 0,0-1,0 1,0 0,1 0,-1 0,0 0,1 0,-1 0,1 0,-1 0,1 0,0 0,-1 0,1 1,0-1,0 0,0 0,0 0,0 0,0 0,0 1,0-1,0 0,0 0,1 0,-1 0,0 0,1 0,-1 0,1 0,-1 0,1 0,0 0,-1 0,1 0,0 0,0 0,0 0,-1-1,1 1,0 0,1 0,12 3,-12-4,0 0,0 0,0 1,0-1,0 0,0 1,1-1,-1 1,0 0,-1 0,1 0,0 0,0 0,0 0,0 0,-1 1,1-1,-1 1,1-1,-1 1,0 0,1-1,-1 1,0 0,0 0,0 0,0 0,0 0,-1 0,1 0,-1 0,1 0,-1 0,0 0,0 0,0 1,0-1,0 0,0 0,-1 0,-44 76,40-73,0 1,1-1,0 1,-1 0,2 1,-1-1,1 0,0 1,0 0,1 0,0 0,0 0,0 3,3-5,1-1,-1 1,1-1,0 1,0-1,0 0,0 0,1 0,0 0,0-1,0 1,0-1,0 1,1-1,0 0,-1 0,1-1,0 1,0-1,1 0,-1 0,0 0,1-1,-1 1,1-1,-1 0,1-1,0 1,-1-1,1 0,0 0,-1 0,1 0,0-1,-1 0,1 0,0-1,99-31,-86 24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62,'-13'12,"0"0,0 1,2 0,-1 0,2 1,0 1,0 0,2 0,0 1,0 0,2 1,0-1,1 1,0 0,0 13,4-28,1 1,0 0,0-1,0 1,1-1,-1 1,1-1,-1 1,1 0,0-1,0 0,0 1,0-1,1 0,-1 1,1-1,-1 0,1 0,0 0,-1 0,1-1,0 1,0 0,1-1,-1 1,0-1,0 0,1 0,-1 0,1 0,-1 0,1 0,-1-1,1 1,-1-1,1 0,0 1,-1-1,1-1,-1 1,1 0,1-1,109-31,-103 28,0-1,0 0,-1-1,0 0,0-1,0 1,-1-2,1 1,-2-1,1-1,-1 1,-1-1,0 0,0-1,0 1,-1-1,-1 0,0-1,0 1,-1-1,0 0,-1 0,0 1,-1-1,0-1,-1 1,0 0,-1 0,0 0,-1-5,-1 11,0 1,0 0,0 0,0 0,-1 0,0 0,0 0,0 1,0 0,0 0,0 0,-1 1,0-1,1 1,-1 0,0 0,0 1,0-1,0 1,-1 0,1 1,0-1,0 1,-1 0,1 0,0 1,0-1,0 1,-1 0,1 1,0-1,1 1,-1 0,0 1,0-1,1 1,-1-1,1 2,-16 8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1,'5'10,"6"7,2 6,3 0,-2-1,-2 2,1-3,-1-1,1-4,0 1,1-3,-1-4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2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1,'43'0,"24"0,10 0,-3 0,-4 0,-10 4,-10 3,-9-1,-6-1,-5-1,-2-2,-7-1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11,'33'5,"22"-4,5-1,-3-1,-5 0,-12-6,-13 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39,'39'-4,"21"-7,7-2,-10 2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1,'-138'21,"133"-19,0-1,0 2,0-1,0 0,0 1,0 0,1 0,-1 1,1-1,0 1,0 0,0 0,1 0,-1 1,1-1,0 1,0 0,1 0,-1 0,1 0,0 0,1 0,-2 5,3 3,0-1,1 1,0-1,0 1,2-1,-1 0,2 1,0-1,0-1,1 1,0-1,1 0,1 0,-1 0,2-1,-1 0,2 0,-1-1,1 0,0-1,1 0,0 0,0-1,1 0,0-1,11 5,-12-6,0 1,0 1,-1-1,0 2,0-1,0 1,-1 1,0 0,-1 0,0 0,-1 1,1 0,-2 0,0 0,0 1,0 2,-4-8,0-1,-1 1,0 0,0 0,0-1,-1 1,1 0,-1-1,0 1,0-1,-1 1,0-1,1 0,-1 1,-1-1,1 0,-1 0,1 0,-1-1,0 1,-1-1,1 1,0-1,-1 0,0 0,0-1,0 1,-1 0,-7 3,1 1,-1-1,-1-1,1 0,-1-1,0 0,1-1,-2-1,-5 1,16-2,0 0,-1 1,0-2,1 1,-1 0,0-1,1 1,-1-1,0 0,0-1,1 1,-1 0,0-1,1 0,-1 0,1 0,-1 0,1-1,-1 0,1 1,0-1,0 0,0 0,0-1,0 1,0-1,1 1,-1-1,1 0,0 0,-1 0,2 0,-1 0,0-1,0 1,1-1,0 1,0-1,-1-5,2 0,-1 1,1-1,0 0,1 0,0 1,1-1,0 1,0-1,0 1,1 0,1-1,-1 2,1-1,0 0,1 1,0 0,0 0,1 0,0 0,0 1,0 0,1 1,0-1,0 1,0 0,1 1,0 0,0 0,0 1,0 0,7-2,5 2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3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0 227,'34'-5,"25"-2,8 1,-4 1,-6 2,-9 0,-8 2,-15 1,-13-5,-7-1</inkml:trace>
  <inkml:trace contextRef="#ctx0" brushRef="#br0" timeOffset="248.032">198 1,'0'33,"0"26,0 8,0-3,0-8,5-13,1-9,0-6,-1-2,-1-7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0,'-152'521,"123"-390,28-129,1-1,-1 1,1 0,-1-1,1 1,0 0,0-1,0 1,0 0,0 0,0-1,0 1,0 0,1-1,-1 1,1 0,-1-1,1 1,0 0,-1-1,1 1,0-1,0 0,0 1,0-1,0 0,1 1,-1-1,0 0,1 0,-1 0,1 0,-1 0,1 0,-1-1,1 1,-1-1,1 1,0-1,-1 1,1-1,0 0,-1 1,1-1,2 0,77-19,57-59,-122 69</inkml:trace>
  <inkml:trace contextRef="#ctx0" brushRef="#br0" timeOffset="18287.269">580 621,'-12'-13,"12"12,-1-1,0 1,0 0,0-1,0 1,0 0,0 0,0 0,0 0,0 0,-1 0,1 0,0 0,-1 0,1 0,-1 1,1-1,-1 1,1-1,-1 1,1-1,-1 1,1 0,-1 0,0 0,1 0,-1 0,1 0,-1 0,1 1,-1-1,0 0,1 1,-1-1,1 1,0 0,-4 2,1 0,0 1,0-1,0 1,1 0,-1 1,1-1,0 0,0 1,1 0,-1-1,1 1,0 0,0 0,1 1,-1-1,1 0,0 0,1 1,-1-1,1 0,0 1,0-1,1 1,0-1,0 0,0 0,0 1,1-1,0 0,0 0,1 0,-1-1,1 1,0-1,0 1,0-1,1 0,-1 0,1 0,0-1,1 1,-1-1,0 0,1 0,0-1,-1 1,1-1,0 0,0 0,2-1,0-1,-1 0,1 0,0-1,0 0,-1 0,1 0,-1-1,1 0,-1 0,0-1,0 0,0 0,0 0,0 0,-1-1,1 0,-1-1,0 1,0-1,-1 0,1 0,-1 0,0-1,-1 1,1-1,-1 0,0 0,-1 0,1-1,-1 1,0-1,-1 1,0-1,0 1,0-1,-1 0,0 1,0-1,-1 0,1 0,-1 1,-1-1,0 1,-1-4,-1 5,0 0,-1 0,0 0,0 1,0 0,-1 0,1 0,-1 0,0 1,0 0,-1 0,1 1,0 0,-1 0,0 0,1 1,-1 0,-2 0,4 0,1 2,0-1,-1 0,1 1,-1 0,1 0,0 0,0 0,0 1,-1-1,1 1,1 0,-1 1,0-1,0 0,-1 3,-9 5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9.1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5566 3952,'8'3,"1"-1,-1-1,0 1,1-1,-1-1,1 1,-1-1,1-1,-1 0,1 0,-1 0,0-1,1-1,-1 1,0-1,-1-1,1 1,0-1,-1-1,0 1,0-1,0-1,2-1,110-146,-81 103,-20 24,1 2,1 0,1 0,1 2,8-4,-29 24,1 0,-1 0,1 1,0-1,0 1,0-1,0 1,0 0,0-1,0 1,0 0,0 0,1 1,-1-1,0 0,0 1,1-1,-1 1,1 0,-1 0,0 0,1 0,-1 0,1 1,-1-1,0 1,1-1,-1 1,0 0,0 0,0 0,1 0,-1 0,0 0,0 1,-1-1,1 1,0 0,0-1,-1 1,1 0,-1 0,1 0,-1 0,0 0,0 0,0 0,0 0,0 1,-1-1,5 18,-2 1,0 0,-1 0,-1 0,-1-1,-1 1,-1 0,-1 0,-1-1,0 1,-2-1,0 0,-1 0,-1-1,-1 0,-1-1,0 0,-4 3,11-15,0 1,0-1,-1 0,0 0,0 0,-1 0,0-1,0 0,0 0,-1 0,1 0,-1-1,0 0,0-1,-1 1,1-1,-1 0,0 0,1-1,-1 0,0-1,0 1,-1-1,1 0,0-1,0 0,-3 0,-18-28,21 10</inkml:trace>
  <inkml:trace contextRef="#ctx0" brushRef="#br0" timeOffset="354.215">6582 3642,'-9'12,"-19"22,2 2,1 0,2 2,2 1,1 1,2 1,17-39,-1 0,1 1,-1-1,1 1,0-1,0 1,0-1,0 1,1 0,-1 0,1-1,-1 1,1 0,0 0,0-1,0 1,1 0,-1 0,1-1,-1 1,1 0,0-1,0 1,0 0,1-1,-1 1,0-1,1 0,0 0,-1 1,1-1,0 0,0 0,0-1,0 1,1 0,-1-1,0 1,3 0,12 0,0-1,-1 0,1-2,0 0,0 0,-1-2,1 0,-1-1,0-1,0 0,0-1,-1-1,6-3,-4 2,-1 0,-1-1,0-1,0 0,-1-1,0 0,-1-1,0-1,-1 0,0-1,-1 0,-1-1,0 0,-1-1,-1 1,3-10,-10 21,1-1,-2 1,1-1,0 0,-1 1,0-1,0 0,0 1,0-1,-1 0,0 1,0-1,0 0,-1 1,1 0,-1-1,0 1,0 0,-1 0,1 0,-1 0,0 0,0 1,0-1,0 1,-1 0,0 0,1 0,-1 0,0 1,0-1,0 1,-1 0,1 0,-1 1,1-1,-1 1,1 0,-1 0,0 1,1 0,-1-1,-1 1,-6 0,0-1,0 1,0 1,0 0,0 1,0 0,1 1,-1 0,1 1,0 0,0 1,0 0,-5 4,-10 8</inkml:trace>
  <inkml:trace contextRef="#ctx0" brushRef="#br0" timeOffset="5850.09">7513 3755,'5'0,"6"0,6 0,6 0,2 0,3 4,1 3,1-1,-1-1,0-2,0-1,0-1,-1 0,1-1,-6 4,-6 2</inkml:trace>
  <inkml:trace contextRef="#ctx0" brushRef="#br0" timeOffset="6213.965">8077 3359,'-1'75,"-1"-28,3 0,1 0,2 0,3 4,2 9,-3-1,-2 2,-5 51,1-68,0-20</inkml:trace>
  <inkml:trace contextRef="#ctx0" brushRef="#br0" timeOffset="6565.381">8389 3472,'-73'79,"36"-40,1 1,2 2,-20 34,53-76,-1 1,1 0,0 0,0 0,0 0,0 0,0 1,0-1,0 0,0 0,0 1,1-1,-1 0,0 1,1-1,-1 1,1-1,0 1,-1-1,1 1,0-1,0 1,0-1,0 1,0-1,0 1,1-1,-1 1,0-1,1 1,-1-1,1 1,0-1,-1 0,1 1,0-1,0 0,0 1,0-1,0 0,0 0,0 0,0 0,1 0,58-5,-55 3,-1-1,1 1,-1-1,1 1,0 1,0-1,-1 1,1-1,0 1,0 1,0-1,-1 1,1 0,0 0,-1 0,1 1,0-1,-1 1,0 0,1 0,-1 1,0 0,0-1,-1 1,1 0,0 1,-1-1,0 1,0-1,0 1,0 0,0 1,27 69,-1-76,-17-5</inkml:trace>
  <inkml:trace contextRef="#ctx0" brushRef="#br0" timeOffset="9798.001">8867 3416,'-6'-3,"-1"0,0 0,0 1,0 1,-1-1,1 1,0 0,-1 1,1-1,-1 2,1-1,0 1,-1 0,1 0,0 1,0 0,0 0,0 1,0 0,0 0,1 1,0 0,-1 0,1 0,1 1,-1-1,1 2,0-1,-4 5,7-7,1 0,-1 0,1-1,0 1,0 0,0 1,0-1,0 0,1 0,-1 0,1 0,0 0,0 1,0-1,1 0,-1 0,1 0,0 0,-1 0,1 1,1-1,-1-1,0 1,1 0,-1 0,1 0,0-1,0 1,0-1,0 0,1 1,0 0,87 68,-84-67,5 3,-3-3,1 1,-1 0,0 0,-1 1,1 0,-1 1,0-1,-1 1,1 1,-1-1,-1 1,0 0,0 0,0 1,-1-1,0 2,1 9,-3-11,1 1,-2-1,1 1,-1-1,0 1,-1 0,0-1,0 1,-1 0,0-1,0 1,-3 7,-2-2,0 0,0-1,-2 0,1 0,-2-1,1 0,-2 0,0-1,0 0,-1-1,0 0,-1-1,0 0,0-1,-1 0,0-1,0-1,-12 5,22-10,1-1,-1 1,1 0,-1-1,0 1,1-1,-1 0,0 0,0 0,1 0,-1-1,0 1,1-1,-1 1,1-1,-1 0,1 0,-1 0,1 0,-1-1,1 1,0-1,0 1,0-1,0 0,0 0,0 0,0 0,0 0,1 0,-1 0,1-1,0 1,0-1,0 1,0-1,0 1,0-1,0 1,1-1,0 0,-1 1,1-1,0 0,0 0,1 1,-1-1,0 0,1 1,0-1,-1 1,1-1,0 1,1-2,4-14,0 0,1 1,1 0,1 1,0-1,1 2,1-1,0 1,1 1,1 0,0 1,1 0,0 1,1 1,5-3,2 2,-2 4</inkml:trace>
  <inkml:trace contextRef="#ctx0" brushRef="#br0" timeOffset="18638.498">10928 3556,'29'5,"24"2,7-1,-1-1,-6-1,-8-2,-5-1,-11-1</inkml:trace>
  <inkml:trace contextRef="#ctx0" brushRef="#br0" timeOffset="18886.036">10985 3810,'43'0,"29"0,6-4,-4-3,-11 1,-11 1,-9 2,-13 1</inkml:trace>
  <inkml:trace contextRef="#ctx0" brushRef="#br0" timeOffset="19185.123">12086 3443,'-24'15,"2"0,0 2,1 0,0 2,2 0,0 1,1 1,2 0,0 1,-7 15,21-35,0 0,0 1,1-1,-1 1,1-1,0 1,0 0,0-1,0 1,0 0,1 0,-1 0,1-1,0 1,0 0,0 0,0 0,0 0,0 0,1 0,0-1,-1 1,1 0,0 0,0-1,1 1,-1-1,1 1,-1-1,1 1,0-1,-1 0,1 0,0 0,1 0,-1 0,0 0,1-1,-1 1,0-1,1 1,0-1,-1 0,1 0,2 0,18 4,0-1,0-2,0 0,0-1,0-1,0-2,0 0,-1-1,1-2,-1 0,1-1,-1-1,-1-1,9-6,-15 8,-1 0,1-2,-2 0,1 0,-1-1,0-1,10-10,-20 17,0 1,0-1,-1 0,1-1,-1 1,1 0,-1-1,0 0,0 1,-1-1,1 0,-1 0,0 0,0 0,0 0,0 0,-1 0,1 0,-1 0,0 0,-1-1,1 1,-1 0,1 0,-1 0,-1 0,1 0,0 0,-1 1,0-1,0 0,-2-2,-4-3,-1 1,0 0,-1 0,1 0,-2 2,1-1,-1 1,0 1,0-1,0 2,-1 0,0 0,0 1,0 1,0 0,0 0,0 2,0-1,-10 2,-18-3</inkml:trace>
  <inkml:trace contextRef="#ctx0" brushRef="#br0" timeOffset="19485.021">11775 3500,'38'19,"0"-1,1-1,0-3,1-1,1-2,0-2,0-1,1-3,3-1,8 4,318 37,-207-20,-141-23</inkml:trace>
  <inkml:trace contextRef="#ctx0" brushRef="#br0" timeOffset="14018.285">9320 3755,'4'0,"8"0,5 0,5 0,3 0,3 0,1 0,-4 4,-2 3,0-1,1-1,1-2,2-1,0-1,-4-5,-6-7,-6-2</inkml:trace>
  <inkml:trace contextRef="#ctx0" brushRef="#br0" timeOffset="17808.252">9545 3556,'0'398,"0"-396,-1-1,0 1,1 0,-1-1,0 1,1 0,0 0,-1-1,1 1,0 0,0 0,0 0,0 0,0-1,1 1,-1 0,0 0,1-1,-1 1,1 0,0-1,0 1,-1 0,1-1,0 1,0-1,1 1,-1-1,0 0,0 1,1-1,-1 0,1 0,-1 0,1 0,-1 0,1 0,-1-1,1 1,0 0,0-1,-1 1,1-1,0 0,1 1,11-10,-1 0</inkml:trace>
  <inkml:trace contextRef="#ctx0" brushRef="#br0" timeOffset="18337.194">9884 3529,'-9'35,"0"-5,1 0,2 1,0 0,3 0,0 0,2 0,2 20,-1-47,0 0,0-1,0 1,1 0,-1 0,1-1,0 1,0-1,0 1,0-1,1 1,-1-1,1 0,0 1,0-1,0 0,0 0,1-1,-1 1,1 0,0-1,0 0,0 1,0-1,0 0,0 0,0-1,1 1,-1-1,1 0,-1 0,1 0,-1 0,1 0,0-1,-1 0,1 1,0-2,0 1,-1 0,1-1,0 1,-1-1,1 0,1-1,10-6,0 0,-1 0,0-2,0 0,-1 0,-1-1,0-1,0 0,-1-1,-1 0,5-8,-15 19,1 1,-1-1,1 1,-1-1,1 1,0-1,0 1,-1 0,1-1,0 1,0 0,0 0,0 0,1-1,-1 1,0 0,0 0,1 1,-1-1,0 0,1 0,-1 1,1-1,-1 1,1-1,-1 1,1 0,0-1,-1 1,1 0,-1 0,1 0,-1 0,1 0,0 1,-1-1,1 0,-1 1,1-1,-1 1,1 0,-1-1,0 1,1 0,-1 0,0 0,1 0,-1 0,0 0,0 0,0 0,1 1,10 19,-10-15,0 0,0 0,1 0,0-1,0 1,1-1,0 0,0 0,0 0,0 0,1-1,-1 0,1 0,0 0,1 0,-1-1,0 0,1 0,0 0,0-1,0 0,0 0,0 0,0-1,1 0,-1 0,0-1,2 0,1-3,1-1,-1 0,0 0,0-1,0 0,-1-1,1 0,-2 0,1-1,0 0,-1 0,-1-1,1 0,-1 0,-1 0,1-1,-1 0,-1 0,4-9,57-176,-51 137,-10 33</inkml:trace>
  <inkml:trace contextRef="#ctx0" brushRef="#br1" timeOffset="26021.014">4352 1524,'-51'-22,"183"62,-100-34,1-2,-1-1,1-1,-1-2,1-1,4-2,132-25,-133 26,1 3,0 0,0 3,-1 1,6 3,-35-7,55 12,1-2,0-3,42-1,246-36,-183 56,90-27,-30-26,2 13,-143 3,-1 4,86 5,-120 1,189 29,-139-27,0-4,0-5,82-17,179-20,-199 33,155 10,-140 3,481-3,-235-27,77 28,-136-27,-33 43,-96 14,-42 18,-171-40</inkml:trace>
  <inkml:trace contextRef="#ctx0" brushRef="#br1" timeOffset="47633.375">373 4234,'450'-78,"-165"71,-99 32,368-22,-248-4,-211-11,-71 8,0 0,0 1,1 2,-1 0,1 2,-1 1,21 3,-13 2,-1-2,1-1,1-2,-1-1,0-1,0-2,0-1,5-3,228-30,-62 13,98-4,-19-7,-233 28,-1 2,0 2,1 2,-1 2,1 2,32 9,-11-5,1-3,0-2,40-6,1 1,108-26,4-1,-26 46,-18 7,58-6,-25 7,505-24,-259-30,-301 16,-123 7,1 2,-1 2,1 1,-1 2,1 1,12 4,249 14,-67 5,-150-23,0-4,0-3,9-6,24 1,1 5,68 7,-38 0,370-3,-196-27,739 28,-990 1,195-13,-138 0,0 5,107 8,-80 1,185 14,-257-7,1-4,0-3,47-7,100-22,49-3,-78 20,-99-2,0 5,1 4,37 6,9-1,361-2,-337-28,-2 16,-117 4,1 2,-1 3,49 3,98-28,225 28,-419 1,0 0,0 0,0 0,0-1,0 1,0-1,0 0,0 0,0 0,0-1,0 0,0 1,0-1,0-1,0 1,0-1,-1 1,1-1,0 0,-1 0,0-1,1 1,-1-1,0 1,0-1,-1 0,1 0,0 0,-1-1,0 1,0-1,0 1,0-1,-1 1,1-1,-1 0,0 0,0 0,0 0,-1 0,1-2,-52-138,39 110,3 0,0-1,3 0,1 0,1-1,2-8,3-10,-12-108,-24-46,-5-18,42 29,25 54,-15-25,-4 117,-2-1,-3 0,-3-47,28-71,-16-27,-9 183,-1 0,0 0,-1 0,0 0,-1 0,-1-1,0 1,-1 0,-3-12,-19-148,18 148,0-1,2 0,2 0,0 0,2 0,0 0,2 0,1 0,7-25,-8 33,-1 0,0-1,-1 1,-1 0,-1-1,-1 1,0 0,-2 0,0 1,-2-4,0-2,-27-111,56-29,-20-89,-2 252,0-1,0 0,0 1,-1-1,1 0,0 1,-1-1,1 0,-1 1,0-1,1 1,-1-1,0 1,0-1,0 1,0 0,0-1,0 1,0 0,0 0,-1 0,1 0,-1 0,1 0,0 0,-1 0,1 1,-1-1,0 1,1-1,-1 1,1-1,-1 1,0 0,1 0,-1 0,0 0,1 0,-1 0,0 0,1 0,-1 1,0-1,1 1,-1-1,1 1,-1 0,1-1,-311 8,70 20,-362-28,124 17,268-4,-123-13,140-2,-40-9,-121-7,5-10,104 17,41-4,-200 12,210 5,-404-2,181-29,10 18,68-24,-41 13,-36 4,80-8,-203 26,191 27,-103 3,138-2,-92 0,177-17,167-2,0-2,0-3,0-3,-41-5,-123-26,223 30,-35-2,1 2,0 2,0 1,-29 7,20-3,1-1,-1-2,0-2,-21-3,-157 28,0 2,108-4,-49 6,25-19,16 22,7-23,105-11,0-1,0 1,0 1,0 1,0 0,0 0,1 1,-1 1,1 0,0 1,0 0,-8 5,14-3,-1 1,1 0,0 1,1-1,0 1,0 0,1 0,0 1,1 0,0-1,0 1,1 0,0 0,1 0,0 0,1 6,0 181,5-165,2-1,1 1,2-1,0-1,15 29,35 173,-54-200,32 144,28 32,-56-184,-1 0,-1 1,-2 0,0 1,-2-1,-1 1,0 7,-6 222,-22-114,-5 30,54 0,-23-161,-1 1,0 0,-1-1,0 1,0 0,-2-1,1 1,-1-1,-1 0,0 0,0 0,-1 0,0-6,0 0,-1 0,0 0,0-1,0 1,0-2,0 1,-1-1,1 1,-1-2,0 1,1-1,-1 0,0 0,0-1,0 0,0 0,0-1,1 0,-1 0,-2-1,-14 1,-2 0,-111 10,95-1,0-1,0-3,0-1,-1-2,1-2,-1-1,-46 0,10 1,0 3,-72 13,-54 14,149-18,-171 18,-593-30,649 27,-173 31,25-26,258-32,-122 12,-2 18,183-29,1 0,-1 0,0 0,1 0,-1 0,0 0,1 0,-1 1,0-1,1 0,-1 0,1 1,-1-1,1 0,-1 1,0-1,1 0,-1 1,1-1,-1 1,1-1,0 1,-1-1,1 1,-1-1,1 1,0-1,0 1,-1 0,1-1,0 1,0 0,0-1,0 1,-1 0,1-1,0 1,0-1,0 1,0 0,1-1,-1 1,0 0,0-1,0 1,0 0,1-1,-1 1,0-1,1 1,-1 0,0-1,1 1,-1-1,1 1,34 24,-23-17,-5-4,0 0,0 1,0 0,-1 0,0 0,0 1,0 0,-1 0,0 0,0 1,-1 0,1 0,-1 0,-1 0,0 1,0 0,0-1,-1 1,1 2,-4 249,1 283,1-524,0 0,1 1,1-1,0 0,1 0,1-1,1 1,1-1,0 0,1-1,1 0,1 0,3 4,59 58,-52-40,-17-19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3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1,'-42'81,"3"2,4 1,-17 65,12-34,-56 137,83-232,24-61,73-173,88-205,-162 394,-12 30,-5 20,2-13,0 0,2 0,-1 1,2-1,-1 1,2-1,0 1,0 0,1 0,1-1,0 1,1 0,0-1,3 9,87 178,-90-192,0 0,0 0,0-1,1 1,0 0,1-1,-1 0,1 0,0 0,1 0,-1 0,1-1,0 0,0 0,1 0,0-1,0 0,0 0,0 0,0-1,1 0,0 0,-1 0,1-1,0 0,6 0,-6-5,0-1,-1-1,1 1,-1-1,0 0,0-1,0 1,0-1,-1 0,0-1,-1 1,1-1,-1 0,-1 0,1 0,-1-1,0 1,-1-1,4-5,10-25,-2-1,-2 0,-2-1,-1 0,-2-1,-2 0,-2 0,-1 0,-4-28,-11 1,1 79,8 3</inkml:trace>
  <inkml:trace contextRef="#ctx0" brushRef="#br0" timeOffset="337.474">995 368,'-8'17,"1"0,1 0,1 1,0 0,2 0,0 0,0 1,2-1,0 1,2 0,0-1,2 8,-3-24,0 0,1 0,-1 0,1 0,0 0,0-1,-1 1,1 0,0 0,1-1,-1 1,0-1,0 1,1-1,-1 0,1 1,-1-1,1 0,-1 0,1 0,0 0,0 0,-1 0,1-1,0 1,0-1,0 1,0-1,0 0,0 1,0-1,0 0,-1 0,1-1,0 1,0 0,0-1,0 1,1-1,63-46,-58 35,-1 0,0 0,0-1,-2 0,1 0,-2-1,0 1,0-1,-1 0,0-8,-2 16,0-1,0 1,-1-1,0 1,0-1,-1 1,0-1,0 1,0-1,-1 1,0 0,0 0,-1 0,1 0,-1 0,-1 0,1 1,-1 0,0-1,0 1,0 1,-1-1,-5-4,-54-10,41 17</inkml:trace>
  <inkml:trace contextRef="#ctx0" brushRef="#br0" timeOffset="836.348">1277 424,'-1'10,"1"0,0-1,0 1,1 0,0 0,0-1,1 1,0-1,1 1,0-1,1 0,0 0,0 0,1-1,0 1,0-1,7 7,-7-14,1 0,-1 0,0-1,0 1,1-1,-1 0,0-1,0 0,1 1,-1-1,0-1,0 1,0-1,0 0,0 0,-1-1,1 1,-1-1,1 0,-1 0,0-1,0 1,0-1,-1 0,1 0,-1 0,0 0,2-4,-5 7,116-119,-115 119,-1 0,1 1,0-1,0 1,-1-1,1 1,0 0,0-1,0 1,0 0,0-1,-1 1,1 0,0 0,0 0,0 0,0 0,0 0,0 0,0 0,0 0,0 0,-1 0,1 1,0-1,0 0,0 1,0-1,0 1,-1-1,1 1,0-1,0 1,-1-1,1 1,-1 0,1-1,0 1,-1 0,1 0,-1-1,1 1,-1 0,0 0,1 0,-1 0,0-1,0 1,1 0,-1 0,0 0,0 0,0 0,0 1,4 58,-4-54,24 96,-23-99,0-1,0 0,0 1,1-1,-1 0,1 0,0 0,-1 0,1 0,0 0,0 0,0-1,1 1,-1-1,0 1,1-1,-1 0,1 0,-1 0,1 0,-1 0,1-1,-1 1,1-1,0 0,-1 0,1 0,0 0,-1 0,1 0,0-1,-1 0,1 1,0-1,-1 0,1 0,0-1,14-7,0-2,-2 0,1 0,-1-1,-1-1,0-1,-1 0,-1-1,0 0,-1-1,0 0,-1 0,-1-1,-1-1,5-14,-1-20,-14 34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0,'22'59,"-20"-40,-1 0,-1 0,-1 0,-1 0,0-1,-1 1,-3 5,-2 21,-52 262,60-304,-1 0,1 0,-1 0,1 0,0 0,0 0,0 0,1 0,-1 0,1 0,0-1,-1 1,1 0,1 0,-1 0,0-1,0 1,1-1,0 1,-1-1,1 1,0-1,0 0,1 0,-1 0,0 0,1-1,-1 1,1 0,-1-1,1 0,0 1,-1-1,1 0,0-1,0 1,1 0,167-2,-29-23,-118 20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1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54,'0'-5,"5"-1,6 0,7 1,4 2,4 1,1 1,2 0,1 1,-1 0,0 1,0-1,0 0,-1-5,1-1,-1 0,-9 1,-8 1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43,'28'0,"20"-5,6-1,-6-5,-6 0,-11 1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30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1,'-8'6,"0"2,0-1,1 1,1 0,-1 1,1-1,0 1,1 1,0-1,1 1,0-1,0 1,1 1,0-1,1 0,0 1,1-1,0 1,1-1,0 1,0 0,2 1,1 394,24-154,-27-252,-1-1,1 1,-1 0,1-1,-1 1,1 0,-1 0,1-1,-1 1,0 0,1 0,-1 0,1 0,-1-1,1 1,-1 0,0 0,1 0,-1 1,1-1,-1 0,0 0,1 0,-1 0,1 0,-1 1,1-1,-1 0,1 0,-1 1,1-1,-1 0,1 1,-1-1,1 1,0-1,-1 1,1-1,0 0,-1 1,-23-82,19 54</inkml:trace>
  <inkml:trace contextRef="#ctx0" brushRef="#br0" timeOffset="199.32">1 508,'38'-9,"37"-9,15-1,-2 3,-12 4,-15 4,-11 4,-11 2,-7 1,-3 2,-3-1,0 1,-6 0</inkml:trace>
  <inkml:trace contextRef="#ctx0" brushRef="#br0" timeOffset="514.528">819 508,'-10'19,"1"0,0 0,2 1,0 0,1 0,1 1,1-1,1 1,1 0,1 0,1 0,0 6,1-22,1-1,-1 0,1 0,-1 0,1 0,0 0,1 0,-1 0,0-1,1 1,0-1,0 0,0 0,0 0,1 0,-1-1,1 1,0-1,0 0,-1 0,1 0,1 0,-1-1,0 1,0-1,0 0,1-1,-1 1,1-1,-1 0,0 0,1 0,-1 0,0-1,1 0,-1 0,0 0,0 0,1-1,-1 0,-1 0,1 0,3-2,11-3,0-1,-1-1,0 0,0-2,-1 0,-1 0,0-2,12-12,-21 20,-1 0,0-1,0 0,-1 0,0 0,0 0,0-1,-1 0,1 1,-2-1,1 0,-1-1,0 1,-1 0,1 0,-1-1,-1 1,0-1,0 1,0-1,-1 1,0-1,0 1,-1-2,0 4,-1-1,1 1,-1 0,0 0,0 0,-1 1,1-1,-1 1,0-1,0 1,-1 0,1 1,-1-1,0 1,0 0,0 0,0 1,0-1,-1 1,1 0,-1 1,1-1,-1 1,0 0,0 1,1-1,-6 1,-3 0,-1 0,1 1,0 0,0 1,1 1,-1 0,0 1,1 0,0 1,0 1,0 0,-6 5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0,'-11'226,"-58"58,68-278,-2 5,1 1,1-1,0 1,0-1,1 1,1-1,0 0,0 1,1-1,1 3,0-11,0-1,0 0,0-1,0 1,1 0,-1-1,0 0,1 0,-1 0,1 0,-1 0,1-1,-1 1,1-1,-1 0,1 0,0-1,-1 1,1-1,-1 1,1-1,-1 0,0-1,1 1,-1 0,0-1,0 0,0 0,0 0,0 0,2-2,4 0,113-50,-104 46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43,'-2'-3,"0"0,0 0,0 0,0 1,0-1,-1 1,1-1,-1 1,0 0,1 0,-1 0,0 0,0 1,0-1,-1 1,1-1,0 1,0 0,-1 1,1-1,-1 0,1 1,-1 0,1 0,0 0,-1 0,1 1,-1-1,1 1,0 0,-1 0,1 0,0 0,0 1,-1-1,1 1,0 0,-4 1,-1 1,1 0,0 0,-1 1,2 0,-1 0,1 1,0-1,0 1,0 1,1-1,0 1,0 0,1 0,0 1,3-6,1-1,-1 1,1 0,-1-1,1 1,0 0,0 0,0-1,0 1,0 0,1 0,-1-1,0 1,1 0,-1-1,1 1,0 0,-1-1,1 1,0-1,0 1,0-1,0 0,0 1,0-1,1 0,-1 0,0 1,1-1,-1 0,0 0,1-1,0 1,-1 0,1 0,-1-1,1 1,0-1,-1 0,1 1,0-1,0 0,-1 0,1 0,0 0,0 0,-1 0,3-1,29 11,-32-7,0-1,-1 0,1 1,-1-1,1 0,-1 1,0-1,0 1,0-1,0 1,0-1,-1 1,1-1,-1 0,1 1,-1-1,0 0,0 1,0-1,0 0,-1 0,1 0,-1 0,1 0,-1 0,1 0,-1-1,0 1,-1 0,2-1,-36 38,31-34,0 0,1 0,-1 1,1 0,0 0,1 0,-1 1,1-1,0 1,1 0,0 0,-2 7,4-12,1 0,0 0,0 0,0-1,0 1,1 0,-1 0,0 0,1 0,-1 0,1-1,0 1,-1 0,1 0,0-1,0 1,0-1,1 1,-1-1,0 1,0-1,1 0,-1 1,1-1,-1 0,1 0,0 0,-1 0,1 0,0-1,0 1,-1 0,1-1,0 0,0 1,0-1,0 0,0 0,0 0,-1 0,2 0,81-8,-25-15,-34 13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83,'-10'9,"2"1,-1 0,1 0,1 0,0 1,0 0,1 0,0 1,1 0,1 0,0 0,0 0,1 1,1 0,0-1,1 1,0 2,2-13,-1 1,1 0,0-1,0 1,0-1,0 1,1-1,-1 1,1-1,-1 0,1 0,0 1,0-1,0-1,0 1,0 0,0 0,1-1,-1 1,1-1,-1 0,1 0,-1 0,1 0,-1 0,1 0,0-1,0 1,-1-1,1 0,0 0,0 0,0 0,1-1,93-26,-84 20,-1 1,0-2,0 0,0 0,-1-1,-1-1,0 1,0-2,-1 1,0-2,0 1,-2-1,1 0,-1-1,-1 1,-1-1,0-1,2-5,-8 14,1 0,-1 0,0 0,-1 0,1 0,-1 0,0 0,0 0,0 1,-1-1,1 1,-1 0,-1 0,1 0,0 0,-1 0,0 1,0 0,0-1,0 1,0 1,-1-1,1 1,-1 0,1 0,-1 0,0 0,0 1,0 0,0 0,0 0,0 1,0-1,-1 1,1 1,-3-1,-9 5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1,'10'28,"7"16,7 3,3-5,-3-5,0-9,-5-10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28,'39'0,"21"-5,6-1,-3 0,-8 1,-9 2,-11 1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1,'-10'38,"-3"28,1 6,7-3,4-9,8-15,7-15,1-8,-2-7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1,'-3'14,"-6"13,2 1,1 1,1-1,2 1,1 0,1 0,1 0,2 9,-2-34,0-1,0 1,1-1,-1 1,1-1,0 0,0 1,0-1,0 0,1 0,-1 0,1 0,0 0,0 0,0 0,0 0,0-1,1 1,-1-1,1 0,-1 0,1 1,0-2,0 1,0 0,0-1,0 1,0-1,1 0,-1 0,0 0,1-1,-1 1,1-1,-1 1,1-1,-1 0,0-1,1 1,-1-1,1 1,-1-1,0 0,1 0,2-2,11-8,1-1,-2-1,1-1,-2 0,0-1,-1-1,0 0,-1-1,-1-1,-1 1,0-2,-1 0,1-7,35-53,-24 54,-22 26,0-1,-1 1,1-1,0 0,0 1,0-1,0 1,0-1,0 0,0 1,0-1,0 1,0-1,0 0,0 1,1-1,-1 1,0-1,0 0,0 1,0-1,1 0,-1 1,0-1,0 0,1 1,-1-1,0 0,1 1,-1-1,0 0,1 0,-1 0,0 1,1-1,-1 0,0 0,1 0,-1 0,1 0,-1 1,0-1,1 0,-1 0,1 0,-1 0,0 0,1 0,-1-1,1 1,-1 0,0 0,1 0,-1 0,1 0,-1 0,0-1,1 1,-1 0,0 0,1-1,-1 1,0 0,1 0,-1-1,0 1,0 0,1-1,-1 1,-36 134,20-90,-4 16,3 1,3 0,3 1,2 0,2 1,4 0,2 4,3-34,-8 66,6-98,-1 0,0 0,1-1,-1 1,0 0,0-1,0 1,0-1,1 1,-1-1,0 1,0-1,0 1,0-1,0 0,0 0,0 1,0-1,0 0,0 0,0 0,0 0,0 0,0 0,0-1,0 1,0 0,0 0,0-1,0 1,0-1,0 1,0-1,0 1,0-1,1 1,-1-1,0 0,0 1,1-1,-1 0,0 0,1 0,-1 0,1 1,-1-1,1 0,0 0,-1 0,1 0,0 0,-1 0,1 0,0 0,0 0,0 0,0 0,0 0,0 0,0 0,0 0,1 0,-5-18,1 0,0 0,2 0,0-1,1 1,1 0,1 0,1 0,0 0,2 0,0 1,1 0,0 0,2 0,0 1,1 0,9-12,-2 4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0,'255'28,"-225"-27,-1-1,0-1,0-2,0-1,22-5,-22 5,-23 8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1,'38'0,"22"0,7 0,-5 0,-7 0,-9 0,-6 0,-12 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0,'0'27,"1"19,-2 0,-2 0,-1 0,-3-1,-7 23,-34 102,46-166,1-1,-1 1,1 0,0-1,0 1,1 0,-1 0,1 0,0 0,0-1,0 1,0 0,1 0,-1 0,1 0,0-1,0 1,0 0,1-1,-1 1,1-1,0 1,0-1,0 0,1 0,-1 0,1 0,0 0,-1-1,1 1,0-1,1 1,-1-1,0 0,1-1,1 2,5 0,1-1,-1 0,1-1,0 0,-1-1,1 0,0 0,-1-1,1-1,-1 0,1 0,4-2,10-3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20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0 339,'10'34,"8"10,0-6,-2-10</inkml:trace>
  <inkml:trace contextRef="#ctx0" brushRef="#br0" timeOffset="192.212">86 1,'0'0</inkml:trace>
  <inkml:trace contextRef="#ctx0" brushRef="#br0" timeOffset="459.109">453 114,'-34'43,"-6"19,9 4,14-5,14-12,14-15,13-13,8-10,4-7,0-5,-2-6,-1-2,-6-4,-3-1,-6-2,-1-3,-3 2</inkml:trace>
  <inkml:trace contextRef="#ctx0" brushRef="#br0" timeOffset="8924.864">1214 85,'-1'-3,"-1"-1,0 1,0 0,0 0,0-1,0 2,-1-1,1 0,-1 0,0 1,0 0,0-1,0 1,0 0,-1 1,1-1,0 0,-1 1,0 0,1 0,-1 0,1 0,-1 1,0-1,0 1,-1 0,-7-1,0 1,0 1,0 0,1 0,-1 1,0 1,1 0,-1 0,1 1,0 1,0 0,1 0,-1 1,1 1,1-1,-2 2,9-6,1-1,-1 0,0 1,0 0,1-1,-1 1,1 0,0 0,-1 0,1 0,0 0,0 0,0 0,0 0,1 0,-1 1,1-1,-1 0,1 0,0 1,0-1,0 0,0 1,0-1,0 0,1 1,-1-1,1 0,-1 0,1 0,0 1,0-1,0 0,0 0,0 0,1 0,-1-1,1 1,-1 0,2 0,72 66,63 14,-136-81,0 0,-1 1,1-1,0 1,-1-1,1 1,-1-1,0 1,0 0,1-1,-1 1,0 0,0 0,-1 0,1 0,0 0,-1 0,1 0,-1 0,0 0,1 0,-1 1,0-1,0 0,0 0,-1 0,1 0,-1 0,1 0,-1 0,1 0,-1 0,0 0,0 0,0 0,0 0,0-1,-1 1,1 0,-1-1,1 1,-1-1,1 1,-1-1,0 0,1 0,-1 0,0 0,0 0,0 0,0 0,0 0,0-1,0 1,0-1,0 0,0 0,-2 1,-18 4,0-1,-1-1,1-1,-1-1,0-1,1 0,-10-3,-19 1,39 1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1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63,'-1'0,"-3"5,1 1,-1-1,1 1,0 0,0 0,1 0,0 0,0 0,0 1,1-1,0 1,0-1,0 1,1-1,0 1,0-1,1 1,0-1,0 1,1-1,-1 1,1-1,2 3,-2-7,1 0,-1 0,1 0,-1-1,1 1,0-1,0 0,-1 1,1-1,0-1,0 1,0 0,0-1,0 0,0 1,0-1,0 0,0-1,0 1,0 0,0-1,0 0,0 0,0 0,0 0,0 0,2-1,72-46,-15-17,-60 62,0 1,0-1,0 1,-1-1,0 1,1-1,-1 0,0 0,0 0,0 1,-1-1,1 0,-1 0,1 0,-1 0,0 0,0 0,-1 0,1 0,0 0,-1 0,0 0,0 0,0 0,0 0,0 1,0-1,-2-1,-2 0,0 1,-1 0,0 0,1 0,-1 1,0-1,0 1,-1 1,1-1,0 1,0 0,-1 1,1 0,-1 0,1 0,0 0,-1 1,1 0,0 1,0-1,-1 1,1 0,-3 2,-49 20,33-14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3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82,'0'-3,"1"0,-1 1,0-1,0 0,0 0,0 0,0 0,-1 0,1 0,-1 0,0 1,0-1,0 0,0 1,0-1,0 0,-1 1,1-1,-1 1,0 0,0 0,0 0,0-1,0 2,0-1,-1 0,1 0,0 1,-1-1,0 1,1 0,-1 0,0 0,1 0,-1 0,0 1,0-1,0 1,0 0,0 0,1 0,-1 0,0 0,-1 1,-7 1,-1 0,1 1,0 1,0 0,0 0,0 1,1 0,0 1,0 1,1-1,-1 1,0 2,6-6,1 0,0 0,0 0,0 0,0 1,1-1,-1 1,1-1,0 1,0 0,0 0,1 0,-1 0,1 0,0 0,0 1,0-1,1 0,0 0,-1 1,1-1,1 0,-1 1,1-1,0 0,0 0,0 1,0-1,1 0,-1 0,1 0,0-1,2 4,7 6,-1-1,1-1,1 0,0 0,1-1,0 0,0-1,1-1,10 5,46 32,-63-41,0 1,-1-1,1 2,-1-1,-1 1,1-1,-1 2,0-1,0 0,-1 1,0 0,0 0,-1 0,1 1,-2-1,1 1,-1 0,0 0,-1 0,0 0,0 0,0 0,-1 0,-1 0,1 0,-1 0,0 0,-1 0,0-1,-1 1,1 0,-1-1,-3 6,0-6,-1 0,1 0,-2-1,1 0,-1 0,1 0,-2-1,1 0,0-1,-1 0,0 0,0-1,0 0,0 0,-1-1,1 0,-1-1,1 0,-1-1,0 0,1 0,-1-1,1 0,-1-1,1 0,0-1,-9-3,15 5,1 0,-1-1,1 1,-1-1,1 0,0 1,0-1,0 0,0 0,0-1,0 1,1 0,-1-1,1 1,0-1,-1 1,1-1,0 0,0 1,1-1,-1 0,1 0,-1 0,1 0,0 1,0-1,0 0,0 0,1 0,-1 0,1 1,0-1,0 0,0 0,1-1,51-90,-38 76,0 1,2 0,-1 1,2 1,0 0,1 2,6-3,-5 5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1 226,'19'4,"16"3,7-1,1-1,-2-6,-3-3,-4-2,-2 2,-2 0,-6-3,-7 0</inkml:trace>
  <inkml:trace contextRef="#ctx0" brushRef="#br0" timeOffset="247.62">226 0,'-10'39,"-2"26,-1 8,4-5,2-8,2-10,3-8,6-12,2-6,1-2,-1-5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1,'-7'26,"1"0,0 0,2 1,2 0,0 0,1 0,2 0,1 0,1 2,-2-26,-1 1,0-1,1 0,0 0,-1 0,1 0,0 0,1-1,-1 1,0 0,1 0,0-1,0 1,-1-1,1 1,1-1,-1 0,0 0,0 0,1 0,0 0,-1 0,1-1,0 1,-1-1,1 0,0 0,0 0,0 0,0-1,0 1,0-1,1 1,-1-1,0 0,0 0,0-1,0 1,0-1,0 1,0-1,0 0,0 0,2-1,8-4,0-1,0 0,-1-1,0-1,0 0,-1 0,0-1,-1 0,0-1,-1 0,1-2,92-152,-88 145,-7 28,-6 42,-1-41,-19 358,11-285,7-47,-3 0,0 0,-3 0,-1 0,-11 31,18-63,1-1,-1 1,0-1,0 0,0 1,-1-1,1 0,-1 1,1-1,-1 0,0 0,1 0,-1-1,0 1,0 0,0-1,-1 1,1-1,0 0,0 1,-1-1,1 0,-1-1,1 1,-1 0,1-1,-1 1,0-1,1 0,-1 0,1 0,-1 0,0 0,1-1,-1 1,1-1,-1 0,1 1,-1-1,1 0,-1-1,1 1,0 0,0-1,-1 1,1-1,0 0,1 1,-1-1,0 0,0 0,1 0,-1-1,1 1,0 0,0-1,0 1,0 0,0-1,0-1,-3-6,1-1,0 0,1-1,0 1,1 0,0-1,0 1,2 0,-1-1,1 1,1 0,0-1,1 1,0 0,1 1,0-1,0 0,1 1,1 0,-1 0,2 1,-1 0,4-4,122-122,-105 117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1,-4 0,-2 1,-6-4,-12-2,-9 0</inkml:trace>
  <inkml:trace contextRef="#ctx0" brushRef="#br0" timeOffset="243.003">170 1,'5'29,"1"23,0 9,-1-3,-2-5,-1-7,0-7,-2-10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1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1 380,'23'0,"0"0,0-2,0 0,0-2,-1 0,0-2,1 0,4-4,-3 1,-1-1,-1-1,0-1,0-2,-1 0,-1-1,0 0,-1-2,-1-1,-1 0,2-4,121-130,-140 151,0 0,1 0,0 0,-1 0,1 0,0 0,-1 0,1 0,0 0,0 0,0 0,0 1,0-1,0 0,0 1,0-1,0 0,0 1,0-1,0 1,0 0,0-1,1 1,-1 0,0 0,0 0,0 0,1 0,-1 0,0 0,0 0,0 0,1 1,-1-1,0 0,0 1,0-1,0 1,0-1,0 1,0 0,0-1,0 1,0 0,0 0,0-1,0 1,0 0,-1 0,1 0,0 0,-1 0,1 1,2 15,-1 0,-1 0,0 0,-1 0,-1 1,0-1,-2 0,0 0,-1 0,-4 11,-3 24,10-39,0 0,-2 0,1 0,-1 0,-1 0,0-1,-1 0,0 0,-1 0,-1 0,1-1,-2 0,0-1,0 1,-1-1,0-1,0 0,-1 0,0-1,-1 0,0-1,0 0,-1-1,0 0,0-1,0 0,-1-1,-2 0,-59-3,72-1,1-1,-1 1,0-1,0 1,0-1,1 0,-1 0,0 1,1-1,-1 0,1-1,-1 1,1 0,0 0,-1-1,1 1,0 0,0-1,0 0,0 1,0-1,0 1,0-1,1 0,-1 0,0 1,1-1,0 0,-1 0,1 0,0 0,0 0,0 1,0-1,0 0,1 0,-1-1,8-22,3 1</inkml:trace>
  <inkml:trace contextRef="#ctx0" brushRef="#br0" timeOffset="293.734">904 182,'-3'12,"-1"1,2 1,0-1,0 0,1 1,1-1,0 1,1-1,1 0,0 1,0-1,2 0,-1 0,2 0,0-1,0 1,1-1,1 0,-5-9,1 0,0 0,-1 0,1-1,0 1,0-1,0 0,1 0,-1 0,1 0,-1-1,1 0,-1 1,1-1,0 0,-1-1,1 1,0-1,0 1,0-1,-1 0,1 0,0-1,0 1,0-1,-1 0,1 0,0 0,-1-1,1 1,-1-1,1 0,-1 0,0 0,104-85,-100 82,-1 1,0-1,-1 0,1-1,-1 1,0-1,0 0,-1-1,0 1,0-1,0 1,-1-1,0 0,0-1,-1 1,0 0,0-1,-1 1,0-1,0 0,-1 1,0-1,0 0,-1 1,0-1,0 1,-1-1,0 1,0-1,0 1,-1 0,0 0,-5-6,2 6,0 0,-1 0,0 0,0 1,-1 0,1 1,-1 0,-1 0,1 0,-1 1,0 0,0 1,0 0,0 1,0 0,-1 0,1 1,-1 0,1 0,-1 1,1 1,-1-1,1 2,-1-1,-2 2,-12 4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0,'14'0,"20"0,8 0,2 0,-1 0,-4 0,-3 0,-4 0,-1 0,-3 0,0 0,0 0,-5 0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9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154 113,'-31'125,"18"-88,-66 159,73-186,2 1,0-1,0 1,1 0,0-1,1 2,0-1,0 0,2 0,-1 0,2 9,-1-18,1 0,0 1,0-1,0 0,1 0,-1 1,0-1,1 0,0 0,-1-1,1 1,0 0,0 0,0-1,0 1,0-1,0 0,0 0,1 0,-1 0,0 0,1 0,-1 0,0-1,1 1,-1-1,1 0,-1 0,1 1,-1-2,1 1,2 0,79-20,10-38,-81 44</inkml:trace>
  <inkml:trace contextRef="#ctx0" brushRef="#br0" timeOffset="301.949">464 423,'-8'18,"1"0,1 1,0 0,1 0,1 0,1 0,1 1,0 11,2-29,-1 0,1 0,0 0,0 0,0 0,0 0,0 0,0 0,0 0,0-1,1 1,-1 0,1 0,0 0,-1 0,1-1,0 1,0 0,0 0,0-1,0 1,1-1,-1 1,0-1,1 0,-1 0,1 1,-1-1,1 0,0 0,-1 0,1 0,0-1,0 1,0-1,0 1,-1-1,1 1,0-1,0 0,0 0,0 0,0 0,0 0,0 0,0-1,0 1,0-1,-1 1,1-1,0 0,1 0,6-3,0-1,-1 0,1 0,-1-1,-1 0,1 0,-1 0,0-1,-1-1,1 1,-1-1,-1 0,0 0,1-1,-4 5,0 0,0 0,-1 0,1 0,-1 0,1 0,-1 0,-1 0,1 0,-1-1,1 1,-1 0,0 0,-1-1,1 1,-1 0,0 0,0 0,0-1,0 1,-1 0,0 1,0-1,0 0,0 0,0 1,-1-1,1 1,-1 0,0 0,0 0,-3-2,-40-20,23 18</inkml:trace>
  <inkml:trace contextRef="#ctx0" brushRef="#br0" timeOffset="652.29">747 1,'24'43,"8"33,-2 14,-5-4,-8-7,-11-12,-7-13,-3-10,-6-4,-5-3,-6-4,1-2,-1-1,-1-7,-2-2,-2 1,-1-5,4-3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0,'-28'35,"2"1,2 2,2 0,1 1,2 2,1 0,-7 28,19-46,1 0,1 0,1 0,1 0,1 1,1-1,1 1,4 19,-5-38,1-1,-1 1,1 0,0 0,0 0,1-1,0 1,-1 0,2-1,-1 0,0 1,1-1,0 0,0 0,0 0,0-1,1 1,-1-1,1 0,0 0,0 0,0 0,1-1,-1 0,0 0,1 0,0 0,-1-1,1 1,0-1,0 0,0-1,-1 1,1-1,0 0,0 0,0-1,0 1,0-1,0 0,-1-1,1 1,0-1,-1 0,1 0,-1 0,3-2,7-8</inkml:trace>
  <inkml:trace contextRef="#ctx0" brushRef="#br0" timeOffset="393.556">459 84,'-74'281,"22"-103,52-177,-1 0,1 1,-1-1,1 0,0 1,-1-1,1 0,0 1,0-1,0 1,0-1,0 0,1 1,-1-1,0 0,1 1,-1-1,1 0,-1 1,1-1,-1 0,1 0,0 0,0 1,0-1,-1 0,1 0,0 0,0 0,1-1,-1 1,0 0,0 0,0-1,0 1,1 0,-1-1,0 1,1-1,-1 0,0 0,1 1,-1-1,0 0,1 0,70-9,-52 5,121-13,-123 11</inkml:trace>
  <inkml:trace contextRef="#ctx0" brushRef="#br0" timeOffset="631.619">740 366,'43'0,"15"0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8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0,'-25'165,"-6"32,2-20,29-166,0 0,0 0,-2 0,1 0,-2 0,1 0,-1 0,-1-1,0 1,-5 9,-19-9,15-15</inkml:trace>
  <inkml:trace contextRef="#ctx0" brushRef="#br0" timeOffset="394.175">436 169,'-249'182,"246"-181,0 1,1-1,-1 1,1 0,-1 0,1 0,0 0,0 0,0 0,0 0,0 1,1-1,-1 1,0-1,1 1,0 0,0-1,0 1,0 0,0 0,1 0,-1 0,1 0,-1 0,1 0,0 0,1 0,-1 0,0 0,1 0,-1-1,1 1,0 0,0 0,2 2,78 25,-76-30,0 0,1 1,-1 0,0 0,1 0,-1 1,0 0,0 0,0 0,-1 0,1 1,0 0,-1 0,0 0,1 0,-1 1,-1 0,1 0,0 0,-1 0,0 0,0 1,0-1,-1 1,1 0,-1 0,0 0,0 3,3 64,-6-71,1-1,0 1,0-1,0 1,0-1,0 0,0 1,0-1,0 1,1-1,-1 1,0-1,0 1,0-1,0 0,1 1,-1-1,0 1,0-1,1 0,-1 1,0-1,1 0,-1 1,0-1,1 0,-1 0,0 1,1-1,-1 0,1 0,-1 0,0 1,1-1,-1 0,1 0,-1 0,1 0,-1 0,1 0,-1 0,0 0,1 0,-1 0,1 0,-1 0,1 0,-1 0,1-1,-1 1,0 0,1 0,-1 0,1-1,-1 1,0 0,1 0,-1-1,0 1,1 0,-1-1,10-5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4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101 468,'-6'2,"1"0,-1 0,1 0,-1 1,1 0,0 0,0 0,1 0,-1 1,1 0,-1 0,1 0,1 0,-1 1,0 0,1-1,0 1,0 1,1-1,-1 0,1 1,0-1,1 1,-1-1,1 1,0 0,0 0,1-1,0 1,0 0,0 0,1 0,0 0,0-1,0 1,1 0,0-1,0 1,0-1,1 0,-1 0,1 0,1 0,-1 0,1 0,0-1,0 0,0 0,0 0,5 3,-5-5,-1-1,0 0,1 1,-1-2,1 1,0 0,-1-1,1 1,0-1,-1 0,1 0,0-1,-1 1,1-1,-1 0,1 1,-1-2,1 1,-1 0,0-1,1 1,-1-1,0 0,0 0,0-1,0 1,-1 0,1-1,-1 0,1 1,-1-1,0 0,0-1,3-2,0 0,-1-1,-1 0,1 1,-1-1,0 0,0-1,-1 1,0 0,0-1,-1 1,0-1,0 0,-1 1,0-8,-1 7,-1 0,0 0,0 1,-1-1,0 0,0 1,-1-1,1 1,-2 0,1 0,-1 1,0-1,-1 1,1 0,-1 1,0-1,-1 1,-5-3,1 6,30 11,-4-7,1-1,-1-1,0 0,1-1,-1 0,0-2,0 0,0 0,0-1,0-1,-1-1,0 0,0 0,-1-2,1 0,-2 0,1-1,-1 0,-1-2,1 1,-2-1,0-1,0 1,-1-2,0 1,-1-2,-1 1,1-2,58-160,-50 121,-11 83,-5 63,-2 24,6 0,14 78,39 163,-48-292,3 21,-3 1,-4 1,-5 47,0-135,0 7,0-1,-1 1,1-1,-1 0,-1 1,1-1,-1 0,0 0,0 0,-1 0,0-1,-3 6,6-10,-1-1,1 0,0 1,-1-1,1 1,-1-1,1 0,-1 1,1-1,-1 0,1 1,-1-1,1 0,-1 0,0 0,1 0,-1 1,1-1,-1 0,0 0,1 0,-1 0,1 0,-1 0,1-1,-1 1,0 0,1 0,-1 0,1 0,-1-1,1 1,-1 0,1-1,-1 1,1 0,-1-1,1 1,-1 0,1-1,0 1,-1-1,1 1,0-1,-1 1,1-1,0 1,-1-1,1 1,0-1,0 0,0 1,0-1,0 1,0-1,0 0,0 1,0-1,-9-37,7-361,7 296,1 60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2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0 198,'5'0,"6"0,6 0,5 0,4 0,2 0,1 0,0 0,1 0,-6 5,-1 1,-6-5,-4-2</inkml:trace>
  <inkml:trace contextRef="#ctx0" brushRef="#br0" timeOffset="3815.727">141 1,'-5'38,"-1"28,0 6,1-3,2-9,1-10,0-9,2-6,0-9</inkml:trace>
  <inkml:trace contextRef="#ctx0" brushRef="#br0" timeOffset="4383.732">424 85,'-2'12,"1"1,0-1,1 0,1 1,0-1,0 0,1 1,1-1,0 0,1-1,0 1,1 0,0-1,0 0,1 0,1-1,0 0,1 0,0 0,6 5,-11-13,1-1,-1 0,1 0,-1 0,1 0,0-1,-1 1,1-1,-1 0,1 0,0 0,-1 0,1-1,0 0,-1 1,1-1,-1-1,1 1,-1 0,0-1,1 0,-1 1,0-1,0-1,0 1,-1 0,3-3,66-75,-47 47,-23 81,1-43,0 1,0-1,1 0,-1 1,1-1,0 0,0-1,1 1,-1-1,1 1,0-1,1 0,-1 0,1-1,-1 1,1-1,0 0,0 0,1-1,-1 0,0 0,1 0,-1 0,1-1,0 0,-1 0,1 0,0-1,0 0,0 0,-1-1,1 1,0-1,0 0,-1-1,1 0,-1 1,1-2,-1 1,0-1,0 1,5-5,6-1,0-1,0 0,-1-2,0 1,-1-2,0 0,0-1,-2 0,0-1,0 0,-1-1,-1-1,-1 1,0-1,-1-1,5-14,-8-24,-9 30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29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0 348,'15'0,"18"0,9 0,2 0,-1 0,-4 0,-4 0,-2 0,-7 0</inkml:trace>
  <inkml:trace contextRef="#ctx0" brushRef="#br0" timeOffset="255.268">424 122,'-5'33,"-2"22,1 5,1-2,2-7,0-6,2-7,6-10,1-4,5-2,1-5</inkml:trace>
  <inkml:trace contextRef="#ctx0" brushRef="#br0" timeOffset="554.3">395 94,'17'-12,"0"0,1 2,0 0,1 1,0 1,0 1,1 0,0 2,0 0,1 1,15 0,-33 4,1 0,-1 0,0 0,1 1,-1-1,0 1,0 0,0 0,0 0,0 1,0-1,0 1,0-1,0 1,0 0,-1 0,1 0,-1 1,0-1,1 1,-1-1,0 1,-1 0,1-1,0 1,-1 0,0 0,1 0,-1 0,0 1,-1-1,1 0,0 0,-1 1,0-1,0 0,0 1,0-1,0 0,-1 0,0 1,1-1,-1 0,0 0,0 0,-1 0,1 1,-5 4,1 1,-1-1,-1 1,1-2,-1 1,-1-1,0 0,1-1,-2 1,1-2,-1 1,0-1,0-1,-1 1,1-1,-1-1,0 0,0-1,0 1,0-2,0 0,0 0,-5 0,-6 1</inkml:trace>
  <inkml:trace contextRef="#ctx0" brushRef="#br0" timeOffset="1501.282">198 178,'-5'29,"-1"19,0 6,1-1,1-5,2-6,1-5,1-9</inkml:trace>
  <inkml:trace contextRef="#ctx0" brushRef="#br0" timeOffset="2454.225">875 348,'5'0,"6"0,6 0,5 0,4 0,2 0,1 0,0 0,1 0,-1 0,0 0,0 0,-6-5,-10-1,-9 0</inkml:trace>
  <inkml:trace contextRef="#ctx0" brushRef="#br0" timeOffset="2723.135">875 545,'34'0,"15"0,5 0,-3 0,-4 0,-11-5,-11-1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3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0,'-17'245,"-6"-112,124-312,-85 158,-6 7,-1 0,2 1,0 1,0-1,1 2,1 0,0 0,0 1,1 1,0 0,4-1,-15 10,-1 0,0 0,0 0,0 0,1 0,-1 0,0 0,0 1,0-1,1 1,-1-1,0 1,0 0,0 0,0 0,0 0,0 1,0-1,-1 0,1 1,0-1,-1 1,1-1,-1 1,0 0,1 0,-1 0,0 0,0 0,0 0,0 0,-1 0,1 0,0 0,-1 0,0 1,1-1,-1 0,0 0,0 0,0 1,0-1,-1 0,1 0,-1 1,1-1,-1 0,0 0,0 0,0 0,0 0,0 0,0 0,-1 0,0 4,-8 45,10-51,-1 1,1 0,0 0,0-1,0 1,-1 0,1 0,0 0,0-1,0 1,0 0,1 0,-1-1,0 1,0 0,0 0,1 0,-1-1,0 1,1 0,-1-1,0 1,1 0,-1-1,1 1,-1-1,1 1,0-1,-1 1,1-1,0 1,-1-1,1 1,0-1,-1 0,1 1,0-1,0 0,-1 0,1 1,0-1,0 0,-1 0,1 0,0 0,0 0,0 0,-1 0,1-1,0 1,0 0,-1 0,1 0,0-1,8-3,0-2,-1 1,0-1,0 0,0-1,0 0,-1 0,0 0,-1-1,0 0,2-3,19-22,40-34,-66 66,0 1,-1-1,1 1,0 0,0-1,0 1,0 0,-1-1,1 1,0 0,0 0,0 0,0 0,0 0,0 0,0 0,0 0,0 0,-1 0,1 0,0 1,0-1,0 0,0 1,0-1,-1 1,1-1,0 1,0-1,-1 1,1-1,0 1,-1 0,1-1,-1 1,1 0,-1-1,1 1,-1 0,1 0,-1 0,0 0,1-1,-1 1,0 0,0 0,0 0,1 0,-1 0,0 0,0 0,0 0,-1 0,5 59,-4-55,-1 84,0-63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3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1,'-4'15,"-1"-4,0 1,2 1,-1-1,2 1,-1-1,2 1,0 0,0-1,1 1,1 0,0 0,1-1,0 1,1-1,0 2,-1-12,-1 0,0 0,1 0,0 0,-1 0,1 0,0-1,0 1,0 0,0-1,0 0,1 1,-1-1,0 0,1 0,-1 0,0-1,1 1,-1-1,1 1,-1-1,1 0,-1 0,1 0,-1 0,1 0,-1 0,1-1,-1 1,1-1,-1 0,1 0,-1 0,0 0,0 0,1-1,78-51,7-39,-88 91,1 1,-1 0,1-1,-1 1,1-1,-1 1,1 0,0 0,-1-1,1 1,-1 0,1 0,0 0,-1-1,1 1,0 0,-1 0,1 0,-1 0,1 0,0 0,-1 1,1-1,0 0,-1 0,1 0,-1 1,1-1,-1 0,1 0,0 1,-1-1,1 0,-1 1,0-1,1 1,-1-1,1 1,-1-1,1 1,-1-1,0 1,0-1,1 1,-1 0,0-1,0 1,1-1,-1 1,0 0,0-1,0 1,0-1,0 1,0 0,0-1,0 1,0 0,0-1,-1 1,1-1,0 1,0 0,-1-1,1 1,0-1,0 1,-1 0,1 51,-29 148,56 89,-28-280,0-1,0 1,-1-1,0 1,-1-1,1 0,-2 0,1 0,-1 0,0-1,-4 5,6-9,1 0,-2-1,1 1,0-1,0 0,-1 1,1-1,-1 0,0-1,0 1,1 0,-1-1,0 1,-1-1,1 0,0 0,0 0,0-1,-1 1,1-1,0 0,0 0,-1 0,1 0,0 0,-1-1,1 1,0-1,0 0,0 0,-2-1,-39-25,22 10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4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0,'0'5,"0"2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0,'0'10,"5"3,1-1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4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1,'-12'7,"-8"6,1 0,0 1,1 1,0 1,1 0,-3 6,19-21,0 0,0 0,0 0,0 0,0 0,0 0,0 1,0-1,0 0,0 1,1-1,-1 0,1 1,-1-1,1 1,-1-1,1 1,0-1,0 1,0-1,0 1,0-1,0 1,0-1,0 1,1-1,-1 1,0-1,1 1,0-1,-1 0,1 1,0-1,-1 0,1 1,0-1,0 0,0 0,0 0,0 0,1 0,-1 0,0 0,0 0,1 0,-1-1,0 1,1 0,-1-1,1 1,-1-1,0 0,1 1,-1-1,2 0,37 12,-35-12,-1 0,1 0,0 1,-1 0,1-1,-1 2,1-1,-1 0,1 1,-1 0,0 0,0 0,0 0,0 1,0 0,0 0,-1 0,1 0,-1 0,0 1,0-1,0 1,-1 0,1 0,-1 0,0 0,0 0,0 1,-1-1,1 1,-1-1,0 1,-1-1,1 1,-1 0,0-1,0 2,-3 1,0 1,-1-1,0 0,0 0,-1 0,0 0,0-1,-1 0,0 0,0 0,0-1,0 0,-1 0,0-1,0 0,0 0,-1 0,-1-1,-4 5,6-4,0 0,-1 0,1 0,-1-1,0 0,0-1,0 0,0 0,0-1,0 0,-1 0,1-1,0 0,-1 0,1-1,-11-5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0,'-2'1,"0"1,0-1,0 1,0 0,0 0,1-1,-1 1,1 0,-1 0,1 0,0 1,0-1,0 0,0 0,0 1,0-1,1 1,-1-1,1 0,0 1,-1-1,1 1,0-1,1 1,-1 1,0 0,12 183,1-63,-12 241,-1-366,1 1,-1 0,1-1,0 1,-1 0,1-1,-1 1,1 0,0 0,-1 0,1 0,-1-1,1 1,0 0,-1 0,1 0,0 0,-1 1,1-1,0 0,-1 0,1 0,-1 0,1 1,0-1,-1 0,1 1,-1-1,1 0,-1 1,1-1,-1 0,1 1,-1-1,1 1,-1-1,0 1,1 0,-1-1,0 1,1-1,-1 1,0-1,0 1,1 0,-1-1,0 1,0 0,0-1,0 1,0 0,0-1,0 1,0-1,0 1,0 0,-1-1,1 1,0 0,0-1,-1 1,193-216,-106 160,-84 54,0 1,0-1,0 1,0-1,0 1,0 0,0 0,1-1,-1 2,0-1,0 0,0 0,0 1,0-1,0 1,0 0,0-1,0 1,0 0,0 0,0 0,0 1,0-1,-1 0,1 1,-1-1,1 1,-1-1,1 1,-1 0,0-1,0 1,0 0,0 0,0 0,0 0,0 0,-1 0,1 0,-1 0,0 1,1-1,-1 0,0 1,2 8,-1-1,0 1,0 0,-1 0,-1 0,0 0,0 0,-1 0,0-1,-1 1,0-1,-1 0,0 1,-1-2,0 1,0 0,-1-1,0 0,-1 0,0-1,0 0,-1 0,0-1,0 0,-1 0,0-1,0 0,0 0,-10 3,11-4,-1 0,0-1,0 0,0 0,0-1,0 0,-1-1,0 0,1 0,-1-1,0 0,0-1,0 0,0-1,1 0,-5-1,12 1,0 0,0 0,0 0,1 0,-1 0,0-1,1 1,-1-1,1 1,-1-1,1 0,0 0,-1 1,1-1,0 0,0 0,0 0,1 0,-1 0,0-1,1 1,0 0,-1 0,1 0,0 0,0-1,0 1,0 0,1 0,-1 0,0 0,1-1,0 1,0 0,4-16</inkml:trace>
  <inkml:trace contextRef="#ctx0" brushRef="#br0" timeOffset="385.018">478 649,'23'-3,"-1"-1,0 0,0-2,0 0,0-2,-1 0,-1-2,1 0,-1-1,-1-1,11-9,-27 19,0 1,-1-1,1 1,-1-1,1 0,-1 0,0 0,0 0,0-1,0 1,0 0,-1-1,1 1,-1-1,0 0,1 0,-1 1,0-1,0 0,-1 0,1 0,-1 0,1 0,-1 0,0 0,0 0,-1 0,1 0,0 0,-1 0,0 0,0 1,1-1,-2 0,1 0,0 1,-1-1,1 0,-1 1,0-1,-4 2,-1 0,1 1,0 0,0 0,-1 0,1 1,0 0,0 0,0 0,0 1,0 0,0 0,0 1,0 0,1 0,0 0,-1 0,1 1,0 0,1 0,-1 1,1-1,-1 1,-2 4,-64 85,68-91,1 1,0 1,0-1,0 0,0 0,1 1,0-1,0 1,0 0,0-1,1 1,0-1,0 1,0 0,0-1,1 1,0 0,0-1,0 1,0-1,1 0,0 1,1 1,4 0,0-1,1-1,0 1,0-1,0 0,0-1,1 0,-1 0,1-1,0 0,0-1,0 0,0 0,0-1,0 0,0 0,-1-1,1-1,0 1,6-3,89-32,-86 26</inkml:trace>
  <inkml:trace contextRef="#ctx0" brushRef="#br0" timeOffset="771.009">1212 480,'-4'-1,"1"0,-1 1,0-1,1 1,-1-1,1 1,-1 1,0-1,1 0,-1 1,0 0,1 0,-1 0,1 0,-1 0,1 1,0-1,0 1,-1 0,1 0,1 0,-3 2,-4 2,1-1,0 2,1-1,0 1,0 0,0 0,0 1,1 0,1 0,-2 3,5-8,0 1,0-1,1 0,0 1,-1-1,1 1,0-1,1 1,-1-1,1 1,-1-1,1 1,0 0,0-1,1 1,-1 0,1-1,0 1,0-1,0 1,0-1,1 0,-1 1,1-1,0 0,0 0,0 0,0 0,2 2,4-1,-1 0,1 0,-1-1,1 0,0 0,1-1,-1 0,0 0,0-1,1 0,-1-1,1 0,-1 0,1-1,-1 0,0 0,0-1,1 0,-1 0,6-3,11-2</inkml:trace>
  <inkml:trace contextRef="#ctx0" brushRef="#br0" timeOffset="1066.991">1494 508,'-2'7,"-1"0,1 1,0-1,1 1,0-1,0 1,1-1,-1 1,2 0,-1-1,1 1,0 0,1-1,0 0,0 1,0-1,1 0,0 0,1 0,-1 0,1-1,1 1,2 2,-5-7,1-1,0 1,0-1,-1 1,1-1,0 0,0 0,1 0,-1-1,0 1,0-1,0 0,0 1,1-1,-1-1,0 1,0 0,0-1,0 0,0 0,0 0,0 0,0 0,0 0,0-1,0 1,-1-1,2-1,68-60,-17-38,-54 97,1 1,-1-1,0 0,-1 1,1-1,-1 0,0 1,0-1,0 0,0 0,0 1,-1-1,0 0,0 1,0-1,0 1,0-1,-1 1,1-1,-1 1,0 0,0 0,0 0,-1 0,1 0,-1 0,0 1,1-1,-2 0,1 2,1 0,-1-1,0 1,1 0,-1 0,0 1,0-1,0 0,1 1,-1 0,0 0,0 0,0 0,0 0,0 0,1 1,-1-1,0 1,0 0,1 0,-1 0,0 0,-14 9</inkml:trace>
  <inkml:trace contextRef="#ctx0" brushRef="#br0" timeOffset="1532.716">1833 649,'14'-23,"1"1,1 1,1 0,1 1,1 1,0 1,18-13,-35 29,0 0,0 1,-1-1,1 0,0 1,0-1,0 1,1 0,-1 0,0 0,0 0,1 0,-1 0,1 0,-1 1,0 0,1-1,-1 1,1 0,-1 0,1 0,-1 0,1 1,-1-1,1 1,-1-1,1 1,-1 0,0 0,1 0,-1 0,0 0,0 1,0-1,0 1,0-1,0 1,-1 0,1 0,0 0,-1-1,2 4,2 9,-5-12,0 0,1 0,-1 0,0 0,1 0,0 0,-1 0,1 0,0 0,0 0,0 0,0-1,0 1,0 0,0-1,1 1,-1-1,1 1,-1-1,1 0,-1 0,1 0,0 0,0 0,0 0,-1 0,1 0,0 0,0-1,0 1,0-1,0 0,0 0,0 1,0-1,0-1,0 1,0 0,0 0,2-1,169-83,-170 85,0 0,0-1,0 1,-1 0,1 0,0 0,0 1,-1-1,1 1,-1-1,1 1,-1 0,0 0,0 0,0 0,0 1,0-1,0 0,0 1,-1 0,1-1,-1 1,0 0,0-1,0 1,0 0,0 0,-1 0,1 0,-1 0,0 0,0 0,0 0,0 0,0 0,-1 1,9 34,-8-36,1 0,0 0,0 0,0 0,0 0,0 0,0 0,0-1,0 1,1 0,-1-1,1 1,-1-1,1 0,0 1,-1-1,1 0,0 0,0 0,0 0,0-1,0 1,0 0,0-1,0 1,0-1,0 0,0 0,0 1,0-2,1 1,-1 0,1 0,13-4</inkml:trace>
  <inkml:trace contextRef="#ctx0" brushRef="#br0" timeOffset="1867.81">2623 564,'16'-1,"1"0,-1-2,0 0,0-1,0-1,-1 0,1-1,-1 0,-1-2,1 1,-1-2,-1 0,1-1,-2 0,1-1,-1 0,-1-1,0 0,-10 11,0 0,0-1,-1 1,1 0,0 0,0 0,-1-1,1 1,-1 0,1-1,-1 1,1 0,-1-1,0 1,0-1,0 1,0-1,0 1,0 0,0-1,0 1,0-1,-1 1,1 0,-1-1,1 1,-1 0,1-1,-1 1,0 0,0 0,1 0,-1-1,0 1,0 0,0 0,0 0,-1 1,1-1,0 0,0 0,0 0,-1 1,1-1,0 1,-1-1,1 1,0 0,-1-1,1 1,-1 0,1 0,0 0,-1 0,1 0,-1 0,1 0,-1 1,1-1,0 0,-1 1,-10 2,1 0,0 1,-1 1,2 0,-1 0,0 1,1 0,0 1,1 0,0 1,0 0,0 0,1 1,0 0,1 1,0-1,0 1,1 1,1-1,-1 1,2 0,-1 0,2 1,0-1,0 1,1-1,0 1,1 0,0 0,1 2,0-10,1-1,-1 1,1 0,-1-1,1 1,1-1,-1 1,0-1,1 0,-1 1,1-1,0 0,0 0,1 0,-1 0,1-1,-1 1,1-1,0 1,0-1,0 0,0 0,0 0,0-1,0 1,1-1,-1 1,1-1,-1 0,1-1,0 1,2 0,4 0,1 0,-1-1,1 0,-1-1,1 0,-1-1,0 0,1 0,-1-1,8-4,11-5,-4 2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5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0,'5'0,"6"5,6 2,6-1,2-1,3-2,1 0,0-2,1-1,-1 0,0 0,0 0,-1 0,0-1,1 1,-1 0,-5 0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7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0,'-26'44,"3"0,1 1,3 2,1 0,3 1,1 0,3 1,2 1,1 5,5-39,1 0,0 0,1 0,1 0,0 0,1 0,1 1,1-1,0 0,1-1,1 1,0-1,1 0,5 10,-9-23,0 1,0 0,0-1,0 0,0 1,0-1,1 0,-1 0,1 0,-1-1,1 1,0 0,0-1,0 0,0 0,0 0,0 0,0 0,0 0,0-1,0 0,0 1,0-1,1-1,-1 1,0 0,0-1,0 1,0-1,0 0,0 0,0 0,0 0,0-1,0 1,-1-1,1 0,0 0,10-10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47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64,'0'1,"-5"22,2 0,0 0,1 1,2-1,0 1,1-1,2 0,0 0,1 0,5 11,-8-31,1 0,-1 0,1 0,0 0,0 0,0 0,0 0,1-1,-1 1,1-1,0 1,-1-1,1 0,0 0,0 0,0-1,1 1,-1-1,0 0,1 0,-1 0,0 0,1 0,-1-1,1 0,0 1,-1-1,1-1,-1 1,1 0,-1-1,1 0,-1 0,4-1,4-1,1-1,0 0,-1-1,0-1,0 1,-1-2,1 0,-1 0,5-5,-9 7,0-1,0 0,0 0,-1 0,1-1,-2 1,1-1,-1-1,0 1,0 0,-1-1,0 0,0 0,-1 0,0 0,-1 0,0 0,0-1,0 1,-1 0,-1-1,1 1,-1 0,-1 0,1-1,-1 1,-1 0,0 0,0 1,0-1,-1 1,0-1,0 1,-1 1,0-1,0 0,-1 1,-2-2,0 4,-1 0,1 0,-1 1,0 0,0 0,0 1,0 0,-1 1,1 0,0 0,-1 1,1 0,0 1,-5 1,2-2,-13 1</inkml:trace>
  <inkml:trace contextRef="#ctx0" brushRef="#br0" timeOffset="432.81">410 318,'152'-172,"-151"171,0 0,0 0,0 0,0 0,0 0,1 0,-1 0,0 0,1 0,-1 0,1 1,-1-1,1 1,-1-1,1 1,-1 0,1-1,-1 1,1 0,-1 0,1 0,0 0,-1 0,1 0,-1 1,1-1,-1 0,1 1,-1 0,1-1,-1 1,1 0,-1-1,0 1,2 1,26 50,-9-13,-12-33,0-1,0-1,0 0,1 0,0 0,0-1,0 0,0-1,1 0,-1-1,0 0,1 0,-1-1,1 0,-1 0,1-1,-1-1,1 1,-1-2,8-2,-1-1,0-1,-1-1,1 0,-2-1,1 0,-1-1,-1-1,0-1,-1 1,0-2,0 0,-2 0,1-1,-2 0,0-1,0 0,-2 0,1-4,4-5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7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0,'-98'298,"96"-288,-14 71,15-78,1-1,0 1,0-1,0 1,0-1,1 1,-1-1,0 0,1 1,0-1,0 1,0-1,0 0,0 0,0 0,0 0,1 0,-1 0,1 0,-1 0,1 0,0 0,0-1,0 1,0-1,0 1,0-1,0 0,2 1,5 0,0 0,1-1,-1 1,0-2,1 0,-1 0,0 0,0-1,1-1,-1 0,0 0,0 0,0-1,-1-1,1 1,5-5,6-4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8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24,'0'-1,"1"1,-1-1,0 1,1 0,-1-1,0 1,1-1,-1 1,0-1,0 1,1-1,-1 1,0-1,0 1,0-1,0 1,1-1,-1 1,0-1,0 0,0 1,0-1,0 1,-1-1,1 1,0-1,0 1,0-1,0 1,-1-1,1 1,0-1,0 1,-1-1,1 1,0-1,-1 1,1 0,-1-1,1 1,0-1,-1 1,1 0,-1 0,1-1,-1 1,1 0,-1 0,1-1,-1 1,1 0,-1 0,1 0,-1 0,0 0,1 0,-1 0,1 0,-1 0,1 0,-1 0,1 0,-1 1,0-1,-39-1,34 1,0 1,0 0,1 0,-1 1,1-1,-1 1,1 0,0 1,0-1,0 1,0 0,0 1,1-1,-1 1,1 0,0 0,0 0,0 1,0 0,5-3,-1-1,1 1,0-1,-1 1,1-1,0 1,0-1,0 0,0 1,0-1,1 0,-1 0,0 0,0 0,1 0,-1 0,1 0,-1 0,1-1,-1 1,1-1,-1 1,1-1,0 1,-1-1,1 0,0 0,-1 0,2 0,12 5,-13-4,-1-1,1 1,-1 0,0-1,1 1,-1 0,0 0,1-1,-1 1,0 0,0 1,0-1,0 0,0 0,0 0,0 1,0-1,0 0,-1 1,1-1,-1 0,1 1,-1-1,1 1,-1-1,0 1,1-1,-1 1,0-1,0 1,0 0,-1-1,1 1,0-1,0 1,-1-1,1 1,-1-1,0 0,1 1,-1-1,0 1,0-1,0 1,-54 52,47-47,-54 62,61-68,0 1,-1 0,1 0,0-1,0 1,0 0,0 0,0 0,0 0,1 0,-1 0,1 1,-1-1,1 0,0 0,0 0,0 0,0 1,0-1,1 0,-1 0,1 0,-1 0,1 0,0 0,-1 0,1 0,0 0,1 0,-1 0,0 0,0-1,1 1,-1 0,1-1,-1 1,1-1,0 0,0 1,1-1,1 1,1 0,-1 0,1-1,0 1,0-1,0 0,0-1,-1 1,1-1,0 0,0 0,0-1,0 0,0 1,0-2,0 1,3-2,12-4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8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5,'-10'11,"0"1,1 0,0 0,1 1,0 0,1 1,1 0,0 0,1 0,0 1,-1 11,6-22,0-1,0 0,0 0,1 0,-1 0,1 0,0 0,0 0,0 0,0-1,0 1,1 0,-1 0,1-1,0 1,0-1,0 1,0-1,0 0,0 0,1 0,-1 0,1 0,-1-1,1 1,0-1,0 0,0 0,-1 0,1 0,0 0,0 0,3 0,103-1,-95-5,-1 0,0-1,0 0,0-1,0 0,-1-1,-1-1,1 0,-1 0,-1-1,6-6,-14 13,1 0,-1 0,0 0,0-1,0 1,0-1,-1 1,1-1,-1 1,0-1,0 0,0 0,-1 1,1-1,-1 0,0 0,0 0,0 0,-1 0,1 1,-1-1,0 0,0 0,0 1,-1-1,1 1,-1-1,0 1,0-1,0 1,0 0,-1 0,1 0,-1 0,0 1,1-1,-1 1,-1-1,1 1,0 0,0 0,-1 1,-1-2,-21-3,2 2</inkml:trace>
  <inkml:trace contextRef="#ctx0" brushRef="#br0" timeOffset="249.954">119 173,'15'19,"13"12,8 0,-3-1,-2-4,-1-8,-7-2,-6-3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6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1,'-12'201,"-23"125,24-91,12-235,-1-1,1 1,-1 0,1-1,0 1,-1 0,1 0,-1-1,1 1,0 0,-1 0,1 0,0 0,-1 0,1 0,-1 0,1 0,0 0,-1 0,1 0,0 0,-1 0,1 0,0 1,-1-1,1 0,-1 0,1 1,-1-1,1 0,-1 1,1-1,-1 1,1-1,-1 1,1-1,-1 1,1-1,-1 1,0-1,0 1,1-1,-1 1,0 0,0-1,1 1,-1 0,0-1,0 1,0-1,0 1,0 0,0-1,0 1,0 0,0-1,0 1,-1 0,1-1,0 1,0-1,0 1,-1 0,40-58,-28 38</inkml:trace>
  <inkml:trace contextRef="#ctx0" brushRef="#br0" timeOffset="413.335">339 226,'-5'3,"-35"25,0 1,2 2,2 2,0 1,-7 13,41-45,-1 0,1 0,-1 1,1-1,0 1,0-1,0 1,0 0,1 0,-1 0,1 0,0 0,0 0,0 0,0 1,0-1,1 0,-1 1,1-1,0 0,0 1,0-1,0 0,1 1,-1-1,1 0,0 0,0 0,0 1,1-1,-1 0,1 0,-1 0,2 0,104 63,-98-60,-1 0,0 1,0 0,-1 1,1 0,-2 0,1 0,-1 1,0-1,-1 2,4 7,-9-15,1 0,-1 0,1-1,-1 1,1 0,0 0,0-1,0 1,0 0,0-1,0 1,0-1,1 1,-1-1,0 0,1 0,-1 1,1-1,0 0,-1 0,1-1,0 1,-1 0,1 0,0-1,0 1,0-1,0 0,0 1,0-1,0 0,15-5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0 395,'39'0,"17"0,3 0,-2 0,-7 0,-7 0,-15 0,-13 0</inkml:trace>
  <inkml:trace contextRef="#ctx0" brushRef="#br0" timeOffset="266.034">198 226,'-5'33,"-1"22,0 5,1-2,1-6,2-8,1-6,1-5,0-8</inkml:trace>
  <inkml:trace contextRef="#ctx0" brushRef="#br0" timeOffset="839.758">593 254,'-14'29,"0"-3,1 0,1 0,1 1,1 1,2 0,-3 19,10-44,1-1,-1 1,0 0,1 0,0-1,0 1,0 0,0 0,0 0,0 0,1-1,-1 1,1 0,0 0,0-1,0 1,0-1,0 1,1-1,-1 1,1-1,-1 0,1 1,0-1,0 0,0 0,0-1,1 1,-1 0,0-1,1 1,-1-1,1 0,-1 0,1 0,0 0,-1 0,1 0,0-1,0 1,0-1,-1 0,1 0,0 0,0 0,0-1,-1 1,1-1,0 1,2-2,16-5,-1-1,0-1,0-1,-1-1,0-1,-1 0,0-1,-1-1,-1-1,4-4,99-107,-119 126,0 1,0-1,0 0,0 1,0-1,1 1,-1-1,0 1,0-1,0 0,0 1,1-1,-1 1,0-1,1 0,-1 1,0-1,0 0,1 1,-1-1,1 0,-1 0,0 1,1-1,-1 0,1 0,-1 0,0 1,1-1,-1 0,1 0,-1 0,1 0,-1 0,1 0,-1 0,1 0,-1 0,0 0,1 0,-1 0,1 0,-1-1,1 1,-1 0,0 0,1 0,-1-1,1 1,-1 0,0 0,1-1,-1 1,0 0,1-1,-1 1,0-1,0 1,1 0,-1-1,-8 42,-6 5,-2-1,3 1,2 0,1 0,3 1,1 12,6 205,0-262,0 0,0 0,0 0,0-1,-1 1,1 0,-1 0,1 0,-1 0,0-1,0 1,0 0,0-1,0 1,0-1,0 1,-1-1,1 1,0-1,-1 0,1 0,-1 1,1-1,-1 0,0-1,0 1,1 0,-1 0,0-1,0 1,0-1,1 1,-1-1,0 0,0 0,0 0,0 0,0 0,0 0,0-1,0 1,1 0,-1-1,0 0,0 1,0-1,1 0,-1 0,0 0,1 0,-1 0,1 0,-1-1,1 1,0 0,-1-1,1 1,0-1,0 0,0 1,0-1,0 0,0-1,-3-3,1 0,-1 0,1 0,0 0,1-1,-1 0,1 1,1-1,-1 0,1 0,0 0,1 0,0 0,0 0,0 0,1 0,0 0,1 0,4-18</inkml:trace>
  <inkml:trace contextRef="#ctx0" brushRef="#br0" timeOffset="1172.167">1101 1,'3'3,"46"65,-2 2,-4 2,-3 2,14 39,-49-100,0 1,-1-1,-1 1,0 0,-1 0,0 0,-1 0,-1 0,0 0,-1 0,0 0,-1 0,-1 0,0 0,-1-1,-1 1,0-1,-1 0,0 0,-1-1,0 0,-1 0,0 0,-1-1,0-1,-1 1,0-2,-1 1,0-1,0-1,-4 2,-85 48,84-50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29,'34'-5,"25"-1,7 0,-2 1,-8 2,-8 1,-12 1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0,'39'10,"26"-2,8-7,-10-4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1,'-5'15,"-16"42,4 2,1 0,4 0,-2 30,15-37,-1-51,0 0,0-1,0 1,0 0,0 0,0-1,0 1,0 0,0 0,0 0,0-1,1 1,-1 0,0 0,0-1,1 1,-1 0,1-1,-1 1,1 0,-1-1,1 1,-1-1,1 1,-1-1,1 1,0-1,-1 1,1-1,0 1,0-1,-1 0,1 0,0 1,0-1,-1 0,1 0,0 0,0 0,-1 0,1 0,0 0,0 0,0 0,-1 0,1 0,0 0,0-1,-1 1,1 0,0-1,0 1,-1 0,1-1,0 1,-1-1,1 1,-1-1,1 1,0-1,11-10,-1-1,0-1,-1 0,0 0,0-1,-2 0,4-8,17-26,-2 9,1 2,1 1,2 1,8-5,13 4,-51 36,1 0,-1-1,0 1,1 0,-1 0,0 0,1 0,-1 0,0 0,1 0,-1 0,0 0,1 1,-1-1,0 0,0 1,0 0,1-1,-1 1,0 0,0-1,0 1,0 0,0 0,0 0,0 0,0 0,0 0,0 0,-1 0,1 0,0 0,-1 0,1 1,-1-1,1 0,-1 1,0-1,0 0,1 0,-1 1,0-1,0 2,4 95,-5-86,0 0,0-1,2 1,-1 0,2 0,0 0,0-1,1 1,1 2,-4-13,1 1,-1-1,1 0,-1 0,1 1,-1-1,1 0,0 0,0 0,0 1,0-1,0 0,0 0,0-1,0 1,0 0,0 0,0 0,0-1,1 1,-1 0,0-1,1 1,-1-1,0 0,1 0,-1 1,1-1,-1 0,0 0,1 0,-1 0,1 0,-1-1,0 1,1 0,-1-1,0 1,1-1,-1 1,0-1,0 1,1-1,-1 0,0 0,0 0,0 0,0 0,0 0,56-57,-50 50,111-136,-117 143,0 0,0 0,0 0,0 0,0 0,0 0,0 0,0 1,0-1,0 1,0-1,1 1,-1-1,0 1,0-1,1 1,-1 0,0 0,1 0,-1 0,0 0,0 0,1 0,-1 0,0 0,1 0,-1 1,0-1,0 1,1-1,-1 1,0-1,0 1,0 0,0-1,0 1,0 0,0 0,0 0,0 0,0 0,0 0,-1 0,1 0,0 0,-1 1,1-1,-1 0,1 0,-1 0,1 1,-1 0,10 72,-10-52,-1-17,0 1,1-1,0 1,0-1,1 1,0-1,0 1,0-1,0 1,1-1,0 0,0 0,0 0,1 1,9 7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0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59,'-9'15,"0"-1,2 2,0-1,0 1,2 0,0 0,0 1,2-1,0 1,1 0,1 0,0 0,2 13,-1-28,0-1,0 1,1 0,-1 0,0-1,1 1,-1 0,1-1,0 1,0 0,0-1,-1 1,1-1,0 1,1-1,-1 0,0 1,0-1,1 0,-1 0,0 0,1 0,0 0,-1 0,1 0,-1 0,1-1,0 1,-1-1,1 1,0-1,0 0,-1 1,1-1,0 0,0 0,0 0,-1-1,1 1,0 0,0-1,-1 1,1-1,0 0,67-44,-39 11,-2-2,-2 0,-1-2,-2-1,12-29,-31 59,-4 8,0 0,0 0,0 0,0 0,0-1,0 1,1 0,-1 0,0 0,1 0,-1 0,1 0,-1 0,1 0,-1 0,1 0,0 0,-1 0,1 0,0 0,0 0,0 1,0-1,0 0,0 1,0-1,0 1,0-1,0 1,0-1,0 1,0-1,0 1,0 0,0 0,1 0,-1 0,0 0,0 0,0 0,0 0,1 0,-1 0,0 1,0-1,0 0,0 1,0-1,0 1,0-1,0 1,0 0,0-1,7 135,-10-91,0 331,1-348,-1 0,-1 0,-2-1,0 1,-2-1,-9 21,-29 15,44-61,0 0,-1 0,1 0,-1 0,0 0,1 0,-1 0,0-1,0 1,1 0,-1-1,0 0,0 1,0-1,0 0,0 0,1 0,-1 0,0 0,0-1,0 1,0-1,1 1,-1-1,0 1,0-1,1 0,-1 0,0 0,1 0,-1 0,1 0,-1 0,1-1,0 1,0 0,-1-1,1 1,0-2,-3-3,1-1,0-1,0 1,0 0,1-1,0 1,1-1,-1 0,1 0,1 1,0-1,0-8,0-10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1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0,'0'10,"5"3,1-1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4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0 932,'25'-57,"2"2,3 1,2 2,27-33,22 16,-79 68,0 0,0 0,0-1,0 2,0-1,0 0,0 0,0 0,0 1,0 0,0-1,1 1,-1 0,0 0,0 0,1 0,-1 0,0 1,0-1,0 1,0-1,1 1,-1 0,0 0,0 0,0 0,-1 0,1 0,0 0,0 1,-1-1,1 1,0-1,-1 1,0 0,1 0,-1-1,0 1,0 0,0 0,0 0,0 0,0 1,-1 0,10 53,-10-50,0 0,0 0,1 0,0-1,0 1,0 0,1 0,0-1,0 1,0-1,1 1,-1-1,1 0,1 0,-1-1,1 1,1 1,0-4,-1-1,1 0,0 0,0 0,0-1,0 1,0-1,-1 0,1-1,0 1,0-1,0 0,0 0,-1-1,1 1,0-1,-1 0,1 0,-1 0,0-1,0 0,0 0,0 0,2-3,3 1,135-75,-142 80,1 0,0 0,0 0,-1 1,1-1,-1 0,1 1,0 0,-1 0,1-1,-1 1,1 1,-1-1,0 0,1 1,-1-1,0 1,0 0,0-1,0 1,0 0,-1 0,1 1,-1-1,1 0,-1 0,0 1,1-1,-1 1,0-1,-1 1,1-1,0 1,-1 0,0-1,1 1,-1 0,0-1,0 1,-1 0,1-1,-1 1,1 0,11 44,-10-44,1-1,-1 1,1 0,0-1,0 1,0-1,0 1,0-1,1 0,-1 0,1 0,-1 0,1 0,0 0,-1-1,1 0,0 1,0-1,0 0,0 0,0-1,1 1,-1-1,0 1,0-1,0 0,0 0,1-1,-1 1,0-1,0 1,0-1,22-7</inkml:trace>
  <inkml:trace contextRef="#ctx0" brushRef="#br0" timeOffset="283.479">1185 565,'-19'19,"1"1,1 1,0 1,2 1,0 0,2 1,1 0,-3 10,13-32,0 1,0 0,0 0,0 0,1 0,-1 0,1 1,0-1,0 0,0 1,1-1,-1 0,1 1,-1-1,1 1,0-1,1 1,-1-1,1 1,-1-1,1 0,0 1,0-1,1 0,-1 0,1 0,-1 1,1-2,0 1,0 0,0 0,1-1,-1 1,1-1,-1 1,1-1,0 0,0 0,0 0,0-1,0 1,0-1,0 0,0 0,1 0,0 0,12-3,-1 0,-1-1,1-1,0-1,-1 0,0-1,0 0,-1-1,0-1,0 0,5-5,-10 9,0-1,0-1,0 0,-1 0,0-1,0 1,0-2,-1 1,0-1,-1 1,1-2,-2 1,1-1,-1 1,0-1,-1 0,0 0,-1-1,0 1,0-1,-1 1,0-1,0 0,-1 1,-1-1,1 0,-2 1,1-1,-1 1,-1 0,0-1,0 1,-1 0,-3-6,-59-48,47 50</inkml:trace>
  <inkml:trace contextRef="#ctx0" brushRef="#br0" timeOffset="673.08">1834 0,'-22'109,"6"0,3 1,5 30,40 129,-16-185,-18-81,-2-10</inkml:trace>
  <inkml:trace contextRef="#ctx0" brushRef="#br0" timeOffset="918.579">1467 593,'43'-5,"34"-6,8-1,-5 1,-12 2,-12 4,-11 1,-9 3,-5 0,-3 2,-7-1</inkml:trace>
  <inkml:trace contextRef="#ctx0" brushRef="#br0" timeOffset="1101.636">2201 621,'9'29,"4"9</inkml:trace>
  <inkml:trace contextRef="#ctx0" brushRef="#br0" timeOffset="1271.8">2230 226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1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0,'-5'10,"-1"3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1 531,'33'0,"22"0,5 0,-2 0,-7 0,-7 0,-5 0,-6 0,-8-4,-3-3,-1 1,-4-3,-5-1</inkml:trace>
  <inkml:trace contextRef="#ctx0" brushRef="#br0" timeOffset="255.368">227 334,'-5'38,"3"23,3 5,0-3,5-8,2-9,4-11,0-13</inkml:trace>
  <inkml:trace contextRef="#ctx0" brushRef="#br0" timeOffset="799.644">622 249,'-11'42,"3"1,1 0,3 0,1 0,3 30,-1-68,1 0,-1 0,1 0,0 1,1-1,-1 0,1 0,0 0,1 0,-1 0,1 0,0 0,0 0,0-1,1 1,0-1,0 1,0-1,0 0,1 0,-1 0,1-1,0 1,0-1,0 0,1 0,-1-1,1 1,0-1,-1 0,1 0,0 0,0-1,0 0,0 0,1 0,4 0,4-5,1-1,-1-1,0 0,0-1,-1 0,1-1,-2 0,1-1,-1-1,-1 0,0 0,0-1,-1-1,0 0,-1 0,0-1,-1 0,19-22,-27 34,1 0,-1 0,0 0,0 0,0 0,0 0,1 0,-1 0,1 1,-1-1,0 0,1 0,0 0,-1 0,1 0,-1 1,1-1,0 0,0 1,-1-1,1 0,0 1,0-1,0 1,0-1,0 1,0 0,-1-1,1 1,0 0,0 0,0-1,0 1,0 0,0 0,0 0,0 0,0 0,0 1,0-1,0 0,0 0,0 1,0-1,0 0,0 1,0-1,0 1,0-1,-1 1,1 0,0-1,0 1,-1 0,1-1,0 1,-1 0,1 0,-1 0,1 0,-1-1,1 1,-1 0,0 0,1 0,-1 0,5 33,-6-29,1 1,-1-1,2 1,-1-1,1 1,-1-1,1 1,1-1,-1 1,1-1,0 0,0 0,1 0,-1 0,1 0,0-1,1 1,-1-1,1 0,0 1,0-2,0 1,0 0,1-1,-1 0,1 0,0 0,0-1,3 2,1-5,0 0,0 0,0-1,0 0,-1-1,1 0,-1 0,0-1,0 0,0 0,0-1,-1 0,0 0,0-1,0 0,0 0,-1-1,0 1,2-5,14-14,0 0,-2-2,-1 0,-1-1,-2-1,0-1,-2 0,9-31,-20 53,-1-1,0 0,0 0,-1 0,0 0,-1 0,0 0,0-1,-1 1,-1-7,-4-2</inkml:trace>
  <inkml:trace contextRef="#ctx0" brushRef="#br0" timeOffset="1304.912">1609 391,'39'4,"31"2,9-4,-4-4,-10 0,-12-1,-9 1,-13-5,-6 0,-8-5,-7 0</inkml:trace>
  <inkml:trace contextRef="#ctx0" brushRef="#br0" timeOffset="1551.523">1892 193,'-10'43,"-2"34,-1 8,4-5,2-12,2-13,3-10,1-9,1-5,5-8,2-8</inkml:trace>
  <inkml:trace contextRef="#ctx0" brushRef="#br0" timeOffset="2004.88">2343 80,'-80'487,"74"-416,9-100,2-1,1 1,2 0,0 0,2 1,1 0,8-12,-6 11,2 1,1 1,1 0,2 1,0 1,2 1,0 1,2 1,0 1,2 1,0 0,1 2,1 2,3-1,-21 12,96-39,-102 44,0-1,-1 0,1 0,0 1,-1 0,1-1,0 1,0 0,-1 0,1 1,0-1,-1 0,1 1,0 0,-1 0,1-1,-1 2,1-1,-1 0,1 0,-1 1,0-1,0 1,0 0,0 0,0 0,0 0,0 0,0 0,-1 0,1 0,-1 1,0-1,0 1,0-1,0 1,1 1,-3 5,1 1,-1-1,0 0,-1 1,0-1,-1 0,0 0,0-1,-1 1,0-1,-1 1,1-1,-2 0,1-1,-1 1,0-1,0 0,-3 1,-8 10,-1 0,-1-1,0 0,-1-2,-1 0,0-2,-1 0,0-1,-1-2,0 0,-1-1,-15 2,13-5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21.7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1614,'26'138,"-22"7,-3-143,-1 0,0 1,0-1,1 0,0 1,-1-1,1 0,0 0,0 1,0-1,0 0,0 0,1 0,-1 0,1-1,-1 1,1 0,0 0,0-1,-1 1,1-1,0 0,0 0,1 0,-1 1,0-2,0 1,0 0,1 0,-1-1,0 1,1-1,-1 0,0 0,1 0,-1 0,1 0,0-1,94-22,-65 13,0 2,1 2,0 0,0 3,1 0,-1 3,1 0,16 4,42-2,452-2,-289-26,119-5,-298 30,0 3,0 4,13 5,95 18,10-17,-146-13,96-26,-142 26,1 1,-1-1,1 0,-1 0,1 0,-1 0,0 0,1 0,-1-1,0 1,0-1,0 1,0-1,0 0,0 0,-1 0,1 0,0 0,-1 0,0-1,1 1,-1 0,0-1,0 1,-1-1,1 1,0-1,-1 1,1-1,-1-1,-11-82,5 60,1 0</inkml:trace>
  <inkml:trace contextRef="#ctx0" brushRef="#br0" timeOffset="1081.111">4799 1416,'11'33,"-1"-1,-1 1,-2 1,-1-1,1 28,-19 64,12-124,0 1,-1 0,2 0,-1 0,0-1,0 1,0 0,1 0,-1 0,1-1,0 1,-1 0,1-1,0 1,0 0,0-1,0 1,0-1,0 0,1 1,-1-1,0 0,1 0,-1 0,1 0,-1 0,1 0,0 0,-1 0,1-1,0 1,-1-1,1 1,0-1,1 1,72 1,-60-3,257-31,18-3,-181 18,131-17,-207 29,-21-1</inkml:trace>
  <inkml:trace contextRef="#ctx0" brushRef="#br0" timeOffset="1896.168">5928 1783,'0'-5,"5"-11,1-7,0-6,4-1,-1-2,0 1,1 1,1 0,-3 1,3 0,-1 0,-2 6</inkml:trace>
  <inkml:trace contextRef="#ctx0" brushRef="#br0" timeOffset="4045.245">1920 1896,'-29'518,"28"-503,1-11,-1 0,1 0,-1 0,1 0,1 1,-1-1,0 0,1 0,0 0,0 0,0 0,1-1,-1 1,1 0,0 0,1 2,1-5,0 0,0 0,0-1,-1 1,1-1,0 0,0 0,0 0,0-1,-1 1,1-1,0 0,0 0,-1 0,1-1,-1 1,1-1,1 0,61-16,2 3,-1 2,66-2,-48 5,393-18,-147 10,133 17,-205 3,526-2,-339-28,-399 27,-21-1,1 2,-1 1,0 1,1 1,21 6,-41-6,0 0,1-1,-1 0,1 0,0 0,-1-1,1 0,0 0,0-1,0 0,0-1,0 0,-1 0,1 0,0-1,-1 0,1-1,-1 0,1 0,-1 0,0-1,-1 0,1 0,0-2,-5 2,-1 0,1-1,-1 1,0-1,0 1,-1-1,1 1,-1-1,0 0,0 1,-1-1,1 0,-1 1,0-1,-1 1,-1-5,-1-14,0-14,1 1,3 0,0-1,3 1,1-1,1 1,9-26,8-39,-5-1,2-66,10-266,-19 222,25-9,-29 177,21-57,0 44,-22 38</inkml:trace>
  <inkml:trace contextRef="#ctx0" brushRef="#br0" timeOffset="5617.875">1892 2122,'22'-88,"23"-108,-15 21,-18 67,-5 0,-4-1,-7-23,2-15,3-36,23 70,-8 27,-16 86,0 0,-1-1,1 1,0-1,-1 1,1 0,0-1,-1 1,1 0,-1 0,1-1,-1 1,1 0,-1 0,1-1,-1 1,1 0,-1 0,1 0,-1 0,1 0,-1 0,1 0,-1 0,1 0,-1 0,1 0,-1 0,1 0,-1 1,1-1,-1 0,1 0,-1 0,1 1,-1-1,1 0,0 1,-1-1,1 0,0 1,-1-1,1 0,0 1,-1-1,1 1,0-1,-1 1,1-1,0 1,0-1,0 1,0-1,0 1,-1-1,1 1,0-1,0 1,-2 1,-103 121,-1-15,74-99,39-34,7 14,1 1,1 1,-1 0,2 1,-1 1,1 0,0 1,1 1,-1 1,1 0,0 1,0 1,0 1,0 1,0 0,0 1,0 1,1 1,8-3,153 29,-96-10,-84-21,1 1,0-1,-1 0,1 0,-1 1,0-1,0 0,1 0,-1 0,0 0,-1 0,1 0,0 1,0-1,-1 0,1 0,-1 0,0 1,1-1,-1 0,0 1,0-1,0 0,0 1,0-1,-1 1,1 0,0-1,-1 1,1 0,-1 0,1 0,-1 0,-1-1,3 2,-19-15,0 2,-1 0,-1 1,0 1,-1 0,0 2,0 1,-1 1,0 0,0 2,-1 1,1 0,-16 1,23 0,0 1,0 1,-1 0,1 1,0 0,-1 2,1 0,-13 3,10 1</inkml:trace>
  <inkml:trace contextRef="#ctx0" brushRef="#br0" timeOffset="6117.028">2710 230,'-28'9,"-1"1,2 2,-1 0,2 2,0 1,0 1,-17 14,38-26,1 1,-1-1,0 1,1 0,0 0,0 0,1 0,-1 1,1-1,0 1,1 0,-1 0,1 0,0 0,1 1,0-1,0 0,0 1,0-1,1 1,0-1,1 1,-1-1,1 0,1 1,-1-1,1 0,0 0,0 0,1 0,0 0,0 0,0-1,1 1,0-1,0 0,0 0,0-1,1 1,0-1,0 0,0 0,3 1,-1 0,1-1,0 0,1 0,-1-1,1 0,-1-1,1 0,0 0,0 0,0-1,0-1,0 0,0 0,0-1,0 0,0 0,0-1,-1 0,1 0,0-1,-1-1,0 1,0-1,0-1,0 1,-1-1,1-1,-1 1,0-1,-1-1,0 1,5-7,-1 5,-1 0,0-1,0 0,-1 0,0-1,-1 0,0-1,-1 1,0-1,0-1,-1 1,-1-1,0 0,0 0,-1 0,-1 0,0-1,-1 1,0-1,-1 1,-1 8,0 1,-1-1,1 1,-1 0,0 0,0 0,0 0,0 0,-1 0,1 1,-1-1,1 1,-1 0,0-1,0 1,0 0,0 1,-1-1,1 1,0-1,-1 1,1 0,-1 0,1 0,-1 1,-2-1,-18-2</inkml:trace>
  <inkml:trace contextRef="#ctx0" brushRef="#br0" timeOffset="6367.025">2062 400,'432'-22,"159"-14,-365 38,-173 9,-30-5</inkml:trace>
  <inkml:trace contextRef="#ctx0" brushRef="#br0" timeOffset="7118.101">6069 90,'-56'0,"-1"4,1 2,0 2,-22 8,68-14,-1 2,1-1,0 1,0 1,0 0,1 0,0 1,0 0,0 1,1 0,0 0,-3 4,8-8,0 0,0 1,1-1,-1 1,1 0,0-1,0 1,1 0,-1 0,1 0,0 0,0 1,0-1,0 0,1 0,0 1,0-1,0 0,0 1,0-1,1 0,0 0,0 0,0 1,1-1,-1 0,1 0,0-1,0 1,0 0,1-1,0 1,6 5,1-1,0 0,0-1,1 0,0-1,1 0,-1 0,1-1,0-1,0 0,1-1,-1 0,1-1,0 0,-1-1,1-1,0 0,0 0,-1-1,1-1,0 0,-1-1,1 0,1-2,2 3,0-1,-1-1,1 0,-1-1,0-1,0-1,-1 0,0 0,0-2,0 0,-1 0,-1-1,0-1,0 0,-1 0,0-1,-1-1,0 0,-1 0,-1-1,0 0,2-7,-9 16,0 0,0 1,0-1,-1 0,0 1,0-1,0 0,-1 1,1-1,-1 0,0 1,0-1,-1 1,0-1,1 1,-2 0,1-1,0 1,-1 0,1 1,-1-1,0 0,-1 1,1 0,-1-1,1 1,-1 1,-2-2,-4-3,0 0,-1 1,0 1,-1 0,1 0,-1 1,0 0,0 1,0 1,-3-1,-17 0,4 2</inkml:trace>
  <inkml:trace contextRef="#ctx0" brushRef="#br0" timeOffset="7379.041">5419 259,'49'0,"58"0,21 0,3 0,-12 0,-15-5,-17-1,-13-1,-9 2,-12 2,-9 1,-8 1,-5 0,-3 1,-6 0</inkml:trace>
  <inkml:trace contextRef="#ctx0" brushRef="#br0" timeOffset="8036.709">5843 570,'-232'108,"225"-105,3-2,1 0,-1 0,1 0,-1 0,1 1,-1-1,1 1,0 0,0 0,0 0,0 1,0-1,1 1,-1-1,1 1,0 0,-1 0,1 0,4-1,-1 0,1-1,-1 1,1 0,0-1,0 1,0-1,-1 0,1 0,1 0,-1 0,0 0,0 0,0 0,0 0,1-1,-1 0,0 1,0-1,1 0,-1 0,0 0,1 0,-1 0,1-1,6 2,227 26,-41-29,-193 2,0 0,-1 0,1 0,0 0,0 0,-1 0,1-1,0 1,0-1,-1 1,1-1,0 0,-1 1,1-1,-1 0,1 0,-1 0,1 0,-1-1,0 1,1 0,-1-1,0 1,0 0,0-1,0 1,0-1,0 0,-1 1,1-1,0 0,-1 1,0-1,1 0,-1 0,0 0,0 1,0-1,0 0,0 0,0 0,0 1,-1-1,1 0,-1 0,1 1,-1-1,0 0,1 1,-1-1,0 1,0-1,0 1,-1-1,1 1,0 0,0-1,-1 1,1 0,-1 0,-18-18,0 2,0 0,-2 1,0 1,0 1,-16-6,16 8,3 2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0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58,'289'-1,"-125"-24,-5-6,-147 30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0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59,'43'-9,"29"-4,7 1,-6 2,-10 3,-10 2,-11 3,-6 1,-11 1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1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0,'7'11,"1"-1,1 0,0-1,0 0,1-1,0 1,0-2,1 0,0 0,7 3,-14-8,46 25,-38-23,-1 1,0 1,-1 0,1 1,-1 0,-1 0,1 1,-1 0,0 1,1 2,-8-7,0 0,0 0,-1 0,1 0,-1 0,0 0,0 0,-1 1,1-1,-1 0,0 1,0-1,0 0,0 1,-1-1,0 0,0 0,0 1,-1-1,1 0,-1 0,0 0,-1 1,-57 86,59-90,-17 22,-5 8,-1-1,-2-1,0-2,-2-1,-2 0,10-13,0-2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5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0 453,'2'3,"0"0,0 0,0 0,0-1,0 1,1 0,-1-1,1 0,0 1,-1-1,1 0,0 0,0-1,1 1,-1-1,0 1,1-1,-1 0,2 0,15 4,0-2,0 0,0-1,1-1,-1-1,0-1,0 0,1-2,-1 0,11-4,66-7,-95 18,-13 3</inkml:trace>
  <inkml:trace contextRef="#ctx0" brushRef="#br0" timeOffset="403.991">564 0,'23'177,"12"46,-6-28,-35-88,0-89</inkml:trace>
  <inkml:trace contextRef="#ctx0" brushRef="#br0" timeOffset="851.273">931 142,'-222'140,"219"-138,-1 0,1 0,0 0,0 0,0 0,0 1,0 0,0-1,0 1,1 0,0 0,-1 0,1 1,0-1,1 0,-1 1,1 0,-1-1,1 1,0 0,0-1,1 1,-1 0,1 0,0 0,0 0,0-1,0 1,1 0,-1 0,1 0,0-1,0 1,1 0,-1-1,1 1,-1-1,1 1,0-1,1 0,-1 0,1 0,-1 0,1 0,0-1,1 2,162 63,-108-14,-49-38</inkml:trace>
  <inkml:trace contextRef="#ctx0" brushRef="#br0" timeOffset="1421.238">1214 311,'-10'9,"1"1,0 0,1 0,0 1,0 0,1 1,1-1,0 1,0 1,1-1,1 1,-2 11,4-20,0 0,0 0,0 0,1 0,0 1,-1-1,2 0,-1 0,0 1,1-1,0 0,0 1,0-1,0 0,1 1,-1-1,1 0,1 1,-1-1,0 0,1 0,0 0,0 0,0-1,0 1,1 0,0-1,-1 1,1-1,0 0,1 0,-1 0,0-1,1 1,0-1,-1 0,1 0,0 0,0 0,0-1,3 1,0 0,0-1,-1 0,1-1,0 0,-1 0,1-1,0 1,-1-1,1-1,-1 1,1-1,-1 0,0-1,1 1,-1-1,-1-1,1 1,0-1,-1 0,0 0,0 0,0-1,98-119,-84 96,54-64,-73 92,0-1,1 1,-1-1,1 1,-1-1,1 1,-1-1,1 1,0-1,-1 1,1 0,0-1,-1 1,1 0,0 0,-1-1,1 1,0 0,-1 0,1 0,0 0,0 0,-1 0,1 0,0 0,0 0,-1 0,1 1,0-1,-1 0,1 0,0 1,-1-1,1 0,0 1,-1-1,1 1,-1-1,1 1,-1-1,1 1,-1-1,1 1,-1-1,1 1,-1 0,0-1,1 1,-1-1,0 1,0 0,0 0,1-1,-1 1,0 0,0 0,6 44,-6-44,-28 214,-4 158,32-353,-1 1,-1-1,-1 1,-1-1,-1 0,-1-1,0 1,-3 4,-46 37,53-60,1 0,-1 0,1 0,-1 0,1 0,-1-1,1 1,-1 0,0-1,0 1,1-1,-1 1,0-1,0 0,0 0,1 0,-1 0,0 0,0 0,1 0,-1-1,0 1,0-1,1 1,-1-1,0 0,1 1,-1-1,1 0,-1 0,1 0,-1-1,1 1,0 0,-1 0,1-1,0 1,0-1,0 1,0-1,0 1,0-1,1 1,-6-15,2-1,0 1,0-1,2 1,0-1,1 0,1 0,0 0,1 1,1-1,1 0,0 1,1-1,1 1,1 0,0 1,1-1,0 1,1 0,1 1,1 0,0 0,0 1,1 1,1 0,0 0,1 1,0 0,6-2,-2 1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1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30,'15'0,"13"0,8 0,2 0,0 0,-3 0,-1-5,-3-1,-1 0,-1 1,-1 2,0 0,0 2,0 1,-5 5,-6 1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1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59,'34'-5,"30"-6,9-1,-3 1,-9 3,-10 2,-8 3,-8 1,-9 2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0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57 169,'-5'38,"-1"28,0 7,1-5,6-13,4-11,-1-9,1-5,-2-3,0-6</inkml:trace>
  <inkml:trace contextRef="#ctx0" brushRef="#br0" timeOffset="296.405">0 253,'6'-8,"9"-20,2 2,0 0,2 1,1 1,1 0,1 2,1 1,1 0,-21 18,1 0,0 0,0 1,0-1,0 1,0 0,1 0,-1 0,0 1,1 0,0 0,-1 0,1 0,0 0,-1 1,1 0,0 0,-1 1,1-1,0 1,-1 0,1 0,0 0,-1 1,0 0,1 0,-1 0,0 0,0 1,0-1,0 1,-1 0,1 0,-1 0,1 1,-1-1,0 1,-1 0,1 0,-1 0,1 0,-1 0,-1 1,1-1,0 3,0 3,0 1,-1-1,0 1,-1-1,0 1,0-1,-2 1,1-1,-1 1,-1-1,1 0,-2 0,0 0,0 0,0-1,-1 1,-1-1,0 0,0-1,0 1,-1-1,-1-1,1 1,-1-1,0-1,-1 1,0-1,0-1,-8 4,-41 4,33-16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43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19 218,'24'5,"13"-4,0-6,-7-7,-7-6,-9-6,-6-3,-4-1,-9-2,-7 1,-7 4,-5 7,-3 11,-1 7,3 8,1 8,6 5,5 0</inkml:trace>
  <inkml:trace contextRef="#ctx0" brushRef="#br0" timeOffset="369.569">386 275,'37'-70,"-36"68,0 0,0 0,1 1,-1-1,1 1,-1-1,1 1,-1 0,1-1,0 1,0 0,-1 0,1 0,0 0,0 1,0-1,0 0,0 1,0-1,0 1,0 0,0 0,0 0,1 0,-1 0,0 0,0 0,0 1,0-1,0 1,0 0,0-1,0 1,0 0,0 0,95 54,-90-52,0-2,0 1,0-1,0 0,1 0,-1-1,0 0,0-1,0 1,0-1,0 0,0-1,0 0,0 0,0-1,0 1,-1-1,1-1,-1 1,0-1,0 0,-1-1,1 0,-1 1,0-2,0 1,0 0,0-3,6-9,-1 3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9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0 227,'5'0,"11"0,8 0,4 0,2 0,2 0,-1 0,4-5,1-2,0 1,-3 1,-1-3,4-1,-1 2,0-3,-2 0,-7 2</inkml:trace>
  <inkml:trace contextRef="#ctx0" brushRef="#br0" timeOffset="287.49">311 1,'4'28,"3"25,-1 8,-2-3,0-5,-2-7,-1-7,0-5,-1-4,-1-1,6-7,1-6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19,'17'221,"-13"-198,0-1,-2 1,0 0,-2 0,0 1,-2-1,0-1,-5 16,3-21,-20 41,22-59,1 0,0 1,0-1,0 0,0 1,0-1,0 0,1 0,-1 0,0 0,0 0,1 0,-1 0,0 0,1 0,-1 0,1-1,-1 1,1 0,0 0,0 0,-1-1,1 1,0 0,0 0,0-1,0 1,0 0,1 0,-1-1,2-19,2 0,0 0,1 0,1 1,1 0,1 0,1 1,9-17,0-1,2-5,2 1,2 0,2 2,1 0,3 2,-29 35,-1 1,1-1,0 0,-1 1,1-1,0 1,0 0,0-1,0 1,1 0,-1 0,0-1,1 1,-1 0,0 0,1 0,-1 1,1-1,-1 0,1 1,0-1,-1 0,1 1,0 0,-1-1,1 1,0 0,-1 0,1 0,0 0,0 0,-1 1,1-1,0 0,-1 1,1-1,-1 1,1 0,0-1,-1 1,1 0,-1 0,0 0,1 0,-1 0,0 0,0 1,1-1,-1 0,0 1,0-1,0 2,3 13,-1 1,0-1,-1 1,-1-1,-1 1,-1 0,-2 16,1 14,6 61,-4-107,0 0,0 0,1-1,-1 1,0 0,1 0,-1 0,1 0,-1-1,1 1,-1 0,1-1,-1 1,1 0,0-1,-1 1,1-1,0 1,-1-1,1 1,0-1,0 1,0-1,-1 0,1 1,0-1,0 0,0 0,0 0,0 0,0 0,-1 0,1 0,0 0,0 0,0 0,0 0,0 0,0-1,-1 1,1 0,0-1,0 1,0-1,-1 1,1-1,0 1,-1-1,1 1,0-1,-1 0,1 1,0-1,34-37,42-85,-45 74,-26 37,1 2,0-1,0 1,1 0,0 0,1 1,0 0,0 1,1 0,0 0,2 0,-11 7,0 1,1-1,-1 1,0-1,1 1,-1-1,0 1,1 0,-1-1,1 1,-1 0,0 0,1 0,-1 0,1 1,-1-1,1 0,-1 0,0 1,1-1,-1 1,0-1,1 1,-1 0,0 0,0-1,0 1,0 0,0 0,0 0,0 0,0 0,0 0,0 0,0 1,0-1,-1 0,1 0,-1 1,1-1,-1 0,1 1,-1-1,0 1,1-1,-1 0,0 1,0 0,5 77,-5-71,-26 168,25-172,0-1,0 1,1 0,-1-1,1 1,0-1,0 1,1 0,-1-1,1 1,0 0,-1-1,2 1,-1-1,0 0,1 1,-1-1,2 1,8 8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4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0,'-17'31,"2"0,1 2,2-1,1 1,1 1,2 0,-1 13,9-44,-1-1,1 0,-1 1,1-1,0 0,0 1,0-1,0 0,0 1,1-1,-1 0,1 1,-1-1,1 0,0 1,0-1,0 0,0 0,0 0,1 0,-1 0,1 0,-1-1,1 1,-1 0,1-1,0 1,0-1,0 0,0 1,0-1,0 0,0 0,1 0,-1-1,0 1,0 0,1-1,-1 0,0 1,1-1,-1 0,1 0,-1 0,1-1,9-2,0-1,0 0,-1-1,1 0,-1-1,-1-1,1 1,-1-2,0 1,0-1,-1-1,0 0,-1 0,0-1,0 0,14-14,95-103,-116 126,-1 1,1-1,0 0,0 1,-1-1,1 0,0 1,0-1,0 1,0-1,0 1,0 0,0-1,0 1,0 0,0 0,0-1,0 1,0 0,0 0,0 0,0 0,0 0,0 1,0-1,0 0,0 0,0 1,0-1,0 0,0 1,0-1,-1 1,1 0,0-1,0 1,0 0,-1-1,1 1,0 0,-1 0,1-1,0 1,-1 0,1 0,-1 0,0 0,1 0,-1 0,0 0,1 0,-1 0,0 0,0 0,6 61,-6-59,-3 559,-23-380,26-179,0-1,0 1,0 0,0-1,0 1,-1 0,1 0,-1-1,0 1,1-1,-1 1,-1-1,1 1,0-1,0 1,-1-1,0 0,1 0,-1 0,0 0,0 0,0 0,0 0,0-1,-1 1,1-1,0 0,-1 1,1-1,-1 0,1 0,-1-1,0 1,1 0,-1-1,0 0,1 0,-1 0,0 0,0 0,1 0,-1 0,0-1,1 0,-2 0,-4-6,0 0,1-1,-1 0,1 0,1-1,0 0,0 0,1-1,0 1,0-1,1 0,1-1,-1 1,2-1,-2-8,-4-7,0 1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5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1,'-9'14,"1"5,2-6,7-4,3-10,6-4,-3-1,-9 0,-3 2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5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0,'0'5,"0"6,4 1,3-5,4-5,0-3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0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1 311,'168'22,"145"-91,-308 68,1-1,0 0,0 0,0 1,0-1,0 2,1-1,-1 1,0 0,0 0,1 0,-1 1,0 0,0 1,0-1,0 1,0 0,0 1,2 1,-1 8,-6-1</inkml:trace>
  <inkml:trace contextRef="#ctx0" brushRef="#br0" timeOffset="301.122">29 564,'23'0,"24"0,7-4,0-3,1 1,-6 1,-4-3,-7-1,-4 2,-4 2,-1 1,-1 2,-1 1,-5 1</inkml:trace>
  <inkml:trace contextRef="#ctx0" brushRef="#br0" timeOffset="870.677">282 0,'3'9,"0"0,0 0,1-1,0 0,0 0,1 0,0 0,0 0,1-1,0 0,0 0,1-1,0 0,0 0,0 0,1-1,0 0,0-1,0 1,1-2,7 4,93 32,-84-32,-1 1,-1 1,1 1,-2 1,1 1,3 4,-23-14,0 0,-1 0,1 0,-1 0,1 0,-1 1,0-1,0 1,0 0,0 0,-1 0,1-1,-1 1,1 1,-1-1,0 0,0 0,-1 0,1 1,-1-1,1 0,-1 1,0-1,0 0,-1 1,1-1,-1 0,1 0,-1 1,0-1,0 0,-1 0,1 0,-1 0,1 0,-1 0,0 0,-85 93,-151 162,181-182,52-65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11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0,'0'15,"-5"4,-1 4,0-2</inkml:trace>
  <inkml:trace contextRef="#ctx0" brushRef="#br0" timeOffset="274.159">300 0,'-10'10,"-3"7,-3 2,4-3,6-5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1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0,'28'412,"-28"-146,0-266,0 1,0 0,-1-1,1 1,0-1,0 1,0 0,0-1,0 1,0-1,0 1,0 0,0-1,0 1,0 0,0-1,0 1,1-1,-1 1,0 0,0-1,1 1,-1-1,0 1,1-1,-1 1,0-1,1 1,-1-1,1 0,-1 1,1-1,-1 1,1-1,-1 0,1 1,-1-1,1 0,0 0,-1 0,1 1,-1-1,1 0,0 0,-1 0,1 0,-1 0,1 0,0 0,-1 0,1 0,0 0,-1-1,1 1,-1 0,1 0,-1-1,1 1,0 0,-1 0,1-1,10-9</inkml:trace>
  <inkml:trace contextRef="#ctx0" brushRef="#br0" timeOffset="319.385">294 141,'-43'25,"2"2,1 1,1 3,2 1,-27 29,62-60,0 0,1 0,-1 0,0 0,1 0,-1 0,0 1,1-1,0 0,-1 1,1-1,0 1,0 0,-1-1,1 1,1 0,-1-1,0 1,0 0,1 0,-1 0,1 0,-1 0,1 0,0 0,0 0,0 0,0 0,0 0,0 0,1 0,-1 0,1 0,-1 0,1-1,0 1,0 0,-1 0,1 0,0-1,1 1,-1 0,0-1,0 1,1-1,-1 0,1 1,-1-1,1 0,0 0,-1 0,2 0,295 34,-244-5,-53-29,1-1,-1 1,0 0,0 0,1 0,-1 0,0 0,0 1,0-1,0 0,0 0,0 1,-1-1,1 0,0 1,-1-1,1 1,-1-1,1 1,-1-1,0 1,0 0,0-1,0 1,0-1,0 1,0-1,0 1,0-1,-1 1,1-1,-1 1,1-1,-1 1,0-1,0 1,-8 5,-2-6</inkml:trace>
  <inkml:trace contextRef="#ctx0" brushRef="#br0" timeOffset="880.272">576 311,'0'0,"-6"9,0 1,1 0,0 0,0 1,1 0,0 0,1 0,0 0,1 0,1 0,-1 1,2-1,0 1,0-1,1 0,1 6,-2-15,1-1,0 1,0 0,0-1,0 1,0-1,0 0,0 1,1-1,-1 0,0 1,1-1,-1 0,1 0,-1 0,1 0,-1-1,1 1,0 0,-1-1,1 1,0-1,0 1,0-1,-1 0,1 0,0 0,0 0,0 0,-1 0,1-1,0 1,0 0,-1-1,1 1,0-1,-1 0,1 0,0 0,-1 1,1-1,-1-1,67-44,84-84,-151 128,1 1,0-1,-1 1,1-1,0 1,0 0,0-1,1 1,-1 0,0 0,0 0,0 1,1-1,-1 1,0-1,1 1,-1 0,1 0,-1 0,0 0,1 0,-1 0,1 1,-1-1,0 1,0 0,1-1,-1 1,0 0,0 0,0 1,0-1,0 0,0 1,0-1,0 1,-1 0,1-1,0 1,-1 0,0 0,1 0,-1 0,0 0,0 0,0 1,0-1,-1 0,1 1,2 13,-2-1,1 1,-2 0,0 0,-1 0,-1 0,0 0,-1-1,-3 8,-7 56,9 215,2-274,0-1,-2 1,0-1,-1 0,-1 0,-1-1,-2 5,7-20,1-1,-1 1,0-1,0 0,1 0,-2 1,1-1,0 0,0-1,-1 1,1 0,0-1,-1 1,0-1,1 0,-1 0,0 0,0 0,0 0,0-1,1 1,-1-1,0 0,0 0,0 0,0 0,0 0,0-1,0 1,0-1,1 0,-1 0,0 0,0 0,1-1,-1 1,1 0,-1-1,1 0,0 0,-1 0,1 0,0 0,0 0,0 0,1-1,-1 1,1-1,-1 1,1-1,0 0,0 1,0-1,0 0,0-1,-3-15,2 0,0 1,1-1,1 0,1 0,0 0,2 0,0 1,1-1,0 1,2 0,0 0,2 1,-1-1,2 2,8-14,98-107,-95 116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10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1 509,'0'-21,"0"0,1 1,1-1,1 0,1 1,1-1,1 1,0 1,2-1,0 1,1 0,1 1,1 0,5-6,-9 13,0 1,1 0,0 0,1 0,0 1,0 0,1 1,0 0,1 1,0 0,9-5,-17 12,-1-1,1 1,0-1,-1 1,1 0,0 0,-1 0,1 1,-1-1,1 1,0-1,-1 1,1 0,-1 0,1 0,-1 0,0 0,1 1,-1-1,0 1,0-1,0 1,0 0,0 0,-1 0,1 0,0 0,-1 0,1 0,-1 1,0-1,1 2,26 85,-26 114,-14-141,12-62,1 1,-1-1,1 1,-1-1,1 1,-1-1,1 0,-1 1,1-1,-1 0,1 0,0 1,-1-1,1 0,-1 0,1 0,0 0,-1 0,1 0,0 0,-1 0,1 0,0 0,-1 0,1 0,-1 0,1 0,0-1,-1 1,1 0,-1 0,1-1,0 1,-1-1,1 1,-1 0,1-1,-1 1,0-1,1 1,-1-1,1 1,-1-1,0 1,1-1,-1 1,0-1,0 0,1 1,-1-1,0 0,0 1,0-1,0 1,0-1,0 0,0 1,0-1,0 0,91-134,-73 108,1 1,0 1,2 1,1 1,1 1,1 0,7-3,-29 23,0-1,0 1,0 0,0 0,1 0,-1 0,1 0,-1 1,1-1,-1 1,1 0,0 0,0 0,0 0,0 0,0 0,0 1,0-1,0 1,0 0,0 0,0 0,0 1,0-1,0 1,0-1,0 1,0 0,0 0,-1 0,1 1,0-1,-1 1,1-1,0 1,-1 0,0 0,0 0,2 2,0 9,-1-1,-1 1,0 0,-1 0,0 0,-1 0,-1-1,0 1,-1 4,0 19,-17 102,21-120</inkml:trace>
  <inkml:trace contextRef="#ctx0" brushRef="#br0" timeOffset="616.871">989 142,'-9'18,"2"1,0 0,0 0,2 1,1 0,0 0,1 0,2 0,0 0,1 0,1 9,-1-27,0 1,0 0,0-1,1 1,-1-1,1 1,-1 0,1-1,0 1,0-1,0 0,0 1,1-1,-1 0,0 0,1 0,0 0,-1 0,1 0,0 0,0 0,0-1,0 1,1-1,-1 0,0 1,1-1,-1 0,1 0,-1-1,1 1,-1 0,1-1,-1 1,1-1,-1 0,1 0,0 0,-1 0,3-1,12-6,0 0,-1-1,0-1,0-1,-1 0,0-1,-1 0,-1-1,1-1,-2 0,0-1,-1 0,0-1,-1 0,0-1,-2 0,1-2,9-9,27-44,-44 71,0 1,0 0,0-1,0 1,0 0,0 0,0 0,0-1,0 1,0 0,-1 0,1 0,0 0,-1 1,1-1,-1 0,1 0,-1 0,1 0,-1 1,0-1,0 0,1 0,-1 1,0-1,0 0,0 0,0 1,-1-1,1 0,0 1,11 229,24-35,-29-155,-2 0,-1 0,-2 1,-2-1,-3 8,4-43,-1 0,0 0,0 0,-1 0,0 0,0 0,0-1,-1 1,1-1,-1 0,-1 1,1-1,-1-1,0 1,0-1,0 1,0-1,-1 0,0 0,0-1,0 0,0 0,0 0,-1 0,0-1,1 0,-1 0,0 0,0-1,0 0,0 0,0-1,0 1,0-1,0-1,-1 1,2-3,-1-1,1 1,1-1,-1 0,0-1,1 1,0-1,0 0,0 0,1 0,0 0,0 0,0-1,0 0,1 1,0-1,0 0,1 0,0 0,0 0,0-1,1 1,-1 0,2-2,-1-16,1 0,1 0,1 0,2 1,0-1,8-19,10-54,-19 73</inkml:trace>
  <inkml:trace contextRef="#ctx0" brushRef="#br0" timeOffset="2884.231">1610 255,'107'22,"-87"-19,0 0,1-2,-1 0,0-1,1-1,-1-1,0-1,12-3,15-3,40-17,-75 13</inkml:trace>
  <inkml:trace contextRef="#ctx0" brushRef="#br0" timeOffset="3173.313">1892 0,'-9'39,"-4"26,1 8,2-4,3-9,3-10,6-9,4-6,-1-4,1-4,3-5,0-7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20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0 294,'29'0,"23"0,9 0,-2 0,-7 0,-6 0,-7 0,-5 0,-3 0,-3 0,-6-5,-1-1,-5 5,-5 2</inkml:trace>
  <inkml:trace contextRef="#ctx0" brushRef="#br0" timeOffset="251.578">112 520,'34'5,"25"-4,8-1,-3-1,-8-1,-8-4,-8-1,-10 0</inkml:trace>
  <inkml:trace contextRef="#ctx0" brushRef="#br0" timeOffset="555.55">818 125,'-5'39,"-1"21,0 6,5-3,4-8,1-9,0-7,-1-5,4-4,1-2,-1-6</inkml:trace>
  <inkml:trace contextRef="#ctx0" brushRef="#br0" timeOffset="881.829">705 96,'173'-83,"-164"80,1 1,-1 0,1 0,-1 0,1 1,0 1,-1 0,1 0,0 1,-1 0,1 0,0 1,-1 1,0-1,0 2,0-1,0 1,4 3,-9-5,0 1,-1 0,1 0,-1 0,1 0,-1 0,0 1,0 0,-1-1,1 1,-1 0,0 0,0 1,0-1,-1 0,1 1,-1-1,0 0,0 1,-1 0,1-1,-1 1,0-1,0 1,-1 0,1-1,-1 1,0 0,-2 5,1 0,-1 0,-1-1,0 1,0-1,-1 0,0 0,-1 0,0-1,0 0,-1 0,0 0,-2 1,-1-1,0 1,0-1,-1-1,0 0,0-1,-1 0,0-1,0 0,0 0,-1-2,1 1,-1-2,-1 1,-10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41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0 612,'18'6,"1"-1,0 0,0-2,0 0,0-1,1-1,-1-1,0-1,1-1,-1 0,0-1,0-1,-1-1,1-1,-1 0,0-2,-1 0,10-6,-17 9,-1-1,1-1,-1 0,-1 0,1-1,-1 0,0 0,-1-1,0 0,0 0,-1 0,0-1,-1 0,0 0,-1-1,0 0,0 1,-1-1,-1 0,0-1,0 1,-1-5,-1 12,-1 0,0 1,-1-1,1 0,0 0,-1 1,0-1,0 1,0-1,0 1,-1 0,1 0,-1 0,0 0,0 0,0 1,0-1,0 1,0 0,-1 0,1 0,-1 0,1 1,-1-1,0 1,0 0,0 0,0 0,0 1,-3-1,-6 0,1 0,-1 0,0 1,0 1,1 0,-1 1,0 0,1 1,-3 1,1 1,1 0,0 1,1 0,-1 1,1 0,1 1,-1 1,1 0,1 0,0 1,0 0,1 1,0 0,1 0,0 1,1 0,0 1,1 0,0 0,1 0,1 0,0 1,1 0,0-1,1 1,0 0,2 1,-1-1,2 0,0 0,1 0,3 14,-2-20,2 1,-1-1,1 0,0 0,1-1,-1 1,2-1,-1-1,1 1,0-1,0 0,1 0,0-1,0 0,0-1,0 0,1 0,-1 0,1-1,0-1,0 1,1-1,4 0,13 1,0 0,1-1,-1-2,0-1,1-1,-1-1,13-4,-19 4,-1-1,1-1,-1-1,0 0,-1-2,1 0,-1-2,-1 0,0 0,-1-2,1-1,-1-7,-6 2</inkml:trace>
  <inkml:trace contextRef="#ctx0" brushRef="#br0" timeOffset="711.858">1242 444,'-26'1,"0"1,0 2,1 0,0 2,0 1,0 1,1 1,0 1,0 1,1 1,1 1,-8 6,23-15,0 0,1 0,0 0,0 1,0 0,0 0,1 0,0 1,0 0,0 0,1 0,0 1,0-1,0 1,1 0,0 0,1 0,-1 1,1-1,1 1,-1-1,1 1,1-1,0 1,0 0,0-1,1 1,0 0,0 1,1-6,-1 0,1-1,0 1,0-1,0 1,0-1,0 0,1 0,-1 0,1 0,-1 0,1 0,0-1,-1 1,1-1,0 0,0 0,0 0,0 0,0 0,0-1,0 1,1-1,-1 0,0 0,0 0,0 0,0-1,0 1,0-1,0 0,0 0,0 0,1-1,99-50,-71 27,-2-1,0-2,-1-1,-2-2,6-11,26-25,-45 58,-26 35,-21 38,3 1,3 2,3 1,3 1,3 0,-3 31,15-82,1 0,1 1,1-1,0 1,2 0,0 0,1 0,1 0,0 0,2 0,0 0,1-1,1 1,1-1,0 0,1-1,1 1,1-2,7 11,-15-25,0-1,0 1,0-1,0 1,0-1,1 0,-1 0,0 1,1-1,-1 0,1 0,-1-1,1 1,-1 0,1 0,0-1,-1 1,1-1,0 1,0-1,-1 0,1 0,0 1,0-1,-1-1,1 1,0 0,0 0,-1-1,1 1,0-1,-1 1,1-1,0 0,-1 1,1-1,-29-63,8 38,-1 0,-2 2,0 0,-2 1,0 2,-19-13,12 7,-66-45,97 70,-1 1,1-1,0 1,0-1,0 0,0 1,0-1,0 1,1-1,-1 0,0 1,1-1,-1 1,1-1,0 1,-1-1,1 1,0-1,0 1,0 0,0 0,0-1,0 1,0 0,1 0,-1 0,0 0,1 0,-1 0,0 1,1-1,-1 0,1 1,-1-1,1 1,0 0,-1-1,1 1,-1 0,1 0,0 0,-1 0,1 0,0 0,-1 0,1 1,-1-1,2 1,8-4,107-22,112-37,-207 49,-4 1</inkml:trace>
  <inkml:trace contextRef="#ctx0" brushRef="#br0" timeOffset="1000.121">1524 556,'-1'15,"1"-1,0 1,1-1,0 1,1-1,1 1,0-1,1 0,1 0,0 0,1-1,0 0,1 0,7 10,-11-20,0 0,0-1,1 1,-1-1,1 0,-1 0,1-1,0 1,-1-1,1 1,0-1,0 0,0-1,0 1,0-1,0 1,0-1,0-1,0 1,0 0,0-1,0 0,0 0,0 0,0-1,0 1,-1-1,1 0,0 0,-1 0,1 0,99-82,-93 73,-1 0,0-1,-1 0,0 0,0-1,-2 0,0 0,0-1,-1 0,1-7,0-2</inkml:trace>
  <inkml:trace contextRef="#ctx0" brushRef="#br0" timeOffset="1681.629">2315 528,'-19'7,"0"1,1 0,0 1,1 1,0 1,0 1,1 0,1 1,0 0,1 1,0 1,-3 7,15-21,1 0,0 1,0-1,0 1,0-1,0 1,0 0,1-1,-1 1,1 0,-1 0,1 0,-1-1,1 1,0 0,0 0,0 0,0 0,0-1,0 1,1 0,-1 0,0 0,1-1,0 1,-1 0,1-1,0 1,0 0,0-1,0 1,0-1,0 1,0-1,1 0,-1 1,0-1,1 0,-1 0,1 0,0 0,-1 0,1-1,0 1,-1 0,1-1,0 1,0-1,-1 1,1-1,0 0,0 0,0 0,0 0,-1 0,1 0,0-1,13 0,0-1,0-1,0-1,0 0,-1 0,0-2,0 1,0-2,-1 0,0-1,0 0,-1-1,0 0,0-1,-1 0,6-8,-17 18,1-2,-1 0,1 0,0 0,0 0,0 0,1 0,-1 1,0-1,1 0,-1 1,1-1,-1 1,1 0,0-1,0 1,-1 0,1 0,0 0,0 0,0 0,0 1,0-1,0 1,1-1,-1 1,0 0,0-1,0 1,0 0,0 1,1-1,-1 0,0 1,0-1,0 1,0-1,0 1,0 0,0 0,0 0,0 0,-1 0,1 1,0-1,0 1,0 4,0 0,0 0,1 0,0 0,0 0,1-1,0 0,0 1,0-1,0-1,1 1,0-1,0 1,0-1,0-1,1 1,-1-1,1 0,0 0,0-1,0 1,1-1,-1-1,0 1,1-1,-1 0,1-1,2 1,7-4,-1 0,1-1,0 0,-1-1,0-1,0 0,-1-2,0 1,0-2,0 1,-1-2,-1 0,1-1,-2 0,2-3,13-14,-3-1,0-1,-2-1,-1 0,-1-2,-2-2,-8 20,-2-1,0 0,0-1,-2 1,0-1,0-1,-2 1,0 0,-2-1,1 1,-2-1,0 0,-2 1,0-1,0 1,-2 0,0-1,-1 2,-1-3,4 16,0-1,0 1,-1 0,1 0,-1 1,1-1,-1 0,0 1,0 0,0-1,0 1,0 0,0 1,-1-1,1 1,-1-1,1 1,-1 0,0 0,1 1,-1-1,0 1,1-1,-1 1,0 1,0-1,1 0,-1 1,0 0,1 0,-1 0,0 0,1 0,0 1,-1 0,1-1,0 1,0 1,0-1,0 0,0 1,0-1,1 1,-1 0,1 0,0 0,0 0,-2 3,-4 13,0 1,1-1,1 1,1 0,1 1,-2 18,5-30,0 15,2 0,0 1,2-1,1 0,1 0,0-1,2 1,1-1,1-1,1 1,1-1,0-1,2 0,0-1,2 0,0-1,2 0,-9-8,-4-5,0 1,1-1,0 0,0-1,0 1,1-1,-1 0,1 0,0-1,1 1,4 1,-5-6</inkml:trace>
  <inkml:trace contextRef="#ctx0" brushRef="#br0" timeOffset="1928.543">2682 331,'43'9,"24"4,5-1,-4-2,-10-3,-9-2,-9-3,-6-1,-9-1</inkml:trace>
  <inkml:trace contextRef="#ctx0" brushRef="#br0" timeOffset="2099.771">3387 472,'5'28,"1"11</inkml:trace>
  <inkml:trace contextRef="#ctx0" brushRef="#br0" timeOffset="2249.107">3359 274,'0'0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41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42,'-12'38,"-3"110,15-148,0 0,0 0,1 0,-1-1,0 1,0 0,0 0,1 0,-1 0,0 0,1 0,-1-1,0 1,0 0,1 0,-1 0,0 0,1 0,-1 0,0 0,0 0,1 0,-1 0,0 1,1-1,-1 0,0 0,0 0,1 0,-1 0,0 0,0 1,1-1,-1 0,0 0,0 0,0 1,1-1,-1 0,0 0,0 0,0 1,0-1,1 0,-1 1,0-1,0 0,0 0,0 1,0-1,0 0,0 1,0-1,0 0,0 0,0 1,0-1,0 0,0 1,0-1,0 0,0 0,0 1,10-24,-4 1,2 1,0-1,1 1,0 1,2 0,1 0,0 1,10-11,-21 29,1-1,-1 1,0 0,0 0,0-1,1 1,-1 0,1 0,-1 0,1 0,-1 0,1 1,-1-1,1 0,0 1,-1-1,1 1,0 0,0-1,-1 1,1 0,0 0,0 0,-1 0,1 1,0-1,0 0,-1 1,1-1,0 1,-1 0,1-1,-1 1,1 0,-1 0,1 0,-1 0,1 0,-1 0,0 0,0 1,0-1,1 1,-1-1,0 0,-1 1,1-1,0 1,0 0,-1-1,1 1,-1 0,1-1,-1 1,0 0,0 0,0-1,0 2,5 23,7 26,-11-51,0 0,-1 0,1 0,0 0,0-1,0 1,0 0,0 0,0-1,1 1,-1-1,0 1,0-1,0 1,0-1,1 0,-1 0,0 1,0-1,1 0,-1 0,0 0,0-1,1 1,-1 0,0 0,0-1,1 1,-1 0,0-1,0 1,0-1,0 0,0 1,0-1,0 0,0 0,0 1,0-1,0-1,132-106,-132 108,0-1,0 1,0 0,0-1,0 1,0 0,0 0,0 0,0-1,1 1,-1 0,0 1,0-1,0 0,0 0,0 0,0 1,0-1,0 0,0 1,0-1,0 1,0-1,0 1,0-1,-1 1,1 0,0-1,0 1,-1 0,1 0,0 0,-1 0,1 0,-1-1,1 1,-1 0,1 0,-1 0,0 0,1 0,-1 1,0-1,0 0,0 0,0 0,0 0,-1 53,-5-31,0 53,23-74,-8-9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43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32,'-7'-5,"0"1,0 1,-1-1,1 1,-1 1,1-1,-1 1,0 0,0 1,0 0,0 0,0 1,0 0,-8 1,1-1,7-1,0 1,0 0,1 0,-1 1,0 0,0 0,1 1,-1 0,1 0,-1 1,1 0,0 0,0 1,0 0,0 0,1 0,0 1,0 0,0 0,0 1,1 0,-2 2,7-5,1 1,-1-1,1 0,0 1,0-1,1 0,-1 0,0 0,1 0,0 0,0-1,0 1,0 0,0-1,0 1,1-1,-1 0,1 0,0 0,-1 0,1 0,0-1,0 1,0-1,1 0,-1 0,0 0,0 0,1 0,-1-1,0 1,1-1,13 6,-6-1,0 1,-1-1,1 2,-1-1,-1 2,1-1,-1 1,-1 0,5 6,-11-12,0 1,0-1,0 1,0 0,-1 0,1 0,-1-1,0 1,0 1,0-1,0 0,0 0,-1 0,1 0,-1 1,0-1,0 0,0 0,0 0,-1 1,1-1,-1 0,0 0,0 0,0 0,0 0,-1 0,1 0,-1 0,0 0,0-1,1 1,-2-1,1 1,0-1,-3 2,-4 4,-1-1,0 0,0 0,0-1,-1 0,0-1,0 0,-1-1,1-1,-1 1,0-2,0 0,0 0,-4-1,14 0,0-1,1 0,-1 0,1 0,-1 0,0 0,1 0,-1-1,1 1,-1 0,1-1,-1 1,1-1,-1 0,1 1,0-1,-1 0,1 0,0 0,-1 0,1 0,0 0,0 0,0-1,0 1,0 0,0-1,1 1,-1 0,0-1,1 1,-1-1,1 1,-1-1,1 1,0-1,-1 0,1 1,0-1,0 1,0-1,0 0,1 1,-1-1,0 1,1-1,-1 1,1-1,-1 1,1-1,0 1,0 0,-1-1,1 1,10-12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49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0,'22'52,"-2"0,-2 1,-3 1,3 22,-12-57,-1 1,0 0,-2 0,0 0,-2 0,0 0,-1 1,-1-1,0 0,-2 0,-1 0,0 0,-1 0,-2-1,0 0,-2 4,-2-7,0 0,0 0,-2-1,0-1,-1 0,0-1,-4 2,-5 4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4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49 368,'-14'33,"0"12,2-8,3-9</inkml:trace>
  <inkml:trace contextRef="#ctx0" brushRef="#br0" timeOffset="234.168">49 1,'0'0</inkml:trace>
  <inkml:trace contextRef="#ctx0" brushRef="#br0" timeOffset="571.283">190 593,'127'-176,"-75"130,-50 47,0-1,-1 1,1 0,0-1,0 1,-1 0,1 0,-1 0,1 0,0 0,-1 1,0-1,1 0,-1 1,0-1,0 1,0-1,0 1,0 0,0-1,0 1,0 0,-1 0,1 0,-1-1,1 1,-1 0,0 0,0 0,0 1,4 9,-3-8,0 0,0-1,0 1,1 0,-1 0,1 0,0-1,0 1,0-1,1 0,-1 0,1 1,0-1,0-1,0 1,0 0,1-1,-1 0,0 0,1 0,0 0,-1 0,1-1,0 1,0-1,0 0,0-1,0 1,0-1,0 1,0-1,0 0,1-1,-1 1,0-1,0 1,3-2,1-2,1-1,0 1,-1-2,0 1,0-1,-1 0,0-1,0 1,0-2,-1 1,0-1,0 1,-1-2,0 1,0-1,-1 1,0-1,-1 0,0-1,0 1,-1 0,0-1,0-8,-1-6,-4 5</inkml:trace>
  <inkml:trace contextRef="#ctx0" brushRef="#br0" timeOffset="916.749">1065 28,'-34'39,"-15"31,0 9,9-4,11-10,10-12,9-9,10-8,11-5,7-8,2-3,1-5,3-5,1-4,2-3,0-3,2 0,-5-1</inkml:trace>
  <inkml:trace contextRef="#ctx0" brushRef="#br0" timeOffset="1700.178">1121 565,'41'-16,"0"-1,-2-2,0-2,-1-2,-2-1,0-2,18-18,-44 35,0 0,0-1,-1 0,0-1,-1 0,0 0,-1-1,0 0,0 0,-2 0,1-3,-5 14,-1 0,1 1,-1-1,1 1,-1-1,0 1,1-1,-1 0,0 1,1-1,-1 0,0 1,0-1,0 0,0 0,0 1,0-1,0 0,0 1,0-1,0 0,0 0,0 1,0-1,-1 0,1 1,0-1,0 0,-1 1,1-1,-1 1,1-1,0 0,-1 1,1-1,-1 1,1-1,-1 1,0 0,1-1,-1 1,1-1,-1 1,0 0,1 0,-1-1,0 1,1 0,-1 0,0 0,0 0,1 0,-1-1,0 2,1-1,-1 0,0 0,1 0,-1 0,0 0,0 0,1 1,-1-1,0 0,1 1,-1-1,1 0,-1 1,0-1,1 1,-44 30,32-21,2 0,-1 1,1 1,1-1,0 1,1 1,0 0,1 0,0 1,1-1,1 1,0 1,1-1,3-9,1-1,-1 0,1 0,0 0,0 0,0 1,1-1,-1 0,1 0,0 0,1 0,-1 0,0 0,1 0,0 0,0-1,0 1,1-1,-1 1,1-1,0 0,0 0,0 0,0 0,0-1,0 1,1-1,0 0,-1 0,1 0,0 0,0-1,0 0,0 1,0-1,0-1,0 1,0-1,1 1,-1-1,0 0,0-1,0 1,0-1,1 0,1 0,9-3,0-1,-1 0,0-1,0 0,0-1,0 0,-1-1,-1-1,1 0,-1-1,-1 0,0-1,0 0,-1-1,-1 0,0-1,-1 0,0 0,0-1,8-35,-15 48,-1 0,1 0,-1 1,0-1,0 0,1 0,-1 1,0-1,0 0,0 0,0 1,0-1,0 0,0 0,0 0,0 1,0-1,-1 0,1 0,0 1,0-1,-1 0,1 0,-1 1,1-1,0 0,-1 1,1-1,-1 1,0-1,1 0,-1 1,1 0,-1-1,0 1,1-1,-1 1,0 0,1-1,-1 1,0 0,0 0,0-1,1 1,-1 0,0 0,0 0,1 0,-1 0,0 0,0 0,0 0,1 1,-1-1,0 0,0 0,1 1,-1-1,0 0,0 1,-4 2,-1 0,1 1,0 0,0 0,0 1,0 0,1-1,0 1,0 1,0-1,1 0,-1 1,1 0,1 0,-1 0,1 0,0 0,0 1,1-1,0 0,0 1,0-1,1 1,0 2,1-6,-1 0,1 0,0 0,0 0,0-1,0 1,1 0,-1 0,1-1,0 1,-1-1,1 1,0-1,1 0,-1 0,0 0,1 0,-1 0,1 0,-1-1,1 1,0-1,0 0,-1 0,1 0,0 0,0 0,0-1,0 1,0-1,0 0,1 0,-1 0,0 0,1-1,106-26,-81 12,-1-1,-1-1,-1-1,0-2,6-7,-28 24,18-17,-1 0,-1-1,-1-2,-1 0,-1 0,13-25,-29 47,0 1,0-1,0 1,0-1,0 1,-1-1,1 0,0 1,0-1,-1 0,1 0,0 0,-1 1,1-1,-1 0,1 0,-1 0,1 0,-1 0,0 0,0 0,1 0,-1 0,0 0,0 0,0 0,0 0,0-1,0 1,-1 0,1 0,0 0,0 0,-1 0,1 0,0 0,-1 1,1-1,-1 0,0 0,1 0,-1 0,0 0,1 1,-1-1,0 0,0 1,0-1,1 0,-1 1,0-1,0 1,0 0,0-1,0 1,0 0,0-1,0 1,0 0,0 0,-1 0,-11 9,1 0,-1 1,2 1,0 0,0 0,1 1,0 1,1 0,1 0,0 0,1 1,0 0,1 1,0 0,1 3,2-12,0 0,1 1,0-1,0 1,0-1,1 1,0-1,1 1,-1 0,1 0,0-1,1 1,0 0,0-1,0 1,1-1,0 1,0-1,1 1,0-1,0 0,0-1,1 1,-1 0,1-1,1 0,-1 0,1 0,0 0,0-1,0 0,1 0,4 3,75 20,-60-25</inkml:trace>
  <inkml:trace contextRef="#ctx0" brushRef="#br0" timeOffset="3055.669">2363 424,'-5'24,"-6"13,-1 4,1 1,2-7</inkml:trace>
  <inkml:trace contextRef="#ctx0" brushRef="#br0" timeOffset="3336.481">2307 395,'33'0,"17"0,4 0,-3 0,-9 0</inkml:trace>
  <inkml:trace contextRef="#ctx0" brushRef="#br0" timeOffset="3670.546">2307 593,'24'5,"17"1,7 0,-4-1</inkml:trace>
  <inkml:trace contextRef="#ctx0" brushRef="#br0" timeOffset="4403.004">2956 1,'-42'85,"3"1,5 3,-11 46,42-131,1 1,0-1,0 1,0 0,0-1,1 1,-1 0,2 0,-1 0,0 0,1 0,0 1,0-1,0 0,1 0,0 0,0 0,0 0,0 0,1-1,0 1,0 0,0-1,1 1,-1-1,1 0,0 1,0-1,1-1,-1 1,1 0,0-1,0 0,0 0,0 0,0-1,5 3,5-5,0 0,0-1,-1 0,1-2,-1 1,0-2,1 0,-1 0,-1-1,1-1,11-6,-16 8,10-6,-4 0</inkml:trace>
  <inkml:trace contextRef="#ctx0" brushRef="#br0" timeOffset="4654.155">2673 311,'44'-5,"37"-1,11-1,-6 2,-13 2,-19 1</inkml:trace>
  <inkml:trace contextRef="#ctx0" brushRef="#br0" timeOffset="5144.209">2335 649,'0'10,"0"12,-5 3,-1 2,0 1,1-4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57.65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6944 736,'33'-9,"1"1,0 2,0 1,0 2,0 1,1 1,2 3,-31-3,0 1,0-1,0 1,0 1,0-1,0 1,0 0,0 0,0 1,-1 0,1 0,0 0,-1 1,1 0,-1 0,0 0,0 0,0 1,-1 0,1 0,-1 0,0 1,0-1,-1 1,1 0,-1 0,0 0,0 1,-1-1,1 1,-1 0,0-1,-1 1,1 3,2 166,58-26,-23-72,85 233,-104-267,-11-27,0 2,-2-1,0 0,-1 1,-1 1,-1-1,2 13,-5-18,0-1,-1 1,0 0,-1 0,0-1,-1 1,-1-1,0 1,0-1,-1 0,-1 0,0 0,-1-1,0 0,-5 7,-150 178,116-153,-2-2,-2-1,-25 13,60-43,-45 33,-1-2,-2-4,-56 25,-307 124,-113-16,375-131,-1-7,-2-7,-19-6,-238 11,247-19,-3 1,-134-10,-308-58,-521-121,831 125,-460-93,635 110,2-5,1-6,3-6,-89-50,152 66,1-3,2-2,2-4,2-2,2-2,-16-21,56 50,2-1,0-1,1-1,1 0,1 0,1-1,1-1,2 0,0-1,2 0,0 0,2 0,1-1,1 0,2 0,0 0,2 0,1 1,1-1,1 0,1 1,2 0,3-10,10-23,3 1,2 0,2 2,3 1,2 1,2 2,3 2,2 1,2 1,8-3,35-27,3 3,4 5,2 3,3 5,3 4,3 4,1 4,3 6,1 4,2 4,2 6,27-1,98-7,1 10,2 11,177 11,693 34,534 38,-1451-50,-2 8,-1 8,-2 8,43 22,-133-26,-2 4,-2 5,-2 3,-2 5,-3 3,43 39,106 81,-176-132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5:07.81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1 258,'32'-9,"0"0,0 3,0 0,1 2,0 2,0 1,29 3,-58-2,34 5,0-2,0-2,0-1,0-3,0 0,6-4,211-22,-205 21,0 3,0 2,49 4,58-3,59-27,493 30,-540-12,143-24,40 23,-104-15,-32 17,-107-2,1 5,-1 4,12 6,24-1,105 26,-20 0,104-28,-165-26,11-22,-169 44,-1 1,0 1,1 0,-1 0,1 1,-1 1,1-1,-1 2,1-1,0 2,-1-1,1 1,-1 1,0 0,0 0,0 1,4 3,0 4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6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594 276,'0'-1,"-1"0,1 0,0-1,-1 1,1 0,-1 0,1 0,-1 0,1-1,-1 1,0 0,0 0,0 0,1 0,-1 1,0-1,0 0,0 0,0 0,0 1,-1-1,1 0,0 1,0-1,0 1,-1 0,1-1,0 1,0 0,-1 0,1 0,0 0,0 0,-1 0,1 0,0 0,0 0,-1 1,1-1,0 0,0 1,-1-1,1 1,0-1,0 1,0 0,0 0,0-1,0 1,0 0,0 0,0 0,1 0,-1 0,0 0,0 0,1 0,-1 0,1 1,-1-1,1 0,-1 0,1 0,0 1,0-1,-1 1,-27 143,23-93,-18 367,-4-157,27-262,0 0,-1-1,1 1,-1 0,1 0,0 0,-1 0,1 0,-1 0,1 0,-1-1,1 1,0 0,-1 1,1-1,-1 0,1 0,-1 0,1 0,0 0,-1 0,1 0,-1 1,1-1,0 0,-1 0,1 0,0 1,-1-1,1 0,0 1,-1-1,1 0,0 1,0-1,-1 0,1 1,0-1,0 1,0-1,0 0,-1 1,1-1,0 1,0-1,0 0,0 1,0-1,0 1,0-1,0 1,0-1,0 0,0 1,0-1,1 1,-1-1,0 1,0-1,0 0,1 1,-1-1,0 0,0 1,1-1,-1 0,0 1,1-1,-7-11</inkml:trace>
  <inkml:trace contextRef="#ctx0" brushRef="#br0" timeOffset="256.807">114 249,'63'-4,"1"-3,-2-2,57-17,-21 6,166-27,-112 23,-129 21</inkml:trace>
  <inkml:trace contextRef="#ctx0" brushRef="#br0" timeOffset="631.644">932 616,'-21'45,"3"2,1 0,2 1,3 0,-5 41,15-86,1 1,-1 0,1-1,0 1,0 0,0 0,1 0,0 0,-1 0,1 0,1 0,-1 0,1 0,-1 0,1 0,0 0,0-1,1 1,-1 0,1-1,0 1,0-1,0 1,0-1,1 0,-1 0,1 0,0 0,0-1,0 1,0-1,0 1,1-1,-1 0,1 0,-1-1,1 1,0-1,-1 0,1 0,1 0,8-4,0 0,1-1,-2-1,1-1,0 1,-1-2,0 0,-1 0,1-1,-2-1,1 1,-1-2,0 0,-1 0,0 0,-1-1,0-1,-1 1,2-5,-1 5,0 0,-1 0,-1-1,0 0,0 0,-2 0,1-1,-1 0,-1 0,-1 0,0 0,0 0,-1 0,-1-1,0 1,-1 0,0 0,-1-1,-1 1,0 0,-1 1,0-1,-1 1,0-1,-1 1,0 1,-1-1,-2 1,1 1,-2 0,0 0,0 1,0 0,-1 1,-1 0,-8-4,16 9,0 1,-1 0,1 0,0 0,0 1,-1 0,1-1,-1 2,1-1,-1 0,0 1,1 0,-1 0,0 0,1 1,-1 0,1-1,-1 2,1-1,-1 0,1 1,0 0,0 0,0 0,0 0,-4 4,-10 11</inkml:trace>
  <inkml:trace contextRef="#ctx0" brushRef="#br0" timeOffset="1081.871">1609 587,'-31'21,"0"2,2 1,0 1,2 2,1 0,-10 16,27-33,2-4,0 0,0 1,0 0,1 1,0-1,1 1,0 1,0-1,0 0,1 1,1 0,-1 0,2 0,-1 1,1-1,0 1,1-1,0 9,2-14,1-1,-1 0,1 1,0-1,0 0,0 0,0 1,0-2,1 1,0 0,-1 0,1-1,0 0,0 1,0-1,1 0,-1-1,0 1,1-1,-1 1,1-1,0 0,-1 0,1 0,0-1,0 0,-1 1,1-1,4-1,109-18,-89 5,-1-1,0-1,-1-1,-1-1,-1-2,-1 0,0-1,-1-2,-2 0,0-1,-2-1,16-27,-14 19,-1-1,-1-1,-2-1,-1 0,-2-1,-2 0,-1-1,-2 0,-2 0,-1-1,-2 0,-2-26,-1 52,-1 0,-1 0,0 0,-1 0,-1 0,1 0,-2 1,0 0,0 0,-4-3,7 11,0 0,0 0,-1 0,0 1,0-1,0 1,0 0,0-1,-1 2,0-1,1 0,-1 1,0 0,0 0,0 0,-1 0,1 0,0 1,-1 0,1 0,-1 0,1 1,-1-1,1 1,-1 0,1 0,-1 1,1-1,-1 1,1 0,-2 1,-10 6,0 0,0 1,1 1,0 0,1 2,0-1,1 2,0-1,1 2,0 0,1 0,1 1,-8 15,0-1,1 1,2 0,1 1,1 1,2 0,1 1,1 0,2 0,2 0,1 1,1 0,2 10,0-34,1 0,0 0,1 0,0 0,0 0,1 0,0 0,1 0,0 0,1-1,0 0,1 0,-1 0,2 0,-1-1,1 1,0-2,1 1,0-1,0 0,1 0,0-1,0 0,0 0,1-1,0 0,6 2,0-1,1-1,0-1,0 0,0-2,0 1,1-2,-1 0,1-1,-1-1,13-2,3-4</inkml:trace>
  <inkml:trace contextRef="#ctx0" brushRef="#br0" timeOffset="2015.396">2343 474,'-46'29,"17"-15,2 2,0 1,1 1,1 1,0 1,2 2,0 0,1 1,2 2,0 0,2 1,-4 8,19-30,1 0,-1 0,1 0,0 0,0 0,0 1,1-1,0 1,0-1,0 1,0-1,0 1,1 0,0-1,0 1,0-1,1 1,0 0,0-1,0 1,0-1,1 1,-1-1,1 0,0 0,0 0,1 0,-1 0,1 0,0 0,0-1,0 0,1 1,-1-1,1 0,0-1,0 1,0-1,4 3,3-5,0 1,0-2,1 1,-1-1,0-1,0 0,0-1,0 0,-1-1,1 0,-1 0,0-1,0 0,0-1,-1 0,0-1,0 0,0-1,-1 1,1-3,12-6,5-5,-1-2,0-1,-2-1,-1-2,-1 0,-1 0,-2-2,-1-1,-1 0,8-22,7-9,-37 73,-4 6,1 0,0 0,2 1,0 1,1-1,1 1,0 0,2 0,1 0,0 0,1 1,1-1,1 1,3 9,-2-25,1-1,0 0,0 0,0-1,1 1,-1-1,1 1,0-1,0 0,0-1,0 1,0-1,1 0,-1 0,1 0,-1 0,1-1,0 0,0 0,0 0,-1 0,1-1,0 0,0 0,0 0,0-1,0 1,0-1,-1-1,1 1,0 0,-1-1,1 0,-1 0,1-1,-1 1,0-1,0 0,0 0,0 0,-1-1,2 0,14-13,0 0,-2-1,0-1,0 0,-2-2,-1 1,0-2,-2 0,0 0,-2-1,0-1,1-7,-8 12,-10 23,-13 31,17-25,-1 0,2 0,-1 1,1 0,1-1,0 1,0 0,1 0,1 0,0-1,0 1,1 0,0-1,1 1,0-1,1 0,0 0,0 0,1 0,1-1,0 0,0 0,0 0,1-1,0 0,2 0,-1-3,1-1,-1 0,1-1,1 0,-1 0,0-1,0 0,1-1,-1 0,1-1,0 1,-1-2,1 1,-1-1,1-1,-1 0,0 0,2-2,-1-1,-1-2,0 1,0-1,0-1,-1 0,0 0,-1 0,0-1,0 0,-1-1,0 1,0-1,-1 0,-1-1,1 1,-2-1,2-6,24-111,13-26,-36 178,3 381,8-225,2 19,-9 2,-9 25,-1-203,-1 0,-1 0,-1-1,-1 1,-1-1,-1 0,-1 0,-1 0,-1-1,0 0,-2-1,0 0,-2-1,0 0,-1-1,0 0,-2-2,0 1,-1-2,-2 1,16-14,-1 1,1-1,-1 1,0-1,1 0,-1-1,0 1,-1-1,1 1,0-1,0-1,0 1,-1 0,1-1,0 0,-1 0,1 0,0-1,-1 0,1 1,0-1,0-1,0 1,0-1,0 1,0-1,0 0,0-1,1 1,-1 0,1-1,0 0,0 0,0 0,0 0,0-1,0 1,1-1,0 0,0 1,0-1,0 0,0 0,1 0,0 0,0-1,0 1,-2-31,1 1,1 0,2-1,2 1,1-1,2 1,1 0,1 1,2 0,2 0,1 1,1 1,2 0,7-10,12-28,2 2,4 2,2 1,3 3,2 1,13-8,-22 33,-7 8</inkml:trace>
  <inkml:trace contextRef="#ctx0" brushRef="#br0" timeOffset="4101.156">1 1547,'366'-53,"16"20,45 8,104-4,123-12,113-43,-16-38,-597 100,-143 16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5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41 367,'0'24,"-5"18,-2 6,1 0,1-4,2-4,-4-9,-1-10</inkml:trace>
  <inkml:trace contextRef="#ctx0" brushRef="#br0" timeOffset="236.342">12 57,'-5'19,"4"11,1 1</inkml:trace>
  <inkml:trace contextRef="#ctx0" brushRef="#br0" timeOffset="671.289">266 762,'30'-67,"-3"0,-3-2,1-12,-6 34,-18 47,-1 0,1 0,0-1,0 1,0 0,-1 1,1-1,0 0,0 0,0 0,-1 0,1 1,0-1,0 0,0 1,-1-1,1 0,0 1,-1-1,1 1,0 0,-1-1,1 1,-1-1,1 1,-1 0,1-1,-1 1,1 0,-1-1,0 1,1 0,-1 0,0 0,0-1,0 1,0 0,1 0,-1 0,0 0,0-1,0 1,-1 0,1 0,0 0,0-1,0 1,-1 0,1 0,0 0,2 7,-1-5,0 6,1 1,0-1,1 1,0-1,0 0,1 0,0-1,1 1,0-1,0 0,1 0,0 0,0-1,1 0,0 0,0-1,1 0,-1 0,1-1,1 0,-1 0,1-1,2 1,-2-5,-1-1,1-1,-1 0,0 0,0 0,0-1,0 0,0-1,0 0,-1 0,0-1,0 1,0-2,-1 1,1-1,-1 0,-1 0,1 0,-1-1,0 0,0 0,-1-1,0 1,0-1,-1 0,1-2,11-16,44-78,-47 86</inkml:trace>
  <inkml:trace contextRef="#ctx0" brushRef="#br0" timeOffset="914.93">1113 0,'0'48,"-5"35,-1 8,0-1,1-12,-3-14,-1-13,2-11,1-7,3-4,1-3,-4-5,-1-2,2-4</inkml:trace>
  <inkml:trace contextRef="#ctx0" brushRef="#br0" timeOffset="1085.158">775 367,'38'-5,"32"4,9 1,-5 1,-9 1,-11-1,-11 5,-12 1</inkml:trace>
  <inkml:trace contextRef="#ctx0" brushRef="#br0" timeOffset="1351.235">1564 339,'-15'22,"2"0,0 1,2 1,1 0,0 1,2 0,1 1,-3 19,9-42,1-1,-1 1,1-1,-1 1,1 0,0-1,0 1,1-1,-1 1,0 0,1-1,0 1,0-1,-1 1,1-1,1 0,-1 1,0-1,0 0,1 0,0 1,-1-1,1-1,0 1,0 0,0 0,0-1,0 1,0-1,0 1,1-1,-1 0,1 0,-1 0,1 0,-1-1,1 1,-1-1,1 1,-1-1,1 0,0 0,-1 0,1 0,0-1,-1 1,1-1,1 0,9-2,-1 0,0-1,0-1,0 0,0-1,-1 0,1-1,-2 0,1-1,-1 0,0 0,-1-1,0 0,0-1,4-6,-10 11,0 1,-1-1,1 0,-1 0,0 0,0 0,0 0,-1 0,0 0,0-1,0 1,-1 0,0-1,0 1,0 0,0-1,-1 1,0 0,0-1,0 1,-1 0,0 0,0 0,0 0,-1 0,1 1,-1-1,0 1,-1-1,1 1,-1 0,0 0,0 1,0-1,0 1,0 0,-1 0,0 0,1 1,-1 0,0 0,0 0,-1 0,-3-1,-1 1,0 0,0 1,0 0,0 0,1 1,-1 0,0 1,0 0,-9 3,-6 3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3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56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0 116,'28'6,"-1"0,1-2,0-1,0-2,0 0,0-2,0-1,0-1,0-2,0 0,7-4,-31 8,0-1,1 1,-1-1,0 1,0-1,0 0,0-1,-1 1,1-1,-1 1,1-1,-1 0,0 0,0-1,0 1,-1-1,1 1,-1-1,0 0,0 0,0 0,0 0,-1 0,1-1,-1 1,0 0,-1-1,1 1,-1 0,0-3,0 7,-1-1,0 0,1 0,-1 1,0-1,1 0,-1 1,0-1,0 0,0 1,0-1,0 1,1 0,-1-1,0 1,0 0,0-1,0 1,0 0,0 0,0 0,0 0,0 0,0 0,0 0,0 0,0 0,0 1,0-1,0 0,0 1,0-1,0 0,0 1,0-1,0 1,1 0,-1-1,0 1,0 0,1-1,-1 1,0 0,1 0,-1 0,1-1,-1 1,1 0,-1 0,1 0,0 0,-1 0,1 0,0 0,0 0,0 0,0 0,0 0,0 0,0 1,-5 18,1 0,1 0,0 0,2 0,0 0,1 1,2-1,0 0,1 0,2 6,2 34,6 47,-3-43,-4 1,-2 0,-2 0,-4 0,-2 0,-4 1,5-43,-1-1,-1 0,-1 0,-1 0,-1-1,-1 0,-1-1,0 0,-2 0,0-1,-1 0,-1-1,-1-1,-15 14,18-21,2 1,-2 0,1-1,-2-1,1 0,-1 0,0-2,-1 1,0-2,0 0,-9 3,21-9,0 1,-1-1,1 0,0 0,0 0,0 0,0 0,0 0,0-1,0 1,-1-1,1 1,0-1,1 0,-1 0,0 0,0 0,0 0,0 0,1 0,-1-1,0 1,1-1,-1 1,1-1,0 0,0 1,-1-1,1 0,0 0,0 0,1 0,-1 0,0 0,1 0,-1 0,1 0,0 0,-1 0,1 0,0 0,0 0,1-1,-1 1,11-99,-1 66,2-1,0 2,3 0,1 1,1 0,2 1,1 1,21-24,-16 23,-15 17,1 0,0 1,1 0,1 1,0 0,0 1,2 0,-1 2,1-1,1 2,14-7,-6 8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56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183 170,'-18'12,"1"1,1 0,0 2,1 0,1 0,0 1,1 1,1 1,0 0,1 0,-4 12,14-28,-1 0,1 0,0 0,0 1,0-1,1 0,-1 1,0-1,1 1,0-1,-1 1,1-1,0 1,0-1,1 1,-1-1,0 1,1-1,-1 0,1 1,0-1,0 0,0 1,0-1,0 0,1 0,-1 0,1 0,-1 0,1 0,0 0,0-1,-1 1,1 0,0-1,1 0,-1 1,0-1,0 0,0 0,1 0,-1-1,1 1,-1 0,0-1,1 0,-1 1,1-1,-1 0,2 0,6 1,-1 0,1 0,0-1,0 0,0 0,-1-1,1-1,0 1,-1-2,1 1,-1-1,0-1,0 0,0 0,0-1,-1 0,0 0,0-1,0 0,-1 0,1-1,-2 0,1 0,-1-1,0 0,0 0,-1 0,-1-1,1 0,-1 0,0 0,-1 0,0 0,0-4,-2 8,1 0,-1 0,-1 1,1-1,-1 0,1 0,-1 0,-1 0,1 0,-1 0,0 1,0-1,0 0,0 0,-1 1,0-1,0 1,0 0,-1-1,1 1,-1 0,0 0,0 1,-1-1,1 1,-1-1,0 1,1 0,-1 0,-1 1,1-1,0 1,-1 0,1 0,-1 0,1 1,-2-1,-49-1,30 4</inkml:trace>
  <inkml:trace contextRef="#ctx0" brushRef="#br0" timeOffset="282.734">466 509,'4'-39,"8"-31,5-9,0 4,2 10,3 12,2 9,2 13,-3 6,-2 8,-3 7</inkml:trace>
  <inkml:trace contextRef="#ctx0" brushRef="#br0" timeOffset="733.409">804 452,'49'-84,"4"2,40-44,-62 94,-31 32,1-1,-1 1,1-1,-1 1,1 0,0-1,-1 1,1 0,-1-1,1 1,0 0,-1-1,1 1,0 0,-1 0,1 0,0 0,0 0,-1 0,1 0,0 0,-1 0,1 0,0 0,-1 0,1 0,0 1,-1-1,1 0,0 0,-1 1,1-1,0 1,-1-1,1 0,-1 1,1-1,-1 1,1-1,-1 1,1 0,-1-1,0 1,1-1,-1 1,0 0,0-1,1 1,-1 0,0-1,0 1,0 0,0-1,0 2,20 102,-19-101,0 0,0 0,1 0,-1 1,1-2,0 1,0 0,0 0,0 0,1-1,-1 1,1-1,-1 0,1 0,0 0,0 0,0 0,0-1,0 1,0-1,0 0,1 0,-1 0,0 0,1-1,-1 1,1-1,-1 0,1 0,-1 0,1 0,-1-1,0 0,1 1,-1-1,0 0,1 0,-1-1,0 1,0-1,69-36,-62 31,1 0,-1 1,1 1,0 0,1 0,-1 1,1 0,0 1,0 1,8-2,-17 4,-1 0,0 0,0 0,1 0,-1 1,0-1,0 1,0-1,1 1,-1 0,0-1,0 1,0 0,0 1,0-1,-1 0,1 0,0 1,0-1,-1 1,1 0,-1-1,1 1,-1 0,0 0,0 0,0 0,0 0,0 0,0 0,0 0,-1 1,8 79,-6-38,3-15,0-4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5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59.94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247 3,'0'0,"0"-1,1 1,-1 0,1 0,-1 0,1-1,-1 1,1 0,-1 0,1 0,-1 0,1 0,-1 0,1 0,-1 0,1 0,-1 0,1 0,-1 0,1 0,-1 1,1-1,-1 0,1 0,-1 0,0 1,1-1,-1 0,1 1,-1-1,0 0,1 1,-1-1,0 0,1 1,-1-1,0 1,0-1,1 1,-1-1,0 0,0 1,0-1,0 1,1-1,-1 1,0-1,0 1,0-1,0 1,0-1,0 1,0-1,0 1,-1-1,1 1,0 0,23 153,-13-85,-3 0,-3 1,-4-1,-3 15,1 39,2 271,-21-286,8-131,2 5,0 1,-1 0,0 1,-2 0,0 1,0 0,-1 1,-1 1,-1 0,-11-6,-52-45,78 63,0-1,0 1,1-1,-1 1,0-1,1 0,-1 1,1-1,0 0,-1 0,1 0,0 0,0 0,0 0,1-1,-1 1,0 0,1 0,0-1,-1 1,1 0,0-1,0 1,0 0,1 0,-1-1,0 1,1 0,0 0,-1-1,1 1,0 0,0 0,0 0,0 0,1 0,-1 0,0 0,1 1,-1-1,1 0,0 1,0-1,-1 1,1 0,1-1,5-4,0 1,1 0,0 1,-1 0,1 0,0 1,1 0,-1 0,1 1,8 0,294 2,-115-28,-196 28,1 0,0 0,0 0,0 0,-1 0,1 1,0-1,0 0,-1 1,1-1,0 1,-1 0,1 0,0 0,-1 0,1 0,-1 0,0 0,1 0,-1 0,0 1,0-1,0 0,0 1,0-1,0 1,0 0,0-1,0 1,-1 0,1-1,-1 1,1 0,-1-1,0 1,0 0,0 0,0 0,0-1,0 1,0 0,0 0,-1-1,1 1,-1 0,1 0,-1-1,0 1,0-1,1 1,-1 0,0-1,-1 0,1 1,0-1,0 0,0 1,-1-1,1 0,-1 0,-95 99,64-71,-1-2,-2-1,0-2,-40 19,-65 45,194-121,-31 18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201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67 0,'-2'1,"-1"-1,1 0,0 1,-1 0,1-1,0 1,0 0,0 0,0 0,-1 1,1-1,1 0,-1 1,0-1,0 1,1 0,-1 0,0 0,1-1,0 1,0 0,-1 1,1-1,0 0,1 0,-1 0,0 1,1-1,-1 0,1 1,-1-1,-7 80,8-75,3 422,-9-378,0-34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53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1 175,'45'-30,"2"3,1 2,1 2,0 2,2 3,14-2,-61 18,1 0,-1 0,1 1,0 0,0 0,0 0,-1 1,1-1,0 1,0 0,0 1,0-1,0 1,0 0,-1 0,1 1,0-1,-1 1,1 0,-1 0,0 1,1-1,-1 1,0 0,-1 0,1 0,0 1,-1-1,0 1,0 0,0 0,0 0,-1 0,1 0,-1 1,0-1,0 1,0 3,0 2,-1 1,0-1,0 1,-1-1,0 1,-1-1,0 0,-1 1,0-1,-1 0,0 0,0 0,-1 0,-1-1,1 1,-2-1,1 0,-1-1,0 1,-1-1,0 0,0-1,-8 6,4 0,0 0,-1-1,-1 0,0-1,0 0,-1-1,-1-1,1 0,-1-1,-1-1,0 0,0-1,0-1,0 0,-3-1,-6-2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6.92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1 284,'0'0,"4"0,8 0,5 0,5 5,4 1,2 0,1-1,0-1,0-2,1-1,-1-1,0 0,-1 0,-9 0,-8 0</inkml:trace>
  <inkml:trace contextRef="#ctx0" brushRef="#br0" timeOffset="3780.912">1 510,'4'0,"3"4,4 3,5-1,4-1,5-1,2-2,1-1,1 0,0-1,1-1,-1 1,-1 0,-4 0</inkml:trace>
  <inkml:trace contextRef="#ctx0" brushRef="#br0" timeOffset="4150.938">650 58,'22'129,"-16"196,-6-315,0 0,-1 0,-1 0,1 0,-2 0,1 0,-1 0,-1-1,0 1,-3 4,-3 0</inkml:trace>
  <inkml:trace contextRef="#ctx0" brushRef="#br0" timeOffset="4515.422">565 115,'47'-22,"1"2,1 2,1 3,0 1,1 3,10 1,-58 9,0 0,0 0,1 1,-1-1,0 1,0 0,0 0,1 0,-1 0,0 0,0 1,0-1,1 1,-1 0,0 0,0 0,0 1,0-1,-1 1,1-1,0 1,-1 0,1 0,-1 0,1 1,-1-1,0 0,0 1,0 0,0-1,-1 1,1 0,-1 0,1 0,-1 0,0 0,0 0,-1 0,1 0,-1 0,1 1,-1-1,0 0,0 2,-6 9,0-1,0-1,-1 1,-1-1,0 0,0-1,-2 0,1 0,-1-1,-1-1,0 1,0-2,0 1,-7 2,1 2,-1 0,-1-1,0-1,0-1,-1-1,0 0,-1-1,-4 0,2-4</inkml:trace>
  <inkml:trace contextRef="#ctx0" brushRef="#br0" timeOffset="5450.881">932 538,'1'29,"-13"127,4-145,11-34,7 0,0 0,1 0,1 1,1 1,1 0,1 1,1 0,1 1,0 1,4-1,-21 18,1-1,-1 1,1 0,-1 0,1 0,0-1,-1 1,1 0,0 0,0 0,0 0,0 0,0 1,0-1,0 0,1 0,-1 1,0-1,0 0,0 1,1 0,-1-1,0 1,1 0,-1-1,0 1,1 0,-1 0,0 0,1 0,-1 0,0 0,1 1,-1-1,0 0,1 1,-1-1,0 1,0-1,1 1,-1 0,0-1,0 1,0 0,0 0,0 0,0 0,0 0,0 0,-1 0,1 0,0 0,0 0,-1 1,1-1,1 10,-1-1,0 0,-1 1,0-1,-1 1,0-1,0 0,-1 1,-1-1,0 1,-5 27,8-39,1 1,0 0,-1-1,1 1,-1 0,1 0,0-1,0 1,-1 0,1 0,0 0,-1 0,1 0,0 0,-1 0,1 0,0 0,0 0,-1 0,1 0,0 1,-1-1,1 0,0 0,-1 1,1-1,-1 0,1 1,-1-1,1 1,0-1,-1 1,1-1,-1 1,0-1,1 1,-1-1,1 1,-1 0,0-1,0 1,1 0,-1-1,0 1,0 0,0-1,0 1,1 0,-1-1,0 1,0 0,-1 0,1-1,0 1,0 0,0-1,0 1,-1 0,1-1,0 1,0 0,-1-1,1 1,-1-1,1 1,0-1,-1 1,1 0,-1-1,43-35,-21 12,-17 16,0 1,1 1,0-1,0 0,1 1,0 0,0 1,0-1,0 1,1 0,-1 1,1-1,0 1,0 1,3-1,-6 4,-1 1,1-1,-1 1,0 0,1 1,-1-1,0 1,0-1,-1 1,1 0,0 0,-1 0,0 0,0 0,0 1,0-1,0 1,-1-1,1 1,-1 0,0-1,0 1,-1 0,1 0,-1 0,1 0,-1 0,-1 0,2 7,-1-1,-1 1,0-1,0 1,-1-1,-1 0,1 0,-2 0,1 0,-2 1,-5 8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15.69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243 282,'-1'-4,"0"1,-1-1,1 1,-1 0,0 0,0 0,0 0,0 0,-1 0,1 1,-1-1,0 1,1 0,-1-1,0 1,0 0,-1 1,1-1,0 1,-1-1,1 1,-1 0,1 0,-1 0,1 1,-1-1,1 1,-1 0,0 0,1 0,-1 1,0-1,1 1,-1 0,1 0,-1 0,1 0,0 1,-1-1,1 1,0 0,0 0,0 0,0 0,1 1,-1-1,0 1,0 1,0 0,0 1,0 0,0 0,1 0,0 0,0 1,0-1,1 0,0 1,0-1,0 1,0 0,1-1,0 1,0-1,1 1,0 0,0-1,0 1,0-1,1 1,0-1,0 0,0 0,1 0,0 0,0 0,0-1,0 1,1-1,0 0,0 0,0 0,0 0,1-1,0 1,28 20,68 62,-97-83,-1 1,0 0,-1 0,1 0,0 0,-1 1,0-1,0 1,-1-1,1 1,-1 0,0-1,0 1,0 0,-1 0,0 0,0 0,0 0,0 0,-1-1,0 1,0 0,0 0,-2 2,-2-1,0 0,0 0,-1 0,0-1,0 0,-1-1,1 1,-1-1,0 0,0-1,-1 1,1-2,-1 1,1-1,-1 0,0 0,0-1,1 0,-1-1,0 0,-5 0,-1 1,7 0,1 0,0 0,0 0,-1-1,1 0,0 0,0 0,-1-1,1 0,0 0,0-1,0 0,0 0,0 0,0-1,1 0,-4-2,8 3,0 1,0-1,1 0,-1 0,1 1,-1-1,1 0,0 0,0 0,0 0,0 1,0-1,0 0,0 0,1 0,-1 0,0 1,1-1,0 0,-1 0,1 1,0-1,0 1,0-1,0 1,0-1,1 1,-1-1,0 1,0 0,2-1,13-15</inkml:trace>
  <inkml:trace contextRef="#ctx0" brushRef="#br0" timeOffset="262.532">553 424,'-9'47,"-4"22,1 3,2-11</inkml:trace>
  <inkml:trace contextRef="#ctx0" brushRef="#br0" timeOffset="498.66">497 141</inkml:trace>
  <inkml:trace contextRef="#ctx0" brushRef="#br0" timeOffset="1013.618">695 734,'153'-304,"-153"304,0 1,0-1,0 0,0 1,0-1,0 0,1 1,-1-1,0 0,0 1,0-1,1 0,-1 1,0-1,0 0,0 0,1 1,-1-1,0 0,1 0,-1 0,0 1,1-1,-1 0,0 0,1 0,-1 0,0 0,1 0,-1 0,0 0,1 1,-1-1,0 0,1 0,-1-1,0 1,1 0,-1 0,0 0,1 0,-1 0,0 0,1 0,-1-1,0 1,1 0,-1 0,0 0,1-1,-1 1,0 0,0 0,1-1,-1 1,0 0,0-1,0 1,1 0,-1-1,2 39,-2-35,4 138,-3-139,0 0,0 0,0 0,0 0,0 0,0 0,0 0,1 0,-1 0,1 0,0-1,-1 1,1-1,0 1,0-1,0 0,0 0,0 0,0 0,0 0,0 0,0-1,1 1,-1 0,0-1,0 0,1 0,-1 0,0 0,1 0,-1 0,0 0,1-1,-1 1,0-1,1 0,72-44,-71 41,0-1,-1 1,1-1,-1 0,0 0,0 0,0-1,-1 1,1-1,-1 1,-1-1,1 0,-1 0,0 1,0-5,-3-8</inkml:trace>
  <inkml:trace contextRef="#ctx0" brushRef="#br0" timeOffset="1360.141">1373 84,'-20'48,"-5"21,-4 3,2-1,7-7,7-11,4-9,5-7,3-5,6-3,3-2,-1-1,0 0,2-4,0-1,3-4,5-6,-1-3</inkml:trace>
  <inkml:trace contextRef="#ctx0" brushRef="#br0" timeOffset="2230.937">1429 705,'20'-7,"-1"0,0-2,-1 0,0-1,0-1,-1 0,0-2,-1 0,-1 0,0-2,-1 0,0 0,-1-1,-1-1,-1 0,0-1,-1 0,-1-1,4-11,-13 29,1-1,-1 1,1 0,-1 0,1 0,-1-1,0 1,1 0,-1 0,0-1,0 1,0 0,0-1,0 1,0 0,0 0,0-1,-1 1,1 0,-1 0,1-1,-1 1,1 0,-1 0,1 0,-1 0,0 0,0 0,1 0,-1 0,0 0,0 0,0 0,0 0,0 1,0-1,-1 0,1 1,0-1,0 1,0-1,-1 1,1 0,0-1,0 1,-1 0,1 0,0 0,-1 0,1 0,0 0,0 0,-1 1,1-1,0 0,0 1,-1-1,1 1,0-1,0 1,0 0,0-1,0 1,0 0,0 0,-10 8,0 1,1 0,0 0,1 1,0 1,1 0,1 0,-1 0,2 1,0 0,0 0,1 1,-1 8,4-16,-1-2,1 1,0 0,0-1,1 1,-1 0,1 0,0 0,1 0,-1 0,1 0,0 0,0 0,0 0,1 0,0 0,0-1,0 1,1 0,-1 0,1 0,0-1,0 1,1-1,0 0,-1 0,1 0,1 0,-1 0,0 0,1-1,0 0,0 0,0 0,0 0,0 0,1-1,1 1,3 0,0-1,1 0,-1-1,0 1,1-2,-1 1,0-1,1-1,-1 0,0 0,1-1,-1 0,0 0,0-1,0-1,-1 1,1-1,-1-1,0 1,3-3,4-4,1 0,-1-1,-1 0,0-1,-1-1,0 0,-1-1,-1 0,6-11,-12 18,-2 4,0-1,1 0,-2 0,1 0,0 0,-1 0,0-1,-1 1,1-1,-1 1,0-1,0 1,-1-1,1 0,-1 1,0-2,-1 7,1-1,0 0,0 0,-1 0,1 1,0-1,-1 0,1 0,-1 1,1-1,-1 0,1 1,-1-1,0 1,1-1,-1 1,0-1,1 1,-1-1,0 1,0 0,1-1,-1 1,0 0,0-1,0 1,1 0,-1 0,0 0,0 0,0 0,0 0,1 0,-1 0,0 0,0 0,0 1,1-1,-1 0,0 1,0-1,1 0,-1 1,0-1,0 1,1-1,-1 1,0-1,1 1,-1-1,1 1,-1 0,1-1,-1 1,1 0,-36 34,33-31,-1 0,1 0,0 0,0 0,0 1,0-1,1 1,-1 0,1 0,1 0,-1 0,1 0,0 0,0 0,0 0,1 1,-1-1,1 0,1 0,-1 0,1 1,0-1,0 0,0 0,1 0,0 0,0 0,0 0,0-1,1 1,0-1,0 1,0-1,0 0,1 0,0-1,-1 1,1-1,1 0,-1 0,7 0,0-2,0 0,0 0,0-1,0 0,0-1,0 0,0-1,0 0,0-1,0 0,-1 0,1-1,-1-1,0 0,-1 0,1-1,-1 0,0-1,0 0,-1 0,0-1,0 0,-1 0,0-1,6-9,83-171,-83 151,-12 37,-1 1,0-1,0 0,0 1,0-1,0 0,0 1,0-1,0 1,0-1,0 0,0 1,0-1,-1 1,1-1,0 1,0-1,-1 0,1 1,0-1,-1 1,1-1,0 1,-1 0,1-1,-1 1,1-1,-1 1,1 0,-1-1,1 1,-1 0,1-1,-1 1,1 0,-1 0,1 0,-1-1,0 1,1 0,-1 0,1 0,-1 0,0 0,1 0,-1 0,1 0,-1 1,0-1,1 0,-1 0,1 0,-1 1,1-1,-1 0,0 0,1 1,-1-1,1 1,0-1,-1 0,1 1,-1-1,-8 7,1 1,0-1,0 1,0 1,1-1,0 1,1 1,0-1,0 1,1 0,1 0,-1 1,2-1,-1 1,1 0,1 0,0 0,1 0,0 0,1 1,0-1,0 0,2 8,-2-7,-1-1,2 1,-1-1,2 0,-1 0,2 1,-1-1,2 0,-1-1,1 1,1-1,0 0,0 0,1 0,4 5,3 1,-1-2</inkml:trace>
  <inkml:trace contextRef="#ctx0" brushRef="#br0" timeOffset="2513.967">2529 592,'-19'38,"-11"23,-1 6,5-5,8-7,5-8,7-8,3-15,7-11,3-14,1-5</inkml:trace>
  <inkml:trace contextRef="#ctx0" brushRef="#br0" timeOffset="2800.609">2445 677,'29'0,"18"-5,8-1,-3 0,-4 1,-5 1,-16 2,-12 1</inkml:trace>
  <inkml:trace contextRef="#ctx0" brushRef="#br0" timeOffset="3060.102">2472 875,'29'-5,"15"-2,3 1,0-4,-8 1</inkml:trace>
  <inkml:trace contextRef="#ctx0" brushRef="#br0" timeOffset="3626.124">3094 197,'3'6,"0"-1,-1 1,0-1,0 1,0 0,-1 0,1 0,-1 0,-1 0,1 0,-1 0,0 0,-1 0,0 0,0 0,0 0,0-1,-1 1,0 1,-63 170,-6 0,70-175,0 0,1-1,-1 1,0 0,1 0,-1-1,1 1,-1 0,1 0,0 0,0 0,0 0,0-1,0 1,0 0,0 0,1 0,-1 0,1-1,0 1,-1 0,1 0,0-1,0 1,0-1,0 1,0-1,0 1,0-1,1 1,-1-1,0 0,1 0,-1 0,1 0,0 0,-1 0,1 0,0 0,-1-1,1 1,0-1,0 1,0-1,-1 0,1 1,0-1,0 0,0 0,21 2,0-1,1-1,-1-1,0 0,0-2,0-1,0-1,-1-1,0-1,2-1,15-13,-26 10</inkml:trace>
  <inkml:trace contextRef="#ctx0" brushRef="#br0" timeOffset="3884.267">2868 508,'39'0,"31"-5,9-2,-5 1,-14-4,-13 1,-9 0,-12-1,-10 0</inkml:trace>
  <inkml:trace contextRef="#ctx0" brushRef="#br0" timeOffset="4245.276">3432 0,'72'132,"-37"-70,-3 1,-2 1,8 31,-32-73,0-1,-2 0,0 1,-1 0,-1 0,-2 0,0 0,-1 0,-1 0,-1 0,-1 0,-1-1,-1 0,0 0,-2 0,-1-1,0 0,-1 0,-2-1,-12 17,12-23,-1 0,0-1,0 0,-1-1,-1-1,0 0,0-1,-1-1,0 0,-1-1,1-1,-1-1,0 0,-1-1,-1 0,-5-1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4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1807,'2'1,"0"1,0-1,-1 1,1-1,0 1,-1 0,1 0,-1-1,1 1,-1 0,0 0,0 1,0-1,0 0,0 0,0 0,-1 1,1-1,-1 0,1 1,-1-1,0 0,0 1,0-1,-1 1,2 0,30 236,-32 710,-15-864,11-78</inkml:trace>
  <inkml:trace contextRef="#ctx0" brushRef="#br0" timeOffset="1873.508">702 1892,'0'0,"1"0,-1 0,1 0,-1-1,1 1,-1 0,1-1,-1 1,1 0,-1-1,0 1,1-1,-1 1,0-1,1 1,-1 0,0-1,1 1,-1-1,0 0,0 1,0-1,0 1,0-1,1 1,-1-1,0 1,0-1,0 1,0-1,-1 0,1 1,0-1,0 1,0-1,0 1,0-1,-1 1,1-1,0 1,0-1,-1 1,1-1,0 1,-1 0,1-1,-1 1,1-1,-1 1,1 0,0-1,-1 1,1 0,-1 0,1-1,-1 1,0 0,53-5,-52 5,712 1,-611-12,-99 11,0 0,-1 0,1 0,0 0,-1 0,1 1,0-1,-1 0,1 1,0-1,-1 1,1-1,-1 1,1 0,-1 0,0 0,1 0,-1 0,0 0,1 0,-1 0,0 0,0 1,0-1,0 0,0 1,0-1,-1 1,1-1,0 1,-1-1,1 1,-1-1,1 1,-1 0,0-1,0 1,0 0,0-1,0 1,0 0,-2 74,2-76,-31 198,31 281,26-303,4-35,-40-12,5-105,6-23,-1 1,0-1,0 1,0-1,0 1,0-1,0 1,0-1,0 1,-1-1,1 1,-1-1,1 1,-1-1,0 1,1-1,-1 0,0 1,0-1,0 0,0 0,0 1,0-1,0 0,0 0,-1 0,1-1,0 1,0 0,-1 0,1-1,-1 1,1-1,-1 1,1-1,-1 1,1-1,-1 0,1 0,-1 0,1 0,-1 0,1 0,-1 0,1-1,-1 1,0 0,-221-28,-32 28,-55-57,118 53,174-2</inkml:trace>
  <inkml:trace contextRef="#ctx0" brushRef="#br0" timeOffset="4887.091">1040 904,'0'624,"-25"-481,9-58,20-80,-1-13</inkml:trace>
  <inkml:trace contextRef="#ctx0" brushRef="#br0" timeOffset="5582.611">1040 848,'-22'22,"-8"10,-1-2,-2-2,0-1,-21 12,8-1,91-26,187-15,-62-23,-66 1,-104 24,1 0,-1 1,0-1,0 0,0 0,0 1,0-1,0 0,0 0,0 0,0 1,0-1,0 0,-1 0,1 1,0-1,0 0,-1 0,1 1,-1-1,1 0,0 1,-1-1,1 1,-1-1,0 1,1-1,-1 0,1 1,-1 0,0-1,1 1,-1-1,0 1,1 0,-1 0,0-1,0 1,0 0,1 0,-1 0,0 0,0 0,1 0,-1 0,0 0,0 0,0 0,1 0,-1 1,-158-50,142 40,-1-1,1-1,1-1,0 0,0-1,2-1,-1-1,4 2</inkml:trace>
  <inkml:trace contextRef="#ctx0" brushRef="#br0" timeOffset="6302.241">1662 86,'0'0,"0"1,0-1,0 1,0-1,0 1,0-1,0 1,0-1,0 1,0-1,0 1,0-1,-1 1,1-1,0 1,0-1,0 1,-1-1,1 1,0-1,-1 0,1 1,0-1,-1 1,1-1,-1 0,1 1,-1-1,1 0,0 0,-1 1,1-1,-1 0,1 0,-1 0,1 0,-1 0,0 1,1-1,-1 0,1 0,-1 0,1 0,-1-1,1 1,-1 0,1 0,-1 0,1 0,-1 0,1-1,-1 1,1 0,-1 0,1-1,0 1,-1 0,1-1,-1 1,1 0,0-1,-1 1,1-1,0 0,-9 166,11-112,26 163,-27-197,-1 0,0 0,-2 0,0 0,-1 0,-1 0,-1-1,-1 1,0-19,4-11</inkml:trace>
  <inkml:trace contextRef="#ctx0" brushRef="#br0" timeOffset="6589.118">1549 114,'28'-9,"20"-9,6-1,-1 3,-5 4,-6 0,-5 1,-4 3,-3 2,-2 3,-5 7,-7 7,-11 1,-6 0</inkml:trace>
  <inkml:trace contextRef="#ctx0" brushRef="#br0" timeOffset="6837.472">1577 452,'38'-9,"27"-9,8 0,-4 2,-14-1,-11 3,-14 3</inkml:trace>
  <inkml:trace contextRef="#ctx0" brushRef="#br0" timeOffset="7333.96">2170 481,'-193'120,"192"-120,0 1,0-1,0 0,0 1,0-1,1 1,-1 0,0-1,0 1,0 0,0-1,1 1,-1 0,0 0,1 0,-1 0,1 0,-1-1,1 1,-1 0,1 0,0 0,-1 0,1 1,0-1,0 0,0 0,0 0,0 0,0 0,0 0,0 0,0 0,0 0,1 0,-1 0,0 0,1 0,-1 0,1 0,-1 0,1 0,-1 0,1 0,0-1,-1 1,1 0,0 0,0-1,-1 1,1 0,0-1,0 1,0-1,1 1,57 19,24 16,-81-34,1 0,-1 1,0-1,-1 1,1-1,0 1,-1 0,0 0,1 0,-1 0,0 0,-1 0,1 0,0 0,-1 0,0 0,1 0,-1 0,-1 0,1 1,0-1,-1 0,1 0,-1 0,0 0,0 0,0 0,-1 0,1-1,-1 1,1 0,-1-1,0 1,0-1,-1 1,-2 4,0-1,0 0,-1-1,0 1,0-1,0 0,0 0,-1-1,0 0,0 0,0-1,-1 0,-5 2,-56-9,51-3</inkml:trace>
  <inkml:trace contextRef="#ctx0" brushRef="#br0" timeOffset="11307.305">786 3162,'18'56,"-12"-13,-1 0,-1 0,-3 0,-4 40,1 3,2 551,-17-675,13 23,0 0,-1 0,-1 0,0 1,-1 0,-1 0,0 0,0 1,-1 1,-1-1,-1 2,1-1,-2 1,1 1,-1 0,-1 1,-5-3,-91-47,58 37,77 12,232-18,-179 15,-62 9,0 0,0 1,1 1,-1 1,1 0,-1 2,1-1,-1 2,1 1,11 3,43 26,-71-32,1 1,-1 0,1 0,-1 0,0 0,1 1,-1-1,0 0,0 1,0-1,0 0,0 1,0-1,0 1,0-1,-1 1,1 0,-1-1,1 1,-1 0,0-1,1 1,-1 0,0 0,0-1,0 1,-1 0,1 0,0-1,-1 1,1 0,-1-1,1 1,-1-1,0 1,1 0,-1-1,0 0,0 1,0-1,0 1,-1-1,-8 10,-2 0,1-1,-1 0,-1 0,0-2,0 1,-1-2,-10 5,-51 32,-83 64,139-97</inkml:trace>
  <inkml:trace contextRef="#ctx0" brushRef="#br0" timeOffset="15408.943">25 4403,'-14'85,"3"28,13-104,30 106,-30-111,-1-1,1 0,0 0,0 0,0-1,0 1,1 0,-1-1,1 0,0 1,-1-1,1 0,0 0,0-1,0 1,0-1,1 1,-1-1,0 0,1 0,-1 0,1-1,-1 1,1-1,-1 0,1 0,-1 0,1 0,-1-1,0 0,1 1,-1-1,8-5,0 1,0-2,-1 1,0-1,0-1,-1 0,0 0,-1-1,1 0,-2 0,1-1,-1 0,-1-1,0 1,0-1,3-11,1 4,34-78,-37 133,9 80,-14-113,0 0,-1 0,1-1,1 1,-1-1,0 0,1 0,0 0,0 0,0 0,0 0,0-1,0 1,1-1,-1 0,1 0,-1 0,1-1,0 1,0-1,0 0,0 0,0 0,0 0,0-1,0 0,0 0,1 0,4-2,0-1,0 1,-1-2,1 1,-1-1,1-1,-1 1,0-2,-1 1,0-1,1 0,-2 0,1-1,-1 0,0 0,0 0,-1-1,0 0,-1 0,1 0,-1-1,-1 1,0-1,0 0,-1 0,0 0,0-1,-1 1,0-4,-5-58,-2 59</inkml:trace>
  <inkml:trace contextRef="#ctx0" brushRef="#br0" timeOffset="20385.033">1520 3191,'0'791,"-27"-633,3-193,14 21,0-1,-1 1,-1 0,0 1,-1 1,0 0,-1 1,0 0,-1 1,0 0,-1 2,-4-2,18 9,0 1,0 0,0-1,0 1,1-1,-1 1,0-1,0 0,0 0,1 0,-1 0,0 0,1 0,-1 0,1-1,-1 1,1-1,0 1,0-1,-1 1,1-1,0 0,0 1,1-1,-1 0,0 0,1 0,-1 0,1 0,-1 0,1 0,0 0,0 0,0 0,0 0,0 1,0-1,1 0,-1 0,1 0,-1 0,1 0,0 0,-1 0,1 1,0-1,0 0,0 1,1-1,-1 0,0 1,1 0,-1-1,1 1,133-43,124 28,-101-10,-157 27,0 0,-1 0,1 0,0 0,-1 0,1 0,-1 0,0 0,1 0,-1 0,0 0,1 1,-1-1,0 0,0 0,0 0,0 0,0 0,0 1,-1-1,1 0,0 0,-1 0,1 0,0 0,-1 0,0 0,1 0,-1 0,1 0,-1 0,0 0,0 0,1 0,-1-1,0 1,0 0,0 0,0-1,0 1,0-1,0 1,0-1,0 1,0-1,-1 0,1 0,0 1,-1 1,-207 156,136-109,-8 15,66-53</inkml:trace>
  <inkml:trace contextRef="#ctx0" brushRef="#br0" timeOffset="20891.038">1463 4545,'-4'-9,"-2"1,4 7,4 8,0 8,1 6,-1 5,0 2,-1 1,0 1,-1 0,0-1,-5 0,-1 0,0 0,1-1,1-9,2-8</inkml:trace>
  <inkml:trace contextRef="#ctx0" brushRef="#br0" timeOffset="21260.673">1323 4545,'16'-18,"1"1,1 1,1 0,1 2,-1 0,2 1,0 1,1 1,6-2,-19 8,0 0,0 1,0 1,0-1,1 2,-1-1,1 1,0 0,0 1,-1 1,1-1,0 1,0 1,0 0,0 0,-1 1,1 0,-1 1,1 0,-1 1,0 0,0 0,0 1,-1 0,5 3,-11-5,0 0,1-1,-2 1,1 0,0 0,-1 0,1 1,-1-1,0 0,0 1,0-1,0 0,-1 1,1-1,-1 1,0-1,0 1,0-1,-1 1,1-1,-1 1,0-1,0 0,0 1,0-1,-1 0,1 0,-1 0,0 0,0 0,0 0,0 0,0 0,-3 1,-95 79,-8-46,67-32,27-9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0,-15 0,-11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29,'43'-5,"20"-1,3 0,-5 1,-7 2,-9 0,-12 2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30,'-312'0,"172"31,138-31,0 0,1 0,-1 1,0-1,1 1,-1-1,1 1,-1 0,1 0,-1-1,1 1,-1 0,1 0,0 0,-1 1,1-1,0 0,0 0,0 1,0-1,0 1,0-1,0 1,1-1,-1 1,1 0,-1-1,1 1,-1-1,1 1,0 0,0 0,0-1,0 1,0 0,0-1,0 1,0 0,1-1,-1 1,1 0,-1-1,1 1,0 0,0-1,-1 0,1 1,0-1,0 1,1-1,-1 0,0 0,1 1,15 10,1-1,1-1,0 0,0-1,1-1,0-1,0-1,1-1,20 3,-6 0,-34-8,0-1,0 1,0 0,0 0,0 0,0 0,0 0,1 0,-1 0,0 0,0 0,0 1,0-1,0 0,0 1,0-1,0 1,0-1,0 1,0-1,0 1,0 0,-1-1,1 1,0 0,0 0,-1 0,1 0,0 0,-1-1,1 1,-1 0,1 0,-1 0,0 0,1 1,-1-1,0 0,0 0,1 0,-1 0,0 0,0 0,0 0,-1 0,1 0,0 1,0-1,0 0,-1 0,1 0,-1 0,1 0,-1 0,1 0,-1 0,0-1,1 1,-1 0,0 0,0 0,-10 8,0-1,-1 0,-1 0,1-1,-1-1,0 0,-1-1,-5 1,-26 12,-152 88,191-104,0 1,1-1,0 1,0 1,0-1,0 1,0 0,1 0,-1 0,1 1,0-1,1 1,-1 0,1 0,0 0,0 1,0-1,1 1,0 0,0 0,0-1,1 1,0 0,0 0,1 0,-1 1,2 4,-1-7,0 0,1-1,0 1,0 0,0-1,0 1,0-1,1 1,0-1,0 0,0 1,0-1,0 0,0 0,1-1,0 1,-1 0,1-1,0 0,0 1,0-1,1 0,-1-1,0 1,1 0,-1-1,1 0,-1 0,1 0,1 0,117 7,-108-8,15-3,-1 0,1-2,-1-2,0 0,20-9,-25 8</inkml:trace>
  <inkml:trace contextRef="#ctx0" brushRef="#br0" timeOffset="436.246">962 30,'-49'129,"40"-104,1 1,2 1,0-1,2 1,1 0,1 1,2-1,0 0,1-14,-2 0,0 0,0 0,-1-1,0 1,-1 0,-1-1,0 0,-4 8,8-20,0 1,0-1,0 1,0-1,0 1,0-1,0 1,-1-1,1 1,0-1,0 1,0-1,-1 0,1 1,0-1,-1 1,1-1,0 0,-1 1,1-1,0 1,-1-1,1 0,-1 0,1 1,-1-1,1 0,-1 0,1 0,0 1,-1-1,1 0,-1 0,0 0,1 0,-1 0,1 0,-1 0,1 0,-1 0,1 0,-1 0,1 0,-1-1,1 1,-1 0,1 0,0 0,-1-1,1 1,-1 0,1-1,-1 1,1 0,0-1,-1 1,1 0,0-1,-1 1,1-1,0 1,0-1,-1 1,1 0,0-1,0 1,0-1,0 1,0-1,-5-14</inkml:trace>
  <inkml:trace contextRef="#ctx0" brushRef="#br0" timeOffset="717.481">849 1,'28'5,"20"1,7 0,-2-1,-5-6,-6-3,-5-1,-5 0,-6 7,-14 2,-13 5,-7 2</inkml:trace>
  <inkml:trace contextRef="#ctx0" brushRef="#br0" timeOffset="970.681">821 368,'33'0,"22"-5,5-1,-2 0,-7 1,-12 2</inkml:trace>
  <inkml:trace contextRef="#ctx0" brushRef="#br0" timeOffset="2101.653">1244 481,'-6'17,"0"1,1 0,1 0,1 0,0 1,1-1,1 1,1 0,2 11,-3-29,1 1,0 0,-1-1,1 1,0 0,0 0,0-1,1 1,-1 0,0-1,1 1,-1 0,1-1,-1 1,1 0,0-1,0 1,-1-1,1 1,0-1,1 0,-1 1,0-1,0 0,0 0,1 0,-1 0,1 0,-1 0,1 0,-1 0,1 0,-1-1,1 1,0-1,-1 1,1-1,0 0,-1 0,1 1,0-1,0 0,-1-1,1 1,0 0,-1 0,1-1,0 1,-1-1,1 1,0-1,-1 0,2 0,12-11,0 0,0-1,-2-1,1 0,-2-1,0 0,0-1,4-10,6-6,-21 31,-1 0,0 0,0 0,0 1,1-1,-1 0,0 0,1 0,-1 1,1-1,-1 0,1 1,-1-1,1 0,-1 1,1-1,0 0,-1 1,1-1,0 1,-1-1,1 1,0 0,0-1,0 1,-1 0,1-1,0 1,0 0,0 0,0 0,0 0,-1 0,1 0,0 0,0 0,0 0,0 0,0 0,-1 1,1-1,0 0,0 1,0-1,-1 0,1 1,0-1,0 1,-1-1,1 1,-1 0,1-1,0 1,-1 0,1-1,-1 1,1 0,-1 0,0-1,1 1,-1 0,0 0,1 0,-1-1,0 1,0 0,0 0,0 0,0 0,10 63,-12 198,2-253,-1-1,0 1,0-1,-1 1,0-1,0 0,-1 0,0 0,-1 0,0-1,0 1,-1-1,1 0,-1 0,-1 0,0-1,0 0,0 0,0-1,-1 1,0-1,0-1,-1 1,1-1,-1-1,0 1,0-1,0-1,-2 1,7-2,1 0,-1-1,1 1,-1-1,1 1,-1-1,0 0,1 0,-1 0,1 0,-1-1,0 1,1-1,-1 0,1 1,-1-1,1 0,0 0,-1-1,1 1,0 0,0-1,0 1,0-1,0 0,0 0,0 0,1 0,-1 0,1 0,-1 0,1 0,0-1,0 1,0-1,0 1,0 0,1-1,-1 0,1 1,-1-1,1 1,0-1,0 1,0-1,0 0,1 1,-1-1,1-1,2-12,0 0,1 0,1 0,0 0,2 1,-1 0,2 0,0 0,0 1,2 0,0 1,0 0,1 1,3-2,18-27,-13 19,-3 5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54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1,'-10'33,"-2"31,-1 14,8-2,5-9,1-6,2-9,4-8,2-7,-2-5,-1-3,-1-2,-3 0,-1-1,0 1,-1-4</inkml:trace>
  <inkml:trace contextRef="#ctx0" brushRef="#br0" timeOffset="262.979">0 395,'39'-4,"26"-8,8 0,-4 1,-9 2,-10 4,-9 1,-6 3,-5-4,-2-2,-6 2</inkml:trace>
  <inkml:trace contextRef="#ctx0" brushRef="#br0" timeOffset="531.187">706 28,'-24'170,"11"-96,3 1,3 0,4 36,3-106,0 0,0 0,1 1,-1-1,1 0,1 0,-1 0,1 0,0-1,0 1,0 0,0-1,1 1,0-1,0 0,0 0,1 0,-1 0,1 0,0-1,0 0,0 0,0 0,1 0,-1-1,1 1,-1-1,1 0,0-1,0 1,0-1,0 0,0 0,0 0,1-1,-1 0,0 0,0 0,0-1,0 0,135-42,-20 2,-118 41,0-1,0 1,0 0,0 0,0 0,0 1,0-1,1 0,-1 1,0-1,0 1,0 0,0 0,0-1,-1 1,1 1,0-1,0 0,-1 0,1 1,0-1,-1 1,0-1,1 1,-1 0,0-1,0 1,0 0,0 0,0 0,0 0,0 0,-1 0,1 0,-1 0,1 0,-1 0,0 0,19 36,-18-37,0 0,0 0,0 0,0 0,0-1,0 1,0 0,0-1,0 1,0-1,0 1,0-1,1 0,-1 0,0 1,0-1,0 0,1 0,-1 0,0 0,0 0,1 0,-1-1,0 1,0 0,0-1,1 1,-1 0,0-1,0 0,0 1,0-1,0 0,0 1,10-9</inkml:trace>
  <inkml:trace contextRef="#ctx0" brushRef="#br0" timeOffset="867.984">1411 621,'27'-8,"-2"-2,1-1,-2-1,1-1,-2-1,0-1,0-1,17-17,-37 31,-1 0,0 1,0-1,0 0,0 0,-1 0,1 0,0 0,-1-1,0 1,1 0,-1-1,0 1,0-1,0 1,-1-1,1 0,-1 1,1-1,-1 0,0 1,0-1,0 0,0 1,-1-1,1 0,-1 1,1-1,-1 0,0 1,0-1,0 1,0 0,-1-1,1 1,-1 0,1 0,-1-1,0 1,0 1,0-1,0 0,0 0,0 1,0-1,-1 1,1 0,-1 0,1 0,-1 0,1 0,-1 0,1 0,-2 1,-3 0,0-1,0 2,0-1,0 1,0 0,1 1,-1-1,0 1,0 1,1-1,0 1,-1 0,1 1,0-1,0 1,1 1,-1-1,1 1,0 0,0 0,1 0,-2 2,-6 9,0 1,1 0,1 0,1 1,0 0,1 1,0 3,6-16,0-1,0 1,0 0,1 0,0 0,0-1,0 1,1 0,0 0,0 0,1 0,-1 0,1 0,0 0,1 0,-1-1,1 1,1 0,-1-1,1 0,0 1,0-1,0 0,1-1,-1 1,1 0,1-1,-1 0,0 0,6 3,-1-2,0 0,0-1,0 0,0-1,1 0,0 0,0-1,-1 0,1-1,0 0,1 0,-1-1,0-1,0 0,0 0,0-1,3-1,5-3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12,'-25'190,"-30"45,40-201,17-64,10-17,2 1,2 0,2 1,2 1,2 1,20-29,-42 70,1 0,0-1,-1 1,1 0,0 0,0 0,0-1,0 1,1 0,-1 0,0 1,1-1,0 0,-1 0,1 1,0-1,0 1,0-1,0 1,0 0,0 0,0 0,0 0,1 0,-1 0,0 1,1-1,-1 1,0-1,1 1,-1 0,1 0,-1 0,0 0,1 1,-1-1,0 1,1-1,-1 1,0 0,1 0,-1 0,0 0,0 0,0 0,0 1,0 0,3 5,0 1,-1 0,0 0,0 0,-1 0,0 1,0-1,-1 1,-1 0,1 0,-1 8,5 18,-2-11,18 45,6-87,16-48,106-132,-150 197,0 0,1 0,-1 0,1 0,-1 0,1 0,-1 0,1 1,0-1,-1 0,1 0,0 0,0 1,-1-1,1 0,0 1,0-1,0 1,0-1,0 1,0-1,0 1,0 0,0-1,0 1,0 0,0 0,0 0,0 0,0 0,0 0,0 0,1 0,-1 0,0 1,0-1,0 0,0 1,0-1,0 0,0 1,-1 0,1-1,0 1,0-1,0 1,0 0,-1 0,1-1,0 1,-1 0,1 0,0 0,-1 0,1 0,-1 0,8 246,-6-242,-1 1,1-1,-1 1,-1 0,1 0,-1-1,0 1,-1 0,1 0,-1-1,0 1,0 0,-1-1,-1 3,-5 7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0,'-9'16,"-4"2,1 1,0 0,2 1,0 1,2 0,0 0,1 0,1 1,1 0,1 0,0 18,3-37,1 0,-1-1,1 1,0 0,0 0,0 0,1-1,-1 1,1 0,-1 0,1-1,0 1,0 0,0-1,0 1,1-1,-1 1,1-1,-1 0,1 0,0 0,0 0,0 0,0 0,0 0,0 0,1-1,-1 1,1-1,-1 0,1 0,-1 0,1 0,0 0,-1 0,1-1,0 1,0-1,-1 0,1 0,1 0,10-6,1-1,-1-1,-1 0,0-1,0 0,0-1,-1-1,-1 1,0-2,0 0,-1 0,-1-1,0 0,4-9,20-23,21-14,-53 58,0 1,-1-1,1 1,0 0,-1-1,1 1,0 0,0 0,-1 0,1-1,0 1,0 0,-1 0,1 0,0 0,0 0,-1 0,1 0,0 1,0-1,-1 0,1 0,0 1,0-1,-1 0,1 1,0-1,-1 0,1 1,-1-1,1 1,0-1,-1 1,1 0,-1-1,1 1,-1-1,0 1,1 0,-1 0,0-1,1 1,-1 0,0-1,0 1,0 0,1 0,-1-1,0 1,0 0,0 0,0 0,4 47,-4-44,24 232,-24 101,1-327,-1 0,0 0,0 0,-1 0,0 0,-1 0,0 0,0 0,-1 0,0-1,-1 1,0-1,-1 0,0 0,0-1,-1 1,0-1,0 0,-1-1,0 1,0-2,-1 1,0-1,0 0,-1 0,1-1,-1 0,0-1,-1 0,1 0,-7 1,10-3,1-1,-1 0,0 0,0 0,0-1,0 0,0 0,1 0,-1-1,0 0,0 0,0 0,1-1,-1 0,1 0,-1 0,1-1,0 1,0-1,0-1,0 1,0-1,1 0,0 0,0 0,0 0,0-1,0 0,1 0,0 0,0 0,1 0,-1-1,0-2,0-12,0 0,1-1,2 1,0 0,1-1,1 1,1 0,1-2,3-8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1,'0'5,"5"1,1-5,0 3,-1 4,-2 7,0 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1,'-10'9,"-3"9,6 0,3-7,8-5,8-4,1-7,-5 2,-10 1,-4 7,-6 1,0 5,1 1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7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0 197,'6'4,"0"0,-1-1,2 0,-1 0,0 0,1-1,-1 0,1 0,-1-1,1 0,0 0,0 0,0-1,0 0,35 5,23 5,2-2,-1-4,1-2,6-4,-51 2,-10 0</inkml:trace>
  <inkml:trace contextRef="#ctx0" brushRef="#br0" timeOffset="300.022">0 395,'29'5,"28"1,11 0,1-5,-4-4,-5-1,-8 0,-7 1,-7 0,-5 2,-3 0,-3 1,-4 0</inkml:trace>
  <inkml:trace contextRef="#ctx0" brushRef="#br0" timeOffset="833.206">339 0,'16'13,"0"-1,1 0,1-2,-1 0,2-1,-1 0,1-2,0 0,5 0,50 21,-66-27,-1 1,0 0,0 0,0 1,0 0,-1 0,1 1,-1 0,0 0,0 0,0 1,0 0,-1 0,0 0,0 0,0 1,-1 0,1 0,-2 1,1-1,-1 1,0 0,0-1,0 1,-1 1,-1-1,1 0,-1 0,0 6,-3-3,-1-1,-1 0,0 1,0-1,-1-1,0 1,0-1,-1 1,0-2,-1 1,0-1,0 0,0 0,-1-1,0 0,0 0,0-1,-1 0,-6 3,-27 21,-175 109,204-128,6-3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9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0,'-11'173,"-44"135,17-154,17-75,19-75,3-4</inkml:trace>
  <inkml:trace contextRef="#ctx0" brushRef="#br0" timeOffset="481.378">437 85,'-250'172,"247"-171,0 0,0 1,0 0,1-1,-1 1,0 0,1 0,0 1,-1-1,1 0,0 1,0 0,0-1,0 1,1 0,-1 0,1 0,0 0,0 0,0 0,0 0,0 0,1 1,-1-1,1 0,0 0,0 1,0-1,1 0,-1 0,1 1,-1-1,1 0,0 0,0 0,1 0,-1 0,1 0,-1 0,1-1,0 1,0 0,1 0,235 181,-210-153,-19-24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0,-7 4,-13 3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3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0,'-14'14,"0"0,1 2,1-1,1 1,0 1,1 0,0 1,2 0,0 0,1 1,1-1,0 2,2-1,0 1,1-1,1 5,0 12,1 0,2 0,2 1,1-1,7 29,-7-50,0 0,1-1,0 1,1-1,1-1,0 1,1-1,0 0,1-1,0 0,1 0,1-1,0 0,0-1,2 0,35 15,-29-23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4,'0'0,"0"0,1-1,-1 1,1-1,-1 1,1 0,-1 0,1-1,-1 1,1 0,-1 0,1 0,-1-1,1 1,0 0,-1 0,1 0,-1 0,1 0,-1 0,1 0,0 0,-1 0,1 1,-1-1,1 0,-1 0,1 0,-1 1,1-1,-1 0,1 1,-1-1,1 0,-1 1,1-1,-1 0,0 1,1-1,-1 1,0-1,1 1,-1-1,0 1,0-1,1 1,-1-1,0 1,0-1,0 1,0 0,0-1,0 1,0-1,0 1,0-1,0 1,0 0,0 0,6 39,-6-39,-1 28,-1-1,-2 1,0-1,-2 0,-1 0,-1 0,-11 22,-11 44,24-77,5-15,0-1,-1 1,1-1,0 1,1-1,-1 1,0-1,0 1,1 0,-1-1,1 1,-1 0,1 0,0 0,-1-1,1 1,0 0,1 0,-1 0,0-1,0 1,1 0,-1 0,1-1,-1 1,1 0,0-1,0 1,-1 0,1-1,0 1,1-1,-1 0,0 1,0-1,1 0,-1 0,0 0,1 1,0-1,14 2,0-1,0 0,0-2,0 0,0 0,0-2,0 0,0 0,0-2,3-1,-1 3,-4 3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0 424,'5'0,"11"0,8 0,4 0,3 0,0-4,0-3,0 1,-6 2</inkml:trace>
  <inkml:trace contextRef="#ctx0" brushRef="#br0" timeOffset="467.069">537 114,'-80'218,"52"-154,18-44,0 1,2 0,0 0,1 1,1 0,2 0,0 0,1 1,0 10,3-30,0-1,0 0,1 1,-1-1,0 0,1 0,0 0,-1 1,1-1,0 0,0 0,0 0,0 0,0 0,1 0,-1-1,1 1,-1 0,1-1,-1 1,1-1,0 1,0-1,0 0,0 0,0 0,0 0,0 0,0 0,0-1,1 1,-1-1,0 1,0-1,1 0,-1 0,0 0,1 0,92-17,-75 11,23-9,-25 8</inkml:trace>
  <inkml:trace contextRef="#ctx0" brushRef="#br0" timeOffset="785.006">763 538,'-3'13,"1"-8,0 1,0 0,0-1,1 1,0 0,0 0,1 0,-1 0,1 0,1 0,-1 0,1 0,0 0,0-1,1 1,-1 0,2-1,-1 1,0-1,1 1,3 4,0-9,-1 0,1 0,0-1,0 1,0-1,-1-1,1 1,0-1,0 0,-1 0,1 0,0-1,-1 0,1 0,-1-1,0 1,0-1,0 0,0-1,-1 1,1-1,-1 0,0 0,0 0,1-1,-1 2,-1 1,1-1,-1 0,1 0,-1 0,0 0,0-1,0 1,-1-1,1 1,-1-1,0 0,0 0,0 0,0-1,-1 1,0 0,0 0,0-1,0 1,-1-1,0 1,1-1,-2 1,1-1,0 1,-1-1,0 1,0 0,0-1,-1 1,0 0,1 0,-2 0,-2 2,-1 0,0 0,0 1,0-1,0 2,0-1,0 1,0 0,-1 0,1 0,0 1,0 0,0 0,0 1,0-1,0 1,1 1,-1-1,1 1,-1 0,1 0,0 1,0-1,-3 4,-12 8</inkml:trace>
  <inkml:trace contextRef="#ctx0" brushRef="#br0" timeOffset="1197.809">1017 1,'15'8,"0"0,0 1,-1 0,0 1,0 1,-1 1,-1-1,0 2,0 0,-1 0,-1 1,-1 0,0 1,0 0,-2 1,0-1,0 2,-2-1,0 0,-1 1,0 0,-1 1,0 7,0 0,-2 0,0-1,-2 1,-1 0,0 0,-2-1,-1 1,-1-1,-1 0,-2-1,0 0,-3 5,-3-10,0-1,-1 0,0-1,-2-1,0-1,0 0,-2-2,1 0,-22 9,32-15,-16 8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3:1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1,'-5'4,"-1"8,-5 0,0 4,6-6,9-5,4-7,5-4,1-6,-8-1,-4 7,-7 5,-3 6,-5 4,0 3,2 6,3 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1 226,'19'0,"16"0,7 0,1 0,-2 0,-4 0,-2 0,-3 0,-7-5,-12-1,-9 0</inkml:trace>
  <inkml:trace contextRef="#ctx0" brushRef="#br0" timeOffset="278.844">198 1,'-5'33,"-1"22,0 5,1-3,-3-5,-1-8,2-6,1-4,3-4,1-2,1-1,1-5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1 449,'14'0,"15"0,6 0,3 0,0 0,-3 0,-1 0,-3 0,-5-5,-4-1,-5-5,-5 0</inkml:trace>
  <inkml:trace contextRef="#ctx0" brushRef="#br0" timeOffset="256.044">85 252,'-5'38,"-2"23,1 5,1-3,2-8,0-14</inkml:trace>
  <inkml:trace contextRef="#ctx0" brushRef="#br0" timeOffset="1488.492">536 111,'-11'17,"6"2,0 0,1 0,1 0,1 1,1-1,0 1,2-1,2 18,-2-15,1 0,1 0,1-1,0 1,2-1,1 1,0-2,2 1,0-1,2 1,-9-18,1 0,-1 0,1 0,-1 0,1 0,0-1,0 1,0-1,0 0,0 0,1 0,-1 0,0-1,1 1,0-1,-1 0,1 0,0 0,-1-1,1 1,0-1,0 0,0 0,-1 0,1 0,0-1,0 0,-1 0,1 0,0 0,-1 0,4-2,1-1,0 0,-1 0,1-1,-1 1,0-2,0 1,-1-1,1 0,-1-1,-1 1,1-1,-1 0,4-8,52-96,-59 111,0-1,1 1,-1 0,0 0,1 0,-1 1,0-1,1 0,-1 1,0-1,1 1,-1 0,0 0,0 0,0 0,0 0,0 0,0 1,0-1,0 1,0-1,-1 1,1 0,0 0,-1-1,0 1,1 0,-1 0,0 1,0-1,0 0,0 0,-1 0,1 1,-1-1,1 0,-1 3,5 4,-2-3,0 0,1 0,-1-1,1 0,0 0,0 0,1 0,-1 0,1-1,0 0,0 0,1 0,-1-1,1 1,0-2,0 1,0 0,0-1,0 0,0-1,1 1,-1-1,1 0,-1-1,1 0,-1 0,1 0,-1-1,1 0,-1 0,0 0,1-1,-1 0,0 0,0-1,0 0,0 0,-1 0,1-1,-1 1,0-2,0 1,0 0,-1-1,4-3,0-6,-1 0,0 0,-1-1,-1 0,0 0,-1-1,-1 1,0-1,-1 1,-1-1,0 0,-1-4,27-207,-27 200,0 3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38,'5'24,"1"27,0 10,-1-1,-2-6,-1-7,-1-6,-5-7,-2-3,0-2,1-2,1 0,2 0,-5-5,0-6</inkml:trace>
  <inkml:trace contextRef="#ctx0" brushRef="#br0" timeOffset="403.454">0 38,'1'0,"25"-9,0 2,1 0,-1 2,1 1,0 1,1 1,-1 2,0 1,0 0,0 3,0 0,3 2,-25-4,0 0,0 1,0-1,-1 1,1 0,-1 0,1 1,-1 0,0-1,-1 1,1 0,-1 1,1-1,-1 1,-1-1,1 1,-1 0,0 0,0 0,0 0,0 1,-1-1,0 0,0 1,-1-1,1 1,-1-1,0 1,-1-1,1 0,-1 1,0-1,-1 0,1 1,-1-1,0 0,0 0,-1 0,1 0,-1-1,0 1,-1-1,1 0,-1 0,1 0,-1 0,-2 1,-5 3,0-1,0 0,0-1,-1 0,0-1,0 0,0-1,-1 0,0-1,1 0,-1-1,0-1,0 0,0-1,-1 0,1-1,0 0,1-1,-1-1,-5-1,0-3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5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30,'0'-5,"5"-1,6 0,7 1,4 1,3 2,3 1,1 0,1 1,-1 0,0 1,0-1,0 0,-1 0,-4 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6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54,'43'-5,"14"-6,3-2,-5 2,-6 3,-12 2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9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0,'1'43,"-13"169,-23-24,60-229,-13 3,2 0,1 1,2 1,2 0,1 1,1 2,5-4,-25 35,0 0,0 0,0 0,0 0,1 0,-1 0,1 0,-1 1,1-1,0 1,-1-1,1 1,0-1,0 1,0 0,0 0,0 0,0 0,0 0,0 1,1-1,-1 1,0-1,0 1,1 0,-1 0,0 0,1 0,-1 0,0 0,0 1,1-1,-1 1,0-1,0 1,0 0,0 0,0 0,0 0,0 0,0 1,0-1,0 1,-1-1,1 1,-1-1,1 1,-1 0,1 0,-1 0,1 2,1 8,0-1,-1 1,0 0,-1 1,0-1,-1 0,0 0,-3 12,3 49,0-73,1 1,-1-1,1 1,-1-1,1 1,-1-1,1 1,0-1,-1 1,1-1,0 0,-1 1,1-1,0 0,0 0,-1 1,1-1,0 0,0 0,0 0,-1 0,1 0,0 0,0 0,-1 0,1 0,0-1,0 1,-1 0,1 0,0-1,0 1,-1 0,1-1,0 1,-1-1,1 1,-1-1,1 1,-1-1,1 0,-1 1,1-1,-1 1,1-1,-1 0,0 0,1 1,-1-1,0 0,0 1,1-1,-1 0,0 0,0 0,0 1,0-1,0 0,0 0,0 1,0-1,0 0,-1 0,24-34,1 1,2 2,1 0,2 2,29-24,-58 53,1-1,0 1,0 0,-1-1,1 1,0 0,0 0,0 0,0 0,1 0,-1 0,0 0,0 0,0 0,1 0,-1 1,1-1,-1 1,0-1,1 1,-1-1,1 1,-1 0,1 0,-1 0,1 0,-1 0,1 0,-1 0,1 0,-1 0,1 1,-1-1,1 1,-1-1,1 1,-1-1,0 1,1 0,-1 0,0 0,0 0,0 0,0 0,1 0,-1 0,0 0,2 13,-1-1,0 1,-1-1,0 1,-1 0,0 0,-1-1,-1 1,0-1,-3 10,-28 176,33-181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10,'-45'225,"44"-223,0 0,0 0,0 0,1 1,-1-1,1 0,0 0,-1 1,1-1,0 0,0 1,1-1,-1 0,0 0,1 1,-1-1,1 0,0 0,0 0,0 1,0-1,0 0,0-1,0 1,1 0,-1 0,1 0,-1-1,1 1,0-1,0 1,-1-1,1 0,0 0,0 1,1-1,-1-1,0 1,0 0,0-1,0 1,1-1,-1 1,0-1,1 0,-1 0,0 0,0 0,1-1,-1 1,0 0,0-1,1 0,-1 1,0-1,0 0,0 0,2-1,131-125,-103 91,61-83,-93 118,0 0,0 0,1 0,-1 0,0 0,1 0,-1 0,1 0,-1 1,1-1,-1 0,1 0,0 0,-1 1,1-1,0 0,0 1,-1-1,1 0,0 1,0-1,0 1,0 0,0-1,0 1,0 0,0-1,0 1,0 0,0 0,0 0,0 0,0 0,0 0,0 0,0 0,0 0,0 1,0-1,0 0,0 1,-1-1,1 0,0 1,0-1,0 1,0 0,0-1,-1 1,1-1,0 1,-1 0,1 0,0 0,-1-1,1 1,-1 0,1 0,7 122,-7-24,23 161,-24-214,-11 119,9-158,1-1,-1 0,-1 0,1 0,-1 0,0 0,0-1,-1 1,0-1,0 0,0 0,0 0,-1-1,0 1,0-1,0 0,0-1,-1 1,1-1,-1 0,0 0,0-1,-4 2,6-3,1 1,-1-1,0 1,0-1,0 0,0-1,0 1,1-1,-1 0,0 1,0-2,0 1,0 0,0-1,0 0,0 0,0 0,0 0,1-1,-1 1,1-1,-1 0,1 0,-1 0,1-1,0 1,0-1,0 0,1 1,-1-1,1-1,-1 1,1 0,0-1,0 1,-1-3,-1-7,0-1,1 0,1 0,0 0,1 0,0 0,1 0,1 0,0 0,1 0,0 0,1 0,2-3,-2 4,2-18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0,'0'10,"0"7,-4 7,2-2,-2-4,-2 0,2-4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0,'5'0,"2"5,-6 2,-2 4,-2 5,0 4,1-5,0-10,1-7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359 171,'-245'479,"131"-304,427-677,-258 419,5 3,60-64,-120 143,1 0,-1 0,0 1,0-1,1 0,-1 1,0-1,1 0,-1 0,1 1,-1-1,1 1,-1-1,1 1,-1-1,1 1,0-1,-1 1,1-1,0 1,-1-1,1 1,0 0,-1 0,1-1,0 1,0 0,0 0,-1 0,1 0,0 0,0 0,-1 0,1 0,0 0,0 0,0 0,-1 0,1 1,0-1,0 0,-1 1,1-1,0 0,-1 1,1-1,-1 1,1-1,0 1,-1-1,1 1,-1 0,1-1,-1 1,1 0,-1-1,0 1,1 0,-1-1,0 1,0 0,1 0,-1-1,0 1,0 0,0 0,0 0,0 57,-2-40,-10 61,3 1,4 0,4 67,45 8,-27-110,-16-44,0-1,0 1,-1 0,1 1,0-1,-1 0,1 0,-1 0,1 0,-1 0,0 0,1 1,-1-1,0 0,0 0,0 0,0 1,0-1,0 0,0 0,0 1,-1-1,1 0,0 0,-1 0,1 0,-1 1,1-1,-1 0,0 0,1 0,-1 0,0 0,0 0,1 0,-1-1,0 1,0 0,0 0,0-1,0 1,0-1,-1 1,1-1,0 1,0-1,0 1,0-1,-1 0,1 0,0 0,0 0,-1 0,1 0,0 0,0 0,0 0,-1 0,1-1,0 1,0 0,0-1,0 1,-1-1,1 0,0 1,0-1,-138-82,110 62,1-1,1-2,1-1,1-1,-17-23,5 6,20 24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3:12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30,'-30'55,"3"-13,-154 207,49-84,99-128,28-40,4-5</inkml:trace>
  <inkml:trace contextRef="#ctx0" brushRef="#br0" timeOffset="739.814">0 1,'49'39,"108"144,-27-72,-114-99,-1 1,0 0,-1 1,-1 0,0 1,-1 1,1 3,71 76,-61-94,-16-8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0,'0'621,"31"-385,-11-130,-16-83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0,'0'34,"4"15,3-5,-1-10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56 133,'-15'39,"-4"16,6 0,4-9</inkml:trace>
  <inkml:trace contextRef="#ctx0" brushRef="#br0" timeOffset="452.994">254 77,'-6'18,"1"0,1 1,1 0,0 0,1 0,1 0,1 0,1 0,1 0,0 0,5 16,-7-33,1 1,0-1,0 0,0 1,0-1,0 0,0 0,1 0,-1 0,1 0,0 0,-1 0,1-1,0 1,0-1,0 1,0-1,0 0,0 1,1-1,-1 0,0 0,0-1,1 1,-1 0,1-1,-1 0,1 1,-1-1,1 0,-1 0,1 0,-1-1,0 1,1-1,-1 1,1-1,-1 0,0 0,0 0,1 0,0-1,80-69,-73 54,-1 0,0 0,-1-1,-1-1,-1 1,0-1,-1 0,-2 0,1-4,-2 3</inkml:trace>
  <inkml:trace contextRef="#ctx0" brushRef="#br0" timeOffset="921.906">621 246,'30'-46,"3"2,1 1,36-35,-69 76,0 0,-1 0,1 0,0 0,0 0,0 0,0 1,1-1,-1 0,0 1,1-1,-1 1,1 0,-1-1,1 1,0 0,0 0,-1 0,1 0,0 0,0 1,0-1,0 1,0-1,0 1,0-1,0 1,0 0,0 0,0 0,0 0,1 1,-1-1,0 0,0 1,0 0,-1-1,1 1,0 0,0 0,0 0,0 0,-1 0,1 0,0 1,-1-1,1 0,-1 1,0 0,1-1,5 49,-8-47,0 0,1 0,-1 0,1 0,0 0,-1 0,1 0,1 0,-1 0,0 0,1 0,0 0,-1 0,1 0,0 0,0-1,1 1,-1 0,1-1,-1 1,1 0,0-1,0 0,0 0,0 1,0-1,1 0,-1-1,1 1,-1 0,1-1,0 1,-1-1,1 0,0 0,0 0,0 0,0 0,0-1,0 0,0 1,0-1,0 0,2 0,6-3,1-1,-1 0,1-1,-1 0,0 0,-1-1,1-1,-1 0,2-2,-3 2,0 0,0 1,1 0,-1 1,2 0,-1 1,0 0,1 0,0 1,0 0,1 1,-9 2,1 1,-1 0,1 0,-1 0,0 0,1 1,-1-1,0 1,0 0,0-1,0 1,0 1,-1-1,1 0,-1 1,1 0,-1-1,0 1,0 0,0 0,0 0,-1 0,1 0,-1 1,0-1,0 0,0 1,0-1,-1 1,1-1,-1 1,0-1,0 1,0 0,13 39,-3-24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1,'-16'155,"5"129,14-227,3 0,3 0,10 34,-13-62,13 86,-19-115,0 1,0-1,0 0,0 1,1-1,-1 1,0-1,0 1,0-1,1 0,-1 1,0-1,1 1,-1-1,0 0,1 1,-1-1,0 0,1 0,-1 1,0-1,1 0,-1 0,1 1,-1-1,1 0,-1 0,1 0,-1 0,0 0,1 0,-1 0,1 0,-1 0,1 0,-1 0,1 0,-1 0,1 0,-1 0,1 0,-1-1,0 1,1 0,-1 0,1 0,-1-1,0 1,1 0,-1-1,1 1,-1 0,0-1,0 1,1 0,-1-1,0 1,0-1,1 1,-1-1,0 1,0 0,0-1,0 1,0-1,1 1,-1-1,0 1,19-40,-16 35,0-4,0 0,1 1,0 0,0 0,1 0,0 0,1 1,-1 0,2 0,-1 0,1 1,0 0,0 0,0 1,1 0,0 0,0 0,0 1,1 1,-1-1,1 2,0-1,0 1,0 0,0 1,0 0,0 0,2 1,-7 1,1 0,-1 0,0 1,1-1,-1 1,0 0,0 1,0-1,0 1,0-1,-1 1,1 0,-1 0,0 1,0-1,0 1,0-1,-1 1,1 0,-1 0,0 0,0 1,-1-1,1 0,-1 1,0-1,0 1,0-1,-1 1,1-1,-1 1,0-1,-1 1,1 2,-1 2,0 1,-1 0,0 0,0-1,-1 1,0-1,-1 1,0-1,0 0,-1-1,0 1,0-1,-1 0,0 0,-7 5,8-7,0-2,0 1,0 0,-1-1,1 0,-1 0,0-1,0 0,0 0,-1 0,1-1,-1 0,0 0,1 0,-1-1,0 0,0-1,0 1,0-1,0 0,1-1,-1 0,0 0,0-1,0 1,1-1,-1-1,1 1,0-1,-1 0,1-1,1 0,-1 0,-33-38,25 20</inkml:trace>
  <inkml:trace contextRef="#ctx0" brushRef="#br0" timeOffset="752.803">451 1016,'69'-49,"-1"-3,-3-3,29-34,-86 81,1-1,-1 0,-1 0,0-1,0 0,-1 0,0-1,-1 1,0-1,-1-1,0 1,-1 0,0-1,-1 0,0 0,-1 0,0 0,-1 0,0 0,-2-9,1 17,0 0,0 1,-1 0,1-1,-1 1,0 0,1-1,-1 1,-1 0,1 1,0-1,-1 0,0 1,1-1,-1 1,0 0,0 0,0 0,-1 0,1 0,0 1,-1 0,1-1,-1 1,1 0,-1 1,1-1,-1 1,0 0,1-1,-1 2,0-1,1 0,-1 1,0-1,1 1,-2 1,-6 0,0 1,0 0,1 1,-1 0,1 1,0 0,1 0,-1 1,1 1,0 0,-7 7,9-7,0 1,1 0,0 0,1 1,0 0,0 0,1 0,0 1,1-1,-3 10,5-16,1 0,-1 0,1 0,-1 0,1 0,0 0,0 0,0 0,0 0,0 0,1 0,0 0,-1-1,1 1,0 0,0 0,1 0,-1-1,1 1,-1-1,1 1,0-1,0 0,0 1,0-1,0 0,0 0,1-1,-1 1,0 0,1-1,0 1,-1-1,1 0,0 0,0 0,0 0,2 0,17 2,1 0,0-2,-1 0,1-2,0 0,0-2,-1 0,22-7,15-1,-57 10,-1 0,1 0,0 0,-1 1,1-1,0 0,0 1,-1-1,1 1,0 0,0-1,0 1,-1 0,1 0,0 0,0 1,0-1,0 0,-1 1,1-1,0 1,0-1,-1 1,1 0,0 0,-1 0,1 0,-1 0,1 0,-1 0,0 0,1 1,-1-1,0 1,0-1,0 1,0-1,0 1,0-1,0 1,-1 0,1-1,-1 1,1 0,-1 0,1 0,-1 1,-42 85,36-82,2 0,-1 1,1 0,0 0,0 0,1 1,0-1,0 1,1 0,0-1,0 1,1 0,0 0,0 1,1-1,0 0,0 0,1 2,18 14,-9-21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54,'1'14,"0"0,0-1,1 1,1-1,0 1,1-1,1 0,0 0,1-1,0 0,6 10,-9-17,0-1,0 0,0 0,0 1,1-2,0 1,0 0,0-1,0 0,0 0,1 0,-1 0,1-1,0 0,0 0,0 0,0 0,0-1,0 0,1 0,-1 0,0-1,0 0,1 0,-1 0,0-1,0 1,1-1,-1 0,0-1,1 0,5-3,-2-1,1-1,-1 1,0-1,0-1,-1 0,0 0,0 0,-1-1,0 0,0-1,-1 0,-1 0,1 0,-2 0,1-1,-2 0,1 0,-2 0,2-7,2-39,-6 32</inkml:trace>
  <inkml:trace contextRef="#ctx0" brushRef="#br0" timeOffset="252.48">508 111,'0'29,"0"9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174 232,'11'-1,"0"0,0-1,-1 0,1 0,-1-1,0-1,0 0,0 0,0-1,-1 0,1-1,-1 0,-1 0,1-1,-1 0,0 0,-1-1,2-2,-7 6,0 1,0-1,-1 0,1 1,-1-1,0 0,0 0,0 0,-1 0,1 0,-1 0,0 0,0 0,0 0,-1 0,1 0,-1 1,0-1,0 0,0 0,-1 0,0 1,1-1,-1 1,0-1,-1 1,1 0,0 0,-1 0,0 0,0 0,0 0,0 1,0-1,0 1,-1 0,1 0,-1 0,0 1,1-1,-1 1,0 0,0 0,0 0,0 1,0-1,0 1,0 0,0 0,0 0,-2 1,-7 2,1 0,0 1,0 1,0 0,0 1,1 0,-1 0,2 1,-1 1,1 0,0 0,1 1,0 0,0 1,1 0,0 0,1 1,-5 8,4-8,1 1,0 0,0 0,1 1,1-1,0 2,0-1,2 0,-1 1,2 0,0-1,1 1,0 0,1 0,0 0,1 0,1 0,1 3,0-11,1-1,0 1,0-1,0 0,1 0,0 0,0-1,0 0,0 0,1 0,-1 0,1-1,0 0,0 0,1-1,-1 0,0 0,1 0,-1-1,1 0,-1 0,1 0,0-1,-1 0,1-1,0 1,-1-1,1-1,-1 1,1-1,-1 0,0 0,4-2,27-13,0 0,-1-3,0-1,-2-1,-1-2,-1-2,-1-1,-1-1,1-4,-7 8</inkml:trace>
  <inkml:trace contextRef="#ctx0" brushRef="#br0" timeOffset="684.021">823 62,'-44'32,"2"2,1 2,2 2,1 1,-10 16,46-53,0-1,0 1,0 0,0-1,1 1,-1 0,1 0,-1 0,1 1,-1-1,1 0,0 0,0 1,0-1,1 1,-1-1,0 1,1-1,0 1,-1-1,1 1,0-1,0 1,1-1,-1 1,0-1,1 1,0-1,-1 1,1-1,0 1,0-1,0 0,1 0,-1 1,1-1,-1 0,1 0,-1 0,1-1,0 1,0 0,0-1,1 1,6 0,0-1,0-1,0 1,0-1,0-1,0 0,1 0,-2-1,1 0,0 0,0-1,-1 0,1-1,-1 0,0 0,0-1,-1 0,1 0,-1-1,0 0,0 0,-1-1,0 1,4-7,6-1,3-4,0-1,-2-1,0 0,-2-1,0 0,-1-2,1-3,-51 97,3 3,4 0,-11 46,24-55,3 0,4 1,1 1,4-1,3 9,2-56,0 0,2 0,0 0,1-1,1 1,1-1,0 0,1 0,4 5,9 3,-22-64,-7-2,-2 1,-1 0,-2 0,-1 2,-3 0,0 1,-3 0,-21-27,-2 18,121 43,71-57,-123 45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0,'0'39,"-5"36,-1 10,0-4,1-6,1-12,2-11,1-10,1-7,0-5,0-3,0-1,0 0,-4-5,-2-5</inkml:trace>
  <inkml:trace contextRef="#ctx0" brushRef="#br0" timeOffset="244.395">1 339,'28'0,"35"0,10 0,-2 0,-4 0,-8 0,-14 0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3:14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1,'-4'4,"-8"3,-5 4,5 0,8-1,6-8,7-4,-2-1,-4 4,-6 2,-2 6,-2 0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8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1,'10'5,"7"6,6 1,0 4,0-1,0-4,3-2,0 0,1 1,1-3,0-2,1-2,-1-2,-4-5,-7-7,-6-2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0,'17'256,"6"26,-9-264,0-45,-7 10</inkml:trace>
  <inkml:trace contextRef="#ctx0" brushRef="#br0" timeOffset="585.239">311 114,'-47'39,"18"-17,1 3,1 0,1 1,1 2,-5 10,28-36,0 0,0 0,0 1,0-1,1 1,-1-1,1 1,0 0,0-1,0 1,0 0,0 0,1 0,-1 0,1 0,0-1,0 1,0 0,0 0,0 0,1 0,-1 0,1 0,0 0,0-1,0 1,0 0,0 0,1-1,-1 1,1-1,-1 0,1 1,0-1,0 0,0 0,1 0,-1 0,0 0,1-1,1 2,58 28,-50-27,0 2,0-1,-1 1,1 1,-1 0,-1 1,0 0,8 8,10 42,-21-52,0-6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1,'-3'0,"0"-1,0 1,0 0,0 0,-1 0,1 1,0-1,0 1,0-1,0 1,0 0,0 0,0 1,0-1,1 1,-1-1,0 1,1 0,-1 0,1 0,0 0,-1 0,1 1,0-1,0 1,1-1,-2 3,-12 14,2 0,0 0,1 2,1-1,1 1,0 1,2 0,1 0,0 1,2 0,-2 22,4-36,1-1,1 1,0 0,0 0,1 0,0-1,0 1,1 0,0 0,1 0,0-1,0 1,1-1,0 1,1-1,-1 0,2 0,-1-1,1 1,0-1,0 0,1 0,6 6,83 31,-91-43,-1 0,1-1,-1 1,0-1,1 1,-1-1,1 0,-1 0,1-1,-1 1,1-1,-1 0,0 0,1 0,-1 0,0 0,0-1,0 1,0-1,0 0,0 0,0 0,-1 0,1-1,-1 1,1-1,-1 1,1-3,6-12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0,'-72'286,"72"-285,-3 9,0 0,0 0,1 1,0-1,1 1,1-1,-1 1,2 0,-1-1,1 1,1-1,0 1,2-8,-1 0,0 0,1-1,0 1,0-1,-1 0,1 0,1-1,-1 1,0-1,0 0,1 0,-1 0,0-1,1 1,-1-1,0 0,1 0,-1-1,1 1,-1-1,0 0,0 0,1-1,-1 1,0-1,0 0,0 0,0 0,-1 0,1-1,2-1,11-3,1 2,-4 3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23,'34'-5,"21"-1,5 0,-7 1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0,'-17'26,"1"1,2 0,1 1,1 0,-4 16,-30 103,26-60,20-86,-1 1,1-1,0 1,0-1,0 0,0 1,0-1,0 1,1-1,-1 1,0-1,1 0,-1 1,1-1,-1 1,1-1,0 0,0 0,-1 0,1 1,0-1,0 0,0 0,0 0,1 0,-1 0,0 0,0-1,0 1,1 0,-1-1,0 1,1-1,-1 1,0-1,1 0,-1 1,1-1,-1 0,1 0,-1 0,1 0,-1 0,1 0,-1-1,0 1,1 0,0-1,74-14,-4-15,-52 24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77,'2'6,"0"-1,0 0,1 1,0-1,0 0,0 0,0-1,1 1,0-1,0 0,0 0,1 0,-1 0,1-1,0 0,0 0,0 0,1 0,-1-1,0 0,1 0,0-1,-1 1,1-1,0 0,0-1,-1 1,1-1,0-1,0 1,0-1,0 0,-1 0,1 0,0-1,-1 0,1 0,-1 0,0-1,0 0,0 0,0 0,0-1,-1 1,1-1,-1 0,0-1,0 1,-1-1,1 1,-1-1,2-5,-4 8,0-1,0 1,0 0,-1-1,1 1,-1-1,1 1,-1-1,0 1,0-1,0 0,0 1,-1-1,1 1,-1-1,0 1,1-1,-1 1,0 0,0-1,-1 1,1 0,0 0,-1 0,1 0,-1 0,0 0,0 0,1 1,-1-1,0 0,-1 1,1 0,0-1,0 1,-3-1,-2-1,0 0,0 1,-1 0,1 0,-1 0,0 1,1 1,-1-1,0 1,1 0,-8 1,-11 4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0,'25'63,"-3"0,-2 2,-3 0,-4 1,-2 0,-2 6,-9-62,1 1,-2-1,0 0,0 0,-1 1,0-1,-1 0,0-1,0 1,-1 0,0-1,-1 0,0 0,-1 0,1-1,-2 1,1-1,-1-1,0 1,-1-1,0-1,-4 4,-5 1,3-1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1,'-10'0,"0"0,1 1,-1 0,0 1,0 0,1 1,-1 0,1 0,0 1,0 0,0 0,0 1,1 1,0-1,0 1,0 1,1-1,-7 9,13-14,0 0,0 1,1-1,-1 1,1 0,-1-1,1 1,-1-1,1 1,0 0,0-1,0 1,0 0,0-1,0 1,0 0,0-1,1 1,-1 0,1-1,-1 1,1-1,0 1,-1-1,1 1,0-1,0 1,0-1,0 0,0 1,1-1,-1 0,0 0,0 0,1 0,-1 0,1 0,-1-1,1 1,-1 0,1-1,-1 1,1-1,0 1,-1-1,1 0,0 0,-1 0,1 0,30 19,-32-16,1 0,-1 0,0 0,-1-1,1 1,0 0,-1 0,1 0,-1 0,0 0,0-1,0 1,0 0,-1-1,1 1,-1-1,0 1,1-1,-1 0,0 0,0 0,0 0,-1 0,1 0,0 0,-1-1,1 1,-3 0,-2 4,5-5,0 0,1 0,-1 0,1-1,-1 1,1 1,0-1,-1 0,1 0,0 0,0 1,0-1,0 0,0 1,0-1,0 1,0 0,0-1,1 1,-1 0,1-1,-1 1,1 0,0-1,0 1,0 0,0 0,0-1,0 1,0 0,0 0,1-1,-1 1,1 0,-1 0,1-1,0 1,-1-1,1 1,0-1,0 1,0-1,0 1,1-1,-1 0,0 0,0 0,1 1,0-1,4 1,-1-1,1 1,0-1,0-1,0 1,0-1,0 0,0 0,0-1,0 1,0-1,0-1,0 1,3-2,11-4</inkml:trace>
  <inkml:trace contextRef="#ctx0" brushRef="#br0" timeOffset="418.165">438 57,'-7'5,"-1"0,1 0,1 1,-1-1,1 2,0-1,0 1,0 0,1 0,0 0,1 0,0 1,0 0,0 0,1 0,0 1,1-1,0 1,0-1,1 5,2-9,1 1,0-1,1 0,-1 0,1 0,0 0,0 0,0 0,0-1,1 1,-1-1,1 0,0 0,0-1,0 1,0-1,0 0,1 0,-1 0,1 0,-1-1,1 0,0 0,0 0,-1-1,1 1,0-1,0 0,0-1,-1 1,1-1,0 0,0 0,-1 0,1-1,-1 0,1 1,-1-2,0 1,3-2,0 0,1-1,-1 0,0-1,0 1,0-1,-1 0,0-1,0 0,-1 0,0 0,0 0,0-1,-1 0,0 0,-1 0,0-1,0 1,-1-1,0 1,0-1,-1 0,0 0,-1-3,0 10,0-1,0 0,0 1,-1-1,1 1,-1 0,0-1,0 1,0-1,0 1,0 0,0 0,0 0,-1 0,1 0,-1 0,0 0,1 0,-1 0,0 1,0-1,0 1,0-1,-1 1,0-1,-15-5</inkml:trace>
  <inkml:trace contextRef="#ctx0" brushRef="#br0" timeOffset="767.43">467 198,'14'19,"10"12,1 4,0-3,-3-2,-6-6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12,'9'0,"14"0,7 0,3 0,1 0,-1 0,0 0,-2 0,-1 0,-1 0,-1 0,1 0,-6-5,-6-2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3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340 377,'-2'-2,"1"-1,-1 0,0 0,0 1,0-1,0 1,0 0,0-1,-1 1,1 0,-1 1,0-1,0 0,1 1,-1-1,0 1,0 0,0 0,0 0,-1 0,1 1,0-1,0 1,0 0,-1 0,1 0,0 0,0 1,0-1,-1 1,1 0,0 0,-1 0,-98 51,90-43,0 0,1 1,0 1,1 0,0 0,1 1,0 0,1 1,0-1,1 2,0-1,1 1,1 0,0 0,1 1,0-1,1 1,1 2,3-12,-1 0,1-1,0 1,1 0,-1 0,1-1,0 1,0-1,1 0,-1 1,1-1,0 0,0 0,0-1,1 1,-1-1,1 0,0 1,0-2,0 1,0 0,1-1,-1 0,1 0,-1 0,1 0,0-1,-1 0,1 0,0 0,0-1,0 1,0-1,0 0,0-1,0 1,0-1,-1 0,1 0,0-1,0 1,3-3,13 0,0-2,-1 0,0-1,0-1,-1-1,0 0,-1-2,0 0,0-1,-1-1,-1-1,0 0,-1-1,-1 0,0-1,-1-1,-1 0,0-1,-1 0,-1-1,-1 0,-1-1,0-3,-7 21,0 0,0 0,0 0,0 0,0 0,-1-1,1 1,-1 0,0 0,1-1,-1 1,0 0,0 0,-1-1,1 1,0 0,-1-1,1 1,-1 0,0 0,0 0,0 0,0 0,0 0,0 0,-1 0,1 0,-1 0,1 1,-1-1,0 0,0 4,-1-1,1 1,-1 0,1 0,0 0,0 0,0 0,0 0,0 1,1-1,-1 1,1-1,-1 1,1-1,0 1,0 0,0 0,0 0,1-1,-1 1,1 0,0 0,0 0,0 2,-3 36,3-1,1 1,1 0,3-1,1 0,3 0,0 0,3-1,5 10,-16-48,9 43,-2-1,-2 1,-2 0,-2 0,-2 16,1-48,0 1,-1-1,0 0,-1 0,-1 1,0-1,0 0,-2 0,1-1,-1 1,-1-1,0 1,-1-1,0-1,0 1,-1-1,-1 0,0-1,0 0,0 0,-1-1,-1 0,0 0,0-1,0 0,-5 1,13-7,-1 0,0 0,0-1,0 1,1-1,-1 1,0-1,0 0,0 0,0-1,0 1,0 0,1-1,-1 0,0 0,0 0,1 0,-1 0,0 0,1-1,-1 1,1-1,0 0,0 1,-1-1,1 0,0-1,1 1,-1 0,0 0,0-1,1 1,0-1,-1 1,1-1,0 0,0 0,1 1,-1-1,1 0,-1 0,1 0,0 0,0 0,0 1,0-1,0 0,1 0,-1 0,1 0,0 1,0-1,0 0,0 0,1 1,-1-1,1 1,1-2,14-25,2 2,1 0,1 1,1 2,1 0,1 1,13-8,41-42,-14 11,-43 45,0 0,-2-1,0-1,-2-1,0-1,-1 0,-1-1,0-1,-2 0,-1-1,-1-1,-1 1,-2-2,5-17,-10 27,0 0,-1 0,-1 0,0-1,-2 1,1 0,-2 0,0 0,-4-12,6 27,-1-1,1 1,-1 0,0-1,1 1,-1-1,0 1,0 0,0 0,0 0,0 0,0-1,0 1,0 1,-1-1,1 0,0 0,-1 0,1 1,0-1,-1 0,1 1,-1-1,1 1,-1 0,1 0,-1-1,1 1,-1 0,1 0,-1 0,1 1,-1-1,1 0,-1 0,1 1,-1-1,1 1,-1 0,1-1,0 1,-1 0,1 0,0 0,0 0,0 0,-1 0,1 0,0 1,-52 60,45-47,0 0,2 0,-1 1,2 0,0 1,1-1,-1 13,5-23,-1-1,1 1,0 0,0 0,1 0,-1-1,1 1,1 0,-1-1,1 1,0-1,0 1,1-1,-1 0,1 0,0 0,1 0,-1-1,1 1,0-1,0 0,0 0,5 3,6 1,-1-1,1 0,0-1,0-1,1 0,0-2,0 1,0-2,0 0,0-1,0-1,0 0,1-1,-1-1,0 0,0-2,0 0,-1 0,0-1,1-1,-2-1,1 0,-1-1,0 0,0-1,-1-1,-1 0,1-1,1-2,16-16,-1-1,-1 0,-2-3,-1 0,-1-1,-2-1,14-33,-28 49,-1 0,-1-1,0 1,-2-1,0 0,-2-1,0 1,-1 0,-1-1,-1 1,0 0,-2-1,-2-6,5 23,0 0,-1 1,1-1,-1 1,0-1,0 1,0-1,0 1,-1-1,1 1,-1 0,0 0,0 0,0 0,0 0,-1 0,1 1,-1-1,1 1,-1 0,0-1,0 1,0 1,0-1,-1 0,1 1,0-1,-1 1,1 0,-1 0,1 1,-1-1,1 1,-1-1,0 1,1 0,-1 1,1-1,-1 1,0-1,1 1,-1 0,1 0,0 1,-1-1,1 1,0-1,0 1,0 0,0 0,0 1,0-1,1 1,-1-1,1 1,-1 0,-6 17,0-1,2 1,0 0,1 1,1-1,1 1,1 0,1 1,1-1,0 0,2 0,1 1,1 5,4 20,2 0,2-1,2 0,15 34,-21-62,1-1,0-1,2 0,-1 0,2-1,0 0,1-1,9 9,-3-9,0-3</inkml:trace>
  <inkml:trace contextRef="#ctx0" brushRef="#br0" timeOffset="166.694">1159 293,'38'-14,"47"-10,18-6,1 3,-7 1,-16 5,-12 5,-17 7</inkml:trace>
  <inkml:trace contextRef="#ctx0" brushRef="#br0" timeOffset="42630.159">58 2156,'202'-11,"23"-25,-124 25,-89 11</inkml:trace>
  <inkml:trace contextRef="#ctx0" brushRef="#br0" timeOffset="42917.514">115 2409,'53'-4,"22"-3,3-3,-7-2,-11 3,-10 1,-14 4</inkml:trace>
  <inkml:trace contextRef="#ctx0" brushRef="#br0" timeOffset="43344.259">876 2156,'20'0,"15"0,2-5,0-1,-2 0,-3 1,-5-4,-4 1,-5 0</inkml:trace>
  <inkml:trace contextRef="#ctx0" brushRef="#br0" timeOffset="44279.645">1103 2438,'38'-11,"0"-2,0-2,-2-1,0-1,0-3,-2-1,30-24,-52 34,-2 0,1-1,-2 0,1-1,-2 0,0 0,0-1,-1 0,3-11,23-42,-29 62,-1 0,0 0,0-1,0 1,-1-1,0 0,0 0,0 0,-1 0,0 0,0 0,0 0,-1 0,0 0,0 5,0 0,0 1,0-1,0 0,0 1,0-1,-1 1,1-1,0 0,0 1,0-1,-1 1,1-1,0 1,-1-1,1 1,-1-1,1 1,-1-1,1 1,0 0,-1-1,1 1,-1 0,0-1,1 1,-1 0,1 0,-1-1,1 1,-1 0,0 0,1 0,-1 0,0 0,1 0,-1 0,1 0,-1 0,0 0,1 0,-1 0,0 0,1 1,-1-1,1 0,-1 0,1 1,-1-1,1 0,-1 1,1-1,-1 0,1 1,-1-1,1 1,-1-1,1 1,0-1,-1 1,1 0,-27 30,18-16,1 0,1 1,1 0,0 1,1-1,0 1,1 0,1 5,2-16,0 1,1-1,0 1,0-1,1 0,0 1,0-1,1 0,-1 1,1-1,0 0,1 0,0 0,0-1,0 1,0-1,1 1,0-1,0 0,1-1,-1 1,1-1,4 3,1 0,-1-1,2-1,-1 1,0-2,1 1,0-2,0 1,0-2,0 1,1-2,-1 1,1-1,-1-1,1 0,-1-1,1 0,-1-1,1 0,-1-1,0 0,0-1,0 0,-1 0,0-1,1-1,1-1,4-3,0 0,-1-1,0 0,-1-1,0-1,-1 0,0-1,-1 0,-1-1,0 0,-1-1,-1 0,0-1,-1 0,-1 0,0-2,-6 17,0-1,0 1,0 0,0-1,-1 1,1 0,-1-1,1 1,-1-1,0 1,0-1,0 1,0-1,0 1,-1-1,1 1,-1-1,1 1,-1 0,0-1,0 1,0 0,0-1,-1 1,1 0,0 0,-1 0,0 0,1 1,-1-1,0 0,0 1,0-1,0 1,0-1,0 1,-1 0,1 0,0 0,-1 0,1 1,-1-1,1 0,0 1,-1 0,1 0,-1 0,1 0,-1 0,1 0,-1 0,-2 1,0 1,0-1,0 1,0 0,0 0,1 1,-1 0,0-1,1 2,0-1,0 0,0 1,0 0,0-1,1 2,0-1,-1 0,2 1,-1-1,0 1,1 0,0 0,0 0,1 0,-1 0,1 0,0 1,0-1,1 0,0 1,0-1,0 0,0 1,1-1,0 0,0 0,0 1,1-1,0 0,0 0,0 0,1-1,-1 1,1 0,0-1,0 0,1 0,-1 0,1 0,0 0,0-1,3 2,7 4,0 0,1-2,-1 0,2 0,-1-2,1 0,0 0,0-2,0 0,0 0,0-2,1 0,12-1,-15-1,1 0,-1-1,0-1,-1 0,1-1,0 0,-1-1,0-1,0 0,-1-1,1 0,-1-1,-1 0,0-1,0 0,0-1,-1 0,-1 0,2-4,-2-1,0 1,-2-2,0 1,0-1,-2 0,0 0,0 0,-2-1,0 0,-1 0,-1 0,0 1,-2-1,1-1,0 16,0-1,0 0,-1 0,1 0,-1 1,1-1,-1 0,0 1,0-1,0 0,0 1,0-1,-1 1,1-1,-1 1,0 0,1 0,-1 0,0 0,0 0,-1 0,1 0,0 1,0-1,-1 1,1-1,-1 1,0 0,1 0,-1 0,0 1,1-1,-1 0,0 1,0 0,0 0,1 0,-1 0,0 0,0 0,0 1,1 0,-1-1,0 1,0 0,-8 8,0 1,0 0,1 0,0 1,1 0,1 0,-1 1,2 1,0-1,0 1,1 0,1 1,0-1,1 1,0 0,1 0,1 1,0 0,1-5,0 0,0 0,1-1,1 1,-1 0,2 0,-1-1,1 1,1 0,0-1,0 0,1 0,0 0,0 0,1-1,4 6,5 5</inkml:trace>
  <inkml:trace contextRef="#ctx0" brushRef="#br0" timeOffset="45013.559">2627 2269,'-7'2,"-1"0,1 1,0 1,1-1,-1 1,0 0,1 0,0 1,0 0,0 0,1 0,0 1,0 0,0 0,1 0,0 0,0 1,0 0,1 0,0 0,0 0,1 0,0 1,-1 4,3-12,-1 3,-1 0,1 1,-1-1,1 1,0-1,1 1,-1-1,1 1,-1-1,1 1,0 0,0-1,1 1,-1-1,1 1,0 0,0 1,1-5,0 0,0-1,0 1,0 0,0-1,-1 1,1-1,0 0,0 1,-1-1,1 0,0 0,-1 0,1 0,-1-1,0 1,1 0,-1 0,0-1,1 1,-1-1,0 1,0-1,0-1,1 0,123-138,-123 141,-1 0,0 0,1 0,-1 0,0 0,1 0,-1 1,1-1,-1 1,0-1,0 1,1-1,-1 1,0 0,0-1,0 1,0 0,0 0,0 0,0 0,0 0,0 0,0 0,0 1,-1-1,1 0,0 0,-1 1,1-1,-1 0,1 1,-1-1,0 0,0 1,1-1,-1 0,0 1,0-1,-1 1,1-1,0 0,0 1,-1-1,1 0,0 1,-1-1,0 1,4 13,3 6,-6-16,0 0,0-1,1 1,0 0,0-1,0 1,0-1,1 1,-1-1,1 1,1-1,-1 0,0 0,1 0,0 0,0-1,0 1,0-1,1 0,-1 0,1 0,0 0,0 0,0-1,0 0,1 0,-1 0,0 0,1-1,-1 1,1-1,2 0,-2-1,0-1,0 1,0-1,0 0,0-1,0 1,0-1,-1 0,1 0,-1-1,1 1,-1-1,0 0,0 0,0 0,0-1,0 1,-1-1,0 0,1 0,-2 0,1 0,0-1,-1 1,0-1,0 0,0 1,0-1,-1 0,0 0,0 0,0 0,-1 0,0 0,0-1,0 1,0 0,-1 0,0-1,-5-22,0 4</inkml:trace>
  <inkml:trace contextRef="#ctx0" brushRef="#br0" timeOffset="45431.544">2570 1507,'25'-4,"-15"1,0 1,0 0,1 0,-1 1,0 0,1 1,-1 0,0 1,0 0,1 1,-1 0,0 0,0 1,0 0,-1 1,3 1,-10-1,0-1,0 1,-1-1,1 1,-1 0,0 0,0 0,0-1,0 1,-1 0,1 0,-1 0,0 0,-1 0,1 0,-1 0,1 0,-1 0,0 0,-1 0,1-1,-1 1,1-1,-1 1,0-1,-2 3,-6 20,9-23,0 0,0 0,0 0,0 0,0 0,0 0,1 0,0 0,-1 0,1 1,0-1,1 0,-1 0,0 0,1 0,0 1,0-1,0 0,0 0,0-1,1 1,-1 0,1 0,0-1,0 1,0 0,0-1,0 0,0 0,1 0,-1 0,1 0,0 0,-1 0,1-1,2 2,107 15,-86-18</inkml:trace>
  <inkml:trace contextRef="#ctx0" brushRef="#br0" timeOffset="48015.684">3615 1761,'-6'2,"0"1,0 0,0 0,1 1,0-1,-1 1,2 0,-1 0,0 1,1 0,0 0,0 0,0 0,-2 4,-118 203,66-125,32-44,-2-1,-2-2,-2-1,-2-1,-1-1,-26 18,48-45</inkml:trace>
  <inkml:trace contextRef="#ctx0" brushRef="#br0" timeOffset="48497.553">3219 1789,'27'38,"224"205,-210-198,58 82,-18 32,-75-148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45,'62'-5,"31"-1,4 0,-10-4,-15 0,-19 2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50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284 117,'-18'17,"1"1,1 0,1 1,1 1,0 1,2 0,0 0,1 1,2 1,-1 2,8-21,1-1,0 0,0 1,0-1,0 1,1-1,-1 1,1-1,0 1,0-1,0 1,1-1,-1 1,1-1,0 1,0-1,0 1,0-1,0 0,1 0,0 0,0 1,-1-2,2 1,-1 0,0 0,0-1,1 1,0-1,-1 0,1 1,0-1,0-1,0 1,1 0,-1-1,0 1,0-1,1 0,-1 0,1-1,-1 1,18 0,-1-1,0 0,1-2,-1 0,0-1,0-2,0 0,-1 0,0-2,0-1,0 0,-1-1,0-1,-1-1,0 0,-1-2,0 1,-1-2,0 0,-1-1,-1 0,0-1,9-16,-19 26,0 1,0 0,0-1,-1 0,1 0,-1 1,-1-1,1 0,-1-1,0 1,-1 0,1 0,-1 0,-1 0,1-1,-1 1,0 0,0 0,-1 0,0 0,0 0,0 0,-1 1,1-1,-1 1,-1 0,1 0,-1 0,0 0,0 0,0 1,-1-1,0 1,1 1,-2-1,1 0,-8-2,-1 0,1 1,-1 0,0 1,0 0,-1 1,1 1,-1 0,-5 1,-13-1</inkml:trace>
  <inkml:trace contextRef="#ctx0" brushRef="#br0" timeOffset="246.248">1 202,'445'53,"-21"-20,-318-39,-82 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0 291,'34'0,"15"0,5 0,-2 0,-6 0,-10-5,-11-1</inkml:trace>
  <inkml:trace contextRef="#ctx0" brushRef="#br0" timeOffset="251.672">197 150,'-9'48,"-4"20,1 4,3-5,7-15,4-11,1-13</inkml:trace>
  <inkml:trace contextRef="#ctx0" brushRef="#br0" timeOffset="1272.872">537 65,'-13'28,"1"1,1 0,2 1,1 1,1-1,2 1,-1 17,6-44,-1-1,0 0,1 1,-1-1,1 1,0-1,0 0,0 1,1-1,-1 1,1-1,0 0,0 1,0-1,0 0,0 0,1 0,-1 0,1 0,0 0,0 0,0-1,1 1,-1-1,0 1,1-1,0 0,-1 0,1 0,0 0,0 0,0-1,1 0,-1 1,0-1,0 0,1 0,-1-1,0 1,1-1,-1 0,1 0,-1 0,0 0,1 0,-1-1,1 0,-1 1,0-1,15-11,-1-1,-1-1,0 0,0-1,-2 0,0-1,3-6,2-1,-18 22,0-1,0 1,0-1,0 1,0-1,1 1,-1 0,1-1,-1 1,1 0,-1 0,1 0,0 0,-1 0,1 1,0-1,0 0,-1 1,1-1,0 1,0 0,0 0,0-1,0 1,-1 0,1 1,0-1,0 0,0 1,0-1,0 1,-1-1,1 1,0 0,0-1,-1 1,1 0,-1 0,1 1,-1-1,1 0,-1 0,0 1,1-1,-1 1,0-1,0 1,0-1,0 1,0 0,0 0,1 3,0-1,0 0,1 0,0 0,-1-1,1 1,1-1,-1 1,0-1,1 0,0-1,0 1,0 0,0-1,0 0,0 0,0 0,1-1,-1 1,1-1,-1 0,1 0,0-1,-1 1,1-1,0 0,-1-1,2 1,2-3,-1 1,1-1,-1-1,0 1,0-1,0-1,0 1,-1-1,0 0,0-1,0 1,0-1,-1 0,0-1,-1 1,1-1,-1 0,2-5,46-139,-27 70,-26 73,-3 5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0,'-9'29,"-9"14,0 5,-3-1,-2-4,-2-5,3-3,1-8,-1-9,3-2,0-4,3-4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1,'1'254,"-2"-251,1-1,0 1,-1-1,1 1,0 0,0-1,1 1,-1 0,0-1,1 1,0-1,0 1,0-1,0 1,0-1,0 0,0 1,1-1,-1 0,1 0,0 0,-1 0,1 0,0 0,0-1,0 1,0-1,1 1,-1-1,0 0,1 0,-1 0,1 0,-1 0,1 0,-1-1,1 1,0-1,-1 0,1 0,-1 0,1 0,0 0,-1 0,1-1,-1 0,1 1,0-1,-1 0,0 0,3-1,9-10,1 0,-2 0,0-2,0 0,-1 0,-1-1,7-13,15-18,-32 47,-1 0,0-1,0 1,0-1,0 1,0-1,0 1,1-1,-1 1,0-1,1 1,-1-1,0 0,0 1,1-1,-1 1,1-1,-1 0,0 1,1-1,-1 0,1 1,-1-1,1 0,-1 0,1 1,-1-1,1 0,-1 0,1 0,-1 0,1 0,0 0,-1 0,1 0,-1 0,1 0,-1 0,1 0,-1 0,1 0,-1-1,1 1,-1 0,1 0,-1 0,1-1,-1 1,1 0,-1-1,0 1,1 0,-1-1,1 1,-1-1,0 1,1-1,-1 1,0-1,0 1,1-1,-1 1,0-1,0 1,0-1,0 1,0-1,0 1,0-1,0 0,3 51,-3-36,0-11,0-1,0 1,1 0,-1-1,1 1,0-1,0 1,-1-1,2 1,-1-1,0 1,0-1,1 0,-1 0,1 0,0 0,0 0,0 0,0 0,0 0,0-1,0 1,0-1,1 0,-1 1,1-1,-1 0,1 0,-1-1,1 1,-1-1,1 1,0-1,-1 0,1 0,0 0,0 0,-1 0,1 0,-1-1,1 0,0 1,-1-1,1 0,-1 0,1 0,-1-1,0 1,0-1,1 0,7-3,-1-1,-1 0,1-1,-1 0,-1 0,1-1,-1 0,0 0,-1 0,0-1,0 0,-1-1,0 1,-1-1,0 0,0 0,-1 0,-1 0,1-1,-1-3,0-8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0,'0'568,"0"-568,0 1,-1 1,0-1,1 0,-1 0,1 0,0 0,-1 1,1-1,0 0,0 0,0 1,0-1,0 0,0 1,0-1,0 0,0 0,1 1,-1-1,0 0,1 0,-1 0,1 1,-1-1,1 0,0 0,0 0,-1 0,1 0,0 0,0 0,0 0,0-1,0 1,0 0,0-1,0 1,0 0,0-1,1 1,-1-1,0 0,0 1,1-1,-1 0,0 0,0 0,1 0,-1 0,0 0,0 0,1 0,-1 0,0 0,0-1,1 1,119-77,-120 76,1 1,-1-1,0 0,0 1,0-1,1 1,-1 0,0-1,1 1,-1 0,0 0,1-1,-1 1,1 0,-1 0,0 1,1-1,-1 0,0 0,1 1,-1-1,0 1,0-1,1 1,-1-1,0 1,0 0,0 0,0-1,0 1,0 0,0 0,0 0,0 0,0 0,0 1,0-1,-1 0,1 0,-1 0,1 1,20 64,-14-39,0-5,0-4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10 273,'-1'2,"0"0,0 0,0 0,0 0,0 0,0 0,0 1,1-1,0 0,-1 1,1-1,0 0,0 1,0-1,0 0,0 1,1-1,-1 0,1 0,-1 1,1-1,0 0,0 0,0 0,0 0,0 0,1 0,-1 0,1 0,-1 0,1-1,0 1,-1 0,1-1,0 0,0 1,0-1,0 0,0 0,0 0,1 0,-1 0,0-1,0 1,1-1,-1 0,0 1,1-1,-1 0,0 0,1 0,1-1,6 0,0-1,0 1,0-2,0 0,-1 0,1 0,-1-2,0 1,0-1,0 0,-1-1,0 0,0 0,0-1,-1 0,0 0,0 0,-1-1,0 0,0-1,-1 0,0 1,0-1,-1-1,0 1,-1-1,0 1,-1-1,1-7,-2 16,0 0,-1-1,1 1,-1-1,0 1,1 0,-1-1,0 1,0-1,0 1,0-1,0 1,0 0,0-1,0 1,-1-1,1 1,-1 0,1-1,-1 1,1 0,-1-1,0 1,0 0,1 0,-1 0,0-1,0 1,0 0,0 0,0 1,-1-1,1 0,0 0,0 0,-1 1,1-1,0 1,-1-1,1 1,0-1,-1 1,0 0,-62 11,-41 67,101-74,1 0,-1 0,1 0,0 1,0 0,0-1,1 1,-1 0,1 0,0 0,1 1,-1-1,1 0,0 1,0-1,1 1,0-1,0 1,0-1,0 1,1-1,1 3,0-2,0-1,0 1,1-1,0 0,0 0,1 0,-1 0,1 0,0-1,1 0,-1 0,1 0,-1 0,1-1,0 1,0-1,1-1,-1 1,1-1,-1 0,1 0,5 1,6 1,-1-2,1 1,0-2,-1 0,1-1,0-1,11-2,-10-1,0-1,1-1,-1 0,-1-1,0-1,0-1,0-1,-1 0,-1-1,0 0,0-2,-1 1,-1-2,0 0,8-11,-12 13,-1 0,0-1,0 0,-1-1,-1 0,-1 0,1 0,-2 0,0-1,-1 0,1-9,-4 21,0 1,-1 0,1-1,0 1,-1 0,1-1,-1 1,0 0,1 0,-1 0,0 0,0 0,-1 0,1 0,0 0,-1 0,1 0,-1 1,0-1,1 0,-1 1,0 0,0-1,0 1,0 0,0 0,0 0,0 0,-1 0,1 1,0-1,0 1,-1-1,1 1,0 0,-1 0,1 0,0 0,-1 0,1 1,0-1,-1 1,1-1,0 1,0 0,0 0,0 0,0 0,0 0,0 1,0-1,0 0,0 1,1 0,-1-1,0 1,1 0,0 0,-1 0,1 0,0-1,1-1,-1 1,1 0,-1 0,1 0,-1 0,1 0,0-1,-1 1,1 0,0 0,0 0,-1 0,1 0,0 0,0 0,0 0,0 0,1 0,-1 0,0 0,0 0,0 0,1 0,-1 0,0 0,1-1,-1 1,1 0,-1 0,1 0,0-1,-1 1,1 0,0 0,-1-1,1 1,0-1,0 1,0-1,0 1,-1-1,1 1,0-1,0 0,0 1,0-1,0 0,0 0,1 0,50 6,-49-7,0 0,1 0,0 0,-1 0,1 0,0 1,-1 0,1 0,0 0,-1 0,1 0,0 1,-1-1,1 1,-1 0,1 0,-1 1,1-1,-1 1,0-1,1 1,-1 0,0 0,0 1,0-1,-1 1,1-1,-1 1,1 0,-1 0,0 0,0 0,0 0,-1 1,1-1,-1 0,1 1,-1-1,0 1,0 3,-39 131,39-136,0 0,0 1,1-1,-1 0,0 0,1-1,-1 1,1 0,0 0,-1-1,1 1,0-1,0 1,0-1,0 0,0 0,1 0,-1 0,0 0,0 0,1-1,-1 1,0-1,1 1,-1-1,1 0,-1 0,0 0,1-1,-1 1,0 0,1-1,-1 1,0-1,1 0,-1 0,0 0,0 0,0 0,1-1,5 0,17-4</inkml:trace>
  <inkml:trace contextRef="#ctx0" brushRef="#br0" timeOffset="392.741">941 188,'11'5,"-1"0,1-1,0 0,0-1,0 0,0 0,1-2,-1 1,1-1,-1-1,1 0,-1-1,1 0,-1-1,0 0,1-1,-1 0,0 0,0-2,-1 1,0-1,1-1,-2 0,1 0,-1-1,0 0,0 0,0-1,-1-1,-1 1,1-1,-2 0,1-1,-1 0,0-1,-5 10,0-1,1 0,-1 1,0-1,0 0,-1 0,1 0,0 0,-1 0,1 0,-1 0,0 0,1 0,-1 0,0 0,0 0,0 0,-1 0,1 0,0 0,-1 0,1 0,-1 0,0 0,0 0,1 1,-1-1,-1 0,1 0,0 1,0-1,-1 1,1-1,0 1,-1-1,0 1,1 0,-1 0,0 0,1 0,-1 0,0 0,0 0,0 1,0-1,0 1,0-1,0 1,0 0,0 0,0 0,0 0,0 0,-1 0,-12 6,1 0,-1 0,1 1,1 1,0 1,0 0,0 0,1 2,1-1,-1 1,2 1,-9 11,9-12,0 1,1 1,0 0,1 0,0 0,1 1,1 0,0 1,1-1,-1 6,5-14,0 0,0 0,0 0,0 0,1 0,0 0,0 0,1 0,0 0,0 0,0 0,1-1,-1 1,2 0,-1-1,0 1,1-1,0 1,0-1,1 0,0-1,0 1,0-1,0 1,0-1,1 0,3 1,2 1,0 0,0-1,1 0,0-1,0 0,0-1,1 0,-1-1,1 0,0-1,0 0,17 0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1,'-3'38,"-2"0,-1 0,-2 0,-2-1,-4 8,5-13,-115 377,123-408,-1 1,1 0,0 0,0 0,0 0,0 0,0 0,0 1,1-1,-1 0,1 0,-1 0,1 1,0-1,0 0,0 1,0-1,0 0,1 0,-1 1,1-1,0 0,-1 0,1 0,0 0,0 0,0 0,0 0,1 0,-1 0,0 0,1 0,0-1,-1 1,1-1,0 1,0-1,-1 0,1 0,0 1,1-1,-1-1,0 1,0 0,0 0,0-1,1 1,-1-1,0 0,11-3,0 0,-1 0,1-2,-1 0,0 0,0-1,-1 0,1-1,-2 0,4-4,24-13,82-37,-119 60,-7 1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1,'-16'0,"0"0,0 2,0-1,1 2,-1 0,1 1,-1 1,1 0,1 1,-1 0,1 1,0 1,-1 1,14-9,0 1,0-1,0 0,0 0,-1 1,1-1,0 0,0 1,0-1,0 1,0 0,0-1,0 1,1 0,-1 0,0-1,0 1,0 0,1 0,-1 0,0 0,1 0,-1 0,1 0,-1 0,1 0,0 0,-1 0,1 1,0-1,0 0,0 0,0 0,0 0,0 0,0 1,0-1,0 0,0 0,1 0,-1 0,0 0,1 0,-1 0,1 0,-1 0,1 0,0 0,-1 0,1 0,0 0,0 0,0 0,-1-1,1 1,0 0,1 0,12 3,-12-4,0 0,0 0,0 1,0-1,0 0,0 1,1-1,-1 1,0 0,-1 0,1 0,0 0,0 0,0 0,0 0,-1 1,1-1,-1 1,1-1,-1 1,0 0,1-1,-1 1,0 0,0 0,0 0,0 0,0 0,-1 0,1 0,-1 0,1 0,-1 0,0 0,0 0,0 1,0-1,0 0,0 0,-1 0,-44 76,40-73,0 1,1-1,0 1,-1 0,2 1,-1-1,1 0,0 1,0 0,1 0,0 0,0 0,0 3,3-5,1-1,-1 1,1-1,0 1,0-1,0 0,0 0,1 0,0 0,0-1,0 1,0-1,0 1,1-1,0 0,-1 0,1-1,0 1,0-1,1 0,-1 0,0 0,1-1,-1 1,1-1,-1 0,1-1,0 1,-1-1,1 0,0 0,-1 0,1 0,0-1,-1 0,1 0,0-1,99-31,-86 24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62,'-13'12,"0"0,0 1,2 0,-1 0,2 1,0 1,0 0,2 0,0 1,0 0,2 1,0-1,1 1,0 0,0 13,4-28,1 1,0 0,0-1,0 1,1-1,-1 1,1-1,-1 1,1 0,0-1,0 0,0 1,0-1,1 0,-1 1,1-1,-1 0,1 0,0 0,-1 0,1-1,0 1,0 0,1-1,-1 1,0-1,0 0,1 0,-1 0,1 0,-1 0,1 0,-1-1,1 1,-1-1,1 0,0 1,-1-1,1-1,-1 1,1 0,1-1,109-31,-103 28,0-1,0 0,-1-1,0 0,0-1,0 1,-1-2,1 1,-2-1,1-1,-1 1,-1-1,0 0,0-1,0 1,-1-1,-1 0,0-1,0 1,-1-1,0 0,-1 0,0 1,-1-1,0-1,-1 1,0 0,-1 0,0 0,-1-5,-1 11,0 1,0 0,0 0,0 0,-1 0,0 0,0 0,0 1,0 0,0 0,0 0,-1 1,0-1,1 1,-1 0,0 0,0 1,0-1,0 1,-1 0,1 1,0-1,0 1,-1 0,1 0,0 1,0-1,0 1,-1 0,1 1,0-1,1 1,-1 0,0 1,0-1,1 1,-1-1,1 2,-16 8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3:37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790 252,'-33'59,"32"-57,-65 115,-6-3,-36 42,-52 42,143-181</inkml:trace>
  <inkml:trace contextRef="#ctx0" brushRef="#br0" timeOffset="318.514">1 534,'84'22,"293"61,-101-28,-216-33,-47-22</inkml:trace>
  <inkml:trace contextRef="#ctx0" brushRef="#br0" timeOffset="710.459">452 223,'-2'1,"1"0,-1 1,0-1,1 0,-1 1,1-1,0 1,-1 0,1-1,0 1,0 0,0 0,0-1,0 1,1 0,-1 0,0 0,1 0,-1 0,1 0,0 0,0 0,0 1,0-1,0 0,0 0,1 0,-1 0,0 0,1 1,21 207,-18-148,3 0,3-1,10 33,-10-49,23 118,-32-151</inkml:trace>
  <inkml:trace contextRef="#ctx0" brushRef="#br0" timeOffset="1600.463">1186 422,'47'-19,"0"2,1 3,0 1,1 3,46-3,-92 12,0 0,0 0,-1 0,1 0,0 1,0 0,1-1,-1 1,0 1,0-1,0 0,0 1,0-1,0 1,-1 0,1 0,0 0,0 0,0 0,-1 1,1 0,-1-1,1 1,-1 0,0 0,1 0,-1 0,0 1,0-1,-1 0,1 1,0 0,-1-1,0 1,1 0,-1 0,0-1,0 1,-1 0,1 2,-2 4,-1 0,0-1,-1 1,0-1,0 0,-1 0,0 0,0 0,-1 0,1-1,-2 0,1 0,-1 0,0-1,-3 2,-12 17,-287 331,297-344,1 2,0-1,1 1,1 1,0-1,1 2,1-1,0 1,1-1,1 2,0-1,-1 13,5-25,1-1,-1 1,1-1,0 1,-1-1,2 0,-1 1,0-1,1 0,-1 0,1 0,0 0,0 0,0 0,0-1,1 1,-1-1,1 1,-1-1,1 0,0 0,0 0,0-1,0 1,0 0,0-1,1 0,-1 0,0 0,1 0,-1-1,111 8,-101-9,-1 1,1-2,-1 0,0 0,1-1,-1 0,-1-1,1-1,0 0,-1 0,0-2,0 1,2-3,7-29,-16 18</inkml:trace>
  <inkml:trace contextRef="#ctx0" brushRef="#br0" timeOffset="2066.502">1778 619,'115'-137,"-114"136,0 0,0 0,0-1,0 1,0 0,0 0,1 0,-1 1,0-1,0 0,1 0,-1 1,1-1,-1 1,1-1,-1 1,0-1,1 1,-1 0,1 0,0 0,-1 0,1 0,-1 0,1 0,-1 0,1 1,-1-1,0 1,1-1,-1 1,1-1,-1 1,0 0,1 0,-1-1,0 1,0 0,0 0,0 0,0 1,0-1,0 0,0 0,0 1,0-1,-1 0,1 1,0-1,-1 0,1 1,0 3,1 0,0 0,0 0,0-1,1 1,0-1,0 0,0 0,0 0,0 0,1 0,0-1,0 1,0-1,0 0,0 0,1-1,-1 1,1-1,0 0,-1 0,1-1,0 1,0-1,0 0,0 0,1-1,-1 0,0 0,0 0,0 0,0-1,0 0,0 0,0 0,0 0,0-1,1-1,-1-1,-1 1,1-1,0 0,-1 0,0-1,0 1,0-1,0 0,-1 0,0 0,0 0,0-1,-1 1,0-1,0 1,0-1,-1 0,0 0,0 0,0 0,-1 0,1 0,-2 0,1 0,-1 0,0-3,0-16</inkml:trace>
  <inkml:trace contextRef="#ctx0" brushRef="#br0" timeOffset="2478.134">2400 309,'-2'3,"-1"1,1 1,1-1,-1 0,1 0,-1 1,1-1,1 1,-1-1,0 1,1-1,0 1,0-1,1 1,-1-1,1 1,0-1,0 0,0 1,1-1,-1 0,1 0,0 1,0-2,1 1,-1 0,1 0,0-1,0 1,0-1,0 0,1 0,-1 0,1-1,0 1,0-1,0 0,0 0,3 1,5-4,0-1,1 0,-1-1,0-1,-1 0,1 0,-1-1,1-1,-2 0,1 0,-1-1,0 0,0-1,-1 0,0-1,0 0,-1 0,0-1,5-8,-2 4,0-1,0-1,-2 0,0 0,-1-1,0 0,-2-1,0 1,-1-1,2-13,-6 25,-1 1,-1-1,1 1,-1-1,0 0,0 1,0 0,-1-1,0 1,0 0,0 0,-1 0,0 0,0 0,0 0,0 1,-1 0,0 0,1 0,-2 0,1 0,0 1,-1-1,0 1,1 1,-1-1,0 1,-1-1,1 1,0 1,-1-1,1 1,-1 0,1 0,-1 1,1-1,-3 1,2 0,0 1,0-1,0 1,0 0,0 1,0-1,0 1,0 0,0 1,1-1,-1 1,1 0,0 1,0-1,0 1,0 0,1 0,-1 0,1 1,0 0,1 0,-1 0,1 0,0 0,0 1,0-1,1 1,0 0,-1 5,1-4,0 1,1-1,0 0,0 0,0 1,1-1,1 0,-1 0,1 1,0-1,1 0,-1 0,2 0,-1 0,1 0,0 0,0-1,0 0,1 1,0-1,1 0,-1-1,1 1,0-1,1 0,-1 0,1-1,0 1,0-1,0-1,1 1,16 4,-1 0,2-2,-1 0,0-2,1-1,0 0,0-2,0-1,0-1,21-3,17 2,104-1,-139 3</inkml:trace>
  <inkml:trace contextRef="#ctx0" brushRef="#br0" timeOffset="2715.794">1807 676,'48'4,"54"-2,19-3,4-5,-5-1,-9-1,-13 2,-10-3,-9 0,-9 2,-7 1,-9 3,-14 1</inkml:trace>
  <inkml:trace contextRef="#ctx0" brushRef="#br0" timeOffset="4150.606">3443 676,'0'17,"-2"1,2 0,0-1,0 1,2 0,0 0,1 0,1-1,1 1,0-1,1 0,1-1,0 0,5 6,-9-18,0 0,0-1,1 0,-1 0,1 0,0 0,0 0,0-1,0 1,1-1,-1 0,0-1,1 1,-1-1,1 0,0 0,-1 0,1 0,0-1,0 0,-1 0,1 0,0-1,0 0,-1 1,1-2,0 1,-1 0,4-3,8-2,1-1,-1-1,-1 0,1-2,-1 1,-1-2,6-6,71-79,-91 96,0-1,0 1,0-1,0 1,0-1,0 0,0 1,0-1,0 1,1 0,-1-1,0 1,0-1,1 1,-1-1,0 1,1-1,-1 1,0 0,1-1,-1 1,1 0,-1-1,0 1,1 0,-1 0,1-1,-1 1,1 0,-1 0,1 0,-1 0,1 0,-1-1,1 1,-1 0,1 0,-1 0,1 0,-1 1,1-1,-1 0,1 0,-1 0,1 0,-1 0,1 1,-1-1,1 0,-1 0,1 1,-1-1,0 0,1 1,-1-1,1 1,-1-1,0 0,1 1,-1-1,0 1,0-1,1 1,1 35,-2-32,-1 3,0 0,1 0,0 0,0 0,1 0,0 0,0 0,0 0,1 0,0 0,0-1,1 1,0-1,0 1,1-1,0 0,0-1,0 1,0-1,1 1,0-1,0 0,0-1,1 0,0 0,0 0,0 0,0-1,0 0,1 0,1 0,6-2,0 0,0-1,-1 0,1-1,0-1,-1 0,1-1,-1 0,0-1,0-1,0 0,0-1,-1 0,0 0,0-2,-1 1,0-2,0 1,-1-2,0 1,-1-1,0-1,0 0,-1 0,-1 0,6-12,48-96,-53 97</inkml:trace>
  <inkml:trace contextRef="#ctx0" brushRef="#br0" timeOffset="5117.936">4798 619,'-62'31,"1"2,2 3,-39 33,38 3,59-70,0 1,0-1,1 0,-1 1,0-1,1 1,-1-1,1 1,0-1,0 0,0 1,0-1,0 1,1-1,-1 1,1-1,0 1,-1-1,1 0,0 1,0-1,1 0,-1 0,0 0,1 0,-1 0,1 0,0 0,-1 0,1-1,0 1,0-1,0 1,1-1,-1 1,6 1,-1 1,1-1,0 0,-1-1,1 0,0 0,1-1,-1 0,0 0,0-1,1 0,-1 0,0-1,0 0,0-1,0 0,0 0,0 0,0-1,0-1,7-2,0 0,-1-2,0 0,0 0,-1-2,0 1,0-2,-1 1,9-12,101-136,-100 150,-15 39,-5-17,4 20,-6-27,0 0,0 1,0-1,1 0,0 0,0 0,1 0,0 0,0 0,0-1,1 1,0 0,1-1,-1 0,1 0,0 0,1 0,-1-1,1 0,0 0,1 0,-1 0,1-1,0 0,0 0,0-1,1 0,3 2,-1-7,1 1,0-1,-1-1,0 0,0 0,0-1,0-1,0 1,-1-1,0 0,0-1,0 0,0 0,-1-1,0 0,-1 0,4-5,1-1,-1 0,0 0,0-1,-2-1,0 0,0 0,-1 0,-1-1,-1 0,0 0,0-4,-18 36,7-1,1 0,0 0,1 1,0 0,1-1,1 1,1 1,0 3,1-14,1 0,-1 0,1 0,0 0,0 0,1-1,0 1,0 0,0-1,1 1,-1-1,1 0,1 0,-1 0,1-1,-1 1,2-1,-1 1,0-1,1-1,-1 1,1-1,0 0,2 1,-3-2,-1 0,1-1,-1 0,1 0,0 0,-1 0,1-1,0 1,0-1,0 0,-1 0,1 0,0-1,0 1,-1-1,1 0,0 0,-1 0,1-1,-1 1,1-1,-1 0,0 0,1 0,-1 0,0-1,0 1,-1-1,1 1,-1-1,1 0,-1 0,1-2,62-114,-5-17,-60 135,1 0,-1 1,0-1,0 1,1-1,-1 0,1 1,-1-1,1 1,-1-1,1 1,-1-1,1 1,-1-1,1 1,-1 0,1-1,0 1,-1 0,1-1,0 1,-1 0,1 0,0 0,-1-1,1 1,0 0,0 0,-1 0,1 0,0 0,-1 0,1 1,0-1,-1 0,1 0,0 0,-1 1,1-1,0 0,-1 1,1-1,-1 1,1-1,0 0,-1 1,1-1,-1 1,1-1,-1 1,0 0,1-1,-1 1,0-1,1 1,-1 0,0 0,13 41,0 146,21 62,-23 101,-10-345,-1-1,0 1,0 0,0 0,-1-1,0 1,0 0,0-1,-1 1,1-1,-1 1,-1-1,1 0,-1 0,0 0,0 0,-1 0,1-1,-1 0,0 1,0-1,0 0,-1-1,1 1,-1-1,0 0,0 0,0-1,0 1,-1-1,1 0,-1-1,1 1,-4-1,3 0,0 0,-1 0,1-1,0 0,0 0,0-1,-1 1,1-1,0-1,0 1,0-1,0 0,0 0,1-1,-1 0,1 0,0 0,-1-1,1 0,1 0,-1 0,1 0,-1-1,1 1,1-1,-1 0,1-1,-1 1,1-1,1 1,-1-1,1 0,0 0,1 0,-1 0,1 0,0 0,1 0,-1-1,1 1,2-18,1 1,1-1,0 1,2 1,1-1,1 1,0 0,2 0,0 1,2 1,0 0,1 0,2 1,-1 1,2 1,0 0,14-10,-12 8</inkml:trace>
  <inkml:trace contextRef="#ctx0" brushRef="#br0" timeOffset="5431.958">5984 534,'5'0,"1"5,0 1</inkml:trace>
  <inkml:trace contextRef="#ctx0" brushRef="#br0" timeOffset="5662.392">6068 816,'0'20,"-5"5,-1-1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1,'5'10,"6"7,2 6,3 0,-2-1,-2 2,1-3,-1-1,1-4,0 1,1-3,-1-4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11,'33'5,"22"-4,5-1,-3-1,-5 0,-12-6,-13 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39,'39'-4,"21"-7,7-2,-10 2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1,'-138'21,"133"-19,0-1,0 2,0-1,0 0,0 1,0 0,1 0,-1 1,1-1,0 1,0 0,0 0,1 0,-1 1,1-1,0 1,0 0,1 0,-1 0,1 0,0 0,1 0,-2 5,3 3,0-1,1 1,0-1,0 1,2-1,-1 0,2 1,0-1,0-1,1 1,0-1,1 0,1 0,-1 0,2-1,-1 0,2 0,-1-1,1 0,0-1,1 0,0 0,0-1,1 0,0-1,11 5,-12-6,0 1,0 1,-1-1,0 2,0-1,0 1,-1 1,0 0,-1 0,0 0,-1 1,1 0,-2 0,0 0,0 1,0 2,-4-8,0-1,-1 1,0 0,0 0,0-1,-1 1,1 0,-1-1,0 1,0-1,-1 1,0-1,1 0,-1 1,-1-1,1 0,-1 0,1 0,-1-1,0 1,-1-1,1 1,0-1,-1 0,0 0,0-1,0 1,-1 0,-7 3,1 1,-1-1,-1-1,1 0,-1-1,0 0,1-1,-2-1,-5 1,16-2,0 0,-1 1,0-2,1 1,-1 0,0-1,1 1,-1-1,0 0,0-1,1 1,-1 0,0-1,1 0,-1 0,1 0,-1 0,1-1,-1 0,1 1,0-1,0 0,0 0,0-1,0 1,0-1,1 1,-1-1,1 0,0 0,-1 0,2 0,-1 0,0-1,0 1,1-1,0 1,0-1,-1-5,2 0,-1 1,1-1,0 0,1 0,0 1,1-1,0 1,0-1,0 1,1 0,1-1,-1 2,1-1,0 0,1 1,0 0,0 0,1 0,0 0,0 1,0 0,1 1,0-1,0 1,0 0,1 1,0 0,0 0,0 1,0 0,7-2,5 2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3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0 227,'34'-5,"25"-2,8 1,-4 1,-6 2,-9 0,-8 2,-15 1,-13-5,-7-1</inkml:trace>
  <inkml:trace contextRef="#ctx0" brushRef="#br0" timeOffset="248.032">198 1,'0'33,"0"26,0 8,0-3,0-8,5-13,1-9,0-6,-1-2,-1-7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0,'-152'521,"123"-390,28-129,1-1,-1 1,1 0,-1-1,1 1,0 0,0-1,0 1,0 0,0 0,0-1,0 1,0 0,1-1,-1 1,1 0,-1-1,1 1,0 0,-1-1,1 1,0-1,0 0,0 1,0-1,0 0,1 1,-1-1,0 0,1 0,-1 0,1 0,-1 0,1 0,-1-1,1 1,-1-1,1 1,0-1,-1 1,1-1,0 0,-1 1,1-1,2 0,77-19,57-59,-122 69</inkml:trace>
  <inkml:trace contextRef="#ctx0" brushRef="#br0" timeOffset="18287.269">580 621,'-12'-13,"12"12,-1-1,0 1,0 0,0-1,0 1,0 0,0 0,0 0,0 0,0 0,-1 0,1 0,0 0,-1 0,1 0,-1 1,1-1,-1 1,1-1,-1 1,1-1,-1 1,1 0,-1 0,0 0,1 0,-1 0,1 0,-1 0,1 1,-1-1,0 0,1 1,-1-1,1 1,0 0,-4 2,1 0,0 1,0-1,0 1,1 0,-1 1,1-1,0 0,0 1,1 0,-1-1,1 1,0 0,0 0,1 1,-1-1,1 0,0 0,1 1,-1-1,1 0,0 1,0-1,1 1,0-1,0 0,0 0,0 1,1-1,0 0,0 0,1 0,-1-1,1 1,0-1,0 1,0-1,1 0,-1 0,1 0,0-1,1 1,-1-1,0 0,1 0,0-1,-1 1,1-1,0 0,0 0,2-1,0-1,-1 0,1 0,0-1,0 0,-1 0,1 0,-1-1,1 0,-1 0,0-1,0 0,0 0,0 0,0 0,-1-1,1 0,-1-1,0 1,0-1,-1 0,1 0,-1 0,0-1,-1 1,1-1,-1 0,0 0,-1 0,1-1,-1 1,0-1,-1 1,0-1,0 1,0-1,-1 0,0 1,0-1,-1 0,1 0,-1 1,-1-1,0 1,-1-4,-1 5,0 0,-1 0,0 0,0 1,0 0,-1 0,1 0,-1 0,0 1,0 0,-1 0,1 1,0 0,-1 0,0 0,1 1,-1 0,-2 0,4 0,1 2,0-1,-1 0,1 1,-1 0,1 0,0 0,0 0,0 1,-1-1,1 1,1 0,-1 1,0-1,0 0,-1 3,-9 5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9.1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5566 3952,'8'3,"1"-1,-1-1,0 1,1-1,-1-1,1 1,-1-1,1-1,-1 0,1 0,-1 0,0-1,1-1,-1 1,0-1,-1-1,1 1,0-1,-1-1,0 1,0-1,0-1,2-1,110-146,-81 103,-20 24,1 2,1 0,1 0,1 2,8-4,-29 24,1 0,-1 0,1 1,0-1,0 1,0-1,0 1,0 0,0-1,0 1,0 0,0 0,1 1,-1-1,0 0,0 1,1-1,-1 1,1 0,-1 0,0 0,1 0,-1 0,1 1,-1-1,0 1,1-1,-1 1,0 0,0 0,0 0,1 0,-1 0,0 0,0 1,-1-1,1 1,0 0,0-1,-1 1,1 0,-1 0,1 0,-1 0,0 0,0 0,0 0,0 0,0 1,-1-1,5 18,-2 1,0 0,-1 0,-1 0,-1-1,-1 1,-1 0,-1 0,-1-1,0 1,-2-1,0 0,-1 0,-1-1,-1 0,-1-1,0 0,-4 3,11-15,0 1,0-1,-1 0,0 0,0 0,-1 0,0-1,0 0,0 0,-1 0,1 0,-1-1,0 0,0-1,-1 1,1-1,-1 0,0 0,1-1,-1 0,0-1,0 1,-1-1,1 0,0-1,0 0,-3 0,-18-28,21 10</inkml:trace>
  <inkml:trace contextRef="#ctx0" brushRef="#br0" timeOffset="354.215">6582 3642,'-9'12,"-19"22,2 2,1 0,2 2,2 1,1 1,2 1,17-39,-1 0,1 1,-1-1,1 1,0-1,0 1,0-1,0 1,1 0,-1 0,1-1,-1 1,1 0,0 0,0-1,0 1,1 0,-1 0,1-1,-1 1,1 0,0-1,0 1,0 0,1-1,-1 1,0-1,1 0,0 0,-1 1,1-1,0 0,0 0,0-1,0 1,1 0,-1-1,0 1,3 0,12 0,0-1,-1 0,1-2,0 0,0 0,-1-2,1 0,-1-1,0-1,0 0,0-1,-1-1,6-3,-4 2,-1 0,-1-1,0-1,0 0,-1-1,0 0,-1-1,0-1,-1 0,0-1,-1 0,-1-1,0 0,-1-1,-1 1,3-10,-10 21,1-1,-2 1,1-1,0 0,-1 1,0-1,0 0,0 1,0-1,-1 0,0 1,0-1,0 0,-1 1,1 0,-1-1,0 1,0 0,-1 0,1 0,-1 0,0 0,0 1,0-1,0 1,-1 0,0 0,1 0,-1 0,0 1,0-1,0 1,-1 0,1 0,-1 1,1-1,-1 1,1 0,-1 0,0 1,1 0,-1-1,-1 1,-6 0,0-1,0 1,0 1,0 0,0 1,0 0,1 1,-1 0,1 1,0 0,0 1,0 0,-5 4,-10 8</inkml:trace>
  <inkml:trace contextRef="#ctx0" brushRef="#br0" timeOffset="5850.09">7513 3755,'5'0,"6"0,6 0,6 0,2 0,3 4,1 3,1-1,-1-1,0-2,0-1,0-1,-1 0,1-1,-6 4,-6 2</inkml:trace>
  <inkml:trace contextRef="#ctx0" brushRef="#br0" timeOffset="6213.965">8077 3359,'-1'75,"-1"-28,3 0,1 0,2 0,3 4,2 9,-3-1,-2 2,-5 51,1-68,0-20</inkml:trace>
  <inkml:trace contextRef="#ctx0" brushRef="#br0" timeOffset="6565.381">8389 3472,'-73'79,"36"-40,1 1,2 2,-20 34,53-76,-1 1,1 0,0 0,0 0,0 0,0 0,0 1,0-1,0 0,0 0,0 1,1-1,-1 0,0 1,1-1,-1 1,1-1,0 1,-1-1,1 1,0-1,0 1,0-1,0 1,0-1,0 1,1-1,-1 1,0-1,1 1,-1-1,1 1,0-1,-1 0,1 1,0-1,0 0,0 1,0-1,0 0,0 0,0 0,0 0,1 0,58-5,-55 3,-1-1,1 1,-1-1,1 1,0 1,0-1,-1 1,1-1,0 1,0 1,0-1,-1 1,1 0,0 0,-1 0,1 1,0-1,-1 1,0 0,1 0,-1 1,0 0,0-1,-1 1,1 0,0 1,-1-1,0 1,0-1,0 1,0 0,0 1,27 69,-1-76,-17-5</inkml:trace>
  <inkml:trace contextRef="#ctx0" brushRef="#br0" timeOffset="9798.001">8867 3416,'-6'-3,"-1"0,0 0,0 1,0 1,-1-1,1 1,0 0,-1 1,1-1,-1 2,1-1,0 1,-1 0,1 0,0 1,0 0,0 0,0 1,0 0,0 0,1 1,0 0,-1 0,1 0,1 1,-1-1,1 2,0-1,-4 5,7-7,1 0,-1 0,1-1,0 1,0 0,0 1,0-1,0 0,1 0,-1 0,1 0,0 0,0 1,0-1,1 0,-1 0,1 0,0 0,-1 0,1 1,1-1,-1-1,0 1,1 0,-1 0,1 0,0-1,0 1,0-1,0 0,1 1,0 0,87 68,-84-67,5 3,-3-3,1 1,-1 0,0 0,-1 1,1 0,-1 1,0-1,-1 1,1 1,-1-1,-1 1,0 0,0 0,0 1,-1-1,0 2,1 9,-3-11,1 1,-2-1,1 1,-1-1,0 1,-1 0,0-1,0 1,-1 0,0-1,0 1,-3 7,-2-2,0 0,0-1,-2 0,1 0,-2-1,1 0,-2 0,0-1,0 0,-1-1,0 0,-1-1,0 0,0-1,-1 0,0-1,0-1,-12 5,22-10,1-1,-1 1,1 0,-1-1,0 1,1-1,-1 0,0 0,0 0,1 0,-1-1,0 1,1-1,-1 1,1-1,-1 0,1 0,-1 0,1 0,-1-1,1 1,0-1,0 1,0-1,0 0,0 0,0 0,0 0,0 0,1 0,-1 0,1-1,0 1,0-1,0 1,0-1,0 1,0-1,0 1,1-1,0 0,-1 1,1-1,0 0,0 0,1 1,-1-1,0 0,1 1,0-1,-1 1,1-1,0 1,1-2,4-14,0 0,1 1,1 0,1 1,0-1,1 2,1-1,0 1,1 1,1 0,0 1,1 0,0 1,1 1,5-3,2 2,-2 4</inkml:trace>
  <inkml:trace contextRef="#ctx0" brushRef="#br0" timeOffset="18638.498">10928 3556,'29'5,"24"2,7-1,-1-1,-6-1,-8-2,-5-1,-11-1</inkml:trace>
  <inkml:trace contextRef="#ctx0" brushRef="#br0" timeOffset="18886.036">10985 3810,'43'0,"29"0,6-4,-4-3,-11 1,-11 1,-9 2,-13 1</inkml:trace>
  <inkml:trace contextRef="#ctx0" brushRef="#br0" timeOffset="19185.123">12086 3443,'-24'15,"2"0,0 2,1 0,0 2,2 0,0 1,1 1,2 0,0 1,-7 15,21-35,0 0,0 1,1-1,-1 1,1-1,0 1,0 0,0-1,0 1,0 0,1 0,-1 0,1-1,0 1,0 0,0 0,0 0,0 0,0 0,1 0,0-1,-1 1,1 0,0 0,0-1,1 1,-1-1,1 1,-1-1,1 1,0-1,-1 0,1 0,0 0,1 0,-1 0,0 0,1-1,-1 1,0-1,1 1,0-1,-1 0,1 0,2 0,18 4,0-1,0-2,0 0,0-1,0-1,0-2,0 0,-1-1,1-2,-1 0,1-1,-1-1,-1-1,9-6,-15 8,-1 0,1-2,-2 0,1 0,-1-1,0-1,10-10,-20 17,0 1,0-1,-1 0,1-1,-1 1,1 0,-1-1,0 0,0 1,-1-1,1 0,-1 0,0 0,0 0,0 0,0 0,-1 0,1 0,-1 0,0 0,-1-1,1 1,-1 0,1 0,-1 0,-1 0,1 0,0 0,-1 1,0-1,0 0,-2-2,-4-3,-1 1,0 0,-1 0,1 0,-2 2,1-1,-1 1,0 1,0-1,0 2,-1 0,0 0,0 1,0 1,0 0,0 0,0 2,0-1,-10 2,-18-3</inkml:trace>
  <inkml:trace contextRef="#ctx0" brushRef="#br0" timeOffset="19485.021">11775 3500,'38'19,"0"-1,1-1,0-3,1-1,1-2,0-2,0-1,1-3,3-1,8 4,318 37,-207-20,-141-23</inkml:trace>
  <inkml:trace contextRef="#ctx0" brushRef="#br0" timeOffset="14018.285">9320 3755,'4'0,"8"0,5 0,5 0,3 0,3 0,1 0,-4 4,-2 3,0-1,1-1,1-2,2-1,0-1,-4-5,-6-7,-6-2</inkml:trace>
  <inkml:trace contextRef="#ctx0" brushRef="#br0" timeOffset="17808.252">9545 3556,'0'398,"0"-396,-1-1,0 1,1 0,-1-1,0 1,1 0,0 0,-1-1,1 1,0 0,0 0,0 0,0 0,0-1,1 1,-1 0,0 0,1-1,-1 1,1 0,0-1,0 1,-1 0,1-1,0 1,0-1,1 1,-1-1,0 0,0 1,1-1,-1 0,1 0,-1 0,1 0,-1 0,1 0,-1-1,1 1,0 0,0-1,-1 1,1-1,0 0,1 1,11-10,-1 0</inkml:trace>
  <inkml:trace contextRef="#ctx0" brushRef="#br0" timeOffset="18337.194">9884 3529,'-9'35,"0"-5,1 0,2 1,0 0,3 0,0 0,2 0,2 20,-1-47,0 0,0-1,0 1,1 0,-1 0,1-1,0 1,0-1,0 1,0-1,1 1,-1-1,1 0,0 1,0-1,0 0,0 0,1-1,-1 1,1 0,0-1,0 0,0 1,0-1,0 0,0 0,0-1,1 1,-1-1,1 0,-1 0,1 0,-1 0,1 0,0-1,-1 0,1 1,0-2,0 1,-1 0,1-1,0 1,-1-1,1 0,1-1,10-6,0 0,-1 0,0-2,0 0,-1 0,-1-1,0-1,0 0,-1-1,-1 0,5-8,-15 19,1 1,-1-1,1 1,-1-1,1 1,0-1,0 1,-1 0,1-1,0 1,0 0,0 0,0 0,1-1,-1 1,0 0,0 0,1 1,-1-1,0 0,1 0,-1 1,1-1,-1 1,1-1,-1 1,1 0,0-1,-1 1,1 0,-1 0,1 0,-1 0,1 0,0 1,-1-1,1 0,-1 1,1-1,-1 1,1 0,-1-1,0 1,1 0,-1 0,0 0,1 0,-1 0,0 0,0 0,0 0,1 1,10 19,-10-15,0 0,0 0,1 0,0-1,0 1,1-1,0 0,0 0,0 0,0 0,1-1,-1 0,1 0,0 0,1 0,-1-1,0 0,1 0,0 0,0-1,0 0,0 0,0 0,0-1,1 0,-1 0,0-1,2 0,1-3,1-1,-1 0,0 0,0-1,0 0,-1-1,1 0,-2 0,1-1,0 0,-1 0,-1-1,1 0,-1 0,-1 0,1-1,-1 0,-1 0,4-9,57-176,-51 137,-10 33</inkml:trace>
  <inkml:trace contextRef="#ctx0" brushRef="#br1" timeOffset="26021.014">4352 1524,'-51'-22,"183"62,-100-34,1-2,-1-1,1-1,-1-2,1-1,4-2,132-25,-133 26,1 3,0 0,0 3,-1 1,6 3,-35-7,55 12,1-2,0-3,42-1,246-36,-183 56,90-27,-30-26,2 13,-143 3,-1 4,86 5,-120 1,189 29,-139-27,0-4,0-5,82-17,179-20,-199 33,155 10,-140 3,481-3,-235-27,77 28,-136-27,-33 43,-96 14,-42 18,-171-40</inkml:trace>
  <inkml:trace contextRef="#ctx0" brushRef="#br1" timeOffset="47633.375">373 4234,'450'-78,"-165"71,-99 32,368-22,-248-4,-211-11,-71 8,0 0,0 1,1 2,-1 0,1 2,-1 1,21 3,-13 2,-1-2,1-1,1-2,-1-1,0-1,0-2,0-1,5-3,228-30,-62 13,98-4,-19-7,-233 28,-1 2,0 2,1 2,-1 2,1 2,32 9,-11-5,1-3,0-2,40-6,1 1,108-26,4-1,-26 46,-18 7,58-6,-25 7,505-24,-259-30,-301 16,-123 7,1 2,-1 2,1 1,-1 2,1 1,12 4,249 14,-67 5,-150-23,0-4,0-3,9-6,24 1,1 5,68 7,-38 0,370-3,-196-27,739 28,-990 1,195-13,-138 0,0 5,107 8,-80 1,185 14,-257-7,1-4,0-3,47-7,100-22,49-3,-78 20,-99-2,0 5,1 4,37 6,9-1,361-2,-337-28,-2 16,-117 4,1 2,-1 3,49 3,98-28,225 28,-419 1,0 0,0 0,0 0,0-1,0 1,0-1,0 0,0 0,0 0,0-1,0 0,0 1,0-1,0-1,0 1,0-1,-1 1,1-1,0 0,-1 0,0-1,1 1,-1-1,0 1,0-1,-1 0,1 0,0 0,-1-1,0 1,0-1,0 1,0-1,-1 1,1-1,-1 0,0 0,0 0,0 0,-1 0,1-2,-52-138,39 110,3 0,0-1,3 0,1 0,1-1,2-8,3-10,-12-108,-24-46,-5-18,42 29,25 54,-15-25,-4 117,-2-1,-3 0,-3-47,28-71,-16-27,-9 183,-1 0,0 0,-1 0,0 0,-1 0,-1-1,0 1,-1 0,-3-12,-19-148,18 148,0-1,2 0,2 0,0 0,2 0,0 0,2 0,1 0,7-25,-8 33,-1 0,0-1,-1 1,-1 0,-1-1,-1 1,0 0,-2 0,0 1,-2-4,0-2,-27-111,56-29,-20-89,-2 252,0-1,0 0,0 1,-1-1,1 0,0 1,-1-1,1 0,-1 1,0-1,1 1,-1-1,0 1,0-1,0 1,0 0,0-1,0 1,0 0,0 0,-1 0,1 0,-1 0,1 0,0 0,-1 0,1 1,-1-1,0 1,1-1,-1 1,1-1,-1 1,0 0,1 0,-1 0,0 0,1 0,-1 0,0 0,1 0,-1 1,0-1,1 1,-1-1,1 1,-1 0,1-1,-311 8,70 20,-362-28,124 17,268-4,-123-13,140-2,-40-9,-121-7,5-10,104 17,41-4,-200 12,210 5,-404-2,181-29,10 18,68-24,-41 13,-36 4,80-8,-203 26,191 27,-103 3,138-2,-92 0,177-17,167-2,0-2,0-3,0-3,-41-5,-123-26,223 30,-35-2,1 2,0 2,0 1,-29 7,20-3,1-1,-1-2,0-2,-21-3,-157 28,0 2,108-4,-49 6,25-19,16 22,7-23,105-11,0-1,0 1,0 1,0 1,0 0,0 0,1 1,-1 1,1 0,0 1,0 0,-8 5,14-3,-1 1,1 0,0 1,1-1,0 1,0 0,1 0,0 1,1 0,0-1,0 1,1 0,0 0,1 0,0 0,1 6,0 181,5-165,2-1,1 1,2-1,0-1,15 29,35 173,-54-200,32 144,28 32,-56-184,-1 0,-1 1,-2 0,0 1,-2-1,-1 1,0 7,-6 222,-22-114,-5 30,54 0,-23-161,-1 1,0 0,-1-1,0 1,0 0,-2-1,1 1,-1-1,-1 0,0 0,0 0,-1 0,0-6,0 0,-1 0,0 0,0-1,0 1,0-2,0 1,-1-1,1 1,-1-2,0 1,1-1,-1 0,0 0,0-1,0 0,0 0,0-1,1 0,-1 0,-2-1,-14 1,-2 0,-111 10,95-1,0-1,0-3,0-1,-1-2,1-2,-1-1,-46 0,10 1,0 3,-72 13,-54 14,149-18,-171 18,-593-30,649 27,-173 31,25-26,258-32,-122 12,-2 18,183-29,1 0,-1 0,0 0,1 0,-1 0,0 0,1 0,-1 1,0-1,1 0,-1 0,1 1,-1-1,1 0,-1 1,0-1,1 0,-1 1,1-1,-1 1,1-1,0 1,-1-1,1 1,-1-1,1 1,0-1,0 1,-1 0,1-1,0 1,0 0,0-1,0 1,-1 0,1-1,0 1,0-1,0 1,0 0,1-1,-1 1,0 0,0-1,0 1,0 0,1-1,-1 1,0-1,1 1,-1 0,0-1,1 1,-1-1,1 1,34 24,-23-17,-5-4,0 0,0 1,0 0,-1 0,0 0,0 1,0 0,-1 0,0 0,0 1,-1 0,1 0,-1 0,-1 0,0 1,0 0,0-1,-1 1,1 2,-4 249,1 283,1-524,0 0,1 1,1-1,0 0,1 0,1-1,1 1,1-1,0 0,1-1,1 0,1 0,3 4,59 58,-52-40,-17-19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3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1,'-42'81,"3"2,4 1,-17 65,12-34,-56 137,83-232,24-61,73-173,88-205,-162 394,-12 30,-5 20,2-13,0 0,2 0,-1 1,2-1,-1 1,2-1,0 1,0 0,1 0,1-1,0 1,1 0,0-1,3 9,87 178,-90-192,0 0,0 0,0-1,1 1,0 0,1-1,-1 0,1 0,0 0,1 0,-1 0,1-1,0 0,0 0,1 0,0-1,0 0,0 0,0 0,0-1,1 0,0 0,-1 0,1-1,0 0,6 0,-6-5,0-1,-1-1,1 1,-1-1,0 0,0-1,0 1,0-1,-1 0,0-1,-1 1,1-1,-1 0,-1 0,1 0,-1-1,0 1,-1-1,4-5,10-25,-2-1,-2 0,-2-1,-1 0,-2-1,-2 0,-2 0,-1 0,-4-28,-11 1,1 79,8 3</inkml:trace>
  <inkml:trace contextRef="#ctx0" brushRef="#br0" timeOffset="337.474">995 368,'-8'17,"1"0,1 0,1 1,0 0,2 0,0 0,0 1,2-1,0 1,2 0,0-1,2 8,-3-24,0 0,1 0,-1 0,1 0,0 0,0-1,-1 1,1 0,0 0,1-1,-1 1,0-1,0 1,1-1,-1 0,1 1,-1-1,1 0,-1 0,1 0,0 0,0 0,-1 0,1-1,0 1,0-1,0 1,0-1,0 0,0 1,0-1,0 0,-1 0,1-1,0 1,0 0,0-1,0 1,1-1,63-46,-58 35,-1 0,0 0,0-1,-2 0,1 0,-2-1,0 1,0-1,-1 0,0-8,-2 16,0-1,0 1,-1-1,0 1,0-1,-1 1,0-1,0 1,0-1,-1 1,0 0,0 0,-1 0,1 0,-1 0,-1 0,1 1,-1 0,0-1,0 1,0 1,-1-1,-5-4,-54-10,41 17</inkml:trace>
  <inkml:trace contextRef="#ctx0" brushRef="#br0" timeOffset="836.348">1277 424,'-1'10,"1"0,0-1,0 1,1 0,0 0,0-1,1 1,0-1,1 1,0-1,1 0,0 0,0 0,1-1,0 1,0-1,7 7,-7-14,1 0,-1 0,0-1,0 1,1-1,-1 0,0-1,0 0,1 1,-1-1,0-1,0 1,0-1,0 0,0 0,-1-1,1 1,-1-1,1 0,-1 0,0-1,0 1,0-1,-1 0,1 0,-1 0,0 0,2-4,-5 7,116-119,-115 119,-1 0,1 1,0-1,0 1,-1-1,1 1,0 0,0-1,0 1,0 0,0-1,-1 1,1 0,0 0,0 0,0 0,0 0,0 0,0 0,0 0,0 0,0 0,-1 0,1 1,0-1,0 0,0 1,0-1,0 1,-1-1,1 1,0-1,0 1,-1-1,1 1,-1 0,1-1,0 1,-1 0,1 0,-1-1,1 1,-1 0,0 0,1 0,-1 0,0-1,0 1,1 0,-1 0,0 0,0 0,0 0,0 1,4 58,-4-54,24 96,-23-99,0-1,0 0,0 1,1-1,-1 0,1 0,0 0,-1 0,1 0,0 0,0 0,0-1,1 1,-1-1,0 1,1-1,-1 0,1 0,-1 0,1 0,-1 0,1-1,-1 1,1-1,0 0,-1 0,1 0,0 0,-1 0,1 0,0-1,-1 0,1 1,0-1,-1 0,1 0,0-1,14-7,0-2,-2 0,1 0,-1-1,-1-1,0-1,-1 0,-1-1,0 0,-1-1,0 0,-1 0,-1-1,-1-1,5-14,-1-20,-14 34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0,'22'59,"-20"-40,-1 0,-1 0,-1 0,-1 0,0-1,-1 1,-3 5,-2 21,-52 262,60-304,-1 0,1 0,-1 0,1 0,0 0,0 0,0 0,1 0,-1 0,1 0,0-1,-1 1,1 0,1 0,-1 0,0-1,0 1,1-1,0 1,-1-1,1 1,0-1,0 0,1 0,-1 0,0 0,1-1,-1 1,1 0,-1-1,1 0,0 1,-1-1,1 0,0-1,0 1,1 0,167-2,-29-23,-118 20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1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54,'0'-5,"5"-1,6 0,7 1,4 2,4 1,1 1,2 0,1 1,-1 0,0 1,0-1,0 0,-1-5,1-1,-1 0,-9 1,-8 1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29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5138 622,'162'278,"-105"-211,-56-66,0 1,1-1,-1 1,1-1,0 0,-1 0,1 0,0 0,0 0,0 0,0 0,0 0,0-1,0 1,0-1,0 0,0 1,0-1,0 0,0 0,0 0,0-1,0 1,0 0,0-1,0 1,0-1,0 0,0 0,0 0,0 0,-1 0,1 0,0 0,-1 0,1-1,0 1,0-2,14-19,-1 0,0-1,-2-1,-1 0,-1-1,-1 0,1-5,12-30,0-2,-15 36</inkml:trace>
  <inkml:trace contextRef="#ctx0" brushRef="#br0" timeOffset="216.897">5899 735,'10'24,"3"8</inkml:trace>
  <inkml:trace contextRef="#ctx0" brushRef="#br0" timeOffset="365.202">5702 255</inkml:trace>
  <inkml:trace contextRef="#ctx0" brushRef="#br0" timeOffset="2649.547">9145 651,'0'19,"0"11,5 1,1-5</inkml:trace>
  <inkml:trace contextRef="#ctx0" brushRef="#br0" timeOffset="2883.612">9116 284</inkml:trace>
  <inkml:trace contextRef="#ctx0" brushRef="#br0" timeOffset="3867.903">11036 481,'-19'3,"-1"0,1 1,0 1,0 0,1 2,-1 0,1 1,1 1,-6 4,22-12,0-1,0 1,-1-1,1 1,0 0,0 0,0 0,0-1,0 1,0 0,0 0,1 0,-1 1,0-1,0 0,1 0,-1 0,1 0,-1 1,1-1,0 0,-1 1,1-1,0 0,0 0,0 1,0-1,0 0,0 1,0-1,0 0,1 1,-1-1,0 0,1 0,-1 1,1-1,0 0,-1 0,1 0,0 0,0 0,-1 1,1-2,0 1,0 0,0 0,0 0,1 0,63 32,-58-30,14 5,-9-5,0 1,0 0,-1 1,1 0,-1 1,0 0,-1 0,0 1,0 1,0 0,-1 0,0 1,-1 0,0 0,0 1,1 3,-8-10,0 0,0 0,0 0,0 0,-1 0,0 0,1 0,-1 0,0 1,-1-1,1 0,0 0,-1 0,0 0,0 0,0 0,0 0,0 0,0 0,-1-1,1 1,-1 0,0-1,0 1,0-1,0 0,0 1,-1-1,1 0,-1-1,1 1,-1 0,0-1,0 1,0-1,-107 40,83-36</inkml:trace>
  <inkml:trace contextRef="#ctx0" brushRef="#br0" timeOffset="3098.785">9653 566,'-8'9,"0"0,1 1,0 0,1 1,0-1,1 1,0 0,1 1,0-1,1 1,0 0,0 0,1 0,1 0,0 0,1 0,1 0,0 5,0-14,0 0,0-1,0 1,1-1,-1 0,1 1,0-1,-1 0,1 0,0 0,0 0,1-1,-1 1,0 0,0-1,1 0,-1 1,1-1,-1 0,1 0,0 0,-1-1,1 1,0-1,0 1,-1-1,1 0,0 0,0 0,-1 0,1-1,0 1,0-1,-1 0,1 0,0 0,95-43,-88 36,-1 0,0-1,0 0,0 0,-1-1,-1 0,0-1,0 0,-1 0,0 0,-1-1,-1 1,1-2,-4 7,0 0,0 0,0 0,-1 0,0-1,0 1,0 0,-1 0,0 0,0 0,-1 0,0 0,0 0,0 0,-1 1,0-1,0 1,0-1,0 1,-1 0,0 0,0 1,0-1,-1 1,0 0,0 0,0 1,0-1,0 1,-1 0,1 0,-1 1,0 0,0 0,1 0,-2 1,1 0,0 0,0 0,0 1,0 0,-1 0,1 0,0 1,0 0,-1 1,-12 3</inkml:trace>
  <inkml:trace contextRef="#ctx0" brushRef="#br0" timeOffset="3520.274">9907 792,'61'-55,"-35"30,1 1,0 1,2 1,29-15,-56 36,-1 0,1 0,-1 0,1 0,0 0,-1 0,1 1,0-1,0 1,0-1,-1 1,1 0,0-1,0 1,0 0,0 0,0 1,-1-1,1 0,0 1,0-1,0 1,-1-1,1 1,0 0,-1 0,1-1,0 1,-1 1,1-1,-1 0,0 0,1 0,-1 1,0-1,0 1,1-1,-1 1,-1-1,1 1,0 0,0-1,-1 1,1 0,0 0,-1 0,0-1,1 1,-1 2,1 1,1 0,1 1,-1-1,1 0,-1 0,1-1,1 1,-1-1,1 1,0-1,0 0,0 0,0-1,1 1,-1-1,1 0,0 0,0-1,0 1,0-1,1 0,-1 0,0-1,1 0,-1 0,1 0,0-1,-1 1,1-1,0-1,-1 1,1-1,2 0,0-1,-1 0,1 0,-1-1,0 0,0 0,0 0,0-1,0 0,-1-1,1 1,-1-1,-1-1,1 1,-1-1,0 0,0 0,0 0,-1-1,0 1,0-1,-1 0,0 0,0-1,0 1,-1-1,-1 1,1-1,0-5,-1-11</inkml:trace>
  <inkml:trace contextRef="#ctx0" brushRef="#br0" timeOffset="770.06">6210 1,'79'535,"-73"-481,-2 1,-3 0,-2 0,-7 42,7-70,19-33,129-122,-130 116,0 0,2 1,-1 1,1 1,0 1,1 0,0 1,0 2,1 0,0 1,-1 1,13 0,-30 2,0 1,-1 0,1 0,0 0,0 0,0 0,-1 1,1-1,0 1,0 0,-1 0,1 0,-1 0,1 0,-1 1,1-1,-1 1,0 0,0-1,0 1,0 0,0 0,0 0,0 1,-1-1,1 0,-1 1,1-1,-1 1,0-1,0 1,0 0,0-1,-1 1,1 0,-1 0,0-1,0 1,0 0,0 0,0-1,0 1,-1 0,1 0,-1-1,0 1,0 0,0-1,0 1,-1 0,-11 14,-1-1,0 0,-2-1,0 0,0-2,-1 0,-1-1,0 0,-1-2,0 0,-1-1,0-1,0-1,-14 3,12-2,1 0,-1-2,-1-1,1 0,-1-2,0 0,0-2,-19-1,40 0,1 0,-1 0,0 0,0 0,0-1,0 1,1 0,-1-1,0 0,0 1,1-1,-1 0,0 0,1 0,-1 0,1 0,-1 0,1-1,0 1,-1 0,1-1,0 1,0-1,0 1,0-1,0 0,0 1,1-1,-1 0,0 0,1 1,-1-1,1-16</inkml:trace>
  <inkml:trace contextRef="#ctx0" brushRef="#br0" timeOffset="1298.523">6916 848,'45'-37,"-2"-1,-1-3,-2-2,-2-1,1-5,22-59,-59 105,-1 0,0 1,-1-1,1 1,0-1,-1 0,0 0,1 1,-1-1,0 0,0 0,-1 1,1-1,-1 0,1 0,-1 1,0-1,0 0,0 1,0-1,0 1,-1 0,1-1,-1 1,0 0,0 0,1 0,-1 0,0 0,-1 0,1 1,0-1,0 1,-1-1,1 1,-1 0,1 0,-1 0,0 0,1 0,-3 0,1 0,1 0,0 0,-1 0,1 0,-1 0,1 1,-1 0,0-1,1 1,-1 1,1-1,-1 0,0 1,1 0,-1 0,1 0,0 0,-1 0,1 1,0 0,0-1,0 1,0 0,0 1,0-1,0 0,1 1,-1 0,1-1,0 1,0 0,0 0,0 0,0 1,1-1,0 0,-1 1,1-1,0 0,1 1,-1 0,0-1,1 1,0-1,0 1,0 0,0-1,1 1,0-1,0 3,2-2,1 1,0-1,0 0,0 0,0 0,1-1,-1 0,1 1,0-2,0 1,0-1,0 1,1-1,-1-1,1 1,-1-1,1 0,-1 0,1 0,0-1,0 0,16 4,12 2,-23-5,1 1,-1 0,0 1,0 0,0 0,0 2,-1-1,1 1,3 3,-11-5,-1 0,0 0,1 0,-1 1,0-1,-1 0,1 1,-1 0,1-1,-1 1,0 0,0-1,-1 1,1 0,-1 0,0 0,0 0,0 0,0 0,-1-1,0 1,1 0,-2 0,1-1,0 1,-1 0,1-1,-1 1,0-1,0 0,0 0,-1 0,0 2,-20 67,26-55</inkml:trace>
  <inkml:trace contextRef="#ctx0" brushRef="#br0" timeOffset="1950.996">7875 538,'-42'19,"1"2,1 2,1 1,1 2,2 2,1 1,0 3,-14 32,48-62,1-1,-1 0,0 0,1 0,-1 0,1 1,-1-1,1 0,-1 0,1 1,0-1,0 0,0 1,0-1,0 0,0 1,0-1,0 0,0 1,0-1,1 0,-1 1,1-1,-1 0,1 0,-1 0,1 1,0-1,-1 0,1 0,0 0,0 0,0 0,0 0,0 0,0-1,0 1,0 0,1 0,-1-1,0 1,0-1,0 1,1-1,-1 0,0 1,1-1,-1 0,0 0,1 0,-1 0,0 0,1 0,-1 0,1 0,13-2,1 0,-1-1,0 0,0-1,0-1,0 0,-1-1,0-1,0 0,-1-1,0 0,0-1,3-4,22-12,-23 16,63-30,-76 38,1 1,-1-1,0 1,0-1,0 1,1 0,-1 0,0 0,0 0,1 1,-1-1,0 1,0-1,0 1,0 0,1-1,-1 1,0 0,-1 1,1-1,0 0,0 0,0 1,-1-1,1 1,-1 0,1-1,-1 1,1 0,-1 0,0 0,0 0,0 0,0 0,0 1,10 25,-10-23,0-1,0 1,1 0,-1-1,1 1,0-1,1 0,-1 0,1 0,0 0,0 0,0 0,0-1,0 0,1 1,0-1,0-1,0 1,0 0,0-1,0 0,1 0,-1 0,1-1,2 2,10-1,0 0,0-1,0-1,0 0,0-2,0 0,0 0,-1-2,1 0,-1-1,0 0,0-2,0 0,-1 0,12-9,12-8,-2-1,-2-3,0 0,-1-3,11-14,-29 28,-1 0,-1-2,-1 1,0-1,-1-1,-1 0,-1-1,-1 0,-1-1,-1 0,-1 0,0 0,-2-1,1-20,-1 27,-2 0,0 1,-1-1,-1 0,0 0,-2 0,1 0,-2 1,0-1,-1 1,0 0,-1-1,-1 2,-1-1,-4-6,7 17,0 1,0 0,-1 0,1 0,-1 1,0-1,0 1,0 0,0 1,0-1,0 1,0 0,0 0,-1 1,1 0,0 0,-1 0,1 0,0 1,0 0,-1 0,1 0,0 1,0-1,0 1,0 1,1-1,-1 1,0-1,1 1,0 1,0-1,0 1,0-1,0 1,1 0,0 0,-1 1,2-1,-1 1,0-1,1 1,-1 4,-8 10,1 0,0 1,2 1,1 0,0 0,2 0,0 1,1-1,2 1,0 0,1 0,1 0,1 0,1 0,2 0,-1 0,2-1,1 1,1-1,1-1,6 12,88 138,31 4,-122-160</inkml:trace>
  <inkml:trace contextRef="#ctx0" brushRef="#br0" timeOffset="2166.99">8242 312,'38'0,"37"5,15 1,-2 0,-8-1,-11-1,-14-2,-11-1,-8 0,-5-1,-9 0</inkml:trace>
  <inkml:trace contextRef="#ctx0" brushRef="#br0" timeOffset="-6472.03">453 255,'-45'186,"19"-49,6 2,6 0,5 82,9-210,1 0,1 0,0 0,0 0,1 0,1 0,0-1,0 1,1-1,0 0,1-1,0 1,-4-6,0-1,1 1,0-1,0 0,0 0,0 0,0 0,0 0,1-1,-1 1,1-1,0 0,0 0,0 0,0-1,0 1,0-1,0 0,0 0,0-1,1 1,-1-1,0 0,1 0,-1 0,0-1,1 1,-1-1,0 0,0 0,0-1,1 0,13-7,-2-2,1 0,-1-1,-1 0,0-2,-1 1,0-2,-1 0,-1 0,-1-1,0-1,-1 0,0-1,1-5,17-24,10-20,-4-1,-3-2,3-14,-15 32,-2-2,-2 0,-3 0,-2-2,-2 1,-1-37,-7 86,1 1,-1-1,0 0,-1 0,1 0,-1 0,-1 0,1 1,-1-1,0 0,0 1,0 0,-1-1,0 1,-2-4,3 9,0-1,1 1,-1-1,0 1,0 0,0 0,1 0,-1 0,0 0,0 0,0 1,0-1,1 0,-1 1,0-1,1 1,-1 0,0 0,1 0,-1-1,1 2,-1-1,1 0,-1 0,1 0,0 1,0-1,-1 0,1 1,0-1,0 1,1-1,-1 1,0 0,0-1,1 1,-1 0,1 0,-1 0,-18 33,2 1,2 0,1 2,2-1,2 1,1 1,2 0,2 0,0 17,3-7,1 1,3-1,3 1,1-1,2 0,13 37,-13-56,1 0,1 0,2-1,2-1,0 0,2 0,6-2,-13-23</inkml:trace>
  <inkml:trace contextRef="#ctx0" brushRef="#br0" timeOffset="-5856.085">1045 1215,'13'-43,"3"0,1 1,2 0,17-26,-7 22,-28 46,1 1,-1-1,0 1,0 0,0-1,0 1,0 0,0 0,0 0,0 0,0 0,0 0,-1 0,1 0,0 0,-1 0,1 1,-1-1,1 0,-1 0,1 1,-1-1,0 0,0 0,0 1,0-1,0 0,0 1,0-1,0 0,0 1,0-1,-1 0,1 0,-1 1,1-1,-1 1,1 3,0 1,0-1,0 1,0-1,1 1,-1-1,1 0,1 1,-1-1,1 0,0 0,0 1,0-2,1 1,-1 0,1 0,1-1,-1 0,0 1,1-1,0 0,0-1,0 1,1-1,-1 0,1 0,0 0,0-1,0 1,0-1,0-1,0 1,0-1,1 1,-1-1,1-1,-1 1,1-1,-1 0,1 0,-1-1,0 0,1 0,2-1,0-3,0-1,0 0,-1 0,0 0,0-1,-1-1,0 1,0-1,0 0,-1 0,0 0,-1-1,0 0,0 0,-1 0,0 0,-1-1,0 1,1-10,-3-7,-3 23</inkml:trace>
  <inkml:trace contextRef="#ctx0" brushRef="#br0" timeOffset="-3036.019">1581 397,'25'-8,"0"-2,-1-1,-1 0,0-2,0 0,-2-2,0-1,0 0,-1-1,-2-2,1 0,0-3,-11 11,-1 0,0-1,-1 0,0 0,0-1,-2 0,1 0,-2 0,0 0,1-5,-9 83,-32 368,19-60,18 59,2-173,-25-101,23-159,-1 0,1 0,-1 0,1 0,0 0,-1 1,0-1,1 0,-1 0,1 1,-1-1,0 0,0 1,1-1,-1 0,0 1,0-1,0 1,0-1,0 1,0 0,1-1,-1 1,0 0,0 0,0 0,0 0,0 0,0 0,0 0,0 0,0 0,0 0,0 0,0 0,0 1,0-1,0 0,0 1,0-1,0 1,1-1,-1 1,0 0,0-1,1 1,-1 0,0-1,1 1,-1 0,0 0,1-1,-1 1,1 0,-1 0,1 0,0 0,-1 0,1 0,0 0,0 0,0 0,0 0,0 0,0 0,0 0,0 0,0 0,-109-213,97 185</inkml:trace>
  <inkml:trace contextRef="#ctx0" brushRef="#br0" timeOffset="-2801.875">1554 1131,'33'-24,"21"-13,7 0,-4 2,-5 6,-8 8,-6 8,-5 6,-3 5,-2 1,-6 3</inkml:trace>
  <inkml:trace contextRef="#ctx0" brushRef="#br0" timeOffset="-2415.886">2202 821,'-5'11,"1"1,0 0,0 0,1 1,1-1,0 1,0 0,2-1,-1 1,2 0,0-1,0 1,1 0,1-1,0 0,0 1,2-1,-1 0,1-1,1 1,0-1,5 6,-7-14,-1 0,1 0,-1 0,1-1,0 0,0 0,0 0,0 0,1-1,-1 1,0-1,1 0,-1-1,1 1,-1-1,0 1,1-1,-1-1,1 1,-1-1,1 0,-1 0,0 0,1 0,-1-1,0 1,1-2,5-1,0-1,-1 0,1-1,-1 1,0-2,-1 0,1 0,-1 0,-1-1,6-7,-10 12,0 0,0 0,-1-1,1 1,-1-1,0 1,0-1,0 0,0 0,0 0,-1 0,0 0,0 0,0-1,-1 1,1 0,-1 0,0-1,0 1,0 0,-1 0,0-1,1 1,-1 0,-1 0,1 0,-1 0,0 0,1 0,-2 0,1 1,0-1,-1 1,0 0,0-1,-5-3,0 0,0 1,-1 0,0 1,0 0,0 0,-1 1,0 0,0 1,0 0,0 1,0 0,0 0,-1 1,1 0,0 1,-1 0,1 1,-1 0,1 1,0 0,-7 2,-6 3</inkml:trace>
  <inkml:trace contextRef="#ctx0" brushRef="#br0" timeOffset="-2103.367">2598 1159,'9'-39,"9"-26,5-8,-1 5,1 8,-4 10,0 13,-4 9,1 8,-2 13,-4 8</inkml:trace>
  <inkml:trace contextRef="#ctx0" brushRef="#br0" timeOffset="-1733.938">3106 764,'-34'14,"-10"20,1 8,9 2,14-7,16-9,13-4,10-7,6-7,9-4,4-3,-1-3,-1 0,-2-1,-7-6,-3 0,-1 0,-4 1</inkml:trace>
  <inkml:trace contextRef="#ctx0" brushRef="#br0" timeOffset="-1330.96">3387 989,'19'-7,"0"0,-1-2,0 0,0-1,-1 0,-1-2,0 0,0-1,-1 0,13-16,-27 28,0 0,1 0,-1 0,0-1,0 1,0 0,0-1,0 1,0 0,-1-1,1 1,0-1,-1 0,1 1,-1-1,0 1,1-1,-1 0,0 1,0-1,0 0,0 1,0-1,0 0,-1 1,1-1,-1 1,1-1,-1 1,1-1,-1 0,0 1,0 0,0-1,0 1,0 0,0-1,0 1,0 0,0 0,-1 0,1 0,0 0,-1 0,1 0,-1 0,1 1,-1-1,1 1,-1-1,1 1,-1-1,0 1,0 0,-10 0,-1 1,1 0,0 1,0 0,0 1,0 0,0 1,1 0,0 1,0 0,0 1,0 0,1 1,0 0,0 1,1 0,0 0,0 1,1 0,-1 2,6-9,1 1,-1-1,1 1,0-1,0 1,0 0,0 0,0 0,1 0,-1 0,1 1,0-1,0 0,0 0,0 1,1-1,-1 1,1-1,0 1,0-1,0 1,0-1,1 1,-1-1,1 0,0 1,0-1,0 0,1 0,-1 1,1-1,0 0,0 0,0-1,0 1,0 0,0-1,1 1,-1-1,1 0,0 0,0 0,0 0,0 0,0 0,0-1,1 0,10 3,0-1,0-1,0-1,1 0,-1-1,0 0,1-1,-1 0,0-2,0 1,0-2,0 0,0-1,10-5,1 1</inkml:trace>
  <inkml:trace contextRef="#ctx0" brushRef="#br0" timeOffset="-901.901">3867 848,'-5'7,"-1"-1,2 1,-1 0,0 0,1 0,1 1,-1 0,1-1,1 1,-1 0,1 0,1 1,-1-1,1 0,1 1,0-1,0 0,0 1,1-1,0 0,2 4,1-8,1-1,0 0,0 1,1-2,-1 1,1 0,-1-1,1 0,0-1,0 1,0-1,0 0,0 0,0-1,0 0,0 0,0 0,0-1,0 0,0 0,-1-1,1 1,0-1,0 0,-1-1,1 1,2-3,18-7,0-1,-1-1,-1-2,0 0,-1-1,-1-2,0 0,-2-1,0-2,-1 0,-2 0,0-2,-1 0,-2-1,0 0,-2-2,0 1,-2-1,-1-1,2-16,-9 32,0 0,-1 0,0-1,-1 1,-1 0,0 0,0 0,-1 0,-1 0,0 0,0 1,-1-1,-1 1,0 0,2 5,1 1,-1 0,-1 0,1 0,-1 0,0 0,0 1,0 0,0 0,-1 0,0 0,1 1,-1 0,-1 0,1 0,0 0,-1 1,1 0,-1 0,0 1,0-1,0 1,0 0,0 1,0 0,0 0,0 0,1 0,-2 1,-8 3,0 1,0 0,1 0,0 2,0 0,0 0,1 2,0-1,0 2,1 0,1 0,-1 1,2 0,-1 1,2 0,0 1,-6 11,8-13,1 0,0 1,1 0,0 0,1 0,1 0,0 1,0-1,1 1,1 0,0 0,1 0,0-1,1 1,1 0,0 0,0-1,1 1,1-1,0 0,1 0,0 0,1 0,0-1,1 0,0-1,0 1,2-1,-1-1,1 1,0-2,1 1,6 3,10 4,1-1,0-1,1-2,0-1,1-1,1-1,-1-1,1-2,0-1,1-2,-1-1,10-1,-11-1</inkml:trace>
  <inkml:trace contextRef="#ctx0" brushRef="#br0" timeOffset="9638.206">1 1582,'595'-1,"-277"-25,35-1,106-4,229 32,-397 26,136-26,-43-30,-36 29,-70-29,603 30,93-1,-681-27,-167 26,111-10,46-24,-81 12,-125 13,1 3,1 3,69 7,-26-1,52-13,86-8,-92-7,-27 14,85-5,-57-10,-63 26,70-10,-110 1,0 3,1 3,0 3,27 4,26-1,586-2,-452-28,-85 17,-104 1,0 3,1 3,0 2,32 6,21-2,107-30,-142 9,-60 14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43,'28'0,"20"-5,6-1,-6-5,-6 0,-11 1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0,'-11'226,"-58"58,68-278,-2 5,1 1,1-1,0 1,0-1,1 1,1-1,0 0,0 1,1-1,1 3,0-11,0-1,0 0,0-1,0 1,1 0,-1-1,0 0,1 0,-1 0,1 0,-1 0,1-1,-1 1,1-1,-1 0,1 0,0-1,-1 1,1-1,-1 1,1-1,-1 0,0-1,1 1,-1 0,0-1,0 0,0 0,0 0,0 0,2-2,4 0,113-50,-104 46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43,'-2'-3,"0"0,0 0,0 0,0 1,0-1,-1 1,1-1,-1 1,0 0,1 0,-1 0,0 0,0 1,0-1,-1 1,1-1,0 1,0 0,-1 1,1-1,-1 0,1 1,-1 0,1 0,0 0,-1 0,1 1,-1-1,1 1,0 0,-1 0,1 0,0 0,0 1,-1-1,1 1,0 0,-4 1,-1 1,1 0,0 0,-1 1,2 0,-1 0,1 1,0-1,0 1,0 1,1-1,0 1,0 0,1 0,0 1,3-6,1-1,-1 1,1 0,-1-1,1 1,0 0,0 0,0-1,0 1,0 0,1 0,-1-1,0 1,1 0,-1-1,1 1,0 0,-1-1,1 1,0-1,0 1,0-1,0 0,0 1,0-1,1 0,-1 0,0 1,1-1,-1 0,0 0,1-1,0 1,-1 0,1 0,-1-1,1 1,0-1,-1 0,1 1,0-1,0 0,-1 0,1 0,0 0,0 0,-1 0,3-1,29 11,-32-7,0-1,-1 0,1 1,-1-1,1 0,-1 1,0-1,0 1,0-1,0 1,0-1,-1 1,1-1,-1 0,1 1,-1-1,0 0,0 1,0-1,0 0,-1 0,1 0,-1 0,1 0,-1 0,1 0,-1-1,0 1,-1 0,2-1,-36 38,31-34,0 0,1 0,-1 1,1 0,0 0,1 0,-1 1,1-1,0 1,1 0,0 0,-2 7,4-12,1 0,0 0,0 0,0-1,0 1,1 0,-1 0,0 0,1 0,-1 0,1-1,0 1,-1 0,1 0,0-1,0 1,0-1,1 1,-1-1,0 1,0-1,1 0,-1 1,1-1,-1 0,1 0,0 0,-1 0,1 0,0-1,0 1,-1 0,1-1,0 0,0 1,0-1,0 0,0 0,0 0,-1 0,2 0,81-8,-25-15,-34 13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83,'-10'9,"2"1,-1 0,1 0,1 0,0 1,0 0,1 0,0 1,1 0,1 0,0 0,0 0,1 1,1 0,0-1,1 1,0 2,2-13,-1 1,1 0,0-1,0 1,0-1,0 1,1-1,-1 1,1-1,-1 0,1 0,0 1,0-1,0-1,0 1,0 0,0 0,1-1,-1 1,1-1,-1 0,1 0,-1 0,1 0,-1 0,1 0,0-1,0 1,-1-1,1 0,0 0,0 0,0 0,1-1,93-26,-84 20,-1 1,0-2,0 0,0 0,-1-1,-1-1,0 1,0-2,-1 1,0-2,0 1,-2-1,1 0,-1-1,-1 1,-1-1,0-1,2-5,-8 14,1 0,-1 0,0 0,-1 0,1 0,-1 0,0 0,0 0,0 1,-1-1,1 1,-1 0,-1 0,1 0,0 0,-1 0,0 1,0 0,0-1,0 1,0 1,-1-1,1 1,-1 0,1 0,-1 0,0 0,0 1,0 0,0 0,0 0,0 1,0-1,-1 1,1 1,-3-1,-9 5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1,'10'28,"7"16,7 3,3-5,-3-5,0-9,-5-10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28,'39'0,"21"-5,6-1,-3 0,-8 1,-9 2,-11 1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1,'-10'38,"-3"28,1 6,7-3,4-9,8-15,7-15,1-8,-2-7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1,'-3'14,"-6"13,2 1,1 1,1-1,2 1,1 0,1 0,1 0,2 9,-2-34,0-1,0 1,1-1,-1 1,1-1,0 0,0 1,0-1,0 0,1 0,-1 0,1 0,0 0,0 0,0 0,0 0,0-1,1 1,-1-1,1 0,-1 0,1 1,0-2,0 1,0 0,0-1,0 1,0-1,1 0,-1 0,0 0,1-1,-1 1,1-1,-1 1,1-1,-1 0,0-1,1 1,-1-1,1 1,-1-1,0 0,1 0,2-2,11-8,1-1,-2-1,1-1,-2 0,0-1,-1-1,0 0,-1-1,-1-1,-1 1,0-2,-1 0,1-7,35-53,-24 54,-22 26,0-1,-1 1,1-1,0 0,0 1,0-1,0 1,0-1,0 0,0 1,0-1,0 1,0-1,0 0,0 1,1-1,-1 1,0-1,0 0,0 1,0-1,1 0,-1 1,0-1,0 0,1 1,-1-1,0 0,1 1,-1-1,0 0,1 0,-1 0,0 1,1-1,-1 0,0 0,1 0,-1 0,1 0,-1 1,0-1,1 0,-1 0,1 0,-1 0,0 0,1 0,-1-1,1 1,-1 0,0 0,1 0,-1 0,1 0,-1 0,0-1,1 1,-1 0,0 0,1-1,-1 1,0 0,1 0,-1-1,0 1,0 0,1-1,-1 1,-36 134,20-90,-4 16,3 1,3 0,3 1,2 0,2 1,4 0,2 4,3-34,-8 66,6-98,-1 0,0 0,1-1,-1 1,0 0,0-1,0 1,0-1,1 1,-1-1,0 1,0-1,0 1,0-1,0 0,0 0,0 1,0-1,0 0,0 0,0 0,0 0,0 0,0 0,0-1,0 1,0 0,0 0,0-1,0 1,0-1,0 1,0-1,0 1,0-1,1 1,-1-1,0 0,0 1,1-1,-1 0,0 0,1 0,-1 0,1 1,-1-1,1 0,0 0,-1 0,1 0,0 0,-1 0,1 0,0 0,0 0,0 0,0 0,0 0,0 0,0 0,0 0,1 0,-5-18,1 0,0 0,2 0,0-1,1 1,1 0,1 0,1 0,0 0,2 0,0 1,1 0,0 0,2 0,0 1,1 0,9-12,-2 4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0,'255'28,"-225"-27,-1-1,0-1,0-2,0-1,22-5,-22 5,-23 8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1,'38'0,"22"0,7 0,-5 0,-7 0,-9 0,-6 0,-12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5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877 311,'-24'-11,"0"2,-1 1,0 1,0 1,-1 1,0 1,1 2,-1 0,0 2,0 1,-23 3,39-2,1 1,-1 0,0 1,1 0,0 0,0 1,0 0,1 1,-1-1,1 2,0-1,1 1,0 1,0-1,1 1,-1 0,2 0,-1 1,1 0,1 0,-1 0,1 1,1-1,0 1,0 0,1 0,1 0,-1 0,2 0,-1 0,1 0,1 1,0-1,0 0,1 0,0 0,4 8,-4-12,1-1,-1 1,1-1,1 0,-1 0,1 0,-1-1,2 1,-1-1,0 0,1 0,0-1,-1 1,2-1,-1 0,0 0,1-1,-1 1,1-1,-1 0,1-1,0 0,0 1,0-2,0 1,0-1,0 0,0 0,0-1,0 1,1-2,12 0,0-2,0 0,0-1,-1-1,1-1,-2 0,1-1,-1-1,3-3,22-17,-1-1,-1-3,-2-1,-1-1,-2-3,-1-1,3-8,-24 31,-18 26,-4 7,-19 32,3 2,2 0,2 2,2 1,3 0,2 1,3 0,2 1,-2 56,16 145,10-217,-2-28</inkml:trace>
  <inkml:trace contextRef="#ctx0" brushRef="#br0" timeOffset="251.934">1299 904,'-5'19,"-1"11,5 1,2-10,2-9</inkml:trace>
  <inkml:trace contextRef="#ctx0" brushRef="#br0" timeOffset="652.909">1582 170,'2'1,"0"0,0 1,-1-1,1 1,0 0,-1 0,1-1,-1 1,1 0,-1 0,0 0,0 0,0 0,0 1,0-1,0 0,-1 0,1 1,-1-1,0 0,1 1,-1-1,0 1,0-1,-1 1,2 0,-13 101,9-94,0-1,1 1,0-1,1 1,0 0,0 0,1 0,1 0,-1-1,1 1,1 0,0 0,2 3,0-8,1-1,0 0,-1 0,2 0,-1 0,0-1,1 0,-1 0,1-1,0 0,0 0,0 0,0 0,0-1,1 0,-1 0,0-1,1 0,-1 0,0 0,1-1,-1 0,0 0,0-1,0 0,0 0,0 0,0 0,0-2,5 2,-1-1,0 0,1-1,-1 0,-1-1,1 0,-1 0,0-1,0 0,0-1,-1 0,0 0,0-1,5-7,-5-2</inkml:trace>
  <inkml:trace contextRef="#ctx0" brushRef="#br0" timeOffset="904.507">2033 0,'-42'73,"2"1,5 2,2 1,-13 53,29-77,3 1,2 1,3 0,2 1,2-1,3 1,4 39,4 159,-6-231</inkml:trace>
  <inkml:trace contextRef="#ctx0" brushRef="#br0" timeOffset="12615.942">30 283,'-1'0,"1"1,-1-1,1 0,-1 1,1-1,-1 0,1 1,-1-1,1 0,-1 0,0 1,1-1,-1 0,1 0,-1 0,0 0,1 0,-1 0,1 0,-1 0,0 0,1 0,-1 0,1-1,-1 1,0 0,1 0,-1-1,1 1,-1 0,1 0,-1-1,1 1,-1-1,1 1,-1 0,1-1,0 1,-1-1,1 1,0-1,-1 1,1-1,0 0,-1 1,1-1,0 1,0-1,0 0,0 1,0-1,0 1,0-1,0 0,0 1,0-1,0 1,0-1,0 0,0 1,0-1,1 1,-1-1,0 0,-2 16,0-1,1 1,0 0,1-1,1 1,0 0,1-1,0 1,5 12,5 51,-8 495,-4-406,0-142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4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3 172,'-2'56,"3"-44,0 1,1-1,1 0,0 1,1-1,0-1,1 1,0 0,1-1,0 0,7 9,-10-17,-1 1,1-1,0 0,0 1,0-1,0-1,0 1,1 0,-1-1,1 0,-1 0,1 0,0 0,0 0,0-1,0 0,0 0,1 0,-1 0,0-1,0 1,0-1,1 0,-1-1,0 1,0-1,1 1,-1-1,0-1,0 1,0 0,0-1,0 0,-1 0,1 0,1-2,12-8,-1-1,-1-1,0-1,-1 0,0-1,-1 0,8-15,22-26,-31 40,-10 13,0 1,0-1,0 0,1 1,0 0,-1-1,1 1,0 0,1 1,-1-1,0 0,1 1,0 0,-1 0,1 0,0 0,4-1,-5 5,1 0,0 0,-1 0,0 1,1-1,-1 1,0-1,0 1,0 0,-1 1,1-1,-1 0,0 1,0-1,0 1,1 1,7 12,-4-11,1 1,-1-1,1-1,1 1,-1-1,1-1,0 1,0-1,0 0,0-1,1 0,-1-1,1 1,0-2,-1 1,1-1,0 0,0-1,0 0,0-1,0 0,0 0,0-1,0 0,-1 0,1-1,-1 0,1-1,-1 1,0-2,-1 1,1-1,-1 0,0-1,6-6,-12 11,1 1,-1-1,0 0,0 0,0-1,0 1,0 0,0 0,0-1,0 1,-1 0,1-1,0 1,-1 0,1-1,-1 1,1-1,-1 1,0-1,0 1,0-1,0 0,0 1,0-1,0 1,0-1,0 1,-1-1,1 1,-1-1,1 1,-1-1,0 1,1 0,-1-1,0 1,0 0,0 0,0-1,0 1,0 0,0 0,0 0,-1 0,1 0,0 1,-1-1,1 0,0 1,-1-1,1 1,-1-1,1 1,-1-1,1 1,-1 0,1 0,-1 0,0 0,-18 1</inkml:trace>
  <inkml:trace contextRef="#ctx0" brushRef="#br0" timeOffset="396.984">1019 313,'24'-2,"0"-1,0-1,-1-1,0-1,0-1,0 0,-1-2,0-1,-1-1,0-1,-1-1,10-7,-26 17,0 0,0 0,-1-1,1 1,-1-1,0 1,0-1,0 0,0 0,-1 0,0-1,0 1,0-1,0 1,-1-1,1 0,-1 1,0-1,-1 0,1 0,-1 0,0 0,0 1,-1-1,1 0,-1 0,0 0,0 1,-1-1,0 0,1 1,-1-1,-1 1,1 0,-1 0,0 0,0 0,0 0,0 1,0-1,-1 1,0 0,0 0,0 0,0 0,0 1,0 0,-1 0,1 0,-1 0,1 1,-1-1,-1 1,-4 3,0 0,0 0,0 1,0 1,1 0,-1 0,1 1,0 0,0 0,1 1,-1 0,2 1,-1 0,0 0,1 0,1 1,-1 0,1 1,1-1,0 1,0 0,0 1,1-1,1 1,-1 2,1-3,1 0,1 0,0-1,0 1,1 0,0 0,0 0,1 0,0-1,1 1,0 0,0-1,1 1,0-1,1 0,-1 0,2 0,-1 0,1-1,0 1,1-1,-1-1,1 1,1-1,-1 0,1 0,0-1,0 0,1 0,0-1,0 0,0 0,0-1,0 0,1 0,-1-1,1 0,0-1,0 1,8-1,113-7,-109-1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0,'0'27,"1"19,-2 0,-2 0,-1 0,-3-1,-7 23,-34 102,46-166,1-1,-1 1,1 0,0-1,0 1,1 0,-1 0,1 0,0 0,0-1,0 1,0 0,1 0,-1 0,1 0,0-1,0 1,0 0,1-1,-1 1,1-1,0 1,0-1,0 0,1 0,-1 0,1 0,0 0,-1-1,1 1,0-1,1 1,-1-1,0 0,1-1,1 2,5 0,1-1,-1 0,1-1,0 0,-1-1,1 0,0 0,-1-1,1-1,-1 0,1 0,4-2,10-3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1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63,'-1'0,"-3"5,1 1,-1-1,1 1,0 0,0 0,1 0,0 0,0 0,0 1,1-1,0 1,0-1,0 1,1-1,0 1,0-1,1 1,0-1,0 1,1-1,-1 1,1-1,2 3,-2-7,1 0,-1 0,1 0,-1-1,1 1,0-1,0 0,-1 1,1-1,0-1,0 1,0 0,0-1,0 0,0 1,0-1,0 0,0-1,0 1,0 0,0-1,0 0,0 0,0 0,0 0,0 0,2-1,72-46,-15-17,-60 62,0 1,0-1,0 1,-1-1,0 1,1-1,-1 0,0 0,0 0,0 1,-1-1,1 0,-1 0,1 0,-1 0,0 0,0 0,-1 0,1 0,0 0,-1 0,0 0,0 0,0 0,0 0,0 1,0-1,-2-1,-2 0,0 1,-1 0,0 0,1 0,-1 1,0-1,0 1,-1 1,1-1,0 1,0 0,-1 1,1 0,-1 0,1 0,0 0,-1 1,1 0,0 1,0-1,-1 1,1 0,-3 2,-49 20,33-14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3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82,'0'-3,"1"0,-1 1,0-1,0 0,0 0,0 0,0 0,-1 0,1 0,-1 0,0 1,0-1,0 0,0 1,0-1,0 0,-1 1,1-1,-1 1,0 0,0 0,0 0,0-1,0 2,0-1,-1 0,1 0,0 1,-1-1,0 1,1 0,-1 0,0 0,1 0,-1 0,0 1,0-1,0 1,0 0,0 0,1 0,-1 0,0 0,-1 1,-7 1,-1 0,1 1,0 1,0 0,0 0,0 1,1 0,0 1,0 1,1-1,-1 1,0 2,6-6,1 0,0 0,0 0,0 0,0 1,1-1,-1 1,1-1,0 1,0 0,0 0,1 0,-1 0,1 0,0 0,0 1,0-1,1 0,0 0,-1 1,1-1,1 0,-1 1,1-1,0 0,0 0,0 1,0-1,1 0,-1 0,1 0,0-1,2 4,7 6,-1-1,1-1,1 0,0 0,1-1,0 0,0-1,1-1,10 5,46 32,-63-41,0 1,-1-1,1 2,-1-1,-1 1,1-1,-1 2,0-1,0 0,-1 1,0 0,0 0,-1 0,1 1,-2-1,1 1,-1 0,0 0,-1 0,0 0,0 0,0 0,-1 0,-1 0,1 0,-1 0,0 0,-1 0,0-1,-1 1,1 0,-1-1,-3 6,0-6,-1 0,1 0,-2-1,1 0,-1 0,1 0,-2-1,1 0,0-1,-1 0,0 0,0-1,0 0,0 0,-1-1,1 0,-1-1,1 0,-1-1,0 0,1 0,-1-1,1 0,-1-1,1 0,0-1,-9-3,15 5,1 0,-1-1,1 1,-1-1,1 0,0 1,0-1,0 0,0 0,0-1,0 1,1 0,-1-1,1 1,0-1,-1 1,1-1,0 0,0 1,1-1,-1 0,1 0,-1 0,1 0,0 1,0-1,0 0,0 0,1 0,-1 0,1 1,0-1,0 0,0 0,1-1,51-90,-38 76,0 1,2 0,-1 1,2 1,0 0,1 2,6-3,-5 5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1 226,'19'4,"16"3,7-1,1-1,-2-6,-3-3,-4-2,-2 2,-2 0,-6-3,-7 0</inkml:trace>
  <inkml:trace contextRef="#ctx0" brushRef="#br0" timeOffset="247.62">226 0,'-10'39,"-2"26,-1 8,4-5,2-8,2-10,3-8,6-12,2-6,1-2,-1-5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1,'-7'26,"1"0,0 0,2 1,2 0,0 0,1 0,2 0,1 0,1 2,-2-26,-1 1,0-1,1 0,0 0,-1 0,1 0,0 0,1-1,-1 1,0 0,1 0,0-1,0 1,-1-1,1 1,1-1,-1 0,0 0,0 0,1 0,0 0,-1 0,1-1,0 1,-1-1,1 0,0 0,0 0,0 0,0-1,0 1,0-1,1 1,-1-1,0 0,0 0,0-1,0 1,0-1,0 1,0-1,0 0,0 0,2-1,8-4,0-1,0 0,-1-1,0-1,0 0,-1 0,0-1,-1 0,0-1,-1 0,1-2,92-152,-88 145,-7 28,-6 42,-1-41,-19 358,11-285,7-47,-3 0,0 0,-3 0,-1 0,-11 31,18-63,1-1,-1 1,0-1,0 0,0 1,-1-1,1 0,-1 1,1-1,-1 0,0 0,1 0,-1-1,0 1,0 0,0-1,-1 1,1-1,0 0,0 1,-1-1,1 0,-1-1,1 1,-1 0,1-1,-1 1,0-1,1 0,-1 0,1 0,-1 0,0 0,1-1,-1 1,1-1,-1 0,1 1,-1-1,1 0,-1-1,1 1,0 0,0-1,-1 1,1-1,0 0,1 1,-1-1,0 0,0 0,1 0,-1-1,1 1,0 0,0-1,0 1,0 0,0-1,0-1,-3-6,1-1,0 0,1-1,0 1,1 0,0-1,0 1,2 0,-1-1,1 1,1 0,0-1,1 1,0 0,1 1,0-1,0 0,1 1,1 0,-1 0,2 1,-1 0,4-4,122-122,-105 117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1,-4 0,-2 1,-6-4,-12-2,-9 0</inkml:trace>
  <inkml:trace contextRef="#ctx0" brushRef="#br0" timeOffset="243.003">170 1,'5'29,"1"23,0 9,-1-3,-2-5,-1-7,0-7,-2-10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1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1 380,'23'0,"0"0,0-2,0 0,0-2,-1 0,0-2,1 0,4-4,-3 1,-1-1,-1-1,0-1,0-2,-1 0,-1-1,0 0,-1-2,-1-1,-1 0,2-4,121-130,-140 151,0 0,1 0,0 0,-1 0,1 0,0 0,-1 0,1 0,0 0,0 0,0 0,0 1,0-1,0 0,0 1,0-1,0 0,0 1,0-1,0 1,0 0,0-1,1 1,-1 0,0 0,0 0,0 0,1 0,-1 0,0 0,0 0,0 0,1 1,-1-1,0 0,0 1,0-1,0 1,0-1,0 1,0 0,0-1,0 1,0 0,0 0,0-1,0 1,0 0,-1 0,1 0,0 0,-1 0,1 1,2 15,-1 0,-1 0,0 0,-1 0,-1 1,0-1,-2 0,0 0,-1 0,-4 11,-3 24,10-39,0 0,-2 0,1 0,-1 0,-1 0,0-1,-1 0,0 0,-1 0,-1 0,1-1,-2 0,0-1,0 1,-1-1,0-1,0 0,-1 0,0-1,-1 0,0-1,0 0,-1-1,0 0,0-1,0 0,-1-1,-2 0,-59-3,72-1,1-1,-1 1,0-1,0 1,0-1,1 0,-1 0,0 1,1-1,-1 0,1-1,-1 1,1 0,0 0,-1-1,1 1,0 0,0-1,0 0,0 1,0-1,0 1,0-1,1 0,-1 0,0 1,1-1,0 0,-1 0,1 0,0 0,0 0,0 1,0-1,0 0,1 0,-1-1,8-22,3 1</inkml:trace>
  <inkml:trace contextRef="#ctx0" brushRef="#br0" timeOffset="293.734">904 182,'-3'12,"-1"1,2 1,0-1,0 0,1 1,1-1,0 1,1-1,1 0,0 1,0-1,2 0,-1 0,2 0,0-1,0 1,1-1,1 0,-5-9,1 0,0 0,-1 0,1-1,0 1,0-1,0 0,1 0,-1 0,1 0,-1-1,1 0,-1 1,1-1,0 0,-1-1,1 1,0-1,0 1,0-1,-1 0,1 0,0-1,0 1,0-1,-1 0,1 0,0 0,-1-1,1 1,-1-1,1 0,-1 0,0 0,104-85,-100 82,-1 1,0-1,-1 0,1-1,-1 1,0-1,0 0,-1-1,0 1,0-1,0 1,-1-1,0 0,0-1,-1 1,0 0,0-1,-1 1,0-1,0 0,-1 1,0-1,0 0,-1 1,0-1,0 1,-1-1,0 1,0-1,0 1,-1 0,0 0,-5-6,2 6,0 0,-1 0,0 0,0 1,-1 0,1 1,-1 0,-1 0,1 0,-1 1,0 0,0 1,0 0,0 1,0 0,-1 0,1 1,-1 0,1 0,-1 1,1 1,-1-1,1 2,-1-1,-2 2,-12 4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0,'14'0,"20"0,8 0,2 0,-1 0,-4 0,-3 0,-4 0,-1 0,-3 0,0 0,0 0,-5 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9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154 113,'-31'125,"18"-88,-66 159,73-186,2 1,0-1,0 1,1 0,0-1,1 2,0-1,0 0,2 0,-1 0,2 9,-1-18,1 0,0 1,0-1,0 0,1 0,-1 1,0-1,1 0,0 0,-1-1,1 1,0 0,0 0,0-1,0 1,0-1,0 0,0 0,1 0,-1 0,0 0,1 0,-1 0,0-1,1 1,-1-1,1 0,-1 0,1 1,-1-2,1 1,2 0,79-20,10-38,-81 44</inkml:trace>
  <inkml:trace contextRef="#ctx0" brushRef="#br0" timeOffset="301.949">464 423,'-8'18,"1"0,1 1,0 0,1 0,1 0,1 0,1 1,0 11,2-29,-1 0,1 0,0 0,0 0,0 0,0 0,0 0,0 0,0 0,0-1,1 1,-1 0,1 0,0 0,-1 0,1-1,0 1,0 0,0 0,0-1,0 1,1-1,-1 1,0-1,1 0,-1 0,1 1,-1-1,1 0,0 0,-1 0,1 0,0-1,0 1,0-1,0 1,-1-1,1 1,0-1,0 0,0 0,0 0,0 0,0 0,0 0,0-1,0 1,0-1,-1 1,1-1,0 0,1 0,6-3,0-1,-1 0,1 0,-1-1,-1 0,1 0,-1 0,0-1,-1-1,1 1,-1-1,-1 0,0 0,1-1,-4 5,0 0,0 0,-1 0,1 0,-1 0,1 0,-1 0,-1 0,1 0,-1-1,1 1,-1 0,0 0,-1-1,1 1,-1 0,0 0,0 0,0-1,0 1,-1 0,0 1,0-1,0 0,0 0,0 1,-1-1,1 1,-1 0,0 0,0 0,-3-2,-40-20,23 18</inkml:trace>
  <inkml:trace contextRef="#ctx0" brushRef="#br0" timeOffset="652.29">747 1,'24'43,"8"33,-2 14,-5-4,-8-7,-11-12,-7-13,-3-10,-6-4,-5-3,-6-4,1-2,-1-1,-1-7,-2-2,-2 1,-1-5,4-3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0,'-28'35,"2"1,2 2,2 0,1 1,2 2,1 0,-7 28,19-46,1 0,1 0,1 0,1 0,1 1,1-1,1 1,4 19,-5-38,1-1,-1 1,1 0,0 0,0 0,1-1,0 1,-1 0,2-1,-1 0,0 1,1-1,0 0,0 0,0 0,0-1,1 1,-1-1,1 0,0 0,0 0,0 0,1-1,-1 0,0 0,1 0,0 0,-1-1,1 1,0-1,0 0,0-1,-1 1,1-1,0 0,0 0,0-1,0 1,0-1,0 0,-1-1,1 1,0-1,-1 0,1 0,-1 0,3-2,7-8</inkml:trace>
  <inkml:trace contextRef="#ctx0" brushRef="#br0" timeOffset="393.556">459 84,'-74'281,"22"-103,52-177,-1 0,1 1,-1-1,1 0,0 1,-1-1,1 0,0 1,0-1,0 1,0-1,0 0,1 1,-1-1,0 0,1 1,-1-1,1 0,-1 1,1-1,-1 0,1 0,0 0,0 1,0-1,-1 0,1 0,0 0,0 0,1-1,-1 1,0 0,0 0,0-1,0 1,1 0,-1-1,0 1,1-1,-1 0,0 0,1 1,-1-1,0 0,1 0,70-9,-52 5,121-13,-123 11</inkml:trace>
  <inkml:trace contextRef="#ctx0" brushRef="#br0" timeOffset="631.619">740 366,'43'0,"15"0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0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1,'22'135,"-15"334,-8-294,0-172,0 0,0 0,0 0,1 1,0-1,-1 0,1 0,0 0,1 0,-1 0,0 0,1 0,0 1,0-1,0 0,0-1,0 1,0 0,1 0,0 0,-1-1,1 1,0-1,0 1,0-1,1 0,-1 0,0 0,1 0,0 0,-1-1,1 1,0-1,0 0,0 1,0-1,0 0,0-1,1 1,8-3,-1-1,1-1,-1 0,0 0,0-1,0-1,-1 1,1-2,-1 1,-1-2,2 0,40-27,-36 26,0 0,0 1,0 0,1 1,0 1,1 0,-1 2,1 0,0 0,0 2,0 0,0 1,13 1,-27 0,0 1,0-1,0 1,-1 0,1 0,0 0,-1 0,1 0,-1 1,1-1,-1 1,1-1,-1 1,0 0,0 0,0 0,0 0,-1 1,1-1,0 0,-1 1,1-1,-1 1,0-1,0 1,0 0,0 0,-1-1,1 1,-1 0,0 0,1 0,-1 0,0-1,-1 1,1 0,0 0,-2 2,1 2,-1 1,0 0,-1-1,0 1,0-1,0 0,-1 0,0 0,-1-1,1 1,-1-1,0 0,-5 4,-2 0,1-1,-1 0,-1 0,1-1,-1-1,-1 0,1-1,-1-1,-1 0,1 0,0-2,-1 0,0 0,0-1,0-1,0-1,0 0,0-1,0 0,1-2,-1 1,-13-6,21 7,1-1,0-1,0 1,0-1,0 0,1-1,-1 1,1-1,0 0,0 0,0-1,1 1,-1-1,1 0,0-1,1 1,-1-1,1 1,0-1,0 0,1 0,0 0,0-1,0 1,1 0,0-1,0 1,0-6,5-6</inkml:trace>
  <inkml:trace contextRef="#ctx0" brushRef="#br0" timeOffset="386.373">650 820,'12'-3,"25"-4,1-3,-1 0,-1-3,0-1,-1-1,0-2,-2-2,15-10,-45 27,0 1,0-1,0 0,0 0,0 0,0 0,-1 0,1-1,-1 1,1-1,-1 0,0 0,0 0,-1 0,1 0,0 0,-1 0,0 0,0-1,0 1,0 0,0-1,-1 1,0-1,1 1,-1-1,0 1,-1-1,1 1,-1-1,1 1,-1-1,0 1,-1 0,1 0,0-1,-1 1,0 0,1 0,-1 0,0 1,-1-1,-1-1,-1 1,0 0,0 1,0-1,0 1,-1 1,1-1,-1 1,0 0,1 0,-1 0,0 1,0 0,1 0,-1 1,0-1,1 1,-1 1,0-1,1 1,0 0,-1 0,1 0,0 1,0 0,0 0,-3 2,-5 4,1 1,0 0,0 0,1 2,0-1,1 1,0 1,1 0,-1 3,7-12,-1 0,0 1,0 0,0 0,0 0,1 0,0 0,0 1,0-1,1 1,0 0,0 0,0 0,1 0,-1 0,2 0,-1 1,1-1,0 0,0 0,0 1,1-1,0 0,1 0,-1 0,1 0,0 0,1 0,-1-1,1 1,0-1,3 4,4-3,0 0,1-1,0 0,0 0,0-1,1 0,0-1,-1-1,1 0,0 0,0-1,0-1,0 0,0-1,0 0,0 0,0-2,0 1,-1-1,1-1,-1 0,0-1,7-4,6-1,-2 1</inkml:trace>
  <inkml:trace contextRef="#ctx0" brushRef="#br0" timeOffset="735.501">1185 877,'35'-15,"-1"0,0-2,-1-2,-1-1,-1-1,9-10,-37 30,0-1,0 0,-1 1,1-1,-1 0,1 0,-1 0,0 0,0-1,0 1,0 0,0-1,0 0,-1 1,1-1,-1 0,0 0,0 0,0 0,0 0,0 0,-1 0,0 0,1 0,-1 0,0 0,0-1,-1 1,1 0,-1 0,1 0,-1 0,0 0,0 0,0 0,-1 1,1-1,-1 0,1 0,-1 1,0-1,0 1,0 0,-2-2,-5 1,0 0,-1 1,0-1,1 2,-1 0,0 0,0 0,0 1,0 1,0 0,1 0,-1 1,0 0,1 1,-1 0,1 0,0 1,0 0,0 1,1 0,-1 0,1 1,0 0,1 0,0 1,-4 4,-3 3,-52 70,65-81,-1 0,1 0,0 0,0 0,0 0,0 0,1 0,-1 1,1-1,0 0,0 0,0 1,0-1,0 0,1 0,0 1,-1-1,1 0,0 0,1 0,-1 0,1 0,-1 0,1 0,0-1,0 1,0 0,0-1,0 0,1 1,7 5,0-1,0 0,0 0,1-1,0-1,0 0,0 0,1-1,0 0,0-1,0-1,0 0,0 0,0-1,0-1,1 0,-1-1,0 0,0-1,11-2,3-3</inkml:trace>
  <inkml:trace contextRef="#ctx0" brushRef="#br0" timeOffset="1174.926">1552 904,'234'-276,"-207"254,-26 22,-1 0,1-1,-1 1,0 0,1 0,-1-1,1 1,-1 0,1 0,-1 0,1 0,-1 0,1 0,-1 0,1 0,-1 0,1 0,-1 0,1 0,-1 0,1 1,-1-1,1 0,-1 0,1 1,-1-1,1 0,-1 0,0 1,1-1,-1 0,0 1,1-1,-1 0,0 1,1-1,-1 1,0-1,0 1,1-1,-1 1,0-1,0 1,0-1,0 1,0-1,1 1,-1-1,0 1,0-1,0 1,-1-1,1 1,0-1,0 1,0-1,0 1,0-1,-1 1,1-1,0 0,0 1,-37 120,36-118,0 0,1 0,-1 1,1-1,0 0,0 1,0-1,0 1,1-1,-1 0,1 0,0 1,0-1,0 0,0 0,1 0,-1 0,1 0,0 0,0 0,0-1,0 1,0-1,1 1,-1-1,1 0,-1 0,1 0,0 0,0-1,0 1,0-1,0 1,0-1,4 1,2 0,0 1,0-1,0-1,0 0,0 0,0-1,1 0,-1-1,0 1,0-2,0 1,7-3,-1-2,0 0,0 0,0-1,-1-1,-1-1,1 0,-1 0,-1-1,0-1,0 0,-1-1,-1 0,0-1,0 0,-2 0,1-1,-2 0,0-1,0 1,-1-2,-1 1,-1 0,0-1,-1 0,-1 0,0-10,0 2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8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0,'-25'165,"-6"32,2-20,29-166,0 0,0 0,-2 0,1 0,-2 0,1 0,-1 0,-1-1,0 1,-5 9,-19-9,15-15</inkml:trace>
  <inkml:trace contextRef="#ctx0" brushRef="#br0" timeOffset="394.175">436 169,'-249'182,"246"-181,0 1,1-1,-1 1,1 0,-1 0,1 0,0 0,0 0,0 0,0 0,0 1,1-1,-1 1,0-1,1 1,0 0,0-1,0 1,0 0,0 0,1 0,-1 0,1 0,-1 0,1 0,0 0,1 0,-1 0,0 0,1 0,-1-1,1 1,0 0,0 0,2 2,78 25,-76-30,0 0,1 1,-1 0,0 0,1 0,-1 1,0 0,0 0,0 0,-1 0,1 1,0 0,-1 0,0 0,1 0,-1 1,-1 0,1 0,0 0,-1 0,0 0,0 1,0-1,-1 1,1 0,-1 0,0 0,0 3,3 64,-6-71,1-1,0 1,0-1,0 1,0-1,0 0,0 1,0-1,0 1,1-1,-1 1,0-1,0 1,0-1,0 0,1 1,-1-1,0 1,0-1,1 0,-1 1,0-1,1 0,-1 1,0-1,1 0,-1 0,0 1,1-1,-1 0,1 0,-1 0,0 1,1-1,-1 0,1 0,-1 0,1 0,-1 0,1 0,-1 0,0 0,1 0,-1 0,1 0,-1 0,1 0,-1 0,1-1,-1 1,0 0,1 0,-1 0,1-1,-1 1,0 0,1 0,-1-1,0 1,1 0,-1-1,10-5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2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0 198,'5'0,"6"0,6 0,5 0,4 0,2 0,1 0,0 0,1 0,-6 5,-1 1,-6-5,-4-2</inkml:trace>
  <inkml:trace contextRef="#ctx0" brushRef="#br0" timeOffset="3815.727">141 1,'-5'38,"-1"28,0 6,1-3,2-9,1-10,0-9,2-6,0-9</inkml:trace>
  <inkml:trace contextRef="#ctx0" brushRef="#br0" timeOffset="4383.732">424 85,'-2'12,"1"1,0-1,1 0,1 1,0-1,0 0,1 1,1-1,0 0,1-1,0 1,1 0,0-1,0 0,1 0,1-1,0 0,1 0,0 0,6 5,-11-13,1-1,-1 0,1 0,-1 0,1 0,0-1,-1 1,1-1,-1 0,1 0,0 0,-1 0,1-1,0 0,-1 1,1-1,-1-1,1 1,-1 0,0-1,1 0,-1 1,0-1,0-1,0 1,-1 0,3-3,66-75,-47 47,-23 81,1-43,0 1,0-1,1 0,-1 1,1-1,0 0,0-1,1 1,-1-1,1 1,0-1,1 0,-1 0,1-1,-1 1,1-1,0 0,0 0,1-1,-1 0,0 0,1 0,-1 0,1-1,0 0,-1 0,1 0,0-1,0 0,0 0,-1-1,1 1,0-1,0 0,-1-1,1 0,-1 1,1-2,-1 1,0-1,0 1,5-5,6-1,0-1,0 0,-1-2,0 1,-1-2,0 0,0-1,-2 0,0-1,0 0,-1-1,-1-1,-1 1,0-1,-1-1,5-14,-8-24,-9 30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29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0 348,'15'0,"18"0,9 0,2 0,-1 0,-4 0,-4 0,-2 0,-7 0</inkml:trace>
  <inkml:trace contextRef="#ctx0" brushRef="#br0" timeOffset="255.268">424 122,'-5'33,"-2"22,1 5,1-2,2-7,0-6,2-7,6-10,1-4,5-2,1-5</inkml:trace>
  <inkml:trace contextRef="#ctx0" brushRef="#br0" timeOffset="554.3">395 94,'17'-12,"0"0,1 2,0 0,1 1,0 1,0 1,1 0,0 2,0 0,1 1,15 0,-33 4,1 0,-1 0,0 0,1 1,-1-1,0 1,0 0,0 0,0 0,0 1,0-1,0 1,0-1,0 1,0 0,-1 0,1 0,-1 1,0-1,1 1,-1-1,0 1,-1 0,1-1,0 1,-1 0,0 0,1 0,-1 0,0 1,-1-1,1 0,0 0,-1 1,0-1,0 0,0 1,0-1,0 0,-1 0,0 1,1-1,-1 0,0 0,0 0,-1 0,1 1,-5 4,1 1,-1-1,-1 1,1-2,-1 1,-1-1,0 0,1-1,-2 1,1-2,-1 1,0-1,0-1,-1 1,1-1,-1-1,0 0,0-1,0 1,0-2,0 0,0 0,-5 0,-6 1</inkml:trace>
  <inkml:trace contextRef="#ctx0" brushRef="#br0" timeOffset="1501.282">198 178,'-5'29,"-1"19,0 6,1-1,1-5,2-6,1-5,1-9</inkml:trace>
  <inkml:trace contextRef="#ctx0" brushRef="#br0" timeOffset="2454.225">875 348,'5'0,"6"0,6 0,5 0,4 0,2 0,1 0,0 0,1 0,-1 0,0 0,0 0,-6-5,-10-1,-9 0</inkml:trace>
  <inkml:trace contextRef="#ctx0" brushRef="#br0" timeOffset="2723.135">875 545,'34'0,"15"0,5 0,-3 0,-4 0,-11-5,-11-1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3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0,'-17'245,"-6"-112,124-312,-85 158,-6 7,-1 0,2 1,0 1,0-1,1 2,1 0,0 0,0 1,1 1,0 0,4-1,-15 10,-1 0,0 0,0 0,0 0,1 0,-1 0,0 0,0 1,0-1,1 1,-1-1,0 1,0 0,0 0,0 0,0 0,0 1,0-1,-1 0,1 1,0-1,-1 1,1-1,-1 1,0 0,1 0,-1 0,0 0,0 0,0 0,0 0,-1 0,1 0,0 0,-1 0,0 1,1-1,-1 0,0 0,0 0,0 1,0-1,-1 0,1 0,-1 1,1-1,-1 0,0 0,0 0,0 0,0 0,0 0,0 0,-1 0,0 4,-8 45,10-51,-1 1,1 0,0 0,0-1,0 1,-1 0,1 0,0 0,0-1,0 1,0 0,1 0,-1-1,0 1,0 0,0 0,1 0,-1-1,0 1,1 0,-1-1,0 1,1 0,-1-1,1 1,-1-1,1 1,0-1,-1 1,1-1,0 1,-1-1,1 1,0-1,-1 0,1 1,0-1,0 0,-1 0,1 1,0-1,0 0,-1 0,1 0,0 0,0 0,0 0,-1 0,1-1,0 1,0 0,-1 0,1 0,0-1,8-3,0-2,-1 1,0-1,0 0,0-1,0 0,-1 0,0 0,-1-1,0 0,2-3,19-22,40-34,-66 66,0 1,-1-1,1 1,0 0,0-1,0 1,0 0,-1-1,1 1,0 0,0 0,0 0,0 0,0 0,0 0,0 0,0 0,0 0,-1 0,1 0,0 1,0-1,0 0,0 1,0-1,-1 1,1-1,0 1,0-1,-1 1,1-1,0 1,-1 0,1-1,-1 1,1 0,-1-1,1 1,-1 0,1 0,-1 0,0 0,1-1,-1 1,0 0,0 0,0 0,1 0,-1 0,0 0,0 0,0 0,-1 0,5 59,-4-55,-1 84,0-63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3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1,'-4'15,"-1"-4,0 1,2 1,-1-1,2 1,-1-1,2 1,0 0,0-1,1 1,1 0,0 0,1-1,0 1,1-1,0 2,-1-12,-1 0,0 0,1 0,0 0,-1 0,1 0,0-1,0 1,0 0,0-1,0 0,1 1,-1-1,0 0,1 0,-1 0,0-1,1 1,-1-1,1 1,-1-1,1 0,-1 0,1 0,-1 0,1 0,-1 0,1-1,-1 1,1-1,-1 0,1 0,-1 0,0 0,0 0,1-1,78-51,7-39,-88 91,1 1,-1 0,1-1,-1 1,1-1,-1 1,1 0,0 0,-1-1,1 1,-1 0,1 0,0 0,-1-1,1 1,0 0,-1 0,1 0,-1 0,1 0,0 0,-1 1,1-1,0 0,-1 0,1 0,-1 1,1-1,-1 0,1 0,0 1,-1-1,1 0,-1 1,0-1,1 1,-1-1,1 1,-1-1,1 1,-1-1,0 1,0-1,1 1,-1 0,0-1,0 1,1-1,-1 1,0 0,0-1,0 1,0-1,0 1,0 0,0-1,0 1,0 0,0-1,-1 1,1-1,0 1,0 0,-1-1,1 1,0-1,0 1,-1 0,1 51,-29 148,56 89,-28-280,0-1,0 1,-1-1,0 1,-1-1,1 0,-2 0,1 0,-1 0,0-1,-4 5,6-9,1 0,-2-1,1 1,0-1,0 0,-1 1,1-1,-1 0,0-1,0 1,1 0,-1-1,0 1,-1-1,1 0,0 0,0 0,0-1,-1 1,1-1,0 0,0 0,-1 0,1 0,0 0,-1-1,1 1,0-1,0 0,0 0,-2-1,-39-25,22 10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4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0,'0'5,"0"2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0,'0'10,"5"3,1-1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4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1,'-12'7,"-8"6,1 0,0 1,1 1,0 1,1 0,-3 6,19-21,0 0,0 0,0 0,0 0,0 0,0 0,0 1,0-1,0 0,0 1,1-1,-1 0,1 1,-1-1,1 1,-1-1,1 1,0-1,0 1,0-1,0 1,0-1,0 1,0-1,0 1,1-1,-1 1,0-1,1 1,0-1,-1 0,1 1,0-1,-1 0,1 1,0-1,0 0,0 0,0 0,0 0,1 0,-1 0,0 0,0 0,1 0,-1-1,0 1,1 0,-1-1,1 1,-1-1,0 0,1 1,-1-1,2 0,37 12,-35-12,-1 0,1 0,0 1,-1 0,1-1,-1 2,1-1,-1 0,1 1,-1 0,0 0,0 0,0 0,0 1,0 0,0 0,-1 0,1 0,-1 0,0 1,0-1,0 1,-1 0,1 0,-1 0,0 0,0 0,0 1,-1-1,1 1,-1-1,0 1,-1-1,1 1,-1 0,0-1,0 2,-3 1,0 1,-1-1,0 0,0 0,-1 0,0 0,0-1,-1 0,0 0,0 0,0-1,0 0,-1 0,0-1,0 0,0 0,-1 0,-1-1,-4 5,6-4,0 0,-1 0,1 0,-1-1,0 0,0-1,0 0,0 0,0-1,0 0,-1 0,1-1,0 0,-1 0,1-1,-11-5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0,'-2'1,"0"1,0-1,0 1,0 0,0 0,1-1,-1 1,1 0,-1 0,1 0,0 1,0-1,0 0,0 0,0 1,0-1,1 1,-1-1,1 0,0 1,-1-1,1 1,0-1,1 1,-1 1,0 0,12 183,1-63,-12 241,-1-366,1 1,-1 0,1-1,0 1,-1 0,1-1,-1 1,1 0,0 0,-1 0,1 0,-1-1,1 1,0 0,-1 0,1 0,0 0,-1 1,1-1,0 0,-1 0,1 0,-1 0,1 1,0-1,-1 0,1 1,-1-1,1 0,-1 1,1-1,-1 0,1 1,-1-1,1 1,-1-1,0 1,1 0,-1-1,0 1,1-1,-1 1,0-1,0 1,1 0,-1-1,0 1,0 0,0-1,0 1,0 0,0-1,0 1,0-1,0 1,0 0,-1-1,1 1,0 0,0-1,-1 1,193-216,-106 160,-84 54,0 1,0-1,0 1,0-1,0 1,0 0,0 0,1-1,-1 2,0-1,0 0,0 0,0 1,0-1,0 1,0 0,0-1,0 1,0 0,0 0,0 0,0 1,0-1,-1 0,1 1,-1-1,1 1,-1-1,1 1,-1 0,0-1,0 1,0 0,0 0,0 0,0 0,0 0,-1 0,1 0,-1 0,0 1,1-1,-1 0,0 1,2 8,-1-1,0 1,0 0,-1 0,-1 0,0 0,0 0,-1 0,0-1,-1 1,0-1,-1 0,0 1,-1-2,0 1,0 0,-1-1,0 0,-1 0,0-1,0 0,-1 0,0-1,0 0,-1 0,0-1,0 0,0 0,-10 3,11-4,-1 0,0-1,0 0,0 0,0-1,0 0,-1-1,0 0,1 0,-1-1,0 0,0-1,0 0,0-1,1 0,-5-1,12 1,0 0,0 0,0 0,1 0,-1 0,0-1,1 1,-1-1,1 1,-1-1,1 0,0 0,-1 1,1-1,0 0,0 0,0 0,1 0,-1 0,0-1,1 1,0 0,-1 0,1 0,0 0,0-1,0 1,0 0,1 0,-1 0,0 0,1-1,0 1,0 0,4-16</inkml:trace>
  <inkml:trace contextRef="#ctx0" brushRef="#br0" timeOffset="385.018">478 649,'23'-3,"-1"-1,0 0,0-2,0 0,0-2,-1 0,-1-2,1 0,-1-1,-1-1,11-9,-27 19,0 1,-1-1,1 1,-1-1,1 0,-1 0,0 0,0 0,0-1,0 1,0 0,-1-1,1 1,-1-1,0 0,1 0,-1 1,0-1,0 0,-1 0,1 0,-1 0,1 0,-1 0,0 0,0 0,-1 0,1 0,0 0,-1 0,0 0,0 1,1-1,-2 0,1 0,0 1,-1-1,1 0,-1 1,0-1,-4 2,-1 0,1 1,0 0,0 0,-1 0,1 1,0 0,0 0,0 0,0 1,0 0,0 0,0 1,0 0,1 0,0 0,-1 0,1 1,0 0,1 0,-1 1,1-1,-1 1,-2 4,-64 85,68-91,1 1,0 1,0-1,0 0,0 0,1 1,0-1,0 1,0 0,0-1,1 1,0-1,0 1,0 0,0-1,1 1,0 0,0-1,0 1,0-1,1 0,0 1,1 1,4 0,0-1,1-1,0 1,0-1,0 0,0-1,1 0,-1 0,1-1,0 0,0-1,0 0,0 0,0-1,0 0,0 0,-1-1,1-1,0 1,6-3,89-32,-86 26</inkml:trace>
  <inkml:trace contextRef="#ctx0" brushRef="#br0" timeOffset="771.009">1212 480,'-4'-1,"1"0,-1 1,0-1,1 1,-1-1,1 1,-1 1,0-1,1 0,-1 1,0 0,1 0,-1 0,1 0,-1 0,1 1,0-1,0 1,-1 0,1 0,1 0,-3 2,-4 2,1-1,0 2,1-1,0 1,0 0,0 0,0 1,1 0,1 0,-2 3,5-8,0 1,0-1,1 0,0 1,-1-1,1 1,0-1,1 1,-1-1,1 1,-1-1,1 1,0 0,0-1,1 1,-1 0,1-1,0 1,0-1,0 1,0-1,1 0,-1 1,1-1,0 0,0 0,0 0,0 0,2 2,4-1,-1 0,1 0,-1-1,1 0,0 0,1-1,-1 0,0 0,0-1,1 0,-1-1,1 0,-1 0,1-1,-1 0,0 0,0-1,1 0,-1 0,6-3,11-2</inkml:trace>
  <inkml:trace contextRef="#ctx0" brushRef="#br0" timeOffset="1066.991">1494 508,'-2'7,"-1"0,1 1,0-1,1 1,0-1,0 1,1-1,-1 1,2 0,-1-1,1 1,0 0,1-1,0 0,0 1,0-1,1 0,0 0,1 0,-1 0,1-1,1 1,2 2,-5-7,1-1,0 1,0-1,-1 1,1-1,0 0,0 0,1 0,-1-1,0 1,0-1,0 0,0 1,1-1,-1-1,0 1,0 0,0-1,0 0,0 0,0 0,0 0,0 0,0 0,0-1,0 1,-1-1,2-1,68-60,-17-38,-54 97,1 1,-1-1,0 0,-1 1,1-1,-1 0,0 1,0-1,0 0,0 0,0 1,-1-1,0 0,0 1,0-1,0 1,0-1,-1 1,1-1,-1 1,0 0,0 0,0 0,-1 0,1 0,-1 0,0 1,1-1,-2 0,1 2,1 0,-1-1,0 1,1 0,-1 0,0 1,0-1,0 0,1 1,-1 0,0 0,0 0,0 0,0 0,0 0,1 1,-1-1,0 1,0 0,1 0,-1 0,0 0,-14 9</inkml:trace>
  <inkml:trace contextRef="#ctx0" brushRef="#br0" timeOffset="1532.716">1833 649,'14'-23,"1"1,1 1,1 0,1 1,1 1,0 1,18-13,-35 29,0 0,0 1,-1-1,1 0,0 1,0-1,0 1,1 0,-1 0,0 0,0 0,1 0,-1 0,1 0,-1 1,0 0,1-1,-1 1,1 0,-1 0,1 0,-1 0,1 1,-1-1,1 1,-1-1,1 1,-1 0,0 0,1 0,-1 0,0 0,0 1,0-1,0 1,0-1,0 1,-1 0,1 0,0 0,-1-1,2 4,2 9,-5-12,0 0,1 0,-1 0,0 0,1 0,0 0,-1 0,1 0,0 0,0 0,0 0,0-1,0 1,0 0,0-1,1 1,-1-1,1 1,-1-1,1 0,-1 0,1 0,0 0,0 0,0 0,-1 0,1 0,0 0,0-1,0 1,0-1,0 0,0 0,0 1,0-1,0-1,0 1,0 0,0 0,2-1,169-83,-170 85,0 0,0-1,0 1,-1 0,1 0,0 0,0 1,-1-1,1 1,-1-1,1 1,-1 0,0 0,0 0,0 0,0 1,0-1,0 0,0 1,-1 0,1-1,-1 1,0 0,0-1,0 1,0 0,0 0,-1 0,1 0,-1 0,0 0,0 0,0 0,0 0,0 0,-1 1,9 34,-8-36,1 0,0 0,0 0,0 0,0 0,0 0,0 0,0-1,0 1,1 0,-1-1,1 1,-1-1,1 0,0 1,-1-1,1 0,0 0,0 0,0 0,0-1,0 1,0 0,0-1,0 1,0-1,0 0,0 0,0 1,0-2,1 1,-1 0,1 0,13-4</inkml:trace>
  <inkml:trace contextRef="#ctx0" brushRef="#br0" timeOffset="1867.81">2623 564,'16'-1,"1"0,-1-2,0 0,0-1,0-1,-1 0,1-1,-1 0,-1-2,1 1,-1-2,-1 0,1-1,-2 0,1-1,-1 0,-1-1,0 0,-10 11,0 0,0-1,-1 1,1 0,0 0,0 0,-1-1,1 1,-1 0,1-1,-1 1,1 0,-1-1,0 1,0-1,0 1,0-1,0 1,0 0,0-1,0 1,0-1,-1 1,1 0,-1-1,1 1,-1 0,1-1,-1 1,0 0,0 0,1 0,-1-1,0 1,0 0,0 0,0 0,-1 1,1-1,0 0,0 0,0 0,-1 1,1-1,0 1,-1-1,1 1,0 0,-1-1,1 1,-1 0,1 0,0 0,-1 0,1 0,-1 0,1 0,-1 1,1-1,0 0,-1 1,-10 2,1 0,0 1,-1 1,2 0,-1 0,0 1,1 0,0 1,1 0,0 1,0 0,0 0,1 1,0 0,1 1,0-1,0 1,1 1,1-1,-1 1,2 0,-1 0,2 1,0-1,0 1,1-1,0 1,1 0,0 0,1 2,0-10,1-1,-1 1,1 0,-1-1,1 1,1-1,-1 1,0-1,1 0,-1 1,1-1,0 0,0 0,1 0,-1 0,1-1,-1 1,1-1,0 1,0-1,0 0,0 0,0 0,0-1,0 1,1-1,-1 1,1-1,-1 0,1-1,0 1,2 0,4 0,1 0,-1-1,1 0,-1-1,1 0,-1-1,0 0,1 0,-1-1,8-4,11-5,-4 2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5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0,'5'0,"6"5,6 2,6-1,2-1,3-2,1 0,0-2,1-1,-1 0,0 0,0 0,-1 0,0-1,1 1,-1 0,-5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8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1,'11'178,"2"-53,-6 2,-8 116,-1-88,3 9,-2-163,1 0,0 1,0-1,0 0,-1 0,1 0,0 0,1 0,-1 0,0 0,0 0,0 0,1 0,-1 0,0 0,1 0,-1 0,1 0,-1 0,1 0,0 0,-1 0,1-1,0 1,-1 0,1 0,0-1,0 1,0 0,0-1,0 1,0-1,0 1,0-1,0 0,0 1,0-1,0 0,0 0,0 0,0 0,0 0,0 0,0 0,0 0,0 0,0 0,1 0,-1-1,0 1,0 0,0-1,0 1,-1-1,1 1,0-1,0 0,0 1,0-1,0 0,-1 0,1 1,0-1,0-1,152-204,-128 178,1 0,1 2,1 1,2 2,22-14,-50 35,1-1,-1 1,1 1,-1-1,1 0,0 1,0-1,-1 1,1 0,0 0,0 0,1 0,-1 1,0-1,0 1,0 0,0-1,0 2,1-1,-1 0,0 1,0-1,0 1,0 0,0 0,0 0,0 0,0 1,0-1,-1 1,1 0,0-1,-1 1,0 1,1-1,-1 0,0 0,0 1,0-1,0 1,-1 0,1 0,-1-1,0 1,1 0,-1 0,0 3,0 6,-1 0,0-1,-1 1,0 0,-1 0,0-1,-1 1,-1-1,1 0,-2 0,0 0,0 0,-2 1,-21 59,27-70,0 0,1 0,-1 0,1 0,-1 0,1 0,-1 1,1-1,0 0,0 0,0 0,0 0,0 1,0-1,0 0,0 0,0 0,0 1,0-1,1 0,-1 0,1 0,-1 0,1 0,-1 0,1 0,-1 0,1 0,0 0,0 0,-1 0,1 0,0 0,0-1,0 1,0 0,0-1,0 1,0-1,0 1,0-1,1 1,-1-1,0 0,0 1,0-1,0 0,1 0,-1 0,0 0,0 0,0 0,0 0,1-1,-1 1,0 0,0-1,0 1,0 0,0-1,0 0,0 1,0-1,0 0,0 1,0-1,0 0,0 0,21-14,0-1</inkml:trace>
  <inkml:trace contextRef="#ctx0" brushRef="#br0" timeOffset="802.026">988 622,'-11'6,"-6"1,0 2,1 0,0 1,0 0,1 2,1-1,0 2,0 0,1 1,1 0,0 1,1 0,1 1,-1 2,10-16,0 0,0 0,0 1,0-1,1 0,-1 0,1 1,-1-1,1 0,0 1,0-1,0 0,0 1,0-1,0 0,1 1,-1-1,1 0,0 0,0 1,0-1,0 0,0 0,0 0,0 0,1 0,-1 0,1-1,-1 1,1 0,0-1,-1 1,1-1,0 1,0-1,0 0,0 0,1 0,-1 0,0 0,0-1,0 1,1-1,-1 1,0-1,1 0,-1 0,0 0,1 0,-1 0,0-1,1 1,-1-1,0 1,1-1,0 0,16-9,-1-1,0-1,0 0,-1-2,-1 0,0 0,-1-2,-1 0,0 0,8-14,-12 17,38-45,-48 57,1 1,-1-1,1 1,-1-1,1 0,-1 1,1-1,-1 1,1-1,-1 1,1 0,0-1,-1 1,1 0,0-1,-1 1,1 0,0 0,-1-1,1 1,0 0,-1 0,1 0,0 0,0 0,-1 0,1 0,0 0,0 0,-1 1,1-1,0 0,-1 0,1 1,0-1,-1 0,1 1,0-1,-1 1,1-1,-1 0,1 1,-1 0,1-1,-1 1,1-1,-1 1,0-1,1 1,-1 0,0-1,1 1,-1 0,0 0,0-1,17 50,-13-36,3 11,-3-12,-1-1,1 1,1 0,1-1,0 0,0 0,1-1,0 1,1-1,3 2,-10-12,0 0,1 0,-1 0,1-1,-1 1,1 0,-1-1,1 1,-1-1,1 1,-1-1,1 0,0 0,-1 0,1 0,-1 0,1 0,0 0,-1 0,1-1,0 1,-1 0,1-1,-1 0,1 1,-1-1,0 0,1 0,-1 0,1 0,-1 0,0 0,0 0,0 0,0 0,0 0,1-2,34-52,-13 0,-17 37,1 1,1-1,0 1,2 1,0 0,0 0,3-1,-12 16,-1 0,1 0,0 0,-1 0,1 0,0 0,0 1,0-1,-1 0,1 1,0-1,0 0,0 1,0-1,0 1,0-1,1 1,-1 0,0 0,0-1,0 1,0 0,0 0,0 0,0 0,1 0,-1 0,0 0,0 1,0-1,0 0,0 1,0-1,0 1,0-1,0 1,0-1,0 1,0 0,0-1,0 1,0 0,-1 0,1 0,0-1,0 1,-1 0,1 0,-1 0,1 0,-1 1,22 58,-20-54,41 146,-43-150,1 0,-1-1,1 1,-1 0,1 0,0-1,0 1,-1-1,1 1,0-1,1 1,-1-1,0 1,0-1,1 0,-1 0,0 0,1 1,-1-1,1-1,0 1,-1 0,1 0,0-1,-1 1,1-1,0 1,0-1,-1 0,1 1,0-1,0 0,0 0,-1-1,1 1,0 0,0 0,0-1,-1 1,1-1,0 0,-1 0,1 1,0-1,-1 0,1 0,-1 0,0-1,1 1,-1 0,0 0,0-1,1 1,-1-1,0 1,-1-1,2 0,121-198,-115 188</inkml:trace>
  <inkml:trace contextRef="#ctx0" brushRef="#br0" timeOffset="1132.359">1919 791,'45'-26,"-2"-2,-1-1,-1-3,21-21,-16-16,-45 67,0 0,0 0,-1 1,1-1,-1 0,1 0,-1 0,0 0,1 0,-1 0,0 0,0 0,-1 0,1 0,0 0,-1 0,1 0,-1 1,1-1,-1 0,0 0,0 0,0 1,0-1,0 1,0-1,-1 0,1 1,0 0,-1-1,1 1,-1 0,0 0,1 0,-1 0,0 0,1 0,-1 0,-2 0,-2 1,-1-1,1 2,0-1,-1 1,1 0,0 0,-1 0,1 1,0 0,0 0,0 1,1-1,-1 1,1 1,-1-1,1 1,-3 3,6-6,-9 7,0 0,0 1,1 0,0 1,0 1,1-1,1 1,0 1,0-1,1 2,1-1,0 1,0-1,2 1,-2 5,6-13,-1 0,1 0,0 0,0 0,0 0,1 0,0 0,0 0,0 0,1-1,-1 1,1 0,0-1,1 1,-1-1,1 0,0 1,0-1,0-1,0 1,1 0,0-1,-1 0,3 2,105 61,-25-45,-61-19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7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0,'-26'44,"3"0,1 1,3 2,1 0,3 1,1 0,3 1,2 1,1 5,5-39,1 0,0 0,1 0,1 0,0 0,1 0,1 1,1-1,0 0,1-1,1 1,0-1,1 0,5 10,-9-23,0 1,0 0,0-1,0 0,0 1,0-1,1 0,-1 0,1 0,-1-1,1 1,0 0,0-1,0 0,0 0,0 0,0 0,0 0,0 0,0-1,0 0,0 1,0-1,1-1,-1 1,0 0,0-1,0 1,0-1,0 0,0 0,0 0,0 0,0-1,0 1,-1-1,1 0,0 0,10-10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7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0,'-98'298,"96"-288,-14 71,15-78,1-1,0 1,0-1,0 1,0-1,1 1,-1-1,0 0,1 1,0-1,0 1,0-1,0 0,0 0,0 0,0 0,1 0,-1 0,1 0,-1 0,1 0,0 0,0-1,0 1,0-1,0 1,0-1,0 0,2 1,5 0,0 0,1-1,-1 1,0-2,1 0,-1 0,0 0,0-1,1-1,-1 0,0 0,0 0,0-1,-1-1,1 1,5-5,6-4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8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24,'0'-1,"1"1,-1-1,0 1,1 0,-1-1,0 1,1-1,-1 1,0-1,0 1,1-1,-1 1,0-1,0 1,0-1,0 1,1-1,-1 1,0-1,0 0,0 1,0-1,0 1,-1-1,1 1,0-1,0 1,0-1,0 1,-1-1,1 1,0-1,0 1,-1-1,1 1,0-1,-1 1,1 0,-1-1,1 1,0-1,-1 1,1 0,-1 0,1-1,-1 1,1 0,-1 0,1-1,-1 1,1 0,-1 0,1 0,-1 0,0 0,1 0,-1 0,1 0,-1 0,1 0,-1 0,1 0,-1 1,0-1,-39-1,34 1,0 1,0 0,1 0,-1 1,1-1,-1 1,1 0,0 1,0-1,0 1,0 0,0 1,1-1,-1 1,1 0,0 0,0 0,0 1,0 0,5-3,-1-1,1 1,0-1,-1 1,1-1,0 1,0-1,0 0,0 1,0-1,1 0,-1 0,0 0,0 0,1 0,-1 0,1 0,-1 0,1-1,-1 1,1-1,-1 1,1-1,0 1,-1-1,1 0,0 0,-1 0,2 0,12 5,-13-4,-1-1,1 1,-1 0,0-1,1 1,-1 0,0 0,1-1,-1 1,0 0,0 1,0-1,0 0,0 0,0 0,0 1,0-1,0 0,-1 1,1-1,-1 0,1 1,-1-1,1 1,-1-1,0 1,1-1,-1 1,0-1,0 1,0 0,-1-1,1 1,0-1,0 1,-1-1,1 1,-1-1,0 0,1 1,-1-1,0 1,0-1,0 1,-54 52,47-47,-54 62,61-68,0 1,-1 0,1 0,0-1,0 1,0 0,0 0,0 0,0 0,1 0,-1 0,1 1,-1-1,1 0,0 0,0 0,0 0,0 1,0-1,1 0,-1 0,1 0,-1 0,1 0,0 0,-1 0,1 0,0 0,1 0,-1 0,0 0,0-1,1 1,-1 0,1-1,-1 1,1-1,0 0,0 1,1-1,1 1,1 0,-1 0,1-1,0 1,0-1,0 0,0-1,-1 1,1-1,0 0,0 0,0-1,0 0,0 1,0-2,0 1,3-2,12-4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8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5,'-10'11,"0"1,1 0,0 0,1 1,0 0,1 1,1 0,0 0,1 0,0 1,-1 11,6-22,0-1,0 0,0 0,1 0,-1 0,1 0,0 0,0 0,0 0,0-1,0 1,1 0,-1 0,1-1,0 1,0-1,0 1,0-1,0 0,0 0,1 0,-1 0,1 0,-1-1,1 1,0-1,0 0,0 0,-1 0,1 0,0 0,0 0,3 0,103-1,-95-5,-1 0,0-1,0 0,0-1,0 0,-1-1,-1-1,1 0,-1 0,-1-1,6-6,-14 13,1 0,-1 0,0 0,0-1,0 1,0-1,-1 1,1-1,-1 1,0-1,0 0,0 0,-1 1,1-1,-1 0,0 0,0 0,0 0,-1 0,1 1,-1-1,0 0,0 0,0 1,-1-1,1 1,-1-1,0 1,0-1,0 1,0 0,-1 0,1 0,-1 0,0 1,1-1,-1 1,-1-1,1 1,0 0,0 0,-1 1,-1-2,-21-3,2 2</inkml:trace>
  <inkml:trace contextRef="#ctx0" brushRef="#br0" timeOffset="249.954">119 173,'15'19,"13"12,8 0,-3-1,-2-4,-1-8,-7-2,-6-3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6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1,'-12'201,"-23"125,24-91,12-235,-1-1,1 1,-1 0,1-1,0 1,-1 0,1 0,-1-1,1 1,0 0,-1 0,1 0,0 0,-1 0,1 0,-1 0,1 0,0 0,-1 0,1 0,0 0,-1 0,1 0,0 1,-1-1,1 0,-1 0,1 1,-1-1,1 0,-1 1,1-1,-1 1,1-1,-1 1,1-1,-1 1,1-1,-1 1,0-1,0 1,1-1,-1 1,0 0,0-1,1 1,-1 0,0-1,0 1,0-1,0 1,0 0,0-1,0 1,0 0,0-1,0 1,-1 0,1-1,0 1,0-1,0 1,-1 0,40-58,-28 38</inkml:trace>
  <inkml:trace contextRef="#ctx0" brushRef="#br0" timeOffset="413.335">339 226,'-5'3,"-35"25,0 1,2 2,2 2,0 1,-7 13,41-45,-1 0,1 0,-1 1,1-1,0 1,0-1,0 1,0 0,1 0,-1 0,1 0,0 0,0 0,0 0,0 1,0-1,1 0,-1 1,1-1,0 0,0 1,0-1,0 0,1 1,-1-1,1 0,0 0,0 0,0 1,1-1,-1 0,1 0,-1 0,2 0,104 63,-98-60,-1 0,0 1,0 0,-1 1,1 0,-2 0,1 0,-1 1,0-1,-1 2,4 7,-9-15,1 0,-1 0,1-1,-1 1,1 0,0 0,0-1,0 1,0 0,0-1,0 1,0-1,1 1,-1-1,0 0,1 0,-1 1,1-1,0 0,-1 0,1-1,0 1,-1 0,1 0,0-1,0 1,0-1,0 0,0 1,0-1,0 0,15-5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0 395,'39'0,"17"0,3 0,-2 0,-7 0,-7 0,-15 0,-13 0</inkml:trace>
  <inkml:trace contextRef="#ctx0" brushRef="#br0" timeOffset="266.034">198 226,'-5'33,"-1"22,0 5,1-2,1-6,2-8,1-6,1-5,0-8</inkml:trace>
  <inkml:trace contextRef="#ctx0" brushRef="#br0" timeOffset="839.758">593 254,'-14'29,"0"-3,1 0,1 0,1 1,1 1,2 0,-3 19,10-44,1-1,-1 1,0 0,1 0,0-1,0 1,0 0,0 0,0 0,0 0,1-1,-1 1,1 0,0 0,0-1,0 1,0-1,0 1,1-1,-1 1,1-1,-1 0,1 1,0-1,0 0,0 0,0-1,1 1,-1 0,0-1,1 1,-1-1,1 0,-1 0,1 0,0 0,-1 0,1 0,0-1,0 1,0-1,-1 0,1 0,0 0,0 0,0-1,-1 1,1-1,0 1,2-2,16-5,-1-1,0-1,0-1,-1-1,0-1,-1 0,0-1,-1-1,-1-1,4-4,99-107,-119 126,0 1,0-1,0 0,0 1,0-1,1 1,-1-1,0 1,0-1,0 0,0 1,1-1,-1 1,0-1,1 0,-1 1,0-1,0 0,1 1,-1-1,1 0,-1 0,0 1,1-1,-1 0,1 0,-1 0,0 1,1-1,-1 0,1 0,-1 0,1 0,-1 0,1 0,-1 0,1 0,-1 0,0 0,1 0,-1 0,1 0,-1-1,1 1,-1 0,0 0,1 0,-1-1,1 1,-1 0,0 0,1-1,-1 1,0 0,1-1,-1 1,0-1,0 1,1 0,-1-1,-8 42,-6 5,-2-1,3 1,2 0,1 0,3 1,1 12,6 205,0-262,0 0,0 0,0 0,0-1,-1 1,1 0,-1 0,1 0,-1 0,0-1,0 1,0 0,0-1,0 1,0-1,0 1,-1-1,1 1,0-1,-1 0,1 0,-1 1,1-1,-1 0,0-1,0 1,1 0,-1 0,0-1,0 1,0-1,1 1,-1-1,0 0,0 0,0 0,0 0,0 0,0 0,0-1,0 1,1 0,-1-1,0 0,0 1,0-1,1 0,-1 0,0 0,1 0,-1 0,1 0,-1-1,1 1,0 0,-1-1,1 1,0-1,0 0,0 1,0-1,0 0,0-1,-3-3,1 0,-1 0,1 0,0 0,1-1,-1 0,1 1,1-1,-1 0,1 0,0 0,1 0,0 0,0 0,0 0,1 0,0 0,1 0,4-18</inkml:trace>
  <inkml:trace contextRef="#ctx0" brushRef="#br0" timeOffset="1172.167">1101 1,'3'3,"46"65,-2 2,-4 2,-3 2,14 39,-49-100,0 1,-1-1,-1 1,0 0,-1 0,0 0,-1 0,-1 0,0 0,-1 0,0 0,-1 0,-1 0,0 0,-1-1,-1 1,0-1,-1 0,0 0,-1-1,0 0,-1 0,0 0,-1-1,0-1,-1 1,0-2,-1 1,0-1,0-1,-4 2,-85 48,84-50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29,'34'-5,"25"-1,7 0,-2 1,-8 2,-8 1,-12 1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0,'39'10,"26"-2,8-7,-10-4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1,'-5'15,"-16"42,4 2,1 0,4 0,-2 30,15-37,-1-51,0 0,0-1,0 1,0 0,0 0,0-1,0 1,0 0,0 0,0 0,0-1,1 1,-1 0,0 0,0-1,1 1,-1 0,1-1,-1 1,1 0,-1-1,1 1,-1-1,1 1,-1-1,1 1,0-1,-1 1,1-1,0 1,0-1,-1 0,1 0,0 1,0-1,-1 0,1 0,0 0,0 0,-1 0,1 0,0 0,0 0,0 0,-1 0,1 0,0 0,0-1,-1 1,1 0,0-1,0 1,-1 0,1-1,0 1,-1-1,1 1,-1-1,1 1,0-1,11-10,-1-1,0-1,-1 0,0 0,0-1,-2 0,4-8,17-26,-2 9,1 2,1 1,2 1,8-5,13 4,-51 36,1 0,-1-1,0 1,1 0,-1 0,0 0,1 0,-1 0,0 0,1 0,-1 0,0 0,1 1,-1-1,0 0,0 1,0 0,1-1,-1 1,0 0,0-1,0 1,0 0,0 0,0 0,0 0,0 0,0 0,0 0,-1 0,1 0,0 0,-1 0,1 1,-1-1,1 0,-1 1,0-1,0 0,1 0,-1 1,0-1,0 2,4 95,-5-86,0 0,0-1,2 1,-1 0,2 0,0 0,0-1,1 1,1 2,-4-13,1 1,-1-1,1 0,-1 0,1 1,-1-1,1 0,0 0,0 0,0 1,0-1,0 0,0 0,0-1,0 1,0 0,0 0,0 0,0-1,1 1,-1 0,0-1,1 1,-1-1,0 0,1 0,-1 1,1-1,-1 0,0 0,1 0,-1 0,1 0,-1-1,0 1,1 0,-1-1,0 1,1-1,-1 1,0-1,0 1,1-1,-1 0,0 0,0 0,0 0,0 0,0 0,56-57,-50 50,111-136,-117 143,0 0,0 0,0 0,0 0,0 0,0 0,0 0,0 1,0-1,0 1,0-1,1 1,-1-1,0 1,0-1,1 1,-1 0,0 0,1 0,-1 0,0 0,0 0,1 0,-1 0,0 0,1 0,-1 1,0-1,0 1,1-1,-1 1,0-1,0 1,0 0,0-1,0 1,0 0,0 0,0 0,0 0,0 0,0 0,-1 0,1 0,0 0,-1 1,1-1,-1 0,1 0,-1 0,1 1,-1 0,10 72,-10-52,-1-17,0 1,1-1,0 1,0-1,1 1,0-1,0 1,0-1,0 1,1-1,0 0,0 0,0 0,1 1,9 7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0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59,'-9'15,"0"-1,2 2,0-1,0 1,2 0,0 0,0 1,2-1,0 1,1 0,1 0,0 0,2 13,-1-28,0-1,0 1,1 0,-1 0,0-1,1 1,-1 0,1-1,0 1,0 0,0-1,-1 1,1-1,0 1,1-1,-1 0,0 1,0-1,1 0,-1 0,0 0,1 0,0 0,-1 0,1 0,-1 0,1-1,0 1,-1-1,1 1,0-1,0 0,-1 1,1-1,0 0,0 0,0 0,-1-1,1 1,0 0,0-1,-1 1,1-1,0 0,67-44,-39 11,-2-2,-2 0,-1-2,-2-1,12-29,-31 59,-4 8,0 0,0 0,0 0,0 0,0-1,0 1,1 0,-1 0,0 0,1 0,-1 0,1 0,-1 0,1 0,-1 0,1 0,0 0,-1 0,1 0,0 0,0 0,0 1,0-1,0 0,0 1,0-1,0 1,0-1,0 1,0-1,0 1,0-1,0 1,0 0,0 0,1 0,-1 0,0 0,0 0,0 0,0 0,1 0,-1 0,0 1,0-1,0 0,0 1,0-1,0 1,0-1,0 1,0 0,0-1,7 135,-10-91,0 331,1-348,-1 0,-1 0,-2-1,0 1,-2-1,-9 21,-29 15,44-61,0 0,-1 0,1 0,-1 0,0 0,1 0,-1 0,0-1,0 1,1 0,-1-1,0 0,0 1,0-1,0 0,0 0,1 0,-1 0,0 0,0-1,0 1,0-1,1 1,-1-1,0 1,0-1,1 0,-1 0,0 0,1 0,-1 0,1 0,-1 0,1-1,0 1,0 0,-1-1,1 1,0-2,-3-3,1-1,0-1,0 1,0 0,1-1,0 1,1-1,-1 0,1 0,1 1,0-1,0-8,0-10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3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9,'-12'-3,"-1"1,0 0,0 1,1 1,-1 0,0 0,0 2,0-1,0 2,1 0,-12 4,12-3,0 0,0 1,1 1,0 0,0 0,0 1,1 1,0 0,0 0,1 1,0 0,1 0,0 1,0 0,1 1,0-1,1 1,0 1,1-1,1 1,-1 0,2 0,0 1,0-1,1 1,1-1,-1 13,4-18,0 0,0 0,0 0,1 0,0-1,1 1,0-1,-1 0,2 0,-1 0,1 0,0-1,0 0,1 0,-1 0,1-1,0 1,0-2,1 1,-1-1,1 1,0-2,-1 1,1-1,0 0,1-1,-1 1,0-1,0-1,6 1,-1 0,0-1,0-1,0 0,0-1,0 0,0 0,-1-2,1 1,-1-1,8-5,-9 6,14-6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1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0,'0'10,"5"3,1-1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1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0,'-5'10,"-1"3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1 531,'33'0,"22"0,5 0,-2 0,-7 0,-7 0,-5 0,-6 0,-8-4,-3-3,-1 1,-4-3,-5-1</inkml:trace>
  <inkml:trace contextRef="#ctx0" brushRef="#br0" timeOffset="255.368">227 334,'-5'38,"3"23,3 5,0-3,5-8,2-9,4-11,0-13</inkml:trace>
  <inkml:trace contextRef="#ctx0" brushRef="#br0" timeOffset="799.644">622 249,'-11'42,"3"1,1 0,3 0,1 0,3 30,-1-68,1 0,-1 0,1 0,0 1,1-1,-1 0,1 0,0 0,1 0,-1 0,1 0,0 0,0 0,0-1,1 1,0-1,0 1,0-1,0 0,1 0,-1 0,1-1,0 1,0-1,0 0,1 0,-1-1,1 1,0-1,-1 0,1 0,0 0,0-1,0 0,0 0,1 0,4 0,4-5,1-1,-1-1,0 0,0-1,-1 0,1-1,-2 0,1-1,-1-1,-1 0,0 0,0-1,-1-1,0 0,-1 0,0-1,-1 0,19-22,-27 34,1 0,-1 0,0 0,0 0,0 0,0 0,1 0,-1 0,1 1,-1-1,0 0,1 0,0 0,-1 0,1 0,-1 1,1-1,0 0,0 1,-1-1,1 0,0 1,0-1,0 1,0-1,0 1,0 0,-1-1,1 1,0 0,0 0,0-1,0 1,0 0,0 0,0 0,0 0,0 0,0 1,0-1,0 0,0 0,0 1,0-1,0 0,0 1,0-1,0 1,0-1,-1 1,1 0,0-1,0 1,-1 0,1-1,0 1,-1 0,1 0,-1 0,1 0,-1-1,1 1,-1 0,0 0,1 0,-1 0,5 33,-6-29,1 1,-1-1,2 1,-1-1,1 1,-1-1,1 1,1-1,-1 1,1-1,0 0,0 0,1 0,-1 0,1 0,0-1,1 1,-1-1,1 0,0 1,0-2,0 1,0 0,1-1,-1 0,1 0,0 0,0-1,3 2,1-5,0 0,0 0,0-1,0 0,-1-1,1 0,-1 0,0-1,0 0,0 0,0-1,-1 0,0 0,0-1,0 0,0 0,-1-1,0 1,2-5,14-14,0 0,-2-2,-1 0,-1-1,-2-1,0-1,-2 0,9-31,-20 53,-1-1,0 0,0 0,-1 0,0 0,-1 0,0 0,0-1,-1 1,-1-7,-4-2</inkml:trace>
  <inkml:trace contextRef="#ctx0" brushRef="#br0" timeOffset="1304.912">1609 391,'39'4,"31"2,9-4,-4-4,-10 0,-12-1,-9 1,-13-5,-6 0,-8-5,-7 0</inkml:trace>
  <inkml:trace contextRef="#ctx0" brushRef="#br0" timeOffset="1551.523">1892 193,'-10'43,"-2"34,-1 8,4-5,2-12,2-13,3-10,1-9,1-5,5-8,2-8</inkml:trace>
  <inkml:trace contextRef="#ctx0" brushRef="#br0" timeOffset="2004.88">2343 80,'-80'487,"74"-416,9-100,2-1,1 1,2 0,0 0,2 1,1 0,8-12,-6 11,2 1,1 1,1 0,2 1,0 1,2 1,0 1,2 1,0 1,2 1,0 0,1 2,1 2,3-1,-21 12,96-39,-102 44,0-1,-1 0,1 0,0 1,-1 0,1-1,0 1,0 0,-1 0,1 1,0-1,-1 0,1 1,0 0,-1 0,1-1,-1 2,1-1,-1 0,1 0,-1 1,0-1,0 1,0 0,0 0,0 0,0 0,0 0,0 0,-1 0,1 0,-1 1,0-1,0 1,0-1,0 1,1 1,-3 5,1 1,-1-1,0 0,-1 1,0-1,-1 0,0 0,0-1,-1 1,0-1,-1 1,1-1,-2 0,1-1,-1 1,0-1,0 0,-3 1,-8 10,-1 0,-1-1,0 0,-1-2,-1 0,0-2,-1 0,0-1,-1-2,0 0,-1-1,-15 2,13-5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21.7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1614,'26'138,"-22"7,-3-143,-1 0,0 1,0-1,1 0,0 1,-1-1,1 0,0 0,0 1,0-1,0 0,0 0,1 0,-1 0,1-1,-1 1,1 0,0 0,0-1,-1 1,1-1,0 0,0 0,1 0,-1 1,0-2,0 1,0 0,1 0,-1-1,0 1,1-1,-1 0,0 0,1 0,-1 0,1 0,0-1,94-22,-65 13,0 2,1 2,0 0,0 3,1 0,-1 3,1 0,16 4,42-2,452-2,-289-26,119-5,-298 30,0 3,0 4,13 5,95 18,10-17,-146-13,96-26,-142 26,1 1,-1-1,1 0,-1 0,1 0,-1 0,0 0,1 0,-1-1,0 1,0-1,0 1,0-1,0 0,0 0,-1 0,1 0,0 0,-1 0,0-1,1 1,-1 0,0-1,0 1,-1-1,1 1,0-1,-1 1,1-1,-1-1,-11-82,5 60,1 0</inkml:trace>
  <inkml:trace contextRef="#ctx0" brushRef="#br0" timeOffset="1081.111">4799 1416,'11'33,"-1"-1,-1 1,-2 1,-1-1,1 28,-19 64,12-124,0 1,-1 0,2 0,-1 0,0-1,0 1,0 0,1 0,-1 0,1-1,0 1,-1 0,1-1,0 1,0 0,0-1,0 1,0-1,0 0,1 1,-1-1,0 0,1 0,-1 0,1 0,-1 0,1 0,0 0,-1 0,1-1,0 1,-1-1,1 1,0-1,1 1,72 1,-60-3,257-31,18-3,-181 18,131-17,-207 29,-21-1</inkml:trace>
  <inkml:trace contextRef="#ctx0" brushRef="#br0" timeOffset="1896.168">5928 1783,'0'-5,"5"-11,1-7,0-6,4-1,-1-2,0 1,1 1,1 0,-3 1,3 0,-1 0,-2 6</inkml:trace>
  <inkml:trace contextRef="#ctx0" brushRef="#br0" timeOffset="4045.245">1920 1896,'-29'518,"28"-503,1-11,-1 0,1 0,-1 0,1 0,1 1,-1-1,0 0,1 0,0 0,0 0,0 0,1-1,-1 1,1 0,0 0,1 2,1-5,0 0,0 0,0-1,-1 1,1-1,0 0,0 0,0 0,0-1,-1 1,1-1,0 0,0 0,-1 0,1-1,-1 1,1-1,1 0,61-16,2 3,-1 2,66-2,-48 5,393-18,-147 10,133 17,-205 3,526-2,-339-28,-399 27,-21-1,1 2,-1 1,0 1,1 1,21 6,-41-6,0 0,1-1,-1 0,1 0,0 0,-1-1,1 0,0 0,0-1,0 0,0-1,0 0,-1 0,1 0,0-1,-1 0,1-1,-1 0,1 0,-1 0,0-1,-1 0,1 0,0-2,-5 2,-1 0,1-1,-1 1,0-1,0 1,-1-1,1 1,-1-1,0 0,0 1,-1-1,1 0,-1 1,0-1,-1 1,-1-5,-1-14,0-14,1 1,3 0,0-1,3 1,1-1,1 1,9-26,8-39,-5-1,2-66,10-266,-19 222,25-9,-29 177,21-57,0 44,-22 38</inkml:trace>
  <inkml:trace contextRef="#ctx0" brushRef="#br0" timeOffset="5617.875">1892 2122,'22'-88,"23"-108,-15 21,-18 67,-5 0,-4-1,-7-23,2-15,3-36,23 70,-8 27,-16 86,0 0,-1-1,1 1,0-1,-1 1,1 0,0-1,-1 1,1 0,-1 0,1-1,-1 1,1 0,-1 0,1-1,-1 1,1 0,-1 0,1 0,-1 0,1 0,-1 0,1 0,-1 0,1 0,-1 0,1 0,-1 0,1 0,-1 1,1-1,-1 0,1 0,-1 0,1 1,-1-1,1 0,0 1,-1-1,1 0,0 1,-1-1,1 0,0 1,-1-1,1 1,0-1,-1 1,1-1,0 1,0-1,0 1,0-1,0 1,-1-1,1 1,0-1,0 1,-2 1,-103 121,-1-15,74-99,39-34,7 14,1 1,1 1,-1 0,2 1,-1 1,1 0,0 1,1 1,-1 1,1 0,0 1,0 1,0 1,0 1,0 0,0 1,0 1,1 1,8-3,153 29,-96-10,-84-21,1 1,0-1,-1 0,1 0,-1 1,0-1,0 0,1 0,-1 0,0 0,-1 0,1 0,0 1,0-1,-1 0,1 0,-1 0,0 1,1-1,-1 0,0 1,0-1,0 0,0 1,0-1,-1 1,1 0,0-1,-1 1,1 0,-1 0,1 0,-1 0,-1-1,3 2,-19-15,0 2,-1 0,-1 1,0 1,-1 0,0 2,0 1,-1 1,0 0,0 2,-1 1,1 0,-16 1,23 0,0 1,0 1,-1 0,1 1,0 0,-1 2,1 0,-13 3,10 1</inkml:trace>
  <inkml:trace contextRef="#ctx0" brushRef="#br0" timeOffset="6117.028">2710 230,'-28'9,"-1"1,2 2,-1 0,2 2,0 1,0 1,-17 14,38-26,1 1,-1-1,0 1,1 0,0 0,0 0,1 0,-1 1,1-1,0 1,1 0,-1 0,1 0,0 0,1 1,0-1,0 0,0 1,0-1,1 1,0-1,1 1,-1-1,1 0,1 1,-1-1,1 0,0 0,0 0,1 0,0 0,0 0,0-1,1 1,0-1,0 0,0 0,0-1,1 1,0-1,0 0,0 0,3 1,-1 0,1-1,0 0,1 0,-1-1,1 0,-1-1,1 0,0 0,0 0,0-1,0-1,0 0,0 0,0-1,0 0,0 0,0-1,-1 0,1 0,0-1,-1-1,0 1,0-1,0-1,0 1,-1-1,1-1,-1 1,0-1,-1-1,0 1,5-7,-1 5,-1 0,0-1,0 0,-1 0,0-1,-1 0,0-1,-1 1,0-1,0-1,-1 1,-1-1,0 0,0 0,-1 0,-1 0,0-1,-1 1,0-1,-1 1,-1 8,0 1,-1-1,1 1,-1 0,0 0,0 0,0 0,0 0,-1 0,1 1,-1-1,1 1,-1 0,0-1,0 1,0 0,0 1,-1-1,1 1,0-1,-1 1,1 0,-1 0,1 0,-1 1,-2-1,-18-2</inkml:trace>
  <inkml:trace contextRef="#ctx0" brushRef="#br0" timeOffset="6367.025">2062 400,'432'-22,"159"-14,-365 38,-173 9,-30-5</inkml:trace>
  <inkml:trace contextRef="#ctx0" brushRef="#br0" timeOffset="7118.101">6069 90,'-56'0,"-1"4,1 2,0 2,-22 8,68-14,-1 2,1-1,0 1,0 1,0 0,1 0,0 1,0 0,0 1,1 0,0 0,-3 4,8-8,0 0,0 1,1-1,-1 1,1 0,0-1,0 1,1 0,-1 0,1 0,0 0,0 1,0-1,0 0,1 0,0 1,0-1,0 0,0 1,0-1,1 0,0 0,0 0,0 1,1-1,-1 0,1 0,0-1,0 1,0 0,1-1,0 1,6 5,1-1,0 0,0-1,1 0,0-1,1 0,-1 0,1-1,0-1,0 0,1-1,-1 0,1-1,0 0,-1-1,1-1,0 0,0 0,-1-1,1-1,0 0,-1-1,1 0,1-2,2 3,0-1,-1-1,1 0,-1-1,0-1,0-1,-1 0,0 0,0-2,0 0,-1 0,-1-1,0-1,0 0,-1 0,0-1,-1-1,0 0,-1 0,-1-1,0 0,2-7,-9 16,0 0,0 1,0-1,-1 0,0 1,0-1,0 0,-1 1,1-1,-1 0,0 1,0-1,-1 1,0-1,1 1,-2 0,1-1,0 1,-1 0,1 1,-1-1,0 0,-1 1,1 0,-1-1,1 1,-1 1,-2-2,-4-3,0 0,-1 1,0 1,-1 0,1 0,-1 1,0 0,0 1,0 1,-3-1,-17 0,4 2</inkml:trace>
  <inkml:trace contextRef="#ctx0" brushRef="#br0" timeOffset="7379.041">5419 259,'49'0,"58"0,21 0,3 0,-12 0,-15-5,-17-1,-13-1,-9 2,-12 2,-9 1,-8 1,-5 0,-3 1,-6 0</inkml:trace>
  <inkml:trace contextRef="#ctx0" brushRef="#br0" timeOffset="8036.709">5843 570,'-232'108,"225"-105,3-2,1 0,-1 0,1 0,-1 0,1 1,-1-1,1 1,0 0,0 0,0 0,0 1,0-1,1 1,-1-1,1 1,0 0,-1 0,1 0,4-1,-1 0,1-1,-1 1,1 0,0-1,0 1,0-1,-1 0,1 0,1 0,-1 0,0 0,0 0,0 0,0 0,1-1,-1 0,0 1,0-1,1 0,-1 0,0 0,1 0,-1 0,1-1,6 2,227 26,-41-29,-193 2,0 0,-1 0,1 0,0 0,0 0,-1 0,1-1,0 1,0-1,-1 1,1-1,0 0,-1 1,1-1,-1 0,1 0,-1 0,1 0,-1-1,0 1,1 0,-1-1,0 1,0 0,0-1,0 1,0-1,0 0,-1 1,1-1,0 0,-1 1,0-1,1 0,-1 0,0 0,0 1,0-1,0 0,0 0,0 0,0 1,-1-1,1 0,-1 0,1 1,-1-1,0 0,1 1,-1-1,0 1,0-1,0 1,-1-1,1 1,0 0,0-1,-1 1,1 0,-1 0,-18-18,0 2,0 0,-2 1,0 1,0 1,-16-6,16 8,3 2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0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58,'289'-1,"-125"-24,-5-6,-147 30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0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59,'43'-9,"29"-4,7 1,-6 2,-10 3,-10 2,-11 3,-6 1,-11 1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1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0,'7'11,"1"-1,1 0,0-1,0 0,1-1,0 1,0-2,1 0,0 0,7 3,-14-8,46 25,-38-23,-1 1,0 1,-1 0,1 1,-1 0,-1 0,1 1,-1 0,0 1,1 2,-8-7,0 0,0 0,-1 0,1 0,-1 0,0 0,0 0,-1 1,1-1,-1 0,0 1,0-1,0 0,0 1,-1-1,0 0,0 0,0 1,-1-1,1 0,-1 0,0 0,-1 1,-57 86,59-90,-17 22,-5 8,-1-1,-2-1,0-2,-2-1,-2 0,10-13,0-2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5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0 453,'2'3,"0"0,0 0,0 0,0-1,0 1,1 0,-1-1,1 0,0 1,-1-1,1 0,0 0,0-1,1 1,-1-1,0 1,1-1,-1 0,2 0,15 4,0-2,0 0,0-1,1-1,-1-1,0-1,0 0,1-2,-1 0,11-4,66-7,-95 18,-13 3</inkml:trace>
  <inkml:trace contextRef="#ctx0" brushRef="#br0" timeOffset="403.991">564 0,'23'177,"12"46,-6-28,-35-88,0-89</inkml:trace>
  <inkml:trace contextRef="#ctx0" brushRef="#br0" timeOffset="851.273">931 142,'-222'140,"219"-138,-1 0,1 0,0 0,0 0,0 0,0 1,0 0,0-1,0 1,1 0,0 0,-1 0,1 1,0-1,1 0,-1 1,1 0,-1-1,1 1,0 0,0-1,1 1,-1 0,1 0,0 0,0 0,0-1,0 1,1 0,-1 0,1 0,0-1,0 1,1 0,-1-1,1 1,-1-1,1 1,0-1,1 0,-1 0,1 0,-1 0,1 0,0-1,1 2,162 63,-108-14,-49-38</inkml:trace>
  <inkml:trace contextRef="#ctx0" brushRef="#br0" timeOffset="1421.238">1214 311,'-10'9,"1"1,0 0,1 0,0 1,0 0,1 1,1-1,0 1,0 1,1-1,1 1,-2 11,4-20,0 0,0 0,0 0,1 0,0 1,-1-1,2 0,-1 0,0 1,1-1,0 0,0 1,0-1,0 0,1 1,-1-1,1 0,1 1,-1-1,0 0,1 0,0 0,0 0,0-1,0 1,1 0,0-1,-1 1,1-1,0 0,1 0,-1 0,0-1,1 1,0-1,-1 0,1 0,0 0,0 0,0-1,3 1,0 0,0-1,-1 0,1-1,0 0,-1 0,1-1,0 1,-1-1,1-1,-1 1,1-1,-1 0,0-1,1 1,-1-1,-1-1,1 1,0-1,-1 0,0 0,0 0,0-1,98-119,-84 96,54-64,-73 92,0-1,1 1,-1-1,1 1,-1-1,1 1,-1-1,1 1,0-1,-1 1,1 0,0-1,-1 1,1 0,0 0,-1-1,1 1,0 0,-1 0,1 0,0 0,0 0,-1 0,1 0,0 0,0 0,-1 0,1 1,0-1,-1 0,1 0,0 1,-1-1,1 0,0 1,-1-1,1 1,-1-1,1 1,-1-1,1 1,-1-1,1 1,-1-1,1 1,-1 0,0-1,1 1,-1-1,0 1,0 0,0 0,1-1,-1 1,0 0,0 0,6 44,-6-44,-28 214,-4 158,32-353,-1 1,-1-1,-1 1,-1-1,-1 0,-1-1,0 1,-3 4,-46 37,53-60,1 0,-1 0,1 0,-1 0,1 0,-1-1,1 1,-1 0,0-1,0 1,1-1,-1 1,0-1,0 0,0 0,1 0,-1 0,0 0,0 0,1 0,-1-1,0 1,0-1,1 1,-1-1,0 0,1 1,-1-1,1 0,-1 0,1 0,-1-1,1 1,0 0,-1 0,1-1,0 1,0-1,0 1,0-1,0 1,0-1,1 1,-6-15,2-1,0 1,0-1,2 1,0-1,1 0,1 0,0 0,1 1,1-1,1 0,0 1,1-1,1 1,1 0,0 1,1-1,0 1,1 0,1 1,1 0,0 0,0 1,1 1,1 0,0 0,1 1,0 0,6-2,-2 1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1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30,'15'0,"13"0,8 0,2 0,0 0,-3 0,-1-5,-3-1,-1 0,-1 1,-1 2,0 0,0 2,0 1,-5 5,-6 1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1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59,'34'-5,"30"-6,9-1,-3 1,-9 3,-10 2,-8 3,-8 1,-9 2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3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31 538,'-5'11,"0"0,1 0,0 0,1 1,0-1,0 1,2 0,-1 0,2 0,0 0,0 0,1 0,0 0,2 3,-3-9,1-1,0 0,0 0,1 0,-1 0,1-1,0 1,1 0,-1-1,1 1,0-1,0 0,0 0,0 0,1 0,0-1,0 1,0-1,0 0,0 0,1-1,-1 1,1-1,-1 0,1 0,0 0,0-1,0 0,0 0,0 0,0 0,0-1,3 0,2-1,-1-1,1 0,-1 0,0-1,0 0,0 0,-1-1,1-1,-1 1,0-1,0-1,0 1,-1-1,0-1,0 1,-1-1,1 0,-2-1,6-7,-7 10,-1 0,0 0,0 0,0 0,-1-1,1 1,-1-1,-1 1,1-1,-1 0,0 0,0 0,-1 0,1 1,-1-1,-1 0,1 0,-1 0,0 0,0 0,-1 1,0-1,0 0,0 1,0 0,-1-1,0 1,0 0,-1 0,1 1,-1-1,-1 0,-3-2,0 1,0 0,0 1,-1-1,0 2,0-1,0 1,-1 1,1 0,-1 0,0 1,0 0,0 0,0 1,0 1,0 0,0 0,0 1,0 0,0 0,0 2,0-1,0 1,-2 1,-19 8</inkml:trace>
  <inkml:trace contextRef="#ctx0" brushRef="#br0" timeOffset="436.709">483 848,'12'-40,"3"0,0 1,3 0,1 2,2 0,1 1,17-20,-4 19,-34 37,-1-1,1 1,0-1,-1 1,1-1,-1 1,1-1,0 1,0 0,-1-1,1 1,0 0,-1 0,1-1,0 1,0 0,0 0,-1 0,1 0,0 0,0 0,0 0,-1 0,1 0,0 1,0-1,-1 0,1 0,0 1,0-1,-1 0,1 1,0-1,-1 1,1-1,-1 1,1-1,-1 1,1 0,-1-1,1 1,-1-1,1 1,-1 0,1-1,-1 1,0 0,0 0,1-1,-1 1,0 0,0 0,0 0,0-1,0 1,0 0,19 114,-15-108,0 0,1 0,-1-1,2 1,-1-1,1 0,0-1,0 0,0 0,1 0,0 0,0-1,0 0,0-1,0 0,1 0,0 0,0-1,-1 0,1-1,0 0,1 0,-1 0,0-1,0-1,0 1,0-1,0 0,0-1,0 0,0 0,-1-1,1 0,-1-1,1 1,-1-1,-1 0,1-1,0 0,-1 0,0 0,0-1,-1 0,1 0,-1-1,18-37,-16 21</inkml:trace>
  <inkml:trace contextRef="#ctx0" brushRef="#br0" timeOffset="685.611">1499 397,'-25'20,"1"1,1 0,1 2,1 1,1 1,1 0,1 1,-5 14,21-37,0-1,1 1,-1-1,1 1,0 0,0 0,0-1,0 1,1 0,-1 0,1 0,-1 0,1 0,0 0,0 0,1 0,-1 0,0 0,1 0,0 0,0 0,0 0,0-1,0 1,0 0,1-1,0 1,-1-1,1 1,0-1,0 0,0 0,0 0,1 0,-1 0,3 2,10 3,0 0,1-1,0-1,0 0,1-2,-1 1,1-2,-1 0,1-1,0-1,0 0,0-1,-1-1,1-1,0-1,11-2,-4 0</inkml:trace>
  <inkml:trace contextRef="#ctx0" brushRef="#br0" timeOffset="1349.139">1753 708,'27'0,"1"-1,-1 0,0-2,1-2,-1 0,-1-2,1 0,-1-2,-1-1,12-7,-30 13,-1-1,0 1,0-1,0-1,-1 1,1-1,-1 0,-1 0,1 0,-1-1,0 0,-1 1,1-1,-1-1,0-1,-2 6,0-1,0 0,0 1,-1-1,1 0,-1 1,0-1,0 0,0 0,0 1,-1-1,0 0,1 1,-1-1,-1 1,1-1,0 1,-1-1,0 1,0 0,0 0,0 0,0 0,-1 0,1 0,-1 0,0 1,1 0,-1-1,-1 1,-1-1,0 1,1 0,-1 0,0 0,0 1,0 0,0 0,0 0,-1 1,1-1,0 1,0 0,0 1,0-1,0 1,0 0,0 1,0-1,0 1,0 0,0 0,1 0,-1 1,-3 2,-91 81,91-76,0 1,1-1,0 1,0 1,1-1,1 1,0 0,1 1,-2 9,5-18,0 0,0 0,1 0,0 0,-1 1,2-1,-1 0,0 0,1 1,0-1,0 0,0 0,0 0,1 0,0 0,-1 0,2-1,-1 1,0-1,1 1,-1-1,1 0,0 0,0 0,0 0,1 0,-1-1,1 1,-1-1,1 0,2 1,14 5,0-1,0 0,1-2,0 0,0-2,0 0,1-1,-1-1,1-1,-1-1,0-1,1-1,-1-1,0 0,-1-2,1 0,-1-2,0 0,-1-1,0-1,16-11,-35 21,28-14,-1-1,-1-1,0-1,-1-1,-1-2,-1 0,8-11,-19 19,0 0,-1-2,-1 1,0-1,-1-1,-1 1,0-2,-1 1,0-1,-2 0,4-14,-8 29,-1-1,0 0,1 0,-1 1,0-1,0 0,0 0,0 0,-1 1,1-1,0 0,-1 0,1 1,-1-1,1 0,-1 1,0-1,0 1,0-1,0 1,0-1,0 1,0 0,0-1,-1 1,1 0,0 0,-1 0,1 0,-1 0,1 0,-1 0,0 1,1-1,-1 0,0 1,1 0,-1-1,0 1,0 0,1 0,-1 0,0 0,0 0,0 0,1 0,-2 1,-83 24,79-22,0-1,1 1,-1 0,1 1,0 0,0 0,0 0,1 0,-1 1,1 0,0 0,0 1,1-1,-1 1,1 0,1 0,-1 0,1 1,0-1,-1 5,6-7,-1 0,1 0,0-1,0 1,1-1,-1 1,1-1,0 0,0 0,0 0,0 0,0-1,0 1,1-1,-1 0,1 0,0 0,0 0,0-1,-1 0,1 1,1-1,-1-1,0 1,0-1,0 1,0-1,1 0,27 4,-15-3,0 1,-1 1,1 0,-1 1,1 1,-1 1,0 0,-1 1,7 4,-18-8,0 1,-1-1,0 1,0 0,0 0,0 0,-1 0,1 0,-1 1,0-1,0 1,-1-1,1 1,-1 0,0-1,0 1,-1 0,1 0,-1 0,0 0,-1 0,1 1,-23 106,17-92</inkml:trace>
  <inkml:trace contextRef="#ctx0" brushRef="#br0" timeOffset="1852.15">2881 877,'288'-338,"-266"312,-12 43,-11 20,9 111,-7-142,1-1,-1 0,1 0,0 0,0 0,1-1,0 1,-1-1,1 1,1-1,-1 0,1 0,0 0,-1-1,2 1,-1-1,0 0,1 0,-1 0,1-1,0 0,0 0,0 0,0 0,0-1,1 1,2-1,1-1,-1 1,1-1,-1 0,1-1,-1 0,0-1,1 1,-1-2,0 1,0-1,0 0,0-1,-1 0,1 0,-1-1,0 1,0-2,-1 1,0-1,1-1,5-4,-1 0,0-2,-1 1,-1-1,0-1,-1 1,0-2,-1 1,-1-1,4-13,-7 18,0 0,-1 0,0 0,-1 0,-1 0,1-1,-2 1,1 0,-1-1,-1 0,-4-13</inkml:trace>
  <inkml:trace contextRef="#ctx0" brushRef="#br0" timeOffset="2615.536">3757 679,'30'-2,"0"-1,0-2,0-1,-1-1,1-2,12-5,61-48,-100 60,-1 0,0-1,1 1,-1 0,-1-1,1 1,0-1,0 0,-1 0,0 1,0-1,1 0,-2 0,1 0,0 0,0 0,-1-1,0 1,0 0,0 0,0 0,0 0,0 0,-1 0,0 0,0-1,1 2,-2-1,1 0,0 0,-1 0,1 0,-1 1,0-1,1 1,-3-3,-3 0,0 1,0-1,0 1,0 1,-1-1,0 1,1 1,-1-1,0 1,0 1,0 0,-1 0,1 0,0 1,0 0,0 1,-1-1,1 2,0-1,0 1,0 0,0 1,1 0,-1 0,1 1,-1 0,1 0,-1 1,1-1,0 0,0 0,0 0,1 1,-1 0,1 0,0 1,1 0,-1 0,1 0,1 0,-1 1,1 0,0 0,0 0,1 0,0 1,0-1,1 1,0 0,0 0,1 0,0 0,0 0,1 0,0 0,1 0,-1 0,2 0,-1 0,1 0,0 0,1-1,0 1,0-1,0 1,1-1,0 0,1-1,-1 1,1-1,1 0,0 2,9 1,1-1,-1 0,1-1,1 0,-1-2,1 0,0 0,0-2,0 0,1-1,-1-1,1 0,-1-2,1 0,-1-1,0 0,0-2,0 0,0 0,0-2,13-6,-6 2,0 0,-1-2,-1-1,0 0,-1-2,0 0,15-16,-16 13</inkml:trace>
  <inkml:trace contextRef="#ctx0" brushRef="#br0" timeOffset="3168.735">4491 481,'-20'16,"1"1,1 1,1 1,1 0,0 1,1 0,1 2,2-1,0 2,-3 8,14-28,-1 0,1 0,0 0,0 0,0 1,1-1,-1 0,1 0,-1 1,1-1,0 0,1 1,-1-1,0 0,1 0,0 1,0-1,0 0,0 0,0 0,1 0,-1 0,1 0,0 0,0-1,0 1,0-1,0 1,1-1,-1 0,1 0,-1 0,1 0,0 0,0-1,0 1,0-1,0 0,0 1,0-2,2 2,9 1,1-1,-1 0,1-1,-1 0,1-1,-1-1,1 0,-1-1,0-1,1 0,-1-1,-1 0,1-1,0-1,-1 0,0-1,2-2,12-8,0-1,-1-1,-2-1,0-1,-1-1,-1-1,7-11,-12 14,-1 0,-2-2,0 1,-1-2,-1 0,-1-1,-1 0,-1 0,-1-1,-1 0,-2 0,2-18,-9-106,1 143,0-1,-1 1,0-1,0 1,-1 0,0 0,0 0,0 0,-1 0,1 1,-1 0,-1 0,1 0,-1 0,0 0,0 1,0 0,-1 0,1 0,-7-2,4 3,0-1,0 1,-1 1,1 0,-1 0,0 1,1 0,-1 0,0 1,0 0,0 1,0 0,1 0,-1 1,0 0,1 0,0 1,-1 0,1 1,0 0,1 0,-1 1,1-1,-1 2,2-1,-1 1,-3 4,-4 3,2 0,0 1,0 1,1 0,1 1,0 0,2 0,0 1,0 0,2 0,0 1,-3 14,6-13,1-1,1 1,0-1,1 1,1-1,1 1,1-1,0 0,2 1,0-2,0 1,2-1,0 0,1 0,1 0,1-2,0 1,1-1,0 0,1-1,1-1,7 7,17 9,1-2,1-1,2-2,0-2,1-2,2-1,23 6,-44-16,63 27,-92-44,5-1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0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57 169,'-5'38,"-1"28,0 7,1-5,6-13,4-11,-1-9,1-5,-2-3,0-6</inkml:trace>
  <inkml:trace contextRef="#ctx0" brushRef="#br0" timeOffset="296.405">0 253,'6'-8,"9"-20,2 2,0 0,2 1,1 1,1 0,1 2,1 1,1 0,-21 18,1 0,0 0,0 1,0-1,0 1,0 0,1 0,-1 0,0 1,1 0,0 0,-1 0,1 0,0 0,-1 1,1 0,0 0,-1 1,1-1,0 1,-1 0,1 0,0 0,-1 1,0 0,1 0,-1 0,0 0,0 1,0-1,0 1,-1 0,1 0,-1 0,1 1,-1-1,0 1,-1 0,1 0,-1 0,1 0,-1 0,-1 1,1-1,0 3,0 3,0 1,-1-1,0 1,-1-1,0 1,0-1,-2 1,1-1,-1 1,-1-1,1 0,-2 0,0 0,0 0,0-1,-1 1,-1-1,0 0,0-1,0 1,-1-1,-1-1,1 1,-1-1,0-1,-1 1,0-1,0-1,-8 4,-41 4,33-16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9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0 227,'5'0,"11"0,8 0,4 0,2 0,2 0,-1 0,4-5,1-2,0 1,-3 1,-1-3,4-1,-1 2,0-3,-2 0,-7 2</inkml:trace>
  <inkml:trace contextRef="#ctx0" brushRef="#br0" timeOffset="287.49">311 1,'4'28,"3"25,-1 8,-2-3,0-5,-2-7,-1-7,0-5,-1-4,-1-1,6-7,1-6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19,'17'221,"-13"-198,0-1,-2 1,0 0,-2 0,0 1,-2-1,0-1,-5 16,3-21,-20 41,22-59,1 0,0 1,0-1,0 0,0 1,0-1,0 0,1 0,-1 0,0 0,0 0,1 0,-1 0,0 0,1 0,-1 0,1-1,-1 1,1 0,0 0,0 0,-1-1,1 1,0 0,0 0,0-1,0 1,0 0,1 0,-1-1,2-19,2 0,0 0,1 0,1 1,1 0,1 0,1 1,9-17,0-1,2-5,2 1,2 0,2 2,1 0,3 2,-29 35,-1 1,1-1,0 0,-1 1,1-1,0 1,0 0,0-1,0 1,1 0,-1 0,0-1,1 1,-1 0,0 0,1 0,-1 1,1-1,-1 0,1 1,0-1,-1 0,1 1,0 0,-1-1,1 1,0 0,-1 0,1 0,0 0,0 0,-1 1,1-1,0 0,-1 1,1-1,-1 1,1 0,0-1,-1 1,1 0,-1 0,0 0,1 0,-1 0,0 0,0 1,1-1,-1 0,0 1,0-1,0 2,3 13,-1 1,0-1,-1 1,-1-1,-1 1,-1 0,-2 16,1 14,6 61,-4-107,0 0,0 0,1-1,-1 1,0 0,1 0,-1 0,1 0,-1-1,1 1,-1 0,1-1,-1 1,1 0,0-1,-1 1,1-1,0 1,-1-1,1 1,0-1,0 1,0-1,-1 0,1 1,0-1,0 0,0 0,0 0,0 0,0 0,-1 0,1 0,0 0,0 0,0 0,0 0,0 0,0-1,-1 1,1 0,0-1,0 1,0-1,-1 1,1-1,0 1,-1-1,1 1,0-1,-1 0,1 1,0-1,34-37,42-85,-45 74,-26 37,1 2,0-1,0 1,1 0,0 0,1 1,0 0,0 1,1 0,0 0,2 0,-11 7,0 1,1-1,-1 1,0-1,1 1,-1-1,0 1,1 0,-1-1,1 1,-1 0,0 0,1 0,-1 0,1 1,-1-1,1 0,-1 0,0 1,1-1,-1 1,0-1,1 1,-1 0,0 0,0-1,0 1,0 0,0 0,0 0,0 0,0 0,0 0,0 0,0 1,0-1,-1 0,1 0,-1 1,1-1,-1 0,1 1,-1-1,0 1,1-1,-1 0,0 1,0 0,5 77,-5-71,-26 168,25-172,0-1,0 1,1 0,-1-1,1 1,0-1,0 1,1 0,-1-1,1 1,0 0,-1-1,2 1,-1-1,0 0,1 1,-1-1,2 1,8 8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4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0,'-17'31,"2"0,1 2,2-1,1 1,1 1,2 0,-1 13,9-44,-1-1,1 0,-1 1,1-1,0 0,0 1,0-1,0 0,0 1,1-1,-1 0,1 1,-1-1,1 0,0 1,0-1,0 0,0 0,0 0,1 0,-1 0,1 0,-1-1,1 1,-1 0,1-1,0 1,0-1,0 0,0 1,0-1,0 0,0 0,1 0,-1-1,0 1,0 0,1-1,-1 0,0 1,1-1,-1 0,1 0,-1 0,1-1,9-2,0-1,0 0,-1-1,1 0,-1-1,-1-1,1 1,-1-2,0 1,0-1,-1-1,0 0,-1 0,0-1,0 0,14-14,95-103,-116 126,-1 1,1-1,0 0,0 1,-1-1,1 0,0 1,0-1,0 1,0-1,0 1,0 0,0-1,0 1,0 0,0 0,0-1,0 1,0 0,0 0,0 0,0 0,0 0,0 1,0-1,0 0,0 0,0 1,0-1,0 0,0 1,0-1,-1 1,1 0,0-1,0 1,0 0,-1-1,1 1,0 0,-1 0,1-1,0 1,-1 0,1 0,-1 0,0 0,1 0,-1 0,0 0,1 0,-1 0,0 0,0 0,6 61,-6-59,-3 559,-23-380,26-179,0-1,0 1,0 0,0-1,0 1,-1 0,1 0,-1-1,0 1,1-1,-1 1,-1-1,1 1,0-1,0 1,-1-1,0 0,1 0,-1 0,0 0,0 0,0 0,0 0,0-1,-1 1,1-1,0 0,-1 1,1-1,-1 0,1 0,-1-1,0 1,1 0,-1-1,0 0,1 0,-1 0,0 0,0 0,1 0,-1 0,0-1,1 0,-2 0,-4-6,0 0,1-1,-1 0,1 0,1-1,0 0,0 0,1-1,0 1,0-1,1 0,1-1,-1 1,2-1,-2-8,-4-7,0 1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5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1,'-9'14,"1"5,2-6,7-4,3-10,6-4,-3-1,-9 0,-3 2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5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0,'0'5,"0"6,4 1,3-5,4-5,0-3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0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1 311,'168'22,"145"-91,-308 68,1-1,0 0,0 0,0 1,0-1,0 2,1-1,-1 1,0 0,0 0,1 0,-1 1,0 0,0 1,0-1,0 1,0 0,0 1,2 1,-1 8,-6-1</inkml:trace>
  <inkml:trace contextRef="#ctx0" brushRef="#br0" timeOffset="301.122">29 564,'23'0,"24"0,7-4,0-3,1 1,-6 1,-4-3,-7-1,-4 2,-4 2,-1 1,-1 2,-1 1,-5 1</inkml:trace>
  <inkml:trace contextRef="#ctx0" brushRef="#br0" timeOffset="870.677">282 0,'3'9,"0"0,0 0,1-1,0 0,0 0,1 0,0 0,0 0,1-1,0 0,0 0,1-1,0 0,0 0,0 0,1-1,0 0,0-1,0 1,1-2,7 4,93 32,-84-32,-1 1,-1 1,1 1,-2 1,1 1,3 4,-23-14,0 0,-1 0,1 0,-1 0,1 0,-1 1,0-1,0 1,0 0,0 0,-1 0,1-1,-1 1,1 1,-1-1,0 0,0 0,-1 0,1 1,-1-1,1 0,-1 1,0-1,0 0,-1 1,1-1,-1 0,1 0,-1 1,0-1,0 0,-1 0,1 0,-1 0,1 0,-1 0,0 0,-85 93,-151 162,181-182,52-65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11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0,'0'15,"-5"4,-1 4,0-2</inkml:trace>
  <inkml:trace contextRef="#ctx0" brushRef="#br0" timeOffset="274.159">300 0,'-10'10,"-3"7,-3 2,4-3,6-5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1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0,'28'412,"-28"-146,0-266,0 1,0 0,-1-1,1 1,0-1,0 1,0 0,0-1,0 1,0-1,0 1,0 0,0-1,0 1,0 0,0-1,0 1,1-1,-1 1,0 0,0-1,1 1,-1-1,0 1,1-1,-1 1,0-1,1 1,-1-1,1 0,-1 1,1-1,-1 1,1-1,-1 0,1 1,-1-1,1 0,0 0,-1 0,1 1,-1-1,1 0,0 0,-1 0,1 0,-1 0,1 0,0 0,-1 0,1 0,0 0,-1-1,1 1,-1 0,1 0,-1-1,1 1,0 0,-1 0,1-1,10-9</inkml:trace>
  <inkml:trace contextRef="#ctx0" brushRef="#br0" timeOffset="319.385">294 141,'-43'25,"2"2,1 1,1 3,2 1,-27 29,62-60,0 0,1 0,-1 0,0 0,1 0,-1 0,0 1,1-1,0 0,-1 1,1-1,0 1,0 0,-1-1,1 1,1 0,-1-1,0 1,0 0,1 0,-1 0,1 0,-1 0,1 0,0 0,0 0,0 0,0 0,0 0,0 0,1 0,-1 0,1 0,-1 0,1-1,0 1,0 0,-1 0,1 0,0-1,1 1,-1 0,0-1,0 1,1-1,-1 0,1 1,-1-1,1 0,0 0,-1 0,2 0,295 34,-244-5,-53-29,1-1,-1 1,0 0,0 0,1 0,-1 0,0 0,0 1,0-1,0 0,0 0,0 1,-1-1,1 0,0 1,-1-1,1 1,-1-1,1 1,-1-1,0 1,0 0,0-1,0 1,0-1,0 1,0-1,0 1,0-1,-1 1,1-1,-1 1,1-1,-1 1,0-1,0 1,-8 5,-2-6</inkml:trace>
  <inkml:trace contextRef="#ctx0" brushRef="#br0" timeOffset="880.272">576 311,'0'0,"-6"9,0 1,1 0,0 0,0 1,1 0,0 0,1 0,0 0,1 0,1 0,-1 1,2-1,0 1,0-1,1 0,1 6,-2-15,1-1,0 1,0 0,0-1,0 1,0-1,0 0,0 1,1-1,-1 0,0 1,1-1,-1 0,1 0,-1 0,1 0,-1-1,1 1,0 0,-1-1,1 1,0-1,0 1,0-1,-1 0,1 0,0 0,0 0,0 0,-1 0,1-1,0 1,0 0,-1-1,1 1,0-1,-1 0,1 0,0 0,-1 1,1-1,-1-1,67-44,84-84,-151 128,1 1,0-1,-1 1,1-1,0 1,0 0,0-1,1 1,-1 0,0 0,0 0,0 1,1-1,-1 1,0-1,1 1,-1 0,1 0,-1 0,0 0,1 0,-1 0,1 1,-1-1,0 1,0 0,1-1,-1 1,0 0,0 0,0 1,0-1,0 0,0 1,0-1,0 1,-1 0,1-1,0 1,-1 0,0 0,1 0,-1 0,0 0,0 0,0 1,0-1,-1 0,1 1,2 13,-2-1,1 1,-2 0,0 0,-1 0,-1 0,0 0,-1-1,-3 8,-7 56,9 215,2-274,0-1,-2 1,0-1,-1 0,-1 0,-1-1,-2 5,7-20,1-1,-1 1,0-1,0 0,1 0,-2 1,1-1,0 0,0-1,-1 1,1 0,0-1,-1 1,0-1,1 0,-1 0,0 0,0 0,0 0,0-1,1 1,-1-1,0 0,0 0,0 0,0 0,0 0,0-1,0 1,0-1,1 0,-1 0,0 0,0 0,1-1,-1 1,1 0,-1-1,1 0,0 0,-1 0,1 0,0 0,0 0,0 0,1-1,-1 1,1-1,-1 1,1-1,0 0,0 1,0-1,0 0,0-1,-3-15,2 0,0 1,1-1,1 0,1 0,0 0,2 0,0 1,1-1,0 1,2 0,0 0,2 1,-1-1,2 2,8-14,98-107,-95 116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10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1 509,'0'-21,"0"0,1 1,1-1,1 0,1 1,1-1,1 1,0 1,2-1,0 1,1 0,1 1,1 0,5-6,-9 13,0 1,1 0,0 0,1 0,0 1,0 0,1 1,0 0,1 1,0 0,9-5,-17 12,-1-1,1 1,0-1,-1 1,1 0,0 0,-1 0,1 1,-1-1,1 1,0-1,-1 1,1 0,-1 0,1 0,-1 0,0 0,1 1,-1-1,0 1,0-1,0 1,0 0,0 0,-1 0,1 0,0 0,-1 0,1 0,-1 1,0-1,1 2,26 85,-26 114,-14-141,12-62,1 1,-1-1,1 1,-1-1,1 1,-1-1,1 0,-1 1,1-1,-1 0,1 0,0 1,-1-1,1 0,-1 0,1 0,0 0,-1 0,1 0,0 0,-1 0,1 0,0 0,-1 0,1 0,-1 0,1 0,0-1,-1 1,1 0,-1 0,1-1,0 1,-1-1,1 1,-1 0,1-1,-1 1,0-1,1 1,-1-1,1 1,-1-1,0 1,1-1,-1 1,0-1,0 0,1 1,-1-1,0 0,0 1,0-1,0 1,0-1,0 0,0 1,0-1,0 0,91-134,-73 108,1 1,0 1,2 1,1 1,1 1,1 0,7-3,-29 23,0-1,0 1,0 0,0 0,1 0,-1 0,1 0,-1 1,1-1,-1 1,1 0,0 0,0 0,0 0,0 0,0 0,0 1,0-1,0 1,0 0,0 0,0 0,0 1,0-1,0 1,0-1,0 1,0 0,0 0,-1 0,1 1,0-1,-1 1,1-1,0 1,-1 0,0 0,0 0,2 2,0 9,-1-1,-1 1,0 0,-1 0,0 0,-1 0,-1-1,0 1,-1 4,0 19,-17 102,21-120</inkml:trace>
  <inkml:trace contextRef="#ctx0" brushRef="#br0" timeOffset="616.871">989 142,'-9'18,"2"1,0 0,0 0,2 1,1 0,0 0,1 0,2 0,0 0,1 0,1 9,-1-27,0 1,0 0,0-1,1 1,-1-1,1 1,-1 0,1-1,0 1,0-1,0 0,0 1,1-1,-1 0,0 0,1 0,0 0,-1 0,1 0,0 0,0 0,0-1,0 1,1-1,-1 0,0 1,1-1,-1 0,1 0,-1-1,1 1,-1 0,1-1,-1 1,1-1,-1 0,1 0,0 0,-1 0,3-1,12-6,0 0,-1-1,0-1,0-1,-1 0,0-1,-1 0,-1-1,1-1,-2 0,0-1,-1 0,0-1,-1 0,0-1,-2 0,1-2,9-9,27-44,-44 71,0 1,0 0,0-1,0 1,0 0,0 0,0 0,0-1,0 1,0 0,-1 0,1 0,0 0,-1 1,1-1,-1 0,1 0,-1 0,1 0,-1 1,0-1,0 0,1 0,-1 1,0-1,0 0,0 0,0 1,-1-1,1 0,0 1,11 229,24-35,-29-155,-2 0,-1 0,-2 1,-2-1,-3 8,4-43,-1 0,0 0,0 0,-1 0,0 0,0 0,0-1,-1 1,1-1,-1 0,-1 1,1-1,-1-1,0 1,0-1,0 1,0-1,-1 0,0 0,0-1,0 0,0 0,0 0,-1 0,0-1,1 0,-1 0,0 0,0-1,0 0,0 0,0-1,0 1,0-1,0-1,-1 1,2-3,-1-1,1 1,1-1,-1 0,0-1,1 1,0-1,0 0,0 0,1 0,0 0,0 0,0-1,0 0,1 1,0-1,0 0,1 0,0 0,0 0,0-1,1 1,-1 0,2-2,-1-16,1 0,1 0,1 0,2 1,0-1,8-19,10-54,-19 73</inkml:trace>
  <inkml:trace contextRef="#ctx0" brushRef="#br0" timeOffset="2884.231">1610 255,'107'22,"-87"-19,0 0,1-2,-1 0,0-1,1-1,-1-1,0-1,12-3,15-3,40-17,-75 13</inkml:trace>
  <inkml:trace contextRef="#ctx0" brushRef="#br0" timeOffset="3173.313">1892 0,'-9'39,"-4"26,1 8,2-4,3-9,3-10,6-9,4-6,-1-4,1-4,3-5,0-7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11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370 787,'-4'-5,"0"0,0 0,0 0,-1 1,1 0,-1 0,0 0,-1 0,1 1,-1 0,1 0,-1 0,0 1,0-1,0 2,0-1,-1 1,1 0,0 0,-1 0,1 1,0 0,-1 0,1 1,0 0,-1 0,1 0,-4 2,-3 6,0 0,0 0,1 1,0 1,0 0,2 1,-1 0,1 0,1 1,1 0,-1 1,2 0,0 0,1 1,-3 10,8-23,-6 12,1 1,0-1,1 1,0 1,2-1,0 1,0-1,2 1,-1 13,3-26,-1 0,1 0,0-1,-1 1,1 0,0 0,1-1,-1 1,0-1,1 1,0-1,-1 1,1-1,0 0,0 0,0 0,1 0,-1 0,0 0,1-1,-1 1,1-1,-1 0,1 1,0-1,0-1,-1 1,1 0,0-1,0 1,0-1,3 0,98-8,-76-1,-1-2,0 0,0-2,-1-1,0-1,-2-1,1-1,-2-1,1-3,-4 2,-1-2,-1-1,-2 0,0-1,-1 0,10-22,-21 27,-12 28,3 0,0-1,0 1,1 1,1-1,0 1,0-1,1 1,0 0,1 0,0 0,1 0,0 0,1 0,0-1,0 1,2 0,-1 0,1-1,1 1,0-1,4 9,-5-14,0-1,0 0,0 0,1 0,-1-1,1 1,0-1,0 1,0-1,0-1,0 1,1-1,-1 1,1-1,0 0,0-1,0 1,-1-1,2 0,-1-1,0 1,0-1,0 0,0 0,0 0,0-1,0 1,0-1,0-1,0 1,0-1,-1 0,1 0,0 0,0-1,21-14,0-1,-2 0,0-2,-1-1,-1-1,-1-1,-1-1,6-11,-5 9,21-23,-3-1,-2-2,-2-2,16-35,-34 58,-2 0,-1-1,-2 0,-1-1,-2 0,-1 0,-1-1,-2 0,-2-1,-1 1,-1-2,-1 34,0 0,0 0,0 0,0 0,0 0,-1 0,1 0,0 0,-1 0,0 0,1 0,-1 0,0 0,0 0,0 1,0-1,-1 0,1 1,0-1,-1 1,1-1,-1 1,1 0,-1 0,1-1,-1 1,0 0,0 1,0-1,0 0,0 0,0 1,1-1,-1 1,0 0,-1-1,1 1,0 0,0 0,0 0,0 1,0-1,0 0,0 1,0-1,0 1,1 0,-1 0,0 0,0 0,0 0,0 0,-17 15,1 2,0-1,1 2,1 1,1 0,0 0,2 2,-9 18,19-36,-20 32,1 2,2 0,1 1,2 0,2 2,2 0,1 0,2 1,2 1,2-1,2 1,2 7,2-41,0 0,1 0,0 0,0 0,1 0,0 0,1-1,0 1,1 0,-1-1,2 0,-1 0,1 0,0-1,1 0,-1 0,2 0,-1 0,1-1,0 0,0-1,0 1,1-1,5 2,5 1,0-2,1 0,0-1,0-1,0 0,0-2,1 0,-1-1,1-1,-1-1,1-1,-1 0,8-4,-11 3,0-1,0-1,-1-1,0-1,0 0,0 0,-1-1,0-1,0-1,-1 0,-1-1,0 0,0 0,5-9,-11 14,-1-1,0 1,-1-1,1 0,-1 0,-1-1,1 1,-1-1,-1 0,1 0,-1 0,-1 0,1 0,-2 0,1 0,-1 0,0 0,-1-1,1 1,-2 0,1 0,-1 0,0 0,-1 0,0 1,0-1,-1 1,0 0,-3-5,-2 2,-1 0,1 1,-2 0,1 1,-1 0,-1 1,1 0,-1 1,0 0,-1 1,1 0,-1 1,0 0,0 1,0 1,0 0,-1 1,1 0,-1 1,1 0,-1 2,1-1,0 1,0 1,0 1,0 0,-6 2,-16 4</inkml:trace>
  <inkml:trace contextRef="#ctx0" brushRef="#br0" timeOffset="451.187">1640 702,'-15'12,"1"1,0 0,0 1,2 0,0 1,0 1,1 0,1 1,1 0,0 0,2 0,0 1,0 1,2 1,4-14,1 0,0 0,0 0,1 0,0 1,0-1,0 0,1-1,0 1,0 0,0 0,1-1,0 1,0-1,0 0,1 0,-1 0,1-1,0 1,1-1,-1 0,1 0,0 0,0-1,0 1,1-1,-1-1,1 1,-1-1,1 0,0 0,0 0,0-1,0 0,1 0,2 0,0 0,0-1,1 0,-1-1,0 0,0 0,-1 0,1-1,0-1,0 0,-1 0,1 0,-1-1,0-1,0 1,-1-1,0 0,1-1,-1 0,-1 0,0-1,1 1,-2-1,1-1,-1 1,0-1,-1 0,0 0,0 0,1-5,-2 7,0-1,-1 0,1-1,-2 1,1 0,-1-1,0 1,0 0,-1-1,0 1,0-1,-1 1,0-1,0 1,-1 0,0-1,0 1,-1 0,0 0,0 1,0-1,-1 0,-2-2,0 2,1 0,-1 1,0-1,-1 1,0 1,0-1,0 1,0 0,-1 1,0-1,0 2,-2-2,-15-3</inkml:trace>
  <inkml:trace contextRef="#ctx0" brushRef="#br0" timeOffset="1153.91">2007 758,'-6'12,"0"1,1-1,1 1,0 0,0 0,1 1,1-1,0 0,1 1,1-1,0 1,1 0,0-1,2 11,-2-21,0-1,-1 0,1 1,0-1,0 0,1 1,-1-1,0 0,1 0,-1 0,1 0,0 0,-1 0,1-1,0 1,0 0,0-1,0 0,1 1,-1-1,0 0,1 0,-1 0,0 0,1-1,-1 1,1-1,-1 0,1 1,-1-1,1 0,-1 0,1-1,-1 1,2-1,88-31,-83 28,7-5,-1 0,0 0,0-2,-1 0,-1 0,0-1,10-13,-22 25,0 0,1 0,-1 0,0 0,0 0,0 0,0 0,0 0,0 0,0 0,0 1,1-1,-1 0,0 1,0-1,0 1,0-1,0 1,-1 0,1-1,0 1,0 0,0 0,0-1,-1 1,1 0,0 0,-1 0,1 0,-1 0,1 0,-1 0,0 0,1 0,-1 0,0 0,1 0,-1 1,0-1,0 0,0 0,0 0,0 0,0 0,-1 0,1 0,0 0,-1 1,1-1,0 0,-1 0,0 0,7 20,-3-15,2 0,-1-1,1 1,-1-1,1 0,1-1,-1 1,1-1,0 0,0 0,0-1,0 0,1 0,-1 0,1-1,-1 0,1 0,0-1,0 0,0 0,0-1,0 1,0-1,0-1,0 0,0 0,0 0,0-1,0 0,-1 0,1 0,-1-1,1 0,-1-1,0 1,0-1,-1 0,5-4,20-15,-1-2,-1 0,-2-2,0-1,-2-1,-1-1,14-25,-14 13,-2-1,-2-1,-2-1,-2 0,-2-2,-2 1,-2-1,-2-1,-2 1,-2-1,-3-40,0 81,1 0,0 1,0 0,-1-1,0 1,0 0,-1-1,0 1,0 0,0 0,-1 0,0 0,0 0,0 0,-1 0,0 0,0 1,-1 0,1-1,-1 1,0 1,-4-4,5 8,0 1,0 0,0 0,-1 0,1 0,0 0,0 1,0 0,1-1,-1 1,0 0,1 0,-1 0,1 1,0-1,-1 1,1-1,0 1,1 0,-1 0,0 0,1-1,0 2,-1-1,1 0,0 0,1 0,-1 0,1 1,-1-1,1 0,0 1,-1-2,-17 69,2 2,4-1,-3 59,12-70,3 0,2 0,2 0,5 9,15 65,-22-128,-1-5,-1 0,1 0,0 0,-1 0,1 0,-1 0,1 0,-1 0,0 0,0 0,0 0,0 0,0 0,-1 1,1-1,-1 0,1 0,-1 0,0 0,1 0,-1-1,0 1,-1 2,-9 1</inkml:trace>
  <inkml:trace contextRef="#ctx0" brushRef="#br0" timeOffset="1405.579">2318 391,'43'-9,"43"-9,22-5,6 1,-7 4,-6 5,-12 5,-5 4,-9 2,-2 2,-13 1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20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0 294,'29'0,"23"0,9 0,-2 0,-7 0,-6 0,-7 0,-5 0,-3 0,-3 0,-6-5,-1-1,-5 5,-5 2</inkml:trace>
  <inkml:trace contextRef="#ctx0" brushRef="#br0" timeOffset="251.578">112 520,'34'5,"25"-4,8-1,-3-1,-8-1,-8-4,-8-1,-10 0</inkml:trace>
  <inkml:trace contextRef="#ctx0" brushRef="#br0" timeOffset="555.55">818 125,'-5'39,"-1"21,0 6,5-3,4-8,1-9,0-7,-1-5,4-4,1-2,-1-6</inkml:trace>
  <inkml:trace contextRef="#ctx0" brushRef="#br0" timeOffset="881.829">705 96,'173'-83,"-164"80,1 1,-1 0,1 0,-1 0,1 1,0 1,-1 0,1 0,0 1,-1 0,1 0,0 1,-1 1,0-1,0 2,0-1,0 1,4 3,-9-5,0 1,-1 0,1 0,-1 0,1 0,-1 0,0 1,0 0,-1-1,1 1,-1 0,0 0,0 1,0-1,-1 0,1 1,-1-1,0 0,0 1,-1 0,1-1,-1 1,0-1,0 1,-1 0,1-1,-1 1,0 0,-2 5,1 0,-1 0,-1-1,0 1,0-1,-1 0,0 0,-1 0,0-1,0 0,-1 0,0 0,-2 1,-1-1,0 1,0-1,-1-1,0 0,0-1,-1 0,0-1,0 0,0 0,-1-2,1 1,-1-2,-1 1,-10 0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41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42,'-12'38,"-3"110,15-148,0 0,0 0,1 0,-1-1,0 1,0 0,0 0,1 0,-1 0,0 0,1 0,-1-1,0 1,0 0,1 0,-1 0,0 0,1 0,-1 0,0 0,0 0,1 0,-1 0,0 1,1-1,-1 0,0 0,0 0,1 0,-1 0,0 0,0 1,1-1,-1 0,0 0,0 0,0 1,1-1,-1 0,0 0,0 0,0 1,0-1,1 0,-1 1,0-1,0 0,0 0,0 1,0-1,0 0,0 1,0-1,0 0,0 0,0 1,0-1,0 0,0 1,0-1,0 0,0 0,0 1,10-24,-4 1,2 1,0-1,1 1,0 1,2 0,1 0,0 1,10-11,-21 29,1-1,-1 1,0 0,0 0,0-1,1 1,-1 0,1 0,-1 0,1 0,-1 0,1 1,-1-1,1 0,0 1,-1-1,1 1,0 0,0-1,-1 1,1 0,0 0,0 0,-1 0,1 1,0-1,0 0,-1 1,1-1,0 1,-1 0,1-1,-1 1,1 0,-1 0,1 0,-1 0,1 0,-1 0,0 0,0 1,0-1,1 1,-1-1,0 0,-1 1,1-1,0 1,0 0,-1-1,1 1,-1 0,1-1,-1 1,0 0,0 0,0-1,0 2,5 23,7 26,-11-51,0 0,-1 0,1 0,0 0,0-1,0 1,0 0,0 0,0-1,1 1,-1-1,0 1,0-1,0 1,0-1,1 0,-1 0,0 1,0-1,1 0,-1 0,0 0,0-1,1 1,-1 0,0 0,0-1,1 1,-1 0,0-1,0 1,0-1,0 0,0 1,0-1,0 0,0 0,0 1,0-1,0-1,132-106,-132 108,0-1,0 1,0 0,0-1,0 1,0 0,0 0,0 0,0-1,1 1,-1 0,0 1,0-1,0 0,0 0,0 0,0 1,0-1,0 0,0 1,0-1,0 1,0-1,0 1,0-1,-1 1,1 0,0-1,0 1,-1 0,1 0,0 0,-1 0,1 0,-1-1,1 1,-1 0,1 0,-1 0,0 0,1 0,-1 1,0-1,0 0,0 0,0 0,0 0,-1 53,-5-31,0 53,23-74,-8-9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43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32,'-7'-5,"0"1,0 1,-1-1,1 1,-1 1,1-1,-1 1,0 0,0 1,0 0,0 0,0 1,0 0,-8 1,1-1,7-1,0 1,0 0,1 0,-1 1,0 0,0 0,1 1,-1 0,1 0,-1 1,1 0,0 0,0 1,0 0,0 0,1 0,0 1,0 0,0 0,0 1,1 0,-2 2,7-5,1 1,-1-1,1 0,0 1,0-1,1 0,-1 0,0 0,1 0,0 0,0-1,0 1,0 0,0-1,0 1,1-1,-1 0,1 0,0 0,-1 0,1 0,0-1,0 1,0-1,1 0,-1 0,0 0,0 0,1 0,-1-1,0 1,1-1,13 6,-6-1,0 1,-1-1,1 2,-1-1,-1 2,1-1,-1 1,-1 0,5 6,-11-12,0 1,0-1,0 1,0 0,-1 0,1 0,-1-1,0 1,0 1,0-1,0 0,0 0,-1 0,1 0,-1 1,0-1,0 0,0 0,0 0,-1 1,1-1,-1 0,0 0,0 0,0 0,0 0,-1 0,1 0,-1 0,0 0,0-1,1 1,-2-1,1 1,0-1,-3 2,-4 4,-1-1,0 0,0 0,0-1,-1 0,0-1,0 0,-1-1,1-1,-1 1,0-2,0 0,0 0,-4-1,14 0,0-1,1 0,-1 0,1 0,-1 0,0 0,1 0,-1-1,1 1,-1 0,1-1,-1 1,1-1,-1 0,1 1,0-1,-1 0,1 0,0 0,-1 0,1 0,0 0,0 0,0-1,0 1,0 0,0-1,1 1,-1 0,0-1,1 1,-1-1,1 1,-1-1,1 1,0-1,-1 0,1 1,0-1,0 1,0-1,0 0,1 1,-1-1,0 1,1-1,-1 1,1-1,-1 1,1-1,0 1,0 0,-1-1,1 1,10-12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49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0,'22'52,"-2"0,-2 1,-3 1,3 22,-12-57,-1 1,0 0,-2 0,0 0,-2 0,0 0,-1 1,-1-1,0 0,-2 0,-1 0,0 0,-1 0,-2-1,0 0,-2 4,-2-7,0 0,0 0,-2-1,0-1,-1 0,0-1,-4 2,-5 4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4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49 368,'-14'33,"0"12,2-8,3-9</inkml:trace>
  <inkml:trace contextRef="#ctx0" brushRef="#br0" timeOffset="234.168">49 1,'0'0</inkml:trace>
  <inkml:trace contextRef="#ctx0" brushRef="#br0" timeOffset="571.283">190 593,'127'-176,"-75"130,-50 47,0-1,-1 1,1 0,0-1,0 1,-1 0,1 0,-1 0,1 0,0 0,-1 1,0-1,1 0,-1 1,0-1,0 1,0-1,0 1,0 0,0-1,0 1,0 0,-1 0,1 0,-1-1,1 1,-1 0,0 0,0 0,0 1,4 9,-3-8,0 0,0-1,0 1,1 0,-1 0,1 0,0-1,0 1,0-1,1 0,-1 0,1 1,0-1,0-1,0 1,0 0,1-1,-1 0,0 0,1 0,0 0,-1 0,1-1,0 1,0-1,0 0,0-1,0 1,0-1,0 1,0-1,0 0,1-1,-1 1,0-1,0 1,3-2,1-2,1-1,0 1,-1-2,0 1,0-1,-1 0,0-1,0 1,0-2,-1 1,0-1,0 1,-1-2,0 1,0-1,-1 1,0-1,-1 0,0-1,0 1,-1 0,0-1,0-8,-1-6,-4 5</inkml:trace>
  <inkml:trace contextRef="#ctx0" brushRef="#br0" timeOffset="916.749">1065 28,'-34'39,"-15"31,0 9,9-4,11-10,10-12,9-9,10-8,11-5,7-8,2-3,1-5,3-5,1-4,2-3,0-3,2 0,-5-1</inkml:trace>
  <inkml:trace contextRef="#ctx0" brushRef="#br0" timeOffset="1700.178">1121 565,'41'-16,"0"-1,-2-2,0-2,-1-2,-2-1,0-2,18-18,-44 35,0 0,0-1,-1 0,0-1,-1 0,0 0,-1-1,0 0,0 0,-2 0,1-3,-5 14,-1 0,1 1,-1-1,1 1,-1-1,0 1,1-1,-1 0,0 1,1-1,-1 0,0 1,0-1,0 0,0 0,0 1,0-1,0 0,0 1,0-1,0 0,0 0,0 1,0-1,-1 0,1 1,0-1,0 0,-1 1,1-1,-1 1,1-1,0 0,-1 1,1-1,-1 1,1-1,-1 1,0 0,1-1,-1 1,1-1,-1 1,0 0,1 0,-1-1,0 1,1 0,-1 0,0 0,0 0,1 0,-1-1,0 2,1-1,-1 0,0 0,1 0,-1 0,0 0,0 0,1 1,-1-1,0 0,1 1,-1-1,1 0,-1 1,0-1,1 1,-44 30,32-21,2 0,-1 1,1 1,1-1,0 1,1 1,0 0,1 0,0 1,1-1,1 1,0 1,1-1,3-9,1-1,-1 0,1 0,0 0,0 0,0 1,1-1,-1 0,1 0,0 0,1 0,-1 0,0 0,1 0,0 0,0-1,0 1,1-1,-1 1,1-1,0 0,0 0,0 0,0 0,0-1,0 1,1-1,0 0,-1 0,1 0,0 0,0-1,0 0,0 1,0-1,0-1,0 1,0-1,1 1,-1-1,0 0,0-1,0 1,0-1,1 0,1 0,9-3,0-1,-1 0,0-1,0 0,0-1,0 0,-1-1,-1-1,1 0,-1-1,-1 0,0-1,0 0,-1-1,-1 0,0-1,-1 0,0 0,0-1,8-35,-15 48,-1 0,1 0,-1 1,0-1,0 0,1 0,-1 1,0-1,0 0,0 0,0 1,0-1,0 0,0 0,0 0,0 1,0-1,-1 0,1 0,0 1,0-1,-1 0,1 0,-1 1,1-1,0 0,-1 1,1-1,-1 1,0-1,1 0,-1 1,1 0,-1-1,0 1,1-1,-1 1,0 0,1-1,-1 1,0 0,0 0,0-1,1 1,-1 0,0 0,0 0,1 0,-1 0,0 0,0 0,0 0,1 1,-1-1,0 0,0 0,1 1,-1-1,0 0,0 1,-4 2,-1 0,1 1,0 0,0 0,0 1,0 0,1-1,0 1,0 1,0-1,1 0,-1 1,1 0,1 0,-1 0,1 0,0 0,0 1,1-1,0 0,0 1,0-1,1 1,0 2,1-6,-1 0,1 0,0 0,0 0,0-1,0 1,1 0,-1 0,1-1,0 1,-1-1,1 1,0-1,1 0,-1 0,0 0,1 0,-1 0,1 0,-1-1,1 1,0-1,0 0,-1 0,1 0,0 0,0 0,0-1,0 1,0-1,0 0,1 0,-1 0,0 0,1-1,106-26,-81 12,-1-1,-1-1,-1-1,0-2,6-7,-28 24,18-17,-1 0,-1-1,-1-2,-1 0,-1 0,13-25,-29 47,0 1,0-1,0 1,0-1,0 1,-1-1,1 0,0 1,0-1,-1 0,1 0,0 0,-1 1,1-1,-1 0,1 0,-1 0,1 0,-1 0,0 0,0 0,1 0,-1 0,0 0,0 0,0 0,0 0,0-1,0 1,-1 0,1 0,0 0,0 0,-1 0,1 0,0 0,-1 1,1-1,-1 0,0 0,1 0,-1 0,0 0,1 1,-1-1,0 0,0 1,0-1,1 0,-1 1,0-1,0 1,0 0,0-1,0 1,0 0,0-1,0 1,0 0,0 0,-1 0,-11 9,1 0,-1 1,2 1,0 0,0 0,1 1,0 1,1 0,1 0,0 0,1 1,0 0,1 1,0 0,1 3,2-12,0 0,1 1,0-1,0 1,0-1,1 1,0-1,1 1,-1 0,1 0,0-1,1 1,0 0,0-1,0 1,1-1,0 1,0-1,1 1,0-1,0 0,0-1,1 1,-1 0,1-1,1 0,-1 0,1 0,0 0,0-1,0 0,1 0,4 3,75 20,-60-25</inkml:trace>
  <inkml:trace contextRef="#ctx0" brushRef="#br0" timeOffset="3055.669">2363 424,'-5'24,"-6"13,-1 4,1 1,2-7</inkml:trace>
  <inkml:trace contextRef="#ctx0" brushRef="#br0" timeOffset="3336.481">2307 395,'33'0,"17"0,4 0,-3 0,-9 0</inkml:trace>
  <inkml:trace contextRef="#ctx0" brushRef="#br0" timeOffset="3670.546">2307 593,'24'5,"17"1,7 0,-4-1</inkml:trace>
  <inkml:trace contextRef="#ctx0" brushRef="#br0" timeOffset="4403.004">2956 1,'-42'85,"3"1,5 3,-11 46,42-131,1 1,0-1,0 1,0 0,0-1,1 1,-1 0,2 0,-1 0,0 0,1 0,0 1,0-1,0 0,1 0,0 0,0 0,0 0,0 0,1-1,0 1,0 0,0-1,1 1,-1-1,1 0,0 1,0-1,1-1,-1 1,1 0,0-1,0 0,0 0,0 0,0-1,5 3,5-5,0 0,0-1,-1 0,1-2,-1 1,0-2,1 0,-1 0,-1-1,1-1,11-6,-16 8,10-6,-4 0</inkml:trace>
  <inkml:trace contextRef="#ctx0" brushRef="#br0" timeOffset="4654.155">2673 311,'44'-5,"37"-1,11-1,-6 2,-13 2,-19 1</inkml:trace>
  <inkml:trace contextRef="#ctx0" brushRef="#br0" timeOffset="5144.209">2335 649,'0'10,"0"12,-5 3,-1 2,0 1,1-4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5:54.05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1089 2626,'127'5,"0"6,-1 5,63 18,183 62,-48-28,231 14,795 92,-671-109,449-21,-147-63,-640 8,774-40,177-97,-1146 127,911-155,-797 120,103-41,-285 72,-16 10,-1-4,0-2,-2-3,-1-2,0-3,-3-2,0-3,28-24,-68 44,-1 0,0-1,-1-1,-1 0,0 0,-1-2,-1 1,-1-1,0-1,-2 0,0 0,-1 0,-1-1,0 0,-2 0,0 0,-2 0,0 0,-1-1,-2-9,-7-20,-3 1,-2 0,-2 2,-2-1,-2 2,-2 1,-2 0,-2 2,-2 1,-2 1,-1 1,-3 2,-26-24,-9-6,-2 4,-3 3,-2 3,-3 3,-2 4,-2 3,-3 4,-1 4,-63-18,-271-86,-6 18,-219-26,-207 3,790 139,-772-93,-74 32,-524 49,608 55,-552 103,958-83,4 19,2 17,5 19,-14 23,310-93,1 5,2 4,3 6,2 3,2 6,4 3,2 5,-33 35,90-68,1 2,1 1,3 2,1 1,2 2,3 1,1 2,-12 31,27-51,0 0,3 0,0 1,2 0,1 1,1 0,2-1,1 1,1 1,1-1,2 0,1 0,2-1,0 1,2-1,2 0,0 0,2-1,1-1,9 15,-2-11,2-1,1-1,1-2,2 0,0-1,2-1,0-2,2-1,31 18,5-1,2-4,1-2,2-3,23 4,150 37,2-10,3-11,2-11,107-3,1042 53,-1357-87,179 8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5:55.10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1 150,'260'5,"-198"1,1044 121,-791-85,1435 157,348 101,-890-56,-616-121,-425-91,-127-30,-39-2,-1 0,1 0,-1-1,0 1,1 0,-1 0,1 0,-1-1,1 1,-1 0,1-1,-1 1,0 0,1-1,-1 1,0 0,1-1,-1 1,0-1,1 1,-1-1,0 1,0-1,0 1,1-1,-1 1,0-1,0 1,0-1,0 1,0-1,0 1,0-1,0 1,0-1,0 1,0-1,0 1,-1-1,1 1,0-1,0 1,0-1,-1 1,1 0,0-1,-1 1,1-1,0 1,-1 0,1-1,0 1,-1 0,1-1,-1 1,1 0,-1-1,1 1,-1 0,1 0,-1 0,1 0,-1-1,1 1,-1 0,1 0,-1 0,-117-100,-125-79,29 23,111 73,4-5,-35-43,59 52,-3-6,-3 4,-4 4,-8 0,87 72,1-1,0 1,-1-1,0 1,0 0,0 0,-1 1,1 0,-1 0,0 1,0-1,-1 2,1-1,-1 1,1 0,-1 0,0 1,1 0,-1 1,0 0,0 0,0 0,0 1,1 0,-1 1,0-1,1 2,-4 0,-14 17,2 1,0 1,2 1,0 1,2 1,0 1,2 0,-1 4,-24 33,-668 867,651-858,4 2,3 2,-2 10,51-83,1 0,-1 0,1 0,0 0,-1 0,2 0,-1 0,0 1,1-1,-1 1,1-1,0 1,0 0,0-1,1 1,-1 0,1 0,0-1,0 1,1 0,-1 0,1-1,-1 1,1 0,0-1,1 1,-1-1,0 1,1-1,0 1,0-1,0 0,0 0,1 0,-1 0,1-1,0 1,-1 0,1-1,0 0,3 2,22 0,0 0,1-2,-1-1,1-1,-1-2,0-1,1-1,22-6,602-133,689-150,-1238 274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0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442 109,'110'-1,"0"-3,0-6,0-4,-2-6,82-25,-185 43,-4 1,0 0,-1 0,1 0,0 1,0-1,0 0,0 0,0 0,1 1,-1-1,0 1,0-1,0 1,1-1,-1 1,0-1,0 1,1 0,-1 0,0 0,1 0,-1 0,0 0,1 0,-1 0,0 1,0-1,1 0,-1 1,0-1,0 1,0-1,1 1,-1 0,0-1,0 1,0 0,0 0,0 0,0 0,0 0,-1 0,1 0,0 0,-1 0,1 0,0 0,-1 0,1 1,-1-1,0 0,1 0,-1 1,0-1,0 1,-79 157,56-108,2 1,2 1,3 0,2 1,2 1,3 1,2-1,3 1,2 0,2 0,3 6,52 349,-37-290,-19-120,1 0,-1 1,1-1,-1 0,1 0,-1 0,0 1,0-1,1 0,-1 0,0 0,0 0,0 0,0 0,0 0,-1-1,1 1,0 0,0-1,0 1,-1 0,1-1,0 0,-1 1,1-1,0 0,-1 0,1 1,0-1,-1 0,1 0,-1-1,1 1,0 0,-1 0,1-1,0 1,-1-1,1 1,0-1,0 1,-56-25,-120-68,127 72,-1 3,0 2,-2 2,0 2,0 3,-1 2,0 2,0 3,0 2,0 3,0 1,-31 9,79-12,-1 0,0 0,0 1,0 0,0 0,0 0,0 1,1 0,-1 0,1 1,0 0,0 0,0 0,0 1,1 0,0 6</inkml:trace>
  <inkml:trace contextRef="#ctx0" brushRef="#br0" timeOffset="367.405">527 786,'672'-177,"-526"153,-145 25,0 0,0 0,0 0,0 0,0 0,0 0,0 0,0 0,-1 0,1 1,0-1,-1 0,1 0,-1 1,1-1,-1 0,0 1,0-1,1 0,-1 1,0-1,0 1,0-1,-1 0,1 1,0-1,0 0,-1 1,1-1,-1 0,1 1,-1-1,0 0,1 0,-1 0,0 1,0-1,0 0,0 0,0 0,-3 7,-4 21,1 1,1 0,2 1,0-1,2 1,2 0,2 21,-1-30,11 51,-6-55</inkml:trace>
  <inkml:trace contextRef="#ctx0" brushRef="#br0" timeOffset="999.963">1627 1435,'29'-73,"151"-236,-15-16,-163 323,-1 0,1 0,-1 0,1 0,-1-1,0 1,0 0,0 0,0-1,0 1,-1 0,1-1,-1 1,1-1,-1 1,0-1,0 1,0-1,0 1,-1-1,1 1,-1-1,1 1,-1-1,0 1,0 0,0-1,0 1,0 0,-1 0,1 0,-1 0,1 0,-1 0,0 0,1 1,-1-1,0 0,0 1,0 0,-1-1,1 1,0 0,0 0,-1 0,1 1,-1-1,-1 0,-9 4,-1 1,1 0,-1 0,2 2,-1-1,0 2,1 0,0 0,1 1,0 0,0 1,1 1,0 0,0 0,-6 10,-41 83,56-100,0 0,0 0,1 0,-1 0,1 0,0 0,0 0,0 0,0 0,1 0,-1 0,1 0,0 0,0 0,0 0,0 0,0 0,1 0,-1-1,1 1,0 0,0-1,0 0,0 1,0-1,0 0,1 0,-1 0,1 0,-1-1,1 1,0-1,0 1,0-1,2 1,14 2,0 1,0-2,0-1,0 0,0-1,1-1,-1-1,8-2,21 1,149-22,-195 23,0 1,1 0,-1-1,0 1,0 0,0 0,0 1,0-1,0 0,0 1,0-1,0 1,0-1,0 1,0 0,-1 0,1 0,0 0,0 0,-1 0,1 1,-1-1,1 0,-1 1,1 0,-1-1,0 1,0 0,0-1,0 1,0 0,0 0,0 0,-1 0,1 0,-1 0,1 0,-1 0,0 0,0 0,0 0,0 0,0 0,0 0,-1 0,1 0,0 0,-1 0,0 0,0 0,1 0,-1 0,0-1,0 1,-1 0,-118 176,119-175,-1 0,1 0,0 0,0 0,0 0,0 0,1 1,-1-1,1 0,0 0,0 1,0-1,0 0,1 0,-1 1,1-1,0 0,0 0,0 0,0 0,1 0,-1 0,1 0,0 0,-1-1,1 1,1-1,-1 1,0-1,1 0,-1 1,1-2,-1 1,1 0,0 0,0-1,0 1,0-1,0 0,0 0,0 0,0 0,1-1,-1 1,0-1,0 0,3 0,2 1,0-1,0 0,1-1,-1 1,0-1,0-1,0 0,0 0,0 0,-1-1,1 0,5-4,6-5</inkml:trace>
  <inkml:trace contextRef="#ctx0" brushRef="#br0" timeOffset="1277.812">2728 842,'-40'35,"2"0,1 3,2 1,2 2,2 1,-2 6,1 32,32-77,0-1,0 1,0-1,0 1,0-1,0 0,1 1,-1-1,1 1,0-1,-1 0,1 0,0 1,0-1,1 0,-1 0,0 0,1 0,-1 0,1 0,0-1,0 1,-1 0,1-1,0 1,0-1,0 0,1 0,-1 0,0 0,0 0,1 0,-1 0,14 2,0 0,0-1,0-1,0 0,0-1,0-1,0 0,0-1,0-1,-1 0,1-2,-1 1,0-2,11-5,-14 6,-1 0,1-1,-1 0,0-1,0 0,-1-1,0 0,0-1,-1 0,0 0,-1-1,0 0,0 0,-1-1,-1 0,0-1,0 1,-1-1,0 0,-1-1,-1 1,0-1,-1 1,0-1,0-1,-3 10,1 0,-1 0,0 0,0 0,0 1,0-1,0 0,-1 1,0-1,0 0,0 1,0 0,-1 0,1 0,-1 0,0 0,1 0,-1 0,-1 1,1 0,0-1,-1 1,1 0,-1 1,1-1,-1 1,0-1,0 1,0 0,1 1,-1-1,0 1,-3-1,-1 0,1 1,-1-1,1 1,0 0,-1 1,1 0,0 0,-1 1,1-1,0 1,0 1,0 0,0 0,1 0,-1 1,1 0,0 0,0 0,-12 18,5 0</inkml:trace>
  <inkml:trace contextRef="#ctx0" brushRef="#br0" timeOffset="1730.899">3094 1266,'1'-23,"0"0,2 0,0 0,2 0,0 0,1 1,2 0,0 1,1-1,1 2,1-1,1 1,14-17,31-6,-55 42,0 0,-1 0,1 1,-1-1,1 1,0-1,-1 1,1 0,0 0,-1 0,1 0,0 0,-1 0,1 0,0 0,0 1,-1-1,1 0,-1 1,1 0,0-1,-1 1,1 0,-1 0,0 0,1 0,-1 0,0 0,1 0,-1 0,0 1,0-1,0 1,0-1,0 0,0 1,-1-1,1 1,0 1,13 135,-13-136,0 0,-1 0,1 0,0-1,0 1,0 0,0 0,1 0,-1-1,0 1,1-1,-1 1,1-1,-1 1,1-1,0 0,0 0,0 0,0 0,-1 0,1 0,0 0,0-1,0 1,1-1,-1 0,0 1,0-1,0 0,0 0,0 0,0 0,0-1,1 1,-1-1,0 1,0-1,0 0,1 0,81-41,-79 39,123-77,-126 79,-1 0,1 0,0 1,0-1,0 0,0 1,0-1,0 1,0 0,0-1,0 1,1 0,-1 0,0 1,0-1,0 0,0 1,0-1,0 1,0-1,0 1,0 0,0 0,-1 0,1 0,0 0,-1 1,1-1,0 0,-1 1,1-1,-1 1,0-1,0 1,1 0,-1 0,0 0,-1-1,1 1,0 0,0 0,-1 0,1 0,-1 0,0 0,0 1,1-1,-1 0,1 89,-3-82,1-1,0 1,0 0,1-1,0 1,1 0,-1-1,2 1,-1 0,1-1,1 0,0 1,0-1,0 0,1 0,0-1,0 1,1-1,0 0,5 5,3-2</inkml:trace>
  <inkml:trace contextRef="#ctx0" brushRef="#br0" timeOffset="6332.592">7412 589</inkml:trace>
  <inkml:trace contextRef="#ctx0" brushRef="#br0" timeOffset="7298.87">9247 729,'-15'4,"1"1,-1 0,1 1,0 0,0 1,1 0,0 2,0-1,1 2,0-1,1 2,0-1,1 2,-3 3,11-13,1 0,-1 0,1 0,0 0,0 1,0-1,0 0,1 0,-1 1,0-1,1 1,0-1,-1 0,1 1,0-1,0 1,1-1,-1 1,0-1,1 0,0 1,-1-1,1 0,0 1,0-1,0 0,0 0,1 0,-1 0,1 0,0 1,65 47,-34-29,-30-20,1 1,-1 0,1 0,-1 0,0 0,0 0,0 1,0-1,0 1,0 0,-1 0,0 0,1 0,-1 1,0-1,-1 0,1 1,0 0,-1-1,0 1,0 0,0 0,0-1,-1 1,0 0,1 0,-1 0,-1 0,1 0,-1 0,1-1,-1 1,0 0,0 0,-1-1,1 1,-1-1,0 1,1-1,-2 1,1-1,0 0,-1 0,-1 1,-110 43,82-38</inkml:trace>
  <inkml:trace contextRef="#ctx0" brushRef="#br0" timeOffset="5666.324">6227 1181,'33'-11,"-1"-1,-1-1,0-1,0-2,11-10,-15 11,-15 10,0 0,-1-1,0 0,0-1,0 0,-1-1,0 0,-1-1,0 0,0 0,0-1,-2 0,1 0,-1-1,-1 0,0 0,0-1,-1 1,0-1,-5 9,1 0,-1 0,0 1,0-1,0 0,0 0,0 1,-1-1,1 0,-1 1,0-1,1 0,-1 1,-1-1,1 1,0-1,0 1,-1 0,0 0,1-1,-1 1,0 0,0 0,0 1,0-1,0 0,-1 1,1-1,0 1,-1 0,1 0,-1 0,1 0,-1 0,0 0,-1 0,-5 0,1 1,0-1,-1 1,1 0,0 1,-1 0,1 1,0-1,0 2,0-1,-4 3,-5 2,1 2,1 0,-1 0,1 2,1 0,0 0,0 2,1 0,1 0,0 1,1 0,1 1,0 0,1 1,0 0,2 1,0 0,0 0,2 0,0 1,-1 10,5-23,1 0,0-1,0 1,1 0,-1 0,1 0,0 0,0-1,1 1,-1 0,1-1,0 1,0-1,0 0,1 1,0-1,0-1,0 1,0 0,0-1,1 1,0-1,0 0,-1 0,2 0,-1-1,0 0,0 1,1-1,0-1,-1 1,1-1,0 0,-1 0,1 0,0-1,0 1,0-1,2-1,16 2,0-1,-1-1,1-1,0-1,-1-1,0-1,0-1,0-1,-1 0,0-2,0-1,18-11,-9 5,-5 3</inkml:trace>
  <inkml:trace contextRef="#ctx0" brushRef="#br0" timeOffset="5983.869">6905 870,'-1'56,"0"-4,1 1,3-1,2 0,2 0,11 34,8-33,-25-52,0 0,0 0,0 0,0-1,0 1,0 0,0-1,0 1,1-1,-1 1,0-1,0 0,1 1,-1-1,0 0,0 0,1 0,-1 0,0 0,0 0,1 0,-1 0,0-1,0 1,1 0,-1-1,0 1,0-1,0 1,0-1,0 0,0 1,0-1,0 0,0 0,0 0,0 0,0 0,0 0,-1 0,1 0,0 0,-1 0,1-1,56-126,-42 82,98-187,-80 185,-16 27</inkml:trace>
  <inkml:trace contextRef="#ctx0" brushRef="#br0" timeOffset="6147.835">7469 955,'0'0</inkml:trace>
  <inkml:trace contextRef="#ctx0" brushRef="#br0" timeOffset="6635.284">7865 814,'-23'23,"2"2,1 1,1 0,2 1,0 1,2 1,1 0,1 1,0 7,11-34,1 0,0 0,0 0,1 0,-1 0,1 0,-1 0,1 0,0 0,0 0,1 0,-1 0,0 0,1 0,0 0,0 0,0-1,0 1,0 0,0 0,1-1,-1 1,1-1,0 1,0-1,0 0,0 1,0-1,0 0,1 0,-1-1,1 1,-1 0,1-1,0 0,0 1,-1-1,1 0,0-1,0 1,0 0,0-1,0 0,0 1,0-1,0-1,0 1,3-1,7-1,-1-2,1 0,-1-1,0 0,0 0,0-2,-1 1,0-1,0-1,-1 0,1-1,-2 0,0 0,0-1,0 0,-1 0,-1-1,0 0,0-1,39-129,-46 136,1 0,-2 0,1 0,0 0,-1 0,0 0,0 0,0 0,-1 0,0 0,0 0,0 1,0-1,-1 1,0 0,0-1,0 1,0 1,-1-1,1 0,-1 1,0 0,0 0,0 0,-1 0,1 0,-1 1,1 0,-1 0,0 0,0 1,0 0,0 0,0 0,0 0,0 1,0 0,0 0,0 0,0 0,0 1,0 0,0 0,0 0,-3 2,-21 6,5 1</inkml:trace>
  <inkml:trace contextRef="#ctx0" brushRef="#br0" timeOffset="6984.476">8372 870,'-8'7,"0"1,0 0,1 0,-1 1,2 0,0 0,0 1,0 0,1 0,1 0,-1 0,2 1,0 0,0-1,1 1,0 0,1 1,0-1,0 4,2-12,0 0,0 1,0-1,0 0,1 0,-1 0,1 0,0 0,0 0,0 0,0-1,0 1,1-1,-1 1,1-1,-1 0,1 0,0 0,0 0,0-1,0 1,0-1,0 0,1 0,-1 0,0 0,1 0,-1-1,0 1,1-1,-1 0,1 0,1-1,7 1,0-1,0 0,-1-1,1 0,-1-1,1-1,-1 1,0-2,4-1,5-8,-1 0,-1-1,0-1,-1-1,0 0,-1-1,-2-1,0 0,0-1,7-19,10-41,-33 62</inkml:trace>
  <inkml:trace contextRef="#ctx0" brushRef="#br0" timeOffset="8115.673">7469 927,'0'5,"-5"1,-1 5,0 5,1 5,2 3,1 3,0 1,2 1,0 0,0-4</inkml:trace>
  <inkml:trace contextRef="#ctx0" brushRef="#br0" timeOffset="4819.819">4675 955,'6'18,"0"-1,-2 0,0 1,-1 0,-1 0,-1 0,0 0,-1 4,0-2,1 333,-4-298,-1-1,-3 0,-2-1,-3 0,-9 22,-13-16,33-58,0 0,0 0,0 0,0 0,0-1,0 1,-1 0,1 0,0-1,0 1,-1-1,1 1,0-1,-1 0,1 1,-1-1,1 0,0 0,-1 0,1 0,-1 0,1 0,0-1,-1 1,1 0,-1-1,1 1,0-1,0 1,-1-1,1 0,0 1,0-1,0 0,-1 0,1 0,0 0,0 0,1 0,-1 0,0 0,0 0,0-1,1 1,-1-1,-3-7,0 0,1 0,1 0,-1-1,2 1,-1-1,1 1,1-1,-1 1,2-1,-1 1,1-1,1 0,0 1,0 0,1 0,0-1,2-1,-2-2,23-66,2 1,5 1,2 2,4 1,3 2,3 2,31-35,-61 83,1 0,1 1,1 1,1 0,1 2,0 0,2 1,-1 1,2 1,3-1,-25 16,1-1,-1 0,0 0,1 1,-1-1,1 1,-1-1,1 1,-1 0,1-1,0 1,-1 0,1 0,-1 0,1 0,-1 0,1 1,0-1,-1 0,1 1,-1-1,1 1,-1 0,0-1,1 1,-1 0,0 0,1 0,-1 0,0 0,0 0,0 0,0 0,0 0,0 1,0-1,0 0,0 1,-1-1,1 1,0-1,-1 1,1-1,-1 1,0-1,0 1,1-1,-1 2,-3 80,-6-46,-3-1,-1 0,-1-1,-2 0,-2-1,-1-1,-22 29,31-46,0-1,-1 0,-1-1,0 0,-1 0,-1-1,0-1,-1-1,0 0,0-1,-1 0,-14 5,-15-12,24-6</inkml:trace>
  <inkml:trace contextRef="#ctx0" brushRef="#br0" timeOffset="5317.071">5183 1407,'44'-18,"0"-2,-2-1,0-2,-2-2,-1-2,17-16,-36 28,0-1,-1-1,-1-1,-1-1,0 0,11-18,-23 29,0 0,0-1,-1 0,0 1,0-1,-1 0,0-1,-1 1,0 0,0-1,-1 0,-1 1,1-1,-1 1,-1-1,0 0,0 1,-1-1,-1-2,2 9,0 0,0 0,0 0,0 0,-1 0,1 0,-1 0,0 0,0 1,0-1,0 1,0 0,0-1,-1 1,1 0,-1 0,0 1,1-1,-1 0,0 1,0 0,0 0,0 0,0 0,0 0,-1 0,1 1,0-1,0 1,0 0,-1 0,1 1,0-1,0 0,0 1,0 0,-1 0,1 0,0 0,0 0,1 1,-1-1,-7 4,1-1,0 1,1 1,-1-1,1 2,0-1,1 1,-1 0,2 1,-3 1,7-6,-1 0,1 0,0 0,0 0,0 0,0 0,1 1,-1-1,1 1,0-1,0 1,0 0,0-1,0 1,1 0,0-1,0 1,0 0,0 0,1-1,-1 1,1 0,0-1,0 1,0 0,1-1,-1 1,1-1,0 0,4 2,0 0,1-1,0 1,0-2,0 1,0-1,1 0,-1 0,1-1,0 0,0 0,0-1,-1 0,1-1,0 1,0-2,0 1,0-1,0 0,0-1,0 0,0 0,-1 0,1-1,2 1,207-64,-215 65,0 0,-1 0,1 0,0 1,-1-1,1 1,0-1,0 1,0-1,-1 1,1 0,0 0,0 0,0 0,0 0,0 0,-1 1,1-1,0 1,0-1,0 1,-1-1,1 1,0 0,-1 0,1 0,-1 0,1 0,-1 0,1 1,-1-1,0 0,0 1,0-1,0 1,0-1,0 1,0 0,0-1,0 1,-1 0,1 0,0 0,-35 79,30-76,0 0,1 0,0 0,0 0,0 0,1 1,0-1,0 1,0 0,0-1,1 1,0 0,1 0,-1 0,1 0,0 0,0 0,1 3,25 18,-8-20</inkml:trace>
  <inkml:trace contextRef="#ctx0" brushRef="#br0" timeOffset="9153.756">10517 729,'-3'1,"-18"0,0 1,0 1,0 1,0 1,1 1,0 1,0 0,0 2,1 0,-9 7,27-16,0 0,0 1,1-1,-1 1,0-1,1 0,-1 1,0 0,1-1,-1 1,0-1,1 1,-1 0,1-1,-1 1,1 0,-1 0,1-1,0 1,-1 0,1 0,0 0,0-1,0 1,0 0,-1 0,1 0,0 0,0-1,0 1,1 0,-1 0,0 0,0 0,0-1,1 1,-1 0,0 0,1 0,-1-1,1 1,-1 0,1-1,-1 1,1 0,-1-1,1 1,0 0,-1-1,1 1,44 18,-33-15,-6-3,1 0,-1 1,0-1,0 1,0 1,-1-1,1 1,-1 0,1 0,-1 1,0-1,0 1,0 1,-1-1,1 0,-1 1,0 0,0 0,-1 0,0 1,0-1,0 1,0 0,-1 0,0 0,0 0,-1 0,0 0,0 0,0 0,-1 1,1-1,-2 4,-6 5,0-1,-1 0,-1 0,0-1,-1 0,0-1,-1 0,-1-1,0 0,0 0,-1-2,0 1,-1-2,0 0,0 0,-6 1,-38 16,57-24,0-1,-1 1,1-1,0 1,-1-1,1 1,0-1,-1 0,1 0,0 0,-1 0,1 0,-1 0,1 0,0 0,-1 0,1-1,0 1,-1 0,1-1,0 1,0-1,-1 0,1 1,0-1,0 0,0 0,0 0,0 0,0 0,0 0,0 0,0 0,0 0,1 0,-1-1,0 1,1 0,-1 0,1-1,-1 0,0-15</inkml:trace>
  <inkml:trace contextRef="#ctx0" brushRef="#br0" timeOffset="9452.759">10969 222,'-22'109,"4"2,1 63,-2 12,-18 53,15-164,22-64,4-5</inkml:trace>
  <inkml:trace contextRef="#ctx0" brushRef="#br0" timeOffset="9667.173">11279 814,'-24'38,"-8"18,2 4,10-8,14-13,8-18,3-13</inkml:trace>
  <inkml:trace contextRef="#ctx0" brushRef="#br0" timeOffset="9819.464">11308 475,'0'0</inkml:trace>
  <inkml:trace contextRef="#ctx0" brushRef="#br0" timeOffset="10385.962">11787 673,'-60'38,"3"3,1 2,2 2,-10 15,7 18,56-75,0-1,0 0,0 1,0-1,0 0,1 1,-1-1,1 1,0-1,0 1,0-1,0 1,0-1,0 1,1-1,-1 1,1-1,0 1,0-1,-1 0,2 0,-1 1,0-1,0 0,1 0,-1 0,1 0,-1 0,1 0,0-1,0 1,0 0,0-1,0 0,0 1,1-1,11 4,0-1,0 0,0-2,0 1,1-2,-1 1,1-2,-1 0,1-1,-1-1,8-1,2-1,0-1,0-1,-1-1,0-2,0 0,0-1,-1-1,-1-1,0-1,-1-1,0-1,-1-1,-1 0,0-1,-2-1,0-1,-1 0,0-2,2-6,6-1,-1-1,-1-1,-2-1,-1 0,-2-1,-1-1,-1-1,-2 0,-2 0,-1-1,-1-1,2-33,-10 64,1 0,-1 0,0 0,-1 0,1 0,-1-1,0 1,0 0,-1 0,0 1,0-1,0 0,0 0,-1 1,1 0,-1-1,0 1,0 0,-1 0,0 1,1-1,-1 1,0-1,0 1,-1 1,1-1,-1 0,1 1,-1 0,0 0,0 1,0-1,0 1,0 0,0 0,0 1,0 0,0-1,-1 2,1-1,0 1,0-1,-2 2,-9 4,1 1,-1 1,1 0,1 1,-1 1,2 0,-1 1,1 0,1 1,0 0,1 1,-9 13,5-8,1 1,1 0,0 1,2 0,0 1,1 0,1 1,2 0,0 0,-4 23,9-32,0-1,1 1,0-1,1 1,0 0,1-1,1 1,0-1,1 1,0-1,1 0,0 0,1 0,0-1,1 0,0 0,1 0,0 0,0-1,1-1,1 1,11 6,1-1,0 0,1-2,0-1,2 0,-1-2,1 0,0-2,1-1,0-1,0-1,0-1,1-1,0-1,-1-1,1-2,2-1,16 0,-1-3,0-1,0-2,-1-3,0 0,-1-3,34-16,-56 20,0 0,0 0,-2-2,1-1,-1 0,-1-1,0 0,-1-1,-1-1,0-1,-1 0,-1 0,-1-1,2-5,-12 20,1-1,0 0,-1 1,0-1,0 0,0 0,-1 1,1-1,-1 0,0 0,0 0,0 0,0 0,-1 1,1-1,-1 0,0 0,-1 0,1 1,0-1,-1 1,0-1,0 1,0 0,0 0,-1-1,1 2,-1-1,0 0,1 0,-1 1,0 0,-1-1,1 1,0 0,-1 1,1-1,-1 0,0 1,1 0,-1 0,0 0,0 1,0-1,1 1,-1 0,0 0,0 0,-3 1,-14 1,-1 1,0 1,1 1,0 1,0 1,1 0,-1 2,2 0,-1 2,1 0,1 1,0 1,1 0,0 2,-6 7,11-10,0 1,1 0,0 1,1 0,1 0,0 1,1 1,1 0,0 0,1 0,0 2,4-11,0 0,1 0,0 1,0-1,0 0,1 1,0-1,0 1,1-1,0 1,1-1,-1 0,1 0,0 0,1 0,0 0,0 0,1 0,0-1,0 0,0 0,1 0,-1 0,1-1,1 0,5 5,7 3,2-1,-1 0,1-2,1 0,0-1,0-1,1-2,0 0,0-1,0-1,1-1,-1-1,2 0,48-1,-1-3,0-3,34-8,-61 7</inkml:trace>
  <inkml:trace contextRef="#ctx0" brushRef="#br0" timeOffset="11837.723">498 1576,'582'-30,"-231"32,-104 26,469-28,1108 0,-1251 27,868-26,86-1,-677-27,673-41,-397-27,877-45,-1474 141,-400 5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0,'-5'5,"-1"6,0-3,6-3,3-8,1-2</inkml:trace>
  <inkml:trace contextRef="#ctx0" brushRef="#br0" timeOffset="331.19">243 29,'0'5,"-4"6,-3 6,6 1,3-9,5-5,2-3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8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57,'-3'2,"-1"0,1-1,0 1,0 1,0-1,0 0,0 1,0-1,1 1,-1 0,1 0,-1 0,1 0,0 1,1-1,-1 0,1 1,-1-1,1 1,0 0,0-1,0 1,1 0,-1 0,1-1,0 2,-86 421,38-271,96-250,41-80,86-138,-170 305,33-38,-37 45,0 1,-1-1,1 0,0 1,0-1,0 1,0-1,1 1,-1-1,0 1,0 0,0 0,0-1,0 1,0 0,1 0,-1 0,0 0,0 0,0 1,0-1,0 0,0 0,0 1,1-1,-1 1,0-1,0 1,0-1,0 1,-1 0,1-1,0 1,0 0,0 0,0 0,-1 0,1-1,0 1,-1 0,1 0,-1 0,1 0,-1 1,0-1,1 0,-1 0,18 98,-13-42,18 116,-24-173,1 1,-1 0,1 0,0 0,0 0,0 0,-1 0,1 0,0 0,0 0,0 0,0 0,0 0,1 0,-1 0,0 0,0 0,1-1,-1 1,0 0,1 0,-1 0,1 0,-1 0,1-1,0 1,-1 0,1 0,0-1,-1 1,1-1,0 1,0 0,-1-1,1 1,0-1,0 0,0 1,0-1,0 0,0 0,0 1,0-1,0 0,0 0,0 0,0 0,0 0,0 0,0 0,-1-1,1 1,0 0,0 0,0-1,0 1,0-1,0 1,0-1,-1 1,1-1,0 1,0-1,-1 0,1 1,0-1,-1 0,89-115,-46 51,96-108,-107 145,-31 28,-1-1,1 1,0-1,-1 1,1 0,-1 0,1-1,-1 1,1 0,0 0,-1-1,1 1,0 0,-1 0,1 0,0 0,-1 0,1 0,0 0,-1 0,1 0,0 0,-1 1,1-1,-1 0,1 0,0 1,-1-1,1 0,-1 1,1-1,-1 0,1 1,-1-1,1 1,-1-1,1 1,-1-1,0 1,1-1,-1 1,0 0,1-1,-1 1,0-1,0 1,1 0,-1-1,0 1,0 0,0-1,0 1,0 0,0-1,0 1,0 0,-1 0,-22 120,12-84,5-19,1-1,1 1,0 0,1 1,2-1,-1 0,2 1,1-1,0 0,3 11,2-11</inkml:trace>
  <inkml:trace contextRef="#ctx0" brushRef="#br0" timeOffset="494.962">1233 1,'-30'57,"4"1,1 2,4 0,0 8,19-58,0 0,0 0,1 0,0 0,1 0,0 0,1 0,0 0,0 0,1 0,1 1,-2-8,0 1,1-1,-1 1,1-1,0 0,0 1,0-1,0 0,1 0,-1-1,1 1,0 0,0-1,-1 0,2 0,-1 0,0 0,0 0,1 0,-1-1,1 0,-1 1,1-1,0-1,-1 1,1 0,0-1,0 0,-1 0,2 0,8-4,0 0,-1-1,0 0,0-1,0-1,0 0,-1 0,-1-1,1 0,-1-1,-1 0,1-1,-2 0,1 0,-1-1,-1 0,0-1,5-11,-10 21,122-220,-123 222,-1 1,0-1,0 1,0-1,0 0,1 1,-1-1,0 1,0-1,1 0,-1 1,0-1,1 0,-1 1,0-1,1 0,-1 1,0-1,1 0,-1 0,1 0,-1 1,1-1,-1 0,1 0,-1 0,0 0,1 0,-1 0,1 0,-1 0,1 0,-1 0,1 0,-1 0,1 0,-1 0,1 0,-1 0,0-1,1 1,-1 0,1 0,-1-1,1 1,-1 0,0 0,1-1,-1 1,0 0,1-1,-1 1,0-1,0 1,1 0,-1-1,0 1,0-1,0 1,2 50,-2-42,-3 797,4-793,-1 0,-1 0,0-1,0 1,-1 0,-1 0,0-1,0 0,-1 1,-1-1,0-1,0 1,-5 6,8-15,1 0,-1 0,0 0,0-1,0 1,0-1,0 1,0-1,0 0,0 0,0 0,-1 0,1 0,0 0,-1-1,1 1,-1-1,1 0,-1 1,1-1,-1 0,1-1,-1 1,1 0,0-1,-1 1,1-1,0 0,-1 0,1 0,0 0,0 0,-1 0,1-1,0 1,1-1,-1 1,-1-2,-60-76,48 49,4 4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1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2488 206,'80'-8,"-1"-3,0-3,-1-4,58-21,-130 38,0-1,0 0,-1 0,1 0,0-1,-1 1,0-1,0-1,0 1,0-1,0 0,-1 0,1 0,-1 0,0-1,0 0,-1 0,0 0,1 0,-2 0,1-1,-1 0,0 1,1-5,-3 10,0-1,0 0,0 1,0-1,0 0,-1 1,1-1,0 1,-1-1,1 0,0 1,-1-1,1 1,-1-1,1 1,0-1,-1 1,0-1,1 1,-1 0,1-1,-1 1,1 0,-1-1,0 1,1 0,-1 0,0-1,1 1,-1 0,0 0,1 0,-1 0,0 0,1 0,-1 0,0 0,1 0,-1 0,0 1,1-1,-1 0,0 0,1 1,-1-1,1 0,-1 1,0-1,1 0,-1 1,1-1,-1 1,1-1,-1 1,-32 25,14 0,1 1,1 0,2 2,0 0,2 0,2 1,0 1,2 0,1 0,2 1,1 0,2 0,0 0,3 10,-35 369,33-368,-1 1,-2 0,-2-1,-2 0,-2-1,-2 0,-12 26,-43 10,66-76,0 0,0-1,0 0,-1 0,1 1,-1-1,1-1,0 1,-1 0,0 0,1-1,-1 0,1 1,-1-1,1 0,-1 0,0-1,1 1,-1 0,1-1,-1 0,1 1,-1-1,1 0,-1 0,1-1,0 1,0 0,-1-1,1 1,0-1,0 0,1 0,-1 1,0-1,1 0,-1-1,1 1,-8-14,1-1,0 0,1-1,2 0,-1 0,2 0,1 0,0-1,1 0,1 1,1-1,0 0,2 1,3-19,-5 22,1 0,1 0,0 1,1-1,0 0,1 1,1 0,1 0,0 0,0 0,1 1,1 0,0 1,1 0,1 0,0 1,0 0,1 1,0 0,1 0,0 1,9-5,9 2,0 1,1 1,0 2,0 1,14 0,40 14,-61-3</inkml:trace>
  <inkml:trace contextRef="#ctx0" brushRef="#br0" timeOffset="751.752">3419 573,'-4'1,"-24"4,1 1,0 1,0 1,1 2,0 1,0 1,1 1,1 1,1 1,0 1,-2 3,23-18,-1 1,1 0,0 0,0 0,0 0,1 0,-1 0,0 1,1-1,0 0,-1 1,1-1,0 1,0 0,0-1,1 1,-1 0,1 0,-1-1,1 1,0 0,0 0,0-1,1 1,-1 0,0 0,1-1,0 1,0 0,0-1,0 1,0-1,0 1,1-1,-1 1,1-1,0 0,-1 0,1 0,0 0,1 1,9 0,1 1,-1-2,1 1,0-2,0 0,0 0,-1-1,1-1,0 0,0-1,0 0,-1-1,0-1,1 1,-1-2,0 0,-1 0,1-1,-1-1,7-5,22-10,-1-2,-1-2,-1-2,-2-1,4-6,-39 36,0-1,0 0,0 0,0 1,0-1,0 0,0 1,0-1,0 0,0 0,0 1,0-1,0 0,0 1,0-1,0 0,0 0,0 1,0-1,0 0,0 0,1 1,-1-1,0 0,0 0,0 1,0-1,1 0,-1 0,0 0,0 1,1-1,-1 0,0 0,0 0,1 0,-1 0,0 1,0-1,1 0,-1 0,0 0,0 0,1 0,-1 0,0 0,1 0,-1 0,0 0,0 0,1 0,-1 0,0 0,1 0,-1-1,0 1,0 0,1 0,-1 0,0 0,0-1,-7 43,2-20,3-17,1-1,-1 1,1 0,0 0,0 0,1 0,-1 0,1 0,0 0,1 0,-1 1,1-1,0 0,0-1,1 1,-1 0,1 0,0 0,0-1,1 1,-1-1,1 0,0 0,0 0,1 0,-1 0,1-1,0 1,0-1,0 0,0 0,3 1,4-2,-1 0,1-1,-1-1,1 0,0 0,-1-1,1 0,-1-1,1 0,-1-1,0 0,0 0,0-1,-1-1,1 1,-1-2,5-3,12-8,-2-1,0-1,-1-1,-1-1,11-14,-11 12,-1 0,-1-2,-1-1,-1 0,-1-1,-2-1,10-22,-17-23,-9 71,1 0,0 1,0-1,-1 0,1 1,-1-1,0 1,1-1,-1 0,0 1,0 0,0-1,0 1,0 0,0-1,-1 1,1 0,0 0,-1 0,1 0,-1 0,1 0,-1 0,1 1,-1-1,1 0,-1 1,0-1,1 1,-1 0,0 0,1-1,-1 1,0 0,0 1,1-1,-1 0,0 0,1 1,-2-1,-3 2,-1 0,1 1,-1 0,1 0,0 0,0 0,0 1,1 0,-1 0,1 1,0 0,0 0,0 0,1 0,0 1,0-1,0 1,1 0,0 1,0-1,0 0,1 1,0 0,0-1,1 1,0 0,0 0,0 0,1 0,0 0,1-1,-1 1,1 0,1 2,1-3,1 1,0-1,0 0,0 0,1 0,-1-1,1 1,1-1,-1-1,1 1,0-1,0 0,0 0,1 0,-1-1,1 0,0 0,6 1,-6-2,0 1,1 0,-1 0,0 1,-1-1,1 2,-1-1,1 1,-2 0,1 0,0 1,-1-1,0 1,0 0,-1 1,4 6,-4-2,-2 1,1-1,-2 0,1 1,-2 0,1-1,-2 1,0 0,0-1,-1 1,0-1,-1 0,0 0,-1 0,-2 5,2-4</inkml:trace>
  <inkml:trace contextRef="#ctx0" brushRef="#br0" timeOffset="-1164.518">259 799,'3'7,"0"0,0 0,1 0,0 0,0-1,1 0,-1 1,2-2,-1 1,0-1,1 1,0-1,0-1,1 1,0-1,-1-1,1 1,0-1,1 0,-1 0,0-1,1 0,0-1,-1 1,1-2,0 1,-1-1,1 0,0 0,0-1,-1 0,1-1,0 0,35-8,-1-3,0-1,-1-2,0-1,-2-3,0-1,-2-2,0-2,-1-1,-2-1,-1-2,-1-2,12-15,3-4,-3-2,-1-2,-3-2,30-54,-1-41,-61 176,1 166,-4-150,-2 0,-2 0,-1-1,-3 1,-1 0,-2-1,-2 0,-1 0,-2-1,-2 0,-2 1,8-26,0 0,-1 0,-1 0,0-1,-1-1,0 1,-1-2,0 1,-1-2,0 1,-1-2,0 0,0 0,-1-1,0-1,-1 0,-14 4,17-5,-1-2,-1 0,1 0,0-1,-1-1,0 0,0-1,1-1,-1 0,0-1,0 0,1-1,-1 0,-3-2,8 1,-1 0,1 0,0 0,0-1,0-1,0 0,1 0,0 0,0-1,0 0,1-1,0 0,0 0,1 0,-6-9,0-7</inkml:trace>
  <inkml:trace contextRef="#ctx0" brushRef="#br0" timeOffset="-832.438">1726 629,'-19'8,"1"1,1 1,0 0,0 1,1 1,0 0,1 2,0-1,2 2,-1 0,2 0,0 2,-1 1,12-16,0 1,-1-1,1 0,0 1,0-1,0 1,0-1,1 1,-1-1,1 1,-1 0,1-1,0 1,0 0,0-1,1 1,-1 0,1-1,-1 1,1-1,0 1,0-1,0 1,0-1,0 0,0 1,1-1,-1 0,1 0,0 0,0 0,0 0,-1 0,2-1,-1 1,0-1,0 1,0-1,1 0,-1 0,1 0,0 1,7 1,-1 0,1-1,0 0,-1 0,1-1,0-1,0 1,0-2,0 1,-1-1,2-1,11-3,-1-1,0-2,-1 0,1-1,-2-1,1 0,-1-2,-1 0,0-1,-1-1,-1-1,0 0,12-16,-22 25,-1-1,-1 0,1-1,-1 1,0-1,-1 0,0 0,0 0,-1-1,0 1,0 0,0-4,-2 9,0-1,0 1,0-1,0 1,0-1,-1 1,0-1,1 1,-1 0,0 0,-1-1,1 1,-1 0,1 0,-1 0,0 0,0 0,0 1,0-1,-1 1,1-1,-1 1,0 0,1 0,-1 0,0 0,0 0,0 1,0-1,-1 1,-1 0,-7-2,-1 0,0 2,1 0,-1 0,0 1,0 0,0 1,1 1,-1 0,0 1,1 0,0 1,0 0,0 1,0 1,-9 5,-9 5</inkml:trace>
  <inkml:trace contextRef="#ctx0" brushRef="#br0" timeOffset="24824.602">60 1872,'-8'-20,"-6"44,3 18,2 0,2 1,2 0,1 1,2-1,5 42,-3-65,-1-14,1-1,0 0,0 1,0-1,0 0,1 1,0-1,0 0,0 0,1 0,-1 0,1 0,1 0,-1 0,1-1,-1 1,1-1,1 1,-1-1,1 0,-1-1,1 1,0 0,0-1,1 0,-1 0,1 0,0-1,-1 0,1 0,0 0,0 0,0-1,1 1,-1-1,0-1,0 1,1-1,-1 0,0 0,1 0,0-1,6-5,0 0,0-1,-1-1,0 1,-1-2,0 1,0-2,-1 1,0-1,-1 0,0-1,0 0,-1 0,-1-1,0 0,3-8,-3 9,14-25,-2 0,-1-1,-2-1,-1-1,-2 0,-2 0,3-28,-12 66,0-1,0 0,0 0,-1 0,1 1,0-1,-1 0,1 0,-1 0,0 0,0 0,0 0,0 0,0 0,0 0,0 0,0 0,-1 0,1 0,-1 0,0 0,0 0,1 0,-1 0,0 1,0-1,-1 0,1 1,0-1,0 1,-1-1,1 1,-1 0,0-1,1 1,-1 0,0 0,1 0,-1 0,0 1,0-1,0 0,0 1,0-1,0 1,0 0,0 0,0 0,0 0,0 0,0 0,0 0,0 1,-1-1,-1 2,1 1,-1-1,1 1,-1 0,1 0,0 0,0 0,0 0,1 1,-1-1,1 1,-1 0,1 0,1 0,-1 0,0 0,1 0,0 0,0 0,0 1,1-1,-1 0,1 1,0-1,0 0,1 1,-1-1,1 0,0 1,0-1,1 0,-1 0,1 0,0 0,0 0,0 0,0-1,1 1,-1-1,3 3,52 41,-38-39</inkml:trace>
  <inkml:trace contextRef="#ctx0" brushRef="#br0" timeOffset="26009.704">343 1956,'5'0,"1"5,5 1,0 5,-1 5,-3 5,-2 3,2 3,1 1,-2 1,3-4,1-2,2-5,0-1,3-3,-2-4</inkml:trace>
  <inkml:trace contextRef="#ctx0" brushRef="#br0" timeOffset="26647.362">625 2266,'140'-343,"-117"269,-10 116,36 101,-46-137,1 0,-1-1,1 1,0-1,0 0,1-1,0 1,-1-1,1 0,1 0,-1 0,1-1,-1 1,1-1,0-1,0 1,0-1,1 0,-1-1,0 1,1-1,-1 0,1-1,-1 0,1 0,-1 0,1-1,-1 0,0 0,1 0,-1-1,0 0,0-1,0 1,0-1,0 0,0 0,-1-1,0 0,1 0,-2 0,1 0,0-1,-1 0,0 0,0 0,0-1,2-4,2-5,-1-1,0 0,-1 0,-1 0,0-1,-1 0,0-11,-2 6</inkml:trace>
  <inkml:trace contextRef="#ctx0" brushRef="#br0" timeOffset="27197.302">1472 1786,'51'-12,"0"-2,-1-3,-1-2,-1-2,-1-2,33-22,-72 40,1 0,-2-1,1-1,-1 1,0-1,0 0,-1-1,0 1,0-1,-1-1,0 1,0-1,-1 0,0 0,-1 0,0 0,0-1,-1 1,0-1,-1 1,0-1,-1 0,1 0,-2 0,0 1,0-1,0 0,-2 1,1-1,-4-8,5 15,0 1,1-1,-1 1,-1 0,1-1,0 1,0 0,-1 0,0 0,1 0,-1 0,0 0,0 1,0-1,0 0,0 1,0 0,0-1,0 1,-1 0,1 0,-1 0,1 0,0 1,-1-1,0 1,1-1,-1 1,1 0,-1 0,1 0,-1 1,1-1,-1 0,1 1,-1 0,1-1,-1 1,1 0,0 0,-1 1,1-1,0 0,0 1,0-1,0 1,0 0,0-1,0 1,1 0,-1 0,1 0,-1 1,-9 15,0 0,1 1,1 0,1 0,1 1,0 1,2-1,0 1,1 0,1 0,0 19,0-11,-16 177,10 0,11 96,1-93,-3-185,-1 0,-1 0,-2 0,0 0,-1-1,-4 9,7-25,0 0,0 0,-1 0,-1-1,1 1,-1-1,0 0,0 0,-1 0,0 0,0-1,0 1,-1-2,1 1,-1 0,0-1,-1 0,1-1,-1 1,0-1,0 0,-2 0,6-2,-1-1,1 1,-1-1,0 0,1 0,-1 0,1 0,-1-1,1 1,-1-1,1 0,-1 0,1 0,0 0,-1-1,1 1,0-1,0 0,0 0,0 0,1-1,-1 1,0 0,1-1,0 0,-1 0,-1-2,-43-90,45 91,-6-20,0-1,2 0,0 0,2-1,1 1,1-1,1 0,1 0,2 0,0 1,2-2,-2 18,1 1,0-1,0 1,1-1,0 1,0 0,1 1,0-1,0 1,1 0,0 0,0 0,1 1,-1 0,1 1,1-1,-1 1,1 1,0-1,6-1,178-56,-167 55,3 1,-3 1</inkml:trace>
  <inkml:trace contextRef="#ctx0" brushRef="#br0" timeOffset="27479.583">2206 2013,'-17'5,"1"0,-1 2,2 0,-1 0,1 2,0 0,1 1,0 0,0 1,1 0,1 1,0 1,-1 3,11-14,0 1,0 0,1-1,-1 1,1 0,0 0,0 0,0 0,0 0,1 0,-1 0,1 0,0 0,0 0,0 1,0-1,0 0,1 0,-1 0,1 0,0 0,0 0,0 0,0 0,1 0,-1-1,1 1,0 0,-1-1,1 1,0-1,1 0,-1 0,0 0,1 0,-1 0,2 1,5 3,0-1,1 1,0-2,0 1,0-1,1-1,-1 0,1 0,0-1,0 0,1-1,0-1,0 0,0-1,-1 0,1 0,0-2,-1 1,1-2,-1 1,0-1,0-1,0 0,-1-1,0 0,0 0,0-1,-1 0,0-1,0 0,-1-1,0 0,0 0,-1 0,-1-1,1 0,-1 0,-1-1,0 0,-1 0,3-9,-6 14,0 0,-1 0,1 0,-1 0,0 0,-1-1,0 1,0 0,0 0,-1 0,1 1,-1-1,-1 0,1 0,-1 1,0 0,0 0,-1-1,0 2,1-1,-2 0,1 1,0 0,-1 0,0 0,0 0,0 1,0 0,-1 0,1 1,-1-1,0 1,0 0,1 1,-1-1,0 1,-1 0,1 1,0-1,0 1,0 1,0-1,0 1,0 0,-5 1,-8 4</inkml:trace>
  <inkml:trace contextRef="#ctx0" brushRef="#br0" timeOffset="27742.269">2601 2294,'-5'-33,"-1"-22,5-5,2 3,6 5,7 8,6 6,4 5,2 8,3 8,0 12,-4 11,-7 5</inkml:trace>
  <inkml:trace contextRef="#ctx0" brushRef="#br0" timeOffset="28048.681">3137 1927,'-14'1,"0"0,1 1,-1 0,1 1,0 1,0 0,0 1,0 0,1 1,0 0,-9 6,16-9,1 0,-1 0,0 1,1-1,0 1,0 0,0 0,0 1,1-1,-1 1,1 0,0 0,1 0,-1 0,1 0,0 1,1-1,-1 0,1 1,0 0,0-1,0 1,1 0,0-1,0 1,1 0,0-1,0 1,0 1,4 2,0 1,0-1,1 0,0 0,0 0,1-1,1 0,-1 0,1-1,0 0,1 0,0-1,0 0,0-1,1 0,-1 0,1-1,0-1,1 1,-1-1,1-1,-1 0,1-1,0 0,-1 0,1-1,0-1,0 0,-1 0,1-1,0 0,-1-1,0 0,0-1,0 0,4-2,25-21,-27 13</inkml:trace>
  <inkml:trace contextRef="#ctx0" brushRef="#br0" timeOffset="28424.412">3391 2126,'23'-3,"-1"-1,1 0,-1-2,0-1,0 0,0-2,-1 0,-1-2,0 0,0-1,-1-1,0-1,11-11,-27 23,-1-1,1 1,-1 0,0-1,0 0,0 1,0-1,0 0,-1 0,1 0,-1 0,1 0,-1 0,0 0,-1-1,1 1,0 0,-1 0,0-1,0 1,0 0,0-1,0 1,-1 0,0-1,1 1,-1 0,0 0,-1 0,1 0,0 0,-1 0,0 0,0 0,1 0,-2 1,1-1,0 1,0-1,-1 1,0 0,1 0,-1 0,0 1,0-1,0 0,0 1,-9 0,0 1,0 0,0 1,0 0,0 1,1 0,-1 1,1 1,-1-1,1 2,0-1,1 2,-1 0,1 0,0 0,1 1,-1 1,1 0,1 0,-1 1,1 0,1-3,0 0,1 0,-1 0,1 1,1 0,-1 0,1 0,0 1,1-1,0 1,0 1,1-1,0 0,0 1,1-1,0 1,0 0,1 0,1 0,-1 0,1 0,1 0,0 0,0-1,1 1,0 0,0 0,1-1,0 0,1 2,0-5,0 1,0-1,1 0,0-1,0 1,0-1,1 0,-1 0,1-1,0 0,0 0,0 0,1 0,-1-1,0 0,1-1,0 1,-1-1,1-1,3 1,137-9,41-56,-159 54</inkml:trace>
  <inkml:trace contextRef="#ctx0" brushRef="#br0" timeOffset="28828.058">4124 1927,'-17'6,"-1"0,1 2,0 0,0 0,1 2,0 0,1 1,0 0,1 1,0 1,1 0,0 1,1 0,1 1,-9 16,18-28,1 1,0-1,0 1,0-1,0 1,1-1,-1 1,1 0,0-1,0 1,1-1,-1 1,1 0,-1-1,1 1,0-1,0 1,1-1,-1 0,1 1,0-1,0 0,0 0,0 0,0 0,1-1,-1 1,1-1,-1 1,1-1,0 0,0 0,0 0,1 0,-1-1,0 1,1-1,2 1,7 3,1 0,0 0,0-2,0 0,0 0,0-2,1 1,-1-2,6 0,-2-2,1-1,0-1,-1 0,0-2,0 0,0-1,-1 0,0-2,0 0,-1-1,0 0,-1-2,0 1,6-9,8-9,-1-1,-1-1,-2-2,-1 0,-1-2,1-7,-13 24,0 0,-1-1,-1-1,-1 0,-1 0,-1 0,-1-1,0 0,-2 0,0 0,-1 0,-2-18,-1 31,0 2,-1-1,0 0,0 0,-1 0,0 1,0 0,0-1,-1 1,0 0,0 1,-1-1,1 1,-1 0,0 0,-1 0,1 1,-1-1,0 1,0 1,0-1,-1 1,1 0,-1 1,0 0,-2-1,-2 0,0 0,-1 1,1 1,-1 0,0 0,1 1,-1 0,0 1,1 1,-1-1,1 2,0 0,-1 0,1 1,-8 4,7-1,-1 1,1 1,0-1,1 2,0 0,0 0,1 1,1 0,0 1,0 0,1 0,1 1,0 0,0 0,2 0,-1 1,2 0,0 0,1 1,0-1,1 1,1 0,0-1,1 1,0 0,1-1,1 1,0 0,2-1,-1 0,2 0,-1 0,2 0,0-1,7 11,6-1,1 0,1-1,1-2,1 0,1-1,1-1,0-2,1 0,1-2,0-1,1-1,1-1,-1-1,2-2,-1-1,1-1,19 0,-12-2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 0,-3 0,-8 0,-9 0,-7-4,-5-3,-9 1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1,'38'0,"28"0,6 0,-3 0,-9 0,-10 0,-14 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1,'-4'43,"-8"48,0 18,1-5,2-10,4-17,1-16,3-14,0-10,2-7,-1-3,1-2,-1-5</inkml:trace>
  <inkml:trace contextRef="#ctx0" brushRef="#br0" timeOffset="300.2">341 226,'0'0,"-47"39,1 3,3 1,-20 27,27 0,37-67,0-1,1 1,0-1,0 0,0 0,0 0,0 0,0 0,0 0,0 0,1-1,-1 1,1-1,0 1,-1-1,1 0,0 0,-1 0,1-1,0 1,0-1,0 0,0 1,0-1,-1 0,1-1,0 1,0 0,0-1,0 0,13 2,186 24,-199-24,1 0,-1 1,0-1,0 1,0-1,0 1,0 0,-1 0,1 1,0-1,-1 0,0 1,1 0,-1-1,0 1,0 0,-1 0,1 0,0 3,5 13</inkml:trace>
  <inkml:trace contextRef="#ctx0" brushRef="#br0" timeOffset="749.305">708 368,'-4'11,"0"1,1-1,0 1,1 0,0 0,1 0,1 0,0 0,0 0,1 1,1-1,0 0,0-1,2 1,-1 0,1-1,2 4,-4-13,-1 0,1 0,0 0,0 0,0 0,0 0,0-1,0 1,0-1,0 1,1-1,-1 0,1 0,-1 0,1 0,-1 0,1-1,-1 1,1-1,0 0,-1 1,1-1,0 0,-1-1,1 1,0 0,-1-1,1 0,-1 1,1-1,-1 0,1 0,-1 0,1-1,-1 1,0-1,79-60,36-68,-116 127,0 1,0 0,0 0,1 1,-1-1,1 0,-1 0,1 1,0-1,-1 1,1-1,0 1,0 0,0 0,0 0,1 0,-1 0,0 0,0 0,0 1,1-1,-1 1,0 0,1 0,-1-1,0 2,1-1,-1 0,0 0,1 1,-1-1,0 1,0 0,1-1,-1 1,0 0,0 1,0-1,0 0,0 0,0 1,-1-1,1 1,0 0,0 1,7 13,-2 1,0-1,0 2,-2-1,0 1,-1-1,-1 1,-1 0,0 0,-2 1,0-1,-1 0,-2 15,2 10,1 13,-3 1,-3-1,-1 0,-4-1,-1 0,-7 13,18-61,-1-1,1 0,-1 0,0 0,0 0,-1-1,0 1,0 0,0-1,-1 0,1 0,-1 0,0 0,-1-1,1 1,-1-1,0 0,0-1,0 1,-1-1,1 0,-1 0,0-1,0 0,0 0,0 0,0 0,0-1,-4 0,6-5,-1 0,1 0,0 0,1 0,-1-1,1 1,0-1,0 0,0 0,1-1,0 1,0 0,0-1,0 1,1-1,0 0,0 1,1-1,0 0,0 1,0-1,0 0,1 0,0 1,0-1,1-1,2-19,1 0,1 1,1 0,1 0,1 0,1 1,2 0,0 1,1 1,2 0,0 1,17-18,-11 14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1 142,'29'0,"23"0,9 0,-2 0,-6 0,-7 0,-17 0,-12 0</inkml:trace>
  <inkml:trace contextRef="#ctx0" brushRef="#br0" timeOffset="236.238">170 0,'0'39,"0"26,0 8,5-4,2-9,-1-10,-1-9,-1-6,2-5,2-7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57 209,'5'44,"6"32,1 14,4 1,-2-10,-2-10,-4-11,-2-7,-4-8,-1-6,-1-5,0-4,-6-2,-1-1,-4-5,-1-1,2-5</inkml:trace>
  <inkml:trace contextRef="#ctx0" brushRef="#br0" timeOffset="266.072">0 350,'23'-40,"2"1,2 2,1 0,1 2,3 1,31-27,-53 53,-1 0,1 1,1 0,-1 1,1 0,0 1,1 0,-1 1,12-3,-19 6,0 0,0 0,0 1,0-1,0 1,1 0,-1 0,0 1,0-1,0 1,0 0,0 0,0 0,0 1,0-1,-1 1,1 0,0 0,-1 0,1 1,-1-1,0 1,0-1,0 1,0 0,0 1,-1-1,0 0,1 1,0 1,2 5,-1 0,0 0,-1 1,0-1,0 1,-1-1,-1 1,0 0,0 0,-1 0,0-1,-1 1,0 0,-1 0,0-1,-1 1,-3 9,-4 5,0 0,-1 0,-2-1,0 0,-2-1,-10 12,14-19,-1 0,0-1,-2 0,1-1,-2 0,0-1,0-1,-1 0,-8 3,-26 12,32-14</inkml:trace>
  <inkml:trace contextRef="#ctx0" brushRef="#br0" timeOffset="785.161">367 1056,'31'-57,"1"1,4 2,39-48,-72 96,1 1,-1 0,1 0,0 0,0 1,0-1,1 1,-1 0,1 1,0-1,0 1,1 0,-1 0,1 0,-1 1,1-1,0 2,0-1,0 1,0-1,1 1,-5 3,0-1,0 0,0 0,0 1,-1-1,1 1,0-1,-1 1,1 0,-1 0,1 0,-1 0,0 0,0 0,0 0,0 0,0 0,-1 0,1 0,-1 1,1-1,-1 0,0 0,0 1,0-1,0 0,0 1,0-1,-1 0,1 0,-1 1,0-1,1 0,-2 2,5 48,-1-51,1 1,-1-1,1 0,0 0,-1 0,1-1,0 1,-1 0,1-1,0 0,-1 0,1 0,0 0,0 0,0 0,-1-1,1 1,0-1,-1 0,1 0,0 0,-1 0,1 0,-1 0,0-1,1 0,-1 1,0-1,2-1,-2 2,108-58,-107 60,0 0,0 0,-1 1,1-1,-1 1,1 0,-1-1,1 1,-1 0,0 1,0-1,0 0,0 1,-1-1,1 1,0-1,-1 1,0 0,0-1,0 1,0 0,0 0,0 0,-1 0,1 0,-1 0,0 0,0 0,0 0,-1 0,1 0,0 0,-1 0,0 0,0 0,0-1,0 1,1 17,3 5,2-5</inkml:trace>
  <inkml:trace contextRef="#ctx0" brushRef="#br0" timeOffset="1899.091">1637 379,'-18'-10,"0"0,-1 1,0 1,0 1,-1 1,0 1,0 0,-14 0,25 3,0 1,0 1,-1 0,1 0,0 0,0 2,0-1,0 1,0 0,0 1,0 0,1 0,-1 1,1 0,0 1,0-1,0 2,1-1,0 1,-3 3,7-7,1 1,0 0,-1 1,1-1,0 0,0 0,1 1,-1 0,1-1,-1 1,1 0,0-1,1 1,-1 0,1 0,-1 0,1 0,0 0,1-1,-1 1,1 0,-1 0,1 0,0-1,1 1,-1 0,1-1,-1 1,1-1,0 0,2 3,2 3,1 0,0 0,1-1,0 0,0 0,0-1,1 0,0 0,1-1,4 2,157 65,-167-72,1 0,-1 0,0 1,0 0,0 0,0 0,0 0,0 1,0-1,-1 1,1 0,-1 0,0 0,0 1,0-1,0 1,-1 0,1-1,-1 1,0 0,0 0,-1 1,1-1,-1 0,0 1,0-1,0 0,0 1,-1-1,0 1,0-1,0 1,-1 0,1-1,-1 0,0 1,0-1,-1 0,1 1,-2 0,-7 6,-1 0,-1-1,0 0,0-1,-1 0,0-1,-1 0,0-1,0-1,0 0,-1-1,0-1,-9 2,7 0,-158 43,174-48,0-1,0 1,0-1,0 0,0 1,0-1,-1 0,1 1,0-1,0 0,0 0,0 0,0 0,0 0,0 0,0 0,0-1,-1 1,1 0,0 0,0-1,0 1,0-1,0 1,0-1,1 1,-1-1,0 0,0 0,0 1,0-1,1 0,-1 0,0 0,7-8</inkml:trace>
  <inkml:trace contextRef="#ctx0" brushRef="#br0" timeOffset="2102.446">1947 717,'-10'39,"-2"16,-1 1</inkml:trace>
  <inkml:trace contextRef="#ctx0" brushRef="#br0" timeOffset="2270.091">1863 96,'0'0</inkml:trace>
  <inkml:trace contextRef="#ctx0" brushRef="#br0" timeOffset="2651.745">2144 971,'13'-49,"1"0,2 2,2-1,3 2,1 1,14-19,-29 53,-5 7,1-1,-1 1,1 0,0 0,0 0,0 0,0 0,1 1,0-1,0 1,0 0,0 0,0 1,0-1,4 0,-6 4,0 0,0 0,0 1,-1-1,1 1,0 0,0-1,-1 1,1 0,-1 0,0 0,0 0,0 0,0 0,0 0,0 1,0-1,0 0,-1 1,1-1,-1 0,0 1,0-1,0 0,0 1,0-1,0 0,-1 1,1-1,-1 1,1 1,-14 83,11-80,0 0,1 0,0 0,0 1,0-1,1 0,0 1,1-1,-1 1,1-1,1 1,0-1,0 1,0-1,1 1,0-1,0 0,1 0,0 0,0 0,0-1,1 1,0-1,2 2,-2-5,0 0,0 0,0-1,0 1,0-1,0 0,1 0,-1-1,1 1,0-1,-1 0,1 0,0 0,-1-1,1 0,0 0,0 0,0 0,-1-1,1 0,0 0,-1 0,1 0,-1-1,1 0,-1 0,1 0,-1-1,0 1,0-1,1-1,4-3,0 0,-1 0,0-1,-1 0,0-1,0 1,0-1,-1-1,-1 1,0-1,0 0,-1 0,2-6,8-26,-6 26</inkml:trace>
  <inkml:trace contextRef="#ctx0" brushRef="#br0" timeOffset="2886.178">3161 96,'-55'52,"3"3,2 1,3 3,-30 48,65-90,0 1,2 0,0 0,0 1,2 0,1 1,0 0,1 0,2 0,0 1,1 0,1 0,0 11,3-23,1 1,-1-1,2 1,-1-1,2 0,-1 0,1 0,0-1,1 1,0-1,0 0,1 0,0-1,0 0,1 0,0 0,0-1,1 0,-1 0,3 0,4 4,1-1,0-1,1 0,-1-2,2 1,-1-2,1 0,-1-1,1 0,14 0,-1-3,-4-1</inkml:trace>
  <inkml:trace contextRef="#ctx0" brushRef="#br0" timeOffset="3637.109">3161 830,'50'-8,"-1"-2,0-3,-1-1,-1-3,0-2,42-23,-79 38,0-1,0 0,0 0,-1-1,0-1,0 0,0 0,-1 0,0-1,0 0,-1-1,0 1,-1-2,0 1,0-1,-1 1,0-1,-1-1,0 1,-1-1,0 0,0 1,-4 7,1 1,-1-1,1 1,-1 0,0-1,0 1,0 0,0 0,-1 0,1-1,0 1,-1 1,0-1,1 0,-1 0,0 1,0-1,0 1,0-1,0 1,0 0,-1 0,1 0,0 0,0 0,-1 0,1 1,-1-1,1 1,-1-1,1 1,0 0,-1 0,1 0,-1 1,1-1,-1 1,1-1,-1 1,1 0,0 0,0 0,-1 0,1 0,0 0,0 0,0 1,0-1,0 1,0 0,1 0,-1-1,1 1,-1 0,0 1,-6 4,0 0,0 1,0 0,1 1,0-1,1 1,0 1,0-1,1 1,1 0,-1 0,1 0,1 1,0 0,1-1,0 1,0 0,1 0,1 0,0 0,0 0,1 0,0 0,1 0,3 10,0-15,1 0,-1-1,1 1,1-1,-1 0,0-1,1 0,0 0,0 0,1-1,-1 0,0 0,1-1,0 0,0 0,0-1,-1 0,1 0,0-1,0 0,4-1,11-1,-1-2,1-1,-1 0,0-2,-1 0,0-2,0 0,-1-2,0 0,0-1,-1-1,-1 0,0-2,6-8,-12 12,-1-1,0 0,-1-1,-1-1,0 1,-1-1,0-1,-1 0,0-1,-6 15,0-1,0 1,-1 0,1-1,-1 1,1 0,-1-1,1 1,-1 0,0-1,0 1,0-1,1 1,-1-1,-1 1,1 0,0-1,0 1,0-1,-1 1,1 0,-1-1,1 1,-1 0,0-1,1 1,-1 0,0 0,0 0,0-1,0 1,0 0,0 0,0 0,0 1,0-1,0 0,-1 0,1 1,0-1,-1 0,1 1,0 0,-1-1,1 1,-1 0,1-1,0 1,-1 0,1 0,-1 0,1 0,-1 1,1-1,0 0,-1 1,1-1,-1 0,1 1,0 0,0-1,-1 1,1 0,0 0,-1 0,-7 6,1 0,0 0,0 1,0 0,1 1,0-1,1 1,0 1,0-1,1 1,0 0,1 1,0-1,1 1,0-1,0 1,1 0,1 0,0 0,0 0,1 3,0-10,1 0,0 0,-1 0,1-1,1 1,-1 0,1 0,-1-1,1 1,0-1,0 1,0-1,1 0,-1 0,1 0,0 0,0 0,0-1,0 1,0-1,1 0,-1 0,1 0,-1 0,1-1,0 1,0-1,0 0,-1 0,1-1,3 1,127-2,-104-7,1-1,-1-1,-1-2,0-1,-1-2,0 0,-1-2,-1-1,-1-1,0-1,18-20,-23 18,0 0,-1-2,-1 0,-2-1,6-12,-21 36,1 0,-1 0,0 0,0 0,0-1,0 1,0 0,0-1,0 1,0-1,0 1,-1-1,1 1,0-1,-1 1,1-1,-1 0,0 1,0-1,1 1,-1-1,0 0,-1 1,1-1,0 0,0 1,-1-1,1 0,-1 1,1-1,-1 1,0-1,1 1,-1-1,0 1,0 0,0-1,0 1,0 0,0 0,-1-1,1 1,0 0,-1 0,1 1,-1-1,1 0,-1 0,1 1,-1-1,1 1,-1-1,1 1,-1 0,0-1,1 1,-2 0,-8 4,1 0,0 1,0 0,1 1,0 0,0 0,0 1,0 0,1 1,1-1,-1 2,1-1,0 1,1 0,0 0,1 1,0 0,0 0,1 0,-1 6,1-10,1 1,-1 0,2 0,-1 0,1 0,0 0,1 0,-1 1,2-1,-1 1,1-1,0 0,0 1,1-1,0 1,0-1,1 0,0 0,0 0,1 0,0 0,0 0,1-1,0 1,0-1,0 0,1 0,-1 0,1-1,1 0,-1 0,1 0,0-1,0 1,4 1,103 18,-88-24</inkml:trace>
  <inkml:trace contextRef="#ctx0" brushRef="#br0" timeOffset="4653.34">4826 633,'-10'38,"-7"28,-2 6,-1-3,1-9,10-20,11-21,5-14</inkml:trace>
  <inkml:trace contextRef="#ctx0" brushRef="#br0" timeOffset="4918.72">4826 689,'38'0,"23"-4,5-3,-3 1,-8 1,-13 1</inkml:trace>
  <inkml:trace contextRef="#ctx0" brushRef="#br0" timeOffset="5166.049">4826 887,'34'0,"20"0,6 0,-2 0,-12 0</inkml:trace>
  <inkml:trace contextRef="#ctx0" brushRef="#br0" timeOffset="5719.152">5786 153,'-2'25,"-2"-1,-1 1,0-1,-2 0,-1 0,-1-1,-1 0,-7 12,-50 67,56-90,2 0,-1 1,2-1,-1 2,2-1,0 1,1 0,0 1,1 0,0 0,1 0,1 3,3-14,0 0,0 0,0 0,1 0,-1 1,1-1,0 0,0 0,1-1,-1 1,1 0,0 0,0-1,0 1,0-1,1 1,0-1,-1 0,1 0,0 0,0-1,1 1,-1-1,1 1,-1-1,1 0,0-1,-1 1,1-1,0 1,0-1,0 0,1 0,139 11,-136-11,-1-1,1-1,0 0,-1 0,1 0,0-1,-1 0,0 0,1-1,-1 0,0 0,-1-1,1 0,0 0,-1 0,0-1,0-1,4-8</inkml:trace>
  <inkml:trace contextRef="#ctx0" brushRef="#br0" timeOffset="5968.232">5390 520,'39'0,"36"0,10 0,1 0,-5-5,-12-1,-7 0,-10-4,-9 0,-7 2,-5 2,-7 2</inkml:trace>
  <inkml:trace contextRef="#ctx0" brushRef="#br0" timeOffset="6203.791">6237 40,'26'41,"-3"2,-1 1,-3 0,-1 2,-2 0,-3 0,-1 2,-2-1,-3 1,1 32,-7-61,0 0,0 0,-2 0,-1 0,0 0,-1 0,-1-1,-1 1,-1-1,0 0,-1 0,-1-1,-1 0,-1 0,0-1,-1-1,0 1,-1-2,-1 0,0 0,-4 1,-54 40,52-43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0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442 109,'110'-1,"0"-3,0-6,0-4,-2-6,82-25,-185 43,-4 1,0 0,-1 0,1 0,0 1,0-1,0 0,0 0,0 0,1 1,-1-1,0 1,0-1,0 1,1-1,-1 1,0-1,0 1,1 0,-1 0,0 0,1 0,-1 0,0 0,1 0,-1 0,0 1,0-1,1 0,-1 1,0-1,0 1,0-1,1 1,-1 0,0-1,0 1,0 0,0 0,0 0,0 0,0 0,-1 0,1 0,0 0,-1 0,1 0,0 0,-1 0,1 1,-1-1,0 0,1 0,-1 1,0-1,0 1,-79 157,56-108,2 1,2 1,3 0,2 1,2 1,3 1,2-1,3 1,2 0,2 0,3 6,52 349,-37-290,-19-120,1 0,-1 1,1-1,-1 0,1 0,-1 0,0 1,0-1,1 0,-1 0,0 0,0 0,0 0,0 0,0 0,-1-1,1 1,0 0,0-1,0 1,-1 0,1-1,0 0,-1 1,1-1,0 0,-1 0,1 1,0-1,-1 0,1 0,-1-1,1 1,0 0,-1 0,1-1,0 1,-1-1,1 1,0-1,0 1,-56-25,-120-68,127 72,-1 3,0 2,-2 2,0 2,0 3,-1 2,0 2,0 3,0 2,0 3,0 1,-31 9,79-12,-1 0,0 0,0 1,0 0,0 0,0 0,0 1,1 0,-1 0,1 1,0 0,0 0,0 0,0 1,1 0,0 6</inkml:trace>
  <inkml:trace contextRef="#ctx0" brushRef="#br0" timeOffset="367.405">527 786,'672'-177,"-526"153,-145 25,0 0,0 0,0 0,0 0,0 0,0 0,0 0,0 0,-1 0,1 1,0-1,-1 0,1 0,-1 1,1-1,-1 0,0 1,0-1,1 0,-1 1,0-1,0 1,0-1,-1 0,1 1,0-1,0 0,-1 1,1-1,-1 0,1 1,-1-1,0 0,1 0,-1 0,0 1,0-1,0 0,0 0,0 0,-3 7,-4 21,1 1,1 0,2 1,0-1,2 1,2 0,2 21,-1-30,11 51,-6-55</inkml:trace>
  <inkml:trace contextRef="#ctx0" brushRef="#br0" timeOffset="999.963">1627 1435,'29'-73,"151"-236,-15-16,-163 323,-1 0,1 0,-1 0,1 0,-1-1,0 1,0 0,0 0,0-1,0 1,-1 0,1-1,-1 1,1-1,-1 1,0-1,0 1,0-1,0 1,-1-1,1 1,-1-1,1 1,-1-1,0 1,0 0,0-1,0 1,0 0,-1 0,1 0,-1 0,1 0,-1 0,0 0,1 1,-1-1,0 0,0 1,0 0,-1-1,1 1,0 0,0 0,-1 0,1 1,-1-1,-1 0,-9 4,-1 1,1 0,-1 0,2 2,-1-1,0 2,1 0,0 0,1 1,0 0,0 1,1 1,0 0,0 0,-6 10,-41 83,56-100,0 0,0 0,1 0,-1 0,1 0,0 0,0 0,0 0,0 0,1 0,-1 0,1 0,0 0,0 0,0 0,0 0,0 0,1 0,-1-1,1 1,0 0,0-1,0 0,0 1,0-1,0 0,1 0,-1 0,1 0,-1-1,1 1,0-1,0 1,0-1,2 1,14 2,0 1,0-2,0-1,0 0,0-1,1-1,-1-1,8-2,21 1,149-22,-195 23,0 1,1 0,-1-1,0 1,0 0,0 0,0 1,0-1,0 0,0 1,0-1,0 1,0-1,0 1,0 0,-1 0,1 0,0 0,0 0,-1 0,1 1,-1-1,1 0,-1 1,1 0,-1-1,0 1,0 0,0-1,0 1,0 0,0 0,0 0,-1 0,1 0,-1 0,1 0,-1 0,0 0,0 0,0 0,0 0,0 0,0 0,-1 0,1 0,0 0,-1 0,0 0,0 0,1 0,-1 0,0-1,0 1,-1 0,-118 176,119-175,-1 0,1 0,0 0,0 0,0 0,0 0,1 1,-1-1,1 0,0 0,0 1,0-1,0 0,1 0,-1 1,1-1,0 0,0 0,0 0,0 0,1 0,-1 0,1 0,0 0,-1-1,1 1,1-1,-1 1,0-1,1 0,-1 1,1-2,-1 1,1 0,0 0,0-1,0 1,0-1,0 0,0 0,0 0,0 0,1-1,-1 1,0-1,0 0,3 0,2 1,0-1,0 0,1-1,-1 1,0-1,0-1,0 0,0 0,0 0,-1-1,1 0,5-4,6-5</inkml:trace>
  <inkml:trace contextRef="#ctx0" brushRef="#br0" timeOffset="1277.812">2728 842,'-40'35,"2"0,1 3,2 1,2 2,2 1,-2 6,1 32,32-77,0-1,0 1,0-1,0 1,0-1,0 0,1 1,-1-1,1 1,0-1,-1 0,1 0,0 1,0-1,1 0,-1 0,0 0,1 0,-1 0,1 0,0-1,0 1,-1 0,1-1,0 1,0-1,0 0,1 0,-1 0,0 0,0 0,1 0,-1 0,14 2,0 0,0-1,0-1,0 0,0-1,0-1,0 0,0-1,0-1,-1 0,1-2,-1 1,0-2,11-5,-14 6,-1 0,1-1,-1 0,0-1,0 0,-1-1,0 0,0-1,-1 0,0 0,-1-1,0 0,0 0,-1-1,-1 0,0-1,0 1,-1-1,0 0,-1-1,-1 1,0-1,-1 1,0-1,0-1,-3 10,1 0,-1 0,0 0,0 0,0 1,0-1,0 0,-1 1,0-1,0 0,0 1,0 0,-1 0,1 0,-1 0,0 0,1 0,-1 0,-1 1,1 0,0-1,-1 1,1 0,-1 1,1-1,-1 1,0-1,0 1,0 0,1 1,-1-1,0 1,-3-1,-1 0,1 1,-1-1,1 1,0 0,-1 1,1 0,0 0,-1 1,1-1,0 1,0 1,0 0,0 0,1 0,-1 1,1 0,0 0,0 0,-12 18,5 0</inkml:trace>
  <inkml:trace contextRef="#ctx0" brushRef="#br0" timeOffset="1730.899">3094 1266,'1'-23,"0"0,2 0,0 0,2 0,0 0,1 1,2 0,0 1,1-1,1 2,1-1,1 1,14-17,31-6,-55 42,0 0,-1 0,1 1,-1-1,1 1,0-1,-1 1,1 0,0 0,-1 0,1 0,0 0,-1 0,1 0,0 0,0 1,-1-1,1 0,-1 1,1 0,0-1,-1 1,1 0,-1 0,0 0,1 0,-1 0,0 0,1 0,-1 0,0 1,0-1,0 1,0-1,0 0,0 1,-1-1,1 1,0 1,13 135,-13-136,0 0,-1 0,1 0,0-1,0 1,0 0,0 0,1 0,-1-1,0 1,1-1,-1 1,1-1,-1 1,1-1,0 0,0 0,0 0,0 0,-1 0,1 0,0 0,0-1,0 1,1-1,-1 0,0 1,0-1,0 0,0 0,0 0,0 0,0-1,1 1,-1-1,0 1,0-1,0 0,1 0,81-41,-79 39,123-77,-126 79,-1 0,1 0,0 1,0-1,0 0,0 1,0-1,0 1,0 0,0-1,0 1,1 0,-1 0,0 1,0-1,0 0,0 1,0-1,0 1,0-1,0 1,0 0,0 0,-1 0,1 0,0 0,-1 1,1-1,0 0,-1 1,1-1,-1 1,0-1,0 1,1 0,-1 0,0 0,-1-1,1 1,0 0,0 0,-1 0,1 0,-1 0,0 0,0 1,1-1,-1 0,1 89,-3-82,1-1,0 1,0 0,1-1,0 1,1 0,-1-1,2 1,-1 0,1-1,1 0,0 1,0-1,0 0,1 0,0-1,0 1,1-1,0 0,5 5,3-2</inkml:trace>
  <inkml:trace contextRef="#ctx0" brushRef="#br0" timeOffset="6332.592">7412 589</inkml:trace>
  <inkml:trace contextRef="#ctx0" brushRef="#br0" timeOffset="7298.87">9247 729,'-15'4,"1"1,-1 0,1 1,0 0,0 1,1 0,0 2,0-1,1 2,0-1,1 2,0-1,1 2,-3 3,11-13,1 0,-1 0,1 0,0 0,0 1,0-1,0 0,1 0,-1 1,0-1,1 1,0-1,-1 0,1 1,0-1,0 1,1-1,-1 1,0-1,1 0,0 1,-1-1,1 0,0 1,0-1,0 0,0 0,1 0,-1 0,1 0,0 1,65 47,-34-29,-30-20,1 1,-1 0,1 0,-1 0,0 0,0 0,0 1,0-1,0 1,0 0,-1 0,0 0,1 0,-1 1,0-1,-1 0,1 1,0 0,-1-1,0 1,0 0,0 0,0-1,-1 1,0 0,1 0,-1 0,-1 0,1 0,-1 0,1-1,-1 1,0 0,0 0,-1-1,1 1,-1-1,0 1,1-1,-2 1,1-1,0 0,-1 0,-1 1,-110 43,82-38</inkml:trace>
  <inkml:trace contextRef="#ctx0" brushRef="#br0" timeOffset="5666.324">6227 1181,'33'-11,"-1"-1,-1-1,0-1,0-2,11-10,-15 11,-15 10,0 0,-1-1,0 0,0-1,0 0,-1-1,0 0,-1-1,0 0,0 0,0-1,-2 0,1 0,-1-1,-1 0,0 0,0-1,-1 1,0-1,-5 9,1 0,-1 0,0 1,0-1,0 0,0 0,0 1,-1-1,1 0,-1 1,0-1,1 0,-1 1,-1-1,1 1,0-1,0 1,-1 0,0 0,1-1,-1 1,0 0,0 0,0 1,0-1,0 0,-1 1,1-1,0 1,-1 0,1 0,-1 0,1 0,-1 0,0 0,-1 0,-5 0,1 1,0-1,-1 1,1 0,0 1,-1 0,1 1,0-1,0 2,0-1,-4 3,-5 2,1 2,1 0,-1 0,1 2,1 0,0 0,0 2,1 0,1 0,0 1,1 0,1 1,0 0,1 1,0 0,2 1,0 0,0 0,2 0,0 1,-1 10,5-23,1 0,0-1,0 1,1 0,-1 0,1 0,0 0,0-1,1 1,-1 0,1-1,0 1,0-1,0 0,1 1,0-1,0-1,0 1,0 0,0-1,1 1,0-1,0 0,-1 0,2 0,-1-1,0 0,0 1,1-1,0-1,-1 1,1-1,0 0,-1 0,1 0,0-1,0 1,0-1,2-1,16 2,0-1,-1-1,1-1,0-1,-1-1,0-1,0-1,0-1,-1 0,0-2,0-1,18-11,-9 5,-5 3</inkml:trace>
  <inkml:trace contextRef="#ctx0" brushRef="#br0" timeOffset="5983.869">6905 870,'-1'56,"0"-4,1 1,3-1,2 0,2 0,11 34,8-33,-25-52,0 0,0 0,0 0,0-1,0 1,0 0,0-1,0 1,1-1,-1 1,0-1,0 0,1 1,-1-1,0 0,0 0,1 0,-1 0,0 0,0 0,1 0,-1 0,0-1,0 1,1 0,-1-1,0 1,0-1,0 1,0-1,0 0,0 1,0-1,0 0,0 0,0 0,0 0,0 0,0 0,-1 0,1 0,0 0,-1 0,1-1,56-126,-42 82,98-187,-80 185,-16 27</inkml:trace>
  <inkml:trace contextRef="#ctx0" brushRef="#br0" timeOffset="6147.835">7469 955,'0'0</inkml:trace>
  <inkml:trace contextRef="#ctx0" brushRef="#br0" timeOffset="6635.284">7865 814,'-23'23,"2"2,1 1,1 0,2 1,0 1,2 1,1 0,1 1,0 7,11-34,1 0,0 0,0 0,1 0,-1 0,1 0,-1 0,1 0,0 0,0 0,1 0,-1 0,0 0,1 0,0 0,0 0,0-1,0 1,0 0,0 0,1-1,-1 1,1-1,0 1,0-1,0 0,0 1,0-1,0 0,1 0,-1-1,1 1,-1 0,1-1,0 0,0 1,-1-1,1 0,0-1,0 1,0 0,0-1,0 0,0 1,0-1,0-1,0 1,3-1,7-1,-1-2,1 0,-1-1,0 0,0 0,0-2,-1 1,0-1,0-1,-1 0,1-1,-2 0,0 0,0-1,0 0,-1 0,-1-1,0 0,0-1,39-129,-46 136,1 0,-2 0,1 0,0 0,-1 0,0 0,0 0,0 0,-1 0,0 0,0 0,0 1,0-1,-1 1,0 0,0-1,0 1,0 1,-1-1,1 0,-1 1,0 0,0 0,0 0,-1 0,1 0,-1 1,1 0,-1 0,0 0,0 1,0 0,0 0,0 0,0 0,0 1,0 0,0 0,0 0,0 0,0 1,0 0,0 0,0 0,-3 2,-21 6,5 1</inkml:trace>
  <inkml:trace contextRef="#ctx0" brushRef="#br0" timeOffset="6984.476">8372 870,'-8'7,"0"1,0 0,1 0,-1 1,2 0,0 0,0 1,0 0,1 0,1 0,-1 0,2 1,0 0,0-1,1 1,0 0,1 1,0-1,0 4,2-12,0 0,0 1,0-1,0 0,1 0,-1 0,1 0,0 0,0 0,0 0,0-1,0 1,1-1,-1 1,1-1,-1 0,1 0,0 0,0 0,0-1,0 1,0-1,0 0,1 0,-1 0,0 0,1 0,-1-1,0 1,1-1,-1 0,1 0,1-1,7 1,0-1,0 0,-1-1,1 0,-1-1,1-1,-1 1,0-2,4-1,5-8,-1 0,-1-1,0-1,-1-1,0 0,-1-1,-2-1,0 0,0-1,7-19,10-41,-33 62</inkml:trace>
  <inkml:trace contextRef="#ctx0" brushRef="#br0" timeOffset="8115.673">7469 927,'0'5,"-5"1,-1 5,0 5,1 5,2 3,1 3,0 1,2 1,0 0,0-4</inkml:trace>
  <inkml:trace contextRef="#ctx0" brushRef="#br0" timeOffset="4819.819">4675 955,'6'18,"0"-1,-2 0,0 1,-1 0,-1 0,-1 0,0 0,-1 4,0-2,1 333,-4-298,-1-1,-3 0,-2-1,-3 0,-9 22,-13-16,33-58,0 0,0 0,0 0,0 0,0-1,0 1,-1 0,1 0,0-1,0 1,-1-1,1 1,0-1,-1 0,1 1,-1-1,1 0,0 0,-1 0,1 0,-1 0,1 0,0-1,-1 1,1 0,-1-1,1 1,0-1,0 1,-1-1,1 0,0 1,0-1,0 0,-1 0,1 0,0 0,0 0,1 0,-1 0,0 0,0 0,0-1,1 1,-1-1,-3-7,0 0,1 0,1 0,-1-1,2 1,-1-1,1 1,1-1,-1 1,2-1,-1 1,1-1,1 0,0 1,0 0,1 0,0-1,2-1,-2-2,23-66,2 1,5 1,2 2,4 1,3 2,3 2,31-35,-61 83,1 0,1 1,1 1,1 0,1 2,0 0,2 1,-1 1,2 1,3-1,-25 16,1-1,-1 0,0 0,1 1,-1-1,1 1,-1-1,1 1,-1 0,1-1,0 1,-1 0,1 0,-1 0,1 0,-1 0,1 1,0-1,-1 0,1 1,-1-1,1 1,-1 0,0-1,1 1,-1 0,0 0,1 0,-1 0,0 0,0 0,0 0,0 0,0 0,0 1,0-1,0 0,0 1,-1-1,1 1,0-1,-1 1,1-1,-1 1,0-1,0 1,1-1,-1 2,-3 80,-6-46,-3-1,-1 0,-1-1,-2 0,-2-1,-1-1,-22 29,31-46,0-1,-1 0,-1-1,0 0,-1 0,-1-1,0-1,-1-1,0 0,0-1,-1 0,-14 5,-15-12,24-6</inkml:trace>
  <inkml:trace contextRef="#ctx0" brushRef="#br0" timeOffset="5317.071">5183 1407,'44'-18,"0"-2,-2-1,0-2,-2-2,-1-2,17-16,-36 28,0-1,-1-1,-1-1,-1-1,0 0,11-18,-23 29,0 0,0-1,-1 0,0 1,0-1,-1 0,0-1,-1 1,0 0,0-1,-1 0,-1 1,1-1,-1 1,-1-1,0 0,0 1,-1-1,-1-2,2 9,0 0,0 0,0 0,0 0,-1 0,1 0,-1 0,0 0,0 1,0-1,0 1,0 0,0-1,-1 1,1 0,-1 0,0 1,1-1,-1 0,0 1,0 0,0 0,0 0,0 0,0 0,-1 0,1 1,0-1,0 1,0 0,-1 0,1 1,0-1,0 0,0 1,0 0,-1 0,1 0,0 0,0 0,1 1,-1-1,-7 4,1-1,0 1,1 1,-1-1,1 2,0-1,1 1,-1 0,2 1,-3 1,7-6,-1 0,1 0,0 0,0 0,0 0,0 0,1 1,-1-1,1 1,0-1,0 1,0 0,0-1,0 1,1 0,0-1,0 1,0 0,0 0,1-1,-1 1,1 0,0-1,0 1,0 0,1-1,-1 1,1-1,0 0,4 2,0 0,1-1,0 1,0-2,0 1,0-1,1 0,-1 0,1-1,0 0,0 0,0-1,-1 0,1-1,0 1,0-2,0 1,0-1,0 0,0-1,0 0,0 0,-1 0,1-1,2 1,207-64,-215 65,0 0,-1 0,1 0,0 1,-1-1,1 1,0-1,0 1,0-1,-1 1,1 0,0 0,0 0,0 0,0 0,0 0,-1 1,1-1,0 1,0-1,0 1,-1-1,1 1,0 0,-1 0,1 0,-1 0,1 0,-1 0,1 1,-1-1,0 0,0 1,0-1,0 1,0-1,0 1,0 0,0-1,0 1,-1 0,1 0,0 0,-35 79,30-76,0 0,1 0,0 0,0 0,0 0,1 1,0-1,0 1,0 0,0-1,1 1,0 0,1 0,-1 0,1 0,0 0,0 0,1 3,25 18,-8-20</inkml:trace>
  <inkml:trace contextRef="#ctx0" brushRef="#br0" timeOffset="9153.756">10517 729,'-3'1,"-18"0,0 1,0 1,0 1,0 1,1 1,0 1,0 0,0 2,1 0,-9 7,27-16,0 0,0 1,1-1,-1 1,0-1,1 0,-1 1,0 0,1-1,-1 1,0-1,1 1,-1 0,1-1,-1 1,1 0,-1 0,1-1,0 1,-1 0,1 0,0 0,0-1,0 1,0 0,-1 0,1 0,0 0,0-1,0 1,1 0,-1 0,0 0,0 0,0-1,1 1,-1 0,0 0,1 0,-1-1,1 1,-1 0,1-1,-1 1,1 0,-1-1,1 1,0 0,-1-1,1 1,44 18,-33-15,-6-3,1 0,-1 1,0-1,0 1,0 1,-1-1,1 1,-1 0,1 0,-1 1,0-1,0 1,0 1,-1-1,1 0,-1 1,0 0,0 0,-1 0,0 1,0-1,0 1,0 0,-1 0,0 0,0 0,-1 0,0 0,0 0,0 0,-1 1,1-1,-2 4,-6 5,0-1,-1 0,-1 0,0-1,-1 0,0-1,-1 0,-1-1,0 0,0 0,-1-2,0 1,-1-2,0 0,0 0,-6 1,-38 16,57-24,0-1,-1 1,1-1,0 1,-1-1,1 1,0-1,-1 0,1 0,0 0,-1 0,1 0,-1 0,1 0,0 0,-1 0,1-1,0 1,-1 0,1-1,0 1,0-1,-1 0,1 1,0-1,0 0,0 0,0 0,0 0,0 0,0 0,0 0,0 0,0 0,1 0,-1-1,0 1,1 0,-1 0,1-1,-1 0,0-15</inkml:trace>
  <inkml:trace contextRef="#ctx0" brushRef="#br0" timeOffset="9452.759">10969 222,'-22'109,"4"2,1 63,-2 12,-18 53,15-164,22-64,4-5</inkml:trace>
  <inkml:trace contextRef="#ctx0" brushRef="#br0" timeOffset="9667.173">11279 814,'-24'38,"-8"18,2 4,10-8,14-13,8-18,3-13</inkml:trace>
  <inkml:trace contextRef="#ctx0" brushRef="#br0" timeOffset="9819.464">11308 475,'0'0</inkml:trace>
  <inkml:trace contextRef="#ctx0" brushRef="#br0" timeOffset="10385.962">11787 673,'-60'38,"3"3,1 2,2 2,-10 15,7 18,56-75,0-1,0 0,0 1,0-1,0 0,1 1,-1-1,1 1,0-1,0 1,0-1,0 1,0-1,0 1,1-1,-1 1,1-1,0 1,0-1,-1 0,2 0,-1 1,0-1,0 0,1 0,-1 0,1 0,-1 0,1 0,0-1,0 1,0 0,0-1,0 0,0 1,1-1,11 4,0-1,0 0,0-2,0 1,1-2,-1 1,1-2,-1 0,1-1,-1-1,8-1,2-1,0-1,0-1,-1-1,0-2,0 0,0-1,-1-1,-1-1,0-1,-1-1,0-1,-1-1,-1 0,0-1,-2-1,0-1,-1 0,0-2,2-6,6-1,-1-1,-1-1,-2-1,-1 0,-2-1,-1-1,-1-1,-2 0,-2 0,-1-1,-1-1,2-33,-10 64,1 0,-1 0,0 0,-1 0,1 0,-1-1,0 1,0 0,-1 0,0 1,0-1,0 0,0 0,-1 1,1 0,-1-1,0 1,0 0,-1 0,0 1,1-1,-1 1,0-1,0 1,-1 1,1-1,-1 0,1 1,-1 0,0 0,0 1,0-1,0 1,0 0,0 0,0 1,0 0,0-1,-1 2,1-1,0 1,0-1,-2 2,-9 4,1 1,-1 1,1 0,1 1,-1 1,2 0,-1 1,1 0,1 1,0 0,1 1,-9 13,5-8,1 1,1 0,0 1,2 0,0 1,1 0,1 1,2 0,0 0,-4 23,9-32,0-1,1 1,0-1,1 1,0 0,1-1,1 1,0-1,1 1,0-1,1 0,0 0,1 0,0-1,1 0,0 0,1 0,0 0,0-1,1-1,1 1,11 6,1-1,0 0,1-2,0-1,2 0,-1-2,1 0,0-2,1-1,0-1,0-1,0-1,1-1,0-1,-1-1,1-2,2-1,16 0,-1-3,0-1,0-2,-1-3,0 0,-1-3,34-16,-56 20,0 0,0 0,-2-2,1-1,-1 0,-1-1,0 0,-1-1,-1-1,0-1,-1 0,-1 0,-1-1,2-5,-12 20,1-1,0 0,-1 1,0-1,0 0,0 0,-1 1,1-1,-1 0,0 0,0 0,0 0,0 0,-1 1,1-1,-1 0,0 0,-1 0,1 1,0-1,-1 1,0-1,0 1,0 0,0 0,-1-1,1 2,-1-1,0 0,1 0,-1 1,0 0,-1-1,1 1,0 0,-1 1,1-1,-1 0,0 1,1 0,-1 0,0 0,0 1,0-1,1 1,-1 0,0 0,0 0,-3 1,-14 1,-1 1,0 1,1 1,0 1,0 1,1 0,-1 2,2 0,-1 2,1 0,1 1,0 1,1 0,0 2,-6 7,11-10,0 1,1 0,0 1,1 0,1 0,0 1,1 1,1 0,0 0,1 0,0 2,4-11,0 0,1 0,0 1,0-1,0 0,1 1,0-1,0 1,1-1,0 1,1-1,-1 0,1 0,0 0,1 0,0 0,0 0,1 0,0-1,0 0,0 0,1 0,-1 0,1-1,1 0,5 5,7 3,2-1,-1 0,1-2,1 0,0-1,0-1,1-2,0 0,0-1,0-1,1-1,-1-1,2 0,48-1,-1-3,0-3,34-8,-61 7</inkml:trace>
  <inkml:trace contextRef="#ctx0" brushRef="#br0" timeOffset="11837.723">498 1576,'582'-30,"-231"32,-104 26,469-28,1108 0,-1251 27,868-26,86-1,-677-27,673-41,-397-27,877-45,-1474 141,-400 5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0,'-5'5,"-1"6,0-3,6-3,3-8,1-2</inkml:trace>
  <inkml:trace contextRef="#ctx0" brushRef="#br0" timeOffset="331.19">243 29,'0'5,"-4"6,-3 6,6 1,3-9,5-5,2-3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8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57,'-3'2,"-1"0,1-1,0 1,0 1,0-1,0 0,0 1,0-1,1 1,-1 0,1 0,-1 0,1 0,0 1,1-1,-1 0,1 1,-1-1,1 1,0 0,0-1,0 1,1 0,-1 0,1-1,0 2,-86 421,38-271,96-250,41-80,86-138,-170 305,33-38,-37 45,0 1,-1-1,1 0,0 1,0-1,0 1,0-1,1 1,-1-1,0 1,0 0,0 0,0-1,0 1,0 0,1 0,-1 0,0 0,0 0,0 1,0-1,0 0,0 0,0 1,1-1,-1 1,0-1,0 1,0-1,0 1,-1 0,1-1,0 1,0 0,0 0,0 0,-1 0,1-1,0 1,-1 0,1 0,-1 0,1 0,-1 1,0-1,1 0,-1 0,18 98,-13-42,18 116,-24-173,1 1,-1 0,1 0,0 0,0 0,0 0,-1 0,1 0,0 0,0 0,0 0,0 0,0 0,1 0,-1 0,0 0,0 0,1-1,-1 1,0 0,1 0,-1 0,1 0,-1 0,1-1,0 1,-1 0,1 0,0-1,-1 1,1-1,0 1,0 0,-1-1,1 1,0-1,0 0,0 1,0-1,0 0,0 0,0 1,0-1,0 0,0 0,0 0,0 0,0 0,0 0,0 0,-1-1,1 1,0 0,0 0,0-1,0 1,0-1,0 1,0-1,-1 1,1-1,0 1,0-1,-1 0,1 1,0-1,-1 0,89-115,-46 51,96-108,-107 145,-31 28,-1-1,1 1,0-1,-1 1,1 0,-1 0,1-1,-1 1,1 0,0 0,-1-1,1 1,0 0,-1 0,1 0,0 0,-1 0,1 0,0 0,-1 0,1 0,0 0,-1 1,1-1,-1 0,1 0,0 1,-1-1,1 0,-1 1,1-1,-1 0,1 1,-1-1,1 1,-1-1,1 1,-1-1,0 1,1-1,-1 1,0 0,1-1,-1 1,0-1,0 1,1 0,-1-1,0 1,0 0,0-1,0 1,0 0,0-1,0 1,0 0,-1 0,-22 120,12-84,5-19,1-1,1 1,0 0,1 1,2-1,-1 0,2 1,1-1,0 0,3 11,2-11</inkml:trace>
  <inkml:trace contextRef="#ctx0" brushRef="#br0" timeOffset="494.962">1233 1,'-30'57,"4"1,1 2,4 0,0 8,19-58,0 0,0 0,1 0,0 0,1 0,0 0,1 0,0 0,0 0,1 0,1 1,-2-8,0 1,1-1,-1 1,1-1,0 0,0 1,0-1,0 0,1 0,-1-1,1 1,0 0,0-1,-1 0,2 0,-1 0,0 0,0 0,1 0,-1-1,1 0,-1 1,1-1,0-1,-1 1,1 0,0-1,0 0,-1 0,2 0,8-4,0 0,-1-1,0 0,0-1,0-1,0 0,-1 0,-1-1,1 0,-1-1,-1 0,1-1,-2 0,1 0,-1-1,-1 0,0-1,5-11,-10 21,122-220,-123 222,-1 1,0-1,0 1,0-1,0 0,1 1,-1-1,0 1,0-1,1 0,-1 1,0-1,1 0,-1 1,0-1,1 0,-1 1,0-1,1 0,-1 0,1 0,-1 1,1-1,-1 0,1 0,-1 0,0 0,1 0,-1 0,1 0,-1 0,1 0,-1 0,1 0,-1 0,1 0,-1 0,1 0,-1 0,0-1,1 1,-1 0,1 0,-1-1,1 1,-1 0,0 0,1-1,-1 1,0 0,1-1,-1 1,0-1,0 1,1 0,-1-1,0 1,0-1,0 1,2 50,-2-42,-3 797,4-793,-1 0,-1 0,0-1,0 1,-1 0,-1 0,0-1,0 0,-1 1,-1-1,0-1,0 1,-5 6,8-15,1 0,-1 0,0 0,0-1,0 1,0-1,0 1,0-1,0 0,0 0,0 0,-1 0,1 0,0 0,-1-1,1 1,-1-1,1 0,-1 1,1-1,-1 0,1-1,-1 1,1 0,0-1,-1 1,1-1,0 0,-1 0,1 0,0 0,0 0,-1 0,1-1,0 1,1-1,-1 1,-1-2,-60-76,48 49,4 4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 0,-3 0,-8 0,-9 0,-7-4,-5-3,-9 1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1,'38'0,"28"0,6 0,-3 0,-9 0,-10 0,-14 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6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1,'-15'7,"0"0,0 2,0-1,1 2,0 0,1 1,-8 8,18-16,-1 0,1 1,0-1,0 1,0-1,0 1,1 0,-1 0,1 0,0 1,1-1,-1 0,1 1,-1-1,1 1,1 0,-1-1,1 1,0 0,0-1,0 1,0 0,1-1,0 1,0 0,0-1,0 0,1 1,1 2,67 63,-63-66,-1 0,1 1,-1 0,-1 0,1 0,0 1,-1 0,0 0,-1 0,1 1,-1-1,-1 1,1 0,1 6,-4-10,0 0,0 0,0 1,-1-1,1 0,-1 1,0-1,0 0,0 1,-1-1,1 0,-1 1,0-1,1 0,-1 0,-1 1,1-1,0 0,-1 0,0 0,0-1,0 1,0 0,0-1,0 1,-1-1,1 0,-2 1,-86 40,72-37,-7 4</inkml:trace>
  <inkml:trace contextRef="#ctx0" brushRef="#br0" timeOffset="413.969">812 396,'-39'28,"-26"20,-7 6,3-6,9-6,15-11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1,'-4'43,"-8"48,0 18,1-5,2-10,4-17,1-16,3-14,0-10,2-7,-1-3,1-2,-1-5</inkml:trace>
  <inkml:trace contextRef="#ctx0" brushRef="#br0" timeOffset="300.2">341 226,'0'0,"-47"39,1 3,3 1,-20 27,27 0,37-67,0-1,1 1,0-1,0 0,0 0,0 0,0 0,0 0,0 0,0 0,1-1,-1 1,1-1,0 1,-1-1,1 0,0 0,-1 0,1-1,0 1,0-1,0 0,0 1,0-1,-1 0,1-1,0 1,0 0,0-1,0 0,13 2,186 24,-199-24,1 0,-1 1,0-1,0 1,0-1,0 1,0 0,-1 0,1 1,0-1,-1 0,0 1,1 0,-1-1,0 1,0 0,-1 0,1 0,0 3,5 13</inkml:trace>
  <inkml:trace contextRef="#ctx0" brushRef="#br0" timeOffset="749.305">708 368,'-4'11,"0"1,1-1,0 1,1 0,0 0,1 0,1 0,0 0,0 0,1 1,1-1,0 0,0-1,2 1,-1 0,1-1,2 4,-4-13,-1 0,1 0,0 0,0 0,0 0,0 0,0-1,0 1,0-1,0 1,1-1,-1 0,1 0,-1 0,1 0,-1 0,1-1,-1 1,1-1,0 0,-1 1,1-1,0 0,-1-1,1 1,0 0,-1-1,1 0,-1 1,1-1,-1 0,1 0,-1 0,1-1,-1 1,0-1,79-60,36-68,-116 127,0 1,0 0,0 0,1 1,-1-1,1 0,-1 0,1 1,0-1,-1 1,1-1,0 1,0 0,0 0,0 0,1 0,-1 0,0 0,0 0,0 1,1-1,-1 1,0 0,1 0,-1-1,0 2,1-1,-1 0,0 0,1 1,-1-1,0 1,0 0,1-1,-1 1,0 0,0 1,0-1,0 0,0 0,0 1,-1-1,1 1,0 0,0 1,7 13,-2 1,0-1,0 2,-2-1,0 1,-1-1,-1 1,-1 0,0 0,-2 1,0-1,-1 0,-2 15,2 10,1 13,-3 1,-3-1,-1 0,-4-1,-1 0,-7 13,18-61,-1-1,1 0,-1 0,0 0,0 0,-1-1,0 1,0 0,0-1,-1 0,1 0,-1 0,0 0,-1-1,1 1,-1-1,0 0,0-1,0 1,-1-1,1 0,-1 0,0-1,0 0,0 0,0 0,0 0,0-1,-4 0,6-5,-1 0,1 0,0 0,1 0,-1-1,1 1,0-1,0 0,0 0,1-1,0 1,0 0,0-1,0 1,1-1,0 0,0 1,1-1,0 0,0 1,0-1,0 0,1 0,0 1,0-1,1-1,2-19,1 0,1 1,1 0,1 0,1 0,1 1,2 0,0 1,1 1,2 0,0 1,17-18,-11 14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1 142,'29'0,"23"0,9 0,-2 0,-6 0,-7 0,-17 0,-12 0</inkml:trace>
  <inkml:trace contextRef="#ctx0" brushRef="#br0" timeOffset="236.238">170 0,'0'39,"0"26,0 8,5-4,2-9,-1-10,-1-9,-1-6,2-5,2-7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57 209,'5'44,"6"32,1 14,4 1,-2-10,-2-10,-4-11,-2-7,-4-8,-1-6,-1-5,0-4,-6-2,-1-1,-4-5,-1-1,2-5</inkml:trace>
  <inkml:trace contextRef="#ctx0" brushRef="#br0" timeOffset="266.072">0 350,'23'-40,"2"1,2 2,1 0,1 2,3 1,31-27,-53 53,-1 0,1 1,1 0,-1 1,1 0,0 1,1 0,-1 1,12-3,-19 6,0 0,0 0,0 1,0-1,0 1,1 0,-1 0,0 1,0-1,0 1,0 0,0 0,0 0,0 1,0-1,-1 1,1 0,0 0,-1 0,1 1,-1-1,0 1,0-1,0 1,0 0,0 1,-1-1,0 0,1 1,0 1,2 5,-1 0,0 0,-1 1,0-1,0 1,-1-1,-1 1,0 0,0 0,-1 0,0-1,-1 1,0 0,-1 0,0-1,-1 1,-3 9,-4 5,0 0,-1 0,-2-1,0 0,-2-1,-10 12,14-19,-1 0,0-1,-2 0,1-1,-2 0,0-1,0-1,-1 0,-8 3,-26 12,32-14</inkml:trace>
  <inkml:trace contextRef="#ctx0" brushRef="#br0" timeOffset="785.161">367 1056,'31'-57,"1"1,4 2,39-48,-72 96,1 1,-1 0,1 0,0 0,0 1,0-1,1 1,-1 0,1 1,0-1,0 1,1 0,-1 0,1 0,-1 1,1-1,0 2,0-1,0 1,0-1,1 1,-5 3,0-1,0 0,0 0,0 1,-1-1,1 1,0-1,-1 1,1 0,-1 0,1 0,-1 0,0 0,0 0,0 0,0 0,0 0,-1 0,1 0,-1 1,1-1,-1 0,0 0,0 1,0-1,0 0,0 1,0-1,-1 0,1 0,-1 1,0-1,1 0,-2 2,5 48,-1-51,1 1,-1-1,1 0,0 0,-1 0,1-1,0 1,-1 0,1-1,0 0,-1 0,1 0,0 0,0 0,0 0,-1-1,1 1,0-1,-1 0,1 0,0 0,-1 0,1 0,-1 0,0-1,1 0,-1 1,0-1,2-1,-2 2,108-58,-107 60,0 0,0 0,-1 1,1-1,-1 1,1 0,-1-1,1 1,-1 0,0 1,0-1,0 0,0 1,-1-1,1 1,0-1,-1 1,0 0,0-1,0 1,0 0,0 0,0 0,-1 0,1 0,-1 0,0 0,0 0,0 0,-1 0,1 0,0 0,-1 0,0 0,0 0,0-1,0 1,1 17,3 5,2-5</inkml:trace>
  <inkml:trace contextRef="#ctx0" brushRef="#br0" timeOffset="1899.091">1637 379,'-18'-10,"0"0,-1 1,0 1,0 1,-1 1,0 1,0 0,-14 0,25 3,0 1,0 1,-1 0,1 0,0 0,0 2,0-1,0 1,0 0,0 1,0 0,1 0,-1 1,1 0,0 1,0-1,0 2,1-1,0 1,-3 3,7-7,1 1,0 0,-1 1,1-1,0 0,0 0,1 1,-1 0,1-1,-1 1,1 0,0-1,1 1,-1 0,1 0,-1 0,1 0,0 0,1-1,-1 1,1 0,-1 0,1 0,0-1,1 1,-1 0,1-1,-1 1,1-1,0 0,2 3,2 3,1 0,0 0,1-1,0 0,0 0,0-1,1 0,0 0,1-1,4 2,157 65,-167-72,1 0,-1 0,0 1,0 0,0 0,0 0,0 0,0 1,0-1,-1 1,1 0,-1 0,0 0,0 1,0-1,0 1,-1 0,1-1,-1 1,0 0,0 0,-1 1,1-1,-1 0,0 1,0-1,0 0,0 1,-1-1,0 1,0-1,0 1,-1 0,1-1,-1 0,0 1,0-1,-1 0,1 1,-2 0,-7 6,-1 0,-1-1,0 0,0-1,-1 0,0-1,-1 0,0-1,0-1,0 0,-1-1,0-1,-9 2,7 0,-158 43,174-48,0-1,0 1,0-1,0 0,0 1,0-1,-1 0,1 1,0-1,0 0,0 0,0 0,0 0,0 0,0 0,0 0,0-1,-1 1,1 0,0 0,0-1,0 1,0-1,0 1,0-1,1 1,-1-1,0 0,0 0,0 1,0-1,1 0,-1 0,0 0,7-8</inkml:trace>
  <inkml:trace contextRef="#ctx0" brushRef="#br0" timeOffset="2102.446">1947 717,'-10'39,"-2"16,-1 1</inkml:trace>
  <inkml:trace contextRef="#ctx0" brushRef="#br0" timeOffset="2270.091">1863 96,'0'0</inkml:trace>
  <inkml:trace contextRef="#ctx0" brushRef="#br0" timeOffset="2651.745">2144 971,'13'-49,"1"0,2 2,2-1,3 2,1 1,14-19,-29 53,-5 7,1-1,-1 1,1 0,0 0,0 0,0 0,0 0,1 1,0-1,0 1,0 0,0 0,0 1,0-1,4 0,-6 4,0 0,0 0,0 1,-1-1,1 1,0 0,0-1,-1 1,1 0,-1 0,0 0,0 0,0 0,0 0,0 0,0 1,0-1,0 0,-1 1,1-1,-1 0,0 1,0-1,0 0,0 1,0-1,0 0,-1 1,1-1,-1 1,1 1,-14 83,11-80,0 0,1 0,0 0,0 1,0-1,1 0,0 1,1-1,-1 1,1-1,1 1,0-1,0 1,0-1,1 1,0-1,0 0,1 0,0 0,0 0,0-1,1 1,0-1,2 2,-2-5,0 0,0 0,0-1,0 1,0-1,0 0,1 0,-1-1,1 1,0-1,-1 0,1 0,0 0,-1-1,1 0,0 0,0 0,0 0,-1-1,1 0,0 0,-1 0,1 0,-1-1,1 0,-1 0,1 0,-1-1,0 1,0-1,1-1,4-3,0 0,-1 0,0-1,-1 0,0-1,0 1,0-1,-1-1,-1 1,0-1,0 0,-1 0,2-6,8-26,-6 26</inkml:trace>
  <inkml:trace contextRef="#ctx0" brushRef="#br0" timeOffset="2886.178">3161 96,'-55'52,"3"3,2 1,3 3,-30 48,65-90,0 1,2 0,0 0,0 1,2 0,1 1,0 0,1 0,2 0,0 1,1 0,1 0,0 11,3-23,1 1,-1-1,2 1,-1-1,2 0,-1 0,1 0,0-1,1 1,0-1,0 0,1 0,0-1,0 0,1 0,0 0,0-1,1 0,-1 0,3 0,4 4,1-1,0-1,1 0,-1-2,2 1,-1-2,1 0,-1-1,1 0,14 0,-1-3,-4-1</inkml:trace>
  <inkml:trace contextRef="#ctx0" brushRef="#br0" timeOffset="3637.109">3161 830,'50'-8,"-1"-2,0-3,-1-1,-1-3,0-2,42-23,-79 38,0-1,0 0,0 0,-1-1,0-1,0 0,0 0,-1 0,0-1,0 0,-1-1,0 1,-1-2,0 1,0-1,-1 1,0-1,-1-1,0 1,-1-1,0 0,0 1,-4 7,1 1,-1-1,1 1,-1 0,0-1,0 1,0 0,0 0,-1 0,1-1,0 1,-1 1,0-1,1 0,-1 0,0 1,0-1,0 1,0-1,0 1,0 0,-1 0,1 0,0 0,0 0,-1 0,1 1,-1-1,1 1,-1-1,1 1,0 0,-1 0,1 0,-1 1,1-1,-1 1,1-1,-1 1,1 0,0 0,0 0,-1 0,1 0,0 0,0 0,0 1,0-1,0 1,0 0,1 0,-1-1,1 1,-1 0,0 1,-6 4,0 0,0 1,0 0,1 1,0-1,1 1,0 1,0-1,1 1,1 0,-1 0,1 0,1 1,0 0,1-1,0 1,0 0,1 0,1 0,0 0,0 0,1 0,0 0,1 0,3 10,0-15,1 0,-1-1,1 1,1-1,-1 0,0-1,1 0,0 0,0 0,1-1,-1 0,0 0,1-1,0 0,0 0,0-1,-1 0,1 0,0-1,0 0,4-1,11-1,-1-2,1-1,-1 0,0-2,-1 0,0-2,0 0,-1-2,0 0,0-1,-1-1,-1 0,0-2,6-8,-12 12,-1-1,0 0,-1-1,-1-1,0 1,-1-1,0-1,-1 0,0-1,-6 15,0-1,0 1,-1 0,1-1,-1 1,1 0,-1-1,1 1,-1 0,0-1,0 1,0-1,1 1,-1-1,-1 1,1 0,0-1,0 1,0-1,-1 1,1 0,-1-1,1 1,-1 0,0-1,1 1,-1 0,0 0,0 0,0-1,0 1,0 0,0 0,0 0,0 1,0-1,0 0,-1 0,1 1,0-1,-1 0,1 1,0 0,-1-1,1 1,-1 0,1-1,0 1,-1 0,1 0,-1 0,1 0,-1 1,1-1,0 0,-1 1,1-1,-1 0,1 1,0 0,0-1,-1 1,1 0,0 0,-1 0,-7 6,1 0,0 0,0 1,0 0,1 1,0-1,1 1,0 1,0-1,1 1,0 0,1 1,0-1,1 1,0-1,0 1,1 0,1 0,0 0,0 0,1 3,0-10,1 0,0 0,-1 0,1-1,1 1,-1 0,1 0,-1-1,1 1,0-1,0 1,0-1,1 0,-1 0,1 0,0 0,0 0,0-1,0 1,0-1,1 0,-1 0,1 0,-1 0,1-1,0 1,0-1,0 0,-1 0,1-1,3 1,127-2,-104-7,1-1,-1-1,-1-2,0-1,-1-2,0 0,-1-2,-1-1,-1-1,0-1,18-20,-23 18,0 0,-1-2,-1 0,-2-1,6-12,-21 36,1 0,-1 0,0 0,0 0,0-1,0 1,0 0,0-1,0 1,0-1,0 1,-1-1,1 1,0-1,-1 1,1-1,-1 0,0 1,0-1,1 1,-1-1,0 0,-1 1,1-1,0 0,0 1,-1-1,1 0,-1 1,1-1,-1 1,0-1,1 1,-1-1,0 1,0 0,0-1,0 1,0 0,0 0,-1-1,1 1,0 0,-1 0,1 1,-1-1,1 0,-1 0,1 1,-1-1,1 1,-1-1,1 1,-1 0,0-1,1 1,-2 0,-8 4,1 0,0 1,0 0,1 1,0 0,0 0,0 1,0 0,1 1,1-1,-1 2,1-1,0 1,1 0,0 0,1 1,0 0,0 0,1 0,-1 6,1-10,1 1,-1 0,2 0,-1 0,1 0,0 0,1 0,-1 1,2-1,-1 1,1-1,0 0,0 1,1-1,0 1,0-1,1 0,0 0,0 0,1 0,0 0,0 0,1-1,0 1,0-1,0 0,1 0,-1 0,1-1,1 0,-1 0,1 0,0-1,0 1,4 1,103 18,-88-24</inkml:trace>
  <inkml:trace contextRef="#ctx0" brushRef="#br0" timeOffset="4653.34">4826 633,'-10'38,"-7"28,-2 6,-1-3,1-9,10-20,11-21,5-14</inkml:trace>
  <inkml:trace contextRef="#ctx0" brushRef="#br0" timeOffset="4918.72">4826 689,'38'0,"23"-4,5-3,-3 1,-8 1,-13 1</inkml:trace>
  <inkml:trace contextRef="#ctx0" brushRef="#br0" timeOffset="5166.049">4826 887,'34'0,"20"0,6 0,-2 0,-12 0</inkml:trace>
  <inkml:trace contextRef="#ctx0" brushRef="#br0" timeOffset="5719.152">5786 153,'-2'25,"-2"-1,-1 1,0-1,-2 0,-1 0,-1-1,-1 0,-7 12,-50 67,56-90,2 0,-1 1,2-1,-1 2,2-1,0 1,1 0,0 1,1 0,0 0,1 0,1 3,3-14,0 0,0 0,0 0,1 0,-1 1,1-1,0 0,0 0,1-1,-1 1,1 0,0 0,0-1,0 1,0-1,1 1,0-1,-1 0,1 0,0 0,0-1,1 1,-1-1,1 1,-1-1,1 0,0-1,-1 1,1-1,0 1,0-1,0 0,1 0,139 11,-136-11,-1-1,1-1,0 0,-1 0,1 0,0-1,-1 0,0 0,1-1,-1 0,0 0,-1-1,1 0,0 0,-1 0,0-1,0-1,4-8</inkml:trace>
  <inkml:trace contextRef="#ctx0" brushRef="#br0" timeOffset="5968.232">5390 520,'39'0,"36"0,10 0,1 0,-5-5,-12-1,-7 0,-10-4,-9 0,-7 2,-5 2,-7 2</inkml:trace>
  <inkml:trace contextRef="#ctx0" brushRef="#br0" timeOffset="6203.791">6237 40,'26'41,"-3"2,-1 1,-3 0,-1 2,-2 0,-3 0,-1 2,-2-1,-3 1,1 32,-7-61,0 0,0 0,-2 0,-1 0,0 0,-1 0,-1-1,-1 1,-1-1,0 0,-1 0,-1-1,-1 0,-1 0,0-1,-1-1,0 1,-1-2,-1 0,0 0,-4 1,-54 40,52-43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3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2484 650,'-3'7,"0"1,0-1,0 1,1 0,1 0,-1 0,1 0,0 0,1 0,0 0,0 0,1 0,0 0,1 0,-1 0,2 0,-1-1,1 1,0 0,0-1,2 3,-2-9,-1 1,1 0,-1 0,1-1,-1 0,1 1,0-1,0 0,0 0,0-1,0 1,-1 0,1-1,0 0,0 0,0 0,0 0,0 0,0-1,0 1,0-1,0 0,0 1,0-2,0 1,-1 0,2-1,74-45,-73 43,81-85,-85 86,1 1,0-1,-1 0,0 1,1-1,-1 0,0 0,-1 0,1 0,0 0,-1 0,0 0,1 0,-1 0,-1 0,1 0,0 0,-1 0,1 0,-1 0,0 0,0 0,0 0,0 1,-1-1,1 0,-1 1,0-1,1 1,-1-1,0 1,0 0,-1 0,1 0,0 0,-1 0,1 1,-2-2,-4 1,-1-1,1 1,-1 1,1-1,-1 1,1 1,-1 0,0 0,1 0,-1 1,0 1,1-1,0 1,-1 1,1 0,0 0,0 0,0 1,1 0,-1 1,1 0,0 0,0 0,0 1,-17 13</inkml:trace>
  <inkml:trace contextRef="#ctx0" brushRef="#br0" timeOffset="862.783">3218 622,'-30'15,"1"2,0 1,2 0,0 3,1 0,1 1,-18 22,3 21,39-63,1 0,-1 0,0 0,1 0,-1 0,1 0,0 0,-1 0,1 0,0 0,0 0,1 0,-1 0,0 0,1 0,-1 0,1 0,-1 0,1 0,0 0,0 0,0-1,0 1,0 0,0-1,1 1,-1-1,1 1,-1-1,1 1,-1-1,1 0,0 0,-1 0,2 0,6 2,1 0,-1-1,1 0,0 0,0-1,0-1,0 1,0-2,-1 1,1-1,0-1,0 0,0 0,-1-1,0 0,1-1,-1 0,0-1,5-3,4-5,0-2,-2 0,0 0,0-2,-2 0,0 0,0-2,-2 1,-1-2,0 0,7-20,-18 41,1-1,-1 1,0 0,0-1,1 1,-1-1,0 1,1-1,-1 1,1-1,-1 1,1-1,-1 1,1-1,-1 1,1-1,-1 0,1 1,-1-1,1 0,0 0,-1 1,1-1,-1 0,1 0,0 0,-1 0,1 0,0 0,-1 0,1 0,0 0,-1 0,1 0,0 0,-1 0,1 0,-1-1,1 1,0 0,-1 0,1-1,-1 1,1 0,-1-1,1 1,0-1,1 13,9 56,-4 1,-2 0,-3 0,-5 28,2-7,2-67,-2 0,0 0,-1 0,-1 0,-2 0,0-1,-1 1,-1-1,-2-1,0 1,-1-2,-12 19,20-35,-1 0,1 0,-1 0,0-1,-1 0,1 1,0-1,-1 0,0-1,0 1,0-1,0 1,0-1,0 0,0-1,-1 1,1-1,-1 0,1 0,-1 0,1-1,-1 1,0-1,1 0,-1-1,0 1,1-1,-1 0,1 0,-1 0,1-1,0 1,-1-1,1 0,0 0,0-1,0 1,1-1,-1 0,0 0,1 0,0-1,0 1,0-1,-2-3,0-6,1 0,1-1,0 0,1 0,0 0,1 0,0 0,2 0,-1 0,2 0,0 0,0 1,2-1,-1 1,2-1,0 1,0 0,1 1,1-1,0 1,8-9,-4 1,2 1,0 1,1 0,0 0,2 2,0 0,1 1,0 0,1 1,1 2,1-1,4 2</inkml:trace>
  <inkml:trace contextRef="#ctx0" brushRef="#br0" timeOffset="1201.262">3669 933,'21'-15,"0"-1,-1-1,-1-1,-1 0,-1-1,0-1,-2-1,0 0,-1-1,7-17,-20 38,0-1,0 0,0 1,-1-1,1 0,0 0,-1 1,0-1,1 0,-1 0,0 0,0 0,0 0,0 0,0 1,0-1,-1 0,1 0,-1 0,1 0,-1 1,0-1,1 0,-1 1,0-1,0 0,0 1,-1-1,1 1,0 0,0-1,-1 1,1 0,-1 0,1 0,-1 0,0 0,1 0,-1 0,0 0,0 1,1-1,-1 1,0-1,0 1,0 0,0 0,0-1,1 2,-1-1,0 0,0 0,-11 3,1 0,1 1,-1 1,0 0,1 0,0 1,1 0,-1 1,1 0,0 1,1 0,0 1,0 0,1 0,0 1,0 0,1 0,1 1,0-1,0 2,-3 7,6-14,0-1,0 0,0 1,0-1,1 1,0 0,0 0,0 0,0 0,1 0,0 0,0 0,0 1,1-1,0 0,0 1,0-1,1 0,-1 0,1 1,1-1,-1 0,1 0,-1 0,2 0,-1 0,0-1,1 1,0-1,0 1,0-1,1 0,-1 0,1-1,0 1,0-1,0 1,1-1,11 2,-1-1,1-1,0 0,1-1,-1-1,0 0,0-2,1 1,-1-2,0 0,0-1,0-1,0 0,-1-1,0-1,0 0,14-9,2 1</inkml:trace>
  <inkml:trace contextRef="#ctx0" brushRef="#br0" timeOffset="1564.422">4036 989,'178'-224,"-117"128,-61 127,7 83,-7-111,1 0,0 0,1-1,-1 1,0 0,1-1,-1 1,1-1,0 1,0-1,0 0,0 0,0 0,0 0,1 0,-1-1,1 1,-1-1,1 1,0-1,0 0,-1 0,1 0,0 0,0-1,0 1,0-1,0 1,0-1,0 0,0-1,0 1,0 0,0-1,-1 1,1-1,1 0,7-3,0 0,0 0,0-1,-1-1,0 0,0 0,0-1,-1 0,1-1,-2 1,1-2,-1 0,-1 0,0 0,0-1,0 0,2-6,-1-4</inkml:trace>
  <inkml:trace contextRef="#ctx0" brushRef="#br0" timeOffset="2319.34">4770 791,'18'0,"0"0,0-1,-1 0,1-2,0 0,-1-1,1-1,-1-1,-1 0,1-1,8-5,-22 10,0 1,-1 0,0-1,1 0,-1 1,0-1,0 0,0 0,0 0,0 0,-1 0,1-1,0 1,-1-1,0 1,0-1,1 1,-2-1,1 1,0-1,0 0,-1 0,1 0,-1 1,0-1,0 0,0 0,0 0,-1 1,1-1,-1 0,0 0,0 1,0-1,0 1,0-1,0 0,0 1,-1 0,0-1,1 1,-1 0,0 0,0 0,0 0,0 0,-1 1,0-2,-4 1,-1 0,1 0,-1 1,1 0,-1 0,0 1,1 0,-1 0,0 1,1 0,-1 0,1 1,-1 0,1 0,0 1,0 0,0 0,0 1,0-1,1 2,0-1,0 1,0 0,0 0,1 0,0 1,0 0,0 0,1 0,-1 0,2 1,-1 0,1 0,0 0,0 0,1 0,0 1,0 2,1-3,0 0,1 1,0-1,0 0,0 0,1 1,0-1,1 0,-1 0,2 0,-1 0,1 0,0 0,0-1,0 1,1-1,0 0,1 0,-1 0,1-1,0 0,1 0,-1 0,1 0,0-1,0 0,0 0,1-1,-1 1,1-1,3 0,3 1,1-1,-1 0,1-1,0-1,-1 0,1-1,0 0,-1-1,1-1,0 0,-1-1,0 0,1-1,-1-1,-1 0,1 0,-1-2,0 1,0-2,-1 1,2-3,100-69,-98 68</inkml:trace>
  <inkml:trace contextRef="#ctx0" brushRef="#br0" timeOffset="2664.841">5476 650,'-14'9,"1"0,0 1,1 1,0 0,1 1,0 0,0 1,2 0,-1 0,2 1,0 1,0-1,0 5,7-17,0 1,0 0,0 0,0 0,1 0,-1 0,1 0,0 0,-1 0,1 0,1 0,-1 1,0-1,1 0,0 0,0 0,0-1,0 1,0 0,0 0,1 0,-1-1,1 1,0-1,0 1,0-1,0 0,0 0,0 0,1 0,-1 0,1 0,-1-1,1 1,0-1,-1 1,1-1,0 0,2 0,4 2,1-1,-1 0,0-1,1 0,-1 0,1-1,-1 0,1 0,-1-1,0-1,1 0,4-1,-3-1,0 1,0-1,0-1,-1 0,0 0,0-1,0 0,-1-1,0 0,0-1,-1 0,0 0,0-1,-1 1,0-2,-1 1,1-1,-2 0,0 0,3-9,-7 14,0 0,-1 0,0 0,0 0,-1-1,1 1,-1 0,0 0,-1 0,1 0,-1 0,0 1,0-1,0 0,-1 1,1 0,-1-1,0 1,-1 0,1 0,-1 1,1-1,-1 1,0 0,-1 0,1 0,0 0,-1 1,0 0,1 0,-1 0,0 0,0 1,0 0,0 0,0 0,0 0,0 1,0 0,-1 0,1 1,0-1,0 1,-3 1,-22 7,5 1</inkml:trace>
  <inkml:trace contextRef="#ctx0" brushRef="#br0" timeOffset="2964.002">5900 706,'-5'24,"3"13,7 0,7-6,7-9,4-8,4-10,1-8,2-6,0-7,-6-5,-1 0,-5 1,-5-3,-1 5,-1-1,-4-1,-2 2</inkml:trace>
  <inkml:trace contextRef="#ctx0" brushRef="#br0" timeOffset="3331.1">6605 593,'-7'0,"0"-1,0 1,0 0,0 1,0-1,0 1,0 1,0-1,0 1,1 1,-1-1,1 1,0 0,-1 1,1-1,1 1,-1 0,0 1,1-1,0 1,-4 5,9-6,0 0,1 0,-1 0,1 0,0-1,0 1,0 0,0 0,1 0,0-1,-1 1,1-1,0 1,1-1,-1 0,1 0,-1 0,1 0,0 0,0-1,0 1,1-1,-1 0,0 0,1 0,0 0,-1-1,1 1,0-1,0 0,0 0,-1 1,71 53,-72-53,-1 0,1 0,0 0,-1 0,1 1,-1-1,0 0,0 1,0-1,0 1,0-1,-1 1,1 0,-1-1,1 1,-1 0,0-1,0 1,0 0,-1-1,1 1,0 0,-1-1,0 1,0-1,0 1,0-1,0 1,0-1,-1 1,1-1,-1 0,1 0,-5 4,0-1,0 0,0-1,0 1,-1-1,0 0,1-1,-2 1,1-1,0-1,0 1,-1-1,0-1,1 1,-1-1,0-1,1 1,-1-1,0-1,0 0,1 0,-1 0,0-1,1 0,-1 0,1-1,-2-1,-10-9</inkml:trace>
  <inkml:trace contextRef="#ctx0" brushRef="#br0" timeOffset="-1502.094">368 113,'-206'739,"195"-689,-28 183,39-209</inkml:trace>
  <inkml:trace contextRef="#ctx0" brushRef="#br0" timeOffset="-1087.805">791 142,'-133'588,"130"-574,1 0,0 0,1 0,0 1,1-1,1 1,0-1,1 0,3 13,0-4,28 59,-34-109,-14-5,0 1,-3 0,0 1,-2 1,-1 0,-20-19,32 37,-1 1,-1 0,0 0,0 1,-1 0,0 1,0 1,-1 0,0 0,-1 2,-11-5,19 8,0 0,0 1,0-1,0 1,-1 0,1 1,0 0,-1 0,1 0,0 0,-1 1,1 0,0 1,0-1,-1 1,1 1,1-1,-1 1,0 0,1 0,-1 0,1 1,0 0,0 0,0 0,1 1,-3 3,-1 3,1 0,0 0,1 0,0 1,1 0,0 0,1 1,-2 8,1 5</inkml:trace>
  <inkml:trace contextRef="#ctx0" brushRef="#br0" timeOffset="-751.924">1214 650,'-16'11,"1"1,0 1,1 0,0 1,2 1,-1 0,2 1,0 0,1 0,0 1,1 1,2-1,-2 5,8-19,0-1,0 1,0 0,1 0,-1-1,1 1,0 0,0 0,0 0,0-1,0 1,0 0,1 0,-1 0,1-1,0 1,0 0,0-1,0 1,1-1,-1 1,0-1,1 0,0 1,0-1,0 0,0 0,0 0,0 0,0-1,0 1,1-1,-1 1,3 0,1 0,0 1,0-2,0 1,1-1,-1 0,0 0,1-1,-1 0,1 0,-1 0,1-1,-1 0,0 0,6-2,1-1,0 0,-1-1,1 0,-1-1,0-1,0 0,-1-1,0 0,0 0,-1-1,0 0,0-1,-1 0,-1-1,0 0,0 0,-1-1,0 0,-1 0,-1-1,0 1,0-1,-1 0,-1 0,0-1,-1 1,0-4,-3 13,1-1,-1 1,0 0,0 0,0 0,-1 0,1 0,-1 0,0 0,0 1,-1-1,1 0,-1 1,1 0,-1 0,0 0,0 0,-1 0,1 0,-1 1,1 0,-1-1,0 1,0 1,0-1,0 1,0-1,0 1,0 0,0 1,0-1,-1 1,1-1,0 1,0 1,-1-1,1 1,0-1,0 1,0 0,-1 1,1-1,1 1,-1-1,0 1,0 1,1-1,-2 1,-14 10</inkml:trace>
  <inkml:trace contextRef="#ctx0" brushRef="#br0" timeOffset="-298.726">1553 960,'21'-59,"-11"27,2 0,1 1,1 0,1 1,15-19,-29 47,-1 0,1 0,-1 0,1 0,0 0,0 1,0-1,0 0,0 0,0 1,1-1,-1 1,1-1,-1 1,1 0,-1 0,1-1,0 1,-1 0,1 0,0 0,0 1,0-1,0 0,0 1,0-1,0 1,0 0,0 0,0 0,0 0,0 0,0 0,0 0,0 1,0-1,0 0,-1 1,1 0,0 0,0-1,0 1,0 0,-1 0,1 1,0-1,0 1,9 42,8 22,-18-65,0 0,1 1,-1-1,0 0,0 0,1 0,-1 0,1 0,-1 0,1 0,-1-1,1 1,-1-1,1 1,0-1,-1 1,1-1,0 0,-1 0,1 0,0 0,0 0,-1 0,1 0,0 0,-1-1,1 1,0-1,-1 1,1-1,-1 0,1 0,-1 1,1-1,-1 0,0 0,1-1,198-140,-188 134,-11 6,0 0,0 1,0-1,0 1,0-1,0 1,1 0,-1-1,0 1,1 0,-1 0,1 0,-1 0,1 0,0 0,0 0,-1 1,1-1,0 1,0-1,-1 1,1 0,0-1,0 1,0 0,0 0,0 1,0-1,-1 0,1 0,0 1,0-1,0 1,-1 0,1 0,0-1,-1 1,1 0,-1 0,1 0,-1 1,1-1,-1 0,1 1,2 59,-5-57,1 1,-1-1,1 0,-1 0,1 0,1 1,-1-1,0 0,1 0,0 0,0 0,0 0,1 0,-1 0,1 0,0 0,0-1,0 1,1-1,-1 1,1-1,0 0,-1 0,3 2,12 3</inkml:trace>
  <inkml:trace contextRef="#ctx0" brushRef="#br0" timeOffset="8302.214">10809 453,'-2'16,"0"0,0 0,1 0,1 1,1-1,1 0,0 1,1-1,0 0,6 13,-8-26,0-1,0 1,0 0,0-1,1 0,-1 1,1-1,0 0,-1 0,1 0,0 0,0 0,1 0,-1 0,0-1,1 1,-1-1,0 0,1 1,0-1,-1 0,1-1,0 1,-1 0,1-1,0 0,0 1,0-1,-1 0,1 0,0-1,0 1,-1-1,1 1,0-1,2-1,3-1,1-1,-1 0,1 0,-1-1,-1 0,1-1,-1 1,0-1,0-1,3-4,3-3,0-1,-2 0,0-1,0 0,-2-1,0 0,1-4,-8 16,0 0,0-1,0 1,-1 0,0-1,0 1,-1-1,1 1,-1-1,0 0,-1 1,1-1,-1 1,0-1,0 1,-1 0,0-1,0 1,0 0,-1 0,1 0,-1 1,0-1,0 0,-1 1,0 0,0-1,-3 1,0-1,0 1,0 0,-1 0,1 1,-1 0,0 0,0 1,0 0,0 1,0 0,-1 0,1 0,0 1,-1 0,1 1,0 0,0 0,0 1,0 0,0 0,0 1,0 0,0 1,1-1,-7 6,-11 1</inkml:trace>
  <inkml:trace contextRef="#ctx0" brushRef="#br0" timeOffset="8722.008">11459 453,'-10'3,"-10"4,29-14,125-84,-133 90,1-1,-1 1,1-1,-1 1,1 0,0 0,0 0,-1 0,1 0,0 0,0 0,0 0,0 1,0-1,0 1,0 0,0 0,0-1,0 1,0 0,0 1,1-1,-1 0,0 1,0-1,0 1,0-1,0 1,-1 0,1 0,0 0,0 0,0 0,-1 0,1 1,-1-1,1 0,-1 1,1 0,-1 0,7 8,0-1,1 0,0 0,0 0,1-1,0-1,0 0,1 0,0-1,0 0,1-1,-1 0,1-1,0 0,0-1,1 0,-1-1,1-1,-1 0,10 0,-12-2,-1-1,1 0,-1 0,0-1,0 0,0 0,0-1,-1-1,1 1,-1-1,0-1,-1 1,1-1,-1-1,0 1,0-1,-1-1,0 1,-1-1,1 0,-1 0,-1-1,0 1,0-1,0 0,-1-1,2-8</inkml:trace>
  <inkml:trace contextRef="#ctx0" brushRef="#br0" timeOffset="5299.428">7395 791,'21'-2,"0"-2,0 0,0-1,0 0,-1-2,0-1,0 0,5-5,75-61,-97 71,-1 1,1-1,-1 0,0 0,0 0,0-1,0 1,-1 0,1-1,-1 1,0-1,0 1,0-1,0 1,-1-1,0 0,0 1,0-1,0 0,0 1,0-1,-1 0,0 1,0-1,0 1,0-1,-1 1,1-1,-1 1,0 0,0 0,0-1,-1 1,0 0,0 0,0 0,0 0,-1 0,1 1,-1 0,0 0,1 0,-1 0,0 0,0 1,0 0,0-1,0 2,-1-1,1 0,0 1,0 0,-1 0,1 0,0 0,0 1,0 0,-1 0,1 0,0 0,0 0,0 1,0 0,1 0,-1 0,-114 82,105-70,1-1,1 2,0-1,1 2,0-1,1 1,-5 14,12-26,0 1,0-1,0 0,1 0,0 1,0-1,0 1,0-1,1 1,0-1,0 1,0-1,0 1,1 0,0-1,0 1,0-1,0 0,1 1,-1-1,1 0,0 0,1 0,-1 0,1 0,-1-1,1 1,0-1,1 0,-1 1,0-2,1 1,2 1,8 2,0-1,1-1,-1 0,1-1,0 0,0-1,0-1,1-1,-1 0,0 0,0-2,0 0,9-3,-1 2,0-1,0-1,0-1,-1-1,1-1,-2-1,1 0,-1-2,-1-1,0-1,-1 0,0-1,-1-1,-1-1,0-1,9-11,-17 14</inkml:trace>
  <inkml:trace contextRef="#ctx0" brushRef="#br0" timeOffset="6200.99">8354 537,'-13'-1,"0"1,1 1,-1 0,0 0,1 2,-1-1,1 1,-1 1,1 1,1-1,-1 2,1 0,0 0,0 1,0 0,1 1,0 0,1 1,0 0,0 0,1 1,0 0,-6 10,-14 58,28-76,-1 0,1 0,0 0,0 0,0 0,0 0,0 0,0 0,0 0,1-1,-1 1,0 0,1 0,0 0,0 0,-1-1,1 1,0 0,0-1,0 1,1 0,-1-1,0 1,1-1,-1 0,1 0,-1 1,1-1,-1 0,1 0,0 0,0-1,-1 1,1 0,0-1,0 1,0-1,0 1,0-1,0 0,9-1,0 0,-1-1,1 0,0-1,-1 0,0-1,1 0,-2-1,1 1,0-2,-1 0,0 0,0 0,-1-1,0-1,0 1,-1-1,1-1,4-8,4 1,63-67,-78 83,0 0,0 0,0 0,0 0,0 0,0 0,0 0,0 0,0 0,-1 0,1 1,0-1,0 0,0 1,0-1,0 1,0-1,0 1,-1-1,1 1,0 0,0-1,-1 1,1 0,0 0,-1 0,1-1,-1 1,1 0,-1 0,1 0,-1 0,0 0,1 0,-1 0,0 0,0 0,0 0,0 0,0 0,0 0,0 0,0 0,0 0,0 0,-1 0,1 0,0 0,-1 0,1-1,-1 1,1 0,-1 0,1 0,-1 0,1-1,-1 1,0 0,1 0,-2 0,-23 72,-4-1,-2-2,-19 27,7-12,28-59,2 1,0 0,2 1,1 0,1 1,1 0,2 0,1 1,1 0,1-1,2 1,1 3,0-30,0 0,0-1,-1 1,2-1,-1 1,0 0,0-1,1 1,-1-1,1 1,0-1,0 1,0-1,0 1,0-1,1 0,-1 0,1 0,-1 1,1-1,0-1,0 1,0 0,0 0,0-1,0 1,0-1,0 0,1 1,-1-1,0 0,1-1,-1 1,1 0,0-1,-1 1,1-1,-1 0,1 0,0 0,-1 0,1 0,-1 0,1-1,-1 0,1 1,1-2,1-3,0 0,1-1,-2 0,1-1,-1 1,0-1,0 1,-1-1,0 0,0 0,-1-1,2-4,9-24,-10 32,-1 0,-1 0,1 0,0-1,-1 1,0 0,0-1,0 1,-1-1,0 1,1-1,-1 1,-1-1,1 1,-1-1,0 1,0-1,0 1,0 0,-1 0,0-1,0 1,0 0,0 0,-1 1,1-1,-3-2,-4-4,0 0,0 1,-1 0,0 0,0 1,-1 0,0 1,-1 1,0 0,0 0,0 1,0 0,-1 1,-12-2,61-12,-11 15,1-1,-2-2,1 0,-1-1,0-2,0 0,-1-2,-1 0,0-2,0 0,4-6,-9 0,-5 0</inkml:trace>
  <inkml:trace contextRef="#ctx0" brushRef="#br0" timeOffset="6670.262">8580 593,'0'15,"1"0,0 0,1-1,1 1,0-1,1 1,1-1,3 8,-7-18,1-1,0 1,0 0,0-1,0 0,0 0,1 1,-1-1,1-1,0 1,0 0,0-1,0 1,0-1,1 0,-1 0,1 0,-1-1,1 1,0-1,0 0,-1 0,1 0,0 0,0-1,0 0,0 1,0-1,0-1,0 1,0-1,0 1,0-1,0 0,8-5,0-1,0 1,-1-2,0 0,0 0,0-1,-1 0,-1-1,1 0,-2 0,1-1,-2 0,1-1,-2 1,1-2,-1 1,-1-1,-1 1,0-1,2-11,-1 1,-5 4</inkml:trace>
  <inkml:trace contextRef="#ctx0" brushRef="#br0" timeOffset="7438.568">9314 509,'-25'7,"1"1,0 1,1 1,0 1,0 1,1 1,1 1,0 0,1 2,1 1,-14 14,31-29,0-1,-1 1,1 0,0 0,0 0,0 0,0 0,1 0,-1 1,1-1,-1 1,1-1,0 1,0-1,0 1,0 0,0 0,1-1,-1 1,1 0,0 0,0 0,0 0,0-1,0 1,1 0,-1 0,1 0,0-1,-1 1,1 0,1-1,-1 1,0-1,1 1,-1-1,1 1,0-1,-1 0,1 0,0 0,1 0,-1 0,0-1,0 1,1-1,-1 1,1-1,-1 0,1 0,0 0,2 1,8-4,0 1,1-2,-1 0,0-1,-1 0,1 0,-1-2,1 1,-2-2,1 0,-1 0,0-1,0 0,-1-1,7-7,79-80,-96 96,0 1,0-1,0 1,0-1,0 0,0 1,0-1,0 1,0-1,0 1,0-1,0 0,1 1,-1-1,0 1,0-1,0 0,1 1,-1-1,0 0,1 1,-1-1,0 0,1 1,-1-1,0 0,1 0,-1 1,1-1,-1 0,0 0,1 0,-1 0,1 1,-1-1,1 0,-1 0,0 0,1 0,-1 0,1 0,-1 0,1 0,-1 0,1-1,-1 1,0 0,1 0,-1 0,1 0,-1-1,0 1,1 0,-1 0,0-1,1 1,-1 0,0-1,1 1,-1 0,0-1,1 1,-1 0,0-1,0 1,0-1,1 1,-1 0,0-1,-3 36,1-27,-1-3,0 0,1 0,-1 1,1-1,0 1,1 0,-1 0,1-1,0 1,1 0,-1 0,1 0,1 0,-1 0,1 0,0 0,0-1,0 1,1 0,0 0,0-1,1 0,-1 1,1-1,0 0,1 0,-1 0,1-1,0 1,0-1,0 0,1 0,0 0,1-1,0-1,1 0,-1 0,0-1,0 0,1 0,-1 0,1-1,-1 0,1 0,-1-1,0 0,1 0,-1 0,0-1,0 0,1 0,-2 0,1-1,0 0,0 0,111-82,53-125,-154 191,-1 0,-1-1,-1-1,-1 0,-1 0,-1-1,0-1,-2 1,-1-2,0 1,-2-1,-1 0,-1 0,-1 0,0 0,-2 0,-1-1,-2 1,-2-12,4 32,-1 0,0 1,0-1,-1 0,1 1,-1 0,0 0,1-1,-1 1,-1 1,1-1,0 0,-1 1,1 0,-1 0,0 0,0 0,0 1,0-1,0 1,0 0,0 0,0 0,0 1,-1 0,1-1,0 1,0 1,-1-1,1 1,0 0,0 0,0 0,0 0,0 0,0 1,0 0,0 0,1 0,-1 0,1 1,0 0,-1-1,1 1,0 0,0 0,1 1,-1-1,1 1,0-1,0 1,0 0,0 0,0 0,1 0,0 0,0 0,0 0,0 0,1 0,-3 25,2 0,2 0,0-1,2 1,1-1,1 1,2-1,0-1,2 1,11 23,123 285,-110-265,-32-68</inkml:trace>
  <inkml:trace contextRef="#ctx0" brushRef="#br0" timeOffset="7648.383">9652 340,'43'4,"44"2,15 0,1-1,-12-1,-17-2,-17-1,-7-1,-9 0,-5 0,-10 0</inkml:trace>
  <inkml:trace contextRef="#ctx0" brushRef="#br0" timeOffset="7904.534">10415 537,'4'33,"3"12</inkml:trace>
  <inkml:trace contextRef="#ctx0" brushRef="#br0" timeOffset="8053.831">10499 170,'0'0</inkml:trace>
  <inkml:trace contextRef="#ctx0" brushRef="#br0" timeOffset="10999.846">1 1300,'329'-24,"-27"-11,39 26,-215-3,1 6,69 7,72-3,135-25,-132 16,-127-1,136 8,-18 2,88-26,-84 17,-128-2,0 6,98 8,-71 1,-94-1,190-13,-140 0,0 4,117 10,-81-1,1415-1,-1257-28,119 27,-126-27,341 29,-317 26,300-26,-241-26,485-53,-523 56,164 4,-162-9,-65 28,-266-1</inkml:trace>
  <inkml:trace contextRef="#ctx0" brushRef="#br0" timeOffset="13218.164">12474 509,'0'5,"-4"1,-2 0</inkml:trace>
  <inkml:trace contextRef="#ctx0" brushRef="#br0" timeOffset="13655.033">12447 226,'0'5,"4"2,3-1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0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442 109,'110'-1,"0"-3,0-6,0-4,-2-6,82-25,-185 43,-4 1,0 0,-1 0,1 0,0 1,0-1,0 0,0 0,0 0,1 1,-1-1,0 1,0-1,0 1,1-1,-1 1,0-1,0 1,1 0,-1 0,0 0,1 0,-1 0,0 0,1 0,-1 0,0 1,0-1,1 0,-1 1,0-1,0 1,0-1,1 1,-1 0,0-1,0 1,0 0,0 0,0 0,0 0,0 0,-1 0,1 0,0 0,-1 0,1 0,0 0,-1 0,1 1,-1-1,0 0,1 0,-1 1,0-1,0 1,-79 157,56-108,2 1,2 1,3 0,2 1,2 1,3 1,2-1,3 1,2 0,2 0,3 6,52 349,-37-290,-19-120,1 0,-1 1,1-1,-1 0,1 0,-1 0,0 1,0-1,1 0,-1 0,0 0,0 0,0 0,0 0,0 0,-1-1,1 1,0 0,0-1,0 1,-1 0,1-1,0 0,-1 1,1-1,0 0,-1 0,1 1,0-1,-1 0,1 0,-1-1,1 1,0 0,-1 0,1-1,0 1,-1-1,1 1,0-1,0 1,-56-25,-120-68,127 72,-1 3,0 2,-2 2,0 2,0 3,-1 2,0 2,0 3,0 2,0 3,0 1,-31 9,79-12,-1 0,0 0,0 1,0 0,0 0,0 0,0 1,1 0,-1 0,1 1,0 0,0 0,0 0,0 1,1 0,0 6</inkml:trace>
  <inkml:trace contextRef="#ctx0" brushRef="#br0" timeOffset="367.405">527 786,'672'-177,"-526"153,-145 25,0 0,0 0,0 0,0 0,0 0,0 0,0 0,0 0,-1 0,1 1,0-1,-1 0,1 0,-1 1,1-1,-1 0,0 1,0-1,1 0,-1 1,0-1,0 1,0-1,-1 0,1 1,0-1,0 0,-1 1,1-1,-1 0,1 1,-1-1,0 0,1 0,-1 0,0 1,0-1,0 0,0 0,0 0,-3 7,-4 21,1 1,1 0,2 1,0-1,2 1,2 0,2 21,-1-30,11 51,-6-55</inkml:trace>
  <inkml:trace contextRef="#ctx0" brushRef="#br0" timeOffset="999.963">1627 1435,'29'-73,"151"-236,-15-16,-163 323,-1 0,1 0,-1 0,1 0,-1-1,0 1,0 0,0 0,0-1,0 1,-1 0,1-1,-1 1,1-1,-1 1,0-1,0 1,0-1,0 1,-1-1,1 1,-1-1,1 1,-1-1,0 1,0 0,0-1,0 1,0 0,-1 0,1 0,-1 0,1 0,-1 0,0 0,1 1,-1-1,0 0,0 1,0 0,-1-1,1 1,0 0,0 0,-1 0,1 1,-1-1,-1 0,-9 4,-1 1,1 0,-1 0,2 2,-1-1,0 2,1 0,0 0,1 1,0 0,0 1,1 1,0 0,0 0,-6 10,-41 83,56-100,0 0,0 0,1 0,-1 0,1 0,0 0,0 0,0 0,0 0,1 0,-1 0,1 0,0 0,0 0,0 0,0 0,0 0,1 0,-1-1,1 1,0 0,0-1,0 0,0 1,0-1,0 0,1 0,-1 0,1 0,-1-1,1 1,0-1,0 1,0-1,2 1,14 2,0 1,0-2,0-1,0 0,0-1,1-1,-1-1,8-2,21 1,149-22,-195 23,0 1,1 0,-1-1,0 1,0 0,0 0,0 1,0-1,0 0,0 1,0-1,0 1,0-1,0 1,0 0,-1 0,1 0,0 0,0 0,-1 0,1 1,-1-1,1 0,-1 1,1 0,-1-1,0 1,0 0,0-1,0 1,0 0,0 0,0 0,-1 0,1 0,-1 0,1 0,-1 0,0 0,0 0,0 0,0 0,0 0,0 0,-1 0,1 0,0 0,-1 0,0 0,0 0,1 0,-1 0,0-1,0 1,-1 0,-118 176,119-175,-1 0,1 0,0 0,0 0,0 0,0 0,1 1,-1-1,1 0,0 0,0 1,0-1,0 0,1 0,-1 1,1-1,0 0,0 0,0 0,0 0,1 0,-1 0,1 0,0 0,-1-1,1 1,1-1,-1 1,0-1,1 0,-1 1,1-2,-1 1,1 0,0 0,0-1,0 1,0-1,0 0,0 0,0 0,0 0,1-1,-1 1,0-1,0 0,3 0,2 1,0-1,0 0,1-1,-1 1,0-1,0-1,0 0,0 0,0 0,-1-1,1 0,5-4,6-5</inkml:trace>
  <inkml:trace contextRef="#ctx0" brushRef="#br0" timeOffset="1277.812">2728 842,'-40'35,"2"0,1 3,2 1,2 2,2 1,-2 6,1 32,32-77,0-1,0 1,0-1,0 1,0-1,0 0,1 1,-1-1,1 1,0-1,-1 0,1 0,0 1,0-1,1 0,-1 0,0 0,1 0,-1 0,1 0,0-1,0 1,-1 0,1-1,0 1,0-1,0 0,1 0,-1 0,0 0,0 0,1 0,-1 0,14 2,0 0,0-1,0-1,0 0,0-1,0-1,0 0,0-1,0-1,-1 0,1-2,-1 1,0-2,11-5,-14 6,-1 0,1-1,-1 0,0-1,0 0,-1-1,0 0,0-1,-1 0,0 0,-1-1,0 0,0 0,-1-1,-1 0,0-1,0 1,-1-1,0 0,-1-1,-1 1,0-1,-1 1,0-1,0-1,-3 10,1 0,-1 0,0 0,0 0,0 1,0-1,0 0,-1 1,0-1,0 0,0 1,0 0,-1 0,1 0,-1 0,0 0,1 0,-1 0,-1 1,1 0,0-1,-1 1,1 0,-1 1,1-1,-1 1,0-1,0 1,0 0,1 1,-1-1,0 1,-3-1,-1 0,1 1,-1-1,1 1,0 0,-1 1,1 0,0 0,-1 1,1-1,0 1,0 1,0 0,0 0,1 0,-1 1,1 0,0 0,0 0,-12 18,5 0</inkml:trace>
  <inkml:trace contextRef="#ctx0" brushRef="#br0" timeOffset="1730.899">3094 1266,'1'-23,"0"0,2 0,0 0,2 0,0 0,1 1,2 0,0 1,1-1,1 2,1-1,1 1,14-17,31-6,-55 42,0 0,-1 0,1 1,-1-1,1 1,0-1,-1 1,1 0,0 0,-1 0,1 0,0 0,-1 0,1 0,0 0,0 1,-1-1,1 0,-1 1,1 0,0-1,-1 1,1 0,-1 0,0 0,1 0,-1 0,0 0,1 0,-1 0,0 1,0-1,0 1,0-1,0 0,0 1,-1-1,1 1,0 1,13 135,-13-136,0 0,-1 0,1 0,0-1,0 1,0 0,0 0,1 0,-1-1,0 1,1-1,-1 1,1-1,-1 1,1-1,0 0,0 0,0 0,0 0,-1 0,1 0,0 0,0-1,0 1,1-1,-1 0,0 1,0-1,0 0,0 0,0 0,0 0,0-1,1 1,-1-1,0 1,0-1,0 0,1 0,81-41,-79 39,123-77,-126 79,-1 0,1 0,0 1,0-1,0 0,0 1,0-1,0 1,0 0,0-1,0 1,1 0,-1 0,0 1,0-1,0 0,0 1,0-1,0 1,0-1,0 1,0 0,0 0,-1 0,1 0,0 0,-1 1,1-1,0 0,-1 1,1-1,-1 1,0-1,0 1,1 0,-1 0,0 0,-1-1,1 1,0 0,0 0,-1 0,1 0,-1 0,0 0,0 1,1-1,-1 0,1 89,-3-82,1-1,0 1,0 0,1-1,0 1,1 0,-1-1,2 1,-1 0,1-1,1 0,0 1,0-1,0 0,1 0,0-1,0 1,1-1,0 0,5 5,3-2</inkml:trace>
  <inkml:trace contextRef="#ctx0" brushRef="#br0" timeOffset="6332.592">7412 589</inkml:trace>
  <inkml:trace contextRef="#ctx0" brushRef="#br0" timeOffset="7298.87">9247 729,'-15'4,"1"1,-1 0,1 1,0 0,0 1,1 0,0 2,0-1,1 2,0-1,1 2,0-1,1 2,-3 3,11-13,1 0,-1 0,1 0,0 0,0 1,0-1,0 0,1 0,-1 1,0-1,1 1,0-1,-1 0,1 1,0-1,0 1,1-1,-1 1,0-1,1 0,0 1,-1-1,1 0,0 1,0-1,0 0,0 0,1 0,-1 0,1 0,0 1,65 47,-34-29,-30-20,1 1,-1 0,1 0,-1 0,0 0,0 0,0 1,0-1,0 1,0 0,-1 0,0 0,1 0,-1 1,0-1,-1 0,1 1,0 0,-1-1,0 1,0 0,0 0,0-1,-1 1,0 0,1 0,-1 0,-1 0,1 0,-1 0,1-1,-1 1,0 0,0 0,-1-1,1 1,-1-1,0 1,1-1,-2 1,1-1,0 0,-1 0,-1 1,-110 43,82-38</inkml:trace>
  <inkml:trace contextRef="#ctx0" brushRef="#br0" timeOffset="5666.324">6227 1181,'33'-11,"-1"-1,-1-1,0-1,0-2,11-10,-15 11,-15 10,0 0,-1-1,0 0,0-1,0 0,-1-1,0 0,-1-1,0 0,0 0,0-1,-2 0,1 0,-1-1,-1 0,0 0,0-1,-1 1,0-1,-5 9,1 0,-1 0,0 1,0-1,0 0,0 0,0 1,-1-1,1 0,-1 1,0-1,1 0,-1 1,-1-1,1 1,0-1,0 1,-1 0,0 0,1-1,-1 1,0 0,0 0,0 1,0-1,0 0,-1 1,1-1,0 1,-1 0,1 0,-1 0,1 0,-1 0,0 0,-1 0,-5 0,1 1,0-1,-1 1,1 0,0 1,-1 0,1 1,0-1,0 2,0-1,-4 3,-5 2,1 2,1 0,-1 0,1 2,1 0,0 0,0 2,1 0,1 0,0 1,1 0,1 1,0 0,1 1,0 0,2 1,0 0,0 0,2 0,0 1,-1 10,5-23,1 0,0-1,0 1,1 0,-1 0,1 0,0 0,0-1,1 1,-1 0,1-1,0 1,0-1,0 0,1 1,0-1,0-1,0 1,0 0,0-1,1 1,0-1,0 0,-1 0,2 0,-1-1,0 0,0 1,1-1,0-1,-1 1,1-1,0 0,-1 0,1 0,0-1,0 1,0-1,2-1,16 2,0-1,-1-1,1-1,0-1,-1-1,0-1,0-1,0-1,-1 0,0-2,0-1,18-11,-9 5,-5 3</inkml:trace>
  <inkml:trace contextRef="#ctx0" brushRef="#br0" timeOffset="5983.869">6905 870,'-1'56,"0"-4,1 1,3-1,2 0,2 0,11 34,8-33,-25-52,0 0,0 0,0 0,0-1,0 1,0 0,0-1,0 1,1-1,-1 1,0-1,0 0,1 1,-1-1,0 0,0 0,1 0,-1 0,0 0,0 0,1 0,-1 0,0-1,0 1,1 0,-1-1,0 1,0-1,0 1,0-1,0 0,0 1,0-1,0 0,0 0,0 0,0 0,0 0,0 0,-1 0,1 0,0 0,-1 0,1-1,56-126,-42 82,98-187,-80 185,-16 27</inkml:trace>
  <inkml:trace contextRef="#ctx0" brushRef="#br0" timeOffset="6147.835">7469 955,'0'0</inkml:trace>
  <inkml:trace contextRef="#ctx0" brushRef="#br0" timeOffset="6635.284">7865 814,'-23'23,"2"2,1 1,1 0,2 1,0 1,2 1,1 0,1 1,0 7,11-34,1 0,0 0,0 0,1 0,-1 0,1 0,-1 0,1 0,0 0,0 0,1 0,-1 0,0 0,1 0,0 0,0 0,0-1,0 1,0 0,0 0,1-1,-1 1,1-1,0 1,0-1,0 0,0 1,0-1,0 0,1 0,-1-1,1 1,-1 0,1-1,0 0,0 1,-1-1,1 0,0-1,0 1,0 0,0-1,0 0,0 1,0-1,0-1,0 1,3-1,7-1,-1-2,1 0,-1-1,0 0,0 0,0-2,-1 1,0-1,0-1,-1 0,1-1,-2 0,0 0,0-1,0 0,-1 0,-1-1,0 0,0-1,39-129,-46 136,1 0,-2 0,1 0,0 0,-1 0,0 0,0 0,0 0,-1 0,0 0,0 0,0 1,0-1,-1 1,0 0,0-1,0 1,0 1,-1-1,1 0,-1 1,0 0,0 0,0 0,-1 0,1 0,-1 1,1 0,-1 0,0 0,0 1,0 0,0 0,0 0,0 0,0 1,0 0,0 0,0 0,0 0,0 1,0 0,0 0,0 0,-3 2,-21 6,5 1</inkml:trace>
  <inkml:trace contextRef="#ctx0" brushRef="#br0" timeOffset="6984.476">8372 870,'-8'7,"0"1,0 0,1 0,-1 1,2 0,0 0,0 1,0 0,1 0,1 0,-1 0,2 1,0 0,0-1,1 1,0 0,1 1,0-1,0 4,2-12,0 0,0 1,0-1,0 0,1 0,-1 0,1 0,0 0,0 0,0 0,0-1,0 1,1-1,-1 1,1-1,-1 0,1 0,0 0,0 0,0-1,0 1,0-1,0 0,1 0,-1 0,0 0,1 0,-1-1,0 1,1-1,-1 0,1 0,1-1,7 1,0-1,0 0,-1-1,1 0,-1-1,1-1,-1 1,0-2,4-1,5-8,-1 0,-1-1,0-1,-1-1,0 0,-1-1,-2-1,0 0,0-1,7-19,10-41,-33 62</inkml:trace>
  <inkml:trace contextRef="#ctx0" brushRef="#br0" timeOffset="8115.673">7469 927,'0'5,"-5"1,-1 5,0 5,1 5,2 3,1 3,0 1,2 1,0 0,0-4</inkml:trace>
  <inkml:trace contextRef="#ctx0" brushRef="#br0" timeOffset="4819.819">4675 955,'6'18,"0"-1,-2 0,0 1,-1 0,-1 0,-1 0,0 0,-1 4,0-2,1 333,-4-298,-1-1,-3 0,-2-1,-3 0,-9 22,-13-16,33-58,0 0,0 0,0 0,0 0,0-1,0 1,-1 0,1 0,0-1,0 1,-1-1,1 1,0-1,-1 0,1 1,-1-1,1 0,0 0,-1 0,1 0,-1 0,1 0,0-1,-1 1,1 0,-1-1,1 1,0-1,0 1,-1-1,1 0,0 1,0-1,0 0,-1 0,1 0,0 0,0 0,1 0,-1 0,0 0,0 0,0-1,1 1,-1-1,-3-7,0 0,1 0,1 0,-1-1,2 1,-1-1,1 1,1-1,-1 1,2-1,-1 1,1-1,1 0,0 1,0 0,1 0,0-1,2-1,-2-2,23-66,2 1,5 1,2 2,4 1,3 2,3 2,31-35,-61 83,1 0,1 1,1 1,1 0,1 2,0 0,2 1,-1 1,2 1,3-1,-25 16,1-1,-1 0,0 0,1 1,-1-1,1 1,-1-1,1 1,-1 0,1-1,0 1,-1 0,1 0,-1 0,1 0,-1 0,1 1,0-1,-1 0,1 1,-1-1,1 1,-1 0,0-1,1 1,-1 0,0 0,1 0,-1 0,0 0,0 0,0 0,0 0,0 0,0 1,0-1,0 0,0 1,-1-1,1 1,0-1,-1 1,1-1,-1 1,0-1,0 1,1-1,-1 2,-3 80,-6-46,-3-1,-1 0,-1-1,-2 0,-2-1,-1-1,-22 29,31-46,0-1,-1 0,-1-1,0 0,-1 0,-1-1,0-1,-1-1,0 0,0-1,-1 0,-14 5,-15-12,24-6</inkml:trace>
  <inkml:trace contextRef="#ctx0" brushRef="#br0" timeOffset="5317.071">5183 1407,'44'-18,"0"-2,-2-1,0-2,-2-2,-1-2,17-16,-36 28,0-1,-1-1,-1-1,-1-1,0 0,11-18,-23 29,0 0,0-1,-1 0,0 1,0-1,-1 0,0-1,-1 1,0 0,0-1,-1 0,-1 1,1-1,-1 1,-1-1,0 0,0 1,-1-1,-1-2,2 9,0 0,0 0,0 0,0 0,-1 0,1 0,-1 0,0 0,0 1,0-1,0 1,0 0,0-1,-1 1,1 0,-1 0,0 1,1-1,-1 0,0 1,0 0,0 0,0 0,0 0,0 0,-1 0,1 1,0-1,0 1,0 0,-1 0,1 1,0-1,0 0,0 1,0 0,-1 0,1 0,0 0,0 0,1 1,-1-1,-7 4,1-1,0 1,1 1,-1-1,1 2,0-1,1 1,-1 0,2 1,-3 1,7-6,-1 0,1 0,0 0,0 0,0 0,0 0,1 1,-1-1,1 1,0-1,0 1,0 0,0-1,0 1,1 0,0-1,0 1,0 0,0 0,1-1,-1 1,1 0,0-1,0 1,0 0,1-1,-1 1,1-1,0 0,4 2,0 0,1-1,0 1,0-2,0 1,0-1,1 0,-1 0,1-1,0 0,0 0,0-1,-1 0,1-1,0 1,0-2,0 1,0-1,0 0,0-1,0 0,0 0,-1 0,1-1,2 1,207-64,-215 65,0 0,-1 0,1 0,0 1,-1-1,1 1,0-1,0 1,0-1,-1 1,1 0,0 0,0 0,0 0,0 0,0 0,-1 1,1-1,0 1,0-1,0 1,-1-1,1 1,0 0,-1 0,1 0,-1 0,1 0,-1 0,1 1,-1-1,0 0,0 1,0-1,0 1,0-1,0 1,0 0,0-1,0 1,-1 0,1 0,0 0,-35 79,30-76,0 0,1 0,0 0,0 0,0 0,1 1,0-1,0 1,0 0,0-1,1 1,0 0,1 0,-1 0,1 0,0 0,0 0,1 3,25 18,-8-20</inkml:trace>
  <inkml:trace contextRef="#ctx0" brushRef="#br0" timeOffset="9153.756">10517 729,'-3'1,"-18"0,0 1,0 1,0 1,0 1,1 1,0 1,0 0,0 2,1 0,-9 7,27-16,0 0,0 1,1-1,-1 1,0-1,1 0,-1 1,0 0,1-1,-1 1,0-1,1 1,-1 0,1-1,-1 1,1 0,-1 0,1-1,0 1,-1 0,1 0,0 0,0-1,0 1,0 0,-1 0,1 0,0 0,0-1,0 1,1 0,-1 0,0 0,0 0,0-1,1 1,-1 0,0 0,1 0,-1-1,1 1,-1 0,1-1,-1 1,1 0,-1-1,1 1,0 0,-1-1,1 1,44 18,-33-15,-6-3,1 0,-1 1,0-1,0 1,0 1,-1-1,1 1,-1 0,1 0,-1 1,0-1,0 1,0 1,-1-1,1 0,-1 1,0 0,0 0,-1 0,0 1,0-1,0 1,0 0,-1 0,0 0,0 0,-1 0,0 0,0 0,0 0,-1 1,1-1,-2 4,-6 5,0-1,-1 0,-1 0,0-1,-1 0,0-1,-1 0,-1-1,0 0,0 0,-1-2,0 1,-1-2,0 0,0 0,-6 1,-38 16,57-24,0-1,-1 1,1-1,0 1,-1-1,1 1,0-1,-1 0,1 0,0 0,-1 0,1 0,-1 0,1 0,0 0,-1 0,1-1,0 1,-1 0,1-1,0 1,0-1,-1 0,1 1,0-1,0 0,0 0,0 0,0 0,0 0,0 0,0 0,0 0,0 0,1 0,-1-1,0 1,1 0,-1 0,1-1,-1 0,0-15</inkml:trace>
  <inkml:trace contextRef="#ctx0" brushRef="#br0" timeOffset="9452.759">10969 222,'-22'109,"4"2,1 63,-2 12,-18 53,15-164,22-64,4-5</inkml:trace>
  <inkml:trace contextRef="#ctx0" brushRef="#br0" timeOffset="9667.173">11279 814,'-24'38,"-8"18,2 4,10-8,14-13,8-18,3-13</inkml:trace>
  <inkml:trace contextRef="#ctx0" brushRef="#br0" timeOffset="9819.464">11308 475,'0'0</inkml:trace>
  <inkml:trace contextRef="#ctx0" brushRef="#br0" timeOffset="10385.962">11787 673,'-60'38,"3"3,1 2,2 2,-10 15,7 18,56-75,0-1,0 0,0 1,0-1,0 0,1 1,-1-1,1 1,0-1,0 1,0-1,0 1,0-1,0 1,1-1,-1 1,1-1,0 1,0-1,-1 0,2 0,-1 1,0-1,0 0,1 0,-1 0,1 0,-1 0,1 0,0-1,0 1,0 0,0-1,0 0,0 1,1-1,11 4,0-1,0 0,0-2,0 1,1-2,-1 1,1-2,-1 0,1-1,-1-1,8-1,2-1,0-1,0-1,-1-1,0-2,0 0,0-1,-1-1,-1-1,0-1,-1-1,0-1,-1-1,-1 0,0-1,-2-1,0-1,-1 0,0-2,2-6,6-1,-1-1,-1-1,-2-1,-1 0,-2-1,-1-1,-1-1,-2 0,-2 0,-1-1,-1-1,2-33,-10 64,1 0,-1 0,0 0,-1 0,1 0,-1-1,0 1,0 0,-1 0,0 1,0-1,0 0,0 0,-1 1,1 0,-1-1,0 1,0 0,-1 0,0 1,1-1,-1 1,0-1,0 1,-1 1,1-1,-1 0,1 1,-1 0,0 0,0 1,0-1,0 1,0 0,0 0,0 1,0 0,0-1,-1 2,1-1,0 1,0-1,-2 2,-9 4,1 1,-1 1,1 0,1 1,-1 1,2 0,-1 1,1 0,1 1,0 0,1 1,-9 13,5-8,1 1,1 0,0 1,2 0,0 1,1 0,1 1,2 0,0 0,-4 23,9-32,0-1,1 1,0-1,1 1,0 0,1-1,1 1,0-1,1 1,0-1,1 0,0 0,1 0,0-1,1 0,0 0,1 0,0 0,0-1,1-1,1 1,11 6,1-1,0 0,1-2,0-1,2 0,-1-2,1 0,0-2,1-1,0-1,0-1,0-1,1-1,0-1,-1-1,1-2,2-1,16 0,-1-3,0-1,0-2,-1-3,0 0,-1-3,34-16,-56 20,0 0,0 0,-2-2,1-1,-1 0,-1-1,0 0,-1-1,-1-1,0-1,-1 0,-1 0,-1-1,2-5,-12 20,1-1,0 0,-1 1,0-1,0 0,0 0,-1 1,1-1,-1 0,0 0,0 0,0 0,0 0,-1 1,1-1,-1 0,0 0,-1 0,1 1,0-1,-1 1,0-1,0 1,0 0,0 0,-1-1,1 2,-1-1,0 0,1 0,-1 1,0 0,-1-1,1 1,0 0,-1 1,1-1,-1 0,0 1,1 0,-1 0,0 0,0 1,0-1,1 1,-1 0,0 0,0 0,-3 1,-14 1,-1 1,0 1,1 1,0 1,0 1,1 0,-1 2,2 0,-1 2,1 0,1 1,0 1,1 0,0 2,-6 7,11-10,0 1,1 0,0 1,1 0,1 0,0 1,1 1,1 0,0 0,1 0,0 2,4-11,0 0,1 0,0 1,0-1,0 0,1 1,0-1,0 1,1-1,0 1,1-1,-1 0,1 0,0 0,1 0,0 0,0 0,1 0,0-1,0 0,0 0,1 0,-1 0,1-1,1 0,5 5,7 3,2-1,-1 0,1-2,1 0,0-1,0-1,1-2,0 0,0-1,0-1,1-1,-1-1,2 0,48-1,-1-3,0-3,34-8,-61 7</inkml:trace>
  <inkml:trace contextRef="#ctx0" brushRef="#br0" timeOffset="11837.723">498 1576,'582'-30,"-231"32,-104 26,469-28,1108 0,-1251 27,868-26,86-1,-677-27,673-41,-397-27,877-45,-1474 141,-400 5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0,'-5'5,"-1"6,0-3,6-3,3-8,1-2</inkml:trace>
  <inkml:trace contextRef="#ctx0" brushRef="#br0" timeOffset="331.19">243 29,'0'5,"-4"6,-3 6,6 1,3-9,5-5,2-3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8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57,'-3'2,"-1"0,1-1,0 1,0 1,0-1,0 0,0 1,0-1,1 1,-1 0,1 0,-1 0,1 0,0 1,1-1,-1 0,1 1,-1-1,1 1,0 0,0-1,0 1,1 0,-1 0,1-1,0 2,-86 421,38-271,96-250,41-80,86-138,-170 305,33-38,-37 45,0 1,-1-1,1 0,0 1,0-1,0 1,0-1,1 1,-1-1,0 1,0 0,0 0,0-1,0 1,0 0,1 0,-1 0,0 0,0 0,0 1,0-1,0 0,0 0,0 1,1-1,-1 1,0-1,0 1,0-1,0 1,-1 0,1-1,0 1,0 0,0 0,0 0,-1 0,1-1,0 1,-1 0,1 0,-1 0,1 0,-1 1,0-1,1 0,-1 0,18 98,-13-42,18 116,-24-173,1 1,-1 0,1 0,0 0,0 0,0 0,-1 0,1 0,0 0,0 0,0 0,0 0,0 0,1 0,-1 0,0 0,0 0,1-1,-1 1,0 0,1 0,-1 0,1 0,-1 0,1-1,0 1,-1 0,1 0,0-1,-1 1,1-1,0 1,0 0,-1-1,1 1,0-1,0 0,0 1,0-1,0 0,0 0,0 1,0-1,0 0,0 0,0 0,0 0,0 0,0 0,0 0,-1-1,1 1,0 0,0 0,0-1,0 1,0-1,0 1,0-1,-1 1,1-1,0 1,0-1,-1 0,1 1,0-1,-1 0,89-115,-46 51,96-108,-107 145,-31 28,-1-1,1 1,0-1,-1 1,1 0,-1 0,1-1,-1 1,1 0,0 0,-1-1,1 1,0 0,-1 0,1 0,0 0,-1 0,1 0,0 0,-1 0,1 0,0 0,-1 1,1-1,-1 0,1 0,0 1,-1-1,1 0,-1 1,1-1,-1 0,1 1,-1-1,1 1,-1-1,1 1,-1-1,0 1,1-1,-1 1,0 0,1-1,-1 1,0-1,0 1,1 0,-1-1,0 1,0 0,0-1,0 1,0 0,0-1,0 1,0 0,-1 0,-22 120,12-84,5-19,1-1,1 1,0 0,1 1,2-1,-1 0,2 1,1-1,0 0,3 11,2-11</inkml:trace>
  <inkml:trace contextRef="#ctx0" brushRef="#br0" timeOffset="494.962">1233 1,'-30'57,"4"1,1 2,4 0,0 8,19-58,0 0,0 0,1 0,0 0,1 0,0 0,1 0,0 0,0 0,1 0,1 1,-2-8,0 1,1-1,-1 1,1-1,0 0,0 1,0-1,0 0,1 0,-1-1,1 1,0 0,0-1,-1 0,2 0,-1 0,0 0,0 0,1 0,-1-1,1 0,-1 1,1-1,0-1,-1 1,1 0,0-1,0 0,-1 0,2 0,8-4,0 0,-1-1,0 0,0-1,0-1,0 0,-1 0,-1-1,1 0,-1-1,-1 0,1-1,-2 0,1 0,-1-1,-1 0,0-1,5-11,-10 21,122-220,-123 222,-1 1,0-1,0 1,0-1,0 0,1 1,-1-1,0 1,0-1,1 0,-1 1,0-1,1 0,-1 1,0-1,1 0,-1 1,0-1,1 0,-1 0,1 0,-1 1,1-1,-1 0,1 0,-1 0,0 0,1 0,-1 0,1 0,-1 0,1 0,-1 0,1 0,-1 0,1 0,-1 0,1 0,-1 0,0-1,1 1,-1 0,1 0,-1-1,1 1,-1 0,0 0,1-1,-1 1,0 0,1-1,-1 1,0-1,0 1,1 0,-1-1,0 1,0-1,0 1,2 50,-2-42,-3 797,4-793,-1 0,-1 0,0-1,0 1,-1 0,-1 0,0-1,0 0,-1 1,-1-1,0-1,0 1,-5 6,8-15,1 0,-1 0,0 0,0-1,0 1,0-1,0 1,0-1,0 0,0 0,0 0,-1 0,1 0,0 0,-1-1,1 1,-1-1,1 0,-1 1,1-1,-1 0,1-1,-1 1,1 0,0-1,-1 1,1-1,0 0,-1 0,1 0,0 0,0 0,-1 0,1-1,0 1,1-1,-1 1,-1-2,-60-76,48 49,4 4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 0,-3 0,-8 0,-9 0,-7-4,-5-3,-9 1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1,'38'0,"28"0,6 0,-3 0,-9 0,-10 0,-14 0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1,'-4'43,"-8"48,0 18,1-5,2-10,4-17,1-16,3-14,0-10,2-7,-1-3,1-2,-1-5</inkml:trace>
  <inkml:trace contextRef="#ctx0" brushRef="#br0" timeOffset="300.2">341 226,'0'0,"-47"39,1 3,3 1,-20 27,27 0,37-67,0-1,1 1,0-1,0 0,0 0,0 0,0 0,0 0,0 0,0 0,1-1,-1 1,1-1,0 1,-1-1,1 0,0 0,-1 0,1-1,0 1,0-1,0 0,0 1,0-1,-1 0,1-1,0 1,0 0,0-1,0 0,13 2,186 24,-199-24,1 0,-1 1,0-1,0 1,0-1,0 1,0 0,-1 0,1 1,0-1,-1 0,0 1,1 0,-1-1,0 1,0 0,-1 0,1 0,0 3,5 13</inkml:trace>
  <inkml:trace contextRef="#ctx0" brushRef="#br0" timeOffset="749.305">708 368,'-4'11,"0"1,1-1,0 1,1 0,0 0,1 0,1 0,0 0,0 0,1 1,1-1,0 0,0-1,2 1,-1 0,1-1,2 4,-4-13,-1 0,1 0,0 0,0 0,0 0,0 0,0-1,0 1,0-1,0 1,1-1,-1 0,1 0,-1 0,1 0,-1 0,1-1,-1 1,1-1,0 0,-1 1,1-1,0 0,-1-1,1 1,0 0,-1-1,1 0,-1 1,1-1,-1 0,1 0,-1 0,1-1,-1 1,0-1,79-60,36-68,-116 127,0 1,0 0,0 0,1 1,-1-1,1 0,-1 0,1 1,0-1,-1 1,1-1,0 1,0 0,0 0,0 0,1 0,-1 0,0 0,0 0,0 1,1-1,-1 1,0 0,1 0,-1-1,0 2,1-1,-1 0,0 0,1 1,-1-1,0 1,0 0,1-1,-1 1,0 0,0 1,0-1,0 0,0 0,0 1,-1-1,1 1,0 0,0 1,7 13,-2 1,0-1,0 2,-2-1,0 1,-1-1,-1 1,-1 0,0 0,-2 1,0-1,-1 0,-2 15,2 10,1 13,-3 1,-3-1,-1 0,-4-1,-1 0,-7 13,18-61,-1-1,1 0,-1 0,0 0,0 0,-1-1,0 1,0 0,0-1,-1 0,1 0,-1 0,0 0,-1-1,1 1,-1-1,0 0,0-1,0 1,-1-1,1 0,-1 0,0-1,0 0,0 0,0 0,0 0,0-1,-4 0,6-5,-1 0,1 0,0 0,1 0,-1-1,1 1,0-1,0 0,0 0,1-1,0 1,0 0,0-1,0 1,1-1,0 0,0 1,1-1,0 0,0 1,0-1,0 0,1 0,0 1,0-1,1-1,2-19,1 0,1 1,1 0,1 0,1 0,1 1,2 0,0 1,1 1,2 0,0 1,17-18,-11 14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5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0 253,'3'14,"1"0,1-1,0 1,0-1,2-1,-1 1,2-1,0 0,0 0,1-1,0 0,1-1,0 0,1 0,0-1,0-1,1 0,8 5,-15-12,1 0,-1 0,0 0,0-1,1 0,-1 0,0 0,0-1,0 1,1-1,-1 0,0-1,0 1,0-1,0 0,-1 0,1-1,0 0,-1 1,0-1,0-1,0 1,2-3,76-96,-77 94,0-1,-1 0,0 0,-1 0,0 0,-1 0,1-1,-2 0,1 1,-2-1,1 0,-1 1,0-1,-1 0,-1 1,1-1,-1 1,-1-1,0 1,0 0,-1 0,0 0,0 1,-1-1,0 1,-1 0,0 0,0 1,0 0,-1 0,0 0,-1 1,0 0,1 0,-2 1,1 0,-1 1,1 0,-1 0,-1 1,1 0,0 0,-1 1,-7-1,3 3,0 0,0 1,0 1,0 0,1 1,-1 0,1 1,-1 1,-4 2,-9 4</inkml:trace>
  <inkml:trace contextRef="#ctx0" brushRef="#br0" timeOffset="447.92">593 310,'8'-21,"2"0,0 1,0 1,2-1,1 2,0 0,6-5,-19 22,0 0,1 0,-1 0,1 0,-1 0,1 0,0 1,-1-1,1 0,0 0,0 0,-1 1,1-1,0 0,0 1,0-1,0 1,0-1,0 1,0 0,0-1,0 1,0 0,0 0,0-1,0 1,0 0,0 0,0 0,0 0,1 0,-1 1,0-1,0 0,0 0,0 1,0-1,0 1,0-1,0 1,0-1,-1 1,1 0,0-1,0 1,0 0,-1 0,1-1,0 1,-1 0,1 0,-1 0,1 0,-1 0,1 0,-1 0,1 0,-1 0,0 0,0 0,0 0,1 0,-1 0,0 0,0 0,-1 1,5 20,-4-13,1 0,0 0,0 0,1-1,0 1,1 0,0-1,0 0,1 1,0-1,0-1,1 1,0-1,0 1,1-1,0-1,1 2,2-3,1 0,0 0,-1-1,2 0,-1-1,0 0,1 0,-1-1,1-1,0 0,-1 0,1-1,0 0,0-1,-1 0,1-1,0 0,-1-1,0 0,1-1,-1 0,-1 0,1-1,-1 0,1-1,-1 0,-1 0,5-5,-8 4,-1 0,1-1,-1 0,0 0,-1 0,0 0,0 0,-1-1,0 1,0-1,-1 0,0 0,0 1,-1-1,-1 0,1 0,-1 1,-2-6,2-13,0 2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1 142,'29'0,"23"0,9 0,-2 0,-6 0,-7 0,-17 0,-12 0</inkml:trace>
  <inkml:trace contextRef="#ctx0" brushRef="#br0" timeOffset="236.238">170 0,'0'39,"0"26,0 8,5-4,2-9,-1-10,-1-9,-1-6,2-5,2-7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57 209,'5'44,"6"32,1 14,4 1,-2-10,-2-10,-4-11,-2-7,-4-8,-1-6,-1-5,0-4,-6-2,-1-1,-4-5,-1-1,2-5</inkml:trace>
  <inkml:trace contextRef="#ctx0" brushRef="#br0" timeOffset="266.072">0 350,'23'-40,"2"1,2 2,1 0,1 2,3 1,31-27,-53 53,-1 0,1 1,1 0,-1 1,1 0,0 1,1 0,-1 1,12-3,-19 6,0 0,0 0,0 1,0-1,0 1,1 0,-1 0,0 1,0-1,0 1,0 0,0 0,0 0,0 1,0-1,-1 1,1 0,0 0,-1 0,1 1,-1-1,0 1,0-1,0 1,0 0,0 1,-1-1,0 0,1 1,0 1,2 5,-1 0,0 0,-1 1,0-1,0 1,-1-1,-1 1,0 0,0 0,-1 0,0-1,-1 1,0 0,-1 0,0-1,-1 1,-3 9,-4 5,0 0,-1 0,-2-1,0 0,-2-1,-10 12,14-19,-1 0,0-1,-2 0,1-1,-2 0,0-1,0-1,-1 0,-8 3,-26 12,32-14</inkml:trace>
  <inkml:trace contextRef="#ctx0" brushRef="#br0" timeOffset="785.161">367 1056,'31'-57,"1"1,4 2,39-48,-72 96,1 1,-1 0,1 0,0 0,0 1,0-1,1 1,-1 0,1 1,0-1,0 1,1 0,-1 0,1 0,-1 1,1-1,0 2,0-1,0 1,0-1,1 1,-5 3,0-1,0 0,0 0,0 1,-1-1,1 1,0-1,-1 1,1 0,-1 0,1 0,-1 0,0 0,0 0,0 0,0 0,0 0,-1 0,1 0,-1 1,1-1,-1 0,0 0,0 1,0-1,0 0,0 1,0-1,-1 0,1 0,-1 1,0-1,1 0,-2 2,5 48,-1-51,1 1,-1-1,1 0,0 0,-1 0,1-1,0 1,-1 0,1-1,0 0,-1 0,1 0,0 0,0 0,0 0,-1-1,1 1,0-1,-1 0,1 0,0 0,-1 0,1 0,-1 0,0-1,1 0,-1 1,0-1,2-1,-2 2,108-58,-107 60,0 0,0 0,-1 1,1-1,-1 1,1 0,-1-1,1 1,-1 0,0 1,0-1,0 0,0 1,-1-1,1 1,0-1,-1 1,0 0,0-1,0 1,0 0,0 0,0 0,-1 0,1 0,-1 0,0 0,0 0,0 0,-1 0,1 0,0 0,-1 0,0 0,0 0,0-1,0 1,1 17,3 5,2-5</inkml:trace>
  <inkml:trace contextRef="#ctx0" brushRef="#br0" timeOffset="1899.091">1637 379,'-18'-10,"0"0,-1 1,0 1,0 1,-1 1,0 1,0 0,-14 0,25 3,0 1,0 1,-1 0,1 0,0 0,0 2,0-1,0 1,0 0,0 1,0 0,1 0,-1 1,1 0,0 1,0-1,0 2,1-1,0 1,-3 3,7-7,1 1,0 0,-1 1,1-1,0 0,0 0,1 1,-1 0,1-1,-1 1,1 0,0-1,1 1,-1 0,1 0,-1 0,1 0,0 0,1-1,-1 1,1 0,-1 0,1 0,0-1,1 1,-1 0,1-1,-1 1,1-1,0 0,2 3,2 3,1 0,0 0,1-1,0 0,0 0,0-1,1 0,0 0,1-1,4 2,157 65,-167-72,1 0,-1 0,0 1,0 0,0 0,0 0,0 0,0 1,0-1,-1 1,1 0,-1 0,0 0,0 1,0-1,0 1,-1 0,1-1,-1 1,0 0,0 0,-1 1,1-1,-1 0,0 1,0-1,0 0,0 1,-1-1,0 1,0-1,0 1,-1 0,1-1,-1 0,0 1,0-1,-1 0,1 1,-2 0,-7 6,-1 0,-1-1,0 0,0-1,-1 0,0-1,-1 0,0-1,0-1,0 0,-1-1,0-1,-9 2,7 0,-158 43,174-48,0-1,0 1,0-1,0 0,0 1,0-1,-1 0,1 1,0-1,0 0,0 0,0 0,0 0,0 0,0 0,0 0,0-1,-1 1,1 0,0 0,0-1,0 1,0-1,0 1,0-1,1 1,-1-1,0 0,0 0,0 1,0-1,1 0,-1 0,0 0,7-8</inkml:trace>
  <inkml:trace contextRef="#ctx0" brushRef="#br0" timeOffset="2102.446">1947 717,'-10'39,"-2"16,-1 1</inkml:trace>
  <inkml:trace contextRef="#ctx0" brushRef="#br0" timeOffset="2270.091">1863 96,'0'0</inkml:trace>
  <inkml:trace contextRef="#ctx0" brushRef="#br0" timeOffset="2651.745">2144 971,'13'-49,"1"0,2 2,2-1,3 2,1 1,14-19,-29 53,-5 7,1-1,-1 1,1 0,0 0,0 0,0 0,0 0,1 1,0-1,0 1,0 0,0 0,0 1,0-1,4 0,-6 4,0 0,0 0,0 1,-1-1,1 1,0 0,0-1,-1 1,1 0,-1 0,0 0,0 0,0 0,0 0,0 0,0 1,0-1,0 0,-1 1,1-1,-1 0,0 1,0-1,0 0,0 1,0-1,0 0,-1 1,1-1,-1 1,1 1,-14 83,11-80,0 0,1 0,0 0,0 1,0-1,1 0,0 1,1-1,-1 1,1-1,1 1,0-1,0 1,0-1,1 1,0-1,0 0,1 0,0 0,0 0,0-1,1 1,0-1,2 2,-2-5,0 0,0 0,0-1,0 1,0-1,0 0,1 0,-1-1,1 1,0-1,-1 0,1 0,0 0,-1-1,1 0,0 0,0 0,0 0,-1-1,1 0,0 0,-1 0,1 0,-1-1,1 0,-1 0,1 0,-1-1,0 1,0-1,1-1,4-3,0 0,-1 0,0-1,-1 0,0-1,0 1,0-1,-1-1,-1 1,0-1,0 0,-1 0,2-6,8-26,-6 26</inkml:trace>
  <inkml:trace contextRef="#ctx0" brushRef="#br0" timeOffset="2886.178">3161 96,'-55'52,"3"3,2 1,3 3,-30 48,65-90,0 1,2 0,0 0,0 1,2 0,1 1,0 0,1 0,2 0,0 1,1 0,1 0,0 11,3-23,1 1,-1-1,2 1,-1-1,2 0,-1 0,1 0,0-1,1 1,0-1,0 0,1 0,0-1,0 0,1 0,0 0,0-1,1 0,-1 0,3 0,4 4,1-1,0-1,1 0,-1-2,2 1,-1-2,1 0,-1-1,1 0,14 0,-1-3,-4-1</inkml:trace>
  <inkml:trace contextRef="#ctx0" brushRef="#br0" timeOffset="3637.109">3161 830,'50'-8,"-1"-2,0-3,-1-1,-1-3,0-2,42-23,-79 38,0-1,0 0,0 0,-1-1,0-1,0 0,0 0,-1 0,0-1,0 0,-1-1,0 1,-1-2,0 1,0-1,-1 1,0-1,-1-1,0 1,-1-1,0 0,0 1,-4 7,1 1,-1-1,1 1,-1 0,0-1,0 1,0 0,0 0,-1 0,1-1,0 1,-1 1,0-1,1 0,-1 0,0 1,0-1,0 1,0-1,0 1,0 0,-1 0,1 0,0 0,0 0,-1 0,1 1,-1-1,1 1,-1-1,1 1,0 0,-1 0,1 0,-1 1,1-1,-1 1,1-1,-1 1,1 0,0 0,0 0,-1 0,1 0,0 0,0 0,0 1,0-1,0 1,0 0,1 0,-1-1,1 1,-1 0,0 1,-6 4,0 0,0 1,0 0,1 1,0-1,1 1,0 1,0-1,1 1,1 0,-1 0,1 0,1 1,0 0,1-1,0 1,0 0,1 0,1 0,0 0,0 0,1 0,0 0,1 0,3 10,0-15,1 0,-1-1,1 1,1-1,-1 0,0-1,1 0,0 0,0 0,1-1,-1 0,0 0,1-1,0 0,0 0,0-1,-1 0,1 0,0-1,0 0,4-1,11-1,-1-2,1-1,-1 0,0-2,-1 0,0-2,0 0,-1-2,0 0,0-1,-1-1,-1 0,0-2,6-8,-12 12,-1-1,0 0,-1-1,-1-1,0 1,-1-1,0-1,-1 0,0-1,-6 15,0-1,0 1,-1 0,1-1,-1 1,1 0,-1-1,1 1,-1 0,0-1,0 1,0-1,1 1,-1-1,-1 1,1 0,0-1,0 1,0-1,-1 1,1 0,-1-1,1 1,-1 0,0-1,1 1,-1 0,0 0,0 0,0-1,0 1,0 0,0 0,0 0,0 1,0-1,0 0,-1 0,1 1,0-1,-1 0,1 1,0 0,-1-1,1 1,-1 0,1-1,0 1,-1 0,1 0,-1 0,1 0,-1 1,1-1,0 0,-1 1,1-1,-1 0,1 1,0 0,0-1,-1 1,1 0,0 0,-1 0,-7 6,1 0,0 0,0 1,0 0,1 1,0-1,1 1,0 1,0-1,1 1,0 0,1 1,0-1,1 1,0-1,0 1,1 0,1 0,0 0,0 0,1 3,0-10,1 0,0 0,-1 0,1-1,1 1,-1 0,1 0,-1-1,1 1,0-1,0 1,0-1,1 0,-1 0,1 0,0 0,0 0,0-1,0 1,0-1,1 0,-1 0,1 0,-1 0,1-1,0 1,0-1,0 0,-1 0,1-1,3 1,127-2,-104-7,1-1,-1-1,-1-2,0-1,-1-2,0 0,-1-2,-1-1,-1-1,0-1,18-20,-23 18,0 0,-1-2,-1 0,-2-1,6-12,-21 36,1 0,-1 0,0 0,0 0,0-1,0 1,0 0,0-1,0 1,0-1,0 1,-1-1,1 1,0-1,-1 1,1-1,-1 0,0 1,0-1,1 1,-1-1,0 0,-1 1,1-1,0 0,0 1,-1-1,1 0,-1 1,1-1,-1 1,0-1,1 1,-1-1,0 1,0 0,0-1,0 1,0 0,0 0,-1-1,1 1,0 0,-1 0,1 1,-1-1,1 0,-1 0,1 1,-1-1,1 1,-1-1,1 1,-1 0,0-1,1 1,-2 0,-8 4,1 0,0 1,0 0,1 1,0 0,0 0,0 1,0 0,1 1,1-1,-1 2,1-1,0 1,1 0,0 0,1 1,0 0,0 0,1 0,-1 6,1-10,1 1,-1 0,2 0,-1 0,1 0,0 0,1 0,-1 1,2-1,-1 1,1-1,0 0,0 1,1-1,0 1,0-1,1 0,0 0,0 0,1 0,0 0,0 0,1-1,0 1,0-1,0 0,1 0,-1 0,1-1,1 0,-1 0,1 0,0-1,0 1,4 1,103 18,-88-24</inkml:trace>
  <inkml:trace contextRef="#ctx0" brushRef="#br0" timeOffset="4653.34">4826 633,'-10'38,"-7"28,-2 6,-1-3,1-9,10-20,11-21,5-14</inkml:trace>
  <inkml:trace contextRef="#ctx0" brushRef="#br0" timeOffset="4918.72">4826 689,'38'0,"23"-4,5-3,-3 1,-8 1,-13 1</inkml:trace>
  <inkml:trace contextRef="#ctx0" brushRef="#br0" timeOffset="5166.049">4826 887,'34'0,"20"0,6 0,-2 0,-12 0</inkml:trace>
  <inkml:trace contextRef="#ctx0" brushRef="#br0" timeOffset="5719.152">5786 153,'-2'25,"-2"-1,-1 1,0-1,-2 0,-1 0,-1-1,-1 0,-7 12,-50 67,56-90,2 0,-1 1,2-1,-1 2,2-1,0 1,1 0,0 1,1 0,0 0,1 0,1 3,3-14,0 0,0 0,0 0,1 0,-1 1,1-1,0 0,0 0,1-1,-1 1,1 0,0 0,0-1,0 1,0-1,1 1,0-1,-1 0,1 0,0 0,0-1,1 1,-1-1,1 1,-1-1,1 0,0-1,-1 1,1-1,0 1,0-1,0 0,1 0,139 11,-136-11,-1-1,1-1,0 0,-1 0,1 0,0-1,-1 0,0 0,1-1,-1 0,0 0,-1-1,1 0,0 0,-1 0,0-1,0-1,4-8</inkml:trace>
  <inkml:trace contextRef="#ctx0" brushRef="#br0" timeOffset="5968.232">5390 520,'39'0,"36"0,10 0,1 0,-5-5,-12-1,-7 0,-10-4,-9 0,-7 2,-5 2,-7 2</inkml:trace>
  <inkml:trace contextRef="#ctx0" brushRef="#br0" timeOffset="6203.791">6237 40,'26'41,"-3"2,-1 1,-3 0,-1 2,-2 0,-3 0,-1 2,-2-1,-3 1,1 32,-7-61,0 0,0 0,-2 0,-1 0,0 0,-1 0,-1-1,-1 1,-1-1,0 0,-1 0,-1-1,-1 0,-1 0,0-1,-1-1,0 1,-1-2,-1 0,0 0,-4 1,-54 40,52-43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3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2484 650,'-3'7,"0"1,0-1,0 1,1 0,1 0,-1 0,1 0,0 0,1 0,0 0,0 0,1 0,0 0,1 0,-1 0,2 0,-1-1,1 1,0 0,0-1,2 3,-2-9,-1 1,1 0,-1 0,1-1,-1 0,1 1,0-1,0 0,0 0,0-1,0 1,-1 0,1-1,0 0,0 0,0 0,0 0,0 0,0-1,0 1,0-1,0 0,0 1,0-2,0 1,-1 0,2-1,74-45,-73 43,81-85,-85 86,1 1,0-1,-1 0,0 1,1-1,-1 0,0 0,-1 0,1 0,0 0,-1 0,0 0,1 0,-1 0,-1 0,1 0,0 0,-1 0,1 0,-1 0,0 0,0 0,0 0,0 1,-1-1,1 0,-1 1,0-1,1 1,-1-1,0 1,0 0,-1 0,1 0,0 0,-1 0,1 1,-2-2,-4 1,-1-1,1 1,-1 1,1-1,-1 1,1 1,-1 0,0 0,1 0,-1 1,0 1,1-1,0 1,-1 1,1 0,0 0,0 0,0 1,1 0,-1 1,1 0,0 0,0 0,0 1,-17 13</inkml:trace>
  <inkml:trace contextRef="#ctx0" brushRef="#br0" timeOffset="862.783">3218 622,'-30'15,"1"2,0 1,2 0,0 3,1 0,1 1,-18 22,3 21,39-63,1 0,-1 0,0 0,1 0,-1 0,1 0,0 0,-1 0,1 0,0 0,0 0,1 0,-1 0,0 0,1 0,-1 0,1 0,-1 0,1 0,0 0,0 0,0-1,0 1,0 0,0-1,1 1,-1-1,1 1,-1-1,1 1,-1-1,1 0,0 0,-1 0,2 0,6 2,1 0,-1-1,1 0,0 0,0-1,0-1,0 1,0-2,-1 1,1-1,0-1,0 0,0 0,-1-1,0 0,1-1,-1 0,0-1,5-3,4-5,0-2,-2 0,0 0,0-2,-2 0,0 0,0-2,-2 1,-1-2,0 0,7-20,-18 41,1-1,-1 1,0 0,0-1,1 1,-1-1,0 1,1-1,-1 1,1-1,-1 1,1-1,-1 1,1-1,-1 1,1-1,-1 0,1 1,-1-1,1 0,0 0,-1 1,1-1,-1 0,1 0,0 0,-1 0,1 0,0 0,-1 0,1 0,0 0,-1 0,1 0,0 0,-1 0,1 0,-1-1,1 1,0 0,-1 0,1-1,-1 1,1 0,-1-1,1 1,0-1,1 13,9 56,-4 1,-2 0,-3 0,-5 28,2-7,2-67,-2 0,0 0,-1 0,-1 0,-2 0,0-1,-1 1,-1-1,-2-1,0 1,-1-2,-12 19,20-35,-1 0,1 0,-1 0,0-1,-1 0,1 1,0-1,-1 0,0-1,0 1,0-1,0 1,0-1,0 0,0-1,-1 1,1-1,-1 0,1 0,-1 0,1-1,-1 1,0-1,1 0,-1-1,0 1,1-1,-1 0,1 0,-1 0,1-1,0 1,-1-1,1 0,0 0,0-1,0 1,1-1,-1 0,0 0,1 0,0-1,0 1,0-1,-2-3,0-6,1 0,1-1,0 0,1 0,0 0,1 0,0 0,2 0,-1 0,2 0,0 0,0 1,2-1,-1 1,2-1,0 1,0 0,1 1,1-1,0 1,8-9,-4 1,2 1,0 1,1 0,0 0,2 2,0 0,1 1,0 0,1 1,1 2,1-1,4 2</inkml:trace>
  <inkml:trace contextRef="#ctx0" brushRef="#br0" timeOffset="1201.262">3669 933,'21'-15,"0"-1,-1-1,-1-1,-1 0,-1-1,0-1,-2-1,0 0,-1-1,7-17,-20 38,0-1,0 0,0 1,-1-1,1 0,0 0,-1 1,0-1,1 0,-1 0,0 0,0 0,0 0,0 0,0 1,0-1,-1 0,1 0,-1 0,1 0,-1 1,0-1,1 0,-1 1,0-1,0 0,0 1,-1-1,1 1,0 0,0-1,-1 1,1 0,-1 0,1 0,-1 0,0 0,1 0,-1 0,0 0,0 1,1-1,-1 1,0-1,0 1,0 0,0 0,0-1,1 2,-1-1,0 0,0 0,-11 3,1 0,1 1,-1 1,0 0,1 0,0 1,1 0,-1 1,1 0,0 1,1 0,0 1,0 0,1 0,0 1,0 0,1 0,1 1,0-1,0 2,-3 7,6-14,0-1,0 0,0 1,0-1,1 1,0 0,0 0,0 0,0 0,1 0,0 0,0 0,0 1,1-1,0 0,0 1,0-1,1 0,-1 0,1 1,1-1,-1 0,1 0,-1 0,2 0,-1 0,0-1,1 1,0-1,0 1,0-1,1 0,-1 0,1-1,0 1,0-1,0 1,1-1,11 2,-1-1,1-1,0 0,1-1,-1-1,0 0,0-2,1 1,-1-2,0 0,0-1,0-1,0 0,-1-1,0-1,0 0,14-9,2 1</inkml:trace>
  <inkml:trace contextRef="#ctx0" brushRef="#br0" timeOffset="1564.422">4036 989,'178'-224,"-117"128,-61 127,7 83,-7-111,1 0,0 0,1-1,-1 1,0 0,1-1,-1 1,1-1,0 1,0-1,0 0,0 0,0 0,0 0,1 0,-1-1,1 1,-1-1,1 1,0-1,0 0,-1 0,1 0,0 0,0-1,0 1,0-1,0 1,0-1,0 0,0-1,0 1,0 0,0-1,-1 1,1-1,1 0,7-3,0 0,0 0,0-1,-1-1,0 0,0 0,0-1,-1 0,1-1,-2 1,1-2,-1 0,-1 0,0 0,0-1,0 0,2-6,-1-4</inkml:trace>
  <inkml:trace contextRef="#ctx0" brushRef="#br0" timeOffset="2319.34">4770 791,'18'0,"0"0,0-1,-1 0,1-2,0 0,-1-1,1-1,-1-1,-1 0,1-1,8-5,-22 10,0 1,-1 0,0-1,1 0,-1 1,0-1,0 0,0 0,0 0,0 0,-1 0,1-1,0 1,-1-1,0 1,0-1,1 1,-2-1,1 1,0-1,0 0,-1 0,1 0,-1 1,0-1,0 0,0 0,0 0,-1 1,1-1,-1 0,0 0,0 1,0-1,0 1,0-1,0 0,0 1,-1 0,0-1,1 1,-1 0,0 0,0 0,0 0,0 0,-1 1,0-2,-4 1,-1 0,1 0,-1 1,1 0,-1 0,0 1,1 0,-1 0,0 1,1 0,-1 0,1 1,-1 0,1 0,0 1,0 0,0 0,0 1,0-1,1 2,0-1,0 1,0 0,0 0,1 0,0 1,0 0,0 0,1 0,-1 0,2 1,-1 0,1 0,0 0,0 0,1 0,0 1,0 2,1-3,0 0,1 1,0-1,0 0,0 0,1 1,0-1,1 0,-1 0,2 0,-1 0,1 0,0 0,0-1,0 1,1-1,0 0,1 0,-1 0,1-1,0 0,1 0,-1 0,1 0,0-1,0 0,0 0,1-1,-1 1,1-1,3 0,3 1,1-1,-1 0,1-1,0-1,-1 0,1-1,0 0,-1-1,1-1,0 0,-1-1,0 0,1-1,-1-1,-1 0,1 0,-1-2,0 1,0-2,-1 1,2-3,100-69,-98 68</inkml:trace>
  <inkml:trace contextRef="#ctx0" brushRef="#br0" timeOffset="2664.841">5476 650,'-14'9,"1"0,0 1,1 1,0 0,1 1,0 0,0 1,2 0,-1 0,2 1,0 1,0-1,0 5,7-17,0 1,0 0,0 0,0 0,1 0,-1 0,1 0,0 0,-1 0,1 0,1 0,-1 1,0-1,1 0,0 0,0 0,0-1,0 1,0 0,0 0,1 0,-1-1,1 1,0-1,0 1,0-1,0 0,0 0,0 0,1 0,-1 0,1 0,-1-1,1 1,0-1,-1 1,1-1,0 0,2 0,4 2,1-1,-1 0,0-1,1 0,-1 0,1-1,-1 0,1 0,-1-1,0-1,1 0,4-1,-3-1,0 1,0-1,0-1,-1 0,0 0,0-1,0 0,-1-1,0 0,0-1,-1 0,0 0,0-1,-1 1,0-2,-1 1,1-1,-2 0,0 0,3-9,-7 14,0 0,-1 0,0 0,0 0,-1-1,1 1,-1 0,0 0,-1 0,1 0,-1 0,0 1,0-1,0 0,-1 1,1 0,-1-1,0 1,-1 0,1 0,-1 1,1-1,-1 1,0 0,-1 0,1 0,0 0,-1 1,0 0,1 0,-1 0,0 0,0 1,0 0,0 0,0 0,0 0,0 1,0 0,-1 0,1 1,0-1,0 1,-3 1,-22 7,5 1</inkml:trace>
  <inkml:trace contextRef="#ctx0" brushRef="#br0" timeOffset="2964.002">5900 706,'-5'24,"3"13,7 0,7-6,7-9,4-8,4-10,1-8,2-6,0-7,-6-5,-1 0,-5 1,-5-3,-1 5,-1-1,-4-1,-2 2</inkml:trace>
  <inkml:trace contextRef="#ctx0" brushRef="#br0" timeOffset="3331.1">6605 593,'-7'0,"0"-1,0 1,0 0,0 1,0-1,0 1,0 1,0-1,0 1,1 1,-1-1,1 1,0 0,-1 1,1-1,1 1,-1 0,0 1,1-1,0 1,-4 5,9-6,0 0,1 0,-1 0,1 0,0-1,0 1,0 0,0 0,1 0,0-1,-1 1,1-1,0 1,1-1,-1 0,1 0,-1 0,1 0,0 0,0-1,0 1,1-1,-1 0,0 0,1 0,0 0,-1-1,1 1,0-1,0 0,0 0,-1 1,71 53,-72-53,-1 0,1 0,0 0,-1 0,1 1,-1-1,0 0,0 1,0-1,0 1,0-1,-1 1,1 0,-1-1,1 1,-1 0,0-1,0 1,0 0,-1-1,1 1,0 0,-1-1,0 1,0-1,0 1,0-1,0 1,0-1,-1 1,1-1,-1 0,1 0,-5 4,0-1,0 0,0-1,0 1,-1-1,0 0,1-1,-2 1,1-1,0-1,0 1,-1-1,0-1,1 1,-1-1,0-1,1 1,-1-1,0-1,0 0,1 0,-1 0,0-1,1 0,-1 0,1-1,-2-1,-10-9</inkml:trace>
  <inkml:trace contextRef="#ctx0" brushRef="#br0" timeOffset="-1502.094">368 113,'-206'739,"195"-689,-28 183,39-209</inkml:trace>
  <inkml:trace contextRef="#ctx0" brushRef="#br0" timeOffset="-1087.805">791 142,'-133'588,"130"-574,1 0,0 0,1 0,0 1,1-1,1 1,0-1,1 0,3 13,0-4,28 59,-34-109,-14-5,0 1,-3 0,0 1,-2 1,-1 0,-20-19,32 37,-1 1,-1 0,0 0,0 1,-1 0,0 1,0 1,-1 0,0 0,-1 2,-11-5,19 8,0 0,0 1,0-1,0 1,-1 0,1 1,0 0,-1 0,1 0,0 0,-1 1,1 0,0 1,0-1,-1 1,1 1,1-1,-1 1,0 0,1 0,-1 0,1 1,0 0,0 0,0 0,1 1,-3 3,-1 3,1 0,0 0,1 0,0 1,1 0,0 0,1 1,-2 8,1 5</inkml:trace>
  <inkml:trace contextRef="#ctx0" brushRef="#br0" timeOffset="-751.924">1214 650,'-16'11,"1"1,0 1,1 0,0 1,2 1,-1 0,2 1,0 0,1 0,0 1,1 1,2-1,-2 5,8-19,0-1,0 1,0 0,1 0,-1-1,1 1,0 0,0 0,0 0,0-1,0 1,0 0,1 0,-1 0,1-1,0 1,0 0,0-1,0 1,1-1,-1 1,0-1,1 0,0 1,0-1,0 0,0 0,0 0,0 0,0-1,0 1,1-1,-1 1,3 0,1 0,0 1,0-2,0 1,1-1,-1 0,0 0,1-1,-1 0,1 0,-1 0,1-1,-1 0,0 0,6-2,1-1,0 0,-1-1,1 0,-1-1,0-1,0 0,-1-1,0 0,0 0,-1-1,0 0,0-1,-1 0,-1-1,0 0,0 0,-1-1,0 0,-1 0,-1-1,0 1,0-1,-1 0,-1 0,0-1,-1 1,0-4,-3 13,1-1,-1 1,0 0,0 0,0 0,-1 0,1 0,-1 0,0 0,0 1,-1-1,1 0,-1 1,1 0,-1 0,0 0,0 0,-1 0,1 0,-1 1,1 0,-1-1,0 1,0 1,0-1,0 1,0-1,0 1,0 0,0 1,0-1,-1 1,1-1,0 1,0 1,-1-1,1 1,0-1,0 1,0 0,-1 1,1-1,1 1,-1-1,0 1,0 1,1-1,-2 1,-14 10</inkml:trace>
  <inkml:trace contextRef="#ctx0" brushRef="#br0" timeOffset="-298.726">1553 960,'21'-59,"-11"27,2 0,1 1,1 0,1 1,15-19,-29 47,-1 0,1 0,-1 0,1 0,0 0,0 1,0-1,0 0,0 0,0 1,1-1,-1 1,1-1,-1 1,1 0,-1 0,1-1,0 1,-1 0,1 0,0 0,0 1,0-1,0 0,0 1,0-1,0 1,0 0,0 0,0 0,0 0,0 0,0 0,0 0,0 1,0-1,0 0,-1 1,1 0,0 0,0-1,0 1,0 0,-1 0,1 1,0-1,0 1,9 42,8 22,-18-65,0 0,1 1,-1-1,0 0,0 0,1 0,-1 0,1 0,-1 0,1 0,-1-1,1 1,-1-1,1 1,0-1,-1 1,1-1,0 0,-1 0,1 0,0 0,0 0,-1 0,1 0,0 0,-1-1,1 1,0-1,-1 1,1-1,-1 0,1 0,-1 1,1-1,-1 0,0 0,1-1,198-140,-188 134,-11 6,0 0,0 1,0-1,0 1,0-1,0 1,1 0,-1-1,0 1,1 0,-1 0,1 0,-1 0,1 0,0 0,0 0,-1 1,1-1,0 1,0-1,-1 1,1 0,0-1,0 1,0 0,0 0,0 1,0-1,-1 0,1 0,0 1,0-1,0 1,-1 0,1 0,0-1,-1 1,1 0,-1 0,1 0,-1 1,1-1,-1 0,1 1,2 59,-5-57,1 1,-1-1,1 0,-1 0,1 0,1 1,-1-1,0 0,1 0,0 0,0 0,0 0,1 0,-1 0,1 0,0 0,0-1,0 1,1-1,-1 1,1-1,0 0,-1 0,3 2,12 3</inkml:trace>
  <inkml:trace contextRef="#ctx0" brushRef="#br0" timeOffset="8302.214">10809 453,'-2'16,"0"0,0 0,1 0,1 1,1-1,1 0,0 1,1-1,0 0,6 13,-8-26,0-1,0 1,0 0,0-1,1 0,-1 1,1-1,0 0,-1 0,1 0,0 0,0 0,1 0,-1 0,0-1,1 1,-1-1,0 0,1 1,0-1,-1 0,1-1,0 1,-1 0,1-1,0 0,0 1,0-1,-1 0,1 0,0-1,0 1,-1-1,1 1,0-1,2-1,3-1,1-1,-1 0,1 0,-1-1,-1 0,1-1,-1 1,0-1,0-1,3-4,3-3,0-1,-2 0,0-1,0 0,-2-1,0 0,1-4,-8 16,0 0,0-1,0 1,-1 0,0-1,0 1,-1-1,1 1,-1-1,0 0,-1 1,1-1,-1 1,0-1,0 1,-1 0,0-1,0 1,0 0,-1 0,1 0,-1 1,0-1,0 0,-1 1,0 0,0-1,-3 1,0-1,0 1,0 0,-1 0,1 1,-1 0,0 0,0 1,0 0,0 1,0 0,-1 0,1 0,0 1,-1 0,1 1,0 0,0 0,0 1,0 0,0 0,0 1,0 0,0 1,1-1,-7 6,-11 1</inkml:trace>
  <inkml:trace contextRef="#ctx0" brushRef="#br0" timeOffset="8722.008">11459 453,'-10'3,"-10"4,29-14,125-84,-133 90,1-1,-1 1,1-1,-1 1,1 0,0 0,0 0,-1 0,1 0,0 0,0 0,0 0,0 1,0-1,0 1,0 0,0 0,0-1,0 1,0 0,0 1,1-1,-1 0,0 1,0-1,0 1,0-1,0 1,-1 0,1 0,0 0,0 0,0 0,-1 0,1 1,-1-1,1 0,-1 1,1 0,-1 0,7 8,0-1,1 0,0 0,0 0,1-1,0-1,0 0,1 0,0-1,0 0,1-1,-1 0,1-1,0 0,0-1,1 0,-1-1,1-1,-1 0,10 0,-12-2,-1-1,1 0,-1 0,0-1,0 0,0 0,0-1,-1-1,1 1,-1-1,0-1,-1 1,1-1,-1-1,0 1,0-1,-1-1,0 1,-1-1,1 0,-1 0,-1-1,0 1,0-1,0 0,-1-1,2-8</inkml:trace>
  <inkml:trace contextRef="#ctx0" brushRef="#br0" timeOffset="5299.428">7395 791,'21'-2,"0"-2,0 0,0-1,0 0,-1-2,0-1,0 0,5-5,75-61,-97 71,-1 1,1-1,-1 0,0 0,0 0,0-1,0 1,-1 0,1-1,-1 1,0-1,0 1,0-1,0 1,-1-1,0 0,0 1,0-1,0 0,0 1,0-1,-1 0,0 1,0-1,0 1,0-1,-1 1,1-1,-1 1,0 0,0 0,0-1,-1 1,0 0,0 0,0 0,0 0,-1 0,1 1,-1 0,0 0,1 0,-1 0,0 0,0 1,0 0,0-1,0 2,-1-1,1 0,0 1,0 0,-1 0,1 0,0 0,0 1,0 0,-1 0,1 0,0 0,0 0,0 1,0 0,1 0,-1 0,-114 82,105-70,1-1,1 2,0-1,1 2,0-1,1 1,-5 14,12-26,0 1,0-1,0 0,1 0,0 1,0-1,0 1,0-1,1 1,0-1,0 1,0-1,0 1,1 0,0-1,0 1,0-1,0 0,1 1,-1-1,1 0,0 0,1 0,-1 0,1 0,-1-1,1 1,0-1,1 0,-1 1,0-2,1 1,2 1,8 2,0-1,1-1,-1 0,1-1,0 0,0-1,0-1,1-1,-1 0,0 0,0-2,0 0,9-3,-1 2,0-1,0-1,0-1,-1-1,1-1,-2-1,1 0,-1-2,-1-1,0-1,-1 0,0-1,-1-1,-1-1,0-1,9-11,-17 14</inkml:trace>
  <inkml:trace contextRef="#ctx0" brushRef="#br0" timeOffset="6200.99">8354 537,'-13'-1,"0"1,1 1,-1 0,0 0,1 2,-1-1,1 1,-1 1,1 1,1-1,-1 2,1 0,0 0,0 1,0 0,1 1,0 0,1 1,0 0,0 0,1 1,0 0,-6 10,-14 58,28-76,-1 0,1 0,0 0,0 0,0 0,0 0,0 0,0 0,0 0,1-1,-1 1,0 0,1 0,0 0,0 0,-1-1,1 1,0 0,0-1,0 1,1 0,-1-1,0 1,1-1,-1 0,1 0,-1 1,1-1,-1 0,1 0,0 0,0-1,-1 1,1 0,0-1,0 1,0-1,0 1,0-1,0 0,9-1,0 0,-1-1,1 0,0-1,-1 0,0-1,1 0,-2-1,1 1,0-2,-1 0,0 0,0 0,-1-1,0-1,0 1,-1-1,1-1,4-8,4 1,63-67,-78 83,0 0,0 0,0 0,0 0,0 0,0 0,0 0,0 0,0 0,-1 0,1 1,0-1,0 0,0 1,0-1,0 1,0-1,0 1,-1-1,1 1,0 0,0-1,-1 1,1 0,0 0,-1 0,1-1,-1 1,1 0,-1 0,1 0,-1 0,0 0,1 0,-1 0,0 0,0 0,0 0,0 0,0 0,0 0,0 0,0 0,0 0,0 0,-1 0,1 0,0 0,-1 0,1-1,-1 1,1 0,-1 0,1 0,-1 0,1-1,-1 1,0 0,1 0,-2 0,-23 72,-4-1,-2-2,-19 27,7-12,28-59,2 1,0 0,2 1,1 0,1 1,1 0,2 0,1 1,1 0,1-1,2 1,1 3,0-30,0 0,0-1,-1 1,2-1,-1 1,0 0,0-1,1 1,-1-1,1 1,0-1,0 1,0-1,0 1,0-1,1 0,-1 0,1 0,-1 1,1-1,0-1,0 1,0 0,0 0,0-1,0 1,0-1,0 0,1 1,-1-1,0 0,1-1,-1 1,1 0,0-1,-1 1,1-1,-1 0,1 0,0 0,-1 0,1 0,-1 0,1-1,-1 0,1 1,1-2,1-3,0 0,1-1,-2 0,1-1,-1 1,0-1,0 1,-1-1,0 0,0 0,-1-1,2-4,9-24,-10 32,-1 0,-1 0,1 0,0-1,-1 1,0 0,0-1,0 1,-1-1,0 1,1-1,-1 1,-1-1,1 1,-1-1,0 1,0-1,0 1,0 0,-1 0,0-1,0 1,0 0,0 0,-1 1,1-1,-3-2,-4-4,0 0,0 1,-1 0,0 0,0 1,-1 0,0 1,-1 1,0 0,0 0,0 1,0 0,-1 1,-12-2,61-12,-11 15,1-1,-2-2,1 0,-1-1,0-2,0 0,-1-2,-1 0,0-2,0 0,4-6,-9 0,-5 0</inkml:trace>
  <inkml:trace contextRef="#ctx0" brushRef="#br0" timeOffset="6670.262">8580 593,'0'15,"1"0,0 0,1-1,1 1,0-1,1 1,1-1,3 8,-7-18,1-1,0 1,0 0,0-1,0 0,0 0,1 1,-1-1,1-1,0 1,0 0,0-1,0 1,0-1,1 0,-1 0,1 0,-1-1,1 1,0-1,0 0,-1 0,1 0,0 0,0-1,0 0,0 1,0-1,0-1,0 1,0-1,0 1,0-1,0 0,8-5,0-1,0 1,-1-2,0 0,0 0,0-1,-1 0,-1-1,1 0,-2 0,1-1,-2 0,1-1,-2 1,1-2,-1 1,-1-1,-1 1,0-1,2-11,-1 1,-5 4</inkml:trace>
  <inkml:trace contextRef="#ctx0" brushRef="#br0" timeOffset="7438.568">9314 509,'-25'7,"1"1,0 1,1 1,0 1,0 1,1 1,1 1,0 0,1 2,1 1,-14 14,31-29,0-1,-1 1,1 0,0 0,0 0,0 0,0 0,1 0,-1 1,1-1,-1 1,1-1,0 1,0-1,0 1,0 0,0 0,1-1,-1 1,1 0,0 0,0 0,0 0,0-1,0 1,1 0,-1 0,1 0,0-1,-1 1,1 0,1-1,-1 1,0-1,1 1,-1-1,1 1,0-1,-1 0,1 0,0 0,1 0,-1 0,0-1,0 1,1-1,-1 1,1-1,-1 0,1 0,0 0,2 1,8-4,0 1,1-2,-1 0,0-1,-1 0,1 0,-1-2,1 1,-2-2,1 0,-1 0,0-1,0 0,-1-1,7-7,79-80,-96 96,0 1,0-1,0 1,0-1,0 0,0 1,0-1,0 1,0-1,0 1,0-1,0 0,1 1,-1-1,0 1,0-1,0 0,1 1,-1-1,0 0,1 1,-1-1,0 0,1 1,-1-1,0 0,1 0,-1 1,1-1,-1 0,0 0,1 0,-1 0,1 1,-1-1,1 0,-1 0,0 0,1 0,-1 0,1 0,-1 0,1 0,-1 0,1-1,-1 1,0 0,1 0,-1 0,1 0,-1-1,0 1,1 0,-1 0,0-1,1 1,-1 0,0-1,1 1,-1 0,0-1,1 1,-1 0,0-1,0 1,0-1,1 1,-1 0,0-1,-3 36,1-27,-1-3,0 0,1 0,-1 1,1-1,0 1,1 0,-1 0,1-1,0 1,1 0,-1 0,1 0,1 0,-1 0,1 0,0 0,0-1,0 1,1 0,0 0,0-1,1 0,-1 1,1-1,0 0,1 0,-1 0,1-1,0 1,0-1,0 0,1 0,0 0,1-1,0-1,1 0,-1 0,0-1,0 0,1 0,-1 0,1-1,-1 0,1 0,-1-1,0 0,1 0,-1 0,0-1,0 0,1 0,-2 0,1-1,0 0,0 0,111-82,53-125,-154 191,-1 0,-1-1,-1-1,-1 0,-1 0,-1-1,0-1,-2 1,-1-2,0 1,-2-1,-1 0,-1 0,-1 0,0 0,-2 0,-1-1,-2 1,-2-12,4 32,-1 0,0 1,0-1,-1 0,1 1,-1 0,0 0,1-1,-1 1,-1 1,1-1,0 0,-1 1,1 0,-1 0,0 0,0 0,0 1,0-1,0 1,0 0,0 0,0 0,0 1,-1 0,1-1,0 1,0 1,-1-1,1 1,0 0,0 0,0 0,0 0,0 0,0 1,0 0,0 0,1 0,-1 0,1 1,0 0,-1-1,1 1,0 0,0 0,1 1,-1-1,1 1,0-1,0 1,0 0,0 0,0 0,1 0,0 0,0 0,0 0,0 0,1 0,-3 25,2 0,2 0,0-1,2 1,1-1,1 1,2-1,0-1,2 1,11 23,123 285,-110-265,-32-68</inkml:trace>
  <inkml:trace contextRef="#ctx0" brushRef="#br0" timeOffset="7648.383">9652 340,'43'4,"44"2,15 0,1-1,-12-1,-17-2,-17-1,-7-1,-9 0,-5 0,-10 0</inkml:trace>
  <inkml:trace contextRef="#ctx0" brushRef="#br0" timeOffset="7904.534">10415 537,'4'33,"3"12</inkml:trace>
  <inkml:trace contextRef="#ctx0" brushRef="#br0" timeOffset="8053.831">10499 170,'0'0</inkml:trace>
  <inkml:trace contextRef="#ctx0" brushRef="#br0" timeOffset="10999.846">1 1300,'329'-24,"-27"-11,39 26,-215-3,1 6,69 7,72-3,135-25,-132 16,-127-1,136 8,-18 2,88-26,-84 17,-128-2,0 6,98 8,-71 1,-94-1,190-13,-140 0,0 4,117 10,-81-1,1415-1,-1257-28,119 27,-126-27,341 29,-317 26,300-26,-241-26,485-53,-523 56,164 4,-162-9,-65 28,-266-1</inkml:trace>
  <inkml:trace contextRef="#ctx0" brushRef="#br0" timeOffset="13218.164">12474 509,'0'5,"-4"1,-2 0</inkml:trace>
  <inkml:trace contextRef="#ctx0" brushRef="#br0" timeOffset="13655.033">12447 226,'0'5,"4"2,3-1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1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1,'0'5,"-5"1,3 0,3-5,5-4,-3-1,2 0,1 1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0,'-9'5,"-4"6,5 1,5-5,7-5,3-3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57,'-22'107,"4"70,-16-35,53-189,2 1,2 1,2 2,10-12,-12 17,81-106,-103 142,0 1,-1-1,1 1,0-1,0 1,0-1,0 1,0-1,0 1,0 0,0 0,0-1,1 1,-1 0,0 0,1 0,-1 1,1-1,-1 0,1 0,0 1,-1-1,1 1,-1 0,1-1,0 1,0 0,-1 0,1 0,0 0,-1 0,1 0,0 1,-1-1,1 0,0 1,-1 0,1-1,-1 1,1 0,-1 0,1-1,-1 1,1 0,-1 1,0-1,0 0,0 0,1 1,-1-1,0 0,-1 1,2 0,2 15,-1 0,-1 0,0 1,-1-1,-1 0,-1 1,-2 10,1 20,2-39,5 57,-5-65,1 0,-1 0,1 0,0 0,-1 0,1 0,0 0,0 0,-1 0,1 0,0 0,0-1,0 1,0 0,0-1,0 1,1-1,-1 1,0-1,0 1,0-1,0 0,1 1,-1-1,0 0,0 0,1 0,-1 0,0 0,0 0,1 0,-1-1,0 1,0 0,0-1,0 1,1-1,-1 1,0-1,0 0,0 1,0-1,0 0,0 0,0 1,-1-1,1 0,0 0,0 0,19-15,0 0,0-2,-2 0,0 0,12-20,-13 18,0 0,1 1,1 0,0 2,21-14,-39 30,0-1,1 1,-1-1,1 1,0-1,-1 1,1 0,0 0,0 0,-1 0,1 0,0 0,0 1,0-1,0 1,0-1,0 1,0 0,0-1,1 1,-1 0,0 1,0-1,0 0,0 0,0 1,0 0,0-1,0 1,0 0,0 0,-1 0,1 0,0 0,0 0,-1 0,1 1,-1-1,1 1,-1-1,1 1,-1 0,0-1,0 1,0 0,0 0,0 0,0 0,-1 0,1 0,-1 0,1 1,1 80,7 26,11-84,-10-23</inkml:trace>
  <inkml:trace contextRef="#ctx0" brushRef="#br0" timeOffset="1035.445">978 1,'-16'72,"10"-38,2 1,1-1,2 0,1 1,2 4,-2-37,0-1,0 1,0 0,0-1,0 1,0 0,1-1,-1 1,1 0,-1-1,1 1,-1-1,1 1,0-1,0 1,0-1,0 1,0-1,0 0,0 1,0-1,0 0,1 0,-1 0,0 0,1 0,-1 0,1 0,-1-1,1 1,0-1,-1 1,1-1,-1 1,1-1,0 0,-1 0,1 0,0 0,0 0,-1 0,1 0,0 0,-1-1,1 1,0-1,-1 1,2-2,15-9,0-1,-1-1,0 0,-1-2,-1 0,0 0,-1-2,-1 1,0-2,-2 0,0 0,-1-1,0-1,-2 1,2-9,7-1,-17 28,0 1,0-1,0 1,0 0,1-1,-1 1,0 0,0-1,1 1,-1 0,0-1,1 1,-1 0,0-1,1 1,-1 0,0 0,1 0,-1-1,0 1,1 0,-1 0,1 0,-1 0,1 0,-1 0,0-1,1 1,-1 0,1 0,-1 1,1-1,-1 0,0 0,1 0,-1 0,1 0,-1 0,0 0,1 1,-1-1,1 0,-1 0,0 1,1-1,-1 0,0 0,1 1,-1-1,0 0,0 1,1-1,-1 0,0 1,0-1,0 1,0-1,1 0,-1 1,0-1,0 1,0-1,0 1,0-1,0 0,0 1,0-1,0 1,0-1,9 194,58 62,-62-239,-2 1,0-1,0 1,-2 0,0 0,-2 0,1 0,-2 0,-1-1,0 3,0-13,0-1,0 1,0-1,-1 0,0 0,0-1,-1 1,1-1,-1 0,0 0,-1 0,1-1,-1 0,0 0,0 0,0-1,0 0,-1 0,-1 0,5-2,0 1,-1-1,1 0,-1 0,0-1,1 1,-1-1,1 0,-1 0,0 0,1 0,-1-1,1 1,-1-1,0 0,1 0,0 0,-1-1,1 1,0-1,-1 0,1 1,0-2,0 1,1 0,-1 0,0-1,1 0,-1 1,1-1,0 0,0 0,0 0,1-1,-1 1,1 0,-1-2,0-3,0-1,0 1,1 0,0-1,1 1,-1-1,2 1,-1-1,1 1,1-1,-1 1,2 0,1-5,-2 4,4-16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8,'-11'20,"2"0,0 0,1 1,1 0,1 1,1 0,1 0,1 0,0 6,3-25,0-1,0 1,0-1,0 1,0-1,1 1,-1-1,1 1,0-1,-1 1,1-1,0 0,0 1,1-1,-1 0,0 0,1 0,-1 0,1 0,0 0,0 0,0-1,0 1,0-1,0 1,0-1,0 0,0 1,1-1,-1 0,0-1,1 1,-1 0,1-1,-1 1,1-1,-1 0,1 0,0 0,-1 0,1 0,-1-1,1 1,-1-1,1 1,-1-1,0 0,1 0,-1 0,0-1,0 1,0 0,1-1,-1 1,-1-1,2 0,15-13,-1 0,0-2,-1 0,0 0,-2-2,0 0,-1 0,-1-1,-1-1,-1 0,3-9,-2 9,-11 20,-1 0,1 0,0 1,0-1,0 0,0 0,0 0,0 1,0-1,0 0,1 0,-1 1,0-1,0 0,1 0,-1 1,0-1,1 0,-1 1,1-1,-1 0,1 1,-1-1,1 1,-1-1,1 1,-1-1,1 1,0-1,-1 1,1 0,0-1,-1 1,1 0,0 0,0-1,-1 1,1 0,0 0,0 0,0 0,-1 0,1 0,0 0,0 0,-1 0,1 0,0 1,0-1,-1 0,1 0,0 1,0-1,-1 0,1 1,-1-1,1 1,0-1,-1 1,1-1,-1 1,1 0,-1-1,1 1,-1-1,1 1,-1 0,4 192,-5 92,-45-88,43-191,0 0,0 1,-1-1,1 0,-1-1,-1 1,1-1,-1 0,0 0,0 0,-1 0,1-1,-1 0,0 0,0-1,0 0,-1 0,1 0,-1-1,-3 1,8-2,0-1,-1 1,1-1,0 0,0 0,-1 0,1 0,0 0,-1 0,1-1,0 1,0-1,-1 1,1-1,0 0,0 0,0 0,0 0,0 0,0-1,0 1,0 0,1-1,-1 0,0 1,1-1,-1 0,1 0,0 0,0 0,0 0,0 0,0 0,0 0,0 0,0-1,1 1,-1 0,1 0,0-3,0-97,14 65,1 0,2 1,2 1,1 0,1 2,12-13,-14 23,-3 5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29,'25'0,"16"-5,7-1,0 0,-3 1,-5 2,-5 1,-2 0,-8 2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7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25,'39'0,"26"0,8-4,-5-3,-8 1,-10 2,-13 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5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1,'0'313,"3"-145,-3-139,0-19,0 0,0 0,-1 0,0 0,-1 0,0 0,0-1,-1 1,0-1,-3 5,1-7</inkml:trace>
  <inkml:trace contextRef="#ctx0" brushRef="#br0" timeOffset="384.592">249 198,'-17'10,"-4"1,1 0,0 2,1 0,0 1,1 1,-13 15,29-29,1 1,-1-1,0 1,1-1,0 1,-1 0,1 0,0-1,0 1,0 0,0 0,0 0,0 0,1 1,-1-1,1 0,0 0,-1 0,1 0,0 0,0 1,0-1,1 0,-1 0,0 0,1 0,-1 1,1-1,0 0,0 0,0 0,0 0,0-1,0 1,0 0,1 0,-1-1,1 1,-1 0,1-1,0 0,-1 1,1-1,2 1,32 20,-28-18,-1-1,-1 1,1 0,0 1,-1-1,0 1,0 0,-1 1,1 0,-1 0,0 0,-1 0,1 2,25 46,-18-43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1 763,'8'-2,"-1"0,1-1,-1 0,1 0,-1-1,0 0,-1 0,1 0,-1-1,1 0,-1 0,-1-1,1 0,0-1,104-147,-72 114,-37 39,0 1,0 0,0-1,0 1,0 0,0 0,0 0,0 0,0 0,0 0,0 0,0 0,0 1,0-1,0 0,0 0,0 1,0-1,0 1,0-1,0 1,0-1,0 1,0 0,-1-1,1 1,0 0,0 0,-1-1,1 1,0 0,-1 0,1 0,-1 0,0 0,1 0,-1 0,1 0,-1 0,0 0,0 0,0 0,0 0,0 0,0 0,0 0,0 0,0 1,0-1,-1 0,15 210,-3-159,2 1,2-2,17 36,-15-38,-15-40,1 1,0-1,1 0,0 1,0-2,1 1,0 0,1-1,-1 0,2 0,-1-1,1 1,0-2,0 1,1-1,0 0,0 0,1-1,7 3,-13-7,1-1,-1 0,0 0,0 0,1 0,-1-1,0 0,1 1,-1-1,0 0,0-1,0 1,0 0,0-1,0 0,0 0,-1 0,1 0,-1 0,1 0,-1 0,0-1,0 0,0 1,0-1,0 0,-1 0,2-1,33-90,-35 92,93-376,-94 375,0-1,1-1,-1 0,1 1,0-1,0 1,0-1,1 1,-1-1,1 1,0 0,1 0,-1 0,1 0,-1 0,1 1,0-1,1 1,-1 0,1-1,-1 2,1-1,0 0,0 1,0 0,0-1,5 0,3 9,-2 5</inkml:trace>
  <inkml:trace contextRef="#ctx0" brushRef="#br0" timeOffset="251.857">1102 763,'0'34,"0"20,0 7,0-4,4-10,3-14</inkml:trace>
  <inkml:trace contextRef="#ctx0" brushRef="#br0" timeOffset="501.489">961 256,'0'0</inkml:trace>
  <inkml:trace contextRef="#ctx0" brushRef="#br0" timeOffset="816.9">1327 142,'85'552,"-73"-480,-7-46,0-1,-2 1,-1 0,-1 0,-2 0,-1 12,7-20,15-42,-10 10,17-17,2 1,1 1,1 1,1 2,2 1,0 2,1 1,2 2,33-14,31 13,-98 21,0 0,0 1,1-1,-1 0,0 1,-1 0,1 0,0 0,0 0,0 0,0 1,-1-1,1 1,-1 0,1-1,-1 1,1 0,-1 1,0-1,0 0,0 1,-1-1,1 1,0-1,-1 1,0 0,1 0,-1 0,0-1,-1 1,1 3,1 2,-1 1,0-1,-1 1,0-1,0 1,-1 0,0-1,-1 0,0 1,0-1,-1 0,0 0,0 0,-1 0,0 0,0-1,-1 0,0 0,0 0,0 0,-7 5,-9 8,0-2,-1 0,-1 0,-1-2,-25 12,32-20,-1 0,1-2,-1 0,0-1,-1-1,1 0,-1-2,0 0,1-1,-1-1,0-1,0 0,-5-2,20 2,1 1,-1-1,1 0,-1 0,1-1,0 1,0-1,-1 1,1-1,0 0,0 0,0 0,1-1,-1 1,1-1,-1 0,1 1,-1-2,-10-13</inkml:trace>
  <inkml:trace contextRef="#ctx0" brushRef="#br0" timeOffset="1296.849">2146 933,'45'-32,"-2"-2,-1-2,-2-2,-1-1,-2-2,12-20,-45 58,0-1,-1 0,1 0,-1 0,0 0,0-1,-1 1,1-1,-1 0,0 0,0 0,-1 0,1 0,-1 0,0 0,0 0,-1 0,0-1,0 1,0 0,0 0,-1 0,0-1,0 1,0 0,-1 0,0 0,0 0,0 1,0-1,-1 0,0 1,0 0,0 0,0 0,-1 0,-1-2,1 4,1 0,-1 0,0 1,0-1,0 1,0 0,0 0,0 0,0 0,0 1,-1 0,1 0,0 0,0 0,0 1,-1-1,1 1,0 0,0 0,0 1,0-1,1 1,-1 0,0 0,1 0,-1 0,-81 76,83-76,1 0,-1 0,1 0,0 1,-1-1,1 0,0 1,1-1,-1 1,0-1,1 1,-1-1,1 1,0-1,0 1,0-1,0 1,0-1,0 1,1-1,0 1,-1-1,1 1,0-1,0 1,0-1,0 0,1 0,-1 0,0 1,1-1,0-1,-1 1,1 0,0 0,0-1,0 1,0-1,2 2,95 39,-18-26,48 18,-125-31,0 1,-1-1,1 0,0 1,-1 0,0 0,0 0,0 0,0 0,-1 1,0-1,0 1,0-1,0 1,-1 0,0 0,0 0,0 0,0 0,-1 0,0 0,0 0,0 0,-1 0,1 0,-1 0,-1 0,1-1,-1 1,1 0,-1-1,-1 3,-3 13</inkml:trace>
  <inkml:trace contextRef="#ctx0" brushRef="#br0" timeOffset="1961.709">3274 595,'-271'172,"251"-158,3-4,1 0,1 1,0 1,1 0,0 1,0 0,2 1,0 1,0 0,-7 15,17-28,1-1,0 1,1 0,-1 1,0-1,0 0,1 0,0 0,-1 0,1 0,0 1,0-1,0 0,0 0,0 0,1 1,-1-1,1 0,-1 0,1 0,0 0,0 0,0 0,0 0,0 0,0 0,0-1,1 1,-1 0,1-1,-1 1,1-1,0 1,0-1,-1 0,1 0,0 0,0 0,1 1,3 0,0 0,1 0,-1-1,0 1,1-2,-1 1,1 0,-1-1,1 0,-1-1,1 0,5-1,24-10,0-1,-1-3,-1 0,0-2,-1-2,-1-1,-1-1,18-18,29-18,-28 33,-49 25,0-1,1 1,-1 0,0 0,0 0,0 0,0 0,1 0,-1 0,0 1,0-1,0 0,0 1,0-1,0 1,1-1,-1 1,0-1,0 1,0 0,-1-1,1 1,0 0,0 0,0 0,-1 0,1 0,0 0,-1 0,1 0,0 0,-1 0,0 0,1 0,-1 0,0 0,1 0,-1 0,0 1,0-1,0 0,0 0,0 0,0 1,-1-1,-5 58,4-55,1 1,-1-1,1 1,0 0,1 0,-1-1,1 1,0 0,0 0,1 0,-1-1,1 1,0 0,1-1,-1 1,1-1,0 1,0-1,0 1,0-1,2 2,1-1,-1-1,1 0,0 0,0 0,0-1,0 0,1 0,-1 0,1 0,0-1,0 0,0 0,0-1,0 0,0 0,0 0,0-1,1 1,-1-2,0 1,5-1,125-40,-98 22,-1-2,0-1,-2-2,-1-1,-1-2,-1-2,-2 0,-1-2,20-27,-28 33,0 0,-2-1,-1 0,-2-2,0 0,-2-1,-1-1,-1 0,-2 0,-1-1,-1 0,-2-1,-1 0,-1 0,-2 0,-1 0,-3-25,2 53,-1-1,1 0,-1 0,0 0,0 1,0-1,-1 0,0 1,0-1,0 1,0 0,-1-1,0 1,1 0,-1 1,-1-1,1 1,-1-1,1 1,-1 0,0 0,0 0,0 1,0-1,-1 1,1 0,-1 1,1-1,-1 1,0 0,0 0,1 0,-1 0,0 1,0 0,0 0,0 0,0 1,1 0,-4 0,0 2,0 0,0 1,1 0,-1 0,1 1,0 0,0 0,0 1,1 0,0 0,0 0,0 1,1 0,0 0,0 0,1 1,0-1,0 1,1 0,-2 7,-34 173,36-159,1 1,2 0,1 0,1 0,2 0,1 0,1-1,1 0,2 0,1-1,1 0,1-1,2 0,1-1,0 0,16 17,-19-26,0-1,1 0,1-1,0-1,1 0,1-1,0 0,1-1,9 4,-2-10,-21-8</inkml:trace>
  <inkml:trace contextRef="#ctx0" brushRef="#br0" timeOffset="2196.165">3754 453,'44'0,"27"0,13 0,1 5,-10 1,-7 0,-5 4,-10 0,-3-2,-6 3,-6 0,-4-3,-3 3,-7-1</inkml:trace>
  <inkml:trace contextRef="#ctx0" brushRef="#br0" timeOffset="2362.176">4742 708,'-9'38,"1"13,2-3</inkml:trace>
  <inkml:trace contextRef="#ctx0" brushRef="#br0" timeOffset="2516.755">4770 341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1 169,'312'0,"-254"-12,42 2,-88 15</inkml:trace>
  <inkml:trace contextRef="#ctx0" brushRef="#br0" timeOffset="313.632">226 1,'0'48,"0"20,0 4,0-6,5-14,1-11,1-7,-2-11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2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34,'-3'-3,"-1"1,0 0,0 0,0 0,0 0,0 1,0-1,-1 1,1 0,0 0,-1 1,1-1,0 1,-1 0,1 1,-1-1,1 1,0-1,-1 1,1 0,0 1,0-1,0 1,0 0,0 0,0 0,0 0,1 1,-2 1,-5 4,0 1,1 0,1 1,-1 0,1 0,1 1,0-1,0 2,-1 5,-1-1,2 1,0 0,1 0,1 0,0 1,1 0,1 0,1 0,1 0,0 0,1 0,2 2,-2-14,1 1,1-1,-1 0,1 1,1-1,-1 0,1 0,0 0,0-1,0 1,1-1,0 0,0 0,1 0,-1 0,1-1,0 0,0 0,0 0,1 0,-1-1,1 0,0 0,0-1,0 1,0-1,5 0,2 2,1-1,0-1,0-1,0 0,0 0,0-1,0-1,0-1,0 0,-1 0,1-1,6-4,3-1,-1-1,0-1,0-1,-2 0,1-2,-2-1,1 0,11-13,-22 18,0 1,-1-2,0 1,-1-1,0 0,0-1,-1 1,0-1,-1 0,-1-1,0 1,0-1,-1 0,0 0,-1 0,-1-1,1-10,-3 17,1-1,-1 1,0-1,0 1,-1 0,1 0,-1 0,-1 0,1 0,-1 0,0 0,-1 1,1 0,-1-1,0 1,-1 1,1-1,-1 1,0-1,0 1,0 1,0-1,-1 1,-3-2,-7-3,1 2,-1 0,0 1,0 0,0 1,-1 1,1 1,-15-1,-9 1</inkml:trace>
  <inkml:trace contextRef="#ctx0" brushRef="#br0" timeOffset="400.659">0 288,'504'-28,"-146"-2,-116 30,-214-4,-4-2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0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442 109,'110'-1,"0"-3,0-6,0-4,-2-6,82-25,-185 43,-4 1,0 0,-1 0,1 0,0 1,0-1,0 0,0 0,0 0,1 1,-1-1,0 1,0-1,0 1,1-1,-1 1,0-1,0 1,1 0,-1 0,0 0,1 0,-1 0,0 0,1 0,-1 0,0 1,0-1,1 0,-1 1,0-1,0 1,0-1,1 1,-1 0,0-1,0 1,0 0,0 0,0 0,0 0,0 0,-1 0,1 0,0 0,-1 0,1 0,0 0,-1 0,1 1,-1-1,0 0,1 0,-1 1,0-1,0 1,-79 157,56-108,2 1,2 1,3 0,2 1,2 1,3 1,2-1,3 1,2 0,2 0,3 6,52 349,-37-290,-19-120,1 0,-1 1,1-1,-1 0,1 0,-1 0,0 1,0-1,1 0,-1 0,0 0,0 0,0 0,0 0,0 0,-1-1,1 1,0 0,0-1,0 1,-1 0,1-1,0 0,-1 1,1-1,0 0,-1 0,1 1,0-1,-1 0,1 0,-1-1,1 1,0 0,-1 0,1-1,0 1,-1-1,1 1,0-1,0 1,-56-25,-120-68,127 72,-1 3,0 2,-2 2,0 2,0 3,-1 2,0 2,0 3,0 2,0 3,0 1,-31 9,79-12,-1 0,0 0,0 1,0 0,0 0,0 0,0 1,1 0,-1 0,1 1,0 0,0 0,0 0,0 1,1 0,0 6</inkml:trace>
  <inkml:trace contextRef="#ctx0" brushRef="#br0" timeOffset="367.405">527 786,'672'-177,"-526"153,-145 25,0 0,0 0,0 0,0 0,0 0,0 0,0 0,0 0,-1 0,1 1,0-1,-1 0,1 0,-1 1,1-1,-1 0,0 1,0-1,1 0,-1 1,0-1,0 1,0-1,-1 0,1 1,0-1,0 0,-1 1,1-1,-1 0,1 1,-1-1,0 0,1 0,-1 0,0 1,0-1,0 0,0 0,0 0,-3 7,-4 21,1 1,1 0,2 1,0-1,2 1,2 0,2 21,-1-30,11 51,-6-55</inkml:trace>
  <inkml:trace contextRef="#ctx0" brushRef="#br0" timeOffset="999.963">1627 1435,'29'-73,"151"-236,-15-16,-163 323,-1 0,1 0,-1 0,1 0,-1-1,0 1,0 0,0 0,0-1,0 1,-1 0,1-1,-1 1,1-1,-1 1,0-1,0 1,0-1,0 1,-1-1,1 1,-1-1,1 1,-1-1,0 1,0 0,0-1,0 1,0 0,-1 0,1 0,-1 0,1 0,-1 0,0 0,1 1,-1-1,0 0,0 1,0 0,-1-1,1 1,0 0,0 0,-1 0,1 1,-1-1,-1 0,-9 4,-1 1,1 0,-1 0,2 2,-1-1,0 2,1 0,0 0,1 1,0 0,0 1,1 1,0 0,0 0,-6 10,-41 83,56-100,0 0,0 0,1 0,-1 0,1 0,0 0,0 0,0 0,0 0,1 0,-1 0,1 0,0 0,0 0,0 0,0 0,0 0,1 0,-1-1,1 1,0 0,0-1,0 0,0 1,0-1,0 0,1 0,-1 0,1 0,-1-1,1 1,0-1,0 1,0-1,2 1,14 2,0 1,0-2,0-1,0 0,0-1,1-1,-1-1,8-2,21 1,149-22,-195 23,0 1,1 0,-1-1,0 1,0 0,0 0,0 1,0-1,0 0,0 1,0-1,0 1,0-1,0 1,0 0,-1 0,1 0,0 0,0 0,-1 0,1 1,-1-1,1 0,-1 1,1 0,-1-1,0 1,0 0,0-1,0 1,0 0,0 0,0 0,-1 0,1 0,-1 0,1 0,-1 0,0 0,0 0,0 0,0 0,0 0,0 0,-1 0,1 0,0 0,-1 0,0 0,0 0,1 0,-1 0,0-1,0 1,-1 0,-118 176,119-175,-1 0,1 0,0 0,0 0,0 0,0 0,1 1,-1-1,1 0,0 0,0 1,0-1,0 0,1 0,-1 1,1-1,0 0,0 0,0 0,0 0,1 0,-1 0,1 0,0 0,-1-1,1 1,1-1,-1 1,0-1,1 0,-1 1,1-2,-1 1,1 0,0 0,0-1,0 1,0-1,0 0,0 0,0 0,0 0,1-1,-1 1,0-1,0 0,3 0,2 1,0-1,0 0,1-1,-1 1,0-1,0-1,0 0,0 0,0 0,-1-1,1 0,5-4,6-5</inkml:trace>
  <inkml:trace contextRef="#ctx0" brushRef="#br0" timeOffset="1277.812">2728 842,'-40'35,"2"0,1 3,2 1,2 2,2 1,-2 6,1 32,32-77,0-1,0 1,0-1,0 1,0-1,0 0,1 1,-1-1,1 1,0-1,-1 0,1 0,0 1,0-1,1 0,-1 0,0 0,1 0,-1 0,1 0,0-1,0 1,-1 0,1-1,0 1,0-1,0 0,1 0,-1 0,0 0,0 0,1 0,-1 0,14 2,0 0,0-1,0-1,0 0,0-1,0-1,0 0,0-1,0-1,-1 0,1-2,-1 1,0-2,11-5,-14 6,-1 0,1-1,-1 0,0-1,0 0,-1-1,0 0,0-1,-1 0,0 0,-1-1,0 0,0 0,-1-1,-1 0,0-1,0 1,-1-1,0 0,-1-1,-1 1,0-1,-1 1,0-1,0-1,-3 10,1 0,-1 0,0 0,0 0,0 1,0-1,0 0,-1 1,0-1,0 0,0 1,0 0,-1 0,1 0,-1 0,0 0,1 0,-1 0,-1 1,1 0,0-1,-1 1,1 0,-1 1,1-1,-1 1,0-1,0 1,0 0,1 1,-1-1,0 1,-3-1,-1 0,1 1,-1-1,1 1,0 0,-1 1,1 0,0 0,-1 1,1-1,0 1,0 1,0 0,0 0,1 0,-1 1,1 0,0 0,0 0,-12 18,5 0</inkml:trace>
  <inkml:trace contextRef="#ctx0" brushRef="#br0" timeOffset="1730.899">3094 1266,'1'-23,"0"0,2 0,0 0,2 0,0 0,1 1,2 0,0 1,1-1,1 2,1-1,1 1,14-17,31-6,-55 42,0 0,-1 0,1 1,-1-1,1 1,0-1,-1 1,1 0,0 0,-1 0,1 0,0 0,-1 0,1 0,0 0,0 1,-1-1,1 0,-1 1,1 0,0-1,-1 1,1 0,-1 0,0 0,1 0,-1 0,0 0,1 0,-1 0,0 1,0-1,0 1,0-1,0 0,0 1,-1-1,1 1,0 1,13 135,-13-136,0 0,-1 0,1 0,0-1,0 1,0 0,0 0,1 0,-1-1,0 1,1-1,-1 1,1-1,-1 1,1-1,0 0,0 0,0 0,0 0,-1 0,1 0,0 0,0-1,0 1,1-1,-1 0,0 1,0-1,0 0,0 0,0 0,0 0,0-1,1 1,-1-1,0 1,0-1,0 0,1 0,81-41,-79 39,123-77,-126 79,-1 0,1 0,0 1,0-1,0 0,0 1,0-1,0 1,0 0,0-1,0 1,1 0,-1 0,0 1,0-1,0 0,0 1,0-1,0 1,0-1,0 1,0 0,0 0,-1 0,1 0,0 0,-1 1,1-1,0 0,-1 1,1-1,-1 1,0-1,0 1,1 0,-1 0,0 0,-1-1,1 1,0 0,0 0,-1 0,1 0,-1 0,0 0,0 1,1-1,-1 0,1 89,-3-82,1-1,0 1,0 0,1-1,0 1,1 0,-1-1,2 1,-1 0,1-1,1 0,0 1,0-1,0 0,1 0,0-1,0 1,1-1,0 0,5 5,3-2</inkml:trace>
  <inkml:trace contextRef="#ctx0" brushRef="#br0" timeOffset="6332.592">7412 589</inkml:trace>
  <inkml:trace contextRef="#ctx0" brushRef="#br0" timeOffset="7298.87">9247 729,'-15'4,"1"1,-1 0,1 1,0 0,0 1,1 0,0 2,0-1,1 2,0-1,1 2,0-1,1 2,-3 3,11-13,1 0,-1 0,1 0,0 0,0 1,0-1,0 0,1 0,-1 1,0-1,1 1,0-1,-1 0,1 1,0-1,0 1,1-1,-1 1,0-1,1 0,0 1,-1-1,1 0,0 1,0-1,0 0,0 0,1 0,-1 0,1 0,0 1,65 47,-34-29,-30-20,1 1,-1 0,1 0,-1 0,0 0,0 0,0 1,0-1,0 1,0 0,-1 0,0 0,1 0,-1 1,0-1,-1 0,1 1,0 0,-1-1,0 1,0 0,0 0,0-1,-1 1,0 0,1 0,-1 0,-1 0,1 0,-1 0,1-1,-1 1,0 0,0 0,-1-1,1 1,-1-1,0 1,1-1,-2 1,1-1,0 0,-1 0,-1 1,-110 43,82-38</inkml:trace>
  <inkml:trace contextRef="#ctx0" brushRef="#br0" timeOffset="5666.324">6227 1181,'33'-11,"-1"-1,-1-1,0-1,0-2,11-10,-15 11,-15 10,0 0,-1-1,0 0,0-1,0 0,-1-1,0 0,-1-1,0 0,0 0,0-1,-2 0,1 0,-1-1,-1 0,0 0,0-1,-1 1,0-1,-5 9,1 0,-1 0,0 1,0-1,0 0,0 0,0 1,-1-1,1 0,-1 1,0-1,1 0,-1 1,-1-1,1 1,0-1,0 1,-1 0,0 0,1-1,-1 1,0 0,0 0,0 1,0-1,0 0,-1 1,1-1,0 1,-1 0,1 0,-1 0,1 0,-1 0,0 0,-1 0,-5 0,1 1,0-1,-1 1,1 0,0 1,-1 0,1 1,0-1,0 2,0-1,-4 3,-5 2,1 2,1 0,-1 0,1 2,1 0,0 0,0 2,1 0,1 0,0 1,1 0,1 1,0 0,1 1,0 0,2 1,0 0,0 0,2 0,0 1,-1 10,5-23,1 0,0-1,0 1,1 0,-1 0,1 0,0 0,0-1,1 1,-1 0,1-1,0 1,0-1,0 0,1 1,0-1,0-1,0 1,0 0,0-1,1 1,0-1,0 0,-1 0,2 0,-1-1,0 0,0 1,1-1,0-1,-1 1,1-1,0 0,-1 0,1 0,0-1,0 1,0-1,2-1,16 2,0-1,-1-1,1-1,0-1,-1-1,0-1,0-1,0-1,-1 0,0-2,0-1,18-11,-9 5,-5 3</inkml:trace>
  <inkml:trace contextRef="#ctx0" brushRef="#br0" timeOffset="5983.869">6905 870,'-1'56,"0"-4,1 1,3-1,2 0,2 0,11 34,8-33,-25-52,0 0,0 0,0 0,0-1,0 1,0 0,0-1,0 1,1-1,-1 1,0-1,0 0,1 1,-1-1,0 0,0 0,1 0,-1 0,0 0,0 0,1 0,-1 0,0-1,0 1,1 0,-1-1,0 1,0-1,0 1,0-1,0 0,0 1,0-1,0 0,0 0,0 0,0 0,0 0,0 0,-1 0,1 0,0 0,-1 0,1-1,56-126,-42 82,98-187,-80 185,-16 27</inkml:trace>
  <inkml:trace contextRef="#ctx0" brushRef="#br0" timeOffset="6147.835">7469 955,'0'0</inkml:trace>
  <inkml:trace contextRef="#ctx0" brushRef="#br0" timeOffset="6635.284">7865 814,'-23'23,"2"2,1 1,1 0,2 1,0 1,2 1,1 0,1 1,0 7,11-34,1 0,0 0,0 0,1 0,-1 0,1 0,-1 0,1 0,0 0,0 0,1 0,-1 0,0 0,1 0,0 0,0 0,0-1,0 1,0 0,0 0,1-1,-1 1,1-1,0 1,0-1,0 0,0 1,0-1,0 0,1 0,-1-1,1 1,-1 0,1-1,0 0,0 1,-1-1,1 0,0-1,0 1,0 0,0-1,0 0,0 1,0-1,0-1,0 1,3-1,7-1,-1-2,1 0,-1-1,0 0,0 0,0-2,-1 1,0-1,0-1,-1 0,1-1,-2 0,0 0,0-1,0 0,-1 0,-1-1,0 0,0-1,39-129,-46 136,1 0,-2 0,1 0,0 0,-1 0,0 0,0 0,0 0,-1 0,0 0,0 0,0 1,0-1,-1 1,0 0,0-1,0 1,0 1,-1-1,1 0,-1 1,0 0,0 0,0 0,-1 0,1 0,-1 1,1 0,-1 0,0 0,0 1,0 0,0 0,0 0,0 0,0 1,0 0,0 0,0 0,0 0,0 1,0 0,0 0,0 0,-3 2,-21 6,5 1</inkml:trace>
  <inkml:trace contextRef="#ctx0" brushRef="#br0" timeOffset="6984.476">8372 870,'-8'7,"0"1,0 0,1 0,-1 1,2 0,0 0,0 1,0 0,1 0,1 0,-1 0,2 1,0 0,0-1,1 1,0 0,1 1,0-1,0 4,2-12,0 0,0 1,0-1,0 0,1 0,-1 0,1 0,0 0,0 0,0 0,0-1,0 1,1-1,-1 1,1-1,-1 0,1 0,0 0,0 0,0-1,0 1,0-1,0 0,1 0,-1 0,0 0,1 0,-1-1,0 1,1-1,-1 0,1 0,1-1,7 1,0-1,0 0,-1-1,1 0,-1-1,1-1,-1 1,0-2,4-1,5-8,-1 0,-1-1,0-1,-1-1,0 0,-1-1,-2-1,0 0,0-1,7-19,10-41,-33 62</inkml:trace>
  <inkml:trace contextRef="#ctx0" brushRef="#br0" timeOffset="8115.673">7469 927,'0'5,"-5"1,-1 5,0 5,1 5,2 3,1 3,0 1,2 1,0 0,0-4</inkml:trace>
  <inkml:trace contextRef="#ctx0" brushRef="#br0" timeOffset="4819.819">4675 955,'6'18,"0"-1,-2 0,0 1,-1 0,-1 0,-1 0,0 0,-1 4,0-2,1 333,-4-298,-1-1,-3 0,-2-1,-3 0,-9 22,-13-16,33-58,0 0,0 0,0 0,0 0,0-1,0 1,-1 0,1 0,0-1,0 1,-1-1,1 1,0-1,-1 0,1 1,-1-1,1 0,0 0,-1 0,1 0,-1 0,1 0,0-1,-1 1,1 0,-1-1,1 1,0-1,0 1,-1-1,1 0,0 1,0-1,0 0,-1 0,1 0,0 0,0 0,1 0,-1 0,0 0,0 0,0-1,1 1,-1-1,-3-7,0 0,1 0,1 0,-1-1,2 1,-1-1,1 1,1-1,-1 1,2-1,-1 1,1-1,1 0,0 1,0 0,1 0,0-1,2-1,-2-2,23-66,2 1,5 1,2 2,4 1,3 2,3 2,31-35,-61 83,1 0,1 1,1 1,1 0,1 2,0 0,2 1,-1 1,2 1,3-1,-25 16,1-1,-1 0,0 0,1 1,-1-1,1 1,-1-1,1 1,-1 0,1-1,0 1,-1 0,1 0,-1 0,1 0,-1 0,1 1,0-1,-1 0,1 1,-1-1,1 1,-1 0,0-1,1 1,-1 0,0 0,1 0,-1 0,0 0,0 0,0 0,0 0,0 0,0 1,0-1,0 0,0 1,-1-1,1 1,0-1,-1 1,1-1,-1 1,0-1,0 1,1-1,-1 2,-3 80,-6-46,-3-1,-1 0,-1-1,-2 0,-2-1,-1-1,-22 29,31-46,0-1,-1 0,-1-1,0 0,-1 0,-1-1,0-1,-1-1,0 0,0-1,-1 0,-14 5,-15-12,24-6</inkml:trace>
  <inkml:trace contextRef="#ctx0" brushRef="#br0" timeOffset="5317.071">5183 1407,'44'-18,"0"-2,-2-1,0-2,-2-2,-1-2,17-16,-36 28,0-1,-1-1,-1-1,-1-1,0 0,11-18,-23 29,0 0,0-1,-1 0,0 1,0-1,-1 0,0-1,-1 1,0 0,0-1,-1 0,-1 1,1-1,-1 1,-1-1,0 0,0 1,-1-1,-1-2,2 9,0 0,0 0,0 0,0 0,-1 0,1 0,-1 0,0 0,0 1,0-1,0 1,0 0,0-1,-1 1,1 0,-1 0,0 1,1-1,-1 0,0 1,0 0,0 0,0 0,0 0,0 0,-1 0,1 1,0-1,0 1,0 0,-1 0,1 1,0-1,0 0,0 1,0 0,-1 0,1 0,0 0,0 0,1 1,-1-1,-7 4,1-1,0 1,1 1,-1-1,1 2,0-1,1 1,-1 0,2 1,-3 1,7-6,-1 0,1 0,0 0,0 0,0 0,0 0,1 1,-1-1,1 1,0-1,0 1,0 0,0-1,0 1,1 0,0-1,0 1,0 0,0 0,1-1,-1 1,1 0,0-1,0 1,0 0,1-1,-1 1,1-1,0 0,4 2,0 0,1-1,0 1,0-2,0 1,0-1,1 0,-1 0,1-1,0 0,0 0,0-1,-1 0,1-1,0 1,0-2,0 1,0-1,0 0,0-1,0 0,0 0,-1 0,1-1,2 1,207-64,-215 65,0 0,-1 0,1 0,0 1,-1-1,1 1,0-1,0 1,0-1,-1 1,1 0,0 0,0 0,0 0,0 0,0 0,-1 1,1-1,0 1,0-1,0 1,-1-1,1 1,0 0,-1 0,1 0,-1 0,1 0,-1 0,1 1,-1-1,0 0,0 1,0-1,0 1,0-1,0 1,0 0,0-1,0 1,-1 0,1 0,0 0,-35 79,30-76,0 0,1 0,0 0,0 0,0 0,1 1,0-1,0 1,0 0,0-1,1 1,0 0,1 0,-1 0,1 0,0 0,0 0,1 3,25 18,-8-20</inkml:trace>
  <inkml:trace contextRef="#ctx0" brushRef="#br0" timeOffset="9153.756">10517 729,'-3'1,"-18"0,0 1,0 1,0 1,0 1,1 1,0 1,0 0,0 2,1 0,-9 7,27-16,0 0,0 1,1-1,-1 1,0-1,1 0,-1 1,0 0,1-1,-1 1,0-1,1 1,-1 0,1-1,-1 1,1 0,-1 0,1-1,0 1,-1 0,1 0,0 0,0-1,0 1,0 0,-1 0,1 0,0 0,0-1,0 1,1 0,-1 0,0 0,0 0,0-1,1 1,-1 0,0 0,1 0,-1-1,1 1,-1 0,1-1,-1 1,1 0,-1-1,1 1,0 0,-1-1,1 1,44 18,-33-15,-6-3,1 0,-1 1,0-1,0 1,0 1,-1-1,1 1,-1 0,1 0,-1 1,0-1,0 1,0 1,-1-1,1 0,-1 1,0 0,0 0,-1 0,0 1,0-1,0 1,0 0,-1 0,0 0,0 0,-1 0,0 0,0 0,0 0,-1 1,1-1,-2 4,-6 5,0-1,-1 0,-1 0,0-1,-1 0,0-1,-1 0,-1-1,0 0,0 0,-1-2,0 1,-1-2,0 0,0 0,-6 1,-38 16,57-24,0-1,-1 1,1-1,0 1,-1-1,1 1,0-1,-1 0,1 0,0 0,-1 0,1 0,-1 0,1 0,0 0,-1 0,1-1,0 1,-1 0,1-1,0 1,0-1,-1 0,1 1,0-1,0 0,0 0,0 0,0 0,0 0,0 0,0 0,0 0,0 0,1 0,-1-1,0 1,1 0,-1 0,1-1,-1 0,0-15</inkml:trace>
  <inkml:trace contextRef="#ctx0" brushRef="#br0" timeOffset="9452.759">10969 222,'-22'109,"4"2,1 63,-2 12,-18 53,15-164,22-64,4-5</inkml:trace>
  <inkml:trace contextRef="#ctx0" brushRef="#br0" timeOffset="9667.173">11279 814,'-24'38,"-8"18,2 4,10-8,14-13,8-18,3-13</inkml:trace>
  <inkml:trace contextRef="#ctx0" brushRef="#br0" timeOffset="9819.464">11308 475,'0'0</inkml:trace>
  <inkml:trace contextRef="#ctx0" brushRef="#br0" timeOffset="10385.962">11787 673,'-60'38,"3"3,1 2,2 2,-10 15,7 18,56-75,0-1,0 0,0 1,0-1,0 0,1 1,-1-1,1 1,0-1,0 1,0-1,0 1,0-1,0 1,1-1,-1 1,1-1,0 1,0-1,-1 0,2 0,-1 1,0-1,0 0,1 0,-1 0,1 0,-1 0,1 0,0-1,0 1,0 0,0-1,0 0,0 1,1-1,11 4,0-1,0 0,0-2,0 1,1-2,-1 1,1-2,-1 0,1-1,-1-1,8-1,2-1,0-1,0-1,-1-1,0-2,0 0,0-1,-1-1,-1-1,0-1,-1-1,0-1,-1-1,-1 0,0-1,-2-1,0-1,-1 0,0-2,2-6,6-1,-1-1,-1-1,-2-1,-1 0,-2-1,-1-1,-1-1,-2 0,-2 0,-1-1,-1-1,2-33,-10 64,1 0,-1 0,0 0,-1 0,1 0,-1-1,0 1,0 0,-1 0,0 1,0-1,0 0,0 0,-1 1,1 0,-1-1,0 1,0 0,-1 0,0 1,1-1,-1 1,0-1,0 1,-1 1,1-1,-1 0,1 1,-1 0,0 0,0 1,0-1,0 1,0 0,0 0,0 1,0 0,0-1,-1 2,1-1,0 1,0-1,-2 2,-9 4,1 1,-1 1,1 0,1 1,-1 1,2 0,-1 1,1 0,1 1,0 0,1 1,-9 13,5-8,1 1,1 0,0 1,2 0,0 1,1 0,1 1,2 0,0 0,-4 23,9-32,0-1,1 1,0-1,1 1,0 0,1-1,1 1,0-1,1 1,0-1,1 0,0 0,1 0,0-1,1 0,0 0,1 0,0 0,0-1,1-1,1 1,11 6,1-1,0 0,1-2,0-1,2 0,-1-2,1 0,0-2,1-1,0-1,0-1,0-1,1-1,0-1,-1-1,1-2,2-1,16 0,-1-3,0-1,0-2,-1-3,0 0,-1-3,34-16,-56 20,0 0,0 0,-2-2,1-1,-1 0,-1-1,0 0,-1-1,-1-1,0-1,-1 0,-1 0,-1-1,2-5,-12 20,1-1,0 0,-1 1,0-1,0 0,0 0,-1 1,1-1,-1 0,0 0,0 0,0 0,0 0,-1 1,1-1,-1 0,0 0,-1 0,1 1,0-1,-1 1,0-1,0 1,0 0,0 0,-1-1,1 2,-1-1,0 0,1 0,-1 1,0 0,-1-1,1 1,0 0,-1 1,1-1,-1 0,0 1,1 0,-1 0,0 0,0 1,0-1,1 1,-1 0,0 0,0 0,-3 1,-14 1,-1 1,0 1,1 1,0 1,0 1,1 0,-1 2,2 0,-1 2,1 0,1 1,0 1,1 0,0 2,-6 7,11-10,0 1,1 0,0 1,1 0,1 0,0 1,1 1,1 0,0 0,1 0,0 2,4-11,0 0,1 0,0 1,0-1,0 0,1 1,0-1,0 1,1-1,0 1,1-1,-1 0,1 0,0 0,1 0,0 0,0 0,1 0,0-1,0 0,0 0,1 0,-1 0,1-1,1 0,5 5,7 3,2-1,-1 0,1-2,1 0,0-1,0-1,1-2,0 0,0-1,0-1,1-1,-1-1,2 0,48-1,-1-3,0-3,34-8,-61 7</inkml:trace>
  <inkml:trace contextRef="#ctx0" brushRef="#br0" timeOffset="11837.723">498 1576,'582'-30,"-231"32,-104 26,469-28,1108 0,-1251 27,868-26,86-1,-677-27,673-41,-397-27,877-45,-1474 141,-400 5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0,'-5'5,"-1"6,0-3,6-3,3-8,1-2</inkml:trace>
  <inkml:trace contextRef="#ctx0" brushRef="#br0" timeOffset="331.19">243 29,'0'5,"-4"6,-3 6,6 1,3-9,5-5,2-3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8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57,'-3'2,"-1"0,1-1,0 1,0 1,0-1,0 0,0 1,0-1,1 1,-1 0,1 0,-1 0,1 0,0 1,1-1,-1 0,1 1,-1-1,1 1,0 0,0-1,0 1,1 0,-1 0,1-1,0 2,-86 421,38-271,96-250,41-80,86-138,-170 305,33-38,-37 45,0 1,-1-1,1 0,0 1,0-1,0 1,0-1,1 1,-1-1,0 1,0 0,0 0,0-1,0 1,0 0,1 0,-1 0,0 0,0 0,0 1,0-1,0 0,0 0,0 1,1-1,-1 1,0-1,0 1,0-1,0 1,-1 0,1-1,0 1,0 0,0 0,0 0,-1 0,1-1,0 1,-1 0,1 0,-1 0,1 0,-1 1,0-1,1 0,-1 0,18 98,-13-42,18 116,-24-173,1 1,-1 0,1 0,0 0,0 0,0 0,-1 0,1 0,0 0,0 0,0 0,0 0,0 0,1 0,-1 0,0 0,0 0,1-1,-1 1,0 0,1 0,-1 0,1 0,-1 0,1-1,0 1,-1 0,1 0,0-1,-1 1,1-1,0 1,0 0,-1-1,1 1,0-1,0 0,0 1,0-1,0 0,0 0,0 1,0-1,0 0,0 0,0 0,0 0,0 0,0 0,0 0,-1-1,1 1,0 0,0 0,0-1,0 1,0-1,0 1,0-1,-1 1,1-1,0 1,0-1,-1 0,1 1,0-1,-1 0,89-115,-46 51,96-108,-107 145,-31 28,-1-1,1 1,0-1,-1 1,1 0,-1 0,1-1,-1 1,1 0,0 0,-1-1,1 1,0 0,-1 0,1 0,0 0,-1 0,1 0,0 0,-1 0,1 0,0 0,-1 1,1-1,-1 0,1 0,0 1,-1-1,1 0,-1 1,1-1,-1 0,1 1,-1-1,1 1,-1-1,1 1,-1-1,0 1,1-1,-1 1,0 0,1-1,-1 1,0-1,0 1,1 0,-1-1,0 1,0 0,0-1,0 1,0 0,0-1,0 1,0 0,-1 0,-22 120,12-84,5-19,1-1,1 1,0 0,1 1,2-1,-1 0,2 1,1-1,0 0,3 11,2-11</inkml:trace>
  <inkml:trace contextRef="#ctx0" brushRef="#br0" timeOffset="494.962">1233 1,'-30'57,"4"1,1 2,4 0,0 8,19-58,0 0,0 0,1 0,0 0,1 0,0 0,1 0,0 0,0 0,1 0,1 1,-2-8,0 1,1-1,-1 1,1-1,0 0,0 1,0-1,0 0,1 0,-1-1,1 1,0 0,0-1,-1 0,2 0,-1 0,0 0,0 0,1 0,-1-1,1 0,-1 1,1-1,0-1,-1 1,1 0,0-1,0 0,-1 0,2 0,8-4,0 0,-1-1,0 0,0-1,0-1,0 0,-1 0,-1-1,1 0,-1-1,-1 0,1-1,-2 0,1 0,-1-1,-1 0,0-1,5-11,-10 21,122-220,-123 222,-1 1,0-1,0 1,0-1,0 0,1 1,-1-1,0 1,0-1,1 0,-1 1,0-1,1 0,-1 1,0-1,1 0,-1 1,0-1,1 0,-1 0,1 0,-1 1,1-1,-1 0,1 0,-1 0,0 0,1 0,-1 0,1 0,-1 0,1 0,-1 0,1 0,-1 0,1 0,-1 0,1 0,-1 0,0-1,1 1,-1 0,1 0,-1-1,1 1,-1 0,0 0,1-1,-1 1,0 0,1-1,-1 1,0-1,0 1,1 0,-1-1,0 1,0-1,0 1,2 50,-2-42,-3 797,4-793,-1 0,-1 0,0-1,0 1,-1 0,-1 0,0-1,0 0,-1 1,-1-1,0-1,0 1,-5 6,8-15,1 0,-1 0,0 0,0-1,0 1,0-1,0 1,0-1,0 0,0 0,0 0,-1 0,1 0,0 0,-1-1,1 1,-1-1,1 0,-1 1,1-1,-1 0,1-1,-1 1,1 0,0-1,-1 1,1-1,0 0,-1 0,1 0,0 0,0 0,-1 0,1-1,0 1,1-1,-1 1,-1-2,-60-76,48 49,4 4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 0,-3 0,-8 0,-9 0,-7-4,-5-3,-9 1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1,'38'0,"28"0,6 0,-3 0,-9 0,-10 0,-14 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1,'-4'43,"-8"48,0 18,1-5,2-10,4-17,1-16,3-14,0-10,2-7,-1-3,1-2,-1-5</inkml:trace>
  <inkml:trace contextRef="#ctx0" brushRef="#br0" timeOffset="300.2">341 226,'0'0,"-47"39,1 3,3 1,-20 27,27 0,37-67,0-1,1 1,0-1,0 0,0 0,0 0,0 0,0 0,0 0,0 0,1-1,-1 1,1-1,0 1,-1-1,1 0,0 0,-1 0,1-1,0 1,0-1,0 0,0 1,0-1,-1 0,1-1,0 1,0 0,0-1,0 0,13 2,186 24,-199-24,1 0,-1 1,0-1,0 1,0-1,0 1,0 0,-1 0,1 1,0-1,-1 0,0 1,1 0,-1-1,0 1,0 0,-1 0,1 0,0 3,5 13</inkml:trace>
  <inkml:trace contextRef="#ctx0" brushRef="#br0" timeOffset="749.305">708 368,'-4'11,"0"1,1-1,0 1,1 0,0 0,1 0,1 0,0 0,0 0,1 1,1-1,0 0,0-1,2 1,-1 0,1-1,2 4,-4-13,-1 0,1 0,0 0,0 0,0 0,0 0,0-1,0 1,0-1,0 1,1-1,-1 0,1 0,-1 0,1 0,-1 0,1-1,-1 1,1-1,0 0,-1 1,1-1,0 0,-1-1,1 1,0 0,-1-1,1 0,-1 1,1-1,-1 0,1 0,-1 0,1-1,-1 1,0-1,79-60,36-68,-116 127,0 1,0 0,0 0,1 1,-1-1,1 0,-1 0,1 1,0-1,-1 1,1-1,0 1,0 0,0 0,0 0,1 0,-1 0,0 0,0 0,0 1,1-1,-1 1,0 0,1 0,-1-1,0 2,1-1,-1 0,0 0,1 1,-1-1,0 1,0 0,1-1,-1 1,0 0,0 1,0-1,0 0,0 0,0 1,-1-1,1 1,0 0,0 1,7 13,-2 1,0-1,0 2,-2-1,0 1,-1-1,-1 1,-1 0,0 0,-2 1,0-1,-1 0,-2 15,2 10,1 13,-3 1,-3-1,-1 0,-4-1,-1 0,-7 13,18-61,-1-1,1 0,-1 0,0 0,0 0,-1-1,0 1,0 0,0-1,-1 0,1 0,-1 0,0 0,-1-1,1 1,-1-1,0 0,0-1,0 1,-1-1,1 0,-1 0,0-1,0 0,0 0,0 0,0 0,0-1,-4 0,6-5,-1 0,1 0,0 0,1 0,-1-1,1 1,0-1,0 0,0 0,1-1,0 1,0 0,0-1,0 1,1-1,0 0,0 1,1-1,0 0,0 1,0-1,0 0,1 0,0 1,0-1,1-1,2-19,1 0,1 1,1 0,1 0,1 0,1 1,2 0,0 1,1 1,2 0,0 1,17-18,-11 14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1 142,'29'0,"23"0,9 0,-2 0,-6 0,-7 0,-17 0,-12 0</inkml:trace>
  <inkml:trace contextRef="#ctx0" brushRef="#br0" timeOffset="236.238">170 0,'0'39,"0"26,0 8,5-4,2-9,-1-10,-1-9,-1-6,2-5,2-7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57 209,'5'44,"6"32,1 14,4 1,-2-10,-2-10,-4-11,-2-7,-4-8,-1-6,-1-5,0-4,-6-2,-1-1,-4-5,-1-1,2-5</inkml:trace>
  <inkml:trace contextRef="#ctx0" brushRef="#br0" timeOffset="266.072">0 350,'23'-40,"2"1,2 2,1 0,1 2,3 1,31-27,-53 53,-1 0,1 1,1 0,-1 1,1 0,0 1,1 0,-1 1,12-3,-19 6,0 0,0 0,0 1,0-1,0 1,1 0,-1 0,0 1,0-1,0 1,0 0,0 0,0 0,0 1,0-1,-1 1,1 0,0 0,-1 0,1 1,-1-1,0 1,0-1,0 1,0 0,0 1,-1-1,0 0,1 1,0 1,2 5,-1 0,0 0,-1 1,0-1,0 1,-1-1,-1 1,0 0,0 0,-1 0,0-1,-1 1,0 0,-1 0,0-1,-1 1,-3 9,-4 5,0 0,-1 0,-2-1,0 0,-2-1,-10 12,14-19,-1 0,0-1,-2 0,1-1,-2 0,0-1,0-1,-1 0,-8 3,-26 12,32-14</inkml:trace>
  <inkml:trace contextRef="#ctx0" brushRef="#br0" timeOffset="785.161">367 1056,'31'-57,"1"1,4 2,39-48,-72 96,1 1,-1 0,1 0,0 0,0 1,0-1,1 1,-1 0,1 1,0-1,0 1,1 0,-1 0,1 0,-1 1,1-1,0 2,0-1,0 1,0-1,1 1,-5 3,0-1,0 0,0 0,0 1,-1-1,1 1,0-1,-1 1,1 0,-1 0,1 0,-1 0,0 0,0 0,0 0,0 0,0 0,-1 0,1 0,-1 1,1-1,-1 0,0 0,0 1,0-1,0 0,0 1,0-1,-1 0,1 0,-1 1,0-1,1 0,-2 2,5 48,-1-51,1 1,-1-1,1 0,0 0,-1 0,1-1,0 1,-1 0,1-1,0 0,-1 0,1 0,0 0,0 0,0 0,-1-1,1 1,0-1,-1 0,1 0,0 0,-1 0,1 0,-1 0,0-1,1 0,-1 1,0-1,2-1,-2 2,108-58,-107 60,0 0,0 0,-1 1,1-1,-1 1,1 0,-1-1,1 1,-1 0,0 1,0-1,0 0,0 1,-1-1,1 1,0-1,-1 1,0 0,0-1,0 1,0 0,0 0,0 0,-1 0,1 0,-1 0,0 0,0 0,0 0,-1 0,1 0,0 0,-1 0,0 0,0 0,0-1,0 1,1 17,3 5,2-5</inkml:trace>
  <inkml:trace contextRef="#ctx0" brushRef="#br0" timeOffset="1899.091">1637 379,'-18'-10,"0"0,-1 1,0 1,0 1,-1 1,0 1,0 0,-14 0,25 3,0 1,0 1,-1 0,1 0,0 0,0 2,0-1,0 1,0 0,0 1,0 0,1 0,-1 1,1 0,0 1,0-1,0 2,1-1,0 1,-3 3,7-7,1 1,0 0,-1 1,1-1,0 0,0 0,1 1,-1 0,1-1,-1 1,1 0,0-1,1 1,-1 0,1 0,-1 0,1 0,0 0,1-1,-1 1,1 0,-1 0,1 0,0-1,1 1,-1 0,1-1,-1 1,1-1,0 0,2 3,2 3,1 0,0 0,1-1,0 0,0 0,0-1,1 0,0 0,1-1,4 2,157 65,-167-72,1 0,-1 0,0 1,0 0,0 0,0 0,0 0,0 1,0-1,-1 1,1 0,-1 0,0 0,0 1,0-1,0 1,-1 0,1-1,-1 1,0 0,0 0,-1 1,1-1,-1 0,0 1,0-1,0 0,0 1,-1-1,0 1,0-1,0 1,-1 0,1-1,-1 0,0 1,0-1,-1 0,1 1,-2 0,-7 6,-1 0,-1-1,0 0,0-1,-1 0,0-1,-1 0,0-1,0-1,0 0,-1-1,0-1,-9 2,7 0,-158 43,174-48,0-1,0 1,0-1,0 0,0 1,0-1,-1 0,1 1,0-1,0 0,0 0,0 0,0 0,0 0,0 0,0 0,0-1,-1 1,1 0,0 0,0-1,0 1,0-1,0 1,0-1,1 1,-1-1,0 0,0 0,0 1,0-1,1 0,-1 0,0 0,7-8</inkml:trace>
  <inkml:trace contextRef="#ctx0" brushRef="#br0" timeOffset="2102.446">1947 717,'-10'39,"-2"16,-1 1</inkml:trace>
  <inkml:trace contextRef="#ctx0" brushRef="#br0" timeOffset="2270.091">1863 96,'0'0</inkml:trace>
  <inkml:trace contextRef="#ctx0" brushRef="#br0" timeOffset="2651.745">2144 971,'13'-49,"1"0,2 2,2-1,3 2,1 1,14-19,-29 53,-5 7,1-1,-1 1,1 0,0 0,0 0,0 0,0 0,1 1,0-1,0 1,0 0,0 0,0 1,0-1,4 0,-6 4,0 0,0 0,0 1,-1-1,1 1,0 0,0-1,-1 1,1 0,-1 0,0 0,0 0,0 0,0 0,0 0,0 1,0-1,0 0,-1 1,1-1,-1 0,0 1,0-1,0 0,0 1,0-1,0 0,-1 1,1-1,-1 1,1 1,-14 83,11-80,0 0,1 0,0 0,0 1,0-1,1 0,0 1,1-1,-1 1,1-1,1 1,0-1,0 1,0-1,1 1,0-1,0 0,1 0,0 0,0 0,0-1,1 1,0-1,2 2,-2-5,0 0,0 0,0-1,0 1,0-1,0 0,1 0,-1-1,1 1,0-1,-1 0,1 0,0 0,-1-1,1 0,0 0,0 0,0 0,-1-1,1 0,0 0,-1 0,1 0,-1-1,1 0,-1 0,1 0,-1-1,0 1,0-1,1-1,4-3,0 0,-1 0,0-1,-1 0,0-1,0 1,0-1,-1-1,-1 1,0-1,0 0,-1 0,2-6,8-26,-6 26</inkml:trace>
  <inkml:trace contextRef="#ctx0" brushRef="#br0" timeOffset="2886.178">3161 96,'-55'52,"3"3,2 1,3 3,-30 48,65-90,0 1,2 0,0 0,0 1,2 0,1 1,0 0,1 0,2 0,0 1,1 0,1 0,0 11,3-23,1 1,-1-1,2 1,-1-1,2 0,-1 0,1 0,0-1,1 1,0-1,0 0,1 0,0-1,0 0,1 0,0 0,0-1,1 0,-1 0,3 0,4 4,1-1,0-1,1 0,-1-2,2 1,-1-2,1 0,-1-1,1 0,14 0,-1-3,-4-1</inkml:trace>
  <inkml:trace contextRef="#ctx0" brushRef="#br0" timeOffset="3637.109">3161 830,'50'-8,"-1"-2,0-3,-1-1,-1-3,0-2,42-23,-79 38,0-1,0 0,0 0,-1-1,0-1,0 0,0 0,-1 0,0-1,0 0,-1-1,0 1,-1-2,0 1,0-1,-1 1,0-1,-1-1,0 1,-1-1,0 0,0 1,-4 7,1 1,-1-1,1 1,-1 0,0-1,0 1,0 0,0 0,-1 0,1-1,0 1,-1 1,0-1,1 0,-1 0,0 1,0-1,0 1,0-1,0 1,0 0,-1 0,1 0,0 0,0 0,-1 0,1 1,-1-1,1 1,-1-1,1 1,0 0,-1 0,1 0,-1 1,1-1,-1 1,1-1,-1 1,1 0,0 0,0 0,-1 0,1 0,0 0,0 0,0 1,0-1,0 1,0 0,1 0,-1-1,1 1,-1 0,0 1,-6 4,0 0,0 1,0 0,1 1,0-1,1 1,0 1,0-1,1 1,1 0,-1 0,1 0,1 1,0 0,1-1,0 1,0 0,1 0,1 0,0 0,0 0,1 0,0 0,1 0,3 10,0-15,1 0,-1-1,1 1,1-1,-1 0,0-1,1 0,0 0,0 0,1-1,-1 0,0 0,1-1,0 0,0 0,0-1,-1 0,1 0,0-1,0 0,4-1,11-1,-1-2,1-1,-1 0,0-2,-1 0,0-2,0 0,-1-2,0 0,0-1,-1-1,-1 0,0-2,6-8,-12 12,-1-1,0 0,-1-1,-1-1,0 1,-1-1,0-1,-1 0,0-1,-6 15,0-1,0 1,-1 0,1-1,-1 1,1 0,-1-1,1 1,-1 0,0-1,0 1,0-1,1 1,-1-1,-1 1,1 0,0-1,0 1,0-1,-1 1,1 0,-1-1,1 1,-1 0,0-1,1 1,-1 0,0 0,0 0,0-1,0 1,0 0,0 0,0 0,0 1,0-1,0 0,-1 0,1 1,0-1,-1 0,1 1,0 0,-1-1,1 1,-1 0,1-1,0 1,-1 0,1 0,-1 0,1 0,-1 1,1-1,0 0,-1 1,1-1,-1 0,1 1,0 0,0-1,-1 1,1 0,0 0,-1 0,-7 6,1 0,0 0,0 1,0 0,1 1,0-1,1 1,0 1,0-1,1 1,0 0,1 1,0-1,1 1,0-1,0 1,1 0,1 0,0 0,0 0,1 3,0-10,1 0,0 0,-1 0,1-1,1 1,-1 0,1 0,-1-1,1 1,0-1,0 1,0-1,1 0,-1 0,1 0,0 0,0 0,0-1,0 1,0-1,1 0,-1 0,1 0,-1 0,1-1,0 1,0-1,0 0,-1 0,1-1,3 1,127-2,-104-7,1-1,-1-1,-1-2,0-1,-1-2,0 0,-1-2,-1-1,-1-1,0-1,18-20,-23 18,0 0,-1-2,-1 0,-2-1,6-12,-21 36,1 0,-1 0,0 0,0 0,0-1,0 1,0 0,0-1,0 1,0-1,0 1,-1-1,1 1,0-1,-1 1,1-1,-1 0,0 1,0-1,1 1,-1-1,0 0,-1 1,1-1,0 0,0 1,-1-1,1 0,-1 1,1-1,-1 1,0-1,1 1,-1-1,0 1,0 0,0-1,0 1,0 0,0 0,-1-1,1 1,0 0,-1 0,1 1,-1-1,1 0,-1 0,1 1,-1-1,1 1,-1-1,1 1,-1 0,0-1,1 1,-2 0,-8 4,1 0,0 1,0 0,1 1,0 0,0 0,0 1,0 0,1 1,1-1,-1 2,1-1,0 1,1 0,0 0,1 1,0 0,0 0,1 0,-1 6,1-10,1 1,-1 0,2 0,-1 0,1 0,0 0,1 0,-1 1,2-1,-1 1,1-1,0 0,0 1,1-1,0 1,0-1,1 0,0 0,0 0,1 0,0 0,0 0,1-1,0 1,0-1,0 0,1 0,-1 0,1-1,1 0,-1 0,1 0,0-1,0 1,4 1,103 18,-88-24</inkml:trace>
  <inkml:trace contextRef="#ctx0" brushRef="#br0" timeOffset="4653.34">4826 633,'-10'38,"-7"28,-2 6,-1-3,1-9,10-20,11-21,5-14</inkml:trace>
  <inkml:trace contextRef="#ctx0" brushRef="#br0" timeOffset="4918.72">4826 689,'38'0,"23"-4,5-3,-3 1,-8 1,-13 1</inkml:trace>
  <inkml:trace contextRef="#ctx0" brushRef="#br0" timeOffset="5166.049">4826 887,'34'0,"20"0,6 0,-2 0,-12 0</inkml:trace>
  <inkml:trace contextRef="#ctx0" brushRef="#br0" timeOffset="5719.152">5786 153,'-2'25,"-2"-1,-1 1,0-1,-2 0,-1 0,-1-1,-1 0,-7 12,-50 67,56-90,2 0,-1 1,2-1,-1 2,2-1,0 1,1 0,0 1,1 0,0 0,1 0,1 3,3-14,0 0,0 0,0 0,1 0,-1 1,1-1,0 0,0 0,1-1,-1 1,1 0,0 0,0-1,0 1,0-1,1 1,0-1,-1 0,1 0,0 0,0-1,1 1,-1-1,1 1,-1-1,1 0,0-1,-1 1,1-1,0 1,0-1,0 0,1 0,139 11,-136-11,-1-1,1-1,0 0,-1 0,1 0,0-1,-1 0,0 0,1-1,-1 0,0 0,-1-1,1 0,0 0,-1 0,0-1,0-1,4-8</inkml:trace>
  <inkml:trace contextRef="#ctx0" brushRef="#br0" timeOffset="5968.232">5390 520,'39'0,"36"0,10 0,1 0,-5-5,-12-1,-7 0,-10-4,-9 0,-7 2,-5 2,-7 2</inkml:trace>
  <inkml:trace contextRef="#ctx0" brushRef="#br0" timeOffset="6203.791">6237 40,'26'41,"-3"2,-1 1,-3 0,-1 2,-2 0,-3 0,-1 2,-2-1,-3 1,1 32,-7-61,0 0,0 0,-2 0,-1 0,0 0,-1 0,-1-1,-1 1,-1-1,0 0,-1 0,-1-1,-1 0,-1 0,0-1,-1-1,0 1,-1-2,-1 0,0 0,-4 1,-54 40,52-43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5:21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844 440,'0'0,"-1"0,1 0,-1 0,1 0,0 0,-1 0,1 0,-1 0,1 0,0 0,-1 0,1 0,-1 0,1 0,0-1,-1 1,1 0,0 0,-1 0,1 0,0-1,-1 1,1 0,0 0,-1-1,1 1,0 0,0-1,-12 49,-17 244,26-235,-2 0,-3 0,-3 0,-1-1,-4-1,-18 46,32-99,0 0,1 0,0 1,-1-1,1 1,0-1,1 1,-1-1,0 1,1 0,-1-1,1 1,0 0,0 0,0-1,0 1,0 0,1-1,-1 1,1 0,0-1,-1 1,1 0,1-1,-1 0,0 1,0-1,1 0,0 1,-1-1,1 0,0 0,0 0,0-1,0 1,0 0,1-1,-1 1,0-1,1 0,-1 0,1 0,-1 0,1 0,0 0,-1-1,1 1,0-1,-1 0,1 0,0 0,0 0,-1 0,3-1,268-29,-253 26,-5-1</inkml:trace>
  <inkml:trace contextRef="#ctx0" brushRef="#br0" timeOffset="695.473">1375 609,'-1'-1,"-1"1,0-1,1 0,-1 0,1 1,-1-1,1 0,0-1,-1 1,1 0,0 0,0-1,0 1,0 0,0-1,0 1,0-1,0 1,0-1,1 0,-1 1,1-1,-1 0,1 1,0-1,-1 0,1 1,0-1,0 0,0 0,1 1,-1-1,0 0,1 0,-1 1,1-1,-1 0,1 1,0-1,0 1,-1-1,1 1,0-1,1 1,-1 0,0-1,0 1,0 0,1 0,-1 0,1 0,-1 0,1 0,-1 0,1 1,0-1,-1 0,1 1,14-11,0 1,1 1,0 0,0 1,1 1,0 0,1 2,-1 0,1 1,0 1,0 1,0 0,0 2,0 0,0 1,7 2,-23-3,0 1,0-1,0 1,0 0,0 0,0 0,-1 1,1-1,0 1,-1-1,1 1,-1 0,1 0,-1 0,0 0,0 1,0-1,0 0,0 1,0 0,-1-1,0 1,1 0,-1 0,0 0,0 0,0 0,-1 0,1 0,-1 0,0 0,1 0,-1 0,-1 0,1 0,0 0,-1 0,0 0,1 0,-1 0,0 0,-1 0,0 2,-72 121,72-123,-318 398,273-282,46-116,1 0,0 0,0 0,0 0,1 0,-1 0,1 0,0 0,-1 0,1 0,0 0,1 0,-1 0,1-1,-1 1,1-1,0 1,0-1,0 1,0-1,0 0,0 0,1 0,-1 0,1 0,-1-1,1 1,0-1,0 0,0 1,-1-1,1-1,0 1,0 0,1-1,-1 1,0-1,0 0,0 0,31 3,0-2,0-1,0-1,0-2,-1-2,1-1,-1-1,0-2,-1-1,12-6,3-23,-47 27</inkml:trace>
  <inkml:trace contextRef="#ctx0" brushRef="#br0" timeOffset="1265.436">2077 537,'2'-10,"0"0,1 0,0 1,0-1,1 1,0 0,1 0,0 0,0 1,1 0,0 0,1 0,0 1,0 0,0 0,1 0,0 1,0 0,1 1,-1 0,1 0,1 1,-1 0,0 1,1 0,0 0,-1 1,1 0,0 1,0 0,0 1,0 0,1 0,8 3,-16-3,0 1,0 0,0 0,0 1,0-1,0 1,0 0,-1-1,1 1,-1 0,1 0,-1 1,0-1,0 0,0 1,0 0,0-1,0 1,-1 0,1 0,-1 0,0 0,0 0,0 0,0 0,-1 0,1 0,-1 1,0-1,0 0,0 0,0 0,0 1,-1-1,1 0,-1 0,0 0,0 0,0 0,-1 0,0 1,-62 123,-32-9,94-116,0 0,1 0,-1 0,1 0,-1 0,1 0,0 0,-1 0,1 1,1-1,-1 0,0 1,0-1,1 1,-1-1,1 1,0-1,0 1,0-1,0 1,0-1,1 1,-1-1,1 1,-1-1,1 1,0-1,0 0,0 1,1-1,-1 0,0 0,1 0,-1 0,1 0,0 0,0 0,-1 0,1-1,0 1,1-1,-1 0,0 1,0-1,1 0,122 51,-100-44,-18-8,1 1,0 0,-1 0,1 1,-1 0,0 1,1 0,-1 0,0 0,-1 1,1 0,-1 0,1 1,-1-1,-1 1,1 1,-1-1,0 1,0 0,0 0,-1 1,0-1,0 1,-1 0,0 0,0 0,0 0,-1 1,0-1,-1 1,0-1,0 1,0 0,-1 0,0-1,-1 1,1 0,-2 3,-9 8,-1 0,-1-1,-1 0,0-1,-1 0,-1-1,0-1,-1-1,-1 0,0-2,-1 1,0-2,-1-1,0 0,-1-2,0 0,-11 2,29-9,0 0,1 0,-1 0,0-1,0 1,0-1,0 1,0-1,1 0,-1 0,0-1,0 1,0 0,0-1,0 0,1 1,-1-1,0-1,1 1,-1 0,1 0,-1-1,1 0,-1 1,1-1,0 0,0 0,0 0,0 0,0-1,1 1,-1 0,0-1,0-1,-4-11</inkml:trace>
  <inkml:trace contextRef="#ctx0" brushRef="#br0" timeOffset="8370.267">311 197,'-31'73,"24"-44,1 0,1 1,2 0,1 0,1 0,1 0,3 15,-3 104,-16-28,-5-1,-5-1,-6-2,-33 81,25-109,-19 78,59-164,0 0,1 0,-1 0,1-1,-1 1,1 0,0 0,0-1,0 1,1-1,-1 1,1-1,-1 1,1-1,0 0,0 0,-1 0,2 0,-1 0,0 0,0 0,1-1,-1 1,1-1,-1 0,1 1,-1-1,1 0,0-1,0 1,-1 0,1-1,2 0,102 9,-101-9,863-30,-270-18,112 25,-306 23,-401 1,1-1,0 0,-1 0,1 0,-1-1,1 1,0-1,-1 0,1-1,-1 1,0-1,1 0,-1 0,0 0,0-1,0 1,0-1,-1 0,1 0,-1 0,0 0,0-1,0 0,0 1,0-1,-1 0,0 0,1-1,-2 1,1 0,0-1,-1 1,0-1,0 1,0-3,5-273,60-212,-4 73,-15 243,-46 173,1 0,0 0,-1 1,0-1,0 0,0 0,0 0,0 0,0 0,-1 0,1-1,-1 1,0 0,0 0,0 0,-1 0,1 0,-1 0,1 0,-1-1,0 1,0 1,-1-1,1 0,-1 0,1 0,-1 1,0-1,0 1,0-1,0 1,0 0,-1 0,1 0,-1 0,1 0,-1 1,0-1,0 1,1-1,-1 1,0 0,0 0,0 1,0-1,-1 0,1 1,0 0,-1 0,-313 26,-152 1,54-2,-52-2,195-49,30 46,-145-14,208 57,160-54,2-1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5 223,'-2'7,"1"0,0 1,1-1,-1 1,1-1,1 1,0-1,0 0,0 1,1-1,0 0,0 0,1 0,-1 0,2 0,-1 0,1-1,0 0,0 0,1 0,0 0,0-1,0 1,1-1,-1-1,1 1,0-1,1 0,-1 0,1-1,0 0,3 1,9-3,-1-1,1 0,0-2,-1 0,1-1,-1-1,0-1,0 0,0-2,-1 0,0 0,0-2,-1 0,0-1,-1-1,0 0,0-1,0-2,31-17,28-24,-56 85,-14-23,-1-1,1 0,0-1,0 1,1-1,-1 1,1-2,1 1,-1 0,1-1,-1 0,1 0,0-1,1 1,-1-1,1-1,-1 1,1-1,0 0,0-1,-1 0,1 0,0 0,0-1,1 0,-1 0,0-1,0 0,-1 0,1 0,0-1,0 0,1-1,8 0,0-1,-1 0,1-1,-1 0,0-2,0 1,-1-2,0 0,0-1,-1 0,0-1,-1 0,0-1,0-1,-1 0,-1 0,9-14,-18 24,1 0,-1 0,0 0,0 0,0 0,0 0,0-1,0 1,-1 0,1-1,-1 1,0 0,1-1,-1 1,0-1,0 1,-1 0,1-1,0 1,-1 0,0-1,1 1,-1 0,0-1,0 1,0 0,0 0,-1 0,1 0,-1 0,1 0,-1 1,1-1,-1 0,0 1,0-1,-1 0,-16-5</inkml:trace>
  <inkml:trace contextRef="#ctx0" brushRef="#br0" timeOffset="315.663">1303 308,'32'-12,"-1"-2,-1-1,0-2,-2-1,1-1,-2-1,20-19,6-44,-52 81,0 0,-1-1,1 1,-1 0,1 0,-1 0,0 0,0-1,0 1,0 0,0 0,-1 0,1 0,-1-1,1 1,-1 0,0 0,0 0,1 0,-2 0,1 0,0 0,0 1,0-1,-1 0,1 1,-1-1,0 1,1-1,-1 1,0 0,0 0,0 0,0 0,0 0,0 0,0 0,0 1,0-1,0 1,0-1,-2 1,-6 0,0 0,1 1,-1 0,0 0,1 1,-1 1,1 0,0 0,0 0,0 1,0 1,0-1,1 2,0-1,0 1,1 0,-1 1,1-1,1 1,-1 1,-3 5,4-7,0-1,1 1,0 0,0 0,0 0,1 1,0 0,0-1,1 1,0 1,0-1,0 0,1 1,0 0,1-1,0 1,0 0,0 0,1 0,1-1,-1 1,1 0,0 0,1 0,0-1,0 1,1-1,-1 0,2 1,-1-1,1-1,0 1,0 0,1-1,5 6,4-3,-1 0,2 0,-1-1,1-1,0-1,1 0,-1-1,1 0,0-1,0-1,1-1,-1 0,1-1,-1-1,1-1,-1 0,1-1,-1 0,20 0,-7 1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3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2484 650,'-3'7,"0"1,0-1,0 1,1 0,1 0,-1 0,1 0,0 0,1 0,0 0,0 0,1 0,0 0,1 0,-1 0,2 0,-1-1,1 1,0 0,0-1,2 3,-2-9,-1 1,1 0,-1 0,1-1,-1 0,1 1,0-1,0 0,0 0,0-1,0 1,-1 0,1-1,0 0,0 0,0 0,0 0,0 0,0-1,0 1,0-1,0 0,0 1,0-2,0 1,-1 0,2-1,74-45,-73 43,81-85,-85 86,1 1,0-1,-1 0,0 1,1-1,-1 0,0 0,-1 0,1 0,0 0,-1 0,0 0,1 0,-1 0,-1 0,1 0,0 0,-1 0,1 0,-1 0,0 0,0 0,0 0,0 1,-1-1,1 0,-1 1,0-1,1 1,-1-1,0 1,0 0,-1 0,1 0,0 0,-1 0,1 1,-2-2,-4 1,-1-1,1 1,-1 1,1-1,-1 1,1 1,-1 0,0 0,1 0,-1 1,0 1,1-1,0 1,-1 1,1 0,0 0,0 0,0 1,1 0,-1 1,1 0,0 0,0 0,0 1,-17 13</inkml:trace>
  <inkml:trace contextRef="#ctx0" brushRef="#br0" timeOffset="862.783">3218 622,'-30'15,"1"2,0 1,2 0,0 3,1 0,1 1,-18 22,3 21,39-63,1 0,-1 0,0 0,1 0,-1 0,1 0,0 0,-1 0,1 0,0 0,0 0,1 0,-1 0,0 0,1 0,-1 0,1 0,-1 0,1 0,0 0,0 0,0-1,0 1,0 0,0-1,1 1,-1-1,1 1,-1-1,1 1,-1-1,1 0,0 0,-1 0,2 0,6 2,1 0,-1-1,1 0,0 0,0-1,0-1,0 1,0-2,-1 1,1-1,0-1,0 0,0 0,-1-1,0 0,1-1,-1 0,0-1,5-3,4-5,0-2,-2 0,0 0,0-2,-2 0,0 0,0-2,-2 1,-1-2,0 0,7-20,-18 41,1-1,-1 1,0 0,0-1,1 1,-1-1,0 1,1-1,-1 1,1-1,-1 1,1-1,-1 1,1-1,-1 1,1-1,-1 0,1 1,-1-1,1 0,0 0,-1 1,1-1,-1 0,1 0,0 0,-1 0,1 0,0 0,-1 0,1 0,0 0,-1 0,1 0,0 0,-1 0,1 0,-1-1,1 1,0 0,-1 0,1-1,-1 1,1 0,-1-1,1 1,0-1,1 13,9 56,-4 1,-2 0,-3 0,-5 28,2-7,2-67,-2 0,0 0,-1 0,-1 0,-2 0,0-1,-1 1,-1-1,-2-1,0 1,-1-2,-12 19,20-35,-1 0,1 0,-1 0,0-1,-1 0,1 1,0-1,-1 0,0-1,0 1,0-1,0 1,0-1,0 0,0-1,-1 1,1-1,-1 0,1 0,-1 0,1-1,-1 1,0-1,1 0,-1-1,0 1,1-1,-1 0,1 0,-1 0,1-1,0 1,-1-1,1 0,0 0,0-1,0 1,1-1,-1 0,0 0,1 0,0-1,0 1,0-1,-2-3,0-6,1 0,1-1,0 0,1 0,0 0,1 0,0 0,2 0,-1 0,2 0,0 0,0 1,2-1,-1 1,2-1,0 1,0 0,1 1,1-1,0 1,8-9,-4 1,2 1,0 1,1 0,0 0,2 2,0 0,1 1,0 0,1 1,1 2,1-1,4 2</inkml:trace>
  <inkml:trace contextRef="#ctx0" brushRef="#br0" timeOffset="1201.262">3669 933,'21'-15,"0"-1,-1-1,-1-1,-1 0,-1-1,0-1,-2-1,0 0,-1-1,7-17,-20 38,0-1,0 0,0 1,-1-1,1 0,0 0,-1 1,0-1,1 0,-1 0,0 0,0 0,0 0,0 0,0 1,0-1,-1 0,1 0,-1 0,1 0,-1 1,0-1,1 0,-1 1,0-1,0 0,0 1,-1-1,1 1,0 0,0-1,-1 1,1 0,-1 0,1 0,-1 0,0 0,1 0,-1 0,0 0,0 1,1-1,-1 1,0-1,0 1,0 0,0 0,0-1,1 2,-1-1,0 0,0 0,-11 3,1 0,1 1,-1 1,0 0,1 0,0 1,1 0,-1 1,1 0,0 1,1 0,0 1,0 0,1 0,0 1,0 0,1 0,1 1,0-1,0 2,-3 7,6-14,0-1,0 0,0 1,0-1,1 1,0 0,0 0,0 0,0 0,1 0,0 0,0 0,0 1,1-1,0 0,0 1,0-1,1 0,-1 0,1 1,1-1,-1 0,1 0,-1 0,2 0,-1 0,0-1,1 1,0-1,0 1,0-1,1 0,-1 0,1-1,0 1,0-1,0 1,1-1,11 2,-1-1,1-1,0 0,1-1,-1-1,0 0,0-2,1 1,-1-2,0 0,0-1,0-1,0 0,-1-1,0-1,0 0,14-9,2 1</inkml:trace>
  <inkml:trace contextRef="#ctx0" brushRef="#br0" timeOffset="1564.422">4036 989,'178'-224,"-117"128,-61 127,7 83,-7-111,1 0,0 0,1-1,-1 1,0 0,1-1,-1 1,1-1,0 1,0-1,0 0,0 0,0 0,0 0,1 0,-1-1,1 1,-1-1,1 1,0-1,0 0,-1 0,1 0,0 0,0-1,0 1,0-1,0 1,0-1,0 0,0-1,0 1,0 0,0-1,-1 1,1-1,1 0,7-3,0 0,0 0,0-1,-1-1,0 0,0 0,0-1,-1 0,1-1,-2 1,1-2,-1 0,-1 0,0 0,0-1,0 0,2-6,-1-4</inkml:trace>
  <inkml:trace contextRef="#ctx0" brushRef="#br0" timeOffset="2319.34">4770 791,'18'0,"0"0,0-1,-1 0,1-2,0 0,-1-1,1-1,-1-1,-1 0,1-1,8-5,-22 10,0 1,-1 0,0-1,1 0,-1 1,0-1,0 0,0 0,0 0,0 0,-1 0,1-1,0 1,-1-1,0 1,0-1,1 1,-2-1,1 1,0-1,0 0,-1 0,1 0,-1 1,0-1,0 0,0 0,0 0,-1 1,1-1,-1 0,0 0,0 1,0-1,0 1,0-1,0 0,0 1,-1 0,0-1,1 1,-1 0,0 0,0 0,0 0,0 0,-1 1,0-2,-4 1,-1 0,1 0,-1 1,1 0,-1 0,0 1,1 0,-1 0,0 1,1 0,-1 0,1 1,-1 0,1 0,0 1,0 0,0 0,0 1,0-1,1 2,0-1,0 1,0 0,0 0,1 0,0 1,0 0,0 0,1 0,-1 0,2 1,-1 0,1 0,0 0,0 0,1 0,0 1,0 2,1-3,0 0,1 1,0-1,0 0,0 0,1 1,0-1,1 0,-1 0,2 0,-1 0,1 0,0 0,0-1,0 1,1-1,0 0,1 0,-1 0,1-1,0 0,1 0,-1 0,1 0,0-1,0 0,0 0,1-1,-1 1,1-1,3 0,3 1,1-1,-1 0,1-1,0-1,-1 0,1-1,0 0,-1-1,1-1,0 0,-1-1,0 0,1-1,-1-1,-1 0,1 0,-1-2,0 1,0-2,-1 1,2-3,100-69,-98 68</inkml:trace>
  <inkml:trace contextRef="#ctx0" brushRef="#br0" timeOffset="2664.841">5476 650,'-14'9,"1"0,0 1,1 1,0 0,1 1,0 0,0 1,2 0,-1 0,2 1,0 1,0-1,0 5,7-17,0 1,0 0,0 0,0 0,1 0,-1 0,1 0,0 0,-1 0,1 0,1 0,-1 1,0-1,1 0,0 0,0 0,0-1,0 1,0 0,0 0,1 0,-1-1,1 1,0-1,0 1,0-1,0 0,0 0,0 0,1 0,-1 0,1 0,-1-1,1 1,0-1,-1 1,1-1,0 0,2 0,4 2,1-1,-1 0,0-1,1 0,-1 0,1-1,-1 0,1 0,-1-1,0-1,1 0,4-1,-3-1,0 1,0-1,0-1,-1 0,0 0,0-1,0 0,-1-1,0 0,0-1,-1 0,0 0,0-1,-1 1,0-2,-1 1,1-1,-2 0,0 0,3-9,-7 14,0 0,-1 0,0 0,0 0,-1-1,1 1,-1 0,0 0,-1 0,1 0,-1 0,0 1,0-1,0 0,-1 1,1 0,-1-1,0 1,-1 0,1 0,-1 1,1-1,-1 1,0 0,-1 0,1 0,0 0,-1 1,0 0,1 0,-1 0,0 0,0 1,0 0,0 0,0 0,0 0,0 1,0 0,-1 0,1 1,0-1,0 1,-3 1,-22 7,5 1</inkml:trace>
  <inkml:trace contextRef="#ctx0" brushRef="#br0" timeOffset="2964.002">5900 706,'-5'24,"3"13,7 0,7-6,7-9,4-8,4-10,1-8,2-6,0-7,-6-5,-1 0,-5 1,-5-3,-1 5,-1-1,-4-1,-2 2</inkml:trace>
  <inkml:trace contextRef="#ctx0" brushRef="#br0" timeOffset="3331.1">6605 593,'-7'0,"0"-1,0 1,0 0,0 1,0-1,0 1,0 1,0-1,0 1,1 1,-1-1,1 1,0 0,-1 1,1-1,1 1,-1 0,0 1,1-1,0 1,-4 5,9-6,0 0,1 0,-1 0,1 0,0-1,0 1,0 0,0 0,1 0,0-1,-1 1,1-1,0 1,1-1,-1 0,1 0,-1 0,1 0,0 0,0-1,0 1,1-1,-1 0,0 0,1 0,0 0,-1-1,1 1,0-1,0 0,0 0,-1 1,71 53,-72-53,-1 0,1 0,0 0,-1 0,1 1,-1-1,0 0,0 1,0-1,0 1,0-1,-1 1,1 0,-1-1,1 1,-1 0,0-1,0 1,0 0,-1-1,1 1,0 0,-1-1,0 1,0-1,0 1,0-1,0 1,0-1,-1 1,1-1,-1 0,1 0,-5 4,0-1,0 0,0-1,0 1,-1-1,0 0,1-1,-2 1,1-1,0-1,0 1,-1-1,0-1,1 1,-1-1,0-1,1 1,-1-1,0-1,0 0,1 0,-1 0,0-1,1 0,-1 0,1-1,-2-1,-10-9</inkml:trace>
  <inkml:trace contextRef="#ctx0" brushRef="#br0" timeOffset="-1502.094">368 113,'-206'739,"195"-689,-28 183,39-209</inkml:trace>
  <inkml:trace contextRef="#ctx0" brushRef="#br0" timeOffset="-1087.805">791 142,'-133'588,"130"-574,1 0,0 0,1 0,0 1,1-1,1 1,0-1,1 0,3 13,0-4,28 59,-34-109,-14-5,0 1,-3 0,0 1,-2 1,-1 0,-20-19,32 37,-1 1,-1 0,0 0,0 1,-1 0,0 1,0 1,-1 0,0 0,-1 2,-11-5,19 8,0 0,0 1,0-1,0 1,-1 0,1 1,0 0,-1 0,1 0,0 0,-1 1,1 0,0 1,0-1,-1 1,1 1,1-1,-1 1,0 0,1 0,-1 0,1 1,0 0,0 0,0 0,1 1,-3 3,-1 3,1 0,0 0,1 0,0 1,1 0,0 0,1 1,-2 8,1 5</inkml:trace>
  <inkml:trace contextRef="#ctx0" brushRef="#br0" timeOffset="-751.924">1214 650,'-16'11,"1"1,0 1,1 0,0 1,2 1,-1 0,2 1,0 0,1 0,0 1,1 1,2-1,-2 5,8-19,0-1,0 1,0 0,1 0,-1-1,1 1,0 0,0 0,0 0,0-1,0 1,0 0,1 0,-1 0,1-1,0 1,0 0,0-1,0 1,1-1,-1 1,0-1,1 0,0 1,0-1,0 0,0 0,0 0,0 0,0-1,0 1,1-1,-1 1,3 0,1 0,0 1,0-2,0 1,1-1,-1 0,0 0,1-1,-1 0,1 0,-1 0,1-1,-1 0,0 0,6-2,1-1,0 0,-1-1,1 0,-1-1,0-1,0 0,-1-1,0 0,0 0,-1-1,0 0,0-1,-1 0,-1-1,0 0,0 0,-1-1,0 0,-1 0,-1-1,0 1,0-1,-1 0,-1 0,0-1,-1 1,0-4,-3 13,1-1,-1 1,0 0,0 0,0 0,-1 0,1 0,-1 0,0 0,0 1,-1-1,1 0,-1 1,1 0,-1 0,0 0,0 0,-1 0,1 0,-1 1,1 0,-1-1,0 1,0 1,0-1,0 1,0-1,0 1,0 0,0 1,0-1,-1 1,1-1,0 1,0 1,-1-1,1 1,0-1,0 1,0 0,-1 1,1-1,1 1,-1-1,0 1,0 1,1-1,-2 1,-14 10</inkml:trace>
  <inkml:trace contextRef="#ctx0" brushRef="#br0" timeOffset="-298.726">1553 960,'21'-59,"-11"27,2 0,1 1,1 0,1 1,15-19,-29 47,-1 0,1 0,-1 0,1 0,0 0,0 1,0-1,0 0,0 0,0 1,1-1,-1 1,1-1,-1 1,1 0,-1 0,1-1,0 1,-1 0,1 0,0 0,0 1,0-1,0 0,0 1,0-1,0 1,0 0,0 0,0 0,0 0,0 0,0 0,0 0,0 1,0-1,0 0,-1 1,1 0,0 0,0-1,0 1,0 0,-1 0,1 1,0-1,0 1,9 42,8 22,-18-65,0 0,1 1,-1-1,0 0,0 0,1 0,-1 0,1 0,-1 0,1 0,-1-1,1 1,-1-1,1 1,0-1,-1 1,1-1,0 0,-1 0,1 0,0 0,0 0,-1 0,1 0,0 0,-1-1,1 1,0-1,-1 1,1-1,-1 0,1 0,-1 1,1-1,-1 0,0 0,1-1,198-140,-188 134,-11 6,0 0,0 1,0-1,0 1,0-1,0 1,1 0,-1-1,0 1,1 0,-1 0,1 0,-1 0,1 0,0 0,0 0,-1 1,1-1,0 1,0-1,-1 1,1 0,0-1,0 1,0 0,0 0,0 1,0-1,-1 0,1 0,0 1,0-1,0 1,-1 0,1 0,0-1,-1 1,1 0,-1 0,1 0,-1 1,1-1,-1 0,1 1,2 59,-5-57,1 1,-1-1,1 0,-1 0,1 0,1 1,-1-1,0 0,1 0,0 0,0 0,0 0,1 0,-1 0,1 0,0 0,0-1,0 1,1-1,-1 1,1-1,0 0,-1 0,3 2,12 3</inkml:trace>
  <inkml:trace contextRef="#ctx0" brushRef="#br0" timeOffset="8302.214">10809 453,'-2'16,"0"0,0 0,1 0,1 1,1-1,1 0,0 1,1-1,0 0,6 13,-8-26,0-1,0 1,0 0,0-1,1 0,-1 1,1-1,0 0,-1 0,1 0,0 0,0 0,1 0,-1 0,0-1,1 1,-1-1,0 0,1 1,0-1,-1 0,1-1,0 1,-1 0,1-1,0 0,0 1,0-1,-1 0,1 0,0-1,0 1,-1-1,1 1,0-1,2-1,3-1,1-1,-1 0,1 0,-1-1,-1 0,1-1,-1 1,0-1,0-1,3-4,3-3,0-1,-2 0,0-1,0 0,-2-1,0 0,1-4,-8 16,0 0,0-1,0 1,-1 0,0-1,0 1,-1-1,1 1,-1-1,0 0,-1 1,1-1,-1 1,0-1,0 1,-1 0,0-1,0 1,0 0,-1 0,1 0,-1 1,0-1,0 0,-1 1,0 0,0-1,-3 1,0-1,0 1,0 0,-1 0,1 1,-1 0,0 0,0 1,0 0,0 1,0 0,-1 0,1 0,0 1,-1 0,1 1,0 0,0 0,0 1,0 0,0 0,0 1,0 0,0 1,1-1,-7 6,-11 1</inkml:trace>
  <inkml:trace contextRef="#ctx0" brushRef="#br0" timeOffset="8722.008">11459 453,'-10'3,"-10"4,29-14,125-84,-133 90,1-1,-1 1,1-1,-1 1,1 0,0 0,0 0,-1 0,1 0,0 0,0 0,0 0,0 1,0-1,0 1,0 0,0 0,0-1,0 1,0 0,0 1,1-1,-1 0,0 1,0-1,0 1,0-1,0 1,-1 0,1 0,0 0,0 0,0 0,-1 0,1 1,-1-1,1 0,-1 1,1 0,-1 0,7 8,0-1,1 0,0 0,0 0,1-1,0-1,0 0,1 0,0-1,0 0,1-1,-1 0,1-1,0 0,0-1,1 0,-1-1,1-1,-1 0,10 0,-12-2,-1-1,1 0,-1 0,0-1,0 0,0 0,0-1,-1-1,1 1,-1-1,0-1,-1 1,1-1,-1-1,0 1,0-1,-1-1,0 1,-1-1,1 0,-1 0,-1-1,0 1,0-1,0 0,-1-1,2-8</inkml:trace>
  <inkml:trace contextRef="#ctx0" brushRef="#br0" timeOffset="5299.428">7395 791,'21'-2,"0"-2,0 0,0-1,0 0,-1-2,0-1,0 0,5-5,75-61,-97 71,-1 1,1-1,-1 0,0 0,0 0,0-1,0 1,-1 0,1-1,-1 1,0-1,0 1,0-1,0 1,-1-1,0 0,0 1,0-1,0 0,0 1,0-1,-1 0,0 1,0-1,0 1,0-1,-1 1,1-1,-1 1,0 0,0 0,0-1,-1 1,0 0,0 0,0 0,0 0,-1 0,1 1,-1 0,0 0,1 0,-1 0,0 0,0 1,0 0,0-1,0 2,-1-1,1 0,0 1,0 0,-1 0,1 0,0 0,0 1,0 0,-1 0,1 0,0 0,0 0,0 1,0 0,1 0,-1 0,-114 82,105-70,1-1,1 2,0-1,1 2,0-1,1 1,-5 14,12-26,0 1,0-1,0 0,1 0,0 1,0-1,0 1,0-1,1 1,0-1,0 1,0-1,0 1,1 0,0-1,0 1,0-1,0 0,1 1,-1-1,1 0,0 0,1 0,-1 0,1 0,-1-1,1 1,0-1,1 0,-1 1,0-2,1 1,2 1,8 2,0-1,1-1,-1 0,1-1,0 0,0-1,0-1,1-1,-1 0,0 0,0-2,0 0,9-3,-1 2,0-1,0-1,0-1,-1-1,1-1,-2-1,1 0,-1-2,-1-1,0-1,-1 0,0-1,-1-1,-1-1,0-1,9-11,-17 14</inkml:trace>
  <inkml:trace contextRef="#ctx0" brushRef="#br0" timeOffset="6200.99">8354 537,'-13'-1,"0"1,1 1,-1 0,0 0,1 2,-1-1,1 1,-1 1,1 1,1-1,-1 2,1 0,0 0,0 1,0 0,1 1,0 0,1 1,0 0,0 0,1 1,0 0,-6 10,-14 58,28-76,-1 0,1 0,0 0,0 0,0 0,0 0,0 0,0 0,0 0,1-1,-1 1,0 0,1 0,0 0,0 0,-1-1,1 1,0 0,0-1,0 1,1 0,-1-1,0 1,1-1,-1 0,1 0,-1 1,1-1,-1 0,1 0,0 0,0-1,-1 1,1 0,0-1,0 1,0-1,0 1,0-1,0 0,9-1,0 0,-1-1,1 0,0-1,-1 0,0-1,1 0,-2-1,1 1,0-2,-1 0,0 0,0 0,-1-1,0-1,0 1,-1-1,1-1,4-8,4 1,63-67,-78 83,0 0,0 0,0 0,0 0,0 0,0 0,0 0,0 0,0 0,-1 0,1 1,0-1,0 0,0 1,0-1,0 1,0-1,0 1,-1-1,1 1,0 0,0-1,-1 1,1 0,0 0,-1 0,1-1,-1 1,1 0,-1 0,1 0,-1 0,0 0,1 0,-1 0,0 0,0 0,0 0,0 0,0 0,0 0,0 0,0 0,0 0,0 0,-1 0,1 0,0 0,-1 0,1-1,-1 1,1 0,-1 0,1 0,-1 0,1-1,-1 1,0 0,1 0,-2 0,-23 72,-4-1,-2-2,-19 27,7-12,28-59,2 1,0 0,2 1,1 0,1 1,1 0,2 0,1 1,1 0,1-1,2 1,1 3,0-30,0 0,0-1,-1 1,2-1,-1 1,0 0,0-1,1 1,-1-1,1 1,0-1,0 1,0-1,0 1,0-1,1 0,-1 0,1 0,-1 1,1-1,0-1,0 1,0 0,0 0,0-1,0 1,0-1,0 0,1 1,-1-1,0 0,1-1,-1 1,1 0,0-1,-1 1,1-1,-1 0,1 0,0 0,-1 0,1 0,-1 0,1-1,-1 0,1 1,1-2,1-3,0 0,1-1,-2 0,1-1,-1 1,0-1,0 1,-1-1,0 0,0 0,-1-1,2-4,9-24,-10 32,-1 0,-1 0,1 0,0-1,-1 1,0 0,0-1,0 1,-1-1,0 1,1-1,-1 1,-1-1,1 1,-1-1,0 1,0-1,0 1,0 0,-1 0,0-1,0 1,0 0,0 0,-1 1,1-1,-3-2,-4-4,0 0,0 1,-1 0,0 0,0 1,-1 0,0 1,-1 1,0 0,0 0,0 1,0 0,-1 1,-12-2,61-12,-11 15,1-1,-2-2,1 0,-1-1,0-2,0 0,-1-2,-1 0,0-2,0 0,4-6,-9 0,-5 0</inkml:trace>
  <inkml:trace contextRef="#ctx0" brushRef="#br0" timeOffset="6670.262">8580 593,'0'15,"1"0,0 0,1-1,1 1,0-1,1 1,1-1,3 8,-7-18,1-1,0 1,0 0,0-1,0 0,0 0,1 1,-1-1,1-1,0 1,0 0,0-1,0 1,0-1,1 0,-1 0,1 0,-1-1,1 1,0-1,0 0,-1 0,1 0,0 0,0-1,0 0,0 1,0-1,0-1,0 1,0-1,0 1,0-1,0 0,8-5,0-1,0 1,-1-2,0 0,0 0,0-1,-1 0,-1-1,1 0,-2 0,1-1,-2 0,1-1,-2 1,1-2,-1 1,-1-1,-1 1,0-1,2-11,-1 1,-5 4</inkml:trace>
  <inkml:trace contextRef="#ctx0" brushRef="#br0" timeOffset="7438.568">9314 509,'-25'7,"1"1,0 1,1 1,0 1,0 1,1 1,1 1,0 0,1 2,1 1,-14 14,31-29,0-1,-1 1,1 0,0 0,0 0,0 0,0 0,1 0,-1 1,1-1,-1 1,1-1,0 1,0-1,0 1,0 0,0 0,1-1,-1 1,1 0,0 0,0 0,0 0,0-1,0 1,1 0,-1 0,1 0,0-1,-1 1,1 0,1-1,-1 1,0-1,1 1,-1-1,1 1,0-1,-1 0,1 0,0 0,1 0,-1 0,0-1,0 1,1-1,-1 1,1-1,-1 0,1 0,0 0,2 1,8-4,0 1,1-2,-1 0,0-1,-1 0,1 0,-1-2,1 1,-2-2,1 0,-1 0,0-1,0 0,-1-1,7-7,79-80,-96 96,0 1,0-1,0 1,0-1,0 0,0 1,0-1,0 1,0-1,0 1,0-1,0 0,1 1,-1-1,0 1,0-1,0 0,1 1,-1-1,0 0,1 1,-1-1,0 0,1 1,-1-1,0 0,1 0,-1 1,1-1,-1 0,0 0,1 0,-1 0,1 1,-1-1,1 0,-1 0,0 0,1 0,-1 0,1 0,-1 0,1 0,-1 0,1-1,-1 1,0 0,1 0,-1 0,1 0,-1-1,0 1,1 0,-1 0,0-1,1 1,-1 0,0-1,1 1,-1 0,0-1,1 1,-1 0,0-1,0 1,0-1,1 1,-1 0,0-1,-3 36,1-27,-1-3,0 0,1 0,-1 1,1-1,0 1,1 0,-1 0,1-1,0 1,1 0,-1 0,1 0,1 0,-1 0,1 0,0 0,0-1,0 1,1 0,0 0,0-1,1 0,-1 1,1-1,0 0,1 0,-1 0,1-1,0 1,0-1,0 0,1 0,0 0,1-1,0-1,1 0,-1 0,0-1,0 0,1 0,-1 0,1-1,-1 0,1 0,-1-1,0 0,1 0,-1 0,0-1,0 0,1 0,-2 0,1-1,0 0,0 0,111-82,53-125,-154 191,-1 0,-1-1,-1-1,-1 0,-1 0,-1-1,0-1,-2 1,-1-2,0 1,-2-1,-1 0,-1 0,-1 0,0 0,-2 0,-1-1,-2 1,-2-12,4 32,-1 0,0 1,0-1,-1 0,1 1,-1 0,0 0,1-1,-1 1,-1 1,1-1,0 0,-1 1,1 0,-1 0,0 0,0 0,0 1,0-1,0 1,0 0,0 0,0 0,0 1,-1 0,1-1,0 1,0 1,-1-1,1 1,0 0,0 0,0 0,0 0,0 0,0 1,0 0,0 0,1 0,-1 0,1 1,0 0,-1-1,1 1,0 0,0 0,1 1,-1-1,1 1,0-1,0 1,0 0,0 0,0 0,1 0,0 0,0 0,0 0,0 0,1 0,-3 25,2 0,2 0,0-1,2 1,1-1,1 1,2-1,0-1,2 1,11 23,123 285,-110-265,-32-68</inkml:trace>
  <inkml:trace contextRef="#ctx0" brushRef="#br0" timeOffset="7648.383">9652 340,'43'4,"44"2,15 0,1-1,-12-1,-17-2,-17-1,-7-1,-9 0,-5 0,-10 0</inkml:trace>
  <inkml:trace contextRef="#ctx0" brushRef="#br0" timeOffset="7904.534">10415 537,'4'33,"3"12</inkml:trace>
  <inkml:trace contextRef="#ctx0" brushRef="#br0" timeOffset="8053.831">10499 170,'0'0</inkml:trace>
  <inkml:trace contextRef="#ctx0" brushRef="#br0" timeOffset="10999.846">1 1300,'329'-24,"-27"-11,39 26,-215-3,1 6,69 7,72-3,135-25,-132 16,-127-1,136 8,-18 2,88-26,-84 17,-128-2,0 6,98 8,-71 1,-94-1,190-13,-140 0,0 4,117 10,-81-1,1415-1,-1257-28,119 27,-126-27,341 29,-317 26,300-26,-241-26,485-53,-523 56,164 4,-162-9,-65 28,-266-1</inkml:trace>
  <inkml:trace contextRef="#ctx0" brushRef="#br0" timeOffset="13218.164">12474 509,'0'5,"-4"1,-2 0</inkml:trace>
  <inkml:trace contextRef="#ctx0" brushRef="#br0" timeOffset="13655.033">12447 226,'0'5,"4"2,3-1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1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1,'0'5,"-5"1,3 0,3-5,5-4,-3-1,2 0,1 1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0,'-9'5,"-4"6,5 1,5-5,7-5,3-3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57,'-22'107,"4"70,-16-35,53-189,2 1,2 1,2 2,10-12,-12 17,81-106,-103 142,0 1,-1-1,1 1,0-1,0 1,0-1,0 1,0-1,0 1,0 0,0 0,0-1,1 1,-1 0,0 0,1 0,-1 1,1-1,-1 0,1 0,0 1,-1-1,1 1,-1 0,1-1,0 1,0 0,-1 0,1 0,0 0,-1 0,1 0,0 1,-1-1,1 0,0 1,-1 0,1-1,-1 1,1 0,-1 0,1-1,-1 1,1 0,-1 1,0-1,0 0,0 0,1 1,-1-1,0 0,-1 1,2 0,2 15,-1 0,-1 0,0 1,-1-1,-1 0,-1 1,-2 10,1 20,2-39,5 57,-5-65,1 0,-1 0,1 0,0 0,-1 0,1 0,0 0,0 0,-1 0,1 0,0 0,0-1,0 1,0 0,0-1,0 1,1-1,-1 1,0-1,0 1,0-1,0 0,1 1,-1-1,0 0,0 0,1 0,-1 0,0 0,0 0,1 0,-1-1,0 1,0 0,0-1,0 1,1-1,-1 1,0-1,0 0,0 1,0-1,0 0,0 0,0 1,-1-1,1 0,0 0,0 0,19-15,0 0,0-2,-2 0,0 0,12-20,-13 18,0 0,1 1,1 0,0 2,21-14,-39 30,0-1,1 1,-1-1,1 1,0-1,-1 1,1 0,0 0,0 0,-1 0,1 0,0 0,0 1,0-1,0 1,0-1,0 1,0 0,0-1,1 1,-1 0,0 1,0-1,0 0,0 0,0 1,0 0,0-1,0 1,0 0,0 0,-1 0,1 0,0 0,0 0,-1 0,1 1,-1-1,1 1,-1-1,1 1,-1 0,0-1,0 1,0 0,0 0,0 0,0 0,-1 0,1 0,-1 0,1 1,1 80,7 26,11-84,-10-23</inkml:trace>
  <inkml:trace contextRef="#ctx0" brushRef="#br0" timeOffset="1035.445">978 1,'-16'72,"10"-38,2 1,1-1,2 0,1 1,2 4,-2-37,0-1,0 1,0 0,0-1,0 1,0 0,1-1,-1 1,1 0,-1-1,1 1,-1-1,1 1,0-1,0 1,0-1,0 1,0-1,0 0,0 1,0-1,0 0,1 0,-1 0,0 0,1 0,-1 0,1 0,-1-1,1 1,0-1,-1 1,1-1,-1 1,1-1,0 0,-1 0,1 0,0 0,0 0,-1 0,1 0,0 0,-1-1,1 1,0-1,-1 1,2-2,15-9,0-1,-1-1,0 0,-1-2,-1 0,0 0,-1-2,-1 1,0-2,-2 0,0 0,-1-1,0-1,-2 1,2-9,7-1,-17 28,0 1,0-1,0 1,0 0,1-1,-1 1,0 0,0-1,1 1,-1 0,0-1,1 1,-1 0,0-1,1 1,-1 0,0 0,1 0,-1-1,0 1,1 0,-1 0,1 0,-1 0,1 0,-1 0,0-1,1 1,-1 0,1 0,-1 1,1-1,-1 0,0 0,1 0,-1 0,1 0,-1 0,0 0,1 1,-1-1,1 0,-1 0,0 1,1-1,-1 0,0 0,1 1,-1-1,0 0,0 1,1-1,-1 0,0 1,0-1,0 1,0-1,1 0,-1 1,0-1,0 1,0-1,0 1,0-1,0 0,0 1,0-1,0 1,0-1,9 194,58 62,-62-239,-2 1,0-1,0 1,-2 0,0 0,-2 0,1 0,-2 0,-1-1,0 3,0-13,0-1,0 1,0-1,-1 0,0 0,0-1,-1 1,1-1,-1 0,0 0,-1 0,1-1,-1 0,0 0,0 0,0-1,0 0,-1 0,-1 0,5-2,0 1,-1-1,1 0,-1 0,0-1,1 1,-1-1,1 0,-1 0,0 0,1 0,-1-1,1 1,-1-1,0 0,1 0,0 0,-1-1,1 1,0-1,-1 0,1 1,0-2,0 1,1 0,-1 0,0-1,1 0,-1 1,1-1,0 0,0 0,0 0,1-1,-1 1,1 0,-1-2,0-3,0-1,0 1,1 0,0-1,1 1,-1-1,2 1,-1-1,1 1,1-1,-1 1,2 0,1-5,-2 4,4-16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8,'-11'20,"2"0,0 0,1 1,1 0,1 1,1 0,1 0,1 0,0 6,3-25,0-1,0 1,0-1,0 1,0-1,1 1,-1-1,1 1,0-1,-1 1,1-1,0 0,0 1,1-1,-1 0,0 0,1 0,-1 0,1 0,0 0,0 0,0-1,0 1,0-1,0 1,0-1,0 0,0 1,1-1,-1 0,0-1,1 1,-1 0,1-1,-1 1,1-1,-1 0,1 0,0 0,-1 0,1 0,-1-1,1 1,-1-1,1 1,-1-1,0 0,1 0,-1 0,0-1,0 1,0 0,1-1,-1 1,-1-1,2 0,15-13,-1 0,0-2,-1 0,0 0,-2-2,0 0,-1 0,-1-1,-1-1,-1 0,3-9,-2 9,-11 20,-1 0,1 0,0 1,0-1,0 0,0 0,0 0,0 1,0-1,0 0,1 0,-1 1,0-1,0 0,1 0,-1 1,0-1,1 0,-1 1,1-1,-1 0,1 1,-1-1,1 1,-1-1,1 1,-1-1,1 1,0-1,-1 1,1 0,0-1,-1 1,1 0,0 0,0-1,-1 1,1 0,0 0,0 0,0 0,-1 0,1 0,0 0,0 0,-1 0,1 0,0 1,0-1,-1 0,1 0,0 1,0-1,-1 0,1 1,-1-1,1 1,0-1,-1 1,1-1,-1 1,1 0,-1-1,1 1,-1-1,1 1,-1 0,4 192,-5 92,-45-88,43-191,0 0,0 1,-1-1,1 0,-1-1,-1 1,1-1,-1 0,0 0,0 0,-1 0,1-1,-1 0,0 0,0-1,0 0,-1 0,1 0,-1-1,-3 1,8-2,0-1,-1 1,1-1,0 0,0 0,-1 0,1 0,0 0,-1 0,1-1,0 1,0-1,-1 1,1-1,0 0,0 0,0 0,0 0,0 0,0-1,0 1,0 0,1-1,-1 0,0 1,1-1,-1 0,1 0,0 0,0 0,0 0,0 0,0 0,0 0,0 0,0-1,1 1,-1 0,1 0,0-3,0-97,14 65,1 0,2 1,2 1,1 0,1 2,12-13,-14 23,-3 5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29,'25'0,"16"-5,7-1,0 0,-3 1,-5 2,-5 1,-2 0,-8 2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7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25,'39'0,"26"0,8-4,-5-3,-8 1,-10 2,-13 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5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1,'0'313,"3"-145,-3-139,0-19,0 0,0 0,-1 0,0 0,-1 0,0 0,0-1,-1 1,0-1,-3 5,1-7</inkml:trace>
  <inkml:trace contextRef="#ctx0" brushRef="#br0" timeOffset="384.592">249 198,'-17'10,"-4"1,1 0,0 2,1 0,0 1,1 1,-13 15,29-29,1 1,-1-1,0 1,1-1,0 1,-1 0,1 0,0-1,0 1,0 0,0 0,0 0,0 0,1 1,-1-1,1 0,0 0,-1 0,1 0,0 0,0 1,0-1,1 0,-1 0,0 0,1 0,-1 1,1-1,0 0,0 0,0 0,0 0,0-1,0 1,0 0,1 0,-1-1,1 1,-1 0,1-1,0 0,-1 1,1-1,2 1,32 20,-28-18,-1-1,-1 1,1 0,0 1,-1-1,0 1,0 0,-1 1,1 0,-1 0,0 0,-1 0,1 2,25 46,-18-43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1 169,'312'0,"-254"-12,42 2,-88 15</inkml:trace>
  <inkml:trace contextRef="#ctx0" brushRef="#br0" timeOffset="313.632">226 1,'0'48,"0"20,0 4,0-6,5-14,1-11,1-7,-2-11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2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34,'-3'-3,"-1"1,0 0,0 0,0 0,0 0,0 1,0-1,-1 1,1 0,0 0,-1 1,1-1,0 1,-1 0,1 1,-1-1,1 1,0-1,-1 1,1 0,0 1,0-1,0 1,0 0,0 0,0 0,0 0,1 1,-2 1,-5 4,0 1,1 0,1 1,-1 0,1 0,1 1,0-1,0 2,-1 5,-1-1,2 1,0 0,1 0,1 0,0 1,1 0,1 0,1 0,1 0,0 0,1 0,2 2,-2-14,1 1,1-1,-1 0,1 1,1-1,-1 0,1 0,0 0,0-1,0 1,1-1,0 0,0 0,1 0,-1 0,1-1,0 0,0 0,0 0,1 0,-1-1,1 0,0 0,0-1,0 1,0-1,5 0,2 2,1-1,0-1,0-1,0 0,0 0,0-1,0-1,0-1,0 0,-1 0,1-1,6-4,3-1,-1-1,0-1,0-1,-2 0,1-2,-2-1,1 0,11-13,-22 18,0 1,-1-2,0 1,-1-1,0 0,0-1,-1 1,0-1,-1 0,-1-1,0 1,0-1,-1 0,0 0,-1 0,-1-1,1-10,-3 17,1-1,-1 1,0-1,0 1,-1 0,1 0,-1 0,-1 0,1 0,-1 0,0 0,-1 1,1 0,-1-1,0 1,-1 1,1-1,-1 1,0-1,0 1,0 1,0-1,-1 1,-3-2,-7-3,1 2,-1 0,0 1,0 0,0 1,-1 1,1 1,-15-1,-9 1</inkml:trace>
  <inkml:trace contextRef="#ctx0" brushRef="#br0" timeOffset="400.659">0 288,'504'-28,"-146"-2,-116 30,-214-4,-4-2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4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60 536,'-26'38,"21"-25,0-3,1 0,0 0,1 0,-1 0,2 0,0 1,0 0,1-1,0 1,1 0,0-1,1 1,0 0,0 0,2-1,-1 1,1-1,0 0,1 0,1 0,-1 0,1-1,1 0,0 0,0 0,1-1,0 0,0 0,2 0,0-4,1 0,0-2,-1 1,1-1,0 0,0-1,0 0,0-1,0 0,0-1,0 0,0 0,0-1,0 0,0-1,-1 0,1-1,-1 0,0 0,0-1,0 0,-1 0,0-1,0-1,0 1,4-6,86-106,-97 117,0 0,1 1,-1 0,0-1,1 1,-1 0,0-1,1 1,-1 0,0 0,1 0,-1 0,0 1,1-1,-1 0,0 0,1 1,-1-1,0 1,0-1,0 1,1 0,-1-1,0 1,0 0,0 0,0 0,0 0,0 0,0 0,0 0,-1 0,1 0,0 0,-1 0,1 1,0-1,-1 0,0 0,1 1,-1-1,0 0,1 1,-1-1,0 0,0 1,0-1,0 0,-1 1,1-1,0 1,5 11,-1-4,0-1,1-1,0 1,0-1,0 0,1 0,1 0,-1-1,1 0,0 0,0-1,0 0,1 0,0-1,0 0,0 0,1-1,-1 0,1 0,0-1,0 0,-1 0,1-1,0-1,0 1,1-2,-1 1,0-1,-1 0,1-1,8-2,-10 1,0 0,0-1,0 0,0 0,-1 0,1-1,-1 0,0 0,-1-1,1 1,-1-1,0-1,-1 1,1-1,-1 1,-1-1,1 0,-1-1,0 1,-1 0,0-1,0 0,0 1,-1-1,-1 0,1-3,1-14</inkml:trace>
  <inkml:trace contextRef="#ctx0" brushRef="#br0" timeOffset="1160.979">1104 0,'16'52,"-3"0,-2 1,-2 0,-3 1,-2-1,-3 1,-3 38,-28 182,30-272,0 0,0 0,0 0,0 0,0 0,0 0,1 0,-1 0,1 0,-1 0,1 0,0-1,0 1,0 0,0 0,0-1,0 1,0 0,1-1,-1 1,1-1,-1 0,1 1,-1-1,1 0,0 0,-1 0,1 0,0 0,0-1,0 1,0 0,0-1,0 0,0 1,0-1,0 0,0 0,0 0,0 0,0 0,0-1,0 1,0 0,1-2,86-38,-62 21,-23 15,1 0,-1 0,1 0,0 0,0 1,1 0,-1 0,1 1,-1-1,1 1,0 0,0 1,0-1,0 1,0 0,0 1,5-1,-8 4,0-1,1 1,-1-1,-1 1,1 0,0 0,-1 1,0-1,1 0,-1 1,-1-1,1 1,0 0,-1-1,0 1,0 0,0 0,0 0,-1 0,1 0,-1 1,6 20,-5-21,1 1,-1-1,1 0,0 0,0 1,1-2,-1 1,1 0,0 0,0-1,0 0,0 1,1-1,-1 0,1-1,0 1,0-1,0 1,0-1,0-1,0 1,1 0,-1-1,1 0,-1 0,1 0,-1-1,1 1,-1-1,1 0,0-1,-1 1,1-1,9-1,1-1,-1-1,1 0,-1-1,0-1,-1 0,0 0,0-2,9-6,-7 4,0-1,-1 0,0-2,-1 1,-1-2,0 0,-1 0,0-1,-1 0,0-1,-2 0,2-5,-8 18,-1 1,1-1,-1 1,0-1,0 0,0 1,0-1,0 0,-1 0,0 0,1 0,-1 1,0-1,0 0,0 0,-1 0,1 0,-1 0,1 0,-1 1,0-1,0 0,0 1,-1-1,1 0,-1 1,1 0,-1-1,0 1,0 0,0 0,0 0,0 0,0 0,-1 0,1 1,-1-1,1 1,-1 0,0 0,1 0,-1 0,0 0,0 0,1 1,-1-1,0 1,0 0,0 0,0 0,0 0,-2 1,-7 3,0 0,1 2,-1-1,1 2,0-1,1 1,-1 1,1 0,1 1,-1-1,2 2,-1-1,1 1,1 1,0 0,0-1,1 2,0 0,3-8,0 1,0-1,0 1,1 0,-1-1,1 1,1 1,-1-1,1 0,-1 0,2 1,-1-1,0 0,1 1,0-1,0 0,1 1,0-1,0 0,0 1,0-1,1 0,0 0,0 0,0 0,1 0,-1-1,1 1,0-1,1 1,-1-1,1 0,0 0,0-1,0 1,3 1,9 0,0 0,1-1,-1-1,1-1,0 0,0-1,0-1,0 0,0-2,-1 0,1 0,0-2,-1 0,0-1,0 0,0-2,-1 1,12-8,-19 11,33-13,-1-2,0-1,-2-2,0-1,-1-2,-2-2,-6 4,-19 17,-1-1,0 0,0-1,0 1,-1-2,0 1,-1-1,1 0,-2-1,1 0,-1 0,0 0,-1-1,0 0,-1 0,0 0,0 0,-1-1,0-1,-3 10,0 0,0-1,0 1,-1-1,1 1,0 0,-1-1,0 1,1 0,-1 0,0-1,0 1,-1 0,1 0,0 0,-1 0,1 0,-1 1,1-1,-1 0,0 1,0-1,0 1,0-1,0 1,0 0,0 0,0 0,-1 0,1 0,0 1,-1-1,1 1,0-1,-1 1,0 0,-87 17,80-12,-6 2,0 1,0 0,1 1,0 1,1 1,0 0,-8 8,21-18,0-1,0 1,0 0,0 0,0 0,0 0,0 0,1 0,-1 0,0 0,1 0,-1 1,1-1,-1 0,1 0,-1 1,1-1,0 0,-1 0,1 1,0-1,0 0,0 1,0-1,0 0,1 1,-1-1,0 0,1 1,-1-1,1 0,-1 0,1 0,-1 1,1-1,0 0,-1 0,1 0,0 0,0 0,0 0,0 0,0-1,0 1,0 0,0 0,1 0,67 20,-57-18,222 13,-232-16,0 0,0 0,1 0,-1 1,0-1,0 1,0 0,0-1,0 1,0 0,0 0,0 0,0 0,0 1,0-1,0 0,-1 1,1-1,-1 1,1 0,-1 0,0-1,1 1,-1 0,0 0,0 0,-1 0,1 0,0 0,0 1,-1-1,0 0,1 0,-1 0,0 1,0-1,0 0,0 0,-1 0,1 1,0-1,-1 0,0 0,1 1,-1-1,1 1,0-1,-1 1,1-1,0 1,1-1,-1 1,0-1,1 1,-1-1,1 1,0-1,0 0,0 1,0-1,0 0,0 0,1 0,-1 0,1 0,-1 0,1 0,0 0,0 0,0-1,0 1,0-1,0 0,0 1,1-1,-1 0,0 0,1-1,-1 1,1 0,-1-1,0 1,1-1,-1 0,1 0,2 0,18 0,1 0,-1-2,0 0,0-2,0 0,0-2,0-1,-1 0,0-2,-1 0,0-2,11-6,75-60,-103 74,0-1,-1 1,0-1,0 0,0 1,0-2,-1 1,1 0,-1 0,0-1,0 1,-1-1,1 0,-1 1,0-1,0 0,-1 0,1 0,-1 1,0-1,0 0,-1 0,0 0,0 0,0-2,0 5,0 0,-1-1,1 1,0 0,-1 0,1 0,-1 0,0 1,0-1,1 0,-1 1,0-1,-1 1,1-1,0 1,0 0,0 0,-1 0,1 0,-1 1,1-1,0 1,-1-1,1 1,-1 0,1 0,-1 0,1 0,-1 0,1 1,-1-1,1 1,-1-1,-1 2,-82 34,76-30,1 1,0 0,0 0,0 1,1 0,1 0,-1 1,1 0,1 1,0-1,0 1,1 0,-1 3,3-8,1 0,0 0,1 1,-1-1,1 0,0 1,0-1,1 1,0 0,0-1,0 1,0-1,1 1,0-1,0 1,1-1,0 0,-1 0,2 1,-1-1,1 0,-1-1,1 1,0 0,1-1,-1 0,5 4,6 2,0-2,0 1,1-2,0 0,0-1,1 0,0-1,0-1,0-1,1 0,-1-1,12 0,-14 0,57 5,-42-6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6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1 254,'19'0,"26"0,10 0,0 0,-4 0,-7 0,-5 0,-4 0,-4 0,-3 0,0 0,-1 0,-10 0,-7 0</inkml:trace>
  <inkml:trace contextRef="#ctx0" brushRef="#br0" timeOffset="263.07">57 424,'44'-5,"27"-1,8-1,-5 2,-11 2,-11 1,-14 0</inkml:trace>
  <inkml:trace contextRef="#ctx0" brushRef="#br0" timeOffset="886.433">340 1,'61'47,"-36"-25,0 0,2-2,0-1,1-1,0-2,4 0,55 31,-86-45,0 1,0-1,-1 1,1-1,-1 1,1-1,-1 1,0 0,0-1,0 1,0-1,0 1,-1 0,1-1,-1 1,0-1,1 1,-1-1,-1 0,1 1,0-1,0 0,-1 0,1 0,-1 1,0-2,1 1,-1 0,0 0,0-1,0 1,-1-1,1 1,0-1,-1 0,1 0,0 0,-1 0,-7 7,-149 168,34-93,109-74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1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0,'-10'19,"1"0,1 1,1-1,0 1,2 1,0-1,1 1,1 0,1 0,1 0,1 0,1 0,1 1,-1-13,0-1,0 1,1-1,0 0,0 1,1-1,1 0,-1-1,1 1,0 0,1-1,0 0,0 0,0 0,1-1,0 0,0 0,1 0,0-1,-4-4,0 0,0 0,0 0,0 0,1-1,-1 1,0-1,0 0,0 0,0 0,1 0,-1-1,0 1,0-1,0 0,0 0,0 0,0 0,0 0,0-1,0 1,-1-1,1 0,0 0,-1 0,0 0,2-2,58-67,48-157,-91 204,-5 42,16 285,-2 37,-27-283,-8 127,5-176,0 0,0 0,0 0,-1-1,-1 1,1-1,-1 1,-1-1,1-1,-1 1,0 0,-1-1,1 0,-1-1,-3 3,8-7,-1-1,1 1,-1 0,1-1,-1 1,1-1,-1 1,0-1,1 0,-1 1,1-1,-1 0,0 0,1 0,-1 0,0-1,1 1,-1 0,0-1,1 1,-1-1,1 0,-1 1,1-1,-1 0,1 0,0 0,-1 0,1 0,0 0,0 0,-1-1,1 1,0 0,0-1,1 1,-1 0,0-1,0 0,-30-63,30 64,-56-205,52 182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1,'-10'5,"-7"6,3 2,5-7,3-9,4-4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1,'-10'4,"2"3,-3-1,1 3,2 1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0,'56'17,"-11"-10,-1-2,1-2,0-2,31-4,10 1,44 3,-119 3,-5 2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84,'53'-10,"22"-2,3-5,-7 1,-11 3,-10 3,-14 5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30,'14'0,"15"-5,6-1,3 0,0 1,-2 2,-3 0,-1 2,-3 1,-4 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0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0 501,'10'5,"-1"0,1-1,0 0,0 0,0-1,0-1,1 0,-1 0,1-1,-1 0,1-1,0 0,-1-1,1 0,-1 0,1-1,-1-1,0 0,0 0,0-1,0 0,0-1,-1 0,0 0,7-6,23-22,-2-2,-2-1,0-2,-2-3,-23 30,-1-1,0-1,0 1,-1-2,-1 1,0-1,-1 0,-1 0,0-1,0 1,-2-1,0 0,-1-1,0 1,-1-4,-1 17,0 1,1 0,-1 0,0-1,0 1,0 0,-1 0,1-1,0 1,0 0,-1 0,1-1,-1 1,1 0,-1 0,1 0,-1 0,0 0,0 0,1 0,-1 0,0 0,0 0,0 0,0 0,0 1,0-1,0 0,0 1,0-1,-1 1,1-1,0 1,0 0,0-1,-1 1,1 0,0 0,0 0,-1 0,1 0,0 0,-1 0,1 0,0 0,0 1,-1-1,1 1,0-1,0 1,0-1,0 1,0-1,0 1,0 0,0 0,0 0,0-1,0 1,-1 1,-14 14,1 0,1 1,0 1,1 0,1 1,1 1,0-1,2 2,-3 8,7-16,1-1,0 1,1 0,0 0,1 0,1 0,0 0,1 0,0 1,1 4,0-13,-1 0,1 0,0 0,0 0,1 0,-1-1,1 1,0-1,0 1,1-1,-1 0,1 1,0-1,0-1,1 1,-1 0,1-1,0 0,-1 1,1-2,1 1,-1 0,0-1,1 0,-1 0,1 0,0 0,2 0,19 0,-1-1,0-2,0 0,1-1,-1-2,0 0,-1-2,1-1,-1 0,-1-2,1-1,-2-1,1-1,-1 0,-1-2,0-1,-1 0,7-9,-15 15,0 0,0-1,-1 0,-1-1,0 0,0-1,-1 0,0 0,-1-1,-1 0,0 0,4-14,-10 22,-1 0,0 0,0-1,-1 1,0 0,1 0,-2 0,1 0,-1 0,1 0,-1 0,-1 1,1-1,-1 1,0-1,0 1,0 0,0 0,-1 0,1 1,-1-1,0 1,0 0,-1 0,1 0,0 0,-1 1,0 0,0 0,0 0,1 1,-1-1,-1 1,1 0,0 1,0-1,0 1,0 0,-1 0,1 1,0 0,0 0,0 0,0 0,-6 5,1 1,0 0,0 0,1 1,0 1,0-1,1 1,0 1,0 0,1 0,1 0,-1 1,2 0,0 0,0 0,1 1,0 0,0 4,2-11,1 0,0 0,0 0,1 0,0 0,0 0,0 0,0 1,1-1,0 0,0 0,0 0,0 0,1-1,0 1,0 0,0-1,1 1,0-1,0 0,0 1,0-1,0-1,1 1,0 0,-1-1,2 0,-1 0,2 1,3 1,-1 0,1-1,0 0,0 0,0-1,0 0,1-1,-1 0,1 0,0-1,-1 0,1-1,0 0,0-1,3 0,8-4,-1-1,-1 0,1-2,-1 0,0-1,-1-1,0 0,0-2,-2 0,1-1,-1-1,-1 0,-1-1,0 0,-1-1,0-1,-1 0,-1-1,-1 0,-1-1,0 0,-1 0,4-19,-10-20,-2 57,-1 0,1 0,-1 0,1 0,-1 0,0 0,0 0,1 0,-1 0,0 0,0 0,0 0,0 1,0-1,0 0,0 1,0-1,0 1,0-1,0 1,0 0,0-1,0 1,-1 0,1 0,0 0,0 0,0 0,0 0,-1 0,1 0,0 0,0 0,0 1,0-1,0 0,-1 1,1-1,0 1,0 0,0-1,0 1,0 0,1-1,-1 1,0 0,0 0,0 0,-11 10,1 0,0 0,0 1,1 0,1 1,0 0,1 1,0 0,1 0,1 1,0-1,1 3,-1-4,2 1,-1 0,2 0,0 1,0-1,1 1,1-1,1 7,0-16,0 0,0 0,1 1,0-1,0 0,0 0,1 0,-1 0,1 0,0 0,1-1,-1 1,1 0,0-1,0 0,0 0,1 0,0 0,-1 0,1-1,1 0,-1 0,0 0,3 1,72 27,-54-23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1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41,'-37'33,"2"-4,1 2,1 1,2 2,-8 12,38-38,19-18,24-23,137-108,-178 140,0 0,-1 0,1 0,0 0,0 0,0 1,0-1,0 0,0 1,0-1,0 1,0-1,0 1,0-1,0 1,0 0,1 0,-1-1,0 1,0 0,0 0,0 0,1 0,-1 0,0 1,0-1,0 0,0 0,0 1,1-1,-1 1,0-1,0 1,0-1,0 1,0 0,0 0,-1-1,1 1,0 0,0 0,0 0,-1 0,1 0,-1 0,1 0,0 0,-1 0,0 0,1 0,-1 0,0 0,1 1,-1-1,0 0,0 0,0 0,0 0,0 1,0-1,0 0,-1 0,1 1,-4 27,2-25,0 0,0 0,0 0,1 1,0-1,0 0,0 1,1-1,0 1,-1-1,2 1,-1-1,0 1,1-1,0 1,0-1,0 0,0 1,1-1,0 0,0 0,0 0,0 0,1 0,-1-1,1 1,0-1,0 1,0-1,1 0,-1 0,1-1,0 1,2-4,0 0,0 0,0 0,0-1,0 0,0 0,0-1,0 1,-1-1,0 0,1-1,-1 1,0-1,-1 0,1-1,-1 1,1-1,-1 0,-1 0,1 0,1-4,5-3,-5 7,0 0,0 0,-1-1,1 0,-1 0,-1 0,1 0,-1-1,0 1,-1-1,0 0,0 0,0 0,-1 0,0 0,0 0,-1 0,1 0,-2-1,1 1,-1 0,-1-2,-4-9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4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41,'1'-2,"0"0,1 0,-1 1,1-1,0 0,0 1,-1-1,1 1,0-1,0 1,0 0,0 0,1 0,-1 0,0 0,0 0,0 1,1-1,-1 1,1 0,-1-1,0 1,1 0,-1 0,1 1,0-2,86-14,-88 17,1 0,-1 0,1-1,-1 1,0 0,0 0,0 1,0-1,0 0,0 0,0 0,-1 1,1-1,-1 0,0 1,1-1,-1 0,0 1,-1-1,1 0,0 1,-1-1,1 0,-1 0,0 1,1-1,-1 0,0 0,-1 0,1 0,0 0,0 0,-1 0,1 0,-1-1,0 1,-1 1,-6 10,7-12,0 0,0 0,1 0,-1 0,0 0,1 1,0-1,-1 1,1-1,0 1,-1 0,1-1,0 1,0 0,1 0,-1 0,0-1,1 1,-1 0,1 0,-1 0,1 0,0 0,0 0,0 0,0 1,0-1,0 0,1 0,-1 0,1-1,-1 1,1 0,0 0,0 0,0 0,0 0,0-1,0 1,0 0,0-1,1 1,-1-1,2 1,74-10,-56 4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9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251 740,'-2'-3,"1"0,0 1,-1-1,0 0,1 1,-1 0,0-1,0 1,0 0,-1 0,1 0,0 1,-1-1,1 0,-1 1,0 0,0-1,1 1,-1 0,0 0,0 1,0-1,0 1,0-1,0 1,0 0,0 0,0 0,0 1,0-1,0 1,0-1,0 1,1 0,-1 0,0 0,0 1,-6 2,0 1,0 0,0 0,1 1,-1 0,1 0,1 1,-1 0,1 0,-2 5,2-5,1 0,0 0,1 0,0 1,0-1,1 1,-1 1,2-1,-1 0,1 1,1 0,0 0,0 0,0 0,1 0,1 0,-1 0,2 0,-1 0,1 0,0 0,1 0,0 0,2 3,1-9,0 1,0-1,1 0,-1 0,1-1,0 1,0-1,0-1,0 1,0-1,0 0,1 0,-1-1,0 0,0 0,1-1,-1 1,0-1,0 0,0-1,0 0,0 0,0 0,0-1,-1 1,1-1,-1-1,0 1,1-1,19-11,0 0,-1-2,-1-1,-1 0,0-2,-2 0,0-2,-1 0,-1-1,-2-1,0-1,-1 0,3-9,-5 8,0 0,-2 0,-1-1,-1 0,-1-1,-2 0,0 0,-2 0,-1-1,-2 1,-1-1,0 0,-3 1,0-1,-2 1,-1 0,-1 0,-1 1,-1 0,-7-11,12 31,-1-1,0 0,0 1,-1 0,0 0,-1 1,1 0,-1 0,0 0,0 1,-1 0,-7-4,11 7,1 1,-1-1,1 1,-1 0,0 0,0 0,1 0,-1 1,0 0,0 0,0 0,0 0,0 0,0 1,1-1,-1 1,0 0,0 0,1 1,-1-1,1 1,-1 0,1 0,0 0,0 0,0 1,0-1,0 1,0 0,0-1,1 2,-6 10,0 0,1 1,1 0,1 0,0 1,1 0,0 0,1 0,1 0,1 0,0 0,1 1,1-1,1 0,0 1,1 15,0-1,3 0,0-1,2 1,1-1,2-1,1 0,1 0,1-1,1-1,2-1,1 0,17 20,126 132,-148-167,-7-3</inkml:trace>
  <inkml:trace contextRef="#ctx0" brushRef="#br0" timeOffset="182.565">900 654,'-5'34,"4"16,6-1,2-9</inkml:trace>
  <inkml:trace contextRef="#ctx0" brushRef="#br0" timeOffset="334.949">815 232,'0'0</inkml:trace>
  <inkml:trace contextRef="#ctx0" brushRef="#br0" timeOffset="735.415">1182 514,'-3'1,"1"0,0 0,0 1,-1 0,1-1,0 1,0 0,0 0,1 0,-1 0,0 0,1 1,0-1,-1 0,1 1,0-1,0 1,0 0,0-1,1 1,-1-1,1 1,0 0,0 0,0-1,0 1,0 0,0-1,1 1,-1 0,1-1,0 1,-1 0,1-1,1 1,-1-1,0 0,1 1,-1-1,1 0,-1 0,1 0,0 0,0 0,0 0,0-1,1 1,-1-1,2 2,32 29,-30-29,0 1,0 1,-1-1,1 1,-1 0,0 0,-1 0,1 1,-1 0,0 0,0 0,-1 0,0 0,0 1,0-1,-1 1,0 0,0 0,-1 0,0 0,0 0,-1 4,-1-4,0 0,-1-1,0 1,0-1,0 1,-1-1,0 0,-1 0,1 0,-1 0,0-1,0 1,-1-1,0 0,0-1,0 1,0-1,-1 0,1 0,-1 0,0-1,-1 0,1 0,0-1,-1 0,1 0,-3 0,4-1,0-1,0 0,0 0,0 0,0-1,0 1,0-1,0 0,0-1,1 1,-1-1,0 0,1 0,-4-3,-6-5</inkml:trace>
  <inkml:trace contextRef="#ctx0" brushRef="#br0" timeOffset="1371.587">1521 599,'18'77,"-3"0,-4 2,-3-1,-2 49,-5-118,-1 1,1-1,-2 0,1 0,-1 0,-1 0,0 0,0 0,0 0,-1-1,-1 1,1-1,-1 1,-2 0,5-9,1 1,-1-1,0 0,0 0,0 1,0-1,0 0,0 0,1 0,-1 0,0 0,0 0,0-1,0 1,0 0,0 0,1 0,-1-1,0 1,0-1,0 1,1-1,-1 1,0-1,0 1,1-1,-1 1,1-1,-1 0,0 1,1-1,-1 0,1 0,0 1,-1-1,1 0,-1 0,1 0,0 0,0 1,0-1,-1 0,1 0,0 0,0 0,0 0,0 0,0 0,1 1,-1-1,0 0,0 0,1 0,-1 0,0 1,1-1,-1 0,1 0,-1 0,1 1,0-1,5-32,2 0,1 1,1 0,2 0,1 2,2-1,1 2,1 0,9-10,-7 11,1 0,2 1,0 1,2 1,12-9,-26 25,1 1,0-1,0 2,0 0,1 0,0 1,0 0,1 1,-1 1,1 0,0 1,0 0,1 1,-1 0,4 1,-15 1,1 0,0 0,-1 1,1-1,-1 1,1-1,-1 1,1 0,-1 0,0 0,1 0,-1 1,0-1,0 0,0 1,0 0,0-1,0 1,0 0,-1 0,1 0,0 0,-1 1,0-1,0 0,1 0,-1 1,-1-1,1 1,0-1,-1 1,1-1,-1 1,0-1,1 1,-1 0,-1 1,2 4,-2 0,1 0,-1 0,0 0,-1 0,0 0,0 0,-1 0,0-1,0 1,-3 4,-1 1,-1-1,0 1,-1-2,0 1,-1-1,0-1,-1 0,0 0,0-1,-1 0,0-1,-1-1,0 0,0 0,0-1,-1-1,0-1,0 0,0 0,-1-1,-7 0,16-2,1 0,-1 0,1-1,-1 0,0 0,1 0,-1-1,0 1,1-1,-1-1,1 1,0-1,-1 0,1 0,0 0,0-1,0 0,1 0,-1 0,0 0,1-1,0 0,-9-14</inkml:trace>
  <inkml:trace contextRef="#ctx0" brushRef="#br0" timeOffset="1687.149">2170 119,'5'43,"6"29,1 11,-1-3,-2-10,-4-13,-1-11,-3-9,0 0,-2-3,1-2,-1-1,-4-1,-1-2,-1 0,2-9,7-9,2-5</inkml:trace>
  <inkml:trace contextRef="#ctx0" brushRef="#br0" timeOffset="2154.64">2706 542,'-27'5,"0"0,0 2,0 1,1 1,1 2,-1 0,2 1,-14 10,35-19,0-1,0 1,0-1,0 1,0 0,1 0,0 0,-1 0,1 1,0-1,1 1,-1-1,1 1,-1 0,1-1,0 1,0 0,1 0,-1 0,1 0,0 0,0 0,0-1,1 1,-1 0,1 0,0 0,0 0,0-1,1 1,-1 0,1-1,0 1,0-1,0 0,0 1,1-1,-1 0,1-1,0 1,0 0,0-1,0 1,0-1,0 0,1 0,-1 0,1-1,0 1,-1-1,1 0,0 0,0 0,0-1,2 1,10-3,0 0,0-1,0 0,0-2,0 0,-1 0,0-2,0 0,-1 0,1-2,-2 0,1 0,-1-1,-1-1,8-8,48-39,-65 59,-1-1,1 1,-1 0,0 0,0 0,1 1,-1-1,0 0,0 1,0-1,0 1,0 0,-1 0,1-1,-1 1,1 0,-1 1,1-1,-1 0,0 0,0 0,0 1,0-1,-1 1,1-1,-1 1,1-1,-1 1,0-3,6 16,-4-7,0-1,1 1,1 0,-1-1,1 0,1 0,-1 0,1-1,1 1,-1-1,1 0,1-1,5 5,9 3</inkml:trace>
  <inkml:trace contextRef="#ctx0" brushRef="#br0" timeOffset="2403.953">3270 400,'-24'21,"1"0,1 1,1 1,1 1,1 1,1 0,1 2,2 0,-4 10,17-35,1 1,-1 0,1 0,0 0,0 0,0 0,0 0,0 1,1-1,-1 0,1 0,0 1,0-1,0 0,1 0,-1 1,1-1,0 0,-1 0,2 0,-1 0,0 0,0 0,1 0,0 0,0-1,-1 1,1 0,1-1,-1 0,0 1,1-1,-1 0,1 0,0 0,-1-1,1 1,0-1,0 1,0-1,0 0,0 0,2 0,21 3,0-1,1 0,-1-3,0 0,0-1,26-5,-25 1,-2-2</inkml:trace>
  <inkml:trace contextRef="#ctx0" brushRef="#br0" timeOffset="2737.331">3468 683,'32'-2,"1"-2,-1-1,1-1,-2-2,1-1,-1-1,23-13,-45 21,-1-2,1 1,-1-1,0 0,0-1,0 0,0 0,-1-1,0 0,0 0,-1-1,0 0,0 0,0 0,-1-1,0 1,0-1,-1-1,0 1,-1-1,0 1,0-1,0 0,-1-3,-2 9,0 1,0-1,-1 0,1 0,-1 0,0 0,1 1,-1-1,0 0,-1 1,1-1,0 1,-1-1,0 1,1 0,-1-1,0 1,0 0,0 0,0 0,-1 1,1-1,0 0,-1 1,1 0,-1-1,0 1,1 0,-1 0,0 1,0-1,1 1,-2-1,-94 9,89-6,0 1,0 0,1 1,0-1,-1 2,1-1,1 1,-1 0,1 1,0 0,0 0,1 0,-1 1,2 0,-1 0,1 1,0 0,0 0,1 0,0 0,1 0,-1 1,2 0,-1 0,1 0,1 0,-1 2,1-1,0-1,1 1,0 0,0 0,1 0,0 0,1 0,0-1,1 1,0 0,1-1,-1 0,2 0,-1 0,1-1,1 1,-1-1,1 0,1-1,0 1,0-1,0-1,2 2,118 59,-103-56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23,'-7'11,"0"0,0 0,2 0,-1 1,1 0,1 0,0 1,1-1,0 1,1-1,0 1,1 0,1 0,0 12,2-8,1 0,0-1,1 0,1 0,0 0,2 0,-1-1,2 0,0 0,2 1,-9-13,1 0,0 0,0 0,0 0,0 0,0 0,0-1,1 1,0-1,-1 1,1-1,0 0,0 0,0 0,0-1,0 1,1-1,-1 1,0-1,1 0,-1-1,1 1,-1 0,1-1,-1 0,1 0,0 0,-1 0,1-1,-1 1,1-1,-1 0,1 0,-1 0,0 0,0-1,1 1,-1-1,0 0,0 0,0 0,-1-1,1 1,0 0,-1-1,0 0,2-2,120-179,-74 99,19-30,-48 94,-13 40,-58 254,48-213,2 0,4-1,1 1,3-1,3 0,9 22,8 27,-7-38,-4 1,-3 0,0 30,-13-96,0 0,-1 0,0 0,0 0,0 0,0 0,-1 1,0-1,0 0,0 0,0 0,-1-1,0 1,0 0,0 0,-1-1,0 0,1 1,-2-1,1 0,0 0,-1-1,0 1,1-1,-1 0,-1 0,1 0,0 0,-1-1,0 1,1-1,-1-1,0 1,0-1,0 1,0-1,0-1,0 1,0-1,-1 0,1 0,0 0,-1-1,0-1,1 1,-1-1,1-1,0 1,0-1,0 0,0 0,0 0,1-1,-1 1,1-1,0 0,0-1,1 1,-1-1,1 1,0-1,0 0,0 0,1 0,0-1,0 0,-27-126,27 110,1 1,1-1,0 0,2 1,0-1,2 1,0-1,2 1,0 0,1 1,1 0,1 0,5-8,6-3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0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442 109,'110'-1,"0"-3,0-6,0-4,-2-6,82-25,-185 43,-4 1,0 0,-1 0,1 0,0 1,0-1,0 0,0 0,0 0,1 1,-1-1,0 1,0-1,0 1,1-1,-1 1,0-1,0 1,1 0,-1 0,0 0,1 0,-1 0,0 0,1 0,-1 0,0 1,0-1,1 0,-1 1,0-1,0 1,0-1,1 1,-1 0,0-1,0 1,0 0,0 0,0 0,0 0,0 0,-1 0,1 0,0 0,-1 0,1 0,0 0,-1 0,1 1,-1-1,0 0,1 0,-1 1,0-1,0 1,-79 157,56-108,2 1,2 1,3 0,2 1,2 1,3 1,2-1,3 1,2 0,2 0,3 6,52 349,-37-290,-19-120,1 0,-1 1,1-1,-1 0,1 0,-1 0,0 1,0-1,1 0,-1 0,0 0,0 0,0 0,0 0,0 0,-1-1,1 1,0 0,0-1,0 1,-1 0,1-1,0 0,-1 1,1-1,0 0,-1 0,1 1,0-1,-1 0,1 0,-1-1,1 1,0 0,-1 0,1-1,0 1,-1-1,1 1,0-1,0 1,-56-25,-120-68,127 72,-1 3,0 2,-2 2,0 2,0 3,-1 2,0 2,0 3,0 2,0 3,0 1,-31 9,79-12,-1 0,0 0,0 1,0 0,0 0,0 0,0 1,1 0,-1 0,1 1,0 0,0 0,0 0,0 1,1 0,0 6</inkml:trace>
  <inkml:trace contextRef="#ctx0" brushRef="#br0" timeOffset="367.405">527 786,'672'-177,"-526"153,-145 25,0 0,0 0,0 0,0 0,0 0,0 0,0 0,0 0,-1 0,1 1,0-1,-1 0,1 0,-1 1,1-1,-1 0,0 1,0-1,1 0,-1 1,0-1,0 1,0-1,-1 0,1 1,0-1,0 0,-1 1,1-1,-1 0,1 1,-1-1,0 0,1 0,-1 0,0 1,0-1,0 0,0 0,0 0,-3 7,-4 21,1 1,1 0,2 1,0-1,2 1,2 0,2 21,-1-30,11 51,-6-55</inkml:trace>
  <inkml:trace contextRef="#ctx0" brushRef="#br0" timeOffset="999.963">1627 1435,'29'-73,"151"-236,-15-16,-163 323,-1 0,1 0,-1 0,1 0,-1-1,0 1,0 0,0 0,0-1,0 1,-1 0,1-1,-1 1,1-1,-1 1,0-1,0 1,0-1,0 1,-1-1,1 1,-1-1,1 1,-1-1,0 1,0 0,0-1,0 1,0 0,-1 0,1 0,-1 0,1 0,-1 0,0 0,1 1,-1-1,0 0,0 1,0 0,-1-1,1 1,0 0,0 0,-1 0,1 1,-1-1,-1 0,-9 4,-1 1,1 0,-1 0,2 2,-1-1,0 2,1 0,0 0,1 1,0 0,0 1,1 1,0 0,0 0,-6 10,-41 83,56-100,0 0,0 0,1 0,-1 0,1 0,0 0,0 0,0 0,0 0,1 0,-1 0,1 0,0 0,0 0,0 0,0 0,0 0,1 0,-1-1,1 1,0 0,0-1,0 0,0 1,0-1,0 0,1 0,-1 0,1 0,-1-1,1 1,0-1,0 1,0-1,2 1,14 2,0 1,0-2,0-1,0 0,0-1,1-1,-1-1,8-2,21 1,149-22,-195 23,0 1,1 0,-1-1,0 1,0 0,0 0,0 1,0-1,0 0,0 1,0-1,0 1,0-1,0 1,0 0,-1 0,1 0,0 0,0 0,-1 0,1 1,-1-1,1 0,-1 1,1 0,-1-1,0 1,0 0,0-1,0 1,0 0,0 0,0 0,-1 0,1 0,-1 0,1 0,-1 0,0 0,0 0,0 0,0 0,0 0,0 0,-1 0,1 0,0 0,-1 0,0 0,0 0,1 0,-1 0,0-1,0 1,-1 0,-118 176,119-175,-1 0,1 0,0 0,0 0,0 0,0 0,1 1,-1-1,1 0,0 0,0 1,0-1,0 0,1 0,-1 1,1-1,0 0,0 0,0 0,0 0,1 0,-1 0,1 0,0 0,-1-1,1 1,1-1,-1 1,0-1,1 0,-1 1,1-2,-1 1,1 0,0 0,0-1,0 1,0-1,0 0,0 0,0 0,0 0,1-1,-1 1,0-1,0 0,3 0,2 1,0-1,0 0,1-1,-1 1,0-1,0-1,0 0,0 0,0 0,-1-1,1 0,5-4,6-5</inkml:trace>
  <inkml:trace contextRef="#ctx0" brushRef="#br0" timeOffset="1277.812">2728 842,'-40'35,"2"0,1 3,2 1,2 2,2 1,-2 6,1 32,32-77,0-1,0 1,0-1,0 1,0-1,0 0,1 1,-1-1,1 1,0-1,-1 0,1 0,0 1,0-1,1 0,-1 0,0 0,1 0,-1 0,1 0,0-1,0 1,-1 0,1-1,0 1,0-1,0 0,1 0,-1 0,0 0,0 0,1 0,-1 0,14 2,0 0,0-1,0-1,0 0,0-1,0-1,0 0,0-1,0-1,-1 0,1-2,-1 1,0-2,11-5,-14 6,-1 0,1-1,-1 0,0-1,0 0,-1-1,0 0,0-1,-1 0,0 0,-1-1,0 0,0 0,-1-1,-1 0,0-1,0 1,-1-1,0 0,-1-1,-1 1,0-1,-1 1,0-1,0-1,-3 10,1 0,-1 0,0 0,0 0,0 1,0-1,0 0,-1 1,0-1,0 0,0 1,0 0,-1 0,1 0,-1 0,0 0,1 0,-1 0,-1 1,1 0,0-1,-1 1,1 0,-1 1,1-1,-1 1,0-1,0 1,0 0,1 1,-1-1,0 1,-3-1,-1 0,1 1,-1-1,1 1,0 0,-1 1,1 0,0 0,-1 1,1-1,0 1,0 1,0 0,0 0,1 0,-1 1,1 0,0 0,0 0,-12 18,5 0</inkml:trace>
  <inkml:trace contextRef="#ctx0" brushRef="#br0" timeOffset="1730.899">3094 1266,'1'-23,"0"0,2 0,0 0,2 0,0 0,1 1,2 0,0 1,1-1,1 2,1-1,1 1,14-17,31-6,-55 42,0 0,-1 0,1 1,-1-1,1 1,0-1,-1 1,1 0,0 0,-1 0,1 0,0 0,-1 0,1 0,0 0,0 1,-1-1,1 0,-1 1,1 0,0-1,-1 1,1 0,-1 0,0 0,1 0,-1 0,0 0,1 0,-1 0,0 1,0-1,0 1,0-1,0 0,0 1,-1-1,1 1,0 1,13 135,-13-136,0 0,-1 0,1 0,0-1,0 1,0 0,0 0,1 0,-1-1,0 1,1-1,-1 1,1-1,-1 1,1-1,0 0,0 0,0 0,0 0,-1 0,1 0,0 0,0-1,0 1,1-1,-1 0,0 1,0-1,0 0,0 0,0 0,0 0,0-1,1 1,-1-1,0 1,0-1,0 0,1 0,81-41,-79 39,123-77,-126 79,-1 0,1 0,0 1,0-1,0 0,0 1,0-1,0 1,0 0,0-1,0 1,1 0,-1 0,0 1,0-1,0 0,0 1,0-1,0 1,0-1,0 1,0 0,0 0,-1 0,1 0,0 0,-1 1,1-1,0 0,-1 1,1-1,-1 1,0-1,0 1,1 0,-1 0,0 0,-1-1,1 1,0 0,0 0,-1 0,1 0,-1 0,0 0,0 1,1-1,-1 0,1 89,-3-82,1-1,0 1,0 0,1-1,0 1,1 0,-1-1,2 1,-1 0,1-1,1 0,0 1,0-1,0 0,1 0,0-1,0 1,1-1,0 0,5 5,3-2</inkml:trace>
  <inkml:trace contextRef="#ctx0" brushRef="#br0" timeOffset="6332.592">7412 589</inkml:trace>
  <inkml:trace contextRef="#ctx0" brushRef="#br0" timeOffset="7298.87">9247 729,'-15'4,"1"1,-1 0,1 1,0 0,0 1,1 0,0 2,0-1,1 2,0-1,1 2,0-1,1 2,-3 3,11-13,1 0,-1 0,1 0,0 0,0 1,0-1,0 0,1 0,-1 1,0-1,1 1,0-1,-1 0,1 1,0-1,0 1,1-1,-1 1,0-1,1 0,0 1,-1-1,1 0,0 1,0-1,0 0,0 0,1 0,-1 0,1 0,0 1,65 47,-34-29,-30-20,1 1,-1 0,1 0,-1 0,0 0,0 0,0 1,0-1,0 1,0 0,-1 0,0 0,1 0,-1 1,0-1,-1 0,1 1,0 0,-1-1,0 1,0 0,0 0,0-1,-1 1,0 0,1 0,-1 0,-1 0,1 0,-1 0,1-1,-1 1,0 0,0 0,-1-1,1 1,-1-1,0 1,1-1,-2 1,1-1,0 0,-1 0,-1 1,-110 43,82-38</inkml:trace>
  <inkml:trace contextRef="#ctx0" brushRef="#br0" timeOffset="5666.324">6227 1181,'33'-11,"-1"-1,-1-1,0-1,0-2,11-10,-15 11,-15 10,0 0,-1-1,0 0,0-1,0 0,-1-1,0 0,-1-1,0 0,0 0,0-1,-2 0,1 0,-1-1,-1 0,0 0,0-1,-1 1,0-1,-5 9,1 0,-1 0,0 1,0-1,0 0,0 0,0 1,-1-1,1 0,-1 1,0-1,1 0,-1 1,-1-1,1 1,0-1,0 1,-1 0,0 0,1-1,-1 1,0 0,0 0,0 1,0-1,0 0,-1 1,1-1,0 1,-1 0,1 0,-1 0,1 0,-1 0,0 0,-1 0,-5 0,1 1,0-1,-1 1,1 0,0 1,-1 0,1 1,0-1,0 2,0-1,-4 3,-5 2,1 2,1 0,-1 0,1 2,1 0,0 0,0 2,1 0,1 0,0 1,1 0,1 1,0 0,1 1,0 0,2 1,0 0,0 0,2 0,0 1,-1 10,5-23,1 0,0-1,0 1,1 0,-1 0,1 0,0 0,0-1,1 1,-1 0,1-1,0 1,0-1,0 0,1 1,0-1,0-1,0 1,0 0,0-1,1 1,0-1,0 0,-1 0,2 0,-1-1,0 0,0 1,1-1,0-1,-1 1,1-1,0 0,-1 0,1 0,0-1,0 1,0-1,2-1,16 2,0-1,-1-1,1-1,0-1,-1-1,0-1,0-1,0-1,-1 0,0-2,0-1,18-11,-9 5,-5 3</inkml:trace>
  <inkml:trace contextRef="#ctx0" brushRef="#br0" timeOffset="5983.869">6905 870,'-1'56,"0"-4,1 1,3-1,2 0,2 0,11 34,8-33,-25-52,0 0,0 0,0 0,0-1,0 1,0 0,0-1,0 1,1-1,-1 1,0-1,0 0,1 1,-1-1,0 0,0 0,1 0,-1 0,0 0,0 0,1 0,-1 0,0-1,0 1,1 0,-1-1,0 1,0-1,0 1,0-1,0 0,0 1,0-1,0 0,0 0,0 0,0 0,0 0,0 0,-1 0,1 0,0 0,-1 0,1-1,56-126,-42 82,98-187,-80 185,-16 27</inkml:trace>
  <inkml:trace contextRef="#ctx0" brushRef="#br0" timeOffset="6147.835">7469 955,'0'0</inkml:trace>
  <inkml:trace contextRef="#ctx0" brushRef="#br0" timeOffset="6635.284">7865 814,'-23'23,"2"2,1 1,1 0,2 1,0 1,2 1,1 0,1 1,0 7,11-34,1 0,0 0,0 0,1 0,-1 0,1 0,-1 0,1 0,0 0,0 0,1 0,-1 0,0 0,1 0,0 0,0 0,0-1,0 1,0 0,0 0,1-1,-1 1,1-1,0 1,0-1,0 0,0 1,0-1,0 0,1 0,-1-1,1 1,-1 0,1-1,0 0,0 1,-1-1,1 0,0-1,0 1,0 0,0-1,0 0,0 1,0-1,0-1,0 1,3-1,7-1,-1-2,1 0,-1-1,0 0,0 0,0-2,-1 1,0-1,0-1,-1 0,1-1,-2 0,0 0,0-1,0 0,-1 0,-1-1,0 0,0-1,39-129,-46 136,1 0,-2 0,1 0,0 0,-1 0,0 0,0 0,0 0,-1 0,0 0,0 0,0 1,0-1,-1 1,0 0,0-1,0 1,0 1,-1-1,1 0,-1 1,0 0,0 0,0 0,-1 0,1 0,-1 1,1 0,-1 0,0 0,0 1,0 0,0 0,0 0,0 0,0 1,0 0,0 0,0 0,0 0,0 1,0 0,0 0,0 0,-3 2,-21 6,5 1</inkml:trace>
  <inkml:trace contextRef="#ctx0" brushRef="#br0" timeOffset="6984.476">8372 870,'-8'7,"0"1,0 0,1 0,-1 1,2 0,0 0,0 1,0 0,1 0,1 0,-1 0,2 1,0 0,0-1,1 1,0 0,1 1,0-1,0 4,2-12,0 0,0 1,0-1,0 0,1 0,-1 0,1 0,0 0,0 0,0 0,0-1,0 1,1-1,-1 1,1-1,-1 0,1 0,0 0,0 0,0-1,0 1,0-1,0 0,1 0,-1 0,0 0,1 0,-1-1,0 1,1-1,-1 0,1 0,1-1,7 1,0-1,0 0,-1-1,1 0,-1-1,1-1,-1 1,0-2,4-1,5-8,-1 0,-1-1,0-1,-1-1,0 0,-1-1,-2-1,0 0,0-1,7-19,10-41,-33 62</inkml:trace>
  <inkml:trace contextRef="#ctx0" brushRef="#br0" timeOffset="8115.673">7469 927,'0'5,"-5"1,-1 5,0 5,1 5,2 3,1 3,0 1,2 1,0 0,0-4</inkml:trace>
  <inkml:trace contextRef="#ctx0" brushRef="#br0" timeOffset="4819.819">4675 955,'6'18,"0"-1,-2 0,0 1,-1 0,-1 0,-1 0,0 0,-1 4,0-2,1 333,-4-298,-1-1,-3 0,-2-1,-3 0,-9 22,-13-16,33-58,0 0,0 0,0 0,0 0,0-1,0 1,-1 0,1 0,0-1,0 1,-1-1,1 1,0-1,-1 0,1 1,-1-1,1 0,0 0,-1 0,1 0,-1 0,1 0,0-1,-1 1,1 0,-1-1,1 1,0-1,0 1,-1-1,1 0,0 1,0-1,0 0,-1 0,1 0,0 0,0 0,1 0,-1 0,0 0,0 0,0-1,1 1,-1-1,-3-7,0 0,1 0,1 0,-1-1,2 1,-1-1,1 1,1-1,-1 1,2-1,-1 1,1-1,1 0,0 1,0 0,1 0,0-1,2-1,-2-2,23-66,2 1,5 1,2 2,4 1,3 2,3 2,31-35,-61 83,1 0,1 1,1 1,1 0,1 2,0 0,2 1,-1 1,2 1,3-1,-25 16,1-1,-1 0,0 0,1 1,-1-1,1 1,-1-1,1 1,-1 0,1-1,0 1,-1 0,1 0,-1 0,1 0,-1 0,1 1,0-1,-1 0,1 1,-1-1,1 1,-1 0,0-1,1 1,-1 0,0 0,1 0,-1 0,0 0,0 0,0 0,0 0,0 0,0 1,0-1,0 0,0 1,-1-1,1 1,0-1,-1 1,1-1,-1 1,0-1,0 1,1-1,-1 2,-3 80,-6-46,-3-1,-1 0,-1-1,-2 0,-2-1,-1-1,-22 29,31-46,0-1,-1 0,-1-1,0 0,-1 0,-1-1,0-1,-1-1,0 0,0-1,-1 0,-14 5,-15-12,24-6</inkml:trace>
  <inkml:trace contextRef="#ctx0" brushRef="#br0" timeOffset="5317.071">5183 1407,'44'-18,"0"-2,-2-1,0-2,-2-2,-1-2,17-16,-36 28,0-1,-1-1,-1-1,-1-1,0 0,11-18,-23 29,0 0,0-1,-1 0,0 1,0-1,-1 0,0-1,-1 1,0 0,0-1,-1 0,-1 1,1-1,-1 1,-1-1,0 0,0 1,-1-1,-1-2,2 9,0 0,0 0,0 0,0 0,-1 0,1 0,-1 0,0 0,0 1,0-1,0 1,0 0,0-1,-1 1,1 0,-1 0,0 1,1-1,-1 0,0 1,0 0,0 0,0 0,0 0,0 0,-1 0,1 1,0-1,0 1,0 0,-1 0,1 1,0-1,0 0,0 1,0 0,-1 0,1 0,0 0,0 0,1 1,-1-1,-7 4,1-1,0 1,1 1,-1-1,1 2,0-1,1 1,-1 0,2 1,-3 1,7-6,-1 0,1 0,0 0,0 0,0 0,0 0,1 1,-1-1,1 1,0-1,0 1,0 0,0-1,0 1,1 0,0-1,0 1,0 0,0 0,1-1,-1 1,1 0,0-1,0 1,0 0,1-1,-1 1,1-1,0 0,4 2,0 0,1-1,0 1,0-2,0 1,0-1,1 0,-1 0,1-1,0 0,0 0,0-1,-1 0,1-1,0 1,0-2,0 1,0-1,0 0,0-1,0 0,0 0,-1 0,1-1,2 1,207-64,-215 65,0 0,-1 0,1 0,0 1,-1-1,1 1,0-1,0 1,0-1,-1 1,1 0,0 0,0 0,0 0,0 0,0 0,-1 1,1-1,0 1,0-1,0 1,-1-1,1 1,0 0,-1 0,1 0,-1 0,1 0,-1 0,1 1,-1-1,0 0,0 1,0-1,0 1,0-1,0 1,0 0,0-1,0 1,-1 0,1 0,0 0,-35 79,30-76,0 0,1 0,0 0,0 0,0 0,1 1,0-1,0 1,0 0,0-1,1 1,0 0,1 0,-1 0,1 0,0 0,0 0,1 3,25 18,-8-20</inkml:trace>
  <inkml:trace contextRef="#ctx0" brushRef="#br0" timeOffset="9153.756">10517 729,'-3'1,"-18"0,0 1,0 1,0 1,0 1,1 1,0 1,0 0,0 2,1 0,-9 7,27-16,0 0,0 1,1-1,-1 1,0-1,1 0,-1 1,0 0,1-1,-1 1,0-1,1 1,-1 0,1-1,-1 1,1 0,-1 0,1-1,0 1,-1 0,1 0,0 0,0-1,0 1,0 0,-1 0,1 0,0 0,0-1,0 1,1 0,-1 0,0 0,0 0,0-1,1 1,-1 0,0 0,1 0,-1-1,1 1,-1 0,1-1,-1 1,1 0,-1-1,1 1,0 0,-1-1,1 1,44 18,-33-15,-6-3,1 0,-1 1,0-1,0 1,0 1,-1-1,1 1,-1 0,1 0,-1 1,0-1,0 1,0 1,-1-1,1 0,-1 1,0 0,0 0,-1 0,0 1,0-1,0 1,0 0,-1 0,0 0,0 0,-1 0,0 0,0 0,0 0,-1 1,1-1,-2 4,-6 5,0-1,-1 0,-1 0,0-1,-1 0,0-1,-1 0,-1-1,0 0,0 0,-1-2,0 1,-1-2,0 0,0 0,-6 1,-38 16,57-24,0-1,-1 1,1-1,0 1,-1-1,1 1,0-1,-1 0,1 0,0 0,-1 0,1 0,-1 0,1 0,0 0,-1 0,1-1,0 1,-1 0,1-1,0 1,0-1,-1 0,1 1,0-1,0 0,0 0,0 0,0 0,0 0,0 0,0 0,0 0,0 0,1 0,-1-1,0 1,1 0,-1 0,1-1,-1 0,0-15</inkml:trace>
  <inkml:trace contextRef="#ctx0" brushRef="#br0" timeOffset="9452.759">10969 222,'-22'109,"4"2,1 63,-2 12,-18 53,15-164,22-64,4-5</inkml:trace>
  <inkml:trace contextRef="#ctx0" brushRef="#br0" timeOffset="9667.173">11279 814,'-24'38,"-8"18,2 4,10-8,14-13,8-18,3-13</inkml:trace>
  <inkml:trace contextRef="#ctx0" brushRef="#br0" timeOffset="9819.464">11308 475,'0'0</inkml:trace>
  <inkml:trace contextRef="#ctx0" brushRef="#br0" timeOffset="10385.962">11787 673,'-60'38,"3"3,1 2,2 2,-10 15,7 18,56-75,0-1,0 0,0 1,0-1,0 0,1 1,-1-1,1 1,0-1,0 1,0-1,0 1,0-1,0 1,1-1,-1 1,1-1,0 1,0-1,-1 0,2 0,-1 1,0-1,0 0,1 0,-1 0,1 0,-1 0,1 0,0-1,0 1,0 0,0-1,0 0,0 1,1-1,11 4,0-1,0 0,0-2,0 1,1-2,-1 1,1-2,-1 0,1-1,-1-1,8-1,2-1,0-1,0-1,-1-1,0-2,0 0,0-1,-1-1,-1-1,0-1,-1-1,0-1,-1-1,-1 0,0-1,-2-1,0-1,-1 0,0-2,2-6,6-1,-1-1,-1-1,-2-1,-1 0,-2-1,-1-1,-1-1,-2 0,-2 0,-1-1,-1-1,2-33,-10 64,1 0,-1 0,0 0,-1 0,1 0,-1-1,0 1,0 0,-1 0,0 1,0-1,0 0,0 0,-1 1,1 0,-1-1,0 1,0 0,-1 0,0 1,1-1,-1 1,0-1,0 1,-1 1,1-1,-1 0,1 1,-1 0,0 0,0 1,0-1,0 1,0 0,0 0,0 1,0 0,0-1,-1 2,1-1,0 1,0-1,-2 2,-9 4,1 1,-1 1,1 0,1 1,-1 1,2 0,-1 1,1 0,1 1,0 0,1 1,-9 13,5-8,1 1,1 0,0 1,2 0,0 1,1 0,1 1,2 0,0 0,-4 23,9-32,0-1,1 1,0-1,1 1,0 0,1-1,1 1,0-1,1 1,0-1,1 0,0 0,1 0,0-1,1 0,0 0,1 0,0 0,0-1,1-1,1 1,11 6,1-1,0 0,1-2,0-1,2 0,-1-2,1 0,0-2,1-1,0-1,0-1,0-1,1-1,0-1,-1-1,1-2,2-1,16 0,-1-3,0-1,0-2,-1-3,0 0,-1-3,34-16,-56 20,0 0,0 0,-2-2,1-1,-1 0,-1-1,0 0,-1-1,-1-1,0-1,-1 0,-1 0,-1-1,2-5,-12 20,1-1,0 0,-1 1,0-1,0 0,0 0,-1 1,1-1,-1 0,0 0,0 0,0 0,0 0,-1 1,1-1,-1 0,0 0,-1 0,1 1,0-1,-1 1,0-1,0 1,0 0,0 0,-1-1,1 2,-1-1,0 0,1 0,-1 1,0 0,-1-1,1 1,0 0,-1 1,1-1,-1 0,0 1,1 0,-1 0,0 0,0 1,0-1,1 1,-1 0,0 0,0 0,-3 1,-14 1,-1 1,0 1,1 1,0 1,0 1,1 0,-1 2,2 0,-1 2,1 0,1 1,0 1,1 0,0 2,-6 7,11-10,0 1,1 0,0 1,1 0,1 0,0 1,1 1,1 0,0 0,1 0,0 2,4-11,0 0,1 0,0 1,0-1,0 0,1 1,0-1,0 1,1-1,0 1,1-1,-1 0,1 0,0 0,1 0,0 0,0 0,1 0,0-1,0 0,0 0,1 0,-1 0,1-1,1 0,5 5,7 3,2-1,-1 0,1-2,1 0,0-1,0-1,1-2,0 0,0-1,0-1,1-1,-1-1,2 0,48-1,-1-3,0-3,34-8,-61 7</inkml:trace>
  <inkml:trace contextRef="#ctx0" brushRef="#br0" timeOffset="11837.723">498 1576,'582'-30,"-231"32,-104 26,469-28,1108 0,-1251 27,868-26,86-1,-677-27,673-41,-397-27,877-45,-1474 141,-400 5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0,'-5'5,"-1"6,0-3,6-3,3-8,1-2</inkml:trace>
  <inkml:trace contextRef="#ctx0" brushRef="#br0" timeOffset="331.19">243 29,'0'5,"-4"6,-3 6,6 1,3-9,5-5,2-3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8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57,'-3'2,"-1"0,1-1,0 1,0 1,0-1,0 0,0 1,0-1,1 1,-1 0,1 0,-1 0,1 0,0 1,1-1,-1 0,1 1,-1-1,1 1,0 0,0-1,0 1,1 0,-1 0,1-1,0 2,-86 421,38-271,96-250,41-80,86-138,-170 305,33-38,-37 45,0 1,-1-1,1 0,0 1,0-1,0 1,0-1,1 1,-1-1,0 1,0 0,0 0,0-1,0 1,0 0,1 0,-1 0,0 0,0 0,0 1,0-1,0 0,0 0,0 1,1-1,-1 1,0-1,0 1,0-1,0 1,-1 0,1-1,0 1,0 0,0 0,0 0,-1 0,1-1,0 1,-1 0,1 0,-1 0,1 0,-1 1,0-1,1 0,-1 0,18 98,-13-42,18 116,-24-173,1 1,-1 0,1 0,0 0,0 0,0 0,-1 0,1 0,0 0,0 0,0 0,0 0,0 0,1 0,-1 0,0 0,0 0,1-1,-1 1,0 0,1 0,-1 0,1 0,-1 0,1-1,0 1,-1 0,1 0,0-1,-1 1,1-1,0 1,0 0,-1-1,1 1,0-1,0 0,0 1,0-1,0 0,0 0,0 1,0-1,0 0,0 0,0 0,0 0,0 0,0 0,0 0,-1-1,1 1,0 0,0 0,0-1,0 1,0-1,0 1,0-1,-1 1,1-1,0 1,0-1,-1 0,1 1,0-1,-1 0,89-115,-46 51,96-108,-107 145,-31 28,-1-1,1 1,0-1,-1 1,1 0,-1 0,1-1,-1 1,1 0,0 0,-1-1,1 1,0 0,-1 0,1 0,0 0,-1 0,1 0,0 0,-1 0,1 0,0 0,-1 1,1-1,-1 0,1 0,0 1,-1-1,1 0,-1 1,1-1,-1 0,1 1,-1-1,1 1,-1-1,1 1,-1-1,0 1,1-1,-1 1,0 0,1-1,-1 1,0-1,0 1,1 0,-1-1,0 1,0 0,0-1,0 1,0 0,0-1,0 1,0 0,-1 0,-22 120,12-84,5-19,1-1,1 1,0 0,1 1,2-1,-1 0,2 1,1-1,0 0,3 11,2-11</inkml:trace>
  <inkml:trace contextRef="#ctx0" brushRef="#br0" timeOffset="494.962">1233 1,'-30'57,"4"1,1 2,4 0,0 8,19-58,0 0,0 0,1 0,0 0,1 0,0 0,1 0,0 0,0 0,1 0,1 1,-2-8,0 1,1-1,-1 1,1-1,0 0,0 1,0-1,0 0,1 0,-1-1,1 1,0 0,0-1,-1 0,2 0,-1 0,0 0,0 0,1 0,-1-1,1 0,-1 1,1-1,0-1,-1 1,1 0,0-1,0 0,-1 0,2 0,8-4,0 0,-1-1,0 0,0-1,0-1,0 0,-1 0,-1-1,1 0,-1-1,-1 0,1-1,-2 0,1 0,-1-1,-1 0,0-1,5-11,-10 21,122-220,-123 222,-1 1,0-1,0 1,0-1,0 0,1 1,-1-1,0 1,0-1,1 0,-1 1,0-1,1 0,-1 1,0-1,1 0,-1 1,0-1,1 0,-1 0,1 0,-1 1,1-1,-1 0,1 0,-1 0,0 0,1 0,-1 0,1 0,-1 0,1 0,-1 0,1 0,-1 0,1 0,-1 0,1 0,-1 0,0-1,1 1,-1 0,1 0,-1-1,1 1,-1 0,0 0,1-1,-1 1,0 0,1-1,-1 1,0-1,0 1,1 0,-1-1,0 1,0-1,0 1,2 50,-2-42,-3 797,4-793,-1 0,-1 0,0-1,0 1,-1 0,-1 0,0-1,0 0,-1 1,-1-1,0-1,0 1,-5 6,8-15,1 0,-1 0,0 0,0-1,0 1,0-1,0 1,0-1,0 0,0 0,0 0,-1 0,1 0,0 0,-1-1,1 1,-1-1,1 0,-1 1,1-1,-1 0,1-1,-1 1,1 0,0-1,-1 1,1-1,0 0,-1 0,1 0,0 0,0 0,-1 0,1-1,0 1,1-1,-1 1,-1-2,-60-76,48 49,4 4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 0,-3 0,-8 0,-9 0,-7-4,-5-3,-9 1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1,'38'0,"28"0,6 0,-3 0,-9 0,-10 0,-14 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1,'-4'43,"-8"48,0 18,1-5,2-10,4-17,1-16,3-14,0-10,2-7,-1-3,1-2,-1-5</inkml:trace>
  <inkml:trace contextRef="#ctx0" brushRef="#br0" timeOffset="300.2">341 226,'0'0,"-47"39,1 3,3 1,-20 27,27 0,37-67,0-1,1 1,0-1,0 0,0 0,0 0,0 0,0 0,0 0,0 0,1-1,-1 1,1-1,0 1,-1-1,1 0,0 0,-1 0,1-1,0 1,0-1,0 0,0 1,0-1,-1 0,1-1,0 1,0 0,0-1,0 0,13 2,186 24,-199-24,1 0,-1 1,0-1,0 1,0-1,0 1,0 0,-1 0,1 1,0-1,-1 0,0 1,1 0,-1-1,0 1,0 0,-1 0,1 0,0 3,5 13</inkml:trace>
  <inkml:trace contextRef="#ctx0" brushRef="#br0" timeOffset="749.305">708 368,'-4'11,"0"1,1-1,0 1,1 0,0 0,1 0,1 0,0 0,0 0,1 1,1-1,0 0,0-1,2 1,-1 0,1-1,2 4,-4-13,-1 0,1 0,0 0,0 0,0 0,0 0,0-1,0 1,0-1,0 1,1-1,-1 0,1 0,-1 0,1 0,-1 0,1-1,-1 1,1-1,0 0,-1 1,1-1,0 0,-1-1,1 1,0 0,-1-1,1 0,-1 1,1-1,-1 0,1 0,-1 0,1-1,-1 1,0-1,79-60,36-68,-116 127,0 1,0 0,0 0,1 1,-1-1,1 0,-1 0,1 1,0-1,-1 1,1-1,0 1,0 0,0 0,0 0,1 0,-1 0,0 0,0 0,0 1,1-1,-1 1,0 0,1 0,-1-1,0 2,1-1,-1 0,0 0,1 1,-1-1,0 1,0 0,1-1,-1 1,0 0,0 1,0-1,0 0,0 0,0 1,-1-1,1 1,0 0,0 1,7 13,-2 1,0-1,0 2,-2-1,0 1,-1-1,-1 1,-1 0,0 0,-2 1,0-1,-1 0,-2 15,2 10,1 13,-3 1,-3-1,-1 0,-4-1,-1 0,-7 13,18-61,-1-1,1 0,-1 0,0 0,0 0,-1-1,0 1,0 0,0-1,-1 0,1 0,-1 0,0 0,-1-1,1 1,-1-1,0 0,0-1,0 1,-1-1,1 0,-1 0,0-1,0 0,0 0,0 0,0 0,0-1,-4 0,6-5,-1 0,1 0,0 0,1 0,-1-1,1 1,0-1,0 0,0 0,1-1,0 1,0 0,0-1,0 1,1-1,0 0,0 1,1-1,0 0,0 1,0-1,0 0,1 0,0 1,0-1,1-1,2-19,1 0,1 1,1 0,1 0,1 0,1 1,2 0,0 1,1 1,2 0,0 1,17-18,-11 14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1 142,'29'0,"23"0,9 0,-2 0,-6 0,-7 0,-17 0,-12 0</inkml:trace>
  <inkml:trace contextRef="#ctx0" brushRef="#br0" timeOffset="236.238">170 0,'0'39,"0"26,0 8,5-4,2-9,-1-10,-1-9,-1-6,2-5,2-7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57 209,'5'44,"6"32,1 14,4 1,-2-10,-2-10,-4-11,-2-7,-4-8,-1-6,-1-5,0-4,-6-2,-1-1,-4-5,-1-1,2-5</inkml:trace>
  <inkml:trace contextRef="#ctx0" brushRef="#br0" timeOffset="266.072">0 350,'23'-40,"2"1,2 2,1 0,1 2,3 1,31-27,-53 53,-1 0,1 1,1 0,-1 1,1 0,0 1,1 0,-1 1,12-3,-19 6,0 0,0 0,0 1,0-1,0 1,1 0,-1 0,0 1,0-1,0 1,0 0,0 0,0 0,0 1,0-1,-1 1,1 0,0 0,-1 0,1 1,-1-1,0 1,0-1,0 1,0 0,0 1,-1-1,0 0,1 1,0 1,2 5,-1 0,0 0,-1 1,0-1,0 1,-1-1,-1 1,0 0,0 0,-1 0,0-1,-1 1,0 0,-1 0,0-1,-1 1,-3 9,-4 5,0 0,-1 0,-2-1,0 0,-2-1,-10 12,14-19,-1 0,0-1,-2 0,1-1,-2 0,0-1,0-1,-1 0,-8 3,-26 12,32-14</inkml:trace>
  <inkml:trace contextRef="#ctx0" brushRef="#br0" timeOffset="785.161">367 1056,'31'-57,"1"1,4 2,39-48,-72 96,1 1,-1 0,1 0,0 0,0 1,0-1,1 1,-1 0,1 1,0-1,0 1,1 0,-1 0,1 0,-1 1,1-1,0 2,0-1,0 1,0-1,1 1,-5 3,0-1,0 0,0 0,0 1,-1-1,1 1,0-1,-1 1,1 0,-1 0,1 0,-1 0,0 0,0 0,0 0,0 0,0 0,-1 0,1 0,-1 1,1-1,-1 0,0 0,0 1,0-1,0 0,0 1,0-1,-1 0,1 0,-1 1,0-1,1 0,-2 2,5 48,-1-51,1 1,-1-1,1 0,0 0,-1 0,1-1,0 1,-1 0,1-1,0 0,-1 0,1 0,0 0,0 0,0 0,-1-1,1 1,0-1,-1 0,1 0,0 0,-1 0,1 0,-1 0,0-1,1 0,-1 1,0-1,2-1,-2 2,108-58,-107 60,0 0,0 0,-1 1,1-1,-1 1,1 0,-1-1,1 1,-1 0,0 1,0-1,0 0,0 1,-1-1,1 1,0-1,-1 1,0 0,0-1,0 1,0 0,0 0,0 0,-1 0,1 0,-1 0,0 0,0 0,0 0,-1 0,1 0,0 0,-1 0,0 0,0 0,0-1,0 1,1 17,3 5,2-5</inkml:trace>
  <inkml:trace contextRef="#ctx0" brushRef="#br0" timeOffset="1899.091">1637 379,'-18'-10,"0"0,-1 1,0 1,0 1,-1 1,0 1,0 0,-14 0,25 3,0 1,0 1,-1 0,1 0,0 0,0 2,0-1,0 1,0 0,0 1,0 0,1 0,-1 1,1 0,0 1,0-1,0 2,1-1,0 1,-3 3,7-7,1 1,0 0,-1 1,1-1,0 0,0 0,1 1,-1 0,1-1,-1 1,1 0,0-1,1 1,-1 0,1 0,-1 0,1 0,0 0,1-1,-1 1,1 0,-1 0,1 0,0-1,1 1,-1 0,1-1,-1 1,1-1,0 0,2 3,2 3,1 0,0 0,1-1,0 0,0 0,0-1,1 0,0 0,1-1,4 2,157 65,-167-72,1 0,-1 0,0 1,0 0,0 0,0 0,0 0,0 1,0-1,-1 1,1 0,-1 0,0 0,0 1,0-1,0 1,-1 0,1-1,-1 1,0 0,0 0,-1 1,1-1,-1 0,0 1,0-1,0 0,0 1,-1-1,0 1,0-1,0 1,-1 0,1-1,-1 0,0 1,0-1,-1 0,1 1,-2 0,-7 6,-1 0,-1-1,0 0,0-1,-1 0,0-1,-1 0,0-1,0-1,0 0,-1-1,0-1,-9 2,7 0,-158 43,174-48,0-1,0 1,0-1,0 0,0 1,0-1,-1 0,1 1,0-1,0 0,0 0,0 0,0 0,0 0,0 0,0 0,0-1,-1 1,1 0,0 0,0-1,0 1,0-1,0 1,0-1,1 1,-1-1,0 0,0 0,0 1,0-1,1 0,-1 0,0 0,7-8</inkml:trace>
  <inkml:trace contextRef="#ctx0" brushRef="#br0" timeOffset="2102.446">1947 717,'-10'39,"-2"16,-1 1</inkml:trace>
  <inkml:trace contextRef="#ctx0" brushRef="#br0" timeOffset="2270.091">1863 96,'0'0</inkml:trace>
  <inkml:trace contextRef="#ctx0" brushRef="#br0" timeOffset="2651.745">2144 971,'13'-49,"1"0,2 2,2-1,3 2,1 1,14-19,-29 53,-5 7,1-1,-1 1,1 0,0 0,0 0,0 0,0 0,1 1,0-1,0 1,0 0,0 0,0 1,0-1,4 0,-6 4,0 0,0 0,0 1,-1-1,1 1,0 0,0-1,-1 1,1 0,-1 0,0 0,0 0,0 0,0 0,0 0,0 1,0-1,0 0,-1 1,1-1,-1 0,0 1,0-1,0 0,0 1,0-1,0 0,-1 1,1-1,-1 1,1 1,-14 83,11-80,0 0,1 0,0 0,0 1,0-1,1 0,0 1,1-1,-1 1,1-1,1 1,0-1,0 1,0-1,1 1,0-1,0 0,1 0,0 0,0 0,0-1,1 1,0-1,2 2,-2-5,0 0,0 0,0-1,0 1,0-1,0 0,1 0,-1-1,1 1,0-1,-1 0,1 0,0 0,-1-1,1 0,0 0,0 0,0 0,-1-1,1 0,0 0,-1 0,1 0,-1-1,1 0,-1 0,1 0,-1-1,0 1,0-1,1-1,4-3,0 0,-1 0,0-1,-1 0,0-1,0 1,0-1,-1-1,-1 1,0-1,0 0,-1 0,2-6,8-26,-6 26</inkml:trace>
  <inkml:trace contextRef="#ctx0" brushRef="#br0" timeOffset="2886.178">3161 96,'-55'52,"3"3,2 1,3 3,-30 48,65-90,0 1,2 0,0 0,0 1,2 0,1 1,0 0,1 0,2 0,0 1,1 0,1 0,0 11,3-23,1 1,-1-1,2 1,-1-1,2 0,-1 0,1 0,0-1,1 1,0-1,0 0,1 0,0-1,0 0,1 0,0 0,0-1,1 0,-1 0,3 0,4 4,1-1,0-1,1 0,-1-2,2 1,-1-2,1 0,-1-1,1 0,14 0,-1-3,-4-1</inkml:trace>
  <inkml:trace contextRef="#ctx0" brushRef="#br0" timeOffset="3637.109">3161 830,'50'-8,"-1"-2,0-3,-1-1,-1-3,0-2,42-23,-79 38,0-1,0 0,0 0,-1-1,0-1,0 0,0 0,-1 0,0-1,0 0,-1-1,0 1,-1-2,0 1,0-1,-1 1,0-1,-1-1,0 1,-1-1,0 0,0 1,-4 7,1 1,-1-1,1 1,-1 0,0-1,0 1,0 0,0 0,-1 0,1-1,0 1,-1 1,0-1,1 0,-1 0,0 1,0-1,0 1,0-1,0 1,0 0,-1 0,1 0,0 0,0 0,-1 0,1 1,-1-1,1 1,-1-1,1 1,0 0,-1 0,1 0,-1 1,1-1,-1 1,1-1,-1 1,1 0,0 0,0 0,-1 0,1 0,0 0,0 0,0 1,0-1,0 1,0 0,1 0,-1-1,1 1,-1 0,0 1,-6 4,0 0,0 1,0 0,1 1,0-1,1 1,0 1,0-1,1 1,1 0,-1 0,1 0,1 1,0 0,1-1,0 1,0 0,1 0,1 0,0 0,0 0,1 0,0 0,1 0,3 10,0-15,1 0,-1-1,1 1,1-1,-1 0,0-1,1 0,0 0,0 0,1-1,-1 0,0 0,1-1,0 0,0 0,0-1,-1 0,1 0,0-1,0 0,4-1,11-1,-1-2,1-1,-1 0,0-2,-1 0,0-2,0 0,-1-2,0 0,0-1,-1-1,-1 0,0-2,6-8,-12 12,-1-1,0 0,-1-1,-1-1,0 1,-1-1,0-1,-1 0,0-1,-6 15,0-1,0 1,-1 0,1-1,-1 1,1 0,-1-1,1 1,-1 0,0-1,0 1,0-1,1 1,-1-1,-1 1,1 0,0-1,0 1,0-1,-1 1,1 0,-1-1,1 1,-1 0,0-1,1 1,-1 0,0 0,0 0,0-1,0 1,0 0,0 0,0 0,0 1,0-1,0 0,-1 0,1 1,0-1,-1 0,1 1,0 0,-1-1,1 1,-1 0,1-1,0 1,-1 0,1 0,-1 0,1 0,-1 1,1-1,0 0,-1 1,1-1,-1 0,1 1,0 0,0-1,-1 1,1 0,0 0,-1 0,-7 6,1 0,0 0,0 1,0 0,1 1,0-1,1 1,0 1,0-1,1 1,0 0,1 1,0-1,1 1,0-1,0 1,1 0,1 0,0 0,0 0,1 3,0-10,1 0,0 0,-1 0,1-1,1 1,-1 0,1 0,-1-1,1 1,0-1,0 1,0-1,1 0,-1 0,1 0,0 0,0 0,0-1,0 1,0-1,1 0,-1 0,1 0,-1 0,1-1,0 1,0-1,0 0,-1 0,1-1,3 1,127-2,-104-7,1-1,-1-1,-1-2,0-1,-1-2,0 0,-1-2,-1-1,-1-1,0-1,18-20,-23 18,0 0,-1-2,-1 0,-2-1,6-12,-21 36,1 0,-1 0,0 0,0 0,0-1,0 1,0 0,0-1,0 1,0-1,0 1,-1-1,1 1,0-1,-1 1,1-1,-1 0,0 1,0-1,1 1,-1-1,0 0,-1 1,1-1,0 0,0 1,-1-1,1 0,-1 1,1-1,-1 1,0-1,1 1,-1-1,0 1,0 0,0-1,0 1,0 0,0 0,-1-1,1 1,0 0,-1 0,1 1,-1-1,1 0,-1 0,1 1,-1-1,1 1,-1-1,1 1,-1 0,0-1,1 1,-2 0,-8 4,1 0,0 1,0 0,1 1,0 0,0 0,0 1,0 0,1 1,1-1,-1 2,1-1,0 1,1 0,0 0,1 1,0 0,0 0,1 0,-1 6,1-10,1 1,-1 0,2 0,-1 0,1 0,0 0,1 0,-1 1,2-1,-1 1,1-1,0 0,0 1,1-1,0 1,0-1,1 0,0 0,0 0,1 0,0 0,0 0,1-1,0 1,0-1,0 0,1 0,-1 0,1-1,1 0,-1 0,1 0,0-1,0 1,4 1,103 18,-88-24</inkml:trace>
  <inkml:trace contextRef="#ctx0" brushRef="#br0" timeOffset="4653.34">4826 633,'-10'38,"-7"28,-2 6,-1-3,1-9,10-20,11-21,5-14</inkml:trace>
  <inkml:trace contextRef="#ctx0" brushRef="#br0" timeOffset="4918.72">4826 689,'38'0,"23"-4,5-3,-3 1,-8 1,-13 1</inkml:trace>
  <inkml:trace contextRef="#ctx0" brushRef="#br0" timeOffset="5166.049">4826 887,'34'0,"20"0,6 0,-2 0,-12 0</inkml:trace>
  <inkml:trace contextRef="#ctx0" brushRef="#br0" timeOffset="5719.152">5786 153,'-2'25,"-2"-1,-1 1,0-1,-2 0,-1 0,-1-1,-1 0,-7 12,-50 67,56-90,2 0,-1 1,2-1,-1 2,2-1,0 1,1 0,0 1,1 0,0 0,1 0,1 3,3-14,0 0,0 0,0 0,1 0,-1 1,1-1,0 0,0 0,1-1,-1 1,1 0,0 0,0-1,0 1,0-1,1 1,0-1,-1 0,1 0,0 0,0-1,1 1,-1-1,1 1,-1-1,1 0,0-1,-1 1,1-1,0 1,0-1,0 0,1 0,139 11,-136-11,-1-1,1-1,0 0,-1 0,1 0,0-1,-1 0,0 0,1-1,-1 0,0 0,-1-1,1 0,0 0,-1 0,0-1,0-1,4-8</inkml:trace>
  <inkml:trace contextRef="#ctx0" brushRef="#br0" timeOffset="5968.232">5390 520,'39'0,"36"0,10 0,1 0,-5-5,-12-1,-7 0,-10-4,-9 0,-7 2,-5 2,-7 2</inkml:trace>
  <inkml:trace contextRef="#ctx0" brushRef="#br0" timeOffset="6203.791">6237 40,'26'41,"-3"2,-1 1,-3 0,-1 2,-2 0,-3 0,-1 2,-2-1,-3 1,1 32,-7-61,0 0,0 0,-2 0,-1 0,0 0,-1 0,-1-1,-1 1,-1-1,0 0,-1 0,-1-1,-1 0,-1 0,0-1,-1-1,0 1,-1-2,-1 0,0 0,-4 1,-54 40,52-43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3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2484 650,'-3'7,"0"1,0-1,0 1,1 0,1 0,-1 0,1 0,0 0,1 0,0 0,0 0,1 0,0 0,1 0,-1 0,2 0,-1-1,1 1,0 0,0-1,2 3,-2-9,-1 1,1 0,-1 0,1-1,-1 0,1 1,0-1,0 0,0 0,0-1,0 1,-1 0,1-1,0 0,0 0,0 0,0 0,0 0,0-1,0 1,0-1,0 0,0 1,0-2,0 1,-1 0,2-1,74-45,-73 43,81-85,-85 86,1 1,0-1,-1 0,0 1,1-1,-1 0,0 0,-1 0,1 0,0 0,-1 0,0 0,1 0,-1 0,-1 0,1 0,0 0,-1 0,1 0,-1 0,0 0,0 0,0 0,0 1,-1-1,1 0,-1 1,0-1,1 1,-1-1,0 1,0 0,-1 0,1 0,0 0,-1 0,1 1,-2-2,-4 1,-1-1,1 1,-1 1,1-1,-1 1,1 1,-1 0,0 0,1 0,-1 1,0 1,1-1,0 1,-1 1,1 0,0 0,0 0,0 1,1 0,-1 1,1 0,0 0,0 0,0 1,-17 13</inkml:trace>
  <inkml:trace contextRef="#ctx0" brushRef="#br0" timeOffset="862.783">3218 622,'-30'15,"1"2,0 1,2 0,0 3,1 0,1 1,-18 22,3 21,39-63,1 0,-1 0,0 0,1 0,-1 0,1 0,0 0,-1 0,1 0,0 0,0 0,1 0,-1 0,0 0,1 0,-1 0,1 0,-1 0,1 0,0 0,0 0,0-1,0 1,0 0,0-1,1 1,-1-1,1 1,-1-1,1 1,-1-1,1 0,0 0,-1 0,2 0,6 2,1 0,-1-1,1 0,0 0,0-1,0-1,0 1,0-2,-1 1,1-1,0-1,0 0,0 0,-1-1,0 0,1-1,-1 0,0-1,5-3,4-5,0-2,-2 0,0 0,0-2,-2 0,0 0,0-2,-2 1,-1-2,0 0,7-20,-18 41,1-1,-1 1,0 0,0-1,1 1,-1-1,0 1,1-1,-1 1,1-1,-1 1,1-1,-1 1,1-1,-1 1,1-1,-1 0,1 1,-1-1,1 0,0 0,-1 1,1-1,-1 0,1 0,0 0,-1 0,1 0,0 0,-1 0,1 0,0 0,-1 0,1 0,0 0,-1 0,1 0,-1-1,1 1,0 0,-1 0,1-1,-1 1,1 0,-1-1,1 1,0-1,1 13,9 56,-4 1,-2 0,-3 0,-5 28,2-7,2-67,-2 0,0 0,-1 0,-1 0,-2 0,0-1,-1 1,-1-1,-2-1,0 1,-1-2,-12 19,20-35,-1 0,1 0,-1 0,0-1,-1 0,1 1,0-1,-1 0,0-1,0 1,0-1,0 1,0-1,0 0,0-1,-1 1,1-1,-1 0,1 0,-1 0,1-1,-1 1,0-1,1 0,-1-1,0 1,1-1,-1 0,1 0,-1 0,1-1,0 1,-1-1,1 0,0 0,0-1,0 1,1-1,-1 0,0 0,1 0,0-1,0 1,0-1,-2-3,0-6,1 0,1-1,0 0,1 0,0 0,1 0,0 0,2 0,-1 0,2 0,0 0,0 1,2-1,-1 1,2-1,0 1,0 0,1 1,1-1,0 1,8-9,-4 1,2 1,0 1,1 0,0 0,2 2,0 0,1 1,0 0,1 1,1 2,1-1,4 2</inkml:trace>
  <inkml:trace contextRef="#ctx0" brushRef="#br0" timeOffset="1201.262">3669 933,'21'-15,"0"-1,-1-1,-1-1,-1 0,-1-1,0-1,-2-1,0 0,-1-1,7-17,-20 38,0-1,0 0,0 1,-1-1,1 0,0 0,-1 1,0-1,1 0,-1 0,0 0,0 0,0 0,0 0,0 1,0-1,-1 0,1 0,-1 0,1 0,-1 1,0-1,1 0,-1 1,0-1,0 0,0 1,-1-1,1 1,0 0,0-1,-1 1,1 0,-1 0,1 0,-1 0,0 0,1 0,-1 0,0 0,0 1,1-1,-1 1,0-1,0 1,0 0,0 0,0-1,1 2,-1-1,0 0,0 0,-11 3,1 0,1 1,-1 1,0 0,1 0,0 1,1 0,-1 1,1 0,0 1,1 0,0 1,0 0,1 0,0 1,0 0,1 0,1 1,0-1,0 2,-3 7,6-14,0-1,0 0,0 1,0-1,1 1,0 0,0 0,0 0,0 0,1 0,0 0,0 0,0 1,1-1,0 0,0 1,0-1,1 0,-1 0,1 1,1-1,-1 0,1 0,-1 0,2 0,-1 0,0-1,1 1,0-1,0 1,0-1,1 0,-1 0,1-1,0 1,0-1,0 1,1-1,11 2,-1-1,1-1,0 0,1-1,-1-1,0 0,0-2,1 1,-1-2,0 0,0-1,0-1,0 0,-1-1,0-1,0 0,14-9,2 1</inkml:trace>
  <inkml:trace contextRef="#ctx0" brushRef="#br0" timeOffset="1564.422">4036 989,'178'-224,"-117"128,-61 127,7 83,-7-111,1 0,0 0,1-1,-1 1,0 0,1-1,-1 1,1-1,0 1,0-1,0 0,0 0,0 0,0 0,1 0,-1-1,1 1,-1-1,1 1,0-1,0 0,-1 0,1 0,0 0,0-1,0 1,0-1,0 1,0-1,0 0,0-1,0 1,0 0,0-1,-1 1,1-1,1 0,7-3,0 0,0 0,0-1,-1-1,0 0,0 0,0-1,-1 0,1-1,-2 1,1-2,-1 0,-1 0,0 0,0-1,0 0,2-6,-1-4</inkml:trace>
  <inkml:trace contextRef="#ctx0" brushRef="#br0" timeOffset="2319.34">4770 791,'18'0,"0"0,0-1,-1 0,1-2,0 0,-1-1,1-1,-1-1,-1 0,1-1,8-5,-22 10,0 1,-1 0,0-1,1 0,-1 1,0-1,0 0,0 0,0 0,0 0,-1 0,1-1,0 1,-1-1,0 1,0-1,1 1,-2-1,1 1,0-1,0 0,-1 0,1 0,-1 1,0-1,0 0,0 0,0 0,-1 1,1-1,-1 0,0 0,0 1,0-1,0 1,0-1,0 0,0 1,-1 0,0-1,1 1,-1 0,0 0,0 0,0 0,0 0,-1 1,0-2,-4 1,-1 0,1 0,-1 1,1 0,-1 0,0 1,1 0,-1 0,0 1,1 0,-1 0,1 1,-1 0,1 0,0 1,0 0,0 0,0 1,0-1,1 2,0-1,0 1,0 0,0 0,1 0,0 1,0 0,0 0,1 0,-1 0,2 1,-1 0,1 0,0 0,0 0,1 0,0 1,0 2,1-3,0 0,1 1,0-1,0 0,0 0,1 1,0-1,1 0,-1 0,2 0,-1 0,1 0,0 0,0-1,0 1,1-1,0 0,1 0,-1 0,1-1,0 0,1 0,-1 0,1 0,0-1,0 0,0 0,1-1,-1 1,1-1,3 0,3 1,1-1,-1 0,1-1,0-1,-1 0,1-1,0 0,-1-1,1-1,0 0,-1-1,0 0,1-1,-1-1,-1 0,1 0,-1-2,0 1,0-2,-1 1,2-3,100-69,-98 68</inkml:trace>
  <inkml:trace contextRef="#ctx0" brushRef="#br0" timeOffset="2664.841">5476 650,'-14'9,"1"0,0 1,1 1,0 0,1 1,0 0,0 1,2 0,-1 0,2 1,0 1,0-1,0 5,7-17,0 1,0 0,0 0,0 0,1 0,-1 0,1 0,0 0,-1 0,1 0,1 0,-1 1,0-1,1 0,0 0,0 0,0-1,0 1,0 0,0 0,1 0,-1-1,1 1,0-1,0 1,0-1,0 0,0 0,0 0,1 0,-1 0,1 0,-1-1,1 1,0-1,-1 1,1-1,0 0,2 0,4 2,1-1,-1 0,0-1,1 0,-1 0,1-1,-1 0,1 0,-1-1,0-1,1 0,4-1,-3-1,0 1,0-1,0-1,-1 0,0 0,0-1,0 0,-1-1,0 0,0-1,-1 0,0 0,0-1,-1 1,0-2,-1 1,1-1,-2 0,0 0,3-9,-7 14,0 0,-1 0,0 0,0 0,-1-1,1 1,-1 0,0 0,-1 0,1 0,-1 0,0 1,0-1,0 0,-1 1,1 0,-1-1,0 1,-1 0,1 0,-1 1,1-1,-1 1,0 0,-1 0,1 0,0 0,-1 1,0 0,1 0,-1 0,0 0,0 1,0 0,0 0,0 0,0 0,0 1,0 0,-1 0,1 1,0-1,0 1,-3 1,-22 7,5 1</inkml:trace>
  <inkml:trace contextRef="#ctx0" brushRef="#br0" timeOffset="2964.002">5900 706,'-5'24,"3"13,7 0,7-6,7-9,4-8,4-10,1-8,2-6,0-7,-6-5,-1 0,-5 1,-5-3,-1 5,-1-1,-4-1,-2 2</inkml:trace>
  <inkml:trace contextRef="#ctx0" brushRef="#br0" timeOffset="3331.1">6605 593,'-7'0,"0"-1,0 1,0 0,0 1,0-1,0 1,0 1,0-1,0 1,1 1,-1-1,1 1,0 0,-1 1,1-1,1 1,-1 0,0 1,1-1,0 1,-4 5,9-6,0 0,1 0,-1 0,1 0,0-1,0 1,0 0,0 0,1 0,0-1,-1 1,1-1,0 1,1-1,-1 0,1 0,-1 0,1 0,0 0,0-1,0 1,1-1,-1 0,0 0,1 0,0 0,-1-1,1 1,0-1,0 0,0 0,-1 1,71 53,-72-53,-1 0,1 0,0 0,-1 0,1 1,-1-1,0 0,0 1,0-1,0 1,0-1,-1 1,1 0,-1-1,1 1,-1 0,0-1,0 1,0 0,-1-1,1 1,0 0,-1-1,0 1,0-1,0 1,0-1,0 1,0-1,-1 1,1-1,-1 0,1 0,-5 4,0-1,0 0,0-1,0 1,-1-1,0 0,1-1,-2 1,1-1,0-1,0 1,-1-1,0-1,1 1,-1-1,0-1,1 1,-1-1,0-1,0 0,1 0,-1 0,0-1,1 0,-1 0,1-1,-2-1,-10-9</inkml:trace>
  <inkml:trace contextRef="#ctx0" brushRef="#br0" timeOffset="-1502.094">368 113,'-206'739,"195"-689,-28 183,39-209</inkml:trace>
  <inkml:trace contextRef="#ctx0" brushRef="#br0" timeOffset="-1087.805">791 142,'-133'588,"130"-574,1 0,0 0,1 0,0 1,1-1,1 1,0-1,1 0,3 13,0-4,28 59,-34-109,-14-5,0 1,-3 0,0 1,-2 1,-1 0,-20-19,32 37,-1 1,-1 0,0 0,0 1,-1 0,0 1,0 1,-1 0,0 0,-1 2,-11-5,19 8,0 0,0 1,0-1,0 1,-1 0,1 1,0 0,-1 0,1 0,0 0,-1 1,1 0,0 1,0-1,-1 1,1 1,1-1,-1 1,0 0,1 0,-1 0,1 1,0 0,0 0,0 0,1 1,-3 3,-1 3,1 0,0 0,1 0,0 1,1 0,0 0,1 1,-2 8,1 5</inkml:trace>
  <inkml:trace contextRef="#ctx0" brushRef="#br0" timeOffset="-751.924">1214 650,'-16'11,"1"1,0 1,1 0,0 1,2 1,-1 0,2 1,0 0,1 0,0 1,1 1,2-1,-2 5,8-19,0-1,0 1,0 0,1 0,-1-1,1 1,0 0,0 0,0 0,0-1,0 1,0 0,1 0,-1 0,1-1,0 1,0 0,0-1,0 1,1-1,-1 1,0-1,1 0,0 1,0-1,0 0,0 0,0 0,0 0,0-1,0 1,1-1,-1 1,3 0,1 0,0 1,0-2,0 1,1-1,-1 0,0 0,1-1,-1 0,1 0,-1 0,1-1,-1 0,0 0,6-2,1-1,0 0,-1-1,1 0,-1-1,0-1,0 0,-1-1,0 0,0 0,-1-1,0 0,0-1,-1 0,-1-1,0 0,0 0,-1-1,0 0,-1 0,-1-1,0 1,0-1,-1 0,-1 0,0-1,-1 1,0-4,-3 13,1-1,-1 1,0 0,0 0,0 0,-1 0,1 0,-1 0,0 0,0 1,-1-1,1 0,-1 1,1 0,-1 0,0 0,0 0,-1 0,1 0,-1 1,1 0,-1-1,0 1,0 1,0-1,0 1,0-1,0 1,0 0,0 1,0-1,-1 1,1-1,0 1,0 1,-1-1,1 1,0-1,0 1,0 0,-1 1,1-1,1 1,-1-1,0 1,0 1,1-1,-2 1,-14 10</inkml:trace>
  <inkml:trace contextRef="#ctx0" brushRef="#br0" timeOffset="-298.726">1553 960,'21'-59,"-11"27,2 0,1 1,1 0,1 1,15-19,-29 47,-1 0,1 0,-1 0,1 0,0 0,0 1,0-1,0 0,0 0,0 1,1-1,-1 1,1-1,-1 1,1 0,-1 0,1-1,0 1,-1 0,1 0,0 0,0 1,0-1,0 0,0 1,0-1,0 1,0 0,0 0,0 0,0 0,0 0,0 0,0 0,0 1,0-1,0 0,-1 1,1 0,0 0,0-1,0 1,0 0,-1 0,1 1,0-1,0 1,9 42,8 22,-18-65,0 0,1 1,-1-1,0 0,0 0,1 0,-1 0,1 0,-1 0,1 0,-1-1,1 1,-1-1,1 1,0-1,-1 1,1-1,0 0,-1 0,1 0,0 0,0 0,-1 0,1 0,0 0,-1-1,1 1,0-1,-1 1,1-1,-1 0,1 0,-1 1,1-1,-1 0,0 0,1-1,198-140,-188 134,-11 6,0 0,0 1,0-1,0 1,0-1,0 1,1 0,-1-1,0 1,1 0,-1 0,1 0,-1 0,1 0,0 0,0 0,-1 1,1-1,0 1,0-1,-1 1,1 0,0-1,0 1,0 0,0 0,0 1,0-1,-1 0,1 0,0 1,0-1,0 1,-1 0,1 0,0-1,-1 1,1 0,-1 0,1 0,-1 1,1-1,-1 0,1 1,2 59,-5-57,1 1,-1-1,1 0,-1 0,1 0,1 1,-1-1,0 0,1 0,0 0,0 0,0 0,1 0,-1 0,1 0,0 0,0-1,0 1,1-1,-1 1,1-1,0 0,-1 0,3 2,12 3</inkml:trace>
  <inkml:trace contextRef="#ctx0" brushRef="#br0" timeOffset="8302.214">10809 453,'-2'16,"0"0,0 0,1 0,1 1,1-1,1 0,0 1,1-1,0 0,6 13,-8-26,0-1,0 1,0 0,0-1,1 0,-1 1,1-1,0 0,-1 0,1 0,0 0,0 0,1 0,-1 0,0-1,1 1,-1-1,0 0,1 1,0-1,-1 0,1-1,0 1,-1 0,1-1,0 0,0 1,0-1,-1 0,1 0,0-1,0 1,-1-1,1 1,0-1,2-1,3-1,1-1,-1 0,1 0,-1-1,-1 0,1-1,-1 1,0-1,0-1,3-4,3-3,0-1,-2 0,0-1,0 0,-2-1,0 0,1-4,-8 16,0 0,0-1,0 1,-1 0,0-1,0 1,-1-1,1 1,-1-1,0 0,-1 1,1-1,-1 1,0-1,0 1,-1 0,0-1,0 1,0 0,-1 0,1 0,-1 1,0-1,0 0,-1 1,0 0,0-1,-3 1,0-1,0 1,0 0,-1 0,1 1,-1 0,0 0,0 1,0 0,0 1,0 0,-1 0,1 0,0 1,-1 0,1 1,0 0,0 0,0 1,0 0,0 0,0 1,0 0,0 1,1-1,-7 6,-11 1</inkml:trace>
  <inkml:trace contextRef="#ctx0" brushRef="#br0" timeOffset="8722.008">11459 453,'-10'3,"-10"4,29-14,125-84,-133 90,1-1,-1 1,1-1,-1 1,1 0,0 0,0 0,-1 0,1 0,0 0,0 0,0 0,0 1,0-1,0 1,0 0,0 0,0-1,0 1,0 0,0 1,1-1,-1 0,0 1,0-1,0 1,0-1,0 1,-1 0,1 0,0 0,0 0,0 0,-1 0,1 1,-1-1,1 0,-1 1,1 0,-1 0,7 8,0-1,1 0,0 0,0 0,1-1,0-1,0 0,1 0,0-1,0 0,1-1,-1 0,1-1,0 0,0-1,1 0,-1-1,1-1,-1 0,10 0,-12-2,-1-1,1 0,-1 0,0-1,0 0,0 0,0-1,-1-1,1 1,-1-1,0-1,-1 1,1-1,-1-1,0 1,0-1,-1-1,0 1,-1-1,1 0,-1 0,-1-1,0 1,0-1,0 0,-1-1,2-8</inkml:trace>
  <inkml:trace contextRef="#ctx0" brushRef="#br0" timeOffset="5299.428">7395 791,'21'-2,"0"-2,0 0,0-1,0 0,-1-2,0-1,0 0,5-5,75-61,-97 71,-1 1,1-1,-1 0,0 0,0 0,0-1,0 1,-1 0,1-1,-1 1,0-1,0 1,0-1,0 1,-1-1,0 0,0 1,0-1,0 0,0 1,0-1,-1 0,0 1,0-1,0 1,0-1,-1 1,1-1,-1 1,0 0,0 0,0-1,-1 1,0 0,0 0,0 0,0 0,-1 0,1 1,-1 0,0 0,1 0,-1 0,0 0,0 1,0 0,0-1,0 2,-1-1,1 0,0 1,0 0,-1 0,1 0,0 0,0 1,0 0,-1 0,1 0,0 0,0 0,0 1,0 0,1 0,-1 0,-114 82,105-70,1-1,1 2,0-1,1 2,0-1,1 1,-5 14,12-26,0 1,0-1,0 0,1 0,0 1,0-1,0 1,0-1,1 1,0-1,0 1,0-1,0 1,1 0,0-1,0 1,0-1,0 0,1 1,-1-1,1 0,0 0,1 0,-1 0,1 0,-1-1,1 1,0-1,1 0,-1 1,0-2,1 1,2 1,8 2,0-1,1-1,-1 0,1-1,0 0,0-1,0-1,1-1,-1 0,0 0,0-2,0 0,9-3,-1 2,0-1,0-1,0-1,-1-1,1-1,-2-1,1 0,-1-2,-1-1,0-1,-1 0,0-1,-1-1,-1-1,0-1,9-11,-17 14</inkml:trace>
  <inkml:trace contextRef="#ctx0" brushRef="#br0" timeOffset="6200.99">8354 537,'-13'-1,"0"1,1 1,-1 0,0 0,1 2,-1-1,1 1,-1 1,1 1,1-1,-1 2,1 0,0 0,0 1,0 0,1 1,0 0,1 1,0 0,0 0,1 1,0 0,-6 10,-14 58,28-76,-1 0,1 0,0 0,0 0,0 0,0 0,0 0,0 0,0 0,1-1,-1 1,0 0,1 0,0 0,0 0,-1-1,1 1,0 0,0-1,0 1,1 0,-1-1,0 1,1-1,-1 0,1 0,-1 1,1-1,-1 0,1 0,0 0,0-1,-1 1,1 0,0-1,0 1,0-1,0 1,0-1,0 0,9-1,0 0,-1-1,1 0,0-1,-1 0,0-1,1 0,-2-1,1 1,0-2,-1 0,0 0,0 0,-1-1,0-1,0 1,-1-1,1-1,4-8,4 1,63-67,-78 83,0 0,0 0,0 0,0 0,0 0,0 0,0 0,0 0,0 0,-1 0,1 1,0-1,0 0,0 1,0-1,0 1,0-1,0 1,-1-1,1 1,0 0,0-1,-1 1,1 0,0 0,-1 0,1-1,-1 1,1 0,-1 0,1 0,-1 0,0 0,1 0,-1 0,0 0,0 0,0 0,0 0,0 0,0 0,0 0,0 0,0 0,0 0,-1 0,1 0,0 0,-1 0,1-1,-1 1,1 0,-1 0,1 0,-1 0,1-1,-1 1,0 0,1 0,-2 0,-23 72,-4-1,-2-2,-19 27,7-12,28-59,2 1,0 0,2 1,1 0,1 1,1 0,2 0,1 1,1 0,1-1,2 1,1 3,0-30,0 0,0-1,-1 1,2-1,-1 1,0 0,0-1,1 1,-1-1,1 1,0-1,0 1,0-1,0 1,0-1,1 0,-1 0,1 0,-1 1,1-1,0-1,0 1,0 0,0 0,0-1,0 1,0-1,0 0,1 1,-1-1,0 0,1-1,-1 1,1 0,0-1,-1 1,1-1,-1 0,1 0,0 0,-1 0,1 0,-1 0,1-1,-1 0,1 1,1-2,1-3,0 0,1-1,-2 0,1-1,-1 1,0-1,0 1,-1-1,0 0,0 0,-1-1,2-4,9-24,-10 32,-1 0,-1 0,1 0,0-1,-1 1,0 0,0-1,0 1,-1-1,0 1,1-1,-1 1,-1-1,1 1,-1-1,0 1,0-1,0 1,0 0,-1 0,0-1,0 1,0 0,0 0,-1 1,1-1,-3-2,-4-4,0 0,0 1,-1 0,0 0,0 1,-1 0,0 1,-1 1,0 0,0 0,0 1,0 0,-1 1,-12-2,61-12,-11 15,1-1,-2-2,1 0,-1-1,0-2,0 0,-1-2,-1 0,0-2,0 0,4-6,-9 0,-5 0</inkml:trace>
  <inkml:trace contextRef="#ctx0" brushRef="#br0" timeOffset="6670.262">8580 593,'0'15,"1"0,0 0,1-1,1 1,0-1,1 1,1-1,3 8,-7-18,1-1,0 1,0 0,0-1,0 0,0 0,1 1,-1-1,1-1,0 1,0 0,0-1,0 1,0-1,1 0,-1 0,1 0,-1-1,1 1,0-1,0 0,-1 0,1 0,0 0,0-1,0 0,0 1,0-1,0-1,0 1,0-1,0 1,0-1,0 0,8-5,0-1,0 1,-1-2,0 0,0 0,0-1,-1 0,-1-1,1 0,-2 0,1-1,-2 0,1-1,-2 1,1-2,-1 1,-1-1,-1 1,0-1,2-11,-1 1,-5 4</inkml:trace>
  <inkml:trace contextRef="#ctx0" brushRef="#br0" timeOffset="7438.568">9314 509,'-25'7,"1"1,0 1,1 1,0 1,0 1,1 1,1 1,0 0,1 2,1 1,-14 14,31-29,0-1,-1 1,1 0,0 0,0 0,0 0,0 0,1 0,-1 1,1-1,-1 1,1-1,0 1,0-1,0 1,0 0,0 0,1-1,-1 1,1 0,0 0,0 0,0 0,0-1,0 1,1 0,-1 0,1 0,0-1,-1 1,1 0,1-1,-1 1,0-1,1 1,-1-1,1 1,0-1,-1 0,1 0,0 0,1 0,-1 0,0-1,0 1,1-1,-1 1,1-1,-1 0,1 0,0 0,2 1,8-4,0 1,1-2,-1 0,0-1,-1 0,1 0,-1-2,1 1,-2-2,1 0,-1 0,0-1,0 0,-1-1,7-7,79-80,-96 96,0 1,0-1,0 1,0-1,0 0,0 1,0-1,0 1,0-1,0 1,0-1,0 0,1 1,-1-1,0 1,0-1,0 0,1 1,-1-1,0 0,1 1,-1-1,0 0,1 1,-1-1,0 0,1 0,-1 1,1-1,-1 0,0 0,1 0,-1 0,1 1,-1-1,1 0,-1 0,0 0,1 0,-1 0,1 0,-1 0,1 0,-1 0,1-1,-1 1,0 0,1 0,-1 0,1 0,-1-1,0 1,1 0,-1 0,0-1,1 1,-1 0,0-1,1 1,-1 0,0-1,1 1,-1 0,0-1,0 1,0-1,1 1,-1 0,0-1,-3 36,1-27,-1-3,0 0,1 0,-1 1,1-1,0 1,1 0,-1 0,1-1,0 1,1 0,-1 0,1 0,1 0,-1 0,1 0,0 0,0-1,0 1,1 0,0 0,0-1,1 0,-1 1,1-1,0 0,1 0,-1 0,1-1,0 1,0-1,0 0,1 0,0 0,1-1,0-1,1 0,-1 0,0-1,0 0,1 0,-1 0,1-1,-1 0,1 0,-1-1,0 0,1 0,-1 0,0-1,0 0,1 0,-2 0,1-1,0 0,0 0,111-82,53-125,-154 191,-1 0,-1-1,-1-1,-1 0,-1 0,-1-1,0-1,-2 1,-1-2,0 1,-2-1,-1 0,-1 0,-1 0,0 0,-2 0,-1-1,-2 1,-2-12,4 32,-1 0,0 1,0-1,-1 0,1 1,-1 0,0 0,1-1,-1 1,-1 1,1-1,0 0,-1 1,1 0,-1 0,0 0,0 0,0 1,0-1,0 1,0 0,0 0,0 0,0 1,-1 0,1-1,0 1,0 1,-1-1,1 1,0 0,0 0,0 0,0 0,0 0,0 1,0 0,0 0,1 0,-1 0,1 1,0 0,-1-1,1 1,0 0,0 0,1 1,-1-1,1 1,0-1,0 1,0 0,0 0,0 0,1 0,0 0,0 0,0 0,0 0,1 0,-3 25,2 0,2 0,0-1,2 1,1-1,1 1,2-1,0-1,2 1,11 23,123 285,-110-265,-32-68</inkml:trace>
  <inkml:trace contextRef="#ctx0" brushRef="#br0" timeOffset="7648.383">9652 340,'43'4,"44"2,15 0,1-1,-12-1,-17-2,-17-1,-7-1,-9 0,-5 0,-10 0</inkml:trace>
  <inkml:trace contextRef="#ctx0" brushRef="#br0" timeOffset="7904.534">10415 537,'4'33,"3"12</inkml:trace>
  <inkml:trace contextRef="#ctx0" brushRef="#br0" timeOffset="8053.831">10499 170,'0'0</inkml:trace>
  <inkml:trace contextRef="#ctx0" brushRef="#br0" timeOffset="10999.846">1 1300,'329'-24,"-27"-11,39 26,-215-3,1 6,69 7,72-3,135-25,-132 16,-127-1,136 8,-18 2,88-26,-84 17,-128-2,0 6,98 8,-71 1,-94-1,190-13,-140 0,0 4,117 10,-81-1,1415-1,-1257-28,119 27,-126-27,341 29,-317 26,300-26,-241-26,485-53,-523 56,164 4,-162-9,-65 28,-266-1</inkml:trace>
  <inkml:trace contextRef="#ctx0" brushRef="#br0" timeOffset="13218.164">12474 509,'0'5,"-4"1,-2 0</inkml:trace>
  <inkml:trace contextRef="#ctx0" brushRef="#br0" timeOffset="13655.033">12447 226,'0'5,"4"2,3-1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04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204 786,'-13'5,"1"0,0 0,0 1,0 1,1 0,0 0,1 1,-1 1,1 0,1 0,0 1,0 0,1 0,0 1,1 0,0 1,1-1,0 1,1 1,1-1,-1 1,-1 10,6-21,0 0,0 0,-1 0,1 0,0 0,1 0,-1 0,0 0,1-1,-1 1,1 0,-1 0,1 0,0 0,0 0,0-1,0 1,0 0,0-1,0 1,1-1,-1 1,0-1,1 0,-1 1,1-1,0 0,-1 0,1 0,0 0,0 0,0-1,-1 1,1 0,0-1,0 0,0 1,0-1,0 0,0 0,0 0,0 0,0 0,1-1,87-30,-57 7,-1-3,-1 0,-2-2,-1-1,-1-2,-1 0,6-14,7-4,-18 22,0-1,-2-1,-1-1,-2-1,-1 0,-1-1,-2 0,-1-1,-2 0,-1-1,-2 0,-1 0,-2-9,-3 34,0 0,-1 0,0 0,-1 0,0 1,0-1,-1 0,0 1,-1 0,0 0,-5-7,7 12,-1 1,1 0,-1 0,0-1,0 1,0 1,0-1,0 0,0 1,-1 0,0 0,1 0,-1 0,0 1,0-1,0 1,0 0,0 0,0 0,0 1,0-1,0 1,-1 0,1 0,0 1,0-1,0 1,0 0,-1 0,-11 6,1 0,0 0,1 2,0 0,0 0,0 1,2 1,-1 1,1-1,1 2,0 0,1 0,0 1,1 0,1 0,0 1,1 0,-4 14,4-13,0 0,2 1,0 0,1 0,0 0,2 0,0 0,1 1,0-1,2 1,0-1,1 0,0 0,2 1,0-2,1 1,0 0,2-1,0 0,0 0,2-1,0 0,0-1,2 0,0 0,9 9,-10-14,0-1,0 1,1-1,0-1,0 0,1-1,0 0,0-1,0 0,1-1,0 0,0-1,0 0,0-1,0-1,0 0,0-1,1 0,-1-1,0-1,0 0,2-1,-6 0,-1 0,0-1,1 0,-2 0,1-1,-1 0,1 0,-1-1,-1 0,1 0,-1 0,0-1,-1 0,1 0,-1-1,-1 0,4-6,4-10</inkml:trace>
  <inkml:trace contextRef="#ctx0" brushRef="#br0" timeOffset="648.891">684 814,'40'-1,"0"-2,0-1,-1-3,1-1,-1-1,-1-3,10-5,63-50,-108 64,1 0,-1 0,0-1,0 1,0-1,-1 0,1 0,-1 0,0 0,0 0,0 0,0 0,-1-1,0 1,0-1,0 1,0-1,-1 1,0-1,0 0,0 1,0-1,-1 1,0-1,0 1,-1-3,-1 3,-1 0,1 0,-1 1,0-1,0 1,0 0,-1 0,1 1,-1-1,0 1,1 0,-1 0,0 1,0-1,0 1,0 0,0 1,-1-1,1 1,0 0,0 0,0 1,0-1,0 1,-1 0,1 1,0-1,1 1,-1 0,0 0,1 0,-4 3,0-1,0 0,0 1,0 0,1 1,0 0,0 0,0 1,1-1,0 1,0 1,1-1,0 1,0 0,1 0,0 0,0 1,1-1,0 1,0 0,1 0,0 0,1 0,0 1,1-1,0 0,0 0,1 1,0-1,0 0,1 0,0 0,1 0,0-1,0 1,1 0,2 1,-1-2,1-1,-1-1,1 1,1-1,0 0,-1 0,2-1,-1 0,1 0,-1-1,1 0,0 0,1-1,-1 0,1 0,-1-1,1 0,0-1,0 0,0 0,0-1,9 0,0 0,0-1,0-1,0-1,-1 0,1-1,-1-1,0-1,16-7,-6 1,1-1,-2-1,0-2,0 0,-2-2,0-1,-1 0,17-20,1-7,-13 16,0-2,-2 0,-2-2,-1 0,-1-2,-1-4,-7 9,-2 0,-2-1,0-1,-2 0,-2 0,-1 0,-1-1,-2 1,-1-1,-3-6,3 37,0 1,-1-1,0 1,1-1,-1 1,0-1,0 1,-1-1,1 1,0 0,-1-1,1 1,-1-1,0 1,0 0,0-1,0 1,0 0,-1 0,1 0,0 0,-1 0,0 0,1 0,-1 1,0-1,0 0,0 1,0 0,0-1,-1 1,1 0,0 0,0 0,-1 1,1-1,-1 0,1 1,0 0,-1-1,1 1,-1 0,1 0,-1 0,1 1,-1-1,1 1,-1-1,-1 1,-6 9,0 0,0 1,1 0,0 1,1-1,0 2,1-1,1 1,0 0,0 0,1 1,1 0,0 0,-1 13,-5 33,2 0,3 1,2-1,3 1,4 8,-2 26,-1-64,2-1,0 0,3 0,0-1,2 0,1 0,1 0,9 15,-16-36,-10-16,-2-5</inkml:trace>
  <inkml:trace contextRef="#ctx0" brushRef="#br0" timeOffset="834.494">1332 533,'58'-5,"28"-2,5 1,-9 1,-8 1,-12 2,-12 1,-10 0,-11 1</inkml:trace>
  <inkml:trace contextRef="#ctx0" brushRef="#br0" timeOffset="1501.042">1841 786,'26'2,"0"-2,1-1,-1-1,0-2,0 0,-1-2,0 0,0-2,0-1,-1-1,0-1,-1-1,0-1,16-12,-33 19,0 1,0-1,-1-1,0 1,0-1,0 0,-1 0,0 0,-1-1,1 1,-2-1,1 0,-2 5,0 0,-1 1,1-1,-1 0,0 1,0-1,0 0,0 1,0-1,-1 0,1 1,-1-1,0 0,0 1,1-1,-2 1,1-1,0 1,0 0,-1-1,0 1,1 0,-1 0,0 0,0 0,0 0,0 1,0-1,0 0,-1 1,1 0,-1-1,1 1,-1 0,1 1,-1-1,-1 0,-4-1,-1 0,0 0,0 1,0 0,0 1,0 0,0 0,0 1,0 0,0 1,1 0,-1 0,0 1,1 0,0 0,-1 1,2 0,-1 1,0-1,1 2,0-1,-6 6,-2 2,1 1,0 0,1 1,1 0,0 1,1 1,1 0,0 0,-6 19,14-32,0 1,0 0,1 0,-1 0,1 0,0 0,1 0,-1 0,1 0,0 1,1-1,-1 0,1 0,0 0,0 0,0 0,1 0,0 0,0-1,0 1,0 0,1-1,0 0,0 0,0 0,0 0,1 0,0 0,-1-1,1 0,0 0,1 0,-1 0,1 0,-1-1,1 0,0 0,-1 0,1-1,0 0,0 1,0-2,1 1,14 2,0 0,0-2,1 0,-1-2,0 0,0-1,0-1,0 0,0-2,-1 0,0-2,0 0,5-4,-2 2,-1-2,0 0,-1-2,-1 0,0-1,0-1,-2-1,13-13,-14 11,0 0,-1-1,-1-1,-1 0,-1-1,0 0,-2-1,-1 0,0-1,-2 0,0 0,0-8,-7 30,1-1,-1 1,1-1,-1 1,0-1,0 1,0-1,0 1,0-1,0 0,0 1,0-1,-1 1,1-1,-1 1,1-1,-1 1,1-1,-1 1,0 0,0-1,0 1,1 0,-1 0,-1 0,1-1,0 1,0 0,0 0,0 1,-1-1,1 0,0 0,-1 1,1-1,-1 0,1 1,-1-1,1 1,-1 0,1 0,-1 0,1-1,-1 1,0 1,1-1,-1 0,1 0,-1 0,1 1,-1-1,1 1,-1-1,0 1,-3 1,1 0,-1 0,1 0,-1 1,1 0,0 0,0 0,0 0,0 0,1 1,-1-1,1 1,0 0,0 0,0 1,1-1,-1 0,1 1,0 0,0-1,1 1,-1 0,1 0,0 0,1 0,-1 0,1 0,0 0,0 0,1 0,-1 0,1 0,0 0,0 0,1-1,-1 1,1 0,0-1,1 1,-1-1,1 1,0-1,0 0,0 0,0-1,1 2,68 34,-63-35,0 0,0 0,-1 1,1 0,-1 0,0 1,0 0,-1 0,0 1,0 0,0 0,-1 1,0 0,2 3,-5-3,0 0,0 1,-1-1,0 1,0-1,-1 1,0 0,-1-1,0 1,0 0,-1 0,0-1,0 1,-1 0,0-1,-1 0,0 1,-3 6,-5 9</inkml:trace>
  <inkml:trace contextRef="#ctx0" brushRef="#br0" timeOffset="2137.074">2857 927,'215'-309,"-212"305,76-83,-78 87,0 1,1 0,-1 0,0 0,0 0,0 0,0 0,0 0,0 0,0 0,0 0,0 0,-1 1,1-1,0 0,-1 1,1-1,-1 0,0 1,1-1,-1 1,0-1,0 0,0 1,0-1,0 1,0-1,0 1,0-1,-1 1,1-1,0 0,-1 1,1-1,-1 0,0 1,1-1,-1 0,-7 26,4-18,1 0,0 0,1 0,0 0,1 1,-1-1,2 0,-1 1,2-1,-1 0,1 1,1 1,-2-9,1 0,0 0,0-1,0 1,0 0,1 0,-1 0,0-1,1 1,-1-1,1 1,0-1,-1 0,1 1,0-1,0 0,0 0,0 0,0 0,0-1,0 1,0-1,0 1,0-1,0 0,0 1,0-1,0 0,1 0,-1-1,0 1,0 0,0-1,0 1,0-1,2 0,69-39,41-80,-113 119,0 0,0 0,0 0,-1 1,1-1,0 0,0 0,0 1,0-1,0 1,0-1,1 1,-1-1,0 1,0-1,0 1,0 0,1 0,-1 0,0-1,0 1,0 0,1 1,-1-1,0 0,0 0,0 0,0 1,1-1,-1 1,0-1,0 1,0-1,0 1,0 0,0-1,0 1,0 0,0 0,-1-1,1 1,0 0,0 0,-1 0,1 0,0 0,-1 1,1-1,-1 0,0 0,1 0,-1 0,0 0,0 1,1-1,-1 1,5 77,-5-72,-2 23,1-21,0 0,1 0,0 1,0-1,1 0,0 0,1 0,0 0,0 0,1 0,2 4,7 6</inkml:trace>
  <inkml:trace contextRef="#ctx0" brushRef="#br0" timeOffset="2384.417">3788 730,'-15'24,"1"3,2-3</inkml:trace>
  <inkml:trace contextRef="#ctx0" brushRef="#br0" timeOffset="2536.23">3760 222</inkml:trace>
  <inkml:trace contextRef="#ctx0" brushRef="#br0" timeOffset="2887.273">3901 843,'17'-19,"-1"-1,0-1,-1 0,-2-1,0-1,-1 0,-2 0,1-6,-8 24,14-30,-16 34,-1 1,1 0,-1-1,1 1,-1-1,1 1,-1 0,1-1,-1 1,1 0,0 0,-1 0,1-1,-1 1,1 0,0 0,-1 0,1 0,0 0,-1 0,1 0,0 0,-1 0,1 0,-1 1,1-1,0 0,-1 0,1 1,-1-1,1 0,0 1,-1-1,1 0,-1 1,1-1,-1 1,0-1,1 1,-1-1,1 1,-1-1,0 1,1-1,-1 1,0 0,0-1,0 1,1-1,-1 1,0 0,0 0,20 36,-15-27,0 0,1 0,0 0,0-1,1 0,0 0,0-1,1 0,0 0,3 1,-7-5,-1-1,0 0,1 0,0-1,-1 1,1-1,0 0,0 0,1 0,-1 0,0-1,1 0,-1 0,1 0,-1 0,1-1,-1 1,1-1,-1 0,1-1,-1 1,1-1,-1 0,1 0,-1 0,0-1,1 0,-1 0,0 0,0 0,0 0,-1-1,1 1,0-1,-1 0,1-2,27-67,-26 48</inkml:trace>
  <inkml:trace contextRef="#ctx0" brushRef="#br0" timeOffset="3219.421">4352 758,'37'-18,"-2"-1,0-1,-1-2,-1-2,-1-1,27-27,-20-10,-39 60,1 1,-1 0,1-1,-1 1,0-1,0 1,0 0,0-1,0 1,0-1,0 1,0-1,-1 1,1 0,0-1,-1 1,0 0,1-1,-1 1,1 0,-1 0,0 0,0-1,0 1,0 0,0 0,0 0,0 0,0 1,0-1,0 0,-1 0,1 1,0-1,0 0,-1 1,1-1,-1 1,1 0,0 0,-1-1,1 1,-1 0,1 0,0 0,-1 0,1 1,-1-1,-10 1,1 1,-1 0,1 1,-1 1,1-1,0 2,1-1,-1 2,1-1,0 1,0 1,0 0,1 0,1 1,-1 0,-1 3,3-4,1 1,0-1,0 1,0 0,1 1,1-1,-1 1,1 0,1 0,0 0,0 1,1-1,0 1,0-1,1 1,1 0,-1-1,2 1,-1 0,1 0,1-1,0 1,0-1,1 1,0-1,1 0,-1 0,2 0,-1-1,2 1,-1-1,1 0,0-1,0 1,1-1,0-1,7 6,155 83,-142-83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1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1,'0'5,"-5"1,3 0,3-5,5-4,-3-1,2 0,1 1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0,'-9'5,"-4"6,5 1,5-5,7-5,3-3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57,'-22'107,"4"70,-16-35,53-189,2 1,2 1,2 2,10-12,-12 17,81-106,-103 142,0 1,-1-1,1 1,0-1,0 1,0-1,0 1,0-1,0 1,0 0,0 0,0-1,1 1,-1 0,0 0,1 0,-1 1,1-1,-1 0,1 0,0 1,-1-1,1 1,-1 0,1-1,0 1,0 0,-1 0,1 0,0 0,-1 0,1 0,0 1,-1-1,1 0,0 1,-1 0,1-1,-1 1,1 0,-1 0,1-1,-1 1,1 0,-1 1,0-1,0 0,0 0,1 1,-1-1,0 0,-1 1,2 0,2 15,-1 0,-1 0,0 1,-1-1,-1 0,-1 1,-2 10,1 20,2-39,5 57,-5-65,1 0,-1 0,1 0,0 0,-1 0,1 0,0 0,0 0,-1 0,1 0,0 0,0-1,0 1,0 0,0-1,0 1,1-1,-1 1,0-1,0 1,0-1,0 0,1 1,-1-1,0 0,0 0,1 0,-1 0,0 0,0 0,1 0,-1-1,0 1,0 0,0-1,0 1,1-1,-1 1,0-1,0 0,0 1,0-1,0 0,0 0,0 1,-1-1,1 0,0 0,0 0,19-15,0 0,0-2,-2 0,0 0,12-20,-13 18,0 0,1 1,1 0,0 2,21-14,-39 30,0-1,1 1,-1-1,1 1,0-1,-1 1,1 0,0 0,0 0,-1 0,1 0,0 0,0 1,0-1,0 1,0-1,0 1,0 0,0-1,1 1,-1 0,0 1,0-1,0 0,0 0,0 1,0 0,0-1,0 1,0 0,0 0,-1 0,1 0,0 0,0 0,-1 0,1 1,-1-1,1 1,-1-1,1 1,-1 0,0-1,0 1,0 0,0 0,0 0,0 0,-1 0,1 0,-1 0,1 1,1 80,7 26,11-84,-10-23</inkml:trace>
  <inkml:trace contextRef="#ctx0" brushRef="#br0" timeOffset="1035.445">978 1,'-16'72,"10"-38,2 1,1-1,2 0,1 1,2 4,-2-37,0-1,0 1,0 0,0-1,0 1,0 0,1-1,-1 1,1 0,-1-1,1 1,-1-1,1 1,0-1,0 1,0-1,0 1,0-1,0 0,0 1,0-1,0 0,1 0,-1 0,0 0,1 0,-1 0,1 0,-1-1,1 1,0-1,-1 1,1-1,-1 1,1-1,0 0,-1 0,1 0,0 0,0 0,-1 0,1 0,0 0,-1-1,1 1,0-1,-1 1,2-2,15-9,0-1,-1-1,0 0,-1-2,-1 0,0 0,-1-2,-1 1,0-2,-2 0,0 0,-1-1,0-1,-2 1,2-9,7-1,-17 28,0 1,0-1,0 1,0 0,1-1,-1 1,0 0,0-1,1 1,-1 0,0-1,1 1,-1 0,0-1,1 1,-1 0,0 0,1 0,-1-1,0 1,1 0,-1 0,1 0,-1 0,1 0,-1 0,0-1,1 1,-1 0,1 0,-1 1,1-1,-1 0,0 0,1 0,-1 0,1 0,-1 0,0 0,1 1,-1-1,1 0,-1 0,0 1,1-1,-1 0,0 0,1 1,-1-1,0 0,0 1,1-1,-1 0,0 1,0-1,0 1,0-1,1 0,-1 1,0-1,0 1,0-1,0 1,0-1,0 0,0 1,0-1,0 1,0-1,9 194,58 62,-62-239,-2 1,0-1,0 1,-2 0,0 0,-2 0,1 0,-2 0,-1-1,0 3,0-13,0-1,0 1,0-1,-1 0,0 0,0-1,-1 1,1-1,-1 0,0 0,-1 0,1-1,-1 0,0 0,0 0,0-1,0 0,-1 0,-1 0,5-2,0 1,-1-1,1 0,-1 0,0-1,1 1,-1-1,1 0,-1 0,0 0,1 0,-1-1,1 1,-1-1,0 0,1 0,0 0,-1-1,1 1,0-1,-1 0,1 1,0-2,0 1,1 0,-1 0,0-1,1 0,-1 1,1-1,0 0,0 0,0 0,1-1,-1 1,1 0,-1-2,0-3,0-1,0 1,1 0,0-1,1 1,-1-1,2 1,-1-1,1 1,1-1,-1 1,2 0,1-5,-2 4,4-16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8,'-11'20,"2"0,0 0,1 1,1 0,1 1,1 0,1 0,1 0,0 6,3-25,0-1,0 1,0-1,0 1,0-1,1 1,-1-1,1 1,0-1,-1 1,1-1,0 0,0 1,1-1,-1 0,0 0,1 0,-1 0,1 0,0 0,0 0,0-1,0 1,0-1,0 1,0-1,0 0,0 1,1-1,-1 0,0-1,1 1,-1 0,1-1,-1 1,1-1,-1 0,1 0,0 0,-1 0,1 0,-1-1,1 1,-1-1,1 1,-1-1,0 0,1 0,-1 0,0-1,0 1,0 0,1-1,-1 1,-1-1,2 0,15-13,-1 0,0-2,-1 0,0 0,-2-2,0 0,-1 0,-1-1,-1-1,-1 0,3-9,-2 9,-11 20,-1 0,1 0,0 1,0-1,0 0,0 0,0 0,0 1,0-1,0 0,1 0,-1 1,0-1,0 0,1 0,-1 1,0-1,1 0,-1 1,1-1,-1 0,1 1,-1-1,1 1,-1-1,1 1,-1-1,1 1,0-1,-1 1,1 0,0-1,-1 1,1 0,0 0,0-1,-1 1,1 0,0 0,0 0,0 0,-1 0,1 0,0 0,0 0,-1 0,1 0,0 1,0-1,-1 0,1 0,0 1,0-1,-1 0,1 1,-1-1,1 1,0-1,-1 1,1-1,-1 1,1 0,-1-1,1 1,-1-1,1 1,-1 0,4 192,-5 92,-45-88,43-191,0 0,0 1,-1-1,1 0,-1-1,-1 1,1-1,-1 0,0 0,0 0,-1 0,1-1,-1 0,0 0,0-1,0 0,-1 0,1 0,-1-1,-3 1,8-2,0-1,-1 1,1-1,0 0,0 0,-1 0,1 0,0 0,-1 0,1-1,0 1,0-1,-1 1,1-1,0 0,0 0,0 0,0 0,0 0,0-1,0 1,0 0,1-1,-1 0,0 1,1-1,-1 0,1 0,0 0,0 0,0 0,0 0,0 0,0 0,0 0,0-1,1 1,-1 0,1 0,0-3,0-97,14 65,1 0,2 1,2 1,1 0,1 2,12-13,-14 23,-3 5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29,'25'0,"16"-5,7-1,0 0,-3 1,-5 2,-5 1,-2 0,-8 2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7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25,'39'0,"26"0,8-4,-5-3,-8 1,-10 2,-13 0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5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1,'0'313,"3"-145,-3-139,0-19,0 0,0 0,-1 0,0 0,-1 0,0 0,0-1,-1 1,0-1,-3 5,1-7</inkml:trace>
  <inkml:trace contextRef="#ctx0" brushRef="#br0" timeOffset="384.592">249 198,'-17'10,"-4"1,1 0,0 2,1 0,0 1,1 1,-13 15,29-29,1 1,-1-1,0 1,1-1,0 1,-1 0,1 0,0-1,0 1,0 0,0 0,0 0,0 0,1 1,-1-1,1 0,0 0,-1 0,1 0,0 0,0 1,0-1,1 0,-1 0,0 0,1 0,-1 1,1-1,0 0,0 0,0 0,0 0,0-1,0 1,0 0,1 0,-1-1,1 1,-1 0,1-1,0 0,-1 1,1-1,2 1,32 20,-28-18,-1-1,-1 1,1 0,0 1,-1-1,0 1,0 0,-1 1,1 0,-1 0,0 0,-1 0,1 2,25 46,-18-43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1 169,'312'0,"-254"-12,42 2,-88 15</inkml:trace>
  <inkml:trace contextRef="#ctx0" brushRef="#br0" timeOffset="313.632">226 1,'0'48,"0"20,0 4,0-6,5-14,1-11,1-7,-2-11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2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34,'-3'-3,"-1"1,0 0,0 0,0 0,0 0,0 1,0-1,-1 1,1 0,0 0,-1 1,1-1,0 1,-1 0,1 1,-1-1,1 1,0-1,-1 1,1 0,0 1,0-1,0 1,0 0,0 0,0 0,0 0,1 1,-2 1,-5 4,0 1,1 0,1 1,-1 0,1 0,1 1,0-1,0 2,-1 5,-1-1,2 1,0 0,1 0,1 0,0 1,1 0,1 0,1 0,1 0,0 0,1 0,2 2,-2-14,1 1,1-1,-1 0,1 1,1-1,-1 0,1 0,0 0,0-1,0 1,1-1,0 0,0 0,1 0,-1 0,1-1,0 0,0 0,0 0,1 0,-1-1,1 0,0 0,0-1,0 1,0-1,5 0,2 2,1-1,0-1,0-1,0 0,0 0,0-1,0-1,0-1,0 0,-1 0,1-1,6-4,3-1,-1-1,0-1,0-1,-2 0,1-2,-2-1,1 0,11-13,-22 18,0 1,-1-2,0 1,-1-1,0 0,0-1,-1 1,0-1,-1 0,-1-1,0 1,0-1,-1 0,0 0,-1 0,-1-1,1-10,-3 17,1-1,-1 1,0-1,0 1,-1 0,1 0,-1 0,-1 0,1 0,-1 0,0 0,-1 1,1 0,-1-1,0 1,-1 1,1-1,-1 1,0-1,0 1,0 1,0-1,-1 1,-3-2,-7-3,1 2,-1 0,0 1,0 0,0 1,-1 1,1 1,-15-1,-9 1</inkml:trace>
  <inkml:trace contextRef="#ctx0" brushRef="#br0" timeOffset="400.659">0 288,'504'-28,"-146"-2,-116 30,-214-4,-4-2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6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1 254,'19'0,"26"0,10 0,0 0,-4 0,-7 0,-5 0,-4 0,-4 0,-3 0,0 0,-1 0,-10 0,-7 0</inkml:trace>
  <inkml:trace contextRef="#ctx0" brushRef="#br0" timeOffset="263.07">57 424,'44'-5,"27"-1,8-1,-5 2,-11 2,-11 1,-14 0</inkml:trace>
  <inkml:trace contextRef="#ctx0" brushRef="#br0" timeOffset="886.433">340 1,'61'47,"-36"-25,0 0,2-2,0-1,1-1,0-2,4 0,55 31,-86-45,0 1,0-1,-1 1,1-1,-1 1,1-1,-1 1,0 0,0-1,0 1,0-1,0 1,-1 0,1-1,-1 1,0-1,1 1,-1-1,-1 0,1 1,0-1,0 0,-1 0,1 0,-1 1,0-2,1 1,-1 0,0 0,0-1,0 1,-1-1,1 1,0-1,-1 0,1 0,0 0,-1 0,-7 7,-149 168,34-93,109-74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02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449 598,'-5'-5,"-1"0,0 1,-1 0,1 0,-1 1,0 0,0 0,0 0,0 1,0 0,0 0,-1 1,1 0,-1 0,1 1,-1 0,1 0,0 1,-1 0,1 0,-1 0,1 1,0 0,0 1,0 0,0 0,-1 1,-14 4,1 1,0 1,1 0,0 2,1 0,0 1,1 1,0 1,1 0,-10 14,23-25,1 0,0-1,1 1,-1 0,1 1,0-1,0 0,0 1,1-1,-1 1,1 0,0-1,0 1,1 0,-1 0,1 0,0-1,1 1,-1 0,1 0,0-1,0 1,0 0,1-1,0 1,-1-1,2 0,-1 1,0-1,1 0,0 0,0-1,0 1,0 0,1-1,-1 0,1 0,0 0,0 0,0-1,0 1,1-1,-1 0,0-1,2 1,15 1,0 0,1-2,-1 0,1-2,0 0,-1-2,0 0,1-1,-2-1,1-1,0-1,-1-1,0-1,-1 0,0-1,-1-2,3-1,65-56,24-10,-106 78,-1 1,0-1,0 1,1 0,-1 0,0 1,0-1,1 1,-1-1,0 1,0 0,0 0,0 1,0-1,0 1,0-1,-1 1,1 0,0 0,-1 0,1 0,-1 1,0-1,0 0,0 1,0 0,0 0,-1-1,1 1,-1 0,0 0,1 0,-1 0,-1 1,1 0,21 31,-18-30,0 0,0-1,1 0,-1 0,1 0,0 0,0-1,0 0,0 0,1 0,-1-1,1 1,0-1,0-1,-1 1,1-1,0 0,0-1,1 1,-1-1,0 0,0 0,0-1,0 0,0 0,0-1,0 1,-1-1,1-1,0 1,-1-1,0 0,1 0,-1 0,-1-1,4-1,142-164,-98 103,12 18,-63 50,1-1,-1 1,1-1,-1 1,1 0,-1-1,0 1,0 0,0 0,0 0,0 0,0 0,0 0,-1 0,1 0,-1 0,1 0,-1 1,0-1,0 0,0 0,0 0,0 0,0 0,-1 1,0 0,1 2,-3 227,3-231,0 0,-1 0,1 1,0-1,0 0,0 0,0 0,0 1,0-1,0 0,0 0,0 1,1-1,-1 0,0 0,1 0,-1 0,1 0,0 0,-1 0,1 0,0 0,-1 0,1 0,0 0,0 0,0 0,0-1,0 1,0 0,0 0,0-1,0 1,0-1,0 1,0-1,0 0,1 1,-1-1,0 0,0 0,0 0,1 0,-1 0,0 0,0 0,1 0,-1-1,0 1,0 0,0-1,0 1,0 0,1-1,-1 0,0 1,0-1,0 0,0 1,-1-1,1 0,0 0,0 0,188-167,-34 36,-123 111,-31 20,-1 1,1 0,-1-1,1 1,-1 0,1 0,-1-1,1 1,-1 0,1 0,-1 0,1 0,0 0,-1 0,1 0,-1 0,1 0,0 0,-1 0,1 0,-1 0,1 0,-1 0,1 0,0 1,-1-1,1 0,-1 0,1 1,-1-1,1 0,-1 1,0-1,1 1,-1-1,1 1,-1-1,0 0,1 1,-1 0,0-1,1 1,-1-1,0 1,0-1,0 1,0-1,1 1,-1 0,0-1,0 1,0-1,0 1,0-1,0 1,-1 0,1-1,0 1,-22 86,18-80,1 1,0-1,1 1,-1 0,1 0,1 0,0 0,0 0,0 1,1-1,0 0,1 0,0 1,1 4,22 12,-8-23</inkml:trace>
  <inkml:trace contextRef="#ctx0" brushRef="#br0" timeOffset="535.819">1973 541,'-6'5,"0"0,1 0,-1 0,1 0,1 1,-1 0,1 0,0 0,0 0,1 1,-3 6,-2 2,2-4,0 1,1-1,0 1,1 0,0 0,1 1,1-1,0 1,0-1,1 3,1-11,0 1,0 0,1-1,-1 1,1-1,0 1,1-1,-1 0,1 1,-1-1,1 0,1 0,-1 0,0 0,1-1,0 1,0 0,0-1,0 0,1 0,-1 0,1 0,0-1,0 1,0-1,0 0,0 0,0 0,3 0,4 0,0-1,0 0,0 0,1-1,-1-1,0 0,1 0,-1-1,0 0,0-1,-1-1,1 1,0-2,-1 1,0-2,0 1,-1-1,1-1,-1 1,-1-2,1 1,-1-1,4-7,19-21,-1-2,-3-1,-1-1,-2-1,-1-1,-3-1,5-17,-17 35,-1-1,-2-1,0 1,-1-1,-2 0,-1 0,-1 1,-1-1,-1 0,-2 0,-3-13,6 34,0 1,-1-1,1 1,-1 0,0 0,0-1,-1 1,0 1,1-1,-2 0,1 1,0-1,-1 1,0 0,0 0,0 0,-1 1,1 0,-1 0,0 0,0 0,0 1,0-1,0 1,0 1,-1-1,1 1,-1 0,1 0,-1 0,1 1,-1 0,1 0,-1 0,0 1,1 0,-1 0,1 0,0 1,-1 0,1 0,0 0,-1 1,-2 2,-1 1,1 0,0 1,1 0,0 0,0 1,0 0,1 0,0 0,1 1,-1 0,2 0,-1 1,2-1,-1 1,1 0,0-1,1 2,0-1,-2 24,0 0,2 0,2 0,1 0,2 4,0-9,0 0,2 0,2-1,0 0,2 0,1 0,1-1,1 0,1-1,2-1,0 0,2-1,1-1,1-1,0 0,2-1,0-1,2-1,0-1,1-2,24 14,-39-25,0 0,1-1,0 0,-1-1,2 0,-1 0,0-1,0-1,1 1,-1-2,1 1,-1-2,1 1,-1-1,2-1,6-5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1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0,'-10'19,"1"0,1 1,1-1,0 1,2 1,0-1,1 1,1 0,1 0,1 0,1 0,1 0,1 1,-1-13,0-1,0 1,1-1,0 0,0 1,1-1,1 0,-1-1,1 1,0 0,1-1,0 0,0 0,0 0,1-1,0 0,0 0,1 0,0-1,-4-4,0 0,0 0,0 0,0 0,1-1,-1 1,0-1,0 0,0 0,0 0,1 0,-1-1,0 1,0-1,0 0,0 0,0 0,0 0,0 0,0-1,0 1,-1-1,1 0,0 0,-1 0,0 0,2-2,58-67,48-157,-91 204,-5 42,16 285,-2 37,-27-283,-8 127,5-176,0 0,0 0,0 0,-1-1,-1 1,1-1,-1 1,-1-1,1-1,-1 1,0 0,-1-1,1 0,-1-1,-3 3,8-7,-1-1,1 1,-1 0,1-1,-1 1,1-1,-1 1,0-1,1 0,-1 1,1-1,-1 0,0 0,1 0,-1 0,0-1,1 1,-1 0,0-1,1 1,-1-1,1 0,-1 1,1-1,-1 0,1 0,0 0,-1 0,1 0,0 0,0 0,-1-1,1 1,0 0,0-1,1 1,-1 0,0-1,0 0,-30-63,30 64,-56-205,52 182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1,'-10'5,"-7"6,3 2,5-7,3-9,4-4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1,'-10'4,"2"3,-3-1,1 3,2 1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0,'56'17,"-11"-10,-1-2,1-2,0-2,31-4,10 1,44 3,-119 3,-5 2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84,'53'-10,"22"-2,3-5,-7 1,-11 3,-10 3,-14 5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30,'14'0,"15"-5,6-1,3 0,0 1,-2 2,-3 0,-1 2,-3 1,-4 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0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0 501,'10'5,"-1"0,1-1,0 0,0 0,0-1,0-1,1 0,-1 0,1-1,-1 0,1-1,0 0,-1-1,1 0,-1 0,1-1,-1-1,0 0,0 0,0-1,0 0,0-1,-1 0,0 0,7-6,23-22,-2-2,-2-1,0-2,-2-3,-23 30,-1-1,0-1,0 1,-1-2,-1 1,0-1,-1 0,-1 0,0-1,0 1,-2-1,0 0,-1-1,0 1,-1-4,-1 17,0 1,1 0,-1 0,0-1,0 1,0 0,-1 0,1-1,0 1,0 0,-1 0,1-1,-1 1,1 0,-1 0,1 0,-1 0,0 0,0 0,1 0,-1 0,0 0,0 0,0 0,0 0,0 1,0-1,0 0,0 1,0-1,-1 1,1-1,0 1,0 0,0-1,-1 1,1 0,0 0,0 0,-1 0,1 0,0 0,-1 0,1 0,0 0,0 1,-1-1,1 1,0-1,0 1,0-1,0 1,0-1,0 1,0 0,0 0,0 0,0-1,0 1,-1 1,-14 14,1 0,1 1,0 1,1 0,1 1,1 1,0-1,2 2,-3 8,7-16,1-1,0 1,1 0,0 0,1 0,1 0,0 0,1 0,0 1,1 4,0-13,-1 0,1 0,0 0,0 0,1 0,-1-1,1 1,0-1,0 1,1-1,-1 0,1 1,0-1,0-1,1 1,-1 0,1-1,0 0,-1 1,1-2,1 1,-1 0,0-1,1 0,-1 0,1 0,0 0,2 0,19 0,-1-1,0-2,0 0,1-1,-1-2,0 0,-1-2,1-1,-1 0,-1-2,1-1,-2-1,1-1,-1 0,-1-2,0-1,-1 0,7-9,-15 15,0 0,0-1,-1 0,-1-1,0 0,0-1,-1 0,0 0,-1-1,-1 0,0 0,4-14,-10 22,-1 0,0 0,0-1,-1 1,0 0,1 0,-2 0,1 0,-1 0,1 0,-1 0,-1 1,1-1,-1 1,0-1,0 1,0 0,0 0,-1 0,1 1,-1-1,0 1,0 0,-1 0,1 0,0 0,-1 1,0 0,0 0,0 0,1 1,-1-1,-1 1,1 0,0 1,0-1,0 1,0 0,-1 0,1 1,0 0,0 0,0 0,0 0,-6 5,1 1,0 0,0 0,1 1,0 1,0-1,1 1,0 1,0 0,1 0,1 0,-1 1,2 0,0 0,0 0,1 1,0 0,0 4,2-11,1 0,0 0,0 0,1 0,0 0,0 0,0 0,0 1,1-1,0 0,0 0,0 0,0 0,1-1,0 1,0 0,0-1,1 1,0-1,0 0,0 1,0-1,0-1,1 1,0 0,-1-1,2 0,-1 0,2 1,3 1,-1 0,1-1,0 0,0 0,0-1,0 0,1-1,-1 0,1 0,0-1,-1 0,1-1,0 0,0-1,3 0,8-4,-1-1,-1 0,1-2,-1 0,0-1,-1-1,0 0,0-2,-2 0,1-1,-1-1,-1 0,-1-1,0 0,-1-1,0-1,-1 0,-1-1,-1 0,-1-1,0 0,-1 0,4-19,-10-20,-2 57,-1 0,1 0,-1 0,1 0,-1 0,0 0,0 0,1 0,-1 0,0 0,0 0,0 0,0 1,0-1,0 0,0 1,0-1,0 1,0-1,0 1,0 0,0-1,0 1,-1 0,1 0,0 0,0 0,0 0,0 0,-1 0,1 0,0 0,0 0,0 1,0-1,0 0,-1 1,1-1,0 1,0 0,0-1,0 1,0 0,1-1,-1 1,0 0,0 0,0 0,-11 10,1 0,0 0,0 1,1 0,1 1,0 0,1 1,0 0,1 0,1 1,0-1,1 3,-1-4,2 1,-1 0,2 0,0 1,0-1,1 1,1-1,1 7,0-16,0 0,0 0,1 1,0-1,0 0,0 0,1 0,-1 0,1 0,0 0,1-1,-1 1,1 0,0-1,0 0,0 0,1 0,0 0,-1 0,1-1,1 0,-1 0,0 0,3 1,72 27,-54-23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1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41,'-37'33,"2"-4,1 2,1 1,2 2,-8 12,38-38,19-18,24-23,137-108,-178 140,0 0,-1 0,1 0,0 0,0 0,0 1,0-1,0 0,0 1,0-1,0 1,0-1,0 1,0-1,0 1,0 0,1 0,-1-1,0 1,0 0,0 0,0 0,1 0,-1 0,0 1,0-1,0 0,0 0,0 1,1-1,-1 1,0-1,0 1,0-1,0 1,0 0,0 0,-1-1,1 1,0 0,0 0,0 0,-1 0,1 0,-1 0,1 0,0 0,-1 0,0 0,1 0,-1 0,0 0,1 1,-1-1,0 0,0 0,0 0,0 0,0 1,0-1,0 0,-1 0,1 1,-4 27,2-25,0 0,0 0,0 0,1 1,0-1,0 0,0 1,1-1,0 1,-1-1,2 1,-1-1,0 1,1-1,0 1,0-1,0 0,0 1,1-1,0 0,0 0,0 0,0 0,1 0,-1-1,1 1,0-1,0 1,0-1,1 0,-1 0,1-1,0 1,2-4,0 0,0 0,0 0,0-1,0 0,0 0,0-1,0 1,-1-1,0 0,1-1,-1 1,0-1,-1 0,1-1,-1 1,1-1,-1 0,-1 0,1 0,1-4,5-3,-5 7,0 0,0 0,-1-1,1 0,-1 0,-1 0,1 0,-1-1,0 1,-1-1,0 0,0 0,0 0,-1 0,0 0,0 0,-1 0,1 0,-2-1,1 1,-1 0,-1-2,-4-9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4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41,'1'-2,"0"0,1 0,-1 1,1-1,0 0,0 1,-1-1,1 1,0-1,0 1,0 0,0 0,1 0,-1 0,0 0,0 0,0 1,1-1,-1 1,1 0,-1-1,0 1,1 0,-1 0,1 1,0-2,86-14,-88 17,1 0,-1 0,1-1,-1 1,0 0,0 0,0 1,0-1,0 0,0 0,0 0,-1 1,1-1,-1 0,0 1,1-1,-1 0,0 1,-1-1,1 0,0 1,-1-1,1 0,-1 0,0 1,1-1,-1 0,0 0,-1 0,1 0,0 0,0 0,-1 0,1 0,-1-1,0 1,-1 1,-6 10,7-12,0 0,0 0,1 0,-1 0,0 0,1 1,0-1,-1 1,1-1,0 1,-1 0,1-1,0 1,0 0,1 0,-1 0,0-1,1 1,-1 0,1 0,-1 0,1 0,0 0,0 0,0 0,0 1,0-1,0 0,1 0,-1 0,1-1,-1 1,1 0,0 0,0 0,0 0,0 0,0-1,0 1,0 0,0-1,1 1,-1-1,2 1,74-10,-56 4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23,'-7'11,"0"0,0 0,2 0,-1 1,1 0,1 0,0 1,1-1,0 1,1-1,0 1,1 0,1 0,0 12,2-8,1 0,0-1,1 0,1 0,0 0,2 0,-1-1,2 0,0 0,2 1,-9-13,1 0,0 0,0 0,0 0,0 0,0 0,0-1,1 1,0-1,-1 1,1-1,0 0,0 0,0 0,0-1,0 1,1-1,-1 1,0-1,1 0,-1-1,1 1,-1 0,1-1,-1 0,1 0,0 0,-1 0,1-1,-1 1,1-1,-1 0,1 0,-1 0,0 0,0-1,1 1,-1-1,0 0,0 0,0 0,-1-1,1 1,0 0,-1-1,0 0,2-2,120-179,-74 99,19-30,-48 94,-13 40,-58 254,48-213,2 0,4-1,1 1,3-1,3 0,9 22,8 27,-7-38,-4 1,-3 0,0 30,-13-96,0 0,-1 0,0 0,0 0,0 0,0 0,-1 1,0-1,0 0,0 0,0 0,-1-1,0 1,0 0,0 0,-1-1,0 0,1 1,-2-1,1 0,0 0,-1-1,0 1,1-1,-1 0,-1 0,1 0,0 0,-1-1,0 1,1-1,-1-1,0 1,0-1,0 1,0-1,0-1,0 1,0-1,-1 0,1 0,0 0,-1-1,0-1,1 1,-1-1,1-1,0 1,0-1,0 0,0 0,0 0,1-1,-1 1,1-1,0 0,0-1,1 1,-1-1,1 1,0-1,0 0,0 0,1 0,0-1,0 0,-27-126,27 110,1 1,1-1,0 0,2 1,0-1,2 1,0-1,2 1,0 0,1 1,1 0,1 0,5-8,6-3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54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11064 847,'0'34,"0"10</inkml:trace>
  <inkml:trace contextRef="#ctx0" brushRef="#br0" timeOffset="150.292">10979 367</inkml:trace>
  <inkml:trace contextRef="#ctx0" brushRef="#br0" timeOffset="466.877">11374 0,'3'110,"6"-1,4 0,5-1,5 2,8 138,-17-164,-12-60</inkml:trace>
  <inkml:trace contextRef="#ctx0" brushRef="#br0" timeOffset="736.635">11882 706,'-5'34,"-1"20,0 6,1-2,1-12</inkml:trace>
  <inkml:trace contextRef="#ctx0" brushRef="#br0" timeOffset="952.418">11854 254,'0'0</inkml:trace>
  <inkml:trace contextRef="#ctx0" brushRef="#br0" timeOffset="2736.527">13773 199,'0'-10,"0"-3</inkml:trace>
  <inkml:trace contextRef="#ctx0" brushRef="#br0" timeOffset="2582.976">13801 537,'-24'38,"-13"18,0-1</inkml:trace>
  <inkml:trace contextRef="#ctx0" brushRef="#br0" timeOffset="3010.371">13999 509,'2'18,"1"1,1-1,1 0,0-1,2 1,0-1,0 0,2-1,0 0,1 0,0-1,1 0,1-1,1 0,9 8,-17-19,0 0,0-1,0 1,0-1,1 0,-1-1,1 1,-1-1,1 0,-1-1,1 1,0-1,-1 0,1-1,0 1,-1-1,1 0,-1-1,1 1,-1-1,0 0,0 0,0-1,0 0,0 1,0-2,-1 1,1 0,3-5,6-5,0-1,-1 0,0-1,-1-1,-1 0,-1 0,0-1,0-3,-2 4,0 0,-1 0,-1-1,-1 0,0 0,-2-1,1 1,-1-18,-2 10</inkml:trace>
  <inkml:trace contextRef="#ctx0" brushRef="#br0" timeOffset="3531.923">14648 791,'230'-280,"-229"279,-1-1,1 1,0-1,-1 1,1-1,0 1,0-1,0 1,0-1,0 1,0 0,0 0,0 0,1 0,-1 0,0 0,1 0,-1 0,1 0,-1 0,1 1,-1-1,1 1,0-1,-1 1,1 0,0-1,-1 1,1 0,0 0,-1 0,1 0,0 1,-1-1,1 0,0 1,-1-1,1 1,-1-1,1 1,-1 0,1 0,-1 0,1 0,-1 0,0 0,0 0,1 0,-1 0,0 1,0-1,0 0,0 1,0-1,-1 1,1-1,0 1,-1 0,10 40,-11-38,1 0,0 0,0 0,1 0,-1 0,1-1,0 1,0 0,0 0,0 0,1-1,-1 1,1-1,0 1,0-1,0 0,1 0,-1 1,1-2,0 1,0 0,0-1,0 1,0-1,0 0,1 0,-1 0,1 0,-1-1,1 1,0-1,0 0,0 0,-1-1,3 1,10-3,1-1,-1 0,1-1,-1-1,0 0,-1-2,1 0,-1 0,-1-1,13-9,15-7,-11 6,74-26,-103 45,1 0,-1 0,0 0,1 1,-1-1,0 1,0-1,0 1,0 0,0-1,0 1,-1 0,1 0,-1 1,1-1,-1 0,0 0,0 1,0-1,0 1,0-1,0 1,-1-1,1 1,-1-1,0 1,0 0,1-1,-2 1,1-1,0 1,-1 0,1-1,-1 2,1 11,1 1,1 0,0-1,1 1,1 0,0-1,1 0,1 0,1 0,3 5,2 0</inkml:trace>
  <inkml:trace contextRef="#ctx0" brushRef="#br0" timeOffset="1785.449">12192 0,'11'52,"35"250,-46 195,0-497,0 0,1-1,-1 1,1 0,-1-1,1 1,-1 0,1 0,-1 0,1-1,-1 1,1 0,-1 0,1 0,-1 0,1 0,-1 0,1 0,-1 0,1 0,-1 0,1 0,-1 1,1-1,-1 0,1 0,-1 0,1 1,-1-1,1 0,-1 0,1 1,-1-1,0 0,1 1,-1-1,0 1,1-1,-1 0,0 1,1-1,-1 1,0-1,0 1,0-1,1 1,-1-1,0 1,0-1,0 1,0-1,0 1,0-1,0 1,0 0,0-1,0 1,0-1,0 1,-1-1,1 1,0-1,0 1,0-1,-1 1,1-1,31-40,-24 30,145-179,-145 181,4-5,0 1,1 0,0 0,1 1,0 1,1 0,0 1,0 0,1 1,0 1,1 0,-1 1,1 1,0 0,15-1,-28 6,0 0,0 1,0-1,-1 1,1 0,0 0,-1 0,1 0,-1 1,1-1,-1 1,0-1,1 1,-1 0,0 0,0 0,0 0,-1 0,1 0,0 1,-1-1,1 0,-1 1,0 0,0-1,0 1,0 0,0-1,-1 1,1 0,-1 0,0-1,0 1,0 2,-8 102,3-88,-2 0,0-1,0 1,-2-1,-1-1,0 1,-1-2,-1 1,0-2,-1 1,-1-2,0 0,-1-1,0 0,-1-1,-1-1,-12 7,18-13,-1 1,0-1,0-1,0 0,-1-1,1 0,-1-1,0-1,0 0,0 0,0-1,-8-2,18 2,0-1,0 0,0 0,0 0,1 0,-1 0,0-1,1 0,-1 1,1-1,0 0,-1 0,1 0,0 0,0-1,0 1,1 0,-1-1,0 1,1-1,0 0,-1 0,-5-17</inkml:trace>
  <inkml:trace contextRef="#ctx0" brushRef="#br0" timeOffset="2338.637">12785 904,'14'-7,"58"-28,-1-4,-2-2,32-28,-82 55,-2 0,0-1,-1-1,0 0,-1-1,-1-1,-1 0,0-1,-2-1,0 0,-1 0,-1-1,-1 0,5-21,-12 39,1-1,-1 1,0-1,-1 1,1-1,-1 1,1-1,-1 1,0-1,-1 1,1-1,0 1,-1-1,0 1,0-1,0 1,0-1,-1 1,1 0,-1 0,0 0,0 0,0 0,0 0,0 0,-1 1,1-1,-1 1,0 0,0-1,0 1,0 1,0-1,0 0,0 1,-1-1,0 1,-2 0,-1-1,0 1,0 1,0 0,0 0,0 0,0 1,0 0,0 0,0 0,0 1,0 0,1 1,-1-1,1 1,-1 1,1-1,0 1,1 0,-1 0,1 1,0 0,0 0,0 0,0 0,1 1,0 0,0 0,1 0,0 0,0 1,0-1,1 1,-1-1,2 1,-1 0,1 3,0-6,2-1,-1 1,0-1,1 0,-1 1,1-1,0 1,0-1,1 0,-1 0,1 0,-1 0,1 0,0 0,0 0,0 0,1-1,-1 1,0-1,1 1,0-1,0 0,0 0,0 0,0-1,0 1,0-1,2 1,101 27,-97-28,25 5,-28-7,1 0,-1 1,1 0,-1 1,1-1,-1 1,1 1,-1-1,1 1,-1 0,0 0,0 1,0 0,0 0,-1 1,1-1,-1 1,0 0,0 0,0 1,0 0,-1 0,0 0,0 0,0 0,-1 1,0 0,0 0,0 0,-1 0,1 0,-1 3,-2 2,-1-1,-1 1,1-1,-2 0,1 0,-2 0,1 0,-1 0,-1 0,1-1,-2 0,-3 5,-6 14,14-28,0 1,1 0,-1-1,1 1,-1 0,1 0,-1 0,1-1,-1 1,1 0,0 0,0 0,-1 0,1 0,0 0,0 0,0 0,0 0,0 0,0 0,0 0,0 0,0 0,1 0,-1-1,0 1,1 0,-1 0,0 0,1 0,-1 0,1-1,0 1,-1 0,1 0,0-1,-1 1,1 0,0-1,-1 1,1-1,0 1,0-1,0 1,0-1,0 0,0 1,-1-1,1 0,0 0,0 0,0 1,0-1,0 0,0 0,0-1,0 1,0 0,0 0,1-1,11-3</inkml:trace>
  <inkml:trace contextRef="#ctx0" brushRef="#br0" timeOffset="-1529.259">8975 847,'17'2,"-1"-1,1-1,0 0,0-2,-1 0,1 0,-1-2,1 0,-1 0,0-2,-1 0,0-1,0 0,5-4,39-53,-58 62,0 0,0 0,0 0,-1 0,1 0,0 0,-1 0,0 0,1 0,-1 0,0 0,0 0,0 0,0 0,0 0,0 0,-1 0,1 0,-1 0,1 0,-1 0,0 0,0 0,0 0,0 1,0-1,0 0,-1 1,1-1,0 1,-1-1,1 1,-1-1,0 1,1 0,-1 0,0 0,0 0,0 0,-1 0,-8-2,0 1,0 0,1 0,-1 2,-1-1,1 1,0 1,0 0,0 0,1 1,-1 1,0 0,1 0,-1 1,1 0,0 1,0 0,1 1,0 0,0 0,0 1,0 0,1 0,1 1,-1 1,1-1,0 1,1 0,0 0,-2 6,5-9,1 1,0 0,0 0,0-1,1 1,0 0,0 0,0 1,1-1,0 0,1 0,0 0,0 0,0 0,1 0,0-1,0 1,1 0,0-1,0 0,0 1,1-1,0-1,1 2,6 8,1-2,0 1,1-2,0 0,1 0,0-1,1-1,0-1,3 1,-9-5,-1-1,1-1,1 1,-1-2,0 1,1-1,-1-1,1 1,0-2,-1 1,1-1,0-1,-1 0,1 0,0-1,-1 0,0-1,1 0,-1 0,0-1,-1 0,1-1,3-2,54-28,-35 18</inkml:trace>
  <inkml:trace contextRef="#ctx0" brushRef="#br0" timeOffset="-502.571">9906 677,'-23'15,"1"1,0 0,1 2,1 0,0 2,2 0,0 1,1 0,1 2,2 0,-11 22,22-42,1 1,0 0,0 0,0 1,1-1,-1 0,1 1,0-1,0 0,1 1,-1-1,1 1,0-1,0 1,1-1,-1 1,1-1,0 1,0-1,1 1,-1-1,1 0,0 0,0 0,0 0,0 0,1 0,0-1,0 1,0-1,0 0,0 0,1 0,-1 0,1-1,0 1,3 1,0-1,0-1,0 1,0-1,1-1,-1 0,0 0,1 0,-1-1,0 0,1 0,-1-1,1 0,-1 0,0-1,0 0,0 0,0 0,0-1,0 0,0-1,-1 1,0-1,0-1,1 0,10-8,0-1,0-1,-2 0,0-1,-1-1,0 0,7-13,-10 11,-2 1,1-2,-2 1,-1-1,0 0,2-15,-25 59,10 0,2 1,1-1,0 1,2 0,2 23,-10 95,-49 63,40-156,3 0,2 1,2 0,3 1,0 15,21 26,-12-90,0-1,0 0,0 1,1-1,-1 0,1 1,-1-1,1 0,-1 0,1 0,0 0,0-1,0 1,0-1,1 1,-1-1,0 1,1-1,-1 0,1 0,-1 0,1-1,-1 1,1-1,-1 1,1-1,0 0,-1 0,1 0,0 0,-1 0,1-1,1 1,12-6,-1 0,0-1,0-1,-1 0,0-1,0-1,-1 0,0 0,-1-1,0-1,10-13,-6 9,-12 13,0 1,0-1,0 1,-1-1,1 0,-1 0,0-1,0 1,0-1,0 0,-1 1,0-1,1 0,-1-1,-1 1,1 0,0 0,-1-1,0 1,0-1,-1 1,1-1,-1 0,0 1,0-1,0 1,-1-1,1 1,-1-1,0 1,-1-1,1 1,-1 0,-1-3,-2 1,-1 1,0-1,0 1,-1 0,1 1,-1-1,0 2,0-1,-1 1,1 0,-1 0,1 0,-1 1,0 1,0-1,0 1,0 1,-7 0,-14-5,-253-10,454-29,-114 28,0-1,-1-4,-1-1,8-8,-49 22</inkml:trace>
  <inkml:trace contextRef="#ctx0" brushRef="#br0" timeOffset="-197.469">10357 763,'2'13,"1"0,0-1,1 1,0-1,1 0,1 0,-1 0,2 0,0-1,0 0,1-1,0 0,1 0,0 0,0-1,1-1,1 0,7 6,-12-12,-1 0,0-1,1 1,-1-1,1 0,-1-1,1 1,-1-1,1 0,-1-1,1 1,-1-1,1 0,-1 0,1-1,-1 0,0 0,0 0,0 0,0-1,0 0,0 0,-1 0,0 0,1-1,-1 0,0-1,8-6,0-2,-1 0,-1 0,0-1,-1 0,0-1,-1 0,2-6,27-75,-29 78</inkml:trace>
  <inkml:trace contextRef="#ctx0" brushRef="#br0" timeOffset="-8215.606">537 763,'-4'-4,"0"0,0 1,0-1,0 1,-1 0,1 1,-1-1,0 1,0-1,0 1,0 1,0-1,0 1,0 0,0 0,-1 1,1-1,0 1,-1 0,1 1,0-1,0 1,-1 0,1 0,0 1,0-1,0 1,0 0,0 1,1-1,-1 1,0 0,-6 4,0 0,0 1,1 1,0-1,1 1,-1 1,2 0,-1 0,1 1,1 0,0 0,1 1,0 0,1 0,0 0,0 1,2-1,0 1,0 0,1 0,0 4,2-12,0 0,1 0,-1 0,1 0,0 0,1 0,-1-1,1 1,0-1,0 1,0-1,1 1,-1-1,1 0,0 0,1-1,-1 1,0-1,1 1,0-1,0 0,0 0,0-1,0 1,1-1,-1 0,1 0,-1 0,1-1,0 0,0 0,0 0,0 0,-1-1,1 0,0 0,0 0,0 0,0-1,0 0,0 0,0 0,-1-1,1 1,-1-1,1 0,-1-1,1 0,24-13,-2-1,0-1,-1-2,-1 0,-1-2,5-7,43-36,44-44,-114 107,0 1,0 0,0-1,0 1,0 0,0 0,0 1,1-1,-1 0,0 1,0-1,1 1,-1 0,0-1,1 1,-1 1,0-1,1 0,-1 0,0 1,0-1,1 1,-1 0,0 0,0 0,0 0,0 0,0 0,0 0,0 1,0-1,-1 1,1-1,0 1,-1 0,1 0,-1-1,0 1,1 0,-1 0,0 1,0-1,-1 0,1 0,0 0,-1 1,1-1,-1 0,0 0,0 1,0-1,0 0,0 1,2 6,0 0,0 0,1 0,0-1,1 1,0-1,0 0,1 0,0 0,0 0,1-1,0 0,0-1,1 1,0-1,0 0,0 0,1-1,4 2,11 3,-1-2</inkml:trace>
  <inkml:trace contextRef="#ctx0" brushRef="#br0" timeOffset="-7299.554">2174 677,'-1'-1,"0"-1,-1 0,1 1,-1-1,1 1,-1-1,1 1,-1 0,0 0,0-1,1 1,-1 1,0-1,0 0,0 0,0 1,0-1,0 1,0-1,0 1,0 0,-1 0,1 0,0 0,0 0,0 1,0-1,0 0,-1 1,-21 5,0 1,0 0,1 2,0 0,1 2,0 1,-13 9,33-20,2-1,-59 42,58-41,0 0,0 0,0 0,0 0,0 0,1 0,-1 0,0 1,0-1,1 0,-1 0,1 1,-1-1,1 0,0 1,0-1,-1 0,1 1,0-1,0 1,0-1,0 0,0 1,1-1,-1 0,0 1,1-1,-1 0,1 1,-1-1,1 0,0 0,-1 0,1 1,0-1,0 0,0 0,0 0,0 0,0 0,0-1,0 1,0 0,0 0,0-1,1 1,-1-1,1 1,183 62,-170-57,-12-6,0 1,0-1,-1 1,1-1,0 1,-1 0,1 0,0 0,-1 0,1 1,-1-1,0 0,1 1,-1 0,0 0,0 0,0 0,0 0,0 0,-1 0,1 0,0 1,-1-1,0 1,0-1,0 1,0 0,0-1,0 1,-1 0,1-1,-1 1,1 0,-1 0,0 0,-1-1,1 1,0 0,-1 0,0 2,-6 4,-1 0,1-1,-2 0,1 0,-1-1,-1 0,1 0,-1-1,0 0,0-1,-1 0,0-1,1 0,-2 0,1-1,0-1,-1 0,-24 9,-43 6,66-30,18 3</inkml:trace>
  <inkml:trace contextRef="#ctx0" brushRef="#br0" timeOffset="-6733.769">2484 763,'-5'6,"0"1,0 0,1 1,-1-1,2 1,-1 0,1 0,0 0,1 0,0 0,0 1,1-1,0 1,0-1,1 1,0 0,1-1,-1 1,2-1,1 8,-2-14,-1 1,1 0,0-1,0 0,0 1,0-1,0 1,0-1,1 0,-1 0,1 0,-1 0,1 0,0 0,0 0,0-1,0 1,0-1,1 1,-1-1,0 0,0 0,1 0,-1 0,1 0,-1 0,1-1,0 1,-1-1,1 0,-1 0,1 0,0 0,-1 0,1 0,1-1,86-41,-59 14,0-2,-2-1,-1-2,22-34,-33 44,-16 21,-1 1,1-1,0 0,-1 0,1 0,0 0,0 1,0-1,1 0,-1 1,0-1,1 1,-1-1,1 1,-1 0,1 0,-1 0,1 0,0 0,0 0,-1 0,1 0,0 1,0-1,0 0,0 1,0 0,0 0,0-1,0 1,0 0,0 1,0-1,0 0,0 0,0 1,0-1,0 1,0 0,-1 0,1 0,0-1,0 2,-1-1,1 0,0 0,0 2,9 19,-1 0,-2 1,0 0,-1 0,-2 1,0 0,-2 0,1 21,13 262,-14-274,-2-1,0 0,-3 0,0 1,-2-1,-1 0,-2-1,-1 0,-2 0,-1 0,-1-1,-1-1,-2 0,-1-1,-8 10,18-30,1-1,-1-1,-1 1,1-1,-1 0,0 0,0-1,-1 0,0 0,0-1,-2 1,8-4,0 0,0 0,0-1,-1 1,1 0,0-1,-1 1,1-1,-1 0,1 0,0 0,-1 0,1 0,-1-1,1 1,0-1,-1 1,1-1,0 0,0 0,0 0,-1 0,1 0,0 0,0-1,1 1,-1-1,0 0,0 1,1-1,-1 0,1 0,-1 0,1 0,0 0,0 0,0 0,0 0,0-1,1 1,-1 0,0-1,1 0,-3-18,1 1,1-1,1 0,1 0,1 0,0 1,2-1,0 1,1-1,1 1,2 1,6-14,1-13,70-165,-72 182</inkml:trace>
  <inkml:trace contextRef="#ctx0" brushRef="#br0" timeOffset="-6251.31">3359 621,'-18'9,"6"-5,0 1,1 1,0 0,0 0,1 1,-1 1,2-1,-1 2,1-1,0 1,1 1,0-1,0 2,7-9,0 0,0 0,0 0,1 1,-1-1,1 0,0 0,0 0,0 0,0 0,0 1,0-1,0 0,0 0,1 0,-1 0,1 0,0 0,0 0,0 0,0 0,0 0,0 0,0 0,0-1,1 1,-1 0,1-1,-1 1,1-1,0 0,-1 1,1-1,1 0,75 37,-50-27,-25-10,1-1,-1 1,1 0,-1 0,1 1,-1-1,0 1,0-1,0 1,1 0,-2 0,1 1,0-1,0 0,-1 1,1 0,-1-1,0 1,0 0,0 0,0 1,0-1,-1 0,0 1,1-1,-1 0,-1 1,1 0,0-1,-1 1,1-1,-1 1,0 0,-1-1,1 1,0-1,-1 1,0 0,0-1,0 0,-1 2,-93 69,23-32,71-41,0 0,-1-1,1 1,0 0,-1-1,1 1,-1-1,1 1,-1-1,1 0,-1 0,1 0,-1 1,0-1,1-1,-1 1,1 0,-1 0,1-1,-1 1,1 0,-1-1,1 0,0 1,-1-1,1 0,0 0,-1 1,1-1,0 0,0 0,0-1,0 1,0 0,0 0,0 0,0-1,0 1,0 0,1-1,-1 1,1-1,-1 1,1-1,0 1,-1-1,1 1,0-2,0-12</inkml:trace>
  <inkml:trace contextRef="#ctx0" brushRef="#br0" timeOffset="-5915.456">3754 283,'7'28,"-2"1,0-1,-2 1,-1 0,-1 1,-2-1,-1 0,-1 0,-4 17,4-27,-6 223,-14-104,14-108,2-24</inkml:trace>
  <inkml:trace contextRef="#ctx0" brushRef="#br0" timeOffset="-5666.043">3500 706,'38'-5,"28"-6,6-1,-3 1,-9 2,-10 4,-9 1,-6 3,-4 0,-3 1,-2 1,-4 4,-7 2</inkml:trace>
  <inkml:trace contextRef="#ctx0" brushRef="#br0" timeOffset="-5331.653">4093 819,'13'-1,"-1"-2,1 0,-1 0,1-1,-1 0,0-1,-1-1,1 0,-1 0,0-1,-1-1,0 0,0 0,0-1,-1 0,-1-1,1 1,-1-2,1-3,-8 12,0 1,0-1,-1 0,1 1,-1-1,1 0,-1 0,0 0,1 1,-1-1,0 0,0 0,-1 0,1 0,0 1,0-1,-1 0,1 0,-1 1,0-1,1 0,-1 0,0 1,0-1,0 1,0-1,0 1,-1 0,1-1,0 1,-1 0,1 0,-1 0,1 0,-1 0,1 0,-1 0,0 0,1 1,-1-1,0 0,0 1,0 0,1-1,-1 1,0 0,0 0,0 0,0 0,1 1,-1-1,0 0,0 1,0-1,1 1,-1 0,0-1,1 1,-1 0,0 0,1 0,-1 0,0 1,-8 4,-1 0,1 0,0 1,1 1,0 0,0 0,0 0,1 1,1 1,-1-1,1 1,1 1,0-1,1 1,0 0,0 0,1 1,0-1,1 1,1 0,0 0,0 0,1 12,1-20,1 1,-1 0,1-1,0 1,1 0,-1-1,1 0,-1 1,1-1,1 0,-1 0,1 0,-1 0,1 0,0-1,1 1,-1-1,0 0,1 0,0 0,0 0,0 0,0-1,0 0,0 0,1 0,-1-1,1 1,-1-1,11 3,-1-1,1 0,-1-1,1 0,0-2,0 1,0-2,11-1,20-10,-27 5</inkml:trace>
  <inkml:trace contextRef="#ctx0" brushRef="#br0" timeOffset="-4837.439">4488 960,'251'-273,"-251"272,1-1,-1 1,1 0,0 0,-1-1,1 1,0 0,0 0,0 0,0 0,0 0,0 0,0 0,0 0,0 1,1-1,-1 0,0 1,0-1,1 1,-1-1,0 1,1 0,-1-1,1 1,-1 0,0 0,1 0,-1 0,1 0,-1 0,0 1,1-1,-1 0,0 1,1-1,-1 1,0-1,1 1,-1 0,0-1,0 1,0 0,0 0,0 0,0 0,0 0,0 0,0 0,0 1,-21 133,20-132,-1-1,1 1,0-1,-1 1,1-1,0 1,1-1,-1 1,0-1,1 1,-1-1,1 0,0 1,0-1,0 0,0 1,0-1,0 0,1 0,-1 0,1 0,-1 0,1 0,0-1,0 1,0-1,0 1,0-1,0 1,0-1,0 0,1 0,-1 0,0 0,1-1,-1 1,1-1,-1 1,1-1,-1 0,1 0,-1 0,1 0,-1 0,0-1,1 1,-1-1,2 0,16-6,0 0,-1-1,0-1,-1-1,0-1,14-11,51-28,-61 37,-16 9,0 0,1 0,-1 1,1 0,-1 0,1 0,0 1,0 0,0 1,1-1,-1 1,0 0,1 1,-6 2,0 0,0 0,0 0,-1 0,1 0,0 1,-1-1,1 0,-1 1,0-1,0 1,0 0,0-1,0 1,-1 0,1 0,-1-1,0 1,1 0,-1 0,-1 0,1-1,0 1,-1 0,1 0,-1-1,0 1,0 0,0-1,0 1,0-1,-1 1,0 1,-3 15,3-14,0 0,1 0,0 0,0 0,0 0,0 0,1 1,0-1,0 0,1 0,-1 0,1 0,0 1,1-1,-1 0,1-1,0 1,0 0,0 0,1-1,0 1,0-1,0 0,0 0,4 3,9 2</inkml:trace>
  <inkml:trace contextRef="#ctx0" brushRef="#br0" timeOffset="-3446.291">6153 565,'-1'-1,"0"0,0 0,0 0,0 0,0 0,1 0,-1 0,0 0,1-1,-1 1,1 0,-1-1,1 1,0 0,-1-1,1 1,0-1,0 1,0 0,0-1,0 1,1 0,-1-1,0 1,1 0,-1-1,1 1,-1 0,1-1,-1 1,1 0,0 0,0 0,-1 0,1 0,0 0,0 0,0 0,0 0,1 0,-1 0,1 0,59-34,-48 29,27-16,-1-2,-1-1,-2-2,0-2,-2-1,-1-2,17-21,-46 47,0 1,0-1,0 0,0 0,-1 0,0 0,0-1,-1 1,0-1,0 0,-1 1,1-7,-1 11,-1 0,0 0,0-1,0 1,0 0,-1 0,1-1,-1 1,1 0,-1 0,0 0,1 0,-1 0,0 0,-1 0,1 0,0 0,0 0,-1 1,1-1,-1 0,0 1,1-1,-1 1,0 0,0 0,0-1,0 1,0 0,0 1,0-1,0 0,0 1,0-1,-1 1,1-1,0 1,0 0,-2 0,-4 2,0 0,1 0,0 1,-1 0,1 0,0 1,1 0,-1 0,1 1,-1 0,1 0,1 0,-1 1,1-1,0 1,0 1,1-1,0 1,0-1,0 1,1 1,0-1,0 0,1 1,-1 5,-13 37,3 1,2 0,2 1,2 0,3 0,2 30,4 17,4 0,15 77,-8-95,-4 0,-4 1,-3 0,-6 41,1-102,0-1,0 0,-2 0,-1 0,0 0,-2-1,0 0,-9 14,14-26,-2-1,1 1,-1-1,0 0,0 0,-1 0,0-1,0 0,0 0,0 0,-1-1,0 0,0-1,0 1,0-1,-1 0,1-1,-1 0,0 0,1-1,-1 0,0 0,0-1,-1 0,0-2,0-1,1 0,-1-1,1 0,0-1,0 0,0 0,1 0,-1-1,1 0,1-1,-1 1,1-1,0-1,1 1,0-1,0 0,0 0,1 0,0-1,1 1,-1-5,-1-1,0 0,0-1,2 1,0-1,0 0,2 0,0 0,0 0,2 0,0-1,0 1,2 0,0 1,0-1,1 0,1 1,1 0,0 0,0 0,2 1,-1 0,2 1,0-1,0 2,2-2,24-22,1 2,2 2,1 1,1 2,13-6,215-90,-244 114</inkml:trace>
  <inkml:trace contextRef="#ctx0" brushRef="#br0" timeOffset="-3152.54">6689 1157,'10'-14,"3"-19,3-5,1 0,-4 2,1 2,-2 2,2 1,-2 2,3 1,-2 0,2 0,3 0,3 5,-2 1,1 5,-3 10,-5 6</inkml:trace>
  <inkml:trace contextRef="#ctx0" brushRef="#br0" timeOffset="-2813.938">7226 763,'-12'10,"0"0,1 1,1 0,0 1,0 0,1 0,1 1,0 1,-2 4,7-12,0 0,1-1,0 1,0 0,1 0,-1 0,1 1,0-1,1 0,0 0,0 1,0-1,1 0,-1 0,2 0,-1 1,1-1,-1 0,2-1,-1 1,1 0,0-1,3 6,-3-7,1 0,-1-1,1 1,0-1,0 0,0 0,0 0,0 0,1-1,0 0,-1 0,1 0,0 0,0-1,0 1,0-1,0-1,0 1,0-1,0 0,0 0,0 0,4-1,112-37,-115 34,0 0,0 0,0 0,-1-1,0 0,0 0,0 0,-1 0,0-1,0 0,0 0,0 0,-1 0,0-1,-1 1,1-1,-1 0,0 0,-1 0,0 0,0 0,-1 0,1 0,-1 0,-1 0,1 0,-1 0,-1 0,1 0,-1 0,-1 1,1-1,-1 1,0-1,0 1,-1 0,0 0,0 0,0 1,-1-1,0 1,0 0,0 1,0-1,-1 1,0 0,0 0,0 1,0 0,-1 0,-2-1,-77-13,61 16</inkml:trace>
  <inkml:trace contextRef="#ctx0" brushRef="#br0" timeOffset="-2345.235">7507 1017,'184'-244,"-182"240,1 0,-1 0,1 1,0-1,0 1,0 0,0 0,1 0,0 0,-1 0,1 1,0 0,0 0,0 0,0 0,1 0,-1 1,0 0,1 0,-1 0,1 0,-1 1,1 0,-1 0,1 0,-1 0,4 2,-6 1,0 1,0 0,0 0,-1 0,0 0,1 0,-2 0,1 1,0-1,-1 0,0 1,0-1,0 0,0 1,-1-1,1 0,-1 0,0 0,-1 1,1-1,-1 1,-4 23,6-26,-1 0,1 0,0 0,-1 0,1 0,0 0,0 0,0 0,1-1,-1 1,0 0,1 0,-1 0,1 0,-1 0,1-1,0 1,0 0,0 0,0-1,0 1,0-1,0 1,1-1,-1 1,1-1,-1 0,1 0,-1 0,1 0,0 0,-1 0,1 0,0 0,0-1,0 1,-1-1,1 1,0-1,0 0,0 1,0-1,0 0,0-1,0 1,0 0,0 0,-1-1,1 1,1-1,125-63,-125 61,1 0,0 1,0-1,0 1,1 0,-1 0,1 0,-1 0,1 1,-1 0,1 0,0 0,0 0,-1 1,1 0,0 0,0 0,0 1,-1-1,1 1,0 0,0 1,-1-1,1 1,-1 0,0 0,1 0,-1 1,0-1,0 1,-1 0,1 0,0 1,-1-1,0 1,3 3,6 47,-12-50,0-1,0 0,0 0,0 1,0-1,1 0,-1 0,1 0,0 1,0-1,0 0,1 0,-1 0,1-1,-1 1,1 0,0 0,0-1,0 1,1-1,-1 0,0 0,1 0,0 0,-1 0,1 0,0-1,0 1,0-1,0 0,2 1,15 2</inkml:trace>
  <inkml:trace contextRef="#ctx0" brushRef="#br0" timeOffset="15241.08">396 1807,'0'-12,"0"30,0 32,-1 352,-27-112,0-165,19-113,1-6</inkml:trace>
  <inkml:trace contextRef="#ctx0" brushRef="#br0" timeOffset="15489.827">0 2343,'43'-20,"34"-10,3-5,-6 3,-12 7,-11 8,-10 7,-7 5,-4 3,-7 2</inkml:trace>
  <inkml:trace contextRef="#ctx0" brushRef="#br0" timeOffset="15940.953">706 1864,'25'292,"7"7,-32-295,-1-1,1 1,-1 0,1 0,0-1,1 1,-1 0,1 0,-1-1,1 1,0 0,0-1,1 1,-1-1,1 1,0-1,-1 0,2 0,-1 0,0 0,1 0,-1 0,1-1,0 1,0-1,0 1,0-1,0 0,0-1,1 1,-1 0,1-1,-1 0,1 0,-1 0,1 0,0 0,-1-1,4 0,3-3,0 0,0-1,-1-1,1 0,-1 0,0-1,-1 0,0 0,0-1,0 0,0 0,0-3,60-45,-67 55,0 0,0 0,0 0,1 1,-1-1,0 1,0-1,0 1,0-1,0 1,0-1,0 1,0 0,0-1,0 1,0 0,-1 0,1 0,0 0,0 0,-1 0,1 0,-1 0,1 0,-1 0,1 0,-1 0,1 1,-1-1,0 0,0 0,0 0,0 0,0 1,0-1,0 0,0 0,0 0,0 1,-1-1,1 0,-1 0,1 0,0 0,-1 0,0 1,1 2,-1 16,1-13,-1 1,1-1,0 0,0 0,1 0,0 0,0 1,0-1,1-1,0 1,1 0,0 0,2 5,20 0,-11-13</inkml:trace>
  <inkml:trace contextRef="#ctx0" brushRef="#br0" timeOffset="16458.777">1355 2456,'96'11,"-89"-12,0 0,0 0,0 0,0-1,0 0,0-1,0 1,-1-1,1-1,-1 1,0-1,0 0,0 0,-1-1,1 0,-1 0,0 0,0 0,-1-1,0 0,0 0,0 0,-1-1,0 1,0-1,0 1,-1-1,0 0,0 0,-1 0,0 0,0-1,-1 1,0 0,0-2,-2 5,0 1,0-1,0 0,0 1,0-1,-1 1,0 0,1 0,-1 0,-1 0,1 0,0 0,-1 1,1 0,-1 0,0 0,1 0,-1 0,0 1,0 0,0 0,0 0,-1 0,1 0,0 1,0 0,-1 0,-6-1,-1 1,1 1,-1 0,1 0,-1 1,1 1,0 0,0 0,-5 3,5 0,1 0,0 0,0 1,0 0,1 1,0 0,1 0,-1 1,2 0,-1 1,1-1,1 1,0 1,0-1,-2 8,5-13,1 1,0-1,0 1,0 0,1-1,0 1,0 0,0 0,1 0,0 0,0 0,0 0,1-1,0 1,0 0,1 0,-1 0,1-1,0 1,1-1,-1 0,1 1,0-1,1 0,-1-1,1 1,0-1,0 1,0-1,1 0,3 2,15 6,0-2,1 0,0-1,0-2,1-1,0 0,0-2,0-1,1-1,-1-1,1-1,-1-1,18-4,9 3,-24 2</inkml:trace>
  <inkml:trace contextRef="#ctx0" brushRef="#br0" timeOffset="17506.681">2907 2231,'-261'360,"247"-346,15-21,19-28,29-39,3 3,51-53,-103 123,1 1,-1-1,0 0,1 0,-1 0,1 1,-1-1,1 0,-1 0,1 1,0-1,-1 0,1 1,0-1,-1 1,1-1,0 1,0-1,0 1,-1 0,1-1,0 1,0 0,0 0,0-1,0 1,0 0,0 0,0 0,-1 0,1 0,0 0,0 0,0 1,0-1,0 0,0 0,-1 1,1-1,0 1,0-1,0 0,-1 1,1 0,0-1,0 1,-1-1,1 1,-1 0,1-1,0 1,-1 0,0 0,1 0,-1-1,1 1,-1 0,0 0,11 60,-10-51,1 4,-1-1,2 0,-1 0,2 0,0 0,0-1,1 0,1 0,0 0,1 0,0-1,0 0,1 0,2 0,-6-8,0 0,1-1,0 1,0-1,0 0,0 0,0 0,0-1,0 1,0-1,1-1,-1 1,0-1,1 0,-1 0,0 0,1-1,-1 0,0 0,1 0,-1-1,0 0,0 0,0 0,-1 0,1-1,0 0,-1 0,0 0,1 0,-1-1,-1 0,1 0,0 0,-1 0,3-4,8-11,-1-1,-1 0,0 0,-2-1,0-1,-1 0,-1 0,-2 0,0-1,-1 0,-1 0,-2-1,0 1,-1-1,-2-8,5 25,2 12</inkml:trace>
  <inkml:trace contextRef="#ctx0" brushRef="#br0" timeOffset="18243.032">3867 2315,'-13'-2,"1"0,-1 1,1 0,-1 1,1 1,-1 0,0 0,1 1,0 1,0 0,-1 1,2 0,-1 1,1 0,-1 1,1 0,-9 8,13-9,-1 0,1 1,-1 0,2 0,-1 1,1 0,0 0,0 1,1-1,0 1,0 0,1 1,-3 6,6-11,-1 0,1-1,0 1,1 0,-1-1,1 1,-1 0,1 0,0 0,0-1,1 1,-1 0,1 0,0-1,0 1,0 0,0-1,1 1,-1-1,1 1,0-1,0 0,0 0,1 0,-1 0,1 0,-1-1,1 1,0-1,0 1,0-1,1 0,-1 0,2 1,2-1,-1 1,1-1,-1 0,1 0,0-1,-1 0,1 0,0 0,0-1,0 0,0-1,0 0,-1 0,1 0,0 0,0-1,-1-1,1 1,4-3,115-70,-105 57,0 0,-2-1,0-1,-1-1,-1-1,-1 0,9-17,-25 38,0 1,0-1,0 1,0-1,0 1,0-1,0 1,0 0,0-1,0 1,0-1,1 1,-1-1,0 1,0 0,0-1,0 1,1-1,-1 1,0 0,0-1,1 1,-1 0,0-1,1 1,-1 0,0 0,1-1,-1 1,0 0,1 0,-1 0,1-1,-1 1,0 0,1 0,-1 0,1 0,-1 0,1 0,-1 0,0 0,1 0,-1 0,1 0,-1 0,1 0,-1 0,0 0,1 0,-1 1,1-1,-1 0,0 0,1 1,-1-1,1 0,-1 0,0 1,1-1,-1 0,0 1,0-1,1 0,-1 1,3 32,-3-22,0-4,0-1,1 0,-1 1,1-1,1 0,-1 0,1 1,0-1,0-1,1 1,-1 0,1 0,1-1,-1 0,1 0,0 0,0 0,0 0,1-1,0 0,-1 0,2 0,-1 0,0-1,1 0,-1 0,1 0,0-1,5 2,1-3,0 0,1 0,-1-1,0 0,0-1,0 0,0-1,0-1,-1 0,1 0,-1-1,1-1,-1 0,-1 0,1-1,-1 0,0-1,6-6,17-13,-1-2,-1-1,-2-2,17-23,-23 29,-2-1,-1-1,-1-1,-1 0,-2-2,0 0,-3-1,0 0,-2-1,-1 0,-2-1,-1 0,1-24,-5 32,-2 1,-1-1,0 1,-2-1,-1 1,-1-1,-2-7,6 30,0 0,0 0,0 1,-1-1,1 0,0 1,-1-1,1 0,-1 1,1-1,-1 0,0 1,0-1,0 1,0 0,0-1,0 1,0 0,0-1,0 1,-1 0,1 0,0 0,-1 0,1 0,-1 0,1 0,-1 1,0-1,1 1,-1-1,0 1,1-1,-1 1,0 0,1 0,-1 0,0 0,0 0,1 0,-1 1,0-1,1 0,-1 1,0-1,1 1,-1 0,1-1,-1 1,1 0,-1 0,1 0,0 0,-1 0,1 1,0-1,0 0,-1 1,-6 15,0 0,1 0,0 0,2 1,0 0,1 0,1 1,-1 7,-4 63,3 1,4 0,4 3,-1 36,-1 63,20-111,-25-93,-1-1</inkml:trace>
  <inkml:trace contextRef="#ctx0" brushRef="#br0" timeOffset="18490.158">4261 2117,'44'0,"32"0,14 0,-3 0,-8 0,-7-4,-12-3,-10 1,-5 1,-5 1,-4 2,-9 1</inkml:trace>
  <inkml:trace contextRef="#ctx0" brushRef="#br0" timeOffset="19089.552">4995 2174,'-4'15,"-1"-1,2 1,0 0,1 0,0 1,2-1,0 0,0 1,1-1,1 0,1 0,0 0,1 0,0 0,4 6,-5-17,0-1,1 1,0 0,0-1,0 0,0 0,0 0,1-1,-1 1,1-1,0 0,-1-1,1 1,0-1,0 0,0 0,0 0,1-1,-1 1,0-1,0-1,0 1,0-1,0 0,0 0,0 0,0-1,0 1,-1-1,1-1,0 1,-1 0,0-1,1 0,-1 0,0-1,-1 1,1-1,1-2,31-26,-1-1,-2-2,-1-2,8-13,10-15,-54 95,-5 9,6-31,0 0,1-1,0 1,1 0,-1 0,1 0,1 1,0-1,0 0,0 0,1 0,0 0,1 0,0 0,0 0,1 0,0-1,2 6,-1-8,0 0,0 0,0 0,0-1,1 1,0-1,0 0,0 0,0-1,1 0,-1 0,1 0,0 0,0-1,0 0,0 0,0-1,0 0,1 0,-1 0,0-1,2 0,140-21,-130 14,-1-1,0 0,0-1,-1-1,0 0,-1-2,0 0,0 0,6-9,15-11,-21 21,-2-2,1 1,-2-2,0 0,0 0,-1-1,-1-1,-1 0,0 0,-1-1,0 0,-2 0,0 0,-1-1,0-5,-4 19,0 0,0 0,0 0,-1 0,0 0,0 0,0 0,0 1,0-1,-1 0,0 0,0 0,0 0,0 1,-1-1,1 0,-1 1,0-1,0 1,0 0,-1 0,1 0,-1 0,1 0,-1 0,0 1,0-1,0 1,-1 0,1 0,-1 0,1 0,-1 0,1 1,-1 0,0 0,0 0,0 0,1 0,-1 1,0 0,0 0,0 0,0 0,0 1,-7 2,1 1,1 1,-1-1,1 2,-1-1,1 1,1 1,-1 0,1 0,0 0,1 1,0 0,0 1,1 0,0 0,1 0,-1 1,2-1,-1 1,2 0,-1 1,-1 9,4-16,0 1,1-1,0 1,0-1,0 0,1 1,-1-1,1 1,0-1,0 0,1 0,-1 0,1 1,0-1,0-1,0 1,0 0,1 0,0-1,-1 0,2 1,-1-1,0 0,0 0,1-1,-1 1,1-1,0 0,0 0,0 0,0 0,2 0,10 4,0-1,0 0,0-1,1-1,-1 0,1-1,17-1,103 3,-135-4,0 1,0 0,0 0,0 1,0-1,0 0,-1 1,1-1,0 1,-1-1,1 1,-1 0,1 0,-1-1,0 1,0 0,0 0,0 0,0 1,0-1,0 0,-1 0,1 0,-1 1,0-1,1 0,-1 0,0 1,-1-1,1 0,0 0,-1 1,1-1,-1 0,-29 80,24-68,-15 57,26-58</inkml:trace>
  <inkml:trace contextRef="#ctx0" brushRef="#br0" timeOffset="19721.413">6717 2117,'-39'16,"1"2,1 1,0 2,2 1,0 2,2 1,-4 6,-31 49,66-78,0 1,0-1,1 1,-1 0,1 0,0-1,0 1,0 0,0 0,1 0,-1 0,1 0,-1 0,1 0,0 0,0 0,1 0,-1 0,1 0,-1 0,1 0,0 0,0 0,0 0,1 0,-1-1,0 1,1 0,0-1,0 1,0-1,0 1,5-1,-1 0,0 0,1-1,0 1,-1-1,1-1,0 1,-1-1,1-1,0 1,-1-1,1 0,0 0,-1-1,1 0,-1 0,0-1,0 0,0 0,0 0,0 0,-1-1,1-1,2 1,212-139,-219 142,0 0,0-1,-1 1,1 0,0 0,0 0,0 0,0 0,0 0,0 0,0 0,0 0,0 0,1 0,-1 1,0-1,0 1,1-1,-1 1,0-1,1 1,-1 0,1-1,-1 1,1 0,-1 0,0 0,1 0,-1 0,1 1,-1-1,0 0,1 1,-1-1,1 1,-1-1,0 1,0-1,1 1,-1 0,0 0,0 0,0 0,0 0,0 0,0 0,0 0,0 1,9 46,-10-42,1-1,-1 0,1 1,0-1,1 0,-1 0,1 0,0 0,0 0,0 0,1 0,0-1,0 1,0-1,0 0,1 0,0 0,-1 0,1-1,1 1,1 0,1-1,-1 0,1 0,0-1,0 0,0 0,0 0,1-1,-1 0,0 0,1-1,-1 0,0-1,1 1,-1-1,0-1,0 1,1-1,2-2,127-64,-105 47,-2-1,0-2,-2-1,-1-2,-1 0,-1-2,-2-1,0 0,-3-2,0 0,-2-2,-2 0,-1-1,-1 0,-2-1,-2 0,-1-1,-2 0,0-12,-7 38,0-1,0 1,-1 0,-1 0,0 0,0 0,-2 0,1 0,-1 1,0-1,-1 1,-4-6,7 12,-1 0,0 0,0 0,0 0,0 1,-1-1,1 1,-1 0,0 0,0 0,0 1,0-1,-1 1,1 0,-1 0,1 0,-1 1,0 0,1 0,-1 0,0 0,0 1,0 0,0 0,0 0,1 0,-1 1,0 0,-4 1,0 1,1 0,0 1,0 0,0 0,0 1,1 0,-1 0,1 1,1 0,-1 0,1 1,0-1,1 1,-1 1,1-1,1 1,-1 0,2 0,-3 4,-2 9,0 1,1 0,1 0,1 0,1 1,0 0,2 2,-1 14,1 1,3 0,1 0,1 0,3-1,1 1,1-2,3 1,1-1,2-1,1 0,7 7,-4-16,1-2,1 0,1-2,2 0,0-1,1-2,2 0,6 3,-15-10,-5-1</inkml:trace>
  <inkml:trace contextRef="#ctx0" brushRef="#br0" timeOffset="26007.445">8524 1948,'-2'-4,"0"1,1-1,-1 0,1 1,0-1,0 0,1 0,-1 0,1 0,0 0,0 0,0 0,0 0,1 0,0 0,-1 0,1 1,1-1,-1 0,1 0,-1 1,1-1,0 1,0 0,0-1,1 1,0 0,87-74,-65 60,21-17,-22 20,-1-1,-1-2,0 0,-1-1,-1-1,-1-1,0-1,-2-1,-1 0,0-1,8-17,-20 15,-19 31,-1 17,2 0,1 1,1 0,1 1,1 1,1-1,2 1,-4 22,-4 7,-33 146,9 1,2 54,23-156,-4-10,-3 0,-5-2,-20 42,45-123,0-1,0 0,-1 0,0 0,0 0,-1 0,0-1,0 1,0-1,-1 0,1 0,-1 0,0 0,-1 0,1-1,-1 0,0 0,0 0,0-1,-1 1,1-1,-1 0,0-1,1 0,-1 0,-1 0,1 0,0-1,0 0,0 0,-1-1,1 0,0 0,-1 0,1-1,0 0,-4-1,0-4,0 0,1 0,-1-1,1 0,1-1,-1 0,1 0,1-1,-1 0,2 0,-1-1,1 0,1 0,-1 0,2-1,0 0,-3-10,1 7,1 0,1 0,1-1,0 1,0-1,1 0,1 1,1-1,0 0,1 0,0 0,1 1,1-1,1 1,0-1,0 1,3-3,0 5,0-1,1 1,1 0,0 0,0 1,1 0,1 1,0 0,0 1,1 0,6-3,10-8,2 0,0 2,1 1,1 2,0 1,1 1,1 2,0 1,5 1,-15 6</inkml:trace>
  <inkml:trace contextRef="#ctx0" brushRef="#br0" timeOffset="26360.128">8975 2399,'11'109,"-10"-109,-1 1,1-1,0 0,0 0,0 0,-1 1,1-1,0 0,0 0,-1 0,1 0,0-1,0 1,0 0,-1 0,1 0,0-1,0 1,-1 0,1-1,0 1,-1 0,1-1,0 1,-1-1,1 1,-1-1,1 0,-1 1,1-1,-1 1,1-1,-1 0,0 0,1 1,-1-1,0 0,1 1,-1-1,0 0,0 0,0 0,0 1,0-1,0 0,1-1,112-251,-30 113,-77 129,-5 6</inkml:trace>
  <inkml:trace contextRef="#ctx0" brushRef="#br0" timeOffset="26762.153">9455 2399,'50'-35,"-18"15,-1-1,-2-2,0-1,-1-1,-2-1,-1-1,11-16,-35 42,1 0,-1 0,0-1,0 1,1 0,-1-1,0 1,0 0,0-1,-1 1,1-1,0 0,-1 1,1-1,-1 0,1 1,-1-1,0 0,0 1,1-1,-1 0,0 0,-1 1,1-1,0 0,0 0,-1 1,1-1,-1 0,0 1,1-1,-1 1,0-1,0 1,0-1,0 1,0 0,0-1,0 1,-1 0,1 0,0 0,-1 0,1 0,-1 0,1 0,-1 0,0 1,1-1,-1 0,0 1,1 0,-1-1,0 1,0 0,-10 0,0 1,0 1,0 0,1 0,-1 1,0 1,1 0,0 1,0 0,0 0,0 1,1 1,0-1,1 2,-1-1,1 2,1-1,-1 1,2 0,-1 1,1 0,-2 4,2-6,1 1,-1 0,2 0,-1 1,1 0,1 0,0 0,0 1,1-1,0 1,1 0,0 0,1 0,0 0,1 0,0 0,1 0,0 0,0 0,1-1,1 1,0 0,0-1,3 4,0-8,-1-1,2 0,-1 0,1-1,-1 0,1 0,1 0,-1-1,0 0,1 0,-1-1,1 0,0-1,0 1,0-1,0-1,0 0,0 0,3-1,18-4,-1-1,0-1,0-2,0-1,-2-1,14-8,0 2,-22 8,0-1,-1 0,0-1,0-1,-2-1,1 0,8-11,21-14,-25 24</inkml:trace>
  <inkml:trace contextRef="#ctx0" brushRef="#br0" timeOffset="27429.061">10245 2117,'-36'18,"0"0,1 2,1 2,0 1,2 2,1 1,1 2,-7 10,35-37,-1 1,1-1,0 1,0 0,0 0,0 0,0 0,1 0,-1 0,0 1,1-1,0 0,0 1,-1-1,1 1,1 0,-1-1,0 1,1 0,-1-1,1 1,0 0,0 0,0-1,0 1,0 0,1-1,-1 1,1 0,0-1,0 1,0 0,0-1,0 1,1-1,-1 0,1 1,-1-1,1 0,0 0,0 0,0 0,0 0,0-1,0 1,1 0,-1-1,0 0,1 0,-1 1,3-1,6-2,1 0,0-2,0 1,-1-1,1-1,-1 0,0 0,0-1,0-1,-1 0,0 0,1-2,5-1,25-16,0-2,-1-2,-2-2,-2-1,0-2,13-19,-48 53,18-19,-19 19,0 0,-1 0,1 1,0-1,0 0,0 0,0 1,-1-1,1 0,0 1,0-1,0 0,0 1,0-1,0 0,0 1,0-1,0 0,0 0,0 1,0-1,0 0,0 1,0-1,0 0,0 1,0-1,1 0,-1 0,0 1,0-1,0 0,0 1,1-1,-1 0,0 0,0 0,1 1,-1-1,0 0,0 0,1 0,-1 0,0 1,0-1,1 0,-1 0,0 0,1 0,-1 0,0 0,1 0,-1 0,0 0,1 0,-1 0,0 0,1 0,-1 0,0 0,0 0,1 0,-1 0,-71 146,42-90,3 3,3 0,2 1,-8 45,17-45,2-1,2 1,3 0,3 35,4 4,-4-115,0-1,-1 1,-1 1,0-1,-1 0,-1 1,-1 0,0 1,0-1,-2 1,0 1,0-1,-1 2,-3-3,5 7,0 0,-1 0,0 1,-1 0,0 1,0 0,0 0,-1 1,1 1,-1 0,0 0,-1 1,-4-1,79-12,28 2,-37 8,-1-3,0-2,0-2,-1-2,23-12,-32 4,-24 11</inkml:trace>
  <inkml:trace contextRef="#ctx0" brushRef="#br0" timeOffset="27724.416">10640 2258,'17'44,"-12"-27,1 1,1-1,0 0,1-1,1 0,1 0,0-1,1 0,0 0,1-2,5 5,-11-17,0 1,0 0,0-1,0 0,0-1,0 1,0-1,0-1,0 1,0-1,0 0,-1 0,1 0,0-1,0 0,-1 0,1-1,-1 1,1-1,-1 0,0-1,0 1,-1-1,1 0,-1 0,0-1,0 1,0-1,2-4,1 3,9-12,0 0,-2-1,0 0,-1-1,-1-1,0 0,-2 0,-1-2,0 1,1-10,-3 10</inkml:trace>
  <inkml:trace contextRef="#ctx0" brushRef="#br0" timeOffset="28124.861">11177 2512,'20'-1,"-1"-1,1-1,0 0,-1-2,1 0,-1-2,-1 0,1-1,-1 0,-1-2,0 0,0-1,-1 0,0-2,-1 0,11-12,-22 19,-1 0,0 0,-1 0,1-1,-1 1,0-1,-1 0,0 0,0 1,0-1,-1 0,0 0,0 0,0 0,-2-1,2 5,0 1,-1-1,1 1,-1 0,0-1,0 1,0 0,0 0,0-1,0 1,-1 0,1 0,-1 0,1 1,-1-1,0 0,0 0,1 1,-1-1,0 1,-1 0,1 0,0 0,0 0,-1 0,1 0,0 0,-1 1,1-1,0 1,-1-1,1 1,-1 0,1 0,-1 0,1 1,-1-1,1 1,-1-1,1 1,0 0,-2 0,-7 4,0 1,0 1,1-1,0 2,0-1,1 2,-1-1,2 1,-1 0,1 1,1 0,0 0,0 1,1 0,0 0,1 0,1 1,0-1,0 1,1 0,0 1,1-1,0 5,1-12,-1 1,1 0,0-1,0 1,1 0,0 0,0 0,0-1,1 1,0 0,0 0,0-1,1 1,0-1,0 1,0-1,1 0,-1 0,1 0,0 0,1 0,-1-1,1 1,0-1,0 0,1 0,-1 0,1-1,0 0,0 0,0 0,0 0,0-1,1 0,-1 0,1 0,5 0,12 1,0-1,0-1,0-1,0-1,0-1,-1-1,1-1,0-1,-1-1,0 0,16-9,51-49,-76 48</inkml:trace>
  <inkml:trace contextRef="#ctx0" brushRef="#br0" timeOffset="28557.799">11797 2541,'353'-345,"-360"352,0 1,1 0,0 0,0 0,1 1,0 0,1 0,0 0,0 1,1-1,0 1,0 2,2-7,0-1,0 1,0 0,1 0,0-1,0 1,0 0,0-1,1 1,0 0,0-1,0 1,0 0,1-1,0 0,0 1,0-1,0 0,1 0,0 0,0 0,0-1,0 1,0-1,1 0,-1 0,1 0,2 1,3 1,1-1,0 0,1-1,-1 0,0-1,1 0,-1-1,1 0,0 0,-1-1,1 0,0-1,-1-1,1 1,-1-2,1 1,-1-1,0-1,0 0,0-1,-1 1,1-2,-1 1,-1-1,1-1,-1 0,0 0,0 0,-1-1,0 0,-1-1,1 0,2-5,30-75,-33 69</inkml:trace>
  <inkml:trace contextRef="#ctx0" brushRef="#br0" timeOffset="28810.806">12842 2145,'-16'6,"0"1,1 0,0 1,0 1,1 0,0 1,0 1,1 0,1 0,0 1,0 1,2 0,-1 1,2 0,0 0,-3 7,11-17,0-1,0 1,1 0,-1-1,1 1,0 0,0 0,0-1,0 1,1 0,-1 0,1-1,0 1,0-1,1 1,-1-1,1 1,0-1,0 0,0 1,0-1,0 0,0-1,1 1,0 0,-1-1,1 1,0-1,0 0,1 0,-1 0,1 0,118 41,-14-51,-84 1</inkml:trace>
  <inkml:trace contextRef="#ctx0" brushRef="#br0" timeOffset="29331.408">13180 2174,'-5'14,"2"1,-1-1,2 1,0 0,1 0,0 0,1-1,1 5,-1-14,1 0,-1 1,1-1,0 0,1 0,-1 0,1 0,0 0,0 0,0 0,1 0,0-1,0 0,0 1,0-1,1 0,0 0,-1-1,1 1,1-1,-1 0,0 0,1 0,2 0,2-1,0-1,1-1,-1 0,1 0,-1-1,0 0,1-1,-1 0,0 0,0-1,0 0,0-1,-1 0,1 0,-1-1,0 0,0 0,-1-1,0 0,4-3,7-3,0-3,0 0,0-2,-1 0,-1 0,-1-2,8-13,28-32,-51 64,0-1,0 1,1-1,-1 1,0 0,0-1,0 1,0-1,1 1,-1 0,0-1,1 1,-1 0,0-1,0 1,1 0,-1-1,1 1,-1 0,0 0,1-1,-1 1,1 0,-1 0,0 0,1 0,-1-1,1 1,-1 0,1 0,-1 0,0 0,1 0,-1 0,1 0,-1 0,1 0,-1 0,1 1,-1-1,0 0,1 0,-1 0,1 1,-1-1,0 0,1 0,-1 1,1-1,-1 0,0 0,0 1,1-1,-1 1,0-1,1 0,-1 1,0-1,0 1,0-1,0 0,1 1,-1-1,0 1,0-1,0 1,0-1,0 1,2 36,-2-31,14 224,-3-134,4 23,-5 0,-5 1,-6 7,2-118,0 0,-1 0,-1 0,1 0,-1 0,-1 0,0 0,0-1,-1 1,0 0,0-1,-1 0,0 0,0 0,-1 0,0-1,-1 0,1 0,-1 0,-1 0,1-1,-1 0,0-1,-1 0,1 0,-1 0,-2 0,5-3,0-1,0 0,0 0,-1 0,1-1,0 0,-1 0,1 0,0-1,0 1,-1-1,1 0,0-1,0 1,0-1,0 0,1-1,-1 1,0-1,1 0,0 0,-1 0,1 0,0-1,1 0,-1 0,1 0,0 0,0 0,0-1,0 1,1-1,0 0,0 0,-1-3,-1-5,0 0,1 0,1-1,0 1,1-1,0 0,1 1,1-1,0 0,0 1,2-1,0 1,0-1,1 1,1 0,0 1,6-10,9-17,1 2,3 0,0 2,31-32,45-50,-73 91</inkml:trace>
  <inkml:trace contextRef="#ctx0" brushRef="#br0" timeOffset="30574.439">14817 2117,'-16'10,"0"1,1 1,0 0,1 0,0 2,1-1,0 2,1 0,1 0,1 1,0 1,1 0,0 0,-2 10,9-24,1 0,0 0,-1 0,1 0,1 0,-1 1,0-1,1 0,-1 1,1-1,0 0,0 1,0-1,1 0,-1 1,1-1,0 0,0 0,0 1,0-1,0 0,1 0,0 0,-1-1,1 1,0 0,0-1,1 1,-1-1,0 1,1-1,-1 0,1 0,0 0,0-1,0 1,0 0,0-1,0 0,0 0,0 0,1 0,-1-1,0 1,1-1,-1 0,11-1,-1-2,0 0,-1 0,1-2,-1 1,1-2,-1 1,-1-2,1 1,-1-2,0 1,-1-2,0 1,0-1,-1-1,0 0,-1 0,0-1,0 0,-1 0,-1 0,0-1,0 0,-1-1,-1 1,1-5,-2 11,-1 1,0-1,0 1,-1-1,0 0,0 0,0 0,-1 0,1 0,-1 0,-1 0,1 0,-1 0,0 1,-1-1,1 0,-1 0,0 1,-1-1,1 1,-1 0,0 0,0 0,-1 0,0 0,1 0,-2 1,1-1,1 5,0-1,0 1,-1 0,1 0,0 0,0 0,0 0,0 0,0 1,0 0,0-1,0 1,0 0,0 1,1-1,-1 0,0 1,1 0,-1-1,1 1,-1 0,1 0,0 1,0-1,0 0,0 1,0-1,1 1,-1 0,1-1,-1 1,1 0,0 0,0 0,0 0,1 0,-1 0,1 0,0 0,0 0,0 0,0 0,0 3,4-3,0 0,0 0,0 0,1-1,-1 0,1 0,-1 0,1-1,0 1,-1-1,1 0,0 0,0-1,0 1,0-1,0 0,0-1,-1 1,1-1,0 0,0 0,0-1,-1 1,3-2,125-36,-3 10,-116 24,0-2,0 0,0 0,-1-1,0-1,-1 0,0 0,0-1,-1 0,2-4,1 1,-1-2,0 0,0 0,-2-1,0 0,-1-1,0 0,-1-1,-1 1,-1-2,-1 1,2-12,-7-50,-1 80,0-1,1 0,-1 0,0 1,1-1,-1 1,0-1,0 0,1 1,-1 0,0-1,0 1,0-1,0 1,0 0,0 0,0-1,1 1,-1 0,0 0,0 0,0 0,0 0,0 0,0 0,0 1,0-1,0 0,0 0,0 1,0-1,1 0,-1 1,0-1,0 1,0 0,1-1,-1 1,0-1,1 1,-1 0,0 0,1-1,-1 1,1 0,-1 0,1 0,0-1,-1 1,1 0,0 0,-1 0,1 0,0 0,0 0,0 0,0 0,0 0,0 0,0 0,0 0,1 0,-4 10,0-1,1 0,1 1,-1-1,2 0,0 1,0 0,0-1,2 1,-1-1,1 0,1 1,0-1,0 0,1-1,0 1,5 8,41 19,-48-36,1 0,0 0,-1 0,1 0,-1 0,1 1,-1-1,1 1,-1-1,0 1,0 0,0 0,0 0,0 0,0 0,0 1,-1-1,1 1,-1-1,0 1,0-1,0 1,0 0,0-1,0 1,-1 0,0 0,1 0,-1-1,-43 182,39-174,1 1,1-1,0 1,1 0,0 0,0 0,1 0,0 0,1-1,1 1,0 0,0 0,1-1,0 1,1-1,0 0,0 0,1 0,1-1,0 0,0 0,0 0,1-1,4 4,72 36,-78-40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1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0,'-10'24,"-7"13,-2 4,-2 1,-2-7,3-5,0-2,-2-2,-2 0,-1 0,-1-4,3-1,6-5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10 537,'-4'21,"2"0,0 0,1 0,1 0,1 1,1-1,1 0,0 0,2-1,3 10,-6-25,0 0,1-1,-1 1,1-1,0 1,0-1,0 0,1 0,-1-1,1 1,0-1,0 1,0-1,1 0,-1-1,1 1,0-1,-1 0,1 0,0 0,0-1,0 0,0 0,1 0,-1-1,0 1,0-1,0 0,1-1,-1 1,0-1,0 0,0-1,0 1,0-1,0 0,0 0,-1 0,1-1,-1 1,2-3,122-90,-126 95,1 0,-1 0,0-1,1 1,-1 1,1-1,-1 0,1 0,-1 1,0 0,1-1,-1 1,0 0,0 0,0 0,0 0,1 1,-1-1,-1 1,1-1,0 1,0 0,-1-1,1 1,-1 0,1 0,-1 0,0 0,0 0,1 1,-2-1,1 0,0 0,0 1,-1-1,1 2,13 19,-10-17,1 0,1 0,-1-1,1 0,0 0,0 0,0-1,1 0,0 0,0-1,0 1,0-2,0 1,0-1,1 0,-1 0,1-1,-1 0,1-1,0 1,-1-2,1 1,0-1,7-1,-1-1,1-1,-1 0,0-1,0 0,0-1,0-1,-1 0,0-1,-1 0,0-1,0 0,4-6,-9 8,-1-2,0 1,0-1,0 0,-1 0,-1 0,0-1,0 1,0-1,-2 0,1 0,-1-1,0 1,-1 0,-1-1,1 1,-2 0,1-1,-1 1,-1 0,0-1,-1 1,0-3,-4-5</inkml:trace>
  <inkml:trace contextRef="#ctx0" brushRef="#br0" timeOffset="1082.477">1025 0,'6'126,"-8"-86,-19 224,20-257,-3 18,0 0,1-1,2 2,1-1,0 0,2 0,3 10,-5-31,1-1,0 1,1-1,-1 0,1 0,-1 0,1 0,0 0,0 0,0 0,0-1,1 1,-1-1,1 1,-1-1,1 0,0 0,0 0,0 0,0-1,0 1,1-1,-1 0,0 0,1 0,-1 0,1-1,-1 1,0-1,1 0,-1 0,1 0,3-1,112-34,-116 32,0 1,0 0,0 1,0-1,1 0,-1 1,1 0,-1 0,1 0,-1 0,1 1,0-1,-1 1,1 0,0 0,-1 0,1 0,-1 1,1 0,0-1,-1 1,1 1,-1-1,0 0,1 1,-1 0,0-1,0 1,0 1,0-1,0 0,-1 1,3 1,5 11,-7-10,0-1,-1 0,2 1,-1-1,0 0,1-1,-1 1,1-1,0 1,1-1,-1 0,0-1,1 1,-1-1,1 0,0 0,0 0,0-1,0 1,0-1,9 0,0-1,0 0,0 0,-1-1,1-1,0-1,-1 0,0 0,1-1,-1-1,-1 0,1-1,-1-1,0 1,0-2,-1 0,0 0,0-1,-1 0,0-1,-1 0,0-1,-1 0,0 0,0-1,-2 0,1-1,-5 11,1-1,-1 0,0 0,0 0,0 0,-1-1,1 1,-1-1,0 1,0 0,0-1,0 0,0 1,-1-1,0 0,0 1,0-1,0 0,0 1,-1-1,0 1,1-1,-1 1,-1-1,1 1,0-1,-1 1,0 0,0 0,0 0,0 0,0 0,-1 0,1 0,-1 1,1-1,-1 1,0 0,0 0,0 0,-1 0,1 1,0-1,-4 0,-1 2,0 1,0 1,0-1,0 1,0 1,0-1,0 1,1 1,0 0,-1 0,1 0,1 1,-1-1,1 2,-1-1,1 1,1 0,-1 0,1 1,0-1,1 1,0 0,0 1,-1 2,2-6,-1 0,1 0,0 1,1 0,-1-1,1 1,0 0,0 0,1 1,-1-1,1 0,0 0,1 1,-1-1,1 0,0 1,0-1,1 1,-1-1,1 0,1 0,-1 1,1-1,0 0,0 0,0 0,1-1,-1 1,1 0,0-1,1 0,-1 0,1 0,0 0,0 0,4 2,9 0,1-1,0-1,0-1,1 0,-1-2,1 0,-1-1,1 0,0-2,-1 0,0-1,0-1,15-5,-29 8,29-8,0-1,0-1,-1-2,-1-1,0-2,-1-1,-1-1,1-3,-13 9,0-1,0-1,-2 0,0-1,0-1,-1 0,5-10,-17 24,-1 0,0 1,1-1,-1 0,0 0,0 0,0 0,0 0,0 0,0 0,-1 0,1 0,-1 0,1 0,-1-1,0 1,0 0,0 0,0-1,0 1,-1 0,1 0,0 0,-1 0,0-1,0 1,1 0,-1 0,0 0,-1 1,1-1,0 0,-1 0,1 0,0 1,-1-1,0 1,1-1,-1 1,0 0,0 0,0 0,0 0,0 0,0 0,0 0,0 1,0-1,-1 1,1-1,0 1,0 0,0 0,-1 0,1 0,0 0,0 0,0 1,-3 0,-3 3,-1-1,1 2,0-1,0 1,1 1,-1-1,1 1,0 1,1-1,-1 1,1 0,1 1,0-1,0 1,0 0,-1 5,5-12,0 0,1 1,0-1,-1 1,1-1,0 0,-1 1,1-1,0 1,0-1,0 0,0 1,1-1,-1 1,0-1,1 1,-1-1,1 0,-1 1,1-1,-1 0,1 0,0 1,0-1,0 0,-1 0,1 0,0 0,1 0,-1 0,0 0,0 0,0-1,0 1,1 0,-1-1,0 1,1-1,-1 1,0-1,1 0,0 1,65 6,-65-7,65-3,-54 1,1 1,0 0,0 0,-1 1,1 1,0 0,0 1,-1 1,1 0,-1 1,0 0,0 1,0 1,-1 0,0 0,5 4,-9-5,1 0,-1-1,1 0,0 0,0-1,0 0,0-1,0 0,1 0,-1-1,1 0,0-1,-1 0,1 0,-1-1,1-1,-1 1,1-1,-1-1,0 0,0 0,0-1,-1 0,1-1,-1 1,0-2,0 1,-1-1,1 0,1-3,13-6,-11 10,0-1,-1 0,0-1,0 0,0 0,-1-1,0-1,-1 1,0-2,0 1,-1-1,0 0,-1 0,0-1,0 0,1-6,-6 16,-1 0,0-1,1 1,-1-1,0 1,0 0,0-1,0 1,0-1,0 1,0-1,0 1,-1 0,1-1,0 1,-1-1,1 1,-1 0,0-1,1 1,-1 0,0 0,0 0,0 0,0 0,0 0,0 0,0 0,0 0,0 0,-1 0,1 0,0 1,0-1,-1 1,1-1,0 1,-1-1,1 1,-1 0,1 0,0-1,-1 1,1 0,-1 0,1 1,-2-1,-65 23,58-16,0 1,0 1,1 0,0 0,0 0,1 1,0 1,1-1,0 1,1 1,0-1,1 1,-1 3,4-9,0-1,0 1,1-1,0 1,0 0,0 0,0 0,1 0,0 0,1-1,-1 1,1 0,0 0,1 0,-1-1,1 1,0-1,1 1,-1-1,1 0,0 0,0 0,1 0,-1-1,1 1,0-1,0 0,1 0,4 3,7 2,1-1,0-1,1 0,0-1,0-1,0-1,1 0,-1-2,13 1,236 4,-242-8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1014,'101'55,"-91"-52,0 0,1 0,-1-1,0 0,1-1,0 0,-1 0,1-2,-1 1,1-1,-1 0,1-1,-1-1,0 0,1 0,-1-1,-1 0,10-5,9-6,-1-1,-1-1,0-1,-1-2,17-17,-18 15,-1-1,-1-1,-2-1,0-1,-2-1,0 0,-2-1,6-16,-21 41,0 1,0 0,0-1,0 1,0-1,0 0,-1 1,1-1,-1 1,0-1,0 0,0 1,0-1,0 0,-1 1,1-1,-1 1,1-1,-1 0,0 1,0 0,0-1,0 1,-1-1,1 1,-1 0,1 0,-1 0,0 0,0 0,0 0,0 1,0-1,0 1,0-1,-1 1,1 0,0 0,-1 0,1 0,-1 0,0 0,1 1,-1-1,1 1,-1 0,0 0,1 0,-1 0,0 0,-1 1,-7 2,0 1,0 0,1 1,-1 0,1 1,1 0,-1 0,1 1,0 0,1 1,-1 0,1 0,1 1,0 0,0 0,1 1,0 0,1 0,0 0,-3 9,5-12,1-1,0 1,0-1,1 1,-1 0,2-1,-1 1,1 0,0 0,0 0,1-1,0 1,0 0,0 0,1-1,0 1,0-1,1 0,0 1,0-1,1-1,-1 1,1 0,0-1,1 0,-1 0,1 0,0 0,0-1,1 0,-1 0,1 0,0-1,0 1,5 0,4 6,0-1,0-1,1 0,0-1,0-1,1-1,-1 0,1-1,1-1,-1 0,0-2,1 0,-1 0,0-2,1 0,-1-1,0-1,0-1,0 0,0-1,2-2,0-1,-1-1,0-1,0 0,-1-2,-1 0,0-1,-1 0,7-9,-14 14,6-6,0-1,0-1,-1 0,-1 0,-1-2,-1 1,7-15,-16 30,0 1,0-1,0 0,-1 0,1 1,-1-1,1 0,-1 0,1 0,-1 0,0 0,0 0,0 0,0 1,0-1,0 0,-1 0,1 0,0 0,-1 0,0 0,1 1,-1-1,0 0,0 1,0-1,0 0,0 1,-1-1,1 1,0 0,-1-1,1 1,-1 0,1 0,-1 0,1 0,-1 0,0 0,0 0,1 1,-1-1,0 1,0-1,0 1,0 0,0-1,0 1,0 0,1 0,-1 1,-1-1,-4 2,1 1,-1 0,1 0,-1 0,1 1,0 0,0 0,1 1,-1 0,1 0,0 0,0 0,1 1,0 0,0 0,0 0,1 0,-1 1,1-1,1 1,0 0,0 0,0 0,0 0,1 0,1 0,-1 0,1 0,0 0,1 1,-1-1,2 0,-1 0,1 0,0 0,1 1,1-1,0 0,1-1,0 0,1 0,-1 0,1 0,0-1,1 0,-1-1,1 1,0-1,0 0,0-1,0 0,1 0,-1-1,1 1,0-2,0 1,0-1,3 0,6 1,0-1,0-1,0-1,0 0,0-1,-1 0,1-2,-1 0,12-5,-12 3,1 0,-2-1,1-1,-1-1,0 0,-1-1,0 0,-1-1,0-1,0 0,-1-1,-1 0,0-1,-1 0,-1-1,0 1,-1-2,0 0,0-2,-2 0,-3 13,0 0,0 0,-1-1,0 1,0-1,0 1,-1-1,0 0,0 0,0 0,-1 0,0 0,0 0,0 1,-1-1,0 0,0 0,0 0,-1 1,0-1,0 0,-1 0,-1 4,0 1,-1-1,1 1,-1 0,0 0,1 0,-1 1,0 0,1 0,-1 0,0 0,1 1,-1 0,1 0,-1 0,1 0,-1 1,1-1,0 1,-1 1,1-1,0 0,1 1,-1 0,0 0,1 0,-1 0,1 1,0-1,0 1,-1 2,-8 9,1 0,1 0,1 1,0 1,1-1,0 1,2 1,0-1,1 1,0 0,2 0,0 1,1-1,1 18,0-28,1-1,0 0,1 1,0-1,0 0,1 0,0 0,0 0,0 0,1 0,0 0,1-1,-1 0,1 1,0-1,1-1,0 1,0-1,0 1,0-1,1-1,0 1,-1-1,2 0,-1 0,0-1,1 0,0 0,0-1,0 1,0-1,4 0,14 1</inkml:trace>
  <inkml:trace contextRef="#ctx0" brushRef="#br0" timeOffset="563.509">1778 928,'-102'127,"102"-127,0 0,1 0,-1 0,0 0,1 0,-1 0,0 0,1 0,-1 0,1 1,-1-1,0 0,1 0,-1 0,0 0,1 1,-1-1,0 0,0 0,1 1,-1-1,0 0,0 0,1 1,-1-1,0 0,0 1,0-1,1 0,-1 1,0-1,0 0,0 1,0-1,0 0,0 1,0-1,0 0,0 1,0-1,0 1,0-1,0 0,0 1,0-1,0 0,0 1,-1-1,1 0,0 1,0-1,0 0,-1 1,32-19,-9 0,-1-1,0-1,-2 0,0-1,10-17,-5 8,-24 30,0-1,1 0,-1 0,0 0,1 1,-1-1,1 0,-1 0,1 1,-1-1,1 0,-1 1,1-1,-1 1,1-1,0 1,0-1,-1 1,1-1,0 1,0 0,-1-1,1 1,0 0,0 0,0 0,-1-1,1 1,0 0,0 0,0 0,0 0,0 0,-1 1,1-1,0 0,0 0,0 0,-1 1,1-1,0 1,0-1,-1 0,1 1,0-1,0 1,-1-1,1 1,-1 0,1-1,-1 1,1 0,-1-1,1 1,-1 0,1 0,-1-1,0 1,1 0,-1 0,13 56,-12-50,-1-3,-1-1,1 1,0 0,1 0,-1 0,1 0,0 0,0-1,0 1,0 0,0-1,1 1,0-1,0 1,0-1,0 0,0 1,1-1,-1-1,1 1,0 0,0-1,0 1,0-1,0 0,1 0,-1 0,1 0,-1-1,1 1,0-1,-1 0,1 0,0 0,0-1,0 0,0 1,0-1,0 0,-1-1,1 1,0-1,0 0,0 0,-1 0,1 0,1-1,3-5,0 0,0 0,0-1,-1 0,0-1,-1 0,1 0,-2 0,1 0,-2-1,1 0,-1 0,-1-1,0 1,0-1,-1 1,0-3,2-12</inkml:trace>
  <inkml:trace contextRef="#ctx0" brushRef="#br0" timeOffset="1019.712">2624 618,'20'0,"15"0,7 0,1 0,-2 0,-3 0,-3 0,-4 0,-1 0,-1 0,-1 0,0 0,-1 0,-9 0,-7 5,-7 1</inkml:trace>
  <inkml:trace contextRef="#ctx0" brushRef="#br0" timeOffset="1270.595">2597 957,'43'-5,"24"-6,5-1,-4 1,-15-3,-11 2,-7 3,-6 2,-7 3</inkml:trace>
  <inkml:trace contextRef="#ctx0" brushRef="#br0" timeOffset="8321.938">3444 280,'9'-6,"0"0,1 1,0 0,0 0,0 1,1 1,0 0,-1 0,1 1,3 0,-11 2,0-1,0 1,1 0,-1 0,0 1,0-1,0 1,0-1,1 1,-1 0,0 0,0 1,-1-1,1 0,0 1,0 0,-1 0,1 0,-1 0,1 0,-1 0,0 1,0-1,0 1,0-1,0 1,-1 0,1 0,-1-1,0 1,0 0,0 1,0-1,0 0,-1 0,1 1,1 158,-6-86,4 343,0-412,0 0,-1 1,0-1,0 0,0 0,-1-1,0 1,0 0,-1 0,0-1,0 1,0-1,-1 0,0 0,0-1,-4 5,24-94,4 21,2 2,4 0,25-43,82-139,0 49,-133 194,8-15,0 2,1-1,1 1,0 1,1 0,0 0,1 1,0 0,1 1,0 1,0 0,1 1,0 0,1 1,0 0,8-1,198-25,-192 32,-1-1,0-1,0-2,0 0,0-2,18-8,-44 14,0-1,0 1,0-1,0 1,0 0,0 0,0 0,0 0,0 0,0 1,1-1,-1 0,0 1,1 0,-1 0,0-1,1 1,-1 1,0-1,1 0,-1 1,0-1,1 1,-1-1,0 1,0 0,0 0,0 0,0 0,0 1,0-1,0 0,0 1,0 0,-1-1,1 1,-1 0,1 0,-1 0,0 0,0 0,1 0,-2 0,1 0,0 0,0 0,-1 1,1-1,-1 1,-9 47,7-45,-1-1,1 1,1 1,-1-1,1 0,0 0,0 0,0 1,1-1,0 0,0 1,0-1,1 0,0 1,0-1,0 0,0 0,1 0,0 0,0 0,0 0,1 0,0-1,0 1,0-1,0 0,1 0,0 1,13 4</inkml:trace>
  <inkml:trace contextRef="#ctx0" brushRef="#br0" timeOffset="8798.289">4234 223,'5'15,"1"13,0 8,-1 2,-2 0,-1-2,-1-3,-5-2,-2-1,0-1,-4-5,0-3,1-4</inkml:trace>
  <inkml:trace contextRef="#ctx0" brushRef="#br0" timeOffset="9305.154">4516 308,'-34'19,"-16"6,1 5,14-4,12-1,15-5,14-6,10-5,8-5,4-2,3 3,0 0,0 0,-5 4,-3 0,-4 3,-2 0,-3-2</inkml:trace>
  <inkml:trace contextRef="#ctx0" brushRef="#br0" timeOffset="9721.587">4064 731,'39'5,"31"-3,13-3,3 0,-8 0,-14-5,-7-2,-9 2,-8 0,-5 3,-5 0,-2-3,-1-1,0 1,-1 2,-3 0</inkml:trace>
  <inkml:trace contextRef="#ctx0" brushRef="#br0" timeOffset="10787.007">4177 985,'1'0,"-1"1,0-1,0 1,0-1,1 1,-1-1,0 1,1-1,-1 1,0-1,1 0,-1 1,1-1,-1 0,0 1,1-1,-1 0,1 0,-1 1,1-1,-1 0,1 0,-1 0,1 0,-1 0,1 1,-1-1,1 0,-1 0,1 0,0-1,-1 1,1 0,-1 0,1 0,-1 0,1 0,-1-1,1 1,-1 0,1 0,-1-1,0 1,1 0,-1-1,-4 20,0-1,-2 0,0 0,-1 0,-1-1,-1 0,-9 14,124-158,-95 115,0 0,0 1,1 0,0 1,1 0,0 1,0 0,1 1,0 1,6-2,-17 9,0-1,0 1,0 0,0 0,0 0,0 1,0-1,-1 1,1 0,0 0,0 0,0 0,-1 0,1 0,0 1,-1-1,1 1,-1 0,0 0,0 0,1 0,-1 0,0 0,-1 0,1 1,0-1,-1 1,1-1,-1 1,0 0,0 0,0-1,0 1,0 0,-1 0,0 0,1 0,-1 0,0 0,0 0,0 0,-1 0,1 0,-1 0,0 0,8 32,-7-35,0 1,0 0,0 0,0 0,1-1,-1 1,0 0,0 0,1-1,-1 1,0 0,1-1,-1 1,1 0,-1-1,1 1,0 0,-1-1,1 1,-1-1,1 1,0-1,-1 0,1 1,0-1,0 0,-1 1,1-1,0 0,0 0,0 0,-1 1,1-1,0 0,0 0,0 0,-1-1,1 1,0 0,0 0,0 0,-1 0,1-1,0 1,0 0,-1-1,1 1,0-1,-1 1,1-1,36-32,-29 24,7-6,1 0,0 1,1 0,1 2,0 0,0 1,1 1,2 0,-20 9,0 1,0-1,0 1,0-1,0 1,0 0,0-1,0 1,0 0,0 0,0-1,0 1,0 0,0 0,0 0,0 0,0 1,0-1,0 0,1 0,-1 1,0-1,0 0,0 1,0-1,-1 1,1-1,0 1,0 0,0-1,0 1,0 0,-1 0,1 0,0-1,-1 1,1 0,-1 0,1 0,-1 0,1 0,-1 0,0 0,1 0,-1 0,0 0,0 0,0 1,0-1,0 0,-5 56,-10 39,19-78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0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442 109,'110'-1,"0"-3,0-6,0-4,-2-6,82-25,-185 43,-4 1,0 0,-1 0,1 0,0 1,0-1,0 0,0 0,0 0,1 1,-1-1,0 1,0-1,0 1,1-1,-1 1,0-1,0 1,1 0,-1 0,0 0,1 0,-1 0,0 0,1 0,-1 0,0 1,0-1,1 0,-1 1,0-1,0 1,0-1,1 1,-1 0,0-1,0 1,0 0,0 0,0 0,0 0,0 0,-1 0,1 0,0 0,-1 0,1 0,0 0,-1 0,1 1,-1-1,0 0,1 0,-1 1,0-1,0 1,-79 157,56-108,2 1,2 1,3 0,2 1,2 1,3 1,2-1,3 1,2 0,2 0,3 6,52 349,-37-290,-19-120,1 0,-1 1,1-1,-1 0,1 0,-1 0,0 1,0-1,1 0,-1 0,0 0,0 0,0 0,0 0,0 0,-1-1,1 1,0 0,0-1,0 1,-1 0,1-1,0 0,-1 1,1-1,0 0,-1 0,1 1,0-1,-1 0,1 0,-1-1,1 1,0 0,-1 0,1-1,0 1,-1-1,1 1,0-1,0 1,-56-25,-120-68,127 72,-1 3,0 2,-2 2,0 2,0 3,-1 2,0 2,0 3,0 2,0 3,0 1,-31 9,79-12,-1 0,0 0,0 1,0 0,0 0,0 0,0 1,1 0,-1 0,1 1,0 0,0 0,0 0,0 1,1 0,0 6</inkml:trace>
  <inkml:trace contextRef="#ctx0" brushRef="#br0" timeOffset="367.405">527 786,'672'-177,"-526"153,-145 25,0 0,0 0,0 0,0 0,0 0,0 0,0 0,0 0,-1 0,1 1,0-1,-1 0,1 0,-1 1,1-1,-1 0,0 1,0-1,1 0,-1 1,0-1,0 1,0-1,-1 0,1 1,0-1,0 0,-1 1,1-1,-1 0,1 1,-1-1,0 0,1 0,-1 0,0 1,0-1,0 0,0 0,0 0,-3 7,-4 21,1 1,1 0,2 1,0-1,2 1,2 0,2 21,-1-30,11 51,-6-55</inkml:trace>
  <inkml:trace contextRef="#ctx0" brushRef="#br0" timeOffset="999.963">1627 1435,'29'-73,"151"-236,-15-16,-163 323,-1 0,1 0,-1 0,1 0,-1-1,0 1,0 0,0 0,0-1,0 1,-1 0,1-1,-1 1,1-1,-1 1,0-1,0 1,0-1,0 1,-1-1,1 1,-1-1,1 1,-1-1,0 1,0 0,0-1,0 1,0 0,-1 0,1 0,-1 0,1 0,-1 0,0 0,1 1,-1-1,0 0,0 1,0 0,-1-1,1 1,0 0,0 0,-1 0,1 1,-1-1,-1 0,-9 4,-1 1,1 0,-1 0,2 2,-1-1,0 2,1 0,0 0,1 1,0 0,0 1,1 1,0 0,0 0,-6 10,-41 83,56-100,0 0,0 0,1 0,-1 0,1 0,0 0,0 0,0 0,0 0,1 0,-1 0,1 0,0 0,0 0,0 0,0 0,0 0,1 0,-1-1,1 1,0 0,0-1,0 0,0 1,0-1,0 0,1 0,-1 0,1 0,-1-1,1 1,0-1,0 1,0-1,2 1,14 2,0 1,0-2,0-1,0 0,0-1,1-1,-1-1,8-2,21 1,149-22,-195 23,0 1,1 0,-1-1,0 1,0 0,0 0,0 1,0-1,0 0,0 1,0-1,0 1,0-1,0 1,0 0,-1 0,1 0,0 0,0 0,-1 0,1 1,-1-1,1 0,-1 1,1 0,-1-1,0 1,0 0,0-1,0 1,0 0,0 0,0 0,-1 0,1 0,-1 0,1 0,-1 0,0 0,0 0,0 0,0 0,0 0,0 0,-1 0,1 0,0 0,-1 0,0 0,0 0,1 0,-1 0,0-1,0 1,-1 0,-118 176,119-175,-1 0,1 0,0 0,0 0,0 0,0 0,1 1,-1-1,1 0,0 0,0 1,0-1,0 0,1 0,-1 1,1-1,0 0,0 0,0 0,0 0,1 0,-1 0,1 0,0 0,-1-1,1 1,1-1,-1 1,0-1,1 0,-1 1,1-2,-1 1,1 0,0 0,0-1,0 1,0-1,0 0,0 0,0 0,0 0,1-1,-1 1,0-1,0 0,3 0,2 1,0-1,0 0,1-1,-1 1,0-1,0-1,0 0,0 0,0 0,-1-1,1 0,5-4,6-5</inkml:trace>
  <inkml:trace contextRef="#ctx0" brushRef="#br0" timeOffset="1277.812">2728 842,'-40'35,"2"0,1 3,2 1,2 2,2 1,-2 6,1 32,32-77,0-1,0 1,0-1,0 1,0-1,0 0,1 1,-1-1,1 1,0-1,-1 0,1 0,0 1,0-1,1 0,-1 0,0 0,1 0,-1 0,1 0,0-1,0 1,-1 0,1-1,0 1,0-1,0 0,1 0,-1 0,0 0,0 0,1 0,-1 0,14 2,0 0,0-1,0-1,0 0,0-1,0-1,0 0,0-1,0-1,-1 0,1-2,-1 1,0-2,11-5,-14 6,-1 0,1-1,-1 0,0-1,0 0,-1-1,0 0,0-1,-1 0,0 0,-1-1,0 0,0 0,-1-1,-1 0,0-1,0 1,-1-1,0 0,-1-1,-1 1,0-1,-1 1,0-1,0-1,-3 10,1 0,-1 0,0 0,0 0,0 1,0-1,0 0,-1 1,0-1,0 0,0 1,0 0,-1 0,1 0,-1 0,0 0,1 0,-1 0,-1 1,1 0,0-1,-1 1,1 0,-1 1,1-1,-1 1,0-1,0 1,0 0,1 1,-1-1,0 1,-3-1,-1 0,1 1,-1-1,1 1,0 0,-1 1,1 0,0 0,-1 1,1-1,0 1,0 1,0 0,0 0,1 0,-1 1,1 0,0 0,0 0,-12 18,5 0</inkml:trace>
  <inkml:trace contextRef="#ctx0" brushRef="#br0" timeOffset="1730.899">3094 1266,'1'-23,"0"0,2 0,0 0,2 0,0 0,1 1,2 0,0 1,1-1,1 2,1-1,1 1,14-17,31-6,-55 42,0 0,-1 0,1 1,-1-1,1 1,0-1,-1 1,1 0,0 0,-1 0,1 0,0 0,-1 0,1 0,0 0,0 1,-1-1,1 0,-1 1,1 0,0-1,-1 1,1 0,-1 0,0 0,1 0,-1 0,0 0,1 0,-1 0,0 1,0-1,0 1,0-1,0 0,0 1,-1-1,1 1,0 1,13 135,-13-136,0 0,-1 0,1 0,0-1,0 1,0 0,0 0,1 0,-1-1,0 1,1-1,-1 1,1-1,-1 1,1-1,0 0,0 0,0 0,0 0,-1 0,1 0,0 0,0-1,0 1,1-1,-1 0,0 1,0-1,0 0,0 0,0 0,0 0,0-1,1 1,-1-1,0 1,0-1,0 0,1 0,81-41,-79 39,123-77,-126 79,-1 0,1 0,0 1,0-1,0 0,0 1,0-1,0 1,0 0,0-1,0 1,1 0,-1 0,0 1,0-1,0 0,0 1,0-1,0 1,0-1,0 1,0 0,0 0,-1 0,1 0,0 0,-1 1,1-1,0 0,-1 1,1-1,-1 1,0-1,0 1,1 0,-1 0,0 0,-1-1,1 1,0 0,0 0,-1 0,1 0,-1 0,0 0,0 1,1-1,-1 0,1 89,-3-82,1-1,0 1,0 0,1-1,0 1,1 0,-1-1,2 1,-1 0,1-1,1 0,0 1,0-1,0 0,1 0,0-1,0 1,1-1,0 0,5 5,3-2</inkml:trace>
  <inkml:trace contextRef="#ctx0" brushRef="#br0" timeOffset="6332.592">7412 589</inkml:trace>
  <inkml:trace contextRef="#ctx0" brushRef="#br0" timeOffset="7298.87">9247 729,'-15'4,"1"1,-1 0,1 1,0 0,0 1,1 0,0 2,0-1,1 2,0-1,1 2,0-1,1 2,-3 3,11-13,1 0,-1 0,1 0,0 0,0 1,0-1,0 0,1 0,-1 1,0-1,1 1,0-1,-1 0,1 1,0-1,0 1,1-1,-1 1,0-1,1 0,0 1,-1-1,1 0,0 1,0-1,0 0,0 0,1 0,-1 0,1 0,0 1,65 47,-34-29,-30-20,1 1,-1 0,1 0,-1 0,0 0,0 0,0 1,0-1,0 1,0 0,-1 0,0 0,1 0,-1 1,0-1,-1 0,1 1,0 0,-1-1,0 1,0 0,0 0,0-1,-1 1,0 0,1 0,-1 0,-1 0,1 0,-1 0,1-1,-1 1,0 0,0 0,-1-1,1 1,-1-1,0 1,1-1,-2 1,1-1,0 0,-1 0,-1 1,-110 43,82-38</inkml:trace>
  <inkml:trace contextRef="#ctx0" brushRef="#br0" timeOffset="5666.324">6227 1181,'33'-11,"-1"-1,-1-1,0-1,0-2,11-10,-15 11,-15 10,0 0,-1-1,0 0,0-1,0 0,-1-1,0 0,-1-1,0 0,0 0,0-1,-2 0,1 0,-1-1,-1 0,0 0,0-1,-1 1,0-1,-5 9,1 0,-1 0,0 1,0-1,0 0,0 0,0 1,-1-1,1 0,-1 1,0-1,1 0,-1 1,-1-1,1 1,0-1,0 1,-1 0,0 0,1-1,-1 1,0 0,0 0,0 1,0-1,0 0,-1 1,1-1,0 1,-1 0,1 0,-1 0,1 0,-1 0,0 0,-1 0,-5 0,1 1,0-1,-1 1,1 0,0 1,-1 0,1 1,0-1,0 2,0-1,-4 3,-5 2,1 2,1 0,-1 0,1 2,1 0,0 0,0 2,1 0,1 0,0 1,1 0,1 1,0 0,1 1,0 0,2 1,0 0,0 0,2 0,0 1,-1 10,5-23,1 0,0-1,0 1,1 0,-1 0,1 0,0 0,0-1,1 1,-1 0,1-1,0 1,0-1,0 0,1 1,0-1,0-1,0 1,0 0,0-1,1 1,0-1,0 0,-1 0,2 0,-1-1,0 0,0 1,1-1,0-1,-1 1,1-1,0 0,-1 0,1 0,0-1,0 1,0-1,2-1,16 2,0-1,-1-1,1-1,0-1,-1-1,0-1,0-1,0-1,-1 0,0-2,0-1,18-11,-9 5,-5 3</inkml:trace>
  <inkml:trace contextRef="#ctx0" brushRef="#br0" timeOffset="5983.869">6905 870,'-1'56,"0"-4,1 1,3-1,2 0,2 0,11 34,8-33,-25-52,0 0,0 0,0 0,0-1,0 1,0 0,0-1,0 1,1-1,-1 1,0-1,0 0,1 1,-1-1,0 0,0 0,1 0,-1 0,0 0,0 0,1 0,-1 0,0-1,0 1,1 0,-1-1,0 1,0-1,0 1,0-1,0 0,0 1,0-1,0 0,0 0,0 0,0 0,0 0,0 0,-1 0,1 0,0 0,-1 0,1-1,56-126,-42 82,98-187,-80 185,-16 27</inkml:trace>
  <inkml:trace contextRef="#ctx0" brushRef="#br0" timeOffset="6147.835">7469 955,'0'0</inkml:trace>
  <inkml:trace contextRef="#ctx0" brushRef="#br0" timeOffset="6635.284">7865 814,'-23'23,"2"2,1 1,1 0,2 1,0 1,2 1,1 0,1 1,0 7,11-34,1 0,0 0,0 0,1 0,-1 0,1 0,-1 0,1 0,0 0,0 0,1 0,-1 0,0 0,1 0,0 0,0 0,0-1,0 1,0 0,0 0,1-1,-1 1,1-1,0 1,0-1,0 0,0 1,0-1,0 0,1 0,-1-1,1 1,-1 0,1-1,0 0,0 1,-1-1,1 0,0-1,0 1,0 0,0-1,0 0,0 1,0-1,0-1,0 1,3-1,7-1,-1-2,1 0,-1-1,0 0,0 0,0-2,-1 1,0-1,0-1,-1 0,1-1,-2 0,0 0,0-1,0 0,-1 0,-1-1,0 0,0-1,39-129,-46 136,1 0,-2 0,1 0,0 0,-1 0,0 0,0 0,0 0,-1 0,0 0,0 0,0 1,0-1,-1 1,0 0,0-1,0 1,0 1,-1-1,1 0,-1 1,0 0,0 0,0 0,-1 0,1 0,-1 1,1 0,-1 0,0 0,0 1,0 0,0 0,0 0,0 0,0 1,0 0,0 0,0 0,0 0,0 1,0 0,0 0,0 0,-3 2,-21 6,5 1</inkml:trace>
  <inkml:trace contextRef="#ctx0" brushRef="#br0" timeOffset="6984.476">8372 870,'-8'7,"0"1,0 0,1 0,-1 1,2 0,0 0,0 1,0 0,1 0,1 0,-1 0,2 1,0 0,0-1,1 1,0 0,1 1,0-1,0 4,2-12,0 0,0 1,0-1,0 0,1 0,-1 0,1 0,0 0,0 0,0 0,0-1,0 1,1-1,-1 1,1-1,-1 0,1 0,0 0,0 0,0-1,0 1,0-1,0 0,1 0,-1 0,0 0,1 0,-1-1,0 1,1-1,-1 0,1 0,1-1,7 1,0-1,0 0,-1-1,1 0,-1-1,1-1,-1 1,0-2,4-1,5-8,-1 0,-1-1,0-1,-1-1,0 0,-1-1,-2-1,0 0,0-1,7-19,10-41,-33 62</inkml:trace>
  <inkml:trace contextRef="#ctx0" brushRef="#br0" timeOffset="8115.673">7469 927,'0'5,"-5"1,-1 5,0 5,1 5,2 3,1 3,0 1,2 1,0 0,0-4</inkml:trace>
  <inkml:trace contextRef="#ctx0" brushRef="#br0" timeOffset="4819.819">4675 955,'6'18,"0"-1,-2 0,0 1,-1 0,-1 0,-1 0,0 0,-1 4,0-2,1 333,-4-298,-1-1,-3 0,-2-1,-3 0,-9 22,-13-16,33-58,0 0,0 0,0 0,0 0,0-1,0 1,-1 0,1 0,0-1,0 1,-1-1,1 1,0-1,-1 0,1 1,-1-1,1 0,0 0,-1 0,1 0,-1 0,1 0,0-1,-1 1,1 0,-1-1,1 1,0-1,0 1,-1-1,1 0,0 1,0-1,0 0,-1 0,1 0,0 0,0 0,1 0,-1 0,0 0,0 0,0-1,1 1,-1-1,-3-7,0 0,1 0,1 0,-1-1,2 1,-1-1,1 1,1-1,-1 1,2-1,-1 1,1-1,1 0,0 1,0 0,1 0,0-1,2-1,-2-2,23-66,2 1,5 1,2 2,4 1,3 2,3 2,31-35,-61 83,1 0,1 1,1 1,1 0,1 2,0 0,2 1,-1 1,2 1,3-1,-25 16,1-1,-1 0,0 0,1 1,-1-1,1 1,-1-1,1 1,-1 0,1-1,0 1,-1 0,1 0,-1 0,1 0,-1 0,1 1,0-1,-1 0,1 1,-1-1,1 1,-1 0,0-1,1 1,-1 0,0 0,1 0,-1 0,0 0,0 0,0 0,0 0,0 0,0 1,0-1,0 0,0 1,-1-1,1 1,0-1,-1 1,1-1,-1 1,0-1,0 1,1-1,-1 2,-3 80,-6-46,-3-1,-1 0,-1-1,-2 0,-2-1,-1-1,-22 29,31-46,0-1,-1 0,-1-1,0 0,-1 0,-1-1,0-1,-1-1,0 0,0-1,-1 0,-14 5,-15-12,24-6</inkml:trace>
  <inkml:trace contextRef="#ctx0" brushRef="#br0" timeOffset="5317.071">5183 1407,'44'-18,"0"-2,-2-1,0-2,-2-2,-1-2,17-16,-36 28,0-1,-1-1,-1-1,-1-1,0 0,11-18,-23 29,0 0,0-1,-1 0,0 1,0-1,-1 0,0-1,-1 1,0 0,0-1,-1 0,-1 1,1-1,-1 1,-1-1,0 0,0 1,-1-1,-1-2,2 9,0 0,0 0,0 0,0 0,-1 0,1 0,-1 0,0 0,0 1,0-1,0 1,0 0,0-1,-1 1,1 0,-1 0,0 1,1-1,-1 0,0 1,0 0,0 0,0 0,0 0,0 0,-1 0,1 1,0-1,0 1,0 0,-1 0,1 1,0-1,0 0,0 1,0 0,-1 0,1 0,0 0,0 0,1 1,-1-1,-7 4,1-1,0 1,1 1,-1-1,1 2,0-1,1 1,-1 0,2 1,-3 1,7-6,-1 0,1 0,0 0,0 0,0 0,0 0,1 1,-1-1,1 1,0-1,0 1,0 0,0-1,0 1,1 0,0-1,0 1,0 0,0 0,1-1,-1 1,1 0,0-1,0 1,0 0,1-1,-1 1,1-1,0 0,4 2,0 0,1-1,0 1,0-2,0 1,0-1,1 0,-1 0,1-1,0 0,0 0,0-1,-1 0,1-1,0 1,0-2,0 1,0-1,0 0,0-1,0 0,0 0,-1 0,1-1,2 1,207-64,-215 65,0 0,-1 0,1 0,0 1,-1-1,1 1,0-1,0 1,0-1,-1 1,1 0,0 0,0 0,0 0,0 0,0 0,-1 1,1-1,0 1,0-1,0 1,-1-1,1 1,0 0,-1 0,1 0,-1 0,1 0,-1 0,1 1,-1-1,0 0,0 1,0-1,0 1,0-1,0 1,0 0,0-1,0 1,-1 0,1 0,0 0,-35 79,30-76,0 0,1 0,0 0,0 0,0 0,1 1,0-1,0 1,0 0,0-1,1 1,0 0,1 0,-1 0,1 0,0 0,0 0,1 3,25 18,-8-20</inkml:trace>
  <inkml:trace contextRef="#ctx0" brushRef="#br0" timeOffset="9153.756">10517 729,'-3'1,"-18"0,0 1,0 1,0 1,0 1,1 1,0 1,0 0,0 2,1 0,-9 7,27-16,0 0,0 1,1-1,-1 1,0-1,1 0,-1 1,0 0,1-1,-1 1,0-1,1 1,-1 0,1-1,-1 1,1 0,-1 0,1-1,0 1,-1 0,1 0,0 0,0-1,0 1,0 0,-1 0,1 0,0 0,0-1,0 1,1 0,-1 0,0 0,0 0,0-1,1 1,-1 0,0 0,1 0,-1-1,1 1,-1 0,1-1,-1 1,1 0,-1-1,1 1,0 0,-1-1,1 1,44 18,-33-15,-6-3,1 0,-1 1,0-1,0 1,0 1,-1-1,1 1,-1 0,1 0,-1 1,0-1,0 1,0 1,-1-1,1 0,-1 1,0 0,0 0,-1 0,0 1,0-1,0 1,0 0,-1 0,0 0,0 0,-1 0,0 0,0 0,0 0,-1 1,1-1,-2 4,-6 5,0-1,-1 0,-1 0,0-1,-1 0,0-1,-1 0,-1-1,0 0,0 0,-1-2,0 1,-1-2,0 0,0 0,-6 1,-38 16,57-24,0-1,-1 1,1-1,0 1,-1-1,1 1,0-1,-1 0,1 0,0 0,-1 0,1 0,-1 0,1 0,0 0,-1 0,1-1,0 1,-1 0,1-1,0 1,0-1,-1 0,1 1,0-1,0 0,0 0,0 0,0 0,0 0,0 0,0 0,0 0,0 0,1 0,-1-1,0 1,1 0,-1 0,1-1,-1 0,0-15</inkml:trace>
  <inkml:trace contextRef="#ctx0" brushRef="#br0" timeOffset="9452.759">10969 222,'-22'109,"4"2,1 63,-2 12,-18 53,15-164,22-64,4-5</inkml:trace>
  <inkml:trace contextRef="#ctx0" brushRef="#br0" timeOffset="9667.173">11279 814,'-24'38,"-8"18,2 4,10-8,14-13,8-18,3-13</inkml:trace>
  <inkml:trace contextRef="#ctx0" brushRef="#br0" timeOffset="9819.464">11308 475,'0'0</inkml:trace>
  <inkml:trace contextRef="#ctx0" brushRef="#br0" timeOffset="10385.962">11787 673,'-60'38,"3"3,1 2,2 2,-10 15,7 18,56-75,0-1,0 0,0 1,0-1,0 0,1 1,-1-1,1 1,0-1,0 1,0-1,0 1,0-1,0 1,1-1,-1 1,1-1,0 1,0-1,-1 0,2 0,-1 1,0-1,0 0,1 0,-1 0,1 0,-1 0,1 0,0-1,0 1,0 0,0-1,0 0,0 1,1-1,11 4,0-1,0 0,0-2,0 1,1-2,-1 1,1-2,-1 0,1-1,-1-1,8-1,2-1,0-1,0-1,-1-1,0-2,0 0,0-1,-1-1,-1-1,0-1,-1-1,0-1,-1-1,-1 0,0-1,-2-1,0-1,-1 0,0-2,2-6,6-1,-1-1,-1-1,-2-1,-1 0,-2-1,-1-1,-1-1,-2 0,-2 0,-1-1,-1-1,2-33,-10 64,1 0,-1 0,0 0,-1 0,1 0,-1-1,0 1,0 0,-1 0,0 1,0-1,0 0,0 0,-1 1,1 0,-1-1,0 1,0 0,-1 0,0 1,1-1,-1 1,0-1,0 1,-1 1,1-1,-1 0,1 1,-1 0,0 0,0 1,0-1,0 1,0 0,0 0,0 1,0 0,0-1,-1 2,1-1,0 1,0-1,-2 2,-9 4,1 1,-1 1,1 0,1 1,-1 1,2 0,-1 1,1 0,1 1,0 0,1 1,-9 13,5-8,1 1,1 0,0 1,2 0,0 1,1 0,1 1,2 0,0 0,-4 23,9-32,0-1,1 1,0-1,1 1,0 0,1-1,1 1,0-1,1 1,0-1,1 0,0 0,1 0,0-1,1 0,0 0,1 0,0 0,0-1,1-1,1 1,11 6,1-1,0 0,1-2,0-1,2 0,-1-2,1 0,0-2,1-1,0-1,0-1,0-1,1-1,0-1,-1-1,1-2,2-1,16 0,-1-3,0-1,0-2,-1-3,0 0,-1-3,34-16,-56 20,0 0,0 0,-2-2,1-1,-1 0,-1-1,0 0,-1-1,-1-1,0-1,-1 0,-1 0,-1-1,2-5,-12 20,1-1,0 0,-1 1,0-1,0 0,0 0,-1 1,1-1,-1 0,0 0,0 0,0 0,0 0,-1 1,1-1,-1 0,0 0,-1 0,1 1,0-1,-1 1,0-1,0 1,0 0,0 0,-1-1,1 2,-1-1,0 0,1 0,-1 1,0 0,-1-1,1 1,0 0,-1 1,1-1,-1 0,0 1,1 0,-1 0,0 0,0 1,0-1,1 1,-1 0,0 0,0 0,-3 1,-14 1,-1 1,0 1,1 1,0 1,0 1,1 0,-1 2,2 0,-1 2,1 0,1 1,0 1,1 0,0 2,-6 7,11-10,0 1,1 0,0 1,1 0,1 0,0 1,1 1,1 0,0 0,1 0,0 2,4-11,0 0,1 0,0 1,0-1,0 0,1 1,0-1,0 1,1-1,0 1,1-1,-1 0,1 0,0 0,1 0,0 0,0 0,1 0,0-1,0 0,0 0,1 0,-1 0,1-1,1 0,5 5,7 3,2-1,-1 0,1-2,1 0,0-1,0-1,1-2,0 0,0-1,0-1,1-1,-1-1,2 0,48-1,-1-3,0-3,34-8,-61 7</inkml:trace>
  <inkml:trace contextRef="#ctx0" brushRef="#br0" timeOffset="11837.723">498 1576,'582'-30,"-231"32,-104 26,469-28,1108 0,-1251 27,868-26,86-1,-677-27,673-41,-397-27,877-45,-1474 141,-400 5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0,'-5'5,"-1"6,0-3,6-3,3-8,1-2</inkml:trace>
  <inkml:trace contextRef="#ctx0" brushRef="#br0" timeOffset="331.19">243 29,'0'5,"-4"6,-3 6,6 1,3-9,5-5,2-3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8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57,'-3'2,"-1"0,1-1,0 1,0 1,0-1,0 0,0 1,0-1,1 1,-1 0,1 0,-1 0,1 0,0 1,1-1,-1 0,1 1,-1-1,1 1,0 0,0-1,0 1,1 0,-1 0,1-1,0 2,-86 421,38-271,96-250,41-80,86-138,-170 305,33-38,-37 45,0 1,-1-1,1 0,0 1,0-1,0 1,0-1,1 1,-1-1,0 1,0 0,0 0,0-1,0 1,0 0,1 0,-1 0,0 0,0 0,0 1,0-1,0 0,0 0,0 1,1-1,-1 1,0-1,0 1,0-1,0 1,-1 0,1-1,0 1,0 0,0 0,0 0,-1 0,1-1,0 1,-1 0,1 0,-1 0,1 0,-1 1,0-1,1 0,-1 0,18 98,-13-42,18 116,-24-173,1 1,-1 0,1 0,0 0,0 0,0 0,-1 0,1 0,0 0,0 0,0 0,0 0,0 0,1 0,-1 0,0 0,0 0,1-1,-1 1,0 0,1 0,-1 0,1 0,-1 0,1-1,0 1,-1 0,1 0,0-1,-1 1,1-1,0 1,0 0,-1-1,1 1,0-1,0 0,0 1,0-1,0 0,0 0,0 1,0-1,0 0,0 0,0 0,0 0,0 0,0 0,0 0,-1-1,1 1,0 0,0 0,0-1,0 1,0-1,0 1,0-1,-1 1,1-1,0 1,0-1,-1 0,1 1,0-1,-1 0,89-115,-46 51,96-108,-107 145,-31 28,-1-1,1 1,0-1,-1 1,1 0,-1 0,1-1,-1 1,1 0,0 0,-1-1,1 1,0 0,-1 0,1 0,0 0,-1 0,1 0,0 0,-1 0,1 0,0 0,-1 1,1-1,-1 0,1 0,0 1,-1-1,1 0,-1 1,1-1,-1 0,1 1,-1-1,1 1,-1-1,1 1,-1-1,0 1,1-1,-1 1,0 0,1-1,-1 1,0-1,0 1,1 0,-1-1,0 1,0 0,0-1,0 1,0 0,0-1,0 1,0 0,-1 0,-22 120,12-84,5-19,1-1,1 1,0 0,1 1,2-1,-1 0,2 1,1-1,0 0,3 11,2-11</inkml:trace>
  <inkml:trace contextRef="#ctx0" brushRef="#br0" timeOffset="494.962">1233 1,'-30'57,"4"1,1 2,4 0,0 8,19-58,0 0,0 0,1 0,0 0,1 0,0 0,1 0,0 0,0 0,1 0,1 1,-2-8,0 1,1-1,-1 1,1-1,0 0,0 1,0-1,0 0,1 0,-1-1,1 1,0 0,0-1,-1 0,2 0,-1 0,0 0,0 0,1 0,-1-1,1 0,-1 1,1-1,0-1,-1 1,1 0,0-1,0 0,-1 0,2 0,8-4,0 0,-1-1,0 0,0-1,0-1,0 0,-1 0,-1-1,1 0,-1-1,-1 0,1-1,-2 0,1 0,-1-1,-1 0,0-1,5-11,-10 21,122-220,-123 222,-1 1,0-1,0 1,0-1,0 0,1 1,-1-1,0 1,0-1,1 0,-1 1,0-1,1 0,-1 1,0-1,1 0,-1 1,0-1,1 0,-1 0,1 0,-1 1,1-1,-1 0,1 0,-1 0,0 0,1 0,-1 0,1 0,-1 0,1 0,-1 0,1 0,-1 0,1 0,-1 0,1 0,-1 0,0-1,1 1,-1 0,1 0,-1-1,1 1,-1 0,0 0,1-1,-1 1,0 0,1-1,-1 1,0-1,0 1,1 0,-1-1,0 1,0-1,0 1,2 50,-2-42,-3 797,4-793,-1 0,-1 0,0-1,0 1,-1 0,-1 0,0-1,0 0,-1 1,-1-1,0-1,0 1,-5 6,8-15,1 0,-1 0,0 0,0-1,0 1,0-1,0 1,0-1,0 0,0 0,0 0,-1 0,1 0,0 0,-1-1,1 1,-1-1,1 0,-1 1,1-1,-1 0,1-1,-1 1,1 0,0-1,-1 1,1-1,0 0,-1 0,1 0,0 0,0 0,-1 0,1-1,0 1,1-1,-1 1,-1-2,-60-76,48 49,4 4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 0,-3 0,-8 0,-9 0,-7-4,-5-3,-9 1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1,'38'0,"28"0,6 0,-3 0,-9 0,-10 0,-14 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1,'-4'43,"-8"48,0 18,1-5,2-10,4-17,1-16,3-14,0-10,2-7,-1-3,1-2,-1-5</inkml:trace>
  <inkml:trace contextRef="#ctx0" brushRef="#br0" timeOffset="300.2">341 226,'0'0,"-47"39,1 3,3 1,-20 27,27 0,37-67,0-1,1 1,0-1,0 0,0 0,0 0,0 0,0 0,0 0,0 0,1-1,-1 1,1-1,0 1,-1-1,1 0,0 0,-1 0,1-1,0 1,0-1,0 0,0 1,0-1,-1 0,1-1,0 1,0 0,0-1,0 0,13 2,186 24,-199-24,1 0,-1 1,0-1,0 1,0-1,0 1,0 0,-1 0,1 1,0-1,-1 0,0 1,1 0,-1-1,0 1,0 0,-1 0,1 0,0 3,5 13</inkml:trace>
  <inkml:trace contextRef="#ctx0" brushRef="#br0" timeOffset="749.305">708 368,'-4'11,"0"1,1-1,0 1,1 0,0 0,1 0,1 0,0 0,0 0,1 1,1-1,0 0,0-1,2 1,-1 0,1-1,2 4,-4-13,-1 0,1 0,0 0,0 0,0 0,0 0,0-1,0 1,0-1,0 1,1-1,-1 0,1 0,-1 0,1 0,-1 0,1-1,-1 1,1-1,0 0,-1 1,1-1,0 0,-1-1,1 1,0 0,-1-1,1 0,-1 1,1-1,-1 0,1 0,-1 0,1-1,-1 1,0-1,79-60,36-68,-116 127,0 1,0 0,0 0,1 1,-1-1,1 0,-1 0,1 1,0-1,-1 1,1-1,0 1,0 0,0 0,0 0,1 0,-1 0,0 0,0 0,0 1,1-1,-1 1,0 0,1 0,-1-1,0 2,1-1,-1 0,0 0,1 1,-1-1,0 1,0 0,1-1,-1 1,0 0,0 1,0-1,0 0,0 0,0 1,-1-1,1 1,0 0,0 1,7 13,-2 1,0-1,0 2,-2-1,0 1,-1-1,-1 1,-1 0,0 0,-2 1,0-1,-1 0,-2 15,2 10,1 13,-3 1,-3-1,-1 0,-4-1,-1 0,-7 13,18-61,-1-1,1 0,-1 0,0 0,0 0,-1-1,0 1,0 0,0-1,-1 0,1 0,-1 0,0 0,-1-1,1 1,-1-1,0 0,0-1,0 1,-1-1,1 0,-1 0,0-1,0 0,0 0,0 0,0 0,0-1,-4 0,6-5,-1 0,1 0,0 0,1 0,-1-1,1 1,0-1,0 0,0 0,1-1,0 1,0 0,0-1,0 1,1-1,0 0,0 1,1-1,0 0,0 1,0-1,0 0,1 0,0 1,0-1,1-1,2-19,1 0,1 1,1 0,1 0,1 0,1 1,2 0,0 1,1 1,2 0,0 1,17-18,-11 14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1 142,'29'0,"23"0,9 0,-2 0,-6 0,-7 0,-17 0,-12 0</inkml:trace>
  <inkml:trace contextRef="#ctx0" brushRef="#br0" timeOffset="236.238">170 0,'0'39,"0"26,0 8,5-4,2-9,-1-10,-1-9,-1-6,2-5,2-7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2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233 896,'-26'54,"-133"230,112-184,72-120,248-418,-273 439,0-1,1 1,-1-1,0 0,0 1,0-1,1 1,-1-1,0 0,0 1,1-1,-1 0,0 1,1-1,-1 0,0 1,1-1,-1 0,0 0,1 1,-1-1,1 0,-1 0,0 0,1 0,-1 1,1-1,-1 0,1 0,-1 0,1 0,-1 0,1 0,-1 0,0 0,1 0,-1-1,1 1,-1 0,1 0,-1 0,0 0,1-1,-1 1,1 0,-1 0,0-1,1 1,-1 0,0-1,1 1,-1 0,0-1,0 1,1 0,-1-1,0 1,0-1,0 1,1-1,-1 1,0 0,0-1,0 1,0-1,0 1,0-1,0 1,0-1,2 39,-2-32,0 7,-2 4,1 0,1 1,0-1,2 0,-1 1,2-1,1 0,0 0,1-1,0 1,2-1,0 0,1-1,0 0,3 4,-7-13,1 0,-1-1,1 1,0-1,1 0,-1 0,1-1,0 1,0-1,0-1,1 1,-1-1,1 0,0 0,0-1,0 0,0 0,0-1,1 0,-1 0,0-1,0 0,1 0,-1 0,0-1,1 0,-1-1,0 0,0 0,0 0,0-1,-1 0,5-2,7-13,0 0,-1-1,-1-1,0 0,-2-2,-1 1,0-2,-1 1,-2-2,0 1,3-19,-7 25,-1-1,-1 0,-1-1,0 1,-2 0,0-1,-2-16,1 24</inkml:trace>
  <inkml:trace contextRef="#ctx0" brushRef="#br0" timeOffset="645.224">1334 840,'-33'13,"0"2,2 1,-1 1,2 2,0 1,2 2,0 0,-7 10,-20 47,53-77,1 0,0 0,0 0,1 0,-1 0,0 0,1 1,-1-1,1 0,0 0,0 1,0-1,0 0,0 1,0-1,1 0,-1 1,1-1,-1 0,1 0,0 0,0 0,0 0,0 0,0 0,1 0,-1 0,0 0,1 0,0-1,-1 1,1-1,0 1,0-1,0 0,0 1,0-1,0 0,1 0,9 1,1 0,0-2,0 1,0-1,0-1,0-1,0 1,0-2,0 0,-1-1,0 0,0 0,0-1,0-1,-1 0,1-1,-2 0,5-4,5-2,-1-1,0-1,-2-1,1 0,-2-1,0-1,-2 0,13-20,-11 21,-14 32,-27 122,24-134,1 1,0 0,1 0,-1-1,1 1,-1 0,1 0,0-1,1 1,-1-1,1 1,-1-1,1 0,0 1,0-1,1 0,-1 0,0 0,1-1,0 1,0-1,0 1,0-1,0 0,0 0,0 0,1-1,-1 1,1-1,-1 0,1 0,0 0,-1 0,5 0,2-2,1 0,-1-1,0 0,0 0,0-1,0-1,0 1,0-2,-1 1,0-1,0-1,0 1,-1-2,0 1,0-1,0 0,-1-1,1-2,179-221,-157 184,-3-2,-2 0,-2-2,-3-1,-1 0,-3-1,-3-1,-1 0,1-36,-13 87,2-3,0-1,0 0,-1 0,-1 0,1 0,-1 0,0 0,0 0,-1 0,0 0,-1 0,1 0,-1 0,0 0,-1 1,0-1,-1 0,3 6,0 0,0 0,0 0,0 1,-1-1,1 0,0 1,-1-1,1 1,0-1,-1 1,1 0,-1 0,1-1,-1 1,1 0,0 0,-1 1,1-1,-1 0,1 0,0 1,-1-1,1 1,-1-1,1 1,0-1,0 1,-1 0,1 0,0-1,0 1,0 0,0 0,0 0,0 1,0-1,0 0,-34 46,21-15,1 1,2 0,1 1,2 0,1 1,-2 32,4-37,-2 13,1-1,2 1,2-1,2 1,2 0,1 0,3-1,1 0,2 0,2 0,1-2,16 32,-5-44,-24-29</inkml:trace>
  <inkml:trace contextRef="#ctx0" brushRef="#br0" timeOffset="813.284">1588 727,'39'-5,"36"-6,15-2,-3 2,-6 3,-13 2,-12 3,-12 1,-13 2</inkml:trace>
  <inkml:trace contextRef="#ctx0" brushRef="#br0" timeOffset="1066.149">2181 783,'-2'18,"1"-1,1 0,0 1,1-1,1 1,1-1,0 0,1 0,1-1,0 1,2-1,0 0,0 0,-5-13,0 0,0 0,0 0,0 0,1-1,-1 1,1-1,-1 1,1-1,0 0,0 0,0-1,0 1,0 0,1-1,-1 0,0 0,1 0,-1 0,1 0,-1-1,1 1,-1-1,1 0,-1 0,1 0,-1-1,1 1,-1-1,1 0,-1 0,0 0,2-1,104-58,-91 46,0-1,0 0,-2-1,0-1,-1 0,-1-1,0-1,-1 0,-2-1,0-1,-1 1,3-10,-5 6</inkml:trace>
  <inkml:trace contextRef="#ctx0" brushRef="#br0" timeOffset="1749.967">2689 1066,'118'-37,"-95"27,0-1,-1-2,0 0,-1-1,0-1,-1-1,-1 0,-1-2,0 0,14-20,-16 20,-1 1,0-1,-2-1,0 0,-1-1,-1 0,-1-1,-1 0,0 0,-2-1,-1 0,0-1,-2 1,1-14,-15-24,9 59,0-1,1 1,-1 0,0 0,0 0,0 0,0 0,-1 0,1 1,0-1,0 0,-1 0,1 1,0-1,-1 1,1-1,0 1,-1 0,1-1,-1 1,1 0,0 0,-1 0,1 0,-1 0,1 0,-1 0,1 1,0-1,-1 1,1-1,0 1,-1-1,1 1,0 0,0-1,-1 1,1 0,0 0,0 0,0 0,-9 8,0 0,0 0,1 0,1 1,0 1,0 0,1 0,0 0,-2 8,7-16,-1 1,2 0,-1 0,0 0,1 0,-1 1,1-1,0 0,1 1,-1-1,1 0,0 1,0-1,0 1,0-1,1 0,0 1,0-1,0 0,1 1,-1-1,1 0,0 0,0 0,0-1,1 1,-1 0,1-1,0 0,0 1,0-1,0 0,1 0,-1-1,1 1,0-1,3 2,152 58,-154-54,0-1,-1 0,1 1,-2 0,1 0,-1 0,0 1,-1-1,0 1,0-1,-1 1,0 0,0 0,-1-1,-1 1,1 0,-1 0,-1-1,1 1,-1 0,-1-1,0 0,0 0,-1 0,0 0,-1 2,-1 2,3-9,0 1,1 0,0 0,0 1,0-1,0 0,1 1,-1-1,1 1,0-1,1 1,-1-1,1 1,0 0,0 1,8 2,3-3</inkml:trace>
  <inkml:trace contextRef="#ctx0" brushRef="#br0" timeOffset="2747.897">3733 643,'-36'34,"1"3,1 1,3 1,1 2,1 1,0 7,7 23,22-70,0 0,0 0,0-1,0 1,0 0,1 0,-1 0,1-1,-1 1,1 0,-1 0,1-1,0 1,0-1,0 1,0-1,0 1,0-1,0 1,0-1,1 0,-1 0,1 1,-1-1,1 0,-1 0,1-1,-1 1,1 0,0 0,0-1,-1 1,1-1,0 0,0 1,-1-1,3 0,5-1,0 0,0 0,0-1,0-1,0 1,-1-2,1 1,-1-1,0 0,0-1,0 1,0-2,1-1,20-10,157-125,-186 142,1-1,-1 0,1 1,-1-1,1 1,-1-1,1 1,-1-1,1 1,-1-1,1 1,0-1,-1 1,1 0,0-1,-1 1,1 0,0 0,-1 0,1-1,0 1,0 0,-1 0,1 0,0 0,-1 0,1 0,0 0,0 1,-1-1,1 0,0 0,-1 0,1 1,0-1,-1 0,1 1,0-1,-1 1,1-1,-1 1,1-1,-1 1,1-1,-1 1,1-1,-1 1,1 0,-1-1,0 1,1 0,-1-1,0 1,0 0,0-1,1 1,-1 0,0-1,0 1,0 0,0 0,0 0,-8 56,5-43,1-7,1 0,0-1,0 1,0 0,1 0,0 0,1 0,-1 0,1 0,1 0,-1 0,1-1,0 1,1-1,-1 1,1-1,1 0,-1 0,1 0,0-1,0 1,1-1,0 0,0 0,4 3,-5-7,0-1,-1 1,1-1,0 0,-1 0,1 0,0-1,0 0,-1 1,1-1,-1 0,1-1,-1 1,1-1,-1 1,0-1,0 0,0 0,0 0,0-1,0 1,0-1,-1 0,1 1,-1-1,0 0,28-22,135-68,-147 73,-2 0,0-1,-2 0,0-1,-2-1,0 0,3-13,7-10,128-302,-139 318,-2 0,-2-1,-1 1,-1-1,-1-1,-2 1,-1-1,-3-25,2 55,0 1,0-1,1 0,-2 0,1 1,0-1,0 0,0 1,-1-1,1 0,-1 1,0-1,1 0,-1 1,0-1,0 1,0-1,0 1,0 0,0-1,0 1,-1 0,1 0,0 0,-1 0,1 0,-1 0,1 0,-1 0,1 1,-1-1,0 1,1-1,-1 1,0-1,1 1,-1 0,0 0,1 0,-1 0,0 0,0 0,1 0,-1 1,0-1,1 1,-1-1,0 1,-1 0,-11 9,0 1,0 0,1 0,1 1,0 1,0 0,1 1,1 0,0 1,1 0,1 0,0 1,1 0,-4 14,-1-2,-1-3,0 1,3 0,0 1,1 0,2 1,1-1,1 1,1 1,1-1,2 0,1 1,1-1,2 1,0-1,2 0,7 20,-4-24,1 0,1-1,1-1,1 1,1-2,1 0,1 0,1-2,0 0,1 0,2-2,0 0,0-1,1-1,1-1,1-1,7 3,-5-7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57 209,'5'44,"6"32,1 14,4 1,-2-10,-2-10,-4-11,-2-7,-4-8,-1-6,-1-5,0-4,-6-2,-1-1,-4-5,-1-1,2-5</inkml:trace>
  <inkml:trace contextRef="#ctx0" brushRef="#br0" timeOffset="266.072">0 350,'23'-40,"2"1,2 2,1 0,1 2,3 1,31-27,-53 53,-1 0,1 1,1 0,-1 1,1 0,0 1,1 0,-1 1,12-3,-19 6,0 0,0 0,0 1,0-1,0 1,1 0,-1 0,0 1,0-1,0 1,0 0,0 0,0 0,0 1,0-1,-1 1,1 0,0 0,-1 0,1 1,-1-1,0 1,0-1,0 1,0 0,0 1,-1-1,0 0,1 1,0 1,2 5,-1 0,0 0,-1 1,0-1,0 1,-1-1,-1 1,0 0,0 0,-1 0,0-1,-1 1,0 0,-1 0,0-1,-1 1,-3 9,-4 5,0 0,-1 0,-2-1,0 0,-2-1,-10 12,14-19,-1 0,0-1,-2 0,1-1,-2 0,0-1,0-1,-1 0,-8 3,-26 12,32-14</inkml:trace>
  <inkml:trace contextRef="#ctx0" brushRef="#br0" timeOffset="785.161">367 1056,'31'-57,"1"1,4 2,39-48,-72 96,1 1,-1 0,1 0,0 0,0 1,0-1,1 1,-1 0,1 1,0-1,0 1,1 0,-1 0,1 0,-1 1,1-1,0 2,0-1,0 1,0-1,1 1,-5 3,0-1,0 0,0 0,0 1,-1-1,1 1,0-1,-1 1,1 0,-1 0,1 0,-1 0,0 0,0 0,0 0,0 0,0 0,-1 0,1 0,-1 1,1-1,-1 0,0 0,0 1,0-1,0 0,0 1,0-1,-1 0,1 0,-1 1,0-1,1 0,-2 2,5 48,-1-51,1 1,-1-1,1 0,0 0,-1 0,1-1,0 1,-1 0,1-1,0 0,-1 0,1 0,0 0,0 0,0 0,-1-1,1 1,0-1,-1 0,1 0,0 0,-1 0,1 0,-1 0,0-1,1 0,-1 1,0-1,2-1,-2 2,108-58,-107 60,0 0,0 0,-1 1,1-1,-1 1,1 0,-1-1,1 1,-1 0,0 1,0-1,0 0,0 1,-1-1,1 1,0-1,-1 1,0 0,0-1,0 1,0 0,0 0,0 0,-1 0,1 0,-1 0,0 0,0 0,0 0,-1 0,1 0,0 0,-1 0,0 0,0 0,0-1,0 1,1 17,3 5,2-5</inkml:trace>
  <inkml:trace contextRef="#ctx0" brushRef="#br0" timeOffset="1899.091">1637 379,'-18'-10,"0"0,-1 1,0 1,0 1,-1 1,0 1,0 0,-14 0,25 3,0 1,0 1,-1 0,1 0,0 0,0 2,0-1,0 1,0 0,0 1,0 0,1 0,-1 1,1 0,0 1,0-1,0 2,1-1,0 1,-3 3,7-7,1 1,0 0,-1 1,1-1,0 0,0 0,1 1,-1 0,1-1,-1 1,1 0,0-1,1 1,-1 0,1 0,-1 0,1 0,0 0,1-1,-1 1,1 0,-1 0,1 0,0-1,1 1,-1 0,1-1,-1 1,1-1,0 0,2 3,2 3,1 0,0 0,1-1,0 0,0 0,0-1,1 0,0 0,1-1,4 2,157 65,-167-72,1 0,-1 0,0 1,0 0,0 0,0 0,0 0,0 1,0-1,-1 1,1 0,-1 0,0 0,0 1,0-1,0 1,-1 0,1-1,-1 1,0 0,0 0,-1 1,1-1,-1 0,0 1,0-1,0 0,0 1,-1-1,0 1,0-1,0 1,-1 0,1-1,-1 0,0 1,0-1,-1 0,1 1,-2 0,-7 6,-1 0,-1-1,0 0,0-1,-1 0,0-1,-1 0,0-1,0-1,0 0,-1-1,0-1,-9 2,7 0,-158 43,174-48,0-1,0 1,0-1,0 0,0 1,0-1,-1 0,1 1,0-1,0 0,0 0,0 0,0 0,0 0,0 0,0 0,0-1,-1 1,1 0,0 0,0-1,0 1,0-1,0 1,0-1,1 1,-1-1,0 0,0 0,0 1,0-1,1 0,-1 0,0 0,7-8</inkml:trace>
  <inkml:trace contextRef="#ctx0" brushRef="#br0" timeOffset="2102.446">1947 717,'-10'39,"-2"16,-1 1</inkml:trace>
  <inkml:trace contextRef="#ctx0" brushRef="#br0" timeOffset="2270.091">1863 96,'0'0</inkml:trace>
  <inkml:trace contextRef="#ctx0" brushRef="#br0" timeOffset="2651.745">2144 971,'13'-49,"1"0,2 2,2-1,3 2,1 1,14-19,-29 53,-5 7,1-1,-1 1,1 0,0 0,0 0,0 0,0 0,1 1,0-1,0 1,0 0,0 0,0 1,0-1,4 0,-6 4,0 0,0 0,0 1,-1-1,1 1,0 0,0-1,-1 1,1 0,-1 0,0 0,0 0,0 0,0 0,0 0,0 1,0-1,0 0,-1 1,1-1,-1 0,0 1,0-1,0 0,0 1,0-1,0 0,-1 1,1-1,-1 1,1 1,-14 83,11-80,0 0,1 0,0 0,0 1,0-1,1 0,0 1,1-1,-1 1,1-1,1 1,0-1,0 1,0-1,1 1,0-1,0 0,1 0,0 0,0 0,0-1,1 1,0-1,2 2,-2-5,0 0,0 0,0-1,0 1,0-1,0 0,1 0,-1-1,1 1,0-1,-1 0,1 0,0 0,-1-1,1 0,0 0,0 0,0 0,-1-1,1 0,0 0,-1 0,1 0,-1-1,1 0,-1 0,1 0,-1-1,0 1,0-1,1-1,4-3,0 0,-1 0,0-1,-1 0,0-1,0 1,0-1,-1-1,-1 1,0-1,0 0,-1 0,2-6,8-26,-6 26</inkml:trace>
  <inkml:trace contextRef="#ctx0" brushRef="#br0" timeOffset="2886.178">3161 96,'-55'52,"3"3,2 1,3 3,-30 48,65-90,0 1,2 0,0 0,0 1,2 0,1 1,0 0,1 0,2 0,0 1,1 0,1 0,0 11,3-23,1 1,-1-1,2 1,-1-1,2 0,-1 0,1 0,0-1,1 1,0-1,0 0,1 0,0-1,0 0,1 0,0 0,0-1,1 0,-1 0,3 0,4 4,1-1,0-1,1 0,-1-2,2 1,-1-2,1 0,-1-1,1 0,14 0,-1-3,-4-1</inkml:trace>
  <inkml:trace contextRef="#ctx0" brushRef="#br0" timeOffset="3637.109">3161 830,'50'-8,"-1"-2,0-3,-1-1,-1-3,0-2,42-23,-79 38,0-1,0 0,0 0,-1-1,0-1,0 0,0 0,-1 0,0-1,0 0,-1-1,0 1,-1-2,0 1,0-1,-1 1,0-1,-1-1,0 1,-1-1,0 0,0 1,-4 7,1 1,-1-1,1 1,-1 0,0-1,0 1,0 0,0 0,-1 0,1-1,0 1,-1 1,0-1,1 0,-1 0,0 1,0-1,0 1,0-1,0 1,0 0,-1 0,1 0,0 0,0 0,-1 0,1 1,-1-1,1 1,-1-1,1 1,0 0,-1 0,1 0,-1 1,1-1,-1 1,1-1,-1 1,1 0,0 0,0 0,-1 0,1 0,0 0,0 0,0 1,0-1,0 1,0 0,1 0,-1-1,1 1,-1 0,0 1,-6 4,0 0,0 1,0 0,1 1,0-1,1 1,0 1,0-1,1 1,1 0,-1 0,1 0,1 1,0 0,1-1,0 1,0 0,1 0,1 0,0 0,0 0,1 0,0 0,1 0,3 10,0-15,1 0,-1-1,1 1,1-1,-1 0,0-1,1 0,0 0,0 0,1-1,-1 0,0 0,1-1,0 0,0 0,0-1,-1 0,1 0,0-1,0 0,4-1,11-1,-1-2,1-1,-1 0,0-2,-1 0,0-2,0 0,-1-2,0 0,0-1,-1-1,-1 0,0-2,6-8,-12 12,-1-1,0 0,-1-1,-1-1,0 1,-1-1,0-1,-1 0,0-1,-6 15,0-1,0 1,-1 0,1-1,-1 1,1 0,-1-1,1 1,-1 0,0-1,0 1,0-1,1 1,-1-1,-1 1,1 0,0-1,0 1,0-1,-1 1,1 0,-1-1,1 1,-1 0,0-1,1 1,-1 0,0 0,0 0,0-1,0 1,0 0,0 0,0 0,0 1,0-1,0 0,-1 0,1 1,0-1,-1 0,1 1,0 0,-1-1,1 1,-1 0,1-1,0 1,-1 0,1 0,-1 0,1 0,-1 1,1-1,0 0,-1 1,1-1,-1 0,1 1,0 0,0-1,-1 1,1 0,0 0,-1 0,-7 6,1 0,0 0,0 1,0 0,1 1,0-1,1 1,0 1,0-1,1 1,0 0,1 1,0-1,1 1,0-1,0 1,1 0,1 0,0 0,0 0,1 3,0-10,1 0,0 0,-1 0,1-1,1 1,-1 0,1 0,-1-1,1 1,0-1,0 1,0-1,1 0,-1 0,1 0,0 0,0 0,0-1,0 1,0-1,1 0,-1 0,1 0,-1 0,1-1,0 1,0-1,0 0,-1 0,1-1,3 1,127-2,-104-7,1-1,-1-1,-1-2,0-1,-1-2,0 0,-1-2,-1-1,-1-1,0-1,18-20,-23 18,0 0,-1-2,-1 0,-2-1,6-12,-21 36,1 0,-1 0,0 0,0 0,0-1,0 1,0 0,0-1,0 1,0-1,0 1,-1-1,1 1,0-1,-1 1,1-1,-1 0,0 1,0-1,1 1,-1-1,0 0,-1 1,1-1,0 0,0 1,-1-1,1 0,-1 1,1-1,-1 1,0-1,1 1,-1-1,0 1,0 0,0-1,0 1,0 0,0 0,-1-1,1 1,0 0,-1 0,1 1,-1-1,1 0,-1 0,1 1,-1-1,1 1,-1-1,1 1,-1 0,0-1,1 1,-2 0,-8 4,1 0,0 1,0 0,1 1,0 0,0 0,0 1,0 0,1 1,1-1,-1 2,1-1,0 1,1 0,0 0,1 1,0 0,0 0,1 0,-1 6,1-10,1 1,-1 0,2 0,-1 0,1 0,0 0,1 0,-1 1,2-1,-1 1,1-1,0 0,0 1,1-1,0 1,0-1,1 0,0 0,0 0,1 0,0 0,0 0,1-1,0 1,0-1,0 0,1 0,-1 0,1-1,1 0,-1 0,1 0,0-1,0 1,4 1,103 18,-88-24</inkml:trace>
  <inkml:trace contextRef="#ctx0" brushRef="#br0" timeOffset="4653.34">4826 633,'-10'38,"-7"28,-2 6,-1-3,1-9,10-20,11-21,5-14</inkml:trace>
  <inkml:trace contextRef="#ctx0" brushRef="#br0" timeOffset="4918.72">4826 689,'38'0,"23"-4,5-3,-3 1,-8 1,-13 1</inkml:trace>
  <inkml:trace contextRef="#ctx0" brushRef="#br0" timeOffset="5166.049">4826 887,'34'0,"20"0,6 0,-2 0,-12 0</inkml:trace>
  <inkml:trace contextRef="#ctx0" brushRef="#br0" timeOffset="5719.152">5786 153,'-2'25,"-2"-1,-1 1,0-1,-2 0,-1 0,-1-1,-1 0,-7 12,-50 67,56-90,2 0,-1 1,2-1,-1 2,2-1,0 1,1 0,0 1,1 0,0 0,1 0,1 3,3-14,0 0,0 0,0 0,1 0,-1 1,1-1,0 0,0 0,1-1,-1 1,1 0,0 0,0-1,0 1,0-1,1 1,0-1,-1 0,1 0,0 0,0-1,1 1,-1-1,1 1,-1-1,1 0,0-1,-1 1,1-1,0 1,0-1,0 0,1 0,139 11,-136-11,-1-1,1-1,0 0,-1 0,1 0,0-1,-1 0,0 0,1-1,-1 0,0 0,-1-1,1 0,0 0,-1 0,0-1,0-1,4-8</inkml:trace>
  <inkml:trace contextRef="#ctx0" brushRef="#br0" timeOffset="5968.232">5390 520,'39'0,"36"0,10 0,1 0,-5-5,-12-1,-7 0,-10-4,-9 0,-7 2,-5 2,-7 2</inkml:trace>
  <inkml:trace contextRef="#ctx0" brushRef="#br0" timeOffset="6203.791">6237 40,'26'41,"-3"2,-1 1,-3 0,-1 2,-2 0,-3 0,-1 2,-2-1,-3 1,1 32,-7-61,0 0,0 0,-2 0,-1 0,0 0,-1 0,-1-1,-1 1,-1-1,0 0,-1 0,-1-1,-1 0,-1 0,0-1,-1-1,0 1,-1-2,-1 0,0 0,-4 1,-54 40,52-43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3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2484 650,'-3'7,"0"1,0-1,0 1,1 0,1 0,-1 0,1 0,0 0,1 0,0 0,0 0,1 0,0 0,1 0,-1 0,2 0,-1-1,1 1,0 0,0-1,2 3,-2-9,-1 1,1 0,-1 0,1-1,-1 0,1 1,0-1,0 0,0 0,0-1,0 1,-1 0,1-1,0 0,0 0,0 0,0 0,0 0,0-1,0 1,0-1,0 0,0 1,0-2,0 1,-1 0,2-1,74-45,-73 43,81-85,-85 86,1 1,0-1,-1 0,0 1,1-1,-1 0,0 0,-1 0,1 0,0 0,-1 0,0 0,1 0,-1 0,-1 0,1 0,0 0,-1 0,1 0,-1 0,0 0,0 0,0 0,0 1,-1-1,1 0,-1 1,0-1,1 1,-1-1,0 1,0 0,-1 0,1 0,0 0,-1 0,1 1,-2-2,-4 1,-1-1,1 1,-1 1,1-1,-1 1,1 1,-1 0,0 0,1 0,-1 1,0 1,1-1,0 1,-1 1,1 0,0 0,0 0,0 1,1 0,-1 1,1 0,0 0,0 0,0 1,-17 13</inkml:trace>
  <inkml:trace contextRef="#ctx0" brushRef="#br0" timeOffset="862.783">3218 622,'-30'15,"1"2,0 1,2 0,0 3,1 0,1 1,-18 22,3 21,39-63,1 0,-1 0,0 0,1 0,-1 0,1 0,0 0,-1 0,1 0,0 0,0 0,1 0,-1 0,0 0,1 0,-1 0,1 0,-1 0,1 0,0 0,0 0,0-1,0 1,0 0,0-1,1 1,-1-1,1 1,-1-1,1 1,-1-1,1 0,0 0,-1 0,2 0,6 2,1 0,-1-1,1 0,0 0,0-1,0-1,0 1,0-2,-1 1,1-1,0-1,0 0,0 0,-1-1,0 0,1-1,-1 0,0-1,5-3,4-5,0-2,-2 0,0 0,0-2,-2 0,0 0,0-2,-2 1,-1-2,0 0,7-20,-18 41,1-1,-1 1,0 0,0-1,1 1,-1-1,0 1,1-1,-1 1,1-1,-1 1,1-1,-1 1,1-1,-1 1,1-1,-1 0,1 1,-1-1,1 0,0 0,-1 1,1-1,-1 0,1 0,0 0,-1 0,1 0,0 0,-1 0,1 0,0 0,-1 0,1 0,0 0,-1 0,1 0,-1-1,1 1,0 0,-1 0,1-1,-1 1,1 0,-1-1,1 1,0-1,1 13,9 56,-4 1,-2 0,-3 0,-5 28,2-7,2-67,-2 0,0 0,-1 0,-1 0,-2 0,0-1,-1 1,-1-1,-2-1,0 1,-1-2,-12 19,20-35,-1 0,1 0,-1 0,0-1,-1 0,1 1,0-1,-1 0,0-1,0 1,0-1,0 1,0-1,0 0,0-1,-1 1,1-1,-1 0,1 0,-1 0,1-1,-1 1,0-1,1 0,-1-1,0 1,1-1,-1 0,1 0,-1 0,1-1,0 1,-1-1,1 0,0 0,0-1,0 1,1-1,-1 0,0 0,1 0,0-1,0 1,0-1,-2-3,0-6,1 0,1-1,0 0,1 0,0 0,1 0,0 0,2 0,-1 0,2 0,0 0,0 1,2-1,-1 1,2-1,0 1,0 0,1 1,1-1,0 1,8-9,-4 1,2 1,0 1,1 0,0 0,2 2,0 0,1 1,0 0,1 1,1 2,1-1,4 2</inkml:trace>
  <inkml:trace contextRef="#ctx0" brushRef="#br0" timeOffset="1201.262">3669 933,'21'-15,"0"-1,-1-1,-1-1,-1 0,-1-1,0-1,-2-1,0 0,-1-1,7-17,-20 38,0-1,0 0,0 1,-1-1,1 0,0 0,-1 1,0-1,1 0,-1 0,0 0,0 0,0 0,0 0,0 1,0-1,-1 0,1 0,-1 0,1 0,-1 1,0-1,1 0,-1 1,0-1,0 0,0 1,-1-1,1 1,0 0,0-1,-1 1,1 0,-1 0,1 0,-1 0,0 0,1 0,-1 0,0 0,0 1,1-1,-1 1,0-1,0 1,0 0,0 0,0-1,1 2,-1-1,0 0,0 0,-11 3,1 0,1 1,-1 1,0 0,1 0,0 1,1 0,-1 1,1 0,0 1,1 0,0 1,0 0,1 0,0 1,0 0,1 0,1 1,0-1,0 2,-3 7,6-14,0-1,0 0,0 1,0-1,1 1,0 0,0 0,0 0,0 0,1 0,0 0,0 0,0 1,1-1,0 0,0 1,0-1,1 0,-1 0,1 1,1-1,-1 0,1 0,-1 0,2 0,-1 0,0-1,1 1,0-1,0 1,0-1,1 0,-1 0,1-1,0 1,0-1,0 1,1-1,11 2,-1-1,1-1,0 0,1-1,-1-1,0 0,0-2,1 1,-1-2,0 0,0-1,0-1,0 0,-1-1,0-1,0 0,14-9,2 1</inkml:trace>
  <inkml:trace contextRef="#ctx0" brushRef="#br0" timeOffset="1564.422">4036 989,'178'-224,"-117"128,-61 127,7 83,-7-111,1 0,0 0,1-1,-1 1,0 0,1-1,-1 1,1-1,0 1,0-1,0 0,0 0,0 0,0 0,1 0,-1-1,1 1,-1-1,1 1,0-1,0 0,-1 0,1 0,0 0,0-1,0 1,0-1,0 1,0-1,0 0,0-1,0 1,0 0,0-1,-1 1,1-1,1 0,7-3,0 0,0 0,0-1,-1-1,0 0,0 0,0-1,-1 0,1-1,-2 1,1-2,-1 0,-1 0,0 0,0-1,0 0,2-6,-1-4</inkml:trace>
  <inkml:trace contextRef="#ctx0" brushRef="#br0" timeOffset="2319.34">4770 791,'18'0,"0"0,0-1,-1 0,1-2,0 0,-1-1,1-1,-1-1,-1 0,1-1,8-5,-22 10,0 1,-1 0,0-1,1 0,-1 1,0-1,0 0,0 0,0 0,0 0,-1 0,1-1,0 1,-1-1,0 1,0-1,1 1,-2-1,1 1,0-1,0 0,-1 0,1 0,-1 1,0-1,0 0,0 0,0 0,-1 1,1-1,-1 0,0 0,0 1,0-1,0 1,0-1,0 0,0 1,-1 0,0-1,1 1,-1 0,0 0,0 0,0 0,0 0,-1 1,0-2,-4 1,-1 0,1 0,-1 1,1 0,-1 0,0 1,1 0,-1 0,0 1,1 0,-1 0,1 1,-1 0,1 0,0 1,0 0,0 0,0 1,0-1,1 2,0-1,0 1,0 0,0 0,1 0,0 1,0 0,0 0,1 0,-1 0,2 1,-1 0,1 0,0 0,0 0,1 0,0 1,0 2,1-3,0 0,1 1,0-1,0 0,0 0,1 1,0-1,1 0,-1 0,2 0,-1 0,1 0,0 0,0-1,0 1,1-1,0 0,1 0,-1 0,1-1,0 0,1 0,-1 0,1 0,0-1,0 0,0 0,1-1,-1 1,1-1,3 0,3 1,1-1,-1 0,1-1,0-1,-1 0,1-1,0 0,-1-1,1-1,0 0,-1-1,0 0,1-1,-1-1,-1 0,1 0,-1-2,0 1,0-2,-1 1,2-3,100-69,-98 68</inkml:trace>
  <inkml:trace contextRef="#ctx0" brushRef="#br0" timeOffset="2664.841">5476 650,'-14'9,"1"0,0 1,1 1,0 0,1 1,0 0,0 1,2 0,-1 0,2 1,0 1,0-1,0 5,7-17,0 1,0 0,0 0,0 0,1 0,-1 0,1 0,0 0,-1 0,1 0,1 0,-1 1,0-1,1 0,0 0,0 0,0-1,0 1,0 0,0 0,1 0,-1-1,1 1,0-1,0 1,0-1,0 0,0 0,0 0,1 0,-1 0,1 0,-1-1,1 1,0-1,-1 1,1-1,0 0,2 0,4 2,1-1,-1 0,0-1,1 0,-1 0,1-1,-1 0,1 0,-1-1,0-1,1 0,4-1,-3-1,0 1,0-1,0-1,-1 0,0 0,0-1,0 0,-1-1,0 0,0-1,-1 0,0 0,0-1,-1 1,0-2,-1 1,1-1,-2 0,0 0,3-9,-7 14,0 0,-1 0,0 0,0 0,-1-1,1 1,-1 0,0 0,-1 0,1 0,-1 0,0 1,0-1,0 0,-1 1,1 0,-1-1,0 1,-1 0,1 0,-1 1,1-1,-1 1,0 0,-1 0,1 0,0 0,-1 1,0 0,1 0,-1 0,0 0,0 1,0 0,0 0,0 0,0 0,0 1,0 0,-1 0,1 1,0-1,0 1,-3 1,-22 7,5 1</inkml:trace>
  <inkml:trace contextRef="#ctx0" brushRef="#br0" timeOffset="2964.002">5900 706,'-5'24,"3"13,7 0,7-6,7-9,4-8,4-10,1-8,2-6,0-7,-6-5,-1 0,-5 1,-5-3,-1 5,-1-1,-4-1,-2 2</inkml:trace>
  <inkml:trace contextRef="#ctx0" brushRef="#br0" timeOffset="3331.1">6605 593,'-7'0,"0"-1,0 1,0 0,0 1,0-1,0 1,0 1,0-1,0 1,1 1,-1-1,1 1,0 0,-1 1,1-1,1 1,-1 0,0 1,1-1,0 1,-4 5,9-6,0 0,1 0,-1 0,1 0,0-1,0 1,0 0,0 0,1 0,0-1,-1 1,1-1,0 1,1-1,-1 0,1 0,-1 0,1 0,0 0,0-1,0 1,1-1,-1 0,0 0,1 0,0 0,-1-1,1 1,0-1,0 0,0 0,-1 1,71 53,-72-53,-1 0,1 0,0 0,-1 0,1 1,-1-1,0 0,0 1,0-1,0 1,0-1,-1 1,1 0,-1-1,1 1,-1 0,0-1,0 1,0 0,-1-1,1 1,0 0,-1-1,0 1,0-1,0 1,0-1,0 1,0-1,-1 1,1-1,-1 0,1 0,-5 4,0-1,0 0,0-1,0 1,-1-1,0 0,1-1,-2 1,1-1,0-1,0 1,-1-1,0-1,1 1,-1-1,0-1,1 1,-1-1,0-1,0 0,1 0,-1 0,0-1,1 0,-1 0,1-1,-2-1,-10-9</inkml:trace>
  <inkml:trace contextRef="#ctx0" brushRef="#br0" timeOffset="-1502.094">368 113,'-206'739,"195"-689,-28 183,39-209</inkml:trace>
  <inkml:trace contextRef="#ctx0" brushRef="#br0" timeOffset="-1087.805">791 142,'-133'588,"130"-574,1 0,0 0,1 0,0 1,1-1,1 1,0-1,1 0,3 13,0-4,28 59,-34-109,-14-5,0 1,-3 0,0 1,-2 1,-1 0,-20-19,32 37,-1 1,-1 0,0 0,0 1,-1 0,0 1,0 1,-1 0,0 0,-1 2,-11-5,19 8,0 0,0 1,0-1,0 1,-1 0,1 1,0 0,-1 0,1 0,0 0,-1 1,1 0,0 1,0-1,-1 1,1 1,1-1,-1 1,0 0,1 0,-1 0,1 1,0 0,0 0,0 0,1 1,-3 3,-1 3,1 0,0 0,1 0,0 1,1 0,0 0,1 1,-2 8,1 5</inkml:trace>
  <inkml:trace contextRef="#ctx0" brushRef="#br0" timeOffset="-751.924">1214 650,'-16'11,"1"1,0 1,1 0,0 1,2 1,-1 0,2 1,0 0,1 0,0 1,1 1,2-1,-2 5,8-19,0-1,0 1,0 0,1 0,-1-1,1 1,0 0,0 0,0 0,0-1,0 1,0 0,1 0,-1 0,1-1,0 1,0 0,0-1,0 1,1-1,-1 1,0-1,1 0,0 1,0-1,0 0,0 0,0 0,0 0,0-1,0 1,1-1,-1 1,3 0,1 0,0 1,0-2,0 1,1-1,-1 0,0 0,1-1,-1 0,1 0,-1 0,1-1,-1 0,0 0,6-2,1-1,0 0,-1-1,1 0,-1-1,0-1,0 0,-1-1,0 0,0 0,-1-1,0 0,0-1,-1 0,-1-1,0 0,0 0,-1-1,0 0,-1 0,-1-1,0 1,0-1,-1 0,-1 0,0-1,-1 1,0-4,-3 13,1-1,-1 1,0 0,0 0,0 0,-1 0,1 0,-1 0,0 0,0 1,-1-1,1 0,-1 1,1 0,-1 0,0 0,0 0,-1 0,1 0,-1 1,1 0,-1-1,0 1,0 1,0-1,0 1,0-1,0 1,0 0,0 1,0-1,-1 1,1-1,0 1,0 1,-1-1,1 1,0-1,0 1,0 0,-1 1,1-1,1 1,-1-1,0 1,0 1,1-1,-2 1,-14 10</inkml:trace>
  <inkml:trace contextRef="#ctx0" brushRef="#br0" timeOffset="-298.726">1553 960,'21'-59,"-11"27,2 0,1 1,1 0,1 1,15-19,-29 47,-1 0,1 0,-1 0,1 0,0 0,0 1,0-1,0 0,0 0,0 1,1-1,-1 1,1-1,-1 1,1 0,-1 0,1-1,0 1,-1 0,1 0,0 0,0 1,0-1,0 0,0 1,0-1,0 1,0 0,0 0,0 0,0 0,0 0,0 0,0 0,0 1,0-1,0 0,-1 1,1 0,0 0,0-1,0 1,0 0,-1 0,1 1,0-1,0 1,9 42,8 22,-18-65,0 0,1 1,-1-1,0 0,0 0,1 0,-1 0,1 0,-1 0,1 0,-1-1,1 1,-1-1,1 1,0-1,-1 1,1-1,0 0,-1 0,1 0,0 0,0 0,-1 0,1 0,0 0,-1-1,1 1,0-1,-1 1,1-1,-1 0,1 0,-1 1,1-1,-1 0,0 0,1-1,198-140,-188 134,-11 6,0 0,0 1,0-1,0 1,0-1,0 1,1 0,-1-1,0 1,1 0,-1 0,1 0,-1 0,1 0,0 0,0 0,-1 1,1-1,0 1,0-1,-1 1,1 0,0-1,0 1,0 0,0 0,0 1,0-1,-1 0,1 0,0 1,0-1,0 1,-1 0,1 0,0-1,-1 1,1 0,-1 0,1 0,-1 1,1-1,-1 0,1 1,2 59,-5-57,1 1,-1-1,1 0,-1 0,1 0,1 1,-1-1,0 0,1 0,0 0,0 0,0 0,1 0,-1 0,1 0,0 0,0-1,0 1,1-1,-1 1,1-1,0 0,-1 0,3 2,12 3</inkml:trace>
  <inkml:trace contextRef="#ctx0" brushRef="#br0" timeOffset="8302.214">10809 453,'-2'16,"0"0,0 0,1 0,1 1,1-1,1 0,0 1,1-1,0 0,6 13,-8-26,0-1,0 1,0 0,0-1,1 0,-1 1,1-1,0 0,-1 0,1 0,0 0,0 0,1 0,-1 0,0-1,1 1,-1-1,0 0,1 1,0-1,-1 0,1-1,0 1,-1 0,1-1,0 0,0 1,0-1,-1 0,1 0,0-1,0 1,-1-1,1 1,0-1,2-1,3-1,1-1,-1 0,1 0,-1-1,-1 0,1-1,-1 1,0-1,0-1,3-4,3-3,0-1,-2 0,0-1,0 0,-2-1,0 0,1-4,-8 16,0 0,0-1,0 1,-1 0,0-1,0 1,-1-1,1 1,-1-1,0 0,-1 1,1-1,-1 1,0-1,0 1,-1 0,0-1,0 1,0 0,-1 0,1 0,-1 1,0-1,0 0,-1 1,0 0,0-1,-3 1,0-1,0 1,0 0,-1 0,1 1,-1 0,0 0,0 1,0 0,0 1,0 0,-1 0,1 0,0 1,-1 0,1 1,0 0,0 0,0 1,0 0,0 0,0 1,0 0,0 1,1-1,-7 6,-11 1</inkml:trace>
  <inkml:trace contextRef="#ctx0" brushRef="#br0" timeOffset="8722.008">11459 453,'-10'3,"-10"4,29-14,125-84,-133 90,1-1,-1 1,1-1,-1 1,1 0,0 0,0 0,-1 0,1 0,0 0,0 0,0 0,0 1,0-1,0 1,0 0,0 0,0-1,0 1,0 0,0 1,1-1,-1 0,0 1,0-1,0 1,0-1,0 1,-1 0,1 0,0 0,0 0,0 0,-1 0,1 1,-1-1,1 0,-1 1,1 0,-1 0,7 8,0-1,1 0,0 0,0 0,1-1,0-1,0 0,1 0,0-1,0 0,1-1,-1 0,1-1,0 0,0-1,1 0,-1-1,1-1,-1 0,10 0,-12-2,-1-1,1 0,-1 0,0-1,0 0,0 0,0-1,-1-1,1 1,-1-1,0-1,-1 1,1-1,-1-1,0 1,0-1,-1-1,0 1,-1-1,1 0,-1 0,-1-1,0 1,0-1,0 0,-1-1,2-8</inkml:trace>
  <inkml:trace contextRef="#ctx0" brushRef="#br0" timeOffset="5299.428">7395 791,'21'-2,"0"-2,0 0,0-1,0 0,-1-2,0-1,0 0,5-5,75-61,-97 71,-1 1,1-1,-1 0,0 0,0 0,0-1,0 1,-1 0,1-1,-1 1,0-1,0 1,0-1,0 1,-1-1,0 0,0 1,0-1,0 0,0 1,0-1,-1 0,0 1,0-1,0 1,0-1,-1 1,1-1,-1 1,0 0,0 0,0-1,-1 1,0 0,0 0,0 0,0 0,-1 0,1 1,-1 0,0 0,1 0,-1 0,0 0,0 1,0 0,0-1,0 2,-1-1,1 0,0 1,0 0,-1 0,1 0,0 0,0 1,0 0,-1 0,1 0,0 0,0 0,0 1,0 0,1 0,-1 0,-114 82,105-70,1-1,1 2,0-1,1 2,0-1,1 1,-5 14,12-26,0 1,0-1,0 0,1 0,0 1,0-1,0 1,0-1,1 1,0-1,0 1,0-1,0 1,1 0,0-1,0 1,0-1,0 0,1 1,-1-1,1 0,0 0,1 0,-1 0,1 0,-1-1,1 1,0-1,1 0,-1 1,0-2,1 1,2 1,8 2,0-1,1-1,-1 0,1-1,0 0,0-1,0-1,1-1,-1 0,0 0,0-2,0 0,9-3,-1 2,0-1,0-1,0-1,-1-1,1-1,-2-1,1 0,-1-2,-1-1,0-1,-1 0,0-1,-1-1,-1-1,0-1,9-11,-17 14</inkml:trace>
  <inkml:trace contextRef="#ctx0" brushRef="#br0" timeOffset="6200.99">8354 537,'-13'-1,"0"1,1 1,-1 0,0 0,1 2,-1-1,1 1,-1 1,1 1,1-1,-1 2,1 0,0 0,0 1,0 0,1 1,0 0,1 1,0 0,0 0,1 1,0 0,-6 10,-14 58,28-76,-1 0,1 0,0 0,0 0,0 0,0 0,0 0,0 0,0 0,1-1,-1 1,0 0,1 0,0 0,0 0,-1-1,1 1,0 0,0-1,0 1,1 0,-1-1,0 1,1-1,-1 0,1 0,-1 1,1-1,-1 0,1 0,0 0,0-1,-1 1,1 0,0-1,0 1,0-1,0 1,0-1,0 0,9-1,0 0,-1-1,1 0,0-1,-1 0,0-1,1 0,-2-1,1 1,0-2,-1 0,0 0,0 0,-1-1,0-1,0 1,-1-1,1-1,4-8,4 1,63-67,-78 83,0 0,0 0,0 0,0 0,0 0,0 0,0 0,0 0,0 0,-1 0,1 1,0-1,0 0,0 1,0-1,0 1,0-1,0 1,-1-1,1 1,0 0,0-1,-1 1,1 0,0 0,-1 0,1-1,-1 1,1 0,-1 0,1 0,-1 0,0 0,1 0,-1 0,0 0,0 0,0 0,0 0,0 0,0 0,0 0,0 0,0 0,0 0,-1 0,1 0,0 0,-1 0,1-1,-1 1,1 0,-1 0,1 0,-1 0,1-1,-1 1,0 0,1 0,-2 0,-23 72,-4-1,-2-2,-19 27,7-12,28-59,2 1,0 0,2 1,1 0,1 1,1 0,2 0,1 1,1 0,1-1,2 1,1 3,0-30,0 0,0-1,-1 1,2-1,-1 1,0 0,0-1,1 1,-1-1,1 1,0-1,0 1,0-1,0 1,0-1,1 0,-1 0,1 0,-1 1,1-1,0-1,0 1,0 0,0 0,0-1,0 1,0-1,0 0,1 1,-1-1,0 0,1-1,-1 1,1 0,0-1,-1 1,1-1,-1 0,1 0,0 0,-1 0,1 0,-1 0,1-1,-1 0,1 1,1-2,1-3,0 0,1-1,-2 0,1-1,-1 1,0-1,0 1,-1-1,0 0,0 0,-1-1,2-4,9-24,-10 32,-1 0,-1 0,1 0,0-1,-1 1,0 0,0-1,0 1,-1-1,0 1,1-1,-1 1,-1-1,1 1,-1-1,0 1,0-1,0 1,0 0,-1 0,0-1,0 1,0 0,0 0,-1 1,1-1,-3-2,-4-4,0 0,0 1,-1 0,0 0,0 1,-1 0,0 1,-1 1,0 0,0 0,0 1,0 0,-1 1,-12-2,61-12,-11 15,1-1,-2-2,1 0,-1-1,0-2,0 0,-1-2,-1 0,0-2,0 0,4-6,-9 0,-5 0</inkml:trace>
  <inkml:trace contextRef="#ctx0" brushRef="#br0" timeOffset="6670.262">8580 593,'0'15,"1"0,0 0,1-1,1 1,0-1,1 1,1-1,3 8,-7-18,1-1,0 1,0 0,0-1,0 0,0 0,1 1,-1-1,1-1,0 1,0 0,0-1,0 1,0-1,1 0,-1 0,1 0,-1-1,1 1,0-1,0 0,-1 0,1 0,0 0,0-1,0 0,0 1,0-1,0-1,0 1,0-1,0 1,0-1,0 0,8-5,0-1,0 1,-1-2,0 0,0 0,0-1,-1 0,-1-1,1 0,-2 0,1-1,-2 0,1-1,-2 1,1-2,-1 1,-1-1,-1 1,0-1,2-11,-1 1,-5 4</inkml:trace>
  <inkml:trace contextRef="#ctx0" brushRef="#br0" timeOffset="7438.568">9314 509,'-25'7,"1"1,0 1,1 1,0 1,0 1,1 1,1 1,0 0,1 2,1 1,-14 14,31-29,0-1,-1 1,1 0,0 0,0 0,0 0,0 0,1 0,-1 1,1-1,-1 1,1-1,0 1,0-1,0 1,0 0,0 0,1-1,-1 1,1 0,0 0,0 0,0 0,0-1,0 1,1 0,-1 0,1 0,0-1,-1 1,1 0,1-1,-1 1,0-1,1 1,-1-1,1 1,0-1,-1 0,1 0,0 0,1 0,-1 0,0-1,0 1,1-1,-1 1,1-1,-1 0,1 0,0 0,2 1,8-4,0 1,1-2,-1 0,0-1,-1 0,1 0,-1-2,1 1,-2-2,1 0,-1 0,0-1,0 0,-1-1,7-7,79-80,-96 96,0 1,0-1,0 1,0-1,0 0,0 1,0-1,0 1,0-1,0 1,0-1,0 0,1 1,-1-1,0 1,0-1,0 0,1 1,-1-1,0 0,1 1,-1-1,0 0,1 1,-1-1,0 0,1 0,-1 1,1-1,-1 0,0 0,1 0,-1 0,1 1,-1-1,1 0,-1 0,0 0,1 0,-1 0,1 0,-1 0,1 0,-1 0,1-1,-1 1,0 0,1 0,-1 0,1 0,-1-1,0 1,1 0,-1 0,0-1,1 1,-1 0,0-1,1 1,-1 0,0-1,1 1,-1 0,0-1,0 1,0-1,1 1,-1 0,0-1,-3 36,1-27,-1-3,0 0,1 0,-1 1,1-1,0 1,1 0,-1 0,1-1,0 1,1 0,-1 0,1 0,1 0,-1 0,1 0,0 0,0-1,0 1,1 0,0 0,0-1,1 0,-1 1,1-1,0 0,1 0,-1 0,1-1,0 1,0-1,0 0,1 0,0 0,1-1,0-1,1 0,-1 0,0-1,0 0,1 0,-1 0,1-1,-1 0,1 0,-1-1,0 0,1 0,-1 0,0-1,0 0,1 0,-2 0,1-1,0 0,0 0,111-82,53-125,-154 191,-1 0,-1-1,-1-1,-1 0,-1 0,-1-1,0-1,-2 1,-1-2,0 1,-2-1,-1 0,-1 0,-1 0,0 0,-2 0,-1-1,-2 1,-2-12,4 32,-1 0,0 1,0-1,-1 0,1 1,-1 0,0 0,1-1,-1 1,-1 1,1-1,0 0,-1 1,1 0,-1 0,0 0,0 0,0 1,0-1,0 1,0 0,0 0,0 0,0 1,-1 0,1-1,0 1,0 1,-1-1,1 1,0 0,0 0,0 0,0 0,0 0,0 1,0 0,0 0,1 0,-1 0,1 1,0 0,-1-1,1 1,0 0,0 0,1 1,-1-1,1 1,0-1,0 1,0 0,0 0,0 0,1 0,0 0,0 0,0 0,0 0,1 0,-3 25,2 0,2 0,0-1,2 1,1-1,1 1,2-1,0-1,2 1,11 23,123 285,-110-265,-32-68</inkml:trace>
  <inkml:trace contextRef="#ctx0" brushRef="#br0" timeOffset="7648.383">9652 340,'43'4,"44"2,15 0,1-1,-12-1,-17-2,-17-1,-7-1,-9 0,-5 0,-10 0</inkml:trace>
  <inkml:trace contextRef="#ctx0" brushRef="#br0" timeOffset="7904.534">10415 537,'4'33,"3"12</inkml:trace>
  <inkml:trace contextRef="#ctx0" brushRef="#br0" timeOffset="8053.831">10499 170,'0'0</inkml:trace>
  <inkml:trace contextRef="#ctx0" brushRef="#br0" timeOffset="10999.846">1 1300,'329'-24,"-27"-11,39 26,-215-3,1 6,69 7,72-3,135-25,-132 16,-127-1,136 8,-18 2,88-26,-84 17,-128-2,0 6,98 8,-71 1,-94-1,190-13,-140 0,0 4,117 10,-81-1,1415-1,-1257-28,119 27,-126-27,341 29,-317 26,300-26,-241-26,485-53,-523 56,164 4,-162-9,-65 28,-266-1</inkml:trace>
  <inkml:trace contextRef="#ctx0" brushRef="#br0" timeOffset="13218.164">12474 509,'0'5,"-4"1,-2 0</inkml:trace>
  <inkml:trace contextRef="#ctx0" brushRef="#br0" timeOffset="13655.033">12447 226,'0'5,"4"2,3-1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1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1,'0'5,"-5"1,3 0,3-5,5-4,-3-1,2 0,1 1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0,'-9'5,"-4"6,5 1,5-5,7-5,3-3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57,'-22'107,"4"70,-16-35,53-189,2 1,2 1,2 2,10-12,-12 17,81-106,-103 142,0 1,-1-1,1 1,0-1,0 1,0-1,0 1,0-1,0 1,0 0,0 0,0-1,1 1,-1 0,0 0,1 0,-1 1,1-1,-1 0,1 0,0 1,-1-1,1 1,-1 0,1-1,0 1,0 0,-1 0,1 0,0 0,-1 0,1 0,0 1,-1-1,1 0,0 1,-1 0,1-1,-1 1,1 0,-1 0,1-1,-1 1,1 0,-1 1,0-1,0 0,0 0,1 1,-1-1,0 0,-1 1,2 0,2 15,-1 0,-1 0,0 1,-1-1,-1 0,-1 1,-2 10,1 20,2-39,5 57,-5-65,1 0,-1 0,1 0,0 0,-1 0,1 0,0 0,0 0,-1 0,1 0,0 0,0-1,0 1,0 0,0-1,0 1,1-1,-1 1,0-1,0 1,0-1,0 0,1 1,-1-1,0 0,0 0,1 0,-1 0,0 0,0 0,1 0,-1-1,0 1,0 0,0-1,0 1,1-1,-1 1,0-1,0 0,0 1,0-1,0 0,0 0,0 1,-1-1,1 0,0 0,0 0,19-15,0 0,0-2,-2 0,0 0,12-20,-13 18,0 0,1 1,1 0,0 2,21-14,-39 30,0-1,1 1,-1-1,1 1,0-1,-1 1,1 0,0 0,0 0,-1 0,1 0,0 0,0 1,0-1,0 1,0-1,0 1,0 0,0-1,1 1,-1 0,0 1,0-1,0 0,0 0,0 1,0 0,0-1,0 1,0 0,0 0,-1 0,1 0,0 0,0 0,-1 0,1 1,-1-1,1 1,-1-1,1 1,-1 0,0-1,0 1,0 0,0 0,0 0,0 0,-1 0,1 0,-1 0,1 1,1 80,7 26,11-84,-10-23</inkml:trace>
  <inkml:trace contextRef="#ctx0" brushRef="#br0" timeOffset="1035.445">978 1,'-16'72,"10"-38,2 1,1-1,2 0,1 1,2 4,-2-37,0-1,0 1,0 0,0-1,0 1,0 0,1-1,-1 1,1 0,-1-1,1 1,-1-1,1 1,0-1,0 1,0-1,0 1,0-1,0 0,0 1,0-1,0 0,1 0,-1 0,0 0,1 0,-1 0,1 0,-1-1,1 1,0-1,-1 1,1-1,-1 1,1-1,0 0,-1 0,1 0,0 0,0 0,-1 0,1 0,0 0,-1-1,1 1,0-1,-1 1,2-2,15-9,0-1,-1-1,0 0,-1-2,-1 0,0 0,-1-2,-1 1,0-2,-2 0,0 0,-1-1,0-1,-2 1,2-9,7-1,-17 28,0 1,0-1,0 1,0 0,1-1,-1 1,0 0,0-1,1 1,-1 0,0-1,1 1,-1 0,0-1,1 1,-1 0,0 0,1 0,-1-1,0 1,1 0,-1 0,1 0,-1 0,1 0,-1 0,0-1,1 1,-1 0,1 0,-1 1,1-1,-1 0,0 0,1 0,-1 0,1 0,-1 0,0 0,1 1,-1-1,1 0,-1 0,0 1,1-1,-1 0,0 0,1 1,-1-1,0 0,0 1,1-1,-1 0,0 1,0-1,0 1,0-1,1 0,-1 1,0-1,0 1,0-1,0 1,0-1,0 0,0 1,0-1,0 1,0-1,9 194,58 62,-62-239,-2 1,0-1,0 1,-2 0,0 0,-2 0,1 0,-2 0,-1-1,0 3,0-13,0-1,0 1,0-1,-1 0,0 0,0-1,-1 1,1-1,-1 0,0 0,-1 0,1-1,-1 0,0 0,0 0,0-1,0 0,-1 0,-1 0,5-2,0 1,-1-1,1 0,-1 0,0-1,1 1,-1-1,1 0,-1 0,0 0,1 0,-1-1,1 1,-1-1,0 0,1 0,0 0,-1-1,1 1,0-1,-1 0,1 1,0-2,0 1,1 0,-1 0,0-1,1 0,-1 1,1-1,0 0,0 0,0 0,1-1,-1 1,1 0,-1-2,0-3,0-1,0 1,1 0,0-1,1 1,-1-1,2 1,-1-1,1 1,1-1,-1 1,2 0,1-5,-2 4,4-16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8,'-11'20,"2"0,0 0,1 1,1 0,1 1,1 0,1 0,1 0,0 6,3-25,0-1,0 1,0-1,0 1,0-1,1 1,-1-1,1 1,0-1,-1 1,1-1,0 0,0 1,1-1,-1 0,0 0,1 0,-1 0,1 0,0 0,0 0,0-1,0 1,0-1,0 1,0-1,0 0,0 1,1-1,-1 0,0-1,1 1,-1 0,1-1,-1 1,1-1,-1 0,1 0,0 0,-1 0,1 0,-1-1,1 1,-1-1,1 1,-1-1,0 0,1 0,-1 0,0-1,0 1,0 0,1-1,-1 1,-1-1,2 0,15-13,-1 0,0-2,-1 0,0 0,-2-2,0 0,-1 0,-1-1,-1-1,-1 0,3-9,-2 9,-11 20,-1 0,1 0,0 1,0-1,0 0,0 0,0 0,0 1,0-1,0 0,1 0,-1 1,0-1,0 0,1 0,-1 1,0-1,1 0,-1 1,1-1,-1 0,1 1,-1-1,1 1,-1-1,1 1,-1-1,1 1,0-1,-1 1,1 0,0-1,-1 1,1 0,0 0,0-1,-1 1,1 0,0 0,0 0,0 0,-1 0,1 0,0 0,0 0,-1 0,1 0,0 1,0-1,-1 0,1 0,0 1,0-1,-1 0,1 1,-1-1,1 1,0-1,-1 1,1-1,-1 1,1 0,-1-1,1 1,-1-1,1 1,-1 0,4 192,-5 92,-45-88,43-191,0 0,0 1,-1-1,1 0,-1-1,-1 1,1-1,-1 0,0 0,0 0,-1 0,1-1,-1 0,0 0,0-1,0 0,-1 0,1 0,-1-1,-3 1,8-2,0-1,-1 1,1-1,0 0,0 0,-1 0,1 0,0 0,-1 0,1-1,0 1,0-1,-1 1,1-1,0 0,0 0,0 0,0 0,0 0,0-1,0 1,0 0,1-1,-1 0,0 1,1-1,-1 0,1 0,0 0,0 0,0 0,0 0,0 0,0 0,0 0,0-1,1 1,-1 0,1 0,0-3,0-97,14 65,1 0,2 1,2 1,1 0,1 2,12-13,-14 23,-3 5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29,'25'0,"16"-5,7-1,0 0,-3 1,-5 2,-5 1,-2 0,-8 2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7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25,'39'0,"26"0,8-4,-5-3,-8 1,-10 2,-13 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5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1,'0'313,"3"-145,-3-139,0-19,0 0,0 0,-1 0,0 0,-1 0,0 0,0-1,-1 1,0-1,-3 5,1-7</inkml:trace>
  <inkml:trace contextRef="#ctx0" brushRef="#br0" timeOffset="384.592">249 198,'-17'10,"-4"1,1 0,0 2,1 0,0 1,1 1,-13 15,29-29,1 1,-1-1,0 1,1-1,0 1,-1 0,1 0,0-1,0 1,0 0,0 0,0 0,0 0,1 1,-1-1,1 0,0 0,-1 0,1 0,0 0,0 1,0-1,1 0,-1 0,0 0,1 0,-1 1,1-1,0 0,0 0,0 0,0 0,0-1,0 1,0 0,1 0,-1-1,1 1,-1 0,1-1,0 0,-1 1,1-1,2 1,32 20,-28-18,-1-1,-1 1,1 0,0 1,-1-1,0 1,0 0,-1 1,1 0,-1 0,0 0,-1 0,1 2,25 46,-18-43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1 169,'312'0,"-254"-12,42 2,-88 15</inkml:trace>
  <inkml:trace contextRef="#ctx0" brushRef="#br0" timeOffset="313.632">226 1,'0'48,"0"20,0 4,0-6,5-14,1-11,1-7,-2-11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3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30 609,'-22'91,"14"268,10-218,-2-50,0-67</inkml:trace>
  <inkml:trace contextRef="#ctx0" brushRef="#br0" timeOffset="271.777">2 666,'10'-10,"1"1,0 1,0 0,1 0,0 1,1 1,-1 0,1 1,0 0,0 1,1 0,-1 1,1 0,0 2,0-1,0 2,-1 0,1 0,0 1,0 1,1 1,-10-1,-1 1,0-1,0 1,-1 0,1 0,0 0,-1 1,0-1,0 1,0 0,0 0,0 0,-1 0,0 0,0 0,0 1,0-1,-1 1,0 0,0-1,0 1,0 0,-1 0,0-1,0 1,0 0,0 0,-1 0,-1 2,0 8,-1-1,0 1,-2-1,1 0,-2 0,0-1,0 1,-2-1,-2 3,4-7,0 1,-1-1,0-1,0 0,-1 0,0 0,-1-1,1 0,-1 0,-1-1,1-1,-1 1,0-2,-1 1,1-1,-1-1,1 0,-1 0,0-1,-10 0,3-6</inkml:trace>
  <inkml:trace contextRef="#ctx0" brushRef="#br0" timeOffset="690.131">538 807,'16'-11,"18"-8,-2-2,-1-1,0-1,-2-2,18-20,-44 42,1 0,-2 0,1 0,0 0,-1 0,1-1,-1 1,0-1,0 1,0-1,-1 0,1 0,-1 0,0 0,0 0,0 0,-1 0,0 0,1-1,-1 1,-1 0,1 0,-1 0,1 0,-1 0,0 0,-1 0,1 0,-1 0,1 0,-1 0,-1 1,1-1,0 1,-1 0,1-1,-1 1,0 0,0 1,-1-1,1 0,0 1,-1 0,0 0,-1-1,1 2,-1-1,0 0,0 1,0 0,0 0,0 1,0-1,-1 1,1 0,0 0,0 1,0 0,0 0,0 0,0 0,0 1,0 0,1 0,-1 0,0 0,1 1,0 0,-1 0,1 0,1 0,-1 1,0-1,-1 3,-7 7,0 1,0 1,2-1,0 2,0 0,2 0,-6 12,9-19,1-1,0 1,0-1,1 1,0 1,0-1,1 0,0 1,1-1,0 1,0-1,1 1,1-1,-1 1,1-1,1 1,0-1,0 0,1 1,0-1,1 0,0-1,0 1,1-1,0 0,0 0,2 2,3-6,1 1,-1-1,1-1,0 0,0 0,0-1,0-1,0 0,0 0,0-1,0 0,0-1,0-1,1 1,-2-2,1 1,0-2,0 0,14-2</inkml:trace>
  <inkml:trace contextRef="#ctx0" brushRef="#br0" timeOffset="1068.954">905 892,'2'-14,"0"-1,1 1,1 0,0 1,1-1,1 1,0 0,8-12,-1-2,-3 4,0 2,1-1,1 2,1-1,1 2,1 0,1 0,0 2,1 0,1 0,12-7,-29 24,0-1,0 0,0 1,0-1,0 1,0-1,0 1,1 0,-1-1,0 1,0 0,0 0,1 0,-1 0,0 0,0 0,0 0,1 1,-1-1,0 0,0 0,0 1,0-1,0 1,0-1,0 1,0 0,0-1,0 1,0 0,0 0,0 0,0 0,0-1,-1 1,1 0,0 0,-1 0,1 1,-1-1,1 0,-1 0,1 0,-1 0,0 0,0 1,1-1,-1 0,0 0,0 0,0 1,-1-1,1 0,0 1,2 19</inkml:trace>
  <inkml:trace contextRef="#ctx0" brushRef="#br0" timeOffset="1292.913">1357 638,'-5'34,"3"10,3-1</inkml:trace>
  <inkml:trace contextRef="#ctx0" brushRef="#br0" timeOffset="1455.189">1441 299,'0'0</inkml:trace>
  <inkml:trace contextRef="#ctx0" brushRef="#br0" timeOffset="1739.11">1667 553,'-3'13,"1"0,0 0,1 1,0-1,1 1,1-1,0 0,1 1,0-1,1 0,0 0,1 0,1 0,0-1,0 0,3 3,-6-13,0 0,-1-1,1 1,0-1,0 1,0-1,0 0,0 1,0-1,0 0,0-1,0 1,1 0,-1 0,0-1,1 0,-1 1,0-1,1 0,-1 0,0 0,1-1,-1 1,0 0,1-1,-1 1,0-1,0 0,0 0,1 0,-1 0,0 0,0-1,-1 1,1 0,0-1,0 0,-1 1,2-2,2-2,1 0,-1-1,0 0,-1 0,1 0,-1 0,0-1,-1 0,1 1,-1-2,1-5,-2 3,0-1,-1 1,0 0,-1-1,0 1,0-1,-1 1,-1 0,0-1,0 1,-2-4,2 10,1 0,0 0,-1 1,0-1,1 0,-2 1,1 0,0-1,-1 1,1 0,-1 0,0 1,0-1,0 0,0 1,0 0,-1 0,1 0,-1 0,0 0,1 1,-1-1,0 1,0 0,0 0,0 1,0-1,0 1,0 0,-3 0,-33 14,26-2</inkml:trace>
  <inkml:trace contextRef="#ctx0" brushRef="#br0" timeOffset="2219.261">2090 525,'-6'11,"1"1,0 0,1 0,0 1,1-1,1 1,0-1,0 1,1 0,1 0,0-1,1 1,0 0,1 0,1-1,0 1,1 0,-3-10,1 0,0-1,0 1,0-1,1 0,-1 1,0-1,1 0,-1 0,1-1,0 1,0-1,-1 1,1-1,0 0,0 0,0 0,1 0,-1-1,0 1,0-1,0 0,0 0,1 0,-1 0,0 0,0-1,0 1,0-1,0 0,3-1,88-49,-72 33,-1-1,-1-1,0-1,-2-1,0 0,-2-2,0 0,-2 0,-1-1,0-1,-2 0,0-4,-3 11,0 0,-1-1,-1 0,-1 0,-1-1,-1 1,0-1,-2 0,0 1,-1-1,-1 0,-2 0,0 1,-5-21,4 34,-1 0,1 0,-1 0,-1 0,1 1,-1 0,0 0,-1 0,1 1,-1 0,0 0,0 1,-1 0,1 0,-1 1,0 0,0 0,0 1,0 0,-1 0,1 1,0 0,-1 0,1 1,-1 0,1 1,-1 0,1 0,0 1,0 0,0 0,0 1,0 0,0 0,0 1,1 0,0 1,0-1,-5 6,1-1,2 1,-1 0,2 0,-1 1,1 0,1 1,0 0,1 0,0 0,0 1,2 0,0 0,0 0,1 1,1-1,0 1,0-1,2 1,0 0,0 0,2-1,-1 1,2-1,0 1,0-1,1 0,1 0,0 0,3 3,8 14,3 0,0 0,2-2,1-1,1 0,1-2,2-1,0-1,1-1,2-1,0-1,1-2,0-1,7 1,147 65,-149-70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2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34,'-3'-3,"-1"1,0 0,0 0,0 0,0 0,0 1,0-1,-1 1,1 0,0 0,-1 1,1-1,0 1,-1 0,1 1,-1-1,1 1,0-1,-1 1,1 0,0 1,0-1,0 1,0 0,0 0,0 0,0 0,1 1,-2 1,-5 4,0 1,1 0,1 1,-1 0,1 0,1 1,0-1,0 2,-1 5,-1-1,2 1,0 0,1 0,1 0,0 1,1 0,1 0,1 0,1 0,0 0,1 0,2 2,-2-14,1 1,1-1,-1 0,1 1,1-1,-1 0,1 0,0 0,0-1,0 1,1-1,0 0,0 0,1 0,-1 0,1-1,0 0,0 0,0 0,1 0,-1-1,1 0,0 0,0-1,0 1,0-1,5 0,2 2,1-1,0-1,0-1,0 0,0 0,0-1,0-1,0-1,0 0,-1 0,1-1,6-4,3-1,-1-1,0-1,0-1,-2 0,1-2,-2-1,1 0,11-13,-22 18,0 1,-1-2,0 1,-1-1,0 0,0-1,-1 1,0-1,-1 0,-1-1,0 1,0-1,-1 0,0 0,-1 0,-1-1,1-10,-3 17,1-1,-1 1,0-1,0 1,-1 0,1 0,-1 0,-1 0,1 0,-1 0,0 0,-1 1,1 0,-1-1,0 1,-1 1,1-1,-1 1,0-1,0 1,0 1,0-1,-1 1,-3-2,-7-3,1 2,-1 0,0 1,0 0,0 1,-1 1,1 1,-15-1,-9 1</inkml:trace>
  <inkml:trace contextRef="#ctx0" brushRef="#br0" timeOffset="400.659">0 288,'504'-28,"-146"-2,-116 30,-214-4,-4-2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6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1 254,'19'0,"26"0,10 0,0 0,-4 0,-7 0,-5 0,-4 0,-4 0,-3 0,0 0,-1 0,-10 0,-7 0</inkml:trace>
  <inkml:trace contextRef="#ctx0" brushRef="#br0" timeOffset="263.07">57 424,'44'-5,"27"-1,8-1,-5 2,-11 2,-11 1,-14 0</inkml:trace>
  <inkml:trace contextRef="#ctx0" brushRef="#br0" timeOffset="886.433">340 1,'61'47,"-36"-25,0 0,2-2,0-1,1-1,0-2,4 0,55 31,-86-45,0 1,0-1,-1 1,1-1,-1 1,1-1,-1 1,0 0,0-1,0 1,0-1,0 1,-1 0,1-1,-1 1,0-1,1 1,-1-1,-1 0,1 1,0-1,0 0,-1 0,1 0,-1 1,0-2,1 1,-1 0,0 0,0-1,0 1,-1-1,1 1,0-1,-1 0,1 0,0 0,-1 0,-7 7,-149 168,34-93,109-74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1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0,'-10'19,"1"0,1 1,1-1,0 1,2 1,0-1,1 1,1 0,1 0,1 0,1 0,1 0,1 1,-1-13,0-1,0 1,1-1,0 0,0 1,1-1,1 0,-1-1,1 1,0 0,1-1,0 0,0 0,0 0,1-1,0 0,0 0,1 0,0-1,-4-4,0 0,0 0,0 0,0 0,1-1,-1 1,0-1,0 0,0 0,0 0,1 0,-1-1,0 1,0-1,0 0,0 0,0 0,0 0,0 0,0-1,0 1,-1-1,1 0,0 0,-1 0,0 0,2-2,58-67,48-157,-91 204,-5 42,16 285,-2 37,-27-283,-8 127,5-176,0 0,0 0,0 0,-1-1,-1 1,1-1,-1 1,-1-1,1-1,-1 1,0 0,-1-1,1 0,-1-1,-3 3,8-7,-1-1,1 1,-1 0,1-1,-1 1,1-1,-1 1,0-1,1 0,-1 1,1-1,-1 0,0 0,1 0,-1 0,0-1,1 1,-1 0,0-1,1 1,-1-1,1 0,-1 1,1-1,-1 0,1 0,0 0,-1 0,1 0,0 0,0 0,-1-1,1 1,0 0,0-1,1 1,-1 0,0-1,0 0,-30-63,30 64,-56-205,52 182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1,'-10'5,"-7"6,3 2,5-7,3-9,4-4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1,'-10'4,"2"3,-3-1,1 3,2 1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0,'56'17,"-11"-10,-1-2,1-2,0-2,31-4,10 1,44 3,-119 3,-5 2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84,'53'-10,"22"-2,3-5,-7 1,-11 3,-10 3,-14 5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30,'14'0,"15"-5,6-1,3 0,0 1,-2 2,-3 0,-1 2,-3 1,-4 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0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0 501,'10'5,"-1"0,1-1,0 0,0 0,0-1,0-1,1 0,-1 0,1-1,-1 0,1-1,0 0,-1-1,1 0,-1 0,1-1,-1-1,0 0,0 0,0-1,0 0,0-1,-1 0,0 0,7-6,23-22,-2-2,-2-1,0-2,-2-3,-23 30,-1-1,0-1,0 1,-1-2,-1 1,0-1,-1 0,-1 0,0-1,0 1,-2-1,0 0,-1-1,0 1,-1-4,-1 17,0 1,1 0,-1 0,0-1,0 1,0 0,-1 0,1-1,0 1,0 0,-1 0,1-1,-1 1,1 0,-1 0,1 0,-1 0,0 0,0 0,1 0,-1 0,0 0,0 0,0 0,0 0,0 1,0-1,0 0,0 1,0-1,-1 1,1-1,0 1,0 0,0-1,-1 1,1 0,0 0,0 0,-1 0,1 0,0 0,-1 0,1 0,0 0,0 1,-1-1,1 1,0-1,0 1,0-1,0 1,0-1,0 1,0 0,0 0,0 0,0-1,0 1,-1 1,-14 14,1 0,1 1,0 1,1 0,1 1,1 1,0-1,2 2,-3 8,7-16,1-1,0 1,1 0,0 0,1 0,1 0,0 0,1 0,0 1,1 4,0-13,-1 0,1 0,0 0,0 0,1 0,-1-1,1 1,0-1,0 1,1-1,-1 0,1 1,0-1,0-1,1 1,-1 0,1-1,0 0,-1 1,1-2,1 1,-1 0,0-1,1 0,-1 0,1 0,0 0,2 0,19 0,-1-1,0-2,0 0,1-1,-1-2,0 0,-1-2,1-1,-1 0,-1-2,1-1,-2-1,1-1,-1 0,-1-2,0-1,-1 0,7-9,-15 15,0 0,0-1,-1 0,-1-1,0 0,0-1,-1 0,0 0,-1-1,-1 0,0 0,4-14,-10 22,-1 0,0 0,0-1,-1 1,0 0,1 0,-2 0,1 0,-1 0,1 0,-1 0,-1 1,1-1,-1 1,0-1,0 1,0 0,0 0,-1 0,1 1,-1-1,0 1,0 0,-1 0,1 0,0 0,-1 1,0 0,0 0,0 0,1 1,-1-1,-1 1,1 0,0 1,0-1,0 1,0 0,-1 0,1 1,0 0,0 0,0 0,0 0,-6 5,1 1,0 0,0 0,1 1,0 1,0-1,1 1,0 1,0 0,1 0,1 0,-1 1,2 0,0 0,0 0,1 1,0 0,0 4,2-11,1 0,0 0,0 0,1 0,0 0,0 0,0 0,0 1,1-1,0 0,0 0,0 0,0 0,1-1,0 1,0 0,0-1,1 1,0-1,0 0,0 1,0-1,0-1,1 1,0 0,-1-1,2 0,-1 0,2 1,3 1,-1 0,1-1,0 0,0 0,0-1,0 0,1-1,-1 0,1 0,0-1,-1 0,1-1,0 0,0-1,3 0,8-4,-1-1,-1 0,1-2,-1 0,0-1,-1-1,0 0,0-2,-2 0,1-1,-1-1,-1 0,-1-1,0 0,-1-1,0-1,-1 0,-1-1,-1 0,-1-1,0 0,-1 0,4-19,-10-20,-2 57,-1 0,1 0,-1 0,1 0,-1 0,0 0,0 0,1 0,-1 0,0 0,0 0,0 0,0 1,0-1,0 0,0 1,0-1,0 1,0-1,0 1,0 0,0-1,0 1,-1 0,1 0,0 0,0 0,0 0,0 0,-1 0,1 0,0 0,0 0,0 1,0-1,0 0,-1 1,1-1,0 1,0 0,0-1,0 1,0 0,1-1,-1 1,0 0,0 0,0 0,-11 10,1 0,0 0,0 1,1 0,1 1,0 0,1 1,0 0,1 0,1 1,0-1,1 3,-1-4,2 1,-1 0,2 0,0 1,0-1,1 1,1-1,1 7,0-16,0 0,0 0,1 1,0-1,0 0,0 0,1 0,-1 0,1 0,0 0,1-1,-1 1,1 0,0-1,0 0,0 0,1 0,0 0,-1 0,1-1,1 0,-1 0,0 0,3 1,72 27,-54-23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1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41,'-37'33,"2"-4,1 2,1 1,2 2,-8 12,38-38,19-18,24-23,137-108,-178 140,0 0,-1 0,1 0,0 0,0 0,0 1,0-1,0 0,0 1,0-1,0 1,0-1,0 1,0-1,0 1,0 0,1 0,-1-1,0 1,0 0,0 0,0 0,1 0,-1 0,0 1,0-1,0 0,0 0,0 1,1-1,-1 1,0-1,0 1,0-1,0 1,0 0,0 0,-1-1,1 1,0 0,0 0,0 0,-1 0,1 0,-1 0,1 0,0 0,-1 0,0 0,1 0,-1 0,0 0,1 1,-1-1,0 0,0 0,0 0,0 0,0 1,0-1,0 0,-1 0,1 1,-4 27,2-25,0 0,0 0,0 0,1 1,0-1,0 0,0 1,1-1,0 1,-1-1,2 1,-1-1,0 1,1-1,0 1,0-1,0 0,0 1,1-1,0 0,0 0,0 0,0 0,1 0,-1-1,1 1,0-1,0 1,0-1,1 0,-1 0,1-1,0 1,2-4,0 0,0 0,0 0,0-1,0 0,0 0,0-1,0 1,-1-1,0 0,1-1,-1 1,0-1,-1 0,1-1,-1 1,1-1,-1 0,-1 0,1 0,1-4,5-3,-5 7,0 0,0 0,-1-1,1 0,-1 0,-1 0,1 0,-1-1,0 1,-1-1,0 0,0 0,0 0,-1 0,0 0,0 0,-1 0,1 0,-2-1,1 1,-1 0,-1-2,-4-9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09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35 564,'-2'2,"0"-1,0 1,0-1,1 1,-1-1,1 1,-1 0,1 0,-1 0,1 0,0 0,0 0,0 1,0-1,0 0,1 0,-1 1,1-1,-1 0,1 1,0-1,0 1,0-1,0 2,0 0,-3 14,0 1,1 0,1 1,1-1,0 0,2 0,0 0,1 0,1 0,1-1,1 1,0-1,6 9,-11-24,1 0,1 0,-1-1,0 1,1-1,-1 0,1 1,0-1,0 0,0 0,0-1,0 1,0-1,0 1,0-1,1 0,-1 0,0-1,1 1,-1-1,1 0,-1 1,1-1,-1-1,1 1,-1 0,0-1,1 0,-1 0,0 0,1 0,-1 0,0-1,1 0,98-71,12-51,-114 124,0-1,0 0,0 1,0-1,0 1,0-1,1 1,-1-1,0 1,0-1,0 1,1-1,-1 1,0-1,1 1,-1-1,0 1,1-1,-1 1,0 0,1-1,-1 1,1 0,-1-1,1 1,-1 0,1 0,-1-1,1 1,-1 0,1 0,0 0,-1 0,1 0,-1 0,1 0,-1 0,1 0,-1 0,1 0,0 0,-1 0,1 0,-1 0,1 0,-1 1,1-1,-1 0,1 1,-1-1,1 0,-1 0,1 1,-1-1,0 1,1-1,-1 1,0-1,1 0,-1 1,0-1,1 1,-1-1,0 1,14 44,-10-31,-2-8,0 0,0-1,1 1,0-1,0 0,1 1,-1-2,1 1,0 0,1-1,-1 0,1 0,-1 0,1 0,0-1,1 0,-1 0,1 0,-1-1,1 1,0-1,0-1,-1 1,1-1,1 0,-1-1,0 1,0-1,0 0,0-1,0 1,0-1,0-1,0 1,0-1,0 0,-1 0,1-1,5-2,3-4,0-1,0-1,-1 0,0-1,-1 0,0-1,-1 0,-1-1,0 0,0-1,-2 0,0 0,-1-1,0 0,-1 0,-1 0,0-1,-1-1,0-7</inkml:trace>
  <inkml:trace contextRef="#ctx0" brushRef="#br0" timeOffset="413.8">966 790,'38'-14,"0"-2,-2-2,0-1,-1-1,-1-3,25-21,-2-24,-56 66,0 0,0 0,0 0,0 0,0 0,0 0,-1-1,1 1,-1 0,0-1,1 1,-1 0,0 0,0-1,0 1,-1 0,1-1,-1 1,1 0,-1 0,0-1,1 1,-1 0,0 0,-1 0,1 0,0 0,-1 0,1 1,-1-1,1 0,-1 1,0-1,1 1,-3-2,0 1,0 0,0 0,-1 0,1 1,-1 0,0 0,1 0,-1 0,0 0,0 1,1 0,-1 0,0 0,0 1,1 0,-1 0,0 0,1 0,-1 1,1 0,0-1,-5 4,-85 62,85-59,1 0,0 1,1 0,0 0,0 1,1 0,1 0,-1 0,2 1,-1 0,1 0,1 0,0 0,1 1,0-1,1 1,0-1,0 7,2-12,0 0,1 0,-1 0,1 0,0 0,1 0,-1-1,1 1,0-1,1 1,-1-1,1 0,0-1,0 1,1-1,-1 1,1-1,0 0,0-1,1 0,-1 1,4 0,130 42,-123-43,-1-1,1 0,-1-1,1-1,0-1,-1 0,1-1,-1 0,1-1,-1-1,0-1,6-2,2-4</inkml:trace>
  <inkml:trace contextRef="#ctx0" brushRef="#br0" timeOffset="1447.129">1926 762,'0'569,"1"-563,-1 0,0 0,0 0,-1 0,0 0,0 0,0 0,-1 0,1 0,-1-1,-1 1,1 0,-2 1,-6-41,13 13,1 0,1 0,0 0,2 1,1 0,0 0,1 1,2 0,8-24,4-11,1 1,3 1,2 2,3 0,1 3,2 0,3 3,1 1,2 1,2 3,46-33,-87 70,0-1,0 1,1-1,-1 1,1 0,-1 0,1 0,0 1,0-1,0 0,0 1,0 0,0 0,0 0,0 0,0 0,0 1,1-1,-1 1,0 0,0 0,1 0,-1 0,0 1,0-1,1 1,-1 0,0 0,0 0,0 0,0 1,0-1,0 1,0-1,-1 1,1 0,-1 0,1 1,-1-1,2 3,0 8,0 0,0 1,-2 0,0-1,0 1,-1 0,-1 0,-1 0,0 0,0 0,-1 0,-1 0,-1-1,0 1,0-1,-1 0,-1 0,-3 4,0 6,-1-1,0-1,-2 0,0-1,-2 0,0 0,-1-2,-1 0,-1-1,0 0,-1-1,-15 8,31-21,-1-2,1 1,-1 0,0 0,0-1,0 1,0-1,0 0,0 0,-1 0,1-1,0 1,0-1,-1 0,1 1,0-1,-1-1,1 1,0 0,0-1,-1 0,1 0,0 0,0 0,0 0,0-1,0 1,0-1,1 0,-1 0,0 0,1 0,-1 0,1 0,0-1,0 1,0-1,0 0,0 0,1 1,-1-1,1 0,0 0,-1-1,1 1,1 0,-1 0,0 0,1-1,0 1,0-2,24-71,-12 56</inkml:trace>
  <inkml:trace contextRef="#ctx0" brushRef="#br0" timeOffset="1933.555">2631 960,'50'-25,"-1"-2,-1-2,-2-2,-1-2,-2-1,33-35,-66 60,-1-1,0 0,-1 0,0 0,0-1,-1 0,-1-1,0 0,0 0,-1 0,-1 0,0-1,0 0,-2 0,1 0,-2 0,0 0,0 0,-1-1,0 11,-1 0,1 0,-1 0,1 0,-1 0,0 0,0 0,0 0,0 1,-1-1,1 0,-1 1,0-1,0 1,0-1,0 1,0 0,0 0,0 0,-1 0,1 0,-1 1,1-1,-1 1,0 0,0-1,0 1,1 1,-1-1,0 0,0 1,0-1,0 1,0 0,0 0,-1 0,1 0,0 1,-1-1,-6 2,-1 0,1 1,0 0,0 1,0-1,0 2,1 0,-1 0,1 0,-6 6,11-9,0 0,0 0,1 1,-1-1,1 1,-1 0,1 0,0 0,0 0,0 0,0 1,1-1,-1 1,1 0,0 0,0 0,0 0,1 0,0 0,-1 0,1 0,1 1,-1-1,1 0,-1 1,1-1,1 1,-1-1,0 0,1 1,0-1,0 0,1 0,-1 1,1-1,0 0,0 0,0-1,0 1,1 0,-1-1,1 1,1 0,8 2,-1 0,1-1,0-1,1 0,-1 0,1-1,0-1,-1 0,1-1,8 0,60 10,-75-11,-1 1,0 0,0 0,0 0,0 0,0 1,0 0,0 0,-1 0,1 1,0-1,-1 1,0 0,0 0,0 1,0-1,0 1,-1 0,0 0,1 0,-2 1,1-1,0 1,-1-1,0 1,0 0,0 0,-1 0,1 0,-1 0,0 0,-1 0,1 1,-1-1,-13 88,15-86</inkml:trace>
  <inkml:trace contextRef="#ctx0" brushRef="#br0" timeOffset="2200.48">3535 621,'-10'17,"0"1,1 0,2 1,-1-1,2 2,1-1,0 1,2-1,0 1,1 0,1 0,1 1,1 6,-1-25,0 1,1 0,-1 0,1 0,-1-1,1 1,0 0,0-1,0 1,1-1,-1 1,1-1,-1 1,1-1,0 0,0 0,0 0,0 0,0 0,0-1,1 1,-1 0,0-1,1 0,-1 0,1 1,0-2,-1 1,1 0,0 0,0-1,-1 1,1-1,0 0,0 0,0 0,0 0,-1-1,1 1,0-1,0 0,2 0,8-4,-1 0,0-1,1-1,-2 0,1 0,-1-1,0 0,-1-1,0 0,0-1,-1 0,0-1,-1 0,0 0,-1 0,0-1,-1 0,-1-1,1 0,-2 1,0-1,0-1,-1-1,-1 2,-1-1,0 1,-1 0,0-1,-1 1,-1-1,0 1,-1 0,-1-4,3 13,-1 0,1 0,-1-1,0 1,0 1,-1-1,1 0,-1 0,0 1,0 0,0 0,0-1,-1 2,1-1,-1 0,0 1,1-1,-1 1,0 0,-1 1,1-1,0 1,0-1,-1 1,1 1,0-1,-1 1,1-1,-3 1,-74 21,62-9</inkml:trace>
  <inkml:trace contextRef="#ctx0" brushRef="#br0" timeOffset="2596.765">4099 508,'-17'9,"1"2,0 0,1 0,0 2,0 0,2 0,0 1,0 1,1 0,1 1,1 0,-9 17,18-27,0 1,0-1,1 1,-1-1,2 0,-1 1,1-1,-1 1,2-1,-1 0,1 1,0-1,0 0,1 0,-1-1,1 1,1 0,-1-1,1 0,0 0,0 0,1 0,-1 0,1-1,0 0,0 0,1 0,-1-1,1 0,-1 0,1 0,0-1,0 0,1 0,-1 0,0-1,1 0,-1 0,0-1,1 1,-1-2,1 1,-1-1,1 1,-1-2,3 0,95-32,-86 25</inkml:trace>
  <inkml:trace contextRef="#ctx0" brushRef="#br0" timeOffset="2986.163">4296 875,'38'-8,"-1"-1,0-1,-1-2,0-2,-1-1,0-2,-2-1,0-2,-1-1,11-11,-38 27,0 0,0 0,-1 0,0-1,0 0,0 0,-1 0,0 0,0 0,0 0,-1-1,0 0,0 1,-1-1,0 0,0 0,-1 0,1 1,-2-1,1-1,-4 4,0 1,0-1,0 1,0 0,0 0,-1 0,0 1,1 0,-1-1,0 2,0-1,0 0,0 1,-1 0,1 0,0 1,0 0,-1 0,1 0,0 0,-1 1,1 0,0 0,0 0,0 0,-1 2,-15 3,0 2,0 0,1 2,1 0,-1 1,2 1,0 0,0 2,1 0,1 1,0 1,1 0,1 1,0 1,-6 12,16-27,0 1,0-1,0 1,1 0,-1 0,1 0,0 1,0-1,1 1,-1 0,1 0,0 0,1 0,-1 0,1 0,0 0,0 0,0 1,1-1,0 0,0 0,0 1,1-1,0 0,0 0,0 1,0-1,1 0,0 0,0-1,1 1,-1 0,1-1,1 2,8 1,0 0,1-2,0 1,0-2,1 1,0-2,-1 0,1-1,0 0,0-1,0 0,0-1,0-1,0 0,1-2,101-16,-87 13</inkml:trace>
  <inkml:trace contextRef="#ctx0" brushRef="#br0" timeOffset="3385.552">4946 818,'73'-38,"-2"-4,61-46,-126 85,1-1,-1 0,0 0,0 0,-1 0,1-1,-1 0,0-1,0 1,-1-1,0 0,0 0,0 0,-1 0,1-1,-2 1,1-1,-1 0,0 0,0 0,-1 0,0 0,0-4,-4 8,0 0,-1 0,1 0,-1 0,0 0,0 1,0 0,0 0,0 0,-1 0,1 1,0 0,-1 0,1 0,-1 0,0 1,1-1,-1 1,0 0,1 1,-1-1,1 1,-1 0,1 0,-1 0,1 1,0-1,-1 1,1 0,-1 1,-17 8,1 0,1 1,0 1,0 1,1 1,1 1,1 0,0 1,1 1,1 0,0 2,0 2,11-17,0 0,0 0,1 0,0 1,-1-1,2 1,-1 0,1 0,0 0,0 0,1 1,-1-1,1 0,1 1,-1-1,1 0,1 1,-1-1,1 0,0 1,0-1,1 0,-1 0,2 1,-1-2,1 1,-1 0,2 0,-1-1,0 0,1 1,0-1,1-1,-1 1,1-1,0 0,2 2,9 0,1-1,0 0,0-1,0-1,1-1,-1 0,1-2,0 0,-1 0,4-2,8 1,-1 0,-1 0,0-2,0-1,0-1,0-1,-1-2,0 0,0-2,-1-1,21-12,-26 8</inkml:trace>
  <inkml:trace contextRef="#ctx0" brushRef="#br0" timeOffset="3849.454">5680 621,'-44'20,"2"3,0 1,2 2,0 2,-6 9,1 27,45-62,-1-1,1 1,-1 0,1 0,0 0,0 0,0-1,0 1,0 0,0 0,0 0,0 0,1 0,-1-1,1 1,0 0,-1 0,1-1,0 1,0 0,0-1,0 1,0-1,0 1,1-1,-1 1,0-1,1 0,-1 0,1 0,-1 0,1 0,0 0,-1 0,1 0,0-1,0 1,-1-1,2 1,15 2,0 0,0 0,0-2,0-1,1 0,-1-1,0-1,0 0,0-2,0 0,-1-1,3-1,4-4,1-1,-2-1,1-1,-2-1,0-1,0-1,-2 0,0-2,-1-1,-1 0,0-1,11-18,-6 12,-1-2,-1 0,-2-1,-1-1,-1 0,-1-2,-2 0,-1 0,-2-1,-1-1,-2 0,-1 0,-1-1,-1-14,-5 42,0-1,0 1,-1 0,0-1,0 1,0 0,-1 0,0 0,-1 0,0 0,0 1,0-1,-1 1,0-1,0 1,0 1,-1-1,0 0,0 1,0 0,-1 0,0 1,0 0,0 0,0 0,-1 1,1-1,-1 2,0-1,0 1,0 0,0 0,-1 1,1 0,-2 0,-2 3,0 1,0 0,1 1,0 0,-1 0,1 1,1 1,-1-1,1 2,0-1,0 1,1 1,0-1,0 1,1 1,0-1,1 1,-2 4,-4 5,2 0,0 1,1 0,1 0,0 1,2 0,0 1,2-1,-1 6,3-6,2 0,0 0,1-1,1 1,0 0,2-1,0 0,1 0,1 0,1 0,1-1,0 0,2-1,0 0,0 0,2-1,0 0,1-1,0-1,1 0,1-1,0 0,2 0,4 3,1 0,0-2,1 0,1-1,0-2,1 0,0-2,0 0,1-2,0-1,0-1,1-1,0-2,-1 0,1-2,0-1,0-1,-1-1,7-3,59-40,-78 35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4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41,'1'-2,"0"0,1 0,-1 1,1-1,0 0,0 1,-1-1,1 1,0-1,0 1,0 0,0 0,1 0,-1 0,0 0,0 0,0 1,1-1,-1 1,1 0,-1-1,0 1,1 0,-1 0,1 1,0-2,86-14,-88 17,1 0,-1 0,1-1,-1 1,0 0,0 0,0 1,0-1,0 0,0 0,0 0,-1 1,1-1,-1 0,0 1,1-1,-1 0,0 1,-1-1,1 0,0 1,-1-1,1 0,-1 0,0 1,1-1,-1 0,0 0,-1 0,1 0,0 0,0 0,-1 0,1 0,-1-1,0 1,-1 1,-6 10,7-12,0 0,0 0,1 0,-1 0,0 0,1 1,0-1,-1 1,1-1,0 1,-1 0,1-1,0 1,0 0,1 0,-1 0,0-1,1 1,-1 0,1 0,-1 0,1 0,0 0,0 0,0 0,0 1,0-1,0 0,1 0,-1 0,1-1,-1 1,1 0,0 0,0 0,0 0,0 0,0-1,0 1,0 0,0-1,1 1,-1-1,2 1,74-10,-56 4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23,'-7'11,"0"0,0 0,2 0,-1 1,1 0,1 0,0 1,1-1,0 1,1-1,0 1,1 0,1 0,0 12,2-8,1 0,0-1,1 0,1 0,0 0,2 0,-1-1,2 0,0 0,2 1,-9-13,1 0,0 0,0 0,0 0,0 0,0 0,0-1,1 1,0-1,-1 1,1-1,0 0,0 0,0 0,0-1,0 1,1-1,-1 1,0-1,1 0,-1-1,1 1,-1 0,1-1,-1 0,1 0,0 0,-1 0,1-1,-1 1,1-1,-1 0,1 0,-1 0,0 0,0-1,1 1,-1-1,0 0,0 0,0 0,-1-1,1 1,0 0,-1-1,0 0,2-2,120-179,-74 99,19-30,-48 94,-13 40,-58 254,48-213,2 0,4-1,1 1,3-1,3 0,9 22,8 27,-7-38,-4 1,-3 0,0 30,-13-96,0 0,-1 0,0 0,0 0,0 0,0 0,-1 1,0-1,0 0,0 0,0 0,-1-1,0 1,0 0,0 0,-1-1,0 0,1 1,-2-1,1 0,0 0,-1-1,0 1,1-1,-1 0,-1 0,1 0,0 0,-1-1,0 1,1-1,-1-1,0 1,0-1,0 1,0-1,0-1,0 1,0-1,-1 0,1 0,0 0,-1-1,0-1,1 1,-1-1,1-1,0 1,0-1,0 0,0 0,0 0,1-1,-1 1,1-1,0 0,0-1,1 1,-1-1,1 1,0-1,0 0,0 0,1 0,0-1,0 0,-27-126,27 110,1 1,1-1,0 0,2 1,0-1,2 1,0-1,2 1,0 0,1 1,1 0,1 0,5-8,6-3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1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0,'-10'24,"-7"13,-2 4,-2 1,-2-7,3-5,0-2,-2-2,-2 0,-1 0,-1-4,3-1,6-5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10 537,'-4'21,"2"0,0 0,1 0,1 0,1 1,1-1,1 0,0 0,2-1,3 10,-6-25,0 0,1-1,-1 1,1-1,0 1,0-1,0 0,1 0,-1-1,1 1,0-1,0 1,0-1,1 0,-1-1,1 1,0-1,-1 0,1 0,0 0,0-1,0 0,0 0,1 0,-1-1,0 1,0-1,0 0,1-1,-1 1,0-1,0 0,0-1,0 1,0-1,0 0,0 0,-1 0,1-1,-1 1,2-3,122-90,-126 95,1 0,-1 0,0-1,1 1,-1 1,1-1,-1 0,1 0,-1 1,0 0,1-1,-1 1,0 0,0 0,0 0,0 0,1 1,-1-1,-1 1,1-1,0 1,0 0,-1-1,1 1,-1 0,1 0,-1 0,0 0,0 0,1 1,-2-1,1 0,0 0,0 1,-1-1,1 2,13 19,-10-17,1 0,1 0,-1-1,1 0,0 0,0 0,0-1,1 0,0 0,0-1,0 1,0-2,0 1,0-1,1 0,-1 0,1-1,-1 0,1-1,0 1,-1-2,1 1,0-1,7-1,-1-1,1-1,-1 0,0-1,0 0,0-1,0-1,-1 0,0-1,-1 0,0-1,0 0,4-6,-9 8,-1-2,0 1,0-1,0 0,-1 0,-1 0,0-1,0 1,0-1,-2 0,1 0,-1-1,0 1,-1 0,-1-1,1 1,-2 0,1-1,-1 1,-1 0,0-1,-1 1,0-3,-4-5</inkml:trace>
  <inkml:trace contextRef="#ctx0" brushRef="#br0" timeOffset="1082.477">1025 0,'6'126,"-8"-86,-19 224,20-257,-3 18,0 0,1-1,2 2,1-1,0 0,2 0,3 10,-5-31,1-1,0 1,1-1,-1 0,1 0,-1 0,1 0,0 0,0 0,0 0,0-1,1 1,-1-1,1 1,-1-1,1 0,0 0,0 0,0 0,0-1,0 1,1-1,-1 0,0 0,1 0,-1 0,1-1,-1 1,0-1,1 0,-1 0,1 0,3-1,112-34,-116 32,0 1,0 0,0 1,0-1,1 0,-1 1,1 0,-1 0,1 0,-1 0,1 1,0-1,-1 1,1 0,0 0,-1 0,1 0,-1 1,1 0,0-1,-1 1,1 1,-1-1,0 0,1 1,-1 0,0-1,0 1,0 1,0-1,0 0,-1 1,3 1,5 11,-7-10,0-1,-1 0,2 1,-1-1,0 0,1-1,-1 1,1-1,0 1,1-1,-1 0,0-1,1 1,-1-1,1 0,0 0,0 0,0-1,0 1,0-1,9 0,0-1,0 0,0 0,-1-1,1-1,0-1,-1 0,0 0,1-1,-1-1,-1 0,1-1,-1-1,0 1,0-2,-1 0,0 0,0-1,-1 0,0-1,-1 0,0-1,-1 0,0 0,0-1,-2 0,1-1,-5 11,1-1,-1 0,0 0,0 0,0 0,-1-1,1 1,-1-1,0 1,0 0,0-1,0 0,0 1,-1-1,0 0,0 1,0-1,0 0,0 1,-1-1,0 1,1-1,-1 1,-1-1,1 1,0-1,-1 1,0 0,0 0,0 0,0 0,0 0,-1 0,1 0,-1 1,1-1,-1 1,0 0,0 0,0 0,-1 0,1 1,0-1,-4 0,-1 2,0 1,0 1,0-1,0 1,0 1,0-1,0 1,1 1,0 0,-1 0,1 0,1 1,-1-1,1 2,-1-1,1 1,1 0,-1 0,1 1,0-1,1 1,0 0,0 1,-1 2,2-6,-1 0,1 0,0 1,1 0,-1-1,1 1,0 0,0 0,1 1,-1-1,1 0,0 0,1 1,-1-1,1 0,0 1,0-1,1 1,-1-1,1 0,1 0,-1 1,1-1,0 0,0 0,0 0,1-1,-1 1,1 0,0-1,1 0,-1 0,1 0,0 0,0 0,4 2,9 0,1-1,0-1,0-1,1 0,-1-2,1 0,-1-1,1 0,0-2,-1 0,0-1,0-1,15-5,-29 8,29-8,0-1,0-1,-1-2,-1-1,0-2,-1-1,-1-1,1-3,-13 9,0-1,0-1,-2 0,0-1,0-1,-1 0,5-10,-17 24,-1 0,0 1,1-1,-1 0,0 0,0 0,0 0,0 0,0 0,0 0,-1 0,1 0,-1 0,1 0,-1-1,0 1,0 0,0 0,0-1,0 1,-1 0,1 0,0 0,-1 0,0-1,0 1,1 0,-1 0,0 0,-1 1,1-1,0 0,-1 0,1 0,0 1,-1-1,0 1,1-1,-1 1,0 0,0 0,0 0,0 0,0 0,0 0,0 0,0 1,0-1,-1 1,1-1,0 1,0 0,0 0,-1 0,1 0,0 0,0 0,0 1,-3 0,-3 3,-1-1,1 2,0-1,0 1,1 1,-1-1,1 1,0 1,1-1,-1 1,1 0,1 1,0-1,0 1,0 0,-1 5,5-12,0 0,1 1,0-1,-1 1,1-1,0 0,-1 1,1-1,0 1,0-1,0 0,0 1,1-1,-1 1,0-1,1 1,-1-1,1 0,-1 1,1-1,-1 0,1 0,0 1,0-1,0 0,-1 0,1 0,0 0,1 0,-1 0,0 0,0 0,0-1,0 1,1 0,-1-1,0 1,1-1,-1 1,0-1,1 0,0 1,65 6,-65-7,65-3,-54 1,1 1,0 0,0 0,-1 1,1 1,0 0,0 1,-1 1,1 0,-1 1,0 0,0 1,0 1,-1 0,0 0,5 4,-9-5,1 0,-1-1,1 0,0 0,0-1,0 0,0-1,0 0,1 0,-1-1,1 0,0-1,-1 0,1 0,-1-1,1-1,-1 1,1-1,-1-1,0 0,0 0,0-1,-1 0,1-1,-1 1,0-2,0 1,-1-1,1 0,1-3,13-6,-11 10,0-1,-1 0,0-1,0 0,0 0,-1-1,0-1,-1 1,0-2,0 1,-1-1,0 0,-1 0,0-1,0 0,1-6,-6 16,-1 0,0-1,1 1,-1-1,0 1,0 0,0-1,0 1,0-1,0 1,0-1,0 1,-1 0,1-1,0 1,-1-1,1 1,-1 0,0-1,1 1,-1 0,0 0,0 0,0 0,0 0,0 0,0 0,0 0,0 0,0 0,-1 0,1 0,0 1,0-1,-1 1,1-1,0 1,-1-1,1 1,-1 0,1 0,0-1,-1 1,1 0,-1 0,1 1,-2-1,-65 23,58-16,0 1,0 1,1 0,0 0,0 0,1 1,0 1,1-1,0 1,1 1,0-1,1 1,-1 3,4-9,0-1,0 1,1-1,0 1,0 0,0 0,0 0,1 0,0 0,1-1,-1 1,1 0,0 0,1 0,-1-1,1 1,0-1,1 1,-1-1,1 0,0 0,0 0,1 0,-1-1,1 1,0-1,0 0,1 0,4 3,7 2,1-1,0-1,1 0,0-1,0-1,0-1,1 0,-1-2,13 1,236 4,-242-8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1014,'101'55,"-91"-52,0 0,1 0,-1-1,0 0,1-1,0 0,-1 0,1-2,-1 1,1-1,-1 0,1-1,-1-1,0 0,1 0,-1-1,-1 0,10-5,9-6,-1-1,-1-1,0-1,-1-2,17-17,-18 15,-1-1,-1-1,-2-1,0-1,-2-1,0 0,-2-1,6-16,-21 41,0 1,0 0,0-1,0 1,0-1,0 0,-1 1,1-1,-1 1,0-1,0 0,0 1,0-1,0 0,-1 1,1-1,-1 1,1-1,-1 0,0 1,0 0,0-1,0 1,-1-1,1 1,-1 0,1 0,-1 0,0 0,0 0,0 0,0 1,0-1,0 1,0-1,-1 1,1 0,0 0,-1 0,1 0,-1 0,0 0,1 1,-1-1,1 1,-1 0,0 0,1 0,-1 0,0 0,-1 1,-7 2,0 1,0 0,1 1,-1 0,1 1,1 0,-1 0,1 1,0 0,1 1,-1 0,1 0,1 1,0 0,0 0,1 1,0 0,1 0,0 0,-3 9,5-12,1-1,0 1,0-1,1 1,-1 0,2-1,-1 1,1 0,0 0,0 0,1-1,0 1,0 0,0 0,1-1,0 1,0-1,1 0,0 1,0-1,1-1,-1 1,1 0,0-1,1 0,-1 0,1 0,0 0,0-1,1 0,-1 0,1 0,0-1,0 1,5 0,4 6,0-1,0-1,1 0,0-1,0-1,1-1,-1 0,1-1,1-1,-1 0,0-2,1 0,-1 0,0-2,1 0,-1-1,0-1,0-1,0 0,0-1,2-2,0-1,-1-1,0-1,0 0,-1-2,-1 0,0-1,-1 0,7-9,-14 14,6-6,0-1,0-1,-1 0,-1 0,-1-2,-1 1,7-15,-16 30,0 1,0-1,0 0,-1 0,1 1,-1-1,1 0,-1 0,1 0,-1 0,0 0,0 0,0 0,0 1,0-1,0 0,-1 0,1 0,0 0,-1 0,0 0,1 1,-1-1,0 0,0 1,0-1,0 0,0 1,-1-1,1 1,0 0,-1-1,1 1,-1 0,1 0,-1 0,1 0,-1 0,0 0,0 0,1 1,-1-1,0 1,0-1,0 1,0 0,0-1,0 1,0 0,1 0,-1 1,-1-1,-4 2,1 1,-1 0,1 0,-1 0,1 1,0 0,0 0,1 1,-1 0,1 0,0 0,0 0,1 1,0 0,0 0,0 0,1 0,-1 1,1-1,1 1,0 0,0 0,0 0,0 0,1 0,1 0,-1 0,1 0,0 0,1 1,-1-1,2 0,-1 0,1 0,0 0,1 1,1-1,0 0,1-1,0 0,1 0,-1 0,1 0,0-1,1 0,-1-1,1 1,0-1,0 0,0-1,0 0,1 0,-1-1,1 1,0-2,0 1,0-1,3 0,6 1,0-1,0-1,0-1,0 0,0-1,-1 0,1-2,-1 0,12-5,-12 3,1 0,-2-1,1-1,-1-1,0 0,-1-1,0 0,-1-1,0-1,0 0,-1-1,-1 0,0-1,-1 0,-1-1,0 1,-1-2,0 0,0-2,-2 0,-3 13,0 0,0 0,-1-1,0 1,0-1,0 1,-1-1,0 0,0 0,0 0,-1 0,0 0,0 0,0 1,-1-1,0 0,0 0,0 0,-1 1,0-1,0 0,-1 0,-1 4,0 1,-1-1,1 1,-1 0,0 0,1 0,-1 1,0 0,1 0,-1 0,0 0,1 1,-1 0,1 0,-1 0,1 0,-1 1,1-1,0 1,-1 1,1-1,0 0,1 1,-1 0,0 0,1 0,-1 0,1 1,0-1,0 1,-1 2,-8 9,1 0,1 0,1 1,0 1,1-1,0 1,2 1,0-1,1 1,0 0,2 0,0 1,1-1,1 18,0-28,1-1,0 0,1 1,0-1,0 0,1 0,0 0,0 0,0 0,1 0,0 0,1-1,-1 0,1 1,0-1,1-1,0 1,0-1,0 1,0-1,1-1,0 1,-1-1,2 0,-1 0,0-1,1 0,0 0,0-1,0 1,0-1,4 0,14 1</inkml:trace>
  <inkml:trace contextRef="#ctx0" brushRef="#br0" timeOffset="563.509">1778 928,'-102'127,"102"-127,0 0,1 0,-1 0,0 0,1 0,-1 0,0 0,1 0,-1 0,1 1,-1-1,0 0,1 0,-1 0,0 0,1 1,-1-1,0 0,0 0,1 1,-1-1,0 0,0 0,1 1,-1-1,0 0,0 1,0-1,1 0,-1 1,0-1,0 0,0 1,0-1,0 0,0 1,0-1,0 0,0 1,0-1,0 1,0-1,0 0,0 1,0-1,0 0,0 1,-1-1,1 0,0 1,0-1,0 0,-1 1,32-19,-9 0,-1-1,0-1,-2 0,0-1,10-17,-5 8,-24 30,0-1,1 0,-1 0,0 0,1 1,-1-1,1 0,-1 0,1 1,-1-1,1 0,-1 1,1-1,-1 1,1-1,0 1,0-1,-1 1,1-1,0 1,0 0,-1-1,1 1,0 0,0 0,0 0,-1-1,1 1,0 0,0 0,0 0,0 0,0 0,-1 1,1-1,0 0,0 0,0 0,-1 1,1-1,0 1,0-1,-1 0,1 1,0-1,0 1,-1-1,1 1,-1 0,1-1,-1 1,1 0,-1-1,1 1,-1 0,1 0,-1-1,0 1,1 0,-1 0,13 56,-12-50,-1-3,-1-1,1 1,0 0,1 0,-1 0,1 0,0 0,0-1,0 1,0 0,0-1,1 1,0-1,0 1,0-1,0 0,0 1,1-1,-1-1,1 1,0 0,0-1,0 1,0-1,0 0,1 0,-1 0,1 0,-1-1,1 1,0-1,-1 0,1 0,0 0,0-1,0 0,0 1,0-1,0 0,-1-1,1 1,0-1,0 0,0 0,-1 0,1 0,1-1,3-5,0 0,0 0,0-1,-1 0,0-1,-1 0,1 0,-2 0,1 0,-2-1,1 0,-1 0,-1-1,0 1,0-1,-1 1,0-3,2-12</inkml:trace>
  <inkml:trace contextRef="#ctx0" brushRef="#br0" timeOffset="1019.712">2624 618,'20'0,"15"0,7 0,1 0,-2 0,-3 0,-3 0,-4 0,-1 0,-1 0,-1 0,0 0,-1 0,-9 0,-7 5,-7 1</inkml:trace>
  <inkml:trace contextRef="#ctx0" brushRef="#br0" timeOffset="1270.595">2597 957,'43'-5,"24"-6,5-1,-4 1,-15-3,-11 2,-7 3,-6 2,-7 3</inkml:trace>
  <inkml:trace contextRef="#ctx0" brushRef="#br0" timeOffset="8321.938">3444 280,'9'-6,"0"0,1 1,0 0,0 0,0 1,1 1,0 0,-1 0,1 1,3 0,-11 2,0-1,0 1,1 0,-1 0,0 1,0-1,0 1,0-1,1 1,-1 0,0 0,0 1,-1-1,1 0,0 1,0 0,-1 0,1 0,-1 0,1 0,-1 0,0 1,0-1,0 1,0-1,0 1,-1 0,1 0,-1-1,0 1,0 0,0 1,0-1,0 0,-1 0,1 1,1 158,-6-86,4 343,0-412,0 0,-1 1,0-1,0 0,0 0,-1-1,0 1,0 0,-1 0,0-1,0 1,0-1,-1 0,0 0,0-1,-4 5,24-94,4 21,2 2,4 0,25-43,82-139,0 49,-133 194,8-15,0 2,1-1,1 1,0 1,1 0,0 0,1 1,0 0,1 1,0 1,0 0,1 1,0 0,1 1,0 0,8-1,198-25,-192 32,-1-1,0-1,0-2,0 0,0-2,18-8,-44 14,0-1,0 1,0-1,0 1,0 0,0 0,0 0,0 0,0 0,0 1,1-1,-1 0,0 1,1 0,-1 0,0-1,1 1,-1 1,0-1,1 0,-1 1,0-1,1 1,-1-1,0 1,0 0,0 0,0 0,0 0,0 1,0-1,0 0,0 1,0 0,-1-1,1 1,-1 0,1 0,-1 0,0 0,0 0,1 0,-2 0,1 0,0 0,0 0,-1 1,1-1,-1 1,-9 47,7-45,-1-1,1 1,1 1,-1-1,1 0,0 0,0 0,0 1,1-1,0 0,0 1,0-1,1 0,0 1,0-1,0 0,0 0,1 0,0 0,0 0,0 0,1 0,0-1,0 1,0-1,0 0,1 0,0 1,13 4</inkml:trace>
  <inkml:trace contextRef="#ctx0" brushRef="#br0" timeOffset="8798.289">4234 223,'5'15,"1"13,0 8,-1 2,-2 0,-1-2,-1-3,-5-2,-2-1,0-1,-4-5,0-3,1-4</inkml:trace>
  <inkml:trace contextRef="#ctx0" brushRef="#br0" timeOffset="9305.154">4516 308,'-34'19,"-16"6,1 5,14-4,12-1,15-5,14-6,10-5,8-5,4-2,3 3,0 0,0 0,-5 4,-3 0,-4 3,-2 0,-3-2</inkml:trace>
  <inkml:trace contextRef="#ctx0" brushRef="#br0" timeOffset="9721.587">4064 731,'39'5,"31"-3,13-3,3 0,-8 0,-14-5,-7-2,-9 2,-8 0,-5 3,-5 0,-2-3,-1-1,0 1,-1 2,-3 0</inkml:trace>
  <inkml:trace contextRef="#ctx0" brushRef="#br0" timeOffset="10787.007">4177 985,'1'0,"-1"1,0-1,0 1,0-1,1 1,-1-1,0 1,1-1,-1 1,0-1,1 0,-1 1,1-1,-1 0,0 1,1-1,-1 0,1 0,-1 1,1-1,-1 0,1 0,-1 0,1 0,-1 0,1 1,-1-1,1 0,-1 0,1 0,0-1,-1 1,1 0,-1 0,1 0,-1 0,1 0,-1-1,1 1,-1 0,1 0,-1-1,0 1,1 0,-1-1,-4 20,0-1,-2 0,0 0,-1 0,-1-1,-1 0,-9 14,124-158,-95 115,0 0,0 1,1 0,0 1,1 0,0 1,0 0,1 1,0 1,6-2,-17 9,0-1,0 1,0 0,0 0,0 0,0 1,0-1,-1 1,1 0,0 0,0 0,0 0,-1 0,1 0,0 1,-1-1,1 1,-1 0,0 0,0 0,1 0,-1 0,0 0,-1 0,1 1,0-1,-1 1,1-1,-1 1,0 0,0 0,0-1,0 1,0 0,-1 0,0 0,1 0,-1 0,0 0,0 0,0 0,-1 0,1 0,-1 0,0 0,8 32,-7-35,0 1,0 0,0 0,0 0,1-1,-1 1,0 0,0 0,1-1,-1 1,0 0,1-1,-1 1,1 0,-1-1,1 1,0 0,-1-1,1 1,-1-1,1 1,0-1,-1 0,1 1,0-1,0 0,-1 1,1-1,0 0,0 0,0 0,-1 1,1-1,0 0,0 0,0 0,-1-1,1 1,0 0,0 0,0 0,-1 0,1-1,0 1,0 0,-1-1,1 1,0-1,-1 1,1-1,36-32,-29 24,7-6,1 0,0 1,1 0,1 2,0 0,0 1,1 1,2 0,-20 9,0 1,0-1,0 1,0-1,0 1,0 0,0-1,0 1,0 0,0 0,0-1,0 1,0 0,0 0,0 0,0 0,0 1,0-1,0 0,1 0,-1 1,0-1,0 0,0 1,0-1,-1 1,1-1,0 1,0 0,0-1,0 1,0 0,-1 0,1 0,0-1,-1 1,1 0,-1 0,1 0,-1 0,1 0,-1 0,0 0,1 0,-1 0,0 0,0 0,0 1,0-1,0 0,-5 56,-10 39,19-78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08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6830 1336,'24'-7,"1"-2,-2 0,1-2,-1 0,-1-2,0 0,4-5,21-17,-1-1,-2-3,-2-1,26-32,0 0,-66 70,15-17,1 1,1 0,0 2,1 0,1 1,0 1,15-6,-35 19,1 0,-1 0,1 1,-1-1,1 0,-1 1,1 0,-1-1,1 1,-1 0,1 0,0 0,-1 0,1 0,-1 0,1 0,0 0,-1 1,1-1,-1 0,1 1,-1 0,1-1,-1 1,0 0,1 0,-1 0,0 0,0 0,1 0,-1 0,0 0,0 0,0 0,0 1,0-1,-1 1,1-1,0 0,-1 1,1-1,-1 1,1-1,-1 1,1 1,-1 75,-5-47,-2 1,-1-2,-1 1,-2-1,-10 20,15-37,-6 15,0 0,-2-1,-1-1,-1-1,-1 0,-2-1,0 0,-1-2,-2 0,16-18,0 1,0-2,-1 1,1 0,-1-1,0-1,0 1,0-1,0 0,-1-1,1 1,0-1,-1-1,1 0,-6 0,9 0,1-1,-1 1,1-1,0 0,-1 0,1 0,0 0,0 0,-1-1,1 0,0 1,1-1,-1 0,0-1,1 1,-1 0,1-1,-1 1,1-1,0 0,0 0,1 0,-1 0,0 0,1 0,0 0,0-1,0 1,0 0,0-1,1 1,-1-1,1-2,18-65,-6 51</inkml:trace>
  <inkml:trace contextRef="#ctx0" brushRef="#br0" timeOffset="698.683">7930 941,'-28'28,"2"1,1 1,2 1,0 1,3 0,-14 29,11 45,23-103,0 0,0 1,1-1,-1 0,1 0,0 0,0 0,0 0,0 0,1 0,-1 0,1 0,0 0,-1-1,1 1,0-1,1 1,-1-1,0 0,1 0,-1 0,1 0,0 0,0-1,0 1,-1-1,1 0,1 0,-1 0,0 0,2 0,9-1,0 0,0-1,0-1,0 0,0-1,0 0,-1-1,0-1,0 0,0-1,0 0,-1-1,0-1,-1 0,1 0,-1-1,-1 0,0-1,3-4,-2 6,-1 0,1-2,-1 1,-1-1,0 0,0-1,-1 0,-1 0,0-1,0 0,-1 0,0-1,-2 0,1 0,-1 0,-1 0,0-1,-1 1,-1-1,0 1,-1-1,0 0,-1 1,-1-1,0 0,0 1,-3-5,1 8,-1-1,0 0,-1 1,0 0,-1 1,0-1,0 1,-1 0,-3-2,9 9,-1-1,1 1,-1 0,0 0,1 0,-1 0,0 1,0-1,-1 1,1-1,0 1,0 0,-1 1,1-1,0 0,-1 1,1 0,-1 0,1 0,0 0,-1 0,1 1,-1-1,1 1,0 0,0 0,-1 1,1-1,0 0,0 1,0 0,0 0,0 1,0-2,0 0,0 1,0-1,0 1,1 0,-1 0,1 0,-1 0,1 1,0-1,0 1,0-1,0 1,0 0,0-1,1 1,0 0,-1 0,1 0,0 0,0 1,1-1,-1 0,1 0,0 0,-1 1,1-1,1 0,-1 0,0 1,1-1,0 0,0 0,-1 0,2 0,-1 0,0 0,1 0,-1 0,1 0,0-1,0 1,0-1,0 1,1-1,-1 0,1 0,-1 0,1 0,0 0,0 0,13-1,0 0,0-1,1-1,-1 0,0-1,-1-1,1 0,0-1,-1-1,0-1,0 0,0-1,-1 0,0-1,0-1,-1 0,0-1,-1 0,8-8,12-5,0-2,-2-1,-1-1,-1-1,-1-2,-2 0,0-2,-3-1,-1-1,-1 0,-2-2,1-6,25-121,-42 154,-1-1,0 1,-1 0,0-1,-1 1,0 0,0-1,-1 1,0 0,-1 0,0 0,0 0,-1 1,0-1,0 1,-5-7,7 12,0 1,0-1,-1 1,1 0,0-1,-1 1,1 0,-1 1,0-1,0 0,0 1,0-1,0 1,0 0,0 0,0 0,0 0,0 1,-1-1,1 1,0 0,0 0,-1 0,1 0,0 1,0-1,-1 1,1 0,0 0,0 0,0 0,0 1,0-1,0 1,-5 3,0 0,0 1,0 0,1 0,0 0,0 1,1 0,0 1,0-1,1 1,-2 3,-13 31,1 1,2 1,2 1,2 0,2 0,3 1,1 1,2-1,1 44,5-48,1 0,2 0,1-1,3 1,1-1,3-1,1 0,1-1,3 0,19 34,-35-71,0 0,-1-1,1 1,0 0,0 0,-1-1,1 1,0 0,1-1,-1 1,0-1,0 1,1-1,-1 0,0 0,1 1,0-1,-1 0,1 0,0 0,-1-1,1 1,0 0,0-1,0 1,-1-1,3 1,3-8</inkml:trace>
  <inkml:trace contextRef="#ctx0" brushRef="#br0" timeOffset="1404">8805 828,'-5'12,"1"0,-1 0,2 0,0 1,0 0,1-1,1 1,0 0,1 0,0 0,1-1,1 1,0 0,0-1,1 1,1-1,0 0,1 0,0 0,1 0,0-1,5 6,-8-14,1 0,-1-1,1 1,-1-1,1 0,0 0,0 0,0-1,0 0,0 1,0-1,1-1,-1 1,0-1,0 1,1-1,-1 0,0-1,1 1,-1-1,0 0,0 0,0 0,0 0,0-1,0 0,0 0,1 0,98-74,-92 67,-1 0,0-1,0 0,-1-1,-1 0,0 0,0-1,-1 0,-1 0,0-1,0 0,-2 0,1 0,-2-1,1-3,-4 17,0 0,-1 0,1 1,0-1,-1 0,1 0,0 1,-1-1,1 0,0 0,-1 0,1 0,0 0,-1 1,1-1,0 0,-1 0,1 0,0 0,-1 0,1 0,-1 0,1 0,0 0,-1 0,1 0,0-1,-1 1,1 0,0 0,-1 0,1 0,0 0,-1-1,1 1,0 0,-1 0,1-1,0 1,0 0,-1 0,1-1,0 1,0 0,0-1,-1 1,1 0,0-1,0 1,0 0,0-1,0 1,0-1,0 1,0 0,0-1,0 1,0 0,0-1,0 1,0 0,0-1,0 1,0-1,0 1,0 0,-17 25,14-20,1 0,-1 0,1 0,0 0,1 0,-1 0,1 0,0 1,0-1,0 0,1 1,0-1,0 0,0 1,1-1,0 1,0-1,0 0,1 0,-1 0,1 1,1-2,-1 1,1 0,-1 0,1-1,1 1,-1-1,1 0,-1 0,1-1,0 1,1-1,-1 1,4 1,4-3,0 0,0 0,1-1,-1 0,1-1,-1-1,0 0,1-1,-1 0,0-1,0 0,0-1,-1 0,1-1,-1 0,0-1,0 0,-1-1,5-3,16-14,-1-1,-1-2,-1 0,-1-2,11-18,-12 15,-2 0,-1-1,-2-2,-1 0,-2-1,-1-1,-2-1,-2 0,2-13,-5 15,-2 0,-2 0,-1-1,-1 1,-2-1,-2 0,-2 0,-1 0,-4-18,7 53,0-1,0 0,0 0,0 0,0 1,-1-1,0 0,1 0,-1 1,0-1,0 0,0 1,-1-1,1 1,-1 0,1-1,-1 1,0 0,0 0,0 0,0 0,0 0,0 0,0 1,-1-1,1 1,-1 0,1-1,-1 1,1 0,-1 1,0-1,0 0,1 1,-1-1,0 1,0 0,0 0,1 0,-1 0,0 1,0-1,1 1,-1 0,0-1,0 1,1 0,-1 1,0-1,-8 12,0 0,1 0,0 1,1 0,1 0,0 1,1 0,1 1,0-1,1 1,1 1,0-1,2 0,-2 17,4-30,-8 50,2 0,3 1,2 0,3-1,2 1,2-1,2 0,3 0,2-1,3 0,1-2,9 15,-11-29,61 113,-59-142,-22-33,-4 5</inkml:trace>
  <inkml:trace contextRef="#ctx0" brushRef="#br0" timeOffset="1647.867">9341 574,'38'-5,"33"-1,13 0,-3 1,-10 1,-8 2,-10 1,-8 0,-8 1,-6 0,-2 6,-7 0</inkml:trace>
  <inkml:trace contextRef="#ctx0" brushRef="#br0" timeOffset="2019.866">10103 828,'10'39,"8"21,0 2</inkml:trace>
  <inkml:trace contextRef="#ctx0" brushRef="#br0" timeOffset="2264.567">10217 518,'4'14,"3"5</inkml:trace>
  <inkml:trace contextRef="#ctx0" brushRef="#br0" timeOffset="2485.564">10668 772,'-11'11,"-4"1,0 1,1 1,1 1,0-1,2 2,-1 0,2 0,0 1,1 0,1 1,0 0,-4 18,11-32,1 0,-1 0,1 0,0 0,0 0,0 0,1 0,0 0,-1 0,1 0,1-1,-1 1,0 0,1 0,0-1,0 1,0-1,0 0,1 1,-1-1,1 0,0 0,0-1,0 1,0-1,0 1,1-1,-1 0,1 0,-1-1,1 1,0-1,-1 1,1-1,0 0,0-1,0 1,3-1,5 2,-1-1,1-1,0 0,-1 0,1-1,0-1,-1 0,1 0,-1-2,0 1,0-1,10-5,-11 3,-1 0,1 0,-1-1,-1 0,1-1,-1 0,-1 0,1 0,-1-1,-1-1,0 1,0-1,-1 0,0 0,-1 0,0-1,0 1,-1-1,-1 0,0 0,0 0,-1-1,-1 1,0 0,0 0,-2-11,1 14,0-1,-1 0,0 1,-1-1,1 1,-2 0,1 0,-1 0,0 0,-1 1,1-1,-2 1,1 0,-1 1,0-1,0 1,-1 0,0 1,0 0,0 0,-5-2,-10-2</inkml:trace>
  <inkml:trace contextRef="#ctx0" brushRef="#br0" timeOffset="2870.145">10978 969,'279'-264,"-257"256,-24 36,1-23,0 1,-1 1,1-1,1 0,-1 0,1 0,0 1,1-1,-1 0,1 0,1 0,-1 0,1 0,0 0,0 0,1 0,-1-1,1 1,1-1,-1 0,1 0,0 0,0 0,0-1,1 0,-1 0,1 0,0 0,0-1,1 1,-1-1,1-1,-1 1,1-1,1 1,4 0,0 0,1-1,-1 0,0-1,1 0,-1 0,1-1,-1-1,0 0,1-1,-1 0,0 0,0-1,0-1,0 0,-1 0,0-1,1-1,-2 1,1-2,-1 1,0-1,0-1,-1 1,0-2,0 1,-1-1,0 0,0 0,-1-1,-1 0,1 0,-2-1,1 1,-2-1,1 0,-1 0,-1 0,1-6,-2-11,-1 3</inkml:trace>
  <inkml:trace contextRef="#ctx0" brushRef="#br0" timeOffset="-4404.35">422 518,'23'87,"-27"-114,-11 63,11 319,4 163,-21-354,20-164,1-1,0 1,-1 0,1 0,-1 0,1-1,0 1,-1 0,1 0,-1 0,1 0,-1 0,1 0,-1 0,1 0,-1 0,1 0,-1 0,1 0,-1 0,1 0,0 0,-1 0,1 0,-1 1,1-1,-1 0,1 0,0 1,-1-1,1 0,0 1,-1-1,1 0,0 1,-1-1,1 0,0 1,-1-1,1 1,0-1,0 0,0 1,0-1,-1 1,1-1,0 1,0-1,0 1,0-1,0 1,0-1,0 1,0-1,0 0,0 1,0-1,1 1,-1-1,0 1,0 0,-12-40,6-282,5 251,4-1,3 1,2 0,4 0,3 1,3 0,2 2,4 0,3 2,2 0,16-20,-31 62,2 1,0 1,2 1,0 1,1 0,1 1,1 1,0 1,1 1,1 1,0 1,14-6,-31 16,0 0,0 0,0 1,0 0,0 0,0 0,0 0,1 1,-1 1,1-1,-1 1,1 0,-1 0,1 1,-1-1,1 2,-1-1,0 1,0 0,0 0,0 0,0 1,0 0,0 0,-1 1,1 0,-1 0,0 0,-1 0,1 1,-1 0,1 0,-2 0,1 0,0 1,-1-1,0 1,0 0,2 17,0 1,-2-1,0 1,-2 0,-1-1,0 1,-2 0,-1-1,-1 1,0-1,-2 0,-1 0,-1-1,-1 0,0 0,-2-1,-1 0,0-1,-1 0,-2-1,0-1,-9 9,15-14,0-1,-2 0,1 0,-2-1,1 0,-1-1,-1-1,0 1,0-2,-1 0,0-1,0 0,-1-1,0-1,0 0,0-1,-1-1,-7 1,16-3,-1 1,1-2,-1 1,0-1,1 0,-1-1,1 0,-1 0,1-1,-1 0,1 0,0 0,0-1,0 0,0-1,0 0,1 0,-1 0,1 0,0-1,1 0,-1-1,-3-3,-3-13</inkml:trace>
  <inkml:trace contextRef="#ctx0" brushRef="#br0" timeOffset="-3298.673">1156 1223,'-15'-3,"0"0,0 1,0 1,0 1,0 0,0 1,0 0,-1 1,2 1,-1 1,0 0,1 1,-1 0,1 1,1 1,-1 0,1 0,1 2,-1 0,1 0,1 1,0 0,-5 7,13-14,0 1,0 0,0 0,0 0,1 0,0 0,0 0,0 0,0 1,1-1,0 1,0 0,0-1,0 1,1 0,-1-1,1 1,0 0,1 0,-1-1,1 1,0 0,0-1,1 1,-1-1,1 1,0-1,0 0,1 0,-1 0,1 0,0 0,0-1,0 1,0-1,1 1,-1-1,1 0,0-1,0 1,2 1,4-1,1-1,-1 0,1 0,-1-1,1 0,-1-1,1-1,-1 1,1-1,-1-1,1 0,-1-1,0 0,0 0,0-1,0 0,-1-1,6-3,152-116,-165 121,36-31,-1-1,-3-3,-1 0,28-44,-70 99,0 0,1 0,1 0,0 1,2 0,0 0,1 1,0-1,2 1,0 14,2-28,1 0,0 0,0 1,0-1,0 0,1-1,0 1,0 0,1 0,-1-1,1 0,0 1,0-1,0 0,1 0,-1-1,1 1,0-1,0 0,0 0,1 0,-1 0,1-1,-1 1,1-1,0-1,0 1,0-1,0 1,0-1,0-1,0 1,1-1,-1 0,0 0,0 0,0-1,0 0,0 0,0 0,0-1,0 0,1 0,20-8,0-2,-1-1,0 0,-1-2,-1-1,-1-1,0-1,-1 0,-1-2,0-1,13-19,-21 28,-1-1,0-1,-1 1,0-2,-1 1,-1-1,0-1,-1 0,-1 0,0 0,-1 0,0-6,-4 21,-1 0,0 0,1 0,-1 0,0-1,1 1,-1 0,0 0,0 0,0 0,0 0,0 0,0 0,0-1,0 1,-1 0,1 0,0 0,-1 0,1 0,0 0,-1 0,0 0,1 0,-1 0,1 0,-1 0,0 1,0-1,0 0,1 0,-1 1,0-1,0 0,0 1,0-1,0 1,0-1,0 1,0 0,0-1,0 1,0 0,-1 0,1 0,0 0,0 0,0 0,0 0,0 0,0 0,0 0,-1 1,1-1,0 0,0 1,-8 3,0 1,1-1,-1 1,1 1,1-1,-1 2,1-1,0 1,1 0,-1 0,1 1,1-1,-1 2,1-1,1 0,0 1,0 0,0 0,1 0,1 0,-1 1,0 7,3-13,0 0,1-1,-1 1,1-1,-1 1,1-1,0 0,0 1,0-1,1 0,-1 0,1 1,0-1,0 0,0-1,0 1,0 0,1-1,-1 1,1-1,0 0,0 1,0-1,0-1,0 1,0 0,0-1,0 0,1 1,-1-1,1-1,-1 1,2 0,8 2,-1-1,0-1,1 0,-1-1,1 0,-1 0,1-2,-1 1,1-2,18-5,80-10,-107 18,-1 0,1 0,-1 0,1 1,-1-1,0 1,1 0,-1 0,0 0,0 0,1 1,-1-1,0 1,0 0,-1 0,1 0,0 0,-1 1,1-1,-1 1,0-1,0 1,0 0,0 0,0 0,0 0,-1 0,0 0,1 1,4 44,-7-45,1 0,-1 0,1 0,-1 0,1 0,0 1,0-1,0 0,1 0,-1 0,1 0,0 0,0 0,0 0,0 0,0 0,0 0,1-1,-1 1,1 0,0-1,0 0,0 1,0-1,1 0,-1 0,0 0,1 0,0 0,-1-1,1 1,0-1,0 0,0 1,-1-1,1-1,2 1,7-3,0-2,0 0,-1 0,1-1,-1-1,0 0,-1 0,1-1,-1 0,-1-1,1 0,-1-1,-1 0,6-6,-6 7,102-146,-76 99,-4 11,-2-1,-2-1,-2-1,-2-1,-2-2,-2 0,-1-7,-9 22,-3 23,-1-1,0 1,-1-1,0 0,-1 0,-1 0,0 0,-1 0,0-1,-1 1,0 0,-1 0,-1 0,0 1,-1-1,0 1,-4-9,7 19,0 0,-1 0,1 1,0-1,-1 0,1 1,-1-1,0 1,1-1,-1 1,0 0,0 0,0 0,0 0,0 0,0 0,0 0,0 1,0-1,0 1,0-1,0 1,-1 0,1 0,0 0,0 0,0 0,0 1,-1-1,1 1,0-1,0 1,0 0,0 0,0 0,0 0,0 0,1 0,-1 0,0 1,0-1,1 1,-1-1,1 1,-16 21,2 0,0 1,2 1,0 0,2 1,1 0,1 0,1 1,2 1,0-1,2 1,1 0,1 5,-4 39,2 1,4-1,3 0,3 1,3-1,3-1,7 15,36 61,-115-270,52 102</inkml:trace>
  <inkml:trace contextRef="#ctx0" brushRef="#br0" timeOffset="-3050.947">2286 941,'43'-9,"29"-4,6 1,1 2,-9 3,-12 2,-6 3,-7 1,-6 1,-5 1,-4-1,-7 5,-2 2,-5-1</inkml:trace>
  <inkml:trace contextRef="#ctx0" brushRef="#br0" timeOffset="-2796.678">3020 1279,'0'24,"0"9</inkml:trace>
  <inkml:trace contextRef="#ctx0" brushRef="#br0" timeOffset="-2547.976">3047 885,'0'0</inkml:trace>
  <inkml:trace contextRef="#ctx0" brushRef="#br0" timeOffset="-2386.167">3555 1082,'-11'3,"-1"0,1 1,-1 1,1 0,1 0,-1 1,1 0,0 1,0 0,1 1,0 0,0 0,1 1,0 0,1 1,0-1,0 2,1-1,0 0,-2 9,7-14,0-1,0 0,1 1,-1-1,1 1,0-1,0 1,1-1,0 1,0-1,0 0,0 1,0-1,1 0,0 0,0 0,0 0,0 0,1 0,-1-1,1 1,0-1,0 0,0 1,1-1,-1-1,1 1,0-1,-1 1,1-1,0 0,0 0,3 0,4 3,0-1,0 0,0-1,0 0,1 0,-1-2,1 1,0-1,-1-1,1 0,0-1,6-1,-7-1,-1-1,0 1,1-2,-1 1,-1-2,1 1,-1-1,0 0,0-1,2-3,3-1</inkml:trace>
  <inkml:trace contextRef="#ctx0" brushRef="#br0" timeOffset="-1403.989">3894 1111,'-3'5,"1"1,-1 0,1-1,0 1,0 0,1 0,0 1,0-1,0 0,1 0,-1 0,2 1,-1-1,1 0,0 0,0 0,0 1,1-1,0-1,0 1,1 1,0-1,0 0,0 0,1-1,0 1,0-1,0 0,0 0,1 0,0-1,0 1,0-1,0 0,1-1,-1 1,1-1,0 0,0-1,0 1,1-1,-1-1,1 1,-1-1,1 0,-1 0,1-1,-1 0,1 0,0 0,-1-1,1 0,-1-1,1 1,-1-1,0 0,0-1,0 0,0 0,0 0,0 0,2-3,86-97,-94 103,0-1,1 1,-1 0,0-1,0 1,0-1,0 1,0 0,0-1,0 1,1-1,-1 1,0 0,0-1,1 1,-1 0,0-1,0 1,1 0,-1-1,0 1,1 0,-1 0,0-1,1 1,-1 0,1 0,-1 0,0 0,1-1,-1 1,1 0,-1 0,1 0,-1 0,0 0,1 0,-1 0,1 0,-1 0,1 0,-1 1,0-1,1 0,-1 0,1 0,-1 0,0 1,1-1,-1 0,0 0,1 1,-1-1,0 0,1 0,-1 1,0-1,0 0,1 1,-1-1,0 1,0-1,0 0,1 1,1 32,-1-22,-1-7,0 0,0 0,1 0,-1 0,1 0,0 0,1 0,-1 0,1 0,-1 0,1-1,0 1,1-1,-1 1,0-1,1 0,0 0,0 0,0 0,0-1,0 1,0-1,1 0,-1 0,1 0,0 0,0 0,-1-1,1 0,0 0,0 0,0 0,0-1,0 1,1-1,-1 0,0 0,2-1,9-2,-1-1,0-1,-1 0,1 0,-1-2,0 1,-1-2,1 0,-1 0,-1-1,0-1,5-4,-14 12,21-22,-1-1,-1 0,-1-2,-1 0,-2-1,0-1,-2-1,-2 0,8-25,-5 11,-3 0,-1-1,-2-1,-3 0,-1 0,-2 0,-3-1,-2-23,-7-64,7 132,1 1,-1 0,0-1,1 1,-1 0,0-1,0 1,0 0,0 0,0 0,0 0,0 0,0 0,0 0,0 0,-1 1,1-1,0 0,-1 1,1-1,0 1,-1-1,1 1,-1-1,1 1,-1 0,1 0,-1 0,1 0,-1 0,1 0,0 0,-1 1,1-1,-1 1,1-1,-1 1,1-1,0 1,-1-1,1 1,0 0,0 0,0 0,0 0,-1 0,1 0,0 0,0 1,-54 56,41-31,0-1,2 2,1 0,2 0,0 1,2 0,1 0,2 1,0 8,-1-13,0-1,2 1,1 0,2 0,0 0,1 0,1 0,2 0,0-1,2 0,1 0,0 0,2 0,1-1,1-1,0 0,3 2,-3-11,0 1,0-1,1-1,1 0,0-1,1 0,9 5,-18-13,0 0,1-1,-1 1,1-1,-1 0,1 0,0-1,0 1,0-1,0-1,0 1,0-1,0 0,0 0,0-1,0 0,0 0,0 0,-1-1,1 0,0 0,-1-1,2 0,49-42,-41 27</inkml:trace>
  <inkml:trace contextRef="#ctx0" brushRef="#br0" timeOffset="-782.94">5306 912,'-36'27,"-17"12,0 2,3 2,-38 44,85-85,1 0,-1-1,1 2,-1-1,1 0,0 0,0 1,0 0,1-1,-1 1,0 0,1-1,0 1,0 0,0 0,0 0,0 0,0 1,1-1,0 0,0 0,-1 0,2 0,-1 0,0 1,1-1,-1 0,1 0,0 0,0 0,0 0,0 0,1 0,-1-1,1 1,0 0,0-1,0 1,0-1,0 0,0 0,1 1,-1-1,1-1,0 2,9-1,1 0,-1-1,1-1,-1 0,1 0,-1-1,0-1,1 0,-1 0,0-1,0-1,0 0,-1-1,1 0,-1-1,0 0,-1-1,1 0,-1 0,0-2,-1 4,27-20,-1-1,-2-2,0-1,19-24,-51 52,0 1,-1-1,1 0,0 1,0-1,0 0,0 1,0-1,-1 1,1-1,0 1,0 0,0-1,0 1,0 0,1 0,-1-1,0 1,0 0,0 0,0 0,0 1,0-1,0 0,0 0,0 0,0 1,0-1,0 1,0-1,0 0,0 1,0 0,-1-1,1 1,0 0,0-1,0 1,-1 0,1 0,0-1,-1 1,1 0,-1 0,1 0,-1 0,1 0,-1 0,0 0,1 0,-1 0,0 0,0 0,0 0,0 0,0 1,8 11,-6-9,0 1,1-1,-1 0,1-1,0 1,0-1,1 1,-1-1,0 0,1 0,0 0,0-1,0 1,0-1,0 0,1 0,-1 0,0-1,1 1,-1-1,1 0,0-1,-1 1,1-1,0 0,0 0,-1 0,1-1,4 0,10-6,0 1,0-2,-1-1,0 0,-1-1,0-1,0-1,-1 0,-1-1,0 0,-1-2,0 0,-1 0,-1-1,8-14,-11 18,-4 8,0-1,-1 0,0 0,0 0,0 0,0-1,-1 1,0-1,-1 0,1 0,-1 0,0-1,0 1,-1 0,0-1,0 1,0-1,-1 1,0-1,0 1,-1-1,0 1,0-1,-2-3,0 8,-1 1,1-1,-1 1,0 0,1 0,-1 0,0 1,0-1,0 1,0 0,1 0,-1 0,0 1,0-1,0 1,0 0,1 0,-1 0,0 1,1-1,0 1,-1 0,1 0,0 0,0 1,-1-1,2 1,-1-1,0 1,1 0,-1 0,0 1,-4 1,1 0,0 0,0 1,0 0,1 0,0 0,0 1,0-1,1 1,0 0,0 1,1-1,0 1,0-1,1 1,-1 0,2 0,-1 0,1 0,1 0,0 0,0 1,0-1,1 0,0 0,1 0,-1 0,4 6,5 4,2-1,0-1,1 0,1 0,0-2,1 1,11 7,-2-1,109 88,-123-95</inkml:trace>
  <inkml:trace contextRef="#ctx0" brushRef="#br0" timeOffset="4607.121">0 1844,'533'0,"-286"-25,111-7,-247 33,160-12,-148-1,1 6,39 6,179-11,115-24,-50 13,169-22,203-32,124 37,-479 29,102-25,298-21,-389 33,643-48,-233 14,-365 30,276-4,-7 3,-372 29,-325 4,-35 1</inkml:trace>
  <inkml:trace contextRef="#ctx0" brushRef="#br0" timeOffset="5333.748">12276 461,'-4'10,"-8"7,0 7,6-7,9-5,3-6</inkml:trace>
  <inkml:trace contextRef="#ctx0" brushRef="#br0" timeOffset="5619.432">12304 856,'-5'0,"-1"5,-5 1,0 0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0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442 109,'110'-1,"0"-3,0-6,0-4,-2-6,82-25,-185 43,-4 1,0 0,-1 0,1 0,0 1,0-1,0 0,0 0,0 0,1 1,-1-1,0 1,0-1,0 1,1-1,-1 1,0-1,0 1,1 0,-1 0,0 0,1 0,-1 0,0 0,1 0,-1 0,0 1,0-1,1 0,-1 1,0-1,0 1,0-1,1 1,-1 0,0-1,0 1,0 0,0 0,0 0,0 0,0 0,-1 0,1 0,0 0,-1 0,1 0,0 0,-1 0,1 1,-1-1,0 0,1 0,-1 1,0-1,0 1,-79 157,56-108,2 1,2 1,3 0,2 1,2 1,3 1,2-1,3 1,2 0,2 0,3 6,52 349,-37-290,-19-120,1 0,-1 1,1-1,-1 0,1 0,-1 0,0 1,0-1,1 0,-1 0,0 0,0 0,0 0,0 0,0 0,-1-1,1 1,0 0,0-1,0 1,-1 0,1-1,0 0,-1 1,1-1,0 0,-1 0,1 1,0-1,-1 0,1 0,-1-1,1 1,0 0,-1 0,1-1,0 1,-1-1,1 1,0-1,0 1,-56-25,-120-68,127 72,-1 3,0 2,-2 2,0 2,0 3,-1 2,0 2,0 3,0 2,0 3,0 1,-31 9,79-12,-1 0,0 0,0 1,0 0,0 0,0 0,0 1,1 0,-1 0,1 1,0 0,0 0,0 0,0 1,1 0,0 6</inkml:trace>
  <inkml:trace contextRef="#ctx0" brushRef="#br0" timeOffset="367.405">527 786,'672'-177,"-526"153,-145 25,0 0,0 0,0 0,0 0,0 0,0 0,0 0,0 0,-1 0,1 1,0-1,-1 0,1 0,-1 1,1-1,-1 0,0 1,0-1,1 0,-1 1,0-1,0 1,0-1,-1 0,1 1,0-1,0 0,-1 1,1-1,-1 0,1 1,-1-1,0 0,1 0,-1 0,0 1,0-1,0 0,0 0,0 0,-3 7,-4 21,1 1,1 0,2 1,0-1,2 1,2 0,2 21,-1-30,11 51,-6-55</inkml:trace>
  <inkml:trace contextRef="#ctx0" brushRef="#br0" timeOffset="999.963">1627 1435,'29'-73,"151"-236,-15-16,-163 323,-1 0,1 0,-1 0,1 0,-1-1,0 1,0 0,0 0,0-1,0 1,-1 0,1-1,-1 1,1-1,-1 1,0-1,0 1,0-1,0 1,-1-1,1 1,-1-1,1 1,-1-1,0 1,0 0,0-1,0 1,0 0,-1 0,1 0,-1 0,1 0,-1 0,0 0,1 1,-1-1,0 0,0 1,0 0,-1-1,1 1,0 0,0 0,-1 0,1 1,-1-1,-1 0,-9 4,-1 1,1 0,-1 0,2 2,-1-1,0 2,1 0,0 0,1 1,0 0,0 1,1 1,0 0,0 0,-6 10,-41 83,56-100,0 0,0 0,1 0,-1 0,1 0,0 0,0 0,0 0,0 0,1 0,-1 0,1 0,0 0,0 0,0 0,0 0,0 0,1 0,-1-1,1 1,0 0,0-1,0 0,0 1,0-1,0 0,1 0,-1 0,1 0,-1-1,1 1,0-1,0 1,0-1,2 1,14 2,0 1,0-2,0-1,0 0,0-1,1-1,-1-1,8-2,21 1,149-22,-195 23,0 1,1 0,-1-1,0 1,0 0,0 0,0 1,0-1,0 0,0 1,0-1,0 1,0-1,0 1,0 0,-1 0,1 0,0 0,0 0,-1 0,1 1,-1-1,1 0,-1 1,1 0,-1-1,0 1,0 0,0-1,0 1,0 0,0 0,0 0,-1 0,1 0,-1 0,1 0,-1 0,0 0,0 0,0 0,0 0,0 0,0 0,-1 0,1 0,0 0,-1 0,0 0,0 0,1 0,-1 0,0-1,0 1,-1 0,-118 176,119-175,-1 0,1 0,0 0,0 0,0 0,0 0,1 1,-1-1,1 0,0 0,0 1,0-1,0 0,1 0,-1 1,1-1,0 0,0 0,0 0,0 0,1 0,-1 0,1 0,0 0,-1-1,1 1,1-1,-1 1,0-1,1 0,-1 1,1-2,-1 1,1 0,0 0,0-1,0 1,0-1,0 0,0 0,0 0,0 0,1-1,-1 1,0-1,0 0,3 0,2 1,0-1,0 0,1-1,-1 1,0-1,0-1,0 0,0 0,0 0,-1-1,1 0,5-4,6-5</inkml:trace>
  <inkml:trace contextRef="#ctx0" brushRef="#br0" timeOffset="1277.812">2728 842,'-40'35,"2"0,1 3,2 1,2 2,2 1,-2 6,1 32,32-77,0-1,0 1,0-1,0 1,0-1,0 0,1 1,-1-1,1 1,0-1,-1 0,1 0,0 1,0-1,1 0,-1 0,0 0,1 0,-1 0,1 0,0-1,0 1,-1 0,1-1,0 1,0-1,0 0,1 0,-1 0,0 0,0 0,1 0,-1 0,14 2,0 0,0-1,0-1,0 0,0-1,0-1,0 0,0-1,0-1,-1 0,1-2,-1 1,0-2,11-5,-14 6,-1 0,1-1,-1 0,0-1,0 0,-1-1,0 0,0-1,-1 0,0 0,-1-1,0 0,0 0,-1-1,-1 0,0-1,0 1,-1-1,0 0,-1-1,-1 1,0-1,-1 1,0-1,0-1,-3 10,1 0,-1 0,0 0,0 0,0 1,0-1,0 0,-1 1,0-1,0 0,0 1,0 0,-1 0,1 0,-1 0,0 0,1 0,-1 0,-1 1,1 0,0-1,-1 1,1 0,-1 1,1-1,-1 1,0-1,0 1,0 0,1 1,-1-1,0 1,-3-1,-1 0,1 1,-1-1,1 1,0 0,-1 1,1 0,0 0,-1 1,1-1,0 1,0 1,0 0,0 0,1 0,-1 1,1 0,0 0,0 0,-12 18,5 0</inkml:trace>
  <inkml:trace contextRef="#ctx0" brushRef="#br0" timeOffset="1730.899">3094 1266,'1'-23,"0"0,2 0,0 0,2 0,0 0,1 1,2 0,0 1,1-1,1 2,1-1,1 1,14-17,31-6,-55 42,0 0,-1 0,1 1,-1-1,1 1,0-1,-1 1,1 0,0 0,-1 0,1 0,0 0,-1 0,1 0,0 0,0 1,-1-1,1 0,-1 1,1 0,0-1,-1 1,1 0,-1 0,0 0,1 0,-1 0,0 0,1 0,-1 0,0 1,0-1,0 1,0-1,0 0,0 1,-1-1,1 1,0 1,13 135,-13-136,0 0,-1 0,1 0,0-1,0 1,0 0,0 0,1 0,-1-1,0 1,1-1,-1 1,1-1,-1 1,1-1,0 0,0 0,0 0,0 0,-1 0,1 0,0 0,0-1,0 1,1-1,-1 0,0 1,0-1,0 0,0 0,0 0,0 0,0-1,1 1,-1-1,0 1,0-1,0 0,1 0,81-41,-79 39,123-77,-126 79,-1 0,1 0,0 1,0-1,0 0,0 1,0-1,0 1,0 0,0-1,0 1,1 0,-1 0,0 1,0-1,0 0,0 1,0-1,0 1,0-1,0 1,0 0,0 0,-1 0,1 0,0 0,-1 1,1-1,0 0,-1 1,1-1,-1 1,0-1,0 1,1 0,-1 0,0 0,-1-1,1 1,0 0,0 0,-1 0,1 0,-1 0,0 0,0 1,1-1,-1 0,1 89,-3-82,1-1,0 1,0 0,1-1,0 1,1 0,-1-1,2 1,-1 0,1-1,1 0,0 1,0-1,0 0,1 0,0-1,0 1,1-1,0 0,5 5,3-2</inkml:trace>
  <inkml:trace contextRef="#ctx0" brushRef="#br0" timeOffset="6332.592">7412 589</inkml:trace>
  <inkml:trace contextRef="#ctx0" brushRef="#br0" timeOffset="7298.87">9247 729,'-15'4,"1"1,-1 0,1 1,0 0,0 1,1 0,0 2,0-1,1 2,0-1,1 2,0-1,1 2,-3 3,11-13,1 0,-1 0,1 0,0 0,0 1,0-1,0 0,1 0,-1 1,0-1,1 1,0-1,-1 0,1 1,0-1,0 1,1-1,-1 1,0-1,1 0,0 1,-1-1,1 0,0 1,0-1,0 0,0 0,1 0,-1 0,1 0,0 1,65 47,-34-29,-30-20,1 1,-1 0,1 0,-1 0,0 0,0 0,0 1,0-1,0 1,0 0,-1 0,0 0,1 0,-1 1,0-1,-1 0,1 1,0 0,-1-1,0 1,0 0,0 0,0-1,-1 1,0 0,1 0,-1 0,-1 0,1 0,-1 0,1-1,-1 1,0 0,0 0,-1-1,1 1,-1-1,0 1,1-1,-2 1,1-1,0 0,-1 0,-1 1,-110 43,82-38</inkml:trace>
  <inkml:trace contextRef="#ctx0" brushRef="#br0" timeOffset="5666.324">6227 1181,'33'-11,"-1"-1,-1-1,0-1,0-2,11-10,-15 11,-15 10,0 0,-1-1,0 0,0-1,0 0,-1-1,0 0,-1-1,0 0,0 0,0-1,-2 0,1 0,-1-1,-1 0,0 0,0-1,-1 1,0-1,-5 9,1 0,-1 0,0 1,0-1,0 0,0 0,0 1,-1-1,1 0,-1 1,0-1,1 0,-1 1,-1-1,1 1,0-1,0 1,-1 0,0 0,1-1,-1 1,0 0,0 0,0 1,0-1,0 0,-1 1,1-1,0 1,-1 0,1 0,-1 0,1 0,-1 0,0 0,-1 0,-5 0,1 1,0-1,-1 1,1 0,0 1,-1 0,1 1,0-1,0 2,0-1,-4 3,-5 2,1 2,1 0,-1 0,1 2,1 0,0 0,0 2,1 0,1 0,0 1,1 0,1 1,0 0,1 1,0 0,2 1,0 0,0 0,2 0,0 1,-1 10,5-23,1 0,0-1,0 1,1 0,-1 0,1 0,0 0,0-1,1 1,-1 0,1-1,0 1,0-1,0 0,1 1,0-1,0-1,0 1,0 0,0-1,1 1,0-1,0 0,-1 0,2 0,-1-1,0 0,0 1,1-1,0-1,-1 1,1-1,0 0,-1 0,1 0,0-1,0 1,0-1,2-1,16 2,0-1,-1-1,1-1,0-1,-1-1,0-1,0-1,0-1,-1 0,0-2,0-1,18-11,-9 5,-5 3</inkml:trace>
  <inkml:trace contextRef="#ctx0" brushRef="#br0" timeOffset="5983.869">6905 870,'-1'56,"0"-4,1 1,3-1,2 0,2 0,11 34,8-33,-25-52,0 0,0 0,0 0,0-1,0 1,0 0,0-1,0 1,1-1,-1 1,0-1,0 0,1 1,-1-1,0 0,0 0,1 0,-1 0,0 0,0 0,1 0,-1 0,0-1,0 1,1 0,-1-1,0 1,0-1,0 1,0-1,0 0,0 1,0-1,0 0,0 0,0 0,0 0,0 0,0 0,-1 0,1 0,0 0,-1 0,1-1,56-126,-42 82,98-187,-80 185,-16 27</inkml:trace>
  <inkml:trace contextRef="#ctx0" brushRef="#br0" timeOffset="6147.835">7469 955,'0'0</inkml:trace>
  <inkml:trace contextRef="#ctx0" brushRef="#br0" timeOffset="6635.284">7865 814,'-23'23,"2"2,1 1,1 0,2 1,0 1,2 1,1 0,1 1,0 7,11-34,1 0,0 0,0 0,1 0,-1 0,1 0,-1 0,1 0,0 0,0 0,1 0,-1 0,0 0,1 0,0 0,0 0,0-1,0 1,0 0,0 0,1-1,-1 1,1-1,0 1,0-1,0 0,0 1,0-1,0 0,1 0,-1-1,1 1,-1 0,1-1,0 0,0 1,-1-1,1 0,0-1,0 1,0 0,0-1,0 0,0 1,0-1,0-1,0 1,3-1,7-1,-1-2,1 0,-1-1,0 0,0 0,0-2,-1 1,0-1,0-1,-1 0,1-1,-2 0,0 0,0-1,0 0,-1 0,-1-1,0 0,0-1,39-129,-46 136,1 0,-2 0,1 0,0 0,-1 0,0 0,0 0,0 0,-1 0,0 0,0 0,0 1,0-1,-1 1,0 0,0-1,0 1,0 1,-1-1,1 0,-1 1,0 0,0 0,0 0,-1 0,1 0,-1 1,1 0,-1 0,0 0,0 1,0 0,0 0,0 0,0 0,0 1,0 0,0 0,0 0,0 0,0 1,0 0,0 0,0 0,-3 2,-21 6,5 1</inkml:trace>
  <inkml:trace contextRef="#ctx0" brushRef="#br0" timeOffset="6984.476">8372 870,'-8'7,"0"1,0 0,1 0,-1 1,2 0,0 0,0 1,0 0,1 0,1 0,-1 0,2 1,0 0,0-1,1 1,0 0,1 1,0-1,0 4,2-12,0 0,0 1,0-1,0 0,1 0,-1 0,1 0,0 0,0 0,0 0,0-1,0 1,1-1,-1 1,1-1,-1 0,1 0,0 0,0 0,0-1,0 1,0-1,0 0,1 0,-1 0,0 0,1 0,-1-1,0 1,1-1,-1 0,1 0,1-1,7 1,0-1,0 0,-1-1,1 0,-1-1,1-1,-1 1,0-2,4-1,5-8,-1 0,-1-1,0-1,-1-1,0 0,-1-1,-2-1,0 0,0-1,7-19,10-41,-33 62</inkml:trace>
  <inkml:trace contextRef="#ctx0" brushRef="#br0" timeOffset="8115.673">7469 927,'0'5,"-5"1,-1 5,0 5,1 5,2 3,1 3,0 1,2 1,0 0,0-4</inkml:trace>
  <inkml:trace contextRef="#ctx0" brushRef="#br0" timeOffset="4819.819">4675 955,'6'18,"0"-1,-2 0,0 1,-1 0,-1 0,-1 0,0 0,-1 4,0-2,1 333,-4-298,-1-1,-3 0,-2-1,-3 0,-9 22,-13-16,33-58,0 0,0 0,0 0,0 0,0-1,0 1,-1 0,1 0,0-1,0 1,-1-1,1 1,0-1,-1 0,1 1,-1-1,1 0,0 0,-1 0,1 0,-1 0,1 0,0-1,-1 1,1 0,-1-1,1 1,0-1,0 1,-1-1,1 0,0 1,0-1,0 0,-1 0,1 0,0 0,0 0,1 0,-1 0,0 0,0 0,0-1,1 1,-1-1,-3-7,0 0,1 0,1 0,-1-1,2 1,-1-1,1 1,1-1,-1 1,2-1,-1 1,1-1,1 0,0 1,0 0,1 0,0-1,2-1,-2-2,23-66,2 1,5 1,2 2,4 1,3 2,3 2,31-35,-61 83,1 0,1 1,1 1,1 0,1 2,0 0,2 1,-1 1,2 1,3-1,-25 16,1-1,-1 0,0 0,1 1,-1-1,1 1,-1-1,1 1,-1 0,1-1,0 1,-1 0,1 0,-1 0,1 0,-1 0,1 1,0-1,-1 0,1 1,-1-1,1 1,-1 0,0-1,1 1,-1 0,0 0,1 0,-1 0,0 0,0 0,0 0,0 0,0 0,0 1,0-1,0 0,0 1,-1-1,1 1,0-1,-1 1,1-1,-1 1,0-1,0 1,1-1,-1 2,-3 80,-6-46,-3-1,-1 0,-1-1,-2 0,-2-1,-1-1,-22 29,31-46,0-1,-1 0,-1-1,0 0,-1 0,-1-1,0-1,-1-1,0 0,0-1,-1 0,-14 5,-15-12,24-6</inkml:trace>
  <inkml:trace contextRef="#ctx0" brushRef="#br0" timeOffset="5317.071">5183 1407,'44'-18,"0"-2,-2-1,0-2,-2-2,-1-2,17-16,-36 28,0-1,-1-1,-1-1,-1-1,0 0,11-18,-23 29,0 0,0-1,-1 0,0 1,0-1,-1 0,0-1,-1 1,0 0,0-1,-1 0,-1 1,1-1,-1 1,-1-1,0 0,0 1,-1-1,-1-2,2 9,0 0,0 0,0 0,0 0,-1 0,1 0,-1 0,0 0,0 1,0-1,0 1,0 0,0-1,-1 1,1 0,-1 0,0 1,1-1,-1 0,0 1,0 0,0 0,0 0,0 0,0 0,-1 0,1 1,0-1,0 1,0 0,-1 0,1 1,0-1,0 0,0 1,0 0,-1 0,1 0,0 0,0 0,1 1,-1-1,-7 4,1-1,0 1,1 1,-1-1,1 2,0-1,1 1,-1 0,2 1,-3 1,7-6,-1 0,1 0,0 0,0 0,0 0,0 0,1 1,-1-1,1 1,0-1,0 1,0 0,0-1,0 1,1 0,0-1,0 1,0 0,0 0,1-1,-1 1,1 0,0-1,0 1,0 0,1-1,-1 1,1-1,0 0,4 2,0 0,1-1,0 1,0-2,0 1,0-1,1 0,-1 0,1-1,0 0,0 0,0-1,-1 0,1-1,0 1,0-2,0 1,0-1,0 0,0-1,0 0,0 0,-1 0,1-1,2 1,207-64,-215 65,0 0,-1 0,1 0,0 1,-1-1,1 1,0-1,0 1,0-1,-1 1,1 0,0 0,0 0,0 0,0 0,0 0,-1 1,1-1,0 1,0-1,0 1,-1-1,1 1,0 0,-1 0,1 0,-1 0,1 0,-1 0,1 1,-1-1,0 0,0 1,0-1,0 1,0-1,0 1,0 0,0-1,0 1,-1 0,1 0,0 0,-35 79,30-76,0 0,1 0,0 0,0 0,0 0,1 1,0-1,0 1,0 0,0-1,1 1,0 0,1 0,-1 0,1 0,0 0,0 0,1 3,25 18,-8-20</inkml:trace>
  <inkml:trace contextRef="#ctx0" brushRef="#br0" timeOffset="9153.756">10517 729,'-3'1,"-18"0,0 1,0 1,0 1,0 1,1 1,0 1,0 0,0 2,1 0,-9 7,27-16,0 0,0 1,1-1,-1 1,0-1,1 0,-1 1,0 0,1-1,-1 1,0-1,1 1,-1 0,1-1,-1 1,1 0,-1 0,1-1,0 1,-1 0,1 0,0 0,0-1,0 1,0 0,-1 0,1 0,0 0,0-1,0 1,1 0,-1 0,0 0,0 0,0-1,1 1,-1 0,0 0,1 0,-1-1,1 1,-1 0,1-1,-1 1,1 0,-1-1,1 1,0 0,-1-1,1 1,44 18,-33-15,-6-3,1 0,-1 1,0-1,0 1,0 1,-1-1,1 1,-1 0,1 0,-1 1,0-1,0 1,0 1,-1-1,1 0,-1 1,0 0,0 0,-1 0,0 1,0-1,0 1,0 0,-1 0,0 0,0 0,-1 0,0 0,0 0,0 0,-1 1,1-1,-2 4,-6 5,0-1,-1 0,-1 0,0-1,-1 0,0-1,-1 0,-1-1,0 0,0 0,-1-2,0 1,-1-2,0 0,0 0,-6 1,-38 16,57-24,0-1,-1 1,1-1,0 1,-1-1,1 1,0-1,-1 0,1 0,0 0,-1 0,1 0,-1 0,1 0,0 0,-1 0,1-1,0 1,-1 0,1-1,0 1,0-1,-1 0,1 1,0-1,0 0,0 0,0 0,0 0,0 0,0 0,0 0,0 0,0 0,1 0,-1-1,0 1,1 0,-1 0,1-1,-1 0,0-15</inkml:trace>
  <inkml:trace contextRef="#ctx0" brushRef="#br0" timeOffset="9452.759">10969 222,'-22'109,"4"2,1 63,-2 12,-18 53,15-164,22-64,4-5</inkml:trace>
  <inkml:trace contextRef="#ctx0" brushRef="#br0" timeOffset="9667.173">11279 814,'-24'38,"-8"18,2 4,10-8,14-13,8-18,3-13</inkml:trace>
  <inkml:trace contextRef="#ctx0" brushRef="#br0" timeOffset="9819.464">11308 475,'0'0</inkml:trace>
  <inkml:trace contextRef="#ctx0" brushRef="#br0" timeOffset="10385.962">11787 673,'-60'38,"3"3,1 2,2 2,-10 15,7 18,56-75,0-1,0 0,0 1,0-1,0 0,1 1,-1-1,1 1,0-1,0 1,0-1,0 1,0-1,0 1,1-1,-1 1,1-1,0 1,0-1,-1 0,2 0,-1 1,0-1,0 0,1 0,-1 0,1 0,-1 0,1 0,0-1,0 1,0 0,0-1,0 0,0 1,1-1,11 4,0-1,0 0,0-2,0 1,1-2,-1 1,1-2,-1 0,1-1,-1-1,8-1,2-1,0-1,0-1,-1-1,0-2,0 0,0-1,-1-1,-1-1,0-1,-1-1,0-1,-1-1,-1 0,0-1,-2-1,0-1,-1 0,0-2,2-6,6-1,-1-1,-1-1,-2-1,-1 0,-2-1,-1-1,-1-1,-2 0,-2 0,-1-1,-1-1,2-33,-10 64,1 0,-1 0,0 0,-1 0,1 0,-1-1,0 1,0 0,-1 0,0 1,0-1,0 0,0 0,-1 1,1 0,-1-1,0 1,0 0,-1 0,0 1,1-1,-1 1,0-1,0 1,-1 1,1-1,-1 0,1 1,-1 0,0 0,0 1,0-1,0 1,0 0,0 0,0 1,0 0,0-1,-1 2,1-1,0 1,0-1,-2 2,-9 4,1 1,-1 1,1 0,1 1,-1 1,2 0,-1 1,1 0,1 1,0 0,1 1,-9 13,5-8,1 1,1 0,0 1,2 0,0 1,1 0,1 1,2 0,0 0,-4 23,9-32,0-1,1 1,0-1,1 1,0 0,1-1,1 1,0-1,1 1,0-1,1 0,0 0,1 0,0-1,1 0,0 0,1 0,0 0,0-1,1-1,1 1,11 6,1-1,0 0,1-2,0-1,2 0,-1-2,1 0,0-2,1-1,0-1,0-1,0-1,1-1,0-1,-1-1,1-2,2-1,16 0,-1-3,0-1,0-2,-1-3,0 0,-1-3,34-16,-56 20,0 0,0 0,-2-2,1-1,-1 0,-1-1,0 0,-1-1,-1-1,0-1,-1 0,-1 0,-1-1,2-5,-12 20,1-1,0 0,-1 1,0-1,0 0,0 0,-1 1,1-1,-1 0,0 0,0 0,0 0,0 0,-1 1,1-1,-1 0,0 0,-1 0,1 1,0-1,-1 1,0-1,0 1,0 0,0 0,-1-1,1 2,-1-1,0 0,1 0,-1 1,0 0,-1-1,1 1,0 0,-1 1,1-1,-1 0,0 1,1 0,-1 0,0 0,0 1,0-1,1 1,-1 0,0 0,0 0,-3 1,-14 1,-1 1,0 1,1 1,0 1,0 1,1 0,-1 2,2 0,-1 2,1 0,1 1,0 1,1 0,0 2,-6 7,11-10,0 1,1 0,0 1,1 0,1 0,0 1,1 1,1 0,0 0,1 0,0 2,4-11,0 0,1 0,0 1,0-1,0 0,1 1,0-1,0 1,1-1,0 1,1-1,-1 0,1 0,0 0,1 0,0 0,0 0,1 0,0-1,0 0,0 0,1 0,-1 0,1-1,1 0,5 5,7 3,2-1,-1 0,1-2,1 0,0-1,0-1,1-2,0 0,0-1,0-1,1-1,-1-1,2 0,48-1,-1-3,0-3,34-8,-61 7</inkml:trace>
  <inkml:trace contextRef="#ctx0" brushRef="#br0" timeOffset="11837.723">498 1576,'582'-30,"-231"32,-104 26,469-28,1108 0,-1251 27,868-26,86-1,-677-27,673-41,-397-27,877-45,-1474 141,-400 5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0,'-5'5,"-1"6,0-3,6-3,3-8,1-2</inkml:trace>
  <inkml:trace contextRef="#ctx0" brushRef="#br0" timeOffset="331.19">243 29,'0'5,"-4"6,-3 6,6 1,3-9,5-5,2-3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8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57,'-3'2,"-1"0,1-1,0 1,0 1,0-1,0 0,0 1,0-1,1 1,-1 0,1 0,-1 0,1 0,0 1,1-1,-1 0,1 1,-1-1,1 1,0 0,0-1,0 1,1 0,-1 0,1-1,0 2,-86 421,38-271,96-250,41-80,86-138,-170 305,33-38,-37 45,0 1,-1-1,1 0,0 1,0-1,0 1,0-1,1 1,-1-1,0 1,0 0,0 0,0-1,0 1,0 0,1 0,-1 0,0 0,0 0,0 1,0-1,0 0,0 0,0 1,1-1,-1 1,0-1,0 1,0-1,0 1,-1 0,1-1,0 1,0 0,0 0,0 0,-1 0,1-1,0 1,-1 0,1 0,-1 0,1 0,-1 1,0-1,1 0,-1 0,18 98,-13-42,18 116,-24-173,1 1,-1 0,1 0,0 0,0 0,0 0,-1 0,1 0,0 0,0 0,0 0,0 0,0 0,1 0,-1 0,0 0,0 0,1-1,-1 1,0 0,1 0,-1 0,1 0,-1 0,1-1,0 1,-1 0,1 0,0-1,-1 1,1-1,0 1,0 0,-1-1,1 1,0-1,0 0,0 1,0-1,0 0,0 0,0 1,0-1,0 0,0 0,0 0,0 0,0 0,0 0,0 0,-1-1,1 1,0 0,0 0,0-1,0 1,0-1,0 1,0-1,-1 1,1-1,0 1,0-1,-1 0,1 1,0-1,-1 0,89-115,-46 51,96-108,-107 145,-31 28,-1-1,1 1,0-1,-1 1,1 0,-1 0,1-1,-1 1,1 0,0 0,-1-1,1 1,0 0,-1 0,1 0,0 0,-1 0,1 0,0 0,-1 0,1 0,0 0,-1 1,1-1,-1 0,1 0,0 1,-1-1,1 0,-1 1,1-1,-1 0,1 1,-1-1,1 1,-1-1,1 1,-1-1,0 1,1-1,-1 1,0 0,1-1,-1 1,0-1,0 1,1 0,-1-1,0 1,0 0,0-1,0 1,0 0,0-1,0 1,0 0,-1 0,-22 120,12-84,5-19,1-1,1 1,0 0,1 1,2-1,-1 0,2 1,1-1,0 0,3 11,2-11</inkml:trace>
  <inkml:trace contextRef="#ctx0" brushRef="#br0" timeOffset="494.962">1233 1,'-30'57,"4"1,1 2,4 0,0 8,19-58,0 0,0 0,1 0,0 0,1 0,0 0,1 0,0 0,0 0,1 0,1 1,-2-8,0 1,1-1,-1 1,1-1,0 0,0 1,0-1,0 0,1 0,-1-1,1 1,0 0,0-1,-1 0,2 0,-1 0,0 0,0 0,1 0,-1-1,1 0,-1 1,1-1,0-1,-1 1,1 0,0-1,0 0,-1 0,2 0,8-4,0 0,-1-1,0 0,0-1,0-1,0 0,-1 0,-1-1,1 0,-1-1,-1 0,1-1,-2 0,1 0,-1-1,-1 0,0-1,5-11,-10 21,122-220,-123 222,-1 1,0-1,0 1,0-1,0 0,1 1,-1-1,0 1,0-1,1 0,-1 1,0-1,1 0,-1 1,0-1,1 0,-1 1,0-1,1 0,-1 0,1 0,-1 1,1-1,-1 0,1 0,-1 0,0 0,1 0,-1 0,1 0,-1 0,1 0,-1 0,1 0,-1 0,1 0,-1 0,1 0,-1 0,0-1,1 1,-1 0,1 0,-1-1,1 1,-1 0,0 0,1-1,-1 1,0 0,1-1,-1 1,0-1,0 1,1 0,-1-1,0 1,0-1,0 1,2 50,-2-42,-3 797,4-793,-1 0,-1 0,0-1,0 1,-1 0,-1 0,0-1,0 0,-1 1,-1-1,0-1,0 1,-5 6,8-15,1 0,-1 0,0 0,0-1,0 1,0-1,0 1,0-1,0 0,0 0,0 0,-1 0,1 0,0 0,-1-1,1 1,-1-1,1 0,-1 1,1-1,-1 0,1-1,-1 1,1 0,0-1,-1 1,1-1,0 0,-1 0,1 0,0 0,0 0,-1 0,1-1,0 1,1-1,-1 1,-1-2,-60-76,48 49,4 4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 0,-3 0,-8 0,-9 0,-7-4,-5-3,-9 1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19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0,'10'19,"2"17,1 6,-3 1,-4-2,-6-8,-4-10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1,'38'0,"28"0,6 0,-3 0,-9 0,-10 0,-14 0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1,'-4'43,"-8"48,0 18,1-5,2-10,4-17,1-16,3-14,0-10,2-7,-1-3,1-2,-1-5</inkml:trace>
  <inkml:trace contextRef="#ctx0" brushRef="#br0" timeOffset="300.2">341 226,'0'0,"-47"39,1 3,3 1,-20 27,27 0,37-67,0-1,1 1,0-1,0 0,0 0,0 0,0 0,0 0,0 0,0 0,1-1,-1 1,1-1,0 1,-1-1,1 0,0 0,-1 0,1-1,0 1,0-1,0 0,0 1,0-1,-1 0,1-1,0 1,0 0,0-1,0 0,13 2,186 24,-199-24,1 0,-1 1,0-1,0 1,0-1,0 1,0 0,-1 0,1 1,0-1,-1 0,0 1,1 0,-1-1,0 1,0 0,-1 0,1 0,0 3,5 13</inkml:trace>
  <inkml:trace contextRef="#ctx0" brushRef="#br0" timeOffset="749.305">708 368,'-4'11,"0"1,1-1,0 1,1 0,0 0,1 0,1 0,0 0,0 0,1 1,1-1,0 0,0-1,2 1,-1 0,1-1,2 4,-4-13,-1 0,1 0,0 0,0 0,0 0,0 0,0-1,0 1,0-1,0 1,1-1,-1 0,1 0,-1 0,1 0,-1 0,1-1,-1 1,1-1,0 0,-1 1,1-1,0 0,-1-1,1 1,0 0,-1-1,1 0,-1 1,1-1,-1 0,1 0,-1 0,1-1,-1 1,0-1,79-60,36-68,-116 127,0 1,0 0,0 0,1 1,-1-1,1 0,-1 0,1 1,0-1,-1 1,1-1,0 1,0 0,0 0,0 0,1 0,-1 0,0 0,0 0,0 1,1-1,-1 1,0 0,1 0,-1-1,0 2,1-1,-1 0,0 0,1 1,-1-1,0 1,0 0,1-1,-1 1,0 0,0 1,0-1,0 0,0 0,0 1,-1-1,1 1,0 0,0 1,7 13,-2 1,0-1,0 2,-2-1,0 1,-1-1,-1 1,-1 0,0 0,-2 1,0-1,-1 0,-2 15,2 10,1 13,-3 1,-3-1,-1 0,-4-1,-1 0,-7 13,18-61,-1-1,1 0,-1 0,0 0,0 0,-1-1,0 1,0 0,0-1,-1 0,1 0,-1 0,0 0,-1-1,1 1,-1-1,0 0,0-1,0 1,-1-1,1 0,-1 0,0-1,0 0,0 0,0 0,0 0,0-1,-4 0,6-5,-1 0,1 0,0 0,1 0,-1-1,1 1,0-1,0 0,0 0,1-1,0 1,0 0,0-1,0 1,1-1,0 0,0 1,1-1,0 0,0 1,0-1,0 0,1 0,0 1,0-1,1-1,2-19,1 0,1 1,1 0,1 0,1 0,1 1,2 0,0 1,1 1,2 0,0 1,17-18,-11 14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1 142,'29'0,"23"0,9 0,-2 0,-6 0,-7 0,-17 0,-12 0</inkml:trace>
  <inkml:trace contextRef="#ctx0" brushRef="#br0" timeOffset="236.238">170 0,'0'39,"0"26,0 8,5-4,2-9,-1-10,-1-9,-1-6,2-5,2-7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57 209,'5'44,"6"32,1 14,4 1,-2-10,-2-10,-4-11,-2-7,-4-8,-1-6,-1-5,0-4,-6-2,-1-1,-4-5,-1-1,2-5</inkml:trace>
  <inkml:trace contextRef="#ctx0" brushRef="#br0" timeOffset="266.072">0 350,'23'-40,"2"1,2 2,1 0,1 2,3 1,31-27,-53 53,-1 0,1 1,1 0,-1 1,1 0,0 1,1 0,-1 1,12-3,-19 6,0 0,0 0,0 1,0-1,0 1,1 0,-1 0,0 1,0-1,0 1,0 0,0 0,0 0,0 1,0-1,-1 1,1 0,0 0,-1 0,1 1,-1-1,0 1,0-1,0 1,0 0,0 1,-1-1,0 0,1 1,0 1,2 5,-1 0,0 0,-1 1,0-1,0 1,-1-1,-1 1,0 0,0 0,-1 0,0-1,-1 1,0 0,-1 0,0-1,-1 1,-3 9,-4 5,0 0,-1 0,-2-1,0 0,-2-1,-10 12,14-19,-1 0,0-1,-2 0,1-1,-2 0,0-1,0-1,-1 0,-8 3,-26 12,32-14</inkml:trace>
  <inkml:trace contextRef="#ctx0" brushRef="#br0" timeOffset="785.161">367 1056,'31'-57,"1"1,4 2,39-48,-72 96,1 1,-1 0,1 0,0 0,0 1,0-1,1 1,-1 0,1 1,0-1,0 1,1 0,-1 0,1 0,-1 1,1-1,0 2,0-1,0 1,0-1,1 1,-5 3,0-1,0 0,0 0,0 1,-1-1,1 1,0-1,-1 1,1 0,-1 0,1 0,-1 0,0 0,0 0,0 0,0 0,0 0,-1 0,1 0,-1 1,1-1,-1 0,0 0,0 1,0-1,0 0,0 1,0-1,-1 0,1 0,-1 1,0-1,1 0,-2 2,5 48,-1-51,1 1,-1-1,1 0,0 0,-1 0,1-1,0 1,-1 0,1-1,0 0,-1 0,1 0,0 0,0 0,0 0,-1-1,1 1,0-1,-1 0,1 0,0 0,-1 0,1 0,-1 0,0-1,1 0,-1 1,0-1,2-1,-2 2,108-58,-107 60,0 0,0 0,-1 1,1-1,-1 1,1 0,-1-1,1 1,-1 0,0 1,0-1,0 0,0 1,-1-1,1 1,0-1,-1 1,0 0,0-1,0 1,0 0,0 0,0 0,-1 0,1 0,-1 0,0 0,0 0,0 0,-1 0,1 0,0 0,-1 0,0 0,0 0,0-1,0 1,1 17,3 5,2-5</inkml:trace>
  <inkml:trace contextRef="#ctx0" brushRef="#br0" timeOffset="1899.091">1637 379,'-18'-10,"0"0,-1 1,0 1,0 1,-1 1,0 1,0 0,-14 0,25 3,0 1,0 1,-1 0,1 0,0 0,0 2,0-1,0 1,0 0,0 1,0 0,1 0,-1 1,1 0,0 1,0-1,0 2,1-1,0 1,-3 3,7-7,1 1,0 0,-1 1,1-1,0 0,0 0,1 1,-1 0,1-1,-1 1,1 0,0-1,1 1,-1 0,1 0,-1 0,1 0,0 0,1-1,-1 1,1 0,-1 0,1 0,0-1,1 1,-1 0,1-1,-1 1,1-1,0 0,2 3,2 3,1 0,0 0,1-1,0 0,0 0,0-1,1 0,0 0,1-1,4 2,157 65,-167-72,1 0,-1 0,0 1,0 0,0 0,0 0,0 0,0 1,0-1,-1 1,1 0,-1 0,0 0,0 1,0-1,0 1,-1 0,1-1,-1 1,0 0,0 0,-1 1,1-1,-1 0,0 1,0-1,0 0,0 1,-1-1,0 1,0-1,0 1,-1 0,1-1,-1 0,0 1,0-1,-1 0,1 1,-2 0,-7 6,-1 0,-1-1,0 0,0-1,-1 0,0-1,-1 0,0-1,0-1,0 0,-1-1,0-1,-9 2,7 0,-158 43,174-48,0-1,0 1,0-1,0 0,0 1,0-1,-1 0,1 1,0-1,0 0,0 0,0 0,0 0,0 0,0 0,0 0,0-1,-1 1,1 0,0 0,0-1,0 1,0-1,0 1,0-1,1 1,-1-1,0 0,0 0,0 1,0-1,1 0,-1 0,0 0,7-8</inkml:trace>
  <inkml:trace contextRef="#ctx0" brushRef="#br0" timeOffset="2102.446">1947 717,'-10'39,"-2"16,-1 1</inkml:trace>
  <inkml:trace contextRef="#ctx0" brushRef="#br0" timeOffset="2270.091">1863 96,'0'0</inkml:trace>
  <inkml:trace contextRef="#ctx0" brushRef="#br0" timeOffset="2651.745">2144 971,'13'-49,"1"0,2 2,2-1,3 2,1 1,14-19,-29 53,-5 7,1-1,-1 1,1 0,0 0,0 0,0 0,0 0,1 1,0-1,0 1,0 0,0 0,0 1,0-1,4 0,-6 4,0 0,0 0,0 1,-1-1,1 1,0 0,0-1,-1 1,1 0,-1 0,0 0,0 0,0 0,0 0,0 0,0 1,0-1,0 0,-1 1,1-1,-1 0,0 1,0-1,0 0,0 1,0-1,0 0,-1 1,1-1,-1 1,1 1,-14 83,11-80,0 0,1 0,0 0,0 1,0-1,1 0,0 1,1-1,-1 1,1-1,1 1,0-1,0 1,0-1,1 1,0-1,0 0,1 0,0 0,0 0,0-1,1 1,0-1,2 2,-2-5,0 0,0 0,0-1,0 1,0-1,0 0,1 0,-1-1,1 1,0-1,-1 0,1 0,0 0,-1-1,1 0,0 0,0 0,0 0,-1-1,1 0,0 0,-1 0,1 0,-1-1,1 0,-1 0,1 0,-1-1,0 1,0-1,1-1,4-3,0 0,-1 0,0-1,-1 0,0-1,0 1,0-1,-1-1,-1 1,0-1,0 0,-1 0,2-6,8-26,-6 26</inkml:trace>
  <inkml:trace contextRef="#ctx0" brushRef="#br0" timeOffset="2886.178">3161 96,'-55'52,"3"3,2 1,3 3,-30 48,65-90,0 1,2 0,0 0,0 1,2 0,1 1,0 0,1 0,2 0,0 1,1 0,1 0,0 11,3-23,1 1,-1-1,2 1,-1-1,2 0,-1 0,1 0,0-1,1 1,0-1,0 0,1 0,0-1,0 0,1 0,0 0,0-1,1 0,-1 0,3 0,4 4,1-1,0-1,1 0,-1-2,2 1,-1-2,1 0,-1-1,1 0,14 0,-1-3,-4-1</inkml:trace>
  <inkml:trace contextRef="#ctx0" brushRef="#br0" timeOffset="3637.109">3161 830,'50'-8,"-1"-2,0-3,-1-1,-1-3,0-2,42-23,-79 38,0-1,0 0,0 0,-1-1,0-1,0 0,0 0,-1 0,0-1,0 0,-1-1,0 1,-1-2,0 1,0-1,-1 1,0-1,-1-1,0 1,-1-1,0 0,0 1,-4 7,1 1,-1-1,1 1,-1 0,0-1,0 1,0 0,0 0,-1 0,1-1,0 1,-1 1,0-1,1 0,-1 0,0 1,0-1,0 1,0-1,0 1,0 0,-1 0,1 0,0 0,0 0,-1 0,1 1,-1-1,1 1,-1-1,1 1,0 0,-1 0,1 0,-1 1,1-1,-1 1,1-1,-1 1,1 0,0 0,0 0,-1 0,1 0,0 0,0 0,0 1,0-1,0 1,0 0,1 0,-1-1,1 1,-1 0,0 1,-6 4,0 0,0 1,0 0,1 1,0-1,1 1,0 1,0-1,1 1,1 0,-1 0,1 0,1 1,0 0,1-1,0 1,0 0,1 0,1 0,0 0,0 0,1 0,0 0,1 0,3 10,0-15,1 0,-1-1,1 1,1-1,-1 0,0-1,1 0,0 0,0 0,1-1,-1 0,0 0,1-1,0 0,0 0,0-1,-1 0,1 0,0-1,0 0,4-1,11-1,-1-2,1-1,-1 0,0-2,-1 0,0-2,0 0,-1-2,0 0,0-1,-1-1,-1 0,0-2,6-8,-12 12,-1-1,0 0,-1-1,-1-1,0 1,-1-1,0-1,-1 0,0-1,-6 15,0-1,0 1,-1 0,1-1,-1 1,1 0,-1-1,1 1,-1 0,0-1,0 1,0-1,1 1,-1-1,-1 1,1 0,0-1,0 1,0-1,-1 1,1 0,-1-1,1 1,-1 0,0-1,1 1,-1 0,0 0,0 0,0-1,0 1,0 0,0 0,0 0,0 1,0-1,0 0,-1 0,1 1,0-1,-1 0,1 1,0 0,-1-1,1 1,-1 0,1-1,0 1,-1 0,1 0,-1 0,1 0,-1 1,1-1,0 0,-1 1,1-1,-1 0,1 1,0 0,0-1,-1 1,1 0,0 0,-1 0,-7 6,1 0,0 0,0 1,0 0,1 1,0-1,1 1,0 1,0-1,1 1,0 0,1 1,0-1,1 1,0-1,0 1,1 0,1 0,0 0,0 0,1 3,0-10,1 0,0 0,-1 0,1-1,1 1,-1 0,1 0,-1-1,1 1,0-1,0 1,0-1,1 0,-1 0,1 0,0 0,0 0,0-1,0 1,0-1,1 0,-1 0,1 0,-1 0,1-1,0 1,0-1,0 0,-1 0,1-1,3 1,127-2,-104-7,1-1,-1-1,-1-2,0-1,-1-2,0 0,-1-2,-1-1,-1-1,0-1,18-20,-23 18,0 0,-1-2,-1 0,-2-1,6-12,-21 36,1 0,-1 0,0 0,0 0,0-1,0 1,0 0,0-1,0 1,0-1,0 1,-1-1,1 1,0-1,-1 1,1-1,-1 0,0 1,0-1,1 1,-1-1,0 0,-1 1,1-1,0 0,0 1,-1-1,1 0,-1 1,1-1,-1 1,0-1,1 1,-1-1,0 1,0 0,0-1,0 1,0 0,0 0,-1-1,1 1,0 0,-1 0,1 1,-1-1,1 0,-1 0,1 1,-1-1,1 1,-1-1,1 1,-1 0,0-1,1 1,-2 0,-8 4,1 0,0 1,0 0,1 1,0 0,0 0,0 1,0 0,1 1,1-1,-1 2,1-1,0 1,1 0,0 0,1 1,0 0,0 0,1 0,-1 6,1-10,1 1,-1 0,2 0,-1 0,1 0,0 0,1 0,-1 1,2-1,-1 1,1-1,0 0,0 1,1-1,0 1,0-1,1 0,0 0,0 0,1 0,0 0,0 0,1-1,0 1,0-1,0 0,1 0,-1 0,1-1,1 0,-1 0,1 0,0-1,0 1,4 1,103 18,-88-24</inkml:trace>
  <inkml:trace contextRef="#ctx0" brushRef="#br0" timeOffset="4653.34">4826 633,'-10'38,"-7"28,-2 6,-1-3,1-9,10-20,11-21,5-14</inkml:trace>
  <inkml:trace contextRef="#ctx0" brushRef="#br0" timeOffset="4918.72">4826 689,'38'0,"23"-4,5-3,-3 1,-8 1,-13 1</inkml:trace>
  <inkml:trace contextRef="#ctx0" brushRef="#br0" timeOffset="5166.049">4826 887,'34'0,"20"0,6 0,-2 0,-12 0</inkml:trace>
  <inkml:trace contextRef="#ctx0" brushRef="#br0" timeOffset="5719.152">5786 153,'-2'25,"-2"-1,-1 1,0-1,-2 0,-1 0,-1-1,-1 0,-7 12,-50 67,56-90,2 0,-1 1,2-1,-1 2,2-1,0 1,1 0,0 1,1 0,0 0,1 0,1 3,3-14,0 0,0 0,0 0,1 0,-1 1,1-1,0 0,0 0,1-1,-1 1,1 0,0 0,0-1,0 1,0-1,1 1,0-1,-1 0,1 0,0 0,0-1,1 1,-1-1,1 1,-1-1,1 0,0-1,-1 1,1-1,0 1,0-1,0 0,1 0,139 11,-136-11,-1-1,1-1,0 0,-1 0,1 0,0-1,-1 0,0 0,1-1,-1 0,0 0,-1-1,1 0,0 0,-1 0,0-1,0-1,4-8</inkml:trace>
  <inkml:trace contextRef="#ctx0" brushRef="#br0" timeOffset="5968.232">5390 520,'39'0,"36"0,10 0,1 0,-5-5,-12-1,-7 0,-10-4,-9 0,-7 2,-5 2,-7 2</inkml:trace>
  <inkml:trace contextRef="#ctx0" brushRef="#br0" timeOffset="6203.791">6237 40,'26'41,"-3"2,-1 1,-3 0,-1 2,-2 0,-3 0,-1 2,-2-1,-3 1,1 32,-7-61,0 0,0 0,-2 0,-1 0,0 0,-1 0,-1-1,-1 1,-1-1,0 0,-1 0,-1-1,-1 0,-1 0,0-1,-1-1,0 1,-1-2,-1 0,0 0,-4 1,-54 40,52-43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3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2484 650,'-3'7,"0"1,0-1,0 1,1 0,1 0,-1 0,1 0,0 0,1 0,0 0,0 0,1 0,0 0,1 0,-1 0,2 0,-1-1,1 1,0 0,0-1,2 3,-2-9,-1 1,1 0,-1 0,1-1,-1 0,1 1,0-1,0 0,0 0,0-1,0 1,-1 0,1-1,0 0,0 0,0 0,0 0,0 0,0-1,0 1,0-1,0 0,0 1,0-2,0 1,-1 0,2-1,74-45,-73 43,81-85,-85 86,1 1,0-1,-1 0,0 1,1-1,-1 0,0 0,-1 0,1 0,0 0,-1 0,0 0,1 0,-1 0,-1 0,1 0,0 0,-1 0,1 0,-1 0,0 0,0 0,0 0,0 1,-1-1,1 0,-1 1,0-1,1 1,-1-1,0 1,0 0,-1 0,1 0,0 0,-1 0,1 1,-2-2,-4 1,-1-1,1 1,-1 1,1-1,-1 1,1 1,-1 0,0 0,1 0,-1 1,0 1,1-1,0 1,-1 1,1 0,0 0,0 0,0 1,1 0,-1 1,1 0,0 0,0 0,0 1,-17 13</inkml:trace>
  <inkml:trace contextRef="#ctx0" brushRef="#br0" timeOffset="862.783">3218 622,'-30'15,"1"2,0 1,2 0,0 3,1 0,1 1,-18 22,3 21,39-63,1 0,-1 0,0 0,1 0,-1 0,1 0,0 0,-1 0,1 0,0 0,0 0,1 0,-1 0,0 0,1 0,-1 0,1 0,-1 0,1 0,0 0,0 0,0-1,0 1,0 0,0-1,1 1,-1-1,1 1,-1-1,1 1,-1-1,1 0,0 0,-1 0,2 0,6 2,1 0,-1-1,1 0,0 0,0-1,0-1,0 1,0-2,-1 1,1-1,0-1,0 0,0 0,-1-1,0 0,1-1,-1 0,0-1,5-3,4-5,0-2,-2 0,0 0,0-2,-2 0,0 0,0-2,-2 1,-1-2,0 0,7-20,-18 41,1-1,-1 1,0 0,0-1,1 1,-1-1,0 1,1-1,-1 1,1-1,-1 1,1-1,-1 1,1-1,-1 1,1-1,-1 0,1 1,-1-1,1 0,0 0,-1 1,1-1,-1 0,1 0,0 0,-1 0,1 0,0 0,-1 0,1 0,0 0,-1 0,1 0,0 0,-1 0,1 0,-1-1,1 1,0 0,-1 0,1-1,-1 1,1 0,-1-1,1 1,0-1,1 13,9 56,-4 1,-2 0,-3 0,-5 28,2-7,2-67,-2 0,0 0,-1 0,-1 0,-2 0,0-1,-1 1,-1-1,-2-1,0 1,-1-2,-12 19,20-35,-1 0,1 0,-1 0,0-1,-1 0,1 1,0-1,-1 0,0-1,0 1,0-1,0 1,0-1,0 0,0-1,-1 1,1-1,-1 0,1 0,-1 0,1-1,-1 1,0-1,1 0,-1-1,0 1,1-1,-1 0,1 0,-1 0,1-1,0 1,-1-1,1 0,0 0,0-1,0 1,1-1,-1 0,0 0,1 0,0-1,0 1,0-1,-2-3,0-6,1 0,1-1,0 0,1 0,0 0,1 0,0 0,2 0,-1 0,2 0,0 0,0 1,2-1,-1 1,2-1,0 1,0 0,1 1,1-1,0 1,8-9,-4 1,2 1,0 1,1 0,0 0,2 2,0 0,1 1,0 0,1 1,1 2,1-1,4 2</inkml:trace>
  <inkml:trace contextRef="#ctx0" brushRef="#br0" timeOffset="1201.262">3669 933,'21'-15,"0"-1,-1-1,-1-1,-1 0,-1-1,0-1,-2-1,0 0,-1-1,7-17,-20 38,0-1,0 0,0 1,-1-1,1 0,0 0,-1 1,0-1,1 0,-1 0,0 0,0 0,0 0,0 0,0 1,0-1,-1 0,1 0,-1 0,1 0,-1 1,0-1,1 0,-1 1,0-1,0 0,0 1,-1-1,1 1,0 0,0-1,-1 1,1 0,-1 0,1 0,-1 0,0 0,1 0,-1 0,0 0,0 1,1-1,-1 1,0-1,0 1,0 0,0 0,0-1,1 2,-1-1,0 0,0 0,-11 3,1 0,1 1,-1 1,0 0,1 0,0 1,1 0,-1 1,1 0,0 1,1 0,0 1,0 0,1 0,0 1,0 0,1 0,1 1,0-1,0 2,-3 7,6-14,0-1,0 0,0 1,0-1,1 1,0 0,0 0,0 0,0 0,1 0,0 0,0 0,0 1,1-1,0 0,0 1,0-1,1 0,-1 0,1 1,1-1,-1 0,1 0,-1 0,2 0,-1 0,0-1,1 1,0-1,0 1,0-1,1 0,-1 0,1-1,0 1,0-1,0 1,1-1,11 2,-1-1,1-1,0 0,1-1,-1-1,0 0,0-2,1 1,-1-2,0 0,0-1,0-1,0 0,-1-1,0-1,0 0,14-9,2 1</inkml:trace>
  <inkml:trace contextRef="#ctx0" brushRef="#br0" timeOffset="1564.422">4036 989,'178'-224,"-117"128,-61 127,7 83,-7-111,1 0,0 0,1-1,-1 1,0 0,1-1,-1 1,1-1,0 1,0-1,0 0,0 0,0 0,0 0,1 0,-1-1,1 1,-1-1,1 1,0-1,0 0,-1 0,1 0,0 0,0-1,0 1,0-1,0 1,0-1,0 0,0-1,0 1,0 0,0-1,-1 1,1-1,1 0,7-3,0 0,0 0,0-1,-1-1,0 0,0 0,0-1,-1 0,1-1,-2 1,1-2,-1 0,-1 0,0 0,0-1,0 0,2-6,-1-4</inkml:trace>
  <inkml:trace contextRef="#ctx0" brushRef="#br0" timeOffset="2319.34">4770 791,'18'0,"0"0,0-1,-1 0,1-2,0 0,-1-1,1-1,-1-1,-1 0,1-1,8-5,-22 10,0 1,-1 0,0-1,1 0,-1 1,0-1,0 0,0 0,0 0,0 0,-1 0,1-1,0 1,-1-1,0 1,0-1,1 1,-2-1,1 1,0-1,0 0,-1 0,1 0,-1 1,0-1,0 0,0 0,0 0,-1 1,1-1,-1 0,0 0,0 1,0-1,0 1,0-1,0 0,0 1,-1 0,0-1,1 1,-1 0,0 0,0 0,0 0,0 0,-1 1,0-2,-4 1,-1 0,1 0,-1 1,1 0,-1 0,0 1,1 0,-1 0,0 1,1 0,-1 0,1 1,-1 0,1 0,0 1,0 0,0 0,0 1,0-1,1 2,0-1,0 1,0 0,0 0,1 0,0 1,0 0,0 0,1 0,-1 0,2 1,-1 0,1 0,0 0,0 0,1 0,0 1,0 2,1-3,0 0,1 1,0-1,0 0,0 0,1 1,0-1,1 0,-1 0,2 0,-1 0,1 0,0 0,0-1,0 1,1-1,0 0,1 0,-1 0,1-1,0 0,1 0,-1 0,1 0,0-1,0 0,0 0,1-1,-1 1,1-1,3 0,3 1,1-1,-1 0,1-1,0-1,-1 0,1-1,0 0,-1-1,1-1,0 0,-1-1,0 0,1-1,-1-1,-1 0,1 0,-1-2,0 1,0-2,-1 1,2-3,100-69,-98 68</inkml:trace>
  <inkml:trace contextRef="#ctx0" brushRef="#br0" timeOffset="2664.841">5476 650,'-14'9,"1"0,0 1,1 1,0 0,1 1,0 0,0 1,2 0,-1 0,2 1,0 1,0-1,0 5,7-17,0 1,0 0,0 0,0 0,1 0,-1 0,1 0,0 0,-1 0,1 0,1 0,-1 1,0-1,1 0,0 0,0 0,0-1,0 1,0 0,0 0,1 0,-1-1,1 1,0-1,0 1,0-1,0 0,0 0,0 0,1 0,-1 0,1 0,-1-1,1 1,0-1,-1 1,1-1,0 0,2 0,4 2,1-1,-1 0,0-1,1 0,-1 0,1-1,-1 0,1 0,-1-1,0-1,1 0,4-1,-3-1,0 1,0-1,0-1,-1 0,0 0,0-1,0 0,-1-1,0 0,0-1,-1 0,0 0,0-1,-1 1,0-2,-1 1,1-1,-2 0,0 0,3-9,-7 14,0 0,-1 0,0 0,0 0,-1-1,1 1,-1 0,0 0,-1 0,1 0,-1 0,0 1,0-1,0 0,-1 1,1 0,-1-1,0 1,-1 0,1 0,-1 1,1-1,-1 1,0 0,-1 0,1 0,0 0,-1 1,0 0,1 0,-1 0,0 0,0 1,0 0,0 0,0 0,0 0,0 1,0 0,-1 0,1 1,0-1,0 1,-3 1,-22 7,5 1</inkml:trace>
  <inkml:trace contextRef="#ctx0" brushRef="#br0" timeOffset="2964.002">5900 706,'-5'24,"3"13,7 0,7-6,7-9,4-8,4-10,1-8,2-6,0-7,-6-5,-1 0,-5 1,-5-3,-1 5,-1-1,-4-1,-2 2</inkml:trace>
  <inkml:trace contextRef="#ctx0" brushRef="#br0" timeOffset="3331.1">6605 593,'-7'0,"0"-1,0 1,0 0,0 1,0-1,0 1,0 1,0-1,0 1,1 1,-1-1,1 1,0 0,-1 1,1-1,1 1,-1 0,0 1,1-1,0 1,-4 5,9-6,0 0,1 0,-1 0,1 0,0-1,0 1,0 0,0 0,1 0,0-1,-1 1,1-1,0 1,1-1,-1 0,1 0,-1 0,1 0,0 0,0-1,0 1,1-1,-1 0,0 0,1 0,0 0,-1-1,1 1,0-1,0 0,0 0,-1 1,71 53,-72-53,-1 0,1 0,0 0,-1 0,1 1,-1-1,0 0,0 1,0-1,0 1,0-1,-1 1,1 0,-1-1,1 1,-1 0,0-1,0 1,0 0,-1-1,1 1,0 0,-1-1,0 1,0-1,0 1,0-1,0 1,0-1,-1 1,1-1,-1 0,1 0,-5 4,0-1,0 0,0-1,0 1,-1-1,0 0,1-1,-2 1,1-1,0-1,0 1,-1-1,0-1,1 1,-1-1,0-1,1 1,-1-1,0-1,0 0,1 0,-1 0,0-1,1 0,-1 0,1-1,-2-1,-10-9</inkml:trace>
  <inkml:trace contextRef="#ctx0" brushRef="#br0" timeOffset="-1502.094">368 113,'-206'739,"195"-689,-28 183,39-209</inkml:trace>
  <inkml:trace contextRef="#ctx0" brushRef="#br0" timeOffset="-1087.805">791 142,'-133'588,"130"-574,1 0,0 0,1 0,0 1,1-1,1 1,0-1,1 0,3 13,0-4,28 59,-34-109,-14-5,0 1,-3 0,0 1,-2 1,-1 0,-20-19,32 37,-1 1,-1 0,0 0,0 1,-1 0,0 1,0 1,-1 0,0 0,-1 2,-11-5,19 8,0 0,0 1,0-1,0 1,-1 0,1 1,0 0,-1 0,1 0,0 0,-1 1,1 0,0 1,0-1,-1 1,1 1,1-1,-1 1,0 0,1 0,-1 0,1 1,0 0,0 0,0 0,1 1,-3 3,-1 3,1 0,0 0,1 0,0 1,1 0,0 0,1 1,-2 8,1 5</inkml:trace>
  <inkml:trace contextRef="#ctx0" brushRef="#br0" timeOffset="-751.924">1214 650,'-16'11,"1"1,0 1,1 0,0 1,2 1,-1 0,2 1,0 0,1 0,0 1,1 1,2-1,-2 5,8-19,0-1,0 1,0 0,1 0,-1-1,1 1,0 0,0 0,0 0,0-1,0 1,0 0,1 0,-1 0,1-1,0 1,0 0,0-1,0 1,1-1,-1 1,0-1,1 0,0 1,0-1,0 0,0 0,0 0,0 0,0-1,0 1,1-1,-1 1,3 0,1 0,0 1,0-2,0 1,1-1,-1 0,0 0,1-1,-1 0,1 0,-1 0,1-1,-1 0,0 0,6-2,1-1,0 0,-1-1,1 0,-1-1,0-1,0 0,-1-1,0 0,0 0,-1-1,0 0,0-1,-1 0,-1-1,0 0,0 0,-1-1,0 0,-1 0,-1-1,0 1,0-1,-1 0,-1 0,0-1,-1 1,0-4,-3 13,1-1,-1 1,0 0,0 0,0 0,-1 0,1 0,-1 0,0 0,0 1,-1-1,1 0,-1 1,1 0,-1 0,0 0,0 0,-1 0,1 0,-1 1,1 0,-1-1,0 1,0 1,0-1,0 1,0-1,0 1,0 0,0 1,0-1,-1 1,1-1,0 1,0 1,-1-1,1 1,0-1,0 1,0 0,-1 1,1-1,1 1,-1-1,0 1,0 1,1-1,-2 1,-14 10</inkml:trace>
  <inkml:trace contextRef="#ctx0" brushRef="#br0" timeOffset="-298.726">1553 960,'21'-59,"-11"27,2 0,1 1,1 0,1 1,15-19,-29 47,-1 0,1 0,-1 0,1 0,0 0,0 1,0-1,0 0,0 0,0 1,1-1,-1 1,1-1,-1 1,1 0,-1 0,1-1,0 1,-1 0,1 0,0 0,0 1,0-1,0 0,0 1,0-1,0 1,0 0,0 0,0 0,0 0,0 0,0 0,0 0,0 1,0-1,0 0,-1 1,1 0,0 0,0-1,0 1,0 0,-1 0,1 1,0-1,0 1,9 42,8 22,-18-65,0 0,1 1,-1-1,0 0,0 0,1 0,-1 0,1 0,-1 0,1 0,-1-1,1 1,-1-1,1 1,0-1,-1 1,1-1,0 0,-1 0,1 0,0 0,0 0,-1 0,1 0,0 0,-1-1,1 1,0-1,-1 1,1-1,-1 0,1 0,-1 1,1-1,-1 0,0 0,1-1,198-140,-188 134,-11 6,0 0,0 1,0-1,0 1,0-1,0 1,1 0,-1-1,0 1,1 0,-1 0,1 0,-1 0,1 0,0 0,0 0,-1 1,1-1,0 1,0-1,-1 1,1 0,0-1,0 1,0 0,0 0,0 1,0-1,-1 0,1 0,0 1,0-1,0 1,-1 0,1 0,0-1,-1 1,1 0,-1 0,1 0,-1 1,1-1,-1 0,1 1,2 59,-5-57,1 1,-1-1,1 0,-1 0,1 0,1 1,-1-1,0 0,1 0,0 0,0 0,0 0,1 0,-1 0,1 0,0 0,0-1,0 1,1-1,-1 1,1-1,0 0,-1 0,3 2,12 3</inkml:trace>
  <inkml:trace contextRef="#ctx0" brushRef="#br0" timeOffset="8302.214">10809 453,'-2'16,"0"0,0 0,1 0,1 1,1-1,1 0,0 1,1-1,0 0,6 13,-8-26,0-1,0 1,0 0,0-1,1 0,-1 1,1-1,0 0,-1 0,1 0,0 0,0 0,1 0,-1 0,0-1,1 1,-1-1,0 0,1 1,0-1,-1 0,1-1,0 1,-1 0,1-1,0 0,0 1,0-1,-1 0,1 0,0-1,0 1,-1-1,1 1,0-1,2-1,3-1,1-1,-1 0,1 0,-1-1,-1 0,1-1,-1 1,0-1,0-1,3-4,3-3,0-1,-2 0,0-1,0 0,-2-1,0 0,1-4,-8 16,0 0,0-1,0 1,-1 0,0-1,0 1,-1-1,1 1,-1-1,0 0,-1 1,1-1,-1 1,0-1,0 1,-1 0,0-1,0 1,0 0,-1 0,1 0,-1 1,0-1,0 0,-1 1,0 0,0-1,-3 1,0-1,0 1,0 0,-1 0,1 1,-1 0,0 0,0 1,0 0,0 1,0 0,-1 0,1 0,0 1,-1 0,1 1,0 0,0 0,0 1,0 0,0 0,0 1,0 0,0 1,1-1,-7 6,-11 1</inkml:trace>
  <inkml:trace contextRef="#ctx0" brushRef="#br0" timeOffset="8722.008">11459 453,'-10'3,"-10"4,29-14,125-84,-133 90,1-1,-1 1,1-1,-1 1,1 0,0 0,0 0,-1 0,1 0,0 0,0 0,0 0,0 1,0-1,0 1,0 0,0 0,0-1,0 1,0 0,0 1,1-1,-1 0,0 1,0-1,0 1,0-1,0 1,-1 0,1 0,0 0,0 0,0 0,-1 0,1 1,-1-1,1 0,-1 1,1 0,-1 0,7 8,0-1,1 0,0 0,0 0,1-1,0-1,0 0,1 0,0-1,0 0,1-1,-1 0,1-1,0 0,0-1,1 0,-1-1,1-1,-1 0,10 0,-12-2,-1-1,1 0,-1 0,0-1,0 0,0 0,0-1,-1-1,1 1,-1-1,0-1,-1 1,1-1,-1-1,0 1,0-1,-1-1,0 1,-1-1,1 0,-1 0,-1-1,0 1,0-1,0 0,-1-1,2-8</inkml:trace>
  <inkml:trace contextRef="#ctx0" brushRef="#br0" timeOffset="5299.428">7395 791,'21'-2,"0"-2,0 0,0-1,0 0,-1-2,0-1,0 0,5-5,75-61,-97 71,-1 1,1-1,-1 0,0 0,0 0,0-1,0 1,-1 0,1-1,-1 1,0-1,0 1,0-1,0 1,-1-1,0 0,0 1,0-1,0 0,0 1,0-1,-1 0,0 1,0-1,0 1,0-1,-1 1,1-1,-1 1,0 0,0 0,0-1,-1 1,0 0,0 0,0 0,0 0,-1 0,1 1,-1 0,0 0,1 0,-1 0,0 0,0 1,0 0,0-1,0 2,-1-1,1 0,0 1,0 0,-1 0,1 0,0 0,0 1,0 0,-1 0,1 0,0 0,0 0,0 1,0 0,1 0,-1 0,-114 82,105-70,1-1,1 2,0-1,1 2,0-1,1 1,-5 14,12-26,0 1,0-1,0 0,1 0,0 1,0-1,0 1,0-1,1 1,0-1,0 1,0-1,0 1,1 0,0-1,0 1,0-1,0 0,1 1,-1-1,1 0,0 0,1 0,-1 0,1 0,-1-1,1 1,0-1,1 0,-1 1,0-2,1 1,2 1,8 2,0-1,1-1,-1 0,1-1,0 0,0-1,0-1,1-1,-1 0,0 0,0-2,0 0,9-3,-1 2,0-1,0-1,0-1,-1-1,1-1,-2-1,1 0,-1-2,-1-1,0-1,-1 0,0-1,-1-1,-1-1,0-1,9-11,-17 14</inkml:trace>
  <inkml:trace contextRef="#ctx0" brushRef="#br0" timeOffset="6200.99">8354 537,'-13'-1,"0"1,1 1,-1 0,0 0,1 2,-1-1,1 1,-1 1,1 1,1-1,-1 2,1 0,0 0,0 1,0 0,1 1,0 0,1 1,0 0,0 0,1 1,0 0,-6 10,-14 58,28-76,-1 0,1 0,0 0,0 0,0 0,0 0,0 0,0 0,0 0,1-1,-1 1,0 0,1 0,0 0,0 0,-1-1,1 1,0 0,0-1,0 1,1 0,-1-1,0 1,1-1,-1 0,1 0,-1 1,1-1,-1 0,1 0,0 0,0-1,-1 1,1 0,0-1,0 1,0-1,0 1,0-1,0 0,9-1,0 0,-1-1,1 0,0-1,-1 0,0-1,1 0,-2-1,1 1,0-2,-1 0,0 0,0 0,-1-1,0-1,0 1,-1-1,1-1,4-8,4 1,63-67,-78 83,0 0,0 0,0 0,0 0,0 0,0 0,0 0,0 0,0 0,-1 0,1 1,0-1,0 0,0 1,0-1,0 1,0-1,0 1,-1-1,1 1,0 0,0-1,-1 1,1 0,0 0,-1 0,1-1,-1 1,1 0,-1 0,1 0,-1 0,0 0,1 0,-1 0,0 0,0 0,0 0,0 0,0 0,0 0,0 0,0 0,0 0,0 0,-1 0,1 0,0 0,-1 0,1-1,-1 1,1 0,-1 0,1 0,-1 0,1-1,-1 1,0 0,1 0,-2 0,-23 72,-4-1,-2-2,-19 27,7-12,28-59,2 1,0 0,2 1,1 0,1 1,1 0,2 0,1 1,1 0,1-1,2 1,1 3,0-30,0 0,0-1,-1 1,2-1,-1 1,0 0,0-1,1 1,-1-1,1 1,0-1,0 1,0-1,0 1,0-1,1 0,-1 0,1 0,-1 1,1-1,0-1,0 1,0 0,0 0,0-1,0 1,0-1,0 0,1 1,-1-1,0 0,1-1,-1 1,1 0,0-1,-1 1,1-1,-1 0,1 0,0 0,-1 0,1 0,-1 0,1-1,-1 0,1 1,1-2,1-3,0 0,1-1,-2 0,1-1,-1 1,0-1,0 1,-1-1,0 0,0 0,-1-1,2-4,9-24,-10 32,-1 0,-1 0,1 0,0-1,-1 1,0 0,0-1,0 1,-1-1,0 1,1-1,-1 1,-1-1,1 1,-1-1,0 1,0-1,0 1,0 0,-1 0,0-1,0 1,0 0,0 0,-1 1,1-1,-3-2,-4-4,0 0,0 1,-1 0,0 0,0 1,-1 0,0 1,-1 1,0 0,0 0,0 1,0 0,-1 1,-12-2,61-12,-11 15,1-1,-2-2,1 0,-1-1,0-2,0 0,-1-2,-1 0,0-2,0 0,4-6,-9 0,-5 0</inkml:trace>
  <inkml:trace contextRef="#ctx0" brushRef="#br0" timeOffset="6670.262">8580 593,'0'15,"1"0,0 0,1-1,1 1,0-1,1 1,1-1,3 8,-7-18,1-1,0 1,0 0,0-1,0 0,0 0,1 1,-1-1,1-1,0 1,0 0,0-1,0 1,0-1,1 0,-1 0,1 0,-1-1,1 1,0-1,0 0,-1 0,1 0,0 0,0-1,0 0,0 1,0-1,0-1,0 1,0-1,0 1,0-1,0 0,8-5,0-1,0 1,-1-2,0 0,0 0,0-1,-1 0,-1-1,1 0,-2 0,1-1,-2 0,1-1,-2 1,1-2,-1 1,-1-1,-1 1,0-1,2-11,-1 1,-5 4</inkml:trace>
  <inkml:trace contextRef="#ctx0" brushRef="#br0" timeOffset="7438.568">9314 509,'-25'7,"1"1,0 1,1 1,0 1,0 1,1 1,1 1,0 0,1 2,1 1,-14 14,31-29,0-1,-1 1,1 0,0 0,0 0,0 0,0 0,1 0,-1 1,1-1,-1 1,1-1,0 1,0-1,0 1,0 0,0 0,1-1,-1 1,1 0,0 0,0 0,0 0,0-1,0 1,1 0,-1 0,1 0,0-1,-1 1,1 0,1-1,-1 1,0-1,1 1,-1-1,1 1,0-1,-1 0,1 0,0 0,1 0,-1 0,0-1,0 1,1-1,-1 1,1-1,-1 0,1 0,0 0,2 1,8-4,0 1,1-2,-1 0,0-1,-1 0,1 0,-1-2,1 1,-2-2,1 0,-1 0,0-1,0 0,-1-1,7-7,79-80,-96 96,0 1,0-1,0 1,0-1,0 0,0 1,0-1,0 1,0-1,0 1,0-1,0 0,1 1,-1-1,0 1,0-1,0 0,1 1,-1-1,0 0,1 1,-1-1,0 0,1 1,-1-1,0 0,1 0,-1 1,1-1,-1 0,0 0,1 0,-1 0,1 1,-1-1,1 0,-1 0,0 0,1 0,-1 0,1 0,-1 0,1 0,-1 0,1-1,-1 1,0 0,1 0,-1 0,1 0,-1-1,0 1,1 0,-1 0,0-1,1 1,-1 0,0-1,1 1,-1 0,0-1,1 1,-1 0,0-1,0 1,0-1,1 1,-1 0,0-1,-3 36,1-27,-1-3,0 0,1 0,-1 1,1-1,0 1,1 0,-1 0,1-1,0 1,1 0,-1 0,1 0,1 0,-1 0,1 0,0 0,0-1,0 1,1 0,0 0,0-1,1 0,-1 1,1-1,0 0,1 0,-1 0,1-1,0 1,0-1,0 0,1 0,0 0,1-1,0-1,1 0,-1 0,0-1,0 0,1 0,-1 0,1-1,-1 0,1 0,-1-1,0 0,1 0,-1 0,0-1,0 0,1 0,-2 0,1-1,0 0,0 0,111-82,53-125,-154 191,-1 0,-1-1,-1-1,-1 0,-1 0,-1-1,0-1,-2 1,-1-2,0 1,-2-1,-1 0,-1 0,-1 0,0 0,-2 0,-1-1,-2 1,-2-12,4 32,-1 0,0 1,0-1,-1 0,1 1,-1 0,0 0,1-1,-1 1,-1 1,1-1,0 0,-1 1,1 0,-1 0,0 0,0 0,0 1,0-1,0 1,0 0,0 0,0 0,0 1,-1 0,1-1,0 1,0 1,-1-1,1 1,0 0,0 0,0 0,0 0,0 0,0 1,0 0,0 0,1 0,-1 0,1 1,0 0,-1-1,1 1,0 0,0 0,1 1,-1-1,1 1,0-1,0 1,0 0,0 0,0 0,1 0,0 0,0 0,0 0,0 0,1 0,-3 25,2 0,2 0,0-1,2 1,1-1,1 1,2-1,0-1,2 1,11 23,123 285,-110-265,-32-68</inkml:trace>
  <inkml:trace contextRef="#ctx0" brushRef="#br0" timeOffset="7648.383">9652 340,'43'4,"44"2,15 0,1-1,-12-1,-17-2,-17-1,-7-1,-9 0,-5 0,-10 0</inkml:trace>
  <inkml:trace contextRef="#ctx0" brushRef="#br0" timeOffset="7904.534">10415 537,'4'33,"3"12</inkml:trace>
  <inkml:trace contextRef="#ctx0" brushRef="#br0" timeOffset="8053.831">10499 170,'0'0</inkml:trace>
  <inkml:trace contextRef="#ctx0" brushRef="#br0" timeOffset="10999.846">1 1300,'329'-24,"-27"-11,39 26,-215-3,1 6,69 7,72-3,135-25,-132 16,-127-1,136 8,-18 2,88-26,-84 17,-128-2,0 6,98 8,-71 1,-94-1,190-13,-140 0,0 4,117 10,-81-1,1415-1,-1257-28,119 27,-126-27,341 29,-317 26,300-26,-241-26,485-53,-523 56,164 4,-162-9,-65 28,-266-1</inkml:trace>
  <inkml:trace contextRef="#ctx0" brushRef="#br0" timeOffset="13218.164">12474 509,'0'5,"-4"1,-2 0</inkml:trace>
  <inkml:trace contextRef="#ctx0" brushRef="#br0" timeOffset="13655.033">12447 226,'0'5,"4"2,3-1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1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1,'0'5,"-5"1,3 0,3-5,5-4,-3-1,2 0,1 1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0,'-9'5,"-4"6,5 1,5-5,7-5,3-3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57,'-22'107,"4"70,-16-35,53-189,2 1,2 1,2 2,10-12,-12 17,81-106,-103 142,0 1,-1-1,1 1,0-1,0 1,0-1,0 1,0-1,0 1,0 0,0 0,0-1,1 1,-1 0,0 0,1 0,-1 1,1-1,-1 0,1 0,0 1,-1-1,1 1,-1 0,1-1,0 1,0 0,-1 0,1 0,0 0,-1 0,1 0,0 1,-1-1,1 0,0 1,-1 0,1-1,-1 1,1 0,-1 0,1-1,-1 1,1 0,-1 1,0-1,0 0,0 0,1 1,-1-1,0 0,-1 1,2 0,2 15,-1 0,-1 0,0 1,-1-1,-1 0,-1 1,-2 10,1 20,2-39,5 57,-5-65,1 0,-1 0,1 0,0 0,-1 0,1 0,0 0,0 0,-1 0,1 0,0 0,0-1,0 1,0 0,0-1,0 1,1-1,-1 1,0-1,0 1,0-1,0 0,1 1,-1-1,0 0,0 0,1 0,-1 0,0 0,0 0,1 0,-1-1,0 1,0 0,0-1,0 1,1-1,-1 1,0-1,0 0,0 1,0-1,0 0,0 0,0 1,-1-1,1 0,0 0,0 0,19-15,0 0,0-2,-2 0,0 0,12-20,-13 18,0 0,1 1,1 0,0 2,21-14,-39 30,0-1,1 1,-1-1,1 1,0-1,-1 1,1 0,0 0,0 0,-1 0,1 0,0 0,0 1,0-1,0 1,0-1,0 1,0 0,0-1,1 1,-1 0,0 1,0-1,0 0,0 0,0 1,0 0,0-1,0 1,0 0,0 0,-1 0,1 0,0 0,0 0,-1 0,1 1,-1-1,1 1,-1-1,1 1,-1 0,0-1,0 1,0 0,0 0,0 0,0 0,-1 0,1 0,-1 0,1 1,1 80,7 26,11-84,-10-23</inkml:trace>
  <inkml:trace contextRef="#ctx0" brushRef="#br0" timeOffset="1035.445">978 1,'-16'72,"10"-38,2 1,1-1,2 0,1 1,2 4,-2-37,0-1,0 1,0 0,0-1,0 1,0 0,1-1,-1 1,1 0,-1-1,1 1,-1-1,1 1,0-1,0 1,0-1,0 1,0-1,0 0,0 1,0-1,0 0,1 0,-1 0,0 0,1 0,-1 0,1 0,-1-1,1 1,0-1,-1 1,1-1,-1 1,1-1,0 0,-1 0,1 0,0 0,0 0,-1 0,1 0,0 0,-1-1,1 1,0-1,-1 1,2-2,15-9,0-1,-1-1,0 0,-1-2,-1 0,0 0,-1-2,-1 1,0-2,-2 0,0 0,-1-1,0-1,-2 1,2-9,7-1,-17 28,0 1,0-1,0 1,0 0,1-1,-1 1,0 0,0-1,1 1,-1 0,0-1,1 1,-1 0,0-1,1 1,-1 0,0 0,1 0,-1-1,0 1,1 0,-1 0,1 0,-1 0,1 0,-1 0,0-1,1 1,-1 0,1 0,-1 1,1-1,-1 0,0 0,1 0,-1 0,1 0,-1 0,0 0,1 1,-1-1,1 0,-1 0,0 1,1-1,-1 0,0 0,1 1,-1-1,0 0,0 1,1-1,-1 0,0 1,0-1,0 1,0-1,1 0,-1 1,0-1,0 1,0-1,0 1,0-1,0 0,0 1,0-1,0 1,0-1,9 194,58 62,-62-239,-2 1,0-1,0 1,-2 0,0 0,-2 0,1 0,-2 0,-1-1,0 3,0-13,0-1,0 1,0-1,-1 0,0 0,0-1,-1 1,1-1,-1 0,0 0,-1 0,1-1,-1 0,0 0,0 0,0-1,0 0,-1 0,-1 0,5-2,0 1,-1-1,1 0,-1 0,0-1,1 1,-1-1,1 0,-1 0,0 0,1 0,-1-1,1 1,-1-1,0 0,1 0,0 0,-1-1,1 1,0-1,-1 0,1 1,0-2,0 1,1 0,-1 0,0-1,1 0,-1 1,1-1,0 0,0 0,0 0,1-1,-1 1,1 0,-1-2,0-3,0-1,0 1,1 0,0-1,1 1,-1-1,2 1,-1-1,1 1,1-1,-1 1,2 0,1-5,-2 4,4-16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8,'-11'20,"2"0,0 0,1 1,1 0,1 1,1 0,1 0,1 0,0 6,3-25,0-1,0 1,0-1,0 1,0-1,1 1,-1-1,1 1,0-1,-1 1,1-1,0 0,0 1,1-1,-1 0,0 0,1 0,-1 0,1 0,0 0,0 0,0-1,0 1,0-1,0 1,0-1,0 0,0 1,1-1,-1 0,0-1,1 1,-1 0,1-1,-1 1,1-1,-1 0,1 0,0 0,-1 0,1 0,-1-1,1 1,-1-1,1 1,-1-1,0 0,1 0,-1 0,0-1,0 1,0 0,1-1,-1 1,-1-1,2 0,15-13,-1 0,0-2,-1 0,0 0,-2-2,0 0,-1 0,-1-1,-1-1,-1 0,3-9,-2 9,-11 20,-1 0,1 0,0 1,0-1,0 0,0 0,0 0,0 1,0-1,0 0,1 0,-1 1,0-1,0 0,1 0,-1 1,0-1,1 0,-1 1,1-1,-1 0,1 1,-1-1,1 1,-1-1,1 1,-1-1,1 1,0-1,-1 1,1 0,0-1,-1 1,1 0,0 0,0-1,-1 1,1 0,0 0,0 0,0 0,-1 0,1 0,0 0,0 0,-1 0,1 0,0 1,0-1,-1 0,1 0,0 1,0-1,-1 0,1 1,-1-1,1 1,0-1,-1 1,1-1,-1 1,1 0,-1-1,1 1,-1-1,1 1,-1 0,4 192,-5 92,-45-88,43-191,0 0,0 1,-1-1,1 0,-1-1,-1 1,1-1,-1 0,0 0,0 0,-1 0,1-1,-1 0,0 0,0-1,0 0,-1 0,1 0,-1-1,-3 1,8-2,0-1,-1 1,1-1,0 0,0 0,-1 0,1 0,0 0,-1 0,1-1,0 1,0-1,-1 1,1-1,0 0,0 0,0 0,0 0,0 0,0-1,0 1,0 0,1-1,-1 0,0 1,1-1,-1 0,1 0,0 0,0 0,0 0,0 0,0 0,0 0,0 0,0-1,1 1,-1 0,1 0,0-3,0-97,14 65,1 0,2 1,2 1,1 0,1 2,12-13,-14 23,-3 5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29,'25'0,"16"-5,7-1,0 0,-3 1,-5 2,-5 1,-2 0,-8 2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1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 76,'-6'184,"-8"-1,-7 0,-9-1,-11 15,1-98,23-147,15 20</inkml:trace>
  <inkml:trace contextRef="#ctx0" brushRef="#br0" timeOffset="229.847">11 221,'-1'-2,"0"1,0-1,0 1,0-1,0 1,0-1,0 0,1 0,-1 1,1-1,-1 0,1 0,0 0,0 1,-1-1,1 0,1 0,-1 0,0 0,0 0,1 1,-1-1,1 0,-1 0,1 1,0-1,0 0,0 1,0-1,0 1,0-1,0 1,0-1,1 1,-1 0,0-1,1 1,-1 0,1 0,0 0,-1 1,1-1,0 0,-1 0,1 1,1-1,83-36,30 8,2 4,0 6,23 3,-101 11,354-14,-379 19</inkml:trace>
  <inkml:trace contextRef="#ctx0" brushRef="#br0" timeOffset="786.655">931 559,'-3'0,"-1"0,1 0,0 1,0-1,-1 1,1 0,0 0,0 0,0 0,0 0,0 1,0 0,0-1,0 1,1 0,-1 0,0 0,1 1,0-1,0 1,0-1,0 1,0 0,0 0,1 0,-1 0,1 0,0 0,0 0,0 0,0 0,0 1,1-1,-1 0,1 0,0 1,0-1,1 0,-1 1,1-1,-1 0,1 1,0 6,1 0,-1 0,2 0,0 0,0 0,0-1,2 1,-1-1,1 0,0 0,1 0,0-1,5 5,-5-8,0 0,0 0,1-1,0 0,0 0,0 0,0-1,0 0,1-1,0 0,-1 0,1-1,0 1,0-2,0 1,0-1,0 0,-1-1,1 0,0 0,0-1,0 0,-1 0,1 0,-1-1,0-1,0 1,0-1,0 0,0-1,-1 1,0-1,0-1,0 1,-1-1,0 0,0 0,0 0,-1-1,0 0,0 0,-1 0,2-5,1 4,-2 0,1 0,-1-1,0 1,-1-1,0 0,0 0,-1 0,0 0,-1 0,0 0,0-1,-1 1,0 0,-1-1,0 1,0 0,-1 0,-2-5,-6-2</inkml:trace>
  <inkml:trace contextRef="#ctx0" brushRef="#br0" timeOffset="1116.65">1342 704,'9'3,"-1"0,1-1,-1 0,1 0,0-1,0 0,0-1,-1 0,1 0,0-1,0 0,0 0,-1-1,1 0,-1-1,1 0,-1 0,5-3,73-42,-84 46,-1 1,1 0,0-1,0 1,-1-1,1 1,-1-1,1 0,-1 0,0 1,0-1,0 0,0 0,0 0,0 0,0-1,-1 1,1 0,-1 0,0 0,1-1,-1 1,0 0,0 0,0 0,-1-1,1 1,0 0,-1 0,0 0,1 0,-1-1,0 1,0 0,0 1,0-1,-1 0,1 0,0 0,-1 1,-1-2,-1 2,0 0,-1 0,1 0,0 0,-1 1,1 0,-1 0,1 0,-1 0,1 1,0 0,-1 0,1 0,0 0,-1 1,1-1,0 1,0 0,0 1,1-1,-1 1,0-1,1 1,0 0,0 0,0 1,0-1,0 1,0-1,1 1,0 0,0 0,0 0,0 0,0 4,-3-3,2 1,-1 0,0 0,1 1,1-1,-1 1,1-1,0 1,0 0,1 0,0-1,0 1,0 0,1 0,0 0,1 0,0 0,0 0,0 0,1 0,0 0,0-1,0 1,1-1,0 0,1 1,-1-1,1-1,0 1,1 0,-1-1,1 0,0 0,0-1,1 1,-1-1,1 0,0-1,0 1,1-1,-1 0,1-1,-1 1,1-1,0-1,1 1,19 0,-3-4</inkml:trace>
  <inkml:trace contextRef="#ctx0" brushRef="#br0" timeOffset="1496.639">2140 414,'-14'3,"1"1,-1 0,1 1,0 0,0 1,0 1,1 0,0 0,0 1,1 1,-4 3,6-5,4-4,-1 1,0 0,1 0,0 1,0-1,0 1,1 0,0 0,-1 1,2 0,-1-1,1 1,0 0,0 0,0 1,1-1,0 1,1-1,-1 1,1-1,0 1,1 0,0 0,0-1,1 7,3-8,1-1,0-1,0 1,0-1,0 0,1 0,0 0,-1-1,1 1,0-2,0 1,0 0,0-1,0-1,0 1,0-1,1 0,-1 0,0 0,0-1,0 0,0 0,0-1,0 0,19 0,-17 2,-7-1,1 0,0 0,0 0,0 0,0 1,-1-1,1 0,0 1,0 0,0-1,0 1,0 0,0 0,0 0,0 0,0 0,0 1,0-1,0 1,0-1,0 1,0 0,0-1,0 1,-1 0,1 0,0 0,-1 1,1-1,0 0,-1 1,0-1,1 1,-1-1,0 1,0 0,0-1,0 1,0 0,0 0,0 0,-1 0,1 0,-1-1,1 1,-1 0,0 0,0 0,0 1,0-1,0 0,0 0,-8 10,-1-1,0 0,-1-1,1 1,-2-2,0 0,0 0,-1-1,1 0,-2-1,1 0,-1-1,10-4,1 0,-1 0,1-1,-1 1,0-1,0 1,0-1,0 0,0 0,0 0,0-1,0 1,0-1,0 0,0 1,0-1,0-1,0 1,-1 0,1-1,0 0,0 1,-1-2,2-7</inkml:trace>
  <inkml:trace contextRef="#ctx0" brushRef="#br0" timeOffset="2226.583">2576 559,'-70'-8,"61"10,0 0,0 1,0 0,1 1,-1 0,1 1,0-1,0 1,0 1,1 0,0 0,0 0,1 1,-1 0,-2 5,6-9,0 1,1-1,-1 1,1 0,0 0,0 0,1 0,-1 0,1 0,0 1,0-1,0 0,0 1,1-1,0 0,0 1,0-1,0 1,1-1,0 0,0 1,0-1,0 0,1 0,0 0,-1 0,1 0,1 0,-1 0,1-1,-1 1,1-1,0 0,0 0,2 1,-1 0,1 0,0-1,0 0,0 0,0 0,0-1,1 1,-1-1,1-1,-1 1,1-1,0 0,0 0,0-1,0 1,-1-1,1-1,0 1,0-1,0 0,0 0,-1-1,1 0,-1 0,1 0,-1 0,2-2,131-100,-124 90,-2-1,0-1,0 0,-1 0,-2-1,1-1,-2 1,0-1,-1-1,-1 0,-1 0,-1 0,0 0,-1-1,-2 1,0-1,-1 0,0 1,-2-1,0 1,-2-1,0 1,-1 0,0 0,-2 0,-1 1,0 0,-8-11,13 25,0 1,-1-1,1 1,-1 0,0 1,0-1,0 1,0-1,0 1,-1 0,1 1,-1-1,1 1,-1 0,0 0,1 0,-1 1,0 0,0 0,1 0,-1 0,0 1,1-1,-1 1,0 1,1-1,-1 1,1-1,-1 1,1 0,0 1,0-1,0 1,0 0,1 0,-1 0,1 0,-1 1,1-1,0 1,1 0,-1 0,1 0,-1 0,1 2,-9 9,1 1,0 0,1 0,1 1,1 0,0 0,1 1,1 0,1 0,0 0,2 0,0 1,1-1,0 1,2-1,0 1,1-1,2 4,-3-11,2 0,-1-1,1 0,0 1,1-1,1 0,-1-1,2 1,-1-1,1 0,0 0,1-1,0 1,1-2,-1 1,2-1,-1 0,1-1,0 0,0 0,0-1,1 0,0-1,0 0,0 0,1-1,-1 0,1-1,-1-1,1 1,5-1,-1-2,-1 0,1 0,0-2,0 1,-1-2,0 0,0-1,0 0,0-1,-1-1,0 0,3-3,8-5</inkml:trace>
  <inkml:trace contextRef="#ctx0" brushRef="#br0" timeOffset="3136.538">3180 414,'-93'42,"81"-35,1 0,0 1,1 1,0 0,0 0,0 1,2 0,-1 1,1 0,1 0,0 1,0 0,1 0,1 0,0 1,1 0,0 0,1 0,-2 11,5-22,0 1,0-1,0 1,0-1,0 0,0 1,1-1,-1 1,1-1,0 0,0 1,0-1,0 0,0 0,0 0,0 1,1-1,-1-1,1 1,-1 0,1 0,0 0,0-1,0 1,0-1,0 0,0 1,0-1,0 0,1 0,-1-1,0 1,1 0,-1-1,1 1,-1-1,0 0,1 0,-1 0,1 0,-1 0,1 0,-1-1,1 1,-1-1,0 0,1 1,-1-2,110-55,22-82,-134 140,0-1,0 0,0 1,0-1,0 1,0-1,0 1,1-1,-1 0,0 1,0-1,0 1,0-1,1 0,-1 1,0-1,0 0,1 1,-1-1,0 0,0 1,1-1,-1 0,0 0,1 1,-1-1,1 0,-1 0,0 1,1-1,-1 0,1 0,-1 0,0 0,1 0,-1 0,1 0,-1 0,1 0,-1 0,0 0,1 0,-1 0,1 0,-1 0,1 0,-1-1,0 1,1 0,-1 0,0 0,1-1,-1 1,1 0,-1 0,0-1,0 1,1 0,-1-1,0 1,0 0,1-1,-1 1,0-1,0 1,0 0,1-1,-1 1,0-1,3 49,-2-23,-1-21,-1-1,1 0,1 0,-1 0,0 1,1-1,-1 0,1 0,0 0,0 0,0 0,1 0,-1 0,1 0,0-1,-1 1,1 0,0-1,1 0,-1 1,0-1,1 0,-1 0,1 0,0-1,-1 1,1 0,0-1,0 0,0 0,0 0,0 0,0 0,0-1,1 1,-1-1,0 0,0 0,1 0,-1 0,0 0,0-1,0 0,0 0,0 1,0-2,0 1,0 0,0-1,0 1,0-1,1-1,7-8,-1 0,0-1,0 0,-2 0,1-1,-1 0,-1-1,-1 0,0 0,0-2,68-108,-77 189,-1-55,0-1,1 0,1 1,-1 0,1-1,1 1,0 0,0 0,1 0,1 0,-1 0,2 0,-1 0,1-1,1 1,0 0,0-1,1 0,0 0,0 0,1 0,3 4,-4-13,-1 0,0 0,1 0,-1 0,0-1,1 1,-1-1,0 0,1 0,-1 0,0 0,0-1,0 1,0-1,0 0,0 0,-1 0,1 0,0 0,-1-1,0 1,1-1,-1 1,0-1,-1 0,1 0,0 0,-1 0,0 0,1 0,-1-1,0 1,-1 0,1 0,-1-1,1 0,0 1,136-257,-61 170,-73 91,0 0,0 0,-1 1,1-1,0 1,0 0,-1 0,1 0,-1 0,0 0,0 1,1-1,-1 1,-1-1,1 1,0 0,-1 0,1 0,-1 0,0 0,0 0,0 0,0 0,-1 0,1 0,-1 1,0-1,0 0,0 0,0 0,-1 1,1-1,-1 0,0 0,1-1,6 87,-5 0,-3 0,-4-1,-11 49,15-113,-1 0,-1 0,-1 0,-2-1,0 0,-1 0,-1 0,-1-1,-1-1,-1 1,-1-2,-1 0,0-1,-2 0,0-1,-1-1,-15 12,32-28,-1 0,0 0,1-1,-1 1,0 0,0-1,1 1,-1 0,0-1,0 1,0-1,0 1,0-1,0 0,0 1,0-1,0 0,0 1,0-1,0 0,0 0,0 0,0 0,0 0,0 0,0-1,0 1,0 0,0 0,0-1,0 1,0 0,0-1,0 1,1-1,-1 0,0 1,0-1,0 1,1-1,-1 0,0 0,1 0,-1 1,0-1,1 0,-1 0,1 0,0 0,-1 0,1 0,0 0,-1 0,1 0,0 0,0 0,0 0,9-60,10 25,1 1,1 0,2 2,1 1,2 1,28-26,-25 24,-5 4,0 1,2 1,2 1,0 2,1 1,2 1,0 1,17-7,-21 16</inkml:trace>
  <inkml:trace contextRef="#ctx0" brushRef="#br0" timeOffset="4531.829">36 1406,'343'-35,"376"-92,381-25,-232 38,-529 87,485-59,-491 30,-317 48,-7 0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19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0,'-14'19,"-5"7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7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25,'39'0,"26"0,8-4,-5-3,-8 1,-10 2,-13 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5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1,'0'313,"3"-145,-3-139,0-19,0 0,0 0,-1 0,0 0,-1 0,0 0,0-1,-1 1,0-1,-3 5,1-7</inkml:trace>
  <inkml:trace contextRef="#ctx0" brushRef="#br0" timeOffset="384.592">249 198,'-17'10,"-4"1,1 0,0 2,1 0,0 1,1 1,-13 15,29-29,1 1,-1-1,0 1,1-1,0 1,-1 0,1 0,0-1,0 1,0 0,0 0,0 0,0 0,1 1,-1-1,1 0,0 0,-1 0,1 0,0 0,0 1,0-1,1 0,-1 0,0 0,1 0,-1 1,1-1,0 0,0 0,0 0,0 0,0-1,0 1,0 0,1 0,-1-1,1 1,-1 0,1-1,0 0,-1 1,1-1,2 1,32 20,-28-18,-1-1,-1 1,1 0,0 1,-1-1,0 1,0 0,-1 1,1 0,-1 0,0 0,-1 0,1 2,25 46,-18-43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1 169,'312'0,"-254"-12,42 2,-88 15</inkml:trace>
  <inkml:trace contextRef="#ctx0" brushRef="#br0" timeOffset="313.632">226 1,'0'48,"0"20,0 4,0-6,5-14,1-11,1-7,-2-11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2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34,'-3'-3,"-1"1,0 0,0 0,0 0,0 0,0 1,0-1,-1 1,1 0,0 0,-1 1,1-1,0 1,-1 0,1 1,-1-1,1 1,0-1,-1 1,1 0,0 1,0-1,0 1,0 0,0 0,0 0,0 0,1 1,-2 1,-5 4,0 1,1 0,1 1,-1 0,1 0,1 1,0-1,0 2,-1 5,-1-1,2 1,0 0,1 0,1 0,0 1,1 0,1 0,1 0,1 0,0 0,1 0,2 2,-2-14,1 1,1-1,-1 0,1 1,1-1,-1 0,1 0,0 0,0-1,0 1,1-1,0 0,0 0,1 0,-1 0,1-1,0 0,0 0,0 0,1 0,-1-1,1 0,0 0,0-1,0 1,0-1,5 0,2 2,1-1,0-1,0-1,0 0,0 0,0-1,0-1,0-1,0 0,-1 0,1-1,6-4,3-1,-1-1,0-1,0-1,-2 0,1-2,-2-1,1 0,11-13,-22 18,0 1,-1-2,0 1,-1-1,0 0,0-1,-1 1,0-1,-1 0,-1-1,0 1,0-1,-1 0,0 0,-1 0,-1-1,1-10,-3 17,1-1,-1 1,0-1,0 1,-1 0,1 0,-1 0,-1 0,1 0,-1 0,0 0,-1 1,1 0,-1-1,0 1,-1 1,1-1,-1 1,0-1,0 1,0 1,0-1,-1 1,-3-2,-7-3,1 2,-1 0,0 1,0 0,0 1,-1 1,1 1,-15-1,-9 1</inkml:trace>
  <inkml:trace contextRef="#ctx0" brushRef="#br0" timeOffset="400.659">0 288,'504'-28,"-146"-2,-116 30,-214-4,-4-2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6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1 254,'19'0,"26"0,10 0,0 0,-4 0,-7 0,-5 0,-4 0,-4 0,-3 0,0 0,-1 0,-10 0,-7 0</inkml:trace>
  <inkml:trace contextRef="#ctx0" brushRef="#br0" timeOffset="263.07">57 424,'44'-5,"27"-1,8-1,-5 2,-11 2,-11 1,-14 0</inkml:trace>
  <inkml:trace contextRef="#ctx0" brushRef="#br0" timeOffset="886.433">340 1,'61'47,"-36"-25,0 0,2-2,0-1,1-1,0-2,4 0,55 31,-86-45,0 1,0-1,-1 1,1-1,-1 1,1-1,-1 1,0 0,0-1,0 1,0-1,0 1,-1 0,1-1,-1 1,0-1,1 1,-1-1,-1 0,1 1,0-1,0 0,-1 0,1 0,-1 1,0-2,1 1,-1 0,0 0,0-1,0 1,-1-1,1 1,0-1,-1 0,1 0,0 0,-1 0,-7 7,-149 168,34-93,109-74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1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0,'-10'19,"1"0,1 1,1-1,0 1,2 1,0-1,1 1,1 0,1 0,1 0,1 0,1 0,1 1,-1-13,0-1,0 1,1-1,0 0,0 1,1-1,1 0,-1-1,1 1,0 0,1-1,0 0,0 0,0 0,1-1,0 0,0 0,1 0,0-1,-4-4,0 0,0 0,0 0,0 0,1-1,-1 1,0-1,0 0,0 0,0 0,1 0,-1-1,0 1,0-1,0 0,0 0,0 0,0 0,0 0,0-1,0 1,-1-1,1 0,0 0,-1 0,0 0,2-2,58-67,48-157,-91 204,-5 42,16 285,-2 37,-27-283,-8 127,5-176,0 0,0 0,0 0,-1-1,-1 1,1-1,-1 1,-1-1,1-1,-1 1,0 0,-1-1,1 0,-1-1,-3 3,8-7,-1-1,1 1,-1 0,1-1,-1 1,1-1,-1 1,0-1,1 0,-1 1,1-1,-1 0,0 0,1 0,-1 0,0-1,1 1,-1 0,0-1,1 1,-1-1,1 0,-1 1,1-1,-1 0,1 0,0 0,-1 0,1 0,0 0,0 0,-1-1,1 1,0 0,0-1,1 1,-1 0,0-1,0 0,-30-63,30 64,-56-205,52 182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1,'-10'5,"-7"6,3 2,5-7,3-9,4-4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1,'-10'4,"2"3,-3-1,1 3,2 1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0,'56'17,"-11"-10,-1-2,1-2,0-2,31-4,10 1,44 3,-119 3,-5 2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84,'53'-10,"22"-2,3-5,-7 1,-11 3,-10 3,-14 5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1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13,'-9'56,"3"-37,1-1,1 1,1 1,0-1,2 1,0-1,1 1,1-1,1 1,2 9,-3-26,-1 0,1 0,0 0,0 0,0 0,1 0,-1-1,1 1,0 0,-1-1,1 0,0 1,0-1,1 0,-1 0,0 0,1 0,-1-1,1 1,-1 0,1-1,0 0,0 0,0 0,0 0,0 0,0 0,0-1,0 0,0 1,0-1,0 0,0-1,0 1,0 0,0-1,0 0,0 1,0-1,0-1,-1 1,1 0,0-1,0 1,6-5,-1 1,0-1,0-1,0 1,-1-1,0-1,0 1,-1-1,0-1,0 1,-1-1,0 0,0 0,-1 0,-1 0,1-1,-2 0,1 0,-1-2,0 5,-1 1,0 0,0 0,-1 0,0 0,0-1,0 1,-1 0,0 0,0 0,-1 0,1 0,-1 0,0 0,-1 0,0 1,0-1,0 1,0 0,-1 0,0 0,0 0,0 1,-1-1,1 1,-1 0,0 1,0-1,-1 1,1 0,-5-2,6 4,1 0,-1 0,0 0,1 1,-1-1,0 1,0 0,0 0,1 0,-1 1,0-1,0 1,1 0,-1 0,0 0,1 0,-1 1,1 0,0-1,0 1,-1 0,1 1,0-1,-2 2,-8 11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30,'14'0,"15"-5,6-1,3 0,0 1,-2 2,-3 0,-1 2,-3 1,-4 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0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0 501,'10'5,"-1"0,1-1,0 0,0 0,0-1,0-1,1 0,-1 0,1-1,-1 0,1-1,0 0,-1-1,1 0,-1 0,1-1,-1-1,0 0,0 0,0-1,0 0,0-1,-1 0,0 0,7-6,23-22,-2-2,-2-1,0-2,-2-3,-23 30,-1-1,0-1,0 1,-1-2,-1 1,0-1,-1 0,-1 0,0-1,0 1,-2-1,0 0,-1-1,0 1,-1-4,-1 17,0 1,1 0,-1 0,0-1,0 1,0 0,-1 0,1-1,0 1,0 0,-1 0,1-1,-1 1,1 0,-1 0,1 0,-1 0,0 0,0 0,1 0,-1 0,0 0,0 0,0 0,0 0,0 1,0-1,0 0,0 1,0-1,-1 1,1-1,0 1,0 0,0-1,-1 1,1 0,0 0,0 0,-1 0,1 0,0 0,-1 0,1 0,0 0,0 1,-1-1,1 1,0-1,0 1,0-1,0 1,0-1,0 1,0 0,0 0,0 0,0-1,0 1,-1 1,-14 14,1 0,1 1,0 1,1 0,1 1,1 1,0-1,2 2,-3 8,7-16,1-1,0 1,1 0,0 0,1 0,1 0,0 0,1 0,0 1,1 4,0-13,-1 0,1 0,0 0,0 0,1 0,-1-1,1 1,0-1,0 1,1-1,-1 0,1 1,0-1,0-1,1 1,-1 0,1-1,0 0,-1 1,1-2,1 1,-1 0,0-1,1 0,-1 0,1 0,0 0,2 0,19 0,-1-1,0-2,0 0,1-1,-1-2,0 0,-1-2,1-1,-1 0,-1-2,1-1,-2-1,1-1,-1 0,-1-2,0-1,-1 0,7-9,-15 15,0 0,0-1,-1 0,-1-1,0 0,0-1,-1 0,0 0,-1-1,-1 0,0 0,4-14,-10 22,-1 0,0 0,0-1,-1 1,0 0,1 0,-2 0,1 0,-1 0,1 0,-1 0,-1 1,1-1,-1 1,0-1,0 1,0 0,0 0,-1 0,1 1,-1-1,0 1,0 0,-1 0,1 0,0 0,-1 1,0 0,0 0,0 0,1 1,-1-1,-1 1,1 0,0 1,0-1,0 1,0 0,-1 0,1 1,0 0,0 0,0 0,0 0,-6 5,1 1,0 0,0 0,1 1,0 1,0-1,1 1,0 1,0 0,1 0,1 0,-1 1,2 0,0 0,0 0,1 1,0 0,0 4,2-11,1 0,0 0,0 0,1 0,0 0,0 0,0 0,0 1,1-1,0 0,0 0,0 0,0 0,1-1,0 1,0 0,0-1,1 1,0-1,0 0,0 1,0-1,0-1,1 1,0 0,-1-1,2 0,-1 0,2 1,3 1,-1 0,1-1,0 0,0 0,0-1,0 0,1-1,-1 0,1 0,0-1,-1 0,1-1,0 0,0-1,3 0,8-4,-1-1,-1 0,1-2,-1 0,0-1,-1-1,0 0,0-2,-2 0,1-1,-1-1,-1 0,-1-1,0 0,-1-1,0-1,-1 0,-1-1,-1 0,-1-1,0 0,-1 0,4-19,-10-20,-2 57,-1 0,1 0,-1 0,1 0,-1 0,0 0,0 0,1 0,-1 0,0 0,0 0,0 0,0 1,0-1,0 0,0 1,0-1,0 1,0-1,0 1,0 0,0-1,0 1,-1 0,1 0,0 0,0 0,0 0,0 0,-1 0,1 0,0 0,0 0,0 1,0-1,0 0,-1 1,1-1,0 1,0 0,0-1,0 1,0 0,1-1,-1 1,0 0,0 0,0 0,-11 10,1 0,0 0,0 1,1 0,1 1,0 0,1 1,0 0,1 0,1 1,0-1,1 3,-1-4,2 1,-1 0,2 0,0 1,0-1,1 1,1-1,1 7,0-16,0 0,0 0,1 1,0-1,0 0,0 0,1 0,-1 0,1 0,0 0,1-1,-1 1,1 0,0-1,0 0,0 0,1 0,0 0,-1 0,1-1,1 0,-1 0,0 0,3 1,72 27,-54-23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1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41,'-37'33,"2"-4,1 2,1 1,2 2,-8 12,38-38,19-18,24-23,137-108,-178 140,0 0,-1 0,1 0,0 0,0 0,0 1,0-1,0 0,0 1,0-1,0 1,0-1,0 1,0-1,0 1,0 0,1 0,-1-1,0 1,0 0,0 0,0 0,1 0,-1 0,0 1,0-1,0 0,0 0,0 1,1-1,-1 1,0-1,0 1,0-1,0 1,0 0,0 0,-1-1,1 1,0 0,0 0,0 0,-1 0,1 0,-1 0,1 0,0 0,-1 0,0 0,1 0,-1 0,0 0,1 1,-1-1,0 0,0 0,0 0,0 0,0 1,0-1,0 0,-1 0,1 1,-4 27,2-25,0 0,0 0,0 0,1 1,0-1,0 0,0 1,1-1,0 1,-1-1,2 1,-1-1,0 1,1-1,0 1,0-1,0 0,0 1,1-1,0 0,0 0,0 0,0 0,1 0,-1-1,1 1,0-1,0 1,0-1,1 0,-1 0,1-1,0 1,2-4,0 0,0 0,0 0,0-1,0 0,0 0,0-1,0 1,-1-1,0 0,1-1,-1 1,0-1,-1 0,1-1,-1 1,1-1,-1 0,-1 0,1 0,1-4,5-3,-5 7,0 0,0 0,-1-1,1 0,-1 0,-1 0,1 0,-1-1,0 1,-1-1,0 0,0 0,0 0,-1 0,0 0,0 0,-1 0,1 0,-2-1,1 1,-1 0,-1-2,-4-9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4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41,'1'-2,"0"0,1 0,-1 1,1-1,0 0,0 1,-1-1,1 1,0-1,0 1,0 0,0 0,1 0,-1 0,0 0,0 0,0 1,1-1,-1 1,1 0,-1-1,0 1,1 0,-1 0,1 1,0-2,86-14,-88 17,1 0,-1 0,1-1,-1 1,0 0,0 0,0 1,0-1,0 0,0 0,0 0,-1 1,1-1,-1 0,0 1,1-1,-1 0,0 1,-1-1,1 0,0 1,-1-1,1 0,-1 0,0 1,1-1,-1 0,0 0,-1 0,1 0,0 0,0 0,-1 0,1 0,-1-1,0 1,-1 1,-6 10,7-12,0 0,0 0,1 0,-1 0,0 0,1 1,0-1,-1 1,1-1,0 1,-1 0,1-1,0 1,0 0,1 0,-1 0,0-1,1 1,-1 0,1 0,-1 0,1 0,0 0,0 0,0 0,0 1,0-1,0 0,1 0,-1 0,1-1,-1 1,1 0,0 0,0 0,0 0,0 0,0-1,0 1,0 0,0-1,1 1,-1-1,2 1,74-10,-56 4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23,'-7'11,"0"0,0 0,2 0,-1 1,1 0,1 0,0 1,1-1,0 1,1-1,0 1,1 0,1 0,0 12,2-8,1 0,0-1,1 0,1 0,0 0,2 0,-1-1,2 0,0 0,2 1,-9-13,1 0,0 0,0 0,0 0,0 0,0 0,0-1,1 1,0-1,-1 1,1-1,0 0,0 0,0 0,0-1,0 1,1-1,-1 1,0-1,1 0,-1-1,1 1,-1 0,1-1,-1 0,1 0,0 0,-1 0,1-1,-1 1,1-1,-1 0,1 0,-1 0,0 0,0-1,1 1,-1-1,0 0,0 0,0 0,-1-1,1 1,0 0,-1-1,0 0,2-2,120-179,-74 99,19-30,-48 94,-13 40,-58 254,48-213,2 0,4-1,1 1,3-1,3 0,9 22,8 27,-7-38,-4 1,-3 0,0 30,-13-96,0 0,-1 0,0 0,0 0,0 0,0 0,-1 1,0-1,0 0,0 0,0 0,-1-1,0 1,0 0,0 0,-1-1,0 0,1 1,-2-1,1 0,0 0,-1-1,0 1,1-1,-1 0,-1 0,1 0,0 0,-1-1,0 1,1-1,-1-1,0 1,0-1,0 1,0-1,0-1,0 1,0-1,-1 0,1 0,0 0,-1-1,0-1,1 1,-1-1,1-1,0 1,0-1,0 0,0 0,0 0,1-1,-1 1,1-1,0 0,0-1,1 1,-1-1,1 1,0-1,0 0,0 0,1 0,0-1,0 0,-27-126,27 110,1 1,1-1,0 0,2 1,0-1,2 1,0-1,2 1,0 0,1 1,1 0,1 0,5-8,6-3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1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0,'-10'24,"-7"13,-2 4,-2 1,-2-7,3-5,0-2,-2-2,-2 0,-1 0,-1-4,3-1,6-5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10 537,'-4'21,"2"0,0 0,1 0,1 0,1 1,1-1,1 0,0 0,2-1,3 10,-6-25,0 0,1-1,-1 1,1-1,0 1,0-1,0 0,1 0,-1-1,1 1,0-1,0 1,0-1,1 0,-1-1,1 1,0-1,-1 0,1 0,0 0,0-1,0 0,0 0,1 0,-1-1,0 1,0-1,0 0,1-1,-1 1,0-1,0 0,0-1,0 1,0-1,0 0,0 0,-1 0,1-1,-1 1,2-3,122-90,-126 95,1 0,-1 0,0-1,1 1,-1 1,1-1,-1 0,1 0,-1 1,0 0,1-1,-1 1,0 0,0 0,0 0,0 0,1 1,-1-1,-1 1,1-1,0 1,0 0,-1-1,1 1,-1 0,1 0,-1 0,0 0,0 0,1 1,-2-1,1 0,0 0,0 1,-1-1,1 2,13 19,-10-17,1 0,1 0,-1-1,1 0,0 0,0 0,0-1,1 0,0 0,0-1,0 1,0-2,0 1,0-1,1 0,-1 0,1-1,-1 0,1-1,0 1,-1-2,1 1,0-1,7-1,-1-1,1-1,-1 0,0-1,0 0,0-1,0-1,-1 0,0-1,-1 0,0-1,0 0,4-6,-9 8,-1-2,0 1,0-1,0 0,-1 0,-1 0,0-1,0 1,0-1,-2 0,1 0,-1-1,0 1,-1 0,-1-1,1 1,-2 0,1-1,-1 1,-1 0,0-1,-1 1,0-3,-4-5</inkml:trace>
  <inkml:trace contextRef="#ctx0" brushRef="#br0" timeOffset="1082.477">1025 0,'6'126,"-8"-86,-19 224,20-257,-3 18,0 0,1-1,2 2,1-1,0 0,2 0,3 10,-5-31,1-1,0 1,1-1,-1 0,1 0,-1 0,1 0,0 0,0 0,0 0,0-1,1 1,-1-1,1 1,-1-1,1 0,0 0,0 0,0 0,0-1,0 1,1-1,-1 0,0 0,1 0,-1 0,1-1,-1 1,0-1,1 0,-1 0,1 0,3-1,112-34,-116 32,0 1,0 0,0 1,0-1,1 0,-1 1,1 0,-1 0,1 0,-1 0,1 1,0-1,-1 1,1 0,0 0,-1 0,1 0,-1 1,1 0,0-1,-1 1,1 1,-1-1,0 0,1 1,-1 0,0-1,0 1,0 1,0-1,0 0,-1 1,3 1,5 11,-7-10,0-1,-1 0,2 1,-1-1,0 0,1-1,-1 1,1-1,0 1,1-1,-1 0,0-1,1 1,-1-1,1 0,0 0,0 0,0-1,0 1,0-1,9 0,0-1,0 0,0 0,-1-1,1-1,0-1,-1 0,0 0,1-1,-1-1,-1 0,1-1,-1-1,0 1,0-2,-1 0,0 0,0-1,-1 0,0-1,-1 0,0-1,-1 0,0 0,0-1,-2 0,1-1,-5 11,1-1,-1 0,0 0,0 0,0 0,-1-1,1 1,-1-1,0 1,0 0,0-1,0 0,0 1,-1-1,0 0,0 1,0-1,0 0,0 1,-1-1,0 1,1-1,-1 1,-1-1,1 1,0-1,-1 1,0 0,0 0,0 0,0 0,0 0,-1 0,1 0,-1 1,1-1,-1 1,0 0,0 0,0 0,-1 0,1 1,0-1,-4 0,-1 2,0 1,0 1,0-1,0 1,0 1,0-1,0 1,1 1,0 0,-1 0,1 0,1 1,-1-1,1 2,-1-1,1 1,1 0,-1 0,1 1,0-1,1 1,0 0,0 1,-1 2,2-6,-1 0,1 0,0 1,1 0,-1-1,1 1,0 0,0 0,1 1,-1-1,1 0,0 0,1 1,-1-1,1 0,0 1,0-1,1 1,-1-1,1 0,1 0,-1 1,1-1,0 0,0 0,0 0,1-1,-1 1,1 0,0-1,1 0,-1 0,1 0,0 0,0 0,4 2,9 0,1-1,0-1,0-1,1 0,-1-2,1 0,-1-1,1 0,0-2,-1 0,0-1,0-1,15-5,-29 8,29-8,0-1,0-1,-1-2,-1-1,0-2,-1-1,-1-1,1-3,-13 9,0-1,0-1,-2 0,0-1,0-1,-1 0,5-10,-17 24,-1 0,0 1,1-1,-1 0,0 0,0 0,0 0,0 0,0 0,0 0,-1 0,1 0,-1 0,1 0,-1-1,0 1,0 0,0 0,0-1,0 1,-1 0,1 0,0 0,-1 0,0-1,0 1,1 0,-1 0,0 0,-1 1,1-1,0 0,-1 0,1 0,0 1,-1-1,0 1,1-1,-1 1,0 0,0 0,0 0,0 0,0 0,0 0,0 0,0 1,0-1,-1 1,1-1,0 1,0 0,0 0,-1 0,1 0,0 0,0 0,0 1,-3 0,-3 3,-1-1,1 2,0-1,0 1,1 1,-1-1,1 1,0 1,1-1,-1 1,1 0,1 1,0-1,0 1,0 0,-1 5,5-12,0 0,1 1,0-1,-1 1,1-1,0 0,-1 1,1-1,0 1,0-1,0 0,0 1,1-1,-1 1,0-1,1 1,-1-1,1 0,-1 1,1-1,-1 0,1 0,0 1,0-1,0 0,-1 0,1 0,0 0,1 0,-1 0,0 0,0 0,0-1,0 1,1 0,-1-1,0 1,1-1,-1 1,0-1,1 0,0 1,65 6,-65-7,65-3,-54 1,1 1,0 0,0 0,-1 1,1 1,0 0,0 1,-1 1,1 0,-1 1,0 0,0 1,0 1,-1 0,0 0,5 4,-9-5,1 0,-1-1,1 0,0 0,0-1,0 0,0-1,0 0,1 0,-1-1,1 0,0-1,-1 0,1 0,-1-1,1-1,-1 1,1-1,-1-1,0 0,0 0,0-1,-1 0,1-1,-1 1,0-2,0 1,-1-1,1 0,1-3,13-6,-11 10,0-1,-1 0,0-1,0 0,0 0,-1-1,0-1,-1 1,0-2,0 1,-1-1,0 0,-1 0,0-1,0 0,1-6,-6 16,-1 0,0-1,1 1,-1-1,0 1,0 0,0-1,0 1,0-1,0 1,0-1,0 1,-1 0,1-1,0 1,-1-1,1 1,-1 0,0-1,1 1,-1 0,0 0,0 0,0 0,0 0,0 0,0 0,0 0,0 0,0 0,-1 0,1 0,0 1,0-1,-1 1,1-1,0 1,-1-1,1 1,-1 0,1 0,0-1,-1 1,1 0,-1 0,1 1,-2-1,-65 23,58-16,0 1,0 1,1 0,0 0,0 0,1 1,0 1,1-1,0 1,1 1,0-1,1 1,-1 3,4-9,0-1,0 1,1-1,0 1,0 0,0 0,0 0,1 0,0 0,1-1,-1 1,1 0,0 0,1 0,-1-1,1 1,0-1,1 1,-1-1,1 0,0 0,0 0,1 0,-1-1,1 1,0-1,0 0,1 0,4 3,7 2,1-1,0-1,1 0,0-1,0-1,0-1,1 0,-1-2,13 1,236 4,-242-8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1014,'101'55,"-91"-52,0 0,1 0,-1-1,0 0,1-1,0 0,-1 0,1-2,-1 1,1-1,-1 0,1-1,-1-1,0 0,1 0,-1-1,-1 0,10-5,9-6,-1-1,-1-1,0-1,-1-2,17-17,-18 15,-1-1,-1-1,-2-1,0-1,-2-1,0 0,-2-1,6-16,-21 41,0 1,0 0,0-1,0 1,0-1,0 0,-1 1,1-1,-1 1,0-1,0 0,0 1,0-1,0 0,-1 1,1-1,-1 1,1-1,-1 0,0 1,0 0,0-1,0 1,-1-1,1 1,-1 0,1 0,-1 0,0 0,0 0,0 0,0 1,0-1,0 1,0-1,-1 1,1 0,0 0,-1 0,1 0,-1 0,0 0,1 1,-1-1,1 1,-1 0,0 0,1 0,-1 0,0 0,-1 1,-7 2,0 1,0 0,1 1,-1 0,1 1,1 0,-1 0,1 1,0 0,1 1,-1 0,1 0,1 1,0 0,0 0,1 1,0 0,1 0,0 0,-3 9,5-12,1-1,0 1,0-1,1 1,-1 0,2-1,-1 1,1 0,0 0,0 0,1-1,0 1,0 0,0 0,1-1,0 1,0-1,1 0,0 1,0-1,1-1,-1 1,1 0,0-1,1 0,-1 0,1 0,0 0,0-1,1 0,-1 0,1 0,0-1,0 1,5 0,4 6,0-1,0-1,1 0,0-1,0-1,1-1,-1 0,1-1,1-1,-1 0,0-2,1 0,-1 0,0-2,1 0,-1-1,0-1,0-1,0 0,0-1,2-2,0-1,-1-1,0-1,0 0,-1-2,-1 0,0-1,-1 0,7-9,-14 14,6-6,0-1,0-1,-1 0,-1 0,-1-2,-1 1,7-15,-16 30,0 1,0-1,0 0,-1 0,1 1,-1-1,1 0,-1 0,1 0,-1 0,0 0,0 0,0 0,0 1,0-1,0 0,-1 0,1 0,0 0,-1 0,0 0,1 1,-1-1,0 0,0 1,0-1,0 0,0 1,-1-1,1 1,0 0,-1-1,1 1,-1 0,1 0,-1 0,1 0,-1 0,0 0,0 0,1 1,-1-1,0 1,0-1,0 1,0 0,0-1,0 1,0 0,1 0,-1 1,-1-1,-4 2,1 1,-1 0,1 0,-1 0,1 1,0 0,0 0,1 1,-1 0,1 0,0 0,0 0,1 1,0 0,0 0,0 0,1 0,-1 1,1-1,1 1,0 0,0 0,0 0,0 0,1 0,1 0,-1 0,1 0,0 0,1 1,-1-1,2 0,-1 0,1 0,0 0,1 1,1-1,0 0,1-1,0 0,1 0,-1 0,1 0,0-1,1 0,-1-1,1 1,0-1,0 0,0-1,0 0,1 0,-1-1,1 1,0-2,0 1,0-1,3 0,6 1,0-1,0-1,0-1,0 0,0-1,-1 0,1-2,-1 0,12-5,-12 3,1 0,-2-1,1-1,-1-1,0 0,-1-1,0 0,-1-1,0-1,0 0,-1-1,-1 0,0-1,-1 0,-1-1,0 1,-1-2,0 0,0-2,-2 0,-3 13,0 0,0 0,-1-1,0 1,0-1,0 1,-1-1,0 0,0 0,0 0,-1 0,0 0,0 0,0 1,-1-1,0 0,0 0,0 0,-1 1,0-1,0 0,-1 0,-1 4,0 1,-1-1,1 1,-1 0,0 0,1 0,-1 1,0 0,1 0,-1 0,0 0,1 1,-1 0,1 0,-1 0,1 0,-1 1,1-1,0 1,-1 1,1-1,0 0,1 1,-1 0,0 0,1 0,-1 0,1 1,0-1,0 1,-1 2,-8 9,1 0,1 0,1 1,0 1,1-1,0 1,2 1,0-1,1 1,0 0,2 0,0 1,1-1,1 18,0-28,1-1,0 0,1 1,0-1,0 0,1 0,0 0,0 0,0 0,1 0,0 0,1-1,-1 0,1 1,0-1,1-1,0 1,0-1,0 1,0-1,1-1,0 1,-1-1,2 0,-1 0,0-1,1 0,0 0,0-1,0 1,0-1,4 0,14 1</inkml:trace>
  <inkml:trace contextRef="#ctx0" brushRef="#br0" timeOffset="563.509">1778 928,'-102'127,"102"-127,0 0,1 0,-1 0,0 0,1 0,-1 0,0 0,1 0,-1 0,1 1,-1-1,0 0,1 0,-1 0,0 0,1 1,-1-1,0 0,0 0,1 1,-1-1,0 0,0 0,1 1,-1-1,0 0,0 1,0-1,1 0,-1 1,0-1,0 0,0 1,0-1,0 0,0 1,0-1,0 0,0 1,0-1,0 1,0-1,0 0,0 1,0-1,0 0,0 1,-1-1,1 0,0 1,0-1,0 0,-1 1,32-19,-9 0,-1-1,0-1,-2 0,0-1,10-17,-5 8,-24 30,0-1,1 0,-1 0,0 0,1 1,-1-1,1 0,-1 0,1 1,-1-1,1 0,-1 1,1-1,-1 1,1-1,0 1,0-1,-1 1,1-1,0 1,0 0,-1-1,1 1,0 0,0 0,0 0,-1-1,1 1,0 0,0 0,0 0,0 0,0 0,-1 1,1-1,0 0,0 0,0 0,-1 1,1-1,0 1,0-1,-1 0,1 1,0-1,0 1,-1-1,1 1,-1 0,1-1,-1 1,1 0,-1-1,1 1,-1 0,1 0,-1-1,0 1,1 0,-1 0,13 56,-12-50,-1-3,-1-1,1 1,0 0,1 0,-1 0,1 0,0 0,0-1,0 1,0 0,0-1,1 1,0-1,0 1,0-1,0 0,0 1,1-1,-1-1,1 1,0 0,0-1,0 1,0-1,0 0,1 0,-1 0,1 0,-1-1,1 1,0-1,-1 0,1 0,0 0,0-1,0 0,0 1,0-1,0 0,-1-1,1 1,0-1,0 0,0 0,-1 0,1 0,1-1,3-5,0 0,0 0,0-1,-1 0,0-1,-1 0,1 0,-2 0,1 0,-2-1,1 0,-1 0,-1-1,0 1,0-1,-1 1,0-3,2-12</inkml:trace>
  <inkml:trace contextRef="#ctx0" brushRef="#br0" timeOffset="1019.712">2624 618,'20'0,"15"0,7 0,1 0,-2 0,-3 0,-3 0,-4 0,-1 0,-1 0,-1 0,0 0,-1 0,-9 0,-7 5,-7 1</inkml:trace>
  <inkml:trace contextRef="#ctx0" brushRef="#br0" timeOffset="1270.595">2597 957,'43'-5,"24"-6,5-1,-4 1,-15-3,-11 2,-7 3,-6 2,-7 3</inkml:trace>
  <inkml:trace contextRef="#ctx0" brushRef="#br0" timeOffset="8321.938">3444 280,'9'-6,"0"0,1 1,0 0,0 0,0 1,1 1,0 0,-1 0,1 1,3 0,-11 2,0-1,0 1,1 0,-1 0,0 1,0-1,0 1,0-1,1 1,-1 0,0 0,0 1,-1-1,1 0,0 1,0 0,-1 0,1 0,-1 0,1 0,-1 0,0 1,0-1,0 1,0-1,0 1,-1 0,1 0,-1-1,0 1,0 0,0 1,0-1,0 0,-1 0,1 1,1 158,-6-86,4 343,0-412,0 0,-1 1,0-1,0 0,0 0,-1-1,0 1,0 0,-1 0,0-1,0 1,0-1,-1 0,0 0,0-1,-4 5,24-94,4 21,2 2,4 0,25-43,82-139,0 49,-133 194,8-15,0 2,1-1,1 1,0 1,1 0,0 0,1 1,0 0,1 1,0 1,0 0,1 1,0 0,1 1,0 0,8-1,198-25,-192 32,-1-1,0-1,0-2,0 0,0-2,18-8,-44 14,0-1,0 1,0-1,0 1,0 0,0 0,0 0,0 0,0 0,0 1,1-1,-1 0,0 1,1 0,-1 0,0-1,1 1,-1 1,0-1,1 0,-1 1,0-1,1 1,-1-1,0 1,0 0,0 0,0 0,0 0,0 1,0-1,0 0,0 1,0 0,-1-1,1 1,-1 0,1 0,-1 0,0 0,0 0,1 0,-2 0,1 0,0 0,0 0,-1 1,1-1,-1 1,-9 47,7-45,-1-1,1 1,1 1,-1-1,1 0,0 0,0 0,0 1,1-1,0 0,0 1,0-1,1 0,0 1,0-1,0 0,0 0,1 0,0 0,0 0,0 0,1 0,0-1,0 1,0-1,0 0,1 0,0 1,13 4</inkml:trace>
  <inkml:trace contextRef="#ctx0" brushRef="#br0" timeOffset="8798.289">4234 223,'5'15,"1"13,0 8,-1 2,-2 0,-1-2,-1-3,-5-2,-2-1,0-1,-4-5,0-3,1-4</inkml:trace>
  <inkml:trace contextRef="#ctx0" brushRef="#br0" timeOffset="9305.154">4516 308,'-34'19,"-16"6,1 5,14-4,12-1,15-5,14-6,10-5,8-5,4-2,3 3,0 0,0 0,-5 4,-3 0,-4 3,-2 0,-3-2</inkml:trace>
  <inkml:trace contextRef="#ctx0" brushRef="#br0" timeOffset="9721.587">4064 731,'39'5,"31"-3,13-3,3 0,-8 0,-14-5,-7-2,-9 2,-8 0,-5 3,-5 0,-2-3,-1-1,0 1,-1 2,-3 0</inkml:trace>
  <inkml:trace contextRef="#ctx0" brushRef="#br0" timeOffset="10787.007">4177 985,'1'0,"-1"1,0-1,0 1,0-1,1 1,-1-1,0 1,1-1,-1 1,0-1,1 0,-1 1,1-1,-1 0,0 1,1-1,-1 0,1 0,-1 1,1-1,-1 0,1 0,-1 0,1 0,-1 0,1 1,-1-1,1 0,-1 0,1 0,0-1,-1 1,1 0,-1 0,1 0,-1 0,1 0,-1-1,1 1,-1 0,1 0,-1-1,0 1,1 0,-1-1,-4 20,0-1,-2 0,0 0,-1 0,-1-1,-1 0,-9 14,124-158,-95 115,0 0,0 1,1 0,0 1,1 0,0 1,0 0,1 1,0 1,6-2,-17 9,0-1,0 1,0 0,0 0,0 0,0 1,0-1,-1 1,1 0,0 0,0 0,0 0,-1 0,1 0,0 1,-1-1,1 1,-1 0,0 0,0 0,1 0,-1 0,0 0,-1 0,1 1,0-1,-1 1,1-1,-1 1,0 0,0 0,0-1,0 1,0 0,-1 0,0 0,1 0,-1 0,0 0,0 0,0 0,-1 0,1 0,-1 0,0 0,8 32,-7-35,0 1,0 0,0 0,0 0,1-1,-1 1,0 0,0 0,1-1,-1 1,0 0,1-1,-1 1,1 0,-1-1,1 1,0 0,-1-1,1 1,-1-1,1 1,0-1,-1 0,1 1,0-1,0 0,-1 1,1-1,0 0,0 0,0 0,-1 1,1-1,0 0,0 0,0 0,-1-1,1 1,0 0,0 0,0 0,-1 0,1-1,0 1,0 0,-1-1,1 1,0-1,-1 1,1-1,36-32,-29 24,7-6,1 0,0 1,1 0,1 2,0 0,0 1,1 1,2 0,-20 9,0 1,0-1,0 1,0-1,0 1,0 0,0-1,0 1,0 0,0 0,0-1,0 1,0 0,0 0,0 0,0 0,0 1,0-1,0 0,1 0,-1 1,0-1,0 0,0 1,0-1,-1 1,1-1,0 1,0 0,0-1,0 1,0 0,-1 0,1 0,0-1,-1 1,1 0,-1 0,1 0,-1 0,1 0,-1 0,0 0,1 0,-1 0,0 0,0 0,0 1,0-1,0 0,-5 56,-10 39,19-78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08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6830 1336,'24'-7,"1"-2,-2 0,1-2,-1 0,-1-2,0 0,4-5,21-17,-1-1,-2-3,-2-1,26-32,0 0,-66 70,15-17,1 1,1 0,0 2,1 0,1 1,0 1,15-6,-35 19,1 0,-1 0,1 1,-1-1,1 0,-1 1,1 0,-1-1,1 1,-1 0,1 0,0 0,-1 0,1 0,-1 0,1 0,0 0,-1 1,1-1,-1 0,1 1,-1 0,1-1,-1 1,0 0,1 0,-1 0,0 0,0 0,1 0,-1 0,0 0,0 0,0 0,0 1,0-1,-1 1,1-1,0 0,-1 1,1-1,-1 1,1-1,-1 1,1 1,-1 75,-5-47,-2 1,-1-2,-1 1,-2-1,-10 20,15-37,-6 15,0 0,-2-1,-1-1,-1-1,-1 0,-2-1,0 0,-1-2,-2 0,16-18,0 1,0-2,-1 1,1 0,-1-1,0-1,0 1,0-1,0 0,-1-1,1 1,0-1,-1-1,1 0,-6 0,9 0,1-1,-1 1,1-1,0 0,-1 0,1 0,0 0,0 0,-1-1,1 0,0 1,1-1,-1 0,0-1,1 1,-1 0,1-1,-1 1,1-1,0 0,0 0,1 0,-1 0,0 0,1 0,0 0,0-1,0 1,0 0,0-1,1 1,-1-1,1-2,18-65,-6 51</inkml:trace>
  <inkml:trace contextRef="#ctx0" brushRef="#br0" timeOffset="698.683">7930 941,'-28'28,"2"1,1 1,2 1,0 1,3 0,-14 29,11 45,23-103,0 0,0 1,1-1,-1 0,1 0,0 0,0 0,0 0,0 0,1 0,-1 0,1 0,0 0,-1-1,1 1,0-1,1 1,-1-1,0 0,1 0,-1 0,1 0,0 0,0-1,0 1,-1-1,1 0,1 0,-1 0,0 0,2 0,9-1,0 0,0-1,0-1,0 0,0-1,0 0,-1-1,0-1,0 0,0-1,0 0,-1-1,0-1,-1 0,1 0,-1-1,-1 0,0-1,3-4,-2 6,-1 0,1-2,-1 1,-1-1,0 0,0-1,-1 0,-1 0,0-1,0 0,-1 0,0-1,-2 0,1 0,-1 0,-1 0,0-1,-1 1,-1-1,0 1,-1-1,0 0,-1 1,-1-1,0 0,0 1,-3-5,1 8,-1-1,0 0,-1 1,0 0,-1 1,0-1,0 1,-1 0,-3-2,9 9,-1-1,1 1,-1 0,0 0,1 0,-1 0,0 1,0-1,-1 1,1-1,0 1,0 0,-1 1,1-1,0 0,-1 1,1 0,-1 0,1 0,0 0,-1 0,1 1,-1-1,1 1,0 0,0 0,-1 1,1-1,0 0,0 1,0 0,0 0,0 1,0-2,0 0,0 1,0-1,0 1,1 0,-1 0,1 0,-1 0,1 1,0-1,0 1,0-1,0 1,0 0,0-1,1 1,0 0,-1 0,1 0,0 0,0 1,1-1,-1 0,1 0,0 0,-1 1,1-1,1 0,-1 0,0 1,1-1,0 0,0 0,-1 0,2 0,-1 0,0 0,1 0,-1 0,1 0,0-1,0 1,0-1,0 1,1-1,-1 0,1 0,-1 0,1 0,0 0,0 0,13-1,0 0,0-1,1-1,-1 0,0-1,-1-1,1 0,0-1,-1-1,0-1,0 0,0-1,-1 0,0-1,0-1,-1 0,0-1,-1 0,8-8,12-5,0-2,-2-1,-1-1,-1-1,-1-2,-2 0,0-2,-3-1,-1-1,-1 0,-2-2,1-6,25-121,-42 154,-1-1,0 1,-1 0,0-1,-1 1,0 0,0-1,-1 1,0 0,-1 0,0 0,0 0,-1 1,0-1,0 1,-5-7,7 12,0 1,0-1,-1 1,1 0,0-1,-1 1,1 0,-1 1,0-1,0 0,0 1,0-1,0 1,0 0,0 0,0 0,0 0,0 1,-1-1,1 1,0 0,0 0,-1 0,1 0,0 1,0-1,-1 1,1 0,0 0,0 0,0 0,0 1,0-1,0 1,-5 3,0 0,0 1,0 0,1 0,0 0,0 1,1 0,0 1,0-1,1 1,-2 3,-13 31,1 1,2 1,2 1,2 0,2 0,3 1,1 1,2-1,1 44,5-48,1 0,2 0,1-1,3 1,1-1,3-1,1 0,1-1,3 0,19 34,-35-71,0 0,-1-1,1 1,0 0,0 0,-1-1,1 1,0 0,1-1,-1 1,0-1,0 1,1-1,-1 0,0 0,1 1,0-1,-1 0,1 0,0 0,-1-1,1 1,0 0,0-1,0 1,-1-1,3 1,3-8</inkml:trace>
  <inkml:trace contextRef="#ctx0" brushRef="#br0" timeOffset="1404">8805 828,'-5'12,"1"0,-1 0,2 0,0 1,0 0,1-1,1 1,0 0,1 0,0 0,1-1,1 1,0 0,0-1,1 1,1-1,0 0,1 0,0 0,1 0,0-1,5 6,-8-14,1 0,-1-1,1 1,-1-1,1 0,0 0,0 0,0-1,0 0,0 1,0-1,1-1,-1 1,0-1,0 1,1-1,-1 0,0-1,1 1,-1-1,0 0,0 0,0 0,0 0,0-1,0 0,0 0,1 0,98-74,-92 67,-1 0,0-1,0 0,-1-1,-1 0,0 0,0-1,-1 0,-1 0,0-1,0 0,-2 0,1 0,-2-1,1-3,-4 17,0 0,-1 0,1 1,0-1,-1 0,1 0,0 1,-1-1,1 0,0 0,-1 0,1 0,0 0,-1 1,1-1,0 0,-1 0,1 0,0 0,-1 0,1 0,-1 0,1 0,0 0,-1 0,1 0,0-1,-1 1,1 0,0 0,-1 0,1 0,0 0,-1-1,1 1,0 0,-1 0,1-1,0 1,0 0,-1 0,1-1,0 1,0 0,0-1,-1 1,1 0,0-1,0 1,0 0,0-1,0 1,0-1,0 1,0 0,0-1,0 1,0 0,0-1,0 1,0 0,0-1,0 1,0-1,0 1,0 0,-17 25,14-20,1 0,-1 0,1 0,0 0,1 0,-1 0,1 0,0 1,0-1,0 0,1 1,0-1,0 0,0 1,1-1,0 1,0-1,0 0,1 0,-1 0,1 1,1-2,-1 1,1 0,-1 0,1-1,1 1,-1-1,1 0,-1 0,1-1,0 1,1-1,-1 1,4 1,4-3,0 0,0 0,1-1,-1 0,1-1,-1-1,0 0,1-1,-1 0,0-1,0 0,0-1,-1 0,1-1,-1 0,0-1,0 0,-1-1,5-3,16-14,-1-1,-1-2,-1 0,-1-2,11-18,-12 15,-2 0,-1-1,-2-2,-1 0,-2-1,-1-1,-2-1,-2 0,2-13,-5 15,-2 0,-2 0,-1-1,-1 1,-2-1,-2 0,-2 0,-1 0,-4-18,7 53,0-1,0 0,0 0,0 0,0 1,-1-1,0 0,1 0,-1 1,0-1,0 0,0 1,-1-1,1 1,-1 0,1-1,-1 1,0 0,0 0,0 0,0 0,0 0,0 0,0 1,-1-1,1 1,-1 0,1-1,-1 1,1 0,-1 1,0-1,0 0,1 1,-1-1,0 1,0 0,0 0,1 0,-1 0,0 1,0-1,1 1,-1 0,0-1,0 1,1 0,-1 1,0-1,-8 12,0 0,1 0,0 1,1 0,1 0,0 1,1 0,1 1,0-1,1 1,1 1,0-1,2 0,-2 17,4-30,-8 50,2 0,3 1,2 0,3-1,2 1,2-1,2 0,3 0,2-1,3 0,1-2,9 15,-11-29,61 113,-59-142,-22-33,-4 5</inkml:trace>
  <inkml:trace contextRef="#ctx0" brushRef="#br0" timeOffset="1647.867">9341 574,'38'-5,"33"-1,13 0,-3 1,-10 1,-8 2,-10 1,-8 0,-8 1,-6 0,-2 6,-7 0</inkml:trace>
  <inkml:trace contextRef="#ctx0" brushRef="#br0" timeOffset="2019.866">10103 828,'10'39,"8"21,0 2</inkml:trace>
  <inkml:trace contextRef="#ctx0" brushRef="#br0" timeOffset="2264.567">10217 518,'4'14,"3"5</inkml:trace>
  <inkml:trace contextRef="#ctx0" brushRef="#br0" timeOffset="2485.564">10668 772,'-11'11,"-4"1,0 1,1 1,1 1,0-1,2 2,-1 0,2 0,0 1,1 0,1 1,0 0,-4 18,11-32,1 0,-1 0,1 0,0 0,0 0,0 0,1 0,0 0,-1 0,1 0,1-1,-1 1,0 0,1 0,0-1,0 1,0-1,0 0,1 1,-1-1,1 0,0 0,0-1,0 1,0-1,0 1,1-1,-1 0,1 0,-1-1,1 1,0-1,-1 1,1-1,0 0,0-1,0 1,3-1,5 2,-1-1,1-1,0 0,-1 0,1-1,0-1,-1 0,1 0,-1-2,0 1,0-1,10-5,-11 3,-1 0,1 0,-1-1,-1 0,1-1,-1 0,-1 0,1 0,-1-1,-1-1,0 1,0-1,-1 0,0 0,-1 0,0-1,0 1,-1-1,-1 0,0 0,0 0,-1-1,-1 1,0 0,0 0,-2-11,1 14,0-1,-1 0,0 1,-1-1,1 1,-2 0,1 0,-1 0,0 0,-1 1,1-1,-2 1,1 0,-1 1,0-1,0 1,-1 0,0 1,0 0,0 0,-5-2,-10-2</inkml:trace>
  <inkml:trace contextRef="#ctx0" brushRef="#br0" timeOffset="2870.145">10978 969,'279'-264,"-257"256,-24 36,1-23,0 1,-1 1,1-1,1 0,-1 0,1 0,0 1,1-1,-1 0,1 0,1 0,-1 0,1 0,0 0,0 0,1 0,-1-1,1 1,1-1,-1 0,1 0,0 0,0 0,0-1,1 0,-1 0,1 0,0 0,0-1,1 1,-1-1,1-1,-1 1,1-1,1 1,4 0,0 0,1-1,-1 0,0-1,1 0,-1 0,1-1,-1-1,0 0,1-1,-1 0,0 0,0-1,0-1,0 0,-1 0,0-1,1-1,-2 1,1-2,-1 1,0-1,0-1,-1 1,0-2,0 1,-1-1,0 0,0 0,-1-1,-1 0,1 0,-2-1,1 1,-2-1,1 0,-1 0,-1 0,1-6,-2-11,-1 3</inkml:trace>
  <inkml:trace contextRef="#ctx0" brushRef="#br0" timeOffset="-4404.35">422 518,'23'87,"-27"-114,-11 63,11 319,4 163,-21-354,20-164,1-1,0 1,-1 0,1 0,-1 0,1-1,0 1,-1 0,1 0,-1 0,1 0,-1 0,1 0,-1 0,1 0,-1 0,1 0,-1 0,1 0,-1 0,1 0,0 0,-1 0,1 0,-1 1,1-1,-1 0,1 0,0 1,-1-1,1 0,0 1,-1-1,1 0,0 1,-1-1,1 0,0 1,-1-1,1 1,0-1,0 0,0 1,0-1,-1 1,1-1,0 1,0-1,0 1,0-1,0 1,0-1,0 1,0-1,0 0,0 1,0-1,1 1,-1-1,0 1,0 0,-12-40,6-282,5 251,4-1,3 1,2 0,4 0,3 1,3 0,2 2,4 0,3 2,2 0,16-20,-31 62,2 1,0 1,2 1,0 1,1 0,1 1,1 1,0 1,1 1,1 1,0 1,14-6,-31 16,0 0,0 0,0 1,0 0,0 0,0 0,0 0,1 1,-1 1,1-1,-1 1,1 0,-1 0,1 1,-1-1,1 2,-1-1,0 1,0 0,0 0,0 0,0 1,0 0,0 0,-1 1,1 0,-1 0,0 0,-1 0,1 1,-1 0,1 0,-2 0,1 0,0 1,-1-1,0 1,0 0,2 17,0 1,-2-1,0 1,-2 0,-1-1,0 1,-2 0,-1-1,-1 1,0-1,-2 0,-1 0,-1-1,-1 0,0 0,-2-1,-1 0,0-1,-1 0,-2-1,0-1,-9 9,15-14,0-1,-2 0,1 0,-2-1,1 0,-1-1,-1-1,0 1,0-2,-1 0,0-1,0 0,-1-1,0-1,0 0,0-1,-1-1,-7 1,16-3,-1 1,1-2,-1 1,0-1,1 0,-1-1,1 0,-1 0,1-1,-1 0,1 0,0 0,0-1,0 0,0-1,0 0,1 0,-1 0,1 0,0-1,1 0,-1-1,-3-3,-3-13</inkml:trace>
  <inkml:trace contextRef="#ctx0" brushRef="#br0" timeOffset="-3298.673">1156 1223,'-15'-3,"0"0,0 1,0 1,0 1,0 0,0 1,0 0,-1 1,2 1,-1 1,0 0,1 1,-1 0,1 1,1 1,-1 0,1 0,1 2,-1 0,1 0,1 1,0 0,-5 7,13-14,0 1,0 0,0 0,0 0,1 0,0 0,0 0,0 0,0 1,1-1,0 1,0 0,0-1,0 1,1 0,-1-1,1 1,0 0,1 0,-1-1,1 1,0 0,0-1,1 1,-1-1,1 1,0-1,0 0,1 0,-1 0,1 0,0 0,0-1,0 1,0-1,1 1,-1-1,1 0,0-1,0 1,2 1,4-1,1-1,-1 0,1 0,-1-1,1 0,-1-1,1-1,-1 1,1-1,-1-1,1 0,-1-1,0 0,0 0,0-1,0 0,-1-1,6-3,152-116,-165 121,36-31,-1-1,-3-3,-1 0,28-44,-70 99,0 0,1 0,1 0,0 1,2 0,0 0,1 1,0-1,2 1,0 14,2-28,1 0,0 0,0 1,0-1,0 0,1-1,0 1,0 0,1 0,-1-1,1 0,0 1,0-1,0 0,1 0,-1-1,1 1,0-1,0 0,0 0,1 0,-1 0,1-1,-1 1,1-1,0-1,0 1,0-1,0 1,0-1,0-1,0 1,1-1,-1 0,0 0,0 0,0-1,0 0,0 0,0 0,0-1,0 0,1 0,20-8,0-2,-1-1,0 0,-1-2,-1-1,-1-1,0-1,-1 0,-1-2,0-1,13-19,-21 28,-1-1,0-1,-1 1,0-2,-1 1,-1-1,0-1,-1 0,-1 0,0 0,-1 0,0-6,-4 21,-1 0,0 0,1 0,-1 0,0-1,1 1,-1 0,0 0,0 0,0 0,0 0,0 0,0 0,0-1,0 1,-1 0,1 0,0 0,-1 0,1 0,0 0,-1 0,0 0,1 0,-1 0,1 0,-1 0,0 1,0-1,0 0,1 0,-1 1,0-1,0 0,0 1,0-1,0 1,0-1,0 1,0 0,0-1,0 1,0 0,-1 0,1 0,0 0,0 0,0 0,0 0,0 0,0 0,0 0,-1 1,1-1,0 0,0 1,-8 3,0 1,1-1,-1 1,1 1,1-1,-1 2,1-1,0 1,1 0,-1 0,1 1,1-1,-1 2,1-1,1 0,0 1,0 0,0 0,1 0,1 0,-1 1,0 7,3-13,0 0,1-1,-1 1,1-1,-1 1,1-1,0 0,0 1,0-1,1 0,-1 0,1 1,0-1,0 0,0-1,0 1,0 0,1-1,-1 1,1-1,0 0,0 1,0-1,0-1,0 1,0 0,0-1,0 0,1 1,-1-1,1-1,-1 1,2 0,8 2,-1-1,0-1,1 0,-1-1,1 0,-1 0,1-2,-1 1,1-2,18-5,80-10,-107 18,-1 0,1 0,-1 0,1 1,-1-1,0 1,1 0,-1 0,0 0,0 0,1 1,-1-1,0 1,0 0,-1 0,1 0,0 0,-1 1,1-1,-1 1,0-1,0 1,0 0,0 0,0 0,0 0,-1 0,0 0,1 1,4 44,-7-45,1 0,-1 0,1 0,-1 0,1 0,0 1,0-1,0 0,1 0,-1 0,1 0,0 0,0 0,0 0,0 0,0 0,0 0,1-1,-1 1,1 0,0-1,0 0,0 1,0-1,1 0,-1 0,0 0,1 0,0 0,-1-1,1 1,0-1,0 0,0 1,-1-1,1-1,2 1,7-3,0-2,0 0,-1 0,1-1,-1-1,0 0,-1 0,1-1,-1 0,-1-1,1 0,-1-1,-1 0,6-6,-6 7,102-146,-76 99,-4 11,-2-1,-2-1,-2-1,-2-1,-2-2,-2 0,-1-7,-9 22,-3 23,-1-1,0 1,-1-1,0 0,-1 0,-1 0,0 0,-1 0,0-1,-1 1,0 0,-1 0,-1 0,0 1,-1-1,0 1,-4-9,7 19,0 0,-1 0,1 1,0-1,-1 0,1 1,-1-1,0 1,1-1,-1 1,0 0,0 0,0 0,0 0,0 0,0 0,0 0,0 1,0-1,0 1,0-1,0 1,-1 0,1 0,0 0,0 0,0 0,0 1,-1-1,1 1,0-1,0 1,0 0,0 0,0 0,0 0,0 0,1 0,-1 0,0 1,0-1,1 1,-1-1,1 1,-16 21,2 0,0 1,2 1,0 0,2 1,1 0,1 0,1 1,2 1,0-1,2 1,1 0,1 5,-4 39,2 1,4-1,3 0,3 1,3-1,3-1,7 15,36 61,-115-270,52 102</inkml:trace>
  <inkml:trace contextRef="#ctx0" brushRef="#br0" timeOffset="-3050.947">2286 941,'43'-9,"29"-4,6 1,1 2,-9 3,-12 2,-6 3,-7 1,-6 1,-5 1,-4-1,-7 5,-2 2,-5-1</inkml:trace>
  <inkml:trace contextRef="#ctx0" brushRef="#br0" timeOffset="-2796.678">3020 1279,'0'24,"0"9</inkml:trace>
  <inkml:trace contextRef="#ctx0" brushRef="#br0" timeOffset="-2547.976">3047 885,'0'0</inkml:trace>
  <inkml:trace contextRef="#ctx0" brushRef="#br0" timeOffset="-2386.167">3555 1082,'-11'3,"-1"0,1 1,-1 1,1 0,1 0,-1 1,1 0,0 1,0 0,1 1,0 0,0 0,1 1,0 0,1 1,0-1,0 2,1-1,0 0,-2 9,7-14,0-1,0 0,1 1,-1-1,1 1,0-1,0 1,1-1,0 1,0-1,0 0,0 1,0-1,1 0,0 0,0 0,0 0,0 0,1 0,-1-1,1 1,0-1,0 0,0 1,1-1,-1-1,1 1,0-1,-1 1,1-1,0 0,0 0,3 0,4 3,0-1,0 0,0-1,0 0,1 0,-1-2,1 1,0-1,-1-1,1 0,0-1,6-1,-7-1,-1-1,0 1,1-2,-1 1,-1-2,1 1,-1-1,0 0,0-1,2-3,3-1</inkml:trace>
  <inkml:trace contextRef="#ctx0" brushRef="#br0" timeOffset="-1403.989">3894 1111,'-3'5,"1"1,-1 0,1-1,0 1,0 0,1 0,0 1,0-1,0 0,1 0,-1 0,2 1,-1-1,1 0,0 0,0 0,0 1,1-1,0-1,0 1,1 1,0-1,0 0,0 0,1-1,0 1,0-1,0 0,0 0,1 0,0-1,0 1,0-1,0 0,1-1,-1 1,1-1,0 0,0-1,0 1,1-1,-1-1,1 1,-1-1,1 0,-1 0,1-1,-1 0,1 0,0 0,-1-1,1 0,-1-1,1 1,-1-1,0 0,0-1,0 0,0 0,0 0,0 0,2-3,86-97,-94 103,0-1,1 1,-1 0,0-1,0 1,0-1,0 1,0 0,0-1,0 1,1-1,-1 1,0 0,0-1,1 1,-1 0,0-1,0 1,1 0,-1-1,0 1,1 0,-1 0,0-1,1 1,-1 0,1 0,-1 0,0 0,1-1,-1 1,1 0,-1 0,1 0,-1 0,0 0,1 0,-1 0,1 0,-1 0,1 0,-1 1,0-1,1 0,-1 0,1 0,-1 0,0 1,1-1,-1 0,0 0,1 1,-1-1,0 0,1 0,-1 1,0-1,0 0,1 1,-1-1,0 1,0-1,0 0,1 1,1 32,-1-22,-1-7,0 0,0 0,1 0,-1 0,1 0,0 0,1 0,-1 0,1 0,-1 0,1-1,0 1,1-1,-1 1,0-1,1 0,0 0,0 0,0 0,0-1,0 1,0-1,1 0,-1 0,1 0,0 0,0 0,-1-1,1 0,0 0,0 0,0 0,0-1,0 1,1-1,-1 0,0 0,2-1,9-2,-1-1,0-1,-1 0,1 0,-1-2,0 1,-1-2,1 0,-1 0,-1-1,0-1,5-4,-14 12,21-22,-1-1,-1 0,-1-2,-1 0,-2-1,0-1,-2-1,-2 0,8-25,-5 11,-3 0,-1-1,-2-1,-3 0,-1 0,-2 0,-3-1,-2-23,-7-64,7 132,1 1,-1 0,0-1,1 1,-1 0,0-1,0 1,0 0,0 0,0 0,0 0,0 0,0 0,0 0,0 0,-1 1,1-1,0 0,-1 1,1-1,0 1,-1-1,1 1,-1-1,1 1,-1 0,1 0,-1 0,1 0,-1 0,1 0,0 0,-1 1,1-1,-1 1,1-1,-1 1,1-1,0 1,-1-1,1 1,0 0,0 0,0 0,0 0,-1 0,1 0,0 0,0 1,-54 56,41-31,0-1,2 2,1 0,2 0,0 1,2 0,1 0,2 1,0 8,-1-13,0-1,2 1,1 0,2 0,0 0,1 0,1 0,2 0,0-1,2 0,1 0,0 0,2 0,1-1,1-1,0 0,3 2,-3-11,0 1,0-1,1-1,1 0,0-1,1 0,9 5,-18-13,0 0,1-1,-1 1,1-1,-1 0,1 0,0-1,0 1,0-1,0-1,0 1,0-1,0 0,0 0,0-1,0 0,0 0,0 0,-1-1,1 0,0 0,-1-1,2 0,49-42,-41 27</inkml:trace>
  <inkml:trace contextRef="#ctx0" brushRef="#br0" timeOffset="-782.94">5306 912,'-36'27,"-17"12,0 2,3 2,-38 44,85-85,1 0,-1-1,1 2,-1-1,1 0,0 0,0 1,0 0,1-1,-1 1,0 0,1-1,0 1,0 0,0 0,0 0,0 0,0 1,1-1,0 0,0 0,-1 0,2 0,-1 0,0 1,1-1,-1 0,1 0,0 0,0 0,0 0,0 0,1 0,-1-1,1 1,0 0,0-1,0 1,0-1,0 0,0 0,1 1,-1-1,1-1,0 2,9-1,1 0,-1-1,1-1,-1 0,1 0,-1-1,0-1,1 0,-1 0,0-1,0-1,0 0,-1-1,1 0,-1-1,0 0,-1-1,1 0,-1 0,0-2,-1 4,27-20,-1-1,-2-2,0-1,19-24,-51 52,0 1,-1-1,1 0,0 1,0-1,0 0,0 1,0-1,-1 1,1-1,0 1,0 0,0-1,0 1,0 0,1 0,-1-1,0 1,0 0,0 0,0 0,0 1,0-1,0 0,0 0,0 0,0 1,0-1,0 1,0-1,0 0,0 1,0 0,-1-1,1 1,0 0,0-1,0 1,-1 0,1 0,0-1,-1 1,1 0,-1 0,1 0,-1 0,1 0,-1 0,0 0,1 0,-1 0,0 0,0 0,0 0,0 0,0 1,8 11,-6-9,0 1,1-1,-1 0,1-1,0 1,0-1,1 1,-1-1,0 0,1 0,0 0,0-1,0 1,0-1,0 0,1 0,-1 0,0-1,1 1,-1-1,1 0,0-1,-1 1,1-1,0 0,0 0,-1 0,1-1,4 0,10-6,0 1,0-2,-1-1,0 0,-1-1,0-1,0-1,-1 0,-1-1,0 0,-1-2,0 0,-1 0,-1-1,8-14,-11 18,-4 8,0-1,-1 0,0 0,0 0,0 0,0-1,-1 1,0-1,-1 0,1 0,-1 0,0-1,0 1,-1 0,0-1,0 1,0-1,-1 1,0-1,0 1,-1-1,0 1,0-1,-2-3,0 8,-1 1,1-1,-1 1,0 0,1 0,-1 0,0 1,0-1,0 1,0 0,1 0,-1 0,0 1,0-1,0 1,0 0,1 0,-1 0,0 1,1-1,0 1,-1 0,1 0,0 0,0 1,-1-1,2 1,-1-1,0 1,1 0,-1 0,0 1,-4 1,1 0,0 0,0 1,0 0,1 0,0 0,0 1,0-1,1 1,0 0,0 1,1-1,0 1,0-1,1 1,-1 0,2 0,-1 0,1 0,1 0,0 0,0 1,0-1,1 0,0 0,1 0,-1 0,4 6,5 4,2-1,0-1,1 0,1 0,0-2,1 1,11 7,-2-1,109 88,-123-95</inkml:trace>
  <inkml:trace contextRef="#ctx0" brushRef="#br0" timeOffset="4607.121">0 1844,'533'0,"-286"-25,111-7,-247 33,160-12,-148-1,1 6,39 6,179-11,115-24,-50 13,169-22,203-32,124 37,-479 29,102-25,298-21,-389 33,643-48,-233 14,-365 30,276-4,-7 3,-372 29,-325 4,-35 1</inkml:trace>
  <inkml:trace contextRef="#ctx0" brushRef="#br0" timeOffset="5333.748">12276 461,'-4'10,"-8"7,0 7,6-7,9-5,3-6</inkml:trace>
  <inkml:trace contextRef="#ctx0" brushRef="#br0" timeOffset="5619.432">12304 856,'-5'0,"-1"5,-5 1,0 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0 896,'38'-27,"-1"-3,-1-1,-2-1,-1-2,-1-1,-3-2,0-1,-3-1,-1-1,4-14,218-304,-232 334,78-91,-92 115,1-1,-1 1,0 0,1 0,-1 0,0 0,1 0,-1 0,1 0,-1 0,0 0,1 1,-1-1,0 0,1 1,-1-1,0 1,0 0,1-1,-1 1,0 0,0 0,0 0,0 0,0 0,0 0,0 0,0 0,-1 0,1 0,0 1,-1-1,1 0,0 0,-1 1,0-1,1 0,-1 1,0-1,0 0,0 1,0-1,0 1,0-1,0 0,0 1,0-1,-1 1,1-1,0 0,-1 0,1 1,-1-1,0 0,1 0,-2 1,-31 248,24-208,2 1,3-1,1 1,2 0,2 0,1-1,3 1,1-1,2 0,3 0,1 2,3-4,-10-24,0 0,1-1,1 1,1-2,0 1,1-1,8 11,-26-52,-9 0,-2 1,0 1,-2 1,-1 1,0 1,-15-10,0-1,23 19,-18-17,-1 1,-2 1,0 2,-2 2,-27-13,11 23,36 17</inkml:trace>
  <inkml:trace contextRef="#ctx0" brushRef="#br0" timeOffset="446.477">1355 389,'-209'88,"150"-37,57-50,1 1,0-1,0 1,0-1,0 1,0-1,1 1,-1 0,0-1,1 1,-1 0,1 0,0-1,-1 1,1 0,0 0,0 0,0 0,0-1,1 1,-1 0,0 0,1 0,-1-1,1 1,0 0,0-1,-1 1,1 0,0-1,0 1,0-1,1 0,-1 1,0-1,0 0,1 0,-1 1,2-1,9 6,0-1,0-1,1 0,-1 0,1-1,0-1,0 0,1-1,5 0,21 5,26 22,-65-28,0 0,1 0,-1 1,0-1,0 0,0 1,0-1,0 1,0-1,0 1,-1-1,1 1,0-1,-1 1,1 0,-1 0,0-1,0 1,1 0,-1-1,0 1,0 0,-1 0,1-1,0 1,-1 0,1-1,-1 1,1 0,-1-1,0 1,0-1,1 1,-1-1,0 1,-1-1,1 1,0-1,-1 1,-11 9,-1 1,0-1,-1-1,0-1,0 0,-1-1,-1-1,1 0,-1-1,-3 0,14-4,-16 7,-60 11,82-21,-1 1,1-1,-1 0,1 0,0 1,-1-1,1 0,0 0,0 1,-1-1,1 0,0 0,0 0,0 0,0 1,0-1,0 0,0 0,0 0,1 0,-1 1,0-1,0 0,1 0,-1 0,0 1,1-1,-1 0,1 1,-1-1,1 0,-1 1,1-1,0 0,-1 1,1-1,0 1,-1-1,1 1,0 0,0-1,1-2,10-12</inkml:trace>
  <inkml:trace contextRef="#ctx0" brushRef="#br0" timeOffset="896.257">1835 416,'-22'3,"0"0,1 1,-1 1,1 1,0 1,1 1,0 1,-4 2,20-10,0 0,1 0,-1 0,0 0,1 1,-1 0,1-1,-1 1,1 0,0 1,-1-1,1 1,1-1,-1 1,0 0,1 0,-1 0,1 0,0 0,0 1,0-1,0 1,1-1,-1 1,1 0,0 0,0 0,1-1,-1 1,1 0,0 0,0 0,0 0,0 0,0 0,1 0,0-1,0 1,0 1,3 0,0 0,0 0,1 0,-1-1,1 1,0-1,0 0,1 0,-1-1,1 0,-1 0,1 0,5 1,36 22,-45-25,0 0,0 0,-1 1,1-1,0 1,-1-1,1 1,-1-1,0 1,1 0,-1 0,0 0,0-1,0 1,0 0,-1 0,1 1,0-1,-1 0,0 0,1 0,-1 0,0 0,0 1,0-1,0 0,0 0,-1 0,1 0,-1 0,1 0,-1 0,0 0,0 0,0 0,0 0,0 0,0 0,-1 0,-65 55,52-48,-1 0,0-1,0-1,0 0,-1-2,0 0,0 0,0-2,-8 1,6-6,7-4</inkml:trace>
  <inkml:trace contextRef="#ctx0" brushRef="#br0" timeOffset="1215.765">1947 558,'2'14,"0"-1,1 0,0 0,2 0,-1 0,1-1,1 1,0-1,1-1,0 1,1-1,0-1,1 1,0-1,10 8,-16-16,0 0,0 0,0 0,0 0,1-1,-1 1,0-1,1 0,-1 0,1 0,0 0,-1-1,1 0,0 1,-1-1,1-1,0 1,-1 0,1-1,-1 0,1 0,-1 0,1 0,-1 0,1-1,-1 0,0 1,0-1,0 0,0-1,1 0,78-89,-74 80,3-3,-2-1,0 0,0-1,-2 0,0-1,-1 1,-1-1,3-19,-6 24,-3 7</inkml:trace>
  <inkml:trace contextRef="#ctx0" brushRef="#br0" timeOffset="1697.841">2483 756,'2'-5,"14"-41,2 0,2 2,3 0,19-30,-6 36,-36 37,1 1,0-1,-1 0,1 1,0-1,0 1,-1-1,1 1,0-1,0 1,0 0,0-1,0 1,0 0,0 0,0 0,-1 0,1 0,0 0,0 0,0 0,0 0,0 0,0 0,0 0,0 1,0-1,0 0,0 1,-1-1,1 1,0-1,0 1,0-1,-1 1,1-1,0 1,-1 0,1-1,-1 1,1 0,0 0,-1 0,0-1,1 1,-1 0,1 0,-1 1,8 90,-9-84,0-1,0 1,1-1,0 1,1-1,0 1,0-1,0 0,1 1,0-1,1 0,-1 0,2 2,-2-7,-1 0,0 0,1 0,-1 0,1 0,0-1,0 1,0 0,0-1,0 0,0 1,0-1,0 0,0 0,1 0,-1 0,0-1,1 1,-1-1,1 1,-1-1,0 0,1 0,-1 0,1 0,-1 0,1 0,-1-1,0 0,1 1,-1-1,0 0,2 0,75-46,-65 37,77-63,-66 51,0 2,2 0,0 1,1 2,18-7,-45 22,1 1,-1 0,0 0,1 0,-1 0,0 0,1 0,0 0,-1 1,1-1,-1 0,1 1,0-1,-1 1,1 0,0 0,0 0,-1-1,1 1,0 1,0-1,-1 0,1 0,0 1,-1-1,1 1,0-1,-1 1,1 0,-1 0,1 0,-1 0,1 0,-1 0,0 0,1 0,-1 0,0 1,0-1,0 0,0 1,0-1,0 1,0-1,0 1,-19 68,15-65,1 0,-1 0,1 1,0-1,1 0,-1 1,1 0,0-1,1 1,-1-1,1 1,0 0,0-1,1 1,0 0,0-1,0 1,1-1,0 0,1 5,13 4,0-8</inkml:trace>
  <inkml:trace contextRef="#ctx0" brushRef="#br0" timeOffset="2049.745">3500 615,'43'-12,"-1"-3,-1 0,0-3,-1-1,29-20,-57 32,0 0,0-1,-1 0,0 0,-1-2,1 1,-2-1,0 0,0-1,0 0,-2-1,1 0,0-3,-7 13,-1 0,1 0,-1 0,1 0,-1-1,0 1,0 0,0 0,0-1,0 1,0 0,0 0,-1 0,0-1,1 1,-1 0,0 0,0 0,0 0,0 0,0 0,0 0,-1 0,1 1,-1-1,1 0,-1 1,0-1,1 1,-1 0,0 0,0-1,0 1,0 0,0 1,0-1,-2 0,-85-11,69 17,1 1,-1 0,2 2,-1 0,1 1,0 1,0 1,1 0,1 1,0 1,1 1,0 0,1 1,1 0,0 1,1 0,1 1,-8 17,15-28,0 0,1 0,0 0,0 0,0 1,1 0,0-1,1 1,-1 0,1 0,0 0,1 0,0 0,0 0,1 0,-1 0,1 0,1 0,-1-1,1 1,1 0,-1-1,1 1,0-1,1 0,-1 0,1 0,0-1,1 1,3 3,14 6,1 0,1-1,0-1,1-2,1 0,0-2,0 0,0-2,1-1,0-1,1-2,-1 0,1-2,-1-1,9-2,155-16,-157 12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1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85,'1'0,"0"0,1 0,-1 1,0-1,1 1,-1-1,0 1,0-1,0 1,0 0,0-1,0 1,0 0,0 0,0 0,0 0,0 0,0 0,0 0,-1 0,1 0,0 1,-1-1,1 0,-1 0,0 0,1 1,-1-1,0 0,0 1,1-1,-1 0,0 1,0-1,-1 0,1 1,0-1,0 0,-1 0,1 1,0-1,-1 0,0 0,1 0,-1 1,0-1,1 0,-1 0,0 0,-1 1,-88 201,44-101,61-135,147-208,-101 178,-60 64,1-1,-1 1,1-1,-1 1,1 0,-1 0,0 0,1 0,-1 0,0 0,0 0,0 0,0 1,0-1,0 0,0 1,0-1,0 0,0 1,-1-1,1 1,-1-1,1 1,-1 0,0-1,1 1,-1-1,0 1,0 0,0-1,0 1,0 0,-1-1,1 1,-1-1,1 1,-1 0,1-1,-1 1,0-1,0 1,-7 38,5-31,0 0,1 0,0 0,0 1,1-1,0 1,1-1,0 0,0 1,1-1,0 1,1-1,0 0,1 0,0 0,2 5,-3-11,0 0,0-1,0 1,0-1,0 1,0-1,1 0,-1 0,1 0,-1 0,1-1,0 1,0-1,0 1,0-1,0 0,0 0,0 0,0-1,1 1,-1-1,0 0,0 0,0 0,1 0,-1 0,0-1,0 1,0-1,0 0,0 0,0 0,0-1,0 1,2-1,4-3,0 0,0-1,0 0,-1 0,0-1,0 0,-1 0,1-1,-2 0,3-4,0 0,-1-1,0 0,-1 0,-1-1,0 0,0 0,-2 0,0-1,0 1,-2-1,1-9,-6 3,-2 4</inkml:trace>
  <inkml:trace contextRef="#ctx0" brushRef="#br0" timeOffset="318.734">769 283,'22'-11,"-1"-2,-1 0,0-1,-1-1,-1-1,0-1,-1 0,-1-1,-1-1,5-8,-18 25,-1 0,1 0,-1 0,1-1,-1 1,0-1,0 1,0-1,0 1,0-1,-1 1,1-1,-1 0,1 1,-1-1,0 0,0 1,0-1,-1 0,1 1,-1-1,1 1,-1-1,0 0,0 1,0 0,0-1,-1 1,1-1,-1 1,1 0,-1 0,0 0,1 0,-1 0,0 1,-1-1,1 0,0 1,0-1,-1 1,1 0,-1 0,1 0,-1 0,1 0,-1 1,1-1,-1 1,0 0,1-1,-1 1,0 0,0 1,-4-1,-1 1,1 1,-1-1,1 1,-1 0,1 1,0 0,0 0,0 0,1 1,-1 0,1 1,0-1,0 1,0 0,1 1,0-1,0 1,0 0,1 0,-1 1,2-1,-1 1,-1 4,-2 4,1 1,1 0,0 0,1 0,1 1,0-1,1 1,1 0,1 0,1 12,2-14,2-1,0 0,0 0,1 0,1-1,0 0,1 0,0-1,1 0,0 0,1-1,1 0,-1-1,2 0,-1-1,1 0,1-1,0 0,0-1,0-1,1 0,0 0,0-2,13 4,1-3,-3-2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0,-12 0,-9 0,-8 0,-6 0,-6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52,'48'0,"35"-4,8-3,-2 1,-11 2,-14 0,-13-3,-11-1,-7 2,-9 1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5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91 152,'-1'0,"0"-1,0 1,1-1,-1 1,0-1,0 1,0 0,1-1,-1 1,0 0,0 0,0 0,0 0,0 0,1 0,-1 0,0 0,0 0,0 0,0 0,0 0,0 1,1-1,-1 0,0 1,0-1,0 0,1 1,-1-1,0 1,1-1,-1 1,0 0,1-1,-1 1,0 0,1-1,-1 1,1 0,0 0,-1-1,1 1,0 0,-1 0,1 0,0 0,-17 41,4 19,3 0,3 1,2 0,3 33,1-88,0-1,0 0,0 0,1 1,0-1,1 0,-1 1,1-1,0 0,1 0,-1 0,1 0,1 0,-1 0,1 0,0-1,0 1,1-1,-1 0,1 0,0 0,1-1,-1 1,1-1,0 0,0 0,0-1,0 1,1-1,4 2,-4-4,-1 0,1 0,0 0,0-1,-1 0,1 0,0 0,-1-1,1 0,0 0,-1 0,1-1,-1 0,1 0,-1 0,0-1,0 0,0 0,0 0,-1 0,1-1,-1 0,3-3,86-110,-85 104,23-33,-3-1,-1-2,-3-1,-1 0,-3-2,-2 0,4-30,-14 54,2-61,-26 121,6 15,1 0,2 1,3-1,1 1,3 0,5 41,3-5,4 0,4-1,8 16,26 147,-42-186,0-21,-2 0,-1 1,-3-1,-1 1,-2 0,-1 0,-3-1,-2 8,4-38,0 0,0-1,-1 1,0-1,0 0,-1 0,0-1,-1 1,1-1,-1 0,-1-1,1 0,-1 0,-1 0,1-1,-1 1,1-2,-1 1,-1-1,1-1,-1 0,1 0,-1 0,0-1,0 0,-4 0,8-2,0 0,0 1,-1-2,1 1,0-1,0 1,0-1,0-1,0 1,0-1,0 0,0 0,0 0,1-1,-1 1,1-1,0 0,0-1,0 1,0-1,0 0,1 0,0 0,0 0,0 0,0-1,0 1,1-1,-1-3,-4-7,0-1,1 0,1 0,1 0,0-1,1 1,1-1,0-12,3-2,1 0,2 0,1 0,2 1,1 0,1 0,1 1,13-24,-7 18</inkml:trace>
  <inkml:trace contextRef="#ctx0" brushRef="#br0" timeOffset="695.009">768 689,'22'109,"-15"163,-8-172,-10-38,-15-81,22 5,-1 0,2 0,0 0,1-1,0 1,1 0,1-1,0 1,1-1,0 1,1-1,1 1,0 0,1 0,3-5,0-13,2 1,2 0,1 0,1 1,1 1,2 0,0 1,2 1,2 1,0 0,1 1,3 0,-22 23,-1 0,1-1,0 1,0 0,0 0,0 0,0 0,1 0,-1 0,1 1,-1-1,1 1,-1 0,1-1,0 1,0 1,-1-1,1 0,0 1,0-1,0 1,0 0,0 0,0 0,0 0,0 0,0 1,-1 0,1-1,0 1,0 0,0 0,-1 1,1-1,-1 0,1 1,-1 0,1-1,-1 1,0 0,0 0,0 0,0 1,0-1,0 12,0 0,-1-1,-1 1,0 0,-1 0,0 0,-1-1,-1 1,0-1,-1 1,0-1,-1 0,-1 0,0-1,-1 0,0 0,0 0,-1-1,-1 0,0-1,-1 0,0 0,-8 5,17-13,-1 0,0 0,0 0,0 0,0 0,0-1,0 1,0-1,0 0,-1 0,1 1,0-1,-1-1,1 1,-1 0,1-1,-1 1,0-1,1 0,-1 0,1 0,-1 0,0 0,1 0,-1-1,1 1,-1-1,1 0,-1 0,1 0,-1 0,1 0,0 0,-2-2,-8-8</inkml:trace>
  <inkml:trace contextRef="#ctx0" brushRef="#br0" timeOffset="1714.576">1389 689,'-23'4,"1"1,0 1,1 1,-1 2,1 0,1 0,0 2,0 1,1 0,1 2,-14 12,-5 30,37-55,-1 1,1 0,0-1,0 1,0-1,0 1,0 0,0-1,1 1,-1-1,1 1,-1-1,1 1,-1-1,1 1,0-1,0 0,-1 1,1-1,0 0,0 1,1-1,-1 0,0 0,0 0,0 0,1 0,-1-1,0 1,1 0,-1 0,1-1,-1 1,1-1,-1 1,1-1,0 0,-1 0,1 0,11 1,1-2,0 1,-1-2,1 0,-1-1,1 0,-1-1,0 0,-1-1,1 0,-1-1,0-1,0 0,-1-1,0 0,0 0,-1-1,1-2,69-60,-82 74,1 0,-1 0,0 0,1 0,0 1,0-1,0 0,0 0,0 1,0-1,1 1,0-1,0 1,0-1,0 1,0-1,1 0,-1 1,1-1,0 1,0-1,0 0,1 0,-1 0,1 1,0-2,0 1,0 0,0 0,0 0,0-1,1 1,0-1,-1 0,1 0,0 0,0 0,2 1,9-3,-1 0,0-1,1 0,-1-1,0 0,1-1,-1-1,-1 0,1-1,-1 0,1-1,-2 0,1-1,-1 0,0-1,0 0,-1-1,7-7,5 0,-1-2,-1 0,0-1,-1-1,13-20,-31 40,1-1,-1 0,0-1,0 1,0 0,0 0,0 0,0-1,-1 1,1 0,0-1,-1 1,1 0,-1-1,1 1,-1-1,1 1,-1-1,0 1,0-1,0 0,0 1,0-1,0 1,-1-1,1 1,0-1,-1 1,1-1,-1 1,1 0,-1-1,0 1,0-1,1 1,-1 0,0 0,0 0,0 0,-1-1,1 1,0 0,0 1,0-1,-1 0,1 0,-1 1,1-1,0 0,-1 1,1-1,-1 1,1 0,-1 0,1-1,-1 1,1 0,-1 0,0 1,-4-1,1 1,0 0,0 0,0 1,0 0,0 0,1 0,-1 0,1 1,-1 0,1 0,0 0,0 0,0 1,0-1,1 1,-1 0,1 0,0 1,0-1,0 0,1 1,0 0,0 0,0-1,0 1,0 4,2-8,0 1,1 0,-1-1,0 1,1-1,-1 1,1 0,0-1,-1 1,1-1,0 1,0-1,0 0,0 1,0-1,0 0,0 0,0 0,1 0,-1 0,0 0,1 0,-1 0,1 0,-1-1,1 1,-1 0,1-1,0 0,-1 1,1-1,-1 0,1 0,0 0,-1 0,1 0,0 0,-1 0,1 0,69-11,-71 11,39-14,39-2,-76 17,0 0,-1 0,1 1,-1-1,1 0,-1 1,0-1,1 1,-1-1,0 1,0-1,0 1,0 0,0 0,-1-1,1 1,0 0,-1 0,1 0,-1 0,0 0,0 0,0 0,0 0,0 0,0 0,0 0,-1 0,1 0,0-1,-1 1,0 0,0 0,1 0,-2 0,0 35,2-34,1 0,0 0,0 0,0-1,0 1,1 0,-1 0,1-1,-1 1,1-1,0 0,0 1,0-1,0 0,1 0,-1 0,1 0,-1-1,1 1,-1-1,1 1,0-1,0 0,0 0,-1 0,1-1,0 1,0-1,0 1,0-1,0 0,0 0,1 0,-1-1,0 1,-1-1,1 1,0-1,1-1,9-1,-1 0,1-2,-1 1,-1-1,1-1,-1 0,0-1,9-6,7-12,-1-2,-2 0,0-1,-2-2,-1 0,-1-1,-2-1,-1-1,-2-1,9-28,-19 51,-1-1,0 1,-1-1,0 1,-1-1,-1 0,0 0,0 0,-1 0,0 1,-1-1,-1 0,0-3,1 14,1 0,0 0,0 0,-1 1,1-1,0 0,-1 0,1 0,-1 1,1-1,-1 0,0 0,1 1,-1-1,0 1,1-1,-1 0,0 1,0-1,1 1,-1 0,0-1,0 1,0 0,0-1,0 1,0 0,1 0,-1 0,0 0,0 0,0 0,0 0,0 0,0 0,0 0,0 1,0-1,1 0,-1 0,0 1,0-1,0 1,1-1,-1 1,0-1,0 1,1-1,-1 1,0 0,1-1,-1 1,1 0,-1 0,1-1,-1 1,1 0,-1 0,1 1,-34 46,23-22,1-1,1 1,1 0,2 1,0 0,0 14,6-41,-3 17,0 1,2-1,-1 0,2 1,1-1,0 1,1-1,1 0,0 0,1 0,1 0,1-1,0 1,1-2,1 1,1-1,0 0,1 0,9 9,-19-23,0 0,0 0,1 0,-1 0,0-1,1 1,-1 0,1 0,-1-1,1 1,-1 0,1-1,-1 1,1-1,0 1,-1 0,1-1,0 1,0-1,-1 0,1 1,0-1,0 0,0 1,0-1,-1 0,1 0,0 0,0 0,0 0,0 0,0 0,-1 0,1 0,0 0,0 0,0 0,0-1,0 1,-1 0,1-1,0 1,0-1,-1 1,1-1,0 1,-1-1,1 1,0-1,-1 0,1 1,-1-1,1 0,-1 1,1-1,-1 0,1 0,-1 0,0 1,0-1,1 0,-1-1,-11-37,1 22</inkml:trace>
  <inkml:trace contextRef="#ctx0" brushRef="#br0" timeOffset="1968.026">2123 406,'38'5,"22"1,7 1,-5-2,-2-2,-7-1,-8 0,-1-2,-5 0,-2 0,-9 0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116 311,'-83'223,"77"-211,1 1,0 0,1 0,1 0,0 0,0 0,2 1,-1-1,2 1,0 0,0-1,2 1,-1-1,2 1,0-1,0 0,1 0,1 0,0-1,1 1,0-1,1-1,0 1,9 10,-13-20,0 1,0-1,0 0,0 0,0 0,1 0,-1-1,0 1,1-1,0 0,-1 0,1 0,0 0,-1 0,1-1,0 0,-1 0,1 0,0 0,0-1,-1 1,1-1,0 0,-1 0,1 0,-1-1,1 1,-1-1,0 0,1 0,2-2,88-86,-83 78,20-27,-1-2,-3-1,-1-1,-2-2,-2 0,3-13,34-110,-71 262,-2 3,7-53,1 0,2 0,2 0,3 17,10 48,-3-43,-3 1,-3-1,-2 1,-7 35,4-80,-1 0,0-1,-2 0,-1 0,0-1,-1 1,-2-2,0 1,-1-1,-1-1,0 0,-1 0,-1-2,-7 6,20-19,-1-1,0 0,1 0,-1-1,0 1,0 0,0 0,0-1,-1 1,1-1,0 0,0 0,-1 0,1 0,-1 0,1 0,-1-1,1 1,-1-1,0 1,1-1,-1 0,0 0,1 0,-1-1,1 1,-1-1,1 1,-1-1,1 0,-1 0,1 0,-1 0,1 0,0-1,0 1,0-1,0 0,0 1,0-1,0 0,0 0,1 0,-2-2,-1-14,0 1,1-1,1 0,1-1,0 1,2 0,0 0,3-13,-3 18,3-19,2-1,1 1,2 0,1 0,10-18,-7 15</inkml:trace>
  <inkml:trace contextRef="#ctx0" brushRef="#br0" timeOffset="661.77">765 819,'-76'158,"77"-140,21-42,-21 23,152-173,-107 134,-45 39,0 0,-1 1,1-1,0 0,0 0,0 1,0-1,0 1,0-1,0 1,0-1,0 1,1-1,-1 1,0 0,0 0,0-1,0 1,0 0,1 0,-1 0,0 1,0-1,0 0,0 0,1 0,-1 1,0-1,0 1,0-1,0 1,0-1,0 1,0 0,0-1,0 1,0 0,-1 0,1 0,0 0,0 0,-1 0,1 0,0 0,-1 0,1 1,-1 6,1 0,-2 0,1 1,-1-1,-1 0,1 0,-1 0,-1 0,1 0,-1-1,-1 1,0 1,-13 44,17-52,0 0,-1 0,1 0,0 0,0 0,0 0,-1 0,1-1,0 1,1 0,-1 0,0 0,0 0,0 0,0 0,1 0,-1 0,0 0,1-1,-1 1,1 0,-1 0,1 0,-1-1,1 1,0 0,-1-1,1 1,0-1,-1 1,1 0,0-1,0 1,0-1,-1 0,1 1,0-1,0 0,0 0,0 1,0-1,0 0,0 0,0 0,0 0,0 0,-1 0,1 0,0 0,0-1,0 1,0 0,0-1,0 1,0 0,0-1,81-65,-63 45,10-11,-24 25,0 0,0 1,0-1,1 1,0 1,1-1,-1 1,1 0,0 0,0 1,0 0,1 0,0 1,7-3,-12 7,0 1,-1-1,1 1,-1 0,1 0,-1 0,0 0,1 0,-1 1,0-1,-1 1,1-1,0 1,-1 0,1-1,-1 1,0 0,0 0,0 0,0 0,-1 0,1 0,-1 0,0 0,0 0,0 1,0-1,0 0,-1 0,1 0,-1 0,-1 2,-17 88,20-77</inkml:trace>
  <inkml:trace contextRef="#ctx0" brushRef="#br0" timeOffset="3810.633">2008 339,'-3'-5,"0"0,0 0,0 1,-1 0,1-1,-1 1,0 1,0-1,0 1,-1-1,1 1,-1 0,0 1,0-1,0 1,0 0,0 0,-1 0,1 1,0 0,-1 0,1 1,-1-1,1 1,-1 0,1 0,-1 1,1 0,-1 0,1 0,0 1,-1-1,1 1,0 1,0-1,0 1,1 0,-1 0,-3 2,-1-1,0 0,0 1,1 0,-1 1,1-1,0 1,1 1,0 0,0 0,0 0,0 1,1 0,1 0,-1 1,2-1,-1 1,1 0,0 0,1 1,0-1,0 1,1 0,0 0,6-3,0 0,0 0,0-1,1 1,0-1,0 0,0-1,1 1,0-1,0 0,0-1,1 1,-1-1,1 0,0-1,0 0,1 0,-1 0,1-1,-1 0,1-1,0 0,2 0,4 4,0-1,0 1,0 0,-1 1,0 1,0 0,0 0,-1 2,-1-1,3 4,-10-9,0 1,0 0,-1 0,1 0,-1 0,0 0,0 1,-1-1,1 1,-1 0,0 0,-1 0,1 0,-1 0,0 0,0 0,0 0,-1 1,1-1,-1 0,-1 0,1 1,-1-1,0 0,0 0,-2 4,-3 2,0-1,-1 0,0-1,0 1,-1-2,-1 1,1-1,-1 0,-1-1,0 0,0 0,0-1,0-1,-1 1,0-2,0 0,-5 2,3 0,0-1,0 0,0 0,0-2,-1 1,0-2,1 0,-1 0,0-1,0-1,0 0,0-1,0-1,-13-3,25 4,0 0,0-1,0 1,0-1,0 1,0-1,1 0,-1 0,1 1,-1-1,1 0,0 0,0 0,0-1,0 1,0 0,0 0,1-1,-1 1,1 0,-1-1,1 1,0 0,0-1,0 1,0 0,0-1,1 1,-1 0,1-1,0 1,-1 0,1-1,0 1,0 0,0 0,1 0,-1 0,0 0,1 0,0 1,-1-1,1 0,0 1,0-1,0 1,0 0,0-1,0 1,0 0,0 0,0 0,2 0,19-14</inkml:trace>
  <inkml:trace contextRef="#ctx0" brushRef="#br0" timeOffset="4066.962">2459 621,'-19'39,"-7"16,2-4,4-17,6-14</inkml:trace>
  <inkml:trace contextRef="#ctx0" brushRef="#br0" timeOffset="4212.536">2318 85,'0'0</inkml:trace>
  <inkml:trace contextRef="#ctx0" brushRef="#br0" timeOffset="4533.45">2628 875,'101'-325,"-77"271,-23 55,0-1,0 0,0 0,-1 0,1 1,0-1,0 0,0 1,-1-1,1 1,0-1,0 1,-1-1,1 1,0-1,-1 1,1 0,-1-1,1 1,-1 0,1 0,-1-1,1 1,-1 0,0 0,1 0,-1 0,0-1,0 1,0 0,1 0,-1 0,0 0,0 0,0 0,-1 0,1-1,0 1,0 0,0 0,-1 0,1 0,0-1,2 66,-3-56,0 0,1 1,0-1,0 0,1 1,0-1,1 0,0 0,1 0,0 0,0 0,1 0,1-1,-1 0,2 0,-1 0,1-1,0 1,1-2,6 8,-9-12,1-1,-1 1,0-1,0 0,1 0,0 0,-1 0,1-1,0 0,0 0,-1 0,1 0,0-1,0 0,0 0,0 0,0-1,0 0,-1 0,1 0,0 0,0-1,-1 1,1-1,-1-1,0 1,1-1,-1 1,0-1,1-1,11-9,-1-1,0 0,-1 0,0-2,-1 0,7-12,-10 12,0 0,-1 0,-1-1,0 0,-1-1,-1 1,-1-1,3-19,-5 13</inkml:trace>
  <inkml:trace contextRef="#ctx0" brushRef="#br0" timeOffset="5662.284">3306 819,'13'4,"1"0,-1-1,1-1,0 0,0 0,0-2,0 1,0-2,0 0,0-1,0 0,0-1,-1-1,1 0,-1 0,0-2,0 0,-1 0,1-1,-1 0,-1-1,0-1,0 0,0 0,-1-1,-1 0,7-9,-6 6,1-1,-2 0,0 0,-1-1,0-1,-1 1,-1-1,0 0,-1 0,-1-1,-1 1,0-1,-1 0,-1 0,0 0,-2 0,0-4,1 20,1-1,-1 1,0 0,0-1,0 1,0-1,0 1,0-1,0 1,-1-1,1 1,0-1,-1 1,0 0,1-1,-1 1,1 0,-1 0,0-1,0 1,0 0,0 0,0 0,0 0,0 0,0 0,0 0,-1 0,1 1,0-1,-1 0,1 1,0-1,-1 1,1-1,-1 1,1 0,0 0,-1-1,1 1,-1 0,1 0,-1 0,1 1,-1-1,1 0,0 1,-1-1,1 0,-1 1,1 0,0-1,-1 1,1 0,0 0,0-1,0 1,0 0,0 0,0 0,0 1,0-1,0 0,0 0,-9 13,0 1,0-1,2 1,0 1,1 0,0 0,2 0,-1 1,2 0,1 0,0 0,1 1,0-1,2 0,0 1,1 2,-1-14,1 1,0-1,1 0,-1 0,1 0,0 0,0-1,1 1,0 0,0-1,0 0,1 0,-1 0,1 0,0 0,1-1,-1 0,1 0,0 0,0 0,0-1,1 0,-1 0,1 0,-1-1,1 0,0 0,1 0,6 1,-1 0,0-1,1 0,-1-1,1-1,-1 0,1-1,-1 0,0 0,1-2,-1 0,0 0,8-4,-2 0,0-1,-1 0,0-2,0 0,-1 0,-1-2,0 0,0-1,-1 0,3-6,-9 10,4-2,-1 0,0-1,-1-1,0 0,-1 0,0-1,-1 0,-1 0,0-1,-1 0,-1 0,0 0,-1-1,1-9,-5 26,-1 0,1 0,-1 0,0-1,1 1,-1 0,0 0,0 0,0-1,1 1,-1 0,0-1,0 1,0 0,0-1,0 0,0 1,0-1,-1 1,1-1,0 0,0 0,0 0,0 0,0 0,0 0,0 0,-1 0,1 0,0 0,0-1,0 1,0 0,0-1,0 1,0-1,0 1,0-1,0 0,0 1,0-1,0 0,1 1,-1-1,0 0,0 0,1 0,-1 0,1 0,-1 0,1 0,-1 0,1 0,-1 0,1 0,0 0,0 0,-1 0,1-1,0 1,0 0,0 0,0 0,1 0,-1 0,0 0,0-1,1 1,-1 0,1 0,-10 13,1 1,0 1,2-1,-1 1,2 0,0 0,0 1,1-1,1 1,0 9,2-17,1 0,0-1,0 1,1 0,-1 0,2-1,-1 1,1 0,0-1,0 1,1-1,-1 0,2 0,-1 0,1 0,0-1,0 1,0-1,1 0,-1 0,1-1,1 1,-1-1,0 0,1-1,0 1,0-1,0 0,1 0,-1-1,0 0,1 0,0-1,-1 0,1 0,0 0,0-1,6 0,8-3,1-1,-1-1,0-1,0-1,-1-1,0-1,0 0,-1-2,0 0,-1-1,0-1,-1-1,-1 0,0-1,-1-1,6-8,-4 7,-1-1,-1-1,-1 0,0-1,-2-1,0 0,-2-1,0 0,-1 0,-1-1,4-22,-10 42,-1-1,0 1,1-1,-1 1,-1-1,1 0,0 1,-1-1,0 0,0 0,0 0,0 1,0-1,-1 0,0 0,0 1,0-1,0 1,0-1,-1 1,0-1,1 1,-1 0,-1 0,1 0,0 0,-1 0,1 0,-1 0,0 1,0 0,0-1,0 1,0 0,-1 1,1-1,-1 0,1 1,-1 0,1 0,-1 0,0 0,1 1,-4-1,-7 6,1 1,-1 0,2 1,-1 0,1 1,0 0,0 1,1 1,0-1,1 2,0-1,1 2,0-1,1 1,0 1,1-1,0 1,1 0,0 1,1-1,1 1,0 2,0-9,1 0,0 0,1 0,0 1,0-1,0 1,1-1,0 1,1 0,-1-1,1 1,1 0,0-1,0 1,0-1,1 1,0-1,1 1,-1-1,1 0,1 0,-1-1,1 1,1-1,-1 1,1-1,0-1,0 1,1-1,0 0,-1 0,2 0,-1-1,1 0,-1 0,1-1,0 0,2 1,5-1,1-1,-1-1,1 0,0-1,-1 0,1-1,0-1,-1 0,1-1,-1-1,10-3,-3 1</inkml:trace>
  <inkml:trace contextRef="#ctx0" brushRef="#br0" timeOffset="5916.875">4942 536,'-14'38,"-5"23,1 5,3-3,4-8,0-13,1-9,3-6,6-6,5-8</inkml:trace>
  <inkml:trace contextRef="#ctx0" brushRef="#br0" timeOffset="6163.59">4914 565,'39'-10,"21"-3,6 1,-3 2,-8 3,-9 3,-11 6,-13 4</inkml:trace>
  <inkml:trace contextRef="#ctx0" brushRef="#br0" timeOffset="6315.053">4886 819,'38'-10,"23"-8,5 0,-3 2,-8-1,-14 3</inkml:trace>
  <inkml:trace contextRef="#ctx0" brushRef="#br0" timeOffset="6713.456">6015 141,'-247'423,"212"-327,35-93,0-1,-1 1,1 0,1-1,-1 1,0 0,1-1,-1 1,1 0,0-1,0 1,0-1,0 1,0-1,0 1,1-1,-1 0,1 0,0 1,-1-1,1 0,0-1,0 1,1 0,-1-1,0 1,0-1,1 0,-1 1,1-1,-1 0,1-1,0 1,2 0,8 0,0-1,1 0,-1-1,1 0,-1-1,0-1,0 0,0-1,0 0,-1-1,0 0,0-1,0 0,6-5,45-33,-49 28</inkml:trace>
  <inkml:trace contextRef="#ctx0" brushRef="#br0" timeOffset="6913.429">5535 536,'39'0,"40"-5,13-1,0 0,-11 1,-15-3,-13-1,-11 2,-8-3,-10 0</inkml:trace>
  <inkml:trace contextRef="#ctx0" brushRef="#br0" timeOffset="7167.094">6382 56,'22'55,"-3"1,-2 1,-2 0,-3 1,3 49,-11-88,-2 0,0 1,-2-1,0 0,-1 1,0-1,-2 0,0 0,-2 0,0 0,-1 0,0-1,-2 0,0-1,-1 0,-1 0,0-1,-2 0,1 0,-2-2,0 1,-1-2,-11 9,-135 76,130-87</inkml:trace>
  <inkml:trace contextRef="#ctx0" brushRef="#br0" timeOffset="8234.279">1697 1,'-29'38,"2"1,1 2,2 1,2 1,2 1,2 0,1 4,2-12,1 0,2 1,2 0,2 1,1 0,1 0,3 0,1 1,1-1,3 1,1 0,2-1,1 0,11 35,-4-47,1 0,1-1,1 0,2-1,0-1,1-1,2 0,0-2,1 0,1-2,0 0,2-2,7 4,-8-7,0-2,1 0,1-1,-1-2,1-1,1 0,-1-2,1-2,7 1,2-1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0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442 109,'110'-1,"0"-3,0-6,0-4,-2-6,82-25,-185 43,-4 1,0 0,-1 0,1 0,0 1,0-1,0 0,0 0,0 0,1 1,-1-1,0 1,0-1,0 1,1-1,-1 1,0-1,0 1,1 0,-1 0,0 0,1 0,-1 0,0 0,1 0,-1 0,0 1,0-1,1 0,-1 1,0-1,0 1,0-1,1 1,-1 0,0-1,0 1,0 0,0 0,0 0,0 0,0 0,-1 0,1 0,0 0,-1 0,1 0,0 0,-1 0,1 1,-1-1,0 0,1 0,-1 1,0-1,0 1,-79 157,56-108,2 1,2 1,3 0,2 1,2 1,3 1,2-1,3 1,2 0,2 0,3 6,52 349,-37-290,-19-120,1 0,-1 1,1-1,-1 0,1 0,-1 0,0 1,0-1,1 0,-1 0,0 0,0 0,0 0,0 0,0 0,-1-1,1 1,0 0,0-1,0 1,-1 0,1-1,0 0,-1 1,1-1,0 0,-1 0,1 1,0-1,-1 0,1 0,-1-1,1 1,0 0,-1 0,1-1,0 1,-1-1,1 1,0-1,0 1,-56-25,-120-68,127 72,-1 3,0 2,-2 2,0 2,0 3,-1 2,0 2,0 3,0 2,0 3,0 1,-31 9,79-12,-1 0,0 0,0 1,0 0,0 0,0 0,0 1,1 0,-1 0,1 1,0 0,0 0,0 0,0 1,1 0,0 6</inkml:trace>
  <inkml:trace contextRef="#ctx0" brushRef="#br0" timeOffset="367.405">527 786,'672'-177,"-526"153,-145 25,0 0,0 0,0 0,0 0,0 0,0 0,0 0,0 0,-1 0,1 1,0-1,-1 0,1 0,-1 1,1-1,-1 0,0 1,0-1,1 0,-1 1,0-1,0 1,0-1,-1 0,1 1,0-1,0 0,-1 1,1-1,-1 0,1 1,-1-1,0 0,1 0,-1 0,0 1,0-1,0 0,0 0,0 0,-3 7,-4 21,1 1,1 0,2 1,0-1,2 1,2 0,2 21,-1-30,11 51,-6-55</inkml:trace>
  <inkml:trace contextRef="#ctx0" brushRef="#br0" timeOffset="999.963">1627 1435,'29'-73,"151"-236,-15-16,-163 323,-1 0,1 0,-1 0,1 0,-1-1,0 1,0 0,0 0,0-1,0 1,-1 0,1-1,-1 1,1-1,-1 1,0-1,0 1,0-1,0 1,-1-1,1 1,-1-1,1 1,-1-1,0 1,0 0,0-1,0 1,0 0,-1 0,1 0,-1 0,1 0,-1 0,0 0,1 1,-1-1,0 0,0 1,0 0,-1-1,1 1,0 0,0 0,-1 0,1 1,-1-1,-1 0,-9 4,-1 1,1 0,-1 0,2 2,-1-1,0 2,1 0,0 0,1 1,0 0,0 1,1 1,0 0,0 0,-6 10,-41 83,56-100,0 0,0 0,1 0,-1 0,1 0,0 0,0 0,0 0,0 0,1 0,-1 0,1 0,0 0,0 0,0 0,0 0,0 0,1 0,-1-1,1 1,0 0,0-1,0 0,0 1,0-1,0 0,1 0,-1 0,1 0,-1-1,1 1,0-1,0 1,0-1,2 1,14 2,0 1,0-2,0-1,0 0,0-1,1-1,-1-1,8-2,21 1,149-22,-195 23,0 1,1 0,-1-1,0 1,0 0,0 0,0 1,0-1,0 0,0 1,0-1,0 1,0-1,0 1,0 0,-1 0,1 0,0 0,0 0,-1 0,1 1,-1-1,1 0,-1 1,1 0,-1-1,0 1,0 0,0-1,0 1,0 0,0 0,0 0,-1 0,1 0,-1 0,1 0,-1 0,0 0,0 0,0 0,0 0,0 0,0 0,-1 0,1 0,0 0,-1 0,0 0,0 0,1 0,-1 0,0-1,0 1,-1 0,-118 176,119-175,-1 0,1 0,0 0,0 0,0 0,0 0,1 1,-1-1,1 0,0 0,0 1,0-1,0 0,1 0,-1 1,1-1,0 0,0 0,0 0,0 0,1 0,-1 0,1 0,0 0,-1-1,1 1,1-1,-1 1,0-1,1 0,-1 1,1-2,-1 1,1 0,0 0,0-1,0 1,0-1,0 0,0 0,0 0,0 0,1-1,-1 1,0-1,0 0,3 0,2 1,0-1,0 0,1-1,-1 1,0-1,0-1,0 0,0 0,0 0,-1-1,1 0,5-4,6-5</inkml:trace>
  <inkml:trace contextRef="#ctx0" brushRef="#br0" timeOffset="1277.812">2728 842,'-40'35,"2"0,1 3,2 1,2 2,2 1,-2 6,1 32,32-77,0-1,0 1,0-1,0 1,0-1,0 0,1 1,-1-1,1 1,0-1,-1 0,1 0,0 1,0-1,1 0,-1 0,0 0,1 0,-1 0,1 0,0-1,0 1,-1 0,1-1,0 1,0-1,0 0,1 0,-1 0,0 0,0 0,1 0,-1 0,14 2,0 0,0-1,0-1,0 0,0-1,0-1,0 0,0-1,0-1,-1 0,1-2,-1 1,0-2,11-5,-14 6,-1 0,1-1,-1 0,0-1,0 0,-1-1,0 0,0-1,-1 0,0 0,-1-1,0 0,0 0,-1-1,-1 0,0-1,0 1,-1-1,0 0,-1-1,-1 1,0-1,-1 1,0-1,0-1,-3 10,1 0,-1 0,0 0,0 0,0 1,0-1,0 0,-1 1,0-1,0 0,0 1,0 0,-1 0,1 0,-1 0,0 0,1 0,-1 0,-1 1,1 0,0-1,-1 1,1 0,-1 1,1-1,-1 1,0-1,0 1,0 0,1 1,-1-1,0 1,-3-1,-1 0,1 1,-1-1,1 1,0 0,-1 1,1 0,0 0,-1 1,1-1,0 1,0 1,0 0,0 0,1 0,-1 1,1 0,0 0,0 0,-12 18,5 0</inkml:trace>
  <inkml:trace contextRef="#ctx0" brushRef="#br0" timeOffset="1730.899">3094 1266,'1'-23,"0"0,2 0,0 0,2 0,0 0,1 1,2 0,0 1,1-1,1 2,1-1,1 1,14-17,31-6,-55 42,0 0,-1 0,1 1,-1-1,1 1,0-1,-1 1,1 0,0 0,-1 0,1 0,0 0,-1 0,1 0,0 0,0 1,-1-1,1 0,-1 1,1 0,0-1,-1 1,1 0,-1 0,0 0,1 0,-1 0,0 0,1 0,-1 0,0 1,0-1,0 1,0-1,0 0,0 1,-1-1,1 1,0 1,13 135,-13-136,0 0,-1 0,1 0,0-1,0 1,0 0,0 0,1 0,-1-1,0 1,1-1,-1 1,1-1,-1 1,1-1,0 0,0 0,0 0,0 0,-1 0,1 0,0 0,0-1,0 1,1-1,-1 0,0 1,0-1,0 0,0 0,0 0,0 0,0-1,1 1,-1-1,0 1,0-1,0 0,1 0,81-41,-79 39,123-77,-126 79,-1 0,1 0,0 1,0-1,0 0,0 1,0-1,0 1,0 0,0-1,0 1,1 0,-1 0,0 1,0-1,0 0,0 1,0-1,0 1,0-1,0 1,0 0,0 0,-1 0,1 0,0 0,-1 1,1-1,0 0,-1 1,1-1,-1 1,0-1,0 1,1 0,-1 0,0 0,-1-1,1 1,0 0,0 0,-1 0,1 0,-1 0,0 0,0 1,1-1,-1 0,1 89,-3-82,1-1,0 1,0 0,1-1,0 1,1 0,-1-1,2 1,-1 0,1-1,1 0,0 1,0-1,0 0,1 0,0-1,0 1,1-1,0 0,5 5,3-2</inkml:trace>
  <inkml:trace contextRef="#ctx0" brushRef="#br0" timeOffset="6332.592">7412 589</inkml:trace>
  <inkml:trace contextRef="#ctx0" brushRef="#br0" timeOffset="7298.87">9247 729,'-15'4,"1"1,-1 0,1 1,0 0,0 1,1 0,0 2,0-1,1 2,0-1,1 2,0-1,1 2,-3 3,11-13,1 0,-1 0,1 0,0 0,0 1,0-1,0 0,1 0,-1 1,0-1,1 1,0-1,-1 0,1 1,0-1,0 1,1-1,-1 1,0-1,1 0,0 1,-1-1,1 0,0 1,0-1,0 0,0 0,1 0,-1 0,1 0,0 1,65 47,-34-29,-30-20,1 1,-1 0,1 0,-1 0,0 0,0 0,0 1,0-1,0 1,0 0,-1 0,0 0,1 0,-1 1,0-1,-1 0,1 1,0 0,-1-1,0 1,0 0,0 0,0-1,-1 1,0 0,1 0,-1 0,-1 0,1 0,-1 0,1-1,-1 1,0 0,0 0,-1-1,1 1,-1-1,0 1,1-1,-2 1,1-1,0 0,-1 0,-1 1,-110 43,82-38</inkml:trace>
  <inkml:trace contextRef="#ctx0" brushRef="#br0" timeOffset="5666.324">6227 1181,'33'-11,"-1"-1,-1-1,0-1,0-2,11-10,-15 11,-15 10,0 0,-1-1,0 0,0-1,0 0,-1-1,0 0,-1-1,0 0,0 0,0-1,-2 0,1 0,-1-1,-1 0,0 0,0-1,-1 1,0-1,-5 9,1 0,-1 0,0 1,0-1,0 0,0 0,0 1,-1-1,1 0,-1 1,0-1,1 0,-1 1,-1-1,1 1,0-1,0 1,-1 0,0 0,1-1,-1 1,0 0,0 0,0 1,0-1,0 0,-1 1,1-1,0 1,-1 0,1 0,-1 0,1 0,-1 0,0 0,-1 0,-5 0,1 1,0-1,-1 1,1 0,0 1,-1 0,1 1,0-1,0 2,0-1,-4 3,-5 2,1 2,1 0,-1 0,1 2,1 0,0 0,0 2,1 0,1 0,0 1,1 0,1 1,0 0,1 1,0 0,2 1,0 0,0 0,2 0,0 1,-1 10,5-23,1 0,0-1,0 1,1 0,-1 0,1 0,0 0,0-1,1 1,-1 0,1-1,0 1,0-1,0 0,1 1,0-1,0-1,0 1,0 0,0-1,1 1,0-1,0 0,-1 0,2 0,-1-1,0 0,0 1,1-1,0-1,-1 1,1-1,0 0,-1 0,1 0,0-1,0 1,0-1,2-1,16 2,0-1,-1-1,1-1,0-1,-1-1,0-1,0-1,0-1,-1 0,0-2,0-1,18-11,-9 5,-5 3</inkml:trace>
  <inkml:trace contextRef="#ctx0" brushRef="#br0" timeOffset="5983.869">6905 870,'-1'56,"0"-4,1 1,3-1,2 0,2 0,11 34,8-33,-25-52,0 0,0 0,0 0,0-1,0 1,0 0,0-1,0 1,1-1,-1 1,0-1,0 0,1 1,-1-1,0 0,0 0,1 0,-1 0,0 0,0 0,1 0,-1 0,0-1,0 1,1 0,-1-1,0 1,0-1,0 1,0-1,0 0,0 1,0-1,0 0,0 0,0 0,0 0,0 0,0 0,-1 0,1 0,0 0,-1 0,1-1,56-126,-42 82,98-187,-80 185,-16 27</inkml:trace>
  <inkml:trace contextRef="#ctx0" brushRef="#br0" timeOffset="6147.835">7469 955,'0'0</inkml:trace>
  <inkml:trace contextRef="#ctx0" brushRef="#br0" timeOffset="6635.284">7865 814,'-23'23,"2"2,1 1,1 0,2 1,0 1,2 1,1 0,1 1,0 7,11-34,1 0,0 0,0 0,1 0,-1 0,1 0,-1 0,1 0,0 0,0 0,1 0,-1 0,0 0,1 0,0 0,0 0,0-1,0 1,0 0,0 0,1-1,-1 1,1-1,0 1,0-1,0 0,0 1,0-1,0 0,1 0,-1-1,1 1,-1 0,1-1,0 0,0 1,-1-1,1 0,0-1,0 1,0 0,0-1,0 0,0 1,0-1,0-1,0 1,3-1,7-1,-1-2,1 0,-1-1,0 0,0 0,0-2,-1 1,0-1,0-1,-1 0,1-1,-2 0,0 0,0-1,0 0,-1 0,-1-1,0 0,0-1,39-129,-46 136,1 0,-2 0,1 0,0 0,-1 0,0 0,0 0,0 0,-1 0,0 0,0 0,0 1,0-1,-1 1,0 0,0-1,0 1,0 1,-1-1,1 0,-1 1,0 0,0 0,0 0,-1 0,1 0,-1 1,1 0,-1 0,0 0,0 1,0 0,0 0,0 0,0 0,0 1,0 0,0 0,0 0,0 0,0 1,0 0,0 0,0 0,-3 2,-21 6,5 1</inkml:trace>
  <inkml:trace contextRef="#ctx0" brushRef="#br0" timeOffset="6984.476">8372 870,'-8'7,"0"1,0 0,1 0,-1 1,2 0,0 0,0 1,0 0,1 0,1 0,-1 0,2 1,0 0,0-1,1 1,0 0,1 1,0-1,0 4,2-12,0 0,0 1,0-1,0 0,1 0,-1 0,1 0,0 0,0 0,0 0,0-1,0 1,1-1,-1 1,1-1,-1 0,1 0,0 0,0 0,0-1,0 1,0-1,0 0,1 0,-1 0,0 0,1 0,-1-1,0 1,1-1,-1 0,1 0,1-1,7 1,0-1,0 0,-1-1,1 0,-1-1,1-1,-1 1,0-2,4-1,5-8,-1 0,-1-1,0-1,-1-1,0 0,-1-1,-2-1,0 0,0-1,7-19,10-41,-33 62</inkml:trace>
  <inkml:trace contextRef="#ctx0" brushRef="#br0" timeOffset="8115.673">7469 927,'0'5,"-5"1,-1 5,0 5,1 5,2 3,1 3,0 1,2 1,0 0,0-4</inkml:trace>
  <inkml:trace contextRef="#ctx0" brushRef="#br0" timeOffset="4819.819">4675 955,'6'18,"0"-1,-2 0,0 1,-1 0,-1 0,-1 0,0 0,-1 4,0-2,1 333,-4-298,-1-1,-3 0,-2-1,-3 0,-9 22,-13-16,33-58,0 0,0 0,0 0,0 0,0-1,0 1,-1 0,1 0,0-1,0 1,-1-1,1 1,0-1,-1 0,1 1,-1-1,1 0,0 0,-1 0,1 0,-1 0,1 0,0-1,-1 1,1 0,-1-1,1 1,0-1,0 1,-1-1,1 0,0 1,0-1,0 0,-1 0,1 0,0 0,0 0,1 0,-1 0,0 0,0 0,0-1,1 1,-1-1,-3-7,0 0,1 0,1 0,-1-1,2 1,-1-1,1 1,1-1,-1 1,2-1,-1 1,1-1,1 0,0 1,0 0,1 0,0-1,2-1,-2-2,23-66,2 1,5 1,2 2,4 1,3 2,3 2,31-35,-61 83,1 0,1 1,1 1,1 0,1 2,0 0,2 1,-1 1,2 1,3-1,-25 16,1-1,-1 0,0 0,1 1,-1-1,1 1,-1-1,1 1,-1 0,1-1,0 1,-1 0,1 0,-1 0,1 0,-1 0,1 1,0-1,-1 0,1 1,-1-1,1 1,-1 0,0-1,1 1,-1 0,0 0,1 0,-1 0,0 0,0 0,0 0,0 0,0 0,0 1,0-1,0 0,0 1,-1-1,1 1,0-1,-1 1,1-1,-1 1,0-1,0 1,1-1,-1 2,-3 80,-6-46,-3-1,-1 0,-1-1,-2 0,-2-1,-1-1,-22 29,31-46,0-1,-1 0,-1-1,0 0,-1 0,-1-1,0-1,-1-1,0 0,0-1,-1 0,-14 5,-15-12,24-6</inkml:trace>
  <inkml:trace contextRef="#ctx0" brushRef="#br0" timeOffset="5317.071">5183 1407,'44'-18,"0"-2,-2-1,0-2,-2-2,-1-2,17-16,-36 28,0-1,-1-1,-1-1,-1-1,0 0,11-18,-23 29,0 0,0-1,-1 0,0 1,0-1,-1 0,0-1,-1 1,0 0,0-1,-1 0,-1 1,1-1,-1 1,-1-1,0 0,0 1,-1-1,-1-2,2 9,0 0,0 0,0 0,0 0,-1 0,1 0,-1 0,0 0,0 1,0-1,0 1,0 0,0-1,-1 1,1 0,-1 0,0 1,1-1,-1 0,0 1,0 0,0 0,0 0,0 0,0 0,-1 0,1 1,0-1,0 1,0 0,-1 0,1 1,0-1,0 0,0 1,0 0,-1 0,1 0,0 0,0 0,1 1,-1-1,-7 4,1-1,0 1,1 1,-1-1,1 2,0-1,1 1,-1 0,2 1,-3 1,7-6,-1 0,1 0,0 0,0 0,0 0,0 0,1 1,-1-1,1 1,0-1,0 1,0 0,0-1,0 1,1 0,0-1,0 1,0 0,0 0,1-1,-1 1,1 0,0-1,0 1,0 0,1-1,-1 1,1-1,0 0,4 2,0 0,1-1,0 1,0-2,0 1,0-1,1 0,-1 0,1-1,0 0,0 0,0-1,-1 0,1-1,0 1,0-2,0 1,0-1,0 0,0-1,0 0,0 0,-1 0,1-1,2 1,207-64,-215 65,0 0,-1 0,1 0,0 1,-1-1,1 1,0-1,0 1,0-1,-1 1,1 0,0 0,0 0,0 0,0 0,0 0,-1 1,1-1,0 1,0-1,0 1,-1-1,1 1,0 0,-1 0,1 0,-1 0,1 0,-1 0,1 1,-1-1,0 0,0 1,0-1,0 1,0-1,0 1,0 0,0-1,0 1,-1 0,1 0,0 0,-35 79,30-76,0 0,1 0,0 0,0 0,0 0,1 1,0-1,0 1,0 0,0-1,1 1,0 0,1 0,-1 0,1 0,0 0,0 0,1 3,25 18,-8-20</inkml:trace>
  <inkml:trace contextRef="#ctx0" brushRef="#br0" timeOffset="9153.756">10517 729,'-3'1,"-18"0,0 1,0 1,0 1,0 1,1 1,0 1,0 0,0 2,1 0,-9 7,27-16,0 0,0 1,1-1,-1 1,0-1,1 0,-1 1,0 0,1-1,-1 1,0-1,1 1,-1 0,1-1,-1 1,1 0,-1 0,1-1,0 1,-1 0,1 0,0 0,0-1,0 1,0 0,-1 0,1 0,0 0,0-1,0 1,1 0,-1 0,0 0,0 0,0-1,1 1,-1 0,0 0,1 0,-1-1,1 1,-1 0,1-1,-1 1,1 0,-1-1,1 1,0 0,-1-1,1 1,44 18,-33-15,-6-3,1 0,-1 1,0-1,0 1,0 1,-1-1,1 1,-1 0,1 0,-1 1,0-1,0 1,0 1,-1-1,1 0,-1 1,0 0,0 0,-1 0,0 1,0-1,0 1,0 0,-1 0,0 0,0 0,-1 0,0 0,0 0,0 0,-1 1,1-1,-2 4,-6 5,0-1,-1 0,-1 0,0-1,-1 0,0-1,-1 0,-1-1,0 0,0 0,-1-2,0 1,-1-2,0 0,0 0,-6 1,-38 16,57-24,0-1,-1 1,1-1,0 1,-1-1,1 1,0-1,-1 0,1 0,0 0,-1 0,1 0,-1 0,1 0,0 0,-1 0,1-1,0 1,-1 0,1-1,0 1,0-1,-1 0,1 1,0-1,0 0,0 0,0 0,0 0,0 0,0 0,0 0,0 0,0 0,1 0,-1-1,0 1,1 0,-1 0,1-1,-1 0,0-15</inkml:trace>
  <inkml:trace contextRef="#ctx0" brushRef="#br0" timeOffset="9452.759">10969 222,'-22'109,"4"2,1 63,-2 12,-18 53,15-164,22-64,4-5</inkml:trace>
  <inkml:trace contextRef="#ctx0" brushRef="#br0" timeOffset="9667.173">11279 814,'-24'38,"-8"18,2 4,10-8,14-13,8-18,3-13</inkml:trace>
  <inkml:trace contextRef="#ctx0" brushRef="#br0" timeOffset="9819.464">11308 475,'0'0</inkml:trace>
  <inkml:trace contextRef="#ctx0" brushRef="#br0" timeOffset="10385.962">11787 673,'-60'38,"3"3,1 2,2 2,-10 15,7 18,56-75,0-1,0 0,0 1,0-1,0 0,1 1,-1-1,1 1,0-1,0 1,0-1,0 1,0-1,0 1,1-1,-1 1,1-1,0 1,0-1,-1 0,2 0,-1 1,0-1,0 0,1 0,-1 0,1 0,-1 0,1 0,0-1,0 1,0 0,0-1,0 0,0 1,1-1,11 4,0-1,0 0,0-2,0 1,1-2,-1 1,1-2,-1 0,1-1,-1-1,8-1,2-1,0-1,0-1,-1-1,0-2,0 0,0-1,-1-1,-1-1,0-1,-1-1,0-1,-1-1,-1 0,0-1,-2-1,0-1,-1 0,0-2,2-6,6-1,-1-1,-1-1,-2-1,-1 0,-2-1,-1-1,-1-1,-2 0,-2 0,-1-1,-1-1,2-33,-10 64,1 0,-1 0,0 0,-1 0,1 0,-1-1,0 1,0 0,-1 0,0 1,0-1,0 0,0 0,-1 1,1 0,-1-1,0 1,0 0,-1 0,0 1,1-1,-1 1,0-1,0 1,-1 1,1-1,-1 0,1 1,-1 0,0 0,0 1,0-1,0 1,0 0,0 0,0 1,0 0,0-1,-1 2,1-1,0 1,0-1,-2 2,-9 4,1 1,-1 1,1 0,1 1,-1 1,2 0,-1 1,1 0,1 1,0 0,1 1,-9 13,5-8,1 1,1 0,0 1,2 0,0 1,1 0,1 1,2 0,0 0,-4 23,9-32,0-1,1 1,0-1,1 1,0 0,1-1,1 1,0-1,1 1,0-1,1 0,0 0,1 0,0-1,1 0,0 0,1 0,0 0,0-1,1-1,1 1,11 6,1-1,0 0,1-2,0-1,2 0,-1-2,1 0,0-2,1-1,0-1,0-1,0-1,1-1,0-1,-1-1,1-2,2-1,16 0,-1-3,0-1,0-2,-1-3,0 0,-1-3,34-16,-56 20,0 0,0 0,-2-2,1-1,-1 0,-1-1,0 0,-1-1,-1-1,0-1,-1 0,-1 0,-1-1,2-5,-12 20,1-1,0 0,-1 1,0-1,0 0,0 0,-1 1,1-1,-1 0,0 0,0 0,0 0,0 0,-1 1,1-1,-1 0,0 0,-1 0,1 1,0-1,-1 1,0-1,0 1,0 0,0 0,-1-1,1 2,-1-1,0 0,1 0,-1 1,0 0,-1-1,1 1,0 0,-1 1,1-1,-1 0,0 1,1 0,-1 0,0 0,0 1,0-1,1 1,-1 0,0 0,0 0,-3 1,-14 1,-1 1,0 1,1 1,0 1,0 1,1 0,-1 2,2 0,-1 2,1 0,1 1,0 1,1 0,0 2,-6 7,11-10,0 1,1 0,0 1,1 0,1 0,0 1,1 1,1 0,0 0,1 0,0 2,4-11,0 0,1 0,0 1,0-1,0 0,1 1,0-1,0 1,1-1,0 1,1-1,-1 0,1 0,0 0,1 0,0 0,0 0,1 0,0-1,0 0,0 0,1 0,-1 0,1-1,1 0,5 5,7 3,2-1,-1 0,1-2,1 0,0-1,0-1,1-2,0 0,0-1,0-1,1-1,-1-1,2 0,48-1,-1-3,0-3,34-8,-61 7</inkml:trace>
  <inkml:trace contextRef="#ctx0" brushRef="#br0" timeOffset="11837.723">498 1576,'582'-30,"-231"32,-104 26,469-28,1108 0,-1251 27,868-26,86-1,-677-27,673-41,-397-27,877-45,-1474 141,-400 5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0,'-5'5,"-1"6,0-3,6-3,3-8,1-2</inkml:trace>
  <inkml:trace contextRef="#ctx0" brushRef="#br0" timeOffset="331.19">243 29,'0'5,"-4"6,-3 6,6 1,3-9,5-5,2-3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8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57,'-3'2,"-1"0,1-1,0 1,0 1,0-1,0 0,0 1,0-1,1 1,-1 0,1 0,-1 0,1 0,0 1,1-1,-1 0,1 1,-1-1,1 1,0 0,0-1,0 1,1 0,-1 0,1-1,0 2,-86 421,38-271,96-250,41-80,86-138,-170 305,33-38,-37 45,0 1,-1-1,1 0,0 1,0-1,0 1,0-1,1 1,-1-1,0 1,0 0,0 0,0-1,0 1,0 0,1 0,-1 0,0 0,0 0,0 1,0-1,0 0,0 0,0 1,1-1,-1 1,0-1,0 1,0-1,0 1,-1 0,1-1,0 1,0 0,0 0,0 0,-1 0,1-1,0 1,-1 0,1 0,-1 0,1 0,-1 1,0-1,1 0,-1 0,18 98,-13-42,18 116,-24-173,1 1,-1 0,1 0,0 0,0 0,0 0,-1 0,1 0,0 0,0 0,0 0,0 0,0 0,1 0,-1 0,0 0,0 0,1-1,-1 1,0 0,1 0,-1 0,1 0,-1 0,1-1,0 1,-1 0,1 0,0-1,-1 1,1-1,0 1,0 0,-1-1,1 1,0-1,0 0,0 1,0-1,0 0,0 0,0 1,0-1,0 0,0 0,0 0,0 0,0 0,0 0,0 0,-1-1,1 1,0 0,0 0,0-1,0 1,0-1,0 1,0-1,-1 1,1-1,0 1,0-1,-1 0,1 1,0-1,-1 0,89-115,-46 51,96-108,-107 145,-31 28,-1-1,1 1,0-1,-1 1,1 0,-1 0,1-1,-1 1,1 0,0 0,-1-1,1 1,0 0,-1 0,1 0,0 0,-1 0,1 0,0 0,-1 0,1 0,0 0,-1 1,1-1,-1 0,1 0,0 1,-1-1,1 0,-1 1,1-1,-1 0,1 1,-1-1,1 1,-1-1,1 1,-1-1,0 1,1-1,-1 1,0 0,1-1,-1 1,0-1,0 1,1 0,-1-1,0 1,0 0,0-1,0 1,0 0,0-1,0 1,0 0,-1 0,-22 120,12-84,5-19,1-1,1 1,0 0,1 1,2-1,-1 0,2 1,1-1,0 0,3 11,2-11</inkml:trace>
  <inkml:trace contextRef="#ctx0" brushRef="#br0" timeOffset="494.962">1233 1,'-30'57,"4"1,1 2,4 0,0 8,19-58,0 0,0 0,1 0,0 0,1 0,0 0,1 0,0 0,0 0,1 0,1 1,-2-8,0 1,1-1,-1 1,1-1,0 0,0 1,0-1,0 0,1 0,-1-1,1 1,0 0,0-1,-1 0,2 0,-1 0,0 0,0 0,1 0,-1-1,1 0,-1 1,1-1,0-1,-1 1,1 0,0-1,0 0,-1 0,2 0,8-4,0 0,-1-1,0 0,0-1,0-1,0 0,-1 0,-1-1,1 0,-1-1,-1 0,1-1,-2 0,1 0,-1-1,-1 0,0-1,5-11,-10 21,122-220,-123 222,-1 1,0-1,0 1,0-1,0 0,1 1,-1-1,0 1,0-1,1 0,-1 1,0-1,1 0,-1 1,0-1,1 0,-1 1,0-1,1 0,-1 0,1 0,-1 1,1-1,-1 0,1 0,-1 0,0 0,1 0,-1 0,1 0,-1 0,1 0,-1 0,1 0,-1 0,1 0,-1 0,1 0,-1 0,0-1,1 1,-1 0,1 0,-1-1,1 1,-1 0,0 0,1-1,-1 1,0 0,1-1,-1 1,0-1,0 1,1 0,-1-1,0 1,0-1,0 1,2 50,-2-42,-3 797,4-793,-1 0,-1 0,0-1,0 1,-1 0,-1 0,0-1,0 0,-1 1,-1-1,0-1,0 1,-5 6,8-15,1 0,-1 0,0 0,0-1,0 1,0-1,0 1,0-1,0 0,0 0,0 0,-1 0,1 0,0 0,-1-1,1 1,-1-1,1 0,-1 1,1-1,-1 0,1-1,-1 1,1 0,0-1,-1 1,1-1,0 0,-1 0,1 0,0 0,0 0,-1 0,1-1,0 1,1-1,-1 1,-1-2,-60-76,48 49,4 4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 0,-3 0,-8 0,-9 0,-7-4,-5-3,-9 1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1,'38'0,"28"0,6 0,-3 0,-9 0,-10 0,-14 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1,'-4'43,"-8"48,0 18,1-5,2-10,4-17,1-16,3-14,0-10,2-7,-1-3,1-2,-1-5</inkml:trace>
  <inkml:trace contextRef="#ctx0" brushRef="#br0" timeOffset="300.2">341 226,'0'0,"-47"39,1 3,3 1,-20 27,27 0,37-67,0-1,1 1,0-1,0 0,0 0,0 0,0 0,0 0,0 0,0 0,1-1,-1 1,1-1,0 1,-1-1,1 0,0 0,-1 0,1-1,0 1,0-1,0 0,0 1,0-1,-1 0,1-1,0 1,0 0,0-1,0 0,13 2,186 24,-199-24,1 0,-1 1,0-1,0 1,0-1,0 1,0 0,-1 0,1 1,0-1,-1 0,0 1,1 0,-1-1,0 1,0 0,-1 0,1 0,0 3,5 13</inkml:trace>
  <inkml:trace contextRef="#ctx0" brushRef="#br0" timeOffset="749.305">708 368,'-4'11,"0"1,1-1,0 1,1 0,0 0,1 0,1 0,0 0,0 0,1 1,1-1,0 0,0-1,2 1,-1 0,1-1,2 4,-4-13,-1 0,1 0,0 0,0 0,0 0,0 0,0-1,0 1,0-1,0 1,1-1,-1 0,1 0,-1 0,1 0,-1 0,1-1,-1 1,1-1,0 0,-1 1,1-1,0 0,-1-1,1 1,0 0,-1-1,1 0,-1 1,1-1,-1 0,1 0,-1 0,1-1,-1 1,0-1,79-60,36-68,-116 127,0 1,0 0,0 0,1 1,-1-1,1 0,-1 0,1 1,0-1,-1 1,1-1,0 1,0 0,0 0,0 0,1 0,-1 0,0 0,0 0,0 1,1-1,-1 1,0 0,1 0,-1-1,0 2,1-1,-1 0,0 0,1 1,-1-1,0 1,0 0,1-1,-1 1,0 0,0 1,0-1,0 0,0 0,0 1,-1-1,1 1,0 0,0 1,7 13,-2 1,0-1,0 2,-2-1,0 1,-1-1,-1 1,-1 0,0 0,-2 1,0-1,-1 0,-2 15,2 10,1 13,-3 1,-3-1,-1 0,-4-1,-1 0,-7 13,18-61,-1-1,1 0,-1 0,0 0,0 0,-1-1,0 1,0 0,0-1,-1 0,1 0,-1 0,0 0,-1-1,1 1,-1-1,0 0,0-1,0 1,-1-1,1 0,-1 0,0-1,0 0,0 0,0 0,0 0,0-1,-4 0,6-5,-1 0,1 0,0 0,1 0,-1-1,1 1,0-1,0 0,0 0,1-1,0 1,0 0,0-1,0 1,1-1,0 0,0 1,1-1,0 0,0 1,0-1,0 0,1 0,0 1,0-1,1-1,2-19,1 0,1 1,1 0,1 0,1 0,1 1,2 0,0 1,1 1,2 0,0 1,17-18,-11 14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1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0 415,'0'0</inkml:trace>
  <inkml:trace contextRef="#ctx0" brushRef="#br0" timeOffset="500.881">0 415,'1'-16,"0"0,1 0,0 0,1 0,1 0,1 0,0 1,1 0,1 0,0 1,1-1,1 2,8-12,49-94,-66 119,0 1,0-1,1 1,-1-1,0 1,1-1,-1 0,0 1,1-1,-1 1,1-1,-1 0,0 1,1-1,-1 0,1 1,-1-1,1 0,-1 0,1 0,0 1,-1-1,1 0,-1 0,1 0,-1 0,1 0,-1 0,1 0,0 0,-1 0,1 0,-1 0,1-1,-1 1,1 0,-1 0,1-1,-1 1,1 0,-1 0,1-1,-1 1,1-1,-1 1,0 0,1-1,-1 1,1-1,-1 1,0-1,0 1,1-1,-1 1,0-1,0 1,0-1,1 1,3 53,-4-51,0-1,-2 5,1 0,0 1,1-1,-1 0,1 1,0-1,1 0,0 1,0-1,0 0,1 0,0 1,0-1,0-1,1 1,0 0,0-1,0 1,1-1,0 0,0 0,0 0,1-1,-1 1,1-1,0 0,0-1,1 1,-1-1,6 2,0-2,0-1,0-1,0 1,0-2,0 0,0 0,0-1,0 0,0-1,0 0,0-1,0 0,-1-1,0 0,1-1,-2 0,1 0,0-1,-1-1,0 1,-1-1,0-1,0 0,0 0,-1 0,0-1,-1 0,1 0,-2-1,0 0,0 0,2-7,1 1,-5 13,-1-1,0 1,0-1,0 0,0 0,0 0,-1 0,0 0,0 0,0 0,0 0,0 0,-1-1,0 1,0 0,0 0,0-1,-1 1,0 0,0 0,0 0,0 0,-1 0,1 0,-2-3,-8-4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1 142,'29'0,"23"0,9 0,-2 0,-6 0,-7 0,-17 0,-12 0</inkml:trace>
  <inkml:trace contextRef="#ctx0" brushRef="#br0" timeOffset="236.238">170 0,'0'39,"0"26,0 8,5-4,2-9,-1-10,-1-9,-1-6,2-5,2-7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57 209,'5'44,"6"32,1 14,4 1,-2-10,-2-10,-4-11,-2-7,-4-8,-1-6,-1-5,0-4,-6-2,-1-1,-4-5,-1-1,2-5</inkml:trace>
  <inkml:trace contextRef="#ctx0" brushRef="#br0" timeOffset="266.072">0 350,'23'-40,"2"1,2 2,1 0,1 2,3 1,31-27,-53 53,-1 0,1 1,1 0,-1 1,1 0,0 1,1 0,-1 1,12-3,-19 6,0 0,0 0,0 1,0-1,0 1,1 0,-1 0,0 1,0-1,0 1,0 0,0 0,0 0,0 1,0-1,-1 1,1 0,0 0,-1 0,1 1,-1-1,0 1,0-1,0 1,0 0,0 1,-1-1,0 0,1 1,0 1,2 5,-1 0,0 0,-1 1,0-1,0 1,-1-1,-1 1,0 0,0 0,-1 0,0-1,-1 1,0 0,-1 0,0-1,-1 1,-3 9,-4 5,0 0,-1 0,-2-1,0 0,-2-1,-10 12,14-19,-1 0,0-1,-2 0,1-1,-2 0,0-1,0-1,-1 0,-8 3,-26 12,32-14</inkml:trace>
  <inkml:trace contextRef="#ctx0" brushRef="#br0" timeOffset="785.161">367 1056,'31'-57,"1"1,4 2,39-48,-72 96,1 1,-1 0,1 0,0 0,0 1,0-1,1 1,-1 0,1 1,0-1,0 1,1 0,-1 0,1 0,-1 1,1-1,0 2,0-1,0 1,0-1,1 1,-5 3,0-1,0 0,0 0,0 1,-1-1,1 1,0-1,-1 1,1 0,-1 0,1 0,-1 0,0 0,0 0,0 0,0 0,0 0,-1 0,1 0,-1 1,1-1,-1 0,0 0,0 1,0-1,0 0,0 1,0-1,-1 0,1 0,-1 1,0-1,1 0,-2 2,5 48,-1-51,1 1,-1-1,1 0,0 0,-1 0,1-1,0 1,-1 0,1-1,0 0,-1 0,1 0,0 0,0 0,0 0,-1-1,1 1,0-1,-1 0,1 0,0 0,-1 0,1 0,-1 0,0-1,1 0,-1 1,0-1,2-1,-2 2,108-58,-107 60,0 0,0 0,-1 1,1-1,-1 1,1 0,-1-1,1 1,-1 0,0 1,0-1,0 0,0 1,-1-1,1 1,0-1,-1 1,0 0,0-1,0 1,0 0,0 0,0 0,-1 0,1 0,-1 0,0 0,0 0,0 0,-1 0,1 0,0 0,-1 0,0 0,0 0,0-1,0 1,1 17,3 5,2-5</inkml:trace>
  <inkml:trace contextRef="#ctx0" brushRef="#br0" timeOffset="1899.091">1637 379,'-18'-10,"0"0,-1 1,0 1,0 1,-1 1,0 1,0 0,-14 0,25 3,0 1,0 1,-1 0,1 0,0 0,0 2,0-1,0 1,0 0,0 1,0 0,1 0,-1 1,1 0,0 1,0-1,0 2,1-1,0 1,-3 3,7-7,1 1,0 0,-1 1,1-1,0 0,0 0,1 1,-1 0,1-1,-1 1,1 0,0-1,1 1,-1 0,1 0,-1 0,1 0,0 0,1-1,-1 1,1 0,-1 0,1 0,0-1,1 1,-1 0,1-1,-1 1,1-1,0 0,2 3,2 3,1 0,0 0,1-1,0 0,0 0,0-1,1 0,0 0,1-1,4 2,157 65,-167-72,1 0,-1 0,0 1,0 0,0 0,0 0,0 0,0 1,0-1,-1 1,1 0,-1 0,0 0,0 1,0-1,0 1,-1 0,1-1,-1 1,0 0,0 0,-1 1,1-1,-1 0,0 1,0-1,0 0,0 1,-1-1,0 1,0-1,0 1,-1 0,1-1,-1 0,0 1,0-1,-1 0,1 1,-2 0,-7 6,-1 0,-1-1,0 0,0-1,-1 0,0-1,-1 0,0-1,0-1,0 0,-1-1,0-1,-9 2,7 0,-158 43,174-48,0-1,0 1,0-1,0 0,0 1,0-1,-1 0,1 1,0-1,0 0,0 0,0 0,0 0,0 0,0 0,0 0,0-1,-1 1,1 0,0 0,0-1,0 1,0-1,0 1,0-1,1 1,-1-1,0 0,0 0,0 1,0-1,1 0,-1 0,0 0,7-8</inkml:trace>
  <inkml:trace contextRef="#ctx0" brushRef="#br0" timeOffset="2102.446">1947 717,'-10'39,"-2"16,-1 1</inkml:trace>
  <inkml:trace contextRef="#ctx0" brushRef="#br0" timeOffset="2270.091">1863 96,'0'0</inkml:trace>
  <inkml:trace contextRef="#ctx0" brushRef="#br0" timeOffset="2651.745">2144 971,'13'-49,"1"0,2 2,2-1,3 2,1 1,14-19,-29 53,-5 7,1-1,-1 1,1 0,0 0,0 0,0 0,0 0,1 1,0-1,0 1,0 0,0 0,0 1,0-1,4 0,-6 4,0 0,0 0,0 1,-1-1,1 1,0 0,0-1,-1 1,1 0,-1 0,0 0,0 0,0 0,0 0,0 0,0 1,0-1,0 0,-1 1,1-1,-1 0,0 1,0-1,0 0,0 1,0-1,0 0,-1 1,1-1,-1 1,1 1,-14 83,11-80,0 0,1 0,0 0,0 1,0-1,1 0,0 1,1-1,-1 1,1-1,1 1,0-1,0 1,0-1,1 1,0-1,0 0,1 0,0 0,0 0,0-1,1 1,0-1,2 2,-2-5,0 0,0 0,0-1,0 1,0-1,0 0,1 0,-1-1,1 1,0-1,-1 0,1 0,0 0,-1-1,1 0,0 0,0 0,0 0,-1-1,1 0,0 0,-1 0,1 0,-1-1,1 0,-1 0,1 0,-1-1,0 1,0-1,1-1,4-3,0 0,-1 0,0-1,-1 0,0-1,0 1,0-1,-1-1,-1 1,0-1,0 0,-1 0,2-6,8-26,-6 26</inkml:trace>
  <inkml:trace contextRef="#ctx0" brushRef="#br0" timeOffset="2886.178">3161 96,'-55'52,"3"3,2 1,3 3,-30 48,65-90,0 1,2 0,0 0,0 1,2 0,1 1,0 0,1 0,2 0,0 1,1 0,1 0,0 11,3-23,1 1,-1-1,2 1,-1-1,2 0,-1 0,1 0,0-1,1 1,0-1,0 0,1 0,0-1,0 0,1 0,0 0,0-1,1 0,-1 0,3 0,4 4,1-1,0-1,1 0,-1-2,2 1,-1-2,1 0,-1-1,1 0,14 0,-1-3,-4-1</inkml:trace>
  <inkml:trace contextRef="#ctx0" brushRef="#br0" timeOffset="3637.109">3161 830,'50'-8,"-1"-2,0-3,-1-1,-1-3,0-2,42-23,-79 38,0-1,0 0,0 0,-1-1,0-1,0 0,0 0,-1 0,0-1,0 0,-1-1,0 1,-1-2,0 1,0-1,-1 1,0-1,-1-1,0 1,-1-1,0 0,0 1,-4 7,1 1,-1-1,1 1,-1 0,0-1,0 1,0 0,0 0,-1 0,1-1,0 1,-1 1,0-1,1 0,-1 0,0 1,0-1,0 1,0-1,0 1,0 0,-1 0,1 0,0 0,0 0,-1 0,1 1,-1-1,1 1,-1-1,1 1,0 0,-1 0,1 0,-1 1,1-1,-1 1,1-1,-1 1,1 0,0 0,0 0,-1 0,1 0,0 0,0 0,0 1,0-1,0 1,0 0,1 0,-1-1,1 1,-1 0,0 1,-6 4,0 0,0 1,0 0,1 1,0-1,1 1,0 1,0-1,1 1,1 0,-1 0,1 0,1 1,0 0,1-1,0 1,0 0,1 0,1 0,0 0,0 0,1 0,0 0,1 0,3 10,0-15,1 0,-1-1,1 1,1-1,-1 0,0-1,1 0,0 0,0 0,1-1,-1 0,0 0,1-1,0 0,0 0,0-1,-1 0,1 0,0-1,0 0,4-1,11-1,-1-2,1-1,-1 0,0-2,-1 0,0-2,0 0,-1-2,0 0,0-1,-1-1,-1 0,0-2,6-8,-12 12,-1-1,0 0,-1-1,-1-1,0 1,-1-1,0-1,-1 0,0-1,-6 15,0-1,0 1,-1 0,1-1,-1 1,1 0,-1-1,1 1,-1 0,0-1,0 1,0-1,1 1,-1-1,-1 1,1 0,0-1,0 1,0-1,-1 1,1 0,-1-1,1 1,-1 0,0-1,1 1,-1 0,0 0,0 0,0-1,0 1,0 0,0 0,0 0,0 1,0-1,0 0,-1 0,1 1,0-1,-1 0,1 1,0 0,-1-1,1 1,-1 0,1-1,0 1,-1 0,1 0,-1 0,1 0,-1 1,1-1,0 0,-1 1,1-1,-1 0,1 1,0 0,0-1,-1 1,1 0,0 0,-1 0,-7 6,1 0,0 0,0 1,0 0,1 1,0-1,1 1,0 1,0-1,1 1,0 0,1 1,0-1,1 1,0-1,0 1,1 0,1 0,0 0,0 0,1 3,0-10,1 0,0 0,-1 0,1-1,1 1,-1 0,1 0,-1-1,1 1,0-1,0 1,0-1,1 0,-1 0,1 0,0 0,0 0,0-1,0 1,0-1,1 0,-1 0,1 0,-1 0,1-1,0 1,0-1,0 0,-1 0,1-1,3 1,127-2,-104-7,1-1,-1-1,-1-2,0-1,-1-2,0 0,-1-2,-1-1,-1-1,0-1,18-20,-23 18,0 0,-1-2,-1 0,-2-1,6-12,-21 36,1 0,-1 0,0 0,0 0,0-1,0 1,0 0,0-1,0 1,0-1,0 1,-1-1,1 1,0-1,-1 1,1-1,-1 0,0 1,0-1,1 1,-1-1,0 0,-1 1,1-1,0 0,0 1,-1-1,1 0,-1 1,1-1,-1 1,0-1,1 1,-1-1,0 1,0 0,0-1,0 1,0 0,0 0,-1-1,1 1,0 0,-1 0,1 1,-1-1,1 0,-1 0,1 1,-1-1,1 1,-1-1,1 1,-1 0,0-1,1 1,-2 0,-8 4,1 0,0 1,0 0,1 1,0 0,0 0,0 1,0 0,1 1,1-1,-1 2,1-1,0 1,1 0,0 0,1 1,0 0,0 0,1 0,-1 6,1-10,1 1,-1 0,2 0,-1 0,1 0,0 0,1 0,-1 1,2-1,-1 1,1-1,0 0,0 1,1-1,0 1,0-1,1 0,0 0,0 0,1 0,0 0,0 0,1-1,0 1,0-1,0 0,1 0,-1 0,1-1,1 0,-1 0,1 0,0-1,0 1,4 1,103 18,-88-24</inkml:trace>
  <inkml:trace contextRef="#ctx0" brushRef="#br0" timeOffset="4653.34">4826 633,'-10'38,"-7"28,-2 6,-1-3,1-9,10-20,11-21,5-14</inkml:trace>
  <inkml:trace contextRef="#ctx0" brushRef="#br0" timeOffset="4918.72">4826 689,'38'0,"23"-4,5-3,-3 1,-8 1,-13 1</inkml:trace>
  <inkml:trace contextRef="#ctx0" brushRef="#br0" timeOffset="5166.049">4826 887,'34'0,"20"0,6 0,-2 0,-12 0</inkml:trace>
  <inkml:trace contextRef="#ctx0" brushRef="#br0" timeOffset="5719.152">5786 153,'-2'25,"-2"-1,-1 1,0-1,-2 0,-1 0,-1-1,-1 0,-7 12,-50 67,56-90,2 0,-1 1,2-1,-1 2,2-1,0 1,1 0,0 1,1 0,0 0,1 0,1 3,3-14,0 0,0 0,0 0,1 0,-1 1,1-1,0 0,0 0,1-1,-1 1,1 0,0 0,0-1,0 1,0-1,1 1,0-1,-1 0,1 0,0 0,0-1,1 1,-1-1,1 1,-1-1,1 0,0-1,-1 1,1-1,0 1,0-1,0 0,1 0,139 11,-136-11,-1-1,1-1,0 0,-1 0,1 0,0-1,-1 0,0 0,1-1,-1 0,0 0,-1-1,1 0,0 0,-1 0,0-1,0-1,4-8</inkml:trace>
  <inkml:trace contextRef="#ctx0" brushRef="#br0" timeOffset="5968.232">5390 520,'39'0,"36"0,10 0,1 0,-5-5,-12-1,-7 0,-10-4,-9 0,-7 2,-5 2,-7 2</inkml:trace>
  <inkml:trace contextRef="#ctx0" brushRef="#br0" timeOffset="6203.791">6237 40,'26'41,"-3"2,-1 1,-3 0,-1 2,-2 0,-3 0,-1 2,-2-1,-3 1,1 32,-7-61,0 0,0 0,-2 0,-1 0,0 0,-1 0,-1-1,-1 1,-1-1,0 0,-1 0,-1-1,-1 0,-1 0,0-1,-1-1,0 1,-1-2,-1 0,0 0,-4 1,-54 40,52-43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3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2484 650,'-3'7,"0"1,0-1,0 1,1 0,1 0,-1 0,1 0,0 0,1 0,0 0,0 0,1 0,0 0,1 0,-1 0,2 0,-1-1,1 1,0 0,0-1,2 3,-2-9,-1 1,1 0,-1 0,1-1,-1 0,1 1,0-1,0 0,0 0,0-1,0 1,-1 0,1-1,0 0,0 0,0 0,0 0,0 0,0-1,0 1,0-1,0 0,0 1,0-2,0 1,-1 0,2-1,74-45,-73 43,81-85,-85 86,1 1,0-1,-1 0,0 1,1-1,-1 0,0 0,-1 0,1 0,0 0,-1 0,0 0,1 0,-1 0,-1 0,1 0,0 0,-1 0,1 0,-1 0,0 0,0 0,0 0,0 1,-1-1,1 0,-1 1,0-1,1 1,-1-1,0 1,0 0,-1 0,1 0,0 0,-1 0,1 1,-2-2,-4 1,-1-1,1 1,-1 1,1-1,-1 1,1 1,-1 0,0 0,1 0,-1 1,0 1,1-1,0 1,-1 1,1 0,0 0,0 0,0 1,1 0,-1 1,1 0,0 0,0 0,0 1,-17 13</inkml:trace>
  <inkml:trace contextRef="#ctx0" brushRef="#br0" timeOffset="862.783">3218 622,'-30'15,"1"2,0 1,2 0,0 3,1 0,1 1,-18 22,3 21,39-63,1 0,-1 0,0 0,1 0,-1 0,1 0,0 0,-1 0,1 0,0 0,0 0,1 0,-1 0,0 0,1 0,-1 0,1 0,-1 0,1 0,0 0,0 0,0-1,0 1,0 0,0-1,1 1,-1-1,1 1,-1-1,1 1,-1-1,1 0,0 0,-1 0,2 0,6 2,1 0,-1-1,1 0,0 0,0-1,0-1,0 1,0-2,-1 1,1-1,0-1,0 0,0 0,-1-1,0 0,1-1,-1 0,0-1,5-3,4-5,0-2,-2 0,0 0,0-2,-2 0,0 0,0-2,-2 1,-1-2,0 0,7-20,-18 41,1-1,-1 1,0 0,0-1,1 1,-1-1,0 1,1-1,-1 1,1-1,-1 1,1-1,-1 1,1-1,-1 1,1-1,-1 0,1 1,-1-1,1 0,0 0,-1 1,1-1,-1 0,1 0,0 0,-1 0,1 0,0 0,-1 0,1 0,0 0,-1 0,1 0,0 0,-1 0,1 0,-1-1,1 1,0 0,-1 0,1-1,-1 1,1 0,-1-1,1 1,0-1,1 13,9 56,-4 1,-2 0,-3 0,-5 28,2-7,2-67,-2 0,0 0,-1 0,-1 0,-2 0,0-1,-1 1,-1-1,-2-1,0 1,-1-2,-12 19,20-35,-1 0,1 0,-1 0,0-1,-1 0,1 1,0-1,-1 0,0-1,0 1,0-1,0 1,0-1,0 0,0-1,-1 1,1-1,-1 0,1 0,-1 0,1-1,-1 1,0-1,1 0,-1-1,0 1,1-1,-1 0,1 0,-1 0,1-1,0 1,-1-1,1 0,0 0,0-1,0 1,1-1,-1 0,0 0,1 0,0-1,0 1,0-1,-2-3,0-6,1 0,1-1,0 0,1 0,0 0,1 0,0 0,2 0,-1 0,2 0,0 0,0 1,2-1,-1 1,2-1,0 1,0 0,1 1,1-1,0 1,8-9,-4 1,2 1,0 1,1 0,0 0,2 2,0 0,1 1,0 0,1 1,1 2,1-1,4 2</inkml:trace>
  <inkml:trace contextRef="#ctx0" brushRef="#br0" timeOffset="1201.262">3669 933,'21'-15,"0"-1,-1-1,-1-1,-1 0,-1-1,0-1,-2-1,0 0,-1-1,7-17,-20 38,0-1,0 0,0 1,-1-1,1 0,0 0,-1 1,0-1,1 0,-1 0,0 0,0 0,0 0,0 0,0 1,0-1,-1 0,1 0,-1 0,1 0,-1 1,0-1,1 0,-1 1,0-1,0 0,0 1,-1-1,1 1,0 0,0-1,-1 1,1 0,-1 0,1 0,-1 0,0 0,1 0,-1 0,0 0,0 1,1-1,-1 1,0-1,0 1,0 0,0 0,0-1,1 2,-1-1,0 0,0 0,-11 3,1 0,1 1,-1 1,0 0,1 0,0 1,1 0,-1 1,1 0,0 1,1 0,0 1,0 0,1 0,0 1,0 0,1 0,1 1,0-1,0 2,-3 7,6-14,0-1,0 0,0 1,0-1,1 1,0 0,0 0,0 0,0 0,1 0,0 0,0 0,0 1,1-1,0 0,0 1,0-1,1 0,-1 0,1 1,1-1,-1 0,1 0,-1 0,2 0,-1 0,0-1,1 1,0-1,0 1,0-1,1 0,-1 0,1-1,0 1,0-1,0 1,1-1,11 2,-1-1,1-1,0 0,1-1,-1-1,0 0,0-2,1 1,-1-2,0 0,0-1,0-1,0 0,-1-1,0-1,0 0,14-9,2 1</inkml:trace>
  <inkml:trace contextRef="#ctx0" brushRef="#br0" timeOffset="1564.422">4036 989,'178'-224,"-117"128,-61 127,7 83,-7-111,1 0,0 0,1-1,-1 1,0 0,1-1,-1 1,1-1,0 1,0-1,0 0,0 0,0 0,0 0,1 0,-1-1,1 1,-1-1,1 1,0-1,0 0,-1 0,1 0,0 0,0-1,0 1,0-1,0 1,0-1,0 0,0-1,0 1,0 0,0-1,-1 1,1-1,1 0,7-3,0 0,0 0,0-1,-1-1,0 0,0 0,0-1,-1 0,1-1,-2 1,1-2,-1 0,-1 0,0 0,0-1,0 0,2-6,-1-4</inkml:trace>
  <inkml:trace contextRef="#ctx0" brushRef="#br0" timeOffset="2319.34">4770 791,'18'0,"0"0,0-1,-1 0,1-2,0 0,-1-1,1-1,-1-1,-1 0,1-1,8-5,-22 10,0 1,-1 0,0-1,1 0,-1 1,0-1,0 0,0 0,0 0,0 0,-1 0,1-1,0 1,-1-1,0 1,0-1,1 1,-2-1,1 1,0-1,0 0,-1 0,1 0,-1 1,0-1,0 0,0 0,0 0,-1 1,1-1,-1 0,0 0,0 1,0-1,0 1,0-1,0 0,0 1,-1 0,0-1,1 1,-1 0,0 0,0 0,0 0,0 0,-1 1,0-2,-4 1,-1 0,1 0,-1 1,1 0,-1 0,0 1,1 0,-1 0,0 1,1 0,-1 0,1 1,-1 0,1 0,0 1,0 0,0 0,0 1,0-1,1 2,0-1,0 1,0 0,0 0,1 0,0 1,0 0,0 0,1 0,-1 0,2 1,-1 0,1 0,0 0,0 0,1 0,0 1,0 2,1-3,0 0,1 1,0-1,0 0,0 0,1 1,0-1,1 0,-1 0,2 0,-1 0,1 0,0 0,0-1,0 1,1-1,0 0,1 0,-1 0,1-1,0 0,1 0,-1 0,1 0,0-1,0 0,0 0,1-1,-1 1,1-1,3 0,3 1,1-1,-1 0,1-1,0-1,-1 0,1-1,0 0,-1-1,1-1,0 0,-1-1,0 0,1-1,-1-1,-1 0,1 0,-1-2,0 1,0-2,-1 1,2-3,100-69,-98 68</inkml:trace>
  <inkml:trace contextRef="#ctx0" brushRef="#br0" timeOffset="2664.841">5476 650,'-14'9,"1"0,0 1,1 1,0 0,1 1,0 0,0 1,2 0,-1 0,2 1,0 1,0-1,0 5,7-17,0 1,0 0,0 0,0 0,1 0,-1 0,1 0,0 0,-1 0,1 0,1 0,-1 1,0-1,1 0,0 0,0 0,0-1,0 1,0 0,0 0,1 0,-1-1,1 1,0-1,0 1,0-1,0 0,0 0,0 0,1 0,-1 0,1 0,-1-1,1 1,0-1,-1 1,1-1,0 0,2 0,4 2,1-1,-1 0,0-1,1 0,-1 0,1-1,-1 0,1 0,-1-1,0-1,1 0,4-1,-3-1,0 1,0-1,0-1,-1 0,0 0,0-1,0 0,-1-1,0 0,0-1,-1 0,0 0,0-1,-1 1,0-2,-1 1,1-1,-2 0,0 0,3-9,-7 14,0 0,-1 0,0 0,0 0,-1-1,1 1,-1 0,0 0,-1 0,1 0,-1 0,0 1,0-1,0 0,-1 1,1 0,-1-1,0 1,-1 0,1 0,-1 1,1-1,-1 1,0 0,-1 0,1 0,0 0,-1 1,0 0,1 0,-1 0,0 0,0 1,0 0,0 0,0 0,0 0,0 1,0 0,-1 0,1 1,0-1,0 1,-3 1,-22 7,5 1</inkml:trace>
  <inkml:trace contextRef="#ctx0" brushRef="#br0" timeOffset="2964.002">5900 706,'-5'24,"3"13,7 0,7-6,7-9,4-8,4-10,1-8,2-6,0-7,-6-5,-1 0,-5 1,-5-3,-1 5,-1-1,-4-1,-2 2</inkml:trace>
  <inkml:trace contextRef="#ctx0" brushRef="#br0" timeOffset="3331.1">6605 593,'-7'0,"0"-1,0 1,0 0,0 1,0-1,0 1,0 1,0-1,0 1,1 1,-1-1,1 1,0 0,-1 1,1-1,1 1,-1 0,0 1,1-1,0 1,-4 5,9-6,0 0,1 0,-1 0,1 0,0-1,0 1,0 0,0 0,1 0,0-1,-1 1,1-1,0 1,1-1,-1 0,1 0,-1 0,1 0,0 0,0-1,0 1,1-1,-1 0,0 0,1 0,0 0,-1-1,1 1,0-1,0 0,0 0,-1 1,71 53,-72-53,-1 0,1 0,0 0,-1 0,1 1,-1-1,0 0,0 1,0-1,0 1,0-1,-1 1,1 0,-1-1,1 1,-1 0,0-1,0 1,0 0,-1-1,1 1,0 0,-1-1,0 1,0-1,0 1,0-1,0 1,0-1,-1 1,1-1,-1 0,1 0,-5 4,0-1,0 0,0-1,0 1,-1-1,0 0,1-1,-2 1,1-1,0-1,0 1,-1-1,0-1,1 1,-1-1,0-1,1 1,-1-1,0-1,0 0,1 0,-1 0,0-1,1 0,-1 0,1-1,-2-1,-10-9</inkml:trace>
  <inkml:trace contextRef="#ctx0" brushRef="#br0" timeOffset="-1502.094">368 113,'-206'739,"195"-689,-28 183,39-209</inkml:trace>
  <inkml:trace contextRef="#ctx0" brushRef="#br0" timeOffset="-1087.805">791 142,'-133'588,"130"-574,1 0,0 0,1 0,0 1,1-1,1 1,0-1,1 0,3 13,0-4,28 59,-34-109,-14-5,0 1,-3 0,0 1,-2 1,-1 0,-20-19,32 37,-1 1,-1 0,0 0,0 1,-1 0,0 1,0 1,-1 0,0 0,-1 2,-11-5,19 8,0 0,0 1,0-1,0 1,-1 0,1 1,0 0,-1 0,1 0,0 0,-1 1,1 0,0 1,0-1,-1 1,1 1,1-1,-1 1,0 0,1 0,-1 0,1 1,0 0,0 0,0 0,1 1,-3 3,-1 3,1 0,0 0,1 0,0 1,1 0,0 0,1 1,-2 8,1 5</inkml:trace>
  <inkml:trace contextRef="#ctx0" brushRef="#br0" timeOffset="-751.924">1214 650,'-16'11,"1"1,0 1,1 0,0 1,2 1,-1 0,2 1,0 0,1 0,0 1,1 1,2-1,-2 5,8-19,0-1,0 1,0 0,1 0,-1-1,1 1,0 0,0 0,0 0,0-1,0 1,0 0,1 0,-1 0,1-1,0 1,0 0,0-1,0 1,1-1,-1 1,0-1,1 0,0 1,0-1,0 0,0 0,0 0,0 0,0-1,0 1,1-1,-1 1,3 0,1 0,0 1,0-2,0 1,1-1,-1 0,0 0,1-1,-1 0,1 0,-1 0,1-1,-1 0,0 0,6-2,1-1,0 0,-1-1,1 0,-1-1,0-1,0 0,-1-1,0 0,0 0,-1-1,0 0,0-1,-1 0,-1-1,0 0,0 0,-1-1,0 0,-1 0,-1-1,0 1,0-1,-1 0,-1 0,0-1,-1 1,0-4,-3 13,1-1,-1 1,0 0,0 0,0 0,-1 0,1 0,-1 0,0 0,0 1,-1-1,1 0,-1 1,1 0,-1 0,0 0,0 0,-1 0,1 0,-1 1,1 0,-1-1,0 1,0 1,0-1,0 1,0-1,0 1,0 0,0 1,0-1,-1 1,1-1,0 1,0 1,-1-1,1 1,0-1,0 1,0 0,-1 1,1-1,1 1,-1-1,0 1,0 1,1-1,-2 1,-14 10</inkml:trace>
  <inkml:trace contextRef="#ctx0" brushRef="#br0" timeOffset="-298.726">1553 960,'21'-59,"-11"27,2 0,1 1,1 0,1 1,15-19,-29 47,-1 0,1 0,-1 0,1 0,0 0,0 1,0-1,0 0,0 0,0 1,1-1,-1 1,1-1,-1 1,1 0,-1 0,1-1,0 1,-1 0,1 0,0 0,0 1,0-1,0 0,0 1,0-1,0 1,0 0,0 0,0 0,0 0,0 0,0 0,0 0,0 1,0-1,0 0,-1 1,1 0,0 0,0-1,0 1,0 0,-1 0,1 1,0-1,0 1,9 42,8 22,-18-65,0 0,1 1,-1-1,0 0,0 0,1 0,-1 0,1 0,-1 0,1 0,-1-1,1 1,-1-1,1 1,0-1,-1 1,1-1,0 0,-1 0,1 0,0 0,0 0,-1 0,1 0,0 0,-1-1,1 1,0-1,-1 1,1-1,-1 0,1 0,-1 1,1-1,-1 0,0 0,1-1,198-140,-188 134,-11 6,0 0,0 1,0-1,0 1,0-1,0 1,1 0,-1-1,0 1,1 0,-1 0,1 0,-1 0,1 0,0 0,0 0,-1 1,1-1,0 1,0-1,-1 1,1 0,0-1,0 1,0 0,0 0,0 1,0-1,-1 0,1 0,0 1,0-1,0 1,-1 0,1 0,0-1,-1 1,1 0,-1 0,1 0,-1 1,1-1,-1 0,1 1,2 59,-5-57,1 1,-1-1,1 0,-1 0,1 0,1 1,-1-1,0 0,1 0,0 0,0 0,0 0,1 0,-1 0,1 0,0 0,0-1,0 1,1-1,-1 1,1-1,0 0,-1 0,3 2,12 3</inkml:trace>
  <inkml:trace contextRef="#ctx0" brushRef="#br0" timeOffset="8302.214">10809 453,'-2'16,"0"0,0 0,1 0,1 1,1-1,1 0,0 1,1-1,0 0,6 13,-8-26,0-1,0 1,0 0,0-1,1 0,-1 1,1-1,0 0,-1 0,1 0,0 0,0 0,1 0,-1 0,0-1,1 1,-1-1,0 0,1 1,0-1,-1 0,1-1,0 1,-1 0,1-1,0 0,0 1,0-1,-1 0,1 0,0-1,0 1,-1-1,1 1,0-1,2-1,3-1,1-1,-1 0,1 0,-1-1,-1 0,1-1,-1 1,0-1,0-1,3-4,3-3,0-1,-2 0,0-1,0 0,-2-1,0 0,1-4,-8 16,0 0,0-1,0 1,-1 0,0-1,0 1,-1-1,1 1,-1-1,0 0,-1 1,1-1,-1 1,0-1,0 1,-1 0,0-1,0 1,0 0,-1 0,1 0,-1 1,0-1,0 0,-1 1,0 0,0-1,-3 1,0-1,0 1,0 0,-1 0,1 1,-1 0,0 0,0 1,0 0,0 1,0 0,-1 0,1 0,0 1,-1 0,1 1,0 0,0 0,0 1,0 0,0 0,0 1,0 0,0 1,1-1,-7 6,-11 1</inkml:trace>
  <inkml:trace contextRef="#ctx0" brushRef="#br0" timeOffset="8722.008">11459 453,'-10'3,"-10"4,29-14,125-84,-133 90,1-1,-1 1,1-1,-1 1,1 0,0 0,0 0,-1 0,1 0,0 0,0 0,0 0,0 1,0-1,0 1,0 0,0 0,0-1,0 1,0 0,0 1,1-1,-1 0,0 1,0-1,0 1,0-1,0 1,-1 0,1 0,0 0,0 0,0 0,-1 0,1 1,-1-1,1 0,-1 1,1 0,-1 0,7 8,0-1,1 0,0 0,0 0,1-1,0-1,0 0,1 0,0-1,0 0,1-1,-1 0,1-1,0 0,0-1,1 0,-1-1,1-1,-1 0,10 0,-12-2,-1-1,1 0,-1 0,0-1,0 0,0 0,0-1,-1-1,1 1,-1-1,0-1,-1 1,1-1,-1-1,0 1,0-1,-1-1,0 1,-1-1,1 0,-1 0,-1-1,0 1,0-1,0 0,-1-1,2-8</inkml:trace>
  <inkml:trace contextRef="#ctx0" brushRef="#br0" timeOffset="5299.428">7395 791,'21'-2,"0"-2,0 0,0-1,0 0,-1-2,0-1,0 0,5-5,75-61,-97 71,-1 1,1-1,-1 0,0 0,0 0,0-1,0 1,-1 0,1-1,-1 1,0-1,0 1,0-1,0 1,-1-1,0 0,0 1,0-1,0 0,0 1,0-1,-1 0,0 1,0-1,0 1,0-1,-1 1,1-1,-1 1,0 0,0 0,0-1,-1 1,0 0,0 0,0 0,0 0,-1 0,1 1,-1 0,0 0,1 0,-1 0,0 0,0 1,0 0,0-1,0 2,-1-1,1 0,0 1,0 0,-1 0,1 0,0 0,0 1,0 0,-1 0,1 0,0 0,0 0,0 1,0 0,1 0,-1 0,-114 82,105-70,1-1,1 2,0-1,1 2,0-1,1 1,-5 14,12-26,0 1,0-1,0 0,1 0,0 1,0-1,0 1,0-1,1 1,0-1,0 1,0-1,0 1,1 0,0-1,0 1,0-1,0 0,1 1,-1-1,1 0,0 0,1 0,-1 0,1 0,-1-1,1 1,0-1,1 0,-1 1,0-2,1 1,2 1,8 2,0-1,1-1,-1 0,1-1,0 0,0-1,0-1,1-1,-1 0,0 0,0-2,0 0,9-3,-1 2,0-1,0-1,0-1,-1-1,1-1,-2-1,1 0,-1-2,-1-1,0-1,-1 0,0-1,-1-1,-1-1,0-1,9-11,-17 14</inkml:trace>
  <inkml:trace contextRef="#ctx0" brushRef="#br0" timeOffset="6200.99">8354 537,'-13'-1,"0"1,1 1,-1 0,0 0,1 2,-1-1,1 1,-1 1,1 1,1-1,-1 2,1 0,0 0,0 1,0 0,1 1,0 0,1 1,0 0,0 0,1 1,0 0,-6 10,-14 58,28-76,-1 0,1 0,0 0,0 0,0 0,0 0,0 0,0 0,0 0,1-1,-1 1,0 0,1 0,0 0,0 0,-1-1,1 1,0 0,0-1,0 1,1 0,-1-1,0 1,1-1,-1 0,1 0,-1 1,1-1,-1 0,1 0,0 0,0-1,-1 1,1 0,0-1,0 1,0-1,0 1,0-1,0 0,9-1,0 0,-1-1,1 0,0-1,-1 0,0-1,1 0,-2-1,1 1,0-2,-1 0,0 0,0 0,-1-1,0-1,0 1,-1-1,1-1,4-8,4 1,63-67,-78 83,0 0,0 0,0 0,0 0,0 0,0 0,0 0,0 0,0 0,-1 0,1 1,0-1,0 0,0 1,0-1,0 1,0-1,0 1,-1-1,1 1,0 0,0-1,-1 1,1 0,0 0,-1 0,1-1,-1 1,1 0,-1 0,1 0,-1 0,0 0,1 0,-1 0,0 0,0 0,0 0,0 0,0 0,0 0,0 0,0 0,0 0,0 0,-1 0,1 0,0 0,-1 0,1-1,-1 1,1 0,-1 0,1 0,-1 0,1-1,-1 1,0 0,1 0,-2 0,-23 72,-4-1,-2-2,-19 27,7-12,28-59,2 1,0 0,2 1,1 0,1 1,1 0,2 0,1 1,1 0,1-1,2 1,1 3,0-30,0 0,0-1,-1 1,2-1,-1 1,0 0,0-1,1 1,-1-1,1 1,0-1,0 1,0-1,0 1,0-1,1 0,-1 0,1 0,-1 1,1-1,0-1,0 1,0 0,0 0,0-1,0 1,0-1,0 0,1 1,-1-1,0 0,1-1,-1 1,1 0,0-1,-1 1,1-1,-1 0,1 0,0 0,-1 0,1 0,-1 0,1-1,-1 0,1 1,1-2,1-3,0 0,1-1,-2 0,1-1,-1 1,0-1,0 1,-1-1,0 0,0 0,-1-1,2-4,9-24,-10 32,-1 0,-1 0,1 0,0-1,-1 1,0 0,0-1,0 1,-1-1,0 1,1-1,-1 1,-1-1,1 1,-1-1,0 1,0-1,0 1,0 0,-1 0,0-1,0 1,0 0,0 0,-1 1,1-1,-3-2,-4-4,0 0,0 1,-1 0,0 0,0 1,-1 0,0 1,-1 1,0 0,0 0,0 1,0 0,-1 1,-12-2,61-12,-11 15,1-1,-2-2,1 0,-1-1,0-2,0 0,-1-2,-1 0,0-2,0 0,4-6,-9 0,-5 0</inkml:trace>
  <inkml:trace contextRef="#ctx0" brushRef="#br0" timeOffset="6670.262">8580 593,'0'15,"1"0,0 0,1-1,1 1,0-1,1 1,1-1,3 8,-7-18,1-1,0 1,0 0,0-1,0 0,0 0,1 1,-1-1,1-1,0 1,0 0,0-1,0 1,0-1,1 0,-1 0,1 0,-1-1,1 1,0-1,0 0,-1 0,1 0,0 0,0-1,0 0,0 1,0-1,0-1,0 1,0-1,0 1,0-1,0 0,8-5,0-1,0 1,-1-2,0 0,0 0,0-1,-1 0,-1-1,1 0,-2 0,1-1,-2 0,1-1,-2 1,1-2,-1 1,-1-1,-1 1,0-1,2-11,-1 1,-5 4</inkml:trace>
  <inkml:trace contextRef="#ctx0" brushRef="#br0" timeOffset="7438.568">9314 509,'-25'7,"1"1,0 1,1 1,0 1,0 1,1 1,1 1,0 0,1 2,1 1,-14 14,31-29,0-1,-1 1,1 0,0 0,0 0,0 0,0 0,1 0,-1 1,1-1,-1 1,1-1,0 1,0-1,0 1,0 0,0 0,1-1,-1 1,1 0,0 0,0 0,0 0,0-1,0 1,1 0,-1 0,1 0,0-1,-1 1,1 0,1-1,-1 1,0-1,1 1,-1-1,1 1,0-1,-1 0,1 0,0 0,1 0,-1 0,0-1,0 1,1-1,-1 1,1-1,-1 0,1 0,0 0,2 1,8-4,0 1,1-2,-1 0,0-1,-1 0,1 0,-1-2,1 1,-2-2,1 0,-1 0,0-1,0 0,-1-1,7-7,79-80,-96 96,0 1,0-1,0 1,0-1,0 0,0 1,0-1,0 1,0-1,0 1,0-1,0 0,1 1,-1-1,0 1,0-1,0 0,1 1,-1-1,0 0,1 1,-1-1,0 0,1 1,-1-1,0 0,1 0,-1 1,1-1,-1 0,0 0,1 0,-1 0,1 1,-1-1,1 0,-1 0,0 0,1 0,-1 0,1 0,-1 0,1 0,-1 0,1-1,-1 1,0 0,1 0,-1 0,1 0,-1-1,0 1,1 0,-1 0,0-1,1 1,-1 0,0-1,1 1,-1 0,0-1,1 1,-1 0,0-1,0 1,0-1,1 1,-1 0,0-1,-3 36,1-27,-1-3,0 0,1 0,-1 1,1-1,0 1,1 0,-1 0,1-1,0 1,1 0,-1 0,1 0,1 0,-1 0,1 0,0 0,0-1,0 1,1 0,0 0,0-1,1 0,-1 1,1-1,0 0,1 0,-1 0,1-1,0 1,0-1,0 0,1 0,0 0,1-1,0-1,1 0,-1 0,0-1,0 0,1 0,-1 0,1-1,-1 0,1 0,-1-1,0 0,1 0,-1 0,0-1,0 0,1 0,-2 0,1-1,0 0,0 0,111-82,53-125,-154 191,-1 0,-1-1,-1-1,-1 0,-1 0,-1-1,0-1,-2 1,-1-2,0 1,-2-1,-1 0,-1 0,-1 0,0 0,-2 0,-1-1,-2 1,-2-12,4 32,-1 0,0 1,0-1,-1 0,1 1,-1 0,0 0,1-1,-1 1,-1 1,1-1,0 0,-1 1,1 0,-1 0,0 0,0 0,0 1,0-1,0 1,0 0,0 0,0 0,0 1,-1 0,1-1,0 1,0 1,-1-1,1 1,0 0,0 0,0 0,0 0,0 0,0 1,0 0,0 0,1 0,-1 0,1 1,0 0,-1-1,1 1,0 0,0 0,1 1,-1-1,1 1,0-1,0 1,0 0,0 0,0 0,1 0,0 0,0 0,0 0,0 0,1 0,-3 25,2 0,2 0,0-1,2 1,1-1,1 1,2-1,0-1,2 1,11 23,123 285,-110-265,-32-68</inkml:trace>
  <inkml:trace contextRef="#ctx0" brushRef="#br0" timeOffset="7648.383">9652 340,'43'4,"44"2,15 0,1-1,-12-1,-17-2,-17-1,-7-1,-9 0,-5 0,-10 0</inkml:trace>
  <inkml:trace contextRef="#ctx0" brushRef="#br0" timeOffset="7904.534">10415 537,'4'33,"3"12</inkml:trace>
  <inkml:trace contextRef="#ctx0" brushRef="#br0" timeOffset="8053.831">10499 170,'0'0</inkml:trace>
  <inkml:trace contextRef="#ctx0" brushRef="#br0" timeOffset="10999.846">1 1300,'329'-24,"-27"-11,39 26,-215-3,1 6,69 7,72-3,135-25,-132 16,-127-1,136 8,-18 2,88-26,-84 17,-128-2,0 6,98 8,-71 1,-94-1,190-13,-140 0,0 4,117 10,-81-1,1415-1,-1257-28,119 27,-126-27,341 29,-317 26,300-26,-241-26,485-53,-523 56,164 4,-162-9,-65 28,-266-1</inkml:trace>
  <inkml:trace contextRef="#ctx0" brushRef="#br0" timeOffset="13218.164">12474 509,'0'5,"-4"1,-2 0</inkml:trace>
  <inkml:trace contextRef="#ctx0" brushRef="#br0" timeOffset="13655.033">12447 226,'0'5,"4"2,3-1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1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1,'0'5,"-5"1,3 0,3-5,5-4,-3-1,2 0,1 1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0,'-9'5,"-4"6,5 1,5-5,7-5,3-3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57,'-22'107,"4"70,-16-35,53-189,2 1,2 1,2 2,10-12,-12 17,81-106,-103 142,0 1,-1-1,1 1,0-1,0 1,0-1,0 1,0-1,0 1,0 0,0 0,0-1,1 1,-1 0,0 0,1 0,-1 1,1-1,-1 0,1 0,0 1,-1-1,1 1,-1 0,1-1,0 1,0 0,-1 0,1 0,0 0,-1 0,1 0,0 1,-1-1,1 0,0 1,-1 0,1-1,-1 1,1 0,-1 0,1-1,-1 1,1 0,-1 1,0-1,0 0,0 0,1 1,-1-1,0 0,-1 1,2 0,2 15,-1 0,-1 0,0 1,-1-1,-1 0,-1 1,-2 10,1 20,2-39,5 57,-5-65,1 0,-1 0,1 0,0 0,-1 0,1 0,0 0,0 0,-1 0,1 0,0 0,0-1,0 1,0 0,0-1,0 1,1-1,-1 1,0-1,0 1,0-1,0 0,1 1,-1-1,0 0,0 0,1 0,-1 0,0 0,0 0,1 0,-1-1,0 1,0 0,0-1,0 1,1-1,-1 1,0-1,0 0,0 1,0-1,0 0,0 0,0 1,-1-1,1 0,0 0,0 0,19-15,0 0,0-2,-2 0,0 0,12-20,-13 18,0 0,1 1,1 0,0 2,21-14,-39 30,0-1,1 1,-1-1,1 1,0-1,-1 1,1 0,0 0,0 0,-1 0,1 0,0 0,0 1,0-1,0 1,0-1,0 1,0 0,0-1,1 1,-1 0,0 1,0-1,0 0,0 0,0 1,0 0,0-1,0 1,0 0,0 0,-1 0,1 0,0 0,0 0,-1 0,1 1,-1-1,1 1,-1-1,1 1,-1 0,0-1,0 1,0 0,0 0,0 0,0 0,-1 0,1 0,-1 0,1 1,1 80,7 26,11-84,-10-23</inkml:trace>
  <inkml:trace contextRef="#ctx0" brushRef="#br0" timeOffset="1035.445">978 1,'-16'72,"10"-38,2 1,1-1,2 0,1 1,2 4,-2-37,0-1,0 1,0 0,0-1,0 1,0 0,1-1,-1 1,1 0,-1-1,1 1,-1-1,1 1,0-1,0 1,0-1,0 1,0-1,0 0,0 1,0-1,0 0,1 0,-1 0,0 0,1 0,-1 0,1 0,-1-1,1 1,0-1,-1 1,1-1,-1 1,1-1,0 0,-1 0,1 0,0 0,0 0,-1 0,1 0,0 0,-1-1,1 1,0-1,-1 1,2-2,15-9,0-1,-1-1,0 0,-1-2,-1 0,0 0,-1-2,-1 1,0-2,-2 0,0 0,-1-1,0-1,-2 1,2-9,7-1,-17 28,0 1,0-1,0 1,0 0,1-1,-1 1,0 0,0-1,1 1,-1 0,0-1,1 1,-1 0,0-1,1 1,-1 0,0 0,1 0,-1-1,0 1,1 0,-1 0,1 0,-1 0,1 0,-1 0,0-1,1 1,-1 0,1 0,-1 1,1-1,-1 0,0 0,1 0,-1 0,1 0,-1 0,0 0,1 1,-1-1,1 0,-1 0,0 1,1-1,-1 0,0 0,1 1,-1-1,0 0,0 1,1-1,-1 0,0 1,0-1,0 1,0-1,1 0,-1 1,0-1,0 1,0-1,0 1,0-1,0 0,0 1,0-1,0 1,0-1,9 194,58 62,-62-239,-2 1,0-1,0 1,-2 0,0 0,-2 0,1 0,-2 0,-1-1,0 3,0-13,0-1,0 1,0-1,-1 0,0 0,0-1,-1 1,1-1,-1 0,0 0,-1 0,1-1,-1 0,0 0,0 0,0-1,0 0,-1 0,-1 0,5-2,0 1,-1-1,1 0,-1 0,0-1,1 1,-1-1,1 0,-1 0,0 0,1 0,-1-1,1 1,-1-1,0 0,1 0,0 0,-1-1,1 1,0-1,-1 0,1 1,0-2,0 1,1 0,-1 0,0-1,1 0,-1 1,1-1,0 0,0 0,0 0,1-1,-1 1,1 0,-1-2,0-3,0-1,0 1,1 0,0-1,1 1,-1-1,2 1,-1-1,1 1,1-1,-1 1,2 0,1-5,-2 4,4-16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8,'-11'20,"2"0,0 0,1 1,1 0,1 1,1 0,1 0,1 0,0 6,3-25,0-1,0 1,0-1,0 1,0-1,1 1,-1-1,1 1,0-1,-1 1,1-1,0 0,0 1,1-1,-1 0,0 0,1 0,-1 0,1 0,0 0,0 0,0-1,0 1,0-1,0 1,0-1,0 0,0 1,1-1,-1 0,0-1,1 1,-1 0,1-1,-1 1,1-1,-1 0,1 0,0 0,-1 0,1 0,-1-1,1 1,-1-1,1 1,-1-1,0 0,1 0,-1 0,0-1,0 1,0 0,1-1,-1 1,-1-1,2 0,15-13,-1 0,0-2,-1 0,0 0,-2-2,0 0,-1 0,-1-1,-1-1,-1 0,3-9,-2 9,-11 20,-1 0,1 0,0 1,0-1,0 0,0 0,0 0,0 1,0-1,0 0,1 0,-1 1,0-1,0 0,1 0,-1 1,0-1,1 0,-1 1,1-1,-1 0,1 1,-1-1,1 1,-1-1,1 1,-1-1,1 1,0-1,-1 1,1 0,0-1,-1 1,1 0,0 0,0-1,-1 1,1 0,0 0,0 0,0 0,-1 0,1 0,0 0,0 0,-1 0,1 0,0 1,0-1,-1 0,1 0,0 1,0-1,-1 0,1 1,-1-1,1 1,0-1,-1 1,1-1,-1 1,1 0,-1-1,1 1,-1-1,1 1,-1 0,4 192,-5 92,-45-88,43-191,0 0,0 1,-1-1,1 0,-1-1,-1 1,1-1,-1 0,0 0,0 0,-1 0,1-1,-1 0,0 0,0-1,0 0,-1 0,1 0,-1-1,-3 1,8-2,0-1,-1 1,1-1,0 0,0 0,-1 0,1 0,0 0,-1 0,1-1,0 1,0-1,-1 1,1-1,0 0,0 0,0 0,0 0,0 0,0-1,0 1,0 0,1-1,-1 0,0 1,1-1,-1 0,1 0,0 0,0 0,0 0,0 0,0 0,0 0,0 0,0-1,1 1,-1 0,1 0,0-3,0-97,14 65,1 0,2 1,2 1,1 0,1 2,12-13,-14 23,-3 5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29,'25'0,"16"-5,7-1,0 0,-3 1,-5 2,-5 1,-2 0,-8 2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7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25,'39'0,"26"0,8-4,-5-3,-8 1,-10 2,-13 0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5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1,'0'313,"3"-145,-3-139,0-19,0 0,0 0,-1 0,0 0,-1 0,0 0,0-1,-1 1,0-1,-3 5,1-7</inkml:trace>
  <inkml:trace contextRef="#ctx0" brushRef="#br0" timeOffset="384.592">249 198,'-17'10,"-4"1,1 0,0 2,1 0,0 1,1 1,-13 15,29-29,1 1,-1-1,0 1,1-1,0 1,-1 0,1 0,0-1,0 1,0 0,0 0,0 0,0 0,1 1,-1-1,1 0,0 0,-1 0,1 0,0 0,0 1,0-1,1 0,-1 0,0 0,1 0,-1 1,1-1,0 0,0 0,0 0,0 0,0-1,0 1,0 0,1 0,-1-1,1 1,-1 0,1-1,0 0,-1 1,1-1,2 1,32 20,-28-18,-1-1,-1 1,1 0,0 1,-1-1,0 1,0 0,-1 1,1 0,-1 0,0 0,-1 0,1 2,25 46,-18-43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3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258 573,'-23'17,"0"1,2 0,0 2,1 0,1 1,1 2,1-1,1 2,0 2,8-16,1 1,0 0,1 0,0 1,1-1,0 1,0 0,2 1,-1-1,2 1,0-1,0 1,1 0,0 0,2 0,0 4,0-12,1 0,0 0,0 0,0-1,1 1,-1-1,1 1,0-1,1 0,-1 0,1 0,0-1,0 1,0-1,0 0,0 0,1 0,-1-1,1 0,0 1,0-2,0 1,0 0,0-1,0 0,0-1,0 1,1-1,4 1,0-1,0 0,0 0,0-1,-1-1,1 1,0-2,0 1,-1-1,0-1,1 0,-1 0,0-1,2-2,0 0,0-1,-1 0,0-1,0 0,0 0,-2-1,1-1,-1 1,-1-1,1-1,-2 1,0-1,0-1,-1 1,-1-1,0 1,-1-1,0 0,-1-1,0 1,-1-4,0 8,0 0,-1 0,0 0,-1-1,1 1,-2 0,1 0,-1 0,-1 1,0-1,0 0,-1 1,1 0,-2-1,1 2,-1-1,-1 0,1 1,-1 0,-1 0,1 1,-1 0,0 0,0 1,-1-1,-95-37,124 37,-2 6,0-1,0-1,0-1,0 0,0-2,0 0,-1-1,0-1,0 0,-1-2,0 0,8-5,0-1,-1-1,0-1,-2-1,0-1,-1-1,-1-1,0 0,-2-2,-1 0,-1-1,-1-1,-1 0,-1-1,-1 0,-2-1,0-1,0-8,-13-25,-16 97,9 5,2 0,2 1,2 0,2 0,2 40,0-41,9 161,10 0,8-1,16 35,-15-74,-23-144,-1 0,0 1,-2-1,0 1,-1 0,-1-1,-1 1,0 0,-1-1,-2 1,0-1,0 0,-2 0,0 0,-3 3,8-19,0 0,0 0,0 0,0-1,0 1,0-1,-1 1,1-1,-1 1,1-1,-1 0,1 1,-1-1,0 0,0 0,0 0,1-1,-1 1,0 0,0-1,0 1,0-1,0 1,0-1,0 0,0 0,0 0,0 0,-1-1,1 1,0 0,0-1,1 1,-1-1,0 0,0 0,0 0,0 0,0 0,0 0,-2-2,-1-1,1 0,0 0,0 0,0-1,0 1,1-1,-1 0,1 0,1 0,-1 0,1 0,-2-5,-3-24,1 1,2-1,2 0,1 0,1 0,5-28,-4 39,43-268,-36 253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1 169,'312'0,"-254"-12,42 2,-88 15</inkml:trace>
  <inkml:trace contextRef="#ctx0" brushRef="#br0" timeOffset="313.632">226 1,'0'48,"0"20,0 4,0-6,5-14,1-11,1-7,-2-11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2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34,'-3'-3,"-1"1,0 0,0 0,0 0,0 0,0 1,0-1,-1 1,1 0,0 0,-1 1,1-1,0 1,-1 0,1 1,-1-1,1 1,0-1,-1 1,1 0,0 1,0-1,0 1,0 0,0 0,0 0,0 0,1 1,-2 1,-5 4,0 1,1 0,1 1,-1 0,1 0,1 1,0-1,0 2,-1 5,-1-1,2 1,0 0,1 0,1 0,0 1,1 0,1 0,1 0,1 0,0 0,1 0,2 2,-2-14,1 1,1-1,-1 0,1 1,1-1,-1 0,1 0,0 0,0-1,0 1,1-1,0 0,0 0,1 0,-1 0,1-1,0 0,0 0,0 0,1 0,-1-1,1 0,0 0,0-1,0 1,0-1,5 0,2 2,1-1,0-1,0-1,0 0,0 0,0-1,0-1,0-1,0 0,-1 0,1-1,6-4,3-1,-1-1,0-1,0-1,-2 0,1-2,-2-1,1 0,11-13,-22 18,0 1,-1-2,0 1,-1-1,0 0,0-1,-1 1,0-1,-1 0,-1-1,0 1,0-1,-1 0,0 0,-1 0,-1-1,1-10,-3 17,1-1,-1 1,0-1,0 1,-1 0,1 0,-1 0,-1 0,1 0,-1 0,0 0,-1 1,1 0,-1-1,0 1,-1 1,1-1,-1 1,0-1,0 1,0 1,0-1,-1 1,-3-2,-7-3,1 2,-1 0,0 1,0 0,0 1,-1 1,1 1,-15-1,-9 1</inkml:trace>
  <inkml:trace contextRef="#ctx0" brushRef="#br0" timeOffset="400.659">0 288,'504'-28,"-146"-2,-116 30,-214-4,-4-2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6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1 254,'19'0,"26"0,10 0,0 0,-4 0,-7 0,-5 0,-4 0,-4 0,-3 0,0 0,-1 0,-10 0,-7 0</inkml:trace>
  <inkml:trace contextRef="#ctx0" brushRef="#br0" timeOffset="263.07">57 424,'44'-5,"27"-1,8-1,-5 2,-11 2,-11 1,-14 0</inkml:trace>
  <inkml:trace contextRef="#ctx0" brushRef="#br0" timeOffset="886.433">340 1,'61'47,"-36"-25,0 0,2-2,0-1,1-1,0-2,4 0,55 31,-86-45,0 1,0-1,-1 1,1-1,-1 1,1-1,-1 1,0 0,0-1,0 1,0-1,0 1,-1 0,1-1,-1 1,0-1,1 1,-1-1,-1 0,1 1,0-1,0 0,-1 0,1 0,-1 1,0-2,1 1,-1 0,0 0,0-1,0 1,-1-1,1 1,0-1,-1 0,1 0,0 0,-1 0,-7 7,-149 168,34-93,109-74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1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0,'-10'19,"1"0,1 1,1-1,0 1,2 1,0-1,1 1,1 0,1 0,1 0,1 0,1 0,1 1,-1-13,0-1,0 1,1-1,0 0,0 1,1-1,1 0,-1-1,1 1,0 0,1-1,0 0,0 0,0 0,1-1,0 0,0 0,1 0,0-1,-4-4,0 0,0 0,0 0,0 0,1-1,-1 1,0-1,0 0,0 0,0 0,1 0,-1-1,0 1,0-1,0 0,0 0,0 0,0 0,0 0,0-1,0 1,-1-1,1 0,0 0,-1 0,0 0,2-2,58-67,48-157,-91 204,-5 42,16 285,-2 37,-27-283,-8 127,5-176,0 0,0 0,0 0,-1-1,-1 1,1-1,-1 1,-1-1,1-1,-1 1,0 0,-1-1,1 0,-1-1,-3 3,8-7,-1-1,1 1,-1 0,1-1,-1 1,1-1,-1 1,0-1,1 0,-1 1,1-1,-1 0,0 0,1 0,-1 0,0-1,1 1,-1 0,0-1,1 1,-1-1,1 0,-1 1,1-1,-1 0,1 0,0 0,-1 0,1 0,0 0,0 0,-1-1,1 1,0 0,0-1,1 1,-1 0,0-1,0 0,-30-63,30 64,-56-205,52 182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1,'-10'5,"-7"6,3 2,5-7,3-9,4-4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1,'-10'4,"2"3,-3-1,1 3,2 1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0,'56'17,"-11"-10,-1-2,1-2,0-2,31-4,10 1,44 3,-119 3,-5 2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84,'53'-10,"22"-2,3-5,-7 1,-11 3,-10 3,-14 5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30,'14'0,"15"-5,6-1,3 0,0 1,-2 2,-3 0,-1 2,-3 1,-4 0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0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0 501,'10'5,"-1"0,1-1,0 0,0 0,0-1,0-1,1 0,-1 0,1-1,-1 0,1-1,0 0,-1-1,1 0,-1 0,1-1,-1-1,0 0,0 0,0-1,0 0,0-1,-1 0,0 0,7-6,23-22,-2-2,-2-1,0-2,-2-3,-23 30,-1-1,0-1,0 1,-1-2,-1 1,0-1,-1 0,-1 0,0-1,0 1,-2-1,0 0,-1-1,0 1,-1-4,-1 17,0 1,1 0,-1 0,0-1,0 1,0 0,-1 0,1-1,0 1,0 0,-1 0,1-1,-1 1,1 0,-1 0,1 0,-1 0,0 0,0 0,1 0,-1 0,0 0,0 0,0 0,0 0,0 1,0-1,0 0,0 1,0-1,-1 1,1-1,0 1,0 0,0-1,-1 1,1 0,0 0,0 0,-1 0,1 0,0 0,-1 0,1 0,0 0,0 1,-1-1,1 1,0-1,0 1,0-1,0 1,0-1,0 1,0 0,0 0,0 0,0-1,0 1,-1 1,-14 14,1 0,1 1,0 1,1 0,1 1,1 1,0-1,2 2,-3 8,7-16,1-1,0 1,1 0,0 0,1 0,1 0,0 0,1 0,0 1,1 4,0-13,-1 0,1 0,0 0,0 0,1 0,-1-1,1 1,0-1,0 1,1-1,-1 0,1 1,0-1,0-1,1 1,-1 0,1-1,0 0,-1 1,1-2,1 1,-1 0,0-1,1 0,-1 0,1 0,0 0,2 0,19 0,-1-1,0-2,0 0,1-1,-1-2,0 0,-1-2,1-1,-1 0,-1-2,1-1,-2-1,1-1,-1 0,-1-2,0-1,-1 0,7-9,-15 15,0 0,0-1,-1 0,-1-1,0 0,0-1,-1 0,0 0,-1-1,-1 0,0 0,4-14,-10 22,-1 0,0 0,0-1,-1 1,0 0,1 0,-2 0,1 0,-1 0,1 0,-1 0,-1 1,1-1,-1 1,0-1,0 1,0 0,0 0,-1 0,1 1,-1-1,0 1,0 0,-1 0,1 0,0 0,-1 1,0 0,0 0,0 0,1 1,-1-1,-1 1,1 0,0 1,0-1,0 1,0 0,-1 0,1 1,0 0,0 0,0 0,0 0,-6 5,1 1,0 0,0 0,1 1,0 1,0-1,1 1,0 1,0 0,1 0,1 0,-1 1,2 0,0 0,0 0,1 1,0 0,0 4,2-11,1 0,0 0,0 0,1 0,0 0,0 0,0 0,0 1,1-1,0 0,0 0,0 0,0 0,1-1,0 1,0 0,0-1,1 1,0-1,0 0,0 1,0-1,0-1,1 1,0 0,-1-1,2 0,-1 0,2 1,3 1,-1 0,1-1,0 0,0 0,0-1,0 0,1-1,-1 0,1 0,0-1,-1 0,1-1,0 0,0-1,3 0,8-4,-1-1,-1 0,1-2,-1 0,0-1,-1-1,0 0,0-2,-2 0,1-1,-1-1,-1 0,-1-1,0 0,-1-1,0-1,-1 0,-1-1,-1 0,-1-1,0 0,-1 0,4-19,-10-20,-2 57,-1 0,1 0,-1 0,1 0,-1 0,0 0,0 0,1 0,-1 0,0 0,0 0,0 0,0 1,0-1,0 0,0 1,0-1,0 1,0-1,0 1,0 0,0-1,0 1,-1 0,1 0,0 0,0 0,0 0,0 0,-1 0,1 0,0 0,0 0,0 1,0-1,0 0,-1 1,1-1,0 1,0 0,0-1,0 1,0 0,1-1,-1 1,0 0,0 0,0 0,-11 10,1 0,0 0,0 1,1 0,1 1,0 0,1 1,0 0,1 0,1 1,0-1,1 3,-1-4,2 1,-1 0,2 0,0 1,0-1,1 1,1-1,1 7,0-16,0 0,0 0,1 1,0-1,0 0,0 0,1 0,-1 0,1 0,0 0,1-1,-1 1,1 0,0-1,0 0,0 0,1 0,0 0,-1 0,1-1,1 0,-1 0,0 0,3 1,72 27,-54-23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4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0,'-8'76,"3"0,4 0,3 0,5 25,49 248,-31-227,-5-45,-24-49,-4-20</inkml:trace>
  <inkml:trace contextRef="#ctx0" brushRef="#br0" timeOffset="251.901">1 508,'43'-5,"29"-1,11 0,-3 1,-10 2,-13 1,-11 5,-9 3,-5 0,-4-1,-2-1,0-2,-5 0</inkml:trace>
  <inkml:trace contextRef="#ctx0" brushRef="#br0" timeOffset="601.618">819 565,'-4'6,"1"0,0 1,0-1,0 1,1 0,0 0,1 0,-1 0,1 0,1 0,-1 0,1 0,0 1,1-1,0 0,0 0,0 0,1 0,0 0,1 0,-1-1,1 1,0-1,1 1,0 0,3-5,0-1,0 1,0-1,0 0,1-1,-1 0,0 0,0 0,0-1,0 0,0 0,0-1,0 0,0 0,0-1,-1 0,1 0,-1-1,0 1,0-1,0 0,-1-1,3-1,184-139,-191 144,-1 0,1 0,0 1,0-1,-1 1,1-1,0 1,0-1,0 1,0-1,-1 1,1 0,0-1,0 1,0 0,0 0,0 0,0 0,0 0,0 0,0 0,0 0,0 0,0 0,0 0,0 1,0-1,0 0,0 1,-1-1,1 1,0-1,0 1,0-1,0 1,-1-1,1 1,0 0,-1 0,1-1,-1 1,1 0,0 0,-1 0,0-1,1 1,-1 0,1 0,-1 0,0 0,0 0,0 0,0 0,4 60,-5-53,0-4,1-1,-1 1,0-1,1 1,0-1,0 1,0 0,0-1,1 1,-1-1,1 1,0 0,0-1,0 0,0 1,1-1,-1 0,1 0,0 1,0-1,0-1,0 1,1 0,-1 0,1-1,0 0,0 1,0-1,0 0,0 0,0-1,0 1,0-1,1 1,-1-1,1 0,-1 0,1-1,-1 1,1-1,0 0,1 0,9-2,0-1,-1-1,0 0,0-1,0 0,0-1,-1-1,0 0,0-1,-1 0,0 0,0-1,-1-1,0 0,-1 0,0-1,-1 0,0 0,0-1,3-9,20-66,-36 48,-4 25</inkml:trace>
  <inkml:trace contextRef="#ctx0" brushRef="#br0" timeOffset="901.987">1947 480,'-4'14,"0"0,0 0,1 0,1 0,0 0,1 0,1 0,0 10,0-19,1 1,-1-1,1 0,0 1,0-1,1 0,0 1,0-1,0 0,0 0,1-1,0 1,0 0,0-1,1 0,-1 1,1-2,0 1,0 0,1-1,-1 1,1-1,3 1,0-2,1 0,-1-1,1-1,0 1,-1-2,1 1,-1-1,1 0,0-1,-1 0,0 0,1-1,-1 0,0 0,-1-1,1 0,0 0,-1-1,0 0,0 0,-1-1,1 0,-1 0,-1 0,1-1,-1 3,0 0,0 0,-1-1,0 1,0-1,0 0,0 0,-1 0,0 0,0-1,0 1,-1-1,0 0,0 0,0 0,-1 0,0 0,0 0,0 0,-1 0,0 0,0-1,0 1,-1 0,0 0,0 0,-1 0,0 0,0 0,0 1,-1-1,0 0,0 1,0 0,0 0,-1 0,-3-3,-3 3,1 1,-1 0,-1 0,1 1,0 0,-1 1,0 1,1-1,-1 2,0-1,0 2,1-1,-1 1,0 1,1 0,-3 1,-14 4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1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41,'-37'33,"2"-4,1 2,1 1,2 2,-8 12,38-38,19-18,24-23,137-108,-178 140,0 0,-1 0,1 0,0 0,0 0,0 1,0-1,0 0,0 1,0-1,0 1,0-1,0 1,0-1,0 1,0 0,1 0,-1-1,0 1,0 0,0 0,0 0,1 0,-1 0,0 1,0-1,0 0,0 0,0 1,1-1,-1 1,0-1,0 1,0-1,0 1,0 0,0 0,-1-1,1 1,0 0,0 0,0 0,-1 0,1 0,-1 0,1 0,0 0,-1 0,0 0,1 0,-1 0,0 0,1 1,-1-1,0 0,0 0,0 0,0 0,0 1,0-1,0 0,-1 0,1 1,-4 27,2-25,0 0,0 0,0 0,1 1,0-1,0 0,0 1,1-1,0 1,-1-1,2 1,-1-1,0 1,1-1,0 1,0-1,0 0,0 1,1-1,0 0,0 0,0 0,0 0,1 0,-1-1,1 1,0-1,0 1,0-1,1 0,-1 0,1-1,0 1,2-4,0 0,0 0,0 0,0-1,0 0,0 0,0-1,0 1,-1-1,0 0,1-1,-1 1,0-1,-1 0,1-1,-1 1,1-1,-1 0,-1 0,1 0,1-4,5-3,-5 7,0 0,0 0,-1-1,1 0,-1 0,-1 0,1 0,-1-1,0 1,-1-1,0 0,0 0,0 0,-1 0,0 0,0 0,-1 0,1 0,-2-1,1 1,-1 0,-1-2,-4-9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4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41,'1'-2,"0"0,1 0,-1 1,1-1,0 0,0 1,-1-1,1 1,0-1,0 1,0 0,0 0,1 0,-1 0,0 0,0 0,0 1,1-1,-1 1,1 0,-1-1,0 1,1 0,-1 0,1 1,0-2,86-14,-88 17,1 0,-1 0,1-1,-1 1,0 0,0 0,0 1,0-1,0 0,0 0,0 0,-1 1,1-1,-1 0,0 1,1-1,-1 0,0 1,-1-1,1 0,0 1,-1-1,1 0,-1 0,0 1,1-1,-1 0,0 0,-1 0,1 0,0 0,0 0,-1 0,1 0,-1-1,0 1,-1 1,-6 10,7-12,0 0,0 0,1 0,-1 0,0 0,1 1,0-1,-1 1,1-1,0 1,-1 0,1-1,0 1,0 0,1 0,-1 0,0-1,1 1,-1 0,1 0,-1 0,1 0,0 0,0 0,0 0,0 1,0-1,0 0,1 0,-1 0,1-1,-1 1,1 0,0 0,0 0,0 0,0 0,0-1,0 1,0 0,0-1,1 1,-1-1,2 1,74-10,-56 4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23,'-7'11,"0"0,0 0,2 0,-1 1,1 0,1 0,0 1,1-1,0 1,1-1,0 1,1 0,1 0,0 12,2-8,1 0,0-1,1 0,1 0,0 0,2 0,-1-1,2 0,0 0,2 1,-9-13,1 0,0 0,0 0,0 0,0 0,0 0,0-1,1 1,0-1,-1 1,1-1,0 0,0 0,0 0,0-1,0 1,1-1,-1 1,0-1,1 0,-1-1,1 1,-1 0,1-1,-1 0,1 0,0 0,-1 0,1-1,-1 1,1-1,-1 0,1 0,-1 0,0 0,0-1,1 1,-1-1,0 0,0 0,0 0,-1-1,1 1,0 0,-1-1,0 0,2-2,120-179,-74 99,19-30,-48 94,-13 40,-58 254,48-213,2 0,4-1,1 1,3-1,3 0,9 22,8 27,-7-38,-4 1,-3 0,0 30,-13-96,0 0,-1 0,0 0,0 0,0 0,0 0,-1 1,0-1,0 0,0 0,0 0,-1-1,0 1,0 0,0 0,-1-1,0 0,1 1,-2-1,1 0,0 0,-1-1,0 1,1-1,-1 0,-1 0,1 0,0 0,-1-1,0 1,1-1,-1-1,0 1,0-1,0 1,0-1,0-1,0 1,0-1,-1 0,1 0,0 0,-1-1,0-1,1 1,-1-1,1-1,0 1,0-1,0 0,0 0,0 0,1-1,-1 1,1-1,0 0,0-1,1 1,-1-1,1 1,0-1,0 0,0 0,1 0,0-1,0 0,-27-126,27 110,1 1,1-1,0 0,2 1,0-1,2 1,0-1,2 1,0 0,1 1,1 0,1 0,5-8,6-3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1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0,'-10'24,"-7"13,-2 4,-2 1,-2-7,3-5,0-2,-2-2,-2 0,-1 0,-1-4,3-1,6-5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10 537,'-4'21,"2"0,0 0,1 0,1 0,1 1,1-1,1 0,0 0,2-1,3 10,-6-25,0 0,1-1,-1 1,1-1,0 1,0-1,0 0,1 0,-1-1,1 1,0-1,0 1,0-1,1 0,-1-1,1 1,0-1,-1 0,1 0,0 0,0-1,0 0,0 0,1 0,-1-1,0 1,0-1,0 0,1-1,-1 1,0-1,0 0,0-1,0 1,0-1,0 0,0 0,-1 0,1-1,-1 1,2-3,122-90,-126 95,1 0,-1 0,0-1,1 1,-1 1,1-1,-1 0,1 0,-1 1,0 0,1-1,-1 1,0 0,0 0,0 0,0 0,1 1,-1-1,-1 1,1-1,0 1,0 0,-1-1,1 1,-1 0,1 0,-1 0,0 0,0 0,1 1,-2-1,1 0,0 0,0 1,-1-1,1 2,13 19,-10-17,1 0,1 0,-1-1,1 0,0 0,0 0,0-1,1 0,0 0,0-1,0 1,0-2,0 1,0-1,1 0,-1 0,1-1,-1 0,1-1,0 1,-1-2,1 1,0-1,7-1,-1-1,1-1,-1 0,0-1,0 0,0-1,0-1,-1 0,0-1,-1 0,0-1,0 0,4-6,-9 8,-1-2,0 1,0-1,0 0,-1 0,-1 0,0-1,0 1,0-1,-2 0,1 0,-1-1,0 1,-1 0,-1-1,1 1,-2 0,1-1,-1 1,-1 0,0-1,-1 1,0-3,-4-5</inkml:trace>
  <inkml:trace contextRef="#ctx0" brushRef="#br0" timeOffset="1082.477">1025 0,'6'126,"-8"-86,-19 224,20-257,-3 18,0 0,1-1,2 2,1-1,0 0,2 0,3 10,-5-31,1-1,0 1,1-1,-1 0,1 0,-1 0,1 0,0 0,0 0,0 0,0-1,1 1,-1-1,1 1,-1-1,1 0,0 0,0 0,0 0,0-1,0 1,1-1,-1 0,0 0,1 0,-1 0,1-1,-1 1,0-1,1 0,-1 0,1 0,3-1,112-34,-116 32,0 1,0 0,0 1,0-1,1 0,-1 1,1 0,-1 0,1 0,-1 0,1 1,0-1,-1 1,1 0,0 0,-1 0,1 0,-1 1,1 0,0-1,-1 1,1 1,-1-1,0 0,1 1,-1 0,0-1,0 1,0 1,0-1,0 0,-1 1,3 1,5 11,-7-10,0-1,-1 0,2 1,-1-1,0 0,1-1,-1 1,1-1,0 1,1-1,-1 0,0-1,1 1,-1-1,1 0,0 0,0 0,0-1,0 1,0-1,9 0,0-1,0 0,0 0,-1-1,1-1,0-1,-1 0,0 0,1-1,-1-1,-1 0,1-1,-1-1,0 1,0-2,-1 0,0 0,0-1,-1 0,0-1,-1 0,0-1,-1 0,0 0,0-1,-2 0,1-1,-5 11,1-1,-1 0,0 0,0 0,0 0,-1-1,1 1,-1-1,0 1,0 0,0-1,0 0,0 1,-1-1,0 0,0 1,0-1,0 0,0 1,-1-1,0 1,1-1,-1 1,-1-1,1 1,0-1,-1 1,0 0,0 0,0 0,0 0,0 0,-1 0,1 0,-1 1,1-1,-1 1,0 0,0 0,0 0,-1 0,1 1,0-1,-4 0,-1 2,0 1,0 1,0-1,0 1,0 1,0-1,0 1,1 1,0 0,-1 0,1 0,1 1,-1-1,1 2,-1-1,1 1,1 0,-1 0,1 1,0-1,1 1,0 0,0 1,-1 2,2-6,-1 0,1 0,0 1,1 0,-1-1,1 1,0 0,0 0,1 1,-1-1,1 0,0 0,1 1,-1-1,1 0,0 1,0-1,1 1,-1-1,1 0,1 0,-1 1,1-1,0 0,0 0,0 0,1-1,-1 1,1 0,0-1,1 0,-1 0,1 0,0 0,0 0,4 2,9 0,1-1,0-1,0-1,1 0,-1-2,1 0,-1-1,1 0,0-2,-1 0,0-1,0-1,15-5,-29 8,29-8,0-1,0-1,-1-2,-1-1,0-2,-1-1,-1-1,1-3,-13 9,0-1,0-1,-2 0,0-1,0-1,-1 0,5-10,-17 24,-1 0,0 1,1-1,-1 0,0 0,0 0,0 0,0 0,0 0,0 0,-1 0,1 0,-1 0,1 0,-1-1,0 1,0 0,0 0,0-1,0 1,-1 0,1 0,0 0,-1 0,0-1,0 1,1 0,-1 0,0 0,-1 1,1-1,0 0,-1 0,1 0,0 1,-1-1,0 1,1-1,-1 1,0 0,0 0,0 0,0 0,0 0,0 0,0 0,0 1,0-1,-1 1,1-1,0 1,0 0,0 0,-1 0,1 0,0 0,0 0,0 1,-3 0,-3 3,-1-1,1 2,0-1,0 1,1 1,-1-1,1 1,0 1,1-1,-1 1,1 0,1 1,0-1,0 1,0 0,-1 5,5-12,0 0,1 1,0-1,-1 1,1-1,0 0,-1 1,1-1,0 1,0-1,0 0,0 1,1-1,-1 1,0-1,1 1,-1-1,1 0,-1 1,1-1,-1 0,1 0,0 1,0-1,0 0,-1 0,1 0,0 0,1 0,-1 0,0 0,0 0,0-1,0 1,1 0,-1-1,0 1,1-1,-1 1,0-1,1 0,0 1,65 6,-65-7,65-3,-54 1,1 1,0 0,0 0,-1 1,1 1,0 0,0 1,-1 1,1 0,-1 1,0 0,0 1,0 1,-1 0,0 0,5 4,-9-5,1 0,-1-1,1 0,0 0,0-1,0 0,0-1,0 0,1 0,-1-1,1 0,0-1,-1 0,1 0,-1-1,1-1,-1 1,1-1,-1-1,0 0,0 0,0-1,-1 0,1-1,-1 1,0-2,0 1,-1-1,1 0,1-3,13-6,-11 10,0-1,-1 0,0-1,0 0,0 0,-1-1,0-1,-1 1,0-2,0 1,-1-1,0 0,-1 0,0-1,0 0,1-6,-6 16,-1 0,0-1,1 1,-1-1,0 1,0 0,0-1,0 1,0-1,0 1,0-1,0 1,-1 0,1-1,0 1,-1-1,1 1,-1 0,0-1,1 1,-1 0,0 0,0 0,0 0,0 0,0 0,0 0,0 0,0 0,0 0,-1 0,1 0,0 1,0-1,-1 1,1-1,0 1,-1-1,1 1,-1 0,1 0,0-1,-1 1,1 0,-1 0,1 1,-2-1,-65 23,58-16,0 1,0 1,1 0,0 0,0 0,1 1,0 1,1-1,0 1,1 1,0-1,1 1,-1 3,4-9,0-1,0 1,1-1,0 1,0 0,0 0,0 0,1 0,0 0,1-1,-1 1,1 0,0 0,1 0,-1-1,1 1,0-1,1 1,-1-1,1 0,0 0,0 0,1 0,-1-1,1 1,0-1,0 0,1 0,4 3,7 2,1-1,0-1,1 0,0-1,0-1,0-1,1 0,-1-2,13 1,236 4,-242-8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1014,'101'55,"-91"-52,0 0,1 0,-1-1,0 0,1-1,0 0,-1 0,1-2,-1 1,1-1,-1 0,1-1,-1-1,0 0,1 0,-1-1,-1 0,10-5,9-6,-1-1,-1-1,0-1,-1-2,17-17,-18 15,-1-1,-1-1,-2-1,0-1,-2-1,0 0,-2-1,6-16,-21 41,0 1,0 0,0-1,0 1,0-1,0 0,-1 1,1-1,-1 1,0-1,0 0,0 1,0-1,0 0,-1 1,1-1,-1 1,1-1,-1 0,0 1,0 0,0-1,0 1,-1-1,1 1,-1 0,1 0,-1 0,0 0,0 0,0 0,0 1,0-1,0 1,0-1,-1 1,1 0,0 0,-1 0,1 0,-1 0,0 0,1 1,-1-1,1 1,-1 0,0 0,1 0,-1 0,0 0,-1 1,-7 2,0 1,0 0,1 1,-1 0,1 1,1 0,-1 0,1 1,0 0,1 1,-1 0,1 0,1 1,0 0,0 0,1 1,0 0,1 0,0 0,-3 9,5-12,1-1,0 1,0-1,1 1,-1 0,2-1,-1 1,1 0,0 0,0 0,1-1,0 1,0 0,0 0,1-1,0 1,0-1,1 0,0 1,0-1,1-1,-1 1,1 0,0-1,1 0,-1 0,1 0,0 0,0-1,1 0,-1 0,1 0,0-1,0 1,5 0,4 6,0-1,0-1,1 0,0-1,0-1,1-1,-1 0,1-1,1-1,-1 0,0-2,1 0,-1 0,0-2,1 0,-1-1,0-1,0-1,0 0,0-1,2-2,0-1,-1-1,0-1,0 0,-1-2,-1 0,0-1,-1 0,7-9,-14 14,6-6,0-1,0-1,-1 0,-1 0,-1-2,-1 1,7-15,-16 30,0 1,0-1,0 0,-1 0,1 1,-1-1,1 0,-1 0,1 0,-1 0,0 0,0 0,0 0,0 1,0-1,0 0,-1 0,1 0,0 0,-1 0,0 0,1 1,-1-1,0 0,0 1,0-1,0 0,0 1,-1-1,1 1,0 0,-1-1,1 1,-1 0,1 0,-1 0,1 0,-1 0,0 0,0 0,1 1,-1-1,0 1,0-1,0 1,0 0,0-1,0 1,0 0,1 0,-1 1,-1-1,-4 2,1 1,-1 0,1 0,-1 0,1 1,0 0,0 0,1 1,-1 0,1 0,0 0,0 0,1 1,0 0,0 0,0 0,1 0,-1 1,1-1,1 1,0 0,0 0,0 0,0 0,1 0,1 0,-1 0,1 0,0 0,1 1,-1-1,2 0,-1 0,1 0,0 0,1 1,1-1,0 0,1-1,0 0,1 0,-1 0,1 0,0-1,1 0,-1-1,1 1,0-1,0 0,0-1,0 0,1 0,-1-1,1 1,0-2,0 1,0-1,3 0,6 1,0-1,0-1,0-1,0 0,0-1,-1 0,1-2,-1 0,12-5,-12 3,1 0,-2-1,1-1,-1-1,0 0,-1-1,0 0,-1-1,0-1,0 0,-1-1,-1 0,0-1,-1 0,-1-1,0 1,-1-2,0 0,0-2,-2 0,-3 13,0 0,0 0,-1-1,0 1,0-1,0 1,-1-1,0 0,0 0,0 0,-1 0,0 0,0 0,0 1,-1-1,0 0,0 0,0 0,-1 1,0-1,0 0,-1 0,-1 4,0 1,-1-1,1 1,-1 0,0 0,1 0,-1 1,0 0,1 0,-1 0,0 0,1 1,-1 0,1 0,-1 0,1 0,-1 1,1-1,0 1,-1 1,1-1,0 0,1 1,-1 0,0 0,1 0,-1 0,1 1,0-1,0 1,-1 2,-8 9,1 0,1 0,1 1,0 1,1-1,0 1,2 1,0-1,1 1,0 0,2 0,0 1,1-1,1 18,0-28,1-1,0 0,1 1,0-1,0 0,1 0,0 0,0 0,0 0,1 0,0 0,1-1,-1 0,1 1,0-1,1-1,0 1,0-1,0 1,0-1,1-1,0 1,-1-1,2 0,-1 0,0-1,1 0,0 0,0-1,0 1,0-1,4 0,14 1</inkml:trace>
  <inkml:trace contextRef="#ctx0" brushRef="#br0" timeOffset="563.509">1778 928,'-102'127,"102"-127,0 0,1 0,-1 0,0 0,1 0,-1 0,0 0,1 0,-1 0,1 1,-1-1,0 0,1 0,-1 0,0 0,1 1,-1-1,0 0,0 0,1 1,-1-1,0 0,0 0,1 1,-1-1,0 0,0 1,0-1,1 0,-1 1,0-1,0 0,0 1,0-1,0 0,0 1,0-1,0 0,0 1,0-1,0 1,0-1,0 0,0 1,0-1,0 0,0 1,-1-1,1 0,0 1,0-1,0 0,-1 1,32-19,-9 0,-1-1,0-1,-2 0,0-1,10-17,-5 8,-24 30,0-1,1 0,-1 0,0 0,1 1,-1-1,1 0,-1 0,1 1,-1-1,1 0,-1 1,1-1,-1 1,1-1,0 1,0-1,-1 1,1-1,0 1,0 0,-1-1,1 1,0 0,0 0,0 0,-1-1,1 1,0 0,0 0,0 0,0 0,0 0,-1 1,1-1,0 0,0 0,0 0,-1 1,1-1,0 1,0-1,-1 0,1 1,0-1,0 1,-1-1,1 1,-1 0,1-1,-1 1,1 0,-1-1,1 1,-1 0,1 0,-1-1,0 1,1 0,-1 0,13 56,-12-50,-1-3,-1-1,1 1,0 0,1 0,-1 0,1 0,0 0,0-1,0 1,0 0,0-1,1 1,0-1,0 1,0-1,0 0,0 1,1-1,-1-1,1 1,0 0,0-1,0 1,0-1,0 0,1 0,-1 0,1 0,-1-1,1 1,0-1,-1 0,1 0,0 0,0-1,0 0,0 1,0-1,0 0,-1-1,1 1,0-1,0 0,0 0,-1 0,1 0,1-1,3-5,0 0,0 0,0-1,-1 0,0-1,-1 0,1 0,-2 0,1 0,-2-1,1 0,-1 0,-1-1,0 1,0-1,-1 1,0-3,2-12</inkml:trace>
  <inkml:trace contextRef="#ctx0" brushRef="#br0" timeOffset="1019.712">2624 618,'20'0,"15"0,7 0,1 0,-2 0,-3 0,-3 0,-4 0,-1 0,-1 0,-1 0,0 0,-1 0,-9 0,-7 5,-7 1</inkml:trace>
  <inkml:trace contextRef="#ctx0" brushRef="#br0" timeOffset="1270.595">2597 957,'43'-5,"24"-6,5-1,-4 1,-15-3,-11 2,-7 3,-6 2,-7 3</inkml:trace>
  <inkml:trace contextRef="#ctx0" brushRef="#br0" timeOffset="8321.938">3444 280,'9'-6,"0"0,1 1,0 0,0 0,0 1,1 1,0 0,-1 0,1 1,3 0,-11 2,0-1,0 1,1 0,-1 0,0 1,0-1,0 1,0-1,1 1,-1 0,0 0,0 1,-1-1,1 0,0 1,0 0,-1 0,1 0,-1 0,1 0,-1 0,0 1,0-1,0 1,0-1,0 1,-1 0,1 0,-1-1,0 1,0 0,0 1,0-1,0 0,-1 0,1 1,1 158,-6-86,4 343,0-412,0 0,-1 1,0-1,0 0,0 0,-1-1,0 1,0 0,-1 0,0-1,0 1,0-1,-1 0,0 0,0-1,-4 5,24-94,4 21,2 2,4 0,25-43,82-139,0 49,-133 194,8-15,0 2,1-1,1 1,0 1,1 0,0 0,1 1,0 0,1 1,0 1,0 0,1 1,0 0,1 1,0 0,8-1,198-25,-192 32,-1-1,0-1,0-2,0 0,0-2,18-8,-44 14,0-1,0 1,0-1,0 1,0 0,0 0,0 0,0 0,0 0,0 1,1-1,-1 0,0 1,1 0,-1 0,0-1,1 1,-1 1,0-1,1 0,-1 1,0-1,1 1,-1-1,0 1,0 0,0 0,0 0,0 0,0 1,0-1,0 0,0 1,0 0,-1-1,1 1,-1 0,1 0,-1 0,0 0,0 0,1 0,-2 0,1 0,0 0,0 0,-1 1,1-1,-1 1,-9 47,7-45,-1-1,1 1,1 1,-1-1,1 0,0 0,0 0,0 1,1-1,0 0,0 1,0-1,1 0,0 1,0-1,0 0,0 0,1 0,0 0,0 0,0 0,1 0,0-1,0 1,0-1,0 0,1 0,0 1,13 4</inkml:trace>
  <inkml:trace contextRef="#ctx0" brushRef="#br0" timeOffset="8798.289">4234 223,'5'15,"1"13,0 8,-1 2,-2 0,-1-2,-1-3,-5-2,-2-1,0-1,-4-5,0-3,1-4</inkml:trace>
  <inkml:trace contextRef="#ctx0" brushRef="#br0" timeOffset="9305.154">4516 308,'-34'19,"-16"6,1 5,14-4,12-1,15-5,14-6,10-5,8-5,4-2,3 3,0 0,0 0,-5 4,-3 0,-4 3,-2 0,-3-2</inkml:trace>
  <inkml:trace contextRef="#ctx0" brushRef="#br0" timeOffset="9721.587">4064 731,'39'5,"31"-3,13-3,3 0,-8 0,-14-5,-7-2,-9 2,-8 0,-5 3,-5 0,-2-3,-1-1,0 1,-1 2,-3 0</inkml:trace>
  <inkml:trace contextRef="#ctx0" brushRef="#br0" timeOffset="10787.007">4177 985,'1'0,"-1"1,0-1,0 1,0-1,1 1,-1-1,0 1,1-1,-1 1,0-1,1 0,-1 1,1-1,-1 0,0 1,1-1,-1 0,1 0,-1 1,1-1,-1 0,1 0,-1 0,1 0,-1 0,1 1,-1-1,1 0,-1 0,1 0,0-1,-1 1,1 0,-1 0,1 0,-1 0,1 0,-1-1,1 1,-1 0,1 0,-1-1,0 1,1 0,-1-1,-4 20,0-1,-2 0,0 0,-1 0,-1-1,-1 0,-9 14,124-158,-95 115,0 0,0 1,1 0,0 1,1 0,0 1,0 0,1 1,0 1,6-2,-17 9,0-1,0 1,0 0,0 0,0 0,0 1,0-1,-1 1,1 0,0 0,0 0,0 0,-1 0,1 0,0 1,-1-1,1 1,-1 0,0 0,0 0,1 0,-1 0,0 0,-1 0,1 1,0-1,-1 1,1-1,-1 1,0 0,0 0,0-1,0 1,0 0,-1 0,0 0,1 0,-1 0,0 0,0 0,0 0,-1 0,1 0,-1 0,0 0,8 32,-7-35,0 1,0 0,0 0,0 0,1-1,-1 1,0 0,0 0,1-1,-1 1,0 0,1-1,-1 1,1 0,-1-1,1 1,0 0,-1-1,1 1,-1-1,1 1,0-1,-1 0,1 1,0-1,0 0,-1 1,1-1,0 0,0 0,0 0,-1 1,1-1,0 0,0 0,0 0,-1-1,1 1,0 0,0 0,0 0,-1 0,1-1,0 1,0 0,-1-1,1 1,0-1,-1 1,1-1,36-32,-29 24,7-6,1 0,0 1,1 0,1 2,0 0,0 1,1 1,2 0,-20 9,0 1,0-1,0 1,0-1,0 1,0 0,0-1,0 1,0 0,0 0,0-1,0 1,0 0,0 0,0 0,0 0,0 1,0-1,0 0,1 0,-1 1,0-1,0 0,0 1,0-1,-1 1,1-1,0 1,0 0,0-1,0 1,0 0,-1 0,1 0,0-1,-1 1,1 0,-1 0,1 0,-1 0,1 0,-1 0,0 0,1 0,-1 0,0 0,0 0,0 1,0-1,0 0,-5 56,-10 39,19-78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08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6830 1336,'24'-7,"1"-2,-2 0,1-2,-1 0,-1-2,0 0,4-5,21-17,-1-1,-2-3,-2-1,26-32,0 0,-66 70,15-17,1 1,1 0,0 2,1 0,1 1,0 1,15-6,-35 19,1 0,-1 0,1 1,-1-1,1 0,-1 1,1 0,-1-1,1 1,-1 0,1 0,0 0,-1 0,1 0,-1 0,1 0,0 0,-1 1,1-1,-1 0,1 1,-1 0,1-1,-1 1,0 0,1 0,-1 0,0 0,0 0,1 0,-1 0,0 0,0 0,0 0,0 1,0-1,-1 1,1-1,0 0,-1 1,1-1,-1 1,1-1,-1 1,1 1,-1 75,-5-47,-2 1,-1-2,-1 1,-2-1,-10 20,15-37,-6 15,0 0,-2-1,-1-1,-1-1,-1 0,-2-1,0 0,-1-2,-2 0,16-18,0 1,0-2,-1 1,1 0,-1-1,0-1,0 1,0-1,0 0,-1-1,1 1,0-1,-1-1,1 0,-6 0,9 0,1-1,-1 1,1-1,0 0,-1 0,1 0,0 0,0 0,-1-1,1 0,0 1,1-1,-1 0,0-1,1 1,-1 0,1-1,-1 1,1-1,0 0,0 0,1 0,-1 0,0 0,1 0,0 0,0-1,0 1,0 0,0-1,1 1,-1-1,1-2,18-65,-6 51</inkml:trace>
  <inkml:trace contextRef="#ctx0" brushRef="#br0" timeOffset="698.683">7930 941,'-28'28,"2"1,1 1,2 1,0 1,3 0,-14 29,11 45,23-103,0 0,0 1,1-1,-1 0,1 0,0 0,0 0,0 0,0 0,1 0,-1 0,1 0,0 0,-1-1,1 1,0-1,1 1,-1-1,0 0,1 0,-1 0,1 0,0 0,0-1,0 1,-1-1,1 0,1 0,-1 0,0 0,2 0,9-1,0 0,0-1,0-1,0 0,0-1,0 0,-1-1,0-1,0 0,0-1,0 0,-1-1,0-1,-1 0,1 0,-1-1,-1 0,0-1,3-4,-2 6,-1 0,1-2,-1 1,-1-1,0 0,0-1,-1 0,-1 0,0-1,0 0,-1 0,0-1,-2 0,1 0,-1 0,-1 0,0-1,-1 1,-1-1,0 1,-1-1,0 0,-1 1,-1-1,0 0,0 1,-3-5,1 8,-1-1,0 0,-1 1,0 0,-1 1,0-1,0 1,-1 0,-3-2,9 9,-1-1,1 1,-1 0,0 0,1 0,-1 0,0 1,0-1,-1 1,1-1,0 1,0 0,-1 1,1-1,0 0,-1 1,1 0,-1 0,1 0,0 0,-1 0,1 1,-1-1,1 1,0 0,0 0,-1 1,1-1,0 0,0 1,0 0,0 0,0 1,0-2,0 0,0 1,0-1,0 1,1 0,-1 0,1 0,-1 0,1 1,0-1,0 1,0-1,0 1,0 0,0-1,1 1,0 0,-1 0,1 0,0 0,0 1,1-1,-1 0,1 0,0 0,-1 1,1-1,1 0,-1 0,0 1,1-1,0 0,0 0,-1 0,2 0,-1 0,0 0,1 0,-1 0,1 0,0-1,0 1,0-1,0 1,1-1,-1 0,1 0,-1 0,1 0,0 0,0 0,13-1,0 0,0-1,1-1,-1 0,0-1,-1-1,1 0,0-1,-1-1,0-1,0 0,0-1,-1 0,0-1,0-1,-1 0,0-1,-1 0,8-8,12-5,0-2,-2-1,-1-1,-1-1,-1-2,-2 0,0-2,-3-1,-1-1,-1 0,-2-2,1-6,25-121,-42 154,-1-1,0 1,-1 0,0-1,-1 1,0 0,0-1,-1 1,0 0,-1 0,0 0,0 0,-1 1,0-1,0 1,-5-7,7 12,0 1,0-1,-1 1,1 0,0-1,-1 1,1 0,-1 1,0-1,0 0,0 1,0-1,0 1,0 0,0 0,0 0,0 0,0 1,-1-1,1 1,0 0,0 0,-1 0,1 0,0 1,0-1,-1 1,1 0,0 0,0 0,0 0,0 1,0-1,0 1,-5 3,0 0,0 1,0 0,1 0,0 0,0 1,1 0,0 1,0-1,1 1,-2 3,-13 31,1 1,2 1,2 1,2 0,2 0,3 1,1 1,2-1,1 44,5-48,1 0,2 0,1-1,3 1,1-1,3-1,1 0,1-1,3 0,19 34,-35-71,0 0,-1-1,1 1,0 0,0 0,-1-1,1 1,0 0,1-1,-1 1,0-1,0 1,1-1,-1 0,0 0,1 1,0-1,-1 0,1 0,0 0,-1-1,1 1,0 0,0-1,0 1,-1-1,3 1,3-8</inkml:trace>
  <inkml:trace contextRef="#ctx0" brushRef="#br0" timeOffset="1404">8805 828,'-5'12,"1"0,-1 0,2 0,0 1,0 0,1-1,1 1,0 0,1 0,0 0,1-1,1 1,0 0,0-1,1 1,1-1,0 0,1 0,0 0,1 0,0-1,5 6,-8-14,1 0,-1-1,1 1,-1-1,1 0,0 0,0 0,0-1,0 0,0 1,0-1,1-1,-1 1,0-1,0 1,1-1,-1 0,0-1,1 1,-1-1,0 0,0 0,0 0,0 0,0-1,0 0,0 0,1 0,98-74,-92 67,-1 0,0-1,0 0,-1-1,-1 0,0 0,0-1,-1 0,-1 0,0-1,0 0,-2 0,1 0,-2-1,1-3,-4 17,0 0,-1 0,1 1,0-1,-1 0,1 0,0 1,-1-1,1 0,0 0,-1 0,1 0,0 0,-1 1,1-1,0 0,-1 0,1 0,0 0,-1 0,1 0,-1 0,1 0,0 0,-1 0,1 0,0-1,-1 1,1 0,0 0,-1 0,1 0,0 0,-1-1,1 1,0 0,-1 0,1-1,0 1,0 0,-1 0,1-1,0 1,0 0,0-1,-1 1,1 0,0-1,0 1,0 0,0-1,0 1,0-1,0 1,0 0,0-1,0 1,0 0,0-1,0 1,0 0,0-1,0 1,0-1,0 1,0 0,-17 25,14-20,1 0,-1 0,1 0,0 0,1 0,-1 0,1 0,0 1,0-1,0 0,1 1,0-1,0 0,0 1,1-1,0 1,0-1,0 0,1 0,-1 0,1 1,1-2,-1 1,1 0,-1 0,1-1,1 1,-1-1,1 0,-1 0,1-1,0 1,1-1,-1 1,4 1,4-3,0 0,0 0,1-1,-1 0,1-1,-1-1,0 0,1-1,-1 0,0-1,0 0,0-1,-1 0,1-1,-1 0,0-1,0 0,-1-1,5-3,16-14,-1-1,-1-2,-1 0,-1-2,11-18,-12 15,-2 0,-1-1,-2-2,-1 0,-2-1,-1-1,-2-1,-2 0,2-13,-5 15,-2 0,-2 0,-1-1,-1 1,-2-1,-2 0,-2 0,-1 0,-4-18,7 53,0-1,0 0,0 0,0 0,0 1,-1-1,0 0,1 0,-1 1,0-1,0 0,0 1,-1-1,1 1,-1 0,1-1,-1 1,0 0,0 0,0 0,0 0,0 0,0 0,0 1,-1-1,1 1,-1 0,1-1,-1 1,1 0,-1 1,0-1,0 0,1 1,-1-1,0 1,0 0,0 0,1 0,-1 0,0 1,0-1,1 1,-1 0,0-1,0 1,1 0,-1 1,0-1,-8 12,0 0,1 0,0 1,1 0,1 0,0 1,1 0,1 1,0-1,1 1,1 1,0-1,2 0,-2 17,4-30,-8 50,2 0,3 1,2 0,3-1,2 1,2-1,2 0,3 0,2-1,3 0,1-2,9 15,-11-29,61 113,-59-142,-22-33,-4 5</inkml:trace>
  <inkml:trace contextRef="#ctx0" brushRef="#br0" timeOffset="1647.867">9341 574,'38'-5,"33"-1,13 0,-3 1,-10 1,-8 2,-10 1,-8 0,-8 1,-6 0,-2 6,-7 0</inkml:trace>
  <inkml:trace contextRef="#ctx0" brushRef="#br0" timeOffset="2019.866">10103 828,'10'39,"8"21,0 2</inkml:trace>
  <inkml:trace contextRef="#ctx0" brushRef="#br0" timeOffset="2264.567">10217 518,'4'14,"3"5</inkml:trace>
  <inkml:trace contextRef="#ctx0" brushRef="#br0" timeOffset="2485.564">10668 772,'-11'11,"-4"1,0 1,1 1,1 1,0-1,2 2,-1 0,2 0,0 1,1 0,1 1,0 0,-4 18,11-32,1 0,-1 0,1 0,0 0,0 0,0 0,1 0,0 0,-1 0,1 0,1-1,-1 1,0 0,1 0,0-1,0 1,0-1,0 0,1 1,-1-1,1 0,0 0,0-1,0 1,0-1,0 1,1-1,-1 0,1 0,-1-1,1 1,0-1,-1 1,1-1,0 0,0-1,0 1,3-1,5 2,-1-1,1-1,0 0,-1 0,1-1,0-1,-1 0,1 0,-1-2,0 1,0-1,10-5,-11 3,-1 0,1 0,-1-1,-1 0,1-1,-1 0,-1 0,1 0,-1-1,-1-1,0 1,0-1,-1 0,0 0,-1 0,0-1,0 1,-1-1,-1 0,0 0,0 0,-1-1,-1 1,0 0,0 0,-2-11,1 14,0-1,-1 0,0 1,-1-1,1 1,-2 0,1 0,-1 0,0 0,-1 1,1-1,-2 1,1 0,-1 1,0-1,0 1,-1 0,0 1,0 0,0 0,-5-2,-10-2</inkml:trace>
  <inkml:trace contextRef="#ctx0" brushRef="#br0" timeOffset="2870.145">10978 969,'279'-264,"-257"256,-24 36,1-23,0 1,-1 1,1-1,1 0,-1 0,1 0,0 1,1-1,-1 0,1 0,1 0,-1 0,1 0,0 0,0 0,1 0,-1-1,1 1,1-1,-1 0,1 0,0 0,0 0,0-1,1 0,-1 0,1 0,0 0,0-1,1 1,-1-1,1-1,-1 1,1-1,1 1,4 0,0 0,1-1,-1 0,0-1,1 0,-1 0,1-1,-1-1,0 0,1-1,-1 0,0 0,0-1,0-1,0 0,-1 0,0-1,1-1,-2 1,1-2,-1 1,0-1,0-1,-1 1,0-2,0 1,-1-1,0 0,0 0,-1-1,-1 0,1 0,-2-1,1 1,-2-1,1 0,-1 0,-1 0,1-6,-2-11,-1 3</inkml:trace>
  <inkml:trace contextRef="#ctx0" brushRef="#br0" timeOffset="-4404.35">422 518,'23'87,"-27"-114,-11 63,11 319,4 163,-21-354,20-164,1-1,0 1,-1 0,1 0,-1 0,1-1,0 1,-1 0,1 0,-1 0,1 0,-1 0,1 0,-1 0,1 0,-1 0,1 0,-1 0,1 0,-1 0,1 0,0 0,-1 0,1 0,-1 1,1-1,-1 0,1 0,0 1,-1-1,1 0,0 1,-1-1,1 0,0 1,-1-1,1 0,0 1,-1-1,1 1,0-1,0 0,0 1,0-1,-1 1,1-1,0 1,0-1,0 1,0-1,0 1,0-1,0 1,0-1,0 0,0 1,0-1,1 1,-1-1,0 1,0 0,-12-40,6-282,5 251,4-1,3 1,2 0,4 0,3 1,3 0,2 2,4 0,3 2,2 0,16-20,-31 62,2 1,0 1,2 1,0 1,1 0,1 1,1 1,0 1,1 1,1 1,0 1,14-6,-31 16,0 0,0 0,0 1,0 0,0 0,0 0,0 0,1 1,-1 1,1-1,-1 1,1 0,-1 0,1 1,-1-1,1 2,-1-1,0 1,0 0,0 0,0 0,0 1,0 0,0 0,-1 1,1 0,-1 0,0 0,-1 0,1 1,-1 0,1 0,-2 0,1 0,0 1,-1-1,0 1,0 0,2 17,0 1,-2-1,0 1,-2 0,-1-1,0 1,-2 0,-1-1,-1 1,0-1,-2 0,-1 0,-1-1,-1 0,0 0,-2-1,-1 0,0-1,-1 0,-2-1,0-1,-9 9,15-14,0-1,-2 0,1 0,-2-1,1 0,-1-1,-1-1,0 1,0-2,-1 0,0-1,0 0,-1-1,0-1,0 0,0-1,-1-1,-7 1,16-3,-1 1,1-2,-1 1,0-1,1 0,-1-1,1 0,-1 0,1-1,-1 0,1 0,0 0,0-1,0 0,0-1,0 0,1 0,-1 0,1 0,0-1,1 0,-1-1,-3-3,-3-13</inkml:trace>
  <inkml:trace contextRef="#ctx0" brushRef="#br0" timeOffset="-3298.673">1156 1223,'-15'-3,"0"0,0 1,0 1,0 1,0 0,0 1,0 0,-1 1,2 1,-1 1,0 0,1 1,-1 0,1 1,1 1,-1 0,1 0,1 2,-1 0,1 0,1 1,0 0,-5 7,13-14,0 1,0 0,0 0,0 0,1 0,0 0,0 0,0 0,0 1,1-1,0 1,0 0,0-1,0 1,1 0,-1-1,1 1,0 0,1 0,-1-1,1 1,0 0,0-1,1 1,-1-1,1 1,0-1,0 0,1 0,-1 0,1 0,0 0,0-1,0 1,0-1,1 1,-1-1,1 0,0-1,0 1,2 1,4-1,1-1,-1 0,1 0,-1-1,1 0,-1-1,1-1,-1 1,1-1,-1-1,1 0,-1-1,0 0,0 0,0-1,0 0,-1-1,6-3,152-116,-165 121,36-31,-1-1,-3-3,-1 0,28-44,-70 99,0 0,1 0,1 0,0 1,2 0,0 0,1 1,0-1,2 1,0 14,2-28,1 0,0 0,0 1,0-1,0 0,1-1,0 1,0 0,1 0,-1-1,1 0,0 1,0-1,0 0,1 0,-1-1,1 1,0-1,0 0,0 0,1 0,-1 0,1-1,-1 1,1-1,0-1,0 1,0-1,0 1,0-1,0-1,0 1,1-1,-1 0,0 0,0 0,0-1,0 0,0 0,0 0,0-1,0 0,1 0,20-8,0-2,-1-1,0 0,-1-2,-1-1,-1-1,0-1,-1 0,-1-2,0-1,13-19,-21 28,-1-1,0-1,-1 1,0-2,-1 1,-1-1,0-1,-1 0,-1 0,0 0,-1 0,0-6,-4 21,-1 0,0 0,1 0,-1 0,0-1,1 1,-1 0,0 0,0 0,0 0,0 0,0 0,0 0,0-1,0 1,-1 0,1 0,0 0,-1 0,1 0,0 0,-1 0,0 0,1 0,-1 0,1 0,-1 0,0 1,0-1,0 0,1 0,-1 1,0-1,0 0,0 1,0-1,0 1,0-1,0 1,0 0,0-1,0 1,0 0,-1 0,1 0,0 0,0 0,0 0,0 0,0 0,0 0,0 0,-1 1,1-1,0 0,0 1,-8 3,0 1,1-1,-1 1,1 1,1-1,-1 2,1-1,0 1,1 0,-1 0,1 1,1-1,-1 2,1-1,1 0,0 1,0 0,0 0,1 0,1 0,-1 1,0 7,3-13,0 0,1-1,-1 1,1-1,-1 1,1-1,0 0,0 1,0-1,1 0,-1 0,1 1,0-1,0 0,0-1,0 1,0 0,1-1,-1 1,1-1,0 0,0 1,0-1,0-1,0 1,0 0,0-1,0 0,1 1,-1-1,1-1,-1 1,2 0,8 2,-1-1,0-1,1 0,-1-1,1 0,-1 0,1-2,-1 1,1-2,18-5,80-10,-107 18,-1 0,1 0,-1 0,1 1,-1-1,0 1,1 0,-1 0,0 0,0 0,1 1,-1-1,0 1,0 0,-1 0,1 0,0 0,-1 1,1-1,-1 1,0-1,0 1,0 0,0 0,0 0,0 0,-1 0,0 0,1 1,4 44,-7-45,1 0,-1 0,1 0,-1 0,1 0,0 1,0-1,0 0,1 0,-1 0,1 0,0 0,0 0,0 0,0 0,0 0,0 0,1-1,-1 1,1 0,0-1,0 0,0 1,0-1,1 0,-1 0,0 0,1 0,0 0,-1-1,1 1,0-1,0 0,0 1,-1-1,1-1,2 1,7-3,0-2,0 0,-1 0,1-1,-1-1,0 0,-1 0,1-1,-1 0,-1-1,1 0,-1-1,-1 0,6-6,-6 7,102-146,-76 99,-4 11,-2-1,-2-1,-2-1,-2-1,-2-2,-2 0,-1-7,-9 22,-3 23,-1-1,0 1,-1-1,0 0,-1 0,-1 0,0 0,-1 0,0-1,-1 1,0 0,-1 0,-1 0,0 1,-1-1,0 1,-4-9,7 19,0 0,-1 0,1 1,0-1,-1 0,1 1,-1-1,0 1,1-1,-1 1,0 0,0 0,0 0,0 0,0 0,0 0,0 0,0 1,0-1,0 1,0-1,0 1,-1 0,1 0,0 0,0 0,0 0,0 1,-1-1,1 1,0-1,0 1,0 0,0 0,0 0,0 0,0 0,1 0,-1 0,0 1,0-1,1 1,-1-1,1 1,-16 21,2 0,0 1,2 1,0 0,2 1,1 0,1 0,1 1,2 1,0-1,2 1,1 0,1 5,-4 39,2 1,4-1,3 0,3 1,3-1,3-1,7 15,36 61,-115-270,52 102</inkml:trace>
  <inkml:trace contextRef="#ctx0" brushRef="#br0" timeOffset="-3050.947">2286 941,'43'-9,"29"-4,6 1,1 2,-9 3,-12 2,-6 3,-7 1,-6 1,-5 1,-4-1,-7 5,-2 2,-5-1</inkml:trace>
  <inkml:trace contextRef="#ctx0" brushRef="#br0" timeOffset="-2796.678">3020 1279,'0'24,"0"9</inkml:trace>
  <inkml:trace contextRef="#ctx0" brushRef="#br0" timeOffset="-2547.976">3047 885,'0'0</inkml:trace>
  <inkml:trace contextRef="#ctx0" brushRef="#br0" timeOffset="-2386.167">3555 1082,'-11'3,"-1"0,1 1,-1 1,1 0,1 0,-1 1,1 0,0 1,0 0,1 1,0 0,0 0,1 1,0 0,1 1,0-1,0 2,1-1,0 0,-2 9,7-14,0-1,0 0,1 1,-1-1,1 1,0-1,0 1,1-1,0 1,0-1,0 0,0 1,0-1,1 0,0 0,0 0,0 0,0 0,1 0,-1-1,1 1,0-1,0 0,0 1,1-1,-1-1,1 1,0-1,-1 1,1-1,0 0,0 0,3 0,4 3,0-1,0 0,0-1,0 0,1 0,-1-2,1 1,0-1,-1-1,1 0,0-1,6-1,-7-1,-1-1,0 1,1-2,-1 1,-1-2,1 1,-1-1,0 0,0-1,2-3,3-1</inkml:trace>
  <inkml:trace contextRef="#ctx0" brushRef="#br0" timeOffset="-1403.989">3894 1111,'-3'5,"1"1,-1 0,1-1,0 1,0 0,1 0,0 1,0-1,0 0,1 0,-1 0,2 1,-1-1,1 0,0 0,0 0,0 1,1-1,0-1,0 1,1 1,0-1,0 0,0 0,1-1,0 1,0-1,0 0,0 0,1 0,0-1,0 1,0-1,0 0,1-1,-1 1,1-1,0 0,0-1,0 1,1-1,-1-1,1 1,-1-1,1 0,-1 0,1-1,-1 0,1 0,0 0,-1-1,1 0,-1-1,1 1,-1-1,0 0,0-1,0 0,0 0,0 0,0 0,2-3,86-97,-94 103,0-1,1 1,-1 0,0-1,0 1,0-1,0 1,0 0,0-1,0 1,1-1,-1 1,0 0,0-1,1 1,-1 0,0-1,0 1,1 0,-1-1,0 1,1 0,-1 0,0-1,1 1,-1 0,1 0,-1 0,0 0,1-1,-1 1,1 0,-1 0,1 0,-1 0,0 0,1 0,-1 0,1 0,-1 0,1 0,-1 1,0-1,1 0,-1 0,1 0,-1 0,0 1,1-1,-1 0,0 0,1 1,-1-1,0 0,1 0,-1 1,0-1,0 0,1 1,-1-1,0 1,0-1,0 0,1 1,1 32,-1-22,-1-7,0 0,0 0,1 0,-1 0,1 0,0 0,1 0,-1 0,1 0,-1 0,1-1,0 1,1-1,-1 1,0-1,1 0,0 0,0 0,0 0,0-1,0 1,0-1,1 0,-1 0,1 0,0 0,0 0,-1-1,1 0,0 0,0 0,0 0,0-1,0 1,1-1,-1 0,0 0,2-1,9-2,-1-1,0-1,-1 0,1 0,-1-2,0 1,-1-2,1 0,-1 0,-1-1,0-1,5-4,-14 12,21-22,-1-1,-1 0,-1-2,-1 0,-2-1,0-1,-2-1,-2 0,8-25,-5 11,-3 0,-1-1,-2-1,-3 0,-1 0,-2 0,-3-1,-2-23,-7-64,7 132,1 1,-1 0,0-1,1 1,-1 0,0-1,0 1,0 0,0 0,0 0,0 0,0 0,0 0,0 0,0 0,-1 1,1-1,0 0,-1 1,1-1,0 1,-1-1,1 1,-1-1,1 1,-1 0,1 0,-1 0,1 0,-1 0,1 0,0 0,-1 1,1-1,-1 1,1-1,-1 1,1-1,0 1,-1-1,1 1,0 0,0 0,0 0,0 0,-1 0,1 0,0 0,0 1,-54 56,41-31,0-1,2 2,1 0,2 0,0 1,2 0,1 0,2 1,0 8,-1-13,0-1,2 1,1 0,2 0,0 0,1 0,1 0,2 0,0-1,2 0,1 0,0 0,2 0,1-1,1-1,0 0,3 2,-3-11,0 1,0-1,1-1,1 0,0-1,1 0,9 5,-18-13,0 0,1-1,-1 1,1-1,-1 0,1 0,0-1,0 1,0-1,0-1,0 1,0-1,0 0,0 0,0-1,0 0,0 0,0 0,-1-1,1 0,0 0,-1-1,2 0,49-42,-41 27</inkml:trace>
  <inkml:trace contextRef="#ctx0" brushRef="#br0" timeOffset="-782.94">5306 912,'-36'27,"-17"12,0 2,3 2,-38 44,85-85,1 0,-1-1,1 2,-1-1,1 0,0 0,0 1,0 0,1-1,-1 1,0 0,1-1,0 1,0 0,0 0,0 0,0 0,0 1,1-1,0 0,0 0,-1 0,2 0,-1 0,0 1,1-1,-1 0,1 0,0 0,0 0,0 0,0 0,1 0,-1-1,1 1,0 0,0-1,0 1,0-1,0 0,0 0,1 1,-1-1,1-1,0 2,9-1,1 0,-1-1,1-1,-1 0,1 0,-1-1,0-1,1 0,-1 0,0-1,0-1,0 0,-1-1,1 0,-1-1,0 0,-1-1,1 0,-1 0,0-2,-1 4,27-20,-1-1,-2-2,0-1,19-24,-51 52,0 1,-1-1,1 0,0 1,0-1,0 0,0 1,0-1,-1 1,1-1,0 1,0 0,0-1,0 1,0 0,1 0,-1-1,0 1,0 0,0 0,0 0,0 1,0-1,0 0,0 0,0 0,0 1,0-1,0 1,0-1,0 0,0 1,0 0,-1-1,1 1,0 0,0-1,0 1,-1 0,1 0,0-1,-1 1,1 0,-1 0,1 0,-1 0,1 0,-1 0,0 0,1 0,-1 0,0 0,0 0,0 0,0 0,0 1,8 11,-6-9,0 1,1-1,-1 0,1-1,0 1,0-1,1 1,-1-1,0 0,1 0,0 0,0-1,0 1,0-1,0 0,1 0,-1 0,0-1,1 1,-1-1,1 0,0-1,-1 1,1-1,0 0,0 0,-1 0,1-1,4 0,10-6,0 1,0-2,-1-1,0 0,-1-1,0-1,0-1,-1 0,-1-1,0 0,-1-2,0 0,-1 0,-1-1,8-14,-11 18,-4 8,0-1,-1 0,0 0,0 0,0 0,0-1,-1 1,0-1,-1 0,1 0,-1 0,0-1,0 1,-1 0,0-1,0 1,0-1,-1 1,0-1,0 1,-1-1,0 1,0-1,-2-3,0 8,-1 1,1-1,-1 1,0 0,1 0,-1 0,0 1,0-1,0 1,0 0,1 0,-1 0,0 1,0-1,0 1,0 0,1 0,-1 0,0 1,1-1,0 1,-1 0,1 0,0 0,0 1,-1-1,2 1,-1-1,0 1,1 0,-1 0,0 1,-4 1,1 0,0 0,0 1,0 0,1 0,0 0,0 1,0-1,1 1,0 0,0 1,1-1,0 1,0-1,1 1,-1 0,2 0,-1 0,1 0,1 0,0 0,0 1,0-1,1 0,0 0,1 0,-1 0,4 6,5 4,2-1,0-1,1 0,1 0,0-2,1 1,11 7,-2-1,109 88,-123-95</inkml:trace>
  <inkml:trace contextRef="#ctx0" brushRef="#br0" timeOffset="4607.121">0 1844,'533'0,"-286"-25,111-7,-247 33,160-12,-148-1,1 6,39 6,179-11,115-24,-50 13,169-22,203-32,124 37,-479 29,102-25,298-21,-389 33,643-48,-233 14,-365 30,276-4,-7 3,-372 29,-325 4,-35 1</inkml:trace>
  <inkml:trace contextRef="#ctx0" brushRef="#br0" timeOffset="5333.748">12276 461,'-4'10,"-8"7,0 7,6-7,9-5,3-6</inkml:trace>
  <inkml:trace contextRef="#ctx0" brushRef="#br0" timeOffset="5619.432">12304 856,'-5'0,"-1"5,-5 1,0 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0 896,'38'-27,"-1"-3,-1-1,-2-1,-1-2,-1-1,-3-2,0-1,-3-1,-1-1,4-14,218-304,-232 334,78-91,-92 115,1-1,-1 1,0 0,1 0,-1 0,0 0,1 0,-1 0,1 0,-1 0,0 0,1 1,-1-1,0 0,1 1,-1-1,0 1,0 0,1-1,-1 1,0 0,0 0,0 0,0 0,0 0,0 0,0 0,0 0,-1 0,1 0,0 1,-1-1,1 0,0 0,-1 1,0-1,1 0,-1 1,0-1,0 0,0 1,0-1,0 1,0-1,0 0,0 1,0-1,-1 1,1-1,0 0,-1 0,1 1,-1-1,0 0,1 0,-2 1,-31 248,24-208,2 1,3-1,1 1,2 0,2 0,1-1,3 1,1-1,2 0,3 0,1 2,3-4,-10-24,0 0,1-1,1 1,1-2,0 1,1-1,8 11,-26-52,-9 0,-2 1,0 1,-2 1,-1 1,0 1,-15-10,0-1,23 19,-18-17,-1 1,-2 1,0 2,-2 2,-27-13,11 23,36 17</inkml:trace>
  <inkml:trace contextRef="#ctx0" brushRef="#br0" timeOffset="446.477">1355 389,'-209'88,"150"-37,57-50,1 1,0-1,0 1,0-1,0 1,0-1,1 1,-1 0,0-1,1 1,-1 0,1 0,0-1,-1 1,1 0,0 0,0 0,0 0,0-1,1 1,-1 0,0 0,1 0,-1-1,1 1,0 0,0-1,-1 1,1 0,0-1,0 1,0-1,1 0,-1 1,0-1,0 0,1 0,-1 1,2-1,9 6,0-1,0-1,1 0,-1 0,1-1,0-1,0 0,1-1,5 0,21 5,26 22,-65-28,0 0,1 0,-1 1,0-1,0 0,0 1,0-1,0 1,0-1,0 1,-1-1,1 1,0-1,-1 1,1 0,-1 0,0-1,0 1,1 0,-1-1,0 1,0 0,-1 0,1-1,0 1,-1 0,1-1,-1 1,1 0,-1-1,0 1,0-1,1 1,-1-1,0 1,-1-1,1 1,0-1,-1 1,-11 9,-1 1,0-1,-1-1,0-1,0 0,-1-1,-1-1,1 0,-1-1,-3 0,14-4,-16 7,-60 11,82-21,-1 1,1-1,-1 0,1 0,0 1,-1-1,1 0,0 0,0 1,-1-1,1 0,0 0,0 0,0 0,0 1,0-1,0 0,0 0,0 0,1 0,-1 1,0-1,0 0,1 0,-1 0,0 1,1-1,-1 0,1 1,-1-1,1 0,-1 1,1-1,0 0,-1 1,1-1,0 1,-1-1,1 1,0 0,0-1,1-2,10-12</inkml:trace>
  <inkml:trace contextRef="#ctx0" brushRef="#br0" timeOffset="896.257">1835 416,'-22'3,"0"0,1 1,-1 1,1 1,0 1,1 1,0 1,-4 2,20-10,0 0,1 0,-1 0,0 0,1 1,-1 0,1-1,-1 1,1 0,0 1,-1-1,1 1,1-1,-1 1,0 0,1 0,-1 0,1 0,0 0,0 1,0-1,0 1,1-1,-1 1,1 0,0 0,0 0,1-1,-1 1,1 0,0 0,0 0,0 0,0 0,0 0,1 0,0-1,0 1,0 1,3 0,0 0,0 0,1 0,-1-1,1 1,0-1,0 0,1 0,-1-1,1 0,-1 0,1 0,5 1,36 22,-45-25,0 0,0 0,-1 1,1-1,0 1,-1-1,1 1,-1-1,0 1,1 0,-1 0,0 0,0-1,0 1,0 0,-1 0,1 1,0-1,-1 0,0 0,1 0,-1 0,0 0,0 1,0-1,0 0,0 0,-1 0,1 0,-1 0,1 0,-1 0,0 0,0 0,0 0,0 0,0 0,0 0,-1 0,-65 55,52-48,-1 0,0-1,0-1,0 0,-1-2,0 0,0 0,0-2,-8 1,6-6,7-4</inkml:trace>
  <inkml:trace contextRef="#ctx0" brushRef="#br0" timeOffset="1215.765">1947 558,'2'14,"0"-1,1 0,0 0,2 0,-1 0,1-1,1 1,0-1,1-1,0 1,1-1,0-1,1 1,0-1,10 8,-16-16,0 0,0 0,0 0,0 0,1-1,-1 1,0-1,1 0,-1 0,1 0,0 0,-1-1,1 0,0 1,-1-1,1-1,0 1,-1 0,1-1,-1 0,1 0,-1 0,1 0,-1 0,1-1,-1 0,0 1,0-1,0 0,0-1,1 0,78-89,-74 80,3-3,-2-1,0 0,0-1,-2 0,0-1,-1 1,-1-1,3-19,-6 24,-3 7</inkml:trace>
  <inkml:trace contextRef="#ctx0" brushRef="#br0" timeOffset="1697.841">2483 756,'2'-5,"14"-41,2 0,2 2,3 0,19-30,-6 36,-36 37,1 1,0-1,-1 0,1 1,0-1,0 1,-1-1,1 1,0-1,0 1,0 0,0-1,0 1,0 0,0 0,0 0,-1 0,1 0,0 0,0 0,0 0,0 0,0 0,0 0,0 0,0 1,0-1,0 0,0 1,-1-1,1 1,0-1,0 1,0-1,-1 1,1-1,0 1,-1 0,1-1,-1 1,1 0,0 0,-1 0,0-1,1 1,-1 0,1 0,-1 1,8 90,-9-84,0-1,0 1,1-1,0 1,1-1,0 1,0-1,0 0,1 1,0-1,1 0,-1 0,2 2,-2-7,-1 0,0 0,1 0,-1 0,1 0,0-1,0 1,0 0,0-1,0 0,0 1,0-1,0 0,0 0,1 0,-1 0,0-1,1 1,-1-1,1 1,-1-1,0 0,1 0,-1 0,1 0,-1 0,1 0,-1-1,0 0,1 1,-1-1,0 0,2 0,75-46,-65 37,77-63,-66 51,0 2,2 0,0 1,1 2,18-7,-45 22,1 1,-1 0,0 0,1 0,-1 0,0 0,1 0,0 0,-1 1,1-1,-1 0,1 1,0-1,-1 1,1 0,0 0,0 0,-1-1,1 1,0 1,0-1,-1 0,1 0,0 1,-1-1,1 1,0-1,-1 1,1 0,-1 0,1 0,-1 0,1 0,-1 0,0 0,1 0,-1 0,0 1,0-1,0 0,0 1,0-1,0 1,0-1,0 1,-19 68,15-65,1 0,-1 0,1 1,0-1,1 0,-1 1,1 0,0-1,1 1,-1-1,1 1,0 0,0-1,1 1,0 0,0-1,0 1,1-1,0 0,1 5,13 4,0-8</inkml:trace>
  <inkml:trace contextRef="#ctx0" brushRef="#br0" timeOffset="2049.745">3500 615,'43'-12,"-1"-3,-1 0,0-3,-1-1,29-20,-57 32,0 0,0-1,-1 0,0 0,-1-2,1 1,-2-1,0 0,0-1,0 0,-2-1,1 0,0-3,-7 13,-1 0,1 0,-1 0,1 0,-1-1,0 1,0 0,0 0,0-1,0 1,0 0,0 0,-1 0,0-1,1 1,-1 0,0 0,0 0,0 0,0 0,0 0,0 0,-1 0,1 1,-1-1,1 0,-1 1,0-1,1 1,-1 0,0 0,0-1,0 1,0 0,0 1,0-1,-2 0,-85-11,69 17,1 1,-1 0,2 2,-1 0,1 1,0 1,0 1,1 0,1 1,0 1,1 1,0 0,1 1,1 0,0 1,1 0,1 1,-8 17,15-28,0 0,1 0,0 0,0 0,0 1,1 0,0-1,1 1,-1 0,1 0,0 0,1 0,0 0,0 0,1 0,-1 0,1 0,1 0,-1-1,1 1,1 0,-1-1,1 1,0-1,1 0,-1 0,1 0,0-1,1 1,3 3,14 6,1 0,1-1,0-1,1-2,1 0,0-2,0 0,0-2,1-1,0-1,1-2,-1 0,1-2,-1-1,9-2,155-16,-157 12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0,-12 0,-9 0,-8 0,-6 0,-6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52,'48'0,"35"-4,8-3,-2 1,-11 2,-14 0,-13-3,-11-1,-7 2,-9 1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5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959 65,'-1'0,"0"0,0 0,0 0,0 1,-1-1,1 0,0 1,0-1,0 0,0 1,0-1,0 1,0 0,0-1,0 1,0 0,0-1,0 1,0 0,0 0,1 0,-1 0,0 0,1 0,-1 0,1 0,-1 0,1 0,-1 0,1 0,0 1,0-1,-1 0,1 0,0 0,0 1,0-1,0 0,0 0,1 0,-1 0,0 1,0-1,1 0,-1 0,1 0,0 1,-2 0,-5 257,7-179,-3 0,-3 0,-13 54,-36 98,37-180,18-53</inkml:trace>
  <inkml:trace contextRef="#ctx0" brushRef="#br0" timeOffset="244.809">311 235,'43'0,"48"-10,23-3,6-3,-7-5,-9-4,-12 4,-13-1,-9-1,-8 4,-4 0,-3 3,-6 0,-11 2</inkml:trace>
  <inkml:trace contextRef="#ctx0" brushRef="#br0" timeOffset="8113.107">1383 799,'0'-3,"1"2,-1 1,1-1,-1 1,1-1,-1 1,0-1,1 1,-1-1,0 1,1-1,-1 1,0-1,1 0,-1 1,0-1,0 0,0 1,0-1,0 0,0 1,0-1,0 0,0 1,0-1,0 0,0 1,0-1,0 0,-1 1,1-1,0 1,0-1,-1 0,1 1,0-1,-1 1,1-1,-1 1,1-1,-1 1,1-1,-1 1,1-1,-1 1,1 0,-1-1,0 1,1 0,-1 0,0-1,1 1,-1 0,1 0,-1 0,0 0,0 0,1 0,-1 0,0 0,-2 8,-1 0,2 1,-1-1,1 1,0-1,1 1,0 0,1 0,-1-1,2 1,0 3,-1 12,0-21,-3 14,1 0,1 0,0 0,2 0,0 0,1-1,0 1,2 0,0-1,0 1,2-1,0 0,1-1,0 1,1-1,1-1,0 0,1 0,2 0,-9-11,0-1,0 0,0 0,0 0,0-1,0 1,1-1,-1 0,0 0,1 0,-1 0,1 0,0-1,-1 0,1 1,-1-1,1-1,0 1,-1 0,1-1,-1 0,1 0,-1 0,1 0,-1 0,0-1,0 0,1 0,-1 1,0-2,-1 1,1 0,0-1,0 0,76-104,-47 38,-3 0,-4-2,0-11,6-13,-26 148,-7 88,7 0,16 95,37 167,-50-339,-4-47,0 0,-2 0,0 0,-1 0,-1 0,0 1,-2-1,0 0,0 0,-2 0,0 0,-1-1,-1 0,-2 6,-67 64,72-84,0 1,0-1,0 0,0 0,-1 0,1-1,-1 1,0-1,1 0,-1 0,0 0,0 0,0-1,0 1,1-1,-1 0,0 0,0-1,0 1,0-1,0 0,1 0,-1 0,0 0,1-1,-1 1,-2-3,-1-3,1-1,1 0,0 0,0-1,0 0,1 0,0 0,1 0,0 0,0-1,1 1,0-1,1 1,0-1,1-8,-1 11,-1-25,2-1,2 0,1 1,1-1,2 1,1 0,1 1,2 0,1 0,2 1,7-11,-8 12</inkml:trace>
  <inkml:trace contextRef="#ctx0" brushRef="#br0" timeOffset="8671.13">2201 828,'-5'79,"4"1,4 0,2-1,14 62,-14-103,8 45,-6-46,-1 1,-3-1,-1 1,-2 23,-12-15,12-45,0-1,0 1,0 0,-1-1,1 1,0 0,0-1,-1 1,1 0,0-1,0 1,-1-1,1 1,-1-1,1 1,0-1,-1 1,1-1,-1 1,0-1,1 0,-1 1,1-1,-1 0,1 1,-1-1,0 0,1 0,-1 1,0-1,1 0,-1 0,0 0,1 0,-1 0,0 0,1 0,-1 0,0 0,1-1,-1 1,0 0,1 0,-1 0,1-1,-1 1,0 0,1-1,-1 1,1 0,-1-1,1 1,-1-1,1 1,0-1,-1 1,1-1,-1 0,1 1,0-1,-1 1,1-1,0 0,0 1,0-1,-1 0,-2-10,0 0,0 0,1 0,0 0,1 0,0 0,1-1,0 1,1 0,0-1,1 1,0 0,4-11,-1-5,6-49,4 0,2 1,4 1,3 1,16-28,-25 70,2 1,2 1,0 0,2 2,1 0,2 1,4-3,-20 22,0-1,0 1,1 0,0 1,0 0,1 0,-1 1,1 0,0 1,1 0,-1 1,1 0,0 0,-1 1,1 1,1-1,-10 3,0 0,1 0,-1 0,0 0,0 0,0 1,0-1,0 0,0 1,0 0,0-1,0 1,-1 0,1 0,-1 0,1 0,-1 0,0 0,0 1,0-1,0 0,0 0,-1 1,1-1,-1 1,1-1,-1 1,0-1,0 1,0-1,0 1,-7 80,-3-52,0-1,-2 0,-1 0,-1-2,-1 1,-2-2,-9 11,20-29,-4 7,0-1,-1-1,-1 0,0 0,-1-1,0-1,-1 0,0 0,-1-2,0 0,-9 4,21-13,1 0,0 0,0 0,0 0,-1 0,1-1,0 1,-1-1,1 0,0 0,-1 0,1 0,-1 0,1 0,0 0,-1-1,1 1,0-1,-1 0,1 0,0 0,0 0,0 0,0 0,0-1,0 1,0-1,0 1,1-1,-1 1,0-1,1 0,-1 0,1 0,0 0,0 0,0 0,0-1,0 1,0 0,0 0,1-1,-1 1,1 0,0-2,-3-22,2 1</inkml:trace>
  <inkml:trace contextRef="#ctx0" brushRef="#br0" timeOffset="8917.051">2991 912,'5'39,"7"26,0 8,-1-9</inkml:trace>
  <inkml:trace contextRef="#ctx0" brushRef="#br0" timeOffset="9131.94">2964 631,'0'0</inkml:trace>
  <inkml:trace contextRef="#ctx0" brushRef="#br0" timeOffset="9333.137">3641 799,'-14'-1,"-1"1,1 0,-1 1,1 1,-1 0,1 1,0 1,0 0,0 1,1 0,0 1,0 1,0 0,1 0,0 1,0 1,1 0,0 1,-9 9,17-14,1 0,-1 0,1 1,0-1,0 0,0 1,1-1,0 1,0 0,0-1,1 1,-1 0,2-1,-1 1,0 0,1-1,0 1,1 0,-1-1,1 1,0-1,0 0,1 0,0 0,0 0,0 0,0 0,1-1,-1 0,1 1,3 1,2 3,1 0,0-1,1 1,-1-2,2 0,-1 0,1-1,0 0,0-1,1-1,-1 0,1-1,4 1,-4-2,-1-1,0-1,1 1,-1-2,0 0,0-1,1 0,-1 0,-1-2,1 1,0-1,-1-1,0 0,0-1,0 0,-1-1,1 0,-2 0,5-5,0-4</inkml:trace>
  <inkml:trace contextRef="#ctx0" brushRef="#br0" timeOffset="10684.755">4178 743,'-28'27,"-10"9,2 1,2 2,2 1,-23 37,26 3,29-78,0 1,-1-1,1 0,0 0,0 0,1 1,-1-1,0 0,1 0,-1 0,1 0,0 0,0 1,0-1,0-1,0 1,0 0,0 0,1 0,-1-1,1 1,-1 0,1-1,0 1,-1-1,1 0,0 0,0 0,0 0,0 0,0 0,0 0,0 0,0-1,1 1,-1-1,10-1,-1 0,1 0,-1-2,1 1,-1-1,0-1,-1 0,1-1,-1 0,1 0,-1-1,-1 0,1-1,0-1,149-135,-92 80,-66 64,1 0,0 0,-1 0,1 1,-1-1,1 1,-1-1,0 1,1-1,-1 1,0 0,0-1,0 1,0 0,-1 0,1 0,0 0,-1 0,1 0,-1 0,0 0,0 0,0 0,0 0,0 0,0 0,0 0,-1 0,1 0,1 8,-2-3,1 0,1 0,0 0,0 0,0 0,0 0,1 0,1 0,-1 0,1-1,0 1,0-1,1 0,0 0,0 0,1 0,-1-1,1 0,0 0,1 0,-1-1,1 1,0-1,0 0,0-1,0 0,1 0,0 0,-1-1,1 0,0 0,0 0,0-1,0 0,0-1,2 0,16-6,0-1,-1-2,-1 0,1-2,-1 0,-1-1,0-2,-1 0,-1-2,0 0,-1-1,-1-1,0 0,-2-2,7-9,1 3,0-2,-2 0,-2-1,0-1,-2-1,-2-1,0-1,-3 0,0 0,-2-2,-2 1,-1-1,-2 0,0-5,-6 37,1-1,0 1,-1-1,0 1,0-1,0 0,0 1,-1-1,1 1,-1-1,0 1,0-1,0 1,0 0,-1-1,1 1,-1 0,0 0,0 0,0 0,0 0,-1 1,1-1,-1 1,1-1,-1 1,0 0,0 0,0 0,0 0,-1 1,1-1,0 1,-1 0,1 0,-1 0,1 1,-1-1,1 1,-1-1,1 1,-1 0,0 1,1-1,-1 1,1-1,-1 1,1 0,-3 1,-11 9,1 1,0 0,1 1,0 1,1 0,1 1,0 0,1 1,0 0,2 1,0 1,1 0,0 0,-2 10,2-4,1 1,1 0,1 1,1-1,1 1,1 0,2 0,0 0,3 16,-1-33,1 0,-1 0,2 0,-1-1,1 1,0-1,1 0,0 0,0 0,1-1,0 1,0-1,1 0,0 0,0-1,1 0,0 0,0 0,0-1,0 0,1-1,0 1,0-1,0-1,0 0,1 0,1 0,19 4,0-1,1-2,-1-1,1-1,0-2,0 0,0-3,-1 0,1-2,-1-1,0-1,0-1,-1-2,0-1,-1-1,0-1,-1-2,-1-1,0 0,-1-2,-1-1,0-1,-2 0,0-2,-2-1,0 0,-1-1,-2-1,-1-1,0 0,-2-1,-1-2,-4 11,-2 1,0-2,-1 1,-1-1,-1 0,0 0,-2 0,0 0,-1 0,-1 0,-1 0,0 0,-1 0,-2 1,-3-12,6 25,0 1,0 0,0 0,0 0,-1 0,0 1,0-1,0 1,0-1,0 1,-1 0,0 0,1 1,-1-1,0 1,0 0,0 0,-1 0,1 0,0 1,-1-1,1 1,-1 1,1-1,-1 0,0 1,1 0,-1 0,1 1,-1-1,0 1,1 0,-1 0,1 0,0 1,-1 0,1 0,0 0,0 0,0 0,0 1,1 0,-1 0,1 0,-1 0,1 1,-14 16,1 1,1 1,1 1,1 0,1 0,0 1,2 1,2 0,0 0,1 1,1-1,2 2,1-1,1 0,1 1,1-1,2 16,0-31,0 0,0 0,1-1,1 1,0-1,0 1,1-1,0 0,1-1,0 1,1-1,-1 0,2-1,-1 0,1 0,1-1,-1 1,1-2,0 1,1-2,0 1,0-1,0 0,2 0,-1-1,-1 1,1-2,0 1,-1-1,2-1,-1 0,0-1,0 0,0 0,1-1,-1-1,0 0,0-1,8-1,-8 0,0 0,-1 0,1-1,-1 0,0-1,-1 0,1-1,-1 0,0 0,0-1,-1 0,0-1,0 0,-1 0,0 0,0-1,-1 0,0-1,-1 1,0-1,0 0,-1 0,0-1,-1-1,-3 12,-1 1,1-1,-1 1,0-1,1 1,-1-1,0 0,0 1,1-1,-1 0,0 0,0 0,1 0,-1 1,0-1,0 0,0 0,1 0,-1-1,0 1,0 0,0 0,1 0,-1-1,0 1,0 0,1 0,-1-1,0 1,1-1,-1 1,0-1,1 1,-1-1,1 1,-1-1,1 0,-1 1,1-1,-1 0,1 1,0-1,-1 0,1 1,0-1,0 0,-1 0,1 0,0 1,0-1,0 0,0 0,0 1,0-1,0 0,0 0,0 0,1 1,-1-1,0 0,0 0,1 1,-1-1,0 0,1 1,-1-1,-5 8,-1 1,1 0,0 0,0 0,1 0,0 1,1 0,0 0,0 0,1 0,0 0,1 1,0-1,0 10,1-15,0 1,0-1,0 1,1-1,0 1,-1-1,2 1,-1-1,0 0,1 0,0 0,0 1,0-2,1 1,-1 0,1 0,0-1,0 1,0-1,1 0,-1 0,1 0,-1-1,1 1,0-1,0 0,0 0,0 0,1-1,-1 1,4 0,6 0,-1-1,0 0,1-1,-1 0,0-1,1-1,-1 0,0 0,0-2,0 1,-1-2,1 0,-1 0,0-1,-1 0,1-1,-1-1,0 0,-1 0,0-1,0 0,-1-1,-1 0,1-1,-1 1,-1-2,0 1,-1-1,0 0,3-10,37-91,-46 112,0-1,1 1,-1 0,1 0,-1 0,1 0,-1 0,1 0,-1 0,1 0,0 0,0 0,0 0,-1 0,1 0,0 1,0-1,0 0,0 1,0-1,0 0,0 1,1-1,-1 1,0 0,0-1,0 1,0 0,1 0,-1 0,0 0,0 0,1 0,-1 0,0 0,0 0,0 1,0-1,1 0,-1 1,0-1,0 1,0-1,0 1,0 0,0-1,0 1,0 0,0 0,0 0,-1 0,1-1,0 1,0 0,-1 0,1 1,-1-1,1 0,-1 0,1 0,-1 0,0 0,1 1,-1-1,0 0,96 177,-55-118,-14-25,-2 1,-1 1,-2 1,-1 1,-2 1,-2 1,-2 0,-1 1,-3 1,-1 0,-1 6,-7-32,-1-1,0 1,-1 0,-1 0,0 0,-2 0,0 0,0-1,-2 1,0-1,-1 0,0 0,-1-1,-1 0,-1 0,0-1,-1 0,0-1,-1 0,0 0,-7 4,0-3,-1-1,1 0,-2-2,0-1,0 0,-1-1,0-1,0-1,-1-1,0-1,0-1,-6 0,23-4,1 0,0 0,-1 0,1 0,0 0,-1-1,1 0,0 0,0 0,-1 0,1-1,0 0,0 0,1 0,-1 0,0 0,1-1,-1 0,1 0,0 0,0 0,0 0,0 0,1-1,-1 0,1 1,0-1,0 0,0 0,0 0,1 0,0 0,0-1,0 1,0 0,1-1,-1 1,1 0,1-4,6-20,1 0,1 0,2 1,0 0,2 1,11-16,37-67,4 4,35-39,-74 111,1 1,2 2,1 0,1 2,1 2,2 0,1 3,13-7,-11 10</inkml:trace>
  <inkml:trace contextRef="#ctx0" brushRef="#br0" timeOffset="32662.028">1 2493,'4'10,"13"32,2 0,1-2,3 0,14 19,-35-56,0 0,0 0,0 0,0 0,0 0,1 0,-1-1,1 1,0-1,0 0,0 1,0-1,0-1,0 1,1 0,-1-1,0 0,1 1,-1-1,1-1,-1 1,1 0,0-1,-1 0,1 0,0 0,-1 0,1-1,0 1,-1-1,1 0,-1 0,1 0,-1-1,0 1,3-2,97-102,-54 45,-48 59,0 0,-1 0,1-1,0 1,0 0,0 0,0 1,0-1,0 0,1 0,-1 0,0 1,0-1,0 1,1-1,-1 1,0-1,1 1,-1 0,0-1,1 1,-1 0,0 0,1 0,-1 0,1 0,-1 1,0-1,1 0,-1 0,0 1,1-1,-1 1,0 0,0-1,0 1,1 0,-1-1,0 1,1 1,33 53,-17-22,-14-27,0-1,1 0,-1 0,1 0,0-1,0 1,0-1,1-1,-1 1,1-1,0 0,0 0,0 0,0-1,1 0,-1 0,1-1,-1 0,1 0,-1 0,1-1,0 0,-1 0,1-1,0 0,-1 0,1 0,-1-1,1 0,0-1,4-2,1-2,-1 0,-1 0,1-1,-1 0,0-1,-1 0,0-1,0 0,-1 0,-1-1,0 0,0 0,-1 0,0-1,-1 0,0 0,-1-1,-1 1,0-1,-1 0,0 0,0 0,-2-1,2 2</inkml:trace>
  <inkml:trace contextRef="#ctx0" brushRef="#br0" timeOffset="33646.107">1326 2464,'-41'22,"0"2,1 2,2 1,0 2,-16 18,12 11,41-57,1 0,-1 1,1-1,-1 1,1-1,0 1,0-1,0 1,0 0,0-1,0 1,0-1,0 1,1-1,-1 1,0-1,1 1,0-1,-1 0,1 1,0-1,0 0,-1 1,1-1,0 0,0 0,0 0,1 0,-1 0,0 0,0 0,0 0,1 0,-1-1,1 1,-1 0,0-1,1 1,-1-1,1 0,-1 1,1-1,0 0,9 2,-1 0,0-1,1 0,-1-1,1 0,-1-1,1 0,-1 0,0-1,0 0,1-1,-2-1,1 1,0-1,-1-1,1 0,5-4,145-117,-132 101,40-28,-66 54,0 1,1 0,-1 0,0 0,0 0,0 0,-1 0,1 1,0-1,-1 1,1-1,-1 1,0 0,0-1,0 1,0 0,-1 0,1 0,-1-1,0 2,4 8,-3-7,0-1,1 1,-1-1,1 1,0-1,0 1,1-1,0 0,-1 0,1 0,0-1,1 1,-1-1,1 0,-1 1,1-2,0 1,0 0,0-1,1 0,-1 0,1 0,-1 0,1-1,-1 1,1-1,0 0,0-1,-1 1,1-1,0 0,0 0,0-1,0 0,-1 1,1-1,0-1,-1 1,1-1,-1 0,1 0,2-2,8-6,-1-2,0 0,-1-1,0 0,-1 0,-1-2,5-6,21-25,-14 28,-15 38,-10-6,0-7,0-1,0 1,1-1,0 1,0 0,0 0,1-1,0 1,1 0,-1 0,1 0,0-1,1 1,0-1,0 1,0-1,1 0,0 1,0-1,1-1,-1 1,1 0,1-1,-1 0,1 0,-1 0,2-1,-1 1,-1-2,0 0,0 1,1-2,-1 1,1-1,-1 1,1-1,0 0,0-1,0 1,0-1,0 0,0-1,0 1,1-1,-1 0,0 0,0 0,0-1,1 0,-1 0,0 0,0-1,0 1,-1-1,1 0,0-1,-1 1,1-1,-1 0,0 0,0 0,0-1,0 0,1-1,3-6,0-1,-1 0,-1 0,0 0,0-1,-1 0,-1 0,0-1,0-1,37-88,-41 102,1 0,-1 0,1 1,-1-1,1 0,0 0,-1 1,1-1,0 0,0 1,-1-1,1 1,0-1,0 1,0-1,0 1,-1 0,1-1,0 1,0 0,0 0,0-1,0 1,0 0,0 0,0 0,0 0,0 0,0 1,0-1,0 0,0 0,0 1,0-1,-1 0,1 1,0-1,0 1,0-1,0 1,-1 0,1-1,0 1,-1 0,1-1,0 1,-1 0,1 0,-1 0,1-1,-1 1,0 0,1 0,-1 0,29 55,-27-51,24 60,-3 1,-3 1,-2 1,-4 0,-2 1,-4 1,0 62,-11-49,-4 0,-4 0,-13 47,23-128,0 11,0 0,-1 0,-1 0,0 0,0 0,-2-1,1 0,-2 0,1 0,-2 0,0-1,0 0,-1-1,0 1,-1-2,0 1,0-1,-1 0,-3 1,11-9,0 1,0-1,0 0,0-1,0 1,-1 0,1-1,0 1,0-1,-1 1,1-1,0 0,0 0,-1 0,1 0,0-1,0 1,-1-1,1 1,0-1,0 0,0 1,0-1,0 0,0-1,0 1,0 0,0-1,1 1,-1 0,0-1,1 0,-1 0,1 1,0-1,-1 0,1 0,0 0,0 0,0 0,1 0,-1-1,0 1,1 0,-10-104,16 58,1 2,3-1,1 1,3 0,1 1,3 1,1 1,2 0,3 2,0 0,18-18,102-120,-125 156</inkml:trace>
  <inkml:trace contextRef="#ctx0" brushRef="#br0" timeOffset="34056.276">3048 2323,'-13'1,"-1"0,1 1,0 1,-1 0,1 1,1 0,-1 0,1 2,-1 0,1 0,1 1,0 0,0 1,-8 7,19-12,-1 0,1 0,-1 0,1 0,0 0,0 1,0-1,1 0,-1 0,1 0,0 0,0 0,0 0,0 0,0 0,1 0,-1-1,1 1,0-1,-1 1,1-1,1 1,-1-1,0 0,0 0,1 0,-1 0,1 0,0-1,0 1,-1-1,1 0,0 0,2 1,12 11,-9-9,-1 1,-1 0,1 0,-1 0,0 1,0 0,0 1,-1-1,0 1,0 0,-1 0,0 1,0-1,-1 1,0 0,0 0,-1 0,0 0,0 0,-1 0,0 1,0-1,-1 1,0-1,-1 0,0 1,0-1,0 0,-1 0,-1 0,1 0,-1 0,-1 0,0 0,0-1,0 0,-1 1,0-3,1 0,-1 0,0-1,-1 0,1 0,-1 0,1-1,-1 1,0-1,-1-1,1 1,0-1,-1 0,1-1,-1 0,0 0,1 0,-1 0,0-1,0 0,1-1,-1 0,0 0,1 0,-1-1,1 0,-1 0,1 0,0-1,0 0,0 0,0-1,0 0,1 0,-17-13,4 1</inkml:trace>
  <inkml:trace contextRef="#ctx0" brushRef="#br0" timeOffset="35425.138">3698 2267,'9'5,"9"1,0 0</inkml:trace>
  <inkml:trace contextRef="#ctx0" brushRef="#br0" timeOffset="35661.39">3867 2606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5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91 152,'-1'0,"0"-1,0 1,1-1,-1 1,0-1,0 1,0 0,1-1,-1 1,0 0,0 0,0 0,0 0,0 0,1 0,-1 0,0 0,0 0,0 0,0 0,0 0,0 1,1-1,-1 0,0 1,0-1,0 0,1 1,-1-1,0 1,1-1,-1 1,0 0,1-1,-1 1,0 0,1-1,-1 1,1 0,0 0,-1-1,1 1,0 0,-1 0,1 0,0 0,-17 41,4 19,3 0,3 1,2 0,3 33,1-88,0-1,0 0,0 0,1 1,0-1,1 0,-1 1,1-1,0 0,1 0,-1 0,1 0,1 0,-1 0,1 0,0-1,0 1,1-1,-1 0,1 0,0 0,1-1,-1 1,1-1,0 0,0 0,0-1,0 1,1-1,4 2,-4-4,-1 0,1 0,0 0,0-1,-1 0,1 0,0 0,-1-1,1 0,0 0,-1 0,1-1,-1 0,1 0,-1 0,0-1,0 0,0 0,0 0,-1 0,1-1,-1 0,3-3,86-110,-85 104,23-33,-3-1,-1-2,-3-1,-1 0,-3-2,-2 0,4-30,-14 54,2-61,-26 121,6 15,1 0,2 1,3-1,1 1,3 0,5 41,3-5,4 0,4-1,8 16,26 147,-42-186,0-21,-2 0,-1 1,-3-1,-1 1,-2 0,-1 0,-3-1,-2 8,4-38,0 0,0-1,-1 1,0-1,0 0,-1 0,0-1,-1 1,1-1,-1 0,-1-1,1 0,-1 0,-1 0,1-1,-1 1,1-2,-1 1,-1-1,1-1,-1 0,1 0,-1 0,0-1,0 0,-4 0,8-2,0 0,0 1,-1-2,1 1,0-1,0 1,0-1,0-1,0 1,0-1,0 0,0 0,0 0,1-1,-1 1,1-1,0 0,0-1,0 1,0-1,0 0,1 0,0 0,0 0,0 0,0-1,0 1,1-1,-1-3,-4-7,0-1,1 0,1 0,1 0,0-1,1 1,1-1,0-12,3-2,1 0,2 0,1 0,2 1,1 0,1 0,1 1,13-24,-7 18</inkml:trace>
  <inkml:trace contextRef="#ctx0" brushRef="#br0" timeOffset="695.009">768 689,'22'109,"-15"163,-8-172,-10-38,-15-81,22 5,-1 0,2 0,0 0,1-1,0 1,1 0,1-1,0 1,1-1,0 1,1-1,1 1,0 0,1 0,3-5,0-13,2 1,2 0,1 0,1 1,1 1,2 0,0 1,2 1,2 1,0 0,1 1,3 0,-22 23,-1 0,1-1,0 1,0 0,0 0,0 0,0 0,1 0,-1 0,1 1,-1-1,1 1,-1 0,1-1,0 1,0 1,-1-1,1 0,0 1,0-1,0 1,0 0,0 0,0 0,0 0,0 0,0 1,-1 0,1-1,0 1,0 0,0 0,-1 1,1-1,-1 0,1 1,-1 0,1-1,-1 1,0 0,0 0,0 0,0 1,0-1,0 12,0 0,-1-1,-1 1,0 0,-1 0,0 0,-1-1,-1 1,0-1,-1 1,0-1,-1 0,-1 0,0-1,-1 0,0 0,0 0,-1-1,-1 0,0-1,-1 0,0 0,-8 5,17-13,-1 0,0 0,0 0,0 0,0 0,0-1,0 1,0-1,0 0,-1 0,1 1,0-1,-1-1,1 1,-1 0,1-1,-1 1,0-1,1 0,-1 0,1 0,-1 0,0 0,1 0,-1-1,1 1,-1-1,1 0,-1 0,1 0,-1 0,1 0,0 0,-2-2,-8-8</inkml:trace>
  <inkml:trace contextRef="#ctx0" brushRef="#br0" timeOffset="1714.576">1389 689,'-23'4,"1"1,0 1,1 1,-1 2,1 0,1 0,0 2,0 1,1 0,1 2,-14 12,-5 30,37-55,-1 1,1 0,0-1,0 1,0-1,0 1,0 0,0-1,1 1,-1-1,1 1,-1-1,1 1,-1-1,1 1,0-1,0 0,-1 1,1-1,0 0,0 1,1-1,-1 0,0 0,0 0,0 0,1 0,-1-1,0 1,1 0,-1 0,1-1,-1 1,1-1,-1 1,1-1,0 0,-1 0,1 0,11 1,1-2,0 1,-1-2,1 0,-1-1,1 0,-1-1,0 0,-1-1,1 0,-1-1,0-1,0 0,-1-1,0 0,0 0,-1-1,1-2,69-60,-82 74,1 0,-1 0,0 0,1 0,0 1,0-1,0 0,0 0,0 1,0-1,1 1,0-1,0 1,0-1,0 1,0-1,1 0,-1 1,1-1,0 1,0-1,0 0,1 0,-1 0,1 1,0-2,0 1,0 0,0 0,0 0,0-1,1 1,0-1,-1 0,1 0,0 0,0 0,2 1,9-3,-1 0,0-1,1 0,-1-1,0 0,1-1,-1-1,-1 0,1-1,-1 0,1-1,-2 0,1-1,-1 0,0-1,0 0,-1-1,7-7,5 0,-1-2,-1 0,0-1,-1-1,13-20,-31 40,1-1,-1 0,0-1,0 1,0 0,0 0,0 0,0-1,-1 1,1 0,0-1,-1 1,1 0,-1-1,1 1,-1-1,1 1,-1-1,0 1,0-1,0 0,0 1,0-1,0 1,-1-1,1 1,0-1,-1 1,1-1,-1 1,1 0,-1-1,0 1,0-1,1 1,-1 0,0 0,0 0,0 0,-1-1,1 1,0 0,0 1,0-1,-1 0,1 0,-1 1,1-1,0 0,-1 1,1-1,-1 1,1 0,-1 0,1-1,-1 1,1 0,-1 0,0 1,-4-1,1 1,0 0,0 0,0 1,0 0,0 0,1 0,-1 0,1 1,-1 0,1 0,0 0,0 0,0 1,0-1,1 1,-1 0,1 0,0 1,0-1,0 0,1 1,0 0,0 0,0-1,0 1,0 4,2-8,0 1,1 0,-1-1,0 1,1-1,-1 1,1 0,0-1,-1 1,1-1,0 1,0-1,0 0,0 1,0-1,0 0,0 0,0 0,1 0,-1 0,0 0,1 0,-1 0,1 0,-1-1,1 1,-1 0,1-1,0 0,-1 1,1-1,-1 0,1 0,0 0,-1 0,1 0,0 0,-1 0,1 0,69-11,-71 11,39-14,39-2,-76 17,0 0,-1 0,1 1,-1-1,1 0,-1 1,0-1,1 1,-1-1,0 1,0-1,0 1,0 0,0 0,-1-1,1 1,0 0,-1 0,1 0,-1 0,0 0,0 0,0 0,0 0,0 0,0 0,0 0,-1 0,1 0,0-1,-1 1,0 0,0 0,1 0,-2 0,0 35,2-34,1 0,0 0,0 0,0-1,0 1,1 0,-1 0,1-1,-1 1,1-1,0 0,0 1,0-1,0 0,1 0,-1 0,1 0,-1-1,1 1,-1-1,1 1,0-1,0 0,0 0,-1 0,1-1,0 1,0-1,0 1,0-1,0 0,0 0,1 0,-1-1,0 1,-1-1,1 1,0-1,1-1,9-1,-1 0,1-2,-1 1,-1-1,1-1,-1 0,0-1,9-6,7-12,-1-2,-2 0,0-1,-2-2,-1 0,-1-1,-2-1,-1-1,-2-1,9-28,-19 51,-1-1,0 1,-1-1,0 1,-1-1,-1 0,0 0,0 0,-1 0,0 1,-1-1,-1 0,0-3,1 14,1 0,0 0,0 0,-1 1,1-1,0 0,-1 0,1 0,-1 1,1-1,-1 0,0 0,1 1,-1-1,0 1,1-1,-1 0,0 1,0-1,1 1,-1 0,0-1,0 1,0 0,0-1,0 1,0 0,1 0,-1 0,0 0,0 0,0 0,0 0,0 0,0 0,0 0,0 1,0-1,1 0,-1 0,0 1,0-1,0 1,1-1,-1 1,0-1,0 1,1-1,-1 1,0 0,1-1,-1 1,1 0,-1 0,1-1,-1 1,1 0,-1 0,1 1,-34 46,23-22,1-1,1 1,1 0,2 1,0 0,0 14,6-41,-3 17,0 1,2-1,-1 0,2 1,1-1,0 1,1-1,1 0,0 0,1 0,1 0,1-1,0 1,1-2,1 1,1-1,0 0,1 0,9 9,-19-23,0 0,0 0,1 0,-1 0,0-1,1 1,-1 0,1 0,-1-1,1 1,-1 0,1-1,-1 1,1-1,0 1,-1 0,1-1,0 1,0-1,-1 0,1 1,0-1,0 0,0 1,0-1,-1 0,1 0,0 0,0 0,0 0,0 0,0 0,-1 0,1 0,0 0,0 0,0 0,0-1,0 1,-1 0,1-1,0 1,0-1,-1 1,1-1,0 1,-1-1,1 1,0-1,-1 0,1 1,-1-1,1 0,-1 1,1-1,-1 0,1 0,-1 0,0 1,0-1,1 0,-1-1,-11-37,1 22</inkml:trace>
  <inkml:trace contextRef="#ctx0" brushRef="#br0" timeOffset="1968.026">2123 406,'38'5,"22"1,7 1,-5-2,-2-2,-7-1,-8 0,-1-2,-5 0,-2 0,-9 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116 311,'-83'223,"77"-211,1 1,0 0,1 0,1 0,0 0,0 0,2 1,-1-1,2 1,0 0,0-1,2 1,-1-1,2 1,0-1,0 0,1 0,1 0,0-1,1 1,0-1,1-1,0 1,9 10,-13-20,0 1,0-1,0 0,0 0,0 0,1 0,-1-1,0 1,1-1,0 0,-1 0,1 0,0 0,-1 0,1-1,0 0,-1 0,1 0,0 0,0-1,-1 1,1-1,0 0,-1 0,1 0,-1-1,1 1,-1-1,0 0,1 0,2-2,88-86,-83 78,20-27,-1-2,-3-1,-1-1,-2-2,-2 0,3-13,34-110,-71 262,-2 3,7-53,1 0,2 0,2 0,3 17,10 48,-3-43,-3 1,-3-1,-2 1,-7 35,4-80,-1 0,0-1,-2 0,-1 0,0-1,-1 1,-2-2,0 1,-1-1,-1-1,0 0,-1 0,-1-2,-7 6,20-19,-1-1,0 0,1 0,-1-1,0 1,0 0,0 0,0-1,-1 1,1-1,0 0,0 0,-1 0,1 0,-1 0,1 0,-1-1,1 1,-1-1,0 1,1-1,-1 0,0 0,1 0,-1-1,1 1,-1-1,1 1,-1-1,1 0,-1 0,1 0,-1 0,1 0,0-1,0 1,0-1,0 0,0 1,0-1,0 0,0 0,1 0,-2-2,-1-14,0 1,1-1,1 0,1-1,0 1,2 0,0 0,3-13,-3 18,3-19,2-1,1 1,2 0,1 0,10-18,-7 15</inkml:trace>
  <inkml:trace contextRef="#ctx0" brushRef="#br0" timeOffset="661.77">765 819,'-76'158,"77"-140,21-42,-21 23,152-173,-107 134,-45 39,0 0,-1 1,1-1,0 0,0 0,0 1,0-1,0 1,0-1,0 1,0-1,0 1,1-1,-1 1,0 0,0 0,0-1,0 1,0 0,1 0,-1 0,0 1,0-1,0 0,0 0,1 0,-1 1,0-1,0 1,0-1,0 1,0-1,0 1,0 0,0-1,0 1,0 0,-1 0,1 0,0 0,0 0,-1 0,1 0,0 0,-1 0,1 1,-1 6,1 0,-2 0,1 1,-1-1,-1 0,1 0,-1 0,-1 0,1 0,-1-1,-1 1,0 1,-13 44,17-52,0 0,-1 0,1 0,0 0,0 0,0 0,-1 0,1-1,0 1,1 0,-1 0,0 0,0 0,0 0,0 0,1 0,-1 0,0 0,1-1,-1 1,1 0,-1 0,1 0,-1-1,1 1,0 0,-1-1,1 1,0-1,-1 1,1 0,0-1,0 1,0-1,-1 0,1 1,0-1,0 0,0 0,0 1,0-1,0 0,0 0,0 0,0 0,0 0,-1 0,1 0,0 0,0-1,0 1,0 0,0-1,0 1,0 0,0-1,81-65,-63 45,10-11,-24 25,0 0,0 1,0-1,1 1,0 1,1-1,-1 1,1 0,0 0,0 1,0 0,1 0,0 1,7-3,-12 7,0 1,-1-1,1 1,-1 0,1 0,-1 0,0 0,1 0,-1 1,0-1,-1 1,1-1,0 1,-1 0,1-1,-1 1,0 0,0 0,0 0,0 0,-1 0,1 0,-1 0,0 0,0 0,0 1,0-1,0 0,-1 0,1 0,-1 0,-1 2,-17 88,20-77</inkml:trace>
  <inkml:trace contextRef="#ctx0" brushRef="#br0" timeOffset="3810.633">2008 339,'-3'-5,"0"0,0 0,0 1,-1 0,1-1,-1 1,0 1,0-1,0 1,-1-1,1 1,-1 0,0 1,0-1,0 1,0 0,0 0,-1 0,1 1,0 0,-1 0,1 1,-1-1,1 1,-1 0,1 0,-1 1,1 0,-1 0,1 0,0 1,-1-1,1 1,0 1,0-1,0 1,1 0,-1 0,-3 2,-1-1,0 0,0 1,1 0,-1 1,1-1,0 1,1 1,0 0,0 0,0 0,0 1,1 0,1 0,-1 1,2-1,-1 1,1 0,0 0,1 1,0-1,0 1,1 0,0 0,6-3,0 0,0 0,0-1,1 1,0-1,0 0,0-1,1 1,0-1,0 0,0-1,1 1,-1-1,1 0,0-1,0 0,1 0,-1 0,1-1,-1 0,1-1,0 0,2 0,4 4,0-1,0 1,0 0,-1 1,0 1,0 0,0 0,-1 2,-1-1,3 4,-10-9,0 1,0 0,-1 0,1 0,-1 0,0 0,0 1,-1-1,1 1,-1 0,0 0,-1 0,1 0,-1 0,0 0,0 0,0 0,-1 1,1-1,-1 0,-1 0,1 1,-1-1,0 0,0 0,-2 4,-3 2,0-1,-1 0,0-1,0 1,-1-2,-1 1,1-1,-1 0,-1-1,0 0,0 0,0-1,0-1,-1 1,0-2,0 0,-5 2,3 0,0-1,0 0,0 0,0-2,-1 1,0-2,1 0,-1 0,0-1,0-1,0 0,0-1,0-1,-13-3,25 4,0 0,0-1,0 1,0-1,0 1,0-1,1 0,-1 0,1 1,-1-1,1 0,0 0,0 0,0-1,0 1,0 0,0 0,1-1,-1 1,1 0,-1-1,1 1,0 0,0-1,0 1,0 0,0-1,1 1,-1 0,1-1,0 1,-1 0,1-1,0 1,0 0,0 0,1 0,-1 0,0 0,1 0,0 1,-1-1,1 0,0 1,0-1,0 1,0 0,0-1,0 1,0 0,0 0,0 0,2 0,19-14</inkml:trace>
  <inkml:trace contextRef="#ctx0" brushRef="#br0" timeOffset="4066.962">2459 621,'-19'39,"-7"16,2-4,4-17,6-14</inkml:trace>
  <inkml:trace contextRef="#ctx0" brushRef="#br0" timeOffset="4212.536">2318 85,'0'0</inkml:trace>
  <inkml:trace contextRef="#ctx0" brushRef="#br0" timeOffset="4533.45">2628 875,'101'-325,"-77"271,-23 55,0-1,0 0,0 0,-1 0,1 1,0-1,0 0,0 1,-1-1,1 1,0-1,0 1,-1-1,1 1,0-1,-1 1,1 0,-1-1,1 1,-1 0,1 0,-1-1,1 1,-1 0,0 0,1 0,-1 0,0-1,0 1,0 0,1 0,-1 0,0 0,0 0,0 0,-1 0,1-1,0 1,0 0,0 0,-1 0,1 0,0-1,2 66,-3-56,0 0,1 1,0-1,0 0,1 1,0-1,1 0,0 0,1 0,0 0,0 0,1 0,1-1,-1 0,2 0,-1 0,1-1,0 1,1-2,6 8,-9-12,1-1,-1 1,0-1,0 0,1 0,0 0,-1 0,1-1,0 0,0 0,-1 0,1 0,0-1,0 0,0 0,0 0,0-1,0 0,-1 0,1 0,0 0,0-1,-1 1,1-1,-1-1,0 1,1-1,-1 1,0-1,1-1,11-9,-1-1,0 0,-1 0,0-2,-1 0,7-12,-10 12,0 0,-1 0,-1-1,0 0,-1-1,-1 1,-1-1,3-19,-5 13</inkml:trace>
  <inkml:trace contextRef="#ctx0" brushRef="#br0" timeOffset="5662.284">3306 819,'13'4,"1"0,-1-1,1-1,0 0,0 0,0-2,0 1,0-2,0 0,0-1,0 0,0-1,-1-1,1 0,-1 0,0-2,0 0,-1 0,1-1,-1 0,-1-1,0-1,0 0,0 0,-1-1,-1 0,7-9,-6 6,1-1,-2 0,0 0,-1-1,0-1,-1 1,-1-1,0 0,-1 0,-1-1,-1 1,0-1,-1 0,-1 0,0 0,-2 0,0-4,1 20,1-1,-1 1,0 0,0-1,0 1,0-1,0 1,0-1,0 1,-1-1,1 1,0-1,-1 1,0 0,1-1,-1 1,1 0,-1 0,0-1,0 1,0 0,0 0,0 0,0 0,0 0,0 0,0 0,-1 0,1 1,0-1,-1 0,1 1,0-1,-1 1,1-1,-1 1,1 0,0 0,-1-1,1 1,-1 0,1 0,-1 0,1 1,-1-1,1 0,0 1,-1-1,1 0,-1 1,1 0,0-1,-1 1,1 0,0 0,0-1,0 1,0 0,0 0,0 0,0 1,0-1,0 0,0 0,-9 13,0 1,0-1,2 1,0 1,1 0,0 0,2 0,-1 1,2 0,1 0,0 0,1 1,0-1,2 0,0 1,1 2,-1-14,1 1,0-1,1 0,-1 0,1 0,0 0,0-1,1 1,0 0,0-1,0 0,1 0,-1 0,1 0,0 0,1-1,-1 0,1 0,0 0,0 0,0-1,1 0,-1 0,1 0,-1-1,1 0,0 0,1 0,6 1,-1 0,0-1,1 0,-1-1,1-1,-1 0,1-1,-1 0,0 0,1-2,-1 0,0 0,8-4,-2 0,0-1,-1 0,0-2,0 0,-1 0,-1-2,0 0,0-1,-1 0,3-6,-9 10,4-2,-1 0,0-1,-1-1,0 0,-1 0,0-1,-1 0,-1 0,0-1,-1 0,-1 0,0 0,-1-1,1-9,-5 26,-1 0,1 0,-1 0,0-1,1 1,-1 0,0 0,0 0,0-1,1 1,-1 0,0-1,0 1,0 0,0-1,0 0,0 1,0-1,-1 1,1-1,0 0,0 0,0 0,0 0,0 0,0 0,0 0,-1 0,1 0,0 0,0-1,0 1,0 0,0-1,0 1,0-1,0 1,0-1,0 0,0 1,0-1,0 0,1 1,-1-1,0 0,0 0,1 0,-1 0,1 0,-1 0,1 0,-1 0,1 0,-1 0,1 0,0 0,0 0,-1 0,1-1,0 1,0 0,0 0,0 0,1 0,-1 0,0 0,0-1,1 1,-1 0,1 0,-10 13,1 1,0 1,2-1,-1 1,2 0,0 0,0 1,1-1,1 1,0 9,2-17,1 0,0-1,0 1,1 0,-1 0,2-1,-1 1,1 0,0-1,0 1,1-1,-1 0,2 0,-1 0,1 0,0-1,0 1,0-1,1 0,-1 0,1-1,1 1,-1-1,0 0,1-1,0 1,0-1,0 0,1 0,-1-1,0 0,1 0,0-1,-1 0,1 0,0 0,0-1,6 0,8-3,1-1,-1-1,0-1,0-1,-1-1,0-1,0 0,-1-2,0 0,-1-1,0-1,-1-1,-1 0,0-1,-1-1,6-8,-4 7,-1-1,-1-1,-1 0,0-1,-2-1,0 0,-2-1,0 0,-1 0,-1-1,4-22,-10 42,-1-1,0 1,1-1,-1 1,-1-1,1 0,0 1,-1-1,0 0,0 0,0 0,0 1,0-1,-1 0,0 0,0 1,0-1,0 1,0-1,-1 1,0-1,1 1,-1 0,-1 0,1 0,0 0,-1 0,1 0,-1 0,0 1,0 0,0-1,0 1,0 0,-1 1,1-1,-1 0,1 1,-1 0,1 0,-1 0,0 0,1 1,-4-1,-7 6,1 1,-1 0,2 1,-1 0,1 1,0 0,0 1,1 1,0-1,1 2,0-1,1 2,0-1,1 1,0 1,1-1,0 1,1 0,0 1,1-1,1 1,0 2,0-9,1 0,0 0,1 0,0 1,0-1,0 1,1-1,0 1,1 0,-1-1,1 1,1 0,0-1,0 1,0-1,1 1,0-1,1 1,-1-1,1 0,1 0,-1-1,1 1,1-1,-1 1,1-1,0-1,0 1,1-1,0 0,-1 0,2 0,-1-1,1 0,-1 0,1-1,0 0,2 1,5-1,1-1,-1-1,1 0,0-1,-1 0,1-1,0-1,-1 0,1-1,-1-1,10-3,-3 1</inkml:trace>
  <inkml:trace contextRef="#ctx0" brushRef="#br0" timeOffset="5916.875">4942 536,'-14'38,"-5"23,1 5,3-3,4-8,0-13,1-9,3-6,6-6,5-8</inkml:trace>
  <inkml:trace contextRef="#ctx0" brushRef="#br0" timeOffset="6163.59">4914 565,'39'-10,"21"-3,6 1,-3 2,-8 3,-9 3,-11 6,-13 4</inkml:trace>
  <inkml:trace contextRef="#ctx0" brushRef="#br0" timeOffset="6315.053">4886 819,'38'-10,"23"-8,5 0,-3 2,-8-1,-14 3</inkml:trace>
  <inkml:trace contextRef="#ctx0" brushRef="#br0" timeOffset="6713.456">6015 141,'-247'423,"212"-327,35-93,0-1,-1 1,1 0,1-1,-1 1,0 0,1-1,-1 1,1 0,0-1,0 1,0-1,0 1,0-1,0 1,1-1,-1 0,1 0,0 1,-1-1,1 0,0-1,0 1,1 0,-1-1,0 1,0-1,1 0,-1 1,1-1,-1 0,1-1,0 1,2 0,8 0,0-1,1 0,-1-1,1 0,-1-1,0-1,0 0,0-1,0 0,-1-1,0 0,0-1,0 0,6-5,45-33,-49 28</inkml:trace>
  <inkml:trace contextRef="#ctx0" brushRef="#br0" timeOffset="6913.429">5535 536,'39'0,"40"-5,13-1,0 0,-11 1,-15-3,-13-1,-11 2,-8-3,-10 0</inkml:trace>
  <inkml:trace contextRef="#ctx0" brushRef="#br0" timeOffset="7167.094">6382 56,'22'55,"-3"1,-2 1,-2 0,-3 1,3 49,-11-88,-2 0,0 1,-2-1,0 0,-1 1,0-1,-2 0,0 0,-2 0,0 0,-1 0,0-1,-2 0,0-1,-1 0,-1 0,0-1,-2 0,1 0,-2-2,0 1,-1-2,-11 9,-135 76,130-87</inkml:trace>
  <inkml:trace contextRef="#ctx0" brushRef="#br0" timeOffset="8234.279">1697 1,'-29'38,"2"1,1 2,2 1,2 1,2 1,2 0,1 4,2-12,1 0,2 1,2 0,2 1,1 0,1 0,3 0,1 1,1-1,3 1,1 0,2-1,1 0,11 35,-4-47,1 0,1-1,1 0,2-1,0-1,1-1,2 0,0-2,1 0,1-2,0 0,2-2,7 4,-8-7,0-2,1 0,1-1,-1-2,1-1,1 0,-1-2,1-2,7 1,2-1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04.12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0 388,'4'-5,"1"0,-1 1,1-1,-1 1,1 0,0 0,1 1,-1-1,1 1,-1 0,1 1,0-1,0 1,0 0,1 1,-1-1,0 1,0 1,1-1,-1 1,5 0,30-6,240-43,-16 21,424 27,-505-10,77-7,-6-9,84-1,-11-2,890 31,-1141 0,189-13,5-22,70-6,-173 16,-57 0,-104 34,-7 1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05.82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0 170,'5'-5,"-1"0,1 0,0 1,0 0,1 0,-1 0,1 0,0 1,0 0,0 1,0-1,1 1,-1 0,0 1,1-1,0 1,-1 0,1 1,0 0,-1 0,1 1,0-1,-1 1,1 1,-1-1,1 1,-1 0,6 3,33 2,283-2,31-32,116 1,184-6,431 33,-650 27,27-45,249-46,-111 58,-596 6,0 0,-1 0,1 1,-1 0,1 0,-1 1,0 0,0 1,0-1,-1 2,1-1,-1 1,0 0,0 0,-1 1,0 0,5 5,-3-3,8 6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0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442 109,'110'-1,"0"-3,0-6,0-4,-2-6,82-25,-185 43,-4 1,0 0,-1 0,1 0,0 1,0-1,0 0,0 0,0 0,1 1,-1-1,0 1,0-1,0 1,1-1,-1 1,0-1,0 1,1 0,-1 0,0 0,1 0,-1 0,0 0,1 0,-1 0,0 1,0-1,1 0,-1 1,0-1,0 1,0-1,1 1,-1 0,0-1,0 1,0 0,0 0,0 0,0 0,0 0,-1 0,1 0,0 0,-1 0,1 0,0 0,-1 0,1 1,-1-1,0 0,1 0,-1 1,0-1,0 1,-79 157,56-108,2 1,2 1,3 0,2 1,2 1,3 1,2-1,3 1,2 0,2 0,3 6,52 349,-37-290,-19-120,1 0,-1 1,1-1,-1 0,1 0,-1 0,0 1,0-1,1 0,-1 0,0 0,0 0,0 0,0 0,0 0,-1-1,1 1,0 0,0-1,0 1,-1 0,1-1,0 0,-1 1,1-1,0 0,-1 0,1 1,0-1,-1 0,1 0,-1-1,1 1,0 0,-1 0,1-1,0 1,-1-1,1 1,0-1,0 1,-56-25,-120-68,127 72,-1 3,0 2,-2 2,0 2,0 3,-1 2,0 2,0 3,0 2,0 3,0 1,-31 9,79-12,-1 0,0 0,0 1,0 0,0 0,0 0,0 1,1 0,-1 0,1 1,0 0,0 0,0 0,0 1,1 0,0 6</inkml:trace>
  <inkml:trace contextRef="#ctx0" brushRef="#br0" timeOffset="367.405">527 786,'672'-177,"-526"153,-145 25,0 0,0 0,0 0,0 0,0 0,0 0,0 0,0 0,-1 0,1 1,0-1,-1 0,1 0,-1 1,1-1,-1 0,0 1,0-1,1 0,-1 1,0-1,0 1,0-1,-1 0,1 1,0-1,0 0,-1 1,1-1,-1 0,1 1,-1-1,0 0,1 0,-1 0,0 1,0-1,0 0,0 0,0 0,-3 7,-4 21,1 1,1 0,2 1,0-1,2 1,2 0,2 21,-1-30,11 51,-6-55</inkml:trace>
  <inkml:trace contextRef="#ctx0" brushRef="#br0" timeOffset="999.963">1627 1435,'29'-73,"151"-236,-15-16,-163 323,-1 0,1 0,-1 0,1 0,-1-1,0 1,0 0,0 0,0-1,0 1,-1 0,1-1,-1 1,1-1,-1 1,0-1,0 1,0-1,0 1,-1-1,1 1,-1-1,1 1,-1-1,0 1,0 0,0-1,0 1,0 0,-1 0,1 0,-1 0,1 0,-1 0,0 0,1 1,-1-1,0 0,0 1,0 0,-1-1,1 1,0 0,0 0,-1 0,1 1,-1-1,-1 0,-9 4,-1 1,1 0,-1 0,2 2,-1-1,0 2,1 0,0 0,1 1,0 0,0 1,1 1,0 0,0 0,-6 10,-41 83,56-100,0 0,0 0,1 0,-1 0,1 0,0 0,0 0,0 0,0 0,1 0,-1 0,1 0,0 0,0 0,0 0,0 0,0 0,1 0,-1-1,1 1,0 0,0-1,0 0,0 1,0-1,0 0,1 0,-1 0,1 0,-1-1,1 1,0-1,0 1,0-1,2 1,14 2,0 1,0-2,0-1,0 0,0-1,1-1,-1-1,8-2,21 1,149-22,-195 23,0 1,1 0,-1-1,0 1,0 0,0 0,0 1,0-1,0 0,0 1,0-1,0 1,0-1,0 1,0 0,-1 0,1 0,0 0,0 0,-1 0,1 1,-1-1,1 0,-1 1,1 0,-1-1,0 1,0 0,0-1,0 1,0 0,0 0,0 0,-1 0,1 0,-1 0,1 0,-1 0,0 0,0 0,0 0,0 0,0 0,0 0,-1 0,1 0,0 0,-1 0,0 0,0 0,1 0,-1 0,0-1,0 1,-1 0,-118 176,119-175,-1 0,1 0,0 0,0 0,0 0,0 0,1 1,-1-1,1 0,0 0,0 1,0-1,0 0,1 0,-1 1,1-1,0 0,0 0,0 0,0 0,1 0,-1 0,1 0,0 0,-1-1,1 1,1-1,-1 1,0-1,1 0,-1 1,1-2,-1 1,1 0,0 0,0-1,0 1,0-1,0 0,0 0,0 0,0 0,1-1,-1 1,0-1,0 0,3 0,2 1,0-1,0 0,1-1,-1 1,0-1,0-1,0 0,0 0,0 0,-1-1,1 0,5-4,6-5</inkml:trace>
  <inkml:trace contextRef="#ctx0" brushRef="#br0" timeOffset="1277.812">2728 842,'-40'35,"2"0,1 3,2 1,2 2,2 1,-2 6,1 32,32-77,0-1,0 1,0-1,0 1,0-1,0 0,1 1,-1-1,1 1,0-1,-1 0,1 0,0 1,0-1,1 0,-1 0,0 0,1 0,-1 0,1 0,0-1,0 1,-1 0,1-1,0 1,0-1,0 0,1 0,-1 0,0 0,0 0,1 0,-1 0,14 2,0 0,0-1,0-1,0 0,0-1,0-1,0 0,0-1,0-1,-1 0,1-2,-1 1,0-2,11-5,-14 6,-1 0,1-1,-1 0,0-1,0 0,-1-1,0 0,0-1,-1 0,0 0,-1-1,0 0,0 0,-1-1,-1 0,0-1,0 1,-1-1,0 0,-1-1,-1 1,0-1,-1 1,0-1,0-1,-3 10,1 0,-1 0,0 0,0 0,0 1,0-1,0 0,-1 1,0-1,0 0,0 1,0 0,-1 0,1 0,-1 0,0 0,1 0,-1 0,-1 1,1 0,0-1,-1 1,1 0,-1 1,1-1,-1 1,0-1,0 1,0 0,1 1,-1-1,0 1,-3-1,-1 0,1 1,-1-1,1 1,0 0,-1 1,1 0,0 0,-1 1,1-1,0 1,0 1,0 0,0 0,1 0,-1 1,1 0,0 0,0 0,-12 18,5 0</inkml:trace>
  <inkml:trace contextRef="#ctx0" brushRef="#br0" timeOffset="1730.899">3094 1266,'1'-23,"0"0,2 0,0 0,2 0,0 0,1 1,2 0,0 1,1-1,1 2,1-1,1 1,14-17,31-6,-55 42,0 0,-1 0,1 1,-1-1,1 1,0-1,-1 1,1 0,0 0,-1 0,1 0,0 0,-1 0,1 0,0 0,0 1,-1-1,1 0,-1 1,1 0,0-1,-1 1,1 0,-1 0,0 0,1 0,-1 0,0 0,1 0,-1 0,0 1,0-1,0 1,0-1,0 0,0 1,-1-1,1 1,0 1,13 135,-13-136,0 0,-1 0,1 0,0-1,0 1,0 0,0 0,1 0,-1-1,0 1,1-1,-1 1,1-1,-1 1,1-1,0 0,0 0,0 0,0 0,-1 0,1 0,0 0,0-1,0 1,1-1,-1 0,0 1,0-1,0 0,0 0,0 0,0 0,0-1,1 1,-1-1,0 1,0-1,0 0,1 0,81-41,-79 39,123-77,-126 79,-1 0,1 0,0 1,0-1,0 0,0 1,0-1,0 1,0 0,0-1,0 1,1 0,-1 0,0 1,0-1,0 0,0 1,0-1,0 1,0-1,0 1,0 0,0 0,-1 0,1 0,0 0,-1 1,1-1,0 0,-1 1,1-1,-1 1,0-1,0 1,1 0,-1 0,0 0,-1-1,1 1,0 0,0 0,-1 0,1 0,-1 0,0 0,0 1,1-1,-1 0,1 89,-3-82,1-1,0 1,0 0,1-1,0 1,1 0,-1-1,2 1,-1 0,1-1,1 0,0 1,0-1,0 0,1 0,0-1,0 1,1-1,0 0,5 5,3-2</inkml:trace>
  <inkml:trace contextRef="#ctx0" brushRef="#br0" timeOffset="6332.592">7412 589</inkml:trace>
  <inkml:trace contextRef="#ctx0" brushRef="#br0" timeOffset="7298.87">9247 729,'-15'4,"1"1,-1 0,1 1,0 0,0 1,1 0,0 2,0-1,1 2,0-1,1 2,0-1,1 2,-3 3,11-13,1 0,-1 0,1 0,0 0,0 1,0-1,0 0,1 0,-1 1,0-1,1 1,0-1,-1 0,1 1,0-1,0 1,1-1,-1 1,0-1,1 0,0 1,-1-1,1 0,0 1,0-1,0 0,0 0,1 0,-1 0,1 0,0 1,65 47,-34-29,-30-20,1 1,-1 0,1 0,-1 0,0 0,0 0,0 1,0-1,0 1,0 0,-1 0,0 0,1 0,-1 1,0-1,-1 0,1 1,0 0,-1-1,0 1,0 0,0 0,0-1,-1 1,0 0,1 0,-1 0,-1 0,1 0,-1 0,1-1,-1 1,0 0,0 0,-1-1,1 1,-1-1,0 1,1-1,-2 1,1-1,0 0,-1 0,-1 1,-110 43,82-38</inkml:trace>
  <inkml:trace contextRef="#ctx0" brushRef="#br0" timeOffset="5666.324">6227 1181,'33'-11,"-1"-1,-1-1,0-1,0-2,11-10,-15 11,-15 10,0 0,-1-1,0 0,0-1,0 0,-1-1,0 0,-1-1,0 0,0 0,0-1,-2 0,1 0,-1-1,-1 0,0 0,0-1,-1 1,0-1,-5 9,1 0,-1 0,0 1,0-1,0 0,0 0,0 1,-1-1,1 0,-1 1,0-1,1 0,-1 1,-1-1,1 1,0-1,0 1,-1 0,0 0,1-1,-1 1,0 0,0 0,0 1,0-1,0 0,-1 1,1-1,0 1,-1 0,1 0,-1 0,1 0,-1 0,0 0,-1 0,-5 0,1 1,0-1,-1 1,1 0,0 1,-1 0,1 1,0-1,0 2,0-1,-4 3,-5 2,1 2,1 0,-1 0,1 2,1 0,0 0,0 2,1 0,1 0,0 1,1 0,1 1,0 0,1 1,0 0,2 1,0 0,0 0,2 0,0 1,-1 10,5-23,1 0,0-1,0 1,1 0,-1 0,1 0,0 0,0-1,1 1,-1 0,1-1,0 1,0-1,0 0,1 1,0-1,0-1,0 1,0 0,0-1,1 1,0-1,0 0,-1 0,2 0,-1-1,0 0,0 1,1-1,0-1,-1 1,1-1,0 0,-1 0,1 0,0-1,0 1,0-1,2-1,16 2,0-1,-1-1,1-1,0-1,-1-1,0-1,0-1,0-1,-1 0,0-2,0-1,18-11,-9 5,-5 3</inkml:trace>
  <inkml:trace contextRef="#ctx0" brushRef="#br0" timeOffset="5983.869">6905 870,'-1'56,"0"-4,1 1,3-1,2 0,2 0,11 34,8-33,-25-52,0 0,0 0,0 0,0-1,0 1,0 0,0-1,0 1,1-1,-1 1,0-1,0 0,1 1,-1-1,0 0,0 0,1 0,-1 0,0 0,0 0,1 0,-1 0,0-1,0 1,1 0,-1-1,0 1,0-1,0 1,0-1,0 0,0 1,0-1,0 0,0 0,0 0,0 0,0 0,0 0,-1 0,1 0,0 0,-1 0,1-1,56-126,-42 82,98-187,-80 185,-16 27</inkml:trace>
  <inkml:trace contextRef="#ctx0" brushRef="#br0" timeOffset="6147.835">7469 955,'0'0</inkml:trace>
  <inkml:trace contextRef="#ctx0" brushRef="#br0" timeOffset="6635.284">7865 814,'-23'23,"2"2,1 1,1 0,2 1,0 1,2 1,1 0,1 1,0 7,11-34,1 0,0 0,0 0,1 0,-1 0,1 0,-1 0,1 0,0 0,0 0,1 0,-1 0,0 0,1 0,0 0,0 0,0-1,0 1,0 0,0 0,1-1,-1 1,1-1,0 1,0-1,0 0,0 1,0-1,0 0,1 0,-1-1,1 1,-1 0,1-1,0 0,0 1,-1-1,1 0,0-1,0 1,0 0,0-1,0 0,0 1,0-1,0-1,0 1,3-1,7-1,-1-2,1 0,-1-1,0 0,0 0,0-2,-1 1,0-1,0-1,-1 0,1-1,-2 0,0 0,0-1,0 0,-1 0,-1-1,0 0,0-1,39-129,-46 136,1 0,-2 0,1 0,0 0,-1 0,0 0,0 0,0 0,-1 0,0 0,0 0,0 1,0-1,-1 1,0 0,0-1,0 1,0 1,-1-1,1 0,-1 1,0 0,0 0,0 0,-1 0,1 0,-1 1,1 0,-1 0,0 0,0 1,0 0,0 0,0 0,0 0,0 1,0 0,0 0,0 0,0 0,0 1,0 0,0 0,0 0,-3 2,-21 6,5 1</inkml:trace>
  <inkml:trace contextRef="#ctx0" brushRef="#br0" timeOffset="6984.476">8372 870,'-8'7,"0"1,0 0,1 0,-1 1,2 0,0 0,0 1,0 0,1 0,1 0,-1 0,2 1,0 0,0-1,1 1,0 0,1 1,0-1,0 4,2-12,0 0,0 1,0-1,0 0,1 0,-1 0,1 0,0 0,0 0,0 0,0-1,0 1,1-1,-1 1,1-1,-1 0,1 0,0 0,0 0,0-1,0 1,0-1,0 0,1 0,-1 0,0 0,1 0,-1-1,0 1,1-1,-1 0,1 0,1-1,7 1,0-1,0 0,-1-1,1 0,-1-1,1-1,-1 1,0-2,4-1,5-8,-1 0,-1-1,0-1,-1-1,0 0,-1-1,-2-1,0 0,0-1,7-19,10-41,-33 62</inkml:trace>
  <inkml:trace contextRef="#ctx0" brushRef="#br0" timeOffset="8115.673">7469 927,'0'5,"-5"1,-1 5,0 5,1 5,2 3,1 3,0 1,2 1,0 0,0-4</inkml:trace>
  <inkml:trace contextRef="#ctx0" brushRef="#br0" timeOffset="4819.819">4675 955,'6'18,"0"-1,-2 0,0 1,-1 0,-1 0,-1 0,0 0,-1 4,0-2,1 333,-4-298,-1-1,-3 0,-2-1,-3 0,-9 22,-13-16,33-58,0 0,0 0,0 0,0 0,0-1,0 1,-1 0,1 0,0-1,0 1,-1-1,1 1,0-1,-1 0,1 1,-1-1,1 0,0 0,-1 0,1 0,-1 0,1 0,0-1,-1 1,1 0,-1-1,1 1,0-1,0 1,-1-1,1 0,0 1,0-1,0 0,-1 0,1 0,0 0,0 0,1 0,-1 0,0 0,0 0,0-1,1 1,-1-1,-3-7,0 0,1 0,1 0,-1-1,2 1,-1-1,1 1,1-1,-1 1,2-1,-1 1,1-1,1 0,0 1,0 0,1 0,0-1,2-1,-2-2,23-66,2 1,5 1,2 2,4 1,3 2,3 2,31-35,-61 83,1 0,1 1,1 1,1 0,1 2,0 0,2 1,-1 1,2 1,3-1,-25 16,1-1,-1 0,0 0,1 1,-1-1,1 1,-1-1,1 1,-1 0,1-1,0 1,-1 0,1 0,-1 0,1 0,-1 0,1 1,0-1,-1 0,1 1,-1-1,1 1,-1 0,0-1,1 1,-1 0,0 0,1 0,-1 0,0 0,0 0,0 0,0 0,0 0,0 1,0-1,0 0,0 1,-1-1,1 1,0-1,-1 1,1-1,-1 1,0-1,0 1,1-1,-1 2,-3 80,-6-46,-3-1,-1 0,-1-1,-2 0,-2-1,-1-1,-22 29,31-46,0-1,-1 0,-1-1,0 0,-1 0,-1-1,0-1,-1-1,0 0,0-1,-1 0,-14 5,-15-12,24-6</inkml:trace>
  <inkml:trace contextRef="#ctx0" brushRef="#br0" timeOffset="5317.071">5183 1407,'44'-18,"0"-2,-2-1,0-2,-2-2,-1-2,17-16,-36 28,0-1,-1-1,-1-1,-1-1,0 0,11-18,-23 29,0 0,0-1,-1 0,0 1,0-1,-1 0,0-1,-1 1,0 0,0-1,-1 0,-1 1,1-1,-1 1,-1-1,0 0,0 1,-1-1,-1-2,2 9,0 0,0 0,0 0,0 0,-1 0,1 0,-1 0,0 0,0 1,0-1,0 1,0 0,0-1,-1 1,1 0,-1 0,0 1,1-1,-1 0,0 1,0 0,0 0,0 0,0 0,0 0,-1 0,1 1,0-1,0 1,0 0,-1 0,1 1,0-1,0 0,0 1,0 0,-1 0,1 0,0 0,0 0,1 1,-1-1,-7 4,1-1,0 1,1 1,-1-1,1 2,0-1,1 1,-1 0,2 1,-3 1,7-6,-1 0,1 0,0 0,0 0,0 0,0 0,1 1,-1-1,1 1,0-1,0 1,0 0,0-1,0 1,1 0,0-1,0 1,0 0,0 0,1-1,-1 1,1 0,0-1,0 1,0 0,1-1,-1 1,1-1,0 0,4 2,0 0,1-1,0 1,0-2,0 1,0-1,1 0,-1 0,1-1,0 0,0 0,0-1,-1 0,1-1,0 1,0-2,0 1,0-1,0 0,0-1,0 0,0 0,-1 0,1-1,2 1,207-64,-215 65,0 0,-1 0,1 0,0 1,-1-1,1 1,0-1,0 1,0-1,-1 1,1 0,0 0,0 0,0 0,0 0,0 0,-1 1,1-1,0 1,0-1,0 1,-1-1,1 1,0 0,-1 0,1 0,-1 0,1 0,-1 0,1 1,-1-1,0 0,0 1,0-1,0 1,0-1,0 1,0 0,0-1,0 1,-1 0,1 0,0 0,-35 79,30-76,0 0,1 0,0 0,0 0,0 0,1 1,0-1,0 1,0 0,0-1,1 1,0 0,1 0,-1 0,1 0,0 0,0 0,1 3,25 18,-8-20</inkml:trace>
  <inkml:trace contextRef="#ctx0" brushRef="#br0" timeOffset="9153.756">10517 729,'-3'1,"-18"0,0 1,0 1,0 1,0 1,1 1,0 1,0 0,0 2,1 0,-9 7,27-16,0 0,0 1,1-1,-1 1,0-1,1 0,-1 1,0 0,1-1,-1 1,0-1,1 1,-1 0,1-1,-1 1,1 0,-1 0,1-1,0 1,-1 0,1 0,0 0,0-1,0 1,0 0,-1 0,1 0,0 0,0-1,0 1,1 0,-1 0,0 0,0 0,0-1,1 1,-1 0,0 0,1 0,-1-1,1 1,-1 0,1-1,-1 1,1 0,-1-1,1 1,0 0,-1-1,1 1,44 18,-33-15,-6-3,1 0,-1 1,0-1,0 1,0 1,-1-1,1 1,-1 0,1 0,-1 1,0-1,0 1,0 1,-1-1,1 0,-1 1,0 0,0 0,-1 0,0 1,0-1,0 1,0 0,-1 0,0 0,0 0,-1 0,0 0,0 0,0 0,-1 1,1-1,-2 4,-6 5,0-1,-1 0,-1 0,0-1,-1 0,0-1,-1 0,-1-1,0 0,0 0,-1-2,0 1,-1-2,0 0,0 0,-6 1,-38 16,57-24,0-1,-1 1,1-1,0 1,-1-1,1 1,0-1,-1 0,1 0,0 0,-1 0,1 0,-1 0,1 0,0 0,-1 0,1-1,0 1,-1 0,1-1,0 1,0-1,-1 0,1 1,0-1,0 0,0 0,0 0,0 0,0 0,0 0,0 0,0 0,0 0,1 0,-1-1,0 1,1 0,-1 0,1-1,-1 0,0-15</inkml:trace>
  <inkml:trace contextRef="#ctx0" brushRef="#br0" timeOffset="9452.759">10969 222,'-22'109,"4"2,1 63,-2 12,-18 53,15-164,22-64,4-5</inkml:trace>
  <inkml:trace contextRef="#ctx0" brushRef="#br0" timeOffset="9667.173">11279 814,'-24'38,"-8"18,2 4,10-8,14-13,8-18,3-13</inkml:trace>
  <inkml:trace contextRef="#ctx0" brushRef="#br0" timeOffset="9819.464">11308 475,'0'0</inkml:trace>
  <inkml:trace contextRef="#ctx0" brushRef="#br0" timeOffset="10385.962">11787 673,'-60'38,"3"3,1 2,2 2,-10 15,7 18,56-75,0-1,0 0,0 1,0-1,0 0,1 1,-1-1,1 1,0-1,0 1,0-1,0 1,0-1,0 1,1-1,-1 1,1-1,0 1,0-1,-1 0,2 0,-1 1,0-1,0 0,1 0,-1 0,1 0,-1 0,1 0,0-1,0 1,0 0,0-1,0 0,0 1,1-1,11 4,0-1,0 0,0-2,0 1,1-2,-1 1,1-2,-1 0,1-1,-1-1,8-1,2-1,0-1,0-1,-1-1,0-2,0 0,0-1,-1-1,-1-1,0-1,-1-1,0-1,-1-1,-1 0,0-1,-2-1,0-1,-1 0,0-2,2-6,6-1,-1-1,-1-1,-2-1,-1 0,-2-1,-1-1,-1-1,-2 0,-2 0,-1-1,-1-1,2-33,-10 64,1 0,-1 0,0 0,-1 0,1 0,-1-1,0 1,0 0,-1 0,0 1,0-1,0 0,0 0,-1 1,1 0,-1-1,0 1,0 0,-1 0,0 1,1-1,-1 1,0-1,0 1,-1 1,1-1,-1 0,1 1,-1 0,0 0,0 1,0-1,0 1,0 0,0 0,0 1,0 0,0-1,-1 2,1-1,0 1,0-1,-2 2,-9 4,1 1,-1 1,1 0,1 1,-1 1,2 0,-1 1,1 0,1 1,0 0,1 1,-9 13,5-8,1 1,1 0,0 1,2 0,0 1,1 0,1 1,2 0,0 0,-4 23,9-32,0-1,1 1,0-1,1 1,0 0,1-1,1 1,0-1,1 1,0-1,1 0,0 0,1 0,0-1,1 0,0 0,1 0,0 0,0-1,1-1,1 1,11 6,1-1,0 0,1-2,0-1,2 0,-1-2,1 0,0-2,1-1,0-1,0-1,0-1,1-1,0-1,-1-1,1-2,2-1,16 0,-1-3,0-1,0-2,-1-3,0 0,-1-3,34-16,-56 20,0 0,0 0,-2-2,1-1,-1 0,-1-1,0 0,-1-1,-1-1,0-1,-1 0,-1 0,-1-1,2-5,-12 20,1-1,0 0,-1 1,0-1,0 0,0 0,-1 1,1-1,-1 0,0 0,0 0,0 0,0 0,-1 1,1-1,-1 0,0 0,-1 0,1 1,0-1,-1 1,0-1,0 1,0 0,0 0,-1-1,1 2,-1-1,0 0,1 0,-1 1,0 0,-1-1,1 1,0 0,-1 1,1-1,-1 0,0 1,1 0,-1 0,0 0,0 1,0-1,1 1,-1 0,0 0,0 0,-3 1,-14 1,-1 1,0 1,1 1,0 1,0 1,1 0,-1 2,2 0,-1 2,1 0,1 1,0 1,1 0,0 2,-6 7,11-10,0 1,1 0,0 1,1 0,1 0,0 1,1 1,1 0,0 0,1 0,0 2,4-11,0 0,1 0,0 1,0-1,0 0,1 1,0-1,0 1,1-1,0 1,1-1,-1 0,1 0,0 0,1 0,0 0,0 0,1 0,0-1,0 0,0 0,1 0,-1 0,1-1,1 0,5 5,7 3,2-1,-1 0,1-2,1 0,0-1,0-1,1-2,0 0,0-1,0-1,1-1,-1-1,2 0,48-1,-1-3,0-3,34-8,-61 7</inkml:trace>
  <inkml:trace contextRef="#ctx0" brushRef="#br0" timeOffset="11837.723">498 1576,'582'-30,"-231"32,-104 26,469-28,1108 0,-1251 27,868-26,86-1,-677-27,673-41,-397-27,877-45,-1474 141,-400 5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0,'-5'5,"-1"6,0-3,6-3,3-8,1-2</inkml:trace>
  <inkml:trace contextRef="#ctx0" brushRef="#br0" timeOffset="331.19">243 29,'0'5,"-4"6,-3 6,6 1,3-9,5-5,2-3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8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57,'-3'2,"-1"0,1-1,0 1,0 1,0-1,0 0,0 1,0-1,1 1,-1 0,1 0,-1 0,1 0,0 1,1-1,-1 0,1 1,-1-1,1 1,0 0,0-1,0 1,1 0,-1 0,1-1,0 2,-86 421,38-271,96-250,41-80,86-138,-170 305,33-38,-37 45,0 1,-1-1,1 0,0 1,0-1,0 1,0-1,1 1,-1-1,0 1,0 0,0 0,0-1,0 1,0 0,1 0,-1 0,0 0,0 0,0 1,0-1,0 0,0 0,0 1,1-1,-1 1,0-1,0 1,0-1,0 1,-1 0,1-1,0 1,0 0,0 0,0 0,-1 0,1-1,0 1,-1 0,1 0,-1 0,1 0,-1 1,0-1,1 0,-1 0,18 98,-13-42,18 116,-24-173,1 1,-1 0,1 0,0 0,0 0,0 0,-1 0,1 0,0 0,0 0,0 0,0 0,0 0,1 0,-1 0,0 0,0 0,1-1,-1 1,0 0,1 0,-1 0,1 0,-1 0,1-1,0 1,-1 0,1 0,0-1,-1 1,1-1,0 1,0 0,-1-1,1 1,0-1,0 0,0 1,0-1,0 0,0 0,0 1,0-1,0 0,0 0,0 0,0 0,0 0,0 0,0 0,-1-1,1 1,0 0,0 0,0-1,0 1,0-1,0 1,0-1,-1 1,1-1,0 1,0-1,-1 0,1 1,0-1,-1 0,89-115,-46 51,96-108,-107 145,-31 28,-1-1,1 1,0-1,-1 1,1 0,-1 0,1-1,-1 1,1 0,0 0,-1-1,1 1,0 0,-1 0,1 0,0 0,-1 0,1 0,0 0,-1 0,1 0,0 0,-1 1,1-1,-1 0,1 0,0 1,-1-1,1 0,-1 1,1-1,-1 0,1 1,-1-1,1 1,-1-1,1 1,-1-1,0 1,1-1,-1 1,0 0,1-1,-1 1,0-1,0 1,1 0,-1-1,0 1,0 0,0-1,0 1,0 0,0-1,0 1,0 0,-1 0,-22 120,12-84,5-19,1-1,1 1,0 0,1 1,2-1,-1 0,2 1,1-1,0 0,3 11,2-11</inkml:trace>
  <inkml:trace contextRef="#ctx0" brushRef="#br0" timeOffset="494.962">1233 1,'-30'57,"4"1,1 2,4 0,0 8,19-58,0 0,0 0,1 0,0 0,1 0,0 0,1 0,0 0,0 0,1 0,1 1,-2-8,0 1,1-1,-1 1,1-1,0 0,0 1,0-1,0 0,1 0,-1-1,1 1,0 0,0-1,-1 0,2 0,-1 0,0 0,0 0,1 0,-1-1,1 0,-1 1,1-1,0-1,-1 1,1 0,0-1,0 0,-1 0,2 0,8-4,0 0,-1-1,0 0,0-1,0-1,0 0,-1 0,-1-1,1 0,-1-1,-1 0,1-1,-2 0,1 0,-1-1,-1 0,0-1,5-11,-10 21,122-220,-123 222,-1 1,0-1,0 1,0-1,0 0,1 1,-1-1,0 1,0-1,1 0,-1 1,0-1,1 0,-1 1,0-1,1 0,-1 1,0-1,1 0,-1 0,1 0,-1 1,1-1,-1 0,1 0,-1 0,0 0,1 0,-1 0,1 0,-1 0,1 0,-1 0,1 0,-1 0,1 0,-1 0,1 0,-1 0,0-1,1 1,-1 0,1 0,-1-1,1 1,-1 0,0 0,1-1,-1 1,0 0,1-1,-1 1,0-1,0 1,1 0,-1-1,0 1,0-1,0 1,2 50,-2-42,-3 797,4-793,-1 0,-1 0,0-1,0 1,-1 0,-1 0,0-1,0 0,-1 1,-1-1,0-1,0 1,-5 6,8-15,1 0,-1 0,0 0,0-1,0 1,0-1,0 1,0-1,0 0,0 0,0 0,-1 0,1 0,0 0,-1-1,1 1,-1-1,1 0,-1 1,1-1,-1 0,1-1,-1 1,1 0,0-1,-1 1,1-1,0 0,-1 0,1 0,0 0,0 0,-1 0,1-1,0 1,1-1,-1 1,-1-2,-60-76,48 49,4 4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 0,-3 0,-8 0,-9 0,-7-4,-5-3,-9 1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1,'38'0,"28"0,6 0,-3 0,-9 0,-10 0,-14 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1,'-4'43,"-8"48,0 18,1-5,2-10,4-17,1-16,3-14,0-10,2-7,-1-3,1-2,-1-5</inkml:trace>
  <inkml:trace contextRef="#ctx0" brushRef="#br0" timeOffset="300.2">341 226,'0'0,"-47"39,1 3,3 1,-20 27,27 0,37-67,0-1,1 1,0-1,0 0,0 0,0 0,0 0,0 0,0 0,0 0,1-1,-1 1,1-1,0 1,-1-1,1 0,0 0,-1 0,1-1,0 1,0-1,0 0,0 1,0-1,-1 0,1-1,0 1,0 0,0-1,0 0,13 2,186 24,-199-24,1 0,-1 1,0-1,0 1,0-1,0 1,0 0,-1 0,1 1,0-1,-1 0,0 1,1 0,-1-1,0 1,0 0,-1 0,1 0,0 3,5 13</inkml:trace>
  <inkml:trace contextRef="#ctx0" brushRef="#br0" timeOffset="749.305">708 368,'-4'11,"0"1,1-1,0 1,1 0,0 0,1 0,1 0,0 0,0 0,1 1,1-1,0 0,0-1,2 1,-1 0,1-1,2 4,-4-13,-1 0,1 0,0 0,0 0,0 0,0 0,0-1,0 1,0-1,0 1,1-1,-1 0,1 0,-1 0,1 0,-1 0,1-1,-1 1,1-1,0 0,-1 1,1-1,0 0,-1-1,1 1,0 0,-1-1,1 0,-1 1,1-1,-1 0,1 0,-1 0,1-1,-1 1,0-1,79-60,36-68,-116 127,0 1,0 0,0 0,1 1,-1-1,1 0,-1 0,1 1,0-1,-1 1,1-1,0 1,0 0,0 0,0 0,1 0,-1 0,0 0,0 0,0 1,1-1,-1 1,0 0,1 0,-1-1,0 2,1-1,-1 0,0 0,1 1,-1-1,0 1,0 0,1-1,-1 1,0 0,0 1,0-1,0 0,0 0,0 1,-1-1,1 1,0 0,0 1,7 13,-2 1,0-1,0 2,-2-1,0 1,-1-1,-1 1,-1 0,0 0,-2 1,0-1,-1 0,-2 15,2 10,1 13,-3 1,-3-1,-1 0,-4-1,-1 0,-7 13,18-61,-1-1,1 0,-1 0,0 0,0 0,-1-1,0 1,0 0,0-1,-1 0,1 0,-1 0,0 0,-1-1,1 1,-1-1,0 0,0-1,0 1,-1-1,1 0,-1 0,0-1,0 0,0 0,0 0,0 0,0-1,-4 0,6-5,-1 0,1 0,0 0,1 0,-1-1,1 1,0-1,0 0,0 0,1-1,0 1,0 0,0-1,0 1,1-1,0 0,0 1,1-1,0 0,0 1,0-1,0 0,1 0,0 1,0-1,1-1,2-19,1 0,1 1,1 0,1 0,1 0,1 1,2 0,0 1,1 1,2 0,0 1,17-18,-11 14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39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1,'-14'38,"-5"37,5 15,6 2,4-10,2-9,2-8,1-9,0-10,0-9,0-4,-1-4,1-2,-1-1,0 0,0-4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1 142,'29'0,"23"0,9 0,-2 0,-6 0,-7 0,-17 0,-12 0</inkml:trace>
  <inkml:trace contextRef="#ctx0" brushRef="#br0" timeOffset="236.238">170 0,'0'39,"0"26,0 8,5-4,2-9,-1-10,-1-9,-1-6,2-5,2-7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57 209,'5'44,"6"32,1 14,4 1,-2-10,-2-10,-4-11,-2-7,-4-8,-1-6,-1-5,0-4,-6-2,-1-1,-4-5,-1-1,2-5</inkml:trace>
  <inkml:trace contextRef="#ctx0" brushRef="#br0" timeOffset="266.072">0 350,'23'-40,"2"1,2 2,1 0,1 2,3 1,31-27,-53 53,-1 0,1 1,1 0,-1 1,1 0,0 1,1 0,-1 1,12-3,-19 6,0 0,0 0,0 1,0-1,0 1,1 0,-1 0,0 1,0-1,0 1,0 0,0 0,0 0,0 1,0-1,-1 1,1 0,0 0,-1 0,1 1,-1-1,0 1,0-1,0 1,0 0,0 1,-1-1,0 0,1 1,0 1,2 5,-1 0,0 0,-1 1,0-1,0 1,-1-1,-1 1,0 0,0 0,-1 0,0-1,-1 1,0 0,-1 0,0-1,-1 1,-3 9,-4 5,0 0,-1 0,-2-1,0 0,-2-1,-10 12,14-19,-1 0,0-1,-2 0,1-1,-2 0,0-1,0-1,-1 0,-8 3,-26 12,32-14</inkml:trace>
  <inkml:trace contextRef="#ctx0" brushRef="#br0" timeOffset="785.161">367 1056,'31'-57,"1"1,4 2,39-48,-72 96,1 1,-1 0,1 0,0 0,0 1,0-1,1 1,-1 0,1 1,0-1,0 1,1 0,-1 0,1 0,-1 1,1-1,0 2,0-1,0 1,0-1,1 1,-5 3,0-1,0 0,0 0,0 1,-1-1,1 1,0-1,-1 1,1 0,-1 0,1 0,-1 0,0 0,0 0,0 0,0 0,0 0,-1 0,1 0,-1 1,1-1,-1 0,0 0,0 1,0-1,0 0,0 1,0-1,-1 0,1 0,-1 1,0-1,1 0,-2 2,5 48,-1-51,1 1,-1-1,1 0,0 0,-1 0,1-1,0 1,-1 0,1-1,0 0,-1 0,1 0,0 0,0 0,0 0,-1-1,1 1,0-1,-1 0,1 0,0 0,-1 0,1 0,-1 0,0-1,1 0,-1 1,0-1,2-1,-2 2,108-58,-107 60,0 0,0 0,-1 1,1-1,-1 1,1 0,-1-1,1 1,-1 0,0 1,0-1,0 0,0 1,-1-1,1 1,0-1,-1 1,0 0,0-1,0 1,0 0,0 0,0 0,-1 0,1 0,-1 0,0 0,0 0,0 0,-1 0,1 0,0 0,-1 0,0 0,0 0,0-1,0 1,1 17,3 5,2-5</inkml:trace>
  <inkml:trace contextRef="#ctx0" brushRef="#br0" timeOffset="1899.091">1637 379,'-18'-10,"0"0,-1 1,0 1,0 1,-1 1,0 1,0 0,-14 0,25 3,0 1,0 1,-1 0,1 0,0 0,0 2,0-1,0 1,0 0,0 1,0 0,1 0,-1 1,1 0,0 1,0-1,0 2,1-1,0 1,-3 3,7-7,1 1,0 0,-1 1,1-1,0 0,0 0,1 1,-1 0,1-1,-1 1,1 0,0-1,1 1,-1 0,1 0,-1 0,1 0,0 0,1-1,-1 1,1 0,-1 0,1 0,0-1,1 1,-1 0,1-1,-1 1,1-1,0 0,2 3,2 3,1 0,0 0,1-1,0 0,0 0,0-1,1 0,0 0,1-1,4 2,157 65,-167-72,1 0,-1 0,0 1,0 0,0 0,0 0,0 0,0 1,0-1,-1 1,1 0,-1 0,0 0,0 1,0-1,0 1,-1 0,1-1,-1 1,0 0,0 0,-1 1,1-1,-1 0,0 1,0-1,0 0,0 1,-1-1,0 1,0-1,0 1,-1 0,1-1,-1 0,0 1,0-1,-1 0,1 1,-2 0,-7 6,-1 0,-1-1,0 0,0-1,-1 0,0-1,-1 0,0-1,0-1,0 0,-1-1,0-1,-9 2,7 0,-158 43,174-48,0-1,0 1,0-1,0 0,0 1,0-1,-1 0,1 1,0-1,0 0,0 0,0 0,0 0,0 0,0 0,0 0,0-1,-1 1,1 0,0 0,0-1,0 1,0-1,0 1,0-1,1 1,-1-1,0 0,0 0,0 1,0-1,1 0,-1 0,0 0,7-8</inkml:trace>
  <inkml:trace contextRef="#ctx0" brushRef="#br0" timeOffset="2102.446">1947 717,'-10'39,"-2"16,-1 1</inkml:trace>
  <inkml:trace contextRef="#ctx0" brushRef="#br0" timeOffset="2270.091">1863 96,'0'0</inkml:trace>
  <inkml:trace contextRef="#ctx0" brushRef="#br0" timeOffset="2651.745">2144 971,'13'-49,"1"0,2 2,2-1,3 2,1 1,14-19,-29 53,-5 7,1-1,-1 1,1 0,0 0,0 0,0 0,0 0,1 1,0-1,0 1,0 0,0 0,0 1,0-1,4 0,-6 4,0 0,0 0,0 1,-1-1,1 1,0 0,0-1,-1 1,1 0,-1 0,0 0,0 0,0 0,0 0,0 0,0 1,0-1,0 0,-1 1,1-1,-1 0,0 1,0-1,0 0,0 1,0-1,0 0,-1 1,1-1,-1 1,1 1,-14 83,11-80,0 0,1 0,0 0,0 1,0-1,1 0,0 1,1-1,-1 1,1-1,1 1,0-1,0 1,0-1,1 1,0-1,0 0,1 0,0 0,0 0,0-1,1 1,0-1,2 2,-2-5,0 0,0 0,0-1,0 1,0-1,0 0,1 0,-1-1,1 1,0-1,-1 0,1 0,0 0,-1-1,1 0,0 0,0 0,0 0,-1-1,1 0,0 0,-1 0,1 0,-1-1,1 0,-1 0,1 0,-1-1,0 1,0-1,1-1,4-3,0 0,-1 0,0-1,-1 0,0-1,0 1,0-1,-1-1,-1 1,0-1,0 0,-1 0,2-6,8-26,-6 26</inkml:trace>
  <inkml:trace contextRef="#ctx0" brushRef="#br0" timeOffset="2886.178">3161 96,'-55'52,"3"3,2 1,3 3,-30 48,65-90,0 1,2 0,0 0,0 1,2 0,1 1,0 0,1 0,2 0,0 1,1 0,1 0,0 11,3-23,1 1,-1-1,2 1,-1-1,2 0,-1 0,1 0,0-1,1 1,0-1,0 0,1 0,0-1,0 0,1 0,0 0,0-1,1 0,-1 0,3 0,4 4,1-1,0-1,1 0,-1-2,2 1,-1-2,1 0,-1-1,1 0,14 0,-1-3,-4-1</inkml:trace>
  <inkml:trace contextRef="#ctx0" brushRef="#br0" timeOffset="3637.109">3161 830,'50'-8,"-1"-2,0-3,-1-1,-1-3,0-2,42-23,-79 38,0-1,0 0,0 0,-1-1,0-1,0 0,0 0,-1 0,0-1,0 0,-1-1,0 1,-1-2,0 1,0-1,-1 1,0-1,-1-1,0 1,-1-1,0 0,0 1,-4 7,1 1,-1-1,1 1,-1 0,0-1,0 1,0 0,0 0,-1 0,1-1,0 1,-1 1,0-1,1 0,-1 0,0 1,0-1,0 1,0-1,0 1,0 0,-1 0,1 0,0 0,0 0,-1 0,1 1,-1-1,1 1,-1-1,1 1,0 0,-1 0,1 0,-1 1,1-1,-1 1,1-1,-1 1,1 0,0 0,0 0,-1 0,1 0,0 0,0 0,0 1,0-1,0 1,0 0,1 0,-1-1,1 1,-1 0,0 1,-6 4,0 0,0 1,0 0,1 1,0-1,1 1,0 1,0-1,1 1,1 0,-1 0,1 0,1 1,0 0,1-1,0 1,0 0,1 0,1 0,0 0,0 0,1 0,0 0,1 0,3 10,0-15,1 0,-1-1,1 1,1-1,-1 0,0-1,1 0,0 0,0 0,1-1,-1 0,0 0,1-1,0 0,0 0,0-1,-1 0,1 0,0-1,0 0,4-1,11-1,-1-2,1-1,-1 0,0-2,-1 0,0-2,0 0,-1-2,0 0,0-1,-1-1,-1 0,0-2,6-8,-12 12,-1-1,0 0,-1-1,-1-1,0 1,-1-1,0-1,-1 0,0-1,-6 15,0-1,0 1,-1 0,1-1,-1 1,1 0,-1-1,1 1,-1 0,0-1,0 1,0-1,1 1,-1-1,-1 1,1 0,0-1,0 1,0-1,-1 1,1 0,-1-1,1 1,-1 0,0-1,1 1,-1 0,0 0,0 0,0-1,0 1,0 0,0 0,0 0,0 1,0-1,0 0,-1 0,1 1,0-1,-1 0,1 1,0 0,-1-1,1 1,-1 0,1-1,0 1,-1 0,1 0,-1 0,1 0,-1 1,1-1,0 0,-1 1,1-1,-1 0,1 1,0 0,0-1,-1 1,1 0,0 0,-1 0,-7 6,1 0,0 0,0 1,0 0,1 1,0-1,1 1,0 1,0-1,1 1,0 0,1 1,0-1,1 1,0-1,0 1,1 0,1 0,0 0,0 0,1 3,0-10,1 0,0 0,-1 0,1-1,1 1,-1 0,1 0,-1-1,1 1,0-1,0 1,0-1,1 0,-1 0,1 0,0 0,0 0,0-1,0 1,0-1,1 0,-1 0,1 0,-1 0,1-1,0 1,0-1,0 0,-1 0,1-1,3 1,127-2,-104-7,1-1,-1-1,-1-2,0-1,-1-2,0 0,-1-2,-1-1,-1-1,0-1,18-20,-23 18,0 0,-1-2,-1 0,-2-1,6-12,-21 36,1 0,-1 0,0 0,0 0,0-1,0 1,0 0,0-1,0 1,0-1,0 1,-1-1,1 1,0-1,-1 1,1-1,-1 0,0 1,0-1,1 1,-1-1,0 0,-1 1,1-1,0 0,0 1,-1-1,1 0,-1 1,1-1,-1 1,0-1,1 1,-1-1,0 1,0 0,0-1,0 1,0 0,0 0,-1-1,1 1,0 0,-1 0,1 1,-1-1,1 0,-1 0,1 1,-1-1,1 1,-1-1,1 1,-1 0,0-1,1 1,-2 0,-8 4,1 0,0 1,0 0,1 1,0 0,0 0,0 1,0 0,1 1,1-1,-1 2,1-1,0 1,1 0,0 0,1 1,0 0,0 0,1 0,-1 6,1-10,1 1,-1 0,2 0,-1 0,1 0,0 0,1 0,-1 1,2-1,-1 1,1-1,0 0,0 1,1-1,0 1,0-1,1 0,0 0,0 0,1 0,0 0,0 0,1-1,0 1,0-1,0 0,1 0,-1 0,1-1,1 0,-1 0,1 0,0-1,0 1,4 1,103 18,-88-24</inkml:trace>
  <inkml:trace contextRef="#ctx0" brushRef="#br0" timeOffset="4653.34">4826 633,'-10'38,"-7"28,-2 6,-1-3,1-9,10-20,11-21,5-14</inkml:trace>
  <inkml:trace contextRef="#ctx0" brushRef="#br0" timeOffset="4918.72">4826 689,'38'0,"23"-4,5-3,-3 1,-8 1,-13 1</inkml:trace>
  <inkml:trace contextRef="#ctx0" brushRef="#br0" timeOffset="5166.049">4826 887,'34'0,"20"0,6 0,-2 0,-12 0</inkml:trace>
  <inkml:trace contextRef="#ctx0" brushRef="#br0" timeOffset="5719.152">5786 153,'-2'25,"-2"-1,-1 1,0-1,-2 0,-1 0,-1-1,-1 0,-7 12,-50 67,56-90,2 0,-1 1,2-1,-1 2,2-1,0 1,1 0,0 1,1 0,0 0,1 0,1 3,3-14,0 0,0 0,0 0,1 0,-1 1,1-1,0 0,0 0,1-1,-1 1,1 0,0 0,0-1,0 1,0-1,1 1,0-1,-1 0,1 0,0 0,0-1,1 1,-1-1,1 1,-1-1,1 0,0-1,-1 1,1-1,0 1,0-1,0 0,1 0,139 11,-136-11,-1-1,1-1,0 0,-1 0,1 0,0-1,-1 0,0 0,1-1,-1 0,0 0,-1-1,1 0,0 0,-1 0,0-1,0-1,4-8</inkml:trace>
  <inkml:trace contextRef="#ctx0" brushRef="#br0" timeOffset="5968.232">5390 520,'39'0,"36"0,10 0,1 0,-5-5,-12-1,-7 0,-10-4,-9 0,-7 2,-5 2,-7 2</inkml:trace>
  <inkml:trace contextRef="#ctx0" brushRef="#br0" timeOffset="6203.791">6237 40,'26'41,"-3"2,-1 1,-3 0,-1 2,-2 0,-3 0,-1 2,-2-1,-3 1,1 32,-7-61,0 0,0 0,-2 0,-1 0,0 0,-1 0,-1-1,-1 1,-1-1,0 0,-1 0,-1-1,-1 0,-1 0,0-1,-1-1,0 1,-1-2,-1 0,0 0,-4 1,-54 40,52-43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3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2484 650,'-3'7,"0"1,0-1,0 1,1 0,1 0,-1 0,1 0,0 0,1 0,0 0,0 0,1 0,0 0,1 0,-1 0,2 0,-1-1,1 1,0 0,0-1,2 3,-2-9,-1 1,1 0,-1 0,1-1,-1 0,1 1,0-1,0 0,0 0,0-1,0 1,-1 0,1-1,0 0,0 0,0 0,0 0,0 0,0-1,0 1,0-1,0 0,0 1,0-2,0 1,-1 0,2-1,74-45,-73 43,81-85,-85 86,1 1,0-1,-1 0,0 1,1-1,-1 0,0 0,-1 0,1 0,0 0,-1 0,0 0,1 0,-1 0,-1 0,1 0,0 0,-1 0,1 0,-1 0,0 0,0 0,0 0,0 1,-1-1,1 0,-1 1,0-1,1 1,-1-1,0 1,0 0,-1 0,1 0,0 0,-1 0,1 1,-2-2,-4 1,-1-1,1 1,-1 1,1-1,-1 1,1 1,-1 0,0 0,1 0,-1 1,0 1,1-1,0 1,-1 1,1 0,0 0,0 0,0 1,1 0,-1 1,1 0,0 0,0 0,0 1,-17 13</inkml:trace>
  <inkml:trace contextRef="#ctx0" brushRef="#br0" timeOffset="862.783">3218 622,'-30'15,"1"2,0 1,2 0,0 3,1 0,1 1,-18 22,3 21,39-63,1 0,-1 0,0 0,1 0,-1 0,1 0,0 0,-1 0,1 0,0 0,0 0,1 0,-1 0,0 0,1 0,-1 0,1 0,-1 0,1 0,0 0,0 0,0-1,0 1,0 0,0-1,1 1,-1-1,1 1,-1-1,1 1,-1-1,1 0,0 0,-1 0,2 0,6 2,1 0,-1-1,1 0,0 0,0-1,0-1,0 1,0-2,-1 1,1-1,0-1,0 0,0 0,-1-1,0 0,1-1,-1 0,0-1,5-3,4-5,0-2,-2 0,0 0,0-2,-2 0,0 0,0-2,-2 1,-1-2,0 0,7-20,-18 41,1-1,-1 1,0 0,0-1,1 1,-1-1,0 1,1-1,-1 1,1-1,-1 1,1-1,-1 1,1-1,-1 1,1-1,-1 0,1 1,-1-1,1 0,0 0,-1 1,1-1,-1 0,1 0,0 0,-1 0,1 0,0 0,-1 0,1 0,0 0,-1 0,1 0,0 0,-1 0,1 0,-1-1,1 1,0 0,-1 0,1-1,-1 1,1 0,-1-1,1 1,0-1,1 13,9 56,-4 1,-2 0,-3 0,-5 28,2-7,2-67,-2 0,0 0,-1 0,-1 0,-2 0,0-1,-1 1,-1-1,-2-1,0 1,-1-2,-12 19,20-35,-1 0,1 0,-1 0,0-1,-1 0,1 1,0-1,-1 0,0-1,0 1,0-1,0 1,0-1,0 0,0-1,-1 1,1-1,-1 0,1 0,-1 0,1-1,-1 1,0-1,1 0,-1-1,0 1,1-1,-1 0,1 0,-1 0,1-1,0 1,-1-1,1 0,0 0,0-1,0 1,1-1,-1 0,0 0,1 0,0-1,0 1,0-1,-2-3,0-6,1 0,1-1,0 0,1 0,0 0,1 0,0 0,2 0,-1 0,2 0,0 0,0 1,2-1,-1 1,2-1,0 1,0 0,1 1,1-1,0 1,8-9,-4 1,2 1,0 1,1 0,0 0,2 2,0 0,1 1,0 0,1 1,1 2,1-1,4 2</inkml:trace>
  <inkml:trace contextRef="#ctx0" brushRef="#br0" timeOffset="1201.262">3669 933,'21'-15,"0"-1,-1-1,-1-1,-1 0,-1-1,0-1,-2-1,0 0,-1-1,7-17,-20 38,0-1,0 0,0 1,-1-1,1 0,0 0,-1 1,0-1,1 0,-1 0,0 0,0 0,0 0,0 0,0 1,0-1,-1 0,1 0,-1 0,1 0,-1 1,0-1,1 0,-1 1,0-1,0 0,0 1,-1-1,1 1,0 0,0-1,-1 1,1 0,-1 0,1 0,-1 0,0 0,1 0,-1 0,0 0,0 1,1-1,-1 1,0-1,0 1,0 0,0 0,0-1,1 2,-1-1,0 0,0 0,-11 3,1 0,1 1,-1 1,0 0,1 0,0 1,1 0,-1 1,1 0,0 1,1 0,0 1,0 0,1 0,0 1,0 0,1 0,1 1,0-1,0 2,-3 7,6-14,0-1,0 0,0 1,0-1,1 1,0 0,0 0,0 0,0 0,1 0,0 0,0 0,0 1,1-1,0 0,0 1,0-1,1 0,-1 0,1 1,1-1,-1 0,1 0,-1 0,2 0,-1 0,0-1,1 1,0-1,0 1,0-1,1 0,-1 0,1-1,0 1,0-1,0 1,1-1,11 2,-1-1,1-1,0 0,1-1,-1-1,0 0,0-2,1 1,-1-2,0 0,0-1,0-1,0 0,-1-1,0-1,0 0,14-9,2 1</inkml:trace>
  <inkml:trace contextRef="#ctx0" brushRef="#br0" timeOffset="1564.422">4036 989,'178'-224,"-117"128,-61 127,7 83,-7-111,1 0,0 0,1-1,-1 1,0 0,1-1,-1 1,1-1,0 1,0-1,0 0,0 0,0 0,0 0,1 0,-1-1,1 1,-1-1,1 1,0-1,0 0,-1 0,1 0,0 0,0-1,0 1,0-1,0 1,0-1,0 0,0-1,0 1,0 0,0-1,-1 1,1-1,1 0,7-3,0 0,0 0,0-1,-1-1,0 0,0 0,0-1,-1 0,1-1,-2 1,1-2,-1 0,-1 0,0 0,0-1,0 0,2-6,-1-4</inkml:trace>
  <inkml:trace contextRef="#ctx0" brushRef="#br0" timeOffset="2319.34">4770 791,'18'0,"0"0,0-1,-1 0,1-2,0 0,-1-1,1-1,-1-1,-1 0,1-1,8-5,-22 10,0 1,-1 0,0-1,1 0,-1 1,0-1,0 0,0 0,0 0,0 0,-1 0,1-1,0 1,-1-1,0 1,0-1,1 1,-2-1,1 1,0-1,0 0,-1 0,1 0,-1 1,0-1,0 0,0 0,0 0,-1 1,1-1,-1 0,0 0,0 1,0-1,0 1,0-1,0 0,0 1,-1 0,0-1,1 1,-1 0,0 0,0 0,0 0,0 0,-1 1,0-2,-4 1,-1 0,1 0,-1 1,1 0,-1 0,0 1,1 0,-1 0,0 1,1 0,-1 0,1 1,-1 0,1 0,0 1,0 0,0 0,0 1,0-1,1 2,0-1,0 1,0 0,0 0,1 0,0 1,0 0,0 0,1 0,-1 0,2 1,-1 0,1 0,0 0,0 0,1 0,0 1,0 2,1-3,0 0,1 1,0-1,0 0,0 0,1 1,0-1,1 0,-1 0,2 0,-1 0,1 0,0 0,0-1,0 1,1-1,0 0,1 0,-1 0,1-1,0 0,1 0,-1 0,1 0,0-1,0 0,0 0,1-1,-1 1,1-1,3 0,3 1,1-1,-1 0,1-1,0-1,-1 0,1-1,0 0,-1-1,1-1,0 0,-1-1,0 0,1-1,-1-1,-1 0,1 0,-1-2,0 1,0-2,-1 1,2-3,100-69,-98 68</inkml:trace>
  <inkml:trace contextRef="#ctx0" brushRef="#br0" timeOffset="2664.841">5476 650,'-14'9,"1"0,0 1,1 1,0 0,1 1,0 0,0 1,2 0,-1 0,2 1,0 1,0-1,0 5,7-17,0 1,0 0,0 0,0 0,1 0,-1 0,1 0,0 0,-1 0,1 0,1 0,-1 1,0-1,1 0,0 0,0 0,0-1,0 1,0 0,0 0,1 0,-1-1,1 1,0-1,0 1,0-1,0 0,0 0,0 0,1 0,-1 0,1 0,-1-1,1 1,0-1,-1 1,1-1,0 0,2 0,4 2,1-1,-1 0,0-1,1 0,-1 0,1-1,-1 0,1 0,-1-1,0-1,1 0,4-1,-3-1,0 1,0-1,0-1,-1 0,0 0,0-1,0 0,-1-1,0 0,0-1,-1 0,0 0,0-1,-1 1,0-2,-1 1,1-1,-2 0,0 0,3-9,-7 14,0 0,-1 0,0 0,0 0,-1-1,1 1,-1 0,0 0,-1 0,1 0,-1 0,0 1,0-1,0 0,-1 1,1 0,-1-1,0 1,-1 0,1 0,-1 1,1-1,-1 1,0 0,-1 0,1 0,0 0,-1 1,0 0,1 0,-1 0,0 0,0 1,0 0,0 0,0 0,0 0,0 1,0 0,-1 0,1 1,0-1,0 1,-3 1,-22 7,5 1</inkml:trace>
  <inkml:trace contextRef="#ctx0" brushRef="#br0" timeOffset="2964.002">5900 706,'-5'24,"3"13,7 0,7-6,7-9,4-8,4-10,1-8,2-6,0-7,-6-5,-1 0,-5 1,-5-3,-1 5,-1-1,-4-1,-2 2</inkml:trace>
  <inkml:trace contextRef="#ctx0" brushRef="#br0" timeOffset="3331.1">6605 593,'-7'0,"0"-1,0 1,0 0,0 1,0-1,0 1,0 1,0-1,0 1,1 1,-1-1,1 1,0 0,-1 1,1-1,1 1,-1 0,0 1,1-1,0 1,-4 5,9-6,0 0,1 0,-1 0,1 0,0-1,0 1,0 0,0 0,1 0,0-1,-1 1,1-1,0 1,1-1,-1 0,1 0,-1 0,1 0,0 0,0-1,0 1,1-1,-1 0,0 0,1 0,0 0,-1-1,1 1,0-1,0 0,0 0,-1 1,71 53,-72-53,-1 0,1 0,0 0,-1 0,1 1,-1-1,0 0,0 1,0-1,0 1,0-1,-1 1,1 0,-1-1,1 1,-1 0,0-1,0 1,0 0,-1-1,1 1,0 0,-1-1,0 1,0-1,0 1,0-1,0 1,0-1,-1 1,1-1,-1 0,1 0,-5 4,0-1,0 0,0-1,0 1,-1-1,0 0,1-1,-2 1,1-1,0-1,0 1,-1-1,0-1,1 1,-1-1,0-1,1 1,-1-1,0-1,0 0,1 0,-1 0,0-1,1 0,-1 0,1-1,-2-1,-10-9</inkml:trace>
  <inkml:trace contextRef="#ctx0" brushRef="#br0" timeOffset="-1502.094">368 113,'-206'739,"195"-689,-28 183,39-209</inkml:trace>
  <inkml:trace contextRef="#ctx0" brushRef="#br0" timeOffset="-1087.805">791 142,'-133'588,"130"-574,1 0,0 0,1 0,0 1,1-1,1 1,0-1,1 0,3 13,0-4,28 59,-34-109,-14-5,0 1,-3 0,0 1,-2 1,-1 0,-20-19,32 37,-1 1,-1 0,0 0,0 1,-1 0,0 1,0 1,-1 0,0 0,-1 2,-11-5,19 8,0 0,0 1,0-1,0 1,-1 0,1 1,0 0,-1 0,1 0,0 0,-1 1,1 0,0 1,0-1,-1 1,1 1,1-1,-1 1,0 0,1 0,-1 0,1 1,0 0,0 0,0 0,1 1,-3 3,-1 3,1 0,0 0,1 0,0 1,1 0,0 0,1 1,-2 8,1 5</inkml:trace>
  <inkml:trace contextRef="#ctx0" brushRef="#br0" timeOffset="-751.924">1214 650,'-16'11,"1"1,0 1,1 0,0 1,2 1,-1 0,2 1,0 0,1 0,0 1,1 1,2-1,-2 5,8-19,0-1,0 1,0 0,1 0,-1-1,1 1,0 0,0 0,0 0,0-1,0 1,0 0,1 0,-1 0,1-1,0 1,0 0,0-1,0 1,1-1,-1 1,0-1,1 0,0 1,0-1,0 0,0 0,0 0,0 0,0-1,0 1,1-1,-1 1,3 0,1 0,0 1,0-2,0 1,1-1,-1 0,0 0,1-1,-1 0,1 0,-1 0,1-1,-1 0,0 0,6-2,1-1,0 0,-1-1,1 0,-1-1,0-1,0 0,-1-1,0 0,0 0,-1-1,0 0,0-1,-1 0,-1-1,0 0,0 0,-1-1,0 0,-1 0,-1-1,0 1,0-1,-1 0,-1 0,0-1,-1 1,0-4,-3 13,1-1,-1 1,0 0,0 0,0 0,-1 0,1 0,-1 0,0 0,0 1,-1-1,1 0,-1 1,1 0,-1 0,0 0,0 0,-1 0,1 0,-1 1,1 0,-1-1,0 1,0 1,0-1,0 1,0-1,0 1,0 0,0 1,0-1,-1 1,1-1,0 1,0 1,-1-1,1 1,0-1,0 1,0 0,-1 1,1-1,1 1,-1-1,0 1,0 1,1-1,-2 1,-14 10</inkml:trace>
  <inkml:trace contextRef="#ctx0" brushRef="#br0" timeOffset="-298.726">1553 960,'21'-59,"-11"27,2 0,1 1,1 0,1 1,15-19,-29 47,-1 0,1 0,-1 0,1 0,0 0,0 1,0-1,0 0,0 0,0 1,1-1,-1 1,1-1,-1 1,1 0,-1 0,1-1,0 1,-1 0,1 0,0 0,0 1,0-1,0 0,0 1,0-1,0 1,0 0,0 0,0 0,0 0,0 0,0 0,0 0,0 1,0-1,0 0,-1 1,1 0,0 0,0-1,0 1,0 0,-1 0,1 1,0-1,0 1,9 42,8 22,-18-65,0 0,1 1,-1-1,0 0,0 0,1 0,-1 0,1 0,-1 0,1 0,-1-1,1 1,-1-1,1 1,0-1,-1 1,1-1,0 0,-1 0,1 0,0 0,0 0,-1 0,1 0,0 0,-1-1,1 1,0-1,-1 1,1-1,-1 0,1 0,-1 1,1-1,-1 0,0 0,1-1,198-140,-188 134,-11 6,0 0,0 1,0-1,0 1,0-1,0 1,1 0,-1-1,0 1,1 0,-1 0,1 0,-1 0,1 0,0 0,0 0,-1 1,1-1,0 1,0-1,-1 1,1 0,0-1,0 1,0 0,0 0,0 1,0-1,-1 0,1 0,0 1,0-1,0 1,-1 0,1 0,0-1,-1 1,1 0,-1 0,1 0,-1 1,1-1,-1 0,1 1,2 59,-5-57,1 1,-1-1,1 0,-1 0,1 0,1 1,-1-1,0 0,1 0,0 0,0 0,0 0,1 0,-1 0,1 0,0 0,0-1,0 1,1-1,-1 1,1-1,0 0,-1 0,3 2,12 3</inkml:trace>
  <inkml:trace contextRef="#ctx0" brushRef="#br0" timeOffset="8302.214">10809 453,'-2'16,"0"0,0 0,1 0,1 1,1-1,1 0,0 1,1-1,0 0,6 13,-8-26,0-1,0 1,0 0,0-1,1 0,-1 1,1-1,0 0,-1 0,1 0,0 0,0 0,1 0,-1 0,0-1,1 1,-1-1,0 0,1 1,0-1,-1 0,1-1,0 1,-1 0,1-1,0 0,0 1,0-1,-1 0,1 0,0-1,0 1,-1-1,1 1,0-1,2-1,3-1,1-1,-1 0,1 0,-1-1,-1 0,1-1,-1 1,0-1,0-1,3-4,3-3,0-1,-2 0,0-1,0 0,-2-1,0 0,1-4,-8 16,0 0,0-1,0 1,-1 0,0-1,0 1,-1-1,1 1,-1-1,0 0,-1 1,1-1,-1 1,0-1,0 1,-1 0,0-1,0 1,0 0,-1 0,1 0,-1 1,0-1,0 0,-1 1,0 0,0-1,-3 1,0-1,0 1,0 0,-1 0,1 1,-1 0,0 0,0 1,0 0,0 1,0 0,-1 0,1 0,0 1,-1 0,1 1,0 0,0 0,0 1,0 0,0 0,0 1,0 0,0 1,1-1,-7 6,-11 1</inkml:trace>
  <inkml:trace contextRef="#ctx0" brushRef="#br0" timeOffset="8722.008">11459 453,'-10'3,"-10"4,29-14,125-84,-133 90,1-1,-1 1,1-1,-1 1,1 0,0 0,0 0,-1 0,1 0,0 0,0 0,0 0,0 1,0-1,0 1,0 0,0 0,0-1,0 1,0 0,0 1,1-1,-1 0,0 1,0-1,0 1,0-1,0 1,-1 0,1 0,0 0,0 0,0 0,-1 0,1 1,-1-1,1 0,-1 1,1 0,-1 0,7 8,0-1,1 0,0 0,0 0,1-1,0-1,0 0,1 0,0-1,0 0,1-1,-1 0,1-1,0 0,0-1,1 0,-1-1,1-1,-1 0,10 0,-12-2,-1-1,1 0,-1 0,0-1,0 0,0 0,0-1,-1-1,1 1,-1-1,0-1,-1 1,1-1,-1-1,0 1,0-1,-1-1,0 1,-1-1,1 0,-1 0,-1-1,0 1,0-1,0 0,-1-1,2-8</inkml:trace>
  <inkml:trace contextRef="#ctx0" brushRef="#br0" timeOffset="5299.428">7395 791,'21'-2,"0"-2,0 0,0-1,0 0,-1-2,0-1,0 0,5-5,75-61,-97 71,-1 1,1-1,-1 0,0 0,0 0,0-1,0 1,-1 0,1-1,-1 1,0-1,0 1,0-1,0 1,-1-1,0 0,0 1,0-1,0 0,0 1,0-1,-1 0,0 1,0-1,0 1,0-1,-1 1,1-1,-1 1,0 0,0 0,0-1,-1 1,0 0,0 0,0 0,0 0,-1 0,1 1,-1 0,0 0,1 0,-1 0,0 0,0 1,0 0,0-1,0 2,-1-1,1 0,0 1,0 0,-1 0,1 0,0 0,0 1,0 0,-1 0,1 0,0 0,0 0,0 1,0 0,1 0,-1 0,-114 82,105-70,1-1,1 2,0-1,1 2,0-1,1 1,-5 14,12-26,0 1,0-1,0 0,1 0,0 1,0-1,0 1,0-1,1 1,0-1,0 1,0-1,0 1,1 0,0-1,0 1,0-1,0 0,1 1,-1-1,1 0,0 0,1 0,-1 0,1 0,-1-1,1 1,0-1,1 0,-1 1,0-2,1 1,2 1,8 2,0-1,1-1,-1 0,1-1,0 0,0-1,0-1,1-1,-1 0,0 0,0-2,0 0,9-3,-1 2,0-1,0-1,0-1,-1-1,1-1,-2-1,1 0,-1-2,-1-1,0-1,-1 0,0-1,-1-1,-1-1,0-1,9-11,-17 14</inkml:trace>
  <inkml:trace contextRef="#ctx0" brushRef="#br0" timeOffset="6200.99">8354 537,'-13'-1,"0"1,1 1,-1 0,0 0,1 2,-1-1,1 1,-1 1,1 1,1-1,-1 2,1 0,0 0,0 1,0 0,1 1,0 0,1 1,0 0,0 0,1 1,0 0,-6 10,-14 58,28-76,-1 0,1 0,0 0,0 0,0 0,0 0,0 0,0 0,0 0,1-1,-1 1,0 0,1 0,0 0,0 0,-1-1,1 1,0 0,0-1,0 1,1 0,-1-1,0 1,1-1,-1 0,1 0,-1 1,1-1,-1 0,1 0,0 0,0-1,-1 1,1 0,0-1,0 1,0-1,0 1,0-1,0 0,9-1,0 0,-1-1,1 0,0-1,-1 0,0-1,1 0,-2-1,1 1,0-2,-1 0,0 0,0 0,-1-1,0-1,0 1,-1-1,1-1,4-8,4 1,63-67,-78 83,0 0,0 0,0 0,0 0,0 0,0 0,0 0,0 0,0 0,-1 0,1 1,0-1,0 0,0 1,0-1,0 1,0-1,0 1,-1-1,1 1,0 0,0-1,-1 1,1 0,0 0,-1 0,1-1,-1 1,1 0,-1 0,1 0,-1 0,0 0,1 0,-1 0,0 0,0 0,0 0,0 0,0 0,0 0,0 0,0 0,0 0,0 0,-1 0,1 0,0 0,-1 0,1-1,-1 1,1 0,-1 0,1 0,-1 0,1-1,-1 1,0 0,1 0,-2 0,-23 72,-4-1,-2-2,-19 27,7-12,28-59,2 1,0 0,2 1,1 0,1 1,1 0,2 0,1 1,1 0,1-1,2 1,1 3,0-30,0 0,0-1,-1 1,2-1,-1 1,0 0,0-1,1 1,-1-1,1 1,0-1,0 1,0-1,0 1,0-1,1 0,-1 0,1 0,-1 1,1-1,0-1,0 1,0 0,0 0,0-1,0 1,0-1,0 0,1 1,-1-1,0 0,1-1,-1 1,1 0,0-1,-1 1,1-1,-1 0,1 0,0 0,-1 0,1 0,-1 0,1-1,-1 0,1 1,1-2,1-3,0 0,1-1,-2 0,1-1,-1 1,0-1,0 1,-1-1,0 0,0 0,-1-1,2-4,9-24,-10 32,-1 0,-1 0,1 0,0-1,-1 1,0 0,0-1,0 1,-1-1,0 1,1-1,-1 1,-1-1,1 1,-1-1,0 1,0-1,0 1,0 0,-1 0,0-1,0 1,0 0,0 0,-1 1,1-1,-3-2,-4-4,0 0,0 1,-1 0,0 0,0 1,-1 0,0 1,-1 1,0 0,0 0,0 1,0 0,-1 1,-12-2,61-12,-11 15,1-1,-2-2,1 0,-1-1,0-2,0 0,-1-2,-1 0,0-2,0 0,4-6,-9 0,-5 0</inkml:trace>
  <inkml:trace contextRef="#ctx0" brushRef="#br0" timeOffset="6670.262">8580 593,'0'15,"1"0,0 0,1-1,1 1,0-1,1 1,1-1,3 8,-7-18,1-1,0 1,0 0,0-1,0 0,0 0,1 1,-1-1,1-1,0 1,0 0,0-1,0 1,0-1,1 0,-1 0,1 0,-1-1,1 1,0-1,0 0,-1 0,1 0,0 0,0-1,0 0,0 1,0-1,0-1,0 1,0-1,0 1,0-1,0 0,8-5,0-1,0 1,-1-2,0 0,0 0,0-1,-1 0,-1-1,1 0,-2 0,1-1,-2 0,1-1,-2 1,1-2,-1 1,-1-1,-1 1,0-1,2-11,-1 1,-5 4</inkml:trace>
  <inkml:trace contextRef="#ctx0" brushRef="#br0" timeOffset="7438.568">9314 509,'-25'7,"1"1,0 1,1 1,0 1,0 1,1 1,1 1,0 0,1 2,1 1,-14 14,31-29,0-1,-1 1,1 0,0 0,0 0,0 0,0 0,1 0,-1 1,1-1,-1 1,1-1,0 1,0-1,0 1,0 0,0 0,1-1,-1 1,1 0,0 0,0 0,0 0,0-1,0 1,1 0,-1 0,1 0,0-1,-1 1,1 0,1-1,-1 1,0-1,1 1,-1-1,1 1,0-1,-1 0,1 0,0 0,1 0,-1 0,0-1,0 1,1-1,-1 1,1-1,-1 0,1 0,0 0,2 1,8-4,0 1,1-2,-1 0,0-1,-1 0,1 0,-1-2,1 1,-2-2,1 0,-1 0,0-1,0 0,-1-1,7-7,79-80,-96 96,0 1,0-1,0 1,0-1,0 0,0 1,0-1,0 1,0-1,0 1,0-1,0 0,1 1,-1-1,0 1,0-1,0 0,1 1,-1-1,0 0,1 1,-1-1,0 0,1 1,-1-1,0 0,1 0,-1 1,1-1,-1 0,0 0,1 0,-1 0,1 1,-1-1,1 0,-1 0,0 0,1 0,-1 0,1 0,-1 0,1 0,-1 0,1-1,-1 1,0 0,1 0,-1 0,1 0,-1-1,0 1,1 0,-1 0,0-1,1 1,-1 0,0-1,1 1,-1 0,0-1,1 1,-1 0,0-1,0 1,0-1,1 1,-1 0,0-1,-3 36,1-27,-1-3,0 0,1 0,-1 1,1-1,0 1,1 0,-1 0,1-1,0 1,1 0,-1 0,1 0,1 0,-1 0,1 0,0 0,0-1,0 1,1 0,0 0,0-1,1 0,-1 1,1-1,0 0,1 0,-1 0,1-1,0 1,0-1,0 0,1 0,0 0,1-1,0-1,1 0,-1 0,0-1,0 0,1 0,-1 0,1-1,-1 0,1 0,-1-1,0 0,1 0,-1 0,0-1,0 0,1 0,-2 0,1-1,0 0,0 0,111-82,53-125,-154 191,-1 0,-1-1,-1-1,-1 0,-1 0,-1-1,0-1,-2 1,-1-2,0 1,-2-1,-1 0,-1 0,-1 0,0 0,-2 0,-1-1,-2 1,-2-12,4 32,-1 0,0 1,0-1,-1 0,1 1,-1 0,0 0,1-1,-1 1,-1 1,1-1,0 0,-1 1,1 0,-1 0,0 0,0 0,0 1,0-1,0 1,0 0,0 0,0 0,0 1,-1 0,1-1,0 1,0 1,-1-1,1 1,0 0,0 0,0 0,0 0,0 0,0 1,0 0,0 0,1 0,-1 0,1 1,0 0,-1-1,1 1,0 0,0 0,1 1,-1-1,1 1,0-1,0 1,0 0,0 0,0 0,1 0,0 0,0 0,0 0,0 0,1 0,-3 25,2 0,2 0,0-1,2 1,1-1,1 1,2-1,0-1,2 1,11 23,123 285,-110-265,-32-68</inkml:trace>
  <inkml:trace contextRef="#ctx0" brushRef="#br0" timeOffset="7648.383">9652 340,'43'4,"44"2,15 0,1-1,-12-1,-17-2,-17-1,-7-1,-9 0,-5 0,-10 0</inkml:trace>
  <inkml:trace contextRef="#ctx0" brushRef="#br0" timeOffset="7904.534">10415 537,'4'33,"3"12</inkml:trace>
  <inkml:trace contextRef="#ctx0" brushRef="#br0" timeOffset="8053.831">10499 170,'0'0</inkml:trace>
  <inkml:trace contextRef="#ctx0" brushRef="#br0" timeOffset="10999.846">1 1300,'329'-24,"-27"-11,39 26,-215-3,1 6,69 7,72-3,135-25,-132 16,-127-1,136 8,-18 2,88-26,-84 17,-128-2,0 6,98 8,-71 1,-94-1,190-13,-140 0,0 4,117 10,-81-1,1415-1,-1257-28,119 27,-126-27,341 29,-317 26,300-26,-241-26,485-53,-523 56,164 4,-162-9,-65 28,-266-1</inkml:trace>
  <inkml:trace contextRef="#ctx0" brushRef="#br0" timeOffset="13218.164">12474 509,'0'5,"-4"1,-2 0</inkml:trace>
  <inkml:trace contextRef="#ctx0" brushRef="#br0" timeOffset="13655.033">12447 226,'0'5,"4"2,3-1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1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1,'0'5,"-5"1,3 0,3-5,5-4,-3-1,2 0,1 1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0,'-9'5,"-4"6,5 1,5-5,7-5,3-3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57,'-22'107,"4"70,-16-35,53-189,2 1,2 1,2 2,10-12,-12 17,81-106,-103 142,0 1,-1-1,1 1,0-1,0 1,0-1,0 1,0-1,0 1,0 0,0 0,0-1,1 1,-1 0,0 0,1 0,-1 1,1-1,-1 0,1 0,0 1,-1-1,1 1,-1 0,1-1,0 1,0 0,-1 0,1 0,0 0,-1 0,1 0,0 1,-1-1,1 0,0 1,-1 0,1-1,-1 1,1 0,-1 0,1-1,-1 1,1 0,-1 1,0-1,0 0,0 0,1 1,-1-1,0 0,-1 1,2 0,2 15,-1 0,-1 0,0 1,-1-1,-1 0,-1 1,-2 10,1 20,2-39,5 57,-5-65,1 0,-1 0,1 0,0 0,-1 0,1 0,0 0,0 0,-1 0,1 0,0 0,0-1,0 1,0 0,0-1,0 1,1-1,-1 1,0-1,0 1,0-1,0 0,1 1,-1-1,0 0,0 0,1 0,-1 0,0 0,0 0,1 0,-1-1,0 1,0 0,0-1,0 1,1-1,-1 1,0-1,0 0,0 1,0-1,0 0,0 0,0 1,-1-1,1 0,0 0,0 0,19-15,0 0,0-2,-2 0,0 0,12-20,-13 18,0 0,1 1,1 0,0 2,21-14,-39 30,0-1,1 1,-1-1,1 1,0-1,-1 1,1 0,0 0,0 0,-1 0,1 0,0 0,0 1,0-1,0 1,0-1,0 1,0 0,0-1,1 1,-1 0,0 1,0-1,0 0,0 0,0 1,0 0,0-1,0 1,0 0,0 0,-1 0,1 0,0 0,0 0,-1 0,1 1,-1-1,1 1,-1-1,1 1,-1 0,0-1,0 1,0 0,0 0,0 0,0 0,-1 0,1 0,-1 0,1 1,1 80,7 26,11-84,-10-23</inkml:trace>
  <inkml:trace contextRef="#ctx0" brushRef="#br0" timeOffset="1035.445">978 1,'-16'72,"10"-38,2 1,1-1,2 0,1 1,2 4,-2-37,0-1,0 1,0 0,0-1,0 1,0 0,1-1,-1 1,1 0,-1-1,1 1,-1-1,1 1,0-1,0 1,0-1,0 1,0-1,0 0,0 1,0-1,0 0,1 0,-1 0,0 0,1 0,-1 0,1 0,-1-1,1 1,0-1,-1 1,1-1,-1 1,1-1,0 0,-1 0,1 0,0 0,0 0,-1 0,1 0,0 0,-1-1,1 1,0-1,-1 1,2-2,15-9,0-1,-1-1,0 0,-1-2,-1 0,0 0,-1-2,-1 1,0-2,-2 0,0 0,-1-1,0-1,-2 1,2-9,7-1,-17 28,0 1,0-1,0 1,0 0,1-1,-1 1,0 0,0-1,1 1,-1 0,0-1,1 1,-1 0,0-1,1 1,-1 0,0 0,1 0,-1-1,0 1,1 0,-1 0,1 0,-1 0,1 0,-1 0,0-1,1 1,-1 0,1 0,-1 1,1-1,-1 0,0 0,1 0,-1 0,1 0,-1 0,0 0,1 1,-1-1,1 0,-1 0,0 1,1-1,-1 0,0 0,1 1,-1-1,0 0,0 1,1-1,-1 0,0 1,0-1,0 1,0-1,1 0,-1 1,0-1,0 1,0-1,0 1,0-1,0 0,0 1,0-1,0 1,0-1,9 194,58 62,-62-239,-2 1,0-1,0 1,-2 0,0 0,-2 0,1 0,-2 0,-1-1,0 3,0-13,0-1,0 1,0-1,-1 0,0 0,0-1,-1 1,1-1,-1 0,0 0,-1 0,1-1,-1 0,0 0,0 0,0-1,0 0,-1 0,-1 0,5-2,0 1,-1-1,1 0,-1 0,0-1,1 1,-1-1,1 0,-1 0,0 0,1 0,-1-1,1 1,-1-1,0 0,1 0,0 0,-1-1,1 1,0-1,-1 0,1 1,0-2,0 1,1 0,-1 0,0-1,1 0,-1 1,1-1,0 0,0 0,0 0,1-1,-1 1,1 0,-1-2,0-3,0-1,0 1,1 0,0-1,1 1,-1-1,2 1,-1-1,1 1,1-1,-1 1,2 0,1-5,-2 4,4-16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8,'-11'20,"2"0,0 0,1 1,1 0,1 1,1 0,1 0,1 0,0 6,3-25,0-1,0 1,0-1,0 1,0-1,1 1,-1-1,1 1,0-1,-1 1,1-1,0 0,0 1,1-1,-1 0,0 0,1 0,-1 0,1 0,0 0,0 0,0-1,0 1,0-1,0 1,0-1,0 0,0 1,1-1,-1 0,0-1,1 1,-1 0,1-1,-1 1,1-1,-1 0,1 0,0 0,-1 0,1 0,-1-1,1 1,-1-1,1 1,-1-1,0 0,1 0,-1 0,0-1,0 1,0 0,1-1,-1 1,-1-1,2 0,15-13,-1 0,0-2,-1 0,0 0,-2-2,0 0,-1 0,-1-1,-1-1,-1 0,3-9,-2 9,-11 20,-1 0,1 0,0 1,0-1,0 0,0 0,0 0,0 1,0-1,0 0,1 0,-1 1,0-1,0 0,1 0,-1 1,0-1,1 0,-1 1,1-1,-1 0,1 1,-1-1,1 1,-1-1,1 1,-1-1,1 1,0-1,-1 1,1 0,0-1,-1 1,1 0,0 0,0-1,-1 1,1 0,0 0,0 0,0 0,-1 0,1 0,0 0,0 0,-1 0,1 0,0 1,0-1,-1 0,1 0,0 1,0-1,-1 0,1 1,-1-1,1 1,0-1,-1 1,1-1,-1 1,1 0,-1-1,1 1,-1-1,1 1,-1 0,4 192,-5 92,-45-88,43-191,0 0,0 1,-1-1,1 0,-1-1,-1 1,1-1,-1 0,0 0,0 0,-1 0,1-1,-1 0,0 0,0-1,0 0,-1 0,1 0,-1-1,-3 1,8-2,0-1,-1 1,1-1,0 0,0 0,-1 0,1 0,0 0,-1 0,1-1,0 1,0-1,-1 1,1-1,0 0,0 0,0 0,0 0,0 0,0-1,0 1,0 0,1-1,-1 0,0 1,1-1,-1 0,1 0,0 0,0 0,0 0,0 0,0 0,0 0,0 0,0-1,1 1,-1 0,1 0,0-3,0-97,14 65,1 0,2 1,2 1,1 0,1 2,12-13,-14 23,-3 5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29,'25'0,"16"-5,7-1,0 0,-3 1,-5 2,-5 1,-2 0,-8 2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7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25,'39'0,"26"0,8-4,-5-3,-8 1,-10 2,-13 0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5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1,'0'313,"3"-145,-3-139,0-19,0 0,0 0,-1 0,0 0,-1 0,0 0,0-1,-1 1,0-1,-3 5,1-7</inkml:trace>
  <inkml:trace contextRef="#ctx0" brushRef="#br0" timeOffset="384.592">249 198,'-17'10,"-4"1,1 0,0 2,1 0,0 1,1 1,-13 15,29-29,1 1,-1-1,0 1,1-1,0 1,-1 0,1 0,0-1,0 1,0 0,0 0,0 0,0 0,1 1,-1-1,1 0,0 0,-1 0,1 0,0 0,0 1,0-1,1 0,-1 0,0 0,1 0,-1 1,1-1,0 0,0 0,0 0,0 0,0-1,0 1,0 0,1 0,-1-1,1 1,-1 0,1-1,0 0,-1 1,1-1,2 1,32 20,-28-18,-1-1,-1 1,1 0,0 1,-1-1,0 1,0 0,-1 1,1 0,-1 0,0 0,-1 0,1 2,25 46,-18-43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39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255 143,'-41'22,"26"-15,0 0,1 0,0 2,0 0,1 0,0 1,0 1,2 0,-1 1,1 0,-8 13,18-21,1-1,0 0,0 1,0-1,0 0,1 1,-1-1,1 0,0 0,0 1,0-1,1 0,-1 0,1 0,-1 0,1-1,0 1,0 0,0-1,1 1,-1-1,0 0,1 0,0 0,-1 0,1 0,0 0,0-1,0 1,0-1,0 0,1 0,-1 0,0 0,4-1,18 14,-22-12,1 0,-1 1,1-1,-1 1,0 0,0 0,0 0,-1 1,1-1,-1 1,1-1,-1 1,0 0,-1 0,1 0,-1 0,1 0,-1 0,-1 0,1 1,0-1,-1 0,0 0,0 1,0-1,-1 0,1 0,-1 1,0-1,0 0,-1 0,1 0,-1 0,0 0,0 0,0-1,-1 1,1-1,-1 1,-7 11,0 0,0-1,-2-1,1 0,-2 0,0-1,-13 9,11-10</inkml:trace>
  <inkml:trace contextRef="#ctx0" brushRef="#br0" timeOffset="247.088">678 1,'-14'38,"-6"23,2 5,3-3,5-8,3-8,9-13,3-11</inkml:trace>
  <inkml:trace contextRef="#ctx0" brushRef="#br0" timeOffset="495.099">452 1,'43'0,"34"0,13 0,-4 0,-7 0,-12 5,-13 1,-15 1</inkml:trace>
  <inkml:trace contextRef="#ctx0" brushRef="#br0" timeOffset="765.059">1 877,'38'-5,"42"-6,12-7,-1 1,-5-3,-9 3,-6 5,-7-2,-10 2,-8 4,-12 2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1 169,'312'0,"-254"-12,42 2,-88 15</inkml:trace>
  <inkml:trace contextRef="#ctx0" brushRef="#br0" timeOffset="313.632">226 1,'0'48,"0"20,0 4,0-6,5-14,1-11,1-7,-2-11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2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34,'-3'-3,"-1"1,0 0,0 0,0 0,0 0,0 1,0-1,-1 1,1 0,0 0,-1 1,1-1,0 1,-1 0,1 1,-1-1,1 1,0-1,-1 1,1 0,0 1,0-1,0 1,0 0,0 0,0 0,0 0,1 1,-2 1,-5 4,0 1,1 0,1 1,-1 0,1 0,1 1,0-1,0 2,-1 5,-1-1,2 1,0 0,1 0,1 0,0 1,1 0,1 0,1 0,1 0,0 0,1 0,2 2,-2-14,1 1,1-1,-1 0,1 1,1-1,-1 0,1 0,0 0,0-1,0 1,1-1,0 0,0 0,1 0,-1 0,1-1,0 0,0 0,0 0,1 0,-1-1,1 0,0 0,0-1,0 1,0-1,5 0,2 2,1-1,0-1,0-1,0 0,0 0,0-1,0-1,0-1,0 0,-1 0,1-1,6-4,3-1,-1-1,0-1,0-1,-2 0,1-2,-2-1,1 0,11-13,-22 18,0 1,-1-2,0 1,-1-1,0 0,0-1,-1 1,0-1,-1 0,-1-1,0 1,0-1,-1 0,0 0,-1 0,-1-1,1-10,-3 17,1-1,-1 1,0-1,0 1,-1 0,1 0,-1 0,-1 0,1 0,-1 0,0 0,-1 1,1 0,-1-1,0 1,-1 1,1-1,-1 1,0-1,0 1,0 1,0-1,-1 1,-3-2,-7-3,1 2,-1 0,0 1,0 0,0 1,-1 1,1 1,-15-1,-9 1</inkml:trace>
  <inkml:trace contextRef="#ctx0" brushRef="#br0" timeOffset="400.659">0 288,'504'-28,"-146"-2,-116 30,-214-4,-4-2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6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1 254,'19'0,"26"0,10 0,0 0,-4 0,-7 0,-5 0,-4 0,-4 0,-3 0,0 0,-1 0,-10 0,-7 0</inkml:trace>
  <inkml:trace contextRef="#ctx0" brushRef="#br0" timeOffset="263.07">57 424,'44'-5,"27"-1,8-1,-5 2,-11 2,-11 1,-14 0</inkml:trace>
  <inkml:trace contextRef="#ctx0" brushRef="#br0" timeOffset="886.433">340 1,'61'47,"-36"-25,0 0,2-2,0-1,1-1,0-2,4 0,55 31,-86-45,0 1,0-1,-1 1,1-1,-1 1,1-1,-1 1,0 0,0-1,0 1,0-1,0 1,-1 0,1-1,-1 1,0-1,1 1,-1-1,-1 0,1 1,0-1,0 0,-1 0,1 0,-1 1,0-2,1 1,-1 0,0 0,0-1,0 1,-1-1,1 1,0-1,-1 0,1 0,0 0,-1 0,-7 7,-149 168,34-93,109-74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1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0,'-10'19,"1"0,1 1,1-1,0 1,2 1,0-1,1 1,1 0,1 0,1 0,1 0,1 0,1 1,-1-13,0-1,0 1,1-1,0 0,0 1,1-1,1 0,-1-1,1 1,0 0,1-1,0 0,0 0,0 0,1-1,0 0,0 0,1 0,0-1,-4-4,0 0,0 0,0 0,0 0,1-1,-1 1,0-1,0 0,0 0,0 0,1 0,-1-1,0 1,0-1,0 0,0 0,0 0,0 0,0 0,0-1,0 1,-1-1,1 0,0 0,-1 0,0 0,2-2,58-67,48-157,-91 204,-5 42,16 285,-2 37,-27-283,-8 127,5-176,0 0,0 0,0 0,-1-1,-1 1,1-1,-1 1,-1-1,1-1,-1 1,0 0,-1-1,1 0,-1-1,-3 3,8-7,-1-1,1 1,-1 0,1-1,-1 1,1-1,-1 1,0-1,1 0,-1 1,1-1,-1 0,0 0,1 0,-1 0,0-1,1 1,-1 0,0-1,1 1,-1-1,1 0,-1 1,1-1,-1 0,1 0,0 0,-1 0,1 0,0 0,0 0,-1-1,1 1,0 0,0-1,1 1,-1 0,0-1,0 0,-30-63,30 64,-56-205,52 182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1,'-10'5,"-7"6,3 2,5-7,3-9,4-4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1,'-10'4,"2"3,-3-1,1 3,2 1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0,'56'17,"-11"-10,-1-2,1-2,0-2,31-4,10 1,44 3,-119 3,-5 2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84,'53'-10,"22"-2,3-5,-7 1,-11 3,-10 3,-14 5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30,'14'0,"15"-5,6-1,3 0,0 1,-2 2,-3 0,-1 2,-3 1,-4 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0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0 501,'10'5,"-1"0,1-1,0 0,0 0,0-1,0-1,1 0,-1 0,1-1,-1 0,1-1,0 0,-1-1,1 0,-1 0,1-1,-1-1,0 0,0 0,0-1,0 0,0-1,-1 0,0 0,7-6,23-22,-2-2,-2-1,0-2,-2-3,-23 30,-1-1,0-1,0 1,-1-2,-1 1,0-1,-1 0,-1 0,0-1,0 1,-2-1,0 0,-1-1,0 1,-1-4,-1 17,0 1,1 0,-1 0,0-1,0 1,0 0,-1 0,1-1,0 1,0 0,-1 0,1-1,-1 1,1 0,-1 0,1 0,-1 0,0 0,0 0,1 0,-1 0,0 0,0 0,0 0,0 0,0 1,0-1,0 0,0 1,0-1,-1 1,1-1,0 1,0 0,0-1,-1 1,1 0,0 0,0 0,-1 0,1 0,0 0,-1 0,1 0,0 0,0 1,-1-1,1 1,0-1,0 1,0-1,0 1,0-1,0 1,0 0,0 0,0 0,0-1,0 1,-1 1,-14 14,1 0,1 1,0 1,1 0,1 1,1 1,0-1,2 2,-3 8,7-16,1-1,0 1,1 0,0 0,1 0,1 0,0 0,1 0,0 1,1 4,0-13,-1 0,1 0,0 0,0 0,1 0,-1-1,1 1,0-1,0 1,1-1,-1 0,1 1,0-1,0-1,1 1,-1 0,1-1,0 0,-1 1,1-2,1 1,-1 0,0-1,1 0,-1 0,1 0,0 0,2 0,19 0,-1-1,0-2,0 0,1-1,-1-2,0 0,-1-2,1-1,-1 0,-1-2,1-1,-2-1,1-1,-1 0,-1-2,0-1,-1 0,7-9,-15 15,0 0,0-1,-1 0,-1-1,0 0,0-1,-1 0,0 0,-1-1,-1 0,0 0,4-14,-10 22,-1 0,0 0,0-1,-1 1,0 0,1 0,-2 0,1 0,-1 0,1 0,-1 0,-1 1,1-1,-1 1,0-1,0 1,0 0,0 0,-1 0,1 1,-1-1,0 1,0 0,-1 0,1 0,0 0,-1 1,0 0,0 0,0 0,1 1,-1-1,-1 1,1 0,0 1,0-1,0 1,0 0,-1 0,1 1,0 0,0 0,0 0,0 0,-6 5,1 1,0 0,0 0,1 1,0 1,0-1,1 1,0 1,0 0,1 0,1 0,-1 1,2 0,0 0,0 0,1 1,0 0,0 4,2-11,1 0,0 0,0 0,1 0,0 0,0 0,0 0,0 1,1-1,0 0,0 0,0 0,0 0,1-1,0 1,0 0,0-1,1 1,0-1,0 0,0 1,0-1,0-1,1 1,0 0,-1-1,2 0,-1 0,2 1,3 1,-1 0,1-1,0 0,0 0,0-1,0 0,1-1,-1 0,1 0,0-1,-1 0,1-1,0 0,0-1,3 0,8-4,-1-1,-1 0,1-2,-1 0,0-1,-1-1,0 0,0-2,-2 0,1-1,-1-1,-1 0,-1-1,0 0,-1-1,0-1,-1 0,-1-1,-1 0,-1-1,0 0,-1 0,4-19,-10-20,-2 57,-1 0,1 0,-1 0,1 0,-1 0,0 0,0 0,1 0,-1 0,0 0,0 0,0 0,0 1,0-1,0 0,0 1,0-1,0 1,0-1,0 1,0 0,0-1,0 1,-1 0,1 0,0 0,0 0,0 0,0 0,-1 0,1 0,0 0,0 0,0 1,0-1,0 0,-1 1,1-1,0 1,0 0,0-1,0 1,0 0,1-1,-1 1,0 0,0 0,0 0,-11 10,1 0,0 0,0 1,1 0,1 1,0 0,1 1,0 0,1 0,1 1,0-1,1 3,-1-4,2 1,-1 0,2 0,0 1,0-1,1 1,1-1,1 7,0-16,0 0,0 0,1 1,0-1,0 0,0 0,1 0,-1 0,1 0,0 0,1-1,-1 1,1 0,0-1,0 0,0 0,1 0,0 0,-1 0,1-1,1 0,-1 0,0 0,3 1,72 27,-54-23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3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678 141,'0'0,"-1"1,1-1,-1 0,1 1,0-1,-1 0,1 1,0-1,0 1,-1-1,1 0,0 1,0-1,0 1,-1-1,1 1,0-1,0 1,0-1,0 1,0-1,0 1,0-1,0 1,0-1,0 1,0-1,0 1,1-1,-1 1,0-1,0 1,0-1,1 0,-1 1,0-1,1 1,-1-1,0 0,1 1,-1-1,0 0,1 1,-1-1,1 0,-1 0,0 1,1-1,-1 0,1 0,-1 0,1 0,-1 1,1-1,-1 0,1 0,-1 0,1 0,0 0,-32 51,28-47,-226 399,65-144,146-233</inkml:trace>
  <inkml:trace contextRef="#ctx0" brushRef="#br0" timeOffset="260.974">114 254,'17'28,"2"0,1-1,1-1,1-1,2-1,0-1,1-1,5 1,6 3,0-1,2-2,1-1,1-2,1-2,0-2,1-1,1-3,22 3,142 65,-188-74</inkml:trace>
  <inkml:trace contextRef="#ctx0" brushRef="#br0" timeOffset="564.686">311 0,'13'17,"199"294,-193-277,-2 0,-1 1,-1 0,-3 2,0-1,-3 2,-1-1,2 30,14 183,-12-201,-5-30</inkml:trace>
  <inkml:trace contextRef="#ctx0" brushRef="#br0" timeOffset="883.733">1 649,'33'0,"55"-10,22-7,6-6,-2-4,-10 2,-10 2,-10-1,-10 3,-13 6,-12 1,-14 2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1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41,'-37'33,"2"-4,1 2,1 1,2 2,-8 12,38-38,19-18,24-23,137-108,-178 140,0 0,-1 0,1 0,0 0,0 0,0 1,0-1,0 0,0 1,0-1,0 1,0-1,0 1,0-1,0 1,0 0,1 0,-1-1,0 1,0 0,0 0,0 0,1 0,-1 0,0 1,0-1,0 0,0 0,0 1,1-1,-1 1,0-1,0 1,0-1,0 1,0 0,0 0,-1-1,1 1,0 0,0 0,0 0,-1 0,1 0,-1 0,1 0,0 0,-1 0,0 0,1 0,-1 0,0 0,1 1,-1-1,0 0,0 0,0 0,0 0,0 1,0-1,0 0,-1 0,1 1,-4 27,2-25,0 0,0 0,0 0,1 1,0-1,0 0,0 1,1-1,0 1,-1-1,2 1,-1-1,0 1,1-1,0 1,0-1,0 0,0 1,1-1,0 0,0 0,0 0,0 0,1 0,-1-1,1 1,0-1,0 1,0-1,1 0,-1 0,1-1,0 1,2-4,0 0,0 0,0 0,0-1,0 0,0 0,0-1,0 1,-1-1,0 0,1-1,-1 1,0-1,-1 0,1-1,-1 1,1-1,-1 0,-1 0,1 0,1-4,5-3,-5 7,0 0,0 0,-1-1,1 0,-1 0,-1 0,1 0,-1-1,0 1,-1-1,0 0,0 0,0 0,-1 0,0 0,0 0,-1 0,1 0,-2-1,1 1,-1 0,-1-2,-4-9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4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41,'1'-2,"0"0,1 0,-1 1,1-1,0 0,0 1,-1-1,1 1,0-1,0 1,0 0,0 0,1 0,-1 0,0 0,0 0,0 1,1-1,-1 1,1 0,-1-1,0 1,1 0,-1 0,1 1,0-2,86-14,-88 17,1 0,-1 0,1-1,-1 1,0 0,0 0,0 1,0-1,0 0,0 0,0 0,-1 1,1-1,-1 0,0 1,1-1,-1 0,0 1,-1-1,1 0,0 1,-1-1,1 0,-1 0,0 1,1-1,-1 0,0 0,-1 0,1 0,0 0,0 0,-1 0,1 0,-1-1,0 1,-1 1,-6 10,7-12,0 0,0 0,1 0,-1 0,0 0,1 1,0-1,-1 1,1-1,0 1,-1 0,1-1,0 1,0 0,1 0,-1 0,0-1,1 1,-1 0,1 0,-1 0,1 0,0 0,0 0,0 0,0 1,0-1,0 0,1 0,-1 0,1-1,-1 1,1 0,0 0,0 0,0 0,0 0,0-1,0 1,0 0,0-1,1 1,-1-1,2 1,74-10,-56 4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23,'-7'11,"0"0,0 0,2 0,-1 1,1 0,1 0,0 1,1-1,0 1,1-1,0 1,1 0,1 0,0 12,2-8,1 0,0-1,1 0,1 0,0 0,2 0,-1-1,2 0,0 0,2 1,-9-13,1 0,0 0,0 0,0 0,0 0,0 0,0-1,1 1,0-1,-1 1,1-1,0 0,0 0,0 0,0-1,0 1,1-1,-1 1,0-1,1 0,-1-1,1 1,-1 0,1-1,-1 0,1 0,0 0,-1 0,1-1,-1 1,1-1,-1 0,1 0,-1 0,0 0,0-1,1 1,-1-1,0 0,0 0,0 0,-1-1,1 1,0 0,-1-1,0 0,2-2,120-179,-74 99,19-30,-48 94,-13 40,-58 254,48-213,2 0,4-1,1 1,3-1,3 0,9 22,8 27,-7-38,-4 1,-3 0,0 30,-13-96,0 0,-1 0,0 0,0 0,0 0,0 0,-1 1,0-1,0 0,0 0,0 0,-1-1,0 1,0 0,0 0,-1-1,0 0,1 1,-2-1,1 0,0 0,-1-1,0 1,1-1,-1 0,-1 0,1 0,0 0,-1-1,0 1,1-1,-1-1,0 1,0-1,0 1,0-1,0-1,0 1,0-1,-1 0,1 0,0 0,-1-1,0-1,1 1,-1-1,1-1,0 1,0-1,0 0,0 0,0 0,1-1,-1 1,1-1,0 0,0-1,1 1,-1-1,1 1,0-1,0 0,0 0,1 0,0-1,0 0,-27-126,27 110,1 1,1-1,0 0,2 1,0-1,2 1,0-1,2 1,0 0,1 1,1 0,1 0,5-8,6-3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1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0,'-10'24,"-7"13,-2 4,-2 1,-2-7,3-5,0-2,-2-2,-2 0,-1 0,-1-4,3-1,6-5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10 537,'-4'21,"2"0,0 0,1 0,1 0,1 1,1-1,1 0,0 0,2-1,3 10,-6-25,0 0,1-1,-1 1,1-1,0 1,0-1,0 0,1 0,-1-1,1 1,0-1,0 1,0-1,1 0,-1-1,1 1,0-1,-1 0,1 0,0 0,0-1,0 0,0 0,1 0,-1-1,0 1,0-1,0 0,1-1,-1 1,0-1,0 0,0-1,0 1,0-1,0 0,0 0,-1 0,1-1,-1 1,2-3,122-90,-126 95,1 0,-1 0,0-1,1 1,-1 1,1-1,-1 0,1 0,-1 1,0 0,1-1,-1 1,0 0,0 0,0 0,0 0,1 1,-1-1,-1 1,1-1,0 1,0 0,-1-1,1 1,-1 0,1 0,-1 0,0 0,0 0,1 1,-2-1,1 0,0 0,0 1,-1-1,1 2,13 19,-10-17,1 0,1 0,-1-1,1 0,0 0,0 0,0-1,1 0,0 0,0-1,0 1,0-2,0 1,0-1,1 0,-1 0,1-1,-1 0,1-1,0 1,-1-2,1 1,0-1,7-1,-1-1,1-1,-1 0,0-1,0 0,0-1,0-1,-1 0,0-1,-1 0,0-1,0 0,4-6,-9 8,-1-2,0 1,0-1,0 0,-1 0,-1 0,0-1,0 1,0-1,-2 0,1 0,-1-1,0 1,-1 0,-1-1,1 1,-2 0,1-1,-1 1,-1 0,0-1,-1 1,0-3,-4-5</inkml:trace>
  <inkml:trace contextRef="#ctx0" brushRef="#br0" timeOffset="1082.477">1025 0,'6'126,"-8"-86,-19 224,20-257,-3 18,0 0,1-1,2 2,1-1,0 0,2 0,3 10,-5-31,1-1,0 1,1-1,-1 0,1 0,-1 0,1 0,0 0,0 0,0 0,0-1,1 1,-1-1,1 1,-1-1,1 0,0 0,0 0,0 0,0-1,0 1,1-1,-1 0,0 0,1 0,-1 0,1-1,-1 1,0-1,1 0,-1 0,1 0,3-1,112-34,-116 32,0 1,0 0,0 1,0-1,1 0,-1 1,1 0,-1 0,1 0,-1 0,1 1,0-1,-1 1,1 0,0 0,-1 0,1 0,-1 1,1 0,0-1,-1 1,1 1,-1-1,0 0,1 1,-1 0,0-1,0 1,0 1,0-1,0 0,-1 1,3 1,5 11,-7-10,0-1,-1 0,2 1,-1-1,0 0,1-1,-1 1,1-1,0 1,1-1,-1 0,0-1,1 1,-1-1,1 0,0 0,0 0,0-1,0 1,0-1,9 0,0-1,0 0,0 0,-1-1,1-1,0-1,-1 0,0 0,1-1,-1-1,-1 0,1-1,-1-1,0 1,0-2,-1 0,0 0,0-1,-1 0,0-1,-1 0,0-1,-1 0,0 0,0-1,-2 0,1-1,-5 11,1-1,-1 0,0 0,0 0,0 0,-1-1,1 1,-1-1,0 1,0 0,0-1,0 0,0 1,-1-1,0 0,0 1,0-1,0 0,0 1,-1-1,0 1,1-1,-1 1,-1-1,1 1,0-1,-1 1,0 0,0 0,0 0,0 0,0 0,-1 0,1 0,-1 1,1-1,-1 1,0 0,0 0,0 0,-1 0,1 1,0-1,-4 0,-1 2,0 1,0 1,0-1,0 1,0 1,0-1,0 1,1 1,0 0,-1 0,1 0,1 1,-1-1,1 2,-1-1,1 1,1 0,-1 0,1 1,0-1,1 1,0 0,0 1,-1 2,2-6,-1 0,1 0,0 1,1 0,-1-1,1 1,0 0,0 0,1 1,-1-1,1 0,0 0,1 1,-1-1,1 0,0 1,0-1,1 1,-1-1,1 0,1 0,-1 1,1-1,0 0,0 0,0 0,1-1,-1 1,1 0,0-1,1 0,-1 0,1 0,0 0,0 0,4 2,9 0,1-1,0-1,0-1,1 0,-1-2,1 0,-1-1,1 0,0-2,-1 0,0-1,0-1,15-5,-29 8,29-8,0-1,0-1,-1-2,-1-1,0-2,-1-1,-1-1,1-3,-13 9,0-1,0-1,-2 0,0-1,0-1,-1 0,5-10,-17 24,-1 0,0 1,1-1,-1 0,0 0,0 0,0 0,0 0,0 0,0 0,-1 0,1 0,-1 0,1 0,-1-1,0 1,0 0,0 0,0-1,0 1,-1 0,1 0,0 0,-1 0,0-1,0 1,1 0,-1 0,0 0,-1 1,1-1,0 0,-1 0,1 0,0 1,-1-1,0 1,1-1,-1 1,0 0,0 0,0 0,0 0,0 0,0 0,0 0,0 1,0-1,-1 1,1-1,0 1,0 0,0 0,-1 0,1 0,0 0,0 0,0 1,-3 0,-3 3,-1-1,1 2,0-1,0 1,1 1,-1-1,1 1,0 1,1-1,-1 1,1 0,1 1,0-1,0 1,0 0,-1 5,5-12,0 0,1 1,0-1,-1 1,1-1,0 0,-1 1,1-1,0 1,0-1,0 0,0 1,1-1,-1 1,0-1,1 1,-1-1,1 0,-1 1,1-1,-1 0,1 0,0 1,0-1,0 0,-1 0,1 0,0 0,1 0,-1 0,0 0,0 0,0-1,0 1,1 0,-1-1,0 1,1-1,-1 1,0-1,1 0,0 1,65 6,-65-7,65-3,-54 1,1 1,0 0,0 0,-1 1,1 1,0 0,0 1,-1 1,1 0,-1 1,0 0,0 1,0 1,-1 0,0 0,5 4,-9-5,1 0,-1-1,1 0,0 0,0-1,0 0,0-1,0 0,1 0,-1-1,1 0,0-1,-1 0,1 0,-1-1,1-1,-1 1,1-1,-1-1,0 0,0 0,0-1,-1 0,1-1,-1 1,0-2,0 1,-1-1,1 0,1-3,13-6,-11 10,0-1,-1 0,0-1,0 0,0 0,-1-1,0-1,-1 1,0-2,0 1,-1-1,0 0,-1 0,0-1,0 0,1-6,-6 16,-1 0,0-1,1 1,-1-1,0 1,0 0,0-1,0 1,0-1,0 1,0-1,0 1,-1 0,1-1,0 1,-1-1,1 1,-1 0,0-1,1 1,-1 0,0 0,0 0,0 0,0 0,0 0,0 0,0 0,0 0,0 0,-1 0,1 0,0 1,0-1,-1 1,1-1,0 1,-1-1,1 1,-1 0,1 0,0-1,-1 1,1 0,-1 0,1 1,-2-1,-65 23,58-16,0 1,0 1,1 0,0 0,0 0,1 1,0 1,1-1,0 1,1 1,0-1,1 1,-1 3,4-9,0-1,0 1,1-1,0 1,0 0,0 0,0 0,1 0,0 0,1-1,-1 1,1 0,0 0,1 0,-1-1,1 1,0-1,1 1,-1-1,1 0,0 0,0 0,1 0,-1-1,1 1,0-1,0 0,1 0,4 3,7 2,1-1,0-1,1 0,0-1,0-1,0-1,1 0,-1-2,13 1,236 4,-242-8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1014,'101'55,"-91"-52,0 0,1 0,-1-1,0 0,1-1,0 0,-1 0,1-2,-1 1,1-1,-1 0,1-1,-1-1,0 0,1 0,-1-1,-1 0,10-5,9-6,-1-1,-1-1,0-1,-1-2,17-17,-18 15,-1-1,-1-1,-2-1,0-1,-2-1,0 0,-2-1,6-16,-21 41,0 1,0 0,0-1,0 1,0-1,0 0,-1 1,1-1,-1 1,0-1,0 0,0 1,0-1,0 0,-1 1,1-1,-1 1,1-1,-1 0,0 1,0 0,0-1,0 1,-1-1,1 1,-1 0,1 0,-1 0,0 0,0 0,0 0,0 1,0-1,0 1,0-1,-1 1,1 0,0 0,-1 0,1 0,-1 0,0 0,1 1,-1-1,1 1,-1 0,0 0,1 0,-1 0,0 0,-1 1,-7 2,0 1,0 0,1 1,-1 0,1 1,1 0,-1 0,1 1,0 0,1 1,-1 0,1 0,1 1,0 0,0 0,1 1,0 0,1 0,0 0,-3 9,5-12,1-1,0 1,0-1,1 1,-1 0,2-1,-1 1,1 0,0 0,0 0,1-1,0 1,0 0,0 0,1-1,0 1,0-1,1 0,0 1,0-1,1-1,-1 1,1 0,0-1,1 0,-1 0,1 0,0 0,0-1,1 0,-1 0,1 0,0-1,0 1,5 0,4 6,0-1,0-1,1 0,0-1,0-1,1-1,-1 0,1-1,1-1,-1 0,0-2,1 0,-1 0,0-2,1 0,-1-1,0-1,0-1,0 0,0-1,2-2,0-1,-1-1,0-1,0 0,-1-2,-1 0,0-1,-1 0,7-9,-14 14,6-6,0-1,0-1,-1 0,-1 0,-1-2,-1 1,7-15,-16 30,0 1,0-1,0 0,-1 0,1 1,-1-1,1 0,-1 0,1 0,-1 0,0 0,0 0,0 0,0 1,0-1,0 0,-1 0,1 0,0 0,-1 0,0 0,1 1,-1-1,0 0,0 1,0-1,0 0,0 1,-1-1,1 1,0 0,-1-1,1 1,-1 0,1 0,-1 0,1 0,-1 0,0 0,0 0,1 1,-1-1,0 1,0-1,0 1,0 0,0-1,0 1,0 0,1 0,-1 1,-1-1,-4 2,1 1,-1 0,1 0,-1 0,1 1,0 0,0 0,1 1,-1 0,1 0,0 0,0 0,1 1,0 0,0 0,0 0,1 0,-1 1,1-1,1 1,0 0,0 0,0 0,0 0,1 0,1 0,-1 0,1 0,0 0,1 1,-1-1,2 0,-1 0,1 0,0 0,1 1,1-1,0 0,1-1,0 0,1 0,-1 0,1 0,0-1,1 0,-1-1,1 1,0-1,0 0,0-1,0 0,1 0,-1-1,1 1,0-2,0 1,0-1,3 0,6 1,0-1,0-1,0-1,0 0,0-1,-1 0,1-2,-1 0,12-5,-12 3,1 0,-2-1,1-1,-1-1,0 0,-1-1,0 0,-1-1,0-1,0 0,-1-1,-1 0,0-1,-1 0,-1-1,0 1,-1-2,0 0,0-2,-2 0,-3 13,0 0,0 0,-1-1,0 1,0-1,0 1,-1-1,0 0,0 0,0 0,-1 0,0 0,0 0,0 1,-1-1,0 0,0 0,0 0,-1 1,0-1,0 0,-1 0,-1 4,0 1,-1-1,1 1,-1 0,0 0,1 0,-1 1,0 0,1 0,-1 0,0 0,1 1,-1 0,1 0,-1 0,1 0,-1 1,1-1,0 1,-1 1,1-1,0 0,1 1,-1 0,0 0,1 0,-1 0,1 1,0-1,0 1,-1 2,-8 9,1 0,1 0,1 1,0 1,1-1,0 1,2 1,0-1,1 1,0 0,2 0,0 1,1-1,1 18,0-28,1-1,0 0,1 1,0-1,0 0,1 0,0 0,0 0,0 0,1 0,0 0,1-1,-1 0,1 1,0-1,1-1,0 1,0-1,0 1,0-1,1-1,0 1,-1-1,2 0,-1 0,0-1,1 0,0 0,0-1,0 1,0-1,4 0,14 1</inkml:trace>
  <inkml:trace contextRef="#ctx0" brushRef="#br0" timeOffset="563.509">1778 928,'-102'127,"102"-127,0 0,1 0,-1 0,0 0,1 0,-1 0,0 0,1 0,-1 0,1 1,-1-1,0 0,1 0,-1 0,0 0,1 1,-1-1,0 0,0 0,1 1,-1-1,0 0,0 0,1 1,-1-1,0 0,0 1,0-1,1 0,-1 1,0-1,0 0,0 1,0-1,0 0,0 1,0-1,0 0,0 1,0-1,0 1,0-1,0 0,0 1,0-1,0 0,0 1,-1-1,1 0,0 1,0-1,0 0,-1 1,32-19,-9 0,-1-1,0-1,-2 0,0-1,10-17,-5 8,-24 30,0-1,1 0,-1 0,0 0,1 1,-1-1,1 0,-1 0,1 1,-1-1,1 0,-1 1,1-1,-1 1,1-1,0 1,0-1,-1 1,1-1,0 1,0 0,-1-1,1 1,0 0,0 0,0 0,-1-1,1 1,0 0,0 0,0 0,0 0,0 0,-1 1,1-1,0 0,0 0,0 0,-1 1,1-1,0 1,0-1,-1 0,1 1,0-1,0 1,-1-1,1 1,-1 0,1-1,-1 1,1 0,-1-1,1 1,-1 0,1 0,-1-1,0 1,1 0,-1 0,13 56,-12-50,-1-3,-1-1,1 1,0 0,1 0,-1 0,1 0,0 0,0-1,0 1,0 0,0-1,1 1,0-1,0 1,0-1,0 0,0 1,1-1,-1-1,1 1,0 0,0-1,0 1,0-1,0 0,1 0,-1 0,1 0,-1-1,1 1,0-1,-1 0,1 0,0 0,0-1,0 0,0 1,0-1,0 0,-1-1,1 1,0-1,0 0,0 0,-1 0,1 0,1-1,3-5,0 0,0 0,0-1,-1 0,0-1,-1 0,1 0,-2 0,1 0,-2-1,1 0,-1 0,-1-1,0 1,0-1,-1 1,0-3,2-12</inkml:trace>
  <inkml:trace contextRef="#ctx0" brushRef="#br0" timeOffset="1019.712">2624 618,'20'0,"15"0,7 0,1 0,-2 0,-3 0,-3 0,-4 0,-1 0,-1 0,-1 0,0 0,-1 0,-9 0,-7 5,-7 1</inkml:trace>
  <inkml:trace contextRef="#ctx0" brushRef="#br0" timeOffset="1270.595">2597 957,'43'-5,"24"-6,5-1,-4 1,-15-3,-11 2,-7 3,-6 2,-7 3</inkml:trace>
  <inkml:trace contextRef="#ctx0" brushRef="#br0" timeOffset="8321.938">3444 280,'9'-6,"0"0,1 1,0 0,0 0,0 1,1 1,0 0,-1 0,1 1,3 0,-11 2,0-1,0 1,1 0,-1 0,0 1,0-1,0 1,0-1,1 1,-1 0,0 0,0 1,-1-1,1 0,0 1,0 0,-1 0,1 0,-1 0,1 0,-1 0,0 1,0-1,0 1,0-1,0 1,-1 0,1 0,-1-1,0 1,0 0,0 1,0-1,0 0,-1 0,1 1,1 158,-6-86,4 343,0-412,0 0,-1 1,0-1,0 0,0 0,-1-1,0 1,0 0,-1 0,0-1,0 1,0-1,-1 0,0 0,0-1,-4 5,24-94,4 21,2 2,4 0,25-43,82-139,0 49,-133 194,8-15,0 2,1-1,1 1,0 1,1 0,0 0,1 1,0 0,1 1,0 1,0 0,1 1,0 0,1 1,0 0,8-1,198-25,-192 32,-1-1,0-1,0-2,0 0,0-2,18-8,-44 14,0-1,0 1,0-1,0 1,0 0,0 0,0 0,0 0,0 0,0 1,1-1,-1 0,0 1,1 0,-1 0,0-1,1 1,-1 1,0-1,1 0,-1 1,0-1,1 1,-1-1,0 1,0 0,0 0,0 0,0 0,0 1,0-1,0 0,0 1,0 0,-1-1,1 1,-1 0,1 0,-1 0,0 0,0 0,1 0,-2 0,1 0,0 0,0 0,-1 1,1-1,-1 1,-9 47,7-45,-1-1,1 1,1 1,-1-1,1 0,0 0,0 0,0 1,1-1,0 0,0 1,0-1,1 0,0 1,0-1,0 0,0 0,1 0,0 0,0 0,0 0,1 0,0-1,0 1,0-1,0 0,1 0,0 1,13 4</inkml:trace>
  <inkml:trace contextRef="#ctx0" brushRef="#br0" timeOffset="8798.289">4234 223,'5'15,"1"13,0 8,-1 2,-2 0,-1-2,-1-3,-5-2,-2-1,0-1,-4-5,0-3,1-4</inkml:trace>
  <inkml:trace contextRef="#ctx0" brushRef="#br0" timeOffset="9305.154">4516 308,'-34'19,"-16"6,1 5,14-4,12-1,15-5,14-6,10-5,8-5,4-2,3 3,0 0,0 0,-5 4,-3 0,-4 3,-2 0,-3-2</inkml:trace>
  <inkml:trace contextRef="#ctx0" brushRef="#br0" timeOffset="9721.587">4064 731,'39'5,"31"-3,13-3,3 0,-8 0,-14-5,-7-2,-9 2,-8 0,-5 3,-5 0,-2-3,-1-1,0 1,-1 2,-3 0</inkml:trace>
  <inkml:trace contextRef="#ctx0" brushRef="#br0" timeOffset="10787.007">4177 985,'1'0,"-1"1,0-1,0 1,0-1,1 1,-1-1,0 1,1-1,-1 1,0-1,1 0,-1 1,1-1,-1 0,0 1,1-1,-1 0,1 0,-1 1,1-1,-1 0,1 0,-1 0,1 0,-1 0,1 1,-1-1,1 0,-1 0,1 0,0-1,-1 1,1 0,-1 0,1 0,-1 0,1 0,-1-1,1 1,-1 0,1 0,-1-1,0 1,1 0,-1-1,-4 20,0-1,-2 0,0 0,-1 0,-1-1,-1 0,-9 14,124-158,-95 115,0 0,0 1,1 0,0 1,1 0,0 1,0 0,1 1,0 1,6-2,-17 9,0-1,0 1,0 0,0 0,0 0,0 1,0-1,-1 1,1 0,0 0,0 0,0 0,-1 0,1 0,0 1,-1-1,1 1,-1 0,0 0,0 0,1 0,-1 0,0 0,-1 0,1 1,0-1,-1 1,1-1,-1 1,0 0,0 0,0-1,0 1,0 0,-1 0,0 0,1 0,-1 0,0 0,0 0,0 0,-1 0,1 0,-1 0,0 0,8 32,-7-35,0 1,0 0,0 0,0 0,1-1,-1 1,0 0,0 0,1-1,-1 1,0 0,1-1,-1 1,1 0,-1-1,1 1,0 0,-1-1,1 1,-1-1,1 1,0-1,-1 0,1 1,0-1,0 0,-1 1,1-1,0 0,0 0,0 0,-1 1,1-1,0 0,0 0,0 0,-1-1,1 1,0 0,0 0,0 0,-1 0,1-1,0 1,0 0,-1-1,1 1,0-1,-1 1,1-1,36-32,-29 24,7-6,1 0,0 1,1 0,1 2,0 0,0 1,1 1,2 0,-20 9,0 1,0-1,0 1,0-1,0 1,0 0,0-1,0 1,0 0,0 0,0-1,0 1,0 0,0 0,0 0,0 0,0 1,0-1,0 0,1 0,-1 1,0-1,0 0,0 1,0-1,-1 1,1-1,0 1,0 0,0-1,0 1,0 0,-1 0,1 0,0-1,-1 1,1 0,-1 0,1 0,-1 0,1 0,-1 0,0 0,1 0,-1 0,0 0,0 0,0 1,0-1,0 0,-5 56,-10 39,19-78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08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6830 1336,'24'-7,"1"-2,-2 0,1-2,-1 0,-1-2,0 0,4-5,21-17,-1-1,-2-3,-2-1,26-32,0 0,-66 70,15-17,1 1,1 0,0 2,1 0,1 1,0 1,15-6,-35 19,1 0,-1 0,1 1,-1-1,1 0,-1 1,1 0,-1-1,1 1,-1 0,1 0,0 0,-1 0,1 0,-1 0,1 0,0 0,-1 1,1-1,-1 0,1 1,-1 0,1-1,-1 1,0 0,1 0,-1 0,0 0,0 0,1 0,-1 0,0 0,0 0,0 0,0 1,0-1,-1 1,1-1,0 0,-1 1,1-1,-1 1,1-1,-1 1,1 1,-1 75,-5-47,-2 1,-1-2,-1 1,-2-1,-10 20,15-37,-6 15,0 0,-2-1,-1-1,-1-1,-1 0,-2-1,0 0,-1-2,-2 0,16-18,0 1,0-2,-1 1,1 0,-1-1,0-1,0 1,0-1,0 0,-1-1,1 1,0-1,-1-1,1 0,-6 0,9 0,1-1,-1 1,1-1,0 0,-1 0,1 0,0 0,0 0,-1-1,1 0,0 1,1-1,-1 0,0-1,1 1,-1 0,1-1,-1 1,1-1,0 0,0 0,1 0,-1 0,0 0,1 0,0 0,0-1,0 1,0 0,0-1,1 1,-1-1,1-2,18-65,-6 51</inkml:trace>
  <inkml:trace contextRef="#ctx0" brushRef="#br0" timeOffset="698.683">7930 941,'-28'28,"2"1,1 1,2 1,0 1,3 0,-14 29,11 45,23-103,0 0,0 1,1-1,-1 0,1 0,0 0,0 0,0 0,0 0,1 0,-1 0,1 0,0 0,-1-1,1 1,0-1,1 1,-1-1,0 0,1 0,-1 0,1 0,0 0,0-1,0 1,-1-1,1 0,1 0,-1 0,0 0,2 0,9-1,0 0,0-1,0-1,0 0,0-1,0 0,-1-1,0-1,0 0,0-1,0 0,-1-1,0-1,-1 0,1 0,-1-1,-1 0,0-1,3-4,-2 6,-1 0,1-2,-1 1,-1-1,0 0,0-1,-1 0,-1 0,0-1,0 0,-1 0,0-1,-2 0,1 0,-1 0,-1 0,0-1,-1 1,-1-1,0 1,-1-1,0 0,-1 1,-1-1,0 0,0 1,-3-5,1 8,-1-1,0 0,-1 1,0 0,-1 1,0-1,0 1,-1 0,-3-2,9 9,-1-1,1 1,-1 0,0 0,1 0,-1 0,0 1,0-1,-1 1,1-1,0 1,0 0,-1 1,1-1,0 0,-1 1,1 0,-1 0,1 0,0 0,-1 0,1 1,-1-1,1 1,0 0,0 0,-1 1,1-1,0 0,0 1,0 0,0 0,0 1,0-2,0 0,0 1,0-1,0 1,1 0,-1 0,1 0,-1 0,1 1,0-1,0 1,0-1,0 1,0 0,0-1,1 1,0 0,-1 0,1 0,0 0,0 1,1-1,-1 0,1 0,0 0,-1 1,1-1,1 0,-1 0,0 1,1-1,0 0,0 0,-1 0,2 0,-1 0,0 0,1 0,-1 0,1 0,0-1,0 1,0-1,0 1,1-1,-1 0,1 0,-1 0,1 0,0 0,0 0,13-1,0 0,0-1,1-1,-1 0,0-1,-1-1,1 0,0-1,-1-1,0-1,0 0,0-1,-1 0,0-1,0-1,-1 0,0-1,-1 0,8-8,12-5,0-2,-2-1,-1-1,-1-1,-1-2,-2 0,0-2,-3-1,-1-1,-1 0,-2-2,1-6,25-121,-42 154,-1-1,0 1,-1 0,0-1,-1 1,0 0,0-1,-1 1,0 0,-1 0,0 0,0 0,-1 1,0-1,0 1,-5-7,7 12,0 1,0-1,-1 1,1 0,0-1,-1 1,1 0,-1 1,0-1,0 0,0 1,0-1,0 1,0 0,0 0,0 0,0 0,0 1,-1-1,1 1,0 0,0 0,-1 0,1 0,0 1,0-1,-1 1,1 0,0 0,0 0,0 0,0 1,0-1,0 1,-5 3,0 0,0 1,0 0,1 0,0 0,0 1,1 0,0 1,0-1,1 1,-2 3,-13 31,1 1,2 1,2 1,2 0,2 0,3 1,1 1,2-1,1 44,5-48,1 0,2 0,1-1,3 1,1-1,3-1,1 0,1-1,3 0,19 34,-35-71,0 0,-1-1,1 1,0 0,0 0,-1-1,1 1,0 0,1-1,-1 1,0-1,0 1,1-1,-1 0,0 0,1 1,0-1,-1 0,1 0,0 0,-1-1,1 1,0 0,0-1,0 1,-1-1,3 1,3-8</inkml:trace>
  <inkml:trace contextRef="#ctx0" brushRef="#br0" timeOffset="1404">8805 828,'-5'12,"1"0,-1 0,2 0,0 1,0 0,1-1,1 1,0 0,1 0,0 0,1-1,1 1,0 0,0-1,1 1,1-1,0 0,1 0,0 0,1 0,0-1,5 6,-8-14,1 0,-1-1,1 1,-1-1,1 0,0 0,0 0,0-1,0 0,0 1,0-1,1-1,-1 1,0-1,0 1,1-1,-1 0,0-1,1 1,-1-1,0 0,0 0,0 0,0 0,0-1,0 0,0 0,1 0,98-74,-92 67,-1 0,0-1,0 0,-1-1,-1 0,0 0,0-1,-1 0,-1 0,0-1,0 0,-2 0,1 0,-2-1,1-3,-4 17,0 0,-1 0,1 1,0-1,-1 0,1 0,0 1,-1-1,1 0,0 0,-1 0,1 0,0 0,-1 1,1-1,0 0,-1 0,1 0,0 0,-1 0,1 0,-1 0,1 0,0 0,-1 0,1 0,0-1,-1 1,1 0,0 0,-1 0,1 0,0 0,-1-1,1 1,0 0,-1 0,1-1,0 1,0 0,-1 0,1-1,0 1,0 0,0-1,-1 1,1 0,0-1,0 1,0 0,0-1,0 1,0-1,0 1,0 0,0-1,0 1,0 0,0-1,0 1,0 0,0-1,0 1,0-1,0 1,0 0,-17 25,14-20,1 0,-1 0,1 0,0 0,1 0,-1 0,1 0,0 1,0-1,0 0,1 1,0-1,0 0,0 1,1-1,0 1,0-1,0 0,1 0,-1 0,1 1,1-2,-1 1,1 0,-1 0,1-1,1 1,-1-1,1 0,-1 0,1-1,0 1,1-1,-1 1,4 1,4-3,0 0,0 0,1-1,-1 0,1-1,-1-1,0 0,1-1,-1 0,0-1,0 0,0-1,-1 0,1-1,-1 0,0-1,0 0,-1-1,5-3,16-14,-1-1,-1-2,-1 0,-1-2,11-18,-12 15,-2 0,-1-1,-2-2,-1 0,-2-1,-1-1,-2-1,-2 0,2-13,-5 15,-2 0,-2 0,-1-1,-1 1,-2-1,-2 0,-2 0,-1 0,-4-18,7 53,0-1,0 0,0 0,0 0,0 1,-1-1,0 0,1 0,-1 1,0-1,0 0,0 1,-1-1,1 1,-1 0,1-1,-1 1,0 0,0 0,0 0,0 0,0 0,0 0,0 1,-1-1,1 1,-1 0,1-1,-1 1,1 0,-1 1,0-1,0 0,1 1,-1-1,0 1,0 0,0 0,1 0,-1 0,0 1,0-1,1 1,-1 0,0-1,0 1,1 0,-1 1,0-1,-8 12,0 0,1 0,0 1,1 0,1 0,0 1,1 0,1 1,0-1,1 1,1 1,0-1,2 0,-2 17,4-30,-8 50,2 0,3 1,2 0,3-1,2 1,2-1,2 0,3 0,2-1,3 0,1-2,9 15,-11-29,61 113,-59-142,-22-33,-4 5</inkml:trace>
  <inkml:trace contextRef="#ctx0" brushRef="#br0" timeOffset="1647.867">9341 574,'38'-5,"33"-1,13 0,-3 1,-10 1,-8 2,-10 1,-8 0,-8 1,-6 0,-2 6,-7 0</inkml:trace>
  <inkml:trace contextRef="#ctx0" brushRef="#br0" timeOffset="2019.866">10103 828,'10'39,"8"21,0 2</inkml:trace>
  <inkml:trace contextRef="#ctx0" brushRef="#br0" timeOffset="2264.567">10217 518,'4'14,"3"5</inkml:trace>
  <inkml:trace contextRef="#ctx0" brushRef="#br0" timeOffset="2485.564">10668 772,'-11'11,"-4"1,0 1,1 1,1 1,0-1,2 2,-1 0,2 0,0 1,1 0,1 1,0 0,-4 18,11-32,1 0,-1 0,1 0,0 0,0 0,0 0,1 0,0 0,-1 0,1 0,1-1,-1 1,0 0,1 0,0-1,0 1,0-1,0 0,1 1,-1-1,1 0,0 0,0-1,0 1,0-1,0 1,1-1,-1 0,1 0,-1-1,1 1,0-1,-1 1,1-1,0 0,0-1,0 1,3-1,5 2,-1-1,1-1,0 0,-1 0,1-1,0-1,-1 0,1 0,-1-2,0 1,0-1,10-5,-11 3,-1 0,1 0,-1-1,-1 0,1-1,-1 0,-1 0,1 0,-1-1,-1-1,0 1,0-1,-1 0,0 0,-1 0,0-1,0 1,-1-1,-1 0,0 0,0 0,-1-1,-1 1,0 0,0 0,-2-11,1 14,0-1,-1 0,0 1,-1-1,1 1,-2 0,1 0,-1 0,0 0,-1 1,1-1,-2 1,1 0,-1 1,0-1,0 1,-1 0,0 1,0 0,0 0,-5-2,-10-2</inkml:trace>
  <inkml:trace contextRef="#ctx0" brushRef="#br0" timeOffset="2870.145">10978 969,'279'-264,"-257"256,-24 36,1-23,0 1,-1 1,1-1,1 0,-1 0,1 0,0 1,1-1,-1 0,1 0,1 0,-1 0,1 0,0 0,0 0,1 0,-1-1,1 1,1-1,-1 0,1 0,0 0,0 0,0-1,1 0,-1 0,1 0,0 0,0-1,1 1,-1-1,1-1,-1 1,1-1,1 1,4 0,0 0,1-1,-1 0,0-1,1 0,-1 0,1-1,-1-1,0 0,1-1,-1 0,0 0,0-1,0-1,0 0,-1 0,0-1,1-1,-2 1,1-2,-1 1,0-1,0-1,-1 1,0-2,0 1,-1-1,0 0,0 0,-1-1,-1 0,1 0,-2-1,1 1,-2-1,1 0,-1 0,-1 0,1-6,-2-11,-1 3</inkml:trace>
  <inkml:trace contextRef="#ctx0" brushRef="#br0" timeOffset="-4404.35">422 518,'23'87,"-27"-114,-11 63,11 319,4 163,-21-354,20-164,1-1,0 1,-1 0,1 0,-1 0,1-1,0 1,-1 0,1 0,-1 0,1 0,-1 0,1 0,-1 0,1 0,-1 0,1 0,-1 0,1 0,-1 0,1 0,0 0,-1 0,1 0,-1 1,1-1,-1 0,1 0,0 1,-1-1,1 0,0 1,-1-1,1 0,0 1,-1-1,1 0,0 1,-1-1,1 1,0-1,0 0,0 1,0-1,-1 1,1-1,0 1,0-1,0 1,0-1,0 1,0-1,0 1,0-1,0 0,0 1,0-1,1 1,-1-1,0 1,0 0,-12-40,6-282,5 251,4-1,3 1,2 0,4 0,3 1,3 0,2 2,4 0,3 2,2 0,16-20,-31 62,2 1,0 1,2 1,0 1,1 0,1 1,1 1,0 1,1 1,1 1,0 1,14-6,-31 16,0 0,0 0,0 1,0 0,0 0,0 0,0 0,1 1,-1 1,1-1,-1 1,1 0,-1 0,1 1,-1-1,1 2,-1-1,0 1,0 0,0 0,0 0,0 1,0 0,0 0,-1 1,1 0,-1 0,0 0,-1 0,1 1,-1 0,1 0,-2 0,1 0,0 1,-1-1,0 1,0 0,2 17,0 1,-2-1,0 1,-2 0,-1-1,0 1,-2 0,-1-1,-1 1,0-1,-2 0,-1 0,-1-1,-1 0,0 0,-2-1,-1 0,0-1,-1 0,-2-1,0-1,-9 9,15-14,0-1,-2 0,1 0,-2-1,1 0,-1-1,-1-1,0 1,0-2,-1 0,0-1,0 0,-1-1,0-1,0 0,0-1,-1-1,-7 1,16-3,-1 1,1-2,-1 1,0-1,1 0,-1-1,1 0,-1 0,1-1,-1 0,1 0,0 0,0-1,0 0,0-1,0 0,1 0,-1 0,1 0,0-1,1 0,-1-1,-3-3,-3-13</inkml:trace>
  <inkml:trace contextRef="#ctx0" brushRef="#br0" timeOffset="-3298.673">1156 1223,'-15'-3,"0"0,0 1,0 1,0 1,0 0,0 1,0 0,-1 1,2 1,-1 1,0 0,1 1,-1 0,1 1,1 1,-1 0,1 0,1 2,-1 0,1 0,1 1,0 0,-5 7,13-14,0 1,0 0,0 0,0 0,1 0,0 0,0 0,0 0,0 1,1-1,0 1,0 0,0-1,0 1,1 0,-1-1,1 1,0 0,1 0,-1-1,1 1,0 0,0-1,1 1,-1-1,1 1,0-1,0 0,1 0,-1 0,1 0,0 0,0-1,0 1,0-1,1 1,-1-1,1 0,0-1,0 1,2 1,4-1,1-1,-1 0,1 0,-1-1,1 0,-1-1,1-1,-1 1,1-1,-1-1,1 0,-1-1,0 0,0 0,0-1,0 0,-1-1,6-3,152-116,-165 121,36-31,-1-1,-3-3,-1 0,28-44,-70 99,0 0,1 0,1 0,0 1,2 0,0 0,1 1,0-1,2 1,0 14,2-28,1 0,0 0,0 1,0-1,0 0,1-1,0 1,0 0,1 0,-1-1,1 0,0 1,0-1,0 0,1 0,-1-1,1 1,0-1,0 0,0 0,1 0,-1 0,1-1,-1 1,1-1,0-1,0 1,0-1,0 1,0-1,0-1,0 1,1-1,-1 0,0 0,0 0,0-1,0 0,0 0,0 0,0-1,0 0,1 0,20-8,0-2,-1-1,0 0,-1-2,-1-1,-1-1,0-1,-1 0,-1-2,0-1,13-19,-21 28,-1-1,0-1,-1 1,0-2,-1 1,-1-1,0-1,-1 0,-1 0,0 0,-1 0,0-6,-4 21,-1 0,0 0,1 0,-1 0,0-1,1 1,-1 0,0 0,0 0,0 0,0 0,0 0,0 0,0-1,0 1,-1 0,1 0,0 0,-1 0,1 0,0 0,-1 0,0 0,1 0,-1 0,1 0,-1 0,0 1,0-1,0 0,1 0,-1 1,0-1,0 0,0 1,0-1,0 1,0-1,0 1,0 0,0-1,0 1,0 0,-1 0,1 0,0 0,0 0,0 0,0 0,0 0,0 0,0 0,-1 1,1-1,0 0,0 1,-8 3,0 1,1-1,-1 1,1 1,1-1,-1 2,1-1,0 1,1 0,-1 0,1 1,1-1,-1 2,1-1,1 0,0 1,0 0,0 0,1 0,1 0,-1 1,0 7,3-13,0 0,1-1,-1 1,1-1,-1 1,1-1,0 0,0 1,0-1,1 0,-1 0,1 1,0-1,0 0,0-1,0 1,0 0,1-1,-1 1,1-1,0 0,0 1,0-1,0-1,0 1,0 0,0-1,0 0,1 1,-1-1,1-1,-1 1,2 0,8 2,-1-1,0-1,1 0,-1-1,1 0,-1 0,1-2,-1 1,1-2,18-5,80-10,-107 18,-1 0,1 0,-1 0,1 1,-1-1,0 1,1 0,-1 0,0 0,0 0,1 1,-1-1,0 1,0 0,-1 0,1 0,0 0,-1 1,1-1,-1 1,0-1,0 1,0 0,0 0,0 0,0 0,-1 0,0 0,1 1,4 44,-7-45,1 0,-1 0,1 0,-1 0,1 0,0 1,0-1,0 0,1 0,-1 0,1 0,0 0,0 0,0 0,0 0,0 0,0 0,1-1,-1 1,1 0,0-1,0 0,0 1,0-1,1 0,-1 0,0 0,1 0,0 0,-1-1,1 1,0-1,0 0,0 1,-1-1,1-1,2 1,7-3,0-2,0 0,-1 0,1-1,-1-1,0 0,-1 0,1-1,-1 0,-1-1,1 0,-1-1,-1 0,6-6,-6 7,102-146,-76 99,-4 11,-2-1,-2-1,-2-1,-2-1,-2-2,-2 0,-1-7,-9 22,-3 23,-1-1,0 1,-1-1,0 0,-1 0,-1 0,0 0,-1 0,0-1,-1 1,0 0,-1 0,-1 0,0 1,-1-1,0 1,-4-9,7 19,0 0,-1 0,1 1,0-1,-1 0,1 1,-1-1,0 1,1-1,-1 1,0 0,0 0,0 0,0 0,0 0,0 0,0 0,0 1,0-1,0 1,0-1,0 1,-1 0,1 0,0 0,0 0,0 0,0 1,-1-1,1 1,0-1,0 1,0 0,0 0,0 0,0 0,0 0,1 0,-1 0,0 1,0-1,1 1,-1-1,1 1,-16 21,2 0,0 1,2 1,0 0,2 1,1 0,1 0,1 1,2 1,0-1,2 1,1 0,1 5,-4 39,2 1,4-1,3 0,3 1,3-1,3-1,7 15,36 61,-115-270,52 102</inkml:trace>
  <inkml:trace contextRef="#ctx0" brushRef="#br0" timeOffset="-3050.947">2286 941,'43'-9,"29"-4,6 1,1 2,-9 3,-12 2,-6 3,-7 1,-6 1,-5 1,-4-1,-7 5,-2 2,-5-1</inkml:trace>
  <inkml:trace contextRef="#ctx0" brushRef="#br0" timeOffset="-2796.678">3020 1279,'0'24,"0"9</inkml:trace>
  <inkml:trace contextRef="#ctx0" brushRef="#br0" timeOffset="-2547.976">3047 885,'0'0</inkml:trace>
  <inkml:trace contextRef="#ctx0" brushRef="#br0" timeOffset="-2386.167">3555 1082,'-11'3,"-1"0,1 1,-1 1,1 0,1 0,-1 1,1 0,0 1,0 0,1 1,0 0,0 0,1 1,0 0,1 1,0-1,0 2,1-1,0 0,-2 9,7-14,0-1,0 0,1 1,-1-1,1 1,0-1,0 1,1-1,0 1,0-1,0 0,0 1,0-1,1 0,0 0,0 0,0 0,0 0,1 0,-1-1,1 1,0-1,0 0,0 1,1-1,-1-1,1 1,0-1,-1 1,1-1,0 0,0 0,3 0,4 3,0-1,0 0,0-1,0 0,1 0,-1-2,1 1,0-1,-1-1,1 0,0-1,6-1,-7-1,-1-1,0 1,1-2,-1 1,-1-2,1 1,-1-1,0 0,0-1,2-3,3-1</inkml:trace>
  <inkml:trace contextRef="#ctx0" brushRef="#br0" timeOffset="-1403.989">3894 1111,'-3'5,"1"1,-1 0,1-1,0 1,0 0,1 0,0 1,0-1,0 0,1 0,-1 0,2 1,-1-1,1 0,0 0,0 0,0 1,1-1,0-1,0 1,1 1,0-1,0 0,0 0,1-1,0 1,0-1,0 0,0 0,1 0,0-1,0 1,0-1,0 0,1-1,-1 1,1-1,0 0,0-1,0 1,1-1,-1-1,1 1,-1-1,1 0,-1 0,1-1,-1 0,1 0,0 0,-1-1,1 0,-1-1,1 1,-1-1,0 0,0-1,0 0,0 0,0 0,0 0,2-3,86-97,-94 103,0-1,1 1,-1 0,0-1,0 1,0-1,0 1,0 0,0-1,0 1,1-1,-1 1,0 0,0-1,1 1,-1 0,0-1,0 1,1 0,-1-1,0 1,1 0,-1 0,0-1,1 1,-1 0,1 0,-1 0,0 0,1-1,-1 1,1 0,-1 0,1 0,-1 0,0 0,1 0,-1 0,1 0,-1 0,1 0,-1 1,0-1,1 0,-1 0,1 0,-1 0,0 1,1-1,-1 0,0 0,1 1,-1-1,0 0,1 0,-1 1,0-1,0 0,1 1,-1-1,0 1,0-1,0 0,1 1,1 32,-1-22,-1-7,0 0,0 0,1 0,-1 0,1 0,0 0,1 0,-1 0,1 0,-1 0,1-1,0 1,1-1,-1 1,0-1,1 0,0 0,0 0,0 0,0-1,0 1,0-1,1 0,-1 0,1 0,0 0,0 0,-1-1,1 0,0 0,0 0,0 0,0-1,0 1,1-1,-1 0,0 0,2-1,9-2,-1-1,0-1,-1 0,1 0,-1-2,0 1,-1-2,1 0,-1 0,-1-1,0-1,5-4,-14 12,21-22,-1-1,-1 0,-1-2,-1 0,-2-1,0-1,-2-1,-2 0,8-25,-5 11,-3 0,-1-1,-2-1,-3 0,-1 0,-2 0,-3-1,-2-23,-7-64,7 132,1 1,-1 0,0-1,1 1,-1 0,0-1,0 1,0 0,0 0,0 0,0 0,0 0,0 0,0 0,0 0,-1 1,1-1,0 0,-1 1,1-1,0 1,-1-1,1 1,-1-1,1 1,-1 0,1 0,-1 0,1 0,-1 0,1 0,0 0,-1 1,1-1,-1 1,1-1,-1 1,1-1,0 1,-1-1,1 1,0 0,0 0,0 0,0 0,-1 0,1 0,0 0,0 1,-54 56,41-31,0-1,2 2,1 0,2 0,0 1,2 0,1 0,2 1,0 8,-1-13,0-1,2 1,1 0,2 0,0 0,1 0,1 0,2 0,0-1,2 0,1 0,0 0,2 0,1-1,1-1,0 0,3 2,-3-11,0 1,0-1,1-1,1 0,0-1,1 0,9 5,-18-13,0 0,1-1,-1 1,1-1,-1 0,1 0,0-1,0 1,0-1,0-1,0 1,0-1,0 0,0 0,0-1,0 0,0 0,0 0,-1-1,1 0,0 0,-1-1,2 0,49-42,-41 27</inkml:trace>
  <inkml:trace contextRef="#ctx0" brushRef="#br0" timeOffset="-782.94">5306 912,'-36'27,"-17"12,0 2,3 2,-38 44,85-85,1 0,-1-1,1 2,-1-1,1 0,0 0,0 1,0 0,1-1,-1 1,0 0,1-1,0 1,0 0,0 0,0 0,0 0,0 1,1-1,0 0,0 0,-1 0,2 0,-1 0,0 1,1-1,-1 0,1 0,0 0,0 0,0 0,0 0,1 0,-1-1,1 1,0 0,0-1,0 1,0-1,0 0,0 0,1 1,-1-1,1-1,0 2,9-1,1 0,-1-1,1-1,-1 0,1 0,-1-1,0-1,1 0,-1 0,0-1,0-1,0 0,-1-1,1 0,-1-1,0 0,-1-1,1 0,-1 0,0-2,-1 4,27-20,-1-1,-2-2,0-1,19-24,-51 52,0 1,-1-1,1 0,0 1,0-1,0 0,0 1,0-1,-1 1,1-1,0 1,0 0,0-1,0 1,0 0,1 0,-1-1,0 1,0 0,0 0,0 0,0 1,0-1,0 0,0 0,0 0,0 1,0-1,0 1,0-1,0 0,0 1,0 0,-1-1,1 1,0 0,0-1,0 1,-1 0,1 0,0-1,-1 1,1 0,-1 0,1 0,-1 0,1 0,-1 0,0 0,1 0,-1 0,0 0,0 0,0 0,0 0,0 1,8 11,-6-9,0 1,1-1,-1 0,1-1,0 1,0-1,1 1,-1-1,0 0,1 0,0 0,0-1,0 1,0-1,0 0,1 0,-1 0,0-1,1 1,-1-1,1 0,0-1,-1 1,1-1,0 0,0 0,-1 0,1-1,4 0,10-6,0 1,0-2,-1-1,0 0,-1-1,0-1,0-1,-1 0,-1-1,0 0,-1-2,0 0,-1 0,-1-1,8-14,-11 18,-4 8,0-1,-1 0,0 0,0 0,0 0,0-1,-1 1,0-1,-1 0,1 0,-1 0,0-1,0 1,-1 0,0-1,0 1,0-1,-1 1,0-1,0 1,-1-1,0 1,0-1,-2-3,0 8,-1 1,1-1,-1 1,0 0,1 0,-1 0,0 1,0-1,0 1,0 0,1 0,-1 0,0 1,0-1,0 1,0 0,1 0,-1 0,0 1,1-1,0 1,-1 0,1 0,0 0,0 1,-1-1,2 1,-1-1,0 1,1 0,-1 0,0 1,-4 1,1 0,0 0,0 1,0 0,1 0,0 0,0 1,0-1,1 1,0 0,0 1,1-1,0 1,0-1,1 1,-1 0,2 0,-1 0,1 0,1 0,0 0,0 1,0-1,1 0,0 0,1 0,-1 0,4 6,5 4,2-1,0-1,1 0,1 0,0-2,1 1,11 7,-2-1,109 88,-123-95</inkml:trace>
  <inkml:trace contextRef="#ctx0" brushRef="#br0" timeOffset="4607.121">0 1844,'533'0,"-286"-25,111-7,-247 33,160-12,-148-1,1 6,39 6,179-11,115-24,-50 13,169-22,203-32,124 37,-479 29,102-25,298-21,-389 33,643-48,-233 14,-365 30,276-4,-7 3,-372 29,-325 4,-35 1</inkml:trace>
  <inkml:trace contextRef="#ctx0" brushRef="#br0" timeOffset="5333.748">12276 461,'-4'10,"-8"7,0 7,6-7,9-5,3-6</inkml:trace>
  <inkml:trace contextRef="#ctx0" brushRef="#br0" timeOffset="5619.432">12304 856,'-5'0,"-1"5,-5 1,0 0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0 896,'38'-27,"-1"-3,-1-1,-2-1,-1-2,-1-1,-3-2,0-1,-3-1,-1-1,4-14,218-304,-232 334,78-91,-92 115,1-1,-1 1,0 0,1 0,-1 0,0 0,1 0,-1 0,1 0,-1 0,0 0,1 1,-1-1,0 0,1 1,-1-1,0 1,0 0,1-1,-1 1,0 0,0 0,0 0,0 0,0 0,0 0,0 0,0 0,-1 0,1 0,0 1,-1-1,1 0,0 0,-1 1,0-1,1 0,-1 1,0-1,0 0,0 1,0-1,0 1,0-1,0 0,0 1,0-1,-1 1,1-1,0 0,-1 0,1 1,-1-1,0 0,1 0,-2 1,-31 248,24-208,2 1,3-1,1 1,2 0,2 0,1-1,3 1,1-1,2 0,3 0,1 2,3-4,-10-24,0 0,1-1,1 1,1-2,0 1,1-1,8 11,-26-52,-9 0,-2 1,0 1,-2 1,-1 1,0 1,-15-10,0-1,23 19,-18-17,-1 1,-2 1,0 2,-2 2,-27-13,11 23,36 17</inkml:trace>
  <inkml:trace contextRef="#ctx0" brushRef="#br0" timeOffset="446.477">1355 389,'-209'88,"150"-37,57-50,1 1,0-1,0 1,0-1,0 1,0-1,1 1,-1 0,0-1,1 1,-1 0,1 0,0-1,-1 1,1 0,0 0,0 0,0 0,0-1,1 1,-1 0,0 0,1 0,-1-1,1 1,0 0,0-1,-1 1,1 0,0-1,0 1,0-1,1 0,-1 1,0-1,0 0,1 0,-1 1,2-1,9 6,0-1,0-1,1 0,-1 0,1-1,0-1,0 0,1-1,5 0,21 5,26 22,-65-28,0 0,1 0,-1 1,0-1,0 0,0 1,0-1,0 1,0-1,0 1,-1-1,1 1,0-1,-1 1,1 0,-1 0,0-1,0 1,1 0,-1-1,0 1,0 0,-1 0,1-1,0 1,-1 0,1-1,-1 1,1 0,-1-1,0 1,0-1,1 1,-1-1,0 1,-1-1,1 1,0-1,-1 1,-11 9,-1 1,0-1,-1-1,0-1,0 0,-1-1,-1-1,1 0,-1-1,-3 0,14-4,-16 7,-60 11,82-21,-1 1,1-1,-1 0,1 0,0 1,-1-1,1 0,0 0,0 1,-1-1,1 0,0 0,0 0,0 0,0 1,0-1,0 0,0 0,0 0,1 0,-1 1,0-1,0 0,1 0,-1 0,0 1,1-1,-1 0,1 1,-1-1,1 0,-1 1,1-1,0 0,-1 1,1-1,0 1,-1-1,1 1,0 0,0-1,1-2,10-12</inkml:trace>
  <inkml:trace contextRef="#ctx0" brushRef="#br0" timeOffset="896.257">1835 416,'-22'3,"0"0,1 1,-1 1,1 1,0 1,1 1,0 1,-4 2,20-10,0 0,1 0,-1 0,0 0,1 1,-1 0,1-1,-1 1,1 0,0 1,-1-1,1 1,1-1,-1 1,0 0,1 0,-1 0,1 0,0 0,0 1,0-1,0 1,1-1,-1 1,1 0,0 0,0 0,1-1,-1 1,1 0,0 0,0 0,0 0,0 0,0 0,1 0,0-1,0 1,0 1,3 0,0 0,0 0,1 0,-1-1,1 1,0-1,0 0,1 0,-1-1,1 0,-1 0,1 0,5 1,36 22,-45-25,0 0,0 0,-1 1,1-1,0 1,-1-1,1 1,-1-1,0 1,1 0,-1 0,0 0,0-1,0 1,0 0,-1 0,1 1,0-1,-1 0,0 0,1 0,-1 0,0 0,0 1,0-1,0 0,0 0,-1 0,1 0,-1 0,1 0,-1 0,0 0,0 0,0 0,0 0,0 0,0 0,-1 0,-65 55,52-48,-1 0,0-1,0-1,0 0,-1-2,0 0,0 0,0-2,-8 1,6-6,7-4</inkml:trace>
  <inkml:trace contextRef="#ctx0" brushRef="#br0" timeOffset="1215.765">1947 558,'2'14,"0"-1,1 0,0 0,2 0,-1 0,1-1,1 1,0-1,1-1,0 1,1-1,0-1,1 1,0-1,10 8,-16-16,0 0,0 0,0 0,0 0,1-1,-1 1,0-1,1 0,-1 0,1 0,0 0,-1-1,1 0,0 1,-1-1,1-1,0 1,-1 0,1-1,-1 0,1 0,-1 0,1 0,-1 0,1-1,-1 0,0 1,0-1,0 0,0-1,1 0,78-89,-74 80,3-3,-2-1,0 0,0-1,-2 0,0-1,-1 1,-1-1,3-19,-6 24,-3 7</inkml:trace>
  <inkml:trace contextRef="#ctx0" brushRef="#br0" timeOffset="1697.841">2483 756,'2'-5,"14"-41,2 0,2 2,3 0,19-30,-6 36,-36 37,1 1,0-1,-1 0,1 1,0-1,0 1,-1-1,1 1,0-1,0 1,0 0,0-1,0 1,0 0,0 0,0 0,-1 0,1 0,0 0,0 0,0 0,0 0,0 0,0 0,0 0,0 1,0-1,0 0,0 1,-1-1,1 1,0-1,0 1,0-1,-1 1,1-1,0 1,-1 0,1-1,-1 1,1 0,0 0,-1 0,0-1,1 1,-1 0,1 0,-1 1,8 90,-9-84,0-1,0 1,1-1,0 1,1-1,0 1,0-1,0 0,1 1,0-1,1 0,-1 0,2 2,-2-7,-1 0,0 0,1 0,-1 0,1 0,0-1,0 1,0 0,0-1,0 0,0 1,0-1,0 0,0 0,1 0,-1 0,0-1,1 1,-1-1,1 1,-1-1,0 0,1 0,-1 0,1 0,-1 0,1 0,-1-1,0 0,1 1,-1-1,0 0,2 0,75-46,-65 37,77-63,-66 51,0 2,2 0,0 1,1 2,18-7,-45 22,1 1,-1 0,0 0,1 0,-1 0,0 0,1 0,0 0,-1 1,1-1,-1 0,1 1,0-1,-1 1,1 0,0 0,0 0,-1-1,1 1,0 1,0-1,-1 0,1 0,0 1,-1-1,1 1,0-1,-1 1,1 0,-1 0,1 0,-1 0,1 0,-1 0,0 0,1 0,-1 0,0 1,0-1,0 0,0 1,0-1,0 1,0-1,0 1,-19 68,15-65,1 0,-1 0,1 1,0-1,1 0,-1 1,1 0,0-1,1 1,-1-1,1 1,0 0,0-1,1 1,0 0,0-1,0 1,1-1,0 0,1 5,13 4,0-8</inkml:trace>
  <inkml:trace contextRef="#ctx0" brushRef="#br0" timeOffset="2049.745">3500 615,'43'-12,"-1"-3,-1 0,0-3,-1-1,29-20,-57 32,0 0,0-1,-1 0,0 0,-1-2,1 1,-2-1,0 0,0-1,0 0,-2-1,1 0,0-3,-7 13,-1 0,1 0,-1 0,1 0,-1-1,0 1,0 0,0 0,0-1,0 1,0 0,0 0,-1 0,0-1,1 1,-1 0,0 0,0 0,0 0,0 0,0 0,0 0,-1 0,1 1,-1-1,1 0,-1 1,0-1,1 1,-1 0,0 0,0-1,0 1,0 0,0 1,0-1,-2 0,-85-11,69 17,1 1,-1 0,2 2,-1 0,1 1,0 1,0 1,1 0,1 1,0 1,1 1,0 0,1 1,1 0,0 1,1 0,1 1,-8 17,15-28,0 0,1 0,0 0,0 0,0 1,1 0,0-1,1 1,-1 0,1 0,0 0,1 0,0 0,0 0,1 0,-1 0,1 0,1 0,-1-1,1 1,1 0,-1-1,1 1,0-1,1 0,-1 0,1 0,0-1,1 1,3 3,14 6,1 0,1-1,0-1,1-2,1 0,0-2,0 0,0-2,1-1,0-1,1-2,-1 0,1-2,-1-1,9-2,155-16,-157 12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0,-12 0,-9 0,-8 0,-6 0,-6 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52,'48'0,"35"-4,8-3,-2 1,-11 2,-14 0,-13-3,-11-1,-7 2,-9 1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26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0 101,'33'70,"-24"-26,-3 0,-2 1,-2 0,-1 0,-5 28,2 20,26 323,-6-326,-22-86,-1-9</inkml:trace>
  <inkml:trace contextRef="#ctx0" brushRef="#br0" timeOffset="1239.933">871 246,'1'-11,"-2"1,1-1,-1 1,-1 0,0-1,-1 1,1 0,-2 0,0 1,0-1,0 1,-1 0,-1 0,0 0,0 1,0-1,-1 2,0-1,-1 1,0 0,0 0,0 1,-1 0,0 1,0 0,0 0,-1 1,1 0,-1 1,0 0,-7-1,7 4,0 0,0 1,0 0,0 1,0 0,1 1,-1 0,1 0,0 1,-1 0,2 0,-1 1,1 0,-1 1,1 0,1 0,-1 1,1 0,0 0,1 1,0 0,0 0,1 0,0 1,0-1,1 1,0 1,0-1,1 0,-1 9,-1-4,2 0,0 0,0 0,2 1,-1-1,2 0,0 1,1-1,0 0,1 1,1-1,0 0,1 0,0-1,1 1,1-1,0 0,1 0,0-1,1 0,3 4,-5-10,1 0,-1-1,1 0,0 0,0-1,0 1,1-2,0 1,0-1,-1 0,2 0,-1-1,0-1,0 1,1-1,-1 0,1-1,-1 0,1-1,-1 1,0-2,1 1,-1-1,0 0,0-1,6-2,7-3,-1 0,1-2,-1 0,-1-1,0-2,-1 1,0-2,-1-1,10-9,-16 13,1 0,-2-1,0-1,0 1,-1-1,0-1,-1 0,-1 0,0 0,-1-1,-1 0,0 0,-1-1,0 1,-1-8,-3 24,-1-1,1 1,-1-1,0 1,1-1,-1 1,0-1,1 0,-1 1,0-1,1 0,-1 1,0-1,0 0,1 0,-1 0,0 0,0 0,1 0,-1 0,0 0,0 0,0 0,1 0,-1-1,0 1,1 0,-1 0,0-1,0 1,1 0,-1-1,1 1,-1-1,0 1,1-1,-1 1,1-1,-1 0,1 1,-1-1,1 1,0-1,-1 0,1 1,0-1,-1 0,1 0,0 1,0-1,0 0,0 0,-1 1,1-1,0 0,1 0,-1 0,0 1,0-1,0 0,0 0,0 1,1-1,-1 0,0 1,1-1,-1 0,1 1,-1-1,-33 47,16 3,2 1,2 0,2 1,3 0,0 23,7-68,-51 408,41-300,26-91,-3-21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4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6,'5'-4,"2"2,-6 7,-3 8,5-4,5-3,2-8,-1-7,-1-3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5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91 152,'-1'0,"0"-1,0 1,1-1,-1 1,0-1,0 1,0 0,1-1,-1 1,0 0,0 0,0 0,0 0,0 0,1 0,-1 0,0 0,0 0,0 0,0 0,0 0,0 1,1-1,-1 0,0 1,0-1,0 0,1 1,-1-1,0 1,1-1,-1 1,0 0,1-1,-1 1,0 0,1-1,-1 1,1 0,0 0,-1-1,1 1,0 0,-1 0,1 0,0 0,-17 41,4 19,3 0,3 1,2 0,3 33,1-88,0-1,0 0,0 0,1 1,0-1,1 0,-1 1,1-1,0 0,1 0,-1 0,1 0,1 0,-1 0,1 0,0-1,0 1,1-1,-1 0,1 0,0 0,1-1,-1 1,1-1,0 0,0 0,0-1,0 1,1-1,4 2,-4-4,-1 0,1 0,0 0,0-1,-1 0,1 0,0 0,-1-1,1 0,0 0,-1 0,1-1,-1 0,1 0,-1 0,0-1,0 0,0 0,0 0,-1 0,1-1,-1 0,3-3,86-110,-85 104,23-33,-3-1,-1-2,-3-1,-1 0,-3-2,-2 0,4-30,-14 54,2-61,-26 121,6 15,1 0,2 1,3-1,1 1,3 0,5 41,3-5,4 0,4-1,8 16,26 147,-42-186,0-21,-2 0,-1 1,-3-1,-1 1,-2 0,-1 0,-3-1,-2 8,4-38,0 0,0-1,-1 1,0-1,0 0,-1 0,0-1,-1 1,1-1,-1 0,-1-1,1 0,-1 0,-1 0,1-1,-1 1,1-2,-1 1,-1-1,1-1,-1 0,1 0,-1 0,0-1,0 0,-4 0,8-2,0 0,0 1,-1-2,1 1,0-1,0 1,0-1,0-1,0 1,0-1,0 0,0 0,0 0,1-1,-1 1,1-1,0 0,0-1,0 1,0-1,0 0,1 0,0 0,0 0,0 0,0-1,0 1,1-1,-1-3,-4-7,0-1,1 0,1 0,1 0,0-1,1 1,1-1,0-12,3-2,1 0,2 0,1 0,2 1,1 0,1 0,1 1,13-24,-7 18</inkml:trace>
  <inkml:trace contextRef="#ctx0" brushRef="#br0" timeOffset="695.009">768 689,'22'109,"-15"163,-8-172,-10-38,-15-81,22 5,-1 0,2 0,0 0,1-1,0 1,1 0,1-1,0 1,1-1,0 1,1-1,1 1,0 0,1 0,3-5,0-13,2 1,2 0,1 0,1 1,1 1,2 0,0 1,2 1,2 1,0 0,1 1,3 0,-22 23,-1 0,1-1,0 1,0 0,0 0,0 0,0 0,1 0,-1 0,1 1,-1-1,1 1,-1 0,1-1,0 1,0 1,-1-1,1 0,0 1,0-1,0 1,0 0,0 0,0 0,0 0,0 0,0 1,-1 0,1-1,0 1,0 0,0 0,-1 1,1-1,-1 0,1 1,-1 0,1-1,-1 1,0 0,0 0,0 0,0 1,0-1,0 12,0 0,-1-1,-1 1,0 0,-1 0,0 0,-1-1,-1 1,0-1,-1 1,0-1,-1 0,-1 0,0-1,-1 0,0 0,0 0,-1-1,-1 0,0-1,-1 0,0 0,-8 5,17-13,-1 0,0 0,0 0,0 0,0 0,0-1,0 1,0-1,0 0,-1 0,1 1,0-1,-1-1,1 1,-1 0,1-1,-1 1,0-1,1 0,-1 0,1 0,-1 0,0 0,1 0,-1-1,1 1,-1-1,1 0,-1 0,1 0,-1 0,1 0,0 0,-2-2,-8-8</inkml:trace>
  <inkml:trace contextRef="#ctx0" brushRef="#br0" timeOffset="1714.576">1389 689,'-23'4,"1"1,0 1,1 1,-1 2,1 0,1 0,0 2,0 1,1 0,1 2,-14 12,-5 30,37-55,-1 1,1 0,0-1,0 1,0-1,0 1,0 0,0-1,1 1,-1-1,1 1,-1-1,1 1,-1-1,1 1,0-1,0 0,-1 1,1-1,0 0,0 1,1-1,-1 0,0 0,0 0,0 0,1 0,-1-1,0 1,1 0,-1 0,1-1,-1 1,1-1,-1 1,1-1,0 0,-1 0,1 0,11 1,1-2,0 1,-1-2,1 0,-1-1,1 0,-1-1,0 0,-1-1,1 0,-1-1,0-1,0 0,-1-1,0 0,0 0,-1-1,1-2,69-60,-82 74,1 0,-1 0,0 0,1 0,0 1,0-1,0 0,0 0,0 1,0-1,1 1,0-1,0 1,0-1,0 1,0-1,1 0,-1 1,1-1,0 1,0-1,0 0,1 0,-1 0,1 1,0-2,0 1,0 0,0 0,0 0,0-1,1 1,0-1,-1 0,1 0,0 0,0 0,2 1,9-3,-1 0,0-1,1 0,-1-1,0 0,1-1,-1-1,-1 0,1-1,-1 0,1-1,-2 0,1-1,-1 0,0-1,0 0,-1-1,7-7,5 0,-1-2,-1 0,0-1,-1-1,13-20,-31 40,1-1,-1 0,0-1,0 1,0 0,0 0,0 0,0-1,-1 1,1 0,0-1,-1 1,1 0,-1-1,1 1,-1-1,1 1,-1-1,0 1,0-1,0 0,0 1,0-1,0 1,-1-1,1 1,0-1,-1 1,1-1,-1 1,1 0,-1-1,0 1,0-1,1 1,-1 0,0 0,0 0,0 0,-1-1,1 1,0 0,0 1,0-1,-1 0,1 0,-1 1,1-1,0 0,-1 1,1-1,-1 1,1 0,-1 0,1-1,-1 1,1 0,-1 0,0 1,-4-1,1 1,0 0,0 0,0 1,0 0,0 0,1 0,-1 0,1 1,-1 0,1 0,0 0,0 0,0 1,0-1,1 1,-1 0,1 0,0 1,0-1,0 0,1 1,0 0,0 0,0-1,0 1,0 4,2-8,0 1,1 0,-1-1,0 1,1-1,-1 1,1 0,0-1,-1 1,1-1,0 1,0-1,0 0,0 1,0-1,0 0,0 0,0 0,1 0,-1 0,0 0,1 0,-1 0,1 0,-1-1,1 1,-1 0,1-1,0 0,-1 1,1-1,-1 0,1 0,0 0,-1 0,1 0,0 0,-1 0,1 0,69-11,-71 11,39-14,39-2,-76 17,0 0,-1 0,1 1,-1-1,1 0,-1 1,0-1,1 1,-1-1,0 1,0-1,0 1,0 0,0 0,-1-1,1 1,0 0,-1 0,1 0,-1 0,0 0,0 0,0 0,0 0,0 0,0 0,0 0,-1 0,1 0,0-1,-1 1,0 0,0 0,1 0,-2 0,0 35,2-34,1 0,0 0,0 0,0-1,0 1,1 0,-1 0,1-1,-1 1,1-1,0 0,0 1,0-1,0 0,1 0,-1 0,1 0,-1-1,1 1,-1-1,1 1,0-1,0 0,0 0,-1 0,1-1,0 1,0-1,0 1,0-1,0 0,0 0,1 0,-1-1,0 1,-1-1,1 1,0-1,1-1,9-1,-1 0,1-2,-1 1,-1-1,1-1,-1 0,0-1,9-6,7-12,-1-2,-2 0,0-1,-2-2,-1 0,-1-1,-2-1,-1-1,-2-1,9-28,-19 51,-1-1,0 1,-1-1,0 1,-1-1,-1 0,0 0,0 0,-1 0,0 1,-1-1,-1 0,0-3,1 14,1 0,0 0,0 0,-1 1,1-1,0 0,-1 0,1 0,-1 1,1-1,-1 0,0 0,1 1,-1-1,0 1,1-1,-1 0,0 1,0-1,1 1,-1 0,0-1,0 1,0 0,0-1,0 1,0 0,1 0,-1 0,0 0,0 0,0 0,0 0,0 0,0 0,0 0,0 1,0-1,1 0,-1 0,0 1,0-1,0 1,1-1,-1 1,0-1,0 1,1-1,-1 1,0 0,1-1,-1 1,1 0,-1 0,1-1,-1 1,1 0,-1 0,1 1,-34 46,23-22,1-1,1 1,1 0,2 1,0 0,0 14,6-41,-3 17,0 1,2-1,-1 0,2 1,1-1,0 1,1-1,1 0,0 0,1 0,1 0,1-1,0 1,1-2,1 1,1-1,0 0,1 0,9 9,-19-23,0 0,0 0,1 0,-1 0,0-1,1 1,-1 0,1 0,-1-1,1 1,-1 0,1-1,-1 1,1-1,0 1,-1 0,1-1,0 1,0-1,-1 0,1 1,0-1,0 0,0 1,0-1,-1 0,1 0,0 0,0 0,0 0,0 0,0 0,-1 0,1 0,0 0,0 0,0 0,0-1,0 1,-1 0,1-1,0 1,0-1,-1 1,1-1,0 1,-1-1,1 1,0-1,-1 0,1 1,-1-1,1 0,-1 1,1-1,-1 0,1 0,-1 0,0 1,0-1,1 0,-1-1,-11-37,1 22</inkml:trace>
  <inkml:trace contextRef="#ctx0" brushRef="#br0" timeOffset="1968.026">2123 406,'38'5,"22"1,7 1,-5-2,-2-2,-7-1,-8 0,-1-2,-5 0,-2 0,-9 0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116 311,'-83'223,"77"-211,1 1,0 0,1 0,1 0,0 0,0 0,2 1,-1-1,2 1,0 0,0-1,2 1,-1-1,2 1,0-1,0 0,1 0,1 0,0-1,1 1,0-1,1-1,0 1,9 10,-13-20,0 1,0-1,0 0,0 0,0 0,1 0,-1-1,0 1,1-1,0 0,-1 0,1 0,0 0,-1 0,1-1,0 0,-1 0,1 0,0 0,0-1,-1 1,1-1,0 0,-1 0,1 0,-1-1,1 1,-1-1,0 0,1 0,2-2,88-86,-83 78,20-27,-1-2,-3-1,-1-1,-2-2,-2 0,3-13,34-110,-71 262,-2 3,7-53,1 0,2 0,2 0,3 17,10 48,-3-43,-3 1,-3-1,-2 1,-7 35,4-80,-1 0,0-1,-2 0,-1 0,0-1,-1 1,-2-2,0 1,-1-1,-1-1,0 0,-1 0,-1-2,-7 6,20-19,-1-1,0 0,1 0,-1-1,0 1,0 0,0 0,0-1,-1 1,1-1,0 0,0 0,-1 0,1 0,-1 0,1 0,-1-1,1 1,-1-1,0 1,1-1,-1 0,0 0,1 0,-1-1,1 1,-1-1,1 1,-1-1,1 0,-1 0,1 0,-1 0,1 0,0-1,0 1,0-1,0 0,0 1,0-1,0 0,0 0,1 0,-2-2,-1-14,0 1,1-1,1 0,1-1,0 1,2 0,0 0,3-13,-3 18,3-19,2-1,1 1,2 0,1 0,10-18,-7 15</inkml:trace>
  <inkml:trace contextRef="#ctx0" brushRef="#br0" timeOffset="661.77">765 819,'-76'158,"77"-140,21-42,-21 23,152-173,-107 134,-45 39,0 0,-1 1,1-1,0 0,0 0,0 1,0-1,0 1,0-1,0 1,0-1,0 1,1-1,-1 1,0 0,0 0,0-1,0 1,0 0,1 0,-1 0,0 1,0-1,0 0,0 0,1 0,-1 1,0-1,0 1,0-1,0 1,0-1,0 1,0 0,0-1,0 1,0 0,-1 0,1 0,0 0,0 0,-1 0,1 0,0 0,-1 0,1 1,-1 6,1 0,-2 0,1 1,-1-1,-1 0,1 0,-1 0,-1 0,1 0,-1-1,-1 1,0 1,-13 44,17-52,0 0,-1 0,1 0,0 0,0 0,0 0,-1 0,1-1,0 1,1 0,-1 0,0 0,0 0,0 0,0 0,1 0,-1 0,0 0,1-1,-1 1,1 0,-1 0,1 0,-1-1,1 1,0 0,-1-1,1 1,0-1,-1 1,1 0,0-1,0 1,0-1,-1 0,1 1,0-1,0 0,0 0,0 1,0-1,0 0,0 0,0 0,0 0,0 0,-1 0,1 0,0 0,0-1,0 1,0 0,0-1,0 1,0 0,0-1,81-65,-63 45,10-11,-24 25,0 0,0 1,0-1,1 1,0 1,1-1,-1 1,1 0,0 0,0 1,0 0,1 0,0 1,7-3,-12 7,0 1,-1-1,1 1,-1 0,1 0,-1 0,0 0,1 0,-1 1,0-1,-1 1,1-1,0 1,-1 0,1-1,-1 1,0 0,0 0,0 0,0 0,-1 0,1 0,-1 0,0 0,0 0,0 1,0-1,0 0,-1 0,1 0,-1 0,-1 2,-17 88,20-77</inkml:trace>
  <inkml:trace contextRef="#ctx0" brushRef="#br0" timeOffset="3810.633">2008 339,'-3'-5,"0"0,0 0,0 1,-1 0,1-1,-1 1,0 1,0-1,0 1,-1-1,1 1,-1 0,0 1,0-1,0 1,0 0,0 0,-1 0,1 1,0 0,-1 0,1 1,-1-1,1 1,-1 0,1 0,-1 1,1 0,-1 0,1 0,0 1,-1-1,1 1,0 1,0-1,0 1,1 0,-1 0,-3 2,-1-1,0 0,0 1,1 0,-1 1,1-1,0 1,1 1,0 0,0 0,0 0,0 1,1 0,1 0,-1 1,2-1,-1 1,1 0,0 0,1 1,0-1,0 1,1 0,0 0,6-3,0 0,0 0,0-1,1 1,0-1,0 0,0-1,1 1,0-1,0 0,0-1,1 1,-1-1,1 0,0-1,0 0,1 0,-1 0,1-1,-1 0,1-1,0 0,2 0,4 4,0-1,0 1,0 0,-1 1,0 1,0 0,0 0,-1 2,-1-1,3 4,-10-9,0 1,0 0,-1 0,1 0,-1 0,0 0,0 1,-1-1,1 1,-1 0,0 0,-1 0,1 0,-1 0,0 0,0 0,0 0,-1 1,1-1,-1 0,-1 0,1 1,-1-1,0 0,0 0,-2 4,-3 2,0-1,-1 0,0-1,0 1,-1-2,-1 1,1-1,-1 0,-1-1,0 0,0 0,0-1,0-1,-1 1,0-2,0 0,-5 2,3 0,0-1,0 0,0 0,0-2,-1 1,0-2,1 0,-1 0,0-1,0-1,0 0,0-1,0-1,-13-3,25 4,0 0,0-1,0 1,0-1,0 1,0-1,1 0,-1 0,1 1,-1-1,1 0,0 0,0 0,0-1,0 1,0 0,0 0,1-1,-1 1,1 0,-1-1,1 1,0 0,0-1,0 1,0 0,0-1,1 1,-1 0,1-1,0 1,-1 0,1-1,0 1,0 0,0 0,1 0,-1 0,0 0,1 0,0 1,-1-1,1 0,0 1,0-1,0 1,0 0,0-1,0 1,0 0,0 0,0 0,2 0,19-14</inkml:trace>
  <inkml:trace contextRef="#ctx0" brushRef="#br0" timeOffset="4066.962">2459 621,'-19'39,"-7"16,2-4,4-17,6-14</inkml:trace>
  <inkml:trace contextRef="#ctx0" brushRef="#br0" timeOffset="4212.536">2318 85,'0'0</inkml:trace>
  <inkml:trace contextRef="#ctx0" brushRef="#br0" timeOffset="4533.45">2628 875,'101'-325,"-77"271,-23 55,0-1,0 0,0 0,-1 0,1 1,0-1,0 0,0 1,-1-1,1 1,0-1,0 1,-1-1,1 1,0-1,-1 1,1 0,-1-1,1 1,-1 0,1 0,-1-1,1 1,-1 0,0 0,1 0,-1 0,0-1,0 1,0 0,1 0,-1 0,0 0,0 0,0 0,-1 0,1-1,0 1,0 0,0 0,-1 0,1 0,0-1,2 66,-3-56,0 0,1 1,0-1,0 0,1 1,0-1,1 0,0 0,1 0,0 0,0 0,1 0,1-1,-1 0,2 0,-1 0,1-1,0 1,1-2,6 8,-9-12,1-1,-1 1,0-1,0 0,1 0,0 0,-1 0,1-1,0 0,0 0,-1 0,1 0,0-1,0 0,0 0,0 0,0-1,0 0,-1 0,1 0,0 0,0-1,-1 1,1-1,-1-1,0 1,1-1,-1 1,0-1,1-1,11-9,-1-1,0 0,-1 0,0-2,-1 0,7-12,-10 12,0 0,-1 0,-1-1,0 0,-1-1,-1 1,-1-1,3-19,-5 13</inkml:trace>
  <inkml:trace contextRef="#ctx0" brushRef="#br0" timeOffset="5662.284">3306 819,'13'4,"1"0,-1-1,1-1,0 0,0 0,0-2,0 1,0-2,0 0,0-1,0 0,0-1,-1-1,1 0,-1 0,0-2,0 0,-1 0,1-1,-1 0,-1-1,0-1,0 0,0 0,-1-1,-1 0,7-9,-6 6,1-1,-2 0,0 0,-1-1,0-1,-1 1,-1-1,0 0,-1 0,-1-1,-1 1,0-1,-1 0,-1 0,0 0,-2 0,0-4,1 20,1-1,-1 1,0 0,0-1,0 1,0-1,0 1,0-1,0 1,-1-1,1 1,0-1,-1 1,0 0,1-1,-1 1,1 0,-1 0,0-1,0 1,0 0,0 0,0 0,0 0,0 0,0 0,0 0,-1 0,1 1,0-1,-1 0,1 1,0-1,-1 1,1-1,-1 1,1 0,0 0,-1-1,1 1,-1 0,1 0,-1 0,1 1,-1-1,1 0,0 1,-1-1,1 0,-1 1,1 0,0-1,-1 1,1 0,0 0,0-1,0 1,0 0,0 0,0 0,0 1,0-1,0 0,0 0,-9 13,0 1,0-1,2 1,0 1,1 0,0 0,2 0,-1 1,2 0,1 0,0 0,1 1,0-1,2 0,0 1,1 2,-1-14,1 1,0-1,1 0,-1 0,1 0,0 0,0-1,1 1,0 0,0-1,0 0,1 0,-1 0,1 0,0 0,1-1,-1 0,1 0,0 0,0 0,0-1,1 0,-1 0,1 0,-1-1,1 0,0 0,1 0,6 1,-1 0,0-1,1 0,-1-1,1-1,-1 0,1-1,-1 0,0 0,1-2,-1 0,0 0,8-4,-2 0,0-1,-1 0,0-2,0 0,-1 0,-1-2,0 0,0-1,-1 0,3-6,-9 10,4-2,-1 0,0-1,-1-1,0 0,-1 0,0-1,-1 0,-1 0,0-1,-1 0,-1 0,0 0,-1-1,1-9,-5 26,-1 0,1 0,-1 0,0-1,1 1,-1 0,0 0,0 0,0-1,1 1,-1 0,0-1,0 1,0 0,0-1,0 0,0 1,0-1,-1 1,1-1,0 0,0 0,0 0,0 0,0 0,0 0,0 0,-1 0,1 0,0 0,0-1,0 1,0 0,0-1,0 1,0-1,0 1,0-1,0 0,0 1,0-1,0 0,1 1,-1-1,0 0,0 0,1 0,-1 0,1 0,-1 0,1 0,-1 0,1 0,-1 0,1 0,0 0,0 0,-1 0,1-1,0 1,0 0,0 0,0 0,1 0,-1 0,0 0,0-1,1 1,-1 0,1 0,-10 13,1 1,0 1,2-1,-1 1,2 0,0 0,0 1,1-1,1 1,0 9,2-17,1 0,0-1,0 1,1 0,-1 0,2-1,-1 1,1 0,0-1,0 1,1-1,-1 0,2 0,-1 0,1 0,0-1,0 1,0-1,1 0,-1 0,1-1,1 1,-1-1,0 0,1-1,0 1,0-1,0 0,1 0,-1-1,0 0,1 0,0-1,-1 0,1 0,0 0,0-1,6 0,8-3,1-1,-1-1,0-1,0-1,-1-1,0-1,0 0,-1-2,0 0,-1-1,0-1,-1-1,-1 0,0-1,-1-1,6-8,-4 7,-1-1,-1-1,-1 0,0-1,-2-1,0 0,-2-1,0 0,-1 0,-1-1,4-22,-10 42,-1-1,0 1,1-1,-1 1,-1-1,1 0,0 1,-1-1,0 0,0 0,0 0,0 1,0-1,-1 0,0 0,0 1,0-1,0 1,0-1,-1 1,0-1,1 1,-1 0,-1 0,1 0,0 0,-1 0,1 0,-1 0,0 1,0 0,0-1,0 1,0 0,-1 1,1-1,-1 0,1 1,-1 0,1 0,-1 0,0 0,1 1,-4-1,-7 6,1 1,-1 0,2 1,-1 0,1 1,0 0,0 1,1 1,0-1,1 2,0-1,1 2,0-1,1 1,0 1,1-1,0 1,1 0,0 1,1-1,1 1,0 2,0-9,1 0,0 0,1 0,0 1,0-1,0 1,1-1,0 1,1 0,-1-1,1 1,1 0,0-1,0 1,0-1,1 1,0-1,1 1,-1-1,1 0,1 0,-1-1,1 1,1-1,-1 1,1-1,0-1,0 1,1-1,0 0,-1 0,2 0,-1-1,1 0,-1 0,1-1,0 0,2 1,5-1,1-1,-1-1,1 0,0-1,-1 0,1-1,0-1,-1 0,1-1,-1-1,10-3,-3 1</inkml:trace>
  <inkml:trace contextRef="#ctx0" brushRef="#br0" timeOffset="5916.875">4942 536,'-14'38,"-5"23,1 5,3-3,4-8,0-13,1-9,3-6,6-6,5-8</inkml:trace>
  <inkml:trace contextRef="#ctx0" brushRef="#br0" timeOffset="6163.59">4914 565,'39'-10,"21"-3,6 1,-3 2,-8 3,-9 3,-11 6,-13 4</inkml:trace>
  <inkml:trace contextRef="#ctx0" brushRef="#br0" timeOffset="6315.053">4886 819,'38'-10,"23"-8,5 0,-3 2,-8-1,-14 3</inkml:trace>
  <inkml:trace contextRef="#ctx0" brushRef="#br0" timeOffset="6713.456">6015 141,'-247'423,"212"-327,35-93,0-1,-1 1,1 0,1-1,-1 1,0 0,1-1,-1 1,1 0,0-1,0 1,0-1,0 1,0-1,0 1,1-1,-1 0,1 0,0 1,-1-1,1 0,0-1,0 1,1 0,-1-1,0 1,0-1,1 0,-1 1,1-1,-1 0,1-1,0 1,2 0,8 0,0-1,1 0,-1-1,1 0,-1-1,0-1,0 0,0-1,0 0,-1-1,0 0,0-1,0 0,6-5,45-33,-49 28</inkml:trace>
  <inkml:trace contextRef="#ctx0" brushRef="#br0" timeOffset="6913.429">5535 536,'39'0,"40"-5,13-1,0 0,-11 1,-15-3,-13-1,-11 2,-8-3,-10 0</inkml:trace>
  <inkml:trace contextRef="#ctx0" brushRef="#br0" timeOffset="7167.094">6382 56,'22'55,"-3"1,-2 1,-2 0,-3 1,3 49,-11-88,-2 0,0 1,-2-1,0 0,-1 1,0-1,-2 0,0 0,-2 0,0 0,-1 0,0-1,-2 0,0-1,-1 0,-1 0,0-1,-2 0,1 0,-2-2,0 1,-1-2,-11 9,-135 76,130-87</inkml:trace>
  <inkml:trace contextRef="#ctx0" brushRef="#br0" timeOffset="8234.279">1697 1,'-29'38,"2"1,1 2,2 1,2 1,2 1,2 0,1 4,2-12,1 0,2 1,2 0,2 1,1 0,1 0,3 0,1 1,1-1,3 1,1 0,2-1,1 0,11 35,-4-47,1 0,1-1,1 0,2-1,0-1,1-1,2 0,0-2,1 0,1-2,0 0,2-2,7 4,-8-7,0-2,1 0,1-1,-1-2,1-1,1 0,-1-2,1-2,7 1,2-1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04.12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0 388,'4'-5,"1"0,-1 1,1-1,-1 1,1 0,0 0,1 1,-1-1,1 1,-1 0,1 1,0-1,0 1,0 0,1 1,-1-1,0 1,0 1,1-1,-1 1,5 0,30-6,240-43,-16 21,424 27,-505-10,77-7,-6-9,84-1,-11-2,890 31,-1141 0,189-13,5-22,70-6,-173 16,-57 0,-104 34,-7 1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05.82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0 170,'5'-5,"-1"0,1 0,0 1,0 0,1 0,-1 0,1 0,0 1,0 0,0 1,0-1,1 1,-1 0,0 1,1-1,0 1,-1 0,1 1,0 0,-1 0,1 1,0-1,-1 1,1 1,-1-1,1 1,-1 0,6 3,33 2,283-2,31-32,116 1,184-6,431 33,-650 27,27-45,249-46,-111 58,-596 6,0 0,-1 0,1 1,-1 0,1 0,-1 1,0 0,0 1,0-1,-1 2,1-1,-1 1,0 0,0 0,-1 1,0 0,5 5,-3-3,8 6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16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0 282,'164'11,"-141"-5,0-2,0-1,1-1,-1 0,1-2,-1-1,1-1,-1-1,0-1,203-32,-175 26,-51 9</inkml:trace>
  <inkml:trace contextRef="#ctx0" brushRef="#br0" timeOffset="255.434">112 480,'39'5,"31"1,14 0,-3-1,-10-1,-12-2,-12-1,-9-1,-6 0,-3 0,-8-5,-1-1,-1-1,3 2,1 2,-2 1</inkml:trace>
  <inkml:trace contextRef="#ctx0" brushRef="#br0" timeOffset="772.641">423 0,'-3'4,"0"1,1-1,-1 1,1-1,0 1,1-1,-1 1,1 0,0 0,0 0,0 0,1 0,0 0,0 0,0 0,1 0,-1 0,1 0,0 0,1 0,-1-1,1 1,0 0,0-1,0 1,1-1,-1 0,1 0,0 0,1 0,-1 0,1 0,-1-1,1 0,1 1,18 12,0-1,2-1,-1-1,2-1,-1-1,2-2,-1 0,1-2,24 3,53 19,-61-17,70 32,-111-42,-1-1,1 1,0-1,-1 1,1 0,-1-1,0 1,1 0,-1 0,0 0,0 0,0 0,-1 1,1-1,0 0,-1 0,1 1,-1-1,0 0,0 0,0 1,0-1,0 0,0 0,-1 1,1-1,-1 0,0 0,1 1,-1-1,0 0,0 0,-1 0,1 0,0-1,-1 1,1 0,-1 0,-63 66,-117 60,134-98,2 1,1 3,1 1,-13 17,53-49,1-1,0 1,0 0,0 0,0 0,0 1,1-1,-1 0,1 1,0 0,0-1,0 1,1 0,-1 0,1 0,0 0,0 0,1 1,-1-1,1 0,0 0,0 0,0 1,1 3,9-2,1-5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0:45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0 735,'10'0,"12"0,8 0,3 0,1-5,-1-1,0 0,-2 1,-1 1,-1 2,-1 1,1 1,-1 4,-5 3</inkml:trace>
  <inkml:trace contextRef="#ctx0" brushRef="#br0" timeOffset="871.765">705 509,'4'23,"-1"0,-2 0,0 1,-2-1,0 0,-2 0,0 0,-2-1,0 1,-2-1,-72 180,32-113,54-120,14-11,1 1,3 1,1 1,1 1,2 1,24-21,21-30,52-61,-125 147,0 1,-1 0,1-1,0 1,0 0,0 0,0 0,0 0,0-1,0 2,0-1,1 0,-1 0,0 0,1 0,-1 1,0-1,1 1,-1-1,1 1,-1-1,1 1,-1 0,1 0,-1 0,1 0,-1 0,1 0,-1 0,1 0,-1 0,1 1,-1-1,1 1,-1-1,0 1,1 0,-1-1,0 1,1 0,-1 0,0 0,0 0,0 0,0 0,0 0,0 0,1 1,-3 14,0 1,0-1,-2 0,0-1,-1 1,0 0,-7 14,6-16,-38 115,35-99,5-26,1 0,0 0,1 0,-1 0,1 1,0-1,0 1,0-1,0 0,1 1,0-1,0 1,0-1,0 1,1-1,0 1,0-1,0 1,0-1,1 0,0 0,-1 0,2 0,1 4,0-7,-1 0,0-1,1 1,-1-1,1 0,-1 0,0 0,1 0,-1 0,1-1,-1 0,0 1,1-1,-1-1,0 1,0 0,0-1,0 0,0 1,0-1,0 0,0-1,-1 1,1 0,-1-1,0 1,1-2,117-139,-71 73,60-62,-108 131,0-1,0 1,1 0,-1 0,0 0,0 0,0 0,1 0,-1 1,1-1,-1 0,0 1,1-1,-1 1,1-1,-1 1,1 0,0-1,-1 1,1 0,-1 0,1 0,-1 0,1 1,-1-1,1 0,-1 1,1-1,-1 1,1-1,-1 1,1 0,-1-1,0 1,1 0,-1 0,0 0,0 0,0 0,0 0,0 1,0-1,0 0,0 1,0-1,0 0,-1 1,1-1,-1 1,1-1,-1 1,1-1,-1 1,0-1,0 1,0-1,0 1,0 0,0 0,-12 111,0-52,7 81,5-118</inkml:trace>
  <inkml:trace contextRef="#ctx0" brushRef="#br0" timeOffset="2119.201">1467 1101,'1'0,"27"-4,1-2,-1-1,-1-1,0-1,0-2,-1-1,0-1,-1-1,0-1,-1-1,-1-1,-1-1,2-3,-6 2,-1-1,-1-1,-1-1,-1 0,0-1,-2-1,-1 0,-1 0,-1-1,-8 23,0 0,0-1,0 1,-1 0,1 0,-1-1,0 1,0 0,1-1,-1 1,-1 0,1-1,0 1,-1 0,1-1,-1 1,1 0,-1 0,0 0,0 0,0 0,0 0,-1 0,1 0,0 0,-1 0,0 0,1 1,-1-1,0 1,0-1,0 1,0 0,0 0,0 0,0 0,0 0,0 0,0 0,-1 1,1-1,0 1,0-1,-1 1,1 0,0 0,-1 0,1 1,0-1,-1 0,1 1,0-1,0 1,-1 0,1 0,0 0,0 0,0 0,0 0,-1 1,-8 8,-1 0,1 1,1 0,0 1,1 0,0 0,1 1,0 0,1 1,0-1,1 1,1 1,0-1,0 7,1-8,1 0,1 0,0 0,1 0,0 0,1 0,1 0,1 12,-1-21,-1 0,1 0,0 0,1 0,-1 0,1 0,-1 0,1-1,0 1,1-1,-1 1,0-1,1 0,0 0,0 0,0 0,0 0,0-1,1 0,-1 1,1-1,-1 0,1-1,0 1,0-1,0 1,0-1,0 0,2 0,17-1,0-1,0-1,0-1,-1-1,1-1,-1 0,0-2,0-1,-1-1,0 0,-1-2,0 0,0-1,-1-2,-1 0,0 0,-1-2,-1 0,0-1,3-5,-7 9,0-1,-1 0,-1-1,0 0,-1 0,0-1,-1 0,-1-1,-1 1,0-4,-5 20,0-1,-1 0,1 1,-1-1,1 0,-1 0,1 1,-1-1,1 0,-1 0,0 0,0 0,1 0,-1 1,0-1,0 0,0 0,0 0,0 0,0 0,0 0,0 0,0 0,-1 1,1-1,0 0,-1 0,1 0,0 0,-1 1,1-1,-1 0,1 0,-1 1,0-1,1 0,-1 1,0-1,1 0,-1 1,0-1,0 1,1 0,-1-1,0 1,0-1,0 1,0 0,0 0,1 0,-1-1,0 1,0 0,0 0,0 0,0 0,0 0,0 1,0-1,0 0,0 1,-7 7,0 0,0 1,1 0,0 0,1 1,0 0,1 0,0 1,-2 3,-1 3,-26 99,34-112,-1 1,1-1,1 0,-1 0,0 1,1-1,0 0,0 0,0 0,1 1,-1-1,1-1,0 1,0 0,1 0,-1-1,1 1,-1-1,1 0,0 0,0 0,1 0,-1 0,1-1,-1 1,4 0,6 2,1-1,-1 0,1-1,-1-1,1 0,0-1,0 0,0-1,0-1,-1 0,1-1,0-1,-1 0,1 0,-1-1,0-1,0-1,0 0,6-4,6-6,-1-1,0 0,-2-2,0-1,-1-1,-1-1,-1 0,8-13,-19 22,1-1,-2-1,0 1,-1-1,0 0,-1 0,-1-1,0 0,-1 0,-1 0,0 0,-2 0,1 0,-2 0,-2-10,4 24,-1 0,0 0,-1 0,1 0,0 0,-1 0,1 0,-1 0,1 0,-1 0,0 0,0 0,0 0,0 1,0-1,0 0,-1 1,1-1,0 1,-1-1,1 1,-1 0,0 0,1-1,-1 1,0 0,0 1,0-1,0 0,0 0,1 1,-1-1,0 1,-1 0,1-1,0 1,0 0,0 0,0 1,0-1,0 0,0 1,-1-1,-3 2,-1 0,1 1,0 0,0 0,0 0,0 0,1 1,-1 0,1 0,0 1,0-1,1 1,-2 1,-5 9,1-1,0 2,2-1,-1 1,2 1,0-1,1 1,0 0,2 1,0 0,1-1,-1 14,5-20,1 0,0-1,1 1,0-1,0 1,1-1,1 0,0-1,0 1,1-1,0 0,0 0,1-1,0 1,1-2,0 1,0-1,0 0,1-1,0 0,1 0,-1-1,1 0,0-1,0 0,0-1,1 0,8 1,1 0</inkml:trace>
  <inkml:trace contextRef="#ctx0" brushRef="#br0" timeOffset="2849.065">2991 820,'0'9,"-4"9,-3 5,1 4,2 2,0 1,-3 0,-1 0,2 0,1-1,-3-1,0 1,1-1,2 0,1-9,2-9</inkml:trace>
  <inkml:trace contextRef="#ctx0" brushRef="#br0" timeOffset="3100.045">2991 848,'29'0,"19"0,6 0,-1 0,-15 0,-13 0</inkml:trace>
  <inkml:trace contextRef="#ctx0" brushRef="#br0" timeOffset="3301.029">2964 1074,'33'-5,"17"-2,3 1,-6-4,-7 1,-10 0</inkml:trace>
  <inkml:trace contextRef="#ctx0" brushRef="#br0" timeOffset="4214.92">3048 227,'39'-18,"49"-5,-86 22,-1 0,0 1,1-1,-1 0,0 0,1 1,-1-1,1 0,-1 1,1 0,-1-1,1 1,0 0,-1 0,1 0,-1 0,1 0,0 0,-1 0,1 0,-1 1,1-1,-1 1,1-1,-1 1,1 0,-1-1,1 1,-1 0,0 0,1 0,-1 0,0 0,0 0,0 1,0-1,0 0,0 0,0 1,0-1,-1 1,1-1,0 1,-1-1,1 1,-1-1,0 1,0-1,1 1,-1 0,0-1,0 1,0-1,0 1,-1 0,1-1,0 1,-96 148,96-148,-1 0,1 0,0 0,1 0,-1 0,0 0,0 0,1 0,-1-1,1 1,0 0,-1 0,1 0,0-1,0 1,0 0,0-1,1 1,-1-1,0 0,1 1,-1-1,1 0,-1 0,1 1,-1-1,1 0,0-1,0 1,-1 0,1 0,0-1,0 1,0-1,0 0,0 0,0 1,1-1,77-2,-8-17,-51 15</inkml:trace>
  <inkml:trace contextRef="#ctx0" brushRef="#br0" timeOffset="7373.025">3697 396,'0'1,"0"-1,0 1,0-1,0 0,0 1,0-1,0 0,0 1,0-1,0 1,0-1,0 0,0 1,0-1,0 1,0-1,0 0,1 1,-1-1,0 0,0 1,0-1,1 0,-1 1,0-1,0 0,1 1,-1-1,0 0,0 0,1 1,-1-1,0 0,1 0,-1 0,1 1,-1-1,0 0,1 0,-1 0,0 0,1 0,-1 0,1 0,-1 0,0 0,1 0,-1 0,1 0,-1 0,0 0,1 0,-1 0,1-1,-1 1,0 0,1 0,-1 0,0-1,1 1,-1 0,0 0,0-1,1 1,-6 41,5-38,-67 284,57-244,7-38,0 1,1 0,-1 0,1 1,1-1,-1 0,1 1,0-1,1 0,-1 1,1-1,0 1,1-1,0 1,0-1,0 1,1-1,0 0,0 0,0 0,1 0,0 0,0-1,1 1,0-1,0 1,0-4,-1 0,1 0,0-1,0 0,-1 1,1-1,0-1,0 1,0-1,0 1,1-1,-1 0,0-1,0 1,0-1,0 1,0-1,0 0,-1-1,1 1,0-1,0 0,-1 1,3-3,77-62,-52 26,-3-2,-1 0,-2-2,-3-1,-1-1,7-24,-14 39,0-1,-2 0,-1-1,-2 0,-1-1,-2 0,-1 0,-2 0,0-21,-3 55,1-1,-1 0,0 0,1 0,-1 0,0 1,0-1,0 0,0 0,1 0,-1 0,0 0,0 0,-1 0,1 1,0-1,0 0,0 0,-1 0,1 0,0 1,-1-1,1 0,0 0,-1 0,1 1,-1-1,0 0,1 1,-1-1,1 0,-1 1,0-1,0 1,1-1,-1 1,0-1,0 1,1 0,-1-1,0 1,0 0,0 0,0 0,0 0,0-1,1 1,-1 0,0 0,0 1,0-1,0 0,0 0,0 0,1 0,-1 1,0-1,0 1,0-1,1 0,-1 1,0-1,0 1,1 0,-1-1,0 1,1-1,-1 1,1 0,-1 0,-13 22,0 0,1 1,2 1,1 0,0 1,2 0,1 0,1 1,2-1,0 1,1 25,1 2,3 1,1-2,10 48,-1-7,19 206,-28-274,-2 1,0-1,-2 0,-1 0,-1-1,-1 1,-1-1,-1 0,-1 0,-2-1,0 0,-2 0,-8 12,19-35,-46 56,46-56,0 0,0 0,0 0,0 0,0 0,0 0,0 0,0 0,0-1,0 1,0-1,-1 1,1 0,0-1,-1 0,1 1,0-1,-1 0,1 0,0 0,-1 0,1 0,0 0,-1 0,1 0,0 0,-1-1,1 1,0-1,0 1,-1-1,1 1,0-1,0 0,0 1,0-1,0 0,0 0,0 0,0 0,0 0,0 0,0 0,0 0,1 0,-1 0,1-1,-1 1,1 0,-1-1,-1-7,0 0,1 0,0 0,1 1,0-1,0 0,1 0,0 0,0 0,1 0,1 1,-1-1,3-3,-1-5,95-332,-90 319</inkml:trace>
  <inkml:trace contextRef="#ctx0" brushRef="#br0" timeOffset="8117.922">4262 820,'-18'55,"-38"87,91-213,116-111,-151 181,1-1,-1 1,1 0,-1 0,1-1,0 1,0 0,-1 0,1 0,0 0,0 0,0 0,0 0,0 1,0-1,1 0,-1 0,0 1,0-1,0 1,1-1,-1 1,0-1,1 1,-1 0,0 0,1 0,-1 0,0-1,1 2,-1-1,0 0,1 0,-1 0,0 1,1-1,-1 1,0-1,0 1,1-1,-1 1,0 0,0-1,0 1,0 0,0 0,0 0,0 0,0 0,0 0,-1 0,1 0,0 1,-1-1,1 1,8 100,-9-100,1-1,-1 0,1 1,-1-1,1 0,0 0,-1 0,1 0,0 0,0 0,0 0,0 0,0 0,0 0,0 0,0 0,0-1,1 1,-1 0,0-1,0 1,1-1,-1 1,0-1,1 0,-1 0,0 1,1-1,-1 0,0 0,1 0,-1-1,1 1,-1 0,0 0,0-1,1 1,-1-1,0 1,1-1,-1 1,0-1,0 0,0 0,1 0,55-42,-51 38,11-11,-14 12,1 0,-1 0,1 0,-1 1,1-1,0 1,1 0,-1 1,1-1,-1 1,1-1,0 1,-1 1,6-2,-8 4,0 1,0 0,0 0,0 0,-1 0,1 0,-1 0,1 0,-1 1,0-1,0 1,0-1,0 0,0 1,0 0,-1-1,1 1,-1-1,0 1,0 0,0-1,0 1,0 0,-1-1,1 1,-1 0,1 3,-1 52,0-32</inkml:trace>
  <inkml:trace contextRef="#ctx0" brushRef="#br0" timeOffset="10524.054">4854 509,'48'1,"119"-13,14-23,-62 18,-118 18,-6 0</inkml:trace>
  <inkml:trace contextRef="#ctx0" brushRef="#br0" timeOffset="10836.033">5136 227,'5'43,"2"19,-1 9,-1-3,-1-9,-2-9,-1-8,-1-7,0-4,0-3,0-1,-5-5,-2-2,-4-4,0 0,1-3</inkml:trace>
  <inkml:trace contextRef="#ctx0" brushRef="#br0" timeOffset="81125.215">5673 1,'33'40,"-27"-25,-1 1,0 0,-1 0,-1 1,0-1,-2 1,0 0,0-1,-2 1,-1 9,1 9,-31 256,-35 4,46-227,58-131,-22 35,-1 2</inkml:trace>
  <inkml:trace contextRef="#ctx0" brushRef="#br0" timeOffset="81538.965">6011 283,'-221'229,"218"-227,0 1,0-1,1 1,-1-1,1 1,-1 0,1 0,0 0,0 0,0 0,0 1,1-1,0 1,-1-1,1 1,0-1,1 1,-1-1,1 1,-1 0,1 0,0-1,0 1,1 0,-1-1,1 1,0 0,0-1,0 1,0-1,1 1,0-1,-1 0,1 0,0 1,0-1,3 2,47 43,-43-42,-1 0,-1 0,1 1,-1 0,0 1,0-1,-1 1,0 1,-1-1,0 1,0 0,-1 0,0 0,0 1,0 4,0 13,-2-3</inkml:trace>
  <inkml:trace contextRef="#ctx0" brushRef="#br0" timeOffset="82689.965">6265 453,'-20'39,"9"-20,2-1,0 1,1 1,1-1,0 1,2 1,0-1,0 12,-3 18,6-43,0 0,0 0,1 1,0-1,0 1,1-1,0 1,0-1,1 0,0 1,0-1,1 1,-1-1,3 3,-3-8,0 1,1-1,0 0,-1 0,1 0,0 0,0-1,0 1,0 0,0-1,0 1,0-1,1 0,-1 0,1 0,-1 0,1 0,-1 0,1-1,-1 1,1-1,-1 0,1 0,0 0,-1 0,1 0,-1 0,1-1,0 1,-1-1,1 0,-1 0,1 0,-1 0,0 0,1 0,0-1,75-64,-53 30,-2 0,-1-2,-2-1,-1 0,-3-1,-1-1,1-8,-11 23,-5 19,-6 16,-34 124,32-93,2 0,1 0,2 0,2 1,1-1,6 33,22 117,-27-167,-1 0,0 0,-2 0,-1 0,0 0,-2 0,-1-1,-1 0,0 0,-2 0,0-1,-2-1,0 1,-1-2,-1 0,-8 8,-44 21,63-47,0 0,1-1,-1 1,0 0,0 0,0-1,0 1,0-1,0 0,0 0,0 1,0-1,0 0,0-1,0 1,1 0,-1-1,0 1,0-1,0 1,0-1,0 0,0 0,1 0,-1 0,0 0,1 0,-1 0,1-1,-1 1,1 0,0-1,0 1,-1-1,1 0,0 1,0-1,0-1,-1-7,0 0,1 0,0-1,0 1,1-1,1 1,0-1,0 1,1 0,0 0,1-1,0 1,1 1,0-1,0 1,1-1,2-2,4-12,73-165,-76 165</inkml:trace>
  <inkml:trace contextRef="#ctx0" brushRef="#br0" timeOffset="87028.129">6717 875,'0'18,"-1"0,0 0,-1 0,-1 0,-1-1,-1 1,0-1,-1 0,-1-1,-4 7,29-54,-12 16,1 1,1 0,1 0,0 1,0 0,1 0,1 1,0 1,1 0,0 0,1 1,0 0,0 2,2-1,-14 8,1 0,0 0,-1 1,1-1,0 1,-1-1,1 1,0 0,-1 0,1 0,0 0,0 0,-1 0,1 0,0 0,-1 1,1-1,0 0,-1 1,1 0,0-1,-1 1,1 0,-1 0,0 0,1 0,-1 0,1 0,-1 0,0 1,0-1,0 0,0 1,0-1,0 1,0-1,0 1,-1-1,1 1,-1-1,1 1,-1 0,1 0,-1 0,-1 78,-10-35,24-57,2-11,-10 14,0 0,0 0,1 0,0 1,0 0,1 0,0 0,0 1,1 0,0 1,0 0,1 0,0 1,0 0,0 0,6-2,-12 7,0 0,-1 1,1-1,0 0,-1 1,1-1,0 1,-1 0,1 0,-1 0,0 0,1 1,-1-1,0 0,1 1,-1 0,0-1,0 1,-1 0,1 0,0 0,0 1,-1-1,0 0,1 0,-1 1,0-1,0 1,0 1,23 81,-31-15,1-52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22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12,'24'0,"18"0,6 0,0 0,-3 0,-5 0,-5 0,-2 0,-3 0,-2 0,0 0,-1 0,-4-5,-7-1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22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46,'43'0,"29"-5,7-1,-6 0,-9-4,-12 0,-14 2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2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82,'0'438,"30"-197,-30-214,0-3</inkml:trace>
  <inkml:trace contextRef="#ctx0" brushRef="#br0" timeOffset="354.034">0 194,'54'-34,"1"2,1 3,2 3,1 2,27-6,34 12,-116 18,-1 0,1 1,0-1,-1 1,1 0,-1 0,1 0,-1 1,1-1,-1 1,0 0,0 0,0 0,0 0,0 1,0-1,-1 1,1 0,-1-1,0 1,1 0,-2 0,1 1,0-1,0 0,-1 1,0-1,0 1,0-1,1 4,-1 1,-1-1,0 1,0-1,0 1,-1-1,0 1,-1-1,1 1,-1-1,-1 0,1 0,-2 0,1 0,0-1,-1 1,0-1,-1 0,-2 3,-100 96,92-93,0 0,-1-1,0-1,-1 0,0-1,-1-1,1 0,-2-2,1 0,-1-1,1-1,-1 0,-1-2,1 0,-1-1,-3-2</inkml:trace>
  <inkml:trace contextRef="#ctx0" brushRef="#br0" timeOffset="1213.591">396 814,'-54'192,"54"-192,1 0,-1 0,0 0,1 0,-1 0,0 0,1 0,-1 0,0 1,1-1,-1 0,0 0,0 0,1 1,-1-1,0 0,0 0,1 1,-1-1,0 0,0 1,0-1,0 0,1 0,-1 1,0-1,0 0,0 1,0-1,0 0,0 1,0-1,27-39,-22 33,18-25,1 1,2 2,1 0,27-20,53-36,-107 83,1 1,0-1,-1 1,1-1,-1 1,1-1,0 1,-1 0,1 0,0-1,-1 1,1 0,0 0,-1 0,1 0,0 0,0-1,-1 1,1 1,0-1,-1 0,1 0,0 0,0 0,-1 0,1 1,0-1,-1 0,1 1,0-1,-1 0,1 1,-1-1,1 1,-1-1,1 1,-1-1,1 1,-1-1,1 1,-1 0,0-1,1 1,-1-1,0 1,1 0,-1 0,0-1,0 1,0 0,0-1,0 1,0 0,0 0,0-1,0 1,0 0,0-1,0 1,0 0,0 0,-1-1,1 1,-1 0,-13 48,12-44,-2 3,0 1,0 0,1 0,0 0,0 1,1-1,1 1,0-1,0 1,0 0,1-1,2 9,-2-17,1 0,-1 0,1 0,-1 0,1 0,0 0,0 0,-1-1,1 1,0 0,0 0,0-1,0 1,0 0,0-1,0 1,0-1,0 1,0-1,0 0,0 1,1-1,-1 0,0 0,0 0,0 0,0 0,1 0,-1 0,0 0,0 0,0 0,0-1,0 1,1-1,-1 1,0-1,0 1,0-1,0 1,0-1,47-27,-46 26,127-89,-128 90,0 0,1 1,-1-1,0 0,1 0,-1 1,1-1,-1 1,1 0,-1-1,1 1,0 0,-1 0,1 0,-1 0,1 0,0 0,-1 0,1 1,-1-1,1 1,-1-1,1 1,-1-1,1 1,-1 0,0 0,1-1,-1 1,0 0,0 0,0 1,1-1,-1 0,0 0,0 0,-1 1,1-1,0 1,0-1,-1 0,1 1,-1-1,1 1,-1 0,1-1,-1 1,0 1,-2 80,-13 1,16-65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0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442 109,'110'-1,"0"-3,0-6,0-4,-2-6,82-25,-185 43,-4 1,0 0,-1 0,1 0,0 1,0-1,0 0,0 0,0 0,1 1,-1-1,0 1,0-1,0 1,1-1,-1 1,0-1,0 1,1 0,-1 0,0 0,1 0,-1 0,0 0,1 0,-1 0,0 1,0-1,1 0,-1 1,0-1,0 1,0-1,1 1,-1 0,0-1,0 1,0 0,0 0,0 0,0 0,0 0,-1 0,1 0,0 0,-1 0,1 0,0 0,-1 0,1 1,-1-1,0 0,1 0,-1 1,0-1,0 1,-79 157,56-108,2 1,2 1,3 0,2 1,2 1,3 1,2-1,3 1,2 0,2 0,3 6,52 349,-37-290,-19-120,1 0,-1 1,1-1,-1 0,1 0,-1 0,0 1,0-1,1 0,-1 0,0 0,0 0,0 0,0 0,0 0,-1-1,1 1,0 0,0-1,0 1,-1 0,1-1,0 0,-1 1,1-1,0 0,-1 0,1 1,0-1,-1 0,1 0,-1-1,1 1,0 0,-1 0,1-1,0 1,-1-1,1 1,0-1,0 1,-56-25,-120-68,127 72,-1 3,0 2,-2 2,0 2,0 3,-1 2,0 2,0 3,0 2,0 3,0 1,-31 9,79-12,-1 0,0 0,0 1,0 0,0 0,0 0,0 1,1 0,-1 0,1 1,0 0,0 0,0 0,0 1,1 0,0 6</inkml:trace>
  <inkml:trace contextRef="#ctx0" brushRef="#br0" timeOffset="367.405">527 786,'672'-177,"-526"153,-145 25,0 0,0 0,0 0,0 0,0 0,0 0,0 0,0 0,-1 0,1 1,0-1,-1 0,1 0,-1 1,1-1,-1 0,0 1,0-1,1 0,-1 1,0-1,0 1,0-1,-1 0,1 1,0-1,0 0,-1 1,1-1,-1 0,1 1,-1-1,0 0,1 0,-1 0,0 1,0-1,0 0,0 0,0 0,-3 7,-4 21,1 1,1 0,2 1,0-1,2 1,2 0,2 21,-1-30,11 51,-6-55</inkml:trace>
  <inkml:trace contextRef="#ctx0" brushRef="#br0" timeOffset="999.963">1627 1435,'29'-73,"151"-236,-15-16,-163 323,-1 0,1 0,-1 0,1 0,-1-1,0 1,0 0,0 0,0-1,0 1,-1 0,1-1,-1 1,1-1,-1 1,0-1,0 1,0-1,0 1,-1-1,1 1,-1-1,1 1,-1-1,0 1,0 0,0-1,0 1,0 0,-1 0,1 0,-1 0,1 0,-1 0,0 0,1 1,-1-1,0 0,0 1,0 0,-1-1,1 1,0 0,0 0,-1 0,1 1,-1-1,-1 0,-9 4,-1 1,1 0,-1 0,2 2,-1-1,0 2,1 0,0 0,1 1,0 0,0 1,1 1,0 0,0 0,-6 10,-41 83,56-100,0 0,0 0,1 0,-1 0,1 0,0 0,0 0,0 0,0 0,1 0,-1 0,1 0,0 0,0 0,0 0,0 0,0 0,1 0,-1-1,1 1,0 0,0-1,0 0,0 1,0-1,0 0,1 0,-1 0,1 0,-1-1,1 1,0-1,0 1,0-1,2 1,14 2,0 1,0-2,0-1,0 0,0-1,1-1,-1-1,8-2,21 1,149-22,-195 23,0 1,1 0,-1-1,0 1,0 0,0 0,0 1,0-1,0 0,0 1,0-1,0 1,0-1,0 1,0 0,-1 0,1 0,0 0,0 0,-1 0,1 1,-1-1,1 0,-1 1,1 0,-1-1,0 1,0 0,0-1,0 1,0 0,0 0,0 0,-1 0,1 0,-1 0,1 0,-1 0,0 0,0 0,0 0,0 0,0 0,0 0,-1 0,1 0,0 0,-1 0,0 0,0 0,1 0,-1 0,0-1,0 1,-1 0,-118 176,119-175,-1 0,1 0,0 0,0 0,0 0,0 0,1 1,-1-1,1 0,0 0,0 1,0-1,0 0,1 0,-1 1,1-1,0 0,0 0,0 0,0 0,1 0,-1 0,1 0,0 0,-1-1,1 1,1-1,-1 1,0-1,1 0,-1 1,1-2,-1 1,1 0,0 0,0-1,0 1,0-1,0 0,0 0,0 0,0 0,1-1,-1 1,0-1,0 0,3 0,2 1,0-1,0 0,1-1,-1 1,0-1,0-1,0 0,0 0,0 0,-1-1,1 0,5-4,6-5</inkml:trace>
  <inkml:trace contextRef="#ctx0" brushRef="#br0" timeOffset="1277.812">2728 842,'-40'35,"2"0,1 3,2 1,2 2,2 1,-2 6,1 32,32-77,0-1,0 1,0-1,0 1,0-1,0 0,1 1,-1-1,1 1,0-1,-1 0,1 0,0 1,0-1,1 0,-1 0,0 0,1 0,-1 0,1 0,0-1,0 1,-1 0,1-1,0 1,0-1,0 0,1 0,-1 0,0 0,0 0,1 0,-1 0,14 2,0 0,0-1,0-1,0 0,0-1,0-1,0 0,0-1,0-1,-1 0,1-2,-1 1,0-2,11-5,-14 6,-1 0,1-1,-1 0,0-1,0 0,-1-1,0 0,0-1,-1 0,0 0,-1-1,0 0,0 0,-1-1,-1 0,0-1,0 1,-1-1,0 0,-1-1,-1 1,0-1,-1 1,0-1,0-1,-3 10,1 0,-1 0,0 0,0 0,0 1,0-1,0 0,-1 1,0-1,0 0,0 1,0 0,-1 0,1 0,-1 0,0 0,1 0,-1 0,-1 1,1 0,0-1,-1 1,1 0,-1 1,1-1,-1 1,0-1,0 1,0 0,1 1,-1-1,0 1,-3-1,-1 0,1 1,-1-1,1 1,0 0,-1 1,1 0,0 0,-1 1,1-1,0 1,0 1,0 0,0 0,1 0,-1 1,1 0,0 0,0 0,-12 18,5 0</inkml:trace>
  <inkml:trace contextRef="#ctx0" brushRef="#br0" timeOffset="1730.899">3094 1266,'1'-23,"0"0,2 0,0 0,2 0,0 0,1 1,2 0,0 1,1-1,1 2,1-1,1 1,14-17,31-6,-55 42,0 0,-1 0,1 1,-1-1,1 1,0-1,-1 1,1 0,0 0,-1 0,1 0,0 0,-1 0,1 0,0 0,0 1,-1-1,1 0,-1 1,1 0,0-1,-1 1,1 0,-1 0,0 0,1 0,-1 0,0 0,1 0,-1 0,0 1,0-1,0 1,0-1,0 0,0 1,-1-1,1 1,0 1,13 135,-13-136,0 0,-1 0,1 0,0-1,0 1,0 0,0 0,1 0,-1-1,0 1,1-1,-1 1,1-1,-1 1,1-1,0 0,0 0,0 0,0 0,-1 0,1 0,0 0,0-1,0 1,1-1,-1 0,0 1,0-1,0 0,0 0,0 0,0 0,0-1,1 1,-1-1,0 1,0-1,0 0,1 0,81-41,-79 39,123-77,-126 79,-1 0,1 0,0 1,0-1,0 0,0 1,0-1,0 1,0 0,0-1,0 1,1 0,-1 0,0 1,0-1,0 0,0 1,0-1,0 1,0-1,0 1,0 0,0 0,-1 0,1 0,0 0,-1 1,1-1,0 0,-1 1,1-1,-1 1,0-1,0 1,1 0,-1 0,0 0,-1-1,1 1,0 0,0 0,-1 0,1 0,-1 0,0 0,0 1,1-1,-1 0,1 89,-3-82,1-1,0 1,0 0,1-1,0 1,1 0,-1-1,2 1,-1 0,1-1,1 0,0 1,0-1,0 0,1 0,0-1,0 1,1-1,0 0,5 5,3-2</inkml:trace>
  <inkml:trace contextRef="#ctx0" brushRef="#br0" timeOffset="6332.592">7412 589</inkml:trace>
  <inkml:trace contextRef="#ctx0" brushRef="#br0" timeOffset="7298.87">9247 729,'-15'4,"1"1,-1 0,1 1,0 0,0 1,1 0,0 2,0-1,1 2,0-1,1 2,0-1,1 2,-3 3,11-13,1 0,-1 0,1 0,0 0,0 1,0-1,0 0,1 0,-1 1,0-1,1 1,0-1,-1 0,1 1,0-1,0 1,1-1,-1 1,0-1,1 0,0 1,-1-1,1 0,0 1,0-1,0 0,0 0,1 0,-1 0,1 0,0 1,65 47,-34-29,-30-20,1 1,-1 0,1 0,-1 0,0 0,0 0,0 1,0-1,0 1,0 0,-1 0,0 0,1 0,-1 1,0-1,-1 0,1 1,0 0,-1-1,0 1,0 0,0 0,0-1,-1 1,0 0,1 0,-1 0,-1 0,1 0,-1 0,1-1,-1 1,0 0,0 0,-1-1,1 1,-1-1,0 1,1-1,-2 1,1-1,0 0,-1 0,-1 1,-110 43,82-38</inkml:trace>
  <inkml:trace contextRef="#ctx0" brushRef="#br0" timeOffset="5666.324">6227 1181,'33'-11,"-1"-1,-1-1,0-1,0-2,11-10,-15 11,-15 10,0 0,-1-1,0 0,0-1,0 0,-1-1,0 0,-1-1,0 0,0 0,0-1,-2 0,1 0,-1-1,-1 0,0 0,0-1,-1 1,0-1,-5 9,1 0,-1 0,0 1,0-1,0 0,0 0,0 1,-1-1,1 0,-1 1,0-1,1 0,-1 1,-1-1,1 1,0-1,0 1,-1 0,0 0,1-1,-1 1,0 0,0 0,0 1,0-1,0 0,-1 1,1-1,0 1,-1 0,1 0,-1 0,1 0,-1 0,0 0,-1 0,-5 0,1 1,0-1,-1 1,1 0,0 1,-1 0,1 1,0-1,0 2,0-1,-4 3,-5 2,1 2,1 0,-1 0,1 2,1 0,0 0,0 2,1 0,1 0,0 1,1 0,1 1,0 0,1 1,0 0,2 1,0 0,0 0,2 0,0 1,-1 10,5-23,1 0,0-1,0 1,1 0,-1 0,1 0,0 0,0-1,1 1,-1 0,1-1,0 1,0-1,0 0,1 1,0-1,0-1,0 1,0 0,0-1,1 1,0-1,0 0,-1 0,2 0,-1-1,0 0,0 1,1-1,0-1,-1 1,1-1,0 0,-1 0,1 0,0-1,0 1,0-1,2-1,16 2,0-1,-1-1,1-1,0-1,-1-1,0-1,0-1,0-1,-1 0,0-2,0-1,18-11,-9 5,-5 3</inkml:trace>
  <inkml:trace contextRef="#ctx0" brushRef="#br0" timeOffset="5983.869">6905 870,'-1'56,"0"-4,1 1,3-1,2 0,2 0,11 34,8-33,-25-52,0 0,0 0,0 0,0-1,0 1,0 0,0-1,0 1,1-1,-1 1,0-1,0 0,1 1,-1-1,0 0,0 0,1 0,-1 0,0 0,0 0,1 0,-1 0,0-1,0 1,1 0,-1-1,0 1,0-1,0 1,0-1,0 0,0 1,0-1,0 0,0 0,0 0,0 0,0 0,0 0,-1 0,1 0,0 0,-1 0,1-1,56-126,-42 82,98-187,-80 185,-16 27</inkml:trace>
  <inkml:trace contextRef="#ctx0" brushRef="#br0" timeOffset="6147.835">7469 955,'0'0</inkml:trace>
  <inkml:trace contextRef="#ctx0" brushRef="#br0" timeOffset="6635.284">7865 814,'-23'23,"2"2,1 1,1 0,2 1,0 1,2 1,1 0,1 1,0 7,11-34,1 0,0 0,0 0,1 0,-1 0,1 0,-1 0,1 0,0 0,0 0,1 0,-1 0,0 0,1 0,0 0,0 0,0-1,0 1,0 0,0 0,1-1,-1 1,1-1,0 1,0-1,0 0,0 1,0-1,0 0,1 0,-1-1,1 1,-1 0,1-1,0 0,0 1,-1-1,1 0,0-1,0 1,0 0,0-1,0 0,0 1,0-1,0-1,0 1,3-1,7-1,-1-2,1 0,-1-1,0 0,0 0,0-2,-1 1,0-1,0-1,-1 0,1-1,-2 0,0 0,0-1,0 0,-1 0,-1-1,0 0,0-1,39-129,-46 136,1 0,-2 0,1 0,0 0,-1 0,0 0,0 0,0 0,-1 0,0 0,0 0,0 1,0-1,-1 1,0 0,0-1,0 1,0 1,-1-1,1 0,-1 1,0 0,0 0,0 0,-1 0,1 0,-1 1,1 0,-1 0,0 0,0 1,0 0,0 0,0 0,0 0,0 1,0 0,0 0,0 0,0 0,0 1,0 0,0 0,0 0,-3 2,-21 6,5 1</inkml:trace>
  <inkml:trace contextRef="#ctx0" brushRef="#br0" timeOffset="6984.476">8372 870,'-8'7,"0"1,0 0,1 0,-1 1,2 0,0 0,0 1,0 0,1 0,1 0,-1 0,2 1,0 0,0-1,1 1,0 0,1 1,0-1,0 4,2-12,0 0,0 1,0-1,0 0,1 0,-1 0,1 0,0 0,0 0,0 0,0-1,0 1,1-1,-1 1,1-1,-1 0,1 0,0 0,0 0,0-1,0 1,0-1,0 0,1 0,-1 0,0 0,1 0,-1-1,0 1,1-1,-1 0,1 0,1-1,7 1,0-1,0 0,-1-1,1 0,-1-1,1-1,-1 1,0-2,4-1,5-8,-1 0,-1-1,0-1,-1-1,0 0,-1-1,-2-1,0 0,0-1,7-19,10-41,-33 62</inkml:trace>
  <inkml:trace contextRef="#ctx0" brushRef="#br0" timeOffset="8115.673">7469 927,'0'5,"-5"1,-1 5,0 5,1 5,2 3,1 3,0 1,2 1,0 0,0-4</inkml:trace>
  <inkml:trace contextRef="#ctx0" brushRef="#br0" timeOffset="4819.819">4675 955,'6'18,"0"-1,-2 0,0 1,-1 0,-1 0,-1 0,0 0,-1 4,0-2,1 333,-4-298,-1-1,-3 0,-2-1,-3 0,-9 22,-13-16,33-58,0 0,0 0,0 0,0 0,0-1,0 1,-1 0,1 0,0-1,0 1,-1-1,1 1,0-1,-1 0,1 1,-1-1,1 0,0 0,-1 0,1 0,-1 0,1 0,0-1,-1 1,1 0,-1-1,1 1,0-1,0 1,-1-1,1 0,0 1,0-1,0 0,-1 0,1 0,0 0,0 0,1 0,-1 0,0 0,0 0,0-1,1 1,-1-1,-3-7,0 0,1 0,1 0,-1-1,2 1,-1-1,1 1,1-1,-1 1,2-1,-1 1,1-1,1 0,0 1,0 0,1 0,0-1,2-1,-2-2,23-66,2 1,5 1,2 2,4 1,3 2,3 2,31-35,-61 83,1 0,1 1,1 1,1 0,1 2,0 0,2 1,-1 1,2 1,3-1,-25 16,1-1,-1 0,0 0,1 1,-1-1,1 1,-1-1,1 1,-1 0,1-1,0 1,-1 0,1 0,-1 0,1 0,-1 0,1 1,0-1,-1 0,1 1,-1-1,1 1,-1 0,0-1,1 1,-1 0,0 0,1 0,-1 0,0 0,0 0,0 0,0 0,0 0,0 1,0-1,0 0,0 1,-1-1,1 1,0-1,-1 1,1-1,-1 1,0-1,0 1,1-1,-1 2,-3 80,-6-46,-3-1,-1 0,-1-1,-2 0,-2-1,-1-1,-22 29,31-46,0-1,-1 0,-1-1,0 0,-1 0,-1-1,0-1,-1-1,0 0,0-1,-1 0,-14 5,-15-12,24-6</inkml:trace>
  <inkml:trace contextRef="#ctx0" brushRef="#br0" timeOffset="5317.071">5183 1407,'44'-18,"0"-2,-2-1,0-2,-2-2,-1-2,17-16,-36 28,0-1,-1-1,-1-1,-1-1,0 0,11-18,-23 29,0 0,0-1,-1 0,0 1,0-1,-1 0,0-1,-1 1,0 0,0-1,-1 0,-1 1,1-1,-1 1,-1-1,0 0,0 1,-1-1,-1-2,2 9,0 0,0 0,0 0,0 0,-1 0,1 0,-1 0,0 0,0 1,0-1,0 1,0 0,0-1,-1 1,1 0,-1 0,0 1,1-1,-1 0,0 1,0 0,0 0,0 0,0 0,0 0,-1 0,1 1,0-1,0 1,0 0,-1 0,1 1,0-1,0 0,0 1,0 0,-1 0,1 0,0 0,0 0,1 1,-1-1,-7 4,1-1,0 1,1 1,-1-1,1 2,0-1,1 1,-1 0,2 1,-3 1,7-6,-1 0,1 0,0 0,0 0,0 0,0 0,1 1,-1-1,1 1,0-1,0 1,0 0,0-1,0 1,1 0,0-1,0 1,0 0,0 0,1-1,-1 1,1 0,0-1,0 1,0 0,1-1,-1 1,1-1,0 0,4 2,0 0,1-1,0 1,0-2,0 1,0-1,1 0,-1 0,1-1,0 0,0 0,0-1,-1 0,1-1,0 1,0-2,0 1,0-1,0 0,0-1,0 0,0 0,-1 0,1-1,2 1,207-64,-215 65,0 0,-1 0,1 0,0 1,-1-1,1 1,0-1,0 1,0-1,-1 1,1 0,0 0,0 0,0 0,0 0,0 0,-1 1,1-1,0 1,0-1,0 1,-1-1,1 1,0 0,-1 0,1 0,-1 0,1 0,-1 0,1 1,-1-1,0 0,0 1,0-1,0 1,0-1,0 1,0 0,0-1,0 1,-1 0,1 0,0 0,-35 79,30-76,0 0,1 0,0 0,0 0,0 0,1 1,0-1,0 1,0 0,0-1,1 1,0 0,1 0,-1 0,1 0,0 0,0 0,1 3,25 18,-8-20</inkml:trace>
  <inkml:trace contextRef="#ctx0" brushRef="#br0" timeOffset="9153.756">10517 729,'-3'1,"-18"0,0 1,0 1,0 1,0 1,1 1,0 1,0 0,0 2,1 0,-9 7,27-16,0 0,0 1,1-1,-1 1,0-1,1 0,-1 1,0 0,1-1,-1 1,0-1,1 1,-1 0,1-1,-1 1,1 0,-1 0,1-1,0 1,-1 0,1 0,0 0,0-1,0 1,0 0,-1 0,1 0,0 0,0-1,0 1,1 0,-1 0,0 0,0 0,0-1,1 1,-1 0,0 0,1 0,-1-1,1 1,-1 0,1-1,-1 1,1 0,-1-1,1 1,0 0,-1-1,1 1,44 18,-33-15,-6-3,1 0,-1 1,0-1,0 1,0 1,-1-1,1 1,-1 0,1 0,-1 1,0-1,0 1,0 1,-1-1,1 0,-1 1,0 0,0 0,-1 0,0 1,0-1,0 1,0 0,-1 0,0 0,0 0,-1 0,0 0,0 0,0 0,-1 1,1-1,-2 4,-6 5,0-1,-1 0,-1 0,0-1,-1 0,0-1,-1 0,-1-1,0 0,0 0,-1-2,0 1,-1-2,0 0,0 0,-6 1,-38 16,57-24,0-1,-1 1,1-1,0 1,-1-1,1 1,0-1,-1 0,1 0,0 0,-1 0,1 0,-1 0,1 0,0 0,-1 0,1-1,0 1,-1 0,1-1,0 1,0-1,-1 0,1 1,0-1,0 0,0 0,0 0,0 0,0 0,0 0,0 0,0 0,0 0,1 0,-1-1,0 1,1 0,-1 0,1-1,-1 0,0-15</inkml:trace>
  <inkml:trace contextRef="#ctx0" brushRef="#br0" timeOffset="9452.759">10969 222,'-22'109,"4"2,1 63,-2 12,-18 53,15-164,22-64,4-5</inkml:trace>
  <inkml:trace contextRef="#ctx0" brushRef="#br0" timeOffset="9667.173">11279 814,'-24'38,"-8"18,2 4,10-8,14-13,8-18,3-13</inkml:trace>
  <inkml:trace contextRef="#ctx0" brushRef="#br0" timeOffset="9819.464">11308 475,'0'0</inkml:trace>
  <inkml:trace contextRef="#ctx0" brushRef="#br0" timeOffset="10385.962">11787 673,'-60'38,"3"3,1 2,2 2,-10 15,7 18,56-75,0-1,0 0,0 1,0-1,0 0,1 1,-1-1,1 1,0-1,0 1,0-1,0 1,0-1,0 1,1-1,-1 1,1-1,0 1,0-1,-1 0,2 0,-1 1,0-1,0 0,1 0,-1 0,1 0,-1 0,1 0,0-1,0 1,0 0,0-1,0 0,0 1,1-1,11 4,0-1,0 0,0-2,0 1,1-2,-1 1,1-2,-1 0,1-1,-1-1,8-1,2-1,0-1,0-1,-1-1,0-2,0 0,0-1,-1-1,-1-1,0-1,-1-1,0-1,-1-1,-1 0,0-1,-2-1,0-1,-1 0,0-2,2-6,6-1,-1-1,-1-1,-2-1,-1 0,-2-1,-1-1,-1-1,-2 0,-2 0,-1-1,-1-1,2-33,-10 64,1 0,-1 0,0 0,-1 0,1 0,-1-1,0 1,0 0,-1 0,0 1,0-1,0 0,0 0,-1 1,1 0,-1-1,0 1,0 0,-1 0,0 1,1-1,-1 1,0-1,0 1,-1 1,1-1,-1 0,1 1,-1 0,0 0,0 1,0-1,0 1,0 0,0 0,0 1,0 0,0-1,-1 2,1-1,0 1,0-1,-2 2,-9 4,1 1,-1 1,1 0,1 1,-1 1,2 0,-1 1,1 0,1 1,0 0,1 1,-9 13,5-8,1 1,1 0,0 1,2 0,0 1,1 0,1 1,2 0,0 0,-4 23,9-32,0-1,1 1,0-1,1 1,0 0,1-1,1 1,0-1,1 1,0-1,1 0,0 0,1 0,0-1,1 0,0 0,1 0,0 0,0-1,1-1,1 1,11 6,1-1,0 0,1-2,0-1,2 0,-1-2,1 0,0-2,1-1,0-1,0-1,0-1,1-1,0-1,-1-1,1-2,2-1,16 0,-1-3,0-1,0-2,-1-3,0 0,-1-3,34-16,-56 20,0 0,0 0,-2-2,1-1,-1 0,-1-1,0 0,-1-1,-1-1,0-1,-1 0,-1 0,-1-1,2-5,-12 20,1-1,0 0,-1 1,0-1,0 0,0 0,-1 1,1-1,-1 0,0 0,0 0,0 0,0 0,-1 1,1-1,-1 0,0 0,-1 0,1 1,0-1,-1 1,0-1,0 1,0 0,0 0,-1-1,1 2,-1-1,0 0,1 0,-1 1,0 0,-1-1,1 1,0 0,-1 1,1-1,-1 0,0 1,1 0,-1 0,0 0,0 1,0-1,1 1,-1 0,0 0,0 0,-3 1,-14 1,-1 1,0 1,1 1,0 1,0 1,1 0,-1 2,2 0,-1 2,1 0,1 1,0 1,1 0,0 2,-6 7,11-10,0 1,1 0,0 1,1 0,1 0,0 1,1 1,1 0,0 0,1 0,0 2,4-11,0 0,1 0,0 1,0-1,0 0,1 1,0-1,0 1,1-1,0 1,1-1,-1 0,1 0,0 0,1 0,0 0,0 0,1 0,0-1,0 0,0 0,1 0,-1 0,1-1,1 0,5 5,7 3,2-1,-1 0,1-2,1 0,0-1,0-1,1-2,0 0,0-1,0-1,1-1,-1-1,2 0,48-1,-1-3,0-3,34-8,-61 7</inkml:trace>
  <inkml:trace contextRef="#ctx0" brushRef="#br0" timeOffset="11837.723">498 1576,'582'-30,"-231"32,-104 26,469-28,1108 0,-1251 27,868-26,86-1,-677-27,673-41,-397-27,877-45,-1474 141,-400 5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4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1,'0'4,"0"3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0,'-5'5,"-1"6,0-3,6-3,3-8,1-2</inkml:trace>
  <inkml:trace contextRef="#ctx0" brushRef="#br0" timeOffset="331.19">243 29,'0'5,"-4"6,-3 6,6 1,3-9,5-5,2-3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8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57,'-3'2,"-1"0,1-1,0 1,0 1,0-1,0 0,0 1,0-1,1 1,-1 0,1 0,-1 0,1 0,0 1,1-1,-1 0,1 1,-1-1,1 1,0 0,0-1,0 1,1 0,-1 0,1-1,0 2,-86 421,38-271,96-250,41-80,86-138,-170 305,33-38,-37 45,0 1,-1-1,1 0,0 1,0-1,0 1,0-1,1 1,-1-1,0 1,0 0,0 0,0-1,0 1,0 0,1 0,-1 0,0 0,0 0,0 1,0-1,0 0,0 0,0 1,1-1,-1 1,0-1,0 1,0-1,0 1,-1 0,1-1,0 1,0 0,0 0,0 0,-1 0,1-1,0 1,-1 0,1 0,-1 0,1 0,-1 1,0-1,1 0,-1 0,18 98,-13-42,18 116,-24-173,1 1,-1 0,1 0,0 0,0 0,0 0,-1 0,1 0,0 0,0 0,0 0,0 0,0 0,1 0,-1 0,0 0,0 0,1-1,-1 1,0 0,1 0,-1 0,1 0,-1 0,1-1,0 1,-1 0,1 0,0-1,-1 1,1-1,0 1,0 0,-1-1,1 1,0-1,0 0,0 1,0-1,0 0,0 0,0 1,0-1,0 0,0 0,0 0,0 0,0 0,0 0,0 0,-1-1,1 1,0 0,0 0,0-1,0 1,0-1,0 1,0-1,-1 1,1-1,0 1,0-1,-1 0,1 1,0-1,-1 0,89-115,-46 51,96-108,-107 145,-31 28,-1-1,1 1,0-1,-1 1,1 0,-1 0,1-1,-1 1,1 0,0 0,-1-1,1 1,0 0,-1 0,1 0,0 0,-1 0,1 0,0 0,-1 0,1 0,0 0,-1 1,1-1,-1 0,1 0,0 1,-1-1,1 0,-1 1,1-1,-1 0,1 1,-1-1,1 1,-1-1,1 1,-1-1,0 1,1-1,-1 1,0 0,1-1,-1 1,0-1,0 1,1 0,-1-1,0 1,0 0,0-1,0 1,0 0,0-1,0 1,0 0,-1 0,-22 120,12-84,5-19,1-1,1 1,0 0,1 1,2-1,-1 0,2 1,1-1,0 0,3 11,2-11</inkml:trace>
  <inkml:trace contextRef="#ctx0" brushRef="#br0" timeOffset="494.962">1233 1,'-30'57,"4"1,1 2,4 0,0 8,19-58,0 0,0 0,1 0,0 0,1 0,0 0,1 0,0 0,0 0,1 0,1 1,-2-8,0 1,1-1,-1 1,1-1,0 0,0 1,0-1,0 0,1 0,-1-1,1 1,0 0,0-1,-1 0,2 0,-1 0,0 0,0 0,1 0,-1-1,1 0,-1 1,1-1,0-1,-1 1,1 0,0-1,0 0,-1 0,2 0,8-4,0 0,-1-1,0 0,0-1,0-1,0 0,-1 0,-1-1,1 0,-1-1,-1 0,1-1,-2 0,1 0,-1-1,-1 0,0-1,5-11,-10 21,122-220,-123 222,-1 1,0-1,0 1,0-1,0 0,1 1,-1-1,0 1,0-1,1 0,-1 1,0-1,1 0,-1 1,0-1,1 0,-1 1,0-1,1 0,-1 0,1 0,-1 1,1-1,-1 0,1 0,-1 0,0 0,1 0,-1 0,1 0,-1 0,1 0,-1 0,1 0,-1 0,1 0,-1 0,1 0,-1 0,0-1,1 1,-1 0,1 0,-1-1,1 1,-1 0,0 0,1-1,-1 1,0 0,1-1,-1 1,0-1,0 1,1 0,-1-1,0 1,0-1,0 1,2 50,-2-42,-3 797,4-793,-1 0,-1 0,0-1,0 1,-1 0,-1 0,0-1,0 0,-1 1,-1-1,0-1,0 1,-5 6,8-15,1 0,-1 0,0 0,0-1,0 1,0-1,0 1,0-1,0 0,0 0,0 0,-1 0,1 0,0 0,-1-1,1 1,-1-1,1 0,-1 1,1-1,-1 0,1-1,-1 1,1 0,0-1,-1 1,1-1,0 0,-1 0,1 0,0 0,0 0,-1 0,1-1,0 1,1-1,-1 1,-1-2,-60-76,48 49,4 4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 0,-3 0,-8 0,-9 0,-7-4,-5-3,-9 1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1,'38'0,"28"0,6 0,-3 0,-9 0,-10 0,-14 0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1,'-4'43,"-8"48,0 18,1-5,2-10,4-17,1-16,3-14,0-10,2-7,-1-3,1-2,-1-5</inkml:trace>
  <inkml:trace contextRef="#ctx0" brushRef="#br0" timeOffset="300.2">341 226,'0'0,"-47"39,1 3,3 1,-20 27,27 0,37-67,0-1,1 1,0-1,0 0,0 0,0 0,0 0,0 0,0 0,0 0,1-1,-1 1,1-1,0 1,-1-1,1 0,0 0,-1 0,1-1,0 1,0-1,0 0,0 1,0-1,-1 0,1-1,0 1,0 0,0-1,0 0,13 2,186 24,-199-24,1 0,-1 1,0-1,0 1,0-1,0 1,0 0,-1 0,1 1,0-1,-1 0,0 1,1 0,-1-1,0 1,0 0,-1 0,1 0,0 3,5 13</inkml:trace>
  <inkml:trace contextRef="#ctx0" brushRef="#br0" timeOffset="749.305">708 368,'-4'11,"0"1,1-1,0 1,1 0,0 0,1 0,1 0,0 0,0 0,1 1,1-1,0 0,0-1,2 1,-1 0,1-1,2 4,-4-13,-1 0,1 0,0 0,0 0,0 0,0 0,0-1,0 1,0-1,0 1,1-1,-1 0,1 0,-1 0,1 0,-1 0,1-1,-1 1,1-1,0 0,-1 1,1-1,0 0,-1-1,1 1,0 0,-1-1,1 0,-1 1,1-1,-1 0,1 0,-1 0,1-1,-1 1,0-1,79-60,36-68,-116 127,0 1,0 0,0 0,1 1,-1-1,1 0,-1 0,1 1,0-1,-1 1,1-1,0 1,0 0,0 0,0 0,1 0,-1 0,0 0,0 0,0 1,1-1,-1 1,0 0,1 0,-1-1,0 2,1-1,-1 0,0 0,1 1,-1-1,0 1,0 0,1-1,-1 1,0 0,0 1,0-1,0 0,0 0,0 1,-1-1,1 1,0 0,0 1,7 13,-2 1,0-1,0 2,-2-1,0 1,-1-1,-1 1,-1 0,0 0,-2 1,0-1,-1 0,-2 15,2 10,1 13,-3 1,-3-1,-1 0,-4-1,-1 0,-7 13,18-61,-1-1,1 0,-1 0,0 0,0 0,-1-1,0 1,0 0,0-1,-1 0,1 0,-1 0,0 0,-1-1,1 1,-1-1,0 0,0-1,0 1,-1-1,1 0,-1 0,0-1,0 0,0 0,0 0,0 0,0-1,-4 0,6-5,-1 0,1 0,0 0,1 0,-1-1,1 1,0-1,0 0,0 0,1-1,0 1,0 0,0-1,0 1,1-1,0 0,0 1,1-1,0 0,0 1,0-1,0 0,1 0,0 1,0-1,1-1,2-19,1 0,1 1,1 0,1 0,1 0,1 1,2 0,0 1,1 1,2 0,0 1,17-18,-11 14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1 142,'29'0,"23"0,9 0,-2 0,-6 0,-7 0,-17 0,-12 0</inkml:trace>
  <inkml:trace contextRef="#ctx0" brushRef="#br0" timeOffset="236.238">170 0,'0'39,"0"26,0 8,5-4,2-9,-1-10,-1-9,-1-6,2-5,2-7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57 209,'5'44,"6"32,1 14,4 1,-2-10,-2-10,-4-11,-2-7,-4-8,-1-6,-1-5,0-4,-6-2,-1-1,-4-5,-1-1,2-5</inkml:trace>
  <inkml:trace contextRef="#ctx0" brushRef="#br0" timeOffset="266.072">0 350,'23'-40,"2"1,2 2,1 0,1 2,3 1,31-27,-53 53,-1 0,1 1,1 0,-1 1,1 0,0 1,1 0,-1 1,12-3,-19 6,0 0,0 0,0 1,0-1,0 1,1 0,-1 0,0 1,0-1,0 1,0 0,0 0,0 0,0 1,0-1,-1 1,1 0,0 0,-1 0,1 1,-1-1,0 1,0-1,0 1,0 0,0 1,-1-1,0 0,1 1,0 1,2 5,-1 0,0 0,-1 1,0-1,0 1,-1-1,-1 1,0 0,0 0,-1 0,0-1,-1 1,0 0,-1 0,0-1,-1 1,-3 9,-4 5,0 0,-1 0,-2-1,0 0,-2-1,-10 12,14-19,-1 0,0-1,-2 0,1-1,-2 0,0-1,0-1,-1 0,-8 3,-26 12,32-14</inkml:trace>
  <inkml:trace contextRef="#ctx0" brushRef="#br0" timeOffset="785.161">367 1056,'31'-57,"1"1,4 2,39-48,-72 96,1 1,-1 0,1 0,0 0,0 1,0-1,1 1,-1 0,1 1,0-1,0 1,1 0,-1 0,1 0,-1 1,1-1,0 2,0-1,0 1,0-1,1 1,-5 3,0-1,0 0,0 0,0 1,-1-1,1 1,0-1,-1 1,1 0,-1 0,1 0,-1 0,0 0,0 0,0 0,0 0,0 0,-1 0,1 0,-1 1,1-1,-1 0,0 0,0 1,0-1,0 0,0 1,0-1,-1 0,1 0,-1 1,0-1,1 0,-2 2,5 48,-1-51,1 1,-1-1,1 0,0 0,-1 0,1-1,0 1,-1 0,1-1,0 0,-1 0,1 0,0 0,0 0,0 0,-1-1,1 1,0-1,-1 0,1 0,0 0,-1 0,1 0,-1 0,0-1,1 0,-1 1,0-1,2-1,-2 2,108-58,-107 60,0 0,0 0,-1 1,1-1,-1 1,1 0,-1-1,1 1,-1 0,0 1,0-1,0 0,0 1,-1-1,1 1,0-1,-1 1,0 0,0-1,0 1,0 0,0 0,0 0,-1 0,1 0,-1 0,0 0,0 0,0 0,-1 0,1 0,0 0,-1 0,0 0,0 0,0-1,0 1,1 17,3 5,2-5</inkml:trace>
  <inkml:trace contextRef="#ctx0" brushRef="#br0" timeOffset="1899.091">1637 379,'-18'-10,"0"0,-1 1,0 1,0 1,-1 1,0 1,0 0,-14 0,25 3,0 1,0 1,-1 0,1 0,0 0,0 2,0-1,0 1,0 0,0 1,0 0,1 0,-1 1,1 0,0 1,0-1,0 2,1-1,0 1,-3 3,7-7,1 1,0 0,-1 1,1-1,0 0,0 0,1 1,-1 0,1-1,-1 1,1 0,0-1,1 1,-1 0,1 0,-1 0,1 0,0 0,1-1,-1 1,1 0,-1 0,1 0,0-1,1 1,-1 0,1-1,-1 1,1-1,0 0,2 3,2 3,1 0,0 0,1-1,0 0,0 0,0-1,1 0,0 0,1-1,4 2,157 65,-167-72,1 0,-1 0,0 1,0 0,0 0,0 0,0 0,0 1,0-1,-1 1,1 0,-1 0,0 0,0 1,0-1,0 1,-1 0,1-1,-1 1,0 0,0 0,-1 1,1-1,-1 0,0 1,0-1,0 0,0 1,-1-1,0 1,0-1,0 1,-1 0,1-1,-1 0,0 1,0-1,-1 0,1 1,-2 0,-7 6,-1 0,-1-1,0 0,0-1,-1 0,0-1,-1 0,0-1,0-1,0 0,-1-1,0-1,-9 2,7 0,-158 43,174-48,0-1,0 1,0-1,0 0,0 1,0-1,-1 0,1 1,0-1,0 0,0 0,0 0,0 0,0 0,0 0,0 0,0-1,-1 1,1 0,0 0,0-1,0 1,0-1,0 1,0-1,1 1,-1-1,0 0,0 0,0 1,0-1,1 0,-1 0,0 0,7-8</inkml:trace>
  <inkml:trace contextRef="#ctx0" brushRef="#br0" timeOffset="2102.446">1947 717,'-10'39,"-2"16,-1 1</inkml:trace>
  <inkml:trace contextRef="#ctx0" brushRef="#br0" timeOffset="2270.091">1863 96,'0'0</inkml:trace>
  <inkml:trace contextRef="#ctx0" brushRef="#br0" timeOffset="2651.745">2144 971,'13'-49,"1"0,2 2,2-1,3 2,1 1,14-19,-29 53,-5 7,1-1,-1 1,1 0,0 0,0 0,0 0,0 0,1 1,0-1,0 1,0 0,0 0,0 1,0-1,4 0,-6 4,0 0,0 0,0 1,-1-1,1 1,0 0,0-1,-1 1,1 0,-1 0,0 0,0 0,0 0,0 0,0 0,0 1,0-1,0 0,-1 1,1-1,-1 0,0 1,0-1,0 0,0 1,0-1,0 0,-1 1,1-1,-1 1,1 1,-14 83,11-80,0 0,1 0,0 0,0 1,0-1,1 0,0 1,1-1,-1 1,1-1,1 1,0-1,0 1,0-1,1 1,0-1,0 0,1 0,0 0,0 0,0-1,1 1,0-1,2 2,-2-5,0 0,0 0,0-1,0 1,0-1,0 0,1 0,-1-1,1 1,0-1,-1 0,1 0,0 0,-1-1,1 0,0 0,0 0,0 0,-1-1,1 0,0 0,-1 0,1 0,-1-1,1 0,-1 0,1 0,-1-1,0 1,0-1,1-1,4-3,0 0,-1 0,0-1,-1 0,0-1,0 1,0-1,-1-1,-1 1,0-1,0 0,-1 0,2-6,8-26,-6 26</inkml:trace>
  <inkml:trace contextRef="#ctx0" brushRef="#br0" timeOffset="2886.178">3161 96,'-55'52,"3"3,2 1,3 3,-30 48,65-90,0 1,2 0,0 0,0 1,2 0,1 1,0 0,1 0,2 0,0 1,1 0,1 0,0 11,3-23,1 1,-1-1,2 1,-1-1,2 0,-1 0,1 0,0-1,1 1,0-1,0 0,1 0,0-1,0 0,1 0,0 0,0-1,1 0,-1 0,3 0,4 4,1-1,0-1,1 0,-1-2,2 1,-1-2,1 0,-1-1,1 0,14 0,-1-3,-4-1</inkml:trace>
  <inkml:trace contextRef="#ctx0" brushRef="#br0" timeOffset="3637.109">3161 830,'50'-8,"-1"-2,0-3,-1-1,-1-3,0-2,42-23,-79 38,0-1,0 0,0 0,-1-1,0-1,0 0,0 0,-1 0,0-1,0 0,-1-1,0 1,-1-2,0 1,0-1,-1 1,0-1,-1-1,0 1,-1-1,0 0,0 1,-4 7,1 1,-1-1,1 1,-1 0,0-1,0 1,0 0,0 0,-1 0,1-1,0 1,-1 1,0-1,1 0,-1 0,0 1,0-1,0 1,0-1,0 1,0 0,-1 0,1 0,0 0,0 0,-1 0,1 1,-1-1,1 1,-1-1,1 1,0 0,-1 0,1 0,-1 1,1-1,-1 1,1-1,-1 1,1 0,0 0,0 0,-1 0,1 0,0 0,0 0,0 1,0-1,0 1,0 0,1 0,-1-1,1 1,-1 0,0 1,-6 4,0 0,0 1,0 0,1 1,0-1,1 1,0 1,0-1,1 1,1 0,-1 0,1 0,1 1,0 0,1-1,0 1,0 0,1 0,1 0,0 0,0 0,1 0,0 0,1 0,3 10,0-15,1 0,-1-1,1 1,1-1,-1 0,0-1,1 0,0 0,0 0,1-1,-1 0,0 0,1-1,0 0,0 0,0-1,-1 0,1 0,0-1,0 0,4-1,11-1,-1-2,1-1,-1 0,0-2,-1 0,0-2,0 0,-1-2,0 0,0-1,-1-1,-1 0,0-2,6-8,-12 12,-1-1,0 0,-1-1,-1-1,0 1,-1-1,0-1,-1 0,0-1,-6 15,0-1,0 1,-1 0,1-1,-1 1,1 0,-1-1,1 1,-1 0,0-1,0 1,0-1,1 1,-1-1,-1 1,1 0,0-1,0 1,0-1,-1 1,1 0,-1-1,1 1,-1 0,0-1,1 1,-1 0,0 0,0 0,0-1,0 1,0 0,0 0,0 0,0 1,0-1,0 0,-1 0,1 1,0-1,-1 0,1 1,0 0,-1-1,1 1,-1 0,1-1,0 1,-1 0,1 0,-1 0,1 0,-1 1,1-1,0 0,-1 1,1-1,-1 0,1 1,0 0,0-1,-1 1,1 0,0 0,-1 0,-7 6,1 0,0 0,0 1,0 0,1 1,0-1,1 1,0 1,0-1,1 1,0 0,1 1,0-1,1 1,0-1,0 1,1 0,1 0,0 0,0 0,1 3,0-10,1 0,0 0,-1 0,1-1,1 1,-1 0,1 0,-1-1,1 1,0-1,0 1,0-1,1 0,-1 0,1 0,0 0,0 0,0-1,0 1,0-1,1 0,-1 0,1 0,-1 0,1-1,0 1,0-1,0 0,-1 0,1-1,3 1,127-2,-104-7,1-1,-1-1,-1-2,0-1,-1-2,0 0,-1-2,-1-1,-1-1,0-1,18-20,-23 18,0 0,-1-2,-1 0,-2-1,6-12,-21 36,1 0,-1 0,0 0,0 0,0-1,0 1,0 0,0-1,0 1,0-1,0 1,-1-1,1 1,0-1,-1 1,1-1,-1 0,0 1,0-1,1 1,-1-1,0 0,-1 1,1-1,0 0,0 1,-1-1,1 0,-1 1,1-1,-1 1,0-1,1 1,-1-1,0 1,0 0,0-1,0 1,0 0,0 0,-1-1,1 1,0 0,-1 0,1 1,-1-1,1 0,-1 0,1 1,-1-1,1 1,-1-1,1 1,-1 0,0-1,1 1,-2 0,-8 4,1 0,0 1,0 0,1 1,0 0,0 0,0 1,0 0,1 1,1-1,-1 2,1-1,0 1,1 0,0 0,1 1,0 0,0 0,1 0,-1 6,1-10,1 1,-1 0,2 0,-1 0,1 0,0 0,1 0,-1 1,2-1,-1 1,1-1,0 0,0 1,1-1,0 1,0-1,1 0,0 0,0 0,1 0,0 0,0 0,1-1,0 1,0-1,0 0,1 0,-1 0,1-1,1 0,-1 0,1 0,0-1,0 1,4 1,103 18,-88-24</inkml:trace>
  <inkml:trace contextRef="#ctx0" brushRef="#br0" timeOffset="4653.34">4826 633,'-10'38,"-7"28,-2 6,-1-3,1-9,10-20,11-21,5-14</inkml:trace>
  <inkml:trace contextRef="#ctx0" brushRef="#br0" timeOffset="4918.72">4826 689,'38'0,"23"-4,5-3,-3 1,-8 1,-13 1</inkml:trace>
  <inkml:trace contextRef="#ctx0" brushRef="#br0" timeOffset="5166.049">4826 887,'34'0,"20"0,6 0,-2 0,-12 0</inkml:trace>
  <inkml:trace contextRef="#ctx0" brushRef="#br0" timeOffset="5719.152">5786 153,'-2'25,"-2"-1,-1 1,0-1,-2 0,-1 0,-1-1,-1 0,-7 12,-50 67,56-90,2 0,-1 1,2-1,-1 2,2-1,0 1,1 0,0 1,1 0,0 0,1 0,1 3,3-14,0 0,0 0,0 0,1 0,-1 1,1-1,0 0,0 0,1-1,-1 1,1 0,0 0,0-1,0 1,0-1,1 1,0-1,-1 0,1 0,0 0,0-1,1 1,-1-1,1 1,-1-1,1 0,0-1,-1 1,1-1,0 1,0-1,0 0,1 0,139 11,-136-11,-1-1,1-1,0 0,-1 0,1 0,0-1,-1 0,0 0,1-1,-1 0,0 0,-1-1,1 0,0 0,-1 0,0-1,0-1,4-8</inkml:trace>
  <inkml:trace contextRef="#ctx0" brushRef="#br0" timeOffset="5968.232">5390 520,'39'0,"36"0,10 0,1 0,-5-5,-12-1,-7 0,-10-4,-9 0,-7 2,-5 2,-7 2</inkml:trace>
  <inkml:trace contextRef="#ctx0" brushRef="#br0" timeOffset="6203.791">6237 40,'26'41,"-3"2,-1 1,-3 0,-1 2,-2 0,-3 0,-1 2,-2-1,-3 1,1 32,-7-61,0 0,0 0,-2 0,-1 0,0 0,-1 0,-1-1,-1 1,-1-1,0 0,-1 0,-1-1,-1 0,-1 0,0-1,-1-1,0 1,-1-2,-1 0,0 0,-4 1,-54 40,52-43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3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2484 650,'-3'7,"0"1,0-1,0 1,1 0,1 0,-1 0,1 0,0 0,1 0,0 0,0 0,1 0,0 0,1 0,-1 0,2 0,-1-1,1 1,0 0,0-1,2 3,-2-9,-1 1,1 0,-1 0,1-1,-1 0,1 1,0-1,0 0,0 0,0-1,0 1,-1 0,1-1,0 0,0 0,0 0,0 0,0 0,0-1,0 1,0-1,0 0,0 1,0-2,0 1,-1 0,2-1,74-45,-73 43,81-85,-85 86,1 1,0-1,-1 0,0 1,1-1,-1 0,0 0,-1 0,1 0,0 0,-1 0,0 0,1 0,-1 0,-1 0,1 0,0 0,-1 0,1 0,-1 0,0 0,0 0,0 0,0 1,-1-1,1 0,-1 1,0-1,1 1,-1-1,0 1,0 0,-1 0,1 0,0 0,-1 0,1 1,-2-2,-4 1,-1-1,1 1,-1 1,1-1,-1 1,1 1,-1 0,0 0,1 0,-1 1,0 1,1-1,0 1,-1 1,1 0,0 0,0 0,0 1,1 0,-1 1,1 0,0 0,0 0,0 1,-17 13</inkml:trace>
  <inkml:trace contextRef="#ctx0" brushRef="#br0" timeOffset="862.783">3218 622,'-30'15,"1"2,0 1,2 0,0 3,1 0,1 1,-18 22,3 21,39-63,1 0,-1 0,0 0,1 0,-1 0,1 0,0 0,-1 0,1 0,0 0,0 0,1 0,-1 0,0 0,1 0,-1 0,1 0,-1 0,1 0,0 0,0 0,0-1,0 1,0 0,0-1,1 1,-1-1,1 1,-1-1,1 1,-1-1,1 0,0 0,-1 0,2 0,6 2,1 0,-1-1,1 0,0 0,0-1,0-1,0 1,0-2,-1 1,1-1,0-1,0 0,0 0,-1-1,0 0,1-1,-1 0,0-1,5-3,4-5,0-2,-2 0,0 0,0-2,-2 0,0 0,0-2,-2 1,-1-2,0 0,7-20,-18 41,1-1,-1 1,0 0,0-1,1 1,-1-1,0 1,1-1,-1 1,1-1,-1 1,1-1,-1 1,1-1,-1 1,1-1,-1 0,1 1,-1-1,1 0,0 0,-1 1,1-1,-1 0,1 0,0 0,-1 0,1 0,0 0,-1 0,1 0,0 0,-1 0,1 0,0 0,-1 0,1 0,-1-1,1 1,0 0,-1 0,1-1,-1 1,1 0,-1-1,1 1,0-1,1 13,9 56,-4 1,-2 0,-3 0,-5 28,2-7,2-67,-2 0,0 0,-1 0,-1 0,-2 0,0-1,-1 1,-1-1,-2-1,0 1,-1-2,-12 19,20-35,-1 0,1 0,-1 0,0-1,-1 0,1 1,0-1,-1 0,0-1,0 1,0-1,0 1,0-1,0 0,0-1,-1 1,1-1,-1 0,1 0,-1 0,1-1,-1 1,0-1,1 0,-1-1,0 1,1-1,-1 0,1 0,-1 0,1-1,0 1,-1-1,1 0,0 0,0-1,0 1,1-1,-1 0,0 0,1 0,0-1,0 1,0-1,-2-3,0-6,1 0,1-1,0 0,1 0,0 0,1 0,0 0,2 0,-1 0,2 0,0 0,0 1,2-1,-1 1,2-1,0 1,0 0,1 1,1-1,0 1,8-9,-4 1,2 1,0 1,1 0,0 0,2 2,0 0,1 1,0 0,1 1,1 2,1-1,4 2</inkml:trace>
  <inkml:trace contextRef="#ctx0" brushRef="#br0" timeOffset="1201.262">3669 933,'21'-15,"0"-1,-1-1,-1-1,-1 0,-1-1,0-1,-2-1,0 0,-1-1,7-17,-20 38,0-1,0 0,0 1,-1-1,1 0,0 0,-1 1,0-1,1 0,-1 0,0 0,0 0,0 0,0 0,0 1,0-1,-1 0,1 0,-1 0,1 0,-1 1,0-1,1 0,-1 1,0-1,0 0,0 1,-1-1,1 1,0 0,0-1,-1 1,1 0,-1 0,1 0,-1 0,0 0,1 0,-1 0,0 0,0 1,1-1,-1 1,0-1,0 1,0 0,0 0,0-1,1 2,-1-1,0 0,0 0,-11 3,1 0,1 1,-1 1,0 0,1 0,0 1,1 0,-1 1,1 0,0 1,1 0,0 1,0 0,1 0,0 1,0 0,1 0,1 1,0-1,0 2,-3 7,6-14,0-1,0 0,0 1,0-1,1 1,0 0,0 0,0 0,0 0,1 0,0 0,0 0,0 1,1-1,0 0,0 1,0-1,1 0,-1 0,1 1,1-1,-1 0,1 0,-1 0,2 0,-1 0,0-1,1 1,0-1,0 1,0-1,1 0,-1 0,1-1,0 1,0-1,0 1,1-1,11 2,-1-1,1-1,0 0,1-1,-1-1,0 0,0-2,1 1,-1-2,0 0,0-1,0-1,0 0,-1-1,0-1,0 0,14-9,2 1</inkml:trace>
  <inkml:trace contextRef="#ctx0" brushRef="#br0" timeOffset="1564.422">4036 989,'178'-224,"-117"128,-61 127,7 83,-7-111,1 0,0 0,1-1,-1 1,0 0,1-1,-1 1,1-1,0 1,0-1,0 0,0 0,0 0,0 0,1 0,-1-1,1 1,-1-1,1 1,0-1,0 0,-1 0,1 0,0 0,0-1,0 1,0-1,0 1,0-1,0 0,0-1,0 1,0 0,0-1,-1 1,1-1,1 0,7-3,0 0,0 0,0-1,-1-1,0 0,0 0,0-1,-1 0,1-1,-2 1,1-2,-1 0,-1 0,0 0,0-1,0 0,2-6,-1-4</inkml:trace>
  <inkml:trace contextRef="#ctx0" brushRef="#br0" timeOffset="2319.34">4770 791,'18'0,"0"0,0-1,-1 0,1-2,0 0,-1-1,1-1,-1-1,-1 0,1-1,8-5,-22 10,0 1,-1 0,0-1,1 0,-1 1,0-1,0 0,0 0,0 0,0 0,-1 0,1-1,0 1,-1-1,0 1,0-1,1 1,-2-1,1 1,0-1,0 0,-1 0,1 0,-1 1,0-1,0 0,0 0,0 0,-1 1,1-1,-1 0,0 0,0 1,0-1,0 1,0-1,0 0,0 1,-1 0,0-1,1 1,-1 0,0 0,0 0,0 0,0 0,-1 1,0-2,-4 1,-1 0,1 0,-1 1,1 0,-1 0,0 1,1 0,-1 0,0 1,1 0,-1 0,1 1,-1 0,1 0,0 1,0 0,0 0,0 1,0-1,1 2,0-1,0 1,0 0,0 0,1 0,0 1,0 0,0 0,1 0,-1 0,2 1,-1 0,1 0,0 0,0 0,1 0,0 1,0 2,1-3,0 0,1 1,0-1,0 0,0 0,1 1,0-1,1 0,-1 0,2 0,-1 0,1 0,0 0,0-1,0 1,1-1,0 0,1 0,-1 0,1-1,0 0,1 0,-1 0,1 0,0-1,0 0,0 0,1-1,-1 1,1-1,3 0,3 1,1-1,-1 0,1-1,0-1,-1 0,1-1,0 0,-1-1,1-1,0 0,-1-1,0 0,1-1,-1-1,-1 0,1 0,-1-2,0 1,0-2,-1 1,2-3,100-69,-98 68</inkml:trace>
  <inkml:trace contextRef="#ctx0" brushRef="#br0" timeOffset="2664.841">5476 650,'-14'9,"1"0,0 1,1 1,0 0,1 1,0 0,0 1,2 0,-1 0,2 1,0 1,0-1,0 5,7-17,0 1,0 0,0 0,0 0,1 0,-1 0,1 0,0 0,-1 0,1 0,1 0,-1 1,0-1,1 0,0 0,0 0,0-1,0 1,0 0,0 0,1 0,-1-1,1 1,0-1,0 1,0-1,0 0,0 0,0 0,1 0,-1 0,1 0,-1-1,1 1,0-1,-1 1,1-1,0 0,2 0,4 2,1-1,-1 0,0-1,1 0,-1 0,1-1,-1 0,1 0,-1-1,0-1,1 0,4-1,-3-1,0 1,0-1,0-1,-1 0,0 0,0-1,0 0,-1-1,0 0,0-1,-1 0,0 0,0-1,-1 1,0-2,-1 1,1-1,-2 0,0 0,3-9,-7 14,0 0,-1 0,0 0,0 0,-1-1,1 1,-1 0,0 0,-1 0,1 0,-1 0,0 1,0-1,0 0,-1 1,1 0,-1-1,0 1,-1 0,1 0,-1 1,1-1,-1 1,0 0,-1 0,1 0,0 0,-1 1,0 0,1 0,-1 0,0 0,0 1,0 0,0 0,0 0,0 0,0 1,0 0,-1 0,1 1,0-1,0 1,-3 1,-22 7,5 1</inkml:trace>
  <inkml:trace contextRef="#ctx0" brushRef="#br0" timeOffset="2964.002">5900 706,'-5'24,"3"13,7 0,7-6,7-9,4-8,4-10,1-8,2-6,0-7,-6-5,-1 0,-5 1,-5-3,-1 5,-1-1,-4-1,-2 2</inkml:trace>
  <inkml:trace contextRef="#ctx0" brushRef="#br0" timeOffset="3331.1">6605 593,'-7'0,"0"-1,0 1,0 0,0 1,0-1,0 1,0 1,0-1,0 1,1 1,-1-1,1 1,0 0,-1 1,1-1,1 1,-1 0,0 1,1-1,0 1,-4 5,9-6,0 0,1 0,-1 0,1 0,0-1,0 1,0 0,0 0,1 0,0-1,-1 1,1-1,0 1,1-1,-1 0,1 0,-1 0,1 0,0 0,0-1,0 1,1-1,-1 0,0 0,1 0,0 0,-1-1,1 1,0-1,0 0,0 0,-1 1,71 53,-72-53,-1 0,1 0,0 0,-1 0,1 1,-1-1,0 0,0 1,0-1,0 1,0-1,-1 1,1 0,-1-1,1 1,-1 0,0-1,0 1,0 0,-1-1,1 1,0 0,-1-1,0 1,0-1,0 1,0-1,0 1,0-1,-1 1,1-1,-1 0,1 0,-5 4,0-1,0 0,0-1,0 1,-1-1,0 0,1-1,-2 1,1-1,0-1,0 1,-1-1,0-1,1 1,-1-1,0-1,1 1,-1-1,0-1,0 0,1 0,-1 0,0-1,1 0,-1 0,1-1,-2-1,-10-9</inkml:trace>
  <inkml:trace contextRef="#ctx0" brushRef="#br0" timeOffset="-1502.094">368 113,'-206'739,"195"-689,-28 183,39-209</inkml:trace>
  <inkml:trace contextRef="#ctx0" brushRef="#br0" timeOffset="-1087.805">791 142,'-133'588,"130"-574,1 0,0 0,1 0,0 1,1-1,1 1,0-1,1 0,3 13,0-4,28 59,-34-109,-14-5,0 1,-3 0,0 1,-2 1,-1 0,-20-19,32 37,-1 1,-1 0,0 0,0 1,-1 0,0 1,0 1,-1 0,0 0,-1 2,-11-5,19 8,0 0,0 1,0-1,0 1,-1 0,1 1,0 0,-1 0,1 0,0 0,-1 1,1 0,0 1,0-1,-1 1,1 1,1-1,-1 1,0 0,1 0,-1 0,1 1,0 0,0 0,0 0,1 1,-3 3,-1 3,1 0,0 0,1 0,0 1,1 0,0 0,1 1,-2 8,1 5</inkml:trace>
  <inkml:trace contextRef="#ctx0" brushRef="#br0" timeOffset="-751.924">1214 650,'-16'11,"1"1,0 1,1 0,0 1,2 1,-1 0,2 1,0 0,1 0,0 1,1 1,2-1,-2 5,8-19,0-1,0 1,0 0,1 0,-1-1,1 1,0 0,0 0,0 0,0-1,0 1,0 0,1 0,-1 0,1-1,0 1,0 0,0-1,0 1,1-1,-1 1,0-1,1 0,0 1,0-1,0 0,0 0,0 0,0 0,0-1,0 1,1-1,-1 1,3 0,1 0,0 1,0-2,0 1,1-1,-1 0,0 0,1-1,-1 0,1 0,-1 0,1-1,-1 0,0 0,6-2,1-1,0 0,-1-1,1 0,-1-1,0-1,0 0,-1-1,0 0,0 0,-1-1,0 0,0-1,-1 0,-1-1,0 0,0 0,-1-1,0 0,-1 0,-1-1,0 1,0-1,-1 0,-1 0,0-1,-1 1,0-4,-3 13,1-1,-1 1,0 0,0 0,0 0,-1 0,1 0,-1 0,0 0,0 1,-1-1,1 0,-1 1,1 0,-1 0,0 0,0 0,-1 0,1 0,-1 1,1 0,-1-1,0 1,0 1,0-1,0 1,0-1,0 1,0 0,0 1,0-1,-1 1,1-1,0 1,0 1,-1-1,1 1,0-1,0 1,0 0,-1 1,1-1,1 1,-1-1,0 1,0 1,1-1,-2 1,-14 10</inkml:trace>
  <inkml:trace contextRef="#ctx0" brushRef="#br0" timeOffset="-298.726">1553 960,'21'-59,"-11"27,2 0,1 1,1 0,1 1,15-19,-29 47,-1 0,1 0,-1 0,1 0,0 0,0 1,0-1,0 0,0 0,0 1,1-1,-1 1,1-1,-1 1,1 0,-1 0,1-1,0 1,-1 0,1 0,0 0,0 1,0-1,0 0,0 1,0-1,0 1,0 0,0 0,0 0,0 0,0 0,0 0,0 0,0 1,0-1,0 0,-1 1,1 0,0 0,0-1,0 1,0 0,-1 0,1 1,0-1,0 1,9 42,8 22,-18-65,0 0,1 1,-1-1,0 0,0 0,1 0,-1 0,1 0,-1 0,1 0,-1-1,1 1,-1-1,1 1,0-1,-1 1,1-1,0 0,-1 0,1 0,0 0,0 0,-1 0,1 0,0 0,-1-1,1 1,0-1,-1 1,1-1,-1 0,1 0,-1 1,1-1,-1 0,0 0,1-1,198-140,-188 134,-11 6,0 0,0 1,0-1,0 1,0-1,0 1,1 0,-1-1,0 1,1 0,-1 0,1 0,-1 0,1 0,0 0,0 0,-1 1,1-1,0 1,0-1,-1 1,1 0,0-1,0 1,0 0,0 0,0 1,0-1,-1 0,1 0,0 1,0-1,0 1,-1 0,1 0,0-1,-1 1,1 0,-1 0,1 0,-1 1,1-1,-1 0,1 1,2 59,-5-57,1 1,-1-1,1 0,-1 0,1 0,1 1,-1-1,0 0,1 0,0 0,0 0,0 0,1 0,-1 0,1 0,0 0,0-1,0 1,1-1,-1 1,1-1,0 0,-1 0,3 2,12 3</inkml:trace>
  <inkml:trace contextRef="#ctx0" brushRef="#br0" timeOffset="8302.214">10809 453,'-2'16,"0"0,0 0,1 0,1 1,1-1,1 0,0 1,1-1,0 0,6 13,-8-26,0-1,0 1,0 0,0-1,1 0,-1 1,1-1,0 0,-1 0,1 0,0 0,0 0,1 0,-1 0,0-1,1 1,-1-1,0 0,1 1,0-1,-1 0,1-1,0 1,-1 0,1-1,0 0,0 1,0-1,-1 0,1 0,0-1,0 1,-1-1,1 1,0-1,2-1,3-1,1-1,-1 0,1 0,-1-1,-1 0,1-1,-1 1,0-1,0-1,3-4,3-3,0-1,-2 0,0-1,0 0,-2-1,0 0,1-4,-8 16,0 0,0-1,0 1,-1 0,0-1,0 1,-1-1,1 1,-1-1,0 0,-1 1,1-1,-1 1,0-1,0 1,-1 0,0-1,0 1,0 0,-1 0,1 0,-1 1,0-1,0 0,-1 1,0 0,0-1,-3 1,0-1,0 1,0 0,-1 0,1 1,-1 0,0 0,0 1,0 0,0 1,0 0,-1 0,1 0,0 1,-1 0,1 1,0 0,0 0,0 1,0 0,0 0,0 1,0 0,0 1,1-1,-7 6,-11 1</inkml:trace>
  <inkml:trace contextRef="#ctx0" brushRef="#br0" timeOffset="8722.008">11459 453,'-10'3,"-10"4,29-14,125-84,-133 90,1-1,-1 1,1-1,-1 1,1 0,0 0,0 0,-1 0,1 0,0 0,0 0,0 0,0 1,0-1,0 1,0 0,0 0,0-1,0 1,0 0,0 1,1-1,-1 0,0 1,0-1,0 1,0-1,0 1,-1 0,1 0,0 0,0 0,0 0,-1 0,1 1,-1-1,1 0,-1 1,1 0,-1 0,7 8,0-1,1 0,0 0,0 0,1-1,0-1,0 0,1 0,0-1,0 0,1-1,-1 0,1-1,0 0,0-1,1 0,-1-1,1-1,-1 0,10 0,-12-2,-1-1,1 0,-1 0,0-1,0 0,0 0,0-1,-1-1,1 1,-1-1,0-1,-1 1,1-1,-1-1,0 1,0-1,-1-1,0 1,-1-1,1 0,-1 0,-1-1,0 1,0-1,0 0,-1-1,2-8</inkml:trace>
  <inkml:trace contextRef="#ctx0" brushRef="#br0" timeOffset="5299.428">7395 791,'21'-2,"0"-2,0 0,0-1,0 0,-1-2,0-1,0 0,5-5,75-61,-97 71,-1 1,1-1,-1 0,0 0,0 0,0-1,0 1,-1 0,1-1,-1 1,0-1,0 1,0-1,0 1,-1-1,0 0,0 1,0-1,0 0,0 1,0-1,-1 0,0 1,0-1,0 1,0-1,-1 1,1-1,-1 1,0 0,0 0,0-1,-1 1,0 0,0 0,0 0,0 0,-1 0,1 1,-1 0,0 0,1 0,-1 0,0 0,0 1,0 0,0-1,0 2,-1-1,1 0,0 1,0 0,-1 0,1 0,0 0,0 1,0 0,-1 0,1 0,0 0,0 0,0 1,0 0,1 0,-1 0,-114 82,105-70,1-1,1 2,0-1,1 2,0-1,1 1,-5 14,12-26,0 1,0-1,0 0,1 0,0 1,0-1,0 1,0-1,1 1,0-1,0 1,0-1,0 1,1 0,0-1,0 1,0-1,0 0,1 1,-1-1,1 0,0 0,1 0,-1 0,1 0,-1-1,1 1,0-1,1 0,-1 1,0-2,1 1,2 1,8 2,0-1,1-1,-1 0,1-1,0 0,0-1,0-1,1-1,-1 0,0 0,0-2,0 0,9-3,-1 2,0-1,0-1,0-1,-1-1,1-1,-2-1,1 0,-1-2,-1-1,0-1,-1 0,0-1,-1-1,-1-1,0-1,9-11,-17 14</inkml:trace>
  <inkml:trace contextRef="#ctx0" brushRef="#br0" timeOffset="6200.99">8354 537,'-13'-1,"0"1,1 1,-1 0,0 0,1 2,-1-1,1 1,-1 1,1 1,1-1,-1 2,1 0,0 0,0 1,0 0,1 1,0 0,1 1,0 0,0 0,1 1,0 0,-6 10,-14 58,28-76,-1 0,1 0,0 0,0 0,0 0,0 0,0 0,0 0,0 0,1-1,-1 1,0 0,1 0,0 0,0 0,-1-1,1 1,0 0,0-1,0 1,1 0,-1-1,0 1,1-1,-1 0,1 0,-1 1,1-1,-1 0,1 0,0 0,0-1,-1 1,1 0,0-1,0 1,0-1,0 1,0-1,0 0,9-1,0 0,-1-1,1 0,0-1,-1 0,0-1,1 0,-2-1,1 1,0-2,-1 0,0 0,0 0,-1-1,0-1,0 1,-1-1,1-1,4-8,4 1,63-67,-78 83,0 0,0 0,0 0,0 0,0 0,0 0,0 0,0 0,0 0,-1 0,1 1,0-1,0 0,0 1,0-1,0 1,0-1,0 1,-1-1,1 1,0 0,0-1,-1 1,1 0,0 0,-1 0,1-1,-1 1,1 0,-1 0,1 0,-1 0,0 0,1 0,-1 0,0 0,0 0,0 0,0 0,0 0,0 0,0 0,0 0,0 0,0 0,-1 0,1 0,0 0,-1 0,1-1,-1 1,1 0,-1 0,1 0,-1 0,1-1,-1 1,0 0,1 0,-2 0,-23 72,-4-1,-2-2,-19 27,7-12,28-59,2 1,0 0,2 1,1 0,1 1,1 0,2 0,1 1,1 0,1-1,2 1,1 3,0-30,0 0,0-1,-1 1,2-1,-1 1,0 0,0-1,1 1,-1-1,1 1,0-1,0 1,0-1,0 1,0-1,1 0,-1 0,1 0,-1 1,1-1,0-1,0 1,0 0,0 0,0-1,0 1,0-1,0 0,1 1,-1-1,0 0,1-1,-1 1,1 0,0-1,-1 1,1-1,-1 0,1 0,0 0,-1 0,1 0,-1 0,1-1,-1 0,1 1,1-2,1-3,0 0,1-1,-2 0,1-1,-1 1,0-1,0 1,-1-1,0 0,0 0,-1-1,2-4,9-24,-10 32,-1 0,-1 0,1 0,0-1,-1 1,0 0,0-1,0 1,-1-1,0 1,1-1,-1 1,-1-1,1 1,-1-1,0 1,0-1,0 1,0 0,-1 0,0-1,0 1,0 0,0 0,-1 1,1-1,-3-2,-4-4,0 0,0 1,-1 0,0 0,0 1,-1 0,0 1,-1 1,0 0,0 0,0 1,0 0,-1 1,-12-2,61-12,-11 15,1-1,-2-2,1 0,-1-1,0-2,0 0,-1-2,-1 0,0-2,0 0,4-6,-9 0,-5 0</inkml:trace>
  <inkml:trace contextRef="#ctx0" brushRef="#br0" timeOffset="6670.262">8580 593,'0'15,"1"0,0 0,1-1,1 1,0-1,1 1,1-1,3 8,-7-18,1-1,0 1,0 0,0-1,0 0,0 0,1 1,-1-1,1-1,0 1,0 0,0-1,0 1,0-1,1 0,-1 0,1 0,-1-1,1 1,0-1,0 0,-1 0,1 0,0 0,0-1,0 0,0 1,0-1,0-1,0 1,0-1,0 1,0-1,0 0,8-5,0-1,0 1,-1-2,0 0,0 0,0-1,-1 0,-1-1,1 0,-2 0,1-1,-2 0,1-1,-2 1,1-2,-1 1,-1-1,-1 1,0-1,2-11,-1 1,-5 4</inkml:trace>
  <inkml:trace contextRef="#ctx0" brushRef="#br0" timeOffset="7438.568">9314 509,'-25'7,"1"1,0 1,1 1,0 1,0 1,1 1,1 1,0 0,1 2,1 1,-14 14,31-29,0-1,-1 1,1 0,0 0,0 0,0 0,0 0,1 0,-1 1,1-1,-1 1,1-1,0 1,0-1,0 1,0 0,0 0,1-1,-1 1,1 0,0 0,0 0,0 0,0-1,0 1,1 0,-1 0,1 0,0-1,-1 1,1 0,1-1,-1 1,0-1,1 1,-1-1,1 1,0-1,-1 0,1 0,0 0,1 0,-1 0,0-1,0 1,1-1,-1 1,1-1,-1 0,1 0,0 0,2 1,8-4,0 1,1-2,-1 0,0-1,-1 0,1 0,-1-2,1 1,-2-2,1 0,-1 0,0-1,0 0,-1-1,7-7,79-80,-96 96,0 1,0-1,0 1,0-1,0 0,0 1,0-1,0 1,0-1,0 1,0-1,0 0,1 1,-1-1,0 1,0-1,0 0,1 1,-1-1,0 0,1 1,-1-1,0 0,1 1,-1-1,0 0,1 0,-1 1,1-1,-1 0,0 0,1 0,-1 0,1 1,-1-1,1 0,-1 0,0 0,1 0,-1 0,1 0,-1 0,1 0,-1 0,1-1,-1 1,0 0,1 0,-1 0,1 0,-1-1,0 1,1 0,-1 0,0-1,1 1,-1 0,0-1,1 1,-1 0,0-1,1 1,-1 0,0-1,0 1,0-1,1 1,-1 0,0-1,-3 36,1-27,-1-3,0 0,1 0,-1 1,1-1,0 1,1 0,-1 0,1-1,0 1,1 0,-1 0,1 0,1 0,-1 0,1 0,0 0,0-1,0 1,1 0,0 0,0-1,1 0,-1 1,1-1,0 0,1 0,-1 0,1-1,0 1,0-1,0 0,1 0,0 0,1-1,0-1,1 0,-1 0,0-1,0 0,1 0,-1 0,1-1,-1 0,1 0,-1-1,0 0,1 0,-1 0,0-1,0 0,1 0,-2 0,1-1,0 0,0 0,111-82,53-125,-154 191,-1 0,-1-1,-1-1,-1 0,-1 0,-1-1,0-1,-2 1,-1-2,0 1,-2-1,-1 0,-1 0,-1 0,0 0,-2 0,-1-1,-2 1,-2-12,4 32,-1 0,0 1,0-1,-1 0,1 1,-1 0,0 0,1-1,-1 1,-1 1,1-1,0 0,-1 1,1 0,-1 0,0 0,0 0,0 1,0-1,0 1,0 0,0 0,0 0,0 1,-1 0,1-1,0 1,0 1,-1-1,1 1,0 0,0 0,0 0,0 0,0 0,0 1,0 0,0 0,1 0,-1 0,1 1,0 0,-1-1,1 1,0 0,0 0,1 1,-1-1,1 1,0-1,0 1,0 0,0 0,0 0,1 0,0 0,0 0,0 0,0 0,1 0,-3 25,2 0,2 0,0-1,2 1,1-1,1 1,2-1,0-1,2 1,11 23,123 285,-110-265,-32-68</inkml:trace>
  <inkml:trace contextRef="#ctx0" brushRef="#br0" timeOffset="7648.383">9652 340,'43'4,"44"2,15 0,1-1,-12-1,-17-2,-17-1,-7-1,-9 0,-5 0,-10 0</inkml:trace>
  <inkml:trace contextRef="#ctx0" brushRef="#br0" timeOffset="7904.534">10415 537,'4'33,"3"12</inkml:trace>
  <inkml:trace contextRef="#ctx0" brushRef="#br0" timeOffset="8053.831">10499 170,'0'0</inkml:trace>
  <inkml:trace contextRef="#ctx0" brushRef="#br0" timeOffset="10999.846">1 1300,'329'-24,"-27"-11,39 26,-215-3,1 6,69 7,72-3,135-25,-132 16,-127-1,136 8,-18 2,88-26,-84 17,-128-2,0 6,98 8,-71 1,-94-1,190-13,-140 0,0 4,117 10,-81-1,1415-1,-1257-28,119 27,-126-27,341 29,-317 26,300-26,-241-26,485-53,-523 56,164 4,-162-9,-65 28,-266-1</inkml:trace>
  <inkml:trace contextRef="#ctx0" brushRef="#br0" timeOffset="13218.164">12474 509,'0'5,"-4"1,-2 0</inkml:trace>
  <inkml:trace contextRef="#ctx0" brushRef="#br0" timeOffset="13655.033">12447 226,'0'5,"4"2,3-1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1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1,'0'5,"-5"1,3 0,3-5,5-4,-3-1,2 0,1 1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0,'-9'5,"-4"6,5 1,5-5,7-5,3-3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46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0,'-58'140,"51"-118,0 0,2 0,0 0,2 1,0 0,2 0,0 0,1-1,2 1,1 9,-2-29,-1 1,0 0,1 0,-1-1,1 1,0-1,0 1,1-1,-1 1,1-1,0 0,-1 1,1-1,1 0,-1 0,0-1,1 1,0 0,-1-1,1 0,0 1,0-1,0 0,1 0,-1-1,0 1,1-1,-1 0,1 0,0 0,-1 0,1 0,-1-1,1 0,0 0,0 0,-1 0,1 0,0-1,-1 1,4-2,9-5,-1 1,-1-2,1 0,-2-1,1 0,-1-1,0-1,-1 0,0 0,-1-2,-1 1,0-1,0-1,-1 0,41-48,12-23,-61 85,0-1,0 1,-1 0,1-1,0 1,0 0,-1-1,1 1,0 0,0 0,0 0,-1-1,1 1,0 0,0 0,0 0,0 1,-1-1,1 0,0 0,0 0,0 1,-1-1,1 0,0 1,0-1,-1 0,1 1,0-1,-1 1,1-1,0 1,-1 0,1-1,-1 1,1 0,-1-1,1 1,-1 0,0-1,1 1,-1 0,0 0,0 0,1-1,-1 1,0 0,0 0,0 0,12 47,-11-42,0 4,0-1,0 1,1-1,0 0,1 1,0-1,0-1,1 1,0 0,1-1,-1 0,2 0,-1 0,1-1,0 1,1-1,0-1,0 0,0 0,1 0,0-1,0 0,0 0,1-1,0 0,0 0,0-1,6 1,-8-4,1 0,-1-1,1 1,-1-2,1 1,-1-1,0 0,0 0,0-1,0 0,0 0,-1-1,1 0,-1 0,0-1,0 1,0-1,-1-1,5-4,4-6,-1 0,0 0,-1-1,-1-1,-1 0,6-14,-11 21,1-2,-2 1,0 0,-1-1,0 0,0 0,-2 0,0 0,0 0,-1 0,-1 0,0 0,0 0,-2-2,-4 2,1 7</inkml:trace>
  <inkml:trace contextRef="#ctx0" brushRef="#br0" timeOffset="1144.62">1361 86,'-25'4,"0"2,0 1,0 1,1 1,0 0,1 2,0 1,1 1,0 1,-3 4,15-7,-1 1,1 0,1 1,0 0,1 0,0 1,1 0,1 0,0 1,1 0,1 0,0 0,1 0,0 1,1 0,1-1,1 4,-1-16,1 1,-1-1,1 1,0-1,0 1,0-1,0 1,1-1,0 0,-1 1,1-1,0 1,1-1,-1 0,1 0,-1 0,1 0,0 0,0 0,0 0,0-1,1 1,-1-1,1 1,0-1,-1 0,1 0,0 0,0 0,0-1,1 1,-1-1,0 0,0 0,1 0,-1 0,1-1,-1 1,1-1,-1 0,4 0,6-4,0 0,1-1,-2 0,1-1,-1-1,0 0,0 0,-1-1,0-1,0 0,-1 0,0-1,-1 0,2-3,13-16,-1-1,-1-1,-1-1,-2 0,-1-2,6-19,-22 48,19-38,-15 37,-10 29,-3 1,-17 124,24-144,0 1,0 0,1 0,-1-1,1 1,0 0,1-1,-1 1,1-1,0 0,0 1,0-1,0 0,1 0,0 0,0-1,0 1,0-1,0 1,1-1,0 0,-1 0,1-1,0 1,1-1,-1 0,0 0,0 0,3 0,2 0,-1 0,0-1,0 0,1 0,-1-1,1 0,-1-1,0 0,1 0,-1 0,0-1,0-1,0 1,0-1,0-1,-1 1,0-1,1-1,-1 1,-1-1,1 0,1-2,14-12,-1-1,-1-2,-1 1,-1-2,12-21,45-71,-115 232,38-110,1 0,0 0,0 0,1 0,0 0,0 0,0 0,1 0,0 0,1 0,0-1,0 1,0 0,1-1,-1 1,2-1,-1 0,1 0,0 0,0-1,0 1,1-1,0 0,0 0,0 0,1-1,1 1,-4-3,-1-1,1 1,0-1,0 1,-1-1,1 0,0 0,0-1,0 1,0 0,0-1,1 0,-1 0,0 0,0 0,0 0,0-1,0 1,0-1,0 0,0 0,0 0,0 0,-1 0,1-1,0 0,-1 1,1-1,-1 0,1 0,-1 0,0 0,0-1,0 1,0-1,55-97,2-74,-14 68,-45 105,0 0,0 1,0-1,0 1,1-1,-1 0,0 1,0-1,1 1,-1-1,0 1,1-1,-1 1,1-1,-1 1,1-1,-1 1,0 0,1-1,0 1,-1-1,1 1,-1 0,1 0,-1-1,1 1,0 0,-1 0,1 0,0 0,-1 0,1 0,-1 0,1 0,0 0,-1 0,1 0,0 0,-1 0,1 0,-1 1,1-1,0 0,-1 0,1 1,-1-1,1 0,-1 1,1-1,-1 1,1-1,-1 1,1-1,-1 1,0-1,1 1,-1-1,0 1,1-1,-1 1,0 0,0-1,0 1,1-1,-1 1,7 43,20 175,2 203,-27-368,-2 1,-2-1,-3 0,-2 0,-3 0,-2-1,-6 12,-34 43,50-103,-1-1,0 0,0 0,-1 0,1 0,-1 0,0-1,0 0,0 0,0 0,0 0,-1-1,1 1,-1-1,0 0,0 0,0-1,0 0,0 0,0 0,-4 0,6-1,-1-1,1 1,-1-1,1 0,0 0,-1 0,1 0,0-1,0 1,0-1,0 0,0 0,0 0,0 0,1 0,-1-1,1 1,0-1,-1 0,1 0,1 0,-1 0,0 0,1 0,-1 0,1 0,0-1,0 1,0-1,1 1,-1-1,-6-114,17 60,3 0,2 1,3 1,2 0,3 1,28-49,-47 95,95-145,-75 128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57,'-22'107,"4"70,-16-35,53-189,2 1,2 1,2 2,10-12,-12 17,81-106,-103 142,0 1,-1-1,1 1,0-1,0 1,0-1,0 1,0-1,0 1,0 0,0 0,0-1,1 1,-1 0,0 0,1 0,-1 1,1-1,-1 0,1 0,0 1,-1-1,1 1,-1 0,1-1,0 1,0 0,-1 0,1 0,0 0,-1 0,1 0,0 1,-1-1,1 0,0 1,-1 0,1-1,-1 1,1 0,-1 0,1-1,-1 1,1 0,-1 1,0-1,0 0,0 0,1 1,-1-1,0 0,-1 1,2 0,2 15,-1 0,-1 0,0 1,-1-1,-1 0,-1 1,-2 10,1 20,2-39,5 57,-5-65,1 0,-1 0,1 0,0 0,-1 0,1 0,0 0,0 0,-1 0,1 0,0 0,0-1,0 1,0 0,0-1,0 1,1-1,-1 1,0-1,0 1,0-1,0 0,1 1,-1-1,0 0,0 0,1 0,-1 0,0 0,0 0,1 0,-1-1,0 1,0 0,0-1,0 1,1-1,-1 1,0-1,0 0,0 1,0-1,0 0,0 0,0 1,-1-1,1 0,0 0,0 0,19-15,0 0,0-2,-2 0,0 0,12-20,-13 18,0 0,1 1,1 0,0 2,21-14,-39 30,0-1,1 1,-1-1,1 1,0-1,-1 1,1 0,0 0,0 0,-1 0,1 0,0 0,0 1,0-1,0 1,0-1,0 1,0 0,0-1,1 1,-1 0,0 1,0-1,0 0,0 0,0 1,0 0,0-1,0 1,0 0,0 0,-1 0,1 0,0 0,0 0,-1 0,1 1,-1-1,1 1,-1-1,1 1,-1 0,0-1,0 1,0 0,0 0,0 0,0 0,-1 0,1 0,-1 0,1 1,1 80,7 26,11-84,-10-23</inkml:trace>
  <inkml:trace contextRef="#ctx0" brushRef="#br0" timeOffset="1035.445">978 1,'-16'72,"10"-38,2 1,1-1,2 0,1 1,2 4,-2-37,0-1,0 1,0 0,0-1,0 1,0 0,1-1,-1 1,1 0,-1-1,1 1,-1-1,1 1,0-1,0 1,0-1,0 1,0-1,0 0,0 1,0-1,0 0,1 0,-1 0,0 0,1 0,-1 0,1 0,-1-1,1 1,0-1,-1 1,1-1,-1 1,1-1,0 0,-1 0,1 0,0 0,0 0,-1 0,1 0,0 0,-1-1,1 1,0-1,-1 1,2-2,15-9,0-1,-1-1,0 0,-1-2,-1 0,0 0,-1-2,-1 1,0-2,-2 0,0 0,-1-1,0-1,-2 1,2-9,7-1,-17 28,0 1,0-1,0 1,0 0,1-1,-1 1,0 0,0-1,1 1,-1 0,0-1,1 1,-1 0,0-1,1 1,-1 0,0 0,1 0,-1-1,0 1,1 0,-1 0,1 0,-1 0,1 0,-1 0,0-1,1 1,-1 0,1 0,-1 1,1-1,-1 0,0 0,1 0,-1 0,1 0,-1 0,0 0,1 1,-1-1,1 0,-1 0,0 1,1-1,-1 0,0 0,1 1,-1-1,0 0,0 1,1-1,-1 0,0 1,0-1,0 1,0-1,1 0,-1 1,0-1,0 1,0-1,0 1,0-1,0 0,0 1,0-1,0 1,0-1,9 194,58 62,-62-239,-2 1,0-1,0 1,-2 0,0 0,-2 0,1 0,-2 0,-1-1,0 3,0-13,0-1,0 1,0-1,-1 0,0 0,0-1,-1 1,1-1,-1 0,0 0,-1 0,1-1,-1 0,0 0,0 0,0-1,0 0,-1 0,-1 0,5-2,0 1,-1-1,1 0,-1 0,0-1,1 1,-1-1,1 0,-1 0,0 0,1 0,-1-1,1 1,-1-1,0 0,1 0,0 0,-1-1,1 1,0-1,-1 0,1 1,0-2,0 1,1 0,-1 0,0-1,1 0,-1 1,1-1,0 0,0 0,0 0,1-1,-1 1,1 0,-1-2,0-3,0-1,0 1,1 0,0-1,1 1,-1-1,2 1,-1-1,1 1,1-1,-1 1,2 0,1-5,-2 4,4-16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8,'-11'20,"2"0,0 0,1 1,1 0,1 1,1 0,1 0,1 0,0 6,3-25,0-1,0 1,0-1,0 1,0-1,1 1,-1-1,1 1,0-1,-1 1,1-1,0 0,0 1,1-1,-1 0,0 0,1 0,-1 0,1 0,0 0,0 0,0-1,0 1,0-1,0 1,0-1,0 0,0 1,1-1,-1 0,0-1,1 1,-1 0,1-1,-1 1,1-1,-1 0,1 0,0 0,-1 0,1 0,-1-1,1 1,-1-1,1 1,-1-1,0 0,1 0,-1 0,0-1,0 1,0 0,1-1,-1 1,-1-1,2 0,15-13,-1 0,0-2,-1 0,0 0,-2-2,0 0,-1 0,-1-1,-1-1,-1 0,3-9,-2 9,-11 20,-1 0,1 0,0 1,0-1,0 0,0 0,0 0,0 1,0-1,0 0,1 0,-1 1,0-1,0 0,1 0,-1 1,0-1,1 0,-1 1,1-1,-1 0,1 1,-1-1,1 1,-1-1,1 1,-1-1,1 1,0-1,-1 1,1 0,0-1,-1 1,1 0,0 0,0-1,-1 1,1 0,0 0,0 0,0 0,-1 0,1 0,0 0,0 0,-1 0,1 0,0 1,0-1,-1 0,1 0,0 1,0-1,-1 0,1 1,-1-1,1 1,0-1,-1 1,1-1,-1 1,1 0,-1-1,1 1,-1-1,1 1,-1 0,4 192,-5 92,-45-88,43-191,0 0,0 1,-1-1,1 0,-1-1,-1 1,1-1,-1 0,0 0,0 0,-1 0,1-1,-1 0,0 0,0-1,0 0,-1 0,1 0,-1-1,-3 1,8-2,0-1,-1 1,1-1,0 0,0 0,-1 0,1 0,0 0,-1 0,1-1,0 1,0-1,-1 1,1-1,0 0,0 0,0 0,0 0,0 0,0-1,0 1,0 0,1-1,-1 0,0 1,1-1,-1 0,1 0,0 0,0 0,0 0,0 0,0 0,0 0,0 0,0-1,1 1,-1 0,1 0,0-3,0-97,14 65,1 0,2 1,2 1,1 0,1 2,12-13,-14 23,-3 5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29,'25'0,"16"-5,7-1,0 0,-3 1,-5 2,-5 1,-2 0,-8 2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7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25,'39'0,"26"0,8-4,-5-3,-8 1,-10 2,-13 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5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1,'0'313,"3"-145,-3-139,0-19,0 0,0 0,-1 0,0 0,-1 0,0 0,0-1,-1 1,0-1,-3 5,1-7</inkml:trace>
  <inkml:trace contextRef="#ctx0" brushRef="#br0" timeOffset="384.592">249 198,'-17'10,"-4"1,1 0,0 2,1 0,0 1,1 1,-13 15,29-29,1 1,-1-1,0 1,1-1,0 1,-1 0,1 0,0-1,0 1,0 0,0 0,0 0,0 0,1 1,-1-1,1 0,0 0,-1 0,1 0,0 0,0 1,0-1,1 0,-1 0,0 0,1 0,-1 1,1-1,0 0,0 0,0 0,0 0,0-1,0 1,0 0,1 0,-1-1,1 1,-1 0,1-1,0 0,-1 1,1-1,2 1,32 20,-28-18,-1-1,-1 1,1 0,0 1,-1-1,0 1,0 0,-1 1,1 0,-1 0,0 0,-1 0,1 2,25 46,-18-43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1 169,'312'0,"-254"-12,42 2,-88 15</inkml:trace>
  <inkml:trace contextRef="#ctx0" brushRef="#br0" timeOffset="313.632">226 1,'0'48,"0"20,0 4,0-6,5-14,1-11,1-7,-2-11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2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34,'-3'-3,"-1"1,0 0,0 0,0 0,0 0,0 1,0-1,-1 1,1 0,0 0,-1 1,1-1,0 1,-1 0,1 1,-1-1,1 1,0-1,-1 1,1 0,0 1,0-1,0 1,0 0,0 0,0 0,0 0,1 1,-2 1,-5 4,0 1,1 0,1 1,-1 0,1 0,1 1,0-1,0 2,-1 5,-1-1,2 1,0 0,1 0,1 0,0 1,1 0,1 0,1 0,1 0,0 0,1 0,2 2,-2-14,1 1,1-1,-1 0,1 1,1-1,-1 0,1 0,0 0,0-1,0 1,1-1,0 0,0 0,1 0,-1 0,1-1,0 0,0 0,0 0,1 0,-1-1,1 0,0 0,0-1,0 1,0-1,5 0,2 2,1-1,0-1,0-1,0 0,0 0,0-1,0-1,0-1,0 0,-1 0,1-1,6-4,3-1,-1-1,0-1,0-1,-2 0,1-2,-2-1,1 0,11-13,-22 18,0 1,-1-2,0 1,-1-1,0 0,0-1,-1 1,0-1,-1 0,-1-1,0 1,0-1,-1 0,0 0,-1 0,-1-1,1-10,-3 17,1-1,-1 1,0-1,0 1,-1 0,1 0,-1 0,-1 0,1 0,-1 0,0 0,-1 1,1 0,-1-1,0 1,-1 1,1-1,-1 1,0-1,0 1,0 1,0-1,-1 1,-3-2,-7-3,1 2,-1 0,0 1,0 0,0 1,-1 1,1 1,-15-1,-9 1</inkml:trace>
  <inkml:trace contextRef="#ctx0" brushRef="#br0" timeOffset="400.659">0 288,'504'-28,"-146"-2,-116 30,-214-4,-4-2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6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1 254,'19'0,"26"0,10 0,0 0,-4 0,-7 0,-5 0,-4 0,-4 0,-3 0,0 0,-1 0,-10 0,-7 0</inkml:trace>
  <inkml:trace contextRef="#ctx0" brushRef="#br0" timeOffset="263.07">57 424,'44'-5,"27"-1,8-1,-5 2,-11 2,-11 1,-14 0</inkml:trace>
  <inkml:trace contextRef="#ctx0" brushRef="#br0" timeOffset="886.433">340 1,'61'47,"-36"-25,0 0,2-2,0-1,1-1,0-2,4 0,55 31,-86-45,0 1,0-1,-1 1,1-1,-1 1,1-1,-1 1,0 0,0-1,0 1,0-1,0 1,-1 0,1-1,-1 1,0-1,1 1,-1-1,-1 0,1 1,0-1,0 0,-1 0,1 0,-1 1,0-2,1 1,-1 0,0 0,0-1,0 1,-1-1,1 1,0-1,-1 0,1 0,0 0,-1 0,-7 7,-149 168,34-93,109-74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1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0,'-10'19,"1"0,1 1,1-1,0 1,2 1,0-1,1 1,1 0,1 0,1 0,1 0,1 0,1 1,-1-13,0-1,0 1,1-1,0 0,0 1,1-1,1 0,-1-1,1 1,0 0,1-1,0 0,0 0,0 0,1-1,0 0,0 0,1 0,0-1,-4-4,0 0,0 0,0 0,0 0,1-1,-1 1,0-1,0 0,0 0,0 0,1 0,-1-1,0 1,0-1,0 0,0 0,0 0,0 0,0 0,0-1,0 1,-1-1,1 0,0 0,-1 0,0 0,2-2,58-67,48-157,-91 204,-5 42,16 285,-2 37,-27-283,-8 127,5-176,0 0,0 0,0 0,-1-1,-1 1,1-1,-1 1,-1-1,1-1,-1 1,0 0,-1-1,1 0,-1-1,-3 3,8-7,-1-1,1 1,-1 0,1-1,-1 1,1-1,-1 1,0-1,1 0,-1 1,1-1,-1 0,0 0,1 0,-1 0,0-1,1 1,-1 0,0-1,1 1,-1-1,1 0,-1 1,1-1,-1 0,1 0,0 0,-1 0,1 0,0 0,0 0,-1-1,1 1,0 0,0-1,1 1,-1 0,0-1,0 0,-30-63,30 64,-56-205,52 182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1,'-10'5,"-7"6,3 2,5-7,3-9,4-4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5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31 214,'-4'7,"0"1,0-1,1 0,0 1,0 0,1 0,0 0,0 0,1 0,0 0,0 1,1-1,0 0,1 6,-1 1,1 47,4 0,2 0,14 56,-18-95,1 0,1 0,1-1,1 0,1 0,1-1,1 0,1-1,7 10,-15-27,0 1,1 0,0-1,0 0,0 0,0 0,0-1,0 1,1-1,-1 0,1 0,0-1,0 1,-1-1,1 0,0 0,0-1,0 1,0-1,0 0,0-1,0 1,0-1,0 0,0 0,0 0,0-1,9-3,0 0,0-1,0 0,-1-1,0-1,-1 0,1 0,5-7,18-19,-1-3,-2-1,-2-1,23-38,-31 44,-1 0,-2-2,-1 0,-2-1,-1 0,-2-2,-2 1,-1-2,-2 0,-2 0,-1 0,-2-1,-2 0,-2-14,0 52,1 1,-1-1,0 0,1 1,-1-1,0 0,0 0,0 1,-1-1,1 0,0 1,-1-1,1 0,-1 1,1-1,-1 0,0 1,1-1,-1 1,0-1,0 1,0 0,0-1,-1 1,1 0,0 0,-1 0,1 0,0 0,-1 0,1 0,-1 0,0 0,1 1,-1-1,1 1,-1-1,0 1,0 0,1-1,-1 1,0 0,1 0,-1 0,0 0,0 1,0-1,-6 9,1 1,0 0,0 0,1 1,0-1,1 1,0 1,1-1,0 1,-1 9,0-5,-5 6,1 1,1 0,1 0,1 1,2 0,0 0,1 0,1 0,2 0,0 1,2-1,1 0,0 0,2 0,1 0,0-1,2 0,1 0,1-1,1 0,4 6,-4-14,0 0,0-1,2-1,0 0,0 0,1-1,0-1,1-1,0 0,0 0,1-2,0 0,1-1,-1 0,4-1,-16-4,1-1,-1 1,0-1,1 0,-1 0,1-1,-1 1,0-1,1 0,-1 0,0 0,0-1,0 0,0 0,0 0,0 0,-1 0,1-1,0 1,-1-1,1-1,9-11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1,'-10'4,"2"3,-3-1,1 3,2 1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0,'56'17,"-11"-10,-1-2,1-2,0-2,31-4,10 1,44 3,-119 3,-5 2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84,'53'-10,"22"-2,3-5,-7 1,-11 3,-10 3,-14 5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30,'14'0,"15"-5,6-1,3 0,0 1,-2 2,-3 0,-1 2,-3 1,-4 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0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0 501,'10'5,"-1"0,1-1,0 0,0 0,0-1,0-1,1 0,-1 0,1-1,-1 0,1-1,0 0,-1-1,1 0,-1 0,1-1,-1-1,0 0,0 0,0-1,0 0,0-1,-1 0,0 0,7-6,23-22,-2-2,-2-1,0-2,-2-3,-23 30,-1-1,0-1,0 1,-1-2,-1 1,0-1,-1 0,-1 0,0-1,0 1,-2-1,0 0,-1-1,0 1,-1-4,-1 17,0 1,1 0,-1 0,0-1,0 1,0 0,-1 0,1-1,0 1,0 0,-1 0,1-1,-1 1,1 0,-1 0,1 0,-1 0,0 0,0 0,1 0,-1 0,0 0,0 0,0 0,0 0,0 1,0-1,0 0,0 1,0-1,-1 1,1-1,0 1,0 0,0-1,-1 1,1 0,0 0,0 0,-1 0,1 0,0 0,-1 0,1 0,0 0,0 1,-1-1,1 1,0-1,0 1,0-1,0 1,0-1,0 1,0 0,0 0,0 0,0-1,0 1,-1 1,-14 14,1 0,1 1,0 1,1 0,1 1,1 1,0-1,2 2,-3 8,7-16,1-1,0 1,1 0,0 0,1 0,1 0,0 0,1 0,0 1,1 4,0-13,-1 0,1 0,0 0,0 0,1 0,-1-1,1 1,0-1,0 1,1-1,-1 0,1 1,0-1,0-1,1 1,-1 0,1-1,0 0,-1 1,1-2,1 1,-1 0,0-1,1 0,-1 0,1 0,0 0,2 0,19 0,-1-1,0-2,0 0,1-1,-1-2,0 0,-1-2,1-1,-1 0,-1-2,1-1,-2-1,1-1,-1 0,-1-2,0-1,-1 0,7-9,-15 15,0 0,0-1,-1 0,-1-1,0 0,0-1,-1 0,0 0,-1-1,-1 0,0 0,4-14,-10 22,-1 0,0 0,0-1,-1 1,0 0,1 0,-2 0,1 0,-1 0,1 0,-1 0,-1 1,1-1,-1 1,0-1,0 1,0 0,0 0,-1 0,1 1,-1-1,0 1,0 0,-1 0,1 0,0 0,-1 1,0 0,0 0,0 0,1 1,-1-1,-1 1,1 0,0 1,0-1,0 1,0 0,-1 0,1 1,0 0,0 0,0 0,0 0,-6 5,1 1,0 0,0 0,1 1,0 1,0-1,1 1,0 1,0 0,1 0,1 0,-1 1,2 0,0 0,0 0,1 1,0 0,0 4,2-11,1 0,0 0,0 0,1 0,0 0,0 0,0 0,0 1,1-1,0 0,0 0,0 0,0 0,1-1,0 1,0 0,0-1,1 1,0-1,0 0,0 1,0-1,0-1,1 1,0 0,-1-1,2 0,-1 0,2 1,3 1,-1 0,1-1,0 0,0 0,0-1,0 0,1-1,-1 0,1 0,0-1,-1 0,1-1,0 0,0-1,3 0,8-4,-1-1,-1 0,1-2,-1 0,0-1,-1-1,0 0,0-2,-2 0,1-1,-1-1,-1 0,-1-1,0 0,-1-1,0-1,-1 0,-1-1,-1 0,-1-1,0 0,-1 0,4-19,-10-20,-2 57,-1 0,1 0,-1 0,1 0,-1 0,0 0,0 0,1 0,-1 0,0 0,0 0,0 0,0 1,0-1,0 0,0 1,0-1,0 1,0-1,0 1,0 0,0-1,0 1,-1 0,1 0,0 0,0 0,0 0,0 0,-1 0,1 0,0 0,0 0,0 1,0-1,0 0,-1 1,1-1,0 1,0 0,0-1,0 1,0 0,1-1,-1 1,0 0,0 0,0 0,-11 10,1 0,0 0,0 1,1 0,1 1,0 0,1 1,0 0,1 0,1 1,0-1,1 3,-1-4,2 1,-1 0,2 0,0 1,0-1,1 1,1-1,1 7,0-16,0 0,0 0,1 1,0-1,0 0,0 0,1 0,-1 0,1 0,0 0,1-1,-1 1,1 0,0-1,0 0,0 0,1 0,0 0,-1 0,1-1,1 0,-1 0,0 0,3 1,72 27,-54-23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1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41,'-37'33,"2"-4,1 2,1 1,2 2,-8 12,38-38,19-18,24-23,137-108,-178 140,0 0,-1 0,1 0,0 0,0 0,0 1,0-1,0 0,0 1,0-1,0 1,0-1,0 1,0-1,0 1,0 0,1 0,-1-1,0 1,0 0,0 0,0 0,1 0,-1 0,0 1,0-1,0 0,0 0,0 1,1-1,-1 1,0-1,0 1,0-1,0 1,0 0,0 0,-1-1,1 1,0 0,0 0,0 0,-1 0,1 0,-1 0,1 0,0 0,-1 0,0 0,1 0,-1 0,0 0,1 1,-1-1,0 0,0 0,0 0,0 0,0 1,0-1,0 0,-1 0,1 1,-4 27,2-25,0 0,0 0,0 0,1 1,0-1,0 0,0 1,1-1,0 1,-1-1,2 1,-1-1,0 1,1-1,0 1,0-1,0 0,0 1,1-1,0 0,0 0,0 0,0 0,1 0,-1-1,1 1,0-1,0 1,0-1,1 0,-1 0,1-1,0 1,2-4,0 0,0 0,0 0,0-1,0 0,0 0,0-1,0 1,-1-1,0 0,1-1,-1 1,0-1,-1 0,1-1,-1 1,1-1,-1 0,-1 0,1 0,1-4,5-3,-5 7,0 0,0 0,-1-1,1 0,-1 0,-1 0,1 0,-1-1,0 1,-1-1,0 0,0 0,0 0,-1 0,0 0,0 0,-1 0,1 0,-2-1,1 1,-1 0,-1-2,-4-9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4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41,'1'-2,"0"0,1 0,-1 1,1-1,0 0,0 1,-1-1,1 1,0-1,0 1,0 0,0 0,1 0,-1 0,0 0,0 0,0 1,1-1,-1 1,1 0,-1-1,0 1,1 0,-1 0,1 1,0-2,86-14,-88 17,1 0,-1 0,1-1,-1 1,0 0,0 0,0 1,0-1,0 0,0 0,0 0,-1 1,1-1,-1 0,0 1,1-1,-1 0,0 1,-1-1,1 0,0 1,-1-1,1 0,-1 0,0 1,1-1,-1 0,0 0,-1 0,1 0,0 0,0 0,-1 0,1 0,-1-1,0 1,-1 1,-6 10,7-12,0 0,0 0,1 0,-1 0,0 0,1 1,0-1,-1 1,1-1,0 1,-1 0,1-1,0 1,0 0,1 0,-1 0,0-1,1 1,-1 0,1 0,-1 0,1 0,0 0,0 0,0 0,0 1,0-1,0 0,1 0,-1 0,1-1,-1 1,1 0,0 0,0 0,0 0,0 0,0-1,0 1,0 0,0-1,1 1,-1-1,2 1,74-10,-56 4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23,'-7'11,"0"0,0 0,2 0,-1 1,1 0,1 0,0 1,1-1,0 1,1-1,0 1,1 0,1 0,0 12,2-8,1 0,0-1,1 0,1 0,0 0,2 0,-1-1,2 0,0 0,2 1,-9-13,1 0,0 0,0 0,0 0,0 0,0 0,0-1,1 1,0-1,-1 1,1-1,0 0,0 0,0 0,0-1,0 1,1-1,-1 1,0-1,1 0,-1-1,1 1,-1 0,1-1,-1 0,1 0,0 0,-1 0,1-1,-1 1,1-1,-1 0,1 0,-1 0,0 0,0-1,1 1,-1-1,0 0,0 0,0 0,-1-1,1 1,0 0,-1-1,0 0,2-2,120-179,-74 99,19-30,-48 94,-13 40,-58 254,48-213,2 0,4-1,1 1,3-1,3 0,9 22,8 27,-7-38,-4 1,-3 0,0 30,-13-96,0 0,-1 0,0 0,0 0,0 0,0 0,-1 1,0-1,0 0,0 0,0 0,-1-1,0 1,0 0,0 0,-1-1,0 0,1 1,-2-1,1 0,0 0,-1-1,0 1,1-1,-1 0,-1 0,1 0,0 0,-1-1,0 1,1-1,-1-1,0 1,0-1,0 1,0-1,0-1,0 1,0-1,-1 0,1 0,0 0,-1-1,0-1,1 1,-1-1,1-1,0 1,0-1,0 0,0 0,0 0,1-1,-1 1,1-1,0 0,0-1,1 1,-1-1,1 1,0-1,0 0,0 0,1 0,0-1,0 0,-27-126,27 110,1 1,1-1,0 0,2 1,0-1,2 1,0-1,2 1,0 0,1 1,1 0,1 0,5-8,6-3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1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0,'-10'24,"-7"13,-2 4,-2 1,-2-7,3-5,0-2,-2-2,-2 0,-1 0,-1-4,3-1,6-5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10 537,'-4'21,"2"0,0 0,1 0,1 0,1 1,1-1,1 0,0 0,2-1,3 10,-6-25,0 0,1-1,-1 1,1-1,0 1,0-1,0 0,1 0,-1-1,1 1,0-1,0 1,0-1,1 0,-1-1,1 1,0-1,-1 0,1 0,0 0,0-1,0 0,0 0,1 0,-1-1,0 1,0-1,0 0,1-1,-1 1,0-1,0 0,0-1,0 1,0-1,0 0,0 0,-1 0,1-1,-1 1,2-3,122-90,-126 95,1 0,-1 0,0-1,1 1,-1 1,1-1,-1 0,1 0,-1 1,0 0,1-1,-1 1,0 0,0 0,0 0,0 0,1 1,-1-1,-1 1,1-1,0 1,0 0,-1-1,1 1,-1 0,1 0,-1 0,0 0,0 0,1 1,-2-1,1 0,0 0,0 1,-1-1,1 2,13 19,-10-17,1 0,1 0,-1-1,1 0,0 0,0 0,0-1,1 0,0 0,0-1,0 1,0-2,0 1,0-1,1 0,-1 0,1-1,-1 0,1-1,0 1,-1-2,1 1,0-1,7-1,-1-1,1-1,-1 0,0-1,0 0,0-1,0-1,-1 0,0-1,-1 0,0-1,0 0,4-6,-9 8,-1-2,0 1,0-1,0 0,-1 0,-1 0,0-1,0 1,0-1,-2 0,1 0,-1-1,0 1,-1 0,-1-1,1 1,-2 0,1-1,-1 1,-1 0,0-1,-1 1,0-3,-4-5</inkml:trace>
  <inkml:trace contextRef="#ctx0" brushRef="#br0" timeOffset="1082.477">1025 0,'6'126,"-8"-86,-19 224,20-257,-3 18,0 0,1-1,2 2,1-1,0 0,2 0,3 10,-5-31,1-1,0 1,1-1,-1 0,1 0,-1 0,1 0,0 0,0 0,0 0,0-1,1 1,-1-1,1 1,-1-1,1 0,0 0,0 0,0 0,0-1,0 1,1-1,-1 0,0 0,1 0,-1 0,1-1,-1 1,0-1,1 0,-1 0,1 0,3-1,112-34,-116 32,0 1,0 0,0 1,0-1,1 0,-1 1,1 0,-1 0,1 0,-1 0,1 1,0-1,-1 1,1 0,0 0,-1 0,1 0,-1 1,1 0,0-1,-1 1,1 1,-1-1,0 0,1 1,-1 0,0-1,0 1,0 1,0-1,0 0,-1 1,3 1,5 11,-7-10,0-1,-1 0,2 1,-1-1,0 0,1-1,-1 1,1-1,0 1,1-1,-1 0,0-1,1 1,-1-1,1 0,0 0,0 0,0-1,0 1,0-1,9 0,0-1,0 0,0 0,-1-1,1-1,0-1,-1 0,0 0,1-1,-1-1,-1 0,1-1,-1-1,0 1,0-2,-1 0,0 0,0-1,-1 0,0-1,-1 0,0-1,-1 0,0 0,0-1,-2 0,1-1,-5 11,1-1,-1 0,0 0,0 0,0 0,-1-1,1 1,-1-1,0 1,0 0,0-1,0 0,0 1,-1-1,0 0,0 1,0-1,0 0,0 1,-1-1,0 1,1-1,-1 1,-1-1,1 1,0-1,-1 1,0 0,0 0,0 0,0 0,0 0,-1 0,1 0,-1 1,1-1,-1 1,0 0,0 0,0 0,-1 0,1 1,0-1,-4 0,-1 2,0 1,0 1,0-1,0 1,0 1,0-1,0 1,1 1,0 0,-1 0,1 0,1 1,-1-1,1 2,-1-1,1 1,1 0,-1 0,1 1,0-1,1 1,0 0,0 1,-1 2,2-6,-1 0,1 0,0 1,1 0,-1-1,1 1,0 0,0 0,1 1,-1-1,1 0,0 0,1 1,-1-1,1 0,0 1,0-1,1 1,-1-1,1 0,1 0,-1 1,1-1,0 0,0 0,0 0,1-1,-1 1,1 0,0-1,1 0,-1 0,1 0,0 0,0 0,4 2,9 0,1-1,0-1,0-1,1 0,-1-2,1 0,-1-1,1 0,0-2,-1 0,0-1,0-1,15-5,-29 8,29-8,0-1,0-1,-1-2,-1-1,0-2,-1-1,-1-1,1-3,-13 9,0-1,0-1,-2 0,0-1,0-1,-1 0,5-10,-17 24,-1 0,0 1,1-1,-1 0,0 0,0 0,0 0,0 0,0 0,0 0,-1 0,1 0,-1 0,1 0,-1-1,0 1,0 0,0 0,0-1,0 1,-1 0,1 0,0 0,-1 0,0-1,0 1,1 0,-1 0,0 0,-1 1,1-1,0 0,-1 0,1 0,0 1,-1-1,0 1,1-1,-1 1,0 0,0 0,0 0,0 0,0 0,0 0,0 0,0 1,0-1,-1 1,1-1,0 1,0 0,0 0,-1 0,1 0,0 0,0 0,0 1,-3 0,-3 3,-1-1,1 2,0-1,0 1,1 1,-1-1,1 1,0 1,1-1,-1 1,1 0,1 1,0-1,0 1,0 0,-1 5,5-12,0 0,1 1,0-1,-1 1,1-1,0 0,-1 1,1-1,0 1,0-1,0 0,0 1,1-1,-1 1,0-1,1 1,-1-1,1 0,-1 1,1-1,-1 0,1 0,0 1,0-1,0 0,-1 0,1 0,0 0,1 0,-1 0,0 0,0 0,0-1,0 1,1 0,-1-1,0 1,1-1,-1 1,0-1,1 0,0 1,65 6,-65-7,65-3,-54 1,1 1,0 0,0 0,-1 1,1 1,0 0,0 1,-1 1,1 0,-1 1,0 0,0 1,0 1,-1 0,0 0,5 4,-9-5,1 0,-1-1,1 0,0 0,0-1,0 0,0-1,0 0,1 0,-1-1,1 0,0-1,-1 0,1 0,-1-1,1-1,-1 1,1-1,-1-1,0 0,0 0,0-1,-1 0,1-1,-1 1,0-2,0 1,-1-1,1 0,1-3,13-6,-11 10,0-1,-1 0,0-1,0 0,0 0,-1-1,0-1,-1 1,0-2,0 1,-1-1,0 0,-1 0,0-1,0 0,1-6,-6 16,-1 0,0-1,1 1,-1-1,0 1,0 0,0-1,0 1,0-1,0 1,0-1,0 1,-1 0,1-1,0 1,-1-1,1 1,-1 0,0-1,1 1,-1 0,0 0,0 0,0 0,0 0,0 0,0 0,0 0,0 0,0 0,-1 0,1 0,0 1,0-1,-1 1,1-1,0 1,-1-1,1 1,-1 0,1 0,0-1,-1 1,1 0,-1 0,1 1,-2-1,-65 23,58-16,0 1,0 1,1 0,0 0,0 0,1 1,0 1,1-1,0 1,1 1,0-1,1 1,-1 3,4-9,0-1,0 1,1-1,0 1,0 0,0 0,0 0,1 0,0 0,1-1,-1 1,1 0,0 0,1 0,-1-1,1 1,0-1,1 1,-1-1,1 0,0 0,0 0,1 0,-1-1,1 1,0-1,0 0,1 0,4 3,7 2,1-1,0-1,1 0,0-1,0-1,0-1,1 0,-1-2,13 1,236 4,-242-8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6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1,'-28'4,"19"-4,1 0,-1 1,1 0,-1 1,1-1,0 2,0-1,0 1,0 0,0 1,0 0,1 0,0 1,0 0,0 0,1 0,-1 1,6-2,1 0,-1 0,1 0,0 0,0 0,1 1,-1-1,1 0,0 0,0-1,0 1,0 0,1 0,-1 0,1-1,0 1,0-1,1 1,-1-1,1 0,-1 0,1 0,0 0,0-1,0 1,1-1,-1 0,1 0,-1 0,1 0,0 0,2 0,16 15,-18-15,-1 1,1 1,0-1,-1 0,0 1,0 0,0 0,0 0,-1 0,1 0,-1 0,0 1,-1-1,1 1,-1 0,1-1,-2 1,1 0,0 0,-1-1,0 1,0 0,0 0,-1 0,1 0,-1-1,-1 1,1 0,0-1,-1 1,0-1,0 1,-1-1,1 0,-1 0,0 0,0 0,0-1,0 1,-1-1,-3 3,1 1,-1-1,1-1,-2 1,1-1,0-1,-1 1,0-1,0 0,0-1,0 0,-1 0,1-1,-1 0,0-1,1 0,-1 0,0 0,0-1,-8-2,-3-4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1014,'101'55,"-91"-52,0 0,1 0,-1-1,0 0,1-1,0 0,-1 0,1-2,-1 1,1-1,-1 0,1-1,-1-1,0 0,1 0,-1-1,-1 0,10-5,9-6,-1-1,-1-1,0-1,-1-2,17-17,-18 15,-1-1,-1-1,-2-1,0-1,-2-1,0 0,-2-1,6-16,-21 41,0 1,0 0,0-1,0 1,0-1,0 0,-1 1,1-1,-1 1,0-1,0 0,0 1,0-1,0 0,-1 1,1-1,-1 1,1-1,-1 0,0 1,0 0,0-1,0 1,-1-1,1 1,-1 0,1 0,-1 0,0 0,0 0,0 0,0 1,0-1,0 1,0-1,-1 1,1 0,0 0,-1 0,1 0,-1 0,0 0,1 1,-1-1,1 1,-1 0,0 0,1 0,-1 0,0 0,-1 1,-7 2,0 1,0 0,1 1,-1 0,1 1,1 0,-1 0,1 1,0 0,1 1,-1 0,1 0,1 1,0 0,0 0,1 1,0 0,1 0,0 0,-3 9,5-12,1-1,0 1,0-1,1 1,-1 0,2-1,-1 1,1 0,0 0,0 0,1-1,0 1,0 0,0 0,1-1,0 1,0-1,1 0,0 1,0-1,1-1,-1 1,1 0,0-1,1 0,-1 0,1 0,0 0,0-1,1 0,-1 0,1 0,0-1,0 1,5 0,4 6,0-1,0-1,1 0,0-1,0-1,1-1,-1 0,1-1,1-1,-1 0,0-2,1 0,-1 0,0-2,1 0,-1-1,0-1,0-1,0 0,0-1,2-2,0-1,-1-1,0-1,0 0,-1-2,-1 0,0-1,-1 0,7-9,-14 14,6-6,0-1,0-1,-1 0,-1 0,-1-2,-1 1,7-15,-16 30,0 1,0-1,0 0,-1 0,1 1,-1-1,1 0,-1 0,1 0,-1 0,0 0,0 0,0 0,0 1,0-1,0 0,-1 0,1 0,0 0,-1 0,0 0,1 1,-1-1,0 0,0 1,0-1,0 0,0 1,-1-1,1 1,0 0,-1-1,1 1,-1 0,1 0,-1 0,1 0,-1 0,0 0,0 0,1 1,-1-1,0 1,0-1,0 1,0 0,0-1,0 1,0 0,1 0,-1 1,-1-1,-4 2,1 1,-1 0,1 0,-1 0,1 1,0 0,0 0,1 1,-1 0,1 0,0 0,0 0,1 1,0 0,0 0,0 0,1 0,-1 1,1-1,1 1,0 0,0 0,0 0,0 0,1 0,1 0,-1 0,1 0,0 0,1 1,-1-1,2 0,-1 0,1 0,0 0,1 1,1-1,0 0,1-1,0 0,1 0,-1 0,1 0,0-1,1 0,-1-1,1 1,0-1,0 0,0-1,0 0,1 0,-1-1,1 1,0-2,0 1,0-1,3 0,6 1,0-1,0-1,0-1,0 0,0-1,-1 0,1-2,-1 0,12-5,-12 3,1 0,-2-1,1-1,-1-1,0 0,-1-1,0 0,-1-1,0-1,0 0,-1-1,-1 0,0-1,-1 0,-1-1,0 1,-1-2,0 0,0-2,-2 0,-3 13,0 0,0 0,-1-1,0 1,0-1,0 1,-1-1,0 0,0 0,0 0,-1 0,0 0,0 0,0 1,-1-1,0 0,0 0,0 0,-1 1,0-1,0 0,-1 0,-1 4,0 1,-1-1,1 1,-1 0,0 0,1 0,-1 1,0 0,1 0,-1 0,0 0,1 1,-1 0,1 0,-1 0,1 0,-1 1,1-1,0 1,-1 1,1-1,0 0,1 1,-1 0,0 0,1 0,-1 0,1 1,0-1,0 1,-1 2,-8 9,1 0,1 0,1 1,0 1,1-1,0 1,2 1,0-1,1 1,0 0,2 0,0 1,1-1,1 18,0-28,1-1,0 0,1 1,0-1,0 0,1 0,0 0,0 0,0 0,1 0,0 0,1-1,-1 0,1 1,0-1,1-1,0 1,0-1,0 1,0-1,1-1,0 1,-1-1,2 0,-1 0,0-1,1 0,0 0,0-1,0 1,0-1,4 0,14 1</inkml:trace>
  <inkml:trace contextRef="#ctx0" brushRef="#br0" timeOffset="563.509">1778 928,'-102'127,"102"-127,0 0,1 0,-1 0,0 0,1 0,-1 0,0 0,1 0,-1 0,1 1,-1-1,0 0,1 0,-1 0,0 0,1 1,-1-1,0 0,0 0,1 1,-1-1,0 0,0 0,1 1,-1-1,0 0,0 1,0-1,1 0,-1 1,0-1,0 0,0 1,0-1,0 0,0 1,0-1,0 0,0 1,0-1,0 1,0-1,0 0,0 1,0-1,0 0,0 1,-1-1,1 0,0 1,0-1,0 0,-1 1,32-19,-9 0,-1-1,0-1,-2 0,0-1,10-17,-5 8,-24 30,0-1,1 0,-1 0,0 0,1 1,-1-1,1 0,-1 0,1 1,-1-1,1 0,-1 1,1-1,-1 1,1-1,0 1,0-1,-1 1,1-1,0 1,0 0,-1-1,1 1,0 0,0 0,0 0,-1-1,1 1,0 0,0 0,0 0,0 0,0 0,-1 1,1-1,0 0,0 0,0 0,-1 1,1-1,0 1,0-1,-1 0,1 1,0-1,0 1,-1-1,1 1,-1 0,1-1,-1 1,1 0,-1-1,1 1,-1 0,1 0,-1-1,0 1,1 0,-1 0,13 56,-12-50,-1-3,-1-1,1 1,0 0,1 0,-1 0,1 0,0 0,0-1,0 1,0 0,0-1,1 1,0-1,0 1,0-1,0 0,0 1,1-1,-1-1,1 1,0 0,0-1,0 1,0-1,0 0,1 0,-1 0,1 0,-1-1,1 1,0-1,-1 0,1 0,0 0,0-1,0 0,0 1,0-1,0 0,-1-1,1 1,0-1,0 0,0 0,-1 0,1 0,1-1,3-5,0 0,0 0,0-1,-1 0,0-1,-1 0,1 0,-2 0,1 0,-2-1,1 0,-1 0,-1-1,0 1,0-1,-1 1,0-3,2-12</inkml:trace>
  <inkml:trace contextRef="#ctx0" brushRef="#br0" timeOffset="1019.712">2624 618,'20'0,"15"0,7 0,1 0,-2 0,-3 0,-3 0,-4 0,-1 0,-1 0,-1 0,0 0,-1 0,-9 0,-7 5,-7 1</inkml:trace>
  <inkml:trace contextRef="#ctx0" brushRef="#br0" timeOffset="1270.595">2597 957,'43'-5,"24"-6,5-1,-4 1,-15-3,-11 2,-7 3,-6 2,-7 3</inkml:trace>
  <inkml:trace contextRef="#ctx0" brushRef="#br0" timeOffset="8321.938">3444 280,'9'-6,"0"0,1 1,0 0,0 0,0 1,1 1,0 0,-1 0,1 1,3 0,-11 2,0-1,0 1,1 0,-1 0,0 1,0-1,0 1,0-1,1 1,-1 0,0 0,0 1,-1-1,1 0,0 1,0 0,-1 0,1 0,-1 0,1 0,-1 0,0 1,0-1,0 1,0-1,0 1,-1 0,1 0,-1-1,0 1,0 0,0 1,0-1,0 0,-1 0,1 1,1 158,-6-86,4 343,0-412,0 0,-1 1,0-1,0 0,0 0,-1-1,0 1,0 0,-1 0,0-1,0 1,0-1,-1 0,0 0,0-1,-4 5,24-94,4 21,2 2,4 0,25-43,82-139,0 49,-133 194,8-15,0 2,1-1,1 1,0 1,1 0,0 0,1 1,0 0,1 1,0 1,0 0,1 1,0 0,1 1,0 0,8-1,198-25,-192 32,-1-1,0-1,0-2,0 0,0-2,18-8,-44 14,0-1,0 1,0-1,0 1,0 0,0 0,0 0,0 0,0 0,0 1,1-1,-1 0,0 1,1 0,-1 0,0-1,1 1,-1 1,0-1,1 0,-1 1,0-1,1 1,-1-1,0 1,0 0,0 0,0 0,0 0,0 1,0-1,0 0,0 1,0 0,-1-1,1 1,-1 0,1 0,-1 0,0 0,0 0,1 0,-2 0,1 0,0 0,0 0,-1 1,1-1,-1 1,-9 47,7-45,-1-1,1 1,1 1,-1-1,1 0,0 0,0 0,0 1,1-1,0 0,0 1,0-1,1 0,0 1,0-1,0 0,0 0,1 0,0 0,0 0,0 0,1 0,0-1,0 1,0-1,0 0,1 0,0 1,13 4</inkml:trace>
  <inkml:trace contextRef="#ctx0" brushRef="#br0" timeOffset="8798.289">4234 223,'5'15,"1"13,0 8,-1 2,-2 0,-1-2,-1-3,-5-2,-2-1,0-1,-4-5,0-3,1-4</inkml:trace>
  <inkml:trace contextRef="#ctx0" brushRef="#br0" timeOffset="9305.154">4516 308,'-34'19,"-16"6,1 5,14-4,12-1,15-5,14-6,10-5,8-5,4-2,3 3,0 0,0 0,-5 4,-3 0,-4 3,-2 0,-3-2</inkml:trace>
  <inkml:trace contextRef="#ctx0" brushRef="#br0" timeOffset="9721.587">4064 731,'39'5,"31"-3,13-3,3 0,-8 0,-14-5,-7-2,-9 2,-8 0,-5 3,-5 0,-2-3,-1-1,0 1,-1 2,-3 0</inkml:trace>
  <inkml:trace contextRef="#ctx0" brushRef="#br0" timeOffset="10787.007">4177 985,'1'0,"-1"1,0-1,0 1,0-1,1 1,-1-1,0 1,1-1,-1 1,0-1,1 0,-1 1,1-1,-1 0,0 1,1-1,-1 0,1 0,-1 1,1-1,-1 0,1 0,-1 0,1 0,-1 0,1 1,-1-1,1 0,-1 0,1 0,0-1,-1 1,1 0,-1 0,1 0,-1 0,1 0,-1-1,1 1,-1 0,1 0,-1-1,0 1,1 0,-1-1,-4 20,0-1,-2 0,0 0,-1 0,-1-1,-1 0,-9 14,124-158,-95 115,0 0,0 1,1 0,0 1,1 0,0 1,0 0,1 1,0 1,6-2,-17 9,0-1,0 1,0 0,0 0,0 0,0 1,0-1,-1 1,1 0,0 0,0 0,0 0,-1 0,1 0,0 1,-1-1,1 1,-1 0,0 0,0 0,1 0,-1 0,0 0,-1 0,1 1,0-1,-1 1,1-1,-1 1,0 0,0 0,0-1,0 1,0 0,-1 0,0 0,1 0,-1 0,0 0,0 0,0 0,-1 0,1 0,-1 0,0 0,8 32,-7-35,0 1,0 0,0 0,0 0,1-1,-1 1,0 0,0 0,1-1,-1 1,0 0,1-1,-1 1,1 0,-1-1,1 1,0 0,-1-1,1 1,-1-1,1 1,0-1,-1 0,1 1,0-1,0 0,-1 1,1-1,0 0,0 0,0 0,-1 1,1-1,0 0,0 0,0 0,-1-1,1 1,0 0,0 0,0 0,-1 0,1-1,0 1,0 0,-1-1,1 1,0-1,-1 1,1-1,36-32,-29 24,7-6,1 0,0 1,1 0,1 2,0 0,0 1,1 1,2 0,-20 9,0 1,0-1,0 1,0-1,0 1,0 0,0-1,0 1,0 0,0 0,0-1,0 1,0 0,0 0,0 0,0 0,0 1,0-1,0 0,1 0,-1 1,0-1,0 0,0 1,0-1,-1 1,1-1,0 1,0 0,0-1,0 1,0 0,-1 0,1 0,0-1,-1 1,1 0,-1 0,1 0,-1 0,1 0,-1 0,0 0,1 0,-1 0,0 0,0 0,0 1,0-1,0 0,-5 56,-10 39,19-78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08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6830 1336,'24'-7,"1"-2,-2 0,1-2,-1 0,-1-2,0 0,4-5,21-17,-1-1,-2-3,-2-1,26-32,0 0,-66 70,15-17,1 1,1 0,0 2,1 0,1 1,0 1,15-6,-35 19,1 0,-1 0,1 1,-1-1,1 0,-1 1,1 0,-1-1,1 1,-1 0,1 0,0 0,-1 0,1 0,-1 0,1 0,0 0,-1 1,1-1,-1 0,1 1,-1 0,1-1,-1 1,0 0,1 0,-1 0,0 0,0 0,1 0,-1 0,0 0,0 0,0 0,0 1,0-1,-1 1,1-1,0 0,-1 1,1-1,-1 1,1-1,-1 1,1 1,-1 75,-5-47,-2 1,-1-2,-1 1,-2-1,-10 20,15-37,-6 15,0 0,-2-1,-1-1,-1-1,-1 0,-2-1,0 0,-1-2,-2 0,16-18,0 1,0-2,-1 1,1 0,-1-1,0-1,0 1,0-1,0 0,-1-1,1 1,0-1,-1-1,1 0,-6 0,9 0,1-1,-1 1,1-1,0 0,-1 0,1 0,0 0,0 0,-1-1,1 0,0 1,1-1,-1 0,0-1,1 1,-1 0,1-1,-1 1,1-1,0 0,0 0,1 0,-1 0,0 0,1 0,0 0,0-1,0 1,0 0,0-1,1 1,-1-1,1-2,18-65,-6 51</inkml:trace>
  <inkml:trace contextRef="#ctx0" brushRef="#br0" timeOffset="698.683">7930 941,'-28'28,"2"1,1 1,2 1,0 1,3 0,-14 29,11 45,23-103,0 0,0 1,1-1,-1 0,1 0,0 0,0 0,0 0,0 0,1 0,-1 0,1 0,0 0,-1-1,1 1,0-1,1 1,-1-1,0 0,1 0,-1 0,1 0,0 0,0-1,0 1,-1-1,1 0,1 0,-1 0,0 0,2 0,9-1,0 0,0-1,0-1,0 0,0-1,0 0,-1-1,0-1,0 0,0-1,0 0,-1-1,0-1,-1 0,1 0,-1-1,-1 0,0-1,3-4,-2 6,-1 0,1-2,-1 1,-1-1,0 0,0-1,-1 0,-1 0,0-1,0 0,-1 0,0-1,-2 0,1 0,-1 0,-1 0,0-1,-1 1,-1-1,0 1,-1-1,0 0,-1 1,-1-1,0 0,0 1,-3-5,1 8,-1-1,0 0,-1 1,0 0,-1 1,0-1,0 1,-1 0,-3-2,9 9,-1-1,1 1,-1 0,0 0,1 0,-1 0,0 1,0-1,-1 1,1-1,0 1,0 0,-1 1,1-1,0 0,-1 1,1 0,-1 0,1 0,0 0,-1 0,1 1,-1-1,1 1,0 0,0 0,-1 1,1-1,0 0,0 1,0 0,0 0,0 1,0-2,0 0,0 1,0-1,0 1,1 0,-1 0,1 0,-1 0,1 1,0-1,0 1,0-1,0 1,0 0,0-1,1 1,0 0,-1 0,1 0,0 0,0 1,1-1,-1 0,1 0,0 0,-1 1,1-1,1 0,-1 0,0 1,1-1,0 0,0 0,-1 0,2 0,-1 0,0 0,1 0,-1 0,1 0,0-1,0 1,0-1,0 1,1-1,-1 0,1 0,-1 0,1 0,0 0,0 0,13-1,0 0,0-1,1-1,-1 0,0-1,-1-1,1 0,0-1,-1-1,0-1,0 0,0-1,-1 0,0-1,0-1,-1 0,0-1,-1 0,8-8,12-5,0-2,-2-1,-1-1,-1-1,-1-2,-2 0,0-2,-3-1,-1-1,-1 0,-2-2,1-6,25-121,-42 154,-1-1,0 1,-1 0,0-1,-1 1,0 0,0-1,-1 1,0 0,-1 0,0 0,0 0,-1 1,0-1,0 1,-5-7,7 12,0 1,0-1,-1 1,1 0,0-1,-1 1,1 0,-1 1,0-1,0 0,0 1,0-1,0 1,0 0,0 0,0 0,0 0,0 1,-1-1,1 1,0 0,0 0,-1 0,1 0,0 1,0-1,-1 1,1 0,0 0,0 0,0 0,0 1,0-1,0 1,-5 3,0 0,0 1,0 0,1 0,0 0,0 1,1 0,0 1,0-1,1 1,-2 3,-13 31,1 1,2 1,2 1,2 0,2 0,3 1,1 1,2-1,1 44,5-48,1 0,2 0,1-1,3 1,1-1,3-1,1 0,1-1,3 0,19 34,-35-71,0 0,-1-1,1 1,0 0,0 0,-1-1,1 1,0 0,1-1,-1 1,0-1,0 1,1-1,-1 0,0 0,1 1,0-1,-1 0,1 0,0 0,-1-1,1 1,0 0,0-1,0 1,-1-1,3 1,3-8</inkml:trace>
  <inkml:trace contextRef="#ctx0" brushRef="#br0" timeOffset="1404">8805 828,'-5'12,"1"0,-1 0,2 0,0 1,0 0,1-1,1 1,0 0,1 0,0 0,1-1,1 1,0 0,0-1,1 1,1-1,0 0,1 0,0 0,1 0,0-1,5 6,-8-14,1 0,-1-1,1 1,-1-1,1 0,0 0,0 0,0-1,0 0,0 1,0-1,1-1,-1 1,0-1,0 1,1-1,-1 0,0-1,1 1,-1-1,0 0,0 0,0 0,0 0,0-1,0 0,0 0,1 0,98-74,-92 67,-1 0,0-1,0 0,-1-1,-1 0,0 0,0-1,-1 0,-1 0,0-1,0 0,-2 0,1 0,-2-1,1-3,-4 17,0 0,-1 0,1 1,0-1,-1 0,1 0,0 1,-1-1,1 0,0 0,-1 0,1 0,0 0,-1 1,1-1,0 0,-1 0,1 0,0 0,-1 0,1 0,-1 0,1 0,0 0,-1 0,1 0,0-1,-1 1,1 0,0 0,-1 0,1 0,0 0,-1-1,1 1,0 0,-1 0,1-1,0 1,0 0,-1 0,1-1,0 1,0 0,0-1,-1 1,1 0,0-1,0 1,0 0,0-1,0 1,0-1,0 1,0 0,0-1,0 1,0 0,0-1,0 1,0 0,0-1,0 1,0-1,0 1,0 0,-17 25,14-20,1 0,-1 0,1 0,0 0,1 0,-1 0,1 0,0 1,0-1,0 0,1 1,0-1,0 0,0 1,1-1,0 1,0-1,0 0,1 0,-1 0,1 1,1-2,-1 1,1 0,-1 0,1-1,1 1,-1-1,1 0,-1 0,1-1,0 1,1-1,-1 1,4 1,4-3,0 0,0 0,1-1,-1 0,1-1,-1-1,0 0,1-1,-1 0,0-1,0 0,0-1,-1 0,1-1,-1 0,0-1,0 0,-1-1,5-3,16-14,-1-1,-1-2,-1 0,-1-2,11-18,-12 15,-2 0,-1-1,-2-2,-1 0,-2-1,-1-1,-2-1,-2 0,2-13,-5 15,-2 0,-2 0,-1-1,-1 1,-2-1,-2 0,-2 0,-1 0,-4-18,7 53,0-1,0 0,0 0,0 0,0 1,-1-1,0 0,1 0,-1 1,0-1,0 0,0 1,-1-1,1 1,-1 0,1-1,-1 1,0 0,0 0,0 0,0 0,0 0,0 0,0 1,-1-1,1 1,-1 0,1-1,-1 1,1 0,-1 1,0-1,0 0,1 1,-1-1,0 1,0 0,0 0,1 0,-1 0,0 1,0-1,1 1,-1 0,0-1,0 1,1 0,-1 1,0-1,-8 12,0 0,1 0,0 1,1 0,1 0,0 1,1 0,1 1,0-1,1 1,1 1,0-1,2 0,-2 17,4-30,-8 50,2 0,3 1,2 0,3-1,2 1,2-1,2 0,3 0,2-1,3 0,1-2,9 15,-11-29,61 113,-59-142,-22-33,-4 5</inkml:trace>
  <inkml:trace contextRef="#ctx0" brushRef="#br0" timeOffset="1647.867">9341 574,'38'-5,"33"-1,13 0,-3 1,-10 1,-8 2,-10 1,-8 0,-8 1,-6 0,-2 6,-7 0</inkml:trace>
  <inkml:trace contextRef="#ctx0" brushRef="#br0" timeOffset="2019.866">10103 828,'10'39,"8"21,0 2</inkml:trace>
  <inkml:trace contextRef="#ctx0" brushRef="#br0" timeOffset="2264.567">10217 518,'4'14,"3"5</inkml:trace>
  <inkml:trace contextRef="#ctx0" brushRef="#br0" timeOffset="2485.564">10668 772,'-11'11,"-4"1,0 1,1 1,1 1,0-1,2 2,-1 0,2 0,0 1,1 0,1 1,0 0,-4 18,11-32,1 0,-1 0,1 0,0 0,0 0,0 0,1 0,0 0,-1 0,1 0,1-1,-1 1,0 0,1 0,0-1,0 1,0-1,0 0,1 1,-1-1,1 0,0 0,0-1,0 1,0-1,0 1,1-1,-1 0,1 0,-1-1,1 1,0-1,-1 1,1-1,0 0,0-1,0 1,3-1,5 2,-1-1,1-1,0 0,-1 0,1-1,0-1,-1 0,1 0,-1-2,0 1,0-1,10-5,-11 3,-1 0,1 0,-1-1,-1 0,1-1,-1 0,-1 0,1 0,-1-1,-1-1,0 1,0-1,-1 0,0 0,-1 0,0-1,0 1,-1-1,-1 0,0 0,0 0,-1-1,-1 1,0 0,0 0,-2-11,1 14,0-1,-1 0,0 1,-1-1,1 1,-2 0,1 0,-1 0,0 0,-1 1,1-1,-2 1,1 0,-1 1,0-1,0 1,-1 0,0 1,0 0,0 0,-5-2,-10-2</inkml:trace>
  <inkml:trace contextRef="#ctx0" brushRef="#br0" timeOffset="2870.145">10978 969,'279'-264,"-257"256,-24 36,1-23,0 1,-1 1,1-1,1 0,-1 0,1 0,0 1,1-1,-1 0,1 0,1 0,-1 0,1 0,0 0,0 0,1 0,-1-1,1 1,1-1,-1 0,1 0,0 0,0 0,0-1,1 0,-1 0,1 0,0 0,0-1,1 1,-1-1,1-1,-1 1,1-1,1 1,4 0,0 0,1-1,-1 0,0-1,1 0,-1 0,1-1,-1-1,0 0,1-1,-1 0,0 0,0-1,0-1,0 0,-1 0,0-1,1-1,-2 1,1-2,-1 1,0-1,0-1,-1 1,0-2,0 1,-1-1,0 0,0 0,-1-1,-1 0,1 0,-2-1,1 1,-2-1,1 0,-1 0,-1 0,1-6,-2-11,-1 3</inkml:trace>
  <inkml:trace contextRef="#ctx0" brushRef="#br0" timeOffset="-4404.35">422 518,'23'87,"-27"-114,-11 63,11 319,4 163,-21-354,20-164,1-1,0 1,-1 0,1 0,-1 0,1-1,0 1,-1 0,1 0,-1 0,1 0,-1 0,1 0,-1 0,1 0,-1 0,1 0,-1 0,1 0,-1 0,1 0,0 0,-1 0,1 0,-1 1,1-1,-1 0,1 0,0 1,-1-1,1 0,0 1,-1-1,1 0,0 1,-1-1,1 0,0 1,-1-1,1 1,0-1,0 0,0 1,0-1,-1 1,1-1,0 1,0-1,0 1,0-1,0 1,0-1,0 1,0-1,0 0,0 1,0-1,1 1,-1-1,0 1,0 0,-12-40,6-282,5 251,4-1,3 1,2 0,4 0,3 1,3 0,2 2,4 0,3 2,2 0,16-20,-31 62,2 1,0 1,2 1,0 1,1 0,1 1,1 1,0 1,1 1,1 1,0 1,14-6,-31 16,0 0,0 0,0 1,0 0,0 0,0 0,0 0,1 1,-1 1,1-1,-1 1,1 0,-1 0,1 1,-1-1,1 2,-1-1,0 1,0 0,0 0,0 0,0 1,0 0,0 0,-1 1,1 0,-1 0,0 0,-1 0,1 1,-1 0,1 0,-2 0,1 0,0 1,-1-1,0 1,0 0,2 17,0 1,-2-1,0 1,-2 0,-1-1,0 1,-2 0,-1-1,-1 1,0-1,-2 0,-1 0,-1-1,-1 0,0 0,-2-1,-1 0,0-1,-1 0,-2-1,0-1,-9 9,15-14,0-1,-2 0,1 0,-2-1,1 0,-1-1,-1-1,0 1,0-2,-1 0,0-1,0 0,-1-1,0-1,0 0,0-1,-1-1,-7 1,16-3,-1 1,1-2,-1 1,0-1,1 0,-1-1,1 0,-1 0,1-1,-1 0,1 0,0 0,0-1,0 0,0-1,0 0,1 0,-1 0,1 0,0-1,1 0,-1-1,-3-3,-3-13</inkml:trace>
  <inkml:trace contextRef="#ctx0" brushRef="#br0" timeOffset="-3298.673">1156 1223,'-15'-3,"0"0,0 1,0 1,0 1,0 0,0 1,0 0,-1 1,2 1,-1 1,0 0,1 1,-1 0,1 1,1 1,-1 0,1 0,1 2,-1 0,1 0,1 1,0 0,-5 7,13-14,0 1,0 0,0 0,0 0,1 0,0 0,0 0,0 0,0 1,1-1,0 1,0 0,0-1,0 1,1 0,-1-1,1 1,0 0,1 0,-1-1,1 1,0 0,0-1,1 1,-1-1,1 1,0-1,0 0,1 0,-1 0,1 0,0 0,0-1,0 1,0-1,1 1,-1-1,1 0,0-1,0 1,2 1,4-1,1-1,-1 0,1 0,-1-1,1 0,-1-1,1-1,-1 1,1-1,-1-1,1 0,-1-1,0 0,0 0,0-1,0 0,-1-1,6-3,152-116,-165 121,36-31,-1-1,-3-3,-1 0,28-44,-70 99,0 0,1 0,1 0,0 1,2 0,0 0,1 1,0-1,2 1,0 14,2-28,1 0,0 0,0 1,0-1,0 0,1-1,0 1,0 0,1 0,-1-1,1 0,0 1,0-1,0 0,1 0,-1-1,1 1,0-1,0 0,0 0,1 0,-1 0,1-1,-1 1,1-1,0-1,0 1,0-1,0 1,0-1,0-1,0 1,1-1,-1 0,0 0,0 0,0-1,0 0,0 0,0 0,0-1,0 0,1 0,20-8,0-2,-1-1,0 0,-1-2,-1-1,-1-1,0-1,-1 0,-1-2,0-1,13-19,-21 28,-1-1,0-1,-1 1,0-2,-1 1,-1-1,0-1,-1 0,-1 0,0 0,-1 0,0-6,-4 21,-1 0,0 0,1 0,-1 0,0-1,1 1,-1 0,0 0,0 0,0 0,0 0,0 0,0 0,0-1,0 1,-1 0,1 0,0 0,-1 0,1 0,0 0,-1 0,0 0,1 0,-1 0,1 0,-1 0,0 1,0-1,0 0,1 0,-1 1,0-1,0 0,0 1,0-1,0 1,0-1,0 1,0 0,0-1,0 1,0 0,-1 0,1 0,0 0,0 0,0 0,0 0,0 0,0 0,0 0,-1 1,1-1,0 0,0 1,-8 3,0 1,1-1,-1 1,1 1,1-1,-1 2,1-1,0 1,1 0,-1 0,1 1,1-1,-1 2,1-1,1 0,0 1,0 0,0 0,1 0,1 0,-1 1,0 7,3-13,0 0,1-1,-1 1,1-1,-1 1,1-1,0 0,0 1,0-1,1 0,-1 0,1 1,0-1,0 0,0-1,0 1,0 0,1-1,-1 1,1-1,0 0,0 1,0-1,0-1,0 1,0 0,0-1,0 0,1 1,-1-1,1-1,-1 1,2 0,8 2,-1-1,0-1,1 0,-1-1,1 0,-1 0,1-2,-1 1,1-2,18-5,80-10,-107 18,-1 0,1 0,-1 0,1 1,-1-1,0 1,1 0,-1 0,0 0,0 0,1 1,-1-1,0 1,0 0,-1 0,1 0,0 0,-1 1,1-1,-1 1,0-1,0 1,0 0,0 0,0 0,0 0,-1 0,0 0,1 1,4 44,-7-45,1 0,-1 0,1 0,-1 0,1 0,0 1,0-1,0 0,1 0,-1 0,1 0,0 0,0 0,0 0,0 0,0 0,0 0,1-1,-1 1,1 0,0-1,0 0,0 1,0-1,1 0,-1 0,0 0,1 0,0 0,-1-1,1 1,0-1,0 0,0 1,-1-1,1-1,2 1,7-3,0-2,0 0,-1 0,1-1,-1-1,0 0,-1 0,1-1,-1 0,-1-1,1 0,-1-1,-1 0,6-6,-6 7,102-146,-76 99,-4 11,-2-1,-2-1,-2-1,-2-1,-2-2,-2 0,-1-7,-9 22,-3 23,-1-1,0 1,-1-1,0 0,-1 0,-1 0,0 0,-1 0,0-1,-1 1,0 0,-1 0,-1 0,0 1,-1-1,0 1,-4-9,7 19,0 0,-1 0,1 1,0-1,-1 0,1 1,-1-1,0 1,1-1,-1 1,0 0,0 0,0 0,0 0,0 0,0 0,0 0,0 1,0-1,0 1,0-1,0 1,-1 0,1 0,0 0,0 0,0 0,0 1,-1-1,1 1,0-1,0 1,0 0,0 0,0 0,0 0,0 0,1 0,-1 0,0 1,0-1,1 1,-1-1,1 1,-16 21,2 0,0 1,2 1,0 0,2 1,1 0,1 0,1 1,2 1,0-1,2 1,1 0,1 5,-4 39,2 1,4-1,3 0,3 1,3-1,3-1,7 15,36 61,-115-270,52 102</inkml:trace>
  <inkml:trace contextRef="#ctx0" brushRef="#br0" timeOffset="-3050.947">2286 941,'43'-9,"29"-4,6 1,1 2,-9 3,-12 2,-6 3,-7 1,-6 1,-5 1,-4-1,-7 5,-2 2,-5-1</inkml:trace>
  <inkml:trace contextRef="#ctx0" brushRef="#br0" timeOffset="-2796.678">3020 1279,'0'24,"0"9</inkml:trace>
  <inkml:trace contextRef="#ctx0" brushRef="#br0" timeOffset="-2547.976">3047 885,'0'0</inkml:trace>
  <inkml:trace contextRef="#ctx0" brushRef="#br0" timeOffset="-2386.167">3555 1082,'-11'3,"-1"0,1 1,-1 1,1 0,1 0,-1 1,1 0,0 1,0 0,1 1,0 0,0 0,1 1,0 0,1 1,0-1,0 2,1-1,0 0,-2 9,7-14,0-1,0 0,1 1,-1-1,1 1,0-1,0 1,1-1,0 1,0-1,0 0,0 1,0-1,1 0,0 0,0 0,0 0,0 0,1 0,-1-1,1 1,0-1,0 0,0 1,1-1,-1-1,1 1,0-1,-1 1,1-1,0 0,0 0,3 0,4 3,0-1,0 0,0-1,0 0,1 0,-1-2,1 1,0-1,-1-1,1 0,0-1,6-1,-7-1,-1-1,0 1,1-2,-1 1,-1-2,1 1,-1-1,0 0,0-1,2-3,3-1</inkml:trace>
  <inkml:trace contextRef="#ctx0" brushRef="#br0" timeOffset="-1403.989">3894 1111,'-3'5,"1"1,-1 0,1-1,0 1,0 0,1 0,0 1,0-1,0 0,1 0,-1 0,2 1,-1-1,1 0,0 0,0 0,0 1,1-1,0-1,0 1,1 1,0-1,0 0,0 0,1-1,0 1,0-1,0 0,0 0,1 0,0-1,0 1,0-1,0 0,1-1,-1 1,1-1,0 0,0-1,0 1,1-1,-1-1,1 1,-1-1,1 0,-1 0,1-1,-1 0,1 0,0 0,-1-1,1 0,-1-1,1 1,-1-1,0 0,0-1,0 0,0 0,0 0,0 0,2-3,86-97,-94 103,0-1,1 1,-1 0,0-1,0 1,0-1,0 1,0 0,0-1,0 1,1-1,-1 1,0 0,0-1,1 1,-1 0,0-1,0 1,1 0,-1-1,0 1,1 0,-1 0,0-1,1 1,-1 0,1 0,-1 0,0 0,1-1,-1 1,1 0,-1 0,1 0,-1 0,0 0,1 0,-1 0,1 0,-1 0,1 0,-1 1,0-1,1 0,-1 0,1 0,-1 0,0 1,1-1,-1 0,0 0,1 1,-1-1,0 0,1 0,-1 1,0-1,0 0,1 1,-1-1,0 1,0-1,0 0,1 1,1 32,-1-22,-1-7,0 0,0 0,1 0,-1 0,1 0,0 0,1 0,-1 0,1 0,-1 0,1-1,0 1,1-1,-1 1,0-1,1 0,0 0,0 0,0 0,0-1,0 1,0-1,1 0,-1 0,1 0,0 0,0 0,-1-1,1 0,0 0,0 0,0 0,0-1,0 1,1-1,-1 0,0 0,2-1,9-2,-1-1,0-1,-1 0,1 0,-1-2,0 1,-1-2,1 0,-1 0,-1-1,0-1,5-4,-14 12,21-22,-1-1,-1 0,-1-2,-1 0,-2-1,0-1,-2-1,-2 0,8-25,-5 11,-3 0,-1-1,-2-1,-3 0,-1 0,-2 0,-3-1,-2-23,-7-64,7 132,1 1,-1 0,0-1,1 1,-1 0,0-1,0 1,0 0,0 0,0 0,0 0,0 0,0 0,0 0,0 0,-1 1,1-1,0 0,-1 1,1-1,0 1,-1-1,1 1,-1-1,1 1,-1 0,1 0,-1 0,1 0,-1 0,1 0,0 0,-1 1,1-1,-1 1,1-1,-1 1,1-1,0 1,-1-1,1 1,0 0,0 0,0 0,0 0,-1 0,1 0,0 0,0 1,-54 56,41-31,0-1,2 2,1 0,2 0,0 1,2 0,1 0,2 1,0 8,-1-13,0-1,2 1,1 0,2 0,0 0,1 0,1 0,2 0,0-1,2 0,1 0,0 0,2 0,1-1,1-1,0 0,3 2,-3-11,0 1,0-1,1-1,1 0,0-1,1 0,9 5,-18-13,0 0,1-1,-1 1,1-1,-1 0,1 0,0-1,0 1,0-1,0-1,0 1,0-1,0 0,0 0,0-1,0 0,0 0,0 0,-1-1,1 0,0 0,-1-1,2 0,49-42,-41 27</inkml:trace>
  <inkml:trace contextRef="#ctx0" brushRef="#br0" timeOffset="-782.94">5306 912,'-36'27,"-17"12,0 2,3 2,-38 44,85-85,1 0,-1-1,1 2,-1-1,1 0,0 0,0 1,0 0,1-1,-1 1,0 0,1-1,0 1,0 0,0 0,0 0,0 0,0 1,1-1,0 0,0 0,-1 0,2 0,-1 0,0 1,1-1,-1 0,1 0,0 0,0 0,0 0,0 0,1 0,-1-1,1 1,0 0,0-1,0 1,0-1,0 0,0 0,1 1,-1-1,1-1,0 2,9-1,1 0,-1-1,1-1,-1 0,1 0,-1-1,0-1,1 0,-1 0,0-1,0-1,0 0,-1-1,1 0,-1-1,0 0,-1-1,1 0,-1 0,0-2,-1 4,27-20,-1-1,-2-2,0-1,19-24,-51 52,0 1,-1-1,1 0,0 1,0-1,0 0,0 1,0-1,-1 1,1-1,0 1,0 0,0-1,0 1,0 0,1 0,-1-1,0 1,0 0,0 0,0 0,0 1,0-1,0 0,0 0,0 0,0 1,0-1,0 1,0-1,0 0,0 1,0 0,-1-1,1 1,0 0,0-1,0 1,-1 0,1 0,0-1,-1 1,1 0,-1 0,1 0,-1 0,1 0,-1 0,0 0,1 0,-1 0,0 0,0 0,0 0,0 0,0 1,8 11,-6-9,0 1,1-1,-1 0,1-1,0 1,0-1,1 1,-1-1,0 0,1 0,0 0,0-1,0 1,0-1,0 0,1 0,-1 0,0-1,1 1,-1-1,1 0,0-1,-1 1,1-1,0 0,0 0,-1 0,1-1,4 0,10-6,0 1,0-2,-1-1,0 0,-1-1,0-1,0-1,-1 0,-1-1,0 0,-1-2,0 0,-1 0,-1-1,8-14,-11 18,-4 8,0-1,-1 0,0 0,0 0,0 0,0-1,-1 1,0-1,-1 0,1 0,-1 0,0-1,0 1,-1 0,0-1,0 1,0-1,-1 1,0-1,0 1,-1-1,0 1,0-1,-2-3,0 8,-1 1,1-1,-1 1,0 0,1 0,-1 0,0 1,0-1,0 1,0 0,1 0,-1 0,0 1,0-1,0 1,0 0,1 0,-1 0,0 1,1-1,0 1,-1 0,1 0,0 0,0 1,-1-1,2 1,-1-1,0 1,1 0,-1 0,0 1,-4 1,1 0,0 0,0 1,0 0,1 0,0 0,0 1,0-1,1 1,0 0,0 1,1-1,0 1,0-1,1 1,-1 0,2 0,-1 0,1 0,1 0,0 0,0 1,0-1,1 0,0 0,1 0,-1 0,4 6,5 4,2-1,0-1,1 0,1 0,0-2,1 1,11 7,-2-1,109 88,-123-95</inkml:trace>
  <inkml:trace contextRef="#ctx0" brushRef="#br0" timeOffset="4607.121">0 1844,'533'0,"-286"-25,111-7,-247 33,160-12,-148-1,1 6,39 6,179-11,115-24,-50 13,169-22,203-32,124 37,-479 29,102-25,298-21,-389 33,643-48,-233 14,-365 30,276-4,-7 3,-372 29,-325 4,-35 1</inkml:trace>
  <inkml:trace contextRef="#ctx0" brushRef="#br0" timeOffset="5333.748">12276 461,'-4'10,"-8"7,0 7,6-7,9-5,3-6</inkml:trace>
  <inkml:trace contextRef="#ctx0" brushRef="#br0" timeOffset="5619.432">12304 856,'-5'0,"-1"5,-5 1,0 0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0 896,'38'-27,"-1"-3,-1-1,-2-1,-1-2,-1-1,-3-2,0-1,-3-1,-1-1,4-14,218-304,-232 334,78-91,-92 115,1-1,-1 1,0 0,1 0,-1 0,0 0,1 0,-1 0,1 0,-1 0,0 0,1 1,-1-1,0 0,1 1,-1-1,0 1,0 0,1-1,-1 1,0 0,0 0,0 0,0 0,0 0,0 0,0 0,0 0,-1 0,1 0,0 1,-1-1,1 0,0 0,-1 1,0-1,1 0,-1 1,0-1,0 0,0 1,0-1,0 1,0-1,0 0,0 1,0-1,-1 1,1-1,0 0,-1 0,1 1,-1-1,0 0,1 0,-2 1,-31 248,24-208,2 1,3-1,1 1,2 0,2 0,1-1,3 1,1-1,2 0,3 0,1 2,3-4,-10-24,0 0,1-1,1 1,1-2,0 1,1-1,8 11,-26-52,-9 0,-2 1,0 1,-2 1,-1 1,0 1,-15-10,0-1,23 19,-18-17,-1 1,-2 1,0 2,-2 2,-27-13,11 23,36 17</inkml:trace>
  <inkml:trace contextRef="#ctx0" brushRef="#br0" timeOffset="446.477">1355 389,'-209'88,"150"-37,57-50,1 1,0-1,0 1,0-1,0 1,0-1,1 1,-1 0,0-1,1 1,-1 0,1 0,0-1,-1 1,1 0,0 0,0 0,0 0,0-1,1 1,-1 0,0 0,1 0,-1-1,1 1,0 0,0-1,-1 1,1 0,0-1,0 1,0-1,1 0,-1 1,0-1,0 0,1 0,-1 1,2-1,9 6,0-1,0-1,1 0,-1 0,1-1,0-1,0 0,1-1,5 0,21 5,26 22,-65-28,0 0,1 0,-1 1,0-1,0 0,0 1,0-1,0 1,0-1,0 1,-1-1,1 1,0-1,-1 1,1 0,-1 0,0-1,0 1,1 0,-1-1,0 1,0 0,-1 0,1-1,0 1,-1 0,1-1,-1 1,1 0,-1-1,0 1,0-1,1 1,-1-1,0 1,-1-1,1 1,0-1,-1 1,-11 9,-1 1,0-1,-1-1,0-1,0 0,-1-1,-1-1,1 0,-1-1,-3 0,14-4,-16 7,-60 11,82-21,-1 1,1-1,-1 0,1 0,0 1,-1-1,1 0,0 0,0 1,-1-1,1 0,0 0,0 0,0 0,0 1,0-1,0 0,0 0,0 0,1 0,-1 1,0-1,0 0,1 0,-1 0,0 1,1-1,-1 0,1 1,-1-1,1 0,-1 1,1-1,0 0,-1 1,1-1,0 1,-1-1,1 1,0 0,0-1,1-2,10-12</inkml:trace>
  <inkml:trace contextRef="#ctx0" brushRef="#br0" timeOffset="896.257">1835 416,'-22'3,"0"0,1 1,-1 1,1 1,0 1,1 1,0 1,-4 2,20-10,0 0,1 0,-1 0,0 0,1 1,-1 0,1-1,-1 1,1 0,0 1,-1-1,1 1,1-1,-1 1,0 0,1 0,-1 0,1 0,0 0,0 1,0-1,0 1,1-1,-1 1,1 0,0 0,0 0,1-1,-1 1,1 0,0 0,0 0,0 0,0 0,0 0,1 0,0-1,0 1,0 1,3 0,0 0,0 0,1 0,-1-1,1 1,0-1,0 0,1 0,-1-1,1 0,-1 0,1 0,5 1,36 22,-45-25,0 0,0 0,-1 1,1-1,0 1,-1-1,1 1,-1-1,0 1,1 0,-1 0,0 0,0-1,0 1,0 0,-1 0,1 1,0-1,-1 0,0 0,1 0,-1 0,0 0,0 1,0-1,0 0,0 0,-1 0,1 0,-1 0,1 0,-1 0,0 0,0 0,0 0,0 0,0 0,0 0,-1 0,-65 55,52-48,-1 0,0-1,0-1,0 0,-1-2,0 0,0 0,0-2,-8 1,6-6,7-4</inkml:trace>
  <inkml:trace contextRef="#ctx0" brushRef="#br0" timeOffset="1215.765">1947 558,'2'14,"0"-1,1 0,0 0,2 0,-1 0,1-1,1 1,0-1,1-1,0 1,1-1,0-1,1 1,0-1,10 8,-16-16,0 0,0 0,0 0,0 0,1-1,-1 1,0-1,1 0,-1 0,1 0,0 0,-1-1,1 0,0 1,-1-1,1-1,0 1,-1 0,1-1,-1 0,1 0,-1 0,1 0,-1 0,1-1,-1 0,0 1,0-1,0 0,0-1,1 0,78-89,-74 80,3-3,-2-1,0 0,0-1,-2 0,0-1,-1 1,-1-1,3-19,-6 24,-3 7</inkml:trace>
  <inkml:trace contextRef="#ctx0" brushRef="#br0" timeOffset="1697.841">2483 756,'2'-5,"14"-41,2 0,2 2,3 0,19-30,-6 36,-36 37,1 1,0-1,-1 0,1 1,0-1,0 1,-1-1,1 1,0-1,0 1,0 0,0-1,0 1,0 0,0 0,0 0,-1 0,1 0,0 0,0 0,0 0,0 0,0 0,0 0,0 0,0 1,0-1,0 0,0 1,-1-1,1 1,0-1,0 1,0-1,-1 1,1-1,0 1,-1 0,1-1,-1 1,1 0,0 0,-1 0,0-1,1 1,-1 0,1 0,-1 1,8 90,-9-84,0-1,0 1,1-1,0 1,1-1,0 1,0-1,0 0,1 1,0-1,1 0,-1 0,2 2,-2-7,-1 0,0 0,1 0,-1 0,1 0,0-1,0 1,0 0,0-1,0 0,0 1,0-1,0 0,0 0,1 0,-1 0,0-1,1 1,-1-1,1 1,-1-1,0 0,1 0,-1 0,1 0,-1 0,1 0,-1-1,0 0,1 1,-1-1,0 0,2 0,75-46,-65 37,77-63,-66 51,0 2,2 0,0 1,1 2,18-7,-45 22,1 1,-1 0,0 0,1 0,-1 0,0 0,1 0,0 0,-1 1,1-1,-1 0,1 1,0-1,-1 1,1 0,0 0,0 0,-1-1,1 1,0 1,0-1,-1 0,1 0,0 1,-1-1,1 1,0-1,-1 1,1 0,-1 0,1 0,-1 0,1 0,-1 0,0 0,1 0,-1 0,0 1,0-1,0 0,0 1,0-1,0 1,0-1,0 1,-19 68,15-65,1 0,-1 0,1 1,0-1,1 0,-1 1,1 0,0-1,1 1,-1-1,1 1,0 0,0-1,1 1,0 0,0-1,0 1,1-1,0 0,1 5,13 4,0-8</inkml:trace>
  <inkml:trace contextRef="#ctx0" brushRef="#br0" timeOffset="2049.745">3500 615,'43'-12,"-1"-3,-1 0,0-3,-1-1,29-20,-57 32,0 0,0-1,-1 0,0 0,-1-2,1 1,-2-1,0 0,0-1,0 0,-2-1,1 0,0-3,-7 13,-1 0,1 0,-1 0,1 0,-1-1,0 1,0 0,0 0,0-1,0 1,0 0,0 0,-1 0,0-1,1 1,-1 0,0 0,0 0,0 0,0 0,0 0,0 0,-1 0,1 1,-1-1,1 0,-1 1,0-1,1 1,-1 0,0 0,0-1,0 1,0 0,0 1,0-1,-2 0,-85-11,69 17,1 1,-1 0,2 2,-1 0,1 1,0 1,0 1,1 0,1 1,0 1,1 1,0 0,1 1,1 0,0 1,1 0,1 1,-8 17,15-28,0 0,1 0,0 0,0 0,0 1,1 0,0-1,1 1,-1 0,1 0,0 0,1 0,0 0,0 0,1 0,-1 0,1 0,1 0,-1-1,1 1,1 0,-1-1,1 1,0-1,1 0,-1 0,1 0,0-1,1 1,3 3,14 6,1 0,1-1,0-1,1-2,1 0,0-2,0 0,0-2,1-1,0-1,1-2,-1 0,1-2,-1-1,9-2,155-16,-157 12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0,-12 0,-9 0,-8 0,-6 0,-6 0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52,'48'0,"35"-4,8-3,-2 1,-11 2,-14 0,-13-3,-11-1,-7 2,-9 1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5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91 152,'-1'0,"0"-1,0 1,1-1,-1 1,0-1,0 1,0 0,1-1,-1 1,0 0,0 0,0 0,0 0,0 0,1 0,-1 0,0 0,0 0,0 0,0 0,0 0,0 1,1-1,-1 0,0 1,0-1,0 0,1 1,-1-1,0 1,1-1,-1 1,0 0,1-1,-1 1,0 0,1-1,-1 1,1 0,0 0,-1-1,1 1,0 0,-1 0,1 0,0 0,-17 41,4 19,3 0,3 1,2 0,3 33,1-88,0-1,0 0,0 0,1 1,0-1,1 0,-1 1,1-1,0 0,1 0,-1 0,1 0,1 0,-1 0,1 0,0-1,0 1,1-1,-1 0,1 0,0 0,1-1,-1 1,1-1,0 0,0 0,0-1,0 1,1-1,4 2,-4-4,-1 0,1 0,0 0,0-1,-1 0,1 0,0 0,-1-1,1 0,0 0,-1 0,1-1,-1 0,1 0,-1 0,0-1,0 0,0 0,0 0,-1 0,1-1,-1 0,3-3,86-110,-85 104,23-33,-3-1,-1-2,-3-1,-1 0,-3-2,-2 0,4-30,-14 54,2-61,-26 121,6 15,1 0,2 1,3-1,1 1,3 0,5 41,3-5,4 0,4-1,8 16,26 147,-42-186,0-21,-2 0,-1 1,-3-1,-1 1,-2 0,-1 0,-3-1,-2 8,4-38,0 0,0-1,-1 1,0-1,0 0,-1 0,0-1,-1 1,1-1,-1 0,-1-1,1 0,-1 0,-1 0,1-1,-1 1,1-2,-1 1,-1-1,1-1,-1 0,1 0,-1 0,0-1,0 0,-4 0,8-2,0 0,0 1,-1-2,1 1,0-1,0 1,0-1,0-1,0 1,0-1,0 0,0 0,0 0,1-1,-1 1,1-1,0 0,0-1,0 1,0-1,0 0,1 0,0 0,0 0,0 0,0-1,0 1,1-1,-1-3,-4-7,0-1,1 0,1 0,1 0,0-1,1 1,1-1,0-12,3-2,1 0,2 0,1 0,2 1,1 0,1 0,1 1,13-24,-7 18</inkml:trace>
  <inkml:trace contextRef="#ctx0" brushRef="#br0" timeOffset="695.009">768 689,'22'109,"-15"163,-8-172,-10-38,-15-81,22 5,-1 0,2 0,0 0,1-1,0 1,1 0,1-1,0 1,1-1,0 1,1-1,1 1,0 0,1 0,3-5,0-13,2 1,2 0,1 0,1 1,1 1,2 0,0 1,2 1,2 1,0 0,1 1,3 0,-22 23,-1 0,1-1,0 1,0 0,0 0,0 0,0 0,1 0,-1 0,1 1,-1-1,1 1,-1 0,1-1,0 1,0 1,-1-1,1 0,0 1,0-1,0 1,0 0,0 0,0 0,0 0,0 0,0 1,-1 0,1-1,0 1,0 0,0 0,-1 1,1-1,-1 0,1 1,-1 0,1-1,-1 1,0 0,0 0,0 0,0 1,0-1,0 12,0 0,-1-1,-1 1,0 0,-1 0,0 0,-1-1,-1 1,0-1,-1 1,0-1,-1 0,-1 0,0-1,-1 0,0 0,0 0,-1-1,-1 0,0-1,-1 0,0 0,-8 5,17-13,-1 0,0 0,0 0,0 0,0 0,0-1,0 1,0-1,0 0,-1 0,1 1,0-1,-1-1,1 1,-1 0,1-1,-1 1,0-1,1 0,-1 0,1 0,-1 0,0 0,1 0,-1-1,1 1,-1-1,1 0,-1 0,1 0,-1 0,1 0,0 0,-2-2,-8-8</inkml:trace>
  <inkml:trace contextRef="#ctx0" brushRef="#br0" timeOffset="1714.576">1389 689,'-23'4,"1"1,0 1,1 1,-1 2,1 0,1 0,0 2,0 1,1 0,1 2,-14 12,-5 30,37-55,-1 1,1 0,0-1,0 1,0-1,0 1,0 0,0-1,1 1,-1-1,1 1,-1-1,1 1,-1-1,1 1,0-1,0 0,-1 1,1-1,0 0,0 1,1-1,-1 0,0 0,0 0,0 0,1 0,-1-1,0 1,1 0,-1 0,1-1,-1 1,1-1,-1 1,1-1,0 0,-1 0,1 0,11 1,1-2,0 1,-1-2,1 0,-1-1,1 0,-1-1,0 0,-1-1,1 0,-1-1,0-1,0 0,-1-1,0 0,0 0,-1-1,1-2,69-60,-82 74,1 0,-1 0,0 0,1 0,0 1,0-1,0 0,0 0,0 1,0-1,1 1,0-1,0 1,0-1,0 1,0-1,1 0,-1 1,1-1,0 1,0-1,0 0,1 0,-1 0,1 1,0-2,0 1,0 0,0 0,0 0,0-1,1 1,0-1,-1 0,1 0,0 0,0 0,2 1,9-3,-1 0,0-1,1 0,-1-1,0 0,1-1,-1-1,-1 0,1-1,-1 0,1-1,-2 0,1-1,-1 0,0-1,0 0,-1-1,7-7,5 0,-1-2,-1 0,0-1,-1-1,13-20,-31 40,1-1,-1 0,0-1,0 1,0 0,0 0,0 0,0-1,-1 1,1 0,0-1,-1 1,1 0,-1-1,1 1,-1-1,1 1,-1-1,0 1,0-1,0 0,0 1,0-1,0 1,-1-1,1 1,0-1,-1 1,1-1,-1 1,1 0,-1-1,0 1,0-1,1 1,-1 0,0 0,0 0,0 0,-1-1,1 1,0 0,0 1,0-1,-1 0,1 0,-1 1,1-1,0 0,-1 1,1-1,-1 1,1 0,-1 0,1-1,-1 1,1 0,-1 0,0 1,-4-1,1 1,0 0,0 0,0 1,0 0,0 0,1 0,-1 0,1 1,-1 0,1 0,0 0,0 0,0 1,0-1,1 1,-1 0,1 0,0 1,0-1,0 0,1 1,0 0,0 0,0-1,0 1,0 4,2-8,0 1,1 0,-1-1,0 1,1-1,-1 1,1 0,0-1,-1 1,1-1,0 1,0-1,0 0,0 1,0-1,0 0,0 0,0 0,1 0,-1 0,0 0,1 0,-1 0,1 0,-1-1,1 1,-1 0,1-1,0 0,-1 1,1-1,-1 0,1 0,0 0,-1 0,1 0,0 0,-1 0,1 0,69-11,-71 11,39-14,39-2,-76 17,0 0,-1 0,1 1,-1-1,1 0,-1 1,0-1,1 1,-1-1,0 1,0-1,0 1,0 0,0 0,-1-1,1 1,0 0,-1 0,1 0,-1 0,0 0,0 0,0 0,0 0,0 0,0 0,0 0,-1 0,1 0,0-1,-1 1,0 0,0 0,1 0,-2 0,0 35,2-34,1 0,0 0,0 0,0-1,0 1,1 0,-1 0,1-1,-1 1,1-1,0 0,0 1,0-1,0 0,1 0,-1 0,1 0,-1-1,1 1,-1-1,1 1,0-1,0 0,0 0,-1 0,1-1,0 1,0-1,0 1,0-1,0 0,0 0,1 0,-1-1,0 1,-1-1,1 1,0-1,1-1,9-1,-1 0,1-2,-1 1,-1-1,1-1,-1 0,0-1,9-6,7-12,-1-2,-2 0,0-1,-2-2,-1 0,-1-1,-2-1,-1-1,-2-1,9-28,-19 51,-1-1,0 1,-1-1,0 1,-1-1,-1 0,0 0,0 0,-1 0,0 1,-1-1,-1 0,0-3,1 14,1 0,0 0,0 0,-1 1,1-1,0 0,-1 0,1 0,-1 1,1-1,-1 0,0 0,1 1,-1-1,0 1,1-1,-1 0,0 1,0-1,1 1,-1 0,0-1,0 1,0 0,0-1,0 1,0 0,1 0,-1 0,0 0,0 0,0 0,0 0,0 0,0 0,0 0,0 1,0-1,1 0,-1 0,0 1,0-1,0 1,1-1,-1 1,0-1,0 1,1-1,-1 1,0 0,1-1,-1 1,1 0,-1 0,1-1,-1 1,1 0,-1 0,1 1,-34 46,23-22,1-1,1 1,1 0,2 1,0 0,0 14,6-41,-3 17,0 1,2-1,-1 0,2 1,1-1,0 1,1-1,1 0,0 0,1 0,1 0,1-1,0 1,1-2,1 1,1-1,0 0,1 0,9 9,-19-23,0 0,0 0,1 0,-1 0,0-1,1 1,-1 0,1 0,-1-1,1 1,-1 0,1-1,-1 1,1-1,0 1,-1 0,1-1,0 1,0-1,-1 0,1 1,0-1,0 0,0 1,0-1,-1 0,1 0,0 0,0 0,0 0,0 0,0 0,-1 0,1 0,0 0,0 0,0 0,0-1,0 1,-1 0,1-1,0 1,0-1,-1 1,1-1,0 1,-1-1,1 1,0-1,-1 0,1 1,-1-1,1 0,-1 1,1-1,-1 0,1 0,-1 0,0 1,0-1,1 0,-1-1,-11-37,1 22</inkml:trace>
  <inkml:trace contextRef="#ctx0" brushRef="#br0" timeOffset="1968.026">2123 406,'38'5,"22"1,7 1,-5-2,-2-2,-7-1,-8 0,-1-2,-5 0,-2 0,-9 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116 311,'-83'223,"77"-211,1 1,0 0,1 0,1 0,0 0,0 0,2 1,-1-1,2 1,0 0,0-1,2 1,-1-1,2 1,0-1,0 0,1 0,1 0,0-1,1 1,0-1,1-1,0 1,9 10,-13-20,0 1,0-1,0 0,0 0,0 0,1 0,-1-1,0 1,1-1,0 0,-1 0,1 0,0 0,-1 0,1-1,0 0,-1 0,1 0,0 0,0-1,-1 1,1-1,0 0,-1 0,1 0,-1-1,1 1,-1-1,0 0,1 0,2-2,88-86,-83 78,20-27,-1-2,-3-1,-1-1,-2-2,-2 0,3-13,34-110,-71 262,-2 3,7-53,1 0,2 0,2 0,3 17,10 48,-3-43,-3 1,-3-1,-2 1,-7 35,4-80,-1 0,0-1,-2 0,-1 0,0-1,-1 1,-2-2,0 1,-1-1,-1-1,0 0,-1 0,-1-2,-7 6,20-19,-1-1,0 0,1 0,-1-1,0 1,0 0,0 0,0-1,-1 1,1-1,0 0,0 0,-1 0,1 0,-1 0,1 0,-1-1,1 1,-1-1,0 1,1-1,-1 0,0 0,1 0,-1-1,1 1,-1-1,1 1,-1-1,1 0,-1 0,1 0,-1 0,1 0,0-1,0 1,0-1,0 0,0 1,0-1,0 0,0 0,1 0,-2-2,-1-14,0 1,1-1,1 0,1-1,0 1,2 0,0 0,3-13,-3 18,3-19,2-1,1 1,2 0,1 0,10-18,-7 15</inkml:trace>
  <inkml:trace contextRef="#ctx0" brushRef="#br0" timeOffset="661.77">765 819,'-76'158,"77"-140,21-42,-21 23,152-173,-107 134,-45 39,0 0,-1 1,1-1,0 0,0 0,0 1,0-1,0 1,0-1,0 1,0-1,0 1,1-1,-1 1,0 0,0 0,0-1,0 1,0 0,1 0,-1 0,0 1,0-1,0 0,0 0,1 0,-1 1,0-1,0 1,0-1,0 1,0-1,0 1,0 0,0-1,0 1,0 0,-1 0,1 0,0 0,0 0,-1 0,1 0,0 0,-1 0,1 1,-1 6,1 0,-2 0,1 1,-1-1,-1 0,1 0,-1 0,-1 0,1 0,-1-1,-1 1,0 1,-13 44,17-52,0 0,-1 0,1 0,0 0,0 0,0 0,-1 0,1-1,0 1,1 0,-1 0,0 0,0 0,0 0,0 0,1 0,-1 0,0 0,1-1,-1 1,1 0,-1 0,1 0,-1-1,1 1,0 0,-1-1,1 1,0-1,-1 1,1 0,0-1,0 1,0-1,-1 0,1 1,0-1,0 0,0 0,0 1,0-1,0 0,0 0,0 0,0 0,0 0,-1 0,1 0,0 0,0-1,0 1,0 0,0-1,0 1,0 0,0-1,81-65,-63 45,10-11,-24 25,0 0,0 1,0-1,1 1,0 1,1-1,-1 1,1 0,0 0,0 1,0 0,1 0,0 1,7-3,-12 7,0 1,-1-1,1 1,-1 0,1 0,-1 0,0 0,1 0,-1 1,0-1,-1 1,1-1,0 1,-1 0,1-1,-1 1,0 0,0 0,0 0,0 0,-1 0,1 0,-1 0,0 0,0 0,0 1,0-1,0 0,-1 0,1 0,-1 0,-1 2,-17 88,20-77</inkml:trace>
  <inkml:trace contextRef="#ctx0" brushRef="#br0" timeOffset="3810.633">2008 339,'-3'-5,"0"0,0 0,0 1,-1 0,1-1,-1 1,0 1,0-1,0 1,-1-1,1 1,-1 0,0 1,0-1,0 1,0 0,0 0,-1 0,1 1,0 0,-1 0,1 1,-1-1,1 1,-1 0,1 0,-1 1,1 0,-1 0,1 0,0 1,-1-1,1 1,0 1,0-1,0 1,1 0,-1 0,-3 2,-1-1,0 0,0 1,1 0,-1 1,1-1,0 1,1 1,0 0,0 0,0 0,0 1,1 0,1 0,-1 1,2-1,-1 1,1 0,0 0,1 1,0-1,0 1,1 0,0 0,6-3,0 0,0 0,0-1,1 1,0-1,0 0,0-1,1 1,0-1,0 0,0-1,1 1,-1-1,1 0,0-1,0 0,1 0,-1 0,1-1,-1 0,1-1,0 0,2 0,4 4,0-1,0 1,0 0,-1 1,0 1,0 0,0 0,-1 2,-1-1,3 4,-10-9,0 1,0 0,-1 0,1 0,-1 0,0 0,0 1,-1-1,1 1,-1 0,0 0,-1 0,1 0,-1 0,0 0,0 0,0 0,-1 1,1-1,-1 0,-1 0,1 1,-1-1,0 0,0 0,-2 4,-3 2,0-1,-1 0,0-1,0 1,-1-2,-1 1,1-1,-1 0,-1-1,0 0,0 0,0-1,0-1,-1 1,0-2,0 0,-5 2,3 0,0-1,0 0,0 0,0-2,-1 1,0-2,1 0,-1 0,0-1,0-1,0 0,0-1,0-1,-13-3,25 4,0 0,0-1,0 1,0-1,0 1,0-1,1 0,-1 0,1 1,-1-1,1 0,0 0,0 0,0-1,0 1,0 0,0 0,1-1,-1 1,1 0,-1-1,1 1,0 0,0-1,0 1,0 0,0-1,1 1,-1 0,1-1,0 1,-1 0,1-1,0 1,0 0,0 0,1 0,-1 0,0 0,1 0,0 1,-1-1,1 0,0 1,0-1,0 1,0 0,0-1,0 1,0 0,0 0,0 0,2 0,19-14</inkml:trace>
  <inkml:trace contextRef="#ctx0" brushRef="#br0" timeOffset="4066.962">2459 621,'-19'39,"-7"16,2-4,4-17,6-14</inkml:trace>
  <inkml:trace contextRef="#ctx0" brushRef="#br0" timeOffset="4212.536">2318 85,'0'0</inkml:trace>
  <inkml:trace contextRef="#ctx0" brushRef="#br0" timeOffset="4533.45">2628 875,'101'-325,"-77"271,-23 55,0-1,0 0,0 0,-1 0,1 1,0-1,0 0,0 1,-1-1,1 1,0-1,0 1,-1-1,1 1,0-1,-1 1,1 0,-1-1,1 1,-1 0,1 0,-1-1,1 1,-1 0,0 0,1 0,-1 0,0-1,0 1,0 0,1 0,-1 0,0 0,0 0,0 0,-1 0,1-1,0 1,0 0,0 0,-1 0,1 0,0-1,2 66,-3-56,0 0,1 1,0-1,0 0,1 1,0-1,1 0,0 0,1 0,0 0,0 0,1 0,1-1,-1 0,2 0,-1 0,1-1,0 1,1-2,6 8,-9-12,1-1,-1 1,0-1,0 0,1 0,0 0,-1 0,1-1,0 0,0 0,-1 0,1 0,0-1,0 0,0 0,0 0,0-1,0 0,-1 0,1 0,0 0,0-1,-1 1,1-1,-1-1,0 1,1-1,-1 1,0-1,1-1,11-9,-1-1,0 0,-1 0,0-2,-1 0,7-12,-10 12,0 0,-1 0,-1-1,0 0,-1-1,-1 1,-1-1,3-19,-5 13</inkml:trace>
  <inkml:trace contextRef="#ctx0" brushRef="#br0" timeOffset="5662.284">3306 819,'13'4,"1"0,-1-1,1-1,0 0,0 0,0-2,0 1,0-2,0 0,0-1,0 0,0-1,-1-1,1 0,-1 0,0-2,0 0,-1 0,1-1,-1 0,-1-1,0-1,0 0,0 0,-1-1,-1 0,7-9,-6 6,1-1,-2 0,0 0,-1-1,0-1,-1 1,-1-1,0 0,-1 0,-1-1,-1 1,0-1,-1 0,-1 0,0 0,-2 0,0-4,1 20,1-1,-1 1,0 0,0-1,0 1,0-1,0 1,0-1,0 1,-1-1,1 1,0-1,-1 1,0 0,1-1,-1 1,1 0,-1 0,0-1,0 1,0 0,0 0,0 0,0 0,0 0,0 0,0 0,-1 0,1 1,0-1,-1 0,1 1,0-1,-1 1,1-1,-1 1,1 0,0 0,-1-1,1 1,-1 0,1 0,-1 0,1 1,-1-1,1 0,0 1,-1-1,1 0,-1 1,1 0,0-1,-1 1,1 0,0 0,0-1,0 1,0 0,0 0,0 0,0 1,0-1,0 0,0 0,-9 13,0 1,0-1,2 1,0 1,1 0,0 0,2 0,-1 1,2 0,1 0,0 0,1 1,0-1,2 0,0 1,1 2,-1-14,1 1,0-1,1 0,-1 0,1 0,0 0,0-1,1 1,0 0,0-1,0 0,1 0,-1 0,1 0,0 0,1-1,-1 0,1 0,0 0,0 0,0-1,1 0,-1 0,1 0,-1-1,1 0,0 0,1 0,6 1,-1 0,0-1,1 0,-1-1,1-1,-1 0,1-1,-1 0,0 0,1-2,-1 0,0 0,8-4,-2 0,0-1,-1 0,0-2,0 0,-1 0,-1-2,0 0,0-1,-1 0,3-6,-9 10,4-2,-1 0,0-1,-1-1,0 0,-1 0,0-1,-1 0,-1 0,0-1,-1 0,-1 0,0 0,-1-1,1-9,-5 26,-1 0,1 0,-1 0,0-1,1 1,-1 0,0 0,0 0,0-1,1 1,-1 0,0-1,0 1,0 0,0-1,0 0,0 1,0-1,-1 1,1-1,0 0,0 0,0 0,0 0,0 0,0 0,0 0,-1 0,1 0,0 0,0-1,0 1,0 0,0-1,0 1,0-1,0 1,0-1,0 0,0 1,0-1,0 0,1 1,-1-1,0 0,0 0,1 0,-1 0,1 0,-1 0,1 0,-1 0,1 0,-1 0,1 0,0 0,0 0,-1 0,1-1,0 1,0 0,0 0,0 0,1 0,-1 0,0 0,0-1,1 1,-1 0,1 0,-10 13,1 1,0 1,2-1,-1 1,2 0,0 0,0 1,1-1,1 1,0 9,2-17,1 0,0-1,0 1,1 0,-1 0,2-1,-1 1,1 0,0-1,0 1,1-1,-1 0,2 0,-1 0,1 0,0-1,0 1,0-1,1 0,-1 0,1-1,1 1,-1-1,0 0,1-1,0 1,0-1,0 0,1 0,-1-1,0 0,1 0,0-1,-1 0,1 0,0 0,0-1,6 0,8-3,1-1,-1-1,0-1,0-1,-1-1,0-1,0 0,-1-2,0 0,-1-1,0-1,-1-1,-1 0,0-1,-1-1,6-8,-4 7,-1-1,-1-1,-1 0,0-1,-2-1,0 0,-2-1,0 0,-1 0,-1-1,4-22,-10 42,-1-1,0 1,1-1,-1 1,-1-1,1 0,0 1,-1-1,0 0,0 0,0 0,0 1,0-1,-1 0,0 0,0 1,0-1,0 1,0-1,-1 1,0-1,1 1,-1 0,-1 0,1 0,0 0,-1 0,1 0,-1 0,0 1,0 0,0-1,0 1,0 0,-1 1,1-1,-1 0,1 1,-1 0,1 0,-1 0,0 0,1 1,-4-1,-7 6,1 1,-1 0,2 1,-1 0,1 1,0 0,0 1,1 1,0-1,1 2,0-1,1 2,0-1,1 1,0 1,1-1,0 1,1 0,0 1,1-1,1 1,0 2,0-9,1 0,0 0,1 0,0 1,0-1,0 1,1-1,0 1,1 0,-1-1,1 1,1 0,0-1,0 1,0-1,1 1,0-1,1 1,-1-1,1 0,1 0,-1-1,1 1,1-1,-1 1,1-1,0-1,0 1,1-1,0 0,-1 0,2 0,-1-1,1 0,-1 0,1-1,0 0,2 1,5-1,1-1,-1-1,1 0,0-1,-1 0,1-1,0-1,-1 0,1-1,-1-1,10-3,-3 1</inkml:trace>
  <inkml:trace contextRef="#ctx0" brushRef="#br0" timeOffset="5916.875">4942 536,'-14'38,"-5"23,1 5,3-3,4-8,0-13,1-9,3-6,6-6,5-8</inkml:trace>
  <inkml:trace contextRef="#ctx0" brushRef="#br0" timeOffset="6163.59">4914 565,'39'-10,"21"-3,6 1,-3 2,-8 3,-9 3,-11 6,-13 4</inkml:trace>
  <inkml:trace contextRef="#ctx0" brushRef="#br0" timeOffset="6315.053">4886 819,'38'-10,"23"-8,5 0,-3 2,-8-1,-14 3</inkml:trace>
  <inkml:trace contextRef="#ctx0" brushRef="#br0" timeOffset="6713.456">6015 141,'-247'423,"212"-327,35-93,0-1,-1 1,1 0,1-1,-1 1,0 0,1-1,-1 1,1 0,0-1,0 1,0-1,0 1,0-1,0 1,1-1,-1 0,1 0,0 1,-1-1,1 0,0-1,0 1,1 0,-1-1,0 1,0-1,1 0,-1 1,1-1,-1 0,1-1,0 1,2 0,8 0,0-1,1 0,-1-1,1 0,-1-1,0-1,0 0,0-1,0 0,-1-1,0 0,0-1,0 0,6-5,45-33,-49 28</inkml:trace>
  <inkml:trace contextRef="#ctx0" brushRef="#br0" timeOffset="6913.429">5535 536,'39'0,"40"-5,13-1,0 0,-11 1,-15-3,-13-1,-11 2,-8-3,-10 0</inkml:trace>
  <inkml:trace contextRef="#ctx0" brushRef="#br0" timeOffset="7167.094">6382 56,'22'55,"-3"1,-2 1,-2 0,-3 1,3 49,-11-88,-2 0,0 1,-2-1,0 0,-1 1,0-1,-2 0,0 0,-2 0,0 0,-1 0,0-1,-2 0,0-1,-1 0,-1 0,0-1,-2 0,1 0,-2-2,0 1,-1-2,-11 9,-135 76,130-87</inkml:trace>
  <inkml:trace contextRef="#ctx0" brushRef="#br0" timeOffset="8234.279">1697 1,'-29'38,"2"1,1 2,2 1,2 1,2 1,2 0,1 4,2-12,1 0,2 1,2 0,2 1,1 0,1 0,3 0,1 1,1-1,3 1,1 0,2-1,1 0,11 35,-4-47,1 0,1-1,1 0,2-1,0-1,1-1,2 0,0-2,1 0,1-2,0 0,2-2,7 4,-8-7,0-2,1 0,1-1,-1-2,1-1,1 0,-1-2,1-2,7 1,2-1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04.12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0 388,'4'-5,"1"0,-1 1,1-1,-1 1,1 0,0 0,1 1,-1-1,1 1,-1 0,1 1,0-1,0 1,0 0,1 1,-1-1,0 1,0 1,1-1,-1 1,5 0,30-6,240-43,-16 21,424 27,-505-10,77-7,-6-9,84-1,-11-2,890 31,-1141 0,189-13,5-22,70-6,-173 16,-57 0,-104 34,-7 1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05.82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0 170,'5'-5,"-1"0,1 0,0 1,0 0,1 0,-1 0,1 0,0 1,0 0,0 1,0-1,1 1,-1 0,0 1,1-1,0 1,-1 0,1 1,0 0,-1 0,1 1,0-1,-1 1,1 1,-1-1,1 1,-1 0,6 3,33 2,283-2,31-32,116 1,184-6,431 33,-650 27,27-45,249-46,-111 58,-596 6,0 0,-1 0,1 1,-1 0,1 0,-1 1,0 0,0 1,0-1,-1 2,1-1,-1 1,0 0,0 0,-1 1,0 0,5 5,-3-3,8 6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16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0 282,'164'11,"-141"-5,0-2,0-1,1-1,-1 0,1-2,-1-1,1-1,-1-1,0-1,203-32,-175 26,-51 9</inkml:trace>
  <inkml:trace contextRef="#ctx0" brushRef="#br0" timeOffset="255.434">112 480,'39'5,"31"1,14 0,-3-1,-10-1,-12-2,-12-1,-9-1,-6 0,-3 0,-8-5,-1-1,-1-1,3 2,1 2,-2 1</inkml:trace>
  <inkml:trace contextRef="#ctx0" brushRef="#br0" timeOffset="772.641">423 0,'-3'4,"0"1,1-1,-1 1,1-1,0 1,1-1,-1 1,1 0,0 0,0 0,0 0,1 0,0 0,0 0,0 0,1 0,-1 0,1 0,0 0,1 0,-1-1,1 1,0 0,0-1,0 1,1-1,-1 0,1 0,0 0,1 0,-1 0,1 0,-1-1,1 0,1 1,18 12,0-1,2-1,-1-1,2-1,-1-1,2-2,-1 0,1-2,24 3,53 19,-61-17,70 32,-111-42,-1-1,1 1,0-1,-1 1,1 0,-1-1,0 1,1 0,-1 0,0 0,0 0,0 0,-1 1,1-1,0 0,-1 0,1 1,-1-1,0 0,0 0,0 1,0-1,0 0,0 0,-1 1,1-1,-1 0,0 0,1 1,-1-1,0 0,0 0,-1 0,1 0,0-1,-1 1,1 0,-1 0,-63 66,-117 60,134-98,2 1,1 3,1 1,-13 17,53-49,1-1,0 1,0 0,0 0,0 0,0 1,1-1,-1 0,1 1,0 0,0-1,0 1,1 0,-1 0,1 0,0 0,0 0,1 1,-1-1,1 0,0 0,0 0,0 1,1 3,9-2,1-5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6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0 286,'55'-9,"0"-2,-1-2,0-3,49-22,3-24,-104 60,1 1,-1-1,0 0,0 0,0 0,1 0,-2 0,1 0,0-1,0 1,-1-1,1 1,-1-1,0 0,0 1,0-1,0 0,0 0,-1 0,1 1,-1-1,0 0,0 0,0 0,0 0,0 0,-1 0,0 0,1 0,-1 1,0-1,0 0,0 0,0 1,-1-1,1 1,-1-1,-1-1,-5-1,0 1,0-1,0 2,0-1,0 1,-1 0,1 1,-1 0,0 0,0 1,0 0,0 1,1 0,-1 0,0 1,0 0,0 0,0 1,1 0,-1 1,1 0,-1 0,1 1,0 0,0 0,1 1,-2 1,1-2,0 0,1 0,-1 0,1 1,0 0,1 0,-1 1,1 0,0 0,0 1,1-1,0 1,0 0,1 1,0-1,0 1,0 0,1 0,0 0,1 0,0 0,0 1,1-1,0 1,0-1,1 1,0 0,1-1,0 1,0-1,1 1,0-1,2 5,1-4,1 1,0-1,1-1,0 1,0-1,1 0,0-1,0 0,0 0,1-1,1 0,-1 0,1-1,-1 0,1-1,1 0,-1-1,1 0,8 1,21 3,0-2,0-2,0-2,29-2,-42 0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0:45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0 735,'10'0,"12"0,8 0,3 0,1-5,-1-1,0 0,-2 1,-1 1,-1 2,-1 1,1 1,-1 4,-5 3</inkml:trace>
  <inkml:trace contextRef="#ctx0" brushRef="#br0" timeOffset="871.765">705 509,'4'23,"-1"0,-2 0,0 1,-2-1,0 0,-2 0,0 0,-2-1,0 1,-2-1,-72 180,32-113,54-120,14-11,1 1,3 1,1 1,1 1,2 1,24-21,21-30,52-61,-125 147,0 1,-1 0,1-1,0 1,0 0,0 0,0 0,0 0,0-1,0 2,0-1,1 0,-1 0,0 0,1 0,-1 1,0-1,1 1,-1-1,1 1,-1-1,1 1,-1 0,1 0,-1 0,1 0,-1 0,1 0,-1 0,1 0,-1 0,1 1,-1-1,1 1,-1-1,0 1,1 0,-1-1,0 1,1 0,-1 0,0 0,0 0,0 0,0 0,0 0,0 0,1 1,-3 14,0 1,0-1,-2 0,0-1,-1 1,0 0,-7 14,6-16,-38 115,35-99,5-26,1 0,0 0,1 0,-1 0,1 1,0-1,0 1,0-1,0 0,1 1,0-1,0 1,0-1,0 1,1-1,0 1,0-1,0 1,0-1,1 0,0 0,-1 0,2 0,1 4,0-7,-1 0,0-1,1 1,-1-1,1 0,-1 0,0 0,1 0,-1 0,1-1,-1 0,0 1,1-1,-1-1,0 1,0 0,0-1,0 0,0 1,0-1,0 0,0-1,-1 1,1 0,-1-1,0 1,1-2,117-139,-71 73,60-62,-108 131,0-1,0 1,1 0,-1 0,0 0,0 0,0 0,1 0,-1 1,1-1,-1 0,0 1,1-1,-1 1,1-1,-1 1,1 0,0-1,-1 1,1 0,-1 0,1 0,-1 0,1 1,-1-1,1 0,-1 1,1-1,-1 1,1-1,-1 1,1 0,-1-1,0 1,1 0,-1 0,0 0,0 0,0 0,0 0,0 1,0-1,0 0,0 1,0-1,0 0,-1 1,1-1,-1 1,1-1,-1 1,1-1,-1 1,0-1,0 1,0-1,0 1,0 0,0 0,-12 111,0-52,7 81,5-118</inkml:trace>
  <inkml:trace contextRef="#ctx0" brushRef="#br0" timeOffset="2119.201">1467 1101,'1'0,"27"-4,1-2,-1-1,-1-1,0-1,0-2,-1-1,0-1,-1-1,0-1,-1-1,-1-1,-1-1,2-3,-6 2,-1-1,-1-1,-1-1,-1 0,0-1,-2-1,-1 0,-1 0,-1-1,-8 23,0 0,0-1,0 1,-1 0,1 0,-1-1,0 1,0 0,1-1,-1 1,-1 0,1-1,0 1,-1 0,1-1,-1 1,1 0,-1 0,0 0,0 0,0 0,0 0,-1 0,1 0,0 0,-1 0,0 0,1 1,-1-1,0 1,0-1,0 1,0 0,0 0,0 0,0 0,0 0,0 0,0 0,-1 1,1-1,0 1,0-1,-1 1,1 0,0 0,-1 0,1 1,0-1,-1 0,1 1,0-1,0 1,-1 0,1 0,0 0,0 0,0 0,0 0,-1 1,-8 8,-1 0,1 1,1 0,0 1,1 0,0 0,1 1,0 0,1 1,0-1,1 1,1 1,0-1,0 7,1-8,1 0,1 0,0 0,1 0,0 0,1 0,1 0,1 12,-1-21,-1 0,1 0,0 0,1 0,-1 0,1 0,-1 0,1-1,0 1,1-1,-1 1,0-1,1 0,0 0,0 0,0 0,0 0,0-1,1 0,-1 1,1-1,-1 0,1-1,0 1,0-1,0 1,0-1,0 0,2 0,17-1,0-1,0-1,0-1,-1-1,1-1,-1 0,0-2,0-1,-1-1,0 0,-1-2,0 0,0-1,-1-2,-1 0,0 0,-1-2,-1 0,0-1,3-5,-7 9,0-1,-1 0,-1-1,0 0,-1 0,0-1,-1 0,-1-1,-1 1,0-4,-5 20,0-1,-1 0,1 1,-1-1,1 0,-1 0,1 1,-1-1,1 0,-1 0,0 0,0 0,1 0,-1 1,0-1,0 0,0 0,0 0,0 0,0 0,0 0,0 0,0 0,-1 1,1-1,0 0,-1 0,1 0,0 0,-1 1,1-1,-1 0,1 0,-1 1,0-1,1 0,-1 1,0-1,1 0,-1 1,0-1,0 1,1 0,-1-1,0 1,0-1,0 1,0 0,0 0,1 0,-1-1,0 1,0 0,0 0,0 0,0 0,0 0,0 1,0-1,0 0,0 1,-7 7,0 0,0 1,1 0,0 0,1 1,0 0,1 0,0 1,-2 3,-1 3,-26 99,34-112,-1 1,1-1,1 0,-1 0,0 1,1-1,0 0,0 0,0 0,1 1,-1-1,1-1,0 1,0 0,1 0,-1-1,1 1,-1-1,1 0,0 0,0 0,1 0,-1 0,1-1,-1 1,4 0,6 2,1-1,-1 0,1-1,-1-1,1 0,0-1,0 0,0-1,0-1,-1 0,1-1,0-1,-1 0,1 0,-1-1,0-1,0-1,0 0,6-4,6-6,-1-1,0 0,-2-2,0-1,-1-1,-1-1,-1 0,8-13,-19 22,1-1,-2-1,0 1,-1-1,0 0,-1 0,-1-1,0 0,-1 0,-1 0,0 0,-2 0,1 0,-2 0,-2-10,4 24,-1 0,0 0,-1 0,1 0,0 0,-1 0,1 0,-1 0,1 0,-1 0,0 0,0 0,0 0,0 1,0-1,0 0,-1 1,1-1,0 1,-1-1,1 1,-1 0,0 0,1-1,-1 1,0 0,0 1,0-1,0 0,0 0,1 1,-1-1,0 1,-1 0,1-1,0 1,0 0,0 0,0 1,0-1,0 0,0 1,-1-1,-3 2,-1 0,1 1,0 0,0 0,0 0,0 0,1 1,-1 0,1 0,0 1,0-1,1 1,-2 1,-5 9,1-1,0 2,2-1,-1 1,2 1,0-1,1 1,0 0,2 1,0 0,1-1,-1 14,5-20,1 0,0-1,1 1,0-1,0 1,1-1,1 0,0-1,0 1,1-1,0 0,0 0,1-1,0 1,1-2,0 1,0-1,0 0,1-1,0 0,1 0,-1-1,1 0,0-1,0 0,0-1,1 0,8 1,1 0</inkml:trace>
  <inkml:trace contextRef="#ctx0" brushRef="#br0" timeOffset="2849.065">2991 820,'0'9,"-4"9,-3 5,1 4,2 2,0 1,-3 0,-1 0,2 0,1-1,-3-1,0 1,1-1,2 0,1-9,2-9</inkml:trace>
  <inkml:trace contextRef="#ctx0" brushRef="#br0" timeOffset="3100.045">2991 848,'29'0,"19"0,6 0,-1 0,-15 0,-13 0</inkml:trace>
  <inkml:trace contextRef="#ctx0" brushRef="#br0" timeOffset="3301.029">2964 1074,'33'-5,"17"-2,3 1,-6-4,-7 1,-10 0</inkml:trace>
  <inkml:trace contextRef="#ctx0" brushRef="#br0" timeOffset="4214.92">3048 227,'39'-18,"49"-5,-86 22,-1 0,0 1,1-1,-1 0,0 0,1 1,-1-1,1 0,-1 1,1 0,-1-1,1 1,0 0,-1 0,1 0,-1 0,1 0,0 0,-1 0,1 0,-1 1,1-1,-1 1,1-1,-1 1,1 0,-1-1,1 1,-1 0,0 0,1 0,-1 0,0 0,0 0,0 1,0-1,0 0,0 0,0 1,0-1,-1 1,1-1,0 1,-1-1,1 1,-1-1,0 1,0-1,1 1,-1 0,0-1,0 1,0-1,0 1,-1 0,1-1,0 1,-96 148,96-148,-1 0,1 0,0 0,1 0,-1 0,0 0,0 0,1 0,-1-1,1 1,0 0,-1 0,1 0,0-1,0 1,0 0,0-1,1 1,-1-1,0 0,1 1,-1-1,1 0,-1 0,1 1,-1-1,1 0,0-1,0 1,-1 0,1 0,0-1,0 1,0-1,0 0,0 0,0 1,1-1,77-2,-8-17,-51 15</inkml:trace>
  <inkml:trace contextRef="#ctx0" brushRef="#br0" timeOffset="7373.025">3697 396,'0'1,"0"-1,0 1,0-1,0 0,0 1,0-1,0 0,0 1,0-1,0 1,0-1,0 0,0 1,0-1,0 1,0-1,0 0,1 1,-1-1,0 0,0 1,0-1,1 0,-1 1,0-1,0 0,1 1,-1-1,0 0,0 0,1 1,-1-1,0 0,1 0,-1 0,1 1,-1-1,0 0,1 0,-1 0,0 0,1 0,-1 0,1 0,-1 0,0 0,1 0,-1 0,1 0,-1 0,0 0,1 0,-1 0,1-1,-1 1,0 0,1 0,-1 0,0-1,1 1,-1 0,0 0,0-1,1 1,-6 41,5-38,-67 284,57-244,7-38,0 1,1 0,-1 0,1 1,1-1,-1 0,1 1,0-1,1 0,-1 1,1-1,0 1,1-1,0 1,0-1,0 1,1-1,0 0,0 0,0 0,1 0,0 0,0-1,1 1,0-1,0 1,0-4,-1 0,1 0,0-1,0 0,-1 1,1-1,0-1,0 1,0-1,0 1,1-1,-1 0,0-1,0 1,0-1,0 1,0-1,0 0,-1-1,1 1,0-1,0 0,-1 1,3-3,77-62,-52 26,-3-2,-1 0,-2-2,-3-1,-1-1,7-24,-14 39,0-1,-2 0,-1-1,-2 0,-1-1,-2 0,-1 0,-2 0,0-21,-3 55,1-1,-1 0,0 0,1 0,-1 0,0 1,0-1,0 0,0 0,1 0,-1 0,0 0,0 0,-1 0,1 1,0-1,0 0,0 0,-1 0,1 0,0 1,-1-1,1 0,0 0,-1 0,1 1,-1-1,0 0,1 1,-1-1,1 0,-1 1,0-1,0 1,1-1,-1 1,0-1,0 1,1 0,-1-1,0 1,0 0,0 0,0 0,0 0,0-1,1 1,-1 0,0 0,0 1,0-1,0 0,0 0,0 0,1 0,-1 1,0-1,0 1,0-1,1 0,-1 1,0-1,0 1,1 0,-1-1,0 1,1-1,-1 1,1 0,-1 0,-13 22,0 0,1 1,2 1,1 0,0 1,2 0,1 0,1 1,2-1,0 1,1 25,1 2,3 1,1-2,10 48,-1-7,19 206,-28-274,-2 1,0-1,-2 0,-1 0,-1-1,-1 1,-1-1,-1 0,-1 0,-2-1,0 0,-2 0,-8 12,19-35,-46 56,46-56,0 0,0 0,0 0,0 0,0 0,0 0,0 0,0 0,0-1,0 1,0-1,-1 1,1 0,0-1,-1 0,1 1,0-1,-1 0,1 0,0 0,-1 0,1 0,0 0,-1 0,1 0,0 0,-1-1,1 1,0-1,0 1,-1-1,1 1,0-1,0 0,0 1,0-1,0 0,0 0,0 0,0 0,0 0,0 0,0 0,0 0,1 0,-1 0,1-1,-1 1,1 0,-1-1,-1-7,0 0,1 0,0 0,1 1,0-1,0 0,1 0,0 0,0 0,1 0,1 1,-1-1,3-3,-1-5,95-332,-90 319</inkml:trace>
  <inkml:trace contextRef="#ctx0" brushRef="#br0" timeOffset="8117.922">4262 820,'-18'55,"-38"87,91-213,116-111,-151 181,1-1,-1 1,1 0,-1 0,1-1,0 1,0 0,-1 0,1 0,0 0,0 0,0 0,0 0,0 1,0-1,1 0,-1 0,0 1,0-1,0 1,1-1,-1 1,0-1,1 1,-1 0,0 0,1 0,-1 0,0-1,1 2,-1-1,0 0,1 0,-1 0,0 1,1-1,-1 1,0-1,0 1,1-1,-1 1,0 0,0-1,0 1,0 0,0 0,0 0,0 0,0 0,0 0,-1 0,1 0,0 1,-1-1,1 1,8 100,-9-100,1-1,-1 0,1 1,-1-1,1 0,0 0,-1 0,1 0,0 0,0 0,0 0,0 0,0 0,0 0,0 0,0 0,0-1,1 1,-1 0,0-1,0 1,1-1,-1 1,0-1,1 0,-1 0,0 1,1-1,-1 0,0 0,1 0,-1-1,1 1,-1 0,0 0,0-1,1 1,-1-1,0 1,1-1,-1 1,0-1,0 0,0 0,1 0,55-42,-51 38,11-11,-14 12,1 0,-1 0,1 0,-1 1,1-1,0 1,1 0,-1 1,1-1,-1 1,1-1,0 1,-1 1,6-2,-8 4,0 1,0 0,0 0,0 0,-1 0,1 0,-1 0,1 0,-1 1,0-1,0 1,0-1,0 0,0 1,0 0,-1-1,1 1,-1-1,0 1,0 0,0-1,0 1,0 0,-1-1,1 1,-1 0,1 3,-1 52,0-32</inkml:trace>
  <inkml:trace contextRef="#ctx0" brushRef="#br0" timeOffset="10524.054">4854 509,'48'1,"119"-13,14-23,-62 18,-118 18,-6 0</inkml:trace>
  <inkml:trace contextRef="#ctx0" brushRef="#br0" timeOffset="10836.033">5136 227,'5'43,"2"19,-1 9,-1-3,-1-9,-2-9,-1-8,-1-7,0-4,0-3,0-1,-5-5,-2-2,-4-4,0 0,1-3</inkml:trace>
  <inkml:trace contextRef="#ctx0" brushRef="#br0" timeOffset="81125.215">5673 1,'33'40,"-27"-25,-1 1,0 0,-1 0,-1 1,0-1,-2 1,0 0,0-1,-2 1,-1 9,1 9,-31 256,-35 4,46-227,58-131,-22 35,-1 2</inkml:trace>
  <inkml:trace contextRef="#ctx0" brushRef="#br0" timeOffset="81538.965">6011 283,'-221'229,"218"-227,0 1,0-1,1 1,-1-1,1 1,-1 0,1 0,0 0,0 0,0 0,0 1,1-1,0 1,-1-1,1 1,0-1,1 1,-1-1,1 1,-1 0,1 0,0-1,0 1,1 0,-1-1,1 1,0 0,0-1,0 1,0-1,1 1,0-1,-1 0,1 0,0 1,0-1,3 2,47 43,-43-42,-1 0,-1 0,1 1,-1 0,0 1,0-1,-1 1,0 1,-1-1,0 1,0 0,-1 0,0 0,0 1,0 4,0 13,-2-3</inkml:trace>
  <inkml:trace contextRef="#ctx0" brushRef="#br0" timeOffset="82689.965">6265 453,'-20'39,"9"-20,2-1,0 1,1 1,1-1,0 1,2 1,0-1,0 12,-3 18,6-43,0 0,0 0,1 1,0-1,0 1,1-1,0 1,0-1,1 0,0 1,0-1,1 1,-1-1,3 3,-3-8,0 1,1-1,0 0,-1 0,1 0,0 0,0-1,0 1,0 0,0-1,0 1,0-1,1 0,-1 0,1 0,-1 0,1 0,-1 0,1-1,-1 1,1-1,-1 0,1 0,0 0,-1 0,1 0,-1 0,1-1,0 1,-1-1,1 0,-1 0,1 0,-1 0,0 0,1 0,0-1,75-64,-53 30,-2 0,-1-2,-2-1,-1 0,-3-1,-1-1,1-8,-11 23,-5 19,-6 16,-34 124,32-93,2 0,1 0,2 0,2 1,1-1,6 33,22 117,-27-167,-1 0,0 0,-2 0,-1 0,0 0,-2 0,-1-1,-1 0,0 0,-2 0,0-1,-2-1,0 1,-1-2,-1 0,-8 8,-44 21,63-47,0 0,1-1,-1 1,0 0,0 0,0-1,0 1,0-1,0 0,0 0,0 1,0-1,0 0,0-1,0 1,1 0,-1-1,0 1,0-1,0 1,0-1,0 0,0 0,1 0,-1 0,0 0,1 0,-1 0,1-1,-1 1,1 0,0-1,0 1,-1-1,1 0,0 1,0-1,0-1,-1-7,0 0,1 0,0-1,0 1,1-1,1 1,0-1,0 1,1 0,0 0,1-1,0 1,1 1,0-1,0 1,1-1,2-2,4-12,73-165,-76 165</inkml:trace>
  <inkml:trace contextRef="#ctx0" brushRef="#br0" timeOffset="87028.129">6717 875,'0'18,"-1"0,0 0,-1 0,-1 0,-1-1,-1 1,0-1,-1 0,-1-1,-4 7,29-54,-12 16,1 1,1 0,1 0,0 1,0 0,1 0,1 1,0 1,1 0,0 0,1 1,0 0,0 2,2-1,-14 8,1 0,0 0,-1 1,1-1,0 1,-1-1,1 1,0 0,-1 0,1 0,0 0,0 0,-1 0,1 0,0 0,-1 1,1-1,0 0,-1 1,1 0,0-1,-1 1,1 0,-1 0,0 0,1 0,-1 0,1 0,-1 0,0 1,0-1,0 0,0 1,0-1,0 1,0-1,0 1,-1-1,1 1,-1-1,1 1,-1 0,1 0,-1 0,-1 78,-10-35,24-57,2-11,-10 14,0 0,0 0,1 0,0 1,0 0,1 0,0 0,0 1,1 0,0 1,0 0,1 0,0 1,0 0,0 0,6-2,-12 7,0 0,-1 1,1-1,0 0,-1 1,1-1,0 1,-1 0,1 0,-1 0,0 0,1 1,-1-1,0 0,1 1,-1 0,0-1,0 1,-1 0,1 0,0 0,0 1,-1-1,0 0,1 0,-1 1,0-1,0 1,0 1,23 81,-31-15,1-52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22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12,'24'0,"18"0,6 0,0 0,-3 0,-5 0,-5 0,-2 0,-3 0,-2 0,0 0,-1 0,-4-5,-7-1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22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46,'43'0,"29"-5,7-1,-6 0,-9-4,-12 0,-14 2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2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82,'0'438,"30"-197,-30-214,0-3</inkml:trace>
  <inkml:trace contextRef="#ctx0" brushRef="#br0" timeOffset="354.034">0 194,'54'-34,"1"2,1 3,2 3,1 2,27-6,34 12,-116 18,-1 0,1 1,0-1,-1 1,1 0,-1 0,1 0,-1 1,1-1,-1 1,0 0,0 0,0 0,0 0,0 1,0-1,-1 1,1 0,-1-1,0 1,1 0,-2 0,1 1,0-1,0 0,-1 1,0-1,0 1,0-1,1 4,-1 1,-1-1,0 1,0-1,0 1,-1-1,0 1,-1-1,1 1,-1-1,-1 0,1 0,-2 0,1 0,0-1,-1 1,0-1,-1 0,-2 3,-100 96,92-93,0 0,-1-1,0-1,-1 0,0-1,-1-1,1 0,-2-2,1 0,-1-1,1-1,-1 0,-1-2,1 0,-1-1,-3-2</inkml:trace>
  <inkml:trace contextRef="#ctx0" brushRef="#br0" timeOffset="1213.591">396 814,'-54'192,"54"-192,1 0,-1 0,0 0,1 0,-1 0,0 0,1 0,-1 0,0 1,1-1,-1 0,0 0,0 0,1 1,-1-1,0 0,0 0,1 1,-1-1,0 0,0 1,0-1,0 0,1 0,-1 1,0-1,0 0,0 1,0-1,0 0,0 1,0-1,27-39,-22 33,18-25,1 1,2 2,1 0,27-20,53-36,-107 83,1 1,0-1,-1 1,1-1,-1 1,1-1,0 1,-1 0,1 0,0-1,-1 1,1 0,0 0,-1 0,1 0,0 0,0-1,-1 1,1 1,0-1,-1 0,1 0,0 0,0 0,-1 0,1 1,0-1,-1 0,1 1,0-1,-1 0,1 1,-1-1,1 1,-1-1,1 1,-1-1,1 1,-1-1,1 1,-1 0,0-1,1 1,-1-1,0 1,1 0,-1 0,0-1,0 1,0 0,0-1,0 1,0 0,0 0,0-1,0 1,0 0,0-1,0 1,0 0,0 0,-1-1,1 1,-1 0,-13 48,12-44,-2 3,0 1,0 0,1 0,0 0,0 1,1-1,1 1,0-1,0 1,0 0,1-1,2 9,-2-17,1 0,-1 0,1 0,-1 0,1 0,0 0,0 0,-1-1,1 1,0 0,0 0,0-1,0 1,0 0,0-1,0 1,0-1,0 1,0-1,0 0,0 1,1-1,-1 0,0 0,0 0,0 0,0 0,1 0,-1 0,0 0,0 0,0 0,0-1,0 1,1-1,-1 1,0-1,0 1,0-1,0 1,0-1,47-27,-46 26,127-89,-128 90,0 0,1 1,-1-1,0 0,1 0,-1 1,1-1,-1 1,1 0,-1-1,1 1,0 0,-1 0,1 0,-1 0,1 0,0 0,-1 0,1 1,-1-1,1 1,-1-1,1 1,-1-1,1 1,-1 0,0 0,1-1,-1 1,0 0,0 0,0 1,1-1,-1 0,0 0,0 0,-1 1,1-1,0 1,0-1,-1 0,1 1,-1-1,1 1,-1 0,1-1,-1 1,0 1,-2 80,-13 1,16-65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1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1 225,'197'29,"200"-29,-373 0</inkml:trace>
  <inkml:trace contextRef="#ctx0" brushRef="#br0" timeOffset="303.548">30 452,'24'4,"31"3,17-1,1-2,-8 0,-9-2,-11-1,-7 0,-5-1,-4-1,-7-4,-2-1,0 0,2 1,1 1,3 2,-4 1</inkml:trace>
  <inkml:trace contextRef="#ctx0" brushRef="#br0" timeOffset="790.364">368 0,'-1'4,"0"0,0-1,1 1,0 0,0-1,0 1,0 0,0-1,0 1,1 0,0-1,0 1,0-1,0 1,1-1,-1 1,1-1,0 0,0 0,0 0,0 0,2 1,7 10,1 0,1-1,0-1,0 0,1 0,1-2,0 0,0-1,16 7,23 17,69 66,-118-94,-1 0,0 0,0 1,-1-1,1 1,-1 0,0 0,-1 0,0 0,0 0,0 0,0 1,-1-1,0 1,-1-1,0 1,0-1,0 1,0 0,-1-1,0 1,-2 4,-5 9,-1-1,-1 0,-1 0,-1-1,0 0,-1-1,-1-1,0 0,-2-1,0 0,0-1,-1-1,-17 9,-32 31,-29 17,88-59,5-1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32,'252'-18,"-214"12,-1 2,1 1,0 2,0 2,2 1,-39-2,1 0,0 0,0 0,-1 0,1 0,0 1,-1-1,1 0,0 1,-1-1,1 1,-1 0,1 0,-1-1,1 1,-1 0,0 0,1 0,-1 1,0-1,0 0,0 0,1 1,-1-1,-1 0,1 1,0 0,0 10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5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56,'39'0,"31"0,9-5,-4-1,-10 0,-11 1,-11 2,-12-4,-6-1,-3 1,-1 2,-3 2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4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1,'-4'2,"0"0,0 0,0 1,0 0,0-1,1 1,-1 1,1-1,0 0,0 1,0 0,1 0,-1-1,1 2,0-1,0 0,0 0,0 1,1-1,0 1,0 0,0-4,-7 30,1 0,1 0,2 1,1 0,1 0,2 0,1 0,2 1,-2 26,-1-47,0 0,1 0,0-1,1 1,0 0,0-1,2 1,-1-1,1 0,1 0,0 0,1-1,0 1,6 6,-11-15,1-1,0 0,0 1,0-1,0 0,0 0,0 0,0 0,0 0,0-1,0 1,1-1,-1 1,0-1,0 0,1 0,-1 0,0 0,0 0,1 0,-1-1,0 1,0-1,0 0,1 1,-1-1,0 0,0 0,0 0,0-1,0 1,-1 0,2-1,54-57,51-138,-73 123,73-160,-107 234,-1-1,0 0,0 1,1-1,-1 0,0 1,1-1,-1 1,0-1,1 0,-1 1,1-1,-1 1,1 0,-1-1,1 1,0-1,-1 1,1 0,-1-1,1 1,0 0,-1-1,1 1,0 0,0 0,-1 0,1 0,0 0,-1 0,1 0,0 0,-1 0,1 0,0 0,0 0,-1 1,1-1,0 0,-1 0,1 1,-1-1,1 0,0 1,-1-1,1 1,-1-1,1 1,-1-1,1 1,-1-1,1 1,-1-1,0 1,1 0,-1-1,0 1,1 0,-1-1,0 1,0 0,14 44,-8 217,-8-155,-9 299,-13-144,22-247,-1-1,0 0,-1 0,-1-1,0 1,-1-1,-1 0,-3 4,8-13,0-1,-1 1,0 0,0-1,0 1,0-1,0 0,-1 0,0-1,1 1,-1-1,0 1,0-1,0 0,-1-1,1 1,0-1,-1 0,1 0,-1 0,1 0,-1-1,1 0,-1 0,0 0,1 0,-4-2,3 1,1-1,0 1,0-1,0 0,1 0,-1 0,0-1,1 1,-1-1,1 0,0 0,0 0,0-1,1 1,-1-1,1 1,0-1,-1 0,2 0,-1 0,0 0,1 0,-1-3,-15-104,18 86,0 1,2-1,0 1,2 0,1 0,0 0,2 1,1 0,1 1,0 0,2 0,1 1,14-18,-11 21,-1 5</inkml:trace>
  <inkml:trace contextRef="#ctx0" brushRef="#br0" timeOffset="682.843">741 508,'-64'240,"61"-224,11-24,17-29,-23 34,25-40,2 1,2 1,1 2,32-29,-64 67,1 0,0 1,-1-1,1 0,0 0,0 0,0 0,0 1,-1-1,1 0,0 1,0-1,0 1,0-1,1 1,-1 0,0-1,0 1,0 0,0 0,0-1,0 1,1 0,-1 0,0 0,0 1,0-1,0 0,0 0,0 1,1-1,-1 0,0 1,0-1,0 1,0-1,0 1,0 0,-1-1,1 1,0 0,0 0,0 0,-1 0,1 0,0-1,-1 1,1 0,-1 1,1-1,-1 0,1 0,-1 0,0 0,0 0,1 0,-1 0,0 0,0 1,0-1,0 0,0 0,-1 0,1 0,0 0,0 1,-1-1,2 31,-2-29,0 0,0 1,0-1,0 0,1 1,-1-1,1 0,0 1,0-1,0 1,0-1,1 0,-1 1,1-1,0 0,0 1,0-1,1 0,-1 0,1 0,0 0,-1 0,1-1,1 1,-1 0,0-1,1 1,-1-1,1 0,-1 0,1 0,0 0,0-1,0 1,0-1,0 1,1-1,-1 0,1 0,7-4,0 0,-1-1,1 0,-1-1,0 0,-1 0,1-1,-1 0,0-1,-1 0,0 0,0-1,0 0,-1 0,1-3,56-49,-64 59,1 0,-1 0,1 1,-1-1,1 0,0 1,-1-1,1 0,0 1,-1-1,1 1,0-1,0 1,-1-1,1 1,0-1,0 1,0 0,0 0,0-1,0 1,-1 0,1 0,0 0,0 0,0 0,0 0,0 0,0 0,0 0,0 1,0-1,-1 0,1 1,0-1,0 0,0 1,0-1,-1 1,1-1,0 1,-1 0,1-1,0 1,-1 0,1-1,-1 1,1 0,-1 0,1 0,-1-1,1 1,-1 0,0 0,0 0,1 0,-1 0,0 0,0 0,0-1,0 2,-4 58,2-51,-6 61,8-68,0-1,0 1,0-1,1 1,-1 0,1-1,-1 1,1-1,-1 1,1-1,0 1,0-1,0 1,-1-1,1 0,1 1,-1-1,0 0,0 0,0 0,1 0,-1 0,0 0,1 0,-1-1,1 1,-1 0,1-1,0 1,-1-1,1 0,-1 1,1-1,0 0,-1 0,1 0,0 0,1 0,17-3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847 127,'0'10,"0"17,0 9,0 7,0 7,-5 0,-1-5,0 1,1 1,2-2,1-4,1-5,-5 2,0 0,0-3,1-3,-3-5,0-9</inkml:trace>
  <inkml:trace contextRef="#ctx0" brushRef="#br0" timeOffset="311.673">677 70,'39'-15,"1"1,0 2,1 2,0 2,36-3,75 16,-147-5,1 1,-1 1,0-1,0 1,1 0,-1 0,-1 0,1 1,0-1,0 1,-1 0,0 1,0-1,0 1,0 0,0 0,-1 0,1 0,-1 1,0-1,-1 1,1 0,-1 0,0 0,0 0,0 1,-2-1,1 1,-1-1,0 0,0 0,-1 0,0 1,0-1,0 0,0 0,-1 0,0 0,0-1,0 1,-1 0,1-1,-1 1,0-1,-1 0,1 0,-1 0,1-1,-4 3,-97 63,70-53,0-1,-1-2,-1-2,0-1,-6 0,15-6</inkml:trace>
  <inkml:trace contextRef="#ctx0" brushRef="#br0" timeOffset="1011.459">1130 719,'-40'86,"40"-86,1 0,-1 1,1-1,0 0,-1 1,1-1,-1 0,1 0,0 1,-1-1,1 0,0 0,-1 0,1 0,0 0,-1 0,1 0,0 0,0 0,-1 0,1-1,0 1,-1 0,1 0,-1-1,1 1,0 0,-1-1,1 1,-1 0,1-1,-1 1,1-1,-1 1,1-1,-1 1,0-1,1 1,-1-1,1 0,-1 1,0-1,0 0,0 1,1-1,-1 0,0 1,0-1,0 0,0 1,0-1,0 0,0 1,0-1,5-5,220-268,-184 250,-40 24,-1 0,1 0,0 0,0 0,0 0,0 0,0 0,0 1,0-1,0 0,0 1,-1-1,1 0,0 1,0-1,0 1,-1-1,1 1,0 0,0-1,-1 1,1 0,-1-1,1 1,-1 0,1 0,-1 0,1 0,-1-1,0 1,1 0,-1 0,0 0,0 0,0 0,1 0,-1 0,0 0,0 0,-1 0,1-1,0 1,0 0,0 0,-1 0,1 0,0 0,-1 0,-14 137,15-137,1 1,0 0,-1-1,1 1,0-1,0 1,0-1,0 1,0-1,0 0,0 1,0-1,0 0,1 0,-1 0,0 0,1 0,-1 0,1-1,-1 1,1 0,0-1,-1 1,1-1,0 1,-1-1,1 0,0 0,-1 0,1 0,0 0,-1 0,1 0,0-1,0 1,-1 0,1-1,-1 1,1-1,0 0,-1 0,1 0,67-35,-33 5,-32 26,0 1,0 0,1-1,-1 2,1-1,0 0,0 1,0 0,1 0,-1 1,1-1,-1 1,1 1,5-2,-8 4,0 1,-1 0,1 0,-1 0,1 1,-1-1,0 0,0 1,0-1,0 1,0 0,-1 0,1 0,-1 0,0 0,1 0,-1 0,-1 0,1 0,0 0,-1 1,0-1,0 0,0 0,0 1,0-1,-1 0,1 0,-1 0,0 1,1 3,-1 22,0-3</inkml:trace>
  <inkml:trace contextRef="#ctx0" brushRef="#br0" timeOffset="1834.598">0 1086,'452'-25,"4"-8,-305 34,205-12,61-7,127-36,-137 23,-65 4,137 28,-467-1</inkml:trace>
  <inkml:trace contextRef="#ctx0" brushRef="#br0" timeOffset="5194.906">424 1312,'-1'397,"-24"-182,22-193,0 0,-2-1,-1 1,0-1,-1 0,-2 0,0-1,19-59,1 16</inkml:trace>
  <inkml:trace contextRef="#ctx0" brushRef="#br0" timeOffset="5598.818">819 1396,'-297'256,"243"-187,53-66,0-1,0 0,1 0,-1 1,1-1,-1 0,1 1,0-1,0 1,0-1,0 1,0-1,0 0,1 1,-1-1,1 0,-1 1,1-1,0 0,0 0,0 1,0-1,1 0,-1 0,1 0,-1-1,1 1,-1 0,1-1,0 1,0 0,0-1,1 1,194 130,-135-64,-38-39,-15-24</inkml:trace>
  <inkml:trace contextRef="#ctx0" brushRef="#br0" timeOffset="5980.88">1101 1763,'10'5,"7"2,7-1,3-1,2-2,1 0,0-2,0-1,-1 0,0 0,0 0,0-1,-1-4,0-1,0-1,-4 2</inkml:trace>
  <inkml:trace contextRef="#ctx0" brushRef="#br0" timeOffset="7612.236">2004 1538,'-67'249,"53"-176,11-48,-2 0,0-1,-1 1,-1-1,-2-1,0 1,-1-2,-12 19,30-86,141-257,-134 274,1 0,0 1,2 1,2 1,17-19,-36 43,0-1,0 1,0-1,0 1,0 0,0-1,0 1,1 0,-1 0,0 0,1 0,-1 0,1 0,-1 0,1 1,0-1,-1 0,1 1,0-1,-1 1,1 0,0 0,-1 0,1-1,0 1,0 1,-1-1,1 0,0 0,-1 1,1-1,0 1,-1-1,1 1,0 0,-1 0,1 0,-1 0,1 0,-1 0,0 0,0 0,1 0,-1 0,0 1,0-1,0 1,0-1,0 1,0-1,-1 1,1-1,-1 1,1 0,-1-1,1 1,-1 0,0 0,0-1,0 1,0 0,0 0,3 29,-2 0,-1 0,-1 0,-1 0,-2 0,-5 16,-3 35,12-82,1-1,-1 1,1 0,-1 0,1 0,0 0,-1-1,1 1,-1 0,1 0,0 0,-1 0,1 1,-1-1,1 0,0 0,-1 0,1 0,-1 1,1-1,-1 0,1 0,-1 1,1-1,-1 0,1 1,-1-1,1 1,-1-1,0 1,1-1,-1 1,0-1,1 1,-1-1,0 1,1-1,-1 1,0-1,0 1,0-1,0 1,0 0,0-1,0 1,0-1,0 1,0 0,0-1,0 1,0-1,0 1,0 0,0-1,-1 1,1-1,0 1,-1 0,34-43,146-221,-176 259,-1 0,1 0,0 0,0 0,0 0,0 1,0-1,1 1,-1 0,1 0,0 0,0 1,0-1,1 1,-1 0,0 0,1 0,-1 1,1-1,0 1,-1 1,3-1,-4 4,-1 0,0 0,1 0,-1 1,0-1,-1 1,1 0,-1-1,1 1,-1 0,0 0,0 0,-1 0,1 0,-1 0,0 0,0 0,-1 0,1 0,-1 0,0 1,-28 145,-3 20,31-146</inkml:trace>
  <inkml:trace contextRef="#ctx0" brushRef="#br0" timeOffset="9350.305">2625 1989,'11'2,"1"0,-1-1,1 0,-1-1,1-1,-1 0,1 0,-1-1,0-1,0 0,0 0,0-1,0 0,-1-1,1 0,-1-1,-1 0,1-1,16-12,-1 0,-2-2,0 0,-1-2,-1 0,0-3,3-7,-1-1,-3-1,0 0,-2-2,0-7,-16 43,0-1,-1 0,0 1,1-1,-1 0,0 0,0 0,0 0,0 0,-1 0,1 0,0-1,-1 1,1 0,-1 0,0 0,0-1,0 1,0 0,0 0,-1-1,1 1,0 0,-1 0,0 0,0 0,1-1,-1 1,0 0,-1 1,1-1,0 0,0 0,-1 0,1 1,-1-1,0 1,1-1,-1 1,0 0,0-1,0 1,0 0,0 0,0 0,0 1,0-1,0 0,-1 1,1 0,0-1,0 1,-1 0,0 0,-6 4,0 1,0 0,0 0,0 1,1 0,0 0,0 1,0 0,1 0,0 1,1 0,0 0,0 1,0 0,1 0,1 0,0 1,-2 5,-2 2,1 1,1-1,1 1,0 1,1-1,1 1,1-1,1 1,0 0,3 18,-2-33,1 0,0 0,0 0,0 0,0 0,1 0,0 0,0 0,0-1,0 1,0 0,1-1,-1 0,1 0,0 0,0 0,0 0,1 0,-1-1,1 1,-1-1,1 0,0 0,0-1,0 1,0-1,0 0,0 0,0 0,0 0,3-1,4 2,1-1,0-1,0 0,0-1,0 0,-1-1,1 0,0 0,-1-2,10-3,-1 0,-1-2,0 0,-1-1,0-1,-1-1,0 0,0-1,-2-1,0 0,0-1,-1-1,-1 0,4-8,-13 18,1 0,-1 1,0 0,0-1,0 0,-1 0,0 0,0 0,0-1,-1 1,0-1,0 1,-1-1,0 0,0 0,-1 0,1 1,-1-1,-1 0,0-6,-1 12,1 0,-1 0,1 0,-1 1,0-1,0 0,1 1,-1-1,0 1,0-1,1 1,-1 0,0 0,0 0,0 0,0 0,1 0,-1 0,0 1,0-1,0 1,1-1,-1 1,0 0,1 0,-1-1,0 1,1 0,-1 1,1-1,0 0,-1 0,1 1,0-1,0 0,0 1,0-1,0 1,0 0,0-1,0 1,0 0,-7 7,1 0,0 1,0 0,0 1,2-1,-1 1,1 1,1-1,0 0,0 1,2 0,-1 0,1 0,1 0,0 0,1 1,0-1,1 0,1 6,2-13,-1 0,1 0,0-1,0 1,1-1,-1 0,1 0,0-1,0 1,1-1,-1 0,0-1,1 1,0-1,0 0,-1 0,1-1,0 0,1 0,-1 0,0-1,0 0,0 0,0 0,0-1,0 0,0 0,0-1,0 1,0-1,0-1,-1 1,1-1,4-3,7-5,-1 0,-1-1,0 0,0-2,-1 1,-1-2,0 0,2-5,6-6,-12 16,-1 0,-1-1,0 0,0 0,-1 0,-1-1,0 0,0 0,-1-1,-1 1,0-1,-1 1,0-1,-1 0,0 0,-1-2,0 14,0 0,1 0,-1-1,0 1,0 0,0 0,0 0,0 0,0 0,0 0,-1-1,1 1,0 0,0 0,-1 0,1 0,-1 0,1 0,-1 0,0 0,1 0,-1 0,0 1,1-1,-1 0,0 0,0 1,0-1,0 0,0 1,0-1,0 1,0-1,0 1,0-1,0 1,0 0,0-1,0 1,0 0,0 0,-1 0,1 0,0 0,0 0,0 0,0 1,0-1,0 0,0 0,0 1,0-1,0 1,0-1,0 1,0 0,0-1,0 1,0 0,0-1,0 1,0 1,-9 11,1 1,1 0,0 0,0 1,2 0,0 1,0-1,2 1,0 0,0 0,2 1,0-1,1 1,0-1,2 1,0-1,1 1,2 10,-3-21,0-1,0 1,0-1,0 1,1-1,0 0,0 0,1 0,-1 0,1 0,0 0,1-1,-1 1,1-1,-1 0,1 0,1 0,-1-1,0 1,1-1,4 2,8 2</inkml:trace>
  <inkml:trace contextRef="#ctx0" brushRef="#br0" timeOffset="9598.623">3980 1707,'-14'38,"-15"28,-2 6,4-3,7-9,6-10,7-13</inkml:trace>
  <inkml:trace contextRef="#ctx0" brushRef="#br0" timeOffset="9836.921">3952 1763,'34'-5,"20"-1,6 0,-2 1,-12 2</inkml:trace>
  <inkml:trace contextRef="#ctx0" brushRef="#br0" timeOffset="10020.505">3923 1989,'39'-14,"17"-5,4 0,-9 4</inkml:trace>
  <inkml:trace contextRef="#ctx0" brushRef="#br0" timeOffset="10481.598">3923 1227,'20'-9,"3"-2,1 1,-1 1,2 1,-1 1,1 1,0 1,15 0,-39 4,0 1,1-1,-1 1,1 0,-1-1,0 1,1 0,-1 0,1 0,-1 0,1 1,-1-1,1 0,-1 0,0 1,1-1,-1 1,0-1,1 1,-1 0,0 0,0-1,0 1,1 0,-1 0,0 0,0 0,0 0,0 0,-1 1,1-1,0 0,0 0,-1 1,1-1,-1 0,1 1,-1-1,1 0,-1 1,0-1,0 1,0-1,0 1,0-1,0 0,0 1,0-1,-1 1,1-1,0 1,-1-1,1 0,-1 1,0-1,1 0,-1 0,0 1,0-1,0 0,0 0,0 0,0 0,0 0,0 0,-1 0,-85 106,84-105,1 0,0 1,0-1,0 0,0 1,1-1,-1 1,1 0,-1 0,1 0,0-1,0 1,0 0,1 0,-1 0,1 1,0-1,-1 0,1 0,1 0,-1 0,0 0,1 0,-1 0,1 0,0 0,0 0,0 0,1 0,-1-1,1 1,-1 0,1-1,0 1,0-1,0 0,0 1,1-1,-1 0,0 0,1-1,0 1,-1-1,1 1,0-1,1 1,6-1,0 0,1 0,-1-1,0-1,1 0,-1 0,0-1,0 0,0 0,0-1,0-1,9-4,-17 7,24-9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0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442 109,'110'-1,"0"-3,0-6,0-4,-2-6,82-25,-185 43,-4 1,0 0,-1 0,1 0,0 1,0-1,0 0,0 0,0 0,1 1,-1-1,0 1,0-1,0 1,1-1,-1 1,0-1,0 1,1 0,-1 0,0 0,1 0,-1 0,0 0,1 0,-1 0,0 1,0-1,1 0,-1 1,0-1,0 1,0-1,1 1,-1 0,0-1,0 1,0 0,0 0,0 0,0 0,0 0,-1 0,1 0,0 0,-1 0,1 0,0 0,-1 0,1 1,-1-1,0 0,1 0,-1 1,0-1,0 1,-79 157,56-108,2 1,2 1,3 0,2 1,2 1,3 1,2-1,3 1,2 0,2 0,3 6,52 349,-37-290,-19-120,1 0,-1 1,1-1,-1 0,1 0,-1 0,0 1,0-1,1 0,-1 0,0 0,0 0,0 0,0 0,0 0,-1-1,1 1,0 0,0-1,0 1,-1 0,1-1,0 0,-1 1,1-1,0 0,-1 0,1 1,0-1,-1 0,1 0,-1-1,1 1,0 0,-1 0,1-1,0 1,-1-1,1 1,0-1,0 1,-56-25,-120-68,127 72,-1 3,0 2,-2 2,0 2,0 3,-1 2,0 2,0 3,0 2,0 3,0 1,-31 9,79-12,-1 0,0 0,0 1,0 0,0 0,0 0,0 1,1 0,-1 0,1 1,0 0,0 0,0 0,0 1,1 0,0 6</inkml:trace>
  <inkml:trace contextRef="#ctx0" brushRef="#br0" timeOffset="367.405">527 786,'672'-177,"-526"153,-145 25,0 0,0 0,0 0,0 0,0 0,0 0,0 0,0 0,-1 0,1 1,0-1,-1 0,1 0,-1 1,1-1,-1 0,0 1,0-1,1 0,-1 1,0-1,0 1,0-1,-1 0,1 1,0-1,0 0,-1 1,1-1,-1 0,1 1,-1-1,0 0,1 0,-1 0,0 1,0-1,0 0,0 0,0 0,-3 7,-4 21,1 1,1 0,2 1,0-1,2 1,2 0,2 21,-1-30,11 51,-6-55</inkml:trace>
  <inkml:trace contextRef="#ctx0" brushRef="#br0" timeOffset="999.963">1627 1435,'29'-73,"151"-236,-15-16,-163 323,-1 0,1 0,-1 0,1 0,-1-1,0 1,0 0,0 0,0-1,0 1,-1 0,1-1,-1 1,1-1,-1 1,0-1,0 1,0-1,0 1,-1-1,1 1,-1-1,1 1,-1-1,0 1,0 0,0-1,0 1,0 0,-1 0,1 0,-1 0,1 0,-1 0,0 0,1 1,-1-1,0 0,0 1,0 0,-1-1,1 1,0 0,0 0,-1 0,1 1,-1-1,-1 0,-9 4,-1 1,1 0,-1 0,2 2,-1-1,0 2,1 0,0 0,1 1,0 0,0 1,1 1,0 0,0 0,-6 10,-41 83,56-100,0 0,0 0,1 0,-1 0,1 0,0 0,0 0,0 0,0 0,1 0,-1 0,1 0,0 0,0 0,0 0,0 0,0 0,1 0,-1-1,1 1,0 0,0-1,0 0,0 1,0-1,0 0,1 0,-1 0,1 0,-1-1,1 1,0-1,0 1,0-1,2 1,14 2,0 1,0-2,0-1,0 0,0-1,1-1,-1-1,8-2,21 1,149-22,-195 23,0 1,1 0,-1-1,0 1,0 0,0 0,0 1,0-1,0 0,0 1,0-1,0 1,0-1,0 1,0 0,-1 0,1 0,0 0,0 0,-1 0,1 1,-1-1,1 0,-1 1,1 0,-1-1,0 1,0 0,0-1,0 1,0 0,0 0,0 0,-1 0,1 0,-1 0,1 0,-1 0,0 0,0 0,0 0,0 0,0 0,0 0,-1 0,1 0,0 0,-1 0,0 0,0 0,1 0,-1 0,0-1,0 1,-1 0,-118 176,119-175,-1 0,1 0,0 0,0 0,0 0,0 0,1 1,-1-1,1 0,0 0,0 1,0-1,0 0,1 0,-1 1,1-1,0 0,0 0,0 0,0 0,1 0,-1 0,1 0,0 0,-1-1,1 1,1-1,-1 1,0-1,1 0,-1 1,1-2,-1 1,1 0,0 0,0-1,0 1,0-1,0 0,0 0,0 0,0 0,1-1,-1 1,0-1,0 0,3 0,2 1,0-1,0 0,1-1,-1 1,0-1,0-1,0 0,0 0,0 0,-1-1,1 0,5-4,6-5</inkml:trace>
  <inkml:trace contextRef="#ctx0" brushRef="#br0" timeOffset="1277.812">2728 842,'-40'35,"2"0,1 3,2 1,2 2,2 1,-2 6,1 32,32-77,0-1,0 1,0-1,0 1,0-1,0 0,1 1,-1-1,1 1,0-1,-1 0,1 0,0 1,0-1,1 0,-1 0,0 0,1 0,-1 0,1 0,0-1,0 1,-1 0,1-1,0 1,0-1,0 0,1 0,-1 0,0 0,0 0,1 0,-1 0,14 2,0 0,0-1,0-1,0 0,0-1,0-1,0 0,0-1,0-1,-1 0,1-2,-1 1,0-2,11-5,-14 6,-1 0,1-1,-1 0,0-1,0 0,-1-1,0 0,0-1,-1 0,0 0,-1-1,0 0,0 0,-1-1,-1 0,0-1,0 1,-1-1,0 0,-1-1,-1 1,0-1,-1 1,0-1,0-1,-3 10,1 0,-1 0,0 0,0 0,0 1,0-1,0 0,-1 1,0-1,0 0,0 1,0 0,-1 0,1 0,-1 0,0 0,1 0,-1 0,-1 1,1 0,0-1,-1 1,1 0,-1 1,1-1,-1 1,0-1,0 1,0 0,1 1,-1-1,0 1,-3-1,-1 0,1 1,-1-1,1 1,0 0,-1 1,1 0,0 0,-1 1,1-1,0 1,0 1,0 0,0 0,1 0,-1 1,1 0,0 0,0 0,-12 18,5 0</inkml:trace>
  <inkml:trace contextRef="#ctx0" brushRef="#br0" timeOffset="1730.899">3094 1266,'1'-23,"0"0,2 0,0 0,2 0,0 0,1 1,2 0,0 1,1-1,1 2,1-1,1 1,14-17,31-6,-55 42,0 0,-1 0,1 1,-1-1,1 1,0-1,-1 1,1 0,0 0,-1 0,1 0,0 0,-1 0,1 0,0 0,0 1,-1-1,1 0,-1 1,1 0,0-1,-1 1,1 0,-1 0,0 0,1 0,-1 0,0 0,1 0,-1 0,0 1,0-1,0 1,0-1,0 0,0 1,-1-1,1 1,0 1,13 135,-13-136,0 0,-1 0,1 0,0-1,0 1,0 0,0 0,1 0,-1-1,0 1,1-1,-1 1,1-1,-1 1,1-1,0 0,0 0,0 0,0 0,-1 0,1 0,0 0,0-1,0 1,1-1,-1 0,0 1,0-1,0 0,0 0,0 0,0 0,0-1,1 1,-1-1,0 1,0-1,0 0,1 0,81-41,-79 39,123-77,-126 79,-1 0,1 0,0 1,0-1,0 0,0 1,0-1,0 1,0 0,0-1,0 1,1 0,-1 0,0 1,0-1,0 0,0 1,0-1,0 1,0-1,0 1,0 0,0 0,-1 0,1 0,0 0,-1 1,1-1,0 0,-1 1,1-1,-1 1,0-1,0 1,1 0,-1 0,0 0,-1-1,1 1,0 0,0 0,-1 0,1 0,-1 0,0 0,0 1,1-1,-1 0,1 89,-3-82,1-1,0 1,0 0,1-1,0 1,1 0,-1-1,2 1,-1 0,1-1,1 0,0 1,0-1,0 0,1 0,0-1,0 1,1-1,0 0,5 5,3-2</inkml:trace>
  <inkml:trace contextRef="#ctx0" brushRef="#br0" timeOffset="6332.592">7412 589</inkml:trace>
  <inkml:trace contextRef="#ctx0" brushRef="#br0" timeOffset="7298.87">9247 729,'-15'4,"1"1,-1 0,1 1,0 0,0 1,1 0,0 2,0-1,1 2,0-1,1 2,0-1,1 2,-3 3,11-13,1 0,-1 0,1 0,0 0,0 1,0-1,0 0,1 0,-1 1,0-1,1 1,0-1,-1 0,1 1,0-1,0 1,1-1,-1 1,0-1,1 0,0 1,-1-1,1 0,0 1,0-1,0 0,0 0,1 0,-1 0,1 0,0 1,65 47,-34-29,-30-20,1 1,-1 0,1 0,-1 0,0 0,0 0,0 1,0-1,0 1,0 0,-1 0,0 0,1 0,-1 1,0-1,-1 0,1 1,0 0,-1-1,0 1,0 0,0 0,0-1,-1 1,0 0,1 0,-1 0,-1 0,1 0,-1 0,1-1,-1 1,0 0,0 0,-1-1,1 1,-1-1,0 1,1-1,-2 1,1-1,0 0,-1 0,-1 1,-110 43,82-38</inkml:trace>
  <inkml:trace contextRef="#ctx0" brushRef="#br0" timeOffset="5666.324">6227 1181,'33'-11,"-1"-1,-1-1,0-1,0-2,11-10,-15 11,-15 10,0 0,-1-1,0 0,0-1,0 0,-1-1,0 0,-1-1,0 0,0 0,0-1,-2 0,1 0,-1-1,-1 0,0 0,0-1,-1 1,0-1,-5 9,1 0,-1 0,0 1,0-1,0 0,0 0,0 1,-1-1,1 0,-1 1,0-1,1 0,-1 1,-1-1,1 1,0-1,0 1,-1 0,0 0,1-1,-1 1,0 0,0 0,0 1,0-1,0 0,-1 1,1-1,0 1,-1 0,1 0,-1 0,1 0,-1 0,0 0,-1 0,-5 0,1 1,0-1,-1 1,1 0,0 1,-1 0,1 1,0-1,0 2,0-1,-4 3,-5 2,1 2,1 0,-1 0,1 2,1 0,0 0,0 2,1 0,1 0,0 1,1 0,1 1,0 0,1 1,0 0,2 1,0 0,0 0,2 0,0 1,-1 10,5-23,1 0,0-1,0 1,1 0,-1 0,1 0,0 0,0-1,1 1,-1 0,1-1,0 1,0-1,0 0,1 1,0-1,0-1,0 1,0 0,0-1,1 1,0-1,0 0,-1 0,2 0,-1-1,0 0,0 1,1-1,0-1,-1 1,1-1,0 0,-1 0,1 0,0-1,0 1,0-1,2-1,16 2,0-1,-1-1,1-1,0-1,-1-1,0-1,0-1,0-1,-1 0,0-2,0-1,18-11,-9 5,-5 3</inkml:trace>
  <inkml:trace contextRef="#ctx0" brushRef="#br0" timeOffset="5983.869">6905 870,'-1'56,"0"-4,1 1,3-1,2 0,2 0,11 34,8-33,-25-52,0 0,0 0,0 0,0-1,0 1,0 0,0-1,0 1,1-1,-1 1,0-1,0 0,1 1,-1-1,0 0,0 0,1 0,-1 0,0 0,0 0,1 0,-1 0,0-1,0 1,1 0,-1-1,0 1,0-1,0 1,0-1,0 0,0 1,0-1,0 0,0 0,0 0,0 0,0 0,0 0,-1 0,1 0,0 0,-1 0,1-1,56-126,-42 82,98-187,-80 185,-16 27</inkml:trace>
  <inkml:trace contextRef="#ctx0" brushRef="#br0" timeOffset="6147.835">7469 955,'0'0</inkml:trace>
  <inkml:trace contextRef="#ctx0" brushRef="#br0" timeOffset="6635.284">7865 814,'-23'23,"2"2,1 1,1 0,2 1,0 1,2 1,1 0,1 1,0 7,11-34,1 0,0 0,0 0,1 0,-1 0,1 0,-1 0,1 0,0 0,0 0,1 0,-1 0,0 0,1 0,0 0,0 0,0-1,0 1,0 0,0 0,1-1,-1 1,1-1,0 1,0-1,0 0,0 1,0-1,0 0,1 0,-1-1,1 1,-1 0,1-1,0 0,0 1,-1-1,1 0,0-1,0 1,0 0,0-1,0 0,0 1,0-1,0-1,0 1,3-1,7-1,-1-2,1 0,-1-1,0 0,0 0,0-2,-1 1,0-1,0-1,-1 0,1-1,-2 0,0 0,0-1,0 0,-1 0,-1-1,0 0,0-1,39-129,-46 136,1 0,-2 0,1 0,0 0,-1 0,0 0,0 0,0 0,-1 0,0 0,0 0,0 1,0-1,-1 1,0 0,0-1,0 1,0 1,-1-1,1 0,-1 1,0 0,0 0,0 0,-1 0,1 0,-1 1,1 0,-1 0,0 0,0 1,0 0,0 0,0 0,0 0,0 1,0 0,0 0,0 0,0 0,0 1,0 0,0 0,0 0,-3 2,-21 6,5 1</inkml:trace>
  <inkml:trace contextRef="#ctx0" brushRef="#br0" timeOffset="6984.476">8372 870,'-8'7,"0"1,0 0,1 0,-1 1,2 0,0 0,0 1,0 0,1 0,1 0,-1 0,2 1,0 0,0-1,1 1,0 0,1 1,0-1,0 4,2-12,0 0,0 1,0-1,0 0,1 0,-1 0,1 0,0 0,0 0,0 0,0-1,0 1,1-1,-1 1,1-1,-1 0,1 0,0 0,0 0,0-1,0 1,0-1,0 0,1 0,-1 0,0 0,1 0,-1-1,0 1,1-1,-1 0,1 0,1-1,7 1,0-1,0 0,-1-1,1 0,-1-1,1-1,-1 1,0-2,4-1,5-8,-1 0,-1-1,0-1,-1-1,0 0,-1-1,-2-1,0 0,0-1,7-19,10-41,-33 62</inkml:trace>
  <inkml:trace contextRef="#ctx0" brushRef="#br0" timeOffset="8115.673">7469 927,'0'5,"-5"1,-1 5,0 5,1 5,2 3,1 3,0 1,2 1,0 0,0-4</inkml:trace>
  <inkml:trace contextRef="#ctx0" brushRef="#br0" timeOffset="4819.819">4675 955,'6'18,"0"-1,-2 0,0 1,-1 0,-1 0,-1 0,0 0,-1 4,0-2,1 333,-4-298,-1-1,-3 0,-2-1,-3 0,-9 22,-13-16,33-58,0 0,0 0,0 0,0 0,0-1,0 1,-1 0,1 0,0-1,0 1,-1-1,1 1,0-1,-1 0,1 1,-1-1,1 0,0 0,-1 0,1 0,-1 0,1 0,0-1,-1 1,1 0,-1-1,1 1,0-1,0 1,-1-1,1 0,0 1,0-1,0 0,-1 0,1 0,0 0,0 0,1 0,-1 0,0 0,0 0,0-1,1 1,-1-1,-3-7,0 0,1 0,1 0,-1-1,2 1,-1-1,1 1,1-1,-1 1,2-1,-1 1,1-1,1 0,0 1,0 0,1 0,0-1,2-1,-2-2,23-66,2 1,5 1,2 2,4 1,3 2,3 2,31-35,-61 83,1 0,1 1,1 1,1 0,1 2,0 0,2 1,-1 1,2 1,3-1,-25 16,1-1,-1 0,0 0,1 1,-1-1,1 1,-1-1,1 1,-1 0,1-1,0 1,-1 0,1 0,-1 0,1 0,-1 0,1 1,0-1,-1 0,1 1,-1-1,1 1,-1 0,0-1,1 1,-1 0,0 0,1 0,-1 0,0 0,0 0,0 0,0 0,0 0,0 1,0-1,0 0,0 1,-1-1,1 1,0-1,-1 1,1-1,-1 1,0-1,0 1,1-1,-1 2,-3 80,-6-46,-3-1,-1 0,-1-1,-2 0,-2-1,-1-1,-22 29,31-46,0-1,-1 0,-1-1,0 0,-1 0,-1-1,0-1,-1-1,0 0,0-1,-1 0,-14 5,-15-12,24-6</inkml:trace>
  <inkml:trace contextRef="#ctx0" brushRef="#br0" timeOffset="5317.071">5183 1407,'44'-18,"0"-2,-2-1,0-2,-2-2,-1-2,17-16,-36 28,0-1,-1-1,-1-1,-1-1,0 0,11-18,-23 29,0 0,0-1,-1 0,0 1,0-1,-1 0,0-1,-1 1,0 0,0-1,-1 0,-1 1,1-1,-1 1,-1-1,0 0,0 1,-1-1,-1-2,2 9,0 0,0 0,0 0,0 0,-1 0,1 0,-1 0,0 0,0 1,0-1,0 1,0 0,0-1,-1 1,1 0,-1 0,0 1,1-1,-1 0,0 1,0 0,0 0,0 0,0 0,0 0,-1 0,1 1,0-1,0 1,0 0,-1 0,1 1,0-1,0 0,0 1,0 0,-1 0,1 0,0 0,0 0,1 1,-1-1,-7 4,1-1,0 1,1 1,-1-1,1 2,0-1,1 1,-1 0,2 1,-3 1,7-6,-1 0,1 0,0 0,0 0,0 0,0 0,1 1,-1-1,1 1,0-1,0 1,0 0,0-1,0 1,1 0,0-1,0 1,0 0,0 0,1-1,-1 1,1 0,0-1,0 1,0 0,1-1,-1 1,1-1,0 0,4 2,0 0,1-1,0 1,0-2,0 1,0-1,1 0,-1 0,1-1,0 0,0 0,0-1,-1 0,1-1,0 1,0-2,0 1,0-1,0 0,0-1,0 0,0 0,-1 0,1-1,2 1,207-64,-215 65,0 0,-1 0,1 0,0 1,-1-1,1 1,0-1,0 1,0-1,-1 1,1 0,0 0,0 0,0 0,0 0,0 0,-1 1,1-1,0 1,0-1,0 1,-1-1,1 1,0 0,-1 0,1 0,-1 0,1 0,-1 0,1 1,-1-1,0 0,0 1,0-1,0 1,0-1,0 1,0 0,0-1,0 1,-1 0,1 0,0 0,-35 79,30-76,0 0,1 0,0 0,0 0,0 0,1 1,0-1,0 1,0 0,0-1,1 1,0 0,1 0,-1 0,1 0,0 0,0 0,1 3,25 18,-8-20</inkml:trace>
  <inkml:trace contextRef="#ctx0" brushRef="#br0" timeOffset="9153.756">10517 729,'-3'1,"-18"0,0 1,0 1,0 1,0 1,1 1,0 1,0 0,0 2,1 0,-9 7,27-16,0 0,0 1,1-1,-1 1,0-1,1 0,-1 1,0 0,1-1,-1 1,0-1,1 1,-1 0,1-1,-1 1,1 0,-1 0,1-1,0 1,-1 0,1 0,0 0,0-1,0 1,0 0,-1 0,1 0,0 0,0-1,0 1,1 0,-1 0,0 0,0 0,0-1,1 1,-1 0,0 0,1 0,-1-1,1 1,-1 0,1-1,-1 1,1 0,-1-1,1 1,0 0,-1-1,1 1,44 18,-33-15,-6-3,1 0,-1 1,0-1,0 1,0 1,-1-1,1 1,-1 0,1 0,-1 1,0-1,0 1,0 1,-1-1,1 0,-1 1,0 0,0 0,-1 0,0 1,0-1,0 1,0 0,-1 0,0 0,0 0,-1 0,0 0,0 0,0 0,-1 1,1-1,-2 4,-6 5,0-1,-1 0,-1 0,0-1,-1 0,0-1,-1 0,-1-1,0 0,0 0,-1-2,0 1,-1-2,0 0,0 0,-6 1,-38 16,57-24,0-1,-1 1,1-1,0 1,-1-1,1 1,0-1,-1 0,1 0,0 0,-1 0,1 0,-1 0,1 0,0 0,-1 0,1-1,0 1,-1 0,1-1,0 1,0-1,-1 0,1 1,0-1,0 0,0 0,0 0,0 0,0 0,0 0,0 0,0 0,0 0,1 0,-1-1,0 1,1 0,-1 0,1-1,-1 0,0-15</inkml:trace>
  <inkml:trace contextRef="#ctx0" brushRef="#br0" timeOffset="9452.759">10969 222,'-22'109,"4"2,1 63,-2 12,-18 53,15-164,22-64,4-5</inkml:trace>
  <inkml:trace contextRef="#ctx0" brushRef="#br0" timeOffset="9667.173">11279 814,'-24'38,"-8"18,2 4,10-8,14-13,8-18,3-13</inkml:trace>
  <inkml:trace contextRef="#ctx0" brushRef="#br0" timeOffset="9819.464">11308 475,'0'0</inkml:trace>
  <inkml:trace contextRef="#ctx0" brushRef="#br0" timeOffset="10385.962">11787 673,'-60'38,"3"3,1 2,2 2,-10 15,7 18,56-75,0-1,0 0,0 1,0-1,0 0,1 1,-1-1,1 1,0-1,0 1,0-1,0 1,0-1,0 1,1-1,-1 1,1-1,0 1,0-1,-1 0,2 0,-1 1,0-1,0 0,1 0,-1 0,1 0,-1 0,1 0,0-1,0 1,0 0,0-1,0 0,0 1,1-1,11 4,0-1,0 0,0-2,0 1,1-2,-1 1,1-2,-1 0,1-1,-1-1,8-1,2-1,0-1,0-1,-1-1,0-2,0 0,0-1,-1-1,-1-1,0-1,-1-1,0-1,-1-1,-1 0,0-1,-2-1,0-1,-1 0,0-2,2-6,6-1,-1-1,-1-1,-2-1,-1 0,-2-1,-1-1,-1-1,-2 0,-2 0,-1-1,-1-1,2-33,-10 64,1 0,-1 0,0 0,-1 0,1 0,-1-1,0 1,0 0,-1 0,0 1,0-1,0 0,0 0,-1 1,1 0,-1-1,0 1,0 0,-1 0,0 1,1-1,-1 1,0-1,0 1,-1 1,1-1,-1 0,1 1,-1 0,0 0,0 1,0-1,0 1,0 0,0 0,0 1,0 0,0-1,-1 2,1-1,0 1,0-1,-2 2,-9 4,1 1,-1 1,1 0,1 1,-1 1,2 0,-1 1,1 0,1 1,0 0,1 1,-9 13,5-8,1 1,1 0,0 1,2 0,0 1,1 0,1 1,2 0,0 0,-4 23,9-32,0-1,1 1,0-1,1 1,0 0,1-1,1 1,0-1,1 1,0-1,1 0,0 0,1 0,0-1,1 0,0 0,1 0,0 0,0-1,1-1,1 1,11 6,1-1,0 0,1-2,0-1,2 0,-1-2,1 0,0-2,1-1,0-1,0-1,0-1,1-1,0-1,-1-1,1-2,2-1,16 0,-1-3,0-1,0-2,-1-3,0 0,-1-3,34-16,-56 20,0 0,0 0,-2-2,1-1,-1 0,-1-1,0 0,-1-1,-1-1,0-1,-1 0,-1 0,-1-1,2-5,-12 20,1-1,0 0,-1 1,0-1,0 0,0 0,-1 1,1-1,-1 0,0 0,0 0,0 0,0 0,-1 1,1-1,-1 0,0 0,-1 0,1 1,0-1,-1 1,0-1,0 1,0 0,0 0,-1-1,1 2,-1-1,0 0,1 0,-1 1,0 0,-1-1,1 1,0 0,-1 1,1-1,-1 0,0 1,1 0,-1 0,0 0,0 1,0-1,1 1,-1 0,0 0,0 0,-3 1,-14 1,-1 1,0 1,1 1,0 1,0 1,1 0,-1 2,2 0,-1 2,1 0,1 1,0 1,1 0,0 2,-6 7,11-10,0 1,1 0,0 1,1 0,1 0,0 1,1 1,1 0,0 0,1 0,0 2,4-11,0 0,1 0,0 1,0-1,0 0,1 1,0-1,0 1,1-1,0 1,1-1,-1 0,1 0,0 0,1 0,0 0,0 0,1 0,0-1,0 0,0 0,1 0,-1 0,1-1,1 0,5 5,7 3,2-1,-1 0,1-2,1 0,0-1,0-1,1-2,0 0,0-1,0-1,1-1,-1-1,2 0,48-1,-1-3,0-3,34-8,-61 7</inkml:trace>
  <inkml:trace contextRef="#ctx0" brushRef="#br0" timeOffset="11837.723">498 1576,'582'-30,"-231"32,-104 26,469-28,1108 0,-1251 27,868-26,86-1,-677-27,673-41,-397-27,877-45,-1474 141,-400 5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1,'-8'12,"1"0,0 1,0 0,2 0,-1 0,2 1,0 0,0 0,2 0,-1 0,2 0,0 1,1-1,0 1,1 2,29 277,-1-38,-28-215,-7 138,5-180,1 1,-1 0,1-1,-1 1,1 0,0-1,-1 1,1 0,-1 0,1-1,-1 1,0 0,1 0,-1 0,1 0,-1 0,1-1,-1 1,1 0,-1 0,1 1,-1-1,0 0,1 0,-1 0,1 0,-1 0,1 1,-1-1,1 0,-1 0,1 1,-1-1,1 0,0 1,-1-1,1 0,-1 1,1 0,2-24,2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0,'-5'5,"-1"6,0-3,6-3,3-8,1-2</inkml:trace>
  <inkml:trace contextRef="#ctx0" brushRef="#br0" timeOffset="331.19">243 29,'0'5,"-4"6,-3 6,6 1,3-9,5-5,2-3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8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57,'-3'2,"-1"0,1-1,0 1,0 1,0-1,0 0,0 1,0-1,1 1,-1 0,1 0,-1 0,1 0,0 1,1-1,-1 0,1 1,-1-1,1 1,0 0,0-1,0 1,1 0,-1 0,1-1,0 2,-86 421,38-271,96-250,41-80,86-138,-170 305,33-38,-37 45,0 1,-1-1,1 0,0 1,0-1,0 1,0-1,1 1,-1-1,0 1,0 0,0 0,0-1,0 1,0 0,1 0,-1 0,0 0,0 0,0 1,0-1,0 0,0 0,0 1,1-1,-1 1,0-1,0 1,0-1,0 1,-1 0,1-1,0 1,0 0,0 0,0 0,-1 0,1-1,0 1,-1 0,1 0,-1 0,1 0,-1 1,0-1,1 0,-1 0,18 98,-13-42,18 116,-24-173,1 1,-1 0,1 0,0 0,0 0,0 0,-1 0,1 0,0 0,0 0,0 0,0 0,0 0,1 0,-1 0,0 0,0 0,1-1,-1 1,0 0,1 0,-1 0,1 0,-1 0,1-1,0 1,-1 0,1 0,0-1,-1 1,1-1,0 1,0 0,-1-1,1 1,0-1,0 0,0 1,0-1,0 0,0 0,0 1,0-1,0 0,0 0,0 0,0 0,0 0,0 0,0 0,-1-1,1 1,0 0,0 0,0-1,0 1,0-1,0 1,0-1,-1 1,1-1,0 1,0-1,-1 0,1 1,0-1,-1 0,89-115,-46 51,96-108,-107 145,-31 28,-1-1,1 1,0-1,-1 1,1 0,-1 0,1-1,-1 1,1 0,0 0,-1-1,1 1,0 0,-1 0,1 0,0 0,-1 0,1 0,0 0,-1 0,1 0,0 0,-1 1,1-1,-1 0,1 0,0 1,-1-1,1 0,-1 1,1-1,-1 0,1 1,-1-1,1 1,-1-1,1 1,-1-1,0 1,1-1,-1 1,0 0,1-1,-1 1,0-1,0 1,1 0,-1-1,0 1,0 0,0-1,0 1,0 0,0-1,0 1,0 0,-1 0,-22 120,12-84,5-19,1-1,1 1,0 0,1 1,2-1,-1 0,2 1,1-1,0 0,3 11,2-11</inkml:trace>
  <inkml:trace contextRef="#ctx0" brushRef="#br0" timeOffset="494.962">1233 1,'-30'57,"4"1,1 2,4 0,0 8,19-58,0 0,0 0,1 0,0 0,1 0,0 0,1 0,0 0,0 0,1 0,1 1,-2-8,0 1,1-1,-1 1,1-1,0 0,0 1,0-1,0 0,1 0,-1-1,1 1,0 0,0-1,-1 0,2 0,-1 0,0 0,0 0,1 0,-1-1,1 0,-1 1,1-1,0-1,-1 1,1 0,0-1,0 0,-1 0,2 0,8-4,0 0,-1-1,0 0,0-1,0-1,0 0,-1 0,-1-1,1 0,-1-1,-1 0,1-1,-2 0,1 0,-1-1,-1 0,0-1,5-11,-10 21,122-220,-123 222,-1 1,0-1,0 1,0-1,0 0,1 1,-1-1,0 1,0-1,1 0,-1 1,0-1,1 0,-1 1,0-1,1 0,-1 1,0-1,1 0,-1 0,1 0,-1 1,1-1,-1 0,1 0,-1 0,0 0,1 0,-1 0,1 0,-1 0,1 0,-1 0,1 0,-1 0,1 0,-1 0,1 0,-1 0,0-1,1 1,-1 0,1 0,-1-1,1 1,-1 0,0 0,1-1,-1 1,0 0,1-1,-1 1,0-1,0 1,1 0,-1-1,0 1,0-1,0 1,2 50,-2-42,-3 797,4-793,-1 0,-1 0,0-1,0 1,-1 0,-1 0,0-1,0 0,-1 1,-1-1,0-1,0 1,-5 6,8-15,1 0,-1 0,0 0,0-1,0 1,0-1,0 1,0-1,0 0,0 0,0 0,-1 0,1 0,0 0,-1-1,1 1,-1-1,1 0,-1 1,1-1,-1 0,1-1,-1 1,1 0,0-1,-1 1,1-1,0 0,-1 0,1 0,0 0,0 0,-1 0,1-1,0 1,1-1,-1 1,-1-2,-60-76,48 49,4 4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 0,-3 0,-8 0,-9 0,-7-4,-5-3,-9 1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1,'38'0,"28"0,6 0,-3 0,-9 0,-10 0,-14 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1,'-4'43,"-8"48,0 18,1-5,2-10,4-17,1-16,3-14,0-10,2-7,-1-3,1-2,-1-5</inkml:trace>
  <inkml:trace contextRef="#ctx0" brushRef="#br0" timeOffset="300.2">341 226,'0'0,"-47"39,1 3,3 1,-20 27,27 0,37-67,0-1,1 1,0-1,0 0,0 0,0 0,0 0,0 0,0 0,0 0,1-1,-1 1,1-1,0 1,-1-1,1 0,0 0,-1 0,1-1,0 1,0-1,0 0,0 1,0-1,-1 0,1-1,0 1,0 0,0-1,0 0,13 2,186 24,-199-24,1 0,-1 1,0-1,0 1,0-1,0 1,0 0,-1 0,1 1,0-1,-1 0,0 1,1 0,-1-1,0 1,0 0,-1 0,1 0,0 3,5 13</inkml:trace>
  <inkml:trace contextRef="#ctx0" brushRef="#br0" timeOffset="749.305">708 368,'-4'11,"0"1,1-1,0 1,1 0,0 0,1 0,1 0,0 0,0 0,1 1,1-1,0 0,0-1,2 1,-1 0,1-1,2 4,-4-13,-1 0,1 0,0 0,0 0,0 0,0 0,0-1,0 1,0-1,0 1,1-1,-1 0,1 0,-1 0,1 0,-1 0,1-1,-1 1,1-1,0 0,-1 1,1-1,0 0,-1-1,1 1,0 0,-1-1,1 0,-1 1,1-1,-1 0,1 0,-1 0,1-1,-1 1,0-1,79-60,36-68,-116 127,0 1,0 0,0 0,1 1,-1-1,1 0,-1 0,1 1,0-1,-1 1,1-1,0 1,0 0,0 0,0 0,1 0,-1 0,0 0,0 0,0 1,1-1,-1 1,0 0,1 0,-1-1,0 2,1-1,-1 0,0 0,1 1,-1-1,0 1,0 0,1-1,-1 1,0 0,0 1,0-1,0 0,0 0,0 1,-1-1,1 1,0 0,0 1,7 13,-2 1,0-1,0 2,-2-1,0 1,-1-1,-1 1,-1 0,0 0,-2 1,0-1,-1 0,-2 15,2 10,1 13,-3 1,-3-1,-1 0,-4-1,-1 0,-7 13,18-61,-1-1,1 0,-1 0,0 0,0 0,-1-1,0 1,0 0,0-1,-1 0,1 0,-1 0,0 0,-1-1,1 1,-1-1,0 0,0-1,0 1,-1-1,1 0,-1 0,0-1,0 0,0 0,0 0,0 0,0-1,-4 0,6-5,-1 0,1 0,0 0,1 0,-1-1,1 1,0-1,0 0,0 0,1-1,0 1,0 0,0-1,0 1,1-1,0 0,0 1,1-1,0 0,0 1,0-1,0 0,1 0,0 1,0-1,1-1,2-19,1 0,1 1,1 0,1 0,1 0,1 1,2 0,0 1,1 1,2 0,0 1,17-18,-11 14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1 142,'29'0,"23"0,9 0,-2 0,-6 0,-7 0,-17 0,-12 0</inkml:trace>
  <inkml:trace contextRef="#ctx0" brushRef="#br0" timeOffset="236.238">170 0,'0'39,"0"26,0 8,5-4,2-9,-1-10,-1-9,-1-6,2-5,2-7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57 209,'5'44,"6"32,1 14,4 1,-2-10,-2-10,-4-11,-2-7,-4-8,-1-6,-1-5,0-4,-6-2,-1-1,-4-5,-1-1,2-5</inkml:trace>
  <inkml:trace contextRef="#ctx0" brushRef="#br0" timeOffset="266.072">0 350,'23'-40,"2"1,2 2,1 0,1 2,3 1,31-27,-53 53,-1 0,1 1,1 0,-1 1,1 0,0 1,1 0,-1 1,12-3,-19 6,0 0,0 0,0 1,0-1,0 1,1 0,-1 0,0 1,0-1,0 1,0 0,0 0,0 0,0 1,0-1,-1 1,1 0,0 0,-1 0,1 1,-1-1,0 1,0-1,0 1,0 0,0 1,-1-1,0 0,1 1,0 1,2 5,-1 0,0 0,-1 1,0-1,0 1,-1-1,-1 1,0 0,0 0,-1 0,0-1,-1 1,0 0,-1 0,0-1,-1 1,-3 9,-4 5,0 0,-1 0,-2-1,0 0,-2-1,-10 12,14-19,-1 0,0-1,-2 0,1-1,-2 0,0-1,0-1,-1 0,-8 3,-26 12,32-14</inkml:trace>
  <inkml:trace contextRef="#ctx0" brushRef="#br0" timeOffset="785.161">367 1056,'31'-57,"1"1,4 2,39-48,-72 96,1 1,-1 0,1 0,0 0,0 1,0-1,1 1,-1 0,1 1,0-1,0 1,1 0,-1 0,1 0,-1 1,1-1,0 2,0-1,0 1,0-1,1 1,-5 3,0-1,0 0,0 0,0 1,-1-1,1 1,0-1,-1 1,1 0,-1 0,1 0,-1 0,0 0,0 0,0 0,0 0,0 0,-1 0,1 0,-1 1,1-1,-1 0,0 0,0 1,0-1,0 0,0 1,0-1,-1 0,1 0,-1 1,0-1,1 0,-2 2,5 48,-1-51,1 1,-1-1,1 0,0 0,-1 0,1-1,0 1,-1 0,1-1,0 0,-1 0,1 0,0 0,0 0,0 0,-1-1,1 1,0-1,-1 0,1 0,0 0,-1 0,1 0,-1 0,0-1,1 0,-1 1,0-1,2-1,-2 2,108-58,-107 60,0 0,0 0,-1 1,1-1,-1 1,1 0,-1-1,1 1,-1 0,0 1,0-1,0 0,0 1,-1-1,1 1,0-1,-1 1,0 0,0-1,0 1,0 0,0 0,0 0,-1 0,1 0,-1 0,0 0,0 0,0 0,-1 0,1 0,0 0,-1 0,0 0,0 0,0-1,0 1,1 17,3 5,2-5</inkml:trace>
  <inkml:trace contextRef="#ctx0" brushRef="#br0" timeOffset="1899.091">1637 379,'-18'-10,"0"0,-1 1,0 1,0 1,-1 1,0 1,0 0,-14 0,25 3,0 1,0 1,-1 0,1 0,0 0,0 2,0-1,0 1,0 0,0 1,0 0,1 0,-1 1,1 0,0 1,0-1,0 2,1-1,0 1,-3 3,7-7,1 1,0 0,-1 1,1-1,0 0,0 0,1 1,-1 0,1-1,-1 1,1 0,0-1,1 1,-1 0,1 0,-1 0,1 0,0 0,1-1,-1 1,1 0,-1 0,1 0,0-1,1 1,-1 0,1-1,-1 1,1-1,0 0,2 3,2 3,1 0,0 0,1-1,0 0,0 0,0-1,1 0,0 0,1-1,4 2,157 65,-167-72,1 0,-1 0,0 1,0 0,0 0,0 0,0 0,0 1,0-1,-1 1,1 0,-1 0,0 0,0 1,0-1,0 1,-1 0,1-1,-1 1,0 0,0 0,-1 1,1-1,-1 0,0 1,0-1,0 0,0 1,-1-1,0 1,0-1,0 1,-1 0,1-1,-1 0,0 1,0-1,-1 0,1 1,-2 0,-7 6,-1 0,-1-1,0 0,0-1,-1 0,0-1,-1 0,0-1,0-1,0 0,-1-1,0-1,-9 2,7 0,-158 43,174-48,0-1,0 1,0-1,0 0,0 1,0-1,-1 0,1 1,0-1,0 0,0 0,0 0,0 0,0 0,0 0,0 0,0-1,-1 1,1 0,0 0,0-1,0 1,0-1,0 1,0-1,1 1,-1-1,0 0,0 0,0 1,0-1,1 0,-1 0,0 0,7-8</inkml:trace>
  <inkml:trace contextRef="#ctx0" brushRef="#br0" timeOffset="2102.446">1947 717,'-10'39,"-2"16,-1 1</inkml:trace>
  <inkml:trace contextRef="#ctx0" brushRef="#br0" timeOffset="2270.091">1863 96,'0'0</inkml:trace>
  <inkml:trace contextRef="#ctx0" brushRef="#br0" timeOffset="2651.745">2144 971,'13'-49,"1"0,2 2,2-1,3 2,1 1,14-19,-29 53,-5 7,1-1,-1 1,1 0,0 0,0 0,0 0,0 0,1 1,0-1,0 1,0 0,0 0,0 1,0-1,4 0,-6 4,0 0,0 0,0 1,-1-1,1 1,0 0,0-1,-1 1,1 0,-1 0,0 0,0 0,0 0,0 0,0 0,0 1,0-1,0 0,-1 1,1-1,-1 0,0 1,0-1,0 0,0 1,0-1,0 0,-1 1,1-1,-1 1,1 1,-14 83,11-80,0 0,1 0,0 0,0 1,0-1,1 0,0 1,1-1,-1 1,1-1,1 1,0-1,0 1,0-1,1 1,0-1,0 0,1 0,0 0,0 0,0-1,1 1,0-1,2 2,-2-5,0 0,0 0,0-1,0 1,0-1,0 0,1 0,-1-1,1 1,0-1,-1 0,1 0,0 0,-1-1,1 0,0 0,0 0,0 0,-1-1,1 0,0 0,-1 0,1 0,-1-1,1 0,-1 0,1 0,-1-1,0 1,0-1,1-1,4-3,0 0,-1 0,0-1,-1 0,0-1,0 1,0-1,-1-1,-1 1,0-1,0 0,-1 0,2-6,8-26,-6 26</inkml:trace>
  <inkml:trace contextRef="#ctx0" brushRef="#br0" timeOffset="2886.178">3161 96,'-55'52,"3"3,2 1,3 3,-30 48,65-90,0 1,2 0,0 0,0 1,2 0,1 1,0 0,1 0,2 0,0 1,1 0,1 0,0 11,3-23,1 1,-1-1,2 1,-1-1,2 0,-1 0,1 0,0-1,1 1,0-1,0 0,1 0,0-1,0 0,1 0,0 0,0-1,1 0,-1 0,3 0,4 4,1-1,0-1,1 0,-1-2,2 1,-1-2,1 0,-1-1,1 0,14 0,-1-3,-4-1</inkml:trace>
  <inkml:trace contextRef="#ctx0" brushRef="#br0" timeOffset="3637.109">3161 830,'50'-8,"-1"-2,0-3,-1-1,-1-3,0-2,42-23,-79 38,0-1,0 0,0 0,-1-1,0-1,0 0,0 0,-1 0,0-1,0 0,-1-1,0 1,-1-2,0 1,0-1,-1 1,0-1,-1-1,0 1,-1-1,0 0,0 1,-4 7,1 1,-1-1,1 1,-1 0,0-1,0 1,0 0,0 0,-1 0,1-1,0 1,-1 1,0-1,1 0,-1 0,0 1,0-1,0 1,0-1,0 1,0 0,-1 0,1 0,0 0,0 0,-1 0,1 1,-1-1,1 1,-1-1,1 1,0 0,-1 0,1 0,-1 1,1-1,-1 1,1-1,-1 1,1 0,0 0,0 0,-1 0,1 0,0 0,0 0,0 1,0-1,0 1,0 0,1 0,-1-1,1 1,-1 0,0 1,-6 4,0 0,0 1,0 0,1 1,0-1,1 1,0 1,0-1,1 1,1 0,-1 0,1 0,1 1,0 0,1-1,0 1,0 0,1 0,1 0,0 0,0 0,1 0,0 0,1 0,3 10,0-15,1 0,-1-1,1 1,1-1,-1 0,0-1,1 0,0 0,0 0,1-1,-1 0,0 0,1-1,0 0,0 0,0-1,-1 0,1 0,0-1,0 0,4-1,11-1,-1-2,1-1,-1 0,0-2,-1 0,0-2,0 0,-1-2,0 0,0-1,-1-1,-1 0,0-2,6-8,-12 12,-1-1,0 0,-1-1,-1-1,0 1,-1-1,0-1,-1 0,0-1,-6 15,0-1,0 1,-1 0,1-1,-1 1,1 0,-1-1,1 1,-1 0,0-1,0 1,0-1,1 1,-1-1,-1 1,1 0,0-1,0 1,0-1,-1 1,1 0,-1-1,1 1,-1 0,0-1,1 1,-1 0,0 0,0 0,0-1,0 1,0 0,0 0,0 0,0 1,0-1,0 0,-1 0,1 1,0-1,-1 0,1 1,0 0,-1-1,1 1,-1 0,1-1,0 1,-1 0,1 0,-1 0,1 0,-1 1,1-1,0 0,-1 1,1-1,-1 0,1 1,0 0,0-1,-1 1,1 0,0 0,-1 0,-7 6,1 0,0 0,0 1,0 0,1 1,0-1,1 1,0 1,0-1,1 1,0 0,1 1,0-1,1 1,0-1,0 1,1 0,1 0,0 0,0 0,1 3,0-10,1 0,0 0,-1 0,1-1,1 1,-1 0,1 0,-1-1,1 1,0-1,0 1,0-1,1 0,-1 0,1 0,0 0,0 0,0-1,0 1,0-1,1 0,-1 0,1 0,-1 0,1-1,0 1,0-1,0 0,-1 0,1-1,3 1,127-2,-104-7,1-1,-1-1,-1-2,0-1,-1-2,0 0,-1-2,-1-1,-1-1,0-1,18-20,-23 18,0 0,-1-2,-1 0,-2-1,6-12,-21 36,1 0,-1 0,0 0,0 0,0-1,0 1,0 0,0-1,0 1,0-1,0 1,-1-1,1 1,0-1,-1 1,1-1,-1 0,0 1,0-1,1 1,-1-1,0 0,-1 1,1-1,0 0,0 1,-1-1,1 0,-1 1,1-1,-1 1,0-1,1 1,-1-1,0 1,0 0,0-1,0 1,0 0,0 0,-1-1,1 1,0 0,-1 0,1 1,-1-1,1 0,-1 0,1 1,-1-1,1 1,-1-1,1 1,-1 0,0-1,1 1,-2 0,-8 4,1 0,0 1,0 0,1 1,0 0,0 0,0 1,0 0,1 1,1-1,-1 2,1-1,0 1,1 0,0 0,1 1,0 0,0 0,1 0,-1 6,1-10,1 1,-1 0,2 0,-1 0,1 0,0 0,1 0,-1 1,2-1,-1 1,1-1,0 0,0 1,1-1,0 1,0-1,1 0,0 0,0 0,1 0,0 0,0 0,1-1,0 1,0-1,0 0,1 0,-1 0,1-1,1 0,-1 0,1 0,0-1,0 1,4 1,103 18,-88-24</inkml:trace>
  <inkml:trace contextRef="#ctx0" brushRef="#br0" timeOffset="4653.34">4826 633,'-10'38,"-7"28,-2 6,-1-3,1-9,10-20,11-21,5-14</inkml:trace>
  <inkml:trace contextRef="#ctx0" brushRef="#br0" timeOffset="4918.72">4826 689,'38'0,"23"-4,5-3,-3 1,-8 1,-13 1</inkml:trace>
  <inkml:trace contextRef="#ctx0" brushRef="#br0" timeOffset="5166.049">4826 887,'34'0,"20"0,6 0,-2 0,-12 0</inkml:trace>
  <inkml:trace contextRef="#ctx0" brushRef="#br0" timeOffset="5719.152">5786 153,'-2'25,"-2"-1,-1 1,0-1,-2 0,-1 0,-1-1,-1 0,-7 12,-50 67,56-90,2 0,-1 1,2-1,-1 2,2-1,0 1,1 0,0 1,1 0,0 0,1 0,1 3,3-14,0 0,0 0,0 0,1 0,-1 1,1-1,0 0,0 0,1-1,-1 1,1 0,0 0,0-1,0 1,0-1,1 1,0-1,-1 0,1 0,0 0,0-1,1 1,-1-1,1 1,-1-1,1 0,0-1,-1 1,1-1,0 1,0-1,0 0,1 0,139 11,-136-11,-1-1,1-1,0 0,-1 0,1 0,0-1,-1 0,0 0,1-1,-1 0,0 0,-1-1,1 0,0 0,-1 0,0-1,0-1,4-8</inkml:trace>
  <inkml:trace contextRef="#ctx0" brushRef="#br0" timeOffset="5968.232">5390 520,'39'0,"36"0,10 0,1 0,-5-5,-12-1,-7 0,-10-4,-9 0,-7 2,-5 2,-7 2</inkml:trace>
  <inkml:trace contextRef="#ctx0" brushRef="#br0" timeOffset="6203.791">6237 40,'26'41,"-3"2,-1 1,-3 0,-1 2,-2 0,-3 0,-1 2,-2-1,-3 1,1 32,-7-61,0 0,0 0,-2 0,-1 0,0 0,-1 0,-1-1,-1 1,-1-1,0 0,-1 0,-1-1,-1 0,-1 0,0-1,-1-1,0 1,-1-2,-1 0,0 0,-4 1,-54 40,52-43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3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2484 650,'-3'7,"0"1,0-1,0 1,1 0,1 0,-1 0,1 0,0 0,1 0,0 0,0 0,1 0,0 0,1 0,-1 0,2 0,-1-1,1 1,0 0,0-1,2 3,-2-9,-1 1,1 0,-1 0,1-1,-1 0,1 1,0-1,0 0,0 0,0-1,0 1,-1 0,1-1,0 0,0 0,0 0,0 0,0 0,0-1,0 1,0-1,0 0,0 1,0-2,0 1,-1 0,2-1,74-45,-73 43,81-85,-85 86,1 1,0-1,-1 0,0 1,1-1,-1 0,0 0,-1 0,1 0,0 0,-1 0,0 0,1 0,-1 0,-1 0,1 0,0 0,-1 0,1 0,-1 0,0 0,0 0,0 0,0 1,-1-1,1 0,-1 1,0-1,1 1,-1-1,0 1,0 0,-1 0,1 0,0 0,-1 0,1 1,-2-2,-4 1,-1-1,1 1,-1 1,1-1,-1 1,1 1,-1 0,0 0,1 0,-1 1,0 1,1-1,0 1,-1 1,1 0,0 0,0 0,0 1,1 0,-1 1,1 0,0 0,0 0,0 1,-17 13</inkml:trace>
  <inkml:trace contextRef="#ctx0" brushRef="#br0" timeOffset="862.783">3218 622,'-30'15,"1"2,0 1,2 0,0 3,1 0,1 1,-18 22,3 21,39-63,1 0,-1 0,0 0,1 0,-1 0,1 0,0 0,-1 0,1 0,0 0,0 0,1 0,-1 0,0 0,1 0,-1 0,1 0,-1 0,1 0,0 0,0 0,0-1,0 1,0 0,0-1,1 1,-1-1,1 1,-1-1,1 1,-1-1,1 0,0 0,-1 0,2 0,6 2,1 0,-1-1,1 0,0 0,0-1,0-1,0 1,0-2,-1 1,1-1,0-1,0 0,0 0,-1-1,0 0,1-1,-1 0,0-1,5-3,4-5,0-2,-2 0,0 0,0-2,-2 0,0 0,0-2,-2 1,-1-2,0 0,7-20,-18 41,1-1,-1 1,0 0,0-1,1 1,-1-1,0 1,1-1,-1 1,1-1,-1 1,1-1,-1 1,1-1,-1 1,1-1,-1 0,1 1,-1-1,1 0,0 0,-1 1,1-1,-1 0,1 0,0 0,-1 0,1 0,0 0,-1 0,1 0,0 0,-1 0,1 0,0 0,-1 0,1 0,-1-1,1 1,0 0,-1 0,1-1,-1 1,1 0,-1-1,1 1,0-1,1 13,9 56,-4 1,-2 0,-3 0,-5 28,2-7,2-67,-2 0,0 0,-1 0,-1 0,-2 0,0-1,-1 1,-1-1,-2-1,0 1,-1-2,-12 19,20-35,-1 0,1 0,-1 0,0-1,-1 0,1 1,0-1,-1 0,0-1,0 1,0-1,0 1,0-1,0 0,0-1,-1 1,1-1,-1 0,1 0,-1 0,1-1,-1 1,0-1,1 0,-1-1,0 1,1-1,-1 0,1 0,-1 0,1-1,0 1,-1-1,1 0,0 0,0-1,0 1,1-1,-1 0,0 0,1 0,0-1,0 1,0-1,-2-3,0-6,1 0,1-1,0 0,1 0,0 0,1 0,0 0,2 0,-1 0,2 0,0 0,0 1,2-1,-1 1,2-1,0 1,0 0,1 1,1-1,0 1,8-9,-4 1,2 1,0 1,1 0,0 0,2 2,0 0,1 1,0 0,1 1,1 2,1-1,4 2</inkml:trace>
  <inkml:trace contextRef="#ctx0" brushRef="#br0" timeOffset="1201.262">3669 933,'21'-15,"0"-1,-1-1,-1-1,-1 0,-1-1,0-1,-2-1,0 0,-1-1,7-17,-20 38,0-1,0 0,0 1,-1-1,1 0,0 0,-1 1,0-1,1 0,-1 0,0 0,0 0,0 0,0 0,0 1,0-1,-1 0,1 0,-1 0,1 0,-1 1,0-1,1 0,-1 1,0-1,0 0,0 1,-1-1,1 1,0 0,0-1,-1 1,1 0,-1 0,1 0,-1 0,0 0,1 0,-1 0,0 0,0 1,1-1,-1 1,0-1,0 1,0 0,0 0,0-1,1 2,-1-1,0 0,0 0,-11 3,1 0,1 1,-1 1,0 0,1 0,0 1,1 0,-1 1,1 0,0 1,1 0,0 1,0 0,1 0,0 1,0 0,1 0,1 1,0-1,0 2,-3 7,6-14,0-1,0 0,0 1,0-1,1 1,0 0,0 0,0 0,0 0,1 0,0 0,0 0,0 1,1-1,0 0,0 1,0-1,1 0,-1 0,1 1,1-1,-1 0,1 0,-1 0,2 0,-1 0,0-1,1 1,0-1,0 1,0-1,1 0,-1 0,1-1,0 1,0-1,0 1,1-1,11 2,-1-1,1-1,0 0,1-1,-1-1,0 0,0-2,1 1,-1-2,0 0,0-1,0-1,0 0,-1-1,0-1,0 0,14-9,2 1</inkml:trace>
  <inkml:trace contextRef="#ctx0" brushRef="#br0" timeOffset="1564.422">4036 989,'178'-224,"-117"128,-61 127,7 83,-7-111,1 0,0 0,1-1,-1 1,0 0,1-1,-1 1,1-1,0 1,0-1,0 0,0 0,0 0,0 0,1 0,-1-1,1 1,-1-1,1 1,0-1,0 0,-1 0,1 0,0 0,0-1,0 1,0-1,0 1,0-1,0 0,0-1,0 1,0 0,0-1,-1 1,1-1,1 0,7-3,0 0,0 0,0-1,-1-1,0 0,0 0,0-1,-1 0,1-1,-2 1,1-2,-1 0,-1 0,0 0,0-1,0 0,2-6,-1-4</inkml:trace>
  <inkml:trace contextRef="#ctx0" brushRef="#br0" timeOffset="2319.34">4770 791,'18'0,"0"0,0-1,-1 0,1-2,0 0,-1-1,1-1,-1-1,-1 0,1-1,8-5,-22 10,0 1,-1 0,0-1,1 0,-1 1,0-1,0 0,0 0,0 0,0 0,-1 0,1-1,0 1,-1-1,0 1,0-1,1 1,-2-1,1 1,0-1,0 0,-1 0,1 0,-1 1,0-1,0 0,0 0,0 0,-1 1,1-1,-1 0,0 0,0 1,0-1,0 1,0-1,0 0,0 1,-1 0,0-1,1 1,-1 0,0 0,0 0,0 0,0 0,-1 1,0-2,-4 1,-1 0,1 0,-1 1,1 0,-1 0,0 1,1 0,-1 0,0 1,1 0,-1 0,1 1,-1 0,1 0,0 1,0 0,0 0,0 1,0-1,1 2,0-1,0 1,0 0,0 0,1 0,0 1,0 0,0 0,1 0,-1 0,2 1,-1 0,1 0,0 0,0 0,1 0,0 1,0 2,1-3,0 0,1 1,0-1,0 0,0 0,1 1,0-1,1 0,-1 0,2 0,-1 0,1 0,0 0,0-1,0 1,1-1,0 0,1 0,-1 0,1-1,0 0,1 0,-1 0,1 0,0-1,0 0,0 0,1-1,-1 1,1-1,3 0,3 1,1-1,-1 0,1-1,0-1,-1 0,1-1,0 0,-1-1,1-1,0 0,-1-1,0 0,1-1,-1-1,-1 0,1 0,-1-2,0 1,0-2,-1 1,2-3,100-69,-98 68</inkml:trace>
  <inkml:trace contextRef="#ctx0" brushRef="#br0" timeOffset="2664.841">5476 650,'-14'9,"1"0,0 1,1 1,0 0,1 1,0 0,0 1,2 0,-1 0,2 1,0 1,0-1,0 5,7-17,0 1,0 0,0 0,0 0,1 0,-1 0,1 0,0 0,-1 0,1 0,1 0,-1 1,0-1,1 0,0 0,0 0,0-1,0 1,0 0,0 0,1 0,-1-1,1 1,0-1,0 1,0-1,0 0,0 0,0 0,1 0,-1 0,1 0,-1-1,1 1,0-1,-1 1,1-1,0 0,2 0,4 2,1-1,-1 0,0-1,1 0,-1 0,1-1,-1 0,1 0,-1-1,0-1,1 0,4-1,-3-1,0 1,0-1,0-1,-1 0,0 0,0-1,0 0,-1-1,0 0,0-1,-1 0,0 0,0-1,-1 1,0-2,-1 1,1-1,-2 0,0 0,3-9,-7 14,0 0,-1 0,0 0,0 0,-1-1,1 1,-1 0,0 0,-1 0,1 0,-1 0,0 1,0-1,0 0,-1 1,1 0,-1-1,0 1,-1 0,1 0,-1 1,1-1,-1 1,0 0,-1 0,1 0,0 0,-1 1,0 0,1 0,-1 0,0 0,0 1,0 0,0 0,0 0,0 0,0 1,0 0,-1 0,1 1,0-1,0 1,-3 1,-22 7,5 1</inkml:trace>
  <inkml:trace contextRef="#ctx0" brushRef="#br0" timeOffset="2964.002">5900 706,'-5'24,"3"13,7 0,7-6,7-9,4-8,4-10,1-8,2-6,0-7,-6-5,-1 0,-5 1,-5-3,-1 5,-1-1,-4-1,-2 2</inkml:trace>
  <inkml:trace contextRef="#ctx0" brushRef="#br0" timeOffset="3331.1">6605 593,'-7'0,"0"-1,0 1,0 0,0 1,0-1,0 1,0 1,0-1,0 1,1 1,-1-1,1 1,0 0,-1 1,1-1,1 1,-1 0,0 1,1-1,0 1,-4 5,9-6,0 0,1 0,-1 0,1 0,0-1,0 1,0 0,0 0,1 0,0-1,-1 1,1-1,0 1,1-1,-1 0,1 0,-1 0,1 0,0 0,0-1,0 1,1-1,-1 0,0 0,1 0,0 0,-1-1,1 1,0-1,0 0,0 0,-1 1,71 53,-72-53,-1 0,1 0,0 0,-1 0,1 1,-1-1,0 0,0 1,0-1,0 1,0-1,-1 1,1 0,-1-1,1 1,-1 0,0-1,0 1,0 0,-1-1,1 1,0 0,-1-1,0 1,0-1,0 1,0-1,0 1,0-1,-1 1,1-1,-1 0,1 0,-5 4,0-1,0 0,0-1,0 1,-1-1,0 0,1-1,-2 1,1-1,0-1,0 1,-1-1,0-1,1 1,-1-1,0-1,1 1,-1-1,0-1,0 0,1 0,-1 0,0-1,1 0,-1 0,1-1,-2-1,-10-9</inkml:trace>
  <inkml:trace contextRef="#ctx0" brushRef="#br0" timeOffset="-1502.094">368 113,'-206'739,"195"-689,-28 183,39-209</inkml:trace>
  <inkml:trace contextRef="#ctx0" brushRef="#br0" timeOffset="-1087.805">791 142,'-133'588,"130"-574,1 0,0 0,1 0,0 1,1-1,1 1,0-1,1 0,3 13,0-4,28 59,-34-109,-14-5,0 1,-3 0,0 1,-2 1,-1 0,-20-19,32 37,-1 1,-1 0,0 0,0 1,-1 0,0 1,0 1,-1 0,0 0,-1 2,-11-5,19 8,0 0,0 1,0-1,0 1,-1 0,1 1,0 0,-1 0,1 0,0 0,-1 1,1 0,0 1,0-1,-1 1,1 1,1-1,-1 1,0 0,1 0,-1 0,1 1,0 0,0 0,0 0,1 1,-3 3,-1 3,1 0,0 0,1 0,0 1,1 0,0 0,1 1,-2 8,1 5</inkml:trace>
  <inkml:trace contextRef="#ctx0" brushRef="#br0" timeOffset="-751.924">1214 650,'-16'11,"1"1,0 1,1 0,0 1,2 1,-1 0,2 1,0 0,1 0,0 1,1 1,2-1,-2 5,8-19,0-1,0 1,0 0,1 0,-1-1,1 1,0 0,0 0,0 0,0-1,0 1,0 0,1 0,-1 0,1-1,0 1,0 0,0-1,0 1,1-1,-1 1,0-1,1 0,0 1,0-1,0 0,0 0,0 0,0 0,0-1,0 1,1-1,-1 1,3 0,1 0,0 1,0-2,0 1,1-1,-1 0,0 0,1-1,-1 0,1 0,-1 0,1-1,-1 0,0 0,6-2,1-1,0 0,-1-1,1 0,-1-1,0-1,0 0,-1-1,0 0,0 0,-1-1,0 0,0-1,-1 0,-1-1,0 0,0 0,-1-1,0 0,-1 0,-1-1,0 1,0-1,-1 0,-1 0,0-1,-1 1,0-4,-3 13,1-1,-1 1,0 0,0 0,0 0,-1 0,1 0,-1 0,0 0,0 1,-1-1,1 0,-1 1,1 0,-1 0,0 0,0 0,-1 0,1 0,-1 1,1 0,-1-1,0 1,0 1,0-1,0 1,0-1,0 1,0 0,0 1,0-1,-1 1,1-1,0 1,0 1,-1-1,1 1,0-1,0 1,0 0,-1 1,1-1,1 1,-1-1,0 1,0 1,1-1,-2 1,-14 10</inkml:trace>
  <inkml:trace contextRef="#ctx0" brushRef="#br0" timeOffset="-298.726">1553 960,'21'-59,"-11"27,2 0,1 1,1 0,1 1,15-19,-29 47,-1 0,1 0,-1 0,1 0,0 0,0 1,0-1,0 0,0 0,0 1,1-1,-1 1,1-1,-1 1,1 0,-1 0,1-1,0 1,-1 0,1 0,0 0,0 1,0-1,0 0,0 1,0-1,0 1,0 0,0 0,0 0,0 0,0 0,0 0,0 0,0 1,0-1,0 0,-1 1,1 0,0 0,0-1,0 1,0 0,-1 0,1 1,0-1,0 1,9 42,8 22,-18-65,0 0,1 1,-1-1,0 0,0 0,1 0,-1 0,1 0,-1 0,1 0,-1-1,1 1,-1-1,1 1,0-1,-1 1,1-1,0 0,-1 0,1 0,0 0,0 0,-1 0,1 0,0 0,-1-1,1 1,0-1,-1 1,1-1,-1 0,1 0,-1 1,1-1,-1 0,0 0,1-1,198-140,-188 134,-11 6,0 0,0 1,0-1,0 1,0-1,0 1,1 0,-1-1,0 1,1 0,-1 0,1 0,-1 0,1 0,0 0,0 0,-1 1,1-1,0 1,0-1,-1 1,1 0,0-1,0 1,0 0,0 0,0 1,0-1,-1 0,1 0,0 1,0-1,0 1,-1 0,1 0,0-1,-1 1,1 0,-1 0,1 0,-1 1,1-1,-1 0,1 1,2 59,-5-57,1 1,-1-1,1 0,-1 0,1 0,1 1,-1-1,0 0,1 0,0 0,0 0,0 0,1 0,-1 0,1 0,0 0,0-1,0 1,1-1,-1 1,1-1,0 0,-1 0,3 2,12 3</inkml:trace>
  <inkml:trace contextRef="#ctx0" brushRef="#br0" timeOffset="8302.214">10809 453,'-2'16,"0"0,0 0,1 0,1 1,1-1,1 0,0 1,1-1,0 0,6 13,-8-26,0-1,0 1,0 0,0-1,1 0,-1 1,1-1,0 0,-1 0,1 0,0 0,0 0,1 0,-1 0,0-1,1 1,-1-1,0 0,1 1,0-1,-1 0,1-1,0 1,-1 0,1-1,0 0,0 1,0-1,-1 0,1 0,0-1,0 1,-1-1,1 1,0-1,2-1,3-1,1-1,-1 0,1 0,-1-1,-1 0,1-1,-1 1,0-1,0-1,3-4,3-3,0-1,-2 0,0-1,0 0,-2-1,0 0,1-4,-8 16,0 0,0-1,0 1,-1 0,0-1,0 1,-1-1,1 1,-1-1,0 0,-1 1,1-1,-1 1,0-1,0 1,-1 0,0-1,0 1,0 0,-1 0,1 0,-1 1,0-1,0 0,-1 1,0 0,0-1,-3 1,0-1,0 1,0 0,-1 0,1 1,-1 0,0 0,0 1,0 0,0 1,0 0,-1 0,1 0,0 1,-1 0,1 1,0 0,0 0,0 1,0 0,0 0,0 1,0 0,0 1,1-1,-7 6,-11 1</inkml:trace>
  <inkml:trace contextRef="#ctx0" brushRef="#br0" timeOffset="8722.008">11459 453,'-10'3,"-10"4,29-14,125-84,-133 90,1-1,-1 1,1-1,-1 1,1 0,0 0,0 0,-1 0,1 0,0 0,0 0,0 0,0 1,0-1,0 1,0 0,0 0,0-1,0 1,0 0,0 1,1-1,-1 0,0 1,0-1,0 1,0-1,0 1,-1 0,1 0,0 0,0 0,0 0,-1 0,1 1,-1-1,1 0,-1 1,1 0,-1 0,7 8,0-1,1 0,0 0,0 0,1-1,0-1,0 0,1 0,0-1,0 0,1-1,-1 0,1-1,0 0,0-1,1 0,-1-1,1-1,-1 0,10 0,-12-2,-1-1,1 0,-1 0,0-1,0 0,0 0,0-1,-1-1,1 1,-1-1,0-1,-1 1,1-1,-1-1,0 1,0-1,-1-1,0 1,-1-1,1 0,-1 0,-1-1,0 1,0-1,0 0,-1-1,2-8</inkml:trace>
  <inkml:trace contextRef="#ctx0" brushRef="#br0" timeOffset="5299.428">7395 791,'21'-2,"0"-2,0 0,0-1,0 0,-1-2,0-1,0 0,5-5,75-61,-97 71,-1 1,1-1,-1 0,0 0,0 0,0-1,0 1,-1 0,1-1,-1 1,0-1,0 1,0-1,0 1,-1-1,0 0,0 1,0-1,0 0,0 1,0-1,-1 0,0 1,0-1,0 1,0-1,-1 1,1-1,-1 1,0 0,0 0,0-1,-1 1,0 0,0 0,0 0,0 0,-1 0,1 1,-1 0,0 0,1 0,-1 0,0 0,0 1,0 0,0-1,0 2,-1-1,1 0,0 1,0 0,-1 0,1 0,0 0,0 1,0 0,-1 0,1 0,0 0,0 0,0 1,0 0,1 0,-1 0,-114 82,105-70,1-1,1 2,0-1,1 2,0-1,1 1,-5 14,12-26,0 1,0-1,0 0,1 0,0 1,0-1,0 1,0-1,1 1,0-1,0 1,0-1,0 1,1 0,0-1,0 1,0-1,0 0,1 1,-1-1,1 0,0 0,1 0,-1 0,1 0,-1-1,1 1,0-1,1 0,-1 1,0-2,1 1,2 1,8 2,0-1,1-1,-1 0,1-1,0 0,0-1,0-1,1-1,-1 0,0 0,0-2,0 0,9-3,-1 2,0-1,0-1,0-1,-1-1,1-1,-2-1,1 0,-1-2,-1-1,0-1,-1 0,0-1,-1-1,-1-1,0-1,9-11,-17 14</inkml:trace>
  <inkml:trace contextRef="#ctx0" brushRef="#br0" timeOffset="6200.99">8354 537,'-13'-1,"0"1,1 1,-1 0,0 0,1 2,-1-1,1 1,-1 1,1 1,1-1,-1 2,1 0,0 0,0 1,0 0,1 1,0 0,1 1,0 0,0 0,1 1,0 0,-6 10,-14 58,28-76,-1 0,1 0,0 0,0 0,0 0,0 0,0 0,0 0,0 0,1-1,-1 1,0 0,1 0,0 0,0 0,-1-1,1 1,0 0,0-1,0 1,1 0,-1-1,0 1,1-1,-1 0,1 0,-1 1,1-1,-1 0,1 0,0 0,0-1,-1 1,1 0,0-1,0 1,0-1,0 1,0-1,0 0,9-1,0 0,-1-1,1 0,0-1,-1 0,0-1,1 0,-2-1,1 1,0-2,-1 0,0 0,0 0,-1-1,0-1,0 1,-1-1,1-1,4-8,4 1,63-67,-78 83,0 0,0 0,0 0,0 0,0 0,0 0,0 0,0 0,0 0,-1 0,1 1,0-1,0 0,0 1,0-1,0 1,0-1,0 1,-1-1,1 1,0 0,0-1,-1 1,1 0,0 0,-1 0,1-1,-1 1,1 0,-1 0,1 0,-1 0,0 0,1 0,-1 0,0 0,0 0,0 0,0 0,0 0,0 0,0 0,0 0,0 0,0 0,-1 0,1 0,0 0,-1 0,1-1,-1 1,1 0,-1 0,1 0,-1 0,1-1,-1 1,0 0,1 0,-2 0,-23 72,-4-1,-2-2,-19 27,7-12,28-59,2 1,0 0,2 1,1 0,1 1,1 0,2 0,1 1,1 0,1-1,2 1,1 3,0-30,0 0,0-1,-1 1,2-1,-1 1,0 0,0-1,1 1,-1-1,1 1,0-1,0 1,0-1,0 1,0-1,1 0,-1 0,1 0,-1 1,1-1,0-1,0 1,0 0,0 0,0-1,0 1,0-1,0 0,1 1,-1-1,0 0,1-1,-1 1,1 0,0-1,-1 1,1-1,-1 0,1 0,0 0,-1 0,1 0,-1 0,1-1,-1 0,1 1,1-2,1-3,0 0,1-1,-2 0,1-1,-1 1,0-1,0 1,-1-1,0 0,0 0,-1-1,2-4,9-24,-10 32,-1 0,-1 0,1 0,0-1,-1 1,0 0,0-1,0 1,-1-1,0 1,1-1,-1 1,-1-1,1 1,-1-1,0 1,0-1,0 1,0 0,-1 0,0-1,0 1,0 0,0 0,-1 1,1-1,-3-2,-4-4,0 0,0 1,-1 0,0 0,0 1,-1 0,0 1,-1 1,0 0,0 0,0 1,0 0,-1 1,-12-2,61-12,-11 15,1-1,-2-2,1 0,-1-1,0-2,0 0,-1-2,-1 0,0-2,0 0,4-6,-9 0,-5 0</inkml:trace>
  <inkml:trace contextRef="#ctx0" brushRef="#br0" timeOffset="6670.262">8580 593,'0'15,"1"0,0 0,1-1,1 1,0-1,1 1,1-1,3 8,-7-18,1-1,0 1,0 0,0-1,0 0,0 0,1 1,-1-1,1-1,0 1,0 0,0-1,0 1,0-1,1 0,-1 0,1 0,-1-1,1 1,0-1,0 0,-1 0,1 0,0 0,0-1,0 0,0 1,0-1,0-1,0 1,0-1,0 1,0-1,0 0,8-5,0-1,0 1,-1-2,0 0,0 0,0-1,-1 0,-1-1,1 0,-2 0,1-1,-2 0,1-1,-2 1,1-2,-1 1,-1-1,-1 1,0-1,2-11,-1 1,-5 4</inkml:trace>
  <inkml:trace contextRef="#ctx0" brushRef="#br0" timeOffset="7438.568">9314 509,'-25'7,"1"1,0 1,1 1,0 1,0 1,1 1,1 1,0 0,1 2,1 1,-14 14,31-29,0-1,-1 1,1 0,0 0,0 0,0 0,0 0,1 0,-1 1,1-1,-1 1,1-1,0 1,0-1,0 1,0 0,0 0,1-1,-1 1,1 0,0 0,0 0,0 0,0-1,0 1,1 0,-1 0,1 0,0-1,-1 1,1 0,1-1,-1 1,0-1,1 1,-1-1,1 1,0-1,-1 0,1 0,0 0,1 0,-1 0,0-1,0 1,1-1,-1 1,1-1,-1 0,1 0,0 0,2 1,8-4,0 1,1-2,-1 0,0-1,-1 0,1 0,-1-2,1 1,-2-2,1 0,-1 0,0-1,0 0,-1-1,7-7,79-80,-96 96,0 1,0-1,0 1,0-1,0 0,0 1,0-1,0 1,0-1,0 1,0-1,0 0,1 1,-1-1,0 1,0-1,0 0,1 1,-1-1,0 0,1 1,-1-1,0 0,1 1,-1-1,0 0,1 0,-1 1,1-1,-1 0,0 0,1 0,-1 0,1 1,-1-1,1 0,-1 0,0 0,1 0,-1 0,1 0,-1 0,1 0,-1 0,1-1,-1 1,0 0,1 0,-1 0,1 0,-1-1,0 1,1 0,-1 0,0-1,1 1,-1 0,0-1,1 1,-1 0,0-1,1 1,-1 0,0-1,0 1,0-1,1 1,-1 0,0-1,-3 36,1-27,-1-3,0 0,1 0,-1 1,1-1,0 1,1 0,-1 0,1-1,0 1,1 0,-1 0,1 0,1 0,-1 0,1 0,0 0,0-1,0 1,1 0,0 0,0-1,1 0,-1 1,1-1,0 0,1 0,-1 0,1-1,0 1,0-1,0 0,1 0,0 0,1-1,0-1,1 0,-1 0,0-1,0 0,1 0,-1 0,1-1,-1 0,1 0,-1-1,0 0,1 0,-1 0,0-1,0 0,1 0,-2 0,1-1,0 0,0 0,111-82,53-125,-154 191,-1 0,-1-1,-1-1,-1 0,-1 0,-1-1,0-1,-2 1,-1-2,0 1,-2-1,-1 0,-1 0,-1 0,0 0,-2 0,-1-1,-2 1,-2-12,4 32,-1 0,0 1,0-1,-1 0,1 1,-1 0,0 0,1-1,-1 1,-1 1,1-1,0 0,-1 1,1 0,-1 0,0 0,0 0,0 1,0-1,0 1,0 0,0 0,0 0,0 1,-1 0,1-1,0 1,0 1,-1-1,1 1,0 0,0 0,0 0,0 0,0 0,0 1,0 0,0 0,1 0,-1 0,1 1,0 0,-1-1,1 1,0 0,0 0,1 1,-1-1,1 1,0-1,0 1,0 0,0 0,0 0,1 0,0 0,0 0,0 0,0 0,1 0,-3 25,2 0,2 0,0-1,2 1,1-1,1 1,2-1,0-1,2 1,11 23,123 285,-110-265,-32-68</inkml:trace>
  <inkml:trace contextRef="#ctx0" brushRef="#br0" timeOffset="7648.383">9652 340,'43'4,"44"2,15 0,1-1,-12-1,-17-2,-17-1,-7-1,-9 0,-5 0,-10 0</inkml:trace>
  <inkml:trace contextRef="#ctx0" brushRef="#br0" timeOffset="7904.534">10415 537,'4'33,"3"12</inkml:trace>
  <inkml:trace contextRef="#ctx0" brushRef="#br0" timeOffset="8053.831">10499 170,'0'0</inkml:trace>
  <inkml:trace contextRef="#ctx0" brushRef="#br0" timeOffset="10999.846">1 1300,'329'-24,"-27"-11,39 26,-215-3,1 6,69 7,72-3,135-25,-132 16,-127-1,136 8,-18 2,88-26,-84 17,-128-2,0 6,98 8,-71 1,-94-1,190-13,-140 0,0 4,117 10,-81-1,1415-1,-1257-28,119 27,-126-27,341 29,-317 26,300-26,-241-26,485-53,-523 56,164 4,-162-9,-65 28,-266-1</inkml:trace>
  <inkml:trace contextRef="#ctx0" brushRef="#br0" timeOffset="13218.164">12474 509,'0'5,"-4"1,-2 0</inkml:trace>
  <inkml:trace contextRef="#ctx0" brushRef="#br0" timeOffset="13655.033">12447 226,'0'5,"4"2,3-1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1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1,'0'5,"-5"1,3 0,3-5,5-4,-3-1,2 0,1 1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0,'-9'5,"-4"6,5 1,5-5,7-5,3-3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7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325 0,'-295'198,"295"-198,-2 1,1-1,-1 0,1 0,0 1,-1-1,1 1,0-1,-1 1,1 0,0 0,0-1,0 1,-1 0,1 0,0 0,0 0,0 0,1 0,-1 0,0 1,0-1,1 0,-1 0,0 1,1-1,-1 0,1 1,0-1,-1 1,1-1,0 0,0 1,0-1,0 1,0-1,0 1,1-1,-1 0,0 1,1-1,-1 0,1 1,-1-1,1 0,0 1,-1-1,1 0,0 0,0 0,0 0,0 0,0 0,117 27,-104-27,1 1,-1 0,0 1,1 0,-1 2,-1 0,1 0,-1 1,2 2,-5-2,-1 1,1 0,-1 0,-1 1,0 0,0 1,0 0,-1 0,-1 1,1 0,-1 0,-1 0,0 1,0 1,36 114,-40-124,0 0,0 0,0 0,0 0,1-1,-1 1,0 0,1-1,-1 1,1-1,0 0,-1 1,1-1,0 0,0 0,0 0,0 0,0 0,0-1,0 1,0-1,0 1,0-1,0 0,0 1,0-1,0 0,1-1,-1 1,0 0,0-1,0 1,0-1,0 1,0-1,0 0,0 0,0 0,0 0,-1 0,1-1,11-8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57,'-22'107,"4"70,-16-35,53-189,2 1,2 1,2 2,10-12,-12 17,81-106,-103 142,0 1,-1-1,1 1,0-1,0 1,0-1,0 1,0-1,0 1,0 0,0 0,0-1,1 1,-1 0,0 0,1 0,-1 1,1-1,-1 0,1 0,0 1,-1-1,1 1,-1 0,1-1,0 1,0 0,-1 0,1 0,0 0,-1 0,1 0,0 1,-1-1,1 0,0 1,-1 0,1-1,-1 1,1 0,-1 0,1-1,-1 1,1 0,-1 1,0-1,0 0,0 0,1 1,-1-1,0 0,-1 1,2 0,2 15,-1 0,-1 0,0 1,-1-1,-1 0,-1 1,-2 10,1 20,2-39,5 57,-5-65,1 0,-1 0,1 0,0 0,-1 0,1 0,0 0,0 0,-1 0,1 0,0 0,0-1,0 1,0 0,0-1,0 1,1-1,-1 1,0-1,0 1,0-1,0 0,1 1,-1-1,0 0,0 0,1 0,-1 0,0 0,0 0,1 0,-1-1,0 1,0 0,0-1,0 1,1-1,-1 1,0-1,0 0,0 1,0-1,0 0,0 0,0 1,-1-1,1 0,0 0,0 0,19-15,0 0,0-2,-2 0,0 0,12-20,-13 18,0 0,1 1,1 0,0 2,21-14,-39 30,0-1,1 1,-1-1,1 1,0-1,-1 1,1 0,0 0,0 0,-1 0,1 0,0 0,0 1,0-1,0 1,0-1,0 1,0 0,0-1,1 1,-1 0,0 1,0-1,0 0,0 0,0 1,0 0,0-1,0 1,0 0,0 0,-1 0,1 0,0 0,0 0,-1 0,1 1,-1-1,1 1,-1-1,1 1,-1 0,0-1,0 1,0 0,0 0,0 0,0 0,-1 0,1 0,-1 0,1 1,1 80,7 26,11-84,-10-23</inkml:trace>
  <inkml:trace contextRef="#ctx0" brushRef="#br0" timeOffset="1035.445">978 1,'-16'72,"10"-38,2 1,1-1,2 0,1 1,2 4,-2-37,0-1,0 1,0 0,0-1,0 1,0 0,1-1,-1 1,1 0,-1-1,1 1,-1-1,1 1,0-1,0 1,0-1,0 1,0-1,0 0,0 1,0-1,0 0,1 0,-1 0,0 0,1 0,-1 0,1 0,-1-1,1 1,0-1,-1 1,1-1,-1 1,1-1,0 0,-1 0,1 0,0 0,0 0,-1 0,1 0,0 0,-1-1,1 1,0-1,-1 1,2-2,15-9,0-1,-1-1,0 0,-1-2,-1 0,0 0,-1-2,-1 1,0-2,-2 0,0 0,-1-1,0-1,-2 1,2-9,7-1,-17 28,0 1,0-1,0 1,0 0,1-1,-1 1,0 0,0-1,1 1,-1 0,0-1,1 1,-1 0,0-1,1 1,-1 0,0 0,1 0,-1-1,0 1,1 0,-1 0,1 0,-1 0,1 0,-1 0,0-1,1 1,-1 0,1 0,-1 1,1-1,-1 0,0 0,1 0,-1 0,1 0,-1 0,0 0,1 1,-1-1,1 0,-1 0,0 1,1-1,-1 0,0 0,1 1,-1-1,0 0,0 1,1-1,-1 0,0 1,0-1,0 1,0-1,1 0,-1 1,0-1,0 1,0-1,0 1,0-1,0 0,0 1,0-1,0 1,0-1,9 194,58 62,-62-239,-2 1,0-1,0 1,-2 0,0 0,-2 0,1 0,-2 0,-1-1,0 3,0-13,0-1,0 1,0-1,-1 0,0 0,0-1,-1 1,1-1,-1 0,0 0,-1 0,1-1,-1 0,0 0,0 0,0-1,0 0,-1 0,-1 0,5-2,0 1,-1-1,1 0,-1 0,0-1,1 1,-1-1,1 0,-1 0,0 0,1 0,-1-1,1 1,-1-1,0 0,1 0,0 0,-1-1,1 1,0-1,-1 0,1 1,0-2,0 1,1 0,-1 0,0-1,1 0,-1 1,1-1,0 0,0 0,0 0,1-1,-1 1,1 0,-1-2,0-3,0-1,0 1,1 0,0-1,1 1,-1-1,2 1,-1-1,1 1,1-1,-1 1,2 0,1-5,-2 4,4-16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8,'-11'20,"2"0,0 0,1 1,1 0,1 1,1 0,1 0,1 0,0 6,3-25,0-1,0 1,0-1,0 1,0-1,1 1,-1-1,1 1,0-1,-1 1,1-1,0 0,0 1,1-1,-1 0,0 0,1 0,-1 0,1 0,0 0,0 0,0-1,0 1,0-1,0 1,0-1,0 0,0 1,1-1,-1 0,0-1,1 1,-1 0,1-1,-1 1,1-1,-1 0,1 0,0 0,-1 0,1 0,-1-1,1 1,-1-1,1 1,-1-1,0 0,1 0,-1 0,0-1,0 1,0 0,1-1,-1 1,-1-1,2 0,15-13,-1 0,0-2,-1 0,0 0,-2-2,0 0,-1 0,-1-1,-1-1,-1 0,3-9,-2 9,-11 20,-1 0,1 0,0 1,0-1,0 0,0 0,0 0,0 1,0-1,0 0,1 0,-1 1,0-1,0 0,1 0,-1 1,0-1,1 0,-1 1,1-1,-1 0,1 1,-1-1,1 1,-1-1,1 1,-1-1,1 1,0-1,-1 1,1 0,0-1,-1 1,1 0,0 0,0-1,-1 1,1 0,0 0,0 0,0 0,-1 0,1 0,0 0,0 0,-1 0,1 0,0 1,0-1,-1 0,1 0,0 1,0-1,-1 0,1 1,-1-1,1 1,0-1,-1 1,1-1,-1 1,1 0,-1-1,1 1,-1-1,1 1,-1 0,4 192,-5 92,-45-88,43-191,0 0,0 1,-1-1,1 0,-1-1,-1 1,1-1,-1 0,0 0,0 0,-1 0,1-1,-1 0,0 0,0-1,0 0,-1 0,1 0,-1-1,-3 1,8-2,0-1,-1 1,1-1,0 0,0 0,-1 0,1 0,0 0,-1 0,1-1,0 1,0-1,-1 1,1-1,0 0,0 0,0 0,0 0,0 0,0-1,0 1,0 0,1-1,-1 0,0 1,1-1,-1 0,1 0,0 0,0 0,0 0,0 0,0 0,0 0,0 0,0-1,1 1,-1 0,1 0,0-3,0-97,14 65,1 0,2 1,2 1,1 0,1 2,12-13,-14 23,-3 5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29,'25'0,"16"-5,7-1,0 0,-3 1,-5 2,-5 1,-2 0,-8 2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7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25,'39'0,"26"0,8-4,-5-3,-8 1,-10 2,-13 0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5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1,'0'313,"3"-145,-3-139,0-19,0 0,0 0,-1 0,0 0,-1 0,0 0,0-1,-1 1,0-1,-3 5,1-7</inkml:trace>
  <inkml:trace contextRef="#ctx0" brushRef="#br0" timeOffset="384.592">249 198,'-17'10,"-4"1,1 0,0 2,1 0,0 1,1 1,-13 15,29-29,1 1,-1-1,0 1,1-1,0 1,-1 0,1 0,0-1,0 1,0 0,0 0,0 0,0 0,1 1,-1-1,1 0,0 0,-1 0,1 0,0 0,0 1,0-1,1 0,-1 0,0 0,1 0,-1 1,1-1,0 0,0 0,0 0,0 0,0-1,0 1,0 0,1 0,-1-1,1 1,-1 0,1-1,0 0,-1 1,1-1,2 1,32 20,-28-18,-1-1,-1 1,1 0,0 1,-1-1,0 1,0 0,-1 1,1 0,-1 0,0 0,-1 0,1 2,25 46,-18-43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1 169,'312'0,"-254"-12,42 2,-88 15</inkml:trace>
  <inkml:trace contextRef="#ctx0" brushRef="#br0" timeOffset="313.632">226 1,'0'48,"0"20,0 4,0-6,5-14,1-11,1-7,-2-11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2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34,'-3'-3,"-1"1,0 0,0 0,0 0,0 0,0 1,0-1,-1 1,1 0,0 0,-1 1,1-1,0 1,-1 0,1 1,-1-1,1 1,0-1,-1 1,1 0,0 1,0-1,0 1,0 0,0 0,0 0,0 0,1 1,-2 1,-5 4,0 1,1 0,1 1,-1 0,1 0,1 1,0-1,0 2,-1 5,-1-1,2 1,0 0,1 0,1 0,0 1,1 0,1 0,1 0,1 0,0 0,1 0,2 2,-2-14,1 1,1-1,-1 0,1 1,1-1,-1 0,1 0,0 0,0-1,0 1,1-1,0 0,0 0,1 0,-1 0,1-1,0 0,0 0,0 0,1 0,-1-1,1 0,0 0,0-1,0 1,0-1,5 0,2 2,1-1,0-1,0-1,0 0,0 0,0-1,0-1,0-1,0 0,-1 0,1-1,6-4,3-1,-1-1,0-1,0-1,-2 0,1-2,-2-1,1 0,11-13,-22 18,0 1,-1-2,0 1,-1-1,0 0,0-1,-1 1,0-1,-1 0,-1-1,0 1,0-1,-1 0,0 0,-1 0,-1-1,1-10,-3 17,1-1,-1 1,0-1,0 1,-1 0,1 0,-1 0,-1 0,1 0,-1 0,0 0,-1 1,1 0,-1-1,0 1,-1 1,1-1,-1 1,0-1,0 1,0 1,0-1,-1 1,-3-2,-7-3,1 2,-1 0,0 1,0 0,0 1,-1 1,1 1,-15-1,-9 1</inkml:trace>
  <inkml:trace contextRef="#ctx0" brushRef="#br0" timeOffset="400.659">0 288,'504'-28,"-146"-2,-116 30,-214-4,-4-2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6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1 254,'19'0,"26"0,10 0,0 0,-4 0,-7 0,-5 0,-4 0,-4 0,-3 0,0 0,-1 0,-10 0,-7 0</inkml:trace>
  <inkml:trace contextRef="#ctx0" brushRef="#br0" timeOffset="263.07">57 424,'44'-5,"27"-1,8-1,-5 2,-11 2,-11 1,-14 0</inkml:trace>
  <inkml:trace contextRef="#ctx0" brushRef="#br0" timeOffset="886.433">340 1,'61'47,"-36"-25,0 0,2-2,0-1,1-1,0-2,4 0,55 31,-86-45,0 1,0-1,-1 1,1-1,-1 1,1-1,-1 1,0 0,0-1,0 1,0-1,0 1,-1 0,1-1,-1 1,0-1,1 1,-1-1,-1 0,1 1,0-1,0 0,-1 0,1 0,-1 1,0-2,1 1,-1 0,0 0,0-1,0 1,-1-1,1 1,0-1,-1 0,1 0,0 0,-1 0,-7 7,-149 168,34-93,109-74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1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0,'-10'19,"1"0,1 1,1-1,0 1,2 1,0-1,1 1,1 0,1 0,1 0,1 0,1 0,1 1,-1-13,0-1,0 1,1-1,0 0,0 1,1-1,1 0,-1-1,1 1,0 0,1-1,0 0,0 0,0 0,1-1,0 0,0 0,1 0,0-1,-4-4,0 0,0 0,0 0,0 0,1-1,-1 1,0-1,0 0,0 0,0 0,1 0,-1-1,0 1,0-1,0 0,0 0,0 0,0 0,0 0,0-1,0 1,-1-1,1 0,0 0,-1 0,0 0,2-2,58-67,48-157,-91 204,-5 42,16 285,-2 37,-27-283,-8 127,5-176,0 0,0 0,0 0,-1-1,-1 1,1-1,-1 1,-1-1,1-1,-1 1,0 0,-1-1,1 0,-1-1,-3 3,8-7,-1-1,1 1,-1 0,1-1,-1 1,1-1,-1 1,0-1,1 0,-1 1,1-1,-1 0,0 0,1 0,-1 0,0-1,1 1,-1 0,0-1,1 1,-1-1,1 0,-1 1,1-1,-1 0,1 0,0 0,-1 0,1 0,0 0,0 0,-1-1,1 1,0 0,0-1,1 1,-1 0,0-1,0 0,-30-63,30 64,-56-205,52 182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1,'-10'5,"-7"6,3 2,5-7,3-9,4-4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8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0,'-5'34,"-1"15,5 0,7-13,3-14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1,'-10'4,"2"3,-3-1,1 3,2 1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0,'56'17,"-11"-10,-1-2,1-2,0-2,31-4,10 1,44 3,-119 3,-5 2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84,'53'-10,"22"-2,3-5,-7 1,-11 3,-10 3,-14 5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30,'14'0,"15"-5,6-1,3 0,0 1,-2 2,-3 0,-1 2,-3 1,-4 0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0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0 501,'10'5,"-1"0,1-1,0 0,0 0,0-1,0-1,1 0,-1 0,1-1,-1 0,1-1,0 0,-1-1,1 0,-1 0,1-1,-1-1,0 0,0 0,0-1,0 0,0-1,-1 0,0 0,7-6,23-22,-2-2,-2-1,0-2,-2-3,-23 30,-1-1,0-1,0 1,-1-2,-1 1,0-1,-1 0,-1 0,0-1,0 1,-2-1,0 0,-1-1,0 1,-1-4,-1 17,0 1,1 0,-1 0,0-1,0 1,0 0,-1 0,1-1,0 1,0 0,-1 0,1-1,-1 1,1 0,-1 0,1 0,-1 0,0 0,0 0,1 0,-1 0,0 0,0 0,0 0,0 0,0 1,0-1,0 0,0 1,0-1,-1 1,1-1,0 1,0 0,0-1,-1 1,1 0,0 0,0 0,-1 0,1 0,0 0,-1 0,1 0,0 0,0 1,-1-1,1 1,0-1,0 1,0-1,0 1,0-1,0 1,0 0,0 0,0 0,0-1,0 1,-1 1,-14 14,1 0,1 1,0 1,1 0,1 1,1 1,0-1,2 2,-3 8,7-16,1-1,0 1,1 0,0 0,1 0,1 0,0 0,1 0,0 1,1 4,0-13,-1 0,1 0,0 0,0 0,1 0,-1-1,1 1,0-1,0 1,1-1,-1 0,1 1,0-1,0-1,1 1,-1 0,1-1,0 0,-1 1,1-2,1 1,-1 0,0-1,1 0,-1 0,1 0,0 0,2 0,19 0,-1-1,0-2,0 0,1-1,-1-2,0 0,-1-2,1-1,-1 0,-1-2,1-1,-2-1,1-1,-1 0,-1-2,0-1,-1 0,7-9,-15 15,0 0,0-1,-1 0,-1-1,0 0,0-1,-1 0,0 0,-1-1,-1 0,0 0,4-14,-10 22,-1 0,0 0,0-1,-1 1,0 0,1 0,-2 0,1 0,-1 0,1 0,-1 0,-1 1,1-1,-1 1,0-1,0 1,0 0,0 0,-1 0,1 1,-1-1,0 1,0 0,-1 0,1 0,0 0,-1 1,0 0,0 0,0 0,1 1,-1-1,-1 1,1 0,0 1,0-1,0 1,0 0,-1 0,1 1,0 0,0 0,0 0,0 0,-6 5,1 1,0 0,0 0,1 1,0 1,0-1,1 1,0 1,0 0,1 0,1 0,-1 1,2 0,0 0,0 0,1 1,0 0,0 4,2-11,1 0,0 0,0 0,1 0,0 0,0 0,0 0,0 1,1-1,0 0,0 0,0 0,0 0,1-1,0 1,0 0,0-1,1 1,0-1,0 0,0 1,0-1,0-1,1 1,0 0,-1-1,2 0,-1 0,2 1,3 1,-1 0,1-1,0 0,0 0,0-1,0 0,1-1,-1 0,1 0,0-1,-1 0,1-1,0 0,0-1,3 0,8-4,-1-1,-1 0,1-2,-1 0,0-1,-1-1,0 0,0-2,-2 0,1-1,-1-1,-1 0,-1-1,0 0,-1-1,0-1,-1 0,-1-1,-1 0,-1-1,0 0,-1 0,4-19,-10-20,-2 57,-1 0,1 0,-1 0,1 0,-1 0,0 0,0 0,1 0,-1 0,0 0,0 0,0 0,0 1,0-1,0 0,0 1,0-1,0 1,0-1,0 1,0 0,0-1,0 1,-1 0,1 0,0 0,0 0,0 0,0 0,-1 0,1 0,0 0,0 0,0 1,0-1,0 0,-1 1,1-1,0 1,0 0,0-1,0 1,0 0,1-1,-1 1,0 0,0 0,0 0,-11 10,1 0,0 0,0 1,1 0,1 1,0 0,1 1,0 0,1 0,1 1,0-1,1 3,-1-4,2 1,-1 0,2 0,0 1,0-1,1 1,1-1,1 7,0-16,0 0,0 0,1 1,0-1,0 0,0 0,1 0,-1 0,1 0,0 0,1-1,-1 1,1 0,0-1,0 0,0 0,1 0,0 0,-1 0,1-1,1 0,-1 0,0 0,3 1,72 27,-54-23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1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41,'-37'33,"2"-4,1 2,1 1,2 2,-8 12,38-38,19-18,24-23,137-108,-178 140,0 0,-1 0,1 0,0 0,0 0,0 1,0-1,0 0,0 1,0-1,0 1,0-1,0 1,0-1,0 1,0 0,1 0,-1-1,0 1,0 0,0 0,0 0,1 0,-1 0,0 1,0-1,0 0,0 0,0 1,1-1,-1 1,0-1,0 1,0-1,0 1,0 0,0 0,-1-1,1 1,0 0,0 0,0 0,-1 0,1 0,-1 0,1 0,0 0,-1 0,0 0,1 0,-1 0,0 0,1 1,-1-1,0 0,0 0,0 0,0 0,0 1,0-1,0 0,-1 0,1 1,-4 27,2-25,0 0,0 0,0 0,1 1,0-1,0 0,0 1,1-1,0 1,-1-1,2 1,-1-1,0 1,1-1,0 1,0-1,0 0,0 1,1-1,0 0,0 0,0 0,0 0,1 0,-1-1,1 1,0-1,0 1,0-1,1 0,-1 0,1-1,0 1,2-4,0 0,0 0,0 0,0-1,0 0,0 0,0-1,0 1,-1-1,0 0,1-1,-1 1,0-1,-1 0,1-1,-1 1,1-1,-1 0,-1 0,1 0,1-4,5-3,-5 7,0 0,0 0,-1-1,1 0,-1 0,-1 0,1 0,-1-1,0 1,-1-1,0 0,0 0,0 0,-1 0,0 0,0 0,-1 0,1 0,-2-1,1 1,-1 0,-1-2,-4-9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4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41,'1'-2,"0"0,1 0,-1 1,1-1,0 0,0 1,-1-1,1 1,0-1,0 1,0 0,0 0,1 0,-1 0,0 0,0 0,0 1,1-1,-1 1,1 0,-1-1,0 1,1 0,-1 0,1 1,0-2,86-14,-88 17,1 0,-1 0,1-1,-1 1,0 0,0 0,0 1,0-1,0 0,0 0,0 0,-1 1,1-1,-1 0,0 1,1-1,-1 0,0 1,-1-1,1 0,0 1,-1-1,1 0,-1 0,0 1,1-1,-1 0,0 0,-1 0,1 0,0 0,0 0,-1 0,1 0,-1-1,0 1,-1 1,-6 10,7-12,0 0,0 0,1 0,-1 0,0 0,1 1,0-1,-1 1,1-1,0 1,-1 0,1-1,0 1,0 0,1 0,-1 0,0-1,1 1,-1 0,1 0,-1 0,1 0,0 0,0 0,0 0,0 1,0-1,0 0,1 0,-1 0,1-1,-1 1,1 0,0 0,0 0,0 0,0 0,0-1,0 1,0 0,0-1,1 1,-1-1,2 1,74-10,-56 4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23,'-7'11,"0"0,0 0,2 0,-1 1,1 0,1 0,0 1,1-1,0 1,1-1,0 1,1 0,1 0,0 12,2-8,1 0,0-1,1 0,1 0,0 0,2 0,-1-1,2 0,0 0,2 1,-9-13,1 0,0 0,0 0,0 0,0 0,0 0,0-1,1 1,0-1,-1 1,1-1,0 0,0 0,0 0,0-1,0 1,1-1,-1 1,0-1,1 0,-1-1,1 1,-1 0,1-1,-1 0,1 0,0 0,-1 0,1-1,-1 1,1-1,-1 0,1 0,-1 0,0 0,0-1,1 1,-1-1,0 0,0 0,0 0,-1-1,1 1,0 0,-1-1,0 0,2-2,120-179,-74 99,19-30,-48 94,-13 40,-58 254,48-213,2 0,4-1,1 1,3-1,3 0,9 22,8 27,-7-38,-4 1,-3 0,0 30,-13-96,0 0,-1 0,0 0,0 0,0 0,0 0,-1 1,0-1,0 0,0 0,0 0,-1-1,0 1,0 0,0 0,-1-1,0 0,1 1,-2-1,1 0,0 0,-1-1,0 1,1-1,-1 0,-1 0,1 0,0 0,-1-1,0 1,1-1,-1-1,0 1,0-1,0 1,0-1,0-1,0 1,0-1,-1 0,1 0,0 0,-1-1,0-1,1 1,-1-1,1-1,0 1,0-1,0 0,0 0,0 0,1-1,-1 1,1-1,0 0,0-1,1 1,-1-1,1 1,0-1,0 0,0 0,1 0,0-1,0 0,-27-126,27 110,1 1,1-1,0 0,2 1,0-1,2 1,0-1,2 1,0 0,1 1,1 0,1 0,5-8,6-3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1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0,'-10'24,"-7"13,-2 4,-2 1,-2-7,3-5,0-2,-2-2,-2 0,-1 0,-1-4,3-1,6-5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10 537,'-4'21,"2"0,0 0,1 0,1 0,1 1,1-1,1 0,0 0,2-1,3 10,-6-25,0 0,1-1,-1 1,1-1,0 1,0-1,0 0,1 0,-1-1,1 1,0-1,0 1,0-1,1 0,-1-1,1 1,0-1,-1 0,1 0,0 0,0-1,0 0,0 0,1 0,-1-1,0 1,0-1,0 0,1-1,-1 1,0-1,0 0,0-1,0 1,0-1,0 0,0 0,-1 0,1-1,-1 1,2-3,122-90,-126 95,1 0,-1 0,0-1,1 1,-1 1,1-1,-1 0,1 0,-1 1,0 0,1-1,-1 1,0 0,0 0,0 0,0 0,1 1,-1-1,-1 1,1-1,0 1,0 0,-1-1,1 1,-1 0,1 0,-1 0,0 0,0 0,1 1,-2-1,1 0,0 0,0 1,-1-1,1 2,13 19,-10-17,1 0,1 0,-1-1,1 0,0 0,0 0,0-1,1 0,0 0,0-1,0 1,0-2,0 1,0-1,1 0,-1 0,1-1,-1 0,1-1,0 1,-1-2,1 1,0-1,7-1,-1-1,1-1,-1 0,0-1,0 0,0-1,0-1,-1 0,0-1,-1 0,0-1,0 0,4-6,-9 8,-1-2,0 1,0-1,0 0,-1 0,-1 0,0-1,0 1,0-1,-2 0,1 0,-1-1,0 1,-1 0,-1-1,1 1,-2 0,1-1,-1 1,-1 0,0-1,-1 1,0-3,-4-5</inkml:trace>
  <inkml:trace contextRef="#ctx0" brushRef="#br0" timeOffset="1082.477">1025 0,'6'126,"-8"-86,-19 224,20-257,-3 18,0 0,1-1,2 2,1-1,0 0,2 0,3 10,-5-31,1-1,0 1,1-1,-1 0,1 0,-1 0,1 0,0 0,0 0,0 0,0-1,1 1,-1-1,1 1,-1-1,1 0,0 0,0 0,0 0,0-1,0 1,1-1,-1 0,0 0,1 0,-1 0,1-1,-1 1,0-1,1 0,-1 0,1 0,3-1,112-34,-116 32,0 1,0 0,0 1,0-1,1 0,-1 1,1 0,-1 0,1 0,-1 0,1 1,0-1,-1 1,1 0,0 0,-1 0,1 0,-1 1,1 0,0-1,-1 1,1 1,-1-1,0 0,1 1,-1 0,0-1,0 1,0 1,0-1,0 0,-1 1,3 1,5 11,-7-10,0-1,-1 0,2 1,-1-1,0 0,1-1,-1 1,1-1,0 1,1-1,-1 0,0-1,1 1,-1-1,1 0,0 0,0 0,0-1,0 1,0-1,9 0,0-1,0 0,0 0,-1-1,1-1,0-1,-1 0,0 0,1-1,-1-1,-1 0,1-1,-1-1,0 1,0-2,-1 0,0 0,0-1,-1 0,0-1,-1 0,0-1,-1 0,0 0,0-1,-2 0,1-1,-5 11,1-1,-1 0,0 0,0 0,0 0,-1-1,1 1,-1-1,0 1,0 0,0-1,0 0,0 1,-1-1,0 0,0 1,0-1,0 0,0 1,-1-1,0 1,1-1,-1 1,-1-1,1 1,0-1,-1 1,0 0,0 0,0 0,0 0,0 0,-1 0,1 0,-1 1,1-1,-1 1,0 0,0 0,0 0,-1 0,1 1,0-1,-4 0,-1 2,0 1,0 1,0-1,0 1,0 1,0-1,0 1,1 1,0 0,-1 0,1 0,1 1,-1-1,1 2,-1-1,1 1,1 0,-1 0,1 1,0-1,1 1,0 0,0 1,-1 2,2-6,-1 0,1 0,0 1,1 0,-1-1,1 1,0 0,0 0,1 1,-1-1,1 0,0 0,1 1,-1-1,1 0,0 1,0-1,1 1,-1-1,1 0,1 0,-1 1,1-1,0 0,0 0,0 0,1-1,-1 1,1 0,0-1,1 0,-1 0,1 0,0 0,0 0,4 2,9 0,1-1,0-1,0-1,1 0,-1-2,1 0,-1-1,1 0,0-2,-1 0,0-1,0-1,15-5,-29 8,29-8,0-1,0-1,-1-2,-1-1,0-2,-1-1,-1-1,1-3,-13 9,0-1,0-1,-2 0,0-1,0-1,-1 0,5-10,-17 24,-1 0,0 1,1-1,-1 0,0 0,0 0,0 0,0 0,0 0,0 0,-1 0,1 0,-1 0,1 0,-1-1,0 1,0 0,0 0,0-1,0 1,-1 0,1 0,0 0,-1 0,0-1,0 1,1 0,-1 0,0 0,-1 1,1-1,0 0,-1 0,1 0,0 1,-1-1,0 1,1-1,-1 1,0 0,0 0,0 0,0 0,0 0,0 0,0 0,0 1,0-1,-1 1,1-1,0 1,0 0,0 0,-1 0,1 0,0 0,0 0,0 1,-3 0,-3 3,-1-1,1 2,0-1,0 1,1 1,-1-1,1 1,0 1,1-1,-1 1,1 0,1 1,0-1,0 1,0 0,-1 5,5-12,0 0,1 1,0-1,-1 1,1-1,0 0,-1 1,1-1,0 1,0-1,0 0,0 1,1-1,-1 1,0-1,1 1,-1-1,1 0,-1 1,1-1,-1 0,1 0,0 1,0-1,0 0,-1 0,1 0,0 0,1 0,-1 0,0 0,0 0,0-1,0 1,1 0,-1-1,0 1,1-1,-1 1,0-1,1 0,0 1,65 6,-65-7,65-3,-54 1,1 1,0 0,0 0,-1 1,1 1,0 0,0 1,-1 1,1 0,-1 1,0 0,0 1,0 1,-1 0,0 0,5 4,-9-5,1 0,-1-1,1 0,0 0,0-1,0 0,0-1,0 0,1 0,-1-1,1 0,0-1,-1 0,1 0,-1-1,1-1,-1 1,1-1,-1-1,0 0,0 0,0-1,-1 0,1-1,-1 1,0-2,0 1,-1-1,1 0,1-3,13-6,-11 10,0-1,-1 0,0-1,0 0,0 0,-1-1,0-1,-1 1,0-2,0 1,-1-1,0 0,-1 0,0-1,0 0,1-6,-6 16,-1 0,0-1,1 1,-1-1,0 1,0 0,0-1,0 1,0-1,0 1,0-1,0 1,-1 0,1-1,0 1,-1-1,1 1,-1 0,0-1,1 1,-1 0,0 0,0 0,0 0,0 0,0 0,0 0,0 0,0 0,0 0,-1 0,1 0,0 1,0-1,-1 1,1-1,0 1,-1-1,1 1,-1 0,1 0,0-1,-1 1,1 0,-1 0,1 1,-2-1,-65 23,58-16,0 1,0 1,1 0,0 0,0 0,1 1,0 1,1-1,0 1,1 1,0-1,1 1,-1 3,4-9,0-1,0 1,1-1,0 1,0 0,0 0,0 0,1 0,0 0,1-1,-1 1,1 0,0 0,1 0,-1-1,1 1,0-1,1 1,-1-1,1 0,0 0,0 0,1 0,-1-1,1 1,0-1,0 0,1 0,4 3,7 2,1-1,0-1,1 0,0-1,0-1,0-1,1 0,-1-2,13 1,236 4,-242-8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8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23,'-4'-10,"-3"-3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1014,'101'55,"-91"-52,0 0,1 0,-1-1,0 0,1-1,0 0,-1 0,1-2,-1 1,1-1,-1 0,1-1,-1-1,0 0,1 0,-1-1,-1 0,10-5,9-6,-1-1,-1-1,0-1,-1-2,17-17,-18 15,-1-1,-1-1,-2-1,0-1,-2-1,0 0,-2-1,6-16,-21 41,0 1,0 0,0-1,0 1,0-1,0 0,-1 1,1-1,-1 1,0-1,0 0,0 1,0-1,0 0,-1 1,1-1,-1 1,1-1,-1 0,0 1,0 0,0-1,0 1,-1-1,1 1,-1 0,1 0,-1 0,0 0,0 0,0 0,0 1,0-1,0 1,0-1,-1 1,1 0,0 0,-1 0,1 0,-1 0,0 0,1 1,-1-1,1 1,-1 0,0 0,1 0,-1 0,0 0,-1 1,-7 2,0 1,0 0,1 1,-1 0,1 1,1 0,-1 0,1 1,0 0,1 1,-1 0,1 0,1 1,0 0,0 0,1 1,0 0,1 0,0 0,-3 9,5-12,1-1,0 1,0-1,1 1,-1 0,2-1,-1 1,1 0,0 0,0 0,1-1,0 1,0 0,0 0,1-1,0 1,0-1,1 0,0 1,0-1,1-1,-1 1,1 0,0-1,1 0,-1 0,1 0,0 0,0-1,1 0,-1 0,1 0,0-1,0 1,5 0,4 6,0-1,0-1,1 0,0-1,0-1,1-1,-1 0,1-1,1-1,-1 0,0-2,1 0,-1 0,0-2,1 0,-1-1,0-1,0-1,0 0,0-1,2-2,0-1,-1-1,0-1,0 0,-1-2,-1 0,0-1,-1 0,7-9,-14 14,6-6,0-1,0-1,-1 0,-1 0,-1-2,-1 1,7-15,-16 30,0 1,0-1,0 0,-1 0,1 1,-1-1,1 0,-1 0,1 0,-1 0,0 0,0 0,0 0,0 1,0-1,0 0,-1 0,1 0,0 0,-1 0,0 0,1 1,-1-1,0 0,0 1,0-1,0 0,0 1,-1-1,1 1,0 0,-1-1,1 1,-1 0,1 0,-1 0,1 0,-1 0,0 0,0 0,1 1,-1-1,0 1,0-1,0 1,0 0,0-1,0 1,0 0,1 0,-1 1,-1-1,-4 2,1 1,-1 0,1 0,-1 0,1 1,0 0,0 0,1 1,-1 0,1 0,0 0,0 0,1 1,0 0,0 0,0 0,1 0,-1 1,1-1,1 1,0 0,0 0,0 0,0 0,1 0,1 0,-1 0,1 0,0 0,1 1,-1-1,2 0,-1 0,1 0,0 0,1 1,1-1,0 0,1-1,0 0,1 0,-1 0,1 0,0-1,1 0,-1-1,1 1,0-1,0 0,0-1,0 0,1 0,-1-1,1 1,0-2,0 1,0-1,3 0,6 1,0-1,0-1,0-1,0 0,0-1,-1 0,1-2,-1 0,12-5,-12 3,1 0,-2-1,1-1,-1-1,0 0,-1-1,0 0,-1-1,0-1,0 0,-1-1,-1 0,0-1,-1 0,-1-1,0 1,-1-2,0 0,0-2,-2 0,-3 13,0 0,0 0,-1-1,0 1,0-1,0 1,-1-1,0 0,0 0,0 0,-1 0,0 0,0 0,0 1,-1-1,0 0,0 0,0 0,-1 1,0-1,0 0,-1 0,-1 4,0 1,-1-1,1 1,-1 0,0 0,1 0,-1 1,0 0,1 0,-1 0,0 0,1 1,-1 0,1 0,-1 0,1 0,-1 1,1-1,0 1,-1 1,1-1,0 0,1 1,-1 0,0 0,1 0,-1 0,1 1,0-1,0 1,-1 2,-8 9,1 0,1 0,1 1,0 1,1-1,0 1,2 1,0-1,1 1,0 0,2 0,0 1,1-1,1 18,0-28,1-1,0 0,1 1,0-1,0 0,1 0,0 0,0 0,0 0,1 0,0 0,1-1,-1 0,1 1,0-1,1-1,0 1,0-1,0 1,0-1,1-1,0 1,-1-1,2 0,-1 0,0-1,1 0,0 0,0-1,0 1,0-1,4 0,14 1</inkml:trace>
  <inkml:trace contextRef="#ctx0" brushRef="#br0" timeOffset="563.509">1778 928,'-102'127,"102"-127,0 0,1 0,-1 0,0 0,1 0,-1 0,0 0,1 0,-1 0,1 1,-1-1,0 0,1 0,-1 0,0 0,1 1,-1-1,0 0,0 0,1 1,-1-1,0 0,0 0,1 1,-1-1,0 0,0 1,0-1,1 0,-1 1,0-1,0 0,0 1,0-1,0 0,0 1,0-1,0 0,0 1,0-1,0 1,0-1,0 0,0 1,0-1,0 0,0 1,-1-1,1 0,0 1,0-1,0 0,-1 1,32-19,-9 0,-1-1,0-1,-2 0,0-1,10-17,-5 8,-24 30,0-1,1 0,-1 0,0 0,1 1,-1-1,1 0,-1 0,1 1,-1-1,1 0,-1 1,1-1,-1 1,1-1,0 1,0-1,-1 1,1-1,0 1,0 0,-1-1,1 1,0 0,0 0,0 0,-1-1,1 1,0 0,0 0,0 0,0 0,0 0,-1 1,1-1,0 0,0 0,0 0,-1 1,1-1,0 1,0-1,-1 0,1 1,0-1,0 1,-1-1,1 1,-1 0,1-1,-1 1,1 0,-1-1,1 1,-1 0,1 0,-1-1,0 1,1 0,-1 0,13 56,-12-50,-1-3,-1-1,1 1,0 0,1 0,-1 0,1 0,0 0,0-1,0 1,0 0,0-1,1 1,0-1,0 1,0-1,0 0,0 1,1-1,-1-1,1 1,0 0,0-1,0 1,0-1,0 0,1 0,-1 0,1 0,-1-1,1 1,0-1,-1 0,1 0,0 0,0-1,0 0,0 1,0-1,0 0,-1-1,1 1,0-1,0 0,0 0,-1 0,1 0,1-1,3-5,0 0,0 0,0-1,-1 0,0-1,-1 0,1 0,-2 0,1 0,-2-1,1 0,-1 0,-1-1,0 1,0-1,-1 1,0-3,2-12</inkml:trace>
  <inkml:trace contextRef="#ctx0" brushRef="#br0" timeOffset="1019.712">2624 618,'20'0,"15"0,7 0,1 0,-2 0,-3 0,-3 0,-4 0,-1 0,-1 0,-1 0,0 0,-1 0,-9 0,-7 5,-7 1</inkml:trace>
  <inkml:trace contextRef="#ctx0" brushRef="#br0" timeOffset="1270.595">2597 957,'43'-5,"24"-6,5-1,-4 1,-15-3,-11 2,-7 3,-6 2,-7 3</inkml:trace>
  <inkml:trace contextRef="#ctx0" brushRef="#br0" timeOffset="8321.938">3444 280,'9'-6,"0"0,1 1,0 0,0 0,0 1,1 1,0 0,-1 0,1 1,3 0,-11 2,0-1,0 1,1 0,-1 0,0 1,0-1,0 1,0-1,1 1,-1 0,0 0,0 1,-1-1,1 0,0 1,0 0,-1 0,1 0,-1 0,1 0,-1 0,0 1,0-1,0 1,0-1,0 1,-1 0,1 0,-1-1,0 1,0 0,0 1,0-1,0 0,-1 0,1 1,1 158,-6-86,4 343,0-412,0 0,-1 1,0-1,0 0,0 0,-1-1,0 1,0 0,-1 0,0-1,0 1,0-1,-1 0,0 0,0-1,-4 5,24-94,4 21,2 2,4 0,25-43,82-139,0 49,-133 194,8-15,0 2,1-1,1 1,0 1,1 0,0 0,1 1,0 0,1 1,0 1,0 0,1 1,0 0,1 1,0 0,8-1,198-25,-192 32,-1-1,0-1,0-2,0 0,0-2,18-8,-44 14,0-1,0 1,0-1,0 1,0 0,0 0,0 0,0 0,0 0,0 1,1-1,-1 0,0 1,1 0,-1 0,0-1,1 1,-1 1,0-1,1 0,-1 1,0-1,1 1,-1-1,0 1,0 0,0 0,0 0,0 0,0 1,0-1,0 0,0 1,0 0,-1-1,1 1,-1 0,1 0,-1 0,0 0,0 0,1 0,-2 0,1 0,0 0,0 0,-1 1,1-1,-1 1,-9 47,7-45,-1-1,1 1,1 1,-1-1,1 0,0 0,0 0,0 1,1-1,0 0,0 1,0-1,1 0,0 1,0-1,0 0,0 0,1 0,0 0,0 0,0 0,1 0,0-1,0 1,0-1,0 0,1 0,0 1,13 4</inkml:trace>
  <inkml:trace contextRef="#ctx0" brushRef="#br0" timeOffset="8798.289">4234 223,'5'15,"1"13,0 8,-1 2,-2 0,-1-2,-1-3,-5-2,-2-1,0-1,-4-5,0-3,1-4</inkml:trace>
  <inkml:trace contextRef="#ctx0" brushRef="#br0" timeOffset="9305.154">4516 308,'-34'19,"-16"6,1 5,14-4,12-1,15-5,14-6,10-5,8-5,4-2,3 3,0 0,0 0,-5 4,-3 0,-4 3,-2 0,-3-2</inkml:trace>
  <inkml:trace contextRef="#ctx0" brushRef="#br0" timeOffset="9721.587">4064 731,'39'5,"31"-3,13-3,3 0,-8 0,-14-5,-7-2,-9 2,-8 0,-5 3,-5 0,-2-3,-1-1,0 1,-1 2,-3 0</inkml:trace>
  <inkml:trace contextRef="#ctx0" brushRef="#br0" timeOffset="10787.007">4177 985,'1'0,"-1"1,0-1,0 1,0-1,1 1,-1-1,0 1,1-1,-1 1,0-1,1 0,-1 1,1-1,-1 0,0 1,1-1,-1 0,1 0,-1 1,1-1,-1 0,1 0,-1 0,1 0,-1 0,1 1,-1-1,1 0,-1 0,1 0,0-1,-1 1,1 0,-1 0,1 0,-1 0,1 0,-1-1,1 1,-1 0,1 0,-1-1,0 1,1 0,-1-1,-4 20,0-1,-2 0,0 0,-1 0,-1-1,-1 0,-9 14,124-158,-95 115,0 0,0 1,1 0,0 1,1 0,0 1,0 0,1 1,0 1,6-2,-17 9,0-1,0 1,0 0,0 0,0 0,0 1,0-1,-1 1,1 0,0 0,0 0,0 0,-1 0,1 0,0 1,-1-1,1 1,-1 0,0 0,0 0,1 0,-1 0,0 0,-1 0,1 1,0-1,-1 1,1-1,-1 1,0 0,0 0,0-1,0 1,0 0,-1 0,0 0,1 0,-1 0,0 0,0 0,0 0,-1 0,1 0,-1 0,0 0,8 32,-7-35,0 1,0 0,0 0,0 0,1-1,-1 1,0 0,0 0,1-1,-1 1,0 0,1-1,-1 1,1 0,-1-1,1 1,0 0,-1-1,1 1,-1-1,1 1,0-1,-1 0,1 1,0-1,0 0,-1 1,1-1,0 0,0 0,0 0,-1 1,1-1,0 0,0 0,0 0,-1-1,1 1,0 0,0 0,0 0,-1 0,1-1,0 1,0 0,-1-1,1 1,0-1,-1 1,1-1,36-32,-29 24,7-6,1 0,0 1,1 0,1 2,0 0,0 1,1 1,2 0,-20 9,0 1,0-1,0 1,0-1,0 1,0 0,0-1,0 1,0 0,0 0,0-1,0 1,0 0,0 0,0 0,0 0,0 1,0-1,0 0,1 0,-1 1,0-1,0 0,0 1,0-1,-1 1,1-1,0 1,0 0,0-1,0 1,0 0,-1 0,1 0,0-1,-1 1,1 0,-1 0,1 0,-1 0,1 0,-1 0,0 0,1 0,-1 0,0 0,0 0,0 1,0-1,0 0,-5 56,-10 39,19-78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08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6830 1336,'24'-7,"1"-2,-2 0,1-2,-1 0,-1-2,0 0,4-5,21-17,-1-1,-2-3,-2-1,26-32,0 0,-66 70,15-17,1 1,1 0,0 2,1 0,1 1,0 1,15-6,-35 19,1 0,-1 0,1 1,-1-1,1 0,-1 1,1 0,-1-1,1 1,-1 0,1 0,0 0,-1 0,1 0,-1 0,1 0,0 0,-1 1,1-1,-1 0,1 1,-1 0,1-1,-1 1,0 0,1 0,-1 0,0 0,0 0,1 0,-1 0,0 0,0 0,0 0,0 1,0-1,-1 1,1-1,0 0,-1 1,1-1,-1 1,1-1,-1 1,1 1,-1 75,-5-47,-2 1,-1-2,-1 1,-2-1,-10 20,15-37,-6 15,0 0,-2-1,-1-1,-1-1,-1 0,-2-1,0 0,-1-2,-2 0,16-18,0 1,0-2,-1 1,1 0,-1-1,0-1,0 1,0-1,0 0,-1-1,1 1,0-1,-1-1,1 0,-6 0,9 0,1-1,-1 1,1-1,0 0,-1 0,1 0,0 0,0 0,-1-1,1 0,0 1,1-1,-1 0,0-1,1 1,-1 0,1-1,-1 1,1-1,0 0,0 0,1 0,-1 0,0 0,1 0,0 0,0-1,0 1,0 0,0-1,1 1,-1-1,1-2,18-65,-6 51</inkml:trace>
  <inkml:trace contextRef="#ctx0" brushRef="#br0" timeOffset="698.683">7930 941,'-28'28,"2"1,1 1,2 1,0 1,3 0,-14 29,11 45,23-103,0 0,0 1,1-1,-1 0,1 0,0 0,0 0,0 0,0 0,1 0,-1 0,1 0,0 0,-1-1,1 1,0-1,1 1,-1-1,0 0,1 0,-1 0,1 0,0 0,0-1,0 1,-1-1,1 0,1 0,-1 0,0 0,2 0,9-1,0 0,0-1,0-1,0 0,0-1,0 0,-1-1,0-1,0 0,0-1,0 0,-1-1,0-1,-1 0,1 0,-1-1,-1 0,0-1,3-4,-2 6,-1 0,1-2,-1 1,-1-1,0 0,0-1,-1 0,-1 0,0-1,0 0,-1 0,0-1,-2 0,1 0,-1 0,-1 0,0-1,-1 1,-1-1,0 1,-1-1,0 0,-1 1,-1-1,0 0,0 1,-3-5,1 8,-1-1,0 0,-1 1,0 0,-1 1,0-1,0 1,-1 0,-3-2,9 9,-1-1,1 1,-1 0,0 0,1 0,-1 0,0 1,0-1,-1 1,1-1,0 1,0 0,-1 1,1-1,0 0,-1 1,1 0,-1 0,1 0,0 0,-1 0,1 1,-1-1,1 1,0 0,0 0,-1 1,1-1,0 0,0 1,0 0,0 0,0 1,0-2,0 0,0 1,0-1,0 1,1 0,-1 0,1 0,-1 0,1 1,0-1,0 1,0-1,0 1,0 0,0-1,1 1,0 0,-1 0,1 0,0 0,0 1,1-1,-1 0,1 0,0 0,-1 1,1-1,1 0,-1 0,0 1,1-1,0 0,0 0,-1 0,2 0,-1 0,0 0,1 0,-1 0,1 0,0-1,0 1,0-1,0 1,1-1,-1 0,1 0,-1 0,1 0,0 0,0 0,13-1,0 0,0-1,1-1,-1 0,0-1,-1-1,1 0,0-1,-1-1,0-1,0 0,0-1,-1 0,0-1,0-1,-1 0,0-1,-1 0,8-8,12-5,0-2,-2-1,-1-1,-1-1,-1-2,-2 0,0-2,-3-1,-1-1,-1 0,-2-2,1-6,25-121,-42 154,-1-1,0 1,-1 0,0-1,-1 1,0 0,0-1,-1 1,0 0,-1 0,0 0,0 0,-1 1,0-1,0 1,-5-7,7 12,0 1,0-1,-1 1,1 0,0-1,-1 1,1 0,-1 1,0-1,0 0,0 1,0-1,0 1,0 0,0 0,0 0,0 0,0 1,-1-1,1 1,0 0,0 0,-1 0,1 0,0 1,0-1,-1 1,1 0,0 0,0 0,0 0,0 1,0-1,0 1,-5 3,0 0,0 1,0 0,1 0,0 0,0 1,1 0,0 1,0-1,1 1,-2 3,-13 31,1 1,2 1,2 1,2 0,2 0,3 1,1 1,2-1,1 44,5-48,1 0,2 0,1-1,3 1,1-1,3-1,1 0,1-1,3 0,19 34,-35-71,0 0,-1-1,1 1,0 0,0 0,-1-1,1 1,0 0,1-1,-1 1,0-1,0 1,1-1,-1 0,0 0,1 1,0-1,-1 0,1 0,0 0,-1-1,1 1,0 0,0-1,0 1,-1-1,3 1,3-8</inkml:trace>
  <inkml:trace contextRef="#ctx0" brushRef="#br0" timeOffset="1404">8805 828,'-5'12,"1"0,-1 0,2 0,0 1,0 0,1-1,1 1,0 0,1 0,0 0,1-1,1 1,0 0,0-1,1 1,1-1,0 0,1 0,0 0,1 0,0-1,5 6,-8-14,1 0,-1-1,1 1,-1-1,1 0,0 0,0 0,0-1,0 0,0 1,0-1,1-1,-1 1,0-1,0 1,1-1,-1 0,0-1,1 1,-1-1,0 0,0 0,0 0,0 0,0-1,0 0,0 0,1 0,98-74,-92 67,-1 0,0-1,0 0,-1-1,-1 0,0 0,0-1,-1 0,-1 0,0-1,0 0,-2 0,1 0,-2-1,1-3,-4 17,0 0,-1 0,1 1,0-1,-1 0,1 0,0 1,-1-1,1 0,0 0,-1 0,1 0,0 0,-1 1,1-1,0 0,-1 0,1 0,0 0,-1 0,1 0,-1 0,1 0,0 0,-1 0,1 0,0-1,-1 1,1 0,0 0,-1 0,1 0,0 0,-1-1,1 1,0 0,-1 0,1-1,0 1,0 0,-1 0,1-1,0 1,0 0,0-1,-1 1,1 0,0-1,0 1,0 0,0-1,0 1,0-1,0 1,0 0,0-1,0 1,0 0,0-1,0 1,0 0,0-1,0 1,0-1,0 1,0 0,-17 25,14-20,1 0,-1 0,1 0,0 0,1 0,-1 0,1 0,0 1,0-1,0 0,1 1,0-1,0 0,0 1,1-1,0 1,0-1,0 0,1 0,-1 0,1 1,1-2,-1 1,1 0,-1 0,1-1,1 1,-1-1,1 0,-1 0,1-1,0 1,1-1,-1 1,4 1,4-3,0 0,0 0,1-1,-1 0,1-1,-1-1,0 0,1-1,-1 0,0-1,0 0,0-1,-1 0,1-1,-1 0,0-1,0 0,-1-1,5-3,16-14,-1-1,-1-2,-1 0,-1-2,11-18,-12 15,-2 0,-1-1,-2-2,-1 0,-2-1,-1-1,-2-1,-2 0,2-13,-5 15,-2 0,-2 0,-1-1,-1 1,-2-1,-2 0,-2 0,-1 0,-4-18,7 53,0-1,0 0,0 0,0 0,0 1,-1-1,0 0,1 0,-1 1,0-1,0 0,0 1,-1-1,1 1,-1 0,1-1,-1 1,0 0,0 0,0 0,0 0,0 0,0 0,0 1,-1-1,1 1,-1 0,1-1,-1 1,1 0,-1 1,0-1,0 0,1 1,-1-1,0 1,0 0,0 0,1 0,-1 0,0 1,0-1,1 1,-1 0,0-1,0 1,1 0,-1 1,0-1,-8 12,0 0,1 0,0 1,1 0,1 0,0 1,1 0,1 1,0-1,1 1,1 1,0-1,2 0,-2 17,4-30,-8 50,2 0,3 1,2 0,3-1,2 1,2-1,2 0,3 0,2-1,3 0,1-2,9 15,-11-29,61 113,-59-142,-22-33,-4 5</inkml:trace>
  <inkml:trace contextRef="#ctx0" brushRef="#br0" timeOffset="1647.867">9341 574,'38'-5,"33"-1,13 0,-3 1,-10 1,-8 2,-10 1,-8 0,-8 1,-6 0,-2 6,-7 0</inkml:trace>
  <inkml:trace contextRef="#ctx0" brushRef="#br0" timeOffset="2019.866">10103 828,'10'39,"8"21,0 2</inkml:trace>
  <inkml:trace contextRef="#ctx0" brushRef="#br0" timeOffset="2264.567">10217 518,'4'14,"3"5</inkml:trace>
  <inkml:trace contextRef="#ctx0" brushRef="#br0" timeOffset="2485.564">10668 772,'-11'11,"-4"1,0 1,1 1,1 1,0-1,2 2,-1 0,2 0,0 1,1 0,1 1,0 0,-4 18,11-32,1 0,-1 0,1 0,0 0,0 0,0 0,1 0,0 0,-1 0,1 0,1-1,-1 1,0 0,1 0,0-1,0 1,0-1,0 0,1 1,-1-1,1 0,0 0,0-1,0 1,0-1,0 1,1-1,-1 0,1 0,-1-1,1 1,0-1,-1 1,1-1,0 0,0-1,0 1,3-1,5 2,-1-1,1-1,0 0,-1 0,1-1,0-1,-1 0,1 0,-1-2,0 1,0-1,10-5,-11 3,-1 0,1 0,-1-1,-1 0,1-1,-1 0,-1 0,1 0,-1-1,-1-1,0 1,0-1,-1 0,0 0,-1 0,0-1,0 1,-1-1,-1 0,0 0,0 0,-1-1,-1 1,0 0,0 0,-2-11,1 14,0-1,-1 0,0 1,-1-1,1 1,-2 0,1 0,-1 0,0 0,-1 1,1-1,-2 1,1 0,-1 1,0-1,0 1,-1 0,0 1,0 0,0 0,-5-2,-10-2</inkml:trace>
  <inkml:trace contextRef="#ctx0" brushRef="#br0" timeOffset="2870.145">10978 969,'279'-264,"-257"256,-24 36,1-23,0 1,-1 1,1-1,1 0,-1 0,1 0,0 1,1-1,-1 0,1 0,1 0,-1 0,1 0,0 0,0 0,1 0,-1-1,1 1,1-1,-1 0,1 0,0 0,0 0,0-1,1 0,-1 0,1 0,0 0,0-1,1 1,-1-1,1-1,-1 1,1-1,1 1,4 0,0 0,1-1,-1 0,0-1,1 0,-1 0,1-1,-1-1,0 0,1-1,-1 0,0 0,0-1,0-1,0 0,-1 0,0-1,1-1,-2 1,1-2,-1 1,0-1,0-1,-1 1,0-2,0 1,-1-1,0 0,0 0,-1-1,-1 0,1 0,-2-1,1 1,-2-1,1 0,-1 0,-1 0,1-6,-2-11,-1 3</inkml:trace>
  <inkml:trace contextRef="#ctx0" brushRef="#br0" timeOffset="-4404.35">422 518,'23'87,"-27"-114,-11 63,11 319,4 163,-21-354,20-164,1-1,0 1,-1 0,1 0,-1 0,1-1,0 1,-1 0,1 0,-1 0,1 0,-1 0,1 0,-1 0,1 0,-1 0,1 0,-1 0,1 0,-1 0,1 0,0 0,-1 0,1 0,-1 1,1-1,-1 0,1 0,0 1,-1-1,1 0,0 1,-1-1,1 0,0 1,-1-1,1 0,0 1,-1-1,1 1,0-1,0 0,0 1,0-1,-1 1,1-1,0 1,0-1,0 1,0-1,0 1,0-1,0 1,0-1,0 0,0 1,0-1,1 1,-1-1,0 1,0 0,-12-40,6-282,5 251,4-1,3 1,2 0,4 0,3 1,3 0,2 2,4 0,3 2,2 0,16-20,-31 62,2 1,0 1,2 1,0 1,1 0,1 1,1 1,0 1,1 1,1 1,0 1,14-6,-31 16,0 0,0 0,0 1,0 0,0 0,0 0,0 0,1 1,-1 1,1-1,-1 1,1 0,-1 0,1 1,-1-1,1 2,-1-1,0 1,0 0,0 0,0 0,0 1,0 0,0 0,-1 1,1 0,-1 0,0 0,-1 0,1 1,-1 0,1 0,-2 0,1 0,0 1,-1-1,0 1,0 0,2 17,0 1,-2-1,0 1,-2 0,-1-1,0 1,-2 0,-1-1,-1 1,0-1,-2 0,-1 0,-1-1,-1 0,0 0,-2-1,-1 0,0-1,-1 0,-2-1,0-1,-9 9,15-14,0-1,-2 0,1 0,-2-1,1 0,-1-1,-1-1,0 1,0-2,-1 0,0-1,0 0,-1-1,0-1,0 0,0-1,-1-1,-7 1,16-3,-1 1,1-2,-1 1,0-1,1 0,-1-1,1 0,-1 0,1-1,-1 0,1 0,0 0,0-1,0 0,0-1,0 0,1 0,-1 0,1 0,0-1,1 0,-1-1,-3-3,-3-13</inkml:trace>
  <inkml:trace contextRef="#ctx0" brushRef="#br0" timeOffset="-3298.673">1156 1223,'-15'-3,"0"0,0 1,0 1,0 1,0 0,0 1,0 0,-1 1,2 1,-1 1,0 0,1 1,-1 0,1 1,1 1,-1 0,1 0,1 2,-1 0,1 0,1 1,0 0,-5 7,13-14,0 1,0 0,0 0,0 0,1 0,0 0,0 0,0 0,0 1,1-1,0 1,0 0,0-1,0 1,1 0,-1-1,1 1,0 0,1 0,-1-1,1 1,0 0,0-1,1 1,-1-1,1 1,0-1,0 0,1 0,-1 0,1 0,0 0,0-1,0 1,0-1,1 1,-1-1,1 0,0-1,0 1,2 1,4-1,1-1,-1 0,1 0,-1-1,1 0,-1-1,1-1,-1 1,1-1,-1-1,1 0,-1-1,0 0,0 0,0-1,0 0,-1-1,6-3,152-116,-165 121,36-31,-1-1,-3-3,-1 0,28-44,-70 99,0 0,1 0,1 0,0 1,2 0,0 0,1 1,0-1,2 1,0 14,2-28,1 0,0 0,0 1,0-1,0 0,1-1,0 1,0 0,1 0,-1-1,1 0,0 1,0-1,0 0,1 0,-1-1,1 1,0-1,0 0,0 0,1 0,-1 0,1-1,-1 1,1-1,0-1,0 1,0-1,0 1,0-1,0-1,0 1,1-1,-1 0,0 0,0 0,0-1,0 0,0 0,0 0,0-1,0 0,1 0,20-8,0-2,-1-1,0 0,-1-2,-1-1,-1-1,0-1,-1 0,-1-2,0-1,13-19,-21 28,-1-1,0-1,-1 1,0-2,-1 1,-1-1,0-1,-1 0,-1 0,0 0,-1 0,0-6,-4 21,-1 0,0 0,1 0,-1 0,0-1,1 1,-1 0,0 0,0 0,0 0,0 0,0 0,0 0,0-1,0 1,-1 0,1 0,0 0,-1 0,1 0,0 0,-1 0,0 0,1 0,-1 0,1 0,-1 0,0 1,0-1,0 0,1 0,-1 1,0-1,0 0,0 1,0-1,0 1,0-1,0 1,0 0,0-1,0 1,0 0,-1 0,1 0,0 0,0 0,0 0,0 0,0 0,0 0,0 0,-1 1,1-1,0 0,0 1,-8 3,0 1,1-1,-1 1,1 1,1-1,-1 2,1-1,0 1,1 0,-1 0,1 1,1-1,-1 2,1-1,1 0,0 1,0 0,0 0,1 0,1 0,-1 1,0 7,3-13,0 0,1-1,-1 1,1-1,-1 1,1-1,0 0,0 1,0-1,1 0,-1 0,1 1,0-1,0 0,0-1,0 1,0 0,1-1,-1 1,1-1,0 0,0 1,0-1,0-1,0 1,0 0,0-1,0 0,1 1,-1-1,1-1,-1 1,2 0,8 2,-1-1,0-1,1 0,-1-1,1 0,-1 0,1-2,-1 1,1-2,18-5,80-10,-107 18,-1 0,1 0,-1 0,1 1,-1-1,0 1,1 0,-1 0,0 0,0 0,1 1,-1-1,0 1,0 0,-1 0,1 0,0 0,-1 1,1-1,-1 1,0-1,0 1,0 0,0 0,0 0,0 0,-1 0,0 0,1 1,4 44,-7-45,1 0,-1 0,1 0,-1 0,1 0,0 1,0-1,0 0,1 0,-1 0,1 0,0 0,0 0,0 0,0 0,0 0,0 0,1-1,-1 1,1 0,0-1,0 0,0 1,0-1,1 0,-1 0,0 0,1 0,0 0,-1-1,1 1,0-1,0 0,0 1,-1-1,1-1,2 1,7-3,0-2,0 0,-1 0,1-1,-1-1,0 0,-1 0,1-1,-1 0,-1-1,1 0,-1-1,-1 0,6-6,-6 7,102-146,-76 99,-4 11,-2-1,-2-1,-2-1,-2-1,-2-2,-2 0,-1-7,-9 22,-3 23,-1-1,0 1,-1-1,0 0,-1 0,-1 0,0 0,-1 0,0-1,-1 1,0 0,-1 0,-1 0,0 1,-1-1,0 1,-4-9,7 19,0 0,-1 0,1 1,0-1,-1 0,1 1,-1-1,0 1,1-1,-1 1,0 0,0 0,0 0,0 0,0 0,0 0,0 0,0 1,0-1,0 1,0-1,0 1,-1 0,1 0,0 0,0 0,0 0,0 1,-1-1,1 1,0-1,0 1,0 0,0 0,0 0,0 0,0 0,1 0,-1 0,0 1,0-1,1 1,-1-1,1 1,-16 21,2 0,0 1,2 1,0 0,2 1,1 0,1 0,1 1,2 1,0-1,2 1,1 0,1 5,-4 39,2 1,4-1,3 0,3 1,3-1,3-1,7 15,36 61,-115-270,52 102</inkml:trace>
  <inkml:trace contextRef="#ctx0" brushRef="#br0" timeOffset="-3050.947">2286 941,'43'-9,"29"-4,6 1,1 2,-9 3,-12 2,-6 3,-7 1,-6 1,-5 1,-4-1,-7 5,-2 2,-5-1</inkml:trace>
  <inkml:trace contextRef="#ctx0" brushRef="#br0" timeOffset="-2796.678">3020 1279,'0'24,"0"9</inkml:trace>
  <inkml:trace contextRef="#ctx0" brushRef="#br0" timeOffset="-2547.976">3047 885,'0'0</inkml:trace>
  <inkml:trace contextRef="#ctx0" brushRef="#br0" timeOffset="-2386.167">3555 1082,'-11'3,"-1"0,1 1,-1 1,1 0,1 0,-1 1,1 0,0 1,0 0,1 1,0 0,0 0,1 1,0 0,1 1,0-1,0 2,1-1,0 0,-2 9,7-14,0-1,0 0,1 1,-1-1,1 1,0-1,0 1,1-1,0 1,0-1,0 0,0 1,0-1,1 0,0 0,0 0,0 0,0 0,1 0,-1-1,1 1,0-1,0 0,0 1,1-1,-1-1,1 1,0-1,-1 1,1-1,0 0,0 0,3 0,4 3,0-1,0 0,0-1,0 0,1 0,-1-2,1 1,0-1,-1-1,1 0,0-1,6-1,-7-1,-1-1,0 1,1-2,-1 1,-1-2,1 1,-1-1,0 0,0-1,2-3,3-1</inkml:trace>
  <inkml:trace contextRef="#ctx0" brushRef="#br0" timeOffset="-1403.989">3894 1111,'-3'5,"1"1,-1 0,1-1,0 1,0 0,1 0,0 1,0-1,0 0,1 0,-1 0,2 1,-1-1,1 0,0 0,0 0,0 1,1-1,0-1,0 1,1 1,0-1,0 0,0 0,1-1,0 1,0-1,0 0,0 0,1 0,0-1,0 1,0-1,0 0,1-1,-1 1,1-1,0 0,0-1,0 1,1-1,-1-1,1 1,-1-1,1 0,-1 0,1-1,-1 0,1 0,0 0,-1-1,1 0,-1-1,1 1,-1-1,0 0,0-1,0 0,0 0,0 0,0 0,2-3,86-97,-94 103,0-1,1 1,-1 0,0-1,0 1,0-1,0 1,0 0,0-1,0 1,1-1,-1 1,0 0,0-1,1 1,-1 0,0-1,0 1,1 0,-1-1,0 1,1 0,-1 0,0-1,1 1,-1 0,1 0,-1 0,0 0,1-1,-1 1,1 0,-1 0,1 0,-1 0,0 0,1 0,-1 0,1 0,-1 0,1 0,-1 1,0-1,1 0,-1 0,1 0,-1 0,0 1,1-1,-1 0,0 0,1 1,-1-1,0 0,1 0,-1 1,0-1,0 0,1 1,-1-1,0 1,0-1,0 0,1 1,1 32,-1-22,-1-7,0 0,0 0,1 0,-1 0,1 0,0 0,1 0,-1 0,1 0,-1 0,1-1,0 1,1-1,-1 1,0-1,1 0,0 0,0 0,0 0,0-1,0 1,0-1,1 0,-1 0,1 0,0 0,0 0,-1-1,1 0,0 0,0 0,0 0,0-1,0 1,1-1,-1 0,0 0,2-1,9-2,-1-1,0-1,-1 0,1 0,-1-2,0 1,-1-2,1 0,-1 0,-1-1,0-1,5-4,-14 12,21-22,-1-1,-1 0,-1-2,-1 0,-2-1,0-1,-2-1,-2 0,8-25,-5 11,-3 0,-1-1,-2-1,-3 0,-1 0,-2 0,-3-1,-2-23,-7-64,7 132,1 1,-1 0,0-1,1 1,-1 0,0-1,0 1,0 0,0 0,0 0,0 0,0 0,0 0,0 0,0 0,-1 1,1-1,0 0,-1 1,1-1,0 1,-1-1,1 1,-1-1,1 1,-1 0,1 0,-1 0,1 0,-1 0,1 0,0 0,-1 1,1-1,-1 1,1-1,-1 1,1-1,0 1,-1-1,1 1,0 0,0 0,0 0,0 0,-1 0,1 0,0 0,0 1,-54 56,41-31,0-1,2 2,1 0,2 0,0 1,2 0,1 0,2 1,0 8,-1-13,0-1,2 1,1 0,2 0,0 0,1 0,1 0,2 0,0-1,2 0,1 0,0 0,2 0,1-1,1-1,0 0,3 2,-3-11,0 1,0-1,1-1,1 0,0-1,1 0,9 5,-18-13,0 0,1-1,-1 1,1-1,-1 0,1 0,0-1,0 1,0-1,0-1,0 1,0-1,0 0,0 0,0-1,0 0,0 0,0 0,-1-1,1 0,0 0,-1-1,2 0,49-42,-41 27</inkml:trace>
  <inkml:trace contextRef="#ctx0" brushRef="#br0" timeOffset="-782.94">5306 912,'-36'27,"-17"12,0 2,3 2,-38 44,85-85,1 0,-1-1,1 2,-1-1,1 0,0 0,0 1,0 0,1-1,-1 1,0 0,1-1,0 1,0 0,0 0,0 0,0 0,0 1,1-1,0 0,0 0,-1 0,2 0,-1 0,0 1,1-1,-1 0,1 0,0 0,0 0,0 0,0 0,1 0,-1-1,1 1,0 0,0-1,0 1,0-1,0 0,0 0,1 1,-1-1,1-1,0 2,9-1,1 0,-1-1,1-1,-1 0,1 0,-1-1,0-1,1 0,-1 0,0-1,0-1,0 0,-1-1,1 0,-1-1,0 0,-1-1,1 0,-1 0,0-2,-1 4,27-20,-1-1,-2-2,0-1,19-24,-51 52,0 1,-1-1,1 0,0 1,0-1,0 0,0 1,0-1,-1 1,1-1,0 1,0 0,0-1,0 1,0 0,1 0,-1-1,0 1,0 0,0 0,0 0,0 1,0-1,0 0,0 0,0 0,0 1,0-1,0 1,0-1,0 0,0 1,0 0,-1-1,1 1,0 0,0-1,0 1,-1 0,1 0,0-1,-1 1,1 0,-1 0,1 0,-1 0,1 0,-1 0,0 0,1 0,-1 0,0 0,0 0,0 0,0 0,0 1,8 11,-6-9,0 1,1-1,-1 0,1-1,0 1,0-1,1 1,-1-1,0 0,1 0,0 0,0-1,0 1,0-1,0 0,1 0,-1 0,0-1,1 1,-1-1,1 0,0-1,-1 1,1-1,0 0,0 0,-1 0,1-1,4 0,10-6,0 1,0-2,-1-1,0 0,-1-1,0-1,0-1,-1 0,-1-1,0 0,-1-2,0 0,-1 0,-1-1,8-14,-11 18,-4 8,0-1,-1 0,0 0,0 0,0 0,0-1,-1 1,0-1,-1 0,1 0,-1 0,0-1,0 1,-1 0,0-1,0 1,0-1,-1 1,0-1,0 1,-1-1,0 1,0-1,-2-3,0 8,-1 1,1-1,-1 1,0 0,1 0,-1 0,0 1,0-1,0 1,0 0,1 0,-1 0,0 1,0-1,0 1,0 0,1 0,-1 0,0 1,1-1,0 1,-1 0,1 0,0 0,0 1,-1-1,2 1,-1-1,0 1,1 0,-1 0,0 1,-4 1,1 0,0 0,0 1,0 0,1 0,0 0,0 1,0-1,1 1,0 0,0 1,1-1,0 1,0-1,1 1,-1 0,2 0,-1 0,1 0,1 0,0 0,0 1,0-1,1 0,0 0,1 0,-1 0,4 6,5 4,2-1,0-1,1 0,1 0,0-2,1 1,11 7,-2-1,109 88,-123-95</inkml:trace>
  <inkml:trace contextRef="#ctx0" brushRef="#br0" timeOffset="4607.121">0 1844,'533'0,"-286"-25,111-7,-247 33,160-12,-148-1,1 6,39 6,179-11,115-24,-50 13,169-22,203-32,124 37,-479 29,102-25,298-21,-389 33,643-48,-233 14,-365 30,276-4,-7 3,-372 29,-325 4,-35 1</inkml:trace>
  <inkml:trace contextRef="#ctx0" brushRef="#br0" timeOffset="5333.748">12276 461,'-4'10,"-8"7,0 7,6-7,9-5,3-6</inkml:trace>
  <inkml:trace contextRef="#ctx0" brushRef="#br0" timeOffset="5619.432">12304 856,'-5'0,"-1"5,-5 1,0 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0 896,'38'-27,"-1"-3,-1-1,-2-1,-1-2,-1-1,-3-2,0-1,-3-1,-1-1,4-14,218-304,-232 334,78-91,-92 115,1-1,-1 1,0 0,1 0,-1 0,0 0,1 0,-1 0,1 0,-1 0,0 0,1 1,-1-1,0 0,1 1,-1-1,0 1,0 0,1-1,-1 1,0 0,0 0,0 0,0 0,0 0,0 0,0 0,0 0,-1 0,1 0,0 1,-1-1,1 0,0 0,-1 1,0-1,1 0,-1 1,0-1,0 0,0 1,0-1,0 1,0-1,0 0,0 1,0-1,-1 1,1-1,0 0,-1 0,1 1,-1-1,0 0,1 0,-2 1,-31 248,24-208,2 1,3-1,1 1,2 0,2 0,1-1,3 1,1-1,2 0,3 0,1 2,3-4,-10-24,0 0,1-1,1 1,1-2,0 1,1-1,8 11,-26-52,-9 0,-2 1,0 1,-2 1,-1 1,0 1,-15-10,0-1,23 19,-18-17,-1 1,-2 1,0 2,-2 2,-27-13,11 23,36 17</inkml:trace>
  <inkml:trace contextRef="#ctx0" brushRef="#br0" timeOffset="446.477">1355 389,'-209'88,"150"-37,57-50,1 1,0-1,0 1,0-1,0 1,0-1,1 1,-1 0,0-1,1 1,-1 0,1 0,0-1,-1 1,1 0,0 0,0 0,0 0,0-1,1 1,-1 0,0 0,1 0,-1-1,1 1,0 0,0-1,-1 1,1 0,0-1,0 1,0-1,1 0,-1 1,0-1,0 0,1 0,-1 1,2-1,9 6,0-1,0-1,1 0,-1 0,1-1,0-1,0 0,1-1,5 0,21 5,26 22,-65-28,0 0,1 0,-1 1,0-1,0 0,0 1,0-1,0 1,0-1,0 1,-1-1,1 1,0-1,-1 1,1 0,-1 0,0-1,0 1,1 0,-1-1,0 1,0 0,-1 0,1-1,0 1,-1 0,1-1,-1 1,1 0,-1-1,0 1,0-1,1 1,-1-1,0 1,-1-1,1 1,0-1,-1 1,-11 9,-1 1,0-1,-1-1,0-1,0 0,-1-1,-1-1,1 0,-1-1,-3 0,14-4,-16 7,-60 11,82-21,-1 1,1-1,-1 0,1 0,0 1,-1-1,1 0,0 0,0 1,-1-1,1 0,0 0,0 0,0 0,0 1,0-1,0 0,0 0,0 0,1 0,-1 1,0-1,0 0,1 0,-1 0,0 1,1-1,-1 0,1 1,-1-1,1 0,-1 1,1-1,0 0,-1 1,1-1,0 1,-1-1,1 1,0 0,0-1,1-2,10-12</inkml:trace>
  <inkml:trace contextRef="#ctx0" brushRef="#br0" timeOffset="896.257">1835 416,'-22'3,"0"0,1 1,-1 1,1 1,0 1,1 1,0 1,-4 2,20-10,0 0,1 0,-1 0,0 0,1 1,-1 0,1-1,-1 1,1 0,0 1,-1-1,1 1,1-1,-1 1,0 0,1 0,-1 0,1 0,0 0,0 1,0-1,0 1,1-1,-1 1,1 0,0 0,0 0,1-1,-1 1,1 0,0 0,0 0,0 0,0 0,0 0,1 0,0-1,0 1,0 1,3 0,0 0,0 0,1 0,-1-1,1 1,0-1,0 0,1 0,-1-1,1 0,-1 0,1 0,5 1,36 22,-45-25,0 0,0 0,-1 1,1-1,0 1,-1-1,1 1,-1-1,0 1,1 0,-1 0,0 0,0-1,0 1,0 0,-1 0,1 1,0-1,-1 0,0 0,1 0,-1 0,0 0,0 1,0-1,0 0,0 0,-1 0,1 0,-1 0,1 0,-1 0,0 0,0 0,0 0,0 0,0 0,0 0,-1 0,-65 55,52-48,-1 0,0-1,0-1,0 0,-1-2,0 0,0 0,0-2,-8 1,6-6,7-4</inkml:trace>
  <inkml:trace contextRef="#ctx0" brushRef="#br0" timeOffset="1215.765">1947 558,'2'14,"0"-1,1 0,0 0,2 0,-1 0,1-1,1 1,0-1,1-1,0 1,1-1,0-1,1 1,0-1,10 8,-16-16,0 0,0 0,0 0,0 0,1-1,-1 1,0-1,1 0,-1 0,1 0,0 0,-1-1,1 0,0 1,-1-1,1-1,0 1,-1 0,1-1,-1 0,1 0,-1 0,1 0,-1 0,1-1,-1 0,0 1,0-1,0 0,0-1,1 0,78-89,-74 80,3-3,-2-1,0 0,0-1,-2 0,0-1,-1 1,-1-1,3-19,-6 24,-3 7</inkml:trace>
  <inkml:trace contextRef="#ctx0" brushRef="#br0" timeOffset="1697.841">2483 756,'2'-5,"14"-41,2 0,2 2,3 0,19-30,-6 36,-36 37,1 1,0-1,-1 0,1 1,0-1,0 1,-1-1,1 1,0-1,0 1,0 0,0-1,0 1,0 0,0 0,0 0,-1 0,1 0,0 0,0 0,0 0,0 0,0 0,0 0,0 0,0 1,0-1,0 0,0 1,-1-1,1 1,0-1,0 1,0-1,-1 1,1-1,0 1,-1 0,1-1,-1 1,1 0,0 0,-1 0,0-1,1 1,-1 0,1 0,-1 1,8 90,-9-84,0-1,0 1,1-1,0 1,1-1,0 1,0-1,0 0,1 1,0-1,1 0,-1 0,2 2,-2-7,-1 0,0 0,1 0,-1 0,1 0,0-1,0 1,0 0,0-1,0 0,0 1,0-1,0 0,0 0,1 0,-1 0,0-1,1 1,-1-1,1 1,-1-1,0 0,1 0,-1 0,1 0,-1 0,1 0,-1-1,0 0,1 1,-1-1,0 0,2 0,75-46,-65 37,77-63,-66 51,0 2,2 0,0 1,1 2,18-7,-45 22,1 1,-1 0,0 0,1 0,-1 0,0 0,1 0,0 0,-1 1,1-1,-1 0,1 1,0-1,-1 1,1 0,0 0,0 0,-1-1,1 1,0 1,0-1,-1 0,1 0,0 1,-1-1,1 1,0-1,-1 1,1 0,-1 0,1 0,-1 0,1 0,-1 0,0 0,1 0,-1 0,0 1,0-1,0 0,0 1,0-1,0 1,0-1,0 1,-19 68,15-65,1 0,-1 0,1 1,0-1,1 0,-1 1,1 0,0-1,1 1,-1-1,1 1,0 0,0-1,1 1,0 0,0-1,0 1,1-1,0 0,1 5,13 4,0-8</inkml:trace>
  <inkml:trace contextRef="#ctx0" brushRef="#br0" timeOffset="2049.745">3500 615,'43'-12,"-1"-3,-1 0,0-3,-1-1,29-20,-57 32,0 0,0-1,-1 0,0 0,-1-2,1 1,-2-1,0 0,0-1,0 0,-2-1,1 0,0-3,-7 13,-1 0,1 0,-1 0,1 0,-1-1,0 1,0 0,0 0,0-1,0 1,0 0,0 0,-1 0,0-1,1 1,-1 0,0 0,0 0,0 0,0 0,0 0,0 0,-1 0,1 1,-1-1,1 0,-1 1,0-1,1 1,-1 0,0 0,0-1,0 1,0 0,0 1,0-1,-2 0,-85-11,69 17,1 1,-1 0,2 2,-1 0,1 1,0 1,0 1,1 0,1 1,0 1,1 1,0 0,1 1,1 0,0 1,1 0,1 1,-8 17,15-28,0 0,1 0,0 0,0 0,0 1,1 0,0-1,1 1,-1 0,1 0,0 0,1 0,0 0,0 0,1 0,-1 0,1 0,1 0,-1-1,1 1,1 0,-1-1,1 1,0-1,1 0,-1 0,1 0,0-1,1 1,3 3,14 6,1 0,1-1,0-1,1-2,1 0,0-2,0 0,0-2,1-1,0-1,1-2,-1 0,1-2,-1-1,9-2,155-16,-157 12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0,-12 0,-9 0,-8 0,-6 0,-6 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52,'48'0,"35"-4,8-3,-2 1,-11 2,-14 0,-13-3,-11-1,-7 2,-9 1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5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91 152,'-1'0,"0"-1,0 1,1-1,-1 1,0-1,0 1,0 0,1-1,-1 1,0 0,0 0,0 0,0 0,0 0,1 0,-1 0,0 0,0 0,0 0,0 0,0 0,0 1,1-1,-1 0,0 1,0-1,0 0,1 1,-1-1,0 1,1-1,-1 1,0 0,1-1,-1 1,0 0,1-1,-1 1,1 0,0 0,-1-1,1 1,0 0,-1 0,1 0,0 0,-17 41,4 19,3 0,3 1,2 0,3 33,1-88,0-1,0 0,0 0,1 1,0-1,1 0,-1 1,1-1,0 0,1 0,-1 0,1 0,1 0,-1 0,1 0,0-1,0 1,1-1,-1 0,1 0,0 0,1-1,-1 1,1-1,0 0,0 0,0-1,0 1,1-1,4 2,-4-4,-1 0,1 0,0 0,0-1,-1 0,1 0,0 0,-1-1,1 0,0 0,-1 0,1-1,-1 0,1 0,-1 0,0-1,0 0,0 0,0 0,-1 0,1-1,-1 0,3-3,86-110,-85 104,23-33,-3-1,-1-2,-3-1,-1 0,-3-2,-2 0,4-30,-14 54,2-61,-26 121,6 15,1 0,2 1,3-1,1 1,3 0,5 41,3-5,4 0,4-1,8 16,26 147,-42-186,0-21,-2 0,-1 1,-3-1,-1 1,-2 0,-1 0,-3-1,-2 8,4-38,0 0,0-1,-1 1,0-1,0 0,-1 0,0-1,-1 1,1-1,-1 0,-1-1,1 0,-1 0,-1 0,1-1,-1 1,1-2,-1 1,-1-1,1-1,-1 0,1 0,-1 0,0-1,0 0,-4 0,8-2,0 0,0 1,-1-2,1 1,0-1,0 1,0-1,0-1,0 1,0-1,0 0,0 0,0 0,1-1,-1 1,1-1,0 0,0-1,0 1,0-1,0 0,1 0,0 0,0 0,0 0,0-1,0 1,1-1,-1-3,-4-7,0-1,1 0,1 0,1 0,0-1,1 1,1-1,0-12,3-2,1 0,2 0,1 0,2 1,1 0,1 0,1 1,13-24,-7 18</inkml:trace>
  <inkml:trace contextRef="#ctx0" brushRef="#br0" timeOffset="695.009">768 689,'22'109,"-15"163,-8-172,-10-38,-15-81,22 5,-1 0,2 0,0 0,1-1,0 1,1 0,1-1,0 1,1-1,0 1,1-1,1 1,0 0,1 0,3-5,0-13,2 1,2 0,1 0,1 1,1 1,2 0,0 1,2 1,2 1,0 0,1 1,3 0,-22 23,-1 0,1-1,0 1,0 0,0 0,0 0,0 0,1 0,-1 0,1 1,-1-1,1 1,-1 0,1-1,0 1,0 1,-1-1,1 0,0 1,0-1,0 1,0 0,0 0,0 0,0 0,0 0,0 1,-1 0,1-1,0 1,0 0,0 0,-1 1,1-1,-1 0,1 1,-1 0,1-1,-1 1,0 0,0 0,0 0,0 1,0-1,0 12,0 0,-1-1,-1 1,0 0,-1 0,0 0,-1-1,-1 1,0-1,-1 1,0-1,-1 0,-1 0,0-1,-1 0,0 0,0 0,-1-1,-1 0,0-1,-1 0,0 0,-8 5,17-13,-1 0,0 0,0 0,0 0,0 0,0-1,0 1,0-1,0 0,-1 0,1 1,0-1,-1-1,1 1,-1 0,1-1,-1 1,0-1,1 0,-1 0,1 0,-1 0,0 0,1 0,-1-1,1 1,-1-1,1 0,-1 0,1 0,-1 0,1 0,0 0,-2-2,-8-8</inkml:trace>
  <inkml:trace contextRef="#ctx0" brushRef="#br0" timeOffset="1714.576">1389 689,'-23'4,"1"1,0 1,1 1,-1 2,1 0,1 0,0 2,0 1,1 0,1 2,-14 12,-5 30,37-55,-1 1,1 0,0-1,0 1,0-1,0 1,0 0,0-1,1 1,-1-1,1 1,-1-1,1 1,-1-1,1 1,0-1,0 0,-1 1,1-1,0 0,0 1,1-1,-1 0,0 0,0 0,0 0,1 0,-1-1,0 1,1 0,-1 0,1-1,-1 1,1-1,-1 1,1-1,0 0,-1 0,1 0,11 1,1-2,0 1,-1-2,1 0,-1-1,1 0,-1-1,0 0,-1-1,1 0,-1-1,0-1,0 0,-1-1,0 0,0 0,-1-1,1-2,69-60,-82 74,1 0,-1 0,0 0,1 0,0 1,0-1,0 0,0 0,0 1,0-1,1 1,0-1,0 1,0-1,0 1,0-1,1 0,-1 1,1-1,0 1,0-1,0 0,1 0,-1 0,1 1,0-2,0 1,0 0,0 0,0 0,0-1,1 1,0-1,-1 0,1 0,0 0,0 0,2 1,9-3,-1 0,0-1,1 0,-1-1,0 0,1-1,-1-1,-1 0,1-1,-1 0,1-1,-2 0,1-1,-1 0,0-1,0 0,-1-1,7-7,5 0,-1-2,-1 0,0-1,-1-1,13-20,-31 40,1-1,-1 0,0-1,0 1,0 0,0 0,0 0,0-1,-1 1,1 0,0-1,-1 1,1 0,-1-1,1 1,-1-1,1 1,-1-1,0 1,0-1,0 0,0 1,0-1,0 1,-1-1,1 1,0-1,-1 1,1-1,-1 1,1 0,-1-1,0 1,0-1,1 1,-1 0,0 0,0 0,0 0,-1-1,1 1,0 0,0 1,0-1,-1 0,1 0,-1 1,1-1,0 0,-1 1,1-1,-1 1,1 0,-1 0,1-1,-1 1,1 0,-1 0,0 1,-4-1,1 1,0 0,0 0,0 1,0 0,0 0,1 0,-1 0,1 1,-1 0,1 0,0 0,0 0,0 1,0-1,1 1,-1 0,1 0,0 1,0-1,0 0,1 1,0 0,0 0,0-1,0 1,0 4,2-8,0 1,1 0,-1-1,0 1,1-1,-1 1,1 0,0-1,-1 1,1-1,0 1,0-1,0 0,0 1,0-1,0 0,0 0,0 0,1 0,-1 0,0 0,1 0,-1 0,1 0,-1-1,1 1,-1 0,1-1,0 0,-1 1,1-1,-1 0,1 0,0 0,-1 0,1 0,0 0,-1 0,1 0,69-11,-71 11,39-14,39-2,-76 17,0 0,-1 0,1 1,-1-1,1 0,-1 1,0-1,1 1,-1-1,0 1,0-1,0 1,0 0,0 0,-1-1,1 1,0 0,-1 0,1 0,-1 0,0 0,0 0,0 0,0 0,0 0,0 0,0 0,-1 0,1 0,0-1,-1 1,0 0,0 0,1 0,-2 0,0 35,2-34,1 0,0 0,0 0,0-1,0 1,1 0,-1 0,1-1,-1 1,1-1,0 0,0 1,0-1,0 0,1 0,-1 0,1 0,-1-1,1 1,-1-1,1 1,0-1,0 0,0 0,-1 0,1-1,0 1,0-1,0 1,0-1,0 0,0 0,1 0,-1-1,0 1,-1-1,1 1,0-1,1-1,9-1,-1 0,1-2,-1 1,-1-1,1-1,-1 0,0-1,9-6,7-12,-1-2,-2 0,0-1,-2-2,-1 0,-1-1,-2-1,-1-1,-2-1,9-28,-19 51,-1-1,0 1,-1-1,0 1,-1-1,-1 0,0 0,0 0,-1 0,0 1,-1-1,-1 0,0-3,1 14,1 0,0 0,0 0,-1 1,1-1,0 0,-1 0,1 0,-1 1,1-1,-1 0,0 0,1 1,-1-1,0 1,1-1,-1 0,0 1,0-1,1 1,-1 0,0-1,0 1,0 0,0-1,0 1,0 0,1 0,-1 0,0 0,0 0,0 0,0 0,0 0,0 0,0 0,0 1,0-1,1 0,-1 0,0 1,0-1,0 1,1-1,-1 1,0-1,0 1,1-1,-1 1,0 0,1-1,-1 1,1 0,-1 0,1-1,-1 1,1 0,-1 0,1 1,-34 46,23-22,1-1,1 1,1 0,2 1,0 0,0 14,6-41,-3 17,0 1,2-1,-1 0,2 1,1-1,0 1,1-1,1 0,0 0,1 0,1 0,1-1,0 1,1-2,1 1,1-1,0 0,1 0,9 9,-19-23,0 0,0 0,1 0,-1 0,0-1,1 1,-1 0,1 0,-1-1,1 1,-1 0,1-1,-1 1,1-1,0 1,-1 0,1-1,0 1,0-1,-1 0,1 1,0-1,0 0,0 1,0-1,-1 0,1 0,0 0,0 0,0 0,0 0,0 0,-1 0,1 0,0 0,0 0,0 0,0-1,0 1,-1 0,1-1,0 1,0-1,-1 1,1-1,0 1,-1-1,1 1,0-1,-1 0,1 1,-1-1,1 0,-1 1,1-1,-1 0,1 0,-1 0,0 1,0-1,1 0,-1-1,-11-37,1 22</inkml:trace>
  <inkml:trace contextRef="#ctx0" brushRef="#br0" timeOffset="1968.026">2123 406,'38'5,"22"1,7 1,-5-2,-2-2,-7-1,-8 0,-1-2,-5 0,-2 0,-9 0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116 311,'-83'223,"77"-211,1 1,0 0,1 0,1 0,0 0,0 0,2 1,-1-1,2 1,0 0,0-1,2 1,-1-1,2 1,0-1,0 0,1 0,1 0,0-1,1 1,0-1,1-1,0 1,9 10,-13-20,0 1,0-1,0 0,0 0,0 0,1 0,-1-1,0 1,1-1,0 0,-1 0,1 0,0 0,-1 0,1-1,0 0,-1 0,1 0,0 0,0-1,-1 1,1-1,0 0,-1 0,1 0,-1-1,1 1,-1-1,0 0,1 0,2-2,88-86,-83 78,20-27,-1-2,-3-1,-1-1,-2-2,-2 0,3-13,34-110,-71 262,-2 3,7-53,1 0,2 0,2 0,3 17,10 48,-3-43,-3 1,-3-1,-2 1,-7 35,4-80,-1 0,0-1,-2 0,-1 0,0-1,-1 1,-2-2,0 1,-1-1,-1-1,0 0,-1 0,-1-2,-7 6,20-19,-1-1,0 0,1 0,-1-1,0 1,0 0,0 0,0-1,-1 1,1-1,0 0,0 0,-1 0,1 0,-1 0,1 0,-1-1,1 1,-1-1,0 1,1-1,-1 0,0 0,1 0,-1-1,1 1,-1-1,1 1,-1-1,1 0,-1 0,1 0,-1 0,1 0,0-1,0 1,0-1,0 0,0 1,0-1,0 0,0 0,1 0,-2-2,-1-14,0 1,1-1,1 0,1-1,0 1,2 0,0 0,3-13,-3 18,3-19,2-1,1 1,2 0,1 0,10-18,-7 15</inkml:trace>
  <inkml:trace contextRef="#ctx0" brushRef="#br0" timeOffset="661.77">765 819,'-76'158,"77"-140,21-42,-21 23,152-173,-107 134,-45 39,0 0,-1 1,1-1,0 0,0 0,0 1,0-1,0 1,0-1,0 1,0-1,0 1,1-1,-1 1,0 0,0 0,0-1,0 1,0 0,1 0,-1 0,0 1,0-1,0 0,0 0,1 0,-1 1,0-1,0 1,0-1,0 1,0-1,0 1,0 0,0-1,0 1,0 0,-1 0,1 0,0 0,0 0,-1 0,1 0,0 0,-1 0,1 1,-1 6,1 0,-2 0,1 1,-1-1,-1 0,1 0,-1 0,-1 0,1 0,-1-1,-1 1,0 1,-13 44,17-52,0 0,-1 0,1 0,0 0,0 0,0 0,-1 0,1-1,0 1,1 0,-1 0,0 0,0 0,0 0,0 0,1 0,-1 0,0 0,1-1,-1 1,1 0,-1 0,1 0,-1-1,1 1,0 0,-1-1,1 1,0-1,-1 1,1 0,0-1,0 1,0-1,-1 0,1 1,0-1,0 0,0 0,0 1,0-1,0 0,0 0,0 0,0 0,0 0,-1 0,1 0,0 0,0-1,0 1,0 0,0-1,0 1,0 0,0-1,81-65,-63 45,10-11,-24 25,0 0,0 1,0-1,1 1,0 1,1-1,-1 1,1 0,0 0,0 1,0 0,1 0,0 1,7-3,-12 7,0 1,-1-1,1 1,-1 0,1 0,-1 0,0 0,1 0,-1 1,0-1,-1 1,1-1,0 1,-1 0,1-1,-1 1,0 0,0 0,0 0,0 0,-1 0,1 0,-1 0,0 0,0 0,0 1,0-1,0 0,-1 0,1 0,-1 0,-1 2,-17 88,20-77</inkml:trace>
  <inkml:trace contextRef="#ctx0" brushRef="#br0" timeOffset="3810.633">2008 339,'-3'-5,"0"0,0 0,0 1,-1 0,1-1,-1 1,0 1,0-1,0 1,-1-1,1 1,-1 0,0 1,0-1,0 1,0 0,0 0,-1 0,1 1,0 0,-1 0,1 1,-1-1,1 1,-1 0,1 0,-1 1,1 0,-1 0,1 0,0 1,-1-1,1 1,0 1,0-1,0 1,1 0,-1 0,-3 2,-1-1,0 0,0 1,1 0,-1 1,1-1,0 1,1 1,0 0,0 0,0 0,0 1,1 0,1 0,-1 1,2-1,-1 1,1 0,0 0,1 1,0-1,0 1,1 0,0 0,6-3,0 0,0 0,0-1,1 1,0-1,0 0,0-1,1 1,0-1,0 0,0-1,1 1,-1-1,1 0,0-1,0 0,1 0,-1 0,1-1,-1 0,1-1,0 0,2 0,4 4,0-1,0 1,0 0,-1 1,0 1,0 0,0 0,-1 2,-1-1,3 4,-10-9,0 1,0 0,-1 0,1 0,-1 0,0 0,0 1,-1-1,1 1,-1 0,0 0,-1 0,1 0,-1 0,0 0,0 0,0 0,-1 1,1-1,-1 0,-1 0,1 1,-1-1,0 0,0 0,-2 4,-3 2,0-1,-1 0,0-1,0 1,-1-2,-1 1,1-1,-1 0,-1-1,0 0,0 0,0-1,0-1,-1 1,0-2,0 0,-5 2,3 0,0-1,0 0,0 0,0-2,-1 1,0-2,1 0,-1 0,0-1,0-1,0 0,0-1,0-1,-13-3,25 4,0 0,0-1,0 1,0-1,0 1,0-1,1 0,-1 0,1 1,-1-1,1 0,0 0,0 0,0-1,0 1,0 0,0 0,1-1,-1 1,1 0,-1-1,1 1,0 0,0-1,0 1,0 0,0-1,1 1,-1 0,1-1,0 1,-1 0,1-1,0 1,0 0,0 0,1 0,-1 0,0 0,1 0,0 1,-1-1,1 0,0 1,0-1,0 1,0 0,0-1,0 1,0 0,0 0,0 0,2 0,19-14</inkml:trace>
  <inkml:trace contextRef="#ctx0" brushRef="#br0" timeOffset="4066.962">2459 621,'-19'39,"-7"16,2-4,4-17,6-14</inkml:trace>
  <inkml:trace contextRef="#ctx0" brushRef="#br0" timeOffset="4212.536">2318 85,'0'0</inkml:trace>
  <inkml:trace contextRef="#ctx0" brushRef="#br0" timeOffset="4533.45">2628 875,'101'-325,"-77"271,-23 55,0-1,0 0,0 0,-1 0,1 1,0-1,0 0,0 1,-1-1,1 1,0-1,0 1,-1-1,1 1,0-1,-1 1,1 0,-1-1,1 1,-1 0,1 0,-1-1,1 1,-1 0,0 0,1 0,-1 0,0-1,0 1,0 0,1 0,-1 0,0 0,0 0,0 0,-1 0,1-1,0 1,0 0,0 0,-1 0,1 0,0-1,2 66,-3-56,0 0,1 1,0-1,0 0,1 1,0-1,1 0,0 0,1 0,0 0,0 0,1 0,1-1,-1 0,2 0,-1 0,1-1,0 1,1-2,6 8,-9-12,1-1,-1 1,0-1,0 0,1 0,0 0,-1 0,1-1,0 0,0 0,-1 0,1 0,0-1,0 0,0 0,0 0,0-1,0 0,-1 0,1 0,0 0,0-1,-1 1,1-1,-1-1,0 1,1-1,-1 1,0-1,1-1,11-9,-1-1,0 0,-1 0,0-2,-1 0,7-12,-10 12,0 0,-1 0,-1-1,0 0,-1-1,-1 1,-1-1,3-19,-5 13</inkml:trace>
  <inkml:trace contextRef="#ctx0" brushRef="#br0" timeOffset="5662.284">3306 819,'13'4,"1"0,-1-1,1-1,0 0,0 0,0-2,0 1,0-2,0 0,0-1,0 0,0-1,-1-1,1 0,-1 0,0-2,0 0,-1 0,1-1,-1 0,-1-1,0-1,0 0,0 0,-1-1,-1 0,7-9,-6 6,1-1,-2 0,0 0,-1-1,0-1,-1 1,-1-1,0 0,-1 0,-1-1,-1 1,0-1,-1 0,-1 0,0 0,-2 0,0-4,1 20,1-1,-1 1,0 0,0-1,0 1,0-1,0 1,0-1,0 1,-1-1,1 1,0-1,-1 1,0 0,1-1,-1 1,1 0,-1 0,0-1,0 1,0 0,0 0,0 0,0 0,0 0,0 0,0 0,-1 0,1 1,0-1,-1 0,1 1,0-1,-1 1,1-1,-1 1,1 0,0 0,-1-1,1 1,-1 0,1 0,-1 0,1 1,-1-1,1 0,0 1,-1-1,1 0,-1 1,1 0,0-1,-1 1,1 0,0 0,0-1,0 1,0 0,0 0,0 0,0 1,0-1,0 0,0 0,-9 13,0 1,0-1,2 1,0 1,1 0,0 0,2 0,-1 1,2 0,1 0,0 0,1 1,0-1,2 0,0 1,1 2,-1-14,1 1,0-1,1 0,-1 0,1 0,0 0,0-1,1 1,0 0,0-1,0 0,1 0,-1 0,1 0,0 0,1-1,-1 0,1 0,0 0,0 0,0-1,1 0,-1 0,1 0,-1-1,1 0,0 0,1 0,6 1,-1 0,0-1,1 0,-1-1,1-1,-1 0,1-1,-1 0,0 0,1-2,-1 0,0 0,8-4,-2 0,0-1,-1 0,0-2,0 0,-1 0,-1-2,0 0,0-1,-1 0,3-6,-9 10,4-2,-1 0,0-1,-1-1,0 0,-1 0,0-1,-1 0,-1 0,0-1,-1 0,-1 0,0 0,-1-1,1-9,-5 26,-1 0,1 0,-1 0,0-1,1 1,-1 0,0 0,0 0,0-1,1 1,-1 0,0-1,0 1,0 0,0-1,0 0,0 1,0-1,-1 1,1-1,0 0,0 0,0 0,0 0,0 0,0 0,0 0,-1 0,1 0,0 0,0-1,0 1,0 0,0-1,0 1,0-1,0 1,0-1,0 0,0 1,0-1,0 0,1 1,-1-1,0 0,0 0,1 0,-1 0,1 0,-1 0,1 0,-1 0,1 0,-1 0,1 0,0 0,0 0,-1 0,1-1,0 1,0 0,0 0,0 0,1 0,-1 0,0 0,0-1,1 1,-1 0,1 0,-10 13,1 1,0 1,2-1,-1 1,2 0,0 0,0 1,1-1,1 1,0 9,2-17,1 0,0-1,0 1,1 0,-1 0,2-1,-1 1,1 0,0-1,0 1,1-1,-1 0,2 0,-1 0,1 0,0-1,0 1,0-1,1 0,-1 0,1-1,1 1,-1-1,0 0,1-1,0 1,0-1,0 0,1 0,-1-1,0 0,1 0,0-1,-1 0,1 0,0 0,0-1,6 0,8-3,1-1,-1-1,0-1,0-1,-1-1,0-1,0 0,-1-2,0 0,-1-1,0-1,-1-1,-1 0,0-1,-1-1,6-8,-4 7,-1-1,-1-1,-1 0,0-1,-2-1,0 0,-2-1,0 0,-1 0,-1-1,4-22,-10 42,-1-1,0 1,1-1,-1 1,-1-1,1 0,0 1,-1-1,0 0,0 0,0 0,0 1,0-1,-1 0,0 0,0 1,0-1,0 1,0-1,-1 1,0-1,1 1,-1 0,-1 0,1 0,0 0,-1 0,1 0,-1 0,0 1,0 0,0-1,0 1,0 0,-1 1,1-1,-1 0,1 1,-1 0,1 0,-1 0,0 0,1 1,-4-1,-7 6,1 1,-1 0,2 1,-1 0,1 1,0 0,0 1,1 1,0-1,1 2,0-1,1 2,0-1,1 1,0 1,1-1,0 1,1 0,0 1,1-1,1 1,0 2,0-9,1 0,0 0,1 0,0 1,0-1,0 1,1-1,0 1,1 0,-1-1,1 1,1 0,0-1,0 1,0-1,1 1,0-1,1 1,-1-1,1 0,1 0,-1-1,1 1,1-1,-1 1,1-1,0-1,0 1,1-1,0 0,-1 0,2 0,-1-1,1 0,-1 0,1-1,0 0,2 1,5-1,1-1,-1-1,1 0,0-1,-1 0,1-1,0-1,-1 0,1-1,-1-1,10-3,-3 1</inkml:trace>
  <inkml:trace contextRef="#ctx0" brushRef="#br0" timeOffset="5916.875">4942 536,'-14'38,"-5"23,1 5,3-3,4-8,0-13,1-9,3-6,6-6,5-8</inkml:trace>
  <inkml:trace contextRef="#ctx0" brushRef="#br0" timeOffset="6163.59">4914 565,'39'-10,"21"-3,6 1,-3 2,-8 3,-9 3,-11 6,-13 4</inkml:trace>
  <inkml:trace contextRef="#ctx0" brushRef="#br0" timeOffset="6315.053">4886 819,'38'-10,"23"-8,5 0,-3 2,-8-1,-14 3</inkml:trace>
  <inkml:trace contextRef="#ctx0" brushRef="#br0" timeOffset="6713.456">6015 141,'-247'423,"212"-327,35-93,0-1,-1 1,1 0,1-1,-1 1,0 0,1-1,-1 1,1 0,0-1,0 1,0-1,0 1,0-1,0 1,1-1,-1 0,1 0,0 1,-1-1,1 0,0-1,0 1,1 0,-1-1,0 1,0-1,1 0,-1 1,1-1,-1 0,1-1,0 1,2 0,8 0,0-1,1 0,-1-1,1 0,-1-1,0-1,0 0,0-1,0 0,-1-1,0 0,0-1,0 0,6-5,45-33,-49 28</inkml:trace>
  <inkml:trace contextRef="#ctx0" brushRef="#br0" timeOffset="6913.429">5535 536,'39'0,"40"-5,13-1,0 0,-11 1,-15-3,-13-1,-11 2,-8-3,-10 0</inkml:trace>
  <inkml:trace contextRef="#ctx0" brushRef="#br0" timeOffset="7167.094">6382 56,'22'55,"-3"1,-2 1,-2 0,-3 1,3 49,-11-88,-2 0,0 1,-2-1,0 0,-1 1,0-1,-2 0,0 0,-2 0,0 0,-1 0,0-1,-2 0,0-1,-1 0,-1 0,0-1,-2 0,1 0,-2-2,0 1,-1-2,-11 9,-135 76,130-87</inkml:trace>
  <inkml:trace contextRef="#ctx0" brushRef="#br0" timeOffset="8234.279">1697 1,'-29'38,"2"1,1 2,2 1,2 1,2 1,2 0,1 4,2-12,1 0,2 1,2 0,2 1,1 0,1 0,3 0,1 1,1-1,3 1,1 0,2-1,1 0,11 35,-4-47,1 0,1-1,1 0,2-1,0-1,1-1,2 0,0-2,1 0,1-2,0 0,2-2,7 4,-8-7,0-2,1 0,1-1,-1-2,1-1,1 0,-1-2,1-2,7 1,2-1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04.12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0 388,'4'-5,"1"0,-1 1,1-1,-1 1,1 0,0 0,1 1,-1-1,1 1,-1 0,1 1,0-1,0 1,0 0,1 1,-1-1,0 1,0 1,1-1,-1 1,5 0,30-6,240-43,-16 21,424 27,-505-10,77-7,-6-9,84-1,-11-2,890 31,-1141 0,189-13,5-22,70-6,-173 16,-57 0,-104 34,-7 1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05.82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0 170,'5'-5,"-1"0,1 0,0 1,0 0,1 0,-1 0,1 0,0 1,0 0,0 1,0-1,1 1,-1 0,0 1,1-1,0 1,-1 0,1 1,0 0,-1 0,1 1,0-1,-1 1,1 1,-1-1,1 1,-1 0,6 3,33 2,283-2,31-32,116 1,184-6,431 33,-650 27,27-45,249-46,-111 58,-596 6,0 0,-1 0,1 1,-1 0,1 0,-1 1,0 0,0 1,0-1,-1 2,1-1,-1 1,0 0,0 0,-1 1,0 0,5 5,-3-3,8 6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16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0 282,'164'11,"-141"-5,0-2,0-1,1-1,-1 0,1-2,-1-1,1-1,-1-1,0-1,203-32,-175 26,-51 9</inkml:trace>
  <inkml:trace contextRef="#ctx0" brushRef="#br0" timeOffset="255.434">112 480,'39'5,"31"1,14 0,-3-1,-10-1,-12-2,-12-1,-9-1,-6 0,-3 0,-8-5,-1-1,-1-1,3 2,1 2,-2 1</inkml:trace>
  <inkml:trace contextRef="#ctx0" brushRef="#br0" timeOffset="772.641">423 0,'-3'4,"0"1,1-1,-1 1,1-1,0 1,1-1,-1 1,1 0,0 0,0 0,0 0,1 0,0 0,0 0,0 0,1 0,-1 0,1 0,0 0,1 0,-1-1,1 1,0 0,0-1,0 1,1-1,-1 0,1 0,0 0,1 0,-1 0,1 0,-1-1,1 0,1 1,18 12,0-1,2-1,-1-1,2-1,-1-1,2-2,-1 0,1-2,24 3,53 19,-61-17,70 32,-111-42,-1-1,1 1,0-1,-1 1,1 0,-1-1,0 1,1 0,-1 0,0 0,0 0,0 0,-1 1,1-1,0 0,-1 0,1 1,-1-1,0 0,0 0,0 1,0-1,0 0,0 0,-1 1,1-1,-1 0,0 0,1 1,-1-1,0 0,0 0,-1 0,1 0,0-1,-1 1,1 0,-1 0,-63 66,-117 60,134-98,2 1,1 3,1 1,-13 17,53-49,1-1,0 1,0 0,0 0,0 0,0 1,1-1,-1 0,1 1,0 0,0-1,0 1,1 0,-1 0,1 0,0 0,0 0,1 1,-1-1,1 0,0 0,0 0,0 1,1 3,9-2,1-5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28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0,'0'4,"-4"6,-2 5,1 4,-3-1,-1 0,2-2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8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1 449,'31'-79,"4"1,3 2,20-26,-31 63,-26 39,0 1,0-1,0 0,-1 1,1-1,0 1,0-1,-1 1,1-1,0 1,-1-1,1 1,-1 0,1-1,-1 1,1 0,-1 0,1-1,-1 1,0 0,1 0,-1 0,0-1,0 1,1 0,-1 0,0 0,0 0,0 0,0 0,0-1,0 1,-1 0,1 0,0 0,0 0,0-1,-1 2,1-1,0 8,-1-3,0 1,0-1,1 0,-1 0,1 0,1 0,-1 1,1-1,0 0,1 0,-1 0,1 0,0 0,1-1,-1 1,1-1,0 1,1-1,-1 0,1 0,0 0,0-1,1 1,-1-1,1 0,0 0,0-1,0 0,1 0,-1 0,3 1,-2-3,0 0,0 0,1-1,-1 0,0 0,0-1,0 1,0-1,0-1,0 1,0-1,0 0,0 0,-1-1,1 0,-1 0,0 0,0 0,0-1,0 0,0 0,-1 0,0-1,0 0,0 1,0-1,-1-1,0 1,2-5,63-164,-59 149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0:45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0 735,'10'0,"12"0,8 0,3 0,1-5,-1-1,0 0,-2 1,-1 1,-1 2,-1 1,1 1,-1 4,-5 3</inkml:trace>
  <inkml:trace contextRef="#ctx0" brushRef="#br0" timeOffset="871.765">705 509,'4'23,"-1"0,-2 0,0 1,-2-1,0 0,-2 0,0 0,-2-1,0 1,-2-1,-72 180,32-113,54-120,14-11,1 1,3 1,1 1,1 1,2 1,24-21,21-30,52-61,-125 147,0 1,-1 0,1-1,0 1,0 0,0 0,0 0,0 0,0-1,0 2,0-1,1 0,-1 0,0 0,1 0,-1 1,0-1,1 1,-1-1,1 1,-1-1,1 1,-1 0,1 0,-1 0,1 0,-1 0,1 0,-1 0,1 0,-1 0,1 1,-1-1,1 1,-1-1,0 1,1 0,-1-1,0 1,1 0,-1 0,0 0,0 0,0 0,0 0,0 0,0 0,1 1,-3 14,0 1,0-1,-2 0,0-1,-1 1,0 0,-7 14,6-16,-38 115,35-99,5-26,1 0,0 0,1 0,-1 0,1 1,0-1,0 1,0-1,0 0,1 1,0-1,0 1,0-1,0 1,1-1,0 1,0-1,0 1,0-1,1 0,0 0,-1 0,2 0,1 4,0-7,-1 0,0-1,1 1,-1-1,1 0,-1 0,0 0,1 0,-1 0,1-1,-1 0,0 1,1-1,-1-1,0 1,0 0,0-1,0 0,0 1,0-1,0 0,0-1,-1 1,1 0,-1-1,0 1,1-2,117-139,-71 73,60-62,-108 131,0-1,0 1,1 0,-1 0,0 0,0 0,0 0,1 0,-1 1,1-1,-1 0,0 1,1-1,-1 1,1-1,-1 1,1 0,0-1,-1 1,1 0,-1 0,1 0,-1 0,1 1,-1-1,1 0,-1 1,1-1,-1 1,1-1,-1 1,1 0,-1-1,0 1,1 0,-1 0,0 0,0 0,0 0,0 0,0 1,0-1,0 0,0 1,0-1,0 0,-1 1,1-1,-1 1,1-1,-1 1,1-1,-1 1,0-1,0 1,0-1,0 1,0 0,0 0,-12 111,0-52,7 81,5-118</inkml:trace>
  <inkml:trace contextRef="#ctx0" brushRef="#br0" timeOffset="2119.201">1467 1101,'1'0,"27"-4,1-2,-1-1,-1-1,0-1,0-2,-1-1,0-1,-1-1,0-1,-1-1,-1-1,-1-1,2-3,-6 2,-1-1,-1-1,-1-1,-1 0,0-1,-2-1,-1 0,-1 0,-1-1,-8 23,0 0,0-1,0 1,-1 0,1 0,-1-1,0 1,0 0,1-1,-1 1,-1 0,1-1,0 1,-1 0,1-1,-1 1,1 0,-1 0,0 0,0 0,0 0,0 0,-1 0,1 0,0 0,-1 0,0 0,1 1,-1-1,0 1,0-1,0 1,0 0,0 0,0 0,0 0,0 0,0 0,0 0,-1 1,1-1,0 1,0-1,-1 1,1 0,0 0,-1 0,1 1,0-1,-1 0,1 1,0-1,0 1,-1 0,1 0,0 0,0 0,0 0,0 0,-1 1,-8 8,-1 0,1 1,1 0,0 1,1 0,0 0,1 1,0 0,1 1,0-1,1 1,1 1,0-1,0 7,1-8,1 0,1 0,0 0,1 0,0 0,1 0,1 0,1 12,-1-21,-1 0,1 0,0 0,1 0,-1 0,1 0,-1 0,1-1,0 1,1-1,-1 1,0-1,1 0,0 0,0 0,0 0,0 0,0-1,1 0,-1 1,1-1,-1 0,1-1,0 1,0-1,0 1,0-1,0 0,2 0,17-1,0-1,0-1,0-1,-1-1,1-1,-1 0,0-2,0-1,-1-1,0 0,-1-2,0 0,0-1,-1-2,-1 0,0 0,-1-2,-1 0,0-1,3-5,-7 9,0-1,-1 0,-1-1,0 0,-1 0,0-1,-1 0,-1-1,-1 1,0-4,-5 20,0-1,-1 0,1 1,-1-1,1 0,-1 0,1 1,-1-1,1 0,-1 0,0 0,0 0,1 0,-1 1,0-1,0 0,0 0,0 0,0 0,0 0,0 0,0 0,0 0,-1 1,1-1,0 0,-1 0,1 0,0 0,-1 1,1-1,-1 0,1 0,-1 1,0-1,1 0,-1 1,0-1,1 0,-1 1,0-1,0 1,1 0,-1-1,0 1,0-1,0 1,0 0,0 0,1 0,-1-1,0 1,0 0,0 0,0 0,0 0,0 0,0 1,0-1,0 0,0 1,-7 7,0 0,0 1,1 0,0 0,1 1,0 0,1 0,0 1,-2 3,-1 3,-26 99,34-112,-1 1,1-1,1 0,-1 0,0 1,1-1,0 0,0 0,0 0,1 1,-1-1,1-1,0 1,0 0,1 0,-1-1,1 1,-1-1,1 0,0 0,0 0,1 0,-1 0,1-1,-1 1,4 0,6 2,1-1,-1 0,1-1,-1-1,1 0,0-1,0 0,0-1,0-1,-1 0,1-1,0-1,-1 0,1 0,-1-1,0-1,0-1,0 0,6-4,6-6,-1-1,0 0,-2-2,0-1,-1-1,-1-1,-1 0,8-13,-19 22,1-1,-2-1,0 1,-1-1,0 0,-1 0,-1-1,0 0,-1 0,-1 0,0 0,-2 0,1 0,-2 0,-2-10,4 24,-1 0,0 0,-1 0,1 0,0 0,-1 0,1 0,-1 0,1 0,-1 0,0 0,0 0,0 0,0 1,0-1,0 0,-1 1,1-1,0 1,-1-1,1 1,-1 0,0 0,1-1,-1 1,0 0,0 1,0-1,0 0,0 0,1 1,-1-1,0 1,-1 0,1-1,0 1,0 0,0 0,0 1,0-1,0 0,0 1,-1-1,-3 2,-1 0,1 1,0 0,0 0,0 0,0 0,1 1,-1 0,1 0,0 1,0-1,1 1,-2 1,-5 9,1-1,0 2,2-1,-1 1,2 1,0-1,1 1,0 0,2 1,0 0,1-1,-1 14,5-20,1 0,0-1,1 1,0-1,0 1,1-1,1 0,0-1,0 1,1-1,0 0,0 0,1-1,0 1,1-2,0 1,0-1,0 0,1-1,0 0,1 0,-1-1,1 0,0-1,0 0,0-1,1 0,8 1,1 0</inkml:trace>
  <inkml:trace contextRef="#ctx0" brushRef="#br0" timeOffset="2849.065">2991 820,'0'9,"-4"9,-3 5,1 4,2 2,0 1,-3 0,-1 0,2 0,1-1,-3-1,0 1,1-1,2 0,1-9,2-9</inkml:trace>
  <inkml:trace contextRef="#ctx0" brushRef="#br0" timeOffset="3100.045">2991 848,'29'0,"19"0,6 0,-1 0,-15 0,-13 0</inkml:trace>
  <inkml:trace contextRef="#ctx0" brushRef="#br0" timeOffset="3301.029">2964 1074,'33'-5,"17"-2,3 1,-6-4,-7 1,-10 0</inkml:trace>
  <inkml:trace contextRef="#ctx0" brushRef="#br0" timeOffset="4214.92">3048 227,'39'-18,"49"-5,-86 22,-1 0,0 1,1-1,-1 0,0 0,1 1,-1-1,1 0,-1 1,1 0,-1-1,1 1,0 0,-1 0,1 0,-1 0,1 0,0 0,-1 0,1 0,-1 1,1-1,-1 1,1-1,-1 1,1 0,-1-1,1 1,-1 0,0 0,1 0,-1 0,0 0,0 0,0 1,0-1,0 0,0 0,0 1,0-1,-1 1,1-1,0 1,-1-1,1 1,-1-1,0 1,0-1,1 1,-1 0,0-1,0 1,0-1,0 1,-1 0,1-1,0 1,-96 148,96-148,-1 0,1 0,0 0,1 0,-1 0,0 0,0 0,1 0,-1-1,1 1,0 0,-1 0,1 0,0-1,0 1,0 0,0-1,1 1,-1-1,0 0,1 1,-1-1,1 0,-1 0,1 1,-1-1,1 0,0-1,0 1,-1 0,1 0,0-1,0 1,0-1,0 0,0 0,0 1,1-1,77-2,-8-17,-51 15</inkml:trace>
  <inkml:trace contextRef="#ctx0" brushRef="#br0" timeOffset="7373.025">3697 396,'0'1,"0"-1,0 1,0-1,0 0,0 1,0-1,0 0,0 1,0-1,0 1,0-1,0 0,0 1,0-1,0 1,0-1,0 0,1 1,-1-1,0 0,0 1,0-1,1 0,-1 1,0-1,0 0,1 1,-1-1,0 0,0 0,1 1,-1-1,0 0,1 0,-1 0,1 1,-1-1,0 0,1 0,-1 0,0 0,1 0,-1 0,1 0,-1 0,0 0,1 0,-1 0,1 0,-1 0,0 0,1 0,-1 0,1-1,-1 1,0 0,1 0,-1 0,0-1,1 1,-1 0,0 0,0-1,1 1,-6 41,5-38,-67 284,57-244,7-38,0 1,1 0,-1 0,1 1,1-1,-1 0,1 1,0-1,1 0,-1 1,1-1,0 1,1-1,0 1,0-1,0 1,1-1,0 0,0 0,0 0,1 0,0 0,0-1,1 1,0-1,0 1,0-4,-1 0,1 0,0-1,0 0,-1 1,1-1,0-1,0 1,0-1,0 1,1-1,-1 0,0-1,0 1,0-1,0 1,0-1,0 0,-1-1,1 1,0-1,0 0,-1 1,3-3,77-62,-52 26,-3-2,-1 0,-2-2,-3-1,-1-1,7-24,-14 39,0-1,-2 0,-1-1,-2 0,-1-1,-2 0,-1 0,-2 0,0-21,-3 55,1-1,-1 0,0 0,1 0,-1 0,0 1,0-1,0 0,0 0,1 0,-1 0,0 0,0 0,-1 0,1 1,0-1,0 0,0 0,-1 0,1 0,0 1,-1-1,1 0,0 0,-1 0,1 1,-1-1,0 0,1 1,-1-1,1 0,-1 1,0-1,0 1,1-1,-1 1,0-1,0 1,1 0,-1-1,0 1,0 0,0 0,0 0,0 0,0-1,1 1,-1 0,0 0,0 1,0-1,0 0,0 0,0 0,1 0,-1 1,0-1,0 1,0-1,1 0,-1 1,0-1,0 1,1 0,-1-1,0 1,1-1,-1 1,1 0,-1 0,-13 22,0 0,1 1,2 1,1 0,0 1,2 0,1 0,1 1,2-1,0 1,1 25,1 2,3 1,1-2,10 48,-1-7,19 206,-28-274,-2 1,0-1,-2 0,-1 0,-1-1,-1 1,-1-1,-1 0,-1 0,-2-1,0 0,-2 0,-8 12,19-35,-46 56,46-56,0 0,0 0,0 0,0 0,0 0,0 0,0 0,0 0,0-1,0 1,0-1,-1 1,1 0,0-1,-1 0,1 1,0-1,-1 0,1 0,0 0,-1 0,1 0,0 0,-1 0,1 0,0 0,-1-1,1 1,0-1,0 1,-1-1,1 1,0-1,0 0,0 1,0-1,0 0,0 0,0 0,0 0,0 0,0 0,0 0,0 0,1 0,-1 0,1-1,-1 1,1 0,-1-1,-1-7,0 0,1 0,0 0,1 1,0-1,0 0,1 0,0 0,0 0,1 0,1 1,-1-1,3-3,-1-5,95-332,-90 319</inkml:trace>
  <inkml:trace contextRef="#ctx0" brushRef="#br0" timeOffset="8117.922">4262 820,'-18'55,"-38"87,91-213,116-111,-151 181,1-1,-1 1,1 0,-1 0,1-1,0 1,0 0,-1 0,1 0,0 0,0 0,0 0,0 0,0 1,0-1,1 0,-1 0,0 1,0-1,0 1,1-1,-1 1,0-1,1 1,-1 0,0 0,1 0,-1 0,0-1,1 2,-1-1,0 0,1 0,-1 0,0 1,1-1,-1 1,0-1,0 1,1-1,-1 1,0 0,0-1,0 1,0 0,0 0,0 0,0 0,0 0,0 0,-1 0,1 0,0 1,-1-1,1 1,8 100,-9-100,1-1,-1 0,1 1,-1-1,1 0,0 0,-1 0,1 0,0 0,0 0,0 0,0 0,0 0,0 0,0 0,0 0,0-1,1 1,-1 0,0-1,0 1,1-1,-1 1,0-1,1 0,-1 0,0 1,1-1,-1 0,0 0,1 0,-1-1,1 1,-1 0,0 0,0-1,1 1,-1-1,0 1,1-1,-1 1,0-1,0 0,0 0,1 0,55-42,-51 38,11-11,-14 12,1 0,-1 0,1 0,-1 1,1-1,0 1,1 0,-1 1,1-1,-1 1,1-1,0 1,-1 1,6-2,-8 4,0 1,0 0,0 0,0 0,-1 0,1 0,-1 0,1 0,-1 1,0-1,0 1,0-1,0 0,0 1,0 0,-1-1,1 1,-1-1,0 1,0 0,0-1,0 1,0 0,-1-1,1 1,-1 0,1 3,-1 52,0-32</inkml:trace>
  <inkml:trace contextRef="#ctx0" brushRef="#br0" timeOffset="10524.054">4854 509,'48'1,"119"-13,14-23,-62 18,-118 18,-6 0</inkml:trace>
  <inkml:trace contextRef="#ctx0" brushRef="#br0" timeOffset="10836.033">5136 227,'5'43,"2"19,-1 9,-1-3,-1-9,-2-9,-1-8,-1-7,0-4,0-3,0-1,-5-5,-2-2,-4-4,0 0,1-3</inkml:trace>
  <inkml:trace contextRef="#ctx0" brushRef="#br0" timeOffset="81125.215">5673 1,'33'40,"-27"-25,-1 1,0 0,-1 0,-1 1,0-1,-2 1,0 0,0-1,-2 1,-1 9,1 9,-31 256,-35 4,46-227,58-131,-22 35,-1 2</inkml:trace>
  <inkml:trace contextRef="#ctx0" brushRef="#br0" timeOffset="81538.965">6011 283,'-221'229,"218"-227,0 1,0-1,1 1,-1-1,1 1,-1 0,1 0,0 0,0 0,0 0,0 1,1-1,0 1,-1-1,1 1,0-1,1 1,-1-1,1 1,-1 0,1 0,0-1,0 1,1 0,-1-1,1 1,0 0,0-1,0 1,0-1,1 1,0-1,-1 0,1 0,0 1,0-1,3 2,47 43,-43-42,-1 0,-1 0,1 1,-1 0,0 1,0-1,-1 1,0 1,-1-1,0 1,0 0,-1 0,0 0,0 1,0 4,0 13,-2-3</inkml:trace>
  <inkml:trace contextRef="#ctx0" brushRef="#br0" timeOffset="82689.965">6265 453,'-20'39,"9"-20,2-1,0 1,1 1,1-1,0 1,2 1,0-1,0 12,-3 18,6-43,0 0,0 0,1 1,0-1,0 1,1-1,0 1,0-1,1 0,0 1,0-1,1 1,-1-1,3 3,-3-8,0 1,1-1,0 0,-1 0,1 0,0 0,0-1,0 1,0 0,0-1,0 1,0-1,1 0,-1 0,1 0,-1 0,1 0,-1 0,1-1,-1 1,1-1,-1 0,1 0,0 0,-1 0,1 0,-1 0,1-1,0 1,-1-1,1 0,-1 0,1 0,-1 0,0 0,1 0,0-1,75-64,-53 30,-2 0,-1-2,-2-1,-1 0,-3-1,-1-1,1-8,-11 23,-5 19,-6 16,-34 124,32-93,2 0,1 0,2 0,2 1,1-1,6 33,22 117,-27-167,-1 0,0 0,-2 0,-1 0,0 0,-2 0,-1-1,-1 0,0 0,-2 0,0-1,-2-1,0 1,-1-2,-1 0,-8 8,-44 21,63-47,0 0,1-1,-1 1,0 0,0 0,0-1,0 1,0-1,0 0,0 0,0 1,0-1,0 0,0-1,0 1,1 0,-1-1,0 1,0-1,0 1,0-1,0 0,0 0,1 0,-1 0,0 0,1 0,-1 0,1-1,-1 1,1 0,0-1,0 1,-1-1,1 0,0 1,0-1,0-1,-1-7,0 0,1 0,0-1,0 1,1-1,1 1,0-1,0 1,1 0,0 0,1-1,0 1,1 1,0-1,0 1,1-1,2-2,4-12,73-165,-76 165</inkml:trace>
  <inkml:trace contextRef="#ctx0" brushRef="#br0" timeOffset="87028.129">6717 875,'0'18,"-1"0,0 0,-1 0,-1 0,-1-1,-1 1,0-1,-1 0,-1-1,-4 7,29-54,-12 16,1 1,1 0,1 0,0 1,0 0,1 0,1 1,0 1,1 0,0 0,1 1,0 0,0 2,2-1,-14 8,1 0,0 0,-1 1,1-1,0 1,-1-1,1 1,0 0,-1 0,1 0,0 0,0 0,-1 0,1 0,0 0,-1 1,1-1,0 0,-1 1,1 0,0-1,-1 1,1 0,-1 0,0 0,1 0,-1 0,1 0,-1 0,0 1,0-1,0 0,0 1,0-1,0 1,0-1,0 1,-1-1,1 1,-1-1,1 1,-1 0,1 0,-1 0,-1 78,-10-35,24-57,2-11,-10 14,0 0,0 0,1 0,0 1,0 0,1 0,0 0,0 1,1 0,0 1,0 0,1 0,0 1,0 0,0 0,6-2,-12 7,0 0,-1 1,1-1,0 0,-1 1,1-1,0 1,-1 0,1 0,-1 0,0 0,1 1,-1-1,0 0,1 1,-1 0,0-1,0 1,-1 0,1 0,0 0,0 1,-1-1,0 0,1 0,-1 1,0-1,0 1,0 1,23 81,-31-15,1-52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22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12,'24'0,"18"0,6 0,0 0,-3 0,-5 0,-5 0,-2 0,-3 0,-2 0,0 0,-1 0,-4-5,-7-1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22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46,'43'0,"29"-5,7-1,-6 0,-9-4,-12 0,-14 2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2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82,'0'438,"30"-197,-30-214,0-3</inkml:trace>
  <inkml:trace contextRef="#ctx0" brushRef="#br0" timeOffset="354.034">0 194,'54'-34,"1"2,1 3,2 3,1 2,27-6,34 12,-116 18,-1 0,1 1,0-1,-1 1,1 0,-1 0,1 0,-1 1,1-1,-1 1,0 0,0 0,0 0,0 0,0 1,0-1,-1 1,1 0,-1-1,0 1,1 0,-2 0,1 1,0-1,0 0,-1 1,0-1,0 1,0-1,1 4,-1 1,-1-1,0 1,0-1,0 1,-1-1,0 1,-1-1,1 1,-1-1,-1 0,1 0,-2 0,1 0,0-1,-1 1,0-1,-1 0,-2 3,-100 96,92-93,0 0,-1-1,0-1,-1 0,0-1,-1-1,1 0,-2-2,1 0,-1-1,1-1,-1 0,-1-2,1 0,-1-1,-3-2</inkml:trace>
  <inkml:trace contextRef="#ctx0" brushRef="#br0" timeOffset="1213.591">396 814,'-54'192,"54"-192,1 0,-1 0,0 0,1 0,-1 0,0 0,1 0,-1 0,0 1,1-1,-1 0,0 0,0 0,1 1,-1-1,0 0,0 0,1 1,-1-1,0 0,0 1,0-1,0 0,1 0,-1 1,0-1,0 0,0 1,0-1,0 0,0 1,0-1,27-39,-22 33,18-25,1 1,2 2,1 0,27-20,53-36,-107 83,1 1,0-1,-1 1,1-1,-1 1,1-1,0 1,-1 0,1 0,0-1,-1 1,1 0,0 0,-1 0,1 0,0 0,0-1,-1 1,1 1,0-1,-1 0,1 0,0 0,0 0,-1 0,1 1,0-1,-1 0,1 1,0-1,-1 0,1 1,-1-1,1 1,-1-1,1 1,-1-1,1 1,-1-1,1 1,-1 0,0-1,1 1,-1-1,0 1,1 0,-1 0,0-1,0 1,0 0,0-1,0 1,0 0,0 0,0-1,0 1,0 0,0-1,0 1,0 0,0 0,-1-1,1 1,-1 0,-13 48,12-44,-2 3,0 1,0 0,1 0,0 0,0 1,1-1,1 1,0-1,0 1,0 0,1-1,2 9,-2-17,1 0,-1 0,1 0,-1 0,1 0,0 0,0 0,-1-1,1 1,0 0,0 0,0-1,0 1,0 0,0-1,0 1,0-1,0 1,0-1,0 0,0 1,1-1,-1 0,0 0,0 0,0 0,0 0,1 0,-1 0,0 0,0 0,0 0,0-1,0 1,1-1,-1 1,0-1,0 1,0-1,0 1,0-1,47-27,-46 26,127-89,-128 90,0 0,1 1,-1-1,0 0,1 0,-1 1,1-1,-1 1,1 0,-1-1,1 1,0 0,-1 0,1 0,-1 0,1 0,0 0,-1 0,1 1,-1-1,1 1,-1-1,1 1,-1-1,1 1,-1 0,0 0,1-1,-1 1,0 0,0 0,0 1,1-1,-1 0,0 0,0 0,-1 1,1-1,0 1,0-1,-1 0,1 1,-1-1,1 1,-1 0,1-1,-1 1,0 1,-2 80,-13 1,16-65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1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1 225,'197'29,"200"-29,-373 0</inkml:trace>
  <inkml:trace contextRef="#ctx0" brushRef="#br0" timeOffset="303.548">30 452,'24'4,"31"3,17-1,1-2,-8 0,-9-2,-11-1,-7 0,-5-1,-4-1,-7-4,-2-1,0 0,2 1,1 1,3 2,-4 1</inkml:trace>
  <inkml:trace contextRef="#ctx0" brushRef="#br0" timeOffset="790.364">368 0,'-1'4,"0"0,0-1,1 1,0 0,0-1,0 1,0 0,0-1,0 1,1 0,0-1,0 1,0-1,0 1,1-1,-1 1,1-1,0 0,0 0,0 0,0 0,2 1,7 10,1 0,1-1,0-1,0 0,1 0,1-2,0 0,0-1,16 7,23 17,69 66,-118-94,-1 0,0 0,0 1,-1-1,1 1,-1 0,0 0,-1 0,0 0,0 0,0 0,0 1,-1-1,0 1,-1-1,0 1,0-1,0 1,0 0,-1-1,0 1,-2 4,-5 9,-1-1,-1 0,-1 0,-1-1,0 0,-1-1,-1-1,0 0,-2-1,0 0,0-1,-1-1,-17 9,-32 31,-29 17,88-59,5-1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32,'252'-18,"-214"12,-1 2,1 1,0 2,0 2,2 1,-39-2,1 0,0 0,0 0,-1 0,1 0,0 1,-1-1,1 0,0 1,-1-1,1 1,-1 0,1 0,-1-1,1 1,-1 0,0 0,1 0,-1 1,0-1,0 0,0 0,1 1,-1-1,-1 0,1 1,0 0,0 10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5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56,'39'0,"31"0,9-5,-4-1,-10 0,-11 1,-11 2,-12-4,-6-1,-3 1,-1 2,-3 2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4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1,'-4'2,"0"0,0 0,0 1,0 0,0-1,1 1,-1 1,1-1,0 0,0 1,0 0,1 0,-1-1,1 2,0-1,0 0,0 0,0 1,1-1,0 1,0 0,0-4,-7 30,1 0,1 0,2 1,1 0,1 0,2 0,1 0,2 1,-2 26,-1-47,0 0,1 0,0-1,1 1,0 0,0-1,2 1,-1-1,1 0,1 0,0 0,1-1,0 1,6 6,-11-15,1-1,0 0,0 1,0-1,0 0,0 0,0 0,0 0,0 0,0-1,0 1,1-1,-1 1,0-1,0 0,1 0,-1 0,0 0,0 0,1 0,-1-1,0 1,0-1,0 0,1 1,-1-1,0 0,0 0,0 0,0-1,0 1,-1 0,2-1,54-57,51-138,-73 123,73-160,-107 234,-1-1,0 0,0 1,1-1,-1 0,0 1,1-1,-1 1,0-1,1 0,-1 1,1-1,-1 1,1 0,-1-1,1 1,0-1,-1 1,1 0,-1-1,1 1,0 0,-1-1,1 1,0 0,0 0,-1 0,1 0,0 0,-1 0,1 0,0 0,-1 0,1 0,0 0,0 0,-1 1,1-1,0 0,-1 0,1 1,-1-1,1 0,0 1,-1-1,1 1,-1-1,1 1,-1-1,1 1,-1-1,1 1,-1-1,0 1,1 0,-1-1,0 1,1 0,-1-1,0 1,0 0,14 44,-8 217,-8-155,-9 299,-13-144,22-247,-1-1,0 0,-1 0,-1-1,0 1,-1-1,-1 0,-3 4,8-13,0-1,-1 1,0 0,0-1,0 1,0-1,0 0,-1 0,0-1,1 1,-1-1,0 1,0-1,0 0,-1-1,1 1,0-1,-1 0,1 0,-1 0,1 0,-1-1,1 0,-1 0,0 0,1 0,-4-2,3 1,1-1,0 1,0-1,0 0,1 0,-1 0,0-1,1 1,-1-1,1 0,0 0,0 0,0-1,1 1,-1-1,1 1,0-1,-1 0,2 0,-1 0,0 0,1 0,-1-3,-15-104,18 86,0 1,2-1,0 1,2 0,1 0,0 0,2 1,1 0,1 1,0 0,2 0,1 1,14-18,-11 21,-1 5</inkml:trace>
  <inkml:trace contextRef="#ctx0" brushRef="#br0" timeOffset="682.843">741 508,'-64'240,"61"-224,11-24,17-29,-23 34,25-40,2 1,2 1,1 2,32-29,-64 67,1 0,0 1,-1-1,1 0,0 0,0 0,0 0,0 1,-1-1,1 0,0 1,0-1,0 1,0-1,1 1,-1 0,0-1,0 1,0 0,0 0,0-1,0 1,1 0,-1 0,0 0,0 1,0-1,0 0,0 0,0 1,1-1,-1 0,0 1,0-1,0 1,0-1,0 1,0 0,-1-1,1 1,0 0,0 0,0 0,-1 0,1 0,0-1,-1 1,1 0,-1 1,1-1,-1 0,1 0,-1 0,0 0,0 0,1 0,-1 0,0 0,0 1,0-1,0 0,0 0,-1 0,1 0,0 0,0 1,-1-1,2 31,-2-29,0 0,0 1,0-1,0 0,1 1,-1-1,1 0,0 1,0-1,0 1,0-1,1 0,-1 1,1-1,0 0,0 1,0-1,1 0,-1 0,1 0,0 0,-1 0,1-1,1 1,-1 0,0-1,1 1,-1-1,1 0,-1 0,1 0,0 0,0-1,0 1,0-1,0 1,1-1,-1 0,1 0,7-4,0 0,-1-1,1 0,-1-1,0 0,-1 0,1-1,-1 0,0-1,-1 0,0 0,0-1,0 0,-1 0,1-3,56-49,-64 59,1 0,-1 0,1 1,-1-1,1 0,0 1,-1-1,1 0,0 1,-1-1,1 1,0-1,0 1,-1-1,1 1,0-1,0 1,0 0,0 0,0-1,0 1,-1 0,1 0,0 0,0 0,0 0,0 0,0 0,0 0,0 0,0 1,0-1,-1 0,1 1,0-1,0 0,0 1,0-1,-1 1,1-1,0 1,-1 0,1-1,0 1,-1 0,1-1,-1 1,1 0,-1 0,1 0,-1-1,1 1,-1 0,0 0,0 0,1 0,-1 0,0 0,0 0,0-1,0 2,-4 58,2-51,-6 61,8-68,0-1,0 1,0-1,1 1,-1 0,1-1,-1 1,1-1,-1 1,1-1,0 1,0-1,0 1,-1-1,1 0,1 1,-1-1,0 0,0 0,0 0,1 0,-1 0,0 0,1 0,-1-1,1 1,-1 0,1-1,0 1,-1-1,1 0,-1 1,1-1,0 0,-1 0,1 0,0 0,1 0,17-3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847 127,'0'10,"0"17,0 9,0 7,0 7,-5 0,-1-5,0 1,1 1,2-2,1-4,1-5,-5 2,0 0,0-3,1-3,-3-5,0-9</inkml:trace>
  <inkml:trace contextRef="#ctx0" brushRef="#br0" timeOffset="311.673">677 70,'39'-15,"1"1,0 2,1 2,0 2,36-3,75 16,-147-5,1 1,-1 1,0-1,0 1,1 0,-1 0,-1 0,1 1,0-1,0 1,-1 0,0 1,0-1,0 1,0 0,0 0,-1 0,1 0,-1 1,0-1,-1 1,1 0,-1 0,0 0,0 0,0 1,-2-1,1 1,-1-1,0 0,0 0,-1 0,0 1,0-1,0 0,0 0,-1 0,0 0,0-1,0 1,-1 0,1-1,-1 1,0-1,-1 0,1 0,-1 0,1-1,-4 3,-97 63,70-53,0-1,-1-2,-1-2,0-1,-6 0,15-6</inkml:trace>
  <inkml:trace contextRef="#ctx0" brushRef="#br0" timeOffset="1011.459">1130 719,'-40'86,"40"-86,1 0,-1 1,1-1,0 0,-1 1,1-1,-1 0,1 0,0 1,-1-1,1 0,0 0,-1 0,1 0,0 0,-1 0,1 0,0 0,0 0,-1 0,1-1,0 1,-1 0,1 0,-1-1,1 1,0 0,-1-1,1 1,-1 0,1-1,-1 1,1-1,-1 1,1-1,-1 1,0-1,1 1,-1-1,1 0,-1 1,0-1,0 0,0 1,1-1,-1 0,0 1,0-1,0 0,0 1,0-1,0 0,0 1,0-1,5-5,220-268,-184 250,-40 24,-1 0,1 0,0 0,0 0,0 0,0 0,0 0,0 1,0-1,0 0,0 1,-1-1,1 0,0 1,0-1,0 1,-1-1,1 1,0 0,0-1,-1 1,1 0,-1-1,1 1,-1 0,1 0,-1 0,1 0,-1-1,0 1,1 0,-1 0,0 0,0 0,0 0,1 0,-1 0,0 0,0 0,-1 0,1-1,0 1,0 0,0 0,-1 0,1 0,0 0,-1 0,-14 137,15-137,1 1,0 0,-1-1,1 1,0-1,0 1,0-1,0 1,0-1,0 0,0 1,0-1,0 0,1 0,-1 0,0 0,1 0,-1 0,1-1,-1 1,1 0,0-1,-1 1,1-1,0 1,-1-1,1 0,0 0,-1 0,1 0,0 0,-1 0,1 0,0-1,0 1,-1 0,1-1,-1 1,1-1,0 0,-1 0,1 0,67-35,-33 5,-32 26,0 1,0 0,1-1,-1 2,1-1,0 0,0 1,0 0,1 0,-1 1,1-1,-1 1,1 1,5-2,-8 4,0 1,-1 0,1 0,-1 0,1 1,-1-1,0 0,0 1,0-1,0 1,0 0,-1 0,1 0,-1 0,0 0,1 0,-1 0,-1 0,1 0,0 0,-1 1,0-1,0 0,0 0,0 1,0-1,-1 0,1 0,-1 0,0 1,1 3,-1 22,0-3</inkml:trace>
  <inkml:trace contextRef="#ctx0" brushRef="#br0" timeOffset="1834.598">0 1086,'452'-25,"4"-8,-305 34,205-12,61-7,127-36,-137 23,-65 4,137 28,-467-1</inkml:trace>
  <inkml:trace contextRef="#ctx0" brushRef="#br0" timeOffset="5194.906">424 1312,'-1'397,"-24"-182,22-193,0 0,-2-1,-1 1,0-1,-1 0,-2 0,0-1,19-59,1 16</inkml:trace>
  <inkml:trace contextRef="#ctx0" brushRef="#br0" timeOffset="5598.818">819 1396,'-297'256,"243"-187,53-66,0-1,0 0,1 0,-1 1,1-1,-1 0,1 1,0-1,0 1,0-1,0 1,0-1,0 0,1 1,-1-1,1 0,-1 1,1-1,0 0,0 0,0 1,0-1,1 0,-1 0,1 0,-1-1,1 1,-1 0,1-1,0 1,0 0,0-1,1 1,194 130,-135-64,-38-39,-15-24</inkml:trace>
  <inkml:trace contextRef="#ctx0" brushRef="#br0" timeOffset="5980.88">1101 1763,'10'5,"7"2,7-1,3-1,2-2,1 0,0-2,0-1,-1 0,0 0,0 0,0-1,-1-4,0-1,0-1,-4 2</inkml:trace>
  <inkml:trace contextRef="#ctx0" brushRef="#br0" timeOffset="7612.236">2004 1538,'-67'249,"53"-176,11-48,-2 0,0-1,-1 1,-1-1,-2-1,0 1,-1-2,-12 19,30-86,141-257,-134 274,1 0,0 1,2 1,2 1,17-19,-36 43,0-1,0 1,0-1,0 1,0 0,0-1,0 1,1 0,-1 0,0 0,1 0,-1 0,1 0,-1 0,1 1,0-1,-1 0,1 1,0-1,-1 1,1 0,0 0,-1 0,1-1,0 1,0 1,-1-1,1 0,0 0,-1 1,1-1,0 1,-1-1,1 1,0 0,-1 0,1 0,-1 0,1 0,-1 0,0 0,0 0,1 0,-1 0,0 1,0-1,0 1,0-1,0 1,0-1,-1 1,1-1,-1 1,1 0,-1-1,1 1,-1 0,0 0,0-1,0 1,0 0,0 0,3 29,-2 0,-1 0,-1 0,-1 0,-2 0,-5 16,-3 35,12-82,1-1,-1 1,1 0,-1 0,1 0,0 0,-1-1,1 1,-1 0,1 0,0 0,-1 0,1 1,-1-1,1 0,0 0,-1 0,1 0,-1 1,1-1,-1 0,1 0,-1 1,1-1,-1 0,1 1,-1-1,1 1,-1-1,0 1,1-1,-1 1,0-1,1 1,-1-1,0 1,1-1,-1 1,0-1,0 1,0-1,0 1,0 0,0-1,0 1,0-1,0 1,0 0,0-1,0 1,0-1,0 1,0 0,0-1,-1 1,1-1,0 1,-1 0,34-43,146-221,-176 259,-1 0,1 0,0 0,0 0,0 0,0 1,0-1,1 1,-1 0,1 0,0 0,0 1,0-1,1 1,-1 0,0 0,1 0,-1 1,1-1,0 1,-1 1,3-1,-4 4,-1 0,0 0,1 0,-1 1,0-1,-1 1,1 0,-1-1,1 1,-1 0,0 0,0 0,-1 0,1 0,-1 0,0 0,0 0,-1 0,1 0,-1 0,0 1,-28 145,-3 20,31-146</inkml:trace>
  <inkml:trace contextRef="#ctx0" brushRef="#br0" timeOffset="9350.305">2625 1989,'11'2,"1"0,-1-1,1 0,-1-1,1-1,-1 0,1 0,-1-1,0-1,0 0,0 0,0-1,0 0,-1-1,1 0,-1-1,-1 0,1-1,16-12,-1 0,-2-2,0 0,-1-2,-1 0,0-3,3-7,-1-1,-3-1,0 0,-2-2,0-7,-16 43,0-1,-1 0,0 1,1-1,-1 0,0 0,0 0,0 0,0 0,-1 0,1 0,0-1,-1 1,1 0,-1 0,0 0,0-1,0 1,0 0,0 0,-1-1,1 1,0 0,-1 0,0 0,0 0,1-1,-1 1,0 0,-1 1,1-1,0 0,0 0,-1 0,1 1,-1-1,0 1,1-1,-1 1,0 0,0-1,0 1,0 0,0 0,0 0,0 1,0-1,0 0,-1 1,1 0,0-1,0 1,-1 0,0 0,-6 4,0 1,0 0,0 0,0 1,1 0,0 0,0 1,0 0,1 0,0 1,1 0,0 0,0 1,0 0,1 0,1 0,0 1,-2 5,-2 2,1 1,1-1,1 1,0 1,1-1,1 1,1-1,1 1,0 0,3 18,-2-33,1 0,0 0,0 0,0 0,0 0,1 0,0 0,0 0,0-1,0 1,0 0,1-1,-1 0,1 0,0 0,0 0,0 0,1 0,-1-1,1 1,-1-1,1 0,0 0,0-1,0 1,0-1,0 0,0 0,0 0,0 0,3-1,4 2,1-1,0-1,0 0,0-1,0 0,-1-1,1 0,0 0,-1-2,10-3,-1 0,-1-2,0 0,-1-1,0-1,-1-1,0 0,0-1,-2-1,0 0,0-1,-1-1,-1 0,4-8,-13 18,1 0,-1 1,0 0,0-1,0 0,-1 0,0 0,0 0,0-1,-1 1,0-1,0 1,-1-1,0 0,0 0,-1 0,1 1,-1-1,-1 0,0-6,-1 12,1 0,-1 0,1 0,-1 1,0-1,0 0,1 1,-1-1,0 1,0-1,1 1,-1 0,0 0,0 0,0 0,0 0,1 0,-1 0,0 1,0-1,0 1,1-1,-1 1,0 0,1 0,-1-1,0 1,1 0,-1 1,1-1,0 0,-1 0,1 1,0-1,0 0,0 1,0-1,0 1,0 0,0-1,0 1,0 0,-7 7,1 0,0 1,0 0,0 1,2-1,-1 1,1 1,1-1,0 0,0 1,2 0,-1 0,1 0,1 0,0 0,1 1,0-1,1 0,1 6,2-13,-1 0,1 0,0-1,0 1,1-1,-1 0,1 0,0-1,0 1,1-1,-1 0,0-1,1 1,0-1,0 0,-1 0,1-1,0 0,1 0,-1 0,0-1,0 0,0 0,0 0,0-1,0 0,0 0,0-1,0 1,0-1,0-1,-1 1,1-1,4-3,7-5,-1 0,-1-1,0 0,0-2,-1 1,-1-2,0 0,2-5,6-6,-12 16,-1 0,-1-1,0 0,0 0,-1 0,-1-1,0 0,0 0,-1-1,-1 1,0-1,-1 1,0-1,-1 0,0 0,-1-2,0 14,0 0,1 0,-1-1,0 1,0 0,0 0,0 0,0 0,0 0,0 0,-1-1,1 1,0 0,0 0,-1 0,1 0,-1 0,1 0,-1 0,0 0,1 0,-1 0,0 1,1-1,-1 0,0 0,0 1,0-1,0 0,0 1,0-1,0 1,0-1,0 1,0-1,0 1,0 0,0-1,0 1,0 0,0 0,-1 0,1 0,0 0,0 0,0 0,0 1,0-1,0 0,0 0,0 1,0-1,0 1,0-1,0 1,0 0,0-1,0 1,0 0,0-1,0 1,0 1,-9 11,1 1,1 0,0 0,0 1,2 0,0 1,0-1,2 1,0 0,0 0,2 1,0-1,1 1,0-1,2 1,0-1,1 1,2 10,-3-21,0-1,0 1,0-1,0 1,1-1,0 0,0 0,1 0,-1 0,1 0,0 0,1-1,-1 1,1-1,-1 0,1 0,1 0,-1-1,0 1,1-1,4 2,8 2</inkml:trace>
  <inkml:trace contextRef="#ctx0" brushRef="#br0" timeOffset="9598.623">3980 1707,'-14'38,"-15"28,-2 6,4-3,7-9,6-10,7-13</inkml:trace>
  <inkml:trace contextRef="#ctx0" brushRef="#br0" timeOffset="9836.921">3952 1763,'34'-5,"20"-1,6 0,-2 1,-12 2</inkml:trace>
  <inkml:trace contextRef="#ctx0" brushRef="#br0" timeOffset="10020.505">3923 1989,'39'-14,"17"-5,4 0,-9 4</inkml:trace>
  <inkml:trace contextRef="#ctx0" brushRef="#br0" timeOffset="10481.598">3923 1227,'20'-9,"3"-2,1 1,-1 1,2 1,-1 1,1 1,0 1,15 0,-39 4,0 1,1-1,-1 1,1 0,-1-1,0 1,1 0,-1 0,1 0,-1 0,1 1,-1-1,1 0,-1 0,0 1,1-1,-1 1,0-1,1 1,-1 0,0 0,0-1,0 1,1 0,-1 0,0 0,0 0,0 0,0 0,-1 1,1-1,0 0,0 0,-1 1,1-1,-1 0,1 1,-1-1,1 0,-1 1,0-1,0 1,0-1,0 1,0-1,0 0,0 1,0-1,-1 1,1-1,0 1,-1-1,1 0,-1 1,0-1,1 0,-1 0,0 1,0-1,0 0,0 0,0 0,0 0,0 0,0 0,-1 0,-85 106,84-105,1 0,0 1,0-1,0 0,0 1,1-1,-1 1,1 0,-1 0,1 0,0-1,0 1,0 0,1 0,-1 0,1 1,0-1,-1 0,1 0,1 0,-1 0,0 0,1 0,-1 0,1 0,0 0,0 0,0 0,1 0,-1-1,1 1,-1 0,1-1,0 1,0-1,0 0,0 1,1-1,-1 0,0 0,1-1,0 1,-1-1,1 1,0-1,1 1,6-1,0 0,1 0,-1-1,0-1,1 0,-1 0,0-1,0 0,0 0,0-1,0-1,9-4,-17 7,24-9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03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0,1 0,2 0,1 0,-1 0,1 0,-1-5,-1-2,1 1,-1 1,0 2,0 0,-4 2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169 322,'15'-16,"-1"1,-1-2,-1 1,0-2,-1 0,-1 0,0-1,-2 0,0-1,-1 1,3-20,-10 34,-1 1,0 0,0 0,0 0,0 0,0 0,-1 1,0-1,0 0,0 1,0-1,-1 1,1 0,-1 0,0-1,0 2,0-1,0 0,-1 1,1-1,-1 1,1 0,-1 0,0 1,0-1,1 1,-1 0,0 0,-1 0,1 0,0 1,0-1,0 1,0 0,0 1,0-1,-1 1,1-1,0 1,0 1,0-1,1 0,-1 1,0 0,0 0,1 0,-1 0,-1 2,-7 3,1 0,0 0,0 1,0 1,1-1,0 2,1-1,0 2,0-1,1 1,1 0,0 1,-4 8,9-15,1-1,-1 1,1 0,0-1,1 1,-1 0,1-1,0 1,0 0,0 0,1-1,-1 1,1 0,0-1,1 1,-1-1,1 1,0-1,0 1,0-1,1 0,-1 0,1 0,0-1,0 1,1-1,-1 1,1-1,-1 0,1 0,2 0,10 8,1-1,-1-1,1-1,1 0,0-1,0-1,7 1,10 0,1-1,0-3,1 0,-1-2,19-3,-34 1,3 1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03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29,'33'0,"26"-4,8-3,-3 1,-8 2,-8 0,-8 2,-6 1,-3 0,-8 1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1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1411,'0'39,"-5"36,-2 10,1-4,1-11,-3-13,-1-11,2-9,2-6,1-3,-2-6,-2-3,2 1,1 1,2-2</inkml:trace>
  <inkml:trace contextRef="#ctx0" brushRef="#br0" timeOffset="297.942">1129 1778,'43'-4,"34"-8,13 0,-4 1,-7 2,-12-1,-13 0,-10 3,-9 2,-4 1,-9 3</inkml:trace>
  <inkml:trace contextRef="#ctx0" brushRef="#br0" timeOffset="-1950.938">2427 86,'61'90,"-4"4,-4 2,-2 5,-45-86,1 0,-2 0,0 1,-1-1,-1 1,0 0,-1 0,-1 1,0-1,-2 0,1 0,-2 1,0-1,-1 0,-1 0,0-1,-1 1,-1-1,0 0,-1 0,-1-1,0 0,-1 0,-1-1,0 0,0-1,-13 11,-88 58,86-66</inkml:trace>
  <inkml:trace contextRef="#ctx0" brushRef="#br0" timeOffset="-7970.068">592 283,'-4'33,"-3"26,1 8,2 1,5-5,3-9,1-9,-1-7,0-5,-2-4,-1-2,0 0,-1-1,0-4</inkml:trace>
  <inkml:trace contextRef="#ctx0" brushRef="#br0" timeOffset="-5055.237">565 367,'138'-25,"35"22,-171 3,-1 0,1 0,-1 0,1 0,0 0,-1 0,1 0,-1 1,1-1,-1 0,1 1,-1-1,1 1,-1 0,1 0,-1-1,1 1,-1 0,0 0,0 0,0 0,1 0,-1 1,0-1,0 0,0 1,-1-1,1 0,0 1,0-1,-1 1,1-1,-1 1,1-1,-1 1,0-1,0 1,0 0,1-1,-2 1,1-1,0 1,0 0,0-1,-1 1,1-1,-1 1,1-1,-1 1,1-1,-1 1,0-1,0 0,0 1,0-1,0 0,0 0,-1 1,-12 14,0 0,-2-1,0-1,0 0,-2-1,1-1,-2-1,0 0,0-1,-7 5,-122 51,124-61</inkml:trace>
  <inkml:trace contextRef="#ctx0" brushRef="#br0" timeOffset="-4185.356">875 678,'-105'224,"94"-195,10-21,11-17,147-186,-119 163,-38 31,1 1,0 0,0 0,0-1,0 1,0 0,0 0,0 0,0 0,0 0,-1 0,1 1,0-1,0 0,0 0,0 1,0-1,0 0,-1 1,1-1,0 1,0-1,-1 1,1-1,0 1,0 0,-1-1,1 1,-1 0,1 0,-1-1,1 1,-1 0,1 0,-1 0,0-1,1 1,-1 0,0 0,0 0,0 0,0 0,0 0,0 0,0 0,0 0,0-1,0 1,0 0,-1 1,6 135,-5-136,0 0,0 0,0 0,0 0,1-1,-1 1,0 0,1 0,-1 0,0 0,1-1,-1 1,1 0,-1-1,1 1,0 0,-1-1,1 1,-1 0,1-1,0 1,0-1,-1 1,1-1,0 0,0 1,0-1,-1 0,1 0,0 1,0-1,0 0,0 0,0 0,0 0,-1 0,1 0,0 0,0 0,0 0,0-1,0 1,-1 0,1-1,0 1,0 0,0-1,-1 1,1-1,0 1,0-1,-1 0,44-35,-36 28,108-92,-115 100,0 0,0 0,1 1,-1-1,0 1,0-1,1 1,-1-1,0 1,0 0,0-1,0 1,0 0,0 0,0 0,0 0,0 0,-1 0,1 0,0 0,-1 0,1 0,0 1,-1-1,1 0,-1 0,0 1,1-1,-1 0,0 0,0 1,0-1,0 0,0 1,0-1,0 0,-1 1,1-1,0 0,-1 0,1 1,-1-1,0 1,1 2,-1 51,0-28</inkml:trace>
  <inkml:trace contextRef="#ctx0" brushRef="#br0" timeOffset="-3885.094">1778 198,'-74'133,"-6"-2,-5-4,-52 54,43-36,87-126</inkml:trace>
  <inkml:trace contextRef="#ctx0" brushRef="#br0" timeOffset="-2935.778">1892 339,'9'20,"4"19,-2 10,-1 0,-3-4,-3-3,-1-5,-3-4,0-3,-5-1,-1-1,-1-1,-3 0,0 0,2 1,-3-5,0-6</inkml:trace>
  <inkml:trace contextRef="#ctx0" brushRef="#br0" timeOffset="-2534.905">2202 424,'-198'148,"196"-147,0-1,0 1,0 0,0 0,0 0,0 0,0 0,0 0,1 0,-1 1,0-1,1 0,-1 1,1 0,0-1,0 1,-1 0,1 0,0-1,0 1,1 0,-1 0,0 0,1 0,-1 0,1 0,-1 0,1 1,0-1,0 0,0 0,0 0,0 0,1 0,-1 0,1 0,-1 0,1 0,0 0,0 0,0 0,0 0,0 1,20 9,-12-8,-1 1,1 0,-1 0,0 1,0 0,-1 0,0 1,0 0,-1 0,1 1,3 6,48 116,-48-111</inkml:trace>
  <inkml:trace contextRef="#ctx0" brushRef="#br0" timeOffset="-1468.984">395 0,'-50'83,"4"2,3 2,-6 26,30-69,2 1,1 1,3 0,-2 19,12-50,1 1,0-1,1 1,1 0,1-1,0 1,1 0,0-1,2 0,0 1,0-1,1-1,1 1,1-1,2 4,1-2,1 0,0-1,2 0,-1-1,2 0,0-1,0 0,1-2,1 1,0-2,1 0,-1-1,2-1,-1 0,1-2,1 0,-1-1,1 0,15 0,1-1</inkml:trace>
  <inkml:trace contextRef="#ctx0" brushRef="#br0" timeOffset="-587.417">0 1242,'50'9,"-1"-3,1-1,0-3,1-2,26-4,716-70,-322 44,42 3,377 28,-635-31,-89 20,62-9,-31-8,85-1,-141 28,-117 1</inkml:trace>
  <inkml:trace contextRef="#ctx0" brushRef="#br0" timeOffset="3560.849">2540 1524,'-33'73,"8"2,11-30,-2 0,-2-2,-2 0,-1 0,-12 14,249-388,-159 258,-55 74,-1 1,1-1,0 0,-1 0,1 1,-1-1,1 1,-1-1,0 1,0-1,0 1,0 0,0 0,0 0,0-1,0 1,-1 0,1 0,-1 0,1 0,-1 0,0 0,0 0,0 0,0 0,0 1,0-1,-1 0,1 0,-1 0,1 0,-1 175,1-175,0-1,0 0,0 0,-1 1,1-1,0 0,1 0,-1 1,0-1,0 0,0 0,1 0,-1 1,1-1,-1 0,1 0,-1 0,1 0,0 0,-1 0,1 0,0 0,0 0,0 0,0 0,0 0,0-1,0 1,0 0,0-1,0 1,0-1,0 1,0-1,1 0,-1 1,0-1,0 0,1 0,-1 0,0 0,0 0,0 0,1 0,-1 0,0 0,0-1,1 1,-1 0,0-1,0 1,0-1,0 1,0-1,0 0,0 1,0-1,0 0,0 0,1-1,17-14,0-2,0 0,-2-1,0-1,-2 0,7-12,35-44,25-31,-82 107,0-1,0 1,0-1,0 1,1 0,-1-1,0 1,0-1,0 1,0-1,0 1,1 0,-1-1,0 1,0-1,0 1,1 0,-1-1,0 1,1 0,-1-1,0 1,1 0,-1 0,1-1,-1 1,0 0,1 0,-1-1,1 1,-1 0,0 0,1 0,-1 0,1 0,-1 0,1 0,-1 0,1 0,-1 0,1 0,-1 0,0 0,1 0,-1 0,1 1,-1-1,1 0,-1 0,0 0,1 1,-1-1,0 0,1 1,-1-1,0 0,1 0,-1 1,0-1,1 1,-1-1,0 0,0 1,0-1,1 1,-1-1,0 0,0 1,0 0,2 35,-2-30,-3 284,3-266</inkml:trace>
  <inkml:trace contextRef="#ctx0" brushRef="#br0" timeOffset="4499.518">3161 1835,'34'-20,"0"1,-1-1,-1-1,0-2,-2-2,0 0,12-17,-39 40,0-1,0 1,-1-1,1 0,-1 0,0 0,0 0,0 0,0 0,-1-1,1 1,-1-1,0 1,0-1,0 1,0-1,-1 0,1 1,-1-1,0 0,0 0,0 1,-1-1,1 0,-1 1,0-1,0 1,-1-1,-1 3,-1 0,0 1,0 0,0-1,0 1,1 1,-1-1,0 1,0-1,0 1,1 0,-1 1,0-1,1 0,-1 1,1 0,0 0,-1 0,1 0,0 1,0-1,1 1,-1 0,0 0,0 1,-79 98,80-97,-1-1,1 1,1-1,-1 1,0 0,1-1,0 1,0 0,0 0,1 0,0 0,0 0,0 0,0 0,1-1,0 1,0 0,0 0,1 0,-1-1,1 1,0-1,1 1,-1-1,2 2,3-1,0-1,0 1,0-1,0-1,1 1,0-1,0 0,0-1,0 0,0 0,0-1,0 0,1-1,-1 1,0-2,1 1,-1-1,0 0,0-1,0 0,0 0,0-1,0 0,0 0,-1-1,2-1,8 0,0-2,-1 0,0-1,-1 0,1-2,-1 1,-1-2,0 0,-1-1,0 0,-1-1,0 0,-1-1,0-1,-1 1,5-13,-14 26,-1 1,1-1,-1 1,1-1,-1 1,0-1,1 1,-1-1,0 0,1 1,-1-1,0 0,0 1,0-1,0 0,1 1,-1-1,0 0,0 0,0 1,0-1,-1 0,1 1,0-1,0 0,0 1,0-1,-1 0,1 1,0-1,-1 0,1 1,-1-1,1 1,0-1,-1 1,1-1,-1 1,1-1,-1 1,0-1,1 1,-1 0,1-1,-1 1,0 0,1-1,-1 1,0 0,1 0,-1 0,0 0,0 0,1 0,-1 0,0 0,1 0,-1 0,0 0,1 0,-1 0,0 1,1-1,-2 0,-42 20,38-16,-1 0,1 0,0 1,0 0,1 0,-1 0,1 1,0 0,1 0,0 0,-1 1,2-1,-1 1,1 0,0 0,1 0,-1 0,2 1,-1-1,1 0,0 1,0 0,1-1,0 5,1-9,0-1,1 0,-1 1,1-1,-1 0,1 0,0 0,-1 0,1 0,0-1,0 1,1 0,-1-1,0 0,0 1,1-1,-1 0,1 0,-1 0,1-1,-1 1,1-1,0 1,-1-1,1 0,-1 0,1 0,0 0,-1 0,1-1,0 1,-1-1,2 0,86-29,-70 20,0 0,0-1,-1-1,-1-1,0 0,0-2,-2 0,0-1,0 0,-2-1,0-1,-1 0,-1-1,0-1,-2 1,8-20,-18-19,-1 57,1 0,-1 0,0 0,1 0,-1 0,0 0,1 0,-1 0,0 0,0 0,0 0,0 0,0 1,0-1,0 0,0 1,0-1,0 1,-1 0,1-1,0 1,0 0,0-1,-1 1,1 0,0 0,0 0,-1 0,1 0,0 0,0 1,0-1,-1 0,1 1,0-1,0 0,0 1,0-1,0 1,0 0,0-1,0 1,0 0,0 0,0 0,-11 7,1 1,0 0,1 1,0 0,1 1,0 0,1 0,0 1,1 0,0 0,0 1,2 0,0 0,0 1,3-9,1 1,0 0,0 0,0 0,1 0,0 0,0 0,0 0,1 0,0 0,0 0,1-1,-1 1,1 0,0-1,1 1,0-1,-1 0,2 0,-1 0,1 0,-1 0,1-1,0 1,1-1,-1 0,1-1,0 1,0-1,0 0,0 0,1 0,-1-1,1 0,4 1,13 4</inkml:trace>
  <inkml:trace contextRef="#ctx0" brushRef="#br0" timeOffset="4746.971">4262 1581,'-15'38,"-9"23,0 5,3-3,10-13,13-15,4-18,3-12</inkml:trace>
  <inkml:trace contextRef="#ctx0" brushRef="#br0" timeOffset="4945.355">4205 1638,'39'-5,"21"-2,7 1,-10-4,-8 0,-18 2,-14 7,-11 3</inkml:trace>
  <inkml:trace contextRef="#ctx0" brushRef="#br0" timeOffset="5147.635">4262 1778,'38'-9,"23"-9,0 0</inkml:trace>
  <inkml:trace contextRef="#ctx0" brushRef="#br0" timeOffset="5531.906">4318 1271,'24'-5,"-15"3,0 0,-1 0,1 1,1 0,-1 0,0 1,0 0,0 1,0 0,0 1,0-1,2 2,-9-1,-1 1,1-1,-1 0,0 1,1-1,-1 1,-1-1,1 1,0-1,0 1,-1 0,0-1,1 1,-1 0,0 0,0-1,0 1,-1 0,1-1,-1 1,1 0,-1-1,0 1,0-1,0 1,-1-1,1 0,0 1,-1-1,0 0,1 0,-1 0,0 0,0 0,0 0,0-1,0 1,-1-1,-4 10,5-10,1 0,0 0,-1 0,1 1,0-1,0 0,0 1,0-1,0 0,0 1,0-1,0 1,1 0,-1-1,0 1,1 0,0-1,-1 1,1 0,0 0,0-1,0 1,0 0,0 0,0-1,1 1,-1 0,0-1,1 1,-1 0,1-1,0 1,0-1,0 1,-1-1,1 1,1-1,-1 1,0-1,0 0,0 0,1 0,-1 1,0-1,1 0,-1-1,1 1,0 0,-1 0,1-1,-1 1,1-1,0 1,0-1,0 0,110-9,-86 2</inkml:trace>
  <inkml:trace contextRef="#ctx0" brushRef="#br0" timeOffset="5784.228">5109 1271,'-39'38,"-36"37,-10 15,-1-3,10-11,13-14,12-8,10-8,8-13,4-6,2-3,1-1,1-5,3 0,7-3</inkml:trace>
  <inkml:trace contextRef="#ctx0" brushRef="#br0" timeOffset="6417.046">5249 1552,'0'10,"-4"17,-3 9,-3 4,-2-1,3-2,1-3,4-2,-4-1,1-2,1-1,1 0,-3 0,0-1,1-4</inkml:trace>
  <inkml:trace contextRef="#ctx0" brushRef="#br0" timeOffset="6733.012">5589 1609,'-39'29,"-26"14,-3 5,6-6,17-11,18-4,17-8,15-8,12-4,8 1,4-2,-2 4,-2 0,0 3,1 0,1-3,-5-3</inkml:trace>
  <inkml:trace contextRef="#ctx0" brushRef="#br0" timeOffset="8202.174">4149 1044,'285'0,"-115"-27,335 27,-278-30,27 20,-114-7,-116 16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0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442 109,'110'-1,"0"-3,0-6,0-4,-2-6,82-25,-185 43,-4 1,0 0,-1 0,1 0,0 1,0-1,0 0,0 0,0 0,1 1,-1-1,0 1,0-1,0 1,1-1,-1 1,0-1,0 1,1 0,-1 0,0 0,1 0,-1 0,0 0,1 0,-1 0,0 1,0-1,1 0,-1 1,0-1,0 1,0-1,1 1,-1 0,0-1,0 1,0 0,0 0,0 0,0 0,0 0,-1 0,1 0,0 0,-1 0,1 0,0 0,-1 0,1 1,-1-1,0 0,1 0,-1 1,0-1,0 1,-79 157,56-108,2 1,2 1,3 0,2 1,2 1,3 1,2-1,3 1,2 0,2 0,3 6,52 349,-37-290,-19-120,1 0,-1 1,1-1,-1 0,1 0,-1 0,0 1,0-1,1 0,-1 0,0 0,0 0,0 0,0 0,0 0,-1-1,1 1,0 0,0-1,0 1,-1 0,1-1,0 0,-1 1,1-1,0 0,-1 0,1 1,0-1,-1 0,1 0,-1-1,1 1,0 0,-1 0,1-1,0 1,-1-1,1 1,0-1,0 1,-56-25,-120-68,127 72,-1 3,0 2,-2 2,0 2,0 3,-1 2,0 2,0 3,0 2,0 3,0 1,-31 9,79-12,-1 0,0 0,0 1,0 0,0 0,0 0,0 1,1 0,-1 0,1 1,0 0,0 0,0 0,0 1,1 0,0 6</inkml:trace>
  <inkml:trace contextRef="#ctx0" brushRef="#br0" timeOffset="367.405">527 786,'672'-177,"-526"153,-145 25,0 0,0 0,0 0,0 0,0 0,0 0,0 0,0 0,-1 0,1 1,0-1,-1 0,1 0,-1 1,1-1,-1 0,0 1,0-1,1 0,-1 1,0-1,0 1,0-1,-1 0,1 1,0-1,0 0,-1 1,1-1,-1 0,1 1,-1-1,0 0,1 0,-1 0,0 1,0-1,0 0,0 0,0 0,-3 7,-4 21,1 1,1 0,2 1,0-1,2 1,2 0,2 21,-1-30,11 51,-6-55</inkml:trace>
  <inkml:trace contextRef="#ctx0" brushRef="#br0" timeOffset="999.963">1627 1435,'29'-73,"151"-236,-15-16,-163 323,-1 0,1 0,-1 0,1 0,-1-1,0 1,0 0,0 0,0-1,0 1,-1 0,1-1,-1 1,1-1,-1 1,0-1,0 1,0-1,0 1,-1-1,1 1,-1-1,1 1,-1-1,0 1,0 0,0-1,0 1,0 0,-1 0,1 0,-1 0,1 0,-1 0,0 0,1 1,-1-1,0 0,0 1,0 0,-1-1,1 1,0 0,0 0,-1 0,1 1,-1-1,-1 0,-9 4,-1 1,1 0,-1 0,2 2,-1-1,0 2,1 0,0 0,1 1,0 0,0 1,1 1,0 0,0 0,-6 10,-41 83,56-100,0 0,0 0,1 0,-1 0,1 0,0 0,0 0,0 0,0 0,1 0,-1 0,1 0,0 0,0 0,0 0,0 0,0 0,1 0,-1-1,1 1,0 0,0-1,0 0,0 1,0-1,0 0,1 0,-1 0,1 0,-1-1,1 1,0-1,0 1,0-1,2 1,14 2,0 1,0-2,0-1,0 0,0-1,1-1,-1-1,8-2,21 1,149-22,-195 23,0 1,1 0,-1-1,0 1,0 0,0 0,0 1,0-1,0 0,0 1,0-1,0 1,0-1,0 1,0 0,-1 0,1 0,0 0,0 0,-1 0,1 1,-1-1,1 0,-1 1,1 0,-1-1,0 1,0 0,0-1,0 1,0 0,0 0,0 0,-1 0,1 0,-1 0,1 0,-1 0,0 0,0 0,0 0,0 0,0 0,0 0,-1 0,1 0,0 0,-1 0,0 0,0 0,1 0,-1 0,0-1,0 1,-1 0,-118 176,119-175,-1 0,1 0,0 0,0 0,0 0,0 0,1 1,-1-1,1 0,0 0,0 1,0-1,0 0,1 0,-1 1,1-1,0 0,0 0,0 0,0 0,1 0,-1 0,1 0,0 0,-1-1,1 1,1-1,-1 1,0-1,1 0,-1 1,1-2,-1 1,1 0,0 0,0-1,0 1,0-1,0 0,0 0,0 0,0 0,1-1,-1 1,0-1,0 0,3 0,2 1,0-1,0 0,1-1,-1 1,0-1,0-1,0 0,0 0,0 0,-1-1,1 0,5-4,6-5</inkml:trace>
  <inkml:trace contextRef="#ctx0" brushRef="#br0" timeOffset="1277.812">2728 842,'-40'35,"2"0,1 3,2 1,2 2,2 1,-2 6,1 32,32-77,0-1,0 1,0-1,0 1,0-1,0 0,1 1,-1-1,1 1,0-1,-1 0,1 0,0 1,0-1,1 0,-1 0,0 0,1 0,-1 0,1 0,0-1,0 1,-1 0,1-1,0 1,0-1,0 0,1 0,-1 0,0 0,0 0,1 0,-1 0,14 2,0 0,0-1,0-1,0 0,0-1,0-1,0 0,0-1,0-1,-1 0,1-2,-1 1,0-2,11-5,-14 6,-1 0,1-1,-1 0,0-1,0 0,-1-1,0 0,0-1,-1 0,0 0,-1-1,0 0,0 0,-1-1,-1 0,0-1,0 1,-1-1,0 0,-1-1,-1 1,0-1,-1 1,0-1,0-1,-3 10,1 0,-1 0,0 0,0 0,0 1,0-1,0 0,-1 1,0-1,0 0,0 1,0 0,-1 0,1 0,-1 0,0 0,1 0,-1 0,-1 1,1 0,0-1,-1 1,1 0,-1 1,1-1,-1 1,0-1,0 1,0 0,1 1,-1-1,0 1,-3-1,-1 0,1 1,-1-1,1 1,0 0,-1 1,1 0,0 0,-1 1,1-1,0 1,0 1,0 0,0 0,1 0,-1 1,1 0,0 0,0 0,-12 18,5 0</inkml:trace>
  <inkml:trace contextRef="#ctx0" brushRef="#br0" timeOffset="1730.899">3094 1266,'1'-23,"0"0,2 0,0 0,2 0,0 0,1 1,2 0,0 1,1-1,1 2,1-1,1 1,14-17,31-6,-55 42,0 0,-1 0,1 1,-1-1,1 1,0-1,-1 1,1 0,0 0,-1 0,1 0,0 0,-1 0,1 0,0 0,0 1,-1-1,1 0,-1 1,1 0,0-1,-1 1,1 0,-1 0,0 0,1 0,-1 0,0 0,1 0,-1 0,0 1,0-1,0 1,0-1,0 0,0 1,-1-1,1 1,0 1,13 135,-13-136,0 0,-1 0,1 0,0-1,0 1,0 0,0 0,1 0,-1-1,0 1,1-1,-1 1,1-1,-1 1,1-1,0 0,0 0,0 0,0 0,-1 0,1 0,0 0,0-1,0 1,1-1,-1 0,0 1,0-1,0 0,0 0,0 0,0 0,0-1,1 1,-1-1,0 1,0-1,0 0,1 0,81-41,-79 39,123-77,-126 79,-1 0,1 0,0 1,0-1,0 0,0 1,0-1,0 1,0 0,0-1,0 1,1 0,-1 0,0 1,0-1,0 0,0 1,0-1,0 1,0-1,0 1,0 0,0 0,-1 0,1 0,0 0,-1 1,1-1,0 0,-1 1,1-1,-1 1,0-1,0 1,1 0,-1 0,0 0,-1-1,1 1,0 0,0 0,-1 0,1 0,-1 0,0 0,0 1,1-1,-1 0,1 89,-3-82,1-1,0 1,0 0,1-1,0 1,1 0,-1-1,2 1,-1 0,1-1,1 0,0 1,0-1,0 0,1 0,0-1,0 1,1-1,0 0,5 5,3-2</inkml:trace>
  <inkml:trace contextRef="#ctx0" brushRef="#br0" timeOffset="6332.592">7412 589</inkml:trace>
  <inkml:trace contextRef="#ctx0" brushRef="#br0" timeOffset="7298.87">9247 729,'-15'4,"1"1,-1 0,1 1,0 0,0 1,1 0,0 2,0-1,1 2,0-1,1 2,0-1,1 2,-3 3,11-13,1 0,-1 0,1 0,0 0,0 1,0-1,0 0,1 0,-1 1,0-1,1 1,0-1,-1 0,1 1,0-1,0 1,1-1,-1 1,0-1,1 0,0 1,-1-1,1 0,0 1,0-1,0 0,0 0,1 0,-1 0,1 0,0 1,65 47,-34-29,-30-20,1 1,-1 0,1 0,-1 0,0 0,0 0,0 1,0-1,0 1,0 0,-1 0,0 0,1 0,-1 1,0-1,-1 0,1 1,0 0,-1-1,0 1,0 0,0 0,0-1,-1 1,0 0,1 0,-1 0,-1 0,1 0,-1 0,1-1,-1 1,0 0,0 0,-1-1,1 1,-1-1,0 1,1-1,-2 1,1-1,0 0,-1 0,-1 1,-110 43,82-38</inkml:trace>
  <inkml:trace contextRef="#ctx0" brushRef="#br0" timeOffset="5666.324">6227 1181,'33'-11,"-1"-1,-1-1,0-1,0-2,11-10,-15 11,-15 10,0 0,-1-1,0 0,0-1,0 0,-1-1,0 0,-1-1,0 0,0 0,0-1,-2 0,1 0,-1-1,-1 0,0 0,0-1,-1 1,0-1,-5 9,1 0,-1 0,0 1,0-1,0 0,0 0,0 1,-1-1,1 0,-1 1,0-1,1 0,-1 1,-1-1,1 1,0-1,0 1,-1 0,0 0,1-1,-1 1,0 0,0 0,0 1,0-1,0 0,-1 1,1-1,0 1,-1 0,1 0,-1 0,1 0,-1 0,0 0,-1 0,-5 0,1 1,0-1,-1 1,1 0,0 1,-1 0,1 1,0-1,0 2,0-1,-4 3,-5 2,1 2,1 0,-1 0,1 2,1 0,0 0,0 2,1 0,1 0,0 1,1 0,1 1,0 0,1 1,0 0,2 1,0 0,0 0,2 0,0 1,-1 10,5-23,1 0,0-1,0 1,1 0,-1 0,1 0,0 0,0-1,1 1,-1 0,1-1,0 1,0-1,0 0,1 1,0-1,0-1,0 1,0 0,0-1,1 1,0-1,0 0,-1 0,2 0,-1-1,0 0,0 1,1-1,0-1,-1 1,1-1,0 0,-1 0,1 0,0-1,0 1,0-1,2-1,16 2,0-1,-1-1,1-1,0-1,-1-1,0-1,0-1,0-1,-1 0,0-2,0-1,18-11,-9 5,-5 3</inkml:trace>
  <inkml:trace contextRef="#ctx0" brushRef="#br0" timeOffset="5983.869">6905 870,'-1'56,"0"-4,1 1,3-1,2 0,2 0,11 34,8-33,-25-52,0 0,0 0,0 0,0-1,0 1,0 0,0-1,0 1,1-1,-1 1,0-1,0 0,1 1,-1-1,0 0,0 0,1 0,-1 0,0 0,0 0,1 0,-1 0,0-1,0 1,1 0,-1-1,0 1,0-1,0 1,0-1,0 0,0 1,0-1,0 0,0 0,0 0,0 0,0 0,0 0,-1 0,1 0,0 0,-1 0,1-1,56-126,-42 82,98-187,-80 185,-16 27</inkml:trace>
  <inkml:trace contextRef="#ctx0" brushRef="#br0" timeOffset="6147.835">7469 955,'0'0</inkml:trace>
  <inkml:trace contextRef="#ctx0" brushRef="#br0" timeOffset="6635.284">7865 814,'-23'23,"2"2,1 1,1 0,2 1,0 1,2 1,1 0,1 1,0 7,11-34,1 0,0 0,0 0,1 0,-1 0,1 0,-1 0,1 0,0 0,0 0,1 0,-1 0,0 0,1 0,0 0,0 0,0-1,0 1,0 0,0 0,1-1,-1 1,1-1,0 1,0-1,0 0,0 1,0-1,0 0,1 0,-1-1,1 1,-1 0,1-1,0 0,0 1,-1-1,1 0,0-1,0 1,0 0,0-1,0 0,0 1,0-1,0-1,0 1,3-1,7-1,-1-2,1 0,-1-1,0 0,0 0,0-2,-1 1,0-1,0-1,-1 0,1-1,-2 0,0 0,0-1,0 0,-1 0,-1-1,0 0,0-1,39-129,-46 136,1 0,-2 0,1 0,0 0,-1 0,0 0,0 0,0 0,-1 0,0 0,0 0,0 1,0-1,-1 1,0 0,0-1,0 1,0 1,-1-1,1 0,-1 1,0 0,0 0,0 0,-1 0,1 0,-1 1,1 0,-1 0,0 0,0 1,0 0,0 0,0 0,0 0,0 1,0 0,0 0,0 0,0 0,0 1,0 0,0 0,0 0,-3 2,-21 6,5 1</inkml:trace>
  <inkml:trace contextRef="#ctx0" brushRef="#br0" timeOffset="6984.476">8372 870,'-8'7,"0"1,0 0,1 0,-1 1,2 0,0 0,0 1,0 0,1 0,1 0,-1 0,2 1,0 0,0-1,1 1,0 0,1 1,0-1,0 4,2-12,0 0,0 1,0-1,0 0,1 0,-1 0,1 0,0 0,0 0,0 0,0-1,0 1,1-1,-1 1,1-1,-1 0,1 0,0 0,0 0,0-1,0 1,0-1,0 0,1 0,-1 0,0 0,1 0,-1-1,0 1,1-1,-1 0,1 0,1-1,7 1,0-1,0 0,-1-1,1 0,-1-1,1-1,-1 1,0-2,4-1,5-8,-1 0,-1-1,0-1,-1-1,0 0,-1-1,-2-1,0 0,0-1,7-19,10-41,-33 62</inkml:trace>
  <inkml:trace contextRef="#ctx0" brushRef="#br0" timeOffset="8115.673">7469 927,'0'5,"-5"1,-1 5,0 5,1 5,2 3,1 3,0 1,2 1,0 0,0-4</inkml:trace>
  <inkml:trace contextRef="#ctx0" brushRef="#br0" timeOffset="4819.819">4675 955,'6'18,"0"-1,-2 0,0 1,-1 0,-1 0,-1 0,0 0,-1 4,0-2,1 333,-4-298,-1-1,-3 0,-2-1,-3 0,-9 22,-13-16,33-58,0 0,0 0,0 0,0 0,0-1,0 1,-1 0,1 0,0-1,0 1,-1-1,1 1,0-1,-1 0,1 1,-1-1,1 0,0 0,-1 0,1 0,-1 0,1 0,0-1,-1 1,1 0,-1-1,1 1,0-1,0 1,-1-1,1 0,0 1,0-1,0 0,-1 0,1 0,0 0,0 0,1 0,-1 0,0 0,0 0,0-1,1 1,-1-1,-3-7,0 0,1 0,1 0,-1-1,2 1,-1-1,1 1,1-1,-1 1,2-1,-1 1,1-1,1 0,0 1,0 0,1 0,0-1,2-1,-2-2,23-66,2 1,5 1,2 2,4 1,3 2,3 2,31-35,-61 83,1 0,1 1,1 1,1 0,1 2,0 0,2 1,-1 1,2 1,3-1,-25 16,1-1,-1 0,0 0,1 1,-1-1,1 1,-1-1,1 1,-1 0,1-1,0 1,-1 0,1 0,-1 0,1 0,-1 0,1 1,0-1,-1 0,1 1,-1-1,1 1,-1 0,0-1,1 1,-1 0,0 0,1 0,-1 0,0 0,0 0,0 0,0 0,0 0,0 1,0-1,0 0,0 1,-1-1,1 1,0-1,-1 1,1-1,-1 1,0-1,0 1,1-1,-1 2,-3 80,-6-46,-3-1,-1 0,-1-1,-2 0,-2-1,-1-1,-22 29,31-46,0-1,-1 0,-1-1,0 0,-1 0,-1-1,0-1,-1-1,0 0,0-1,-1 0,-14 5,-15-12,24-6</inkml:trace>
  <inkml:trace contextRef="#ctx0" brushRef="#br0" timeOffset="5317.071">5183 1407,'44'-18,"0"-2,-2-1,0-2,-2-2,-1-2,17-16,-36 28,0-1,-1-1,-1-1,-1-1,0 0,11-18,-23 29,0 0,0-1,-1 0,0 1,0-1,-1 0,0-1,-1 1,0 0,0-1,-1 0,-1 1,1-1,-1 1,-1-1,0 0,0 1,-1-1,-1-2,2 9,0 0,0 0,0 0,0 0,-1 0,1 0,-1 0,0 0,0 1,0-1,0 1,0 0,0-1,-1 1,1 0,-1 0,0 1,1-1,-1 0,0 1,0 0,0 0,0 0,0 0,0 0,-1 0,1 1,0-1,0 1,0 0,-1 0,1 1,0-1,0 0,0 1,0 0,-1 0,1 0,0 0,0 0,1 1,-1-1,-7 4,1-1,0 1,1 1,-1-1,1 2,0-1,1 1,-1 0,2 1,-3 1,7-6,-1 0,1 0,0 0,0 0,0 0,0 0,1 1,-1-1,1 1,0-1,0 1,0 0,0-1,0 1,1 0,0-1,0 1,0 0,0 0,1-1,-1 1,1 0,0-1,0 1,0 0,1-1,-1 1,1-1,0 0,4 2,0 0,1-1,0 1,0-2,0 1,0-1,1 0,-1 0,1-1,0 0,0 0,0-1,-1 0,1-1,0 1,0-2,0 1,0-1,0 0,0-1,0 0,0 0,-1 0,1-1,2 1,207-64,-215 65,0 0,-1 0,1 0,0 1,-1-1,1 1,0-1,0 1,0-1,-1 1,1 0,0 0,0 0,0 0,0 0,0 0,-1 1,1-1,0 1,0-1,0 1,-1-1,1 1,0 0,-1 0,1 0,-1 0,1 0,-1 0,1 1,-1-1,0 0,0 1,0-1,0 1,0-1,0 1,0 0,0-1,0 1,-1 0,1 0,0 0,-35 79,30-76,0 0,1 0,0 0,0 0,0 0,1 1,0-1,0 1,0 0,0-1,1 1,0 0,1 0,-1 0,1 0,0 0,0 0,1 3,25 18,-8-20</inkml:trace>
  <inkml:trace contextRef="#ctx0" brushRef="#br0" timeOffset="9153.756">10517 729,'-3'1,"-18"0,0 1,0 1,0 1,0 1,1 1,0 1,0 0,0 2,1 0,-9 7,27-16,0 0,0 1,1-1,-1 1,0-1,1 0,-1 1,0 0,1-1,-1 1,0-1,1 1,-1 0,1-1,-1 1,1 0,-1 0,1-1,0 1,-1 0,1 0,0 0,0-1,0 1,0 0,-1 0,1 0,0 0,0-1,0 1,1 0,-1 0,0 0,0 0,0-1,1 1,-1 0,0 0,1 0,-1-1,1 1,-1 0,1-1,-1 1,1 0,-1-1,1 1,0 0,-1-1,1 1,44 18,-33-15,-6-3,1 0,-1 1,0-1,0 1,0 1,-1-1,1 1,-1 0,1 0,-1 1,0-1,0 1,0 1,-1-1,1 0,-1 1,0 0,0 0,-1 0,0 1,0-1,0 1,0 0,-1 0,0 0,0 0,-1 0,0 0,0 0,0 0,-1 1,1-1,-2 4,-6 5,0-1,-1 0,-1 0,0-1,-1 0,0-1,-1 0,-1-1,0 0,0 0,-1-2,0 1,-1-2,0 0,0 0,-6 1,-38 16,57-24,0-1,-1 1,1-1,0 1,-1-1,1 1,0-1,-1 0,1 0,0 0,-1 0,1 0,-1 0,1 0,0 0,-1 0,1-1,0 1,-1 0,1-1,0 1,0-1,-1 0,1 1,0-1,0 0,0 0,0 0,0 0,0 0,0 0,0 0,0 0,0 0,1 0,-1-1,0 1,1 0,-1 0,1-1,-1 0,0-15</inkml:trace>
  <inkml:trace contextRef="#ctx0" brushRef="#br0" timeOffset="9452.759">10969 222,'-22'109,"4"2,1 63,-2 12,-18 53,15-164,22-64,4-5</inkml:trace>
  <inkml:trace contextRef="#ctx0" brushRef="#br0" timeOffset="9667.173">11279 814,'-24'38,"-8"18,2 4,10-8,14-13,8-18,3-13</inkml:trace>
  <inkml:trace contextRef="#ctx0" brushRef="#br0" timeOffset="9819.464">11308 475,'0'0</inkml:trace>
  <inkml:trace contextRef="#ctx0" brushRef="#br0" timeOffset="10385.962">11787 673,'-60'38,"3"3,1 2,2 2,-10 15,7 18,56-75,0-1,0 0,0 1,0-1,0 0,1 1,-1-1,1 1,0-1,0 1,0-1,0 1,0-1,0 1,1-1,-1 1,1-1,0 1,0-1,-1 0,2 0,-1 1,0-1,0 0,1 0,-1 0,1 0,-1 0,1 0,0-1,0 1,0 0,0-1,0 0,0 1,1-1,11 4,0-1,0 0,0-2,0 1,1-2,-1 1,1-2,-1 0,1-1,-1-1,8-1,2-1,0-1,0-1,-1-1,0-2,0 0,0-1,-1-1,-1-1,0-1,-1-1,0-1,-1-1,-1 0,0-1,-2-1,0-1,-1 0,0-2,2-6,6-1,-1-1,-1-1,-2-1,-1 0,-2-1,-1-1,-1-1,-2 0,-2 0,-1-1,-1-1,2-33,-10 64,1 0,-1 0,0 0,-1 0,1 0,-1-1,0 1,0 0,-1 0,0 1,0-1,0 0,0 0,-1 1,1 0,-1-1,0 1,0 0,-1 0,0 1,1-1,-1 1,0-1,0 1,-1 1,1-1,-1 0,1 1,-1 0,0 0,0 1,0-1,0 1,0 0,0 0,0 1,0 0,0-1,-1 2,1-1,0 1,0-1,-2 2,-9 4,1 1,-1 1,1 0,1 1,-1 1,2 0,-1 1,1 0,1 1,0 0,1 1,-9 13,5-8,1 1,1 0,0 1,2 0,0 1,1 0,1 1,2 0,0 0,-4 23,9-32,0-1,1 1,0-1,1 1,0 0,1-1,1 1,0-1,1 1,0-1,1 0,0 0,1 0,0-1,1 0,0 0,1 0,0 0,0-1,1-1,1 1,11 6,1-1,0 0,1-2,0-1,2 0,-1-2,1 0,0-2,1-1,0-1,0-1,0-1,1-1,0-1,-1-1,1-2,2-1,16 0,-1-3,0-1,0-2,-1-3,0 0,-1-3,34-16,-56 20,0 0,0 0,-2-2,1-1,-1 0,-1-1,0 0,-1-1,-1-1,0-1,-1 0,-1 0,-1-1,2-5,-12 20,1-1,0 0,-1 1,0-1,0 0,0 0,-1 1,1-1,-1 0,0 0,0 0,0 0,0 0,-1 1,1-1,-1 0,0 0,-1 0,1 1,0-1,-1 1,0-1,0 1,0 0,0 0,-1-1,1 2,-1-1,0 0,1 0,-1 1,0 0,-1-1,1 1,0 0,-1 1,1-1,-1 0,0 1,1 0,-1 0,0 0,0 1,0-1,1 1,-1 0,0 0,0 0,-3 1,-14 1,-1 1,0 1,1 1,0 1,0 1,1 0,-1 2,2 0,-1 2,1 0,1 1,0 1,1 0,0 2,-6 7,11-10,0 1,1 0,0 1,1 0,1 0,0 1,1 1,1 0,0 0,1 0,0 2,4-11,0 0,1 0,0 1,0-1,0 0,1 1,0-1,0 1,1-1,0 1,1-1,-1 0,1 0,0 0,1 0,0 0,0 0,1 0,0-1,0 0,0 0,1 0,-1 0,1-1,1 0,5 5,7 3,2-1,-1 0,1-2,1 0,0-1,0-1,1-2,0 0,0-1,0-1,1-1,-1-1,2 0,48-1,-1-3,0-3,34-8,-61 7</inkml:trace>
  <inkml:trace contextRef="#ctx0" brushRef="#br0" timeOffset="11837.723">498 1576,'582'-30,"-231"32,-104 26,469-28,1108 0,-1251 27,868-26,86-1,-677-27,673-41,-397-27,877-45,-1474 141,-400 5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0,'-5'5,"-1"6,0-3,6-3,3-8,1-2</inkml:trace>
  <inkml:trace contextRef="#ctx0" brushRef="#br0" timeOffset="331.19">243 29,'0'5,"-4"6,-3 6,6 1,3-9,5-5,2-3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8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57,'-3'2,"-1"0,1-1,0 1,0 1,0-1,0 0,0 1,0-1,1 1,-1 0,1 0,-1 0,1 0,0 1,1-1,-1 0,1 1,-1-1,1 1,0 0,0-1,0 1,1 0,-1 0,1-1,0 2,-86 421,38-271,96-250,41-80,86-138,-170 305,33-38,-37 45,0 1,-1-1,1 0,0 1,0-1,0 1,0-1,1 1,-1-1,0 1,0 0,0 0,0-1,0 1,0 0,1 0,-1 0,0 0,0 0,0 1,0-1,0 0,0 0,0 1,1-1,-1 1,0-1,0 1,0-1,0 1,-1 0,1-1,0 1,0 0,0 0,0 0,-1 0,1-1,0 1,-1 0,1 0,-1 0,1 0,-1 1,0-1,1 0,-1 0,18 98,-13-42,18 116,-24-173,1 1,-1 0,1 0,0 0,0 0,0 0,-1 0,1 0,0 0,0 0,0 0,0 0,0 0,1 0,-1 0,0 0,0 0,1-1,-1 1,0 0,1 0,-1 0,1 0,-1 0,1-1,0 1,-1 0,1 0,0-1,-1 1,1-1,0 1,0 0,-1-1,1 1,0-1,0 0,0 1,0-1,0 0,0 0,0 1,0-1,0 0,0 0,0 0,0 0,0 0,0 0,0 0,-1-1,1 1,0 0,0 0,0-1,0 1,0-1,0 1,0-1,-1 1,1-1,0 1,0-1,-1 0,1 1,0-1,-1 0,89-115,-46 51,96-108,-107 145,-31 28,-1-1,1 1,0-1,-1 1,1 0,-1 0,1-1,-1 1,1 0,0 0,-1-1,1 1,0 0,-1 0,1 0,0 0,-1 0,1 0,0 0,-1 0,1 0,0 0,-1 1,1-1,-1 0,1 0,0 1,-1-1,1 0,-1 1,1-1,-1 0,1 1,-1-1,1 1,-1-1,1 1,-1-1,0 1,1-1,-1 1,0 0,1-1,-1 1,0-1,0 1,1 0,-1-1,0 1,0 0,0-1,0 1,0 0,0-1,0 1,0 0,-1 0,-22 120,12-84,5-19,1-1,1 1,0 0,1 1,2-1,-1 0,2 1,1-1,0 0,3 11,2-11</inkml:trace>
  <inkml:trace contextRef="#ctx0" brushRef="#br0" timeOffset="494.962">1233 1,'-30'57,"4"1,1 2,4 0,0 8,19-58,0 0,0 0,1 0,0 0,1 0,0 0,1 0,0 0,0 0,1 0,1 1,-2-8,0 1,1-1,-1 1,1-1,0 0,0 1,0-1,0 0,1 0,-1-1,1 1,0 0,0-1,-1 0,2 0,-1 0,0 0,0 0,1 0,-1-1,1 0,-1 1,1-1,0-1,-1 1,1 0,0-1,0 0,-1 0,2 0,8-4,0 0,-1-1,0 0,0-1,0-1,0 0,-1 0,-1-1,1 0,-1-1,-1 0,1-1,-2 0,1 0,-1-1,-1 0,0-1,5-11,-10 21,122-220,-123 222,-1 1,0-1,0 1,0-1,0 0,1 1,-1-1,0 1,0-1,1 0,-1 1,0-1,1 0,-1 1,0-1,1 0,-1 1,0-1,1 0,-1 0,1 0,-1 1,1-1,-1 0,1 0,-1 0,0 0,1 0,-1 0,1 0,-1 0,1 0,-1 0,1 0,-1 0,1 0,-1 0,1 0,-1 0,0-1,1 1,-1 0,1 0,-1-1,1 1,-1 0,0 0,1-1,-1 1,0 0,1-1,-1 1,0-1,0 1,1 0,-1-1,0 1,0-1,0 1,2 50,-2-42,-3 797,4-793,-1 0,-1 0,0-1,0 1,-1 0,-1 0,0-1,0 0,-1 1,-1-1,0-1,0 1,-5 6,8-15,1 0,-1 0,0 0,0-1,0 1,0-1,0 1,0-1,0 0,0 0,0 0,-1 0,1 0,0 0,-1-1,1 1,-1-1,1 0,-1 1,1-1,-1 0,1-1,-1 1,1 0,0-1,-1 1,1-1,0 0,-1 0,1 0,0 0,0 0,-1 0,1-1,0 1,1-1,-1 1,-1-2,-60-76,48 49,4 4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 0,-3 0,-8 0,-9 0,-7-4,-5-3,-9 1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1,'38'0,"28"0,6 0,-3 0,-9 0,-10 0,-14 0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1,'-4'43,"-8"48,0 18,1-5,2-10,4-17,1-16,3-14,0-10,2-7,-1-3,1-2,-1-5</inkml:trace>
  <inkml:trace contextRef="#ctx0" brushRef="#br0" timeOffset="300.2">341 226,'0'0,"-47"39,1 3,3 1,-20 27,27 0,37-67,0-1,1 1,0-1,0 0,0 0,0 0,0 0,0 0,0 0,0 0,1-1,-1 1,1-1,0 1,-1-1,1 0,0 0,-1 0,1-1,0 1,0-1,0 0,0 1,0-1,-1 0,1-1,0 1,0 0,0-1,0 0,13 2,186 24,-199-24,1 0,-1 1,0-1,0 1,0-1,0 1,0 0,-1 0,1 1,0-1,-1 0,0 1,1 0,-1-1,0 1,0 0,-1 0,1 0,0 3,5 13</inkml:trace>
  <inkml:trace contextRef="#ctx0" brushRef="#br0" timeOffset="749.305">708 368,'-4'11,"0"1,1-1,0 1,1 0,0 0,1 0,1 0,0 0,0 0,1 1,1-1,0 0,0-1,2 1,-1 0,1-1,2 4,-4-13,-1 0,1 0,0 0,0 0,0 0,0 0,0-1,0 1,0-1,0 1,1-1,-1 0,1 0,-1 0,1 0,-1 0,1-1,-1 1,1-1,0 0,-1 1,1-1,0 0,-1-1,1 1,0 0,-1-1,1 0,-1 1,1-1,-1 0,1 0,-1 0,1-1,-1 1,0-1,79-60,36-68,-116 127,0 1,0 0,0 0,1 1,-1-1,1 0,-1 0,1 1,0-1,-1 1,1-1,0 1,0 0,0 0,0 0,1 0,-1 0,0 0,0 0,0 1,1-1,-1 1,0 0,1 0,-1-1,0 2,1-1,-1 0,0 0,1 1,-1-1,0 1,0 0,1-1,-1 1,0 0,0 1,0-1,0 0,0 0,0 1,-1-1,1 1,0 0,0 1,7 13,-2 1,0-1,0 2,-2-1,0 1,-1-1,-1 1,-1 0,0 0,-2 1,0-1,-1 0,-2 15,2 10,1 13,-3 1,-3-1,-1 0,-4-1,-1 0,-7 13,18-61,-1-1,1 0,-1 0,0 0,0 0,-1-1,0 1,0 0,0-1,-1 0,1 0,-1 0,0 0,-1-1,1 1,-1-1,0 0,0-1,0 1,-1-1,1 0,-1 0,0-1,0 0,0 0,0 0,0 0,0-1,-4 0,6-5,-1 0,1 0,0 0,1 0,-1-1,1 1,0-1,0 0,0 0,1-1,0 1,0 0,0-1,0 1,1-1,0 0,0 1,1-1,0 0,0 1,0-1,0 0,1 0,0 1,0-1,1-1,2-19,1 0,1 1,1 0,1 0,1 0,1 1,2 0,0 1,1 1,2 0,0 1,17-18,-11 14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1 142,'29'0,"23"0,9 0,-2 0,-6 0,-7 0,-17 0,-12 0</inkml:trace>
  <inkml:trace contextRef="#ctx0" brushRef="#br0" timeOffset="236.238">170 0,'0'39,"0"26,0 8,5-4,2-9,-1-10,-1-9,-1-6,2-5,2-7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57 209,'5'44,"6"32,1 14,4 1,-2-10,-2-10,-4-11,-2-7,-4-8,-1-6,-1-5,0-4,-6-2,-1-1,-4-5,-1-1,2-5</inkml:trace>
  <inkml:trace contextRef="#ctx0" brushRef="#br0" timeOffset="266.072">0 350,'23'-40,"2"1,2 2,1 0,1 2,3 1,31-27,-53 53,-1 0,1 1,1 0,-1 1,1 0,0 1,1 0,-1 1,12-3,-19 6,0 0,0 0,0 1,0-1,0 1,1 0,-1 0,0 1,0-1,0 1,0 0,0 0,0 0,0 1,0-1,-1 1,1 0,0 0,-1 0,1 1,-1-1,0 1,0-1,0 1,0 0,0 1,-1-1,0 0,1 1,0 1,2 5,-1 0,0 0,-1 1,0-1,0 1,-1-1,-1 1,0 0,0 0,-1 0,0-1,-1 1,0 0,-1 0,0-1,-1 1,-3 9,-4 5,0 0,-1 0,-2-1,0 0,-2-1,-10 12,14-19,-1 0,0-1,-2 0,1-1,-2 0,0-1,0-1,-1 0,-8 3,-26 12,32-14</inkml:trace>
  <inkml:trace contextRef="#ctx0" brushRef="#br0" timeOffset="785.161">367 1056,'31'-57,"1"1,4 2,39-48,-72 96,1 1,-1 0,1 0,0 0,0 1,0-1,1 1,-1 0,1 1,0-1,0 1,1 0,-1 0,1 0,-1 1,1-1,0 2,0-1,0 1,0-1,1 1,-5 3,0-1,0 0,0 0,0 1,-1-1,1 1,0-1,-1 1,1 0,-1 0,1 0,-1 0,0 0,0 0,0 0,0 0,0 0,-1 0,1 0,-1 1,1-1,-1 0,0 0,0 1,0-1,0 0,0 1,0-1,-1 0,1 0,-1 1,0-1,1 0,-2 2,5 48,-1-51,1 1,-1-1,1 0,0 0,-1 0,1-1,0 1,-1 0,1-1,0 0,-1 0,1 0,0 0,0 0,0 0,-1-1,1 1,0-1,-1 0,1 0,0 0,-1 0,1 0,-1 0,0-1,1 0,-1 1,0-1,2-1,-2 2,108-58,-107 60,0 0,0 0,-1 1,1-1,-1 1,1 0,-1-1,1 1,-1 0,0 1,0-1,0 0,0 1,-1-1,1 1,0-1,-1 1,0 0,0-1,0 1,0 0,0 0,0 0,-1 0,1 0,-1 0,0 0,0 0,0 0,-1 0,1 0,0 0,-1 0,0 0,0 0,0-1,0 1,1 17,3 5,2-5</inkml:trace>
  <inkml:trace contextRef="#ctx0" brushRef="#br0" timeOffset="1899.091">1637 379,'-18'-10,"0"0,-1 1,0 1,0 1,-1 1,0 1,0 0,-14 0,25 3,0 1,0 1,-1 0,1 0,0 0,0 2,0-1,0 1,0 0,0 1,0 0,1 0,-1 1,1 0,0 1,0-1,0 2,1-1,0 1,-3 3,7-7,1 1,0 0,-1 1,1-1,0 0,0 0,1 1,-1 0,1-1,-1 1,1 0,0-1,1 1,-1 0,1 0,-1 0,1 0,0 0,1-1,-1 1,1 0,-1 0,1 0,0-1,1 1,-1 0,1-1,-1 1,1-1,0 0,2 3,2 3,1 0,0 0,1-1,0 0,0 0,0-1,1 0,0 0,1-1,4 2,157 65,-167-72,1 0,-1 0,0 1,0 0,0 0,0 0,0 0,0 1,0-1,-1 1,1 0,-1 0,0 0,0 1,0-1,0 1,-1 0,1-1,-1 1,0 0,0 0,-1 1,1-1,-1 0,0 1,0-1,0 0,0 1,-1-1,0 1,0-1,0 1,-1 0,1-1,-1 0,0 1,0-1,-1 0,1 1,-2 0,-7 6,-1 0,-1-1,0 0,0-1,-1 0,0-1,-1 0,0-1,0-1,0 0,-1-1,0-1,-9 2,7 0,-158 43,174-48,0-1,0 1,0-1,0 0,0 1,0-1,-1 0,1 1,0-1,0 0,0 0,0 0,0 0,0 0,0 0,0 0,0-1,-1 1,1 0,0 0,0-1,0 1,0-1,0 1,0-1,1 1,-1-1,0 0,0 0,0 1,0-1,1 0,-1 0,0 0,7-8</inkml:trace>
  <inkml:trace contextRef="#ctx0" brushRef="#br0" timeOffset="2102.446">1947 717,'-10'39,"-2"16,-1 1</inkml:trace>
  <inkml:trace contextRef="#ctx0" brushRef="#br0" timeOffset="2270.091">1863 96,'0'0</inkml:trace>
  <inkml:trace contextRef="#ctx0" brushRef="#br0" timeOffset="2651.745">2144 971,'13'-49,"1"0,2 2,2-1,3 2,1 1,14-19,-29 53,-5 7,1-1,-1 1,1 0,0 0,0 0,0 0,0 0,1 1,0-1,0 1,0 0,0 0,0 1,0-1,4 0,-6 4,0 0,0 0,0 1,-1-1,1 1,0 0,0-1,-1 1,1 0,-1 0,0 0,0 0,0 0,0 0,0 0,0 1,0-1,0 0,-1 1,1-1,-1 0,0 1,0-1,0 0,0 1,0-1,0 0,-1 1,1-1,-1 1,1 1,-14 83,11-80,0 0,1 0,0 0,0 1,0-1,1 0,0 1,1-1,-1 1,1-1,1 1,0-1,0 1,0-1,1 1,0-1,0 0,1 0,0 0,0 0,0-1,1 1,0-1,2 2,-2-5,0 0,0 0,0-1,0 1,0-1,0 0,1 0,-1-1,1 1,0-1,-1 0,1 0,0 0,-1-1,1 0,0 0,0 0,0 0,-1-1,1 0,0 0,-1 0,1 0,-1-1,1 0,-1 0,1 0,-1-1,0 1,0-1,1-1,4-3,0 0,-1 0,0-1,-1 0,0-1,0 1,0-1,-1-1,-1 1,0-1,0 0,-1 0,2-6,8-26,-6 26</inkml:trace>
  <inkml:trace contextRef="#ctx0" brushRef="#br0" timeOffset="2886.178">3161 96,'-55'52,"3"3,2 1,3 3,-30 48,65-90,0 1,2 0,0 0,0 1,2 0,1 1,0 0,1 0,2 0,0 1,1 0,1 0,0 11,3-23,1 1,-1-1,2 1,-1-1,2 0,-1 0,1 0,0-1,1 1,0-1,0 0,1 0,0-1,0 0,1 0,0 0,0-1,1 0,-1 0,3 0,4 4,1-1,0-1,1 0,-1-2,2 1,-1-2,1 0,-1-1,1 0,14 0,-1-3,-4-1</inkml:trace>
  <inkml:trace contextRef="#ctx0" brushRef="#br0" timeOffset="3637.109">3161 830,'50'-8,"-1"-2,0-3,-1-1,-1-3,0-2,42-23,-79 38,0-1,0 0,0 0,-1-1,0-1,0 0,0 0,-1 0,0-1,0 0,-1-1,0 1,-1-2,0 1,0-1,-1 1,0-1,-1-1,0 1,-1-1,0 0,0 1,-4 7,1 1,-1-1,1 1,-1 0,0-1,0 1,0 0,0 0,-1 0,1-1,0 1,-1 1,0-1,1 0,-1 0,0 1,0-1,0 1,0-1,0 1,0 0,-1 0,1 0,0 0,0 0,-1 0,1 1,-1-1,1 1,-1-1,1 1,0 0,-1 0,1 0,-1 1,1-1,-1 1,1-1,-1 1,1 0,0 0,0 0,-1 0,1 0,0 0,0 0,0 1,0-1,0 1,0 0,1 0,-1-1,1 1,-1 0,0 1,-6 4,0 0,0 1,0 0,1 1,0-1,1 1,0 1,0-1,1 1,1 0,-1 0,1 0,1 1,0 0,1-1,0 1,0 0,1 0,1 0,0 0,0 0,1 0,0 0,1 0,3 10,0-15,1 0,-1-1,1 1,1-1,-1 0,0-1,1 0,0 0,0 0,1-1,-1 0,0 0,1-1,0 0,0 0,0-1,-1 0,1 0,0-1,0 0,4-1,11-1,-1-2,1-1,-1 0,0-2,-1 0,0-2,0 0,-1-2,0 0,0-1,-1-1,-1 0,0-2,6-8,-12 12,-1-1,0 0,-1-1,-1-1,0 1,-1-1,0-1,-1 0,0-1,-6 15,0-1,0 1,-1 0,1-1,-1 1,1 0,-1-1,1 1,-1 0,0-1,0 1,0-1,1 1,-1-1,-1 1,1 0,0-1,0 1,0-1,-1 1,1 0,-1-1,1 1,-1 0,0-1,1 1,-1 0,0 0,0 0,0-1,0 1,0 0,0 0,0 0,0 1,0-1,0 0,-1 0,1 1,0-1,-1 0,1 1,0 0,-1-1,1 1,-1 0,1-1,0 1,-1 0,1 0,-1 0,1 0,-1 1,1-1,0 0,-1 1,1-1,-1 0,1 1,0 0,0-1,-1 1,1 0,0 0,-1 0,-7 6,1 0,0 0,0 1,0 0,1 1,0-1,1 1,0 1,0-1,1 1,0 0,1 1,0-1,1 1,0-1,0 1,1 0,1 0,0 0,0 0,1 3,0-10,1 0,0 0,-1 0,1-1,1 1,-1 0,1 0,-1-1,1 1,0-1,0 1,0-1,1 0,-1 0,1 0,0 0,0 0,0-1,0 1,0-1,1 0,-1 0,1 0,-1 0,1-1,0 1,0-1,0 0,-1 0,1-1,3 1,127-2,-104-7,1-1,-1-1,-1-2,0-1,-1-2,0 0,-1-2,-1-1,-1-1,0-1,18-20,-23 18,0 0,-1-2,-1 0,-2-1,6-12,-21 36,1 0,-1 0,0 0,0 0,0-1,0 1,0 0,0-1,0 1,0-1,0 1,-1-1,1 1,0-1,-1 1,1-1,-1 0,0 1,0-1,1 1,-1-1,0 0,-1 1,1-1,0 0,0 1,-1-1,1 0,-1 1,1-1,-1 1,0-1,1 1,-1-1,0 1,0 0,0-1,0 1,0 0,0 0,-1-1,1 1,0 0,-1 0,1 1,-1-1,1 0,-1 0,1 1,-1-1,1 1,-1-1,1 1,-1 0,0-1,1 1,-2 0,-8 4,1 0,0 1,0 0,1 1,0 0,0 0,0 1,0 0,1 1,1-1,-1 2,1-1,0 1,1 0,0 0,1 1,0 0,0 0,1 0,-1 6,1-10,1 1,-1 0,2 0,-1 0,1 0,0 0,1 0,-1 1,2-1,-1 1,1-1,0 0,0 1,1-1,0 1,0-1,1 0,0 0,0 0,1 0,0 0,0 0,1-1,0 1,0-1,0 0,1 0,-1 0,1-1,1 0,-1 0,1 0,0-1,0 1,4 1,103 18,-88-24</inkml:trace>
  <inkml:trace contextRef="#ctx0" brushRef="#br0" timeOffset="4653.34">4826 633,'-10'38,"-7"28,-2 6,-1-3,1-9,10-20,11-21,5-14</inkml:trace>
  <inkml:trace contextRef="#ctx0" brushRef="#br0" timeOffset="4918.72">4826 689,'38'0,"23"-4,5-3,-3 1,-8 1,-13 1</inkml:trace>
  <inkml:trace contextRef="#ctx0" brushRef="#br0" timeOffset="5166.049">4826 887,'34'0,"20"0,6 0,-2 0,-12 0</inkml:trace>
  <inkml:trace contextRef="#ctx0" brushRef="#br0" timeOffset="5719.152">5786 153,'-2'25,"-2"-1,-1 1,0-1,-2 0,-1 0,-1-1,-1 0,-7 12,-50 67,56-90,2 0,-1 1,2-1,-1 2,2-1,0 1,1 0,0 1,1 0,0 0,1 0,1 3,3-14,0 0,0 0,0 0,1 0,-1 1,1-1,0 0,0 0,1-1,-1 1,1 0,0 0,0-1,0 1,0-1,1 1,0-1,-1 0,1 0,0 0,0-1,1 1,-1-1,1 1,-1-1,1 0,0-1,-1 1,1-1,0 1,0-1,0 0,1 0,139 11,-136-11,-1-1,1-1,0 0,-1 0,1 0,0-1,-1 0,0 0,1-1,-1 0,0 0,-1-1,1 0,0 0,-1 0,0-1,0-1,4-8</inkml:trace>
  <inkml:trace contextRef="#ctx0" brushRef="#br0" timeOffset="5968.232">5390 520,'39'0,"36"0,10 0,1 0,-5-5,-12-1,-7 0,-10-4,-9 0,-7 2,-5 2,-7 2</inkml:trace>
  <inkml:trace contextRef="#ctx0" brushRef="#br0" timeOffset="6203.791">6237 40,'26'41,"-3"2,-1 1,-3 0,-1 2,-2 0,-3 0,-1 2,-2-1,-3 1,1 32,-7-61,0 0,0 0,-2 0,-1 0,0 0,-1 0,-1-1,-1 1,-1-1,0 0,-1 0,-1-1,-1 0,-1 0,0-1,-1-1,0 1,-1-2,-1 0,0 0,-4 1,-54 40,52-43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9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1 325,'39'-76,"-24"45,1 1,1 0,1 2,2 0,15-17,-35 44,1-1,-1 1,1 0,-1-1,1 1,0-1,0 1,-1 0,1 0,0-1,0 1,0 0,1 0,-1 0,0 0,0 0,0 1,1-1,-1 0,0 0,1 1,-1-1,1 1,-1-1,1 1,-1 0,1-1,-1 1,1 0,-1 0,1 0,-1 0,1 0,-1 1,1-1,-1 0,1 1,-1-1,1 1,-1-1,0 1,1 0,-1 0,0 0,1-1,-1 1,0 0,0 0,0 1,0-1,0 0,0 0,0 0,-1 1,1-1,0 0,-1 1,1-1,0 1,-1 1,3 12,-3-12,-1-1,1 1,0-1,0 1,0-1,1 1,-1-1,1 1,-1-1,1 1,0-1,0 1,0-1,0 0,0 0,0 0,1 1,-1-1,1 0,-1-1,1 1,0 0,0 0,0-1,0 1,0-1,0 0,1 1,-1-1,0 0,0 0,1 0,-1-1,1 1,-1-1,1 1,-1-1,8-3,0 0,0 0,-1-1,1-1,-1 0,0 0,-1 0,1-1,-1-1,0 1,-1-1,3-3,8-6,63-37,-80 52,0 1,0 0,0-1,0 1,0 0,0 0,0-1,0 1,1 0,-1 0,0 0,0 0,0 0,0 1,0-1,0 0,0 0,0 1,0-1,0 1,0-1,0 1,0-1,0 1,0-1,-1 1,1 0,0-1,0 1,-1 0,1 0,0 0,-1 0,1 0,-1 0,1-1,-1 1,1 0,-1 0,0 1,1-1,-1 0,0 0,0 0,0 0,0 1,4 57,-4-51,0 10,-1-11,0 1,1 0,0-1,1 1,0 0,0-1,0 1,1-1,0 1,1-1,0 0,0 0,1 3,7 3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3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2484 650,'-3'7,"0"1,0-1,0 1,1 0,1 0,-1 0,1 0,0 0,1 0,0 0,0 0,1 0,0 0,1 0,-1 0,2 0,-1-1,1 1,0 0,0-1,2 3,-2-9,-1 1,1 0,-1 0,1-1,-1 0,1 1,0-1,0 0,0 0,0-1,0 1,-1 0,1-1,0 0,0 0,0 0,0 0,0 0,0-1,0 1,0-1,0 0,0 1,0-2,0 1,-1 0,2-1,74-45,-73 43,81-85,-85 86,1 1,0-1,-1 0,0 1,1-1,-1 0,0 0,-1 0,1 0,0 0,-1 0,0 0,1 0,-1 0,-1 0,1 0,0 0,-1 0,1 0,-1 0,0 0,0 0,0 0,0 1,-1-1,1 0,-1 1,0-1,1 1,-1-1,0 1,0 0,-1 0,1 0,0 0,-1 0,1 1,-2-2,-4 1,-1-1,1 1,-1 1,1-1,-1 1,1 1,-1 0,0 0,1 0,-1 1,0 1,1-1,0 1,-1 1,1 0,0 0,0 0,0 1,1 0,-1 1,1 0,0 0,0 0,0 1,-17 13</inkml:trace>
  <inkml:trace contextRef="#ctx0" brushRef="#br0" timeOffset="862.783">3218 622,'-30'15,"1"2,0 1,2 0,0 3,1 0,1 1,-18 22,3 21,39-63,1 0,-1 0,0 0,1 0,-1 0,1 0,0 0,-1 0,1 0,0 0,0 0,1 0,-1 0,0 0,1 0,-1 0,1 0,-1 0,1 0,0 0,0 0,0-1,0 1,0 0,0-1,1 1,-1-1,1 1,-1-1,1 1,-1-1,1 0,0 0,-1 0,2 0,6 2,1 0,-1-1,1 0,0 0,0-1,0-1,0 1,0-2,-1 1,1-1,0-1,0 0,0 0,-1-1,0 0,1-1,-1 0,0-1,5-3,4-5,0-2,-2 0,0 0,0-2,-2 0,0 0,0-2,-2 1,-1-2,0 0,7-20,-18 41,1-1,-1 1,0 0,0-1,1 1,-1-1,0 1,1-1,-1 1,1-1,-1 1,1-1,-1 1,1-1,-1 1,1-1,-1 0,1 1,-1-1,1 0,0 0,-1 1,1-1,-1 0,1 0,0 0,-1 0,1 0,0 0,-1 0,1 0,0 0,-1 0,1 0,0 0,-1 0,1 0,-1-1,1 1,0 0,-1 0,1-1,-1 1,1 0,-1-1,1 1,0-1,1 13,9 56,-4 1,-2 0,-3 0,-5 28,2-7,2-67,-2 0,0 0,-1 0,-1 0,-2 0,0-1,-1 1,-1-1,-2-1,0 1,-1-2,-12 19,20-35,-1 0,1 0,-1 0,0-1,-1 0,1 1,0-1,-1 0,0-1,0 1,0-1,0 1,0-1,0 0,0-1,-1 1,1-1,-1 0,1 0,-1 0,1-1,-1 1,0-1,1 0,-1-1,0 1,1-1,-1 0,1 0,-1 0,1-1,0 1,-1-1,1 0,0 0,0-1,0 1,1-1,-1 0,0 0,1 0,0-1,0 1,0-1,-2-3,0-6,1 0,1-1,0 0,1 0,0 0,1 0,0 0,2 0,-1 0,2 0,0 0,0 1,2-1,-1 1,2-1,0 1,0 0,1 1,1-1,0 1,8-9,-4 1,2 1,0 1,1 0,0 0,2 2,0 0,1 1,0 0,1 1,1 2,1-1,4 2</inkml:trace>
  <inkml:trace contextRef="#ctx0" brushRef="#br0" timeOffset="1201.262">3669 933,'21'-15,"0"-1,-1-1,-1-1,-1 0,-1-1,0-1,-2-1,0 0,-1-1,7-17,-20 38,0-1,0 0,0 1,-1-1,1 0,0 0,-1 1,0-1,1 0,-1 0,0 0,0 0,0 0,0 0,0 1,0-1,-1 0,1 0,-1 0,1 0,-1 1,0-1,1 0,-1 1,0-1,0 0,0 1,-1-1,1 1,0 0,0-1,-1 1,1 0,-1 0,1 0,-1 0,0 0,1 0,-1 0,0 0,0 1,1-1,-1 1,0-1,0 1,0 0,0 0,0-1,1 2,-1-1,0 0,0 0,-11 3,1 0,1 1,-1 1,0 0,1 0,0 1,1 0,-1 1,1 0,0 1,1 0,0 1,0 0,1 0,0 1,0 0,1 0,1 1,0-1,0 2,-3 7,6-14,0-1,0 0,0 1,0-1,1 1,0 0,0 0,0 0,0 0,1 0,0 0,0 0,0 1,1-1,0 0,0 1,0-1,1 0,-1 0,1 1,1-1,-1 0,1 0,-1 0,2 0,-1 0,0-1,1 1,0-1,0 1,0-1,1 0,-1 0,1-1,0 1,0-1,0 1,1-1,11 2,-1-1,1-1,0 0,1-1,-1-1,0 0,0-2,1 1,-1-2,0 0,0-1,0-1,0 0,-1-1,0-1,0 0,14-9,2 1</inkml:trace>
  <inkml:trace contextRef="#ctx0" brushRef="#br0" timeOffset="1564.422">4036 989,'178'-224,"-117"128,-61 127,7 83,-7-111,1 0,0 0,1-1,-1 1,0 0,1-1,-1 1,1-1,0 1,0-1,0 0,0 0,0 0,0 0,1 0,-1-1,1 1,-1-1,1 1,0-1,0 0,-1 0,1 0,0 0,0-1,0 1,0-1,0 1,0-1,0 0,0-1,0 1,0 0,0-1,-1 1,1-1,1 0,7-3,0 0,0 0,0-1,-1-1,0 0,0 0,0-1,-1 0,1-1,-2 1,1-2,-1 0,-1 0,0 0,0-1,0 0,2-6,-1-4</inkml:trace>
  <inkml:trace contextRef="#ctx0" brushRef="#br0" timeOffset="2319.34">4770 791,'18'0,"0"0,0-1,-1 0,1-2,0 0,-1-1,1-1,-1-1,-1 0,1-1,8-5,-22 10,0 1,-1 0,0-1,1 0,-1 1,0-1,0 0,0 0,0 0,0 0,-1 0,1-1,0 1,-1-1,0 1,0-1,1 1,-2-1,1 1,0-1,0 0,-1 0,1 0,-1 1,0-1,0 0,0 0,0 0,-1 1,1-1,-1 0,0 0,0 1,0-1,0 1,0-1,0 0,0 1,-1 0,0-1,1 1,-1 0,0 0,0 0,0 0,0 0,-1 1,0-2,-4 1,-1 0,1 0,-1 1,1 0,-1 0,0 1,1 0,-1 0,0 1,1 0,-1 0,1 1,-1 0,1 0,0 1,0 0,0 0,0 1,0-1,1 2,0-1,0 1,0 0,0 0,1 0,0 1,0 0,0 0,1 0,-1 0,2 1,-1 0,1 0,0 0,0 0,1 0,0 1,0 2,1-3,0 0,1 1,0-1,0 0,0 0,1 1,0-1,1 0,-1 0,2 0,-1 0,1 0,0 0,0-1,0 1,1-1,0 0,1 0,-1 0,1-1,0 0,1 0,-1 0,1 0,0-1,0 0,0 0,1-1,-1 1,1-1,3 0,3 1,1-1,-1 0,1-1,0-1,-1 0,1-1,0 0,-1-1,1-1,0 0,-1-1,0 0,1-1,-1-1,-1 0,1 0,-1-2,0 1,0-2,-1 1,2-3,100-69,-98 68</inkml:trace>
  <inkml:trace contextRef="#ctx0" brushRef="#br0" timeOffset="2664.841">5476 650,'-14'9,"1"0,0 1,1 1,0 0,1 1,0 0,0 1,2 0,-1 0,2 1,0 1,0-1,0 5,7-17,0 1,0 0,0 0,0 0,1 0,-1 0,1 0,0 0,-1 0,1 0,1 0,-1 1,0-1,1 0,0 0,0 0,0-1,0 1,0 0,0 0,1 0,-1-1,1 1,0-1,0 1,0-1,0 0,0 0,0 0,1 0,-1 0,1 0,-1-1,1 1,0-1,-1 1,1-1,0 0,2 0,4 2,1-1,-1 0,0-1,1 0,-1 0,1-1,-1 0,1 0,-1-1,0-1,1 0,4-1,-3-1,0 1,0-1,0-1,-1 0,0 0,0-1,0 0,-1-1,0 0,0-1,-1 0,0 0,0-1,-1 1,0-2,-1 1,1-1,-2 0,0 0,3-9,-7 14,0 0,-1 0,0 0,0 0,-1-1,1 1,-1 0,0 0,-1 0,1 0,-1 0,0 1,0-1,0 0,-1 1,1 0,-1-1,0 1,-1 0,1 0,-1 1,1-1,-1 1,0 0,-1 0,1 0,0 0,-1 1,0 0,1 0,-1 0,0 0,0 1,0 0,0 0,0 0,0 0,0 1,0 0,-1 0,1 1,0-1,0 1,-3 1,-22 7,5 1</inkml:trace>
  <inkml:trace contextRef="#ctx0" brushRef="#br0" timeOffset="2964.002">5900 706,'-5'24,"3"13,7 0,7-6,7-9,4-8,4-10,1-8,2-6,0-7,-6-5,-1 0,-5 1,-5-3,-1 5,-1-1,-4-1,-2 2</inkml:trace>
  <inkml:trace contextRef="#ctx0" brushRef="#br0" timeOffset="3331.1">6605 593,'-7'0,"0"-1,0 1,0 0,0 1,0-1,0 1,0 1,0-1,0 1,1 1,-1-1,1 1,0 0,-1 1,1-1,1 1,-1 0,0 1,1-1,0 1,-4 5,9-6,0 0,1 0,-1 0,1 0,0-1,0 1,0 0,0 0,1 0,0-1,-1 1,1-1,0 1,1-1,-1 0,1 0,-1 0,1 0,0 0,0-1,0 1,1-1,-1 0,0 0,1 0,0 0,-1-1,1 1,0-1,0 0,0 0,-1 1,71 53,-72-53,-1 0,1 0,0 0,-1 0,1 1,-1-1,0 0,0 1,0-1,0 1,0-1,-1 1,1 0,-1-1,1 1,-1 0,0-1,0 1,0 0,-1-1,1 1,0 0,-1-1,0 1,0-1,0 1,0-1,0 1,0-1,-1 1,1-1,-1 0,1 0,-5 4,0-1,0 0,0-1,0 1,-1-1,0 0,1-1,-2 1,1-1,0-1,0 1,-1-1,0-1,1 1,-1-1,0-1,1 1,-1-1,0-1,0 0,1 0,-1 0,0-1,1 0,-1 0,1-1,-2-1,-10-9</inkml:trace>
  <inkml:trace contextRef="#ctx0" brushRef="#br0" timeOffset="-1502.094">368 113,'-206'739,"195"-689,-28 183,39-209</inkml:trace>
  <inkml:trace contextRef="#ctx0" brushRef="#br0" timeOffset="-1087.805">791 142,'-133'588,"130"-574,1 0,0 0,1 0,0 1,1-1,1 1,0-1,1 0,3 13,0-4,28 59,-34-109,-14-5,0 1,-3 0,0 1,-2 1,-1 0,-20-19,32 37,-1 1,-1 0,0 0,0 1,-1 0,0 1,0 1,-1 0,0 0,-1 2,-11-5,19 8,0 0,0 1,0-1,0 1,-1 0,1 1,0 0,-1 0,1 0,0 0,-1 1,1 0,0 1,0-1,-1 1,1 1,1-1,-1 1,0 0,1 0,-1 0,1 1,0 0,0 0,0 0,1 1,-3 3,-1 3,1 0,0 0,1 0,0 1,1 0,0 0,1 1,-2 8,1 5</inkml:trace>
  <inkml:trace contextRef="#ctx0" brushRef="#br0" timeOffset="-751.924">1214 650,'-16'11,"1"1,0 1,1 0,0 1,2 1,-1 0,2 1,0 0,1 0,0 1,1 1,2-1,-2 5,8-19,0-1,0 1,0 0,1 0,-1-1,1 1,0 0,0 0,0 0,0-1,0 1,0 0,1 0,-1 0,1-1,0 1,0 0,0-1,0 1,1-1,-1 1,0-1,1 0,0 1,0-1,0 0,0 0,0 0,0 0,0-1,0 1,1-1,-1 1,3 0,1 0,0 1,0-2,0 1,1-1,-1 0,0 0,1-1,-1 0,1 0,-1 0,1-1,-1 0,0 0,6-2,1-1,0 0,-1-1,1 0,-1-1,0-1,0 0,-1-1,0 0,0 0,-1-1,0 0,0-1,-1 0,-1-1,0 0,0 0,-1-1,0 0,-1 0,-1-1,0 1,0-1,-1 0,-1 0,0-1,-1 1,0-4,-3 13,1-1,-1 1,0 0,0 0,0 0,-1 0,1 0,-1 0,0 0,0 1,-1-1,1 0,-1 1,1 0,-1 0,0 0,0 0,-1 0,1 0,-1 1,1 0,-1-1,0 1,0 1,0-1,0 1,0-1,0 1,0 0,0 1,0-1,-1 1,1-1,0 1,0 1,-1-1,1 1,0-1,0 1,0 0,-1 1,1-1,1 1,-1-1,0 1,0 1,1-1,-2 1,-14 10</inkml:trace>
  <inkml:trace contextRef="#ctx0" brushRef="#br0" timeOffset="-298.726">1553 960,'21'-59,"-11"27,2 0,1 1,1 0,1 1,15-19,-29 47,-1 0,1 0,-1 0,1 0,0 0,0 1,0-1,0 0,0 0,0 1,1-1,-1 1,1-1,-1 1,1 0,-1 0,1-1,0 1,-1 0,1 0,0 0,0 1,0-1,0 0,0 1,0-1,0 1,0 0,0 0,0 0,0 0,0 0,0 0,0 0,0 1,0-1,0 0,-1 1,1 0,0 0,0-1,0 1,0 0,-1 0,1 1,0-1,0 1,9 42,8 22,-18-65,0 0,1 1,-1-1,0 0,0 0,1 0,-1 0,1 0,-1 0,1 0,-1-1,1 1,-1-1,1 1,0-1,-1 1,1-1,0 0,-1 0,1 0,0 0,0 0,-1 0,1 0,0 0,-1-1,1 1,0-1,-1 1,1-1,-1 0,1 0,-1 1,1-1,-1 0,0 0,1-1,198-140,-188 134,-11 6,0 0,0 1,0-1,0 1,0-1,0 1,1 0,-1-1,0 1,1 0,-1 0,1 0,-1 0,1 0,0 0,0 0,-1 1,1-1,0 1,0-1,-1 1,1 0,0-1,0 1,0 0,0 0,0 1,0-1,-1 0,1 0,0 1,0-1,0 1,-1 0,1 0,0-1,-1 1,1 0,-1 0,1 0,-1 1,1-1,-1 0,1 1,2 59,-5-57,1 1,-1-1,1 0,-1 0,1 0,1 1,-1-1,0 0,1 0,0 0,0 0,0 0,1 0,-1 0,1 0,0 0,0-1,0 1,1-1,-1 1,1-1,0 0,-1 0,3 2,12 3</inkml:trace>
  <inkml:trace contextRef="#ctx0" brushRef="#br0" timeOffset="8302.214">10809 453,'-2'16,"0"0,0 0,1 0,1 1,1-1,1 0,0 1,1-1,0 0,6 13,-8-26,0-1,0 1,0 0,0-1,1 0,-1 1,1-1,0 0,-1 0,1 0,0 0,0 0,1 0,-1 0,0-1,1 1,-1-1,0 0,1 1,0-1,-1 0,1-1,0 1,-1 0,1-1,0 0,0 1,0-1,-1 0,1 0,0-1,0 1,-1-1,1 1,0-1,2-1,3-1,1-1,-1 0,1 0,-1-1,-1 0,1-1,-1 1,0-1,0-1,3-4,3-3,0-1,-2 0,0-1,0 0,-2-1,0 0,1-4,-8 16,0 0,0-1,0 1,-1 0,0-1,0 1,-1-1,1 1,-1-1,0 0,-1 1,1-1,-1 1,0-1,0 1,-1 0,0-1,0 1,0 0,-1 0,1 0,-1 1,0-1,0 0,-1 1,0 0,0-1,-3 1,0-1,0 1,0 0,-1 0,1 1,-1 0,0 0,0 1,0 0,0 1,0 0,-1 0,1 0,0 1,-1 0,1 1,0 0,0 0,0 1,0 0,0 0,0 1,0 0,0 1,1-1,-7 6,-11 1</inkml:trace>
  <inkml:trace contextRef="#ctx0" brushRef="#br0" timeOffset="8722.008">11459 453,'-10'3,"-10"4,29-14,125-84,-133 90,1-1,-1 1,1-1,-1 1,1 0,0 0,0 0,-1 0,1 0,0 0,0 0,0 0,0 1,0-1,0 1,0 0,0 0,0-1,0 1,0 0,0 1,1-1,-1 0,0 1,0-1,0 1,0-1,0 1,-1 0,1 0,0 0,0 0,0 0,-1 0,1 1,-1-1,1 0,-1 1,1 0,-1 0,7 8,0-1,1 0,0 0,0 0,1-1,0-1,0 0,1 0,0-1,0 0,1-1,-1 0,1-1,0 0,0-1,1 0,-1-1,1-1,-1 0,10 0,-12-2,-1-1,1 0,-1 0,0-1,0 0,0 0,0-1,-1-1,1 1,-1-1,0-1,-1 1,1-1,-1-1,0 1,0-1,-1-1,0 1,-1-1,1 0,-1 0,-1-1,0 1,0-1,0 0,-1-1,2-8</inkml:trace>
  <inkml:trace contextRef="#ctx0" brushRef="#br0" timeOffset="5299.428">7395 791,'21'-2,"0"-2,0 0,0-1,0 0,-1-2,0-1,0 0,5-5,75-61,-97 71,-1 1,1-1,-1 0,0 0,0 0,0-1,0 1,-1 0,1-1,-1 1,0-1,0 1,0-1,0 1,-1-1,0 0,0 1,0-1,0 0,0 1,0-1,-1 0,0 1,0-1,0 1,0-1,-1 1,1-1,-1 1,0 0,0 0,0-1,-1 1,0 0,0 0,0 0,0 0,-1 0,1 1,-1 0,0 0,1 0,-1 0,0 0,0 1,0 0,0-1,0 2,-1-1,1 0,0 1,0 0,-1 0,1 0,0 0,0 1,0 0,-1 0,1 0,0 0,0 0,0 1,0 0,1 0,-1 0,-114 82,105-70,1-1,1 2,0-1,1 2,0-1,1 1,-5 14,12-26,0 1,0-1,0 0,1 0,0 1,0-1,0 1,0-1,1 1,0-1,0 1,0-1,0 1,1 0,0-1,0 1,0-1,0 0,1 1,-1-1,1 0,0 0,1 0,-1 0,1 0,-1-1,1 1,0-1,1 0,-1 1,0-2,1 1,2 1,8 2,0-1,1-1,-1 0,1-1,0 0,0-1,0-1,1-1,-1 0,0 0,0-2,0 0,9-3,-1 2,0-1,0-1,0-1,-1-1,1-1,-2-1,1 0,-1-2,-1-1,0-1,-1 0,0-1,-1-1,-1-1,0-1,9-11,-17 14</inkml:trace>
  <inkml:trace contextRef="#ctx0" brushRef="#br0" timeOffset="6200.99">8354 537,'-13'-1,"0"1,1 1,-1 0,0 0,1 2,-1-1,1 1,-1 1,1 1,1-1,-1 2,1 0,0 0,0 1,0 0,1 1,0 0,1 1,0 0,0 0,1 1,0 0,-6 10,-14 58,28-76,-1 0,1 0,0 0,0 0,0 0,0 0,0 0,0 0,0 0,1-1,-1 1,0 0,1 0,0 0,0 0,-1-1,1 1,0 0,0-1,0 1,1 0,-1-1,0 1,1-1,-1 0,1 0,-1 1,1-1,-1 0,1 0,0 0,0-1,-1 1,1 0,0-1,0 1,0-1,0 1,0-1,0 0,9-1,0 0,-1-1,1 0,0-1,-1 0,0-1,1 0,-2-1,1 1,0-2,-1 0,0 0,0 0,-1-1,0-1,0 1,-1-1,1-1,4-8,4 1,63-67,-78 83,0 0,0 0,0 0,0 0,0 0,0 0,0 0,0 0,0 0,-1 0,1 1,0-1,0 0,0 1,0-1,0 1,0-1,0 1,-1-1,1 1,0 0,0-1,-1 1,1 0,0 0,-1 0,1-1,-1 1,1 0,-1 0,1 0,-1 0,0 0,1 0,-1 0,0 0,0 0,0 0,0 0,0 0,0 0,0 0,0 0,0 0,0 0,-1 0,1 0,0 0,-1 0,1-1,-1 1,1 0,-1 0,1 0,-1 0,1-1,-1 1,0 0,1 0,-2 0,-23 72,-4-1,-2-2,-19 27,7-12,28-59,2 1,0 0,2 1,1 0,1 1,1 0,2 0,1 1,1 0,1-1,2 1,1 3,0-30,0 0,0-1,-1 1,2-1,-1 1,0 0,0-1,1 1,-1-1,1 1,0-1,0 1,0-1,0 1,0-1,1 0,-1 0,1 0,-1 1,1-1,0-1,0 1,0 0,0 0,0-1,0 1,0-1,0 0,1 1,-1-1,0 0,1-1,-1 1,1 0,0-1,-1 1,1-1,-1 0,1 0,0 0,-1 0,1 0,-1 0,1-1,-1 0,1 1,1-2,1-3,0 0,1-1,-2 0,1-1,-1 1,0-1,0 1,-1-1,0 0,0 0,-1-1,2-4,9-24,-10 32,-1 0,-1 0,1 0,0-1,-1 1,0 0,0-1,0 1,-1-1,0 1,1-1,-1 1,-1-1,1 1,-1-1,0 1,0-1,0 1,0 0,-1 0,0-1,0 1,0 0,0 0,-1 1,1-1,-3-2,-4-4,0 0,0 1,-1 0,0 0,0 1,-1 0,0 1,-1 1,0 0,0 0,0 1,0 0,-1 1,-12-2,61-12,-11 15,1-1,-2-2,1 0,-1-1,0-2,0 0,-1-2,-1 0,0-2,0 0,4-6,-9 0,-5 0</inkml:trace>
  <inkml:trace contextRef="#ctx0" brushRef="#br0" timeOffset="6670.262">8580 593,'0'15,"1"0,0 0,1-1,1 1,0-1,1 1,1-1,3 8,-7-18,1-1,0 1,0 0,0-1,0 0,0 0,1 1,-1-1,1-1,0 1,0 0,0-1,0 1,0-1,1 0,-1 0,1 0,-1-1,1 1,0-1,0 0,-1 0,1 0,0 0,0-1,0 0,0 1,0-1,0-1,0 1,0-1,0 1,0-1,0 0,8-5,0-1,0 1,-1-2,0 0,0 0,0-1,-1 0,-1-1,1 0,-2 0,1-1,-2 0,1-1,-2 1,1-2,-1 1,-1-1,-1 1,0-1,2-11,-1 1,-5 4</inkml:trace>
  <inkml:trace contextRef="#ctx0" brushRef="#br0" timeOffset="7438.568">9314 509,'-25'7,"1"1,0 1,1 1,0 1,0 1,1 1,1 1,0 0,1 2,1 1,-14 14,31-29,0-1,-1 1,1 0,0 0,0 0,0 0,0 0,1 0,-1 1,1-1,-1 1,1-1,0 1,0-1,0 1,0 0,0 0,1-1,-1 1,1 0,0 0,0 0,0 0,0-1,0 1,1 0,-1 0,1 0,0-1,-1 1,1 0,1-1,-1 1,0-1,1 1,-1-1,1 1,0-1,-1 0,1 0,0 0,1 0,-1 0,0-1,0 1,1-1,-1 1,1-1,-1 0,1 0,0 0,2 1,8-4,0 1,1-2,-1 0,0-1,-1 0,1 0,-1-2,1 1,-2-2,1 0,-1 0,0-1,0 0,-1-1,7-7,79-80,-96 96,0 1,0-1,0 1,0-1,0 0,0 1,0-1,0 1,0-1,0 1,0-1,0 0,1 1,-1-1,0 1,0-1,0 0,1 1,-1-1,0 0,1 1,-1-1,0 0,1 1,-1-1,0 0,1 0,-1 1,1-1,-1 0,0 0,1 0,-1 0,1 1,-1-1,1 0,-1 0,0 0,1 0,-1 0,1 0,-1 0,1 0,-1 0,1-1,-1 1,0 0,1 0,-1 0,1 0,-1-1,0 1,1 0,-1 0,0-1,1 1,-1 0,0-1,1 1,-1 0,0-1,1 1,-1 0,0-1,0 1,0-1,1 1,-1 0,0-1,-3 36,1-27,-1-3,0 0,1 0,-1 1,1-1,0 1,1 0,-1 0,1-1,0 1,1 0,-1 0,1 0,1 0,-1 0,1 0,0 0,0-1,0 1,1 0,0 0,0-1,1 0,-1 1,1-1,0 0,1 0,-1 0,1-1,0 1,0-1,0 0,1 0,0 0,1-1,0-1,1 0,-1 0,0-1,0 0,1 0,-1 0,1-1,-1 0,1 0,-1-1,0 0,1 0,-1 0,0-1,0 0,1 0,-2 0,1-1,0 0,0 0,111-82,53-125,-154 191,-1 0,-1-1,-1-1,-1 0,-1 0,-1-1,0-1,-2 1,-1-2,0 1,-2-1,-1 0,-1 0,-1 0,0 0,-2 0,-1-1,-2 1,-2-12,4 32,-1 0,0 1,0-1,-1 0,1 1,-1 0,0 0,1-1,-1 1,-1 1,1-1,0 0,-1 1,1 0,-1 0,0 0,0 0,0 1,0-1,0 1,0 0,0 0,0 0,0 1,-1 0,1-1,0 1,0 1,-1-1,1 1,0 0,0 0,0 0,0 0,0 0,0 1,0 0,0 0,1 0,-1 0,1 1,0 0,-1-1,1 1,0 0,0 0,1 1,-1-1,1 1,0-1,0 1,0 0,0 0,0 0,1 0,0 0,0 0,0 0,0 0,1 0,-3 25,2 0,2 0,0-1,2 1,1-1,1 1,2-1,0-1,2 1,11 23,123 285,-110-265,-32-68</inkml:trace>
  <inkml:trace contextRef="#ctx0" brushRef="#br0" timeOffset="7648.383">9652 340,'43'4,"44"2,15 0,1-1,-12-1,-17-2,-17-1,-7-1,-9 0,-5 0,-10 0</inkml:trace>
  <inkml:trace contextRef="#ctx0" brushRef="#br0" timeOffset="7904.534">10415 537,'4'33,"3"12</inkml:trace>
  <inkml:trace contextRef="#ctx0" brushRef="#br0" timeOffset="8053.831">10499 170,'0'0</inkml:trace>
  <inkml:trace contextRef="#ctx0" brushRef="#br0" timeOffset="10999.846">1 1300,'329'-24,"-27"-11,39 26,-215-3,1 6,69 7,72-3,135-25,-132 16,-127-1,136 8,-18 2,88-26,-84 17,-128-2,0 6,98 8,-71 1,-94-1,190-13,-140 0,0 4,117 10,-81-1,1415-1,-1257-28,119 27,-126-27,341 29,-317 26,300-26,-241-26,485-53,-523 56,164 4,-162-9,-65 28,-266-1</inkml:trace>
  <inkml:trace contextRef="#ctx0" brushRef="#br0" timeOffset="13218.164">12474 509,'0'5,"-4"1,-2 0</inkml:trace>
  <inkml:trace contextRef="#ctx0" brushRef="#br0" timeOffset="13655.033">12447 226,'0'5,"4"2,3-1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1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1,'0'5,"-5"1,3 0,3-5,5-4,-3-1,2 0,1 1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0,'-9'5,"-4"6,5 1,5-5,7-5,3-3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57,'-22'107,"4"70,-16-35,53-189,2 1,2 1,2 2,10-12,-12 17,81-106,-103 142,0 1,-1-1,1 1,0-1,0 1,0-1,0 1,0-1,0 1,0 0,0 0,0-1,1 1,-1 0,0 0,1 0,-1 1,1-1,-1 0,1 0,0 1,-1-1,1 1,-1 0,1-1,0 1,0 0,-1 0,1 0,0 0,-1 0,1 0,0 1,-1-1,1 0,0 1,-1 0,1-1,-1 1,1 0,-1 0,1-1,-1 1,1 0,-1 1,0-1,0 0,0 0,1 1,-1-1,0 0,-1 1,2 0,2 15,-1 0,-1 0,0 1,-1-1,-1 0,-1 1,-2 10,1 20,2-39,5 57,-5-65,1 0,-1 0,1 0,0 0,-1 0,1 0,0 0,0 0,-1 0,1 0,0 0,0-1,0 1,0 0,0-1,0 1,1-1,-1 1,0-1,0 1,0-1,0 0,1 1,-1-1,0 0,0 0,1 0,-1 0,0 0,0 0,1 0,-1-1,0 1,0 0,0-1,0 1,1-1,-1 1,0-1,0 0,0 1,0-1,0 0,0 0,0 1,-1-1,1 0,0 0,0 0,19-15,0 0,0-2,-2 0,0 0,12-20,-13 18,0 0,1 1,1 0,0 2,21-14,-39 30,0-1,1 1,-1-1,1 1,0-1,-1 1,1 0,0 0,0 0,-1 0,1 0,0 0,0 1,0-1,0 1,0-1,0 1,0 0,0-1,1 1,-1 0,0 1,0-1,0 0,0 0,0 1,0 0,0-1,0 1,0 0,0 0,-1 0,1 0,0 0,0 0,-1 0,1 1,-1-1,1 1,-1-1,1 1,-1 0,0-1,0 1,0 0,0 0,0 0,0 0,-1 0,1 0,-1 0,1 1,1 80,7 26,11-84,-10-23</inkml:trace>
  <inkml:trace contextRef="#ctx0" brushRef="#br0" timeOffset="1035.445">978 1,'-16'72,"10"-38,2 1,1-1,2 0,1 1,2 4,-2-37,0-1,0 1,0 0,0-1,0 1,0 0,1-1,-1 1,1 0,-1-1,1 1,-1-1,1 1,0-1,0 1,0-1,0 1,0-1,0 0,0 1,0-1,0 0,1 0,-1 0,0 0,1 0,-1 0,1 0,-1-1,1 1,0-1,-1 1,1-1,-1 1,1-1,0 0,-1 0,1 0,0 0,0 0,-1 0,1 0,0 0,-1-1,1 1,0-1,-1 1,2-2,15-9,0-1,-1-1,0 0,-1-2,-1 0,0 0,-1-2,-1 1,0-2,-2 0,0 0,-1-1,0-1,-2 1,2-9,7-1,-17 28,0 1,0-1,0 1,0 0,1-1,-1 1,0 0,0-1,1 1,-1 0,0-1,1 1,-1 0,0-1,1 1,-1 0,0 0,1 0,-1-1,0 1,1 0,-1 0,1 0,-1 0,1 0,-1 0,0-1,1 1,-1 0,1 0,-1 1,1-1,-1 0,0 0,1 0,-1 0,1 0,-1 0,0 0,1 1,-1-1,1 0,-1 0,0 1,1-1,-1 0,0 0,1 1,-1-1,0 0,0 1,1-1,-1 0,0 1,0-1,0 1,0-1,1 0,-1 1,0-1,0 1,0-1,0 1,0-1,0 0,0 1,0-1,0 1,0-1,9 194,58 62,-62-239,-2 1,0-1,0 1,-2 0,0 0,-2 0,1 0,-2 0,-1-1,0 3,0-13,0-1,0 1,0-1,-1 0,0 0,0-1,-1 1,1-1,-1 0,0 0,-1 0,1-1,-1 0,0 0,0 0,0-1,0 0,-1 0,-1 0,5-2,0 1,-1-1,1 0,-1 0,0-1,1 1,-1-1,1 0,-1 0,0 0,1 0,-1-1,1 1,-1-1,0 0,1 0,0 0,-1-1,1 1,0-1,-1 0,1 1,0-2,0 1,1 0,-1 0,0-1,1 0,-1 1,1-1,0 0,0 0,0 0,1-1,-1 1,1 0,-1-2,0-3,0-1,0 1,1 0,0-1,1 1,-1-1,2 1,-1-1,1 1,1-1,-1 1,2 0,1-5,-2 4,4-16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8,'-11'20,"2"0,0 0,1 1,1 0,1 1,1 0,1 0,1 0,0 6,3-25,0-1,0 1,0-1,0 1,0-1,1 1,-1-1,1 1,0-1,-1 1,1-1,0 0,0 1,1-1,-1 0,0 0,1 0,-1 0,1 0,0 0,0 0,0-1,0 1,0-1,0 1,0-1,0 0,0 1,1-1,-1 0,0-1,1 1,-1 0,1-1,-1 1,1-1,-1 0,1 0,0 0,-1 0,1 0,-1-1,1 1,-1-1,1 1,-1-1,0 0,1 0,-1 0,0-1,0 1,0 0,1-1,-1 1,-1-1,2 0,15-13,-1 0,0-2,-1 0,0 0,-2-2,0 0,-1 0,-1-1,-1-1,-1 0,3-9,-2 9,-11 20,-1 0,1 0,0 1,0-1,0 0,0 0,0 0,0 1,0-1,0 0,1 0,-1 1,0-1,0 0,1 0,-1 1,0-1,1 0,-1 1,1-1,-1 0,1 1,-1-1,1 1,-1-1,1 1,-1-1,1 1,0-1,-1 1,1 0,0-1,-1 1,1 0,0 0,0-1,-1 1,1 0,0 0,0 0,0 0,-1 0,1 0,0 0,0 0,-1 0,1 0,0 1,0-1,-1 0,1 0,0 1,0-1,-1 0,1 1,-1-1,1 1,0-1,-1 1,1-1,-1 1,1 0,-1-1,1 1,-1-1,1 1,-1 0,4 192,-5 92,-45-88,43-191,0 0,0 1,-1-1,1 0,-1-1,-1 1,1-1,-1 0,0 0,0 0,-1 0,1-1,-1 0,0 0,0-1,0 0,-1 0,1 0,-1-1,-3 1,8-2,0-1,-1 1,1-1,0 0,0 0,-1 0,1 0,0 0,-1 0,1-1,0 1,0-1,-1 1,1-1,0 0,0 0,0 0,0 0,0 0,0-1,0 1,0 0,1-1,-1 0,0 1,1-1,-1 0,1 0,0 0,0 0,0 0,0 0,0 0,0 0,0 0,0-1,1 1,-1 0,1 0,0-3,0-97,14 65,1 0,2 1,2 1,1 0,1 2,12-13,-14 23,-3 5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29,'25'0,"16"-5,7-1,0 0,-3 1,-5 2,-5 1,-2 0,-8 2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7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25,'39'0,"26"0,8-4,-5-3,-8 1,-10 2,-13 0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5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1,'0'313,"3"-145,-3-139,0-19,0 0,0 0,-1 0,0 0,-1 0,0 0,0-1,-1 1,0-1,-3 5,1-7</inkml:trace>
  <inkml:trace contextRef="#ctx0" brushRef="#br0" timeOffset="384.592">249 198,'-17'10,"-4"1,1 0,0 2,1 0,0 1,1 1,-13 15,29-29,1 1,-1-1,0 1,1-1,0 1,-1 0,1 0,0-1,0 1,0 0,0 0,0 0,0 0,1 1,-1-1,1 0,0 0,-1 0,1 0,0 0,0 1,0-1,1 0,-1 0,0 0,1 0,-1 1,1-1,0 0,0 0,0 0,0 0,0-1,0 1,0 0,1 0,-1-1,1 1,-1 0,1-1,0 0,-1 1,1-1,2 1,32 20,-28-18,-1-1,-1 1,1 0,0 1,-1-1,0 1,0 0,-1 1,1 0,-1 0,0 0,-1 0,1 2,25 46,-18-43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1 169,'312'0,"-254"-12,42 2,-88 15</inkml:trace>
  <inkml:trace contextRef="#ctx0" brushRef="#br0" timeOffset="313.632">226 1,'0'48,"0"20,0 4,0-6,5-14,1-11,1-7,-2-11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2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34,'-3'-3,"-1"1,0 0,0 0,0 0,0 0,0 1,0-1,-1 1,1 0,0 0,-1 1,1-1,0 1,-1 0,1 1,-1-1,1 1,0-1,-1 1,1 0,0 1,0-1,0 1,0 0,0 0,0 0,0 0,1 1,-2 1,-5 4,0 1,1 0,1 1,-1 0,1 0,1 1,0-1,0 2,-1 5,-1-1,2 1,0 0,1 0,1 0,0 1,1 0,1 0,1 0,1 0,0 0,1 0,2 2,-2-14,1 1,1-1,-1 0,1 1,1-1,-1 0,1 0,0 0,0-1,0 1,1-1,0 0,0 0,1 0,-1 0,1-1,0 0,0 0,0 0,1 0,-1-1,1 0,0 0,0-1,0 1,0-1,5 0,2 2,1-1,0-1,0-1,0 0,0 0,0-1,0-1,0-1,0 0,-1 0,1-1,6-4,3-1,-1-1,0-1,0-1,-2 0,1-2,-2-1,1 0,11-13,-22 18,0 1,-1-2,0 1,-1-1,0 0,0-1,-1 1,0-1,-1 0,-1-1,0 1,0-1,-1 0,0 0,-1 0,-1-1,1-10,-3 17,1-1,-1 1,0-1,0 1,-1 0,1 0,-1 0,-1 0,1 0,-1 0,0 0,-1 1,1 0,-1-1,0 1,-1 1,1-1,-1 1,0-1,0 1,0 1,0-1,-1 1,-3-2,-7-3,1 2,-1 0,0 1,0 0,0 1,-1 1,1 1,-15-1,-9 1</inkml:trace>
  <inkml:trace contextRef="#ctx0" brushRef="#br0" timeOffset="400.659">0 288,'504'-28,"-146"-2,-116 30,-214-4,-4-2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20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159 851,'-14'9,"1"0,0 1,0 1,1 0,1 0,-1 1,2 1,0 0,0 0,1 1,1 0,1 0,-6 15,12-28,1 0,-1 0,1 0,0 0,-1 0,1 0,0 0,0 1,0-1,0 0,0 0,0 0,0 0,0 0,0 0,1 0,-1 0,0 0,1 0,-1 0,1 0,-1 0,1 0,-1 0,1 0,0 0,-1 0,1-1,0 1,0 0,0 0,0-1,-1 1,1-1,0 1,0-1,0 1,0-1,0 1,1-1,-1 0,0 0,0 1,0-1,0 0,0 0,0 0,0 0,0 0,0-1,0 1,1 0,58-18,88-76,-144 90,-3 3,-1 0,1-1,0 1,0 0,0 0,0 0,0 0,0 0,0 0,0 1,0-1,0 0,0 0,1 1,-1-1,0 1,0-1,1 1,-1-1,1 1,-1 0,0 0,1-1,-1 1,0 0,1 1,-1-1,1 0,-1 0,0 0,1 1,-1-1,0 1,1-1,-1 1,0 0,0-1,1 1,-1 0,0 0,0 0,0 0,16 32,32 33,-42-62,1 0,-1 0,1 0,0-1,0-1,0 1,0-1,1 0,-1-1,1 0,-1 0,1-1,-1 0,1-1,-1 0,1 0,-1 0,0-1,0-1,0 1,0-2,2 0,11-5,0-1,0-1,-1-1,-1 0,0-2,0 0,10-12,-8 0,-1 0,-1-2,-1 0,-2-1,0-1,-3 0,0-1,-2-1,-1 0,-2 0,-1-1,2-22,-3 19,-1 0,-1-1,-3 1,0-1,-3 0,-1 1,-1-1,-2 1,-2 0,-1 0,-2 1,-3-3,13 35,0-1,0 1,0-1,-1 1,0 0,1 0,-1 0,0 0,0 0,-1 0,1 1,0-1,-1 0,0 1,0 0,1 0,-1 0,-1 0,1 0,0 1,0-1,0 1,-1 0,1 0,-1 0,1 1,-1-1,1 1,-1-1,0 1,1 0,-1 1,1-1,-1 1,1-1,-1 1,1 0,-1 1,1-1,0 0,0 1,0 0,-1 0,-5 9,1 1,-1-1,2 2,0-1,0 1,2 0,-1 1,2-1,0 1,0 0,1 0,1 0,0 1,1-1,1 0,0 1,1-1,0 0,2 6,-2 7,2 25,2 0,3 0,2-1,2 0,2-1,2-1,3 0,1-1,3-1,8 9,-22-39,2 0,1 0,0-1,1-1,0 0,1-1,1 0,0-1,12 7,-25-18,-1-1,0 0,1 0,-1 0,1 0,-1 0,1-1,-1 1,1 0,0-1,-1 1,1-1,0 1,-1-1,1 0,0 0,0 0,-1 0,1 0,0 0,0 0,-1-1,1 1,0 0,0-1,-1 0,1 1,-1-1,1 0,-1 0,1 0,-1 0,1 0,-1 0,0 0,1-1,-1 1,0 0,0-1,0 1,0-1,0 1,-1-1,1 1,0-1,-1 0,1 1,-1-1,1 0,-1 0,0 1,0-1,0 0,0 0,0 1,3-21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6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1 254,'19'0,"26"0,10 0,0 0,-4 0,-7 0,-5 0,-4 0,-4 0,-3 0,0 0,-1 0,-10 0,-7 0</inkml:trace>
  <inkml:trace contextRef="#ctx0" brushRef="#br0" timeOffset="263.07">57 424,'44'-5,"27"-1,8-1,-5 2,-11 2,-11 1,-14 0</inkml:trace>
  <inkml:trace contextRef="#ctx0" brushRef="#br0" timeOffset="886.433">340 1,'61'47,"-36"-25,0 0,2-2,0-1,1-1,0-2,4 0,55 31,-86-45,0 1,0-1,-1 1,1-1,-1 1,1-1,-1 1,0 0,0-1,0 1,0-1,0 1,-1 0,1-1,-1 1,0-1,1 1,-1-1,-1 0,1 1,0-1,0 0,-1 0,1 0,-1 1,0-2,1 1,-1 0,0 0,0-1,0 1,-1-1,1 1,0-1,-1 0,1 0,0 0,-1 0,-7 7,-149 168,34-93,109-74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1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0,'-10'19,"1"0,1 1,1-1,0 1,2 1,0-1,1 1,1 0,1 0,1 0,1 0,1 0,1 1,-1-13,0-1,0 1,1-1,0 0,0 1,1-1,1 0,-1-1,1 1,0 0,1-1,0 0,0 0,0 0,1-1,0 0,0 0,1 0,0-1,-4-4,0 0,0 0,0 0,0 0,1-1,-1 1,0-1,0 0,0 0,0 0,1 0,-1-1,0 1,0-1,0 0,0 0,0 0,0 0,0 0,0-1,0 1,-1-1,1 0,0 0,-1 0,0 0,2-2,58-67,48-157,-91 204,-5 42,16 285,-2 37,-27-283,-8 127,5-176,0 0,0 0,0 0,-1-1,-1 1,1-1,-1 1,-1-1,1-1,-1 1,0 0,-1-1,1 0,-1-1,-3 3,8-7,-1-1,1 1,-1 0,1-1,-1 1,1-1,-1 1,0-1,1 0,-1 1,1-1,-1 0,0 0,1 0,-1 0,0-1,1 1,-1 0,0-1,1 1,-1-1,1 0,-1 1,1-1,-1 0,1 0,0 0,-1 0,1 0,0 0,0 0,-1-1,1 1,0 0,0-1,1 1,-1 0,0-1,0 0,-30-63,30 64,-56-205,52 182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1,'-10'5,"-7"6,3 2,5-7,3-9,4-4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1,'-10'4,"2"3,-3-1,1 3,2 1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0,'56'17,"-11"-10,-1-2,1-2,0-2,31-4,10 1,44 3,-119 3,-5 2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84,'53'-10,"22"-2,3-5,-7 1,-11 3,-10 3,-14 5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30,'14'0,"15"-5,6-1,3 0,0 1,-2 2,-3 0,-1 2,-3 1,-4 0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0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0 501,'10'5,"-1"0,1-1,0 0,0 0,0-1,0-1,1 0,-1 0,1-1,-1 0,1-1,0 0,-1-1,1 0,-1 0,1-1,-1-1,0 0,0 0,0-1,0 0,0-1,-1 0,0 0,7-6,23-22,-2-2,-2-1,0-2,-2-3,-23 30,-1-1,0-1,0 1,-1-2,-1 1,0-1,-1 0,-1 0,0-1,0 1,-2-1,0 0,-1-1,0 1,-1-4,-1 17,0 1,1 0,-1 0,0-1,0 1,0 0,-1 0,1-1,0 1,0 0,-1 0,1-1,-1 1,1 0,-1 0,1 0,-1 0,0 0,0 0,1 0,-1 0,0 0,0 0,0 0,0 0,0 1,0-1,0 0,0 1,0-1,-1 1,1-1,0 1,0 0,0-1,-1 1,1 0,0 0,0 0,-1 0,1 0,0 0,-1 0,1 0,0 0,0 1,-1-1,1 1,0-1,0 1,0-1,0 1,0-1,0 1,0 0,0 0,0 0,0-1,0 1,-1 1,-14 14,1 0,1 1,0 1,1 0,1 1,1 1,0-1,2 2,-3 8,7-16,1-1,0 1,1 0,0 0,1 0,1 0,0 0,1 0,0 1,1 4,0-13,-1 0,1 0,0 0,0 0,1 0,-1-1,1 1,0-1,0 1,1-1,-1 0,1 1,0-1,0-1,1 1,-1 0,1-1,0 0,-1 1,1-2,1 1,-1 0,0-1,1 0,-1 0,1 0,0 0,2 0,19 0,-1-1,0-2,0 0,1-1,-1-2,0 0,-1-2,1-1,-1 0,-1-2,1-1,-2-1,1-1,-1 0,-1-2,0-1,-1 0,7-9,-15 15,0 0,0-1,-1 0,-1-1,0 0,0-1,-1 0,0 0,-1-1,-1 0,0 0,4-14,-10 22,-1 0,0 0,0-1,-1 1,0 0,1 0,-2 0,1 0,-1 0,1 0,-1 0,-1 1,1-1,-1 1,0-1,0 1,0 0,0 0,-1 0,1 1,-1-1,0 1,0 0,-1 0,1 0,0 0,-1 1,0 0,0 0,0 0,1 1,-1-1,-1 1,1 0,0 1,0-1,0 1,0 0,-1 0,1 1,0 0,0 0,0 0,0 0,-6 5,1 1,0 0,0 0,1 1,0 1,0-1,1 1,0 1,0 0,1 0,1 0,-1 1,2 0,0 0,0 0,1 1,0 0,0 4,2-11,1 0,0 0,0 0,1 0,0 0,0 0,0 0,0 1,1-1,0 0,0 0,0 0,0 0,1-1,0 1,0 0,0-1,1 1,0-1,0 0,0 1,0-1,0-1,1 1,0 0,-1-1,2 0,-1 0,2 1,3 1,-1 0,1-1,0 0,0 0,0-1,0 0,1-1,-1 0,1 0,0-1,-1 0,1-1,0 0,0-1,3 0,8-4,-1-1,-1 0,1-2,-1 0,0-1,-1-1,0 0,0-2,-2 0,1-1,-1-1,-1 0,-1-1,0 0,-1-1,0-1,-1 0,-1-1,-1 0,-1-1,0 0,-1 0,4-19,-10-20,-2 57,-1 0,1 0,-1 0,1 0,-1 0,0 0,0 0,1 0,-1 0,0 0,0 0,0 0,0 1,0-1,0 0,0 1,0-1,0 1,0-1,0 1,0 0,0-1,0 1,-1 0,1 0,0 0,0 0,0 0,0 0,-1 0,1 0,0 0,0 0,0 1,0-1,0 0,-1 1,1-1,0 1,0 0,0-1,0 1,0 0,1-1,-1 1,0 0,0 0,0 0,-11 10,1 0,0 0,0 1,1 0,1 1,0 0,1 1,0 0,1 0,1 1,0-1,1 3,-1-4,2 1,-1 0,2 0,0 1,0-1,1 1,1-1,1 7,0-16,0 0,0 0,1 1,0-1,0 0,0 0,1 0,-1 0,1 0,0 0,1-1,-1 1,1 0,0-1,0 0,0 0,1 0,0 0,-1 0,1-1,1 0,-1 0,0 0,3 1,72 27,-54-23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1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41,'-37'33,"2"-4,1 2,1 1,2 2,-8 12,38-38,19-18,24-23,137-108,-178 140,0 0,-1 0,1 0,0 0,0 0,0 1,0-1,0 0,0 1,0-1,0 1,0-1,0 1,0-1,0 1,0 0,1 0,-1-1,0 1,0 0,0 0,0 0,1 0,-1 0,0 1,0-1,0 0,0 0,0 1,1-1,-1 1,0-1,0 1,0-1,0 1,0 0,0 0,-1-1,1 1,0 0,0 0,0 0,-1 0,1 0,-1 0,1 0,0 0,-1 0,0 0,1 0,-1 0,0 0,1 1,-1-1,0 0,0 0,0 0,0 0,0 1,0-1,0 0,-1 0,1 1,-4 27,2-25,0 0,0 0,0 0,1 1,0-1,0 0,0 1,1-1,0 1,-1-1,2 1,-1-1,0 1,1-1,0 1,0-1,0 0,0 1,1-1,0 0,0 0,0 0,0 0,1 0,-1-1,1 1,0-1,0 1,0-1,1 0,-1 0,1-1,0 1,2-4,0 0,0 0,0 0,0-1,0 0,0 0,0-1,0 1,-1-1,0 0,1-1,-1 1,0-1,-1 0,1-1,-1 1,1-1,-1 0,-1 0,1 0,1-4,5-3,-5 7,0 0,0 0,-1-1,1 0,-1 0,-1 0,1 0,-1-1,0 1,-1-1,0 0,0 0,0 0,-1 0,0 0,0 0,-1 0,1 0,-2-1,1 1,-1 0,-1-2,-4-9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4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41,'1'-2,"0"0,1 0,-1 1,1-1,0 0,0 1,-1-1,1 1,0-1,0 1,0 0,0 0,1 0,-1 0,0 0,0 0,0 1,1-1,-1 1,1 0,-1-1,0 1,1 0,-1 0,1 1,0-2,86-14,-88 17,1 0,-1 0,1-1,-1 1,0 0,0 0,0 1,0-1,0 0,0 0,0 0,-1 1,1-1,-1 0,0 1,1-1,-1 0,0 1,-1-1,1 0,0 1,-1-1,1 0,-1 0,0 1,1-1,-1 0,0 0,-1 0,1 0,0 0,0 0,-1 0,1 0,-1-1,0 1,-1 1,-6 10,7-12,0 0,0 0,1 0,-1 0,0 0,1 1,0-1,-1 1,1-1,0 1,-1 0,1-1,0 1,0 0,1 0,-1 0,0-1,1 1,-1 0,1 0,-1 0,1 0,0 0,0 0,0 0,0 1,0-1,0 0,1 0,-1 0,1-1,-1 1,1 0,0 0,0 0,0 0,0 0,0-1,0 1,0 0,0-1,1 1,-1-1,2 1,74-10,-56 4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2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1,'43'0,"24"0,10 0,-3 0,-4 0,-10 4,-10 3,-9-1,-6-1,-5-1,-2-2,-7-1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23,'-7'11,"0"0,0 0,2 0,-1 1,1 0,1 0,0 1,1-1,0 1,1-1,0 1,1 0,1 0,0 12,2-8,1 0,0-1,1 0,1 0,0 0,2 0,-1-1,2 0,0 0,2 1,-9-13,1 0,0 0,0 0,0 0,0 0,0 0,0-1,1 1,0-1,-1 1,1-1,0 0,0 0,0 0,0-1,0 1,1-1,-1 1,0-1,1 0,-1-1,1 1,-1 0,1-1,-1 0,1 0,0 0,-1 0,1-1,-1 1,1-1,-1 0,1 0,-1 0,0 0,0-1,1 1,-1-1,0 0,0 0,0 0,-1-1,1 1,0 0,-1-1,0 0,2-2,120-179,-74 99,19-30,-48 94,-13 40,-58 254,48-213,2 0,4-1,1 1,3-1,3 0,9 22,8 27,-7-38,-4 1,-3 0,0 30,-13-96,0 0,-1 0,0 0,0 0,0 0,0 0,-1 1,0-1,0 0,0 0,0 0,-1-1,0 1,0 0,0 0,-1-1,0 0,1 1,-2-1,1 0,0 0,-1-1,0 1,1-1,-1 0,-1 0,1 0,0 0,-1-1,0 1,1-1,-1-1,0 1,0-1,0 1,0-1,0-1,0 1,0-1,-1 0,1 0,0 0,-1-1,0-1,1 1,-1-1,1-1,0 1,0-1,0 0,0 0,0 0,1-1,-1 1,1-1,0 0,0-1,1 1,-1-1,1 1,0-1,0 0,0 0,1 0,0-1,0 0,-27-126,27 110,1 1,1-1,0 0,2 1,0-1,2 1,0-1,2 1,0 0,1 1,1 0,1 0,5-8,6-3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1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0,'-10'24,"-7"13,-2 4,-2 1,-2-7,3-5,0-2,-2-2,-2 0,-1 0,-1-4,3-1,6-5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10 537,'-4'21,"2"0,0 0,1 0,1 0,1 1,1-1,1 0,0 0,2-1,3 10,-6-25,0 0,1-1,-1 1,1-1,0 1,0-1,0 0,1 0,-1-1,1 1,0-1,0 1,0-1,1 0,-1-1,1 1,0-1,-1 0,1 0,0 0,0-1,0 0,0 0,1 0,-1-1,0 1,0-1,0 0,1-1,-1 1,0-1,0 0,0-1,0 1,0-1,0 0,0 0,-1 0,1-1,-1 1,2-3,122-90,-126 95,1 0,-1 0,0-1,1 1,-1 1,1-1,-1 0,1 0,-1 1,0 0,1-1,-1 1,0 0,0 0,0 0,0 0,1 1,-1-1,-1 1,1-1,0 1,0 0,-1-1,1 1,-1 0,1 0,-1 0,0 0,0 0,1 1,-2-1,1 0,0 0,0 1,-1-1,1 2,13 19,-10-17,1 0,1 0,-1-1,1 0,0 0,0 0,0-1,1 0,0 0,0-1,0 1,0-2,0 1,0-1,1 0,-1 0,1-1,-1 0,1-1,0 1,-1-2,1 1,0-1,7-1,-1-1,1-1,-1 0,0-1,0 0,0-1,0-1,-1 0,0-1,-1 0,0-1,0 0,4-6,-9 8,-1-2,0 1,0-1,0 0,-1 0,-1 0,0-1,0 1,0-1,-2 0,1 0,-1-1,0 1,-1 0,-1-1,1 1,-2 0,1-1,-1 1,-1 0,0-1,-1 1,0-3,-4-5</inkml:trace>
  <inkml:trace contextRef="#ctx0" brushRef="#br0" timeOffset="1082.477">1025 0,'6'126,"-8"-86,-19 224,20-257,-3 18,0 0,1-1,2 2,1-1,0 0,2 0,3 10,-5-31,1-1,0 1,1-1,-1 0,1 0,-1 0,1 0,0 0,0 0,0 0,0-1,1 1,-1-1,1 1,-1-1,1 0,0 0,0 0,0 0,0-1,0 1,1-1,-1 0,0 0,1 0,-1 0,1-1,-1 1,0-1,1 0,-1 0,1 0,3-1,112-34,-116 32,0 1,0 0,0 1,0-1,1 0,-1 1,1 0,-1 0,1 0,-1 0,1 1,0-1,-1 1,1 0,0 0,-1 0,1 0,-1 1,1 0,0-1,-1 1,1 1,-1-1,0 0,1 1,-1 0,0-1,0 1,0 1,0-1,0 0,-1 1,3 1,5 11,-7-10,0-1,-1 0,2 1,-1-1,0 0,1-1,-1 1,1-1,0 1,1-1,-1 0,0-1,1 1,-1-1,1 0,0 0,0 0,0-1,0 1,0-1,9 0,0-1,0 0,0 0,-1-1,1-1,0-1,-1 0,0 0,1-1,-1-1,-1 0,1-1,-1-1,0 1,0-2,-1 0,0 0,0-1,-1 0,0-1,-1 0,0-1,-1 0,0 0,0-1,-2 0,1-1,-5 11,1-1,-1 0,0 0,0 0,0 0,-1-1,1 1,-1-1,0 1,0 0,0-1,0 0,0 1,-1-1,0 0,0 1,0-1,0 0,0 1,-1-1,0 1,1-1,-1 1,-1-1,1 1,0-1,-1 1,0 0,0 0,0 0,0 0,0 0,-1 0,1 0,-1 1,1-1,-1 1,0 0,0 0,0 0,-1 0,1 1,0-1,-4 0,-1 2,0 1,0 1,0-1,0 1,0 1,0-1,0 1,1 1,0 0,-1 0,1 0,1 1,-1-1,1 2,-1-1,1 1,1 0,-1 0,1 1,0-1,1 1,0 0,0 1,-1 2,2-6,-1 0,1 0,0 1,1 0,-1-1,1 1,0 0,0 0,1 1,-1-1,1 0,0 0,1 1,-1-1,1 0,0 1,0-1,1 1,-1-1,1 0,1 0,-1 1,1-1,0 0,0 0,0 0,1-1,-1 1,1 0,0-1,1 0,-1 0,1 0,0 0,0 0,4 2,9 0,1-1,0-1,0-1,1 0,-1-2,1 0,-1-1,1 0,0-2,-1 0,0-1,0-1,15-5,-29 8,29-8,0-1,0-1,-1-2,-1-1,0-2,-1-1,-1-1,1-3,-13 9,0-1,0-1,-2 0,0-1,0-1,-1 0,5-10,-17 24,-1 0,0 1,1-1,-1 0,0 0,0 0,0 0,0 0,0 0,0 0,-1 0,1 0,-1 0,1 0,-1-1,0 1,0 0,0 0,0-1,0 1,-1 0,1 0,0 0,-1 0,0-1,0 1,1 0,-1 0,0 0,-1 1,1-1,0 0,-1 0,1 0,0 1,-1-1,0 1,1-1,-1 1,0 0,0 0,0 0,0 0,0 0,0 0,0 0,0 1,0-1,-1 1,1-1,0 1,0 0,0 0,-1 0,1 0,0 0,0 0,0 1,-3 0,-3 3,-1-1,1 2,0-1,0 1,1 1,-1-1,1 1,0 1,1-1,-1 1,1 0,1 1,0-1,0 1,0 0,-1 5,5-12,0 0,1 1,0-1,-1 1,1-1,0 0,-1 1,1-1,0 1,0-1,0 0,0 1,1-1,-1 1,0-1,1 1,-1-1,1 0,-1 1,1-1,-1 0,1 0,0 1,0-1,0 0,-1 0,1 0,0 0,1 0,-1 0,0 0,0 0,0-1,0 1,1 0,-1-1,0 1,1-1,-1 1,0-1,1 0,0 1,65 6,-65-7,65-3,-54 1,1 1,0 0,0 0,-1 1,1 1,0 0,0 1,-1 1,1 0,-1 1,0 0,0 1,0 1,-1 0,0 0,5 4,-9-5,1 0,-1-1,1 0,0 0,0-1,0 0,0-1,0 0,1 0,-1-1,1 0,0-1,-1 0,1 0,-1-1,1-1,-1 1,1-1,-1-1,0 0,0 0,0-1,-1 0,1-1,-1 1,0-2,0 1,-1-1,1 0,1-3,13-6,-11 10,0-1,-1 0,0-1,0 0,0 0,-1-1,0-1,-1 1,0-2,0 1,-1-1,0 0,-1 0,0-1,0 0,1-6,-6 16,-1 0,0-1,1 1,-1-1,0 1,0 0,0-1,0 1,0-1,0 1,0-1,0 1,-1 0,1-1,0 1,-1-1,1 1,-1 0,0-1,1 1,-1 0,0 0,0 0,0 0,0 0,0 0,0 0,0 0,0 0,0 0,-1 0,1 0,0 1,0-1,-1 1,1-1,0 1,-1-1,1 1,-1 0,1 0,0-1,-1 1,1 0,-1 0,1 1,-2-1,-65 23,58-16,0 1,0 1,1 0,0 0,0 0,1 1,0 1,1-1,0 1,1 1,0-1,1 1,-1 3,4-9,0-1,0 1,1-1,0 1,0 0,0 0,0 0,1 0,0 0,1-1,-1 1,1 0,0 0,1 0,-1-1,1 1,0-1,1 1,-1-1,1 0,0 0,0 0,1 0,-1-1,1 1,0-1,0 0,1 0,4 3,7 2,1-1,0-1,1 0,0-1,0-1,0-1,1 0,-1-2,13 1,236 4,-242-8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1014,'101'55,"-91"-52,0 0,1 0,-1-1,0 0,1-1,0 0,-1 0,1-2,-1 1,1-1,-1 0,1-1,-1-1,0 0,1 0,-1-1,-1 0,10-5,9-6,-1-1,-1-1,0-1,-1-2,17-17,-18 15,-1-1,-1-1,-2-1,0-1,-2-1,0 0,-2-1,6-16,-21 41,0 1,0 0,0-1,0 1,0-1,0 0,-1 1,1-1,-1 1,0-1,0 0,0 1,0-1,0 0,-1 1,1-1,-1 1,1-1,-1 0,0 1,0 0,0-1,0 1,-1-1,1 1,-1 0,1 0,-1 0,0 0,0 0,0 0,0 1,0-1,0 1,0-1,-1 1,1 0,0 0,-1 0,1 0,-1 0,0 0,1 1,-1-1,1 1,-1 0,0 0,1 0,-1 0,0 0,-1 1,-7 2,0 1,0 0,1 1,-1 0,1 1,1 0,-1 0,1 1,0 0,1 1,-1 0,1 0,1 1,0 0,0 0,1 1,0 0,1 0,0 0,-3 9,5-12,1-1,0 1,0-1,1 1,-1 0,2-1,-1 1,1 0,0 0,0 0,1-1,0 1,0 0,0 0,1-1,0 1,0-1,1 0,0 1,0-1,1-1,-1 1,1 0,0-1,1 0,-1 0,1 0,0 0,0-1,1 0,-1 0,1 0,0-1,0 1,5 0,4 6,0-1,0-1,1 0,0-1,0-1,1-1,-1 0,1-1,1-1,-1 0,0-2,1 0,-1 0,0-2,1 0,-1-1,0-1,0-1,0 0,0-1,2-2,0-1,-1-1,0-1,0 0,-1-2,-1 0,0-1,-1 0,7-9,-14 14,6-6,0-1,0-1,-1 0,-1 0,-1-2,-1 1,7-15,-16 30,0 1,0-1,0 0,-1 0,1 1,-1-1,1 0,-1 0,1 0,-1 0,0 0,0 0,0 0,0 1,0-1,0 0,-1 0,1 0,0 0,-1 0,0 0,1 1,-1-1,0 0,0 1,0-1,0 0,0 1,-1-1,1 1,0 0,-1-1,1 1,-1 0,1 0,-1 0,1 0,-1 0,0 0,0 0,1 1,-1-1,0 1,0-1,0 1,0 0,0-1,0 1,0 0,1 0,-1 1,-1-1,-4 2,1 1,-1 0,1 0,-1 0,1 1,0 0,0 0,1 1,-1 0,1 0,0 0,0 0,1 1,0 0,0 0,0 0,1 0,-1 1,1-1,1 1,0 0,0 0,0 0,0 0,1 0,1 0,-1 0,1 0,0 0,1 1,-1-1,2 0,-1 0,1 0,0 0,1 1,1-1,0 0,1-1,0 0,1 0,-1 0,1 0,0-1,1 0,-1-1,1 1,0-1,0 0,0-1,0 0,1 0,-1-1,1 1,0-2,0 1,0-1,3 0,6 1,0-1,0-1,0-1,0 0,0-1,-1 0,1-2,-1 0,12-5,-12 3,1 0,-2-1,1-1,-1-1,0 0,-1-1,0 0,-1-1,0-1,0 0,-1-1,-1 0,0-1,-1 0,-1-1,0 1,-1-2,0 0,0-2,-2 0,-3 13,0 0,0 0,-1-1,0 1,0-1,0 1,-1-1,0 0,0 0,0 0,-1 0,0 0,0 0,0 1,-1-1,0 0,0 0,0 0,-1 1,0-1,0 0,-1 0,-1 4,0 1,-1-1,1 1,-1 0,0 0,1 0,-1 1,0 0,1 0,-1 0,0 0,1 1,-1 0,1 0,-1 0,1 0,-1 1,1-1,0 1,-1 1,1-1,0 0,1 1,-1 0,0 0,1 0,-1 0,1 1,0-1,0 1,-1 2,-8 9,1 0,1 0,1 1,0 1,1-1,0 1,2 1,0-1,1 1,0 0,2 0,0 1,1-1,1 18,0-28,1-1,0 0,1 1,0-1,0 0,1 0,0 0,0 0,0 0,1 0,0 0,1-1,-1 0,1 1,0-1,1-1,0 1,0-1,0 1,0-1,1-1,0 1,-1-1,2 0,-1 0,0-1,1 0,0 0,0-1,0 1,0-1,4 0,14 1</inkml:trace>
  <inkml:trace contextRef="#ctx0" brushRef="#br0" timeOffset="563.509">1778 928,'-102'127,"102"-127,0 0,1 0,-1 0,0 0,1 0,-1 0,0 0,1 0,-1 0,1 1,-1-1,0 0,1 0,-1 0,0 0,1 1,-1-1,0 0,0 0,1 1,-1-1,0 0,0 0,1 1,-1-1,0 0,0 1,0-1,1 0,-1 1,0-1,0 0,0 1,0-1,0 0,0 1,0-1,0 0,0 1,0-1,0 1,0-1,0 0,0 1,0-1,0 0,0 1,-1-1,1 0,0 1,0-1,0 0,-1 1,32-19,-9 0,-1-1,0-1,-2 0,0-1,10-17,-5 8,-24 30,0-1,1 0,-1 0,0 0,1 1,-1-1,1 0,-1 0,1 1,-1-1,1 0,-1 1,1-1,-1 1,1-1,0 1,0-1,-1 1,1-1,0 1,0 0,-1-1,1 1,0 0,0 0,0 0,-1-1,1 1,0 0,0 0,0 0,0 0,0 0,-1 1,1-1,0 0,0 0,0 0,-1 1,1-1,0 1,0-1,-1 0,1 1,0-1,0 1,-1-1,1 1,-1 0,1-1,-1 1,1 0,-1-1,1 1,-1 0,1 0,-1-1,0 1,1 0,-1 0,13 56,-12-50,-1-3,-1-1,1 1,0 0,1 0,-1 0,1 0,0 0,0-1,0 1,0 0,0-1,1 1,0-1,0 1,0-1,0 0,0 1,1-1,-1-1,1 1,0 0,0-1,0 1,0-1,0 0,1 0,-1 0,1 0,-1-1,1 1,0-1,-1 0,1 0,0 0,0-1,0 0,0 1,0-1,0 0,-1-1,1 1,0-1,0 0,0 0,-1 0,1 0,1-1,3-5,0 0,0 0,0-1,-1 0,0-1,-1 0,1 0,-2 0,1 0,-2-1,1 0,-1 0,-1-1,0 1,0-1,-1 1,0-3,2-12</inkml:trace>
  <inkml:trace contextRef="#ctx0" brushRef="#br0" timeOffset="1019.712">2624 618,'20'0,"15"0,7 0,1 0,-2 0,-3 0,-3 0,-4 0,-1 0,-1 0,-1 0,0 0,-1 0,-9 0,-7 5,-7 1</inkml:trace>
  <inkml:trace contextRef="#ctx0" brushRef="#br0" timeOffset="1270.595">2597 957,'43'-5,"24"-6,5-1,-4 1,-15-3,-11 2,-7 3,-6 2,-7 3</inkml:trace>
  <inkml:trace contextRef="#ctx0" brushRef="#br0" timeOffset="8321.938">3444 280,'9'-6,"0"0,1 1,0 0,0 0,0 1,1 1,0 0,-1 0,1 1,3 0,-11 2,0-1,0 1,1 0,-1 0,0 1,0-1,0 1,0-1,1 1,-1 0,0 0,0 1,-1-1,1 0,0 1,0 0,-1 0,1 0,-1 0,1 0,-1 0,0 1,0-1,0 1,0-1,0 1,-1 0,1 0,-1-1,0 1,0 0,0 1,0-1,0 0,-1 0,1 1,1 158,-6-86,4 343,0-412,0 0,-1 1,0-1,0 0,0 0,-1-1,0 1,0 0,-1 0,0-1,0 1,0-1,-1 0,0 0,0-1,-4 5,24-94,4 21,2 2,4 0,25-43,82-139,0 49,-133 194,8-15,0 2,1-1,1 1,0 1,1 0,0 0,1 1,0 0,1 1,0 1,0 0,1 1,0 0,1 1,0 0,8-1,198-25,-192 32,-1-1,0-1,0-2,0 0,0-2,18-8,-44 14,0-1,0 1,0-1,0 1,0 0,0 0,0 0,0 0,0 0,0 1,1-1,-1 0,0 1,1 0,-1 0,0-1,1 1,-1 1,0-1,1 0,-1 1,0-1,1 1,-1-1,0 1,0 0,0 0,0 0,0 0,0 1,0-1,0 0,0 1,0 0,-1-1,1 1,-1 0,1 0,-1 0,0 0,0 0,1 0,-2 0,1 0,0 0,0 0,-1 1,1-1,-1 1,-9 47,7-45,-1-1,1 1,1 1,-1-1,1 0,0 0,0 0,0 1,1-1,0 0,0 1,0-1,1 0,0 1,0-1,0 0,0 0,1 0,0 0,0 0,0 0,1 0,0-1,0 1,0-1,0 0,1 0,0 1,13 4</inkml:trace>
  <inkml:trace contextRef="#ctx0" brushRef="#br0" timeOffset="8798.289">4234 223,'5'15,"1"13,0 8,-1 2,-2 0,-1-2,-1-3,-5-2,-2-1,0-1,-4-5,0-3,1-4</inkml:trace>
  <inkml:trace contextRef="#ctx0" brushRef="#br0" timeOffset="9305.154">4516 308,'-34'19,"-16"6,1 5,14-4,12-1,15-5,14-6,10-5,8-5,4-2,3 3,0 0,0 0,-5 4,-3 0,-4 3,-2 0,-3-2</inkml:trace>
  <inkml:trace contextRef="#ctx0" brushRef="#br0" timeOffset="9721.587">4064 731,'39'5,"31"-3,13-3,3 0,-8 0,-14-5,-7-2,-9 2,-8 0,-5 3,-5 0,-2-3,-1-1,0 1,-1 2,-3 0</inkml:trace>
  <inkml:trace contextRef="#ctx0" brushRef="#br0" timeOffset="10787.007">4177 985,'1'0,"-1"1,0-1,0 1,0-1,1 1,-1-1,0 1,1-1,-1 1,0-1,1 0,-1 1,1-1,-1 0,0 1,1-1,-1 0,1 0,-1 1,1-1,-1 0,1 0,-1 0,1 0,-1 0,1 1,-1-1,1 0,-1 0,1 0,0-1,-1 1,1 0,-1 0,1 0,-1 0,1 0,-1-1,1 1,-1 0,1 0,-1-1,0 1,1 0,-1-1,-4 20,0-1,-2 0,0 0,-1 0,-1-1,-1 0,-9 14,124-158,-95 115,0 0,0 1,1 0,0 1,1 0,0 1,0 0,1 1,0 1,6-2,-17 9,0-1,0 1,0 0,0 0,0 0,0 1,0-1,-1 1,1 0,0 0,0 0,0 0,-1 0,1 0,0 1,-1-1,1 1,-1 0,0 0,0 0,1 0,-1 0,0 0,-1 0,1 1,0-1,-1 1,1-1,-1 1,0 0,0 0,0-1,0 1,0 0,-1 0,0 0,1 0,-1 0,0 0,0 0,0 0,-1 0,1 0,-1 0,0 0,8 32,-7-35,0 1,0 0,0 0,0 0,1-1,-1 1,0 0,0 0,1-1,-1 1,0 0,1-1,-1 1,1 0,-1-1,1 1,0 0,-1-1,1 1,-1-1,1 1,0-1,-1 0,1 1,0-1,0 0,-1 1,1-1,0 0,0 0,0 0,-1 1,1-1,0 0,0 0,0 0,-1-1,1 1,0 0,0 0,0 0,-1 0,1-1,0 1,0 0,-1-1,1 1,0-1,-1 1,1-1,36-32,-29 24,7-6,1 0,0 1,1 0,1 2,0 0,0 1,1 1,2 0,-20 9,0 1,0-1,0 1,0-1,0 1,0 0,0-1,0 1,0 0,0 0,0-1,0 1,0 0,0 0,0 0,0 0,0 1,0-1,0 0,1 0,-1 1,0-1,0 0,0 1,0-1,-1 1,1-1,0 1,0 0,0-1,0 1,0 0,-1 0,1 0,0-1,-1 1,1 0,-1 0,1 0,-1 0,1 0,-1 0,0 0,1 0,-1 0,0 0,0 0,0 1,0-1,0 0,-5 56,-10 39,19-78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08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6830 1336,'24'-7,"1"-2,-2 0,1-2,-1 0,-1-2,0 0,4-5,21-17,-1-1,-2-3,-2-1,26-32,0 0,-66 70,15-17,1 1,1 0,0 2,1 0,1 1,0 1,15-6,-35 19,1 0,-1 0,1 1,-1-1,1 0,-1 1,1 0,-1-1,1 1,-1 0,1 0,0 0,-1 0,1 0,-1 0,1 0,0 0,-1 1,1-1,-1 0,1 1,-1 0,1-1,-1 1,0 0,1 0,-1 0,0 0,0 0,1 0,-1 0,0 0,0 0,0 0,0 1,0-1,-1 1,1-1,0 0,-1 1,1-1,-1 1,1-1,-1 1,1 1,-1 75,-5-47,-2 1,-1-2,-1 1,-2-1,-10 20,15-37,-6 15,0 0,-2-1,-1-1,-1-1,-1 0,-2-1,0 0,-1-2,-2 0,16-18,0 1,0-2,-1 1,1 0,-1-1,0-1,0 1,0-1,0 0,-1-1,1 1,0-1,-1-1,1 0,-6 0,9 0,1-1,-1 1,1-1,0 0,-1 0,1 0,0 0,0 0,-1-1,1 0,0 1,1-1,-1 0,0-1,1 1,-1 0,1-1,-1 1,1-1,0 0,0 0,1 0,-1 0,0 0,1 0,0 0,0-1,0 1,0 0,0-1,1 1,-1-1,1-2,18-65,-6 51</inkml:trace>
  <inkml:trace contextRef="#ctx0" brushRef="#br0" timeOffset="698.683">7930 941,'-28'28,"2"1,1 1,2 1,0 1,3 0,-14 29,11 45,23-103,0 0,0 1,1-1,-1 0,1 0,0 0,0 0,0 0,0 0,1 0,-1 0,1 0,0 0,-1-1,1 1,0-1,1 1,-1-1,0 0,1 0,-1 0,1 0,0 0,0-1,0 1,-1-1,1 0,1 0,-1 0,0 0,2 0,9-1,0 0,0-1,0-1,0 0,0-1,0 0,-1-1,0-1,0 0,0-1,0 0,-1-1,0-1,-1 0,1 0,-1-1,-1 0,0-1,3-4,-2 6,-1 0,1-2,-1 1,-1-1,0 0,0-1,-1 0,-1 0,0-1,0 0,-1 0,0-1,-2 0,1 0,-1 0,-1 0,0-1,-1 1,-1-1,0 1,-1-1,0 0,-1 1,-1-1,0 0,0 1,-3-5,1 8,-1-1,0 0,-1 1,0 0,-1 1,0-1,0 1,-1 0,-3-2,9 9,-1-1,1 1,-1 0,0 0,1 0,-1 0,0 1,0-1,-1 1,1-1,0 1,0 0,-1 1,1-1,0 0,-1 1,1 0,-1 0,1 0,0 0,-1 0,1 1,-1-1,1 1,0 0,0 0,-1 1,1-1,0 0,0 1,0 0,0 0,0 1,0-2,0 0,0 1,0-1,0 1,1 0,-1 0,1 0,-1 0,1 1,0-1,0 1,0-1,0 1,0 0,0-1,1 1,0 0,-1 0,1 0,0 0,0 1,1-1,-1 0,1 0,0 0,-1 1,1-1,1 0,-1 0,0 1,1-1,0 0,0 0,-1 0,2 0,-1 0,0 0,1 0,-1 0,1 0,0-1,0 1,0-1,0 1,1-1,-1 0,1 0,-1 0,1 0,0 0,0 0,13-1,0 0,0-1,1-1,-1 0,0-1,-1-1,1 0,0-1,-1-1,0-1,0 0,0-1,-1 0,0-1,0-1,-1 0,0-1,-1 0,8-8,12-5,0-2,-2-1,-1-1,-1-1,-1-2,-2 0,0-2,-3-1,-1-1,-1 0,-2-2,1-6,25-121,-42 154,-1-1,0 1,-1 0,0-1,-1 1,0 0,0-1,-1 1,0 0,-1 0,0 0,0 0,-1 1,0-1,0 1,-5-7,7 12,0 1,0-1,-1 1,1 0,0-1,-1 1,1 0,-1 1,0-1,0 0,0 1,0-1,0 1,0 0,0 0,0 0,0 0,0 1,-1-1,1 1,0 0,0 0,-1 0,1 0,0 1,0-1,-1 1,1 0,0 0,0 0,0 0,0 1,0-1,0 1,-5 3,0 0,0 1,0 0,1 0,0 0,0 1,1 0,0 1,0-1,1 1,-2 3,-13 31,1 1,2 1,2 1,2 0,2 0,3 1,1 1,2-1,1 44,5-48,1 0,2 0,1-1,3 1,1-1,3-1,1 0,1-1,3 0,19 34,-35-71,0 0,-1-1,1 1,0 0,0 0,-1-1,1 1,0 0,1-1,-1 1,0-1,0 1,1-1,-1 0,0 0,1 1,0-1,-1 0,1 0,0 0,-1-1,1 1,0 0,0-1,0 1,-1-1,3 1,3-8</inkml:trace>
  <inkml:trace contextRef="#ctx0" brushRef="#br0" timeOffset="1404">8805 828,'-5'12,"1"0,-1 0,2 0,0 1,0 0,1-1,1 1,0 0,1 0,0 0,1-1,1 1,0 0,0-1,1 1,1-1,0 0,1 0,0 0,1 0,0-1,5 6,-8-14,1 0,-1-1,1 1,-1-1,1 0,0 0,0 0,0-1,0 0,0 1,0-1,1-1,-1 1,0-1,0 1,1-1,-1 0,0-1,1 1,-1-1,0 0,0 0,0 0,0 0,0-1,0 0,0 0,1 0,98-74,-92 67,-1 0,0-1,0 0,-1-1,-1 0,0 0,0-1,-1 0,-1 0,0-1,0 0,-2 0,1 0,-2-1,1-3,-4 17,0 0,-1 0,1 1,0-1,-1 0,1 0,0 1,-1-1,1 0,0 0,-1 0,1 0,0 0,-1 1,1-1,0 0,-1 0,1 0,0 0,-1 0,1 0,-1 0,1 0,0 0,-1 0,1 0,0-1,-1 1,1 0,0 0,-1 0,1 0,0 0,-1-1,1 1,0 0,-1 0,1-1,0 1,0 0,-1 0,1-1,0 1,0 0,0-1,-1 1,1 0,0-1,0 1,0 0,0-1,0 1,0-1,0 1,0 0,0-1,0 1,0 0,0-1,0 1,0 0,0-1,0 1,0-1,0 1,0 0,-17 25,14-20,1 0,-1 0,1 0,0 0,1 0,-1 0,1 0,0 1,0-1,0 0,1 1,0-1,0 0,0 1,1-1,0 1,0-1,0 0,1 0,-1 0,1 1,1-2,-1 1,1 0,-1 0,1-1,1 1,-1-1,1 0,-1 0,1-1,0 1,1-1,-1 1,4 1,4-3,0 0,0 0,1-1,-1 0,1-1,-1-1,0 0,1-1,-1 0,0-1,0 0,0-1,-1 0,1-1,-1 0,0-1,0 0,-1-1,5-3,16-14,-1-1,-1-2,-1 0,-1-2,11-18,-12 15,-2 0,-1-1,-2-2,-1 0,-2-1,-1-1,-2-1,-2 0,2-13,-5 15,-2 0,-2 0,-1-1,-1 1,-2-1,-2 0,-2 0,-1 0,-4-18,7 53,0-1,0 0,0 0,0 0,0 1,-1-1,0 0,1 0,-1 1,0-1,0 0,0 1,-1-1,1 1,-1 0,1-1,-1 1,0 0,0 0,0 0,0 0,0 0,0 0,0 1,-1-1,1 1,-1 0,1-1,-1 1,1 0,-1 1,0-1,0 0,1 1,-1-1,0 1,0 0,0 0,1 0,-1 0,0 1,0-1,1 1,-1 0,0-1,0 1,1 0,-1 1,0-1,-8 12,0 0,1 0,0 1,1 0,1 0,0 1,1 0,1 1,0-1,1 1,1 1,0-1,2 0,-2 17,4-30,-8 50,2 0,3 1,2 0,3-1,2 1,2-1,2 0,3 0,2-1,3 0,1-2,9 15,-11-29,61 113,-59-142,-22-33,-4 5</inkml:trace>
  <inkml:trace contextRef="#ctx0" brushRef="#br0" timeOffset="1647.867">9341 574,'38'-5,"33"-1,13 0,-3 1,-10 1,-8 2,-10 1,-8 0,-8 1,-6 0,-2 6,-7 0</inkml:trace>
  <inkml:trace contextRef="#ctx0" brushRef="#br0" timeOffset="2019.866">10103 828,'10'39,"8"21,0 2</inkml:trace>
  <inkml:trace contextRef="#ctx0" brushRef="#br0" timeOffset="2264.567">10217 518,'4'14,"3"5</inkml:trace>
  <inkml:trace contextRef="#ctx0" brushRef="#br0" timeOffset="2485.564">10668 772,'-11'11,"-4"1,0 1,1 1,1 1,0-1,2 2,-1 0,2 0,0 1,1 0,1 1,0 0,-4 18,11-32,1 0,-1 0,1 0,0 0,0 0,0 0,1 0,0 0,-1 0,1 0,1-1,-1 1,0 0,1 0,0-1,0 1,0-1,0 0,1 1,-1-1,1 0,0 0,0-1,0 1,0-1,0 1,1-1,-1 0,1 0,-1-1,1 1,0-1,-1 1,1-1,0 0,0-1,0 1,3-1,5 2,-1-1,1-1,0 0,-1 0,1-1,0-1,-1 0,1 0,-1-2,0 1,0-1,10-5,-11 3,-1 0,1 0,-1-1,-1 0,1-1,-1 0,-1 0,1 0,-1-1,-1-1,0 1,0-1,-1 0,0 0,-1 0,0-1,0 1,-1-1,-1 0,0 0,0 0,-1-1,-1 1,0 0,0 0,-2-11,1 14,0-1,-1 0,0 1,-1-1,1 1,-2 0,1 0,-1 0,0 0,-1 1,1-1,-2 1,1 0,-1 1,0-1,0 1,-1 0,0 1,0 0,0 0,-5-2,-10-2</inkml:trace>
  <inkml:trace contextRef="#ctx0" brushRef="#br0" timeOffset="2870.145">10978 969,'279'-264,"-257"256,-24 36,1-23,0 1,-1 1,1-1,1 0,-1 0,1 0,0 1,1-1,-1 0,1 0,1 0,-1 0,1 0,0 0,0 0,1 0,-1-1,1 1,1-1,-1 0,1 0,0 0,0 0,0-1,1 0,-1 0,1 0,0 0,0-1,1 1,-1-1,1-1,-1 1,1-1,1 1,4 0,0 0,1-1,-1 0,0-1,1 0,-1 0,1-1,-1-1,0 0,1-1,-1 0,0 0,0-1,0-1,0 0,-1 0,0-1,1-1,-2 1,1-2,-1 1,0-1,0-1,-1 1,0-2,0 1,-1-1,0 0,0 0,-1-1,-1 0,1 0,-2-1,1 1,-2-1,1 0,-1 0,-1 0,1-6,-2-11,-1 3</inkml:trace>
  <inkml:trace contextRef="#ctx0" brushRef="#br0" timeOffset="-4404.35">422 518,'23'87,"-27"-114,-11 63,11 319,4 163,-21-354,20-164,1-1,0 1,-1 0,1 0,-1 0,1-1,0 1,-1 0,1 0,-1 0,1 0,-1 0,1 0,-1 0,1 0,-1 0,1 0,-1 0,1 0,-1 0,1 0,0 0,-1 0,1 0,-1 1,1-1,-1 0,1 0,0 1,-1-1,1 0,0 1,-1-1,1 0,0 1,-1-1,1 0,0 1,-1-1,1 1,0-1,0 0,0 1,0-1,-1 1,1-1,0 1,0-1,0 1,0-1,0 1,0-1,0 1,0-1,0 0,0 1,0-1,1 1,-1-1,0 1,0 0,-12-40,6-282,5 251,4-1,3 1,2 0,4 0,3 1,3 0,2 2,4 0,3 2,2 0,16-20,-31 62,2 1,0 1,2 1,0 1,1 0,1 1,1 1,0 1,1 1,1 1,0 1,14-6,-31 16,0 0,0 0,0 1,0 0,0 0,0 0,0 0,1 1,-1 1,1-1,-1 1,1 0,-1 0,1 1,-1-1,1 2,-1-1,0 1,0 0,0 0,0 0,0 1,0 0,0 0,-1 1,1 0,-1 0,0 0,-1 0,1 1,-1 0,1 0,-2 0,1 0,0 1,-1-1,0 1,0 0,2 17,0 1,-2-1,0 1,-2 0,-1-1,0 1,-2 0,-1-1,-1 1,0-1,-2 0,-1 0,-1-1,-1 0,0 0,-2-1,-1 0,0-1,-1 0,-2-1,0-1,-9 9,15-14,0-1,-2 0,1 0,-2-1,1 0,-1-1,-1-1,0 1,0-2,-1 0,0-1,0 0,-1-1,0-1,0 0,0-1,-1-1,-7 1,16-3,-1 1,1-2,-1 1,0-1,1 0,-1-1,1 0,-1 0,1-1,-1 0,1 0,0 0,0-1,0 0,0-1,0 0,1 0,-1 0,1 0,0-1,1 0,-1-1,-3-3,-3-13</inkml:trace>
  <inkml:trace contextRef="#ctx0" brushRef="#br0" timeOffset="-3298.673">1156 1223,'-15'-3,"0"0,0 1,0 1,0 1,0 0,0 1,0 0,-1 1,2 1,-1 1,0 0,1 1,-1 0,1 1,1 1,-1 0,1 0,1 2,-1 0,1 0,1 1,0 0,-5 7,13-14,0 1,0 0,0 0,0 0,1 0,0 0,0 0,0 0,0 1,1-1,0 1,0 0,0-1,0 1,1 0,-1-1,1 1,0 0,1 0,-1-1,1 1,0 0,0-1,1 1,-1-1,1 1,0-1,0 0,1 0,-1 0,1 0,0 0,0-1,0 1,0-1,1 1,-1-1,1 0,0-1,0 1,2 1,4-1,1-1,-1 0,1 0,-1-1,1 0,-1-1,1-1,-1 1,1-1,-1-1,1 0,-1-1,0 0,0 0,0-1,0 0,-1-1,6-3,152-116,-165 121,36-31,-1-1,-3-3,-1 0,28-44,-70 99,0 0,1 0,1 0,0 1,2 0,0 0,1 1,0-1,2 1,0 14,2-28,1 0,0 0,0 1,0-1,0 0,1-1,0 1,0 0,1 0,-1-1,1 0,0 1,0-1,0 0,1 0,-1-1,1 1,0-1,0 0,0 0,1 0,-1 0,1-1,-1 1,1-1,0-1,0 1,0-1,0 1,0-1,0-1,0 1,1-1,-1 0,0 0,0 0,0-1,0 0,0 0,0 0,0-1,0 0,1 0,20-8,0-2,-1-1,0 0,-1-2,-1-1,-1-1,0-1,-1 0,-1-2,0-1,13-19,-21 28,-1-1,0-1,-1 1,0-2,-1 1,-1-1,0-1,-1 0,-1 0,0 0,-1 0,0-6,-4 21,-1 0,0 0,1 0,-1 0,0-1,1 1,-1 0,0 0,0 0,0 0,0 0,0 0,0 0,0-1,0 1,-1 0,1 0,0 0,-1 0,1 0,0 0,-1 0,0 0,1 0,-1 0,1 0,-1 0,0 1,0-1,0 0,1 0,-1 1,0-1,0 0,0 1,0-1,0 1,0-1,0 1,0 0,0-1,0 1,0 0,-1 0,1 0,0 0,0 0,0 0,0 0,0 0,0 0,0 0,-1 1,1-1,0 0,0 1,-8 3,0 1,1-1,-1 1,1 1,1-1,-1 2,1-1,0 1,1 0,-1 0,1 1,1-1,-1 2,1-1,1 0,0 1,0 0,0 0,1 0,1 0,-1 1,0 7,3-13,0 0,1-1,-1 1,1-1,-1 1,1-1,0 0,0 1,0-1,1 0,-1 0,1 1,0-1,0 0,0-1,0 1,0 0,1-1,-1 1,1-1,0 0,0 1,0-1,0-1,0 1,0 0,0-1,0 0,1 1,-1-1,1-1,-1 1,2 0,8 2,-1-1,0-1,1 0,-1-1,1 0,-1 0,1-2,-1 1,1-2,18-5,80-10,-107 18,-1 0,1 0,-1 0,1 1,-1-1,0 1,1 0,-1 0,0 0,0 0,1 1,-1-1,0 1,0 0,-1 0,1 0,0 0,-1 1,1-1,-1 1,0-1,0 1,0 0,0 0,0 0,0 0,-1 0,0 0,1 1,4 44,-7-45,1 0,-1 0,1 0,-1 0,1 0,0 1,0-1,0 0,1 0,-1 0,1 0,0 0,0 0,0 0,0 0,0 0,0 0,1-1,-1 1,1 0,0-1,0 0,0 1,0-1,1 0,-1 0,0 0,1 0,0 0,-1-1,1 1,0-1,0 0,0 1,-1-1,1-1,2 1,7-3,0-2,0 0,-1 0,1-1,-1-1,0 0,-1 0,1-1,-1 0,-1-1,1 0,-1-1,-1 0,6-6,-6 7,102-146,-76 99,-4 11,-2-1,-2-1,-2-1,-2-1,-2-2,-2 0,-1-7,-9 22,-3 23,-1-1,0 1,-1-1,0 0,-1 0,-1 0,0 0,-1 0,0-1,-1 1,0 0,-1 0,-1 0,0 1,-1-1,0 1,-4-9,7 19,0 0,-1 0,1 1,0-1,-1 0,1 1,-1-1,0 1,1-1,-1 1,0 0,0 0,0 0,0 0,0 0,0 0,0 0,0 1,0-1,0 1,0-1,0 1,-1 0,1 0,0 0,0 0,0 0,0 1,-1-1,1 1,0-1,0 1,0 0,0 0,0 0,0 0,0 0,1 0,-1 0,0 1,0-1,1 1,-1-1,1 1,-16 21,2 0,0 1,2 1,0 0,2 1,1 0,1 0,1 1,2 1,0-1,2 1,1 0,1 5,-4 39,2 1,4-1,3 0,3 1,3-1,3-1,7 15,36 61,-115-270,52 102</inkml:trace>
  <inkml:trace contextRef="#ctx0" brushRef="#br0" timeOffset="-3050.947">2286 941,'43'-9,"29"-4,6 1,1 2,-9 3,-12 2,-6 3,-7 1,-6 1,-5 1,-4-1,-7 5,-2 2,-5-1</inkml:trace>
  <inkml:trace contextRef="#ctx0" brushRef="#br0" timeOffset="-2796.678">3020 1279,'0'24,"0"9</inkml:trace>
  <inkml:trace contextRef="#ctx0" brushRef="#br0" timeOffset="-2547.976">3047 885,'0'0</inkml:trace>
  <inkml:trace contextRef="#ctx0" brushRef="#br0" timeOffset="-2386.167">3555 1082,'-11'3,"-1"0,1 1,-1 1,1 0,1 0,-1 1,1 0,0 1,0 0,1 1,0 0,0 0,1 1,0 0,1 1,0-1,0 2,1-1,0 0,-2 9,7-14,0-1,0 0,1 1,-1-1,1 1,0-1,0 1,1-1,0 1,0-1,0 0,0 1,0-1,1 0,0 0,0 0,0 0,0 0,1 0,-1-1,1 1,0-1,0 0,0 1,1-1,-1-1,1 1,0-1,-1 1,1-1,0 0,0 0,3 0,4 3,0-1,0 0,0-1,0 0,1 0,-1-2,1 1,0-1,-1-1,1 0,0-1,6-1,-7-1,-1-1,0 1,1-2,-1 1,-1-2,1 1,-1-1,0 0,0-1,2-3,3-1</inkml:trace>
  <inkml:trace contextRef="#ctx0" brushRef="#br0" timeOffset="-1403.989">3894 1111,'-3'5,"1"1,-1 0,1-1,0 1,0 0,1 0,0 1,0-1,0 0,1 0,-1 0,2 1,-1-1,1 0,0 0,0 0,0 1,1-1,0-1,0 1,1 1,0-1,0 0,0 0,1-1,0 1,0-1,0 0,0 0,1 0,0-1,0 1,0-1,0 0,1-1,-1 1,1-1,0 0,0-1,0 1,1-1,-1-1,1 1,-1-1,1 0,-1 0,1-1,-1 0,1 0,0 0,-1-1,1 0,-1-1,1 1,-1-1,0 0,0-1,0 0,0 0,0 0,0 0,2-3,86-97,-94 103,0-1,1 1,-1 0,0-1,0 1,0-1,0 1,0 0,0-1,0 1,1-1,-1 1,0 0,0-1,1 1,-1 0,0-1,0 1,1 0,-1-1,0 1,1 0,-1 0,0-1,1 1,-1 0,1 0,-1 0,0 0,1-1,-1 1,1 0,-1 0,1 0,-1 0,0 0,1 0,-1 0,1 0,-1 0,1 0,-1 1,0-1,1 0,-1 0,1 0,-1 0,0 1,1-1,-1 0,0 0,1 1,-1-1,0 0,1 0,-1 1,0-1,0 0,1 1,-1-1,0 1,0-1,0 0,1 1,1 32,-1-22,-1-7,0 0,0 0,1 0,-1 0,1 0,0 0,1 0,-1 0,1 0,-1 0,1-1,0 1,1-1,-1 1,0-1,1 0,0 0,0 0,0 0,0-1,0 1,0-1,1 0,-1 0,1 0,0 0,0 0,-1-1,1 0,0 0,0 0,0 0,0-1,0 1,1-1,-1 0,0 0,2-1,9-2,-1-1,0-1,-1 0,1 0,-1-2,0 1,-1-2,1 0,-1 0,-1-1,0-1,5-4,-14 12,21-22,-1-1,-1 0,-1-2,-1 0,-2-1,0-1,-2-1,-2 0,8-25,-5 11,-3 0,-1-1,-2-1,-3 0,-1 0,-2 0,-3-1,-2-23,-7-64,7 132,1 1,-1 0,0-1,1 1,-1 0,0-1,0 1,0 0,0 0,0 0,0 0,0 0,0 0,0 0,0 0,-1 1,1-1,0 0,-1 1,1-1,0 1,-1-1,1 1,-1-1,1 1,-1 0,1 0,-1 0,1 0,-1 0,1 0,0 0,-1 1,1-1,-1 1,1-1,-1 1,1-1,0 1,-1-1,1 1,0 0,0 0,0 0,0 0,-1 0,1 0,0 0,0 1,-54 56,41-31,0-1,2 2,1 0,2 0,0 1,2 0,1 0,2 1,0 8,-1-13,0-1,2 1,1 0,2 0,0 0,1 0,1 0,2 0,0-1,2 0,1 0,0 0,2 0,1-1,1-1,0 0,3 2,-3-11,0 1,0-1,1-1,1 0,0-1,1 0,9 5,-18-13,0 0,1-1,-1 1,1-1,-1 0,1 0,0-1,0 1,0-1,0-1,0 1,0-1,0 0,0 0,0-1,0 0,0 0,0 0,-1-1,1 0,0 0,-1-1,2 0,49-42,-41 27</inkml:trace>
  <inkml:trace contextRef="#ctx0" brushRef="#br0" timeOffset="-782.94">5306 912,'-36'27,"-17"12,0 2,3 2,-38 44,85-85,1 0,-1-1,1 2,-1-1,1 0,0 0,0 1,0 0,1-1,-1 1,0 0,1-1,0 1,0 0,0 0,0 0,0 0,0 1,1-1,0 0,0 0,-1 0,2 0,-1 0,0 1,1-1,-1 0,1 0,0 0,0 0,0 0,0 0,1 0,-1-1,1 1,0 0,0-1,0 1,0-1,0 0,0 0,1 1,-1-1,1-1,0 2,9-1,1 0,-1-1,1-1,-1 0,1 0,-1-1,0-1,1 0,-1 0,0-1,0-1,0 0,-1-1,1 0,-1-1,0 0,-1-1,1 0,-1 0,0-2,-1 4,27-20,-1-1,-2-2,0-1,19-24,-51 52,0 1,-1-1,1 0,0 1,0-1,0 0,0 1,0-1,-1 1,1-1,0 1,0 0,0-1,0 1,0 0,1 0,-1-1,0 1,0 0,0 0,0 0,0 1,0-1,0 0,0 0,0 0,0 1,0-1,0 1,0-1,0 0,0 1,0 0,-1-1,1 1,0 0,0-1,0 1,-1 0,1 0,0-1,-1 1,1 0,-1 0,1 0,-1 0,1 0,-1 0,0 0,1 0,-1 0,0 0,0 0,0 0,0 0,0 1,8 11,-6-9,0 1,1-1,-1 0,1-1,0 1,0-1,1 1,-1-1,0 0,1 0,0 0,0-1,0 1,0-1,0 0,1 0,-1 0,0-1,1 1,-1-1,1 0,0-1,-1 1,1-1,0 0,0 0,-1 0,1-1,4 0,10-6,0 1,0-2,-1-1,0 0,-1-1,0-1,0-1,-1 0,-1-1,0 0,-1-2,0 0,-1 0,-1-1,8-14,-11 18,-4 8,0-1,-1 0,0 0,0 0,0 0,0-1,-1 1,0-1,-1 0,1 0,-1 0,0-1,0 1,-1 0,0-1,0 1,0-1,-1 1,0-1,0 1,-1-1,0 1,0-1,-2-3,0 8,-1 1,1-1,-1 1,0 0,1 0,-1 0,0 1,0-1,0 1,0 0,1 0,-1 0,0 1,0-1,0 1,0 0,1 0,-1 0,0 1,1-1,0 1,-1 0,1 0,0 0,0 1,-1-1,2 1,-1-1,0 1,1 0,-1 0,0 1,-4 1,1 0,0 0,0 1,0 0,1 0,0 0,0 1,0-1,1 1,0 0,0 1,1-1,0 1,0-1,1 1,-1 0,2 0,-1 0,1 0,1 0,0 0,0 1,0-1,1 0,0 0,1 0,-1 0,4 6,5 4,2-1,0-1,1 0,1 0,0-2,1 1,11 7,-2-1,109 88,-123-95</inkml:trace>
  <inkml:trace contextRef="#ctx0" brushRef="#br0" timeOffset="4607.121">0 1844,'533'0,"-286"-25,111-7,-247 33,160-12,-148-1,1 6,39 6,179-11,115-24,-50 13,169-22,203-32,124 37,-479 29,102-25,298-21,-389 33,643-48,-233 14,-365 30,276-4,-7 3,-372 29,-325 4,-35 1</inkml:trace>
  <inkml:trace contextRef="#ctx0" brushRef="#br0" timeOffset="5333.748">12276 461,'-4'10,"-8"7,0 7,6-7,9-5,3-6</inkml:trace>
  <inkml:trace contextRef="#ctx0" brushRef="#br0" timeOffset="5619.432">12304 856,'-5'0,"-1"5,-5 1,0 0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0 896,'38'-27,"-1"-3,-1-1,-2-1,-1-2,-1-1,-3-2,0-1,-3-1,-1-1,4-14,218-304,-232 334,78-91,-92 115,1-1,-1 1,0 0,1 0,-1 0,0 0,1 0,-1 0,1 0,-1 0,0 0,1 1,-1-1,0 0,1 1,-1-1,0 1,0 0,1-1,-1 1,0 0,0 0,0 0,0 0,0 0,0 0,0 0,0 0,-1 0,1 0,0 1,-1-1,1 0,0 0,-1 1,0-1,1 0,-1 1,0-1,0 0,0 1,0-1,0 1,0-1,0 0,0 1,0-1,-1 1,1-1,0 0,-1 0,1 1,-1-1,0 0,1 0,-2 1,-31 248,24-208,2 1,3-1,1 1,2 0,2 0,1-1,3 1,1-1,2 0,3 0,1 2,3-4,-10-24,0 0,1-1,1 1,1-2,0 1,1-1,8 11,-26-52,-9 0,-2 1,0 1,-2 1,-1 1,0 1,-15-10,0-1,23 19,-18-17,-1 1,-2 1,0 2,-2 2,-27-13,11 23,36 17</inkml:trace>
  <inkml:trace contextRef="#ctx0" brushRef="#br0" timeOffset="446.477">1355 389,'-209'88,"150"-37,57-50,1 1,0-1,0 1,0-1,0 1,0-1,1 1,-1 0,0-1,1 1,-1 0,1 0,0-1,-1 1,1 0,0 0,0 0,0 0,0-1,1 1,-1 0,0 0,1 0,-1-1,1 1,0 0,0-1,-1 1,1 0,0-1,0 1,0-1,1 0,-1 1,0-1,0 0,1 0,-1 1,2-1,9 6,0-1,0-1,1 0,-1 0,1-1,0-1,0 0,1-1,5 0,21 5,26 22,-65-28,0 0,1 0,-1 1,0-1,0 0,0 1,0-1,0 1,0-1,0 1,-1-1,1 1,0-1,-1 1,1 0,-1 0,0-1,0 1,1 0,-1-1,0 1,0 0,-1 0,1-1,0 1,-1 0,1-1,-1 1,1 0,-1-1,0 1,0-1,1 1,-1-1,0 1,-1-1,1 1,0-1,-1 1,-11 9,-1 1,0-1,-1-1,0-1,0 0,-1-1,-1-1,1 0,-1-1,-3 0,14-4,-16 7,-60 11,82-21,-1 1,1-1,-1 0,1 0,0 1,-1-1,1 0,0 0,0 1,-1-1,1 0,0 0,0 0,0 0,0 1,0-1,0 0,0 0,0 0,1 0,-1 1,0-1,0 0,1 0,-1 0,0 1,1-1,-1 0,1 1,-1-1,1 0,-1 1,1-1,0 0,-1 1,1-1,0 1,-1-1,1 1,0 0,0-1,1-2,10-12</inkml:trace>
  <inkml:trace contextRef="#ctx0" brushRef="#br0" timeOffset="896.257">1835 416,'-22'3,"0"0,1 1,-1 1,1 1,0 1,1 1,0 1,-4 2,20-10,0 0,1 0,-1 0,0 0,1 1,-1 0,1-1,-1 1,1 0,0 1,-1-1,1 1,1-1,-1 1,0 0,1 0,-1 0,1 0,0 0,0 1,0-1,0 1,1-1,-1 1,1 0,0 0,0 0,1-1,-1 1,1 0,0 0,0 0,0 0,0 0,0 0,1 0,0-1,0 1,0 1,3 0,0 0,0 0,1 0,-1-1,1 1,0-1,0 0,1 0,-1-1,1 0,-1 0,1 0,5 1,36 22,-45-25,0 0,0 0,-1 1,1-1,0 1,-1-1,1 1,-1-1,0 1,1 0,-1 0,0 0,0-1,0 1,0 0,-1 0,1 1,0-1,-1 0,0 0,1 0,-1 0,0 0,0 1,0-1,0 0,0 0,-1 0,1 0,-1 0,1 0,-1 0,0 0,0 0,0 0,0 0,0 0,0 0,-1 0,-65 55,52-48,-1 0,0-1,0-1,0 0,-1-2,0 0,0 0,0-2,-8 1,6-6,7-4</inkml:trace>
  <inkml:trace contextRef="#ctx0" brushRef="#br0" timeOffset="1215.765">1947 558,'2'14,"0"-1,1 0,0 0,2 0,-1 0,1-1,1 1,0-1,1-1,0 1,1-1,0-1,1 1,0-1,10 8,-16-16,0 0,0 0,0 0,0 0,1-1,-1 1,0-1,1 0,-1 0,1 0,0 0,-1-1,1 0,0 1,-1-1,1-1,0 1,-1 0,1-1,-1 0,1 0,-1 0,1 0,-1 0,1-1,-1 0,0 1,0-1,0 0,0-1,1 0,78-89,-74 80,3-3,-2-1,0 0,0-1,-2 0,0-1,-1 1,-1-1,3-19,-6 24,-3 7</inkml:trace>
  <inkml:trace contextRef="#ctx0" brushRef="#br0" timeOffset="1697.841">2483 756,'2'-5,"14"-41,2 0,2 2,3 0,19-30,-6 36,-36 37,1 1,0-1,-1 0,1 1,0-1,0 1,-1-1,1 1,0-1,0 1,0 0,0-1,0 1,0 0,0 0,0 0,-1 0,1 0,0 0,0 0,0 0,0 0,0 0,0 0,0 0,0 1,0-1,0 0,0 1,-1-1,1 1,0-1,0 1,0-1,-1 1,1-1,0 1,-1 0,1-1,-1 1,1 0,0 0,-1 0,0-1,1 1,-1 0,1 0,-1 1,8 90,-9-84,0-1,0 1,1-1,0 1,1-1,0 1,0-1,0 0,1 1,0-1,1 0,-1 0,2 2,-2-7,-1 0,0 0,1 0,-1 0,1 0,0-1,0 1,0 0,0-1,0 0,0 1,0-1,0 0,0 0,1 0,-1 0,0-1,1 1,-1-1,1 1,-1-1,0 0,1 0,-1 0,1 0,-1 0,1 0,-1-1,0 0,1 1,-1-1,0 0,2 0,75-46,-65 37,77-63,-66 51,0 2,2 0,0 1,1 2,18-7,-45 22,1 1,-1 0,0 0,1 0,-1 0,0 0,1 0,0 0,-1 1,1-1,-1 0,1 1,0-1,-1 1,1 0,0 0,0 0,-1-1,1 1,0 1,0-1,-1 0,1 0,0 1,-1-1,1 1,0-1,-1 1,1 0,-1 0,1 0,-1 0,1 0,-1 0,0 0,1 0,-1 0,0 1,0-1,0 0,0 1,0-1,0 1,0-1,0 1,-19 68,15-65,1 0,-1 0,1 1,0-1,1 0,-1 1,1 0,0-1,1 1,-1-1,1 1,0 0,0-1,1 1,0 0,0-1,0 1,1-1,0 0,1 5,13 4,0-8</inkml:trace>
  <inkml:trace contextRef="#ctx0" brushRef="#br0" timeOffset="2049.745">3500 615,'43'-12,"-1"-3,-1 0,0-3,-1-1,29-20,-57 32,0 0,0-1,-1 0,0 0,-1-2,1 1,-2-1,0 0,0-1,0 0,-2-1,1 0,0-3,-7 13,-1 0,1 0,-1 0,1 0,-1-1,0 1,0 0,0 0,0-1,0 1,0 0,0 0,-1 0,0-1,1 1,-1 0,0 0,0 0,0 0,0 0,0 0,0 0,-1 0,1 1,-1-1,1 0,-1 1,0-1,1 1,-1 0,0 0,0-1,0 1,0 0,0 1,0-1,-2 0,-85-11,69 17,1 1,-1 0,2 2,-1 0,1 1,0 1,0 1,1 0,1 1,0 1,1 1,0 0,1 1,1 0,0 1,1 0,1 1,-8 17,15-28,0 0,1 0,0 0,0 0,0 1,1 0,0-1,1 1,-1 0,1 0,0 0,1 0,0 0,0 0,1 0,-1 0,1 0,1 0,-1-1,1 1,1 0,-1-1,1 1,0-1,1 0,-1 0,1 0,0-1,1 1,3 3,14 6,1 0,1-1,0-1,1-2,1 0,0-2,0 0,0-2,1-1,0-1,1-2,-1 0,1-2,-1-1,9-2,155-16,-157 12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0,-12 0,-9 0,-8 0,-6 0,-6 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52,'48'0,"35"-4,8-3,-2 1,-11 2,-14 0,-13-3,-11-1,-7 2,-9 1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5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91 152,'-1'0,"0"-1,0 1,1-1,-1 1,0-1,0 1,0 0,1-1,-1 1,0 0,0 0,0 0,0 0,0 0,1 0,-1 0,0 0,0 0,0 0,0 0,0 0,0 1,1-1,-1 0,0 1,0-1,0 0,1 1,-1-1,0 1,1-1,-1 1,0 0,1-1,-1 1,0 0,1-1,-1 1,1 0,0 0,-1-1,1 1,0 0,-1 0,1 0,0 0,-17 41,4 19,3 0,3 1,2 0,3 33,1-88,0-1,0 0,0 0,1 1,0-1,1 0,-1 1,1-1,0 0,1 0,-1 0,1 0,1 0,-1 0,1 0,0-1,0 1,1-1,-1 0,1 0,0 0,1-1,-1 1,1-1,0 0,0 0,0-1,0 1,1-1,4 2,-4-4,-1 0,1 0,0 0,0-1,-1 0,1 0,0 0,-1-1,1 0,0 0,-1 0,1-1,-1 0,1 0,-1 0,0-1,0 0,0 0,0 0,-1 0,1-1,-1 0,3-3,86-110,-85 104,23-33,-3-1,-1-2,-3-1,-1 0,-3-2,-2 0,4-30,-14 54,2-61,-26 121,6 15,1 0,2 1,3-1,1 1,3 0,5 41,3-5,4 0,4-1,8 16,26 147,-42-186,0-21,-2 0,-1 1,-3-1,-1 1,-2 0,-1 0,-3-1,-2 8,4-38,0 0,0-1,-1 1,0-1,0 0,-1 0,0-1,-1 1,1-1,-1 0,-1-1,1 0,-1 0,-1 0,1-1,-1 1,1-2,-1 1,-1-1,1-1,-1 0,1 0,-1 0,0-1,0 0,-4 0,8-2,0 0,0 1,-1-2,1 1,0-1,0 1,0-1,0-1,0 1,0-1,0 0,0 0,0 0,1-1,-1 1,1-1,0 0,0-1,0 1,0-1,0 0,1 0,0 0,0 0,0 0,0-1,0 1,1-1,-1-3,-4-7,0-1,1 0,1 0,1 0,0-1,1 1,1-1,0-12,3-2,1 0,2 0,1 0,2 1,1 0,1 0,1 1,13-24,-7 18</inkml:trace>
  <inkml:trace contextRef="#ctx0" brushRef="#br0" timeOffset="695.009">768 689,'22'109,"-15"163,-8-172,-10-38,-15-81,22 5,-1 0,2 0,0 0,1-1,0 1,1 0,1-1,0 1,1-1,0 1,1-1,1 1,0 0,1 0,3-5,0-13,2 1,2 0,1 0,1 1,1 1,2 0,0 1,2 1,2 1,0 0,1 1,3 0,-22 23,-1 0,1-1,0 1,0 0,0 0,0 0,0 0,1 0,-1 0,1 1,-1-1,1 1,-1 0,1-1,0 1,0 1,-1-1,1 0,0 1,0-1,0 1,0 0,0 0,0 0,0 0,0 0,0 1,-1 0,1-1,0 1,0 0,0 0,-1 1,1-1,-1 0,1 1,-1 0,1-1,-1 1,0 0,0 0,0 0,0 1,0-1,0 12,0 0,-1-1,-1 1,0 0,-1 0,0 0,-1-1,-1 1,0-1,-1 1,0-1,-1 0,-1 0,0-1,-1 0,0 0,0 0,-1-1,-1 0,0-1,-1 0,0 0,-8 5,17-13,-1 0,0 0,0 0,0 0,0 0,0-1,0 1,0-1,0 0,-1 0,1 1,0-1,-1-1,1 1,-1 0,1-1,-1 1,0-1,1 0,-1 0,1 0,-1 0,0 0,1 0,-1-1,1 1,-1-1,1 0,-1 0,1 0,-1 0,1 0,0 0,-2-2,-8-8</inkml:trace>
  <inkml:trace contextRef="#ctx0" brushRef="#br0" timeOffset="1714.576">1389 689,'-23'4,"1"1,0 1,1 1,-1 2,1 0,1 0,0 2,0 1,1 0,1 2,-14 12,-5 30,37-55,-1 1,1 0,0-1,0 1,0-1,0 1,0 0,0-1,1 1,-1-1,1 1,-1-1,1 1,-1-1,1 1,0-1,0 0,-1 1,1-1,0 0,0 1,1-1,-1 0,0 0,0 0,0 0,1 0,-1-1,0 1,1 0,-1 0,1-1,-1 1,1-1,-1 1,1-1,0 0,-1 0,1 0,11 1,1-2,0 1,-1-2,1 0,-1-1,1 0,-1-1,0 0,-1-1,1 0,-1-1,0-1,0 0,-1-1,0 0,0 0,-1-1,1-2,69-60,-82 74,1 0,-1 0,0 0,1 0,0 1,0-1,0 0,0 0,0 1,0-1,1 1,0-1,0 1,0-1,0 1,0-1,1 0,-1 1,1-1,0 1,0-1,0 0,1 0,-1 0,1 1,0-2,0 1,0 0,0 0,0 0,0-1,1 1,0-1,-1 0,1 0,0 0,0 0,2 1,9-3,-1 0,0-1,1 0,-1-1,0 0,1-1,-1-1,-1 0,1-1,-1 0,1-1,-2 0,1-1,-1 0,0-1,0 0,-1-1,7-7,5 0,-1-2,-1 0,0-1,-1-1,13-20,-31 40,1-1,-1 0,0-1,0 1,0 0,0 0,0 0,0-1,-1 1,1 0,0-1,-1 1,1 0,-1-1,1 1,-1-1,1 1,-1-1,0 1,0-1,0 0,0 1,0-1,0 1,-1-1,1 1,0-1,-1 1,1-1,-1 1,1 0,-1-1,0 1,0-1,1 1,-1 0,0 0,0 0,0 0,-1-1,1 1,0 0,0 1,0-1,-1 0,1 0,-1 1,1-1,0 0,-1 1,1-1,-1 1,1 0,-1 0,1-1,-1 1,1 0,-1 0,0 1,-4-1,1 1,0 0,0 0,0 1,0 0,0 0,1 0,-1 0,1 1,-1 0,1 0,0 0,0 0,0 1,0-1,1 1,-1 0,1 0,0 1,0-1,0 0,1 1,0 0,0 0,0-1,0 1,0 4,2-8,0 1,1 0,-1-1,0 1,1-1,-1 1,1 0,0-1,-1 1,1-1,0 1,0-1,0 0,0 1,0-1,0 0,0 0,0 0,1 0,-1 0,0 0,1 0,-1 0,1 0,-1-1,1 1,-1 0,1-1,0 0,-1 1,1-1,-1 0,1 0,0 0,-1 0,1 0,0 0,-1 0,1 0,69-11,-71 11,39-14,39-2,-76 17,0 0,-1 0,1 1,-1-1,1 0,-1 1,0-1,1 1,-1-1,0 1,0-1,0 1,0 0,0 0,-1-1,1 1,0 0,-1 0,1 0,-1 0,0 0,0 0,0 0,0 0,0 0,0 0,0 0,-1 0,1 0,0-1,-1 1,0 0,0 0,1 0,-2 0,0 35,2-34,1 0,0 0,0 0,0-1,0 1,1 0,-1 0,1-1,-1 1,1-1,0 0,0 1,0-1,0 0,1 0,-1 0,1 0,-1-1,1 1,-1-1,1 1,0-1,0 0,0 0,-1 0,1-1,0 1,0-1,0 1,0-1,0 0,0 0,1 0,-1-1,0 1,-1-1,1 1,0-1,1-1,9-1,-1 0,1-2,-1 1,-1-1,1-1,-1 0,0-1,9-6,7-12,-1-2,-2 0,0-1,-2-2,-1 0,-1-1,-2-1,-1-1,-2-1,9-28,-19 51,-1-1,0 1,-1-1,0 1,-1-1,-1 0,0 0,0 0,-1 0,0 1,-1-1,-1 0,0-3,1 14,1 0,0 0,0 0,-1 1,1-1,0 0,-1 0,1 0,-1 1,1-1,-1 0,0 0,1 1,-1-1,0 1,1-1,-1 0,0 1,0-1,1 1,-1 0,0-1,0 1,0 0,0-1,0 1,0 0,1 0,-1 0,0 0,0 0,0 0,0 0,0 0,0 0,0 0,0 1,0-1,1 0,-1 0,0 1,0-1,0 1,1-1,-1 1,0-1,0 1,1-1,-1 1,0 0,1-1,-1 1,1 0,-1 0,1-1,-1 1,1 0,-1 0,1 1,-34 46,23-22,1-1,1 1,1 0,2 1,0 0,0 14,6-41,-3 17,0 1,2-1,-1 0,2 1,1-1,0 1,1-1,1 0,0 0,1 0,1 0,1-1,0 1,1-2,1 1,1-1,0 0,1 0,9 9,-19-23,0 0,0 0,1 0,-1 0,0-1,1 1,-1 0,1 0,-1-1,1 1,-1 0,1-1,-1 1,1-1,0 1,-1 0,1-1,0 1,0-1,-1 0,1 1,0-1,0 0,0 1,0-1,-1 0,1 0,0 0,0 0,0 0,0 0,0 0,-1 0,1 0,0 0,0 0,0 0,0-1,0 1,-1 0,1-1,0 1,0-1,-1 1,1-1,0 1,-1-1,1 1,0-1,-1 0,1 1,-1-1,1 0,-1 1,1-1,-1 0,1 0,-1 0,0 1,0-1,1 0,-1-1,-11-37,1 22</inkml:trace>
  <inkml:trace contextRef="#ctx0" brushRef="#br0" timeOffset="1968.026">2123 406,'38'5,"22"1,7 1,-5-2,-2-2,-7-1,-8 0,-1-2,-5 0,-2 0,-9 0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116 311,'-83'223,"77"-211,1 1,0 0,1 0,1 0,0 0,0 0,2 1,-1-1,2 1,0 0,0-1,2 1,-1-1,2 1,0-1,0 0,1 0,1 0,0-1,1 1,0-1,1-1,0 1,9 10,-13-20,0 1,0-1,0 0,0 0,0 0,1 0,-1-1,0 1,1-1,0 0,-1 0,1 0,0 0,-1 0,1-1,0 0,-1 0,1 0,0 0,0-1,-1 1,1-1,0 0,-1 0,1 0,-1-1,1 1,-1-1,0 0,1 0,2-2,88-86,-83 78,20-27,-1-2,-3-1,-1-1,-2-2,-2 0,3-13,34-110,-71 262,-2 3,7-53,1 0,2 0,2 0,3 17,10 48,-3-43,-3 1,-3-1,-2 1,-7 35,4-80,-1 0,0-1,-2 0,-1 0,0-1,-1 1,-2-2,0 1,-1-1,-1-1,0 0,-1 0,-1-2,-7 6,20-19,-1-1,0 0,1 0,-1-1,0 1,0 0,0 0,0-1,-1 1,1-1,0 0,0 0,-1 0,1 0,-1 0,1 0,-1-1,1 1,-1-1,0 1,1-1,-1 0,0 0,1 0,-1-1,1 1,-1-1,1 1,-1-1,1 0,-1 0,1 0,-1 0,1 0,0-1,0 1,0-1,0 0,0 1,0-1,0 0,0 0,1 0,-2-2,-1-14,0 1,1-1,1 0,1-1,0 1,2 0,0 0,3-13,-3 18,3-19,2-1,1 1,2 0,1 0,10-18,-7 15</inkml:trace>
  <inkml:trace contextRef="#ctx0" brushRef="#br0" timeOffset="661.77">765 819,'-76'158,"77"-140,21-42,-21 23,152-173,-107 134,-45 39,0 0,-1 1,1-1,0 0,0 0,0 1,0-1,0 1,0-1,0 1,0-1,0 1,1-1,-1 1,0 0,0 0,0-1,0 1,0 0,1 0,-1 0,0 1,0-1,0 0,0 0,1 0,-1 1,0-1,0 1,0-1,0 1,0-1,0 1,0 0,0-1,0 1,0 0,-1 0,1 0,0 0,0 0,-1 0,1 0,0 0,-1 0,1 1,-1 6,1 0,-2 0,1 1,-1-1,-1 0,1 0,-1 0,-1 0,1 0,-1-1,-1 1,0 1,-13 44,17-52,0 0,-1 0,1 0,0 0,0 0,0 0,-1 0,1-1,0 1,1 0,-1 0,0 0,0 0,0 0,0 0,1 0,-1 0,0 0,1-1,-1 1,1 0,-1 0,1 0,-1-1,1 1,0 0,-1-1,1 1,0-1,-1 1,1 0,0-1,0 1,0-1,-1 0,1 1,0-1,0 0,0 0,0 1,0-1,0 0,0 0,0 0,0 0,0 0,-1 0,1 0,0 0,0-1,0 1,0 0,0-1,0 1,0 0,0-1,81-65,-63 45,10-11,-24 25,0 0,0 1,0-1,1 1,0 1,1-1,-1 1,1 0,0 0,0 1,0 0,1 0,0 1,7-3,-12 7,0 1,-1-1,1 1,-1 0,1 0,-1 0,0 0,1 0,-1 1,0-1,-1 1,1-1,0 1,-1 0,1-1,-1 1,0 0,0 0,0 0,0 0,-1 0,1 0,-1 0,0 0,0 0,0 1,0-1,0 0,-1 0,1 0,-1 0,-1 2,-17 88,20-77</inkml:trace>
  <inkml:trace contextRef="#ctx0" brushRef="#br0" timeOffset="3810.633">2008 339,'-3'-5,"0"0,0 0,0 1,-1 0,1-1,-1 1,0 1,0-1,0 1,-1-1,1 1,-1 0,0 1,0-1,0 1,0 0,0 0,-1 0,1 1,0 0,-1 0,1 1,-1-1,1 1,-1 0,1 0,-1 1,1 0,-1 0,1 0,0 1,-1-1,1 1,0 1,0-1,0 1,1 0,-1 0,-3 2,-1-1,0 0,0 1,1 0,-1 1,1-1,0 1,1 1,0 0,0 0,0 0,0 1,1 0,1 0,-1 1,2-1,-1 1,1 0,0 0,1 1,0-1,0 1,1 0,0 0,6-3,0 0,0 0,0-1,1 1,0-1,0 0,0-1,1 1,0-1,0 0,0-1,1 1,-1-1,1 0,0-1,0 0,1 0,-1 0,1-1,-1 0,1-1,0 0,2 0,4 4,0-1,0 1,0 0,-1 1,0 1,0 0,0 0,-1 2,-1-1,3 4,-10-9,0 1,0 0,-1 0,1 0,-1 0,0 0,0 1,-1-1,1 1,-1 0,0 0,-1 0,1 0,-1 0,0 0,0 0,0 0,-1 1,1-1,-1 0,-1 0,1 1,-1-1,0 0,0 0,-2 4,-3 2,0-1,-1 0,0-1,0 1,-1-2,-1 1,1-1,-1 0,-1-1,0 0,0 0,0-1,0-1,-1 1,0-2,0 0,-5 2,3 0,0-1,0 0,0 0,0-2,-1 1,0-2,1 0,-1 0,0-1,0-1,0 0,0-1,0-1,-13-3,25 4,0 0,0-1,0 1,0-1,0 1,0-1,1 0,-1 0,1 1,-1-1,1 0,0 0,0 0,0-1,0 1,0 0,0 0,1-1,-1 1,1 0,-1-1,1 1,0 0,0-1,0 1,0 0,0-1,1 1,-1 0,1-1,0 1,-1 0,1-1,0 1,0 0,0 0,1 0,-1 0,0 0,1 0,0 1,-1-1,1 0,0 1,0-1,0 1,0 0,0-1,0 1,0 0,0 0,0 0,2 0,19-14</inkml:trace>
  <inkml:trace contextRef="#ctx0" brushRef="#br0" timeOffset="4066.962">2459 621,'-19'39,"-7"16,2-4,4-17,6-14</inkml:trace>
  <inkml:trace contextRef="#ctx0" brushRef="#br0" timeOffset="4212.536">2318 85,'0'0</inkml:trace>
  <inkml:trace contextRef="#ctx0" brushRef="#br0" timeOffset="4533.45">2628 875,'101'-325,"-77"271,-23 55,0-1,0 0,0 0,-1 0,1 1,0-1,0 0,0 1,-1-1,1 1,0-1,0 1,-1-1,1 1,0-1,-1 1,1 0,-1-1,1 1,-1 0,1 0,-1-1,1 1,-1 0,0 0,1 0,-1 0,0-1,0 1,0 0,1 0,-1 0,0 0,0 0,0 0,-1 0,1-1,0 1,0 0,0 0,-1 0,1 0,0-1,2 66,-3-56,0 0,1 1,0-1,0 0,1 1,0-1,1 0,0 0,1 0,0 0,0 0,1 0,1-1,-1 0,2 0,-1 0,1-1,0 1,1-2,6 8,-9-12,1-1,-1 1,0-1,0 0,1 0,0 0,-1 0,1-1,0 0,0 0,-1 0,1 0,0-1,0 0,0 0,0 0,0-1,0 0,-1 0,1 0,0 0,0-1,-1 1,1-1,-1-1,0 1,1-1,-1 1,0-1,1-1,11-9,-1-1,0 0,-1 0,0-2,-1 0,7-12,-10 12,0 0,-1 0,-1-1,0 0,-1-1,-1 1,-1-1,3-19,-5 13</inkml:trace>
  <inkml:trace contextRef="#ctx0" brushRef="#br0" timeOffset="5662.284">3306 819,'13'4,"1"0,-1-1,1-1,0 0,0 0,0-2,0 1,0-2,0 0,0-1,0 0,0-1,-1-1,1 0,-1 0,0-2,0 0,-1 0,1-1,-1 0,-1-1,0-1,0 0,0 0,-1-1,-1 0,7-9,-6 6,1-1,-2 0,0 0,-1-1,0-1,-1 1,-1-1,0 0,-1 0,-1-1,-1 1,0-1,-1 0,-1 0,0 0,-2 0,0-4,1 20,1-1,-1 1,0 0,0-1,0 1,0-1,0 1,0-1,0 1,-1-1,1 1,0-1,-1 1,0 0,1-1,-1 1,1 0,-1 0,0-1,0 1,0 0,0 0,0 0,0 0,0 0,0 0,0 0,-1 0,1 1,0-1,-1 0,1 1,0-1,-1 1,1-1,-1 1,1 0,0 0,-1-1,1 1,-1 0,1 0,-1 0,1 1,-1-1,1 0,0 1,-1-1,1 0,-1 1,1 0,0-1,-1 1,1 0,0 0,0-1,0 1,0 0,0 0,0 0,0 1,0-1,0 0,0 0,-9 13,0 1,0-1,2 1,0 1,1 0,0 0,2 0,-1 1,2 0,1 0,0 0,1 1,0-1,2 0,0 1,1 2,-1-14,1 1,0-1,1 0,-1 0,1 0,0 0,0-1,1 1,0 0,0-1,0 0,1 0,-1 0,1 0,0 0,1-1,-1 0,1 0,0 0,0 0,0-1,1 0,-1 0,1 0,-1-1,1 0,0 0,1 0,6 1,-1 0,0-1,1 0,-1-1,1-1,-1 0,1-1,-1 0,0 0,1-2,-1 0,0 0,8-4,-2 0,0-1,-1 0,0-2,0 0,-1 0,-1-2,0 0,0-1,-1 0,3-6,-9 10,4-2,-1 0,0-1,-1-1,0 0,-1 0,0-1,-1 0,-1 0,0-1,-1 0,-1 0,0 0,-1-1,1-9,-5 26,-1 0,1 0,-1 0,0-1,1 1,-1 0,0 0,0 0,0-1,1 1,-1 0,0-1,0 1,0 0,0-1,0 0,0 1,0-1,-1 1,1-1,0 0,0 0,0 0,0 0,0 0,0 0,0 0,-1 0,1 0,0 0,0-1,0 1,0 0,0-1,0 1,0-1,0 1,0-1,0 0,0 1,0-1,0 0,1 1,-1-1,0 0,0 0,1 0,-1 0,1 0,-1 0,1 0,-1 0,1 0,-1 0,1 0,0 0,0 0,-1 0,1-1,0 1,0 0,0 0,0 0,1 0,-1 0,0 0,0-1,1 1,-1 0,1 0,-10 13,1 1,0 1,2-1,-1 1,2 0,0 0,0 1,1-1,1 1,0 9,2-17,1 0,0-1,0 1,1 0,-1 0,2-1,-1 1,1 0,0-1,0 1,1-1,-1 0,2 0,-1 0,1 0,0-1,0 1,0-1,1 0,-1 0,1-1,1 1,-1-1,0 0,1-1,0 1,0-1,0 0,1 0,-1-1,0 0,1 0,0-1,-1 0,1 0,0 0,0-1,6 0,8-3,1-1,-1-1,0-1,0-1,-1-1,0-1,0 0,-1-2,0 0,-1-1,0-1,-1-1,-1 0,0-1,-1-1,6-8,-4 7,-1-1,-1-1,-1 0,0-1,-2-1,0 0,-2-1,0 0,-1 0,-1-1,4-22,-10 42,-1-1,0 1,1-1,-1 1,-1-1,1 0,0 1,-1-1,0 0,0 0,0 0,0 1,0-1,-1 0,0 0,0 1,0-1,0 1,0-1,-1 1,0-1,1 1,-1 0,-1 0,1 0,0 0,-1 0,1 0,-1 0,0 1,0 0,0-1,0 1,0 0,-1 1,1-1,-1 0,1 1,-1 0,1 0,-1 0,0 0,1 1,-4-1,-7 6,1 1,-1 0,2 1,-1 0,1 1,0 0,0 1,1 1,0-1,1 2,0-1,1 2,0-1,1 1,0 1,1-1,0 1,1 0,0 1,1-1,1 1,0 2,0-9,1 0,0 0,1 0,0 1,0-1,0 1,1-1,0 1,1 0,-1-1,1 1,1 0,0-1,0 1,0-1,1 1,0-1,1 1,-1-1,1 0,1 0,-1-1,1 1,1-1,-1 1,1-1,0-1,0 1,1-1,0 0,-1 0,2 0,-1-1,1 0,-1 0,1-1,0 0,2 1,5-1,1-1,-1-1,1 0,0-1,-1 0,1-1,0-1,-1 0,1-1,-1-1,10-3,-3 1</inkml:trace>
  <inkml:trace contextRef="#ctx0" brushRef="#br0" timeOffset="5916.875">4942 536,'-14'38,"-5"23,1 5,3-3,4-8,0-13,1-9,3-6,6-6,5-8</inkml:trace>
  <inkml:trace contextRef="#ctx0" brushRef="#br0" timeOffset="6163.59">4914 565,'39'-10,"21"-3,6 1,-3 2,-8 3,-9 3,-11 6,-13 4</inkml:trace>
  <inkml:trace contextRef="#ctx0" brushRef="#br0" timeOffset="6315.053">4886 819,'38'-10,"23"-8,5 0,-3 2,-8-1,-14 3</inkml:trace>
  <inkml:trace contextRef="#ctx0" brushRef="#br0" timeOffset="6713.456">6015 141,'-247'423,"212"-327,35-93,0-1,-1 1,1 0,1-1,-1 1,0 0,1-1,-1 1,1 0,0-1,0 1,0-1,0 1,0-1,0 1,1-1,-1 0,1 0,0 1,-1-1,1 0,0-1,0 1,1 0,-1-1,0 1,0-1,1 0,-1 1,1-1,-1 0,1-1,0 1,2 0,8 0,0-1,1 0,-1-1,1 0,-1-1,0-1,0 0,0-1,0 0,-1-1,0 0,0-1,0 0,6-5,45-33,-49 28</inkml:trace>
  <inkml:trace contextRef="#ctx0" brushRef="#br0" timeOffset="6913.429">5535 536,'39'0,"40"-5,13-1,0 0,-11 1,-15-3,-13-1,-11 2,-8-3,-10 0</inkml:trace>
  <inkml:trace contextRef="#ctx0" brushRef="#br0" timeOffset="7167.094">6382 56,'22'55,"-3"1,-2 1,-2 0,-3 1,3 49,-11-88,-2 0,0 1,-2-1,0 0,-1 1,0-1,-2 0,0 0,-2 0,0 0,-1 0,0-1,-2 0,0-1,-1 0,-1 0,0-1,-2 0,1 0,-2-2,0 1,-1-2,-11 9,-135 76,130-87</inkml:trace>
  <inkml:trace contextRef="#ctx0" brushRef="#br0" timeOffset="8234.279">1697 1,'-29'38,"2"1,1 2,2 1,2 1,2 1,2 0,1 4,2-12,1 0,2 1,2 0,2 1,1 0,1 0,3 0,1 1,1-1,3 1,1 0,2-1,1 0,11 35,-4-47,1 0,1-1,1 0,2-1,0-1,1-1,2 0,0-2,1 0,1-2,0 0,2-2,7 4,-8-7,0-2,1 0,1-1,-1-2,1-1,1 0,-1-2,1-2,7 1,2-1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30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1,'-8'6,"0"2,0-1,1 1,1 0,-1 1,1-1,0 1,1 1,0-1,1 1,0-1,0 1,1 1,0-1,1 0,0 1,1-1,0 1,1-1,0 1,0 0,2 1,1 394,24-154,-27-252,-1-1,1 1,-1 0,1-1,-1 1,1 0,-1 0,1-1,-1 1,0 0,1 0,-1 0,1 0,-1-1,1 1,-1 0,0 0,1 0,-1 1,1-1,-1 0,0 0,1 0,-1 0,1 0,-1 1,1-1,-1 0,1 0,-1 1,1-1,-1 0,1 1,-1-1,1 1,0-1,-1 1,1-1,0 0,-1 1,-23-82,19 54</inkml:trace>
  <inkml:trace contextRef="#ctx0" brushRef="#br0" timeOffset="199.32">1 508,'38'-9,"37"-9,15-1,-2 3,-12 4,-15 4,-11 4,-11 2,-7 1,-3 2,-3-1,0 1,-6 0</inkml:trace>
  <inkml:trace contextRef="#ctx0" brushRef="#br0" timeOffset="514.528">819 508,'-10'19,"1"0,0 0,2 1,0 0,1 0,1 1,1-1,1 1,1 0,1 0,1 0,0 6,1-22,1-1,-1 0,1 0,-1 0,1 0,0 0,1 0,-1 0,0-1,1 1,0-1,0 0,0 0,0 0,1 0,-1-1,1 1,0-1,0 0,-1 0,1 0,1 0,-1-1,0 1,0-1,0 0,1-1,-1 1,1-1,-1 0,0 0,1 0,-1 0,0-1,1 0,-1 0,0 0,0 0,1-1,-1 0,-1 0,1 0,3-2,11-3,0-1,-1-1,0 0,0-2,-1 0,-1 0,0-2,12-12,-21 20,-1 0,0-1,0 0,-1 0,0 0,0 0,0-1,-1 0,1 1,-2-1,1 0,-1-1,0 1,-1 0,1 0,-1-1,-1 1,0-1,0 1,0-1,-1 1,0-1,0 1,-1-2,0 4,-1-1,1 1,-1 0,0 0,0 0,-1 1,1-1,-1 1,0-1,0 1,-1 0,1 1,-1-1,0 1,0 0,0 0,0 1,0-1,-1 1,1 0,-1 1,1-1,-1 1,0 0,0 1,1-1,-6 1,-3 0,-1 0,1 1,0 0,0 1,1 1,-1 0,0 1,1 0,0 1,0 1,0 0,-6 5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04.12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0 388,'4'-5,"1"0,-1 1,1-1,-1 1,1 0,0 0,1 1,-1-1,1 1,-1 0,1 1,0-1,0 1,0 0,1 1,-1-1,0 1,0 1,1-1,-1 1,5 0,30-6,240-43,-16 21,424 27,-505-10,77-7,-6-9,84-1,-11-2,890 31,-1141 0,189-13,5-22,70-6,-173 16,-57 0,-104 34,-7 1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05.82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0 170,'5'-5,"-1"0,1 0,0 1,0 0,1 0,-1 0,1 0,0 1,0 0,0 1,0-1,1 1,-1 0,0 1,1-1,0 1,-1 0,1 1,0 0,-1 0,1 1,0-1,-1 1,1 1,-1-1,1 1,-1 0,6 3,33 2,283-2,31-32,116 1,184-6,431 33,-650 27,27-45,249-46,-111 58,-596 6,0 0,-1 0,1 1,-1 0,1 0,-1 1,0 0,0 1,0-1,-1 2,1-1,-1 1,0 0,0 0,-1 1,0 0,5 5,-3-3,8 6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16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0 282,'164'11,"-141"-5,0-2,0-1,1-1,-1 0,1-2,-1-1,1-1,-1-1,0-1,203-32,-175 26,-51 9</inkml:trace>
  <inkml:trace contextRef="#ctx0" brushRef="#br0" timeOffset="255.434">112 480,'39'5,"31"1,14 0,-3-1,-10-1,-12-2,-12-1,-9-1,-6 0,-3 0,-8-5,-1-1,-1-1,3 2,1 2,-2 1</inkml:trace>
  <inkml:trace contextRef="#ctx0" brushRef="#br0" timeOffset="772.641">423 0,'-3'4,"0"1,1-1,-1 1,1-1,0 1,1-1,-1 1,1 0,0 0,0 0,0 0,1 0,0 0,0 0,0 0,1 0,-1 0,1 0,0 0,1 0,-1-1,1 1,0 0,0-1,0 1,1-1,-1 0,1 0,0 0,1 0,-1 0,1 0,-1-1,1 0,1 1,18 12,0-1,2-1,-1-1,2-1,-1-1,2-2,-1 0,1-2,24 3,53 19,-61-17,70 32,-111-42,-1-1,1 1,0-1,-1 1,1 0,-1-1,0 1,1 0,-1 0,0 0,0 0,0 0,-1 1,1-1,0 0,-1 0,1 1,-1-1,0 0,0 0,0 1,0-1,0 0,0 0,-1 1,1-1,-1 0,0 0,1 1,-1-1,0 0,0 0,-1 0,1 0,0-1,-1 1,1 0,-1 0,-63 66,-117 60,134-98,2 1,1 3,1 1,-13 17,53-49,1-1,0 1,0 0,0 0,0 0,0 1,1-1,-1 0,1 1,0 0,0-1,0 1,1 0,-1 0,1 0,0 0,0 0,1 1,-1-1,1 0,0 0,0 0,0 1,1 3,9-2,1-5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0:45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0 735,'10'0,"12"0,8 0,3 0,1-5,-1-1,0 0,-2 1,-1 1,-1 2,-1 1,1 1,-1 4,-5 3</inkml:trace>
  <inkml:trace contextRef="#ctx0" brushRef="#br0" timeOffset="871.765">705 509,'4'23,"-1"0,-2 0,0 1,-2-1,0 0,-2 0,0 0,-2-1,0 1,-2-1,-72 180,32-113,54-120,14-11,1 1,3 1,1 1,1 1,2 1,24-21,21-30,52-61,-125 147,0 1,-1 0,1-1,0 1,0 0,0 0,0 0,0 0,0-1,0 2,0-1,1 0,-1 0,0 0,1 0,-1 1,0-1,1 1,-1-1,1 1,-1-1,1 1,-1 0,1 0,-1 0,1 0,-1 0,1 0,-1 0,1 0,-1 0,1 1,-1-1,1 1,-1-1,0 1,1 0,-1-1,0 1,1 0,-1 0,0 0,0 0,0 0,0 0,0 0,0 0,1 1,-3 14,0 1,0-1,-2 0,0-1,-1 1,0 0,-7 14,6-16,-38 115,35-99,5-26,1 0,0 0,1 0,-1 0,1 1,0-1,0 1,0-1,0 0,1 1,0-1,0 1,0-1,0 1,1-1,0 1,0-1,0 1,0-1,1 0,0 0,-1 0,2 0,1 4,0-7,-1 0,0-1,1 1,-1-1,1 0,-1 0,0 0,1 0,-1 0,1-1,-1 0,0 1,1-1,-1-1,0 1,0 0,0-1,0 0,0 1,0-1,0 0,0-1,-1 1,1 0,-1-1,0 1,1-2,117-139,-71 73,60-62,-108 131,0-1,0 1,1 0,-1 0,0 0,0 0,0 0,1 0,-1 1,1-1,-1 0,0 1,1-1,-1 1,1-1,-1 1,1 0,0-1,-1 1,1 0,-1 0,1 0,-1 0,1 1,-1-1,1 0,-1 1,1-1,-1 1,1-1,-1 1,1 0,-1-1,0 1,1 0,-1 0,0 0,0 0,0 0,0 0,0 1,0-1,0 0,0 1,0-1,0 0,-1 1,1-1,-1 1,1-1,-1 1,1-1,-1 1,0-1,0 1,0-1,0 1,0 0,0 0,-12 111,0-52,7 81,5-118</inkml:trace>
  <inkml:trace contextRef="#ctx0" brushRef="#br0" timeOffset="2119.201">1467 1101,'1'0,"27"-4,1-2,-1-1,-1-1,0-1,0-2,-1-1,0-1,-1-1,0-1,-1-1,-1-1,-1-1,2-3,-6 2,-1-1,-1-1,-1-1,-1 0,0-1,-2-1,-1 0,-1 0,-1-1,-8 23,0 0,0-1,0 1,-1 0,1 0,-1-1,0 1,0 0,1-1,-1 1,-1 0,1-1,0 1,-1 0,1-1,-1 1,1 0,-1 0,0 0,0 0,0 0,0 0,-1 0,1 0,0 0,-1 0,0 0,1 1,-1-1,0 1,0-1,0 1,0 0,0 0,0 0,0 0,0 0,0 0,0 0,-1 1,1-1,0 1,0-1,-1 1,1 0,0 0,-1 0,1 1,0-1,-1 0,1 1,0-1,0 1,-1 0,1 0,0 0,0 0,0 0,0 0,-1 1,-8 8,-1 0,1 1,1 0,0 1,1 0,0 0,1 1,0 0,1 1,0-1,1 1,1 1,0-1,0 7,1-8,1 0,1 0,0 0,1 0,0 0,1 0,1 0,1 12,-1-21,-1 0,1 0,0 0,1 0,-1 0,1 0,-1 0,1-1,0 1,1-1,-1 1,0-1,1 0,0 0,0 0,0 0,0 0,0-1,1 0,-1 1,1-1,-1 0,1-1,0 1,0-1,0 1,0-1,0 0,2 0,17-1,0-1,0-1,0-1,-1-1,1-1,-1 0,0-2,0-1,-1-1,0 0,-1-2,0 0,0-1,-1-2,-1 0,0 0,-1-2,-1 0,0-1,3-5,-7 9,0-1,-1 0,-1-1,0 0,-1 0,0-1,-1 0,-1-1,-1 1,0-4,-5 20,0-1,-1 0,1 1,-1-1,1 0,-1 0,1 1,-1-1,1 0,-1 0,0 0,0 0,1 0,-1 1,0-1,0 0,0 0,0 0,0 0,0 0,0 0,0 0,0 0,-1 1,1-1,0 0,-1 0,1 0,0 0,-1 1,1-1,-1 0,1 0,-1 1,0-1,1 0,-1 1,0-1,1 0,-1 1,0-1,0 1,1 0,-1-1,0 1,0-1,0 1,0 0,0 0,1 0,-1-1,0 1,0 0,0 0,0 0,0 0,0 0,0 1,0-1,0 0,0 1,-7 7,0 0,0 1,1 0,0 0,1 1,0 0,1 0,0 1,-2 3,-1 3,-26 99,34-112,-1 1,1-1,1 0,-1 0,0 1,1-1,0 0,0 0,0 0,1 1,-1-1,1-1,0 1,0 0,1 0,-1-1,1 1,-1-1,1 0,0 0,0 0,1 0,-1 0,1-1,-1 1,4 0,6 2,1-1,-1 0,1-1,-1-1,1 0,0-1,0 0,0-1,0-1,-1 0,1-1,0-1,-1 0,1 0,-1-1,0-1,0-1,0 0,6-4,6-6,-1-1,0 0,-2-2,0-1,-1-1,-1-1,-1 0,8-13,-19 22,1-1,-2-1,0 1,-1-1,0 0,-1 0,-1-1,0 0,-1 0,-1 0,0 0,-2 0,1 0,-2 0,-2-10,4 24,-1 0,0 0,-1 0,1 0,0 0,-1 0,1 0,-1 0,1 0,-1 0,0 0,0 0,0 0,0 1,0-1,0 0,-1 1,1-1,0 1,-1-1,1 1,-1 0,0 0,1-1,-1 1,0 0,0 1,0-1,0 0,0 0,1 1,-1-1,0 1,-1 0,1-1,0 1,0 0,0 0,0 1,0-1,0 0,0 1,-1-1,-3 2,-1 0,1 1,0 0,0 0,0 0,0 0,1 1,-1 0,1 0,0 1,0-1,1 1,-2 1,-5 9,1-1,0 2,2-1,-1 1,2 1,0-1,1 1,0 0,2 1,0 0,1-1,-1 14,5-20,1 0,0-1,1 1,0-1,0 1,1-1,1 0,0-1,0 1,1-1,0 0,0 0,1-1,0 1,1-2,0 1,0-1,0 0,1-1,0 0,1 0,-1-1,1 0,0-1,0 0,0-1,1 0,8 1,1 0</inkml:trace>
  <inkml:trace contextRef="#ctx0" brushRef="#br0" timeOffset="2849.065">2991 820,'0'9,"-4"9,-3 5,1 4,2 2,0 1,-3 0,-1 0,2 0,1-1,-3-1,0 1,1-1,2 0,1-9,2-9</inkml:trace>
  <inkml:trace contextRef="#ctx0" brushRef="#br0" timeOffset="3100.045">2991 848,'29'0,"19"0,6 0,-1 0,-15 0,-13 0</inkml:trace>
  <inkml:trace contextRef="#ctx0" brushRef="#br0" timeOffset="3301.029">2964 1074,'33'-5,"17"-2,3 1,-6-4,-7 1,-10 0</inkml:trace>
  <inkml:trace contextRef="#ctx0" brushRef="#br0" timeOffset="4214.92">3048 227,'39'-18,"49"-5,-86 22,-1 0,0 1,1-1,-1 0,0 0,1 1,-1-1,1 0,-1 1,1 0,-1-1,1 1,0 0,-1 0,1 0,-1 0,1 0,0 0,-1 0,1 0,-1 1,1-1,-1 1,1-1,-1 1,1 0,-1-1,1 1,-1 0,0 0,1 0,-1 0,0 0,0 0,0 1,0-1,0 0,0 0,0 1,0-1,-1 1,1-1,0 1,-1-1,1 1,-1-1,0 1,0-1,1 1,-1 0,0-1,0 1,0-1,0 1,-1 0,1-1,0 1,-96 148,96-148,-1 0,1 0,0 0,1 0,-1 0,0 0,0 0,1 0,-1-1,1 1,0 0,-1 0,1 0,0-1,0 1,0 0,0-1,1 1,-1-1,0 0,1 1,-1-1,1 0,-1 0,1 1,-1-1,1 0,0-1,0 1,-1 0,1 0,0-1,0 1,0-1,0 0,0 0,0 1,1-1,77-2,-8-17,-51 15</inkml:trace>
  <inkml:trace contextRef="#ctx0" brushRef="#br0" timeOffset="7373.025">3697 396,'0'1,"0"-1,0 1,0-1,0 0,0 1,0-1,0 0,0 1,0-1,0 1,0-1,0 0,0 1,0-1,0 1,0-1,0 0,1 1,-1-1,0 0,0 1,0-1,1 0,-1 1,0-1,0 0,1 1,-1-1,0 0,0 0,1 1,-1-1,0 0,1 0,-1 0,1 1,-1-1,0 0,1 0,-1 0,0 0,1 0,-1 0,1 0,-1 0,0 0,1 0,-1 0,1 0,-1 0,0 0,1 0,-1 0,1-1,-1 1,0 0,1 0,-1 0,0-1,1 1,-1 0,0 0,0-1,1 1,-6 41,5-38,-67 284,57-244,7-38,0 1,1 0,-1 0,1 1,1-1,-1 0,1 1,0-1,1 0,-1 1,1-1,0 1,1-1,0 1,0-1,0 1,1-1,0 0,0 0,0 0,1 0,0 0,0-1,1 1,0-1,0 1,0-4,-1 0,1 0,0-1,0 0,-1 1,1-1,0-1,0 1,0-1,0 1,1-1,-1 0,0-1,0 1,0-1,0 1,0-1,0 0,-1-1,1 1,0-1,0 0,-1 1,3-3,77-62,-52 26,-3-2,-1 0,-2-2,-3-1,-1-1,7-24,-14 39,0-1,-2 0,-1-1,-2 0,-1-1,-2 0,-1 0,-2 0,0-21,-3 55,1-1,-1 0,0 0,1 0,-1 0,0 1,0-1,0 0,0 0,1 0,-1 0,0 0,0 0,-1 0,1 1,0-1,0 0,0 0,-1 0,1 0,0 1,-1-1,1 0,0 0,-1 0,1 1,-1-1,0 0,1 1,-1-1,1 0,-1 1,0-1,0 1,1-1,-1 1,0-1,0 1,1 0,-1-1,0 1,0 0,0 0,0 0,0 0,0-1,1 1,-1 0,0 0,0 1,0-1,0 0,0 0,0 0,1 0,-1 1,0-1,0 1,0-1,1 0,-1 1,0-1,0 1,1 0,-1-1,0 1,1-1,-1 1,1 0,-1 0,-13 22,0 0,1 1,2 1,1 0,0 1,2 0,1 0,1 1,2-1,0 1,1 25,1 2,3 1,1-2,10 48,-1-7,19 206,-28-274,-2 1,0-1,-2 0,-1 0,-1-1,-1 1,-1-1,-1 0,-1 0,-2-1,0 0,-2 0,-8 12,19-35,-46 56,46-56,0 0,0 0,0 0,0 0,0 0,0 0,0 0,0 0,0-1,0 1,0-1,-1 1,1 0,0-1,-1 0,1 1,0-1,-1 0,1 0,0 0,-1 0,1 0,0 0,-1 0,1 0,0 0,-1-1,1 1,0-1,0 1,-1-1,1 1,0-1,0 0,0 1,0-1,0 0,0 0,0 0,0 0,0 0,0 0,0 0,0 0,1 0,-1 0,1-1,-1 1,1 0,-1-1,-1-7,0 0,1 0,0 0,1 1,0-1,0 0,1 0,0 0,0 0,1 0,1 1,-1-1,3-3,-1-5,95-332,-90 319</inkml:trace>
  <inkml:trace contextRef="#ctx0" brushRef="#br0" timeOffset="8117.922">4262 820,'-18'55,"-38"87,91-213,116-111,-151 181,1-1,-1 1,1 0,-1 0,1-1,0 1,0 0,-1 0,1 0,0 0,0 0,0 0,0 0,0 1,0-1,1 0,-1 0,0 1,0-1,0 1,1-1,-1 1,0-1,1 1,-1 0,0 0,1 0,-1 0,0-1,1 2,-1-1,0 0,1 0,-1 0,0 1,1-1,-1 1,0-1,0 1,1-1,-1 1,0 0,0-1,0 1,0 0,0 0,0 0,0 0,0 0,0 0,-1 0,1 0,0 1,-1-1,1 1,8 100,-9-100,1-1,-1 0,1 1,-1-1,1 0,0 0,-1 0,1 0,0 0,0 0,0 0,0 0,0 0,0 0,0 0,0 0,0-1,1 1,-1 0,0-1,0 1,1-1,-1 1,0-1,1 0,-1 0,0 1,1-1,-1 0,0 0,1 0,-1-1,1 1,-1 0,0 0,0-1,1 1,-1-1,0 1,1-1,-1 1,0-1,0 0,0 0,1 0,55-42,-51 38,11-11,-14 12,1 0,-1 0,1 0,-1 1,1-1,0 1,1 0,-1 1,1-1,-1 1,1-1,0 1,-1 1,6-2,-8 4,0 1,0 0,0 0,0 0,-1 0,1 0,-1 0,1 0,-1 1,0-1,0 1,0-1,0 0,0 1,0 0,-1-1,1 1,-1-1,0 1,0 0,0-1,0 1,0 0,-1-1,1 1,-1 0,1 3,-1 52,0-32</inkml:trace>
  <inkml:trace contextRef="#ctx0" brushRef="#br0" timeOffset="10524.054">4854 509,'48'1,"119"-13,14-23,-62 18,-118 18,-6 0</inkml:trace>
  <inkml:trace contextRef="#ctx0" brushRef="#br0" timeOffset="10836.033">5136 227,'5'43,"2"19,-1 9,-1-3,-1-9,-2-9,-1-8,-1-7,0-4,0-3,0-1,-5-5,-2-2,-4-4,0 0,1-3</inkml:trace>
  <inkml:trace contextRef="#ctx0" brushRef="#br0" timeOffset="81125.215">5673 1,'33'40,"-27"-25,-1 1,0 0,-1 0,-1 1,0-1,-2 1,0 0,0-1,-2 1,-1 9,1 9,-31 256,-35 4,46-227,58-131,-22 35,-1 2</inkml:trace>
  <inkml:trace contextRef="#ctx0" brushRef="#br0" timeOffset="81538.965">6011 283,'-221'229,"218"-227,0 1,0-1,1 1,-1-1,1 1,-1 0,1 0,0 0,0 0,0 0,0 1,1-1,0 1,-1-1,1 1,0-1,1 1,-1-1,1 1,-1 0,1 0,0-1,0 1,1 0,-1-1,1 1,0 0,0-1,0 1,0-1,1 1,0-1,-1 0,1 0,0 1,0-1,3 2,47 43,-43-42,-1 0,-1 0,1 1,-1 0,0 1,0-1,-1 1,0 1,-1-1,0 1,0 0,-1 0,0 0,0 1,0 4,0 13,-2-3</inkml:trace>
  <inkml:trace contextRef="#ctx0" brushRef="#br0" timeOffset="82689.965">6265 453,'-20'39,"9"-20,2-1,0 1,1 1,1-1,0 1,2 1,0-1,0 12,-3 18,6-43,0 0,0 0,1 1,0-1,0 1,1-1,0 1,0-1,1 0,0 1,0-1,1 1,-1-1,3 3,-3-8,0 1,1-1,0 0,-1 0,1 0,0 0,0-1,0 1,0 0,0-1,0 1,0-1,1 0,-1 0,1 0,-1 0,1 0,-1 0,1-1,-1 1,1-1,-1 0,1 0,0 0,-1 0,1 0,-1 0,1-1,0 1,-1-1,1 0,-1 0,1 0,-1 0,0 0,1 0,0-1,75-64,-53 30,-2 0,-1-2,-2-1,-1 0,-3-1,-1-1,1-8,-11 23,-5 19,-6 16,-34 124,32-93,2 0,1 0,2 0,2 1,1-1,6 33,22 117,-27-167,-1 0,0 0,-2 0,-1 0,0 0,-2 0,-1-1,-1 0,0 0,-2 0,0-1,-2-1,0 1,-1-2,-1 0,-8 8,-44 21,63-47,0 0,1-1,-1 1,0 0,0 0,0-1,0 1,0-1,0 0,0 0,0 1,0-1,0 0,0-1,0 1,1 0,-1-1,0 1,0-1,0 1,0-1,0 0,0 0,1 0,-1 0,0 0,1 0,-1 0,1-1,-1 1,1 0,0-1,0 1,-1-1,1 0,0 1,0-1,0-1,-1-7,0 0,1 0,0-1,0 1,1-1,1 1,0-1,0 1,1 0,0 0,1-1,0 1,1 1,0-1,0 1,1-1,2-2,4-12,73-165,-76 165</inkml:trace>
  <inkml:trace contextRef="#ctx0" brushRef="#br0" timeOffset="87028.129">6717 875,'0'18,"-1"0,0 0,-1 0,-1 0,-1-1,-1 1,0-1,-1 0,-1-1,-4 7,29-54,-12 16,1 1,1 0,1 0,0 1,0 0,1 0,1 1,0 1,1 0,0 0,1 1,0 0,0 2,2-1,-14 8,1 0,0 0,-1 1,1-1,0 1,-1-1,1 1,0 0,-1 0,1 0,0 0,0 0,-1 0,1 0,0 0,-1 1,1-1,0 0,-1 1,1 0,0-1,-1 1,1 0,-1 0,0 0,1 0,-1 0,1 0,-1 0,0 1,0-1,0 0,0 1,0-1,0 1,0-1,0 1,-1-1,1 1,-1-1,1 1,-1 0,1 0,-1 0,-1 78,-10-35,24-57,2-11,-10 14,0 0,0 0,1 0,0 1,0 0,1 0,0 0,0 1,1 0,0 1,0 0,1 0,0 1,0 0,0 0,6-2,-12 7,0 0,-1 1,1-1,0 0,-1 1,1-1,0 1,-1 0,1 0,-1 0,0 0,1 1,-1-1,0 0,1 1,-1 0,0-1,0 1,-1 0,1 0,0 0,0 1,-1-1,0 0,1 0,-1 1,0-1,0 1,0 1,23 81,-31-15,1-52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22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12,'24'0,"18"0,6 0,0 0,-3 0,-5 0,-5 0,-2 0,-3 0,-2 0,0 0,-1 0,-4-5,-7-1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22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46,'43'0,"29"-5,7-1,-6 0,-9-4,-12 0,-14 2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2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82,'0'438,"30"-197,-30-214,0-3</inkml:trace>
  <inkml:trace contextRef="#ctx0" brushRef="#br0" timeOffset="354.034">0 194,'54'-34,"1"2,1 3,2 3,1 2,27-6,34 12,-116 18,-1 0,1 1,0-1,-1 1,1 0,-1 0,1 0,-1 1,1-1,-1 1,0 0,0 0,0 0,0 0,0 1,0-1,-1 1,1 0,-1-1,0 1,1 0,-2 0,1 1,0-1,0 0,-1 1,0-1,0 1,0-1,1 4,-1 1,-1-1,0 1,0-1,0 1,-1-1,0 1,-1-1,1 1,-1-1,-1 0,1 0,-2 0,1 0,0-1,-1 1,0-1,-1 0,-2 3,-100 96,92-93,0 0,-1-1,0-1,-1 0,0-1,-1-1,1 0,-2-2,1 0,-1-1,1-1,-1 0,-1-2,1 0,-1-1,-3-2</inkml:trace>
  <inkml:trace contextRef="#ctx0" brushRef="#br0" timeOffset="1213.591">396 814,'-54'192,"54"-192,1 0,-1 0,0 0,1 0,-1 0,0 0,1 0,-1 0,0 1,1-1,-1 0,0 0,0 0,1 1,-1-1,0 0,0 0,1 1,-1-1,0 0,0 1,0-1,0 0,1 0,-1 1,0-1,0 0,0 1,0-1,0 0,0 1,0-1,27-39,-22 33,18-25,1 1,2 2,1 0,27-20,53-36,-107 83,1 1,0-1,-1 1,1-1,-1 1,1-1,0 1,-1 0,1 0,0-1,-1 1,1 0,0 0,-1 0,1 0,0 0,0-1,-1 1,1 1,0-1,-1 0,1 0,0 0,0 0,-1 0,1 1,0-1,-1 0,1 1,0-1,-1 0,1 1,-1-1,1 1,-1-1,1 1,-1-1,1 1,-1-1,1 1,-1 0,0-1,1 1,-1-1,0 1,1 0,-1 0,0-1,0 1,0 0,0-1,0 1,0 0,0 0,0-1,0 1,0 0,0-1,0 1,0 0,0 0,-1-1,1 1,-1 0,-13 48,12-44,-2 3,0 1,0 0,1 0,0 0,0 1,1-1,1 1,0-1,0 1,0 0,1-1,2 9,-2-17,1 0,-1 0,1 0,-1 0,1 0,0 0,0 0,-1-1,1 1,0 0,0 0,0-1,0 1,0 0,0-1,0 1,0-1,0 1,0-1,0 0,0 1,1-1,-1 0,0 0,0 0,0 0,0 0,1 0,-1 0,0 0,0 0,0 0,0-1,0 1,1-1,-1 1,0-1,0 1,0-1,0 1,0-1,47-27,-46 26,127-89,-128 90,0 0,1 1,-1-1,0 0,1 0,-1 1,1-1,-1 1,1 0,-1-1,1 1,0 0,-1 0,1 0,-1 0,1 0,0 0,-1 0,1 1,-1-1,1 1,-1-1,1 1,-1-1,1 1,-1 0,0 0,1-1,-1 1,0 0,0 0,0 1,1-1,-1 0,0 0,0 0,-1 1,1-1,0 1,0-1,-1 0,1 1,-1-1,1 1,-1 0,1-1,-1 1,0 1,-2 80,-13 1,16-65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1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1 225,'197'29,"200"-29,-373 0</inkml:trace>
  <inkml:trace contextRef="#ctx0" brushRef="#br0" timeOffset="303.548">30 452,'24'4,"31"3,17-1,1-2,-8 0,-9-2,-11-1,-7 0,-5-1,-4-1,-7-4,-2-1,0 0,2 1,1 1,3 2,-4 1</inkml:trace>
  <inkml:trace contextRef="#ctx0" brushRef="#br0" timeOffset="790.364">368 0,'-1'4,"0"0,0-1,1 1,0 0,0-1,0 1,0 0,0-1,0 1,1 0,0-1,0 1,0-1,0 1,1-1,-1 1,1-1,0 0,0 0,0 0,0 0,2 1,7 10,1 0,1-1,0-1,0 0,1 0,1-2,0 0,0-1,16 7,23 17,69 66,-118-94,-1 0,0 0,0 1,-1-1,1 1,-1 0,0 0,-1 0,0 0,0 0,0 0,0 1,-1-1,0 1,-1-1,0 1,0-1,0 1,0 0,-1-1,0 1,-2 4,-5 9,-1-1,-1 0,-1 0,-1-1,0 0,-1-1,-1-1,0 0,-2-1,0 0,0-1,-1-1,-17 9,-32 31,-29 17,88-59,5-1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32,'252'-18,"-214"12,-1 2,1 1,0 2,0 2,2 1,-39-2,1 0,0 0,0 0,-1 0,1 0,0 1,-1-1,1 0,0 1,-1-1,1 1,-1 0,1 0,-1-1,1 1,-1 0,0 0,1 0,-1 1,0-1,0 0,0 0,1 1,-1-1,-1 0,1 1,0 0,0 10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5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56,'39'0,"31"0,9-5,-4-1,-10 0,-11 1,-11 2,-12-4,-6-1,-3 1,-1 2,-3 2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20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0 339,'10'34,"8"10,0-6,-2-10</inkml:trace>
  <inkml:trace contextRef="#ctx0" brushRef="#br0" timeOffset="192.212">86 1,'0'0</inkml:trace>
  <inkml:trace contextRef="#ctx0" brushRef="#br0" timeOffset="459.109">453 114,'-34'43,"-6"19,9 4,14-5,14-12,14-15,13-13,8-10,4-7,0-5,-2-6,-1-2,-6-4,-3-1,-6-2,-1-3,-3 2</inkml:trace>
  <inkml:trace contextRef="#ctx0" brushRef="#br0" timeOffset="8924.864">1214 85,'-1'-3,"-1"-1,0 1,0 0,0 0,0-1,0 2,-1-1,1 0,-1 0,0 1,0 0,0-1,0 1,0 0,-1 1,1-1,0 0,-1 1,0 0,1 0,-1 0,1 0,-1 1,0-1,0 1,-1 0,-7-1,0 1,0 1,0 0,1 0,-1 1,0 1,1 0,-1 0,1 1,0 1,0 0,1 0,-1 1,1 1,1-1,-2 2,9-6,1-1,-1 0,0 1,0 0,1-1,-1 1,1 0,0 0,-1 0,1 0,0 0,0 0,0 0,0 0,1 0,-1 1,1-1,-1 0,1 0,0 1,0-1,0 0,0 1,0-1,0 0,1 1,-1-1,1 0,-1 0,1 0,0 1,0-1,0 0,0 0,0 0,1 0,-1-1,1 1,-1 0,2 0,72 66,63 14,-136-81,0 0,-1 1,1-1,0 1,-1-1,1 1,-1-1,0 1,0 0,1-1,-1 1,0 0,0 0,-1 0,1 0,0 0,-1 0,1 0,-1 0,0 0,1 0,-1 1,0-1,0 0,0 0,-1 0,1 0,-1 0,1 0,-1 0,1 0,-1 0,0 0,0 0,0 0,0 0,0-1,-1 1,1 0,-1-1,1 1,-1-1,1 1,-1-1,0 0,1 0,-1 0,0 0,0 0,0 0,0 0,0 0,0-1,0 1,0-1,0 0,0 0,-2 1,-18 4,0-1,-1-1,1-1,-1-1,0-1,1 0,-10-3,-19 1,39 1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4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1,'-4'2,"0"0,0 0,0 1,0 0,0-1,1 1,-1 1,1-1,0 0,0 1,0 0,1 0,-1-1,1 2,0-1,0 0,0 0,0 1,1-1,0 1,0 0,0-4,-7 30,1 0,1 0,2 1,1 0,1 0,2 0,1 0,2 1,-2 26,-1-47,0 0,1 0,0-1,1 1,0 0,0-1,2 1,-1-1,1 0,1 0,0 0,1-1,0 1,6 6,-11-15,1-1,0 0,0 1,0-1,0 0,0 0,0 0,0 0,0 0,0-1,0 1,1-1,-1 1,0-1,0 0,1 0,-1 0,0 0,0 0,1 0,-1-1,0 1,0-1,0 0,1 1,-1-1,0 0,0 0,0 0,0-1,0 1,-1 0,2-1,54-57,51-138,-73 123,73-160,-107 234,-1-1,0 0,0 1,1-1,-1 0,0 1,1-1,-1 1,0-1,1 0,-1 1,1-1,-1 1,1 0,-1-1,1 1,0-1,-1 1,1 0,-1-1,1 1,0 0,-1-1,1 1,0 0,0 0,-1 0,1 0,0 0,-1 0,1 0,0 0,-1 0,1 0,0 0,0 0,-1 1,1-1,0 0,-1 0,1 1,-1-1,1 0,0 1,-1-1,1 1,-1-1,1 1,-1-1,1 1,-1-1,1 1,-1-1,0 1,1 0,-1-1,0 1,1 0,-1-1,0 1,0 0,14 44,-8 217,-8-155,-9 299,-13-144,22-247,-1-1,0 0,-1 0,-1-1,0 1,-1-1,-1 0,-3 4,8-13,0-1,-1 1,0 0,0-1,0 1,0-1,0 0,-1 0,0-1,1 1,-1-1,0 1,0-1,0 0,-1-1,1 1,0-1,-1 0,1 0,-1 0,1 0,-1-1,1 0,-1 0,0 0,1 0,-4-2,3 1,1-1,0 1,0-1,0 0,1 0,-1 0,0-1,1 1,-1-1,1 0,0 0,0 0,0-1,1 1,-1-1,1 1,0-1,-1 0,2 0,-1 0,0 0,1 0,-1-3,-15-104,18 86,0 1,2-1,0 1,2 0,1 0,0 0,2 1,1 0,1 1,0 0,2 0,1 1,14-18,-11 21,-1 5</inkml:trace>
  <inkml:trace contextRef="#ctx0" brushRef="#br0" timeOffset="682.843">741 508,'-64'240,"61"-224,11-24,17-29,-23 34,25-40,2 1,2 1,1 2,32-29,-64 67,1 0,0 1,-1-1,1 0,0 0,0 0,0 0,0 1,-1-1,1 0,0 1,0-1,0 1,0-1,1 1,-1 0,0-1,0 1,0 0,0 0,0-1,0 1,1 0,-1 0,0 0,0 1,0-1,0 0,0 0,0 1,1-1,-1 0,0 1,0-1,0 1,0-1,0 1,0 0,-1-1,1 1,0 0,0 0,0 0,-1 0,1 0,0-1,-1 1,1 0,-1 1,1-1,-1 0,1 0,-1 0,0 0,0 0,1 0,-1 0,0 0,0 1,0-1,0 0,0 0,-1 0,1 0,0 0,0 1,-1-1,2 31,-2-29,0 0,0 1,0-1,0 0,1 1,-1-1,1 0,0 1,0-1,0 1,0-1,1 0,-1 1,1-1,0 0,0 1,0-1,1 0,-1 0,1 0,0 0,-1 0,1-1,1 1,-1 0,0-1,1 1,-1-1,1 0,-1 0,1 0,0 0,0-1,0 1,0-1,0 1,1-1,-1 0,1 0,7-4,0 0,-1-1,1 0,-1-1,0 0,-1 0,1-1,-1 0,0-1,-1 0,0 0,0-1,0 0,-1 0,1-3,56-49,-64 59,1 0,-1 0,1 1,-1-1,1 0,0 1,-1-1,1 0,0 1,-1-1,1 1,0-1,0 1,-1-1,1 1,0-1,0 1,0 0,0 0,0-1,0 1,-1 0,1 0,0 0,0 0,0 0,0 0,0 0,0 0,0 0,0 1,0-1,-1 0,1 1,0-1,0 0,0 1,0-1,-1 1,1-1,0 1,-1 0,1-1,0 1,-1 0,1-1,-1 1,1 0,-1 0,1 0,-1-1,1 1,-1 0,0 0,0 0,1 0,-1 0,0 0,0 0,0-1,0 2,-4 58,2-51,-6 61,8-68,0-1,0 1,0-1,1 1,-1 0,1-1,-1 1,1-1,-1 1,1-1,0 1,0-1,0 1,-1-1,1 0,1 1,-1-1,0 0,0 0,0 0,1 0,-1 0,0 0,1 0,-1-1,1 1,-1 0,1-1,0 1,-1-1,1 0,-1 1,1-1,0 0,-1 0,1 0,0 0,1 0,17-3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847 127,'0'10,"0"17,0 9,0 7,0 7,-5 0,-1-5,0 1,1 1,2-2,1-4,1-5,-5 2,0 0,0-3,1-3,-3-5,0-9</inkml:trace>
  <inkml:trace contextRef="#ctx0" brushRef="#br0" timeOffset="311.673">677 70,'39'-15,"1"1,0 2,1 2,0 2,36-3,75 16,-147-5,1 1,-1 1,0-1,0 1,1 0,-1 0,-1 0,1 1,0-1,0 1,-1 0,0 1,0-1,0 1,0 0,0 0,-1 0,1 0,-1 1,0-1,-1 1,1 0,-1 0,0 0,0 0,0 1,-2-1,1 1,-1-1,0 0,0 0,-1 0,0 1,0-1,0 0,0 0,-1 0,0 0,0-1,0 1,-1 0,1-1,-1 1,0-1,-1 0,1 0,-1 0,1-1,-4 3,-97 63,70-53,0-1,-1-2,-1-2,0-1,-6 0,15-6</inkml:trace>
  <inkml:trace contextRef="#ctx0" brushRef="#br0" timeOffset="1011.459">1130 719,'-40'86,"40"-86,1 0,-1 1,1-1,0 0,-1 1,1-1,-1 0,1 0,0 1,-1-1,1 0,0 0,-1 0,1 0,0 0,-1 0,1 0,0 0,0 0,-1 0,1-1,0 1,-1 0,1 0,-1-1,1 1,0 0,-1-1,1 1,-1 0,1-1,-1 1,1-1,-1 1,1-1,-1 1,0-1,1 1,-1-1,1 0,-1 1,0-1,0 0,0 1,1-1,-1 0,0 1,0-1,0 0,0 1,0-1,0 0,0 1,0-1,5-5,220-268,-184 250,-40 24,-1 0,1 0,0 0,0 0,0 0,0 0,0 0,0 1,0-1,0 0,0 1,-1-1,1 0,0 1,0-1,0 1,-1-1,1 1,0 0,0-1,-1 1,1 0,-1-1,1 1,-1 0,1 0,-1 0,1 0,-1-1,0 1,1 0,-1 0,0 0,0 0,0 0,1 0,-1 0,0 0,0 0,-1 0,1-1,0 1,0 0,0 0,-1 0,1 0,0 0,-1 0,-14 137,15-137,1 1,0 0,-1-1,1 1,0-1,0 1,0-1,0 1,0-1,0 0,0 1,0-1,0 0,1 0,-1 0,0 0,1 0,-1 0,1-1,-1 1,1 0,0-1,-1 1,1-1,0 1,-1-1,1 0,0 0,-1 0,1 0,0 0,-1 0,1 0,0-1,0 1,-1 0,1-1,-1 1,1-1,0 0,-1 0,1 0,67-35,-33 5,-32 26,0 1,0 0,1-1,-1 2,1-1,0 0,0 1,0 0,1 0,-1 1,1-1,-1 1,1 1,5-2,-8 4,0 1,-1 0,1 0,-1 0,1 1,-1-1,0 0,0 1,0-1,0 1,0 0,-1 0,1 0,-1 0,0 0,1 0,-1 0,-1 0,1 0,0 0,-1 1,0-1,0 0,0 0,0 1,0-1,-1 0,1 0,-1 0,0 1,1 3,-1 22,0-3</inkml:trace>
  <inkml:trace contextRef="#ctx0" brushRef="#br0" timeOffset="1834.598">0 1086,'452'-25,"4"-8,-305 34,205-12,61-7,127-36,-137 23,-65 4,137 28,-467-1</inkml:trace>
  <inkml:trace contextRef="#ctx0" brushRef="#br0" timeOffset="5194.906">424 1312,'-1'397,"-24"-182,22-193,0 0,-2-1,-1 1,0-1,-1 0,-2 0,0-1,19-59,1 16</inkml:trace>
  <inkml:trace contextRef="#ctx0" brushRef="#br0" timeOffset="5598.818">819 1396,'-297'256,"243"-187,53-66,0-1,0 0,1 0,-1 1,1-1,-1 0,1 1,0-1,0 1,0-1,0 1,0-1,0 0,1 1,-1-1,1 0,-1 1,1-1,0 0,0 0,0 1,0-1,1 0,-1 0,1 0,-1-1,1 1,-1 0,1-1,0 1,0 0,0-1,1 1,194 130,-135-64,-38-39,-15-24</inkml:trace>
  <inkml:trace contextRef="#ctx0" brushRef="#br0" timeOffset="5980.88">1101 1763,'10'5,"7"2,7-1,3-1,2-2,1 0,0-2,0-1,-1 0,0 0,0 0,0-1,-1-4,0-1,0-1,-4 2</inkml:trace>
  <inkml:trace contextRef="#ctx0" brushRef="#br0" timeOffset="7612.236">2004 1538,'-67'249,"53"-176,11-48,-2 0,0-1,-1 1,-1-1,-2-1,0 1,-1-2,-12 19,30-86,141-257,-134 274,1 0,0 1,2 1,2 1,17-19,-36 43,0-1,0 1,0-1,0 1,0 0,0-1,0 1,1 0,-1 0,0 0,1 0,-1 0,1 0,-1 0,1 1,0-1,-1 0,1 1,0-1,-1 1,1 0,0 0,-1 0,1-1,0 1,0 1,-1-1,1 0,0 0,-1 1,1-1,0 1,-1-1,1 1,0 0,-1 0,1 0,-1 0,1 0,-1 0,0 0,0 0,1 0,-1 0,0 1,0-1,0 1,0-1,0 1,0-1,-1 1,1-1,-1 1,1 0,-1-1,1 1,-1 0,0 0,0-1,0 1,0 0,0 0,3 29,-2 0,-1 0,-1 0,-1 0,-2 0,-5 16,-3 35,12-82,1-1,-1 1,1 0,-1 0,1 0,0 0,-1-1,1 1,-1 0,1 0,0 0,-1 0,1 1,-1-1,1 0,0 0,-1 0,1 0,-1 1,1-1,-1 0,1 0,-1 1,1-1,-1 0,1 1,-1-1,1 1,-1-1,0 1,1-1,-1 1,0-1,1 1,-1-1,0 1,1-1,-1 1,0-1,0 1,0-1,0 1,0 0,0-1,0 1,0-1,0 1,0 0,0-1,0 1,0-1,0 1,0 0,0-1,-1 1,1-1,0 1,-1 0,34-43,146-221,-176 259,-1 0,1 0,0 0,0 0,0 0,0 1,0-1,1 1,-1 0,1 0,0 0,0 1,0-1,1 1,-1 0,0 0,1 0,-1 1,1-1,0 1,-1 1,3-1,-4 4,-1 0,0 0,1 0,-1 1,0-1,-1 1,1 0,-1-1,1 1,-1 0,0 0,0 0,-1 0,1 0,-1 0,0 0,0 0,-1 0,1 0,-1 0,0 1,-28 145,-3 20,31-146</inkml:trace>
  <inkml:trace contextRef="#ctx0" brushRef="#br0" timeOffset="9350.305">2625 1989,'11'2,"1"0,-1-1,1 0,-1-1,1-1,-1 0,1 0,-1-1,0-1,0 0,0 0,0-1,0 0,-1-1,1 0,-1-1,-1 0,1-1,16-12,-1 0,-2-2,0 0,-1-2,-1 0,0-3,3-7,-1-1,-3-1,0 0,-2-2,0-7,-16 43,0-1,-1 0,0 1,1-1,-1 0,0 0,0 0,0 0,0 0,-1 0,1 0,0-1,-1 1,1 0,-1 0,0 0,0-1,0 1,0 0,0 0,-1-1,1 1,0 0,-1 0,0 0,0 0,1-1,-1 1,0 0,-1 1,1-1,0 0,0 0,-1 0,1 1,-1-1,0 1,1-1,-1 1,0 0,0-1,0 1,0 0,0 0,0 0,0 1,0-1,0 0,-1 1,1 0,0-1,0 1,-1 0,0 0,-6 4,0 1,0 0,0 0,0 1,1 0,0 0,0 1,0 0,1 0,0 1,1 0,0 0,0 1,0 0,1 0,1 0,0 1,-2 5,-2 2,1 1,1-1,1 1,0 1,1-1,1 1,1-1,1 1,0 0,3 18,-2-33,1 0,0 0,0 0,0 0,0 0,1 0,0 0,0 0,0-1,0 1,0 0,1-1,-1 0,1 0,0 0,0 0,0 0,1 0,-1-1,1 1,-1-1,1 0,0 0,0-1,0 1,0-1,0 0,0 0,0 0,0 0,3-1,4 2,1-1,0-1,0 0,0-1,0 0,-1-1,1 0,0 0,-1-2,10-3,-1 0,-1-2,0 0,-1-1,0-1,-1-1,0 0,0-1,-2-1,0 0,0-1,-1-1,-1 0,4-8,-13 18,1 0,-1 1,0 0,0-1,0 0,-1 0,0 0,0 0,0-1,-1 1,0-1,0 1,-1-1,0 0,0 0,-1 0,1 1,-1-1,-1 0,0-6,-1 12,1 0,-1 0,1 0,-1 1,0-1,0 0,1 1,-1-1,0 1,0-1,1 1,-1 0,0 0,0 0,0 0,0 0,1 0,-1 0,0 1,0-1,0 1,1-1,-1 1,0 0,1 0,-1-1,0 1,1 0,-1 1,1-1,0 0,-1 0,1 1,0-1,0 0,0 1,0-1,0 1,0 0,0-1,0 1,0 0,-7 7,1 0,0 1,0 0,0 1,2-1,-1 1,1 1,1-1,0 0,0 1,2 0,-1 0,1 0,1 0,0 0,1 1,0-1,1 0,1 6,2-13,-1 0,1 0,0-1,0 1,1-1,-1 0,1 0,0-1,0 1,1-1,-1 0,0-1,1 1,0-1,0 0,-1 0,1-1,0 0,1 0,-1 0,0-1,0 0,0 0,0 0,0-1,0 0,0 0,0-1,0 1,0-1,0-1,-1 1,1-1,4-3,7-5,-1 0,-1-1,0 0,0-2,-1 1,-1-2,0 0,2-5,6-6,-12 16,-1 0,-1-1,0 0,0 0,-1 0,-1-1,0 0,0 0,-1-1,-1 1,0-1,-1 1,0-1,-1 0,0 0,-1-2,0 14,0 0,1 0,-1-1,0 1,0 0,0 0,0 0,0 0,0 0,0 0,-1-1,1 1,0 0,0 0,-1 0,1 0,-1 0,1 0,-1 0,0 0,1 0,-1 0,0 1,1-1,-1 0,0 0,0 1,0-1,0 0,0 1,0-1,0 1,0-1,0 1,0-1,0 1,0 0,0-1,0 1,0 0,0 0,-1 0,1 0,0 0,0 0,0 0,0 1,0-1,0 0,0 0,0 1,0-1,0 1,0-1,0 1,0 0,0-1,0 1,0 0,0-1,0 1,0 1,-9 11,1 1,1 0,0 0,0 1,2 0,0 1,0-1,2 1,0 0,0 0,2 1,0-1,1 1,0-1,2 1,0-1,1 1,2 10,-3-21,0-1,0 1,0-1,0 1,1-1,0 0,0 0,1 0,-1 0,1 0,0 0,1-1,-1 1,1-1,-1 0,1 0,1 0,-1-1,0 1,1-1,4 2,8 2</inkml:trace>
  <inkml:trace contextRef="#ctx0" brushRef="#br0" timeOffset="9598.623">3980 1707,'-14'38,"-15"28,-2 6,4-3,7-9,6-10,7-13</inkml:trace>
  <inkml:trace contextRef="#ctx0" brushRef="#br0" timeOffset="9836.921">3952 1763,'34'-5,"20"-1,6 0,-2 1,-12 2</inkml:trace>
  <inkml:trace contextRef="#ctx0" brushRef="#br0" timeOffset="10020.505">3923 1989,'39'-14,"17"-5,4 0,-9 4</inkml:trace>
  <inkml:trace contextRef="#ctx0" brushRef="#br0" timeOffset="10481.598">3923 1227,'20'-9,"3"-2,1 1,-1 1,2 1,-1 1,1 1,0 1,15 0,-39 4,0 1,1-1,-1 1,1 0,-1-1,0 1,1 0,-1 0,1 0,-1 0,1 1,-1-1,1 0,-1 0,0 1,1-1,-1 1,0-1,1 1,-1 0,0 0,0-1,0 1,1 0,-1 0,0 0,0 0,0 0,0 0,-1 1,1-1,0 0,0 0,-1 1,1-1,-1 0,1 1,-1-1,1 0,-1 1,0-1,0 1,0-1,0 1,0-1,0 0,0 1,0-1,-1 1,1-1,0 1,-1-1,1 0,-1 1,0-1,1 0,-1 0,0 1,0-1,0 0,0 0,0 0,0 0,0 0,0 0,-1 0,-85 106,84-105,1 0,0 1,0-1,0 0,0 1,1-1,-1 1,1 0,-1 0,1 0,0-1,0 1,0 0,1 0,-1 0,1 1,0-1,-1 0,1 0,1 0,-1 0,0 0,1 0,-1 0,1 0,0 0,0 0,0 0,1 0,-1-1,1 1,-1 0,1-1,0 1,0-1,0 0,0 1,1-1,-1 0,0 0,1-1,0 1,-1-1,1 1,0-1,1 1,6-1,0 0,1 0,-1-1,0-1,1 0,-1 0,0-1,0 0,0 0,0-1,0-1,9-4,-17 7,24-9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03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0,1 0,2 0,1 0,-1 0,1 0,-1-5,-1-2,1 1,-1 1,0 2,0 0,-4 2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03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29,'33'0,"26"-4,8-3,-3 1,-8 2,-8 0,-8 2,-6 1,-3 0,-8 1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1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1411,'0'39,"-5"36,-2 10,1-4,1-11,-3-13,-1-11,2-9,2-6,1-3,-2-6,-2-3,2 1,1 1,2-2</inkml:trace>
  <inkml:trace contextRef="#ctx0" brushRef="#br0" timeOffset="297.942">1129 1778,'43'-4,"34"-8,13 0,-4 1,-7 2,-12-1,-13 0,-10 3,-9 2,-4 1,-9 3</inkml:trace>
  <inkml:trace contextRef="#ctx0" brushRef="#br0" timeOffset="-1950.938">2427 86,'61'90,"-4"4,-4 2,-2 5,-45-86,1 0,-2 0,0 1,-1-1,-1 1,0 0,-1 0,-1 1,0-1,-2 0,1 0,-2 1,0-1,-1 0,-1 0,0-1,-1 1,-1-1,0 0,-1 0,-1-1,0 0,-1 0,-1-1,0 0,0-1,-13 11,-88 58,86-66</inkml:trace>
  <inkml:trace contextRef="#ctx0" brushRef="#br0" timeOffset="-7970.068">592 283,'-4'33,"-3"26,1 8,2 1,5-5,3-9,1-9,-1-7,0-5,-2-4,-1-2,0 0,-1-1,0-4</inkml:trace>
  <inkml:trace contextRef="#ctx0" brushRef="#br0" timeOffset="-5055.237">565 367,'138'-25,"35"22,-171 3,-1 0,1 0,-1 0,1 0,0 0,-1 0,1 0,-1 1,1-1,-1 0,1 1,-1-1,1 1,-1 0,1 0,-1-1,1 1,-1 0,0 0,0 0,0 0,1 0,-1 1,0-1,0 0,0 1,-1-1,1 0,0 1,0-1,-1 1,1-1,-1 1,1-1,-1 1,0-1,0 1,0 0,1-1,-2 1,1-1,0 1,0 0,0-1,-1 1,1-1,-1 1,1-1,-1 1,1-1,-1 1,0-1,0 0,0 1,0-1,0 0,0 0,-1 1,-12 14,0 0,-2-1,0-1,0 0,-2-1,1-1,-2-1,0 0,0-1,-7 5,-122 51,124-61</inkml:trace>
  <inkml:trace contextRef="#ctx0" brushRef="#br0" timeOffset="-4185.356">875 678,'-105'224,"94"-195,10-21,11-17,147-186,-119 163,-38 31,1 1,0 0,0 0,0-1,0 1,0 0,0 0,0 0,0 0,0 0,-1 0,1 1,0-1,0 0,0 0,0 1,0-1,0 0,-1 1,1-1,0 1,0-1,-1 1,1-1,0 1,0 0,-1-1,1 1,-1 0,1 0,-1-1,1 1,-1 0,1 0,-1 0,0-1,1 1,-1 0,0 0,0 0,0 0,0 0,0 0,0 0,0 0,0 0,0-1,0 1,0 0,-1 1,6 135,-5-136,0 0,0 0,0 0,0 0,1-1,-1 1,0 0,1 0,-1 0,0 0,1-1,-1 1,1 0,-1-1,1 1,0 0,-1-1,1 1,-1 0,1-1,0 1,0-1,-1 1,1-1,0 0,0 1,0-1,-1 0,1 0,0 1,0-1,0 0,0 0,0 0,0 0,-1 0,1 0,0 0,0 0,0 0,0-1,0 1,-1 0,1-1,0 1,0 0,0-1,-1 1,1-1,0 1,0-1,-1 0,44-35,-36 28,108-92,-115 100,0 0,0 0,1 1,-1-1,0 1,0-1,1 1,-1-1,0 1,0 0,0-1,0 1,0 0,0 0,0 0,0 0,0 0,-1 0,1 0,0 0,-1 0,1 0,0 1,-1-1,1 0,-1 0,0 1,1-1,-1 0,0 0,0 1,0-1,0 0,0 1,0-1,0 0,-1 1,1-1,0 0,-1 0,1 1,-1-1,0 1,1 2,-1 51,0-28</inkml:trace>
  <inkml:trace contextRef="#ctx0" brushRef="#br0" timeOffset="-3885.094">1778 198,'-74'133,"-6"-2,-5-4,-52 54,43-36,87-126</inkml:trace>
  <inkml:trace contextRef="#ctx0" brushRef="#br0" timeOffset="-2935.778">1892 339,'9'20,"4"19,-2 10,-1 0,-3-4,-3-3,-1-5,-3-4,0-3,-5-1,-1-1,-1-1,-3 0,0 0,2 1,-3-5,0-6</inkml:trace>
  <inkml:trace contextRef="#ctx0" brushRef="#br0" timeOffset="-2534.905">2202 424,'-198'148,"196"-147,0-1,0 1,0 0,0 0,0 0,0 0,0 0,0 0,1 0,-1 1,0-1,1 0,-1 1,1 0,0-1,0 1,-1 0,1 0,0-1,0 1,1 0,-1 0,0 0,1 0,-1 0,1 0,-1 0,1 1,0-1,0 0,0 0,0 0,0 0,1 0,-1 0,1 0,-1 0,1 0,0 0,0 0,0 0,0 0,0 1,20 9,-12-8,-1 1,1 0,-1 0,0 1,0 0,-1 0,0 1,0 0,-1 0,1 1,3 6,48 116,-48-111</inkml:trace>
  <inkml:trace contextRef="#ctx0" brushRef="#br0" timeOffset="-1468.984">395 0,'-50'83,"4"2,3 2,-6 26,30-69,2 1,1 1,3 0,-2 19,12-50,1 1,0-1,1 1,1 0,1-1,0 1,1 0,0-1,2 0,0 1,0-1,1-1,1 1,1-1,2 4,1-2,1 0,0-1,2 0,-1-1,2 0,0-1,0 0,1-2,1 1,0-2,1 0,-1-1,2-1,-1 0,1-2,1 0,-1-1,1 0,15 0,1-1</inkml:trace>
  <inkml:trace contextRef="#ctx0" brushRef="#br0" timeOffset="-587.417">0 1242,'50'9,"-1"-3,1-1,0-3,1-2,26-4,716-70,-322 44,42 3,377 28,-635-31,-89 20,62-9,-31-8,85-1,-141 28,-117 1</inkml:trace>
  <inkml:trace contextRef="#ctx0" brushRef="#br0" timeOffset="3560.849">2540 1524,'-33'73,"8"2,11-30,-2 0,-2-2,-2 0,-1 0,-12 14,249-388,-159 258,-55 74,-1 1,1-1,0 0,-1 0,1 1,-1-1,1 1,-1-1,0 1,0-1,0 1,0 0,0 0,0 0,0-1,0 1,-1 0,1 0,-1 0,1 0,-1 0,0 0,0 0,0 0,0 0,0 1,0-1,-1 0,1 0,-1 0,1 0,-1 175,1-175,0-1,0 0,0 0,-1 1,1-1,0 0,1 0,-1 1,0-1,0 0,0 0,1 0,-1 1,1-1,-1 0,1 0,-1 0,1 0,0 0,-1 0,1 0,0 0,0 0,0 0,0 0,0 0,0-1,0 1,0 0,0-1,0 1,0-1,0 1,0-1,1 0,-1 1,0-1,0 0,1 0,-1 0,0 0,0 0,0 0,1 0,-1 0,0 0,0-1,1 1,-1 0,0-1,0 1,0-1,0 1,0-1,0 0,0 1,0-1,0 0,0 0,1-1,17-14,0-2,0 0,-2-1,0-1,-2 0,7-12,35-44,25-31,-82 107,0-1,0 1,0-1,0 1,1 0,-1-1,0 1,0-1,0 1,0-1,0 1,1 0,-1-1,0 1,0-1,0 1,1 0,-1-1,0 1,1 0,-1-1,0 1,1 0,-1 0,1-1,-1 1,0 0,1 0,-1-1,1 1,-1 0,0 0,1 0,-1 0,1 0,-1 0,1 0,-1 0,1 0,-1 0,1 0,-1 0,0 0,1 0,-1 0,1 1,-1-1,1 0,-1 0,0 0,1 1,-1-1,0 0,1 1,-1-1,0 0,1 0,-1 1,0-1,1 1,-1-1,0 0,0 1,0-1,1 1,-1-1,0 0,0 1,0 0,2 35,-2-30,-3 284,3-266</inkml:trace>
  <inkml:trace contextRef="#ctx0" brushRef="#br0" timeOffset="4499.518">3161 1835,'34'-20,"0"1,-1-1,-1-1,0-2,-2-2,0 0,12-17,-39 40,0-1,0 1,-1-1,1 0,-1 0,0 0,0 0,0 0,0 0,-1-1,1 1,-1-1,0 1,0-1,0 1,0-1,-1 0,1 1,-1-1,0 0,0 0,0 1,-1-1,1 0,-1 1,0-1,0 1,-1-1,-1 3,-1 0,0 1,0 0,0-1,0 1,1 1,-1-1,0 1,0-1,0 1,1 0,-1 1,0-1,1 0,-1 1,1 0,0 0,-1 0,1 0,0 1,0-1,1 1,-1 0,0 0,0 1,-79 98,80-97,-1-1,1 1,1-1,-1 1,0 0,1-1,0 1,0 0,0 0,1 0,0 0,0 0,0 0,0 0,1-1,0 1,0 0,0 0,1 0,-1-1,1 1,0-1,1 1,-1-1,2 2,3-1,0-1,0 1,0-1,0-1,1 1,0-1,0 0,0-1,0 0,0 0,0-1,0 0,1-1,-1 1,0-2,1 1,-1-1,0 0,0-1,0 0,0 0,0-1,0 0,0 0,-1-1,2-1,8 0,0-2,-1 0,0-1,-1 0,1-2,-1 1,-1-2,0 0,-1-1,0 0,-1-1,0 0,-1-1,0-1,-1 1,5-13,-14 26,-1 1,1-1,-1 1,1-1,-1 1,0-1,1 1,-1-1,0 0,1 1,-1-1,0 0,0 1,0-1,0 0,1 1,-1-1,0 0,0 0,0 1,0-1,-1 0,1 1,0-1,0 0,0 1,0-1,-1 0,1 1,0-1,-1 0,1 1,-1-1,1 1,0-1,-1 1,1-1,-1 1,1-1,-1 1,0-1,1 1,-1 0,1-1,-1 1,0 0,1-1,-1 1,0 0,1 0,-1 0,0 0,0 0,1 0,-1 0,0 0,1 0,-1 0,0 0,1 0,-1 0,0 1,1-1,-2 0,-42 20,38-16,-1 0,1 0,0 1,0 0,1 0,-1 0,1 1,0 0,1 0,0 0,-1 1,2-1,-1 1,1 0,0 0,1 0,-1 0,2 1,-1-1,1 0,0 1,0 0,1-1,0 5,1-9,0-1,1 0,-1 1,1-1,-1 0,1 0,0 0,-1 0,1 0,0-1,0 1,1 0,-1-1,0 0,0 1,1-1,-1 0,1 0,-1 0,1-1,-1 1,1-1,0 1,-1-1,1 0,-1 0,1 0,0 0,-1 0,1-1,0 1,-1-1,2 0,86-29,-70 20,0 0,0-1,-1-1,-1-1,0 0,0-2,-2 0,0-1,0 0,-2-1,0-1,-1 0,-1-1,0-1,-2 1,8-20,-18-19,-1 57,1 0,-1 0,0 0,1 0,-1 0,0 0,1 0,-1 0,0 0,0 0,0 0,0 0,0 1,0-1,0 0,0 1,0-1,0 1,-1 0,1-1,0 1,0 0,0-1,-1 1,1 0,0 0,0 0,-1 0,1 0,0 0,0 1,0-1,-1 0,1 1,0-1,0 0,0 1,0-1,0 1,0 0,0-1,0 1,0 0,0 0,0 0,-11 7,1 1,0 0,1 1,0 0,1 1,0 0,1 0,0 1,1 0,0 0,0 1,2 0,0 0,0 1,3-9,1 1,0 0,0 0,0 0,1 0,0 0,0 0,0 0,1 0,0 0,0 0,1-1,-1 1,1 0,0-1,1 1,0-1,-1 0,2 0,-1 0,1 0,-1 0,1-1,0 1,1-1,-1 0,1-1,0 1,0-1,0 0,0 0,1 0,-1-1,1 0,4 1,13 4</inkml:trace>
  <inkml:trace contextRef="#ctx0" brushRef="#br0" timeOffset="4746.971">4262 1581,'-15'38,"-9"23,0 5,3-3,10-13,13-15,4-18,3-12</inkml:trace>
  <inkml:trace contextRef="#ctx0" brushRef="#br0" timeOffset="4945.355">4205 1638,'39'-5,"21"-2,7 1,-10-4,-8 0,-18 2,-14 7,-11 3</inkml:trace>
  <inkml:trace contextRef="#ctx0" brushRef="#br0" timeOffset="5147.635">4262 1778,'38'-9,"23"-9,0 0</inkml:trace>
  <inkml:trace contextRef="#ctx0" brushRef="#br0" timeOffset="5531.906">4318 1271,'24'-5,"-15"3,0 0,-1 0,1 1,1 0,-1 0,0 1,0 0,0 1,0 0,0 1,0-1,2 2,-9-1,-1 1,1-1,-1 0,0 1,1-1,-1 1,-1-1,1 1,0-1,0 1,-1 0,0-1,1 1,-1 0,0 0,0-1,0 1,-1 0,1-1,-1 1,1 0,-1-1,0 1,0-1,0 1,-1-1,1 0,0 1,-1-1,0 0,1 0,-1 0,0 0,0 0,0 0,0-1,0 1,-1-1,-4 10,5-10,1 0,0 0,-1 0,1 1,0-1,0 0,0 1,0-1,0 0,0 1,0-1,0 1,1 0,-1-1,0 1,1 0,0-1,-1 1,1 0,0 0,0-1,0 1,0 0,0 0,0-1,1 1,-1 0,0-1,1 1,-1 0,1-1,0 1,0-1,0 1,-1-1,1 1,1-1,-1 1,0-1,0 0,0 0,1 0,-1 1,0-1,1 0,-1-1,1 1,0 0,-1 0,1-1,-1 1,1-1,0 1,0-1,0 0,110-9,-86 2</inkml:trace>
  <inkml:trace contextRef="#ctx0" brushRef="#br0" timeOffset="5784.228">5109 1271,'-39'38,"-36"37,-10 15,-1-3,10-11,13-14,12-8,10-8,8-13,4-6,2-3,1-1,1-5,3 0,7-3</inkml:trace>
  <inkml:trace contextRef="#ctx0" brushRef="#br0" timeOffset="6417.046">5249 1552,'0'10,"-4"17,-3 9,-3 4,-2-1,3-2,1-3,4-2,-4-1,1-2,1-1,1 0,-3 0,0-1,1-4</inkml:trace>
  <inkml:trace contextRef="#ctx0" brushRef="#br0" timeOffset="6733.012">5589 1609,'-39'29,"-26"14,-3 5,6-6,17-11,18-4,17-8,15-8,12-4,8 1,4-2,-2 4,-2 0,0 3,1 0,1-3,-5-3</inkml:trace>
  <inkml:trace contextRef="#ctx0" brushRef="#br0" timeOffset="8202.174">4149 1044,'285'0,"-115"-27,335 27,-278-30,27 20,-114-7,-116 16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31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368 320,'-28'66,"3"1,2 1,4 1,-10 67,25-97,1 1,2-1,2 1,2-1,1 0,2 1,2-2,3 9,4 119,-15-142</inkml:trace>
  <inkml:trace contextRef="#ctx0" brushRef="#br0" timeOffset="415.972">1 461,'70'-28,"2"3,1 3,0 4,4 2,-70 14,154-21,-152 22,0 1,0 0,1 1,-1 0,0 0,0 1,0 0,0 1,-1 0,1 0,-1 1,1 0,-1 0,0 1,-1 0,2 1,-6-3,0 0,-1 0,1 0,-1 0,0 1,0-1,0 1,0-1,0 1,-1 0,0 0,0-1,0 1,0 0,0 0,-1 0,0 0,1 0,-2 0,1 0,0 0,-1 0,0 0,0 0,0 0,0 0,-1 0,1-1,-59 100,-121 115,179-216,0 0,-1 0,1 0,0 0,0 0,0 0,0 0,1 1,-1-1,1 1,-1 0,1-1,0 1,0 0,0 0,0-1,1 1,-1 0,1 0,-1 0,1 0,0 0,0 0,1 0,-1 0,1 0,-1-1,1 1,0 0,0 0,0 0,0-1,1 1,-1-1,1 1,-1-1,1 1,0-1,0 0,1 1,14 8,1-1,0-1,0-1,1 0,0-2,1 0,0-1,-1-1,15 1,31 9,-63-14,1 0,0 0,0 0,0 1,0-1,0 1,-1-1,1 1,0 0,0 0,-1 1,1-1,-1 1,1-1,-1 1,0 0,1-1,-1 1,0 1,0-1,0 0,-1 0,1 1,0-1,-1 1,0-1,1 1,-1-1,0 1,-1 0,1 0,0 0,-1 0,1-1,-1 1,0 0,0 0,0 0,0 0,-1 0,1 0,-1-1,0 1,0 0,0 0,0-1,0 1,0 0,-1-1,1 1,-2 0,-28 24,-1-2,-1-1,-1-1,-1-2,-1-2,-1-1,-23 7,48-19,-24 10,-1-1,0-2,0-1,-31 4,30-23,32-4</inkml:trace>
  <inkml:trace contextRef="#ctx0" brushRef="#br0" timeOffset="979.101">989 941,'-6'23,"1"-9,0 0,1 1,1 0,0 0,1 0,1 0,0 0,1 0,1 1,0-1,1 0,1 0,3 9,-6-22,1 0,0 0,0 0,0 0,0 0,1-1,-1 1,0-1,1 1,-1-1,1 1,0-1,-1 0,1 1,0-1,0 0,0 0,-1-1,1 1,0 0,0-1,0 1,1-1,-1 1,0-1,0 0,0 0,0 0,0 0,0 0,0-1,0 1,0-1,0 1,0-1,1 0,72-42,-54 29,12-8,0-1,-2-2,0-1,-2-1,-1-1,-2-2,1-2,49-60,-76 151,-1-52,-1-1,1 1,1 0,-1 0,1 0,0 0,1 0,-1 0,2 0,-1 0,1-1,0 1,0 0,0-1,1 1,0-1,1 0,-1 0,1 0,0-1,1 1,-1-1,1 0,1 1,-2-2,1-1,-1 1,1-1,-1 0,1 0,0 0,0-1,0 0,1 0,-1 0,0-1,1 1,-1-1,1-1,0 1,-1-1,1 0,-1 0,1 0,0-1,-1 0,1 0,-1 0,0-1,1 0,2-1,18-12,0-2,-1 0,-1-1,-1-2,-1 0,-1-2,0 0,-2-1,0-1,-2-1,-1 0,-1-2,-1 1,9-27,6-4,-3-2,-2 0,-3-2,-3 0,5-33,-15 60,-2 1,-1-1,-1-1,-3 1,0 0,-2-1,-5-23,7 56,-1 1,1-1,-1 0,0 1,0-1,0 0,0 1,0-1,0 1,0-1,-1 0,1 1,0-1,-1 1,1-1,-1 1,0-1,0 1,1-1,-1 1,0 0,0-1,0 1,0 0,-1 0,1 0,0 0,0 0,-1 0,1 0,-1 0,1 0,0 1,-1-1,1 1,-1-1,0 1,1-1,-1 1,1 0,-1 0,0 0,1 0,-1 0,0 0,1 0,-1 1,1-1,-1 0,1 1,-1 0,1-1,-1 1,1 0,-1 0,1-1,0 1,-1 0,1 0,-1 1,-11 20,0 0,2 0,0 1,2 1,1-1,0 1,2 1,-2 12,3-15,-15 64,4 0,4 1,3 1,4 43,4-102,1 0,2 1,1-1,1 0,2 0,0-1,2 0,1 0,2-1,0 0,2 0,4 5,-5-16</inkml:trace>
  <inkml:trace contextRef="#ctx0" brushRef="#br0" timeOffset="1234.228">1383 461,'48'0,"59"-5,31-6,6-1,-3 1,-5-2,-7 1,-11-3,-11 2,-10 3,-11 3,-20 3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38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1 302,'48'-63,"-14"4,-25 41,1 0,1 1,0 0,1 0,1 2,0-1,1 2,13-11,-26 24,-1 0,1 0,0 0,0 0,0 1,0-1,0 0,0 1,0-1,0 1,0-1,0 1,0-1,0 1,0-1,0 1,1 0,-1 0,0 0,0 0,0 0,0 0,1 0,-1 0,0 0,0 0,0 1,0-1,0 1,0-1,0 0,0 1,1 0,-1-1,-1 1,1 0,0-1,0 1,0 0,0 0,0 0,-1 0,1 0,0 0,-1 0,1 0,-1 0,1 0,-1 0,0 0,1 1,7 62,-8-41,-1-17,0 1,0-1,1 0,0 1,1-1,0 0,0 1,0-1,0 0,1 0,0 0,0 0,1 0,0-1,3 6,-2-10,0 1,0-1,0 0,1-1,-1 1,0-1,0 1,1-1,-1-1,0 1,1 0,-1-1,0 0,0 0,0 0,0-1,0 0,0 1,0-1,0-1,0 1,-1 0,1-1,-1 0,0 0,0 0,0 0,1-2,216-173,-219 177,0 0,0 0,1 0,-1 0,1 0,-1 0,1 0,-1 0,1 1,-1-1,1 0,0 1,-1 0,1-1,0 1,-1 0,1 0,0 0,-1 0,1 0,0 0,-1 1,1-1,0 0,-1 1,1 0,0-1,-1 1,1 0,-1 0,1-1,-1 1,0 0,1 1,-1-1,0 0,0 0,0 0,0 1,0-1,0 1,0-1,0 1,0-1,-1 1,1-1,-1 1,1 0,-1-1,1 1,-1 0,0-1,0 1,0 0,0-1,0 1,6 136,15-112,-10-25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3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0,'-9'43,"-4"39,1 14,2-4,7-8,5-14,2-13,0-12,-1-9,0-6,-1-3,3-1,2 0,-5-1,-8-3,-4-7</inkml:trace>
  <inkml:trace contextRef="#ctx0" brushRef="#br0" timeOffset="399.325">650 112,'-329'204,"326"-202,-60 51,62-52,-1 0,1 0,-1 1,1-1,0 1,0 0,0-1,0 1,0 0,0-1,0 1,1 0,-1 0,0 0,1 0,0 0,-1-1,1 1,0 0,0 0,0 0,0 0,1 0,-1 0,0 0,1 0,-1 0,1 0,0-1,0 1,0 0,-1 0,2-1,-1 1,0-1,0 1,0-1,1 1,7 5,0-2,0 1,0-1,1 0,0-1,0 0,0-1,0 0,8 1,47 17,-50-14,0-1,-1 2,0 0,-1 1,0 0,0 1,-1 0,0 1,-1 0,0 1,-1 0,1 3,-9-12,0-1,0 1,0-1,0 0,0 0,1 0,-1 0,0 0,1 0,0-1,-1 1,1-1,0 0,0 0,0 0,0 0,-1 0,1-1,1 1,-1-1,0 0,0 0,0 0,0 0,0 0,0-1,0 1,0-1,0 0,0 0,-1 0,1 0,0-1,0 1,-1-1,1 1,-1-1,1 0,-1 0,1-1,13-6</inkml:trace>
  <inkml:trace contextRef="#ctx0" brushRef="#br0" timeOffset="714.915">0 846,'43'0,"39"0,14-5,1-1,-2 0,-7-4,-10 1,-12 0,-8 3,-10 2,-8 2,-5-4,-5 0,-2 0,-1 2,-5 1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3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1 247,'43'5,"19"1,4-5,-4-2,-9-2,-8 1,-6-1,-7 2,-7 0</inkml:trace>
  <inkml:trace contextRef="#ctx0" brushRef="#br0" timeOffset="249.754">57 501,'39'0,"21"-5,7-1,-5-1,-7 2,-9-3,-6 0,-11 0</inkml:trace>
  <inkml:trace contextRef="#ctx0" brushRef="#br0" timeOffset="2105.105">650 671,'27'-9,"0"-1,-1-1,0-1,-1-2,0 0,-1-1,-1-2,0 0,-2-2,0 0,-1-1,-1-1,5-9,-13 17,-1 5,-1-1,0-1,0 1,-1-2,0 1,-1-1,0 0,-1-1,0 1,-1-1,-1 0,1-1,-2 1,0-1,0 0,-1 0,-1 0,0 0,-1-11,-1 22,0-1,-1 1,1 0,-1-1,1 1,-1 0,0 0,0 0,0 0,0 0,0 0,-1 1,1-1,0 1,-1 0,1-1,-1 1,0 0,1 0,-1 1,0-1,1 1,-1-1,0 1,0 0,1 0,-1 0,0 0,0 0,1 1,-1-1,0 1,0 0,1 0,-1 0,1 0,-1 0,1 1,-1-1,1 1,0-1,0 1,0 0,0 0,0 0,0 0,0 0,1 1,-1-1,1 0,-1 2,-9 7,1 0,0 1,1 0,0 1,1 0,0 0,1 1,1 0,0 0,1 0,0 1,1 0,1 0,1 0,-1 13,5-19,0 0,0 0,2-1,-1 1,1-1,0 1,0-1,1-1,0 1,1 0,0-1,0 0,0-1,1 1,0-1,0-1,1 1,0-1,-1-1,2 1,-1-1,0 0,1-1,0 0,0-1,0 0,0 0,0-1,0 0,0 0,0-1,1 0,-1-1,0 0,0 0,0-1,16-5,0-1,-1-1,0 0,0-2,-1-1,-1-1,0-1,-1-1,0 0,-2-2,1 0,-2-1,-1-1,0-1,1-4,-11 15,2-2,-1 0,0-1,0 0,-1 0,-1 0,0-1,-1 0,0 0,-1 0,0-1,1-11,-5 24,0 0,1 1,-1-1,0 0,0 0,0 0,1 0,-1 0,0 0,0 1,0-1,0 0,-1 0,1 0,0 0,0 0,0 0,-1 1,1-1,-1 0,1 0,0 0,-1 1,1-1,-1 0,0 1,1-1,-1 0,0 1,1-1,-1 1,0-1,1 1,-1-1,0 1,0-1,0 1,1 0,-1 0,0-1,0 1,0 0,0 0,0 0,0 0,0 0,1 0,-1 0,0 0,-1 0,-36 28,26-16,1 1,0 0,1 0,1 1,0 0,1 1,1 0,0 0,1 1,0 0,2 0,-3 15,6-28,1 0,0 1,0-1,1 0,-1 0,1 1,-1-1,1 0,0 0,1 0,-1 0,0 0,1 0,-1 0,1 0,0 0,0-1,0 1,1-1,-1 1,0-1,1 0,0 0,-1 0,1 0,0-1,0 1,0-1,0 0,0 0,0 0,0 0,1 0,-1-1,118 1,-99-6,1-1,-1-1,0-1,-1-1,0-1,-1-1,1-1,-2 0,0-2,-1 0,0-1,-1-1,-1 0,0-2,-1 0,11-17,32-121,-57 154,1 0,-1-1,0 1,0 0,-1-1,1 1,0-1,-1 1,1-1,-1 1,0-1,0 1,0-1,0 1,0-1,-1 1,1-1,-1 1,0-1,1 1,-1-1,0 1,0 0,-1 0,1-1,0 1,-1 0,1 0,-1 0,0 1,0-1,0 0,0 1,0-1,0 1,0-1,0 1,0 0,-1 0,1 0,-1 0,1 0,-1 1,1-1,-1 1,1 0,-12 5,2 0,-1 1,1 1,-1 0,2 1,-1 0,1 1,1 0,-1 1,2 0,-1 0,1 1,1 0,0 1,1 0,0 0,1 1,0 0,1 0,0 1,-4 1,1 1,1 0,0 1,1 0,1 0,1 0,0 0,1 1,1-1,1 1,0 0,2 0,0-1,2 10,-1-21,1-1,0 1,0-1,0 0,0 0,1 0,0-1,0 1,0-1,1 0,0 0,-1 0,1-1,1 0,-1 0,0 0,1 0,-1-1,1 0,0 0,0-1,0 1,0-1,0-1,0 1,0-1,3 0,15 2</inkml:trace>
  <inkml:trace contextRef="#ctx0" brushRef="#br0" timeOffset="3005.67">2146 360,'-168'214,"152"-202,32-36,118-113,-134 138,0 0,0 0,0 0,-1 0,1 0,0 0,0 0,0 0,1 0,-1 0,0 0,0-1,0 1,1 0,-1 0,1 0,-1 0,0 0,1 0,-1-1,1 1,0 0,-1 0,1-1,0 1,-1 0,1-1,0 1,0-1,0 1,-1-1,1 1,0-1,0 0,0 1,0-1,0 0,0 0,0 0,0 0,0 1,0-1,-1-1,1 1,0 0,0 0,0 0,0 0,0-1,0 1,0 0,0-1,0 1,-1-1,1 1,0-1,0 1,0-1,-1 1,1-1,0 0,-1 1,1-1,-1 0,1 0,-1 0,1 1,-1-1,1 0,-1 0,21 98,-19-94,-1 0,0-1,1 1,0-1,-1 1,1-1,0 0,0 1,0-1,1 0,-1-1,0 1,1 0,0-1,-1 1,1-1,0 0,-1 1,1-2,0 1,0 0,0 0,0-1,0 0,0 1,0-1,0 0,0-1,0 1,0 0,0-1,0 0,6-3,0-1,0 0,-1 0,0-1,0 0,-1-1,1 1,-1-1,-1-1,1 0,-1 1,-1-2,1 1,-2-1,1 0,-1 0,0 0,-1 0,0-1,0 1,-1-1,-1 0,1-3,-1 9,0 1,0 0,-1-1,1 1,-1-1,1 1,-1-1,0 1,-1-1,1 1,-1 0,1-1,-1 1,0-1,0 1,-1 0,1 0,0 0,-1-1,-10-8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48.08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6568 1308,'-21'-78,"-4"1,-3 2,-4 0,-2 2,-28-39,34 61,-2 2,-2 1,-3 1,-1 3,-3 0,-1 3,-2 1,-1 2,-3 2,-1 2,-1 2,-6-1,-34-10,-3 2,-1 5,-2 4,0 4,-2 5,-1 3,-30 1,-114-5,0 11,-97 12,-5 12,2 15,1 16,2 14,-25 21,141-24,3 9,3 11,3 8,4 10,4 8,4 10,-61 51,173-98,3 4,4 3,2 4,-58 70,103-102,1 1,3 1,1 2,2 2,3 0,1 2,3 0,2 1,1 2,-4 31,16-46,2 0,2 0,1 1,2-1,1 0,3 0,0 0,3-1,1 1,1-2,2 1,2-2,1 0,1 0,2-2,2 0,0-1,2-1,2-1,22 22,13 10,2-3,3-3,2-3,2-2,3-3,1-4,2-3,2-3,2-3,38 9,19 0,3-6,0-6,3-7,0-5,118-1,63-7,1-14,-1-14,0-14,-3-14,-1-14,-4-14,-3-13,-4-14,82-48,-167 48,-4-9,-5-9,6-18,-103 58,-4-5,-3-6,-5-4,-3-4,-5-4,0-10,-54 58,-2-2,-2-1,-3-2,-2-1,-3-1,-3-2,-2-1,-2-6,-14 39,-2 1,-1-1,-1 0,-1-1,-2 1,-2-1,0 1,-2-1,-1 1,-1-1,-2 1,-1 1,-2-1,0 1,-2 1,-2 0,0 0,-16-22,6 16,-2 2,-1 1,-1 1,-2 2,-1 0,-1 2,-2 1,0 2,-1 1,-1 2,-19-7,-22-7,-1 3,-2 4,0 3,-2 4,-11 1,-101-12,-1 8,-1 8,0 9,-36 10,-121 19,-306 61,168 10,5 22,6 21,-398 174,570-188,5 13,7 13,-187 132,330-177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4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101 468,'-6'2,"1"0,-1 0,1 0,-1 1,1 0,0 0,0 0,1 0,-1 1,1 0,-1 0,1 0,1 0,-1 1,0 0,1-1,0 1,0 1,1-1,-1 0,1 1,0-1,1 1,-1-1,1 1,0 0,0 0,1-1,0 1,0 0,0 0,1 0,0 0,0-1,0 1,1 0,0-1,0 1,0-1,1 0,-1 0,1 0,1 0,-1 0,1 0,0-1,0 0,0 0,0 0,5 3,-5-5,-1-1,0 0,1 1,-1-2,1 1,0 0,-1-1,1 1,0-1,-1 0,1 0,0-1,-1 1,1-1,-1 0,1 1,-1-2,1 1,-1 0,0-1,1 1,-1-1,0 0,0 0,0-1,0 1,-1 0,1-1,-1 0,1 1,-1-1,0 0,0-1,3-2,0 0,-1-1,-1 0,1 1,-1-1,0 0,0-1,-1 1,0 0,0-1,-1 1,0-1,0 0,-1 1,0-8,-1 7,-1 0,0 0,0 1,-1-1,0 0,0 1,-1-1,1 1,-2 0,1 0,-1 1,0-1,-1 1,1 0,-1 1,0-1,-1 1,-5-3,1 6,30 11,-4-7,1-1,-1-1,0 0,1-1,-1 0,0-2,0 0,0 0,0-1,0-1,-1-1,0 0,0 0,-1-2,1 0,-2 0,1-1,-1 0,-1-2,1 1,-2-1,0-1,0 1,-1-2,0 1,-1-2,-1 1,1-2,58-160,-50 121,-11 83,-5 63,-2 24,6 0,14 78,39 163,-48-292,3 21,-3 1,-4 1,-5 47,0-135,0 7,0-1,-1 1,1-1,-1 0,-1 1,1-1,-1 0,0 0,0 0,-1 0,0-1,-3 6,6-10,-1-1,1 0,0 1,-1-1,1 1,-1-1,1 0,-1 1,1-1,-1 0,1 1,-1-1,1 0,-1 0,0 0,1 0,-1 1,1-1,-1 0,0 0,1 0,-1 0,1 0,-1 0,1-1,-1 1,0 0,1 0,-1 0,1 0,-1-1,1 1,-1 0,1-1,-1 1,1 0,-1-1,1 1,-1 0,1-1,0 1,-1-1,1 1,0-1,-1 1,1-1,0 1,-1-1,1 1,0-1,0 0,0 1,0-1,0 1,0-1,0 0,0 1,0-1,-9-37,7-361,7 296,1 60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0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442 109,'110'-1,"0"-3,0-6,0-4,-2-6,82-25,-185 43,-4 1,0 0,-1 0,1 0,0 1,0-1,0 0,0 0,0 0,1 1,-1-1,0 1,0-1,0 1,1-1,-1 1,0-1,0 1,1 0,-1 0,0 0,1 0,-1 0,0 0,1 0,-1 0,0 1,0-1,1 0,-1 1,0-1,0 1,0-1,1 1,-1 0,0-1,0 1,0 0,0 0,0 0,0 0,0 0,-1 0,1 0,0 0,-1 0,1 0,0 0,-1 0,1 1,-1-1,0 0,1 0,-1 1,0-1,0 1,-79 157,56-108,2 1,2 1,3 0,2 1,2 1,3 1,2-1,3 1,2 0,2 0,3 6,52 349,-37-290,-19-120,1 0,-1 1,1-1,-1 0,1 0,-1 0,0 1,0-1,1 0,-1 0,0 0,0 0,0 0,0 0,0 0,-1-1,1 1,0 0,0-1,0 1,-1 0,1-1,0 0,-1 1,1-1,0 0,-1 0,1 1,0-1,-1 0,1 0,-1-1,1 1,0 0,-1 0,1-1,0 1,-1-1,1 1,0-1,0 1,-56-25,-120-68,127 72,-1 3,0 2,-2 2,0 2,0 3,-1 2,0 2,0 3,0 2,0 3,0 1,-31 9,79-12,-1 0,0 0,0 1,0 0,0 0,0 0,0 1,1 0,-1 0,1 1,0 0,0 0,0 0,0 1,1 0,0 6</inkml:trace>
  <inkml:trace contextRef="#ctx0" brushRef="#br0" timeOffset="367.405">527 786,'672'-177,"-526"153,-145 25,0 0,0 0,0 0,0 0,0 0,0 0,0 0,0 0,-1 0,1 1,0-1,-1 0,1 0,-1 1,1-1,-1 0,0 1,0-1,1 0,-1 1,0-1,0 1,0-1,-1 0,1 1,0-1,0 0,-1 1,1-1,-1 0,1 1,-1-1,0 0,1 0,-1 0,0 1,0-1,0 0,0 0,0 0,-3 7,-4 21,1 1,1 0,2 1,0-1,2 1,2 0,2 21,-1-30,11 51,-6-55</inkml:trace>
  <inkml:trace contextRef="#ctx0" brushRef="#br0" timeOffset="999.963">1627 1435,'29'-73,"151"-236,-15-16,-163 323,-1 0,1 0,-1 0,1 0,-1-1,0 1,0 0,0 0,0-1,0 1,-1 0,1-1,-1 1,1-1,-1 1,0-1,0 1,0-1,0 1,-1-1,1 1,-1-1,1 1,-1-1,0 1,0 0,0-1,0 1,0 0,-1 0,1 0,-1 0,1 0,-1 0,0 0,1 1,-1-1,0 0,0 1,0 0,-1-1,1 1,0 0,0 0,-1 0,1 1,-1-1,-1 0,-9 4,-1 1,1 0,-1 0,2 2,-1-1,0 2,1 0,0 0,1 1,0 0,0 1,1 1,0 0,0 0,-6 10,-41 83,56-100,0 0,0 0,1 0,-1 0,1 0,0 0,0 0,0 0,0 0,1 0,-1 0,1 0,0 0,0 0,0 0,0 0,0 0,1 0,-1-1,1 1,0 0,0-1,0 0,0 1,0-1,0 0,1 0,-1 0,1 0,-1-1,1 1,0-1,0 1,0-1,2 1,14 2,0 1,0-2,0-1,0 0,0-1,1-1,-1-1,8-2,21 1,149-22,-195 23,0 1,1 0,-1-1,0 1,0 0,0 0,0 1,0-1,0 0,0 1,0-1,0 1,0-1,0 1,0 0,-1 0,1 0,0 0,0 0,-1 0,1 1,-1-1,1 0,-1 1,1 0,-1-1,0 1,0 0,0-1,0 1,0 0,0 0,0 0,-1 0,1 0,-1 0,1 0,-1 0,0 0,0 0,0 0,0 0,0 0,0 0,-1 0,1 0,0 0,-1 0,0 0,0 0,1 0,-1 0,0-1,0 1,-1 0,-118 176,119-175,-1 0,1 0,0 0,0 0,0 0,0 0,1 1,-1-1,1 0,0 0,0 1,0-1,0 0,1 0,-1 1,1-1,0 0,0 0,0 0,0 0,1 0,-1 0,1 0,0 0,-1-1,1 1,1-1,-1 1,0-1,1 0,-1 1,1-2,-1 1,1 0,0 0,0-1,0 1,0-1,0 0,0 0,0 0,0 0,1-1,-1 1,0-1,0 0,3 0,2 1,0-1,0 0,1-1,-1 1,0-1,0-1,0 0,0 0,0 0,-1-1,1 0,5-4,6-5</inkml:trace>
  <inkml:trace contextRef="#ctx0" brushRef="#br0" timeOffset="1277.812">2728 842,'-40'35,"2"0,1 3,2 1,2 2,2 1,-2 6,1 32,32-77,0-1,0 1,0-1,0 1,0-1,0 0,1 1,-1-1,1 1,0-1,-1 0,1 0,0 1,0-1,1 0,-1 0,0 0,1 0,-1 0,1 0,0-1,0 1,-1 0,1-1,0 1,0-1,0 0,1 0,-1 0,0 0,0 0,1 0,-1 0,14 2,0 0,0-1,0-1,0 0,0-1,0-1,0 0,0-1,0-1,-1 0,1-2,-1 1,0-2,11-5,-14 6,-1 0,1-1,-1 0,0-1,0 0,-1-1,0 0,0-1,-1 0,0 0,-1-1,0 0,0 0,-1-1,-1 0,0-1,0 1,-1-1,0 0,-1-1,-1 1,0-1,-1 1,0-1,0-1,-3 10,1 0,-1 0,0 0,0 0,0 1,0-1,0 0,-1 1,0-1,0 0,0 1,0 0,-1 0,1 0,-1 0,0 0,1 0,-1 0,-1 1,1 0,0-1,-1 1,1 0,-1 1,1-1,-1 1,0-1,0 1,0 0,1 1,-1-1,0 1,-3-1,-1 0,1 1,-1-1,1 1,0 0,-1 1,1 0,0 0,-1 1,1-1,0 1,0 1,0 0,0 0,1 0,-1 1,1 0,0 0,0 0,-12 18,5 0</inkml:trace>
  <inkml:trace contextRef="#ctx0" brushRef="#br0" timeOffset="1730.899">3094 1266,'1'-23,"0"0,2 0,0 0,2 0,0 0,1 1,2 0,0 1,1-1,1 2,1-1,1 1,14-17,31-6,-55 42,0 0,-1 0,1 1,-1-1,1 1,0-1,-1 1,1 0,0 0,-1 0,1 0,0 0,-1 0,1 0,0 0,0 1,-1-1,1 0,-1 1,1 0,0-1,-1 1,1 0,-1 0,0 0,1 0,-1 0,0 0,1 0,-1 0,0 1,0-1,0 1,0-1,0 0,0 1,-1-1,1 1,0 1,13 135,-13-136,0 0,-1 0,1 0,0-1,0 1,0 0,0 0,1 0,-1-1,0 1,1-1,-1 1,1-1,-1 1,1-1,0 0,0 0,0 0,0 0,-1 0,1 0,0 0,0-1,0 1,1-1,-1 0,0 1,0-1,0 0,0 0,0 0,0 0,0-1,1 1,-1-1,0 1,0-1,0 0,1 0,81-41,-79 39,123-77,-126 79,-1 0,1 0,0 1,0-1,0 0,0 1,0-1,0 1,0 0,0-1,0 1,1 0,-1 0,0 1,0-1,0 0,0 1,0-1,0 1,0-1,0 1,0 0,0 0,-1 0,1 0,0 0,-1 1,1-1,0 0,-1 1,1-1,-1 1,0-1,0 1,1 0,-1 0,0 0,-1-1,1 1,0 0,0 0,-1 0,1 0,-1 0,0 0,0 1,1-1,-1 0,1 89,-3-82,1-1,0 1,0 0,1-1,0 1,1 0,-1-1,2 1,-1 0,1-1,1 0,0 1,0-1,0 0,1 0,0-1,0 1,1-1,0 0,5 5,3-2</inkml:trace>
  <inkml:trace contextRef="#ctx0" brushRef="#br0" timeOffset="6332.592">7412 589</inkml:trace>
  <inkml:trace contextRef="#ctx0" brushRef="#br0" timeOffset="7298.87">9247 729,'-15'4,"1"1,-1 0,1 1,0 0,0 1,1 0,0 2,0-1,1 2,0-1,1 2,0-1,1 2,-3 3,11-13,1 0,-1 0,1 0,0 0,0 1,0-1,0 0,1 0,-1 1,0-1,1 1,0-1,-1 0,1 1,0-1,0 1,1-1,-1 1,0-1,1 0,0 1,-1-1,1 0,0 1,0-1,0 0,0 0,1 0,-1 0,1 0,0 1,65 47,-34-29,-30-20,1 1,-1 0,1 0,-1 0,0 0,0 0,0 1,0-1,0 1,0 0,-1 0,0 0,1 0,-1 1,0-1,-1 0,1 1,0 0,-1-1,0 1,0 0,0 0,0-1,-1 1,0 0,1 0,-1 0,-1 0,1 0,-1 0,1-1,-1 1,0 0,0 0,-1-1,1 1,-1-1,0 1,1-1,-2 1,1-1,0 0,-1 0,-1 1,-110 43,82-38</inkml:trace>
  <inkml:trace contextRef="#ctx0" brushRef="#br0" timeOffset="5666.324">6227 1181,'33'-11,"-1"-1,-1-1,0-1,0-2,11-10,-15 11,-15 10,0 0,-1-1,0 0,0-1,0 0,-1-1,0 0,-1-1,0 0,0 0,0-1,-2 0,1 0,-1-1,-1 0,0 0,0-1,-1 1,0-1,-5 9,1 0,-1 0,0 1,0-1,0 0,0 0,0 1,-1-1,1 0,-1 1,0-1,1 0,-1 1,-1-1,1 1,0-1,0 1,-1 0,0 0,1-1,-1 1,0 0,0 0,0 1,0-1,0 0,-1 1,1-1,0 1,-1 0,1 0,-1 0,1 0,-1 0,0 0,-1 0,-5 0,1 1,0-1,-1 1,1 0,0 1,-1 0,1 1,0-1,0 2,0-1,-4 3,-5 2,1 2,1 0,-1 0,1 2,1 0,0 0,0 2,1 0,1 0,0 1,1 0,1 1,0 0,1 1,0 0,2 1,0 0,0 0,2 0,0 1,-1 10,5-23,1 0,0-1,0 1,1 0,-1 0,1 0,0 0,0-1,1 1,-1 0,1-1,0 1,0-1,0 0,1 1,0-1,0-1,0 1,0 0,0-1,1 1,0-1,0 0,-1 0,2 0,-1-1,0 0,0 1,1-1,0-1,-1 1,1-1,0 0,-1 0,1 0,0-1,0 1,0-1,2-1,16 2,0-1,-1-1,1-1,0-1,-1-1,0-1,0-1,0-1,-1 0,0-2,0-1,18-11,-9 5,-5 3</inkml:trace>
  <inkml:trace contextRef="#ctx0" brushRef="#br0" timeOffset="5983.869">6905 870,'-1'56,"0"-4,1 1,3-1,2 0,2 0,11 34,8-33,-25-52,0 0,0 0,0 0,0-1,0 1,0 0,0-1,0 1,1-1,-1 1,0-1,0 0,1 1,-1-1,0 0,0 0,1 0,-1 0,0 0,0 0,1 0,-1 0,0-1,0 1,1 0,-1-1,0 1,0-1,0 1,0-1,0 0,0 1,0-1,0 0,0 0,0 0,0 0,0 0,0 0,-1 0,1 0,0 0,-1 0,1-1,56-126,-42 82,98-187,-80 185,-16 27</inkml:trace>
  <inkml:trace contextRef="#ctx0" brushRef="#br0" timeOffset="6147.835">7469 955,'0'0</inkml:trace>
  <inkml:trace contextRef="#ctx0" brushRef="#br0" timeOffset="6635.284">7865 814,'-23'23,"2"2,1 1,1 0,2 1,0 1,2 1,1 0,1 1,0 7,11-34,1 0,0 0,0 0,1 0,-1 0,1 0,-1 0,1 0,0 0,0 0,1 0,-1 0,0 0,1 0,0 0,0 0,0-1,0 1,0 0,0 0,1-1,-1 1,1-1,0 1,0-1,0 0,0 1,0-1,0 0,1 0,-1-1,1 1,-1 0,1-1,0 0,0 1,-1-1,1 0,0-1,0 1,0 0,0-1,0 0,0 1,0-1,0-1,0 1,3-1,7-1,-1-2,1 0,-1-1,0 0,0 0,0-2,-1 1,0-1,0-1,-1 0,1-1,-2 0,0 0,0-1,0 0,-1 0,-1-1,0 0,0-1,39-129,-46 136,1 0,-2 0,1 0,0 0,-1 0,0 0,0 0,0 0,-1 0,0 0,0 0,0 1,0-1,-1 1,0 0,0-1,0 1,0 1,-1-1,1 0,-1 1,0 0,0 0,0 0,-1 0,1 0,-1 1,1 0,-1 0,0 0,0 1,0 0,0 0,0 0,0 0,0 1,0 0,0 0,0 0,0 0,0 1,0 0,0 0,0 0,-3 2,-21 6,5 1</inkml:trace>
  <inkml:trace contextRef="#ctx0" brushRef="#br0" timeOffset="6984.476">8372 870,'-8'7,"0"1,0 0,1 0,-1 1,2 0,0 0,0 1,0 0,1 0,1 0,-1 0,2 1,0 0,0-1,1 1,0 0,1 1,0-1,0 4,2-12,0 0,0 1,0-1,0 0,1 0,-1 0,1 0,0 0,0 0,0 0,0-1,0 1,1-1,-1 1,1-1,-1 0,1 0,0 0,0 0,0-1,0 1,0-1,0 0,1 0,-1 0,0 0,1 0,-1-1,0 1,1-1,-1 0,1 0,1-1,7 1,0-1,0 0,-1-1,1 0,-1-1,1-1,-1 1,0-2,4-1,5-8,-1 0,-1-1,0-1,-1-1,0 0,-1-1,-2-1,0 0,0-1,7-19,10-41,-33 62</inkml:trace>
  <inkml:trace contextRef="#ctx0" brushRef="#br0" timeOffset="8115.673">7469 927,'0'5,"-5"1,-1 5,0 5,1 5,2 3,1 3,0 1,2 1,0 0,0-4</inkml:trace>
  <inkml:trace contextRef="#ctx0" brushRef="#br0" timeOffset="4819.819">4675 955,'6'18,"0"-1,-2 0,0 1,-1 0,-1 0,-1 0,0 0,-1 4,0-2,1 333,-4-298,-1-1,-3 0,-2-1,-3 0,-9 22,-13-16,33-58,0 0,0 0,0 0,0 0,0-1,0 1,-1 0,1 0,0-1,0 1,-1-1,1 1,0-1,-1 0,1 1,-1-1,1 0,0 0,-1 0,1 0,-1 0,1 0,0-1,-1 1,1 0,-1-1,1 1,0-1,0 1,-1-1,1 0,0 1,0-1,0 0,-1 0,1 0,0 0,0 0,1 0,-1 0,0 0,0 0,0-1,1 1,-1-1,-3-7,0 0,1 0,1 0,-1-1,2 1,-1-1,1 1,1-1,-1 1,2-1,-1 1,1-1,1 0,0 1,0 0,1 0,0-1,2-1,-2-2,23-66,2 1,5 1,2 2,4 1,3 2,3 2,31-35,-61 83,1 0,1 1,1 1,1 0,1 2,0 0,2 1,-1 1,2 1,3-1,-25 16,1-1,-1 0,0 0,1 1,-1-1,1 1,-1-1,1 1,-1 0,1-1,0 1,-1 0,1 0,-1 0,1 0,-1 0,1 1,0-1,-1 0,1 1,-1-1,1 1,-1 0,0-1,1 1,-1 0,0 0,1 0,-1 0,0 0,0 0,0 0,0 0,0 0,0 1,0-1,0 0,0 1,-1-1,1 1,0-1,-1 1,1-1,-1 1,0-1,0 1,1-1,-1 2,-3 80,-6-46,-3-1,-1 0,-1-1,-2 0,-2-1,-1-1,-22 29,31-46,0-1,-1 0,-1-1,0 0,-1 0,-1-1,0-1,-1-1,0 0,0-1,-1 0,-14 5,-15-12,24-6</inkml:trace>
  <inkml:trace contextRef="#ctx0" brushRef="#br0" timeOffset="5317.071">5183 1407,'44'-18,"0"-2,-2-1,0-2,-2-2,-1-2,17-16,-36 28,0-1,-1-1,-1-1,-1-1,0 0,11-18,-23 29,0 0,0-1,-1 0,0 1,0-1,-1 0,0-1,-1 1,0 0,0-1,-1 0,-1 1,1-1,-1 1,-1-1,0 0,0 1,-1-1,-1-2,2 9,0 0,0 0,0 0,0 0,-1 0,1 0,-1 0,0 0,0 1,0-1,0 1,0 0,0-1,-1 1,1 0,-1 0,0 1,1-1,-1 0,0 1,0 0,0 0,0 0,0 0,0 0,-1 0,1 1,0-1,0 1,0 0,-1 0,1 1,0-1,0 0,0 1,0 0,-1 0,1 0,0 0,0 0,1 1,-1-1,-7 4,1-1,0 1,1 1,-1-1,1 2,0-1,1 1,-1 0,2 1,-3 1,7-6,-1 0,1 0,0 0,0 0,0 0,0 0,1 1,-1-1,1 1,0-1,0 1,0 0,0-1,0 1,1 0,0-1,0 1,0 0,0 0,1-1,-1 1,1 0,0-1,0 1,0 0,1-1,-1 1,1-1,0 0,4 2,0 0,1-1,0 1,0-2,0 1,0-1,1 0,-1 0,1-1,0 0,0 0,0-1,-1 0,1-1,0 1,0-2,0 1,0-1,0 0,0-1,0 0,0 0,-1 0,1-1,2 1,207-64,-215 65,0 0,-1 0,1 0,0 1,-1-1,1 1,0-1,0 1,0-1,-1 1,1 0,0 0,0 0,0 0,0 0,0 0,-1 1,1-1,0 1,0-1,0 1,-1-1,1 1,0 0,-1 0,1 0,-1 0,1 0,-1 0,1 1,-1-1,0 0,0 1,0-1,0 1,0-1,0 1,0 0,0-1,0 1,-1 0,1 0,0 0,-35 79,30-76,0 0,1 0,0 0,0 0,0 0,1 1,0-1,0 1,0 0,0-1,1 1,0 0,1 0,-1 0,1 0,0 0,0 0,1 3,25 18,-8-20</inkml:trace>
  <inkml:trace contextRef="#ctx0" brushRef="#br0" timeOffset="9153.756">10517 729,'-3'1,"-18"0,0 1,0 1,0 1,0 1,1 1,0 1,0 0,0 2,1 0,-9 7,27-16,0 0,0 1,1-1,-1 1,0-1,1 0,-1 1,0 0,1-1,-1 1,0-1,1 1,-1 0,1-1,-1 1,1 0,-1 0,1-1,0 1,-1 0,1 0,0 0,0-1,0 1,0 0,-1 0,1 0,0 0,0-1,0 1,1 0,-1 0,0 0,0 0,0-1,1 1,-1 0,0 0,1 0,-1-1,1 1,-1 0,1-1,-1 1,1 0,-1-1,1 1,0 0,-1-1,1 1,44 18,-33-15,-6-3,1 0,-1 1,0-1,0 1,0 1,-1-1,1 1,-1 0,1 0,-1 1,0-1,0 1,0 1,-1-1,1 0,-1 1,0 0,0 0,-1 0,0 1,0-1,0 1,0 0,-1 0,0 0,0 0,-1 0,0 0,0 0,0 0,-1 1,1-1,-2 4,-6 5,0-1,-1 0,-1 0,0-1,-1 0,0-1,-1 0,-1-1,0 0,0 0,-1-2,0 1,-1-2,0 0,0 0,-6 1,-38 16,57-24,0-1,-1 1,1-1,0 1,-1-1,1 1,0-1,-1 0,1 0,0 0,-1 0,1 0,-1 0,1 0,0 0,-1 0,1-1,0 1,-1 0,1-1,0 1,0-1,-1 0,1 1,0-1,0 0,0 0,0 0,0 0,0 0,0 0,0 0,0 0,0 0,1 0,-1-1,0 1,1 0,-1 0,1-1,-1 0,0-15</inkml:trace>
  <inkml:trace contextRef="#ctx0" brushRef="#br0" timeOffset="9452.759">10969 222,'-22'109,"4"2,1 63,-2 12,-18 53,15-164,22-64,4-5</inkml:trace>
  <inkml:trace contextRef="#ctx0" brushRef="#br0" timeOffset="9667.173">11279 814,'-24'38,"-8"18,2 4,10-8,14-13,8-18,3-13</inkml:trace>
  <inkml:trace contextRef="#ctx0" brushRef="#br0" timeOffset="9819.464">11308 475,'0'0</inkml:trace>
  <inkml:trace contextRef="#ctx0" brushRef="#br0" timeOffset="10385.962">11787 673,'-60'38,"3"3,1 2,2 2,-10 15,7 18,56-75,0-1,0 0,0 1,0-1,0 0,1 1,-1-1,1 1,0-1,0 1,0-1,0 1,0-1,0 1,1-1,-1 1,1-1,0 1,0-1,-1 0,2 0,-1 1,0-1,0 0,1 0,-1 0,1 0,-1 0,1 0,0-1,0 1,0 0,0-1,0 0,0 1,1-1,11 4,0-1,0 0,0-2,0 1,1-2,-1 1,1-2,-1 0,1-1,-1-1,8-1,2-1,0-1,0-1,-1-1,0-2,0 0,0-1,-1-1,-1-1,0-1,-1-1,0-1,-1-1,-1 0,0-1,-2-1,0-1,-1 0,0-2,2-6,6-1,-1-1,-1-1,-2-1,-1 0,-2-1,-1-1,-1-1,-2 0,-2 0,-1-1,-1-1,2-33,-10 64,1 0,-1 0,0 0,-1 0,1 0,-1-1,0 1,0 0,-1 0,0 1,0-1,0 0,0 0,-1 1,1 0,-1-1,0 1,0 0,-1 0,0 1,1-1,-1 1,0-1,0 1,-1 1,1-1,-1 0,1 1,-1 0,0 0,0 1,0-1,0 1,0 0,0 0,0 1,0 0,0-1,-1 2,1-1,0 1,0-1,-2 2,-9 4,1 1,-1 1,1 0,1 1,-1 1,2 0,-1 1,1 0,1 1,0 0,1 1,-9 13,5-8,1 1,1 0,0 1,2 0,0 1,1 0,1 1,2 0,0 0,-4 23,9-32,0-1,1 1,0-1,1 1,0 0,1-1,1 1,0-1,1 1,0-1,1 0,0 0,1 0,0-1,1 0,0 0,1 0,0 0,0-1,1-1,1 1,11 6,1-1,0 0,1-2,0-1,2 0,-1-2,1 0,0-2,1-1,0-1,0-1,0-1,1-1,0-1,-1-1,1-2,2-1,16 0,-1-3,0-1,0-2,-1-3,0 0,-1-3,34-16,-56 20,0 0,0 0,-2-2,1-1,-1 0,-1-1,0 0,-1-1,-1-1,0-1,-1 0,-1 0,-1-1,2-5,-12 20,1-1,0 0,-1 1,0-1,0 0,0 0,-1 1,1-1,-1 0,0 0,0 0,0 0,0 0,-1 1,1-1,-1 0,0 0,-1 0,1 1,0-1,-1 1,0-1,0 1,0 0,0 0,-1-1,1 2,-1-1,0 0,1 0,-1 1,0 0,-1-1,1 1,0 0,-1 1,1-1,-1 0,0 1,1 0,-1 0,0 0,0 1,0-1,1 1,-1 0,0 0,0 0,-3 1,-14 1,-1 1,0 1,1 1,0 1,0 1,1 0,-1 2,2 0,-1 2,1 0,1 1,0 1,1 0,0 2,-6 7,11-10,0 1,1 0,0 1,1 0,1 0,0 1,1 1,1 0,0 0,1 0,0 2,4-11,0 0,1 0,0 1,0-1,0 0,1 1,0-1,0 1,1-1,0 1,1-1,-1 0,1 0,0 0,1 0,0 0,0 0,1 0,0-1,0 0,0 0,1 0,-1 0,1-1,1 0,5 5,7 3,2-1,-1 0,1-2,1 0,0-1,0-1,1-2,0 0,0-1,0-1,1-1,-1-1,2 0,48-1,-1-3,0-3,34-8,-61 7</inkml:trace>
  <inkml:trace contextRef="#ctx0" brushRef="#br0" timeOffset="11837.723">498 1576,'582'-30,"-231"32,-104 26,469-28,1108 0,-1251 27,868-26,86-1,-677-27,673-41,-397-27,877-45,-1474 141,-400 5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0,'-5'5,"-1"6,0-3,6-3,3-8,1-2</inkml:trace>
  <inkml:trace contextRef="#ctx0" brushRef="#br0" timeOffset="331.19">243 29,'0'5,"-4"6,-3 6,6 1,3-9,5-5,2-3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8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57,'-3'2,"-1"0,1-1,0 1,0 1,0-1,0 0,0 1,0-1,1 1,-1 0,1 0,-1 0,1 0,0 1,1-1,-1 0,1 1,-1-1,1 1,0 0,0-1,0 1,1 0,-1 0,1-1,0 2,-86 421,38-271,96-250,41-80,86-138,-170 305,33-38,-37 45,0 1,-1-1,1 0,0 1,0-1,0 1,0-1,1 1,-1-1,0 1,0 0,0 0,0-1,0 1,0 0,1 0,-1 0,0 0,0 0,0 1,0-1,0 0,0 0,0 1,1-1,-1 1,0-1,0 1,0-1,0 1,-1 0,1-1,0 1,0 0,0 0,0 0,-1 0,1-1,0 1,-1 0,1 0,-1 0,1 0,-1 1,0-1,1 0,-1 0,18 98,-13-42,18 116,-24-173,1 1,-1 0,1 0,0 0,0 0,0 0,-1 0,1 0,0 0,0 0,0 0,0 0,0 0,1 0,-1 0,0 0,0 0,1-1,-1 1,0 0,1 0,-1 0,1 0,-1 0,1-1,0 1,-1 0,1 0,0-1,-1 1,1-1,0 1,0 0,-1-1,1 1,0-1,0 0,0 1,0-1,0 0,0 0,0 1,0-1,0 0,0 0,0 0,0 0,0 0,0 0,0 0,-1-1,1 1,0 0,0 0,0-1,0 1,0-1,0 1,0-1,-1 1,1-1,0 1,0-1,-1 0,1 1,0-1,-1 0,89-115,-46 51,96-108,-107 145,-31 28,-1-1,1 1,0-1,-1 1,1 0,-1 0,1-1,-1 1,1 0,0 0,-1-1,1 1,0 0,-1 0,1 0,0 0,-1 0,1 0,0 0,-1 0,1 0,0 0,-1 1,1-1,-1 0,1 0,0 1,-1-1,1 0,-1 1,1-1,-1 0,1 1,-1-1,1 1,-1-1,1 1,-1-1,0 1,1-1,-1 1,0 0,1-1,-1 1,0-1,0 1,1 0,-1-1,0 1,0 0,0-1,0 1,0 0,0-1,0 1,0 0,-1 0,-22 120,12-84,5-19,1-1,1 1,0 0,1 1,2-1,-1 0,2 1,1-1,0 0,3 11,2-11</inkml:trace>
  <inkml:trace contextRef="#ctx0" brushRef="#br0" timeOffset="494.962">1233 1,'-30'57,"4"1,1 2,4 0,0 8,19-58,0 0,0 0,1 0,0 0,1 0,0 0,1 0,0 0,0 0,1 0,1 1,-2-8,0 1,1-1,-1 1,1-1,0 0,0 1,0-1,0 0,1 0,-1-1,1 1,0 0,0-1,-1 0,2 0,-1 0,0 0,0 0,1 0,-1-1,1 0,-1 1,1-1,0-1,-1 1,1 0,0-1,0 0,-1 0,2 0,8-4,0 0,-1-1,0 0,0-1,0-1,0 0,-1 0,-1-1,1 0,-1-1,-1 0,1-1,-2 0,1 0,-1-1,-1 0,0-1,5-11,-10 21,122-220,-123 222,-1 1,0-1,0 1,0-1,0 0,1 1,-1-1,0 1,0-1,1 0,-1 1,0-1,1 0,-1 1,0-1,1 0,-1 1,0-1,1 0,-1 0,1 0,-1 1,1-1,-1 0,1 0,-1 0,0 0,1 0,-1 0,1 0,-1 0,1 0,-1 0,1 0,-1 0,1 0,-1 0,1 0,-1 0,0-1,1 1,-1 0,1 0,-1-1,1 1,-1 0,0 0,1-1,-1 1,0 0,1-1,-1 1,0-1,0 1,1 0,-1-1,0 1,0-1,0 1,2 50,-2-42,-3 797,4-793,-1 0,-1 0,0-1,0 1,-1 0,-1 0,0-1,0 0,-1 1,-1-1,0-1,0 1,-5 6,8-15,1 0,-1 0,0 0,0-1,0 1,0-1,0 1,0-1,0 0,0 0,0 0,-1 0,1 0,0 0,-1-1,1 1,-1-1,1 0,-1 1,1-1,-1 0,1-1,-1 1,1 0,0-1,-1 1,1-1,0 0,-1 0,1 0,0 0,0 0,-1 0,1-1,0 1,1-1,-1 1,-1-2,-60-76,48 49,4 4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 0,-3 0,-8 0,-9 0,-7-4,-5-3,-9 1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1,'38'0,"28"0,6 0,-3 0,-9 0,-10 0,-14 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1,'-4'43,"-8"48,0 18,1-5,2-10,4-17,1-16,3-14,0-10,2-7,-1-3,1-2,-1-5</inkml:trace>
  <inkml:trace contextRef="#ctx0" brushRef="#br0" timeOffset="300.2">341 226,'0'0,"-47"39,1 3,3 1,-20 27,27 0,37-67,0-1,1 1,0-1,0 0,0 0,0 0,0 0,0 0,0 0,0 0,1-1,-1 1,1-1,0 1,-1-1,1 0,0 0,-1 0,1-1,0 1,0-1,0 0,0 1,0-1,-1 0,1-1,0 1,0 0,0-1,0 0,13 2,186 24,-199-24,1 0,-1 1,0-1,0 1,0-1,0 1,0 0,-1 0,1 1,0-1,-1 0,0 1,1 0,-1-1,0 1,0 0,-1 0,1 0,0 3,5 13</inkml:trace>
  <inkml:trace contextRef="#ctx0" brushRef="#br0" timeOffset="749.305">708 368,'-4'11,"0"1,1-1,0 1,1 0,0 0,1 0,1 0,0 0,0 0,1 1,1-1,0 0,0-1,2 1,-1 0,1-1,2 4,-4-13,-1 0,1 0,0 0,0 0,0 0,0 0,0-1,0 1,0-1,0 1,1-1,-1 0,1 0,-1 0,1 0,-1 0,1-1,-1 1,1-1,0 0,-1 1,1-1,0 0,-1-1,1 1,0 0,-1-1,1 0,-1 1,1-1,-1 0,1 0,-1 0,1-1,-1 1,0-1,79-60,36-68,-116 127,0 1,0 0,0 0,1 1,-1-1,1 0,-1 0,1 1,0-1,-1 1,1-1,0 1,0 0,0 0,0 0,1 0,-1 0,0 0,0 0,0 1,1-1,-1 1,0 0,1 0,-1-1,0 2,1-1,-1 0,0 0,1 1,-1-1,0 1,0 0,1-1,-1 1,0 0,0 1,0-1,0 0,0 0,0 1,-1-1,1 1,0 0,0 1,7 13,-2 1,0-1,0 2,-2-1,0 1,-1-1,-1 1,-1 0,0 0,-2 1,0-1,-1 0,-2 15,2 10,1 13,-3 1,-3-1,-1 0,-4-1,-1 0,-7 13,18-61,-1-1,1 0,-1 0,0 0,0 0,-1-1,0 1,0 0,0-1,-1 0,1 0,-1 0,0 0,-1-1,1 1,-1-1,0 0,0-1,0 1,-1-1,1 0,-1 0,0-1,0 0,0 0,0 0,0 0,0-1,-4 0,6-5,-1 0,1 0,0 0,1 0,-1-1,1 1,0-1,0 0,0 0,1-1,0 1,0 0,0-1,0 1,1-1,0 0,0 1,1-1,0 0,0 1,0-1,0 0,1 0,0 1,0-1,1-1,2-19,1 0,1 1,1 0,1 0,1 0,1 1,2 0,0 1,1 1,2 0,0 1,17-18,-11 14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1 142,'29'0,"23"0,9 0,-2 0,-6 0,-7 0,-17 0,-12 0</inkml:trace>
  <inkml:trace contextRef="#ctx0" brushRef="#br0" timeOffset="236.238">170 0,'0'39,"0"26,0 8,5-4,2-9,-1-10,-1-9,-1-6,2-5,2-7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57 209,'5'44,"6"32,1 14,4 1,-2-10,-2-10,-4-11,-2-7,-4-8,-1-6,-1-5,0-4,-6-2,-1-1,-4-5,-1-1,2-5</inkml:trace>
  <inkml:trace contextRef="#ctx0" brushRef="#br0" timeOffset="266.072">0 350,'23'-40,"2"1,2 2,1 0,1 2,3 1,31-27,-53 53,-1 0,1 1,1 0,-1 1,1 0,0 1,1 0,-1 1,12-3,-19 6,0 0,0 0,0 1,0-1,0 1,1 0,-1 0,0 1,0-1,0 1,0 0,0 0,0 0,0 1,0-1,-1 1,1 0,0 0,-1 0,1 1,-1-1,0 1,0-1,0 1,0 0,0 1,-1-1,0 0,1 1,0 1,2 5,-1 0,0 0,-1 1,0-1,0 1,-1-1,-1 1,0 0,0 0,-1 0,0-1,-1 1,0 0,-1 0,0-1,-1 1,-3 9,-4 5,0 0,-1 0,-2-1,0 0,-2-1,-10 12,14-19,-1 0,0-1,-2 0,1-1,-2 0,0-1,0-1,-1 0,-8 3,-26 12,32-14</inkml:trace>
  <inkml:trace contextRef="#ctx0" brushRef="#br0" timeOffset="785.161">367 1056,'31'-57,"1"1,4 2,39-48,-72 96,1 1,-1 0,1 0,0 0,0 1,0-1,1 1,-1 0,1 1,0-1,0 1,1 0,-1 0,1 0,-1 1,1-1,0 2,0-1,0 1,0-1,1 1,-5 3,0-1,0 0,0 0,0 1,-1-1,1 1,0-1,-1 1,1 0,-1 0,1 0,-1 0,0 0,0 0,0 0,0 0,0 0,-1 0,1 0,-1 1,1-1,-1 0,0 0,0 1,0-1,0 0,0 1,0-1,-1 0,1 0,-1 1,0-1,1 0,-2 2,5 48,-1-51,1 1,-1-1,1 0,0 0,-1 0,1-1,0 1,-1 0,1-1,0 0,-1 0,1 0,0 0,0 0,0 0,-1-1,1 1,0-1,-1 0,1 0,0 0,-1 0,1 0,-1 0,0-1,1 0,-1 1,0-1,2-1,-2 2,108-58,-107 60,0 0,0 0,-1 1,1-1,-1 1,1 0,-1-1,1 1,-1 0,0 1,0-1,0 0,0 1,-1-1,1 1,0-1,-1 1,0 0,0-1,0 1,0 0,0 0,0 0,-1 0,1 0,-1 0,0 0,0 0,0 0,-1 0,1 0,0 0,-1 0,0 0,0 0,0-1,0 1,1 17,3 5,2-5</inkml:trace>
  <inkml:trace contextRef="#ctx0" brushRef="#br0" timeOffset="1899.091">1637 379,'-18'-10,"0"0,-1 1,0 1,0 1,-1 1,0 1,0 0,-14 0,25 3,0 1,0 1,-1 0,1 0,0 0,0 2,0-1,0 1,0 0,0 1,0 0,1 0,-1 1,1 0,0 1,0-1,0 2,1-1,0 1,-3 3,7-7,1 1,0 0,-1 1,1-1,0 0,0 0,1 1,-1 0,1-1,-1 1,1 0,0-1,1 1,-1 0,1 0,-1 0,1 0,0 0,1-1,-1 1,1 0,-1 0,1 0,0-1,1 1,-1 0,1-1,-1 1,1-1,0 0,2 3,2 3,1 0,0 0,1-1,0 0,0 0,0-1,1 0,0 0,1-1,4 2,157 65,-167-72,1 0,-1 0,0 1,0 0,0 0,0 0,0 0,0 1,0-1,-1 1,1 0,-1 0,0 0,0 1,0-1,0 1,-1 0,1-1,-1 1,0 0,0 0,-1 1,1-1,-1 0,0 1,0-1,0 0,0 1,-1-1,0 1,0-1,0 1,-1 0,1-1,-1 0,0 1,0-1,-1 0,1 1,-2 0,-7 6,-1 0,-1-1,0 0,0-1,-1 0,0-1,-1 0,0-1,0-1,0 0,-1-1,0-1,-9 2,7 0,-158 43,174-48,0-1,0 1,0-1,0 0,0 1,0-1,-1 0,1 1,0-1,0 0,0 0,0 0,0 0,0 0,0 0,0 0,0-1,-1 1,1 0,0 0,0-1,0 1,0-1,0 1,0-1,1 1,-1-1,0 0,0 0,0 1,0-1,1 0,-1 0,0 0,7-8</inkml:trace>
  <inkml:trace contextRef="#ctx0" brushRef="#br0" timeOffset="2102.446">1947 717,'-10'39,"-2"16,-1 1</inkml:trace>
  <inkml:trace contextRef="#ctx0" brushRef="#br0" timeOffset="2270.091">1863 96,'0'0</inkml:trace>
  <inkml:trace contextRef="#ctx0" brushRef="#br0" timeOffset="2651.745">2144 971,'13'-49,"1"0,2 2,2-1,3 2,1 1,14-19,-29 53,-5 7,1-1,-1 1,1 0,0 0,0 0,0 0,0 0,1 1,0-1,0 1,0 0,0 0,0 1,0-1,4 0,-6 4,0 0,0 0,0 1,-1-1,1 1,0 0,0-1,-1 1,1 0,-1 0,0 0,0 0,0 0,0 0,0 0,0 1,0-1,0 0,-1 1,1-1,-1 0,0 1,0-1,0 0,0 1,0-1,0 0,-1 1,1-1,-1 1,1 1,-14 83,11-80,0 0,1 0,0 0,0 1,0-1,1 0,0 1,1-1,-1 1,1-1,1 1,0-1,0 1,0-1,1 1,0-1,0 0,1 0,0 0,0 0,0-1,1 1,0-1,2 2,-2-5,0 0,0 0,0-1,0 1,0-1,0 0,1 0,-1-1,1 1,0-1,-1 0,1 0,0 0,-1-1,1 0,0 0,0 0,0 0,-1-1,1 0,0 0,-1 0,1 0,-1-1,1 0,-1 0,1 0,-1-1,0 1,0-1,1-1,4-3,0 0,-1 0,0-1,-1 0,0-1,0 1,0-1,-1-1,-1 1,0-1,0 0,-1 0,2-6,8-26,-6 26</inkml:trace>
  <inkml:trace contextRef="#ctx0" brushRef="#br0" timeOffset="2886.178">3161 96,'-55'52,"3"3,2 1,3 3,-30 48,65-90,0 1,2 0,0 0,0 1,2 0,1 1,0 0,1 0,2 0,0 1,1 0,1 0,0 11,3-23,1 1,-1-1,2 1,-1-1,2 0,-1 0,1 0,0-1,1 1,0-1,0 0,1 0,0-1,0 0,1 0,0 0,0-1,1 0,-1 0,3 0,4 4,1-1,0-1,1 0,-1-2,2 1,-1-2,1 0,-1-1,1 0,14 0,-1-3,-4-1</inkml:trace>
  <inkml:trace contextRef="#ctx0" brushRef="#br0" timeOffset="3637.109">3161 830,'50'-8,"-1"-2,0-3,-1-1,-1-3,0-2,42-23,-79 38,0-1,0 0,0 0,-1-1,0-1,0 0,0 0,-1 0,0-1,0 0,-1-1,0 1,-1-2,0 1,0-1,-1 1,0-1,-1-1,0 1,-1-1,0 0,0 1,-4 7,1 1,-1-1,1 1,-1 0,0-1,0 1,0 0,0 0,-1 0,1-1,0 1,-1 1,0-1,1 0,-1 0,0 1,0-1,0 1,0-1,0 1,0 0,-1 0,1 0,0 0,0 0,-1 0,1 1,-1-1,1 1,-1-1,1 1,0 0,-1 0,1 0,-1 1,1-1,-1 1,1-1,-1 1,1 0,0 0,0 0,-1 0,1 0,0 0,0 0,0 1,0-1,0 1,0 0,1 0,-1-1,1 1,-1 0,0 1,-6 4,0 0,0 1,0 0,1 1,0-1,1 1,0 1,0-1,1 1,1 0,-1 0,1 0,1 1,0 0,1-1,0 1,0 0,1 0,1 0,0 0,0 0,1 0,0 0,1 0,3 10,0-15,1 0,-1-1,1 1,1-1,-1 0,0-1,1 0,0 0,0 0,1-1,-1 0,0 0,1-1,0 0,0 0,0-1,-1 0,1 0,0-1,0 0,4-1,11-1,-1-2,1-1,-1 0,0-2,-1 0,0-2,0 0,-1-2,0 0,0-1,-1-1,-1 0,0-2,6-8,-12 12,-1-1,0 0,-1-1,-1-1,0 1,-1-1,0-1,-1 0,0-1,-6 15,0-1,0 1,-1 0,1-1,-1 1,1 0,-1-1,1 1,-1 0,0-1,0 1,0-1,1 1,-1-1,-1 1,1 0,0-1,0 1,0-1,-1 1,1 0,-1-1,1 1,-1 0,0-1,1 1,-1 0,0 0,0 0,0-1,0 1,0 0,0 0,0 0,0 1,0-1,0 0,-1 0,1 1,0-1,-1 0,1 1,0 0,-1-1,1 1,-1 0,1-1,0 1,-1 0,1 0,-1 0,1 0,-1 1,1-1,0 0,-1 1,1-1,-1 0,1 1,0 0,0-1,-1 1,1 0,0 0,-1 0,-7 6,1 0,0 0,0 1,0 0,1 1,0-1,1 1,0 1,0-1,1 1,0 0,1 1,0-1,1 1,0-1,0 1,1 0,1 0,0 0,0 0,1 3,0-10,1 0,0 0,-1 0,1-1,1 1,-1 0,1 0,-1-1,1 1,0-1,0 1,0-1,1 0,-1 0,1 0,0 0,0 0,0-1,0 1,0-1,1 0,-1 0,1 0,-1 0,1-1,0 1,0-1,0 0,-1 0,1-1,3 1,127-2,-104-7,1-1,-1-1,-1-2,0-1,-1-2,0 0,-1-2,-1-1,-1-1,0-1,18-20,-23 18,0 0,-1-2,-1 0,-2-1,6-12,-21 36,1 0,-1 0,0 0,0 0,0-1,0 1,0 0,0-1,0 1,0-1,0 1,-1-1,1 1,0-1,-1 1,1-1,-1 0,0 1,0-1,1 1,-1-1,0 0,-1 1,1-1,0 0,0 1,-1-1,1 0,-1 1,1-1,-1 1,0-1,1 1,-1-1,0 1,0 0,0-1,0 1,0 0,0 0,-1-1,1 1,0 0,-1 0,1 1,-1-1,1 0,-1 0,1 1,-1-1,1 1,-1-1,1 1,-1 0,0-1,1 1,-2 0,-8 4,1 0,0 1,0 0,1 1,0 0,0 0,0 1,0 0,1 1,1-1,-1 2,1-1,0 1,1 0,0 0,1 1,0 0,0 0,1 0,-1 6,1-10,1 1,-1 0,2 0,-1 0,1 0,0 0,1 0,-1 1,2-1,-1 1,1-1,0 0,0 1,1-1,0 1,0-1,1 0,0 0,0 0,1 0,0 0,0 0,1-1,0 1,0-1,0 0,1 0,-1 0,1-1,1 0,-1 0,1 0,0-1,0 1,4 1,103 18,-88-24</inkml:trace>
  <inkml:trace contextRef="#ctx0" brushRef="#br0" timeOffset="4653.34">4826 633,'-10'38,"-7"28,-2 6,-1-3,1-9,10-20,11-21,5-14</inkml:trace>
  <inkml:trace contextRef="#ctx0" brushRef="#br0" timeOffset="4918.72">4826 689,'38'0,"23"-4,5-3,-3 1,-8 1,-13 1</inkml:trace>
  <inkml:trace contextRef="#ctx0" brushRef="#br0" timeOffset="5166.049">4826 887,'34'0,"20"0,6 0,-2 0,-12 0</inkml:trace>
  <inkml:trace contextRef="#ctx0" brushRef="#br0" timeOffset="5719.152">5786 153,'-2'25,"-2"-1,-1 1,0-1,-2 0,-1 0,-1-1,-1 0,-7 12,-50 67,56-90,2 0,-1 1,2-1,-1 2,2-1,0 1,1 0,0 1,1 0,0 0,1 0,1 3,3-14,0 0,0 0,0 0,1 0,-1 1,1-1,0 0,0 0,1-1,-1 1,1 0,0 0,0-1,0 1,0-1,1 1,0-1,-1 0,1 0,0 0,0-1,1 1,-1-1,1 1,-1-1,1 0,0-1,-1 1,1-1,0 1,0-1,0 0,1 0,139 11,-136-11,-1-1,1-1,0 0,-1 0,1 0,0-1,-1 0,0 0,1-1,-1 0,0 0,-1-1,1 0,0 0,-1 0,0-1,0-1,4-8</inkml:trace>
  <inkml:trace contextRef="#ctx0" brushRef="#br0" timeOffset="5968.232">5390 520,'39'0,"36"0,10 0,1 0,-5-5,-12-1,-7 0,-10-4,-9 0,-7 2,-5 2,-7 2</inkml:trace>
  <inkml:trace contextRef="#ctx0" brushRef="#br0" timeOffset="6203.791">6237 40,'26'41,"-3"2,-1 1,-3 0,-1 2,-2 0,-3 0,-1 2,-2-1,-3 1,1 32,-7-61,0 0,0 0,-2 0,-1 0,0 0,-1 0,-1-1,-1 1,-1-1,0 0,-1 0,-1-1,-1 0,-1 0,0-1,-1-1,0 1,-1-2,-1 0,0 0,-4 1,-54 40,52-43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3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2484 650,'-3'7,"0"1,0-1,0 1,1 0,1 0,-1 0,1 0,0 0,1 0,0 0,0 0,1 0,0 0,1 0,-1 0,2 0,-1-1,1 1,0 0,0-1,2 3,-2-9,-1 1,1 0,-1 0,1-1,-1 0,1 1,0-1,0 0,0 0,0-1,0 1,-1 0,1-1,0 0,0 0,0 0,0 0,0 0,0-1,0 1,0-1,0 0,0 1,0-2,0 1,-1 0,2-1,74-45,-73 43,81-85,-85 86,1 1,0-1,-1 0,0 1,1-1,-1 0,0 0,-1 0,1 0,0 0,-1 0,0 0,1 0,-1 0,-1 0,1 0,0 0,-1 0,1 0,-1 0,0 0,0 0,0 0,0 1,-1-1,1 0,-1 1,0-1,1 1,-1-1,0 1,0 0,-1 0,1 0,0 0,-1 0,1 1,-2-2,-4 1,-1-1,1 1,-1 1,1-1,-1 1,1 1,-1 0,0 0,1 0,-1 1,0 1,1-1,0 1,-1 1,1 0,0 0,0 0,0 1,1 0,-1 1,1 0,0 0,0 0,0 1,-17 13</inkml:trace>
  <inkml:trace contextRef="#ctx0" brushRef="#br0" timeOffset="862.783">3218 622,'-30'15,"1"2,0 1,2 0,0 3,1 0,1 1,-18 22,3 21,39-63,1 0,-1 0,0 0,1 0,-1 0,1 0,0 0,-1 0,1 0,0 0,0 0,1 0,-1 0,0 0,1 0,-1 0,1 0,-1 0,1 0,0 0,0 0,0-1,0 1,0 0,0-1,1 1,-1-1,1 1,-1-1,1 1,-1-1,1 0,0 0,-1 0,2 0,6 2,1 0,-1-1,1 0,0 0,0-1,0-1,0 1,0-2,-1 1,1-1,0-1,0 0,0 0,-1-1,0 0,1-1,-1 0,0-1,5-3,4-5,0-2,-2 0,0 0,0-2,-2 0,0 0,0-2,-2 1,-1-2,0 0,7-20,-18 41,1-1,-1 1,0 0,0-1,1 1,-1-1,0 1,1-1,-1 1,1-1,-1 1,1-1,-1 1,1-1,-1 1,1-1,-1 0,1 1,-1-1,1 0,0 0,-1 1,1-1,-1 0,1 0,0 0,-1 0,1 0,0 0,-1 0,1 0,0 0,-1 0,1 0,0 0,-1 0,1 0,-1-1,1 1,0 0,-1 0,1-1,-1 1,1 0,-1-1,1 1,0-1,1 13,9 56,-4 1,-2 0,-3 0,-5 28,2-7,2-67,-2 0,0 0,-1 0,-1 0,-2 0,0-1,-1 1,-1-1,-2-1,0 1,-1-2,-12 19,20-35,-1 0,1 0,-1 0,0-1,-1 0,1 1,0-1,-1 0,0-1,0 1,0-1,0 1,0-1,0 0,0-1,-1 1,1-1,-1 0,1 0,-1 0,1-1,-1 1,0-1,1 0,-1-1,0 1,1-1,-1 0,1 0,-1 0,1-1,0 1,-1-1,1 0,0 0,0-1,0 1,1-1,-1 0,0 0,1 0,0-1,0 1,0-1,-2-3,0-6,1 0,1-1,0 0,1 0,0 0,1 0,0 0,2 0,-1 0,2 0,0 0,0 1,2-1,-1 1,2-1,0 1,0 0,1 1,1-1,0 1,8-9,-4 1,2 1,0 1,1 0,0 0,2 2,0 0,1 1,0 0,1 1,1 2,1-1,4 2</inkml:trace>
  <inkml:trace contextRef="#ctx0" brushRef="#br0" timeOffset="1201.262">3669 933,'21'-15,"0"-1,-1-1,-1-1,-1 0,-1-1,0-1,-2-1,0 0,-1-1,7-17,-20 38,0-1,0 0,0 1,-1-1,1 0,0 0,-1 1,0-1,1 0,-1 0,0 0,0 0,0 0,0 0,0 1,0-1,-1 0,1 0,-1 0,1 0,-1 1,0-1,1 0,-1 1,0-1,0 0,0 1,-1-1,1 1,0 0,0-1,-1 1,1 0,-1 0,1 0,-1 0,0 0,1 0,-1 0,0 0,0 1,1-1,-1 1,0-1,0 1,0 0,0 0,0-1,1 2,-1-1,0 0,0 0,-11 3,1 0,1 1,-1 1,0 0,1 0,0 1,1 0,-1 1,1 0,0 1,1 0,0 1,0 0,1 0,0 1,0 0,1 0,1 1,0-1,0 2,-3 7,6-14,0-1,0 0,0 1,0-1,1 1,0 0,0 0,0 0,0 0,1 0,0 0,0 0,0 1,1-1,0 0,0 1,0-1,1 0,-1 0,1 1,1-1,-1 0,1 0,-1 0,2 0,-1 0,0-1,1 1,0-1,0 1,0-1,1 0,-1 0,1-1,0 1,0-1,0 1,1-1,11 2,-1-1,1-1,0 0,1-1,-1-1,0 0,0-2,1 1,-1-2,0 0,0-1,0-1,0 0,-1-1,0-1,0 0,14-9,2 1</inkml:trace>
  <inkml:trace contextRef="#ctx0" brushRef="#br0" timeOffset="1564.422">4036 989,'178'-224,"-117"128,-61 127,7 83,-7-111,1 0,0 0,1-1,-1 1,0 0,1-1,-1 1,1-1,0 1,0-1,0 0,0 0,0 0,0 0,1 0,-1-1,1 1,-1-1,1 1,0-1,0 0,-1 0,1 0,0 0,0-1,0 1,0-1,0 1,0-1,0 0,0-1,0 1,0 0,0-1,-1 1,1-1,1 0,7-3,0 0,0 0,0-1,-1-1,0 0,0 0,0-1,-1 0,1-1,-2 1,1-2,-1 0,-1 0,0 0,0-1,0 0,2-6,-1-4</inkml:trace>
  <inkml:trace contextRef="#ctx0" brushRef="#br0" timeOffset="2319.34">4770 791,'18'0,"0"0,0-1,-1 0,1-2,0 0,-1-1,1-1,-1-1,-1 0,1-1,8-5,-22 10,0 1,-1 0,0-1,1 0,-1 1,0-1,0 0,0 0,0 0,0 0,-1 0,1-1,0 1,-1-1,0 1,0-1,1 1,-2-1,1 1,0-1,0 0,-1 0,1 0,-1 1,0-1,0 0,0 0,0 0,-1 1,1-1,-1 0,0 0,0 1,0-1,0 1,0-1,0 0,0 1,-1 0,0-1,1 1,-1 0,0 0,0 0,0 0,0 0,-1 1,0-2,-4 1,-1 0,1 0,-1 1,1 0,-1 0,0 1,1 0,-1 0,0 1,1 0,-1 0,1 1,-1 0,1 0,0 1,0 0,0 0,0 1,0-1,1 2,0-1,0 1,0 0,0 0,1 0,0 1,0 0,0 0,1 0,-1 0,2 1,-1 0,1 0,0 0,0 0,1 0,0 1,0 2,1-3,0 0,1 1,0-1,0 0,0 0,1 1,0-1,1 0,-1 0,2 0,-1 0,1 0,0 0,0-1,0 1,1-1,0 0,1 0,-1 0,1-1,0 0,1 0,-1 0,1 0,0-1,0 0,0 0,1-1,-1 1,1-1,3 0,3 1,1-1,-1 0,1-1,0-1,-1 0,1-1,0 0,-1-1,1-1,0 0,-1-1,0 0,1-1,-1-1,-1 0,1 0,-1-2,0 1,0-2,-1 1,2-3,100-69,-98 68</inkml:trace>
  <inkml:trace contextRef="#ctx0" brushRef="#br0" timeOffset="2664.841">5476 650,'-14'9,"1"0,0 1,1 1,0 0,1 1,0 0,0 1,2 0,-1 0,2 1,0 1,0-1,0 5,7-17,0 1,0 0,0 0,0 0,1 0,-1 0,1 0,0 0,-1 0,1 0,1 0,-1 1,0-1,1 0,0 0,0 0,0-1,0 1,0 0,0 0,1 0,-1-1,1 1,0-1,0 1,0-1,0 0,0 0,0 0,1 0,-1 0,1 0,-1-1,1 1,0-1,-1 1,1-1,0 0,2 0,4 2,1-1,-1 0,0-1,1 0,-1 0,1-1,-1 0,1 0,-1-1,0-1,1 0,4-1,-3-1,0 1,0-1,0-1,-1 0,0 0,0-1,0 0,-1-1,0 0,0-1,-1 0,0 0,0-1,-1 1,0-2,-1 1,1-1,-2 0,0 0,3-9,-7 14,0 0,-1 0,0 0,0 0,-1-1,1 1,-1 0,0 0,-1 0,1 0,-1 0,0 1,0-1,0 0,-1 1,1 0,-1-1,0 1,-1 0,1 0,-1 1,1-1,-1 1,0 0,-1 0,1 0,0 0,-1 1,0 0,1 0,-1 0,0 0,0 1,0 0,0 0,0 0,0 0,0 1,0 0,-1 0,1 1,0-1,0 1,-3 1,-22 7,5 1</inkml:trace>
  <inkml:trace contextRef="#ctx0" brushRef="#br0" timeOffset="2964.002">5900 706,'-5'24,"3"13,7 0,7-6,7-9,4-8,4-10,1-8,2-6,0-7,-6-5,-1 0,-5 1,-5-3,-1 5,-1-1,-4-1,-2 2</inkml:trace>
  <inkml:trace contextRef="#ctx0" brushRef="#br0" timeOffset="3331.1">6605 593,'-7'0,"0"-1,0 1,0 0,0 1,0-1,0 1,0 1,0-1,0 1,1 1,-1-1,1 1,0 0,-1 1,1-1,1 1,-1 0,0 1,1-1,0 1,-4 5,9-6,0 0,1 0,-1 0,1 0,0-1,0 1,0 0,0 0,1 0,0-1,-1 1,1-1,0 1,1-1,-1 0,1 0,-1 0,1 0,0 0,0-1,0 1,1-1,-1 0,0 0,1 0,0 0,-1-1,1 1,0-1,0 0,0 0,-1 1,71 53,-72-53,-1 0,1 0,0 0,-1 0,1 1,-1-1,0 0,0 1,0-1,0 1,0-1,-1 1,1 0,-1-1,1 1,-1 0,0-1,0 1,0 0,-1-1,1 1,0 0,-1-1,0 1,0-1,0 1,0-1,0 1,0-1,-1 1,1-1,-1 0,1 0,-5 4,0-1,0 0,0-1,0 1,-1-1,0 0,1-1,-2 1,1-1,0-1,0 1,-1-1,0-1,1 1,-1-1,0-1,1 1,-1-1,0-1,0 0,1 0,-1 0,0-1,1 0,-1 0,1-1,-2-1,-10-9</inkml:trace>
  <inkml:trace contextRef="#ctx0" brushRef="#br0" timeOffset="-1502.094">368 113,'-206'739,"195"-689,-28 183,39-209</inkml:trace>
  <inkml:trace contextRef="#ctx0" brushRef="#br0" timeOffset="-1087.805">791 142,'-133'588,"130"-574,1 0,0 0,1 0,0 1,1-1,1 1,0-1,1 0,3 13,0-4,28 59,-34-109,-14-5,0 1,-3 0,0 1,-2 1,-1 0,-20-19,32 37,-1 1,-1 0,0 0,0 1,-1 0,0 1,0 1,-1 0,0 0,-1 2,-11-5,19 8,0 0,0 1,0-1,0 1,-1 0,1 1,0 0,-1 0,1 0,0 0,-1 1,1 0,0 1,0-1,-1 1,1 1,1-1,-1 1,0 0,1 0,-1 0,1 1,0 0,0 0,0 0,1 1,-3 3,-1 3,1 0,0 0,1 0,0 1,1 0,0 0,1 1,-2 8,1 5</inkml:trace>
  <inkml:trace contextRef="#ctx0" brushRef="#br0" timeOffset="-751.924">1214 650,'-16'11,"1"1,0 1,1 0,0 1,2 1,-1 0,2 1,0 0,1 0,0 1,1 1,2-1,-2 5,8-19,0-1,0 1,0 0,1 0,-1-1,1 1,0 0,0 0,0 0,0-1,0 1,0 0,1 0,-1 0,1-1,0 1,0 0,0-1,0 1,1-1,-1 1,0-1,1 0,0 1,0-1,0 0,0 0,0 0,0 0,0-1,0 1,1-1,-1 1,3 0,1 0,0 1,0-2,0 1,1-1,-1 0,0 0,1-1,-1 0,1 0,-1 0,1-1,-1 0,0 0,6-2,1-1,0 0,-1-1,1 0,-1-1,0-1,0 0,-1-1,0 0,0 0,-1-1,0 0,0-1,-1 0,-1-1,0 0,0 0,-1-1,0 0,-1 0,-1-1,0 1,0-1,-1 0,-1 0,0-1,-1 1,0-4,-3 13,1-1,-1 1,0 0,0 0,0 0,-1 0,1 0,-1 0,0 0,0 1,-1-1,1 0,-1 1,1 0,-1 0,0 0,0 0,-1 0,1 0,-1 1,1 0,-1-1,0 1,0 1,0-1,0 1,0-1,0 1,0 0,0 1,0-1,-1 1,1-1,0 1,0 1,-1-1,1 1,0-1,0 1,0 0,-1 1,1-1,1 1,-1-1,0 1,0 1,1-1,-2 1,-14 10</inkml:trace>
  <inkml:trace contextRef="#ctx0" brushRef="#br0" timeOffset="-298.726">1553 960,'21'-59,"-11"27,2 0,1 1,1 0,1 1,15-19,-29 47,-1 0,1 0,-1 0,1 0,0 0,0 1,0-1,0 0,0 0,0 1,1-1,-1 1,1-1,-1 1,1 0,-1 0,1-1,0 1,-1 0,1 0,0 0,0 1,0-1,0 0,0 1,0-1,0 1,0 0,0 0,0 0,0 0,0 0,0 0,0 0,0 1,0-1,0 0,-1 1,1 0,0 0,0-1,0 1,0 0,-1 0,1 1,0-1,0 1,9 42,8 22,-18-65,0 0,1 1,-1-1,0 0,0 0,1 0,-1 0,1 0,-1 0,1 0,-1-1,1 1,-1-1,1 1,0-1,-1 1,1-1,0 0,-1 0,1 0,0 0,0 0,-1 0,1 0,0 0,-1-1,1 1,0-1,-1 1,1-1,-1 0,1 0,-1 1,1-1,-1 0,0 0,1-1,198-140,-188 134,-11 6,0 0,0 1,0-1,0 1,0-1,0 1,1 0,-1-1,0 1,1 0,-1 0,1 0,-1 0,1 0,0 0,0 0,-1 1,1-1,0 1,0-1,-1 1,1 0,0-1,0 1,0 0,0 0,0 1,0-1,-1 0,1 0,0 1,0-1,0 1,-1 0,1 0,0-1,-1 1,1 0,-1 0,1 0,-1 1,1-1,-1 0,1 1,2 59,-5-57,1 1,-1-1,1 0,-1 0,1 0,1 1,-1-1,0 0,1 0,0 0,0 0,0 0,1 0,-1 0,1 0,0 0,0-1,0 1,1-1,-1 1,1-1,0 0,-1 0,3 2,12 3</inkml:trace>
  <inkml:trace contextRef="#ctx0" brushRef="#br0" timeOffset="8302.214">10809 453,'-2'16,"0"0,0 0,1 0,1 1,1-1,1 0,0 1,1-1,0 0,6 13,-8-26,0-1,0 1,0 0,0-1,1 0,-1 1,1-1,0 0,-1 0,1 0,0 0,0 0,1 0,-1 0,0-1,1 1,-1-1,0 0,1 1,0-1,-1 0,1-1,0 1,-1 0,1-1,0 0,0 1,0-1,-1 0,1 0,0-1,0 1,-1-1,1 1,0-1,2-1,3-1,1-1,-1 0,1 0,-1-1,-1 0,1-1,-1 1,0-1,0-1,3-4,3-3,0-1,-2 0,0-1,0 0,-2-1,0 0,1-4,-8 16,0 0,0-1,0 1,-1 0,0-1,0 1,-1-1,1 1,-1-1,0 0,-1 1,1-1,-1 1,0-1,0 1,-1 0,0-1,0 1,0 0,-1 0,1 0,-1 1,0-1,0 0,-1 1,0 0,0-1,-3 1,0-1,0 1,0 0,-1 0,1 1,-1 0,0 0,0 1,0 0,0 1,0 0,-1 0,1 0,0 1,-1 0,1 1,0 0,0 0,0 1,0 0,0 0,0 1,0 0,0 1,1-1,-7 6,-11 1</inkml:trace>
  <inkml:trace contextRef="#ctx0" brushRef="#br0" timeOffset="8722.008">11459 453,'-10'3,"-10"4,29-14,125-84,-133 90,1-1,-1 1,1-1,-1 1,1 0,0 0,0 0,-1 0,1 0,0 0,0 0,0 0,0 1,0-1,0 1,0 0,0 0,0-1,0 1,0 0,0 1,1-1,-1 0,0 1,0-1,0 1,0-1,0 1,-1 0,1 0,0 0,0 0,0 0,-1 0,1 1,-1-1,1 0,-1 1,1 0,-1 0,7 8,0-1,1 0,0 0,0 0,1-1,0-1,0 0,1 0,0-1,0 0,1-1,-1 0,1-1,0 0,0-1,1 0,-1-1,1-1,-1 0,10 0,-12-2,-1-1,1 0,-1 0,0-1,0 0,0 0,0-1,-1-1,1 1,-1-1,0-1,-1 1,1-1,-1-1,0 1,0-1,-1-1,0 1,-1-1,1 0,-1 0,-1-1,0 1,0-1,0 0,-1-1,2-8</inkml:trace>
  <inkml:trace contextRef="#ctx0" brushRef="#br0" timeOffset="5299.428">7395 791,'21'-2,"0"-2,0 0,0-1,0 0,-1-2,0-1,0 0,5-5,75-61,-97 71,-1 1,1-1,-1 0,0 0,0 0,0-1,0 1,-1 0,1-1,-1 1,0-1,0 1,0-1,0 1,-1-1,0 0,0 1,0-1,0 0,0 1,0-1,-1 0,0 1,0-1,0 1,0-1,-1 1,1-1,-1 1,0 0,0 0,0-1,-1 1,0 0,0 0,0 0,0 0,-1 0,1 1,-1 0,0 0,1 0,-1 0,0 0,0 1,0 0,0-1,0 2,-1-1,1 0,0 1,0 0,-1 0,1 0,0 0,0 1,0 0,-1 0,1 0,0 0,0 0,0 1,0 0,1 0,-1 0,-114 82,105-70,1-1,1 2,0-1,1 2,0-1,1 1,-5 14,12-26,0 1,0-1,0 0,1 0,0 1,0-1,0 1,0-1,1 1,0-1,0 1,0-1,0 1,1 0,0-1,0 1,0-1,0 0,1 1,-1-1,1 0,0 0,1 0,-1 0,1 0,-1-1,1 1,0-1,1 0,-1 1,0-2,1 1,2 1,8 2,0-1,1-1,-1 0,1-1,0 0,0-1,0-1,1-1,-1 0,0 0,0-2,0 0,9-3,-1 2,0-1,0-1,0-1,-1-1,1-1,-2-1,1 0,-1-2,-1-1,0-1,-1 0,0-1,-1-1,-1-1,0-1,9-11,-17 14</inkml:trace>
  <inkml:trace contextRef="#ctx0" brushRef="#br0" timeOffset="6200.99">8354 537,'-13'-1,"0"1,1 1,-1 0,0 0,1 2,-1-1,1 1,-1 1,1 1,1-1,-1 2,1 0,0 0,0 1,0 0,1 1,0 0,1 1,0 0,0 0,1 1,0 0,-6 10,-14 58,28-76,-1 0,1 0,0 0,0 0,0 0,0 0,0 0,0 0,0 0,1-1,-1 1,0 0,1 0,0 0,0 0,-1-1,1 1,0 0,0-1,0 1,1 0,-1-1,0 1,1-1,-1 0,1 0,-1 1,1-1,-1 0,1 0,0 0,0-1,-1 1,1 0,0-1,0 1,0-1,0 1,0-1,0 0,9-1,0 0,-1-1,1 0,0-1,-1 0,0-1,1 0,-2-1,1 1,0-2,-1 0,0 0,0 0,-1-1,0-1,0 1,-1-1,1-1,4-8,4 1,63-67,-78 83,0 0,0 0,0 0,0 0,0 0,0 0,0 0,0 0,0 0,-1 0,1 1,0-1,0 0,0 1,0-1,0 1,0-1,0 1,-1-1,1 1,0 0,0-1,-1 1,1 0,0 0,-1 0,1-1,-1 1,1 0,-1 0,1 0,-1 0,0 0,1 0,-1 0,0 0,0 0,0 0,0 0,0 0,0 0,0 0,0 0,0 0,0 0,-1 0,1 0,0 0,-1 0,1-1,-1 1,1 0,-1 0,1 0,-1 0,1-1,-1 1,0 0,1 0,-2 0,-23 72,-4-1,-2-2,-19 27,7-12,28-59,2 1,0 0,2 1,1 0,1 1,1 0,2 0,1 1,1 0,1-1,2 1,1 3,0-30,0 0,0-1,-1 1,2-1,-1 1,0 0,0-1,1 1,-1-1,1 1,0-1,0 1,0-1,0 1,0-1,1 0,-1 0,1 0,-1 1,1-1,0-1,0 1,0 0,0 0,0-1,0 1,0-1,0 0,1 1,-1-1,0 0,1-1,-1 1,1 0,0-1,-1 1,1-1,-1 0,1 0,0 0,-1 0,1 0,-1 0,1-1,-1 0,1 1,1-2,1-3,0 0,1-1,-2 0,1-1,-1 1,0-1,0 1,-1-1,0 0,0 0,-1-1,2-4,9-24,-10 32,-1 0,-1 0,1 0,0-1,-1 1,0 0,0-1,0 1,-1-1,0 1,1-1,-1 1,-1-1,1 1,-1-1,0 1,0-1,0 1,0 0,-1 0,0-1,0 1,0 0,0 0,-1 1,1-1,-3-2,-4-4,0 0,0 1,-1 0,0 0,0 1,-1 0,0 1,-1 1,0 0,0 0,0 1,0 0,-1 1,-12-2,61-12,-11 15,1-1,-2-2,1 0,-1-1,0-2,0 0,-1-2,-1 0,0-2,0 0,4-6,-9 0,-5 0</inkml:trace>
  <inkml:trace contextRef="#ctx0" brushRef="#br0" timeOffset="6670.262">8580 593,'0'15,"1"0,0 0,1-1,1 1,0-1,1 1,1-1,3 8,-7-18,1-1,0 1,0 0,0-1,0 0,0 0,1 1,-1-1,1-1,0 1,0 0,0-1,0 1,0-1,1 0,-1 0,1 0,-1-1,1 1,0-1,0 0,-1 0,1 0,0 0,0-1,0 0,0 1,0-1,0-1,0 1,0-1,0 1,0-1,0 0,8-5,0-1,0 1,-1-2,0 0,0 0,0-1,-1 0,-1-1,1 0,-2 0,1-1,-2 0,1-1,-2 1,1-2,-1 1,-1-1,-1 1,0-1,2-11,-1 1,-5 4</inkml:trace>
  <inkml:trace contextRef="#ctx0" brushRef="#br0" timeOffset="7438.568">9314 509,'-25'7,"1"1,0 1,1 1,0 1,0 1,1 1,1 1,0 0,1 2,1 1,-14 14,31-29,0-1,-1 1,1 0,0 0,0 0,0 0,0 0,1 0,-1 1,1-1,-1 1,1-1,0 1,0-1,0 1,0 0,0 0,1-1,-1 1,1 0,0 0,0 0,0 0,0-1,0 1,1 0,-1 0,1 0,0-1,-1 1,1 0,1-1,-1 1,0-1,1 1,-1-1,1 1,0-1,-1 0,1 0,0 0,1 0,-1 0,0-1,0 1,1-1,-1 1,1-1,-1 0,1 0,0 0,2 1,8-4,0 1,1-2,-1 0,0-1,-1 0,1 0,-1-2,1 1,-2-2,1 0,-1 0,0-1,0 0,-1-1,7-7,79-80,-96 96,0 1,0-1,0 1,0-1,0 0,0 1,0-1,0 1,0-1,0 1,0-1,0 0,1 1,-1-1,0 1,0-1,0 0,1 1,-1-1,0 0,1 1,-1-1,0 0,1 1,-1-1,0 0,1 0,-1 1,1-1,-1 0,0 0,1 0,-1 0,1 1,-1-1,1 0,-1 0,0 0,1 0,-1 0,1 0,-1 0,1 0,-1 0,1-1,-1 1,0 0,1 0,-1 0,1 0,-1-1,0 1,1 0,-1 0,0-1,1 1,-1 0,0-1,1 1,-1 0,0-1,1 1,-1 0,0-1,0 1,0-1,1 1,-1 0,0-1,-3 36,1-27,-1-3,0 0,1 0,-1 1,1-1,0 1,1 0,-1 0,1-1,0 1,1 0,-1 0,1 0,1 0,-1 0,1 0,0 0,0-1,0 1,1 0,0 0,0-1,1 0,-1 1,1-1,0 0,1 0,-1 0,1-1,0 1,0-1,0 0,1 0,0 0,1-1,0-1,1 0,-1 0,0-1,0 0,1 0,-1 0,1-1,-1 0,1 0,-1-1,0 0,1 0,-1 0,0-1,0 0,1 0,-2 0,1-1,0 0,0 0,111-82,53-125,-154 191,-1 0,-1-1,-1-1,-1 0,-1 0,-1-1,0-1,-2 1,-1-2,0 1,-2-1,-1 0,-1 0,-1 0,0 0,-2 0,-1-1,-2 1,-2-12,4 32,-1 0,0 1,0-1,-1 0,1 1,-1 0,0 0,1-1,-1 1,-1 1,1-1,0 0,-1 1,1 0,-1 0,0 0,0 0,0 1,0-1,0 1,0 0,0 0,0 0,0 1,-1 0,1-1,0 1,0 1,-1-1,1 1,0 0,0 0,0 0,0 0,0 0,0 1,0 0,0 0,1 0,-1 0,1 1,0 0,-1-1,1 1,0 0,0 0,1 1,-1-1,1 1,0-1,0 1,0 0,0 0,0 0,1 0,0 0,0 0,0 0,0 0,1 0,-3 25,2 0,2 0,0-1,2 1,1-1,1 1,2-1,0-1,2 1,11 23,123 285,-110-265,-32-68</inkml:trace>
  <inkml:trace contextRef="#ctx0" brushRef="#br0" timeOffset="7648.383">9652 340,'43'4,"44"2,15 0,1-1,-12-1,-17-2,-17-1,-7-1,-9 0,-5 0,-10 0</inkml:trace>
  <inkml:trace contextRef="#ctx0" brushRef="#br0" timeOffset="7904.534">10415 537,'4'33,"3"12</inkml:trace>
  <inkml:trace contextRef="#ctx0" brushRef="#br0" timeOffset="8053.831">10499 170,'0'0</inkml:trace>
  <inkml:trace contextRef="#ctx0" brushRef="#br0" timeOffset="10999.846">1 1300,'329'-24,"-27"-11,39 26,-215-3,1 6,69 7,72-3,135-25,-132 16,-127-1,136 8,-18 2,88-26,-84 17,-128-2,0 6,98 8,-71 1,-94-1,190-13,-140 0,0 4,117 10,-81-1,1415-1,-1257-28,119 27,-126-27,341 29,-317 26,300-26,-241-26,485-53,-523 56,164 4,-162-9,-65 28,-266-1</inkml:trace>
  <inkml:trace contextRef="#ctx0" brushRef="#br0" timeOffset="13218.164">12474 509,'0'5,"-4"1,-2 0</inkml:trace>
  <inkml:trace contextRef="#ctx0" brushRef="#br0" timeOffset="13655.033">12447 226,'0'5,"4"2,3-1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1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1,'0'5,"-5"1,3 0,3-5,5-4,-3-1,2 0,1 1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47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64,'0'1,"-5"22,2 0,0 0,1 1,2-1,0 1,1-1,2 0,0 0,1 0,5 11,-8-31,1 0,-1 0,1 0,0 0,0 0,0 0,0 0,1-1,-1 1,1-1,0 1,-1-1,1 0,0 0,0 0,0-1,1 1,-1-1,0 0,1 0,-1 0,0 0,1 0,-1-1,1 0,0 1,-1-1,1-1,-1 1,1 0,-1-1,1 0,-1 0,4-1,4-1,1-1,0 0,-1-1,0-1,0 1,-1-2,1 0,-1 0,5-5,-9 7,0-1,0 0,0 0,-1 0,1-1,-2 1,1-1,-1-1,0 1,0 0,-1-1,0 0,0 0,-1 0,0 0,-1 0,0 0,0-1,0 1,-1 0,-1-1,1 1,-1 0,-1 0,1-1,-1 1,-1 0,0 0,0 1,0-1,-1 1,0-1,0 1,-1 1,0-1,0 0,-1 1,-2-2,0 4,-1 0,1 0,-1 1,0 0,0 0,0 1,0 0,-1 1,1 0,0 0,-1 1,1 0,0 1,-5 1,2-2,-13 1</inkml:trace>
  <inkml:trace contextRef="#ctx0" brushRef="#br0" timeOffset="432.81">410 318,'152'-172,"-151"171,0 0,0 0,0 0,0 0,0 0,1 0,-1 0,0 0,1 0,-1 0,1 1,-1-1,1 1,-1-1,1 1,-1 0,1-1,-1 1,1 0,-1 0,1 0,0 0,-1 0,1 0,-1 1,1-1,-1 0,1 1,-1 0,1-1,-1 1,1 0,-1-1,0 1,2 1,26 50,-9-13,-12-33,0-1,0-1,0 0,1 0,0 0,0-1,0 0,0-1,1 0,-1-1,0 0,1 0,-1-1,1 0,-1 0,1-1,-1-1,1 1,-1-2,8-2,-1-1,0-1,-1-1,1 0,-2-1,1 0,-1-1,-1-1,0-1,-1 1,0-2,0 0,-2 0,1-1,-2 0,0-1,0 0,-2 0,1-4,4-5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0,'-9'5,"-4"6,5 1,5-5,7-5,3-3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57,'-22'107,"4"70,-16-35,53-189,2 1,2 1,2 2,10-12,-12 17,81-106,-103 142,0 1,-1-1,1 1,0-1,0 1,0-1,0 1,0-1,0 1,0 0,0 0,0-1,1 1,-1 0,0 0,1 0,-1 1,1-1,-1 0,1 0,0 1,-1-1,1 1,-1 0,1-1,0 1,0 0,-1 0,1 0,0 0,-1 0,1 0,0 1,-1-1,1 0,0 1,-1 0,1-1,-1 1,1 0,-1 0,1-1,-1 1,1 0,-1 1,0-1,0 0,0 0,1 1,-1-1,0 0,-1 1,2 0,2 15,-1 0,-1 0,0 1,-1-1,-1 0,-1 1,-2 10,1 20,2-39,5 57,-5-65,1 0,-1 0,1 0,0 0,-1 0,1 0,0 0,0 0,-1 0,1 0,0 0,0-1,0 1,0 0,0-1,0 1,1-1,-1 1,0-1,0 1,0-1,0 0,1 1,-1-1,0 0,0 0,1 0,-1 0,0 0,0 0,1 0,-1-1,0 1,0 0,0-1,0 1,1-1,-1 1,0-1,0 0,0 1,0-1,0 0,0 0,0 1,-1-1,1 0,0 0,0 0,19-15,0 0,0-2,-2 0,0 0,12-20,-13 18,0 0,1 1,1 0,0 2,21-14,-39 30,0-1,1 1,-1-1,1 1,0-1,-1 1,1 0,0 0,0 0,-1 0,1 0,0 0,0 1,0-1,0 1,0-1,0 1,0 0,0-1,1 1,-1 0,0 1,0-1,0 0,0 0,0 1,0 0,0-1,0 1,0 0,0 0,-1 0,1 0,0 0,0 0,-1 0,1 1,-1-1,1 1,-1-1,1 1,-1 0,0-1,0 1,0 0,0 0,0 0,0 0,-1 0,1 0,-1 0,1 1,1 80,7 26,11-84,-10-23</inkml:trace>
  <inkml:trace contextRef="#ctx0" brushRef="#br0" timeOffset="1035.445">978 1,'-16'72,"10"-38,2 1,1-1,2 0,1 1,2 4,-2-37,0-1,0 1,0 0,0-1,0 1,0 0,1-1,-1 1,1 0,-1-1,1 1,-1-1,1 1,0-1,0 1,0-1,0 1,0-1,0 0,0 1,0-1,0 0,1 0,-1 0,0 0,1 0,-1 0,1 0,-1-1,1 1,0-1,-1 1,1-1,-1 1,1-1,0 0,-1 0,1 0,0 0,0 0,-1 0,1 0,0 0,-1-1,1 1,0-1,-1 1,2-2,15-9,0-1,-1-1,0 0,-1-2,-1 0,0 0,-1-2,-1 1,0-2,-2 0,0 0,-1-1,0-1,-2 1,2-9,7-1,-17 28,0 1,0-1,0 1,0 0,1-1,-1 1,0 0,0-1,1 1,-1 0,0-1,1 1,-1 0,0-1,1 1,-1 0,0 0,1 0,-1-1,0 1,1 0,-1 0,1 0,-1 0,1 0,-1 0,0-1,1 1,-1 0,1 0,-1 1,1-1,-1 0,0 0,1 0,-1 0,1 0,-1 0,0 0,1 1,-1-1,1 0,-1 0,0 1,1-1,-1 0,0 0,1 1,-1-1,0 0,0 1,1-1,-1 0,0 1,0-1,0 1,0-1,1 0,-1 1,0-1,0 1,0-1,0 1,0-1,0 0,0 1,0-1,0 1,0-1,9 194,58 62,-62-239,-2 1,0-1,0 1,-2 0,0 0,-2 0,1 0,-2 0,-1-1,0 3,0-13,0-1,0 1,0-1,-1 0,0 0,0-1,-1 1,1-1,-1 0,0 0,-1 0,1-1,-1 0,0 0,0 0,0-1,0 0,-1 0,-1 0,5-2,0 1,-1-1,1 0,-1 0,0-1,1 1,-1-1,1 0,-1 0,0 0,1 0,-1-1,1 1,-1-1,0 0,1 0,0 0,-1-1,1 1,0-1,-1 0,1 1,0-2,0 1,1 0,-1 0,0-1,1 0,-1 1,1-1,0 0,0 0,0 0,1-1,-1 1,1 0,-1-2,0-3,0-1,0 1,1 0,0-1,1 1,-1-1,2 1,-1-1,1 1,1-1,-1 1,2 0,1-5,-2 4,4-16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8,'-11'20,"2"0,0 0,1 1,1 0,1 1,1 0,1 0,1 0,0 6,3-25,0-1,0 1,0-1,0 1,0-1,1 1,-1-1,1 1,0-1,-1 1,1-1,0 0,0 1,1-1,-1 0,0 0,1 0,-1 0,1 0,0 0,0 0,0-1,0 1,0-1,0 1,0-1,0 0,0 1,1-1,-1 0,0-1,1 1,-1 0,1-1,-1 1,1-1,-1 0,1 0,0 0,-1 0,1 0,-1-1,1 1,-1-1,1 1,-1-1,0 0,1 0,-1 0,0-1,0 1,0 0,1-1,-1 1,-1-1,2 0,15-13,-1 0,0-2,-1 0,0 0,-2-2,0 0,-1 0,-1-1,-1-1,-1 0,3-9,-2 9,-11 20,-1 0,1 0,0 1,0-1,0 0,0 0,0 0,0 1,0-1,0 0,1 0,-1 1,0-1,0 0,1 0,-1 1,0-1,1 0,-1 1,1-1,-1 0,1 1,-1-1,1 1,-1-1,1 1,-1-1,1 1,0-1,-1 1,1 0,0-1,-1 1,1 0,0 0,0-1,-1 1,1 0,0 0,0 0,0 0,-1 0,1 0,0 0,0 0,-1 0,1 0,0 1,0-1,-1 0,1 0,0 1,0-1,-1 0,1 1,-1-1,1 1,0-1,-1 1,1-1,-1 1,1 0,-1-1,1 1,-1-1,1 1,-1 0,4 192,-5 92,-45-88,43-191,0 0,0 1,-1-1,1 0,-1-1,-1 1,1-1,-1 0,0 0,0 0,-1 0,1-1,-1 0,0 0,0-1,0 0,-1 0,1 0,-1-1,-3 1,8-2,0-1,-1 1,1-1,0 0,0 0,-1 0,1 0,0 0,-1 0,1-1,0 1,0-1,-1 1,1-1,0 0,0 0,0 0,0 0,0 0,0-1,0 1,0 0,1-1,-1 0,0 1,1-1,-1 0,1 0,0 0,0 0,0 0,0 0,0 0,0 0,0 0,0-1,1 1,-1 0,1 0,0-3,0-97,14 65,1 0,2 1,2 1,1 0,1 2,12-13,-14 23,-3 5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29,'25'0,"16"-5,7-1,0 0,-3 1,-5 2,-5 1,-2 0,-8 2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7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25,'39'0,"26"0,8-4,-5-3,-8 1,-10 2,-13 0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5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1,'0'313,"3"-145,-3-139,0-19,0 0,0 0,-1 0,0 0,-1 0,0 0,0-1,-1 1,0-1,-3 5,1-7</inkml:trace>
  <inkml:trace contextRef="#ctx0" brushRef="#br0" timeOffset="384.592">249 198,'-17'10,"-4"1,1 0,0 2,1 0,0 1,1 1,-13 15,29-29,1 1,-1-1,0 1,1-1,0 1,-1 0,1 0,0-1,0 1,0 0,0 0,0 0,0 0,1 1,-1-1,1 0,0 0,-1 0,1 0,0 0,0 1,0-1,1 0,-1 0,0 0,1 0,-1 1,1-1,0 0,0 0,0 0,0 0,0-1,0 1,0 0,1 0,-1-1,1 1,-1 0,1-1,0 0,-1 1,1-1,2 1,32 20,-28-18,-1-1,-1 1,1 0,0 1,-1-1,0 1,0 0,-1 1,1 0,-1 0,0 0,-1 0,1 2,25 46,-18-43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1 169,'312'0,"-254"-12,42 2,-88 15</inkml:trace>
  <inkml:trace contextRef="#ctx0" brushRef="#br0" timeOffset="313.632">226 1,'0'48,"0"20,0 4,0-6,5-14,1-11,1-7,-2-11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2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34,'-3'-3,"-1"1,0 0,0 0,0 0,0 0,0 1,0-1,-1 1,1 0,0 0,-1 1,1-1,0 1,-1 0,1 1,-1-1,1 1,0-1,-1 1,1 0,0 1,0-1,0 1,0 0,0 0,0 0,0 0,1 1,-2 1,-5 4,0 1,1 0,1 1,-1 0,1 0,1 1,0-1,0 2,-1 5,-1-1,2 1,0 0,1 0,1 0,0 1,1 0,1 0,1 0,1 0,0 0,1 0,2 2,-2-14,1 1,1-1,-1 0,1 1,1-1,-1 0,1 0,0 0,0-1,0 1,1-1,0 0,0 0,1 0,-1 0,1-1,0 0,0 0,0 0,1 0,-1-1,1 0,0 0,0-1,0 1,0-1,5 0,2 2,1-1,0-1,0-1,0 0,0 0,0-1,0-1,0-1,0 0,-1 0,1-1,6-4,3-1,-1-1,0-1,0-1,-2 0,1-2,-2-1,1 0,11-13,-22 18,0 1,-1-2,0 1,-1-1,0 0,0-1,-1 1,0-1,-1 0,-1-1,0 1,0-1,-1 0,0 0,-1 0,-1-1,1-10,-3 17,1-1,-1 1,0-1,0 1,-1 0,1 0,-1 0,-1 0,1 0,-1 0,0 0,-1 1,1 0,-1-1,0 1,-1 1,1-1,-1 1,0-1,0 1,0 1,0-1,-1 1,-3-2,-7-3,1 2,-1 0,0 1,0 0,0 1,-1 1,1 1,-15-1,-9 1</inkml:trace>
  <inkml:trace contextRef="#ctx0" brushRef="#br0" timeOffset="400.659">0 288,'504'-28,"-146"-2,-116 30,-214-4,-4-2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6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1 254,'19'0,"26"0,10 0,0 0,-4 0,-7 0,-5 0,-4 0,-4 0,-3 0,0 0,-1 0,-10 0,-7 0</inkml:trace>
  <inkml:trace contextRef="#ctx0" brushRef="#br0" timeOffset="263.07">57 424,'44'-5,"27"-1,8-1,-5 2,-11 2,-11 1,-14 0</inkml:trace>
  <inkml:trace contextRef="#ctx0" brushRef="#br0" timeOffset="886.433">340 1,'61'47,"-36"-25,0 0,2-2,0-1,1-1,0-2,4 0,55 31,-86-45,0 1,0-1,-1 1,1-1,-1 1,1-1,-1 1,0 0,0-1,0 1,0-1,0 1,-1 0,1-1,-1 1,0-1,1 1,-1-1,-1 0,1 1,0-1,0 0,-1 0,1 0,-1 1,0-2,1 1,-1 0,0 0,0-1,0 1,-1-1,1 1,0-1,-1 0,1 0,0 0,-1 0,-7 7,-149 168,34-93,109-74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1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0,'-10'19,"1"0,1 1,1-1,0 1,2 1,0-1,1 1,1 0,1 0,1 0,1 0,1 0,1 1,-1-13,0-1,0 1,1-1,0 0,0 1,1-1,1 0,-1-1,1 1,0 0,1-1,0 0,0 0,0 0,1-1,0 0,0 0,1 0,0-1,-4-4,0 0,0 0,0 0,0 0,1-1,-1 1,0-1,0 0,0 0,0 0,1 0,-1-1,0 1,0-1,0 0,0 0,0 0,0 0,0 0,0-1,0 1,-1-1,1 0,0 0,-1 0,0 0,2-2,58-67,48-157,-91 204,-5 42,16 285,-2 37,-27-283,-8 127,5-176,0 0,0 0,0 0,-1-1,-1 1,1-1,-1 1,-1-1,1-1,-1 1,0 0,-1-1,1 0,-1-1,-3 3,8-7,-1-1,1 1,-1 0,1-1,-1 1,1-1,-1 1,0-1,1 0,-1 1,1-1,-1 0,0 0,1 0,-1 0,0-1,1 1,-1 0,0-1,1 1,-1-1,1 0,-1 1,1-1,-1 0,1 0,0 0,-1 0,1 0,0 0,0 0,-1-1,1 1,0 0,0-1,1 1,-1 0,0-1,0 0,-30-63,30 64,-56-205,52 182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4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0 932,'25'-57,"2"2,3 1,2 2,27-33,22 16,-79 68,0 0,0 0,0-1,0 2,0-1,0 0,0 0,0 0,0 1,0 0,0-1,1 1,-1 0,0 0,0 0,1 0,-1 0,0 1,0-1,0 1,0-1,1 1,-1 0,0 0,0 0,0 0,-1 0,1 0,0 0,0 1,-1-1,1 1,0-1,-1 1,0 0,1 0,-1-1,0 1,0 0,0 0,0 0,0 0,0 1,-1 0,10 53,-10-50,0 0,0 0,1 0,0-1,0 1,0 0,1 0,0-1,0 1,0-1,1 1,-1-1,1 0,1 0,-1-1,1 1,1 1,0-4,-1-1,1 0,0 0,0 0,0-1,0 1,0-1,-1 0,1-1,0 1,0-1,0 0,0 0,-1-1,1 1,0-1,-1 0,1 0,-1 0,0-1,0 0,0 0,0 0,2-3,3 1,135-75,-142 80,1 0,0 0,0 0,-1 1,1-1,-1 0,1 1,0 0,-1 0,1-1,-1 1,1 1,-1-1,0 0,1 1,-1-1,0 1,0 0,0-1,0 1,0 0,-1 0,1 1,-1-1,1 0,-1 0,0 1,1-1,-1 1,0-1,-1 1,1-1,0 1,-1 0,0-1,1 1,-1 0,0-1,0 1,-1 0,1-1,-1 1,1 0,11 44,-10-44,1-1,-1 1,1 0,0-1,0 1,0-1,0 1,0-1,1 0,-1 0,1 0,-1 0,1 0,0 0,-1-1,1 0,0 1,0-1,0 0,0 0,0-1,1 1,-1-1,0 1,0-1,0 0,0 0,1-1,-1 1,0-1,0 1,0-1,22-7</inkml:trace>
  <inkml:trace contextRef="#ctx0" brushRef="#br0" timeOffset="283.479">1185 565,'-19'19,"1"1,1 1,0 1,2 1,0 0,2 1,1 0,-3 10,13-32,0 1,0 0,0 0,0 0,1 0,-1 0,1 1,0-1,0 0,0 1,1-1,-1 0,1 1,-1-1,1 1,0-1,1 1,-1-1,1 1,-1-1,1 0,0 1,0-1,1 0,-1 0,1 0,-1 1,1-2,0 1,0 0,0 0,1-1,-1 1,1-1,-1 1,1-1,0 0,0 0,0 0,0-1,0 1,0-1,0 0,0 0,1 0,0 0,12-3,-1 0,-1-1,1-1,0-1,-1 0,0-1,0 0,-1-1,0-1,0 0,5-5,-10 9,0-1,0-1,0 0,-1 0,0-1,0 1,0-2,-1 1,0-1,-1 1,1-2,-2 1,1-1,-1 1,0-1,-1 0,0 0,-1-1,0 1,0-1,-1 1,0-1,0 0,-1 1,-1-1,1 0,-2 1,1-1,-1 1,-1 0,0-1,0 1,-1 0,-3-6,-59-48,47 50</inkml:trace>
  <inkml:trace contextRef="#ctx0" brushRef="#br0" timeOffset="673.08">1834 0,'-22'109,"6"0,3 1,5 30,40 129,-16-185,-18-81,-2-10</inkml:trace>
  <inkml:trace contextRef="#ctx0" brushRef="#br0" timeOffset="918.579">1467 593,'43'-5,"34"-6,8-1,-5 1,-12 2,-12 4,-11 1,-9 3,-5 0,-3 2,-7-1</inkml:trace>
  <inkml:trace contextRef="#ctx0" brushRef="#br0" timeOffset="1101.636">2201 621,'9'29,"4"9</inkml:trace>
  <inkml:trace contextRef="#ctx0" brushRef="#br0" timeOffset="1271.8">2230 226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1,'-10'5,"-7"6,3 2,5-7,3-9,4-4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1,'-10'4,"2"3,-3-1,1 3,2 1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0,'56'17,"-11"-10,-1-2,1-2,0-2,31-4,10 1,44 3,-119 3,-5 2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84,'53'-10,"22"-2,3-5,-7 1,-11 3,-10 3,-14 5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30,'14'0,"15"-5,6-1,3 0,0 1,-2 2,-3 0,-1 2,-3 1,-4 0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0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0 501,'10'5,"-1"0,1-1,0 0,0 0,0-1,0-1,1 0,-1 0,1-1,-1 0,1-1,0 0,-1-1,1 0,-1 0,1-1,-1-1,0 0,0 0,0-1,0 0,0-1,-1 0,0 0,7-6,23-22,-2-2,-2-1,0-2,-2-3,-23 30,-1-1,0-1,0 1,-1-2,-1 1,0-1,-1 0,-1 0,0-1,0 1,-2-1,0 0,-1-1,0 1,-1-4,-1 17,0 1,1 0,-1 0,0-1,0 1,0 0,-1 0,1-1,0 1,0 0,-1 0,1-1,-1 1,1 0,-1 0,1 0,-1 0,0 0,0 0,1 0,-1 0,0 0,0 0,0 0,0 0,0 1,0-1,0 0,0 1,0-1,-1 1,1-1,0 1,0 0,0-1,-1 1,1 0,0 0,0 0,-1 0,1 0,0 0,-1 0,1 0,0 0,0 1,-1-1,1 1,0-1,0 1,0-1,0 1,0-1,0 1,0 0,0 0,0 0,0-1,0 1,-1 1,-14 14,1 0,1 1,0 1,1 0,1 1,1 1,0-1,2 2,-3 8,7-16,1-1,0 1,1 0,0 0,1 0,1 0,0 0,1 0,0 1,1 4,0-13,-1 0,1 0,0 0,0 0,1 0,-1-1,1 1,0-1,0 1,1-1,-1 0,1 1,0-1,0-1,1 1,-1 0,1-1,0 0,-1 1,1-2,1 1,-1 0,0-1,1 0,-1 0,1 0,0 0,2 0,19 0,-1-1,0-2,0 0,1-1,-1-2,0 0,-1-2,1-1,-1 0,-1-2,1-1,-2-1,1-1,-1 0,-1-2,0-1,-1 0,7-9,-15 15,0 0,0-1,-1 0,-1-1,0 0,0-1,-1 0,0 0,-1-1,-1 0,0 0,4-14,-10 22,-1 0,0 0,0-1,-1 1,0 0,1 0,-2 0,1 0,-1 0,1 0,-1 0,-1 1,1-1,-1 1,0-1,0 1,0 0,0 0,-1 0,1 1,-1-1,0 1,0 0,-1 0,1 0,0 0,-1 1,0 0,0 0,0 0,1 1,-1-1,-1 1,1 0,0 1,0-1,0 1,0 0,-1 0,1 1,0 0,0 0,0 0,0 0,-6 5,1 1,0 0,0 0,1 1,0 1,0-1,1 1,0 1,0 0,1 0,1 0,-1 1,2 0,0 0,0 0,1 1,0 0,0 4,2-11,1 0,0 0,0 0,1 0,0 0,0 0,0 0,0 1,1-1,0 0,0 0,0 0,0 0,1-1,0 1,0 0,0-1,1 1,0-1,0 0,0 1,0-1,0-1,1 1,0 0,-1-1,2 0,-1 0,2 1,3 1,-1 0,1-1,0 0,0 0,0-1,0 0,1-1,-1 0,1 0,0-1,-1 0,1-1,0 0,0-1,3 0,8-4,-1-1,-1 0,1-2,-1 0,0-1,-1-1,0 0,0-2,-2 0,1-1,-1-1,-1 0,-1-1,0 0,-1-1,0-1,-1 0,-1-1,-1 0,-1-1,0 0,-1 0,4-19,-10-20,-2 57,-1 0,1 0,-1 0,1 0,-1 0,0 0,0 0,1 0,-1 0,0 0,0 0,0 0,0 1,0-1,0 0,0 1,0-1,0 1,0-1,0 1,0 0,0-1,0 1,-1 0,1 0,0 0,0 0,0 0,0 0,-1 0,1 0,0 0,0 0,0 1,0-1,0 0,-1 1,1-1,0 1,0 0,0-1,0 1,0 0,1-1,-1 1,0 0,0 0,0 0,-11 10,1 0,0 0,0 1,1 0,1 1,0 0,1 1,0 0,1 0,1 1,0-1,1 3,-1-4,2 1,-1 0,2 0,0 1,0-1,1 1,1-1,1 7,0-16,0 0,0 0,1 1,0-1,0 0,0 0,1 0,-1 0,1 0,0 0,1-1,-1 1,1 0,0-1,0 0,0 0,1 0,0 0,-1 0,1-1,1 0,-1 0,0 0,3 1,72 27,-54-23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1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41,'-37'33,"2"-4,1 2,1 1,2 2,-8 12,38-38,19-18,24-23,137-108,-178 140,0 0,-1 0,1 0,0 0,0 0,0 1,0-1,0 0,0 1,0-1,0 1,0-1,0 1,0-1,0 1,0 0,1 0,-1-1,0 1,0 0,0 0,0 0,1 0,-1 0,0 1,0-1,0 0,0 0,0 1,1-1,-1 1,0-1,0 1,0-1,0 1,0 0,0 0,-1-1,1 1,0 0,0 0,0 0,-1 0,1 0,-1 0,1 0,0 0,-1 0,0 0,1 0,-1 0,0 0,1 1,-1-1,0 0,0 0,0 0,0 0,0 1,0-1,0 0,-1 0,1 1,-4 27,2-25,0 0,0 0,0 0,1 1,0-1,0 0,0 1,1-1,0 1,-1-1,2 1,-1-1,0 1,1-1,0 1,0-1,0 0,0 1,1-1,0 0,0 0,0 0,0 0,1 0,-1-1,1 1,0-1,0 1,0-1,1 0,-1 0,1-1,0 1,2-4,0 0,0 0,0 0,0-1,0 0,0 0,0-1,0 1,-1-1,0 0,1-1,-1 1,0-1,-1 0,1-1,-1 1,1-1,-1 0,-1 0,1 0,1-4,5-3,-5 7,0 0,0 0,-1-1,1 0,-1 0,-1 0,1 0,-1-1,0 1,-1-1,0 0,0 0,0 0,-1 0,0 0,0 0,-1 0,1 0,-2-1,1 1,-1 0,-1-2,-4-9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4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41,'1'-2,"0"0,1 0,-1 1,1-1,0 0,0 1,-1-1,1 1,0-1,0 1,0 0,0 0,1 0,-1 0,0 0,0 0,0 1,1-1,-1 1,1 0,-1-1,0 1,1 0,-1 0,1 1,0-2,86-14,-88 17,1 0,-1 0,1-1,-1 1,0 0,0 0,0 1,0-1,0 0,0 0,0 0,-1 1,1-1,-1 0,0 1,1-1,-1 0,0 1,-1-1,1 0,0 1,-1-1,1 0,-1 0,0 1,1-1,-1 0,0 0,-1 0,1 0,0 0,0 0,-1 0,1 0,-1-1,0 1,-1 1,-6 10,7-12,0 0,0 0,1 0,-1 0,0 0,1 1,0-1,-1 1,1-1,0 1,-1 0,1-1,0 1,0 0,1 0,-1 0,0-1,1 1,-1 0,1 0,-1 0,1 0,0 0,0 0,0 0,0 1,0-1,0 0,1 0,-1 0,1-1,-1 1,1 0,0 0,0 0,0 0,0 0,0-1,0 1,0 0,0-1,1 1,-1-1,2 1,74-10,-56 4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23,'-7'11,"0"0,0 0,2 0,-1 1,1 0,1 0,0 1,1-1,0 1,1-1,0 1,1 0,1 0,0 12,2-8,1 0,0-1,1 0,1 0,0 0,2 0,-1-1,2 0,0 0,2 1,-9-13,1 0,0 0,0 0,0 0,0 0,0 0,0-1,1 1,0-1,-1 1,1-1,0 0,0 0,0 0,0-1,0 1,1-1,-1 1,0-1,1 0,-1-1,1 1,-1 0,1-1,-1 0,1 0,0 0,-1 0,1-1,-1 1,1-1,-1 0,1 0,-1 0,0 0,0-1,1 1,-1-1,0 0,0 0,0 0,-1-1,1 1,0 0,-1-1,0 0,2-2,120-179,-74 99,19-30,-48 94,-13 40,-58 254,48-213,2 0,4-1,1 1,3-1,3 0,9 22,8 27,-7-38,-4 1,-3 0,0 30,-13-96,0 0,-1 0,0 0,0 0,0 0,0 0,-1 1,0-1,0 0,0 0,0 0,-1-1,0 1,0 0,0 0,-1-1,0 0,1 1,-2-1,1 0,0 0,-1-1,0 1,1-1,-1 0,-1 0,1 0,0 0,-1-1,0 1,1-1,-1-1,0 1,0-1,0 1,0-1,0-1,0 1,0-1,-1 0,1 0,0 0,-1-1,0-1,1 1,-1-1,1-1,0 1,0-1,0 0,0 0,0 0,1-1,-1 1,1-1,0 0,0-1,1 1,-1-1,1 1,0-1,0 0,0 0,1 0,0-1,0 0,-27-126,27 110,1 1,1-1,0 0,2 1,0-1,2 1,0-1,2 1,0 0,1 1,1 0,1 0,5-8,6-3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1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0,'-10'24,"-7"13,-2 4,-2 1,-2-7,3-5,0-2,-2-2,-2 0,-1 0,-1-4,3-1,6-5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2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1,'-23'26,"-12"46,-49 141,83-211,0 1,0-1,0 1,1-1,-1 1,1 0,-1-1,1 1,0 0,0-1,0 1,0 0,0-1,1 1,-1 0,1-1,0 1,0-1,0 1,0-1,0 1,0-1,1 0,-1 1,1-1,-1 0,1 0,0 0,0 0,0-1,0 1,0 0,1-1,-1 0,0 1,1-1,-1 0,1 0,-1 0,1-1,-1 1,1 0,0-1,-1 0,1 0,0 0,-1 0,1 0,0 0,-1-1,2 1,18-5,1-1,-1-1,0-1,0-1,-1 0,0-2,-1-1,17-11,-22 13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43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19 218,'24'5,"13"-4,0-6,-7-7,-7-6,-9-6,-6-3,-4-1,-9-2,-7 1,-7 4,-5 7,-3 11,-1 7,3 8,1 8,6 5,5 0</inkml:trace>
  <inkml:trace contextRef="#ctx0" brushRef="#br0" timeOffset="369.569">386 275,'37'-70,"-36"68,0 0,0 0,1 1,-1-1,1 1,-1-1,1 1,-1 0,1-1,0 1,0 0,-1 0,1 0,0 0,0 1,0-1,0 0,0 1,0-1,0 1,0 0,0 0,0 0,1 0,-1 0,0 0,0 0,0 1,0-1,0 1,0 0,0-1,0 1,0 0,0 0,95 54,-90-52,0-2,0 1,0-1,0 0,1 0,-1-1,0 0,0-1,0 1,0-1,0 0,0-1,0 0,0 0,0-1,0 1,-1-1,1-1,-1 1,0-1,0 0,-1-1,1 0,-1 1,0-2,0 1,0 0,0-3,6-9,-1 3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10 537,'-4'21,"2"0,0 0,1 0,1 0,1 1,1-1,1 0,0 0,2-1,3 10,-6-25,0 0,1-1,-1 1,1-1,0 1,0-1,0 0,1 0,-1-1,1 1,0-1,0 1,0-1,1 0,-1-1,1 1,0-1,-1 0,1 0,0 0,0-1,0 0,0 0,1 0,-1-1,0 1,0-1,0 0,1-1,-1 1,0-1,0 0,0-1,0 1,0-1,0 0,0 0,-1 0,1-1,-1 1,2-3,122-90,-126 95,1 0,-1 0,0-1,1 1,-1 1,1-1,-1 0,1 0,-1 1,0 0,1-1,-1 1,0 0,0 0,0 0,0 0,1 1,-1-1,-1 1,1-1,0 1,0 0,-1-1,1 1,-1 0,1 0,-1 0,0 0,0 0,1 1,-2-1,1 0,0 0,0 1,-1-1,1 2,13 19,-10-17,1 0,1 0,-1-1,1 0,0 0,0 0,0-1,1 0,0 0,0-1,0 1,0-2,0 1,0-1,1 0,-1 0,1-1,-1 0,1-1,0 1,-1-2,1 1,0-1,7-1,-1-1,1-1,-1 0,0-1,0 0,0-1,0-1,-1 0,0-1,-1 0,0-1,0 0,4-6,-9 8,-1-2,0 1,0-1,0 0,-1 0,-1 0,0-1,0 1,0-1,-2 0,1 0,-1-1,0 1,-1 0,-1-1,1 1,-2 0,1-1,-1 1,-1 0,0-1,-1 1,0-3,-4-5</inkml:trace>
  <inkml:trace contextRef="#ctx0" brushRef="#br0" timeOffset="1082.477">1025 0,'6'126,"-8"-86,-19 224,20-257,-3 18,0 0,1-1,2 2,1-1,0 0,2 0,3 10,-5-31,1-1,0 1,1-1,-1 0,1 0,-1 0,1 0,0 0,0 0,0 0,0-1,1 1,-1-1,1 1,-1-1,1 0,0 0,0 0,0 0,0-1,0 1,1-1,-1 0,0 0,1 0,-1 0,1-1,-1 1,0-1,1 0,-1 0,1 0,3-1,112-34,-116 32,0 1,0 0,0 1,0-1,1 0,-1 1,1 0,-1 0,1 0,-1 0,1 1,0-1,-1 1,1 0,0 0,-1 0,1 0,-1 1,1 0,0-1,-1 1,1 1,-1-1,0 0,1 1,-1 0,0-1,0 1,0 1,0-1,0 0,-1 1,3 1,5 11,-7-10,0-1,-1 0,2 1,-1-1,0 0,1-1,-1 1,1-1,0 1,1-1,-1 0,0-1,1 1,-1-1,1 0,0 0,0 0,0-1,0 1,0-1,9 0,0-1,0 0,0 0,-1-1,1-1,0-1,-1 0,0 0,1-1,-1-1,-1 0,1-1,-1-1,0 1,0-2,-1 0,0 0,0-1,-1 0,0-1,-1 0,0-1,-1 0,0 0,0-1,-2 0,1-1,-5 11,1-1,-1 0,0 0,0 0,0 0,-1-1,1 1,-1-1,0 1,0 0,0-1,0 0,0 1,-1-1,0 0,0 1,0-1,0 0,0 1,-1-1,0 1,1-1,-1 1,-1-1,1 1,0-1,-1 1,0 0,0 0,0 0,0 0,0 0,-1 0,1 0,-1 1,1-1,-1 1,0 0,0 0,0 0,-1 0,1 1,0-1,-4 0,-1 2,0 1,0 1,0-1,0 1,0 1,0-1,0 1,1 1,0 0,-1 0,1 0,1 1,-1-1,1 2,-1-1,1 1,1 0,-1 0,1 1,0-1,1 1,0 0,0 1,-1 2,2-6,-1 0,1 0,0 1,1 0,-1-1,1 1,0 0,0 0,1 1,-1-1,1 0,0 0,1 1,-1-1,1 0,0 1,0-1,1 1,-1-1,1 0,1 0,-1 1,1-1,0 0,0 0,0 0,1-1,-1 1,1 0,0-1,1 0,-1 0,1 0,0 0,0 0,4 2,9 0,1-1,0-1,0-1,1 0,-1-2,1 0,-1-1,1 0,0-2,-1 0,0-1,0-1,15-5,-29 8,29-8,0-1,0-1,-1-2,-1-1,0-2,-1-1,-1-1,1-3,-13 9,0-1,0-1,-2 0,0-1,0-1,-1 0,5-10,-17 24,-1 0,0 1,1-1,-1 0,0 0,0 0,0 0,0 0,0 0,0 0,-1 0,1 0,-1 0,1 0,-1-1,0 1,0 0,0 0,0-1,0 1,-1 0,1 0,0 0,-1 0,0-1,0 1,1 0,-1 0,0 0,-1 1,1-1,0 0,-1 0,1 0,0 1,-1-1,0 1,1-1,-1 1,0 0,0 0,0 0,0 0,0 0,0 0,0 0,0 1,0-1,-1 1,1-1,0 1,0 0,0 0,-1 0,1 0,0 0,0 0,0 1,-3 0,-3 3,-1-1,1 2,0-1,0 1,1 1,-1-1,1 1,0 1,1-1,-1 1,1 0,1 1,0-1,0 1,0 0,-1 5,5-12,0 0,1 1,0-1,-1 1,1-1,0 0,-1 1,1-1,0 1,0-1,0 0,0 1,1-1,-1 1,0-1,1 1,-1-1,1 0,-1 1,1-1,-1 0,1 0,0 1,0-1,0 0,-1 0,1 0,0 0,1 0,-1 0,0 0,0 0,0-1,0 1,1 0,-1-1,0 1,1-1,-1 1,0-1,1 0,0 1,65 6,-65-7,65-3,-54 1,1 1,0 0,0 0,-1 1,1 1,0 0,0 1,-1 1,1 0,-1 1,0 0,0 1,0 1,-1 0,0 0,5 4,-9-5,1 0,-1-1,1 0,0 0,0-1,0 0,0-1,0 0,1 0,-1-1,1 0,0-1,-1 0,1 0,-1-1,1-1,-1 1,1-1,-1-1,0 0,0 0,0-1,-1 0,1-1,-1 1,0-2,0 1,-1-1,1 0,1-3,13-6,-11 10,0-1,-1 0,0-1,0 0,0 0,-1-1,0-1,-1 1,0-2,0 1,-1-1,0 0,-1 0,0-1,0 0,1-6,-6 16,-1 0,0-1,1 1,-1-1,0 1,0 0,0-1,0 1,0-1,0 1,0-1,0 1,-1 0,1-1,0 1,-1-1,1 1,-1 0,0-1,1 1,-1 0,0 0,0 0,0 0,0 0,0 0,0 0,0 0,0 0,0 0,-1 0,1 0,0 1,0-1,-1 1,1-1,0 1,-1-1,1 1,-1 0,1 0,0-1,-1 1,1 0,-1 0,1 1,-2-1,-65 23,58-16,0 1,0 1,1 0,0 0,0 0,1 1,0 1,1-1,0 1,1 1,0-1,1 1,-1 3,4-9,0-1,0 1,1-1,0 1,0 0,0 0,0 0,1 0,0 0,1-1,-1 1,1 0,0 0,1 0,-1-1,1 1,0-1,1 1,-1-1,1 0,0 0,0 0,1 0,-1-1,1 1,0-1,0 0,1 0,4 3,7 2,1-1,0-1,1 0,0-1,0-1,0-1,1 0,-1-2,13 1,236 4,-242-8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1014,'101'55,"-91"-52,0 0,1 0,-1-1,0 0,1-1,0 0,-1 0,1-2,-1 1,1-1,-1 0,1-1,-1-1,0 0,1 0,-1-1,-1 0,10-5,9-6,-1-1,-1-1,0-1,-1-2,17-17,-18 15,-1-1,-1-1,-2-1,0-1,-2-1,0 0,-2-1,6-16,-21 41,0 1,0 0,0-1,0 1,0-1,0 0,-1 1,1-1,-1 1,0-1,0 0,0 1,0-1,0 0,-1 1,1-1,-1 1,1-1,-1 0,0 1,0 0,0-1,0 1,-1-1,1 1,-1 0,1 0,-1 0,0 0,0 0,0 0,0 1,0-1,0 1,0-1,-1 1,1 0,0 0,-1 0,1 0,-1 0,0 0,1 1,-1-1,1 1,-1 0,0 0,1 0,-1 0,0 0,-1 1,-7 2,0 1,0 0,1 1,-1 0,1 1,1 0,-1 0,1 1,0 0,1 1,-1 0,1 0,1 1,0 0,0 0,1 1,0 0,1 0,0 0,-3 9,5-12,1-1,0 1,0-1,1 1,-1 0,2-1,-1 1,1 0,0 0,0 0,1-1,0 1,0 0,0 0,1-1,0 1,0-1,1 0,0 1,0-1,1-1,-1 1,1 0,0-1,1 0,-1 0,1 0,0 0,0-1,1 0,-1 0,1 0,0-1,0 1,5 0,4 6,0-1,0-1,1 0,0-1,0-1,1-1,-1 0,1-1,1-1,-1 0,0-2,1 0,-1 0,0-2,1 0,-1-1,0-1,0-1,0 0,0-1,2-2,0-1,-1-1,0-1,0 0,-1-2,-1 0,0-1,-1 0,7-9,-14 14,6-6,0-1,0-1,-1 0,-1 0,-1-2,-1 1,7-15,-16 30,0 1,0-1,0 0,-1 0,1 1,-1-1,1 0,-1 0,1 0,-1 0,0 0,0 0,0 0,0 1,0-1,0 0,-1 0,1 0,0 0,-1 0,0 0,1 1,-1-1,0 0,0 1,0-1,0 0,0 1,-1-1,1 1,0 0,-1-1,1 1,-1 0,1 0,-1 0,1 0,-1 0,0 0,0 0,1 1,-1-1,0 1,0-1,0 1,0 0,0-1,0 1,0 0,1 0,-1 1,-1-1,-4 2,1 1,-1 0,1 0,-1 0,1 1,0 0,0 0,1 1,-1 0,1 0,0 0,0 0,1 1,0 0,0 0,0 0,1 0,-1 1,1-1,1 1,0 0,0 0,0 0,0 0,1 0,1 0,-1 0,1 0,0 0,1 1,-1-1,2 0,-1 0,1 0,0 0,1 1,1-1,0 0,1-1,0 0,1 0,-1 0,1 0,0-1,1 0,-1-1,1 1,0-1,0 0,0-1,0 0,1 0,-1-1,1 1,0-2,0 1,0-1,3 0,6 1,0-1,0-1,0-1,0 0,0-1,-1 0,1-2,-1 0,12-5,-12 3,1 0,-2-1,1-1,-1-1,0 0,-1-1,0 0,-1-1,0-1,0 0,-1-1,-1 0,0-1,-1 0,-1-1,0 1,-1-2,0 0,0-2,-2 0,-3 13,0 0,0 0,-1-1,0 1,0-1,0 1,-1-1,0 0,0 0,0 0,-1 0,0 0,0 0,0 1,-1-1,0 0,0 0,0 0,-1 1,0-1,0 0,-1 0,-1 4,0 1,-1-1,1 1,-1 0,0 0,1 0,-1 1,0 0,1 0,-1 0,0 0,1 1,-1 0,1 0,-1 0,1 0,-1 1,1-1,0 1,-1 1,1-1,0 0,1 1,-1 0,0 0,1 0,-1 0,1 1,0-1,0 1,-1 2,-8 9,1 0,1 0,1 1,0 1,1-1,0 1,2 1,0-1,1 1,0 0,2 0,0 1,1-1,1 18,0-28,1-1,0 0,1 1,0-1,0 0,1 0,0 0,0 0,0 0,1 0,0 0,1-1,-1 0,1 1,0-1,1-1,0 1,0-1,0 1,0-1,1-1,0 1,-1-1,2 0,-1 0,0-1,1 0,0 0,0-1,0 1,0-1,4 0,14 1</inkml:trace>
  <inkml:trace contextRef="#ctx0" brushRef="#br0" timeOffset="563.509">1778 928,'-102'127,"102"-127,0 0,1 0,-1 0,0 0,1 0,-1 0,0 0,1 0,-1 0,1 1,-1-1,0 0,1 0,-1 0,0 0,1 1,-1-1,0 0,0 0,1 1,-1-1,0 0,0 0,1 1,-1-1,0 0,0 1,0-1,1 0,-1 1,0-1,0 0,0 1,0-1,0 0,0 1,0-1,0 0,0 1,0-1,0 1,0-1,0 0,0 1,0-1,0 0,0 1,-1-1,1 0,0 1,0-1,0 0,-1 1,32-19,-9 0,-1-1,0-1,-2 0,0-1,10-17,-5 8,-24 30,0-1,1 0,-1 0,0 0,1 1,-1-1,1 0,-1 0,1 1,-1-1,1 0,-1 1,1-1,-1 1,1-1,0 1,0-1,-1 1,1-1,0 1,0 0,-1-1,1 1,0 0,0 0,0 0,-1-1,1 1,0 0,0 0,0 0,0 0,0 0,-1 1,1-1,0 0,0 0,0 0,-1 1,1-1,0 1,0-1,-1 0,1 1,0-1,0 1,-1-1,1 1,-1 0,1-1,-1 1,1 0,-1-1,1 1,-1 0,1 0,-1-1,0 1,1 0,-1 0,13 56,-12-50,-1-3,-1-1,1 1,0 0,1 0,-1 0,1 0,0 0,0-1,0 1,0 0,0-1,1 1,0-1,0 1,0-1,0 0,0 1,1-1,-1-1,1 1,0 0,0-1,0 1,0-1,0 0,1 0,-1 0,1 0,-1-1,1 1,0-1,-1 0,1 0,0 0,0-1,0 0,0 1,0-1,0 0,-1-1,1 1,0-1,0 0,0 0,-1 0,1 0,1-1,3-5,0 0,0 0,0-1,-1 0,0-1,-1 0,1 0,-2 0,1 0,-2-1,1 0,-1 0,-1-1,0 1,0-1,-1 1,0-3,2-12</inkml:trace>
  <inkml:trace contextRef="#ctx0" brushRef="#br0" timeOffset="1019.712">2624 618,'20'0,"15"0,7 0,1 0,-2 0,-3 0,-3 0,-4 0,-1 0,-1 0,-1 0,0 0,-1 0,-9 0,-7 5,-7 1</inkml:trace>
  <inkml:trace contextRef="#ctx0" brushRef="#br0" timeOffset="1270.595">2597 957,'43'-5,"24"-6,5-1,-4 1,-15-3,-11 2,-7 3,-6 2,-7 3</inkml:trace>
  <inkml:trace contextRef="#ctx0" brushRef="#br0" timeOffset="8321.938">3444 280,'9'-6,"0"0,1 1,0 0,0 0,0 1,1 1,0 0,-1 0,1 1,3 0,-11 2,0-1,0 1,1 0,-1 0,0 1,0-1,0 1,0-1,1 1,-1 0,0 0,0 1,-1-1,1 0,0 1,0 0,-1 0,1 0,-1 0,1 0,-1 0,0 1,0-1,0 1,0-1,0 1,-1 0,1 0,-1-1,0 1,0 0,0 1,0-1,0 0,-1 0,1 1,1 158,-6-86,4 343,0-412,0 0,-1 1,0-1,0 0,0 0,-1-1,0 1,0 0,-1 0,0-1,0 1,0-1,-1 0,0 0,0-1,-4 5,24-94,4 21,2 2,4 0,25-43,82-139,0 49,-133 194,8-15,0 2,1-1,1 1,0 1,1 0,0 0,1 1,0 0,1 1,0 1,0 0,1 1,0 0,1 1,0 0,8-1,198-25,-192 32,-1-1,0-1,0-2,0 0,0-2,18-8,-44 14,0-1,0 1,0-1,0 1,0 0,0 0,0 0,0 0,0 0,0 1,1-1,-1 0,0 1,1 0,-1 0,0-1,1 1,-1 1,0-1,1 0,-1 1,0-1,1 1,-1-1,0 1,0 0,0 0,0 0,0 0,0 1,0-1,0 0,0 1,0 0,-1-1,1 1,-1 0,1 0,-1 0,0 0,0 0,1 0,-2 0,1 0,0 0,0 0,-1 1,1-1,-1 1,-9 47,7-45,-1-1,1 1,1 1,-1-1,1 0,0 0,0 0,0 1,1-1,0 0,0 1,0-1,1 0,0 1,0-1,0 0,0 0,1 0,0 0,0 0,0 0,1 0,0-1,0 1,0-1,0 0,1 0,0 1,13 4</inkml:trace>
  <inkml:trace contextRef="#ctx0" brushRef="#br0" timeOffset="8798.289">4234 223,'5'15,"1"13,0 8,-1 2,-2 0,-1-2,-1-3,-5-2,-2-1,0-1,-4-5,0-3,1-4</inkml:trace>
  <inkml:trace contextRef="#ctx0" brushRef="#br0" timeOffset="9305.154">4516 308,'-34'19,"-16"6,1 5,14-4,12-1,15-5,14-6,10-5,8-5,4-2,3 3,0 0,0 0,-5 4,-3 0,-4 3,-2 0,-3-2</inkml:trace>
  <inkml:trace contextRef="#ctx0" brushRef="#br0" timeOffset="9721.587">4064 731,'39'5,"31"-3,13-3,3 0,-8 0,-14-5,-7-2,-9 2,-8 0,-5 3,-5 0,-2-3,-1-1,0 1,-1 2,-3 0</inkml:trace>
  <inkml:trace contextRef="#ctx0" brushRef="#br0" timeOffset="10787.007">4177 985,'1'0,"-1"1,0-1,0 1,0-1,1 1,-1-1,0 1,1-1,-1 1,0-1,1 0,-1 1,1-1,-1 0,0 1,1-1,-1 0,1 0,-1 1,1-1,-1 0,1 0,-1 0,1 0,-1 0,1 1,-1-1,1 0,-1 0,1 0,0-1,-1 1,1 0,-1 0,1 0,-1 0,1 0,-1-1,1 1,-1 0,1 0,-1-1,0 1,1 0,-1-1,-4 20,0-1,-2 0,0 0,-1 0,-1-1,-1 0,-9 14,124-158,-95 115,0 0,0 1,1 0,0 1,1 0,0 1,0 0,1 1,0 1,6-2,-17 9,0-1,0 1,0 0,0 0,0 0,0 1,0-1,-1 1,1 0,0 0,0 0,0 0,-1 0,1 0,0 1,-1-1,1 1,-1 0,0 0,0 0,1 0,-1 0,0 0,-1 0,1 1,0-1,-1 1,1-1,-1 1,0 0,0 0,0-1,0 1,0 0,-1 0,0 0,1 0,-1 0,0 0,0 0,0 0,-1 0,1 0,-1 0,0 0,8 32,-7-35,0 1,0 0,0 0,0 0,1-1,-1 1,0 0,0 0,1-1,-1 1,0 0,1-1,-1 1,1 0,-1-1,1 1,0 0,-1-1,1 1,-1-1,1 1,0-1,-1 0,1 1,0-1,0 0,-1 1,1-1,0 0,0 0,0 0,-1 1,1-1,0 0,0 0,0 0,-1-1,1 1,0 0,0 0,0 0,-1 0,1-1,0 1,0 0,-1-1,1 1,0-1,-1 1,1-1,36-32,-29 24,7-6,1 0,0 1,1 0,1 2,0 0,0 1,1 1,2 0,-20 9,0 1,0-1,0 1,0-1,0 1,0 0,0-1,0 1,0 0,0 0,0-1,0 1,0 0,0 0,0 0,0 0,0 1,0-1,0 0,1 0,-1 1,0-1,0 0,0 1,0-1,-1 1,1-1,0 1,0 0,0-1,0 1,0 0,-1 0,1 0,0-1,-1 1,1 0,-1 0,1 0,-1 0,1 0,-1 0,0 0,1 0,-1 0,0 0,0 0,0 1,0-1,0 0,-5 56,-10 39,19-78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08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6830 1336,'24'-7,"1"-2,-2 0,1-2,-1 0,-1-2,0 0,4-5,21-17,-1-1,-2-3,-2-1,26-32,0 0,-66 70,15-17,1 1,1 0,0 2,1 0,1 1,0 1,15-6,-35 19,1 0,-1 0,1 1,-1-1,1 0,-1 1,1 0,-1-1,1 1,-1 0,1 0,0 0,-1 0,1 0,-1 0,1 0,0 0,-1 1,1-1,-1 0,1 1,-1 0,1-1,-1 1,0 0,1 0,-1 0,0 0,0 0,1 0,-1 0,0 0,0 0,0 0,0 1,0-1,-1 1,1-1,0 0,-1 1,1-1,-1 1,1-1,-1 1,1 1,-1 75,-5-47,-2 1,-1-2,-1 1,-2-1,-10 20,15-37,-6 15,0 0,-2-1,-1-1,-1-1,-1 0,-2-1,0 0,-1-2,-2 0,16-18,0 1,0-2,-1 1,1 0,-1-1,0-1,0 1,0-1,0 0,-1-1,1 1,0-1,-1-1,1 0,-6 0,9 0,1-1,-1 1,1-1,0 0,-1 0,1 0,0 0,0 0,-1-1,1 0,0 1,1-1,-1 0,0-1,1 1,-1 0,1-1,-1 1,1-1,0 0,0 0,1 0,-1 0,0 0,1 0,0 0,0-1,0 1,0 0,0-1,1 1,-1-1,1-2,18-65,-6 51</inkml:trace>
  <inkml:trace contextRef="#ctx0" brushRef="#br0" timeOffset="698.683">7930 941,'-28'28,"2"1,1 1,2 1,0 1,3 0,-14 29,11 45,23-103,0 0,0 1,1-1,-1 0,1 0,0 0,0 0,0 0,0 0,1 0,-1 0,1 0,0 0,-1-1,1 1,0-1,1 1,-1-1,0 0,1 0,-1 0,1 0,0 0,0-1,0 1,-1-1,1 0,1 0,-1 0,0 0,2 0,9-1,0 0,0-1,0-1,0 0,0-1,0 0,-1-1,0-1,0 0,0-1,0 0,-1-1,0-1,-1 0,1 0,-1-1,-1 0,0-1,3-4,-2 6,-1 0,1-2,-1 1,-1-1,0 0,0-1,-1 0,-1 0,0-1,0 0,-1 0,0-1,-2 0,1 0,-1 0,-1 0,0-1,-1 1,-1-1,0 1,-1-1,0 0,-1 1,-1-1,0 0,0 1,-3-5,1 8,-1-1,0 0,-1 1,0 0,-1 1,0-1,0 1,-1 0,-3-2,9 9,-1-1,1 1,-1 0,0 0,1 0,-1 0,0 1,0-1,-1 1,1-1,0 1,0 0,-1 1,1-1,0 0,-1 1,1 0,-1 0,1 0,0 0,-1 0,1 1,-1-1,1 1,0 0,0 0,-1 1,1-1,0 0,0 1,0 0,0 0,0 1,0-2,0 0,0 1,0-1,0 1,1 0,-1 0,1 0,-1 0,1 1,0-1,0 1,0-1,0 1,0 0,0-1,1 1,0 0,-1 0,1 0,0 0,0 1,1-1,-1 0,1 0,0 0,-1 1,1-1,1 0,-1 0,0 1,1-1,0 0,0 0,-1 0,2 0,-1 0,0 0,1 0,-1 0,1 0,0-1,0 1,0-1,0 1,1-1,-1 0,1 0,-1 0,1 0,0 0,0 0,13-1,0 0,0-1,1-1,-1 0,0-1,-1-1,1 0,0-1,-1-1,0-1,0 0,0-1,-1 0,0-1,0-1,-1 0,0-1,-1 0,8-8,12-5,0-2,-2-1,-1-1,-1-1,-1-2,-2 0,0-2,-3-1,-1-1,-1 0,-2-2,1-6,25-121,-42 154,-1-1,0 1,-1 0,0-1,-1 1,0 0,0-1,-1 1,0 0,-1 0,0 0,0 0,-1 1,0-1,0 1,-5-7,7 12,0 1,0-1,-1 1,1 0,0-1,-1 1,1 0,-1 1,0-1,0 0,0 1,0-1,0 1,0 0,0 0,0 0,0 0,0 1,-1-1,1 1,0 0,0 0,-1 0,1 0,0 1,0-1,-1 1,1 0,0 0,0 0,0 0,0 1,0-1,0 1,-5 3,0 0,0 1,0 0,1 0,0 0,0 1,1 0,0 1,0-1,1 1,-2 3,-13 31,1 1,2 1,2 1,2 0,2 0,3 1,1 1,2-1,1 44,5-48,1 0,2 0,1-1,3 1,1-1,3-1,1 0,1-1,3 0,19 34,-35-71,0 0,-1-1,1 1,0 0,0 0,-1-1,1 1,0 0,1-1,-1 1,0-1,0 1,1-1,-1 0,0 0,1 1,0-1,-1 0,1 0,0 0,-1-1,1 1,0 0,0-1,0 1,-1-1,3 1,3-8</inkml:trace>
  <inkml:trace contextRef="#ctx0" brushRef="#br0" timeOffset="1404">8805 828,'-5'12,"1"0,-1 0,2 0,0 1,0 0,1-1,1 1,0 0,1 0,0 0,1-1,1 1,0 0,0-1,1 1,1-1,0 0,1 0,0 0,1 0,0-1,5 6,-8-14,1 0,-1-1,1 1,-1-1,1 0,0 0,0 0,0-1,0 0,0 1,0-1,1-1,-1 1,0-1,0 1,1-1,-1 0,0-1,1 1,-1-1,0 0,0 0,0 0,0 0,0-1,0 0,0 0,1 0,98-74,-92 67,-1 0,0-1,0 0,-1-1,-1 0,0 0,0-1,-1 0,-1 0,0-1,0 0,-2 0,1 0,-2-1,1-3,-4 17,0 0,-1 0,1 1,0-1,-1 0,1 0,0 1,-1-1,1 0,0 0,-1 0,1 0,0 0,-1 1,1-1,0 0,-1 0,1 0,0 0,-1 0,1 0,-1 0,1 0,0 0,-1 0,1 0,0-1,-1 1,1 0,0 0,-1 0,1 0,0 0,-1-1,1 1,0 0,-1 0,1-1,0 1,0 0,-1 0,1-1,0 1,0 0,0-1,-1 1,1 0,0-1,0 1,0 0,0-1,0 1,0-1,0 1,0 0,0-1,0 1,0 0,0-1,0 1,0 0,0-1,0 1,0-1,0 1,0 0,-17 25,14-20,1 0,-1 0,1 0,0 0,1 0,-1 0,1 0,0 1,0-1,0 0,1 1,0-1,0 0,0 1,1-1,0 1,0-1,0 0,1 0,-1 0,1 1,1-2,-1 1,1 0,-1 0,1-1,1 1,-1-1,1 0,-1 0,1-1,0 1,1-1,-1 1,4 1,4-3,0 0,0 0,1-1,-1 0,1-1,-1-1,0 0,1-1,-1 0,0-1,0 0,0-1,-1 0,1-1,-1 0,0-1,0 0,-1-1,5-3,16-14,-1-1,-1-2,-1 0,-1-2,11-18,-12 15,-2 0,-1-1,-2-2,-1 0,-2-1,-1-1,-2-1,-2 0,2-13,-5 15,-2 0,-2 0,-1-1,-1 1,-2-1,-2 0,-2 0,-1 0,-4-18,7 53,0-1,0 0,0 0,0 0,0 1,-1-1,0 0,1 0,-1 1,0-1,0 0,0 1,-1-1,1 1,-1 0,1-1,-1 1,0 0,0 0,0 0,0 0,0 0,0 0,0 1,-1-1,1 1,-1 0,1-1,-1 1,1 0,-1 1,0-1,0 0,1 1,-1-1,0 1,0 0,0 0,1 0,-1 0,0 1,0-1,1 1,-1 0,0-1,0 1,1 0,-1 1,0-1,-8 12,0 0,1 0,0 1,1 0,1 0,0 1,1 0,1 1,0-1,1 1,1 1,0-1,2 0,-2 17,4-30,-8 50,2 0,3 1,2 0,3-1,2 1,2-1,2 0,3 0,2-1,3 0,1-2,9 15,-11-29,61 113,-59-142,-22-33,-4 5</inkml:trace>
  <inkml:trace contextRef="#ctx0" brushRef="#br0" timeOffset="1647.867">9341 574,'38'-5,"33"-1,13 0,-3 1,-10 1,-8 2,-10 1,-8 0,-8 1,-6 0,-2 6,-7 0</inkml:trace>
  <inkml:trace contextRef="#ctx0" brushRef="#br0" timeOffset="2019.866">10103 828,'10'39,"8"21,0 2</inkml:trace>
  <inkml:trace contextRef="#ctx0" brushRef="#br0" timeOffset="2264.567">10217 518,'4'14,"3"5</inkml:trace>
  <inkml:trace contextRef="#ctx0" brushRef="#br0" timeOffset="2485.564">10668 772,'-11'11,"-4"1,0 1,1 1,1 1,0-1,2 2,-1 0,2 0,0 1,1 0,1 1,0 0,-4 18,11-32,1 0,-1 0,1 0,0 0,0 0,0 0,1 0,0 0,-1 0,1 0,1-1,-1 1,0 0,1 0,0-1,0 1,0-1,0 0,1 1,-1-1,1 0,0 0,0-1,0 1,0-1,0 1,1-1,-1 0,1 0,-1-1,1 1,0-1,-1 1,1-1,0 0,0-1,0 1,3-1,5 2,-1-1,1-1,0 0,-1 0,1-1,0-1,-1 0,1 0,-1-2,0 1,0-1,10-5,-11 3,-1 0,1 0,-1-1,-1 0,1-1,-1 0,-1 0,1 0,-1-1,-1-1,0 1,0-1,-1 0,0 0,-1 0,0-1,0 1,-1-1,-1 0,0 0,0 0,-1-1,-1 1,0 0,0 0,-2-11,1 14,0-1,-1 0,0 1,-1-1,1 1,-2 0,1 0,-1 0,0 0,-1 1,1-1,-2 1,1 0,-1 1,0-1,0 1,-1 0,0 1,0 0,0 0,-5-2,-10-2</inkml:trace>
  <inkml:trace contextRef="#ctx0" brushRef="#br0" timeOffset="2870.145">10978 969,'279'-264,"-257"256,-24 36,1-23,0 1,-1 1,1-1,1 0,-1 0,1 0,0 1,1-1,-1 0,1 0,1 0,-1 0,1 0,0 0,0 0,1 0,-1-1,1 1,1-1,-1 0,1 0,0 0,0 0,0-1,1 0,-1 0,1 0,0 0,0-1,1 1,-1-1,1-1,-1 1,1-1,1 1,4 0,0 0,1-1,-1 0,0-1,1 0,-1 0,1-1,-1-1,0 0,1-1,-1 0,0 0,0-1,0-1,0 0,-1 0,0-1,1-1,-2 1,1-2,-1 1,0-1,0-1,-1 1,0-2,0 1,-1-1,0 0,0 0,-1-1,-1 0,1 0,-2-1,1 1,-2-1,1 0,-1 0,-1 0,1-6,-2-11,-1 3</inkml:trace>
  <inkml:trace contextRef="#ctx0" brushRef="#br0" timeOffset="-4404.35">422 518,'23'87,"-27"-114,-11 63,11 319,4 163,-21-354,20-164,1-1,0 1,-1 0,1 0,-1 0,1-1,0 1,-1 0,1 0,-1 0,1 0,-1 0,1 0,-1 0,1 0,-1 0,1 0,-1 0,1 0,-1 0,1 0,0 0,-1 0,1 0,-1 1,1-1,-1 0,1 0,0 1,-1-1,1 0,0 1,-1-1,1 0,0 1,-1-1,1 0,0 1,-1-1,1 1,0-1,0 0,0 1,0-1,-1 1,1-1,0 1,0-1,0 1,0-1,0 1,0-1,0 1,0-1,0 0,0 1,0-1,1 1,-1-1,0 1,0 0,-12-40,6-282,5 251,4-1,3 1,2 0,4 0,3 1,3 0,2 2,4 0,3 2,2 0,16-20,-31 62,2 1,0 1,2 1,0 1,1 0,1 1,1 1,0 1,1 1,1 1,0 1,14-6,-31 16,0 0,0 0,0 1,0 0,0 0,0 0,0 0,1 1,-1 1,1-1,-1 1,1 0,-1 0,1 1,-1-1,1 2,-1-1,0 1,0 0,0 0,0 0,0 1,0 0,0 0,-1 1,1 0,-1 0,0 0,-1 0,1 1,-1 0,1 0,-2 0,1 0,0 1,-1-1,0 1,0 0,2 17,0 1,-2-1,0 1,-2 0,-1-1,0 1,-2 0,-1-1,-1 1,0-1,-2 0,-1 0,-1-1,-1 0,0 0,-2-1,-1 0,0-1,-1 0,-2-1,0-1,-9 9,15-14,0-1,-2 0,1 0,-2-1,1 0,-1-1,-1-1,0 1,0-2,-1 0,0-1,0 0,-1-1,0-1,0 0,0-1,-1-1,-7 1,16-3,-1 1,1-2,-1 1,0-1,1 0,-1-1,1 0,-1 0,1-1,-1 0,1 0,0 0,0-1,0 0,0-1,0 0,1 0,-1 0,1 0,0-1,1 0,-1-1,-3-3,-3-13</inkml:trace>
  <inkml:trace contextRef="#ctx0" brushRef="#br0" timeOffset="-3298.673">1156 1223,'-15'-3,"0"0,0 1,0 1,0 1,0 0,0 1,0 0,-1 1,2 1,-1 1,0 0,1 1,-1 0,1 1,1 1,-1 0,1 0,1 2,-1 0,1 0,1 1,0 0,-5 7,13-14,0 1,0 0,0 0,0 0,1 0,0 0,0 0,0 0,0 1,1-1,0 1,0 0,0-1,0 1,1 0,-1-1,1 1,0 0,1 0,-1-1,1 1,0 0,0-1,1 1,-1-1,1 1,0-1,0 0,1 0,-1 0,1 0,0 0,0-1,0 1,0-1,1 1,-1-1,1 0,0-1,0 1,2 1,4-1,1-1,-1 0,1 0,-1-1,1 0,-1-1,1-1,-1 1,1-1,-1-1,1 0,-1-1,0 0,0 0,0-1,0 0,-1-1,6-3,152-116,-165 121,36-31,-1-1,-3-3,-1 0,28-44,-70 99,0 0,1 0,1 0,0 1,2 0,0 0,1 1,0-1,2 1,0 14,2-28,1 0,0 0,0 1,0-1,0 0,1-1,0 1,0 0,1 0,-1-1,1 0,0 1,0-1,0 0,1 0,-1-1,1 1,0-1,0 0,0 0,1 0,-1 0,1-1,-1 1,1-1,0-1,0 1,0-1,0 1,0-1,0-1,0 1,1-1,-1 0,0 0,0 0,0-1,0 0,0 0,0 0,0-1,0 0,1 0,20-8,0-2,-1-1,0 0,-1-2,-1-1,-1-1,0-1,-1 0,-1-2,0-1,13-19,-21 28,-1-1,0-1,-1 1,0-2,-1 1,-1-1,0-1,-1 0,-1 0,0 0,-1 0,0-6,-4 21,-1 0,0 0,1 0,-1 0,0-1,1 1,-1 0,0 0,0 0,0 0,0 0,0 0,0 0,0-1,0 1,-1 0,1 0,0 0,-1 0,1 0,0 0,-1 0,0 0,1 0,-1 0,1 0,-1 0,0 1,0-1,0 0,1 0,-1 1,0-1,0 0,0 1,0-1,0 1,0-1,0 1,0 0,0-1,0 1,0 0,-1 0,1 0,0 0,0 0,0 0,0 0,0 0,0 0,0 0,-1 1,1-1,0 0,0 1,-8 3,0 1,1-1,-1 1,1 1,1-1,-1 2,1-1,0 1,1 0,-1 0,1 1,1-1,-1 2,1-1,1 0,0 1,0 0,0 0,1 0,1 0,-1 1,0 7,3-13,0 0,1-1,-1 1,1-1,-1 1,1-1,0 0,0 1,0-1,1 0,-1 0,1 1,0-1,0 0,0-1,0 1,0 0,1-1,-1 1,1-1,0 0,0 1,0-1,0-1,0 1,0 0,0-1,0 0,1 1,-1-1,1-1,-1 1,2 0,8 2,-1-1,0-1,1 0,-1-1,1 0,-1 0,1-2,-1 1,1-2,18-5,80-10,-107 18,-1 0,1 0,-1 0,1 1,-1-1,0 1,1 0,-1 0,0 0,0 0,1 1,-1-1,0 1,0 0,-1 0,1 0,0 0,-1 1,1-1,-1 1,0-1,0 1,0 0,0 0,0 0,0 0,-1 0,0 0,1 1,4 44,-7-45,1 0,-1 0,1 0,-1 0,1 0,0 1,0-1,0 0,1 0,-1 0,1 0,0 0,0 0,0 0,0 0,0 0,0 0,1-1,-1 1,1 0,0-1,0 0,0 1,0-1,1 0,-1 0,0 0,1 0,0 0,-1-1,1 1,0-1,0 0,0 1,-1-1,1-1,2 1,7-3,0-2,0 0,-1 0,1-1,-1-1,0 0,-1 0,1-1,-1 0,-1-1,1 0,-1-1,-1 0,6-6,-6 7,102-146,-76 99,-4 11,-2-1,-2-1,-2-1,-2-1,-2-2,-2 0,-1-7,-9 22,-3 23,-1-1,0 1,-1-1,0 0,-1 0,-1 0,0 0,-1 0,0-1,-1 1,0 0,-1 0,-1 0,0 1,-1-1,0 1,-4-9,7 19,0 0,-1 0,1 1,0-1,-1 0,1 1,-1-1,0 1,1-1,-1 1,0 0,0 0,0 0,0 0,0 0,0 0,0 0,0 1,0-1,0 1,0-1,0 1,-1 0,1 0,0 0,0 0,0 0,0 1,-1-1,1 1,0-1,0 1,0 0,0 0,0 0,0 0,0 0,1 0,-1 0,0 1,0-1,1 1,-1-1,1 1,-16 21,2 0,0 1,2 1,0 0,2 1,1 0,1 0,1 1,2 1,0-1,2 1,1 0,1 5,-4 39,2 1,4-1,3 0,3 1,3-1,3-1,7 15,36 61,-115-270,52 102</inkml:trace>
  <inkml:trace contextRef="#ctx0" brushRef="#br0" timeOffset="-3050.947">2286 941,'43'-9,"29"-4,6 1,1 2,-9 3,-12 2,-6 3,-7 1,-6 1,-5 1,-4-1,-7 5,-2 2,-5-1</inkml:trace>
  <inkml:trace contextRef="#ctx0" brushRef="#br0" timeOffset="-2796.678">3020 1279,'0'24,"0"9</inkml:trace>
  <inkml:trace contextRef="#ctx0" brushRef="#br0" timeOffset="-2547.976">3047 885,'0'0</inkml:trace>
  <inkml:trace contextRef="#ctx0" brushRef="#br0" timeOffset="-2386.167">3555 1082,'-11'3,"-1"0,1 1,-1 1,1 0,1 0,-1 1,1 0,0 1,0 0,1 1,0 0,0 0,1 1,0 0,1 1,0-1,0 2,1-1,0 0,-2 9,7-14,0-1,0 0,1 1,-1-1,1 1,0-1,0 1,1-1,0 1,0-1,0 0,0 1,0-1,1 0,0 0,0 0,0 0,0 0,1 0,-1-1,1 1,0-1,0 0,0 1,1-1,-1-1,1 1,0-1,-1 1,1-1,0 0,0 0,3 0,4 3,0-1,0 0,0-1,0 0,1 0,-1-2,1 1,0-1,-1-1,1 0,0-1,6-1,-7-1,-1-1,0 1,1-2,-1 1,-1-2,1 1,-1-1,0 0,0-1,2-3,3-1</inkml:trace>
  <inkml:trace contextRef="#ctx0" brushRef="#br0" timeOffset="-1403.989">3894 1111,'-3'5,"1"1,-1 0,1-1,0 1,0 0,1 0,0 1,0-1,0 0,1 0,-1 0,2 1,-1-1,1 0,0 0,0 0,0 1,1-1,0-1,0 1,1 1,0-1,0 0,0 0,1-1,0 1,0-1,0 0,0 0,1 0,0-1,0 1,0-1,0 0,1-1,-1 1,1-1,0 0,0-1,0 1,1-1,-1-1,1 1,-1-1,1 0,-1 0,1-1,-1 0,1 0,0 0,-1-1,1 0,-1-1,1 1,-1-1,0 0,0-1,0 0,0 0,0 0,0 0,2-3,86-97,-94 103,0-1,1 1,-1 0,0-1,0 1,0-1,0 1,0 0,0-1,0 1,1-1,-1 1,0 0,0-1,1 1,-1 0,0-1,0 1,1 0,-1-1,0 1,1 0,-1 0,0-1,1 1,-1 0,1 0,-1 0,0 0,1-1,-1 1,1 0,-1 0,1 0,-1 0,0 0,1 0,-1 0,1 0,-1 0,1 0,-1 1,0-1,1 0,-1 0,1 0,-1 0,0 1,1-1,-1 0,0 0,1 1,-1-1,0 0,1 0,-1 1,0-1,0 0,1 1,-1-1,0 1,0-1,0 0,1 1,1 32,-1-22,-1-7,0 0,0 0,1 0,-1 0,1 0,0 0,1 0,-1 0,1 0,-1 0,1-1,0 1,1-1,-1 1,0-1,1 0,0 0,0 0,0 0,0-1,0 1,0-1,1 0,-1 0,1 0,0 0,0 0,-1-1,1 0,0 0,0 0,0 0,0-1,0 1,1-1,-1 0,0 0,2-1,9-2,-1-1,0-1,-1 0,1 0,-1-2,0 1,-1-2,1 0,-1 0,-1-1,0-1,5-4,-14 12,21-22,-1-1,-1 0,-1-2,-1 0,-2-1,0-1,-2-1,-2 0,8-25,-5 11,-3 0,-1-1,-2-1,-3 0,-1 0,-2 0,-3-1,-2-23,-7-64,7 132,1 1,-1 0,0-1,1 1,-1 0,0-1,0 1,0 0,0 0,0 0,0 0,0 0,0 0,0 0,0 0,-1 1,1-1,0 0,-1 1,1-1,0 1,-1-1,1 1,-1-1,1 1,-1 0,1 0,-1 0,1 0,-1 0,1 0,0 0,-1 1,1-1,-1 1,1-1,-1 1,1-1,0 1,-1-1,1 1,0 0,0 0,0 0,0 0,-1 0,1 0,0 0,0 1,-54 56,41-31,0-1,2 2,1 0,2 0,0 1,2 0,1 0,2 1,0 8,-1-13,0-1,2 1,1 0,2 0,0 0,1 0,1 0,2 0,0-1,2 0,1 0,0 0,2 0,1-1,1-1,0 0,3 2,-3-11,0 1,0-1,1-1,1 0,0-1,1 0,9 5,-18-13,0 0,1-1,-1 1,1-1,-1 0,1 0,0-1,0 1,0-1,0-1,0 1,0-1,0 0,0 0,0-1,0 0,0 0,0 0,-1-1,1 0,0 0,-1-1,2 0,49-42,-41 27</inkml:trace>
  <inkml:trace contextRef="#ctx0" brushRef="#br0" timeOffset="-782.94">5306 912,'-36'27,"-17"12,0 2,3 2,-38 44,85-85,1 0,-1-1,1 2,-1-1,1 0,0 0,0 1,0 0,1-1,-1 1,0 0,1-1,0 1,0 0,0 0,0 0,0 0,0 1,1-1,0 0,0 0,-1 0,2 0,-1 0,0 1,1-1,-1 0,1 0,0 0,0 0,0 0,0 0,1 0,-1-1,1 1,0 0,0-1,0 1,0-1,0 0,0 0,1 1,-1-1,1-1,0 2,9-1,1 0,-1-1,1-1,-1 0,1 0,-1-1,0-1,1 0,-1 0,0-1,0-1,0 0,-1-1,1 0,-1-1,0 0,-1-1,1 0,-1 0,0-2,-1 4,27-20,-1-1,-2-2,0-1,19-24,-51 52,0 1,-1-1,1 0,0 1,0-1,0 0,0 1,0-1,-1 1,1-1,0 1,0 0,0-1,0 1,0 0,1 0,-1-1,0 1,0 0,0 0,0 0,0 1,0-1,0 0,0 0,0 0,0 1,0-1,0 1,0-1,0 0,0 1,0 0,-1-1,1 1,0 0,0-1,0 1,-1 0,1 0,0-1,-1 1,1 0,-1 0,1 0,-1 0,1 0,-1 0,0 0,1 0,-1 0,0 0,0 0,0 0,0 0,0 1,8 11,-6-9,0 1,1-1,-1 0,1-1,0 1,0-1,1 1,-1-1,0 0,1 0,0 0,0-1,0 1,0-1,0 0,1 0,-1 0,0-1,1 1,-1-1,1 0,0-1,-1 1,1-1,0 0,0 0,-1 0,1-1,4 0,10-6,0 1,0-2,-1-1,0 0,-1-1,0-1,0-1,-1 0,-1-1,0 0,-1-2,0 0,-1 0,-1-1,8-14,-11 18,-4 8,0-1,-1 0,0 0,0 0,0 0,0-1,-1 1,0-1,-1 0,1 0,-1 0,0-1,0 1,-1 0,0-1,0 1,0-1,-1 1,0-1,0 1,-1-1,0 1,0-1,-2-3,0 8,-1 1,1-1,-1 1,0 0,1 0,-1 0,0 1,0-1,0 1,0 0,1 0,-1 0,0 1,0-1,0 1,0 0,1 0,-1 0,0 1,1-1,0 1,-1 0,1 0,0 0,0 1,-1-1,2 1,-1-1,0 1,1 0,-1 0,0 1,-4 1,1 0,0 0,0 1,0 0,1 0,0 0,0 1,0-1,1 1,0 0,0 1,1-1,0 1,0-1,1 1,-1 0,2 0,-1 0,1 0,1 0,0 0,0 1,0-1,1 0,0 0,1 0,-1 0,4 6,5 4,2-1,0-1,1 0,1 0,0-2,1 1,11 7,-2-1,109 88,-123-95</inkml:trace>
  <inkml:trace contextRef="#ctx0" brushRef="#br0" timeOffset="4607.121">0 1844,'533'0,"-286"-25,111-7,-247 33,160-12,-148-1,1 6,39 6,179-11,115-24,-50 13,169-22,203-32,124 37,-479 29,102-25,298-21,-389 33,643-48,-233 14,-365 30,276-4,-7 3,-372 29,-325 4,-35 1</inkml:trace>
  <inkml:trace contextRef="#ctx0" brushRef="#br0" timeOffset="5333.748">12276 461,'-4'10,"-8"7,0 7,6-7,9-5,3-6</inkml:trace>
  <inkml:trace contextRef="#ctx0" brushRef="#br0" timeOffset="5619.432">12304 856,'-5'0,"-1"5,-5 1,0 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0 896,'38'-27,"-1"-3,-1-1,-2-1,-1-2,-1-1,-3-2,0-1,-3-1,-1-1,4-14,218-304,-232 334,78-91,-92 115,1-1,-1 1,0 0,1 0,-1 0,0 0,1 0,-1 0,1 0,-1 0,0 0,1 1,-1-1,0 0,1 1,-1-1,0 1,0 0,1-1,-1 1,0 0,0 0,0 0,0 0,0 0,0 0,0 0,0 0,-1 0,1 0,0 1,-1-1,1 0,0 0,-1 1,0-1,1 0,-1 1,0-1,0 0,0 1,0-1,0 1,0-1,0 0,0 1,0-1,-1 1,1-1,0 0,-1 0,1 1,-1-1,0 0,1 0,-2 1,-31 248,24-208,2 1,3-1,1 1,2 0,2 0,1-1,3 1,1-1,2 0,3 0,1 2,3-4,-10-24,0 0,1-1,1 1,1-2,0 1,1-1,8 11,-26-52,-9 0,-2 1,0 1,-2 1,-1 1,0 1,-15-10,0-1,23 19,-18-17,-1 1,-2 1,0 2,-2 2,-27-13,11 23,36 17</inkml:trace>
  <inkml:trace contextRef="#ctx0" brushRef="#br0" timeOffset="446.477">1355 389,'-209'88,"150"-37,57-50,1 1,0-1,0 1,0-1,0 1,0-1,1 1,-1 0,0-1,1 1,-1 0,1 0,0-1,-1 1,1 0,0 0,0 0,0 0,0-1,1 1,-1 0,0 0,1 0,-1-1,1 1,0 0,0-1,-1 1,1 0,0-1,0 1,0-1,1 0,-1 1,0-1,0 0,1 0,-1 1,2-1,9 6,0-1,0-1,1 0,-1 0,1-1,0-1,0 0,1-1,5 0,21 5,26 22,-65-28,0 0,1 0,-1 1,0-1,0 0,0 1,0-1,0 1,0-1,0 1,-1-1,1 1,0-1,-1 1,1 0,-1 0,0-1,0 1,1 0,-1-1,0 1,0 0,-1 0,1-1,0 1,-1 0,1-1,-1 1,1 0,-1-1,0 1,0-1,1 1,-1-1,0 1,-1-1,1 1,0-1,-1 1,-11 9,-1 1,0-1,-1-1,0-1,0 0,-1-1,-1-1,1 0,-1-1,-3 0,14-4,-16 7,-60 11,82-21,-1 1,1-1,-1 0,1 0,0 1,-1-1,1 0,0 0,0 1,-1-1,1 0,0 0,0 0,0 0,0 1,0-1,0 0,0 0,0 0,1 0,-1 1,0-1,0 0,1 0,-1 0,0 1,1-1,-1 0,1 1,-1-1,1 0,-1 1,1-1,0 0,-1 1,1-1,0 1,-1-1,1 1,0 0,0-1,1-2,10-12</inkml:trace>
  <inkml:trace contextRef="#ctx0" brushRef="#br0" timeOffset="896.257">1835 416,'-22'3,"0"0,1 1,-1 1,1 1,0 1,1 1,0 1,-4 2,20-10,0 0,1 0,-1 0,0 0,1 1,-1 0,1-1,-1 1,1 0,0 1,-1-1,1 1,1-1,-1 1,0 0,1 0,-1 0,1 0,0 0,0 1,0-1,0 1,1-1,-1 1,1 0,0 0,0 0,1-1,-1 1,1 0,0 0,0 0,0 0,0 0,0 0,1 0,0-1,0 1,0 1,3 0,0 0,0 0,1 0,-1-1,1 1,0-1,0 0,1 0,-1-1,1 0,-1 0,1 0,5 1,36 22,-45-25,0 0,0 0,-1 1,1-1,0 1,-1-1,1 1,-1-1,0 1,1 0,-1 0,0 0,0-1,0 1,0 0,-1 0,1 1,0-1,-1 0,0 0,1 0,-1 0,0 0,0 1,0-1,0 0,0 0,-1 0,1 0,-1 0,1 0,-1 0,0 0,0 0,0 0,0 0,0 0,0 0,-1 0,-65 55,52-48,-1 0,0-1,0-1,0 0,-1-2,0 0,0 0,0-2,-8 1,6-6,7-4</inkml:trace>
  <inkml:trace contextRef="#ctx0" brushRef="#br0" timeOffset="1215.765">1947 558,'2'14,"0"-1,1 0,0 0,2 0,-1 0,1-1,1 1,0-1,1-1,0 1,1-1,0-1,1 1,0-1,10 8,-16-16,0 0,0 0,0 0,0 0,1-1,-1 1,0-1,1 0,-1 0,1 0,0 0,-1-1,1 0,0 1,-1-1,1-1,0 1,-1 0,1-1,-1 0,1 0,-1 0,1 0,-1 0,1-1,-1 0,0 1,0-1,0 0,0-1,1 0,78-89,-74 80,3-3,-2-1,0 0,0-1,-2 0,0-1,-1 1,-1-1,3-19,-6 24,-3 7</inkml:trace>
  <inkml:trace contextRef="#ctx0" brushRef="#br0" timeOffset="1697.841">2483 756,'2'-5,"14"-41,2 0,2 2,3 0,19-30,-6 36,-36 37,1 1,0-1,-1 0,1 1,0-1,0 1,-1-1,1 1,0-1,0 1,0 0,0-1,0 1,0 0,0 0,0 0,-1 0,1 0,0 0,0 0,0 0,0 0,0 0,0 0,0 0,0 1,0-1,0 0,0 1,-1-1,1 1,0-1,0 1,0-1,-1 1,1-1,0 1,-1 0,1-1,-1 1,1 0,0 0,-1 0,0-1,1 1,-1 0,1 0,-1 1,8 90,-9-84,0-1,0 1,1-1,0 1,1-1,0 1,0-1,0 0,1 1,0-1,1 0,-1 0,2 2,-2-7,-1 0,0 0,1 0,-1 0,1 0,0-1,0 1,0 0,0-1,0 0,0 1,0-1,0 0,0 0,1 0,-1 0,0-1,1 1,-1-1,1 1,-1-1,0 0,1 0,-1 0,1 0,-1 0,1 0,-1-1,0 0,1 1,-1-1,0 0,2 0,75-46,-65 37,77-63,-66 51,0 2,2 0,0 1,1 2,18-7,-45 22,1 1,-1 0,0 0,1 0,-1 0,0 0,1 0,0 0,-1 1,1-1,-1 0,1 1,0-1,-1 1,1 0,0 0,0 0,-1-1,1 1,0 1,0-1,-1 0,1 0,0 1,-1-1,1 1,0-1,-1 1,1 0,-1 0,1 0,-1 0,1 0,-1 0,0 0,1 0,-1 0,0 1,0-1,0 0,0 1,0-1,0 1,0-1,0 1,-19 68,15-65,1 0,-1 0,1 1,0-1,1 0,-1 1,1 0,0-1,1 1,-1-1,1 1,0 0,0-1,1 1,0 0,0-1,0 1,1-1,0 0,1 5,13 4,0-8</inkml:trace>
  <inkml:trace contextRef="#ctx0" brushRef="#br0" timeOffset="2049.745">3500 615,'43'-12,"-1"-3,-1 0,0-3,-1-1,29-20,-57 32,0 0,0-1,-1 0,0 0,-1-2,1 1,-2-1,0 0,0-1,0 0,-2-1,1 0,0-3,-7 13,-1 0,1 0,-1 0,1 0,-1-1,0 1,0 0,0 0,0-1,0 1,0 0,0 0,-1 0,0-1,1 1,-1 0,0 0,0 0,0 0,0 0,0 0,0 0,-1 0,1 1,-1-1,1 0,-1 1,0-1,1 1,-1 0,0 0,0-1,0 1,0 0,0 1,0-1,-2 0,-85-11,69 17,1 1,-1 0,2 2,-1 0,1 1,0 1,0 1,1 0,1 1,0 1,1 1,0 0,1 1,1 0,0 1,1 0,1 1,-8 17,15-28,0 0,1 0,0 0,0 0,0 1,1 0,0-1,1 1,-1 0,1 0,0 0,1 0,0 0,0 0,1 0,-1 0,1 0,1 0,-1-1,1 1,1 0,-1-1,1 1,0-1,1 0,-1 0,1 0,0-1,1 1,3 3,14 6,1 0,1-1,0-1,1-2,1 0,0-2,0 0,0-2,1-1,0-1,1-2,-1 0,1-2,-1-1,9-2,155-16,-157 12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0,-12 0,-9 0,-8 0,-6 0,-6 0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52,'48'0,"35"-4,8-3,-2 1,-11 2,-14 0,-13-3,-11-1,-7 2,-9 1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5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91 152,'-1'0,"0"-1,0 1,1-1,-1 1,0-1,0 1,0 0,1-1,-1 1,0 0,0 0,0 0,0 0,0 0,1 0,-1 0,0 0,0 0,0 0,0 0,0 0,0 1,1-1,-1 0,0 1,0-1,0 0,1 1,-1-1,0 1,1-1,-1 1,0 0,1-1,-1 1,0 0,1-1,-1 1,1 0,0 0,-1-1,1 1,0 0,-1 0,1 0,0 0,-17 41,4 19,3 0,3 1,2 0,3 33,1-88,0-1,0 0,0 0,1 1,0-1,1 0,-1 1,1-1,0 0,1 0,-1 0,1 0,1 0,-1 0,1 0,0-1,0 1,1-1,-1 0,1 0,0 0,1-1,-1 1,1-1,0 0,0 0,0-1,0 1,1-1,4 2,-4-4,-1 0,1 0,0 0,0-1,-1 0,1 0,0 0,-1-1,1 0,0 0,-1 0,1-1,-1 0,1 0,-1 0,0-1,0 0,0 0,0 0,-1 0,1-1,-1 0,3-3,86-110,-85 104,23-33,-3-1,-1-2,-3-1,-1 0,-3-2,-2 0,4-30,-14 54,2-61,-26 121,6 15,1 0,2 1,3-1,1 1,3 0,5 41,3-5,4 0,4-1,8 16,26 147,-42-186,0-21,-2 0,-1 1,-3-1,-1 1,-2 0,-1 0,-3-1,-2 8,4-38,0 0,0-1,-1 1,0-1,0 0,-1 0,0-1,-1 1,1-1,-1 0,-1-1,1 0,-1 0,-1 0,1-1,-1 1,1-2,-1 1,-1-1,1-1,-1 0,1 0,-1 0,0-1,0 0,-4 0,8-2,0 0,0 1,-1-2,1 1,0-1,0 1,0-1,0-1,0 1,0-1,0 0,0 0,0 0,1-1,-1 1,1-1,0 0,0-1,0 1,0-1,0 0,1 0,0 0,0 0,0 0,0-1,0 1,1-1,-1-3,-4-7,0-1,1 0,1 0,1 0,0-1,1 1,1-1,0-12,3-2,1 0,2 0,1 0,2 1,1 0,1 0,1 1,13-24,-7 18</inkml:trace>
  <inkml:trace contextRef="#ctx0" brushRef="#br0" timeOffset="695.009">768 689,'22'109,"-15"163,-8-172,-10-38,-15-81,22 5,-1 0,2 0,0 0,1-1,0 1,1 0,1-1,0 1,1-1,0 1,1-1,1 1,0 0,1 0,3-5,0-13,2 1,2 0,1 0,1 1,1 1,2 0,0 1,2 1,2 1,0 0,1 1,3 0,-22 23,-1 0,1-1,0 1,0 0,0 0,0 0,0 0,1 0,-1 0,1 1,-1-1,1 1,-1 0,1-1,0 1,0 1,-1-1,1 0,0 1,0-1,0 1,0 0,0 0,0 0,0 0,0 0,0 1,-1 0,1-1,0 1,0 0,0 0,-1 1,1-1,-1 0,1 1,-1 0,1-1,-1 1,0 0,0 0,0 0,0 1,0-1,0 12,0 0,-1-1,-1 1,0 0,-1 0,0 0,-1-1,-1 1,0-1,-1 1,0-1,-1 0,-1 0,0-1,-1 0,0 0,0 0,-1-1,-1 0,0-1,-1 0,0 0,-8 5,17-13,-1 0,0 0,0 0,0 0,0 0,0-1,0 1,0-1,0 0,-1 0,1 1,0-1,-1-1,1 1,-1 0,1-1,-1 1,0-1,1 0,-1 0,1 0,-1 0,0 0,1 0,-1-1,1 1,-1-1,1 0,-1 0,1 0,-1 0,1 0,0 0,-2-2,-8-8</inkml:trace>
  <inkml:trace contextRef="#ctx0" brushRef="#br0" timeOffset="1714.576">1389 689,'-23'4,"1"1,0 1,1 1,-1 2,1 0,1 0,0 2,0 1,1 0,1 2,-14 12,-5 30,37-55,-1 1,1 0,0-1,0 1,0-1,0 1,0 0,0-1,1 1,-1-1,1 1,-1-1,1 1,-1-1,1 1,0-1,0 0,-1 1,1-1,0 0,0 1,1-1,-1 0,0 0,0 0,0 0,1 0,-1-1,0 1,1 0,-1 0,1-1,-1 1,1-1,-1 1,1-1,0 0,-1 0,1 0,11 1,1-2,0 1,-1-2,1 0,-1-1,1 0,-1-1,0 0,-1-1,1 0,-1-1,0-1,0 0,-1-1,0 0,0 0,-1-1,1-2,69-60,-82 74,1 0,-1 0,0 0,1 0,0 1,0-1,0 0,0 0,0 1,0-1,1 1,0-1,0 1,0-1,0 1,0-1,1 0,-1 1,1-1,0 1,0-1,0 0,1 0,-1 0,1 1,0-2,0 1,0 0,0 0,0 0,0-1,1 1,0-1,-1 0,1 0,0 0,0 0,2 1,9-3,-1 0,0-1,1 0,-1-1,0 0,1-1,-1-1,-1 0,1-1,-1 0,1-1,-2 0,1-1,-1 0,0-1,0 0,-1-1,7-7,5 0,-1-2,-1 0,0-1,-1-1,13-20,-31 40,1-1,-1 0,0-1,0 1,0 0,0 0,0 0,0-1,-1 1,1 0,0-1,-1 1,1 0,-1-1,1 1,-1-1,1 1,-1-1,0 1,0-1,0 0,0 1,0-1,0 1,-1-1,1 1,0-1,-1 1,1-1,-1 1,1 0,-1-1,0 1,0-1,1 1,-1 0,0 0,0 0,0 0,-1-1,1 1,0 0,0 1,0-1,-1 0,1 0,-1 1,1-1,0 0,-1 1,1-1,-1 1,1 0,-1 0,1-1,-1 1,1 0,-1 0,0 1,-4-1,1 1,0 0,0 0,0 1,0 0,0 0,1 0,-1 0,1 1,-1 0,1 0,0 0,0 0,0 1,0-1,1 1,-1 0,1 0,0 1,0-1,0 0,1 1,0 0,0 0,0-1,0 1,0 4,2-8,0 1,1 0,-1-1,0 1,1-1,-1 1,1 0,0-1,-1 1,1-1,0 1,0-1,0 0,0 1,0-1,0 0,0 0,0 0,1 0,-1 0,0 0,1 0,-1 0,1 0,-1-1,1 1,-1 0,1-1,0 0,-1 1,1-1,-1 0,1 0,0 0,-1 0,1 0,0 0,-1 0,1 0,69-11,-71 11,39-14,39-2,-76 17,0 0,-1 0,1 1,-1-1,1 0,-1 1,0-1,1 1,-1-1,0 1,0-1,0 1,0 0,0 0,-1-1,1 1,0 0,-1 0,1 0,-1 0,0 0,0 0,0 0,0 0,0 0,0 0,0 0,-1 0,1 0,0-1,-1 1,0 0,0 0,1 0,-2 0,0 35,2-34,1 0,0 0,0 0,0-1,0 1,1 0,-1 0,1-1,-1 1,1-1,0 0,0 1,0-1,0 0,1 0,-1 0,1 0,-1-1,1 1,-1-1,1 1,0-1,0 0,0 0,-1 0,1-1,0 1,0-1,0 1,0-1,0 0,0 0,1 0,-1-1,0 1,-1-1,1 1,0-1,1-1,9-1,-1 0,1-2,-1 1,-1-1,1-1,-1 0,0-1,9-6,7-12,-1-2,-2 0,0-1,-2-2,-1 0,-1-1,-2-1,-1-1,-2-1,9-28,-19 51,-1-1,0 1,-1-1,0 1,-1-1,-1 0,0 0,0 0,-1 0,0 1,-1-1,-1 0,0-3,1 14,1 0,0 0,0 0,-1 1,1-1,0 0,-1 0,1 0,-1 1,1-1,-1 0,0 0,1 1,-1-1,0 1,1-1,-1 0,0 1,0-1,1 1,-1 0,0-1,0 1,0 0,0-1,0 1,0 0,1 0,-1 0,0 0,0 0,0 0,0 0,0 0,0 0,0 0,0 1,0-1,1 0,-1 0,0 1,0-1,0 1,1-1,-1 1,0-1,0 1,1-1,-1 1,0 0,1-1,-1 1,1 0,-1 0,1-1,-1 1,1 0,-1 0,1 1,-34 46,23-22,1-1,1 1,1 0,2 1,0 0,0 14,6-41,-3 17,0 1,2-1,-1 0,2 1,1-1,0 1,1-1,1 0,0 0,1 0,1 0,1-1,0 1,1-2,1 1,1-1,0 0,1 0,9 9,-19-23,0 0,0 0,1 0,-1 0,0-1,1 1,-1 0,1 0,-1-1,1 1,-1 0,1-1,-1 1,1-1,0 1,-1 0,1-1,0 1,0-1,-1 0,1 1,0-1,0 0,0 1,0-1,-1 0,1 0,0 0,0 0,0 0,0 0,0 0,-1 0,1 0,0 0,0 0,0 0,0-1,0 1,-1 0,1-1,0 1,0-1,-1 1,1-1,0 1,-1-1,1 1,0-1,-1 0,1 1,-1-1,1 0,-1 1,1-1,-1 0,1 0,-1 0,0 1,0-1,1 0,-1-1,-11-37,1 22</inkml:trace>
  <inkml:trace contextRef="#ctx0" brushRef="#br0" timeOffset="1968.026">2123 406,'38'5,"22"1,7 1,-5-2,-2-2,-7-1,-8 0,-1-2,-5 0,-2 0,-9 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116 311,'-83'223,"77"-211,1 1,0 0,1 0,1 0,0 0,0 0,2 1,-1-1,2 1,0 0,0-1,2 1,-1-1,2 1,0-1,0 0,1 0,1 0,0-1,1 1,0-1,1-1,0 1,9 10,-13-20,0 1,0-1,0 0,0 0,0 0,1 0,-1-1,0 1,1-1,0 0,-1 0,1 0,0 0,-1 0,1-1,0 0,-1 0,1 0,0 0,0-1,-1 1,1-1,0 0,-1 0,1 0,-1-1,1 1,-1-1,0 0,1 0,2-2,88-86,-83 78,20-27,-1-2,-3-1,-1-1,-2-2,-2 0,3-13,34-110,-71 262,-2 3,7-53,1 0,2 0,2 0,3 17,10 48,-3-43,-3 1,-3-1,-2 1,-7 35,4-80,-1 0,0-1,-2 0,-1 0,0-1,-1 1,-2-2,0 1,-1-1,-1-1,0 0,-1 0,-1-2,-7 6,20-19,-1-1,0 0,1 0,-1-1,0 1,0 0,0 0,0-1,-1 1,1-1,0 0,0 0,-1 0,1 0,-1 0,1 0,-1-1,1 1,-1-1,0 1,1-1,-1 0,0 0,1 0,-1-1,1 1,-1-1,1 1,-1-1,1 0,-1 0,1 0,-1 0,1 0,0-1,0 1,0-1,0 0,0 1,0-1,0 0,0 0,1 0,-2-2,-1-14,0 1,1-1,1 0,1-1,0 1,2 0,0 0,3-13,-3 18,3-19,2-1,1 1,2 0,1 0,10-18,-7 15</inkml:trace>
  <inkml:trace contextRef="#ctx0" brushRef="#br0" timeOffset="661.77">765 819,'-76'158,"77"-140,21-42,-21 23,152-173,-107 134,-45 39,0 0,-1 1,1-1,0 0,0 0,0 1,0-1,0 1,0-1,0 1,0-1,0 1,1-1,-1 1,0 0,0 0,0-1,0 1,0 0,1 0,-1 0,0 1,0-1,0 0,0 0,1 0,-1 1,0-1,0 1,0-1,0 1,0-1,0 1,0 0,0-1,0 1,0 0,-1 0,1 0,0 0,0 0,-1 0,1 0,0 0,-1 0,1 1,-1 6,1 0,-2 0,1 1,-1-1,-1 0,1 0,-1 0,-1 0,1 0,-1-1,-1 1,0 1,-13 44,17-52,0 0,-1 0,1 0,0 0,0 0,0 0,-1 0,1-1,0 1,1 0,-1 0,0 0,0 0,0 0,0 0,1 0,-1 0,0 0,1-1,-1 1,1 0,-1 0,1 0,-1-1,1 1,0 0,-1-1,1 1,0-1,-1 1,1 0,0-1,0 1,0-1,-1 0,1 1,0-1,0 0,0 0,0 1,0-1,0 0,0 0,0 0,0 0,0 0,-1 0,1 0,0 0,0-1,0 1,0 0,0-1,0 1,0 0,0-1,81-65,-63 45,10-11,-24 25,0 0,0 1,0-1,1 1,0 1,1-1,-1 1,1 0,0 0,0 1,0 0,1 0,0 1,7-3,-12 7,0 1,-1-1,1 1,-1 0,1 0,-1 0,0 0,1 0,-1 1,0-1,-1 1,1-1,0 1,-1 0,1-1,-1 1,0 0,0 0,0 0,0 0,-1 0,1 0,-1 0,0 0,0 0,0 1,0-1,0 0,-1 0,1 0,-1 0,-1 2,-17 88,20-77</inkml:trace>
  <inkml:trace contextRef="#ctx0" brushRef="#br0" timeOffset="3810.633">2008 339,'-3'-5,"0"0,0 0,0 1,-1 0,1-1,-1 1,0 1,0-1,0 1,-1-1,1 1,-1 0,0 1,0-1,0 1,0 0,0 0,-1 0,1 1,0 0,-1 0,1 1,-1-1,1 1,-1 0,1 0,-1 1,1 0,-1 0,1 0,0 1,-1-1,1 1,0 1,0-1,0 1,1 0,-1 0,-3 2,-1-1,0 0,0 1,1 0,-1 1,1-1,0 1,1 1,0 0,0 0,0 0,0 1,1 0,1 0,-1 1,2-1,-1 1,1 0,0 0,1 1,0-1,0 1,1 0,0 0,6-3,0 0,0 0,0-1,1 1,0-1,0 0,0-1,1 1,0-1,0 0,0-1,1 1,-1-1,1 0,0-1,0 0,1 0,-1 0,1-1,-1 0,1-1,0 0,2 0,4 4,0-1,0 1,0 0,-1 1,0 1,0 0,0 0,-1 2,-1-1,3 4,-10-9,0 1,0 0,-1 0,1 0,-1 0,0 0,0 1,-1-1,1 1,-1 0,0 0,-1 0,1 0,-1 0,0 0,0 0,0 0,-1 1,1-1,-1 0,-1 0,1 1,-1-1,0 0,0 0,-2 4,-3 2,0-1,-1 0,0-1,0 1,-1-2,-1 1,1-1,-1 0,-1-1,0 0,0 0,0-1,0-1,-1 1,0-2,0 0,-5 2,3 0,0-1,0 0,0 0,0-2,-1 1,0-2,1 0,-1 0,0-1,0-1,0 0,0-1,0-1,-13-3,25 4,0 0,0-1,0 1,0-1,0 1,0-1,1 0,-1 0,1 1,-1-1,1 0,0 0,0 0,0-1,0 1,0 0,0 0,1-1,-1 1,1 0,-1-1,1 1,0 0,0-1,0 1,0 0,0-1,1 1,-1 0,1-1,0 1,-1 0,1-1,0 1,0 0,0 0,1 0,-1 0,0 0,1 0,0 1,-1-1,1 0,0 1,0-1,0 1,0 0,0-1,0 1,0 0,0 0,0 0,2 0,19-14</inkml:trace>
  <inkml:trace contextRef="#ctx0" brushRef="#br0" timeOffset="4066.962">2459 621,'-19'39,"-7"16,2-4,4-17,6-14</inkml:trace>
  <inkml:trace contextRef="#ctx0" brushRef="#br0" timeOffset="4212.536">2318 85,'0'0</inkml:trace>
  <inkml:trace contextRef="#ctx0" brushRef="#br0" timeOffset="4533.45">2628 875,'101'-325,"-77"271,-23 55,0-1,0 0,0 0,-1 0,1 1,0-1,0 0,0 1,-1-1,1 1,0-1,0 1,-1-1,1 1,0-1,-1 1,1 0,-1-1,1 1,-1 0,1 0,-1-1,1 1,-1 0,0 0,1 0,-1 0,0-1,0 1,0 0,1 0,-1 0,0 0,0 0,0 0,-1 0,1-1,0 1,0 0,0 0,-1 0,1 0,0-1,2 66,-3-56,0 0,1 1,0-1,0 0,1 1,0-1,1 0,0 0,1 0,0 0,0 0,1 0,1-1,-1 0,2 0,-1 0,1-1,0 1,1-2,6 8,-9-12,1-1,-1 1,0-1,0 0,1 0,0 0,-1 0,1-1,0 0,0 0,-1 0,1 0,0-1,0 0,0 0,0 0,0-1,0 0,-1 0,1 0,0 0,0-1,-1 1,1-1,-1-1,0 1,1-1,-1 1,0-1,1-1,11-9,-1-1,0 0,-1 0,0-2,-1 0,7-12,-10 12,0 0,-1 0,-1-1,0 0,-1-1,-1 1,-1-1,3-19,-5 13</inkml:trace>
  <inkml:trace contextRef="#ctx0" brushRef="#br0" timeOffset="5662.284">3306 819,'13'4,"1"0,-1-1,1-1,0 0,0 0,0-2,0 1,0-2,0 0,0-1,0 0,0-1,-1-1,1 0,-1 0,0-2,0 0,-1 0,1-1,-1 0,-1-1,0-1,0 0,0 0,-1-1,-1 0,7-9,-6 6,1-1,-2 0,0 0,-1-1,0-1,-1 1,-1-1,0 0,-1 0,-1-1,-1 1,0-1,-1 0,-1 0,0 0,-2 0,0-4,1 20,1-1,-1 1,0 0,0-1,0 1,0-1,0 1,0-1,0 1,-1-1,1 1,0-1,-1 1,0 0,1-1,-1 1,1 0,-1 0,0-1,0 1,0 0,0 0,0 0,0 0,0 0,0 0,0 0,-1 0,1 1,0-1,-1 0,1 1,0-1,-1 1,1-1,-1 1,1 0,0 0,-1-1,1 1,-1 0,1 0,-1 0,1 1,-1-1,1 0,0 1,-1-1,1 0,-1 1,1 0,0-1,-1 1,1 0,0 0,0-1,0 1,0 0,0 0,0 0,0 1,0-1,0 0,0 0,-9 13,0 1,0-1,2 1,0 1,1 0,0 0,2 0,-1 1,2 0,1 0,0 0,1 1,0-1,2 0,0 1,1 2,-1-14,1 1,0-1,1 0,-1 0,1 0,0 0,0-1,1 1,0 0,0-1,0 0,1 0,-1 0,1 0,0 0,1-1,-1 0,1 0,0 0,0 0,0-1,1 0,-1 0,1 0,-1-1,1 0,0 0,1 0,6 1,-1 0,0-1,1 0,-1-1,1-1,-1 0,1-1,-1 0,0 0,1-2,-1 0,0 0,8-4,-2 0,0-1,-1 0,0-2,0 0,-1 0,-1-2,0 0,0-1,-1 0,3-6,-9 10,4-2,-1 0,0-1,-1-1,0 0,-1 0,0-1,-1 0,-1 0,0-1,-1 0,-1 0,0 0,-1-1,1-9,-5 26,-1 0,1 0,-1 0,0-1,1 1,-1 0,0 0,0 0,0-1,1 1,-1 0,0-1,0 1,0 0,0-1,0 0,0 1,0-1,-1 1,1-1,0 0,0 0,0 0,0 0,0 0,0 0,0 0,-1 0,1 0,0 0,0-1,0 1,0 0,0-1,0 1,0-1,0 1,0-1,0 0,0 1,0-1,0 0,1 1,-1-1,0 0,0 0,1 0,-1 0,1 0,-1 0,1 0,-1 0,1 0,-1 0,1 0,0 0,0 0,-1 0,1-1,0 1,0 0,0 0,0 0,1 0,-1 0,0 0,0-1,1 1,-1 0,1 0,-10 13,1 1,0 1,2-1,-1 1,2 0,0 0,0 1,1-1,1 1,0 9,2-17,1 0,0-1,0 1,1 0,-1 0,2-1,-1 1,1 0,0-1,0 1,1-1,-1 0,2 0,-1 0,1 0,0-1,0 1,0-1,1 0,-1 0,1-1,1 1,-1-1,0 0,1-1,0 1,0-1,0 0,1 0,-1-1,0 0,1 0,0-1,-1 0,1 0,0 0,0-1,6 0,8-3,1-1,-1-1,0-1,0-1,-1-1,0-1,0 0,-1-2,0 0,-1-1,0-1,-1-1,-1 0,0-1,-1-1,6-8,-4 7,-1-1,-1-1,-1 0,0-1,-2-1,0 0,-2-1,0 0,-1 0,-1-1,4-22,-10 42,-1-1,0 1,1-1,-1 1,-1-1,1 0,0 1,-1-1,0 0,0 0,0 0,0 1,0-1,-1 0,0 0,0 1,0-1,0 1,0-1,-1 1,0-1,1 1,-1 0,-1 0,1 0,0 0,-1 0,1 0,-1 0,0 1,0 0,0-1,0 1,0 0,-1 1,1-1,-1 0,1 1,-1 0,1 0,-1 0,0 0,1 1,-4-1,-7 6,1 1,-1 0,2 1,-1 0,1 1,0 0,0 1,1 1,0-1,1 2,0-1,1 2,0-1,1 1,0 1,1-1,0 1,1 0,0 1,1-1,1 1,0 2,0-9,1 0,0 0,1 0,0 1,0-1,0 1,1-1,0 1,1 0,-1-1,1 1,1 0,0-1,0 1,0-1,1 1,0-1,1 1,-1-1,1 0,1 0,-1-1,1 1,1-1,-1 1,1-1,0-1,0 1,1-1,0 0,-1 0,2 0,-1-1,1 0,-1 0,1-1,0 0,2 1,5-1,1-1,-1-1,1 0,0-1,-1 0,1-1,0-1,-1 0,1-1,-1-1,10-3,-3 1</inkml:trace>
  <inkml:trace contextRef="#ctx0" brushRef="#br0" timeOffset="5916.875">4942 536,'-14'38,"-5"23,1 5,3-3,4-8,0-13,1-9,3-6,6-6,5-8</inkml:trace>
  <inkml:trace contextRef="#ctx0" brushRef="#br0" timeOffset="6163.59">4914 565,'39'-10,"21"-3,6 1,-3 2,-8 3,-9 3,-11 6,-13 4</inkml:trace>
  <inkml:trace contextRef="#ctx0" brushRef="#br0" timeOffset="6315.053">4886 819,'38'-10,"23"-8,5 0,-3 2,-8-1,-14 3</inkml:trace>
  <inkml:trace contextRef="#ctx0" brushRef="#br0" timeOffset="6713.456">6015 141,'-247'423,"212"-327,35-93,0-1,-1 1,1 0,1-1,-1 1,0 0,1-1,-1 1,1 0,0-1,0 1,0-1,0 1,0-1,0 1,1-1,-1 0,1 0,0 1,-1-1,1 0,0-1,0 1,1 0,-1-1,0 1,0-1,1 0,-1 1,1-1,-1 0,1-1,0 1,2 0,8 0,0-1,1 0,-1-1,1 0,-1-1,0-1,0 0,0-1,0 0,-1-1,0 0,0-1,0 0,6-5,45-33,-49 28</inkml:trace>
  <inkml:trace contextRef="#ctx0" brushRef="#br0" timeOffset="6913.429">5535 536,'39'0,"40"-5,13-1,0 0,-11 1,-15-3,-13-1,-11 2,-8-3,-10 0</inkml:trace>
  <inkml:trace contextRef="#ctx0" brushRef="#br0" timeOffset="7167.094">6382 56,'22'55,"-3"1,-2 1,-2 0,-3 1,3 49,-11-88,-2 0,0 1,-2-1,0 0,-1 1,0-1,-2 0,0 0,-2 0,0 0,-1 0,0-1,-2 0,0-1,-1 0,-1 0,0-1,-2 0,1 0,-2-2,0 1,-1-2,-11 9,-135 76,130-87</inkml:trace>
  <inkml:trace contextRef="#ctx0" brushRef="#br0" timeOffset="8234.279">1697 1,'-29'38,"2"1,1 2,2 1,2 1,2 1,2 0,1 4,2-12,1 0,2 1,2 0,2 1,1 0,1 0,3 0,1 1,1-1,3 1,1 0,2-1,1 0,11 35,-4-47,1 0,1-1,1 0,2-1,0-1,1-1,2 0,0-2,1 0,1-2,0 0,2-2,7 4,-8-7,0-2,1 0,1-1,-1-2,1-1,1 0,-1-2,1-2,7 1,2-1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04.12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0 388,'4'-5,"1"0,-1 1,1-1,-1 1,1 0,0 0,1 1,-1-1,1 1,-1 0,1 1,0-1,0 1,0 0,1 1,-1-1,0 1,0 1,1-1,-1 1,5 0,30-6,240-43,-16 21,424 27,-505-10,77-7,-6-9,84-1,-11-2,890 31,-1141 0,189-13,5-22,70-6,-173 16,-57 0,-104 34,-7 1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05.82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0 170,'5'-5,"-1"0,1 0,0 1,0 0,1 0,-1 0,1 0,0 1,0 0,0 1,0-1,1 1,-1 0,0 1,1-1,0 1,-1 0,1 1,0 0,-1 0,1 1,0-1,-1 1,1 1,-1-1,1 1,-1 0,6 3,33 2,283-2,31-32,116 1,184-6,431 33,-650 27,27-45,249-46,-111 58,-596 6,0 0,-1 0,1 1,-1 0,1 0,-1 1,0 0,0 1,0-1,-1 2,1-1,-1 1,0 0,0 0,-1 1,0 0,5 5,-3-3,8 6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41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0 612,'18'6,"1"-1,0 0,0-2,0 0,0-1,1-1,-1-1,0-1,1-1,-1 0,0-1,0-1,-1-1,1-1,-1 0,0-2,-1 0,10-6,-17 9,-1-1,1-1,-1 0,-1 0,1-1,-1 0,0 0,-1-1,0 0,0 0,-1 0,0-1,-1 0,0 0,-1-1,0 0,0 1,-1-1,-1 0,0-1,0 1,-1-5,-1 12,-1 0,0 1,-1-1,1 0,0 0,-1 1,0-1,0 1,0-1,0 1,-1 0,1 0,-1 0,0 0,0 0,0 1,0-1,0 1,0 0,-1 0,1 0,-1 0,1 1,-1-1,0 1,0 0,0 0,0 0,0 1,-3-1,-6 0,1 0,-1 0,0 1,0 1,1 0,-1 1,0 0,1 1,-3 1,1 1,1 0,0 1,1 0,-1 1,1 0,1 1,-1 1,1 0,1 0,0 1,0 0,1 1,0 0,1 0,0 1,1 0,0 1,1 0,0 0,1 0,1 0,0 1,1 0,0-1,1 1,0 0,2 1,-1-1,2 0,0 0,1 0,3 14,-2-20,2 1,-1-1,1 0,0 0,1-1,-1 1,2-1,-1-1,1 1,0-1,0 0,1 0,0-1,0 0,0-1,0 0,1 0,-1 0,1-1,0-1,0 1,1-1,4 0,13 1,0 0,1-1,-1-2,0-1,1-1,-1-1,13-4,-19 4,-1-1,1-1,-1-1,0 0,-1-2,1 0,-1-2,-1 0,0 0,-1-2,1-1,-1-7,-6 2</inkml:trace>
  <inkml:trace contextRef="#ctx0" brushRef="#br0" timeOffset="711.858">1242 444,'-26'1,"0"1,0 2,1 0,0 2,0 1,0 1,1 1,0 1,0 1,1 1,1 1,-8 6,23-15,0 0,1 0,0 0,0 1,0 0,0 0,1 0,0 1,0 0,0 0,1 0,0 1,0-1,0 1,1 0,0 0,1 0,-1 1,1-1,1 1,-1-1,1 1,1-1,0 1,0 0,0-1,1 1,0 0,0 1,1-6,-1 0,1-1,0 1,0-1,0 1,0-1,0 0,1 0,-1 0,1 0,-1 0,1 0,0-1,-1 1,1-1,0 0,0 0,0 0,0 0,0 0,0-1,0 1,1-1,-1 0,0 0,0 0,0 0,0-1,0 1,0-1,0 0,0 0,0 0,1-1,99-50,-71 27,-2-1,0-2,-1-1,-2-2,6-11,26-25,-45 58,-26 35,-21 38,3 1,3 2,3 1,3 1,3 0,-3 31,15-82,1 0,1 1,1-1,0 1,2 0,0 0,1 0,1 0,0 0,2 0,0 0,1-1,1 1,1-1,0 0,1-1,1 1,1-2,7 11,-15-25,0-1,0 1,0-1,0 1,0-1,1 0,-1 0,0 1,1-1,-1 0,1 0,-1-1,1 1,-1 0,1 0,0-1,-1 1,1-1,0 1,0-1,-1 0,1 0,0 1,0-1,-1-1,1 1,0 0,0 0,-1-1,1 1,0-1,-1 1,1-1,0 0,-1 1,1-1,-29-63,8 38,-1 0,-2 2,0 0,-2 1,0 2,-19-13,12 7,-66-45,97 70,-1 1,1-1,0 1,0-1,0 0,0 1,0-1,0 1,1-1,-1 0,0 1,1-1,-1 1,1-1,0 1,-1-1,1 1,0-1,0 1,0 0,0 0,0-1,0 1,0 0,1 0,-1 0,0 0,1 0,-1 0,0 1,1-1,-1 0,1 1,-1-1,1 1,0 0,-1-1,1 1,-1 0,1 0,0 0,-1 0,1 0,0 0,-1 0,1 1,-1-1,2 1,8-4,107-22,112-37,-207 49,-4 1</inkml:trace>
  <inkml:trace contextRef="#ctx0" brushRef="#br0" timeOffset="1000.121">1524 556,'-1'15,"1"-1,0 1,1-1,0 1,1-1,1 1,0-1,1 0,1 0,0 0,1-1,0 0,1 0,7 10,-11-20,0 0,0-1,1 1,-1-1,1 0,-1 0,1-1,0 1,-1-1,1 1,0-1,0 0,0-1,0 1,0-1,0 1,0-1,0-1,0 1,0 0,0-1,0 0,0 0,0 0,0-1,0 1,-1-1,1 0,0 0,-1 0,1 0,99-82,-93 73,-1 0,0-1,-1 0,0 0,0-1,-2 0,0 0,0-1,-1 0,1-7,0-2</inkml:trace>
  <inkml:trace contextRef="#ctx0" brushRef="#br0" timeOffset="1681.629">2315 528,'-19'7,"0"1,1 0,0 1,1 1,0 1,0 1,1 0,1 1,0 0,1 1,0 1,-3 7,15-21,1 0,0 1,0-1,0 1,0-1,0 1,0 0,1-1,-1 1,1 0,-1 0,1 0,-1-1,1 1,0 0,0 0,0 0,0 0,0-1,0 1,1 0,-1 0,0 0,1-1,0 1,-1 0,1-1,0 1,0 0,0-1,0 1,0-1,0 1,0-1,1 0,-1 1,0-1,1 0,-1 0,1 0,0 0,-1 0,1-1,0 1,-1 0,1-1,0 1,0-1,-1 1,1-1,0 0,0 0,0 0,0 0,-1 0,1 0,0-1,13 0,0-1,0-1,0-1,0 0,-1 0,0-2,0 1,0-2,-1 0,0-1,0 0,-1-1,0 0,0-1,-1 0,6-8,-17 18,1-2,-1 0,1 0,0 0,0 0,0 0,1 0,-1 1,0-1,1 0,-1 1,1-1,-1 1,1 0,0-1,0 1,-1 0,1 0,0 0,0 0,0 0,0 1,0-1,0 1,1-1,-1 1,0 0,0-1,0 1,0 0,0 1,1-1,-1 0,0 1,0-1,0 1,0-1,0 1,0 0,0 0,0 0,0 0,-1 0,1 1,0-1,0 1,0 4,0 0,0 0,1 0,0 0,0 0,1-1,0 0,0 1,0-1,0-1,1 1,0-1,0 1,0-1,0-1,1 1,-1-1,1 0,0 0,0-1,0 1,1-1,-1-1,0 1,1-1,-1 0,1-1,2 1,7-4,-1 0,1-1,0 0,-1-1,0-1,0 0,-1-2,0 1,0-2,0 1,-1-2,-1 0,1-1,-2 0,2-3,13-14,-3-1,0-1,-2-1,-1 0,-1-2,-2-2,-8 20,-2-1,0 0,0-1,-2 1,0-1,0-1,-2 1,0 0,-2-1,1 1,-2-1,0 0,-2 1,0-1,0 1,-2 0,0-1,-1 2,-1-3,4 16,0-1,0 1,-1 0,1 0,-1 1,1-1,-1 0,0 1,0 0,0-1,0 1,0 0,0 1,-1-1,1 1,-1-1,1 1,-1 0,0 0,1 1,-1-1,0 1,1-1,-1 1,0 1,0-1,1 0,-1 1,0 0,1 0,-1 0,0 0,1 0,0 1,-1 0,1-1,0 1,0 1,0-1,0 0,0 1,0-1,1 1,-1 0,1 0,0 0,0 0,-2 3,-4 13,0 1,1-1,1 1,1 0,1 1,-2 18,5-30,0 15,2 0,0 1,2-1,1 0,1 0,0-1,2 1,1-1,1-1,1 1,1-1,0-1,2 0,0-1,2 0,0-1,2 0,-9-8,-4-5,0 1,1-1,0 0,0-1,0 1,1-1,-1 0,1 0,0-1,1 1,4 1,-5-6</inkml:trace>
  <inkml:trace contextRef="#ctx0" brushRef="#br0" timeOffset="1928.543">2682 331,'43'9,"24"4,5-1,-4-2,-10-3,-9-2,-9-3,-6-1,-9-1</inkml:trace>
  <inkml:trace contextRef="#ctx0" brushRef="#br0" timeOffset="2099.771">3387 472,'5'28,"1"11</inkml:trace>
  <inkml:trace contextRef="#ctx0" brushRef="#br0" timeOffset="2249.107">3359 274,'0'0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16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0 282,'164'11,"-141"-5,0-2,0-1,1-1,-1 0,1-2,-1-1,1-1,-1-1,0-1,203-32,-175 26,-51 9</inkml:trace>
  <inkml:trace contextRef="#ctx0" brushRef="#br0" timeOffset="255.434">112 480,'39'5,"31"1,14 0,-3-1,-10-1,-12-2,-12-1,-9-1,-6 0,-3 0,-8-5,-1-1,-1-1,3 2,1 2,-2 1</inkml:trace>
  <inkml:trace contextRef="#ctx0" brushRef="#br0" timeOffset="772.641">423 0,'-3'4,"0"1,1-1,-1 1,1-1,0 1,1-1,-1 1,1 0,0 0,0 0,0 0,1 0,0 0,0 0,0 0,1 0,-1 0,1 0,0 0,1 0,-1-1,1 1,0 0,0-1,0 1,1-1,-1 0,1 0,0 0,1 0,-1 0,1 0,-1-1,1 0,1 1,18 12,0-1,2-1,-1-1,2-1,-1-1,2-2,-1 0,1-2,24 3,53 19,-61-17,70 32,-111-42,-1-1,1 1,0-1,-1 1,1 0,-1-1,0 1,1 0,-1 0,0 0,0 0,0 0,-1 1,1-1,0 0,-1 0,1 1,-1-1,0 0,0 0,0 1,0-1,0 0,0 0,-1 1,1-1,-1 0,0 0,1 1,-1-1,0 0,0 0,-1 0,1 0,0-1,-1 1,1 0,-1 0,-63 66,-117 60,134-98,2 1,1 3,1 1,-13 17,53-49,1-1,0 1,0 0,0 0,0 0,0 1,1-1,-1 0,1 1,0 0,0-1,0 1,1 0,-1 0,1 0,0 0,0 0,1 1,-1-1,1 0,0 0,0 0,0 1,1 3,9-2,1-5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0:45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0 735,'10'0,"12"0,8 0,3 0,1-5,-1-1,0 0,-2 1,-1 1,-1 2,-1 1,1 1,-1 4,-5 3</inkml:trace>
  <inkml:trace contextRef="#ctx0" brushRef="#br0" timeOffset="871.765">705 509,'4'23,"-1"0,-2 0,0 1,-2-1,0 0,-2 0,0 0,-2-1,0 1,-2-1,-72 180,32-113,54-120,14-11,1 1,3 1,1 1,1 1,2 1,24-21,21-30,52-61,-125 147,0 1,-1 0,1-1,0 1,0 0,0 0,0 0,0 0,0-1,0 2,0-1,1 0,-1 0,0 0,1 0,-1 1,0-1,1 1,-1-1,1 1,-1-1,1 1,-1 0,1 0,-1 0,1 0,-1 0,1 0,-1 0,1 0,-1 0,1 1,-1-1,1 1,-1-1,0 1,1 0,-1-1,0 1,1 0,-1 0,0 0,0 0,0 0,0 0,0 0,0 0,1 1,-3 14,0 1,0-1,-2 0,0-1,-1 1,0 0,-7 14,6-16,-38 115,35-99,5-26,1 0,0 0,1 0,-1 0,1 1,0-1,0 1,0-1,0 0,1 1,0-1,0 1,0-1,0 1,1-1,0 1,0-1,0 1,0-1,1 0,0 0,-1 0,2 0,1 4,0-7,-1 0,0-1,1 1,-1-1,1 0,-1 0,0 0,1 0,-1 0,1-1,-1 0,0 1,1-1,-1-1,0 1,0 0,0-1,0 0,0 1,0-1,0 0,0-1,-1 1,1 0,-1-1,0 1,1-2,117-139,-71 73,60-62,-108 131,0-1,0 1,1 0,-1 0,0 0,0 0,0 0,1 0,-1 1,1-1,-1 0,0 1,1-1,-1 1,1-1,-1 1,1 0,0-1,-1 1,1 0,-1 0,1 0,-1 0,1 1,-1-1,1 0,-1 1,1-1,-1 1,1-1,-1 1,1 0,-1-1,0 1,1 0,-1 0,0 0,0 0,0 0,0 0,0 1,0-1,0 0,0 1,0-1,0 0,-1 1,1-1,-1 1,1-1,-1 1,1-1,-1 1,0-1,0 1,0-1,0 1,0 0,0 0,-12 111,0-52,7 81,5-118</inkml:trace>
  <inkml:trace contextRef="#ctx0" brushRef="#br0" timeOffset="2119.201">1467 1101,'1'0,"27"-4,1-2,-1-1,-1-1,0-1,0-2,-1-1,0-1,-1-1,0-1,-1-1,-1-1,-1-1,2-3,-6 2,-1-1,-1-1,-1-1,-1 0,0-1,-2-1,-1 0,-1 0,-1-1,-8 23,0 0,0-1,0 1,-1 0,1 0,-1-1,0 1,0 0,1-1,-1 1,-1 0,1-1,0 1,-1 0,1-1,-1 1,1 0,-1 0,0 0,0 0,0 0,0 0,-1 0,1 0,0 0,-1 0,0 0,1 1,-1-1,0 1,0-1,0 1,0 0,0 0,0 0,0 0,0 0,0 0,0 0,-1 1,1-1,0 1,0-1,-1 1,1 0,0 0,-1 0,1 1,0-1,-1 0,1 1,0-1,0 1,-1 0,1 0,0 0,0 0,0 0,0 0,-1 1,-8 8,-1 0,1 1,1 0,0 1,1 0,0 0,1 1,0 0,1 1,0-1,1 1,1 1,0-1,0 7,1-8,1 0,1 0,0 0,1 0,0 0,1 0,1 0,1 12,-1-21,-1 0,1 0,0 0,1 0,-1 0,1 0,-1 0,1-1,0 1,1-1,-1 1,0-1,1 0,0 0,0 0,0 0,0 0,0-1,1 0,-1 1,1-1,-1 0,1-1,0 1,0-1,0 1,0-1,0 0,2 0,17-1,0-1,0-1,0-1,-1-1,1-1,-1 0,0-2,0-1,-1-1,0 0,-1-2,0 0,0-1,-1-2,-1 0,0 0,-1-2,-1 0,0-1,3-5,-7 9,0-1,-1 0,-1-1,0 0,-1 0,0-1,-1 0,-1-1,-1 1,0-4,-5 20,0-1,-1 0,1 1,-1-1,1 0,-1 0,1 1,-1-1,1 0,-1 0,0 0,0 0,1 0,-1 1,0-1,0 0,0 0,0 0,0 0,0 0,0 0,0 0,0 0,-1 1,1-1,0 0,-1 0,1 0,0 0,-1 1,1-1,-1 0,1 0,-1 1,0-1,1 0,-1 1,0-1,1 0,-1 1,0-1,0 1,1 0,-1-1,0 1,0-1,0 1,0 0,0 0,1 0,-1-1,0 1,0 0,0 0,0 0,0 0,0 0,0 1,0-1,0 0,0 1,-7 7,0 0,0 1,1 0,0 0,1 1,0 0,1 0,0 1,-2 3,-1 3,-26 99,34-112,-1 1,1-1,1 0,-1 0,0 1,1-1,0 0,0 0,0 0,1 1,-1-1,1-1,0 1,0 0,1 0,-1-1,1 1,-1-1,1 0,0 0,0 0,1 0,-1 0,1-1,-1 1,4 0,6 2,1-1,-1 0,1-1,-1-1,1 0,0-1,0 0,0-1,0-1,-1 0,1-1,0-1,-1 0,1 0,-1-1,0-1,0-1,0 0,6-4,6-6,-1-1,0 0,-2-2,0-1,-1-1,-1-1,-1 0,8-13,-19 22,1-1,-2-1,0 1,-1-1,0 0,-1 0,-1-1,0 0,-1 0,-1 0,0 0,-2 0,1 0,-2 0,-2-10,4 24,-1 0,0 0,-1 0,1 0,0 0,-1 0,1 0,-1 0,1 0,-1 0,0 0,0 0,0 0,0 1,0-1,0 0,-1 1,1-1,0 1,-1-1,1 1,-1 0,0 0,1-1,-1 1,0 0,0 1,0-1,0 0,0 0,1 1,-1-1,0 1,-1 0,1-1,0 1,0 0,0 0,0 1,0-1,0 0,0 1,-1-1,-3 2,-1 0,1 1,0 0,0 0,0 0,0 0,1 1,-1 0,1 0,0 1,0-1,1 1,-2 1,-5 9,1-1,0 2,2-1,-1 1,2 1,0-1,1 1,0 0,2 1,0 0,1-1,-1 14,5-20,1 0,0-1,1 1,0-1,0 1,1-1,1 0,0-1,0 1,1-1,0 0,0 0,1-1,0 1,1-2,0 1,0-1,0 0,1-1,0 0,1 0,-1-1,1 0,0-1,0 0,0-1,1 0,8 1,1 0</inkml:trace>
  <inkml:trace contextRef="#ctx0" brushRef="#br0" timeOffset="2849.065">2991 820,'0'9,"-4"9,-3 5,1 4,2 2,0 1,-3 0,-1 0,2 0,1-1,-3-1,0 1,1-1,2 0,1-9,2-9</inkml:trace>
  <inkml:trace contextRef="#ctx0" brushRef="#br0" timeOffset="3100.045">2991 848,'29'0,"19"0,6 0,-1 0,-15 0,-13 0</inkml:trace>
  <inkml:trace contextRef="#ctx0" brushRef="#br0" timeOffset="3301.029">2964 1074,'33'-5,"17"-2,3 1,-6-4,-7 1,-10 0</inkml:trace>
  <inkml:trace contextRef="#ctx0" brushRef="#br0" timeOffset="4214.92">3048 227,'39'-18,"49"-5,-86 22,-1 0,0 1,1-1,-1 0,0 0,1 1,-1-1,1 0,-1 1,1 0,-1-1,1 1,0 0,-1 0,1 0,-1 0,1 0,0 0,-1 0,1 0,-1 1,1-1,-1 1,1-1,-1 1,1 0,-1-1,1 1,-1 0,0 0,1 0,-1 0,0 0,0 0,0 1,0-1,0 0,0 0,0 1,0-1,-1 1,1-1,0 1,-1-1,1 1,-1-1,0 1,0-1,1 1,-1 0,0-1,0 1,0-1,0 1,-1 0,1-1,0 1,-96 148,96-148,-1 0,1 0,0 0,1 0,-1 0,0 0,0 0,1 0,-1-1,1 1,0 0,-1 0,1 0,0-1,0 1,0 0,0-1,1 1,-1-1,0 0,1 1,-1-1,1 0,-1 0,1 1,-1-1,1 0,0-1,0 1,-1 0,1 0,0-1,0 1,0-1,0 0,0 0,0 1,1-1,77-2,-8-17,-51 15</inkml:trace>
  <inkml:trace contextRef="#ctx0" brushRef="#br0" timeOffset="7373.025">3697 396,'0'1,"0"-1,0 1,0-1,0 0,0 1,0-1,0 0,0 1,0-1,0 1,0-1,0 0,0 1,0-1,0 1,0-1,0 0,1 1,-1-1,0 0,0 1,0-1,1 0,-1 1,0-1,0 0,1 1,-1-1,0 0,0 0,1 1,-1-1,0 0,1 0,-1 0,1 1,-1-1,0 0,1 0,-1 0,0 0,1 0,-1 0,1 0,-1 0,0 0,1 0,-1 0,1 0,-1 0,0 0,1 0,-1 0,1-1,-1 1,0 0,1 0,-1 0,0-1,1 1,-1 0,0 0,0-1,1 1,-6 41,5-38,-67 284,57-244,7-38,0 1,1 0,-1 0,1 1,1-1,-1 0,1 1,0-1,1 0,-1 1,1-1,0 1,1-1,0 1,0-1,0 1,1-1,0 0,0 0,0 0,1 0,0 0,0-1,1 1,0-1,0 1,0-4,-1 0,1 0,0-1,0 0,-1 1,1-1,0-1,0 1,0-1,0 1,1-1,-1 0,0-1,0 1,0-1,0 1,0-1,0 0,-1-1,1 1,0-1,0 0,-1 1,3-3,77-62,-52 26,-3-2,-1 0,-2-2,-3-1,-1-1,7-24,-14 39,0-1,-2 0,-1-1,-2 0,-1-1,-2 0,-1 0,-2 0,0-21,-3 55,1-1,-1 0,0 0,1 0,-1 0,0 1,0-1,0 0,0 0,1 0,-1 0,0 0,0 0,-1 0,1 1,0-1,0 0,0 0,-1 0,1 0,0 1,-1-1,1 0,0 0,-1 0,1 1,-1-1,0 0,1 1,-1-1,1 0,-1 1,0-1,0 1,1-1,-1 1,0-1,0 1,1 0,-1-1,0 1,0 0,0 0,0 0,0 0,0-1,1 1,-1 0,0 0,0 1,0-1,0 0,0 0,0 0,1 0,-1 1,0-1,0 1,0-1,1 0,-1 1,0-1,0 1,1 0,-1-1,0 1,1-1,-1 1,1 0,-1 0,-13 22,0 0,1 1,2 1,1 0,0 1,2 0,1 0,1 1,2-1,0 1,1 25,1 2,3 1,1-2,10 48,-1-7,19 206,-28-274,-2 1,0-1,-2 0,-1 0,-1-1,-1 1,-1-1,-1 0,-1 0,-2-1,0 0,-2 0,-8 12,19-35,-46 56,46-56,0 0,0 0,0 0,0 0,0 0,0 0,0 0,0 0,0-1,0 1,0-1,-1 1,1 0,0-1,-1 0,1 1,0-1,-1 0,1 0,0 0,-1 0,1 0,0 0,-1 0,1 0,0 0,-1-1,1 1,0-1,0 1,-1-1,1 1,0-1,0 0,0 1,0-1,0 0,0 0,0 0,0 0,0 0,0 0,0 0,0 0,1 0,-1 0,1-1,-1 1,1 0,-1-1,-1-7,0 0,1 0,0 0,1 1,0-1,0 0,1 0,0 0,0 0,1 0,1 1,-1-1,3-3,-1-5,95-332,-90 319</inkml:trace>
  <inkml:trace contextRef="#ctx0" brushRef="#br0" timeOffset="8117.922">4262 820,'-18'55,"-38"87,91-213,116-111,-151 181,1-1,-1 1,1 0,-1 0,1-1,0 1,0 0,-1 0,1 0,0 0,0 0,0 0,0 0,0 1,0-1,1 0,-1 0,0 1,0-1,0 1,1-1,-1 1,0-1,1 1,-1 0,0 0,1 0,-1 0,0-1,1 2,-1-1,0 0,1 0,-1 0,0 1,1-1,-1 1,0-1,0 1,1-1,-1 1,0 0,0-1,0 1,0 0,0 0,0 0,0 0,0 0,0 0,-1 0,1 0,0 1,-1-1,1 1,8 100,-9-100,1-1,-1 0,1 1,-1-1,1 0,0 0,-1 0,1 0,0 0,0 0,0 0,0 0,0 0,0 0,0 0,0 0,0-1,1 1,-1 0,0-1,0 1,1-1,-1 1,0-1,1 0,-1 0,0 1,1-1,-1 0,0 0,1 0,-1-1,1 1,-1 0,0 0,0-1,1 1,-1-1,0 1,1-1,-1 1,0-1,0 0,0 0,1 0,55-42,-51 38,11-11,-14 12,1 0,-1 0,1 0,-1 1,1-1,0 1,1 0,-1 1,1-1,-1 1,1-1,0 1,-1 1,6-2,-8 4,0 1,0 0,0 0,0 0,-1 0,1 0,-1 0,1 0,-1 1,0-1,0 1,0-1,0 0,0 1,0 0,-1-1,1 1,-1-1,0 1,0 0,0-1,0 1,0 0,-1-1,1 1,-1 0,1 3,-1 52,0-32</inkml:trace>
  <inkml:trace contextRef="#ctx0" brushRef="#br0" timeOffset="10524.054">4854 509,'48'1,"119"-13,14-23,-62 18,-118 18,-6 0</inkml:trace>
  <inkml:trace contextRef="#ctx0" brushRef="#br0" timeOffset="10836.033">5136 227,'5'43,"2"19,-1 9,-1-3,-1-9,-2-9,-1-8,-1-7,0-4,0-3,0-1,-5-5,-2-2,-4-4,0 0,1-3</inkml:trace>
  <inkml:trace contextRef="#ctx0" brushRef="#br0" timeOffset="81125.215">5673 1,'33'40,"-27"-25,-1 1,0 0,-1 0,-1 1,0-1,-2 1,0 0,0-1,-2 1,-1 9,1 9,-31 256,-35 4,46-227,58-131,-22 35,-1 2</inkml:trace>
  <inkml:trace contextRef="#ctx0" brushRef="#br0" timeOffset="81538.965">6011 283,'-221'229,"218"-227,0 1,0-1,1 1,-1-1,1 1,-1 0,1 0,0 0,0 0,0 0,0 1,1-1,0 1,-1-1,1 1,0-1,1 1,-1-1,1 1,-1 0,1 0,0-1,0 1,1 0,-1-1,1 1,0 0,0-1,0 1,0-1,1 1,0-1,-1 0,1 0,0 1,0-1,3 2,47 43,-43-42,-1 0,-1 0,1 1,-1 0,0 1,0-1,-1 1,0 1,-1-1,0 1,0 0,-1 0,0 0,0 1,0 4,0 13,-2-3</inkml:trace>
  <inkml:trace contextRef="#ctx0" brushRef="#br0" timeOffset="82689.965">6265 453,'-20'39,"9"-20,2-1,0 1,1 1,1-1,0 1,2 1,0-1,0 12,-3 18,6-43,0 0,0 0,1 1,0-1,0 1,1-1,0 1,0-1,1 0,0 1,0-1,1 1,-1-1,3 3,-3-8,0 1,1-1,0 0,-1 0,1 0,0 0,0-1,0 1,0 0,0-1,0 1,0-1,1 0,-1 0,1 0,-1 0,1 0,-1 0,1-1,-1 1,1-1,-1 0,1 0,0 0,-1 0,1 0,-1 0,1-1,0 1,-1-1,1 0,-1 0,1 0,-1 0,0 0,1 0,0-1,75-64,-53 30,-2 0,-1-2,-2-1,-1 0,-3-1,-1-1,1-8,-11 23,-5 19,-6 16,-34 124,32-93,2 0,1 0,2 0,2 1,1-1,6 33,22 117,-27-167,-1 0,0 0,-2 0,-1 0,0 0,-2 0,-1-1,-1 0,0 0,-2 0,0-1,-2-1,0 1,-1-2,-1 0,-8 8,-44 21,63-47,0 0,1-1,-1 1,0 0,0 0,0-1,0 1,0-1,0 0,0 0,0 1,0-1,0 0,0-1,0 1,1 0,-1-1,0 1,0-1,0 1,0-1,0 0,0 0,1 0,-1 0,0 0,1 0,-1 0,1-1,-1 1,1 0,0-1,0 1,-1-1,1 0,0 1,0-1,0-1,-1-7,0 0,1 0,0-1,0 1,1-1,1 1,0-1,0 1,1 0,0 0,1-1,0 1,1 1,0-1,0 1,1-1,2-2,4-12,73-165,-76 165</inkml:trace>
  <inkml:trace contextRef="#ctx0" brushRef="#br0" timeOffset="87028.129">6717 875,'0'18,"-1"0,0 0,-1 0,-1 0,-1-1,-1 1,0-1,-1 0,-1-1,-4 7,29-54,-12 16,1 1,1 0,1 0,0 1,0 0,1 0,1 1,0 1,1 0,0 0,1 1,0 0,0 2,2-1,-14 8,1 0,0 0,-1 1,1-1,0 1,-1-1,1 1,0 0,-1 0,1 0,0 0,0 0,-1 0,1 0,0 0,-1 1,1-1,0 0,-1 1,1 0,0-1,-1 1,1 0,-1 0,0 0,1 0,-1 0,1 0,-1 0,0 1,0-1,0 0,0 1,0-1,0 1,0-1,0 1,-1-1,1 1,-1-1,1 1,-1 0,1 0,-1 0,-1 78,-10-35,24-57,2-11,-10 14,0 0,0 0,1 0,0 1,0 0,1 0,0 0,0 1,1 0,0 1,0 0,1 0,0 1,0 0,0 0,6-2,-12 7,0 0,-1 1,1-1,0 0,-1 1,1-1,0 1,-1 0,1 0,-1 0,0 0,1 1,-1-1,0 0,1 1,-1 0,0-1,0 1,-1 0,1 0,0 0,0 1,-1-1,0 0,1 0,-1 1,0-1,0 1,0 1,23 81,-31-15,1-52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22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12,'24'0,"18"0,6 0,0 0,-3 0,-5 0,-5 0,-2 0,-3 0,-2 0,0 0,-1 0,-4-5,-7-1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22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46,'43'0,"29"-5,7-1,-6 0,-9-4,-12 0,-14 2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2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82,'0'438,"30"-197,-30-214,0-3</inkml:trace>
  <inkml:trace contextRef="#ctx0" brushRef="#br0" timeOffset="354.034">0 194,'54'-34,"1"2,1 3,2 3,1 2,27-6,34 12,-116 18,-1 0,1 1,0-1,-1 1,1 0,-1 0,1 0,-1 1,1-1,-1 1,0 0,0 0,0 0,0 0,0 1,0-1,-1 1,1 0,-1-1,0 1,1 0,-2 0,1 1,0-1,0 0,-1 1,0-1,0 1,0-1,1 4,-1 1,-1-1,0 1,0-1,0 1,-1-1,0 1,-1-1,1 1,-1-1,-1 0,1 0,-2 0,1 0,0-1,-1 1,0-1,-1 0,-2 3,-100 96,92-93,0 0,-1-1,0-1,-1 0,0-1,-1-1,1 0,-2-2,1 0,-1-1,1-1,-1 0,-1-2,1 0,-1-1,-3-2</inkml:trace>
  <inkml:trace contextRef="#ctx0" brushRef="#br0" timeOffset="1213.591">396 814,'-54'192,"54"-192,1 0,-1 0,0 0,1 0,-1 0,0 0,1 0,-1 0,0 1,1-1,-1 0,0 0,0 0,1 1,-1-1,0 0,0 0,1 1,-1-1,0 0,0 1,0-1,0 0,1 0,-1 1,0-1,0 0,0 1,0-1,0 0,0 1,0-1,27-39,-22 33,18-25,1 1,2 2,1 0,27-20,53-36,-107 83,1 1,0-1,-1 1,1-1,-1 1,1-1,0 1,-1 0,1 0,0-1,-1 1,1 0,0 0,-1 0,1 0,0 0,0-1,-1 1,1 1,0-1,-1 0,1 0,0 0,0 0,-1 0,1 1,0-1,-1 0,1 1,0-1,-1 0,1 1,-1-1,1 1,-1-1,1 1,-1-1,1 1,-1-1,1 1,-1 0,0-1,1 1,-1-1,0 1,1 0,-1 0,0-1,0 1,0 0,0-1,0 1,0 0,0 0,0-1,0 1,0 0,0-1,0 1,0 0,0 0,-1-1,1 1,-1 0,-13 48,12-44,-2 3,0 1,0 0,1 0,0 0,0 1,1-1,1 1,0-1,0 1,0 0,1-1,2 9,-2-17,1 0,-1 0,1 0,-1 0,1 0,0 0,0 0,-1-1,1 1,0 0,0 0,0-1,0 1,0 0,0-1,0 1,0-1,0 1,0-1,0 0,0 1,1-1,-1 0,0 0,0 0,0 0,0 0,1 0,-1 0,0 0,0 0,0 0,0-1,0 1,1-1,-1 1,0-1,0 1,0-1,0 1,0-1,47-27,-46 26,127-89,-128 90,0 0,1 1,-1-1,0 0,1 0,-1 1,1-1,-1 1,1 0,-1-1,1 1,0 0,-1 0,1 0,-1 0,1 0,0 0,-1 0,1 1,-1-1,1 1,-1-1,1 1,-1-1,1 1,-1 0,0 0,1-1,-1 1,0 0,0 0,0 1,1-1,-1 0,0 0,0 0,-1 1,1-1,0 1,0-1,-1 0,1 1,-1-1,1 1,-1 0,1-1,-1 1,0 1,-2 80,-13 1,16-65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1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1 225,'197'29,"200"-29,-373 0</inkml:trace>
  <inkml:trace contextRef="#ctx0" brushRef="#br0" timeOffset="303.548">30 452,'24'4,"31"3,17-1,1-2,-8 0,-9-2,-11-1,-7 0,-5-1,-4-1,-7-4,-2-1,0 0,2 1,1 1,3 2,-4 1</inkml:trace>
  <inkml:trace contextRef="#ctx0" brushRef="#br0" timeOffset="790.364">368 0,'-1'4,"0"0,0-1,1 1,0 0,0-1,0 1,0 0,0-1,0 1,1 0,0-1,0 1,0-1,0 1,1-1,-1 1,1-1,0 0,0 0,0 0,0 0,2 1,7 10,1 0,1-1,0-1,0 0,1 0,1-2,0 0,0-1,16 7,23 17,69 66,-118-94,-1 0,0 0,0 1,-1-1,1 1,-1 0,0 0,-1 0,0 0,0 0,0 0,0 1,-1-1,0 1,-1-1,0 1,0-1,0 1,0 0,-1-1,0 1,-2 4,-5 9,-1-1,-1 0,-1 0,-1-1,0 0,-1-1,-1-1,0 0,-2-1,0 0,0-1,-1-1,-17 9,-32 31,-29 17,88-59,5-1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32,'252'-18,"-214"12,-1 2,1 1,0 2,0 2,2 1,-39-2,1 0,0 0,0 0,-1 0,1 0,0 1,-1-1,1 0,0 1,-1-1,1 1,-1 0,1 0,-1-1,1 1,-1 0,0 0,1 0,-1 1,0-1,0 0,0 0,1 1,-1-1,-1 0,1 1,0 0,0 10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5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56,'39'0,"31"0,9-5,-4-1,-10 0,-11 1,-11 2,-12-4,-6-1,-3 1,-1 2,-3 2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4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1,'-4'2,"0"0,0 0,0 1,0 0,0-1,1 1,-1 1,1-1,0 0,0 1,0 0,1 0,-1-1,1 2,0-1,0 0,0 0,0 1,1-1,0 1,0 0,0-4,-7 30,1 0,1 0,2 1,1 0,1 0,2 0,1 0,2 1,-2 26,-1-47,0 0,1 0,0-1,1 1,0 0,0-1,2 1,-1-1,1 0,1 0,0 0,1-1,0 1,6 6,-11-15,1-1,0 0,0 1,0-1,0 0,0 0,0 0,0 0,0 0,0-1,0 1,1-1,-1 1,0-1,0 0,1 0,-1 0,0 0,0 0,1 0,-1-1,0 1,0-1,0 0,1 1,-1-1,0 0,0 0,0 0,0-1,0 1,-1 0,2-1,54-57,51-138,-73 123,73-160,-107 234,-1-1,0 0,0 1,1-1,-1 0,0 1,1-1,-1 1,0-1,1 0,-1 1,1-1,-1 1,1 0,-1-1,1 1,0-1,-1 1,1 0,-1-1,1 1,0 0,-1-1,1 1,0 0,0 0,-1 0,1 0,0 0,-1 0,1 0,0 0,-1 0,1 0,0 0,0 0,-1 1,1-1,0 0,-1 0,1 1,-1-1,1 0,0 1,-1-1,1 1,-1-1,1 1,-1-1,1 1,-1-1,1 1,-1-1,0 1,1 0,-1-1,0 1,1 0,-1-1,0 1,0 0,14 44,-8 217,-8-155,-9 299,-13-144,22-247,-1-1,0 0,-1 0,-1-1,0 1,-1-1,-1 0,-3 4,8-13,0-1,-1 1,0 0,0-1,0 1,0-1,0 0,-1 0,0-1,1 1,-1-1,0 1,0-1,0 0,-1-1,1 1,0-1,-1 0,1 0,-1 0,1 0,-1-1,1 0,-1 0,0 0,1 0,-4-2,3 1,1-1,0 1,0-1,0 0,1 0,-1 0,0-1,1 1,-1-1,1 0,0 0,0 0,0-1,1 1,-1-1,1 1,0-1,-1 0,2 0,-1 0,0 0,1 0,-1-3,-15-104,18 86,0 1,2-1,0 1,2 0,1 0,0 0,2 1,1 0,1 1,0 0,2 0,1 1,14-18,-11 21,-1 5</inkml:trace>
  <inkml:trace contextRef="#ctx0" brushRef="#br0" timeOffset="682.843">741 508,'-64'240,"61"-224,11-24,17-29,-23 34,25-40,2 1,2 1,1 2,32-29,-64 67,1 0,0 1,-1-1,1 0,0 0,0 0,0 0,0 1,-1-1,1 0,0 1,0-1,0 1,0-1,1 1,-1 0,0-1,0 1,0 0,0 0,0-1,0 1,1 0,-1 0,0 0,0 1,0-1,0 0,0 0,0 1,1-1,-1 0,0 1,0-1,0 1,0-1,0 1,0 0,-1-1,1 1,0 0,0 0,0 0,-1 0,1 0,0-1,-1 1,1 0,-1 1,1-1,-1 0,1 0,-1 0,0 0,0 0,1 0,-1 0,0 0,0 1,0-1,0 0,0 0,-1 0,1 0,0 0,0 1,-1-1,2 31,-2-29,0 0,0 1,0-1,0 0,1 1,-1-1,1 0,0 1,0-1,0 1,0-1,1 0,-1 1,1-1,0 0,0 1,0-1,1 0,-1 0,1 0,0 0,-1 0,1-1,1 1,-1 0,0-1,1 1,-1-1,1 0,-1 0,1 0,0 0,0-1,0 1,0-1,0 1,1-1,-1 0,1 0,7-4,0 0,-1-1,1 0,-1-1,0 0,-1 0,1-1,-1 0,0-1,-1 0,0 0,0-1,0 0,-1 0,1-3,56-49,-64 59,1 0,-1 0,1 1,-1-1,1 0,0 1,-1-1,1 0,0 1,-1-1,1 1,0-1,0 1,-1-1,1 1,0-1,0 1,0 0,0 0,0-1,0 1,-1 0,1 0,0 0,0 0,0 0,0 0,0 0,0 0,0 0,0 1,0-1,-1 0,1 1,0-1,0 0,0 1,0-1,-1 1,1-1,0 1,-1 0,1-1,0 1,-1 0,1-1,-1 1,1 0,-1 0,1 0,-1-1,1 1,-1 0,0 0,0 0,1 0,-1 0,0 0,0 0,0-1,0 2,-4 58,2-51,-6 61,8-68,0-1,0 1,0-1,1 1,-1 0,1-1,-1 1,1-1,-1 1,1-1,0 1,0-1,0 1,-1-1,1 0,1 1,-1-1,0 0,0 0,0 0,1 0,-1 0,0 0,1 0,-1-1,1 1,-1 0,1-1,0 1,-1-1,1 0,-1 1,1-1,0 0,-1 0,1 0,0 0,1 0,17-3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847 127,'0'10,"0"17,0 9,0 7,0 7,-5 0,-1-5,0 1,1 1,2-2,1-4,1-5,-5 2,0 0,0-3,1-3,-3-5,0-9</inkml:trace>
  <inkml:trace contextRef="#ctx0" brushRef="#br0" timeOffset="311.673">677 70,'39'-15,"1"1,0 2,1 2,0 2,36-3,75 16,-147-5,1 1,-1 1,0-1,0 1,1 0,-1 0,-1 0,1 1,0-1,0 1,-1 0,0 1,0-1,0 1,0 0,0 0,-1 0,1 0,-1 1,0-1,-1 1,1 0,-1 0,0 0,0 0,0 1,-2-1,1 1,-1-1,0 0,0 0,-1 0,0 1,0-1,0 0,0 0,-1 0,0 0,0-1,0 1,-1 0,1-1,-1 1,0-1,-1 0,1 0,-1 0,1-1,-4 3,-97 63,70-53,0-1,-1-2,-1-2,0-1,-6 0,15-6</inkml:trace>
  <inkml:trace contextRef="#ctx0" brushRef="#br0" timeOffset="1011.459">1130 719,'-40'86,"40"-86,1 0,-1 1,1-1,0 0,-1 1,1-1,-1 0,1 0,0 1,-1-1,1 0,0 0,-1 0,1 0,0 0,-1 0,1 0,0 0,0 0,-1 0,1-1,0 1,-1 0,1 0,-1-1,1 1,0 0,-1-1,1 1,-1 0,1-1,-1 1,1-1,-1 1,1-1,-1 1,0-1,1 1,-1-1,1 0,-1 1,0-1,0 0,0 1,1-1,-1 0,0 1,0-1,0 0,0 1,0-1,0 0,0 1,0-1,5-5,220-268,-184 250,-40 24,-1 0,1 0,0 0,0 0,0 0,0 0,0 0,0 1,0-1,0 0,0 1,-1-1,1 0,0 1,0-1,0 1,-1-1,1 1,0 0,0-1,-1 1,1 0,-1-1,1 1,-1 0,1 0,-1 0,1 0,-1-1,0 1,1 0,-1 0,0 0,0 0,0 0,1 0,-1 0,0 0,0 0,-1 0,1-1,0 1,0 0,0 0,-1 0,1 0,0 0,-1 0,-14 137,15-137,1 1,0 0,-1-1,1 1,0-1,0 1,0-1,0 1,0-1,0 0,0 1,0-1,0 0,1 0,-1 0,0 0,1 0,-1 0,1-1,-1 1,1 0,0-1,-1 1,1-1,0 1,-1-1,1 0,0 0,-1 0,1 0,0 0,-1 0,1 0,0-1,0 1,-1 0,1-1,-1 1,1-1,0 0,-1 0,1 0,67-35,-33 5,-32 26,0 1,0 0,1-1,-1 2,1-1,0 0,0 1,0 0,1 0,-1 1,1-1,-1 1,1 1,5-2,-8 4,0 1,-1 0,1 0,-1 0,1 1,-1-1,0 0,0 1,0-1,0 1,0 0,-1 0,1 0,-1 0,0 0,1 0,-1 0,-1 0,1 0,0 0,-1 1,0-1,0 0,0 0,0 1,0-1,-1 0,1 0,-1 0,0 1,1 3,-1 22,0-3</inkml:trace>
  <inkml:trace contextRef="#ctx0" brushRef="#br0" timeOffset="1834.598">0 1086,'452'-25,"4"-8,-305 34,205-12,61-7,127-36,-137 23,-65 4,137 28,-467-1</inkml:trace>
  <inkml:trace contextRef="#ctx0" brushRef="#br0" timeOffset="5194.906">424 1312,'-1'397,"-24"-182,22-193,0 0,-2-1,-1 1,0-1,-1 0,-2 0,0-1,19-59,1 16</inkml:trace>
  <inkml:trace contextRef="#ctx0" brushRef="#br0" timeOffset="5598.818">819 1396,'-297'256,"243"-187,53-66,0-1,0 0,1 0,-1 1,1-1,-1 0,1 1,0-1,0 1,0-1,0 1,0-1,0 0,1 1,-1-1,1 0,-1 1,1-1,0 0,0 0,0 1,0-1,1 0,-1 0,1 0,-1-1,1 1,-1 0,1-1,0 1,0 0,0-1,1 1,194 130,-135-64,-38-39,-15-24</inkml:trace>
  <inkml:trace contextRef="#ctx0" brushRef="#br0" timeOffset="5980.88">1101 1763,'10'5,"7"2,7-1,3-1,2-2,1 0,0-2,0-1,-1 0,0 0,0 0,0-1,-1-4,0-1,0-1,-4 2</inkml:trace>
  <inkml:trace contextRef="#ctx0" brushRef="#br0" timeOffset="7612.236">2004 1538,'-67'249,"53"-176,11-48,-2 0,0-1,-1 1,-1-1,-2-1,0 1,-1-2,-12 19,30-86,141-257,-134 274,1 0,0 1,2 1,2 1,17-19,-36 43,0-1,0 1,0-1,0 1,0 0,0-1,0 1,1 0,-1 0,0 0,1 0,-1 0,1 0,-1 0,1 1,0-1,-1 0,1 1,0-1,-1 1,1 0,0 0,-1 0,1-1,0 1,0 1,-1-1,1 0,0 0,-1 1,1-1,0 1,-1-1,1 1,0 0,-1 0,1 0,-1 0,1 0,-1 0,0 0,0 0,1 0,-1 0,0 1,0-1,0 1,0-1,0 1,0-1,-1 1,1-1,-1 1,1 0,-1-1,1 1,-1 0,0 0,0-1,0 1,0 0,0 0,3 29,-2 0,-1 0,-1 0,-1 0,-2 0,-5 16,-3 35,12-82,1-1,-1 1,1 0,-1 0,1 0,0 0,-1-1,1 1,-1 0,1 0,0 0,-1 0,1 1,-1-1,1 0,0 0,-1 0,1 0,-1 1,1-1,-1 0,1 0,-1 1,1-1,-1 0,1 1,-1-1,1 1,-1-1,0 1,1-1,-1 1,0-1,1 1,-1-1,0 1,1-1,-1 1,0-1,0 1,0-1,0 1,0 0,0-1,0 1,0-1,0 1,0 0,0-1,0 1,0-1,0 1,0 0,0-1,-1 1,1-1,0 1,-1 0,34-43,146-221,-176 259,-1 0,1 0,0 0,0 0,0 0,0 1,0-1,1 1,-1 0,1 0,0 0,0 1,0-1,1 1,-1 0,0 0,1 0,-1 1,1-1,0 1,-1 1,3-1,-4 4,-1 0,0 0,1 0,-1 1,0-1,-1 1,1 0,-1-1,1 1,-1 0,0 0,0 0,-1 0,1 0,-1 0,0 0,0 0,-1 0,1 0,-1 0,0 1,-28 145,-3 20,31-146</inkml:trace>
  <inkml:trace contextRef="#ctx0" brushRef="#br0" timeOffset="9350.305">2625 1989,'11'2,"1"0,-1-1,1 0,-1-1,1-1,-1 0,1 0,-1-1,0-1,0 0,0 0,0-1,0 0,-1-1,1 0,-1-1,-1 0,1-1,16-12,-1 0,-2-2,0 0,-1-2,-1 0,0-3,3-7,-1-1,-3-1,0 0,-2-2,0-7,-16 43,0-1,-1 0,0 1,1-1,-1 0,0 0,0 0,0 0,0 0,-1 0,1 0,0-1,-1 1,1 0,-1 0,0 0,0-1,0 1,0 0,0 0,-1-1,1 1,0 0,-1 0,0 0,0 0,1-1,-1 1,0 0,-1 1,1-1,0 0,0 0,-1 0,1 1,-1-1,0 1,1-1,-1 1,0 0,0-1,0 1,0 0,0 0,0 0,0 1,0-1,0 0,-1 1,1 0,0-1,0 1,-1 0,0 0,-6 4,0 1,0 0,0 0,0 1,1 0,0 0,0 1,0 0,1 0,0 1,1 0,0 0,0 1,0 0,1 0,1 0,0 1,-2 5,-2 2,1 1,1-1,1 1,0 1,1-1,1 1,1-1,1 1,0 0,3 18,-2-33,1 0,0 0,0 0,0 0,0 0,1 0,0 0,0 0,0-1,0 1,0 0,1-1,-1 0,1 0,0 0,0 0,0 0,1 0,-1-1,1 1,-1-1,1 0,0 0,0-1,0 1,0-1,0 0,0 0,0 0,0 0,3-1,4 2,1-1,0-1,0 0,0-1,0 0,-1-1,1 0,0 0,-1-2,10-3,-1 0,-1-2,0 0,-1-1,0-1,-1-1,0 0,0-1,-2-1,0 0,0-1,-1-1,-1 0,4-8,-13 18,1 0,-1 1,0 0,0-1,0 0,-1 0,0 0,0 0,0-1,-1 1,0-1,0 1,-1-1,0 0,0 0,-1 0,1 1,-1-1,-1 0,0-6,-1 12,1 0,-1 0,1 0,-1 1,0-1,0 0,1 1,-1-1,0 1,0-1,1 1,-1 0,0 0,0 0,0 0,0 0,1 0,-1 0,0 1,0-1,0 1,1-1,-1 1,0 0,1 0,-1-1,0 1,1 0,-1 1,1-1,0 0,-1 0,1 1,0-1,0 0,0 1,0-1,0 1,0 0,0-1,0 1,0 0,-7 7,1 0,0 1,0 0,0 1,2-1,-1 1,1 1,1-1,0 0,0 1,2 0,-1 0,1 0,1 0,0 0,1 1,0-1,1 0,1 6,2-13,-1 0,1 0,0-1,0 1,1-1,-1 0,1 0,0-1,0 1,1-1,-1 0,0-1,1 1,0-1,0 0,-1 0,1-1,0 0,1 0,-1 0,0-1,0 0,0 0,0 0,0-1,0 0,0 0,0-1,0 1,0-1,0-1,-1 1,1-1,4-3,7-5,-1 0,-1-1,0 0,0-2,-1 1,-1-2,0 0,2-5,6-6,-12 16,-1 0,-1-1,0 0,0 0,-1 0,-1-1,0 0,0 0,-1-1,-1 1,0-1,-1 1,0-1,-1 0,0 0,-1-2,0 14,0 0,1 0,-1-1,0 1,0 0,0 0,0 0,0 0,0 0,0 0,-1-1,1 1,0 0,0 0,-1 0,1 0,-1 0,1 0,-1 0,0 0,1 0,-1 0,0 1,1-1,-1 0,0 0,0 1,0-1,0 0,0 1,0-1,0 1,0-1,0 1,0-1,0 1,0 0,0-1,0 1,0 0,0 0,-1 0,1 0,0 0,0 0,0 0,0 1,0-1,0 0,0 0,0 1,0-1,0 1,0-1,0 1,0 0,0-1,0 1,0 0,0-1,0 1,0 1,-9 11,1 1,1 0,0 0,0 1,2 0,0 1,0-1,2 1,0 0,0 0,2 1,0-1,1 1,0-1,2 1,0-1,1 1,2 10,-3-21,0-1,0 1,0-1,0 1,1-1,0 0,0 0,1 0,-1 0,1 0,0 0,1-1,-1 1,1-1,-1 0,1 0,1 0,-1-1,0 1,1-1,4 2,8 2</inkml:trace>
  <inkml:trace contextRef="#ctx0" brushRef="#br0" timeOffset="9598.623">3980 1707,'-14'38,"-15"28,-2 6,4-3,7-9,6-10,7-13</inkml:trace>
  <inkml:trace contextRef="#ctx0" brushRef="#br0" timeOffset="9836.921">3952 1763,'34'-5,"20"-1,6 0,-2 1,-12 2</inkml:trace>
  <inkml:trace contextRef="#ctx0" brushRef="#br0" timeOffset="10020.505">3923 1989,'39'-14,"17"-5,4 0,-9 4</inkml:trace>
  <inkml:trace contextRef="#ctx0" brushRef="#br0" timeOffset="10481.598">3923 1227,'20'-9,"3"-2,1 1,-1 1,2 1,-1 1,1 1,0 1,15 0,-39 4,0 1,1-1,-1 1,1 0,-1-1,0 1,1 0,-1 0,1 0,-1 0,1 1,-1-1,1 0,-1 0,0 1,1-1,-1 1,0-1,1 1,-1 0,0 0,0-1,0 1,1 0,-1 0,0 0,0 0,0 0,0 0,-1 1,1-1,0 0,0 0,-1 1,1-1,-1 0,1 1,-1-1,1 0,-1 1,0-1,0 1,0-1,0 1,0-1,0 0,0 1,0-1,-1 1,1-1,0 1,-1-1,1 0,-1 1,0-1,1 0,-1 0,0 1,0-1,0 0,0 0,0 0,0 0,0 0,0 0,-1 0,-85 106,84-105,1 0,0 1,0-1,0 0,0 1,1-1,-1 1,1 0,-1 0,1 0,0-1,0 1,0 0,1 0,-1 0,1 1,0-1,-1 0,1 0,1 0,-1 0,0 0,1 0,-1 0,1 0,0 0,0 0,0 0,1 0,-1-1,1 1,-1 0,1-1,0 1,0-1,0 0,0 1,1-1,-1 0,0 0,1-1,0 1,-1-1,1 1,0-1,1 1,6-1,0 0,1 0,-1-1,0-1,1 0,-1 0,0-1,0 0,0 0,0-1,0-1,9-4,-17 7,24-9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5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41 367,'0'24,"-5"18,-2 6,1 0,1-4,2-4,-4-9,-1-10</inkml:trace>
  <inkml:trace contextRef="#ctx0" brushRef="#br0" timeOffset="236.342">12 57,'-5'19,"4"11,1 1</inkml:trace>
  <inkml:trace contextRef="#ctx0" brushRef="#br0" timeOffset="671.289">266 762,'30'-67,"-3"0,-3-2,1-12,-6 34,-18 47,-1 0,1 0,0-1,0 1,0 0,-1 1,1-1,0 0,0 0,0 0,-1 0,1 1,0-1,0 0,0 1,-1-1,1 0,0 1,-1-1,1 1,0 0,-1-1,1 1,-1-1,1 1,-1 0,1-1,-1 1,1 0,-1-1,0 1,1 0,-1 0,0 0,0-1,0 1,0 0,1 0,-1 0,0 0,0-1,0 1,-1 0,1 0,0 0,0-1,0 1,-1 0,1 0,0 0,2 7,-1-5,0 6,1 1,0-1,1 1,0-1,0 0,1 0,0-1,1 1,0-1,0 0,1 0,0 0,0-1,1 0,0 0,0-1,1 0,-1 0,1-1,1 0,-1 0,1-1,2 1,-2-5,-1-1,1-1,-1 0,0 0,0 0,0-1,0 0,0-1,0 0,-1 0,0-1,0 1,0-2,-1 1,1-1,-1 0,-1 0,1 0,-1-1,0 0,0 0,-1-1,0 1,0-1,-1 0,1-2,11-16,44-78,-47 86</inkml:trace>
  <inkml:trace contextRef="#ctx0" brushRef="#br0" timeOffset="914.93">1113 0,'0'48,"-5"35,-1 8,0-1,1-12,-3-14,-1-13,2-11,1-7,3-4,1-3,-4-5,-1-2,2-4</inkml:trace>
  <inkml:trace contextRef="#ctx0" brushRef="#br0" timeOffset="1085.158">775 367,'38'-5,"32"4,9 1,-5 1,-9 1,-11-1,-11 5,-12 1</inkml:trace>
  <inkml:trace contextRef="#ctx0" brushRef="#br0" timeOffset="1351.235">1564 339,'-15'22,"2"0,0 1,2 1,1 0,0 1,2 0,1 1,-3 19,9-42,1-1,-1 1,1-1,-1 1,1 0,0-1,0 1,1-1,-1 1,0 0,1-1,0 1,0-1,-1 1,1-1,1 0,-1 1,0-1,0 0,1 0,0 1,-1-1,1-1,0 1,0 0,0 0,0-1,0 1,0-1,0 1,1-1,-1 0,1 0,-1 0,1 0,-1-1,1 1,-1-1,1 1,-1-1,1 0,0 0,-1 0,1 0,0-1,-1 1,1-1,1 0,9-2,-1 0,0-1,0-1,0 0,0-1,-1 0,1-1,-2 0,1-1,-1 0,0 0,-1-1,0 0,0-1,4-6,-10 11,0 1,-1-1,1 0,-1 0,0 0,0 0,0 0,-1 0,0 0,0-1,0 1,-1 0,0-1,0 1,0 0,0-1,-1 1,0 0,0-1,0 1,-1 0,0 0,0 0,0 0,-1 0,1 1,-1-1,0 1,-1-1,1 1,-1 0,0 0,0 1,0-1,0 1,0 0,-1 0,0 0,1 1,-1 0,0 0,0 0,-1 0,-3-1,-1 1,0 0,0 1,0 0,0 0,1 1,-1 0,0 1,0 0,-9 3,-6 3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03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0,1 0,2 0,1 0,-1 0,1 0,-1-5,-1-2,1 1,-1 1,0 2,0 0,-4 2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03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29,'33'0,"26"-4,8-3,-3 1,-8 2,-8 0,-8 2,-6 1,-3 0,-8 1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1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1411,'0'39,"-5"36,-2 10,1-4,1-11,-3-13,-1-11,2-9,2-6,1-3,-2-6,-2-3,2 1,1 1,2-2</inkml:trace>
  <inkml:trace contextRef="#ctx0" brushRef="#br0" timeOffset="297.942">1129 1778,'43'-4,"34"-8,13 0,-4 1,-7 2,-12-1,-13 0,-10 3,-9 2,-4 1,-9 3</inkml:trace>
  <inkml:trace contextRef="#ctx0" brushRef="#br0" timeOffset="-1950.938">2427 86,'61'90,"-4"4,-4 2,-2 5,-45-86,1 0,-2 0,0 1,-1-1,-1 1,0 0,-1 0,-1 1,0-1,-2 0,1 0,-2 1,0-1,-1 0,-1 0,0-1,-1 1,-1-1,0 0,-1 0,-1-1,0 0,-1 0,-1-1,0 0,0-1,-13 11,-88 58,86-66</inkml:trace>
  <inkml:trace contextRef="#ctx0" brushRef="#br0" timeOffset="-7970.068">592 283,'-4'33,"-3"26,1 8,2 1,5-5,3-9,1-9,-1-7,0-5,-2-4,-1-2,0 0,-1-1,0-4</inkml:trace>
  <inkml:trace contextRef="#ctx0" brushRef="#br0" timeOffset="-5055.237">565 367,'138'-25,"35"22,-171 3,-1 0,1 0,-1 0,1 0,0 0,-1 0,1 0,-1 1,1-1,-1 0,1 1,-1-1,1 1,-1 0,1 0,-1-1,1 1,-1 0,0 0,0 0,0 0,1 0,-1 1,0-1,0 0,0 1,-1-1,1 0,0 1,0-1,-1 1,1-1,-1 1,1-1,-1 1,0-1,0 1,0 0,1-1,-2 1,1-1,0 1,0 0,0-1,-1 1,1-1,-1 1,1-1,-1 1,1-1,-1 1,0-1,0 0,0 1,0-1,0 0,0 0,-1 1,-12 14,0 0,-2-1,0-1,0 0,-2-1,1-1,-2-1,0 0,0-1,-7 5,-122 51,124-61</inkml:trace>
  <inkml:trace contextRef="#ctx0" brushRef="#br0" timeOffset="-4185.356">875 678,'-105'224,"94"-195,10-21,11-17,147-186,-119 163,-38 31,1 1,0 0,0 0,0-1,0 1,0 0,0 0,0 0,0 0,0 0,-1 0,1 1,0-1,0 0,0 0,0 1,0-1,0 0,-1 1,1-1,0 1,0-1,-1 1,1-1,0 1,0 0,-1-1,1 1,-1 0,1 0,-1-1,1 1,-1 0,1 0,-1 0,0-1,1 1,-1 0,0 0,0 0,0 0,0 0,0 0,0 0,0 0,0 0,0-1,0 1,0 0,-1 1,6 135,-5-136,0 0,0 0,0 0,0 0,1-1,-1 1,0 0,1 0,-1 0,0 0,1-1,-1 1,1 0,-1-1,1 1,0 0,-1-1,1 1,-1 0,1-1,0 1,0-1,-1 1,1-1,0 0,0 1,0-1,-1 0,1 0,0 1,0-1,0 0,0 0,0 0,0 0,-1 0,1 0,0 0,0 0,0 0,0-1,0 1,-1 0,1-1,0 1,0 0,0-1,-1 1,1-1,0 1,0-1,-1 0,44-35,-36 28,108-92,-115 100,0 0,0 0,1 1,-1-1,0 1,0-1,1 1,-1-1,0 1,0 0,0-1,0 1,0 0,0 0,0 0,0 0,0 0,-1 0,1 0,0 0,-1 0,1 0,0 1,-1-1,1 0,-1 0,0 1,1-1,-1 0,0 0,0 1,0-1,0 0,0 1,0-1,0 0,-1 1,1-1,0 0,-1 0,1 1,-1-1,0 1,1 2,-1 51,0-28</inkml:trace>
  <inkml:trace contextRef="#ctx0" brushRef="#br0" timeOffset="-3885.094">1778 198,'-74'133,"-6"-2,-5-4,-52 54,43-36,87-126</inkml:trace>
  <inkml:trace contextRef="#ctx0" brushRef="#br0" timeOffset="-2935.778">1892 339,'9'20,"4"19,-2 10,-1 0,-3-4,-3-3,-1-5,-3-4,0-3,-5-1,-1-1,-1-1,-3 0,0 0,2 1,-3-5,0-6</inkml:trace>
  <inkml:trace contextRef="#ctx0" brushRef="#br0" timeOffset="-2534.905">2202 424,'-198'148,"196"-147,0-1,0 1,0 0,0 0,0 0,0 0,0 0,0 0,1 0,-1 1,0-1,1 0,-1 1,1 0,0-1,0 1,-1 0,1 0,0-1,0 1,1 0,-1 0,0 0,1 0,-1 0,1 0,-1 0,1 1,0-1,0 0,0 0,0 0,0 0,1 0,-1 0,1 0,-1 0,1 0,0 0,0 0,0 0,0 0,0 1,20 9,-12-8,-1 1,1 0,-1 0,0 1,0 0,-1 0,0 1,0 0,-1 0,1 1,3 6,48 116,-48-111</inkml:trace>
  <inkml:trace contextRef="#ctx0" brushRef="#br0" timeOffset="-1468.984">395 0,'-50'83,"4"2,3 2,-6 26,30-69,2 1,1 1,3 0,-2 19,12-50,1 1,0-1,1 1,1 0,1-1,0 1,1 0,0-1,2 0,0 1,0-1,1-1,1 1,1-1,2 4,1-2,1 0,0-1,2 0,-1-1,2 0,0-1,0 0,1-2,1 1,0-2,1 0,-1-1,2-1,-1 0,1-2,1 0,-1-1,1 0,15 0,1-1</inkml:trace>
  <inkml:trace contextRef="#ctx0" brushRef="#br0" timeOffset="-587.417">0 1242,'50'9,"-1"-3,1-1,0-3,1-2,26-4,716-70,-322 44,42 3,377 28,-635-31,-89 20,62-9,-31-8,85-1,-141 28,-117 1</inkml:trace>
  <inkml:trace contextRef="#ctx0" brushRef="#br0" timeOffset="3560.849">2540 1524,'-33'73,"8"2,11-30,-2 0,-2-2,-2 0,-1 0,-12 14,249-388,-159 258,-55 74,-1 1,1-1,0 0,-1 0,1 1,-1-1,1 1,-1-1,0 1,0-1,0 1,0 0,0 0,0 0,0-1,0 1,-1 0,1 0,-1 0,1 0,-1 0,0 0,0 0,0 0,0 0,0 1,0-1,-1 0,1 0,-1 0,1 0,-1 175,1-175,0-1,0 0,0 0,-1 1,1-1,0 0,1 0,-1 1,0-1,0 0,0 0,1 0,-1 1,1-1,-1 0,1 0,-1 0,1 0,0 0,-1 0,1 0,0 0,0 0,0 0,0 0,0 0,0-1,0 1,0 0,0-1,0 1,0-1,0 1,0-1,1 0,-1 1,0-1,0 0,1 0,-1 0,0 0,0 0,0 0,1 0,-1 0,0 0,0-1,1 1,-1 0,0-1,0 1,0-1,0 1,0-1,0 0,0 1,0-1,0 0,0 0,1-1,17-14,0-2,0 0,-2-1,0-1,-2 0,7-12,35-44,25-31,-82 107,0-1,0 1,0-1,0 1,1 0,-1-1,0 1,0-1,0 1,0-1,0 1,1 0,-1-1,0 1,0-1,0 1,1 0,-1-1,0 1,1 0,-1-1,0 1,1 0,-1 0,1-1,-1 1,0 0,1 0,-1-1,1 1,-1 0,0 0,1 0,-1 0,1 0,-1 0,1 0,-1 0,1 0,-1 0,1 0,-1 0,0 0,1 0,-1 0,1 1,-1-1,1 0,-1 0,0 0,1 1,-1-1,0 0,1 1,-1-1,0 0,1 0,-1 1,0-1,1 1,-1-1,0 0,0 1,0-1,1 1,-1-1,0 0,0 1,0 0,2 35,-2-30,-3 284,3-266</inkml:trace>
  <inkml:trace contextRef="#ctx0" brushRef="#br0" timeOffset="4499.518">3161 1835,'34'-20,"0"1,-1-1,-1-1,0-2,-2-2,0 0,12-17,-39 40,0-1,0 1,-1-1,1 0,-1 0,0 0,0 0,0 0,0 0,-1-1,1 1,-1-1,0 1,0-1,0 1,0-1,-1 0,1 1,-1-1,0 0,0 0,0 1,-1-1,1 0,-1 1,0-1,0 1,-1-1,-1 3,-1 0,0 1,0 0,0-1,0 1,1 1,-1-1,0 1,0-1,0 1,1 0,-1 1,0-1,1 0,-1 1,1 0,0 0,-1 0,1 0,0 1,0-1,1 1,-1 0,0 0,0 1,-79 98,80-97,-1-1,1 1,1-1,-1 1,0 0,1-1,0 1,0 0,0 0,1 0,0 0,0 0,0 0,0 0,1-1,0 1,0 0,0 0,1 0,-1-1,1 1,0-1,1 1,-1-1,2 2,3-1,0-1,0 1,0-1,0-1,1 1,0-1,0 0,0-1,0 0,0 0,0-1,0 0,1-1,-1 1,0-2,1 1,-1-1,0 0,0-1,0 0,0 0,0-1,0 0,0 0,-1-1,2-1,8 0,0-2,-1 0,0-1,-1 0,1-2,-1 1,-1-2,0 0,-1-1,0 0,-1-1,0 0,-1-1,0-1,-1 1,5-13,-14 26,-1 1,1-1,-1 1,1-1,-1 1,0-1,1 1,-1-1,0 0,1 1,-1-1,0 0,0 1,0-1,0 0,1 1,-1-1,0 0,0 0,0 1,0-1,-1 0,1 1,0-1,0 0,0 1,0-1,-1 0,1 1,0-1,-1 0,1 1,-1-1,1 1,0-1,-1 1,1-1,-1 1,1-1,-1 1,0-1,1 1,-1 0,1-1,-1 1,0 0,1-1,-1 1,0 0,1 0,-1 0,0 0,0 0,1 0,-1 0,0 0,1 0,-1 0,0 0,1 0,-1 0,0 1,1-1,-2 0,-42 20,38-16,-1 0,1 0,0 1,0 0,1 0,-1 0,1 1,0 0,1 0,0 0,-1 1,2-1,-1 1,1 0,0 0,1 0,-1 0,2 1,-1-1,1 0,0 1,0 0,1-1,0 5,1-9,0-1,1 0,-1 1,1-1,-1 0,1 0,0 0,-1 0,1 0,0-1,0 1,1 0,-1-1,0 0,0 1,1-1,-1 0,1 0,-1 0,1-1,-1 1,1-1,0 1,-1-1,1 0,-1 0,1 0,0 0,-1 0,1-1,0 1,-1-1,2 0,86-29,-70 20,0 0,0-1,-1-1,-1-1,0 0,0-2,-2 0,0-1,0 0,-2-1,0-1,-1 0,-1-1,0-1,-2 1,8-20,-18-19,-1 57,1 0,-1 0,0 0,1 0,-1 0,0 0,1 0,-1 0,0 0,0 0,0 0,0 0,0 1,0-1,0 0,0 1,0-1,0 1,-1 0,1-1,0 1,0 0,0-1,-1 1,1 0,0 0,0 0,-1 0,1 0,0 0,0 1,0-1,-1 0,1 1,0-1,0 0,0 1,0-1,0 1,0 0,0-1,0 1,0 0,0 0,0 0,-11 7,1 1,0 0,1 1,0 0,1 1,0 0,1 0,0 1,1 0,0 0,0 1,2 0,0 0,0 1,3-9,1 1,0 0,0 0,0 0,1 0,0 0,0 0,0 0,1 0,0 0,0 0,1-1,-1 1,1 0,0-1,1 1,0-1,-1 0,2 0,-1 0,1 0,-1 0,1-1,0 1,1-1,-1 0,1-1,0 1,0-1,0 0,0 0,1 0,-1-1,1 0,4 1,13 4</inkml:trace>
  <inkml:trace contextRef="#ctx0" brushRef="#br0" timeOffset="4746.971">4262 1581,'-15'38,"-9"23,0 5,3-3,10-13,13-15,4-18,3-12</inkml:trace>
  <inkml:trace contextRef="#ctx0" brushRef="#br0" timeOffset="4945.355">4205 1638,'39'-5,"21"-2,7 1,-10-4,-8 0,-18 2,-14 7,-11 3</inkml:trace>
  <inkml:trace contextRef="#ctx0" brushRef="#br0" timeOffset="5147.635">4262 1778,'38'-9,"23"-9,0 0</inkml:trace>
  <inkml:trace contextRef="#ctx0" brushRef="#br0" timeOffset="5531.906">4318 1271,'24'-5,"-15"3,0 0,-1 0,1 1,1 0,-1 0,0 1,0 0,0 1,0 0,0 1,0-1,2 2,-9-1,-1 1,1-1,-1 0,0 1,1-1,-1 1,-1-1,1 1,0-1,0 1,-1 0,0-1,1 1,-1 0,0 0,0-1,0 1,-1 0,1-1,-1 1,1 0,-1-1,0 1,0-1,0 1,-1-1,1 0,0 1,-1-1,0 0,1 0,-1 0,0 0,0 0,0 0,0-1,0 1,-1-1,-4 10,5-10,1 0,0 0,-1 0,1 1,0-1,0 0,0 1,0-1,0 0,0 1,0-1,0 1,1 0,-1-1,0 1,1 0,0-1,-1 1,1 0,0 0,0-1,0 1,0 0,0 0,0-1,1 1,-1 0,0-1,1 1,-1 0,1-1,0 1,0-1,0 1,-1-1,1 1,1-1,-1 1,0-1,0 0,0 0,1 0,-1 1,0-1,1 0,-1-1,1 1,0 0,-1 0,1-1,-1 1,1-1,0 1,0-1,0 0,110-9,-86 2</inkml:trace>
  <inkml:trace contextRef="#ctx0" brushRef="#br0" timeOffset="5784.228">5109 1271,'-39'38,"-36"37,-10 15,-1-3,10-11,13-14,12-8,10-8,8-13,4-6,2-3,1-1,1-5,3 0,7-3</inkml:trace>
  <inkml:trace contextRef="#ctx0" brushRef="#br0" timeOffset="6417.046">5249 1552,'0'10,"-4"17,-3 9,-3 4,-2-1,3-2,1-3,4-2,-4-1,1-2,1-1,1 0,-3 0,0-1,1-4</inkml:trace>
  <inkml:trace contextRef="#ctx0" brushRef="#br0" timeOffset="6733.012">5589 1609,'-39'29,"-26"14,-3 5,6-6,17-11,18-4,17-8,15-8,12-4,8 1,4-2,-2 4,-2 0,0 3,1 0,1-3,-5-3</inkml:trace>
  <inkml:trace contextRef="#ctx0" brushRef="#br0" timeOffset="8202.174">4149 1044,'285'0,"-115"-27,335 27,-278-30,27 20,-114-7,-116 16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31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368 320,'-28'66,"3"1,2 1,4 1,-10 67,25-97,1 1,2-1,2 1,2-1,1 0,2 1,2-2,3 9,4 119,-15-142</inkml:trace>
  <inkml:trace contextRef="#ctx0" brushRef="#br0" timeOffset="415.972">1 461,'70'-28,"2"3,1 3,0 4,4 2,-70 14,154-21,-152 22,0 1,0 0,1 1,-1 0,0 0,0 1,0 0,0 1,-1 0,1 0,-1 1,1 0,-1 0,0 1,-1 0,2 1,-6-3,0 0,-1 0,1 0,-1 0,0 1,0-1,0 1,0-1,0 1,-1 0,0 0,0-1,0 1,0 0,0 0,-1 0,0 0,1 0,-2 0,1 0,0 0,-1 0,0 0,0 0,0 0,0 0,-1 0,1-1,-59 100,-121 115,179-216,0 0,-1 0,1 0,0 0,0 0,0 0,0 0,1 1,-1-1,1 1,-1 0,1-1,0 1,0 0,0 0,0-1,1 1,-1 0,1 0,-1 0,1 0,0 0,0 0,1 0,-1 0,1 0,-1-1,1 1,0 0,0 0,0 0,0-1,1 1,-1-1,1 1,-1-1,1 1,0-1,0 0,1 1,14 8,1-1,0-1,0-1,1 0,0-2,1 0,0-1,-1-1,15 1,31 9,-63-14,1 0,0 0,0 0,0 1,0-1,0 1,-1-1,1 1,0 0,0 0,-1 1,1-1,-1 1,1-1,-1 1,0 0,1-1,-1 1,0 1,0-1,0 0,-1 0,1 1,0-1,-1 1,0-1,1 1,-1-1,0 1,-1 0,1 0,0 0,-1 0,1-1,-1 1,0 0,0 0,0 0,0 0,-1 0,1 0,-1-1,0 1,0 0,0 0,0-1,0 1,0 0,-1-1,1 1,-2 0,-28 24,-1-2,-1-1,-1-1,-1-2,-1-2,-1-1,-23 7,48-19,-24 10,-1-1,0-2,0-1,-31 4,30-23,32-4</inkml:trace>
  <inkml:trace contextRef="#ctx0" brushRef="#br0" timeOffset="979.101">989 941,'-6'23,"1"-9,0 0,1 1,1 0,0 0,1 0,1 0,0 0,1 0,1 1,0-1,1 0,1 0,3 9,-6-22,1 0,0 0,0 0,0 0,0 0,1-1,-1 1,0-1,1 1,-1-1,1 1,0-1,-1 0,1 1,0-1,0 0,0 0,-1-1,1 1,0 0,0-1,0 1,1-1,-1 1,0-1,0 0,0 0,0 0,0 0,0 0,0-1,0 1,0-1,0 1,0-1,1 0,72-42,-54 29,12-8,0-1,-2-2,0-1,-2-1,-1-1,-2-2,1-2,49-60,-76 151,-1-52,-1-1,1 1,1 0,-1 0,1 0,0 0,1 0,-1 0,2 0,-1 0,1-1,0 1,0 0,0-1,1 1,0-1,1 0,-1 0,1 0,0-1,1 1,-1-1,1 0,1 1,-2-2,1-1,-1 1,1-1,-1 0,1 0,0 0,0-1,0 0,1 0,-1 0,0-1,1 1,-1-1,1-1,0 1,-1-1,1 0,-1 0,1 0,0-1,-1 0,1 0,-1 0,0-1,1 0,2-1,18-12,0-2,-1 0,-1-1,-1-2,-1 0,-1-2,0 0,-2-1,0-1,-2-1,-1 0,-1-2,-1 1,9-27,6-4,-3-2,-2 0,-3-2,-3 0,5-33,-15 60,-2 1,-1-1,-1-1,-3 1,0 0,-2-1,-5-23,7 56,-1 1,1-1,-1 0,0 1,0-1,0 0,0 1,0-1,0 1,0-1,-1 0,1 1,0-1,-1 1,1-1,-1 1,0-1,0 1,1-1,-1 1,0 0,0-1,0 1,0 0,-1 0,1 0,0 0,0 0,-1 0,1 0,-1 0,1 0,0 1,-1-1,1 1,-1-1,0 1,1-1,-1 1,1 0,-1 0,0 0,1 0,-1 0,0 0,1 0,-1 1,1-1,-1 0,1 1,-1 0,1-1,-1 1,1 0,-1 0,1-1,0 1,-1 0,1 0,-1 1,-11 20,0 0,2 0,0 1,2 1,1-1,0 1,2 1,-2 12,3-15,-15 64,4 0,4 1,3 1,4 43,4-102,1 0,2 1,1-1,1 0,2 0,0-1,2 0,1 0,2-1,0 0,2 0,4 5,-5-16</inkml:trace>
  <inkml:trace contextRef="#ctx0" brushRef="#br0" timeOffset="1234.228">1383 461,'48'0,"59"-5,31-6,6-1,-3 1,-5-2,-7 1,-11-3,-11 2,-10 3,-11 3,-20 3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38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1 302,'48'-63,"-14"4,-25 41,1 0,1 1,0 0,1 0,1 2,0-1,1 2,13-11,-26 24,-1 0,1 0,0 0,0 0,0 1,0-1,0 0,0 1,0-1,0 1,0-1,0 1,0-1,0 1,0-1,0 1,1 0,-1 0,0 0,0 0,0 0,0 0,1 0,-1 0,0 0,0 0,0 1,0-1,0 1,0-1,0 0,0 1,1 0,-1-1,-1 1,1 0,0-1,0 1,0 0,0 0,0 0,-1 0,1 0,0 0,-1 0,1 0,-1 0,1 0,-1 0,0 0,1 1,7 62,-8-41,-1-17,0 1,0-1,1 0,0 1,1-1,0 0,0 1,0-1,0 0,1 0,0 0,0 0,1 0,0-1,3 6,-2-10,0 1,0-1,0 0,1-1,-1 1,0-1,0 1,1-1,-1-1,0 1,1 0,-1-1,0 0,0 0,0 0,0-1,0 0,0 1,0-1,0-1,0 1,-1 0,1-1,-1 0,0 0,0 0,0 0,1-2,216-173,-219 177,0 0,0 0,1 0,-1 0,1 0,-1 0,1 0,-1 0,1 1,-1-1,1 0,0 1,-1 0,1-1,0 1,-1 0,1 0,0 0,-1 0,1 0,0 0,-1 1,1-1,0 0,-1 1,1 0,0-1,-1 1,1 0,-1 0,1-1,-1 1,0 0,1 1,-1-1,0 0,0 0,0 0,0 1,0-1,0 1,0-1,0 1,0-1,-1 1,1-1,-1 1,1 0,-1-1,1 1,-1 0,0-1,0 1,0 0,0-1,0 1,6 136,15-112,-10-25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3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0,'-9'43,"-4"39,1 14,2-4,7-8,5-14,2-13,0-12,-1-9,0-6,-1-3,3-1,2 0,-5-1,-8-3,-4-7</inkml:trace>
  <inkml:trace contextRef="#ctx0" brushRef="#br0" timeOffset="399.325">650 112,'-329'204,"326"-202,-60 51,62-52,-1 0,1 0,-1 1,1-1,0 1,0 0,0-1,0 1,0 0,0-1,0 1,1 0,-1 0,0 0,1 0,0 0,-1-1,1 1,0 0,0 0,0 0,0 0,1 0,-1 0,0 0,1 0,-1 0,1 0,0-1,0 1,0 0,-1 0,2-1,-1 1,0-1,0 1,0-1,1 1,7 5,0-2,0 1,0-1,1 0,0-1,0 0,0-1,0 0,8 1,47 17,-50-14,0-1,-1 2,0 0,-1 1,0 0,0 1,-1 0,0 1,-1 0,0 1,-1 0,1 3,-9-12,0-1,0 1,0-1,0 0,0 0,1 0,-1 0,0 0,1 0,0-1,-1 1,1-1,0 0,0 0,0 0,0 0,-1 0,1-1,1 1,-1-1,0 0,0 0,0 0,0 0,0 0,0-1,0 1,0-1,0 0,0 0,-1 0,1 0,0-1,0 1,-1-1,1 1,-1-1,1 0,-1 0,1-1,13-6</inkml:trace>
  <inkml:trace contextRef="#ctx0" brushRef="#br0" timeOffset="714.915">0 846,'43'0,"39"0,14-5,1-1,-2 0,-7-4,-10 1,-12 0,-8 3,-10 2,-8 2,-5-4,-5 0,-2 0,-1 2,-5 1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3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1 247,'43'5,"19"1,4-5,-4-2,-9-2,-8 1,-6-1,-7 2,-7 0</inkml:trace>
  <inkml:trace contextRef="#ctx0" brushRef="#br0" timeOffset="249.754">57 501,'39'0,"21"-5,7-1,-5-1,-7 2,-9-3,-6 0,-11 0</inkml:trace>
  <inkml:trace contextRef="#ctx0" brushRef="#br0" timeOffset="2105.105">650 671,'27'-9,"0"-1,-1-1,0-1,-1-2,0 0,-1-1,-1-2,0 0,-2-2,0 0,-1-1,-1-1,5-9,-13 17,-1 5,-1-1,0-1,0 1,-1-2,0 1,-1-1,0 0,-1-1,0 1,-1-1,-1 0,1-1,-2 1,0-1,0 0,-1 0,-1 0,0 0,-1-11,-1 22,0-1,-1 1,1 0,-1-1,1 1,-1 0,0 0,0 0,0 0,0 0,0 0,-1 1,1-1,0 1,-1 0,1-1,-1 1,0 0,1 0,-1 1,0-1,1 1,-1-1,0 1,0 0,1 0,-1 0,0 0,0 0,1 1,-1-1,0 1,0 0,1 0,-1 0,1 0,-1 0,1 1,-1-1,1 1,0-1,0 1,0 0,0 0,0 0,0 0,0 0,1 1,-1-1,1 0,-1 2,-9 7,1 0,0 1,1 0,0 1,1 0,0 0,1 1,1 0,0 0,1 0,0 1,1 0,1 0,1 0,-1 13,5-19,0 0,0 0,2-1,-1 1,1-1,0 1,0-1,1-1,0 1,1 0,0-1,0 0,0-1,1 1,0-1,0-1,1 1,0-1,-1-1,2 1,-1-1,0 0,1-1,0 0,0-1,0 0,0 0,0-1,0 0,0 0,0-1,1 0,-1-1,0 0,0 0,0-1,16-5,0-1,-1-1,0 0,0-2,-1-1,-1-1,0-1,-1-1,0 0,-2-2,1 0,-2-1,-1-1,0-1,1-4,-11 15,2-2,-1 0,0-1,0 0,-1 0,-1 0,0-1,-1 0,0 0,-1 0,0-1,1-11,-5 24,0 0,1 1,-1-1,0 0,0 0,0 0,1 0,-1 0,0 0,0 1,0-1,0 0,-1 0,1 0,0 0,0 0,0 0,-1 1,1-1,-1 0,1 0,0 0,-1 1,1-1,-1 0,0 1,1-1,-1 0,0 1,1-1,-1 1,0-1,1 1,-1-1,0 1,0-1,0 1,1 0,-1 0,0-1,0 1,0 0,0 0,0 0,0 0,0 0,1 0,-1 0,0 0,-1 0,-36 28,26-16,1 1,0 0,1 0,1 1,0 0,1 1,1 0,0 0,1 1,0 0,2 0,-3 15,6-28,1 0,0 1,0-1,1 0,-1 0,1 1,-1-1,1 0,0 0,1 0,-1 0,0 0,1 0,-1 0,1 0,0 0,0-1,0 1,1-1,-1 1,0-1,1 0,0 0,-1 0,1 0,0-1,0 1,0-1,0 0,0 0,0 0,0 0,1 0,-1-1,118 1,-99-6,1-1,-1-1,0-1,-1-1,0-1,-1-1,1-1,-2 0,0-2,-1 0,0-1,-1-1,-1 0,0-2,-1 0,11-17,32-121,-57 154,1 0,-1-1,0 1,0 0,-1-1,1 1,0-1,-1 1,1-1,-1 1,0-1,0 1,0-1,0 1,0-1,-1 1,1-1,-1 1,0-1,1 1,-1-1,0 1,0 0,-1 0,1-1,0 1,-1 0,1 0,-1 0,0 1,0-1,0 0,0 1,0-1,0 1,0-1,0 1,0 0,-1 0,1 0,-1 0,1 0,-1 1,1-1,-1 1,1 0,-12 5,2 0,-1 1,1 1,-1 0,2 1,-1 0,1 1,1 0,-1 1,2 0,-1 0,1 1,1 0,0 1,1 0,0 0,1 1,0 0,1 0,0 1,-4 1,1 1,1 0,0 1,1 0,1 0,1 0,0 0,1 1,1-1,1 1,0 0,2 0,0-1,2 10,-1-21,1-1,0 1,0-1,0 0,0 0,1 0,0-1,0 1,0-1,1 0,0 0,-1 0,1-1,1 0,-1 0,0 0,1 0,-1-1,1 0,0 0,0-1,0 1,0-1,0-1,0 1,0-1,3 0,15 2</inkml:trace>
  <inkml:trace contextRef="#ctx0" brushRef="#br0" timeOffset="3005.67">2146 360,'-168'214,"152"-202,32-36,118-113,-134 138,0 0,0 0,0 0,-1 0,1 0,0 0,0 0,0 0,1 0,-1 0,0 0,0-1,0 1,1 0,-1 0,1 0,-1 0,0 0,1 0,-1-1,1 1,0 0,-1 0,1-1,0 1,-1 0,1-1,0 1,0-1,0 1,-1-1,1 1,0-1,0 0,0 1,0-1,0 0,0 0,0 0,0 0,0 1,0-1,-1-1,1 1,0 0,0 0,0 0,0 0,0-1,0 1,0 0,0-1,0 1,-1-1,1 1,0-1,0 1,0-1,-1 1,1-1,0 0,-1 1,1-1,-1 0,1 0,-1 0,1 1,-1-1,1 0,-1 0,21 98,-19-94,-1 0,0-1,1 1,0-1,-1 1,1-1,0 0,0 1,0-1,1 0,-1-1,0 1,1 0,0-1,-1 1,1-1,0 0,-1 1,1-2,0 1,0 0,0 0,0-1,0 0,0 1,0-1,0 0,0-1,0 1,0 0,0-1,0 0,6-3,0-1,0 0,-1 0,0-1,0 0,-1-1,1 1,-1-1,-1-1,1 0,-1 1,-1-2,1 1,-2-1,1 0,-1 0,0 0,-1 0,0-1,0 1,-1-1,-1 0,1-3,-1 9,0 1,0 0,-1-1,1 1,-1-1,1 1,-1-1,0 1,-1-1,1 1,-1 0,1-1,-1 1,0-1,0 1,-1 0,1 0,0 0,-1-1,-10-8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48.08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6568 1308,'-21'-78,"-4"1,-3 2,-4 0,-2 2,-28-39,34 61,-2 2,-2 1,-3 1,-1 3,-3 0,-1 3,-2 1,-1 2,-3 2,-1 2,-1 2,-6-1,-34-10,-3 2,-1 5,-2 4,0 4,-2 5,-1 3,-30 1,-114-5,0 11,-97 12,-5 12,2 15,1 16,2 14,-25 21,141-24,3 9,3 11,3 8,4 10,4 8,4 10,-61 51,173-98,3 4,4 3,2 4,-58 70,103-102,1 1,3 1,1 2,2 2,3 0,1 2,3 0,2 1,1 2,-4 31,16-46,2 0,2 0,1 1,2-1,1 0,3 0,0 0,3-1,1 1,1-2,2 1,2-2,1 0,1 0,2-2,2 0,0-1,2-1,2-1,22 22,13 10,2-3,3-3,2-3,2-2,3-3,1-4,2-3,2-3,2-3,38 9,19 0,3-6,0-6,3-7,0-5,118-1,63-7,1-14,-1-14,0-14,-3-14,-1-14,-4-14,-3-13,-4-14,82-48,-167 48,-4-9,-5-9,6-18,-103 58,-4-5,-3-6,-5-4,-3-4,-5-4,0-10,-54 58,-2-2,-2-1,-3-2,-2-1,-3-1,-3-2,-2-1,-2-6,-14 39,-2 1,-1-1,-1 0,-1-1,-2 1,-2-1,0 1,-2-1,-1 1,-1-1,-2 1,-1 1,-2-1,0 1,-2 1,-2 0,0 0,-16-22,6 16,-2 2,-1 1,-1 1,-2 2,-1 0,-1 2,-2 1,0 2,-1 1,-1 2,-19-7,-22-7,-1 3,-2 4,0 3,-2 4,-11 1,-101-12,-1 8,-1 8,0 9,-36 10,-121 19,-306 61,168 10,5 22,6 21,-398 174,570-188,5 13,7 13,-187 132,330-177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53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0 527,'7'7,"1"0,-1 0,1-1,0 1,1-2,-1 1,1-1,0-1,1 0,-1 0,1-1,0 0,-1 0,1-1,0-1,1 1,-1-2,0 1,0-2,0 1,0-1,0-1,0 0,0 0,6-3,22-11,-1-2,0-1,-2-3,0 0,-2-2,0-2,19-20,-7 9,326-282,-301 279,-68 39,0 1,0 0,1 0,-1 0,0 0,0 0,0 0,0 0,0 1,0-1,0 1,0-1,0 1,0 0,0 0,0 0,0 0,-1 0,1 0,0 0,-1 1,1-1,-1 1,1-1,-1 1,0 0,1-1,-1 1,0 0,0 0,0 0,-1 0,1 0,0 0,-1 0,1 2,3 18,0 1,-2 0,0-1,-2 1,0 0,-2 0,0 0,-2 0,-1-1,0 0,-2 0,-3 8,-3 17,-2 0,-2 0,-2-2,-2 0,-15 22,31-58,0-1,-1 0,0 0,0-1,-1 0,0 0,0 0,0-1,-1 0,0-1,0 1,-1-1,1-1,-1 0,0 0,0-1,0 0,-1 0,1-1,-1 0,-7 0,-6 0,1-1,-1-1,0-1,0-1,1-1,-1 0,1-2,0-1,0-1,-17-7,36 12,-1 0,0 0,1 0,-1-1,1 1,0-1,0 0,0 0,0 0,0 0,1 0,-1-1,1 1,0-1,0 0,1 1,-1-1,1 0,-1 0,1 0,0 0,1 0,-1-1,1 1,0 0,0 0,0 0,0 0,1-4,5-15</inkml:trace>
  <inkml:trace contextRef="#ctx0" brushRef="#br0" timeOffset="316.027">1525 273,'-32'34,"2"2,2 0,1 2,2 1,2 2,-5 12,-13 57,40-107,1 0,-1 0,1 1,-1-1,1 0,0 0,0 1,1-1,-1 0,1 1,0-1,-1 0,1 0,1 0,-1 0,0 0,1 0,0 0,-1 0,1-1,0 1,0-1,1 1,-1-1,0 0,1 0,0 0,-1 0,1 0,0 0,0-1,0 0,0 1,13 2,0-1,0-1,0 0,1-1,-1 0,1-2,-1 0,0 0,0-2,0 0,0-1,0 0,0-2,-1 1,0-2,0 0,1 1,0-1,-1 0,0-2,0 1,0-2,-1 0,-1 0,0-1,0-1,-1 0,-1-1,0 0,-1-1,0 0,-1-1,-1 0,0 0,-1-1,0 0,-2 0,0 0,0-1,-2 0,2-11,-6 21,0 0,0 1,-1-1,0 0,0 1,0-1,-1 1,0 0,0 0,0 0,-1 0,0 1,0-1,-1 1,1 0,-1 0,0 1,0 0,-1-1,1 2,-7-4,-133-54,130 57,0 1,-1 0,1 1,-1 1,0 0,0 1,1 1,-1 0,0 1,1 1,-5 2,-14 6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55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160 678,'-21'36,"2"1,1 1,2 0,-9 37,14-43,0-2,2 1,0-1,2 2,2-1,1 0,0 20,4-41,0 1,1-1,0 0,0 0,1 1,1-1,0-1,0 1,1 0,0-1,0 1,1-1,1-1,0 1,0-1,0 0,1 0,0-1,0 1,1-2,0 1,2 0,-6-4,1 0,0 0,-1 0,1-1,0 0,0 0,1 0,-1 0,0-1,1 0,-1 0,1-1,-1 1,1-1,-1 0,1-1,-1 1,1-1,-1 0,0 0,1-1,-1 0,0 0,0 0,0 0,0-1,-1 0,1 0,-1 0,1-1,-1 1,0-1,1-1,32-34,0-1,-3-2,-2-1,-1-2,-3-1,-1-1,-3-1,11-32,-8 25,82-222,-105 320,-5 167,16 88,-4-156,-7 0,-12 122,4-225,-1 0,-2 0,-2-1,-1 0,-2 0,-2-1,-1-1,-2 0,-2-1,0-1,-16 17,34-48,-1 0,1 0,-1-1,0 1,0 0,0-1,0 0,-1 1,1-1,-1 0,1 0,-1 0,0-1,0 1,0-1,0 1,0-1,0 0,0 0,0 0,0-1,-1 1,1-1,0 0,0 0,-1 0,1 0,0 0,0-1,-1 1,1-1,0 0,0 0,0 0,0-1,0 1,0-1,0 1,1-1,-1 0,0 0,1 0,0 0,-1-1,1 1,0-1,0 0,-2-10,0-1,1 0,0 0,1 0,1 0,0 0,1 0,1 0,0 0,1-3,5-39,2 0,3 1,2 0,3 1,1 1,24-46,-29 71</inkml:trace>
  <inkml:trace contextRef="#ctx0" brushRef="#br0" timeOffset="616.974">1007 1326,'-90'245,"80"-215,20-43,14-28,2 0,1 2,3 1,1 1,4-2,74-62,-109 102,0 0,-1 0,1-1,0 1,0 0,0 0,0 0,0 0,0 0,0 0,0-1,0 1,1 0,-1 0,0 0,0 0,1-1,-1 1,1 0,-1 0,1-1,-1 1,1 0,-1-1,1 1,-1 0,1-1,0 1,-1-1,1 1,0-1,0 1,-1-1,1 0,0 1,0-1,0 0,-1 0,1 1,0-1,0 0,0 0,0 0,0 0,0 0,-1 0,1 0,0-1,0 1,0 0,0 0,-1-1,1 1,0 0,0-1,-1 1,1-1,0 1,0-1,-1 1,1-1,-1 0,1 1,0-1,-1 0,1 1,-1-1,0 0,1 0,-55 179,54-176,-1-1,1 1,0-1,-1 0,1 1,0-1,0 1,0-1,0 1,0-1,0 0,1 1,-1-1,0 1,1-1,-1 0,1 1,-1-1,1 0,0 1,0-1,0 0,-1 0,1 0,0 0,0 0,0 0,0 0,1 0,-1 0,0 0,0-1,1 1,-1-1,0 1,1 0,-1-1,0 0,1 1,-1-1,1 0,-1 0,0 0,1 0,1 0,63-19,156-131,-221 148,1 1,-1 0,0 0,1 0,-1 0,0 0,1 0,-1 1,1-1,0 0,-1 1,1-1,-1 1,1-1,0 1,-1 0,1 0,0 0,0 0,-1 0,1 0,0 0,-1 1,1-1,-1 1,1-1,0 1,-1-1,1 1,-1 0,1 0,-1 0,0 0,1 0,-1 0,0 0,0 0,1 1,-1-1,0 0,0 1,-1-1,1 1,0-1,0 1,-1-1,1 1,-1-1,1 1,-1 0,0-1,1 1,-1 0,0 0,0-1,0 1,5 166,16-143,-10-24</inkml:trace>
  <inkml:trace contextRef="#ctx0" brushRef="#br0" timeOffset="919.274">2051 959,'38'-9,"37"-9,11 0,-5 2,-12 4,-12 4,-11 4,-9 2,-6 1,-3 2,-2-1,0 1,-9 5,-8 0</inkml:trace>
  <inkml:trace contextRef="#ctx0" brushRef="#br0" timeOffset="1148.389">2276 1158,'39'-5,"41"-7,11 0,-4-4,-12 1,-14 3,-13 4,-10 3,-11 2</inkml:trace>
  <inkml:trace contextRef="#ctx0" brushRef="#br0" timeOffset="1888.492">3800 282,'0'24,"0"37,0 12,0 4,0-6,0-11,0-6,0-7,5-7,2-5,-1-4,-1-3,-1-1,3 0,0 0,-1 0,-1-5</inkml:trace>
  <inkml:trace contextRef="#ctx0" brushRef="#br0" timeOffset="2206.979">3716 480,'14'-23,"2"1,0 0,1 1,1 1,1 1,1 0,0 2,2 0,0 1,0 1,3 1,-21 11,1 0,-1 1,1-1,0 1,-1 0,1 1,0-1,0 1,0 0,0 0,0 0,1 1,-1 0,0 0,0 0,0 1,0-1,0 1,0 1,0-1,0 1,0-1,0 1,0 1,-1-1,1 1,-1 0,0 0,0 0,0 0,0 1,-1-1,1 1,-1 0,0 0,0 1,0-1,-1 1,2 1,-1 2,-1 0,1 0,-1 0,-1 0,1 0,-2 0,1 1,-1-1,0 0,0 1,-1-1,-1 0,1 0,-1 0,0 0,-1 0,0 0,0-1,-1 1,0-1,0 0,-1 0,0 0,-4 3,-3 6,-1-2,-1 0,0 0,-1-2,0 1,-1-2,-1 0,1-1,-2-1,-1 1,-1-3,2-2</inkml:trace>
  <inkml:trace contextRef="#ctx0" brushRef="#br0" timeOffset="2771.145">4140 988,'38'-78,"-23"55,0 0,1 1,1 1,1 0,1 1,1 2,1-1,-20 17,1 0,0 0,-1 0,1 0,0 0,0 1,0-1,0 0,1 1,-1 0,0-1,1 1,-1 0,1 0,-1 0,1 1,-1-1,1 0,-1 1,1 0,0 0,-1 0,1 0,0 0,-1 0,1 0,0 1,-1 0,1-1,-1 1,1 0,-1 0,0 1,1-1,-1 0,0 1,0-1,0 1,0 0,0 0,1 0,3 26,-7-26,1 0,0 0,0 0,-1 0,1 0,1 0,-1 0,0 0,0 0,1 0,-1 0,1 0,0 0,-1 0,1 0,0 0,0-1,0 1,1 0,-1-1,0 1,1-1,-1 1,1-1,-1 1,1-1,-1 0,1 0,0 0,0 0,0 0,-1 0,1-1,0 1,0-1,1 1,80-52,-30 12,-52 38,0 1,0-1,0 0,0 0,1 1,-1-1,0 1,0-1,1 1,-1-1,0 1,0 0,1 0,-1 0,0-1,1 1,-1 0,0 1,1-1,-1 0,0 0,0 0,1 1,-1-1,0 1,0-1,1 1,-1 0,0-1,0 1,0 0,0 0,0-1,0 1,0 0,0 0,0 0,-1 0,1 1,0-1,0 0,-1 0,1 0,-1 1,1-1,-1 0,0 1,7 70,-7-52,0-18,0 0,0 1,0-1,0 0,0 0,1 0,-1 0,1 0,-1 0,1 0,0 0,0 0,0 0,0 0,0 0,0 0,0-1,0 1,1 0,-1-1,1 1,0-1,-1 0,1 1,0-1,0 0,-1 0,3 1,12 0</inkml:trace>
  <inkml:trace contextRef="#ctx0" brushRef="#br0" timeOffset="3021.896">5325 225,'-24'44,"-27"37,-15 11,0-2,5-10,9-10,8-12,7-10,10-10,5-10,5-6,2-7,3 0,8-3,5-4</inkml:trace>
  <inkml:trace contextRef="#ctx0" brushRef="#br0" timeOffset="3302.475">5550 395,'-15'38,"-13"37,-8 11,3 0,7-10,3-13,5-13,6-9,5-7,3-5,3-3,2-5</inkml:trace>
  <inkml:trace contextRef="#ctx0" brushRef="#br0" timeOffset="3638.177">5805 424,'-266'275,"221"-217,45-57,1 0,-1 0,0 0,1 0,0 0,-1 0,1 0,-1 0,1 0,0 0,0 0,0 0,0 0,-1-1,1 1,0 0,0-1,0 1,1 0,-1-1,0 0,0 1,0-1,0 1,0-1,0 0,1 0,-1 0,0 0,0 0,0 0,1 0,-1 0,0 0,0-1,0 1,0 0,0-1,1 1,-1-1,2 1,17-1,-15 0,0 0,-1 0,1 0,0 0,0 1,0 0,-1 0,1 1,0-1,0 1,-1 0,1 0,0 1,-1-1,1 1,-1 0,0 0,1 0,-1 1,0 0,0 0,-1 0,1 0,-1 0,1 1,-1-1,0 1,1 2,9 24,-13-26,1 0,0 0,0 0,0-1,1 1,-1 0,1-1,0 1,0-1,0 0,1 0,-1 1,1-1,-1-1,1 1,0 0,0-1,0 0,0 1,1-1,-1 0,1-1,-1 1,1-1,0 1,-1-1,1 0,0 0,0-1,0 1,18-4</inkml:trace>
  <inkml:trace contextRef="#ctx0" brushRef="#br0" timeOffset="3900.567">6030 57,'124'632,"-115"-577,-2 1,-3 0,-3 0,-3 29,0-67,-2 0,0 0,-1 0,-1-1,0 0,-2 0,0 0,-9 14,4-9</inkml:trace>
  <inkml:trace contextRef="#ctx0" brushRef="#br0" timeOffset="4350.965">3293 0,'-50'98,"6"3,3 1,5 2,5 1,4 1,-9 86,33-163,0 1,2 0,2-1,0 1,2 0,2-1,0 0,5 13,-5-27,-1-1,2 0,0-1,0 1,2-1,-1 0,2-1,-1 0,2 0,0-1,0 0,1-1,0 0,1-1,0 0,0-1,11 5,1-2,1-1,1-1,0-1,0-2,0-1,1 0,25-1,-5-1</inkml:trace>
  <inkml:trace contextRef="#ctx0" brushRef="#br0" timeOffset="5122.898">3236 1439,'504'-65,"105"7,265-17,69 1,-299 52,510 4,-768 20,-247-2,361-11,7-24,-433 29,-53 6,-1 0,1-2,-1-1,0 0,0-2,0 0,-1-1,4-2,-6-2</inkml:trace>
  <inkml:trace contextRef="#ctx0" brushRef="#br0" timeOffset="5677.942">4337 1750,'-19'43,"-16"48,-3 18,2 0,6-9,3-12,7-15,1-12,5-10,4-10,-1-7,2-4,2-3,2-1,-3-5,1-1,0-4</inkml:trace>
  <inkml:trace contextRef="#ctx0" brushRef="#br0" timeOffset="5903.087">4562 2202,'43'-10,"44"-8,15 0,1 2,-7-1,-16 3,-12 3,-12 4,-6 4,-8 1,-5 1,-4 2,-8-1</inkml:trace>
  <inkml:trace contextRef="#ctx0" brushRef="#br0" timeOffset="7318.942">5748 2427,'47'-10,"0"-1,-1-2,-1-3,0-1,-1-2,-1-3,-1-1,-1-2,-2-1,20-18,-40 28,-1 0,0-2,-2 0,1-1,-2 0,-1-1,-1-1,0 0,-1-1,-2-1,0 0,-2 0,1-2,-8 23,0 1,0 0,0-1,-1 0,1 1,0-1,-1 1,1-1,-1 0,1 1,-1-1,0 0,1 0,-1 1,0-1,0 0,0 0,-1 1,1-1,0 0,-1 0,1 1,-1-1,1 0,-1 1,0-1,0 1,0-1,0 1,0-1,0 1,0 0,0-1,-1 1,1 0,0 0,-1 0,1 0,-1 0,1 0,-1 1,0-1,1 0,-1 1,0-1,1 1,-1-1,0 1,1 0,-1 0,0 0,0 0,1 0,-1 0,0 1,0-1,1 0,-1 1,0 0,0 0,-11 9,1 0,1 2,0-1,1 1,0 1,0 0,2 0,0 1,0 0,-3 11,-41 124,51-142,0-1,0 0,0 0,1 0,0 1,0-1,1 0,0 1,0-1,0 0,1 0,0 0,0 0,0 0,1-1,0 1,0 0,0-1,1 0,0 0,0 0,0-1,5 5,-4-5,1-1,0 0,0 0,0 0,1-1,-1 0,0 0,1-1,0 0,-1 0,1 0,0-1,-1 0,1 0,0-1,-1 1,1-1,0-1,3-1,120-49,-102 35,-1-1,-1 0,-1-2,0-1,-2-1,0-1,-1-1,-2-1,10-17,-21 31,-1-1,-1 0,0 0,-1-1,0 0,-1 0,0 0,-1-1,0 1,-1-1,-1 0,0-1,-2 13,0 0,0 0,0 1,0-1,0 0,0 1,-1-1,1 0,-1 1,1-1,-1 0,1 1,-1-1,0 1,0-1,0 1,0-1,0 1,0-1,0 1,0 0,0 0,-1 0,1 0,0 0,-1 0,1 0,-1 0,1 0,-1 1,0-1,1 1,-1-1,0 1,1-1,-1 1,0 0,0 0,1 0,-1 0,0 0,1 0,-1 1,0-1,1 0,-1 1,0 0,1-1,-1 1,1 0,-1 0,1 0,-1 0,1 0,-1 0,1 0,0 0,0 0,0 1,0-1,0 0,0 1,0-1,0 1,0 0,-6 7,1 0,0 1,0 0,1 0,0 0,0 0,2 1,-1 0,1 0,1 0,0 0,0 1,1-1,1 0,0 1,0-1,1 1,0-6,0-1,0 1,1-1,-1 0,1 1,0-1,1 0,-1 0,1 0,0 0,0-1,1 1,-1-1,1 0,0 0,0 0,1 0,-1-1,1 0,0 0,-1 0,1 0,1-1,-1 0,0 0,0 0,1 0,-1-1,1 0,0 0,-1-1,6 0,1 2,0 0,-1-1,1 0,0-1,0-1,0 0,0 0,-1-1,1-1,0 0,-1 0,0-1,0-1,0 0,-1 0,1-1,-1 0,0-1,-1 0,0-1,0 0,-1 0,3-4,5-13,-2 1,-2-2,0 0,-1 0,-1-1,-2 0,-1-1,-1 0,-1 0,0-16,-7 1,2 42,0 0,1 0,-1 0,0 1,0-1,-1 0,1 0,0 0,0 1,0-1,0 0,-1 0,1 1,0-1,-1 0,1 1,0-1,-1 0,1 1,-1-1,1 0,-1 1,0-1,1 1,-1-1,1 1,-1-1,0 1,0 0,1-1,-1 1,0 0,0-1,1 1,-1 0,0 0,0 0,1 0,-1 0,0 0,0 0,0 0,1 0,-1 0,0 0,0 0,0 1,0-1,-44 69,38-54,-1 5,2 0,0 0,1 1,1 0,1 0,0 0,2 13,-1-15,-7 50,6-53,0 0,1 0,1 1,0-1,2 0,-1 0,4 12,-2-16,1 0,0-1,0 1,2-1,-1 0,1 0,1-1,0 1,1-1,5 7,5 1</inkml:trace>
  <inkml:trace contextRef="#ctx0" brushRef="#br0" timeOffset="7567.271">7526 2145,'-14'39,"-10"21,-1 6,9-8,7-19,5-16</inkml:trace>
  <inkml:trace contextRef="#ctx0" brushRef="#br0" timeOffset="7804.328">7413 2089,'38'0,"18"0,4 0,-3 0,-7 0,-12 0</inkml:trace>
  <inkml:trace contextRef="#ctx0" brushRef="#br0" timeOffset="8053.802">7413 2370,'38'-9,"23"-9,5 0,-8-3,-14 3</inkml:trace>
  <inkml:trace contextRef="#ctx0" brushRef="#br0" timeOffset="8371.268">7384 1609,'54'-7,"-30"2,1 2,0 0,-1 2,1 1,0 0,-1 2,1 1,3 2,-26-5,0 1,0-1,1 1,-1-1,0 1,0 0,0 0,0 0,0 0,0 0,-1 0,1 1,0-1,0 0,-1 1,1 0,-1-1,0 1,1 0,-1 0,0 0,0 0,0 0,0 0,0 0,-1 0,1 0,-1 0,1 0,-1 0,0 1,0-1,0 0,0 0,0 1,0-1,0 0,-1 0,1 0,-1 0,0 0,0 0,0 0,0 0,0 0,0 0,0 0,-2 1,-116 127,118-129,0 0,1 0,-1 0,0 0,1 0,-1 0,1 0,-1 1,1-1,0 0,0 0,-1 1,1-1,0 0,0 0,0 1,0-1,0 0,0 0,1 1,-1-1,0 0,1 0,-1 0,1 1,-1-1,1 0,0 0,-1 0,1 0,0 0,0 0,0 0,-1 0,1 0,0-1,0 1,0 0,1 0,-1-1,0 1,0-1,0 1,0-1,1 1,-1-1,1 0,63 6,54-41,-94 24</inkml:trace>
  <inkml:trace contextRef="#ctx0" brushRef="#br0" timeOffset="8620.725">8485 1636,'-28'70,"-4"-1,-2-1,-4-3,-2-1,-3-2,-2-1,-32 29,-345 314,362-307,53-73</inkml:trace>
  <inkml:trace contextRef="#ctx0" brushRef="#br0" timeOffset="9786.238">8062 2794,'13'-2,"1"0,0-1,-1-1,0 0,0 0,0-1,0-1,10-7,-5 5,40-24,-2-3,-1-2,-1-2,-3-2,0-5,-40 38,0-2,-1 1,-1-1,1-1,-2 0,1 0,-2-1,1 0,-2 0,0 0,0-1,-1 0,-1 0,0-1,0 1,-2-1,0 0,0-2,-2 12,-1 1,0-1,0 1,0-1,0 1,-1 0,1-1,-1 1,0 0,0 0,0 0,0 0,0 0,-1 1,1-1,-1 1,0-1,0 1,0 0,0 0,0 0,0 1,0-1,-1 1,1 0,0 0,-1 0,1 0,-1 0,0 1,1 0,-1-1,1 1,-1 1,0-1,1 0,-1 1,1 0,-1 0,1 0,-1 0,1 1,0-1,0 1,-1 0,1 0,0 0,1 0,-1 0,-1 2,-17 11,1 1,0 2,1 0,1 1,1 0,1 1,1 1,0 1,2 0,0 1,2 1,0 0,2 0,-6 23,13-43,0 1,0 0,1 0,0 0,0 0,0 0,0 0,1 0,0 1,0-1,0 0,1 0,0 0,0 0,0 0,0 0,1 0,0 0,0-1,0 1,1 0,0-1,-1 0,1 0,1 0,-1 0,1 0,-1 0,1-1,0 0,0 0,1 0,-1 0,3 0,0 0,0 0,0-1,1 0,0 0,-1-1,1 0,0 0,-1-1,1 0,0 0,0-1,-1 0,1 0,-1-1,1 0,-1 0,1-1,1-1,126-71,-131 73,62-39,-39 25,0 0,-1-1,0-2,-2-1,0-1,-2-1,19-22,-34 34,6-8,-17 25,-5 7,0 1,1 0,0 0,1 1,1 0,1 1,0-1,1 1,1 0,-1 12,4-25,0-1,0 1,0-1,0 0,1 1,0-1,-1 0,1 1,0-1,1 0,-1 0,1 0,-1 0,1 0,0 0,0 0,0-1,0 1,1-1,-1 1,1-1,-1 0,1 0,0 0,0-1,0 1,0 0,0-1,0 0,0 0,1 0,-1 0,0 0,1-1,-1 0,0 1,1-1,-1 0,1-1,-1 1,0 0,1-1,-1 0,0 0,2-1,8-2,0-1,0 0,-1-1,1 0,-2-1,1-1,-1 0,0 0,0-1,-1-1,-1 1,1-2,-2 1,1-1,0-3,98-186,-96 176,-4 12,-1 0,-1 0,0 0,-1 0,0-1,-1 0,0 0,-1 0,-1 0,0-1,-1 13,0 0,0 0,0 0,-1 0,1 0,0 0,-1 0,1 0,-1 0,1 0,-1 0,1 0,-1 1,1-1,-1 0,0 0,1 1,-1-1,0 0,0 1,0-1,0 1,1-1,-1 1,0-1,0 1,0 0,0-1,0 1,0 0,0 0,0-1,0 1,0 0,0 0,0 0,0 1,0-1,0 0,0 0,0 0,0 1,0-1,0 1,0-1,0 0,0 1,0 0,0-1,1 1,-1-1,0 1,-45 34,34-20,0 0,1 1,1 0,1 1,0 0,1 1,1 0,0 0,1 0,2 1,0 0,0 0,2 0,1 0,0 1,1-1,1 0,1 3,1-15,-1 1,1-1,0 0,1 0,-1 0,2-1,-1 1,1-1,-1 0,2 0,-1-1,1 0,0 1,0-2,0 1,1-1,-1 0,1 0,0-1,0 0,0 0,1-1,-1 0,1 0,-1 0,1-1,0-1,3 1,36-3,-28-2</inkml:trace>
  <inkml:trace contextRef="#ctx0" brushRef="#br0" timeOffset="10607.102">9586 2540,'-149'272,"136"-264,25-37,14-13,1 2,2 1,2 1,1 1,35-29,-67 65,1 0,-1 0,1 0,-1 0,1 0,-1 0,1 0,0 0,-1 1,1-1,0 0,0 1,0-1,-1 0,1 1,0-1,0 1,0-1,0 1,0 0,0-1,0 1,0 0,0-1,0 1,0 0,0 0,0 0,0 0,0 0,0 0,0 1,0-1,0 0,0 0,0 1,0-1,0 1,0-1,0 1,0-1,0 1,0-1,0 1,-1 0,1 0,0-1,-1 1,1 0,0 0,-1 0,1 0,-1 0,1 0,-1 0,1-1,-1 1,0 1,0-1,1 0,-1 0,0 0,0 0,0 0,0 0,-3 22,2 57,1-78,1 0,-1 0,1 0,0 0,0 0,-1 0,1-1,0 1,1 0,-1-1,0 1,0-1,1 1,-1-1,1 1,-1-1,1 0,-1 0,1 0,0 0,0 0,-1 0,1 0,0-1,0 1,0-1,0 1,0-1,0 0,0 1,0-1,0 0,0 0,0-1,0 1,0 0,0-1,5-1,0-1,0 1,-1-1,0-1,1 1,-1-1,0 0,-1-1,1 1,-1-1,0 0,0-1,0 1,-1-1,0 0,0 0,0 0,-1 0,0-1,0 1,-1-1,0 0,0 0,0 0,-1-3,4-14</inkml:trace>
  <inkml:trace contextRef="#ctx0" brushRef="#br0" timeOffset="11390.934">9445 1665,'1'2,"1"0,-1-1,0 1,1-1,-1 1,1-1,-1 1,1-1,0 0,-1 0,1 0,0 0,0 0,0 0,0-1,0 1,0 0,0-1,0 0,0 1,0-1,0 0,0 0,0 0,0 0,0-1,0 1,0-1,2 0,10 0,84-1,-95 2,0 1,0 0,0 0,-1 0,1 0,0 0,-1 0,1 1,0-1,-1 1,0 0,1 0,-1 0,0 0,0 0,0 0,0 0,0 1,-1-1,1 1,-1-1,0 1,1 0,-1-1,-1 1,1 0,0 0,0 0,-1 0,0 0,0 1,0 8,-1-1,-1 1,0 0,0-1,-1 0,-1 1,1-1,-2 0,0-1,0 1,-4 4,-14 34,22-47,0 0,1 0,-1-1,1 1,-1 0,1 0,0-1,0 1,0 0,0 0,0 0,0 0,0-1,1 1,-1 0,1 0,-1-1,1 1,0 0,0-1,-1 1,1 0,0-1,1 1,-1-1,0 0,0 1,0-1,1 0,-1 0,1 0,-1 0,1 0,-1 0,1 0,0 0,-1-1,1 1,0-1,0 1,0-1,0 0,80 7,105-52,-168 40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56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0 116,'28'6,"-1"0,1-2,0-1,0-2,0 0,0-2,0-1,0-1,0-2,0 0,7-4,-31 8,0-1,1 1,-1-1,0 1,0-1,0 0,0-1,-1 1,1-1,-1 1,1-1,-1 0,0 0,0-1,0 1,-1-1,1 1,-1-1,0 0,0 0,0 0,0 0,-1 0,1-1,-1 1,0 0,-1-1,1 1,-1 0,0-3,0 7,-1-1,0 0,1 0,-1 1,0-1,1 0,-1 1,0-1,0 0,0 1,0-1,0 1,1 0,-1-1,0 1,0 0,0-1,0 1,0 0,0 0,0 0,0 0,0 0,0 0,0 0,0 0,0 0,0 1,0-1,0 0,0 1,0-1,0 0,0 1,0-1,0 1,1 0,-1-1,0 1,0 0,1-1,-1 1,0 0,1 0,-1 0,1-1,-1 1,1 0,-1 0,1 0,0 0,-1 0,1 0,0 0,0 0,0 0,0 0,0 0,0 0,0 1,-5 18,1 0,1 0,0 0,2 0,0 0,1 1,2-1,0 0,1 0,2 6,2 34,6 47,-3-43,-4 1,-2 0,-2 0,-4 0,-2 0,-4 1,5-43,-1-1,-1 0,-1 0,-1 0,-1-1,-1 0,-1-1,0 0,-2 0,0-1,-1 0,-1-1,-1-1,-15 14,18-21,2 1,-2 0,1-1,-2-1,1 0,-1 0,0-2,-1 1,0-2,0 0,-9 3,21-9,0 1,-1-1,1 0,0 0,0 0,0 0,0 0,0 0,0-1,0 1,-1-1,1 1,0-1,1 0,-1 0,0 0,0 0,0 0,0 0,1 0,-1-1,0 1,1-1,-1 1,1-1,0 0,0 1,-1-1,1 0,0 0,0 0,1 0,-1 0,0 0,1 0,-1 0,1 0,0 0,-1 0,1 0,0 0,0 0,1-1,-1 1,11-99,-1 66,2-1,0 2,3 0,1 1,1 0,2 1,1 1,21-24,-16 23,-15 17,1 0,0 1,1 0,1 1,0 0,0 1,2 0,-1 2,1-1,1 2,14-7,-6 8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4:10.72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573 0,'-20'65,"4"1,2 0,3 1,3 1,3-1,3 1,5 35,8 56,8-1,6 0,8 1,35 230,-45-147,-11 1,-14 112,-4-216,-7 0,-5-1,-7-1,-6-2,-5 0,-53 125,-67 134,134-301,22-91,0 1,0-1,1 1,-1 0,0-1,1 1,0-1,-1 1,1-1,0 0,0 1,0-1,1 0,-1 0,1 0,-1 0,1 0,0 0,-1 0,1 0,0 0,0-1,0 1,1-1,-1 0,0 0,0 1,1-1,-1-1,1 1,-1 0,1-1,-1 1,2-1,141 7,56 2,862-101,85 26,-143 10,125 26,-107 42,-108-5,874-108,488-16,-1001 120,-654 26,-619-28,0 0,0-1,0 0,0 0,0 0,0 0,-1 0,1-1,0 1,0-1,0 0,-1 0,1 0,0 0,-1 0,1-1,-1 1,1-1,-1 1,0-1,1 0,-1 0,0 0,0 0,-1-1,1 1,0 0,-1-1,1 1,-1-1,0 0,0 1,0-1,0 0,0 1,-1-1,1-2,0-12,-1 0,-1-1,0 1,-2 0,1 0,-2 0,-4-12,-4-21,-98-345,83 310,-138-484,117 357,-17-204,35 1,20-192,11 175,-1 421,1 0,-2 1,1-1,-1 0,-1 1,0-1,-1 1,0 0,0-1,-1 1,0 1,-1-1,0 1,-1 0,0 0,0 0,-1 1,0 0,0 0,-1 1,0 0,0 0,-1 0,-4-1,-11 1,0 1,-1 1,0 1,1 2,-1 0,0 1,0 2,0 1,0 0,0 2,1 1,-3 2,-30 2,-897 90,518-62,-737 38,822-57,-2853 122,1860-93,-97-38,-56-75,729 29,514 35,-142 21,386-18,-176 22,160-19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2">2710 1637,'-44'19,"-47"21,-23 9,-1 0,8-3,9 0,12-3,14-8,11-6,11-3,9-1,16-5,18-5,14-6,16-4,3-4</inkml:trace>
  <inkml:trace contextRef="#ctx0" brushRef="#br0" timeOffset="1650.091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6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2">2710 1637,'-44'19,"-47"21,-23 9,-1 0,8-3,9 0,12-3,14-8,11-6,11-3,9-1,16-5,18-5,14-6,16-4,3-4</inkml:trace>
  <inkml:trace contextRef="#ctx0" brushRef="#br0" timeOffset="1650.091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6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2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1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7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2">2710 1637,'-44'19,"-47"21,-23 9,-1 0,8-3,9 0,12-3,14-8,11-6,11-3,9-1,16-5,18-5,14-6,16-4,3-4</inkml:trace>
  <inkml:trace contextRef="#ctx0" brushRef="#br0" timeOffset="1650.091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6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2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56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183 170,'-18'12,"1"1,1 0,0 2,1 0,1 0,0 1,1 1,1 1,0 0,1 0,-4 12,14-28,-1 0,1 0,0 0,0 1,0-1,1 0,-1 1,0-1,1 1,0-1,-1 1,1-1,0 1,0-1,1 1,-1-1,0 1,1-1,-1 0,1 1,0-1,0 0,0 1,0-1,0 0,1 0,-1 0,1 0,-1 0,1 0,0 0,0-1,-1 1,1 0,0-1,1 0,-1 1,0-1,0 0,0 0,1 0,-1-1,1 1,-1 0,0-1,1 0,-1 1,1-1,-1 0,2 0,6 1,-1 0,1 0,0-1,0 0,0 0,-1-1,1-1,0 1,-1-2,1 1,-1-1,0-1,0 0,0 0,0-1,-1 0,0 0,0-1,0 0,-1 0,1-1,-2 0,1 0,-1-1,0 0,0 0,-1 0,-1-1,1 0,-1 0,0 0,-1 0,0 0,0-4,-2 8,1 0,-1 0,-1 1,1-1,-1 0,1 0,-1 0,-1 0,1 0,-1 0,0 1,0-1,0 0,0 0,-1 1,0-1,0 1,0 0,-1-1,1 1,-1 0,0 0,0 1,-1-1,1 1,-1-1,0 1,1 0,-1 0,-1 1,1-1,0 1,-1 0,1 0,-1 0,1 1,-2-1,-49-1,30 4</inkml:trace>
  <inkml:trace contextRef="#ctx0" brushRef="#br0" timeOffset="282.734">466 509,'4'-39,"8"-31,5-9,0 4,2 10,3 12,2 9,2 13,-3 6,-2 8,-3 7</inkml:trace>
  <inkml:trace contextRef="#ctx0" brushRef="#br0" timeOffset="733.409">804 452,'49'-84,"4"2,40-44,-62 94,-31 32,1-1,-1 1,1-1,-1 1,1 0,0-1,-1 1,1 0,-1-1,1 1,0 0,-1-1,1 1,0 0,-1 0,1 0,0 0,0 0,-1 0,1 0,0 0,-1 0,1 0,0 0,-1 0,1 0,0 1,-1-1,1 0,0 0,-1 1,1-1,0 1,-1-1,1 0,-1 1,1-1,-1 1,1-1,-1 1,1 0,-1-1,0 1,1-1,-1 1,0 0,0-1,1 1,-1 0,0-1,0 1,0 0,0-1,0 2,20 102,-19-101,0 0,0 0,1 0,-1 1,1-2,0 1,0 0,0 0,0 0,1-1,-1 1,1-1,-1 0,1 0,0 0,0 0,0 0,0-1,0 1,0-1,0 0,1 0,-1 0,0 0,1-1,-1 1,1-1,-1 0,1 0,-1 0,1 0,-1-1,0 0,1 1,-1-1,0 0,1 0,-1-1,0 1,0-1,69-36,-62 31,1 0,-1 1,1 1,0 0,1 0,-1 1,1 0,0 1,0 1,8-2,-17 4,-1 0,0 0,0 0,1 0,-1 1,0-1,0 1,0-1,1 1,-1 0,0-1,0 1,0 0,0 1,0-1,-1 0,1 0,0 1,0-1,-1 1,1 0,-1-1,1 1,-1 0,0 0,0 0,0 0,0 0,0 0,0 0,0 0,-1 1,8 79,-6-38,3-15,0-4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1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7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2">2710 1637,'-44'19,"-47"21,-23 9,-1 0,8-3,9 0,12-3,14-8,11-6,11-3,9-1,16-5,18-5,14-6,16-4,3-4</inkml:trace>
  <inkml:trace contextRef="#ctx0" brushRef="#br0" timeOffset="1650.091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6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2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1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7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54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1,'-10'33,"-2"31,-1 14,8-2,5-9,1-6,2-9,4-8,2-7,-2-5,-1-3,-1-2,-3 0,-1-1,0 1,-1-4</inkml:trace>
  <inkml:trace contextRef="#ctx0" brushRef="#br0" timeOffset="262.979">0 395,'39'-4,"26"-8,8 0,-4 1,-9 2,-10 4,-9 1,-6 3,-5-4,-2-2,-6 2</inkml:trace>
  <inkml:trace contextRef="#ctx0" brushRef="#br0" timeOffset="531.187">706 28,'-24'170,"11"-96,3 1,3 0,4 36,3-106,0 0,0 0,1 1,-1-1,1 0,1 0,-1 0,1 0,0-1,0 1,0 0,0-1,1 1,0-1,0 0,0 0,1 0,-1 0,1 0,0-1,0 0,0 0,0 0,1 0,-1-1,1 1,-1-1,1 0,0-1,0 1,0-1,0 0,0 0,0 0,1-1,-1 0,0 0,0 0,0-1,0 0,135-42,-20 2,-118 41,0-1,0 1,0 0,0 0,0 0,0 1,0-1,1 0,-1 1,0-1,0 1,0 0,0 0,0-1,-1 1,1 1,0-1,0 0,-1 0,1 1,0-1,-1 1,0-1,1 1,-1 0,0-1,0 1,0 0,0 0,0 0,0 0,0 0,-1 0,1 0,-1 0,1 0,-1 0,0 0,19 36,-18-37,0 0,0 0,0 0,0 0,0-1,0 1,0 0,0-1,0 1,0-1,0 1,0-1,1 0,-1 0,0 1,0-1,0 0,1 0,-1 0,0 0,0 0,1 0,-1-1,0 1,0 0,0-1,1 1,-1 0,0-1,0 0,0 1,0-1,0 0,0 1,10-9</inkml:trace>
  <inkml:trace contextRef="#ctx0" brushRef="#br0" timeOffset="867.984">1411 621,'27'-8,"-2"-2,1-1,-2-1,1-1,-2-1,0-1,0-1,17-17,-37 31,-1 0,0 1,0-1,0 0,0 0,-1 0,1 0,0 0,-1-1,0 1,1 0,-1-1,0 1,0-1,0 1,-1-1,1 0,-1 1,1-1,-1 0,0 1,0-1,0 0,0 1,-1-1,1 0,-1 1,1-1,-1 0,0 1,0-1,0 1,0 0,-1-1,1 1,-1 0,1 0,-1-1,0 1,0 1,0-1,0 0,0 0,0 1,0-1,-1 1,1 0,-1 0,1 0,-1 0,1 0,-1 0,1 0,-2 1,-3 0,0-1,0 2,0-1,0 1,0 0,1 1,-1-1,0 1,0 1,1-1,0 1,-1 0,1 1,0-1,0 1,1 1,-1-1,1 1,0 0,0 0,1 0,-2 2,-6 9,0 1,1 0,1 0,1 1,0 0,1 1,0 3,6-16,0-1,0 1,0 0,1 0,0 0,0-1,0 1,1 0,0 0,0 0,1 0,-1 0,1 0,0 0,1 0,-1-1,1 1,1 0,-1-1,1 0,0 1,0-1,0 0,1-1,-1 1,1 0,1-1,-1 0,0 0,6 3,-1-2,0 0,0-1,0 0,0-1,1 0,0 0,0-1,-1 0,1-1,0 0,1 0,-1-1,0-1,0 0,0 0,0-1,3-1,5-3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3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1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2">2710 1637,'-44'19,"-47"21,-23 9,-1 0,8-3,9 0,12-3,14-8,11-6,11-3,9-1,16-5,18-5,14-6,16-4,3-4</inkml:trace>
  <inkml:trace contextRef="#ctx0" brushRef="#br0" timeOffset="1650.091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6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2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3:1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1,'-5'4,"-1"8,-5 0,0 4,6-6,9-5,4-7,5-4,1-6,-8-1,-4 7,-7 5,-3 6,-5 4,0 3,2 6,3 0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1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7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3:12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30,'-30'55,"3"-13,-154 207,49-84,99-128,28-40,4-5</inkml:trace>
  <inkml:trace contextRef="#ctx0" brushRef="#br0" timeOffset="739.814">0 1,'49'39,"108"144,-27-72,-114-99,-1 1,0 0,-1 1,-1 0,0 1,-1 1,1 3,71 76,-61-94,-16-8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3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1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5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3:14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1,'-4'4,"-8"3,-5 4,5 0,8-1,6-8,7-4,-2-1,-4 4,-6 2,-2 6,-2 0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">1374 0,'-74'247,"61"-192,2 1,3 0,3 1,1 40,6 43,-2-116</inkml:trace>
  <inkml:trace contextRef="#ctx0" brushRef="#br0" timeOffset="566.064">922 452,'38'5,"18"1,9 0,2-1,-4-6,-4-3,-2-1,-2-4,-4-1,-8 1,-9 3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3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2">2710 1637,'-44'19,"-47"21,-23 9,-1 0,8-3,9 0,12-3,14-8,11-6,11-3,9-1,16-5,18-5,14-6,16-4,3-4</inkml:trace>
  <inkml:trace contextRef="#ctx0" brushRef="#br0" timeOffset="1650.091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6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2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3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340 377,'-2'-2,"1"-1,-1 0,0 0,0 1,0-1,0 1,0 0,0-1,-1 1,1 0,-1 1,0-1,0 0,1 1,-1-1,0 1,0 0,0 0,0 0,-1 0,1 1,0-1,0 1,0 0,-1 0,1 0,0 0,0 1,0-1,-1 1,1 0,0 0,-1 0,-98 51,90-43,0 0,1 1,0 1,1 0,0 0,1 1,0 0,1 1,0-1,1 2,0-1,1 1,1 0,0 0,1 1,0-1,1 1,1 2,3-12,-1 0,1-1,0 1,1 0,-1 0,1-1,0 1,0-1,1 0,-1 1,1-1,0 0,0 0,0-1,1 1,-1-1,1 0,0 1,0-2,0 1,0 0,1-1,-1 0,1 0,-1 0,1 0,0-1,-1 0,1 0,0 0,0-1,0 1,0-1,0 0,0-1,0 1,0-1,-1 0,1 0,0-1,0 1,3-3,13 0,0-2,-1 0,0-1,0-1,-1-1,0 0,-1-2,0 0,0-1,-1-1,-1-1,0 0,-1-1,-1 0,0-1,-1-1,-1 0,0-1,-1 0,-1-1,-1 0,-1-1,0-3,-7 21,0 0,0 0,0 0,0 0,0 0,-1-1,1 1,-1 0,0 0,1-1,-1 1,0 0,0 0,-1-1,1 1,0 0,-1-1,1 1,-1 0,0 0,0 0,0 0,0 0,0 0,0 0,-1 0,1 0,-1 0,1 1,-1-1,0 0,0 4,-1-1,1 1,-1 0,1 0,0 0,0 0,0 0,0 0,0 1,1-1,-1 1,1-1,-1 1,1-1,0 1,0 0,0 0,0 0,1-1,-1 1,1 0,0 0,0 0,0 2,-3 36,3-1,1 1,1 0,3-1,1 0,3 0,0 0,3-1,5 10,-16-48,9 43,-2-1,-2 1,-2 0,-2 0,-2 16,1-48,0 1,-1-1,0 0,-1 0,-1 1,0-1,0 0,-2 0,1-1,-1 1,-1-1,0 1,-1-1,0-1,0 1,-1-1,-1 0,0-1,0 0,0 0,-1-1,-1 0,0 0,0-1,0 0,-5 1,13-7,-1 0,0 0,0-1,0 1,1-1,-1 1,0-1,0 0,0 0,0-1,0 1,0 0,1-1,-1 0,0 0,0 0,1 0,-1 0,0 0,1-1,-1 1,1-1,0 0,0 1,-1-1,1 0,0-1,1 1,-1 0,0 0,0-1,1 1,0-1,-1 1,1-1,0 0,0 0,1 1,-1-1,1 0,-1 0,1 0,0 0,0 0,0 1,0-1,0 0,1 0,-1 0,1 0,0 1,0-1,0 0,0 0,1 1,-1-1,1 1,1-2,14-25,2 2,1 0,1 1,1 2,1 0,1 1,13-8,41-42,-14 11,-43 45,0 0,-2-1,0-1,-2-1,0-1,-1 0,-1-1,0-1,-2 0,-1-1,-1-1,-1 1,-2-2,5-17,-10 27,0 0,-1 0,-1 0,0-1,-2 1,1 0,-2 0,0 0,-4-12,6 27,-1-1,1 1,-1 0,0-1,1 1,-1-1,0 1,0 0,0 0,0 0,0 0,0-1,0 1,0 1,-1-1,1 0,0 0,-1 0,1 1,0-1,-1 0,1 1,-1-1,1 1,-1 0,1 0,-1-1,1 1,-1 0,1 0,-1 0,1 1,-1-1,1 0,-1 0,1 1,-1-1,1 1,-1 0,1-1,0 1,-1 0,1 0,0 0,0 0,0 0,-1 0,1 0,0 1,-52 60,45-47,0 0,2 0,-1 1,2 0,0 1,1-1,-1 13,5-23,-1-1,1 1,0 0,0 0,1 0,-1-1,1 1,1 0,-1-1,1 1,0-1,0 1,1-1,-1 0,1 0,0 0,1 0,-1-1,1 1,0-1,0 0,0 0,5 3,6 1,-1-1,1 0,0-1,0-1,1 0,0-2,0 1,0-2,0 0,0-1,0-1,0 0,1-1,-1-1,0 0,0-2,0 0,-1 0,0-1,1-1,-2-1,1 0,-1-1,0 0,0-1,-1-1,-1 0,1-1,1-2,16-16,-1-1,-1 0,-2-3,-1 0,-1-1,-2-1,14-33,-28 49,-1 0,-1-1,0 1,-2-1,0 0,-2-1,0 1,-1 0,-1-1,-1 1,0 0,-2-1,-2-6,5 23,0 0,-1 1,1-1,-1 1,0-1,0 1,0-1,0 1,-1-1,1 1,-1 0,0 0,0 0,0 0,0 0,-1 0,1 1,-1-1,1 1,-1 0,0-1,0 1,0 1,0-1,-1 0,1 1,0-1,-1 1,1 0,-1 0,1 1,-1-1,1 1,-1-1,0 1,1 0,-1 1,1-1,-1 1,0-1,1 1,-1 0,1 0,0 1,-1-1,1 1,0-1,0 1,0 0,0 0,0 1,0-1,1 1,-1-1,1 1,-1 0,-6 17,0-1,2 1,0 0,1 1,1-1,1 1,1 0,1 1,1-1,0 0,2 0,1 1,1 5,4 20,2 0,2-1,2 0,15 34,-21-62,1-1,0-1,2 0,-1 0,2-1,0 0,1-1,9 9,-3-9,0-3</inkml:trace>
  <inkml:trace contextRef="#ctx0" brushRef="#br0" timeOffset="166.694">1159 293,'38'-14,"47"-10,18-6,1 3,-7 1,-16 5,-12 5,-17 7</inkml:trace>
  <inkml:trace contextRef="#ctx0" brushRef="#br0" timeOffset="42630.159">58 2156,'202'-11,"23"-25,-124 25,-89 11</inkml:trace>
  <inkml:trace contextRef="#ctx0" brushRef="#br0" timeOffset="42917.514">115 2409,'53'-4,"22"-3,3-3,-7-2,-11 3,-10 1,-14 4</inkml:trace>
  <inkml:trace contextRef="#ctx0" brushRef="#br0" timeOffset="43344.259">876 2156,'20'0,"15"0,2-5,0-1,-2 0,-3 1,-5-4,-4 1,-5 0</inkml:trace>
  <inkml:trace contextRef="#ctx0" brushRef="#br0" timeOffset="44279.645">1103 2438,'38'-11,"0"-2,0-2,-2-1,0-1,0-3,-2-1,30-24,-52 34,-2 0,1-1,-2 0,1-1,-2 0,0 0,0-1,-1 0,3-11,23-42,-29 62,-1 0,0 0,0-1,0 1,-1-1,0 0,0 0,0 0,-1 0,0 0,0 0,0 0,-1 0,0 0,0 5,0 0,0 1,0-1,0 0,0 1,0-1,-1 1,1-1,0 0,0 1,0-1,-1 1,1-1,0 1,-1-1,1 1,-1-1,1 1,-1-1,1 1,0 0,-1-1,1 1,-1 0,0-1,1 1,-1 0,1 0,-1-1,1 1,-1 0,0 0,1 0,-1 0,0 0,1 0,-1 0,1 0,-1 0,0 0,1 0,-1 0,0 0,1 1,-1-1,1 0,-1 0,1 1,-1-1,1 0,-1 1,1-1,-1 0,1 1,-1-1,1 1,-1-1,1 1,0-1,-1 1,1 0,-27 30,18-16,1 0,1 1,1 0,0 1,1-1,0 1,1 0,1 5,2-16,0 1,1-1,0 1,0-1,1 0,0 1,0-1,1 0,-1 1,1-1,0 0,1 0,0 0,0-1,0 1,0-1,1 1,0-1,0 0,1-1,-1 1,1-1,4 3,1 0,-1-1,2-1,-1 1,0-2,1 1,0-2,0 1,0-2,0 1,1-2,-1 1,1-1,-1-1,1 0,-1-1,1 0,-1-1,1 0,-1-1,0 0,0-1,0 0,-1 0,0-1,1-1,1-1,4-3,0 0,-1-1,0 0,-1-1,0-1,-1 0,0-1,-1 0,-1-1,0 0,-1-1,-1 0,0-1,-1 0,-1 0,0-2,-6 17,0-1,0 1,0 0,0-1,-1 1,1 0,-1-1,1 1,-1-1,0 1,0-1,0 1,0-1,0 1,-1-1,1 1,-1-1,1 1,-1 0,0-1,0 1,0 0,0-1,-1 1,1 0,0 0,-1 0,0 0,1 1,-1-1,0 0,0 1,0-1,0 1,0-1,0 1,-1 0,1 0,0 0,-1 0,1 1,-1-1,1 0,0 1,-1 0,1 0,-1 0,1 0,-1 0,1 0,-1 0,-2 1,0 1,0-1,0 1,0 0,0 0,1 1,-1 0,0-1,1 2,0-1,0 0,0 1,0 0,0-1,1 2,0-1,-1 0,2 1,-1-1,0 1,1 0,0 0,0 0,1 0,-1 0,1 0,0 1,0-1,1 0,0 1,0-1,0 0,0 1,1-1,0 0,0 0,0 1,1-1,0 0,0 0,0 0,1-1,-1 1,1 0,0-1,0 0,1 0,-1 0,1 0,0 0,0-1,3 2,7 4,0 0,1-2,-1 0,2 0,-1-2,1 0,0 0,0-2,0 0,0 0,0-2,1 0,12-1,-15-1,1 0,-1-1,0-1,-1 0,1-1,0 0,-1-1,0-1,0 0,-1-1,1 0,-1-1,-1 0,0-1,0 0,0-1,-1 0,-1 0,2-4,-2-1,0 1,-2-2,0 1,0-1,-2 0,0 0,0 0,-2-1,0 0,-1 0,-1 0,0 1,-2-1,1-1,0 16,0-1,0 0,-1 0,1 0,-1 1,1-1,-1 0,0 1,0-1,0 0,0 1,0-1,-1 1,1-1,-1 1,0 0,1 0,-1 0,0 0,0 0,-1 0,1 0,0 1,0-1,-1 1,1-1,-1 1,0 0,1 0,-1 0,0 1,1-1,-1 0,0 1,0 0,0 0,1 0,-1 0,0 0,0 0,0 1,1 0,-1-1,0 1,0 0,-8 8,0 1,0 0,1 0,0 1,1 0,1 0,-1 1,2 1,0-1,0 1,1 0,1 1,0-1,1 1,0 0,1 0,1 1,0 0,1-5,0 0,0 0,1-1,1 1,-1 0,2 0,-1-1,1 1,1 0,0-1,0 0,1 0,0 0,0 0,1-1,4 6,5 5</inkml:trace>
  <inkml:trace contextRef="#ctx0" brushRef="#br0" timeOffset="45013.559">2627 2269,'-7'2,"-1"0,1 1,0 1,1-1,-1 1,0 0,1 0,0 1,0 0,0 0,1 0,0 1,0 0,0 0,1 0,0 0,0 1,0 0,1 0,0 0,0 0,1 0,0 1,-1 4,3-12,-1 3,-1 0,1 1,-1-1,1 1,0-1,1 1,-1-1,1 1,-1-1,1 1,0 0,0-1,1 1,-1-1,1 1,0 0,0 1,1-5,0 0,0-1,0 1,0 0,0-1,-1 1,1-1,0 0,0 1,-1-1,1 0,0 0,-1 0,1 0,-1-1,0 1,1 0,-1 0,0-1,1 1,-1-1,0 1,0-1,0-1,1 0,123-138,-123 141,-1 0,0 0,1 0,-1 0,0 0,1 0,-1 1,1-1,-1 1,0-1,0 1,1-1,-1 1,0 0,0-1,0 1,0 0,0 0,0 0,0 0,0 0,0 0,0 0,0 1,-1-1,1 0,0 0,-1 1,1-1,-1 0,1 1,-1-1,0 0,0 1,1-1,-1 0,0 1,0-1,-1 1,1-1,0 0,0 1,-1-1,1 0,0 1,-1-1,0 1,4 13,3 6,-6-16,0 0,0-1,1 1,0 0,0-1,0 1,0-1,1 1,-1-1,1 1,1-1,-1 0,0 0,1 0,0 0,0-1,0 1,0-1,1 0,-1 0,1 0,0 0,0 0,0-1,0 0,1 0,-1 0,0 0,1-1,-1 1,1-1,2 0,-2-1,0-1,0 1,0-1,0 0,0-1,0 1,0-1,-1 0,1 0,-1-1,1 1,-1-1,0 0,0 0,0 0,0-1,0 1,-1-1,0 0,1 0,-2 0,1 0,0-1,-1 1,0-1,0 0,0 1,0-1,-1 0,0 0,0 0,0 0,-1 0,0 0,0-1,0 1,0 0,-1 0,0-1,-5-22,0 4</inkml:trace>
  <inkml:trace contextRef="#ctx0" brushRef="#br0" timeOffset="45431.544">2570 1507,'25'-4,"-15"1,0 1,0 0,1 0,-1 1,0 0,1 1,-1 0,0 1,0 0,1 1,-1 0,0 0,0 1,0 0,-1 1,3 1,-10-1,0-1,0 1,-1-1,1 1,-1 0,0 0,0 0,0-1,0 1,-1 0,1 0,-1 0,0 0,-1 0,1 0,-1 0,1 0,-1 0,0 0,-1 0,1-1,-1 1,1-1,-1 1,0-1,-2 3,-6 20,9-23,0 0,0 0,0 0,0 0,0 0,0 0,1 0,0 0,-1 0,1 1,0-1,1 0,-1 0,0 0,1 0,0 1,0-1,0 0,0 0,0-1,1 1,-1 0,1 0,0-1,0 1,0 0,0-1,0 0,0 0,1 0,-1 0,1 0,0 0,-1 0,1-1,2 2,107 15,-86-18</inkml:trace>
  <inkml:trace contextRef="#ctx0" brushRef="#br0" timeOffset="48015.684">3615 1761,'-6'2,"0"1,0 0,0 0,1 1,0-1,-1 1,2 0,-1 0,0 1,1 0,0 0,0 0,0 0,-2 4,-118 203,66-125,32-44,-2-1,-2-2,-2-1,-2-1,-1-1,-26 18,48-45</inkml:trace>
  <inkml:trace contextRef="#ctx0" brushRef="#br0" timeOffset="48497.553">3219 1789,'27'38,"224"205,-210-198,58 82,-18 32,-75-148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1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7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3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2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0,'-4'3,"-1"-1,0 1,1 0,0 0,-1 1,1-1,0 1,1 0,-1 0,1 0,0 0,0 1,0-1,0 1,1 0,0 0,0 0,0 0,0 0,0 5,-1-1,-95 320,-38 216,128-496,7-29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3:37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790 252,'-33'59,"32"-57,-65 115,-6-3,-36 42,-52 42,143-181</inkml:trace>
  <inkml:trace contextRef="#ctx0" brushRef="#br0" timeOffset="318.514">1 534,'84'22,"293"61,-101-28,-216-33,-47-22</inkml:trace>
  <inkml:trace contextRef="#ctx0" brushRef="#br0" timeOffset="710.459">452 223,'-2'1,"1"0,-1 1,0-1,1 0,-1 1,1-1,0 1,-1 0,1-1,0 1,0 0,0 0,0-1,0 1,1 0,-1 0,0 0,1 0,-1 0,1 0,0 0,0 0,0 1,0-1,0 0,0 0,1 0,-1 0,0 0,1 1,21 207,-18-148,3 0,3-1,10 33,-10-49,23 118,-32-151</inkml:trace>
  <inkml:trace contextRef="#ctx0" brushRef="#br0" timeOffset="1600.463">1186 422,'47'-19,"0"2,1 3,0 1,1 3,46-3,-92 12,0 0,0 0,-1 0,1 0,0 1,0 0,1-1,-1 1,0 1,0-1,0 0,0 1,0-1,0 1,-1 0,1 0,0 0,0 0,0 0,-1 1,1 0,-1-1,1 1,-1 0,0 0,1 0,-1 0,0 1,0-1,-1 0,1 1,0 0,-1-1,0 1,1 0,-1 0,0-1,0 1,-1 0,1 2,-2 4,-1 0,0-1,-1 1,0-1,0 0,-1 0,0 0,0 0,-1 0,1-1,-2 0,1 0,-1 0,0-1,-3 2,-12 17,-287 331,297-344,1 2,0-1,1 1,1 1,0-1,1 2,1-1,0 1,1-1,1 2,0-1,-1 13,5-25,1-1,-1 1,1-1,0 1,-1-1,2 0,-1 1,0-1,1 0,-1 0,1 0,0 0,0 0,0 0,0-1,1 1,-1-1,1 1,-1-1,1 0,0 0,0 0,0-1,0 1,0 0,0-1,1 0,-1 0,0 0,1 0,-1-1,111 8,-101-9,-1 1,1-2,-1 0,0 0,1-1,-1 0,-1-1,1-1,0 0,-1 0,0-2,0 1,2-3,7-29,-16 18</inkml:trace>
  <inkml:trace contextRef="#ctx0" brushRef="#br0" timeOffset="2066.502">1778 619,'115'-137,"-114"136,0 0,0 0,0-1,0 1,0 0,0 0,1 0,-1 1,0-1,0 0,1 0,-1 1,1-1,-1 1,1-1,-1 1,0-1,1 1,-1 0,1 0,0 0,-1 0,1 0,-1 0,1 0,-1 0,1 1,-1-1,0 1,1-1,-1 1,1-1,-1 1,0 0,1 0,-1-1,0 1,0 0,0 0,0 0,0 1,0-1,0 0,0 0,0 1,0-1,-1 0,1 1,0-1,-1 0,1 1,0 3,1 0,0 0,0 0,0-1,1 1,0-1,0 0,0 0,0 0,0 0,1 0,0-1,0 1,0-1,0 0,0 0,1-1,-1 1,1-1,0 0,-1 0,1-1,0 1,0-1,0 0,0 0,1-1,-1 0,0 0,0 0,0 0,0-1,0 0,0 0,0 0,0 0,0-1,1-1,-1-1,-1 1,1-1,0 0,-1 0,0-1,0 1,0-1,0 0,-1 0,0 0,0 0,0-1,-1 1,0-1,0 1,0-1,-1 0,0 0,0 0,0 0,-1 0,1 0,-2 0,1 0,-1 0,0-3,0-16</inkml:trace>
  <inkml:trace contextRef="#ctx0" brushRef="#br0" timeOffset="2478.134">2400 309,'-2'3,"-1"1,1 1,1-1,-1 0,1 0,-1 1,1-1,1 1,-1-1,0 1,1-1,0 1,0-1,1 1,-1-1,1 1,0-1,0 0,0 1,1-1,-1 0,1 0,0 1,0-2,1 1,-1 0,1 0,0-1,0 1,0-1,0 0,1 0,-1 0,1-1,0 1,0-1,0 0,0 0,3 1,5-4,0-1,1 0,-1-1,0-1,-1 0,1 0,-1-1,1-1,-2 0,1 0,-1-1,0 0,0-1,-1 0,0-1,0 0,-1 0,0-1,5-8,-2 4,0-1,0-1,-2 0,0 0,-1-1,0 0,-2-1,0 1,-1-1,2-13,-6 25,-1 1,-1-1,1 1,-1-1,0 0,0 1,0 0,-1-1,0 1,0 0,0 0,-1 0,0 0,0 0,0 0,0 1,-1 0,0 0,1 0,-2 0,1 0,0 1,-1-1,0 1,1 1,-1-1,0 1,-1-1,1 1,0 1,-1-1,1 1,-1 0,1 0,-1 1,1-1,-3 1,2 0,0 1,0-1,0 1,0 0,0 1,0-1,0 1,0 0,0 1,1-1,-1 1,1 0,0 1,0-1,0 1,0 0,1 0,-1 0,1 1,0 0,1 0,-1 0,1 0,0 0,0 1,0-1,1 1,0 0,-1 5,1-4,0 1,1-1,0 0,0 0,0 1,1-1,1 0,-1 0,1 1,0-1,1 0,-1 0,2 0,-1 0,1 0,0 0,0-1,0 0,1 1,0-1,1 0,-1-1,1 1,0-1,1 0,-1 0,1-1,0 1,0-1,0-1,1 1,16 4,-1 0,2-2,-1 0,0-2,1-1,0 0,0-2,0-1,0-1,21-3,17 2,104-1,-139 3</inkml:trace>
  <inkml:trace contextRef="#ctx0" brushRef="#br0" timeOffset="2715.794">1807 676,'48'4,"54"-2,19-3,4-5,-5-1,-9-1,-13 2,-10-3,-9 0,-9 2,-7 1,-9 3,-14 1</inkml:trace>
  <inkml:trace contextRef="#ctx0" brushRef="#br0" timeOffset="4150.606">3443 676,'0'17,"-2"1,2 0,0-1,0 1,2 0,0 0,1 0,1-1,1 1,0-1,1 0,1-1,0 0,5 6,-9-18,0 0,0-1,1 0,-1 0,1 0,0 0,0 0,0-1,0 1,1-1,-1 0,0-1,1 1,-1-1,1 0,0 0,-1 0,1 0,0-1,0 0,-1 0,1 0,0-1,0 0,-1 1,1-2,0 1,-1 0,4-3,8-2,1-1,-1-1,-1 0,1-2,-1 1,-1-2,6-6,71-79,-91 96,0-1,0 1,0-1,0 1,0-1,0 0,0 1,0-1,0 1,1 0,-1-1,0 1,0-1,1 1,-1-1,0 1,1-1,-1 1,0 0,1-1,-1 1,1 0,-1-1,0 1,1 0,-1 0,1-1,-1 1,1 0,-1 0,1 0,-1 0,1 0,-1-1,1 1,-1 0,1 0,-1 0,1 0,-1 1,1-1,-1 0,1 0,-1 0,1 0,-1 0,1 1,-1-1,1 0,-1 0,1 1,-1-1,0 0,1 1,-1-1,1 1,-1-1,0 0,1 1,-1-1,0 1,0-1,1 1,1 35,-2-32,-1 3,0 0,1 0,0 0,0 0,1 0,0 0,0 0,0 0,1 0,0 0,0-1,1 1,0-1,0 1,1-1,0 0,0-1,0 1,0-1,1 1,0-1,0 0,0-1,1 0,0 0,0 0,0 0,0-1,0 0,1 0,1 0,6-2,0 0,0-1,-1 0,1-1,0-1,-1 0,1-1,-1 0,0-1,0-1,0 0,0-1,-1 0,0 0,0-2,-1 1,0-2,0 1,-1-2,0 1,-1-1,0-1,0 0,-1 0,-1 0,6-12,48-96,-53 97</inkml:trace>
  <inkml:trace contextRef="#ctx0" brushRef="#br0" timeOffset="5117.936">4798 619,'-62'31,"1"2,2 3,-39 33,38 3,59-70,0 1,0-1,1 0,-1 1,0-1,1 1,-1-1,1 1,0-1,0 0,0 1,0-1,0 1,1-1,-1 1,1-1,0 1,-1-1,1 0,0 1,0-1,1 0,-1 0,0 0,1 0,-1 0,1 0,0 0,-1 0,1-1,0 1,0-1,0 1,1-1,-1 1,6 1,-1 1,1-1,0 0,-1-1,1 0,0 0,1-1,-1 0,0 0,0-1,1 0,-1 0,0-1,0 0,0-1,0 0,0 0,0 0,0-1,0-1,7-2,0 0,-1-2,0 0,0 0,-1-2,0 1,0-2,-1 1,9-12,101-136,-100 150,-15 39,-5-17,4 20,-6-27,0 0,0 1,0-1,1 0,0 0,0 0,1 0,0 0,0 0,0-1,1 1,0 0,1-1,-1 0,1 0,0 0,1 0,-1-1,1 0,0 0,1 0,-1 0,1-1,0 0,0 0,0-1,1 0,3 2,-1-7,1 1,0-1,-1-1,0 0,0 0,0-1,0-1,0 1,-1-1,0 0,0-1,0 0,0 0,-1-1,0 0,-1 0,4-5,1-1,-1 0,0 0,0-1,-2-1,0 0,0 0,-1 0,-1-1,-1 0,0 0,0-4,-18 36,7-1,1 0,0 0,1 1,0 0,1-1,1 1,1 1,0 3,1-14,1 0,-1 0,1 0,0 0,0 0,1-1,0 1,0 0,0-1,1 1,-1-1,1 0,1 0,-1 0,1-1,-1 1,2-1,-1 1,0-1,1-1,-1 1,1-1,0 0,2 1,-3-2,-1 0,1-1,-1 0,1 0,0 0,-1 0,1-1,0 1,0-1,0 0,-1 0,1 0,0-1,0 1,-1-1,1 0,0 0,-1 0,1-1,-1 1,1-1,-1 0,0 0,1 0,-1 0,0-1,0 1,-1-1,1 1,-1-1,1 0,-1 0,1-2,62-114,-5-17,-60 135,1 0,-1 1,0-1,0 1,1-1,-1 0,1 1,-1-1,1 1,-1-1,1 1,-1-1,1 1,-1-1,1 1,-1 0,1-1,0 1,-1 0,1-1,0 1,-1 0,1 0,0 0,-1-1,1 1,0 0,0 0,-1 0,1 0,0 0,-1 0,1 1,0-1,-1 0,1 0,0 0,-1 1,1-1,0 0,-1 1,1-1,-1 1,1-1,0 0,-1 1,1-1,-1 1,1-1,-1 1,0 0,1-1,-1 1,0-1,1 1,-1 0,0 0,13 41,0 146,21 62,-23 101,-10-345,-1-1,0 1,0 0,0 0,-1-1,0 1,0 0,0-1,-1 1,1-1,-1 1,-1-1,1 0,-1 0,0 0,0 0,-1 0,1-1,-1 0,0 1,0-1,0 0,-1-1,1 1,-1-1,0 0,0 0,0-1,0 1,-1-1,1 0,-1-1,1 1,-4-1,3 0,0 0,-1 0,1-1,0 0,0 0,0-1,-1 1,1-1,0-1,0 1,0-1,0 0,0 0,1-1,-1 0,1 0,0 0,-1-1,1 0,1 0,-1 0,1 0,-1-1,1 1,1-1,-1 0,1-1,-1 1,1-1,1 1,-1-1,1 0,0 0,1 0,-1 0,1 0,0 0,1 0,-1-1,1 1,2-18,1 1,1-1,0 1,2 1,1-1,1 1,0 0,2 0,0 1,2 1,0 0,1 0,2 1,-1 1,2 1,0 0,14-10,-12 8</inkml:trace>
  <inkml:trace contextRef="#ctx0" brushRef="#br0" timeOffset="5431.958">5984 534,'5'0,"1"5,0 1</inkml:trace>
  <inkml:trace contextRef="#ctx0" brushRef="#br0" timeOffset="5662.392">6068 816,'0'20,"-5"5,-1-1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1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5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4:05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0,'-3'5,"1"-1,0 1,0-1,0 1,0 0,1 0,-1 0,1 0,1 0,-1 0,1 0,-1 0,2 0,-1 0,0 0,1 1,0-1,0 0,1-1,-1 1,1 0,4 29,-2 419,-4-429,1-15,0-1,-1 0,0 1,0-1,-1 0,0 1,-1-1,0 0,0 0,0 0,-1 0,-1-1,1 1,-1 0,-8 5</inkml:trace>
  <inkml:trace contextRef="#ctx0" brushRef="#br0" timeOffset="245.954">1 451,'38'-4,"37"-3,10 1,1 2,-10 0,-8 2,-11 1,-11 1,-7 0,-11 0</inkml:trace>
  <inkml:trace contextRef="#ctx0" brushRef="#br0" timeOffset="569.141">848 367,'-5'19,"1"0,1 0,1 0,0 0,2 0,0 0,1 0,1 0,1 0,1 0,0 0,7 17,-9-31,1-1,-1 0,0-1,1 1,0 0,0-1,0 1,1-1,-1 0,1 0,-1 0,1-1,0 1,0-1,0 0,1 0,-1 0,0-1,1 0,-1 1,1-1,-1-1,1 1,0-1,-1 0,1 0,-1 0,1-1,0 1,-1-1,1 0,2-1,6-2,-1 0,1 0,-1-1,0-1,0 0,0 0,-1-1,0-1,0 0,8-8,-15 13,0 0,0-1,0 1,-1-1,0 1,1-1,-1 0,0-1,-1 1,1 0,-1-1,0 1,0-1,-1 0,1 0,-1 0,0 1,0-1,0 0,-1 0,0-1,0 1,0 0,-1 0,1 0,-1 0,-1 1,1-1,-1 0,1 0,-1 1,-1-1,1 1,0-1,-2 0,-6-4,-1 1,0 0,0 0,0 1,-1 0,-1 1,1 0,-1 1,0 1,0 0,0 0,-1 2,1 0,-1 0,-12 1,-73 18,73-5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">1374 0,'-74'247,"61"-192,2 1,3 0,3 1,1 40,6 43,-2-116</inkml:trace>
  <inkml:trace contextRef="#ctx0" brushRef="#br0" timeOffset="566.064">922 452,'38'5,"18"1,9 0,2-1,-4-6,-4-3,-2-1,-2-4,-4-1,-8 1,-9 3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3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3">3415 402,'101'-21,"0"4,0 5,2 4,-1 5,60 7,-64-3,108 26,-174-18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2">2710 1637,'-44'19,"-47"21,-23 9,-1 0,8-3,9 0,12-3,14-8,11-6,11-3,9-1,16-5,18-5,14-6,16-4,3-4</inkml:trace>
  <inkml:trace contextRef="#ctx0" brushRef="#br0" timeOffset="1650.091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6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2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4:11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308 469,'-2'-5,"0"-1,0 1,0-1,-1 1,0 0,0 0,-1 0,1 0,-1 1,0-1,0 1,-1 0,1 0,-1 0,0 1,0 0,0 0,0 0,0 1,-1-1,1 1,-1 0,0 1,0-1,1 1,-1 1,0-1,0 1,0 0,0 0,0 0,0 1,0 0,0 0,1 1,-1 0,0 0,1 0,-3 2,-3 6,1 0,0 1,1 0,0 1,1 0,0 0,1 1,0 0,1 0,0 0,1 1,1 0,0 0,1 3,1-11,0 0,1-1,0 1,0 0,1 0,-1 0,1 0,1 0,-1 0,1 0,0 0,0 0,1 0,0-1,0 1,0 0,0-1,1 0,0 0,0 1,1-2,-1 1,1 0,0-1,0 0,1 1,-1-2,1 1,0-1,0 1,0-1,1 0,-1-1,1 0,-1 0,1 0,0 0,3 0,2-1,0-1,1 0,-1 0,0-1,0-1,0 0,0 0,-1-1,1 0,-1-1,1-1,-1 1,0-1,-1-1,1 0,-1 0,0-1,-1 0,0-1,0 0,0 0,1-4,5-4,-2-2,0 0,-1 0,-1-1,0 0,-2-1,0 0,-1 0,-2-1,0 0,0-3,-3 43,0-1,1 1,1-1,1 0,1 0,0-1,7 12,83 174,-91-190,0 0,-1 0,0 1,-1-1,0 1,-1 0,-1 0,0 0,-1-1,-1 1,0 0,-1 0,0 0,-1-1,0 1,-1-1,-1 0,0 0,-1 0,-6 10,7-16,1-1,-1 1,-1-1,1 1,-1-2,0 1,-1-1,1 1,-1-2,0 1,-1-1,1 0,-1-1,1 0,-1 0,-4 1,9-5,0 0,1-1,-1 1,1 0,0-1,-1 0,1 0,0 0,0 1,0-2,0 1,1 0,-1 0,0-1,1 1,0-1,-1 1,1-1,0 0,0 1,1-1,-1 0,1 0,-1 1,1-1,0 0,0 0,0 0,0 0,0 1,1-1,-1 0,1 0,0 1,0-1,0 0,1-1,6-16,0 0,2 0,0 1,1 0,1 1,1 0,1 1,0 0,1 2,10-9,31-37,44-42,-72 77,-1 0,-2-2,0-1,-2-1,12-22,-34 50,0 0,1 0,-1-1,0 1,-1-1,1 1,0-1,-1 1,1-1,-1 1,0-1,0 0,0 1,0-1,0 1,-1-1,1 1,-1-1,1 1,-1-1,0 1,0-1,0 1,-1 0,1-1,0 1,-1 0,0 0,1 0,-1 0,0 0,0 1,0-1,0 1,0-1,0 1,-1 0,1-1,0 1,-1 0,1 1,-1-1,1 0,-1 1,1-1,-1 1,1 0,-1 0,0 0,1 0,-1 0,1 1,-1-1,1 1,-1-1,1 1,-1 0,0 1,-4 1,0 0,0 1,1 0,-1 0,1 1,0 0,1 0,-1 0,1 1,0 0,0 0,1 0,-1 1,1-1,1 1,-1 0,1 0,1 0,-1 0,1 1,0-1,1 1,0 0,0-1,1 1,0 0,0-1,1 1,-1 0,2-1,-1 1,1-1,0 1,1-1,0 0,0 0,0 0,1-1,0 1,1-1,4 6,2-4,1 0,0-1,0 0,1-1,0-1,0 0,0 0,1-2,-1 1,1-2,0 0,0 0,0-2,0 1,0-2,0 0,0-1,-1 0,1-1,7-2,3-1,-1-1,0-1,0-1,-1-1,0-1,-1-1,0-1,-1-1,0 0,-1-2,-1 0,3-4,5-3,0-2,-2 0,0-1,-2-2,-1 0,-1-1,-1-3,-18 30,11-16,0-1,-2 0,0-1,-2 0,0-1,-1 0,-1 0,-1 0,-1-1,0 1,-2-1,-1 0,0-5,-1 24,0 0,0-1,-1 1,1 0,-1 0,0-1,0 1,0 0,0 0,0 0,-1 0,1 0,-1 0,0 0,0 0,0 1,0-1,0 1,0-1,-1 1,0 0,1 0,-1 0,0 1,0-1,0 0,0 1,0 0,0 0,0 0,0 0,-1 0,1 1,0-1,-1 1,1 0,0 0,-1 0,1 0,0 1,-1 0,1-1,0 1,0 0,0 0,0 1,0-1,0 1,0 0,0-1,0 1,1 0,-1 1,-1 0,-2 8,0 1,0 0,1 0,1 0,0 1,0-1,2 1,-1 0,2 0,-1 0,2 0,0 0,0 0,1 0,2 7,-1 15,-2-5,3 0,0 0,2-1,1 0,1 0,2 0,7 16,68 190,-84-206,-5-33</inkml:trace>
  <inkml:trace contextRef="#ctx0" brushRef="#br0" timeOffset="177.511">1155 329,'62'-5,"26"-2,7 1,-8 1,-13-3,-15-1,-18 2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1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7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3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4:00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396 254,'11'-4,"-1"0,1-1,-1 0,0-1,-1 0,1-1,-1 0,0 0,-1-1,0 0,0 0,0-1,-1 0,-1-1,0 1,0-1,-1 0,0-1,0 1,0-5,-5 13,1 0,-1 0,0 0,0 0,0 0,0 0,0 0,0 0,-1 0,1 0,-1 0,1 1,-1-1,0 0,1 0,-1 0,0 0,0 1,-1-1,1 1,0-1,-1 1,1-1,0 1,-1 0,0-1,1 1,-1 0,0 0,1 0,-1 0,0 1,0-1,0 0,0 1,0-1,0 1,0 0,0 0,0-1,-2 2,-82 16,75-11,0 2,1-1,-1 1,2 1,-1 0,1 0,1 1,0 0,0 0,1 1,0 0,1 1,0-1,1 1,0 0,1 0,1 1,-1-1,2 1,0 0,1 0,0 0,0 7,5-10,-1-1,1 1,0-1,1 0,0 0,1 0,-1-1,2 0,-1 0,1-1,0 0,1 0,0 0,0-1,0 0,1-1,-1 0,2 0,-1-1,0 0,1 0,-1-1,1-1,0 1,0-2,2 1,3 1,1 0,1-1,-1-1,0-1,0 0,0-1,0-1,0 0,0-1,0-1,-1 0,1-1,-1-1,0 0,-1-1,1-1,-1 0,-1-1,0-1,0 0,-1 0,6-8,-7 4</inkml:trace>
  <inkml:trace contextRef="#ctx0" brushRef="#br0" timeOffset="497.962">847 367,'10'-2,"1"-1,-1 0,0 0,0-1,0-1,-1 0,1 0,-1-1,0 0,-1 0,0-1,0 0,0-1,-1 0,0 0,0 0,-1-2,56-101,-65 117,0 0,0 0,1 0,0 0,0 0,0 1,1-1,0 1,0 0,0-1,1 1,0-1,1 1,0 0,0-1,0 1,0-1,1 1,0-1,1 0,-1 0,1 0,0 0,1 0,0-1,-1 1,2-1,-1 0,0 0,1-1,0 1,0-1,1 0,-1 0,5 1,-3-3,1 0,-1-1,0 0,1 0,-1-1,0 0,1 0,-1-1,1 0,-1 0,0 0,0-1,0-1,0 1,0-1,0 0,-1 0,1-1,-1 0,0 0,5-5,7-6,-1 0,0-2,-2 0,0 0,-1-1,6-11,-10 14,-2-1,0 0,0 0,-2-1,0 1,-1-1,-1-1,1-6,-5 5,-3 5</inkml:trace>
  <inkml:trace contextRef="#ctx0" brushRef="#br0" timeOffset="1018.839">1665 311,'35'-10,"-1"-2,0-1,-1-1,0-2,-1-2,-1 0,10-10,-37 26,0 1,-1-1,1-1,0 1,-1 0,1-1,-1 0,0 1,0-1,0-1,0 1,-1 0,1-1,-1 1,0-1,0 0,0 0,-1 0,1 0,-1 0,0 0,0 0,0 0,0 0,-1-1,0 1,0 0,0-1,0 1,-1 0,0 0,0 0,0 0,0-1,-1 1,1 0,-1 1,0-1,0 0,0 1,-1-1,1 1,-1-1,-3-2,-3 3,-1-1,1 1,-1 0,0 1,0 0,0 1,0 0,0 0,0 1,-1 1,1 0,0 0,0 1,0 0,1 0,-1 1,0 1,1 0,0 0,0 0,0 1,0 1,1 0,0 0,0 0,1 1,-1 0,-2 5,0-1,0 1,2 0,-1 1,2 0,-1 0,2 1,0-1,0 1,2 1,0-1,0 1,1 0,1 0,1-9,0 1,1 0,-1-1,1 1,1 0,-1-1,1 1,0 0,1-1,0 1,0-1,0 0,1 1,0-1,0-1,0 1,1 0,0-1,0 1,0-1,1 0,0-1,0 1,0-1,0 0,1 0,-1 0,1-1,5 2,4 2,1-1,-1 0,1-1,0-1,0 0,0-1,1-1,-1-1,1 0,-1-1,1-1,-1-1,1 0,-1-1,0-1,0 0,0-1,-1-1,1 0,-1-1,-1-1,0 0,0-1,10-8,-4 3</inkml:trace>
  <inkml:trace contextRef="#ctx0" brushRef="#br0" timeOffset="1530.749">2258 28,'1'302,"10"-242,5-72,35-135,-28 88,51-102,-74 161,-1 1,1 0,0-1,0 1,0-1,0 1,0 0,0-1,0 1,1 0,-1-1,0 1,0-1,0 1,0-1,1 1,-1 0,0-1,1 1,-1-1,0 1,1-1,-1 0,1 1,-1-1,1 1,-1-1,1 0,-1 1,1-1,-1 0,1 1,-1-1,1 0,0 0,-1 0,1 0,-1 1,1-1,0 0,-1 0,1 0,-1 0,1 0,0 0,-1-1,1 1,-1 0,1 0,0 0,-1-1,1 1,-1 0,1 0,-1-1,1 1,-1 0,1-1,-1 1,1 19</inkml:trace>
  <inkml:trace contextRef="#ctx0" brushRef="#br0" timeOffset="2130.011">2766 28,'-23'12,"1"1,1 2,0 0,1 0,1 2,1 1,0 0,1 1,1 1,0 1,-29 61,44-80,1-1,-1 1,0 0,0 0,1 0,-1 1,1-1,0 0,0 0,0 0,0 0,0 0,0 0,0 0,1 0,-1 0,1 0,-1 0,1 0,0 0,0 0,0 0,0 0,0 0,0-1,0 1,1 0,-1-1,1 1,-1-1,1 0,0 1,-1-1,1 0,0 0,0 0,0 0,0 0,0-1,0 1,0 0,7-2,1 0,0 0,-1 0,1-1,-1-1,0 0,1 0,-1-1,-1 0,1 0,-1-1,1 0,-1-1,-1 1,1-2,-1 1,0-1,0 0,-1 0,0-1,-1 0,4-5,103-149,-112 161,1 0,-1-1,1 1,0 0,0 0,0-1,-1 1,1 0,0 0,0 0,1 0,-1 0,0 1,0-1,0 0,1 0,-1 1,0-1,1 1,-1-1,0 1,1 0,-1-1,1 1,-1 0,0 0,1 0,-1 0,1 0,-1 0,1 0,-1 1,0-1,1 1,-1-1,0 1,1-1,-1 1,0 0,1-1,-1 1,0 0,0 0,0 0,0 0,0 0,0 0,0 0,0 0,0 1,-1-1,4 14,-1-1,0 1,-1 0,-1 0,-1 1,0-1,-1 0,-1 7,0 20,-18 176,-3 13,16-180,3-17,-1 0,-2 0,-1 0,-1-1,-2 0,-5 8,16-40,0 1,0-1,0 1,0 0,0-1,0 1,-1-1,1 1,-1-1,1 1,-1-1,0 1,1-1,-1 1,0-1,0 0,0 1,0-1,0 0,0 0,0 0,0 0,-1 0,1 0,0 0,-1 0,1-1,-1 1,1 0,-1-1,1 1,-1-1,1 0,-1 1,1-1,-1 0,0 0,1 0,-1 0,1 0,-1 0,0-1,1 1,-1 0,1-1,-1 1,1-1,-1 0,1 1,0-1,-1 0,1 0,0 0,-1 0,1 0,-5-12,2 0,-1-1,2 1,0 0,0-1,1 0,1 0,0 0,1 1,0-1,2 0,-1 0,2 0,-1 1,5-12,-1-5,57-192,-52 197</inkml:trace>
  <inkml:trace contextRef="#ctx0" brushRef="#br0" timeOffset="2697.779">3218 57,'-5'8,"-1"0,1 0,1 0,0 1,0-1,1 1,0 0,0 0,1 0,0 1,1-1,0 0,0 1,1-1,0 1,1-1,0 1,0-1,1 0,2 7,-3-14,1 1,-1-1,1 0,-1 1,1-1,0 0,0 0,0 0,0 0,0 0,0-1,0 1,1-1,-1 1,1-1,-1 0,1 0,0 0,-1 0,1 0,0-1,-1 1,1-1,0 0,0 1,0-1,-1-1,1 1,0 0,0-1,-1 1,1-1,0 0,-1 0,1 0,1-1,84-58,-9-44,-79 103,0 0,1 1,-1-1,0 1,0-1,1 1,-1-1,0 1,1-1,-1 1,1-1,-1 1,1-1,-1 1,1-1,-1 1,1 0,-1-1,1 1,-1 0,1-1,0 1,-1 0,1 0,-1 0,1 0,0 0,-1 0,1-1,0 1,-1 0,1 1,-1-1,1 0,0 0,-1 0,1 0,0 0,-1 1,1-1,-1 0,1 1,-1-1,1 0,-1 1,1-1,-1 0,1 1,-1-1,1 1,-1-1,0 1,1-1,-1 1,0 0,1-1,-1 1,0-1,0 1,1 0,-1-1,0 1,6 43,-36 360,28-319,5-56,-2 1,-1 0,-2 0,-1-1,-1 1,-1-1,-2 0,-1 0,-1-1,-1 0,-2-1,-1 0,-7 11,19-36,-1 0,1 0,0 0,-1 0,1 0,-1-1,0 1,1 0,-1-1,0 0,0 1,0-1,0 0,0 0,-1 0,1 0,0 0,0-1,-1 1,1-1,0 1,-1-1,1 0,0 0,-1 0,1 0,0 0,-1-1,1 1,0-1,-1 0,1 1,0-1,0 0,0 0,0 0,-1-1,2 1,-1 0,0-1,0 1,0-1,1 0,-1 1,1-1,-1 0,1 0,0 0,0 0,0 0,0-1,0 1,0 0,0 0,1-1,-1 1,1-2,0-12,1 0,0 0,1 0,1 1,1-1,0 1,1-1,0 1,6-8,-6 8,11-18,1 0,2 0,1 2,2 0,0 2,2 0,2 2,0 0,2 2,0 1,2 2,0 0,2 2,110-47,-112 57</inkml:trace>
  <inkml:trace contextRef="#ctx0" brushRef="#br0" timeOffset="24993.468">29 1355,'38'8,"0"-3,0-1,1-1,0-2,-1-2,1-2,-1-1,5-3,-29 4,-1 0,0-2,0 1,0-1,-1-1,0 0,0-1,10-8,-18 13,-1 0,0-1,0 1,0-1,0 0,-1 1,1-1,-1 0,1-1,-1 1,0 0,0-1,-1 1,1-1,-1 1,1-1,-1 0,0 0,-1 0,1 1,-1-1,0 0,0 0,0 0,0 0,0 0,-1 0,0 0,0 1,0-1,0 0,-2-3,2 5,0 0,0 0,-1 0,1 1,0-1,-1 0,1 0,-1 1,1-1,-1 1,0-1,0 1,0 0,0 0,0 0,0 0,0 0,0 0,0 1,0-1,-1 1,1-1,0 1,0 0,-1 0,1 0,0 0,0 0,-1 0,1 1,0-1,0 1,0-1,0 1,-2 1,-65 46,54-23,0 0,2 1,1 1,1 1,1-1,1 2,2-1,1 1,1 0,1 0,2 1,-2-2,-3 32,-2-1,-3-1,-13 35,-51 100,18-110,56-82,1 1,-1 0,1-1,-1 1,1-1,-1 0,0 0,1 1,-1-1,0 0,0 0,0-1,0 1,0 0,0-1,0 1,0-1,-1 1,1-1,0 0,0 0,0 0,0 0,0-1,0 1,-1 0,1-1,0 0,0 1,0-1,0 0,1 0,-1 0,0 0,0 0,0-1,1 1,-1-1,1 1,-1-1,1 1,0-1,-1 0,0-1,-1-7,-1 0,1 0,1-1,0 1,1-1,0 0,0 0,1 1,0-1,1 0,1 1,-1-1,2 0,-1 1,1 0,1 0,0 0,1 0,0 0,0 1,1 0,0 0,0 0,2-1,8-9,1-1,0 2,2 0,0 2,0 0,2 1,0 0,1 2,0 1,1 0,0 2,0 1,2 1,-1 0,1 2,3 1,-4 1</inkml:trace>
  <inkml:trace contextRef="#ctx0" brushRef="#br0" timeOffset="25261.032">706 1552,'-96'126,"93"-121,1 1,-1-1,1 1,0-1,1 1,-1-1,1 1,0 0,1 0,-1 0,1 0,0-1,1 1,-1 0,1 0,0 0,1 0,-1-1,1 1,0-1,1 1,-1-1,1 0,0 0,2 2,-2-3,0-1,0 0,0 0,0 0,1 0,-1-1,1 1,0-1,-1 0,1 0,0 0,0-1,1 1,-1-1,0 0,0 0,1-1,-1 1,1-1,-1 0,0 0,1 0,-1-1,0 1,1-1,-1 0,0-1,0 1,0-1,0 1,1-2,2 0,0 0,-1-1,1 1,-1-2,1 1,-1-1,-1 0,1 0,-1-1,0 1,0-1,0 0,-1-1,0 1,0-1,-1 0,2-4,-3 4,0 0,-1 1,0-1,0 0,0 1,-1-1,0 0,-1 0,1 0,-1 1,-1-1,1 0,-1 1,0-1,0 1,-1 0,0 0,0 0,-1 0,0 0,1 1,-2-1,1 1,-1 0,0 1,0-1,0 1,0 0,-1 0,0 0,0 1,0 0,0 0,0 1,-4-1,-15-4</inkml:trace>
  <inkml:trace contextRef="#ctx0" brushRef="#br0" timeOffset="25555.266">1073 1863,'-10'-29,"2"-14,2-5,8 2,7 3,7 4,6 4,4 9,2 7,-3 8</inkml:trace>
  <inkml:trace contextRef="#ctx0" brushRef="#br0" timeOffset="26056.685">1327 1919,'188'-243,"-186"241,2-4,0 1,1 0,0 0,0 0,0 1,0 0,1 0,0 0,0 0,0 1,0 0,0 0,1 1,-1 0,2 0,-5 3,0 1,0 0,-1 0,1 0,-1 0,1 0,-1 0,0 1,0-1,0 1,0 0,0 0,0 0,-1 0,1 0,-1 0,0 0,0 0,0 0,-1 0,1 1,-1-1,1 0,-1 0,0 1,-1-1,1 0,0 1,-1-1,0 0,0 0,0 1,1 3,0-5,-1 0,0 0,0 1,0-1,1 1,-1-1,1 1,0-1,0 1,0-1,0 1,0-1,0 1,0-1,1 1,0-1,-1 0,1 1,0-1,0 0,0 1,0-1,1 0,-1 0,1 0,-1 0,1 0,0 0,0 0,-1-1,1 1,0-1,1 1,-1-1,0 0,0 0,1 0,-1 0,0 0,1 0,-1-1,1 1,-1-1,3 0,6-3,1 0,-1-1,1 0,-2-1,1-1,0 0,-1 0,0-1,0 0,4-5,90-47,-102 58,0 1,-1-1,1 1,0-1,-1 1,1 0,0 0,-1 0,1 0,0 0,0 0,-1 0,1 1,0-1,-1 1,1-1,-1 1,1-1,0 1,-1 0,1 0,-1 0,0 0,1 0,-1 0,0 0,0 0,1 1,-1-1,0 0,0 1,0-1,-1 1,1-1,0 2,10 65,-8-35,12 9,-5-28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1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5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3:50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4008 449,'1'381,"-2"-372,0 0,1 0,1 0,0 1,0-1,1 0,0 0,0 0,1-1,0 1,0 0,1-1,1 0,-1 0,1 0,0-1,1 1,0-1,0-1,1 1,0-1,0 0,0 0,1-1,-1 0,5 2,-3-6,0 0,-1 0,1-1,0 0,0 0,-1-1,1 0,0 0,-1-1,1 0,-1-1,1 0,-1 0,0-1,-1 0,1-1,-1 1,7-6,119-112,-132 120,29-29,-2-1,-1-2,-1 0,-2-2,-1-1,-3-1,3-8,-5 7,-2-1,-2 0,-2 0,-1-2,-3 1,-1-1,1-30,-8 71,1-1,0 1,-1-1,1 1,-1-1,0 0,0 1,1-1,-1 1,0-1,0 0,0 1,-1-1,1 1,0-1,-1 1,1-1,-1 1,1-1,-1 1,0-1,1 1,-1-1,0 1,0 0,0-1,0 1,0 0,0 0,-1 0,1 0,0 0,0 0,-1 0,1 1,-1-1,1 0,-1 1,1-1,-1 1,1-1,-1 1,1 0,-1 0,0 0,1 0,-1 0,1 0,-1 0,0 0,1 0,-1 1,1-1,-1 1,1-1,-2 2,-8 11,0 1,0 1,2 0,0 0,0 1,2 0,0 1,0 0,2 0,0 0,-1 14,-1-10,1 0,1 1,2 0,0 0,1 0,1 0,1 0,1 0,1 0,0 0,2 0,1-1,1 1,0-1,2 0,0-1,11 19,-11-26,0-1,1 0,0-1,1 0,0 0,1-1,0 0,1-1,0 0,0-1,1-1,0 1,0-2,0 0,1-1,0 0,0-1,1-1,-1 0,4 0,-16-3,0 0,1 0,-1 0,0-1,1 1,-1-1,0 1,0-1,1 0,-1 0,0 0,0 0,0 0,0 0,0-1,0 1,0-1,-1 1,1-1,0 0,-1 1,0-1,1 0,-1 0,0 0,1-1,5-15</inkml:trace>
  <inkml:trace contextRef="#ctx0" brushRef="#br0" timeOffset="421.414">5307 619,'0'-1,"0"0,0 0,0 0,0-1,-1 1,1 0,0 0,0 0,-1 0,1 0,-1 0,1 0,-1 0,0 0,1 0,-1 0,0 0,1 1,-1-1,0 0,0 0,0 1,0-1,0 0,0 1,0-1,0 1,0-1,0 1,0 0,0 0,0-1,0 1,0 0,0 0,-1 0,1 0,0 0,0 0,0 0,0 0,0 1,0-1,0 0,-1 1,1-1,0 1,0-1,0 1,-54 29,51-28,1 0,0 0,0 1,1-1,-1 1,1 0,-1 0,1 0,0 0,0 0,0 0,0 1,0-1,1 1,0-1,0 1,0 0,0-1,0 1,1 0,0 0,-1 0,1-1,1 1,-1 0,0 0,1 0,0-1,0 1,0 0,1-1,-1 1,1-1,-1 0,1 1,0-1,1 0,-1 0,0 0,1 0,0-1,0 1,0-1,0 1,0-1,0 0,1 0,48 15,39 22,-89-37,0 0,0 0,0 0,-1 0,1 0,-1 1,1-1,-1 0,0 1,0-1,0 1,0-1,-1 1,1 0,-1-1,1 1,-1-1,0 1,0 0,0 0,0-1,-1 1,1 0,-1-1,1 1,-1-1,0 1,0-1,0 1,0-1,-1 0,1 1,-1-1,1 0,-1 0,0 1,-77 64,73-63,-1 0,0-1,-1 0,1-1,0 0,-1 0,0 0,1-1,-1 0,0-1,0 1,1-1,-1-1,-2 0,-9-5</inkml:trace>
  <inkml:trace contextRef="#ctx0" brushRef="#br0" timeOffset="803.343">5674 816,'12'-1,"1"-1,-1-1,0 0,0-1,0 0,0-1,-1 0,1-1,-1-1,-1 1,1-1,-1-1,-1 0,1-1,-1 0,-1 0,0-1,0 0,4-7,-11 15,0 1,0-1,0 1,-1-1,1 1,-1-1,1 0,-1 1,1-1,-1 0,0 0,0 1,0-1,0 0,0 1,0-1,0 0,-1 0,1 1,-1-1,1 1,-1-1,0 0,1 1,-1-1,0 1,0-1,0 1,0 0,0-1,0 1,-1 0,1 0,0 0,-1 0,1 0,-1 0,1 0,-1 0,1 1,-1-1,-73-3,60 10,0 2,1 0,-1 0,1 1,1 1,0 0,0 1,1 1,1 0,0 0,0 1,1 0,1 1,0 0,1 1,1 0,0 0,-1 6,5-16,1 0,0 1,0-1,1 0,0 1,0-1,0 1,0 0,1-1,0 1,0 0,1-1,-1 1,1 0,0-1,1 1,0-1,-1 0,2 1,-1-1,1 0,-1 0,1-1,1 1,-1 0,1-1,-1 0,1 0,1 0,-1 0,0-1,1 1,0-1,0-1,0 1,0 0,0-1,10 2,0-1,0 0,0-1,0 0,0-1,0-1,1-1,-1 0,0 0,0-2,0 0,0-1,-1 0,0-1,1-1,-2 0,14-8,-6 5,8-3</inkml:trace>
  <inkml:trace contextRef="#ctx0" brushRef="#br0" timeOffset="26431.216">5589 2030,'-2'0,"1"-1,0 1,0 0,0 0,-1 0,1 0,0-1,0 2,-1-1,1 0,0 0,0 0,0 0,-1 1,1-1,0 1,0-1,0 1,0-1,0 1,0-1,0 1,0 0,0 0,0 0,0 0,0-1,1 1,-1 0,0 1,-15 11,2 1,0 0,0 0,2 2,0 0,0 0,2 1,0 0,1 1,1 0,0 0,0 5,7-20,1-1,-1 1,0 0,1 0,0-1,0 1,0 0,0 0,0 0,0-1,1 1,0 0,-1 0,1-1,0 1,0 0,0-1,1 1,-1-1,1 0,-1 1,1-1,0 0,0 0,0 0,0 0,0 0,0-1,0 1,1 0,-1-1,1 0,-1 0,1 0,-1 0,1 0,0 0,0 0,-1-1,1 0,0 1,0-1,0 0,-1 0,1-1,0 1,0 0,-1-1,1 0,0 0,-1 0,1 0,1 0,11-4,-1 1,1-2,-1 0,0-1,0 0,-1-1,0-1,0 0,-1 0,0-2,0 1,-2-1,1-1,-1 0,-1 0,0-1,-1-1,0 1,-1-1,-1 0,0-1,3-13,-7 23,-1-1,0 1,0-1,0 0,-1 0,0 1,0-1,-1 0,1 0,-1 1,0-1,-1 0,1 1,-1-1,0 1,-1 0,1-1,-1 1,0 0,0 1,-1-1,1 0,-1 1,0 0,0 0,-1 0,1 1,-1-1,0 1,0 0,0 0,0 1,0-1,-1 1,1 0,-1 1,1 0,-1-1,0 2,1-1,-1 1,0-1,0 2,1-1,-1 1,-5 1,0 12,36-4,-9-11,0 0,-1-1,1-1,-1 0,0-1,1-1,-2 0,1-1,-1 0,0-2,0 1,-1-2,0 0,0 0,-1-1,0-1,6-7,-5 5,0 0,0-1,-1-1,-1 0,-1 0,0-1,-1 0,0-1,-2 0,0 0,-1-1,0 0,-2 0,0 0,-1 0,-1-1,0 1,-2-8,16 52,0 189,2 56,-13 144,-4-378,-2 0,-1 0,-2 0,-2-1,-1 0,-2 0,-1 0,-2 1,11-35,1 1,0-1,0 0,-1 1,0-1,1 0,-1 0,0 0,0 1,0-1,0 0,-1 0,1 0,0-1,-1 1,1 0,-1 0,0-1,0 1,1-1,-1 1,0-1,0 0,0 0,-1 0,1 0,0 0,0-1,0 1,-1 0,1-1,0 0,-1 1,1-1,0 0,-1 0,1-1,0 1,-1 0,1-1,0 0,-1 1,1-1,0 0,0 0,0 0,0 0,0 0,0-1,0 1,0-1,1 1,-1-1,-1-1,0-6,0 0,0 1,1-1,1 0,-1-1,1 1,1 0,0 0,0 0,1-1,0 1,0 0,1 0,0 0,1 0,3-7,11-29,2 1,3 0,1 2,2 1,1 0,10-8,-6 7,-4 4</inkml:trace>
  <inkml:trace contextRef="#ctx0" brushRef="#br0" timeOffset="22175.058">0 2171,'39'-5,"0"-2,-1-2,0-2,-1-1,0-1,-1-3,0-1,-2-1,11-8,-37 20,0 0,-1-1,1 1,-1-1,-1-1,1 1,-1-1,-1 0,1-1,1-3,-6 9,1 0,-1 0,1 0,-1-1,0 1,0 0,-1-1,1 1,-1 0,1-1,-1 1,0-1,0 1,-1-1,1 1,-1 0,0-1,1 1,-2 0,1-1,0 1,-1 0,1 0,-1 0,0 0,0 0,0 1,0-1,-1 0,-1-1,-5 0,1 0,-1 0,0 1,1 0,-1 1,-1 0,1 0,0 1,0 0,-1 1,1 0,0 0,-1 1,1 0,0 1,0 0,0 0,0 1,0 0,0 1,-6 3,3 0,-1 0,2 0,-1 1,1 1,0 0,0 0,1 1,1 1,0 0,0 0,1 0,0 1,1 0,0 1,-3 10,6-16,1 1,1-1,-1 1,1 0,0-1,1 1,0 0,0 0,1 0,0 0,0 0,1 0,0 0,0-1,1 1,0 0,0-1,1 1,0-1,0 1,1-1,0-1,0 1,1 0,-1-1,2 0,-1 0,4 3,5-1,1 0,0-2,1 1,-1-2,1 0,0-1,0 0,1-1,-1-1,1-1,-1 0,1-2,0 1,-1-2,1 0,-1-1,0-1,0 0,0-1,1-2,14-2,-1 0,-1-3,0 0,-1-2,0-1,-1-1,-1-1,0-1,7-9,51-46,-61 54</inkml:trace>
  <inkml:trace contextRef="#ctx0" brushRef="#br0" timeOffset="23012.448">1073 1917,'-1'-1,"0"-1,0 1,0-1,0 1,-1 0,1 0,0-1,-1 1,1 0,-1 0,1 1,-1-1,0 0,1 0,-1 1,0-1,0 1,1-1,-1 1,0 0,0 0,0 0,0 0,1 0,-1 0,0 0,0 1,0-1,1 1,-1-1,0 1,1 0,-1-1,0 1,-16 5,1 0,0 1,0 1,0 1,1 0,0 1,1 1,0 0,1 1,0 1,1 0,0 0,1 2,1-1,0 2,1-1,1 2,-4 7,11-20,1-1,-1 1,0 0,1 1,0-1,0 0,1 0,-1 0,1 1,0-1,0 0,0 0,0 1,1-1,0 0,0 0,0 0,0 1,1-1,-1-1,1 1,0 0,0 0,1-1,-1 1,1-1,-1 1,1-1,0 0,1 0,-1-1,0 1,1-1,-1 1,1-1,0 0,0-1,0 1,0-1,0 1,4 0,1 0,1 0,0-1,-1 0,1 0,0-1,-1 0,1-1,0 0,-1 0,1-1,-1-1,1 1,-1-1,0-1,0 0,-1 0,1-1,6-4,138-115,-150 121,31-30,-1-1,-2-2,-2-1,10-19,-22 32,-11 16,-12 16,-33 56,2 2,4 1,2 2,3 1,4 1,-3 19,12-31,3 2,2 0,0 42,9-86,1 0,0 0,1 0,1 0,1 0,0 0,1-1,1 1,1-1,0 0,1-1,6 10,-14-26,1 1,0-1,0 0,0 1,0-1,0 0,0 1,0-1,0 0,0 0,0 1,1-1,-1 0,0 1,0-1,1 0,-1 1,0-1,1 1,-1-1,1 0,-1 1,0-1,1 1,-1-1,1 1,0 0,-1-1,1 1,-1-1,1 1,0 0,-1-1,1 1,0 0,-1 0,1 0,0 0,-1-1,1 1,0 0,0 0,-1 0,1 0,0 1,-1-1,1 0,0 0,-1 0,1 0,0 1,-1-1,1 0,0 1,-1-1,1 1,-1-1,1 0,-1 1,1-1,-1 1,1-1,0 1,-6-19,-1 0,-1 0,0 0,-1 1,-1 0,0 0,-2 1,0 1,0-1,-2 2,0 0,-2-2,-2-1,0 0,-1 1,-1 1,0 1,-1 0,0 1,-1 2,-1 0,0 1,-20-6,39 15,0 0,-1 0,1 0,0 0,-1 0,1 1,-1-1,1 1,0 0,-1 0,1 0,-1 1,1-1,-1 1,1 0,0 0,-3 1,36 13,12-11,0-3,0-1,0-2,0-1,-1-3,0-1,0-3,0 0,-1-3,27-13,51-32,-101 44</inkml:trace>
  <inkml:trace contextRef="#ctx0" brushRef="#br0" timeOffset="23373.355">1468 2171,'7'8,"0"-1,1 1,0-2,1 1,-1-1,1 0,0-1,0 0,1-1,0 1,0-2,0 0,0 0,0 0,0-1,1-1,-1 0,1-1,-1 1,1-2,-1 0,1 0,-1-1,1 0,-1-1,0 0,0 0,-1-1,1-1,-1 1,1-2,-1 1,-1-1,7-6,-10 8,0-1,-1 0,0 0,0 0,0-1,-1 1,1-1,-1 0,-1 0,1 0,-1 0,0 0,0-1,-1 1,0 0,0-1,0 0,-1 1,0-1,-1 1,1-1,-1 1,0-1,-1 1,1 0,-1-1,-3-4,-7-3</inkml:trace>
  <inkml:trace contextRef="#ctx0" brushRef="#br0" timeOffset="24076.813">2287 2030,'-29'10,"0"2,1 1,1 0,0 2,1 2,0 0,2 2,-18 16,2 15,39-49,0 0,0 0,0 0,1 0,-1 0,0 0,1 0,-1 1,1-1,-1 0,1 0,0 1,-1-1,1 0,0 1,0-1,0 0,0 0,0 1,0-1,0 0,1 1,-1-1,0 0,1 1,-1-1,1 0,-1 0,1 0,0 1,-1-1,1 0,0 0,0 0,0 0,0 0,0 0,0-1,0 1,0 0,0 0,0-1,1 1,6 0,0 0,1-1,-1 0,1 0,-1-1,0 0,1 0,-1-1,0 0,0-1,0 0,0 0,5-4,-4 4,30-13,0-2,-1-1,-1-2,-1-2,-2-1,0-2,19-19,-52 44,-1 0,0 0,1 0,-1 0,1 0,-1 0,1 1,0-1,-1 0,1 0,0 1,0-1,-1 0,1 1,0-1,0 0,0 1,0-1,0 1,0 0,0-1,0 1,0 0,0 0,0-1,0 1,0 0,0 0,0 0,0 0,0 0,0 0,0 1,0-1,0 0,0 1,0-1,0 0,0 1,0-1,0 1,0-1,0 1,-1 0,1-1,0 1,0 0,-1 0,1-1,0 1,-1 0,1 0,-1 0,1 0,-1 0,1 0,-6 64,3-62,1 0,0 0,0 1,0-1,0 1,0-1,1 1,0-1,0 1,0-1,0 1,0-1,1 1,-1-1,1 1,0-1,0 1,0-1,1 0,-1 1,1-1,0 0,0 0,0 0,0-1,0 1,3 2,-2-2,1-1,0 0,0 1,0-1,0-1,0 1,1 0,-1-1,0 0,1 0,-1 0,1-1,-1 0,1 1,0-1,-1-1,1 1,-1-1,1 0,-1 0,0 0,1-1,-1 1,0-1,0 0,101-60,-80 44,0-2,-1 0,-1-2,-1-1,12-16,3-8,-3-2,-2-1,-2-1,2-12,-22 43,-2 0,0-1,-2 0,0 0,-1 0,-2-1,0 0,-1 1,-1-1,-1 0,-1 0,0 0,-3-2,5 21,-1 0,0-1,-1 1,1 0,-1-1,1 1,-1 0,0 0,0-1,0 1,-1 0,1 0,-1 0,0 0,1 1,-1-1,-1 0,1 1,0-1,-1 1,1 0,-1 0,1 0,-1 0,0 0,0 1,0-1,0 1,0 0,0 0,-1 0,1 0,0 0,0 1,-1-1,1 1,0 0,-1 0,1 1,0-1,-1 0,1 1,0 0,-1 0,1 0,-2 1,-5 6,1 0,0 0,0 1,1 0,0 0,0 1,1 0,1 0,0 1,0 0,1 0,0 0,1 1,1-1,-1 1,2 0,0 0,0 0,1 1,1-1,0 5,1 8,1 1,1-1,1 0,1 0,2 0,0-1,1 0,2 0,0-1,2-1,1 1,0-2,1 0,14 14,45 83,-65-104,-6-12,-1 0,1 0,0 0,-1 0,1 0,-1 1,0-1,0 0,0 1,0-1,0 1,-1-1,1 1,-1-1,1 1,-1 0,0-1,0 1,0-1,0 1,-1 0,1-1,-1 1,0 0,-7 5</inkml:trace>
  <inkml:trace contextRef="#ctx0" brushRef="#br0" timeOffset="24296.218">2569 1775,'43'5,"34"2,13-1,0-1,-9-2,-9 0,-13-2,-6-1,-7 0,-7 0,-5 0,-4 4,-2 2,-1 0,-1-1,-3-2</inkml:trace>
  <inkml:trace contextRef="#ctx0" brushRef="#br0" timeOffset="24499.351">3613 2058,'0'34,"5"5,2-2</inkml:trace>
  <inkml:trace contextRef="#ctx0" brushRef="#br0" timeOffset="24657.453">3585 1663,'-14'-5,"-5"-1</inkml:trace>
  <inkml:trace contextRef="#ctx0" brushRef="#br0" timeOffset="24923.765">3810 1917,'-1'15,"0"0,1 0,0 0,1 0,1-1,0 1,1 0,1-1,0 1,1-1,0 0,1-1,1 1,0-1,1-1,1 1,-1-1,5 3,-8-12,-1 0,1-1,-1 0,1 0,0 0,0 0,0-1,0 0,0 0,0 0,1-1,-1 0,0 0,0 0,0 0,1-1,-1 0,0 0,0 0,0-1,0 0,-1 0,1 0,0 0,-1-1,1 0,5-3,0 0,0-1,-1 0,0-1,0 0,-1 0,0-1,0 0,-1 0,-1-1,2-2,-3 3,-1-1,0 0,-1 0,0 0,-1 0,1 0,-2 0,0-1,0 1,-1-1,0 1,-1-1,0 1,-1-1,0 1,-2-6,3 11,-1 0,0-1,0 1,0 0,-1 0,1 0,-1 1,0-1,-1 1,1 0,-1-1,0 1,0 1,0-1,0 1,-1-1,1 1,-1 1,0-1,0 1,0-1,0 1,0 1,-1-1,1 1,-1 0,1 0,-1 1,1-1,-1 1,-2 1,-49 12,31-2</inkml:trace>
  <inkml:trace contextRef="#ctx0" brushRef="#br0" timeOffset="25328.827">4375 2115,'142'-178,"-142"179,0 0,0 0,0-1,1 1,-1 0,0-1,1 1,-1 0,1-1,-1 1,1-1,-1 1,1-1,-1 1,1-1,-1 1,1-1,-1 1,1-1,0 0,-1 1,1-1,0 0,-1 0,1 1,0-1,0 0,-1 0,1 0,0 0,0 0,-1 0,1 0,0 0,0 0,-1 0,1 0,0-1,-1 1,1 0,0-1,-1 1,1 0,0-1,-1 1,1-1,-1 1,1 0,0-1,-1 0,1 1,-1-1,0 1,1-1,-1 0,1 1,-1-1,0 0,-1 7,1-1,0 1,0-1,0 0,0 1,1-1,0 1,0-1,1 0,-1 0,1 0,0 0,0 0,1 0,0 0,0-1,0 1,0-1,0 0,1 0,0 0,0 0,0-1,0 1,1-1,-1 0,1-1,0 1,0-1,0 0,0 0,0 0,0-1,1 0,0 1,1-2,1 0,0-1,0 1,-1-2,1 1,0-1,-1 0,1 0,-1-1,0 0,0 0,0-1,0 0,-1 0,1-1,-1 1,0-1,-1-1,1 1,-1-1,0 0,0 0,-1-1,0 1,0-1,-1 0,1 0,-1 0,-1-1,0 1,0-1,0 1,-1-1,1-3,-4-13</inkml:trace>
  <inkml:trace contextRef="#ctx0" brushRef="#br0" timeOffset="1704.62">7113 590,'-8'-2,"0"-1,-1 2,1-1,0 1,-1 0,1 1,-1 0,1 0,0 1,-1 0,1 0,0 1,-1 0,1 1,0-1,1 2,-1-1,0 1,1 0,0 1,0 0,0 0,1 0,0 1,0 0,0 0,0 0,1 1,0 0,1 0,-1 0,1 1,1-1,0 1,0 0,0 0,0 5,1-5,1 0,0 1,0-1,1 1,0-1,1 0,0 1,0-1,0 0,1 1,1-1,-1 0,1 0,1-1,-1 1,2-1,-1 1,1-1,-1-1,2 1,-1-1,1 0,0 0,0 0,1-1,0 0,3 2,3 0,-5-3,0 1,0-1,0 0,0-1,1 0,0-1,-1 1,1-2,0 1,7-1,5-3</inkml:trace>
  <inkml:trace contextRef="#ctx0" brushRef="#br0" timeOffset="2020.04">7480 676,'-13'16,"1"2,0-1,2 2,0-1,1 2,1-1,0 1,2 0,1 1,0-1,-2 22,7-39,0 1,0-1,0 1,1-1,-1 1,1-1,0 0,0 1,0-1,0 0,1 1,-1-1,1 0,0 0,-1 0,2 0,-1-1,0 1,0 0,1-1,0 0,-1 1,1-1,0 0,0 0,0-1,0 1,1-1,-1 1,0-1,1 0,-1 0,2 0,3 0,1 0,-1 0,0-1,1 0,-1-1,0 0,1 0,-1 0,0-1,0 0,0-1,0 0,5-3,10-5,-1-2,0 0,-1-1,-1-2,0 0,-1-1,6-7,-19 18,0-1,-1 1,1-1,-1 0,-1-1,1 1,-1-1,-1 0,1 0,-1 0,-1 0,0-1,0 1,0-1,-1 1,0-1,-1 1,0-1,0 0,-1 1,0-1,-1 0,0-1,-2 4,0 1,0 0,0 0,-1 0,0 0,0 1,0 0,0 0,-1 0,1 0,-1 1,0 0,0 0,0 1,-1 0,1 0,-1 0,1 1,-1 0,1 0,-1 1,0-1,1 2,-1-1,1 1,-1 0,0 0,1 0,0 1,-1 0,-5 3,-1-1,0 1,0 0,1 0,-1 1,1 1,1 0,-1 1,1 0,1 1,-1 0,0 2,-7 10</inkml:trace>
  <inkml:trace contextRef="#ctx0" brushRef="#br0" timeOffset="2485.221">7931 929,'46'-79,"85"-141,-131 220,1 0,-1 1,0-1,1 0,-1 1,0-1,1 0,-1 0,0 1,1-1,-1 0,0 0,1 0,-1 1,1-1,-1 0,0 0,1 0,-1 0,1 0,-1 0,1 0,-1 0,0 0,1 0,-1 0,1 0,-1 0,1 0,-1 0,0-1,1 1,-1 0,1 0,-1 0,0-1,1 1,-1 0,0 0,1-1,-1 1,0 0,0-1,1 1,-1 0,0-1,0 1,1-1,-1 1,-6 40,4-34,0 1,0-1,0 1,1 0,0 0,1 0,-1-1,1 1,1 0,-1 0,1 0,0 0,1-1,-1 1,1 0,1-1,-1 1,1-1,0 0,1 0,0 0,0-1,0 1,0-1,1 0,0 0,0 0,0-1,0 0,1 0,0 0,0 0,1-2,0 0,0 0,0-1,1 0,-1-1,0 1,0-1,1-1,-1 1,0-1,0 0,0-1,0 0,0 0,0 0,0-1,-1 0,1 0,-1-1,0 0,0 0,0-1,-1 1,1-1,-1 0,0 0,-1-1,1 0,-1 0,0 0,-1 0,1 0,-1-1,0 0,-1 0,0 1,0-1,1-7,1-13,-3 2</inkml:trace>
  <inkml:trace contextRef="#ctx0" brushRef="#br0" timeOffset="2905.541">8862 590,'-10'0,"-3"-1,1 1,-1 0,0 1,0 0,1 1,-1 0,1 1,-1 0,1 1,0 1,-7 3,17-7,1-1,0 1,0-1,0 1,0-1,0 1,0 0,0 0,0-1,0 1,0 0,0 0,1 0,-1 0,0 0,1 0,-1 0,0 0,1 0,-1 1,1-1,0 0,-1 0,1 0,0 1,0-1,0 0,0 0,0 0,0 1,0-1,0 0,0 0,1 1,-1-1,0 0,1 0,-1 0,1 0,-1 0,1 0,0 0,-1 0,1 0,0 0,0 0,0 0,0 0,58 37,-40-27,-14-7,0 0,0 0,-1 1,1-1,-1 1,0 0,0 1,-1-1,0 1,0 0,0-1,-1 1,1 0,-1 1,-1-1,1 0,-1 1,-1-1,1 0,-1 1,0-1,0 1,-1-1,1 1,-2-1,1 0,-1 0,0 1,0-1,0 0,-1-1,0 1,0 0,-1-1,0 0,0 1,0-1,0-1,-1 1,1-1,-1 0,0 0,-1 0,-4 2,4-2,-1-1,0 1,0-1,0-1,-1 1,1-1,-1-1,1 1,-1-1,0-1,1 1,-1-1,0 0,0-1,1 0,-7-2,-5-4</inkml:trace>
  <inkml:trace contextRef="#ctx0" brushRef="#br0" timeOffset="3537.346">8947 816,'43'-5,"0"-2,-1-2,0-2,-1-2,0-1,23-14,-59 26,0 0,0-1,0 0,-1 0,1 0,-1 0,0-1,0 0,0 1,0-2,-1 1,0 0,0-1,0 1,0-1,-1 0,1 0,-1 0,-1 0,1-1,-1 1,0 0,0-1,0 1,-1 0,0-1,0 1,0-1,-1-3,0 7,0 0,-1 0,1 0,0 1,-1-1,1 0,-1 1,1-1,-1 1,0-1,0 1,0 0,1-1,-1 1,0 0,-1 1,1-1,0 0,0 0,0 1,0 0,-1-1,1 1,0 0,0 0,-1 0,1 0,0 0,0 1,-1-1,1 1,-1 0,-68 28,55-18,0 0,1 2,1-1,0 2,1 0,1 0,0 1,1 1,0 0,1 0,1 1,1 0,0 1,1 0,1 2,5-16,0 0,0 0,0 0,1 0,-1 0,1 0,0 0,0 0,1 0,-1 0,1 0,0 0,0 0,0 0,1-1,-1 1,1 0,0-1,0 1,0-1,1 0,-1 1,1-1,-1 0,1-1,0 1,0 0,1-1,-1 0,0 1,1-1,0-1,-1 1,1 0,0-1,0 0,0 0,-1 0,1 0,0-1,1 0,-1 1,22 0,-1-1,1-1,0-1,0-2,-1 0,0-1,0-2,0-1,-1-1,0 0,0-2,-1-1,-1-1,0-1,-1 0,0-2,-1-1,10-11,-10 10,-1-2,-1-1,-1 0,-1-1,0-1,-2 0,-1-1,-1-1,2-6,-12 29,0-1,-1 1,1-1,-1 1,0-1,0 0,0 1,0-1,0 0,0 0,-1 0,0 0,1 1,-1-1,0 0,0 0,-1 0,1 0,0 0,-1 0,0 1,0-1,0 0,0 0,0 1,0-1,-1 1,1-1,-1 1,0 0,0-1,0 1,0 0,0 0,0 0,0 1,-1-1,1 0,-1 1,1-1,-1 1,0 0,1 0,-1 0,0 1,0-1,0 0,0 1,-4 1,0 0,0 1,0 0,0 0,0 1,0 0,1 0,-1 1,1-1,0 1,0 1,1-1,-1 1,1 0,0 0,-3 4,6-7,0 0,0 1,1-1,-1 0,1 1,-1-1,1 0,0 1,0 0,0-1,0 1,0 0,1-1,-1 1,1 0,0 0,0 0,0-1,0 1,0 0,1 0,-1-1,1 1,0 0,-1 0,1-1,1 1,-1-1,0 1,1-1,-1 0,1 1,-1-1,1 0,0 0,0 0,0 0,1 0,-1-1,0 1,0-1,1 1,-1-1,72 30,-68-30,1 0,-1 1,0-1,0 1,0 0,0 1,-1-1,1 1,0 0,-1 1,0-1,0 1,0 0,0 0,-1 1,0 0,0-1,0 1,0 0,-1 1,0-1,0 1,0 0,-1-1,1 1,-1 0,0 2,-18 105,11-88</inkml:trace>
  <inkml:trace contextRef="#ctx0" brushRef="#br0" timeOffset="4324.075">10048 563,'47'254,"-43"-238,1 0,0 0,1 0,1-1,1 0,0 0,1-1,5 6,-11-17,0 0,0-1,1 0,-1 0,1 0,0 0,0 0,-1-1,1 1,0-1,0 0,0-1,0 1,1-1,-1 1,0-1,0 0,0-1,0 1,0-1,0 0,0 0,0 0,0 0,0-1,0 0,-1 1,1-1,-1-1,1 1,-1 0,0-1,0 0,0 0,0 0,0 0,-1 0,1 0,-1-1,0 1,0-1,1-1,109-249,-110 250,0 1,1-1,-1 0,0 0,1 1,0 0,0-1,0 1,1 0,-1 0,0 1,1-1,0 1,0 0,3-2,13-3</inkml:trace>
  <inkml:trace contextRef="#ctx0" brushRef="#br0" timeOffset="5025.461">10951 563,'-47'26,"2"2,1 3,2 1,-30 30,25 7,46-68,1 1,-1-1,0 1,1 0,-1 0,1-1,0 1,-1 0,1 0,0-1,0 1,0 0,0 0,1 0,-1-1,0 1,1 0,-1-1,1 1,0 0,-1-1,1 1,0-1,0 1,0-1,0 1,0-1,1 0,-1 1,0-1,1 0,-1 0,0 0,1 0,0 0,-1 0,1 0,-1-1,1 1,0-1,0 1,-1-1,1 1,7-1,0 0,0 0,-1-1,1 0,0 0,-1-1,0 0,1-1,-1 0,0 0,0-1,0 0,-1 0,1-1,10-4,193-125,-211 133,1-1,0 1,0 0,-1 0,1 0,0 0,0 0,0 1,0-1,1 0,-1 0,0 1,0-1,0 0,0 1,1-1,-1 1,0 0,1-1,-1 1,0 0,1 0,-1 0,0 0,1 0,-1 0,0 0,1 0,-1 1,0-1,1 0,-1 1,0-1,0 1,1-1,-1 1,0 0,0 0,0-1,0 1,0 0,0 0,0 0,0 0,0 0,-1 0,1 1,0-1,-1 0,1 0,0 0,-1 1,0-1,1 0,-1 6,0-1,0 0,1 0,0 0,0 0,1 0,-1 0,1 0,1-1,-1 1,1-1,0 1,0-1,0 0,1 0,0 0,0-1,0 1,1-1,-1 0,1 0,0-1,0 1,0-1,1 0,-1-1,1 1,0-1,-1 0,3 0,3-4,1 0,-1 0,0-2,0 1,0-1,-1-1,1 0,-1 0,0-1,-1 0,1-1,-1 0,-1-1,1 0,-1 0,0-1,-1 0,0 0,-1 0,0-1,0 0,0-2,6-5,18-22,-1-2,-3-1,-1-1,-2-1,16-43,-30 58,-1 1,-1-1,-1-1,-2 1,-1-1,-1 1,-1-1,-2-4,-22-28,22 61,0 0,0 0,0 0,-1 0,1 0,0 1,0-1,-1 0,1 1,0-1,-1 0,1 1,0 0,-1-1,1 1,-1 0,1 0,-1 0,1 0,0 0,-1 0,1 0,-1 0,1 1,-1-1,1 1,0-1,-1 1,1-1,0 1,0 0,-1-1,1 1,0 0,0 0,0 0,0 0,0 0,0 0,0 0,0 1,0-1,0 1,-7 10,0 1,1-1,0 1,1 0,0 1,2-1,-1 1,1 0,1 0,1 0,-1 9,-1 4,2-1,0 1,2 0,1 0,1-1,1 1,1-1,1 1,7 15,96 183,-33-96,-76-129,1 0,-1-1,1 1,-1 0,0 0,1 0,-1 0,1 0,-1 0,1 0,-1 1,1-1,-1 0,1 0,-1 0,1 0,-1 1,1-1,-1 0,1 1,-1-1,1 0,-1 1,1-1,0 0,-1 1,1-1,0 1,-1-1,1 1,0-1,0 1,-1-1,1 1,0-1,0 1,0-1,0 1,-1-1,1 1,0-1,0 1,0-1,0 1,0 0,1-1,-1 1,0-1,0 1,0-1,0 1,1-1,-1 1,0-1,-15-9</inkml:trace>
  <inkml:trace contextRef="#ctx0" brushRef="#br0" timeOffset="5268.337">11233 506,'44'-5,"23"-1,10-1,-3 2,-10 2,-5 1,-9 0,-8 2,-6 0,-4 5,-3 2,-2-1,-1 0,-4-3</inkml:trace>
  <inkml:trace contextRef="#ctx0" brushRef="#br0" timeOffset="5525.087">12080 676,'5'19,"1"6</inkml:trace>
  <inkml:trace contextRef="#ctx0" brushRef="#br0" timeOffset="5704.228">12080 309,'0'0</inkml:trace>
  <inkml:trace contextRef="#ctx0" brushRef="#br0" timeOffset="9091.742">14253 477,'-17'14,"1"1,1 0,0 1,1 0,1 2,0-1,2 2,0-1,-4 11,13-26,0-1,0 1,1 0,-1 0,1 1,-1-1,1 0,0 0,0 1,1-1,-1 0,1 1,-1-1,1 1,0-1,0 0,1 1,-1-1,1 1,0-1,0 0,0 0,0 1,0-1,1 0,-1 0,1 0,0 0,0-1,0 1,0 0,1-1,-1 1,1-1,-1 0,1 0,0 0,0 0,0 0,0-1,0 1,0-1,0 0,1 0,-1 0,0 0,1-1,-1 1,0-1,2 0,4-4,-1-1,0 0,0 0,-1-1,1 0,-1-1,-1 1,1-1,-1 0,0-1,-1 1,0-1,0-1,-1 1,0 0,0-1,-1 0,2-5,-1 4,0 0,-1-1,0 1,0 0,-1-1,-1 0,1 1,-2-1,0 0,0 0,-1 1,0-1,-1 0,0 1,0-1,-3-3,5 13,0 0,-1 0,1-1,0 1,-1 0,0 0,1 0,-1 0,0 0,1 0,-1 0,0 0,0 0,0 0,0 1,0-1,0 0,0 1,0-1,0 0,0 1,0-1,0 1,0 0,0-1,-1 1,1 0,0 0,0 0,-1 0,1 0,0 0,0 0,0 0,-1 0,1 0,0 1,-1-1,2 3,0-1,0 0,0 0,1 0,-1 1,0-1,1 0,0 0,0 0,-1 0,1 0,0 0,0 0,1 0,-1 0,0-1,1 1,-1 0,1-1,0 1,-1-1,1 1,0-1,0 0,0 0,0 0,0 0,0 0,0 0,0-1,0 1,2 0,8 1,1-1,-1 0,1-1,0 0,-1 0,1-2,-1 1,1-2,-1 0,0 0,0-1,0 0,-1-1,1-1,-1 0,0 0,8-7,10-8,-1 0,0-2,-2-1,-1-1,-1-1,16-23,-32 38,-1 0,0 0,-1 0,0-1,0 1,-2-1,1-1,-2 1,1-1,-2 1,0-1,0 0,-1 0,-1 0,0-2,0 13,0-1,0 1,-1 0,1-1,0 1,-1 0,0-1,0 1,1 0,-1 0,0 0,-1 0,1 0,0 0,-1 0,1 0,-1 0,1 1,-1-1,0 0,0 1,0 0,0-1,0 1,0 0,0 0,0 0,0 0,-1 1,1-1,0 0,-1 1,1 0,0-1,-1 1,1 0,0 0,-1 1,1-1,0 0,-1 1,1-1,0 1,-1 0,1 0,0 0,0 0,0 0,0 0,0 1,0-1,0 0,1 1,-1 0,0-1,1 1,-1 0,1 0,0 0,-1 0,1 2,-8 15,1 0,1 1,0 1,2-1,1 1,0 0,2 0,0 0,1 0,1 0,1 0,1 0,1 0,1 0,3 8,54 194,-43-171,-3 1,-1 0,-4 1,4 44,-10-55,-3 1,-1-1,-3 0,-1 1,-2-1,-2-1,-2 1,-2 0,10-35,-1 0,0 0,-1-1,0 1,0-1,-1 0,1 0,-1 0,-1 0,0-1,1 0,-2 0,1-1,-1 0,0 0,0 0,0-1,-1 0,1 0,-1-1,0 0,0-1,0 1,0-1,-5 0,11-3,-1 1,1-1,-1 1,1-1,-1 0,1 0,0 0,-1 0,1 0,0-1,0 1,0-1,0 1,0-1,0 0,0 0,1 0,-1 0,1 0,-1 0,1 0,0-1,0 1,0 0,0-1,0 1,0-1,1 1,-1-1,1 1,0-1,-1 1,2-2,12-86,7 41,2 2,2 0,3 2,1 1,20-23,-16 22,31-40,-37 53</inkml:trace>
  <inkml:trace contextRef="#ctx0" brushRef="#br0" timeOffset="5940.252">12391 590,'28'111,"-27"-106,1-1,0 0,0 0,0 0,1 0,-1 0,1 0,0-1,0 1,0-1,0 0,1 0,0 0,-1-1,1 1,0-1,0 0,0 0,0 0,1 0,-1-1,0 1,2-1,1-2,-1-1,0 0,0 0,0-1,-1 1,1-1,-1-1,1 1,-1-1,0 1,0-2,-1 1,1 0,-1-1,0 0,0 0,0 0,-1-1,0 1,0-1,0 1,-1-1,0 0,0 0,0 0,-1-1,0 1,0 0,1-8,0 1,-1-1,0 1,-1-1,-1 1,0-1,-1 0,0 1,-3-9,3 17,1 0,-1-1,0 1,0 0,-1 0,1 1,-1-1,0 1,0-1,-1 1,0 0,1 0,-1 0,0 1,-1-1,1 1,-1 0,1 0,-1 1,0-1,0 1,0 0,0 1,-1-1,0 1,2 0,0 1,0 0,0 0,0 0,0 1,0-1,0 1,0 0,0 0,0 1,0-1,1 1,-1 0,0 0,1 0,0 0,-2 1,-16 13</inkml:trace>
  <inkml:trace contextRef="#ctx0" brushRef="#br0" timeOffset="6287.717">12842 703,'24'-29,"13"-4,-1 8,0 13,-3 8,-1 6,-2 1,-1 2,-1-2,-4-5,-8-7,-5-7,-6-1</inkml:trace>
  <inkml:trace contextRef="#ctx0" brushRef="#br0" timeOffset="7735.436">13180 647,'5'0,"1"-5,5-6,1-6,2-1,0-1,1-3,-1-2,-3-2,-4 4</inkml:trace>
  <inkml:trace contextRef="#ctx0" brushRef="#br0" timeOffset="28864.918">9229 1888,'-7'20,"-4"7,0 0,2 1,2 0,0 1,2 0,1 0,1 2,3-28,-1-1,1 1,0-1,0 1,1 0,-1-1,1 1,-1-1,1 1,0-1,0 1,0-1,0 0,0 1,0-1,1 0,-1 0,1 0,-1 0,1 0,0 0,0 0,0-1,0 1,0-1,0 1,1-1,-1 0,0 0,1 0,-1 0,1 0,-1-1,1 1,-1-1,1 1,-1-1,1 0,-1 0,1 0,0-1,-1 1,1 0,-1-1,1 0,-1 0,1 1,-1-1,1-1,11-5,0 0,-1-2,0 1,0-2,-1 1,0-2,-1 1,0-2,-1 0,0 0,-1 0,0-1,-1-1,0 1,-2-1,3-8,-4 13,-1-1,-1 0,0 0,-1 0,1-1,-2 1,0-1,0 1,-1-1,0 1,-1-1,1 8,0-1,-1 1,0-1,1 1,-1 0,-1-1,1 1,0 0,-1 0,0 0,1 0,-1 0,0 0,-1 0,1 0,-1 1,1-1,-1 1,0 0,1 0,-1 0,0 0,0 1,-1-1,1 1,0-1,0 1,-1 0,1 0,-1 1,1-1,-1 1,-2 0,-51 7,32-1</inkml:trace>
  <inkml:trace contextRef="#ctx0" brushRef="#br0" timeOffset="29331.42">9539 2171,'128'-137,"-127"135,1 1,-1-1,1 1,0-1,0 1,-1 0,1-1,0 1,0 0,0 0,1 1,-1-1,0 0,0 1,0-1,1 1,-1 0,0 0,0 0,1 0,-1 0,0 0,0 0,1 1,-1-1,0 1,0 0,0-1,0 1,0 0,0 0,0 1,0-1,0 0,0 1,-1-1,1 1,0-1,-1 1,1 0,-1 0,0 0,0 0,0-1,0 2,1-1,2 4,0-1,1 0,-1 1,1-2,1 1,-1-1,1 1,-1-1,1-1,0 1,1-1,-1 0,1-1,-1 1,1-1,0-1,0 1,-1-1,8 0,-8 0,-1-1,1 0,0 0,-1 0,1-1,-1 0,1 0,-1 0,1-1,-1 0,0 0,0 0,0-1,0 1,0-1,0 0,-1-1,0 1,1-1,-1 0,-1 0,1 0,0 0,-1-1,0 0,0 1,0-1,-1 0,0-1,0 1,0 0,0 0,-1-1,0 1,0-1,-1 0,1 1,-1-1,0 1,-1-4,-10-47,5 31</inkml:trace>
  <inkml:trace contextRef="#ctx0" brushRef="#br0" timeOffset="27312.583">6605 2368,'34'-53,"-22"26,2 1,1 1,1 1,1 0,1 1,2 1,0 0,0 2,2 0,1 2,0 0,2 1,0 2,10-5,-33 19,0-1,0 1,0 0,-1-1,1 1,0 0,0 0,0 1,1-1,-1 0,0 1,0-1,0 1,1 0,-1 0,0 0,0 0,0 0,1 0,-1 0,0 1,0-1,0 1,0 0,1-1,-1 1,0 0,0 0,-1 0,1 1,0-1,0 0,0 1,-1-1,1 1,-1 0,1-1,-1 1,0 0,0 0,0 0,0 0,0 0,0 0,0 0,-1 0,1 0,-1 1,1 0,-2 8,1 0,-2 0,0 0,0 0,-1 0,0-1,-1 1,0-1,-1 0,0 0,-5 7,-24 62,33-78,1 0,0 0,-1 0,1 0,0 0,-1 0,1 1,0-1,0 0,0 0,0 0,0 0,0 0,0 0,0 0,0 0,1 0,-1 0,0 0,1 1,-1-1,1-1,-1 1,1 0,-1 0,1 0,0 0,0 0,-1 0,1-1,0 1,0 0,0-1,0 1,0 0,-1-1,1 1,0-1,1 0,-1 1,0-1,0 0,0 0,0 1,0-1,0 0,0 0,0 0,0 0,0 0,0-1,1 1,-1 0,0 0,0-1,0 1,63-21,-32 5,-1-3,-1 0,0-2,23-22,33-23,-43 45,-42 21,0 0,-1 0,1 0,0 0,-1 1,1-1,0 0,0 0,-1 1,1-1,0 0,-1 0,1 1,-1-1,1 1,0-1,-1 1,1-1,-1 1,1-1,-1 1,0-1,1 1,-1 0,1-1,-1 1,0-1,0 1,1 0,-1 0,0-1,0 1,0 0,0-1,0 1,0 0,0 0,0-1,0 1,0 0,0-1,0 1,0 0,-1-1,1 1,0 0,0-1,-1 1,1 0,-1-1,1 1,-1-1,1 1,0 0,-1-1,0 0,1 1,-1-1,1 1,-1-1,0 1,-18 37,15-32,0 0,1 0,-1 0,2 1,-1-1,1 1,0 0,0-1,1 1,-1 0,2 0,-1 0,1 0,0 4,4 7</inkml:trace>
  <inkml:trace contextRef="#ctx0" brushRef="#br0" timeOffset="27608.993">7677 2058,'-10'16,"0"1,2 1,0-1,1 1,0 1,2-1,0 1,1 0,1 0,0 5,3-20,0 0,1 0,0 0,-1 0,1 0,1-1,-1 1,0 0,1-1,0 1,0-1,0 1,0-1,1 0,-1 0,1 0,0 0,-1-1,1 1,1-1,-1 1,0-1,1 0,-1 0,1-1,-1 1,1-1,0 0,0 0,-1 0,1 0,0 0,0-1,0 0,0 0,0 0,0 0,0-1,0 0,0 1,-1-1,1-1,0 1,-1 0,1-1,0 0,-1 0,0 0,3-2,4-2,-1 0,-1 0,1-1,-1 0,0 0,0-1,-1 0,0 0,-1-1,0 0,0 0,-1-1,0 1,-1-1,0 0,0 0,-1-1,0 1,-1-1,0 1,-1-1,0 0,-1 0,0 0,-1 1,0-1,0 5,0 0,-1 0,0 1,0-1,0 0,-1 1,1 0,-2 0,1 0,0 0,-1 0,0 1,0-1,0 1,-1 0,1 0,-1 1,0-1,0 1,0 0,-1 1,1-1,-1 1,1 0,-1 0,0 1,0 0,0 0,0 0,1 0,-1 1,0 0,0 1,0-1,0 1,-1 0,-12 5</inkml:trace>
  <inkml:trace contextRef="#ctx0" brushRef="#br0" timeOffset="28010.858">8354 1465,'-12'23,"2"0,0 0,1 1,1 1,1-1,1 1,2 0,0 1,2-1,1 1,1-1,3 25,0-7,-2 1,-2-1,-1 0,-2 0,-6 21,-12 71,26-117</inkml:trace>
  <inkml:trace contextRef="#ctx0" brushRef="#br0" timeOffset="28246.344">7987 1861,'39'0,"26"0,8 0,1 0,-8 0,-5 0,-8 0,-9 0,-7 0,-4 0,-4 0,-1 0,-2 0,-4 0</inkml:trace>
  <inkml:trace contextRef="#ctx0" brushRef="#br0" timeOffset="28411.269">8834 2087,'10'24,"3"8</inkml:trace>
  <inkml:trace contextRef="#ctx0" brushRef="#br0" timeOffset="28582.635">8806 1748,'0'0</inkml:trace>
  <inkml:trace contextRef="#ctx0" brushRef="#br0" timeOffset="30427.59">10697 2001,'-5'20,"-1"15,0 7,1 1,2-7</inkml:trace>
  <inkml:trace contextRef="#ctx0" brushRef="#br0" timeOffset="30683.773">10669 1720,'10'14,"2"5</inkml:trace>
  <inkml:trace contextRef="#ctx0" brushRef="#br0" timeOffset="31028.78">10923 2341,'124'-267,"-124"266,0 0,0 0,0 0,0 0,0 0,0-1,0 1,1 0,-1 0,0 0,1 0,-1 0,1 0,-1 0,1 0,-1 0,1 0,0 1,-1-1,1 0,0 0,0 0,0 1,-1-1,1 0,0 1,0-1,0 1,0-1,0 1,0 0,0-1,0 1,0 0,1 0,-1-1,0 1,0 0,0 0,0 0,0 0,0 1,0-1,0 0,0 0,0 1,0-1,0 0,0 1,0-1,0 1,0 0,0-1,0 1,0 0,0-1,0 1,-1 0,1 0,0 0,-1 0,1 0,-1 0,1 0,-1 0,1 0,-1 0,0 0,1 0,-1 0,70 99,-68-97,1 0,-1 0,1-1,0 0,0 1,1-1,-1 0,0 0,1-1,-1 1,1-1,-1 0,1 0,-1 0,1 0,0-1,0 1,-1-1,1 0,0 0,0 0,0-1,-1 1,1-1,0 0,-1 0,1 0,-1-1,1 1,-1-1,1 0,6-5,-1-1,0 0,0-1,-1 0,0 0,0-1,-1 0,-1 0,1-1,-2 0,0 0,0 0,-1 0,2-7,16-35,-12 35</inkml:trace>
  <inkml:trace contextRef="#ctx0" brushRef="#br0" timeOffset="31347.406">11741 1465,'17'175,"-7"1,-8 11,-29-18,21-146,-2-5</inkml:trace>
  <inkml:trace contextRef="#ctx0" brushRef="#br0" timeOffset="31534.449">11458 1974,'44'-15,"32"-4,10 1,-7 3,-10 4,-14 5,-10 2,-13 3</inkml:trace>
  <inkml:trace contextRef="#ctx0" brushRef="#br0" timeOffset="31810.59">12136 1861,'-6'14,"2"0,0 0,0 1,1-1,1 1,0 0,1 0,1 0,1 0,0 0,0 0,2 0,0-1,0 1,2-1,-1 0,3 2,-5-12,0 0,1 0,0 0,-1-1,1 1,1-1,-1 0,0 0,1 0,0 0,0-1,0 1,0-1,0 0,0 0,0-1,1 1,-1-1,0 0,1 0,0 0,-1-1,1 1,-1-1,1 0,0-1,-1 1,1-1,-1 0,1 0,-1 0,0-1,1 1,-1-1,9-3,-1 0,1-1,-1-1,0 0,-1 0,0-1,0-1,-1 0,0 0,0-1,0-1,-7 8,0-1,0 1,0-1,-1 1,1-1,-1 0,0 0,0 0,0 0,0 0,-1-1,0 1,0 0,0-1,0 1,-1-1,0 1,1-1,-2 1,1 0,0-1,-1 1,0-1,0 1,-1 0,1-1,-1 1,1 0,-2 0,1 0,0 0,-1 1,1-1,-1 1,0-1,0 1,-1 0,1 0,0 0,-1 1,-1-1,-3-2,-1 0,0 1,0 1,0 0,-1 0,1 0,-1 1,0 1,1 0,-1 0,-1 1,-15-1</inkml:trace>
  <inkml:trace contextRef="#ctx0" brushRef="#br0" timeOffset="32583.456">13152 1521,'6'29,"-1"174,5-121,-4 0,-3 1,-4 7,0-65,1 1</inkml:trace>
  <inkml:trace contextRef="#ctx0" brushRef="#br0" timeOffset="32798.294">12842 1861,'43'-5,"29"-2,11-4,-3 0,-6 1,-10-1,-12-1,-9 4,-8-3,-5 1,-2-3,-2 1,-5-2,-6 1</inkml:trace>
  <inkml:trace contextRef="#ctx0" brushRef="#br0" timeOffset="33132.455">13547 1494,'5'381,"-6"-377,1-1,0 1,0 0,0 0,0-1,0 1,1 0,-1 0,1-1,0 1,0 0,1-1,-1 1,1-1,0 1,-1-1,1 0,1 0,-1 0,0 0,1 0,0-1,0 1,-1-1,2 1,-1-1,0 0,0 0,1-1,-1 1,0 0,1-1,0 0,-1 0,1 0,0-1,2 1,143-54,-147 53,1 0,0 0,-1 1,1-1,0 1,-1-1,1 1,0 0,-1 0,1 1,-1-1,0 0,1 1,-1-1,0 1,0 0,0 0,0 0,0 0,-1 0,1 0,0 0,-1 1,0-1,1 1,-1-1,0 1,0-1,-1 1,1 1,14 23,-4-13</inkml:trace>
  <inkml:trace contextRef="#ctx0" brushRef="#br0" timeOffset="33915.586">14112 2001,'29'1,"-1"-2,0-1,0-2,0 0,0-2,-1-1,1-1,7-5,33-42,-67 53,1 0,-1 0,0 0,0 0,0 0,0 0,-1 0,1 0,-1 0,1 0,-1 0,1 0,-1 0,0-1,0 1,0 0,-1 0,1 0,0 0,-1 0,1-1,-1 1,0 0,0 0,1 0,-2 0,1 1,0-1,0 0,0 0,-1 1,1-1,-1 1,1-1,-1 1,0-1,0 1,0 0,-2-2,-1 1,0-1,0 1,0 0,0 1,0-1,0 1,-1 0,1 1,0-1,0 1,-1 0,1 0,0 0,-1 1,1 0,0 0,0 0,0 1,-1 0,2 0,-3 1,-99 64,101-64,1 0,-1 1,1 0,0 0,0 0,0 0,1 1,0-1,0 1,0 0,0 0,0 0,1 0,0 1,0-1,1 1,0-1,0 1,0-1,0 1,1 0,0 0,0-1,1 1,-1 0,1-1,0 1,1-1,-1 1,1-1,0 0,1 1,-1-1,1 0,3 4,1-3,-1 1,1-1,0 0,0-1,1 0,0 0,0-1,0 0,0 0,1-1,-1 0,1 0,0-1,0 0,0-1,0 1,1-2,12 2</inkml:trace>
  <inkml:trace contextRef="#ctx0" brushRef="#br0" timeOffset="38500.668">3387 3215,'-22'6,"0"0,0 1,0 1,1 1,1 1,0 1,0 1,-14 11,12-4,1 1,0 0,2 2,0 0,2 1,1 1,0 1,-5 13,-56 80,38-66,-102 112,118-147,2-4</inkml:trace>
  <inkml:trace contextRef="#ctx0" brushRef="#br0" timeOffset="38913.929">2625 3215,'170'152,"75"132,-183-167,-56-116,-5-11</inkml:trace>
  <inkml:trace contextRef="#ctx0" brushRef="#br0" timeOffset="39513.098">2992 2961,'-4'-4,"-3"2,1 7,1-2,-3 3,-5 0,-1 5,-2-1,1 4,8-1,10-3,5-7,5-5,1-6,-2-3</inkml:trace>
  <inkml:trace contextRef="#ctx0" brushRef="#br0" timeOffset="40003.312">3500 2989,'247'-21,"-245"21,0-1,0 1,0-1,0 1,0 0,0 0,0 0,0 0,0 0,0 0,0 0,0 1,0-1,0 1,0-1,0 1,0 0,0 0,0 0,-1 0,1 0,0 0,-1 1,1-1,-1 1,1-1,-1 1,0-1,1 1,-1 0,0-1,0 1,0 0,-1 0,1 0,0 0,-1 0,1 0,-1 0,1 0,-1 0,0 0,0 0,0 0,0 0,0 0,-1 0,1 0,-1 0,1 0,-1 1,-110 148,111-149,0 0,1 0,0 1,-1-1,1 0,0 0,0 0,0 0,1 0,-1 0,0 0,1-1,-1 1,1 0,0-1,-1 1,1-1,0 1,0-1,0 0,0 0,0 0,0 0,0 0,0-1,1 1,-1 0,0-1,0 0,1 1,-1-1,0 0,0 0,1-1,-1 1,0 0,1-1,-1 1,0-1,0 0,2 0,0 1,203-6,-182 6</inkml:trace>
  <inkml:trace contextRef="#ctx0" brushRef="#br0" timeOffset="41196.681">3133 3836,'-6'-14,"1"2,13 17,59 92,-2-19,-51-73,-1-6</inkml:trace>
  <inkml:trace contextRef="#ctx0" brushRef="#br0" timeOffset="43547.64">4685 3893,'38'-11,"-1"-2,-1-1,0-2,-1-2,0-1,-2-1,0-2,28-25,-36 22,-2 0,0-2,-2 0,-1-1,-2-1,0-1,-2-1,3-11,-14 32,-5 9,4-3,-1 0,-1-1,1 0,0 1,-1-1,0 0,0 0,-1 0,1-1,-1 1,0 0,0 0,-1-1,0 1,0-1,0 1,0 0,-1-1,0 1,0 0,0 0,-1-1,0 1,-2 3,0 1,0 0,1 0,-1 1,0-1,0 1,0 0,0 0,0 0,0 0,0 1,0-1,1 1,-1 0,0 1,0-1,1 0,-1 1,1 0,-1 0,1 0,0 0,0 1,-2 0,-12 10,1 0,-1 1,2 1,0 0,1 1,1 1,0 0,1 1,1 0,1 1,0 0,2 0,-5 15,11-28,0-1,0 1,0 0,1 0,0 0,0 0,1 0,0 0,0 0,0-1,1 1,-1 0,2 0,-1 0,0 0,1 0,0-1,1 1,-1-1,1 0,0 1,0-1,1 0,-1-1,1 1,0-1,1 0,-1 0,1 0,-1 0,1-1,0 1,1-2,-1 1,3 1,14 1,0-2,0 0,1-1,-1-1,1-1,-1-1,1 0,-1-2,1-1,-1-1,-1-1,1-1,-1-1,0 0,18-11,218-130,-247 144,-1-1,1 0,-1 0,0-1,-1 0,0 0,0-1,0-1,-1 1,0-1,-1 0,0 0,0-1,3-8,-9 17,1 0,0 0,-1-1,1 1,-1 0,0 0,1 0,-1-1,0 1,1 0,-1 0,0-1,0 1,0 0,0 0,0-1,-1 1,1 0,0 0,0-1,-1 1,1 0,-1 0,1 0,-1 0,0 0,1 0,-1 0,0 0,0 0,0 0,1 0,-1 0,0 0,0 0,0 1,-1-1,1 0,0 1,0-1,0 1,0 0,-1-1,1 1,0 0,0-1,0 1,-1 0,1 0,0 0,-1 0,1 0,0 1,0-1,-68 22,58-16,1 0,0 1,0 0,1 1,0 0,0 0,1 1,0 0,0 0,1 1,0 0,1 0,0 1,1 0,0 0,1 0,0 0,1 1,0 0,0 0,2 0,-1-1,1 2,1-1,0 0,2 4,-1-11,1 0,1 0,-1-1,1 1,0 0,0-1,0 0,0 1,1-1,0-1,0 1,0 0,0-1,0 0,1 0,0 0,-1-1,1 0,0 1,0-2,0 1,1 0,-1-1,0 0,1-1,137 3,-114-9,1-2,-1-1,-1-1,1-1,-2-1,0-2,0-1,-1-1,9-9,-24 18,0-1,0-1,-1 0,0 0,0-1,-1 0,0-1,-1 0,-1-1,1 1,-2-1,0 0,0-1,-1 0,3-13,-8 23,0 0,0 0,0 0,-1 0,1 0,-1 0,0 0,0 0,0 0,0 0,0 0,-1 1,1-1,-1 0,0 1,0-1,0 1,0 0,0 0,0-1,-1 1,1 1,-1-1,1 0,-1 1,0-1,0 1,0 0,0 0,0 0,0 0,0 0,0 1,0 0,0-1,0 1,0 0,0 0,0 1,0-1,0 1,0-1,0 1,0 0,0 0,0 1,0-1,0 0,1 1,-1 0,1-1,-1 1,1 0,0 0,-1 1,1-1,-1 2,-3-1,0 1,1 0,-1 1,1 0,-1-1,2 2,-1-1,0 0,1 1,0 0,0 0,1 0,0 1,0-1,0 1,1 0,0-1,0 1,1 0,0 0,0 0,1 0,-1 1,1-1,1 0,0 0,0 0,0 0,1 0,0 0,0-1,1 1,-1 0,2-1,-1 0,1 0,0 0,0 0,0-1,1 1,0-1,3 3,0-3,-1 0,1-1,-1 0,1-1,1 1,-1-2,0 1,1-1,-1 0,1-1,0 0,-1 0,1-1,0 0,-1-1,1 1,0-2,-1 1,1-1,3-2,6-2</inkml:trace>
  <inkml:trace contextRef="#ctx0" brushRef="#br0" timeOffset="43902.92">6266 3102,'187'-10,"-185"10,-1 0,0 0,0 0,1 0,-1 0,0 0,1 0,-1 0,0 1,0-1,1 0,-1 1,0-1,0 1,0-1,0 1,0-1,0 1,0 0,0 0,0 0,0 0,0-1,0 1,0 0,0 0,-1 0,1 1,-1-1,1 0,0 0,-1 0,0 0,1 1,-1-1,0 0,0 0,1 1,-1-1,0 0,0 0,-1 1,1-1,0 0,0 0,0 1,-1-1,1 0,-1 0,1 0,-1 1,1-1,-1 0,0 0,0 0,1 0,-1 0,0 0,0 0,0-1,0 1,-1 0,-21 26,19-24,0 0,1 0,-1 1,1-1,-1 1,1 0,0 0,1 1,-1-1,1 0,0 1,0 0,0-1,1 1,-1 0,1 0,0 0,1 0,-1 0,1 3,2-5,1 1,0-1,0 0,0 0,0 0,0 0,1-1,-1 1,1-1,0 0,0 0,0 0,0-1,0 1,0-1,0 0,0 0,0 0,1-1,-1 0,0 1,1-2,-1 1,0 0,0-1,3 0,-3 1,86-14,-64 7</inkml:trace>
  <inkml:trace contextRef="#ctx0" brushRef="#br0" timeOffset="44196.758">7367 3272,'-271'460,"244"-411,22-38,1-1,-2 0,1 0,-1 0,-1-1,0 0,0 0,-1-1,0 0,0 0,-1-1,0 0,0 0,-2-1,-5 1</inkml:trace>
  <inkml:trace contextRef="#ctx0" brushRef="#br0" timeOffset="44500.396">6887 3385,'38'24,"28"22,6 8,-3 0,-9-4,-10-7,-8-5,-12-4,-6-9,-7-3,-7 0,0-5,-1 0,-3-3</inkml:trace>
  <inkml:trace contextRef="#ctx0" brushRef="#br0" timeOffset="44897.871">7593 3130,'10'-6,"1"-2,0 1,0 0,0 1,1 0,0 1,0 0,1 1,-1 0,1 1,0 1,-1 0,1 0,0 1,0 1,11 1,-23-1,1 1,-1 0,1-1,-1 1,0 0,1 0,-1 0,0 0,0 0,0 0,0 0,0 0,0 0,0 0,0 1,0-1,0 0,-1 1,1-1,0 1,-1-1,1 1,-1-1,0 1,0-1,1 1,-1-1,0 1,0-1,0 1,-1 0,1-1,0 1,0-1,-1 1,1-1,-1 0,0 1,1-1,-2 2,-31 58,30-57,-1 2,-31 60,34-65,1 1,-1-1,1 1,0-1,-1 1,1-1,0 1,0 0,0-1,0 1,0-1,1 1,-1-1,0 1,1-1,-1 1,1-1,0 1,-1-1,1 0,0 1,0-1,0 0,0 0,0 1,0-1,0 0,0 0,0 0,1 0,-1 0,0-1,1 1,-1 0,0-1,1 1,-1-1,1 1,-1-1,1 1,-1-1,1 0,1 0,228-2,-207 1</inkml:trace>
  <inkml:trace contextRef="#ctx0" brushRef="#br0" timeOffset="41686.204">3839 3639,'34'0,"30"-5,8-2,-2 1,-8 1,-11 2,-9 0,-6 2,-5 1,-3 0,-6 0</inkml:trace>
  <inkml:trace contextRef="#ctx0" brushRef="#br0" timeOffset="42150.417">4150 3356,'-7'18,"1"0,1 1,1-1,1 1,1 0,0 0,1 0,2 12,-2-16,-10 132,11-146,-5 18,1-1,1 1,0 0,2 0,0 1,1-1,1 0,3 18,2-19</inkml:trace>
  <inkml:trace contextRef="#ctx0" brushRef="#br0" timeOffset="47582.368">8439 3497,'498'0,"-287"-25,-183 32,-33-1</inkml:trace>
  <inkml:trace contextRef="#ctx0" brushRef="#br0" timeOffset="47982.487">8524 3780,'162'-11,"-75"0,1 3,-1 5,64 6,-18-1,-108-2</inkml:trace>
  <inkml:trace contextRef="#ctx0" brushRef="#br0" timeOffset="48652.41">10217 3300,'-40'10,"1"1,0 3,1 1,1 1,1 3,0 1,1 1,-18 16,43-29,1 2,0-1,0 1,1 0,0 1,0 0,2 0,-1 0,1 1,1 0,0 0,1 1,0-1,1 1,0 0,1 0,1 0,0 0,1 1,0-1,1 0,0 0,1 2,2-3,-1-1,1 0,1 0,0 0,1 0,0-1,0 0,1 0,0-1,1 0,0 0,0-1,1 0,0 0,1-1,0 0,0-1,0 0,1 0,-1-1,1-1,1 0,-1 0,0-1,1-1,0 0,0 0,-1-1,1-1,0 0,0 0,0-1,0-1,7-2,152-48,-137 38</inkml:trace>
  <inkml:trace contextRef="#ctx0" brushRef="#br0" timeOffset="48965.992">10669 3413,'-30'36,"1"2,2 1,2 1,2 2,1 0,2 1,3 1,-9 30,24-69,1 0,-1 0,1 0,0 0,0 1,0-1,1 0,0 0,0 1,0-1,0 0,1 1,0-1,0 0,1 0,-1 0,1 0,0 0,0 0,1 0,0-1,0 1,0-1,0 0,0 0,1 0,0 0,0-1,0 1,0-1,0 0,2 0,11 1,1-1,-1 0,1-2,-1 0,1-1,0 0,-1-2,1 0,-1-1,0-1,1 0,-2-2,1 0,-1 0,0-2,0 0,0-1,-2 0,1-1,-1-1,9-9,-6 8,0-1,-2-1,1 0,-2-1,0-1,0 0,-2-1,10-18,-18 29,0 0,-1-1,1 0,-2 0,1 0,-1 0,0 0,0 0,-1-1,0 1,-1-1,1 1,-1-1,-1 1,0 0,0-1,0 1,-1 0,0-1,0 1,0 0,-1 0,-1 1,1-1,-1 1,-2-4,-4 1,0 0,-1 1,1 0,-1 1,-1 0,1 0,-1 2,0-1,-1 2,1-1,-1 2,0 0,0 0,0 1,0 1,-1 0,1 1,0 0,0 1,-1 1,1 0,0 1,0 0,1 1,-1 0,1 1,0 0,0 1,0 1,1 0,-4 3,-16 12</inkml:trace>
  <inkml:trace contextRef="#ctx0" brushRef="#br0" timeOffset="49470.064">11120 3920,'46'-26,"-2"-3,-1-2,-1-1,-2-2,-1-2,-2-2,13-19,-31 36,0 0,-2-2,-1 0,-1 0,11-24,-55 85,17-19,1-1,1 1,0 1,2 0,0 0,1 1,1 0,1 0,1 0,1 1,0 18,3-35,1 1,0-1,0 0,0 1,1-1,0 0,0 1,0-1,1-1,-1 1,1 0,0 0,1-1,-1 0,1 0,0 0,0 0,0 0,0-1,1 0,-1 1,1-2,0 1,0-1,0 1,0-1,0-1,1 1,-1-1,1 0,-1 0,1-1,-1 1,1-1,-1 0,2-1,12 0,0-1,-1 0,1-2,0 0,-1-1,0-1,0-1,-1 0,1-1,-2-1,1-1,-1 0,-1-1,0-1,0 0,-1-1,-1-1,0 0,1-3,-8 10,0 0,0-1,0 1,-1-1,0-1,-1 1,0-1,0 1,-1-1,0 0,-1 0,0-1,0 1,-1 0,0-1,0-2,-5-12</inkml:trace>
  <inkml:trace contextRef="#ctx0" brushRef="#br0" timeOffset="49886.772">12418 3469,'-43'12,"10"-4,2 1,-1 2,1 1,1 1,-19 12,47-25,1 0,-1 1,0-1,1 1,-1-1,0 1,1 0,-1 0,1 0,-1-1,1 1,0 1,-1-1,1 0,0 0,0 0,-1 1,1-1,0 1,0-1,1 1,-1-1,0 1,0-1,1 1,-1 0,1-1,0 1,-1 0,1-1,0 1,0 0,0 0,0-1,0 1,0 0,1 0,-1-1,1 1,-1 0,1-1,-1 1,1-1,0 1,0-1,0 1,0-1,0 1,0-1,0 0,0 0,1 1,-1-1,0 0,2 1,166 17,-157-16,-8-4,0 1,0 0,0 0,0 0,0 0,0 1,0 0,0 0,-1 0,1 0,0 0,-1 1,1-1,-1 1,1 0,-1 0,0 1,1-1,-1 1,-1-1,1 1,0 0,-1 0,1 0,-1 1,0-1,0 0,0 1,-1-1,1 1,-1 0,0 0,0-1,0 1,0 0,-1 0,1 1,-6 9,-1 0,0 0,0-1,-1 0,-1 0,-1-1,1 0,-2 0,0-1,0 0,-1-1,0 0,-7 3,-28 31,28-26,0 0,-2-1,0-2,-1 0,-1-1,-7 3,5-16,21-9</inkml:trace>
  <inkml:trace contextRef="#ctx0" brushRef="#br0" timeOffset="50603.037">13011 2989,'-39'433,"3"-122,24-120,3-147,3-26</inkml:trace>
  <inkml:trace contextRef="#ctx0" brushRef="#br0" timeOffset="50857.119">12616 3582,'43'0,"38"0,11 0,-6 0,-13 5,-14 1,-12 0,-9-1,-12-2</inkml:trace>
  <inkml:trace contextRef="#ctx0" brushRef="#br0" timeOffset="51103.944">13406 4006,'0'0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">1374 0,'-74'247,"61"-192,2 1,3 0,3 1,1 40,6 43,-2-116</inkml:trace>
  <inkml:trace contextRef="#ctx0" brushRef="#br0" timeOffset="566.064">922 452,'38'5,"18"1,9 0,2-1,-4-6,-4-3,-2-1,-2-4,-4-1,-8 1,-9 3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3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3">3415 402,'101'-21,"0"4,0 5,2 4,-1 5,60 7,-64-3,108 26,-174-18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2">3556 1642,'274'-11,"199"-18,338-34,-114 51,-437 14,333 28,214-31,-525-28,29 29,-63 29,-130-29,128 11,-154-1,2-3,-1-5,1-4,-16 2,200-29,-19 1,-13 28,-57 28,-13-26,-153 2,-5 2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2">2710 1637,'-44'19,"-47"21,-23 9,-1 0,8-3,9 0,12-3,14-8,11-6,11-3,9-1,16-5,18-5,14-6,16-4,3-4</inkml:trace>
  <inkml:trace contextRef="#ctx0" brushRef="#br0" timeOffset="1650.091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6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2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1,'5'0,"6"0,2 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1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7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1,'-5'0,"3"0,2 0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3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1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5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23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1044,'-2'-1,"1"0,0 0,-1 1,1-1,0 1,-1-1,1 0,-1 1,1 0,-1-1,1 1,-1 0,1 0,-1 0,1 0,-1 0,1 0,-1 1,1-1,-1 0,1 1,-1-1,1 1,0-1,-1 1,1 0,0 0,-1-1,1 1,0 0,0 0,0 0,0 0,0 1,0-1,0 0,0 0,0 1,1-1,-1 0,0 1,1-1,-1 1,1-1,0 1,-1-1,1 2,3 0,1 0,0 0,0 0,0 0,0 0,0-1,0 0,0 0,1 0,-1-1,1 1,0-1,-1 0,1 0,0-1,0 1,-1-1,1 0,0-1,0 1,-1-1,1 0,0 0,0 0,25-8,0-2,-1 0,0-2,-1-1,-1-2,0 0,0-3,-26 19,42-29,0-1,-2-2,-1-2,-2-2,-1-1,-2-2,11-17,19-36,-5-3,-3-3,5-21,57-117,-96 203,-22 32,-1 1,1-1,-1 1,1 0,0-1,-1 1,1 0,0-1,-1 1,1 0,0 0,-1 0,1 0,0 0,-1 0,1 0,0 0,0 0,-1 0,1 0,0 0,-1 0,1 0,0 1,-1-1,1 0,0 0,-1 1,1-1,-1 1,1-1,-1 0,1 1,-1-1,1 1,-1-1,1 1,-1 0,1-1,-1 1,0-1,1 1,-1 0,0-1,0 1,0 0,1-1,-1 1,0 0,0-1,0 1,0 0,7 23,-1 1,-1-1,-1 1,-1 0,-1 1,-2-1,-1 13,2 29,27 552,-27-576,1-28,-2 1,0 0,0 0,-2-1,1 1,-2-1,0 1,-4 8,3-20,0 0,-1 0,1-1,-1 1,0-1,0 0,0-1,0 1,0-1,0 0,-1 0,1-1,-1 1,1-1,-1-1,0 1,1-1,-1 0,0 0,1 0,-1-1,0 0,1 0,-1-1,1 1,-1-1,1 0,0-1,0 1,0-1,0 0,-39-21,2-1,0-3,2-1,1-2,2-1,1-2,1-2,0-3,-25-32,40 42</inkml:trace>
  <inkml:trace contextRef="#ctx0" brushRef="#br0" timeOffset="346.669">1609 706,'-9'10,"0"1,1 0,1 0,0 1,1 0,0 0,0 1,2-1,-1 1,2 0,0 1,0-1,1 0,1 1,0 0,1-1,0 1,1-1,3 11,-4-21,1 1,0-1,0 1,0-1,0 1,0-1,1 1,0-1,-1 0,1 0,1 0,-1 0,0 0,1 0,-1-1,1 1,0-1,0 0,0 0,0 0,0 0,0 0,1-1,-1 1,1-1,-1 0,1 0,-1 0,1-1,-1 1,1-1,0 0,-1 0,1 0,0 0,-1-1,1 1,0-1,-1 0,1 0,-1-1,0 1,1-1,-1 1,0-1,0 0,0 0,0-1,0 1,0 0,-1-1,1 0,0-3,-1-1,0 1,0-1,0 0,-1 1,0-1,-1 0,1 0,-1 0,-1 0,1 0,-1 1,0-1,-1 0,1 1,-1-1,-1 1,1-1,-1 1,0 0,-1 0,1 0,-1 0,0 1,-1 0,1 0,-1 0,0 0,-1 1,1-1,-1 1,1 1,-1-1,0 1,-1 0,1 0,0 1,-1 0,0 0,1 1,-8-2,-11-1</inkml:trace>
  <inkml:trace contextRef="#ctx0" brushRef="#br0" timeOffset="770.19">2032 85,'0'821,"11"-792,-5-34</inkml:trace>
  <inkml:trace contextRef="#ctx0" brushRef="#br0" timeOffset="1061.666">2257 622,'0'13,"0"0,0 0,2 0,-1 0,2 0,0 0,0 0,1 0,1-1,0 0,1 0,0 0,0-1,2 0,5 7,-10-15,0-1,1 0,-1 0,1 0,-1 0,1-1,0 1,-1-1,1 0,0 0,0 0,0-1,0 0,0 1,0-1,0-1,0 1,0 0,0-1,0 0,0 0,-1 0,1 0,0-1,-1 0,1 1,-1-1,1-1,-1 1,0 0,0-1,0 0,0 1,0-1,-1 0,1 0,-1-1,0 1,0 0,0-1,0 0,-1 1,1-1,-1 0,0-2,33-74,-28 61</inkml:trace>
  <inkml:trace contextRef="#ctx0" brushRef="#br0" timeOffset="1400.181">2878 1,'0'729,"1"-706,1 1,0 0,2 0,1-1,1 0,5 11,1-14,-11-39,-5-3,0-1</inkml:trace>
  <inkml:trace contextRef="#ctx0" brushRef="#br0" timeOffset="1644.788">2624 536,'34'0,"39"0,13 0,-4-4,-11-3,-8 1,-9 1,-10 2,-8 1,-9 1</inkml:trace>
  <inkml:trace contextRef="#ctx0" brushRef="#br0" timeOffset="1878.185">3358 593,'10'33,"2"12</inkml:trace>
  <inkml:trace contextRef="#ctx0" brushRef="#br0" timeOffset="2046.37">3387 339,'4'14,"3"5</inkml:trace>
  <inkml:trace contextRef="#ctx0" brushRef="#br0" timeOffset="2584.141">4064 678,'4'-13,"0"-1,1 1,0 0,1 0,0 1,1 0,1 0,0 0,8-8,-15 18,0 1,0 0,0-1,0 1,0 0,0 0,1 0,-1 0,0 0,0 0,1 0,-1 1,1-1,-1 0,1 1,-1-1,1 1,-1 0,1-1,-1 1,1 0,0 0,-1 0,1 0,-1 0,1 0,-1 0,1 1,0-1,-1 1,1-1,-1 1,1-1,-1 1,0 0,1 0,-1 0,0 0,1 0,-1 0,0 0,0 0,0 0,0 0,0 1,0-1,0 0,-1 1,1-1,0 1,-1-1,1 1,-1-1,0 1,1-1,-1 1,0 0,0 0,5 18,-5-15,0-1,1 1,0-1,0 1,0-1,0 0,1 1,0-1,-1 0,2 0,-1 0,0 0,1 0,0-1,-1 1,2-1,-1 0,0 0,1 0,-1 0,1 0,0-1,0 0,2 2,0-3,1 1,-1-1,1 0,0-1,-1 0,1 0,0 0,0-1,-1 0,1 0,-1-1,1 1,-1-1,0-1,0 1,0-1,0 0,0-1,0 0,-1 1,0-2,1 1,-2 0,5-5,4-5,-1 0,0-1,-1-1,-1 1,-1-2,0 1,0-1,0-7,26-61,-26 61</inkml:trace>
  <inkml:trace contextRef="#ctx0" brushRef="#br0" timeOffset="3284.18">0 1440,'115'-18,"1334"-167,-927 128,1282-129,-945 124,-757 49,-68 7</inkml:trace>
  <inkml:trace contextRef="#ctx0" brushRef="#br0" timeOffset="13636.238">3725 480,'-48'62,"42"-56,0 1,0-1,0 1,1 1,0-1,1 1,-1 0,1 0,1 0,0 1,0-1,0 1,1 0,1 0,-1 0,2 0,-1 0,1 0,0 0,1 0,0 0,0-1,1 1,0 0,1 0,0-1,0 1,1-1,0 0,1 0,-1-1,1 1,5 4,-7-9,0-1,1 1,-1-1,1 0,0 0,0 0,0 0,0 0,0-1,0 0,0 0,1 0,-1-1,0 1,1-1,-1 0,0 0,1 0,-1-1,0 1,0-1,0 0,1-1,-1 1,0-1,0 1,0-1,-1-1,4-1,93-84,-92 78,0 1,-1-1,-1-1,0 1,0-1,-1 0,0 0,-1-1,0 0,-1 1,0-1,-1 0,0 0,-1-1,-1 1,0 0,0-4,-1 13,0 0,1-1,-1 1,-1 0,1 0,0 0,-1 0,1 0,-1 1,0-1,0 0,0 1,0-1,-1 1,1 0,-1 0,1 0,-1 0,0 0,1 0,-1 1,0-1,0 1,0 0,-1 0,1 0,0 1,0-1,0 1,-1-1,1 1,0 0,-3 0,-111 16,89-4,3 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">1374 0,'-74'247,"61"-192,2 1,3 0,3 1,1 40,6 43,-2-116</inkml:trace>
  <inkml:trace contextRef="#ctx0" brushRef="#br0" timeOffset="566.064">922 452,'38'5,"18"1,9 0,2-1,-4-6,-4-3,-2-1,-2-4,-4-1,-8 1,-9 3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3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3">3415 402,'101'-21,"0"4,0 5,2 4,-1 5,60 7,-64-3,108 26,-174-18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2">3556 1642,'274'-11,"199"-18,338-34,-114 51,-437 14,333 28,214-31,-525-28,29 29,-63 29,-130-29,128 11,-154-1,2-3,-1-5,1-4,-16 2,200-29,-19 1,-13 28,-57 28,-13-26,-153 2,-5 2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7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2">2710 1637,'-44'19,"-47"21,-23 9,-1 0,8-3,9 0,12-3,14-8,11-6,11-3,9-1,16-5,18-5,14-6,16-4,3-4</inkml:trace>
  <inkml:trace contextRef="#ctx0" brushRef="#br0" timeOffset="1650.091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6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2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1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7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105 198,'-14'38,"-10"47,-1 13,5 0,4-12,11-16,6-10,3-11,5-8,1-7,4-4,0-3,2-1,3-5,-2 0,1-5,3-5,-3-4</inkml:trace>
  <inkml:trace contextRef="#ctx0" brushRef="#br0" timeOffset="800.289">359 847,'22'-2,"-1"-2,0 0,-1-2,1 0,-1-1,0-1,0-1,-1 0,-1-2,1 0,12-12,-18 14,0-1,-1 0,0-1,-1 0,0-1,-1 0,-1-1,0 0,0 0,-1-1,-1 0,0-1,3-11,13-59,-23 84,-1 0,1 1,-1-1,0 0,1 1,-1-1,0 1,0-1,0 1,1-1,-1 1,0-1,0 1,0 0,0-1,0 1,0 0,0 0,0 0,0 0,0 0,0 0,0 0,0 0,1 0,-1 0,0 1,0-1,0 0,0 1,0-1,0 0,0 1,1-1,-1 1,0 0,0-1,1 1,-1 0,0-1,1 1,-1 0,1-1,-1 1,1 0,-1 0,1 0,-1 0,1 0,0 0,-1-1,1 1,-7 8,-1-1,2 1,-1 1,1-1,1 1,-1 0,2 0,-1 0,2 1,-1-1,1 1,1 0,0 0,0 0,2 1,-1-1,1 0,1 0,0 1,0-1,1 0,0 0,1-1,1 1,2 5,-3-11,1 0,-1-1,2 1,-1 0,0-1,1 0,0 0,-1-1,2 1,-1-1,0 0,1-1,-1 1,1-1,0 0,0 0,0-1,0 0,0 0,0 0,0-1,0 1,0-2,0 1,0-1,0 0,3 0,8-2,0-1,0-1,0 0,-1-1,1-1,-1 0,-1-2,0 1,1-3,10-9,-1-1,-2-2,0 0,-1-1,-2-2,0 0,-2-1,3-7,-16 29,-2 0,1-1,-1 1,1-1,-1 1,-1-1,1 0,-1 0,0 0,-1 0,1-1,-1 1,0 0,-1-1,0 1,0 0,0-1,0 1,-1 0,0-1,-1 1,0 0,1 0,-3-3,3 8,0 1,0-1,-1 0,1 0,0 0,-1 1,1-1,-1 1,1-1,-1 1,1-1,-1 1,1 0,-1 0,1 0,-1 0,0 0,1 0,-1 0,1 1,-1-1,1 0,-1 1,1-1,-1 1,1 0,0-1,-1 1,1 0,0 0,-1 0,1 0,0 0,0 0,0 0,0 0,0 1,0-1,0 1,-33 53,31-50,1 1,-1-1,1 1,0 0,1 0,-1 0,1 0,1 0,-1 0,1 1,0-1,0 0,1 0,0 0,0 0,0 0,1 0,0 0,0 0,0 0,1-1,0 1,0-1,0 0,1 0,-1 0,1 0,0-1,1 1,-1-1,1 0,0 0,0-1,0 0,1 0,-1 0,1 0,2 0,5 0,0-1,0-1,1 0,-1 0,1-2,-1 1,0-2,0 0,1 0,-1-2,-1 1,1-1,0-1,-1-1,0 1,0-2,-1 0,0 0,0-1,-1 0,1-1,-2 0,1-1,-2 0,1 0,4-8,0 1,0-1,-1 0,-1 0,-1-1,-1-1,0 1,-1-4,-7 22,0 0,-1 0,1-1,-1 1,1-1,-1 1,0-1,1 1,-1 0,0-1,0 1,0-1,0 1,0-1,-1 1,1-1,0 1,-1-1,1 1,-1 0,1-1,-1 1,0 0,1-1,-1 1,0 0,0 0,0 0,0 0,0 0,0 0,0 0,0 0,-1 0,1 0,0 1,-1-1,1 0,0 1,-1-1,1 1,0 0,-1-1,-1 1,-1 0,1 0,0 0,-1 1,1-1,0 1,-1 0,1 0,0 0,0 0,0 1,0-1,0 1,0 0,0 0,0 0,1 0,-2 1,-7 11,0-1,1 2,1-1,0 1,1 1,0-1,2 1,0 1,0-1,2 1,0 0,1 0,1 0,0 8,2-13,0-1,1 1,0 0,1-1,1 0,0 0,0 1,1-2,0 1,1 0,0-1,1 0,0 0,1-1,0 1,0-1,1-1,0 0,0 0,7 4,24 4,-19-12</inkml:trace>
  <inkml:trace contextRef="#ctx0" brushRef="#br0" timeOffset="1299.298">1856 734,'-7'8,"-13"13,1 2,2-1,0 2,1 0,2 1,-7 16,21-40,1-1,-1 1,1-1,-1 1,1-1,-1 1,1-1,0 0,-1 1,1-1,-1 0,1 0,0 1,-1-1,1 0,0 0,-1 0,1 0,0 0,-1 0,1 0,0 0,-1 0,1 0,0 0,0 0,-1-1,1 1,-1 0,1 0,0-1,-1 1,1 0,-1-1,1 1,0-1,-1 1,1-1,-1 1,0-1,1 1,-1-1,1 1,-1-1,0 1,1-1,-1 0,0 1,0-1,0 0,1 1,-1-1,0 0,0 1,0-1,0 0,0 1,0-1,3-2,181-172,-183 174,-1 0,1 0,0-1,-1 1,1 0,0 0,0 0,-1 0,1 0,0 0,0 0,0 0,0 1,1-1,-1 0,0 1,0-1,0 0,0 1,1-1,-1 1,0 0,1-1,-1 1,0 0,1 0,-1 0,0 0,0 0,1 0,-1 0,0 1,1-1,-1 0,0 1,1-1,-1 1,0-1,0 1,0 0,0-1,0 1,0 0,0 0,0 0,0 0,0 0,0 0,0 0,0 0,-1 0,1 0,0 0,-1 1,1-1,4 40,-5-37,-1 0,1 0,0 0,0 0,0 0,1 0,0 0,-1 0,1 0,1-1,-1 1,1 0,-1 0,1-1,0 1,0-1,0 0,1 0,-1 1,1-2,0 1,0 0,0 0,0-1,0 0,1 1,-1-1,1-1,0 1,3-1,1-1,-1 1,1-2,-1 1,1-1,-1 0,0-1,1 0,-1 0,0 0,0-1,0 0,-1-1,1 1,-1-1,0 0,0-1,0 0,0 0,-1 0,0 0,0-1,0 0,-1 0,0 0,0-1,0 1,-1-1,0 0,1-4,3-9</inkml:trace>
  <inkml:trace contextRef="#ctx0" brushRef="#br0" timeOffset="1631.462">2645 254,'-171'402,"166"-391,0 0,1 0,0 0,1 1,0 0,1 0,1 0,-1 0,2 0,0 0,0 0,1 0,0 0,1 0,1-1,3 11,-4-19,0 0,0 0,1 0,-1 0,1 0,-1-1,1 1,0-1,0 0,0 0,0 0,1 0,-1 0,0-1,1 1,-1-1,1 0,0 0,-1-1,1 1,0-1,-1 1,1-1,0 0,-1-1,1 1,0-1,-1 1,1-1,1-1,104-43,-90 31</inkml:trace>
  <inkml:trace contextRef="#ctx0" brushRef="#br0" timeOffset="1866.933">2279 565,'38'0,"47"0,18 0,-4 0,-13 0,-22-5,-22-1</inkml:trace>
  <inkml:trace contextRef="#ctx0" brushRef="#br0" timeOffset="2127.451">3041 621,'33'-5,"31"-6,9-1,-3-4,-9 1,-9-1,-10 1,-11 0,-12 1</inkml:trace>
  <inkml:trace contextRef="#ctx0" brushRef="#br0" timeOffset="2363.74">3322 311,'-14'33,"-5"31,1 9,-1-3,2-4,4-8,5-9,3-9,3-5,2-5,5-2,2-2,4-4,2-7</inkml:trace>
  <inkml:trace contextRef="#ctx0" brushRef="#br0" timeOffset="2867.655">3775 537,'-18'20,"1"1,2 1,0 1,1 0,2 0,0 2,1-1,2 1,0 1,0 8,8-32,0 1,0-1,1 0,-1 1,1 0,-1-1,1 1,0-1,0 1,0-1,0 1,1-1,-1 1,1-1,-1 1,1-1,0 1,0-1,0 0,0 1,1-1,-1 0,1 0,-1 0,1 0,0 0,-1 0,1 0,0-1,0 1,0-1,1 1,-1-1,0 0,0 0,1 0,-1 0,1 0,-1-1,1 1,-1-1,1 1,8 0,1-1,0 0,0-1,-1 0,1-1,0 0,-1-1,0 0,1-1,-1 0,-1-1,1 0,-1-1,0 0,0 0,0-1,-1 0,0-1,-1 0,7-7,15-20,0-1,-3-1,-1-1,13-26,-24 41,-1 1,-1-2,-1 0,-1 0,-1-1,-2 0,0-1,-2 0,3-23,-8 46,-1 0,0 0,0 0,-1 0,1 0,-1 0,1-1,-1 1,0 0,0 0,0 1,-1-1,1 0,-1 0,1 0,-1 1,0-1,0 1,0 0,0-1,-1 1,1 0,-1 0,1 1,-1-1,1 0,-1 1,0-1,0 1,0 0,0 0,0 0,0 1,0-1,0 1,0-1,-1 1,1 0,0 0,0 1,0-1,0 1,0-1,0 1,0 0,0 0,0 0,0 1,-1 0,-13 7,1 1,1 1,-1 1,2 0,0 1,0 0,1 1,1 0,1 1,0 1,0 0,2 0,0 1,1 0,1 0,0 1,1 0,1 0,1 1,0 1,-1 10,1 0,1 0,1 1,2-1,1 0,1 0,2 0,1 0,2 0,2 5,6 12,-5-18,0-1,-2 1,-1 0,-2 1,-1 0,-1 0,-1 0,-2 8,-5-15,-1-5</inkml:trace>
  <inkml:trace contextRef="#ctx0" brushRef="#br0" timeOffset="3216.842">4226 0,'33'51,"-2"1,-3 2,-2 1,-2 0,-3 2,9 41,-23-70,-1-1,-1 1,-1 0,-2 1,0-1,-2 0,-2 1,0-1,-2 0,-1 0,-1 0,-2-1,0 0,-2 0,-1-1,-1 0,-1-1,-1 0,-2-1,-9 11,4-6,-1-1,-1-1,-1-1,-1-1,-1-1,-2-1,0-2,-1-1,4-7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3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1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594 276,'0'-1,"-1"0,1 0,0-1,-1 1,1 0,-1 0,1 0,-1 0,1-1,-1 1,0 0,0 0,0 0,1 0,-1 1,0-1,0 0,0 0,0 0,0 1,-1-1,1 0,0 1,0-1,0 1,-1 0,1-1,0 1,0 0,-1 0,1 0,0 0,0 0,-1 0,1 0,0 0,0 0,-1 1,1-1,0 0,0 1,-1-1,1 1,0-1,0 1,0 0,0 0,0-1,0 1,0 0,0 0,0 0,1 0,-1 0,0 0,0 0,1 0,-1 0,1 1,-1-1,1 0,-1 0,1 0,0 1,0-1,-1 1,-27 143,23-93,-18 367,-4-157,27-262,0 0,-1-1,1 1,-1 0,1 0,0 0,-1 0,1 0,-1 0,1 0,-1-1,1 1,0 0,-1 1,1-1,-1 0,1 0,-1 0,1 0,0 0,-1 0,1 0,-1 1,1-1,0 0,-1 0,1 0,0 1,-1-1,1 0,0 1,-1-1,1 0,0 1,0-1,-1 0,1 1,0-1,0 1,0-1,0 0,-1 1,1-1,0 1,0-1,0 0,0 1,0-1,0 1,0-1,0 1,0-1,0 0,0 1,0-1,1 1,-1-1,0 1,0-1,0 0,1 1,-1-1,0 0,0 1,1-1,-1 0,0 1,1-1,-7-11</inkml:trace>
  <inkml:trace contextRef="#ctx0" brushRef="#br0" timeOffset="256.807">114 249,'63'-4,"1"-3,-2-2,57-17,-21 6,166-27,-112 23,-129 21</inkml:trace>
  <inkml:trace contextRef="#ctx0" brushRef="#br0" timeOffset="631.644">932 616,'-21'45,"3"2,1 0,2 1,3 0,-5 41,15-86,1 1,-1 0,1-1,0 1,0 0,0 0,1 0,0 0,-1 0,1 0,1 0,-1 0,1 0,-1 0,1 0,0 0,0-1,1 1,-1 0,1-1,0 1,0-1,0 1,0-1,1 0,-1 0,1 0,0 0,0-1,0 1,0-1,0 1,1-1,-1 0,1 0,-1-1,1 1,0-1,-1 0,1 0,1 0,8-4,0 0,1-1,-2-1,1-1,0 1,-1-2,0 0,-1 0,1-1,-2-1,1 1,-1-2,0 0,-1 0,0 0,-1-1,0-1,-1 1,2-5,-1 5,0 0,-1 0,-1-1,0 0,0 0,-2 0,1-1,-1 0,-1 0,-1 0,0 0,0 0,-1 0,-1-1,0 1,-1 0,0 0,-1-1,-1 1,0 0,-1 1,0-1,-1 1,0-1,-1 1,0 1,-1-1,-2 1,1 1,-2 0,0 0,0 1,0 0,-1 1,-1 0,-8-4,16 9,0 1,-1 0,1 0,0 0,0 1,-1 0,1-1,-1 2,1-1,-1 0,0 1,1 0,-1 0,0 0,1 1,-1 0,1-1,-1 2,1-1,-1 0,1 1,0 0,0 0,0 0,0 0,-4 4,-10 11</inkml:trace>
  <inkml:trace contextRef="#ctx0" brushRef="#br0" timeOffset="1081.871">1609 587,'-31'21,"0"2,2 1,0 1,2 2,1 0,-10 16,27-33,2-4,0 0,0 1,0 0,1 1,0-1,1 1,0 1,0-1,0 0,1 1,1 0,-1 0,2 0,-1 1,1-1,0 1,1-1,0 9,2-14,1-1,-1 0,1 1,0-1,0 0,0 0,0 1,0-2,1 1,0 0,-1 0,1-1,0 0,0 1,0-1,1 0,-1-1,0 1,1-1,-1 1,1-1,0 0,-1 0,1 0,0-1,0 0,-1 1,1-1,4-1,109-18,-89 5,-1-1,0-1,-1-1,-1-1,-1-2,-1 0,0-1,-1-2,-2 0,0-1,-2-1,16-27,-14 19,-1-1,-1-1,-2-1,-1 0,-2-1,-2 0,-1-1,-2 0,-2 0,-1-1,-2 0,-2-26,-1 52,-1 0,-1 0,0 0,-1 0,-1 0,1 0,-2 1,0 0,0 0,-4-3,7 11,0 0,0 0,-1 0,0 1,0-1,0 1,0 0,0-1,-1 2,0-1,1 0,-1 1,0 0,0 0,0 0,-1 0,1 0,0 1,-1 0,1 0,-1 0,1 1,-1-1,1 1,-1 0,1 0,-1 1,1-1,-1 1,1 0,-2 1,-10 6,0 0,0 1,1 1,0 0,1 2,0-1,1 2,0-1,1 2,0 0,1 0,1 1,-8 15,0-1,1 1,2 0,1 1,1 1,2 0,1 1,1 0,2 0,2 0,1 1,1 0,2 10,0-34,1 0,0 0,1 0,0 0,0 0,1 0,0 0,1 0,0 0,1-1,0 0,1 0,-1 0,2 0,-1-1,1 1,0-2,1 1,0-1,0 0,1 0,0-1,0 0,0 0,1-1,0 0,6 2,0-1,1-1,0-1,0 0,0-2,0 1,1-2,-1 0,1-1,-1-1,13-2,3-4</inkml:trace>
  <inkml:trace contextRef="#ctx0" brushRef="#br0" timeOffset="2015.396">2343 474,'-46'29,"17"-15,2 2,0 1,1 1,1 1,0 1,2 2,0 0,1 1,2 2,0 0,2 1,-4 8,19-30,1 0,-1 0,1 0,0 0,0 0,0 1,1-1,0 1,0-1,0 1,0-1,0 1,1 0,0-1,0 1,0-1,1 1,0 0,0-1,0 1,0-1,1 1,-1-1,1 0,0 0,0 0,1 0,-1 0,1 0,0 0,0-1,0 0,1 1,-1-1,1 0,0-1,0 1,0-1,4 3,3-5,0 1,0-2,1 1,-1-1,0-1,0 0,0-1,0 0,-1-1,1 0,-1 0,0-1,0 0,0-1,-1 0,0-1,0 0,0-1,-1 1,1-3,12-6,5-5,-1-2,0-1,-2-1,-1-2,-1 0,-1 0,-2-2,-1-1,-1 0,8-22,7-9,-37 73,-4 6,1 0,0 0,2 1,0 1,1-1,1 1,0 0,2 0,1 0,0 0,1 1,1-1,1 1,3 9,-2-25,1-1,0 0,0 0,0-1,1 1,-1-1,1 1,0-1,0 0,0-1,0 1,0-1,1 0,-1 0,1 0,-1 0,1-1,0 0,0 0,0 0,-1 0,1-1,0 0,0 0,0 0,0-1,0 1,0-1,-1-1,1 1,0 0,-1-1,1 0,-1 0,1-1,-1 1,0-1,0 0,0 0,0 0,-1-1,2 0,14-13,0 0,-2-1,0-1,0 0,-2-2,-1 1,0-2,-2 0,0 0,-2-1,0-1,1-7,-8 12,-10 23,-13 31,17-25,-1 0,2 0,-1 1,1 0,1-1,0 1,0 0,1 0,1 0,0-1,0 1,1 0,0-1,1 1,0-1,1 0,0 0,0 0,1 0,1-1,0 0,0 0,0 0,1-1,0 0,2 0,-1-3,1-1,-1 0,1-1,1 0,-1 0,0-1,0 0,1-1,-1 0,1-1,0 1,-1-2,1 1,-1-1,1-1,-1 0,0 0,2-2,-1-1,-1-2,0 1,0-1,0-1,-1 0,0 0,-1 0,0-1,0 0,-1-1,0 1,0-1,-1 0,-1-1,1 1,-2-1,2-6,24-111,13-26,-36 178,3 381,8-225,2 19,-9 2,-9 25,-1-203,-1 0,-1 0,-1-1,-1 1,-1-1,-1 0,-1 0,-1 0,-1-1,0 0,-2-1,0 0,-2-1,0 0,-1-1,0 0,-2-2,0 1,-1-2,-2 1,16-14,-1 1,1-1,-1 1,0-1,1 0,-1-1,0 1,-1-1,1 1,0-1,0-1,0 1,-1 0,1-1,0 0,-1 0,1 0,0-1,-1 0,1 1,0-1,0-1,0 1,0-1,0 1,0-1,0 0,0-1,1 1,-1 0,1-1,0 0,0 0,0 0,0 0,0-1,0 1,1-1,0 0,0 1,0-1,0 0,0 0,1 0,0 0,0-1,0 1,-2-31,1 1,1 0,2-1,2 1,1-1,2 1,1 0,1 1,2 0,2 0,1 1,1 1,2 0,7-10,12-28,2 2,4 2,2 1,3 3,2 1,13-8,-22 33,-7 8</inkml:trace>
  <inkml:trace contextRef="#ctx0" brushRef="#br0" timeOffset="4101.156">1 1547,'366'-53,"16"20,45 8,104-4,123-12,113-43,-16-38,-597 100,-143 16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30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0,'0'4,"0"6,0 5,-4-1,-2 3,-3 6,-5 3,1 1,-2 1,-3 3,-2 1,2-1,0-2,3-2,1-1,1 0,4-2,4-4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0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523 198,'-1'-1,"0"0,0 1,0-1,0 0,-1 0,1 1,0-1,0 0,-1 1,1 0,0-1,-1 1,1 0,-1-1,1 1,0 0,-1 0,1 0,-1 0,1 0,0 1,-1-1,1 0,0 1,-1-1,1 1,0-1,-1 1,1 0,0-1,0 1,0 0,0 0,0 0,0 0,0 0,0 0,0 0,0 0,0 0,1 1,-1-1,-128 146,-88 121,196-244,1 1,2 1,0 1,2 0,1 1,0 3,12-7,6-22</inkml:trace>
  <inkml:trace contextRef="#ctx0" brushRef="#br0" timeOffset="469.097">127 114,'-3'9,"0"1,0-1,1 1,0-1,1 1,0 0,0-1,1 1,1 0,-1 0,2 0,-1-1,1 1,1-1,0 1,0-1,0 0,2 0,-1 0,1-1,0 1,1-1,-1-1,8 8,121 148,-19 20,-107-172,-2-6</inkml:trace>
  <inkml:trace contextRef="#ctx0" brushRef="#br0" timeOffset="801.696">805 311,'9'5,"19"1,8 0,3-1,0-6,-2-3,-2-1,-3 1,-2 0,-1 2,0 0,-6-3,-2-2,-4 1</inkml:trace>
  <inkml:trace contextRef="#ctx0" brushRef="#br0" timeOffset="1063.331">805 538,'33'-10,"31"-8,9 0,-3 1,-8 5,-11 5,-14 2</inkml:trace>
  <inkml:trace contextRef="#ctx0" brushRef="#br0" timeOffset="1412.111">1878 1,'-34'39,"1"1,3 2,1 1,2 1,-11 28,11-21,12-19,-2-1,-1-1,-2 0,0-1,-2-1,-10 8,19-22,2-1</inkml:trace>
  <inkml:trace contextRef="#ctx0" brushRef="#br0" timeOffset="1684.589">1595 85,'10'24,"7"23,7 7,3 0,-3-5,-5-5,-1-6,-4-4,1-4,-3-1,2-7,-1-1,-4-5</inkml:trace>
  <inkml:trace contextRef="#ctx0" brushRef="#br0" timeOffset="2246.12">1878 763,'106'-176,"-5"43,-101 133,0-1,1 0,-1 0,0 1,1-1,-1 0,0 1,1-1,-1 1,1-1,-1 0,1 1,0-1,-1 1,1 0,0-1,-1 1,1-1,0 1,-1 0,1 0,0-1,0 1,-1 0,1 0,0 0,0 0,-1 0,1 0,0 0,0 0,-1 0,1 0,0 0,0 0,-1 1,1-1,0 0,0 1,-1-1,1 0,0 1,-1-1,1 1,-1-1,1 1,-1-1,1 1,-1-1,1 1,-1 0,1-1,-1 1,4 41,-5-40,0 0,0-1,1 1,-1 0,1 0,-1 0,1 0,-1-1,1 1,0 0,0 0,0 0,0 0,0 0,0 0,1 0,-1 0,1 0,-1-1,1 1,0 0,0 0,0-1,0 1,0 0,0-1,0 1,0-1,1 1,-1-1,0 0,1 0,-1 1,1-1,0 0,-1 0,1-1,0 1,0 0,-1 0,1-1,0 1,0-1,0 0,0 1,0-1,1 0,131-53,-132 53,0 0,0 1,0-1,0 1,0-1,0 1,0 0,0 0,0 0,-1 0,1 0,0 0,0 0,-1 1,1-1,-1 0,1 1,-1-1,0 1,0 0,1 0,-1-1,0 1,0 0,-1 0,1 0,0 0,-1 0,1 0,-1 0,0 0,1 0,-1 0,0 0,0 1,0-1,-1 0,13 35,-1-24</inkml:trace>
  <inkml:trace contextRef="#ctx0" brushRef="#br0" timeOffset="4782.162">3035 29,'-6'-4,"0"1,0 0,0 0,-1 1,1 0,-1 0,0 0,1 1,-1 0,0 0,0 1,-5 0,-2-1,-137 9,146-7,0 0,0 1,0 0,0-1,0 2,1-1,-1 0,0 1,1 0,0 0,0 0,0 1,0 0,0-1,1 1,-1 0,1 1,0-1,0 1,1-1,0 1,-1 0,1 0,1 0,-1 0,1 0,0 1,0 1,1-1,0 1,0-1,1 1,0-1,0 0,1 1,0-1,0 0,0 0,0 0,1 0,0 0,1 0,-1-1,1 0,0 0,0 0,1 0,2 2,109 82,-100-79,-10-6,-2-3,0 1,-1-1,1 1,0 0,-1 0,1 0,-1 1,0-1,1 1,-1 0,0 0,-1 0,1 0,-1 0,1 1,-1-1,0 1,0 0,0-1,-1 1,1 0,-1 0,0 0,0 0,-1 0,1 0,-1 1,0-1,0 0,0 0,0 0,-1 0,0 2,-5 4,0 0,-1 0,0 0,0-1,-1-1,-1 1,1-1,-1 0,-1-1,1 0,-1-1,0 0,-1 0,1-1,-1 0,0-1,0 0,-1-1,1-1,-1 1,0-2,1 0,-10 0,-34-1,31 0</inkml:trace>
  <inkml:trace contextRef="#ctx0" brushRef="#br0" timeOffset="5031.246">3430 171,'-19'38,"-12"22,1 7,4-10</inkml:trace>
  <inkml:trace contextRef="#ctx0" brushRef="#br0" timeOffset="5619.758">3656 538,'4'-10,"13"-33,2 2,2 0,1 1,16-19,-37 56,0 0,0 1,0-1,1 1,0-1,-1 1,1-1,0 1,0 0,0 0,0 0,0 0,1 0,-1 1,0-1,1 1,0-1,-1 1,1 0,0 0,-1 0,1 0,0 1,0-1,0 1,0 0,0-1,0 1,0 1,-1-1,1 0,0 1,0-1,0 1,0 0,-1 0,1 0,0 0,-1 1,1-1,-1 1,1-1,-1 1,0 0,2 2,31 85,-34-82,0-1,0 1,1 0,-1 0,1-1,1 1,-1-1,1 0,1 1,-1-1,1 0,0-1,0 1,0-1,1 0,0 0,0 0,0-1,1 0,-1 0,1 0,0 0,0-1,5 2,-6-5,0 0,0 0,0 0,0 0,0-1,0 0,0 0,0 0,0-1,-1 1,1-1,0 0,-1-1,0 1,1-1,-1 0,0 0,-1 0,1 0,0-1,-1 0,0 0,66-90,-23-46,-41 116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5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">1374 0,'-74'247,"61"-192,2 1,3 0,3 1,1 40,6 43,-2-116</inkml:trace>
  <inkml:trace contextRef="#ctx0" brushRef="#br0" timeOffset="566.064">922 452,'38'5,"18"1,9 0,2-1,-4-6,-4-3,-2-1,-2-4,-4-1,-8 1,-9 3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3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3">3415 402,'101'-21,"0"4,0 5,2 4,-1 5,60 7,-64-3,108 26,-174-18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1,'5'0,"6"0,2 0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2">3556 1642,'274'-11,"199"-18,338-34,-114 51,-437 14,333 28,214-31,-525-28,29 29,-63 29,-130-29,128 11,-154-1,2-3,-1-5,1-4,-16 2,200-29,-19 1,-13 28,-57 28,-13-26,-153 2,-5 2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7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1">53 309,'24'10,"13"3,4-1,1-7,-2-5,-3-2,-4 0,-1-6,-3 0,-1 0,0 2,-5 2</inkml:trace>
  <inkml:trace contextRef="#ctx0" brushRef="#br0" timeOffset="756.666">702 393,'-24'29,"-7"15,-5 3,5 0,3-9,6-5,7-5,0-6,4-7</inkml:trace>
  <inkml:trace contextRef="#ctx0" brushRef="#br0" timeOffset="952.553">505 393,'19'29,"7"15,3-1,-3-3,-1-8,-5-4,-1-8,1-7,2-5,-3-5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1">906 86,'9'14,"4"10,-1 6,3 2,3 0,-1 0,1-5,-2-4,0 1,-2 0,2-4,-3 0,2-4,-2-5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2">2710 1637,'-44'19,"-47"21,-23 9,-1 0,8-3,9 0,12-3,14-8,11-6,11-3,9-1,16-5,18-5,14-6,16-4,3-4</inkml:trace>
  <inkml:trace contextRef="#ctx0" brushRef="#br0" timeOffset="1650.091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6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1,'-5'0,"3"0,2 0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2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1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7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23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1044,'-2'-1,"1"0,0 0,-1 1,1-1,0 1,-1-1,1 0,-1 1,1 0,-1-1,1 1,-1 0,1 0,-1 0,1 0,-1 0,1 0,-1 1,1-1,-1 0,1 1,-1-1,1 1,0-1,-1 1,1 0,0 0,-1-1,1 1,0 0,0 0,0 0,0 0,0 1,0-1,0 0,0 0,0 1,1-1,-1 0,0 1,1-1,-1 1,1-1,0 1,-1-1,1 2,3 0,1 0,0 0,0 0,0 0,0 0,0-1,0 0,0 0,1 0,-1-1,1 1,0-1,-1 0,1 0,0-1,0 1,-1-1,1 0,0-1,0 1,-1-1,1 0,0 0,0 0,25-8,0-2,-1 0,0-2,-1-1,-1-2,0 0,0-3,-26 19,42-29,0-1,-2-2,-1-2,-2-2,-1-1,-2-2,11-17,19-36,-5-3,-3-3,5-21,57-117,-96 203,-22 32,-1 1,1-1,-1 1,1 0,0-1,-1 1,1 0,0-1,-1 1,1 0,0 0,-1 0,1 0,0 0,-1 0,1 0,0 0,0 0,-1 0,1 0,0 0,-1 0,1 0,0 1,-1-1,1 0,0 0,-1 1,1-1,-1 1,1-1,-1 0,1 1,-1-1,1 1,-1-1,1 1,-1 0,1-1,-1 1,0-1,1 1,-1 0,0-1,0 1,0 0,1-1,-1 1,0 0,0-1,0 1,0 0,7 23,-1 1,-1-1,-1 1,-1 0,-1 1,-2-1,-1 13,2 29,27 552,-27-576,1-28,-2 1,0 0,0 0,-2-1,1 1,-2-1,0 1,-4 8,3-20,0 0,-1 0,1-1,-1 1,0-1,0 0,0-1,0 1,0-1,0 0,-1 0,1-1,-1 1,1-1,-1-1,0 1,1-1,-1 0,0 0,1 0,-1-1,0 0,1 0,-1-1,1 1,-1-1,1 0,0-1,0 1,0-1,0 0,-39-21,2-1,0-3,2-1,1-2,2-1,1-2,1-2,0-3,-25-32,40 42</inkml:trace>
  <inkml:trace contextRef="#ctx0" brushRef="#br0" timeOffset="346.669">1609 706,'-9'10,"0"1,1 0,1 0,0 1,1 0,0 0,0 1,2-1,-1 1,2 0,0 1,0-1,1 0,1 1,0 0,1-1,0 1,1-1,3 11,-4-21,1 1,0-1,0 1,0-1,0 1,0-1,1 1,0-1,-1 0,1 0,1 0,-1 0,0 0,1 0,-1-1,1 1,0-1,0 0,0 0,0 0,0 0,0 0,1-1,-1 1,1-1,-1 0,1 0,-1 0,1-1,-1 1,1-1,0 0,-1 0,1 0,0 0,-1-1,1 1,0-1,-1 0,1 0,-1-1,0 1,1-1,-1 1,0-1,0 0,0 0,0-1,0 1,0 0,-1-1,1 0,0-3,-1-1,0 1,0-1,0 0,-1 1,0-1,-1 0,1 0,-1 0,-1 0,1 0,-1 1,0-1,-1 0,1 1,-1-1,-1 1,1-1,-1 1,0 0,-1 0,1 0,-1 0,0 1,-1 0,1 0,-1 0,0 0,-1 1,1-1,-1 1,1 1,-1-1,0 1,-1 0,1 0,0 1,-1 0,0 0,1 1,-8-2,-11-1</inkml:trace>
  <inkml:trace contextRef="#ctx0" brushRef="#br0" timeOffset="770.19">2032 85,'0'821,"11"-792,-5-34</inkml:trace>
  <inkml:trace contextRef="#ctx0" brushRef="#br0" timeOffset="1061.666">2257 622,'0'13,"0"0,0 0,2 0,-1 0,2 0,0 0,0 0,1 0,1-1,0 0,1 0,0 0,0-1,2 0,5 7,-10-15,0-1,1 0,-1 0,1 0,-1 0,1-1,0 1,-1-1,1 0,0 0,0 0,0-1,0 0,0 1,0-1,0-1,0 1,0 0,0-1,0 0,0 0,-1 0,1 0,0-1,-1 0,1 1,-1-1,1-1,-1 1,0 0,0-1,0 0,0 1,0-1,-1 0,1 0,-1-1,0 1,0 0,0-1,0 0,-1 1,1-1,-1 0,0-2,33-74,-28 61</inkml:trace>
  <inkml:trace contextRef="#ctx0" brushRef="#br0" timeOffset="1400.181">2878 1,'0'729,"1"-706,1 1,0 0,2 0,1-1,1 0,5 11,1-14,-11-39,-5-3,0-1</inkml:trace>
  <inkml:trace contextRef="#ctx0" brushRef="#br0" timeOffset="1644.788">2624 536,'34'0,"39"0,13 0,-4-4,-11-3,-8 1,-9 1,-10 2,-8 1,-9 1</inkml:trace>
  <inkml:trace contextRef="#ctx0" brushRef="#br0" timeOffset="1878.185">3358 593,'10'33,"2"12</inkml:trace>
  <inkml:trace contextRef="#ctx0" brushRef="#br0" timeOffset="2046.37">3387 339,'4'14,"3"5</inkml:trace>
  <inkml:trace contextRef="#ctx0" brushRef="#br0" timeOffset="2584.141">4064 678,'4'-13,"0"-1,1 1,0 0,1 0,0 1,1 0,1 0,0 0,8-8,-15 18,0 1,0 0,0-1,0 1,0 0,0 0,1 0,-1 0,0 0,0 0,1 0,-1 1,1-1,-1 0,1 1,-1-1,1 1,-1 0,1-1,-1 1,1 0,0 0,-1 0,1 0,-1 0,1 0,-1 0,1 1,0-1,-1 1,1-1,-1 1,1-1,-1 1,0 0,1 0,-1 0,0 0,1 0,-1 0,0 0,0 0,0 0,0 0,0 1,0-1,0 0,-1 1,1-1,0 1,-1-1,1 1,-1-1,0 1,1-1,-1 1,0 0,0 0,5 18,-5-15,0-1,1 1,0-1,0 1,0-1,0 0,1 1,0-1,-1 0,2 0,-1 0,0 0,1 0,0-1,-1 1,2-1,-1 0,0 0,1 0,-1 0,1 0,0-1,0 0,2 2,0-3,1 1,-1-1,1 0,0-1,-1 0,1 0,0 0,0-1,-1 0,1 0,-1-1,1 1,-1-1,0-1,0 1,0-1,0 0,0-1,0 0,-1 1,0-2,1 1,-2 0,5-5,4-5,-1 0,0-1,-1-1,-1 1,-1-2,0 1,0-1,0-7,26-61,-26 61</inkml:trace>
  <inkml:trace contextRef="#ctx0" brushRef="#br0" timeOffset="3284.18">0 1440,'115'-18,"1334"-167,-927 128,1282-129,-945 124,-757 49,-68 7</inkml:trace>
  <inkml:trace contextRef="#ctx0" brushRef="#br0" timeOffset="13636.238">3725 480,'-48'62,"42"-56,0 1,0-1,0 1,1 1,0-1,1 1,-1 0,1 0,1 0,0 1,0-1,0 1,1 0,1 0,-1 0,2 0,-1 0,1 0,0 0,1 0,0 0,0-1,1 1,0 0,1 0,0-1,0 1,1-1,0 0,1 0,-1-1,1 1,5 4,-7-9,0-1,1 1,-1-1,1 0,0 0,0 0,0 0,0 0,0-1,0 0,0 0,1 0,-1-1,0 1,1-1,-1 0,0 0,1 0,-1-1,0 1,0-1,0 0,1-1,-1 1,0-1,0 1,0-1,-1-1,4-1,93-84,-92 78,0 1,-1-1,-1-1,0 1,0-1,-1 0,0 0,-1-1,0 0,-1 1,0-1,-1 0,0 0,-1-1,-1 1,0 0,0-4,-1 13,0 0,1-1,-1 1,-1 0,1 0,0 0,-1 0,1 0,-1 1,0-1,0 0,0 1,0-1,-1 1,1 0,-1 0,1 0,-1 0,0 0,1 0,-1 1,0-1,0 1,0 0,-1 0,1 0,0 1,0-1,0 1,-1-1,1 1,0 0,-3 0,-111 16,89-4,3 0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3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1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5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">1374 0,'-74'247,"61"-192,2 1,3 0,3 1,1 40,6 43,-2-116</inkml:trace>
  <inkml:trace contextRef="#ctx0" brushRef="#br0" timeOffset="566.064">922 452,'38'5,"18"1,9 0,2-1,-4-6,-4-3,-2-1,-2-4,-4-1,-8 1,-9 3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3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3">3415 402,'101'-21,"0"4,0 5,2 4,-1 5,60 7,-64-3,108 26,-174-18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2">3556 1642,'274'-11,"199"-18,338-34,-114 51,-437 14,333 28,214-31,-525-28,29 29,-63 29,-130-29,128 11,-154-1,2-3,-1-5,1-4,-16 2,200-29,-19 1,-13 28,-57 28,-13-26,-153 2,-5 2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105 198,'-14'38,"-10"47,-1 13,5 0,4-12,11-16,6-10,3-11,5-8,1-7,4-4,0-3,2-1,3-5,-2 0,1-5,3-5,-3-4</inkml:trace>
  <inkml:trace contextRef="#ctx0" brushRef="#br0" timeOffset="800.289">359 847,'22'-2,"-1"-2,0 0,-1-2,1 0,-1-1,0-1,0-1,-1 0,-1-2,1 0,12-12,-18 14,0-1,-1 0,0-1,-1 0,0-1,-1 0,-1-1,0 0,0 0,-1-1,-1 0,0-1,3-11,13-59,-23 84,-1 0,1 1,-1-1,0 0,1 1,-1-1,0 1,0-1,0 1,1-1,-1 1,0-1,0 1,0 0,0-1,0 1,0 0,0 0,0 0,0 0,0 0,0 0,0 0,0 0,1 0,-1 0,0 1,0-1,0 0,0 1,0-1,0 0,0 1,1-1,-1 1,0 0,0-1,1 1,-1 0,0-1,1 1,-1 0,1-1,-1 1,1 0,-1 0,1 0,-1 0,1 0,0 0,-1-1,1 1,-7 8,-1-1,2 1,-1 1,1-1,1 1,-1 0,2 0,-1 0,2 1,-1-1,1 1,1 0,0 0,0 0,2 1,-1-1,1 0,1 0,0 1,0-1,1 0,0 0,1-1,1 1,2 5,-3-11,1 0,-1-1,2 1,-1 0,0-1,1 0,0 0,-1-1,2 1,-1-1,0 0,1-1,-1 1,1-1,0 0,0 0,0-1,0 0,0 0,0 0,0-1,0 1,0-2,0 1,0-1,0 0,3 0,8-2,0-1,0-1,0 0,-1-1,1-1,-1 0,-1-2,0 1,1-3,10-9,-1-1,-2-2,0 0,-1-1,-2-2,0 0,-2-1,3-7,-16 29,-2 0,1-1,-1 1,1-1,-1 1,-1-1,1 0,-1 0,0 0,-1 0,1-1,-1 1,0 0,-1-1,0 1,0 0,0-1,0 1,-1 0,0-1,-1 1,0 0,1 0,-3-3,3 8,0 1,0-1,-1 0,1 0,0 0,-1 1,1-1,-1 1,1-1,-1 1,1-1,-1 1,1 0,-1 0,1 0,-1 0,0 0,1 0,-1 0,1 1,-1-1,1 0,-1 1,1-1,-1 1,1 0,0-1,-1 1,1 0,0 0,-1 0,1 0,0 0,0 0,0 0,0 0,0 1,0-1,0 1,-33 53,31-50,1 1,-1-1,1 1,0 0,1 0,-1 0,1 0,1 0,-1 0,1 1,0-1,0 0,1 0,0 0,0 0,0 0,1 0,0 0,0 0,0 0,1-1,0 1,0-1,0 0,1 0,-1 0,1 0,0-1,1 1,-1-1,1 0,0 0,0-1,0 0,1 0,-1 0,1 0,2 0,5 0,0-1,0-1,1 0,-1 0,1-2,-1 1,0-2,0 0,1 0,-1-2,-1 1,1-1,0-1,-1-1,0 1,0-2,-1 0,0 0,0-1,-1 0,1-1,-2 0,1-1,-2 0,1 0,4-8,0 1,0-1,-1 0,-1 0,-1-1,-1-1,0 1,-1-4,-7 22,0 0,-1 0,1-1,-1 1,1-1,-1 1,0-1,1 1,-1 0,0-1,0 1,0-1,0 1,0-1,-1 1,1-1,0 1,-1-1,1 1,-1 0,1-1,-1 1,0 0,1-1,-1 1,0 0,0 0,0 0,0 0,0 0,0 0,0 0,0 0,-1 0,1 0,0 1,-1-1,1 0,0 1,-1-1,1 1,0 0,-1-1,-1 1,-1 0,1 0,0 0,-1 1,1-1,0 1,-1 0,1 0,0 0,0 0,0 1,0-1,0 1,0 0,0 0,0 0,1 0,-2 1,-7 11,0-1,1 2,1-1,0 1,1 1,0-1,2 1,0 1,0-1,2 1,0 0,1 0,1 0,0 8,2-13,0-1,1 1,0 0,1-1,1 0,0 0,0 1,1-2,0 1,1 0,0-1,1 0,0 0,1-1,0 1,0-1,1-1,0 0,0 0,7 4,24 4,-19-12</inkml:trace>
  <inkml:trace contextRef="#ctx0" brushRef="#br0" timeOffset="1299.298">1856 734,'-7'8,"-13"13,1 2,2-1,0 2,1 0,2 1,-7 16,21-40,1-1,-1 1,1-1,-1 1,1-1,-1 1,1-1,0 0,-1 1,1-1,-1 0,1 0,0 1,-1-1,1 0,0 0,-1 0,1 0,0 0,-1 0,1 0,0 0,-1 0,1 0,0 0,0 0,-1-1,1 1,-1 0,1 0,0-1,-1 1,1 0,-1-1,1 1,0-1,-1 1,1-1,-1 1,0-1,1 1,-1-1,1 1,-1-1,0 1,1-1,-1 0,0 1,0-1,0 0,1 1,-1-1,0 0,0 1,0-1,0 0,0 1,0-1,3-2,181-172,-183 174,-1 0,1 0,0-1,-1 1,1 0,0 0,0 0,-1 0,1 0,0 0,0 0,0 0,0 1,1-1,-1 0,0 1,0-1,0 0,0 1,1-1,-1 1,0 0,1-1,-1 1,0 0,1 0,-1 0,0 0,0 0,1 0,-1 0,0 1,1-1,-1 0,0 1,1-1,-1 1,0-1,0 1,0 0,0-1,0 1,0 0,0 0,0 0,0 0,0 0,0 0,0 0,0 0,-1 0,1 0,0 0,-1 1,1-1,4 40,-5-37,-1 0,1 0,0 0,0 0,0 0,1 0,0 0,-1 0,1 0,1-1,-1 1,1 0,-1 0,1-1,0 1,0-1,0 0,1 0,-1 1,1-2,0 1,0 0,0 0,0-1,0 0,1 1,-1-1,1-1,0 1,3-1,1-1,-1 1,1-2,-1 1,1-1,-1 0,0-1,1 0,-1 0,0 0,0-1,0 0,-1-1,1 1,-1-1,0 0,0-1,0 0,0 0,-1 0,0 0,0-1,0 0,-1 0,0 0,0-1,0 1,-1-1,0 0,1-4,3-9</inkml:trace>
  <inkml:trace contextRef="#ctx0" brushRef="#br0" timeOffset="1631.462">2645 254,'-171'402,"166"-391,0 0,1 0,0 0,1 1,0 0,1 0,1 0,-1 0,2 0,0 0,0 0,1 0,0 0,1 0,1-1,3 11,-4-19,0 0,0 0,1 0,-1 0,1 0,-1-1,1 1,0-1,0 0,0 0,0 0,1 0,-1 0,0-1,1 1,-1-1,1 0,0 0,-1-1,1 1,0-1,-1 1,1-1,0 0,-1-1,1 1,0-1,-1 1,1-1,1-1,104-43,-90 31</inkml:trace>
  <inkml:trace contextRef="#ctx0" brushRef="#br0" timeOffset="1866.933">2279 565,'38'0,"47"0,18 0,-4 0,-13 0,-22-5,-22-1</inkml:trace>
  <inkml:trace contextRef="#ctx0" brushRef="#br0" timeOffset="2127.451">3041 621,'33'-5,"31"-6,9-1,-3-4,-9 1,-9-1,-10 1,-11 0,-12 1</inkml:trace>
  <inkml:trace contextRef="#ctx0" brushRef="#br0" timeOffset="2363.74">3322 311,'-14'33,"-5"31,1 9,-1-3,2-4,4-8,5-9,3-9,3-5,2-5,5-2,2-2,4-4,2-7</inkml:trace>
  <inkml:trace contextRef="#ctx0" brushRef="#br0" timeOffset="2867.655">3775 537,'-18'20,"1"1,2 1,0 1,1 0,2 0,0 2,1-1,2 1,0 1,0 8,8-32,0 1,0-1,1 0,-1 1,1 0,-1-1,1 1,0-1,0 1,0-1,0 1,1-1,-1 1,1-1,-1 1,1-1,0 1,0-1,0 0,0 1,1-1,-1 0,1 0,-1 0,1 0,0 0,-1 0,1 0,0-1,0 1,0-1,1 1,-1-1,0 0,0 0,1 0,-1 0,1 0,-1-1,1 1,-1-1,1 1,8 0,1-1,0 0,0-1,-1 0,1-1,0 0,-1-1,0 0,1-1,-1 0,-1-1,1 0,-1-1,0 0,0 0,0-1,-1 0,0-1,-1 0,7-7,15-20,0-1,-3-1,-1-1,13-26,-24 41,-1 1,-1-2,-1 0,-1 0,-1-1,-2 0,0-1,-2 0,3-23,-8 46,-1 0,0 0,0 0,-1 0,1 0,-1 0,1-1,-1 1,0 0,0 0,0 1,-1-1,1 0,-1 0,1 0,-1 1,0-1,0 1,0 0,0-1,-1 1,1 0,-1 0,1 1,-1-1,1 0,-1 1,0-1,0 1,0 0,0 0,0 0,0 1,0-1,0 1,0-1,-1 1,1 0,0 0,0 1,0-1,0 1,0-1,0 1,0 0,0 0,0 0,0 1,-1 0,-13 7,1 1,1 1,-1 1,2 0,0 1,0 0,1 1,1 0,1 1,0 1,0 0,2 0,0 1,1 0,1 0,0 1,1 0,1 0,1 1,0 1,-1 10,1 0,1 0,1 1,2-1,1 0,1 0,2 0,1 0,2 0,2 5,6 12,-5-18,0-1,-2 1,-1 0,-2 1,-1 0,-1 0,-1 0,-2 8,-5-15,-1-5</inkml:trace>
  <inkml:trace contextRef="#ctx0" brushRef="#br0" timeOffset="3216.842">4226 0,'33'51,"-2"1,-3 2,-2 1,-2 0,-3 2,9 41,-23-70,-1-1,-1 1,-1 0,-2 1,0-1,-2 0,-2 1,0-1,-2 0,-1 0,-1 0,-2-1,0 0,-2 0,-1-1,-1 0,-1-1,-1 0,-2-1,-9 11,4-6,-1-1,-1-1,-1-1,-1-1,-1-1,-2-1,0-2,-1-1,4-7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7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1">53 309,'24'10,"13"3,4-1,1-7,-2-5,-3-2,-4 0,-1-6,-3 0,-1 0,0 2,-5 2</inkml:trace>
  <inkml:trace contextRef="#ctx0" brushRef="#br0" timeOffset="756.666">702 393,'-24'29,"-7"15,-5 3,5 0,3-9,6-5,7-5,0-6,4-7</inkml:trace>
  <inkml:trace contextRef="#ctx0" brushRef="#br0" timeOffset="952.553">505 393,'19'29,"7"15,3-1,-3-3,-1-8,-5-4,-1-8,1-7,2-5,-3-5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1">906 86,'9'14,"4"10,-1 6,3 2,3 0,-1 0,1-5,-2-4,0 1,-2 0,2-4,-3 0,2-4,-2-5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0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523 198,'-1'-1,"0"0,0 1,0-1,0 0,-1 0,1 1,0-1,0 0,-1 1,1 0,0-1,-1 1,1 0,-1-1,1 1,0 0,-1 0,1 0,-1 0,1 0,0 1,-1-1,1 0,0 1,-1-1,1 1,0-1,-1 1,1 0,0-1,0 1,0 0,0 0,0 0,0 0,0 0,0 0,0 0,0 0,0 0,1 1,-1-1,-128 146,-88 121,196-244,1 1,2 1,0 1,2 0,1 1,0 3,12-7,6-22</inkml:trace>
  <inkml:trace contextRef="#ctx0" brushRef="#br0" timeOffset="469.097">127 114,'-3'9,"0"1,0-1,1 1,0-1,1 1,0 0,0-1,1 1,1 0,-1 0,2 0,-1-1,1 1,1-1,0 1,0-1,0 0,2 0,-1 0,1-1,0 1,1-1,-1-1,8 8,121 148,-19 20,-107-172,-2-6</inkml:trace>
  <inkml:trace contextRef="#ctx0" brushRef="#br0" timeOffset="801.696">805 311,'9'5,"19"1,8 0,3-1,0-6,-2-3,-2-1,-3 1,-2 0,-1 2,0 0,-6-3,-2-2,-4 1</inkml:trace>
  <inkml:trace contextRef="#ctx0" brushRef="#br0" timeOffset="1063.331">805 538,'33'-10,"31"-8,9 0,-3 1,-8 5,-11 5,-14 2</inkml:trace>
  <inkml:trace contextRef="#ctx0" brushRef="#br0" timeOffset="1412.111">1878 1,'-34'39,"1"1,3 2,1 1,2 1,-11 28,11-21,12-19,-2-1,-1-1,-2 0,0-1,-2-1,-10 8,19-22,2-1</inkml:trace>
  <inkml:trace contextRef="#ctx0" brushRef="#br0" timeOffset="1684.589">1595 85,'10'24,"7"23,7 7,3 0,-3-5,-5-5,-1-6,-4-4,1-4,-3-1,2-7,-1-1,-4-5</inkml:trace>
  <inkml:trace contextRef="#ctx0" brushRef="#br0" timeOffset="2246.12">1878 763,'106'-176,"-5"43,-101 133,0-1,1 0,-1 0,0 1,1-1,-1 0,0 1,1-1,-1 1,1-1,-1 0,1 1,0-1,-1 1,1 0,0-1,-1 1,1-1,0 1,-1 0,1 0,0-1,0 1,-1 0,1 0,0 0,0 0,-1 0,1 0,0 0,0 0,-1 0,1 0,0 0,0 0,-1 1,1-1,0 0,0 1,-1-1,1 0,0 1,-1-1,1 1,-1-1,1 1,-1-1,1 1,-1-1,1 1,-1 0,1-1,-1 1,4 41,-5-40,0 0,0-1,1 1,-1 0,1 0,-1 0,1 0,-1-1,1 1,0 0,0 0,0 0,0 0,0 0,0 0,1 0,-1 0,1 0,-1-1,1 1,0 0,0 0,0-1,0 1,0 0,0-1,0 1,0-1,1 1,-1-1,0 0,1 0,-1 1,1-1,0 0,-1 0,1-1,0 1,0 0,-1 0,1-1,0 1,0-1,0 0,0 1,0-1,1 0,131-53,-132 53,0 0,0 1,0-1,0 1,0-1,0 1,0 0,0 0,0 0,-1 0,1 0,0 0,0 0,-1 1,1-1,-1 0,1 1,-1-1,0 1,0 0,1 0,-1-1,0 1,0 0,-1 0,1 0,0 0,-1 0,1 0,-1 0,0 0,1 0,-1 0,0 0,0 1,0-1,-1 0,13 35,-1-24</inkml:trace>
  <inkml:trace contextRef="#ctx0" brushRef="#br0" timeOffset="4782.162">3035 29,'-6'-4,"0"1,0 0,0 0,-1 1,1 0,-1 0,0 0,1 1,-1 0,0 0,0 1,-5 0,-2-1,-137 9,146-7,0 0,0 1,0 0,0-1,0 2,1-1,-1 0,0 1,1 0,0 0,0 0,0 1,0 0,0-1,1 1,-1 0,1 1,0-1,0 1,1-1,0 1,-1 0,1 0,1 0,-1 0,1 0,0 1,0 1,1-1,0 1,0-1,1 1,0-1,0 0,1 1,0-1,0 0,0 0,0 0,1 0,0 0,1 0,-1-1,1 0,0 0,0 0,1 0,2 2,109 82,-100-79,-10-6,-2-3,0 1,-1-1,1 1,0 0,-1 0,1 0,-1 1,0-1,1 1,-1 0,0 0,-1 0,1 0,-1 0,1 1,-1-1,0 1,0 0,0-1,-1 1,1 0,-1 0,0 0,0 0,-1 0,1 0,-1 1,0-1,0 0,0 0,0 0,-1 0,0 2,-5 4,0 0,-1 0,0 0,0-1,-1-1,-1 1,1-1,-1 0,-1-1,1 0,-1-1,0 0,-1 0,1-1,-1 0,0-1,0 0,-1-1,1-1,-1 1,0-2,1 0,-10 0,-34-1,31 0</inkml:trace>
  <inkml:trace contextRef="#ctx0" brushRef="#br0" timeOffset="5031.246">3430 171,'-19'38,"-12"22,1 7,4-10</inkml:trace>
  <inkml:trace contextRef="#ctx0" brushRef="#br0" timeOffset="5619.758">3656 538,'4'-10,"13"-33,2 2,2 0,1 1,16-19,-37 56,0 0,0 1,0-1,1 1,0-1,-1 1,1-1,0 1,0 0,0 0,0 0,0 0,1 0,-1 1,0-1,1 1,0-1,-1 1,1 0,0 0,-1 0,1 0,0 1,0-1,0 1,0 0,0-1,0 1,0 1,-1-1,1 0,0 1,0-1,0 1,0 0,-1 0,1 0,0 0,-1 1,1-1,-1 1,1-1,-1 1,0 0,2 2,31 85,-34-82,0-1,0 1,1 0,-1 0,1-1,1 1,-1-1,1 0,1 1,-1-1,1 0,0-1,0 1,0-1,1 0,0 0,0 0,0-1,1 0,-1 0,1 0,0 0,0-1,5 2,-6-5,0 0,0 0,0 0,0 0,0-1,0 0,0 0,0 0,0-1,-1 1,1-1,0 0,-1-1,0 1,1-1,-1 0,0 0,-1 0,1 0,0-1,-1 0,0 0,66-90,-23-46,-41 116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69">23 0,'24'34,"13"15,0 5,-2-2,-1-6,-2-10,-7-6,-3-4,1-6,-5-2,0-4,-3 1,0-3,3-3,-2-7,-3-5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5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2">2710 1637,'-44'19,"-47"21,-23 9,-1 0,8-3,9 0,12-3,14-8,11-6,11-3,9-1,16-5,18-5,14-6,16-4,3-4</inkml:trace>
  <inkml:trace contextRef="#ctx0" brushRef="#br0" timeOffset="1650.091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6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2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1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7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6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1 225,'34'0,"20"-5,6-1,2 0,-4 1,-8 2,-6 1,-3 1,-2 0,-4 1,-3 0,-1 1,-2-1,-1-5,-1-1,-4 0</inkml:trace>
  <inkml:trace contextRef="#ctx0" brushRef="#br0" timeOffset="255.917">114 424,'34'0,"29"-5,10-2,-3 1,-9 1,-9 1,-10 2,-7 1,-4 0,-3 1,-6 1</inkml:trace>
  <inkml:trace contextRef="#ctx0" brushRef="#br0" timeOffset="706.375">339 0,'33'10,"0"2,-1 2,-1 0,27 18,-2-2,-27-15,-1 1,-1 1,0 1,-1 1,-1 2,16 17,-39-36,0 0,-1 0,1 1,-1-1,1 1,-1 0,0-1,0 1,0 0,0 0,0-1,-1 1,1 0,-1 0,0 0,0 0,0 0,0 0,0 0,-1 0,1 0,-1-1,0 1,0 0,0 0,0 0,0-1,-1 1,1-1,-1 1,0-1,1 0,-1 1,-1-1,-80 76,74-71,-273 198,159-120,105-68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3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1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56,'33'-5,"26"-2,8 1,-3 1,-13-3,-9-1,-8 2,-4 2,-3 1,-6 7,-2 2,-4 1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5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">1374 0,'-74'247,"61"-192,2 1,3 0,3 1,1 40,6 43,-2-116</inkml:trace>
  <inkml:trace contextRef="#ctx0" brushRef="#br0" timeOffset="566.064">922 452,'38'5,"18"1,9 0,2-1,-4-6,-4-3,-2-1,-2-4,-4-1,-8 1,-9 3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49,'34'-5,"20"-6,6-2,-3 2,-10 3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3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3">3415 402,'101'-21,"0"4,0 5,2 4,-1 5,60 7,-64-3,108 26,-174-18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2">3556 1642,'274'-11,"199"-18,338-34,-114 51,-437 14,333 28,214-31,-525-28,29 29,-63 29,-130-29,128 11,-154-1,2-3,-1-5,1-4,-16 2,200-29,-19 1,-13 28,-57 28,-13-26,-153 2,-5 2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7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30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265 4,'-55'120,"13"205,26-253,-2 0,-3-1,-4-1,-2-2,-5 4,10-21,16-30</inkml:trace>
  <inkml:trace contextRef="#ctx0" brushRef="#br0" timeOffset="6100.005">990 52,'0'-3,"-1"0,0 1,1-1,-1 1,0-1,-1 1,1-1,0 1,-1 0,1 0,-1 0,0 0,0 0,0 0,0 0,0 0,0 1,0-1,0 1,-1 0,1-1,-1 1,1 0,-1 1,1-1,-1 0,0 1,1-1,-1 1,0 0,1 0,-1 0,-2 0,-95 5,83 0,0 0,0 1,1 1,0 0,0 2,1-1,0 2,0 0,1 1,-3 3,11-9,1-1,-1 1,1 1,0-1,0 1,0 0,1 0,0 0,0 1,0-1,1 1,0 0,1 0,-1 0,1 1,1-1,-1 0,1 1,1-1,-1 1,1-1,0 1,1-1,0 1,0-1,2 0,1 0,0 0,0-1,0 0,1 0,0 0,0 0,0-1,1 0,0 0,0 0,0-1,0 0,1 0,0 0,-1-1,1 0,1-1,-1 1,0-1,1-1,-1 1,1-1,-1-1,1 1,-1-1,1-1,0 1,-1-1,1-1,-1 1,0-1,1-1,-1 1,0-1,0 0,-1-1,1 0,-1 0,1 0,-1-1,-1 1,1-2,1 0,21-17,0-1,-2-1,0-1,-2-1,-1-2,-1 0,-2-1,13-26,-22 47,-20 55,3-17,-23 231,-35 144,64-385,2-5</inkml:trace>
  <inkml:trace contextRef="#ctx0" brushRef="#br0" timeOffset="6739.954">1378 729,'0'4,"0"6,0 5,0-1</inkml:trace>
  <inkml:trace contextRef="#ctx0" brushRef="#br0" timeOffset="7359.929">2054 100,'-2'-2,"0"0,0 0,0 0,0 1,-1-1,1 1,0 0,-1 0,1 0,-1 0,0 0,1 0,-1 1,0-1,1 1,-1 0,0 0,1 0,-1 0,0 0,0 0,1 1,-1-1,0 1,1 0,-1 0,1 0,-1 0,1 1,-1-1,-150 87,150-85,0 0,1 0,-1 1,1-1,0 0,0 1,0-1,0 1,0 0,1 0,0 0,0-1,0 1,0 0,1 0,-1 0,1 1,0-1,0 0,1 0,-1 0,1 0,0 0,0 0,0-1,1 1,-1 0,1 0,0-1,0 1,0-1,0 0,1 1,0-1,-1 0,1 0,0-1,0 1,1-1,-1 1,0-1,1 0,-1 0,1-1,0 1,0-1,0 1,-1-1,1-1,0 1,0 0,0-1,1 0,80 31,-59-24,0 2,-1 1,0 1,-1 1,0 1,-1 1,11 9,-30-19,-1 0,1 0,-1 0,0 0,0 1,-1-1,1 1,-1 0,0 0,0 0,-1 0,1 0,-1 0,0 0,0 0,-1 1,0-1,0 0,0 1,0-1,-1 0,0 0,0 1,-1-1,1 0,-1 0,0 0,0-1,-1 1,1 0,-1-1,0 1,0-1,-1 0,1 0,-1-1,0 1,0-1,0 1,-1-1,1 0,-1-1,0 1,1-1,-1 0,-5 1,-247 100,225-94,32-9,-6 3,0-1,0 0,0 0,0-1,0 0,0 0,0 0,-1-1,1 0,0 0,0 0,0-1,-1 0,1 0,0-1,-3-1,-4-6</inkml:trace>
  <inkml:trace contextRef="#ctx0" brushRef="#br0" timeOffset="7859.92">1982 125,'8'-5,"1"1,-1 0,1 1,-1-1,1 2,0-1,0 2,0-1,1 1,-1 0,0 1,0 0,1 0,-1 1,2 1,13-2,-12 0,73 2,0-4,0-4,0-3,17-7,-74 9,-4 3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71,'-5'4,"-1"-2,0-7,1-3</inkml:trace>
  <inkml:trace contextRef="#ctx0" brushRef="#br0" timeOffset="1796.585">51 14,'-5'37,"-12"-35,18-2,1-1,-1 1,0 0,1 0,-1 0,1 0,-1 0,0 0,1 0,-1 0,0 0,1 1,-1-1,0 1,0-1,1 1,-1-1,0 1,0 0,0-1,0 1,1 0,-1 0,0 0,-1 0,1 0,0 0,0 0,0 0,-1 0,1 0,0 1,-1-1,1 0,-1 1,1-1,-1 0,0 0,0 1,1-1,-1 1,0-1,0 0,0 1,-1-1,1 0,0 1,0-1,-1 0,1 1,-1-1,1 0,-1 0,0 1,1-1,-1 0,0 0,0 0,0 0,0 0,0 0,0 0,0 0,0-1,0 1,0 0,0 0,0-1,-1 1,0 0,69-43,-66 41,0 0,0-1,1 1,-1-1,-1 1,1-1,0 1,0-1,0 0,-1 1,1-1,-1 0,1 1,-1-1,0 0,0 0,0 1,0-1,0 0,0 0,0 0,-1 1,1-1,0 0,-1 0,0 1,1-1,-1 1,0-1,0 0,0 1,0-1,0 1,0 0,0-1,-1 1,1 0,0 0,-1 0,1 0,-2-1,0 1,0 0,0 0,0 0,0 1,-1-1,1 1,0 0,0 0,-1 0,1 0,0 0,0 1,-1-1,1 1,0 0,0 0,0 0,0 1,0-1,0 1,1-1,-1 1,0 0,1 0,-1 0,1 0,0 1,0-1,0 1,0-1,0 1,0 0,1 0,-1 0,1 0,0 0,0 0,0 0,0 0,0 0,1 1,-1 1,3 16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1">53 309,'24'10,"13"3,4-1,1-7,-2-5,-3-2,-4 0,-1-6,-3 0,-1 0,0 2,-5 2</inkml:trace>
  <inkml:trace contextRef="#ctx0" brushRef="#br0" timeOffset="756.666">702 393,'-24'29,"-7"15,-5 3,5 0,3-9,6-5,7-5,0-6,4-7</inkml:trace>
  <inkml:trace contextRef="#ctx0" brushRef="#br0" timeOffset="952.553">505 393,'19'29,"7"15,3-1,-3-3,-1-8,-5-4,-1-8,1-7,2-5,-3-5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1">906 86,'9'14,"4"10,-1 6,3 2,3 0,-1 0,1-5,-2-4,0 1,-2 0,2-4,-3 0,2-4,-2-5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69">23 0,'24'34,"13"15,0 5,-2-2,-1-6,-2-10,-7-6,-3-4,1-6,-5-2,0-4,-3 1,0-3,3-3,-2-7,-3-5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9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772 0,'-85'96,"4"2,4 5,-47 84,57-84,-142 216,95-172,100-134</inkml:trace>
  <inkml:trace contextRef="#ctx0" brushRef="#br0" timeOffset="317.484">179 113,'24'67,"2"-2,4-1,2-1,12 14,74 150,-33 59,-76-263,0-5</inkml:trace>
  <inkml:trace contextRef="#ctx0" brushRef="#br0" timeOffset="945.269">687 1073,'2'-17,"1"0,1 0,0 0,1 0,1 0,1 1,0 0,1 0,0 1,2 0,0 1,3-4,59-37,-70 54,0 0,0 1,0-1,0 1,0 0,0 0,0-1,0 1,0 1,0-1,0 0,0 0,0 1,0-1,0 1,0-1,0 1,-1 0,1 0,0 0,0 0,-1 0,1 0,0 1,-1-1,0 1,1-1,-1 1,0-1,1 1,-1 0,0-1,0 1,0 0,-1 0,1 0,0 0,-1 0,1 0,-1 0,0 0,1 0,10 103,-11-105,1 1,-1 0,0-1,0 1,0 0,1-1,-1 1,0 0,1-1,-1 1,0-1,1 1,-1-1,1 1,-1-1,1 1,-1-1,1 1,-1-1,1 1,0-1,-1 0,1 0,0 1,-1-1,1 0,0 0,-1 0,1 1,0-1,-1 0,1 0,0 0,-1 0,1 0,0-1,0 1,-1 0,1 0,0 0,-1 0,1-1,0 1,-1 0,1-1,-1 1,1-1,-1 1,1 0,-1-1,1 1,-1-1,1 1,-1-1,38-35,-29 27,36-25,-44 33,0 1,0-1,1 1,-1-1,0 1,0 0,0-1,0 1,0 0,0 0,0 0,1 0,-1 0,0 0,0 0,0 0,0 0,0 1,0-1,0 0,1 1,-1-1,0 1,0-1,0 1,0 0,-1-1,1 1,0 0,0-1,0 1,0 0,-1 0,1 0,0 0,-1 0,1 0,-1 0,1 0,-1 0,1 0,-1 0,0 0,0 0,1 1,-1-1,0 1,5 21,-5-17,1-1,0 1,0-1,0 0,1 0,0 0,0 0,0 0,1 0,0 0,0-1,0 1,0-1,0 0,2 1,10 6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5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1,'0'284,"-28"-115,0 1,1-28,4-41,48-118,-15-1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1 136,'33'-15,"21"-9,7 0,-4 3,-5 6,-8 5,-6-1,-4 2,-4 2,-2 8,-1 3,-5 6,-7 6,-5 0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87,'33'-4,"17"-3,3-4,-1 0,-1 1,-3-2,-6 1,-5 2,-4 3,-3 2,-7 3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14,'-1'-2,"-1"1,1 0,-1 0,0-1,1 1,-1 1,0-1,0 0,0 0,0 1,1-1,-1 1,0-1,0 1,0 0,0 0,0 0,0 0,0 0,0 0,0 1,0-1,0 1,0-1,0 1,0 0,1-1,-1 1,-1 1,0-1,-5 0,0 1,0 0,1 1,-1-1,1 2,-1-1,1 1,0 0,0 0,1 1,-1 0,1 0,0 1,1 0,-1 0,1 0,0 1,1-1,-3 6,7-9,0 1,1-1,-1 0,1 1,0-1,0 0,0 0,0 0,1 0,-1 0,1 0,0 0,0 0,0 0,0-1,1 1,-1-1,1 0,-1 1,1-1,0 0,0-1,0 1,0 0,0-1,0 0,0 0,0 0,1 0,-1 0,0-1,1 1,2-1,17 9,-21-8,1-1,-1 1,0-1,0 1,0 0,1 0,-1 0,0 0,0 0,0 0,-1 1,1-1,0 1,0-1,-1 1,1 0,-1-1,1 1,-1 0,0 0,0 0,0 0,0 0,0 0,0 1,0-1,-1 0,1 0,-1 0,0 1,0-1,0 0,0 1,0-1,0 0,0 0,-1 1,1-1,-1 0,0 0,1 1,-1-1,0 0,0 0,-1 0,1 0,-1 1,-7 5,0 0,-1-1,1 0,-1 0,-1-1,1-1,-1 1,0-2,0 0,0 0,-1-1,0 0,1-1,-10 1,-20-14,29-1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31,'34'-5,"15"-1,5-1,-2 2,-6 2,-5 1,-5 0,-4 2,-2 5,-7 1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71,'39'-5,"17"-2,3-4,3 0,-6 2,-7 2,-7 2,-6-3,-9 1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18,'34'0,"15"0,5 0,-3-5,-4-1,-11 0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2 650,'0'21,"-1"-5,0 1,2-1,0 0,1 1,0-1,1 0,1-1,1 1,2 4,-6-17,1 0,0 0,0 0,0 0,0-1,1 1,-1 0,1-1,0 0,-1 0,1 1,0-2,0 1,1 0,-1-1,0 1,0-1,1 0,-1 0,1 0,-1 0,1-1,-1 0,1 1,-1-1,1-1,0 1,-1 0,1-1,-1 0,0 0,1 0,-1 0,2-1,4-1,0-1,-1 0,1 0,-1 0,0-1,0-1,-1 0,1 0,-1 0,-1 0,1-1,4-7,-9 10,1 0,-1-1,0 1,0-1,-1 0,1 1,-1-1,0 0,0 0,-1 0,0 0,0 0,0 0,0 0,-1 0,1 0,-1 0,0 0,-1 1,0-1,1 0,-1 1,-1-1,1 1,-1 0,1 0,-1 0,0 0,-1 0,1 0,-1 1,0 0,1-1,-1 2,-1-1,1 0,0 1,-1 0,1 0,-1 0,0 0,1 1,-1 0,0 0,0 0,-4 0,-19-3,3 2</inkml:trace>
  <inkml:trace contextRef="#ctx0" brushRef="#br0" timeOffset="454.424">284 1,'11'3,"1"0,0 1,-1 1,0 0,0 0,0 1,0 1,-1-1,0 2,-1 0,0 0,0 0,0 1,-1 0,-1 1,1 0,-2 0,1 1,-2 0,1 0,-1 0,1 5,10 21,-2 1,-1 1,-2 0,-1 0,-3 1,-1 0,-2 0,-1 0,-3 1,-3 34,0-49,-1 0,-2 0,0-1,-1 1,-2-1,-1-1,0 0,-2 0,-1-1,-1-1,0 0,-2-1,0 0,-2-1,0-2,-1 1,-1-2,-22 14,18-13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1 367,'29'-5,"14"-1,4 0,0 1,-4 2,-5 1,-3 1,-8 0</inkml:trace>
  <inkml:trace contextRef="#ctx0" brushRef="#br0" timeOffset="495.304">791 0,'-30'36,"1"1,3 2,0 0,3 2,1 1,2 0,-10 37,-13 18,37-83,0 0,1 0,0 1,1-1,1 1,0 0,1 0,1 0,0 0,1 10,1-22,-1 0,1-1,-1 1,1 0,0-1,0 1,0 0,0-1,1 1,-1-1,1 0,-1 1,1-1,0 0,0 0,0 0,0 0,0 0,0-1,1 1,-1-1,1 1,-1-1,1 0,-1 0,1 0,0 0,-1-1,1 1,0-1,0 1,-1-1,1 0,1 0,98-12,42-14,-120 19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6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1 811,'14'2,"0"-1,0 0,0-1,0 0,0-1,0-1,0 0,0-1,0 0,-1-2,1 1,-1-1,0-1,-1 0,1-1,-1-1,-1 0,1 0,1-3,40-32,-2-3,-2-1,36-48,-72 81,-1 0,-1-1,0-1,-1 0,0 0,-2-1,0 0,-1-1,0 0,-2 0,0 0,-1 0,0-1,-2 0,0-17,-2 33,-1 1,0-1,1 1,-1-1,0 1,0-1,-1 1,1-1,-1 1,1 0,-1 0,1 0,-1 0,0 0,0 0,0 0,0 1,0-1,-1 1,1 0,0-1,-1 1,1 0,-1 0,1 0,-1 1,0-1,1 1,-1-1,0 1,1 0,-1 0,0 0,1 0,-1 1,0-1,1 1,-1 0,1-1,-1 1,1 0,-1 0,1 1,-1-1,1 0,0 1,0 0,0-1,0 1,0 0,0 0,0 0,0 1,-23 18,1 1,1 1,1 0,1 2,1 1,2 0,0 1,2 1,1 1,-3 9,13-30,0 0,1 1,0 0,0 0,1 0,0 0,0 0,1 1,0-1,1 1,0 0,1-1,0 1,0 0,1-1,0 1,1 0,0-1,1 0,0 1,0-1,1 0,0 0,0-1,1 1,0-1,3 2,1-5,1-1,0 0,0-1,0 0,0-1,0 0,1 0,-1-1,1-1,-1 1,1-2,-1 1,1-2,-1 1,0-2,0 1,0-1,4-2,20-7,0-2,-1-1,-1-2,0-1,-2-1,0-2,16-15,-4 6,-30 22,-1 0,1-1,-2 0,1-1,-1 0,0 0,-1-1,-1 0,0-1,0 0,-1-1,0 1,-1-1,-1 0,0-1,-1 1,0-2,-3 13,-1 1,0-1,1 1,-1-1,0 1,0-1,0 1,0-1,0 0,0 1,-1-1,1 1,0-1,-1 1,1-1,-1 1,0 0,1-1,-1 1,0 0,0-1,0 1,0 0,0 0,0 0,0 0,0 0,-1 0,1 0,0 0,0 0,-1 1,1-1,-1 0,1 1,-1-1,1 1,-1 0,1-1,-1 1,1 0,-1 0,1 0,-2 0,-64 24,57-17,0 0,1 1,0 0,1 1,-1 0,2 0,-1 1,1 0,1 0,0 1,0-1,1 1,1 1,0-1,0 1,1-1,0 1,1 0,1 0,0 7,1-15,1 0,0 0,0 0,0 0,1 0,0-1,-1 1,1-1,1 1,-1-1,0 1,1-1,-1 0,1 0,0 0,0-1,1 1,-1-1,0 0,1 1,-1-1,1-1,0 1,0-1,-1 1,1-1,0 0,0 0,0-1,0 1,0-1,1 0,-1 0,0 0,0-1,0 0,0 1,0-1,0-1,-1 1,1 0,0-1,0 0,1-1,43-17,-1-3,-2-1,0-3,-2-1,-1-2,-1-2,-1-2,31-36,-55 58,-1-1,0-1,-1-1,-1 0,0-1,-1 0,-1 0,0-2,-1 1,-1-1,-1-1,0 1,-2-2,0 1,-1 0,0-3,-5 20,0 0,0 1,0-1,0 0,0 0,0 1,0-1,0 0,-1 0,1 1,-1-1,1 0,-1 1,0-1,1 1,-1-1,0 1,0-1,0 1,0-1,-1 1,1 0,0 0,0 0,-1 0,1 0,-1 0,1 0,-1 0,1 0,-1 0,0 1,1-1,-1 1,0-1,1 1,-1 0,0 0,0 0,1 0,-1 0,0 0,0 0,1 0,-1 1,0-1,1 1,-1-1,0 1,1 0,-1-1,0 2,-15 8,1 0,0 1,0 1,1 1,1 0,0 1,1 0,0 1,1 0,-8 16,8-14,1 1,0 0,2 0,0 1,1 0,1 1,1 0,1 0,0 0,2 1,0-1,1 1,2 0,0 17,1-34,-1 0,0 0,1 0,0 0,0 0,0-1,0 1,1 0,0-1,-1 1,1-1,0 1,1-1,-1 0,1 0,-1 0,1 0,0 0,0-1,0 1,1-1,13 6</inkml:trace>
  <inkml:trace contextRef="#ctx0" brushRef="#br0" timeOffset="546.038">1695 416,'-259'315,"244"-293,57-48,2-16,-2-2,-2-2,30-45,-11 22,-58 68,-1 1,1-1,-1 1,1-1,-1 1,1-1,-1 1,1 0,0-1,-1 1,1 0,0 0,-1-1,1 1,-1 0,1 0,0 0,-1 0,1 0,0 0,0 0,-1 0,1 0,0 0,-1 0,1 0,-1 1,1-1,0 0,-1 0,1 1,0-1,-1 0,1 1,-1-1,1 1,-1-1,1 0,-1 1,1 0,-1-1,0 1,1-1,-1 1,0-1,1 1,-1 0,0-1,0 1,1 0,-1-1,0 1,0 0,0-1,0 1,0 0,0-1,0 1,0 0,0-1,0 1,-1 0,-2 44,-1-26,2-14,0 1,0 0,0 0,1 0,0 0,0 0,1 1,-1-1,1 0,1 0,-1 0,1 1,0-1,0 0,1 0,0 0,0-1,0 1,1 0,0-1,0 1,0-1,1 0,2 2,-3-4,1 0,0-1,0 1,-1-1,2 0,-1 0,0-1,0 1,0-1,1 0,-1 0,1-1,-1 1,1-1,-1 0,1 0,-1 0,1-1,-1 1,0-1,1 0,-1-1,0 1,0-1,1 0,-1 0,-1 0,1 0,0-1,2-2,6-3,-1 0,0-1,-1-1,1 0,-2 0,0-1,0 0,-1-1,0 0,-1 0,-1 0,0-1,0 0,-1-1,2-10,-2 0</inkml:trace>
  <inkml:trace contextRef="#ctx0" brushRef="#br0" timeOffset="2850.137">2936 21,'-310'412,"137"-145,39-118,121-139</inkml:trace>
  <inkml:trace contextRef="#ctx0" brushRef="#br0" timeOffset="3149.951">2343 133,'65'55,"-2"3,-3 2,26 37,-72-80,0 1,-2 1,0 0,-1 1,0 0,-2 1,-1 0,0 0,-2 1,0-1,-1 2,-2-1,1 13,8 47,-7-58</inkml:trace>
  <inkml:trace contextRef="#ctx0" brushRef="#br0" timeOffset="3654.093">2936 924,'33'-65,"3"2,3 2,26-30,-60 85,-1 0,0 0,0 0,1 1,0-1,0 1,1 0,-1 1,1-1,0 1,0 0,1 1,2-2,-6 6,-1 0,1 0,0 1,-1-1,1 1,-1-1,1 1,-1 0,0 0,1 0,-1 0,0 0,-1 1,1-1,0 0,-1 1,1 0,-1-1,0 1,0 0,0 0,0-1,0 1,0 0,-1 0,0 0,1 0,-1 0,0 0,-1 0,1 2,2 6,-2-10,0 3,0-1,0 1,0 0,1-1,-1 1,1-1,0 1,0-1,0 1,0-1,1 1,0-1,-1 0,1 0,0 0,0 0,1 0,-1-1,1 1,-1-1,1 1,0-1,0 0,0 0,0 0,0 0,1-1,-1 1,0-1,1 0,-1 0,4 0,4-2,1-2,-1 0,0 0,0-1,0 0,-1-1,1 0,-1-1,0 0,-1 0,7-6,20-12,66-37,-102 60,1 1,0-1,-1 1,1-1,-1 1,1-1,-1 1,1-1,0 1,-1 0,1-1,0 1,0 0,-1 0,1 0,0-1,0 1,-1 0,1 0,0 0,-1 0,1 0,0 0,0 0,-1 1,1-1,0 0,0 0,-1 1,1-1,0 0,-1 1,1-1,0 0,-1 1,1-1,-1 1,1-1,-1 1,1 0,-1-1,1 1,-1-1,1 1,-1 0,0-1,0 1,1 0,-1-1,0 1,0 0,0 0,1-1,-1 1,0 0,0 0,0-1,0 1,-10 55,5-35,4 58,6-60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29,'17'30,"-10"5,-3 0,0 0,-3 0,-1 0,-2 15,0 16,2 351,0-406,1 0,-2 1,1-1,-1 0,-1 0,0 0,-1 0,0 0,-1 0,0-1,0 1,-1-1,-1 0,-2 4,-7-4,3-6</inkml:trace>
  <inkml:trace contextRef="#ctx0" brushRef="#br0" timeOffset="307.087">238 284,'-30'24,"0"3,2 0,1 2,1 1,1 1,-3 8,27-37,-1-1,0 1,1 0,0 0,-1 0,1 1,0-1,0 0,0 0,0 1,1-1,-1 0,0 1,1-1,0 1,0-1,0 1,0-1,0 0,0 1,0-1,1 1,-1-1,1 0,0 1,0-1,0 0,0 1,0-1,0 0,0 0,1 0,-1 0,1 0,0-1,-1 1,1 0,0-1,0 1,0-1,0 1,0-1,1 0,145 26,-141-27,1 1,-1 0,0 0,1 1,-1 0,0 0,0 1,-1 0,1 0,0 0,-1 1,0 0,0 0,0 1,-1 0,1 0,-1 0,0 1,0-1,-1 1,0 0,0 0,0 1,-1-1,0 1,0 0,-1 0,1 0,-2 0,1 0,-1 1,0-1,0 0,-1 1,0 5,-5 12</inkml:trace>
  <inkml:trace contextRef="#ctx0" brushRef="#br0" timeOffset="629.954">916 1,'-6'4,"-26"15,0 2,2 1,0 2,1 1,2 1,1 1,1 1,1 1,1 2,2 0,1 1,-6 18,16-25,1 0,1 0,2 1,0 0,2 1,1-1,0 1,3 0,0-1,1 1,2 0,1-1,1 0,1 0,1 0,5 10,-8-27,0-1,1 1,0 0,1-1,0 0,0-1,1 1,-1-1,2 0,-1-1,1 0,0 0,0 0,1-1,-1-1,1 1,0-1,0-1,1 0,-1 0,4 0,27-14,-28 0</inkml:trace>
  <inkml:trace contextRef="#ctx0" brushRef="#br0" timeOffset="997.974">1226 142,'-91'196,"-9"34,94-217,0 0,1 0,1 1,0 0,1-1,0 1,1 0,0 13,2-23,0-1,0 1,0-1,0 1,1-1,-1 1,1-1,0 1,0-1,0 0,1 1,-1-1,1 0,0 0,-1 0,1 0,1-1,-1 1,0 0,1-1,-1 1,1-1,0 0,0 0,0 0,0 0,0-1,0 1,0-1,0 0,1 0,-1 0,1 0,-1-1,1 1,-1-1,3 0,9-1,0 0,-1-2,1 0,-1 0,0-1,0-1,0-1,0 0,-1 0,0-2,1 0,4-4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0,'17'39,"6"177,-13-149,-4 1,-2-1,-4 1,-2 1,0 40,2-110</inkml:trace>
  <inkml:trace contextRef="#ctx0" brushRef="#br0" timeOffset="236.57">497 114,'-34'-1,"1"0,1 1,-1 2,0 1,1 1,0 2,-23 7,40-9,1 0,-1 1,1 1,0 0,0 1,0 0,1 1,1 1,-1 0,1 1,1 0,0 1,0 0,-7 11,16-19,0 0,1 0,0 0,0 0,0 0,0 0,0 1,1-1,-1 0,1 0,0 1,0-1,0 0,0 0,1 1,-1-1,1 0,0 0,0 0,0 1,0-1,1 0,-1 0,1-1,0 1,0 0,0-1,0 1,0-1,0 1,1-1,-1 0,2 1,3 3,1 0,0-1,0 1,0-1,1-1,-1 0,1 0,0-1,0 0,9 2,137-1,-181 0,0 1,1 1,0 2,1 0,-1 1,2 2,-7 3,26-10,0 0,0-1,1 1,-1 1,1-1,0 0,0 1,0 0,1 0,-1 0,1 0,0 0,1 0,-1 0,1 0,0 1,0-1,1 1,0-1,0 1,0-1,0 0,1 1,0-1,0 0,1 1,-1-1,1 0,0 0,0 0,1 0,0 0,0-1,0 1,0-1,1 0,-1 0,1 0,0 0,0-1,1 1,-1-1,2 1,5-1,0-1,0 0,0-1,0 0,0 0,1-1,-1 0,0-1,0-1,0 0,0 0,0-1,0-1,63-9,56-1,-39-6,-74 12</inkml:trace>
  <inkml:trace contextRef="#ctx0" brushRef="#br0" timeOffset="5658.392">243 678,'5'0,"-4"0,-1 4,-1 8,-1 5,1 5,0 4,0 1,1 2,0 1,0-1,0 0,5-5,1-6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2">2710 1637,'-44'19,"-47"21,-23 9,-1 0,8-3,9 0,12-3,14-8,11-6,11-3,9-1,16-5,18-5,14-6,16-4,3-4</inkml:trace>
  <inkml:trace contextRef="#ctx0" brushRef="#br0" timeOffset="1650.091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6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2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1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7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1,'5'0,"6"0,2 0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3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1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1,'-5'0,"3"0,2 0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5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">1374 0,'-74'247,"61"-192,2 1,3 0,3 1,1 40,6 43,-2-116</inkml:trace>
  <inkml:trace contextRef="#ctx0" brushRef="#br0" timeOffset="566.064">922 452,'38'5,"18"1,9 0,2-1,-4-6,-4-3,-2-1,-2-4,-4-1,-8 1,-9 3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23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1044,'-2'-1,"1"0,0 0,-1 1,1-1,0 1,-1-1,1 0,-1 1,1 0,-1-1,1 1,-1 0,1 0,-1 0,1 0,-1 0,1 0,-1 1,1-1,-1 0,1 1,-1-1,1 1,0-1,-1 1,1 0,0 0,-1-1,1 1,0 0,0 0,0 0,0 0,0 1,0-1,0 0,0 0,0 1,1-1,-1 0,0 1,1-1,-1 1,1-1,0 1,-1-1,1 2,3 0,1 0,0 0,0 0,0 0,0 0,0-1,0 0,0 0,1 0,-1-1,1 1,0-1,-1 0,1 0,0-1,0 1,-1-1,1 0,0-1,0 1,-1-1,1 0,0 0,0 0,25-8,0-2,-1 0,0-2,-1-1,-1-2,0 0,0-3,-26 19,42-29,0-1,-2-2,-1-2,-2-2,-1-1,-2-2,11-17,19-36,-5-3,-3-3,5-21,57-117,-96 203,-22 32,-1 1,1-1,-1 1,1 0,0-1,-1 1,1 0,0-1,-1 1,1 0,0 0,-1 0,1 0,0 0,-1 0,1 0,0 0,0 0,-1 0,1 0,0 0,-1 0,1 0,0 1,-1-1,1 0,0 0,-1 1,1-1,-1 1,1-1,-1 0,1 1,-1-1,1 1,-1-1,1 1,-1 0,1-1,-1 1,0-1,1 1,-1 0,0-1,0 1,0 0,1-1,-1 1,0 0,0-1,0 1,0 0,7 23,-1 1,-1-1,-1 1,-1 0,-1 1,-2-1,-1 13,2 29,27 552,-27-576,1-28,-2 1,0 0,0 0,-2-1,1 1,-2-1,0 1,-4 8,3-20,0 0,-1 0,1-1,-1 1,0-1,0 0,0-1,0 1,0-1,0 0,-1 0,1-1,-1 1,1-1,-1-1,0 1,1-1,-1 0,0 0,1 0,-1-1,0 0,1 0,-1-1,1 1,-1-1,1 0,0-1,0 1,0-1,0 0,-39-21,2-1,0-3,2-1,1-2,2-1,1-2,1-2,0-3,-25-32,40 42</inkml:trace>
  <inkml:trace contextRef="#ctx0" brushRef="#br0" timeOffset="346.669">1609 706,'-9'10,"0"1,1 0,1 0,0 1,1 0,0 0,0 1,2-1,-1 1,2 0,0 1,0-1,1 0,1 1,0 0,1-1,0 1,1-1,3 11,-4-21,1 1,0-1,0 1,0-1,0 1,0-1,1 1,0-1,-1 0,1 0,1 0,-1 0,0 0,1 0,-1-1,1 1,0-1,0 0,0 0,0 0,0 0,0 0,1-1,-1 1,1-1,-1 0,1 0,-1 0,1-1,-1 1,1-1,0 0,-1 0,1 0,0 0,-1-1,1 1,0-1,-1 0,1 0,-1-1,0 1,1-1,-1 1,0-1,0 0,0 0,0-1,0 1,0 0,-1-1,1 0,0-3,-1-1,0 1,0-1,0 0,-1 1,0-1,-1 0,1 0,-1 0,-1 0,1 0,-1 1,0-1,-1 0,1 1,-1-1,-1 1,1-1,-1 1,0 0,-1 0,1 0,-1 0,0 1,-1 0,1 0,-1 0,0 0,-1 1,1-1,-1 1,1 1,-1-1,0 1,-1 0,1 0,0 1,-1 0,0 0,1 1,-8-2,-11-1</inkml:trace>
  <inkml:trace contextRef="#ctx0" brushRef="#br0" timeOffset="770.19">2032 85,'0'821,"11"-792,-5-34</inkml:trace>
  <inkml:trace contextRef="#ctx0" brushRef="#br0" timeOffset="1061.666">2257 622,'0'13,"0"0,0 0,2 0,-1 0,2 0,0 0,0 0,1 0,1-1,0 0,1 0,0 0,0-1,2 0,5 7,-10-15,0-1,1 0,-1 0,1 0,-1 0,1-1,0 1,-1-1,1 0,0 0,0 0,0-1,0 0,0 1,0-1,0-1,0 1,0 0,0-1,0 0,0 0,-1 0,1 0,0-1,-1 0,1 1,-1-1,1-1,-1 1,0 0,0-1,0 0,0 1,0-1,-1 0,1 0,-1-1,0 1,0 0,0-1,0 0,-1 1,1-1,-1 0,0-2,33-74,-28 61</inkml:trace>
  <inkml:trace contextRef="#ctx0" brushRef="#br0" timeOffset="1400.181">2878 1,'0'729,"1"-706,1 1,0 0,2 0,1-1,1 0,5 11,1-14,-11-39,-5-3,0-1</inkml:trace>
  <inkml:trace contextRef="#ctx0" brushRef="#br0" timeOffset="1644.788">2624 536,'34'0,"39"0,13 0,-4-4,-11-3,-8 1,-9 1,-10 2,-8 1,-9 1</inkml:trace>
  <inkml:trace contextRef="#ctx0" brushRef="#br0" timeOffset="1878.185">3358 593,'10'33,"2"12</inkml:trace>
  <inkml:trace contextRef="#ctx0" brushRef="#br0" timeOffset="2046.37">3387 339,'4'14,"3"5</inkml:trace>
  <inkml:trace contextRef="#ctx0" brushRef="#br0" timeOffset="2584.141">4064 678,'4'-13,"0"-1,1 1,0 0,1 0,0 1,1 0,1 0,0 0,8-8,-15 18,0 1,0 0,0-1,0 1,0 0,0 0,1 0,-1 0,0 0,0 0,1 0,-1 1,1-1,-1 0,1 1,-1-1,1 1,-1 0,1-1,-1 1,1 0,0 0,-1 0,1 0,-1 0,1 0,-1 0,1 1,0-1,-1 1,1-1,-1 1,1-1,-1 1,0 0,1 0,-1 0,0 0,1 0,-1 0,0 0,0 0,0 0,0 0,0 1,0-1,0 0,-1 1,1-1,0 1,-1-1,1 1,-1-1,0 1,1-1,-1 1,0 0,0 0,5 18,-5-15,0-1,1 1,0-1,0 1,0-1,0 0,1 1,0-1,-1 0,2 0,-1 0,0 0,1 0,0-1,-1 1,2-1,-1 0,0 0,1 0,-1 0,1 0,0-1,0 0,2 2,0-3,1 1,-1-1,1 0,0-1,-1 0,1 0,0 0,0-1,-1 0,1 0,-1-1,1 1,-1-1,0-1,0 1,0-1,0 0,0-1,0 0,-1 1,0-2,1 1,-2 0,5-5,4-5,-1 0,0-1,-1-1,-1 1,-1-2,0 1,0-1,0-7,26-61,-26 61</inkml:trace>
  <inkml:trace contextRef="#ctx0" brushRef="#br0" timeOffset="3284.18">0 1440,'115'-18,"1334"-167,-927 128,1282-129,-945 124,-757 49,-68 7</inkml:trace>
  <inkml:trace contextRef="#ctx0" brushRef="#br0" timeOffset="13636.238">3725 480,'-48'62,"42"-56,0 1,0-1,0 1,1 1,0-1,1 1,-1 0,1 0,1 0,0 1,0-1,0 1,1 0,1 0,-1 0,2 0,-1 0,1 0,0 0,1 0,0 0,0-1,1 1,0 0,1 0,0-1,0 1,1-1,0 0,1 0,-1-1,1 1,5 4,-7-9,0-1,1 1,-1-1,1 0,0 0,0 0,0 0,0 0,0-1,0 0,0 0,1 0,-1-1,0 1,1-1,-1 0,0 0,1 0,-1-1,0 1,0-1,0 0,1-1,-1 1,0-1,0 1,0-1,-1-1,4-1,93-84,-92 78,0 1,-1-1,-1-1,0 1,0-1,-1 0,0 0,-1-1,0 0,-1 1,0-1,-1 0,0 0,-1-1,-1 1,0 0,0-4,-1 13,0 0,1-1,-1 1,-1 0,1 0,0 0,-1 0,1 0,-1 1,0-1,0 0,0 1,0-1,-1 1,1 0,-1 0,1 0,-1 0,0 0,1 0,-1 1,0-1,0 1,0 0,-1 0,1 0,0 1,0-1,0 1,-1-1,1 1,0 0,-3 0,-111 16,89-4,3 0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3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3">3415 402,'101'-21,"0"4,0 5,2 4,-1 5,60 7,-64-3,108 26,-174-18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2">3556 1642,'274'-11,"199"-18,338-34,-114 51,-437 14,333 28,214-31,-525-28,29 29,-63 29,-130-29,128 11,-154-1,2-3,-1-5,1-4,-16 2,200-29,-19 1,-13 28,-57 28,-13-26,-153 2,-5 2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7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1">53 309,'24'10,"13"3,4-1,1-7,-2-5,-3-2,-4 0,-1-6,-3 0,-1 0,0 2,-5 2</inkml:trace>
  <inkml:trace contextRef="#ctx0" brushRef="#br0" timeOffset="756.666">702 393,'-24'29,"-7"15,-5 3,5 0,3-9,6-5,7-5,0-6,4-7</inkml:trace>
  <inkml:trace contextRef="#ctx0" brushRef="#br0" timeOffset="952.553">505 393,'19'29,"7"15,3-1,-3-3,-1-8,-5-4,-1-8,1-7,2-5,-3-5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1">906 86,'9'14,"4"10,-1 6,3 2,3 0,-1 0,1-5,-2-4,0 1,-2 0,2-4,-3 0,2-4,-2-5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69">23 0,'24'34,"13"15,0 5,-2-2,-1-6,-2-10,-7-6,-3-4,1-6,-5-2,0-4,-3 1,0-3,3-3,-2-7,-3-5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5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1,'0'284,"-28"-115,0 1,1-28,4-41,48-118,-15-1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1 136,'33'-15,"21"-9,7 0,-4 3,-5 6,-8 5,-6-1,-4 2,-4 2,-2 8,-1 3,-5 6,-7 6,-5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105 198,'-14'38,"-10"47,-1 13,5 0,4-12,11-16,6-10,3-11,5-8,1-7,4-4,0-3,2-1,3-5,-2 0,1-5,3-5,-3-4</inkml:trace>
  <inkml:trace contextRef="#ctx0" brushRef="#br0" timeOffset="800.289">359 847,'22'-2,"-1"-2,0 0,-1-2,1 0,-1-1,0-1,0-1,-1 0,-1-2,1 0,12-12,-18 14,0-1,-1 0,0-1,-1 0,0-1,-1 0,-1-1,0 0,0 0,-1-1,-1 0,0-1,3-11,13-59,-23 84,-1 0,1 1,-1-1,0 0,1 1,-1-1,0 1,0-1,0 1,1-1,-1 1,0-1,0 1,0 0,0-1,0 1,0 0,0 0,0 0,0 0,0 0,0 0,0 0,0 0,1 0,-1 0,0 1,0-1,0 0,0 1,0-1,0 0,0 1,1-1,-1 1,0 0,0-1,1 1,-1 0,0-1,1 1,-1 0,1-1,-1 1,1 0,-1 0,1 0,-1 0,1 0,0 0,-1-1,1 1,-7 8,-1-1,2 1,-1 1,1-1,1 1,-1 0,2 0,-1 0,2 1,-1-1,1 1,1 0,0 0,0 0,2 1,-1-1,1 0,1 0,0 1,0-1,1 0,0 0,1-1,1 1,2 5,-3-11,1 0,-1-1,2 1,-1 0,0-1,1 0,0 0,-1-1,2 1,-1-1,0 0,1-1,-1 1,1-1,0 0,0 0,0-1,0 0,0 0,0 0,0-1,0 1,0-2,0 1,0-1,0 0,3 0,8-2,0-1,0-1,0 0,-1-1,1-1,-1 0,-1-2,0 1,1-3,10-9,-1-1,-2-2,0 0,-1-1,-2-2,0 0,-2-1,3-7,-16 29,-2 0,1-1,-1 1,1-1,-1 1,-1-1,1 0,-1 0,0 0,-1 0,1-1,-1 1,0 0,-1-1,0 1,0 0,0-1,0 1,-1 0,0-1,-1 1,0 0,1 0,-3-3,3 8,0 1,0-1,-1 0,1 0,0 0,-1 1,1-1,-1 1,1-1,-1 1,1-1,-1 1,1 0,-1 0,1 0,-1 0,0 0,1 0,-1 0,1 1,-1-1,1 0,-1 1,1-1,-1 1,1 0,0-1,-1 1,1 0,0 0,-1 0,1 0,0 0,0 0,0 0,0 0,0 1,0-1,0 1,-33 53,31-50,1 1,-1-1,1 1,0 0,1 0,-1 0,1 0,1 0,-1 0,1 1,0-1,0 0,1 0,0 0,0 0,0 0,1 0,0 0,0 0,0 0,1-1,0 1,0-1,0 0,1 0,-1 0,1 0,0-1,1 1,-1-1,1 0,0 0,0-1,0 0,1 0,-1 0,1 0,2 0,5 0,0-1,0-1,1 0,-1 0,1-2,-1 1,0-2,0 0,1 0,-1-2,-1 1,1-1,0-1,-1-1,0 1,0-2,-1 0,0 0,0-1,-1 0,1-1,-2 0,1-1,-2 0,1 0,4-8,0 1,0-1,-1 0,-1 0,-1-1,-1-1,0 1,-1-4,-7 22,0 0,-1 0,1-1,-1 1,1-1,-1 1,0-1,1 1,-1 0,0-1,0 1,0-1,0 1,0-1,-1 1,1-1,0 1,-1-1,1 1,-1 0,1-1,-1 1,0 0,1-1,-1 1,0 0,0 0,0 0,0 0,0 0,0 0,0 0,0 0,-1 0,1 0,0 1,-1-1,1 0,0 1,-1-1,1 1,0 0,-1-1,-1 1,-1 0,1 0,0 0,-1 1,1-1,0 1,-1 0,1 0,0 0,0 0,0 1,0-1,0 1,0 0,0 0,0 0,1 0,-2 1,-7 11,0-1,1 2,1-1,0 1,1 1,0-1,2 1,0 1,0-1,2 1,0 0,1 0,1 0,0 8,2-13,0-1,1 1,0 0,1-1,1 0,0 0,0 1,1-2,0 1,1 0,0-1,1 0,0 0,1-1,0 1,0-1,1-1,0 0,0 0,7 4,24 4,-19-12</inkml:trace>
  <inkml:trace contextRef="#ctx0" brushRef="#br0" timeOffset="1299.298">1856 734,'-7'8,"-13"13,1 2,2-1,0 2,1 0,2 1,-7 16,21-40,1-1,-1 1,1-1,-1 1,1-1,-1 1,1-1,0 0,-1 1,1-1,-1 0,1 0,0 1,-1-1,1 0,0 0,-1 0,1 0,0 0,-1 0,1 0,0 0,-1 0,1 0,0 0,0 0,-1-1,1 1,-1 0,1 0,0-1,-1 1,1 0,-1-1,1 1,0-1,-1 1,1-1,-1 1,0-1,1 1,-1-1,1 1,-1-1,0 1,1-1,-1 0,0 1,0-1,0 0,1 1,-1-1,0 0,0 1,0-1,0 0,0 1,0-1,3-2,181-172,-183 174,-1 0,1 0,0-1,-1 1,1 0,0 0,0 0,-1 0,1 0,0 0,0 0,0 0,0 1,1-1,-1 0,0 1,0-1,0 0,0 1,1-1,-1 1,0 0,1-1,-1 1,0 0,1 0,-1 0,0 0,0 0,1 0,-1 0,0 1,1-1,-1 0,0 1,1-1,-1 1,0-1,0 1,0 0,0-1,0 1,0 0,0 0,0 0,0 0,0 0,0 0,0 0,0 0,-1 0,1 0,0 0,-1 1,1-1,4 40,-5-37,-1 0,1 0,0 0,0 0,0 0,1 0,0 0,-1 0,1 0,1-1,-1 1,1 0,-1 0,1-1,0 1,0-1,0 0,1 0,-1 1,1-2,0 1,0 0,0 0,0-1,0 0,1 1,-1-1,1-1,0 1,3-1,1-1,-1 1,1-2,-1 1,1-1,-1 0,0-1,1 0,-1 0,0 0,0-1,0 0,-1-1,1 1,-1-1,0 0,0-1,0 0,0 0,-1 0,0 0,0-1,0 0,-1 0,0 0,0-1,0 1,-1-1,0 0,1-4,3-9</inkml:trace>
  <inkml:trace contextRef="#ctx0" brushRef="#br0" timeOffset="1631.462">2645 254,'-171'402,"166"-391,0 0,1 0,0 0,1 1,0 0,1 0,1 0,-1 0,2 0,0 0,0 0,1 0,0 0,1 0,1-1,3 11,-4-19,0 0,0 0,1 0,-1 0,1 0,-1-1,1 1,0-1,0 0,0 0,0 0,1 0,-1 0,0-1,1 1,-1-1,1 0,0 0,-1-1,1 1,0-1,-1 1,1-1,0 0,-1-1,1 1,0-1,-1 1,1-1,1-1,104-43,-90 31</inkml:trace>
  <inkml:trace contextRef="#ctx0" brushRef="#br0" timeOffset="1866.933">2279 565,'38'0,"47"0,18 0,-4 0,-13 0,-22-5,-22-1</inkml:trace>
  <inkml:trace contextRef="#ctx0" brushRef="#br0" timeOffset="2127.451">3041 621,'33'-5,"31"-6,9-1,-3-4,-9 1,-9-1,-10 1,-11 0,-12 1</inkml:trace>
  <inkml:trace contextRef="#ctx0" brushRef="#br0" timeOffset="2363.74">3322 311,'-14'33,"-5"31,1 9,-1-3,2-4,4-8,5-9,3-9,3-5,2-5,5-2,2-2,4-4,2-7</inkml:trace>
  <inkml:trace contextRef="#ctx0" brushRef="#br0" timeOffset="2867.655">3775 537,'-18'20,"1"1,2 1,0 1,1 0,2 0,0 2,1-1,2 1,0 1,0 8,8-32,0 1,0-1,1 0,-1 1,1 0,-1-1,1 1,0-1,0 1,0-1,0 1,1-1,-1 1,1-1,-1 1,1-1,0 1,0-1,0 0,0 1,1-1,-1 0,1 0,-1 0,1 0,0 0,-1 0,1 0,0-1,0 1,0-1,1 1,-1-1,0 0,0 0,1 0,-1 0,1 0,-1-1,1 1,-1-1,1 1,8 0,1-1,0 0,0-1,-1 0,1-1,0 0,-1-1,0 0,1-1,-1 0,-1-1,1 0,-1-1,0 0,0 0,0-1,-1 0,0-1,-1 0,7-7,15-20,0-1,-3-1,-1-1,13-26,-24 41,-1 1,-1-2,-1 0,-1 0,-1-1,-2 0,0-1,-2 0,3-23,-8 46,-1 0,0 0,0 0,-1 0,1 0,-1 0,1-1,-1 1,0 0,0 0,0 1,-1-1,1 0,-1 0,1 0,-1 1,0-1,0 1,0 0,0-1,-1 1,1 0,-1 0,1 1,-1-1,1 0,-1 1,0-1,0 1,0 0,0 0,0 0,0 1,0-1,0 1,0-1,-1 1,1 0,0 0,0 1,0-1,0 1,0-1,0 1,0 0,0 0,0 0,0 1,-1 0,-13 7,1 1,1 1,-1 1,2 0,0 1,0 0,1 1,1 0,1 1,0 1,0 0,2 0,0 1,1 0,1 0,0 1,1 0,1 0,1 1,0 1,-1 10,1 0,1 0,1 1,2-1,1 0,1 0,2 0,1 0,2 0,2 5,6 12,-5-18,0-1,-2 1,-1 0,-2 1,-1 0,-1 0,-1 0,-2 8,-5-15,-1-5</inkml:trace>
  <inkml:trace contextRef="#ctx0" brushRef="#br0" timeOffset="3216.842">4226 0,'33'51,"-2"1,-3 2,-2 1,-2 0,-3 2,9 41,-23-70,-1-1,-1 1,-1 0,-2 1,0-1,-2 0,-2 1,0-1,-2 0,-1 0,-1 0,-2-1,0 0,-2 0,-1-1,-1 0,-1-1,-1 0,-2-1,-9 11,4-6,-1-1,-1-1,-1-1,-1-1,-1-1,-2-1,0-2,-1-1,4-7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87,'33'-4,"17"-3,3-4,-1 0,-1 1,-3-2,-6 1,-5 2,-4 3,-3 2,-7 3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14,'-1'-2,"-1"1,1 0,-1 0,0-1,1 1,-1 1,0-1,0 0,0 0,0 1,1-1,-1 1,0-1,0 1,0 0,0 0,0 0,0 0,0 0,0 0,0 1,0-1,0 1,0-1,0 1,0 0,1-1,-1 1,-1 1,0-1,-5 0,0 1,0 0,1 1,-1-1,1 2,-1-1,1 1,0 0,0 0,1 1,-1 0,1 0,0 1,1 0,-1 0,1 0,0 1,1-1,-3 6,7-9,0 1,1-1,-1 0,1 1,0-1,0 0,0 0,0 0,1 0,-1 0,1 0,0 0,0 0,0 0,0-1,1 1,-1-1,1 0,-1 1,1-1,0 0,0-1,0 1,0 0,0-1,0 0,0 0,0 0,1 0,-1 0,0-1,1 1,2-1,17 9,-21-8,1-1,-1 1,0-1,0 1,0 0,1 0,-1 0,0 0,0 0,0 0,-1 1,1-1,0 1,0-1,-1 1,1 0,-1-1,1 1,-1 0,0 0,0 0,0 0,0 0,0 0,0 1,0-1,-1 0,1 0,-1 0,0 1,0-1,0 0,0 1,0-1,0 0,0 0,-1 1,1-1,-1 0,0 0,1 1,-1-1,0 0,0 0,-1 0,1 0,-1 1,-7 5,0 0,-1-1,1 0,-1 0,-1-1,1-1,-1 1,0-2,0 0,0 0,-1-1,0 0,1-1,-10 1,-20-14,29-1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31,'34'-5,"15"-1,5-1,-2 2,-6 2,-5 1,-5 0,-4 2,-2 5,-7 1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71,'39'-5,"17"-2,3-4,3 0,-6 2,-7 2,-7 2,-6-3,-9 1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18,'34'0,"15"0,5 0,-3-5,-4-1,-11 0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2 650,'0'21,"-1"-5,0 1,2-1,0 0,1 1,0-1,1 0,1-1,1 1,2 4,-6-17,1 0,0 0,0 0,0 0,0-1,1 1,-1 0,1-1,0 0,-1 0,1 1,0-2,0 1,1 0,-1-1,0 1,0-1,1 0,-1 0,1 0,-1 0,1-1,-1 0,1 1,-1-1,1-1,0 1,-1 0,1-1,-1 0,0 0,1 0,-1 0,2-1,4-1,0-1,-1 0,1 0,-1 0,0-1,0-1,-1 0,1 0,-1 0,-1 0,1-1,4-7,-9 10,1 0,-1-1,0 1,0-1,-1 0,1 1,-1-1,0 0,0 0,-1 0,0 0,0 0,0 0,0 0,-1 0,1 0,-1 0,0 0,-1 1,0-1,1 0,-1 1,-1-1,1 1,-1 0,1 0,-1 0,0 0,-1 0,1 0,-1 1,0 0,1-1,-1 2,-1-1,1 0,0 1,-1 0,1 0,-1 0,0 0,1 1,-1 0,0 0,0 0,-4 0,-19-3,3 2</inkml:trace>
  <inkml:trace contextRef="#ctx0" brushRef="#br0" timeOffset="454.424">284 1,'11'3,"1"0,0 1,-1 1,0 0,0 0,0 1,0 1,-1-1,0 2,-1 0,0 0,0 0,0 1,-1 0,-1 1,1 0,-2 0,1 1,-2 0,1 0,-1 0,1 5,10 21,-2 1,-1 1,-2 0,-1 0,-3 1,-1 0,-2 0,-1 0,-3 1,-3 34,0-49,-1 0,-2 0,0-1,-1 1,-2-1,-1-1,0 0,-2 0,-1-1,-1-1,0 0,-2-1,0 0,-2-1,0-2,-1 1,-1-2,-22 14,18-13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1 367,'29'-5,"14"-1,4 0,0 1,-4 2,-5 1,-3 1,-8 0</inkml:trace>
  <inkml:trace contextRef="#ctx0" brushRef="#br0" timeOffset="495.304">791 0,'-30'36,"1"1,3 2,0 0,3 2,1 1,2 0,-10 37,-13 18,37-83,0 0,1 0,0 1,1-1,1 1,0 0,1 0,1 0,0 0,1 10,1-22,-1 0,1-1,-1 1,1 0,0-1,0 1,0 0,0-1,1 1,-1-1,1 0,-1 1,1-1,0 0,0 0,0 0,0 0,0 0,0-1,1 1,-1-1,1 1,-1-1,1 0,-1 0,1 0,0 0,-1-1,1 1,0-1,0 1,-1-1,1 0,1 0,98-12,42-14,-120 19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29,'17'30,"-10"5,-3 0,0 0,-3 0,-1 0,-2 15,0 16,2 351,0-406,1 0,-2 1,1-1,-1 0,-1 0,0 0,-1 0,0 0,-1 0,0-1,0 1,-1-1,-1 0,-2 4,-7-4,3-6</inkml:trace>
  <inkml:trace contextRef="#ctx0" brushRef="#br0" timeOffset="307.087">238 284,'-30'24,"0"3,2 0,1 2,1 1,1 1,-3 8,27-37,-1-1,0 1,1 0,0 0,-1 0,1 1,0-1,0 0,0 0,0 1,1-1,-1 0,0 1,1-1,0 1,0-1,0 1,0-1,0 0,0 1,0-1,1 1,-1-1,1 0,0 1,0-1,0 0,0 1,0-1,0 0,0 0,1 0,-1 0,1 0,0-1,-1 1,1 0,0-1,0 1,0-1,0 1,0-1,1 0,145 26,-141-27,1 1,-1 0,0 0,1 1,-1 0,0 0,0 1,-1 0,1 0,0 0,-1 1,0 0,0 0,0 1,-1 0,1 0,-1 0,0 1,0-1,-1 1,0 0,0 0,0 1,-1-1,0 1,0 0,-1 0,1 0,-2 0,1 0,-1 1,0-1,0 0,-1 1,0 5,-5 12</inkml:trace>
  <inkml:trace contextRef="#ctx0" brushRef="#br0" timeOffset="629.954">916 1,'-6'4,"-26"15,0 2,2 1,0 2,1 1,2 1,1 1,1 1,1 1,1 2,2 0,1 1,-6 18,16-25,1 0,1 0,2 1,0 0,2 1,1-1,0 1,3 0,0-1,1 1,2 0,1-1,1 0,1 0,1 0,5 10,-8-27,0-1,1 1,0 0,1-1,0 0,0-1,1 1,-1-1,2 0,-1-1,1 0,0 0,0 0,1-1,-1-1,1 1,0-1,0-1,1 0,-1 0,4 0,27-14,-28 0</inkml:trace>
  <inkml:trace contextRef="#ctx0" brushRef="#br0" timeOffset="997.974">1226 142,'-91'196,"-9"34,94-217,0 0,1 0,1 1,0 0,1-1,0 1,1 0,0 13,2-23,0-1,0 1,0-1,0 1,1-1,-1 1,1-1,0 1,0-1,0 0,1 1,-1-1,1 0,0 0,-1 0,1 0,1-1,-1 1,0 0,1-1,-1 1,1-1,0 0,0 0,0 0,0 0,0-1,0 1,0-1,0 0,1 0,-1 0,1 0,-1-1,1 1,-1-1,3 0,9-1,0 0,-1-2,1 0,-1 0,0-1,0-1,0-1,0 0,-1 0,0-2,1 0,4-4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0,'17'39,"6"177,-13-149,-4 1,-2-1,-4 1,-2 1,0 40,2-110</inkml:trace>
  <inkml:trace contextRef="#ctx0" brushRef="#br0" timeOffset="236.57">497 114,'-34'-1,"1"0,1 1,-1 2,0 1,1 1,0 2,-23 7,40-9,1 0,-1 1,1 1,0 0,0 1,0 0,1 1,1 1,-1 0,1 1,1 0,0 1,0 0,-7 11,16-19,0 0,1 0,0 0,0 0,0 0,0 0,0 1,1-1,-1 0,1 0,0 1,0-1,0 0,0 0,1 1,-1-1,1 0,0 0,0 0,0 1,0-1,1 0,-1 0,1-1,0 1,0 0,0-1,0 1,0-1,0 1,1-1,-1 0,2 1,3 3,1 0,0-1,0 1,0-1,1-1,-1 0,1 0,0-1,0 0,9 2,137-1,-181 0,0 1,1 1,0 2,1 0,-1 1,2 2,-7 3,26-10,0 0,0-1,1 1,-1 1,1-1,0 0,0 1,0 0,1 0,-1 0,1 0,0 0,1 0,-1 0,1 0,0 1,0-1,1 1,0-1,0 1,0-1,0 0,1 1,0-1,0 0,1 1,-1-1,1 0,0 0,0 0,1 0,0 0,0-1,0 1,0-1,1 0,-1 0,1 0,0 0,0-1,1 1,-1-1,2 1,5-1,0-1,0 0,0-1,0 0,0 0,1-1,-1 0,0-1,0-1,0 0,0 0,0-1,0-1,63-9,56-1,-39-6,-74 12</inkml:trace>
  <inkml:trace contextRef="#ctx0" brushRef="#br0" timeOffset="5658.392">243 678,'5'0,"-4"0,-1 4,-1 8,-1 5,1 5,0 4,0 1,1 2,0 1,0-1,0 0,5-5,1-6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670 424,'-7'-8,"0"-1,0 1,0 0,-1 1,0 0,-1 0,1 1,-1 0,-1 0,1 1,-1 0,0 1,0 0,0 1,0 0,-1 0,0 1,1 0,-1 1,-4 0,-5 0,-1 1,1 1,-1 1,1 0,0 2,0 0,0 1,0 1,1 1,0 1,-7 4,-13 3,-83 48,117-60,0 1,0-1,1 1,-1 1,1-1,0 0,0 1,1 0,-1 0,1 0,0 1,0-1,1 0,-1 1,1 0,1 0,-1 0,1-1,0 1,0 1,1 1,0-2,1 0,0-1,0 1,1 0,0-1,0 1,0-1,1 1,0-1,0 0,0 0,0 0,1-1,0 1,0-1,0 0,1 0,-1 0,1 0,0-1,0 0,0 0,2 0,5 4,1-1,0-1,0-1,0 1,1-2,0 0,-1-1,1 0,6 0,150-6,-141-6,-30 10,1 0,0 0,-1 0,1 0,0 0,0 0,-1-1,1 1,0 0,-1 0,1 0,0 0,0 0,-1-1,1 1,0 0,0 0,0 0,-1-1,1 1,0 0,0 0,0-1,0 1,-1 0,1-1,0 1,0 0,0 0,0-1,0 1,0 0,0-1,0 1,0 0,0-1,0 1,0 0,0 0,0-1,0 1,0 0,0-1,1 1,-1 0,0 0,0-1,0 1,0 0,0 0,1-1,-16 2,0 0,1 1,-1 1,1 0,-1 1,1 1,0 0,1 1,-1 0,1 1,0 0,-2 4,5-6,-8 5,1 0,0 1,0 1,1 1,1 0,0 1,-1 2,13-12,-1 0,1 0,0 1,0-1,0 0,0 1,1 0,0 0,0 0,0 0,0 0,1 0,0 0,0 0,0 1,1-1,0 0,0 0,0 1,1-1,0 0,0 1,0-1,0 0,1 0,0 0,0 0,0-1,2 4,4 1,1 1,0-2,0 1,0-1,1-1,0 1,1-2,0 1,0-2,0 1,1-2,-1 1,1-2,0 0,0 0,1-1,-1 0,1-1,-1 0,0-1,1-1,8-1,-17 2,0-1,0 1,-1 0,1-1,0 0,-1 0,1 0,0-1,-1 1,0-1,1 0,-1 1,0-2,0 1,0 0,0-1,0 1,-1-1,1 0,-1 0,1 0,-1 0,0 0,0 0,-1-1,1 1,-1-1,0 1,0-1,0 0,0 1,0-1,-1 0,1-2,0-16</inkml:trace>
  <inkml:trace contextRef="#ctx0" brushRef="#br0" timeOffset="404.066">303 1,'-18'45,"1"2,3 0,2 0,2 2,2-1,3 1,1 0,3 36,-4 38,-5-1,-9 21,2-12,4-52,9-57,0-1,1 1,1-1,1 1,1 0,0 0,2 0,3 13,20 66,-25-101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0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523 198,'-1'-1,"0"0,0 1,0-1,0 0,-1 0,1 1,0-1,0 0,-1 1,1 0,0-1,-1 1,1 0,-1-1,1 1,0 0,-1 0,1 0,-1 0,1 0,0 1,-1-1,1 0,0 1,-1-1,1 1,0-1,-1 1,1 0,0-1,0 1,0 0,0 0,0 0,0 0,0 0,0 0,0 0,0 0,0 0,1 1,-1-1,-128 146,-88 121,196-244,1 1,2 1,0 1,2 0,1 1,0 3,12-7,6-22</inkml:trace>
  <inkml:trace contextRef="#ctx0" brushRef="#br0" timeOffset="469.097">127 114,'-3'9,"0"1,0-1,1 1,0-1,1 1,0 0,0-1,1 1,1 0,-1 0,2 0,-1-1,1 1,1-1,0 1,0-1,0 0,2 0,-1 0,1-1,0 1,1-1,-1-1,8 8,121 148,-19 20,-107-172,-2-6</inkml:trace>
  <inkml:trace contextRef="#ctx0" brushRef="#br0" timeOffset="801.696">805 311,'9'5,"19"1,8 0,3-1,0-6,-2-3,-2-1,-3 1,-2 0,-1 2,0 0,-6-3,-2-2,-4 1</inkml:trace>
  <inkml:trace contextRef="#ctx0" brushRef="#br0" timeOffset="1063.331">805 538,'33'-10,"31"-8,9 0,-3 1,-8 5,-11 5,-14 2</inkml:trace>
  <inkml:trace contextRef="#ctx0" brushRef="#br0" timeOffset="1412.111">1878 1,'-34'39,"1"1,3 2,1 1,2 1,-11 28,11-21,12-19,-2-1,-1-1,-2 0,0-1,-2-1,-10 8,19-22,2-1</inkml:trace>
  <inkml:trace contextRef="#ctx0" brushRef="#br0" timeOffset="1684.589">1595 85,'10'24,"7"23,7 7,3 0,-3-5,-5-5,-1-6,-4-4,1-4,-3-1,2-7,-1-1,-4-5</inkml:trace>
  <inkml:trace contextRef="#ctx0" brushRef="#br0" timeOffset="2246.12">1878 763,'106'-176,"-5"43,-101 133,0-1,1 0,-1 0,0 1,1-1,-1 0,0 1,1-1,-1 1,1-1,-1 0,1 1,0-1,-1 1,1 0,0-1,-1 1,1-1,0 1,-1 0,1 0,0-1,0 1,-1 0,1 0,0 0,0 0,-1 0,1 0,0 0,0 0,-1 0,1 0,0 0,0 0,-1 1,1-1,0 0,0 1,-1-1,1 0,0 1,-1-1,1 1,-1-1,1 1,-1-1,1 1,-1-1,1 1,-1 0,1-1,-1 1,4 41,-5-40,0 0,0-1,1 1,-1 0,1 0,-1 0,1 0,-1-1,1 1,0 0,0 0,0 0,0 0,0 0,0 0,1 0,-1 0,1 0,-1-1,1 1,0 0,0 0,0-1,0 1,0 0,0-1,0 1,0-1,1 1,-1-1,0 0,1 0,-1 1,1-1,0 0,-1 0,1-1,0 1,0 0,-1 0,1-1,0 1,0-1,0 0,0 1,0-1,1 0,131-53,-132 53,0 0,0 1,0-1,0 1,0-1,0 1,0 0,0 0,0 0,-1 0,1 0,0 0,0 0,-1 1,1-1,-1 0,1 1,-1-1,0 1,0 0,1 0,-1-1,0 1,0 0,-1 0,1 0,0 0,-1 0,1 0,-1 0,0 0,1 0,-1 0,0 0,0 1,0-1,-1 0,13 35,-1-24</inkml:trace>
  <inkml:trace contextRef="#ctx0" brushRef="#br0" timeOffset="4782.162">3035 29,'-6'-4,"0"1,0 0,0 0,-1 1,1 0,-1 0,0 0,1 1,-1 0,0 0,0 1,-5 0,-2-1,-137 9,146-7,0 0,0 1,0 0,0-1,0 2,1-1,-1 0,0 1,1 0,0 0,0 0,0 1,0 0,0-1,1 1,-1 0,1 1,0-1,0 1,1-1,0 1,-1 0,1 0,1 0,-1 0,1 0,0 1,0 1,1-1,0 1,0-1,1 1,0-1,0 0,1 1,0-1,0 0,0 0,0 0,1 0,0 0,1 0,-1-1,1 0,0 0,0 0,1 0,2 2,109 82,-100-79,-10-6,-2-3,0 1,-1-1,1 1,0 0,-1 0,1 0,-1 1,0-1,1 1,-1 0,0 0,-1 0,1 0,-1 0,1 1,-1-1,0 1,0 0,0-1,-1 1,1 0,-1 0,0 0,0 0,-1 0,1 0,-1 1,0-1,0 0,0 0,0 0,-1 0,0 2,-5 4,0 0,-1 0,0 0,0-1,-1-1,-1 1,1-1,-1 0,-1-1,1 0,-1-1,0 0,-1 0,1-1,-1 0,0-1,0 0,-1-1,1-1,-1 1,0-2,1 0,-10 0,-34-1,31 0</inkml:trace>
  <inkml:trace contextRef="#ctx0" brushRef="#br0" timeOffset="5031.246">3430 171,'-19'38,"-12"22,1 7,4-10</inkml:trace>
  <inkml:trace contextRef="#ctx0" brushRef="#br0" timeOffset="5619.758">3656 538,'4'-10,"13"-33,2 2,2 0,1 1,16-19,-37 56,0 0,0 1,0-1,1 1,0-1,-1 1,1-1,0 1,0 0,0 0,0 0,0 0,1 0,-1 1,0-1,1 1,0-1,-1 1,1 0,0 0,-1 0,1 0,0 1,0-1,0 1,0 0,0-1,0 1,0 1,-1-1,1 0,0 1,0-1,0 1,0 0,-1 0,1 0,0 0,-1 1,1-1,-1 1,1-1,-1 1,0 0,2 2,31 85,-34-82,0-1,0 1,1 0,-1 0,1-1,1 1,-1-1,1 0,1 1,-1-1,1 0,0-1,0 1,0-1,1 0,0 0,0 0,0-1,1 0,-1 0,1 0,0 0,0-1,5 2,-6-5,0 0,0 0,0 0,0 0,0-1,0 0,0 0,0 0,0-1,-1 1,1-1,0 0,-1-1,0 1,1-1,-1 0,0 0,-1 0,1 0,0-1,-1 0,0 0,66-90,-23-46,-41 116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0,'-1'43,"-2"0,-1 0,-3-1,-1 0,-2 0,-2-1,-2 0,-3 3,-144 301,160-342,0-1,0 1,0-1,0 1,0 0,1 0,0 0,-1-1,1 1,0 0,0 0,0 0,1-1,-1 1,1 0,0 0,-1-1,1 1,0 0,1-1,-1 1,0-1,1 1,-1-1,1 0,0 0,0 0,0 0,0 0,0 0,0 0,1-1,-1 1,0-1,1 1,-1-1,1 0,0 0,-1 0,1 0,0-1,0 1,-1-1,1 0,0 1,0-1,1-1,20 3,1-2,0 0,-1-2,0 0,1-2,19-6,26-3,14 0,-60 14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29,'34'0,"15"0,5 0,-3 0,-4 0,-11-5,-7-1,-3 0,-1 1,-1 2,2 1,-1 0,-3 2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47,'34'5,"16"1,4 0,2-1,-3-7,-6-2,-1-5,-4-2,-5 1,2-2,-1 1,-7 2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143 209,'33'-51,"-29"73,-64 158,-43 238,100-413,1 1,-1-1,1 0,1 1,-1 0,1-1,0 1,0 0,0-1,1 1,0 0,0 0,1 0,-1 0,1-1,1 1,-1 0,1-1,0 1,0-1,0 0,1 1,0-1,0 0,0-1,1 1,-1 0,1-1,0 0,1 0,-1 0,1-1,-1 1,1-1,0 0,1 0,2 0,7 0,1 0,0-2,-1 0,1 0,0-2,0 0,0-1,-1 0,1-1,-1-1,15-5,1 1,-10 1,-4-1</inkml:trace>
  <inkml:trace contextRef="#ctx0" brushRef="#br0" timeOffset="300.296">537 773,'0'15,"1"-1,0 1,1 0,1-1,0 0,0 0,2 0,3 9,-6-19,-1-1,1 1,0-1,0 1,0-1,1 0,-1 0,1 0,0 0,0 0,0 0,0-1,0 0,0 1,1-1,-1-1,1 1,-1 0,1-1,0 0,0 1,0-1,0-1,0 1,-1-1,1 0,0 1,0-2,0 1,0 0,0-1,0 0,2 0,3-2,0-1,0 0,0 0,-1 0,0-1,0 0,0-1,0 0,-1 0,0-1,-1 0,1 0,-1 0,0-1,-1 0,0 0,-3 4,1 1,-1 0,-1-1,1 1,0-1,-1 1,0-1,0 0,0 1,0-1,0 0,-1 0,0 0,0 0,0 0,0 0,-1 1,1-1,-1 0,0 0,0 0,0 1,-1-1,1 1,-1-1,0 1,0-1,0 1,-1 0,1 0,-1 0,1 0,-1 1,0-1,0 1,0-1,-1 1,1 0,-3-1,1 0,-2 0,1 0,0 1,-1 0,1 0,-1 1,1-1,-1 1,0 1,1-1,-1 1,0 0,0 1,1 0,-6 1,-7 4</inkml:trace>
  <inkml:trace contextRef="#ctx0" brushRef="#br0" timeOffset="855.015">1045 519,'16'6,"0"-1,0 0,0-2,0 0,1 0,0-2,-1 0,1-1,0-1,-1 0,1-1,-1-1,12-3,44-5,79-9,-132 15</inkml:trace>
  <inkml:trace contextRef="#ctx0" brushRef="#br0" timeOffset="14643.003">2146 96,'0'-5,"-1"1,0 0,0-1,0 1,0 0,-1 0,1 0,-1 0,0 0,0 0,-1 0,1 0,-1 1,0-1,0 1,0 0,0 0,0 0,-1 0,0 1,1 0,-1-1,0 1,0 0,0 1,0-1,0 1,-1 0,1 0,0 0,-1 0,1 1,0 0,-1 0,1 0,-1 0,1 1,-1 0,-11 6,-1 2,2 0,-1 1,1 1,1 0,0 1,1 0,0 1,1 1,0 0,1 1,-1 3,6-10,1-1,1 2,-1-1,1 0,1 1,0 0,0 0,1 0,0 0,0 0,1 0,0 1,1-1,0 0,0 1,1-1,0 0,1 0,0 0,0 0,1 0,0 0,1 0,0-1,0 0,1 1,0-2,1 1,-1-1,6 6,138 85,-125-86,-1 1,0 1,-1 1,0 1,-1 1,10 12,-26-24,0 0,-1 0,0 1,0-1,0 1,-1 0,1 0,-2 0,1 0,-1 1,1-1,-2 1,1 0,-1-1,0 1,-1 0,1 0,-1 0,0-1,-1 1,0 0,0 0,-1-1,1 1,-1-1,-1 1,1-1,-1 0,0 0,-1 0,1 0,-1 0,0-1,-5 5,0-2,0 0,0-1,-1 0,0 0,0-1,-1-1,1 0,-1 0,0-1,-1 0,1-1,-1 0,1-1,-8 0,-40 12,54-12,-1-1,1 1,-1-1,1 0,-1 0,1-1,-1 1,0-1,0-1,1 1,-1-1,1 0,-1 0,0 0,1-1,0 0,-1 0,1-1,0 1,0-1,0 0,1 0,-1-1,1 0,0 1,0-1,0-1,0 1,1 0,-1-1,1 0,0 0,1 0,-1 0,1 0,0-1,1 1,-1-1,1 1,0-1,0 1,1-1,-1 0,1 1,1-1,-1 0,1 1,0-1,0 0,0 1,1-1,1 0,11-15,1 0,1 1,1 1,0 1,2 1,0 0,1 1,0 1,2 1,-1 1,21-9,-17 9</inkml:trace>
  <inkml:trace contextRef="#ctx0" brushRef="#br0" timeOffset="18542.972">2456 717,'85'-22,"-44"17,0 2,0 1,0 2,22 4,106 22,-167-25,0-1,0 0,0 0,0 0,0-1,0 1,0 0,-1-1,1 1,0-1,0 0,0 1,-1-1,1 0,0 0,-1 0,1 0,-1 0,1-1,-1 1,1 0,-1-1,0 1,0-1,0 1,0-1,0 0,0 0,0-10</inkml:trace>
  <inkml:trace contextRef="#ctx0" brushRef="#br0" timeOffset="18859.658">2795 435,'0'401,"-30"-264,24-121,2 8,6-22</inkml:trace>
  <inkml:trace contextRef="#ctx0" brushRef="#br0" timeOffset="19178.94">3473 350,'-18'68,"-3"-1,-2 0,-11 16,-75 131,25-98,73-101</inkml:trace>
  <inkml:trace contextRef="#ctx0" brushRef="#br0" timeOffset="19478.902">3077 406,'343'274,"-329"-264,0 0,-1 1,0 1,-1 0,-1 1,0 0,-1 1,0 0,-1 0,0 1,-1 0,-1 1,-1-1,2 7,-6 6,-4-4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2">2710 1637,'-44'19,"-47"21,-23 9,-1 0,8-3,9 0,12-3,14-8,11-6,11-3,9-1,16-5,18-5,14-6,16-4,3-4</inkml:trace>
  <inkml:trace contextRef="#ctx0" brushRef="#br0" timeOffset="1650.091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6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2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1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7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6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1 225,'34'0,"20"-5,6-1,2 0,-4 1,-8 2,-6 1,-3 1,-2 0,-4 1,-3 0,-1 1,-2-1,-1-5,-1-1,-4 0</inkml:trace>
  <inkml:trace contextRef="#ctx0" brushRef="#br0" timeOffset="255.917">114 424,'34'0,"29"-5,10-2,-3 1,-9 1,-9 1,-10 2,-7 1,-4 0,-3 1,-6 1</inkml:trace>
  <inkml:trace contextRef="#ctx0" brushRef="#br0" timeOffset="706.375">339 0,'33'10,"0"2,-1 2,-1 0,27 18,-2-2,-27-15,-1 1,-1 1,0 1,-1 1,-1 2,16 17,-39-36,0 0,-1 0,1 1,-1-1,1 1,-1 0,0-1,0 1,0 0,0 0,0-1,-1 1,1 0,-1 0,0 0,0 0,0 0,0 0,0 0,-1 0,1 0,-1-1,0 1,0 0,0 0,0 0,0-1,-1 1,1-1,-1 1,0-1,1 0,-1 1,-1-1,-80 76,74-71,-273 198,159-120,105-68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3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1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7:3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8661 314,'3'68,"-20"365,7-204,10-228,0-1,-1 1,1-1,0 1,0-1,0 1,0-1,-1 1,1-1,0 1,0 0,0-1,0 1,0-1,0 1,1-1,-1 1,0-1,0 1,0-1,0 1,1-1,-1 1,0-1,0 1,1-1,-1 1,0-1,1 0,-1 1,1-1,-1 1,0-1,1 0,-1 1,1-1,-1 0,1 0,-1 1,1-1,-1 0,1 0,-1 0,1 0,-1 0,1 0,-1 0,1 0,0 0,-1 0,1 0,-1 0,1 0,-1 0,1 0,-1 0,1-1,-1 1,1 0,-1 0,1-1,-1 1,1-1,9-9</inkml:trace>
  <inkml:trace contextRef="#ctx0" brushRef="#br0" timeOffset="349.987">9218 290,'-94'71,"61"-41,-93 113,124-141,1 0,0 0,-1 0,1 0,0 0,0 0,0 1,0-1,1 0,-1 1,1-1,-1 0,1 1,0-1,0 1,0-1,0 0,0 1,1-1,-1 1,1-1,-1 0,1 1,0-1,0 0,0 0,0 0,1 0,-1 0,0 0,1 0,0 0,-1 0,1-1,0 1,0 0,0-1,0 0,0 1,0-1,0 0,0 0,0 0,1-1,-1 1,0 0,2-1,120 10,-114-10,127 13,-134-12,0-1,0 1,0 0,0 0,0 0,0 0,0 1,-1-1,1 1,-1-1,1 1,-1 0,0 0,1 0,-1 0,0 1,0-1,-1 1,1-1,0 1,-1-1,0 1,1 0,-1 0,0 0,0 0,-1-1,1 1,-1 0,1 1,-1-1,0 0,0 0,0 0,-1 0,1 0,-1 0,0 0,1 0,-1-1,-1 1,0 3,-6 14,-1-1,0 0,-2 0,0-1,-1 0,-1-1,0 0,-1-1,-1 0,-1-2,0 0,-1 0,0-2,-1 0,-9 4,-12-3,23-12</inkml:trace>
  <inkml:trace contextRef="#ctx0" brushRef="#br0" timeOffset="619.959">9121 340,'8'0,"7"0,6 0,6-5,3 0,1-1,3 2,0 1,3-3,3-1,-2 2,-2 0,0 3,-1 0,-3 1,-3 1,-6 0</inkml:trace>
  <inkml:trace contextRef="#ctx0" brushRef="#br0" timeOffset="959.919">9992 0,'-51'335,"28"-109,24-206</inkml:trace>
  <inkml:trace contextRef="#ctx0" brushRef="#br0" timeOffset="1409.913">9751 314,'25'-3,"1"-2,-1 0,1-2,-2-1,1-1,-1-1,0-1,-1-1,-1-2,0 0,-1-1,17-15,86-87,-139 191,10-58,-33 146,38-157,-1-1,1 0,0 0,0 0,1 0,-1 0,1 0,0 0,0 0,0 0,1 0,-1 0,1 0,0-1,0 1,0-1,0 1,1-1,0 0,-1 0,1 0,0 0,0-1,1 1,-1-1,0 0,1 0,0 0,-1 0,1 0,0-1,0 0,0 0,0 0,0 0,0 0,2-1,41 1,-44-3,1 1,0-1,-1 1,1 0,0 1,-1-1,1 1,0 0,0-1,0 2,0-1,-1 0,1 1,0 0,0 0,-1 0,1 0,-1 0,1 1,-1 0,1-1,-1 1,0 1,0-1,0 0,0 1,0-1,-1 1,1 0,-1 0,0 0,1 0,-2 1,1-1,0 0,-1 1,1-1,-1 1,0 0,0-1,0 2,-4 39,3-28</inkml:trace>
  <inkml:trace contextRef="#ctx0" brushRef="#br0" timeOffset="-3260.479">5202 1065,'41'-50,"-2"-1,-2-3,-2-1,-4-1,17-41,28-47,60-103,-136 247,0-1,0 0,-1 0,1 0,0 0,0 0,0 0,0 0,1 0,-1 0,0 0,0 0,0 1,1-1,-1 0,0 0,1 0,-1 0,1 1,-1-1,1 0,0 0,-1 1,1-1,0 0,-1 1,1-1,0 1,0-1,-1 1,1-1,0 1,0-1,0 1,0 0,0 0,-1-1,1 1,0 0,0 0,0 0,0 0,0 0,0 0,0 0,0 0,0 0,0 1,0-1,-1 0,1 1,0-1,0 0,0 1,0-1,-1 1,1 0,0-1,0 1,-1-1,1 1,-1 0,1 0,0-1,-1 1,1 1,12 214,-6-140,3 0,4-1,3 0,3-1,26 60,-46-134,-1-1,1 1,-1 0,1 0,0 0,-1 0,1 0,-1 0,1 0,0 0,-1 0,1 0,-1 0,1 0,-1 1,1-1,0 0,-1 0,1 0,0 1,-1-1,1 0,0 0,-1 1,1-1,0 0,-1 0,1 1,0-1,0 0,-1 1,1-1,0 1,0-1,0 0,0 1,-1-1,1 1,0-1,0 0,0 1,0-1,0 1,0-1,0 0,0 1,0-1,-37-34,35 32,-20-24,-1 1,-1 1,-2 2,0 0,-1 1,-1 2,0 1,-2 1,0 2,-1 1,0 1,-1 1,-1 2,-29-5,17 26,33 1</inkml:trace>
  <inkml:trace contextRef="#ctx0" brushRef="#br0" timeOffset="-2050.588">5977 992,'57'-54,"-17"-7,-38 61,0 1,-1-1,1 1,0 0,-1-1,1 1,-1 0,1 0,-1 0,1 0,-1 0,0 1,1-1,-1 0,0 0,0 1,0-1,0 1,0-1,0 1,-1 0,1-1,0 1,-1 0,1-1,-1 1,0 0,0-1,1 1,-1 0,0 0,0-1,38 305,-36-272,-1 0,-2 0,-1 0,-2 0,-1-1,-1 1,-2-1,-2 0,10-34,-1-1,1 1,-1 0,1 0,-1-1,0 1,1 0,-1 0,0 0,0 0,0 0,0 0,0 0,0 0,0 0,0 0,0 0,0 1,0-1,-1 1,1-1,0 0,-1 1,1 0,0-1,-1 1,1 0,0 0,-1 0,1 0,0 0,-1 0,1 0,0 0,-1 1,1-1,0 0,-1 1,1-1,0 1,-1-1,1 1,0 0,0 0,0-1,0 1,0 0,0 0,0 0,0 0,0 0,0 0,1 1,-1-1,0 0,1 0,-1 0,1 1,-1 0,2-39,3 0,0 0,2 0,2 1,2 0,8-19,-15 45,9-31,2 1,1 0,2 1,2 1,2 1,1 1,1 0,3 2,0 1,2 1,2 2,1 0,1 2,2 1,44-11,-76 38,-1-1,0 1,1 0,-1-1,1 1,-1 0,1 0,-1 0,1 0,-1 0,1 0,-1 0,0 1,1-1,-1 0,1 1,-1 0,0-1,1 1,-1-1,0 1,0 0,1 0,-1 0,0 0,0 0,0 0,0 0,0 0,0 0,0 1,-1-1,1 0,0 0,-1 1,1-1,-1 0,1 1,-1-1,0 1,1-1,-1 1,0-1,0 1,0-1,0 1,0-1,-1 0,1 1,0-1,-1 1,1-1,-1 0,0 2,-5 19,-2 0,0 0,-1-1,-1-1,-2 1,1-1,-2-1,-1-1,-2 3,12-16,-25 35,-1-1,-2-1,-2-1,-2-3,-22 18,57-50,0 0,-1 0,1 0,0 0,0-1,-1 1,1 0,-1-1,0 1,1-1,-1 1,0-1,0 0,0 0,0 0,0 0,0 0,0 0,0 0,0-1,0 1,-1-1,1 1,0-1,0 0,-1 0,1 0,0 0,0-1,0 1,-1-1,1 1,0-1,0 0,0 1,0-1,0 0,0-1,0 1,0 0,0 0,1-1,-1 1,0-1,1 0,-1 1,1-1,0 0,0 0,-1 0,1 0,0 0,1 0,-1 0,0 0,1 0,-1 0,1-1,41-81,-22 56</inkml:trace>
  <inkml:trace contextRef="#ctx0" brushRef="#br0" timeOffset="-989.96">6605 1089,'5'1,"-1"0,0 0,0-1,0 0,0 0,0 0,0 0,0-1,1 1,-1-1,0 0,0 0,-1-1,1 1,0-1,0 0,-1 0,1 0,-1 0,1-1,-1 1,0-1,2-2,11-9,-1 0,0-1,-1 0,0-2,-1 1,-1-2,-1 1,-1-2,0 1,-1-1,-1-1,-1 0,-1 0,0-3,-5 21,1 0,-1 0,0 0,0 0,0-1,-1 1,1 0,-1-1,1 1,-1 0,0-1,0 1,0 0,0-1,0 1,0 0,-1-1,1 1,-1 0,1-1,-1 1,0 0,0 0,0 0,0-1,-1 1,1 0,0 1,-1-1,0 0,1 0,-1 1,0-1,0 1,0-1,0 1,0 0,0 0,0 0,0 0,0 0,-1 0,1 1,0-1,-1 1,1-1,0 1,-1 0,1 0,-1 0,1 0,0 1,-1-1,1 0,0 1,-1 0,1 0,0 0,0 0,0 0,0 0,0 0,0 0,0 1,0-1,0 1,-1 0,0-1,0 1,0 0,0 0,1 0,-1 0,1 0,-1 0,1 1,0-1,0 1,0 0,0 0,0-1,1 1,-1 0,1 1,0-1,0 0,0 0,0 0,0 1,1-1,0 0,-1 1,1-1,1 0,-1 1,0-1,1 0,0 1,-1-1,1 0,0 0,1 0,-1 0,1 0,-1 0,1 0,0 0,0-1,0 1,0 0,1-1,-1 0,1 0,-1 0,1 0,0 0,0 0,0-1,0 1,0-1,0 0,0 0,1 0,196-22,-199 20,1 1,-1 0,1 0,0 0,-1 0,1 0,0 0,-1 0,1 0,-1 1,1-1,-1 1,1-1,-1 1,1-1,-1 1,1 0,-1 0,0 0,1 0,-1 0,0 0,0 0,0 0,0 0,0 1,0-1,0 0,0 1,0-1,-1 0,1 1,0-1,-1 1,0 0,1-1,-1 1,0-1,1 1,-1-1,0 1,0 0,-1-1,1 1,0 0,-25 84,12-50,12-34,0 0,0 1,1-1,-1 0,1 1,0-1,-1 1,1-1,0 1,0-1,1 0,-1 1,1-1,-1 1,1-1,0 0,-1 1,1-1,0 0,1 0,-1 0,0 1,1-1,-1-1,1 1,-1 0,1 0,0-1,0 1,0 0,0-1,0 0,0 0,0 1,1-1,-1-1,0 1,1 0,-1 0,0-1,1 0,-1 1,1-1,-1 0,1 0,-1 0,1 0,-1-1,0 1,1-1,-1 1,1-1,-1 0,0 0,0 0,0 0,1-1,-1 1,13-6,1-2,-1 1,-1-2,0 0,0 0,-1-2,0 1,-1-2,0 0,-1 0,-1-1,0 0,-1-1,0 0,6-15,23 144,-33-110,1-1,0 0,0 0,1-1,-1 1,1-1,-1-1,1 1,0-1,-1 0,1-1,0 0,0 0,0 0,-1-1,1 0,0 0,-1 0,1-1,-1 0,1-1,-1 1,0-1,0 0,0-1,0 0,-1 0,1 0,-1 0,0-1,0 0,2-3,24-26,-2-2,-1-1,-2 0,-2-2,-2-2,-1 1,-2-2,-1-1,-3 0,9-42,-21 74,4-6,0 0,-2 0,0 0,-1-1,0 1,-2-1,0 0,-1 0,-1 0,0 0,-2 0,0 0,-1 0,0 1,-6-14,9 29,-1 1,1-1,-1 1,1-1,-1 1,0-1,1 1,-1 0,0-1,0 1,0 0,0 0,0 0,-1-1,1 1,0 0,0 1,-1-1,1 0,0 0,-1 1,1-1,-1 0,1 1,-1 0,1-1,-1 1,0 0,1 0,-1 0,1 0,-1 0,1 0,-1 0,0 0,1 1,-1-1,1 1,-1-1,1 1,-1-1,1 1,0 0,-1 0,1 0,0 0,0 0,-1 0,1 0,0 0,0 0,0 1,-43 75,31-32,3 0,1 0,2 1,2 1,3-1,1 1,2-1,3 1,1-1,2 0,10 28,-8-38,3 0,0-2,2 1,2-2,1 0,1-1,20 26,-39-59,0 1,-1 0,1 0,-1 0,1 0,0 0,-1 0,1 0,0 1,-1-1,1 0,0 1,-1-1,1 1,0-1,0 1,0 0,-1 0,1-1,0 1,0 0,0 0,0 0,0 0,0 0,1 0,-1 0,0 1,0-1,1 0,-1 0,1 1,-1-1,1 0,0 1,-1-1,1 0,0 1,0-1,0 0,0 1,0-1,0 0,0 1,1-1,-1 0,0 1,1-1,-1 0,1 1,-1-1,1 0,0 0,-1 0,1 1,0-1,0 0,0 0,0 0,0-1,0 1,0 0,0 0,0 0,1-1,-1 1,0 0,0-1,1 1,-16-10,1-1</inkml:trace>
  <inkml:trace contextRef="#ctx0" brushRef="#br0" timeOffset="-739.975">7258 266,'0'-4,"4"-1,2-4,4-1,-1 2</inkml:trace>
  <inkml:trace contextRef="#ctx0" brushRef="#br0" timeOffset="-9300.605">509 412,'19'48,"-34"230,3-188,-38 312,52-348,1-54</inkml:trace>
  <inkml:trace contextRef="#ctx0" brushRef="#br0" timeOffset="-8930.185">1 654,'496'-219,"-164"82,-305 131,-23 10</inkml:trace>
  <inkml:trace contextRef="#ctx0" brushRef="#br0" timeOffset="-7950.268">1066 314,'4'8,"0"0,0 0,-1 0,-1 1,1-1,-1 1,-1 0,1-1,-1 1,-1 0,0 0,0-1,-1 1,0 0,0 0,-1-1,0 1,-1 1,-2 25,-79 488,78-491,4-26,0 0,1 0,-1 0,1 0,0 0,1 0,-1 0,1 0,0 0,1 0,-1 0,1 0,1 0,-1 0,1 0,0 0,0 0,1-1,-1 1,1-1,2 3,0-8,-1 0,0 0,0 0,0-1,0 1,1-1,-1 0,0 0,0-1,0 1,0-1,-1 0,1 0,0 0,-1 0,1-1,-1 1,0-1,0 0,0 0,0 0,-1 0,1-1,-1 1,1-1,-1 1,-1-1,1 0,5-5,103-121,-107 131,0-1,0 1,0 0,0 0,1 1,-1-1,-1 1,1 0,0-1,0 1,-1 0,1 1,-1-1,1 0,-1 1,0-1,0 1,0 0,0 0,-1 0,1 0,-1 0,0 0,0 0,0 0,0 0,0 1,-1-1,1 0,-1 0,0 1,0-1,0 0,-1 1,1-1,-1 0,0 3,2 3,7 117,-8-125,0 0,0-1,-1 1,1 0,0-1,0 1,0-1,0 1,0 0,0-1,0 1,0 0,1-1,-1 1,0-1,0 1,0 0,1-1,-1 1,0-1,1 1,-1-1,1 1,-1-1,0 1,1-1,-1 1,1-1,-1 1,1-1,-1 0,1 1,0-1,-1 0,1 0,-1 1,1-1,0 0,-1 0,1 0,0 0,-1 0,1 0,-1 0,1 0,0 0,-1 0,1 0,0 0,-1 0,1-1,-1 1,1 0,0 0,-1-1,1 1,-1 0,1-1,9-8</inkml:trace>
  <inkml:trace contextRef="#ctx0" brushRef="#br0" timeOffset="-7060.313">1501 992,'-2'4,"-1"0,1 0,-1 0,1 0,0 0,1 1,-1-1,1 0,0 1,0 0,0-1,0 1,1-1,0 1,0 0,0-1,1 1,0 0,-1-1,1 1,1-1,-1 1,1-1,0 0,0 1,0-1,0 0,1 0,0-1,0 1,0-1,0 1,0-1,1 0,-1 0,1 0,0 0,0-1,0 0,0 0,4 2,-4-3,1 0,-1 0,1 0,0 0,-1-1,1 1,-1-1,1 0,0-1,-1 1,1-1,0 0,-1 0,0 0,1-1,-1 0,0 0,1 0,-1 0,0 0,-1-1,1 0,0 0,-1 0,1 0,-1 0,0-1,0 0,-1 1,1-1,-1 0,0 0,0-1,0 1,0 0,-1-1,1 1,-1-1,0 1,0-4,20-56,-12 118,-10-51,-1 1,1 0,0 0,0 0,1 0,-1 0,1 0,0 0,0 0,0 0,0 0,1 0,-1-1,1 1,0 0,0 0,1 0,-1-1,1 1,0 0,0-1,0 0,0 1,1-1,-1 0,1 0,0 0,0-1,0 1,0-1,0 1,1-1,-1 0,1 0,-1-1,1 1,0-1,0 0,-1 0,1 0,0 0,0-1,0 1,0-1,0 0,3-1,10-7,-1 0,-1-2,0 0,0-1,-1 0,0-1,-1 0,-1-1,0-1,0 0,-2-1,0 0,0 0,-2-1,1 0,-2-1,-1 0,0 0,-1-1,0 1,0-11,-4 27,0-1,0 0,0 1,0-1,0 0,0 0,0 1,0-1,-1 0,1 0,-1 0,0 0,1 0,-1 0,0 0,0 0,0 0,0 0,-1 0,1 0,-1 0,1 0,-1 0,1 0,-1 1,0-1,0 0,0 0,0 1,0-1,0 0,-1 1,1-1,-1 1,1 0,-1-1,1 1,-1 0,0 0,1 0,-1 0,0 0,0 1,0-1,0 0,1 1,-1-1,0 1,0 0,0 0,0 0,0 0,0 0,0 0,0 0,0 1,0-1,0 1,0-1,0 1,0 0,0 0,1-1,-1 2,-71 77,72-77,-1 1,0-1,1 1,-1-1,1 1,0-1,0 1,0 0,0-1,0 1,1 0,-1 0,1-1,0 1,0 0,0 0,0 0,0 0,0 0,1-1,0 1,-1 0,1 0,0-1,0 1,1 0,-1-1,1 0,-1 1,1-1,-1 0,1 1,0-1,0 0,0 0,1 0,151-4,-150 6,0-1,0 0,0 1,0 0,-1 0,1 0,-1 0,0 0,0 1,0-1,-1 1,0 0,0 0,0 0,0 0,-1 0,0 0,0 1,0-1,-1 0,0 1,0-1,0 0,-1 0,1 1,-1-1,0 0,-1 0,0 0,1 0,-1 0,-1 0,1 0,-1-1,0 1,0-1,-3 4,-5 22,5-9</inkml:trace>
  <inkml:trace contextRef="#ctx0" brushRef="#br0" timeOffset="-6120.304">2275 1234,'53'-60,"3"-33,-46 73,1 1,0 0,2 0,0 1,1 1,1 0,0 1,9-6,-23 20,1 1,0 0,0-1,-1 1,1 0,0 0,0 0,0 1,0-1,0 0,1 1,-1-1,0 1,0 0,0 0,0 0,1 0,-1 0,0 0,0 0,0 1,0-1,0 1,0 0,0-1,0 1,0 0,0 0,0 0,0 1,0-1,-1 0,1 1,0-1,-1 1,1-1,-1 1,0 0,0 0,1-1,-1 1,0 0,-1 0,1 0,0 0,0 0,-1 1,0-1,1 0,-1 1,22 114,-21-112,0 0,-1 0,1 0,-1 0,0 0,0 0,-1 0,0 0,0 0,0 0,0 0,-1 0,0-1,0 1,0 0,0-1,-1 0,0 1,0-1,0 0,0-1,-1 1,1 0,-1-1,0 0,0 0,0 0,0 0,-1-1,1 0,-1 0,0 0,0 0,1-1,-1 0,0 0,0 0,0 0,0-1,0 0,0 0,0 0,0-1,0 1,0-1,0 0,0-1,0 1,0-1,1 0,-1 0,0-1,-8-7</inkml:trace>
  <inkml:trace contextRef="#ctx0" brushRef="#br0" timeOffset="-5300.356">2929 895,'-6'2,"1"0,0 0,0 1,0 0,0 0,0 0,0 0,1 1,0 0,-1 0,2 0,-1 0,0 1,1-1,0 1,0 0,-3 5,4-5,-1-1,1 1,0-1,0 1,1 0,-1 0,1 0,0 0,0 0,1 0,-1 0,1 0,0 0,1 0,-1 0,1 0,0 0,0 0,0 0,1 0,0 0,0-1,0 1,1-1,-1 1,1-1,0 0,0 0,1 0,-1 0,1-1,0 0,0 1,0-1,0 0,0-1,1 1,-1-1,1 0,0 0,0-1,-1 1,1-1,0 0,0 0,0-1,1 1,-1-1,0 0,0-1,0 1,0-1,0 0,0 0,0 0,2-2,6-1,0-1,0-1,0 0,0 0,-1-1,0-1,-1 0,0-1,0 0,-1-1,0 0,0 0,-1-1,-1 0,0-1,0 0,-1 0,4-11,2-4,-1 0,-2-1,0 0,-2-1,-2 0,0 0,-2 0,0-17,-3 29,0 0,-1-1,-1 1,-1 0,-1 0,0-1,-1 2,-1-1,0 0,-1 1,-1 0,-1 1,0-1,-1 1,-1 1,0 0,-6-6,15 18,-1 1,0-1,0 0,0 1,0 0,-1-1,1 1,0 0,-1 0,1 0,0 1,-1-1,1 0,-1 1,1 0,-1-1,1 1,-1 0,1 0,-1 1,1-1,-1 0,1 1,-1 0,1-1,-1 1,1 0,0 0,0 1,-1-1,1 0,0 1,0-1,0 1,0 0,1-1,-1 1,0 0,1 0,-1 0,0 1,-41 99,38-87,1 1,1-1,1 1,0 0,0 0,2 0,0 0,1 0,1 0,0-1,1 1,0 0,2-1,0 0,0 0,2 0,0-1,0 0,1 0,1-1,0 0,1 0,1-1,-1-1,2 0,0 0,11 7,-15-15,0 0,0-1,0 0,0-1,0 0,1 0,-1-1,1 0,-1 0,0-1,1 0,-1-1,0 1,0-2,0 1,0-1,0 0,-1-1,1 0,-1 0,0-1,0 1,0-1,-1-1,0 0,0 0,0 0,0-1,15-14</inkml:trace>
  <inkml:trace contextRef="#ctx0" brushRef="#br0" timeOffset="-4280.451">3679 702,'-15'3,"0"1,1 1,0 0,0 1,0 1,1 0,0 1,0 0,1 1,0 0,0 1,1 0,1 1,0 1,0-1,1 1,0 1,1 0,-3 7,-26 96,37-113,-1 0,1 0,-1 0,1 0,0 0,0 0,0 0,1 0,-1 0,1 0,0 0,-1 0,1 0,0 0,1-1,-1 1,1 0,-1-1,1 1,0-1,0 1,0-1,0 0,0 0,0 0,1 0,-1 0,1 0,-1-1,1 1,0-1,-1 0,1 0,0 0,0 0,0 0,0-1,0 1,8-3,-1-1,0 0,0-1,0 0,0 0,-1-1,1 0,-1-1,-1 0,1 0,-1-1,0 0,-1 0,1-1,-1 0,-1 0,4-7,-1 6,104-180,-108 223,-10-13,2-13,0-1,0 1,0 0,1 0,0 0,0 0,1 0,0 0,1 0,-1 0,2 1,-1-1,1 0,0 0,1 0,0 0,0 0,1 0,0-1,0 1,1-1,0 0,0 0,1 0,-1 0,2-1,2 4,-1-11,-1 1,1-2,0 1,-1-1,0 1,1-2,-1 1,0-1,0 0,0 0,-1-1,1 1,-1-1,0 0,0-1,0 1,0-1,-1 0,0-1,0 1,0-1,-1 1,0-1,0 0,0 0,-1 0,1-5,26-58,-16 36,-14 42,14 107,-12-113,0-1,0 1,0-1,0 0,0 1,1-1,0 0,-1 0,1 0,0 0,0 0,0 0,0-1,0 1,0 0,0-1,1 0,-1 0,1 0,-1 0,1 0,-1 0,1 0,-1-1,1 1,0-1,-1 0,1 0,0 0,-1 0,1 0,0-1,-1 1,1-1,-1 0,1 1,-1-1,1-1,-1 1,1 0,-1 0,0-1,1 0,4-3,1-2,-1 1,0-1,-1 0,0 0,0-1,0 0,-1 0,0 0,-1-1,0 1,0-1,-1 0,0 0,0-1,-1 1,0-1,-1 1,0-3,27-85,-4 131,24 137,-31-124,-3 1,-1 0,-3 0,-1 1,-3 1,-2-1,-2 1,-3 23,-2-58,0 1,-1-1,0 0,-2 1,1-2,-2 1,0-1,-1 0,0 0,-1-1,0-1,-1 1,-1-1,0-1,-1 0,0 0,-11 6,22-15,-1 0,-1 0,1 0,0 0,0 0,-1-1,1 1,-1-1,1 0,-1 1,1-1,-1 0,0-1,0 1,0 0,1-1,-1 0,0 1,0-1,0 0,0-1,0 1,1 0,-1-1,0 0,0 1,0-1,1 0,-1 0,1-1,-1 1,1-1,-1 1,1-1,0 0,0 0,-1 0,1 0,1 0,-1 0,0 0,0-1,1 1,0-1,-1 1,1-1,0 0,0 1,0-1,1 0,-1 0,1 1,-1-1,1 0,0 0,0-3,3-21,0 0,2 0,1 0,2 1,0 0,1 0,2 1,1 0,0 1,2 0,1 1,3-2,-9 11,1 0,0 1,1 0,1 1,0 0,0 1,1 0,1 1,0 0,0 1,1 1,0 0,0 1,1 1,0 0,0 1,0 1,1 0,-1 1,5 1,0 1</inkml:trace>
  <inkml:trace contextRef="#ctx0" brushRef="#br0" timeOffset="7170.034">243 1670,'94'36,"9"-14,0-4,1-5,1-5,0-4,82-8,-46 3,497-15,1 14,-430-5,1341-65,-723 48,300-20,31-9,-60-5,-963 47,170-14,138-10,42 19,-168 17,-298 3,-4 1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56,'33'-5,"26"-2,8 1,-3 1,-13-3,-9-1,-8 2,-4 2,-3 1,-6 7,-2 2,-4 1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5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">1374 0,'-74'247,"61"-192,2 1,3 0,3 1,1 40,6 43,-2-116</inkml:trace>
  <inkml:trace contextRef="#ctx0" brushRef="#br0" timeOffset="566.064">922 452,'38'5,"18"1,9 0,2-1,-4-6,-4-3,-2-1,-2-4,-4-1,-8 1,-9 3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49,'34'-5,"20"-6,6-2,-3 2,-10 3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3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3">3415 402,'101'-21,"0"4,0 5,2 4,-1 5,60 7,-64-3,108 26,-174-18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2">3556 1642,'274'-11,"199"-18,338-34,-114 51,-437 14,333 28,214-31,-525-28,29 29,-63 29,-130-29,128 11,-154-1,2-3,-1-5,1-4,-16 2,200-29,-19 1,-13 28,-57 28,-13-26,-153 2,-5 2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7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1">53 309,'24'10,"13"3,4-1,1-7,-2-5,-3-2,-4 0,-1-6,-3 0,-1 0,0 2,-5 2</inkml:trace>
  <inkml:trace contextRef="#ctx0" brushRef="#br0" timeOffset="756.666">702 393,'-24'29,"-7"15,-5 3,5 0,3-9,6-5,7-5,0-6,4-7</inkml:trace>
  <inkml:trace contextRef="#ctx0" brushRef="#br0" timeOffset="952.553">505 393,'19'29,"7"15,3-1,-3-3,-1-8,-5-4,-1-8,1-7,2-5,-3-5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71,'-5'4,"-1"-2,0-7,1-3</inkml:trace>
  <inkml:trace contextRef="#ctx0" brushRef="#br0" timeOffset="1796.585">51 14,'-5'37,"-12"-35,18-2,1-1,-1 1,0 0,1 0,-1 0,1 0,-1 0,0 0,1 0,-1 0,0 0,1 1,-1-1,0 1,0-1,1 1,-1-1,0 1,0 0,0-1,0 1,1 0,-1 0,0 0,-1 0,1 0,0 0,0 0,0 0,-1 0,1 0,0 1,-1-1,1 0,-1 1,1-1,-1 0,0 0,0 1,1-1,-1 1,0-1,0 0,0 1,-1-1,1 0,0 1,0-1,-1 0,1 1,-1-1,1 0,-1 0,0 1,1-1,-1 0,0 0,0 0,0 0,0 0,0 0,0 0,0 0,0-1,0 1,0 0,0 0,0-1,-1 1,0 0,69-43,-66 41,0 0,0-1,1 1,-1-1,-1 1,1-1,0 1,0-1,0 0,-1 1,1-1,-1 0,1 1,-1-1,0 0,0 0,0 1,0-1,0 0,0 0,0 0,-1 1,1-1,0 0,-1 0,0 1,1-1,-1 1,0-1,0 0,0 1,0-1,0 1,0 0,0-1,-1 1,1 0,0 0,-1 0,1 0,-2-1,0 1,0 0,0 0,0 0,0 1,-1-1,1 1,0 0,0 0,-1 0,1 0,0 0,0 1,-1-1,1 1,0 0,0 0,0 0,0 1,0-1,0 1,1-1,-1 1,0 0,1 0,-1 0,1 0,0 1,0-1,0 1,0-1,0 1,0 0,1 0,-1 0,1 0,0 0,0 0,0 0,0 0,0 0,1 1,-1 1,3 16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1">906 86,'9'14,"4"10,-1 6,3 2,3 0,-1 0,1-5,-2-4,0 1,-2 0,2-4,-3 0,2-4,-2-5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69">23 0,'24'34,"13"15,0 5,-2-2,-1-6,-2-10,-7-6,-3-4,1-6,-5-2,0-4,-3 1,0-3,3-3,-2-7,-3-5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5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9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772 0,'-85'96,"4"2,4 5,-47 84,57-84,-142 216,95-172,100-134</inkml:trace>
  <inkml:trace contextRef="#ctx0" brushRef="#br0" timeOffset="317.484">179 113,'24'67,"2"-2,4-1,2-1,12 14,74 150,-33 59,-76-263,0-5</inkml:trace>
  <inkml:trace contextRef="#ctx0" brushRef="#br0" timeOffset="945.269">687 1073,'2'-17,"1"0,1 0,0 0,1 0,1 0,1 1,0 0,1 0,0 1,2 0,0 1,3-4,59-37,-70 54,0 0,0 1,0-1,0 1,0 0,0 0,0-1,0 1,0 1,0-1,0 0,0 0,0 1,0-1,0 1,0-1,0 1,-1 0,1 0,0 0,0 0,-1 0,1 0,0 1,-1-1,0 1,1-1,-1 1,0-1,1 1,-1 0,0-1,0 1,0 0,-1 0,1 0,0 0,-1 0,1 0,-1 0,0 0,1 0,10 103,-11-105,1 1,-1 0,0-1,0 1,0 0,1-1,-1 1,0 0,1-1,-1 1,0-1,1 1,-1-1,1 1,-1-1,1 1,-1-1,1 1,-1-1,1 1,0-1,-1 0,1 0,0 1,-1-1,1 0,0 0,-1 0,1 1,0-1,-1 0,1 0,0 0,-1 0,1 0,0-1,0 1,-1 0,1 0,0 0,-1 0,1-1,0 1,-1 0,1-1,-1 1,1-1,-1 1,1 0,-1-1,1 1,-1-1,1 1,-1-1,38-35,-29 27,36-25,-44 33,0 1,0-1,1 1,-1-1,0 1,0 0,0-1,0 1,0 0,0 0,0 0,1 0,-1 0,0 0,0 0,0 0,0 0,0 1,0-1,0 0,1 1,-1-1,0 1,0-1,0 1,0 0,-1-1,1 1,0 0,0-1,0 1,0 0,-1 0,1 0,0 0,-1 0,1 0,-1 0,1 0,-1 0,1 0,-1 0,0 0,0 0,1 1,-1-1,0 1,5 21,-5-17,1-1,0 1,0-1,0 0,1 0,0 0,0 0,0 0,1 0,0 0,0-1,0 1,0-1,0 0,2 1,10 6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1,'0'284,"-28"-115,0 1,1-28,4-41,48-118,-15-1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1 136,'33'-15,"21"-9,7 0,-4 3,-5 6,-8 5,-6-1,-4 2,-4 2,-2 8,-1 3,-5 6,-7 6,-5 0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87,'33'-4,"17"-3,3-4,-1 0,-1 1,-3-2,-6 1,-5 2,-4 3,-3 2,-7 3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14,'-1'-2,"-1"1,1 0,-1 0,0-1,1 1,-1 1,0-1,0 0,0 0,0 1,1-1,-1 1,0-1,0 1,0 0,0 0,0 0,0 0,0 0,0 0,0 1,0-1,0 1,0-1,0 1,0 0,1-1,-1 1,-1 1,0-1,-5 0,0 1,0 0,1 1,-1-1,1 2,-1-1,1 1,0 0,0 0,1 1,-1 0,1 0,0 1,1 0,-1 0,1 0,0 1,1-1,-3 6,7-9,0 1,1-1,-1 0,1 1,0-1,0 0,0 0,0 0,1 0,-1 0,1 0,0 0,0 0,0 0,0-1,1 1,-1-1,1 0,-1 1,1-1,0 0,0-1,0 1,0 0,0-1,0 0,0 0,0 0,1 0,-1 0,0-1,1 1,2-1,17 9,-21-8,1-1,-1 1,0-1,0 1,0 0,1 0,-1 0,0 0,0 0,0 0,-1 1,1-1,0 1,0-1,-1 1,1 0,-1-1,1 1,-1 0,0 0,0 0,0 0,0 0,0 0,0 1,0-1,-1 0,1 0,-1 0,0 1,0-1,0 0,0 1,0-1,0 0,0 0,-1 1,1-1,-1 0,0 0,1 1,-1-1,0 0,0 0,-1 0,1 0,-1 1,-7 5,0 0,-1-1,1 0,-1 0,-1-1,1-1,-1 1,0-2,0 0,0 0,-1-1,0 0,1-1,-10 1,-20-14,29-1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31,'34'-5,"15"-1,5-1,-2 2,-6 2,-5 1,-5 0,-4 2,-2 5,-7 1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71,'39'-5,"17"-2,3-4,3 0,-6 2,-7 2,-7 2,-6-3,-9 1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18,'34'0,"15"0,5 0,-3-5,-4-1,-11 0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2 650,'0'21,"-1"-5,0 1,2-1,0 0,1 1,0-1,1 0,1-1,1 1,2 4,-6-17,1 0,0 0,0 0,0 0,0-1,1 1,-1 0,1-1,0 0,-1 0,1 1,0-2,0 1,1 0,-1-1,0 1,0-1,1 0,-1 0,1 0,-1 0,1-1,-1 0,1 1,-1-1,1-1,0 1,-1 0,1-1,-1 0,0 0,1 0,-1 0,2-1,4-1,0-1,-1 0,1 0,-1 0,0-1,0-1,-1 0,1 0,-1 0,-1 0,1-1,4-7,-9 10,1 0,-1-1,0 1,0-1,-1 0,1 1,-1-1,0 0,0 0,-1 0,0 0,0 0,0 0,0 0,-1 0,1 0,-1 0,0 0,-1 1,0-1,1 0,-1 1,-1-1,1 1,-1 0,1 0,-1 0,0 0,-1 0,1 0,-1 1,0 0,1-1,-1 2,-1-1,1 0,0 1,-1 0,1 0,-1 0,0 0,1 1,-1 0,0 0,0 0,-4 0,-19-3,3 2</inkml:trace>
  <inkml:trace contextRef="#ctx0" brushRef="#br0" timeOffset="454.424">284 1,'11'3,"1"0,0 1,-1 1,0 0,0 0,0 1,0 1,-1-1,0 2,-1 0,0 0,0 0,0 1,-1 0,-1 1,1 0,-2 0,1 1,-2 0,1 0,-1 0,1 5,10 21,-2 1,-1 1,-2 0,-1 0,-3 1,-1 0,-2 0,-1 0,-3 1,-3 34,0-49,-1 0,-2 0,0-1,-1 1,-2-1,-1-1,0 0,-2 0,-1-1,-1-1,0 0,-2-1,0 0,-2-1,0-2,-1 1,-1-2,-22 14,18-13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1 367,'29'-5,"14"-1,4 0,0 1,-4 2,-5 1,-3 1,-8 0</inkml:trace>
  <inkml:trace contextRef="#ctx0" brushRef="#br0" timeOffset="495.304">791 0,'-30'36,"1"1,3 2,0 0,3 2,1 1,2 0,-10 37,-13 18,37-83,0 0,1 0,0 1,1-1,1 1,0 0,1 0,1 0,0 0,1 10,1-22,-1 0,1-1,-1 1,1 0,0-1,0 1,0 0,0-1,1 1,-1-1,1 0,-1 1,1-1,0 0,0 0,0 0,0 0,0 0,0-1,1 1,-1-1,1 1,-1-1,1 0,-1 0,1 0,0 0,-1-1,1 1,0-1,0 1,-1-1,1 0,1 0,98-12,42-14,-120 19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29,'17'30,"-10"5,-3 0,0 0,-3 0,-1 0,-2 15,0 16,2 351,0-406,1 0,-2 1,1-1,-1 0,-1 0,0 0,-1 0,0 0,-1 0,0-1,0 1,-1-1,-1 0,-2 4,-7-4,3-6</inkml:trace>
  <inkml:trace contextRef="#ctx0" brushRef="#br0" timeOffset="307.087">238 284,'-30'24,"0"3,2 0,1 2,1 1,1 1,-3 8,27-37,-1-1,0 1,1 0,0 0,-1 0,1 1,0-1,0 0,0 0,0 1,1-1,-1 0,0 1,1-1,0 1,0-1,0 1,0-1,0 0,0 1,0-1,1 1,-1-1,1 0,0 1,0-1,0 0,0 1,0-1,0 0,0 0,1 0,-1 0,1 0,0-1,-1 1,1 0,0-1,0 1,0-1,0 1,0-1,1 0,145 26,-141-27,1 1,-1 0,0 0,1 1,-1 0,0 0,0 1,-1 0,1 0,0 0,-1 1,0 0,0 0,0 1,-1 0,1 0,-1 0,0 1,0-1,-1 1,0 0,0 0,0 1,-1-1,0 1,0 0,-1 0,1 0,-2 0,1 0,-1 1,0-1,0 0,-1 1,0 5,-5 12</inkml:trace>
  <inkml:trace contextRef="#ctx0" brushRef="#br0" timeOffset="629.954">916 1,'-6'4,"-26"15,0 2,2 1,0 2,1 1,2 1,1 1,1 1,1 1,1 2,2 0,1 1,-6 18,16-25,1 0,1 0,2 1,0 0,2 1,1-1,0 1,3 0,0-1,1 1,2 0,1-1,1 0,1 0,1 0,5 10,-8-27,0-1,1 1,0 0,1-1,0 0,0-1,1 1,-1-1,2 0,-1-1,1 0,0 0,0 0,1-1,-1-1,1 1,0-1,0-1,1 0,-1 0,4 0,27-14,-28 0</inkml:trace>
  <inkml:trace contextRef="#ctx0" brushRef="#br0" timeOffset="997.974">1226 142,'-91'196,"-9"34,94-217,0 0,1 0,1 1,0 0,1-1,0 1,1 0,0 13,2-23,0-1,0 1,0-1,0 1,1-1,-1 1,1-1,0 1,0-1,0 0,1 1,-1-1,1 0,0 0,-1 0,1 0,1-1,-1 1,0 0,1-1,-1 1,1-1,0 0,0 0,0 0,0 0,0-1,0 1,0-1,0 0,1 0,-1 0,1 0,-1-1,1 1,-1-1,3 0,9-1,0 0,-1-2,1 0,-1 0,0-1,0-1,0-1,0 0,-1 0,0-2,1 0,4-4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6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1 811,'14'2,"0"-1,0 0,0-1,0 0,0-1,0-1,0 0,0-1,0 0,-1-2,1 1,-1-1,0-1,-1 0,1-1,-1-1,-1 0,1 0,1-3,40-32,-2-3,-2-1,36-48,-72 81,-1 0,-1-1,0-1,-1 0,0 0,-2-1,0 0,-1-1,0 0,-2 0,0 0,-1 0,0-1,-2 0,0-17,-2 33,-1 1,0-1,1 1,-1-1,0 1,0-1,-1 1,1-1,-1 1,1 0,-1 0,1 0,-1 0,0 0,0 0,0 0,0 1,0-1,-1 1,1 0,0-1,-1 1,1 0,-1 0,1 0,-1 1,0-1,1 1,-1-1,0 1,1 0,-1 0,0 0,1 0,-1 1,0-1,1 1,-1 0,1-1,-1 1,1 0,-1 0,1 1,-1-1,1 0,0 1,0 0,0-1,0 1,0 0,0 0,0 0,0 1,-23 18,1 1,1 1,1 0,1 2,1 1,2 0,0 1,2 1,1 1,-3 9,13-30,0 0,1 1,0 0,0 0,1 0,0 0,0 0,1 1,0-1,1 1,0 0,1-1,0 1,0 0,1-1,0 1,1 0,0-1,1 0,0 1,0-1,1 0,0 0,0-1,1 1,0-1,3 2,1-5,1-1,0 0,0-1,0 0,0-1,0 0,1 0,-1-1,1-1,-1 1,1-2,-1 1,1-2,-1 1,0-2,0 1,0-1,4-2,20-7,0-2,-1-1,-1-2,0-1,-2-1,0-2,16-15,-4 6,-30 22,-1 0,1-1,-2 0,1-1,-1 0,0 0,-1-1,-1 0,0-1,0 0,-1-1,0 1,-1-1,-1 0,0-1,-1 1,0-2,-3 13,-1 1,0-1,1 1,-1-1,0 1,0-1,0 1,0-1,0 0,0 1,-1-1,1 1,0-1,-1 1,1-1,-1 1,0 0,1-1,-1 1,0 0,0-1,0 1,0 0,0 0,0 0,0 0,0 0,-1 0,1 0,0 0,0 0,-1 1,1-1,-1 0,1 1,-1-1,1 1,-1 0,1-1,-1 1,1 0,-1 0,1 0,-2 0,-64 24,57-17,0 0,1 1,0 0,1 1,-1 0,2 0,-1 1,1 0,1 0,0 1,0-1,1 1,1 1,0-1,0 1,1-1,0 1,1 0,1 0,0 7,1-15,1 0,0 0,0 0,0 0,1 0,0-1,-1 1,1-1,1 1,-1-1,0 1,1-1,-1 0,1 0,0 0,0-1,1 1,-1-1,0 0,1 1,-1-1,1-1,0 1,0-1,-1 1,1-1,0 0,0 0,0-1,0 1,0-1,1 0,-1 0,0 0,0-1,0 0,0 1,0-1,0-1,-1 1,1 0,0-1,0 0,1-1,43-17,-1-3,-2-1,0-3,-2-1,-1-2,-1-2,-1-2,31-36,-55 58,-1-1,0-1,-1-1,-1 0,0-1,-1 0,-1 0,0-2,-1 1,-1-1,-1-1,0 1,-2-2,0 1,-1 0,0-3,-5 20,0 0,0 1,0-1,0 0,0 0,0 1,0-1,0 0,-1 0,1 1,-1-1,1 0,-1 1,0-1,1 1,-1-1,0 1,0-1,0 1,0-1,-1 1,1 0,0 0,0 0,-1 0,1 0,-1 0,1 0,-1 0,1 0,-1 0,0 1,1-1,-1 1,0-1,1 1,-1 0,0 0,0 0,1 0,-1 0,0 0,0 0,1 0,-1 1,0-1,1 1,-1-1,0 1,1 0,-1-1,0 2,-15 8,1 0,0 1,0 1,1 1,1 0,0 1,1 0,0 1,1 0,-8 16,8-14,1 1,0 0,2 0,0 1,1 0,1 1,1 0,1 0,0 0,2 1,0-1,1 1,2 0,0 17,1-34,-1 0,0 0,1 0,0 0,0 0,0-1,0 1,1 0,0-1,-1 1,1-1,0 1,1-1,-1 0,1 0,-1 0,1 0,0 0,0-1,0 1,1-1,13 6</inkml:trace>
  <inkml:trace contextRef="#ctx0" brushRef="#br0" timeOffset="546.038">1695 416,'-259'315,"244"-293,57-48,2-16,-2-2,-2-2,30-45,-11 22,-58 68,-1 1,1-1,-1 1,1-1,-1 1,1-1,-1 1,1 0,0-1,-1 1,1 0,0 0,-1-1,1 1,-1 0,1 0,0 0,-1 0,1 0,0 0,0 0,-1 0,1 0,0 0,-1 0,1 0,-1 1,1-1,0 0,-1 0,1 1,0-1,-1 0,1 1,-1-1,1 1,-1-1,1 0,-1 1,1 0,-1-1,0 1,1-1,-1 1,0-1,1 1,-1 0,0-1,0 1,1 0,-1-1,0 1,0 0,0-1,0 1,0 0,0-1,0 1,0 0,0-1,0 1,-1 0,-2 44,-1-26,2-14,0 1,0 0,0 0,1 0,0 0,0 0,1 1,-1-1,1 0,1 0,-1 0,1 1,0-1,0 0,1 0,0 0,0-1,0 1,1 0,0-1,0 1,0-1,1 0,2 2,-3-4,1 0,0-1,0 1,-1-1,2 0,-1 0,0-1,0 1,0-1,1 0,-1 0,1-1,-1 1,1-1,-1 0,1 0,-1 0,1-1,-1 1,0-1,1 0,-1-1,0 1,0-1,1 0,-1 0,-1 0,1 0,0-1,2-2,6-3,-1 0,0-1,-1-1,1 0,-2 0,0-1,0 0,-1-1,0 0,-1 0,-1 0,0-1,0 0,-1-1,2-10,-2 0</inkml:trace>
  <inkml:trace contextRef="#ctx0" brushRef="#br0" timeOffset="2850.137">2936 21,'-310'412,"137"-145,39-118,121-139</inkml:trace>
  <inkml:trace contextRef="#ctx0" brushRef="#br0" timeOffset="3149.951">2343 133,'65'55,"-2"3,-3 2,26 37,-72-80,0 1,-2 1,0 0,-1 1,0 0,-2 1,-1 0,0 0,-2 1,0-1,-1 2,-2-1,1 13,8 47,-7-58</inkml:trace>
  <inkml:trace contextRef="#ctx0" brushRef="#br0" timeOffset="3654.093">2936 924,'33'-65,"3"2,3 2,26-30,-60 85,-1 0,0 0,0 0,1 1,0-1,0 1,1 0,-1 1,1-1,0 1,0 0,1 1,2-2,-6 6,-1 0,1 0,0 1,-1-1,1 1,-1-1,1 1,-1 0,0 0,1 0,-1 0,0 0,-1 1,1-1,0 0,-1 1,1 0,-1-1,0 1,0 0,0 0,0-1,0 1,0 0,-1 0,0 0,1 0,-1 0,0 0,-1 0,1 2,2 6,-2-10,0 3,0-1,0 1,0 0,1-1,-1 1,1-1,0 1,0-1,0 1,0-1,1 1,0-1,-1 0,1 0,0 0,0 0,1 0,-1-1,1 1,-1-1,1 1,0-1,0 0,0 0,0 0,0 0,1-1,-1 1,0-1,1 0,-1 0,4 0,4-2,1-2,-1 0,0 0,0-1,0 0,-1-1,1 0,-1-1,0 0,-1 0,7-6,20-12,66-37,-102 60,1 1,0-1,-1 1,1-1,-1 1,1-1,-1 1,1-1,0 1,-1 0,1-1,0 1,0 0,-1 0,1 0,0-1,0 1,-1 0,1 0,0 0,-1 0,1 0,0 0,0 0,-1 1,1-1,0 0,0 0,-1 1,1-1,0 0,-1 1,1-1,0 0,-1 1,1-1,-1 1,1-1,-1 1,1 0,-1-1,1 1,-1-1,1 1,-1 0,0-1,0 1,1 0,-1-1,0 1,0 0,0 0,1-1,-1 1,0 0,0 0,0-1,0 1,-10 55,5-35,4 58,6-60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0,'17'39,"6"177,-13-149,-4 1,-2-1,-4 1,-2 1,0 40,2-110</inkml:trace>
  <inkml:trace contextRef="#ctx0" brushRef="#br0" timeOffset="236.57">497 114,'-34'-1,"1"0,1 1,-1 2,0 1,1 1,0 2,-23 7,40-9,1 0,-1 1,1 1,0 0,0 1,0 0,1 1,1 1,-1 0,1 1,1 0,0 1,0 0,-7 11,16-19,0 0,1 0,0 0,0 0,0 0,0 0,0 1,1-1,-1 0,1 0,0 1,0-1,0 0,0 0,1 1,-1-1,1 0,0 0,0 0,0 1,0-1,1 0,-1 0,1-1,0 1,0 0,0-1,0 1,0-1,0 1,1-1,-1 0,2 1,3 3,1 0,0-1,0 1,0-1,1-1,-1 0,1 0,0-1,0 0,9 2,137-1,-181 0,0 1,1 1,0 2,1 0,-1 1,2 2,-7 3,26-10,0 0,0-1,1 1,-1 1,1-1,0 0,0 1,0 0,1 0,-1 0,1 0,0 0,1 0,-1 0,1 0,0 1,0-1,1 1,0-1,0 1,0-1,0 0,1 1,0-1,0 0,1 1,-1-1,1 0,0 0,0 0,1 0,0 0,0-1,0 1,0-1,1 0,-1 0,1 0,0 0,0-1,1 1,-1-1,2 1,5-1,0-1,0 0,0-1,0 0,0 0,1-1,-1 0,0-1,0-1,0 0,0 0,0-1,0-1,63-9,56-1,-39-6,-74 12</inkml:trace>
  <inkml:trace contextRef="#ctx0" brushRef="#br0" timeOffset="5658.392">243 678,'5'0,"-4"0,-1 4,-1 8,-1 5,1 5,0 4,0 1,1 2,0 1,0-1,0 0,5-5,1-6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670 424,'-7'-8,"0"-1,0 1,0 0,-1 1,0 0,-1 0,1 1,-1 0,-1 0,1 1,-1 0,0 1,0 0,0 1,0 0,-1 0,0 1,1 0,-1 1,-4 0,-5 0,-1 1,1 1,-1 1,1 0,0 2,0 0,0 1,0 1,1 1,0 1,-7 4,-13 3,-83 48,117-60,0 1,0-1,1 1,-1 1,1-1,0 0,0 1,1 0,-1 0,1 0,0 1,0-1,1 0,-1 1,1 0,1 0,-1 0,1-1,0 1,0 1,1 1,0-2,1 0,0-1,0 1,1 0,0-1,0 1,0-1,1 1,0-1,0 0,0 0,0 0,1-1,0 1,0-1,0 0,1 0,-1 0,1 0,0-1,0 0,0 0,2 0,5 4,1-1,0-1,0-1,0 1,1-2,0 0,-1-1,1 0,6 0,150-6,-141-6,-30 10,1 0,0 0,-1 0,1 0,0 0,0 0,-1-1,1 1,0 0,-1 0,1 0,0 0,0 0,-1-1,1 1,0 0,0 0,0 0,-1-1,1 1,0 0,0 0,0-1,0 1,-1 0,1-1,0 1,0 0,0 0,0-1,0 1,0 0,0-1,0 1,0 0,0-1,0 1,0 0,0 0,0-1,0 1,0 0,0-1,1 1,-1 0,0 0,0-1,0 1,0 0,0 0,1-1,-16 2,0 0,1 1,-1 1,1 0,-1 1,1 1,0 0,1 1,-1 0,1 1,0 0,-2 4,5-6,-8 5,1 0,0 1,0 1,1 1,1 0,0 1,-1 2,13-12,-1 0,1 0,0 1,0-1,0 0,0 1,1 0,0 0,0 0,0 0,0 0,1 0,0 0,0 0,0 1,1-1,0 0,0 0,0 1,1-1,0 0,0 1,0-1,0 0,1 0,0 0,0 0,0-1,2 4,4 1,1 1,0-2,0 1,0-1,1-1,0 1,1-2,0 1,0-2,0 1,1-2,-1 1,1-2,0 0,0 0,1-1,-1 0,1-1,-1 0,0-1,1-1,8-1,-17 2,0-1,0 1,-1 0,1-1,0 0,-1 0,1 0,0-1,-1 1,0-1,1 0,-1 1,0-2,0 1,0 0,0-1,0 1,-1-1,1 0,-1 0,1 0,-1 0,0 0,0 0,-1-1,1 1,-1-1,0 1,0-1,0 0,0 1,0-1,-1 0,1-2,0-16</inkml:trace>
  <inkml:trace contextRef="#ctx0" brushRef="#br0" timeOffset="404.066">303 1,'-18'45,"1"2,3 0,2 0,2 2,2-1,3 1,1 0,3 36,-4 38,-5-1,-9 21,2-12,4-52,9-57,0-1,1 1,1-1,1 1,1 0,0 0,2 0,3 13,20 66,-25-101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0,'-1'43,"-2"0,-1 0,-3-1,-1 0,-2 0,-2-1,-2 0,-3 3,-144 301,160-342,0-1,0 1,0-1,0 1,0 0,1 0,0 0,-1-1,1 1,0 0,0 0,0 0,1-1,-1 1,1 0,0 0,-1-1,1 1,0 0,1-1,-1 1,0-1,1 1,-1-1,1 0,0 0,0 0,0 0,0 0,0 0,0 0,1-1,-1 1,0-1,1 1,-1-1,1 0,0 0,-1 0,1 0,0-1,0 1,-1-1,1 0,0 1,0-1,1-1,20 3,1-2,0 0,-1-2,0 0,1-2,19-6,26-3,14 0,-60 14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29,'34'0,"15"0,5 0,-3 0,-4 0,-11-5,-7-1,-3 0,-1 1,-1 2,2 1,-1 0,-3 2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47,'34'5,"16"1,4 0,2-1,-3-7,-6-2,-1-5,-4-2,-5 1,2-2,-1 1,-7 2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143 209,'33'-51,"-29"73,-64 158,-43 238,100-413,1 1,-1-1,1 0,1 1,-1 0,1-1,0 1,0 0,0-1,1 1,0 0,0 0,1 0,-1 0,1-1,1 1,-1 0,1-1,0 1,0-1,0 0,1 1,0-1,0 0,0-1,1 1,-1 0,1-1,0 0,1 0,-1 0,1-1,-1 1,1-1,0 0,1 0,2 0,7 0,1 0,0-2,-1 0,1 0,0-2,0 0,0-1,-1 0,1-1,-1-1,15-5,1 1,-10 1,-4-1</inkml:trace>
  <inkml:trace contextRef="#ctx0" brushRef="#br0" timeOffset="300.296">537 773,'0'15,"1"-1,0 1,1 0,1-1,0 0,0 0,2 0,3 9,-6-19,-1-1,1 1,0-1,0 1,0-1,1 0,-1 0,1 0,0 0,0 0,0 0,0-1,0 0,0 1,1-1,-1-1,1 1,-1 0,1-1,0 0,0 1,0-1,0-1,0 1,-1-1,1 0,0 1,0-2,0 1,0 0,0-1,0 0,2 0,3-2,0-1,0 0,0 0,-1 0,0-1,0 0,0-1,0 0,-1 0,0-1,-1 0,1 0,-1 0,0-1,-1 0,0 0,-3 4,1 1,-1 0,-1-1,1 1,0-1,-1 1,0-1,0 0,0 1,0-1,0 0,-1 0,0 0,0 0,0 0,0 0,-1 1,1-1,-1 0,0 0,0 0,0 1,-1-1,1 1,-1-1,0 1,0-1,0 1,-1 0,1 0,-1 0,1 0,-1 1,0-1,0 1,0-1,-1 1,1 0,-3-1,1 0,-2 0,1 0,0 1,-1 0,1 0,-1 1,1-1,-1 1,0 1,1-1,-1 1,0 0,0 1,1 0,-6 1,-7 4</inkml:trace>
  <inkml:trace contextRef="#ctx0" brushRef="#br0" timeOffset="855.015">1045 519,'16'6,"0"-1,0 0,0-2,0 0,1 0,0-2,-1 0,1-1,0-1,-1 0,1-1,-1-1,12-3,44-5,79-9,-132 15</inkml:trace>
  <inkml:trace contextRef="#ctx0" brushRef="#br0" timeOffset="14643.003">2146 96,'0'-5,"-1"1,0 0,0-1,0 1,0 0,-1 0,1 0,-1 0,0 0,0 0,-1 0,1 0,-1 1,0-1,0 1,0 0,0 0,0 0,-1 0,0 1,1 0,-1-1,0 1,0 0,0 1,0-1,0 1,-1 0,1 0,0 0,-1 0,1 1,0 0,-1 0,1 0,-1 0,1 1,-1 0,-11 6,-1 2,2 0,-1 1,1 1,1 0,0 1,1 0,0 1,1 1,0 0,1 1,-1 3,6-10,1-1,1 2,-1-1,1 0,1 1,0 0,0 0,1 0,0 0,0 0,1 0,0 1,1-1,0 0,0 1,1-1,0 0,1 0,0 0,0 0,1 0,0 0,1 0,0-1,0 0,1 1,0-2,1 1,-1-1,6 6,138 85,-125-86,-1 1,0 1,-1 1,0 1,-1 1,10 12,-26-24,0 0,-1 0,0 1,0-1,0 1,-1 0,1 0,-2 0,1 0,-1 1,1-1,-2 1,1 0,-1-1,0 1,-1 0,1 0,-1 0,0-1,-1 1,0 0,0 0,-1-1,1 1,-1-1,-1 1,1-1,-1 0,0 0,-1 0,1 0,-1 0,0-1,-5 5,0-2,0 0,0-1,-1 0,0 0,0-1,-1-1,1 0,-1 0,0-1,-1 0,1-1,-1 0,1-1,-8 0,-40 12,54-12,-1-1,1 1,-1-1,1 0,-1 0,1-1,-1 1,0-1,0-1,1 1,-1-1,1 0,-1 0,0 0,1-1,0 0,-1 0,1-1,0 1,0-1,0 0,1 0,-1-1,1 0,0 1,0-1,0-1,0 1,1 0,-1-1,1 0,0 0,1 0,-1 0,1 0,0-1,1 1,-1-1,1 1,0-1,0 1,1-1,-1 0,1 1,1-1,-1 0,1 1,0-1,0 0,0 1,1-1,1 0,11-15,1 0,1 1,1 1,0 1,2 1,0 0,1 1,0 1,2 1,-1 1,21-9,-17 9</inkml:trace>
  <inkml:trace contextRef="#ctx0" brushRef="#br0" timeOffset="18542.972">2456 717,'85'-22,"-44"17,0 2,0 1,0 2,22 4,106 22,-167-25,0-1,0 0,0 0,0 0,0-1,0 1,0 0,-1-1,1 1,0-1,0 0,0 1,-1-1,1 0,0 0,-1 0,1 0,-1 0,1-1,-1 1,1 0,-1-1,0 1,0-1,0 1,0-1,0 0,0 0,0-10</inkml:trace>
  <inkml:trace contextRef="#ctx0" brushRef="#br0" timeOffset="18859.658">2795 435,'0'401,"-30"-264,24-121,2 8,6-22</inkml:trace>
  <inkml:trace contextRef="#ctx0" brushRef="#br0" timeOffset="19178.94">3473 350,'-18'68,"-3"-1,-2 0,-11 16,-75 131,25-98,73-101</inkml:trace>
  <inkml:trace contextRef="#ctx0" brushRef="#br0" timeOffset="19478.902">3077 406,'343'274,"-329"-264,0 0,-1 1,0 1,-1 0,-1 1,0 0,-1 1,0 0,-1 0,0 1,-1 0,-1 1,-1-1,2 7,-6 6,-4-4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1 855,'19'4,"1"-2,0 0,0 0,0-2,0-1,0 0,0-2,0 0,0-1,-1-1,0-1,0-1,0 0,-1-2,0 0,-1-1,3-2,30-31,-2-3,-2-2,-2-2,-2-1,-2-3,-3-1,3-11,47-65,65-75,-151 203,0 1,1 0,-1-1,1 1,-1 0,1 0,0 0,0 0,0 0,0 0,0 1,0-1,0 1,1-1,-1 1,1 0,-1 0,1 0,-1 0,1 1,-1-1,1 1,0-1,-1 1,1 0,0 0,0 0,-1 0,1 1,0-1,-1 1,1-1,-1 1,1 0,-1 0,1 0,-1 0,1 1,-1-1,0 1,1 0,4 12,-1 0,0 0,-1 1,0 0,-1 0,-1 0,0 1,-1-1,-1 1,0 0,-1-1,-1 1,-1 0,0-1,-3 12,-8 40,-2 0,-4-1,-2 0,-3-2,-3-1,-5 4,24-52,0-1,-1 0,0 0,-1-1,-1-1,0 1,0-2,-1 1,-1-2,0 1,0-2,-1 0,0 0,-1-2,0 0,0 0,-1-1,1-1,-1-1,0 0,-1-1,1-1,0 0,-1-2,-4 0,13 0,0-2,0 1,-1-1,1-1,1 0,-1 0,0 0,1-1,-1 0,1 0,0-1,1 0,-1 0,1-1,0 1,0-1,0-1,1 1,0-1,1 0,-1 0,1 0,-1-5,-3-11</inkml:trace>
  <inkml:trace contextRef="#ctx0" brushRef="#br0" timeOffset="361.76">1440 460,'-18'15,"0"0,2 1,0 1,1 1,0 0,2 1,0 0,1 1,1 0,1 1,1 0,1 1,0 0,2 0,-3 21,9-37,0-1,1 1,0-1,0 1,0-1,1 0,-1 0,1 1,0-1,1 0,0-1,-1 1,1 0,1-1,-1 0,1 1,0-1,0-1,0 1,0-1,0 1,1-1,0 0,0-1,0 1,0-1,0 0,0 0,0-1,1 1,-1-1,0 0,1-1,-1 1,1-1,-1 0,1-1,-1 1,1-1,4-2,3 0,-1-2,0 0,0 0,0-1,-1-1,0 0,0 0,0-1,-1 0,0-1,-1 0,5-7,-8 9,0 0,-1-1,0 0,0 0,-1 0,0 0,0-1,-1 0,0 0,-1 0,0 0,0 0,-1 0,0 0,-1 0,0-1,0 1,-1 0,0-1,-1 1,0 0,0 0,-1 0,0 1,0-1,-1 1,-1-1,1 1,-1 0,0 1,-1-1,0 1,0 0,-1 1,0 0,-1-1,-12-9,3 1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3,'-7'10,"0"0,0 0,1 1,0-1,1 1,0 1,1-1,0 1,1-1,0 1,1 0,0 0,1 0,0 1,1 9,1-19,1 0,-1-1,0 1,1-1,-1 1,1-1,0 1,-1-1,1 0,0 0,1 0,-1 0,0-1,0 1,1 0,-1-1,1 0,0 1,-1-1,1 0,0-1,0 1,-1 0,1-1,0 1,0-1,0 0,0 0,0 0,0 0,2-1,88-27,-88 24,1 0,-1-1,0 0,0 0,-1 0,1 0,-1-1,-1 0,1 0,-1 0,0 0,0-1,-1 1,1-1,-1 1,-1-1,1-4,-1 7,-1 1,1-1,-1 1,0-1,0 1,0-1,0 1,-1-1,1 1,-1-1,0 1,0-1,0 1,-1 0,1-1,-1 1,0 0,1 0,-1 0,-1 1,1-1,0 0,-1 1,1-1,-1 1,0 0,0 0,0 0,0 0,0 1,0-1,-1 1,1 0,-2-1,-16-3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28,'19'4,"12"2,4-4,2-4,-1 0,-2-1,-1 1,-3 0,0-4,-1-1,-1 0,0 2,0 2,-5 6,-11 2,-8 1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30,'38'0,"18"-5,4-1,-4 0,-6 1,-7 1,-6 2,-4 1,-8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16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588 424,'5'-4,"2"1,0-1,0 0,0 0,-1-1,0 0,0 0,0-1,-1 1,1-1,-1 0,-1-1,1 1,-1-2,-3 7,-1 0,0 0,1 0,-1 0,0 0,0 0,0 0,0-1,0 1,0 0,0 0,0 0,-1 0,1 0,0 0,-1 0,1 0,-1 0,1 0,-1 0,1 0,-1 0,0 0,1 0,-1 0,0 0,0 1,0-1,0 0,1 0,-1 1,0-1,0 1,0-1,0 1,-1 0,1-1,0 1,0 0,0-1,0 1,0 0,-1 0,-53-4,-3 11,0 3,0 3,1 2,0 3,-11 6,-140 57,206-81,1 1,-1-1,1 1,-1-1,1 1,-1 0,1-1,0 1,-1 0,1 0,0 0,0 0,-1 0,1 0,0 1,0-1,0 0,0 0,1 1,-1-1,0 1,1-1,-1 1,0-1,1 1,0-1,-1 1,1-1,0 1,0 0,0-1,0 1,0-1,0 1,0-1,1 1,-1 0,1-1,-1 1,1-1,-1 1,1-1,0 0,0 1,0-1,0 0,0 1,0-1,0 0,0 0,0 0,0 0,1 0,-1 0,0 0,1-1,-1 1,1 0,-1-1,1 1,1 0,9 3,1 1,-1-2,1 0,0 0,0-1,1-1,-1 0,0-1,0 0,10-2,45 1,-66 1,0 0,0 0,0 0,0 0,0 0,0 0,0 0,1 1,-1-1,0 1,0-1,0 1,-1 0,1 0,0 0,0 0,0 0,-1 0,1 1,0-1,-1 1,1-1,-1 1,0-1,1 1,-1 0,0-1,0 1,0 0,0 0,0 0,-1 0,1 0,-1 0,1 0,-1 0,0 0,0 0,1 0,-1 0,-1 1,1-1,0 0,-1 0,1 0,-1 0,1 0,-1 0,0 0,-8 14,-1 0,0-1,-1 0,0-1,-1-1,-1 0,0 0,-5 2,-10 11,14-12,2-5,1 0,0 1,1 0,0 1,1 0,0 0,1 1,0 0,1 0,0 1,1 0,1 1,0-1,0 1,1 0,-1 11,6-21,-1 0,1 0,0 0,0 0,0 0,1 0,-1 0,1-1,0 1,0 0,1-1,-1 0,1 1,-1-1,1 0,0 0,0-1,0 1,1 0,-1-1,1 0,-1 0,1 0,0 0,0-1,103 27,-100-27,0 0,0-1,0 0,0 0,0-1,0 1,0-1,0-1,0 0,0 0,-1 0,1 0,-1-1,0-1,1 1,-1-1,-1 0,1 0,-1 0,1-1,-1 0,-1 0,1 0,-1-1,0 1,0-1,0 0,-1-1,3-43,-6 26</inkml:trace>
  <inkml:trace contextRef="#ctx0" brushRef="#br0" timeOffset="469.502">277 0,'-21'110,"5"2,5-1,5 1,4 22,-1 2,-5-35,-5-1,-19 73,13-76,-4 47,2-51,26-91,2-11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0,'-26'138,"-71"262,93-388,0 0,0 0,2 1,-1-1,2 1,0 0,0 0,1-1,1 1,0 0,0-1,2 2,0-10,1 0,0-1,-1 1,1-1,1 0,-1 0,0-1,1 1,-1-1,1 0,0 0,0 0,0-1,-1 0,1 0,1 0,-1-1,0 1,0-1,0 0,0-1,0 1,0-1,0 0,1 0,7 0,160-5,-127-4,-28 3</inkml:trace>
  <inkml:trace contextRef="#ctx0" brushRef="#br0" timeOffset="276.368">595 424,'24'0,"13"0,4-5,1-2,-2 1,-4 1,-2 2,-3 0,-2 2,0 1,-6 0</inkml:trace>
  <inkml:trace contextRef="#ctx0" brushRef="#br0" timeOffset="731.661">1273 0,'-12'165,"-6"-80,-5-1,-3-1,-8 10,-8 65,40-156,1 1,0-1,0 1,1-1,-1 1,0 0,1-1,0 1,-1 0,1-1,0 1,0 0,1-1,-1 1,0 0,1-1,0 1,0 0,-1-1,1 1,1-1,-1 0,0 1,1-1,-1 0,1 0,0 0,-1 0,1 0,0 0,0 0,1-1,-1 1,0-1,0 1,1-1,-1 0,1 0,-1 0,1 0,-1-1,1 1,0-1,-1 1,1-1,0 0,-1 0,1 0,1 0,12-4,-1 0,0-1,0 0,0-1,0-1,-1 0,0-1,4-4,0 1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0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0,0 0,-4 0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29,'-207'342,"201"-331,0 0,-1-1,0 0,-1 0,0-1,-1 0,0 0,0-1,0 0,-1-1,-1 0,1 0,-2-1,-4 2</inkml:trace>
  <inkml:trace contextRef="#ctx0" brushRef="#br0" timeOffset="304.153">6 1,'14'33,"10"17,6 4,-3-3,-1-4,0-6,0-5,1-4,1-3,-6-1,0 0,-5-1,0-5,-3-1,-4 1,-4 1,-2-3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56,'-4'-6,"-1"1,0 1,0-1,-1 1,1 0,-1 0,0 1,0-1,-1 1,1 1,0-1,-1 1,0 0,1 1,-1-1,0 1,0 1,0-1,0 1,0 0,1 1,-1 0,0 0,0 0,0 1,1 0,-1 0,1 1,0 0,-1 0,-1 2,2-4,1 1,-1 0,1 1,0-1,0 1,0 0,0 0,1 1,-1-1,1 1,0 0,0 0,0 0,0 1,1 0,0-1,0 1,0 0,0 1,1-1,0 0,0 1,1-1,-1 1,1-1,0 1,1 0,-1 0,1-1,0 1,1 0,-1 0,5 7,1-1,0 0,1 0,0-1,0 0,1 0,1-1,0 0,0-1,1 0,0 0,0-1,1 0,0-1,1 0,0-1,0 0,0-1,1 0,6 1,-8-1,123 83,-129-84,0 1,-1 0,1-1,-1 1,0 0,-1 1,1-1,-1 1,0 0,0 0,-1 0,0 0,0 0,0 0,-1 0,0 1,0-1,-1 1,1-1,-1 1,-1-1,1 1,-2 1,-3 2,-1 0,0 0,-1-1,0 1,-1-2,0 1,0-1,-1 0,0-1,0 0,0 0,-1-1,0 0,-1-1,1 0,-1-1,0 0,0-1,-4 1,3 1,0 0,0 0,0-1,-1-1,1 1,0-2,-1 0,0 0,0-2,1 1,-1-2,0 1,0-2,1 0,-1 0,-8-4,18 5,0 0,1-1,-1 0,0 1,1-1,0 0,-1 0,1-1,0 1,0 0,0-1,0 1,1-1,-1 0,1 1,0-1,-1 0,1 0,0 0,1 0,-1 0,0 0,1 0,0 0,0 0,0-1,0 1,0 0,1 0,-1 0,1 0,0 0,0 0,44-94,-38 86,0 1,0-1,1 1,1 0,0 1,0 0,1 1,0 0,0 0,1 1,0 0,0 1,1 0,0 1,0 1,0-1,0 2,1 0,6-1,62 3,-57 2</inkml:trace>
  <inkml:trace contextRef="#ctx0" brushRef="#br0" timeOffset="318.587">653 394,'33'-5,"17"-1,4 0,-2 1,-6-3,-5-1,-10 2</inkml:trace>
  <inkml:trace contextRef="#ctx0" brushRef="#br0" timeOffset="618.578">851 140,'-10'33,"-7"17,-2 4,3 2,4-3,4-6,4-6,2-6,1 2,1-2,1-1,0-2,0-1,-1-2,5-5,2-7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2">2710 1637,'-44'19,"-47"21,-23 9,-1 0,8-3,9 0,12-3,14-8,11-6,11-3,9-1,16-5,18-5,14-6,16-4,3-4</inkml:trace>
  <inkml:trace contextRef="#ctx0" brushRef="#br0" timeOffset="1650.091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6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2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1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7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1,3-5,5-2,2-7,0 4,-3 7,-6 3,-3 5,3 1,2-7,0-3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3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1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10,'-1'-1,"0"1,0-1,0 0,0 0,0 0,0 1,0-1,0 1,0-1,0 1,0-1,-1 1,1-1,0 1,0 0,-1 0,1 0,0 0,0 0,-1 0,1 0,0 0,0 0,-1 1,1-1,0 0,0 1,0-1,-1 1,1-1,0 1,0 0,0-1,0 1,0 0,0 0,0 0,1 0,-1 0,0 0,0 0,1 0,-2 1,-28 40,31-42,-1 0,0 1,1-1,-1 1,0-1,1 1,-1-1,1 0,-1 1,0-1,1 0,-1 1,1-1,-1 0,1 0,-1 1,1-1,0 0,-1 0,1 0,-1 0,1 0,-1 0,1 0,-1 0,1 0,0 0,-1 0,1 0,-1 0,1-1,-1 1,1 0,-1 0,1 0,-1-1,1 1,-1 0,1-1,-1 1,1 0,-1-1,0 1,1-1,-1 1,0-1,1 1,-1-1,0 1,0-1,1 1,-1-1,1 0,65-44,-71 52,-4-1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5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">1374 0,'-74'247,"61"-192,2 1,3 0,3 1,1 40,6 43,-2-116</inkml:trace>
  <inkml:trace contextRef="#ctx0" brushRef="#br0" timeOffset="566.064">922 452,'38'5,"18"1,9 0,2-1,-4-6,-4-3,-2-1,-2-4,-4-1,-8 1,-9 3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29,'24'-5,"23"-1,7 0,0 1,-5 2,-5 1,-6 1,-4 0,-4 1,-1 0,-2 1,0-1,0 0,-4 0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3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3">3415 402,'101'-21,"0"4,0 5,2 4,-1 5,60 7,-64-3,108 26,-174-18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2">3556 1642,'274'-11,"199"-18,338-34,-114 51,-437 14,333 28,214-31,-525-28,29 29,-63 29,-130-29,128 11,-154-1,2-3,-1-5,1-4,-16 2,200-29,-19 1,-13 28,-57 28,-13-26,-153 2,-5 2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7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1">53 309,'24'10,"13"3,4-1,1-7,-2-5,-3-2,-4 0,-1-6,-3 0,-1 0,0 2,-5 2</inkml:trace>
  <inkml:trace contextRef="#ctx0" brushRef="#br0" timeOffset="756.666">702 393,'-24'29,"-7"15,-5 3,5 0,3-9,6-5,7-5,0-6,4-7</inkml:trace>
  <inkml:trace contextRef="#ctx0" brushRef="#br0" timeOffset="952.553">505 393,'19'29,"7"15,3-1,-3-3,-1-8,-5-4,-1-8,1-7,2-5,-3-5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1,'19'0,"21"0,8 0,1 0,-3 0,-4 0,-5 0,-4 0,-3 0,-1 0,-6 0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1">906 86,'9'14,"4"10,-1 6,3 2,3 0,-1 0,1-5,-2-4,0 1,-2 0,2-4,-3 0,2-4,-2-5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69">23 0,'24'34,"13"15,0 5,-2-2,-1-6,-2-10,-7-6,-3-4,1-6,-5-2,0-4,-3 1,0-3,3-3,-2-7,-3-5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5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7:4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54,'-4'-4,"-6"-10,4-2,6 5,7 5,8 4,0 1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1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602 1,'-42'40,"2"2,2 1,2 2,2 2,2 1,2 2,-30 41,-17 33,50-76,-3-1,-2-1,-28 30,11-25,35-40</inkml:trace>
  <inkml:trace contextRef="#ctx0" brushRef="#br0" timeOffset="386.257">122 57,'39'72,"177"166,-95-28,-76-81,-44-126,-1-1,0-1,0 1,0-1,0 0,0 1,1-1,-1 1,0-1,1 0,-1 0,1 1,0-1,-1 0,1 0,0 1,0-1,0 0,0 0,0 0,0 0,0 0,0-1,0 1,0 0,1 0,-1-1,0 1,0-1,1 1,-1-1,0 1,2-1,8-5</inkml:trace>
  <inkml:trace contextRef="#ctx0" brushRef="#br0" timeOffset="953.05">715 932,'15'-45,"1"1,3 1,1 0,2 2,2 0,7-6,-30 45,-1 1,1-1,0 1,-1 0,1-1,0 1,0 0,0-1,0 1,0 0,1 0,-1 0,0 0,0 0,1 0,-1 0,1 1,-1-1,0 0,1 1,-1-1,1 1,0 0,-1-1,1 1,-1 0,1 0,0 0,-1 0,1 0,-1 0,1 1,-1-1,1 0,-1 1,1-1,-1 1,1 0,-1-1,1 1,-1 0,0 0,1 0,-1 0,0 0,0 0,0 0,0 1,0-1,1 1,17 45,18 29,-35-74,-1-1,1 1,0-1,0 0,-1 1,1-1,0 0,0 0,0 0,0-1,0 1,1 0,-1-1,0 1,0-1,0 0,1 0,-1 0,0 0,0 0,0 0,1 0,-1-1,0 1,0-1,0 0,0 1,0-1,0 0,0 0,0-1,0 1,0 0,-1-1,2 0,101-99,-102 101,0 0,0 0,0 1,0-1,0 0,0 1,0 0,0 0,0-1,0 1,-1 0,1 0,0 1,0-1,-1 0,1 1,-1-1,0 0,1 1,-1 0,0-1,0 1,0 0,0 0,0-1,0 1,0 0,-1 0,1 0,-1 0,1 0,-1 0,0 0,0 0,0 0,0 0,0 0,0 1,0-1,-1 1,4 10,12 30,-6-27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1,'0'284,"-28"-115,0 1,1-28,4-41,48-118,-15-1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1 136,'33'-15,"21"-9,7 0,-4 3,-5 6,-8 5,-6-1,-4 2,-4 2,-2 8,-1 3,-5 6,-7 6,-5 0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87,'33'-4,"17"-3,3-4,-1 0,-1 1,-3-2,-6 1,-5 2,-4 3,-3 2,-7 3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14,'-1'-2,"-1"1,1 0,-1 0,0-1,1 1,-1 1,0-1,0 0,0 0,0 1,1-1,-1 1,0-1,0 1,0 0,0 0,0 0,0 0,0 0,0 0,0 1,0-1,0 1,0-1,0 1,0 0,1-1,-1 1,-1 1,0-1,-5 0,0 1,0 0,1 1,-1-1,1 2,-1-1,1 1,0 0,0 0,1 1,-1 0,1 0,0 1,1 0,-1 0,1 0,0 1,1-1,-3 6,7-9,0 1,1-1,-1 0,1 1,0-1,0 0,0 0,0 0,1 0,-1 0,1 0,0 0,0 0,0 0,0-1,1 1,-1-1,1 0,-1 1,1-1,0 0,0-1,0 1,0 0,0-1,0 0,0 0,0 0,1 0,-1 0,0-1,1 1,2-1,17 9,-21-8,1-1,-1 1,0-1,0 1,0 0,1 0,-1 0,0 0,0 0,0 0,-1 1,1-1,0 1,0-1,-1 1,1 0,-1-1,1 1,-1 0,0 0,0 0,0 0,0 0,0 0,0 1,0-1,-1 0,1 0,-1 0,0 1,0-1,0 0,0 1,0-1,0 0,0 0,-1 1,1-1,-1 0,0 0,1 1,-1-1,0 0,0 0,-1 0,1 0,-1 1,-7 5,0 0,-1-1,1 0,-1 0,-1-1,1-1,-1 1,0-2,0 0,0 0,-1-1,0 0,1-1,-10 1,-20-14,29-1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31,'34'-5,"15"-1,5-1,-2 2,-6 2,-5 1,-5 0,-4 2,-2 5,-7 1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71,'39'-5,"17"-2,3-4,3 0,-6 2,-7 2,-7 2,-6-3,-9 1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18,'34'0,"15"0,5 0,-3-5,-4-1,-11 0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2 650,'0'21,"-1"-5,0 1,2-1,0 0,1 1,0-1,1 0,1-1,1 1,2 4,-6-17,1 0,0 0,0 0,0 0,0-1,1 1,-1 0,1-1,0 0,-1 0,1 1,0-2,0 1,1 0,-1-1,0 1,0-1,1 0,-1 0,1 0,-1 0,1-1,-1 0,1 1,-1-1,1-1,0 1,-1 0,1-1,-1 0,0 0,1 0,-1 0,2-1,4-1,0-1,-1 0,1 0,-1 0,0-1,0-1,-1 0,1 0,-1 0,-1 0,1-1,4-7,-9 10,1 0,-1-1,0 1,0-1,-1 0,1 1,-1-1,0 0,0 0,-1 0,0 0,0 0,0 0,0 0,-1 0,1 0,-1 0,0 0,-1 1,0-1,1 0,-1 1,-1-1,1 1,-1 0,1 0,-1 0,0 0,-1 0,1 0,-1 1,0 0,1-1,-1 2,-1-1,1 0,0 1,-1 0,1 0,-1 0,0 0,1 1,-1 0,0 0,0 0,-4 0,-19-3,3 2</inkml:trace>
  <inkml:trace contextRef="#ctx0" brushRef="#br0" timeOffset="454.424">284 1,'11'3,"1"0,0 1,-1 1,0 0,0 0,0 1,0 1,-1-1,0 2,-1 0,0 0,0 0,0 1,-1 0,-1 1,1 0,-2 0,1 1,-2 0,1 0,-1 0,1 5,10 21,-2 1,-1 1,-2 0,-1 0,-3 1,-1 0,-2 0,-1 0,-3 1,-3 34,0-49,-1 0,-2 0,0-1,-1 1,-2-1,-1-1,0 0,-2 0,-1-1,-1-1,0 0,-2-1,0 0,-2-1,0-2,-1 1,-1-2,-22 14,18-13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1 367,'29'-5,"14"-1,4 0,0 1,-4 2,-5 1,-3 1,-8 0</inkml:trace>
  <inkml:trace contextRef="#ctx0" brushRef="#br0" timeOffset="495.304">791 0,'-30'36,"1"1,3 2,0 0,3 2,1 1,2 0,-10 37,-13 18,37-83,0 0,1 0,0 1,1-1,1 1,0 0,1 0,1 0,0 0,1 10,1-22,-1 0,1-1,-1 1,1 0,0-1,0 1,0 0,0-1,1 1,-1-1,1 0,-1 1,1-1,0 0,0 0,0 0,0 0,0 0,0-1,1 1,-1-1,1 1,-1-1,1 0,-1 0,1 0,0 0,-1-1,1 1,0-1,0 1,-1-1,1 0,1 0,98-12,42-14,-120 19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29,'17'30,"-10"5,-3 0,0 0,-3 0,-1 0,-2 15,0 16,2 351,0-406,1 0,-2 1,1-1,-1 0,-1 0,0 0,-1 0,0 0,-1 0,0-1,0 1,-1-1,-1 0,-2 4,-7-4,3-6</inkml:trace>
  <inkml:trace contextRef="#ctx0" brushRef="#br0" timeOffset="307.087">238 284,'-30'24,"0"3,2 0,1 2,1 1,1 1,-3 8,27-37,-1-1,0 1,1 0,0 0,-1 0,1 1,0-1,0 0,0 0,0 1,1-1,-1 0,0 1,1-1,0 1,0-1,0 1,0-1,0 0,0 1,0-1,1 1,-1-1,1 0,0 1,0-1,0 0,0 1,0-1,0 0,0 0,1 0,-1 0,1 0,0-1,-1 1,1 0,0-1,0 1,0-1,0 1,0-1,1 0,145 26,-141-27,1 1,-1 0,0 0,1 1,-1 0,0 0,0 1,-1 0,1 0,0 0,-1 1,0 0,0 0,0 1,-1 0,1 0,-1 0,0 1,0-1,-1 1,0 0,0 0,0 1,-1-1,0 1,0 0,-1 0,1 0,-2 0,1 0,-1 1,0-1,0 0,-1 1,0 5,-5 12</inkml:trace>
  <inkml:trace contextRef="#ctx0" brushRef="#br0" timeOffset="629.954">916 1,'-6'4,"-26"15,0 2,2 1,0 2,1 1,2 1,1 1,1 1,1 1,1 2,2 0,1 1,-6 18,16-25,1 0,1 0,2 1,0 0,2 1,1-1,0 1,3 0,0-1,1 1,2 0,1-1,1 0,1 0,1 0,5 10,-8-27,0-1,1 1,0 0,1-1,0 0,0-1,1 1,-1-1,2 0,-1-1,1 0,0 0,0 0,1-1,-1-1,1 1,0-1,0-1,1 0,-1 0,4 0,27-14,-28 0</inkml:trace>
  <inkml:trace contextRef="#ctx0" brushRef="#br0" timeOffset="997.974">1226 142,'-91'196,"-9"34,94-217,0 0,1 0,1 1,0 0,1-1,0 1,1 0,0 13,2-23,0-1,0 1,0-1,0 1,1-1,-1 1,1-1,0 1,0-1,0 0,1 1,-1-1,1 0,0 0,-1 0,1 0,1-1,-1 1,0 0,1-1,-1 1,1-1,0 0,0 0,0 0,0 0,0-1,0 1,0-1,0 0,1 0,-1 0,1 0,-1-1,1 1,-1-1,3 0,9-1,0 0,-1-2,1 0,-1 0,0-1,0-1,0-1,0 0,-1 0,0-2,1 0,4-4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6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0 988,'8'1,"0"0,0 0,0-1,0 1,0-2,0 1,-1-1,1-1,0 1,0-1,-1 0,2-2,1 2,35-14,-1-1,0-2,-1-2,-2-2,0-2,-2-2,0-1,-2-2,18-20,-34 31,-2-1,0-2,-1 0,-1 0,-2-2,0 0,-1-1,-1 0,-2-1,6-18,-16 42,0 1,0-1,0 0,0 0,0 0,0 0,0 0,-1 0,1 0,-1 0,1 0,-1 0,0 0,0 0,0 0,0 0,0 0,0 0,-1 0,1 0,-1 0,1 0,-1 0,0 0,0 0,1 0,-2 0,1 0,0 1,0-1,0 0,-1 1,1-1,-1 1,1 0,-1-1,0 1,0 0,1 0,-1 0,0 0,0 0,0 1,0-1,0 0,0 1,0 0,0-1,0 1,0 0,-1 0,-6 4,0 1,0 0,1 0,-1 1,1 0,0 0,1 1,-1 0,1 1,1-1,0 1,0 1,-4 5,2-3,-8 7,2 0,0 0,0 1,2 1,0 0,2 1,0 0,1 0,1 1,2 0,0 1,1-1,1 1,1 2,3-20,1 0,-1 0,1 0,0 0,1 0,0 0,-1 0,1 0,1-1,-1 1,1-1,0 0,0 0,0 0,0 0,1 0,-1-1,1 1,0-1,0 0,1 0,-1 0,0-1,1 0,0 0,-1 0,1 0,0-1,0 1,0-1,0-1,5 1,6 2,0-2,0 0,0-1,1-1,-1 0,0-1,0-1,-1 0,1-1,0-1,30-14,-2-2,0-1,-1-3,-2-1,-1-2,-1-2,-1-2,-2-1,-1-2,14-18,-36 38,0 1,-1-2,0 0,-2 0,0-1,0 0,-2-1,0 0,4-13,-12 29,1 1,0-1,0 1,-1-1,1 0,-1 1,1-1,-1 0,0 1,0-1,0 0,0 1,0-1,0 0,0 0,0 1,-1-1,1 0,-1 1,1-1,-1 1,0-1,1 0,-1 1,0 0,0-1,0 1,0-1,0 1,-1 0,1 0,0 0,-1 0,1 0,0 0,-1 0,1 0,-1 0,0 1,1-1,-1 1,0-1,1 1,-1-1,0 1,1 0,-1 0,0 0,1 0,-1 0,0 0,0 1,1-1,-1 0,0 1,1 0,-1-1,1 1,-1 0,-13 6,1 1,0 1,0 0,1 1,0 0,1 1,0 1,1 0,0 0,1 1,0 0,-2 6,6-9,0 0,1 0,1 1,0 0,0-1,1 1,0 1,1-1,0 0,1 1,0-1,1 4,0-10,0 0,1 0,-1-1,1 1,0 0,0-1,1 1,-1-1,1 1,0-1,0 0,1 0,-1 0,1 0,0 0,0-1,0 1,0-1,1 0,0 1,-1-2,1 1,0 0,0-1,1 0,-1 0,0 0,1 0,-1-1,4 1,13 1,1-1,-1-1,1-1,0-1,-1-1,1 0,-1-2,1-1,-1 0,-1-2,1 0,-1-1,0-1,-1-1,0-1,-1-1,0 0,-1-1,0-1,-1-1,-1 0,0-1,-1 0,6-11,-8 15,-1-1,0 0,-1-1,-1 0,0-1,-1 0,0 0,-1 0,-1-1,-1 0,0 0,-1-1,1-10,-5 25,1 1,-1-1,0 0,0 0,0 1,0-1,-1 0,1 0,0 0,-1 1,1-1,-1 0,0 1,1-1,-1 0,0 1,0-1,0 1,0-1,0 1,-1 0,1-1,0 1,-1 0,1 0,-1 0,1 0,-1 0,1 0,-1 0,1 1,-1-1,0 1,0-1,1 1,-1-1,0 1,0 0,0 0,-68 24,54-12,0 1,1 1,0 0,1 1,0 0,1 2,1-1,1 1,0 1,2 0,0 1,1 0,0 0,2 0,-4 19,8-32,1 1,0 1,0-1,1 0,0 0,0 0,1 0,0 0,0 0,0 0,1 0,0 0,1-1,-1 1,1-1,1 1,-1-1,1 0,0 0,0-1,1 1,0-1,0 0,0 0,0-1,1 1,5 2,9 4</inkml:trace>
  <inkml:trace contextRef="#ctx0" brushRef="#br0" timeOffset="467.193">1891 734,'-195'132,"195"-132,0-1,0 1,0 0,0-1,1 1,-1 0,0-1,0 1,0 0,0 0,-1-1,1 1,0 0,0-1,0 1,0 0,0-1,0 1,0 0,0-1,-1 1,1 0,0 0,0-1,0 1,-1 0,1 0,0 0,0-1,-1 1,1 0,0 0,0 0,-1 0,1-1,0 1,-1 0,1 0,24-30,180-142,-204 170,1 1,0 0,0 0,0 0,0 0,-1 0,1 0,1 0,-1 0,0 1,0-1,0 0,0 1,0-1,1 1,-1-1,0 1,1-1,-1 1,0 0,1 0,-1-1,0 1,1 0,-1 0,0 0,1 1,-1-1,0 0,1 1,-1-1,0 0,0 1,1-1,-1 1,0 0,0-1,0 1,0 0,0 0,0 0,0 0,0 0,0 0,0 0,0 0,0 0,0 1,3 81,-5-76,0 0,0 0,1 0,0 0,0 0,1 0,0 0,0 0,1-1,-1 1,1 0,1-1,-1 1,1-1,1 0,0 2,-2-6,1 0,-1 0,1 0,-1 0,1 0,0 0,0-1,0 0,0 1,0-1,0 0,0 0,0-1,1 1,-1-1,0 1,0-1,1 0,-1 0,0-1,0 1,1-1,-1 1,0-1,0 0,0 0,0 0,2-2,75-54,-73 48,0 0,0-1,-1 0,-1 0,1 0,-1-1,-1 0,0 0,-1 0,0 0,0 0,-1-1,-1 1,0-3,0-9</inkml:trace>
  <inkml:trace contextRef="#ctx0" brushRef="#br0" timeOffset="847.025">2089 28,'4'-2,"14"-4,0 1,1 0,0 2,0 0,0 1,0 0,0 2,14 1,-31-1,0 1,0-1,1 1,-1-1,0 1,0 0,0-1,0 1,1 0,-1 1,0-1,-1 0,1 1,0-1,0 1,-1-1,1 1,-1 0,1-1,-1 1,0 0,1 0,-1 0,0 0,0 0,-1 1,1-1,0 0,-1 0,1 1,-1-1,0 0,0 0,0 1,0-1,0 0,0 1,-1-1,1 0,-1 0,1 1,-1-1,0 0,0 1,0 0,0 0,1 0,-1 0,1 0,0 0,0 0,0 0,0 1,0-1,1 0,-1 0,1 0,0 0,0 0,0 0,0 0,1 0,-1-1,1 1,0 0,0-1,0 1,0-1,0 0,0 0,1 0,-1 0,1 0,-1 0,1 0,0-1,-1 0,1 1,0-1,0 0,0 0,0-1,0 1,1 0,-1-1,0 0,0 0,2 0,111-21,-90 16</inkml:trace>
  <inkml:trace contextRef="#ctx0" brushRef="#br0" timeOffset="1402.43">3246 283,'-29'32,"1"2,2 1,2 1,-11 21,4-6,-8 11,-3-2,-2-2,-3-1,-4 0,-66 71,117-127,8-5</inkml:trace>
  <inkml:trace contextRef="#ctx0" brushRef="#br0" timeOffset="1963.062">2710 339,'91'43,"-64"-28,0 2,-2 1,0 1,-1 1,-1 2,-1 0,-1 1,3 6,-11-15,119 175,-85-114,-38-60,-5-5</inkml:trace>
  <inkml:trace contextRef="#ctx0" brushRef="#br0" timeOffset="2767.867">3528 875,'-72'190,"70"-172,10-21,15-26,-20 24,130-184,-133 188,1 0,-1 0,0 0,1 0,-1 0,0 0,1 0,-1 0,1 0,-1 0,1 0,0 1,-1-1,1 0,0 0,-1 1,1-1,0 1,0-1,0 0,0 1,-1 0,1-1,0 1,0-1,0 1,0 0,0 0,0 0,0-1,0 1,0 0,0 0,0 0,0 1,0-1,0 0,0 0,0 0,0 1,0-1,0 0,0 1,0-1,0 1,-1-1,1 1,0 0,0-1,0 1,-1 0,1 0,0-1,-1 1,1 0,-1 0,1 0,0 0,4 29,-5-27,0 0,-1-1,1 1,0-1,0 1,1 0,-1-1,0 1,1 0,0-1,-1 1,1-1,0 1,0-1,1 0,-1 1,0-1,1 0,0 0,-1 0,1 0,0 0,0 0,0-1,0 1,0 0,0-1,1 0,-1 1,0-1,1 0,-1 0,1-1,-1 1,1 0,0-1,2 1,99-49,-103 48,0-1,0 1,1 0,-1 0,0 0,1 0,-1 0,0 0,1 0,-1 0,0 1,1-1,-1 0,0 1,0-1,1 1,-1-1,0 1,0 0,0 0,0-1,0 1,0 0,0 0,0 0,0 0,0 0,0 0,-1 0,1 1,0-1,-1 0,1 0,-1 1,1-1,-1 0,0 0,0 1,1-1,-1 0,0 2,2 62,-2-55,1 74,5-65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0,'17'39,"6"177,-13-149,-4 1,-2-1,-4 1,-2 1,0 40,2-110</inkml:trace>
  <inkml:trace contextRef="#ctx0" brushRef="#br0" timeOffset="236.57">497 114,'-34'-1,"1"0,1 1,-1 2,0 1,1 1,0 2,-23 7,40-9,1 0,-1 1,1 1,0 0,0 1,0 0,1 1,1 1,-1 0,1 1,1 0,0 1,0 0,-7 11,16-19,0 0,1 0,0 0,0 0,0 0,0 0,0 1,1-1,-1 0,1 0,0 1,0-1,0 0,0 0,1 1,-1-1,1 0,0 0,0 0,0 1,0-1,1 0,-1 0,1-1,0 1,0 0,0-1,0 1,0-1,0 1,1-1,-1 0,2 1,3 3,1 0,0-1,0 1,0-1,1-1,-1 0,1 0,0-1,0 0,9 2,137-1,-181 0,0 1,1 1,0 2,1 0,-1 1,2 2,-7 3,26-10,0 0,0-1,1 1,-1 1,1-1,0 0,0 1,0 0,1 0,-1 0,1 0,0 0,1 0,-1 0,1 0,0 1,0-1,1 1,0-1,0 1,0-1,0 0,1 1,0-1,0 0,1 1,-1-1,1 0,0 0,0 0,1 0,0 0,0-1,0 1,0-1,1 0,-1 0,1 0,0 0,0-1,1 1,-1-1,2 1,5-1,0-1,0 0,0-1,0 0,0 0,1-1,-1 0,0-1,0-1,0 0,0 0,0-1,0-1,63-9,56-1,-39-6,-74 12</inkml:trace>
  <inkml:trace contextRef="#ctx0" brushRef="#br0" timeOffset="5658.392">243 678,'5'0,"-4"0,-1 4,-1 8,-1 5,1 5,0 4,0 1,1 2,0 1,0-1,0 0,5-5,1-6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670 424,'-7'-8,"0"-1,0 1,0 0,-1 1,0 0,-1 0,1 1,-1 0,-1 0,1 1,-1 0,0 1,0 0,0 1,0 0,-1 0,0 1,1 0,-1 1,-4 0,-5 0,-1 1,1 1,-1 1,1 0,0 2,0 0,0 1,0 1,1 1,0 1,-7 4,-13 3,-83 48,117-60,0 1,0-1,1 1,-1 1,1-1,0 0,0 1,1 0,-1 0,1 0,0 1,0-1,1 0,-1 1,1 0,1 0,-1 0,1-1,0 1,0 1,1 1,0-2,1 0,0-1,0 1,1 0,0-1,0 1,0-1,1 1,0-1,0 0,0 0,0 0,1-1,0 1,0-1,0 0,1 0,-1 0,1 0,0-1,0 0,0 0,2 0,5 4,1-1,0-1,0-1,0 1,1-2,0 0,-1-1,1 0,6 0,150-6,-141-6,-30 10,1 0,0 0,-1 0,1 0,0 0,0 0,-1-1,1 1,0 0,-1 0,1 0,0 0,0 0,-1-1,1 1,0 0,0 0,0 0,-1-1,1 1,0 0,0 0,0-1,0 1,-1 0,1-1,0 1,0 0,0 0,0-1,0 1,0 0,0-1,0 1,0 0,0-1,0 1,0 0,0 0,0-1,0 1,0 0,0-1,1 1,-1 0,0 0,0-1,0 1,0 0,0 0,1-1,-16 2,0 0,1 1,-1 1,1 0,-1 1,1 1,0 0,1 1,-1 0,1 1,0 0,-2 4,5-6,-8 5,1 0,0 1,0 1,1 1,1 0,0 1,-1 2,13-12,-1 0,1 0,0 1,0-1,0 0,0 1,1 0,0 0,0 0,0 0,0 0,1 0,0 0,0 0,0 1,1-1,0 0,0 0,0 1,1-1,0 0,0 1,0-1,0 0,1 0,0 0,0 0,0-1,2 4,4 1,1 1,0-2,0 1,0-1,1-1,0 1,1-2,0 1,0-2,0 1,1-2,-1 1,1-2,0 0,0 0,1-1,-1 0,1-1,-1 0,0-1,1-1,8-1,-17 2,0-1,0 1,-1 0,1-1,0 0,-1 0,1 0,0-1,-1 1,0-1,1 0,-1 1,0-2,0 1,0 0,0-1,0 1,-1-1,1 0,-1 0,1 0,-1 0,0 0,0 0,-1-1,1 1,-1-1,0 1,0-1,0 0,0 1,0-1,-1 0,1-2,0-16</inkml:trace>
  <inkml:trace contextRef="#ctx0" brushRef="#br0" timeOffset="404.066">303 1,'-18'45,"1"2,3 0,2 0,2 2,2-1,3 1,1 0,3 36,-4 38,-5-1,-9 21,2-12,4-52,9-57,0-1,1 1,1-1,1 1,1 0,0 0,2 0,3 13,20 66,-25-101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0,'-1'43,"-2"0,-1 0,-3-1,-1 0,-2 0,-2-1,-2 0,-3 3,-144 301,160-342,0-1,0 1,0-1,0 1,0 0,1 0,0 0,-1-1,1 1,0 0,0 0,0 0,1-1,-1 1,1 0,0 0,-1-1,1 1,0 0,1-1,-1 1,0-1,1 1,-1-1,1 0,0 0,0 0,0 0,0 0,0 0,0 0,1-1,-1 1,0-1,1 1,-1-1,1 0,0 0,-1 0,1 0,0-1,0 1,-1-1,1 0,0 1,0-1,1-1,20 3,1-2,0 0,-1-2,0 0,1-2,19-6,26-3,14 0,-60 14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29,'34'0,"15"0,5 0,-3 0,-4 0,-11-5,-7-1,-3 0,-1 1,-1 2,2 1,-1 0,-3 2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47,'34'5,"16"1,4 0,2-1,-3-7,-6-2,-1-5,-4-2,-5 1,2-2,-1 1,-7 2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143 209,'33'-51,"-29"73,-64 158,-43 238,100-413,1 1,-1-1,1 0,1 1,-1 0,1-1,0 1,0 0,0-1,1 1,0 0,0 0,1 0,-1 0,1-1,1 1,-1 0,1-1,0 1,0-1,0 0,1 1,0-1,0 0,0-1,1 1,-1 0,1-1,0 0,1 0,-1 0,1-1,-1 1,1-1,0 0,1 0,2 0,7 0,1 0,0-2,-1 0,1 0,0-2,0 0,0-1,-1 0,1-1,-1-1,15-5,1 1,-10 1,-4-1</inkml:trace>
  <inkml:trace contextRef="#ctx0" brushRef="#br0" timeOffset="300.296">537 773,'0'15,"1"-1,0 1,1 0,1-1,0 0,0 0,2 0,3 9,-6-19,-1-1,1 1,0-1,0 1,0-1,1 0,-1 0,1 0,0 0,0 0,0 0,0-1,0 0,0 1,1-1,-1-1,1 1,-1 0,1-1,0 0,0 1,0-1,0-1,0 1,-1-1,1 0,0 1,0-2,0 1,0 0,0-1,0 0,2 0,3-2,0-1,0 0,0 0,-1 0,0-1,0 0,0-1,0 0,-1 0,0-1,-1 0,1 0,-1 0,0-1,-1 0,0 0,-3 4,1 1,-1 0,-1-1,1 1,0-1,-1 1,0-1,0 0,0 1,0-1,0 0,-1 0,0 0,0 0,0 0,0 0,-1 1,1-1,-1 0,0 0,0 0,0 1,-1-1,1 1,-1-1,0 1,0-1,0 1,-1 0,1 0,-1 0,1 0,-1 1,0-1,0 1,0-1,-1 1,1 0,-3-1,1 0,-2 0,1 0,0 1,-1 0,1 0,-1 1,1-1,-1 1,0 1,1-1,-1 1,0 0,0 1,1 0,-6 1,-7 4</inkml:trace>
  <inkml:trace contextRef="#ctx0" brushRef="#br0" timeOffset="855.015">1045 519,'16'6,"0"-1,0 0,0-2,0 0,1 0,0-2,-1 0,1-1,0-1,-1 0,1-1,-1-1,12-3,44-5,79-9,-132 15</inkml:trace>
  <inkml:trace contextRef="#ctx0" brushRef="#br0" timeOffset="14643.003">2146 96,'0'-5,"-1"1,0 0,0-1,0 1,0 0,-1 0,1 0,-1 0,0 0,0 0,-1 0,1 0,-1 1,0-1,0 1,0 0,0 0,0 0,-1 0,0 1,1 0,-1-1,0 1,0 0,0 1,0-1,0 1,-1 0,1 0,0 0,-1 0,1 1,0 0,-1 0,1 0,-1 0,1 1,-1 0,-11 6,-1 2,2 0,-1 1,1 1,1 0,0 1,1 0,0 1,1 1,0 0,1 1,-1 3,6-10,1-1,1 2,-1-1,1 0,1 1,0 0,0 0,1 0,0 0,0 0,1 0,0 1,1-1,0 0,0 1,1-1,0 0,1 0,0 0,0 0,1 0,0 0,1 0,0-1,0 0,1 1,0-2,1 1,-1-1,6 6,138 85,-125-86,-1 1,0 1,-1 1,0 1,-1 1,10 12,-26-24,0 0,-1 0,0 1,0-1,0 1,-1 0,1 0,-2 0,1 0,-1 1,1-1,-2 1,1 0,-1-1,0 1,-1 0,1 0,-1 0,0-1,-1 1,0 0,0 0,-1-1,1 1,-1-1,-1 1,1-1,-1 0,0 0,-1 0,1 0,-1 0,0-1,-5 5,0-2,0 0,0-1,-1 0,0 0,0-1,-1-1,1 0,-1 0,0-1,-1 0,1-1,-1 0,1-1,-8 0,-40 12,54-12,-1-1,1 1,-1-1,1 0,-1 0,1-1,-1 1,0-1,0-1,1 1,-1-1,1 0,-1 0,0 0,1-1,0 0,-1 0,1-1,0 1,0-1,0 0,1 0,-1-1,1 0,0 1,0-1,0-1,0 1,1 0,-1-1,1 0,0 0,1 0,-1 0,1 0,0-1,1 1,-1-1,1 1,0-1,0 1,1-1,-1 0,1 1,1-1,-1 0,1 1,0-1,0 0,0 1,1-1,1 0,11-15,1 0,1 1,1 1,0 1,2 1,0 0,1 1,0 1,2 1,-1 1,21-9,-17 9</inkml:trace>
  <inkml:trace contextRef="#ctx0" brushRef="#br0" timeOffset="18542.972">2456 717,'85'-22,"-44"17,0 2,0 1,0 2,22 4,106 22,-167-25,0-1,0 0,0 0,0 0,0-1,0 1,0 0,-1-1,1 1,0-1,0 0,0 1,-1-1,1 0,0 0,-1 0,1 0,-1 0,1-1,-1 1,1 0,-1-1,0 1,0-1,0 1,0-1,0 0,0 0,0-10</inkml:trace>
  <inkml:trace contextRef="#ctx0" brushRef="#br0" timeOffset="18859.658">2795 435,'0'401,"-30"-264,24-121,2 8,6-22</inkml:trace>
  <inkml:trace contextRef="#ctx0" brushRef="#br0" timeOffset="19178.94">3473 350,'-18'68,"-3"-1,-2 0,-11 16,-75 131,25-98,73-101</inkml:trace>
  <inkml:trace contextRef="#ctx0" brushRef="#br0" timeOffset="19478.902">3077 406,'343'274,"-329"-264,0 0,-1 1,0 1,-1 0,-1 1,0 0,-1 1,0 0,-1 0,0 1,-1 0,-1 1,-1-1,2 7,-6 6,-4-4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1 855,'19'4,"1"-2,0 0,0 0,0-2,0-1,0 0,0-2,0 0,0-1,-1-1,0-1,0-1,0 0,-1-2,0 0,-1-1,3-2,30-31,-2-3,-2-2,-2-2,-2-1,-2-3,-3-1,3-11,47-65,65-75,-151 203,0 1,1 0,-1-1,1 1,-1 0,1 0,0 0,0 0,0 0,0 0,0 1,0-1,0 1,1-1,-1 1,1 0,-1 0,1 0,-1 0,1 1,-1-1,1 1,0-1,-1 1,1 0,0 0,0 0,-1 0,1 1,0-1,-1 1,1-1,-1 1,1 0,-1 0,1 0,-1 0,1 1,-1-1,0 1,1 0,4 12,-1 0,0 0,-1 1,0 0,-1 0,-1 0,0 1,-1-1,-1 1,0 0,-1-1,-1 1,-1 0,0-1,-3 12,-8 40,-2 0,-4-1,-2 0,-3-2,-3-1,-5 4,24-52,0-1,-1 0,0 0,-1-1,-1-1,0 1,0-2,-1 1,-1-2,0 1,0-2,-1 0,0 0,-1-2,0 0,0 0,-1-1,1-1,-1-1,0 0,-1-1,1-1,0 0,-1-2,-4 0,13 0,0-2,0 1,-1-1,1-1,1 0,-1 0,0 0,1-1,-1 0,1 0,0-1,1 0,-1 0,1-1,0 1,0-1,0-1,1 1,0-1,1 0,-1 0,1 0,-1-5,-3-11</inkml:trace>
  <inkml:trace contextRef="#ctx0" brushRef="#br0" timeOffset="361.76">1440 460,'-18'15,"0"0,2 1,0 1,1 1,0 0,2 1,0 0,1 1,1 0,1 1,1 0,1 1,0 0,2 0,-3 21,9-37,0-1,1 1,0-1,0 1,0-1,1 0,-1 0,1 1,0-1,1 0,0-1,-1 1,1 0,1-1,-1 0,1 1,0-1,0-1,0 1,0-1,0 1,1-1,0 0,0-1,0 1,0-1,0 0,0 0,0-1,1 1,-1-1,0 0,1-1,-1 1,1-1,-1 0,1-1,-1 1,1-1,4-2,3 0,-1-2,0 0,0 0,0-1,-1-1,0 0,0 0,0-1,-1 0,0-1,-1 0,5-7,-8 9,0 0,-1-1,0 0,0 0,-1 0,0 0,0-1,-1 0,0 0,-1 0,0 0,0 0,-1 0,0 0,-1 0,0-1,0 1,-1 0,0-1,-1 1,0 0,0 0,-1 0,0 1,0-1,-1 1,-1-1,1 1,-1 0,0 1,-1-1,0 1,0 0,-1 1,0 0,-1-1,-12-9,3 1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3,'-7'10,"0"0,0 0,1 1,0-1,1 1,0 1,1-1,0 1,1-1,0 1,1 0,0 0,1 0,0 1,1 9,1-19,1 0,-1-1,0 1,1-1,-1 1,1-1,0 1,-1-1,1 0,0 0,1 0,-1 0,0-1,0 1,1 0,-1-1,1 0,0 1,-1-1,1 0,0-1,0 1,-1 0,1-1,0 1,0-1,0 0,0 0,0 0,0 0,2-1,88-27,-88 24,1 0,-1-1,0 0,0 0,-1 0,1 0,-1-1,-1 0,1 0,-1 0,0 0,0-1,-1 1,1-1,-1 1,-1-1,1-4,-1 7,-1 1,1-1,-1 1,0-1,0 1,0-1,0 1,-1-1,1 1,-1-1,0 1,0-1,0 1,-1 0,1-1,-1 1,0 0,1 0,-1 0,-1 1,1-1,0 0,-1 1,1-1,-1 1,0 0,0 0,0 0,0 0,0 1,0-1,-1 1,1 0,-2-1,-16-3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28,'19'4,"12"2,4-4,2-4,-1 0,-2-1,-1 1,-3 0,0-4,-1-1,-1 0,0 2,0 2,-5 6,-11 2,-8 1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30,'38'0,"18"-5,4-1,-4 0,-6 1,-7 1,-6 2,-4 1,-8 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1,'5'0,"6"0,2 0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0,'-26'138,"-71"262,93-388,0 0,0 0,2 1,-1-1,2 1,0 0,0 0,1-1,1 1,0 0,0-1,2 2,0-10,1 0,0-1,-1 1,1-1,1 0,-1 0,0-1,1 1,-1-1,1 0,0 0,0 0,0-1,-1 0,1 0,1 0,-1-1,0 1,0-1,0 0,0-1,0 1,0-1,0 0,1 0,7 0,160-5,-127-4,-28 3</inkml:trace>
  <inkml:trace contextRef="#ctx0" brushRef="#br0" timeOffset="276.368">595 424,'24'0,"13"0,4-5,1-2,-2 1,-4 1,-2 2,-3 0,-2 2,0 1,-6 0</inkml:trace>
  <inkml:trace contextRef="#ctx0" brushRef="#br0" timeOffset="731.661">1273 0,'-12'165,"-6"-80,-5-1,-3-1,-8 10,-8 65,40-156,1 1,0-1,0 1,1-1,-1 1,0 0,1-1,0 1,-1 0,1-1,0 1,0 0,1-1,-1 1,0 0,1-1,0 1,0 0,-1-1,1 1,1-1,-1 0,0 1,1-1,-1 0,1 0,0 0,-1 0,1 0,0 0,0 0,1-1,-1 1,0-1,0 1,1-1,-1 0,1 0,-1 0,1 0,-1-1,1 1,0-1,-1 1,1-1,0 0,-1 0,1 0,1 0,12-4,-1 0,0-1,0 0,0-1,0-1,-1 0,0-1,4-4,0 1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0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0,0 0,-4 0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29,'-207'342,"201"-331,0 0,-1-1,0 0,-1 0,0-1,-1 0,0 0,0-1,0 0,-1-1,-1 0,1 0,-2-1,-4 2</inkml:trace>
  <inkml:trace contextRef="#ctx0" brushRef="#br0" timeOffset="304.153">6 1,'14'33,"10"17,6 4,-3-3,-1-4,0-6,0-5,1-4,1-3,-6-1,0 0,-5-1,0-5,-3-1,-4 1,-4 1,-2-3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56,'-4'-6,"-1"1,0 1,0-1,-1 1,1 0,-1 0,0 1,0-1,-1 1,1 1,0-1,-1 1,0 0,1 1,-1-1,0 1,0 1,0-1,0 1,0 0,1 1,-1 0,0 0,0 0,0 1,1 0,-1 0,1 1,0 0,-1 0,-1 2,2-4,1 1,-1 0,1 1,0-1,0 1,0 0,0 0,1 1,-1-1,1 1,0 0,0 0,0 0,0 1,1 0,0-1,0 1,0 0,0 1,1-1,0 0,0 1,1-1,-1 1,1-1,0 1,1 0,-1 0,1-1,0 1,1 0,-1 0,5 7,1-1,0 0,1 0,0-1,0 0,1 0,1-1,0 0,0-1,1 0,0 0,0-1,1 0,0-1,1 0,0-1,0 0,0-1,1 0,6 1,-8-1,123 83,-129-84,0 1,-1 0,1-1,-1 1,0 0,-1 1,1-1,-1 1,0 0,0 0,-1 0,0 0,0 0,0 0,-1 0,0 1,0-1,-1 1,1-1,-1 1,-1-1,1 1,-2 1,-3 2,-1 0,0 0,-1-1,0 1,-1-2,0 1,0-1,-1 0,0-1,0 0,0 0,-1-1,0 0,-1-1,1 0,-1-1,0 0,0-1,-4 1,3 1,0 0,0 0,0-1,-1-1,1 1,0-2,-1 0,0 0,0-2,1 1,-1-2,0 1,0-2,1 0,-1 0,-8-4,18 5,0 0,1-1,-1 0,0 1,1-1,0 0,-1 0,1-1,0 1,0 0,0-1,0 1,1-1,-1 0,1 1,0-1,-1 0,1 0,0 0,1 0,-1 0,0 0,1 0,0 0,0 0,0-1,0 1,0 0,1 0,-1 0,1 0,0 0,0 0,44-94,-38 86,0 1,0-1,1 1,1 0,0 1,0 0,1 1,0 0,0 0,1 1,0 0,0 1,1 0,0 1,0 1,0-1,0 2,1 0,6-1,62 3,-57 2</inkml:trace>
  <inkml:trace contextRef="#ctx0" brushRef="#br0" timeOffset="318.587">653 394,'33'-5,"17"-1,4 0,-2 1,-6-3,-5-1,-10 2</inkml:trace>
  <inkml:trace contextRef="#ctx0" brushRef="#br0" timeOffset="618.578">851 140,'-10'33,"-7"17,-2 4,3 2,4-3,4-6,4-6,2-6,1 2,1-2,1-1,0-2,0-1,-1-2,5-5,2-7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51,'-72'114,"4"4,6 3,-36 102,-27 48,120-257,24-50,-11 21,339-658,-266 536,-63 131,-20 37,-20 72,7-36,3 0,3 1,0 43,9-96,1 0,1-1,0 1,1-1,1 0,0 1,1-2,4 11,-7-20,-1 0,1 0,0-1,0 1,0 0,1-1,-1 1,1-1,0 0,0 0,0 0,0 0,0-1,1 1,-1-1,1 0,0 0,0 0,-1 0,1-1,0 1,0-1,1 0,-1-1,0 1,0-1,0 1,1-1,-1 0,0-1,4 0,7-5,-1-1,0-1,0 0,0-1,-1 0,-1-1,0-1,0 0,-1 0,0-1,-1-1,7-11,1 1,-1-1,-2-1,-1 0,0-1,-2-1,-1 0,-2 0,0-1,-2 0,-1-1,-1 1,-1-1,-2 0,-1-1,-1-5,0 19,1 12,0 0,0 0,-1 0,1 0,-1 0,0 0,0-1,-1 1,1 0,-1 0,0 0,0 0,0 0,-1 0,1 0,-1 0,0 1,0-1,0 0,0 1,-1 0,0 0,0-1,1 1,-4-2,-6 5</inkml:trace>
  <inkml:trace contextRef="#ctx0" brushRef="#br0" timeOffset="316.965">1080 389,'-5'6,"-11"9,1 1,1 0,0 1,2 1,0 0,0 1,2 0,1 1,0 0,1 0,2 1,0-1,-1 9,7-25,0 0,0 0,1 0,-1-1,1 1,0 0,0 0,0-1,0 1,1 0,-1-1,1 1,0-1,0 0,0 0,1 1,-1-2,1 1,-1 0,1 0,0-1,0 1,1-1,-1 0,0 0,1 0,-1-1,1 1,-1-1,1 0,0 0,0 0,-1 0,1-1,2 1,7 0,0 0,0 0,0-1,0-1,-1 0,1-1,0 0,0-1,-1-1,3-1,-5 2,1-2,0 1,-1-1,0-1,-1 0,1-1,-1 1,0-2,-1 1,0-1,0-1,0 1,-1-1,-1-1,1 1,-1-1,-1 0,0 0,-1-1,0 0,0 0,-1 0,0 0,-1 0,-1 0,0-1,0 1,-1-1,-1-5,1 11,-2 1,1-1,0 1,-1-1,0 1,0 0,-1 0,0 0,1 0,-2 0,1 0,0 1,-1 0,0 0,0 0,0 0,-1 0,1 1,-1 0,0 0,0 0,0 0,0 1,0 0,-1 0,1 1,0-1,-4 1,-15-4</inkml:trace>
  <inkml:trace contextRef="#ctx0" brushRef="#br0" timeOffset="762.816">1361 445,'57'178,"-56"-174,0 0,0-1,1 1,-1-1,1 1,0-1,0 0,0 1,0-1,0 0,1 0,0-1,-1 1,1-1,0 1,0-1,0 0,1 0,-1 0,0 0,1-1,-1 1,1-1,0 0,-1 0,1 0,0-1,0 1,0-1,-1 0,1 0,0 0,0-1,0 1,-1-1,1 0,0 0,-1 0,1-1,0 1,134-102,-136 102,0 0,1 1,-1-1,0 1,1 0,-1 0,1 0,-1 0,0 0,1 0,-1 1,0-1,1 1,-1-1,0 1,1 0,-1 0,0 0,0 1,0-1,0 0,0 1,0-1,0 1,-1-1,1 1,-1 0,2 1,20 15,-17-15,0 0,1 0,-1-1,0 0,1 0,-1-1,1 0,-1 0,1 0,0-1,-1 0,1-1,0 1,-1-1,1 0,-1-1,1 1,-1-1,0-1,1 1,-1-1,-1 0,1-1,0 1,-1-1,1 0,-1-1,3-3,1 0,0-1,-1 0,0 0,-1-1,0 0,0 0,-1-1,0 1,-1-2,0 1,-1 0,0-1,-1 0,-1 0,1-6,-3 17,2-4,-1-1,-1 1,1-1,-1 1,0-1,0 1,-1-1,0 1,0 0,0-1,0 1,-1 0,0 0,0 0,-1 0,1 0,-2-2,-9-5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2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0 368,'29'0,"14"0,5 0,-1 0,-9 0</inkml:trace>
  <inkml:trace contextRef="#ctx0" brushRef="#br0" timeOffset="634.386">706 30,'-9'-1,"-1"1,1 0,0 0,0 1,0 0,0 1,1 0,-1 1,0-1,1 2,-1-1,1 1,0 1,0-1,1 1,-1 0,1 1,0 0,1 0,0 1,-1-1,2 1,-1 1,1-1,0 1,1 0,0 0,0 0,1 1,0-1,0 1,0 6,3-10,1 1,-1-1,1 1,1-1,-1 1,1-1,0 0,0 1,1-1,-1 0,1-1,0 1,1 0,-1-1,1 0,0 1,0-2,0 1,0 0,1-1,-1 0,1 0,0 0,0 0,0-1,0 0,1 0,-1-1,1 1,-1-1,1 0,0 0,79 42,-81-40,0 1,0 0,-1 0,1 0,-1 0,0 0,0 1,0-1,-1 1,1 0,-1 0,0 0,-1 0,1 0,-1 0,0 1,0-1,-1 0,0 1,0-1,0 0,0 1,-1-1,0 0,0 1,-1 2,-2 3,0-1,-1 1,0-1,-1-1,0 1,0-1,-1 0,0-1,-1 1,0-1,0-1,-5 4,10-8,-3 3,0 1,0-1,-1-1,0 1,0-1,0 0,0-1,-1 0,0 0,0 0,0-1,0 0,-1-1,1 0,-1 0,1-1,-1 0,0 0,1-1,-1-1,-6 0,12-1,0 0,0 0,1 0,-1 0,1 0,0-1,0 1,0-1,0 0,0 1,0-1,1 0,-1 0,1 0,0-1,0 1,0 0,0 0,0 0,1-1,0 1,0 0,0-1,0 1,0 0,0-1,1 1,0-2,30-90,45-26,-62 108</inkml:trace>
  <inkml:trace contextRef="#ctx0" brushRef="#br0" timeOffset="961.041">847 1,'32'26,"-2"2,0 1,-3 1,0 2,21 33,-40-54,-1 1,0 1,0-1,-1 1,-1 0,0 1,-1-1,-1 1,0 0,0 0,-2 0,0 0,0 0,-1 0,-1 0,0 0,-1 0,-4 14,0-15,0 0,0 0,-2-1,1 0,-2 0,1-1,-2 0,1-1,-2 0,1 0,-1-1,-1-1,1 0,-2 0,1-1,-1-1,-1 1,-33 9,26-12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0 424,'20'12,"0"-1,0 0,1-2,1 0,0-1,0-1,0-2,1 0,0-1,0-1,0-1,0-1,1-3,0-2,-1 0,0-1,0-1,0-1,12-7,-14 7,2-3,-5 0</inkml:trace>
  <inkml:trace contextRef="#ctx0" brushRef="#br0" timeOffset="368.994">790 0,'-21'112,"41"106,-19 76,-6-266,-1-4</inkml:trace>
  <inkml:trace contextRef="#ctx0" brushRef="#br0" timeOffset="781.843">1072 170,'-273'222,"270"-220,0 0,1 0,-1 1,1-1,0 1,-1-1,1 1,0 0,1 0,-1 0,0 0,1 0,0 0,0 0,0 0,0 1,0-1,0 1,1-1,0 0,0 1,0-1,0 1,0-1,1 0,-1 1,1-1,0 0,0 1,0-1,0 0,1 0,0 0,-1 0,1 0,0 0,1 0,169 121,-77-55,-83-55</inkml:trace>
  <inkml:trace contextRef="#ctx0" brushRef="#br0" timeOffset="3759.093">1524 57,'-10'4,"-1"0,1 1,0 0,0 1,1 0,-1 1,1 0,1 0,-1 1,2 0,-1 0,1 1,0 0,0 0,1 1,1 0,-1 0,2 0,-1 0,0 7,-11 36,2 1,2 0,3 0,-1 41,8-77,0-8,0-1,0 1,1 0,0 0,0 0,1 0,1 0,0 0,0 0,1-1,0 1,1 0,0-1,0 0,1 1,0-1,1-1,0 1,0-1,1 0,0 0,0 0,1 0,14 3</inkml:trace>
  <inkml:trace contextRef="#ctx0" brushRef="#br0" timeOffset="4308.978">2003 226,'2'2,"-1"-1,0 0,0 0,0 1,0-1,0 1,0-1,0 1,-1-1,1 1,-1-1,1 1,-1 0,1-1,-1 1,0 0,0-1,0 1,0 0,0-1,0 1,0 0,0 0,-1-1,1 1,-1-1,1 1,-1 0,0-1,1 1,-1-1,0 1,0-1,-1 1,2-1,-16 36,-1-2,-1 0,-2 0,-2-2,-3 2,-24 39,-24 38,55-87</inkml:trace>
  <inkml:trace contextRef="#ctx0" brushRef="#br0" timeOffset="4569.923">1722 339,'19'20,"11"5,1 4,-1-3,0-6,0-6,-1-6,-1 0,1 0,-1-2,0-3,-5 4,-6 1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6,0-4,5-5,1-4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1,'9'5,"4"6,-1 1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6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0,'-15'29,"-9"14,0 5,-2-1,4-4,1-9,4-6,5-2,0-6,1-2,-1-4,0 1,-1-2,0 1,-2-2,2-2</inkml:trace>
  <inkml:trace contextRef="#ctx0" brushRef="#br0" timeOffset="248.618">0 0,'15'24,"8"13,2 5,1-5,0-4,-3-2,-2-3,1-5,-3-2,0-5,-4 0,1-2,-3 0,-2-1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1,'-5'0,"3"0,2 0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3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86,'19'0,"12"5,4 1,2 0,-1-1,-1-2,-3-1,-6-5,-3-3,-5 0</inkml:trace>
  <inkml:trace contextRef="#ctx0" brushRef="#br0" timeOffset="275.736">30 368,'33'-5,"17"-6,3-2,-1 2,-6 3,-5 2,-5 3,-8 1</inkml:trace>
  <inkml:trace contextRef="#ctx0" brushRef="#br0" timeOffset="3204.076">650 1,'-31'81,"4"2,3 1,2 10,1 8,26-88,13-41,-16 24,30-52,2 2,3 1,2 2,3 0,79-74,-120 123,-1 0,1 0,0 0,-1 0,1 0,0 1,0-1,-1 0,1 0,0 0,0 1,0-1,0 1,0-1,0 1,0-1,0 1,1-1,-1 1,0 0,0 0,0-1,0 1,0 0,1 0,-1 0,0 0,0 1,0-1,0 0,0 0,0 1,1-1,-1 1,0-1,0 1,0-1,0 1,0-1,0 1,-1 0,1 0,0-1,0 1,0 0,-1 0,1 0,0 0,-1 0,1 0,-1 0,1 0,-1 0,0 0,1 0,-1 1,0-1,0 0,0 0,0 228,0-227,0 0,0 0,1 1,-1-1,0 0,1 0,-1 0,1 0,0 0,0 0,0 0,0 0,0 0,0 0,0 0,1-1,-1 1,0 0,1-1,0 1,-1-1,1 0,0 1,0-1,0 0,0 0,0 0,0 0,0-1,0 1,0 0,0-1,0 0,0 1,1-1,-1 0,0 0,0 0,0 0,1-1,-1 1,0-1,0 1,0-1,0 0,0 1,0-1,0 0,0-1,0 1,0 0,-1 0,1-1,0 0,142-151,-28 18,-116 135,0-1,1 0,-1 1,1-1,-1 0,1 1,-1-1,1 1,0-1,-1 0,1 1,0 0,-1-1,1 1,0-1,0 1,-1 0,1 0,0-1,0 1,0 0,-1 0,1 0,0 0,0 0,0 0,0 0,-1 0,1 0,0 0,0 0,0 1,-1-1,1 0,0 1,0-1,-1 0,1 1,0-1,-1 1,1-1,0 1,-1-1,1 1,-1 0,1-1,-1 1,1 0,-1-1,1 1,-1 0,4 43,-11 3,3-27,0-1,2 1,0 0,1 0,1 0,1 0,1 0,1 2,3-3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2">2710 1637,'-44'19,"-47"21,-23 9,-1 0,8-3,9 0,12-3,14-8,11-6,11-3,9-1,16-5,18-5,14-6,16-4,3-4</inkml:trace>
  <inkml:trace contextRef="#ctx0" brushRef="#br0" timeOffset="1650.091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6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2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1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7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23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1044,'-2'-1,"1"0,0 0,-1 1,1-1,0 1,-1-1,1 0,-1 1,1 0,-1-1,1 1,-1 0,1 0,-1 0,1 0,-1 0,1 0,-1 1,1-1,-1 0,1 1,-1-1,1 1,0-1,-1 1,1 0,0 0,-1-1,1 1,0 0,0 0,0 0,0 0,0 1,0-1,0 0,0 0,0 1,1-1,-1 0,0 1,1-1,-1 1,1-1,0 1,-1-1,1 2,3 0,1 0,0 0,0 0,0 0,0 0,0-1,0 0,0 0,1 0,-1-1,1 1,0-1,-1 0,1 0,0-1,0 1,-1-1,1 0,0-1,0 1,-1-1,1 0,0 0,0 0,25-8,0-2,-1 0,0-2,-1-1,-1-2,0 0,0-3,-26 19,42-29,0-1,-2-2,-1-2,-2-2,-1-1,-2-2,11-17,19-36,-5-3,-3-3,5-21,57-117,-96 203,-22 32,-1 1,1-1,-1 1,1 0,0-1,-1 1,1 0,0-1,-1 1,1 0,0 0,-1 0,1 0,0 0,-1 0,1 0,0 0,0 0,-1 0,1 0,0 0,-1 0,1 0,0 1,-1-1,1 0,0 0,-1 1,1-1,-1 1,1-1,-1 0,1 1,-1-1,1 1,-1-1,1 1,-1 0,1-1,-1 1,0-1,1 1,-1 0,0-1,0 1,0 0,1-1,-1 1,0 0,0-1,0 1,0 0,7 23,-1 1,-1-1,-1 1,-1 0,-1 1,-2-1,-1 13,2 29,27 552,-27-576,1-28,-2 1,0 0,0 0,-2-1,1 1,-2-1,0 1,-4 8,3-20,0 0,-1 0,1-1,-1 1,0-1,0 0,0-1,0 1,0-1,0 0,-1 0,1-1,-1 1,1-1,-1-1,0 1,1-1,-1 0,0 0,1 0,-1-1,0 0,1 0,-1-1,1 1,-1-1,1 0,0-1,0 1,0-1,0 0,-39-21,2-1,0-3,2-1,1-2,2-1,1-2,1-2,0-3,-25-32,40 42</inkml:trace>
  <inkml:trace contextRef="#ctx0" brushRef="#br0" timeOffset="346.669">1609 706,'-9'10,"0"1,1 0,1 0,0 1,1 0,0 0,0 1,2-1,-1 1,2 0,0 1,0-1,1 0,1 1,0 0,1-1,0 1,1-1,3 11,-4-21,1 1,0-1,0 1,0-1,0 1,0-1,1 1,0-1,-1 0,1 0,1 0,-1 0,0 0,1 0,-1-1,1 1,0-1,0 0,0 0,0 0,0 0,0 0,1-1,-1 1,1-1,-1 0,1 0,-1 0,1-1,-1 1,1-1,0 0,-1 0,1 0,0 0,-1-1,1 1,0-1,-1 0,1 0,-1-1,0 1,1-1,-1 1,0-1,0 0,0 0,0-1,0 1,0 0,-1-1,1 0,0-3,-1-1,0 1,0-1,0 0,-1 1,0-1,-1 0,1 0,-1 0,-1 0,1 0,-1 1,0-1,-1 0,1 1,-1-1,-1 1,1-1,-1 1,0 0,-1 0,1 0,-1 0,0 1,-1 0,1 0,-1 0,0 0,-1 1,1-1,-1 1,1 1,-1-1,0 1,-1 0,1 0,0 1,-1 0,0 0,1 1,-8-2,-11-1</inkml:trace>
  <inkml:trace contextRef="#ctx0" brushRef="#br0" timeOffset="770.19">2032 85,'0'821,"11"-792,-5-34</inkml:trace>
  <inkml:trace contextRef="#ctx0" brushRef="#br0" timeOffset="1061.666">2257 622,'0'13,"0"0,0 0,2 0,-1 0,2 0,0 0,0 0,1 0,1-1,0 0,1 0,0 0,0-1,2 0,5 7,-10-15,0-1,1 0,-1 0,1 0,-1 0,1-1,0 1,-1-1,1 0,0 0,0 0,0-1,0 0,0 1,0-1,0-1,0 1,0 0,0-1,0 0,0 0,-1 0,1 0,0-1,-1 0,1 1,-1-1,1-1,-1 1,0 0,0-1,0 0,0 1,0-1,-1 0,1 0,-1-1,0 1,0 0,0-1,0 0,-1 1,1-1,-1 0,0-2,33-74,-28 61</inkml:trace>
  <inkml:trace contextRef="#ctx0" brushRef="#br0" timeOffset="1400.181">2878 1,'0'729,"1"-706,1 1,0 0,2 0,1-1,1 0,5 11,1-14,-11-39,-5-3,0-1</inkml:trace>
  <inkml:trace contextRef="#ctx0" brushRef="#br0" timeOffset="1644.788">2624 536,'34'0,"39"0,13 0,-4-4,-11-3,-8 1,-9 1,-10 2,-8 1,-9 1</inkml:trace>
  <inkml:trace contextRef="#ctx0" brushRef="#br0" timeOffset="1878.185">3358 593,'10'33,"2"12</inkml:trace>
  <inkml:trace contextRef="#ctx0" brushRef="#br0" timeOffset="2046.37">3387 339,'4'14,"3"5</inkml:trace>
  <inkml:trace contextRef="#ctx0" brushRef="#br0" timeOffset="2584.141">4064 678,'4'-13,"0"-1,1 1,0 0,1 0,0 1,1 0,1 0,0 0,8-8,-15 18,0 1,0 0,0-1,0 1,0 0,0 0,1 0,-1 0,0 0,0 0,1 0,-1 1,1-1,-1 0,1 1,-1-1,1 1,-1 0,1-1,-1 1,1 0,0 0,-1 0,1 0,-1 0,1 0,-1 0,1 1,0-1,-1 1,1-1,-1 1,1-1,-1 1,0 0,1 0,-1 0,0 0,1 0,-1 0,0 0,0 0,0 0,0 0,0 1,0-1,0 0,-1 1,1-1,0 1,-1-1,1 1,-1-1,0 1,1-1,-1 1,0 0,0 0,5 18,-5-15,0-1,1 1,0-1,0 1,0-1,0 0,1 1,0-1,-1 0,2 0,-1 0,0 0,1 0,0-1,-1 1,2-1,-1 0,0 0,1 0,-1 0,1 0,0-1,0 0,2 2,0-3,1 1,-1-1,1 0,0-1,-1 0,1 0,0 0,0-1,-1 0,1 0,-1-1,1 1,-1-1,0-1,0 1,0-1,0 0,0-1,0 0,-1 1,0-2,1 1,-2 0,5-5,4-5,-1 0,0-1,-1-1,-1 1,-1-2,0 1,0-1,0-7,26-61,-26 61</inkml:trace>
  <inkml:trace contextRef="#ctx0" brushRef="#br0" timeOffset="3284.18">0 1440,'115'-18,"1334"-167,-927 128,1282-129,-945 124,-757 49,-68 7</inkml:trace>
  <inkml:trace contextRef="#ctx0" brushRef="#br0" timeOffset="13636.238">3725 480,'-48'62,"42"-56,0 1,0-1,0 1,1 1,0-1,1 1,-1 0,1 0,1 0,0 1,0-1,0 1,1 0,1 0,-1 0,2 0,-1 0,1 0,0 0,1 0,0 0,0-1,1 1,0 0,1 0,0-1,0 1,1-1,0 0,1 0,-1-1,1 1,5 4,-7-9,0-1,1 1,-1-1,1 0,0 0,0 0,0 0,0 0,0-1,0 0,0 0,1 0,-1-1,0 1,1-1,-1 0,0 0,1 0,-1-1,0 1,0-1,0 0,1-1,-1 1,0-1,0 1,0-1,-1-1,4-1,93-84,-92 78,0 1,-1-1,-1-1,0 1,0-1,-1 0,0 0,-1-1,0 0,-1 1,0-1,-1 0,0 0,-1-1,-1 1,0 0,0-4,-1 13,0 0,1-1,-1 1,-1 0,1 0,0 0,-1 0,1 0,-1 1,0-1,0 0,0 1,0-1,-1 1,1 0,-1 0,1 0,-1 0,0 0,1 0,-1 1,0-1,0 1,0 0,-1 0,1 0,0 1,0-1,0 1,-1-1,1 1,0 0,-3 0,-111 16,89-4,3 0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3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1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5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">1374 0,'-74'247,"61"-192,2 1,3 0,3 1,1 40,6 43,-2-116</inkml:trace>
  <inkml:trace contextRef="#ctx0" brushRef="#br0" timeOffset="566.064">922 452,'38'5,"18"1,9 0,2-1,-4-6,-4-3,-2-1,-2-4,-4-1,-8 1,-9 3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3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105 198,'-14'38,"-10"47,-1 13,5 0,4-12,11-16,6-10,3-11,5-8,1-7,4-4,0-3,2-1,3-5,-2 0,1-5,3-5,-3-4</inkml:trace>
  <inkml:trace contextRef="#ctx0" brushRef="#br0" timeOffset="800.289">359 847,'22'-2,"-1"-2,0 0,-1-2,1 0,-1-1,0-1,0-1,-1 0,-1-2,1 0,12-12,-18 14,0-1,-1 0,0-1,-1 0,0-1,-1 0,-1-1,0 0,0 0,-1-1,-1 0,0-1,3-11,13-59,-23 84,-1 0,1 1,-1-1,0 0,1 1,-1-1,0 1,0-1,0 1,1-1,-1 1,0-1,0 1,0 0,0-1,0 1,0 0,0 0,0 0,0 0,0 0,0 0,0 0,0 0,1 0,-1 0,0 1,0-1,0 0,0 1,0-1,0 0,0 1,1-1,-1 1,0 0,0-1,1 1,-1 0,0-1,1 1,-1 0,1-1,-1 1,1 0,-1 0,1 0,-1 0,1 0,0 0,-1-1,1 1,-7 8,-1-1,2 1,-1 1,1-1,1 1,-1 0,2 0,-1 0,2 1,-1-1,1 1,1 0,0 0,0 0,2 1,-1-1,1 0,1 0,0 1,0-1,1 0,0 0,1-1,1 1,2 5,-3-11,1 0,-1-1,2 1,-1 0,0-1,1 0,0 0,-1-1,2 1,-1-1,0 0,1-1,-1 1,1-1,0 0,0 0,0-1,0 0,0 0,0 0,0-1,0 1,0-2,0 1,0-1,0 0,3 0,8-2,0-1,0-1,0 0,-1-1,1-1,-1 0,-1-2,0 1,1-3,10-9,-1-1,-2-2,0 0,-1-1,-2-2,0 0,-2-1,3-7,-16 29,-2 0,1-1,-1 1,1-1,-1 1,-1-1,1 0,-1 0,0 0,-1 0,1-1,-1 1,0 0,-1-1,0 1,0 0,0-1,0 1,-1 0,0-1,-1 1,0 0,1 0,-3-3,3 8,0 1,0-1,-1 0,1 0,0 0,-1 1,1-1,-1 1,1-1,-1 1,1-1,-1 1,1 0,-1 0,1 0,-1 0,0 0,1 0,-1 0,1 1,-1-1,1 0,-1 1,1-1,-1 1,1 0,0-1,-1 1,1 0,0 0,-1 0,1 0,0 0,0 0,0 0,0 0,0 1,0-1,0 1,-33 53,31-50,1 1,-1-1,1 1,0 0,1 0,-1 0,1 0,1 0,-1 0,1 1,0-1,0 0,1 0,0 0,0 0,0 0,1 0,0 0,0 0,0 0,1-1,0 1,0-1,0 0,1 0,-1 0,1 0,0-1,1 1,-1-1,1 0,0 0,0-1,0 0,1 0,-1 0,1 0,2 0,5 0,0-1,0-1,1 0,-1 0,1-2,-1 1,0-2,0 0,1 0,-1-2,-1 1,1-1,0-1,-1-1,0 1,0-2,-1 0,0 0,0-1,-1 0,1-1,-2 0,1-1,-2 0,1 0,4-8,0 1,0-1,-1 0,-1 0,-1-1,-1-1,0 1,-1-4,-7 22,0 0,-1 0,1-1,-1 1,1-1,-1 1,0-1,1 1,-1 0,0-1,0 1,0-1,0 1,0-1,-1 1,1-1,0 1,-1-1,1 1,-1 0,1-1,-1 1,0 0,1-1,-1 1,0 0,0 0,0 0,0 0,0 0,0 0,0 0,0 0,-1 0,1 0,0 1,-1-1,1 0,0 1,-1-1,1 1,0 0,-1-1,-1 1,-1 0,1 0,0 0,-1 1,1-1,0 1,-1 0,1 0,0 0,0 0,0 1,0-1,0 1,0 0,0 0,0 0,1 0,-2 1,-7 11,0-1,1 2,1-1,0 1,1 1,0-1,2 1,0 1,0-1,2 1,0 0,1 0,1 0,0 8,2-13,0-1,1 1,0 0,1-1,1 0,0 0,0 1,1-2,0 1,1 0,0-1,1 0,0 0,1-1,0 1,0-1,1-1,0 0,0 0,7 4,24 4,-19-12</inkml:trace>
  <inkml:trace contextRef="#ctx0" brushRef="#br0" timeOffset="1299.298">1856 734,'-7'8,"-13"13,1 2,2-1,0 2,1 0,2 1,-7 16,21-40,1-1,-1 1,1-1,-1 1,1-1,-1 1,1-1,0 0,-1 1,1-1,-1 0,1 0,0 1,-1-1,1 0,0 0,-1 0,1 0,0 0,-1 0,1 0,0 0,-1 0,1 0,0 0,0 0,-1-1,1 1,-1 0,1 0,0-1,-1 1,1 0,-1-1,1 1,0-1,-1 1,1-1,-1 1,0-1,1 1,-1-1,1 1,-1-1,0 1,1-1,-1 0,0 1,0-1,0 0,1 1,-1-1,0 0,0 1,0-1,0 0,0 1,0-1,3-2,181-172,-183 174,-1 0,1 0,0-1,-1 1,1 0,0 0,0 0,-1 0,1 0,0 0,0 0,0 0,0 1,1-1,-1 0,0 1,0-1,0 0,0 1,1-1,-1 1,0 0,1-1,-1 1,0 0,1 0,-1 0,0 0,0 0,1 0,-1 0,0 1,1-1,-1 0,0 1,1-1,-1 1,0-1,0 1,0 0,0-1,0 1,0 0,0 0,0 0,0 0,0 0,0 0,0 0,0 0,-1 0,1 0,0 0,-1 1,1-1,4 40,-5-37,-1 0,1 0,0 0,0 0,0 0,1 0,0 0,-1 0,1 0,1-1,-1 1,1 0,-1 0,1-1,0 1,0-1,0 0,1 0,-1 1,1-2,0 1,0 0,0 0,0-1,0 0,1 1,-1-1,1-1,0 1,3-1,1-1,-1 1,1-2,-1 1,1-1,-1 0,0-1,1 0,-1 0,0 0,0-1,0 0,-1-1,1 1,-1-1,0 0,0-1,0 0,0 0,-1 0,0 0,0-1,0 0,-1 0,0 0,0-1,0 1,-1-1,0 0,1-4,3-9</inkml:trace>
  <inkml:trace contextRef="#ctx0" brushRef="#br0" timeOffset="1631.462">2645 254,'-171'402,"166"-391,0 0,1 0,0 0,1 1,0 0,1 0,1 0,-1 0,2 0,0 0,0 0,1 0,0 0,1 0,1-1,3 11,-4-19,0 0,0 0,1 0,-1 0,1 0,-1-1,1 1,0-1,0 0,0 0,0 0,1 0,-1 0,0-1,1 1,-1-1,1 0,0 0,-1-1,1 1,0-1,-1 1,1-1,0 0,-1-1,1 1,0-1,-1 1,1-1,1-1,104-43,-90 31</inkml:trace>
  <inkml:trace contextRef="#ctx0" brushRef="#br0" timeOffset="1866.933">2279 565,'38'0,"47"0,18 0,-4 0,-13 0,-22-5,-22-1</inkml:trace>
  <inkml:trace contextRef="#ctx0" brushRef="#br0" timeOffset="2127.451">3041 621,'33'-5,"31"-6,9-1,-3-4,-9 1,-9-1,-10 1,-11 0,-12 1</inkml:trace>
  <inkml:trace contextRef="#ctx0" brushRef="#br0" timeOffset="2363.74">3322 311,'-14'33,"-5"31,1 9,-1-3,2-4,4-8,5-9,3-9,3-5,2-5,5-2,2-2,4-4,2-7</inkml:trace>
  <inkml:trace contextRef="#ctx0" brushRef="#br0" timeOffset="2867.655">3775 537,'-18'20,"1"1,2 1,0 1,1 0,2 0,0 2,1-1,2 1,0 1,0 8,8-32,0 1,0-1,1 0,-1 1,1 0,-1-1,1 1,0-1,0 1,0-1,0 1,1-1,-1 1,1-1,-1 1,1-1,0 1,0-1,0 0,0 1,1-1,-1 0,1 0,-1 0,1 0,0 0,-1 0,1 0,0-1,0 1,0-1,1 1,-1-1,0 0,0 0,1 0,-1 0,1 0,-1-1,1 1,-1-1,1 1,8 0,1-1,0 0,0-1,-1 0,1-1,0 0,-1-1,0 0,1-1,-1 0,-1-1,1 0,-1-1,0 0,0 0,0-1,-1 0,0-1,-1 0,7-7,15-20,0-1,-3-1,-1-1,13-26,-24 41,-1 1,-1-2,-1 0,-1 0,-1-1,-2 0,0-1,-2 0,3-23,-8 46,-1 0,0 0,0 0,-1 0,1 0,-1 0,1-1,-1 1,0 0,0 0,0 1,-1-1,1 0,-1 0,1 0,-1 1,0-1,0 1,0 0,0-1,-1 1,1 0,-1 0,1 1,-1-1,1 0,-1 1,0-1,0 1,0 0,0 0,0 0,0 1,0-1,0 1,0-1,-1 1,1 0,0 0,0 1,0-1,0 1,0-1,0 1,0 0,0 0,0 0,0 1,-1 0,-13 7,1 1,1 1,-1 1,2 0,0 1,0 0,1 1,1 0,1 1,0 1,0 0,2 0,0 1,1 0,1 0,0 1,1 0,1 0,1 1,0 1,-1 10,1 0,1 0,1 1,2-1,1 0,1 0,2 0,1 0,2 0,2 5,6 12,-5-18,0-1,-2 1,-1 0,-2 1,-1 0,-1 0,-1 0,-2 8,-5-15,-1-5</inkml:trace>
  <inkml:trace contextRef="#ctx0" brushRef="#br0" timeOffset="3216.842">4226 0,'33'51,"-2"1,-3 2,-2 1,-2 0,-3 2,9 41,-23-70,-1-1,-1 1,-1 0,-2 1,0-1,-2 0,-2 1,0-1,-2 0,-1 0,-1 0,-2-1,0 0,-2 0,-1-1,-1 0,-1-1,-1 0,-2-1,-9 11,4-6,-1-1,-1-1,-1-1,-1-1,-1-1,-2-1,0-2,-1-1,4-7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3">3415 402,'101'-21,"0"4,0 5,2 4,-1 5,60 7,-64-3,108 26,-174-18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2">3556 1642,'274'-11,"199"-18,338-34,-114 51,-437 14,333 28,214-31,-525-28,29 29,-63 29,-130-29,128 11,-154-1,2-3,-1-5,1-4,-16 2,200-29,-19 1,-13 28,-57 28,-13-26,-153 2,-5 2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7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1">53 309,'24'10,"13"3,4-1,1-7,-2-5,-3-2,-4 0,-1-6,-3 0,-1 0,0 2,-5 2</inkml:trace>
  <inkml:trace contextRef="#ctx0" brushRef="#br0" timeOffset="756.666">702 393,'-24'29,"-7"15,-5 3,5 0,3-9,6-5,7-5,0-6,4-7</inkml:trace>
  <inkml:trace contextRef="#ctx0" brushRef="#br0" timeOffset="952.553">505 393,'19'29,"7"15,3-1,-3-3,-1-8,-5-4,-1-8,1-7,2-5,-3-5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1">906 86,'9'14,"4"10,-1 6,3 2,3 0,-1 0,1-5,-2-4,0 1,-2 0,2-4,-3 0,2-4,-2-5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0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523 198,'-1'-1,"0"0,0 1,0-1,0 0,-1 0,1 1,0-1,0 0,-1 1,1 0,0-1,-1 1,1 0,-1-1,1 1,0 0,-1 0,1 0,-1 0,1 0,0 1,-1-1,1 0,0 1,-1-1,1 1,0-1,-1 1,1 0,0-1,0 1,0 0,0 0,0 0,0 0,0 0,0 0,0 0,0 0,0 0,1 1,-1-1,-128 146,-88 121,196-244,1 1,2 1,0 1,2 0,1 1,0 3,12-7,6-22</inkml:trace>
  <inkml:trace contextRef="#ctx0" brushRef="#br0" timeOffset="469.097">127 114,'-3'9,"0"1,0-1,1 1,0-1,1 1,0 0,0-1,1 1,1 0,-1 0,2 0,-1-1,1 1,1-1,0 1,0-1,0 0,2 0,-1 0,1-1,0 1,1-1,-1-1,8 8,121 148,-19 20,-107-172,-2-6</inkml:trace>
  <inkml:trace contextRef="#ctx0" brushRef="#br0" timeOffset="801.696">805 311,'9'5,"19"1,8 0,3-1,0-6,-2-3,-2-1,-3 1,-2 0,-1 2,0 0,-6-3,-2-2,-4 1</inkml:trace>
  <inkml:trace contextRef="#ctx0" brushRef="#br0" timeOffset="1063.331">805 538,'33'-10,"31"-8,9 0,-3 1,-8 5,-11 5,-14 2</inkml:trace>
  <inkml:trace contextRef="#ctx0" brushRef="#br0" timeOffset="1412.111">1878 1,'-34'39,"1"1,3 2,1 1,2 1,-11 28,11-21,12-19,-2-1,-1-1,-2 0,0-1,-2-1,-10 8,19-22,2-1</inkml:trace>
  <inkml:trace contextRef="#ctx0" brushRef="#br0" timeOffset="1684.589">1595 85,'10'24,"7"23,7 7,3 0,-3-5,-5-5,-1-6,-4-4,1-4,-3-1,2-7,-1-1,-4-5</inkml:trace>
  <inkml:trace contextRef="#ctx0" brushRef="#br0" timeOffset="2246.12">1878 763,'106'-176,"-5"43,-101 133,0-1,1 0,-1 0,0 1,1-1,-1 0,0 1,1-1,-1 1,1-1,-1 0,1 1,0-1,-1 1,1 0,0-1,-1 1,1-1,0 1,-1 0,1 0,0-1,0 1,-1 0,1 0,0 0,0 0,-1 0,1 0,0 0,0 0,-1 0,1 0,0 0,0 0,-1 1,1-1,0 0,0 1,-1-1,1 0,0 1,-1-1,1 1,-1-1,1 1,-1-1,1 1,-1-1,1 1,-1 0,1-1,-1 1,4 41,-5-40,0 0,0-1,1 1,-1 0,1 0,-1 0,1 0,-1-1,1 1,0 0,0 0,0 0,0 0,0 0,0 0,1 0,-1 0,1 0,-1-1,1 1,0 0,0 0,0-1,0 1,0 0,0-1,0 1,0-1,1 1,-1-1,0 0,1 0,-1 1,1-1,0 0,-1 0,1-1,0 1,0 0,-1 0,1-1,0 1,0-1,0 0,0 1,0-1,1 0,131-53,-132 53,0 0,0 1,0-1,0 1,0-1,0 1,0 0,0 0,0 0,-1 0,1 0,0 0,0 0,-1 1,1-1,-1 0,1 1,-1-1,0 1,0 0,1 0,-1-1,0 1,0 0,-1 0,1 0,0 0,-1 0,1 0,-1 0,0 0,1 0,-1 0,0 0,0 1,0-1,-1 0,13 35,-1-24</inkml:trace>
  <inkml:trace contextRef="#ctx0" brushRef="#br0" timeOffset="4782.162">3035 29,'-6'-4,"0"1,0 0,0 0,-1 1,1 0,-1 0,0 0,1 1,-1 0,0 0,0 1,-5 0,-2-1,-137 9,146-7,0 0,0 1,0 0,0-1,0 2,1-1,-1 0,0 1,1 0,0 0,0 0,0 1,0 0,0-1,1 1,-1 0,1 1,0-1,0 1,1-1,0 1,-1 0,1 0,1 0,-1 0,1 0,0 1,0 1,1-1,0 1,0-1,1 1,0-1,0 0,1 1,0-1,0 0,0 0,0 0,1 0,0 0,1 0,-1-1,1 0,0 0,0 0,1 0,2 2,109 82,-100-79,-10-6,-2-3,0 1,-1-1,1 1,0 0,-1 0,1 0,-1 1,0-1,1 1,-1 0,0 0,-1 0,1 0,-1 0,1 1,-1-1,0 1,0 0,0-1,-1 1,1 0,-1 0,0 0,0 0,-1 0,1 0,-1 1,0-1,0 0,0 0,0 0,-1 0,0 2,-5 4,0 0,-1 0,0 0,0-1,-1-1,-1 1,1-1,-1 0,-1-1,1 0,-1-1,0 0,-1 0,1-1,-1 0,0-1,0 0,-1-1,1-1,-1 1,0-2,1 0,-10 0,-34-1,31 0</inkml:trace>
  <inkml:trace contextRef="#ctx0" brushRef="#br0" timeOffset="5031.246">3430 171,'-19'38,"-12"22,1 7,4-10</inkml:trace>
  <inkml:trace contextRef="#ctx0" brushRef="#br0" timeOffset="5619.758">3656 538,'4'-10,"13"-33,2 2,2 0,1 1,16-19,-37 56,0 0,0 1,0-1,1 1,0-1,-1 1,1-1,0 1,0 0,0 0,0 0,0 0,1 0,-1 1,0-1,1 1,0-1,-1 1,1 0,0 0,-1 0,1 0,0 1,0-1,0 1,0 0,0-1,0 1,0 1,-1-1,1 0,0 1,0-1,0 1,0 0,-1 0,1 0,0 0,-1 1,1-1,-1 1,1-1,-1 1,0 0,2 2,31 85,-34-82,0-1,0 1,1 0,-1 0,1-1,1 1,-1-1,1 0,1 1,-1-1,1 0,0-1,0 1,0-1,1 0,0 0,0 0,0-1,1 0,-1 0,1 0,0 0,0-1,5 2,-6-5,0 0,0 0,0 0,0 0,0-1,0 0,0 0,0 0,0-1,-1 1,1-1,0 0,-1-1,0 1,1-1,-1 0,0 0,-1 0,1 0,0-1,-1 0,0 0,66-90,-23-46,-41 116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69">23 0,'24'34,"13"15,0 5,-2-2,-1-6,-2-10,-7-6,-3-4,1-6,-5-2,0-4,-3 1,0-3,3-3,-2-7,-3-5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5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1,'0'284,"-28"-115,0 1,1-28,4-41,48-118,-15-1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1 136,'33'-15,"21"-9,7 0,-4 3,-5 6,-8 5,-6-1,-4 2,-4 2,-2 8,-1 3,-5 6,-7 6,-5 0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87,'33'-4,"17"-3,3-4,-1 0,-1 1,-3-2,-6 1,-5 2,-4 3,-3 2,-7 3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6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1 225,'34'0,"20"-5,6-1,2 0,-4 1,-8 2,-6 1,-3 1,-2 0,-4 1,-3 0,-1 1,-2-1,-1-5,-1-1,-4 0</inkml:trace>
  <inkml:trace contextRef="#ctx0" brushRef="#br0" timeOffset="255.917">114 424,'34'0,"29"-5,10-2,-3 1,-9 1,-9 1,-10 2,-7 1,-4 0,-3 1,-6 1</inkml:trace>
  <inkml:trace contextRef="#ctx0" brushRef="#br0" timeOffset="706.375">339 0,'33'10,"0"2,-1 2,-1 0,27 18,-2-2,-27-15,-1 1,-1 1,0 1,-1 1,-1 2,16 17,-39-36,0 0,-1 0,1 1,-1-1,1 1,-1 0,0-1,0 1,0 0,0 0,0-1,-1 1,1 0,-1 0,0 0,0 0,0 0,0 0,0 0,-1 0,1 0,-1-1,0 1,0 0,0 0,0 0,0-1,-1 1,1-1,-1 1,0-1,1 0,-1 1,-1-1,-80 76,74-71,-273 198,159-120,105-68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14,'-1'-2,"-1"1,1 0,-1 0,0-1,1 1,-1 1,0-1,0 0,0 0,0 1,1-1,-1 1,0-1,0 1,0 0,0 0,0 0,0 0,0 0,0 0,0 1,0-1,0 1,0-1,0 1,0 0,1-1,-1 1,-1 1,0-1,-5 0,0 1,0 0,1 1,-1-1,1 2,-1-1,1 1,0 0,0 0,1 1,-1 0,1 0,0 1,1 0,-1 0,1 0,0 1,1-1,-3 6,7-9,0 1,1-1,-1 0,1 1,0-1,0 0,0 0,0 0,1 0,-1 0,1 0,0 0,0 0,0 0,0-1,1 1,-1-1,1 0,-1 1,1-1,0 0,0-1,0 1,0 0,0-1,0 0,0 0,0 0,1 0,-1 0,0-1,1 1,2-1,17 9,-21-8,1-1,-1 1,0-1,0 1,0 0,1 0,-1 0,0 0,0 0,0 0,-1 1,1-1,0 1,0-1,-1 1,1 0,-1-1,1 1,-1 0,0 0,0 0,0 0,0 0,0 0,0 1,0-1,-1 0,1 0,-1 0,0 1,0-1,0 0,0 1,0-1,0 0,0 0,-1 1,1-1,-1 0,0 0,1 1,-1-1,0 0,0 0,-1 0,1 0,-1 1,-7 5,0 0,-1-1,1 0,-1 0,-1-1,1-1,-1 1,0-2,0 0,0 0,-1-1,0 0,1-1,-10 1,-20-14,29-1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31,'34'-5,"15"-1,5-1,-2 2,-6 2,-5 1,-5 0,-4 2,-2 5,-7 1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71,'39'-5,"17"-2,3-4,3 0,-6 2,-7 2,-7 2,-6-3,-9 1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18,'34'0,"15"0,5 0,-3-5,-4-1,-11 0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2 650,'0'21,"-1"-5,0 1,2-1,0 0,1 1,0-1,1 0,1-1,1 1,2 4,-6-17,1 0,0 0,0 0,0 0,0-1,1 1,-1 0,1-1,0 0,-1 0,1 1,0-2,0 1,1 0,-1-1,0 1,0-1,1 0,-1 0,1 0,-1 0,1-1,-1 0,1 1,-1-1,1-1,0 1,-1 0,1-1,-1 0,0 0,1 0,-1 0,2-1,4-1,0-1,-1 0,1 0,-1 0,0-1,0-1,-1 0,1 0,-1 0,-1 0,1-1,4-7,-9 10,1 0,-1-1,0 1,0-1,-1 0,1 1,-1-1,0 0,0 0,-1 0,0 0,0 0,0 0,0 0,-1 0,1 0,-1 0,0 0,-1 1,0-1,1 0,-1 1,-1-1,1 1,-1 0,1 0,-1 0,0 0,-1 0,1 0,-1 1,0 0,1-1,-1 2,-1-1,1 0,0 1,-1 0,1 0,-1 0,0 0,1 1,-1 0,0 0,0 0,-4 0,-19-3,3 2</inkml:trace>
  <inkml:trace contextRef="#ctx0" brushRef="#br0" timeOffset="454.424">284 1,'11'3,"1"0,0 1,-1 1,0 0,0 0,0 1,0 1,-1-1,0 2,-1 0,0 0,0 0,0 1,-1 0,-1 1,1 0,-2 0,1 1,-2 0,1 0,-1 0,1 5,10 21,-2 1,-1 1,-2 0,-1 0,-3 1,-1 0,-2 0,-1 0,-3 1,-3 34,0-49,-1 0,-2 0,0-1,-1 1,-2-1,-1-1,0 0,-2 0,-1-1,-1-1,0 0,-2-1,0 0,-2-1,0-2,-1 1,-1-2,-22 14,18-13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1 367,'29'-5,"14"-1,4 0,0 1,-4 2,-5 1,-3 1,-8 0</inkml:trace>
  <inkml:trace contextRef="#ctx0" brushRef="#br0" timeOffset="495.304">791 0,'-30'36,"1"1,3 2,0 0,3 2,1 1,2 0,-10 37,-13 18,37-83,0 0,1 0,0 1,1-1,1 1,0 0,1 0,1 0,0 0,1 10,1-22,-1 0,1-1,-1 1,1 0,0-1,0 1,0 0,0-1,1 1,-1-1,1 0,-1 1,1-1,0 0,0 0,0 0,0 0,0 0,0-1,1 1,-1-1,1 1,-1-1,1 0,-1 0,1 0,0 0,-1-1,1 1,0-1,0 1,-1-1,1 0,1 0,98-12,42-14,-120 19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29,'17'30,"-10"5,-3 0,0 0,-3 0,-1 0,-2 15,0 16,2 351,0-406,1 0,-2 1,1-1,-1 0,-1 0,0 0,-1 0,0 0,-1 0,0-1,0 1,-1-1,-1 0,-2 4,-7-4,3-6</inkml:trace>
  <inkml:trace contextRef="#ctx0" brushRef="#br0" timeOffset="307.087">238 284,'-30'24,"0"3,2 0,1 2,1 1,1 1,-3 8,27-37,-1-1,0 1,1 0,0 0,-1 0,1 1,0-1,0 0,0 0,0 1,1-1,-1 0,0 1,1-1,0 1,0-1,0 1,0-1,0 0,0 1,0-1,1 1,-1-1,1 0,0 1,0-1,0 0,0 1,0-1,0 0,0 0,1 0,-1 0,1 0,0-1,-1 1,1 0,0-1,0 1,0-1,0 1,0-1,1 0,145 26,-141-27,1 1,-1 0,0 0,1 1,-1 0,0 0,0 1,-1 0,1 0,0 0,-1 1,0 0,0 0,0 1,-1 0,1 0,-1 0,0 1,0-1,-1 1,0 0,0 0,0 1,-1-1,0 1,0 0,-1 0,1 0,-2 0,1 0,-1 1,0-1,0 0,-1 1,0 5,-5 12</inkml:trace>
  <inkml:trace contextRef="#ctx0" brushRef="#br0" timeOffset="629.954">916 1,'-6'4,"-26"15,0 2,2 1,0 2,1 1,2 1,1 1,1 1,1 1,1 2,2 0,1 1,-6 18,16-25,1 0,1 0,2 1,0 0,2 1,1-1,0 1,3 0,0-1,1 1,2 0,1-1,1 0,1 0,1 0,5 10,-8-27,0-1,1 1,0 0,1-1,0 0,0-1,1 1,-1-1,2 0,-1-1,1 0,0 0,0 0,1-1,-1-1,1 1,0-1,0-1,1 0,-1 0,4 0,27-14,-28 0</inkml:trace>
  <inkml:trace contextRef="#ctx0" brushRef="#br0" timeOffset="997.974">1226 142,'-91'196,"-9"34,94-217,0 0,1 0,1 1,0 0,1-1,0 1,1 0,0 13,2-23,0-1,0 1,0-1,0 1,1-1,-1 1,1-1,0 1,0-1,0 0,1 1,-1-1,1 0,0 0,-1 0,1 0,1-1,-1 1,0 0,1-1,-1 1,1-1,0 0,0 0,0 0,0 0,0-1,0 1,0-1,0 0,1 0,-1 0,1 0,-1-1,1 1,-1-1,3 0,9-1,0 0,-1-2,1 0,-1 0,0-1,0-1,0-1,0 0,-1 0,0-2,1 0,4-4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0,'17'39,"6"177,-13-149,-4 1,-2-1,-4 1,-2 1,0 40,2-110</inkml:trace>
  <inkml:trace contextRef="#ctx0" brushRef="#br0" timeOffset="236.57">497 114,'-34'-1,"1"0,1 1,-1 2,0 1,1 1,0 2,-23 7,40-9,1 0,-1 1,1 1,0 0,0 1,0 0,1 1,1 1,-1 0,1 1,1 0,0 1,0 0,-7 11,16-19,0 0,1 0,0 0,0 0,0 0,0 0,0 1,1-1,-1 0,1 0,0 1,0-1,0 0,0 0,1 1,-1-1,1 0,0 0,0 0,0 1,0-1,1 0,-1 0,1-1,0 1,0 0,0-1,0 1,0-1,0 1,1-1,-1 0,2 1,3 3,1 0,0-1,0 1,0-1,1-1,-1 0,1 0,0-1,0 0,9 2,137-1,-181 0,0 1,1 1,0 2,1 0,-1 1,2 2,-7 3,26-10,0 0,0-1,1 1,-1 1,1-1,0 0,0 1,0 0,1 0,-1 0,1 0,0 0,1 0,-1 0,1 0,0 1,0-1,1 1,0-1,0 1,0-1,0 0,1 1,0-1,0 0,1 1,-1-1,1 0,0 0,0 0,1 0,0 0,0-1,0 1,0-1,1 0,-1 0,1 0,0 0,0-1,1 1,-1-1,2 1,5-1,0-1,0 0,0-1,0 0,0 0,1-1,-1 0,0-1,0-1,0 0,0 0,0-1,0-1,63-9,56-1,-39-6,-74 12</inkml:trace>
  <inkml:trace contextRef="#ctx0" brushRef="#br0" timeOffset="5658.392">243 678,'5'0,"-4"0,-1 4,-1 8,-1 5,1 5,0 4,0 1,1 2,0 1,0-1,0 0,5-5,1-6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670 424,'-7'-8,"0"-1,0 1,0 0,-1 1,0 0,-1 0,1 1,-1 0,-1 0,1 1,-1 0,0 1,0 0,0 1,0 0,-1 0,0 1,1 0,-1 1,-4 0,-5 0,-1 1,1 1,-1 1,1 0,0 2,0 0,0 1,0 1,1 1,0 1,-7 4,-13 3,-83 48,117-60,0 1,0-1,1 1,-1 1,1-1,0 0,0 1,1 0,-1 0,1 0,0 1,0-1,1 0,-1 1,1 0,1 0,-1 0,1-1,0 1,0 1,1 1,0-2,1 0,0-1,0 1,1 0,0-1,0 1,0-1,1 1,0-1,0 0,0 0,0 0,1-1,0 1,0-1,0 0,1 0,-1 0,1 0,0-1,0 0,0 0,2 0,5 4,1-1,0-1,0-1,0 1,1-2,0 0,-1-1,1 0,6 0,150-6,-141-6,-30 10,1 0,0 0,-1 0,1 0,0 0,0 0,-1-1,1 1,0 0,-1 0,1 0,0 0,0 0,-1-1,1 1,0 0,0 0,0 0,-1-1,1 1,0 0,0 0,0-1,0 1,-1 0,1-1,0 1,0 0,0 0,0-1,0 1,0 0,0-1,0 1,0 0,0-1,0 1,0 0,0 0,0-1,0 1,0 0,0-1,1 1,-1 0,0 0,0-1,0 1,0 0,0 0,1-1,-16 2,0 0,1 1,-1 1,1 0,-1 1,1 1,0 0,1 1,-1 0,1 1,0 0,-2 4,5-6,-8 5,1 0,0 1,0 1,1 1,1 0,0 1,-1 2,13-12,-1 0,1 0,0 1,0-1,0 0,0 1,1 0,0 0,0 0,0 0,0 0,1 0,0 0,0 0,0 1,1-1,0 0,0 0,0 1,1-1,0 0,0 1,0-1,0 0,1 0,0 0,0 0,0-1,2 4,4 1,1 1,0-2,0 1,0-1,1-1,0 1,1-2,0 1,0-2,0 1,1-2,-1 1,1-2,0 0,0 0,1-1,-1 0,1-1,-1 0,0-1,1-1,8-1,-17 2,0-1,0 1,-1 0,1-1,0 0,-1 0,1 0,0-1,-1 1,0-1,1 0,-1 1,0-2,0 1,0 0,0-1,0 1,-1-1,1 0,-1 0,1 0,-1 0,0 0,0 0,-1-1,1 1,-1-1,0 1,0-1,0 0,0 1,0-1,-1 0,1-2,0-16</inkml:trace>
  <inkml:trace contextRef="#ctx0" brushRef="#br0" timeOffset="404.066">303 1,'-18'45,"1"2,3 0,2 0,2 2,2-1,3 1,1 0,3 36,-4 38,-5-1,-9 21,2-12,4-52,9-57,0-1,1 1,1-1,1 1,1 0,0 0,2 0,3 13,20 66,-25-101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0,'-1'43,"-2"0,-1 0,-3-1,-1 0,-2 0,-2-1,-2 0,-3 3,-144 301,160-342,0-1,0 1,0-1,0 1,0 0,1 0,0 0,-1-1,1 1,0 0,0 0,0 0,1-1,-1 1,1 0,0 0,-1-1,1 1,0 0,1-1,-1 1,0-1,1 1,-1-1,1 0,0 0,0 0,0 0,0 0,0 0,0 0,1-1,-1 1,0-1,1 1,-1-1,1 0,0 0,-1 0,1 0,0-1,0 1,-1-1,1 0,0 1,0-1,1-1,20 3,1-2,0 0,-1-2,0 0,1-2,19-6,26-3,14 0,-60 14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56,'33'-5,"26"-2,8 1,-3 1,-13-3,-9-1,-8 2,-4 2,-3 1,-6 7,-2 2,-4 1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29,'34'0,"15"0,5 0,-3 0,-4 0,-11-5,-7-1,-3 0,-1 1,-1 2,2 1,-1 0,-3 2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47,'34'5,"16"1,4 0,2-1,-3-7,-6-2,-1-5,-4-2,-5 1,2-2,-1 1,-7 2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143 209,'33'-51,"-29"73,-64 158,-43 238,100-413,1 1,-1-1,1 0,1 1,-1 0,1-1,0 1,0 0,0-1,1 1,0 0,0 0,1 0,-1 0,1-1,1 1,-1 0,1-1,0 1,0-1,0 0,1 1,0-1,0 0,0-1,1 1,-1 0,1-1,0 0,1 0,-1 0,1-1,-1 1,1-1,0 0,1 0,2 0,7 0,1 0,0-2,-1 0,1 0,0-2,0 0,0-1,-1 0,1-1,-1-1,15-5,1 1,-10 1,-4-1</inkml:trace>
  <inkml:trace contextRef="#ctx0" brushRef="#br0" timeOffset="300.296">537 773,'0'15,"1"-1,0 1,1 0,1-1,0 0,0 0,2 0,3 9,-6-19,-1-1,1 1,0-1,0 1,0-1,1 0,-1 0,1 0,0 0,0 0,0 0,0-1,0 0,0 1,1-1,-1-1,1 1,-1 0,1-1,0 0,0 1,0-1,0-1,0 1,-1-1,1 0,0 1,0-2,0 1,0 0,0-1,0 0,2 0,3-2,0-1,0 0,0 0,-1 0,0-1,0 0,0-1,0 0,-1 0,0-1,-1 0,1 0,-1 0,0-1,-1 0,0 0,-3 4,1 1,-1 0,-1-1,1 1,0-1,-1 1,0-1,0 0,0 1,0-1,0 0,-1 0,0 0,0 0,0 0,0 0,-1 1,1-1,-1 0,0 0,0 0,0 1,-1-1,1 1,-1-1,0 1,0-1,0 1,-1 0,1 0,-1 0,1 0,-1 1,0-1,0 1,0-1,-1 1,1 0,-3-1,1 0,-2 0,1 0,0 1,-1 0,1 0,-1 1,1-1,-1 1,0 1,1-1,-1 1,0 0,0 1,1 0,-6 1,-7 4</inkml:trace>
  <inkml:trace contextRef="#ctx0" brushRef="#br0" timeOffset="855.015">1045 519,'16'6,"0"-1,0 0,0-2,0 0,1 0,0-2,-1 0,1-1,0-1,-1 0,1-1,-1-1,12-3,44-5,79-9,-132 15</inkml:trace>
  <inkml:trace contextRef="#ctx0" brushRef="#br0" timeOffset="14643.003">2146 96,'0'-5,"-1"1,0 0,0-1,0 1,0 0,-1 0,1 0,-1 0,0 0,0 0,-1 0,1 0,-1 1,0-1,0 1,0 0,0 0,0 0,-1 0,0 1,1 0,-1-1,0 1,0 0,0 1,0-1,0 1,-1 0,1 0,0 0,-1 0,1 1,0 0,-1 0,1 0,-1 0,1 1,-1 0,-11 6,-1 2,2 0,-1 1,1 1,1 0,0 1,1 0,0 1,1 1,0 0,1 1,-1 3,6-10,1-1,1 2,-1-1,1 0,1 1,0 0,0 0,1 0,0 0,0 0,1 0,0 1,1-1,0 0,0 1,1-1,0 0,1 0,0 0,0 0,1 0,0 0,1 0,0-1,0 0,1 1,0-2,1 1,-1-1,6 6,138 85,-125-86,-1 1,0 1,-1 1,0 1,-1 1,10 12,-26-24,0 0,-1 0,0 1,0-1,0 1,-1 0,1 0,-2 0,1 0,-1 1,1-1,-2 1,1 0,-1-1,0 1,-1 0,1 0,-1 0,0-1,-1 1,0 0,0 0,-1-1,1 1,-1-1,-1 1,1-1,-1 0,0 0,-1 0,1 0,-1 0,0-1,-5 5,0-2,0 0,0-1,-1 0,0 0,0-1,-1-1,1 0,-1 0,0-1,-1 0,1-1,-1 0,1-1,-8 0,-40 12,54-12,-1-1,1 1,-1-1,1 0,-1 0,1-1,-1 1,0-1,0-1,1 1,-1-1,1 0,-1 0,0 0,1-1,0 0,-1 0,1-1,0 1,0-1,0 0,1 0,-1-1,1 0,0 1,0-1,0-1,0 1,1 0,-1-1,1 0,0 0,1 0,-1 0,1 0,0-1,1 1,-1-1,1 1,0-1,0 1,1-1,-1 0,1 1,1-1,-1 0,1 1,0-1,0 0,0 1,1-1,1 0,11-15,1 0,1 1,1 1,0 1,2 1,0 0,1 1,0 1,2 1,-1 1,21-9,-17 9</inkml:trace>
  <inkml:trace contextRef="#ctx0" brushRef="#br0" timeOffset="18542.972">2456 717,'85'-22,"-44"17,0 2,0 1,0 2,22 4,106 22,-167-25,0-1,0 0,0 0,0 0,0-1,0 1,0 0,-1-1,1 1,0-1,0 0,0 1,-1-1,1 0,0 0,-1 0,1 0,-1 0,1-1,-1 1,1 0,-1-1,0 1,0-1,0 1,0-1,0 0,0 0,0-10</inkml:trace>
  <inkml:trace contextRef="#ctx0" brushRef="#br0" timeOffset="18859.658">2795 435,'0'401,"-30"-264,24-121,2 8,6-22</inkml:trace>
  <inkml:trace contextRef="#ctx0" brushRef="#br0" timeOffset="19178.94">3473 350,'-18'68,"-3"-1,-2 0,-11 16,-75 131,25-98,73-101</inkml:trace>
  <inkml:trace contextRef="#ctx0" brushRef="#br0" timeOffset="19478.902">3077 406,'343'274,"-329"-264,0 0,-1 1,0 1,-1 0,-1 1,0 0,-1 1,0 0,-1 0,0 1,-1 0,-1 1,-1-1,2 7,-6 6,-4-4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1 855,'19'4,"1"-2,0 0,0 0,0-2,0-1,0 0,0-2,0 0,0-1,-1-1,0-1,0-1,0 0,-1-2,0 0,-1-1,3-2,30-31,-2-3,-2-2,-2-2,-2-1,-2-3,-3-1,3-11,47-65,65-75,-151 203,0 1,1 0,-1-1,1 1,-1 0,1 0,0 0,0 0,0 0,0 0,0 1,0-1,0 1,1-1,-1 1,1 0,-1 0,1 0,-1 0,1 1,-1-1,1 1,0-1,-1 1,1 0,0 0,0 0,-1 0,1 1,0-1,-1 1,1-1,-1 1,1 0,-1 0,1 0,-1 0,1 1,-1-1,0 1,1 0,4 12,-1 0,0 0,-1 1,0 0,-1 0,-1 0,0 1,-1-1,-1 1,0 0,-1-1,-1 1,-1 0,0-1,-3 12,-8 40,-2 0,-4-1,-2 0,-3-2,-3-1,-5 4,24-52,0-1,-1 0,0 0,-1-1,-1-1,0 1,0-2,-1 1,-1-2,0 1,0-2,-1 0,0 0,-1-2,0 0,0 0,-1-1,1-1,-1-1,0 0,-1-1,1-1,0 0,-1-2,-4 0,13 0,0-2,0 1,-1-1,1-1,1 0,-1 0,0 0,1-1,-1 0,1 0,0-1,1 0,-1 0,1-1,0 1,0-1,0-1,1 1,0-1,1 0,-1 0,1 0,-1-5,-3-11</inkml:trace>
  <inkml:trace contextRef="#ctx0" brushRef="#br0" timeOffset="361.76">1440 460,'-18'15,"0"0,2 1,0 1,1 1,0 0,2 1,0 0,1 1,1 0,1 1,1 0,1 1,0 0,2 0,-3 21,9-37,0-1,1 1,0-1,0 1,0-1,1 0,-1 0,1 1,0-1,1 0,0-1,-1 1,1 0,1-1,-1 0,1 1,0-1,0-1,0 1,0-1,0 1,1-1,0 0,0-1,0 1,0-1,0 0,0 0,0-1,1 1,-1-1,0 0,1-1,-1 1,1-1,-1 0,1-1,-1 1,1-1,4-2,3 0,-1-2,0 0,0 0,0-1,-1-1,0 0,0 0,0-1,-1 0,0-1,-1 0,5-7,-8 9,0 0,-1-1,0 0,0 0,-1 0,0 0,0-1,-1 0,0 0,-1 0,0 0,0 0,-1 0,0 0,-1 0,0-1,0 1,-1 0,0-1,-1 1,0 0,0 0,-1 0,0 1,0-1,-1 1,-1-1,1 1,-1 0,0 1,-1-1,0 1,0 0,-1 1,0 0,-1-1,-12-9,3 1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3,'-7'10,"0"0,0 0,1 1,0-1,1 1,0 1,1-1,0 1,1-1,0 1,1 0,0 0,1 0,0 1,1 9,1-19,1 0,-1-1,0 1,1-1,-1 1,1-1,0 1,-1-1,1 0,0 0,1 0,-1 0,0-1,0 1,1 0,-1-1,1 0,0 1,-1-1,1 0,0-1,0 1,-1 0,1-1,0 1,0-1,0 0,0 0,0 0,0 0,2-1,88-27,-88 24,1 0,-1-1,0 0,0 0,-1 0,1 0,-1-1,-1 0,1 0,-1 0,0 0,0-1,-1 1,1-1,-1 1,-1-1,1-4,-1 7,-1 1,1-1,-1 1,0-1,0 1,0-1,0 1,-1-1,1 1,-1-1,0 1,0-1,0 1,-1 0,1-1,-1 1,0 0,1 0,-1 0,-1 1,1-1,0 0,-1 1,1-1,-1 1,0 0,0 0,0 0,0 0,0 1,0-1,-1 1,1 0,-2-1,-16-3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28,'19'4,"12"2,4-4,2-4,-1 0,-2-1,-1 1,-3 0,0-4,-1-1,-1 0,0 2,0 2,-5 6,-11 2,-8 1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30,'38'0,"18"-5,4-1,-4 0,-6 1,-7 1,-6 2,-4 1,-8 0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0,'-26'138,"-71"262,93-388,0 0,0 0,2 1,-1-1,2 1,0 0,0 0,1-1,1 1,0 0,0-1,2 2,0-10,1 0,0-1,-1 1,1-1,1 0,-1 0,0-1,1 1,-1-1,1 0,0 0,0 0,0-1,-1 0,1 0,1 0,-1-1,0 1,0-1,0 0,0-1,0 1,0-1,0 0,1 0,7 0,160-5,-127-4,-28 3</inkml:trace>
  <inkml:trace contextRef="#ctx0" brushRef="#br0" timeOffset="276.368">595 424,'24'0,"13"0,4-5,1-2,-2 1,-4 1,-2 2,-3 0,-2 2,0 1,-6 0</inkml:trace>
  <inkml:trace contextRef="#ctx0" brushRef="#br0" timeOffset="731.661">1273 0,'-12'165,"-6"-80,-5-1,-3-1,-8 10,-8 65,40-156,1 1,0-1,0 1,1-1,-1 1,0 0,1-1,0 1,-1 0,1-1,0 1,0 0,1-1,-1 1,0 0,1-1,0 1,0 0,-1-1,1 1,1-1,-1 0,0 1,1-1,-1 0,1 0,0 0,-1 0,1 0,0 0,0 0,1-1,-1 1,0-1,0 1,1-1,-1 0,1 0,-1 0,1 0,-1-1,1 1,0-1,-1 1,1-1,0 0,-1 0,1 0,1 0,12-4,-1 0,0-1,0 0,0-1,0-1,-1 0,0-1,4-4,0 1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0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0,0 0,-4 0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29,'-207'342,"201"-331,0 0,-1-1,0 0,-1 0,0-1,-1 0,0 0,0-1,0 0,-1-1,-1 0,1 0,-2-1,-4 2</inkml:trace>
  <inkml:trace contextRef="#ctx0" brushRef="#br0" timeOffset="304.153">6 1,'14'33,"10"17,6 4,-3-3,-1-4,0-6,0-5,1-4,1-3,-6-1,0 0,-5-1,0-5,-3-1,-4 1,-4 1,-2-3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7:46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0 384,'94'-31,"-82"25,-1 0,1-1,-1 0,0 0,0-1,-1-1,0 0,-1 0,0-1,-1 0,1 0,0-3,-6 9,-1 0,1 0,-1 0,0 0,0 0,0-1,0 1,-1 0,0-1,0 1,0-1,-1 0,1 1,-1-1,0 0,0 1,-1-1,1 1,-1-1,0 1,0-1,-1 1,1-1,-1 1,0 0,0 0,-1 0,1 0,-1 0,0 0,0 1,0-1,0 1,-1 0,1 0,-1 0,1 1,1 0,-1 0,1 1,-1-1,0 1,1 0,-1 0,0 0,0 0,0 0,0 0,0 1,0 0,0-1,0 1,0 0,0 0,0 1,0-1,0 1,0-1,0 1,0 0,0 0,0 1,0-1,1 0,-1 1,1 0,-1-1,1 1,-1 0,1 0,0 1,0-1,-1 2,-50 97,51-93,0 0,1-1,0 1,1 0,0 0,0 0,1-1,-1 1,2 0,-1 0,1-1,0 1,1-1,0 0,0 1,1-1,-1-1,1 1,1 0,-1-1,1 0,1 0,-1 0,1-1,0 0,0 0,0 0,1-1,-1 0,1 0,0-1,0 0,1 0,-1 0,1-1,-1-1,1 1,0-1,0 0,-1-1,1 1,0-2,0 1,0-1,-1 0,5-2,10-10,1-2,-2 0,0-2,-1 0,0-1,-2-1,0-1,-1 0,-1-2,-1 0,6-12,31-64,-50 98,0 0,0 1,0-1,0 0,0 1,0 0,0-1,-1 1,1 0,0 0,0 0,-1 0,1 0,-1 0,1 1,-1-1,1 0,-1 1,0-1,0 1,0 0,1-1,-2 1,1 0,0 0,0-1,-1 1,1 0,0 0,-1 0,0 0,0 0,1 0,-1 2,36 262,-37-264,0-1,1 1,-1-1,0 1,1 0,0 0,-1-1,1 1,0 0,0 0,0-1,0 1,0 0,0 0,1-1,-1 1,1 0,-1-1,1 1,-1 0,1-1,0 1,0-1,0 1,0-1,0 1,0-1,0 0,1 0,-1 1,0-1,1 0,-1 0,1 0,-1 0,1-1,-1 1,1 0,0-1,-1 1,1-1,0 1,-1-1,1 0,0 0,0 0,-1 0,1 0,0 0,0 0,-1-1,1 1,0 0,-1-1,1 0,0 1,-1-1,1 0,-1 0,1 0,-1 0,1 0,-1 0,1-1,14-19,-2 0,0 0,-2-1,0-1,-2 0,0-1,4-18,6-12,27-72,-42 117</inkml:trace>
  <inkml:trace contextRef="#ctx0" brushRef="#br0" timeOffset="279.956">1064 94,'-4'4,"-1"10,-1 6,2 4,1 3,1-1,1 1,1-1,0 0,4-5,2-2,3-8,5-6,0-8,-2-3</inkml:trace>
  <inkml:trace contextRef="#ctx0" brushRef="#br0" timeOffset="849.925">1306 263,'6'3,"1"-1,-1 1,0-1,1-1,0 0,-1 0,1 0,0 0,-1-1,1 0,0-1,-1 1,1-1,0-1,-1 1,0-1,1 0,-1-1,0 1,0-1,0-1,0 1,-1-1,1 0,-1 0,0 0,0-1,0 0,-1 0,0 0,0 0,0-1,0 0,-1 0,0 0,-1 0,0 0,0-1,0 1,0 0,-1-1,0 1,-1-1,0 1,0-1,0 1,0-1,-1 1,0-1,-1 1,0-1,2 5,-1-1,1 1,-1-1,0 1,0-1,0 1,0-1,0 1,-1 0,1 0,-1 0,1 0,-1 0,0 0,0 0,0 0,0 0,0 1,0-1,0 1,0 0,-1 0,1 0,-1 0,1 0,-1 0,1 0,-1 1,1 0,-1-1,0 1,1 0,-1 0,1 0,-1 1,0-1,1 1,-1-1,1 1,-1 0,1 0,-2 0,-6 7,0 0,0 1,1-1,1 2,-1-1,1 1,1 1,0-1,1 1,-1 0,2 1,0-1,0 1,1 0,1 1,0-1,1 0,0 1,0 5,1-10,-1 0,2 0,-1 0,1 0,0 0,0 0,1 0,1 0,-1 0,1 0,0-1,1 1,0 0,0-1,0 0,1 0,0 0,1 0,0-1,0 1,0-1,0-1,1 1,0-1,1 0,-1 0,1 0,0-1,0 0,0-1,0 0,1 0,-1 0,1-1,0 0,0 0,0-1,0 0,0-1,0 1,0-1,0-1,0 0,0 0,0-1,-1 0,4-1,15-6,-4-2</inkml:trace>
  <inkml:trace contextRef="#ctx0" brushRef="#br0" timeOffset="1229.912">1790 70,'-45'164,"44"-159,1 0,0-1,0 1,0 0,1 0,-1-1,1 1,0 0,1-1,-1 1,1-1,0 1,0-1,0 0,1 0,0 0,-1 0,1 0,1 0,-1-1,0 0,1 0,0 0,-1 0,1 0,1-1,-1 1,0-1,0 0,1-1,-1 1,1-1,0 0,0 0,6-1,1-1,-1-1,1 0,-1-1,0 0,0-1,0 0,0 0,-1-1,1-1,-1 0,-1 0,1-1,-1 0,0-1,-1 0,0 0,0-1,-1 0,6-8,-3 6,-9 11,1-1,-1 0,1 1,-1-1,1 1,-1-1,1 1,-1 0,1 0,-1 0,1-1,-1 2,1-1,0 0,-1 0,1 0,-1 1,1-1,-1 1,1-1,-1 1,0-1,1 1,-1 0,0 0,1 0,-1 0,0 0,0 0,0 0,0 0,0 0,0 1,0-1,0 0,0 1,-1-1,1 0,0 1,-1-1,0 1,1-1,-1 1,0-1,1 1,-1 0,0-1,0 1,0-1,-1 1,1-1,0 1,0-1,-1 1,0 0,13 29,-10-27,1-1,-1 1,1-1,0 1,0-1,0 0,0 0,0 0,1-1,-1 1,1-1,0 0,0 0,0 0,0 0,0-1,0 0,0 0,1 0,-1 0,0 0,0-1,1 0,-1 0,1 0,-1-1,0 1,0-1,1 0,-1 0,0 0,0-1,0 0,0 0,0 0,0 0,-1 0,1-1,1-1,7-4,0-2,-1 0,0 0,-1-1,0 0,0-1,-1 0,-1 0,0-1,6-13,34-146,-44 152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49,'34'-5,"20"-6,6-2,-3 2,-10 3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56,'-4'-6,"-1"1,0 1,0-1,-1 1,1 0,-1 0,0 1,0-1,-1 1,1 1,0-1,-1 1,0 0,1 1,-1-1,0 1,0 1,0-1,0 1,0 0,1 1,-1 0,0 0,0 0,0 1,1 0,-1 0,1 1,0 0,-1 0,-1 2,2-4,1 1,-1 0,1 1,0-1,0 1,0 0,0 0,1 1,-1-1,1 1,0 0,0 0,0 0,0 1,1 0,0-1,0 1,0 0,0 1,1-1,0 0,0 1,1-1,-1 1,1-1,0 1,1 0,-1 0,1-1,0 1,1 0,-1 0,5 7,1-1,0 0,1 0,0-1,0 0,1 0,1-1,0 0,0-1,1 0,0 0,0-1,1 0,0-1,1 0,0-1,0 0,0-1,1 0,6 1,-8-1,123 83,-129-84,0 1,-1 0,1-1,-1 1,0 0,-1 1,1-1,-1 1,0 0,0 0,-1 0,0 0,0 0,0 0,-1 0,0 1,0-1,-1 1,1-1,-1 1,-1-1,1 1,-2 1,-3 2,-1 0,0 0,-1-1,0 1,-1-2,0 1,0-1,-1 0,0-1,0 0,0 0,-1-1,0 0,-1-1,1 0,-1-1,0 0,0-1,-4 1,3 1,0 0,0 0,0-1,-1-1,1 1,0-2,-1 0,0 0,0-2,1 1,-1-2,0 1,0-2,1 0,-1 0,-8-4,18 5,0 0,1-1,-1 0,0 1,1-1,0 0,-1 0,1-1,0 1,0 0,0-1,0 1,1-1,-1 0,1 1,0-1,-1 0,1 0,0 0,1 0,-1 0,0 0,1 0,0 0,0 0,0-1,0 1,0 0,1 0,-1 0,1 0,0 0,0 0,44-94,-38 86,0 1,0-1,1 1,1 0,0 1,0 0,1 1,0 0,0 0,1 1,0 0,0 1,1 0,0 1,0 1,0-1,0 2,1 0,6-1,62 3,-57 2</inkml:trace>
  <inkml:trace contextRef="#ctx0" brushRef="#br0" timeOffset="318.587">653 394,'33'-5,"17"-1,4 0,-2 1,-6-3,-5-1,-10 2</inkml:trace>
  <inkml:trace contextRef="#ctx0" brushRef="#br0" timeOffset="618.578">851 140,'-10'33,"-7"17,-2 4,3 2,4-3,4-6,4-6,2-6,1 2,1-2,1-1,0-2,0-1,-1-2,5-5,2-7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51,'-72'114,"4"4,6 3,-36 102,-27 48,120-257,24-50,-11 21,339-658,-266 536,-63 131,-20 37,-20 72,7-36,3 0,3 1,0 43,9-96,1 0,1-1,0 1,1-1,1 0,0 1,1-2,4 11,-7-20,-1 0,1 0,0-1,0 1,0 0,1-1,-1 1,1-1,0 0,0 0,0 0,0 0,0-1,1 1,-1-1,1 0,0 0,0 0,-1 0,1-1,0 1,0-1,1 0,-1-1,0 1,0-1,0 1,1-1,-1 0,0-1,4 0,7-5,-1-1,0-1,0 0,0-1,-1 0,-1-1,0-1,0 0,-1 0,0-1,-1-1,7-11,1 1,-1-1,-2-1,-1 0,0-1,-2-1,-1 0,-2 0,0-1,-2 0,-1-1,-1 1,-1-1,-2 0,-1-1,-1-5,0 19,1 12,0 0,0 0,-1 0,1 0,-1 0,0 0,0-1,-1 1,1 0,-1 0,0 0,0 0,0 0,-1 0,1 0,-1 0,0 1,0-1,0 0,0 1,-1 0,0 0,0-1,1 1,-4-2,-6 5</inkml:trace>
  <inkml:trace contextRef="#ctx0" brushRef="#br0" timeOffset="316.965">1080 389,'-5'6,"-11"9,1 1,1 0,0 1,2 1,0 0,0 1,2 0,1 1,0 0,1 0,2 1,0-1,-1 9,7-25,0 0,0 0,1 0,-1-1,1 1,0 0,0 0,0-1,0 1,1 0,-1-1,1 1,0-1,0 0,0 0,1 1,-1-2,1 1,-1 0,1 0,0-1,0 1,1-1,-1 0,0 0,1 0,-1-1,1 1,-1-1,1 0,0 0,0 0,-1 0,1-1,2 1,7 0,0 0,0 0,0-1,0-1,-1 0,1-1,0 0,0-1,-1-1,3-1,-5 2,1-2,0 1,-1-1,0-1,-1 0,1-1,-1 1,0-2,-1 1,0-1,0-1,0 1,-1-1,-1-1,1 1,-1-1,-1 0,0 0,-1-1,0 0,0 0,-1 0,0 0,-1 0,-1 0,0-1,0 1,-1-1,-1-5,1 11,-2 1,1-1,0 1,-1-1,0 1,0 0,-1 0,0 0,1 0,-2 0,1 0,0 1,-1 0,0 0,0 0,0 0,-1 0,1 1,-1 0,0 0,0 0,0 0,0 1,0 0,-1 0,1 1,0-1,-4 1,-15-4</inkml:trace>
  <inkml:trace contextRef="#ctx0" brushRef="#br0" timeOffset="762.816">1361 445,'57'178,"-56"-174,0 0,0-1,1 1,-1-1,1 1,0-1,0 0,0 1,0-1,0 0,1 0,0-1,-1 1,1-1,0 1,0-1,0 0,1 0,-1 0,0 0,1-1,-1 1,1-1,0 0,-1 0,1 0,0-1,0 1,0-1,-1 0,1 0,0 0,0-1,0 1,-1-1,1 0,0 0,-1 0,1-1,0 1,134-102,-136 102,0 0,1 1,-1-1,0 1,1 0,-1 0,1 0,-1 0,0 0,1 0,-1 1,0-1,1 1,-1-1,0 1,1 0,-1 0,0 0,0 1,0-1,0 0,0 1,0-1,0 1,-1-1,1 1,-1 0,2 1,20 15,-17-15,0 0,1 0,-1-1,0 0,1 0,-1-1,1 0,-1 0,1 0,0-1,-1 0,1-1,0 1,-1-1,1 0,-1-1,1 1,-1-1,0-1,1 1,-1-1,-1 0,1-1,0 1,-1-1,1 0,-1-1,3-3,1 0,0-1,-1 0,0 0,-1-1,0 0,0 0,-1-1,0 1,-1-2,0 1,-1 0,0-1,-1 0,-1 0,1-6,-3 17,2-4,-1-1,-1 1,1-1,-1 1,0-1,0 1,-1-1,0 1,0 0,0-1,0 1,-1 0,0 0,0 0,-1 0,1 0,-2-2,-9-5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2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0 368,'29'0,"14"0,5 0,-1 0,-9 0</inkml:trace>
  <inkml:trace contextRef="#ctx0" brushRef="#br0" timeOffset="634.386">706 30,'-9'-1,"-1"1,1 0,0 0,0 1,0 0,0 1,1 0,-1 1,0-1,1 2,-1-1,1 1,0 1,0-1,1 1,-1 0,1 1,0 0,1 0,0 1,-1-1,2 1,-1 1,1-1,0 1,1 0,0 0,0 0,1 1,0-1,0 1,0 6,3-10,1 1,-1-1,1 1,1-1,-1 1,1-1,0 0,0 1,1-1,-1 0,1-1,0 1,1 0,-1-1,1 0,0 1,0-2,0 1,0 0,1-1,-1 0,1 0,0 0,0 0,0-1,0 0,1 0,-1-1,1 1,-1-1,1 0,0 0,79 42,-81-40,0 1,0 0,-1 0,1 0,-1 0,0 0,0 1,0-1,-1 1,1 0,-1 0,0 0,-1 0,1 0,-1 0,0 1,0-1,-1 0,0 1,0-1,0 0,0 1,-1-1,0 0,0 1,-1 2,-2 3,0-1,-1 1,0-1,-1-1,0 1,0-1,-1 0,0-1,-1 1,0-1,0-1,-5 4,10-8,-3 3,0 1,0-1,-1-1,0 1,0-1,0 0,0-1,-1 0,0 0,0 0,0-1,0 0,-1-1,1 0,-1 0,1-1,-1 0,0 0,1-1,-1-1,-6 0,12-1,0 0,0 0,1 0,-1 0,1 0,0-1,0 1,0-1,0 0,0 1,0-1,1 0,-1 0,1 0,0-1,0 1,0 0,0 0,0 0,1-1,0 1,0 0,0-1,0 1,0 0,0-1,1 1,0-2,30-90,45-26,-62 108</inkml:trace>
  <inkml:trace contextRef="#ctx0" brushRef="#br0" timeOffset="961.041">847 1,'32'26,"-2"2,0 1,-3 1,0 2,21 33,-40-54,-1 1,0 1,0-1,-1 1,-1 0,0 1,-1-1,-1 1,0 0,0 0,-2 0,0 0,0 0,-1 0,-1 0,0 0,-1 0,-4 14,0-15,0 0,0 0,-2-1,1 0,-2 0,1-1,-2 0,1-1,-2 0,1 0,-1-1,-1-1,1 0,-2 0,1-1,-1-1,-1 1,-33 9,26-12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0 424,'20'12,"0"-1,0 0,1-2,1 0,0-1,0-1,0-2,1 0,0-1,0-1,0-1,0-1,1-3,0-2,-1 0,0-1,0-1,0-1,12-7,-14 7,2-3,-5 0</inkml:trace>
  <inkml:trace contextRef="#ctx0" brushRef="#br0" timeOffset="368.994">790 0,'-21'112,"41"106,-19 76,-6-266,-1-4</inkml:trace>
  <inkml:trace contextRef="#ctx0" brushRef="#br0" timeOffset="781.843">1072 170,'-273'222,"270"-220,0 0,1 0,-1 1,1-1,0 1,-1-1,1 1,0 0,1 0,-1 0,0 0,1 0,0 0,0 0,0 0,0 1,0-1,0 1,1-1,0 0,0 1,0-1,0 1,0-1,1 0,-1 1,1-1,0 0,0 1,0-1,0 0,1 0,0 0,-1 0,1 0,0 0,1 0,169 121,-77-55,-83-55</inkml:trace>
  <inkml:trace contextRef="#ctx0" brushRef="#br0" timeOffset="3759.093">1524 57,'-10'4,"-1"0,1 1,0 0,0 1,1 0,-1 1,1 0,1 0,-1 1,2 0,-1 0,1 1,0 0,0 0,1 1,1 0,-1 0,2 0,-1 0,0 7,-11 36,2 1,2 0,3 0,-1 41,8-77,0-8,0-1,0 1,1 0,0 0,0 0,1 0,1 0,0 0,0 0,1-1,0 1,1 0,0-1,0 0,1 1,0-1,1-1,0 1,0-1,1 0,0 0,0 0,1 0,14 3</inkml:trace>
  <inkml:trace contextRef="#ctx0" brushRef="#br0" timeOffset="4308.978">2003 226,'2'2,"-1"-1,0 0,0 0,0 1,0-1,0 1,0-1,0 1,-1-1,1 1,-1-1,1 1,-1 0,1-1,-1 1,0 0,0-1,0 1,0 0,0-1,0 1,0 0,0 0,-1-1,1 1,-1-1,1 1,-1 0,0-1,1 1,-1-1,0 1,0-1,-1 1,2-1,-16 36,-1-2,-1 0,-2 0,-2-2,-3 2,-24 39,-24 38,55-87</inkml:trace>
  <inkml:trace contextRef="#ctx0" brushRef="#br0" timeOffset="4569.923">1722 339,'19'20,"11"5,1 4,-1-3,0-6,0-6,-1-6,-1 0,1 0,-1-2,0-3,-5 4,-6 1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6,0-4,5-5,1-4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1,'9'5,"4"6,-1 1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6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0,'-15'29,"-9"14,0 5,-2-1,4-4,1-9,4-6,5-2,0-6,1-2,-1-4,0 1,-1-2,0 1,-2-2,2-2</inkml:trace>
  <inkml:trace contextRef="#ctx0" brushRef="#br0" timeOffset="248.618">0 0,'15'24,"8"13,2 5,1-5,0-4,-3-2,-2-3,1-5,-3-2,0-5,-4 0,1-2,-3 0,-2-1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3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86,'19'0,"12"5,4 1,2 0,-1-1,-1-2,-3-1,-6-5,-3-3,-5 0</inkml:trace>
  <inkml:trace contextRef="#ctx0" brushRef="#br0" timeOffset="275.736">30 368,'33'-5,"17"-6,3-2,-1 2,-6 3,-5 2,-5 3,-8 1</inkml:trace>
  <inkml:trace contextRef="#ctx0" brushRef="#br0" timeOffset="3204.076">650 1,'-31'81,"4"2,3 1,2 10,1 8,26-88,13-41,-16 24,30-52,2 2,3 1,2 2,3 0,79-74,-120 123,-1 0,1 0,0 0,-1 0,1 0,0 1,0-1,-1 0,1 0,0 0,0 1,0-1,0 1,0-1,0 1,0-1,0 1,1-1,-1 1,0 0,0 0,0-1,0 1,0 0,1 0,-1 0,0 0,0 1,0-1,0 0,0 0,0 1,1-1,-1 1,0-1,0 1,0-1,0 1,0-1,0 1,-1 0,1 0,0-1,0 1,0 0,-1 0,1 0,0 0,-1 0,1 0,-1 0,1 0,-1 0,0 0,1 0,-1 1,0-1,0 0,0 0,0 228,0-227,0 0,0 0,1 1,-1-1,0 0,1 0,-1 0,1 0,0 0,0 0,0 0,0 0,0 0,0 0,0 0,1-1,-1 1,0 0,1-1,0 1,-1-1,1 0,0 1,0-1,0 0,0 0,0 0,0 0,0-1,0 1,0 0,0-1,0 0,0 1,1-1,-1 0,0 0,0 0,0 0,1-1,-1 1,0-1,0 1,0-1,0 0,0 1,0-1,0 0,0-1,0 1,0 0,-1 0,1-1,0 0,142-151,-28 18,-116 135,0-1,1 0,-1 1,1-1,-1 0,1 1,-1-1,1 1,0-1,-1 0,1 1,0 0,-1-1,1 1,0-1,0 1,-1 0,1 0,0-1,0 1,0 0,-1 0,1 0,0 0,0 0,0 0,0 0,-1 0,1 0,0 0,0 0,0 1,-1-1,1 0,0 1,0-1,-1 0,1 1,0-1,-1 1,1-1,0 1,-1-1,1 1,-1 0,1-1,-1 1,1 0,-1-1,1 1,-1 0,4 43,-11 3,3-27,0-1,2 1,0 0,1 0,1 0,1 0,1 0,1 2,3-3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11,'-74'311,"52"-161,36-211,13 0,2 0,3 2,2 2,40-51,-73 106,-1-1,1 1,0 0,0 0,0 0,0 0,0 0,1 0,-1 1,1-1,-1 0,1 1,-1-1,1 1,0-1,0 1,0 0,0-1,0 1,0 0,0 1,0-1,0 0,0 0,1 1,-1 0,0-1,0 1,1 0,-1 0,0 0,0 0,1 0,-1 1,0-1,0 1,1 0,-1-1,0 1,0 0,0 0,0 0,0 1,0-1,-1 0,1 1,0-1,-1 1,1 0,-1-1,1 1,-1 0,1 0,1 7,1 0,-1 1,0-1,-1 1,0 0,-1 0,0 0,0 0,-1-1,0 1,-1 2,0-3,0 0,1 0,1 0,-1 0,1 0,1 0,0 0,0-1,1 1,-1-1,2 1,0-1,2 5,-3-11,-1-1,0 1,1-1,-1 0,1 0,0 0,-1 0,1 0,0 0,-1-1,1 1,0-1,0 0,0 0,-1 0,1 0,0 0,0-1,-1 1,1-1,0 0,0 0,-1 0,1 0,-1 0,1 0,-1-1,0 1,1-1,-1 0,0 0,0 0,0 0,0 0,0 0,-1 0,1 0,-1-1,1 1,-1-1,0 1,1-3,16-13,100-105,-104 106,1 1,0 1,1 1,1 0,0 1,1 1,0 0,-17 11,0 0,0 0,1 0,-1 0,0 1,0-1,1 0,-1 1,0-1,1 1,-1 0,0-1,1 1,-1 0,1 0,-1 0,1 0,-1 0,0 0,1 0,-1 0,1 1,-1-1,0 0,1 1,-1-1,0 1,1 0,-1-1,0 1,0 0,0 0,1 0,-1 0,0 0,0 0,0 0,-1 0,1 0,0 1,0-1,-1 0,1 1,3 65,-84 224,79-289,0-1,0 1,0-1,1 1,-1 0,1-1,-1 1,1 0,-1-1,1 1,0 0,0 0,0-1,0 1,0 0,0 0,1-1,-1 1,0 0,1-1,0 1,-1-1,1 1,0 0,0-1,0 1,0-1,0 0,0 1,0-1,0 0,0 0,1 0,-1 1,1-1,-1-1,1 1,-1 0,1 0,-1 0,1-1,0 1,-1-1,1 0,1 1,18-11,0-4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0,'0'5,"0"6,-4 2,2-2,3-3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71,'-5'4,"-1"-2,0-7,1-3</inkml:trace>
  <inkml:trace contextRef="#ctx0" brushRef="#br0" timeOffset="1796.585">51 14,'-5'37,"-12"-35,18-2,1-1,-1 1,0 0,1 0,-1 0,1 0,-1 0,0 0,1 0,-1 0,0 0,1 1,-1-1,0 1,0-1,1 1,-1-1,0 1,0 0,0-1,0 1,1 0,-1 0,0 0,-1 0,1 0,0 0,0 0,0 0,-1 0,1 0,0 1,-1-1,1 0,-1 1,1-1,-1 0,0 0,0 1,1-1,-1 1,0-1,0 0,0 1,-1-1,1 0,0 1,0-1,-1 0,1 1,-1-1,1 0,-1 0,0 1,1-1,-1 0,0 0,0 0,0 0,0 0,0 0,0 0,0 0,0-1,0 1,0 0,0 0,0-1,-1 1,0 0,69-43,-66 41,0 0,0-1,1 1,-1-1,-1 1,1-1,0 1,0-1,0 0,-1 1,1-1,-1 0,1 1,-1-1,0 0,0 0,0 1,0-1,0 0,0 0,0 0,-1 1,1-1,0 0,-1 0,0 1,1-1,-1 1,0-1,0 0,0 1,0-1,0 1,0 0,0-1,-1 1,1 0,0 0,-1 0,1 0,-2-1,0 1,0 0,0 0,0 0,0 1,-1-1,1 1,0 0,0 0,-1 0,1 0,0 0,0 1,-1-1,1 1,0 0,0 0,0 0,0 1,0-1,0 1,1-1,-1 1,0 0,1 0,-1 0,1 0,0 1,0-1,0 1,0-1,0 1,0 0,1 0,-1 0,1 0,0 0,0 0,0 0,0 0,0 0,1 1,-1 1,3 16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 0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85,'-20'28,"-5"16,-4 3,3 0,1-8,5-7,6-3,0-7,3-3,3 1,-2-3,1 0,2-3</inkml:trace>
  <inkml:trace contextRef="#ctx0" brushRef="#br0" timeOffset="254.967">1 0,'4'34,"3"15,4 5,5-2,0-6,2-10,-2-6,1-9,-3-2,2-6,-2 1,1-2,-2 1,-8-1,-4-3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7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1 198,'595'0,"-571"0</inkml:trace>
  <inkml:trace contextRef="#ctx0" brushRef="#br0" timeOffset="287.495">29 424,'34'0,"16"0,3 0,4-5,-4-1,-6 0,-7 1,-4 1,-4 2,-3 1,-1 0,-1 1,0 0,-5 1</inkml:trace>
  <inkml:trace contextRef="#ctx0" brushRef="#br0" timeOffset="750.42">368 1,'0'4,"1"1,-1-1,1 0,0 1,1-1,-1 0,1 0,0 0,0 0,0 0,0 0,1 0,0-1,-1 0,1 1,1-1,-1 0,0 0,1 0,-1-1,1 1,0-1,0 0,2 0,101 37,-52-28,-41-9,-1 0,0 1,0 0,0 1,0 0,-1 1,1 0,-1 1,11 8,-20-11,0 0,0 0,0 0,-1 0,1 1,-1-1,1 1,-1 0,0 0,-1 0,1 0,-1 0,0 0,0 0,0 0,0 0,-1 1,1-1,-1 0,0 0,-1 1,1-1,-1 0,0 0,0 1,0-1,0 0,-1 0,0 0,1 0,-1-1,-1 1,-1 2,-5 9,-2 1,0-2,0 1,-1-2,-1 0,0 0,-6 3,-170 131,171-130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4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0,'-33'60,"13"-26,-2-1,-1 0,-1-2,-2-1,-1-1,-1-1,-2-2,0-1,-34 21,47-35</inkml:trace>
  <inkml:trace contextRef="#ctx0" brushRef="#br0" timeOffset="331.4">35 29,'19'14,"12"5,4 4,2-2,-5 1,-4-5,-7 1,-1-3,-5 1,0 2,-2 3,-4 3,2-3,-2 0,-2 1,-2 2,-2-4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0,'2'2,"0"-1,0 1,0-1,0 1,-1-1,1 1,-1 0,1 0,-1 0,0 0,0 0,0 0,0 0,0 0,0 1,0-1,-1 0,1 0,-1 1,0-1,0 0,1 1,-1-1,-1 0,1 1,0 0,3 351,-29-169,20-162,-2-5</inkml:trace>
  <inkml:trace contextRef="#ctx0" brushRef="#br0" timeOffset="378.601">298 170,'-37'21,"-203"135,239-156,0 0,0 1,0-1,-1 1,1-1,0 1,0 0,0-1,0 1,0 0,1 0,-1-1,0 1,0 0,0 0,1 0,-1 0,1 0,-1 0,0 1,1-1,0 0,-1 0,1 0,0 0,0 1,-1-1,1 0,0 0,0 0,0 1,0-1,1 0,-1 0,0 0,0 0,1 1,-1-1,1 0,-1 0,1 0,-1 0,1 0,0 0,0 0,-1 0,1 0,0 0,0-1,0 1,0 0,0 0,0-1,0 1,1 0,194 65,-189-62,0 1,0 0,-1 0,0 1,0-1,-1 2,1-1,-1 0,0 1,-1 0,0 0,0 1,0-1,-1 1,0-1,-1 1,0 0,1 5,19 25,-12-37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0 141,'20'7,"0"-1,1-2,-1 0,1-1,0 0,0-2,0-1,0-1,0 0,0-2,7-1,96-32,-56 24,-69 12</inkml:trace>
  <inkml:trace contextRef="#ctx0" brushRef="#br0" timeOffset="239.31">254 0,'-5'34,"-1"15,5 5,2-2,2-6,-1-5,1-5,3-9,2-4,-1-5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0,-1 0,0 0,0 0,1 0,-6 0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8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5,-2 1,-1 0,-2-1,0-2,-5 4,-2 1,1-1,-4-7,0-4,-3 0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50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1,'-26'138,"22"245,0-350,-2-1,-1 0,-1 0,-2 0,-5 10,9-42,5-11</inkml:trace>
  <inkml:trace contextRef="#ctx0" brushRef="#br0" timeOffset="449.818">426 86,'-257'220,"257"-219,-41 43,40-43,0 0,1 0,-1 0,0 0,1 0,-1 0,1 0,0 1,-1-1,1 0,0 0,0 0,0 1,0-1,0 0,0 0,0 1,0-1,0 0,0 0,1 0,-1 1,0-1,1 0,-1 0,1 0,0 0,-1 0,1 0,0 0,0 0,-1 0,1 0,0 0,0-1,0 1,0 0,0 0,0-1,0 1,0-1,0 1,1-1,5 4,9 2,-2 1,1 1,-1 0,0 1,-1 0,0 1,0 1,-1 0,0 1,-1 0,2 4,46 94,-44-79,-15-20</inkml:trace>
  <inkml:trace contextRef="#ctx0" brushRef="#br0" timeOffset="1214.548">935 86,'-23'4,"1"1,0 1,1 1,-1 1,1 1,1 0,0 2,0 1,-10 7,27-16,0 0,1 0,-1 0,0 0,1 0,0 1,-1-1,1 1,1 0,-1-1,0 1,1 0,0 0,0 0,0 0,1 0,-1 0,1 0,0 1,0-1,0 0,1 0,-1 0,1 0,0 0,0 0,0 0,1 0,0-1,-1 1,1 0,1-1,-1 1,0-1,1 0,0 0,-1 0,1 0,1 0,-1-1,0 1,0-1,1 0,0 0,0 1,183 66,-183-65,0 0,0 1,0-1,-1 1,0 0,0 0,0 0,0 1,-1-1,0 1,0-1,-1 1,1 0,-1 0,0-1,-1 1,0 0,1 0,-2 0,1 0,-1 0,0 0,0-1,0 1,-1 0,0-1,0 1,-1-1,0 0,1 1,-2-1,1 0,0-1,-1 1,0-1,0 0,-1 0,0 1,-5 7,-1-1,0 0,-1-1,-1 0,1-1,-1 0,-1-1,0-1,-4 2,15-6,-1-1,0 0,0 1,0-1,0-1,0 1,0-1,0 1,-1-1,1 0,0-1,-1 1,1-1,-1 0,1 0,-1 0,1-1,0 1,-1-1,1 0,0-1,-1 1,1-1,0 1,0-1,0-1,0 1,1 0,-1-1,1 0,-1 0,1 0,0 0,0 0,0-1,0-1,0-1,0 0,0 0,1-1,0 1,0-1,0 1,1-1,0 0,0 0,1 1,0-1,0 0,1 0,-1 0,2 1,-1-1,1 0,0 1,0-1,1 1,-1 0,1 0,1 0,-1 0,1 0,0 1,1-1,-1 1,2 0,3-5,0 1,1 0,0 1,0 0,1 1,0 0,0 1,1 0,0 0,0 2,0-1,0 1,1 1,0 0,0 1,12 0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2">2710 1637,'-44'19,"-47"21,-23 9,-1 0,8-3,9 0,12-3,14-8,11-6,11-3,9-1,16-5,18-5,14-6,16-4,3-4</inkml:trace>
  <inkml:trace contextRef="#ctx0" brushRef="#br0" timeOffset="1650.091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6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9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772 0,'-85'96,"4"2,4 5,-47 84,57-84,-142 216,95-172,100-134</inkml:trace>
  <inkml:trace contextRef="#ctx0" brushRef="#br0" timeOffset="317.484">179 113,'24'67,"2"-2,4-1,2-1,12 14,74 150,-33 59,-76-263,0-5</inkml:trace>
  <inkml:trace contextRef="#ctx0" brushRef="#br0" timeOffset="945.269">687 1073,'2'-17,"1"0,1 0,0 0,1 0,1 0,1 1,0 0,1 0,0 1,2 0,0 1,3-4,59-37,-70 54,0 0,0 1,0-1,0 1,0 0,0 0,0-1,0 1,0 1,0-1,0 0,0 0,0 1,0-1,0 1,0-1,0 1,-1 0,1 0,0 0,0 0,-1 0,1 0,0 1,-1-1,0 1,1-1,-1 1,0-1,1 1,-1 0,0-1,0 1,0 0,-1 0,1 0,0 0,-1 0,1 0,-1 0,0 0,1 0,10 103,-11-105,1 1,-1 0,0-1,0 1,0 0,1-1,-1 1,0 0,1-1,-1 1,0-1,1 1,-1-1,1 1,-1-1,1 1,-1-1,1 1,-1-1,1 1,0-1,-1 0,1 0,0 1,-1-1,1 0,0 0,-1 0,1 1,0-1,-1 0,1 0,0 0,-1 0,1 0,0-1,0 1,-1 0,1 0,0 0,-1 0,1-1,0 1,-1 0,1-1,-1 1,1-1,-1 1,1 0,-1-1,1 1,-1-1,1 1,-1-1,38-35,-29 27,36-25,-44 33,0 1,0-1,1 1,-1-1,0 1,0 0,0-1,0 1,0 0,0 0,0 0,1 0,-1 0,0 0,0 0,0 0,0 0,0 1,0-1,0 0,1 1,-1-1,0 1,0-1,0 1,0 0,-1-1,1 1,0 0,0-1,0 1,0 0,-1 0,1 0,0 0,-1 0,1 0,-1 0,1 0,-1 0,1 0,-1 0,0 0,0 0,1 1,-1-1,0 1,5 21,-5-17,1-1,0 1,0-1,0 0,1 0,0 0,0 0,0 0,1 0,0 0,0-1,0 1,0-1,0 0,2 1,10 6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2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1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7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6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1 811,'14'2,"0"-1,0 0,0-1,0 0,0-1,0-1,0 0,0-1,0 0,-1-2,1 1,-1-1,0-1,-1 0,1-1,-1-1,-1 0,1 0,1-3,40-32,-2-3,-2-1,36-48,-72 81,-1 0,-1-1,0-1,-1 0,0 0,-2-1,0 0,-1-1,0 0,-2 0,0 0,-1 0,0-1,-2 0,0-17,-2 33,-1 1,0-1,1 1,-1-1,0 1,0-1,-1 1,1-1,-1 1,1 0,-1 0,1 0,-1 0,0 0,0 0,0 0,0 1,0-1,-1 1,1 0,0-1,-1 1,1 0,-1 0,1 0,-1 1,0-1,1 1,-1-1,0 1,1 0,-1 0,0 0,1 0,-1 1,0-1,1 1,-1 0,1-1,-1 1,1 0,-1 0,1 1,-1-1,1 0,0 1,0 0,0-1,0 1,0 0,0 0,0 0,0 1,-23 18,1 1,1 1,1 0,1 2,1 1,2 0,0 1,2 1,1 1,-3 9,13-30,0 0,1 1,0 0,0 0,1 0,0 0,0 0,1 1,0-1,1 1,0 0,1-1,0 1,0 0,1-1,0 1,1 0,0-1,1 0,0 1,0-1,1 0,0 0,0-1,1 1,0-1,3 2,1-5,1-1,0 0,0-1,0 0,0-1,0 0,1 0,-1-1,1-1,-1 1,1-2,-1 1,1-2,-1 1,0-2,0 1,0-1,4-2,20-7,0-2,-1-1,-1-2,0-1,-2-1,0-2,16-15,-4 6,-30 22,-1 0,1-1,-2 0,1-1,-1 0,0 0,-1-1,-1 0,0-1,0 0,-1-1,0 1,-1-1,-1 0,0-1,-1 1,0-2,-3 13,-1 1,0-1,1 1,-1-1,0 1,0-1,0 1,0-1,0 0,0 1,-1-1,1 1,0-1,-1 1,1-1,-1 1,0 0,1-1,-1 1,0 0,0-1,0 1,0 0,0 0,0 0,0 0,0 0,-1 0,1 0,0 0,0 0,-1 1,1-1,-1 0,1 1,-1-1,1 1,-1 0,1-1,-1 1,1 0,-1 0,1 0,-2 0,-64 24,57-17,0 0,1 1,0 0,1 1,-1 0,2 0,-1 1,1 0,1 0,0 1,0-1,1 1,1 1,0-1,0 1,1-1,0 1,1 0,1 0,0 7,1-15,1 0,0 0,0 0,0 0,1 0,0-1,-1 1,1-1,1 1,-1-1,0 1,1-1,-1 0,1 0,0 0,0-1,1 1,-1-1,0 0,1 1,-1-1,1-1,0 1,0-1,-1 1,1-1,0 0,0 0,0-1,0 1,0-1,1 0,-1 0,0 0,0-1,0 0,0 1,0-1,0-1,-1 1,1 0,0-1,0 0,1-1,43-17,-1-3,-2-1,0-3,-2-1,-1-2,-1-2,-1-2,31-36,-55 58,-1-1,0-1,-1-1,-1 0,0-1,-1 0,-1 0,0-2,-1 1,-1-1,-1-1,0 1,-2-2,0 1,-1 0,0-3,-5 20,0 0,0 1,0-1,0 0,0 0,0 1,0-1,0 0,-1 0,1 1,-1-1,1 0,-1 1,0-1,1 1,-1-1,0 1,0-1,0 1,0-1,-1 1,1 0,0 0,0 0,-1 0,1 0,-1 0,1 0,-1 0,1 0,-1 0,0 1,1-1,-1 1,0-1,1 1,-1 0,0 0,0 0,1 0,-1 0,0 0,0 0,1 0,-1 1,0-1,1 1,-1-1,0 1,1 0,-1-1,0 2,-15 8,1 0,0 1,0 1,1 1,1 0,0 1,1 0,0 1,1 0,-8 16,8-14,1 1,0 0,2 0,0 1,1 0,1 1,1 0,1 0,0 0,2 1,0-1,1 1,2 0,0 17,1-34,-1 0,0 0,1 0,0 0,0 0,0-1,0 1,1 0,0-1,-1 1,1-1,0 1,1-1,-1 0,1 0,-1 0,1 0,0 0,0-1,0 1,1-1,13 6</inkml:trace>
  <inkml:trace contextRef="#ctx0" brushRef="#br0" timeOffset="546.038">1695 416,'-259'315,"244"-293,57-48,2-16,-2-2,-2-2,30-45,-11 22,-58 68,-1 1,1-1,-1 1,1-1,-1 1,1-1,-1 1,1 0,0-1,-1 1,1 0,0 0,-1-1,1 1,-1 0,1 0,0 0,-1 0,1 0,0 0,0 0,-1 0,1 0,0 0,-1 0,1 0,-1 1,1-1,0 0,-1 0,1 1,0-1,-1 0,1 1,-1-1,1 1,-1-1,1 0,-1 1,1 0,-1-1,0 1,1-1,-1 1,0-1,1 1,-1 0,0-1,0 1,1 0,-1-1,0 1,0 0,0-1,0 1,0 0,0-1,0 1,0 0,0-1,0 1,-1 0,-2 44,-1-26,2-14,0 1,0 0,0 0,1 0,0 0,0 0,1 1,-1-1,1 0,1 0,-1 0,1 1,0-1,0 0,1 0,0 0,0-1,0 1,1 0,0-1,0 1,0-1,1 0,2 2,-3-4,1 0,0-1,0 1,-1-1,2 0,-1 0,0-1,0 1,0-1,1 0,-1 0,1-1,-1 1,1-1,-1 0,1 0,-1 0,1-1,-1 1,0-1,1 0,-1-1,0 1,0-1,1 0,-1 0,-1 0,1 0,0-1,2-2,6-3,-1 0,0-1,-1-1,1 0,-2 0,0-1,0 0,-1-1,0 0,-1 0,-1 0,0-1,0 0,-1-1,2-10,-2 0</inkml:trace>
  <inkml:trace contextRef="#ctx0" brushRef="#br0" timeOffset="2850.137">2936 21,'-310'412,"137"-145,39-118,121-139</inkml:trace>
  <inkml:trace contextRef="#ctx0" brushRef="#br0" timeOffset="3149.951">2343 133,'65'55,"-2"3,-3 2,26 37,-72-80,0 1,-2 1,0 0,-1 1,0 0,-2 1,-1 0,0 0,-2 1,0-1,-1 2,-2-1,1 13,8 47,-7-58</inkml:trace>
  <inkml:trace contextRef="#ctx0" brushRef="#br0" timeOffset="3654.093">2936 924,'33'-65,"3"2,3 2,26-30,-60 85,-1 0,0 0,0 0,1 1,0-1,0 1,1 0,-1 1,1-1,0 1,0 0,1 1,2-2,-6 6,-1 0,1 0,0 1,-1-1,1 1,-1-1,1 1,-1 0,0 0,1 0,-1 0,0 0,-1 1,1-1,0 0,-1 1,1 0,-1-1,0 1,0 0,0 0,0-1,0 1,0 0,-1 0,0 0,1 0,-1 0,0 0,-1 0,1 2,2 6,-2-10,0 3,0-1,0 1,0 0,1-1,-1 1,1-1,0 1,0-1,0 1,0-1,1 1,0-1,-1 0,1 0,0 0,0 0,1 0,-1-1,1 1,-1-1,1 1,0-1,0 0,0 0,0 0,0 0,1-1,-1 1,0-1,1 0,-1 0,4 0,4-2,1-2,-1 0,0 0,0-1,0 0,-1-1,1 0,-1-1,0 0,-1 0,7-6,20-12,66-37,-102 60,1 1,0-1,-1 1,1-1,-1 1,1-1,-1 1,1-1,0 1,-1 0,1-1,0 1,0 0,-1 0,1 0,0-1,0 1,-1 0,1 0,0 0,-1 0,1 0,0 0,0 0,-1 1,1-1,0 0,0 0,-1 1,1-1,0 0,-1 1,1-1,0 0,-1 1,1-1,-1 1,1-1,-1 1,1 0,-1-1,1 1,-1-1,1 1,-1 0,0-1,0 1,1 0,-1-1,0 1,0 0,0 0,1-1,-1 1,0 0,0 0,0-1,0 1,-10 55,5-35,4 58,6-60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3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1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16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588 424,'5'-4,"2"1,0-1,0 0,0 0,-1-1,0 0,0 0,0-1,-1 1,1-1,-1 0,-1-1,1 1,-1-2,-3 7,-1 0,0 0,1 0,-1 0,0 0,0 0,0 0,0-1,0 1,0 0,0 0,0 0,-1 0,1 0,0 0,-1 0,1 0,-1 0,1 0,-1 0,1 0,-1 0,0 0,1 0,-1 0,0 0,0 1,0-1,0 0,1 0,-1 1,0-1,0 1,0-1,0 1,-1 0,1-1,0 1,0 0,0-1,0 1,0 0,-1 0,-53-4,-3 11,0 3,0 3,1 2,0 3,-11 6,-140 57,206-81,1 1,-1-1,1 1,-1-1,1 1,-1 0,1-1,0 1,-1 0,1 0,0 0,0 0,-1 0,1 0,0 1,0-1,0 0,0 0,1 1,-1-1,0 1,1-1,-1 1,0-1,1 1,0-1,-1 1,1-1,0 1,0 0,0-1,0 1,0-1,0 1,0-1,1 1,-1 0,1-1,-1 1,1-1,-1 1,1-1,0 0,0 1,0-1,0 0,0 1,0-1,0 0,0 0,0 0,0 0,1 0,-1 0,0 0,1-1,-1 1,1 0,-1-1,1 1,1 0,9 3,1 1,-1-2,1 0,0 0,0-1,1-1,-1 0,0-1,0 0,10-2,45 1,-66 1,0 0,0 0,0 0,0 0,0 0,0 0,0 0,1 1,-1-1,0 1,0-1,0 1,-1 0,1 0,0 0,0 0,0 0,-1 0,1 1,0-1,-1 1,1-1,-1 1,0-1,1 1,-1 0,0-1,0 1,0 0,0 0,0 0,-1 0,1 0,-1 0,1 0,-1 0,0 0,0 0,1 0,-1 0,-1 1,1-1,0 0,-1 0,1 0,-1 0,1 0,-1 0,0 0,-8 14,-1 0,0-1,-1 0,0-1,-1-1,-1 0,0 0,-5 2,-10 11,14-12,2-5,1 0,0 1,1 0,0 1,1 0,0 0,1 1,0 0,1 0,0 1,1 0,1 1,0-1,0 1,1 0,-1 11,6-21,-1 0,1 0,0 0,0 0,0 0,1 0,-1 0,1-1,0 1,0 0,1-1,-1 0,1 1,-1-1,1 0,0 0,0-1,0 1,1 0,-1-1,1 0,-1 0,1 0,0 0,0-1,103 27,-100-27,0 0,0-1,0 0,0 0,0-1,0 1,0-1,0-1,0 0,0 0,-1 0,1 0,-1-1,0-1,1 1,-1-1,-1 0,1 0,-1 0,1-1,-1 0,-1 0,1 0,-1-1,0 1,0-1,0 0,-1-1,3-43,-6 26</inkml:trace>
  <inkml:trace contextRef="#ctx0" brushRef="#br0" timeOffset="469.502">277 0,'-21'110,"5"2,5-1,5 1,4 22,-1 2,-5-35,-5-1,-19 73,13-76,-4 47,2-51,26-91,2-11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5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">1374 0,'-74'247,"61"-192,2 1,3 0,3 1,1 40,6 43,-2-116</inkml:trace>
  <inkml:trace contextRef="#ctx0" brushRef="#br0" timeOffset="566.064">922 452,'38'5,"18"1,9 0,2-1,-4-6,-4-3,-2-1,-2-4,-4-1,-8 1,-9 3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3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3">3415 402,'101'-21,"0"4,0 5,2 4,-1 5,60 7,-64-3,108 26,-174-18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2">3556 1642,'274'-11,"199"-18,338-34,-114 51,-437 14,333 28,214-31,-525-28,29 29,-63 29,-130-29,128 11,-154-1,2-3,-1-5,1-4,-16 2,200-29,-19 1,-13 28,-57 28,-13-26,-153 2,-5 2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1,3-5,5-2,2-7,0 4,-3 7,-6 3,-3 5,3 1,2-7,0-3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7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1">53 309,'24'10,"13"3,4-1,1-7,-2-5,-3-2,-4 0,-1-6,-3 0,-1 0,0 2,-5 2</inkml:trace>
  <inkml:trace contextRef="#ctx0" brushRef="#br0" timeOffset="756.666">702 393,'-24'29,"-7"15,-5 3,5 0,3-9,6-5,7-5,0-6,4-7</inkml:trace>
  <inkml:trace contextRef="#ctx0" brushRef="#br0" timeOffset="952.553">505 393,'19'29,"7"15,3-1,-3-3,-1-8,-5-4,-1-8,1-7,2-5,-3-5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1">906 86,'9'14,"4"10,-1 6,3 2,3 0,-1 0,1-5,-2-4,0 1,-2 0,2-4,-3 0,2-4,-2-5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10,'-1'-1,"0"1,0-1,0 0,0 0,0 0,0 1,0-1,0 1,0-1,0 1,0-1,-1 1,1-1,0 1,0 0,-1 0,1 0,0 0,0 0,-1 0,1 0,0 0,0 0,-1 1,1-1,0 0,0 1,0-1,-1 1,1-1,0 1,0 0,0-1,0 1,0 0,0 0,0 0,1 0,-1 0,0 0,0 0,1 0,-2 1,-28 40,31-42,-1 0,0 1,1-1,-1 1,0-1,1 1,-1-1,1 0,-1 1,0-1,1 0,-1 1,1-1,-1 0,1 0,-1 1,1-1,0 0,-1 0,1 0,-1 0,1 0,-1 0,1 0,-1 0,1 0,0 0,-1 0,1 0,-1 0,1-1,-1 1,1 0,-1 0,1 0,-1-1,1 1,-1 0,1-1,-1 1,1 0,-1-1,0 1,1-1,-1 1,0-1,1 1,-1-1,0 1,0-1,1 1,-1-1,1 0,65-44,-71 52,-4-1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69">23 0,'24'34,"13"15,0 5,-2-2,-1-6,-2-10,-7-6,-3-4,1-6,-5-2,0-4,-3 1,0-3,3-3,-2-7,-3-5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5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1,'0'284,"-28"-115,0 1,1-28,4-41,48-118,-15-1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1 136,'33'-15,"21"-9,7 0,-4 3,-5 6,-8 5,-6-1,-4 2,-4 2,-2 8,-1 3,-5 6,-7 6,-5 0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87,'33'-4,"17"-3,3-4,-1 0,-1 1,-3-2,-6 1,-5 2,-4 3,-3 2,-7 3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14,'-1'-2,"-1"1,1 0,-1 0,0-1,1 1,-1 1,0-1,0 0,0 0,0 1,1-1,-1 1,0-1,0 1,0 0,0 0,0 0,0 0,0 0,0 0,0 1,0-1,0 1,0-1,0 1,0 0,1-1,-1 1,-1 1,0-1,-5 0,0 1,0 0,1 1,-1-1,1 2,-1-1,1 1,0 0,0 0,1 1,-1 0,1 0,0 1,1 0,-1 0,1 0,0 1,1-1,-3 6,7-9,0 1,1-1,-1 0,1 1,0-1,0 0,0 0,0 0,1 0,-1 0,1 0,0 0,0 0,0 0,0-1,1 1,-1-1,1 0,-1 1,1-1,0 0,0-1,0 1,0 0,0-1,0 0,0 0,0 0,1 0,-1 0,0-1,1 1,2-1,17 9,-21-8,1-1,-1 1,0-1,0 1,0 0,1 0,-1 0,0 0,0 0,0 0,-1 1,1-1,0 1,0-1,-1 1,1 0,-1-1,1 1,-1 0,0 0,0 0,0 0,0 0,0 0,0 1,0-1,-1 0,1 0,-1 0,0 1,0-1,0 0,0 1,0-1,0 0,0 0,-1 1,1-1,-1 0,0 0,1 1,-1-1,0 0,0 0,-1 0,1 0,-1 1,-7 5,0 0,-1-1,1 0,-1 0,-1-1,1-1,-1 1,0-2,0 0,0 0,-1-1,0 0,1-1,-10 1,-20-14,29-1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31,'34'-5,"15"-1,5-1,-2 2,-6 2,-5 1,-5 0,-4 2,-2 5,-7 1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29,'24'-5,"23"-1,7 0,0 1,-5 2,-5 1,-6 1,-4 0,-4 1,-1 0,-2 1,0-1,0 0,-4 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71,'39'-5,"17"-2,3-4,3 0,-6 2,-7 2,-7 2,-6-3,-9 1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18,'34'0,"15"0,5 0,-3-5,-4-1,-11 0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2 650,'0'21,"-1"-5,0 1,2-1,0 0,1 1,0-1,1 0,1-1,1 1,2 4,-6-17,1 0,0 0,0 0,0 0,0-1,1 1,-1 0,1-1,0 0,-1 0,1 1,0-2,0 1,1 0,-1-1,0 1,0-1,1 0,-1 0,1 0,-1 0,1-1,-1 0,1 1,-1-1,1-1,0 1,-1 0,1-1,-1 0,0 0,1 0,-1 0,2-1,4-1,0-1,-1 0,1 0,-1 0,0-1,0-1,-1 0,1 0,-1 0,-1 0,1-1,4-7,-9 10,1 0,-1-1,0 1,0-1,-1 0,1 1,-1-1,0 0,0 0,-1 0,0 0,0 0,0 0,0 0,-1 0,1 0,-1 0,0 0,-1 1,0-1,1 0,-1 1,-1-1,1 1,-1 0,1 0,-1 0,0 0,-1 0,1 0,-1 1,0 0,1-1,-1 2,-1-1,1 0,0 1,-1 0,1 0,-1 0,0 0,1 1,-1 0,0 0,0 0,-4 0,-19-3,3 2</inkml:trace>
  <inkml:trace contextRef="#ctx0" brushRef="#br0" timeOffset="454.424">284 1,'11'3,"1"0,0 1,-1 1,0 0,0 0,0 1,0 1,-1-1,0 2,-1 0,0 0,0 0,0 1,-1 0,-1 1,1 0,-2 0,1 1,-2 0,1 0,-1 0,1 5,10 21,-2 1,-1 1,-2 0,-1 0,-3 1,-1 0,-2 0,-1 0,-3 1,-3 34,0-49,-1 0,-2 0,0-1,-1 1,-2-1,-1-1,0 0,-2 0,-1-1,-1-1,0 0,-2-1,0 0,-2-1,0-2,-1 1,-1-2,-22 14,18-13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1 367,'29'-5,"14"-1,4 0,0 1,-4 2,-5 1,-3 1,-8 0</inkml:trace>
  <inkml:trace contextRef="#ctx0" brushRef="#br0" timeOffset="495.304">791 0,'-30'36,"1"1,3 2,0 0,3 2,1 1,2 0,-10 37,-13 18,37-83,0 0,1 0,0 1,1-1,1 1,0 0,1 0,1 0,0 0,1 10,1-22,-1 0,1-1,-1 1,1 0,0-1,0 1,0 0,0-1,1 1,-1-1,1 0,-1 1,1-1,0 0,0 0,0 0,0 0,0 0,0-1,1 1,-1-1,1 1,-1-1,1 0,-1 0,1 0,0 0,-1-1,1 1,0-1,0 1,-1-1,1 0,1 0,98-12,42-14,-120 19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29,'17'30,"-10"5,-3 0,0 0,-3 0,-1 0,-2 15,0 16,2 351,0-406,1 0,-2 1,1-1,-1 0,-1 0,0 0,-1 0,0 0,-1 0,0-1,0 1,-1-1,-1 0,-2 4,-7-4,3-6</inkml:trace>
  <inkml:trace contextRef="#ctx0" brushRef="#br0" timeOffset="307.087">238 284,'-30'24,"0"3,2 0,1 2,1 1,1 1,-3 8,27-37,-1-1,0 1,1 0,0 0,-1 0,1 1,0-1,0 0,0 0,0 1,1-1,-1 0,0 1,1-1,0 1,0-1,0 1,0-1,0 0,0 1,0-1,1 1,-1-1,1 0,0 1,0-1,0 0,0 1,0-1,0 0,0 0,1 0,-1 0,1 0,0-1,-1 1,1 0,0-1,0 1,0-1,0 1,0-1,1 0,145 26,-141-27,1 1,-1 0,0 0,1 1,-1 0,0 0,0 1,-1 0,1 0,0 0,-1 1,0 0,0 0,0 1,-1 0,1 0,-1 0,0 1,0-1,-1 1,0 0,0 0,0 1,-1-1,0 1,0 0,-1 0,1 0,-2 0,1 0,-1 1,0-1,0 0,-1 1,0 5,-5 12</inkml:trace>
  <inkml:trace contextRef="#ctx0" brushRef="#br0" timeOffset="629.954">916 1,'-6'4,"-26"15,0 2,2 1,0 2,1 1,2 1,1 1,1 1,1 1,1 2,2 0,1 1,-6 18,16-25,1 0,1 0,2 1,0 0,2 1,1-1,0 1,3 0,0-1,1 1,2 0,1-1,1 0,1 0,1 0,5 10,-8-27,0-1,1 1,0 0,1-1,0 0,0-1,1 1,-1-1,2 0,-1-1,1 0,0 0,0 0,1-1,-1-1,1 1,0-1,0-1,1 0,-1 0,4 0,27-14,-28 0</inkml:trace>
  <inkml:trace contextRef="#ctx0" brushRef="#br0" timeOffset="997.974">1226 142,'-91'196,"-9"34,94-217,0 0,1 0,1 1,0 0,1-1,0 1,1 0,0 13,2-23,0-1,0 1,0-1,0 1,1-1,-1 1,1-1,0 1,0-1,0 0,1 1,-1-1,1 0,0 0,-1 0,1 0,1-1,-1 1,0 0,1-1,-1 1,1-1,0 0,0 0,0 0,0 0,0-1,0 1,0-1,0 0,1 0,-1 0,1 0,-1-1,1 1,-1-1,3 0,9-1,0 0,-1-2,1 0,-1 0,0-1,0-1,0-1,0 0,-1 0,0-2,1 0,4-4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0,'17'39,"6"177,-13-149,-4 1,-2-1,-4 1,-2 1,0 40,2-110</inkml:trace>
  <inkml:trace contextRef="#ctx0" brushRef="#br0" timeOffset="236.57">497 114,'-34'-1,"1"0,1 1,-1 2,0 1,1 1,0 2,-23 7,40-9,1 0,-1 1,1 1,0 0,0 1,0 0,1 1,1 1,-1 0,1 1,1 0,0 1,0 0,-7 11,16-19,0 0,1 0,0 0,0 0,0 0,0 0,0 1,1-1,-1 0,1 0,0 1,0-1,0 0,0 0,1 1,-1-1,1 0,0 0,0 0,0 1,0-1,1 0,-1 0,1-1,0 1,0 0,0-1,0 1,0-1,0 1,1-1,-1 0,2 1,3 3,1 0,0-1,0 1,0-1,1-1,-1 0,1 0,0-1,0 0,9 2,137-1,-181 0,0 1,1 1,0 2,1 0,-1 1,2 2,-7 3,26-10,0 0,0-1,1 1,-1 1,1-1,0 0,0 1,0 0,1 0,-1 0,1 0,0 0,1 0,-1 0,1 0,0 1,0-1,1 1,0-1,0 1,0-1,0 0,1 1,0-1,0 0,1 1,-1-1,1 0,0 0,0 0,1 0,0 0,0-1,0 1,0-1,1 0,-1 0,1 0,0 0,0-1,1 1,-1-1,2 1,5-1,0-1,0 0,0-1,0 0,0 0,1-1,-1 0,0-1,0-1,0 0,0 0,0-1,0-1,63-9,56-1,-39-6,-74 12</inkml:trace>
  <inkml:trace contextRef="#ctx0" brushRef="#br0" timeOffset="5658.392">243 678,'5'0,"-4"0,-1 4,-1 8,-1 5,1 5,0 4,0 1,1 2,0 1,0-1,0 0,5-5,1-6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670 424,'-7'-8,"0"-1,0 1,0 0,-1 1,0 0,-1 0,1 1,-1 0,-1 0,1 1,-1 0,0 1,0 0,0 1,0 0,-1 0,0 1,1 0,-1 1,-4 0,-5 0,-1 1,1 1,-1 1,1 0,0 2,0 0,0 1,0 1,1 1,0 1,-7 4,-13 3,-83 48,117-60,0 1,0-1,1 1,-1 1,1-1,0 0,0 1,1 0,-1 0,1 0,0 1,0-1,1 0,-1 1,1 0,1 0,-1 0,1-1,0 1,0 1,1 1,0-2,1 0,0-1,0 1,1 0,0-1,0 1,0-1,1 1,0-1,0 0,0 0,0 0,1-1,0 1,0-1,0 0,1 0,-1 0,1 0,0-1,0 0,0 0,2 0,5 4,1-1,0-1,0-1,0 1,1-2,0 0,-1-1,1 0,6 0,150-6,-141-6,-30 10,1 0,0 0,-1 0,1 0,0 0,0 0,-1-1,1 1,0 0,-1 0,1 0,0 0,0 0,-1-1,1 1,0 0,0 0,0 0,-1-1,1 1,0 0,0 0,0-1,0 1,-1 0,1-1,0 1,0 0,0 0,0-1,0 1,0 0,0-1,0 1,0 0,0-1,0 1,0 0,0 0,0-1,0 1,0 0,0-1,1 1,-1 0,0 0,0-1,0 1,0 0,0 0,1-1,-16 2,0 0,1 1,-1 1,1 0,-1 1,1 1,0 0,1 1,-1 0,1 1,0 0,-2 4,5-6,-8 5,1 0,0 1,0 1,1 1,1 0,0 1,-1 2,13-12,-1 0,1 0,0 1,0-1,0 0,0 1,1 0,0 0,0 0,0 0,0 0,1 0,0 0,0 0,0 1,1-1,0 0,0 0,0 1,1-1,0 0,0 1,0-1,0 0,1 0,0 0,0 0,0-1,2 4,4 1,1 1,0-2,0 1,0-1,1-1,0 1,1-2,0 1,0-2,0 1,1-2,-1 1,1-2,0 0,0 0,1-1,-1 0,1-1,-1 0,0-1,1-1,8-1,-17 2,0-1,0 1,-1 0,1-1,0 0,-1 0,1 0,0-1,-1 1,0-1,1 0,-1 1,0-2,0 1,0 0,0-1,0 1,-1-1,1 0,-1 0,1 0,-1 0,0 0,0 0,-1-1,1 1,-1-1,0 1,0-1,0 0,0 1,0-1,-1 0,1-2,0-16</inkml:trace>
  <inkml:trace contextRef="#ctx0" brushRef="#br0" timeOffset="404.066">303 1,'-18'45,"1"2,3 0,2 0,2 2,2-1,3 1,1 0,3 36,-4 38,-5-1,-9 21,2-12,4-52,9-57,0-1,1 1,1-1,1 1,1 0,0 0,2 0,3 13,20 66,-25-101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0,'-1'43,"-2"0,-1 0,-3-1,-1 0,-2 0,-2-1,-2 0,-3 3,-144 301,160-342,0-1,0 1,0-1,0 1,0 0,1 0,0 0,-1-1,1 1,0 0,0 0,0 0,1-1,-1 1,1 0,0 0,-1-1,1 1,0 0,1-1,-1 1,0-1,1 1,-1-1,1 0,0 0,0 0,0 0,0 0,0 0,0 0,1-1,-1 1,0-1,1 1,-1-1,1 0,0 0,-1 0,1 0,0-1,0 1,-1-1,1 0,0 1,0-1,1-1,20 3,1-2,0 0,-1-2,0 0,1-2,19-6,26-3,14 0,-60 14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29,'34'0,"15"0,5 0,-3 0,-4 0,-11-5,-7-1,-3 0,-1 1,-1 2,2 1,-1 0,-3 2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47,'34'5,"16"1,4 0,2-1,-3-7,-6-2,-1-5,-4-2,-5 1,2-2,-1 1,-7 2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1,'19'0,"21"0,8 0,1 0,-3 0,-4 0,-5 0,-4 0,-3 0,-1 0,-6 0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143 209,'33'-51,"-29"73,-64 158,-43 238,100-413,1 1,-1-1,1 0,1 1,-1 0,1-1,0 1,0 0,0-1,1 1,0 0,0 0,1 0,-1 0,1-1,1 1,-1 0,1-1,0 1,0-1,0 0,1 1,0-1,0 0,0-1,1 1,-1 0,1-1,0 0,1 0,-1 0,1-1,-1 1,1-1,0 0,1 0,2 0,7 0,1 0,0-2,-1 0,1 0,0-2,0 0,0-1,-1 0,1-1,-1-1,15-5,1 1,-10 1,-4-1</inkml:trace>
  <inkml:trace contextRef="#ctx0" brushRef="#br0" timeOffset="300.296">537 773,'0'15,"1"-1,0 1,1 0,1-1,0 0,0 0,2 0,3 9,-6-19,-1-1,1 1,0-1,0 1,0-1,1 0,-1 0,1 0,0 0,0 0,0 0,0-1,0 0,0 1,1-1,-1-1,1 1,-1 0,1-1,0 0,0 1,0-1,0-1,0 1,-1-1,1 0,0 1,0-2,0 1,0 0,0-1,0 0,2 0,3-2,0-1,0 0,0 0,-1 0,0-1,0 0,0-1,0 0,-1 0,0-1,-1 0,1 0,-1 0,0-1,-1 0,0 0,-3 4,1 1,-1 0,-1-1,1 1,0-1,-1 1,0-1,0 0,0 1,0-1,0 0,-1 0,0 0,0 0,0 0,0 0,-1 1,1-1,-1 0,0 0,0 0,0 1,-1-1,1 1,-1-1,0 1,0-1,0 1,-1 0,1 0,-1 0,1 0,-1 1,0-1,0 1,0-1,-1 1,1 0,-3-1,1 0,-2 0,1 0,0 1,-1 0,1 0,-1 1,1-1,-1 1,0 1,1-1,-1 1,0 0,0 1,1 0,-6 1,-7 4</inkml:trace>
  <inkml:trace contextRef="#ctx0" brushRef="#br0" timeOffset="855.015">1045 519,'16'6,"0"-1,0 0,0-2,0 0,1 0,0-2,-1 0,1-1,0-1,-1 0,1-1,-1-1,12-3,44-5,79-9,-132 15</inkml:trace>
  <inkml:trace contextRef="#ctx0" brushRef="#br0" timeOffset="14643.003">2146 96,'0'-5,"-1"1,0 0,0-1,0 1,0 0,-1 0,1 0,-1 0,0 0,0 0,-1 0,1 0,-1 1,0-1,0 1,0 0,0 0,0 0,-1 0,0 1,1 0,-1-1,0 1,0 0,0 1,0-1,0 1,-1 0,1 0,0 0,-1 0,1 1,0 0,-1 0,1 0,-1 0,1 1,-1 0,-11 6,-1 2,2 0,-1 1,1 1,1 0,0 1,1 0,0 1,1 1,0 0,1 1,-1 3,6-10,1-1,1 2,-1-1,1 0,1 1,0 0,0 0,1 0,0 0,0 0,1 0,0 1,1-1,0 0,0 1,1-1,0 0,1 0,0 0,0 0,1 0,0 0,1 0,0-1,0 0,1 1,0-2,1 1,-1-1,6 6,138 85,-125-86,-1 1,0 1,-1 1,0 1,-1 1,10 12,-26-24,0 0,-1 0,0 1,0-1,0 1,-1 0,1 0,-2 0,1 0,-1 1,1-1,-2 1,1 0,-1-1,0 1,-1 0,1 0,-1 0,0-1,-1 1,0 0,0 0,-1-1,1 1,-1-1,-1 1,1-1,-1 0,0 0,-1 0,1 0,-1 0,0-1,-5 5,0-2,0 0,0-1,-1 0,0 0,0-1,-1-1,1 0,-1 0,0-1,-1 0,1-1,-1 0,1-1,-8 0,-40 12,54-12,-1-1,1 1,-1-1,1 0,-1 0,1-1,-1 1,0-1,0-1,1 1,-1-1,1 0,-1 0,0 0,1-1,0 0,-1 0,1-1,0 1,0-1,0 0,1 0,-1-1,1 0,0 1,0-1,0-1,0 1,1 0,-1-1,1 0,0 0,1 0,-1 0,1 0,0-1,1 1,-1-1,1 1,0-1,0 1,1-1,-1 0,1 1,1-1,-1 0,1 1,0-1,0 0,0 1,1-1,1 0,11-15,1 0,1 1,1 1,0 1,2 1,0 0,1 1,0 1,2 1,-1 1,21-9,-17 9</inkml:trace>
  <inkml:trace contextRef="#ctx0" brushRef="#br0" timeOffset="18542.972">2456 717,'85'-22,"-44"17,0 2,0 1,0 2,22 4,106 22,-167-25,0-1,0 0,0 0,0 0,0-1,0 1,0 0,-1-1,1 1,0-1,0 0,0 1,-1-1,1 0,0 0,-1 0,1 0,-1 0,1-1,-1 1,1 0,-1-1,0 1,0-1,0 1,0-1,0 0,0 0,0-10</inkml:trace>
  <inkml:trace contextRef="#ctx0" brushRef="#br0" timeOffset="18859.658">2795 435,'0'401,"-30"-264,24-121,2 8,6-22</inkml:trace>
  <inkml:trace contextRef="#ctx0" brushRef="#br0" timeOffset="19178.94">3473 350,'-18'68,"-3"-1,-2 0,-11 16,-75 131,25-98,73-101</inkml:trace>
  <inkml:trace contextRef="#ctx0" brushRef="#br0" timeOffset="19478.902">3077 406,'343'274,"-329"-264,0 0,-1 1,0 1,-1 0,-1 1,0 0,-1 1,0 0,-1 0,0 1,-1 0,-1 1,-1-1,2 7,-6 6,-4-4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1 855,'19'4,"1"-2,0 0,0 0,0-2,0-1,0 0,0-2,0 0,0-1,-1-1,0-1,0-1,0 0,-1-2,0 0,-1-1,3-2,30-31,-2-3,-2-2,-2-2,-2-1,-2-3,-3-1,3-11,47-65,65-75,-151 203,0 1,1 0,-1-1,1 1,-1 0,1 0,0 0,0 0,0 0,0 0,0 1,0-1,0 1,1-1,-1 1,1 0,-1 0,1 0,-1 0,1 1,-1-1,1 1,0-1,-1 1,1 0,0 0,0 0,-1 0,1 1,0-1,-1 1,1-1,-1 1,1 0,-1 0,1 0,-1 0,1 1,-1-1,0 1,1 0,4 12,-1 0,0 0,-1 1,0 0,-1 0,-1 0,0 1,-1-1,-1 1,0 0,-1-1,-1 1,-1 0,0-1,-3 12,-8 40,-2 0,-4-1,-2 0,-3-2,-3-1,-5 4,24-52,0-1,-1 0,0 0,-1-1,-1-1,0 1,0-2,-1 1,-1-2,0 1,0-2,-1 0,0 0,-1-2,0 0,0 0,-1-1,1-1,-1-1,0 0,-1-1,1-1,0 0,-1-2,-4 0,13 0,0-2,0 1,-1-1,1-1,1 0,-1 0,0 0,1-1,-1 0,1 0,0-1,1 0,-1 0,1-1,0 1,0-1,0-1,1 1,0-1,1 0,-1 0,1 0,-1-5,-3-11</inkml:trace>
  <inkml:trace contextRef="#ctx0" brushRef="#br0" timeOffset="361.76">1440 460,'-18'15,"0"0,2 1,0 1,1 1,0 0,2 1,0 0,1 1,1 0,1 1,1 0,1 1,0 0,2 0,-3 21,9-37,0-1,1 1,0-1,0 1,0-1,1 0,-1 0,1 1,0-1,1 0,0-1,-1 1,1 0,1-1,-1 0,1 1,0-1,0-1,0 1,0-1,0 1,1-1,0 0,0-1,0 1,0-1,0 0,0 0,0-1,1 1,-1-1,0 0,1-1,-1 1,1-1,-1 0,1-1,-1 1,1-1,4-2,3 0,-1-2,0 0,0 0,0-1,-1-1,0 0,0 0,0-1,-1 0,0-1,-1 0,5-7,-8 9,0 0,-1-1,0 0,0 0,-1 0,0 0,0-1,-1 0,0 0,-1 0,0 0,0 0,-1 0,0 0,-1 0,0-1,0 1,-1 0,0-1,-1 1,0 0,0 0,-1 0,0 1,0-1,-1 1,-1-1,1 1,-1 0,0 1,-1-1,0 1,0 0,-1 1,0 0,-1-1,-12-9,3 1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3,'-7'10,"0"0,0 0,1 1,0-1,1 1,0 1,1-1,0 1,1-1,0 1,1 0,0 0,1 0,0 1,1 9,1-19,1 0,-1-1,0 1,1-1,-1 1,1-1,0 1,-1-1,1 0,0 0,1 0,-1 0,0-1,0 1,1 0,-1-1,1 0,0 1,-1-1,1 0,0-1,0 1,-1 0,1-1,0 1,0-1,0 0,0 0,0 0,0 0,2-1,88-27,-88 24,1 0,-1-1,0 0,0 0,-1 0,1 0,-1-1,-1 0,1 0,-1 0,0 0,0-1,-1 1,1-1,-1 1,-1-1,1-4,-1 7,-1 1,1-1,-1 1,0-1,0 1,0-1,0 1,-1-1,1 1,-1-1,0 1,0-1,0 1,-1 0,1-1,-1 1,0 0,1 0,-1 0,-1 1,1-1,0 0,-1 1,1-1,-1 1,0 0,0 0,0 0,0 0,0 1,0-1,-1 1,1 0,-2-1,-16-3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28,'19'4,"12"2,4-4,2-4,-1 0,-2-1,-1 1,-3 0,0-4,-1-1,-1 0,0 2,0 2,-5 6,-11 2,-8 1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30,'38'0,"18"-5,4-1,-4 0,-6 1,-7 1,-6 2,-4 1,-8 0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0,'-26'138,"-71"262,93-388,0 0,0 0,2 1,-1-1,2 1,0 0,0 0,1-1,1 1,0 0,0-1,2 2,0-10,1 0,0-1,-1 1,1-1,1 0,-1 0,0-1,1 1,-1-1,1 0,0 0,0 0,0-1,-1 0,1 0,1 0,-1-1,0 1,0-1,0 0,0-1,0 1,0-1,0 0,1 0,7 0,160-5,-127-4,-28 3</inkml:trace>
  <inkml:trace contextRef="#ctx0" brushRef="#br0" timeOffset="276.368">595 424,'24'0,"13"0,4-5,1-2,-2 1,-4 1,-2 2,-3 0,-2 2,0 1,-6 0</inkml:trace>
  <inkml:trace contextRef="#ctx0" brushRef="#br0" timeOffset="731.661">1273 0,'-12'165,"-6"-80,-5-1,-3-1,-8 10,-8 65,40-156,1 1,0-1,0 1,1-1,-1 1,0 0,1-1,0 1,-1 0,1-1,0 1,0 0,1-1,-1 1,0 0,1-1,0 1,0 0,-1-1,1 1,1-1,-1 0,0 1,1-1,-1 0,1 0,0 0,-1 0,1 0,0 0,0 0,1-1,-1 1,0-1,0 1,1-1,-1 0,1 0,-1 0,1 0,-1-1,1 1,0-1,-1 1,1-1,0 0,-1 0,1 0,1 0,12-4,-1 0,0-1,0 0,0-1,0-1,-1 0,0-1,4-4,0 1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0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0,0 0,-4 0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29,'-207'342,"201"-331,0 0,-1-1,0 0,-1 0,0-1,-1 0,0 0,0-1,0 0,-1-1,-1 0,1 0,-2-1,-4 2</inkml:trace>
  <inkml:trace contextRef="#ctx0" brushRef="#br0" timeOffset="304.153">6 1,'14'33,"10"17,6 4,-3-3,-1-4,0-6,0-5,1-4,1-3,-6-1,0 0,-5-1,0-5,-3-1,-4 1,-4 1,-2-3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56,'-4'-6,"-1"1,0 1,0-1,-1 1,1 0,-1 0,0 1,0-1,-1 1,1 1,0-1,-1 1,0 0,1 1,-1-1,0 1,0 1,0-1,0 1,0 0,1 1,-1 0,0 0,0 0,0 1,1 0,-1 0,1 1,0 0,-1 0,-1 2,2-4,1 1,-1 0,1 1,0-1,0 1,0 0,0 0,1 1,-1-1,1 1,0 0,0 0,0 0,0 1,1 0,0-1,0 1,0 0,0 1,1-1,0 0,0 1,1-1,-1 1,1-1,0 1,1 0,-1 0,1-1,0 1,1 0,-1 0,5 7,1-1,0 0,1 0,0-1,0 0,1 0,1-1,0 0,0-1,1 0,0 0,0-1,1 0,0-1,1 0,0-1,0 0,0-1,1 0,6 1,-8-1,123 83,-129-84,0 1,-1 0,1-1,-1 1,0 0,-1 1,1-1,-1 1,0 0,0 0,-1 0,0 0,0 0,0 0,-1 0,0 1,0-1,-1 1,1-1,-1 1,-1-1,1 1,-2 1,-3 2,-1 0,0 0,-1-1,0 1,-1-2,0 1,0-1,-1 0,0-1,0 0,0 0,-1-1,0 0,-1-1,1 0,-1-1,0 0,0-1,-4 1,3 1,0 0,0 0,0-1,-1-1,1 1,0-2,-1 0,0 0,0-2,1 1,-1-2,0 1,0-2,1 0,-1 0,-8-4,18 5,0 0,1-1,-1 0,0 1,1-1,0 0,-1 0,1-1,0 1,0 0,0-1,0 1,1-1,-1 0,1 1,0-1,-1 0,1 0,0 0,1 0,-1 0,0 0,1 0,0 0,0 0,0-1,0 1,0 0,1 0,-1 0,1 0,0 0,0 0,44-94,-38 86,0 1,0-1,1 1,1 0,0 1,0 0,1 1,0 0,0 0,1 1,0 0,0 1,1 0,0 1,0 1,0-1,0 2,1 0,6-1,62 3,-57 2</inkml:trace>
  <inkml:trace contextRef="#ctx0" brushRef="#br0" timeOffset="318.587">653 394,'33'-5,"17"-1,4 0,-2 1,-6-3,-5-1,-10 2</inkml:trace>
  <inkml:trace contextRef="#ctx0" brushRef="#br0" timeOffset="618.578">851 140,'-10'33,"-7"17,-2 4,3 2,4-3,4-6,4-6,2-6,1 2,1-2,1-1,0-2,0-1,-1-2,5-5,2-7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51,'-72'114,"4"4,6 3,-36 102,-27 48,120-257,24-50,-11 21,339-658,-266 536,-63 131,-20 37,-20 72,7-36,3 0,3 1,0 43,9-96,1 0,1-1,0 1,1-1,1 0,0 1,1-2,4 11,-7-20,-1 0,1 0,0-1,0 1,0 0,1-1,-1 1,1-1,0 0,0 0,0 0,0 0,0-1,1 1,-1-1,1 0,0 0,0 0,-1 0,1-1,0 1,0-1,1 0,-1-1,0 1,0-1,0 1,1-1,-1 0,0-1,4 0,7-5,-1-1,0-1,0 0,0-1,-1 0,-1-1,0-1,0 0,-1 0,0-1,-1-1,7-11,1 1,-1-1,-2-1,-1 0,0-1,-2-1,-1 0,-2 0,0-1,-2 0,-1-1,-1 1,-1-1,-2 0,-1-1,-1-5,0 19,1 12,0 0,0 0,-1 0,1 0,-1 0,0 0,0-1,-1 1,1 0,-1 0,0 0,0 0,0 0,-1 0,1 0,-1 0,0 1,0-1,0 0,0 1,-1 0,0 0,0-1,1 1,-4-2,-6 5</inkml:trace>
  <inkml:trace contextRef="#ctx0" brushRef="#br0" timeOffset="316.965">1080 389,'-5'6,"-11"9,1 1,1 0,0 1,2 1,0 0,0 1,2 0,1 1,0 0,1 0,2 1,0-1,-1 9,7-25,0 0,0 0,1 0,-1-1,1 1,0 0,0 0,0-1,0 1,1 0,-1-1,1 1,0-1,0 0,0 0,1 1,-1-2,1 1,-1 0,1 0,0-1,0 1,1-1,-1 0,0 0,1 0,-1-1,1 1,-1-1,1 0,0 0,0 0,-1 0,1-1,2 1,7 0,0 0,0 0,0-1,0-1,-1 0,1-1,0 0,0-1,-1-1,3-1,-5 2,1-2,0 1,-1-1,0-1,-1 0,1-1,-1 1,0-2,-1 1,0-1,0-1,0 1,-1-1,-1-1,1 1,-1-1,-1 0,0 0,-1-1,0 0,0 0,-1 0,0 0,-1 0,-1 0,0-1,0 1,-1-1,-1-5,1 11,-2 1,1-1,0 1,-1-1,0 1,0 0,-1 0,0 0,1 0,-2 0,1 0,0 1,-1 0,0 0,0 0,0 0,-1 0,1 1,-1 0,0 0,0 0,0 0,0 1,0 0,-1 0,1 1,0-1,-4 1,-15-4</inkml:trace>
  <inkml:trace contextRef="#ctx0" brushRef="#br0" timeOffset="762.816">1361 445,'57'178,"-56"-174,0 0,0-1,1 1,-1-1,1 1,0-1,0 0,0 1,0-1,0 0,1 0,0-1,-1 1,1-1,0 1,0-1,0 0,1 0,-1 0,0 0,1-1,-1 1,1-1,0 0,-1 0,1 0,0-1,0 1,0-1,-1 0,1 0,0 0,0-1,0 1,-1-1,1 0,0 0,-1 0,1-1,0 1,134-102,-136 102,0 0,1 1,-1-1,0 1,1 0,-1 0,1 0,-1 0,0 0,1 0,-1 1,0-1,1 1,-1-1,0 1,1 0,-1 0,0 0,0 1,0-1,0 0,0 1,0-1,0 1,-1-1,1 1,-1 0,2 1,20 15,-17-15,0 0,1 0,-1-1,0 0,1 0,-1-1,1 0,-1 0,1 0,0-1,-1 0,1-1,0 1,-1-1,1 0,-1-1,1 1,-1-1,0-1,1 1,-1-1,-1 0,1-1,0 1,-1-1,1 0,-1-1,3-3,1 0,0-1,-1 0,0 0,-1-1,0 0,0 0,-1-1,0 1,-1-2,0 1,-1 0,0-1,-1 0,-1 0,1-6,-3 17,2-4,-1-1,-1 1,1-1,-1 1,0-1,0 1,-1-1,0 1,0 0,0-1,0 1,-1 0,0 0,0 0,-1 0,1 0,-2-2,-9-5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1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602 1,'-42'40,"2"2,2 1,2 2,2 2,2 1,2 2,-30 41,-17 33,50-76,-3-1,-2-1,-28 30,11-25,35-40</inkml:trace>
  <inkml:trace contextRef="#ctx0" brushRef="#br0" timeOffset="386.257">122 57,'39'72,"177"166,-95-28,-76-81,-44-126,-1-1,0-1,0 1,0-1,0 0,0 1,1-1,-1 1,0-1,1 0,-1 0,1 1,0-1,-1 0,1 0,0 1,0-1,0 0,0 0,0 0,0 0,0 0,0-1,0 1,0 0,1 0,-1-1,0 1,0-1,1 1,-1-1,0 1,2-1,8-5</inkml:trace>
  <inkml:trace contextRef="#ctx0" brushRef="#br0" timeOffset="953.05">715 932,'15'-45,"1"1,3 1,1 0,2 2,2 0,7-6,-30 45,-1 1,1-1,0 1,-1 0,1-1,0 1,0 0,0-1,0 1,0 0,1 0,-1 0,0 0,0 0,1 0,-1 0,1 1,-1-1,0 0,1 1,-1-1,1 1,0 0,-1-1,1 1,-1 0,1 0,0 0,-1 0,1 0,-1 0,1 1,-1-1,1 0,-1 1,1-1,-1 1,1 0,-1-1,1 1,-1 0,0 0,1 0,-1 0,0 0,0 0,0 0,0 1,0-1,1 1,17 45,18 29,-35-74,-1-1,1 1,0-1,0 0,-1 1,1-1,0 0,0 0,0 0,0-1,0 1,1 0,-1-1,0 1,0-1,0 0,1 0,-1 0,0 0,0 0,0 0,1 0,-1-1,0 1,0-1,0 0,0 1,0-1,0 0,0 0,0-1,0 1,0 0,-1-1,2 0,101-99,-102 101,0 0,0 0,0 1,0-1,0 0,0 1,0 0,0 0,0-1,0 1,-1 0,1 0,0 1,0-1,-1 0,1 1,-1-1,0 0,1 1,-1 0,0-1,0 1,0 0,0 0,0-1,0 1,0 0,-1 0,1 0,-1 0,1 0,-1 0,0 0,0 0,0 0,0 0,0 0,0 1,0-1,-1 1,4 10,12 30,-6-27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2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0 368,'29'0,"14"0,5 0,-1 0,-9 0</inkml:trace>
  <inkml:trace contextRef="#ctx0" brushRef="#br0" timeOffset="634.386">706 30,'-9'-1,"-1"1,1 0,0 0,0 1,0 0,0 1,1 0,-1 1,0-1,1 2,-1-1,1 1,0 1,0-1,1 1,-1 0,1 1,0 0,1 0,0 1,-1-1,2 1,-1 1,1-1,0 1,1 0,0 0,0 0,1 1,0-1,0 1,0 6,3-10,1 1,-1-1,1 1,1-1,-1 1,1-1,0 0,0 1,1-1,-1 0,1-1,0 1,1 0,-1-1,1 0,0 1,0-2,0 1,0 0,1-1,-1 0,1 0,0 0,0 0,0-1,0 0,1 0,-1-1,1 1,-1-1,1 0,0 0,79 42,-81-40,0 1,0 0,-1 0,1 0,-1 0,0 0,0 1,0-1,-1 1,1 0,-1 0,0 0,-1 0,1 0,-1 0,0 1,0-1,-1 0,0 1,0-1,0 0,0 1,-1-1,0 0,0 1,-1 2,-2 3,0-1,-1 1,0-1,-1-1,0 1,0-1,-1 0,0-1,-1 1,0-1,0-1,-5 4,10-8,-3 3,0 1,0-1,-1-1,0 1,0-1,0 0,0-1,-1 0,0 0,0 0,0-1,0 0,-1-1,1 0,-1 0,1-1,-1 0,0 0,1-1,-1-1,-6 0,12-1,0 0,0 0,1 0,-1 0,1 0,0-1,0 1,0-1,0 0,0 1,0-1,1 0,-1 0,1 0,0-1,0 1,0 0,0 0,0 0,1-1,0 1,0 0,0-1,0 1,0 0,0-1,1 1,0-2,30-90,45-26,-62 108</inkml:trace>
  <inkml:trace contextRef="#ctx0" brushRef="#br0" timeOffset="961.041">847 1,'32'26,"-2"2,0 1,-3 1,0 2,21 33,-40-54,-1 1,0 1,0-1,-1 1,-1 0,0 1,-1-1,-1 1,0 0,0 0,-2 0,0 0,0 0,-1 0,-1 0,0 0,-1 0,-4 14,0-15,0 0,0 0,-2-1,1 0,-2 0,1-1,-2 0,1-1,-2 0,1 0,-1-1,-1-1,1 0,-2 0,1-1,-1-1,-1 1,-33 9,26-12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0 424,'20'12,"0"-1,0 0,1-2,1 0,0-1,0-1,0-2,1 0,0-1,0-1,0-1,0-1,1-3,0-2,-1 0,0-1,0-1,0-1,12-7,-14 7,2-3,-5 0</inkml:trace>
  <inkml:trace contextRef="#ctx0" brushRef="#br0" timeOffset="368.994">790 0,'-21'112,"41"106,-19 76,-6-266,-1-4</inkml:trace>
  <inkml:trace contextRef="#ctx0" brushRef="#br0" timeOffset="781.843">1072 170,'-273'222,"270"-220,0 0,1 0,-1 1,1-1,0 1,-1-1,1 1,0 0,1 0,-1 0,0 0,1 0,0 0,0 0,0 0,0 1,0-1,0 1,1-1,0 0,0 1,0-1,0 1,0-1,1 0,-1 1,1-1,0 0,0 1,0-1,0 0,1 0,0 0,-1 0,1 0,0 0,1 0,169 121,-77-55,-83-55</inkml:trace>
  <inkml:trace contextRef="#ctx0" brushRef="#br0" timeOffset="3759.093">1524 57,'-10'4,"-1"0,1 1,0 0,0 1,1 0,-1 1,1 0,1 0,-1 1,2 0,-1 0,1 1,0 0,0 0,1 1,1 0,-1 0,2 0,-1 0,0 7,-11 36,2 1,2 0,3 0,-1 41,8-77,0-8,0-1,0 1,1 0,0 0,0 0,1 0,1 0,0 0,0 0,1-1,0 1,1 0,0-1,0 0,1 1,0-1,1-1,0 1,0-1,1 0,0 0,0 0,1 0,14 3</inkml:trace>
  <inkml:trace contextRef="#ctx0" brushRef="#br0" timeOffset="4308.978">2003 226,'2'2,"-1"-1,0 0,0 0,0 1,0-1,0 1,0-1,0 1,-1-1,1 1,-1-1,1 1,-1 0,1-1,-1 1,0 0,0-1,0 1,0 0,0-1,0 1,0 0,0 0,-1-1,1 1,-1-1,1 1,-1 0,0-1,1 1,-1-1,0 1,0-1,-1 1,2-1,-16 36,-1-2,-1 0,-2 0,-2-2,-3 2,-24 39,-24 38,55-87</inkml:trace>
  <inkml:trace contextRef="#ctx0" brushRef="#br0" timeOffset="4569.923">1722 339,'19'20,"11"5,1 4,-1-3,0-6,0-6,-1-6,-1 0,1 0,-1-2,0-3,-5 4,-6 1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6,0-4,5-5,1-4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1,'9'5,"4"6,-1 1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6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0,'-15'29,"-9"14,0 5,-2-1,4-4,1-9,4-6,5-2,0-6,1-2,-1-4,0 1,-1-2,0 1,-2-2,2-2</inkml:trace>
  <inkml:trace contextRef="#ctx0" brushRef="#br0" timeOffset="248.618">0 0,'15'24,"8"13,2 5,1-5,0-4,-3-2,-2-3,1-5,-3-2,0-5,-4 0,1-2,-3 0,-2-1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3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86,'19'0,"12"5,4 1,2 0,-1-1,-1-2,-3-1,-6-5,-3-3,-5 0</inkml:trace>
  <inkml:trace contextRef="#ctx0" brushRef="#br0" timeOffset="275.736">30 368,'33'-5,"17"-6,3-2,-1 2,-6 3,-5 2,-5 3,-8 1</inkml:trace>
  <inkml:trace contextRef="#ctx0" brushRef="#br0" timeOffset="3204.076">650 1,'-31'81,"4"2,3 1,2 10,1 8,26-88,13-41,-16 24,30-52,2 2,3 1,2 2,3 0,79-74,-120 123,-1 0,1 0,0 0,-1 0,1 0,0 1,0-1,-1 0,1 0,0 0,0 1,0-1,0 1,0-1,0 1,0-1,0 1,1-1,-1 1,0 0,0 0,0-1,0 1,0 0,1 0,-1 0,0 0,0 1,0-1,0 0,0 0,0 1,1-1,-1 1,0-1,0 1,0-1,0 1,0-1,0 1,-1 0,1 0,0-1,0 1,0 0,-1 0,1 0,0 0,-1 0,1 0,-1 0,1 0,-1 0,0 0,1 0,-1 1,0-1,0 0,0 0,0 228,0-227,0 0,0 0,1 1,-1-1,0 0,1 0,-1 0,1 0,0 0,0 0,0 0,0 0,0 0,0 0,0 0,1-1,-1 1,0 0,1-1,0 1,-1-1,1 0,0 1,0-1,0 0,0 0,0 0,0 0,0-1,0 1,0 0,0-1,0 0,0 1,1-1,-1 0,0 0,0 0,0 0,1-1,-1 1,0-1,0 1,0-1,0 0,0 1,0-1,0 0,0-1,0 1,0 0,-1 0,1-1,0 0,142-151,-28 18,-116 135,0-1,1 0,-1 1,1-1,-1 0,1 1,-1-1,1 1,0-1,-1 0,1 1,0 0,-1-1,1 1,0-1,0 1,-1 0,1 0,0-1,0 1,0 0,-1 0,1 0,0 0,0 0,0 0,0 0,-1 0,1 0,0 0,0 0,0 1,-1-1,1 0,0 1,0-1,-1 0,1 1,0-1,-1 1,1-1,0 1,-1-1,1 1,-1 0,1-1,-1 1,1 0,-1-1,1 1,-1 0,4 43,-11 3,3-27,0-1,2 1,0 0,1 0,1 0,1 0,1 0,1 2,3-3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11,'-74'311,"52"-161,36-211,13 0,2 0,3 2,2 2,40-51,-73 106,-1-1,1 1,0 0,0 0,0 0,0 0,0 0,1 0,-1 1,1-1,-1 0,1 1,-1-1,1 1,0-1,0 1,0 0,0-1,0 1,0 0,0 1,0-1,0 0,0 0,1 1,-1 0,0-1,0 1,1 0,-1 0,0 0,0 0,1 0,-1 1,0-1,0 1,1 0,-1-1,0 1,0 0,0 0,0 0,0 1,0-1,-1 0,1 1,0-1,-1 1,1 0,-1-1,1 1,-1 0,1 0,1 7,1 0,-1 1,0-1,-1 1,0 0,-1 0,0 0,0 0,-1-1,0 1,-1 2,0-3,0 0,1 0,1 0,-1 0,1 0,1 0,0 0,0-1,1 1,-1-1,2 1,0-1,2 5,-3-11,-1-1,0 1,1-1,-1 0,1 0,0 0,-1 0,1 0,0 0,-1-1,1 1,0-1,0 0,0 0,-1 0,1 0,0 0,0-1,-1 1,1-1,0 0,0 0,-1 0,1 0,-1 0,1 0,-1-1,0 1,1-1,-1 0,0 0,0 0,0 0,0 0,0 0,-1 0,1 0,-1-1,1 1,-1-1,0 1,1-3,16-13,100-105,-104 106,1 1,0 1,1 1,1 0,0 1,1 1,0 0,-17 11,0 0,0 0,1 0,-1 0,0 1,0-1,1 0,-1 1,0-1,1 1,-1 0,0-1,1 1,-1 0,1 0,-1 0,1 0,-1 0,0 0,1 0,-1 0,1 1,-1-1,0 0,1 1,-1-1,0 1,1 0,-1-1,0 1,0 0,0 0,1 0,-1 0,0 0,0 0,0 0,-1 0,1 0,0 1,0-1,-1 0,1 1,3 65,-84 224,79-289,0-1,0 1,0-1,1 1,-1 0,1-1,-1 1,1 0,-1-1,1 1,0 0,0 0,0-1,0 1,0 0,0 0,1-1,-1 1,0 0,1-1,0 1,-1-1,1 1,0 0,0-1,0 1,0-1,0 0,0 1,0-1,0 0,0 0,1 0,-1 1,1-1,-1-1,1 1,-1 0,1 0,-1 0,1-1,0 1,-1-1,1 0,1 1,18-11,0-4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0,'0'5,"0"6,-4 2,2-2,3-3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 0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85,'-20'28,"-5"16,-4 3,3 0,1-8,5-7,6-3,0-7,3-3,3 1,-2-3,1 0,2-3</inkml:trace>
  <inkml:trace contextRef="#ctx0" brushRef="#br0" timeOffset="254.967">1 0,'4'34,"3"15,4 5,5-2,0-6,2-10,-2-6,1-9,-3-2,2-6,-2 1,1-2,-2 1,-8-1,-4-3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7:45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145 169,'-6'429,"-36"199,36-591,0-10</inkml:trace>
  <inkml:trace contextRef="#ctx0" brushRef="#br0" timeOffset="420.007">0 193,'3'-6,"-1"1,1 0,0 0,1 1,-1-1,1 1,0 0,0-1,1 2,-1-1,1 0,0 1,0 0,0 0,0 1,0-1,3 0,0-1,29-15,1 1,1 2,1 2,0 2,0 1,1 2,0 2,1 2,0 1,0 3,15 1,-51-1,0 1,0-1,0 1,0 0,0 0,0 1,0 0,0 0,0 0,0 1,-1 0,1 0,-1 0,1 1,-1 0,0 0,0 0,0 1,0 0,0 0,-1 0,0 0,0 0,0 1,0 0,-1 0,0 0,0 0,0 1,-1-1,0 1,0-1,0 1,0 0,-1 0,0 0,0 0,-1 0,0 0,0 0,0 0,-1 0,0 4,-10 13,-1 0,-1 0,0-1,-2-1,-1-1,0 0,-2 0,0-2,-1 0,0-2,-2 0,-7 4,-304 208,331-228,-1 0,1 0,-1 1,0-1,1 0,-1 1,1-1,-1 1,1 0,0-1,-1 1,1 0,0 0,-1 0,1 0,0 0,0 0,0 0,0 1,0-1,0 0,0 1,0-1,0 0,1 1,-1-1,1 1,-1-1,1 1,-1 0,1-1,0 1,0-1,0 1,0-1,0 1,0 0,0-1,1 1,-1-1,0 1,1-1,-1 1,1-1,0 1,-1-1,1 1,0-1,0 0,0 1,0-1,0 0,0 0,0 0,1 0,-1 0,0 0,1 0,-1 0,0-1,1 1,-1 0,2-1,260 122,-245-109,-1 2,0 0,-2 1,0 1,0 0,-2 1,0 0,4 11,-1-7,30 23,-33-41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6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0 988,'8'1,"0"0,0 0,0-1,0 1,0-2,0 1,-1-1,1-1,0 1,0-1,-1 0,2-2,1 2,35-14,-1-1,0-2,-1-2,-2-2,0-2,-2-2,0-1,-2-2,18-20,-34 31,-2-1,0-2,-1 0,-1 0,-2-2,0 0,-1-1,-1 0,-2-1,6-18,-16 42,0 1,0-1,0 0,0 0,0 0,0 0,0 0,-1 0,1 0,-1 0,1 0,-1 0,0 0,0 0,0 0,0 0,0 0,0 0,-1 0,1 0,-1 0,1 0,-1 0,0 0,0 0,1 0,-2 0,1 0,0 1,0-1,0 0,-1 1,1-1,-1 1,1 0,-1-1,0 1,0 0,1 0,-1 0,0 0,0 0,0 1,0-1,0 0,0 1,0 0,0-1,0 1,0 0,-1 0,-6 4,0 1,0 0,1 0,-1 1,1 0,0 0,1 1,-1 0,1 1,1-1,0 1,0 1,-4 5,2-3,-8 7,2 0,0 0,0 1,2 1,0 0,2 1,0 0,1 0,1 1,2 0,0 1,1-1,1 1,1 2,3-20,1 0,-1 0,1 0,0 0,1 0,0 0,-1 0,1 0,1-1,-1 1,1-1,0 0,0 0,0 0,0 0,1 0,-1-1,1 1,0-1,0 0,1 0,-1 0,0-1,1 0,0 0,-1 0,1 0,0-1,0 1,0-1,0-1,5 1,6 2,0-2,0 0,0-1,1-1,-1 0,0-1,0-1,-1 0,1-1,0-1,30-14,-2-2,0-1,-1-3,-2-1,-1-2,-1-2,-1-2,-2-1,-1-2,14-18,-36 38,0 1,-1-2,0 0,-2 0,0-1,0 0,-2-1,0 0,4-13,-12 29,1 1,0-1,0 1,-1-1,1 0,-1 1,1-1,-1 0,0 1,0-1,0 0,0 1,0-1,0 0,0 0,0 1,-1-1,1 0,-1 1,1-1,-1 1,0-1,1 0,-1 1,0 0,0-1,0 1,0-1,0 1,-1 0,1 0,0 0,-1 0,1 0,0 0,-1 0,1 0,-1 0,0 1,1-1,-1 1,0-1,1 1,-1-1,0 1,1 0,-1 0,0 0,1 0,-1 0,0 0,0 1,1-1,-1 0,0 1,1 0,-1-1,1 1,-1 0,-13 6,1 1,0 1,0 0,1 1,0 0,1 1,0 1,1 0,0 0,1 1,0 0,-2 6,6-9,0 0,1 0,1 1,0 0,0-1,1 1,0 1,1-1,0 0,1 1,0-1,1 4,0-10,0 0,1 0,-1-1,1 1,0 0,0-1,1 1,-1-1,1 1,0-1,0 0,1 0,-1 0,1 0,0 0,0-1,0 1,0-1,1 0,0 1,-1-2,1 1,0 0,0-1,1 0,-1 0,0 0,1 0,-1-1,4 1,13 1,1-1,-1-1,1-1,0-1,-1-1,1 0,-1-2,1-1,-1 0,-1-2,1 0,-1-1,0-1,-1-1,0-1,-1-1,0 0,-1-1,0-1,-1-1,-1 0,0-1,-1 0,6-11,-8 15,-1-1,0 0,-1-1,-1 0,0-1,-1 0,0 0,-1 0,-1-1,-1 0,0 0,-1-1,1-10,-5 25,1 1,-1-1,0 0,0 0,0 1,0-1,-1 0,1 0,0 0,-1 1,1-1,-1 0,0 1,1-1,-1 0,0 1,0-1,0 1,0-1,0 1,-1 0,1-1,0 1,-1 0,1 0,-1 0,1 0,-1 0,1 0,-1 0,1 1,-1-1,0 1,0-1,1 1,-1-1,0 1,0 0,0 0,-68 24,54-12,0 1,1 1,0 0,1 1,0 0,1 2,1-1,1 1,0 1,2 0,0 1,1 0,0 0,2 0,-4 19,8-32,1 1,0 1,0-1,1 0,0 0,0 0,1 0,0 0,0 0,0 0,1 0,0 0,1-1,-1 1,1-1,1 1,-1-1,1 0,0 0,0-1,1 1,0-1,0 0,0 0,0-1,1 1,5 2,9 4</inkml:trace>
  <inkml:trace contextRef="#ctx0" brushRef="#br0" timeOffset="467.193">1891 734,'-195'132,"195"-132,0-1,0 1,0 0,0-1,1 1,-1 0,0-1,0 1,0 0,0 0,-1-1,1 1,0 0,0-1,0 1,0 0,0-1,0 1,0 0,0-1,-1 1,1 0,0 0,0-1,0 1,-1 0,1 0,0 0,0-1,-1 1,1 0,0 0,0 0,-1 0,1-1,0 1,-1 0,1 0,24-30,180-142,-204 170,1 1,0 0,0 0,0 0,0 0,-1 0,1 0,1 0,-1 0,0 1,0-1,0 0,0 1,0-1,1 1,-1-1,0 1,1-1,-1 1,0 0,1 0,-1-1,0 1,1 0,-1 0,0 0,1 1,-1-1,0 0,1 1,-1-1,0 0,0 1,1-1,-1 1,0 0,0-1,0 1,0 0,0 0,0 0,0 0,0 0,0 0,0 0,0 0,0 0,0 1,3 81,-5-76,0 0,0 0,1 0,0 0,0 0,1 0,0 0,0 0,1-1,-1 1,1 0,1-1,-1 1,1-1,1 0,0 2,-2-6,1 0,-1 0,1 0,-1 0,1 0,0 0,0-1,0 0,0 1,0-1,0 0,0 0,0-1,1 1,-1-1,0 1,0-1,1 0,-1 0,0-1,0 1,1-1,-1 1,0-1,0 0,0 0,0 0,2-2,75-54,-73 48,0 0,0-1,-1 0,-1 0,1 0,-1-1,-1 0,0 0,-1 0,0 0,0 0,-1-1,-1 1,0-3,0-9</inkml:trace>
  <inkml:trace contextRef="#ctx0" brushRef="#br0" timeOffset="847.025">2089 28,'4'-2,"14"-4,0 1,1 0,0 2,0 0,0 1,0 0,0 2,14 1,-31-1,0 1,0-1,1 1,-1-1,0 1,0 0,0-1,0 1,1 0,-1 1,0-1,-1 0,1 1,0-1,0 1,-1-1,1 1,-1 0,1-1,-1 1,0 0,1 0,-1 0,0 0,0 0,-1 1,1-1,0 0,-1 0,1 1,-1-1,0 0,0 0,0 1,0-1,0 0,0 1,-1-1,1 0,-1 0,1 1,-1-1,0 0,0 1,0 0,0 0,1 0,-1 0,1 0,0 0,0 0,0 0,0 1,0-1,1 0,-1 0,1 0,0 0,0 0,0 0,0 0,1 0,-1-1,1 1,0 0,0-1,0 1,0-1,0 0,0 0,1 0,-1 0,1 0,-1 0,1 0,0-1,-1 0,1 1,0-1,0 0,0 0,0-1,0 1,1 0,-1-1,0 0,0 0,2 0,111-21,-90 16</inkml:trace>
  <inkml:trace contextRef="#ctx0" brushRef="#br0" timeOffset="1402.43">3246 283,'-29'32,"1"2,2 1,2 1,-11 21,4-6,-8 11,-3-2,-2-2,-3-1,-4 0,-66 71,117-127,8-5</inkml:trace>
  <inkml:trace contextRef="#ctx0" brushRef="#br0" timeOffset="1963.062">2710 339,'91'43,"-64"-28,0 2,-2 1,0 1,-1 1,-1 2,-1 0,-1 1,3 6,-11-15,119 175,-85-114,-38-60,-5-5</inkml:trace>
  <inkml:trace contextRef="#ctx0" brushRef="#br0" timeOffset="2767.867">3528 875,'-72'190,"70"-172,10-21,15-26,-20 24,130-184,-133 188,1 0,-1 0,0 0,1 0,-1 0,0 0,1 0,-1 0,1 0,-1 0,1 0,0 1,-1-1,1 0,0 0,-1 1,1-1,0 1,0-1,0 0,0 1,-1 0,1-1,0 1,0-1,0 1,0 0,0 0,0 0,0-1,0 1,0 0,0 0,0 0,0 1,0-1,0 0,0 0,0 0,0 1,0-1,0 0,0 1,0-1,0 1,-1-1,1 1,0 0,0-1,0 1,-1 0,1 0,0-1,-1 1,1 0,-1 0,1 0,0 0,4 29,-5-27,0 0,-1-1,1 1,0-1,0 1,1 0,-1-1,0 1,1 0,0-1,-1 1,1-1,0 1,0-1,1 0,-1 1,0-1,1 0,0 0,-1 0,1 0,0 0,0 0,0-1,0 1,0 0,0-1,1 0,-1 1,0-1,1 0,-1 0,1-1,-1 1,1 0,0-1,2 1,99-49,-103 48,0-1,0 1,1 0,-1 0,0 0,1 0,-1 0,0 0,1 0,-1 0,0 1,1-1,-1 0,0 1,0-1,1 1,-1-1,0 1,0 0,0 0,0-1,0 1,0 0,0 0,0 0,0 0,0 0,0 0,-1 0,1 1,0-1,-1 0,1 0,-1 1,1-1,-1 0,0 0,0 1,1-1,-1 0,0 2,2 62,-2-55,1 74,5-65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7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1 198,'595'0,"-571"0</inkml:trace>
  <inkml:trace contextRef="#ctx0" brushRef="#br0" timeOffset="287.495">29 424,'34'0,"16"0,3 0,4-5,-4-1,-6 0,-7 1,-4 1,-4 2,-3 1,-1 0,-1 1,0 0,-5 1</inkml:trace>
  <inkml:trace contextRef="#ctx0" brushRef="#br0" timeOffset="750.42">368 1,'0'4,"1"1,-1-1,1 0,0 1,1-1,-1 0,1 0,0 0,0 0,0 0,0 0,1 0,0-1,-1 0,1 1,1-1,-1 0,0 0,1 0,-1-1,1 1,0-1,0 0,2 0,101 37,-52-28,-41-9,-1 0,0 1,0 0,0 1,0 0,-1 1,1 0,-1 1,11 8,-20-11,0 0,0 0,0 0,-1 0,1 1,-1-1,1 1,-1 0,0 0,-1 0,1 0,-1 0,0 0,0 0,0 0,0 0,-1 1,1-1,-1 0,0 0,-1 1,1-1,-1 0,0 0,0 1,0-1,0 0,-1 0,0 0,1 0,-1-1,-1 1,-1 2,-5 9,-2 1,0-2,0 1,-1-2,-1 0,0 0,-6 3,-170 131,171-130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4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0,'-33'60,"13"-26,-2-1,-1 0,-1-2,-2-1,-1-1,-1-1,-2-2,0-1,-34 21,47-35</inkml:trace>
  <inkml:trace contextRef="#ctx0" brushRef="#br0" timeOffset="331.4">35 29,'19'14,"12"5,4 4,2-2,-5 1,-4-5,-7 1,-1-3,-5 1,0 2,-2 3,-4 3,2-3,-2 0,-2 1,-2 2,-2-4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0,'2'2,"0"-1,0 1,0-1,0 1,-1-1,1 1,-1 0,1 0,-1 0,0 0,0 0,0 0,0 0,0 0,0 1,0-1,-1 0,1 0,-1 1,0-1,0 0,1 1,-1-1,-1 0,1 1,0 0,3 351,-29-169,20-162,-2-5</inkml:trace>
  <inkml:trace contextRef="#ctx0" brushRef="#br0" timeOffset="378.601">298 170,'-37'21,"-203"135,239-156,0 0,0 1,0-1,-1 1,1-1,0 1,0 0,0-1,0 1,0 0,1 0,-1-1,0 1,0 0,0 0,1 0,-1 0,1 0,-1 0,0 1,1-1,0 0,-1 0,1 0,0 0,0 1,-1-1,1 0,0 0,0 0,0 1,0-1,1 0,-1 0,0 0,0 0,1 1,-1-1,1 0,-1 0,1 0,-1 0,1 0,0 0,0 0,-1 0,1 0,0 0,0-1,0 1,0 0,0 0,0-1,0 1,1 0,194 65,-189-62,0 1,0 0,-1 0,0 1,0-1,-1 2,1-1,-1 0,0 1,-1 0,0 0,0 1,0-1,-1 1,0-1,-1 1,0 0,1 5,19 25,-12-37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0 141,'20'7,"0"-1,1-2,-1 0,1-1,0 0,0-2,0-1,0-1,0 0,0-2,7-1,96-32,-56 24,-69 12</inkml:trace>
  <inkml:trace contextRef="#ctx0" brushRef="#br0" timeOffset="239.31">254 0,'-5'34,"-1"15,5 5,2-2,2-6,-1-5,1-5,3-9,2-4,-1-5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0,-1 0,0 0,0 0,1 0,-6 0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8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5,-2 1,-1 0,-2-1,0-2,-5 4,-2 1,1-1,-4-7,0-4,-3 0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50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1,'-26'138,"22"245,0-350,-2-1,-1 0,-1 0,-2 0,-5 10,9-42,5-11</inkml:trace>
  <inkml:trace contextRef="#ctx0" brushRef="#br0" timeOffset="449.818">426 86,'-257'220,"257"-219,-41 43,40-43,0 0,1 0,-1 0,0 0,1 0,-1 0,1 0,0 1,-1-1,1 0,0 0,0 0,0 1,0-1,0 0,0 0,0 1,0-1,0 0,0 0,1 0,-1 1,0-1,1 0,-1 0,1 0,0 0,-1 0,1 0,0 0,0 0,-1 0,1 0,0 0,0-1,0 1,0 0,0 0,0-1,0 1,0-1,0 1,1-1,5 4,9 2,-2 1,1 1,-1 0,0 1,-1 0,0 1,0 1,-1 0,0 1,-1 0,2 4,46 94,-44-79,-15-20</inkml:trace>
  <inkml:trace contextRef="#ctx0" brushRef="#br0" timeOffset="1214.548">935 86,'-23'4,"1"1,0 1,1 1,-1 1,1 1,1 0,0 2,0 1,-10 7,27-16,0 0,1 0,-1 0,0 0,1 0,0 1,-1-1,1 1,1 0,-1-1,0 1,1 0,0 0,0 0,0 0,1 0,-1 0,1 0,0 1,0-1,0 0,1 0,-1 0,1 0,0 0,0 0,0 0,1 0,0-1,-1 1,1 0,1-1,-1 1,0-1,1 0,0 0,-1 0,1 0,1 0,-1-1,0 1,0-1,1 0,0 0,0 1,183 66,-183-65,0 0,0 1,0-1,-1 1,0 0,0 0,0 0,0 1,-1-1,0 1,0-1,-1 1,1 0,-1 0,0-1,-1 1,0 0,1 0,-2 0,1 0,-1 0,0 0,0-1,0 1,-1 0,0-1,0 1,-1-1,0 0,1 1,-2-1,1 0,0-1,-1 1,0-1,0 0,-1 0,0 1,-5 7,-1-1,0 0,-1-1,-1 0,1-1,-1 0,-1-1,0-1,-4 2,15-6,-1-1,0 0,0 1,0-1,0-1,0 1,0-1,0 1,-1-1,1 0,0-1,-1 1,1-1,-1 0,1 0,-1 0,1-1,0 1,-1-1,1 0,0-1,-1 1,1-1,0 1,0-1,0-1,0 1,1 0,-1-1,1 0,-1 0,1 0,0 0,0 0,0-1,0-1,0-1,0 0,0 0,1-1,0 1,0-1,0 1,1-1,0 0,0 0,1 1,0-1,0 0,1 0,-1 0,2 1,-1-1,1 0,0 1,0-1,1 1,-1 0,1 0,1 0,-1 0,1 0,0 1,1-1,-1 1,2 0,3-5,0 1,1 0,0 1,0 0,1 1,0 0,0 1,1 0,0 0,0 2,0-1,0 1,1 1,0 0,0 1,12 0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62,'2'1,"0"0,-1 0,1 1,0-1,0 1,-1 0,1 0,-1-1,1 1,-1 0,0 0,0 0,0 0,0 0,0 1,0-1,-1 0,1 0,-1 1,0-1,1 0,-1 1,0-1,0 0,-1 2,2-1,-1 11,0 0,-1 0,-1 0,0 0,0-1,-2 1,0-1,-3 9,0-2,53-111,18-23,-64 113,0 0,1 0,0 0,-1 0,1 1,-1-1,1 0,0 0,0 0,0 1,-1-1,1 0,0 1,0-1,0 1,0-1,0 1,0-1,0 1,0 0,0-1,0 1,0 0,0 0,0 0,0 0,1 0,-1 0,0 0,0 0,0 0,0 1,0-1,0 0,0 1,0-1,0 1,0-1,0 1,0-1,0 1,-1 0,1-1,0 1,0 0,0 0,-1-1,1 1,0 1,18 48,-19-48,0-1,0 1,0-1,0 1,1-1,-1 0,0 1,1-1,-1 0,1 1,-1-1,1 0,0 1,-1-1,1 0,0 0,0 0,0 0,0 0,0 0,0 0,0 0,0 0,1 0,-1 0,0-1,0 1,1-1,-1 1,0-1,1 1,-1-1,1 0,-1 1,0-1,1 0,-1 0,1 0,-1 0,1-1,-1 1,0 0,1 0,-1-1,0 1,1-1,-1 1,0-1,1 0,-1 0,0 1,0-1,0 0,0 0,0 0,0 0,0 0,0 0,0-1,136-126,-136 128,-1-1,1 1,0 0,0-1,-1 1,1 0,0-1,0 1,-1 0,1 0,0 0,0-1,0 1,-1 0,1 0,0 0,0 0,0 1,-1-1,1 0,0 0,0 0,-1 1,1-1,0 0,0 1,-1-1,1 0,0 1,-1-1,1 1,-1-1,1 1,0 0,-1-1,1 1,-1 0,0-1,1 1,-1 0,1-1,-1 1,0 0,0 0,1-1,-1 1,0 0,0 0,0 0,0-1,0 1,0 0,0 0,2 53,-2-46,-2 22,1-23,0 1,1-1,-1 1,1-1,1 1,0 0,0-1,0 1,1-1,0 0,3 7,0-8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5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47,'1'0,"0"-1,0 1,0 0,-1-1,1 1,0-1,0 1,0-1,0 0,-1 1,1-1,0 0,0 0,-1 1,1-1,-1 0,1 0,-1 0,1 0,-1 0,1 0,-1 0,0 0,0 0,1 0,-1 0,0 0,0 0,0 0,0 0,0 0,0 0,0 0,-1 0,1 0,0 0,-1 0,1 0,0 0,-1 0,1 1,-1-1,1 0,-1 0,0 0,1 0,-1 1,0-1,0 0,1 1,-1-1,0 1,0-1,0 1,0-1,0 1,0-1,0 1,0 0,0-1,0 1,0 0,0 0,-13 2,0 0,1 1,-1 0,1 1,0 1,0 0,0 0,1 1,0 1,0 1,1-1,0 2,-6 5,15-13,0 0,0 0,0 1,0-1,1 1,-1-1,0 1,1 0,0 0,-1 0,1 0,0 0,0 0,0 0,0 0,0 0,1 0,-1 0,0 1,1-1,0 0,0 0,-1 1,1-1,1 0,-1 1,0-1,1 0,-1 0,1 1,-1-1,1 0,0 0,0 0,0 0,0 0,0 0,1 0,-1 0,1-1,-1 1,1 0,0-1,-1 1,1-1,0 1,0-1,0 0,0 0,0 0,0 0,0 0,0-1,1 1,-1-1,0 1,3-1,47 14,-44-13,1 0,-1 0,0 0,0 1,0 0,0 1,0 0,-1 0,1 0,-1 1,0 1,0-1,0 1,-1 0,1 0,-1 1,-1 0,1 0,-1 0,0 1,0 0,-1 0,3 5,-7-3,0-1,-1 0,0 0,0 1,-1-1,0 0,0 0,-1-1,0 1,-1 0,1-1,-2 0,1 0,-1 0,0 0,0-1,0 0,-1 0,0 0,0-1,-1 0,0 0,0 0,0-1,0 0,-4 1,-3 5,6-3,0-1,-1 0,1-1,-1 0,0 0,0-1,-1 0,1-1,-1 0,0 0,0-1,0 0,0-1,-3 0,0-8,7-4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6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1,'0'0</inkml:trace>
  <inkml:trace contextRef="#ctx0" brushRef="#br0" timeOffset="-168.607">67 565,'-15'33,"-4"17,1-6,3-10</inkml:trace>
  <inkml:trace contextRef="#ctx0" brushRef="#br0" timeOffset="362.885">207 706,'28'-44,"-20"29,0 1,1-1,1 2,0-1,1 1,0 1,1 0,0 0,1 2,0-1,1 1,3 0,-16 9,0 0,0 1,1-1,-1 1,0-1,0 1,1 0,-1-1,0 1,1 0,-1 0,0 0,1 0,-1 0,1 0,-1 0,0 1,1-1,-1 0,0 1,0-1,1 1,-1-1,0 1,0 0,0-1,1 1,-1 0,0 0,0 0,0 0,-1 0,1 0,0 0,0 0,0 0,-1 1,1-1,-1 0,1 0,-1 1,1-1,-1 0,0 1,1-1,6 72,-7-54,0-15,0-1,0 1,0-1,0 1,0 0,1-1,0 1,-1-1,1 1,1-1,-1 0,0 1,1-1,0 0,0 0,0 0,0 0,0-1,0 1,1 0,-1-1,1 1,0-1,0 0,0 0,0 0,0-1,0 1,0-1,1 1,-1-1,1 0,-1 0,1-1,-1 1,1-1,-1 0,1 1,-1-2,1 1,0 0,-1-1,2 0,6-5,0 0,0-1,-1 0,0-1,0 0,0 0,-1-1,-1-1,1 1,-2-1,1-1,-1 0,-1 0,0 0,-1 0,0-1,0 0,-1 0,0-5,17-68,-19 60</inkml:trace>
  <inkml:trace contextRef="#ctx0" brushRef="#br0" timeOffset="1851.177">744 734,'19'-3,"-1"-1,0-1,0 0,0-2,0 0,-1-1,-1-1,1 0,-1-1,-1-1,0-1,0 0,-1 0,-1-2,0 0,-1 0,6-11,8-2,-19 21,-1 0,0 0,0 0,-1-1,0 0,0 0,0-1,-1 1,0-1,0 0,-1 0,0 0,-1-1,0 1,1-7,-4 14,0-1,0 1,0 0,0 0,-1-1,1 1,0 0,-1 0,1 0,0 1,-1-1,0 0,1 0,-1 1,1-1,-1 1,0-1,1 1,-1 0,0 0,1 0,-1 0,0 0,1 0,-1 0,0 0,1 1,-1-1,0 1,1-1,-1 1,1 0,-1-1,1 1,-1 0,1 0,-1 0,1 0,0 0,0 1,0-1,-1 0,1 1,-8 3,0 0,1 1,-1 0,1 0,1 1,-1 0,1 0,0 1,1 0,-1 0,2 1,-1-1,1 1,1 0,0 1,0-1,0 1,1 0,1 0,0 0,0 0,1 0,0 0,1 1,0 1,1-8,0 0,0 0,0 0,0 0,1 0,0 0,0 0,0 0,0 0,0-1,1 1,-1-1,1 0,0 0,0 0,1 0,-1 0,0-1,1 1,0-1,-1 0,1 0,0-1,0 1,0-1,0 0,1 1,-1-2,0 1,3 0,6 0,0 1,0-2,1 0,-1 0,0-1,0-1,0 0,0-1,6-2,3-3,0-1,-1-1,0-1,0 0,-1-2,-1 0,0-2,-1 0,-1 0,0-2,-1 0,-1-1,0-1,-2 0,1-3,-14 22,0 0,-1 0,1 0,0 0,0 0,-1-1,1 1,0 0,0 0,0 0,-1 0,1-1,0 1,0 0,0 0,-1-1,1 1,0 0,0 0,0 0,0-1,0 1,0 0,0-1,-1 1,1 0,0 0,0-1,0 1,0 0,0 0,0-1,0 1,1 0,-24 21,18-13,1 0,-1 0,1 0,1 0,0 0,0 1,0 0,1-1,1 1,-1 6,1-12,1 0,0 0,-1-1,1 1,1 0,-1 0,0 0,1-1,-1 1,1 0,0-1,0 1,0-1,0 1,1-1,-1 1,1-1,-1 0,1 1,0-1,0 0,0 0,0-1,0 1,0 0,0-1,1 1,-1-1,1 0,-1 1,1-1,-1 0,1-1,0 1,1 0,11-1,0 0,0-2,0 1,0-2,0 0,-1-1,1 0,-1-1,0-1,0 0,-1-1,1 0,-2-1,1-1,-1 0,0 0,9-11,-5 7,0 0,-1-1,0-1,-1-1,-1 0,0 0,-2-2,1 1,-2-1,2-7,-12 25,-1 1,0-1,0 1,1-1,-1 0,0 0,0 1,1-1,-1 0,0 0,0 0,0 0,1 0,-1 0,0 0,0 0,0 0,0 0,1 0,-1 0,0-1,0 1,1 0,-1-1,0 1,0 0,1-1,-1 1,0-1,1 1,-1-1,1 0,-1 1,1-1,-1 0,1 1,-1-1,1 0,-1 1,1-1,0 0,0 0,-1 1,1-1,0 0,0 0,0 0,0 1,0-1,0 0,0 0,0 0,0 1,0-1,0 0,0 0,1 0,-1 1,0-1,-15 14,1 1,0 0,0 2,2-1,0 1,0 1,2 0,0 1,1 0,1 0,1 1,-2 8,8-23,0 1,1-1,-1 1,1 0,0-1,0 1,0 0,1 0,0-1,0 1,0-1,0 1,1-1,0 1,0-1,0 0,0 0,1 0,-1 0,1 0,0-1,0 1,1-1,-1 0,1 0,-1 0,1 0,0 0,0-1,0 0,1 0,-1 0,0 0,1-1,-1 0,1 0,0 0,-1 0,1-1,3 1,1-2,0 1,0-1,-1-1,1 1,0-2,-1 1,1-1,-1 0,0-1,0 0,0 0,-1-1,0 1,1-2,-1 1,-1-1,5-5,4-6</inkml:trace>
  <inkml:trace contextRef="#ctx0" brushRef="#br0" timeOffset="2226.576">2099 706,'-10'9,"-3"9,-4 1,1 1,3 4,4 1,-2-3,2-1,2 1,-3 1,0 3,3 0,2-3</inkml:trace>
  <inkml:trace contextRef="#ctx0" brushRef="#br0" timeOffset="2461.279">2126 649,'29'0,"14"0,1-5,-4-1,-3 0,-8 1</inkml:trace>
  <inkml:trace contextRef="#ctx0" brushRef="#br0" timeOffset="2653.06">2071 875,'33'-9,"17"-4,3 1,-1 2,-10 3</inkml:trace>
  <inkml:trace contextRef="#ctx0" brushRef="#br0" timeOffset="3095.154">2832 170,'-89'168,"18"44,69-209,1 1,-1 0,1 0,0-1,0 1,1 0,-1 0,1 0,0 0,0 0,0 0,0 0,1 0,-1 0,1 0,0 0,1-1,-1 1,0 0,1-1,0 1,0-1,0 1,0-1,1 0,-1 0,1 0,0 0,0 0,0-1,0 1,0-1,1 0,-1 0,1 0,-1 0,2-1,4 2,1-1,-1 0,1-1,0 0,-1 0,1-1,0-1,-1 1,1-2,0 1,-1-1,1-1,-1 1,0-2,0 1,0-1,3-2,1-6</inkml:trace>
  <inkml:trace contextRef="#ctx0" brushRef="#br0" timeOffset="3349.052">2522 481,'34'-5,"15"-2,10 1,-1-4,-1 0,-5 2,-6-3,-7 1,-5 2,-8-3,-9 1</inkml:trace>
  <inkml:trace contextRef="#ctx0" brushRef="#br0" timeOffset="3618.741">3171 1,'33'108,"-8"-30,-4 0,-3 1,-1 15,-14-71,-1 1,-1 0,-1 0,-1 0,-1 0,-1-1,-1 1,-1-1,-1 0,-1 0,-2 0,-9 19,12-30,-1-1,0 0,0 0,-1-1,-1 0,0 0,0-1,0 0,-1-1,-1 0,0 0,0-1,-6 2,-2-1</inkml:trace>
  <inkml:trace contextRef="#ctx0" brushRef="#br0" timeOffset="4547.961">1082 57,'-25'17,"1"1,0 1,1 1,2 2,0 0,1 0,1 2,1 1,2 0,0 1,-4 12,6-3,2 0,1 1,2 0,1 1,2 0,2 0,1 0,2 1,2-1,1 0,2 1,4 13,-4-38,1 0,0-1,1 1,0-1,1 0,0-1,1 0,1 0,-1-1,2 1,-1-2,1 0,1 0,0-1,0 0,1 0,-1-2,2 1,-1-2,1 1,0-2,0 0,0 0,0-1,1-1,-1 0,1-1,-1-1,1 0,6-1,10 1,-4-1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1,'5'0,"6"0,2 0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5.10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1 341,'166'-41,"104"14,18-8,-208 27,0 3,0 3,11 5,24-1,252-31,96 0,638 30,-824-26,1-5,-38 2,6-2,35 2,-79 17,18-8,-208 20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7.12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1 340,'139'-53,"165"38,112-41,-88 41,-128 12,71-24,163 26,-189-26,67 15,33-7,-63-5,6-6,158 0,282 32,-497-32,-63 36,-143 0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2">2710 1637,'-44'19,"-47"21,-23 9,-1 0,8-3,9 0,12-3,14-8,11-6,11-3,9-1,16-5,18-5,14-6,16-4,3-4</inkml:trace>
  <inkml:trace contextRef="#ctx0" brushRef="#br0" timeOffset="1650.091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6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2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1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7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1,'-5'0,"3"0,2 0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3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1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23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1044,'-2'-1,"1"0,0 0,-1 1,1-1,0 1,-1-1,1 0,-1 1,1 0,-1-1,1 1,-1 0,1 0,-1 0,1 0,-1 0,1 0,-1 1,1-1,-1 0,1 1,-1-1,1 1,0-1,-1 1,1 0,0 0,-1-1,1 1,0 0,0 0,0 0,0 0,0 1,0-1,0 0,0 0,0 1,1-1,-1 0,0 1,1-1,-1 1,1-1,0 1,-1-1,1 2,3 0,1 0,0 0,0 0,0 0,0 0,0-1,0 0,0 0,1 0,-1-1,1 1,0-1,-1 0,1 0,0-1,0 1,-1-1,1 0,0-1,0 1,-1-1,1 0,0 0,0 0,25-8,0-2,-1 0,0-2,-1-1,-1-2,0 0,0-3,-26 19,42-29,0-1,-2-2,-1-2,-2-2,-1-1,-2-2,11-17,19-36,-5-3,-3-3,5-21,57-117,-96 203,-22 32,-1 1,1-1,-1 1,1 0,0-1,-1 1,1 0,0-1,-1 1,1 0,0 0,-1 0,1 0,0 0,-1 0,1 0,0 0,0 0,-1 0,1 0,0 0,-1 0,1 0,0 1,-1-1,1 0,0 0,-1 1,1-1,-1 1,1-1,-1 0,1 1,-1-1,1 1,-1-1,1 1,-1 0,1-1,-1 1,0-1,1 1,-1 0,0-1,0 1,0 0,1-1,-1 1,0 0,0-1,0 1,0 0,7 23,-1 1,-1-1,-1 1,-1 0,-1 1,-2-1,-1 13,2 29,27 552,-27-576,1-28,-2 1,0 0,0 0,-2-1,1 1,-2-1,0 1,-4 8,3-20,0 0,-1 0,1-1,-1 1,0-1,0 0,0-1,0 1,0-1,0 0,-1 0,1-1,-1 1,1-1,-1-1,0 1,1-1,-1 0,0 0,1 0,-1-1,0 0,1 0,-1-1,1 1,-1-1,1 0,0-1,0 1,0-1,0 0,-39-21,2-1,0-3,2-1,1-2,2-1,1-2,1-2,0-3,-25-32,40 42</inkml:trace>
  <inkml:trace contextRef="#ctx0" brushRef="#br0" timeOffset="346.669">1609 706,'-9'10,"0"1,1 0,1 0,0 1,1 0,0 0,0 1,2-1,-1 1,2 0,0 1,0-1,1 0,1 1,0 0,1-1,0 1,1-1,3 11,-4-21,1 1,0-1,0 1,0-1,0 1,0-1,1 1,0-1,-1 0,1 0,1 0,-1 0,0 0,1 0,-1-1,1 1,0-1,0 0,0 0,0 0,0 0,0 0,1-1,-1 1,1-1,-1 0,1 0,-1 0,1-1,-1 1,1-1,0 0,-1 0,1 0,0 0,-1-1,1 1,0-1,-1 0,1 0,-1-1,0 1,1-1,-1 1,0-1,0 0,0 0,0-1,0 1,0 0,-1-1,1 0,0-3,-1-1,0 1,0-1,0 0,-1 1,0-1,-1 0,1 0,-1 0,-1 0,1 0,-1 1,0-1,-1 0,1 1,-1-1,-1 1,1-1,-1 1,0 0,-1 0,1 0,-1 0,0 1,-1 0,1 0,-1 0,0 0,-1 1,1-1,-1 1,1 1,-1-1,0 1,-1 0,1 0,0 1,-1 0,0 0,1 1,-8-2,-11-1</inkml:trace>
  <inkml:trace contextRef="#ctx0" brushRef="#br0" timeOffset="770.19">2032 85,'0'821,"11"-792,-5-34</inkml:trace>
  <inkml:trace contextRef="#ctx0" brushRef="#br0" timeOffset="1061.666">2257 622,'0'13,"0"0,0 0,2 0,-1 0,2 0,0 0,0 0,1 0,1-1,0 0,1 0,0 0,0-1,2 0,5 7,-10-15,0-1,1 0,-1 0,1 0,-1 0,1-1,0 1,-1-1,1 0,0 0,0 0,0-1,0 0,0 1,0-1,0-1,0 1,0 0,0-1,0 0,0 0,-1 0,1 0,0-1,-1 0,1 1,-1-1,1-1,-1 1,0 0,0-1,0 0,0 1,0-1,-1 0,1 0,-1-1,0 1,0 0,0-1,0 0,-1 1,1-1,-1 0,0-2,33-74,-28 61</inkml:trace>
  <inkml:trace contextRef="#ctx0" brushRef="#br0" timeOffset="1400.181">2878 1,'0'729,"1"-706,1 1,0 0,2 0,1-1,1 0,5 11,1-14,-11-39,-5-3,0-1</inkml:trace>
  <inkml:trace contextRef="#ctx0" brushRef="#br0" timeOffset="1644.788">2624 536,'34'0,"39"0,13 0,-4-4,-11-3,-8 1,-9 1,-10 2,-8 1,-9 1</inkml:trace>
  <inkml:trace contextRef="#ctx0" brushRef="#br0" timeOffset="1878.185">3358 593,'10'33,"2"12</inkml:trace>
  <inkml:trace contextRef="#ctx0" brushRef="#br0" timeOffset="2046.37">3387 339,'4'14,"3"5</inkml:trace>
  <inkml:trace contextRef="#ctx0" brushRef="#br0" timeOffset="2584.141">4064 678,'4'-13,"0"-1,1 1,0 0,1 0,0 1,1 0,1 0,0 0,8-8,-15 18,0 1,0 0,0-1,0 1,0 0,0 0,1 0,-1 0,0 0,0 0,1 0,-1 1,1-1,-1 0,1 1,-1-1,1 1,-1 0,1-1,-1 1,1 0,0 0,-1 0,1 0,-1 0,1 0,-1 0,1 1,0-1,-1 1,1-1,-1 1,1-1,-1 1,0 0,1 0,-1 0,0 0,1 0,-1 0,0 0,0 0,0 0,0 0,0 1,0-1,0 0,-1 1,1-1,0 1,-1-1,1 1,-1-1,0 1,1-1,-1 1,0 0,0 0,5 18,-5-15,0-1,1 1,0-1,0 1,0-1,0 0,1 1,0-1,-1 0,2 0,-1 0,0 0,1 0,0-1,-1 1,2-1,-1 0,0 0,1 0,-1 0,1 0,0-1,0 0,2 2,0-3,1 1,-1-1,1 0,0-1,-1 0,1 0,0 0,0-1,-1 0,1 0,-1-1,1 1,-1-1,0-1,0 1,0-1,0 0,0-1,0 0,-1 1,0-2,1 1,-2 0,5-5,4-5,-1 0,0-1,-1-1,-1 1,-1-2,0 1,0-1,0-7,26-61,-26 61</inkml:trace>
  <inkml:trace contextRef="#ctx0" brushRef="#br0" timeOffset="3284.18">0 1440,'115'-18,"1334"-167,-927 128,1282-129,-945 124,-757 49,-68 7</inkml:trace>
  <inkml:trace contextRef="#ctx0" brushRef="#br0" timeOffset="13636.238">3725 480,'-48'62,"42"-56,0 1,0-1,0 1,1 1,0-1,1 1,-1 0,1 0,1 0,0 1,0-1,0 1,1 0,1 0,-1 0,2 0,-1 0,1 0,0 0,1 0,0 0,0-1,1 1,0 0,1 0,0-1,0 1,1-1,0 0,1 0,-1-1,1 1,5 4,-7-9,0-1,1 1,-1-1,1 0,0 0,0 0,0 0,0 0,0-1,0 0,0 0,1 0,-1-1,0 1,1-1,-1 0,0 0,1 0,-1-1,0 1,0-1,0 0,1-1,-1 1,0-1,0 1,0-1,-1-1,4-1,93-84,-92 78,0 1,-1-1,-1-1,0 1,0-1,-1 0,0 0,-1-1,0 0,-1 1,0-1,-1 0,0 0,-1-1,-1 1,0 0,0-4,-1 13,0 0,1-1,-1 1,-1 0,1 0,0 0,-1 0,1 0,-1 1,0-1,0 0,0 1,0-1,-1 1,1 0,-1 0,1 0,-1 0,0 0,1 0,-1 1,0-1,0 1,0 0,-1 0,1 0,0 1,0-1,0 1,-1-1,1 1,0 0,-3 0,-111 16,89-4,3 0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5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">1374 0,'-74'247,"61"-192,2 1,3 0,3 1,1 40,6 43,-2-116</inkml:trace>
  <inkml:trace contextRef="#ctx0" brushRef="#br0" timeOffset="566.064">922 452,'38'5,"18"1,9 0,2-1,-4-6,-4-3,-2-1,-2-4,-4-1,-8 1,-9 3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3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3">3415 402,'101'-21,"0"4,0 5,2 4,-1 5,60 7,-64-3,108 26,-174-18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2">3556 1642,'274'-11,"199"-18,338-34,-114 51,-437 14,333 28,214-31,-525-28,29 29,-63 29,-130-29,128 11,-154-1,2-3,-1-5,1-4,-16 2,200-29,-19 1,-13 28,-57 28,-13-26,-153 2,-5 2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7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1">53 309,'24'10,"13"3,4-1,1-7,-2-5,-3-2,-4 0,-1-6,-3 0,-1 0,0 2,-5 2</inkml:trace>
  <inkml:trace contextRef="#ctx0" brushRef="#br0" timeOffset="756.666">702 393,'-24'29,"-7"15,-5 3,5 0,3-9,6-5,7-5,0-6,4-7</inkml:trace>
  <inkml:trace contextRef="#ctx0" brushRef="#br0" timeOffset="952.553">505 393,'19'29,"7"15,3-1,-3-3,-1-8,-5-4,-1-8,1-7,2-5,-3-5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105 198,'-14'38,"-10"47,-1 13,5 0,4-12,11-16,6-10,3-11,5-8,1-7,4-4,0-3,2-1,3-5,-2 0,1-5,3-5,-3-4</inkml:trace>
  <inkml:trace contextRef="#ctx0" brushRef="#br0" timeOffset="800.289">359 847,'22'-2,"-1"-2,0 0,-1-2,1 0,-1-1,0-1,0-1,-1 0,-1-2,1 0,12-12,-18 14,0-1,-1 0,0-1,-1 0,0-1,-1 0,-1-1,0 0,0 0,-1-1,-1 0,0-1,3-11,13-59,-23 84,-1 0,1 1,-1-1,0 0,1 1,-1-1,0 1,0-1,0 1,1-1,-1 1,0-1,0 1,0 0,0-1,0 1,0 0,0 0,0 0,0 0,0 0,0 0,0 0,0 0,1 0,-1 0,0 1,0-1,0 0,0 1,0-1,0 0,0 1,1-1,-1 1,0 0,0-1,1 1,-1 0,0-1,1 1,-1 0,1-1,-1 1,1 0,-1 0,1 0,-1 0,1 0,0 0,-1-1,1 1,-7 8,-1-1,2 1,-1 1,1-1,1 1,-1 0,2 0,-1 0,2 1,-1-1,1 1,1 0,0 0,0 0,2 1,-1-1,1 0,1 0,0 1,0-1,1 0,0 0,1-1,1 1,2 5,-3-11,1 0,-1-1,2 1,-1 0,0-1,1 0,0 0,-1-1,2 1,-1-1,0 0,1-1,-1 1,1-1,0 0,0 0,0-1,0 0,0 0,0 0,0-1,0 1,0-2,0 1,0-1,0 0,3 0,8-2,0-1,0-1,0 0,-1-1,1-1,-1 0,-1-2,0 1,1-3,10-9,-1-1,-2-2,0 0,-1-1,-2-2,0 0,-2-1,3-7,-16 29,-2 0,1-1,-1 1,1-1,-1 1,-1-1,1 0,-1 0,0 0,-1 0,1-1,-1 1,0 0,-1-1,0 1,0 0,0-1,0 1,-1 0,0-1,-1 1,0 0,1 0,-3-3,3 8,0 1,0-1,-1 0,1 0,0 0,-1 1,1-1,-1 1,1-1,-1 1,1-1,-1 1,1 0,-1 0,1 0,-1 0,0 0,1 0,-1 0,1 1,-1-1,1 0,-1 1,1-1,-1 1,1 0,0-1,-1 1,1 0,0 0,-1 0,1 0,0 0,0 0,0 0,0 0,0 1,0-1,0 1,-33 53,31-50,1 1,-1-1,1 1,0 0,1 0,-1 0,1 0,1 0,-1 0,1 1,0-1,0 0,1 0,0 0,0 0,0 0,1 0,0 0,0 0,0 0,1-1,0 1,0-1,0 0,1 0,-1 0,1 0,0-1,1 1,-1-1,1 0,0 0,0-1,0 0,1 0,-1 0,1 0,2 0,5 0,0-1,0-1,1 0,-1 0,1-2,-1 1,0-2,0 0,1 0,-1-2,-1 1,1-1,0-1,-1-1,0 1,0-2,-1 0,0 0,0-1,-1 0,1-1,-2 0,1-1,-2 0,1 0,4-8,0 1,0-1,-1 0,-1 0,-1-1,-1-1,0 1,-1-4,-7 22,0 0,-1 0,1-1,-1 1,1-1,-1 1,0-1,1 1,-1 0,0-1,0 1,0-1,0 1,0-1,-1 1,1-1,0 1,-1-1,1 1,-1 0,1-1,-1 1,0 0,1-1,-1 1,0 0,0 0,0 0,0 0,0 0,0 0,0 0,0 0,-1 0,1 0,0 1,-1-1,1 0,0 1,-1-1,1 1,0 0,-1-1,-1 1,-1 0,1 0,0 0,-1 1,1-1,0 1,-1 0,1 0,0 0,0 0,0 1,0-1,0 1,0 0,0 0,0 0,1 0,-2 1,-7 11,0-1,1 2,1-1,0 1,1 1,0-1,2 1,0 1,0-1,2 1,0 0,1 0,1 0,0 8,2-13,0-1,1 1,0 0,1-1,1 0,0 0,0 1,1-2,0 1,1 0,0-1,1 0,0 0,1-1,0 1,0-1,1-1,0 0,0 0,7 4,24 4,-19-12</inkml:trace>
  <inkml:trace contextRef="#ctx0" brushRef="#br0" timeOffset="1299.298">1856 734,'-7'8,"-13"13,1 2,2-1,0 2,1 0,2 1,-7 16,21-40,1-1,-1 1,1-1,-1 1,1-1,-1 1,1-1,0 0,-1 1,1-1,-1 0,1 0,0 1,-1-1,1 0,0 0,-1 0,1 0,0 0,-1 0,1 0,0 0,-1 0,1 0,0 0,0 0,-1-1,1 1,-1 0,1 0,0-1,-1 1,1 0,-1-1,1 1,0-1,-1 1,1-1,-1 1,0-1,1 1,-1-1,1 1,-1-1,0 1,1-1,-1 0,0 1,0-1,0 0,1 1,-1-1,0 0,0 1,0-1,0 0,0 1,0-1,3-2,181-172,-183 174,-1 0,1 0,0-1,-1 1,1 0,0 0,0 0,-1 0,1 0,0 0,0 0,0 0,0 1,1-1,-1 0,0 1,0-1,0 0,0 1,1-1,-1 1,0 0,1-1,-1 1,0 0,1 0,-1 0,0 0,0 0,1 0,-1 0,0 1,1-1,-1 0,0 1,1-1,-1 1,0-1,0 1,0 0,0-1,0 1,0 0,0 0,0 0,0 0,0 0,0 0,0 0,0 0,-1 0,1 0,0 0,-1 1,1-1,4 40,-5-37,-1 0,1 0,0 0,0 0,0 0,1 0,0 0,-1 0,1 0,1-1,-1 1,1 0,-1 0,1-1,0 1,0-1,0 0,1 0,-1 1,1-2,0 1,0 0,0 0,0-1,0 0,1 1,-1-1,1-1,0 1,3-1,1-1,-1 1,1-2,-1 1,1-1,-1 0,0-1,1 0,-1 0,0 0,0-1,0 0,-1-1,1 1,-1-1,0 0,0-1,0 0,0 0,-1 0,0 0,0-1,0 0,-1 0,0 0,0-1,0 1,-1-1,0 0,1-4,3-9</inkml:trace>
  <inkml:trace contextRef="#ctx0" brushRef="#br0" timeOffset="1631.462">2645 254,'-171'402,"166"-391,0 0,1 0,0 0,1 1,0 0,1 0,1 0,-1 0,2 0,0 0,0 0,1 0,0 0,1 0,1-1,3 11,-4-19,0 0,0 0,1 0,-1 0,1 0,-1-1,1 1,0-1,0 0,0 0,0 0,1 0,-1 0,0-1,1 1,-1-1,1 0,0 0,-1-1,1 1,0-1,-1 1,1-1,0 0,-1-1,1 1,0-1,-1 1,1-1,1-1,104-43,-90 31</inkml:trace>
  <inkml:trace contextRef="#ctx0" brushRef="#br0" timeOffset="1866.933">2279 565,'38'0,"47"0,18 0,-4 0,-13 0,-22-5,-22-1</inkml:trace>
  <inkml:trace contextRef="#ctx0" brushRef="#br0" timeOffset="2127.451">3041 621,'33'-5,"31"-6,9-1,-3-4,-9 1,-9-1,-10 1,-11 0,-12 1</inkml:trace>
  <inkml:trace contextRef="#ctx0" brushRef="#br0" timeOffset="2363.74">3322 311,'-14'33,"-5"31,1 9,-1-3,2-4,4-8,5-9,3-9,3-5,2-5,5-2,2-2,4-4,2-7</inkml:trace>
  <inkml:trace contextRef="#ctx0" brushRef="#br0" timeOffset="2867.655">3775 537,'-18'20,"1"1,2 1,0 1,1 0,2 0,0 2,1-1,2 1,0 1,0 8,8-32,0 1,0-1,1 0,-1 1,1 0,-1-1,1 1,0-1,0 1,0-1,0 1,1-1,-1 1,1-1,-1 1,1-1,0 1,0-1,0 0,0 1,1-1,-1 0,1 0,-1 0,1 0,0 0,-1 0,1 0,0-1,0 1,0-1,1 1,-1-1,0 0,0 0,1 0,-1 0,1 0,-1-1,1 1,-1-1,1 1,8 0,1-1,0 0,0-1,-1 0,1-1,0 0,-1-1,0 0,1-1,-1 0,-1-1,1 0,-1-1,0 0,0 0,0-1,-1 0,0-1,-1 0,7-7,15-20,0-1,-3-1,-1-1,13-26,-24 41,-1 1,-1-2,-1 0,-1 0,-1-1,-2 0,0-1,-2 0,3-23,-8 46,-1 0,0 0,0 0,-1 0,1 0,-1 0,1-1,-1 1,0 0,0 0,0 1,-1-1,1 0,-1 0,1 0,-1 1,0-1,0 1,0 0,0-1,-1 1,1 0,-1 0,1 1,-1-1,1 0,-1 1,0-1,0 1,0 0,0 0,0 0,0 1,0-1,0 1,0-1,-1 1,1 0,0 0,0 1,0-1,0 1,0-1,0 1,0 0,0 0,0 0,0 1,-1 0,-13 7,1 1,1 1,-1 1,2 0,0 1,0 0,1 1,1 0,1 1,0 1,0 0,2 0,0 1,1 0,1 0,0 1,1 0,1 0,1 1,0 1,-1 10,1 0,1 0,1 1,2-1,1 0,1 0,2 0,1 0,2 0,2 5,6 12,-5-18,0-1,-2 1,-1 0,-2 1,-1 0,-1 0,-1 0,-2 8,-5-15,-1-5</inkml:trace>
  <inkml:trace contextRef="#ctx0" brushRef="#br0" timeOffset="3216.842">4226 0,'33'51,"-2"1,-3 2,-2 1,-2 0,-3 2,9 41,-23-70,-1-1,-1 1,-1 0,-2 1,0-1,-2 0,-2 1,0-1,-2 0,-1 0,-1 0,-2-1,0 0,-2 0,-1-1,-1 0,-1-1,-1 0,-2-1,-9 11,4-6,-1-1,-1-1,-1-1,-1-1,-1-1,-2-1,0-2,-1-1,4-7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1">906 86,'9'14,"4"10,-1 6,3 2,3 0,-1 0,1-5,-2-4,0 1,-2 0,2-4,-3 0,2-4,-2-5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69">23 0,'24'34,"13"15,0 5,-2-2,-1-6,-2-10,-7-6,-3-4,1-6,-5-2,0-4,-3 1,0-3,3-3,-2-7,-3-5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5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1,'0'284,"-28"-115,0 1,1-28,4-41,48-118,-15-1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1 136,'33'-15,"21"-9,7 0,-4 3,-5 6,-8 5,-6-1,-4 2,-4 2,-2 8,-1 3,-5 6,-7 6,-5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0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523 198,'-1'-1,"0"0,0 1,0-1,0 0,-1 0,1 1,0-1,0 0,-1 1,1 0,0-1,-1 1,1 0,-1-1,1 1,0 0,-1 0,1 0,-1 0,1 0,0 1,-1-1,1 0,0 1,-1-1,1 1,0-1,-1 1,1 0,0-1,0 1,0 0,0 0,0 0,0 0,0 0,0 0,0 0,0 0,0 0,1 1,-1-1,-128 146,-88 121,196-244,1 1,2 1,0 1,2 0,1 1,0 3,12-7,6-22</inkml:trace>
  <inkml:trace contextRef="#ctx0" brushRef="#br0" timeOffset="469.097">127 114,'-3'9,"0"1,0-1,1 1,0-1,1 1,0 0,0-1,1 1,1 0,-1 0,2 0,-1-1,1 1,1-1,0 1,0-1,0 0,2 0,-1 0,1-1,0 1,1-1,-1-1,8 8,121 148,-19 20,-107-172,-2-6</inkml:trace>
  <inkml:trace contextRef="#ctx0" brushRef="#br0" timeOffset="801.696">805 311,'9'5,"19"1,8 0,3-1,0-6,-2-3,-2-1,-3 1,-2 0,-1 2,0 0,-6-3,-2-2,-4 1</inkml:trace>
  <inkml:trace contextRef="#ctx0" brushRef="#br0" timeOffset="1063.331">805 538,'33'-10,"31"-8,9 0,-3 1,-8 5,-11 5,-14 2</inkml:trace>
  <inkml:trace contextRef="#ctx0" brushRef="#br0" timeOffset="1412.111">1878 1,'-34'39,"1"1,3 2,1 1,2 1,-11 28,11-21,12-19,-2-1,-1-1,-2 0,0-1,-2-1,-10 8,19-22,2-1</inkml:trace>
  <inkml:trace contextRef="#ctx0" brushRef="#br0" timeOffset="1684.589">1595 85,'10'24,"7"23,7 7,3 0,-3-5,-5-5,-1-6,-4-4,1-4,-3-1,2-7,-1-1,-4-5</inkml:trace>
  <inkml:trace contextRef="#ctx0" brushRef="#br0" timeOffset="2246.12">1878 763,'106'-176,"-5"43,-101 133,0-1,1 0,-1 0,0 1,1-1,-1 0,0 1,1-1,-1 1,1-1,-1 0,1 1,0-1,-1 1,1 0,0-1,-1 1,1-1,0 1,-1 0,1 0,0-1,0 1,-1 0,1 0,0 0,0 0,-1 0,1 0,0 0,0 0,-1 0,1 0,0 0,0 0,-1 1,1-1,0 0,0 1,-1-1,1 0,0 1,-1-1,1 1,-1-1,1 1,-1-1,1 1,-1-1,1 1,-1 0,1-1,-1 1,4 41,-5-40,0 0,0-1,1 1,-1 0,1 0,-1 0,1 0,-1-1,1 1,0 0,0 0,0 0,0 0,0 0,0 0,1 0,-1 0,1 0,-1-1,1 1,0 0,0 0,0-1,0 1,0 0,0-1,0 1,0-1,1 1,-1-1,0 0,1 0,-1 1,1-1,0 0,-1 0,1-1,0 1,0 0,-1 0,1-1,0 1,0-1,0 0,0 1,0-1,1 0,131-53,-132 53,0 0,0 1,0-1,0 1,0-1,0 1,0 0,0 0,0 0,-1 0,1 0,0 0,0 0,-1 1,1-1,-1 0,1 1,-1-1,0 1,0 0,1 0,-1-1,0 1,0 0,-1 0,1 0,0 0,-1 0,1 0,-1 0,0 0,1 0,-1 0,0 0,0 1,0-1,-1 0,13 35,-1-24</inkml:trace>
  <inkml:trace contextRef="#ctx0" brushRef="#br0" timeOffset="4782.162">3035 29,'-6'-4,"0"1,0 0,0 0,-1 1,1 0,-1 0,0 0,1 1,-1 0,0 0,0 1,-5 0,-2-1,-137 9,146-7,0 0,0 1,0 0,0-1,0 2,1-1,-1 0,0 1,1 0,0 0,0 0,0 1,0 0,0-1,1 1,-1 0,1 1,0-1,0 1,1-1,0 1,-1 0,1 0,1 0,-1 0,1 0,0 1,0 1,1-1,0 1,0-1,1 1,0-1,0 0,1 1,0-1,0 0,0 0,0 0,1 0,0 0,1 0,-1-1,1 0,0 0,0 0,1 0,2 2,109 82,-100-79,-10-6,-2-3,0 1,-1-1,1 1,0 0,-1 0,1 0,-1 1,0-1,1 1,-1 0,0 0,-1 0,1 0,-1 0,1 1,-1-1,0 1,0 0,0-1,-1 1,1 0,-1 0,0 0,0 0,-1 0,1 0,-1 1,0-1,0 0,0 0,0 0,-1 0,0 2,-5 4,0 0,-1 0,0 0,0-1,-1-1,-1 1,1-1,-1 0,-1-1,1 0,-1-1,0 0,-1 0,1-1,-1 0,0-1,0 0,-1-1,1-1,-1 1,0-2,1 0,-10 0,-34-1,31 0</inkml:trace>
  <inkml:trace contextRef="#ctx0" brushRef="#br0" timeOffset="5031.246">3430 171,'-19'38,"-12"22,1 7,4-10</inkml:trace>
  <inkml:trace contextRef="#ctx0" brushRef="#br0" timeOffset="5619.758">3656 538,'4'-10,"13"-33,2 2,2 0,1 1,16-19,-37 56,0 0,0 1,0-1,1 1,0-1,-1 1,1-1,0 1,0 0,0 0,0 0,0 0,1 0,-1 1,0-1,1 1,0-1,-1 1,1 0,0 0,-1 0,1 0,0 1,0-1,0 1,0 0,0-1,0 1,0 1,-1-1,1 0,0 1,0-1,0 1,0 0,-1 0,1 0,0 0,-1 1,1-1,-1 1,1-1,-1 1,0 0,2 2,31 85,-34-82,0-1,0 1,1 0,-1 0,1-1,1 1,-1-1,1 0,1 1,-1-1,1 0,0-1,0 1,0-1,1 0,0 0,0 0,0-1,1 0,-1 0,1 0,0 0,0-1,5 2,-6-5,0 0,0 0,0 0,0 0,0-1,0 0,0 0,0 0,0-1,-1 1,1-1,0 0,-1-1,0 1,1-1,-1 0,0 0,-1 0,1 0,0-1,-1 0,0 0,66-90,-23-46,-41 116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87,'33'-4,"17"-3,3-4,-1 0,-1 1,-3-2,-6 1,-5 2,-4 3,-3 2,-7 3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14,'-1'-2,"-1"1,1 0,-1 0,0-1,1 1,-1 1,0-1,0 0,0 0,0 1,1-1,-1 1,0-1,0 1,0 0,0 0,0 0,0 0,0 0,0 0,0 1,0-1,0 1,0-1,0 1,0 0,1-1,-1 1,-1 1,0-1,-5 0,0 1,0 0,1 1,-1-1,1 2,-1-1,1 1,0 0,0 0,1 1,-1 0,1 0,0 1,1 0,-1 0,1 0,0 1,1-1,-3 6,7-9,0 1,1-1,-1 0,1 1,0-1,0 0,0 0,0 0,1 0,-1 0,1 0,0 0,0 0,0 0,0-1,1 1,-1-1,1 0,-1 1,1-1,0 0,0-1,0 1,0 0,0-1,0 0,0 0,0 0,1 0,-1 0,0-1,1 1,2-1,17 9,-21-8,1-1,-1 1,0-1,0 1,0 0,1 0,-1 0,0 0,0 0,0 0,-1 1,1-1,0 1,0-1,-1 1,1 0,-1-1,1 1,-1 0,0 0,0 0,0 0,0 0,0 0,0 1,0-1,-1 0,1 0,-1 0,0 1,0-1,0 0,0 1,0-1,0 0,0 0,-1 1,1-1,-1 0,0 0,1 1,-1-1,0 0,0 0,-1 0,1 0,-1 1,-7 5,0 0,-1-1,1 0,-1 0,-1-1,1-1,-1 1,0-2,0 0,0 0,-1-1,0 0,1-1,-10 1,-20-14,29-1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31,'34'-5,"15"-1,5-1,-2 2,-6 2,-5 1,-5 0,-4 2,-2 5,-7 1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71,'39'-5,"17"-2,3-4,3 0,-6 2,-7 2,-7 2,-6-3,-9 1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18,'34'0,"15"0,5 0,-3-5,-4-1,-11 0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2 650,'0'21,"-1"-5,0 1,2-1,0 0,1 1,0-1,1 0,1-1,1 1,2 4,-6-17,1 0,0 0,0 0,0 0,0-1,1 1,-1 0,1-1,0 0,-1 0,1 1,0-2,0 1,1 0,-1-1,0 1,0-1,1 0,-1 0,1 0,-1 0,1-1,-1 0,1 1,-1-1,1-1,0 1,-1 0,1-1,-1 0,0 0,1 0,-1 0,2-1,4-1,0-1,-1 0,1 0,-1 0,0-1,0-1,-1 0,1 0,-1 0,-1 0,1-1,4-7,-9 10,1 0,-1-1,0 1,0-1,-1 0,1 1,-1-1,0 0,0 0,-1 0,0 0,0 0,0 0,0 0,-1 0,1 0,-1 0,0 0,-1 1,0-1,1 0,-1 1,-1-1,1 1,-1 0,1 0,-1 0,0 0,-1 0,1 0,-1 1,0 0,1-1,-1 2,-1-1,1 0,0 1,-1 0,1 0,-1 0,0 0,1 1,-1 0,0 0,0 0,-4 0,-19-3,3 2</inkml:trace>
  <inkml:trace contextRef="#ctx0" brushRef="#br0" timeOffset="454.424">284 1,'11'3,"1"0,0 1,-1 1,0 0,0 0,0 1,0 1,-1-1,0 2,-1 0,0 0,0 0,0 1,-1 0,-1 1,1 0,-2 0,1 1,-2 0,1 0,-1 0,1 5,10 21,-2 1,-1 1,-2 0,-1 0,-3 1,-1 0,-2 0,-1 0,-3 1,-3 34,0-49,-1 0,-2 0,0-1,-1 1,-2-1,-1-1,0 0,-2 0,-1-1,-1-1,0 0,-2-1,0 0,-2-1,0-2,-1 1,-1-2,-22 14,18-13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1 367,'29'-5,"14"-1,4 0,0 1,-4 2,-5 1,-3 1,-8 0</inkml:trace>
  <inkml:trace contextRef="#ctx0" brushRef="#br0" timeOffset="495.304">791 0,'-30'36,"1"1,3 2,0 0,3 2,1 1,2 0,-10 37,-13 18,37-83,0 0,1 0,0 1,1-1,1 1,0 0,1 0,1 0,0 0,1 10,1-22,-1 0,1-1,-1 1,1 0,0-1,0 1,0 0,0-1,1 1,-1-1,1 0,-1 1,1-1,0 0,0 0,0 0,0 0,0 0,0-1,1 1,-1-1,1 1,-1-1,1 0,-1 0,1 0,0 0,-1-1,1 1,0-1,0 1,-1-1,1 0,1 0,98-12,42-14,-120 19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29,'17'30,"-10"5,-3 0,0 0,-3 0,-1 0,-2 15,0 16,2 351,0-406,1 0,-2 1,1-1,-1 0,-1 0,0 0,-1 0,0 0,-1 0,0-1,0 1,-1-1,-1 0,-2 4,-7-4,3-6</inkml:trace>
  <inkml:trace contextRef="#ctx0" brushRef="#br0" timeOffset="307.087">238 284,'-30'24,"0"3,2 0,1 2,1 1,1 1,-3 8,27-37,-1-1,0 1,1 0,0 0,-1 0,1 1,0-1,0 0,0 0,0 1,1-1,-1 0,0 1,1-1,0 1,0-1,0 1,0-1,0 0,0 1,0-1,1 1,-1-1,1 0,0 1,0-1,0 0,0 1,0-1,0 0,0 0,1 0,-1 0,1 0,0-1,-1 1,1 0,0-1,0 1,0-1,0 1,0-1,1 0,145 26,-141-27,1 1,-1 0,0 0,1 1,-1 0,0 0,0 1,-1 0,1 0,0 0,-1 1,0 0,0 0,0 1,-1 0,1 0,-1 0,0 1,0-1,-1 1,0 0,0 0,0 1,-1-1,0 1,0 0,-1 0,1 0,-2 0,1 0,-1 1,0-1,0 0,-1 1,0 5,-5 12</inkml:trace>
  <inkml:trace contextRef="#ctx0" brushRef="#br0" timeOffset="629.954">916 1,'-6'4,"-26"15,0 2,2 1,0 2,1 1,2 1,1 1,1 1,1 1,1 2,2 0,1 1,-6 18,16-25,1 0,1 0,2 1,0 0,2 1,1-1,0 1,3 0,0-1,1 1,2 0,1-1,1 0,1 0,1 0,5 10,-8-27,0-1,1 1,0 0,1-1,0 0,0-1,1 1,-1-1,2 0,-1-1,1 0,0 0,0 0,1-1,-1-1,1 1,0-1,0-1,1 0,-1 0,4 0,27-14,-28 0</inkml:trace>
  <inkml:trace contextRef="#ctx0" brushRef="#br0" timeOffset="997.974">1226 142,'-91'196,"-9"34,94-217,0 0,1 0,1 1,0 0,1-1,0 1,1 0,0 13,2-23,0-1,0 1,0-1,0 1,1-1,-1 1,1-1,0 1,0-1,0 0,1 1,-1-1,1 0,0 0,-1 0,1 0,1-1,-1 1,0 0,1-1,-1 1,1-1,0 0,0 0,0 0,0 0,0-1,0 1,0-1,0 0,1 0,-1 0,1 0,-1-1,1 1,-1-1,3 0,9-1,0 0,-1-2,1 0,-1 0,0-1,0-1,0-1,0 0,-1 0,0-2,1 0,4-4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0,'17'39,"6"177,-13-149,-4 1,-2-1,-4 1,-2 1,0 40,2-110</inkml:trace>
  <inkml:trace contextRef="#ctx0" brushRef="#br0" timeOffset="236.57">497 114,'-34'-1,"1"0,1 1,-1 2,0 1,1 1,0 2,-23 7,40-9,1 0,-1 1,1 1,0 0,0 1,0 0,1 1,1 1,-1 0,1 1,1 0,0 1,0 0,-7 11,16-19,0 0,1 0,0 0,0 0,0 0,0 0,0 1,1-1,-1 0,1 0,0 1,0-1,0 0,0 0,1 1,-1-1,1 0,0 0,0 0,0 1,0-1,1 0,-1 0,1-1,0 1,0 0,0-1,0 1,0-1,0 1,1-1,-1 0,2 1,3 3,1 0,0-1,0 1,0-1,1-1,-1 0,1 0,0-1,0 0,9 2,137-1,-181 0,0 1,1 1,0 2,1 0,-1 1,2 2,-7 3,26-10,0 0,0-1,1 1,-1 1,1-1,0 0,0 1,0 0,1 0,-1 0,1 0,0 0,1 0,-1 0,1 0,0 1,0-1,1 1,0-1,0 1,0-1,0 0,1 1,0-1,0 0,1 1,-1-1,1 0,0 0,0 0,1 0,0 0,0-1,0 1,0-1,1 0,-1 0,1 0,0 0,0-1,1 1,-1-1,2 1,5-1,0-1,0 0,0-1,0 0,0 0,1-1,-1 0,0-1,0-1,0 0,0 0,0-1,0-1,63-9,56-1,-39-6,-74 12</inkml:trace>
  <inkml:trace contextRef="#ctx0" brushRef="#br0" timeOffset="5658.392">243 678,'5'0,"-4"0,-1 4,-1 8,-1 5,1 5,0 4,0 1,1 2,0 1,0-1,0 0,5-5,1-6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670 424,'-7'-8,"0"-1,0 1,0 0,-1 1,0 0,-1 0,1 1,-1 0,-1 0,1 1,-1 0,0 1,0 0,0 1,0 0,-1 0,0 1,1 0,-1 1,-4 0,-5 0,-1 1,1 1,-1 1,1 0,0 2,0 0,0 1,0 1,1 1,0 1,-7 4,-13 3,-83 48,117-60,0 1,0-1,1 1,-1 1,1-1,0 0,0 1,1 0,-1 0,1 0,0 1,0-1,1 0,-1 1,1 0,1 0,-1 0,1-1,0 1,0 1,1 1,0-2,1 0,0-1,0 1,1 0,0-1,0 1,0-1,1 1,0-1,0 0,0 0,0 0,1-1,0 1,0-1,0 0,1 0,-1 0,1 0,0-1,0 0,0 0,2 0,5 4,1-1,0-1,0-1,0 1,1-2,0 0,-1-1,1 0,6 0,150-6,-141-6,-30 10,1 0,0 0,-1 0,1 0,0 0,0 0,-1-1,1 1,0 0,-1 0,1 0,0 0,0 0,-1-1,1 1,0 0,0 0,0 0,-1-1,1 1,0 0,0 0,0-1,0 1,-1 0,1-1,0 1,0 0,0 0,0-1,0 1,0 0,0-1,0 1,0 0,0-1,0 1,0 0,0 0,0-1,0 1,0 0,0-1,1 1,-1 0,0 0,0-1,0 1,0 0,0 0,1-1,-16 2,0 0,1 1,-1 1,1 0,-1 1,1 1,0 0,1 1,-1 0,1 1,0 0,-2 4,5-6,-8 5,1 0,0 1,0 1,1 1,1 0,0 1,-1 2,13-12,-1 0,1 0,0 1,0-1,0 0,0 1,1 0,0 0,0 0,0 0,0 0,1 0,0 0,0 0,0 1,1-1,0 0,0 0,0 1,1-1,0 0,0 1,0-1,0 0,1 0,0 0,0 0,0-1,2 4,4 1,1 1,0-2,0 1,0-1,1-1,0 1,1-2,0 1,0-2,0 1,1-2,-1 1,1-2,0 0,0 0,1-1,-1 0,1-1,-1 0,0-1,1-1,8-1,-17 2,0-1,0 1,-1 0,1-1,0 0,-1 0,1 0,0-1,-1 1,0-1,1 0,-1 1,0-2,0 1,0 0,0-1,0 1,-1-1,1 0,-1 0,1 0,-1 0,0 0,0 0,-1-1,1 1,-1-1,0 1,0-1,0 0,0 1,0-1,-1 0,1-2,0-16</inkml:trace>
  <inkml:trace contextRef="#ctx0" brushRef="#br0" timeOffset="404.066">303 1,'-18'45,"1"2,3 0,2 0,2 2,2-1,3 1,1 0,3 36,-4 38,-5-1,-9 21,2-12,4-52,9-57,0-1,1 1,1-1,1 1,1 0,0 0,2 0,3 13,20 66,-25-101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6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1 225,'34'0,"20"-5,6-1,2 0,-4 1,-8 2,-6 1,-3 1,-2 0,-4 1,-3 0,-1 1,-2-1,-1-5,-1-1,-4 0</inkml:trace>
  <inkml:trace contextRef="#ctx0" brushRef="#br0" timeOffset="255.917">114 424,'34'0,"29"-5,10-2,-3 1,-9 1,-9 1,-10 2,-7 1,-4 0,-3 1,-6 1</inkml:trace>
  <inkml:trace contextRef="#ctx0" brushRef="#br0" timeOffset="706.375">339 0,'33'10,"0"2,-1 2,-1 0,27 18,-2-2,-27-15,-1 1,-1 1,0 1,-1 1,-1 2,16 17,-39-36,0 0,-1 0,1 1,-1-1,1 1,-1 0,0-1,0 1,0 0,0 0,0-1,-1 1,1 0,-1 0,0 0,0 0,0 0,0 0,0 0,-1 0,1 0,-1-1,0 1,0 0,0 0,0 0,0-1,-1 1,1-1,-1 1,0-1,1 0,-1 1,-1-1,-80 76,74-71,-273 198,159-120,105-68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0,'-1'43,"-2"0,-1 0,-3-1,-1 0,-2 0,-2-1,-2 0,-3 3,-144 301,160-342,0-1,0 1,0-1,0 1,0 0,1 0,0 0,-1-1,1 1,0 0,0 0,0 0,1-1,-1 1,1 0,0 0,-1-1,1 1,0 0,1-1,-1 1,0-1,1 1,-1-1,1 0,0 0,0 0,0 0,0 0,0 0,0 0,1-1,-1 1,0-1,1 1,-1-1,1 0,0 0,-1 0,1 0,0-1,0 1,-1-1,1 0,0 1,0-1,1-1,20 3,1-2,0 0,-1-2,0 0,1-2,19-6,26-3,14 0,-60 14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29,'34'0,"15"0,5 0,-3 0,-4 0,-11-5,-7-1,-3 0,-1 1,-1 2,2 1,-1 0,-3 2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47,'34'5,"16"1,4 0,2-1,-3-7,-6-2,-1-5,-4-2,-5 1,2-2,-1 1,-7 2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143 209,'33'-51,"-29"73,-64 158,-43 238,100-413,1 1,-1-1,1 0,1 1,-1 0,1-1,0 1,0 0,0-1,1 1,0 0,0 0,1 0,-1 0,1-1,1 1,-1 0,1-1,0 1,0-1,0 0,1 1,0-1,0 0,0-1,1 1,-1 0,1-1,0 0,1 0,-1 0,1-1,-1 1,1-1,0 0,1 0,2 0,7 0,1 0,0-2,-1 0,1 0,0-2,0 0,0-1,-1 0,1-1,-1-1,15-5,1 1,-10 1,-4-1</inkml:trace>
  <inkml:trace contextRef="#ctx0" brushRef="#br0" timeOffset="300.296">537 773,'0'15,"1"-1,0 1,1 0,1-1,0 0,0 0,2 0,3 9,-6-19,-1-1,1 1,0-1,0 1,0-1,1 0,-1 0,1 0,0 0,0 0,0 0,0-1,0 0,0 1,1-1,-1-1,1 1,-1 0,1-1,0 0,0 1,0-1,0-1,0 1,-1-1,1 0,0 1,0-2,0 1,0 0,0-1,0 0,2 0,3-2,0-1,0 0,0 0,-1 0,0-1,0 0,0-1,0 0,-1 0,0-1,-1 0,1 0,-1 0,0-1,-1 0,0 0,-3 4,1 1,-1 0,-1-1,1 1,0-1,-1 1,0-1,0 0,0 1,0-1,0 0,-1 0,0 0,0 0,0 0,0 0,-1 1,1-1,-1 0,0 0,0 0,0 1,-1-1,1 1,-1-1,0 1,0-1,0 1,-1 0,1 0,-1 0,1 0,-1 1,0-1,0 1,0-1,-1 1,1 0,-3-1,1 0,-2 0,1 0,0 1,-1 0,1 0,-1 1,1-1,-1 1,0 1,1-1,-1 1,0 0,0 1,1 0,-6 1,-7 4</inkml:trace>
  <inkml:trace contextRef="#ctx0" brushRef="#br0" timeOffset="855.015">1045 519,'16'6,"0"-1,0 0,0-2,0 0,1 0,0-2,-1 0,1-1,0-1,-1 0,1-1,-1-1,12-3,44-5,79-9,-132 15</inkml:trace>
  <inkml:trace contextRef="#ctx0" brushRef="#br0" timeOffset="14643.003">2146 96,'0'-5,"-1"1,0 0,0-1,0 1,0 0,-1 0,1 0,-1 0,0 0,0 0,-1 0,1 0,-1 1,0-1,0 1,0 0,0 0,0 0,-1 0,0 1,1 0,-1-1,0 1,0 0,0 1,0-1,0 1,-1 0,1 0,0 0,-1 0,1 1,0 0,-1 0,1 0,-1 0,1 1,-1 0,-11 6,-1 2,2 0,-1 1,1 1,1 0,0 1,1 0,0 1,1 1,0 0,1 1,-1 3,6-10,1-1,1 2,-1-1,1 0,1 1,0 0,0 0,1 0,0 0,0 0,1 0,0 1,1-1,0 0,0 1,1-1,0 0,1 0,0 0,0 0,1 0,0 0,1 0,0-1,0 0,1 1,0-2,1 1,-1-1,6 6,138 85,-125-86,-1 1,0 1,-1 1,0 1,-1 1,10 12,-26-24,0 0,-1 0,0 1,0-1,0 1,-1 0,1 0,-2 0,1 0,-1 1,1-1,-2 1,1 0,-1-1,0 1,-1 0,1 0,-1 0,0-1,-1 1,0 0,0 0,-1-1,1 1,-1-1,-1 1,1-1,-1 0,0 0,-1 0,1 0,-1 0,0-1,-5 5,0-2,0 0,0-1,-1 0,0 0,0-1,-1-1,1 0,-1 0,0-1,-1 0,1-1,-1 0,1-1,-8 0,-40 12,54-12,-1-1,1 1,-1-1,1 0,-1 0,1-1,-1 1,0-1,0-1,1 1,-1-1,1 0,-1 0,0 0,1-1,0 0,-1 0,1-1,0 1,0-1,0 0,1 0,-1-1,1 0,0 1,0-1,0-1,0 1,1 0,-1-1,1 0,0 0,1 0,-1 0,1 0,0-1,1 1,-1-1,1 1,0-1,0 1,1-1,-1 0,1 1,1-1,-1 0,1 1,0-1,0 0,0 1,1-1,1 0,11-15,1 0,1 1,1 1,0 1,2 1,0 0,1 1,0 1,2 1,-1 1,21-9,-17 9</inkml:trace>
  <inkml:trace contextRef="#ctx0" brushRef="#br0" timeOffset="18542.972">2456 717,'85'-22,"-44"17,0 2,0 1,0 2,22 4,106 22,-167-25,0-1,0 0,0 0,0 0,0-1,0 1,0 0,-1-1,1 1,0-1,0 0,0 1,-1-1,1 0,0 0,-1 0,1 0,-1 0,1-1,-1 1,1 0,-1-1,0 1,0-1,0 1,0-1,0 0,0 0,0-10</inkml:trace>
  <inkml:trace contextRef="#ctx0" brushRef="#br0" timeOffset="18859.658">2795 435,'0'401,"-30"-264,24-121,2 8,6-22</inkml:trace>
  <inkml:trace contextRef="#ctx0" brushRef="#br0" timeOffset="19178.94">3473 350,'-18'68,"-3"-1,-2 0,-11 16,-75 131,25-98,73-101</inkml:trace>
  <inkml:trace contextRef="#ctx0" brushRef="#br0" timeOffset="19478.902">3077 406,'343'274,"-329"-264,0 0,-1 1,0 1,-1 0,-1 1,0 0,-1 1,0 0,-1 0,0 1,-1 0,-1 1,-1-1,2 7,-6 6,-4-4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1 855,'19'4,"1"-2,0 0,0 0,0-2,0-1,0 0,0-2,0 0,0-1,-1-1,0-1,0-1,0 0,-1-2,0 0,-1-1,3-2,30-31,-2-3,-2-2,-2-2,-2-1,-2-3,-3-1,3-11,47-65,65-75,-151 203,0 1,1 0,-1-1,1 1,-1 0,1 0,0 0,0 0,0 0,0 0,0 1,0-1,0 1,1-1,-1 1,1 0,-1 0,1 0,-1 0,1 1,-1-1,1 1,0-1,-1 1,1 0,0 0,0 0,-1 0,1 1,0-1,-1 1,1-1,-1 1,1 0,-1 0,1 0,-1 0,1 1,-1-1,0 1,1 0,4 12,-1 0,0 0,-1 1,0 0,-1 0,-1 0,0 1,-1-1,-1 1,0 0,-1-1,-1 1,-1 0,0-1,-3 12,-8 40,-2 0,-4-1,-2 0,-3-2,-3-1,-5 4,24-52,0-1,-1 0,0 0,-1-1,-1-1,0 1,0-2,-1 1,-1-2,0 1,0-2,-1 0,0 0,-1-2,0 0,0 0,-1-1,1-1,-1-1,0 0,-1-1,1-1,0 0,-1-2,-4 0,13 0,0-2,0 1,-1-1,1-1,1 0,-1 0,0 0,1-1,-1 0,1 0,0-1,1 0,-1 0,1-1,0 1,0-1,0-1,1 1,0-1,1 0,-1 0,1 0,-1-5,-3-11</inkml:trace>
  <inkml:trace contextRef="#ctx0" brushRef="#br0" timeOffset="361.76">1440 460,'-18'15,"0"0,2 1,0 1,1 1,0 0,2 1,0 0,1 1,1 0,1 1,1 0,1 1,0 0,2 0,-3 21,9-37,0-1,1 1,0-1,0 1,0-1,1 0,-1 0,1 1,0-1,1 0,0-1,-1 1,1 0,1-1,-1 0,1 1,0-1,0-1,0 1,0-1,0 1,1-1,0 0,0-1,0 1,0-1,0 0,0 0,0-1,1 1,-1-1,0 0,1-1,-1 1,1-1,-1 0,1-1,-1 1,1-1,4-2,3 0,-1-2,0 0,0 0,0-1,-1-1,0 0,0 0,0-1,-1 0,0-1,-1 0,5-7,-8 9,0 0,-1-1,0 0,0 0,-1 0,0 0,0-1,-1 0,0 0,-1 0,0 0,0 0,-1 0,0 0,-1 0,0-1,0 1,-1 0,0-1,-1 1,0 0,0 0,-1 0,0 1,0-1,-1 1,-1-1,1 1,-1 0,0 1,-1-1,0 1,0 0,-1 1,0 0,-1-1,-12-9,3 1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3,'-7'10,"0"0,0 0,1 1,0-1,1 1,0 1,1-1,0 1,1-1,0 1,1 0,0 0,1 0,0 1,1 9,1-19,1 0,-1-1,0 1,1-1,-1 1,1-1,0 1,-1-1,1 0,0 0,1 0,-1 0,0-1,0 1,1 0,-1-1,1 0,0 1,-1-1,1 0,0-1,0 1,-1 0,1-1,0 1,0-1,0 0,0 0,0 0,0 0,2-1,88-27,-88 24,1 0,-1-1,0 0,0 0,-1 0,1 0,-1-1,-1 0,1 0,-1 0,0 0,0-1,-1 1,1-1,-1 1,-1-1,1-4,-1 7,-1 1,1-1,-1 1,0-1,0 1,0-1,0 1,-1-1,1 1,-1-1,0 1,0-1,0 1,-1 0,1-1,-1 1,0 0,1 0,-1 0,-1 1,1-1,0 0,-1 1,1-1,-1 1,0 0,0 0,0 0,0 0,0 1,0-1,-1 1,1 0,-2-1,-16-3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28,'19'4,"12"2,4-4,2-4,-1 0,-2-1,-1 1,-3 0,0-4,-1-1,-1 0,0 2,0 2,-5 6,-11 2,-8 1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30,'38'0,"18"-5,4-1,-4 0,-6 1,-7 1,-6 2,-4 1,-8 0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0,'-26'138,"-71"262,93-388,0 0,0 0,2 1,-1-1,2 1,0 0,0 0,1-1,1 1,0 0,0-1,2 2,0-10,1 0,0-1,-1 1,1-1,1 0,-1 0,0-1,1 1,-1-1,1 0,0 0,0 0,0-1,-1 0,1 0,1 0,-1-1,0 1,0-1,0 0,0-1,0 1,0-1,0 0,1 0,7 0,160-5,-127-4,-28 3</inkml:trace>
  <inkml:trace contextRef="#ctx0" brushRef="#br0" timeOffset="276.368">595 424,'24'0,"13"0,4-5,1-2,-2 1,-4 1,-2 2,-3 0,-2 2,0 1,-6 0</inkml:trace>
  <inkml:trace contextRef="#ctx0" brushRef="#br0" timeOffset="731.661">1273 0,'-12'165,"-6"-80,-5-1,-3-1,-8 10,-8 65,40-156,1 1,0-1,0 1,1-1,-1 1,0 0,1-1,0 1,-1 0,1-1,0 1,0 0,1-1,-1 1,0 0,1-1,0 1,0 0,-1-1,1 1,1-1,-1 0,0 1,1-1,-1 0,1 0,0 0,-1 0,1 0,0 0,0 0,1-1,-1 1,0-1,0 1,1-1,-1 0,1 0,-1 0,1 0,-1-1,1 1,0-1,-1 1,1-1,0 0,-1 0,1 0,1 0,12-4,-1 0,0-1,0 0,0-1,0-1,-1 0,0-1,4-4,0 1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0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0,0 0,-4 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56,'33'-5,"26"-2,8 1,-3 1,-13-3,-9-1,-8 2,-4 2,-3 1,-6 7,-2 2,-4 1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29,'-207'342,"201"-331,0 0,-1-1,0 0,-1 0,0-1,-1 0,0 0,0-1,0 0,-1-1,-1 0,1 0,-2-1,-4 2</inkml:trace>
  <inkml:trace contextRef="#ctx0" brushRef="#br0" timeOffset="304.153">6 1,'14'33,"10"17,6 4,-3-3,-1-4,0-6,0-5,1-4,1-3,-6-1,0 0,-5-1,0-5,-3-1,-4 1,-4 1,-2-3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56,'-4'-6,"-1"1,0 1,0-1,-1 1,1 0,-1 0,0 1,0-1,-1 1,1 1,0-1,-1 1,0 0,1 1,-1-1,0 1,0 1,0-1,0 1,0 0,1 1,-1 0,0 0,0 0,0 1,1 0,-1 0,1 1,0 0,-1 0,-1 2,2-4,1 1,-1 0,1 1,0-1,0 1,0 0,0 0,1 1,-1-1,1 1,0 0,0 0,0 0,0 1,1 0,0-1,0 1,0 0,0 1,1-1,0 0,0 1,1-1,-1 1,1-1,0 1,1 0,-1 0,1-1,0 1,1 0,-1 0,5 7,1-1,0 0,1 0,0-1,0 0,1 0,1-1,0 0,0-1,1 0,0 0,0-1,1 0,0-1,1 0,0-1,0 0,0-1,1 0,6 1,-8-1,123 83,-129-84,0 1,-1 0,1-1,-1 1,0 0,-1 1,1-1,-1 1,0 0,0 0,-1 0,0 0,0 0,0 0,-1 0,0 1,0-1,-1 1,1-1,-1 1,-1-1,1 1,-2 1,-3 2,-1 0,0 0,-1-1,0 1,-1-2,0 1,0-1,-1 0,0-1,0 0,0 0,-1-1,0 0,-1-1,1 0,-1-1,0 0,0-1,-4 1,3 1,0 0,0 0,0-1,-1-1,1 1,0-2,-1 0,0 0,0-2,1 1,-1-2,0 1,0-2,1 0,-1 0,-8-4,18 5,0 0,1-1,-1 0,0 1,1-1,0 0,-1 0,1-1,0 1,0 0,0-1,0 1,1-1,-1 0,1 1,0-1,-1 0,1 0,0 0,1 0,-1 0,0 0,1 0,0 0,0 0,0-1,0 1,0 0,1 0,-1 0,1 0,0 0,0 0,44-94,-38 86,0 1,0-1,1 1,1 0,0 1,0 0,1 1,0 0,0 0,1 1,0 0,0 1,1 0,0 1,0 1,0-1,0 2,1 0,6-1,62 3,-57 2</inkml:trace>
  <inkml:trace contextRef="#ctx0" brushRef="#br0" timeOffset="318.587">653 394,'33'-5,"17"-1,4 0,-2 1,-6-3,-5-1,-10 2</inkml:trace>
  <inkml:trace contextRef="#ctx0" brushRef="#br0" timeOffset="618.578">851 140,'-10'33,"-7"17,-2 4,3 2,4-3,4-6,4-6,2-6,1 2,1-2,1-1,0-2,0-1,-1-2,5-5,2-7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51,'-72'114,"4"4,6 3,-36 102,-27 48,120-257,24-50,-11 21,339-658,-266 536,-63 131,-20 37,-20 72,7-36,3 0,3 1,0 43,9-96,1 0,1-1,0 1,1-1,1 0,0 1,1-2,4 11,-7-20,-1 0,1 0,0-1,0 1,0 0,1-1,-1 1,1-1,0 0,0 0,0 0,0 0,0-1,1 1,-1-1,1 0,0 0,0 0,-1 0,1-1,0 1,0-1,1 0,-1-1,0 1,0-1,0 1,1-1,-1 0,0-1,4 0,7-5,-1-1,0-1,0 0,0-1,-1 0,-1-1,0-1,0 0,-1 0,0-1,-1-1,7-11,1 1,-1-1,-2-1,-1 0,0-1,-2-1,-1 0,-2 0,0-1,-2 0,-1-1,-1 1,-1-1,-2 0,-1-1,-1-5,0 19,1 12,0 0,0 0,-1 0,1 0,-1 0,0 0,0-1,-1 1,1 0,-1 0,0 0,0 0,0 0,-1 0,1 0,-1 0,0 1,0-1,0 0,0 1,-1 0,0 0,0-1,1 1,-4-2,-6 5</inkml:trace>
  <inkml:trace contextRef="#ctx0" brushRef="#br0" timeOffset="316.965">1080 389,'-5'6,"-11"9,1 1,1 0,0 1,2 1,0 0,0 1,2 0,1 1,0 0,1 0,2 1,0-1,-1 9,7-25,0 0,0 0,1 0,-1-1,1 1,0 0,0 0,0-1,0 1,1 0,-1-1,1 1,0-1,0 0,0 0,1 1,-1-2,1 1,-1 0,1 0,0-1,0 1,1-1,-1 0,0 0,1 0,-1-1,1 1,-1-1,1 0,0 0,0 0,-1 0,1-1,2 1,7 0,0 0,0 0,0-1,0-1,-1 0,1-1,0 0,0-1,-1-1,3-1,-5 2,1-2,0 1,-1-1,0-1,-1 0,1-1,-1 1,0-2,-1 1,0-1,0-1,0 1,-1-1,-1-1,1 1,-1-1,-1 0,0 0,-1-1,0 0,0 0,-1 0,0 0,-1 0,-1 0,0-1,0 1,-1-1,-1-5,1 11,-2 1,1-1,0 1,-1-1,0 1,0 0,-1 0,0 0,1 0,-2 0,1 0,0 1,-1 0,0 0,0 0,0 0,-1 0,1 1,-1 0,0 0,0 0,0 0,0 1,0 0,-1 0,1 1,0-1,-4 1,-15-4</inkml:trace>
  <inkml:trace contextRef="#ctx0" brushRef="#br0" timeOffset="762.816">1361 445,'57'178,"-56"-174,0 0,0-1,1 1,-1-1,1 1,0-1,0 0,0 1,0-1,0 0,1 0,0-1,-1 1,1-1,0 1,0-1,0 0,1 0,-1 0,0 0,1-1,-1 1,1-1,0 0,-1 0,1 0,0-1,0 1,0-1,-1 0,1 0,0 0,0-1,0 1,-1-1,1 0,0 0,-1 0,1-1,0 1,134-102,-136 102,0 0,1 1,-1-1,0 1,1 0,-1 0,1 0,-1 0,0 0,1 0,-1 1,0-1,1 1,-1-1,0 1,1 0,-1 0,0 0,0 1,0-1,0 0,0 1,0-1,0 1,-1-1,1 1,-1 0,2 1,20 15,-17-15,0 0,1 0,-1-1,0 0,1 0,-1-1,1 0,-1 0,1 0,0-1,-1 0,1-1,0 1,-1-1,1 0,-1-1,1 1,-1-1,0-1,1 1,-1-1,-1 0,1-1,0 1,-1-1,1 0,-1-1,3-3,1 0,0-1,-1 0,0 0,-1-1,0 0,0 0,-1-1,0 1,-1-2,0 1,-1 0,0-1,-1 0,-1 0,1-6,-3 17,2-4,-1-1,-1 1,1-1,-1 1,0-1,0 1,-1-1,0 1,0 0,0-1,0 1,-1 0,0 0,0 0,-1 0,1 0,-2-2,-9-5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2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0 368,'29'0,"14"0,5 0,-1 0,-9 0</inkml:trace>
  <inkml:trace contextRef="#ctx0" brushRef="#br0" timeOffset="634.386">706 30,'-9'-1,"-1"1,1 0,0 0,0 1,0 0,0 1,1 0,-1 1,0-1,1 2,-1-1,1 1,0 1,0-1,1 1,-1 0,1 1,0 0,1 0,0 1,-1-1,2 1,-1 1,1-1,0 1,1 0,0 0,0 0,1 1,0-1,0 1,0 6,3-10,1 1,-1-1,1 1,1-1,-1 1,1-1,0 0,0 1,1-1,-1 0,1-1,0 1,1 0,-1-1,1 0,0 1,0-2,0 1,0 0,1-1,-1 0,1 0,0 0,0 0,0-1,0 0,1 0,-1-1,1 1,-1-1,1 0,0 0,79 42,-81-40,0 1,0 0,-1 0,1 0,-1 0,0 0,0 1,0-1,-1 1,1 0,-1 0,0 0,-1 0,1 0,-1 0,0 1,0-1,-1 0,0 1,0-1,0 0,0 1,-1-1,0 0,0 1,-1 2,-2 3,0-1,-1 1,0-1,-1-1,0 1,0-1,-1 0,0-1,-1 1,0-1,0-1,-5 4,10-8,-3 3,0 1,0-1,-1-1,0 1,0-1,0 0,0-1,-1 0,0 0,0 0,0-1,0 0,-1-1,1 0,-1 0,1-1,-1 0,0 0,1-1,-1-1,-6 0,12-1,0 0,0 0,1 0,-1 0,1 0,0-1,0 1,0-1,0 0,0 1,0-1,1 0,-1 0,1 0,0-1,0 1,0 0,0 0,0 0,1-1,0 1,0 0,0-1,0 1,0 0,0-1,1 1,0-2,30-90,45-26,-62 108</inkml:trace>
  <inkml:trace contextRef="#ctx0" brushRef="#br0" timeOffset="961.041">847 1,'32'26,"-2"2,0 1,-3 1,0 2,21 33,-40-54,-1 1,0 1,0-1,-1 1,-1 0,0 1,-1-1,-1 1,0 0,0 0,-2 0,0 0,0 0,-1 0,-1 0,0 0,-1 0,-4 14,0-15,0 0,0 0,-2-1,1 0,-2 0,1-1,-2 0,1-1,-2 0,1 0,-1-1,-1-1,1 0,-2 0,1-1,-1-1,-1 1,-33 9,26-12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0 424,'20'12,"0"-1,0 0,1-2,1 0,0-1,0-1,0-2,1 0,0-1,0-1,0-1,0-1,1-3,0-2,-1 0,0-1,0-1,0-1,12-7,-14 7,2-3,-5 0</inkml:trace>
  <inkml:trace contextRef="#ctx0" brushRef="#br0" timeOffset="368.994">790 0,'-21'112,"41"106,-19 76,-6-266,-1-4</inkml:trace>
  <inkml:trace contextRef="#ctx0" brushRef="#br0" timeOffset="781.843">1072 170,'-273'222,"270"-220,0 0,1 0,-1 1,1-1,0 1,-1-1,1 1,0 0,1 0,-1 0,0 0,1 0,0 0,0 0,0 0,0 1,0-1,0 1,1-1,0 0,0 1,0-1,0 1,0-1,1 0,-1 1,1-1,0 0,0 1,0-1,0 0,1 0,0 0,-1 0,1 0,0 0,1 0,169 121,-77-55,-83-55</inkml:trace>
  <inkml:trace contextRef="#ctx0" brushRef="#br0" timeOffset="3759.093">1524 57,'-10'4,"-1"0,1 1,0 0,0 1,1 0,-1 1,1 0,1 0,-1 1,2 0,-1 0,1 1,0 0,0 0,1 1,1 0,-1 0,2 0,-1 0,0 7,-11 36,2 1,2 0,3 0,-1 41,8-77,0-8,0-1,0 1,1 0,0 0,0 0,1 0,1 0,0 0,0 0,1-1,0 1,1 0,0-1,0 0,1 1,0-1,1-1,0 1,0-1,1 0,0 0,0 0,1 0,14 3</inkml:trace>
  <inkml:trace contextRef="#ctx0" brushRef="#br0" timeOffset="4308.978">2003 226,'2'2,"-1"-1,0 0,0 0,0 1,0-1,0 1,0-1,0 1,-1-1,1 1,-1-1,1 1,-1 0,1-1,-1 1,0 0,0-1,0 1,0 0,0-1,0 1,0 0,0 0,-1-1,1 1,-1-1,1 1,-1 0,0-1,1 1,-1-1,0 1,0-1,-1 1,2-1,-16 36,-1-2,-1 0,-2 0,-2-2,-3 2,-24 39,-24 38,55-87</inkml:trace>
  <inkml:trace contextRef="#ctx0" brushRef="#br0" timeOffset="4569.923">1722 339,'19'20,"11"5,1 4,-1-3,0-6,0-6,-1-6,-1 0,1 0,-1-2,0-3,-5 4,-6 1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6,0-4,5-5,1-4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1,'9'5,"4"6,-1 1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6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0,'-15'29,"-9"14,0 5,-2-1,4-4,1-9,4-6,5-2,0-6,1-2,-1-4,0 1,-1-2,0 1,-2-2,2-2</inkml:trace>
  <inkml:trace contextRef="#ctx0" brushRef="#br0" timeOffset="248.618">0 0,'15'24,"8"13,2 5,1-5,0-4,-3-2,-2-3,1-5,-3-2,0-5,-4 0,1-2,-3 0,-2-1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3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86,'19'0,"12"5,4 1,2 0,-1-1,-1-2,-3-1,-6-5,-3-3,-5 0</inkml:trace>
  <inkml:trace contextRef="#ctx0" brushRef="#br0" timeOffset="275.736">30 368,'33'-5,"17"-6,3-2,-1 2,-6 3,-5 2,-5 3,-8 1</inkml:trace>
  <inkml:trace contextRef="#ctx0" brushRef="#br0" timeOffset="3204.076">650 1,'-31'81,"4"2,3 1,2 10,1 8,26-88,13-41,-16 24,30-52,2 2,3 1,2 2,3 0,79-74,-120 123,-1 0,1 0,0 0,-1 0,1 0,0 1,0-1,-1 0,1 0,0 0,0 1,0-1,0 1,0-1,0 1,0-1,0 1,1-1,-1 1,0 0,0 0,0-1,0 1,0 0,1 0,-1 0,0 0,0 1,0-1,0 0,0 0,0 1,1-1,-1 1,0-1,0 1,0-1,0 1,0-1,0 1,-1 0,1 0,0-1,0 1,0 0,-1 0,1 0,0 0,-1 0,1 0,-1 0,1 0,-1 0,0 0,1 0,-1 1,0-1,0 0,0 0,0 228,0-227,0 0,0 0,1 1,-1-1,0 0,1 0,-1 0,1 0,0 0,0 0,0 0,0 0,0 0,0 0,0 0,1-1,-1 1,0 0,1-1,0 1,-1-1,1 0,0 1,0-1,0 0,0 0,0 0,0 0,0-1,0 1,0 0,0-1,0 0,0 1,1-1,-1 0,0 0,0 0,0 0,1-1,-1 1,0-1,0 1,0-1,0 0,0 1,0-1,0 0,0-1,0 1,0 0,-1 0,1-1,0 0,142-151,-28 18,-116 135,0-1,1 0,-1 1,1-1,-1 0,1 1,-1-1,1 1,0-1,-1 0,1 1,0 0,-1-1,1 1,0-1,0 1,-1 0,1 0,0-1,0 1,0 0,-1 0,1 0,0 0,0 0,0 0,0 0,-1 0,1 0,0 0,0 0,0 1,-1-1,1 0,0 1,0-1,-1 0,1 1,0-1,-1 1,1-1,0 1,-1-1,1 1,-1 0,1-1,-1 1,1 0,-1-1,1 1,-1 0,4 43,-11 3,3-27,0-1,2 1,0 0,1 0,1 0,1 0,1 0,1 2,3-3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11,'-74'311,"52"-161,36-211,13 0,2 0,3 2,2 2,40-51,-73 106,-1-1,1 1,0 0,0 0,0 0,0 0,0 0,1 0,-1 1,1-1,-1 0,1 1,-1-1,1 1,0-1,0 1,0 0,0-1,0 1,0 0,0 1,0-1,0 0,0 0,1 1,-1 0,0-1,0 1,1 0,-1 0,0 0,0 0,1 0,-1 1,0-1,0 1,1 0,-1-1,0 1,0 0,0 0,0 0,0 1,0-1,-1 0,1 1,0-1,-1 1,1 0,-1-1,1 1,-1 0,1 0,1 7,1 0,-1 1,0-1,-1 1,0 0,-1 0,0 0,0 0,-1-1,0 1,-1 2,0-3,0 0,1 0,1 0,-1 0,1 0,1 0,0 0,0-1,1 1,-1-1,2 1,0-1,2 5,-3-11,-1-1,0 1,1-1,-1 0,1 0,0 0,-1 0,1 0,0 0,-1-1,1 1,0-1,0 0,0 0,-1 0,1 0,0 0,0-1,-1 1,1-1,0 0,0 0,-1 0,1 0,-1 0,1 0,-1-1,0 1,1-1,-1 0,0 0,0 0,0 0,0 0,0 0,-1 0,1 0,-1-1,1 1,-1-1,0 1,1-3,16-13,100-105,-104 106,1 1,0 1,1 1,1 0,0 1,1 1,0 0,-17 11,0 0,0 0,1 0,-1 0,0 1,0-1,1 0,-1 1,0-1,1 1,-1 0,0-1,1 1,-1 0,1 0,-1 0,1 0,-1 0,0 0,1 0,-1 0,1 1,-1-1,0 0,1 1,-1-1,0 1,1 0,-1-1,0 1,0 0,0 0,1 0,-1 0,0 0,0 0,0 0,-1 0,1 0,0 1,0-1,-1 0,1 1,3 65,-84 224,79-289,0-1,0 1,0-1,1 1,-1 0,1-1,-1 1,1 0,-1-1,1 1,0 0,0 0,0-1,0 1,0 0,0 0,1-1,-1 1,0 0,1-1,0 1,-1-1,1 1,0 0,0-1,0 1,0-1,0 0,0 1,0-1,0 0,0 0,1 0,-1 1,1-1,-1-1,1 1,-1 0,1 0,-1 0,1-1,0 1,-1-1,1 0,1 1,18-11,0-4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49,'34'-5,"20"-6,6-2,-3 2,-10 3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0,'0'5,"0"6,-4 2,2-2,3-3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 0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85,'-20'28,"-5"16,-4 3,3 0,1-8,5-7,6-3,0-7,3-3,3 1,-2-3,1 0,2-3</inkml:trace>
  <inkml:trace contextRef="#ctx0" brushRef="#br0" timeOffset="254.967">1 0,'4'34,"3"15,4 5,5-2,0-6,2-10,-2-6,1-9,-3-2,2-6,-2 1,1-2,-2 1,-8-1,-4-3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7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1 198,'595'0,"-571"0</inkml:trace>
  <inkml:trace contextRef="#ctx0" brushRef="#br0" timeOffset="287.495">29 424,'34'0,"16"0,3 0,4-5,-4-1,-6 0,-7 1,-4 1,-4 2,-3 1,-1 0,-1 1,0 0,-5 1</inkml:trace>
  <inkml:trace contextRef="#ctx0" brushRef="#br0" timeOffset="750.42">368 1,'0'4,"1"1,-1-1,1 0,0 1,1-1,-1 0,1 0,0 0,0 0,0 0,0 0,1 0,0-1,-1 0,1 1,1-1,-1 0,0 0,1 0,-1-1,1 1,0-1,0 0,2 0,101 37,-52-28,-41-9,-1 0,0 1,0 0,0 1,0 0,-1 1,1 0,-1 1,11 8,-20-11,0 0,0 0,0 0,-1 0,1 1,-1-1,1 1,-1 0,0 0,-1 0,1 0,-1 0,0 0,0 0,0 0,0 0,-1 1,1-1,-1 0,0 0,-1 1,1-1,-1 0,0 0,0 1,0-1,0 0,-1 0,0 0,1 0,-1-1,-1 1,-1 2,-5 9,-2 1,0-2,0 1,-1-2,-1 0,0 0,-6 3,-170 131,171-130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4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0,'-33'60,"13"-26,-2-1,-1 0,-1-2,-2-1,-1-1,-1-1,-2-2,0-1,-34 21,47-35</inkml:trace>
  <inkml:trace contextRef="#ctx0" brushRef="#br0" timeOffset="331.4">35 29,'19'14,"12"5,4 4,2-2,-5 1,-4-5,-7 1,-1-3,-5 1,0 2,-2 3,-4 3,2-3,-2 0,-2 1,-2 2,-2-4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0,'2'2,"0"-1,0 1,0-1,0 1,-1-1,1 1,-1 0,1 0,-1 0,0 0,0 0,0 0,0 0,0 0,0 1,0-1,-1 0,1 0,-1 1,0-1,0 0,1 1,-1-1,-1 0,1 1,0 0,3 351,-29-169,20-162,-2-5</inkml:trace>
  <inkml:trace contextRef="#ctx0" brushRef="#br0" timeOffset="378.601">298 170,'-37'21,"-203"135,239-156,0 0,0 1,0-1,-1 1,1-1,0 1,0 0,0-1,0 1,0 0,1 0,-1-1,0 1,0 0,0 0,1 0,-1 0,1 0,-1 0,0 1,1-1,0 0,-1 0,1 0,0 0,0 1,-1-1,1 0,0 0,0 0,0 1,0-1,1 0,-1 0,0 0,0 0,1 1,-1-1,1 0,-1 0,1 0,-1 0,1 0,0 0,0 0,-1 0,1 0,0 0,0-1,0 1,0 0,0 0,0-1,0 1,1 0,194 65,-189-62,0 1,0 0,-1 0,0 1,0-1,-1 2,1-1,-1 0,0 1,-1 0,0 0,0 1,0-1,-1 1,0-1,-1 1,0 0,1 5,19 25,-12-37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0 141,'20'7,"0"-1,1-2,-1 0,1-1,0 0,0-2,0-1,0-1,0 0,0-2,7-1,96-32,-56 24,-69 12</inkml:trace>
  <inkml:trace contextRef="#ctx0" brushRef="#br0" timeOffset="239.31">254 0,'-5'34,"-1"15,5 5,2-2,2-6,-1-5,1-5,3-9,2-4,-1-5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0,-1 0,0 0,0 0,1 0,-6 0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8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5,-2 1,-1 0,-2-1,0-2,-5 4,-2 1,1-1,-4-7,0-4,-3 0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50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1,'-26'138,"22"245,0-350,-2-1,-1 0,-1 0,-2 0,-5 10,9-42,5-11</inkml:trace>
  <inkml:trace contextRef="#ctx0" brushRef="#br0" timeOffset="449.818">426 86,'-257'220,"257"-219,-41 43,40-43,0 0,1 0,-1 0,0 0,1 0,-1 0,1 0,0 1,-1-1,1 0,0 0,0 0,0 1,0-1,0 0,0 0,0 1,0-1,0 0,0 0,1 0,-1 1,0-1,1 0,-1 0,1 0,0 0,-1 0,1 0,0 0,0 0,-1 0,1 0,0 0,0-1,0 1,0 0,0 0,0-1,0 1,0-1,0 1,1-1,5 4,9 2,-2 1,1 1,-1 0,0 1,-1 0,0 1,0 1,-1 0,0 1,-1 0,2 4,46 94,-44-79,-15-20</inkml:trace>
  <inkml:trace contextRef="#ctx0" brushRef="#br0" timeOffset="1214.548">935 86,'-23'4,"1"1,0 1,1 1,-1 1,1 1,1 0,0 2,0 1,-10 7,27-16,0 0,1 0,-1 0,0 0,1 0,0 1,-1-1,1 1,1 0,-1-1,0 1,1 0,0 0,0 0,0 0,1 0,-1 0,1 0,0 1,0-1,0 0,1 0,-1 0,1 0,0 0,0 0,0 0,1 0,0-1,-1 1,1 0,1-1,-1 1,0-1,1 0,0 0,-1 0,1 0,1 0,-1-1,0 1,0-1,1 0,0 0,0 1,183 66,-183-65,0 0,0 1,0-1,-1 1,0 0,0 0,0 0,0 1,-1-1,0 1,0-1,-1 1,1 0,-1 0,0-1,-1 1,0 0,1 0,-2 0,1 0,-1 0,0 0,0-1,0 1,-1 0,0-1,0 1,-1-1,0 0,1 1,-2-1,1 0,0-1,-1 1,0-1,0 0,-1 0,0 1,-5 7,-1-1,0 0,-1-1,-1 0,1-1,-1 0,-1-1,0-1,-4 2,15-6,-1-1,0 0,0 1,0-1,0-1,0 1,0-1,0 1,-1-1,1 0,0-1,-1 1,1-1,-1 0,1 0,-1 0,1-1,0 1,-1-1,1 0,0-1,-1 1,1-1,0 1,0-1,0-1,0 1,1 0,-1-1,1 0,-1 0,1 0,0 0,0 0,0-1,0-1,0-1,0 0,0 0,1-1,0 1,0-1,0 1,1-1,0 0,0 0,1 1,0-1,0 0,1 0,-1 0,2 1,-1-1,1 0,0 1,0-1,1 1,-1 0,1 0,1 0,-1 0,1 0,0 1,1-1,-1 1,2 0,3-5,0 1,1 0,0 1,0 0,1 1,0 0,0 1,1 0,0 0,0 2,0-1,0 1,1 1,0 0,0 1,12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594 276,'0'-1,"-1"0,1 0,0-1,-1 1,1 0,-1 0,1 0,-1 0,1-1,-1 1,0 0,0 0,0 0,1 0,-1 1,0-1,0 0,0 0,0 0,0 1,-1-1,1 0,0 1,0-1,0 1,-1 0,1-1,0 1,0 0,-1 0,1 0,0 0,0 0,-1 0,1 0,0 0,0 0,-1 1,1-1,0 0,0 1,-1-1,1 1,0-1,0 1,0 0,0 0,0-1,0 1,0 0,0 0,0 0,1 0,-1 0,0 0,0 0,1 0,-1 0,1 1,-1-1,1 0,-1 0,1 0,0 1,0-1,-1 1,-27 143,23-93,-18 367,-4-157,27-262,0 0,-1-1,1 1,-1 0,1 0,0 0,-1 0,1 0,-1 0,1 0,-1-1,1 1,0 0,-1 1,1-1,-1 0,1 0,-1 0,1 0,0 0,-1 0,1 0,-1 1,1-1,0 0,-1 0,1 0,0 1,-1-1,1 0,0 1,-1-1,1 0,0 1,0-1,-1 0,1 1,0-1,0 1,0-1,0 0,-1 1,1-1,0 1,0-1,0 0,0 1,0-1,0 1,0-1,0 1,0-1,0 0,0 1,0-1,1 1,-1-1,0 1,0-1,0 0,1 1,-1-1,0 0,0 1,1-1,-1 0,0 1,1-1,-7-11</inkml:trace>
  <inkml:trace contextRef="#ctx0" brushRef="#br0" timeOffset="256.807">114 249,'63'-4,"1"-3,-2-2,57-17,-21 6,166-27,-112 23,-129 21</inkml:trace>
  <inkml:trace contextRef="#ctx0" brushRef="#br0" timeOffset="631.644">932 616,'-21'45,"3"2,1 0,2 1,3 0,-5 41,15-86,1 1,-1 0,1-1,0 1,0 0,0 0,1 0,0 0,-1 0,1 0,1 0,-1 0,1 0,-1 0,1 0,0 0,0-1,1 1,-1 0,1-1,0 1,0-1,0 1,0-1,1 0,-1 0,1 0,0 0,0-1,0 1,0-1,0 1,1-1,-1 0,1 0,-1-1,1 1,0-1,-1 0,1 0,1 0,8-4,0 0,1-1,-2-1,1-1,0 1,-1-2,0 0,-1 0,1-1,-2-1,1 1,-1-2,0 0,-1 0,0 0,-1-1,0-1,-1 1,2-5,-1 5,0 0,-1 0,-1-1,0 0,0 0,-2 0,1-1,-1 0,-1 0,-1 0,0 0,0 0,-1 0,-1-1,0 1,-1 0,0 0,-1-1,-1 1,0 0,-1 1,0-1,-1 1,0-1,-1 1,0 1,-1-1,-2 1,1 1,-2 0,0 0,0 1,0 0,-1 1,-1 0,-8-4,16 9,0 1,-1 0,1 0,0 0,0 1,-1 0,1-1,-1 2,1-1,-1 0,0 1,1 0,-1 0,0 0,1 1,-1 0,1-1,-1 2,1-1,-1 0,1 1,0 0,0 0,0 0,0 0,-4 4,-10 11</inkml:trace>
  <inkml:trace contextRef="#ctx0" brushRef="#br0" timeOffset="1081.871">1609 587,'-31'21,"0"2,2 1,0 1,2 2,1 0,-10 16,27-33,2-4,0 0,0 1,0 0,1 1,0-1,1 1,0 1,0-1,0 0,1 1,1 0,-1 0,2 0,-1 1,1-1,0 1,1-1,0 9,2-14,1-1,-1 0,1 1,0-1,0 0,0 0,0 1,0-2,1 1,0 0,-1 0,1-1,0 0,0 1,0-1,1 0,-1-1,0 1,1-1,-1 1,1-1,0 0,-1 0,1 0,0-1,0 0,-1 1,1-1,4-1,109-18,-89 5,-1-1,0-1,-1-1,-1-1,-1-2,-1 0,0-1,-1-2,-2 0,0-1,-2-1,16-27,-14 19,-1-1,-1-1,-2-1,-1 0,-2-1,-2 0,-1-1,-2 0,-2 0,-1-1,-2 0,-2-26,-1 52,-1 0,-1 0,0 0,-1 0,-1 0,1 0,-2 1,0 0,0 0,-4-3,7 11,0 0,0 0,-1 0,0 1,0-1,0 1,0 0,0-1,-1 2,0-1,1 0,-1 1,0 0,0 0,0 0,-1 0,1 0,0 1,-1 0,1 0,-1 0,1 1,-1-1,1 1,-1 0,1 0,-1 1,1-1,-1 1,1 0,-2 1,-10 6,0 0,0 1,1 1,0 0,1 2,0-1,1 2,0-1,1 2,0 0,1 0,1 1,-8 15,0-1,1 1,2 0,1 1,1 1,2 0,1 1,1 0,2 0,2 0,1 1,1 0,2 10,0-34,1 0,0 0,1 0,0 0,0 0,1 0,0 0,1 0,0 0,1-1,0 0,1 0,-1 0,2 0,-1-1,1 1,0-2,1 1,0-1,0 0,1 0,0-1,0 0,0 0,1-1,0 0,6 2,0-1,1-1,0-1,0 0,0-2,0 1,1-2,-1 0,1-1,-1-1,13-2,3-4</inkml:trace>
  <inkml:trace contextRef="#ctx0" brushRef="#br0" timeOffset="2015.396">2343 474,'-46'29,"17"-15,2 2,0 1,1 1,1 1,0 1,2 2,0 0,1 1,2 2,0 0,2 1,-4 8,19-30,1 0,-1 0,1 0,0 0,0 0,0 1,1-1,0 1,0-1,0 1,0-1,0 1,1 0,0-1,0 1,0-1,1 1,0 0,0-1,0 1,0-1,1 1,-1-1,1 0,0 0,0 0,1 0,-1 0,1 0,0 0,0-1,0 0,1 1,-1-1,1 0,0-1,0 1,0-1,4 3,3-5,0 1,0-2,1 1,-1-1,0-1,0 0,0-1,0 0,-1-1,1 0,-1 0,0-1,0 0,0-1,-1 0,0-1,0 0,0-1,-1 1,1-3,12-6,5-5,-1-2,0-1,-2-1,-1-2,-1 0,-1 0,-2-2,-1-1,-1 0,8-22,7-9,-37 73,-4 6,1 0,0 0,2 1,0 1,1-1,1 1,0 0,2 0,1 0,0 0,1 1,1-1,1 1,3 9,-2-25,1-1,0 0,0 0,0-1,1 1,-1-1,1 1,0-1,0 0,0-1,0 1,0-1,1 0,-1 0,1 0,-1 0,1-1,0 0,0 0,0 0,-1 0,1-1,0 0,0 0,0 0,0-1,0 1,0-1,-1-1,1 1,0 0,-1-1,1 0,-1 0,1-1,-1 1,0-1,0 0,0 0,0 0,-1-1,2 0,14-13,0 0,-2-1,0-1,0 0,-2-2,-1 1,0-2,-2 0,0 0,-2-1,0-1,1-7,-8 12,-10 23,-13 31,17-25,-1 0,2 0,-1 1,1 0,1-1,0 1,0 0,1 0,1 0,0-1,0 1,1 0,0-1,1 1,0-1,1 0,0 0,0 0,1 0,1-1,0 0,0 0,0 0,1-1,0 0,2 0,-1-3,1-1,-1 0,1-1,1 0,-1 0,0-1,0 0,1-1,-1 0,1-1,0 1,-1-2,1 1,-1-1,1-1,-1 0,0 0,2-2,-1-1,-1-2,0 1,0-1,0-1,-1 0,0 0,-1 0,0-1,0 0,-1-1,0 1,0-1,-1 0,-1-1,1 1,-2-1,2-6,24-111,13-26,-36 178,3 381,8-225,2 19,-9 2,-9 25,-1-203,-1 0,-1 0,-1-1,-1 1,-1-1,-1 0,-1 0,-1 0,-1-1,0 0,-2-1,0 0,-2-1,0 0,-1-1,0 0,-2-2,0 1,-1-2,-2 1,16-14,-1 1,1-1,-1 1,0-1,1 0,-1-1,0 1,-1-1,1 1,0-1,0-1,0 1,-1 0,1-1,0 0,-1 0,1 0,0-1,-1 0,1 1,0-1,0-1,0 1,0-1,0 1,0-1,0 0,0-1,1 1,-1 0,1-1,0 0,0 0,0 0,0 0,0-1,0 1,1-1,0 0,0 1,0-1,0 0,0 0,1 0,0 0,0-1,0 1,-2-31,1 1,1 0,2-1,2 1,1-1,2 1,1 0,1 1,2 0,2 0,1 1,1 1,2 0,7-10,12-28,2 2,4 2,2 1,3 3,2 1,13-8,-22 33,-7 8</inkml:trace>
  <inkml:trace contextRef="#ctx0" brushRef="#br0" timeOffset="4101.156">1 1547,'366'-53,"16"20,45 8,104-4,123-12,113-43,-16-38,-597 100,-143 16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71,'-5'4,"-1"-2,0-7,1-3</inkml:trace>
  <inkml:trace contextRef="#ctx0" brushRef="#br0" timeOffset="1796.585">51 14,'-5'37,"-12"-35,18-2,1-1,-1 1,0 0,1 0,-1 0,1 0,-1 0,0 0,1 0,-1 0,0 0,1 1,-1-1,0 1,0-1,1 1,-1-1,0 1,0 0,0-1,0 1,1 0,-1 0,0 0,-1 0,1 0,0 0,0 0,0 0,-1 0,1 0,0 1,-1-1,1 0,-1 1,1-1,-1 0,0 0,0 1,1-1,-1 1,0-1,0 0,0 1,-1-1,1 0,0 1,0-1,-1 0,1 1,-1-1,1 0,-1 0,0 1,1-1,-1 0,0 0,0 0,0 0,0 0,0 0,0 0,0 0,0-1,0 1,0 0,0 0,0-1,-1 1,0 0,69-43,-66 41,0 0,0-1,1 1,-1-1,-1 1,1-1,0 1,0-1,0 0,-1 1,1-1,-1 0,1 1,-1-1,0 0,0 0,0 1,0-1,0 0,0 0,0 0,-1 1,1-1,0 0,-1 0,0 1,1-1,-1 1,0-1,0 0,0 1,0-1,0 1,0 0,0-1,-1 1,1 0,0 0,-1 0,1 0,-2-1,0 1,0 0,0 0,0 0,0 1,-1-1,1 1,0 0,0 0,-1 0,1 0,0 0,0 1,-1-1,1 1,0 0,0 0,0 0,0 1,0-1,0 1,1-1,-1 1,0 0,1 0,-1 0,1 0,0 1,0-1,0 1,0-1,0 1,0 0,1 0,-1 0,1 0,0 0,0 0,0 0,0 0,0 0,1 1,-1 1,3 16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62,'2'1,"0"0,-1 0,1 1,0-1,0 1,-1 0,1 0,-1-1,1 1,-1 0,0 0,0 0,0 0,0 0,0 1,0-1,-1 0,1 0,-1 1,0-1,1 0,-1 1,0-1,0 0,-1 2,2-1,-1 11,0 0,-1 0,-1 0,0 0,0-1,-2 1,0-1,-3 9,0-2,53-111,18-23,-64 113,0 0,1 0,0 0,-1 0,1 1,-1-1,1 0,0 0,0 0,0 1,-1-1,1 0,0 1,0-1,0 1,0-1,0 1,0-1,0 1,0 0,0-1,0 1,0 0,0 0,0 0,0 0,1 0,-1 0,0 0,0 0,0 0,0 1,0-1,0 0,0 1,0-1,0 1,0-1,0 1,0-1,0 1,-1 0,1-1,0 1,0 0,0 0,-1-1,1 1,0 1,18 48,-19-48,0-1,0 1,0-1,0 1,1-1,-1 0,0 1,1-1,-1 0,1 1,-1-1,1 0,0 1,-1-1,1 0,0 0,0 0,0 0,0 0,0 0,0 0,0 0,0 0,1 0,-1 0,0-1,0 1,1-1,-1 1,0-1,1 1,-1-1,1 0,-1 1,0-1,1 0,-1 0,1 0,-1 0,1-1,-1 1,0 0,1 0,-1-1,0 1,1-1,-1 1,0-1,1 0,-1 0,0 1,0-1,0 0,0 0,0 0,0 0,0 0,0 0,0-1,136-126,-136 128,-1-1,1 1,0 0,0-1,-1 1,1 0,0-1,0 1,-1 0,1 0,0 0,0-1,0 1,-1 0,1 0,0 0,0 0,0 1,-1-1,1 0,0 0,0 0,-1 1,1-1,0 0,0 1,-1-1,1 0,0 1,-1-1,1 1,-1-1,1 1,0 0,-1-1,1 1,-1 0,0-1,1 1,-1 0,1-1,-1 1,0 0,0 0,1-1,-1 1,0 0,0 0,0 0,0-1,0 1,0 0,0 0,2 53,-2-46,-2 22,1-23,0 1,1-1,-1 1,1-1,1 1,0 0,0-1,0 1,1-1,0 0,3 7,0-8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5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47,'1'0,"0"-1,0 1,0 0,-1-1,1 1,0-1,0 1,0-1,0 0,-1 1,1-1,0 0,0 0,-1 1,1-1,-1 0,1 0,-1 0,1 0,-1 0,1 0,-1 0,0 0,0 0,1 0,-1 0,0 0,0 0,0 0,0 0,0 0,0 0,0 0,-1 0,1 0,0 0,-1 0,1 0,0 0,-1 0,1 1,-1-1,1 0,-1 0,0 0,1 0,-1 1,0-1,0 0,1 1,-1-1,0 1,0-1,0 1,0-1,0 1,0-1,0 1,0 0,0-1,0 1,0 0,0 0,-13 2,0 0,1 1,-1 0,1 1,0 1,0 0,0 0,1 1,0 1,0 1,1-1,0 2,-6 5,15-13,0 0,0 0,0 1,0-1,1 1,-1-1,0 1,1 0,0 0,-1 0,1 0,0 0,0 0,0 0,0 0,0 0,1 0,-1 0,0 1,1-1,0 0,0 0,-1 1,1-1,1 0,-1 1,0-1,1 0,-1 0,1 1,-1-1,1 0,0 0,0 0,0 0,0 0,0 0,1 0,-1 0,1-1,-1 1,1 0,0-1,-1 1,1-1,0 1,0-1,0 0,0 0,0 0,0 0,0 0,0-1,1 1,-1-1,0 1,3-1,47 14,-44-13,1 0,-1 0,0 0,0 1,0 0,0 1,0 0,-1 0,1 0,-1 1,0 1,0-1,0 1,-1 0,1 0,-1 1,-1 0,1 0,-1 0,0 1,0 0,-1 0,3 5,-7-3,0-1,-1 0,0 0,0 1,-1-1,0 0,0 0,-1-1,0 1,-1 0,1-1,-2 0,1 0,-1 0,0 0,0-1,0 0,-1 0,0 0,0-1,-1 0,0 0,0 0,0-1,0 0,-4 1,-3 5,6-3,0-1,-1 0,1-1,-1 0,0 0,0-1,-1 0,1-1,-1 0,0 0,0-1,0 0,0-1,-3 0,0-8,7-4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6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1,'0'0</inkml:trace>
  <inkml:trace contextRef="#ctx0" brushRef="#br0" timeOffset="-168.607">67 565,'-15'33,"-4"17,1-6,3-10</inkml:trace>
  <inkml:trace contextRef="#ctx0" brushRef="#br0" timeOffset="362.885">207 706,'28'-44,"-20"29,0 1,1-1,1 2,0-1,1 1,0 1,1 0,0 0,1 2,0-1,1 1,3 0,-16 9,0 0,0 1,1-1,-1 1,0-1,0 1,1 0,-1-1,0 1,1 0,-1 0,0 0,1 0,-1 0,1 0,-1 0,0 1,1-1,-1 0,0 1,0-1,1 1,-1-1,0 1,0 0,0-1,1 1,-1 0,0 0,0 0,0 0,-1 0,1 0,0 0,0 0,0 0,-1 1,1-1,-1 0,1 0,-1 1,1-1,-1 0,0 1,1-1,6 72,-7-54,0-15,0-1,0 1,0-1,0 1,0 0,1-1,0 1,-1-1,1 1,1-1,-1 0,0 1,1-1,0 0,0 0,0 0,0 0,0-1,0 1,1 0,-1-1,1 1,0-1,0 0,0 0,0 0,0-1,0 1,0-1,1 1,-1-1,1 0,-1 0,1-1,-1 1,1-1,-1 0,1 1,-1-2,1 1,0 0,-1-1,2 0,6-5,0 0,0-1,-1 0,0-1,0 0,0 0,-1-1,-1-1,1 1,-2-1,1-1,-1 0,-1 0,0 0,-1 0,0-1,0 0,-1 0,0-5,17-68,-19 60</inkml:trace>
  <inkml:trace contextRef="#ctx0" brushRef="#br0" timeOffset="1851.177">744 734,'19'-3,"-1"-1,0-1,0 0,0-2,0 0,-1-1,-1-1,1 0,-1-1,-1-1,0-1,0 0,-1 0,-1-2,0 0,-1 0,6-11,8-2,-19 21,-1 0,0 0,0 0,-1-1,0 0,0 0,0-1,-1 1,0-1,0 0,-1 0,0 0,-1-1,0 1,1-7,-4 14,0-1,0 1,0 0,0 0,-1-1,1 1,0 0,-1 0,1 0,0 1,-1-1,0 0,1 0,-1 1,1-1,-1 1,0-1,1 1,-1 0,0 0,1 0,-1 0,0 0,1 0,-1 0,0 0,1 1,-1-1,0 1,1-1,-1 1,1 0,-1-1,1 1,-1 0,1 0,-1 0,1 0,0 0,0 1,0-1,-1 0,1 1,-8 3,0 0,1 1,-1 0,1 0,1 1,-1 0,1 0,0 1,1 0,-1 0,2 1,-1-1,1 1,1 0,0 1,0-1,0 1,1 0,1 0,0 0,0 0,1 0,0 0,1 1,0 1,1-8,0 0,0 0,0 0,0 0,1 0,0 0,0 0,0 0,0 0,0-1,1 1,-1-1,1 0,0 0,0 0,1 0,-1 0,0-1,1 1,0-1,-1 0,1 0,0-1,0 1,0-1,0 0,1 1,-1-2,0 1,3 0,6 0,0 1,0-2,1 0,-1 0,0-1,0-1,0 0,0-1,6-2,3-3,0-1,-1-1,0-1,0 0,-1-2,-1 0,0-2,-1 0,-1 0,0-2,-1 0,-1-1,0-1,-2 0,1-3,-14 22,0 0,-1 0,1 0,0 0,0 0,-1-1,1 1,0 0,0 0,0 0,-1 0,1-1,0 1,0 0,0 0,-1-1,1 1,0 0,0 0,0 0,0-1,0 1,0 0,0-1,-1 1,1 0,0 0,0-1,0 1,0 0,0 0,0-1,0 1,1 0,-24 21,18-13,1 0,-1 0,1 0,1 0,0 0,0 1,0 0,1-1,1 1,-1 6,1-12,1 0,0 0,-1-1,1 1,1 0,-1 0,0 0,1-1,-1 1,1 0,0-1,0 1,0-1,0 1,1-1,-1 1,1-1,-1 0,1 1,0-1,0 0,0 0,0-1,0 1,0 0,0-1,1 1,-1-1,1 0,-1 1,1-1,-1 0,1-1,0 1,1 0,11-1,0 0,0-2,0 1,0-2,0 0,-1-1,1 0,-1-1,0-1,0 0,-1-1,1 0,-2-1,1-1,-1 0,0 0,9-11,-5 7,0 0,-1-1,0-1,-1-1,-1 0,0 0,-2-2,1 1,-2-1,2-7,-12 25,-1 1,0-1,0 1,1-1,-1 0,0 0,0 1,1-1,-1 0,0 0,0 0,0 0,1 0,-1 0,0 0,0 0,0 0,0 0,1 0,-1 0,0-1,0 1,1 0,-1-1,0 1,0 0,1-1,-1 1,0-1,1 1,-1-1,1 0,-1 1,1-1,-1 0,1 1,-1-1,1 0,-1 1,1-1,0 0,0 0,-1 1,1-1,0 0,0 0,0 0,0 1,0-1,0 0,0 0,0 0,0 1,0-1,0 0,0 0,1 0,-1 1,0-1,-15 14,1 1,0 0,0 2,2-1,0 1,0 1,2 0,0 1,1 0,1 0,1 1,-2 8,8-23,0 1,1-1,-1 1,1 0,0-1,0 1,0 0,1 0,0-1,0 1,0-1,0 1,1-1,0 1,0-1,0 0,0 0,1 0,-1 0,1 0,0-1,0 1,1-1,-1 0,1 0,-1 0,1 0,0 0,0-1,0 0,1 0,-1 0,0 0,1-1,-1 0,1 0,0 0,-1 0,1-1,3 1,1-2,0 1,0-1,-1-1,1 1,0-2,-1 1,1-1,-1 0,0-1,0 0,0 0,-1-1,0 1,1-2,-1 1,-1-1,5-5,4-6</inkml:trace>
  <inkml:trace contextRef="#ctx0" brushRef="#br0" timeOffset="2226.576">2099 706,'-10'9,"-3"9,-4 1,1 1,3 4,4 1,-2-3,2-1,2 1,-3 1,0 3,3 0,2-3</inkml:trace>
  <inkml:trace contextRef="#ctx0" brushRef="#br0" timeOffset="2461.279">2126 649,'29'0,"14"0,1-5,-4-1,-3 0,-8 1</inkml:trace>
  <inkml:trace contextRef="#ctx0" brushRef="#br0" timeOffset="2653.06">2071 875,'33'-9,"17"-4,3 1,-1 2,-10 3</inkml:trace>
  <inkml:trace contextRef="#ctx0" brushRef="#br0" timeOffset="3095.154">2832 170,'-89'168,"18"44,69-209,1 1,-1 0,1 0,0-1,0 1,1 0,-1 0,1 0,0 0,0 0,0 0,0 0,1 0,-1 0,1 0,0 0,1-1,-1 1,0 0,1-1,0 1,0-1,0 1,0-1,1 0,-1 0,1 0,0 0,0 0,0-1,0 1,0-1,1 0,-1 0,1 0,-1 0,2-1,4 2,1-1,-1 0,1-1,0 0,-1 0,1-1,0-1,-1 1,1-2,0 1,-1-1,1-1,-1 1,0-2,0 1,0-1,3-2,1-6</inkml:trace>
  <inkml:trace contextRef="#ctx0" brushRef="#br0" timeOffset="3349.052">2522 481,'34'-5,"15"-2,10 1,-1-4,-1 0,-5 2,-6-3,-7 1,-5 2,-8-3,-9 1</inkml:trace>
  <inkml:trace contextRef="#ctx0" brushRef="#br0" timeOffset="3618.741">3171 1,'33'108,"-8"-30,-4 0,-3 1,-1 15,-14-71,-1 1,-1 0,-1 0,-1 0,-1 0,-1-1,-1 1,-1-1,-1 0,-1 0,-2 0,-9 19,12-30,-1-1,0 0,0 0,-1-1,-1 0,0 0,0-1,0 0,-1-1,-1 0,0 0,0-1,-6 2,-2-1</inkml:trace>
  <inkml:trace contextRef="#ctx0" brushRef="#br0" timeOffset="4547.961">1082 57,'-25'17,"1"1,0 1,1 1,2 2,0 0,1 0,1 2,1 1,2 0,0 1,-4 12,6-3,2 0,1 1,2 0,1 1,2 0,2 0,1 0,2 1,2-1,1 0,2 1,4 13,-4-38,1 0,0-1,1 1,0-1,1 0,0-1,1 0,1 0,-1-1,2 1,-1-2,1 0,1 0,0-1,0 0,1 0,-1-2,2 1,-1-2,1 1,0-2,0 0,0 0,0-1,1-1,-1 0,1-1,-1-1,1 0,6-1,10 1,-4-1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5.10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1 341,'166'-41,"104"14,18-8,-208 27,0 3,0 3,11 5,24-1,252-31,96 0,638 30,-824-26,1-5,-38 2,6-2,35 2,-79 17,18-8,-208 20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7.12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1 340,'139'-53,"165"38,112-41,-88 41,-128 12,71-24,163 26,-189-26,67 15,33-7,-63-5,6-6,158 0,282 32,-497-32,-63 36,-143 0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2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0 311,'449'-17,"-102"4,-286 25,-73 5,-3-8</inkml:trace>
  <inkml:trace contextRef="#ctx0" brushRef="#br0" timeOffset="250.893">170 565,'33'0,"22"0,5 0,2 0,1 0,-7 0,-2 0,-5 0,-8 0,-4 0,-5 0,-3 0,-1 0,-1 0,0 0,-5 0</inkml:trace>
  <inkml:trace contextRef="#ctx0" brushRef="#br0" timeOffset="704.384">621 1,'-3'2,"1"0,-1 1,1 0,-1-1,1 1,0 0,0 0,1 0,-1 1,0-1,1 0,0 1,0-1,0 1,0-1,1 1,-1-1,1 1,0-1,0 1,0-1,0 1,1 0,0-1,-1 1,1-1,0 1,1-1,-1 0,1 0,-1 1,1-1,0 0,0 0,0-1,1 1,-1 0,1-1,-1 1,2 0,15 10,0 0,1-2,0 0,1-1,0-1,0-1,1-1,0 0,1-2,4 0,128 43,-150-47,1 1,0 0,-1 0,0 1,1-1,-1 1,0 0,0 0,-1 1,1 0,-1 0,1 0,-1 0,-1 0,1 1,0 0,-1 0,0 0,0 0,-1 0,1 0,-1 1,0-1,-1 1,0 0,1 0,-2-1,1 1,-1 0,1 0,-2 0,1 0,-1 0,0-1,0 1,-1 3,-7 5,-1 0,0-1,0 0,-2 0,1-2,-1 1,-1-2,0 1,-5 1,-15 14,-232 148,85-62,163-101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36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6661 706,'7'20,"-1"-1,-1 2,0-1,-2 0,0 1,-2 0,0 0,-1-1,-2 8,2-2,0-9,0 0,-1 0,-1 0,-1 0,0 0,-2 0,1-1,-2 0,0 0,-1-1,-1 1,0-1,-1-1,-1 0,-10 12,20-25,-1 0,1 0,0 0,-1 0,1 0,-1 0,0 0,1-1,-1 1,1 0,-1-1,0 1,0 0,0-1,1 1,-1-1,0 1,0-1,0 1,0-1,0 1,0-1,0 0,0 0,0 0,0 1,0-1,0 0,0 0,0 0,0-1,0 1,0 0,0 0,0 0,1-1,-1 1,0 0,0-1,0 1,0-1,0 1,0-1,1 0,-1 1,0-1,0 0,1 1,-1-1,1 0,-1 0,0 0,1 1,-1-1,1 0,0 0,-1 0,1 0,0 0,0 0,-1 0,1 0,0 0,1-17,1 0,0 0,2 0,0 1,0-1,2 1,0 0,1 1,1 0,0 0,2 0,-1 1,8-8,19-35,3 1,2 2,2 2,3 2,1 2,28-20,16 16,-88 52,-1 0,1 1,-1-1,0 1,1-1,-1 1,1 0,-1 0,1 0,-1 0,1 0,-1 1,1-1,-1 1,1-1,-1 1,0 0,1 0,-1 0,0 1,0-1,0 0,0 1,0-1,0 1,0 0,0 0,-1-1,1 1,0 0,-1 0,0 1,0-1,1 0,-1 0,-1 1,1-1,0 1,0 0,2 13,0 0,-1 0,0 0,-1 0,-1 0,-1 0,0 0,-1 1,-1-2,0 1,-1 0,-1-1,0 0,-2 0,-4 9,5-14,0 0,-1 0,-1 0,0-1,0 0,0-1,-1 0,-1 0,1-1,-1 0,0-1,-1 0,0 0,0-1,0-1,0 0,-1 0,1-1,-1-1,0 0,-8 1,16-4,1 1,-1-1,0 1,0-1,0 0,1 0,-1-1,0 1,1-1,-1 0,1 0,0 0,0 0,0 0,0-1,0 0,0 1,0-1,1 0,-1 0,1-1,0 1,0 0,0-1,1 1,-1-1,1 0,0 1,0-1,0 0,0 0,1 0,0 1,0-1,0 0,0 0,0 0,1 0,-1 0,1 1,0-1,0 0,1 0,-1 1,1-1,0 1,0 0,0-1,2-1,8-10</inkml:trace>
  <inkml:trace contextRef="#ctx0" brushRef="#br0" timeOffset="1660.638">7620 649,'-1'-1,"0"-1,0 0,-1 1,1-1,0 1,-1 0,1-1,-1 1,1 0,-1 0,0 0,0 0,1 0,-1 0,0 1,0-1,0 0,0 1,0 0,0-1,0 1,0 0,0 0,0 0,0 0,0 1,0-1,0 0,0 1,0-1,0 1,-12 3,0 1,1 1,-1 0,1 1,0 0,1 1,0 0,0 1,0 0,1 1,1 0,0 1,0 0,1 1,1 0,-1 0,-1 7,8-18,1 1,0 0,0 0,0 0,0-1,0 1,0 0,1 0,-1 0,1 0,-1 0,1 0,0 1,-1-1,1 0,0 0,0 0,1 0,-1 0,0 0,1 0,-1 0,1 0,0 0,0 0,0 0,0 0,0 0,0-1,0 1,0 0,1-1,-1 1,1-1,-1 1,1-1,-1 0,1 1,0-1,0 0,0 0,0-1,0 1,0 0,0 0,0-1,0 0,0 1,1-1,13-2,-1-1,0 0,0-1,-1-1,1-1,-1 0,0 0,-1-2,1 1,-2-2,1 0,-1 0,0-1,-1-1,10-11,34-32,-53 54,-1 0,0 1,0-1,0 1,0-1,0 1,0 0,0-1,0 1,0 0,-1-1,1 1,0 0,0 0,-1 0,1 0,0 0,-1 0,1 0,-1 0,1 0,-1 0,1 0,-1 0,0 0,0 0,0 1,1-1,-1 0,0 0,0 0,-1 0,1 0,0 1,0-1,0 0,-1 0,1 0,-1 0,1 0,-1 0,1 0,-1 0,1 0,-1 0,0 0,0 0,1-1,-1 1,0 8,-1-4,1 0,1 0,-1 0,1 0,0 1,0-1,0 0,1 0,0 0,0 0,0 0,1 0,-1-1,1 1,0 0,1-1,-1 1,1-1,0 0,0 1,0-2,0 1,1 0,0-1,-1 1,1-1,1 0,-1 0,0-1,1 1,-1-1,1 0,0 0,0-1,0 1,0-1,0 0,0 0,2-1,8-4,0 0,-1-1,0-1,0 0,0-1,-1-1,0 0,-1 0,0-2,0 1,9-11,-20 19,24-23,-2 0,-1-2,-1-1,-1 0,-1-2,12-27,1-28,-32 82,1 0,-1 0,0 0,0 0,0 0,0 0,0 0,0 0,-1 0,1 0,-1 0,1 0,-1 0,0 0,0 1,1-1,-1 0,-1 0,1 1,0-1,0 0,-1 1,1 0,0-1,-1 1,0 0,1-1,-1 1,0 0,1 0,-1 1,0-1,0 0,0 0,0 1,0-1,0 1,0 0,0 0,0 0,0 0,0 0,-8 1,0 1,0 1,1 0,-1 0,1 1,-1 0,1 1,1 0,-1 0,1 1,0 0,0 1,0 0,1 0,0 0,1 1,-1 0,-1 4,5-10,1-1,0 0,0 1,1-1,-1 1,0-1,0 1,1 0,-1-1,1 1,-1 0,1 0,0 0,0 1,0-1,0 0,0 0,1 1,-1-1,0 0,1 1,0-1,0 0,-1 1,2-1,-1 0,0 1,0-1,1 1,-1-1,1 0,0 0,-1 1,1-1,0 0,1 0,-1 0,0 0,0 0,1 0,-1 0,1 0,0-1,0 1,9 1,1 0,-1-1,0 0,1-1,-1-1,1 0,-1 0,1-1,4-1,90 5,-102-1,-1-1,1 1,-1 1,1-1,-1 0,0 1,0-1,0 1,0 0,-1 0,1 0,-1 1,0-1,0 1,0-1,0 1,0-1,-1 1,0 0,0 0,0 0,0 0,0 0,-1 0,0 0,0 0,0 0,0 0,-1 0,1 0,-1 0,0 0,0 0,-1-1,1 1,-1 0,0 0,-1 2,-6 73,10-76,-1 0,1 0,0-1,0 1,0-1,0 1,0-1,0 1,1-1,-1 1,1-1,-1 0,1 0,0 0,0 0,0 0,0 0,1-1,-1 1,0-1,1 0,-1 1,1-1,-1 0,1 0,-1 0,1-1,0 1,0-1,-1 1,1-1,0 0,0 0,-1 0,1-1,0 1,-1-1,1 1,0-1,-1 0,1 0,0 0,-1 0,0 0,1-1,-1 1,0-1,1 0,-1 0,14-8,0-1,-1 0,-1-2,0 1,0-2,-1 0,2-3,9-17,-2-1,-1 0,-1-2,-2 0,10-33,24-146,-30 99,-18 51,-16 98,-19 118,0 72,32 35,17-171,-21-90</inkml:trace>
  <inkml:trace contextRef="#ctx0" brushRef="#br0" timeOffset="1907.345">8297 480,'39'5,"17"1,4 0,1-1,0-1,-5-2,-3-1,-1 0,1-1,-5 0,0-1,1 1,-3 0,-4 0,-10 0</inkml:trace>
  <inkml:trace contextRef="#ctx0" brushRef="#br0" timeOffset="-5293.73">1157 649,'-10'15,"1"0,0 1,1 0,0 0,2 0,0 1,0 0,2 0,0 1,1-1,1 1,1 0,0 0,2 12,-1-28,1 1,0 0,-1-1,1 1,0-1,1 1,-1-1,0 0,1 1,-1-1,1 0,0 0,-1 0,1 0,0 0,0-1,1 1,-1-1,0 1,0-1,1 0,-1 1,1-1,-1 0,1-1,-1 1,1 0,0-1,-1 0,1 1,0-1,-1 0,1 0,0-1,-1 1,1-1,0 1,-1-1,1 0,100-45,-93 37,1 0,-1-1,0-1,-1 0,-1 0,1-1,-2 0,0 0,0 0,3-10,-8 17,1-1,-1 0,0 1,0-1,-1 0,0 0,0 0,0 0,-1 0,1 0,-1 0,-1 0,1 0,-1 0,-1 0,1 0,-1 0,0 0,0 1,0-1,-1 1,0-1,0 1,0 0,-4-3,3 4,0 0,-1 1,1-1,-1 1,0 0,0 1,0-1,-1 1,1 0,0 0,-1 1,1-1,-1 1,0 1,1-1,-1 1,0 0,1 0,-1 0,0 1,1 0,-1 0,0 1,1-1,0 1,-1 0,1 1,0-1,0 1,0 0,1 1,-1-1,-1 2,-13 12</inkml:trace>
  <inkml:trace contextRef="#ctx0" brushRef="#br0" timeOffset="-4745.682">1496 989,'16'-32,"2"-8,3 1,1 1,1 1,2 1,17-17,-30 39,60-45,-71 60,0 0,1 0,-1 0,0 0,0 0,1 0,-1 0,0 0,0 0,0 1,-1-1,1 0,0 1,0-1,-1 1,1-1,-1 1,1-1,-1 1,0-1,1 1,-1 0,0-1,0 1,0-1,0 1,0 0,-1-1,1 1,0-1,-1 1,1-1,-1 1,0-1,1 1,-1-1,0 5,1-3,1 78,-1-80,0 1,1 0,-1-1,1 1,-1 0,1-1,-1 1,1-1,0 1,0-1,0 1,0-1,0 0,0 0,0 1,0-1,0 0,1 0,-1 0,0 0,1 0,-1 0,1-1,-1 1,1 0,-1-1,1 1,0-1,-1 0,1 1,0-1,-1 0,1 0,0 0,-1 0,1 0,0 0,-1-1,1 1,-1-1,1 1,0-1,-1 1,1-1,0 0,13-7,0 1,-1-2,0 0,-1 0,0-2,0 1,-1-2,-1 1,2-3,63-56,-75 69,-1 1,1-1,0 0,-1 0,1 0,0 1,0-1,-1 0,1 1,0-1,0 1,0-1,0 1,-1-1,1 1,0 0,0-1,0 1,0 0,0 0,0 0,0 0,0-1,0 1,0 1,0-1,0 0,0 0,0 0,0 0,0 1,0-1,0 1,0-1,0 0,0 1,0-1,-1 1,1 0,0-1,0 1,-1 0,1 0,0-1,-1 1,1 0,-1 0,1 0,-1 0,1-1,-1 1,1 0,-1 0,0 0,0 0,0 0,1 0,-1 1,-1 8,0 0,-1-1,0 1,0 0,-1-1,0 0,-1 0,0 0,0 0,-3 4,-27 77,36-42,4-30</inkml:trace>
  <inkml:trace contextRef="#ctx0" brushRef="#br0" timeOffset="-4463.626">2343 678,'-8'19,"1"-6,1 1,1-1,0 2,0-1,1 0,1 1,1 0,0 0,0 8,2-20,0-1,0 0,0 0,0 0,0 0,1 1,-1-1,1 0,-1 0,1 0,0 0,0 0,0 0,0 0,0 0,0 0,0 0,1-1,-1 1,1-1,-1 1,1-1,0 1,-1-1,1 0,0 0,0 0,0 0,0 0,0 0,0 0,0-1,0 1,1-1,-1 1,0-1,1 0,77-27,-69 20,-1 0,1-1,-1 0,-1-1,1 0,-2 0,1-1,-1 0,0-1,-1 1,-1-1,0-1,0 1,-1-1,0 0,-1-1,-1 1,0-1,0 1,-1-1,-1 0,0 0,-1 0,-1-11,0 21,1 1,-1-1,0 0,0 1,0-1,0 1,0-1,-1 1,1-1,-1 1,0 0,1 0,-1 0,0 0,0 0,0 0,-1 0,1 1,0-1,-1 1,1 0,-1 0,1-1,-1 2,0-1,1 0,-1 0,0 1,0 0,0-1,1 1,-1 0,0 0,0 1,1-1,-1 1,0-1,0 1,-20 3</inkml:trace>
  <inkml:trace contextRef="#ctx0" brushRef="#br0" timeOffset="-3801.905">2964 593,'-10'0,"0"1,0 1,0-1,0 2,0-1,0 2,0-1,1 1,0 0,0 1,0 0,0 1,1 0,0 0,0 1,1-1,-1 2,2-1,-1 1,1 0,0 1,1-1,-1 1,2 0,-1 0,2 1,-1 0,1-1,1 1,-2 7,4-16,-1 1,1 0,-1-1,1 1,0 0,0-1,0 1,0 0,0-1,0 1,1 0,-1-1,0 1,1 0,-1-1,1 1,0-1,-1 1,1-1,0 1,0-1,0 1,0-1,0 0,0 0,1 1,-1-1,0 0,1 0,-1 0,0 0,1-1,-1 1,1 0,0-1,-1 1,1-1,-1 1,1-1,0 0,-1 0,2 1,67-23,-10-13,-2-3,-2-3,39-37,-94 76,-1 0,1 1,0 0,0-1,0 1,0-1,0 1,1 0,-1 0,0 0,0 0,1 0,-1 0,1 0,-1 0,1 0,-1 0,1 1,-1-1,1 1,0-1,-1 1,1 0,0 0,-1 0,1 0,0 0,-1 0,1 0,0 0,-1 1,1-1,0 0,-1 1,1 0,0-1,-1 1,1 0,-1 0,0 0,1 0,-1 0,0 0,1 0,-1 0,0 1,0-1,0 0,0 1,0-1,0 1,3 15,-1 1,-1-1,0 1,-1-1,-1 1,-1 0,-2 8,1 24,-11 322,12-349,-1-1,-1 0,-2 1,0-1,-1-1,-1 1,-1-1,-1 0,0-1,-2 0,-1-1,0 0,-1-1,-9 10,21-27,-1 1,0 0,0 0,1-1,-1 0,0 1,0-1,-1 0,1 0,0 0,0 0,0 0,-1 0,1-1,0 1,-1-1,1 1,-1-1,1 0,0 0,-1 0,1-1,-1 1,1 0,0-1,-1 0,1 1,0-1,-1 0,1 0,0 0,0-1,0 1,0 0,0-1,0 1,1-1,-1 0,0 1,1-1,-1 0,1 0,0 0,-1 0,1-1,0 1,1 0,-2-2,-6-15,0 1,2-1,0 0,1 0,1-1,1 1,0-1,2 0,0 0,1 0,1 0,1 0,1 1,1-1,0 1,2 0,0 0,1 0,1 1,0 0,2 0,0 1,1 0,6-7,67-64,-66 74</inkml:trace>
  <inkml:trace contextRef="#ctx0" brushRef="#br0" timeOffset="-3473.675">3331 903,'71'-38,"-39"22,-1-1,0-2,-2-1,0-1,11-12,16-56,-55 87,0 0,0-1,-1 1,1 0,-1-1,1 1,-1 0,0-1,0 1,0 0,0-1,0 1,-1 0,1-1,0 1,-1 0,0 0,0-1,0 1,0 0,0 0,0 0,0 0,-1 0,1 0,-1 1,1-1,-1 0,0 1,1-1,-1 1,0-1,0 1,0 0,0 0,-1 0,1 0,0 0,0 1,0-1,-1 0,0 1,-3-1,0 1,1 0,-1 0,0 0,1 1,-1-1,1 1,-1 1,1-1,-1 1,1 0,0 0,0 1,0-1,0 1,0 0,1 1,-1-1,1 1,0 0,0 0,-3 3,-72 105,73-105,0 1,1-1,1 1,-1 1,1-1,1 1,0-1,0 1,0 0,1 0,1 0,-1 0,2 1,-1-1,1 0,0 1,1-1,0 0,1 0,0 0,0 0,1 0,0 0,1-1,-1 1,2-1,-1 0,1 0,4 4,5 1</inkml:trace>
  <inkml:trace contextRef="#ctx0" brushRef="#br0" timeOffset="-3079.707">3755 903,'177'-250,"-177"250,0-1,0 1,0-1,1 1,-1 0,0-1,0 1,0-1,1 1,-1 0,0-1,1 1,-1-1,0 1,1 0,-1 0,0-1,1 1,-1 0,0-1,1 1,-1 0,1 0,-1 0,1 0,-1-1,1 1,-1 0,1 0,-1 0,0 0,1 0,-1 0,1 0,-1 0,1 0,-1 1,1-1,-1 0,1 0,-1 0,0 0,1 1,-1-1,1 0,-1 0,0 1,1-1,-1 0,1 1,-1-1,0 0,0 1,1-1,-1 0,0 1,0-1,1 1,-1-1,0 1,0-1,0 1,0-1,0 0,0 1,0-1,0 1,2 37,-2-32,-1-1,1-1,-1 1,1-1,0 1,0-1,0 1,1-1,-1 1,1 0,0-1,0 0,1 1,0-1,-1 0,1 0,1 0,-1 0,1 0,-1 0,1-1,0 1,0-1,1 0,-1 0,1 0,-1 0,1 0,0-1,2 1,-1-1,0 0,-1-1,1 0,0 0,0-1,0 1,0-1,0 0,0-1,-1 1,1-1,0 0,0 0,0 0,-1-1,1 1,-1-1,1 0,-1-1,0 1,1-1,-1 0,-1 0,1 0,0 0,-1-1,2-2,4-10</inkml:trace>
  <inkml:trace contextRef="#ctx0" brushRef="#br0" timeOffset="-6021.242">423 1,'-22'159,"7"-60,4 0,3 52,-18 184,13-258,9-60,0 0,1 1,1 0,1-1,1 1,0 0,2 9,3-8</inkml:trace>
  <inkml:trace contextRef="#ctx0" brushRef="#br0" timeOffset="-5630.106">819 85,'-46'360,"35"-11,11-339,0-1,1 0,0 0,1 0,-1 0,2 0,-1 0,1 0,1-1,0 1,2 4,-5-13,0 1,-1-1,1 0,0 1,0-1,0 0,-1 1,1-1,0 0,0 0,0 0,-1 0,1 0,0 0,0 0,0 0,0 0,-1 0,1 0,0 0,0-1,0 1,-1 0,1-1,0 1,0 0,-1-1,1 1,0-1,-1 1,1-1,0 0,-1 1,1-1,-1 0,1 1,-1-1,0 0,1 1,-1-1,1 0,-1 0,0 1,0-1,0 0,1 0,-1 0,0 0,0 1,0-1,0 0,0 0,0 0,0 0,-1 1,1-1,0 0,0 0,-1 0,1 1,0-1,-1 0,1 0,-3-16,1 1,-2-1,0 1,-1-1,-1 1,0 0,-1 1,-1 0,-1 0,0 1,0 0,-2 0,1 1,-2 0,0 1,-9-7,11 10,-1 0,0 1,0 0,-1 1,0 0,0 0,-1 2,0-1,0 2,0 0,-1 0,1 1,-5 0,11 2,-1 1,0-1,1 1,-1 1,0-1,0 1,1 0,-1 1,1 0,-1 0,1 1,0 0,0 0,0 1,0 0,1 0,-1 0,1 1,0 0,1 0,-1 0,1 1,0 0,-2 2,5-4,0-1,-1 1,2 0,-1 0,0-1,1 1,-1 0,1 1,0-1,1 0,-1 0,1 0,0 0,0 1,0-1,0 2,5 17</inkml:trace>
  <inkml:trace contextRef="#ctx0" brushRef="#br0" timeOffset="-2165.978">4347 819,'11'2,"1"-1,0-1,-1 0,1 0,0-1,0 0,-1-1,1-1,-1 0,0 0,0-1,0-1,0 0,0 0,-1-1,0 0,-1-1,1 0,-1 0,7-9,-14 15,-1-1,0 0,0 0,0 1,0-1,0 0,0 0,0 0,0 0,-1 0,1-1,-1 1,0 0,1 0,-1 0,0 0,0 0,-1-1,1 1,0 0,-1 0,1 0,-1 0,0 0,1 0,-1 0,0 0,0 0,0 0,-1 0,1 1,0-1,-1 0,1 1,-1-1,0 1,1 0,-1-1,0 1,0 0,-1 0,0-1,-1 0,1 0,-1 1,1-1,-1 1,0 0,0 0,1 1,-1-1,0 1,0 0,0 0,0 0,0 0,1 1,-1-1,0 1,0 0,1 0,-1 1,0-1,1 1,-3 1,0 1,1 0,0 0,0 1,0-1,0 1,1 0,0 1,0-1,0 1,0-1,1 1,0 0,0 1,1-1,0 0,0 1,0-1,1 1,0 0,0 0,1-1,0 1,0 0,1 0,-1-1,1 1,1 0,-1-1,1 1,1-1,-1 0,1 0,0 0,0 0,1 0,-1 0,1-1,1 0,-1 0,1 0,0 0,1 0,9 1,-1-2,1 0,0 0,1-1,-1-1,0-1,1 0,-1-1,1-1,-1 0,0-1,1-1,-1 0,0-1,-1-1,1 0,6-4,65-41,-70 36</inkml:trace>
  <inkml:trace contextRef="#ctx0" brushRef="#br0" timeOffset="-1577.59">4996 622,'-3'1,"-1"1,1-1,-1 1,1 0,0 0,0 1,0-1,0 1,0-1,1 1,-1 0,1 0,-1 0,1 0,0 0,0 1,1-1,-1 1,1-1,0 1,-1-1,-1 2,0 0,0 1,0 0,1-1,-1 1,2 0,-1 0,1 0,-1 1,2-1,-1 0,1 0,0 1,0-1,0 0,1 0,0 1,1-1,-1 0,1 0,0 0,1-1,-1 1,1 0,0-1,1 0,-1 1,1-1,0-1,0 1,1-1,-1 1,1-1,0 0,0-1,0 1,1-1,1-2,0 0,0 0,1-1,-1 0,0 0,0-1,1 0,-1 0,0 0,0-1,0-1,0 1,-1-1,1 0,0 0,-1-1,0 0,0 0,0 0,-1-1,1 0,-1 0,0 0,0-1,-1 1,0-1,0-1,0 1,-1 0,0-1,0 0,0 1,-1-1,0-1,1 3,0 1,0-1,0 0,-1 0,0 0,0-1,0 1,0 0,-1-1,0 1,0-1,-1 0,1 1,-1-1,0 0,-1 1,1-1,-1 1,-1-1,1 1,-1-1,1 1,-1 0,-1 0,1 0,-1 0,0 0,0 0,-4-3,3 4,1 1,-1 0,0 0,-1 0,1 1,0 0,-1 0,1 0,-1 0,0 0,0 1,1 0,-1 0,0 0,0 1,0 0,0 0,0 0,0 0,0 1,0 0,0 0,0 0,1 0,-1 1,0 0,1 0,-1 0,1 1,0-1,0 1,-1 1,-10 7</inkml:trace>
  <inkml:trace contextRef="#ctx0" brushRef="#br0" timeOffset="-1241.363">5420 593,'-2'3,"-3"7,-1 0,2 1,0-1,0 1,0 0,2 0,-1 0,1 0,1 0,0 0,1 1,0-1,0 0,2 1,-1-1,1 0,1 0,2 8,0-14,-1-2,0 1,1 0,0-1,0 0,0 0,0-1,0 1,1-1,-1 0,1-1,-1 1,1-1,0 0,0 0,-1-1,1 0,0 0,0 0,-1-1,1 0,0 0,0 0,-1-1,1 1,-1-1,0-1,1 1,-1-1,0 0,0 0,-1-1,1 1,3-4,4-6,0 0,-1-1,-1 0,0-1,-1 1,0-2,-1 0,-1 0,-1 0,1-5,23-78,-23 81</inkml:trace>
  <inkml:trace contextRef="#ctx0" brushRef="#br0" timeOffset="-852.333">6012 536,'-27'5,"19"-5,1 1,-1 0,1 0,0 1,0 0,0 0,0 0,0 1,0 0,1 1,-1-1,1 1,0 0,0 1,-2 1,9-3,-1 0,0-1,1 1,-1-1,1 1,0-1,0 1,0-1,0 1,0-1,0 0,1 1,-1-1,1 0,0 0,0 0,0 0,-1 0,2-1,-1 1,0-1,0 1,0-1,1 0,-1 1,1-1,-1-1,1 1,-1 0,2 0,0 1,0-1,0 0,0 0,0 1,-1-1,1 1,-1 0,1 0,-1 0,1 0,-1 1,0-1,0 1,-1 0,1 0,0 0,-1 0,0 1,0-1,0 0,0 1,0 0,-1-1,1 1,-1 0,0 0,0 0,-1 0,1-1,-1 1,0 0,0 0,0 0,0 0,-1 0,0 0,0 0,0 0,-4 5,-1 0,0-1,0 0,-1 0,0-1,-1 0,1 0,-2-1,1 0,0 0,-1-1,0 0,0-1,-1 1,1-2,-1 0,0 0,0 0,0-1,0-1,-3 0,-10 1</inkml:trace>
  <inkml:trace contextRef="#ctx0" brushRef="#br0" timeOffset="3782.33">1 1186,'247'-1,"80"-53,-16 41,-114-2,0 8,6 10,-17-1,199-31,86 31,-189 24,150-14,-255 3,0-8,60-10,-46 1,173 19,-67-7,-83-8,67 27,220-30,-234-27,406 27,-238 1,-159-27,413 26,-458-25,-16-2,17-3,-189 22,43 2,-43 16,-23-5</inkml:trace>
  <inkml:trace contextRef="#ctx0" brushRef="#br0" timeOffset="4295.166">9371 396,'0'4,"0"7,4 2,3 3,-1-2</inkml:trace>
  <inkml:trace contextRef="#ctx0" brushRef="#br0" timeOffset="4487.147">9342 790,'9'0,"4"0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2">2710 1637,'-44'19,"-47"21,-23 9,-1 0,8-3,9 0,12-3,14-8,11-6,11-3,9-1,16-5,18-5,14-6,16-4,3-4</inkml:trace>
  <inkml:trace contextRef="#ctx0" brushRef="#br0" timeOffset="1650.091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6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2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9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772 0,'-85'96,"4"2,4 5,-47 84,57-84,-142 216,95-172,100-134</inkml:trace>
  <inkml:trace contextRef="#ctx0" brushRef="#br0" timeOffset="317.484">179 113,'24'67,"2"-2,4-1,2-1,12 14,74 150,-33 59,-76-263,0-5</inkml:trace>
  <inkml:trace contextRef="#ctx0" brushRef="#br0" timeOffset="945.269">687 1073,'2'-17,"1"0,1 0,0 0,1 0,1 0,1 1,0 0,1 0,0 1,2 0,0 1,3-4,59-37,-70 54,0 0,0 1,0-1,0 1,0 0,0 0,0-1,0 1,0 1,0-1,0 0,0 0,0 1,0-1,0 1,0-1,0 1,-1 0,1 0,0 0,0 0,-1 0,1 0,0 1,-1-1,0 1,1-1,-1 1,0-1,1 1,-1 0,0-1,0 1,0 0,-1 0,1 0,0 0,-1 0,1 0,-1 0,0 0,1 0,10 103,-11-105,1 1,-1 0,0-1,0 1,0 0,1-1,-1 1,0 0,1-1,-1 1,0-1,1 1,-1-1,1 1,-1-1,1 1,-1-1,1 1,-1-1,1 1,0-1,-1 0,1 0,0 1,-1-1,1 0,0 0,-1 0,1 1,0-1,-1 0,1 0,0 0,-1 0,1 0,0-1,0 1,-1 0,1 0,0 0,-1 0,1-1,0 1,-1 0,1-1,-1 1,1-1,-1 1,1 0,-1-1,1 1,-1-1,1 1,-1-1,38-35,-29 27,36-25,-44 33,0 1,0-1,1 1,-1-1,0 1,0 0,0-1,0 1,0 0,0 0,0 0,1 0,-1 0,0 0,0 0,0 0,0 0,0 1,0-1,0 0,1 1,-1-1,0 1,0-1,0 1,0 0,-1-1,1 1,0 0,0-1,0 1,0 0,-1 0,1 0,0 0,-1 0,1 0,-1 0,1 0,-1 0,1 0,-1 0,0 0,0 0,1 1,-1-1,0 1,5 21,-5-17,1-1,0 1,0-1,0 0,1 0,0 0,0 0,0 0,1 0,0 0,0-1,0 1,0-1,0 0,2 1,10 6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1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7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3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6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1 811,'14'2,"0"-1,0 0,0-1,0 0,0-1,0-1,0 0,0-1,0 0,-1-2,1 1,-1-1,0-1,-1 0,1-1,-1-1,-1 0,1 0,1-3,40-32,-2-3,-2-1,36-48,-72 81,-1 0,-1-1,0-1,-1 0,0 0,-2-1,0 0,-1-1,0 0,-2 0,0 0,-1 0,0-1,-2 0,0-17,-2 33,-1 1,0-1,1 1,-1-1,0 1,0-1,-1 1,1-1,-1 1,1 0,-1 0,1 0,-1 0,0 0,0 0,0 0,0 1,0-1,-1 1,1 0,0-1,-1 1,1 0,-1 0,1 0,-1 1,0-1,1 1,-1-1,0 1,1 0,-1 0,0 0,1 0,-1 1,0-1,1 1,-1 0,1-1,-1 1,1 0,-1 0,1 1,-1-1,1 0,0 1,0 0,0-1,0 1,0 0,0 0,0 0,0 1,-23 18,1 1,1 1,1 0,1 2,1 1,2 0,0 1,2 1,1 1,-3 9,13-30,0 0,1 1,0 0,0 0,1 0,0 0,0 0,1 1,0-1,1 1,0 0,1-1,0 1,0 0,1-1,0 1,1 0,0-1,1 0,0 1,0-1,1 0,0 0,0-1,1 1,0-1,3 2,1-5,1-1,0 0,0-1,0 0,0-1,0 0,1 0,-1-1,1-1,-1 1,1-2,-1 1,1-2,-1 1,0-2,0 1,0-1,4-2,20-7,0-2,-1-1,-1-2,0-1,-2-1,0-2,16-15,-4 6,-30 22,-1 0,1-1,-2 0,1-1,-1 0,0 0,-1-1,-1 0,0-1,0 0,-1-1,0 1,-1-1,-1 0,0-1,-1 1,0-2,-3 13,-1 1,0-1,1 1,-1-1,0 1,0-1,0 1,0-1,0 0,0 1,-1-1,1 1,0-1,-1 1,1-1,-1 1,0 0,1-1,-1 1,0 0,0-1,0 1,0 0,0 0,0 0,0 0,0 0,-1 0,1 0,0 0,0 0,-1 1,1-1,-1 0,1 1,-1-1,1 1,-1 0,1-1,-1 1,1 0,-1 0,1 0,-2 0,-64 24,57-17,0 0,1 1,0 0,1 1,-1 0,2 0,-1 1,1 0,1 0,0 1,0-1,1 1,1 1,0-1,0 1,1-1,0 1,1 0,1 0,0 7,1-15,1 0,0 0,0 0,0 0,1 0,0-1,-1 1,1-1,1 1,-1-1,0 1,1-1,-1 0,1 0,0 0,0-1,1 1,-1-1,0 0,1 1,-1-1,1-1,0 1,0-1,-1 1,1-1,0 0,0 0,0-1,0 1,0-1,1 0,-1 0,0 0,0-1,0 0,0 1,0-1,0-1,-1 1,1 0,0-1,0 0,1-1,43-17,-1-3,-2-1,0-3,-2-1,-1-2,-1-2,-1-2,31-36,-55 58,-1-1,0-1,-1-1,-1 0,0-1,-1 0,-1 0,0-2,-1 1,-1-1,-1-1,0 1,-2-2,0 1,-1 0,0-3,-5 20,0 0,0 1,0-1,0 0,0 0,0 1,0-1,0 0,-1 0,1 1,-1-1,1 0,-1 1,0-1,1 1,-1-1,0 1,0-1,0 1,0-1,-1 1,1 0,0 0,0 0,-1 0,1 0,-1 0,1 0,-1 0,1 0,-1 0,0 1,1-1,-1 1,0-1,1 1,-1 0,0 0,0 0,1 0,-1 0,0 0,0 0,1 0,-1 1,0-1,1 1,-1-1,0 1,1 0,-1-1,0 2,-15 8,1 0,0 1,0 1,1 1,1 0,0 1,1 0,0 1,1 0,-8 16,8-14,1 1,0 0,2 0,0 1,1 0,1 1,1 0,1 0,0 0,2 1,0-1,1 1,2 0,0 17,1-34,-1 0,0 0,1 0,0 0,0 0,0-1,0 1,1 0,0-1,-1 1,1-1,0 1,1-1,-1 0,1 0,-1 0,1 0,0 0,0-1,0 1,1-1,13 6</inkml:trace>
  <inkml:trace contextRef="#ctx0" brushRef="#br0" timeOffset="546.038">1695 416,'-259'315,"244"-293,57-48,2-16,-2-2,-2-2,30-45,-11 22,-58 68,-1 1,1-1,-1 1,1-1,-1 1,1-1,-1 1,1 0,0-1,-1 1,1 0,0 0,-1-1,1 1,-1 0,1 0,0 0,-1 0,1 0,0 0,0 0,-1 0,1 0,0 0,-1 0,1 0,-1 1,1-1,0 0,-1 0,1 1,0-1,-1 0,1 1,-1-1,1 1,-1-1,1 0,-1 1,1 0,-1-1,0 1,1-1,-1 1,0-1,1 1,-1 0,0-1,0 1,1 0,-1-1,0 1,0 0,0-1,0 1,0 0,0-1,0 1,0 0,0-1,0 1,-1 0,-2 44,-1-26,2-14,0 1,0 0,0 0,1 0,0 0,0 0,1 1,-1-1,1 0,1 0,-1 0,1 1,0-1,0 0,1 0,0 0,0-1,0 1,1 0,0-1,0 1,0-1,1 0,2 2,-3-4,1 0,0-1,0 1,-1-1,2 0,-1 0,0-1,0 1,0-1,1 0,-1 0,1-1,-1 1,1-1,-1 0,1 0,-1 0,1-1,-1 1,0-1,1 0,-1-1,0 1,0-1,1 0,-1 0,-1 0,1 0,0-1,2-2,6-3,-1 0,0-1,-1-1,1 0,-2 0,0-1,0 0,-1-1,0 0,-1 0,-1 0,0-1,0 0,-1-1,2-10,-2 0</inkml:trace>
  <inkml:trace contextRef="#ctx0" brushRef="#br0" timeOffset="2850.137">2936 21,'-310'412,"137"-145,39-118,121-139</inkml:trace>
  <inkml:trace contextRef="#ctx0" brushRef="#br0" timeOffset="3149.951">2343 133,'65'55,"-2"3,-3 2,26 37,-72-80,0 1,-2 1,0 0,-1 1,0 0,-2 1,-1 0,0 0,-2 1,0-1,-1 2,-2-1,1 13,8 47,-7-58</inkml:trace>
  <inkml:trace contextRef="#ctx0" brushRef="#br0" timeOffset="3654.093">2936 924,'33'-65,"3"2,3 2,26-30,-60 85,-1 0,0 0,0 0,1 1,0-1,0 1,1 0,-1 1,1-1,0 1,0 0,1 1,2-2,-6 6,-1 0,1 0,0 1,-1-1,1 1,-1-1,1 1,-1 0,0 0,1 0,-1 0,0 0,-1 1,1-1,0 0,-1 1,1 0,-1-1,0 1,0 0,0 0,0-1,0 1,0 0,-1 0,0 0,1 0,-1 0,0 0,-1 0,1 2,2 6,-2-10,0 3,0-1,0 1,0 0,1-1,-1 1,1-1,0 1,0-1,0 1,0-1,1 1,0-1,-1 0,1 0,0 0,0 0,1 0,-1-1,1 1,-1-1,1 1,0-1,0 0,0 0,0 0,0 0,1-1,-1 1,0-1,1 0,-1 0,4 0,4-2,1-2,-1 0,0 0,0-1,0 0,-1-1,1 0,-1-1,0 0,-1 0,7-6,20-12,66-37,-102 60,1 1,0-1,-1 1,1-1,-1 1,1-1,-1 1,1-1,0 1,-1 0,1-1,0 1,0 0,-1 0,1 0,0-1,0 1,-1 0,1 0,0 0,-1 0,1 0,0 0,0 0,-1 1,1-1,0 0,0 0,-1 1,1-1,0 0,-1 1,1-1,0 0,-1 1,1-1,-1 1,1-1,-1 1,1 0,-1-1,1 1,-1-1,1 1,-1 0,0-1,0 1,1 0,-1-1,0 1,0 0,0 0,1-1,-1 1,0 0,0 0,0-1,0 1,-10 55,5-35,4 58,6-60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1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5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16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588 424,'5'-4,"2"1,0-1,0 0,0 0,-1-1,0 0,0 0,0-1,-1 1,1-1,-1 0,-1-1,1 1,-1-2,-3 7,-1 0,0 0,1 0,-1 0,0 0,0 0,0 0,0-1,0 1,0 0,0 0,0 0,-1 0,1 0,0 0,-1 0,1 0,-1 0,1 0,-1 0,1 0,-1 0,0 0,1 0,-1 0,0 0,0 1,0-1,0 0,1 0,-1 1,0-1,0 1,0-1,0 1,-1 0,1-1,0 1,0 0,0-1,0 1,0 0,-1 0,-53-4,-3 11,0 3,0 3,1 2,0 3,-11 6,-140 57,206-81,1 1,-1-1,1 1,-1-1,1 1,-1 0,1-1,0 1,-1 0,1 0,0 0,0 0,-1 0,1 0,0 1,0-1,0 0,0 0,1 1,-1-1,0 1,1-1,-1 1,0-1,1 1,0-1,-1 1,1-1,0 1,0 0,0-1,0 1,0-1,0 1,0-1,1 1,-1 0,1-1,-1 1,1-1,-1 1,1-1,0 0,0 1,0-1,0 0,0 1,0-1,0 0,0 0,0 0,0 0,1 0,-1 0,0 0,1-1,-1 1,1 0,-1-1,1 1,1 0,9 3,1 1,-1-2,1 0,0 0,0-1,1-1,-1 0,0-1,0 0,10-2,45 1,-66 1,0 0,0 0,0 0,0 0,0 0,0 0,0 0,1 1,-1-1,0 1,0-1,0 1,-1 0,1 0,0 0,0 0,0 0,-1 0,1 1,0-1,-1 1,1-1,-1 1,0-1,1 1,-1 0,0-1,0 1,0 0,0 0,0 0,-1 0,1 0,-1 0,1 0,-1 0,0 0,0 0,1 0,-1 0,-1 1,1-1,0 0,-1 0,1 0,-1 0,1 0,-1 0,0 0,-8 14,-1 0,0-1,-1 0,0-1,-1-1,-1 0,0 0,-5 2,-10 11,14-12,2-5,1 0,0 1,1 0,0 1,1 0,0 0,1 1,0 0,1 0,0 1,1 0,1 1,0-1,0 1,1 0,-1 11,6-21,-1 0,1 0,0 0,0 0,0 0,1 0,-1 0,1-1,0 1,0 0,1-1,-1 0,1 1,-1-1,1 0,0 0,0-1,0 1,1 0,-1-1,1 0,-1 0,1 0,0 0,0-1,103 27,-100-27,0 0,0-1,0 0,0 0,0-1,0 1,0-1,0-1,0 0,0 0,-1 0,1 0,-1-1,0-1,1 1,-1-1,-1 0,1 0,-1 0,1-1,-1 0,-1 0,1 0,-1-1,0 1,0-1,0 0,-1-1,3-43,-6 26</inkml:trace>
  <inkml:trace contextRef="#ctx0" brushRef="#br0" timeOffset="469.502">277 0,'-21'110,"5"2,5-1,5 1,4 22,-1 2,-5-35,-5-1,-19 73,13-76,-4 47,2-51,26-91,2-11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">1374 0,'-74'247,"61"-192,2 1,3 0,3 1,1 40,6 43,-2-116</inkml:trace>
  <inkml:trace contextRef="#ctx0" brushRef="#br0" timeOffset="566.064">922 452,'38'5,"18"1,9 0,2-1,-4-6,-4-3,-2-1,-2-4,-4-1,-8 1,-9 3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3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3">3415 402,'101'-21,"0"4,0 5,2 4,-1 5,60 7,-64-3,108 26,-174-18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2">3556 1642,'274'-11,"199"-18,338-34,-114 51,-437 14,333 28,214-31,-525-28,29 29,-63 29,-130-29,128 11,-154-1,2-3,-1-5,1-4,-16 2,200-29,-19 1,-13 28,-57 28,-13-26,-153 2,-5 2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7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1,3-5,5-2,2-7,0 4,-3 7,-6 3,-3 5,3 1,2-7,0-3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1">53 309,'24'10,"13"3,4-1,1-7,-2-5,-3-2,-4 0,-1-6,-3 0,-1 0,0 2,-5 2</inkml:trace>
  <inkml:trace contextRef="#ctx0" brushRef="#br0" timeOffset="756.666">702 393,'-24'29,"-7"15,-5 3,5 0,3-9,6-5,7-5,0-6,4-7</inkml:trace>
  <inkml:trace contextRef="#ctx0" brushRef="#br0" timeOffset="952.553">505 393,'19'29,"7"15,3-1,-3-3,-1-8,-5-4,-1-8,1-7,2-5,-3-5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1">906 86,'9'14,"4"10,-1 6,3 2,3 0,-1 0,1-5,-2-4,0 1,-2 0,2-4,-3 0,2-4,-2-5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10,'-1'-1,"0"1,0-1,0 0,0 0,0 0,0 1,0-1,0 1,0-1,0 1,0-1,-1 1,1-1,0 1,0 0,-1 0,1 0,0 0,0 0,-1 0,1 0,0 0,0 0,-1 1,1-1,0 0,0 1,0-1,-1 1,1-1,0 1,0 0,0-1,0 1,0 0,0 0,0 0,1 0,-1 0,0 0,0 0,1 0,-2 1,-28 40,31-42,-1 0,0 1,1-1,-1 1,0-1,1 1,-1-1,1 0,-1 1,0-1,1 0,-1 1,1-1,-1 0,1 0,-1 1,1-1,0 0,-1 0,1 0,-1 0,1 0,-1 0,1 0,-1 0,1 0,0 0,-1 0,1 0,-1 0,1-1,-1 1,1 0,-1 0,1 0,-1-1,1 1,-1 0,1-1,-1 1,1 0,-1-1,0 1,1-1,-1 1,0-1,1 1,-1-1,0 1,0-1,1 1,-1-1,1 0,65-44,-71 52,-4-1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69">23 0,'24'34,"13"15,0 5,-2-2,-1-6,-2-10,-7-6,-3-4,1-6,-5-2,0-4,-3 1,0-3,3-3,-2-7,-3-5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5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1,'0'284,"-28"-115,0 1,1-28,4-41,48-118,-15-1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1 136,'33'-15,"21"-9,7 0,-4 3,-5 6,-8 5,-6-1,-4 2,-4 2,-2 8,-1 3,-5 6,-7 6,-5 0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87,'33'-4,"17"-3,3-4,-1 0,-1 1,-3-2,-6 1,-5 2,-4 3,-3 2,-7 3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14,'-1'-2,"-1"1,1 0,-1 0,0-1,1 1,-1 1,0-1,0 0,0 0,0 1,1-1,-1 1,0-1,0 1,0 0,0 0,0 0,0 0,0 0,0 0,0 1,0-1,0 1,0-1,0 1,0 0,1-1,-1 1,-1 1,0-1,-5 0,0 1,0 0,1 1,-1-1,1 2,-1-1,1 1,0 0,0 0,1 1,-1 0,1 0,0 1,1 0,-1 0,1 0,0 1,1-1,-3 6,7-9,0 1,1-1,-1 0,1 1,0-1,0 0,0 0,0 0,1 0,-1 0,1 0,0 0,0 0,0 0,0-1,1 1,-1-1,1 0,-1 1,1-1,0 0,0-1,0 1,0 0,0-1,0 0,0 0,0 0,1 0,-1 0,0-1,1 1,2-1,17 9,-21-8,1-1,-1 1,0-1,0 1,0 0,1 0,-1 0,0 0,0 0,0 0,-1 1,1-1,0 1,0-1,-1 1,1 0,-1-1,1 1,-1 0,0 0,0 0,0 0,0 0,0 0,0 1,0-1,-1 0,1 0,-1 0,0 1,0-1,0 0,0 1,0-1,0 0,0 0,-1 1,1-1,-1 0,0 0,1 1,-1-1,0 0,0 0,-1 0,1 0,-1 1,-7 5,0 0,-1-1,1 0,-1 0,-1-1,1-1,-1 1,0-2,0 0,0 0,-1-1,0 0,1-1,-10 1,-20-14,29-1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31,'34'-5,"15"-1,5-1,-2 2,-6 2,-5 1,-5 0,-4 2,-2 5,-7 1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71,'39'-5,"17"-2,3-4,3 0,-6 2,-7 2,-7 2,-6-3,-9 1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18,'34'0,"15"0,5 0,-3-5,-4-1,-11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29,'24'-5,"23"-1,7 0,0 1,-5 2,-5 1,-6 1,-4 0,-4 1,-1 0,-2 1,0-1,0 0,-4 0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2 650,'0'21,"-1"-5,0 1,2-1,0 0,1 1,0-1,1 0,1-1,1 1,2 4,-6-17,1 0,0 0,0 0,0 0,0-1,1 1,-1 0,1-1,0 0,-1 0,1 1,0-2,0 1,1 0,-1-1,0 1,0-1,1 0,-1 0,1 0,-1 0,1-1,-1 0,1 1,-1-1,1-1,0 1,-1 0,1-1,-1 0,0 0,1 0,-1 0,2-1,4-1,0-1,-1 0,1 0,-1 0,0-1,0-1,-1 0,1 0,-1 0,-1 0,1-1,4-7,-9 10,1 0,-1-1,0 1,0-1,-1 0,1 1,-1-1,0 0,0 0,-1 0,0 0,0 0,0 0,0 0,-1 0,1 0,-1 0,0 0,-1 1,0-1,1 0,-1 1,-1-1,1 1,-1 0,1 0,-1 0,0 0,-1 0,1 0,-1 1,0 0,1-1,-1 2,-1-1,1 0,0 1,-1 0,1 0,-1 0,0 0,1 1,-1 0,0 0,0 0,-4 0,-19-3,3 2</inkml:trace>
  <inkml:trace contextRef="#ctx0" brushRef="#br0" timeOffset="454.424">284 1,'11'3,"1"0,0 1,-1 1,0 0,0 0,0 1,0 1,-1-1,0 2,-1 0,0 0,0 0,0 1,-1 0,-1 1,1 0,-2 0,1 1,-2 0,1 0,-1 0,1 5,10 21,-2 1,-1 1,-2 0,-1 0,-3 1,-1 0,-2 0,-1 0,-3 1,-3 34,0-49,-1 0,-2 0,0-1,-1 1,-2-1,-1-1,0 0,-2 0,-1-1,-1-1,0 0,-2-1,0 0,-2-1,0-2,-1 1,-1-2,-22 14,18-13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1 367,'29'-5,"14"-1,4 0,0 1,-4 2,-5 1,-3 1,-8 0</inkml:trace>
  <inkml:trace contextRef="#ctx0" brushRef="#br0" timeOffset="495.304">791 0,'-30'36,"1"1,3 2,0 0,3 2,1 1,2 0,-10 37,-13 18,37-83,0 0,1 0,0 1,1-1,1 1,0 0,1 0,1 0,0 0,1 10,1-22,-1 0,1-1,-1 1,1 0,0-1,0 1,0 0,0-1,1 1,-1-1,1 0,-1 1,1-1,0 0,0 0,0 0,0 0,0 0,0-1,1 1,-1-1,1 1,-1-1,1 0,-1 0,1 0,0 0,-1-1,1 1,0-1,0 1,-1-1,1 0,1 0,98-12,42-14,-120 19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29,'17'30,"-10"5,-3 0,0 0,-3 0,-1 0,-2 15,0 16,2 351,0-406,1 0,-2 1,1-1,-1 0,-1 0,0 0,-1 0,0 0,-1 0,0-1,0 1,-1-1,-1 0,-2 4,-7-4,3-6</inkml:trace>
  <inkml:trace contextRef="#ctx0" brushRef="#br0" timeOffset="307.087">238 284,'-30'24,"0"3,2 0,1 2,1 1,1 1,-3 8,27-37,-1-1,0 1,1 0,0 0,-1 0,1 1,0-1,0 0,0 0,0 1,1-1,-1 0,0 1,1-1,0 1,0-1,0 1,0-1,0 0,0 1,0-1,1 1,-1-1,1 0,0 1,0-1,0 0,0 1,0-1,0 0,0 0,1 0,-1 0,1 0,0-1,-1 1,1 0,0-1,0 1,0-1,0 1,0-1,1 0,145 26,-141-27,1 1,-1 0,0 0,1 1,-1 0,0 0,0 1,-1 0,1 0,0 0,-1 1,0 0,0 0,0 1,-1 0,1 0,-1 0,0 1,0-1,-1 1,0 0,0 0,0 1,-1-1,0 1,0 0,-1 0,1 0,-2 0,1 0,-1 1,0-1,0 0,-1 1,0 5,-5 12</inkml:trace>
  <inkml:trace contextRef="#ctx0" brushRef="#br0" timeOffset="629.954">916 1,'-6'4,"-26"15,0 2,2 1,0 2,1 1,2 1,1 1,1 1,1 1,1 2,2 0,1 1,-6 18,16-25,1 0,1 0,2 1,0 0,2 1,1-1,0 1,3 0,0-1,1 1,2 0,1-1,1 0,1 0,1 0,5 10,-8-27,0-1,1 1,0 0,1-1,0 0,0-1,1 1,-1-1,2 0,-1-1,1 0,0 0,0 0,1-1,-1-1,1 1,0-1,0-1,1 0,-1 0,4 0,27-14,-28 0</inkml:trace>
  <inkml:trace contextRef="#ctx0" brushRef="#br0" timeOffset="997.974">1226 142,'-91'196,"-9"34,94-217,0 0,1 0,1 1,0 0,1-1,0 1,1 0,0 13,2-23,0-1,0 1,0-1,0 1,1-1,-1 1,1-1,0 1,0-1,0 0,1 1,-1-1,1 0,0 0,-1 0,1 0,1-1,-1 1,0 0,1-1,-1 1,1-1,0 0,0 0,0 0,0 0,0-1,0 1,0-1,0 0,1 0,-1 0,1 0,-1-1,1 1,-1-1,3 0,9-1,0 0,-1-2,1 0,-1 0,0-1,0-1,0-1,0 0,-1 0,0-2,1 0,4-4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0,'17'39,"6"177,-13-149,-4 1,-2-1,-4 1,-2 1,0 40,2-110</inkml:trace>
  <inkml:trace contextRef="#ctx0" brushRef="#br0" timeOffset="236.57">497 114,'-34'-1,"1"0,1 1,-1 2,0 1,1 1,0 2,-23 7,40-9,1 0,-1 1,1 1,0 0,0 1,0 0,1 1,1 1,-1 0,1 1,1 0,0 1,0 0,-7 11,16-19,0 0,1 0,0 0,0 0,0 0,0 0,0 1,1-1,-1 0,1 0,0 1,0-1,0 0,0 0,1 1,-1-1,1 0,0 0,0 0,0 1,0-1,1 0,-1 0,1-1,0 1,0 0,0-1,0 1,0-1,0 1,1-1,-1 0,2 1,3 3,1 0,0-1,0 1,0-1,1-1,-1 0,1 0,0-1,0 0,9 2,137-1,-181 0,0 1,1 1,0 2,1 0,-1 1,2 2,-7 3,26-10,0 0,0-1,1 1,-1 1,1-1,0 0,0 1,0 0,1 0,-1 0,1 0,0 0,1 0,-1 0,1 0,0 1,0-1,1 1,0-1,0 1,0-1,0 0,1 1,0-1,0 0,1 1,-1-1,1 0,0 0,0 0,1 0,0 0,0-1,0 1,0-1,1 0,-1 0,1 0,0 0,0-1,1 1,-1-1,2 1,5-1,0-1,0 0,0-1,0 0,0 0,1-1,-1 0,0-1,0-1,0 0,0 0,0-1,0-1,63-9,56-1,-39-6,-74 12</inkml:trace>
  <inkml:trace contextRef="#ctx0" brushRef="#br0" timeOffset="5658.392">243 678,'5'0,"-4"0,-1 4,-1 8,-1 5,1 5,0 4,0 1,1 2,0 1,0-1,0 0,5-5,1-6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670 424,'-7'-8,"0"-1,0 1,0 0,-1 1,0 0,-1 0,1 1,-1 0,-1 0,1 1,-1 0,0 1,0 0,0 1,0 0,-1 0,0 1,1 0,-1 1,-4 0,-5 0,-1 1,1 1,-1 1,1 0,0 2,0 0,0 1,0 1,1 1,0 1,-7 4,-13 3,-83 48,117-60,0 1,0-1,1 1,-1 1,1-1,0 0,0 1,1 0,-1 0,1 0,0 1,0-1,1 0,-1 1,1 0,1 0,-1 0,1-1,0 1,0 1,1 1,0-2,1 0,0-1,0 1,1 0,0-1,0 1,0-1,1 1,0-1,0 0,0 0,0 0,1-1,0 1,0-1,0 0,1 0,-1 0,1 0,0-1,0 0,0 0,2 0,5 4,1-1,0-1,0-1,0 1,1-2,0 0,-1-1,1 0,6 0,150-6,-141-6,-30 10,1 0,0 0,-1 0,1 0,0 0,0 0,-1-1,1 1,0 0,-1 0,1 0,0 0,0 0,-1-1,1 1,0 0,0 0,0 0,-1-1,1 1,0 0,0 0,0-1,0 1,-1 0,1-1,0 1,0 0,0 0,0-1,0 1,0 0,0-1,0 1,0 0,0-1,0 1,0 0,0 0,0-1,0 1,0 0,0-1,1 1,-1 0,0 0,0-1,0 1,0 0,0 0,1-1,-16 2,0 0,1 1,-1 1,1 0,-1 1,1 1,0 0,1 1,-1 0,1 1,0 0,-2 4,5-6,-8 5,1 0,0 1,0 1,1 1,1 0,0 1,-1 2,13-12,-1 0,1 0,0 1,0-1,0 0,0 1,1 0,0 0,0 0,0 0,0 0,1 0,0 0,0 0,0 1,1-1,0 0,0 0,0 1,1-1,0 0,0 1,0-1,0 0,1 0,0 0,0 0,0-1,2 4,4 1,1 1,0-2,0 1,0-1,1-1,0 1,1-2,0 1,0-2,0 1,1-2,-1 1,1-2,0 0,0 0,1-1,-1 0,1-1,-1 0,0-1,1-1,8-1,-17 2,0-1,0 1,-1 0,1-1,0 0,-1 0,1 0,0-1,-1 1,0-1,1 0,-1 1,0-2,0 1,0 0,0-1,0 1,-1-1,1 0,-1 0,1 0,-1 0,0 0,0 0,-1-1,1 1,-1-1,0 1,0-1,0 0,0 1,0-1,-1 0,1-2,0-16</inkml:trace>
  <inkml:trace contextRef="#ctx0" brushRef="#br0" timeOffset="404.066">303 1,'-18'45,"1"2,3 0,2 0,2 2,2-1,3 1,1 0,3 36,-4 38,-5-1,-9 21,2-12,4-52,9-57,0-1,1 1,1-1,1 1,1 0,0 0,2 0,3 13,20 66,-25-101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0,'-1'43,"-2"0,-1 0,-3-1,-1 0,-2 0,-2-1,-2 0,-3 3,-144 301,160-342,0-1,0 1,0-1,0 1,0 0,1 0,0 0,-1-1,1 1,0 0,0 0,0 0,1-1,-1 1,1 0,0 0,-1-1,1 1,0 0,1-1,-1 1,0-1,1 1,-1-1,1 0,0 0,0 0,0 0,0 0,0 0,0 0,1-1,-1 1,0-1,1 1,-1-1,1 0,0 0,-1 0,1 0,0-1,0 1,-1-1,1 0,0 1,0-1,1-1,20 3,1-2,0 0,-1-2,0 0,1-2,19-6,26-3,14 0,-60 14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29,'34'0,"15"0,5 0,-3 0,-4 0,-11-5,-7-1,-3 0,-1 1,-1 2,2 1,-1 0,-3 2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47,'34'5,"16"1,4 0,2-1,-3-7,-6-2,-1-5,-4-2,-5 1,2-2,-1 1,-7 2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143 209,'33'-51,"-29"73,-64 158,-43 238,100-413,1 1,-1-1,1 0,1 1,-1 0,1-1,0 1,0 0,0-1,1 1,0 0,0 0,1 0,-1 0,1-1,1 1,-1 0,1-1,0 1,0-1,0 0,1 1,0-1,0 0,0-1,1 1,-1 0,1-1,0 0,1 0,-1 0,1-1,-1 1,1-1,0 0,1 0,2 0,7 0,1 0,0-2,-1 0,1 0,0-2,0 0,0-1,-1 0,1-1,-1-1,15-5,1 1,-10 1,-4-1</inkml:trace>
  <inkml:trace contextRef="#ctx0" brushRef="#br0" timeOffset="300.296">537 773,'0'15,"1"-1,0 1,1 0,1-1,0 0,0 0,2 0,3 9,-6-19,-1-1,1 1,0-1,0 1,0-1,1 0,-1 0,1 0,0 0,0 0,0 0,0-1,0 0,0 1,1-1,-1-1,1 1,-1 0,1-1,0 0,0 1,0-1,0-1,0 1,-1-1,1 0,0 1,0-2,0 1,0 0,0-1,0 0,2 0,3-2,0-1,0 0,0 0,-1 0,0-1,0 0,0-1,0 0,-1 0,0-1,-1 0,1 0,-1 0,0-1,-1 0,0 0,-3 4,1 1,-1 0,-1-1,1 1,0-1,-1 1,0-1,0 0,0 1,0-1,0 0,-1 0,0 0,0 0,0 0,0 0,-1 1,1-1,-1 0,0 0,0 0,0 1,-1-1,1 1,-1-1,0 1,0-1,0 1,-1 0,1 0,-1 0,1 0,-1 1,0-1,0 1,0-1,-1 1,1 0,-3-1,1 0,-2 0,1 0,0 1,-1 0,1 0,-1 1,1-1,-1 1,0 1,1-1,-1 1,0 0,0 1,1 0,-6 1,-7 4</inkml:trace>
  <inkml:trace contextRef="#ctx0" brushRef="#br0" timeOffset="855.015">1045 519,'16'6,"0"-1,0 0,0-2,0 0,1 0,0-2,-1 0,1-1,0-1,-1 0,1-1,-1-1,12-3,44-5,79-9,-132 15</inkml:trace>
  <inkml:trace contextRef="#ctx0" brushRef="#br0" timeOffset="14643.003">2146 96,'0'-5,"-1"1,0 0,0-1,0 1,0 0,-1 0,1 0,-1 0,0 0,0 0,-1 0,1 0,-1 1,0-1,0 1,0 0,0 0,0 0,-1 0,0 1,1 0,-1-1,0 1,0 0,0 1,0-1,0 1,-1 0,1 0,0 0,-1 0,1 1,0 0,-1 0,1 0,-1 0,1 1,-1 0,-11 6,-1 2,2 0,-1 1,1 1,1 0,0 1,1 0,0 1,1 1,0 0,1 1,-1 3,6-10,1-1,1 2,-1-1,1 0,1 1,0 0,0 0,1 0,0 0,0 0,1 0,0 1,1-1,0 0,0 1,1-1,0 0,1 0,0 0,0 0,1 0,0 0,1 0,0-1,0 0,1 1,0-2,1 1,-1-1,6 6,138 85,-125-86,-1 1,0 1,-1 1,0 1,-1 1,10 12,-26-24,0 0,-1 0,0 1,0-1,0 1,-1 0,1 0,-2 0,1 0,-1 1,1-1,-2 1,1 0,-1-1,0 1,-1 0,1 0,-1 0,0-1,-1 1,0 0,0 0,-1-1,1 1,-1-1,-1 1,1-1,-1 0,0 0,-1 0,1 0,-1 0,0-1,-5 5,0-2,0 0,0-1,-1 0,0 0,0-1,-1-1,1 0,-1 0,0-1,-1 0,1-1,-1 0,1-1,-8 0,-40 12,54-12,-1-1,1 1,-1-1,1 0,-1 0,1-1,-1 1,0-1,0-1,1 1,-1-1,1 0,-1 0,0 0,1-1,0 0,-1 0,1-1,0 1,0-1,0 0,1 0,-1-1,1 0,0 1,0-1,0-1,0 1,1 0,-1-1,1 0,0 0,1 0,-1 0,1 0,0-1,1 1,-1-1,1 1,0-1,0 1,1-1,-1 0,1 1,1-1,-1 0,1 1,0-1,0 0,0 1,1-1,1 0,11-15,1 0,1 1,1 1,0 1,2 1,0 0,1 1,0 1,2 1,-1 1,21-9,-17 9</inkml:trace>
  <inkml:trace contextRef="#ctx0" brushRef="#br0" timeOffset="18542.972">2456 717,'85'-22,"-44"17,0 2,0 1,0 2,22 4,106 22,-167-25,0-1,0 0,0 0,0 0,0-1,0 1,0 0,-1-1,1 1,0-1,0 0,0 1,-1-1,1 0,0 0,-1 0,1 0,-1 0,1-1,-1 1,1 0,-1-1,0 1,0-1,0 1,0-1,0 0,0 0,0-10</inkml:trace>
  <inkml:trace contextRef="#ctx0" brushRef="#br0" timeOffset="18859.658">2795 435,'0'401,"-30"-264,24-121,2 8,6-22</inkml:trace>
  <inkml:trace contextRef="#ctx0" brushRef="#br0" timeOffset="19178.94">3473 350,'-18'68,"-3"-1,-2 0,-11 16,-75 131,25-98,73-101</inkml:trace>
  <inkml:trace contextRef="#ctx0" brushRef="#br0" timeOffset="19478.902">3077 406,'343'274,"-329"-264,0 0,-1 1,0 1,-1 0,-1 1,0 0,-1 1,0 0,-1 0,0 1,-1 0,-1 1,-1-1,2 7,-6 6,-4-4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1 855,'19'4,"1"-2,0 0,0 0,0-2,0-1,0 0,0-2,0 0,0-1,-1-1,0-1,0-1,0 0,-1-2,0 0,-1-1,3-2,30-31,-2-3,-2-2,-2-2,-2-1,-2-3,-3-1,3-11,47-65,65-75,-151 203,0 1,1 0,-1-1,1 1,-1 0,1 0,0 0,0 0,0 0,0 0,0 1,0-1,0 1,1-1,-1 1,1 0,-1 0,1 0,-1 0,1 1,-1-1,1 1,0-1,-1 1,1 0,0 0,0 0,-1 0,1 1,0-1,-1 1,1-1,-1 1,1 0,-1 0,1 0,-1 0,1 1,-1-1,0 1,1 0,4 12,-1 0,0 0,-1 1,0 0,-1 0,-1 0,0 1,-1-1,-1 1,0 0,-1-1,-1 1,-1 0,0-1,-3 12,-8 40,-2 0,-4-1,-2 0,-3-2,-3-1,-5 4,24-52,0-1,-1 0,0 0,-1-1,-1-1,0 1,0-2,-1 1,-1-2,0 1,0-2,-1 0,0 0,-1-2,0 0,0 0,-1-1,1-1,-1-1,0 0,-1-1,1-1,0 0,-1-2,-4 0,13 0,0-2,0 1,-1-1,1-1,1 0,-1 0,0 0,1-1,-1 0,1 0,0-1,1 0,-1 0,1-1,0 1,0-1,0-1,1 1,0-1,1 0,-1 0,1 0,-1-5,-3-11</inkml:trace>
  <inkml:trace contextRef="#ctx0" brushRef="#br0" timeOffset="361.76">1440 460,'-18'15,"0"0,2 1,0 1,1 1,0 0,2 1,0 0,1 1,1 0,1 1,1 0,1 1,0 0,2 0,-3 21,9-37,0-1,1 1,0-1,0 1,0-1,1 0,-1 0,1 1,0-1,1 0,0-1,-1 1,1 0,1-1,-1 0,1 1,0-1,0-1,0 1,0-1,0 1,1-1,0 0,0-1,0 1,0-1,0 0,0 0,0-1,1 1,-1-1,0 0,1-1,-1 1,1-1,-1 0,1-1,-1 1,1-1,4-2,3 0,-1-2,0 0,0 0,0-1,-1-1,0 0,0 0,0-1,-1 0,0-1,-1 0,5-7,-8 9,0 0,-1-1,0 0,0 0,-1 0,0 0,0-1,-1 0,0 0,-1 0,0 0,0 0,-1 0,0 0,-1 0,0-1,0 1,-1 0,0-1,-1 1,0 0,0 0,-1 0,0 1,0-1,-1 1,-1-1,1 1,-1 0,0 1,-1-1,0 1,0 0,-1 1,0 0,-1-1,-12-9,3 1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1,'19'0,"21"0,8 0,1 0,-3 0,-4 0,-5 0,-4 0,-3 0,-1 0,-6 0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3,'-7'10,"0"0,0 0,1 1,0-1,1 1,0 1,1-1,0 1,1-1,0 1,1 0,0 0,1 0,0 1,1 9,1-19,1 0,-1-1,0 1,1-1,-1 1,1-1,0 1,-1-1,1 0,0 0,1 0,-1 0,0-1,0 1,1 0,-1-1,1 0,0 1,-1-1,1 0,0-1,0 1,-1 0,1-1,0 1,0-1,0 0,0 0,0 0,0 0,2-1,88-27,-88 24,1 0,-1-1,0 0,0 0,-1 0,1 0,-1-1,-1 0,1 0,-1 0,0 0,0-1,-1 1,1-1,-1 1,-1-1,1-4,-1 7,-1 1,1-1,-1 1,0-1,0 1,0-1,0 1,-1-1,1 1,-1-1,0 1,0-1,0 1,-1 0,1-1,-1 1,0 0,1 0,-1 0,-1 1,1-1,0 0,-1 1,1-1,-1 1,0 0,0 0,0 0,0 0,0 1,0-1,-1 1,1 0,-2-1,-16-3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28,'19'4,"12"2,4-4,2-4,-1 0,-2-1,-1 1,-3 0,0-4,-1-1,-1 0,0 2,0 2,-5 6,-11 2,-8 1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30,'38'0,"18"-5,4-1,-4 0,-6 1,-7 1,-6 2,-4 1,-8 0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0,'-26'138,"-71"262,93-388,0 0,0 0,2 1,-1-1,2 1,0 0,0 0,1-1,1 1,0 0,0-1,2 2,0-10,1 0,0-1,-1 1,1-1,1 0,-1 0,0-1,1 1,-1-1,1 0,0 0,0 0,0-1,-1 0,1 0,1 0,-1-1,0 1,0-1,0 0,0-1,0 1,0-1,0 0,1 0,7 0,160-5,-127-4,-28 3</inkml:trace>
  <inkml:trace contextRef="#ctx0" brushRef="#br0" timeOffset="276.368">595 424,'24'0,"13"0,4-5,1-2,-2 1,-4 1,-2 2,-3 0,-2 2,0 1,-6 0</inkml:trace>
  <inkml:trace contextRef="#ctx0" brushRef="#br0" timeOffset="731.661">1273 0,'-12'165,"-6"-80,-5-1,-3-1,-8 10,-8 65,40-156,1 1,0-1,0 1,1-1,-1 1,0 0,1-1,0 1,-1 0,1-1,0 1,0 0,1-1,-1 1,0 0,1-1,0 1,0 0,-1-1,1 1,1-1,-1 0,0 1,1-1,-1 0,1 0,0 0,-1 0,1 0,0 0,0 0,1-1,-1 1,0-1,0 1,1-1,-1 0,1 0,-1 0,1 0,-1-1,1 1,0-1,-1 1,1-1,0 0,-1 0,1 0,1 0,12-4,-1 0,0-1,0 0,0-1,0-1,-1 0,0-1,4-4,0 1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0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0,0 0,-4 0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29,'-207'342,"201"-331,0 0,-1-1,0 0,-1 0,0-1,-1 0,0 0,0-1,0 0,-1-1,-1 0,1 0,-2-1,-4 2</inkml:trace>
  <inkml:trace contextRef="#ctx0" brushRef="#br0" timeOffset="304.153">6 1,'14'33,"10"17,6 4,-3-3,-1-4,0-6,0-5,1-4,1-3,-6-1,0 0,-5-1,0-5,-3-1,-4 1,-4 1,-2-3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56,'-4'-6,"-1"1,0 1,0-1,-1 1,1 0,-1 0,0 1,0-1,-1 1,1 1,0-1,-1 1,0 0,1 1,-1-1,0 1,0 1,0-1,0 1,0 0,1 1,-1 0,0 0,0 0,0 1,1 0,-1 0,1 1,0 0,-1 0,-1 2,2-4,1 1,-1 0,1 1,0-1,0 1,0 0,0 0,1 1,-1-1,1 1,0 0,0 0,0 0,0 1,1 0,0-1,0 1,0 0,0 1,1-1,0 0,0 1,1-1,-1 1,1-1,0 1,1 0,-1 0,1-1,0 1,1 0,-1 0,5 7,1-1,0 0,1 0,0-1,0 0,1 0,1-1,0 0,0-1,1 0,0 0,0-1,1 0,0-1,1 0,0-1,0 0,0-1,1 0,6 1,-8-1,123 83,-129-84,0 1,-1 0,1-1,-1 1,0 0,-1 1,1-1,-1 1,0 0,0 0,-1 0,0 0,0 0,0 0,-1 0,0 1,0-1,-1 1,1-1,-1 1,-1-1,1 1,-2 1,-3 2,-1 0,0 0,-1-1,0 1,-1-2,0 1,0-1,-1 0,0-1,0 0,0 0,-1-1,0 0,-1-1,1 0,-1-1,0 0,0-1,-4 1,3 1,0 0,0 0,0-1,-1-1,1 1,0-2,-1 0,0 0,0-2,1 1,-1-2,0 1,0-2,1 0,-1 0,-8-4,18 5,0 0,1-1,-1 0,0 1,1-1,0 0,-1 0,1-1,0 1,0 0,0-1,0 1,1-1,-1 0,1 1,0-1,-1 0,1 0,0 0,1 0,-1 0,0 0,1 0,0 0,0 0,0-1,0 1,0 0,1 0,-1 0,1 0,0 0,0 0,44-94,-38 86,0 1,0-1,1 1,1 0,0 1,0 0,1 1,0 0,0 0,1 1,0 0,0 1,1 0,0 1,0 1,0-1,0 2,1 0,6-1,62 3,-57 2</inkml:trace>
  <inkml:trace contextRef="#ctx0" brushRef="#br0" timeOffset="318.587">653 394,'33'-5,"17"-1,4 0,-2 1,-6-3,-5-1,-10 2</inkml:trace>
  <inkml:trace contextRef="#ctx0" brushRef="#br0" timeOffset="618.578">851 140,'-10'33,"-7"17,-2 4,3 2,4-3,4-6,4-6,2-6,1 2,1-2,1-1,0-2,0-1,-1-2,5-5,2-7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51,'-72'114,"4"4,6 3,-36 102,-27 48,120-257,24-50,-11 21,339-658,-266 536,-63 131,-20 37,-20 72,7-36,3 0,3 1,0 43,9-96,1 0,1-1,0 1,1-1,1 0,0 1,1-2,4 11,-7-20,-1 0,1 0,0-1,0 1,0 0,1-1,-1 1,1-1,0 0,0 0,0 0,0 0,0-1,1 1,-1-1,1 0,0 0,0 0,-1 0,1-1,0 1,0-1,1 0,-1-1,0 1,0-1,0 1,1-1,-1 0,0-1,4 0,7-5,-1-1,0-1,0 0,0-1,-1 0,-1-1,0-1,0 0,-1 0,0-1,-1-1,7-11,1 1,-1-1,-2-1,-1 0,0-1,-2-1,-1 0,-2 0,0-1,-2 0,-1-1,-1 1,-1-1,-2 0,-1-1,-1-5,0 19,1 12,0 0,0 0,-1 0,1 0,-1 0,0 0,0-1,-1 1,1 0,-1 0,0 0,0 0,0 0,-1 0,1 0,-1 0,0 1,0-1,0 0,0 1,-1 0,0 0,0-1,1 1,-4-2,-6 5</inkml:trace>
  <inkml:trace contextRef="#ctx0" brushRef="#br0" timeOffset="316.965">1080 389,'-5'6,"-11"9,1 1,1 0,0 1,2 1,0 0,0 1,2 0,1 1,0 0,1 0,2 1,0-1,-1 9,7-25,0 0,0 0,1 0,-1-1,1 1,0 0,0 0,0-1,0 1,1 0,-1-1,1 1,0-1,0 0,0 0,1 1,-1-2,1 1,-1 0,1 0,0-1,0 1,1-1,-1 0,0 0,1 0,-1-1,1 1,-1-1,1 0,0 0,0 0,-1 0,1-1,2 1,7 0,0 0,0 0,0-1,0-1,-1 0,1-1,0 0,0-1,-1-1,3-1,-5 2,1-2,0 1,-1-1,0-1,-1 0,1-1,-1 1,0-2,-1 1,0-1,0-1,0 1,-1-1,-1-1,1 1,-1-1,-1 0,0 0,-1-1,0 0,0 0,-1 0,0 0,-1 0,-1 0,0-1,0 1,-1-1,-1-5,1 11,-2 1,1-1,0 1,-1-1,0 1,0 0,-1 0,0 0,1 0,-2 0,1 0,0 1,-1 0,0 0,0 0,0 0,-1 0,1 1,-1 0,0 0,0 0,0 0,0 1,0 0,-1 0,1 1,0-1,-4 1,-15-4</inkml:trace>
  <inkml:trace contextRef="#ctx0" brushRef="#br0" timeOffset="762.816">1361 445,'57'178,"-56"-174,0 0,0-1,1 1,-1-1,1 1,0-1,0 0,0 1,0-1,0 0,1 0,0-1,-1 1,1-1,0 1,0-1,0 0,1 0,-1 0,0 0,1-1,-1 1,1-1,0 0,-1 0,1 0,0-1,0 1,0-1,-1 0,1 0,0 0,0-1,0 1,-1-1,1 0,0 0,-1 0,1-1,0 1,134-102,-136 102,0 0,1 1,-1-1,0 1,1 0,-1 0,1 0,-1 0,0 0,1 0,-1 1,0-1,1 1,-1-1,0 1,1 0,-1 0,0 0,0 1,0-1,0 0,0 1,0-1,0 1,-1-1,1 1,-1 0,2 1,20 15,-17-15,0 0,1 0,-1-1,0 0,1 0,-1-1,1 0,-1 0,1 0,0-1,-1 0,1-1,0 1,-1-1,1 0,-1-1,1 1,-1-1,0-1,1 1,-1-1,-1 0,1-1,0 1,-1-1,1 0,-1-1,3-3,1 0,0-1,-1 0,0 0,-1-1,0 0,0 0,-1-1,0 1,-1-2,0 1,-1 0,0-1,-1 0,-1 0,1-6,-3 17,2-4,-1-1,-1 1,1-1,-1 1,0-1,0 1,-1-1,0 1,0 0,0-1,0 1,-1 0,0 0,0 0,-1 0,1 0,-2-2,-9-5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2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0 368,'29'0,"14"0,5 0,-1 0,-9 0</inkml:trace>
  <inkml:trace contextRef="#ctx0" brushRef="#br0" timeOffset="634.386">706 30,'-9'-1,"-1"1,1 0,0 0,0 1,0 0,0 1,1 0,-1 1,0-1,1 2,-1-1,1 1,0 1,0-1,1 1,-1 0,1 1,0 0,1 0,0 1,-1-1,2 1,-1 1,1-1,0 1,1 0,0 0,0 0,1 1,0-1,0 1,0 6,3-10,1 1,-1-1,1 1,1-1,-1 1,1-1,0 0,0 1,1-1,-1 0,1-1,0 1,1 0,-1-1,1 0,0 1,0-2,0 1,0 0,1-1,-1 0,1 0,0 0,0 0,0-1,0 0,1 0,-1-1,1 1,-1-1,1 0,0 0,79 42,-81-40,0 1,0 0,-1 0,1 0,-1 0,0 0,0 1,0-1,-1 1,1 0,-1 0,0 0,-1 0,1 0,-1 0,0 1,0-1,-1 0,0 1,0-1,0 0,0 1,-1-1,0 0,0 1,-1 2,-2 3,0-1,-1 1,0-1,-1-1,0 1,0-1,-1 0,0-1,-1 1,0-1,0-1,-5 4,10-8,-3 3,0 1,0-1,-1-1,0 1,0-1,0 0,0-1,-1 0,0 0,0 0,0-1,0 0,-1-1,1 0,-1 0,1-1,-1 0,0 0,1-1,-1-1,-6 0,12-1,0 0,0 0,1 0,-1 0,1 0,0-1,0 1,0-1,0 0,0 1,0-1,1 0,-1 0,1 0,0-1,0 1,0 0,0 0,0 0,1-1,0 1,0 0,0-1,0 1,0 0,0-1,1 1,0-2,30-90,45-26,-62 108</inkml:trace>
  <inkml:trace contextRef="#ctx0" brushRef="#br0" timeOffset="961.041">847 1,'32'26,"-2"2,0 1,-3 1,0 2,21 33,-40-54,-1 1,0 1,0-1,-1 1,-1 0,0 1,-1-1,-1 1,0 0,0 0,-2 0,0 0,0 0,-1 0,-1 0,0 0,-1 0,-4 14,0-15,0 0,0 0,-2-1,1 0,-2 0,1-1,-2 0,1-1,-2 0,1 0,-1-1,-1-1,1 0,-2 0,1-1,-1-1,-1 1,-33 9,26-12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0 424,'20'12,"0"-1,0 0,1-2,1 0,0-1,0-1,0-2,1 0,0-1,0-1,0-1,0-1,1-3,0-2,-1 0,0-1,0-1,0-1,12-7,-14 7,2-3,-5 0</inkml:trace>
  <inkml:trace contextRef="#ctx0" brushRef="#br0" timeOffset="368.994">790 0,'-21'112,"41"106,-19 76,-6-266,-1-4</inkml:trace>
  <inkml:trace contextRef="#ctx0" brushRef="#br0" timeOffset="781.843">1072 170,'-273'222,"270"-220,0 0,1 0,-1 1,1-1,0 1,-1-1,1 1,0 0,1 0,-1 0,0 0,1 0,0 0,0 0,0 0,0 1,0-1,0 1,1-1,0 0,0 1,0-1,0 1,0-1,1 0,-1 1,1-1,0 0,0 1,0-1,0 0,1 0,0 0,-1 0,1 0,0 0,1 0,169 121,-77-55,-83-55</inkml:trace>
  <inkml:trace contextRef="#ctx0" brushRef="#br0" timeOffset="3759.093">1524 57,'-10'4,"-1"0,1 1,0 0,0 1,1 0,-1 1,1 0,1 0,-1 1,2 0,-1 0,1 1,0 0,0 0,1 1,1 0,-1 0,2 0,-1 0,0 7,-11 36,2 1,2 0,3 0,-1 41,8-77,0-8,0-1,0 1,1 0,0 0,0 0,1 0,1 0,0 0,0 0,1-1,0 1,1 0,0-1,0 0,1 1,0-1,1-1,0 1,0-1,1 0,0 0,0 0,1 0,14 3</inkml:trace>
  <inkml:trace contextRef="#ctx0" brushRef="#br0" timeOffset="4308.978">2003 226,'2'2,"-1"-1,0 0,0 0,0 1,0-1,0 1,0-1,0 1,-1-1,1 1,-1-1,1 1,-1 0,1-1,-1 1,0 0,0-1,0 1,0 0,0-1,0 1,0 0,0 0,-1-1,1 1,-1-1,1 1,-1 0,0-1,1 1,-1-1,0 1,0-1,-1 1,2-1,-16 36,-1-2,-1 0,-2 0,-2-2,-3 2,-24 39,-24 38,55-87</inkml:trace>
  <inkml:trace contextRef="#ctx0" brushRef="#br0" timeOffset="4569.923">1722 339,'19'20,"11"5,1 4,-1-3,0-6,0-6,-1-6,-1 0,1 0,-1-2,0-3,-5 4,-6 1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1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602 1,'-42'40,"2"2,2 1,2 2,2 2,2 1,2 2,-30 41,-17 33,50-76,-3-1,-2-1,-28 30,11-25,35-40</inkml:trace>
  <inkml:trace contextRef="#ctx0" brushRef="#br0" timeOffset="386.257">122 57,'39'72,"177"166,-95-28,-76-81,-44-126,-1-1,0-1,0 1,0-1,0 0,0 1,1-1,-1 1,0-1,1 0,-1 0,1 1,0-1,-1 0,1 0,0 1,0-1,0 0,0 0,0 0,0 0,0 0,0-1,0 1,0 0,1 0,-1-1,0 1,0-1,1 1,-1-1,0 1,2-1,8-5</inkml:trace>
  <inkml:trace contextRef="#ctx0" brushRef="#br0" timeOffset="953.05">715 932,'15'-45,"1"1,3 1,1 0,2 2,2 0,7-6,-30 45,-1 1,1-1,0 1,-1 0,1-1,0 1,0 0,0-1,0 1,0 0,1 0,-1 0,0 0,0 0,1 0,-1 0,1 1,-1-1,0 0,1 1,-1-1,1 1,0 0,-1-1,1 1,-1 0,1 0,0 0,-1 0,1 0,-1 0,1 1,-1-1,1 0,-1 1,1-1,-1 1,1 0,-1-1,1 1,-1 0,0 0,1 0,-1 0,0 0,0 0,0 0,0 1,0-1,1 1,17 45,18 29,-35-74,-1-1,1 1,0-1,0 0,-1 1,1-1,0 0,0 0,0 0,0-1,0 1,1 0,-1-1,0 1,0-1,0 0,1 0,-1 0,0 0,0 0,0 0,1 0,-1-1,0 1,0-1,0 0,0 1,0-1,0 0,0 0,0-1,0 1,0 0,-1-1,2 0,101-99,-102 101,0 0,0 0,0 1,0-1,0 0,0 1,0 0,0 0,0-1,0 1,-1 0,1 0,0 1,0-1,-1 0,1 1,-1-1,0 0,1 1,-1 0,0-1,0 1,0 0,0 0,0-1,0 1,0 0,-1 0,1 0,-1 0,1 0,-1 0,0 0,0 0,0 0,0 0,0 0,0 1,0-1,-1 1,4 10,12 30,-6-27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6,0-4,5-5,1-4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1,'9'5,"4"6,-1 1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6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0,'-15'29,"-9"14,0 5,-2-1,4-4,1-9,4-6,5-2,0-6,1-2,-1-4,0 1,-1-2,0 1,-2-2,2-2</inkml:trace>
  <inkml:trace contextRef="#ctx0" brushRef="#br0" timeOffset="248.618">0 0,'15'24,"8"13,2 5,1-5,0-4,-3-2,-2-3,1-5,-3-2,0-5,-4 0,1-2,-3 0,-2-1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3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86,'19'0,"12"5,4 1,2 0,-1-1,-1-2,-3-1,-6-5,-3-3,-5 0</inkml:trace>
  <inkml:trace contextRef="#ctx0" brushRef="#br0" timeOffset="275.736">30 368,'33'-5,"17"-6,3-2,-1 2,-6 3,-5 2,-5 3,-8 1</inkml:trace>
  <inkml:trace contextRef="#ctx0" brushRef="#br0" timeOffset="3204.076">650 1,'-31'81,"4"2,3 1,2 10,1 8,26-88,13-41,-16 24,30-52,2 2,3 1,2 2,3 0,79-74,-120 123,-1 0,1 0,0 0,-1 0,1 0,0 1,0-1,-1 0,1 0,0 0,0 1,0-1,0 1,0-1,0 1,0-1,0 1,1-1,-1 1,0 0,0 0,0-1,0 1,0 0,1 0,-1 0,0 0,0 1,0-1,0 0,0 0,0 1,1-1,-1 1,0-1,0 1,0-1,0 1,0-1,0 1,-1 0,1 0,0-1,0 1,0 0,-1 0,1 0,0 0,-1 0,1 0,-1 0,1 0,-1 0,0 0,1 0,-1 1,0-1,0 0,0 0,0 228,0-227,0 0,0 0,1 1,-1-1,0 0,1 0,-1 0,1 0,0 0,0 0,0 0,0 0,0 0,0 0,0 0,1-1,-1 1,0 0,1-1,0 1,-1-1,1 0,0 1,0-1,0 0,0 0,0 0,0 0,0-1,0 1,0 0,0-1,0 0,0 1,1-1,-1 0,0 0,0 0,0 0,1-1,-1 1,0-1,0 1,0-1,0 0,0 1,0-1,0 0,0-1,0 1,0 0,-1 0,1-1,0 0,142-151,-28 18,-116 135,0-1,1 0,-1 1,1-1,-1 0,1 1,-1-1,1 1,0-1,-1 0,1 1,0 0,-1-1,1 1,0-1,0 1,-1 0,1 0,0-1,0 1,0 0,-1 0,1 0,0 0,0 0,0 0,0 0,-1 0,1 0,0 0,0 0,0 1,-1-1,1 0,0 1,0-1,-1 0,1 1,0-1,-1 1,1-1,0 1,-1-1,1 1,-1 0,1-1,-1 1,1 0,-1-1,1 1,-1 0,4 43,-11 3,3-27,0-1,2 1,0 0,1 0,1 0,1 0,1 0,1 2,3-3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11,'-74'311,"52"-161,36-211,13 0,2 0,3 2,2 2,40-51,-73 106,-1-1,1 1,0 0,0 0,0 0,0 0,0 0,1 0,-1 1,1-1,-1 0,1 1,-1-1,1 1,0-1,0 1,0 0,0-1,0 1,0 0,0 1,0-1,0 0,0 0,1 1,-1 0,0-1,0 1,1 0,-1 0,0 0,0 0,1 0,-1 1,0-1,0 1,1 0,-1-1,0 1,0 0,0 0,0 0,0 1,0-1,-1 0,1 1,0-1,-1 1,1 0,-1-1,1 1,-1 0,1 0,1 7,1 0,-1 1,0-1,-1 1,0 0,-1 0,0 0,0 0,-1-1,0 1,-1 2,0-3,0 0,1 0,1 0,-1 0,1 0,1 0,0 0,0-1,1 1,-1-1,2 1,0-1,2 5,-3-11,-1-1,0 1,1-1,-1 0,1 0,0 0,-1 0,1 0,0 0,-1-1,1 1,0-1,0 0,0 0,-1 0,1 0,0 0,0-1,-1 1,1-1,0 0,0 0,-1 0,1 0,-1 0,1 0,-1-1,0 1,1-1,-1 0,0 0,0 0,0 0,0 0,0 0,-1 0,1 0,-1-1,1 1,-1-1,0 1,1-3,16-13,100-105,-104 106,1 1,0 1,1 1,1 0,0 1,1 1,0 0,-17 11,0 0,0 0,1 0,-1 0,0 1,0-1,1 0,-1 1,0-1,1 1,-1 0,0-1,1 1,-1 0,1 0,-1 0,1 0,-1 0,0 0,1 0,-1 0,1 1,-1-1,0 0,1 1,-1-1,0 1,1 0,-1-1,0 1,0 0,0 0,1 0,-1 0,0 0,0 0,0 0,-1 0,1 0,0 1,0-1,-1 0,1 1,3 65,-84 224,79-289,0-1,0 1,0-1,1 1,-1 0,1-1,-1 1,1 0,-1-1,1 1,0 0,0 0,0-1,0 1,0 0,0 0,1-1,-1 1,0 0,1-1,0 1,-1-1,1 1,0 0,0-1,0 1,0-1,0 0,0 1,0-1,0 0,0 0,1 0,-1 1,1-1,-1-1,1 1,-1 0,1 0,-1 0,1-1,0 1,-1-1,1 0,1 1,18-11,0-4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0,'0'5,"0"6,-4 2,2-2,3-3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 0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85,'-20'28,"-5"16,-4 3,3 0,1-8,5-7,6-3,0-7,3-3,3 1,-2-3,1 0,2-3</inkml:trace>
  <inkml:trace contextRef="#ctx0" brushRef="#br0" timeOffset="254.967">1 0,'4'34,"3"15,4 5,5-2,0-6,2-10,-2-6,1-9,-3-2,2-6,-2 1,1-2,-2 1,-8-1,-4-3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7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1 198,'595'0,"-571"0</inkml:trace>
  <inkml:trace contextRef="#ctx0" brushRef="#br0" timeOffset="287.495">29 424,'34'0,"16"0,3 0,4-5,-4-1,-6 0,-7 1,-4 1,-4 2,-3 1,-1 0,-1 1,0 0,-5 1</inkml:trace>
  <inkml:trace contextRef="#ctx0" brushRef="#br0" timeOffset="750.42">368 1,'0'4,"1"1,-1-1,1 0,0 1,1-1,-1 0,1 0,0 0,0 0,0 0,0 0,1 0,0-1,-1 0,1 1,1-1,-1 0,0 0,1 0,-1-1,1 1,0-1,0 0,2 0,101 37,-52-28,-41-9,-1 0,0 1,0 0,0 1,0 0,-1 1,1 0,-1 1,11 8,-20-11,0 0,0 0,0 0,-1 0,1 1,-1-1,1 1,-1 0,0 0,-1 0,1 0,-1 0,0 0,0 0,0 0,0 0,-1 1,1-1,-1 0,0 0,-1 1,1-1,-1 0,0 0,0 1,0-1,0 0,-1 0,0 0,1 0,-1-1,-1 1,-1 2,-5 9,-2 1,0-2,0 1,-1-2,-1 0,0 0,-6 3,-170 131,171-130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4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0,'-33'60,"13"-26,-2-1,-1 0,-1-2,-2-1,-1-1,-1-1,-2-2,0-1,-34 21,47-35</inkml:trace>
  <inkml:trace contextRef="#ctx0" brushRef="#br0" timeOffset="331.4">35 29,'19'14,"12"5,4 4,2-2,-5 1,-4-5,-7 1,-1-3,-5 1,0 2,-2 3,-4 3,2-3,-2 0,-2 1,-2 2,-2-4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6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0 988,'8'1,"0"0,0 0,0-1,0 1,0-2,0 1,-1-1,1-1,0 1,0-1,-1 0,2-2,1 2,35-14,-1-1,0-2,-1-2,-2-2,0-2,-2-2,0-1,-2-2,18-20,-34 31,-2-1,0-2,-1 0,-1 0,-2-2,0 0,-1-1,-1 0,-2-1,6-18,-16 42,0 1,0-1,0 0,0 0,0 0,0 0,0 0,-1 0,1 0,-1 0,1 0,-1 0,0 0,0 0,0 0,0 0,0 0,0 0,-1 0,1 0,-1 0,1 0,-1 0,0 0,0 0,1 0,-2 0,1 0,0 1,0-1,0 0,-1 1,1-1,-1 1,1 0,-1-1,0 1,0 0,1 0,-1 0,0 0,0 0,0 1,0-1,0 0,0 1,0 0,0-1,0 1,0 0,-1 0,-6 4,0 1,0 0,1 0,-1 1,1 0,0 0,1 1,-1 0,1 1,1-1,0 1,0 1,-4 5,2-3,-8 7,2 0,0 0,0 1,2 1,0 0,2 1,0 0,1 0,1 1,2 0,0 1,1-1,1 1,1 2,3-20,1 0,-1 0,1 0,0 0,1 0,0 0,-1 0,1 0,1-1,-1 1,1-1,0 0,0 0,0 0,0 0,1 0,-1-1,1 1,0-1,0 0,1 0,-1 0,0-1,1 0,0 0,-1 0,1 0,0-1,0 1,0-1,0-1,5 1,6 2,0-2,0 0,0-1,1-1,-1 0,0-1,0-1,-1 0,1-1,0-1,30-14,-2-2,0-1,-1-3,-2-1,-1-2,-1-2,-1-2,-2-1,-1-2,14-18,-36 38,0 1,-1-2,0 0,-2 0,0-1,0 0,-2-1,0 0,4-13,-12 29,1 1,0-1,0 1,-1-1,1 0,-1 1,1-1,-1 0,0 1,0-1,0 0,0 1,0-1,0 0,0 0,0 1,-1-1,1 0,-1 1,1-1,-1 1,0-1,1 0,-1 1,0 0,0-1,0 1,0-1,0 1,-1 0,1 0,0 0,-1 0,1 0,0 0,-1 0,1 0,-1 0,0 1,1-1,-1 1,0-1,1 1,-1-1,0 1,1 0,-1 0,0 0,1 0,-1 0,0 0,0 1,1-1,-1 0,0 1,1 0,-1-1,1 1,-1 0,-13 6,1 1,0 1,0 0,1 1,0 0,1 1,0 1,1 0,0 0,1 1,0 0,-2 6,6-9,0 0,1 0,1 1,0 0,0-1,1 1,0 1,1-1,0 0,1 1,0-1,1 4,0-10,0 0,1 0,-1-1,1 1,0 0,0-1,1 1,-1-1,1 1,0-1,0 0,1 0,-1 0,1 0,0 0,0-1,0 1,0-1,1 0,0 1,-1-2,1 1,0 0,0-1,1 0,-1 0,0 0,1 0,-1-1,4 1,13 1,1-1,-1-1,1-1,0-1,-1-1,1 0,-1-2,1-1,-1 0,-1-2,1 0,-1-1,0-1,-1-1,0-1,-1-1,0 0,-1-1,0-1,-1-1,-1 0,0-1,-1 0,6-11,-8 15,-1-1,0 0,-1-1,-1 0,0-1,-1 0,0 0,-1 0,-1-1,-1 0,0 0,-1-1,1-10,-5 25,1 1,-1-1,0 0,0 0,0 1,0-1,-1 0,1 0,0 0,-1 1,1-1,-1 0,0 1,1-1,-1 0,0 1,0-1,0 1,0-1,0 1,-1 0,1-1,0 1,-1 0,1 0,-1 0,1 0,-1 0,1 0,-1 0,1 1,-1-1,0 1,0-1,1 1,-1-1,0 1,0 0,0 0,-68 24,54-12,0 1,1 1,0 0,1 1,0 0,1 2,1-1,1 1,0 1,2 0,0 1,1 0,0 0,2 0,-4 19,8-32,1 1,0 1,0-1,1 0,0 0,0 0,1 0,0 0,0 0,0 0,1 0,0 0,1-1,-1 1,1-1,1 1,-1-1,1 0,0 0,0-1,1 1,0-1,0 0,0 0,0-1,1 1,5 2,9 4</inkml:trace>
  <inkml:trace contextRef="#ctx0" brushRef="#br0" timeOffset="467.193">1891 734,'-195'132,"195"-132,0-1,0 1,0 0,0-1,1 1,-1 0,0-1,0 1,0 0,0 0,-1-1,1 1,0 0,0-1,0 1,0 0,0-1,0 1,0 0,0-1,-1 1,1 0,0 0,0-1,0 1,-1 0,1 0,0 0,0-1,-1 1,1 0,0 0,0 0,-1 0,1-1,0 1,-1 0,1 0,24-30,180-142,-204 170,1 1,0 0,0 0,0 0,0 0,-1 0,1 0,1 0,-1 0,0 1,0-1,0 0,0 1,0-1,1 1,-1-1,0 1,1-1,-1 1,0 0,1 0,-1-1,0 1,1 0,-1 0,0 0,1 1,-1-1,0 0,1 1,-1-1,0 0,0 1,1-1,-1 1,0 0,0-1,0 1,0 0,0 0,0 0,0 0,0 0,0 0,0 0,0 0,0 0,0 1,3 81,-5-76,0 0,0 0,1 0,0 0,0 0,1 0,0 0,0 0,1-1,-1 1,1 0,1-1,-1 1,1-1,1 0,0 2,-2-6,1 0,-1 0,1 0,-1 0,1 0,0 0,0-1,0 0,0 1,0-1,0 0,0 0,0-1,1 1,-1-1,0 1,0-1,1 0,-1 0,0-1,0 1,1-1,-1 1,0-1,0 0,0 0,0 0,2-2,75-54,-73 48,0 0,0-1,-1 0,-1 0,1 0,-1-1,-1 0,0 0,-1 0,0 0,0 0,-1-1,-1 1,0-3,0-9</inkml:trace>
  <inkml:trace contextRef="#ctx0" brushRef="#br0" timeOffset="847.025">2089 28,'4'-2,"14"-4,0 1,1 0,0 2,0 0,0 1,0 0,0 2,14 1,-31-1,0 1,0-1,1 1,-1-1,0 1,0 0,0-1,0 1,1 0,-1 1,0-1,-1 0,1 1,0-1,0 1,-1-1,1 1,-1 0,1-1,-1 1,0 0,1 0,-1 0,0 0,0 0,-1 1,1-1,0 0,-1 0,1 1,-1-1,0 0,0 0,0 1,0-1,0 0,0 1,-1-1,1 0,-1 0,1 1,-1-1,0 0,0 1,0 0,0 0,1 0,-1 0,1 0,0 0,0 0,0 0,0 1,0-1,1 0,-1 0,1 0,0 0,0 0,0 0,0 0,1 0,-1-1,1 1,0 0,0-1,0 1,0-1,0 0,0 0,1 0,-1 0,1 0,-1 0,1 0,0-1,-1 0,1 1,0-1,0 0,0 0,0-1,0 1,1 0,-1-1,0 0,0 0,2 0,111-21,-90 16</inkml:trace>
  <inkml:trace contextRef="#ctx0" brushRef="#br0" timeOffset="1402.43">3246 283,'-29'32,"1"2,2 1,2 1,-11 21,4-6,-8 11,-3-2,-2-2,-3-1,-4 0,-66 71,117-127,8-5</inkml:trace>
  <inkml:trace contextRef="#ctx0" brushRef="#br0" timeOffset="1963.062">2710 339,'91'43,"-64"-28,0 2,-2 1,0 1,-1 1,-1 2,-1 0,-1 1,3 6,-11-15,119 175,-85-114,-38-60,-5-5</inkml:trace>
  <inkml:trace contextRef="#ctx0" brushRef="#br0" timeOffset="2767.867">3528 875,'-72'190,"70"-172,10-21,15-26,-20 24,130-184,-133 188,1 0,-1 0,0 0,1 0,-1 0,0 0,1 0,-1 0,1 0,-1 0,1 0,0 1,-1-1,1 0,0 0,-1 1,1-1,0 1,0-1,0 0,0 1,-1 0,1-1,0 1,0-1,0 1,0 0,0 0,0 0,0-1,0 1,0 0,0 0,0 0,0 1,0-1,0 0,0 0,0 0,0 1,0-1,0 0,0 1,0-1,0 1,-1-1,1 1,0 0,0-1,0 1,-1 0,1 0,0-1,-1 1,1 0,-1 0,1 0,0 0,4 29,-5-27,0 0,-1-1,1 1,0-1,0 1,1 0,-1-1,0 1,1 0,0-1,-1 1,1-1,0 1,0-1,1 0,-1 1,0-1,1 0,0 0,-1 0,1 0,0 0,0 0,0-1,0 1,0 0,0-1,1 0,-1 1,0-1,1 0,-1 0,1-1,-1 1,1 0,0-1,2 1,99-49,-103 48,0-1,0 1,1 0,-1 0,0 0,1 0,-1 0,0 0,1 0,-1 0,0 1,1-1,-1 0,0 1,0-1,1 1,-1-1,0 1,0 0,0 0,0-1,0 1,0 0,0 0,0 0,0 0,0 0,0 0,-1 0,1 1,0-1,-1 0,1 0,-1 1,1-1,-1 0,0 0,0 1,1-1,-1 0,0 2,2 62,-2-55,1 74,5-65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0,'2'2,"0"-1,0 1,0-1,0 1,-1-1,1 1,-1 0,1 0,-1 0,0 0,0 0,0 0,0 0,0 0,0 1,0-1,-1 0,1 0,-1 1,0-1,0 0,1 1,-1-1,-1 0,1 1,0 0,3 351,-29-169,20-162,-2-5</inkml:trace>
  <inkml:trace contextRef="#ctx0" brushRef="#br0" timeOffset="378.601">298 170,'-37'21,"-203"135,239-156,0 0,0 1,0-1,-1 1,1-1,0 1,0 0,0-1,0 1,0 0,1 0,-1-1,0 1,0 0,0 0,1 0,-1 0,1 0,-1 0,0 1,1-1,0 0,-1 0,1 0,0 0,0 1,-1-1,1 0,0 0,0 0,0 1,0-1,1 0,-1 0,0 0,0 0,1 1,-1-1,1 0,-1 0,1 0,-1 0,1 0,0 0,0 0,-1 0,1 0,0 0,0-1,0 1,0 0,0 0,0-1,0 1,1 0,194 65,-189-62,0 1,0 0,-1 0,0 1,0-1,-1 2,1-1,-1 0,0 1,-1 0,0 0,0 1,0-1,-1 1,0-1,-1 1,0 0,1 5,19 25,-12-37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0 141,'20'7,"0"-1,1-2,-1 0,1-1,0 0,0-2,0-1,0-1,0 0,0-2,7-1,96-32,-56 24,-69 12</inkml:trace>
  <inkml:trace contextRef="#ctx0" brushRef="#br0" timeOffset="239.31">254 0,'-5'34,"-1"15,5 5,2-2,2-6,-1-5,1-5,3-9,2-4,-1-5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0,-1 0,0 0,0 0,1 0,-6 0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8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5,-2 1,-1 0,-2-1,0-2,-5 4,-2 1,1-1,-4-7,0-4,-3 0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50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1,'-26'138,"22"245,0-350,-2-1,-1 0,-1 0,-2 0,-5 10,9-42,5-11</inkml:trace>
  <inkml:trace contextRef="#ctx0" brushRef="#br0" timeOffset="449.818">426 86,'-257'220,"257"-219,-41 43,40-43,0 0,1 0,-1 0,0 0,1 0,-1 0,1 0,0 1,-1-1,1 0,0 0,0 0,0 1,0-1,0 0,0 0,0 1,0-1,0 0,0 0,1 0,-1 1,0-1,1 0,-1 0,1 0,0 0,-1 0,1 0,0 0,0 0,-1 0,1 0,0 0,0-1,0 1,0 0,0 0,0-1,0 1,0-1,0 1,1-1,5 4,9 2,-2 1,1 1,-1 0,0 1,-1 0,0 1,0 1,-1 0,0 1,-1 0,2 4,46 94,-44-79,-15-20</inkml:trace>
  <inkml:trace contextRef="#ctx0" brushRef="#br0" timeOffset="1214.548">935 86,'-23'4,"1"1,0 1,1 1,-1 1,1 1,1 0,0 2,0 1,-10 7,27-16,0 0,1 0,-1 0,0 0,1 0,0 1,-1-1,1 1,1 0,-1-1,0 1,1 0,0 0,0 0,0 0,1 0,-1 0,1 0,0 1,0-1,0 0,1 0,-1 0,1 0,0 0,0 0,0 0,1 0,0-1,-1 1,1 0,1-1,-1 1,0-1,1 0,0 0,-1 0,1 0,1 0,-1-1,0 1,0-1,1 0,0 0,0 1,183 66,-183-65,0 0,0 1,0-1,-1 1,0 0,0 0,0 0,0 1,-1-1,0 1,0-1,-1 1,1 0,-1 0,0-1,-1 1,0 0,1 0,-2 0,1 0,-1 0,0 0,0-1,0 1,-1 0,0-1,0 1,-1-1,0 0,1 1,-2-1,1 0,0-1,-1 1,0-1,0 0,-1 0,0 1,-5 7,-1-1,0 0,-1-1,-1 0,1-1,-1 0,-1-1,0-1,-4 2,15-6,-1-1,0 0,0 1,0-1,0-1,0 1,0-1,0 1,-1-1,1 0,0-1,-1 1,1-1,-1 0,1 0,-1 0,1-1,0 1,-1-1,1 0,0-1,-1 1,1-1,0 1,0-1,0-1,0 1,1 0,-1-1,1 0,-1 0,1 0,0 0,0 0,0-1,0-1,0-1,0 0,0 0,1-1,0 1,0-1,0 1,1-1,0 0,0 0,1 1,0-1,0 0,1 0,-1 0,2 1,-1-1,1 0,0 1,0-1,1 1,-1 0,1 0,1 0,-1 0,1 0,0 1,1-1,-1 1,2 0,3-5,0 1,1 0,0 1,0 0,1 1,0 0,0 1,1 0,0 0,0 2,0-1,0 1,1 1,0 0,0 1,12 0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62,'2'1,"0"0,-1 0,1 1,0-1,0 1,-1 0,1 0,-1-1,1 1,-1 0,0 0,0 0,0 0,0 0,0 1,0-1,-1 0,1 0,-1 1,0-1,1 0,-1 1,0-1,0 0,-1 2,2-1,-1 11,0 0,-1 0,-1 0,0 0,0-1,-2 1,0-1,-3 9,0-2,53-111,18-23,-64 113,0 0,1 0,0 0,-1 0,1 1,-1-1,1 0,0 0,0 0,0 1,-1-1,1 0,0 1,0-1,0 1,0-1,0 1,0-1,0 1,0 0,0-1,0 1,0 0,0 0,0 0,0 0,1 0,-1 0,0 0,0 0,0 0,0 1,0-1,0 0,0 1,0-1,0 1,0-1,0 1,0-1,0 1,-1 0,1-1,0 1,0 0,0 0,-1-1,1 1,0 1,18 48,-19-48,0-1,0 1,0-1,0 1,1-1,-1 0,0 1,1-1,-1 0,1 1,-1-1,1 0,0 1,-1-1,1 0,0 0,0 0,0 0,0 0,0 0,0 0,0 0,0 0,1 0,-1 0,0-1,0 1,1-1,-1 1,0-1,1 1,-1-1,1 0,-1 1,0-1,1 0,-1 0,1 0,-1 0,1-1,-1 1,0 0,1 0,-1-1,0 1,1-1,-1 1,0-1,1 0,-1 0,0 1,0-1,0 0,0 0,0 0,0 0,0 0,0 0,0-1,136-126,-136 128,-1-1,1 1,0 0,0-1,-1 1,1 0,0-1,0 1,-1 0,1 0,0 0,0-1,0 1,-1 0,1 0,0 0,0 0,0 1,-1-1,1 0,0 0,0 0,-1 1,1-1,0 0,0 1,-1-1,1 0,0 1,-1-1,1 1,-1-1,1 1,0 0,-1-1,1 1,-1 0,0-1,1 1,-1 0,1-1,-1 1,0 0,0 0,1-1,-1 1,0 0,0 0,0 0,0-1,0 1,0 0,0 0,2 53,-2-46,-2 22,1-23,0 1,1-1,-1 1,1-1,1 1,0 0,0-1,0 1,1-1,0 0,3 7,0-8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5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47,'1'0,"0"-1,0 1,0 0,-1-1,1 1,0-1,0 1,0-1,0 0,-1 1,1-1,0 0,0 0,-1 1,1-1,-1 0,1 0,-1 0,1 0,-1 0,1 0,-1 0,0 0,0 0,1 0,-1 0,0 0,0 0,0 0,0 0,0 0,0 0,0 0,-1 0,1 0,0 0,-1 0,1 0,0 0,-1 0,1 1,-1-1,1 0,-1 0,0 0,1 0,-1 1,0-1,0 0,1 1,-1-1,0 1,0-1,0 1,0-1,0 1,0-1,0 1,0 0,0-1,0 1,0 0,0 0,-13 2,0 0,1 1,-1 0,1 1,0 1,0 0,0 0,1 1,0 1,0 1,1-1,0 2,-6 5,15-13,0 0,0 0,0 1,0-1,1 1,-1-1,0 1,1 0,0 0,-1 0,1 0,0 0,0 0,0 0,0 0,0 0,1 0,-1 0,0 1,1-1,0 0,0 0,-1 1,1-1,1 0,-1 1,0-1,1 0,-1 0,1 1,-1-1,1 0,0 0,0 0,0 0,0 0,0 0,1 0,-1 0,1-1,-1 1,1 0,0-1,-1 1,1-1,0 1,0-1,0 0,0 0,0 0,0 0,0 0,0-1,1 1,-1-1,0 1,3-1,47 14,-44-13,1 0,-1 0,0 0,0 1,0 0,0 1,0 0,-1 0,1 0,-1 1,0 1,0-1,0 1,-1 0,1 0,-1 1,-1 0,1 0,-1 0,0 1,0 0,-1 0,3 5,-7-3,0-1,-1 0,0 0,0 1,-1-1,0 0,0 0,-1-1,0 1,-1 0,1-1,-2 0,1 0,-1 0,0 0,0-1,0 0,-1 0,0 0,0-1,-1 0,0 0,0 0,0-1,0 0,-4 1,-3 5,6-3,0-1,-1 0,1-1,-1 0,0 0,0-1,-1 0,1-1,-1 0,0 0,0-1,0 0,0-1,-3 0,0-8,7-4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6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1,'0'0</inkml:trace>
  <inkml:trace contextRef="#ctx0" brushRef="#br0" timeOffset="-168.607">67 565,'-15'33,"-4"17,1-6,3-10</inkml:trace>
  <inkml:trace contextRef="#ctx0" brushRef="#br0" timeOffset="362.885">207 706,'28'-44,"-20"29,0 1,1-1,1 2,0-1,1 1,0 1,1 0,0 0,1 2,0-1,1 1,3 0,-16 9,0 0,0 1,1-1,-1 1,0-1,0 1,1 0,-1-1,0 1,1 0,-1 0,0 0,1 0,-1 0,1 0,-1 0,0 1,1-1,-1 0,0 1,0-1,1 1,-1-1,0 1,0 0,0-1,1 1,-1 0,0 0,0 0,0 0,-1 0,1 0,0 0,0 0,0 0,-1 1,1-1,-1 0,1 0,-1 1,1-1,-1 0,0 1,1-1,6 72,-7-54,0-15,0-1,0 1,0-1,0 1,0 0,1-1,0 1,-1-1,1 1,1-1,-1 0,0 1,1-1,0 0,0 0,0 0,0 0,0-1,0 1,1 0,-1-1,1 1,0-1,0 0,0 0,0 0,0-1,0 1,0-1,1 1,-1-1,1 0,-1 0,1-1,-1 1,1-1,-1 0,1 1,-1-2,1 1,0 0,-1-1,2 0,6-5,0 0,0-1,-1 0,0-1,0 0,0 0,-1-1,-1-1,1 1,-2-1,1-1,-1 0,-1 0,0 0,-1 0,0-1,0 0,-1 0,0-5,17-68,-19 60</inkml:trace>
  <inkml:trace contextRef="#ctx0" brushRef="#br0" timeOffset="1851.177">744 734,'19'-3,"-1"-1,0-1,0 0,0-2,0 0,-1-1,-1-1,1 0,-1-1,-1-1,0-1,0 0,-1 0,-1-2,0 0,-1 0,6-11,8-2,-19 21,-1 0,0 0,0 0,-1-1,0 0,0 0,0-1,-1 1,0-1,0 0,-1 0,0 0,-1-1,0 1,1-7,-4 14,0-1,0 1,0 0,0 0,-1-1,1 1,0 0,-1 0,1 0,0 1,-1-1,0 0,1 0,-1 1,1-1,-1 1,0-1,1 1,-1 0,0 0,1 0,-1 0,0 0,1 0,-1 0,0 0,1 1,-1-1,0 1,1-1,-1 1,1 0,-1-1,1 1,-1 0,1 0,-1 0,1 0,0 0,0 1,0-1,-1 0,1 1,-8 3,0 0,1 1,-1 0,1 0,1 1,-1 0,1 0,0 1,1 0,-1 0,2 1,-1-1,1 1,1 0,0 1,0-1,0 1,1 0,1 0,0 0,0 0,1 0,0 0,1 1,0 1,1-8,0 0,0 0,0 0,0 0,1 0,0 0,0 0,0 0,0 0,0-1,1 1,-1-1,1 0,0 0,0 0,1 0,-1 0,0-1,1 1,0-1,-1 0,1 0,0-1,0 1,0-1,0 0,1 1,-1-2,0 1,3 0,6 0,0 1,0-2,1 0,-1 0,0-1,0-1,0 0,0-1,6-2,3-3,0-1,-1-1,0-1,0 0,-1-2,-1 0,0-2,-1 0,-1 0,0-2,-1 0,-1-1,0-1,-2 0,1-3,-14 22,0 0,-1 0,1 0,0 0,0 0,-1-1,1 1,0 0,0 0,0 0,-1 0,1-1,0 1,0 0,0 0,-1-1,1 1,0 0,0 0,0 0,0-1,0 1,0 0,0-1,-1 1,1 0,0 0,0-1,0 1,0 0,0 0,0-1,0 1,1 0,-24 21,18-13,1 0,-1 0,1 0,1 0,0 0,0 1,0 0,1-1,1 1,-1 6,1-12,1 0,0 0,-1-1,1 1,1 0,-1 0,0 0,1-1,-1 1,1 0,0-1,0 1,0-1,0 1,1-1,-1 1,1-1,-1 0,1 1,0-1,0 0,0 0,0-1,0 1,0 0,0-1,1 1,-1-1,1 0,-1 1,1-1,-1 0,1-1,0 1,1 0,11-1,0 0,0-2,0 1,0-2,0 0,-1-1,1 0,-1-1,0-1,0 0,-1-1,1 0,-2-1,1-1,-1 0,0 0,9-11,-5 7,0 0,-1-1,0-1,-1-1,-1 0,0 0,-2-2,1 1,-2-1,2-7,-12 25,-1 1,0-1,0 1,1-1,-1 0,0 0,0 1,1-1,-1 0,0 0,0 0,0 0,1 0,-1 0,0 0,0 0,0 0,0 0,1 0,-1 0,0-1,0 1,1 0,-1-1,0 1,0 0,1-1,-1 1,0-1,1 1,-1-1,1 0,-1 1,1-1,-1 0,1 1,-1-1,1 0,-1 1,1-1,0 0,0 0,-1 1,1-1,0 0,0 0,0 0,0 1,0-1,0 0,0 0,0 0,0 1,0-1,0 0,0 0,1 0,-1 1,0-1,-15 14,1 1,0 0,0 2,2-1,0 1,0 1,2 0,0 1,1 0,1 0,1 1,-2 8,8-23,0 1,1-1,-1 1,1 0,0-1,0 1,0 0,1 0,0-1,0 1,0-1,0 1,1-1,0 1,0-1,0 0,0 0,1 0,-1 0,1 0,0-1,0 1,1-1,-1 0,1 0,-1 0,1 0,0 0,0-1,0 0,1 0,-1 0,0 0,1-1,-1 0,1 0,0 0,-1 0,1-1,3 1,1-2,0 1,0-1,-1-1,1 1,0-2,-1 1,1-1,-1 0,0-1,0 0,0 0,-1-1,0 1,1-2,-1 1,-1-1,5-5,4-6</inkml:trace>
  <inkml:trace contextRef="#ctx0" brushRef="#br0" timeOffset="2226.576">2099 706,'-10'9,"-3"9,-4 1,1 1,3 4,4 1,-2-3,2-1,2 1,-3 1,0 3,3 0,2-3</inkml:trace>
  <inkml:trace contextRef="#ctx0" brushRef="#br0" timeOffset="2461.279">2126 649,'29'0,"14"0,1-5,-4-1,-3 0,-8 1</inkml:trace>
  <inkml:trace contextRef="#ctx0" brushRef="#br0" timeOffset="2653.06">2071 875,'33'-9,"17"-4,3 1,-1 2,-10 3</inkml:trace>
  <inkml:trace contextRef="#ctx0" brushRef="#br0" timeOffset="3095.154">2832 170,'-89'168,"18"44,69-209,1 1,-1 0,1 0,0-1,0 1,1 0,-1 0,1 0,0 0,0 0,0 0,0 0,1 0,-1 0,1 0,0 0,1-1,-1 1,0 0,1-1,0 1,0-1,0 1,0-1,1 0,-1 0,1 0,0 0,0 0,0-1,0 1,0-1,1 0,-1 0,1 0,-1 0,2-1,4 2,1-1,-1 0,1-1,0 0,-1 0,1-1,0-1,-1 1,1-2,0 1,-1-1,1-1,-1 1,0-2,0 1,0-1,3-2,1-6</inkml:trace>
  <inkml:trace contextRef="#ctx0" brushRef="#br0" timeOffset="3349.052">2522 481,'34'-5,"15"-2,10 1,-1-4,-1 0,-5 2,-6-3,-7 1,-5 2,-8-3,-9 1</inkml:trace>
  <inkml:trace contextRef="#ctx0" brushRef="#br0" timeOffset="3618.741">3171 1,'33'108,"-8"-30,-4 0,-3 1,-1 15,-14-71,-1 1,-1 0,-1 0,-1 0,-1 0,-1-1,-1 1,-1-1,-1 0,-1 0,-2 0,-9 19,12-30,-1-1,0 0,0 0,-1-1,-1 0,0 0,0-1,0 0,-1-1,-1 0,0 0,0-1,-6 2,-2-1</inkml:trace>
  <inkml:trace contextRef="#ctx0" brushRef="#br0" timeOffset="4547.961">1082 57,'-25'17,"1"1,0 1,1 1,2 2,0 0,1 0,1 2,1 1,2 0,0 1,-4 12,6-3,2 0,1 1,2 0,1 1,2 0,2 0,1 0,2 1,2-1,1 0,2 1,4 13,-4-38,1 0,0-1,1 1,0-1,1 0,0-1,1 0,1 0,-1-1,2 1,-1-2,1 0,1 0,0-1,0 0,1 0,-1-2,2 1,-1-2,1 1,0-2,0 0,0 0,0-1,1-1,-1 0,1-1,-1-1,1 0,6-1,10 1,-4-1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5.10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1 341,'166'-41,"104"14,18-8,-208 27,0 3,0 3,11 5,24-1,252-31,96 0,638 30,-824-26,1-5,-38 2,6-2,35 2,-79 17,18-8,-208 20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7.12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1 340,'139'-53,"165"38,112-41,-88 41,-128 12,71-24,163 26,-189-26,67 15,33-7,-63-5,6-6,158 0,282 32,-497-32,-63 36,-143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5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877 311,'-24'-11,"0"2,-1 1,0 1,0 1,-1 1,0 1,1 2,-1 0,0 2,0 1,-23 3,39-2,1 1,-1 0,0 1,1 0,0 0,0 1,0 0,1 1,-1-1,1 2,0-1,1 1,0 1,0-1,1 1,-1 0,2 0,-1 1,1 0,1 0,-1 0,1 1,1-1,0 1,0 0,1 0,1 0,-1 0,2 0,-1 0,1 0,1 1,0-1,0 0,1 0,0 0,4 8,-4-12,1-1,-1 1,1-1,1 0,-1 0,1 0,-1-1,2 1,-1-1,0 0,1 0,0-1,-1 1,2-1,-1 0,0 0,1-1,-1 1,1-1,-1 0,1-1,0 0,0 1,0-2,0 1,0-1,0 0,0 0,0-1,0 1,1-2,12 0,0-2,0 0,0-1,-1-1,1-1,-2 0,1-1,-1-1,3-3,22-17,-1-1,-1-3,-2-1,-1-1,-2-3,-1-1,3-8,-24 31,-18 26,-4 7,-19 32,3 2,2 0,2 2,2 1,3 0,2 1,3 0,2 1,-2 56,16 145,10-217,-2-28</inkml:trace>
  <inkml:trace contextRef="#ctx0" brushRef="#br0" timeOffset="251.934">1299 904,'-5'19,"-1"11,5 1,2-10,2-9</inkml:trace>
  <inkml:trace contextRef="#ctx0" brushRef="#br0" timeOffset="652.909">1582 170,'2'1,"0"0,0 1,-1-1,1 1,0 0,-1 0,1-1,-1 1,1 0,-1 0,0 0,0 0,0 0,0 1,0-1,0 0,-1 0,1 1,-1-1,0 0,1 1,-1-1,0 1,0-1,-1 1,2 0,-13 101,9-94,0-1,1 1,0-1,1 1,0 0,0 0,1 0,1 0,-1-1,1 1,1 0,0 0,2 3,0-8,1-1,0 0,-1 0,2 0,-1 0,0-1,1 0,-1 0,1-1,0 0,0 0,0 0,0 0,0-1,1 0,-1 0,0-1,1 0,-1 0,0 0,1-1,-1 0,0 0,0-1,0 0,0 0,0 0,0 0,0-2,5 2,-1-1,0 0,1-1,-1 0,-1-1,1 0,-1 0,0-1,0 0,0-1,-1 0,0 0,0-1,5-7,-5-2</inkml:trace>
  <inkml:trace contextRef="#ctx0" brushRef="#br0" timeOffset="904.507">2033 0,'-42'73,"2"1,5 2,2 1,-13 53,29-77,3 1,2 1,3 0,2 1,2-1,3 1,4 39,4 159,-6-231</inkml:trace>
  <inkml:trace contextRef="#ctx0" brushRef="#br0" timeOffset="12615.942">30 283,'-1'0,"1"1,-1-1,1 0,-1 1,1-1,-1 0,1 1,-1-1,1 0,-1 0,0 1,1-1,-1 0,1 0,-1 0,0 0,1 0,-1 0,1 0,-1 0,0 0,1 0,-1 0,1-1,-1 1,0 0,1 0,-1-1,1 1,-1 0,1 0,-1-1,1 1,-1-1,1 1,-1 0,1-1,0 1,-1-1,1 1,0-1,-1 1,1-1,0 0,-1 1,1-1,0 1,0-1,0 0,0 1,0-1,0 1,0-1,0 0,0 1,0-1,0 1,0-1,0 0,0 1,0-1,1 1,-1-1,0 0,-2 16,0-1,1 1,0 0,1-1,1 1,0 0,1-1,0 1,5 12,5 51,-8 495,-4-406,0-142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8:0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989,'29'256,"-30"502,1 659,-27-1221,15 30,5-196,2 1,1 1,1-1,2 0,1 1,1-1,2 1,7 28,-2-13,-2 1,-2 0,-3 0,-2 24,1-53,-29 151,29 55,28-56,-28-164,3 22,-2 0,-1 1,-1-1,-1 0,-1 0,-6 20,3-17,0 0,2 1,2-1,1 1,2 24,-1-30</inkml:trace>
  <inkml:trace contextRef="#ctx0" brushRef="#br0" timeOffset="4985.7">1299 3163,'537'0,"-265"27,-119-26,-1-7,22-9,-57 7,0 5,32 7,-23 9,94-3,62-34,-49-2,149-5,354 32,-404 28,-40-19,-186 3,1-6,0-4,37-6,10 1,53 13,-85 1,-1-4,117-9,-80-1,879 2,-747-28,164 17,-131-8,-41-7,185-5,-249 21,-90-2,-1 5,106 8,-73 1,-98 9,-56-5</inkml:trace>
  <inkml:trace contextRef="#ctx0" brushRef="#br0" timeOffset="31573.117">1921 3275,'141'-139,"171"-215,-31 81,26-2,-98 111,-80 70,157-103,-48 5,-208 172,2 1,0 2,0 1,2 2,0 1,1 1,0 2,0 2,1 1,0 2,0 1,25 2,165 4,-175 6,0 2,0 2,-1 3,33 14,-2-1,-57-19,0 1,0 1,-1 0,-1 2,0 1,-1 1,0 0,-1 2,-1 0,-1 2,0 0,-1 1,275 286,-164-172,-3 9,73 111,-57-73,-109-146,-2 2,-1 1,-3 1,5 10,80 110,44 37,62 92,56 44,-146-189,-83-92,2-3,1-1,3-2,2-3,43 27,110 58,-179-111,1-2,1 0,0-2,1-1,0-1,1-2,0 0,0-3,0 0,3-2,149 23,200-25,-155-29,-183 19,0-1,0-2,-2-2,1-2,-2-2,0-1,-1-3,90-57,-45 13,-2-4,-4-3,18-27,-47 49,2 2,3 2,45-29,16-14,97-101,-27-27,-155 179,2 1,1 2,2 1,21-15,-90 89,15-25</inkml:trace>
  <inkml:trace contextRef="#ctx0" brushRef="#br0" timeOffset="39472.053">170 3360,'-5'2,"0"0,0 1,0-1,0 1,0 0,0 0,1 1,0-1,0 1,0 0,0 0,0 1,1-1,0 1,0 0,0-1,0 1,1 1,0-1,0 0,0 0,1 1,0-1,0 1,0-1,0 1,1 0,0-1,0 1,1 1,12 111,-12-114,0 1,0-1,1 0,0 0,0 0,0 0,0 0,0 0,1-1,-1 1,1-1,0 1,0-1,1 0,-1 0,1-1,-1 1,1-1,0 0,0 0,0 0,0 0,0 0,0-1,2 0,0-1,-1-1,1 0,0-1,-1 0,1 0,-1 0,1 0,-1-1,0 0,0 0,0 0,-1 0,1-1,-1 0,0 0,0 0,0-1,0 1,-1-1,0 0,0 0,0 0,0 0,-1 0,0-1,0 1,-1-1,1 0,13-23,-6 12,-6 10,0-1,0 1,1 0,0 0,0 0,1 1,0-1,0 1,0 0,1 1,0-1,0 1,0 0,1 1,-1-1,1 1,1 1,-1-1,2 0,-4 7,0-1,0 0,-1 1,1 0,-1 0,0 0,1 1,-2-1,1 1,0 0,-1 0,0 1,1-1,-2 0,1 1,-1 0,1 0,-1 0,0 0,-1 0,0 0,1 0,-1 1,-1-1,1 0,-1 1,0 3,8 223,-9-186,0-61,1-4</inkml:trace>
  <inkml:trace contextRef="#ctx0" brushRef="#br0" timeOffset="39696.778">396 3106,'20'29,"10"4,0-7,-4-9</inkml:trace>
  <inkml:trace contextRef="#ctx0" brushRef="#br0" timeOffset="39891.311">1 2853,'4'-5,"3"-2</inkml:trace>
  <inkml:trace contextRef="#ctx0" brushRef="#br0" timeOffset="40342.3">453 2908,'3'-4,"0"0,0 0,-1 0,1-1,-1 1,0-1,0 1,-1-1,1 0,-1 1,0-1,0 0,-1 0,0 0,1 0,-2 0,1 0,0 0,-1 0,0 0,0 1,-1-1,1 0,-1 1,0-1,0 1,-1-1,-1-2,-93-155,97 162,0 0,0 0,1 0,-1 0,0 0,0 0,1 0,-1 0,0 0,1 0,-1 0,0 0,0 0,1 0,-1 0,0 0,1 0,-1 0,0 0,0 0,1 0,-1-1,0 1,0 0,1 0,-1 0,0 0,0-1,0 1,1 0,-1 0,0-1,0 1,0 0,0 0,1-1,-1 1,0 0,0 0,0-1,0 1,0 0,0-1,0 1,0 0,0 0,0-1,0 1,0 0,0-1,0 1,0 0,0 0,0-1,-1 1,1 0,0-1,0 1,0 0,0 0,0 0,-1-1,1 1,0 0,0 0,-1 0,1-1,0 1,32 10,-15-4,-14-4,0-1,0 1,0-1,1 1,-1-1,1 0,-1 0,1-1,-1 1,1-1,-1 0,1 0,-1 0,1 0,0 0,-1-1,1 0,-1 1,0-1,1-1,-1 1,0 0,1-1,-1 0,0 0,0 0,0 0,-1 0,1 0,0-1,-1 1,0-1,1 0,-1 0,0 0,0 0,-1 0,1 0,0-3,-1-5,-2-1,0 1,0 0,-1 0,0 1,0-1,-2 0,1 1,-1-1,-1 1,0 0,0 0,-1 1,0 0,-1 0,0 0,0 1,-1 0,0 0,0 1,-1 0,0 1,0-1,-9-3,17 10,-37-27,18 16</inkml:trace>
  <inkml:trace contextRef="#ctx0" brushRef="#br0" timeOffset="40679.333">114 1836,'14'29,"24"19,21 6,4-6,-4-11,-6-13,-8-9,-7-8,-5-9,-3-10,-7-3</inkml:trace>
  <inkml:trace contextRef="#ctx0" brushRef="#br0" timeOffset="41811.598">254 481,'8'9,"30"36,1-1,3-2,45 35,-83-73,-1 0,1-1,0 1,-1-1,2 0,-1 0,0-1,0 1,1-1,0 0,-1 0,1 0,0-1,0 1,0-1,0-1,0 1,0-1,0 0,0 0,0 0,0 0,0-1,0 0,0 0,0-1,0 1,-1-1,1 0,0 0,-1-1,1 1,-1-1,0 0,0 0,0 0,-1-1,2 0,-1-3,0 0,0 0,0 0,-1-1,0 1,0-1,-1 0,0 0,-1 1,0-1,0 0,0-1,-1 1,0 0,-1 0,0 0,0 0,-1 0,0 1,0-1,0 0,-1 1,-1-1,1 1,-1 0,0 0,-1 0,0 1,-1-2,-8-6</inkml:trace>
  <inkml:trace contextRef="#ctx0" brushRef="#br0" timeOffset="41996.215">311 792,'10'-39,"7"-36,2-10,2 4,-3 16</inkml:trace>
  <inkml:trace contextRef="#ctx0" brushRef="#br0" timeOffset="42228.866">114 30,'33'-10,"31"-2,9 4,-3 10,-4 3,-8 6,-10 7,-7 9,-7 5,-4 1,-2 6,-6 4,-2 1,-4 3,0 2,-3-2,-4-5,-3-8</inkml:trace>
  <inkml:trace contextRef="#ctx0" brushRef="#br0" timeOffset="45062.388">11911 2513,'25'-28,"-24"27,-1 1,0-1,1 1,-1-1,0 1,1 0,-1-1,1 1,-1 0,1-1,-1 1,1 0,-1-1,1 1,0 0,-1 0,1 0,-1 0,1 0,-1-1,1 1,0 0,-1 0,1 0,-1 1,1-1,0 0,-1 0,1 0,-1 0,1 0,-1 1,1-1,-1 0,1 1,-1-1,1 0,-1 1,1-1,-1 0,1 1,-1-1,0 1,1-1,-1 1,0-1,1 1,-1-1,0 1,0-1,1 1,-1-1,0 1,0 0,0-1,0 1,0-1,0 1,0 0,0-1,-18 111,-107 239,113-320,6-16,-1 1,2 0,0 0,1 0,0 1,1-1,1 1,0 0,2 1,0-14,0 1,1 0,0-1,-1 1,2-1,-1 0,0 1,1-1,-1 0,1 1,0-1,0 0,0-1,0 1,1 0,-1 0,1-1,0 0,-1 1,1-1,0 0,1 0,-1-1,0 1,0-1,1 1,-1-1,1 0,-1 0,3 0,113 6,-110-7,18 0,-15 0,1 0,0 0,-1-1,1-1,-1 0,1 0,-1-1,0-1,9-4,-10-1,-5-1</inkml:trace>
  <inkml:trace contextRef="#ctx0" brushRef="#br0" timeOffset="45274.594">11431 2853,'38'0,"57"-10,20-3,2-4,-10 1,-19 3,-19 3,-22 4</inkml:trace>
  <inkml:trace contextRef="#ctx0" brushRef="#br0" timeOffset="54760.162">594 1949,'-105'-210,"96"191,0 0,-2 1,0 0,-1 1,-1 0,0 1,-2 0,1 1,-2 1,-15-11,29 24,-2-3,0 0,0 0,0 0,-1 1,1 0,-1 0,0 0,0 1,0-1,0 1,-1 1,1-1,-1 1,1-1,-1 2,1-1,-1 1,1-1,-1 1,1 1,-1-1,0 1,1 0,-1 1,1-1,0 1,-3 1,7-2,-1 1,1 0,0-1,0 1,-1 0,1 0,0 0,1 0,-1 0,0 0,1 0,-1 0,1 0,-1 0,1 0,0 0,0 0,0 0,0 0,0 0,1 1,-1-1,1 0,-1 0,1 0,0 0,-1 0,1 0,0-1,0 1,1 0,-1 0,0-1,1 1,-1-1,1 1,0 0,69 44,-55-42,0 0,0-2,0 0,0 0,1-2,-1 0,0-1,1 0,-1-1,8-3,-20 4,1-1,-1 1,0-1,0 0,0 0,0 0,0 0,-1-1,1 1,-1-1,1 0,-1 0,0-1,0 1,0-1,-1 1,1-1,-1 0,0 0,0 0,0 0,-1 0,1 0,-1-1,0 1,0 0,-1-1,1 1,-1-1,0 1,0-1,0 1,-1 0,0-1,0 1,0 0,0-1,-1 1,-1-3,-6-10,-1 0,-1 1,-1 0,0 1,-1 0,-1 1,0 1,-1 0,0 1,-1 1,0 0,-5-1,-130-45,149 57,1 0,0 0,-1 0,1 0,0 0,-1 0,1 0,0 0,0 1,-1-1,1 0,0 1,0-1,-1 1,1 0,0-1,0 1,0 0,0 0,0 0,0 0,0 0,0 0,0 0,1 0,-1 0,0 0,0 0,1 0,-1 1,1-1,-1 0,1 0,0 1,0-1,-1 0,1 1,0-1,0 0,0 1,0-1,0 0,1 1,-1-1,0 0,1 0,-1 1,0-1,1 0,0 0,-1 1,1-1,0 0,0 0,-1 0,1 0,0 0,0 0,0 0,0-1,0 1,0 0,1 0,-1-1,0 1,0-1,0 1,1-1,-1 1,0-1,10 9,1-1,0-1,0 0,0 0,1-1,0-1,0 0,1-1,-1 0,1-1,0-1,2 0,-10-1,0-1,1 1,-1-1,0-1,0 0,0 1,1-2,-1 1,0-1,0 0,-1 0,1 0,0-1,-1 0,1 0,-1-1,0 0,0 1,-1-1,1-1,-1 1,1-1,-2 0,1 0,0 0,-1 0,0-1,0 0,-1 1,0 1,0-1,0 0,-1 0,0 0,0 0,0-1,-1 1,0 0,0 0,0 0,0 0,-1-1,0 1,0 0,0 0,-1 0,0 0,0 1,0-1,0 0,-1 1,-3-5,-86-89,61 69,-113-56,70 63,72 22,1-1,-1 1,1 0,-1 0,1 0,-1 0,1 0,-1 1,0-1,1 0,-1 1,1-1,-1 1,1 0,0-1,-1 1,1 0,0 0,-1 0,1 0,0 0,0 0,0 0,0 0,0 1,0-1,0 0,0 0,1 1,-1-1,0 1,1-1,-1 1,1-1,-1 1,1-1,0 1,0-1,0 1,0 0,0-1,0 1,0-1,0 1,1-1,-1 1,3 4,1 0,0 0,0-1,0 1,1-1,0 0,0-1,0 1,0-1,1 0,0 0,-1-1,2 1,-1-1,0-1,0 1,1-1,0 0,-1-1,1 1,0-1,3 0,127 28,-95-20,-35-6,0-1,0 0,0-1,0 1,1-2,-1 1,0-1,0 0,1 0,-1-1,0 0,0 0,0-1,5-1,31-24,-40 24,1 0,-1 0,0 1,1 0,-1-1,1 1,0 0,-1 1,1-1,0 1,0-1,0 1,0 1,0-1,1 0,-1 1,0 0,0 0,1 0,10 4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2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0 311,'449'-17,"-102"4,-286 25,-73 5,-3-8</inkml:trace>
  <inkml:trace contextRef="#ctx0" brushRef="#br0" timeOffset="250.893">170 565,'33'0,"22"0,5 0,2 0,1 0,-7 0,-2 0,-5 0,-8 0,-4 0,-5 0,-3 0,-1 0,-1 0,0 0,-5 0</inkml:trace>
  <inkml:trace contextRef="#ctx0" brushRef="#br0" timeOffset="704.384">621 1,'-3'2,"1"0,-1 1,1 0,-1-1,1 1,0 0,0 0,1 0,-1 1,0-1,1 0,0 1,0-1,0 1,0-1,1 1,-1-1,1 1,0-1,0 1,0-1,0 1,1 0,0-1,-1 1,1-1,0 1,1-1,-1 0,1 0,-1 1,1-1,0 0,0 0,0-1,1 1,-1 0,1-1,-1 1,2 0,15 10,0 0,1-2,0 0,1-1,0-1,0-1,1-1,0 0,1-2,4 0,128 43,-150-47,1 1,0 0,-1 0,0 1,1-1,-1 1,0 0,0 0,-1 1,1 0,-1 0,1 0,-1 0,-1 0,1 1,0 0,-1 0,0 0,0 0,-1 0,1 0,-1 1,0-1,-1 1,0 0,1 0,-2-1,1 1,-1 0,1 0,-2 0,1 0,-1 0,0-1,0 1,-1 3,-7 5,-1 0,0-1,0 0,-2 0,1-2,-1 1,-1-2,0 1,-5 1,-15 14,-232 148,85-62,163-101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36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6661 706,'7'20,"-1"-1,-1 2,0-1,-2 0,0 1,-2 0,0 0,-1-1,-2 8,2-2,0-9,0 0,-1 0,-1 0,-1 0,0 0,-2 0,1-1,-2 0,0 0,-1-1,-1 1,0-1,-1-1,-1 0,-10 12,20-25,-1 0,1 0,0 0,-1 0,1 0,-1 0,0 0,1-1,-1 1,1 0,-1-1,0 1,0 0,0-1,1 1,-1-1,0 1,0-1,0 1,0-1,0 1,0-1,0 0,0 0,0 0,0 1,0-1,0 0,0 0,0 0,0-1,0 1,0 0,0 0,0 0,1-1,-1 1,0 0,0-1,0 1,0-1,0 1,0-1,1 0,-1 1,0-1,0 0,1 1,-1-1,1 0,-1 0,0 0,1 1,-1-1,1 0,0 0,-1 0,1 0,0 0,0 0,-1 0,1 0,0 0,1-17,1 0,0 0,2 0,0 1,0-1,2 1,0 0,1 1,1 0,0 0,2 0,-1 1,8-8,19-35,3 1,2 2,2 2,3 2,1 2,28-20,16 16,-88 52,-1 0,1 1,-1-1,0 1,1-1,-1 1,1 0,-1 0,1 0,-1 0,1 0,-1 1,1-1,-1 1,1-1,-1 1,0 0,1 0,-1 0,0 1,0-1,0 0,0 1,0-1,0 1,0 0,0 0,-1-1,1 1,0 0,-1 0,0 1,0-1,1 0,-1 0,-1 1,1-1,0 1,0 0,2 13,0 0,-1 0,0 0,-1 0,-1 0,-1 0,0 0,-1 1,-1-2,0 1,-1 0,-1-1,0 0,-2 0,-4 9,5-14,0 0,-1 0,-1 0,0-1,0 0,0-1,-1 0,-1 0,1-1,-1 0,0-1,-1 0,0 0,0-1,0-1,0 0,-1 0,1-1,-1-1,0 0,-8 1,16-4,1 1,-1-1,0 1,0-1,0 0,1 0,-1-1,0 1,1-1,-1 0,1 0,0 0,0 0,0 0,0-1,0 0,0 1,0-1,1 0,-1 0,1-1,0 1,0 0,0-1,1 1,-1-1,1 0,0 1,0-1,0 0,0 0,1 0,0 1,0-1,0 0,0 0,0 0,1 0,-1 0,1 1,0-1,0 0,1 0,-1 1,1-1,0 1,0 0,0-1,2-1,8-10</inkml:trace>
  <inkml:trace contextRef="#ctx0" brushRef="#br0" timeOffset="1660.638">7620 649,'-1'-1,"0"-1,0 0,-1 1,1-1,0 1,-1 0,1-1,-1 1,1 0,-1 0,0 0,0 0,1 0,-1 0,0 1,0-1,0 0,0 1,0 0,0-1,0 1,0 0,0 0,0 0,0 0,0 1,0-1,0 0,0 1,0-1,0 1,-12 3,0 1,1 1,-1 0,1 1,0 0,1 1,0 0,0 1,0 0,1 1,1 0,0 1,0 0,1 1,1 0,-1 0,-1 7,8-18,1 1,0 0,0 0,0 0,0-1,0 1,0 0,1 0,-1 0,1 0,-1 0,1 0,0 1,-1-1,1 0,0 0,0 0,1 0,-1 0,0 0,1 0,-1 0,1 0,0 0,0 0,0 0,0 0,0 0,0-1,0 1,0 0,1-1,-1 1,1-1,-1 1,1-1,-1 0,1 1,0-1,0 0,0 0,0-1,0 1,0 0,0 0,0-1,0 0,0 1,1-1,13-2,-1-1,0 0,0-1,-1-1,1-1,-1 0,0 0,-1-2,1 1,-2-2,1 0,-1 0,0-1,-1-1,10-11,34-32,-53 54,-1 0,0 1,0-1,0 1,0-1,0 1,0 0,0-1,0 1,0 0,-1-1,1 1,0 0,0 0,-1 0,1 0,0 0,-1 0,1 0,-1 0,1 0,-1 0,1 0,-1 0,0 0,0 0,0 1,1-1,-1 0,0 0,0 0,-1 0,1 0,0 1,0-1,0 0,-1 0,1 0,-1 0,1 0,-1 0,1 0,-1 0,1 0,-1 0,0 0,0 0,1-1,-1 1,0 8,-1-4,1 0,1 0,-1 0,1 0,0 1,0-1,0 0,1 0,0 0,0 0,0 0,1 0,-1-1,1 1,0 0,1-1,-1 1,1-1,0 0,0 1,0-2,0 1,1 0,0-1,-1 1,1-1,1 0,-1 0,0-1,1 1,-1-1,1 0,0 0,0-1,0 1,0-1,0 0,0 0,2-1,8-4,0 0,-1-1,0-1,0 0,0-1,-1-1,0 0,-1 0,0-2,0 1,9-11,-20 19,24-23,-2 0,-1-2,-1-1,-1 0,-1-2,12-27,1-28,-32 82,1 0,-1 0,0 0,0 0,0 0,0 0,0 0,0 0,-1 0,1 0,-1 0,1 0,-1 0,0 0,0 1,1-1,-1 0,-1 0,1 1,0-1,0 0,-1 1,1 0,0-1,-1 1,0 0,1-1,-1 1,0 0,1 0,-1 1,0-1,0 0,0 0,0 1,0-1,0 1,0 0,0 0,0 0,0 0,0 0,-8 1,0 1,0 1,1 0,-1 0,1 1,-1 0,1 1,1 0,-1 0,1 1,0 0,0 1,0 0,1 0,0 0,1 1,-1 0,-1 4,5-10,1-1,0 0,0 1,1-1,-1 1,0-1,0 1,1 0,-1-1,1 1,-1 0,1 0,0 0,0 1,0-1,0 0,0 0,1 1,-1-1,0 0,1 1,0-1,0 0,-1 1,2-1,-1 0,0 1,0-1,1 1,-1-1,1 0,0 0,-1 1,1-1,0 0,1 0,-1 0,0 0,0 0,1 0,-1 0,1 0,0-1,0 1,9 1,1 0,-1-1,0 0,1-1,-1-1,1 0,-1 0,1-1,4-1,90 5,-102-1,-1-1,1 1,-1 1,1-1,-1 0,0 1,0-1,0 1,0 0,-1 0,1 0,-1 1,0-1,0 1,0-1,0 1,0-1,-1 1,0 0,0 0,0 0,0 0,0 0,-1 0,0 0,0 0,0 0,0 0,-1 0,1 0,-1 0,0 0,0 0,-1-1,1 1,-1 0,0 0,-1 2,-6 73,10-76,-1 0,1 0,0-1,0 1,0-1,0 1,0-1,0 1,1-1,-1 1,1-1,-1 0,1 0,0 0,0 0,0 0,0 0,1-1,-1 1,0-1,1 0,-1 1,1-1,-1 0,1 0,-1 0,1-1,0 1,0-1,-1 1,1-1,0 0,0 0,-1 0,1-1,0 1,-1-1,1 1,0-1,-1 0,1 0,0 0,-1 0,0 0,1-1,-1 1,0-1,1 0,-1 0,14-8,0-1,-1 0,-1-2,0 1,0-2,-1 0,2-3,9-17,-2-1,-1 0,-1-2,-2 0,10-33,24-146,-30 99,-18 51,-16 98,-19 118,0 72,32 35,17-171,-21-90</inkml:trace>
  <inkml:trace contextRef="#ctx0" brushRef="#br0" timeOffset="1907.345">8297 480,'39'5,"17"1,4 0,1-1,0-1,-5-2,-3-1,-1 0,1-1,-5 0,0-1,1 1,-3 0,-4 0,-10 0</inkml:trace>
  <inkml:trace contextRef="#ctx0" brushRef="#br0" timeOffset="-5293.73">1157 649,'-10'15,"1"0,0 1,1 0,0 0,2 0,0 1,0 0,2 0,0 1,1-1,1 1,1 0,0 0,2 12,-1-28,1 1,0 0,-1-1,1 1,0-1,1 1,-1-1,0 0,1 1,-1-1,1 0,0 0,-1 0,1 0,0 0,0-1,1 1,-1-1,0 1,0-1,1 0,-1 1,1-1,-1 0,1-1,-1 1,1 0,0-1,-1 0,1 1,0-1,-1 0,1 0,0-1,-1 1,1-1,0 1,-1-1,1 0,100-45,-93 37,1 0,-1-1,0-1,-1 0,-1 0,1-1,-2 0,0 0,0 0,3-10,-8 17,1-1,-1 0,0 1,0-1,-1 0,0 0,0 0,0 0,-1 0,1 0,-1 0,-1 0,1 0,-1 0,-1 0,1 0,-1 0,0 0,0 1,0-1,-1 1,0-1,0 1,0 0,-4-3,3 4,0 0,-1 1,1-1,-1 1,0 0,0 1,0-1,-1 1,1 0,0 0,-1 1,1-1,-1 1,0 1,1-1,-1 1,0 0,1 0,-1 0,0 1,1 0,-1 0,0 1,1-1,0 1,-1 0,1 1,0-1,0 1,0 0,1 1,-1-1,-1 2,-13 12</inkml:trace>
  <inkml:trace contextRef="#ctx0" brushRef="#br0" timeOffset="-4745.682">1496 989,'16'-32,"2"-8,3 1,1 1,1 1,2 1,17-17,-30 39,60-45,-71 60,0 0,1 0,-1 0,0 0,0 0,1 0,-1 0,0 0,0 0,0 1,-1-1,1 0,0 1,0-1,-1 1,1-1,-1 1,1-1,-1 1,0-1,1 1,-1 0,0-1,0 1,0-1,0 1,0 0,-1-1,1 1,0-1,-1 1,1-1,-1 1,0-1,1 1,-1-1,0 5,1-3,1 78,-1-80,0 1,1 0,-1-1,1 1,-1 0,1-1,-1 1,1-1,0 1,0-1,0 1,0-1,0 0,0 0,0 1,0-1,0 0,1 0,-1 0,0 0,1 0,-1 0,1-1,-1 1,1 0,-1-1,1 1,0-1,-1 0,1 1,0-1,-1 0,1 0,0 0,-1 0,1 0,0 0,-1-1,1 1,-1-1,1 1,0-1,-1 1,1-1,0 0,13-7,0 1,-1-2,0 0,-1 0,0-2,0 1,-1-2,-1 1,2-3,63-56,-75 69,-1 1,1-1,0 0,-1 0,1 0,0 1,0-1,-1 0,1 1,0-1,0 1,0-1,0 1,-1-1,1 1,0 0,0-1,0 1,0 0,0 0,0 0,0 0,0-1,0 1,0 1,0-1,0 0,0 0,0 0,0 0,0 1,0-1,0 1,0-1,0 0,0 1,0-1,-1 1,1 0,0-1,0 1,-1 0,1 0,0-1,-1 1,1 0,-1 0,1 0,-1 0,1-1,-1 1,1 0,-1 0,0 0,0 0,0 0,1 0,-1 1,-1 8,0 0,-1-1,0 1,0 0,-1-1,0 0,-1 0,0 0,0 0,-3 4,-27 77,36-42,4-30</inkml:trace>
  <inkml:trace contextRef="#ctx0" brushRef="#br0" timeOffset="-4463.626">2343 678,'-8'19,"1"-6,1 1,1-1,0 2,0-1,1 0,1 1,1 0,0 0,0 8,2-20,0-1,0 0,0 0,0 0,0 0,1 1,-1-1,1 0,-1 0,1 0,0 0,0 0,0 0,0 0,0 0,0 0,0 0,1-1,-1 1,1-1,-1 1,1-1,0 1,-1-1,1 0,0 0,0 0,0 0,0 0,0 0,0 0,0-1,0 1,1-1,-1 1,0-1,1 0,77-27,-69 20,-1 0,1-1,-1 0,-1-1,1 0,-2 0,1-1,-1 0,0-1,-1 1,-1-1,0-1,0 1,-1-1,0 0,-1-1,-1 1,0-1,0 1,-1-1,-1 0,0 0,-1 0,-1-11,0 21,1 1,-1-1,0 0,0 1,0-1,0 1,0-1,-1 1,1-1,-1 1,0 0,1 0,-1 0,0 0,0 0,0 0,-1 0,1 1,0-1,-1 1,1 0,-1 0,1-1,-1 2,0-1,1 0,-1 0,0 1,0 0,0-1,1 1,-1 0,0 0,0 1,1-1,-1 1,0-1,0 1,-20 3</inkml:trace>
  <inkml:trace contextRef="#ctx0" brushRef="#br0" timeOffset="-3801.905">2964 593,'-10'0,"0"1,0 1,0-1,0 2,0-1,0 2,0-1,1 1,0 0,0 1,0 0,0 1,1 0,0 0,0 1,1-1,-1 2,2-1,-1 1,1 0,0 1,1-1,-1 1,2 0,-1 0,2 1,-1 0,1-1,1 1,-2 7,4-16,-1 1,1 0,-1-1,1 1,0 0,0-1,0 1,0 0,0-1,0 1,1 0,-1-1,0 1,1 0,-1-1,1 1,0-1,-1 1,1-1,0 1,0-1,0 1,0-1,0 0,0 0,1 1,-1-1,0 0,1 0,-1 0,0 0,1-1,-1 1,1 0,0-1,-1 1,1-1,-1 1,1-1,0 0,-1 0,2 1,67-23,-10-13,-2-3,-2-3,39-37,-94 76,-1 0,1 1,0 0,0-1,0 1,0-1,0 1,1 0,-1 0,0 0,0 0,1 0,-1 0,1 0,-1 0,1 0,-1 0,1 1,-1-1,1 1,0-1,-1 1,1 0,0 0,-1 0,1 0,0 0,-1 0,1 0,0 0,-1 1,1-1,0 0,-1 1,1 0,0-1,-1 1,1 0,-1 0,0 0,1 0,-1 0,0 0,1 0,-1 0,0 1,0-1,0 0,0 1,0-1,0 1,3 15,-1 1,-1-1,0 1,-1-1,-1 1,-1 0,-2 8,1 24,-11 322,12-349,-1-1,-1 0,-2 1,0-1,-1-1,-1 1,-1-1,-1 0,0-1,-2 0,-1-1,0 0,-1-1,-9 10,21-27,-1 1,0 0,0 0,1-1,-1 0,0 1,0-1,-1 0,1 0,0 0,0 0,0 0,-1 0,1-1,0 1,-1-1,1 1,-1-1,1 0,0 0,-1 0,1-1,-1 1,1 0,0-1,-1 0,1 1,0-1,-1 0,1 0,0 0,0-1,0 1,0 0,0-1,0 1,1-1,-1 0,0 1,1-1,-1 0,1 0,0 0,-1 0,1-1,0 1,1 0,-2-2,-6-15,0 1,2-1,0 0,1 0,1-1,1 1,0-1,2 0,0 0,1 0,1 0,1 0,1 1,1-1,0 1,2 0,0 0,1 0,1 1,0 0,2 0,0 1,1 0,6-7,67-64,-66 74</inkml:trace>
  <inkml:trace contextRef="#ctx0" brushRef="#br0" timeOffset="-3473.675">3331 903,'71'-38,"-39"22,-1-1,0-2,-2-1,0-1,11-12,16-56,-55 87,0 0,0-1,-1 1,1 0,-1-1,1 1,-1 0,0-1,0 1,0 0,0-1,0 1,-1 0,1-1,0 1,-1 0,0 0,0-1,0 1,0 0,0 0,0 0,0 0,-1 0,1 0,-1 1,1-1,-1 0,0 1,1-1,-1 1,0-1,0 1,0 0,0 0,-1 0,1 0,0 0,0 1,0-1,-1 0,0 1,-3-1,0 1,1 0,-1 0,0 0,1 1,-1-1,1 1,-1 1,1-1,-1 1,1 0,0 0,0 1,0-1,0 1,0 0,1 1,-1-1,1 1,0 0,0 0,-3 3,-72 105,73-105,0 1,1-1,1 1,-1 1,1-1,1 1,0-1,0 1,0 0,1 0,1 0,-1 0,2 1,-1-1,1 0,0 1,1-1,0 0,1 0,0 0,0 0,1 0,0 0,1-1,-1 1,2-1,-1 0,1 0,4 4,5 1</inkml:trace>
  <inkml:trace contextRef="#ctx0" brushRef="#br0" timeOffset="-3079.707">3755 903,'177'-250,"-177"250,0-1,0 1,0-1,1 1,-1 0,0-1,0 1,0-1,1 1,-1 0,0-1,1 1,-1-1,0 1,1 0,-1 0,0-1,1 1,-1 0,0-1,1 1,-1 0,1 0,-1 0,1 0,-1-1,1 1,-1 0,1 0,-1 0,0 0,1 0,-1 0,1 0,-1 0,1 0,-1 1,1-1,-1 0,1 0,-1 0,0 0,1 1,-1-1,1 0,-1 0,0 1,1-1,-1 0,1 1,-1-1,0 0,0 1,1-1,-1 0,0 1,0-1,1 1,-1-1,0 1,0-1,0 1,0-1,0 0,0 1,0-1,0 1,2 37,-2-32,-1-1,1-1,-1 1,1-1,0 1,0-1,0 1,1-1,-1 1,1 0,0-1,0 0,1 1,0-1,-1 0,1 0,1 0,-1 0,1 0,-1 0,1-1,0 1,0-1,1 0,-1 0,1 0,-1 0,1 0,0-1,2 1,-1-1,0 0,-1-1,1 0,0 0,0-1,0 1,0-1,0 0,0-1,-1 1,1-1,0 0,0 0,0 0,-1-1,1 1,-1-1,1 0,-1-1,0 1,1-1,-1 0,-1 0,1 0,0 0,-1-1,2-2,4-10</inkml:trace>
  <inkml:trace contextRef="#ctx0" brushRef="#br0" timeOffset="-6021.242">423 1,'-22'159,"7"-60,4 0,3 52,-18 184,13-258,9-60,0 0,1 1,1 0,1-1,1 1,0 0,2 9,3-8</inkml:trace>
  <inkml:trace contextRef="#ctx0" brushRef="#br0" timeOffset="-5630.106">819 85,'-46'360,"35"-11,11-339,0-1,1 0,0 0,1 0,-1 0,2 0,-1 0,1 0,1-1,0 1,2 4,-5-13,0 1,-1-1,1 0,0 1,0-1,0 0,-1 1,1-1,0 0,0 0,0 0,-1 0,1 0,0 0,0 0,0 0,0 0,-1 0,1 0,0 0,0-1,0 1,-1 0,1-1,0 1,0 0,-1-1,1 1,0-1,-1 1,1-1,0 0,-1 1,1-1,-1 0,1 1,-1-1,0 0,1 1,-1-1,1 0,-1 0,0 1,0-1,0 0,1 0,-1 0,0 0,0 1,0-1,0 0,0 0,0 0,0 0,-1 1,1-1,0 0,0 0,-1 0,1 1,0-1,-1 0,1 0,-3-16,1 1,-2-1,0 1,-1-1,-1 1,0 0,-1 1,-1 0,-1 0,0 1,0 0,-2 0,1 1,-2 0,0 1,-9-7,11 10,-1 0,0 1,0 0,-1 1,0 0,0 0,-1 2,0-1,0 2,0 0,-1 0,1 1,-5 0,11 2,-1 1,0-1,1 1,-1 1,0-1,0 1,1 0,-1 1,1 0,-1 0,1 1,0 0,0 0,0 1,0 0,1 0,-1 0,1 1,0 0,1 0,-1 0,1 1,0 0,-2 2,5-4,0-1,-1 1,2 0,-1 0,0-1,1 1,-1 0,1 1,0-1,1 0,-1 0,1 0,0 0,0 1,0-1,0 2,5 17</inkml:trace>
  <inkml:trace contextRef="#ctx0" brushRef="#br0" timeOffset="-2165.978">4347 819,'11'2,"1"-1,0-1,-1 0,1 0,0-1,0 0,-1-1,1-1,-1 0,0 0,0-1,0-1,0 0,0 0,-1-1,0 0,-1-1,1 0,-1 0,7-9,-14 15,-1-1,0 0,0 0,0 1,0-1,0 0,0 0,0 0,0 0,-1 0,1-1,-1 1,0 0,1 0,-1 0,0 0,0 0,-1-1,1 1,0 0,-1 0,1 0,-1 0,0 0,1 0,-1 0,0 0,0 0,0 0,-1 0,1 1,0-1,-1 0,1 1,-1-1,0 1,1 0,-1-1,0 1,0 0,-1 0,0-1,-1 0,1 0,-1 1,1-1,-1 1,0 0,0 0,1 1,-1-1,0 1,0 0,0 0,0 0,0 0,1 1,-1-1,0 1,0 0,1 0,-1 1,0-1,1 1,-3 1,0 1,1 0,0 0,0 1,0-1,0 1,1 0,0 1,0-1,0 1,0-1,1 1,0 0,0 1,1-1,0 0,0 1,0-1,1 1,0 0,0 0,1-1,0 1,0 0,1 0,-1-1,1 1,1 0,-1-1,1 1,1-1,-1 0,1 0,0 0,0 0,1 0,-1 0,1-1,1 0,-1 0,1 0,0 0,1 0,9 1,-1-2,1 0,0 0,1-1,-1-1,0-1,1 0,-1-1,1-1,-1 0,0-1,1-1,-1 0,0-1,-1-1,1 0,6-4,65-41,-70 36</inkml:trace>
  <inkml:trace contextRef="#ctx0" brushRef="#br0" timeOffset="-1577.59">4996 622,'-3'1,"-1"1,1-1,-1 1,1 0,0 0,0 1,0-1,0 1,0-1,1 1,-1 0,1 0,-1 0,1 0,0 0,0 1,1-1,-1 1,1-1,0 1,-1-1,-1 2,0 0,0 1,0 0,1-1,-1 1,2 0,-1 0,1 0,-1 1,2-1,-1 0,1 0,0 1,0-1,0 0,1 0,0 1,1-1,-1 0,1 0,0 0,1-1,-1 1,1 0,0-1,1 0,-1 1,1-1,0-1,0 1,1-1,-1 1,1-1,0 0,0-1,0 1,1-1,1-2,0 0,0 0,1-1,-1 0,0 0,0-1,1 0,-1 0,0 0,0-1,0-1,0 1,-1-1,1 0,0 0,-1-1,0 0,0 0,0 0,-1-1,1 0,-1 0,0 0,0-1,-1 1,0-1,0-1,0 1,-1 0,0-1,0 0,0 1,-1-1,0-1,1 3,0 1,0-1,0 0,-1 0,0 0,0-1,0 1,0 0,-1-1,0 1,0-1,-1 0,1 1,-1-1,0 0,-1 1,1-1,-1 1,-1-1,1 1,-1-1,1 1,-1 0,-1 0,1 0,-1 0,0 0,0 0,-4-3,3 4,1 1,-1 0,0 0,-1 0,1 1,0 0,-1 0,1 0,-1 0,0 0,0 1,1 0,-1 0,0 0,0 1,0 0,0 0,0 0,0 0,0 1,0 0,0 0,0 0,1 0,-1 1,0 0,1 0,-1 0,1 1,0-1,0 1,-1 1,-10 7</inkml:trace>
  <inkml:trace contextRef="#ctx0" brushRef="#br0" timeOffset="-1241.363">5420 593,'-2'3,"-3"7,-1 0,2 1,0-1,0 1,0 0,2 0,-1 0,1 0,1 0,0 0,1 1,0-1,0 0,2 1,-1-1,1 0,1 0,2 8,0-14,-1-2,0 1,1 0,0-1,0 0,0 0,0-1,0 1,1-1,-1 0,1-1,-1 1,1-1,0 0,0 0,-1-1,1 0,0 0,0 0,-1-1,1 0,0 0,0 0,-1-1,1 1,-1-1,0-1,1 1,-1-1,0 0,0 0,-1-1,1 1,3-4,4-6,0 0,-1-1,-1 0,0-1,-1 1,0-2,-1 0,-1 0,-1 0,1-5,23-78,-23 81</inkml:trace>
  <inkml:trace contextRef="#ctx0" brushRef="#br0" timeOffset="-852.333">6012 536,'-27'5,"19"-5,1 1,-1 0,1 0,0 1,0 0,0 0,0 0,0 1,0 0,1 1,-1-1,1 1,0 0,0 1,-2 1,9-3,-1 0,0-1,1 1,-1-1,1 1,0-1,0 1,0-1,0 1,0-1,0 0,1 1,-1-1,1 0,0 0,0 0,0 0,-1 0,2-1,-1 1,0-1,0 1,0-1,1 0,-1 1,1-1,-1-1,1 1,-1 0,2 0,0 1,0-1,0 0,0 0,0 1,-1-1,1 1,-1 0,1 0,-1 0,1 0,-1 1,0-1,0 1,-1 0,1 0,0 0,-1 0,0 1,0-1,0 0,0 1,0 0,-1-1,1 1,-1 0,0 0,0 0,-1 0,1-1,-1 1,0 0,0 0,0 0,0 0,-1 0,0 0,0 0,0 0,-4 5,-1 0,0-1,0 0,-1 0,0-1,-1 0,1 0,-2-1,1 0,0 0,-1-1,0 0,0-1,-1 1,1-2,-1 0,0 0,0 0,0-1,0-1,-3 0,-10 1</inkml:trace>
  <inkml:trace contextRef="#ctx0" brushRef="#br0" timeOffset="3782.33">1 1186,'247'-1,"80"-53,-16 41,-114-2,0 8,6 10,-17-1,199-31,86 31,-189 24,150-14,-255 3,0-8,60-10,-46 1,173 19,-67-7,-83-8,67 27,220-30,-234-27,406 27,-238 1,-159-27,413 26,-458-25,-16-2,17-3,-189 22,43 2,-43 16,-23-5</inkml:trace>
  <inkml:trace contextRef="#ctx0" brushRef="#br0" timeOffset="4295.166">9371 396,'0'4,"0"7,4 2,3 3,-1-2</inkml:trace>
  <inkml:trace contextRef="#ctx0" brushRef="#br0" timeOffset="4487.147">9342 790,'9'0,"4"0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19,'-92'285,"-32"-15,191-376,54-85,-74 116,65-77,-111 151,0-1,0 1,1-1,-1 1,0-1,1 1,-1 0,1 0,0 0,-1 0,1 0,0 0,0 0,-1 1,1-1,0 1,0-1,0 1,0-1,0 1,0 0,0 0,0 0,0 0,0 1,-1-1,1 0,0 1,0-1,0 1,0 0,0 0,-1 0,1-1,0 2,-1-1,1 0,-1 0,1 0,-1 1,0-1,1 1,-1-1,0 1,0-1,0 1,0 0,0 0,0-1,4 13,-1 1,0-1,-1 1,0-1,-2 1,1 0,-2 0,0 0,-1-1,-1 13,0 16,1 99,1-141,0 1,0-1,0 0,0 1,0-1,0 0,1 1,-1-1,0 0,1 1,-1-1,1 0,-1 0,1 1,0-1,-1 0,1 0,0 0,0 0,0 0,0 0,0 0,0 0,0 0,0-1,0 1,1 0,-1-1,0 1,0-1,1 1,-1-1,0 0,1 1,-1-1,0 0,1 0,-1 0,0 0,1 0,-1 0,0 0,1 0,-1-1,0 1,1-1,-1 1,0-1,0 1,1-1,-1 0,0 1,0-1,0 0,0 0,0 0,0 0,1-1,146-136,-97 83,142-159,-192 212,0 0,0 0,0 1,0-1,0 0,0 0,1 1,-1-1,1 1,-1-1,1 1,-1-1,1 1,0 0,0 0,-1 0,1 0,0 0,0 0,0 1,0-1,0 1,1-1,-1 1,0 0,0 0,0 0,0 0,0 0,0 0,0 1,0-1,0 0,1 1,-1 0,-1 0,1-1,0 1,0 0,0 1,0-1,-1 0,1 0,0 1,-1-1,1 1,-1-1,0 1,1 7,0-1,-1 0,-1 1,1 0,-1-1,-1 1,0-1,0 1,0-1,-1 0,0 1,-3 5,-8 42,-18 85,11-77,15-45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0,'0'5,"0"7,0 0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1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1,'-5'0,"-6"4,3-2,3-2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0,'-97'157,"56"-87,-2-2,-3-2,-45 47,81-103,2-5</inkml:trace>
  <inkml:trace contextRef="#ctx0" brushRef="#br0" timeOffset="262.705">1 57,'14'34,"5"15,5 0,-3-4,0-9,-3-6,0-4,1-6,-1-1,-5-5</inkml:trace>
  <inkml:trace contextRef="#ctx0" brushRef="#br0" timeOffset="4544.103">199 339,'0'5,"5"1,1 5,0 5,4 0,0 2,3-2,4 1,4-2,-1 1,0-3,-3 3,0-3,-2 2,-9-2,-10-3,-5-3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28,'1'-2,"1"0,-1 1,0-1,1 0,0 1,-1-1,1 1,0-1,0 1,0 0,0-1,0 1,0 0,0 1,1-1,-1 0,0 1,0-1,1 1,-1-1,0 1,1 0,-1 0,0 0,1 1,0-2,365-1,-349 2,-7 0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1,'19'0,"12"0,4 0,2 0,-1 0,-1 0,-3 0,-1 0,-2 0,-5 0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8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1 451,'14'-4,"10"-3,5 1,3 2,1 0,-1 2,-1 1,-1 0,0 1,-1 1,-6 4,-6 1</inkml:trace>
  <inkml:trace contextRef="#ctx0" brushRef="#br0" timeOffset="357.656">508 0,'0'442,"-35"-224,24-171,6-23</inkml:trace>
  <inkml:trace contextRef="#ctx0" brushRef="#br0" timeOffset="731.131">959 84,'-338'282,"315"-263,-46 54,69-72,-1 0,1 1,-1-1,1 0,0 1,-1-1,1 1,0-1,0 0,0 1,0-1,0 1,0-1,0 1,1-1,-1 0,0 1,1-1,-1 0,1 1,0-1,-1 0,1 0,0 1,0-1,0 0,0 0,0 0,0 0,0 0,0 0,0 0,0 0,0-1,1 1,-1 0,0-1,1 1,-1-1,0 0,1 1,-1-1,1 0,-1 0,1 1,0-1,76 5,-72-5,-5 0,8-1,0 0,0 0,0 1,0 0,1 1,-1 0,0 0,0 1,0 0,-1 1,1 0,0 0,-1 1,0 0,0 0,0 1,0 0,-1 1,0-1,4 5,5 11,-12-16,-1 0,1 0,0 0,1 0,-1-1,1 0,0 0,0 0,0 0,1-1,-1 0,1 0,0 0,13 2</inkml:trace>
  <inkml:trace contextRef="#ctx0" brushRef="#br0" timeOffset="1052.206">1383 311,'1'22,"-2"0,0 1,-1-1,-1 0,-1 0,-2 0,0 0,-8 20,9-29,-1 1,0 0,0-1,-2 0,1 0,-2-1,1 0,-2-1,0 0,0 0,-1-1,0 0,0-1,-1 0,-9 4,6-10,3-3</inkml:trace>
  <inkml:trace contextRef="#ctx0" brushRef="#br0" timeOffset="1316.516">1129 367,'187'200,"7"-38,-177-149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2">2710 1637,'-44'19,"-47"21,-23 9,-1 0,8-3,9 0,12-3,14-8,11-6,11-3,9-1,16-5,18-5,14-6,16-4,3-4</inkml:trace>
  <inkml:trace contextRef="#ctx0" brushRef="#br0" timeOffset="1650.091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6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1,'5'0,"6"0,2 0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2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1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7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1,'-5'0,"3"0,2 0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3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1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23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1044,'-2'-1,"1"0,0 0,-1 1,1-1,0 1,-1-1,1 0,-1 1,1 0,-1-1,1 1,-1 0,1 0,-1 0,1 0,-1 0,1 0,-1 1,1-1,-1 0,1 1,-1-1,1 1,0-1,-1 1,1 0,0 0,-1-1,1 1,0 0,0 0,0 0,0 0,0 1,0-1,0 0,0 0,0 1,1-1,-1 0,0 1,1-1,-1 1,1-1,0 1,-1-1,1 2,3 0,1 0,0 0,0 0,0 0,0 0,0-1,0 0,0 0,1 0,-1-1,1 1,0-1,-1 0,1 0,0-1,0 1,-1-1,1 0,0-1,0 1,-1-1,1 0,0 0,0 0,25-8,0-2,-1 0,0-2,-1-1,-1-2,0 0,0-3,-26 19,42-29,0-1,-2-2,-1-2,-2-2,-1-1,-2-2,11-17,19-36,-5-3,-3-3,5-21,57-117,-96 203,-22 32,-1 1,1-1,-1 1,1 0,0-1,-1 1,1 0,0-1,-1 1,1 0,0 0,-1 0,1 0,0 0,-1 0,1 0,0 0,0 0,-1 0,1 0,0 0,-1 0,1 0,0 1,-1-1,1 0,0 0,-1 1,1-1,-1 1,1-1,-1 0,1 1,-1-1,1 1,-1-1,1 1,-1 0,1-1,-1 1,0-1,1 1,-1 0,0-1,0 1,0 0,1-1,-1 1,0 0,0-1,0 1,0 0,7 23,-1 1,-1-1,-1 1,-1 0,-1 1,-2-1,-1 13,2 29,27 552,-27-576,1-28,-2 1,0 0,0 0,-2-1,1 1,-2-1,0 1,-4 8,3-20,0 0,-1 0,1-1,-1 1,0-1,0 0,0-1,0 1,0-1,0 0,-1 0,1-1,-1 1,1-1,-1-1,0 1,1-1,-1 0,0 0,1 0,-1-1,0 0,1 0,-1-1,1 1,-1-1,1 0,0-1,0 1,0-1,0 0,-39-21,2-1,0-3,2-1,1-2,2-1,1-2,1-2,0-3,-25-32,40 42</inkml:trace>
  <inkml:trace contextRef="#ctx0" brushRef="#br0" timeOffset="346.669">1609 706,'-9'10,"0"1,1 0,1 0,0 1,1 0,0 0,0 1,2-1,-1 1,2 0,0 1,0-1,1 0,1 1,0 0,1-1,0 1,1-1,3 11,-4-21,1 1,0-1,0 1,0-1,0 1,0-1,1 1,0-1,-1 0,1 0,1 0,-1 0,0 0,1 0,-1-1,1 1,0-1,0 0,0 0,0 0,0 0,0 0,1-1,-1 1,1-1,-1 0,1 0,-1 0,1-1,-1 1,1-1,0 0,-1 0,1 0,0 0,-1-1,1 1,0-1,-1 0,1 0,-1-1,0 1,1-1,-1 1,0-1,0 0,0 0,0-1,0 1,0 0,-1-1,1 0,0-3,-1-1,0 1,0-1,0 0,-1 1,0-1,-1 0,1 0,-1 0,-1 0,1 0,-1 1,0-1,-1 0,1 1,-1-1,-1 1,1-1,-1 1,0 0,-1 0,1 0,-1 0,0 1,-1 0,1 0,-1 0,0 0,-1 1,1-1,-1 1,1 1,-1-1,0 1,-1 0,1 0,0 1,-1 0,0 0,1 1,-8-2,-11-1</inkml:trace>
  <inkml:trace contextRef="#ctx0" brushRef="#br0" timeOffset="770.19">2032 85,'0'821,"11"-792,-5-34</inkml:trace>
  <inkml:trace contextRef="#ctx0" brushRef="#br0" timeOffset="1061.666">2257 622,'0'13,"0"0,0 0,2 0,-1 0,2 0,0 0,0 0,1 0,1-1,0 0,1 0,0 0,0-1,2 0,5 7,-10-15,0-1,1 0,-1 0,1 0,-1 0,1-1,0 1,-1-1,1 0,0 0,0 0,0-1,0 0,0 1,0-1,0-1,0 1,0 0,0-1,0 0,0 0,-1 0,1 0,0-1,-1 0,1 1,-1-1,1-1,-1 1,0 0,0-1,0 0,0 1,0-1,-1 0,1 0,-1-1,0 1,0 0,0-1,0 0,-1 1,1-1,-1 0,0-2,33-74,-28 61</inkml:trace>
  <inkml:trace contextRef="#ctx0" brushRef="#br0" timeOffset="1400.181">2878 1,'0'729,"1"-706,1 1,0 0,2 0,1-1,1 0,5 11,1-14,-11-39,-5-3,0-1</inkml:trace>
  <inkml:trace contextRef="#ctx0" brushRef="#br0" timeOffset="1644.788">2624 536,'34'0,"39"0,13 0,-4-4,-11-3,-8 1,-9 1,-10 2,-8 1,-9 1</inkml:trace>
  <inkml:trace contextRef="#ctx0" brushRef="#br0" timeOffset="1878.185">3358 593,'10'33,"2"12</inkml:trace>
  <inkml:trace contextRef="#ctx0" brushRef="#br0" timeOffset="2046.37">3387 339,'4'14,"3"5</inkml:trace>
  <inkml:trace contextRef="#ctx0" brushRef="#br0" timeOffset="2584.141">4064 678,'4'-13,"0"-1,1 1,0 0,1 0,0 1,1 0,1 0,0 0,8-8,-15 18,0 1,0 0,0-1,0 1,0 0,0 0,1 0,-1 0,0 0,0 0,1 0,-1 1,1-1,-1 0,1 1,-1-1,1 1,-1 0,1-1,-1 1,1 0,0 0,-1 0,1 0,-1 0,1 0,-1 0,1 1,0-1,-1 1,1-1,-1 1,1-1,-1 1,0 0,1 0,-1 0,0 0,1 0,-1 0,0 0,0 0,0 0,0 0,0 1,0-1,0 0,-1 1,1-1,0 1,-1-1,1 1,-1-1,0 1,1-1,-1 1,0 0,0 0,5 18,-5-15,0-1,1 1,0-1,0 1,0-1,0 0,1 1,0-1,-1 0,2 0,-1 0,0 0,1 0,0-1,-1 1,2-1,-1 0,0 0,1 0,-1 0,1 0,0-1,0 0,2 2,0-3,1 1,-1-1,1 0,0-1,-1 0,1 0,0 0,0-1,-1 0,1 0,-1-1,1 1,-1-1,0-1,0 1,0-1,0 0,0-1,0 0,-1 1,0-2,1 1,-2 0,5-5,4-5,-1 0,0-1,-1-1,-1 1,-1-2,0 1,0-1,0-7,26-61,-26 61</inkml:trace>
  <inkml:trace contextRef="#ctx0" brushRef="#br0" timeOffset="3284.18">0 1440,'115'-18,"1334"-167,-927 128,1282-129,-945 124,-757 49,-68 7</inkml:trace>
  <inkml:trace contextRef="#ctx0" brushRef="#br0" timeOffset="13636.238">3725 480,'-48'62,"42"-56,0 1,0-1,0 1,1 1,0-1,1 1,-1 0,1 0,1 0,0 1,0-1,0 1,1 0,1 0,-1 0,2 0,-1 0,1 0,0 0,1 0,0 0,0-1,1 1,0 0,1 0,0-1,0 1,1-1,0 0,1 0,-1-1,1 1,5 4,-7-9,0-1,1 1,-1-1,1 0,0 0,0 0,0 0,0 0,0-1,0 0,0 0,1 0,-1-1,0 1,1-1,-1 0,0 0,1 0,-1-1,0 1,0-1,0 0,1-1,-1 1,0-1,0 1,0-1,-1-1,4-1,93-84,-92 78,0 1,-1-1,-1-1,0 1,0-1,-1 0,0 0,-1-1,0 0,-1 1,0-1,-1 0,0 0,-1-1,-1 1,0 0,0-4,-1 13,0 0,1-1,-1 1,-1 0,1 0,0 0,-1 0,1 0,-1 1,0-1,0 0,0 1,0-1,-1 1,1 0,-1 0,1 0,-1 0,0 0,1 0,-1 1,0-1,0 1,0 0,-1 0,1 0,0 1,0-1,0 1,-1-1,1 1,0 0,-3 0,-111 16,89-4,3 0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5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">1374 0,'-74'247,"61"-192,2 1,3 0,3 1,1 40,6 43,-2-116</inkml:trace>
  <inkml:trace contextRef="#ctx0" brushRef="#br0" timeOffset="566.064">922 452,'38'5,"18"1,9 0,2-1,-4-6,-4-3,-2-1,-2-4,-4-1,-8 1,-9 3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3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3">3415 402,'101'-21,"0"4,0 5,2 4,-1 5,60 7,-64-3,108 26,-174-18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2">3556 1642,'274'-11,"199"-18,338-34,-114 51,-437 14,333 28,214-31,-525-28,29 29,-63 29,-130-29,128 11,-154-1,2-3,-1-5,1-4,-16 2,200-29,-19 1,-13 28,-57 28,-13-26,-153 2,-5 2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7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1">53 309,'24'10,"13"3,4-1,1-7,-2-5,-3-2,-4 0,-1-6,-3 0,-1 0,0 2,-5 2</inkml:trace>
  <inkml:trace contextRef="#ctx0" brushRef="#br0" timeOffset="756.666">702 393,'-24'29,"-7"15,-5 3,5 0,3-9,6-5,7-5,0-6,4-7</inkml:trace>
  <inkml:trace contextRef="#ctx0" brushRef="#br0" timeOffset="952.553">505 393,'19'29,"7"15,3-1,-3-3,-1-8,-5-4,-1-8,1-7,2-5,-3-5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1">906 86,'9'14,"4"10,-1 6,3 2,3 0,-1 0,1-5,-2-4,0 1,-2 0,2-4,-3 0,2-4,-2-5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105 198,'-14'38,"-10"47,-1 13,5 0,4-12,11-16,6-10,3-11,5-8,1-7,4-4,0-3,2-1,3-5,-2 0,1-5,3-5,-3-4</inkml:trace>
  <inkml:trace contextRef="#ctx0" brushRef="#br0" timeOffset="800.289">359 847,'22'-2,"-1"-2,0 0,-1-2,1 0,-1-1,0-1,0-1,-1 0,-1-2,1 0,12-12,-18 14,0-1,-1 0,0-1,-1 0,0-1,-1 0,-1-1,0 0,0 0,-1-1,-1 0,0-1,3-11,13-59,-23 84,-1 0,1 1,-1-1,0 0,1 1,-1-1,0 1,0-1,0 1,1-1,-1 1,0-1,0 1,0 0,0-1,0 1,0 0,0 0,0 0,0 0,0 0,0 0,0 0,0 0,1 0,-1 0,0 1,0-1,0 0,0 1,0-1,0 0,0 1,1-1,-1 1,0 0,0-1,1 1,-1 0,0-1,1 1,-1 0,1-1,-1 1,1 0,-1 0,1 0,-1 0,1 0,0 0,-1-1,1 1,-7 8,-1-1,2 1,-1 1,1-1,1 1,-1 0,2 0,-1 0,2 1,-1-1,1 1,1 0,0 0,0 0,2 1,-1-1,1 0,1 0,0 1,0-1,1 0,0 0,1-1,1 1,2 5,-3-11,1 0,-1-1,2 1,-1 0,0-1,1 0,0 0,-1-1,2 1,-1-1,0 0,1-1,-1 1,1-1,0 0,0 0,0-1,0 0,0 0,0 0,0-1,0 1,0-2,0 1,0-1,0 0,3 0,8-2,0-1,0-1,0 0,-1-1,1-1,-1 0,-1-2,0 1,1-3,10-9,-1-1,-2-2,0 0,-1-1,-2-2,0 0,-2-1,3-7,-16 29,-2 0,1-1,-1 1,1-1,-1 1,-1-1,1 0,-1 0,0 0,-1 0,1-1,-1 1,0 0,-1-1,0 1,0 0,0-1,0 1,-1 0,0-1,-1 1,0 0,1 0,-3-3,3 8,0 1,0-1,-1 0,1 0,0 0,-1 1,1-1,-1 1,1-1,-1 1,1-1,-1 1,1 0,-1 0,1 0,-1 0,0 0,1 0,-1 0,1 1,-1-1,1 0,-1 1,1-1,-1 1,1 0,0-1,-1 1,1 0,0 0,-1 0,1 0,0 0,0 0,0 0,0 0,0 1,0-1,0 1,-33 53,31-50,1 1,-1-1,1 1,0 0,1 0,-1 0,1 0,1 0,-1 0,1 1,0-1,0 0,1 0,0 0,0 0,0 0,1 0,0 0,0 0,0 0,1-1,0 1,0-1,0 0,1 0,-1 0,1 0,0-1,1 1,-1-1,1 0,0 0,0-1,0 0,1 0,-1 0,1 0,2 0,5 0,0-1,0-1,1 0,-1 0,1-2,-1 1,0-2,0 0,1 0,-1-2,-1 1,1-1,0-1,-1-1,0 1,0-2,-1 0,0 0,0-1,-1 0,1-1,-2 0,1-1,-2 0,1 0,4-8,0 1,0-1,-1 0,-1 0,-1-1,-1-1,0 1,-1-4,-7 22,0 0,-1 0,1-1,-1 1,1-1,-1 1,0-1,1 1,-1 0,0-1,0 1,0-1,0 1,0-1,-1 1,1-1,0 1,-1-1,1 1,-1 0,1-1,-1 1,0 0,1-1,-1 1,0 0,0 0,0 0,0 0,0 0,0 0,0 0,0 0,-1 0,1 0,0 1,-1-1,1 0,0 1,-1-1,1 1,0 0,-1-1,-1 1,-1 0,1 0,0 0,-1 1,1-1,0 1,-1 0,1 0,0 0,0 0,0 1,0-1,0 1,0 0,0 0,0 0,1 0,-2 1,-7 11,0-1,1 2,1-1,0 1,1 1,0-1,2 1,0 1,0-1,2 1,0 0,1 0,1 0,0 8,2-13,0-1,1 1,0 0,1-1,1 0,0 0,0 1,1-2,0 1,1 0,0-1,1 0,0 0,1-1,0 1,0-1,1-1,0 0,0 0,7 4,24 4,-19-12</inkml:trace>
  <inkml:trace contextRef="#ctx0" brushRef="#br0" timeOffset="1299.298">1856 734,'-7'8,"-13"13,1 2,2-1,0 2,1 0,2 1,-7 16,21-40,1-1,-1 1,1-1,-1 1,1-1,-1 1,1-1,0 0,-1 1,1-1,-1 0,1 0,0 1,-1-1,1 0,0 0,-1 0,1 0,0 0,-1 0,1 0,0 0,-1 0,1 0,0 0,0 0,-1-1,1 1,-1 0,1 0,0-1,-1 1,1 0,-1-1,1 1,0-1,-1 1,1-1,-1 1,0-1,1 1,-1-1,1 1,-1-1,0 1,1-1,-1 0,0 1,0-1,0 0,1 1,-1-1,0 0,0 1,0-1,0 0,0 1,0-1,3-2,181-172,-183 174,-1 0,1 0,0-1,-1 1,1 0,0 0,0 0,-1 0,1 0,0 0,0 0,0 0,0 1,1-1,-1 0,0 1,0-1,0 0,0 1,1-1,-1 1,0 0,1-1,-1 1,0 0,1 0,-1 0,0 0,0 0,1 0,-1 0,0 1,1-1,-1 0,0 1,1-1,-1 1,0-1,0 1,0 0,0-1,0 1,0 0,0 0,0 0,0 0,0 0,0 0,0 0,0 0,-1 0,1 0,0 0,-1 1,1-1,4 40,-5-37,-1 0,1 0,0 0,0 0,0 0,1 0,0 0,-1 0,1 0,1-1,-1 1,1 0,-1 0,1-1,0 1,0-1,0 0,1 0,-1 1,1-2,0 1,0 0,0 0,0-1,0 0,1 1,-1-1,1-1,0 1,3-1,1-1,-1 1,1-2,-1 1,1-1,-1 0,0-1,1 0,-1 0,0 0,0-1,0 0,-1-1,1 1,-1-1,0 0,0-1,0 0,0 0,-1 0,0 0,0-1,0 0,-1 0,0 0,0-1,0 1,-1-1,0 0,1-4,3-9</inkml:trace>
  <inkml:trace contextRef="#ctx0" brushRef="#br0" timeOffset="1631.462">2645 254,'-171'402,"166"-391,0 0,1 0,0 0,1 1,0 0,1 0,1 0,-1 0,2 0,0 0,0 0,1 0,0 0,1 0,1-1,3 11,-4-19,0 0,0 0,1 0,-1 0,1 0,-1-1,1 1,0-1,0 0,0 0,0 0,1 0,-1 0,0-1,1 1,-1-1,1 0,0 0,-1-1,1 1,0-1,-1 1,1-1,0 0,-1-1,1 1,0-1,-1 1,1-1,1-1,104-43,-90 31</inkml:trace>
  <inkml:trace contextRef="#ctx0" brushRef="#br0" timeOffset="1866.933">2279 565,'38'0,"47"0,18 0,-4 0,-13 0,-22-5,-22-1</inkml:trace>
  <inkml:trace contextRef="#ctx0" brushRef="#br0" timeOffset="2127.451">3041 621,'33'-5,"31"-6,9-1,-3-4,-9 1,-9-1,-10 1,-11 0,-12 1</inkml:trace>
  <inkml:trace contextRef="#ctx0" brushRef="#br0" timeOffset="2363.74">3322 311,'-14'33,"-5"31,1 9,-1-3,2-4,4-8,5-9,3-9,3-5,2-5,5-2,2-2,4-4,2-7</inkml:trace>
  <inkml:trace contextRef="#ctx0" brushRef="#br0" timeOffset="2867.655">3775 537,'-18'20,"1"1,2 1,0 1,1 0,2 0,0 2,1-1,2 1,0 1,0 8,8-32,0 1,0-1,1 0,-1 1,1 0,-1-1,1 1,0-1,0 1,0-1,0 1,1-1,-1 1,1-1,-1 1,1-1,0 1,0-1,0 0,0 1,1-1,-1 0,1 0,-1 0,1 0,0 0,-1 0,1 0,0-1,0 1,0-1,1 1,-1-1,0 0,0 0,1 0,-1 0,1 0,-1-1,1 1,-1-1,1 1,8 0,1-1,0 0,0-1,-1 0,1-1,0 0,-1-1,0 0,1-1,-1 0,-1-1,1 0,-1-1,0 0,0 0,0-1,-1 0,0-1,-1 0,7-7,15-20,0-1,-3-1,-1-1,13-26,-24 41,-1 1,-1-2,-1 0,-1 0,-1-1,-2 0,0-1,-2 0,3-23,-8 46,-1 0,0 0,0 0,-1 0,1 0,-1 0,1-1,-1 1,0 0,0 0,0 1,-1-1,1 0,-1 0,1 0,-1 1,0-1,0 1,0 0,0-1,-1 1,1 0,-1 0,1 1,-1-1,1 0,-1 1,0-1,0 1,0 0,0 0,0 0,0 1,0-1,0 1,0-1,-1 1,1 0,0 0,0 1,0-1,0 1,0-1,0 1,0 0,0 0,0 0,0 1,-1 0,-13 7,1 1,1 1,-1 1,2 0,0 1,0 0,1 1,1 0,1 1,0 1,0 0,2 0,0 1,1 0,1 0,0 1,1 0,1 0,1 1,0 1,-1 10,1 0,1 0,1 1,2-1,1 0,1 0,2 0,1 0,2 0,2 5,6 12,-5-18,0-1,-2 1,-1 0,-2 1,-1 0,-1 0,-1 0,-2 8,-5-15,-1-5</inkml:trace>
  <inkml:trace contextRef="#ctx0" brushRef="#br0" timeOffset="3216.842">4226 0,'33'51,"-2"1,-3 2,-2 1,-2 0,-3 2,9 41,-23-70,-1-1,-1 1,-1 0,-2 1,0-1,-2 0,-2 1,0-1,-2 0,-1 0,-1 0,-2-1,0 0,-2 0,-1-1,-1 0,-1-1,-1 0,-2-1,-9 11,4-6,-1-1,-1-1,-1-1,-1-1,-1-1,-2-1,0-2,-1-1,4-7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69">23 0,'24'34,"13"15,0 5,-2-2,-1-6,-2-10,-7-6,-3-4,1-6,-5-2,0-4,-3 1,0-3,3-3,-2-7,-3-5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5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1,'0'284,"-28"-115,0 1,1-28,4-41,48-118,-15-1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1 136,'33'-15,"21"-9,7 0,-4 3,-5 6,-8 5,-6-1,-4 2,-4 2,-2 8,-1 3,-5 6,-7 6,-5 0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87,'33'-4,"17"-3,3-4,-1 0,-1 1,-3-2,-6 1,-5 2,-4 3,-3 2,-7 3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14,'-1'-2,"-1"1,1 0,-1 0,0-1,1 1,-1 1,0-1,0 0,0 0,0 1,1-1,-1 1,0-1,0 1,0 0,0 0,0 0,0 0,0 0,0 0,0 1,0-1,0 1,0-1,0 1,0 0,1-1,-1 1,-1 1,0-1,-5 0,0 1,0 0,1 1,-1-1,1 2,-1-1,1 1,0 0,0 0,1 1,-1 0,1 0,0 1,1 0,-1 0,1 0,0 1,1-1,-3 6,7-9,0 1,1-1,-1 0,1 1,0-1,0 0,0 0,0 0,1 0,-1 0,1 0,0 0,0 0,0 0,0-1,1 1,-1-1,1 0,-1 1,1-1,0 0,0-1,0 1,0 0,0-1,0 0,0 0,0 0,1 0,-1 0,0-1,1 1,2-1,17 9,-21-8,1-1,-1 1,0-1,0 1,0 0,1 0,-1 0,0 0,0 0,0 0,-1 1,1-1,0 1,0-1,-1 1,1 0,-1-1,1 1,-1 0,0 0,0 0,0 0,0 0,0 0,0 1,0-1,-1 0,1 0,-1 0,0 1,0-1,0 0,0 1,0-1,0 0,0 0,-1 1,1-1,-1 0,0 0,1 1,-1-1,0 0,0 0,-1 0,1 0,-1 1,-7 5,0 0,-1-1,1 0,-1 0,-1-1,1-1,-1 1,0-2,0 0,0 0,-1-1,0 0,1-1,-10 1,-20-14,29-1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31,'34'-5,"15"-1,5-1,-2 2,-6 2,-5 1,-5 0,-4 2,-2 5,-7 1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0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523 198,'-1'-1,"0"0,0 1,0-1,0 0,-1 0,1 1,0-1,0 0,-1 1,1 0,0-1,-1 1,1 0,-1-1,1 1,0 0,-1 0,1 0,-1 0,1 0,0 1,-1-1,1 0,0 1,-1-1,1 1,0-1,-1 1,1 0,0-1,0 1,0 0,0 0,0 0,0 0,0 0,0 0,0 0,0 0,0 0,1 1,-1-1,-128 146,-88 121,196-244,1 1,2 1,0 1,2 0,1 1,0 3,12-7,6-22</inkml:trace>
  <inkml:trace contextRef="#ctx0" brushRef="#br0" timeOffset="469.097">127 114,'-3'9,"0"1,0-1,1 1,0-1,1 1,0 0,0-1,1 1,1 0,-1 0,2 0,-1-1,1 1,1-1,0 1,0-1,0 0,2 0,-1 0,1-1,0 1,1-1,-1-1,8 8,121 148,-19 20,-107-172,-2-6</inkml:trace>
  <inkml:trace contextRef="#ctx0" brushRef="#br0" timeOffset="801.696">805 311,'9'5,"19"1,8 0,3-1,0-6,-2-3,-2-1,-3 1,-2 0,-1 2,0 0,-6-3,-2-2,-4 1</inkml:trace>
  <inkml:trace contextRef="#ctx0" brushRef="#br0" timeOffset="1063.331">805 538,'33'-10,"31"-8,9 0,-3 1,-8 5,-11 5,-14 2</inkml:trace>
  <inkml:trace contextRef="#ctx0" brushRef="#br0" timeOffset="1412.111">1878 1,'-34'39,"1"1,3 2,1 1,2 1,-11 28,11-21,12-19,-2-1,-1-1,-2 0,0-1,-2-1,-10 8,19-22,2-1</inkml:trace>
  <inkml:trace contextRef="#ctx0" brushRef="#br0" timeOffset="1684.589">1595 85,'10'24,"7"23,7 7,3 0,-3-5,-5-5,-1-6,-4-4,1-4,-3-1,2-7,-1-1,-4-5</inkml:trace>
  <inkml:trace contextRef="#ctx0" brushRef="#br0" timeOffset="2246.12">1878 763,'106'-176,"-5"43,-101 133,0-1,1 0,-1 0,0 1,1-1,-1 0,0 1,1-1,-1 1,1-1,-1 0,1 1,0-1,-1 1,1 0,0-1,-1 1,1-1,0 1,-1 0,1 0,0-1,0 1,-1 0,1 0,0 0,0 0,-1 0,1 0,0 0,0 0,-1 0,1 0,0 0,0 0,-1 1,1-1,0 0,0 1,-1-1,1 0,0 1,-1-1,1 1,-1-1,1 1,-1-1,1 1,-1-1,1 1,-1 0,1-1,-1 1,4 41,-5-40,0 0,0-1,1 1,-1 0,1 0,-1 0,1 0,-1-1,1 1,0 0,0 0,0 0,0 0,0 0,0 0,1 0,-1 0,1 0,-1-1,1 1,0 0,0 0,0-1,0 1,0 0,0-1,0 1,0-1,1 1,-1-1,0 0,1 0,-1 1,1-1,0 0,-1 0,1-1,0 1,0 0,-1 0,1-1,0 1,0-1,0 0,0 1,0-1,1 0,131-53,-132 53,0 0,0 1,0-1,0 1,0-1,0 1,0 0,0 0,0 0,-1 0,1 0,0 0,0 0,-1 1,1-1,-1 0,1 1,-1-1,0 1,0 0,1 0,-1-1,0 1,0 0,-1 0,1 0,0 0,-1 0,1 0,-1 0,0 0,1 0,-1 0,0 0,0 1,0-1,-1 0,13 35,-1-24</inkml:trace>
  <inkml:trace contextRef="#ctx0" brushRef="#br0" timeOffset="4782.162">3035 29,'-6'-4,"0"1,0 0,0 0,-1 1,1 0,-1 0,0 0,1 1,-1 0,0 0,0 1,-5 0,-2-1,-137 9,146-7,0 0,0 1,0 0,0-1,0 2,1-1,-1 0,0 1,1 0,0 0,0 0,0 1,0 0,0-1,1 1,-1 0,1 1,0-1,0 1,1-1,0 1,-1 0,1 0,1 0,-1 0,1 0,0 1,0 1,1-1,0 1,0-1,1 1,0-1,0 0,1 1,0-1,0 0,0 0,0 0,1 0,0 0,1 0,-1-1,1 0,0 0,0 0,1 0,2 2,109 82,-100-79,-10-6,-2-3,0 1,-1-1,1 1,0 0,-1 0,1 0,-1 1,0-1,1 1,-1 0,0 0,-1 0,1 0,-1 0,1 1,-1-1,0 1,0 0,0-1,-1 1,1 0,-1 0,0 0,0 0,-1 0,1 0,-1 1,0-1,0 0,0 0,0 0,-1 0,0 2,-5 4,0 0,-1 0,0 0,0-1,-1-1,-1 1,1-1,-1 0,-1-1,1 0,-1-1,0 0,-1 0,1-1,-1 0,0-1,0 0,-1-1,1-1,-1 1,0-2,1 0,-10 0,-34-1,31 0</inkml:trace>
  <inkml:trace contextRef="#ctx0" brushRef="#br0" timeOffset="5031.246">3430 171,'-19'38,"-12"22,1 7,4-10</inkml:trace>
  <inkml:trace contextRef="#ctx0" brushRef="#br0" timeOffset="5619.758">3656 538,'4'-10,"13"-33,2 2,2 0,1 1,16-19,-37 56,0 0,0 1,0-1,1 1,0-1,-1 1,1-1,0 1,0 0,0 0,0 0,0 0,1 0,-1 1,0-1,1 1,0-1,-1 1,1 0,0 0,-1 0,1 0,0 1,0-1,0 1,0 0,0-1,0 1,0 1,-1-1,1 0,0 1,0-1,0 1,0 0,-1 0,1 0,0 0,-1 1,1-1,-1 1,1-1,-1 1,0 0,2 2,31 85,-34-82,0-1,0 1,1 0,-1 0,1-1,1 1,-1-1,1 0,1 1,-1-1,1 0,0-1,0 1,0-1,1 0,0 0,0 0,0-1,1 0,-1 0,1 0,0 0,0-1,5 2,-6-5,0 0,0 0,0 0,0 0,0-1,0 0,0 0,0 0,0-1,-1 1,1-1,0 0,-1-1,0 1,1-1,-1 0,0 0,-1 0,1 0,0-1,-1 0,0 0,66-90,-23-46,-41 116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71,'39'-5,"17"-2,3-4,3 0,-6 2,-7 2,-7 2,-6-3,-9 1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18,'34'0,"15"0,5 0,-3-5,-4-1,-11 0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2 650,'0'21,"-1"-5,0 1,2-1,0 0,1 1,0-1,1 0,1-1,1 1,2 4,-6-17,1 0,0 0,0 0,0 0,0-1,1 1,-1 0,1-1,0 0,-1 0,1 1,0-2,0 1,1 0,-1-1,0 1,0-1,1 0,-1 0,1 0,-1 0,1-1,-1 0,1 1,-1-1,1-1,0 1,-1 0,1-1,-1 0,0 0,1 0,-1 0,2-1,4-1,0-1,-1 0,1 0,-1 0,0-1,0-1,-1 0,1 0,-1 0,-1 0,1-1,4-7,-9 10,1 0,-1-1,0 1,0-1,-1 0,1 1,-1-1,0 0,0 0,-1 0,0 0,0 0,0 0,0 0,-1 0,1 0,-1 0,0 0,-1 1,0-1,1 0,-1 1,-1-1,1 1,-1 0,1 0,-1 0,0 0,-1 0,1 0,-1 1,0 0,1-1,-1 2,-1-1,1 0,0 1,-1 0,1 0,-1 0,0 0,1 1,-1 0,0 0,0 0,-4 0,-19-3,3 2</inkml:trace>
  <inkml:trace contextRef="#ctx0" brushRef="#br0" timeOffset="454.424">284 1,'11'3,"1"0,0 1,-1 1,0 0,0 0,0 1,0 1,-1-1,0 2,-1 0,0 0,0 0,0 1,-1 0,-1 1,1 0,-2 0,1 1,-2 0,1 0,-1 0,1 5,10 21,-2 1,-1 1,-2 0,-1 0,-3 1,-1 0,-2 0,-1 0,-3 1,-3 34,0-49,-1 0,-2 0,0-1,-1 1,-2-1,-1-1,0 0,-2 0,-1-1,-1-1,0 0,-2-1,0 0,-2-1,0-2,-1 1,-1-2,-22 14,18-13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1 367,'29'-5,"14"-1,4 0,0 1,-4 2,-5 1,-3 1,-8 0</inkml:trace>
  <inkml:trace contextRef="#ctx0" brushRef="#br0" timeOffset="495.304">791 0,'-30'36,"1"1,3 2,0 0,3 2,1 1,2 0,-10 37,-13 18,37-83,0 0,1 0,0 1,1-1,1 1,0 0,1 0,1 0,0 0,1 10,1-22,-1 0,1-1,-1 1,1 0,0-1,0 1,0 0,0-1,1 1,-1-1,1 0,-1 1,1-1,0 0,0 0,0 0,0 0,0 0,0-1,1 1,-1-1,1 1,-1-1,1 0,-1 0,1 0,0 0,-1-1,1 1,0-1,0 1,-1-1,1 0,1 0,98-12,42-14,-120 19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29,'17'30,"-10"5,-3 0,0 0,-3 0,-1 0,-2 15,0 16,2 351,0-406,1 0,-2 1,1-1,-1 0,-1 0,0 0,-1 0,0 0,-1 0,0-1,0 1,-1-1,-1 0,-2 4,-7-4,3-6</inkml:trace>
  <inkml:trace contextRef="#ctx0" brushRef="#br0" timeOffset="307.087">238 284,'-30'24,"0"3,2 0,1 2,1 1,1 1,-3 8,27-37,-1-1,0 1,1 0,0 0,-1 0,1 1,0-1,0 0,0 0,0 1,1-1,-1 0,0 1,1-1,0 1,0-1,0 1,0-1,0 0,0 1,0-1,1 1,-1-1,1 0,0 1,0-1,0 0,0 1,0-1,0 0,0 0,1 0,-1 0,1 0,0-1,-1 1,1 0,0-1,0 1,0-1,0 1,0-1,1 0,145 26,-141-27,1 1,-1 0,0 0,1 1,-1 0,0 0,0 1,-1 0,1 0,0 0,-1 1,0 0,0 0,0 1,-1 0,1 0,-1 0,0 1,0-1,-1 1,0 0,0 0,0 1,-1-1,0 1,0 0,-1 0,1 0,-2 0,1 0,-1 1,0-1,0 0,-1 1,0 5,-5 12</inkml:trace>
  <inkml:trace contextRef="#ctx0" brushRef="#br0" timeOffset="629.954">916 1,'-6'4,"-26"15,0 2,2 1,0 2,1 1,2 1,1 1,1 1,1 1,1 2,2 0,1 1,-6 18,16-25,1 0,1 0,2 1,0 0,2 1,1-1,0 1,3 0,0-1,1 1,2 0,1-1,1 0,1 0,1 0,5 10,-8-27,0-1,1 1,0 0,1-1,0 0,0-1,1 1,-1-1,2 0,-1-1,1 0,0 0,0 0,1-1,-1-1,1 1,0-1,0-1,1 0,-1 0,4 0,27-14,-28 0</inkml:trace>
  <inkml:trace contextRef="#ctx0" brushRef="#br0" timeOffset="997.974">1226 142,'-91'196,"-9"34,94-217,0 0,1 0,1 1,0 0,1-1,0 1,1 0,0 13,2-23,0-1,0 1,0-1,0 1,1-1,-1 1,1-1,0 1,0-1,0 0,1 1,-1-1,1 0,0 0,-1 0,1 0,1-1,-1 1,0 0,1-1,-1 1,1-1,0 0,0 0,0 0,0 0,0-1,0 1,0-1,0 0,1 0,-1 0,1 0,-1-1,1 1,-1-1,3 0,9-1,0 0,-1-2,1 0,-1 0,0-1,0-1,0-1,0 0,-1 0,0-2,1 0,4-4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0,'17'39,"6"177,-13-149,-4 1,-2-1,-4 1,-2 1,0 40,2-110</inkml:trace>
  <inkml:trace contextRef="#ctx0" brushRef="#br0" timeOffset="236.57">497 114,'-34'-1,"1"0,1 1,-1 2,0 1,1 1,0 2,-23 7,40-9,1 0,-1 1,1 1,0 0,0 1,0 0,1 1,1 1,-1 0,1 1,1 0,0 1,0 0,-7 11,16-19,0 0,1 0,0 0,0 0,0 0,0 0,0 1,1-1,-1 0,1 0,0 1,0-1,0 0,0 0,1 1,-1-1,1 0,0 0,0 0,0 1,0-1,1 0,-1 0,1-1,0 1,0 0,0-1,0 1,0-1,0 1,1-1,-1 0,2 1,3 3,1 0,0-1,0 1,0-1,1-1,-1 0,1 0,0-1,0 0,9 2,137-1,-181 0,0 1,1 1,0 2,1 0,-1 1,2 2,-7 3,26-10,0 0,0-1,1 1,-1 1,1-1,0 0,0 1,0 0,1 0,-1 0,1 0,0 0,1 0,-1 0,1 0,0 1,0-1,1 1,0-1,0 1,0-1,0 0,1 1,0-1,0 0,1 1,-1-1,1 0,0 0,0 0,1 0,0 0,0-1,0 1,0-1,1 0,-1 0,1 0,0 0,0-1,1 1,-1-1,2 1,5-1,0-1,0 0,0-1,0 0,0 0,1-1,-1 0,0-1,0-1,0 0,0 0,0-1,0-1,63-9,56-1,-39-6,-74 12</inkml:trace>
  <inkml:trace contextRef="#ctx0" brushRef="#br0" timeOffset="5658.392">243 678,'5'0,"-4"0,-1 4,-1 8,-1 5,1 5,0 4,0 1,1 2,0 1,0-1,0 0,5-5,1-6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670 424,'-7'-8,"0"-1,0 1,0 0,-1 1,0 0,-1 0,1 1,-1 0,-1 0,1 1,-1 0,0 1,0 0,0 1,0 0,-1 0,0 1,1 0,-1 1,-4 0,-5 0,-1 1,1 1,-1 1,1 0,0 2,0 0,0 1,0 1,1 1,0 1,-7 4,-13 3,-83 48,117-60,0 1,0-1,1 1,-1 1,1-1,0 0,0 1,1 0,-1 0,1 0,0 1,0-1,1 0,-1 1,1 0,1 0,-1 0,1-1,0 1,0 1,1 1,0-2,1 0,0-1,0 1,1 0,0-1,0 1,0-1,1 1,0-1,0 0,0 0,0 0,1-1,0 1,0-1,0 0,1 0,-1 0,1 0,0-1,0 0,0 0,2 0,5 4,1-1,0-1,0-1,0 1,1-2,0 0,-1-1,1 0,6 0,150-6,-141-6,-30 10,1 0,0 0,-1 0,1 0,0 0,0 0,-1-1,1 1,0 0,-1 0,1 0,0 0,0 0,-1-1,1 1,0 0,0 0,0 0,-1-1,1 1,0 0,0 0,0-1,0 1,-1 0,1-1,0 1,0 0,0 0,0-1,0 1,0 0,0-1,0 1,0 0,0-1,0 1,0 0,0 0,0-1,0 1,0 0,0-1,1 1,-1 0,0 0,0-1,0 1,0 0,0 0,1-1,-16 2,0 0,1 1,-1 1,1 0,-1 1,1 1,0 0,1 1,-1 0,1 1,0 0,-2 4,5-6,-8 5,1 0,0 1,0 1,1 1,1 0,0 1,-1 2,13-12,-1 0,1 0,0 1,0-1,0 0,0 1,1 0,0 0,0 0,0 0,0 0,1 0,0 0,0 0,0 1,1-1,0 0,0 0,0 1,1-1,0 0,0 1,0-1,0 0,1 0,0 0,0 0,0-1,2 4,4 1,1 1,0-2,0 1,0-1,1-1,0 1,1-2,0 1,0-2,0 1,1-2,-1 1,1-2,0 0,0 0,1-1,-1 0,1-1,-1 0,0-1,1-1,8-1,-17 2,0-1,0 1,-1 0,1-1,0 0,-1 0,1 0,0-1,-1 1,0-1,1 0,-1 1,0-2,0 1,0 0,0-1,0 1,-1-1,1 0,-1 0,1 0,-1 0,0 0,0 0,-1-1,1 1,-1-1,0 1,0-1,0 0,0 1,0-1,-1 0,1-2,0-16</inkml:trace>
  <inkml:trace contextRef="#ctx0" brushRef="#br0" timeOffset="404.066">303 1,'-18'45,"1"2,3 0,2 0,2 2,2-1,3 1,1 0,3 36,-4 38,-5-1,-9 21,2-12,4-52,9-57,0-1,1 1,1-1,1 1,1 0,0 0,2 0,3 13,20 66,-25-101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0,'-1'43,"-2"0,-1 0,-3-1,-1 0,-2 0,-2-1,-2 0,-3 3,-144 301,160-342,0-1,0 1,0-1,0 1,0 0,1 0,0 0,-1-1,1 1,0 0,0 0,0 0,1-1,-1 1,1 0,0 0,-1-1,1 1,0 0,1-1,-1 1,0-1,1 1,-1-1,1 0,0 0,0 0,0 0,0 0,0 0,0 0,1-1,-1 1,0-1,1 1,-1-1,1 0,0 0,-1 0,1 0,0-1,0 1,-1-1,1 0,0 1,0-1,1-1,20 3,1-2,0 0,-1-2,0 0,1-2,19-6,26-3,14 0,-60 14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29,'34'0,"15"0,5 0,-3 0,-4 0,-11-5,-7-1,-3 0,-1 1,-1 2,2 1,-1 0,-3 2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47,'34'5,"16"1,4 0,2-1,-3-7,-6-2,-1-5,-4-2,-5 1,2-2,-1 1,-7 2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6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1 225,'34'0,"20"-5,6-1,2 0,-4 1,-8 2,-6 1,-3 1,-2 0,-4 1,-3 0,-1 1,-2-1,-1-5,-1-1,-4 0</inkml:trace>
  <inkml:trace contextRef="#ctx0" brushRef="#br0" timeOffset="255.917">114 424,'34'0,"29"-5,10-2,-3 1,-9 1,-9 1,-10 2,-7 1,-4 0,-3 1,-6 1</inkml:trace>
  <inkml:trace contextRef="#ctx0" brushRef="#br0" timeOffset="706.375">339 0,'33'10,"0"2,-1 2,-1 0,27 18,-2-2,-27-15,-1 1,-1 1,0 1,-1 1,-1 2,16 17,-39-36,0 0,-1 0,1 1,-1-1,1 1,-1 0,0-1,0 1,0 0,0 0,0-1,-1 1,1 0,-1 0,0 0,0 0,0 0,0 0,0 0,-1 0,1 0,-1-1,0 1,0 0,0 0,0 0,0-1,-1 1,1-1,-1 1,0-1,1 0,-1 1,-1-1,-80 76,74-71,-273 198,159-120,105-68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143 209,'33'-51,"-29"73,-64 158,-43 238,100-413,1 1,-1-1,1 0,1 1,-1 0,1-1,0 1,0 0,0-1,1 1,0 0,0 0,1 0,-1 0,1-1,1 1,-1 0,1-1,0 1,0-1,0 0,1 1,0-1,0 0,0-1,1 1,-1 0,1-1,0 0,1 0,-1 0,1-1,-1 1,1-1,0 0,1 0,2 0,7 0,1 0,0-2,-1 0,1 0,0-2,0 0,0-1,-1 0,1-1,-1-1,15-5,1 1,-10 1,-4-1</inkml:trace>
  <inkml:trace contextRef="#ctx0" brushRef="#br0" timeOffset="300.296">537 773,'0'15,"1"-1,0 1,1 0,1-1,0 0,0 0,2 0,3 9,-6-19,-1-1,1 1,0-1,0 1,0-1,1 0,-1 0,1 0,0 0,0 0,0 0,0-1,0 0,0 1,1-1,-1-1,1 1,-1 0,1-1,0 0,0 1,0-1,0-1,0 1,-1-1,1 0,0 1,0-2,0 1,0 0,0-1,0 0,2 0,3-2,0-1,0 0,0 0,-1 0,0-1,0 0,0-1,0 0,-1 0,0-1,-1 0,1 0,-1 0,0-1,-1 0,0 0,-3 4,1 1,-1 0,-1-1,1 1,0-1,-1 1,0-1,0 0,0 1,0-1,0 0,-1 0,0 0,0 0,0 0,0 0,-1 1,1-1,-1 0,0 0,0 0,0 1,-1-1,1 1,-1-1,0 1,0-1,0 1,-1 0,1 0,-1 0,1 0,-1 1,0-1,0 1,0-1,-1 1,1 0,-3-1,1 0,-2 0,1 0,0 1,-1 0,1 0,-1 1,1-1,-1 1,0 1,1-1,-1 1,0 0,0 1,1 0,-6 1,-7 4</inkml:trace>
  <inkml:trace contextRef="#ctx0" brushRef="#br0" timeOffset="855.015">1045 519,'16'6,"0"-1,0 0,0-2,0 0,1 0,0-2,-1 0,1-1,0-1,-1 0,1-1,-1-1,12-3,44-5,79-9,-132 15</inkml:trace>
  <inkml:trace contextRef="#ctx0" brushRef="#br0" timeOffset="14643.003">2146 96,'0'-5,"-1"1,0 0,0-1,0 1,0 0,-1 0,1 0,-1 0,0 0,0 0,-1 0,1 0,-1 1,0-1,0 1,0 0,0 0,0 0,-1 0,0 1,1 0,-1-1,0 1,0 0,0 1,0-1,0 1,-1 0,1 0,0 0,-1 0,1 1,0 0,-1 0,1 0,-1 0,1 1,-1 0,-11 6,-1 2,2 0,-1 1,1 1,1 0,0 1,1 0,0 1,1 1,0 0,1 1,-1 3,6-10,1-1,1 2,-1-1,1 0,1 1,0 0,0 0,1 0,0 0,0 0,1 0,0 1,1-1,0 0,0 1,1-1,0 0,1 0,0 0,0 0,1 0,0 0,1 0,0-1,0 0,1 1,0-2,1 1,-1-1,6 6,138 85,-125-86,-1 1,0 1,-1 1,0 1,-1 1,10 12,-26-24,0 0,-1 0,0 1,0-1,0 1,-1 0,1 0,-2 0,1 0,-1 1,1-1,-2 1,1 0,-1-1,0 1,-1 0,1 0,-1 0,0-1,-1 1,0 0,0 0,-1-1,1 1,-1-1,-1 1,1-1,-1 0,0 0,-1 0,1 0,-1 0,0-1,-5 5,0-2,0 0,0-1,-1 0,0 0,0-1,-1-1,1 0,-1 0,0-1,-1 0,1-1,-1 0,1-1,-8 0,-40 12,54-12,-1-1,1 1,-1-1,1 0,-1 0,1-1,-1 1,0-1,0-1,1 1,-1-1,1 0,-1 0,0 0,1-1,0 0,-1 0,1-1,0 1,0-1,0 0,1 0,-1-1,1 0,0 1,0-1,0-1,0 1,1 0,-1-1,1 0,0 0,1 0,-1 0,1 0,0-1,1 1,-1-1,1 1,0-1,0 1,1-1,-1 0,1 1,1-1,-1 0,1 1,0-1,0 0,0 1,1-1,1 0,11-15,1 0,1 1,1 1,0 1,2 1,0 0,1 1,0 1,2 1,-1 1,21-9,-17 9</inkml:trace>
  <inkml:trace contextRef="#ctx0" brushRef="#br0" timeOffset="18542.972">2456 717,'85'-22,"-44"17,0 2,0 1,0 2,22 4,106 22,-167-25,0-1,0 0,0 0,0 0,0-1,0 1,0 0,-1-1,1 1,0-1,0 0,0 1,-1-1,1 0,0 0,-1 0,1 0,-1 0,1-1,-1 1,1 0,-1-1,0 1,0-1,0 1,0-1,0 0,0 0,0-10</inkml:trace>
  <inkml:trace contextRef="#ctx0" brushRef="#br0" timeOffset="18859.658">2795 435,'0'401,"-30"-264,24-121,2 8,6-22</inkml:trace>
  <inkml:trace contextRef="#ctx0" brushRef="#br0" timeOffset="19178.94">3473 350,'-18'68,"-3"-1,-2 0,-11 16,-75 131,25-98,73-101</inkml:trace>
  <inkml:trace contextRef="#ctx0" brushRef="#br0" timeOffset="19478.902">3077 406,'343'274,"-329"-264,0 0,-1 1,0 1,-1 0,-1 1,0 0,-1 1,0 0,-1 0,0 1,-1 0,-1 1,-1-1,2 7,-6 6,-4-4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1 855,'19'4,"1"-2,0 0,0 0,0-2,0-1,0 0,0-2,0 0,0-1,-1-1,0-1,0-1,0 0,-1-2,0 0,-1-1,3-2,30-31,-2-3,-2-2,-2-2,-2-1,-2-3,-3-1,3-11,47-65,65-75,-151 203,0 1,1 0,-1-1,1 1,-1 0,1 0,0 0,0 0,0 0,0 0,0 1,0-1,0 1,1-1,-1 1,1 0,-1 0,1 0,-1 0,1 1,-1-1,1 1,0-1,-1 1,1 0,0 0,0 0,-1 0,1 1,0-1,-1 1,1-1,-1 1,1 0,-1 0,1 0,-1 0,1 1,-1-1,0 1,1 0,4 12,-1 0,0 0,-1 1,0 0,-1 0,-1 0,0 1,-1-1,-1 1,0 0,-1-1,-1 1,-1 0,0-1,-3 12,-8 40,-2 0,-4-1,-2 0,-3-2,-3-1,-5 4,24-52,0-1,-1 0,0 0,-1-1,-1-1,0 1,0-2,-1 1,-1-2,0 1,0-2,-1 0,0 0,-1-2,0 0,0 0,-1-1,1-1,-1-1,0 0,-1-1,1-1,0 0,-1-2,-4 0,13 0,0-2,0 1,-1-1,1-1,1 0,-1 0,0 0,1-1,-1 0,1 0,0-1,1 0,-1 0,1-1,0 1,0-1,0-1,1 1,0-1,1 0,-1 0,1 0,-1-5,-3-11</inkml:trace>
  <inkml:trace contextRef="#ctx0" brushRef="#br0" timeOffset="361.76">1440 460,'-18'15,"0"0,2 1,0 1,1 1,0 0,2 1,0 0,1 1,1 0,1 1,1 0,1 1,0 0,2 0,-3 21,9-37,0-1,1 1,0-1,0 1,0-1,1 0,-1 0,1 1,0-1,1 0,0-1,-1 1,1 0,1-1,-1 0,1 1,0-1,0-1,0 1,0-1,0 1,1-1,0 0,0-1,0 1,0-1,0 0,0 0,0-1,1 1,-1-1,0 0,1-1,-1 1,1-1,-1 0,1-1,-1 1,1-1,4-2,3 0,-1-2,0 0,0 0,0-1,-1-1,0 0,0 0,0-1,-1 0,0-1,-1 0,5-7,-8 9,0 0,-1-1,0 0,0 0,-1 0,0 0,0-1,-1 0,0 0,-1 0,0 0,0 0,-1 0,0 0,-1 0,0-1,0 1,-1 0,0-1,-1 1,0 0,0 0,-1 0,0 1,0-1,-1 1,-1-1,1 1,-1 0,0 1,-1-1,0 1,0 0,-1 1,0 0,-1-1,-12-9,3 1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3,'-7'10,"0"0,0 0,1 1,0-1,1 1,0 1,1-1,0 1,1-1,0 1,1 0,0 0,1 0,0 1,1 9,1-19,1 0,-1-1,0 1,1-1,-1 1,1-1,0 1,-1-1,1 0,0 0,1 0,-1 0,0-1,0 1,1 0,-1-1,1 0,0 1,-1-1,1 0,0-1,0 1,-1 0,1-1,0 1,0-1,0 0,0 0,0 0,0 0,2-1,88-27,-88 24,1 0,-1-1,0 0,0 0,-1 0,1 0,-1-1,-1 0,1 0,-1 0,0 0,0-1,-1 1,1-1,-1 1,-1-1,1-4,-1 7,-1 1,1-1,-1 1,0-1,0 1,0-1,0 1,-1-1,1 1,-1-1,0 1,0-1,0 1,-1 0,1-1,-1 1,0 0,1 0,-1 0,-1 1,1-1,0 0,-1 1,1-1,-1 1,0 0,0 0,0 0,0 0,0 1,0-1,-1 1,1 0,-2-1,-16-3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28,'19'4,"12"2,4-4,2-4,-1 0,-2-1,-1 1,-3 0,0-4,-1-1,-1 0,0 2,0 2,-5 6,-11 2,-8 1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30,'38'0,"18"-5,4-1,-4 0,-6 1,-7 1,-6 2,-4 1,-8 0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0,'-26'138,"-71"262,93-388,0 0,0 0,2 1,-1-1,2 1,0 0,0 0,1-1,1 1,0 0,0-1,2 2,0-10,1 0,0-1,-1 1,1-1,1 0,-1 0,0-1,1 1,-1-1,1 0,0 0,0 0,0-1,-1 0,1 0,1 0,-1-1,0 1,0-1,0 0,0-1,0 1,0-1,0 0,1 0,7 0,160-5,-127-4,-28 3</inkml:trace>
  <inkml:trace contextRef="#ctx0" brushRef="#br0" timeOffset="276.368">595 424,'24'0,"13"0,4-5,1-2,-2 1,-4 1,-2 2,-3 0,-2 2,0 1,-6 0</inkml:trace>
  <inkml:trace contextRef="#ctx0" brushRef="#br0" timeOffset="731.661">1273 0,'-12'165,"-6"-80,-5-1,-3-1,-8 10,-8 65,40-156,1 1,0-1,0 1,1-1,-1 1,0 0,1-1,0 1,-1 0,1-1,0 1,0 0,1-1,-1 1,0 0,1-1,0 1,0 0,-1-1,1 1,1-1,-1 0,0 1,1-1,-1 0,1 0,0 0,-1 0,1 0,0 0,0 0,1-1,-1 1,0-1,0 1,1-1,-1 0,1 0,-1 0,1 0,-1-1,1 1,0-1,-1 1,1-1,0 0,-1 0,1 0,1 0,12-4,-1 0,0-1,0 0,0-1,0-1,-1 0,0-1,4-4,0 1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0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0,0 0,-4 0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29,'-207'342,"201"-331,0 0,-1-1,0 0,-1 0,0-1,-1 0,0 0,0-1,0 0,-1-1,-1 0,1 0,-2-1,-4 2</inkml:trace>
  <inkml:trace contextRef="#ctx0" brushRef="#br0" timeOffset="304.153">6 1,'14'33,"10"17,6 4,-3-3,-1-4,0-6,0-5,1-4,1-3,-6-1,0 0,-5-1,0-5,-3-1,-4 1,-4 1,-2-3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56,'-4'-6,"-1"1,0 1,0-1,-1 1,1 0,-1 0,0 1,0-1,-1 1,1 1,0-1,-1 1,0 0,1 1,-1-1,0 1,0 1,0-1,0 1,0 0,1 1,-1 0,0 0,0 0,0 1,1 0,-1 0,1 1,0 0,-1 0,-1 2,2-4,1 1,-1 0,1 1,0-1,0 1,0 0,0 0,1 1,-1-1,1 1,0 0,0 0,0 0,0 1,1 0,0-1,0 1,0 0,0 1,1-1,0 0,0 1,1-1,-1 1,1-1,0 1,1 0,-1 0,1-1,0 1,1 0,-1 0,5 7,1-1,0 0,1 0,0-1,0 0,1 0,1-1,0 0,0-1,1 0,0 0,0-1,1 0,0-1,1 0,0-1,0 0,0-1,1 0,6 1,-8-1,123 83,-129-84,0 1,-1 0,1-1,-1 1,0 0,-1 1,1-1,-1 1,0 0,0 0,-1 0,0 0,0 0,0 0,-1 0,0 1,0-1,-1 1,1-1,-1 1,-1-1,1 1,-2 1,-3 2,-1 0,0 0,-1-1,0 1,-1-2,0 1,0-1,-1 0,0-1,0 0,0 0,-1-1,0 0,-1-1,1 0,-1-1,0 0,0-1,-4 1,3 1,0 0,0 0,0-1,-1-1,1 1,0-2,-1 0,0 0,0-2,1 1,-1-2,0 1,0-2,1 0,-1 0,-8-4,18 5,0 0,1-1,-1 0,0 1,1-1,0 0,-1 0,1-1,0 1,0 0,0-1,0 1,1-1,-1 0,1 1,0-1,-1 0,1 0,0 0,1 0,-1 0,0 0,1 0,0 0,0 0,0-1,0 1,0 0,1 0,-1 0,1 0,0 0,0 0,44-94,-38 86,0 1,0-1,1 1,1 0,0 1,0 0,1 1,0 0,0 0,1 1,0 0,0 1,1 0,0 1,0 1,0-1,0 2,1 0,6-1,62 3,-57 2</inkml:trace>
  <inkml:trace contextRef="#ctx0" brushRef="#br0" timeOffset="318.587">653 394,'33'-5,"17"-1,4 0,-2 1,-6-3,-5-1,-10 2</inkml:trace>
  <inkml:trace contextRef="#ctx0" brushRef="#br0" timeOffset="618.578">851 140,'-10'33,"-7"17,-2 4,3 2,4-3,4-6,4-6,2-6,1 2,1-2,1-1,0-2,0-1,-1-2,5-5,2-7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51,'-72'114,"4"4,6 3,-36 102,-27 48,120-257,24-50,-11 21,339-658,-266 536,-63 131,-20 37,-20 72,7-36,3 0,3 1,0 43,9-96,1 0,1-1,0 1,1-1,1 0,0 1,1-2,4 11,-7-20,-1 0,1 0,0-1,0 1,0 0,1-1,-1 1,1-1,0 0,0 0,0 0,0 0,0-1,1 1,-1-1,1 0,0 0,0 0,-1 0,1-1,0 1,0-1,1 0,-1-1,0 1,0-1,0 1,1-1,-1 0,0-1,4 0,7-5,-1-1,0-1,0 0,0-1,-1 0,-1-1,0-1,0 0,-1 0,0-1,-1-1,7-11,1 1,-1-1,-2-1,-1 0,0-1,-2-1,-1 0,-2 0,0-1,-2 0,-1-1,-1 1,-1-1,-2 0,-1-1,-1-5,0 19,1 12,0 0,0 0,-1 0,1 0,-1 0,0 0,0-1,-1 1,1 0,-1 0,0 0,0 0,0 0,-1 0,1 0,-1 0,0 1,0-1,0 0,0 1,-1 0,0 0,0-1,1 1,-4-2,-6 5</inkml:trace>
  <inkml:trace contextRef="#ctx0" brushRef="#br0" timeOffset="316.965">1080 389,'-5'6,"-11"9,1 1,1 0,0 1,2 1,0 0,0 1,2 0,1 1,0 0,1 0,2 1,0-1,-1 9,7-25,0 0,0 0,1 0,-1-1,1 1,0 0,0 0,0-1,0 1,1 0,-1-1,1 1,0-1,0 0,0 0,1 1,-1-2,1 1,-1 0,1 0,0-1,0 1,1-1,-1 0,0 0,1 0,-1-1,1 1,-1-1,1 0,0 0,0 0,-1 0,1-1,2 1,7 0,0 0,0 0,0-1,0-1,-1 0,1-1,0 0,0-1,-1-1,3-1,-5 2,1-2,0 1,-1-1,0-1,-1 0,1-1,-1 1,0-2,-1 1,0-1,0-1,0 1,-1-1,-1-1,1 1,-1-1,-1 0,0 0,-1-1,0 0,0 0,-1 0,0 0,-1 0,-1 0,0-1,0 1,-1-1,-1-5,1 11,-2 1,1-1,0 1,-1-1,0 1,0 0,-1 0,0 0,1 0,-2 0,1 0,0 1,-1 0,0 0,0 0,0 0,-1 0,1 1,-1 0,0 0,0 0,0 0,0 1,0 0,-1 0,1 1,0-1,-4 1,-15-4</inkml:trace>
  <inkml:trace contextRef="#ctx0" brushRef="#br0" timeOffset="762.816">1361 445,'57'178,"-56"-174,0 0,0-1,1 1,-1-1,1 1,0-1,0 0,0 1,0-1,0 0,1 0,0-1,-1 1,1-1,0 1,0-1,0 0,1 0,-1 0,0 0,1-1,-1 1,1-1,0 0,-1 0,1 0,0-1,0 1,0-1,-1 0,1 0,0 0,0-1,0 1,-1-1,1 0,0 0,-1 0,1-1,0 1,134-102,-136 102,0 0,1 1,-1-1,0 1,1 0,-1 0,1 0,-1 0,0 0,1 0,-1 1,0-1,1 1,-1-1,0 1,1 0,-1 0,0 0,0 1,0-1,0 0,0 1,0-1,0 1,-1-1,1 1,-1 0,2 1,20 15,-17-15,0 0,1 0,-1-1,0 0,1 0,-1-1,1 0,-1 0,1 0,0-1,-1 0,1-1,0 1,-1-1,1 0,-1-1,1 1,-1-1,0-1,1 1,-1-1,-1 0,1-1,0 1,-1-1,1 0,-1-1,3-3,1 0,0-1,-1 0,0 0,-1-1,0 0,0 0,-1-1,0 1,-1-2,0 1,-1 0,0-1,-1 0,-1 0,1-6,-3 17,2-4,-1-1,-1 1,1-1,-1 1,0-1,0 1,-1-1,0 1,0 0,0-1,0 1,-1 0,0 0,0 0,-1 0,1 0,-2-2,-9-5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56,'33'-5,"26"-2,8 1,-3 1,-13-3,-9-1,-8 2,-4 2,-3 1,-6 7,-2 2,-4 1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2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0 368,'29'0,"14"0,5 0,-1 0,-9 0</inkml:trace>
  <inkml:trace contextRef="#ctx0" brushRef="#br0" timeOffset="634.386">706 30,'-9'-1,"-1"1,1 0,0 0,0 1,0 0,0 1,1 0,-1 1,0-1,1 2,-1-1,1 1,0 1,0-1,1 1,-1 0,1 1,0 0,1 0,0 1,-1-1,2 1,-1 1,1-1,0 1,1 0,0 0,0 0,1 1,0-1,0 1,0 6,3-10,1 1,-1-1,1 1,1-1,-1 1,1-1,0 0,0 1,1-1,-1 0,1-1,0 1,1 0,-1-1,1 0,0 1,0-2,0 1,0 0,1-1,-1 0,1 0,0 0,0 0,0-1,0 0,1 0,-1-1,1 1,-1-1,1 0,0 0,79 42,-81-40,0 1,0 0,-1 0,1 0,-1 0,0 0,0 1,0-1,-1 1,1 0,-1 0,0 0,-1 0,1 0,-1 0,0 1,0-1,-1 0,0 1,0-1,0 0,0 1,-1-1,0 0,0 1,-1 2,-2 3,0-1,-1 1,0-1,-1-1,0 1,0-1,-1 0,0-1,-1 1,0-1,0-1,-5 4,10-8,-3 3,0 1,0-1,-1-1,0 1,0-1,0 0,0-1,-1 0,0 0,0 0,0-1,0 0,-1-1,1 0,-1 0,1-1,-1 0,0 0,1-1,-1-1,-6 0,12-1,0 0,0 0,1 0,-1 0,1 0,0-1,0 1,0-1,0 0,0 1,0-1,1 0,-1 0,1 0,0-1,0 1,0 0,0 0,0 0,1-1,0 1,0 0,0-1,0 1,0 0,0-1,1 1,0-2,30-90,45-26,-62 108</inkml:trace>
  <inkml:trace contextRef="#ctx0" brushRef="#br0" timeOffset="961.041">847 1,'32'26,"-2"2,0 1,-3 1,0 2,21 33,-40-54,-1 1,0 1,0-1,-1 1,-1 0,0 1,-1-1,-1 1,0 0,0 0,-2 0,0 0,0 0,-1 0,-1 0,0 0,-1 0,-4 14,0-15,0 0,0 0,-2-1,1 0,-2 0,1-1,-2 0,1-1,-2 0,1 0,-1-1,-1-1,1 0,-2 0,1-1,-1-1,-1 1,-33 9,26-12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0 424,'20'12,"0"-1,0 0,1-2,1 0,0-1,0-1,0-2,1 0,0-1,0-1,0-1,0-1,1-3,0-2,-1 0,0-1,0-1,0-1,12-7,-14 7,2-3,-5 0</inkml:trace>
  <inkml:trace contextRef="#ctx0" brushRef="#br0" timeOffset="368.994">790 0,'-21'112,"41"106,-19 76,-6-266,-1-4</inkml:trace>
  <inkml:trace contextRef="#ctx0" brushRef="#br0" timeOffset="781.843">1072 170,'-273'222,"270"-220,0 0,1 0,-1 1,1-1,0 1,-1-1,1 1,0 0,1 0,-1 0,0 0,1 0,0 0,0 0,0 0,0 1,0-1,0 1,1-1,0 0,0 1,0-1,0 1,0-1,1 0,-1 1,1-1,0 0,0 1,0-1,0 0,1 0,0 0,-1 0,1 0,0 0,1 0,169 121,-77-55,-83-55</inkml:trace>
  <inkml:trace contextRef="#ctx0" brushRef="#br0" timeOffset="3759.093">1524 57,'-10'4,"-1"0,1 1,0 0,0 1,1 0,-1 1,1 0,1 0,-1 1,2 0,-1 0,1 1,0 0,0 0,1 1,1 0,-1 0,2 0,-1 0,0 7,-11 36,2 1,2 0,3 0,-1 41,8-77,0-8,0-1,0 1,1 0,0 0,0 0,1 0,1 0,0 0,0 0,1-1,0 1,1 0,0-1,0 0,1 1,0-1,1-1,0 1,0-1,1 0,0 0,0 0,1 0,14 3</inkml:trace>
  <inkml:trace contextRef="#ctx0" brushRef="#br0" timeOffset="4308.978">2003 226,'2'2,"-1"-1,0 0,0 0,0 1,0-1,0 1,0-1,0 1,-1-1,1 1,-1-1,1 1,-1 0,1-1,-1 1,0 0,0-1,0 1,0 0,0-1,0 1,0 0,0 0,-1-1,1 1,-1-1,1 1,-1 0,0-1,1 1,-1-1,0 1,0-1,-1 1,2-1,-16 36,-1-2,-1 0,-2 0,-2-2,-3 2,-24 39,-24 38,55-87</inkml:trace>
  <inkml:trace contextRef="#ctx0" brushRef="#br0" timeOffset="4569.923">1722 339,'19'20,"11"5,1 4,-1-3,0-6,0-6,-1-6,-1 0,1 0,-1-2,0-3,-5 4,-6 1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6,0-4,5-5,1-4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1,'9'5,"4"6,-1 1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6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0,'-15'29,"-9"14,0 5,-2-1,4-4,1-9,4-6,5-2,0-6,1-2,-1-4,0 1,-1-2,0 1,-2-2,2-2</inkml:trace>
  <inkml:trace contextRef="#ctx0" brushRef="#br0" timeOffset="248.618">0 0,'15'24,"8"13,2 5,1-5,0-4,-3-2,-2-3,1-5,-3-2,0-5,-4 0,1-2,-3 0,-2-1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3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86,'19'0,"12"5,4 1,2 0,-1-1,-1-2,-3-1,-6-5,-3-3,-5 0</inkml:trace>
  <inkml:trace contextRef="#ctx0" brushRef="#br0" timeOffset="275.736">30 368,'33'-5,"17"-6,3-2,-1 2,-6 3,-5 2,-5 3,-8 1</inkml:trace>
  <inkml:trace contextRef="#ctx0" brushRef="#br0" timeOffset="3204.076">650 1,'-31'81,"4"2,3 1,2 10,1 8,26-88,13-41,-16 24,30-52,2 2,3 1,2 2,3 0,79-74,-120 123,-1 0,1 0,0 0,-1 0,1 0,0 1,0-1,-1 0,1 0,0 0,0 1,0-1,0 1,0-1,0 1,0-1,0 1,1-1,-1 1,0 0,0 0,0-1,0 1,0 0,1 0,-1 0,0 0,0 1,0-1,0 0,0 0,0 1,1-1,-1 1,0-1,0 1,0-1,0 1,0-1,0 1,-1 0,1 0,0-1,0 1,0 0,-1 0,1 0,0 0,-1 0,1 0,-1 0,1 0,-1 0,0 0,1 0,-1 1,0-1,0 0,0 0,0 228,0-227,0 0,0 0,1 1,-1-1,0 0,1 0,-1 0,1 0,0 0,0 0,0 0,0 0,0 0,0 0,0 0,1-1,-1 1,0 0,1-1,0 1,-1-1,1 0,0 1,0-1,0 0,0 0,0 0,0 0,0-1,0 1,0 0,0-1,0 0,0 1,1-1,-1 0,0 0,0 0,0 0,1-1,-1 1,0-1,0 1,0-1,0 0,0 1,0-1,0 0,0-1,0 1,0 0,-1 0,1-1,0 0,142-151,-28 18,-116 135,0-1,1 0,-1 1,1-1,-1 0,1 1,-1-1,1 1,0-1,-1 0,1 1,0 0,-1-1,1 1,0-1,0 1,-1 0,1 0,0-1,0 1,0 0,-1 0,1 0,0 0,0 0,0 0,0 0,-1 0,1 0,0 0,0 0,0 1,-1-1,1 0,0 1,0-1,-1 0,1 1,0-1,-1 1,1-1,0 1,-1-1,1 1,-1 0,1-1,-1 1,1 0,-1-1,1 1,-1 0,4 43,-11 3,3-27,0-1,2 1,0 0,1 0,1 0,1 0,1 0,1 2,3-3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11,'-74'311,"52"-161,36-211,13 0,2 0,3 2,2 2,40-51,-73 106,-1-1,1 1,0 0,0 0,0 0,0 0,0 0,1 0,-1 1,1-1,-1 0,1 1,-1-1,1 1,0-1,0 1,0 0,0-1,0 1,0 0,0 1,0-1,0 0,0 0,1 1,-1 0,0-1,0 1,1 0,-1 0,0 0,0 0,1 0,-1 1,0-1,0 1,1 0,-1-1,0 1,0 0,0 0,0 0,0 1,0-1,-1 0,1 1,0-1,-1 1,1 0,-1-1,1 1,-1 0,1 0,1 7,1 0,-1 1,0-1,-1 1,0 0,-1 0,0 0,0 0,-1-1,0 1,-1 2,0-3,0 0,1 0,1 0,-1 0,1 0,1 0,0 0,0-1,1 1,-1-1,2 1,0-1,2 5,-3-11,-1-1,0 1,1-1,-1 0,1 0,0 0,-1 0,1 0,0 0,-1-1,1 1,0-1,0 0,0 0,-1 0,1 0,0 0,0-1,-1 1,1-1,0 0,0 0,-1 0,1 0,-1 0,1 0,-1-1,0 1,1-1,-1 0,0 0,0 0,0 0,0 0,0 0,-1 0,1 0,-1-1,1 1,-1-1,0 1,1-3,16-13,100-105,-104 106,1 1,0 1,1 1,1 0,0 1,1 1,0 0,-17 11,0 0,0 0,1 0,-1 0,0 1,0-1,1 0,-1 1,0-1,1 1,-1 0,0-1,1 1,-1 0,1 0,-1 0,1 0,-1 0,0 0,1 0,-1 0,1 1,-1-1,0 0,1 1,-1-1,0 1,1 0,-1-1,0 1,0 0,0 0,1 0,-1 0,0 0,0 0,0 0,-1 0,1 0,0 1,0-1,-1 0,1 1,3 65,-84 224,79-289,0-1,0 1,0-1,1 1,-1 0,1-1,-1 1,1 0,-1-1,1 1,0 0,0 0,0-1,0 1,0 0,0 0,1-1,-1 1,0 0,1-1,0 1,-1-1,1 1,0 0,0-1,0 1,0-1,0 0,0 1,0-1,0 0,0 0,1 0,-1 1,1-1,-1-1,1 1,-1 0,1 0,-1 0,1-1,0 1,-1-1,1 0,1 1,18-11,0-4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0,'0'5,"0"6,-4 2,2-2,3-3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 0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85,'-20'28,"-5"16,-4 3,3 0,1-8,5-7,6-3,0-7,3-3,3 1,-2-3,1 0,2-3</inkml:trace>
  <inkml:trace contextRef="#ctx0" brushRef="#br0" timeOffset="254.967">1 0,'4'34,"3"15,4 5,5-2,0-6,2-10,-2-6,1-9,-3-2,2-6,-2 1,1-2,-2 1,-8-1,-4-3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49,'34'-5,"20"-6,6-2,-3 2,-10 3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7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1 198,'595'0,"-571"0</inkml:trace>
  <inkml:trace contextRef="#ctx0" brushRef="#br0" timeOffset="287.495">29 424,'34'0,"16"0,3 0,4-5,-4-1,-6 0,-7 1,-4 1,-4 2,-3 1,-1 0,-1 1,0 0,-5 1</inkml:trace>
  <inkml:trace contextRef="#ctx0" brushRef="#br0" timeOffset="750.42">368 1,'0'4,"1"1,-1-1,1 0,0 1,1-1,-1 0,1 0,0 0,0 0,0 0,0 0,1 0,0-1,-1 0,1 1,1-1,-1 0,0 0,1 0,-1-1,1 1,0-1,0 0,2 0,101 37,-52-28,-41-9,-1 0,0 1,0 0,0 1,0 0,-1 1,1 0,-1 1,11 8,-20-11,0 0,0 0,0 0,-1 0,1 1,-1-1,1 1,-1 0,0 0,-1 0,1 0,-1 0,0 0,0 0,0 0,0 0,-1 1,1-1,-1 0,0 0,-1 1,1-1,-1 0,0 0,0 1,0-1,0 0,-1 0,0 0,1 0,-1-1,-1 1,-1 2,-5 9,-2 1,0-2,0 1,-1-2,-1 0,0 0,-6 3,-170 131,171-130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4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0,'-33'60,"13"-26,-2-1,-1 0,-1-2,-2-1,-1-1,-1-1,-2-2,0-1,-34 21,47-35</inkml:trace>
  <inkml:trace contextRef="#ctx0" brushRef="#br0" timeOffset="331.4">35 29,'19'14,"12"5,4 4,2-2,-5 1,-4-5,-7 1,-1-3,-5 1,0 2,-2 3,-4 3,2-3,-2 0,-2 1,-2 2,-2-4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0,'2'2,"0"-1,0 1,0-1,0 1,-1-1,1 1,-1 0,1 0,-1 0,0 0,0 0,0 0,0 0,0 0,0 1,0-1,-1 0,1 0,-1 1,0-1,0 0,1 1,-1-1,-1 0,1 1,0 0,3 351,-29-169,20-162,-2-5</inkml:trace>
  <inkml:trace contextRef="#ctx0" brushRef="#br0" timeOffset="378.601">298 170,'-37'21,"-203"135,239-156,0 0,0 1,0-1,-1 1,1-1,0 1,0 0,0-1,0 1,0 0,1 0,-1-1,0 1,0 0,0 0,1 0,-1 0,1 0,-1 0,0 1,1-1,0 0,-1 0,1 0,0 0,0 1,-1-1,1 0,0 0,0 0,0 1,0-1,1 0,-1 0,0 0,0 0,1 1,-1-1,1 0,-1 0,1 0,-1 0,1 0,0 0,0 0,-1 0,1 0,0 0,0-1,0 1,0 0,0 0,0-1,0 1,1 0,194 65,-189-62,0 1,0 0,-1 0,0 1,0-1,-1 2,1-1,-1 0,0 1,-1 0,0 0,0 1,0-1,-1 1,0-1,-1 1,0 0,1 5,19 25,-12-37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0 141,'20'7,"0"-1,1-2,-1 0,1-1,0 0,0-2,0-1,0-1,0 0,0-2,7-1,96-32,-56 24,-69 12</inkml:trace>
  <inkml:trace contextRef="#ctx0" brushRef="#br0" timeOffset="239.31">254 0,'-5'34,"-1"15,5 5,2-2,2-6,-1-5,1-5,3-9,2-4,-1-5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0,-1 0,0 0,0 0,1 0,-6 0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8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5,-2 1,-1 0,-2-1,0-2,-5 4,-2 1,1-1,-4-7,0-4,-3 0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50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1,'-26'138,"22"245,0-350,-2-1,-1 0,-1 0,-2 0,-5 10,9-42,5-11</inkml:trace>
  <inkml:trace contextRef="#ctx0" brushRef="#br0" timeOffset="449.818">426 86,'-257'220,"257"-219,-41 43,40-43,0 0,1 0,-1 0,0 0,1 0,-1 0,1 0,0 1,-1-1,1 0,0 0,0 0,0 1,0-1,0 0,0 0,0 1,0-1,0 0,0 0,1 0,-1 1,0-1,1 0,-1 0,1 0,0 0,-1 0,1 0,0 0,0 0,-1 0,1 0,0 0,0-1,0 1,0 0,0 0,0-1,0 1,0-1,0 1,1-1,5 4,9 2,-2 1,1 1,-1 0,0 1,-1 0,0 1,0 1,-1 0,0 1,-1 0,2 4,46 94,-44-79,-15-20</inkml:trace>
  <inkml:trace contextRef="#ctx0" brushRef="#br0" timeOffset="1214.548">935 86,'-23'4,"1"1,0 1,1 1,-1 1,1 1,1 0,0 2,0 1,-10 7,27-16,0 0,1 0,-1 0,0 0,1 0,0 1,-1-1,1 1,1 0,-1-1,0 1,1 0,0 0,0 0,0 0,1 0,-1 0,1 0,0 1,0-1,0 0,1 0,-1 0,1 0,0 0,0 0,0 0,1 0,0-1,-1 1,1 0,1-1,-1 1,0-1,1 0,0 0,-1 0,1 0,1 0,-1-1,0 1,0-1,1 0,0 0,0 1,183 66,-183-65,0 0,0 1,0-1,-1 1,0 0,0 0,0 0,0 1,-1-1,0 1,0-1,-1 1,1 0,-1 0,0-1,-1 1,0 0,1 0,-2 0,1 0,-1 0,0 0,0-1,0 1,-1 0,0-1,0 1,-1-1,0 0,1 1,-2-1,1 0,0-1,-1 1,0-1,0 0,-1 0,0 1,-5 7,-1-1,0 0,-1-1,-1 0,1-1,-1 0,-1-1,0-1,-4 2,15-6,-1-1,0 0,0 1,0-1,0-1,0 1,0-1,0 1,-1-1,1 0,0-1,-1 1,1-1,-1 0,1 0,-1 0,1-1,0 1,-1-1,1 0,0-1,-1 1,1-1,0 1,0-1,0-1,0 1,1 0,-1-1,1 0,-1 0,1 0,0 0,0 0,0-1,0-1,0-1,0 0,0 0,1-1,0 1,0-1,0 1,1-1,0 0,0 0,1 1,0-1,0 0,1 0,-1 0,2 1,-1-1,1 0,0 1,0-1,1 1,-1 0,1 0,1 0,-1 0,1 0,0 1,1-1,-1 1,2 0,3-5,0 1,1 0,0 1,0 0,1 1,0 0,0 1,1 0,0 0,0 2,0-1,0 1,1 1,0 0,0 1,12 0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62,'2'1,"0"0,-1 0,1 1,0-1,0 1,-1 0,1 0,-1-1,1 1,-1 0,0 0,0 0,0 0,0 0,0 1,0-1,-1 0,1 0,-1 1,0-1,1 0,-1 1,0-1,0 0,-1 2,2-1,-1 11,0 0,-1 0,-1 0,0 0,0-1,-2 1,0-1,-3 9,0-2,53-111,18-23,-64 113,0 0,1 0,0 0,-1 0,1 1,-1-1,1 0,0 0,0 0,0 1,-1-1,1 0,0 1,0-1,0 1,0-1,0 1,0-1,0 1,0 0,0-1,0 1,0 0,0 0,0 0,0 0,1 0,-1 0,0 0,0 0,0 0,0 1,0-1,0 0,0 1,0-1,0 1,0-1,0 1,0-1,0 1,-1 0,1-1,0 1,0 0,0 0,-1-1,1 1,0 1,18 48,-19-48,0-1,0 1,0-1,0 1,1-1,-1 0,0 1,1-1,-1 0,1 1,-1-1,1 0,0 1,-1-1,1 0,0 0,0 0,0 0,0 0,0 0,0 0,0 0,0 0,1 0,-1 0,0-1,0 1,1-1,-1 1,0-1,1 1,-1-1,1 0,-1 1,0-1,1 0,-1 0,1 0,-1 0,1-1,-1 1,0 0,1 0,-1-1,0 1,1-1,-1 1,0-1,1 0,-1 0,0 1,0-1,0 0,0 0,0 0,0 0,0 0,0 0,0-1,136-126,-136 128,-1-1,1 1,0 0,0-1,-1 1,1 0,0-1,0 1,-1 0,1 0,0 0,0-1,0 1,-1 0,1 0,0 0,0 0,0 1,-1-1,1 0,0 0,0 0,-1 1,1-1,0 0,0 1,-1-1,1 0,0 1,-1-1,1 1,-1-1,1 1,0 0,-1-1,1 1,-1 0,0-1,1 1,-1 0,1-1,-1 1,0 0,0 0,1-1,-1 1,0 0,0 0,0 0,0-1,0 1,0 0,0 0,2 53,-2-46,-2 22,1-23,0 1,1-1,-1 1,1-1,1 1,0 0,0-1,0 1,1-1,0 0,3 7,0-8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5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47,'1'0,"0"-1,0 1,0 0,-1-1,1 1,0-1,0 1,0-1,0 0,-1 1,1-1,0 0,0 0,-1 1,1-1,-1 0,1 0,-1 0,1 0,-1 0,1 0,-1 0,0 0,0 0,1 0,-1 0,0 0,0 0,0 0,0 0,0 0,0 0,0 0,-1 0,1 0,0 0,-1 0,1 0,0 0,-1 0,1 1,-1-1,1 0,-1 0,0 0,1 0,-1 1,0-1,0 0,1 1,-1-1,0 1,0-1,0 1,0-1,0 1,0-1,0 1,0 0,0-1,0 1,0 0,0 0,-13 2,0 0,1 1,-1 0,1 1,0 1,0 0,0 0,1 1,0 1,0 1,1-1,0 2,-6 5,15-13,0 0,0 0,0 1,0-1,1 1,-1-1,0 1,1 0,0 0,-1 0,1 0,0 0,0 0,0 0,0 0,0 0,1 0,-1 0,0 1,1-1,0 0,0 0,-1 1,1-1,1 0,-1 1,0-1,1 0,-1 0,1 1,-1-1,1 0,0 0,0 0,0 0,0 0,0 0,1 0,-1 0,1-1,-1 1,1 0,0-1,-1 1,1-1,0 1,0-1,0 0,0 0,0 0,0 0,0 0,0-1,1 1,-1-1,0 1,3-1,47 14,-44-13,1 0,-1 0,0 0,0 1,0 0,0 1,0 0,-1 0,1 0,-1 1,0 1,0-1,0 1,-1 0,1 0,-1 1,-1 0,1 0,-1 0,0 1,0 0,-1 0,3 5,-7-3,0-1,-1 0,0 0,0 1,-1-1,0 0,0 0,-1-1,0 1,-1 0,1-1,-2 0,1 0,-1 0,0 0,0-1,0 0,-1 0,0 0,0-1,-1 0,0 0,0 0,0-1,0 0,-4 1,-3 5,6-3,0-1,-1 0,1-1,-1 0,0 0,0-1,-1 0,1-1,-1 0,0 0,0-1,0 0,0-1,-3 0,0-8,7-4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6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1,'0'0</inkml:trace>
  <inkml:trace contextRef="#ctx0" brushRef="#br0" timeOffset="-168.607">67 565,'-15'33,"-4"17,1-6,3-10</inkml:trace>
  <inkml:trace contextRef="#ctx0" brushRef="#br0" timeOffset="362.885">207 706,'28'-44,"-20"29,0 1,1-1,1 2,0-1,1 1,0 1,1 0,0 0,1 2,0-1,1 1,3 0,-16 9,0 0,0 1,1-1,-1 1,0-1,0 1,1 0,-1-1,0 1,1 0,-1 0,0 0,1 0,-1 0,1 0,-1 0,0 1,1-1,-1 0,0 1,0-1,1 1,-1-1,0 1,0 0,0-1,1 1,-1 0,0 0,0 0,0 0,-1 0,1 0,0 0,0 0,0 0,-1 1,1-1,-1 0,1 0,-1 1,1-1,-1 0,0 1,1-1,6 72,-7-54,0-15,0-1,0 1,0-1,0 1,0 0,1-1,0 1,-1-1,1 1,1-1,-1 0,0 1,1-1,0 0,0 0,0 0,0 0,0-1,0 1,1 0,-1-1,1 1,0-1,0 0,0 0,0 0,0-1,0 1,0-1,1 1,-1-1,1 0,-1 0,1-1,-1 1,1-1,-1 0,1 1,-1-2,1 1,0 0,-1-1,2 0,6-5,0 0,0-1,-1 0,0-1,0 0,0 0,-1-1,-1-1,1 1,-2-1,1-1,-1 0,-1 0,0 0,-1 0,0-1,0 0,-1 0,0-5,17-68,-19 60</inkml:trace>
  <inkml:trace contextRef="#ctx0" brushRef="#br0" timeOffset="1851.177">744 734,'19'-3,"-1"-1,0-1,0 0,0-2,0 0,-1-1,-1-1,1 0,-1-1,-1-1,0-1,0 0,-1 0,-1-2,0 0,-1 0,6-11,8-2,-19 21,-1 0,0 0,0 0,-1-1,0 0,0 0,0-1,-1 1,0-1,0 0,-1 0,0 0,-1-1,0 1,1-7,-4 14,0-1,0 1,0 0,0 0,-1-1,1 1,0 0,-1 0,1 0,0 1,-1-1,0 0,1 0,-1 1,1-1,-1 1,0-1,1 1,-1 0,0 0,1 0,-1 0,0 0,1 0,-1 0,0 0,1 1,-1-1,0 1,1-1,-1 1,1 0,-1-1,1 1,-1 0,1 0,-1 0,1 0,0 0,0 1,0-1,-1 0,1 1,-8 3,0 0,1 1,-1 0,1 0,1 1,-1 0,1 0,0 1,1 0,-1 0,2 1,-1-1,1 1,1 0,0 1,0-1,0 1,1 0,1 0,0 0,0 0,1 0,0 0,1 1,0 1,1-8,0 0,0 0,0 0,0 0,1 0,0 0,0 0,0 0,0 0,0-1,1 1,-1-1,1 0,0 0,0 0,1 0,-1 0,0-1,1 1,0-1,-1 0,1 0,0-1,0 1,0-1,0 0,1 1,-1-2,0 1,3 0,6 0,0 1,0-2,1 0,-1 0,0-1,0-1,0 0,0-1,6-2,3-3,0-1,-1-1,0-1,0 0,-1-2,-1 0,0-2,-1 0,-1 0,0-2,-1 0,-1-1,0-1,-2 0,1-3,-14 22,0 0,-1 0,1 0,0 0,0 0,-1-1,1 1,0 0,0 0,0 0,-1 0,1-1,0 1,0 0,0 0,-1-1,1 1,0 0,0 0,0 0,0-1,0 1,0 0,0-1,-1 1,1 0,0 0,0-1,0 1,0 0,0 0,0-1,0 1,1 0,-24 21,18-13,1 0,-1 0,1 0,1 0,0 0,0 1,0 0,1-1,1 1,-1 6,1-12,1 0,0 0,-1-1,1 1,1 0,-1 0,0 0,1-1,-1 1,1 0,0-1,0 1,0-1,0 1,1-1,-1 1,1-1,-1 0,1 1,0-1,0 0,0 0,0-1,0 1,0 0,0-1,1 1,-1-1,1 0,-1 1,1-1,-1 0,1-1,0 1,1 0,11-1,0 0,0-2,0 1,0-2,0 0,-1-1,1 0,-1-1,0-1,0 0,-1-1,1 0,-2-1,1-1,-1 0,0 0,9-11,-5 7,0 0,-1-1,0-1,-1-1,-1 0,0 0,-2-2,1 1,-2-1,2-7,-12 25,-1 1,0-1,0 1,1-1,-1 0,0 0,0 1,1-1,-1 0,0 0,0 0,0 0,1 0,-1 0,0 0,0 0,0 0,0 0,1 0,-1 0,0-1,0 1,1 0,-1-1,0 1,0 0,1-1,-1 1,0-1,1 1,-1-1,1 0,-1 1,1-1,-1 0,1 1,-1-1,1 0,-1 1,1-1,0 0,0 0,-1 1,1-1,0 0,0 0,0 0,0 1,0-1,0 0,0 0,0 0,0 1,0-1,0 0,0 0,1 0,-1 1,0-1,-15 14,1 1,0 0,0 2,2-1,0 1,0 1,2 0,0 1,1 0,1 0,1 1,-2 8,8-23,0 1,1-1,-1 1,1 0,0-1,0 1,0 0,1 0,0-1,0 1,0-1,0 1,1-1,0 1,0-1,0 0,0 0,1 0,-1 0,1 0,0-1,0 1,1-1,-1 0,1 0,-1 0,1 0,0 0,0-1,0 0,1 0,-1 0,0 0,1-1,-1 0,1 0,0 0,-1 0,1-1,3 1,1-2,0 1,0-1,-1-1,1 1,0-2,-1 1,1-1,-1 0,0-1,0 0,0 0,-1-1,0 1,1-2,-1 1,-1-1,5-5,4-6</inkml:trace>
  <inkml:trace contextRef="#ctx0" brushRef="#br0" timeOffset="2226.576">2099 706,'-10'9,"-3"9,-4 1,1 1,3 4,4 1,-2-3,2-1,2 1,-3 1,0 3,3 0,2-3</inkml:trace>
  <inkml:trace contextRef="#ctx0" brushRef="#br0" timeOffset="2461.279">2126 649,'29'0,"14"0,1-5,-4-1,-3 0,-8 1</inkml:trace>
  <inkml:trace contextRef="#ctx0" brushRef="#br0" timeOffset="2653.06">2071 875,'33'-9,"17"-4,3 1,-1 2,-10 3</inkml:trace>
  <inkml:trace contextRef="#ctx0" brushRef="#br0" timeOffset="3095.154">2832 170,'-89'168,"18"44,69-209,1 1,-1 0,1 0,0-1,0 1,1 0,-1 0,1 0,0 0,0 0,0 0,0 0,1 0,-1 0,1 0,0 0,1-1,-1 1,0 0,1-1,0 1,0-1,0 1,0-1,1 0,-1 0,1 0,0 0,0 0,0-1,0 1,0-1,1 0,-1 0,1 0,-1 0,2-1,4 2,1-1,-1 0,1-1,0 0,-1 0,1-1,0-1,-1 1,1-2,0 1,-1-1,1-1,-1 1,0-2,0 1,0-1,3-2,1-6</inkml:trace>
  <inkml:trace contextRef="#ctx0" brushRef="#br0" timeOffset="3349.052">2522 481,'34'-5,"15"-2,10 1,-1-4,-1 0,-5 2,-6-3,-7 1,-5 2,-8-3,-9 1</inkml:trace>
  <inkml:trace contextRef="#ctx0" brushRef="#br0" timeOffset="3618.741">3171 1,'33'108,"-8"-30,-4 0,-3 1,-1 15,-14-71,-1 1,-1 0,-1 0,-1 0,-1 0,-1-1,-1 1,-1-1,-1 0,-1 0,-2 0,-9 19,12-30,-1-1,0 0,0 0,-1-1,-1 0,0 0,0-1,0 0,-1-1,-1 0,0 0,0-1,-6 2,-2-1</inkml:trace>
  <inkml:trace contextRef="#ctx0" brushRef="#br0" timeOffset="4547.961">1082 57,'-25'17,"1"1,0 1,1 1,2 2,0 0,1 0,1 2,1 1,2 0,0 1,-4 12,6-3,2 0,1 1,2 0,1 1,2 0,2 0,1 0,2 1,2-1,1 0,2 1,4 13,-4-38,1 0,0-1,1 1,0-1,1 0,0-1,1 0,1 0,-1-1,2 1,-1-2,1 0,1 0,0-1,0 0,1 0,-1-2,2 1,-1-2,1 1,0-2,0 0,0 0,0-1,1-1,-1 0,1-1,-1-1,1 0,6-1,10 1,-4-1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5:21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844 440,'0'0,"-1"0,1 0,-1 0,1 0,0 0,-1 0,1 0,-1 0,1 0,0 0,-1 0,1 0,-1 0,1 0,0-1,-1 1,1 0,0 0,-1 0,1 0,0-1,-1 1,1 0,0 0,-1-1,1 1,0 0,0-1,-12 49,-17 244,26-235,-2 0,-3 0,-3 0,-1-1,-4-1,-18 46,32-99,0 0,1 0,0 1,-1-1,1 1,0-1,1 1,-1-1,0 1,1 0,-1-1,1 1,0 0,0 0,0-1,0 1,0 0,1-1,-1 1,1 0,0-1,-1 1,1 0,1-1,-1 0,0 1,0-1,1 0,0 1,-1-1,1 0,0 0,0 0,0-1,0 1,0 0,1-1,-1 1,0-1,1 0,-1 0,1 0,-1 0,1 0,0 0,-1-1,1 1,0-1,-1 0,1 0,0 0,0 0,-1 0,3-1,268-29,-253 26,-5-1</inkml:trace>
  <inkml:trace contextRef="#ctx0" brushRef="#br0" timeOffset="695.473">1375 609,'-1'-1,"-1"1,0-1,1 0,-1 0,1 1,-1-1,1 0,0-1,-1 1,1 0,0 0,0-1,0 1,0 0,0-1,0 1,0-1,0 1,0-1,1 0,-1 1,1-1,-1 0,1 1,0-1,-1 0,1 1,0-1,0 0,0 0,1 1,-1-1,0 0,1 0,-1 1,1-1,-1 0,1 1,0-1,0 1,-1-1,1 1,0-1,1 1,-1 0,0-1,0 1,0 0,1 0,-1 0,1 0,-1 0,1 0,-1 0,1 1,0-1,-1 0,1 1,14-11,0 1,1 1,0 0,0 1,1 1,0 0,1 2,-1 0,1 1,0 1,0 1,0 0,0 2,0 0,0 1,7 2,-23-3,0 1,0-1,0 1,0 0,0 0,0 0,-1 1,1-1,0 1,-1-1,1 1,-1 0,1 0,-1 0,0 0,0 1,0-1,0 0,0 1,0 0,-1-1,0 1,1 0,-1 0,0 0,0 0,0 0,-1 0,1 0,-1 0,0 0,1 0,-1 0,-1 0,1 0,0 0,-1 0,0 0,1 0,-1 0,0 0,-1 0,0 2,-72 121,72-123,-318 398,273-282,46-116,1 0,0 0,0 0,0 0,1 0,-1 0,1 0,0 0,-1 0,1 0,0 0,1 0,-1 0,1-1,-1 1,1-1,0 1,0-1,0 1,0-1,0 0,0 0,1 0,-1 0,1 0,-1-1,1 1,0-1,0 0,0 1,-1-1,1-1,0 1,0 0,1-1,-1 1,0-1,0 0,0 0,31 3,0-2,0-1,0-1,0-2,-1-2,1-1,-1-1,0-2,-1-1,12-6,3-23,-47 27</inkml:trace>
  <inkml:trace contextRef="#ctx0" brushRef="#br0" timeOffset="1265.436">2077 537,'2'-10,"0"0,1 0,0 1,0-1,1 1,0 0,1 0,0 0,0 1,1 0,0 0,1 0,0 1,0 0,0 0,1 0,0 1,0 0,1 1,-1 0,1 0,1 1,-1 0,0 1,1 0,0 0,-1 1,1 0,0 1,0 0,0 1,0 0,1 0,8 3,-16-3,0 1,0 0,0 0,0 1,0-1,0 1,0 0,-1-1,1 1,-1 0,1 0,-1 1,0-1,0 0,0 1,0 0,0-1,0 1,-1 0,1 0,-1 0,0 0,0 0,0 0,0 0,-1 0,1 0,-1 1,0-1,0 0,0 0,0 0,0 1,-1-1,1 0,-1 0,0 0,0 0,0 0,-1 0,0 1,-62 123,-32-9,94-116,0 0,1 0,-1 0,1 0,-1 0,1 0,0 0,-1 0,1 1,1-1,-1 0,0 1,0-1,1 1,-1-1,1 1,0-1,0 1,0-1,0 1,0-1,1 1,-1-1,1 1,-1-1,1 1,0-1,0 0,0 1,1-1,-1 0,0 0,1 0,-1 0,1 0,0 0,0 0,-1 0,1-1,0 1,1-1,-1 0,0 1,0-1,1 0,122 51,-100-44,-18-8,1 1,0 0,-1 0,1 1,-1 0,0 1,1 0,-1 0,0 0,-1 1,1 0,-1 0,1 1,-1-1,-1 1,1 1,-1-1,0 1,0 0,0 0,-1 1,0-1,0 1,-1 0,0 0,0 0,0 0,-1 1,0-1,-1 1,0-1,0 1,0 0,-1 0,0-1,-1 1,1 0,-2 3,-9 8,-1 0,-1-1,-1 0,0-1,-1 0,-1-1,0-1,-1-1,-1 0,0-2,-1 1,0-2,-1-1,0 0,-1-2,0 0,-11 2,29-9,0 0,1 0,-1 0,0-1,0 1,0-1,0 1,0-1,1 0,-1 0,0-1,0 1,0 0,0-1,0 0,1 1,-1-1,0-1,1 1,-1 0,1 0,-1-1,1 0,-1 1,1-1,0 0,0 0,0 0,0 0,0-1,1 1,-1 0,0-1,0-1,-4-11</inkml:trace>
  <inkml:trace contextRef="#ctx0" brushRef="#br0" timeOffset="8370.267">311 197,'-31'73,"24"-44,1 0,1 1,2 0,1 0,1 0,1 0,3 15,-3 104,-16-28,-5-1,-5-1,-6-2,-33 81,25-109,-19 78,59-164,0 0,1 0,-1 0,1-1,-1 1,1 0,0 0,0-1,0 1,1-1,-1 1,1-1,-1 1,1-1,0 0,0 0,-1 0,2 0,-1 0,0 0,0 0,1-1,-1 1,1-1,-1 0,1 1,-1-1,1 0,0-1,0 1,-1 0,1-1,2 0,102 9,-101-9,863-30,-270-18,112 25,-306 23,-401 1,1-1,0 0,-1 0,1 0,-1-1,1 1,0-1,-1 0,1-1,-1 1,0-1,1 0,-1 0,0 0,0-1,0 1,0-1,-1 0,1 0,-1 0,0 0,0-1,0 0,0 1,0-1,-1 0,0 0,1-1,-2 1,1 0,0-1,-1 1,0-1,0 1,0-3,5-273,60-212,-4 73,-15 243,-46 173,1 0,0 0,-1 1,0-1,0 0,0 0,0 0,0 0,0 0,-1 0,1-1,-1 1,0 0,0 0,0 0,-1 0,1 0,-1 0,1 0,-1-1,0 1,0 1,-1-1,1 0,-1 0,1 0,-1 1,0-1,0 1,0-1,0 1,0 0,-1 0,1 0,-1 0,1 0,-1 1,0-1,0 1,1-1,-1 1,0 0,0 0,0 1,0-1,-1 0,1 1,0 0,-1 0,-313 26,-152 1,54-2,-52-2,195-49,30 46,-145-14,208 57,160-54,2-1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71,'-5'4,"-1"-2,0-7,1-3</inkml:trace>
  <inkml:trace contextRef="#ctx0" brushRef="#br0" timeOffset="1796.585">51 14,'-5'37,"-12"-35,18-2,1-1,-1 1,0 0,1 0,-1 0,1 0,-1 0,0 0,1 0,-1 0,0 0,1 1,-1-1,0 1,0-1,1 1,-1-1,0 1,0 0,0-1,0 1,1 0,-1 0,0 0,-1 0,1 0,0 0,0 0,0 0,-1 0,1 0,0 1,-1-1,1 0,-1 1,1-1,-1 0,0 0,0 1,1-1,-1 1,0-1,0 0,0 1,-1-1,1 0,0 1,0-1,-1 0,1 1,-1-1,1 0,-1 0,0 1,1-1,-1 0,0 0,0 0,0 0,0 0,0 0,0 0,0 0,0-1,0 1,0 0,0 0,0-1,-1 1,0 0,69-43,-66 41,0 0,0-1,1 1,-1-1,-1 1,1-1,0 1,0-1,0 0,-1 1,1-1,-1 0,1 1,-1-1,0 0,0 0,0 1,0-1,0 0,0 0,0 0,-1 1,1-1,0 0,-1 0,0 1,1-1,-1 1,0-1,0 0,0 1,0-1,0 1,0 0,0-1,-1 1,1 0,0 0,-1 0,1 0,-2-1,0 1,0 0,0 0,0 0,0 1,-1-1,1 1,0 0,0 0,-1 0,1 0,0 0,0 1,-1-1,1 1,0 0,0 0,0 0,0 1,0-1,0 1,1-1,-1 1,0 0,1 0,-1 0,1 0,0 1,0-1,0 1,0-1,0 1,0 0,1 0,-1 0,1 0,0 0,0 0,0 0,0 0,0 0,1 1,-1 1,3 16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5.10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1 341,'166'-41,"104"14,18-8,-208 27,0 3,0 3,11 5,24-1,252-31,96 0,638 30,-824-26,1-5,-38 2,6-2,35 2,-79 17,18-8,-208 20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7.12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1 340,'139'-53,"165"38,112-41,-88 41,-128 12,71-24,163 26,-189-26,67 15,33-7,-63-5,6-6,158 0,282 32,-497-32,-63 36,-143 0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2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0 311,'449'-17,"-102"4,-286 25,-73 5,-3-8</inkml:trace>
  <inkml:trace contextRef="#ctx0" brushRef="#br0" timeOffset="250.893">170 565,'33'0,"22"0,5 0,2 0,1 0,-7 0,-2 0,-5 0,-8 0,-4 0,-5 0,-3 0,-1 0,-1 0,0 0,-5 0</inkml:trace>
  <inkml:trace contextRef="#ctx0" brushRef="#br0" timeOffset="704.384">621 1,'-3'2,"1"0,-1 1,1 0,-1-1,1 1,0 0,0 0,1 0,-1 1,0-1,1 0,0 1,0-1,0 1,0-1,1 1,-1-1,1 1,0-1,0 1,0-1,0 1,1 0,0-1,-1 1,1-1,0 1,1-1,-1 0,1 0,-1 1,1-1,0 0,0 0,0-1,1 1,-1 0,1-1,-1 1,2 0,15 10,0 0,1-2,0 0,1-1,0-1,0-1,1-1,0 0,1-2,4 0,128 43,-150-47,1 1,0 0,-1 0,0 1,1-1,-1 1,0 0,0 0,-1 1,1 0,-1 0,1 0,-1 0,-1 0,1 1,0 0,-1 0,0 0,0 0,-1 0,1 0,-1 1,0-1,-1 1,0 0,1 0,-2-1,1 1,-1 0,1 0,-2 0,1 0,-1 0,0-1,0 1,-1 3,-7 5,-1 0,0-1,0 0,-2 0,1-2,-1 1,-1-2,0 1,-5 1,-15 14,-232 148,85-62,163-101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36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6661 706,'7'20,"-1"-1,-1 2,0-1,-2 0,0 1,-2 0,0 0,-1-1,-2 8,2-2,0-9,0 0,-1 0,-1 0,-1 0,0 0,-2 0,1-1,-2 0,0 0,-1-1,-1 1,0-1,-1-1,-1 0,-10 12,20-25,-1 0,1 0,0 0,-1 0,1 0,-1 0,0 0,1-1,-1 1,1 0,-1-1,0 1,0 0,0-1,1 1,-1-1,0 1,0-1,0 1,0-1,0 1,0-1,0 0,0 0,0 0,0 1,0-1,0 0,0 0,0 0,0-1,0 1,0 0,0 0,0 0,1-1,-1 1,0 0,0-1,0 1,0-1,0 1,0-1,1 0,-1 1,0-1,0 0,1 1,-1-1,1 0,-1 0,0 0,1 1,-1-1,1 0,0 0,-1 0,1 0,0 0,0 0,-1 0,1 0,0 0,1-17,1 0,0 0,2 0,0 1,0-1,2 1,0 0,1 1,1 0,0 0,2 0,-1 1,8-8,19-35,3 1,2 2,2 2,3 2,1 2,28-20,16 16,-88 52,-1 0,1 1,-1-1,0 1,1-1,-1 1,1 0,-1 0,1 0,-1 0,1 0,-1 1,1-1,-1 1,1-1,-1 1,0 0,1 0,-1 0,0 1,0-1,0 0,0 1,0-1,0 1,0 0,0 0,-1-1,1 1,0 0,-1 0,0 1,0-1,1 0,-1 0,-1 1,1-1,0 1,0 0,2 13,0 0,-1 0,0 0,-1 0,-1 0,-1 0,0 0,-1 1,-1-2,0 1,-1 0,-1-1,0 0,-2 0,-4 9,5-14,0 0,-1 0,-1 0,0-1,0 0,0-1,-1 0,-1 0,1-1,-1 0,0-1,-1 0,0 0,0-1,0-1,0 0,-1 0,1-1,-1-1,0 0,-8 1,16-4,1 1,-1-1,0 1,0-1,0 0,1 0,-1-1,0 1,1-1,-1 0,1 0,0 0,0 0,0 0,0-1,0 0,0 1,0-1,1 0,-1 0,1-1,0 1,0 0,0-1,1 1,-1-1,1 0,0 1,0-1,0 0,0 0,1 0,0 1,0-1,0 0,0 0,0 0,1 0,-1 0,1 1,0-1,0 0,1 0,-1 1,1-1,0 1,0 0,0-1,2-1,8-10</inkml:trace>
  <inkml:trace contextRef="#ctx0" brushRef="#br0" timeOffset="1660.638">7620 649,'-1'-1,"0"-1,0 0,-1 1,1-1,0 1,-1 0,1-1,-1 1,1 0,-1 0,0 0,0 0,1 0,-1 0,0 1,0-1,0 0,0 1,0 0,0-1,0 1,0 0,0 0,0 0,0 0,0 1,0-1,0 0,0 1,0-1,0 1,-12 3,0 1,1 1,-1 0,1 1,0 0,1 1,0 0,0 1,0 0,1 1,1 0,0 1,0 0,1 1,1 0,-1 0,-1 7,8-18,1 1,0 0,0 0,0 0,0-1,0 1,0 0,1 0,-1 0,1 0,-1 0,1 0,0 1,-1-1,1 0,0 0,0 0,1 0,-1 0,0 0,1 0,-1 0,1 0,0 0,0 0,0 0,0 0,0 0,0-1,0 1,0 0,1-1,-1 1,1-1,-1 1,1-1,-1 0,1 1,0-1,0 0,0 0,0-1,0 1,0 0,0 0,0-1,0 0,0 1,1-1,13-2,-1-1,0 0,0-1,-1-1,1-1,-1 0,0 0,-1-2,1 1,-2-2,1 0,-1 0,0-1,-1-1,10-11,34-32,-53 54,-1 0,0 1,0-1,0 1,0-1,0 1,0 0,0-1,0 1,0 0,-1-1,1 1,0 0,0 0,-1 0,1 0,0 0,-1 0,1 0,-1 0,1 0,-1 0,1 0,-1 0,0 0,0 0,0 1,1-1,-1 0,0 0,0 0,-1 0,1 0,0 1,0-1,0 0,-1 0,1 0,-1 0,1 0,-1 0,1 0,-1 0,1 0,-1 0,0 0,0 0,1-1,-1 1,0 8,-1-4,1 0,1 0,-1 0,1 0,0 1,0-1,0 0,1 0,0 0,0 0,0 0,1 0,-1-1,1 1,0 0,1-1,-1 1,1-1,0 0,0 1,0-2,0 1,1 0,0-1,-1 1,1-1,1 0,-1 0,0-1,1 1,-1-1,1 0,0 0,0-1,0 1,0-1,0 0,0 0,2-1,8-4,0 0,-1-1,0-1,0 0,0-1,-1-1,0 0,-1 0,0-2,0 1,9-11,-20 19,24-23,-2 0,-1-2,-1-1,-1 0,-1-2,12-27,1-28,-32 82,1 0,-1 0,0 0,0 0,0 0,0 0,0 0,0 0,-1 0,1 0,-1 0,1 0,-1 0,0 0,0 1,1-1,-1 0,-1 0,1 1,0-1,0 0,-1 1,1 0,0-1,-1 1,0 0,1-1,-1 1,0 0,1 0,-1 1,0-1,0 0,0 0,0 1,0-1,0 1,0 0,0 0,0 0,0 0,0 0,-8 1,0 1,0 1,1 0,-1 0,1 1,-1 0,1 1,1 0,-1 0,1 1,0 0,0 1,0 0,1 0,0 0,1 1,-1 0,-1 4,5-10,1-1,0 0,0 1,1-1,-1 1,0-1,0 1,1 0,-1-1,1 1,-1 0,1 0,0 0,0 1,0-1,0 0,0 0,1 1,-1-1,0 0,1 1,0-1,0 0,-1 1,2-1,-1 0,0 1,0-1,1 1,-1-1,1 0,0 0,-1 1,1-1,0 0,1 0,-1 0,0 0,0 0,1 0,-1 0,1 0,0-1,0 1,9 1,1 0,-1-1,0 0,1-1,-1-1,1 0,-1 0,1-1,4-1,90 5,-102-1,-1-1,1 1,-1 1,1-1,-1 0,0 1,0-1,0 1,0 0,-1 0,1 0,-1 1,0-1,0 1,0-1,0 1,0-1,-1 1,0 0,0 0,0 0,0 0,0 0,-1 0,0 0,0 0,0 0,0 0,-1 0,1 0,-1 0,0 0,0 0,-1-1,1 1,-1 0,0 0,-1 2,-6 73,10-76,-1 0,1 0,0-1,0 1,0-1,0 1,0-1,0 1,1-1,-1 1,1-1,-1 0,1 0,0 0,0 0,0 0,0 0,1-1,-1 1,0-1,1 0,-1 1,1-1,-1 0,1 0,-1 0,1-1,0 1,0-1,-1 1,1-1,0 0,0 0,-1 0,1-1,0 1,-1-1,1 1,0-1,-1 0,1 0,0 0,-1 0,0 0,1-1,-1 1,0-1,1 0,-1 0,14-8,0-1,-1 0,-1-2,0 1,0-2,-1 0,2-3,9-17,-2-1,-1 0,-1-2,-2 0,10-33,24-146,-30 99,-18 51,-16 98,-19 118,0 72,32 35,17-171,-21-90</inkml:trace>
  <inkml:trace contextRef="#ctx0" brushRef="#br0" timeOffset="1907.345">8297 480,'39'5,"17"1,4 0,1-1,0-1,-5-2,-3-1,-1 0,1-1,-5 0,0-1,1 1,-3 0,-4 0,-10 0</inkml:trace>
  <inkml:trace contextRef="#ctx0" brushRef="#br0" timeOffset="-5293.73">1157 649,'-10'15,"1"0,0 1,1 0,0 0,2 0,0 1,0 0,2 0,0 1,1-1,1 1,1 0,0 0,2 12,-1-28,1 1,0 0,-1-1,1 1,0-1,1 1,-1-1,0 0,1 1,-1-1,1 0,0 0,-1 0,1 0,0 0,0-1,1 1,-1-1,0 1,0-1,1 0,-1 1,1-1,-1 0,1-1,-1 1,1 0,0-1,-1 0,1 1,0-1,-1 0,1 0,0-1,-1 1,1-1,0 1,-1-1,1 0,100-45,-93 37,1 0,-1-1,0-1,-1 0,-1 0,1-1,-2 0,0 0,0 0,3-10,-8 17,1-1,-1 0,0 1,0-1,-1 0,0 0,0 0,0 0,-1 0,1 0,-1 0,-1 0,1 0,-1 0,-1 0,1 0,-1 0,0 0,0 1,0-1,-1 1,0-1,0 1,0 0,-4-3,3 4,0 0,-1 1,1-1,-1 1,0 0,0 1,0-1,-1 1,1 0,0 0,-1 1,1-1,-1 1,0 1,1-1,-1 1,0 0,1 0,-1 0,0 1,1 0,-1 0,0 1,1-1,0 1,-1 0,1 1,0-1,0 1,0 0,1 1,-1-1,-1 2,-13 12</inkml:trace>
  <inkml:trace contextRef="#ctx0" brushRef="#br0" timeOffset="-4745.682">1496 989,'16'-32,"2"-8,3 1,1 1,1 1,2 1,17-17,-30 39,60-45,-71 60,0 0,1 0,-1 0,0 0,0 0,1 0,-1 0,0 0,0 0,0 1,-1-1,1 0,0 1,0-1,-1 1,1-1,-1 1,1-1,-1 1,0-1,1 1,-1 0,0-1,0 1,0-1,0 1,0 0,-1-1,1 1,0-1,-1 1,1-1,-1 1,0-1,1 1,-1-1,0 5,1-3,1 78,-1-80,0 1,1 0,-1-1,1 1,-1 0,1-1,-1 1,1-1,0 1,0-1,0 1,0-1,0 0,0 0,0 1,0-1,0 0,1 0,-1 0,0 0,1 0,-1 0,1-1,-1 1,1 0,-1-1,1 1,0-1,-1 0,1 1,0-1,-1 0,1 0,0 0,-1 0,1 0,0 0,-1-1,1 1,-1-1,1 1,0-1,-1 1,1-1,0 0,13-7,0 1,-1-2,0 0,-1 0,0-2,0 1,-1-2,-1 1,2-3,63-56,-75 69,-1 1,1-1,0 0,-1 0,1 0,0 1,0-1,-1 0,1 1,0-1,0 1,0-1,0 1,-1-1,1 1,0 0,0-1,0 1,0 0,0 0,0 0,0 0,0-1,0 1,0 1,0-1,0 0,0 0,0 0,0 0,0 1,0-1,0 1,0-1,0 0,0 1,0-1,-1 1,1 0,0-1,0 1,-1 0,1 0,0-1,-1 1,1 0,-1 0,1 0,-1 0,1-1,-1 1,1 0,-1 0,0 0,0 0,0 0,1 0,-1 1,-1 8,0 0,-1-1,0 1,0 0,-1-1,0 0,-1 0,0 0,0 0,-3 4,-27 77,36-42,4-30</inkml:trace>
  <inkml:trace contextRef="#ctx0" brushRef="#br0" timeOffset="-4463.626">2343 678,'-8'19,"1"-6,1 1,1-1,0 2,0-1,1 0,1 1,1 0,0 0,0 8,2-20,0-1,0 0,0 0,0 0,0 0,1 1,-1-1,1 0,-1 0,1 0,0 0,0 0,0 0,0 0,0 0,0 0,0 0,1-1,-1 1,1-1,-1 1,1-1,0 1,-1-1,1 0,0 0,0 0,0 0,0 0,0 0,0 0,0-1,0 1,1-1,-1 1,0-1,1 0,77-27,-69 20,-1 0,1-1,-1 0,-1-1,1 0,-2 0,1-1,-1 0,0-1,-1 1,-1-1,0-1,0 1,-1-1,0 0,-1-1,-1 1,0-1,0 1,-1-1,-1 0,0 0,-1 0,-1-11,0 21,1 1,-1-1,0 0,0 1,0-1,0 1,0-1,-1 1,1-1,-1 1,0 0,1 0,-1 0,0 0,0 0,0 0,-1 0,1 1,0-1,-1 1,1 0,-1 0,1-1,-1 2,0-1,1 0,-1 0,0 1,0 0,0-1,1 1,-1 0,0 0,0 1,1-1,-1 1,0-1,0 1,-20 3</inkml:trace>
  <inkml:trace contextRef="#ctx0" brushRef="#br0" timeOffset="-3801.905">2964 593,'-10'0,"0"1,0 1,0-1,0 2,0-1,0 2,0-1,1 1,0 0,0 1,0 0,0 1,1 0,0 0,0 1,1-1,-1 2,2-1,-1 1,1 0,0 1,1-1,-1 1,2 0,-1 0,2 1,-1 0,1-1,1 1,-2 7,4-16,-1 1,1 0,-1-1,1 1,0 0,0-1,0 1,0 0,0-1,0 1,1 0,-1-1,0 1,1 0,-1-1,1 1,0-1,-1 1,1-1,0 1,0-1,0 1,0-1,0 0,0 0,1 1,-1-1,0 0,1 0,-1 0,0 0,1-1,-1 1,1 0,0-1,-1 1,1-1,-1 1,1-1,0 0,-1 0,2 1,67-23,-10-13,-2-3,-2-3,39-37,-94 76,-1 0,1 1,0 0,0-1,0 1,0-1,0 1,1 0,-1 0,0 0,0 0,1 0,-1 0,1 0,-1 0,1 0,-1 0,1 1,-1-1,1 1,0-1,-1 1,1 0,0 0,-1 0,1 0,0 0,-1 0,1 0,0 0,-1 1,1-1,0 0,-1 1,1 0,0-1,-1 1,1 0,-1 0,0 0,1 0,-1 0,0 0,1 0,-1 0,0 1,0-1,0 0,0 1,0-1,0 1,3 15,-1 1,-1-1,0 1,-1-1,-1 1,-1 0,-2 8,1 24,-11 322,12-349,-1-1,-1 0,-2 1,0-1,-1-1,-1 1,-1-1,-1 0,0-1,-2 0,-1-1,0 0,-1-1,-9 10,21-27,-1 1,0 0,0 0,1-1,-1 0,0 1,0-1,-1 0,1 0,0 0,0 0,0 0,-1 0,1-1,0 1,-1-1,1 1,-1-1,1 0,0 0,-1 0,1-1,-1 1,1 0,0-1,-1 0,1 1,0-1,-1 0,1 0,0 0,0-1,0 1,0 0,0-1,0 1,1-1,-1 0,0 1,1-1,-1 0,1 0,0 0,-1 0,1-1,0 1,1 0,-2-2,-6-15,0 1,2-1,0 0,1 0,1-1,1 1,0-1,2 0,0 0,1 0,1 0,1 0,1 1,1-1,0 1,2 0,0 0,1 0,1 1,0 0,2 0,0 1,1 0,6-7,67-64,-66 74</inkml:trace>
  <inkml:trace contextRef="#ctx0" brushRef="#br0" timeOffset="-3473.675">3331 903,'71'-38,"-39"22,-1-1,0-2,-2-1,0-1,11-12,16-56,-55 87,0 0,0-1,-1 1,1 0,-1-1,1 1,-1 0,0-1,0 1,0 0,0-1,0 1,-1 0,1-1,0 1,-1 0,0 0,0-1,0 1,0 0,0 0,0 0,0 0,-1 0,1 0,-1 1,1-1,-1 0,0 1,1-1,-1 1,0-1,0 1,0 0,0 0,-1 0,1 0,0 0,0 1,0-1,-1 0,0 1,-3-1,0 1,1 0,-1 0,0 0,1 1,-1-1,1 1,-1 1,1-1,-1 1,1 0,0 0,0 1,0-1,0 1,0 0,1 1,-1-1,1 1,0 0,0 0,-3 3,-72 105,73-105,0 1,1-1,1 1,-1 1,1-1,1 1,0-1,0 1,0 0,1 0,1 0,-1 0,2 1,-1-1,1 0,0 1,1-1,0 0,1 0,0 0,0 0,1 0,0 0,1-1,-1 1,2-1,-1 0,1 0,4 4,5 1</inkml:trace>
  <inkml:trace contextRef="#ctx0" brushRef="#br0" timeOffset="-3079.707">3755 903,'177'-250,"-177"250,0-1,0 1,0-1,1 1,-1 0,0-1,0 1,0-1,1 1,-1 0,0-1,1 1,-1-1,0 1,1 0,-1 0,0-1,1 1,-1 0,0-1,1 1,-1 0,1 0,-1 0,1 0,-1-1,1 1,-1 0,1 0,-1 0,0 0,1 0,-1 0,1 0,-1 0,1 0,-1 1,1-1,-1 0,1 0,-1 0,0 0,1 1,-1-1,1 0,-1 0,0 1,1-1,-1 0,1 1,-1-1,0 0,0 1,1-1,-1 0,0 1,0-1,1 1,-1-1,0 1,0-1,0 1,0-1,0 0,0 1,0-1,0 1,2 37,-2-32,-1-1,1-1,-1 1,1-1,0 1,0-1,0 1,1-1,-1 1,1 0,0-1,0 0,1 1,0-1,-1 0,1 0,1 0,-1 0,1 0,-1 0,1-1,0 1,0-1,1 0,-1 0,1 0,-1 0,1 0,0-1,2 1,-1-1,0 0,-1-1,1 0,0 0,0-1,0 1,0-1,0 0,0-1,-1 1,1-1,0 0,0 0,0 0,-1-1,1 1,-1-1,1 0,-1-1,0 1,1-1,-1 0,-1 0,1 0,0 0,-1-1,2-2,4-10</inkml:trace>
  <inkml:trace contextRef="#ctx0" brushRef="#br0" timeOffset="-6021.242">423 1,'-22'159,"7"-60,4 0,3 52,-18 184,13-258,9-60,0 0,1 1,1 0,1-1,1 1,0 0,2 9,3-8</inkml:trace>
  <inkml:trace contextRef="#ctx0" brushRef="#br0" timeOffset="-5630.106">819 85,'-46'360,"35"-11,11-339,0-1,1 0,0 0,1 0,-1 0,2 0,-1 0,1 0,1-1,0 1,2 4,-5-13,0 1,-1-1,1 0,0 1,0-1,0 0,-1 1,1-1,0 0,0 0,0 0,-1 0,1 0,0 0,0 0,0 0,0 0,-1 0,1 0,0 0,0-1,0 1,-1 0,1-1,0 1,0 0,-1-1,1 1,0-1,-1 1,1-1,0 0,-1 1,1-1,-1 0,1 1,-1-1,0 0,1 1,-1-1,1 0,-1 0,0 1,0-1,0 0,1 0,-1 0,0 0,0 1,0-1,0 0,0 0,0 0,0 0,-1 1,1-1,0 0,0 0,-1 0,1 1,0-1,-1 0,1 0,-3-16,1 1,-2-1,0 1,-1-1,-1 1,0 0,-1 1,-1 0,-1 0,0 1,0 0,-2 0,1 1,-2 0,0 1,-9-7,11 10,-1 0,0 1,0 0,-1 1,0 0,0 0,-1 2,0-1,0 2,0 0,-1 0,1 1,-5 0,11 2,-1 1,0-1,1 1,-1 1,0-1,0 1,1 0,-1 1,1 0,-1 0,1 1,0 0,0 0,0 1,0 0,1 0,-1 0,1 1,0 0,1 0,-1 0,1 1,0 0,-2 2,5-4,0-1,-1 1,2 0,-1 0,0-1,1 1,-1 0,1 1,0-1,1 0,-1 0,1 0,0 0,0 1,0-1,0 2,5 17</inkml:trace>
  <inkml:trace contextRef="#ctx0" brushRef="#br0" timeOffset="-2165.978">4347 819,'11'2,"1"-1,0-1,-1 0,1 0,0-1,0 0,-1-1,1-1,-1 0,0 0,0-1,0-1,0 0,0 0,-1-1,0 0,-1-1,1 0,-1 0,7-9,-14 15,-1-1,0 0,0 0,0 1,0-1,0 0,0 0,0 0,0 0,-1 0,1-1,-1 1,0 0,1 0,-1 0,0 0,0 0,-1-1,1 1,0 0,-1 0,1 0,-1 0,0 0,1 0,-1 0,0 0,0 0,0 0,-1 0,1 1,0-1,-1 0,1 1,-1-1,0 1,1 0,-1-1,0 1,0 0,-1 0,0-1,-1 0,1 0,-1 1,1-1,-1 1,0 0,0 0,1 1,-1-1,0 1,0 0,0 0,0 0,0 0,1 1,-1-1,0 1,0 0,1 0,-1 1,0-1,1 1,-3 1,0 1,1 0,0 0,0 1,0-1,0 1,1 0,0 1,0-1,0 1,0-1,1 1,0 0,0 1,1-1,0 0,0 1,0-1,1 1,0 0,0 0,1-1,0 1,0 0,1 0,-1-1,1 1,1 0,-1-1,1 1,1-1,-1 0,1 0,0 0,0 0,1 0,-1 0,1-1,1 0,-1 0,1 0,0 0,1 0,9 1,-1-2,1 0,0 0,1-1,-1-1,0-1,1 0,-1-1,1-1,-1 0,0-1,1-1,-1 0,0-1,-1-1,1 0,6-4,65-41,-70 36</inkml:trace>
  <inkml:trace contextRef="#ctx0" brushRef="#br0" timeOffset="-1577.59">4996 622,'-3'1,"-1"1,1-1,-1 1,1 0,0 0,0 1,0-1,0 1,0-1,1 1,-1 0,1 0,-1 0,1 0,0 0,0 1,1-1,-1 1,1-1,0 1,-1-1,-1 2,0 0,0 1,0 0,1-1,-1 1,2 0,-1 0,1 0,-1 1,2-1,-1 0,1 0,0 1,0-1,0 0,1 0,0 1,1-1,-1 0,1 0,0 0,1-1,-1 1,1 0,0-1,1 0,-1 1,1-1,0-1,0 1,1-1,-1 1,1-1,0 0,0-1,0 1,1-1,1-2,0 0,0 0,1-1,-1 0,0 0,0-1,1 0,-1 0,0 0,0-1,0-1,0 1,-1-1,1 0,0 0,-1-1,0 0,0 0,0 0,-1-1,1 0,-1 0,0 0,0-1,-1 1,0-1,0-1,0 1,-1 0,0-1,0 0,0 1,-1-1,0-1,1 3,0 1,0-1,0 0,-1 0,0 0,0-1,0 1,0 0,-1-1,0 1,0-1,-1 0,1 1,-1-1,0 0,-1 1,1-1,-1 1,-1-1,1 1,-1-1,1 1,-1 0,-1 0,1 0,-1 0,0 0,0 0,-4-3,3 4,1 1,-1 0,0 0,-1 0,1 1,0 0,-1 0,1 0,-1 0,0 0,0 1,1 0,-1 0,0 0,0 1,0 0,0 0,0 0,0 0,0 1,0 0,0 0,0 0,1 0,-1 1,0 0,1 0,-1 0,1 1,0-1,0 1,-1 1,-10 7</inkml:trace>
  <inkml:trace contextRef="#ctx0" brushRef="#br0" timeOffset="-1241.363">5420 593,'-2'3,"-3"7,-1 0,2 1,0-1,0 1,0 0,2 0,-1 0,1 0,1 0,0 0,1 1,0-1,0 0,2 1,-1-1,1 0,1 0,2 8,0-14,-1-2,0 1,1 0,0-1,0 0,0 0,0-1,0 1,1-1,-1 0,1-1,-1 1,1-1,0 0,0 0,-1-1,1 0,0 0,0 0,-1-1,1 0,0 0,0 0,-1-1,1 1,-1-1,0-1,1 1,-1-1,0 0,0 0,-1-1,1 1,3-4,4-6,0 0,-1-1,-1 0,0-1,-1 1,0-2,-1 0,-1 0,-1 0,1-5,23-78,-23 81</inkml:trace>
  <inkml:trace contextRef="#ctx0" brushRef="#br0" timeOffset="-852.333">6012 536,'-27'5,"19"-5,1 1,-1 0,1 0,0 1,0 0,0 0,0 0,0 1,0 0,1 1,-1-1,1 1,0 0,0 1,-2 1,9-3,-1 0,0-1,1 1,-1-1,1 1,0-1,0 1,0-1,0 1,0-1,0 0,1 1,-1-1,1 0,0 0,0 0,0 0,-1 0,2-1,-1 1,0-1,0 1,0-1,1 0,-1 1,1-1,-1-1,1 1,-1 0,2 0,0 1,0-1,0 0,0 0,0 1,-1-1,1 1,-1 0,1 0,-1 0,1 0,-1 1,0-1,0 1,-1 0,1 0,0 0,-1 0,0 1,0-1,0 0,0 1,0 0,-1-1,1 1,-1 0,0 0,0 0,-1 0,1-1,-1 1,0 0,0 0,0 0,0 0,-1 0,0 0,0 0,0 0,-4 5,-1 0,0-1,0 0,-1 0,0-1,-1 0,1 0,-2-1,1 0,0 0,-1-1,0 0,0-1,-1 1,1-2,-1 0,0 0,0 0,0-1,0-1,-3 0,-10 1</inkml:trace>
  <inkml:trace contextRef="#ctx0" brushRef="#br0" timeOffset="3782.33">1 1186,'247'-1,"80"-53,-16 41,-114-2,0 8,6 10,-17-1,199-31,86 31,-189 24,150-14,-255 3,0-8,60-10,-46 1,173 19,-67-7,-83-8,67 27,220-30,-234-27,406 27,-238 1,-159-27,413 26,-458-25,-16-2,17-3,-189 22,43 2,-43 16,-23-5</inkml:trace>
  <inkml:trace contextRef="#ctx0" brushRef="#br0" timeOffset="4295.166">9371 396,'0'4,"0"7,4 2,3 3,-1-2</inkml:trace>
  <inkml:trace contextRef="#ctx0" brushRef="#br0" timeOffset="4487.147">9342 790,'9'0,"4"0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19,'-92'285,"-32"-15,191-376,54-85,-74 116,65-77,-111 151,0-1,0 1,1-1,-1 1,0-1,1 1,-1 0,1 0,0 0,-1 0,1 0,0 0,0 0,-1 1,1-1,0 1,0-1,0 1,0-1,0 1,0 0,0 0,0 0,0 0,0 1,-1-1,1 0,0 1,0-1,0 1,0 0,0 0,-1 0,1-1,0 2,-1-1,1 0,-1 0,1 0,-1 1,0-1,1 1,-1-1,0 1,0-1,0 1,0 0,0 0,0-1,4 13,-1 1,0-1,-1 1,0-1,-2 1,1 0,-2 0,0 0,-1-1,-1 13,0 16,1 99,1-141,0 1,0-1,0 0,0 1,0-1,0 0,1 1,-1-1,0 0,1 1,-1-1,1 0,-1 0,1 1,0-1,-1 0,1 0,0 0,0 0,0 0,0 0,0 0,0 0,0 0,0-1,0 1,1 0,-1-1,0 1,0-1,1 1,-1-1,0 0,1 1,-1-1,0 0,1 0,-1 0,0 0,1 0,-1 0,0 0,1 0,-1-1,0 1,1-1,-1 1,0-1,0 1,1-1,-1 0,0 1,0-1,0 0,0 0,0 0,0 0,1-1,146-136,-97 83,142-159,-192 212,0 0,0 0,0 1,0-1,0 0,0 0,1 1,-1-1,1 1,-1-1,1 1,-1-1,1 1,0 0,0 0,-1 0,1 0,0 0,0 0,0 1,0-1,0 1,1-1,-1 1,0 0,0 0,0 0,0 0,0 0,0 0,0 1,0-1,0 0,1 1,-1 0,-1 0,1-1,0 1,0 0,0 1,0-1,-1 0,1 0,0 1,-1-1,1 1,-1-1,0 1,1 7,0-1,-1 0,-1 1,1 0,-1-1,-1 1,0-1,0 1,0-1,-1 0,0 1,-3 5,-8 42,-18 85,11-77,15-45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0,'0'5,"0"7,0 0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1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1,'-5'0,"-6"4,3-2,3-2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0,'-97'157,"56"-87,-2-2,-3-2,-45 47,81-103,2-5</inkml:trace>
  <inkml:trace contextRef="#ctx0" brushRef="#br0" timeOffset="262.705">1 57,'14'34,"5"15,5 0,-3-4,0-9,-3-6,0-4,1-6,-1-1,-5-5</inkml:trace>
  <inkml:trace contextRef="#ctx0" brushRef="#br0" timeOffset="4544.103">199 339,'0'5,"5"1,1 5,0 5,4 0,0 2,3-2,4 1,4-2,-1 1,0-3,-3 3,0-3,-2 2,-9-2,-10-3,-5-3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28,'1'-2,"1"0,-1 1,0-1,1 0,0 1,-1-1,1 1,0-1,0 1,0 0,0-1,0 1,0 0,0 1,1-1,-1 0,0 1,0-1,1 1,-1-1,0 1,1 0,-1 0,0 0,1 1,0-2,365-1,-349 2,-7 0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1,'19'0,"12"0,4 0,2 0,-1 0,-1 0,-3 0,-1 0,-2 0,-5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9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772 0,'-85'96,"4"2,4 5,-47 84,57-84,-142 216,95-172,100-134</inkml:trace>
  <inkml:trace contextRef="#ctx0" brushRef="#br0" timeOffset="317.484">179 113,'24'67,"2"-2,4-1,2-1,12 14,74 150,-33 59,-76-263,0-5</inkml:trace>
  <inkml:trace contextRef="#ctx0" brushRef="#br0" timeOffset="945.269">687 1073,'2'-17,"1"0,1 0,0 0,1 0,1 0,1 1,0 0,1 0,0 1,2 0,0 1,3-4,59-37,-70 54,0 0,0 1,0-1,0 1,0 0,0 0,0-1,0 1,0 1,0-1,0 0,0 0,0 1,0-1,0 1,0-1,0 1,-1 0,1 0,0 0,0 0,-1 0,1 0,0 1,-1-1,0 1,1-1,-1 1,0-1,1 1,-1 0,0-1,0 1,0 0,-1 0,1 0,0 0,-1 0,1 0,-1 0,0 0,1 0,10 103,-11-105,1 1,-1 0,0-1,0 1,0 0,1-1,-1 1,0 0,1-1,-1 1,0-1,1 1,-1-1,1 1,-1-1,1 1,-1-1,1 1,-1-1,1 1,0-1,-1 0,1 0,0 1,-1-1,1 0,0 0,-1 0,1 1,0-1,-1 0,1 0,0 0,-1 0,1 0,0-1,0 1,-1 0,1 0,0 0,-1 0,1-1,0 1,-1 0,1-1,-1 1,1-1,-1 1,1 0,-1-1,1 1,-1-1,1 1,-1-1,38-35,-29 27,36-25,-44 33,0 1,0-1,1 1,-1-1,0 1,0 0,0-1,0 1,0 0,0 0,0 0,1 0,-1 0,0 0,0 0,0 0,0 0,0 1,0-1,0 0,1 1,-1-1,0 1,0-1,0 1,0 0,-1-1,1 1,0 0,0-1,0 1,0 0,-1 0,1 0,0 0,-1 0,1 0,-1 0,1 0,-1 0,1 0,-1 0,0 0,0 0,1 1,-1-1,0 1,5 21,-5-17,1-1,0 1,0-1,0 0,1 0,0 0,0 0,0 0,1 0,0 0,0-1,0 1,0-1,0 0,2 1,10 6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8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1 451,'14'-4,"10"-3,5 1,3 2,1 0,-1 2,-1 1,-1 0,0 1,-1 1,-6 4,-6 1</inkml:trace>
  <inkml:trace contextRef="#ctx0" brushRef="#br0" timeOffset="357.656">508 0,'0'442,"-35"-224,24-171,6-23</inkml:trace>
  <inkml:trace contextRef="#ctx0" brushRef="#br0" timeOffset="731.131">959 84,'-338'282,"315"-263,-46 54,69-72,-1 0,1 1,-1-1,1 0,0 1,-1-1,1 1,0-1,0 0,0 1,0-1,0 1,0-1,0 1,1-1,-1 0,0 1,1-1,-1 0,1 1,0-1,-1 0,1 0,0 1,0-1,0 0,0 0,0 0,0 0,0 0,0 0,0 0,0 0,0-1,1 1,-1 0,0-1,1 1,-1-1,0 0,1 1,-1-1,1 0,-1 0,1 1,0-1,76 5,-72-5,-5 0,8-1,0 0,0 0,0 1,0 0,1 1,-1 0,0 0,0 1,0 0,-1 1,1 0,0 0,-1 1,0 0,0 0,0 1,0 0,-1 1,0-1,4 5,5 11,-12-16,-1 0,1 0,0 0,1 0,-1-1,1 0,0 0,0 0,0 0,1-1,-1 0,1 0,0 0,13 2</inkml:trace>
  <inkml:trace contextRef="#ctx0" brushRef="#br0" timeOffset="1052.206">1383 311,'1'22,"-2"0,0 1,-1-1,-1 0,-1 0,-2 0,0 0,-8 20,9-29,-1 1,0 0,0-1,-2 0,1 0,-2-1,1 0,-2-1,0 0,0 0,-1-1,0 0,0-1,-1 0,-9 4,6-10,3-3</inkml:trace>
  <inkml:trace contextRef="#ctx0" brushRef="#br0" timeOffset="1316.516">1129 367,'187'200,"7"-38,-177-149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1 255,'24'4,"13"3,4-1,1-2,-3 0,-2-2,-4-1,-1 0,-3-6,0-2,-1 1,-1 1,1 1,0 2,-10 6,-7 1</inkml:trace>
  <inkml:trace contextRef="#ctx0" brushRef="#br0" timeOffset="275.922">57 424,'20'10,"10"-3,5-1,2-2,4-2,0-6,-3-2,-2 0,-3 0,-2-2,-2-1,0 1,-6 2</inkml:trace>
  <inkml:trace contextRef="#ctx0" brushRef="#br0" timeOffset="738.175">283 1,'1'3,"4"10,1 0,0-1,0 0,2 0,-1 0,1-1,1 0,0-1,0 0,1 0,1-1,-1-1,2 1,10 5,1-2,-14-9,0 0,0 1,-1 0,1 0,-1 1,0 0,0 0,-1 1,1 0,-1 1,-1-1,1 1,-1 1,0-1,-1 1,0 0,0 0,-1 1,0-1,0 1,-1 0,2 8,-3-7,-2-1,1 1,-1 0,-1 0,0 0,0 0,-1-1,0 1,0-1,-1 1,-1-1,1 0,-1 0,-1 0,0-1,0 1,-1-1,-4 5,-136 116,120-109,-19 25,42-34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8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0,'-5'10,"-2"3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8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1,'0'4,"0"8,5 0,1-1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0,'34'0,"15"0,5 0,-2 0,-6 0,-5 0,-5 0,-4 0,-2 0,-2 0,-5 0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0,'33'0,"17"0,9 0,-1 0,-6 0,-6 0,-12 0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3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67,'10'-5,"12"-5,1 0,-1 1,2 1,-1 2,1 0,0 1,1 2,0 0,-23 3,0-1,0 1,-1 0,1 0,0 0,0 0,0 0,0 0,0 0,-1 1,1-1,0 0,0 1,0 0,-1-1,1 1,0 0,-1 0,1 0,-1 0,1 0,-1 1,1-1,-1 0,0 1,0-1,0 0,1 1,-1 0,-1-1,1 1,0 0,0-1,-1 1,1 0,-1 0,1 0,-1-1,0 1,1 0,-1 0,0 0,-1 0,1 0,0-1,0 1,-1 0,1 0,-1 0,1-1,-2 2,-111 141,112-142,0-1,0 0,0 1,0-1,0 0,1 1,-1-1,1 1,-1-1,1 1,-1-1,1 1,0-1,0 1,0-1,0 1,0 0,0-1,0 1,0-1,1 1,-1-1,1 1,-1-1,1 1,0-1,-1 0,1 1,0-1,0 0,0 1,0-1,0 0,0 0,0 0,0 0,1 0,-1 0,0 0,1 0,-1-1,0 1,1 0,-1-1,1 1,-1-1,1 0,-1 1,1-1,0 0,-1 0,2 0,85-2,60-43,-123 39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1 436,'10'0,"7"0,7 0,3 0,2 0,1 0,0 0,0 0,-1-5,0-1,0 0,-5-4,-2 0,-5 2</inkml:trace>
  <inkml:trace contextRef="#ctx0" brushRef="#br0" timeOffset="825.178">340 605,'34'-3,"0"-3,0 0,-1-2,0-2,0-1,-1-1,-1-2,0-1,-1-2,0-1,16-13,-28 17,-1 0,0-1,-1-1,-1-1,0 0,-2-1,0 0,-1-1,0 0,-2-1,0 0,5-18,-10-9,-5 46,0 0,0 0,0 0,0 0,-1 1,1-1,0 0,0 0,0 0,-1 1,1-1,-1 0,1 0,0 1,-1-1,1 0,-1 1,1-1,-1 0,0 1,1-1,-1 1,0-1,1 1,-1-1,0 1,0 0,1-1,-1 1,0 0,0 0,0-1,1 1,-1 0,0 0,0 0,0 0,0 0,1 0,-1 0,0 0,0 1,0-1,0 0,1 0,-1 1,0-1,0 0,1 1,-1-1,0 1,1-1,-1 1,0-1,-10 8,1 0,0 1,0 0,1 1,0 0,1 0,0 1,0 0,1 0,1 1,0-1,0 2,1-1,1 1,-2 5,4-13,-1 1,1-1,0 1,1 0,-1-1,1 1,0 0,1 0,-1 0,1 0,0 0,1 0,-1 0,1 0,1 0,-1-1,1 1,0 0,0-1,0 1,1-1,0 0,0 1,0-1,1-1,0 1,0-1,0 1,0-1,1 0,-1 0,1-1,0 0,0 0,0 0,1 0,2 0,7 1,0 0,0-1,1-1,-1-1,0 0,1-1,-1-1,1 0,-1-1,0-1,0 0,0-1,0 0,-1-2,1 0,-1 0,-1-1,1-1,-1 0,0-1,-1 0,0-1,-1 0,0-1,-1-1,0 1,0-2,-1 1,2-5,-4 4,0 1,-1-1,0-1,0 1,-2-1,0 0,0 0,-2 0,1 0,-2-1,0 1,-1-1,0-7,0 21,0-1,0 1,0 0,0-1,0 1,0 0,0 0,-1-1,1 1,0 0,-1 0,1-1,-1 1,1 0,-1 0,1 0,-1 0,0 0,0 0,1 0,-1 0,0 0,0 0,0 0,0 0,0 1,0-1,-1 0,1 1,0-1,0 1,0-1,-1 1,1 0,0-1,0 1,-1 0,1 0,0 0,0 0,-1 0,1 0,0 0,-1 0,1 1,0-1,0 0,-1 1,1-1,0 1,0 0,0-1,0 1,0 0,0 0,0-1,0 1,0 0,0 0,0 0,-6 6,1 1,-1 0,1 0,1 0,0 0,0 1,0 0,1 0,1 0,-1 1,2-1,-1 1,1 0,1-1,0 1,0 0,1 0,0 0,0 0,1 0,1 0,0-1,0 1,1 0,0 1,-1-8,0 0,1 0,-1 0,0 0,1 0,0-1,0 1,-1-1,1 0,1 1,-1-1,0-1,0 1,1 0,-1-1,1 0,0 0,-1 0,1 0,0 0,-1-1,1 0,0 1,0-1,0-1,0 1,97-25,-84 16,-1-1,0 0,-1-1,-1-1,1 0,-2-1,0-1,0 0,-2-1,1 0,-2 0,0-1,-1-1,2-6,2-2,-7 16,-1-1,0 0,0 0,-1-1,0 1,-1-1,0 0,-1 0,0 0,0 0,-1 0,-1-2,0 12,0 1,0-1,0 0,0 1,0-1,0 1,0-1,0 0,0 1,0-1,0 0,-1 1,1-1,0 1,0-1,-1 0,1 1,0-1,-1 1,1-1,-1 1,1-1,-1 1,1 0,-1-1,1 1,-1 0,1-1,-1 1,1 0,-1-1,0 1,1 0,-1 0,1 0,-1 0,0-1,1 1,-1 0,0 0,1 0,-1 0,0 0,1 1,-1-1,1 0,-1 0,0 0,1 1,-1-1,1 0,-1 0,1 1,-1-1,0 1,1-1,0 0,-1 1,1-1,-1 1,1-1,-1 1,-27 31,9-4,2 2,1 0,1 1,2 0,-6 19,16-39,0 0,1-1,0 1,0 0,1 0,0 0,1 1,1-1,0 0,0 0,1 0,0 0,1-1,0 1,1-1,0 1,1-1,0 0,5 7,6 4,-3-3</inkml:trace>
  <inkml:trace contextRef="#ctx0" brushRef="#br0" timeOffset="1329.997">1892 324,'-270'305,"251"-272,37-41,139-140,-7 5,-150 141,1 1,-1 0,0 0,1 0,-1 0,0 0,1 0,-1 1,1-1,0 0,-1 0,1 0,0 0,-1 0,1 1,0-1,0 0,0 1,0-1,0 1,0-1,0 1,0-1,0 1,0 0,0-1,0 1,0 0,0 0,0 0,0 0,0 0,0 0,0 0,0 0,0 0,0 0,0 1,0-1,0 0,0 1,0-1,0 1,0-1,0 1,0-1,0 1,0 0,0-1,-1 1,1 0,0 0,-1 0,1 0,0-1,0 2,5 72,-7-68,1-1,-1 1,1 0,0 0,0 0,1-1,0 1,0 0,0-1,1 1,-1 0,1-1,1 0,-1 1,1-1,0 0,0 0,0-1,1 1,0-1,0 1,0-1,0 0,3 1,-4-3,-1-1,1 0,0 0,-1 0,1 0,0 0,-1-1,1 1,0-1,0 0,0 0,0 0,-1 0,1 0,0-1,0 1,0-1,-1 0,1 0,0 0,-1 0,1 0,-1 0,1-1,-1 0,0 1,1-1,-1 0,0 0,0 0,1-2,50-74,-41 54,-2 1,-1-2,0 1,-2-1,4-25,-8 25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7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0,'-11'8,"0"1,1 0,0 0,0 1,1 0,0 1,1 0,0 0,-5 11,-132 267,32-94,78-132,24-51</inkml:trace>
  <inkml:trace contextRef="#ctx0" brushRef="#br0" timeOffset="280.166">37 57,'5'34,"1"15,5 5,1-2,2-6,-1-5,3-5,-2-4,2-2,-3-2,3-6,-3-1,-3-5</inkml:trace>
  <inkml:trace contextRef="#ctx0" brushRef="#br0" timeOffset="2954.745">235 593,'-5'-4,"-1"-8,0 5,6 2,3 8,0 7,6 8,1 4,3 5,-1 1,3-3,-1-7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4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348 113,'2'0,"-1"0,0 0,1 1,-1-1,1 0,-1 0,0 1,1-1,-1 1,0-1,1 1,-1 0,0-1,0 1,0 0,0 0,1 0,-1 0,0 0,-1 0,1 0,0 0,0 0,0 1,-1-1,1 0,0 0,-1 1,1-1,-1 0,0 1,1-1,-1 0,0 1,0-1,0 1,0-1,0 1,0-1,0 0,-1 1,1-1,0 0,-1 2,-21 62,-7-17,-1-1,-3-2,-35 37,38-45,-124 112,141-139</inkml:trace>
  <inkml:trace contextRef="#ctx0" brushRef="#br0" timeOffset="422.784">94 0,'0'19,"0"0,1 0,1-1,0 1,2 0,0-1,1 0,1 0,0 0,1-1,1 0,1 0,4 4,135 204,-40-36,-107-186,1 0,0 0,-1 0,0 0,0 0,0 0,0 1,0-1,-1 0,1 0,-1 1,0-1,0 0,0 1,0-1,-1 0,1 0,-1 1,0-1,0 0,0 1,-5 0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6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1 811,'14'2,"0"-1,0 0,0-1,0 0,0-1,0-1,0 0,0-1,0 0,-1-2,1 1,-1-1,0-1,-1 0,1-1,-1-1,-1 0,1 0,1-3,40-32,-2-3,-2-1,36-48,-72 81,-1 0,-1-1,0-1,-1 0,0 0,-2-1,0 0,-1-1,0 0,-2 0,0 0,-1 0,0-1,-2 0,0-17,-2 33,-1 1,0-1,1 1,-1-1,0 1,0-1,-1 1,1-1,-1 1,1 0,-1 0,1 0,-1 0,0 0,0 0,0 0,0 1,0-1,-1 1,1 0,0-1,-1 1,1 0,-1 0,1 0,-1 1,0-1,1 1,-1-1,0 1,1 0,-1 0,0 0,1 0,-1 1,0-1,1 1,-1 0,1-1,-1 1,1 0,-1 0,1 1,-1-1,1 0,0 1,0 0,0-1,0 1,0 0,0 0,0 0,0 1,-23 18,1 1,1 1,1 0,1 2,1 1,2 0,0 1,2 1,1 1,-3 9,13-30,0 0,1 1,0 0,0 0,1 0,0 0,0 0,1 1,0-1,1 1,0 0,1-1,0 1,0 0,1-1,0 1,1 0,0-1,1 0,0 1,0-1,1 0,0 0,0-1,1 1,0-1,3 2,1-5,1-1,0 0,0-1,0 0,0-1,0 0,1 0,-1-1,1-1,-1 1,1-2,-1 1,1-2,-1 1,0-2,0 1,0-1,4-2,20-7,0-2,-1-1,-1-2,0-1,-2-1,0-2,16-15,-4 6,-30 22,-1 0,1-1,-2 0,1-1,-1 0,0 0,-1-1,-1 0,0-1,0 0,-1-1,0 1,-1-1,-1 0,0-1,-1 1,0-2,-3 13,-1 1,0-1,1 1,-1-1,0 1,0-1,0 1,0-1,0 0,0 1,-1-1,1 1,0-1,-1 1,1-1,-1 1,0 0,1-1,-1 1,0 0,0-1,0 1,0 0,0 0,0 0,0 0,0 0,-1 0,1 0,0 0,0 0,-1 1,1-1,-1 0,1 1,-1-1,1 1,-1 0,1-1,-1 1,1 0,-1 0,1 0,-2 0,-64 24,57-17,0 0,1 1,0 0,1 1,-1 0,2 0,-1 1,1 0,1 0,0 1,0-1,1 1,1 1,0-1,0 1,1-1,0 1,1 0,1 0,0 7,1-15,1 0,0 0,0 0,0 0,1 0,0-1,-1 1,1-1,1 1,-1-1,0 1,1-1,-1 0,1 0,0 0,0-1,1 1,-1-1,0 0,1 1,-1-1,1-1,0 1,0-1,-1 1,1-1,0 0,0 0,0-1,0 1,0-1,1 0,-1 0,0 0,0-1,0 0,0 1,0-1,0-1,-1 1,1 0,0-1,0 0,1-1,43-17,-1-3,-2-1,0-3,-2-1,-1-2,-1-2,-1-2,31-36,-55 58,-1-1,0-1,-1-1,-1 0,0-1,-1 0,-1 0,0-2,-1 1,-1-1,-1-1,0 1,-2-2,0 1,-1 0,0-3,-5 20,0 0,0 1,0-1,0 0,0 0,0 1,0-1,0 0,-1 0,1 1,-1-1,1 0,-1 1,0-1,1 1,-1-1,0 1,0-1,0 1,0-1,-1 1,1 0,0 0,0 0,-1 0,1 0,-1 0,1 0,-1 0,1 0,-1 0,0 1,1-1,-1 1,0-1,1 1,-1 0,0 0,0 0,1 0,-1 0,0 0,0 0,1 0,-1 1,0-1,1 1,-1-1,0 1,1 0,-1-1,0 2,-15 8,1 0,0 1,0 1,1 1,1 0,0 1,1 0,0 1,1 0,-8 16,8-14,1 1,0 0,2 0,0 1,1 0,1 1,1 0,1 0,0 0,2 1,0-1,1 1,2 0,0 17,1-34,-1 0,0 0,1 0,0 0,0 0,0-1,0 1,1 0,0-1,-1 1,1-1,0 1,1-1,-1 0,1 0,-1 0,1 0,0 0,0-1,0 1,1-1,13 6</inkml:trace>
  <inkml:trace contextRef="#ctx0" brushRef="#br0" timeOffset="546.038">1695 416,'-259'315,"244"-293,57-48,2-16,-2-2,-2-2,30-45,-11 22,-58 68,-1 1,1-1,-1 1,1-1,-1 1,1-1,-1 1,1 0,0-1,-1 1,1 0,0 0,-1-1,1 1,-1 0,1 0,0 0,-1 0,1 0,0 0,0 0,-1 0,1 0,0 0,-1 0,1 0,-1 1,1-1,0 0,-1 0,1 1,0-1,-1 0,1 1,-1-1,1 1,-1-1,1 0,-1 1,1 0,-1-1,0 1,1-1,-1 1,0-1,1 1,-1 0,0-1,0 1,1 0,-1-1,0 1,0 0,0-1,0 1,0 0,0-1,0 1,0 0,0-1,0 1,-1 0,-2 44,-1-26,2-14,0 1,0 0,0 0,1 0,0 0,0 0,1 1,-1-1,1 0,1 0,-1 0,1 1,0-1,0 0,1 0,0 0,0-1,0 1,1 0,0-1,0 1,0-1,1 0,2 2,-3-4,1 0,0-1,0 1,-1-1,2 0,-1 0,0-1,0 1,0-1,1 0,-1 0,1-1,-1 1,1-1,-1 0,1 0,-1 0,1-1,-1 1,0-1,1 0,-1-1,0 1,0-1,1 0,-1 0,-1 0,1 0,0-1,2-2,6-3,-1 0,0-1,-1-1,1 0,-2 0,0-1,0 0,-1-1,0 0,-1 0,-1 0,0-1,0 0,-1-1,2-10,-2 0</inkml:trace>
  <inkml:trace contextRef="#ctx0" brushRef="#br0" timeOffset="2850.137">2936 21,'-310'412,"137"-145,39-118,121-139</inkml:trace>
  <inkml:trace contextRef="#ctx0" brushRef="#br0" timeOffset="3149.951">2343 133,'65'55,"-2"3,-3 2,26 37,-72-80,0 1,-2 1,0 0,-1 1,0 0,-2 1,-1 0,0 0,-2 1,0-1,-1 2,-2-1,1 13,8 47,-7-58</inkml:trace>
  <inkml:trace contextRef="#ctx0" brushRef="#br0" timeOffset="3654.093">2936 924,'33'-65,"3"2,3 2,26-30,-60 85,-1 0,0 0,0 0,1 1,0-1,0 1,1 0,-1 1,1-1,0 1,0 0,1 1,2-2,-6 6,-1 0,1 0,0 1,-1-1,1 1,-1-1,1 1,-1 0,0 0,1 0,-1 0,0 0,-1 1,1-1,0 0,-1 1,1 0,-1-1,0 1,0 0,0 0,0-1,0 1,0 0,-1 0,0 0,1 0,-1 0,0 0,-1 0,1 2,2 6,-2-10,0 3,0-1,0 1,0 0,1-1,-1 1,1-1,0 1,0-1,0 1,0-1,1 1,0-1,-1 0,1 0,0 0,0 0,1 0,-1-1,1 1,-1-1,1 1,0-1,0 0,0 0,0 0,0 0,1-1,-1 1,0-1,1 0,-1 0,4 0,4-2,1-2,-1 0,0 0,0-1,0 0,-1-1,1 0,-1-1,0 0,-1 0,7-6,20-12,66-37,-102 60,1 1,0-1,-1 1,1-1,-1 1,1-1,-1 1,1-1,0 1,-1 0,1-1,0 1,0 0,-1 0,1 0,0-1,0 1,-1 0,1 0,0 0,-1 0,1 0,0 0,0 0,-1 1,1-1,0 0,0 0,-1 1,1-1,0 0,-1 1,1-1,0 0,-1 1,1-1,-1 1,1-1,-1 1,1 0,-1-1,1 1,-1-1,1 1,-1 0,0-1,0 1,1 0,-1-1,0 1,0 0,0 0,1-1,-1 1,0 0,0 0,0-1,0 1,-10 55,5-35,4 58,6-60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2">2710 1637,'-44'19,"-47"21,-23 9,-1 0,8-3,9 0,12-3,14-8,11-6,11-3,9-1,16-5,18-5,14-6,16-4,3-4</inkml:trace>
  <inkml:trace contextRef="#ctx0" brushRef="#br0" timeOffset="1650.091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6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2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1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7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16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588 424,'5'-4,"2"1,0-1,0 0,0 0,-1-1,0 0,0 0,0-1,-1 1,1-1,-1 0,-1-1,1 1,-1-2,-3 7,-1 0,0 0,1 0,-1 0,0 0,0 0,0 0,0-1,0 1,0 0,0 0,0 0,-1 0,1 0,0 0,-1 0,1 0,-1 0,1 0,-1 0,1 0,-1 0,0 0,1 0,-1 0,0 0,0 1,0-1,0 0,1 0,-1 1,0-1,0 1,0-1,0 1,-1 0,1-1,0 1,0 0,0-1,0 1,0 0,-1 0,-53-4,-3 11,0 3,0 3,1 2,0 3,-11 6,-140 57,206-81,1 1,-1-1,1 1,-1-1,1 1,-1 0,1-1,0 1,-1 0,1 0,0 0,0 0,-1 0,1 0,0 1,0-1,0 0,0 0,1 1,-1-1,0 1,1-1,-1 1,0-1,1 1,0-1,-1 1,1-1,0 1,0 0,0-1,0 1,0-1,0 1,0-1,1 1,-1 0,1-1,-1 1,1-1,-1 1,1-1,0 0,0 1,0-1,0 0,0 1,0-1,0 0,0 0,0 0,0 0,1 0,-1 0,0 0,1-1,-1 1,1 0,-1-1,1 1,1 0,9 3,1 1,-1-2,1 0,0 0,0-1,1-1,-1 0,0-1,0 0,10-2,45 1,-66 1,0 0,0 0,0 0,0 0,0 0,0 0,0 0,1 1,-1-1,0 1,0-1,0 1,-1 0,1 0,0 0,0 0,0 0,-1 0,1 1,0-1,-1 1,1-1,-1 1,0-1,1 1,-1 0,0-1,0 1,0 0,0 0,0 0,-1 0,1 0,-1 0,1 0,-1 0,0 0,0 0,1 0,-1 0,-1 1,1-1,0 0,-1 0,1 0,-1 0,1 0,-1 0,0 0,-8 14,-1 0,0-1,-1 0,0-1,-1-1,-1 0,0 0,-5 2,-10 11,14-12,2-5,1 0,0 1,1 0,0 1,1 0,0 0,1 1,0 0,1 0,0 1,1 0,1 1,0-1,0 1,1 0,-1 11,6-21,-1 0,1 0,0 0,0 0,0 0,1 0,-1 0,1-1,0 1,0 0,1-1,-1 0,1 1,-1-1,1 0,0 0,0-1,0 1,1 0,-1-1,1 0,-1 0,1 0,0 0,0-1,103 27,-100-27,0 0,0-1,0 0,0 0,0-1,0 1,0-1,0-1,0 0,0 0,-1 0,1 0,-1-1,0-1,1 1,-1-1,-1 0,1 0,-1 0,1-1,-1 0,-1 0,1 0,-1-1,0 1,0-1,0 0,-1-1,3-43,-6 26</inkml:trace>
  <inkml:trace contextRef="#ctx0" brushRef="#br0" timeOffset="469.502">277 0,'-21'110,"5"2,5-1,5 1,4 22,-1 2,-5-35,-5-1,-19 73,13-76,-4 47,2-51,26-91,2-11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3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1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1,3-5,5-2,2-7,0 4,-3 7,-6 3,-3 5,3 1,2-7,0-3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5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">1374 0,'-74'247,"61"-192,2 1,3 0,3 1,1 40,6 43,-2-116</inkml:trace>
  <inkml:trace contextRef="#ctx0" brushRef="#br0" timeOffset="566.064">922 452,'38'5,"18"1,9 0,2-1,-4-6,-4-3,-2-1,-2-4,-4-1,-8 1,-9 3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3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3">3415 402,'101'-21,"0"4,0 5,2 4,-1 5,60 7,-64-3,108 26,-174-18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10,'-1'-1,"0"1,0-1,0 0,0 0,0 0,0 1,0-1,0 1,0-1,0 1,0-1,-1 1,1-1,0 1,0 0,-1 0,1 0,0 0,0 0,-1 0,1 0,0 0,0 0,-1 1,1-1,0 0,0 1,0-1,-1 1,1-1,0 1,0 0,0-1,0 1,0 0,0 0,0 0,1 0,-1 0,0 0,0 0,1 0,-2 1,-28 40,31-42,-1 0,0 1,1-1,-1 1,0-1,1 1,-1-1,1 0,-1 1,0-1,1 0,-1 1,1-1,-1 0,1 0,-1 1,1-1,0 0,-1 0,1 0,-1 0,1 0,-1 0,1 0,-1 0,1 0,0 0,-1 0,1 0,-1 0,1-1,-1 1,1 0,-1 0,1 0,-1-1,1 1,-1 0,1-1,-1 1,1 0,-1-1,0 1,1-1,-1 1,0-1,1 1,-1-1,0 1,0-1,1 1,-1-1,1 0,65-44,-71 52,-4-1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2">3556 1642,'274'-11,"199"-18,338-34,-114 51,-437 14,333 28,214-31,-525-28,29 29,-63 29,-130-29,128 11,-154-1,2-3,-1-5,1-4,-16 2,200-29,-19 1,-13 28,-57 28,-13-26,-153 2,-5 2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7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1">53 309,'24'10,"13"3,4-1,1-7,-2-5,-3-2,-4 0,-1-6,-3 0,-1 0,0 2,-5 2</inkml:trace>
  <inkml:trace contextRef="#ctx0" brushRef="#br0" timeOffset="756.666">702 393,'-24'29,"-7"15,-5 3,5 0,3-9,6-5,7-5,0-6,4-7</inkml:trace>
  <inkml:trace contextRef="#ctx0" brushRef="#br0" timeOffset="952.553">505 393,'19'29,"7"15,3-1,-3-3,-1-8,-5-4,-1-8,1-7,2-5,-3-5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1">906 86,'9'14,"4"10,-1 6,3 2,3 0,-1 0,1-5,-2-4,0 1,-2 0,2-4,-3 0,2-4,-2-5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29,'24'-5,"23"-1,7 0,0 1,-5 2,-5 1,-6 1,-4 0,-4 1,-1 0,-2 1,0-1,0 0,-4 0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69">23 0,'24'34,"13"15,0 5,-2-2,-1-6,-2-10,-7-6,-3-4,1-6,-5-2,0-4,-3 1,0-3,3-3,-2-7,-3-5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5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1,'0'284,"-28"-115,0 1,1-28,4-41,48-118,-15-1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1 136,'33'-15,"21"-9,7 0,-4 3,-5 6,-8 5,-6-1,-4 2,-4 2,-2 8,-1 3,-5 6,-7 6,-5 0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87,'33'-4,"17"-3,3-4,-1 0,-1 1,-3-2,-6 1,-5 2,-4 3,-3 2,-7 3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14,'-1'-2,"-1"1,1 0,-1 0,0-1,1 1,-1 1,0-1,0 0,0 0,0 1,1-1,-1 1,0-1,0 1,0 0,0 0,0 0,0 0,0 0,0 0,0 1,0-1,0 1,0-1,0 1,0 0,1-1,-1 1,-1 1,0-1,-5 0,0 1,0 0,1 1,-1-1,1 2,-1-1,1 1,0 0,0 0,1 1,-1 0,1 0,0 1,1 0,-1 0,1 0,0 1,1-1,-3 6,7-9,0 1,1-1,-1 0,1 1,0-1,0 0,0 0,0 0,1 0,-1 0,1 0,0 0,0 0,0 0,0-1,1 1,-1-1,1 0,-1 1,1-1,0 0,0-1,0 1,0 0,0-1,0 0,0 0,0 0,1 0,-1 0,0-1,1 1,2-1,17 9,-21-8,1-1,-1 1,0-1,0 1,0 0,1 0,-1 0,0 0,0 0,0 0,-1 1,1-1,0 1,0-1,-1 1,1 0,-1-1,1 1,-1 0,0 0,0 0,0 0,0 0,0 0,0 1,0-1,-1 0,1 0,-1 0,0 1,0-1,0 0,0 1,0-1,0 0,0 0,-1 1,1-1,-1 0,0 0,1 1,-1-1,0 0,0 0,-1 0,1 0,-1 1,-7 5,0 0,-1-1,1 0,-1 0,-1-1,1-1,-1 1,0-2,0 0,0 0,-1-1,0 0,1-1,-10 1,-20-14,29-1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1,'19'0,"21"0,8 0,1 0,-3 0,-4 0,-5 0,-4 0,-3 0,-1 0,-6 0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31,'34'-5,"15"-1,5-1,-2 2,-6 2,-5 1,-5 0,-4 2,-2 5,-7 1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71,'39'-5,"17"-2,3-4,3 0,-6 2,-7 2,-7 2,-6-3,-9 1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18,'34'0,"15"0,5 0,-3-5,-4-1,-11 0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2 650,'0'21,"-1"-5,0 1,2-1,0 0,1 1,0-1,1 0,1-1,1 1,2 4,-6-17,1 0,0 0,0 0,0 0,0-1,1 1,-1 0,1-1,0 0,-1 0,1 1,0-2,0 1,1 0,-1-1,0 1,0-1,1 0,-1 0,1 0,-1 0,1-1,-1 0,1 1,-1-1,1-1,0 1,-1 0,1-1,-1 0,0 0,1 0,-1 0,2-1,4-1,0-1,-1 0,1 0,-1 0,0-1,0-1,-1 0,1 0,-1 0,-1 0,1-1,4-7,-9 10,1 0,-1-1,0 1,0-1,-1 0,1 1,-1-1,0 0,0 0,-1 0,0 0,0 0,0 0,0 0,-1 0,1 0,-1 0,0 0,-1 1,0-1,1 0,-1 1,-1-1,1 1,-1 0,1 0,-1 0,0 0,-1 0,1 0,-1 1,0 0,1-1,-1 2,-1-1,1 0,0 1,-1 0,1 0,-1 0,0 0,1 1,-1 0,0 0,0 0,-4 0,-19-3,3 2</inkml:trace>
  <inkml:trace contextRef="#ctx0" brushRef="#br0" timeOffset="454.424">284 1,'11'3,"1"0,0 1,-1 1,0 0,0 0,0 1,0 1,-1-1,0 2,-1 0,0 0,0 0,0 1,-1 0,-1 1,1 0,-2 0,1 1,-2 0,1 0,-1 0,1 5,10 21,-2 1,-1 1,-2 0,-1 0,-3 1,-1 0,-2 0,-1 0,-3 1,-3 34,0-49,-1 0,-2 0,0-1,-1 1,-2-1,-1-1,0 0,-2 0,-1-1,-1-1,0 0,-2-1,0 0,-2-1,0-2,-1 1,-1-2,-22 14,18-13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1 367,'29'-5,"14"-1,4 0,0 1,-4 2,-5 1,-3 1,-8 0</inkml:trace>
  <inkml:trace contextRef="#ctx0" brushRef="#br0" timeOffset="495.304">791 0,'-30'36,"1"1,3 2,0 0,3 2,1 1,2 0,-10 37,-13 18,37-83,0 0,1 0,0 1,1-1,1 1,0 0,1 0,1 0,0 0,1 10,1-22,-1 0,1-1,-1 1,1 0,0-1,0 1,0 0,0-1,1 1,-1-1,1 0,-1 1,1-1,0 0,0 0,0 0,0 0,0 0,0-1,1 1,-1-1,1 1,-1-1,1 0,-1 0,1 0,0 0,-1-1,1 1,0-1,0 1,-1-1,1 0,1 0,98-12,42-14,-120 19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29,'17'30,"-10"5,-3 0,0 0,-3 0,-1 0,-2 15,0 16,2 351,0-406,1 0,-2 1,1-1,-1 0,-1 0,0 0,-1 0,0 0,-1 0,0-1,0 1,-1-1,-1 0,-2 4,-7-4,3-6</inkml:trace>
  <inkml:trace contextRef="#ctx0" brushRef="#br0" timeOffset="307.087">238 284,'-30'24,"0"3,2 0,1 2,1 1,1 1,-3 8,27-37,-1-1,0 1,1 0,0 0,-1 0,1 1,0-1,0 0,0 0,0 1,1-1,-1 0,0 1,1-1,0 1,0-1,0 1,0-1,0 0,0 1,0-1,1 1,-1-1,1 0,0 1,0-1,0 0,0 1,0-1,0 0,0 0,1 0,-1 0,1 0,0-1,-1 1,1 0,0-1,0 1,0-1,0 1,0-1,1 0,145 26,-141-27,1 1,-1 0,0 0,1 1,-1 0,0 0,0 1,-1 0,1 0,0 0,-1 1,0 0,0 0,0 1,-1 0,1 0,-1 0,0 1,0-1,-1 1,0 0,0 0,0 1,-1-1,0 1,0 0,-1 0,1 0,-2 0,1 0,-1 1,0-1,0 0,-1 1,0 5,-5 12</inkml:trace>
  <inkml:trace contextRef="#ctx0" brushRef="#br0" timeOffset="629.954">916 1,'-6'4,"-26"15,0 2,2 1,0 2,1 1,2 1,1 1,1 1,1 1,1 2,2 0,1 1,-6 18,16-25,1 0,1 0,2 1,0 0,2 1,1-1,0 1,3 0,0-1,1 1,2 0,1-1,1 0,1 0,1 0,5 10,-8-27,0-1,1 1,0 0,1-1,0 0,0-1,1 1,-1-1,2 0,-1-1,1 0,0 0,0 0,1-1,-1-1,1 1,0-1,0-1,1 0,-1 0,4 0,27-14,-28 0</inkml:trace>
  <inkml:trace contextRef="#ctx0" brushRef="#br0" timeOffset="997.974">1226 142,'-91'196,"-9"34,94-217,0 0,1 0,1 1,0 0,1-1,0 1,1 0,0 13,2-23,0-1,0 1,0-1,0 1,1-1,-1 1,1-1,0 1,0-1,0 0,1 1,-1-1,1 0,0 0,-1 0,1 0,1-1,-1 1,0 0,1-1,-1 1,1-1,0 0,0 0,0 0,0 0,0-1,0 1,0-1,0 0,1 0,-1 0,1 0,-1-1,1 1,-1-1,3 0,9-1,0 0,-1-2,1 0,-1 0,0-1,0-1,0-1,0 0,-1 0,0-2,1 0,4-4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0,'17'39,"6"177,-13-149,-4 1,-2-1,-4 1,-2 1,0 40,2-110</inkml:trace>
  <inkml:trace contextRef="#ctx0" brushRef="#br0" timeOffset="236.57">497 114,'-34'-1,"1"0,1 1,-1 2,0 1,1 1,0 2,-23 7,40-9,1 0,-1 1,1 1,0 0,0 1,0 0,1 1,1 1,-1 0,1 1,1 0,0 1,0 0,-7 11,16-19,0 0,1 0,0 0,0 0,0 0,0 0,0 1,1-1,-1 0,1 0,0 1,0-1,0 0,0 0,1 1,-1-1,1 0,0 0,0 0,0 1,0-1,1 0,-1 0,1-1,0 1,0 0,0-1,0 1,0-1,0 1,1-1,-1 0,2 1,3 3,1 0,0-1,0 1,0-1,1-1,-1 0,1 0,0-1,0 0,9 2,137-1,-181 0,0 1,1 1,0 2,1 0,-1 1,2 2,-7 3,26-10,0 0,0-1,1 1,-1 1,1-1,0 0,0 1,0 0,1 0,-1 0,1 0,0 0,1 0,-1 0,1 0,0 1,0-1,1 1,0-1,0 1,0-1,0 0,1 1,0-1,0 0,1 1,-1-1,1 0,0 0,0 0,1 0,0 0,0-1,0 1,0-1,1 0,-1 0,1 0,0 0,0-1,1 1,-1-1,2 1,5-1,0-1,0 0,0-1,0 0,0 0,1-1,-1 0,0-1,0-1,0 0,0 0,0-1,0-1,63-9,56-1,-39-6,-74 12</inkml:trace>
  <inkml:trace contextRef="#ctx0" brushRef="#br0" timeOffset="5658.392">243 678,'5'0,"-4"0,-1 4,-1 8,-1 5,1 5,0 4,0 1,1 2,0 1,0-1,0 0,5-5,1-6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670 424,'-7'-8,"0"-1,0 1,0 0,-1 1,0 0,-1 0,1 1,-1 0,-1 0,1 1,-1 0,0 1,0 0,0 1,0 0,-1 0,0 1,1 0,-1 1,-4 0,-5 0,-1 1,1 1,-1 1,1 0,0 2,0 0,0 1,0 1,1 1,0 1,-7 4,-13 3,-83 48,117-60,0 1,0-1,1 1,-1 1,1-1,0 0,0 1,1 0,-1 0,1 0,0 1,0-1,1 0,-1 1,1 0,1 0,-1 0,1-1,0 1,0 1,1 1,0-2,1 0,0-1,0 1,1 0,0-1,0 1,0-1,1 1,0-1,0 0,0 0,0 0,1-1,0 1,0-1,0 0,1 0,-1 0,1 0,0-1,0 0,0 0,2 0,5 4,1-1,0-1,0-1,0 1,1-2,0 0,-1-1,1 0,6 0,150-6,-141-6,-30 10,1 0,0 0,-1 0,1 0,0 0,0 0,-1-1,1 1,0 0,-1 0,1 0,0 0,0 0,-1-1,1 1,0 0,0 0,0 0,-1-1,1 1,0 0,0 0,0-1,0 1,-1 0,1-1,0 1,0 0,0 0,0-1,0 1,0 0,0-1,0 1,0 0,0-1,0 1,0 0,0 0,0-1,0 1,0 0,0-1,1 1,-1 0,0 0,0-1,0 1,0 0,0 0,1-1,-16 2,0 0,1 1,-1 1,1 0,-1 1,1 1,0 0,1 1,-1 0,1 1,0 0,-2 4,5-6,-8 5,1 0,0 1,0 1,1 1,1 0,0 1,-1 2,13-12,-1 0,1 0,0 1,0-1,0 0,0 1,1 0,0 0,0 0,0 0,0 0,1 0,0 0,0 0,0 1,1-1,0 0,0 0,0 1,1-1,0 0,0 1,0-1,0 0,1 0,0 0,0 0,0-1,2 4,4 1,1 1,0-2,0 1,0-1,1-1,0 1,1-2,0 1,0-2,0 1,1-2,-1 1,1-2,0 0,0 0,1-1,-1 0,1-1,-1 0,0-1,1-1,8-1,-17 2,0-1,0 1,-1 0,1-1,0 0,-1 0,1 0,0-1,-1 1,0-1,1 0,-1 1,0-2,0 1,0 0,0-1,0 1,-1-1,1 0,-1 0,1 0,-1 0,0 0,0 0,-1-1,1 1,-1-1,0 1,0-1,0 0,0 1,0-1,-1 0,1-2,0-16</inkml:trace>
  <inkml:trace contextRef="#ctx0" brushRef="#br0" timeOffset="404.066">303 1,'-18'45,"1"2,3 0,2 0,2 2,2-1,3 1,1 0,3 36,-4 38,-5-1,-9 21,2-12,4-52,9-57,0-1,1 1,1-1,1 1,1 0,0 0,2 0,3 13,20 66,-25-101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0,'-1'43,"-2"0,-1 0,-3-1,-1 0,-2 0,-2-1,-2 0,-3 3,-144 301,160-342,0-1,0 1,0-1,0 1,0 0,1 0,0 0,-1-1,1 1,0 0,0 0,0 0,1-1,-1 1,1 0,0 0,-1-1,1 1,0 0,1-1,-1 1,0-1,1 1,-1-1,1 0,0 0,0 0,0 0,0 0,0 0,0 0,1-1,-1 1,0-1,1 1,-1-1,1 0,0 0,-1 0,1 0,0-1,0 1,-1-1,1 0,0 1,0-1,1-1,20 3,1-2,0 0,-1-2,0 0,1-2,19-6,26-3,14 0,-60 14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29,'34'0,"15"0,5 0,-3 0,-4 0,-11-5,-7-1,-3 0,-1 1,-1 2,2 1,-1 0,-3 2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1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602 1,'-42'40,"2"2,2 1,2 2,2 2,2 1,2 2,-30 41,-17 33,50-76,-3-1,-2-1,-28 30,11-25,35-40</inkml:trace>
  <inkml:trace contextRef="#ctx0" brushRef="#br0" timeOffset="386.257">122 57,'39'72,"177"166,-95-28,-76-81,-44-126,-1-1,0-1,0 1,0-1,0 0,0 1,1-1,-1 1,0-1,1 0,-1 0,1 1,0-1,-1 0,1 0,0 1,0-1,0 0,0 0,0 0,0 0,0 0,0-1,0 1,0 0,1 0,-1-1,0 1,0-1,1 1,-1-1,0 1,2-1,8-5</inkml:trace>
  <inkml:trace contextRef="#ctx0" brushRef="#br0" timeOffset="953.05">715 932,'15'-45,"1"1,3 1,1 0,2 2,2 0,7-6,-30 45,-1 1,1-1,0 1,-1 0,1-1,0 1,0 0,0-1,0 1,0 0,1 0,-1 0,0 0,0 0,1 0,-1 0,1 1,-1-1,0 0,1 1,-1-1,1 1,0 0,-1-1,1 1,-1 0,1 0,0 0,-1 0,1 0,-1 0,1 1,-1-1,1 0,-1 1,1-1,-1 1,1 0,-1-1,1 1,-1 0,0 0,1 0,-1 0,0 0,0 0,0 0,0 1,0-1,1 1,17 45,18 29,-35-74,-1-1,1 1,0-1,0 0,-1 1,1-1,0 0,0 0,0 0,0-1,0 1,1 0,-1-1,0 1,0-1,0 0,1 0,-1 0,0 0,0 0,0 0,1 0,-1-1,0 1,0-1,0 0,0 1,0-1,0 0,0 0,0-1,0 1,0 0,-1-1,2 0,101-99,-102 101,0 0,0 0,0 1,0-1,0 0,0 1,0 0,0 0,0-1,0 1,-1 0,1 0,0 1,0-1,-1 0,1 1,-1-1,0 0,1 1,-1 0,0-1,0 1,0 0,0 0,0-1,0 1,0 0,-1 0,1 0,-1 0,1 0,-1 0,0 0,0 0,0 0,0 0,0 0,0 1,0-1,-1 1,4 10,12 30,-6-27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47,'34'5,"16"1,4 0,2-1,-3-7,-6-2,-1-5,-4-2,-5 1,2-2,-1 1,-7 2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143 209,'33'-51,"-29"73,-64 158,-43 238,100-413,1 1,-1-1,1 0,1 1,-1 0,1-1,0 1,0 0,0-1,1 1,0 0,0 0,1 0,-1 0,1-1,1 1,-1 0,1-1,0 1,0-1,0 0,1 1,0-1,0 0,0-1,1 1,-1 0,1-1,0 0,1 0,-1 0,1-1,-1 1,1-1,0 0,1 0,2 0,7 0,1 0,0-2,-1 0,1 0,0-2,0 0,0-1,-1 0,1-1,-1-1,15-5,1 1,-10 1,-4-1</inkml:trace>
  <inkml:trace contextRef="#ctx0" brushRef="#br0" timeOffset="300.296">537 773,'0'15,"1"-1,0 1,1 0,1-1,0 0,0 0,2 0,3 9,-6-19,-1-1,1 1,0-1,0 1,0-1,1 0,-1 0,1 0,0 0,0 0,0 0,0-1,0 0,0 1,1-1,-1-1,1 1,-1 0,1-1,0 0,0 1,0-1,0-1,0 1,-1-1,1 0,0 1,0-2,0 1,0 0,0-1,0 0,2 0,3-2,0-1,0 0,0 0,-1 0,0-1,0 0,0-1,0 0,-1 0,0-1,-1 0,1 0,-1 0,0-1,-1 0,0 0,-3 4,1 1,-1 0,-1-1,1 1,0-1,-1 1,0-1,0 0,0 1,0-1,0 0,-1 0,0 0,0 0,0 0,0 0,-1 1,1-1,-1 0,0 0,0 0,0 1,-1-1,1 1,-1-1,0 1,0-1,0 1,-1 0,1 0,-1 0,1 0,-1 1,0-1,0 1,0-1,-1 1,1 0,-3-1,1 0,-2 0,1 0,0 1,-1 0,1 0,-1 1,1-1,-1 1,0 1,1-1,-1 1,0 0,0 1,1 0,-6 1,-7 4</inkml:trace>
  <inkml:trace contextRef="#ctx0" brushRef="#br0" timeOffset="855.015">1045 519,'16'6,"0"-1,0 0,0-2,0 0,1 0,0-2,-1 0,1-1,0-1,-1 0,1-1,-1-1,12-3,44-5,79-9,-132 15</inkml:trace>
  <inkml:trace contextRef="#ctx0" brushRef="#br0" timeOffset="14643.003">2146 96,'0'-5,"-1"1,0 0,0-1,0 1,0 0,-1 0,1 0,-1 0,0 0,0 0,-1 0,1 0,-1 1,0-1,0 1,0 0,0 0,0 0,-1 0,0 1,1 0,-1-1,0 1,0 0,0 1,0-1,0 1,-1 0,1 0,0 0,-1 0,1 1,0 0,-1 0,1 0,-1 0,1 1,-1 0,-11 6,-1 2,2 0,-1 1,1 1,1 0,0 1,1 0,0 1,1 1,0 0,1 1,-1 3,6-10,1-1,1 2,-1-1,1 0,1 1,0 0,0 0,1 0,0 0,0 0,1 0,0 1,1-1,0 0,0 1,1-1,0 0,1 0,0 0,0 0,1 0,0 0,1 0,0-1,0 0,1 1,0-2,1 1,-1-1,6 6,138 85,-125-86,-1 1,0 1,-1 1,0 1,-1 1,10 12,-26-24,0 0,-1 0,0 1,0-1,0 1,-1 0,1 0,-2 0,1 0,-1 1,1-1,-2 1,1 0,-1-1,0 1,-1 0,1 0,-1 0,0-1,-1 1,0 0,0 0,-1-1,1 1,-1-1,-1 1,1-1,-1 0,0 0,-1 0,1 0,-1 0,0-1,-5 5,0-2,0 0,0-1,-1 0,0 0,0-1,-1-1,1 0,-1 0,0-1,-1 0,1-1,-1 0,1-1,-8 0,-40 12,54-12,-1-1,1 1,-1-1,1 0,-1 0,1-1,-1 1,0-1,0-1,1 1,-1-1,1 0,-1 0,0 0,1-1,0 0,-1 0,1-1,0 1,0-1,0 0,1 0,-1-1,1 0,0 1,0-1,0-1,0 1,1 0,-1-1,1 0,0 0,1 0,-1 0,1 0,0-1,1 1,-1-1,1 1,0-1,0 1,1-1,-1 0,1 1,1-1,-1 0,1 1,0-1,0 0,0 1,1-1,1 0,11-15,1 0,1 1,1 1,0 1,2 1,0 0,1 1,0 1,2 1,-1 1,21-9,-17 9</inkml:trace>
  <inkml:trace contextRef="#ctx0" brushRef="#br0" timeOffset="18542.972">2456 717,'85'-22,"-44"17,0 2,0 1,0 2,22 4,106 22,-167-25,0-1,0 0,0 0,0 0,0-1,0 1,0 0,-1-1,1 1,0-1,0 0,0 1,-1-1,1 0,0 0,-1 0,1 0,-1 0,1-1,-1 1,1 0,-1-1,0 1,0-1,0 1,0-1,0 0,0 0,0-10</inkml:trace>
  <inkml:trace contextRef="#ctx0" brushRef="#br0" timeOffset="18859.658">2795 435,'0'401,"-30"-264,24-121,2 8,6-22</inkml:trace>
  <inkml:trace contextRef="#ctx0" brushRef="#br0" timeOffset="19178.94">3473 350,'-18'68,"-3"-1,-2 0,-11 16,-75 131,25-98,73-101</inkml:trace>
  <inkml:trace contextRef="#ctx0" brushRef="#br0" timeOffset="19478.902">3077 406,'343'274,"-329"-264,0 0,-1 1,0 1,-1 0,-1 1,0 0,-1 1,0 0,-1 0,0 1,-1 0,-1 1,-1-1,2 7,-6 6,-4-4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1 855,'19'4,"1"-2,0 0,0 0,0-2,0-1,0 0,0-2,0 0,0-1,-1-1,0-1,0-1,0 0,-1-2,0 0,-1-1,3-2,30-31,-2-3,-2-2,-2-2,-2-1,-2-3,-3-1,3-11,47-65,65-75,-151 203,0 1,1 0,-1-1,1 1,-1 0,1 0,0 0,0 0,0 0,0 0,0 1,0-1,0 1,1-1,-1 1,1 0,-1 0,1 0,-1 0,1 1,-1-1,1 1,0-1,-1 1,1 0,0 0,0 0,-1 0,1 1,0-1,-1 1,1-1,-1 1,1 0,-1 0,1 0,-1 0,1 1,-1-1,0 1,1 0,4 12,-1 0,0 0,-1 1,0 0,-1 0,-1 0,0 1,-1-1,-1 1,0 0,-1-1,-1 1,-1 0,0-1,-3 12,-8 40,-2 0,-4-1,-2 0,-3-2,-3-1,-5 4,24-52,0-1,-1 0,0 0,-1-1,-1-1,0 1,0-2,-1 1,-1-2,0 1,0-2,-1 0,0 0,-1-2,0 0,0 0,-1-1,1-1,-1-1,0 0,-1-1,1-1,0 0,-1-2,-4 0,13 0,0-2,0 1,-1-1,1-1,1 0,-1 0,0 0,1-1,-1 0,1 0,0-1,1 0,-1 0,1-1,0 1,0-1,0-1,1 1,0-1,1 0,-1 0,1 0,-1-5,-3-11</inkml:trace>
  <inkml:trace contextRef="#ctx0" brushRef="#br0" timeOffset="361.76">1440 460,'-18'15,"0"0,2 1,0 1,1 1,0 0,2 1,0 0,1 1,1 0,1 1,1 0,1 1,0 0,2 0,-3 21,9-37,0-1,1 1,0-1,0 1,0-1,1 0,-1 0,1 1,0-1,1 0,0-1,-1 1,1 0,1-1,-1 0,1 1,0-1,0-1,0 1,0-1,0 1,1-1,0 0,0-1,0 1,0-1,0 0,0 0,0-1,1 1,-1-1,0 0,1-1,-1 1,1-1,-1 0,1-1,-1 1,1-1,4-2,3 0,-1-2,0 0,0 0,0-1,-1-1,0 0,0 0,0-1,-1 0,0-1,-1 0,5-7,-8 9,0 0,-1-1,0 0,0 0,-1 0,0 0,0-1,-1 0,0 0,-1 0,0 0,0 0,-1 0,0 0,-1 0,0-1,0 1,-1 0,0-1,-1 1,0 0,0 0,-1 0,0 1,0-1,-1 1,-1-1,1 1,-1 0,0 1,-1-1,0 1,0 0,-1 1,0 0,-1-1,-12-9,3 1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3,'-7'10,"0"0,0 0,1 1,0-1,1 1,0 1,1-1,0 1,1-1,0 1,1 0,0 0,1 0,0 1,1 9,1-19,1 0,-1-1,0 1,1-1,-1 1,1-1,0 1,-1-1,1 0,0 0,1 0,-1 0,0-1,0 1,1 0,-1-1,1 0,0 1,-1-1,1 0,0-1,0 1,-1 0,1-1,0 1,0-1,0 0,0 0,0 0,0 0,2-1,88-27,-88 24,1 0,-1-1,0 0,0 0,-1 0,1 0,-1-1,-1 0,1 0,-1 0,0 0,0-1,-1 1,1-1,-1 1,-1-1,1-4,-1 7,-1 1,1-1,-1 1,0-1,0 1,0-1,0 1,-1-1,1 1,-1-1,0 1,0-1,0 1,-1 0,1-1,-1 1,0 0,1 0,-1 0,-1 1,1-1,0 0,-1 1,1-1,-1 1,0 0,0 0,0 0,0 0,0 1,0-1,-1 1,1 0,-2-1,-16-3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28,'19'4,"12"2,4-4,2-4,-1 0,-2-1,-1 1,-3 0,0-4,-1-1,-1 0,0 2,0 2,-5 6,-11 2,-8 1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30,'38'0,"18"-5,4-1,-4 0,-6 1,-7 1,-6 2,-4 1,-8 0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0,'-26'138,"-71"262,93-388,0 0,0 0,2 1,-1-1,2 1,0 0,0 0,1-1,1 1,0 0,0-1,2 2,0-10,1 0,0-1,-1 1,1-1,1 0,-1 0,0-1,1 1,-1-1,1 0,0 0,0 0,0-1,-1 0,1 0,1 0,-1-1,0 1,0-1,0 0,0-1,0 1,0-1,0 0,1 0,7 0,160-5,-127-4,-28 3</inkml:trace>
  <inkml:trace contextRef="#ctx0" brushRef="#br0" timeOffset="276.368">595 424,'24'0,"13"0,4-5,1-2,-2 1,-4 1,-2 2,-3 0,-2 2,0 1,-6 0</inkml:trace>
  <inkml:trace contextRef="#ctx0" brushRef="#br0" timeOffset="731.661">1273 0,'-12'165,"-6"-80,-5-1,-3-1,-8 10,-8 65,40-156,1 1,0-1,0 1,1-1,-1 1,0 0,1-1,0 1,-1 0,1-1,0 1,0 0,1-1,-1 1,0 0,1-1,0 1,0 0,-1-1,1 1,1-1,-1 0,0 1,1-1,-1 0,1 0,0 0,-1 0,1 0,0 0,0 0,1-1,-1 1,0-1,0 1,1-1,-1 0,1 0,-1 0,1 0,-1-1,1 1,0-1,-1 1,1-1,0 0,-1 0,1 0,1 0,12-4,-1 0,0-1,0 0,0-1,0-1,-1 0,0-1,4-4,0 1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0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0,0 0,-4 0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29,'-207'342,"201"-331,0 0,-1-1,0 0,-1 0,0-1,-1 0,0 0,0-1,0 0,-1-1,-1 0,1 0,-2-1,-4 2</inkml:trace>
  <inkml:trace contextRef="#ctx0" brushRef="#br0" timeOffset="304.153">6 1,'14'33,"10"17,6 4,-3-3,-1-4,0-6,0-5,1-4,1-3,-6-1,0 0,-5-1,0-5,-3-1,-4 1,-4 1,-2-3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56,'-4'-6,"-1"1,0 1,0-1,-1 1,1 0,-1 0,0 1,0-1,-1 1,1 1,0-1,-1 1,0 0,1 1,-1-1,0 1,0 1,0-1,0 1,0 0,1 1,-1 0,0 0,0 0,0 1,1 0,-1 0,1 1,0 0,-1 0,-1 2,2-4,1 1,-1 0,1 1,0-1,0 1,0 0,0 0,1 1,-1-1,1 1,0 0,0 0,0 0,0 1,1 0,0-1,0 1,0 0,0 1,1-1,0 0,0 1,1-1,-1 1,1-1,0 1,1 0,-1 0,1-1,0 1,1 0,-1 0,5 7,1-1,0 0,1 0,0-1,0 0,1 0,1-1,0 0,0-1,1 0,0 0,0-1,1 0,0-1,1 0,0-1,0 0,0-1,1 0,6 1,-8-1,123 83,-129-84,0 1,-1 0,1-1,-1 1,0 0,-1 1,1-1,-1 1,0 0,0 0,-1 0,0 0,0 0,0 0,-1 0,0 1,0-1,-1 1,1-1,-1 1,-1-1,1 1,-2 1,-3 2,-1 0,0 0,-1-1,0 1,-1-2,0 1,0-1,-1 0,0-1,0 0,0 0,-1-1,0 0,-1-1,1 0,-1-1,0 0,0-1,-4 1,3 1,0 0,0 0,0-1,-1-1,1 1,0-2,-1 0,0 0,0-2,1 1,-1-2,0 1,0-2,1 0,-1 0,-8-4,18 5,0 0,1-1,-1 0,0 1,1-1,0 0,-1 0,1-1,0 1,0 0,0-1,0 1,1-1,-1 0,1 1,0-1,-1 0,1 0,0 0,1 0,-1 0,0 0,1 0,0 0,0 0,0-1,0 1,0 0,1 0,-1 0,1 0,0 0,0 0,44-94,-38 86,0 1,0-1,1 1,1 0,0 1,0 0,1 1,0 0,0 0,1 1,0 0,0 1,1 0,0 1,0 1,0-1,0 2,1 0,6-1,62 3,-57 2</inkml:trace>
  <inkml:trace contextRef="#ctx0" brushRef="#br0" timeOffset="318.587">653 394,'33'-5,"17"-1,4 0,-2 1,-6-3,-5-1,-10 2</inkml:trace>
  <inkml:trace contextRef="#ctx0" brushRef="#br0" timeOffset="618.578">851 140,'-10'33,"-7"17,-2 4,3 2,4-3,4-6,4-6,2-6,1 2,1-2,1-1,0-2,0-1,-1-2,5-5,2-7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6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0 988,'8'1,"0"0,0 0,0-1,0 1,0-2,0 1,-1-1,1-1,0 1,0-1,-1 0,2-2,1 2,35-14,-1-1,0-2,-1-2,-2-2,0-2,-2-2,0-1,-2-2,18-20,-34 31,-2-1,0-2,-1 0,-1 0,-2-2,0 0,-1-1,-1 0,-2-1,6-18,-16 42,0 1,0-1,0 0,0 0,0 0,0 0,0 0,-1 0,1 0,-1 0,1 0,-1 0,0 0,0 0,0 0,0 0,0 0,0 0,-1 0,1 0,-1 0,1 0,-1 0,0 0,0 0,1 0,-2 0,1 0,0 1,0-1,0 0,-1 1,1-1,-1 1,1 0,-1-1,0 1,0 0,1 0,-1 0,0 0,0 0,0 1,0-1,0 0,0 1,0 0,0-1,0 1,0 0,-1 0,-6 4,0 1,0 0,1 0,-1 1,1 0,0 0,1 1,-1 0,1 1,1-1,0 1,0 1,-4 5,2-3,-8 7,2 0,0 0,0 1,2 1,0 0,2 1,0 0,1 0,1 1,2 0,0 1,1-1,1 1,1 2,3-20,1 0,-1 0,1 0,0 0,1 0,0 0,-1 0,1 0,1-1,-1 1,1-1,0 0,0 0,0 0,0 0,1 0,-1-1,1 1,0-1,0 0,1 0,-1 0,0-1,1 0,0 0,-1 0,1 0,0-1,0 1,0-1,0-1,5 1,6 2,0-2,0 0,0-1,1-1,-1 0,0-1,0-1,-1 0,1-1,0-1,30-14,-2-2,0-1,-1-3,-2-1,-1-2,-1-2,-1-2,-2-1,-1-2,14-18,-36 38,0 1,-1-2,0 0,-2 0,0-1,0 0,-2-1,0 0,4-13,-12 29,1 1,0-1,0 1,-1-1,1 0,-1 1,1-1,-1 0,0 1,0-1,0 0,0 1,0-1,0 0,0 0,0 1,-1-1,1 0,-1 1,1-1,-1 1,0-1,1 0,-1 1,0 0,0-1,0 1,0-1,0 1,-1 0,1 0,0 0,-1 0,1 0,0 0,-1 0,1 0,-1 0,0 1,1-1,-1 1,0-1,1 1,-1-1,0 1,1 0,-1 0,0 0,1 0,-1 0,0 0,0 1,1-1,-1 0,0 1,1 0,-1-1,1 1,-1 0,-13 6,1 1,0 1,0 0,1 1,0 0,1 1,0 1,1 0,0 0,1 1,0 0,-2 6,6-9,0 0,1 0,1 1,0 0,0-1,1 1,0 1,1-1,0 0,1 1,0-1,1 4,0-10,0 0,1 0,-1-1,1 1,0 0,0-1,1 1,-1-1,1 1,0-1,0 0,1 0,-1 0,1 0,0 0,0-1,0 1,0-1,1 0,0 1,-1-2,1 1,0 0,0-1,1 0,-1 0,0 0,1 0,-1-1,4 1,13 1,1-1,-1-1,1-1,0-1,-1-1,1 0,-1-2,1-1,-1 0,-1-2,1 0,-1-1,0-1,-1-1,0-1,-1-1,0 0,-1-1,0-1,-1-1,-1 0,0-1,-1 0,6-11,-8 15,-1-1,0 0,-1-1,-1 0,0-1,-1 0,0 0,-1 0,-1-1,-1 0,0 0,-1-1,1-10,-5 25,1 1,-1-1,0 0,0 0,0 1,0-1,-1 0,1 0,0 0,-1 1,1-1,-1 0,0 1,1-1,-1 0,0 1,0-1,0 1,0-1,0 1,-1 0,1-1,0 1,-1 0,1 0,-1 0,1 0,-1 0,1 0,-1 0,1 1,-1-1,0 1,0-1,1 1,-1-1,0 1,0 0,0 0,-68 24,54-12,0 1,1 1,0 0,1 1,0 0,1 2,1-1,1 1,0 1,2 0,0 1,1 0,0 0,2 0,-4 19,8-32,1 1,0 1,0-1,1 0,0 0,0 0,1 0,0 0,0 0,0 0,1 0,0 0,1-1,-1 1,1-1,1 1,-1-1,1 0,0 0,0-1,1 1,0-1,0 0,0 0,0-1,1 1,5 2,9 4</inkml:trace>
  <inkml:trace contextRef="#ctx0" brushRef="#br0" timeOffset="467.193">1891 734,'-195'132,"195"-132,0-1,0 1,0 0,0-1,1 1,-1 0,0-1,0 1,0 0,0 0,-1-1,1 1,0 0,0-1,0 1,0 0,0-1,0 1,0 0,0-1,-1 1,1 0,0 0,0-1,0 1,-1 0,1 0,0 0,0-1,-1 1,1 0,0 0,0 0,-1 0,1-1,0 1,-1 0,1 0,24-30,180-142,-204 170,1 1,0 0,0 0,0 0,0 0,-1 0,1 0,1 0,-1 0,0 1,0-1,0 0,0 1,0-1,1 1,-1-1,0 1,1-1,-1 1,0 0,1 0,-1-1,0 1,1 0,-1 0,0 0,1 1,-1-1,0 0,1 1,-1-1,0 0,0 1,1-1,-1 1,0 0,0-1,0 1,0 0,0 0,0 0,0 0,0 0,0 0,0 0,0 0,0 0,0 1,3 81,-5-76,0 0,0 0,1 0,0 0,0 0,1 0,0 0,0 0,1-1,-1 1,1 0,1-1,-1 1,1-1,1 0,0 2,-2-6,1 0,-1 0,1 0,-1 0,1 0,0 0,0-1,0 0,0 1,0-1,0 0,0 0,0-1,1 1,-1-1,0 1,0-1,1 0,-1 0,0-1,0 1,1-1,-1 1,0-1,0 0,0 0,0 0,2-2,75-54,-73 48,0 0,0-1,-1 0,-1 0,1 0,-1-1,-1 0,0 0,-1 0,0 0,0 0,-1-1,-1 1,0-3,0-9</inkml:trace>
  <inkml:trace contextRef="#ctx0" brushRef="#br0" timeOffset="847.025">2089 28,'4'-2,"14"-4,0 1,1 0,0 2,0 0,0 1,0 0,0 2,14 1,-31-1,0 1,0-1,1 1,-1-1,0 1,0 0,0-1,0 1,1 0,-1 1,0-1,-1 0,1 1,0-1,0 1,-1-1,1 1,-1 0,1-1,-1 1,0 0,1 0,-1 0,0 0,0 0,-1 1,1-1,0 0,-1 0,1 1,-1-1,0 0,0 0,0 1,0-1,0 0,0 1,-1-1,1 0,-1 0,1 1,-1-1,0 0,0 1,0 0,0 0,1 0,-1 0,1 0,0 0,0 0,0 0,0 1,0-1,1 0,-1 0,1 0,0 0,0 0,0 0,0 0,1 0,-1-1,1 1,0 0,0-1,0 1,0-1,0 0,0 0,1 0,-1 0,1 0,-1 0,1 0,0-1,-1 0,1 1,0-1,0 0,0 0,0-1,0 1,1 0,-1-1,0 0,0 0,2 0,111-21,-90 16</inkml:trace>
  <inkml:trace contextRef="#ctx0" brushRef="#br0" timeOffset="1402.43">3246 283,'-29'32,"1"2,2 1,2 1,-11 21,4-6,-8 11,-3-2,-2-2,-3-1,-4 0,-66 71,117-127,8-5</inkml:trace>
  <inkml:trace contextRef="#ctx0" brushRef="#br0" timeOffset="1963.062">2710 339,'91'43,"-64"-28,0 2,-2 1,0 1,-1 1,-1 2,-1 0,-1 1,3 6,-11-15,119 175,-85-114,-38-60,-5-5</inkml:trace>
  <inkml:trace contextRef="#ctx0" brushRef="#br0" timeOffset="2767.867">3528 875,'-72'190,"70"-172,10-21,15-26,-20 24,130-184,-133 188,1 0,-1 0,0 0,1 0,-1 0,0 0,1 0,-1 0,1 0,-1 0,1 0,0 1,-1-1,1 0,0 0,-1 1,1-1,0 1,0-1,0 0,0 1,-1 0,1-1,0 1,0-1,0 1,0 0,0 0,0 0,0-1,0 1,0 0,0 0,0 0,0 1,0-1,0 0,0 0,0 0,0 1,0-1,0 0,0 1,0-1,0 1,-1-1,1 1,0 0,0-1,0 1,-1 0,1 0,0-1,-1 1,1 0,-1 0,1 0,0 0,4 29,-5-27,0 0,-1-1,1 1,0-1,0 1,1 0,-1-1,0 1,1 0,0-1,-1 1,1-1,0 1,0-1,1 0,-1 1,0-1,1 0,0 0,-1 0,1 0,0 0,0 0,0-1,0 1,0 0,0-1,1 0,-1 1,0-1,1 0,-1 0,1-1,-1 1,1 0,0-1,2 1,99-49,-103 48,0-1,0 1,1 0,-1 0,0 0,1 0,-1 0,0 0,1 0,-1 0,0 1,1-1,-1 0,0 1,0-1,1 1,-1-1,0 1,0 0,0 0,0-1,0 1,0 0,0 0,0 0,0 0,0 0,0 0,-1 0,1 1,0-1,-1 0,1 0,-1 1,1-1,-1 0,0 0,0 1,1-1,-1 0,0 2,2 62,-2-55,1 74,5-65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51,'-72'114,"4"4,6 3,-36 102,-27 48,120-257,24-50,-11 21,339-658,-266 536,-63 131,-20 37,-20 72,7-36,3 0,3 1,0 43,9-96,1 0,1-1,0 1,1-1,1 0,0 1,1-2,4 11,-7-20,-1 0,1 0,0-1,0 1,0 0,1-1,-1 1,1-1,0 0,0 0,0 0,0 0,0-1,1 1,-1-1,1 0,0 0,0 0,-1 0,1-1,0 1,0-1,1 0,-1-1,0 1,0-1,0 1,1-1,-1 0,0-1,4 0,7-5,-1-1,0-1,0 0,0-1,-1 0,-1-1,0-1,0 0,-1 0,0-1,-1-1,7-11,1 1,-1-1,-2-1,-1 0,0-1,-2-1,-1 0,-2 0,0-1,-2 0,-1-1,-1 1,-1-1,-2 0,-1-1,-1-5,0 19,1 12,0 0,0 0,-1 0,1 0,-1 0,0 0,0-1,-1 1,1 0,-1 0,0 0,0 0,0 0,-1 0,1 0,-1 0,0 1,0-1,0 0,0 1,-1 0,0 0,0-1,1 1,-4-2,-6 5</inkml:trace>
  <inkml:trace contextRef="#ctx0" brushRef="#br0" timeOffset="316.965">1080 389,'-5'6,"-11"9,1 1,1 0,0 1,2 1,0 0,0 1,2 0,1 1,0 0,1 0,2 1,0-1,-1 9,7-25,0 0,0 0,1 0,-1-1,1 1,0 0,0 0,0-1,0 1,1 0,-1-1,1 1,0-1,0 0,0 0,1 1,-1-2,1 1,-1 0,1 0,0-1,0 1,1-1,-1 0,0 0,1 0,-1-1,1 1,-1-1,1 0,0 0,0 0,-1 0,1-1,2 1,7 0,0 0,0 0,0-1,0-1,-1 0,1-1,0 0,0-1,-1-1,3-1,-5 2,1-2,0 1,-1-1,0-1,-1 0,1-1,-1 1,0-2,-1 1,0-1,0-1,0 1,-1-1,-1-1,1 1,-1-1,-1 0,0 0,-1-1,0 0,0 0,-1 0,0 0,-1 0,-1 0,0-1,0 1,-1-1,-1-5,1 11,-2 1,1-1,0 1,-1-1,0 1,0 0,-1 0,0 0,1 0,-2 0,1 0,0 1,-1 0,0 0,0 0,0 0,-1 0,1 1,-1 0,0 0,0 0,0 0,0 1,0 0,-1 0,1 1,0-1,-4 1,-15-4</inkml:trace>
  <inkml:trace contextRef="#ctx0" brushRef="#br0" timeOffset="762.816">1361 445,'57'178,"-56"-174,0 0,0-1,1 1,-1-1,1 1,0-1,0 0,0 1,0-1,0 0,1 0,0-1,-1 1,1-1,0 1,0-1,0 0,1 0,-1 0,0 0,1-1,-1 1,1-1,0 0,-1 0,1 0,0-1,0 1,0-1,-1 0,1 0,0 0,0-1,0 1,-1-1,1 0,0 0,-1 0,1-1,0 1,134-102,-136 102,0 0,1 1,-1-1,0 1,1 0,-1 0,1 0,-1 0,0 0,1 0,-1 1,0-1,1 1,-1-1,0 1,1 0,-1 0,0 0,0 1,0-1,0 0,0 1,0-1,0 1,-1-1,1 1,-1 0,2 1,20 15,-17-15,0 0,1 0,-1-1,0 0,1 0,-1-1,1 0,-1 0,1 0,0-1,-1 0,1-1,0 1,-1-1,1 0,-1-1,1 1,-1-1,0-1,1 1,-1-1,-1 0,1-1,0 1,-1-1,1 0,-1-1,3-3,1 0,0-1,-1 0,0 0,-1-1,0 0,0 0,-1-1,0 1,-1-2,0 1,-1 0,0-1,-1 0,-1 0,1-6,-3 17,2-4,-1-1,-1 1,1-1,-1 1,0-1,0 1,-1-1,0 1,0 0,0-1,0 1,-1 0,0 0,0 0,-1 0,1 0,-2-2,-9-5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2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0 368,'29'0,"14"0,5 0,-1 0,-9 0</inkml:trace>
  <inkml:trace contextRef="#ctx0" brushRef="#br0" timeOffset="634.386">706 30,'-9'-1,"-1"1,1 0,0 0,0 1,0 0,0 1,1 0,-1 1,0-1,1 2,-1-1,1 1,0 1,0-1,1 1,-1 0,1 1,0 0,1 0,0 1,-1-1,2 1,-1 1,1-1,0 1,1 0,0 0,0 0,1 1,0-1,0 1,0 6,3-10,1 1,-1-1,1 1,1-1,-1 1,1-1,0 0,0 1,1-1,-1 0,1-1,0 1,1 0,-1-1,1 0,0 1,0-2,0 1,0 0,1-1,-1 0,1 0,0 0,0 0,0-1,0 0,1 0,-1-1,1 1,-1-1,1 0,0 0,79 42,-81-40,0 1,0 0,-1 0,1 0,-1 0,0 0,0 1,0-1,-1 1,1 0,-1 0,0 0,-1 0,1 0,-1 0,0 1,0-1,-1 0,0 1,0-1,0 0,0 1,-1-1,0 0,0 1,-1 2,-2 3,0-1,-1 1,0-1,-1-1,0 1,0-1,-1 0,0-1,-1 1,0-1,0-1,-5 4,10-8,-3 3,0 1,0-1,-1-1,0 1,0-1,0 0,0-1,-1 0,0 0,0 0,0-1,0 0,-1-1,1 0,-1 0,1-1,-1 0,0 0,1-1,-1-1,-6 0,12-1,0 0,0 0,1 0,-1 0,1 0,0-1,0 1,0-1,0 0,0 1,0-1,1 0,-1 0,1 0,0-1,0 1,0 0,0 0,0 0,1-1,0 1,0 0,0-1,0 1,0 0,0-1,1 1,0-2,30-90,45-26,-62 108</inkml:trace>
  <inkml:trace contextRef="#ctx0" brushRef="#br0" timeOffset="961.041">847 1,'32'26,"-2"2,0 1,-3 1,0 2,21 33,-40-54,-1 1,0 1,0-1,-1 1,-1 0,0 1,-1-1,-1 1,0 0,0 0,-2 0,0 0,0 0,-1 0,-1 0,0 0,-1 0,-4 14,0-15,0 0,0 0,-2-1,1 0,-2 0,1-1,-2 0,1-1,-2 0,1 0,-1-1,-1-1,1 0,-2 0,1-1,-1-1,-1 1,-33 9,26-12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0 424,'20'12,"0"-1,0 0,1-2,1 0,0-1,0-1,0-2,1 0,0-1,0-1,0-1,0-1,1-3,0-2,-1 0,0-1,0-1,0-1,12-7,-14 7,2-3,-5 0</inkml:trace>
  <inkml:trace contextRef="#ctx0" brushRef="#br0" timeOffset="368.994">790 0,'-21'112,"41"106,-19 76,-6-266,-1-4</inkml:trace>
  <inkml:trace contextRef="#ctx0" brushRef="#br0" timeOffset="781.843">1072 170,'-273'222,"270"-220,0 0,1 0,-1 1,1-1,0 1,-1-1,1 1,0 0,1 0,-1 0,0 0,1 0,0 0,0 0,0 0,0 1,0-1,0 1,1-1,0 0,0 1,0-1,0 1,0-1,1 0,-1 1,1-1,0 0,0 1,0-1,0 0,1 0,0 0,-1 0,1 0,0 0,1 0,169 121,-77-55,-83-55</inkml:trace>
  <inkml:trace contextRef="#ctx0" brushRef="#br0" timeOffset="3759.093">1524 57,'-10'4,"-1"0,1 1,0 0,0 1,1 0,-1 1,1 0,1 0,-1 1,2 0,-1 0,1 1,0 0,0 0,1 1,1 0,-1 0,2 0,-1 0,0 7,-11 36,2 1,2 0,3 0,-1 41,8-77,0-8,0-1,0 1,1 0,0 0,0 0,1 0,1 0,0 0,0 0,1-1,0 1,1 0,0-1,0 0,1 1,0-1,1-1,0 1,0-1,1 0,0 0,0 0,1 0,14 3</inkml:trace>
  <inkml:trace contextRef="#ctx0" brushRef="#br0" timeOffset="4308.978">2003 226,'2'2,"-1"-1,0 0,0 0,0 1,0-1,0 1,0-1,0 1,-1-1,1 1,-1-1,1 1,-1 0,1-1,-1 1,0 0,0-1,0 1,0 0,0-1,0 1,0 0,0 0,-1-1,1 1,-1-1,1 1,-1 0,0-1,1 1,-1-1,0 1,0-1,-1 1,2-1,-16 36,-1-2,-1 0,-2 0,-2-2,-3 2,-24 39,-24 38,55-87</inkml:trace>
  <inkml:trace contextRef="#ctx0" brushRef="#br0" timeOffset="4569.923">1722 339,'19'20,"11"5,1 4,-1-3,0-6,0-6,-1-6,-1 0,1 0,-1-2,0-3,-5 4,-6 1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6,0-4,5-5,1-4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1,'9'5,"4"6,-1 1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6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0,'-15'29,"-9"14,0 5,-2-1,4-4,1-9,4-6,5-2,0-6,1-2,-1-4,0 1,-1-2,0 1,-2-2,2-2</inkml:trace>
  <inkml:trace contextRef="#ctx0" brushRef="#br0" timeOffset="248.618">0 0,'15'24,"8"13,2 5,1-5,0-4,-3-2,-2-3,1-5,-3-2,0-5,-4 0,1-2,-3 0,-2-1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3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86,'19'0,"12"5,4 1,2 0,-1-1,-1-2,-3-1,-6-5,-3-3,-5 0</inkml:trace>
  <inkml:trace contextRef="#ctx0" brushRef="#br0" timeOffset="275.736">30 368,'33'-5,"17"-6,3-2,-1 2,-6 3,-5 2,-5 3,-8 1</inkml:trace>
  <inkml:trace contextRef="#ctx0" brushRef="#br0" timeOffset="3204.076">650 1,'-31'81,"4"2,3 1,2 10,1 8,26-88,13-41,-16 24,30-52,2 2,3 1,2 2,3 0,79-74,-120 123,-1 0,1 0,0 0,-1 0,1 0,0 1,0-1,-1 0,1 0,0 0,0 1,0-1,0 1,0-1,0 1,0-1,0 1,1-1,-1 1,0 0,0 0,0-1,0 1,0 0,1 0,-1 0,0 0,0 1,0-1,0 0,0 0,0 1,1-1,-1 1,0-1,0 1,0-1,0 1,0-1,0 1,-1 0,1 0,0-1,0 1,0 0,-1 0,1 0,0 0,-1 0,1 0,-1 0,1 0,-1 0,0 0,1 0,-1 1,0-1,0 0,0 0,0 228,0-227,0 0,0 0,1 1,-1-1,0 0,1 0,-1 0,1 0,0 0,0 0,0 0,0 0,0 0,0 0,0 0,1-1,-1 1,0 0,1-1,0 1,-1-1,1 0,0 1,0-1,0 0,0 0,0 0,0 0,0-1,0 1,0 0,0-1,0 0,0 1,1-1,-1 0,0 0,0 0,0 0,1-1,-1 1,0-1,0 1,0-1,0 0,0 1,0-1,0 0,0-1,0 1,0 0,-1 0,1-1,0 0,142-151,-28 18,-116 135,0-1,1 0,-1 1,1-1,-1 0,1 1,-1-1,1 1,0-1,-1 0,1 1,0 0,-1-1,1 1,0-1,0 1,-1 0,1 0,0-1,0 1,0 0,-1 0,1 0,0 0,0 0,0 0,0 0,-1 0,1 0,0 0,0 0,0 1,-1-1,1 0,0 1,0-1,-1 0,1 1,0-1,-1 1,1-1,0 1,-1-1,1 1,-1 0,1-1,-1 1,1 0,-1-1,1 1,-1 0,4 43,-11 3,3-27,0-1,2 1,0 0,1 0,1 0,1 0,1 0,1 2,3-3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11,'-74'311,"52"-161,36-211,13 0,2 0,3 2,2 2,40-51,-73 106,-1-1,1 1,0 0,0 0,0 0,0 0,0 0,1 0,-1 1,1-1,-1 0,1 1,-1-1,1 1,0-1,0 1,0 0,0-1,0 1,0 0,0 1,0-1,0 0,0 0,1 1,-1 0,0-1,0 1,1 0,-1 0,0 0,0 0,1 0,-1 1,0-1,0 1,1 0,-1-1,0 1,0 0,0 0,0 0,0 1,0-1,-1 0,1 1,0-1,-1 1,1 0,-1-1,1 1,-1 0,1 0,1 7,1 0,-1 1,0-1,-1 1,0 0,-1 0,0 0,0 0,-1-1,0 1,-1 2,0-3,0 0,1 0,1 0,-1 0,1 0,1 0,0 0,0-1,1 1,-1-1,2 1,0-1,2 5,-3-11,-1-1,0 1,1-1,-1 0,1 0,0 0,-1 0,1 0,0 0,-1-1,1 1,0-1,0 0,0 0,-1 0,1 0,0 0,0-1,-1 1,1-1,0 0,0 0,-1 0,1 0,-1 0,1 0,-1-1,0 1,1-1,-1 0,0 0,0 0,0 0,0 0,0 0,-1 0,1 0,-1-1,1 1,-1-1,0 1,1-3,16-13,100-105,-104 106,1 1,0 1,1 1,1 0,0 1,1 1,0 0,-17 11,0 0,0 0,1 0,-1 0,0 1,0-1,1 0,-1 1,0-1,1 1,-1 0,0-1,1 1,-1 0,1 0,-1 0,1 0,-1 0,0 0,1 0,-1 0,1 1,-1-1,0 0,1 1,-1-1,0 1,1 0,-1-1,0 1,0 0,0 0,1 0,-1 0,0 0,0 0,0 0,-1 0,1 0,0 1,0-1,-1 0,1 1,3 65,-84 224,79-289,0-1,0 1,0-1,1 1,-1 0,1-1,-1 1,1 0,-1-1,1 1,0 0,0 0,0-1,0 1,0 0,0 0,1-1,-1 1,0 0,1-1,0 1,-1-1,1 1,0 0,0-1,0 1,0-1,0 0,0 1,0-1,0 0,0 0,1 0,-1 1,1-1,-1-1,1 1,-1 0,1 0,-1 0,1-1,0 1,-1-1,1 0,1 1,18-11,0-4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0,'0'5,"0"6,-4 2,2-2,3-3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1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 76,'-6'184,"-8"-1,-7 0,-9-1,-11 15,1-98,23-147,15 20</inkml:trace>
  <inkml:trace contextRef="#ctx0" brushRef="#br0" timeOffset="229.847">11 221,'-1'-2,"0"1,0-1,0 1,0-1,0 1,0-1,0 0,1 0,-1 1,1-1,-1 0,1 0,0 0,0 1,-1-1,1 0,1 0,-1 0,0 0,0 0,1 1,-1-1,1 0,-1 0,1 1,0-1,0 0,0 1,0-1,0 1,0-1,0 1,0-1,1 1,-1 0,0-1,1 1,-1 0,1 0,0 0,-1 1,1-1,0 0,-1 0,1 1,1-1,83-36,30 8,2 4,0 6,23 3,-101 11,354-14,-379 19</inkml:trace>
  <inkml:trace contextRef="#ctx0" brushRef="#br0" timeOffset="786.655">931 559,'-3'0,"-1"0,1 0,0 1,0-1,-1 1,1 0,0 0,0 0,0 0,0 0,0 1,0 0,0-1,0 1,1 0,-1 0,0 0,1 1,0-1,0 1,0-1,0 1,0 0,0 0,1 0,-1 0,1 0,0 0,0 0,0 0,0 0,0 1,1-1,-1 0,1 0,0 1,0-1,1 0,-1 1,1-1,-1 0,1 1,0 6,1 0,-1 0,2 0,0 0,0 0,0-1,2 1,-1-1,1 0,0 0,1 0,0-1,5 5,-5-8,0 0,0 0,1-1,0 0,0 0,0 0,0-1,0 0,1-1,0 0,-1 0,1-1,0 1,0-2,0 1,0-1,0 0,-1-1,1 0,0 0,0-1,0 0,-1 0,1 0,-1-1,0-1,0 1,0-1,0 0,0-1,-1 1,0-1,0-1,0 1,-1-1,0 0,0 0,0 0,-1-1,0 0,0 0,-1 0,2-5,1 4,-2 0,1 0,-1-1,0 1,-1-1,0 0,0 0,-1 0,0 0,-1 0,0 0,0-1,-1 1,0 0,-1-1,0 1,0 0,-1 0,-2-5,-6-2</inkml:trace>
  <inkml:trace contextRef="#ctx0" brushRef="#br0" timeOffset="1116.65">1342 704,'9'3,"-1"0,1-1,-1 0,1 0,0-1,0 0,0-1,-1 0,1 0,0-1,0 0,0 0,-1-1,1 0,-1-1,1 0,-1 0,5-3,73-42,-84 46,-1 1,1 0,0-1,0 1,-1-1,1 1,-1-1,1 0,-1 0,0 1,0-1,0 0,0 0,0 0,0 0,0-1,-1 1,1 0,-1 0,0 0,1-1,-1 1,0 0,0 0,0 0,-1-1,1 1,0 0,-1 0,0 0,1 0,-1-1,0 1,0 0,0 1,0-1,-1 0,1 0,0 0,-1 1,-1-2,-1 2,0 0,-1 0,1 0,0 0,-1 1,1 0,-1 0,1 0,-1 0,1 1,0 0,-1 0,1 0,0 0,-1 1,1-1,0 1,0 0,0 1,1-1,-1 1,0-1,1 1,0 0,0 0,0 1,0-1,0 1,0-1,1 1,0 0,0 0,0 0,0 0,0 4,-3-3,2 1,-1 0,0 0,1 1,1-1,-1 1,1-1,0 1,0 0,1 0,0-1,0 1,0 0,1 0,0 0,1 0,0 0,0 0,0 0,1 0,0 0,0-1,0 1,1-1,0 0,1 1,-1-1,1-1,0 1,1 0,-1-1,1 0,0 0,0-1,1 1,-1-1,1 0,0-1,0 1,1-1,-1 0,1-1,-1 1,1-1,0-1,1 1,19 0,-3-4</inkml:trace>
  <inkml:trace contextRef="#ctx0" brushRef="#br0" timeOffset="1496.639">2140 414,'-14'3,"1"1,-1 0,1 1,0 0,0 1,0 1,1 0,0 0,0 1,1 1,-4 3,6-5,4-4,-1 1,0 0,1 0,0 1,0-1,0 1,1 0,0 0,-1 1,2 0,-1-1,1 1,0 0,0 0,0 1,1-1,0 1,1-1,-1 1,1-1,0 1,1 0,0 0,0-1,1 7,3-8,1-1,0-1,0 1,0-1,0 0,1 0,0 0,-1-1,1 1,0-2,0 1,0 0,0-1,0-1,0 1,0-1,1 0,-1 0,0 0,0-1,0 0,0 0,0-1,0 0,19 0,-17 2,-7-1,1 0,0 0,0 0,0 0,0 1,-1-1,1 0,0 1,0 0,0-1,0 1,0 0,0 0,0 0,0 0,0 0,0 1,0-1,0 1,0-1,0 1,0 0,0-1,0 1,-1 0,1 0,0 0,-1 1,1-1,0 0,-1 1,0-1,1 1,-1-1,0 1,0 0,0-1,0 1,0 0,0 0,0 0,-1 0,1 0,-1-1,1 1,-1 0,0 0,0 0,0 1,0-1,0 0,0 0,-8 10,-1-1,0 0,-1-1,1 1,-2-2,0 0,0 0,-1-1,1 0,-2-1,1 0,-1-1,10-4,1 0,-1 0,1-1,-1 1,0-1,0 1,0-1,0 0,0 0,0 0,0-1,0 1,0-1,0 0,0 1,0-1,0-1,0 1,-1 0,1-1,0 0,0 1,-1-2,2-7</inkml:trace>
  <inkml:trace contextRef="#ctx0" brushRef="#br0" timeOffset="2226.583">2576 559,'-70'-8,"61"10,0 0,0 1,0 0,1 1,-1 0,1 1,0-1,0 1,0 1,1 0,0 0,0 0,1 1,-1 0,-2 5,6-9,0 1,1-1,-1 1,1 0,0 0,0 0,1 0,-1 0,1 0,0 1,0-1,0 0,0 1,1-1,0 0,0 1,0-1,0 1,1-1,0 0,0 1,0-1,0 0,1 0,0 0,-1 0,1 0,1 0,-1 0,1-1,-1 1,1-1,0 0,0 0,2 1,-1 0,1 0,0-1,0 0,0 0,0 0,0-1,1 1,-1-1,1-1,-1 1,1-1,0 0,0 0,0-1,0 1,-1-1,1-1,0 1,0-1,0 0,0 0,-1-1,1 0,-1 0,1 0,-1 0,2-2,131-100,-124 90,-2-1,0-1,0 0,-1 0,-2-1,1-1,-2 1,0-1,-1-1,-1 0,-1 0,-1 0,0 0,-1-1,-2 1,0-1,-1 0,0 1,-2-1,0 1,-2-1,0 1,-1 0,0 0,-2 0,-1 1,0 0,-8-11,13 25,0 1,-1-1,1 1,-1 0,0 1,0-1,0 1,0-1,0 1,-1 0,1 1,-1-1,1 1,-1 0,0 0,1 0,-1 1,0 0,0 0,1 0,-1 0,0 1,1-1,-1 1,0 1,1-1,-1 1,1-1,-1 1,1 0,0 1,0-1,0 1,0 0,1 0,-1 0,1 0,-1 1,1-1,0 1,1 0,-1 0,1 0,-1 0,1 2,-9 9,1 1,0 0,1 0,1 1,1 0,0 0,1 1,1 0,1 0,0 0,2 0,0 1,1-1,0 1,2-1,0 1,1-1,2 4,-3-11,2 0,-1-1,1 0,0 1,1-1,1 0,-1-1,2 1,-1-1,1 0,0 0,1-1,0 1,1-2,-1 1,2-1,-1 0,1-1,0 0,0 0,0-1,1 0,0-1,0 0,0 0,1-1,-1 0,1-1,-1-1,1 1,5-1,-1-2,-1 0,1 0,0-2,0 1,-1-2,0 0,0-1,0 0,0-1,-1-1,0 0,3-3,8-5</inkml:trace>
  <inkml:trace contextRef="#ctx0" brushRef="#br0" timeOffset="3136.538">3180 414,'-93'42,"81"-35,1 0,0 1,1 1,0 0,0 0,0 1,2 0,-1 1,1 0,1 0,0 1,0 0,1 0,1 0,0 1,1 0,0 0,1 0,-2 11,5-22,0 1,0-1,0 1,0-1,0 0,0 1,1-1,-1 1,1-1,0 0,0 1,0-1,0 0,0 0,0 0,0 1,1-1,-1-1,1 1,-1 0,1 0,0 0,0-1,0 1,0-1,0 0,0 1,0-1,0 0,1 0,-1-1,0 1,1 0,-1-1,1 1,-1-1,0 0,1 0,-1 0,1 0,-1 0,1 0,-1-1,1 1,-1-1,0 0,1 1,-1-2,110-55,22-82,-134 140,0-1,0 0,0 1,0-1,0 1,0-1,0 1,1-1,-1 0,0 1,0-1,0 1,0-1,1 0,-1 1,0-1,0 0,1 1,-1-1,0 0,0 1,1-1,-1 0,0 0,1 1,-1-1,1 0,-1 0,0 1,1-1,-1 0,1 0,-1 0,0 0,1 0,-1 0,1 0,-1 0,1 0,-1 0,0 0,1 0,-1 0,1 0,-1 0,1 0,-1-1,0 1,1 0,-1 0,0 0,1-1,-1 1,1 0,-1 0,0-1,0 1,1 0,-1-1,0 1,0 0,1-1,-1 1,0-1,0 1,0 0,1-1,-1 1,0-1,3 49,-2-23,-1-21,-1-1,1 0,1 0,-1 0,0 1,1-1,-1 0,1 0,0 0,0 0,0 0,1 0,-1 0,1 0,0-1,-1 1,1 0,0-1,1 0,-1 1,0-1,1 0,-1 0,1 0,0-1,-1 1,1 0,0-1,0 0,0 0,0 0,0 0,0 0,0-1,1 1,-1-1,0 0,0 0,1 0,-1 0,0 0,0-1,0 0,0 0,0 1,0-2,0 1,0 0,0-1,0 1,0-1,1-1,7-8,-1 0,0-1,0 0,-2 0,1-1,-1 0,-1-1,-1 0,0 0,0-2,68-108,-77 189,-1-55,0-1,1 0,1 1,-1 0,1-1,1 1,0 0,0 0,1 0,1 0,-1 0,2 0,-1 0,1-1,1 1,0 0,0-1,1 0,0 0,0 0,1 0,3 4,-4-13,-1 0,0 0,1 0,-1 0,0-1,1 1,-1-1,0 0,1 0,-1 0,0 0,0-1,0 1,0-1,0 0,0 0,-1 0,1 0,0 0,-1-1,0 1,1-1,-1 1,0-1,-1 0,1 0,0 0,-1 0,0 0,1 0,-1-1,0 1,-1 0,1 0,-1-1,1 0,0 1,136-257,-61 170,-73 91,0 0,0 0,-1 1,1-1,0 1,0 0,-1 0,1 0,-1 0,0 0,0 1,1-1,-1 1,-1-1,1 1,0 0,-1 0,1 0,-1 0,0 0,0 0,0 0,0 0,-1 0,1 0,-1 1,0-1,0 0,0 0,0 0,-1 1,1-1,-1 0,0 0,1-1,6 87,-5 0,-3 0,-4-1,-11 49,15-113,-1 0,-1 0,-1 0,-2-1,0 0,-1 0,-1 0,-1-1,-1-1,-1 1,-1-2,-1 0,0-1,-2 0,0-1,-1-1,-15 12,32-28,-1 0,0 0,1-1,-1 1,0 0,0-1,1 1,-1 0,0-1,0 1,0-1,0 1,0-1,0 0,0 1,0-1,0 0,0 1,0-1,0 0,0 0,0 0,0 0,0 0,0 0,0-1,0 1,0 0,0 0,0-1,0 1,0 0,0-1,0 1,1-1,-1 0,0 1,0-1,0 1,1-1,-1 0,0 0,1 0,-1 1,0-1,1 0,-1 0,1 0,0 0,-1 0,1 0,0 0,-1 0,1 0,0 0,0 0,0 0,9-60,10 25,1 1,1 0,2 2,1 1,2 1,28-26,-25 24,-5 4,0 1,2 1,2 1,0 2,1 1,2 1,0 1,17-7,-21 16</inkml:trace>
  <inkml:trace contextRef="#ctx0" brushRef="#br0" timeOffset="4531.829">36 1406,'343'-35,"376"-92,381-25,-232 38,-529 87,485-59,-491 30,-317 48,-7 0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8:0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989,'29'256,"-30"502,1 659,-27-1221,15 30,5-196,2 1,1 1,1-1,2 0,1 1,1-1,2 1,7 28,-2-13,-2 1,-2 0,-3 0,-2 24,1-53,-29 151,29 55,28-56,-28-164,3 22,-2 0,-1 1,-1-1,-1 0,-1 0,-6 20,3-17,0 0,2 1,2-1,1 1,2 24,-1-30</inkml:trace>
  <inkml:trace contextRef="#ctx0" brushRef="#br0" timeOffset="4985.7">1299 3163,'537'0,"-265"27,-119-26,-1-7,22-9,-57 7,0 5,32 7,-23 9,94-3,62-34,-49-2,149-5,354 32,-404 28,-40-19,-186 3,1-6,0-4,37-6,10 1,53 13,-85 1,-1-4,117-9,-80-1,879 2,-747-28,164 17,-131-8,-41-7,185-5,-249 21,-90-2,-1 5,106 8,-73 1,-98 9,-56-5</inkml:trace>
  <inkml:trace contextRef="#ctx0" brushRef="#br0" timeOffset="31573.117">1921 3275,'141'-139,"171"-215,-31 81,26-2,-98 111,-80 70,157-103,-48 5,-208 172,2 1,0 2,0 1,2 2,0 1,1 1,0 2,0 2,1 1,0 2,0 1,25 2,165 4,-175 6,0 2,0 2,-1 3,33 14,-2-1,-57-19,0 1,0 1,-1 0,-1 2,0 1,-1 1,0 0,-1 2,-1 0,-1 2,0 0,-1 1,275 286,-164-172,-3 9,73 111,-57-73,-109-146,-2 2,-1 1,-3 1,5 10,80 110,44 37,62 92,56 44,-146-189,-83-92,2-3,1-1,3-2,2-3,43 27,110 58,-179-111,1-2,1 0,0-2,1-1,0-1,1-2,0 0,0-3,0 0,3-2,149 23,200-25,-155-29,-183 19,0-1,0-2,-2-2,1-2,-2-2,0-1,-1-3,90-57,-45 13,-2-4,-4-3,18-27,-47 49,2 2,3 2,45-29,16-14,97-101,-27-27,-155 179,2 1,1 2,2 1,21-15,-90 89,15-25</inkml:trace>
  <inkml:trace contextRef="#ctx0" brushRef="#br0" timeOffset="39472.053">170 3360,'-5'2,"0"0,0 1,0-1,0 1,0 0,0 0,1 1,0-1,0 1,0 0,0 0,0 1,1-1,0 1,0 0,0-1,0 1,1 1,0-1,0 0,0 0,1 1,0-1,0 1,0-1,0 1,1 0,0-1,0 1,1 1,12 111,-12-114,0 1,0-1,1 0,0 0,0 0,0 0,0 0,0 0,1-1,-1 1,1-1,0 1,0-1,1 0,-1 0,1-1,-1 1,1-1,0 0,0 0,0 0,0 0,0 0,0-1,2 0,0-1,-1-1,1 0,0-1,-1 0,1 0,-1 0,1 0,-1-1,0 0,0 0,0 0,-1 0,1-1,-1 0,0 0,0 0,0-1,0 1,-1-1,0 0,0 0,0 0,0 0,-1 0,0-1,0 1,-1-1,1 0,13-23,-6 12,-6 10,0-1,0 1,1 0,0 0,0 0,1 1,0-1,0 1,0 0,1 1,0-1,0 1,0 0,1 1,-1-1,1 1,1 1,-1-1,2 0,-4 7,0-1,0 0,-1 1,1 0,-1 0,0 0,1 1,-2-1,1 1,0 0,-1 0,0 1,1-1,-2 0,1 1,-1 0,1 0,-1 0,0 0,-1 0,0 0,1 0,-1 1,-1-1,1 0,-1 1,0 3,8 223,-9-186,0-61,1-4</inkml:trace>
  <inkml:trace contextRef="#ctx0" brushRef="#br0" timeOffset="39696.778">396 3106,'20'29,"10"4,0-7,-4-9</inkml:trace>
  <inkml:trace contextRef="#ctx0" brushRef="#br0" timeOffset="39891.311">1 2853,'4'-5,"3"-2</inkml:trace>
  <inkml:trace contextRef="#ctx0" brushRef="#br0" timeOffset="40342.3">453 2908,'3'-4,"0"0,0 0,-1 0,1-1,-1 1,0-1,0 1,-1-1,1 0,-1 1,0-1,0 0,-1 0,0 0,1 0,-2 0,1 0,0 0,-1 0,0 0,0 1,-1-1,1 0,-1 1,0-1,0 1,-1-1,-1-2,-93-155,97 162,0 0,0 0,1 0,-1 0,0 0,0 0,1 0,-1 0,0 0,1 0,-1 0,0 0,0 0,1 0,-1 0,0 0,1 0,-1 0,0 0,0 0,1 0,-1-1,0 1,0 0,1 0,-1 0,0 0,0-1,0 1,1 0,-1 0,0-1,0 1,0 0,0 0,1-1,-1 1,0 0,0 0,0-1,0 1,0 0,0-1,0 1,0 0,0 0,0-1,0 1,0 0,0-1,0 1,0 0,0 0,0-1,-1 1,1 0,0-1,0 1,0 0,0 0,0 0,-1-1,1 1,0 0,0 0,-1 0,1-1,0 1,32 10,-15-4,-14-4,0-1,0 1,0-1,1 1,-1-1,1 0,-1 0,1-1,-1 1,1-1,-1 0,1 0,-1 0,1 0,0 0,-1-1,1 0,-1 1,0-1,1-1,-1 1,0 0,1-1,-1 0,0 0,0 0,0 0,-1 0,1 0,0-1,-1 1,0-1,1 0,-1 0,0 0,0 0,-1 0,1 0,0-3,-1-5,-2-1,0 1,0 0,-1 0,0 1,0-1,-2 0,1 1,-1-1,-1 1,0 0,0 0,-1 1,0 0,-1 0,0 0,0 1,-1 0,0 0,0 1,-1 0,0 1,0-1,-9-3,17 10,-37-27,18 16</inkml:trace>
  <inkml:trace contextRef="#ctx0" brushRef="#br0" timeOffset="40679.333">114 1836,'14'29,"24"19,21 6,4-6,-4-11,-6-13,-8-9,-7-8,-5-9,-3-10,-7-3</inkml:trace>
  <inkml:trace contextRef="#ctx0" brushRef="#br0" timeOffset="41811.598">254 481,'8'9,"30"36,1-1,3-2,45 35,-83-73,-1 0,1-1,0 1,-1-1,2 0,-1 0,0-1,0 1,1-1,0 0,-1 0,1 0,0-1,0 1,0-1,0-1,0 1,0-1,0 0,0 0,0 0,0 0,0-1,0 0,0 0,0-1,0 1,-1-1,1 0,0 0,-1-1,1 1,-1-1,0 0,0 0,0 0,-1-1,2 0,-1-3,0 0,0 0,0 0,-1-1,0 1,0-1,-1 0,0 0,-1 1,0-1,0 0,0-1,-1 1,0 0,-1 0,0 0,0 0,-1 0,0 1,0-1,0 0,-1 1,-1-1,1 1,-1 0,0 0,-1 0,0 1,-1-2,-8-6</inkml:trace>
  <inkml:trace contextRef="#ctx0" brushRef="#br0" timeOffset="41996.215">311 792,'10'-39,"7"-36,2-10,2 4,-3 16</inkml:trace>
  <inkml:trace contextRef="#ctx0" brushRef="#br0" timeOffset="42228.866">114 30,'33'-10,"31"-2,9 4,-3 10,-4 3,-8 6,-10 7,-7 9,-7 5,-4 1,-2 6,-6 4,-2 1,-4 3,0 2,-3-2,-4-5,-3-8</inkml:trace>
  <inkml:trace contextRef="#ctx0" brushRef="#br0" timeOffset="45062.388">11911 2513,'25'-28,"-24"27,-1 1,0-1,1 1,-1-1,0 1,1 0,-1-1,1 1,-1 0,1-1,-1 1,1 0,-1-1,1 1,0 0,-1 0,1 0,-1 0,1 0,-1-1,1 1,0 0,-1 0,1 0,-1 1,1-1,0 0,-1 0,1 0,-1 0,1 0,-1 1,1-1,-1 0,1 1,-1-1,1 0,-1 1,1-1,-1 0,1 1,-1-1,0 1,1-1,-1 1,0-1,1 1,-1-1,0 1,0-1,1 1,-1-1,0 1,0 0,0-1,0 1,0-1,0 1,0 0,0-1,-18 111,-107 239,113-320,6-16,-1 1,2 0,0 0,1 0,0 1,1-1,1 1,0 0,2 1,0-14,0 1,1 0,0-1,-1 1,2-1,-1 0,0 1,1-1,-1 0,1 1,0-1,0 0,0-1,0 1,1 0,-1 0,1-1,0 0,-1 1,1-1,0 0,1 0,-1-1,0 1,0-1,1 1,-1-1,1 0,-1 0,3 0,113 6,-110-7,18 0,-15 0,1 0,0 0,-1-1,1-1,-1 0,1 0,-1-1,0-1,9-4,-10-1,-5-1</inkml:trace>
  <inkml:trace contextRef="#ctx0" brushRef="#br0" timeOffset="45274.594">11431 2853,'38'0,"57"-10,20-3,2-4,-10 1,-19 3,-19 3,-22 4</inkml:trace>
  <inkml:trace contextRef="#ctx0" brushRef="#br0" timeOffset="54760.162">594 1949,'-105'-210,"96"191,0 0,-2 1,0 0,-1 1,-1 0,0 1,-2 0,1 1,-2 1,-15-11,29 24,-2-3,0 0,0 0,0 0,-1 1,1 0,-1 0,0 0,0 1,0-1,0 1,-1 1,1-1,-1 1,1-1,-1 2,1-1,-1 1,1-1,-1 1,1 1,-1-1,0 1,1 0,-1 1,1-1,0 1,-3 1,7-2,-1 1,1 0,0-1,0 1,-1 0,1 0,0 0,1 0,-1 0,0 0,1 0,-1 0,1 0,-1 0,1 0,0 0,0 0,0 0,0 0,0 0,1 1,-1-1,1 0,-1 0,1 0,0 0,-1 0,1 0,0-1,0 1,1 0,-1 0,0-1,1 1,-1-1,1 1,0 0,69 44,-55-42,0 0,0-2,0 0,0 0,1-2,-1 0,0-1,1 0,-1-1,8-3,-20 4,1-1,-1 1,0-1,0 0,0 0,0 0,0 0,-1-1,1 1,-1-1,1 0,-1 0,0-1,0 1,0-1,-1 1,1-1,-1 0,0 0,0 0,0 0,-1 0,1 0,-1-1,0 1,0 0,-1-1,1 1,-1-1,0 1,0-1,0 1,-1 0,0-1,0 1,0 0,0-1,-1 1,-1-3,-6-10,-1 0,-1 1,-1 0,0 1,-1 0,-1 1,0 1,-1 0,0 1,-1 1,0 0,-5-1,-130-45,149 57,1 0,0 0,-1 0,1 0,0 0,-1 0,1 0,0 0,0 1,-1-1,1 0,0 1,0-1,-1 1,1 0,0-1,0 1,0 0,0 0,0 0,0 0,0 0,0 0,0 0,1 0,-1 0,0 0,0 0,1 0,-1 1,1-1,-1 0,1 0,0 1,0-1,-1 0,1 1,0-1,0 0,0 1,0-1,0 0,1 1,-1-1,0 0,1 0,-1 1,0-1,1 0,0 0,-1 1,1-1,0 0,0 0,-1 0,1 0,0 0,0 0,0 0,0-1,0 1,0 0,1 0,-1-1,0 1,0-1,0 1,1-1,-1 1,0-1,10 9,1-1,0-1,0 0,0 0,1-1,0-1,0 0,1-1,-1 0,1-1,0-1,2 0,-10-1,0-1,1 1,-1-1,0-1,0 0,0 1,1-2,-1 1,0-1,0 0,-1 0,1 0,0-1,-1 0,1 0,-1-1,0 0,0 1,-1-1,1-1,-1 1,1-1,-2 0,1 0,0 0,-1 0,0-1,0 0,-1 1,0 1,0-1,0 0,-1 0,0 0,0 0,0-1,-1 1,0 0,0 0,0 0,0 0,-1-1,0 1,0 0,0 0,-1 0,0 0,0 1,0-1,0 0,-1 1,-3-5,-86-89,61 69,-113-56,70 63,72 22,1-1,-1 1,1 0,-1 0,1 0,-1 0,1 0,-1 1,0-1,1 0,-1 1,1-1,-1 1,1 0,0-1,-1 1,1 0,0 0,-1 0,1 0,0 0,0 0,0 0,0 0,0 1,0-1,0 0,0 0,1 1,-1-1,0 1,1-1,-1 1,1-1,-1 1,1-1,0 1,0-1,0 1,0 0,0-1,0 1,0-1,0 1,1-1,-1 1,3 4,1 0,0 0,0-1,0 1,1-1,0 0,0-1,0 1,0-1,1 0,0 0,-1-1,2 1,-1-1,0-1,0 1,1-1,0 0,-1-1,1 1,0-1,3 0,127 28,-95-20,-35-6,0-1,0 0,0-1,0 1,1-2,-1 1,0-1,0 0,1 0,-1-1,0 0,0 0,0-1,5-1,31-24,-40 24,1 0,-1 0,0 1,1 0,-1-1,1 1,0 0,-1 1,1-1,0 1,0-1,0 1,0 1,0-1,1 0,-1 1,0 0,0 0,1 0,10 4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85,'-20'28,"-5"16,-4 3,3 0,1-8,5-7,6-3,0-7,3-3,3 1,-2-3,1 0,2-3</inkml:trace>
  <inkml:trace contextRef="#ctx0" brushRef="#br0" timeOffset="254.967">1 0,'4'34,"3"15,4 5,5-2,0-6,2-10,-2-6,1-9,-3-2,2-6,-2 1,1-2,-2 1,-8-1,-4-3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7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1 198,'595'0,"-571"0</inkml:trace>
  <inkml:trace contextRef="#ctx0" brushRef="#br0" timeOffset="287.495">29 424,'34'0,"16"0,3 0,4-5,-4-1,-6 0,-7 1,-4 1,-4 2,-3 1,-1 0,-1 1,0 0,-5 1</inkml:trace>
  <inkml:trace contextRef="#ctx0" brushRef="#br0" timeOffset="750.42">368 1,'0'4,"1"1,-1-1,1 0,0 1,1-1,-1 0,1 0,0 0,0 0,0 0,0 0,1 0,0-1,-1 0,1 1,1-1,-1 0,0 0,1 0,-1-1,1 1,0-1,0 0,2 0,101 37,-52-28,-41-9,-1 0,0 1,0 0,0 1,0 0,-1 1,1 0,-1 1,11 8,-20-11,0 0,0 0,0 0,-1 0,1 1,-1-1,1 1,-1 0,0 0,-1 0,1 0,-1 0,0 0,0 0,0 0,0 0,-1 1,1-1,-1 0,0 0,-1 1,1-1,-1 0,0 0,0 1,0-1,0 0,-1 0,0 0,1 0,-1-1,-1 1,-1 2,-5 9,-2 1,0-2,0 1,-1-2,-1 0,0 0,-6 3,-170 131,171-130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4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0,'-33'60,"13"-26,-2-1,-1 0,-1-2,-2-1,-1-1,-1-1,-2-2,0-1,-34 21,47-35</inkml:trace>
  <inkml:trace contextRef="#ctx0" brushRef="#br0" timeOffset="331.4">35 29,'19'14,"12"5,4 4,2-2,-5 1,-4-5,-7 1,-1-3,-5 1,0 2,-2 3,-4 3,2-3,-2 0,-2 1,-2 2,-2-4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0,'2'2,"0"-1,0 1,0-1,0 1,-1-1,1 1,-1 0,1 0,-1 0,0 0,0 0,0 0,0 0,0 0,0 1,0-1,-1 0,1 0,-1 1,0-1,0 0,1 1,-1-1,-1 0,1 1,0 0,3 351,-29-169,20-162,-2-5</inkml:trace>
  <inkml:trace contextRef="#ctx0" brushRef="#br0" timeOffset="378.601">298 170,'-37'21,"-203"135,239-156,0 0,0 1,0-1,-1 1,1-1,0 1,0 0,0-1,0 1,0 0,1 0,-1-1,0 1,0 0,0 0,1 0,-1 0,1 0,-1 0,0 1,1-1,0 0,-1 0,1 0,0 0,0 1,-1-1,1 0,0 0,0 0,0 1,0-1,1 0,-1 0,0 0,0 0,1 1,-1-1,1 0,-1 0,1 0,-1 0,1 0,0 0,0 0,-1 0,1 0,0 0,0-1,0 1,0 0,0 0,0-1,0 1,1 0,194 65,-189-62,0 1,0 0,-1 0,0 1,0-1,-1 2,1-1,-1 0,0 1,-1 0,0 0,0 1,0-1,-1 1,0-1,-1 1,0 0,1 5,19 25,-12-37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0 141,'20'7,"0"-1,1-2,-1 0,1-1,0 0,0-2,0-1,0-1,0 0,0-2,7-1,96-32,-56 24,-69 12</inkml:trace>
  <inkml:trace contextRef="#ctx0" brushRef="#br0" timeOffset="239.31">254 0,'-5'34,"-1"15,5 5,2-2,2-6,-1-5,1-5,3-9,2-4,-1-5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0,-1 0,0 0,0 0,1 0,-6 0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8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5,-2 1,-1 0,-2-1,0-2,-5 4,-2 1,1-1,-4-7,0-4,-3 0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50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1,'-26'138,"22"245,0-350,-2-1,-1 0,-1 0,-2 0,-5 10,9-42,5-11</inkml:trace>
  <inkml:trace contextRef="#ctx0" brushRef="#br0" timeOffset="449.818">426 86,'-257'220,"257"-219,-41 43,40-43,0 0,1 0,-1 0,0 0,1 0,-1 0,1 0,0 1,-1-1,1 0,0 0,0 0,0 1,0-1,0 0,0 0,0 1,0-1,0 0,0 0,1 0,-1 1,0-1,1 0,-1 0,1 0,0 0,-1 0,1 0,0 0,0 0,-1 0,1 0,0 0,0-1,0 1,0 0,0 0,0-1,0 1,0-1,0 1,1-1,5 4,9 2,-2 1,1 1,-1 0,0 1,-1 0,0 1,0 1,-1 0,0 1,-1 0,2 4,46 94,-44-79,-15-20</inkml:trace>
  <inkml:trace contextRef="#ctx0" brushRef="#br0" timeOffset="1214.548">935 86,'-23'4,"1"1,0 1,1 1,-1 1,1 1,1 0,0 2,0 1,-10 7,27-16,0 0,1 0,-1 0,0 0,1 0,0 1,-1-1,1 1,1 0,-1-1,0 1,1 0,0 0,0 0,0 0,1 0,-1 0,1 0,0 1,0-1,0 0,1 0,-1 0,1 0,0 0,0 0,0 0,1 0,0-1,-1 1,1 0,1-1,-1 1,0-1,1 0,0 0,-1 0,1 0,1 0,-1-1,0 1,0-1,1 0,0 0,0 1,183 66,-183-65,0 0,0 1,0-1,-1 1,0 0,0 0,0 0,0 1,-1-1,0 1,0-1,-1 1,1 0,-1 0,0-1,-1 1,0 0,1 0,-2 0,1 0,-1 0,0 0,0-1,0 1,-1 0,0-1,0 1,-1-1,0 0,1 1,-2-1,1 0,0-1,-1 1,0-1,0 0,-1 0,0 1,-5 7,-1-1,0 0,-1-1,-1 0,1-1,-1 0,-1-1,0-1,-4 2,15-6,-1-1,0 0,0 1,0-1,0-1,0 1,0-1,0 1,-1-1,1 0,0-1,-1 1,1-1,-1 0,1 0,-1 0,1-1,0 1,-1-1,1 0,0-1,-1 1,1-1,0 1,0-1,0-1,0 1,1 0,-1-1,1 0,-1 0,1 0,0 0,0 0,0-1,0-1,0-1,0 0,0 0,1-1,0 1,0-1,0 1,1-1,0 0,0 0,1 1,0-1,0 0,1 0,-1 0,2 1,-1-1,1 0,0 1,0-1,1 1,-1 0,1 0,1 0,-1 0,1 0,0 1,1-1,-1 1,2 0,3-5,0 1,1 0,0 1,0 0,1 1,0 0,0 1,1 0,0 0,0 2,0-1,0 1,1 1,0 0,0 1,12 0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62,'2'1,"0"0,-1 0,1 1,0-1,0 1,-1 0,1 0,-1-1,1 1,-1 0,0 0,0 0,0 0,0 0,0 1,0-1,-1 0,1 0,-1 1,0-1,1 0,-1 1,0-1,0 0,-1 2,2-1,-1 11,0 0,-1 0,-1 0,0 0,0-1,-2 1,0-1,-3 9,0-2,53-111,18-23,-64 113,0 0,1 0,0 0,-1 0,1 1,-1-1,1 0,0 0,0 0,0 1,-1-1,1 0,0 1,0-1,0 1,0-1,0 1,0-1,0 1,0 0,0-1,0 1,0 0,0 0,0 0,0 0,1 0,-1 0,0 0,0 0,0 0,0 1,0-1,0 0,0 1,0-1,0 1,0-1,0 1,0-1,0 1,-1 0,1-1,0 1,0 0,0 0,-1-1,1 1,0 1,18 48,-19-48,0-1,0 1,0-1,0 1,1-1,-1 0,0 1,1-1,-1 0,1 1,-1-1,1 0,0 1,-1-1,1 0,0 0,0 0,0 0,0 0,0 0,0 0,0 0,0 0,1 0,-1 0,0-1,0 1,1-1,-1 1,0-1,1 1,-1-1,1 0,-1 1,0-1,1 0,-1 0,1 0,-1 0,1-1,-1 1,0 0,1 0,-1-1,0 1,1-1,-1 1,0-1,1 0,-1 0,0 1,0-1,0 0,0 0,0 0,0 0,0 0,0 0,0-1,136-126,-136 128,-1-1,1 1,0 0,0-1,-1 1,1 0,0-1,0 1,-1 0,1 0,0 0,0-1,0 1,-1 0,1 0,0 0,0 0,0 1,-1-1,1 0,0 0,0 0,-1 1,1-1,0 0,0 1,-1-1,1 0,0 1,-1-1,1 1,-1-1,1 1,0 0,-1-1,1 1,-1 0,0-1,1 1,-1 0,1-1,-1 1,0 0,0 0,1-1,-1 1,0 0,0 0,0 0,0-1,0 1,0 0,0 0,2 53,-2-46,-2 22,1-23,0 1,1-1,-1 1,1-1,1 1,0 0,0-1,0 1,1-1,0 0,3 7,0-8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5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47,'1'0,"0"-1,0 1,0 0,-1-1,1 1,0-1,0 1,0-1,0 0,-1 1,1-1,0 0,0 0,-1 1,1-1,-1 0,1 0,-1 0,1 0,-1 0,1 0,-1 0,0 0,0 0,1 0,-1 0,0 0,0 0,0 0,0 0,0 0,0 0,0 0,-1 0,1 0,0 0,-1 0,1 0,0 0,-1 0,1 1,-1-1,1 0,-1 0,0 0,1 0,-1 1,0-1,0 0,1 1,-1-1,0 1,0-1,0 1,0-1,0 1,0-1,0 1,0 0,0-1,0 1,0 0,0 0,-13 2,0 0,1 1,-1 0,1 1,0 1,0 0,0 0,1 1,0 1,0 1,1-1,0 2,-6 5,15-13,0 0,0 0,0 1,0-1,1 1,-1-1,0 1,1 0,0 0,-1 0,1 0,0 0,0 0,0 0,0 0,0 0,1 0,-1 0,0 1,1-1,0 0,0 0,-1 1,1-1,1 0,-1 1,0-1,1 0,-1 0,1 1,-1-1,1 0,0 0,0 0,0 0,0 0,0 0,1 0,-1 0,1-1,-1 1,1 0,0-1,-1 1,1-1,0 1,0-1,0 0,0 0,0 0,0 0,0 0,0-1,1 1,-1-1,0 1,3-1,47 14,-44-13,1 0,-1 0,0 0,0 1,0 0,0 1,0 0,-1 0,1 0,-1 1,0 1,0-1,0 1,-1 0,1 0,-1 1,-1 0,1 0,-1 0,0 1,0 0,-1 0,3 5,-7-3,0-1,-1 0,0 0,0 1,-1-1,0 0,0 0,-1-1,0 1,-1 0,1-1,-2 0,1 0,-1 0,0 0,0-1,0 0,-1 0,0 0,0-1,-1 0,0 0,0 0,0-1,0 0,-4 1,-3 5,6-3,0-1,-1 0,1-1,-1 0,0 0,0-1,-1 0,1-1,-1 0,0 0,0-1,0 0,0-1,-3 0,0-8,7-4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03.6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819 1440,'22'87,"-13"153,-11-156,1 267,1-344,0-4,-1-1,1 1,-1 0,1-1,0 1,0-1,0 1,0 0,1-1,-1 1,1-1,-1 1,1 0,0-1,0 0,0 1,1-1,-1 0,0 1,1-1,-1 0,1 0,0 0,0 0,0-1,1 2,9-3</inkml:trace>
  <inkml:trace contextRef="#ctx0" brushRef="#br0" timeOffset="1263.089">9850 1,'-5'21,"1"1,1-1,1 1,1 0,1 0,1 0,1-1,2 8,-3-21,35 322,-37 187,-53-12,55-452,2-1,2-1,3 1,2-1,2 0,3-1,4 7,18 83,-29-99,-2-18,-1 0,-2 1,0 0,-1-1,-2 1,0 0,-1-1,-2 1,-1 4,-32 107,36-135,0 1,0 0,0-1,-1 1,1-1,0 1,0-1,0 1,0-1,0 1,1-1,-1 1,0 0,0-1,0 1,0-1,1 1,-1-1,0 1,0-1,1 0,-1 1,0-1,1 1,-1-1,0 1,1-1,-1 0,1 1,-1-1,1 0,-1 0,1 1,-1-1,1 0,-1 0,1 0,-1 1,1-1,-1 0,1 0,-1 0,1 0,-1 0,1 0,0 0,-1 0,1-1,-1 1,1 0,-1 0,1 0,-1 0,1-1,-1 1,1 0,-1 0,1-1,-1 1,1-1,8-7</inkml:trace>
  <inkml:trace contextRef="#ctx0" brushRef="#br0" timeOffset="2618.63">0 1836,'11'8,"0"-1,1 0,0 0,0-1,0 0,0-1,1-1,0 0,12 2,-23-6,59 12,2-3,-1-3,1-3,-1-2,1-3,0-3,23-6,163-7,289 48,99-60,1284 31,-263-1,-985 27,229-26,-277-26,168-8,206 34,-617 29,-141-2,-72-1,-115-25,87 15,-122-9,-7 2</inkml:trace>
  <inkml:trace contextRef="#ctx0" brushRef="#br0" timeOffset="2896.581">10330 1638,'-38'19,"-57"31,-20 11,-2 0,10-5,14-8,13-2,11-4,7-5,9-8,9-5,13-6</inkml:trace>
  <inkml:trace contextRef="#ctx0" brushRef="#br0" timeOffset="3701.189">1412 1666,'-39'10,"-50"26,-25 18,-8 9,8 3,9 0,7-7,12-3,9-2,10-5,6-1,8-4,9-5,7-5,10-2,9-7</inkml:trace>
  <inkml:trace contextRef="#ctx0" brushRef="#br0" timeOffset="4947.091">1863 876,'-113'307,"92"-248,6-21,2 1,1 0,2 1,-3 33,14-64,0 0,0 0,1 0,0 0,1 0,0-1,0 1,1-1,0 0,0 0,1-1,0 1,0-1,1 0,0 0,0-1,1 1,0-1,0-1,0 0,1 0,-1 0,1-1,1 0,-1 0,0-1,1 0,-1-1,1 0,0 0,0 0,0-2,0 1,0-1,8-1,23-14,-28 2</inkml:trace>
  <inkml:trace contextRef="#ctx0" brushRef="#br0" timeOffset="5384.325">1355 989,'19'-22,"2"1,0 1,0 1,2 1,1 1,23-13,-8 4,53-23,-89 48,0 0,0 0,0 1,0-1,0 1,0 0,1-1,-1 1,0 1,0-1,0 0,1 1,-1 0,0 0,0 0,0 0,0 0,0 0,-1 1,1-1,0 1,-1 0,1 0,-1 0,1 0,-1 1,0-1,0 0,0 1,0 0,41 86,-39-78,0 1,0-1,1-1,1 1,0-1,0 0,1 0,0 0,1-1,0 0,0-1,0-1,0-1,0 0,0 0,0-1,1 0,0 0,0-1,1 0,-1-1,1 0,-1-1,1 0,0 0,0-1,0 0,0-1,0 0,0-1,0 0,0 0,0-1,0 0,0-1,-1 0,6-3,47-14,-48 21</inkml:trace>
  <inkml:trace contextRef="#ctx0" brushRef="#br0" timeOffset="5749.959">2597 1045,'24'-9,"17"-4,7 1,0 2,-3 3,-5 2,-4 3,-4 1,-2 1,-6 1</inkml:trace>
  <inkml:trace contextRef="#ctx0" brushRef="#br0" timeOffset="5999.035">2540 1243,'34'-10,"25"-3,8 1,-3-3,-8 2,-8 3,-8 3,-15 7,-12 4</inkml:trace>
  <inkml:trace contextRef="#ctx0" brushRef="#br0" timeOffset="6252.702">2428 1609,'34'-4,"39"-12,13-8,0 1,-8 3,-14 6,-17 0,-12 3,-7 3,-4 3,-5 2</inkml:trace>
  <inkml:trace contextRef="#ctx0" brushRef="#br0" timeOffset="6969.92">3416 1129,'19'37,"-1"1,-2 1,-2 0,-2 1,-1 0,-2 1,-2 0,2 37,-8-72,-1-1,1 1,-1 0,0 0,0 0,0-1,-1 1,0 0,0 0,-1-1,1 1,-1-1,0 1,-1-1,1 0,-1 0,0 0,-1 0,1 0,-1-1,0 1,0-1,0 0,0 0,-1-1,-4 3,7-5,1 0,-1-1,1 0,-1 1,0-1,1 0,-1 0,0 0,1 0,-1 0,1 0,-1-1,0 1,1 0,-1-1,1 1,-1-1,1 0,-1 1,1-1,-1 0,1 0,0 0,0 0,-1 0,1 0,0 0,0-1,0 1,0 0,0 0,0-1,1 1,-1-1,0 1,1-1,-1 1,1-1,-1 0,1 1,0-1,0 1,0-1,0-1,-3-75,12 35,1 0,2 1,3 0,1 1,1 0,3 2,24-37,-22 40,2 1,2 1,1 1,1 1,2 2,1 1,1 1,1 2,2 1,1 2,18-9,52 2,-103 29,0 1,0 1,0-1,0 0,0 1,0 0,0-1,0 1,0 0,0 1,0-1,0 0,0 1,-1 0,1-1,-1 1,1 0,-1 0,0 1,0-1,0 0,0 1,0-1,-1 1,1 0,-1-1,1 1,-1 0,0 0,0 0,0 0,-1 0,1 1,2 13,-1-1,-1 1,-1 0,0 0,-1-1,-1 1,-1 0,0-1,-1 0,0 1,-2-2,0 1,0-1,-2 0,-6 11,0-2,-2-1,0-1,-1 0,-1-1,-1-1,-1-1,0-1,-2 0,-6 3,16-13,-1 0,1-1,-1 0,-1-1,1 0,-1-1,0-1,-7 1,-3-1</inkml:trace>
  <inkml:trace contextRef="#ctx0" brushRef="#br0" timeOffset="7664.378">4234 1412,'27'-12,"-1"-2,-1 0,0-2,-1-1,0-1,-2 0,0-2,-1-1,-1-1,15-21,-29 34,0 0,-1 0,0-1,0 0,-1 0,-1 0,1 0,-2 0,1-1,0-9,-3 17,0 0,1-1,-1 1,0 0,-1-1,1 1,0 0,-1-1,0 1,0 0,0-1,0 1,-1 0,1 0,-1 0,1 0,-1 1,0-1,0 0,-1 1,1-1,0 1,-1 0,0 0,1 0,-1 0,0 0,0 0,0 1,0-1,0 1,0 0,-1 0,1 0,-1 1,-2-1,0 0,0 1,0 0,0 0,0 0,0 1,1 0,-1 0,0 0,0 1,1 0,-1 0,1 1,0-1,0 1,-1 0,2 0,-1 1,0 0,1 0,0 0,0 0,0 0,-3 4,-76 127,76-122,-45 124,51-132,0 0,0 0,1 0,-1 1,1-1,1 0,-1 0,1 0,0 1,0-1,0 0,1 0,0 0,0-1,0 1,0 0,1-1,0 1,0-1,0 0,0 0,1 0,0 0,-1-1,1 1,2 0,3 1,0 0,0 0,1-1,0 0,-1 0,1-1,0-1,1 0,-1 0,0-1,0 0,1-1,-1 0,1 0,-1-1,0-1,0 0,1 0,8-4,16-6,0-2,-1 0,-1-3,-1-1,0-1,17-13,-2-1,-1-3,-2-2,-2-1,-1-2,-2-2,8-16,-28 35,-2-2,0 0,-2-1,-1-1,-1 0,-2 0,8-28,-18 54,0 0,0 0,0 0,-1 0,1 0,0 0,-1 0,0 0,1 0,-1 0,0 0,0 0,0-1,0 1,0 0,-1 0,1 0,-1 0,1 0,-1 0,0 0,0 0,0 0,0 0,0 1,0-1,0 0,-1 1,1-1,-1 0,1 1,-1 0,1-1,-1 1,0 0,0 0,0 0,0 0,1 0,-1 0,0 1,0-1,-1 1,1-1,0 1,-9 2,0 1,0 1,1 0,0 0,0 1,0 0,0 1,1 0,0 1,0-1,1 2,-1-1,-3 6,4-6,-14 11,0 0,1 2,0 0,2 1,1 1,0 1,2 1,1 0,1 1,0 1,-8 25,21-48,-1 1,1-1,1 1,-1 0,0-1,1 1,-1 0,1 0,0-1,1 1,-1 0,1 0,-1-1,1 1,0 0,0-1,1 1,-1-1,1 1,0-1,0 0,0 0,0 0,0 0,1 0,-1 0,1-1,0 1,0-1,0 1,0-1,0 0,0-1,1 1,-1 0,1-1,-1 0,1 0,0 0,-1 0,1 0,0-1,2 0,170 9,-170-9,0 0,0 1,-1 0,1 0,0 0,-1 1,1-1,-1 1,0 0,1 1,-1 0,0-1,0 2,-1-1,1 0,-1 1,1 0,-1 0,0 0,-1 1,1-1,-1 1,0 0,0 0,0 0,-1 0,0 1,0-1,0 1,-1-1,1 1,-1 0,-1-1,1 1,-1 0,0 0,0-1,-1 1,0 2,-50 107,39-90</inkml:trace>
  <inkml:trace contextRef="#ctx0" brushRef="#br0" timeOffset="7911.859">5335 1328,'-10'33,"-3"12</inkml:trace>
  <inkml:trace contextRef="#ctx0" brushRef="#br0" timeOffset="8063.057">5419 848,'-14'-34,"-10"-10,-1 1</inkml:trace>
  <inkml:trace contextRef="#ctx0" brushRef="#br0" timeOffset="8545.418">5815 1017,'-16'22,"-3"-1,0 2,2 0,1 1,1 1,1 0,1 1,1 1,2 0,0 0,2 1,-3 20,10-44,0 0,0-1,1 1,0 0,0-1,0 1,0 0,0-1,1 1,-1 0,1-1,0 1,0-1,0 1,1-1,-1 1,1-1,0 0,0 0,0 0,0 0,1 0,-1 0,1-1,0 1,-1-1,1 1,0-1,0 0,1-1,-1 1,0 0,1-1,-1 0,1 1,-1-2,1 1,0 0,-1-1,1 1,0-1,3 0,2-4,0 0,0 0,0-1,0 0,-1 0,0-1,0 0,0 0,-1-1,0 0,0-1,-1 1,0-1,0-1,-1 1,0-1,0 0,-1 0,-1 0,1 0,-1-1,-1 1,0-1,0 0,-1 0,0 0,-1 0,0-7,1-3,-6-83,5 100,-1-1,0 1,1 0,-1-1,-1 1,1 0,0-1,-1 1,0 0,0 0,1 0,-2 0,1 1,0-1,-1 1,1-1,-1 1,0 0,1 0,-1 0,0 0,-1 0,1 1,0-1,-3 0,2 1,-1 1,1 0,0 0,0 0,0 1,0-1,-1 1,1 0,0 0,0 1,0-1,1 1,-1 0,0 0,1 0,-3 2,-13 8</inkml:trace>
  <inkml:trace contextRef="#ctx0" brushRef="#br0" timeOffset="9030.063">6210 1243,'-17'5,"0"0,0 2,1 0,0 1,1 1,0 0,0 1,1 0,0 1,1 1,0 0,1 1,0 1,1 0,1 0,-8 13,16-24,1 0,-1 0,1 0,-1 0,1 0,0 0,0 0,0 1,1-1,-1 0,1 0,0 1,0-1,0 0,0 1,0-1,1 0,0 1,-1-1,1 0,0 0,1 0,-1 0,1 0,-1 0,1 0,0 0,0-1,0 1,0 0,0-1,1 0,-1 0,1 0,0 0,-1 0,1 0,0 0,0-1,0 0,2 1,11 2,1 0,-1-1,1-1,0 0,0-2,-1 0,1-1,0 0,-1-1,1-1,-1-1,1 0,7-4,2-6,-1 0,-1-1,0-2,-1 0,-1-2,-1 0,0-1,-2-2,0 0,-1 0,-2-2,0 0,-2-1,0-1,-2 0,9-27,-10 30,-2-1,0 0,-2 0,0-1,-2 0,-1 0,-1-1,-1 1,-1-1,-1 1,-1-1,-2 1,0 0,-6-21,6 38,1 0,-1 0,-1 1,1-1,-2 1,1-1,-1 1,1 1,-2-1,1 1,-1 0,0 0,0 0,-1 1,0 0,0 0,0 1,0 0,-1 0,0 0,1 1,-1 1,0-1,-1 1,1 1,0-1,0 1,-1 1,1 0,-1 0,1 0,0 1,-1 0,1 1,0 0,0 0,0 1,0 0,0 0,1 1,-4 2,-4 5,1 0,0 1,1 1,0 0,1 1,1 0,0 1,0 0,2 1,0 0,1 0,0 1,2 0,0 1,1-1,0 1,1 0,2 0,0 1,0-1,2 0,0 5,2-4,1 0,1 0,0 0,1 0,1-1,1 0,1 0,0-1,2 0,-1 0,2-1,0 0,1-1,1 0,14 12,-2-4,2-1,1-1,0-2,2-1,0-1,1-2,0 0,19 4,8 0,0-2,1-3,1-2,0-3,0-2,52-2,-73-5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6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1,'0'0</inkml:trace>
  <inkml:trace contextRef="#ctx0" brushRef="#br0" timeOffset="-168.607">67 565,'-15'33,"-4"17,1-6,3-10</inkml:trace>
  <inkml:trace contextRef="#ctx0" brushRef="#br0" timeOffset="362.885">207 706,'28'-44,"-20"29,0 1,1-1,1 2,0-1,1 1,0 1,1 0,0 0,1 2,0-1,1 1,3 0,-16 9,0 0,0 1,1-1,-1 1,0-1,0 1,1 0,-1-1,0 1,1 0,-1 0,0 0,1 0,-1 0,1 0,-1 0,0 1,1-1,-1 0,0 1,0-1,1 1,-1-1,0 1,0 0,0-1,1 1,-1 0,0 0,0 0,0 0,-1 0,1 0,0 0,0 0,0 0,-1 1,1-1,-1 0,1 0,-1 1,1-1,-1 0,0 1,1-1,6 72,-7-54,0-15,0-1,0 1,0-1,0 1,0 0,1-1,0 1,-1-1,1 1,1-1,-1 0,0 1,1-1,0 0,0 0,0 0,0 0,0-1,0 1,1 0,-1-1,1 1,0-1,0 0,0 0,0 0,0-1,0 1,0-1,1 1,-1-1,1 0,-1 0,1-1,-1 1,1-1,-1 0,1 1,-1-2,1 1,0 0,-1-1,2 0,6-5,0 0,0-1,-1 0,0-1,0 0,0 0,-1-1,-1-1,1 1,-2-1,1-1,-1 0,-1 0,0 0,-1 0,0-1,0 0,-1 0,0-5,17-68,-19 60</inkml:trace>
  <inkml:trace contextRef="#ctx0" brushRef="#br0" timeOffset="1851.177">744 734,'19'-3,"-1"-1,0-1,0 0,0-2,0 0,-1-1,-1-1,1 0,-1-1,-1-1,0-1,0 0,-1 0,-1-2,0 0,-1 0,6-11,8-2,-19 21,-1 0,0 0,0 0,-1-1,0 0,0 0,0-1,-1 1,0-1,0 0,-1 0,0 0,-1-1,0 1,1-7,-4 14,0-1,0 1,0 0,0 0,-1-1,1 1,0 0,-1 0,1 0,0 1,-1-1,0 0,1 0,-1 1,1-1,-1 1,0-1,1 1,-1 0,0 0,1 0,-1 0,0 0,1 0,-1 0,0 0,1 1,-1-1,0 1,1-1,-1 1,1 0,-1-1,1 1,-1 0,1 0,-1 0,1 0,0 0,0 1,0-1,-1 0,1 1,-8 3,0 0,1 1,-1 0,1 0,1 1,-1 0,1 0,0 1,1 0,-1 0,2 1,-1-1,1 1,1 0,0 1,0-1,0 1,1 0,1 0,0 0,0 0,1 0,0 0,1 1,0 1,1-8,0 0,0 0,0 0,0 0,1 0,0 0,0 0,0 0,0 0,0-1,1 1,-1-1,1 0,0 0,0 0,1 0,-1 0,0-1,1 1,0-1,-1 0,1 0,0-1,0 1,0-1,0 0,1 1,-1-2,0 1,3 0,6 0,0 1,0-2,1 0,-1 0,0-1,0-1,0 0,0-1,6-2,3-3,0-1,-1-1,0-1,0 0,-1-2,-1 0,0-2,-1 0,-1 0,0-2,-1 0,-1-1,0-1,-2 0,1-3,-14 22,0 0,-1 0,1 0,0 0,0 0,-1-1,1 1,0 0,0 0,0 0,-1 0,1-1,0 1,0 0,0 0,-1-1,1 1,0 0,0 0,0 0,0-1,0 1,0 0,0-1,-1 1,1 0,0 0,0-1,0 1,0 0,0 0,0-1,0 1,1 0,-24 21,18-13,1 0,-1 0,1 0,1 0,0 0,0 1,0 0,1-1,1 1,-1 6,1-12,1 0,0 0,-1-1,1 1,1 0,-1 0,0 0,1-1,-1 1,1 0,0-1,0 1,0-1,0 1,1-1,-1 1,1-1,-1 0,1 1,0-1,0 0,0 0,0-1,0 1,0 0,0-1,1 1,-1-1,1 0,-1 1,1-1,-1 0,1-1,0 1,1 0,11-1,0 0,0-2,0 1,0-2,0 0,-1-1,1 0,-1-1,0-1,0 0,-1-1,1 0,-2-1,1-1,-1 0,0 0,9-11,-5 7,0 0,-1-1,0-1,-1-1,-1 0,0 0,-2-2,1 1,-2-1,2-7,-12 25,-1 1,0-1,0 1,1-1,-1 0,0 0,0 1,1-1,-1 0,0 0,0 0,0 0,1 0,-1 0,0 0,0 0,0 0,0 0,1 0,-1 0,0-1,0 1,1 0,-1-1,0 1,0 0,1-1,-1 1,0-1,1 1,-1-1,1 0,-1 1,1-1,-1 0,1 1,-1-1,1 0,-1 1,1-1,0 0,0 0,-1 1,1-1,0 0,0 0,0 0,0 1,0-1,0 0,0 0,0 0,0 1,0-1,0 0,0 0,1 0,-1 1,0-1,-15 14,1 1,0 0,0 2,2-1,0 1,0 1,2 0,0 1,1 0,1 0,1 1,-2 8,8-23,0 1,1-1,-1 1,1 0,0-1,0 1,0 0,1 0,0-1,0 1,0-1,0 1,1-1,0 1,0-1,0 0,0 0,1 0,-1 0,1 0,0-1,0 1,1-1,-1 0,1 0,-1 0,1 0,0 0,0-1,0 0,1 0,-1 0,0 0,1-1,-1 0,1 0,0 0,-1 0,1-1,3 1,1-2,0 1,0-1,-1-1,1 1,0-2,-1 1,1-1,-1 0,0-1,0 0,0 0,-1-1,0 1,1-2,-1 1,-1-1,5-5,4-6</inkml:trace>
  <inkml:trace contextRef="#ctx0" brushRef="#br0" timeOffset="2226.576">2099 706,'-10'9,"-3"9,-4 1,1 1,3 4,4 1,-2-3,2-1,2 1,-3 1,0 3,3 0,2-3</inkml:trace>
  <inkml:trace contextRef="#ctx0" brushRef="#br0" timeOffset="2461.279">2126 649,'29'0,"14"0,1-5,-4-1,-3 0,-8 1</inkml:trace>
  <inkml:trace contextRef="#ctx0" brushRef="#br0" timeOffset="2653.06">2071 875,'33'-9,"17"-4,3 1,-1 2,-10 3</inkml:trace>
  <inkml:trace contextRef="#ctx0" brushRef="#br0" timeOffset="3095.154">2832 170,'-89'168,"18"44,69-209,1 1,-1 0,1 0,0-1,0 1,1 0,-1 0,1 0,0 0,0 0,0 0,0 0,1 0,-1 0,1 0,0 0,1-1,-1 1,0 0,1-1,0 1,0-1,0 1,0-1,1 0,-1 0,1 0,0 0,0 0,0-1,0 1,0-1,1 0,-1 0,1 0,-1 0,2-1,4 2,1-1,-1 0,1-1,0 0,-1 0,1-1,0-1,-1 1,1-2,0 1,-1-1,1-1,-1 1,0-2,0 1,0-1,3-2,1-6</inkml:trace>
  <inkml:trace contextRef="#ctx0" brushRef="#br0" timeOffset="3349.052">2522 481,'34'-5,"15"-2,10 1,-1-4,-1 0,-5 2,-6-3,-7 1,-5 2,-8-3,-9 1</inkml:trace>
  <inkml:trace contextRef="#ctx0" brushRef="#br0" timeOffset="3618.741">3171 1,'33'108,"-8"-30,-4 0,-3 1,-1 15,-14-71,-1 1,-1 0,-1 0,-1 0,-1 0,-1-1,-1 1,-1-1,-1 0,-1 0,-2 0,-9 19,12-30,-1-1,0 0,0 0,-1-1,-1 0,0 0,0-1,0 0,-1-1,-1 0,0 0,0-1,-6 2,-2-1</inkml:trace>
  <inkml:trace contextRef="#ctx0" brushRef="#br0" timeOffset="4547.961">1082 57,'-25'17,"1"1,0 1,1 1,2 2,0 0,1 0,1 2,1 1,2 0,0 1,-4 12,6-3,2 0,1 1,2 0,1 1,2 0,2 0,1 0,2 1,2-1,1 0,2 1,4 13,-4-38,1 0,0-1,1 1,0-1,1 0,0-1,1 0,1 0,-1-1,2 1,-1-2,1 0,1 0,0-1,0 0,1 0,-1-2,2 1,-1-2,1 1,0-2,0 0,0 0,0-1,1-1,-1 0,1-1,-1-1,1 0,6-1,10 1,-4-1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5.10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1 341,'166'-41,"104"14,18-8,-208 27,0 3,0 3,11 5,24-1,252-31,96 0,638 30,-824-26,1-5,-38 2,6-2,35 2,-79 17,18-8,-208 20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7.12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1 340,'139'-53,"165"38,112-41,-88 41,-128 12,71-24,163 26,-189-26,67 15,33-7,-63-5,6-6,158 0,282 32,-497-32,-63 36,-143 0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2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0 311,'449'-17,"-102"4,-286 25,-73 5,-3-8</inkml:trace>
  <inkml:trace contextRef="#ctx0" brushRef="#br0" timeOffset="250.893">170 565,'33'0,"22"0,5 0,2 0,1 0,-7 0,-2 0,-5 0,-8 0,-4 0,-5 0,-3 0,-1 0,-1 0,0 0,-5 0</inkml:trace>
  <inkml:trace contextRef="#ctx0" brushRef="#br0" timeOffset="704.384">621 1,'-3'2,"1"0,-1 1,1 0,-1-1,1 1,0 0,0 0,1 0,-1 1,0-1,1 0,0 1,0-1,0 1,0-1,1 1,-1-1,1 1,0-1,0 1,0-1,0 1,1 0,0-1,-1 1,1-1,0 1,1-1,-1 0,1 0,-1 1,1-1,0 0,0 0,0-1,1 1,-1 0,1-1,-1 1,2 0,15 10,0 0,1-2,0 0,1-1,0-1,0-1,1-1,0 0,1-2,4 0,128 43,-150-47,1 1,0 0,-1 0,0 1,1-1,-1 1,0 0,0 0,-1 1,1 0,-1 0,1 0,-1 0,-1 0,1 1,0 0,-1 0,0 0,0 0,-1 0,1 0,-1 1,0-1,-1 1,0 0,1 0,-2-1,1 1,-1 0,1 0,-2 0,1 0,-1 0,0-1,0 1,-1 3,-7 5,-1 0,0-1,0 0,-2 0,1-2,-1 1,-1-2,0 1,-5 1,-15 14,-232 148,85-62,163-101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36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6661 706,'7'20,"-1"-1,-1 2,0-1,-2 0,0 1,-2 0,0 0,-1-1,-2 8,2-2,0-9,0 0,-1 0,-1 0,-1 0,0 0,-2 0,1-1,-2 0,0 0,-1-1,-1 1,0-1,-1-1,-1 0,-10 12,20-25,-1 0,1 0,0 0,-1 0,1 0,-1 0,0 0,1-1,-1 1,1 0,-1-1,0 1,0 0,0-1,1 1,-1-1,0 1,0-1,0 1,0-1,0 1,0-1,0 0,0 0,0 0,0 1,0-1,0 0,0 0,0 0,0-1,0 1,0 0,0 0,0 0,1-1,-1 1,0 0,0-1,0 1,0-1,0 1,0-1,1 0,-1 1,0-1,0 0,1 1,-1-1,1 0,-1 0,0 0,1 1,-1-1,1 0,0 0,-1 0,1 0,0 0,0 0,-1 0,1 0,0 0,1-17,1 0,0 0,2 0,0 1,0-1,2 1,0 0,1 1,1 0,0 0,2 0,-1 1,8-8,19-35,3 1,2 2,2 2,3 2,1 2,28-20,16 16,-88 52,-1 0,1 1,-1-1,0 1,1-1,-1 1,1 0,-1 0,1 0,-1 0,1 0,-1 1,1-1,-1 1,1-1,-1 1,0 0,1 0,-1 0,0 1,0-1,0 0,0 1,0-1,0 1,0 0,0 0,-1-1,1 1,0 0,-1 0,0 1,0-1,1 0,-1 0,-1 1,1-1,0 1,0 0,2 13,0 0,-1 0,0 0,-1 0,-1 0,-1 0,0 0,-1 1,-1-2,0 1,-1 0,-1-1,0 0,-2 0,-4 9,5-14,0 0,-1 0,-1 0,0-1,0 0,0-1,-1 0,-1 0,1-1,-1 0,0-1,-1 0,0 0,0-1,0-1,0 0,-1 0,1-1,-1-1,0 0,-8 1,16-4,1 1,-1-1,0 1,0-1,0 0,1 0,-1-1,0 1,1-1,-1 0,1 0,0 0,0 0,0 0,0-1,0 0,0 1,0-1,1 0,-1 0,1-1,0 1,0 0,0-1,1 1,-1-1,1 0,0 1,0-1,0 0,0 0,1 0,0 1,0-1,0 0,0 0,0 0,1 0,-1 0,1 1,0-1,0 0,1 0,-1 1,1-1,0 1,0 0,0-1,2-1,8-10</inkml:trace>
  <inkml:trace contextRef="#ctx0" brushRef="#br0" timeOffset="1660.638">7620 649,'-1'-1,"0"-1,0 0,-1 1,1-1,0 1,-1 0,1-1,-1 1,1 0,-1 0,0 0,0 0,1 0,-1 0,0 1,0-1,0 0,0 1,0 0,0-1,0 1,0 0,0 0,0 0,0 0,0 1,0-1,0 0,0 1,0-1,0 1,-12 3,0 1,1 1,-1 0,1 1,0 0,1 1,0 0,0 1,0 0,1 1,1 0,0 1,0 0,1 1,1 0,-1 0,-1 7,8-18,1 1,0 0,0 0,0 0,0-1,0 1,0 0,1 0,-1 0,1 0,-1 0,1 0,0 1,-1-1,1 0,0 0,0 0,1 0,-1 0,0 0,1 0,-1 0,1 0,0 0,0 0,0 0,0 0,0 0,0-1,0 1,0 0,1-1,-1 1,1-1,-1 1,1-1,-1 0,1 1,0-1,0 0,0 0,0-1,0 1,0 0,0 0,0-1,0 0,0 1,1-1,13-2,-1-1,0 0,0-1,-1-1,1-1,-1 0,0 0,-1-2,1 1,-2-2,1 0,-1 0,0-1,-1-1,10-11,34-32,-53 54,-1 0,0 1,0-1,0 1,0-1,0 1,0 0,0-1,0 1,0 0,-1-1,1 1,0 0,0 0,-1 0,1 0,0 0,-1 0,1 0,-1 0,1 0,-1 0,1 0,-1 0,0 0,0 0,0 1,1-1,-1 0,0 0,0 0,-1 0,1 0,0 1,0-1,0 0,-1 0,1 0,-1 0,1 0,-1 0,1 0,-1 0,1 0,-1 0,0 0,0 0,1-1,-1 1,0 8,-1-4,1 0,1 0,-1 0,1 0,0 1,0-1,0 0,1 0,0 0,0 0,0 0,1 0,-1-1,1 1,0 0,1-1,-1 1,1-1,0 0,0 1,0-2,0 1,1 0,0-1,-1 1,1-1,1 0,-1 0,0-1,1 1,-1-1,1 0,0 0,0-1,0 1,0-1,0 0,0 0,2-1,8-4,0 0,-1-1,0-1,0 0,0-1,-1-1,0 0,-1 0,0-2,0 1,9-11,-20 19,24-23,-2 0,-1-2,-1-1,-1 0,-1-2,12-27,1-28,-32 82,1 0,-1 0,0 0,0 0,0 0,0 0,0 0,0 0,-1 0,1 0,-1 0,1 0,-1 0,0 0,0 1,1-1,-1 0,-1 0,1 1,0-1,0 0,-1 1,1 0,0-1,-1 1,0 0,1-1,-1 1,0 0,1 0,-1 1,0-1,0 0,0 0,0 1,0-1,0 1,0 0,0 0,0 0,0 0,0 0,-8 1,0 1,0 1,1 0,-1 0,1 1,-1 0,1 1,1 0,-1 0,1 1,0 0,0 1,0 0,1 0,0 0,1 1,-1 0,-1 4,5-10,1-1,0 0,0 1,1-1,-1 1,0-1,0 1,1 0,-1-1,1 1,-1 0,1 0,0 0,0 1,0-1,0 0,0 0,1 1,-1-1,0 0,1 1,0-1,0 0,-1 1,2-1,-1 0,0 1,0-1,1 1,-1-1,1 0,0 0,-1 1,1-1,0 0,1 0,-1 0,0 0,0 0,1 0,-1 0,1 0,0-1,0 1,9 1,1 0,-1-1,0 0,1-1,-1-1,1 0,-1 0,1-1,4-1,90 5,-102-1,-1-1,1 1,-1 1,1-1,-1 0,0 1,0-1,0 1,0 0,-1 0,1 0,-1 1,0-1,0 1,0-1,0 1,0-1,-1 1,0 0,0 0,0 0,0 0,0 0,-1 0,0 0,0 0,0 0,0 0,-1 0,1 0,-1 0,0 0,0 0,-1-1,1 1,-1 0,0 0,-1 2,-6 73,10-76,-1 0,1 0,0-1,0 1,0-1,0 1,0-1,0 1,1-1,-1 1,1-1,-1 0,1 0,0 0,0 0,0 0,0 0,1-1,-1 1,0-1,1 0,-1 1,1-1,-1 0,1 0,-1 0,1-1,0 1,0-1,-1 1,1-1,0 0,0 0,-1 0,1-1,0 1,-1-1,1 1,0-1,-1 0,1 0,0 0,-1 0,0 0,1-1,-1 1,0-1,1 0,-1 0,14-8,0-1,-1 0,-1-2,0 1,0-2,-1 0,2-3,9-17,-2-1,-1 0,-1-2,-2 0,10-33,24-146,-30 99,-18 51,-16 98,-19 118,0 72,32 35,17-171,-21-90</inkml:trace>
  <inkml:trace contextRef="#ctx0" brushRef="#br0" timeOffset="1907.345">8297 480,'39'5,"17"1,4 0,1-1,0-1,-5-2,-3-1,-1 0,1-1,-5 0,0-1,1 1,-3 0,-4 0,-10 0</inkml:trace>
  <inkml:trace contextRef="#ctx0" brushRef="#br0" timeOffset="-5293.73">1157 649,'-10'15,"1"0,0 1,1 0,0 0,2 0,0 1,0 0,2 0,0 1,1-1,1 1,1 0,0 0,2 12,-1-28,1 1,0 0,-1-1,1 1,0-1,1 1,-1-1,0 0,1 1,-1-1,1 0,0 0,-1 0,1 0,0 0,0-1,1 1,-1-1,0 1,0-1,1 0,-1 1,1-1,-1 0,1-1,-1 1,1 0,0-1,-1 0,1 1,0-1,-1 0,1 0,0-1,-1 1,1-1,0 1,-1-1,1 0,100-45,-93 37,1 0,-1-1,0-1,-1 0,-1 0,1-1,-2 0,0 0,0 0,3-10,-8 17,1-1,-1 0,0 1,0-1,-1 0,0 0,0 0,0 0,-1 0,1 0,-1 0,-1 0,1 0,-1 0,-1 0,1 0,-1 0,0 0,0 1,0-1,-1 1,0-1,0 1,0 0,-4-3,3 4,0 0,-1 1,1-1,-1 1,0 0,0 1,0-1,-1 1,1 0,0 0,-1 1,1-1,-1 1,0 1,1-1,-1 1,0 0,1 0,-1 0,0 1,1 0,-1 0,0 1,1-1,0 1,-1 0,1 1,0-1,0 1,0 0,1 1,-1-1,-1 2,-13 12</inkml:trace>
  <inkml:trace contextRef="#ctx0" brushRef="#br0" timeOffset="-4745.682">1496 989,'16'-32,"2"-8,3 1,1 1,1 1,2 1,17-17,-30 39,60-45,-71 60,0 0,1 0,-1 0,0 0,0 0,1 0,-1 0,0 0,0 0,0 1,-1-1,1 0,0 1,0-1,-1 1,1-1,-1 1,1-1,-1 1,0-1,1 1,-1 0,0-1,0 1,0-1,0 1,0 0,-1-1,1 1,0-1,-1 1,1-1,-1 1,0-1,1 1,-1-1,0 5,1-3,1 78,-1-80,0 1,1 0,-1-1,1 1,-1 0,1-1,-1 1,1-1,0 1,0-1,0 1,0-1,0 0,0 0,0 1,0-1,0 0,1 0,-1 0,0 0,1 0,-1 0,1-1,-1 1,1 0,-1-1,1 1,0-1,-1 0,1 1,0-1,-1 0,1 0,0 0,-1 0,1 0,0 0,-1-1,1 1,-1-1,1 1,0-1,-1 1,1-1,0 0,13-7,0 1,-1-2,0 0,-1 0,0-2,0 1,-1-2,-1 1,2-3,63-56,-75 69,-1 1,1-1,0 0,-1 0,1 0,0 1,0-1,-1 0,1 1,0-1,0 1,0-1,0 1,-1-1,1 1,0 0,0-1,0 1,0 0,0 0,0 0,0 0,0-1,0 1,0 1,0-1,0 0,0 0,0 0,0 0,0 1,0-1,0 1,0-1,0 0,0 1,0-1,-1 1,1 0,0-1,0 1,-1 0,1 0,0-1,-1 1,1 0,-1 0,1 0,-1 0,1-1,-1 1,1 0,-1 0,0 0,0 0,0 0,1 0,-1 1,-1 8,0 0,-1-1,0 1,0 0,-1-1,0 0,-1 0,0 0,0 0,-3 4,-27 77,36-42,4-30</inkml:trace>
  <inkml:trace contextRef="#ctx0" brushRef="#br0" timeOffset="-4463.626">2343 678,'-8'19,"1"-6,1 1,1-1,0 2,0-1,1 0,1 1,1 0,0 0,0 8,2-20,0-1,0 0,0 0,0 0,0 0,1 1,-1-1,1 0,-1 0,1 0,0 0,0 0,0 0,0 0,0 0,0 0,0 0,1-1,-1 1,1-1,-1 1,1-1,0 1,-1-1,1 0,0 0,0 0,0 0,0 0,0 0,0 0,0-1,0 1,1-1,-1 1,0-1,1 0,77-27,-69 20,-1 0,1-1,-1 0,-1-1,1 0,-2 0,1-1,-1 0,0-1,-1 1,-1-1,0-1,0 1,-1-1,0 0,-1-1,-1 1,0-1,0 1,-1-1,-1 0,0 0,-1 0,-1-11,0 21,1 1,-1-1,0 0,0 1,0-1,0 1,0-1,-1 1,1-1,-1 1,0 0,1 0,-1 0,0 0,0 0,0 0,-1 0,1 1,0-1,-1 1,1 0,-1 0,1-1,-1 2,0-1,1 0,-1 0,0 1,0 0,0-1,1 1,-1 0,0 0,0 1,1-1,-1 1,0-1,0 1,-20 3</inkml:trace>
  <inkml:trace contextRef="#ctx0" brushRef="#br0" timeOffset="-3801.905">2964 593,'-10'0,"0"1,0 1,0-1,0 2,0-1,0 2,0-1,1 1,0 0,0 1,0 0,0 1,1 0,0 0,0 1,1-1,-1 2,2-1,-1 1,1 0,0 1,1-1,-1 1,2 0,-1 0,2 1,-1 0,1-1,1 1,-2 7,4-16,-1 1,1 0,-1-1,1 1,0 0,0-1,0 1,0 0,0-1,0 1,1 0,-1-1,0 1,1 0,-1-1,1 1,0-1,-1 1,1-1,0 1,0-1,0 1,0-1,0 0,0 0,1 1,-1-1,0 0,1 0,-1 0,0 0,1-1,-1 1,1 0,0-1,-1 1,1-1,-1 1,1-1,0 0,-1 0,2 1,67-23,-10-13,-2-3,-2-3,39-37,-94 76,-1 0,1 1,0 0,0-1,0 1,0-1,0 1,1 0,-1 0,0 0,0 0,1 0,-1 0,1 0,-1 0,1 0,-1 0,1 1,-1-1,1 1,0-1,-1 1,1 0,0 0,-1 0,1 0,0 0,-1 0,1 0,0 0,-1 1,1-1,0 0,-1 1,1 0,0-1,-1 1,1 0,-1 0,0 0,1 0,-1 0,0 0,1 0,-1 0,0 1,0-1,0 0,0 1,0-1,0 1,3 15,-1 1,-1-1,0 1,-1-1,-1 1,-1 0,-2 8,1 24,-11 322,12-349,-1-1,-1 0,-2 1,0-1,-1-1,-1 1,-1-1,-1 0,0-1,-2 0,-1-1,0 0,-1-1,-9 10,21-27,-1 1,0 0,0 0,1-1,-1 0,0 1,0-1,-1 0,1 0,0 0,0 0,0 0,-1 0,1-1,0 1,-1-1,1 1,-1-1,1 0,0 0,-1 0,1-1,-1 1,1 0,0-1,-1 0,1 1,0-1,-1 0,1 0,0 0,0-1,0 1,0 0,0-1,0 1,1-1,-1 0,0 1,1-1,-1 0,1 0,0 0,-1 0,1-1,0 1,1 0,-2-2,-6-15,0 1,2-1,0 0,1 0,1-1,1 1,0-1,2 0,0 0,1 0,1 0,1 0,1 1,1-1,0 1,2 0,0 0,1 0,1 1,0 0,2 0,0 1,1 0,6-7,67-64,-66 74</inkml:trace>
  <inkml:trace contextRef="#ctx0" brushRef="#br0" timeOffset="-3473.675">3331 903,'71'-38,"-39"22,-1-1,0-2,-2-1,0-1,11-12,16-56,-55 87,0 0,0-1,-1 1,1 0,-1-1,1 1,-1 0,0-1,0 1,0 0,0-1,0 1,-1 0,1-1,0 1,-1 0,0 0,0-1,0 1,0 0,0 0,0 0,0 0,-1 0,1 0,-1 1,1-1,-1 0,0 1,1-1,-1 1,0-1,0 1,0 0,0 0,-1 0,1 0,0 0,0 1,0-1,-1 0,0 1,-3-1,0 1,1 0,-1 0,0 0,1 1,-1-1,1 1,-1 1,1-1,-1 1,1 0,0 0,0 1,0-1,0 1,0 0,1 1,-1-1,1 1,0 0,0 0,-3 3,-72 105,73-105,0 1,1-1,1 1,-1 1,1-1,1 1,0-1,0 1,0 0,1 0,1 0,-1 0,2 1,-1-1,1 0,0 1,1-1,0 0,1 0,0 0,0 0,1 0,0 0,1-1,-1 1,2-1,-1 0,1 0,4 4,5 1</inkml:trace>
  <inkml:trace contextRef="#ctx0" brushRef="#br0" timeOffset="-3079.707">3755 903,'177'-250,"-177"250,0-1,0 1,0-1,1 1,-1 0,0-1,0 1,0-1,1 1,-1 0,0-1,1 1,-1-1,0 1,1 0,-1 0,0-1,1 1,-1 0,0-1,1 1,-1 0,1 0,-1 0,1 0,-1-1,1 1,-1 0,1 0,-1 0,0 0,1 0,-1 0,1 0,-1 0,1 0,-1 1,1-1,-1 0,1 0,-1 0,0 0,1 1,-1-1,1 0,-1 0,0 1,1-1,-1 0,1 1,-1-1,0 0,0 1,1-1,-1 0,0 1,0-1,1 1,-1-1,0 1,0-1,0 1,0-1,0 0,0 1,0-1,0 1,2 37,-2-32,-1-1,1-1,-1 1,1-1,0 1,0-1,0 1,1-1,-1 1,1 0,0-1,0 0,1 1,0-1,-1 0,1 0,1 0,-1 0,1 0,-1 0,1-1,0 1,0-1,1 0,-1 0,1 0,-1 0,1 0,0-1,2 1,-1-1,0 0,-1-1,1 0,0 0,0-1,0 1,0-1,0 0,0-1,-1 1,1-1,0 0,0 0,0 0,-1-1,1 1,-1-1,1 0,-1-1,0 1,1-1,-1 0,-1 0,1 0,0 0,-1-1,2-2,4-10</inkml:trace>
  <inkml:trace contextRef="#ctx0" brushRef="#br0" timeOffset="-6021.242">423 1,'-22'159,"7"-60,4 0,3 52,-18 184,13-258,9-60,0 0,1 1,1 0,1-1,1 1,0 0,2 9,3-8</inkml:trace>
  <inkml:trace contextRef="#ctx0" brushRef="#br0" timeOffset="-5630.106">819 85,'-46'360,"35"-11,11-339,0-1,1 0,0 0,1 0,-1 0,2 0,-1 0,1 0,1-1,0 1,2 4,-5-13,0 1,-1-1,1 0,0 1,0-1,0 0,-1 1,1-1,0 0,0 0,0 0,-1 0,1 0,0 0,0 0,0 0,0 0,-1 0,1 0,0 0,0-1,0 1,-1 0,1-1,0 1,0 0,-1-1,1 1,0-1,-1 1,1-1,0 0,-1 1,1-1,-1 0,1 1,-1-1,0 0,1 1,-1-1,1 0,-1 0,0 1,0-1,0 0,1 0,-1 0,0 0,0 1,0-1,0 0,0 0,0 0,0 0,-1 1,1-1,0 0,0 0,-1 0,1 1,0-1,-1 0,1 0,-3-16,1 1,-2-1,0 1,-1-1,-1 1,0 0,-1 1,-1 0,-1 0,0 1,0 0,-2 0,1 1,-2 0,0 1,-9-7,11 10,-1 0,0 1,0 0,-1 1,0 0,0 0,-1 2,0-1,0 2,0 0,-1 0,1 1,-5 0,11 2,-1 1,0-1,1 1,-1 1,0-1,0 1,1 0,-1 1,1 0,-1 0,1 1,0 0,0 0,0 1,0 0,1 0,-1 0,1 1,0 0,1 0,-1 0,1 1,0 0,-2 2,5-4,0-1,-1 1,2 0,-1 0,0-1,1 1,-1 0,1 1,0-1,1 0,-1 0,1 0,0 0,0 1,0-1,0 2,5 17</inkml:trace>
  <inkml:trace contextRef="#ctx0" brushRef="#br0" timeOffset="-2165.978">4347 819,'11'2,"1"-1,0-1,-1 0,1 0,0-1,0 0,-1-1,1-1,-1 0,0 0,0-1,0-1,0 0,0 0,-1-1,0 0,-1-1,1 0,-1 0,7-9,-14 15,-1-1,0 0,0 0,0 1,0-1,0 0,0 0,0 0,0 0,-1 0,1-1,-1 1,0 0,1 0,-1 0,0 0,0 0,-1-1,1 1,0 0,-1 0,1 0,-1 0,0 0,1 0,-1 0,0 0,0 0,0 0,-1 0,1 1,0-1,-1 0,1 1,-1-1,0 1,1 0,-1-1,0 1,0 0,-1 0,0-1,-1 0,1 0,-1 1,1-1,-1 1,0 0,0 0,1 1,-1-1,0 1,0 0,0 0,0 0,0 0,1 1,-1-1,0 1,0 0,1 0,-1 1,0-1,1 1,-3 1,0 1,1 0,0 0,0 1,0-1,0 1,1 0,0 1,0-1,0 1,0-1,1 1,0 0,0 1,1-1,0 0,0 1,0-1,1 1,0 0,0 0,1-1,0 1,0 0,1 0,-1-1,1 1,1 0,-1-1,1 1,1-1,-1 0,1 0,0 0,0 0,1 0,-1 0,1-1,1 0,-1 0,1 0,0 0,1 0,9 1,-1-2,1 0,0 0,1-1,-1-1,0-1,1 0,-1-1,1-1,-1 0,0-1,1-1,-1 0,0-1,-1-1,1 0,6-4,65-41,-70 36</inkml:trace>
  <inkml:trace contextRef="#ctx0" brushRef="#br0" timeOffset="-1577.59">4996 622,'-3'1,"-1"1,1-1,-1 1,1 0,0 0,0 1,0-1,0 1,0-1,1 1,-1 0,1 0,-1 0,1 0,0 0,0 1,1-1,-1 1,1-1,0 1,-1-1,-1 2,0 0,0 1,0 0,1-1,-1 1,2 0,-1 0,1 0,-1 1,2-1,-1 0,1 0,0 1,0-1,0 0,1 0,0 1,1-1,-1 0,1 0,0 0,1-1,-1 1,1 0,0-1,1 0,-1 1,1-1,0-1,0 1,1-1,-1 1,1-1,0 0,0-1,0 1,1-1,1-2,0 0,0 0,1-1,-1 0,0 0,0-1,1 0,-1 0,0 0,0-1,0-1,0 1,-1-1,1 0,0 0,-1-1,0 0,0 0,0 0,-1-1,1 0,-1 0,0 0,0-1,-1 1,0-1,0-1,0 1,-1 0,0-1,0 0,0 1,-1-1,0-1,1 3,0 1,0-1,0 0,-1 0,0 0,0-1,0 1,0 0,-1-1,0 1,0-1,-1 0,1 1,-1-1,0 0,-1 1,1-1,-1 1,-1-1,1 1,-1-1,1 1,-1 0,-1 0,1 0,-1 0,0 0,0 0,-4-3,3 4,1 1,-1 0,0 0,-1 0,1 1,0 0,-1 0,1 0,-1 0,0 0,0 1,1 0,-1 0,0 0,0 1,0 0,0 0,0 0,0 0,0 1,0 0,0 0,0 0,1 0,-1 1,0 0,1 0,-1 0,1 1,0-1,0 1,-1 1,-10 7</inkml:trace>
  <inkml:trace contextRef="#ctx0" brushRef="#br0" timeOffset="-1241.363">5420 593,'-2'3,"-3"7,-1 0,2 1,0-1,0 1,0 0,2 0,-1 0,1 0,1 0,0 0,1 1,0-1,0 0,2 1,-1-1,1 0,1 0,2 8,0-14,-1-2,0 1,1 0,0-1,0 0,0 0,0-1,0 1,1-1,-1 0,1-1,-1 1,1-1,0 0,0 0,-1-1,1 0,0 0,0 0,-1-1,1 0,0 0,0 0,-1-1,1 1,-1-1,0-1,1 1,-1-1,0 0,0 0,-1-1,1 1,3-4,4-6,0 0,-1-1,-1 0,0-1,-1 1,0-2,-1 0,-1 0,-1 0,1-5,23-78,-23 81</inkml:trace>
  <inkml:trace contextRef="#ctx0" brushRef="#br0" timeOffset="-852.333">6012 536,'-27'5,"19"-5,1 1,-1 0,1 0,0 1,0 0,0 0,0 0,0 1,0 0,1 1,-1-1,1 1,0 0,0 1,-2 1,9-3,-1 0,0-1,1 1,-1-1,1 1,0-1,0 1,0-1,0 1,0-1,0 0,1 1,-1-1,1 0,0 0,0 0,0 0,-1 0,2-1,-1 1,0-1,0 1,0-1,1 0,-1 1,1-1,-1-1,1 1,-1 0,2 0,0 1,0-1,0 0,0 0,0 1,-1-1,1 1,-1 0,1 0,-1 0,1 0,-1 1,0-1,0 1,-1 0,1 0,0 0,-1 0,0 1,0-1,0 0,0 1,0 0,-1-1,1 1,-1 0,0 0,0 0,-1 0,1-1,-1 1,0 0,0 0,0 0,0 0,-1 0,0 0,0 0,0 0,-4 5,-1 0,0-1,0 0,-1 0,0-1,-1 0,1 0,-2-1,1 0,0 0,-1-1,0 0,0-1,-1 1,1-2,-1 0,0 0,0 0,0-1,0-1,-3 0,-10 1</inkml:trace>
  <inkml:trace contextRef="#ctx0" brushRef="#br0" timeOffset="3782.33">1 1186,'247'-1,"80"-53,-16 41,-114-2,0 8,6 10,-17-1,199-31,86 31,-189 24,150-14,-255 3,0-8,60-10,-46 1,173 19,-67-7,-83-8,67 27,220-30,-234-27,406 27,-238 1,-159-27,413 26,-458-25,-16-2,17-3,-189 22,43 2,-43 16,-23-5</inkml:trace>
  <inkml:trace contextRef="#ctx0" brushRef="#br0" timeOffset="4295.166">9371 396,'0'4,"0"7,4 2,3 3,-1-2</inkml:trace>
  <inkml:trace contextRef="#ctx0" brushRef="#br0" timeOffset="4487.147">9342 790,'9'0,"4"0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19,'-92'285,"-32"-15,191-376,54-85,-74 116,65-77,-111 151,0-1,0 1,1-1,-1 1,0-1,1 1,-1 0,1 0,0 0,-1 0,1 0,0 0,0 0,-1 1,1-1,0 1,0-1,0 1,0-1,0 1,0 0,0 0,0 0,0 0,0 1,-1-1,1 0,0 1,0-1,0 1,0 0,0 0,-1 0,1-1,0 2,-1-1,1 0,-1 0,1 0,-1 1,0-1,1 1,-1-1,0 1,0-1,0 1,0 0,0 0,0-1,4 13,-1 1,0-1,-1 1,0-1,-2 1,1 0,-2 0,0 0,-1-1,-1 13,0 16,1 99,1-141,0 1,0-1,0 0,0 1,0-1,0 0,1 1,-1-1,0 0,1 1,-1-1,1 0,-1 0,1 1,0-1,-1 0,1 0,0 0,0 0,0 0,0 0,0 0,0 0,0 0,0-1,0 1,1 0,-1-1,0 1,0-1,1 1,-1-1,0 0,1 1,-1-1,0 0,1 0,-1 0,0 0,1 0,-1 0,0 0,1 0,-1-1,0 1,1-1,-1 1,0-1,0 1,1-1,-1 0,0 1,0-1,0 0,0 0,0 0,0 0,1-1,146-136,-97 83,142-159,-192 212,0 0,0 0,0 1,0-1,0 0,0 0,1 1,-1-1,1 1,-1-1,1 1,-1-1,1 1,0 0,0 0,-1 0,1 0,0 0,0 0,0 1,0-1,0 1,1-1,-1 1,0 0,0 0,0 0,0 0,0 0,0 0,0 1,0-1,0 0,1 1,-1 0,-1 0,1-1,0 1,0 0,0 1,0-1,-1 0,1 0,0 1,-1-1,1 1,-1-1,0 1,1 7,0-1,-1 0,-1 1,1 0,-1-1,-1 1,0-1,0 1,0-1,-1 0,0 1,-3 5,-8 42,-18 85,11-77,15-45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0,'0'5,"0"7,0 0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1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1,'-5'0,"-6"4,3-2,3-2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0,'-97'157,"56"-87,-2-2,-3-2,-45 47,81-103,2-5</inkml:trace>
  <inkml:trace contextRef="#ctx0" brushRef="#br0" timeOffset="262.705">1 57,'14'34,"5"15,5 0,-3-4,0-9,-3-6,0-4,1-6,-1-1,-5-5</inkml:trace>
  <inkml:trace contextRef="#ctx0" brushRef="#br0" timeOffset="4544.103">199 339,'0'5,"5"1,1 5,0 5,4 0,0 2,3-2,4 1,4-2,-1 1,0-3,-3 3,0-3,-2 2,-9-2,-10-3,-5-3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28,'1'-2,"1"0,-1 1,0-1,1 0,0 1,-1-1,1 1,0-1,0 1,0 0,0-1,0 1,0 0,0 1,1-1,-1 0,0 1,0-1,1 1,-1-1,0 1,1 0,-1 0,0 0,1 1,0-2,365-1,-349 2,-7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1,'5'0,"6"0,2 0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1,'19'0,"12"0,4 0,2 0,-1 0,-1 0,-3 0,-1 0,-2 0,-5 0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8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1 451,'14'-4,"10"-3,5 1,3 2,1 0,-1 2,-1 1,-1 0,0 1,-1 1,-6 4,-6 1</inkml:trace>
  <inkml:trace contextRef="#ctx0" brushRef="#br0" timeOffset="357.656">508 0,'0'442,"-35"-224,24-171,6-23</inkml:trace>
  <inkml:trace contextRef="#ctx0" brushRef="#br0" timeOffset="731.131">959 84,'-338'282,"315"-263,-46 54,69-72,-1 0,1 1,-1-1,1 0,0 1,-1-1,1 1,0-1,0 0,0 1,0-1,0 1,0-1,0 1,1-1,-1 0,0 1,1-1,-1 0,1 1,0-1,-1 0,1 0,0 1,0-1,0 0,0 0,0 0,0 0,0 0,0 0,0 0,0 0,0-1,1 1,-1 0,0-1,1 1,-1-1,0 0,1 1,-1-1,1 0,-1 0,1 1,0-1,76 5,-72-5,-5 0,8-1,0 0,0 0,0 1,0 0,1 1,-1 0,0 0,0 1,0 0,-1 1,1 0,0 0,-1 1,0 0,0 0,0 1,0 0,-1 1,0-1,4 5,5 11,-12-16,-1 0,1 0,0 0,1 0,-1-1,1 0,0 0,0 0,0 0,1-1,-1 0,1 0,0 0,13 2</inkml:trace>
  <inkml:trace contextRef="#ctx0" brushRef="#br0" timeOffset="1052.206">1383 311,'1'22,"-2"0,0 1,-1-1,-1 0,-1 0,-2 0,0 0,-8 20,9-29,-1 1,0 0,0-1,-2 0,1 0,-2-1,1 0,-2-1,0 0,0 0,-1-1,0 0,0-1,-1 0,-9 4,6-10,3-3</inkml:trace>
  <inkml:trace contextRef="#ctx0" brushRef="#br0" timeOffset="1316.516">1129 367,'187'200,"7"-38,-177-149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1 255,'24'4,"13"3,4-1,1-2,-3 0,-2-2,-4-1,-1 0,-3-6,0-2,-1 1,-1 1,1 1,0 2,-10 6,-7 1</inkml:trace>
  <inkml:trace contextRef="#ctx0" brushRef="#br0" timeOffset="275.922">57 424,'20'10,"10"-3,5-1,2-2,4-2,0-6,-3-2,-2 0,-3 0,-2-2,-2-1,0 1,-6 2</inkml:trace>
  <inkml:trace contextRef="#ctx0" brushRef="#br0" timeOffset="738.175">283 1,'1'3,"4"10,1 0,0-1,0 0,2 0,-1 0,1-1,1 0,0-1,0 0,1 0,1-1,-1-1,2 1,10 5,1-2,-14-9,0 0,0 1,-1 0,1 0,-1 1,0 0,0 0,-1 1,1 0,-1 1,-1-1,1 1,-1 1,0-1,-1 1,0 0,0 0,-1 1,0-1,0 1,-1 0,2 8,-3-7,-2-1,1 1,-1 0,-1 0,0 0,0 0,-1-1,0 1,0-1,-1 1,-1-1,1 0,-1 0,-1 0,0-1,0 1,-1-1,-4 5,-136 116,120-109,-19 25,42-34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8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0,'-5'10,"-2"3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8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1,'0'4,"0"8,5 0,1-1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0,'34'0,"15"0,5 0,-2 0,-6 0,-5 0,-5 0,-4 0,-2 0,-2 0,-5 0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0,'33'0,"17"0,9 0,-1 0,-6 0,-6 0,-12 0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3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67,'10'-5,"12"-5,1 0,-1 1,2 1,-1 2,1 0,0 1,1 2,0 0,-23 3,0-1,0 1,-1 0,1 0,0 0,0 0,0 0,0 0,0 0,-1 1,1-1,0 0,0 1,0 0,-1-1,1 1,0 0,-1 0,1 0,-1 0,1 0,-1 1,1-1,-1 0,0 1,0-1,0 0,1 1,-1 0,-1-1,1 1,0 0,0-1,-1 1,1 0,-1 0,1 0,-1-1,0 1,1 0,-1 0,0 0,-1 0,1 0,0-1,0 1,-1 0,1 0,-1 0,1-1,-2 2,-111 141,112-142,0-1,0 0,0 1,0-1,0 0,1 1,-1-1,1 1,-1-1,1 1,-1-1,1 1,0-1,0 1,0-1,0 1,0 0,0-1,0 1,0-1,1 1,-1-1,1 1,-1-1,1 1,0-1,-1 0,1 1,0-1,0 0,0 1,0-1,0 0,0 0,0 0,0 0,1 0,-1 0,0 0,1 0,-1-1,0 1,1 0,-1-1,1 1,-1-1,1 0,-1 1,1-1,0 0,-1 0,2 0,85-2,60-43,-123 39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1 436,'10'0,"7"0,7 0,3 0,2 0,1 0,0 0,0 0,-1-5,0-1,0 0,-5-4,-2 0,-5 2</inkml:trace>
  <inkml:trace contextRef="#ctx0" brushRef="#br0" timeOffset="825.178">340 605,'34'-3,"0"-3,0 0,-1-2,0-2,0-1,-1-1,-1-2,0-1,-1-2,0-1,16-13,-28 17,-1 0,0-1,-1-1,-1-1,0 0,-2-1,0 0,-1-1,0 0,-2-1,0 0,5-18,-10-9,-5 46,0 0,0 0,0 0,0 0,-1 1,1-1,0 0,0 0,0 0,-1 1,1-1,-1 0,1 0,0 1,-1-1,1 0,-1 1,1-1,-1 0,0 1,1-1,-1 1,0-1,1 1,-1-1,0 1,0 0,1-1,-1 1,0 0,0 0,0-1,1 1,-1 0,0 0,0 0,0 0,0 0,1 0,-1 0,0 0,0 1,0-1,0 0,1 0,-1 1,0-1,0 0,1 1,-1-1,0 1,1-1,-1 1,0-1,-10 8,1 0,0 1,0 0,1 1,0 0,1 0,0 1,0 0,1 0,1 1,0-1,0 2,1-1,1 1,-2 5,4-13,-1 1,1-1,0 1,1 0,-1-1,1 1,0 0,1 0,-1 0,1 0,0 0,1 0,-1 0,1 0,1 0,-1-1,1 1,0 0,0-1,0 1,1-1,0 0,0 1,0-1,1-1,0 1,0-1,0 1,0-1,1 0,-1 0,1-1,0 0,0 0,0 0,1 0,2 0,7 1,0 0,0-1,1-1,-1-1,0 0,1-1,-1-1,1 0,-1-1,0-1,0 0,0-1,0 0,-1-2,1 0,-1 0,-1-1,1-1,-1 0,0-1,-1 0,0-1,-1 0,0-1,-1-1,0 1,0-2,-1 1,2-5,-4 4,0 1,-1-1,0-1,0 1,-2-1,0 0,0 0,-2 0,1 0,-2-1,0 1,-1-1,0-7,0 21,0-1,0 1,0 0,0-1,0 1,0 0,0 0,-1-1,1 1,0 0,-1 0,1-1,-1 1,1 0,-1 0,1 0,-1 0,0 0,0 0,1 0,-1 0,0 0,0 0,0 0,0 0,0 1,0-1,-1 0,1 1,0-1,0 1,0-1,-1 1,1 0,0-1,0 1,-1 0,1 0,0 0,0 0,-1 0,1 0,0 0,-1 0,1 1,0-1,0 0,-1 1,1-1,0 1,0 0,0-1,0 1,0 0,0 0,0-1,0 1,0 0,0 0,0 0,-6 6,1 1,-1 0,1 0,1 0,0 0,0 1,0 0,1 0,1 0,-1 1,2-1,-1 1,1 0,1-1,0 1,0 0,1 0,0 0,0 0,1 0,1 0,0-1,0 1,1 0,0 1,-1-8,0 0,1 0,-1 0,0 0,1 0,0-1,0 1,-1-1,1 0,1 1,-1-1,0-1,0 1,1 0,-1-1,1 0,0 0,-1 0,1 0,0 0,-1-1,1 0,0 1,0-1,0-1,0 1,97-25,-84 16,-1-1,0 0,-1-1,-1-1,1 0,-2-1,0-1,0 0,-2-1,1 0,-2 0,0-1,-1-1,2-6,2-2,-7 16,-1-1,0 0,0 0,-1-1,0 1,-1-1,0 0,-1 0,0 0,0 0,-1 0,-1-2,0 12,0 1,0-1,0 0,0 1,0-1,0 1,0-1,0 0,0 1,0-1,0 0,-1 1,1-1,0 1,0-1,-1 0,1 1,0-1,-1 1,1-1,-1 1,1-1,-1 1,1 0,-1-1,1 1,-1 0,1-1,-1 1,1 0,-1-1,0 1,1 0,-1 0,1 0,-1 0,0-1,1 1,-1 0,0 0,1 0,-1 0,0 0,1 1,-1-1,1 0,-1 0,0 0,1 1,-1-1,1 0,-1 0,1 1,-1-1,0 1,1-1,0 0,-1 1,1-1,-1 1,1-1,-1 1,-27 31,9-4,2 2,1 0,1 1,2 0,-6 19,16-39,0 0,1-1,0 1,0 0,1 0,0 0,1 1,1-1,0 0,0 0,1 0,0 0,1-1,0 1,1-1,0 1,1-1,0 0,5 7,6 4,-3-3</inkml:trace>
  <inkml:trace contextRef="#ctx0" brushRef="#br0" timeOffset="1329.997">1892 324,'-270'305,"251"-272,37-41,139-140,-7 5,-150 141,1 1,-1 0,0 0,1 0,-1 0,0 0,1 0,-1 1,1-1,0 0,-1 0,1 0,0 0,-1 0,1 1,0-1,0 0,0 1,0-1,0 1,0-1,0 1,0-1,0 1,0 0,0-1,0 1,0 0,0 0,0 0,0 0,0 0,0 0,0 0,0 0,0 0,0 0,0 1,0-1,0 0,0 1,0-1,0 1,0-1,0 1,0-1,0 1,0 0,0-1,-1 1,1 0,0 0,-1 0,1 0,0-1,0 2,5 72,-7-68,1-1,-1 1,1 0,0 0,0 0,1-1,0 1,0 0,0-1,1 1,-1 0,1-1,1 0,-1 1,1-1,0 0,0 0,0-1,1 1,0-1,0 1,0-1,0 0,3 1,-4-3,-1-1,1 0,0 0,-1 0,1 0,0 0,-1-1,1 1,0-1,0 0,0 0,0 0,-1 0,1 0,0-1,0 1,0-1,-1 0,1 0,0 0,-1 0,1 0,-1 0,1-1,-1 0,0 1,1-1,-1 0,0 0,0 0,1-2,50-74,-41 54,-2 1,-1-2,0 1,-2-1,4-25,-8 25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7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0,'-11'8,"0"1,1 0,0 0,0 1,1 0,0 1,1 0,0 0,-5 11,-132 267,32-94,78-132,24-51</inkml:trace>
  <inkml:trace contextRef="#ctx0" brushRef="#br0" timeOffset="280.166">37 57,'5'34,"1"15,5 5,1-2,2-6,-1-5,3-5,-2-4,2-2,-3-2,3-6,-3-1,-3-5</inkml:trace>
  <inkml:trace contextRef="#ctx0" brushRef="#br0" timeOffset="2954.745">235 593,'-5'-4,"-1"-8,0 5,6 2,3 8,0 7,6 8,1 4,3 5,-1 1,3-3,-1-7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1,'-5'0,"3"0,2 0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4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348 113,'2'0,"-1"0,0 0,1 1,-1-1,1 0,-1 0,0 1,1-1,-1 1,0-1,1 1,-1 0,0-1,0 1,0 0,0 0,1 0,-1 0,0 0,-1 0,1 0,0 0,0 0,0 1,-1-1,1 0,0 0,-1 1,1-1,-1 0,0 1,1-1,-1 0,0 1,0-1,0 1,0-1,0 1,0-1,0 0,-1 1,1-1,0 0,-1 2,-21 62,-7-17,-1-1,-3-2,-35 37,38-45,-124 112,141-139</inkml:trace>
  <inkml:trace contextRef="#ctx0" brushRef="#br0" timeOffset="422.784">94 0,'0'19,"0"0,1 0,1-1,0 1,2 0,0-1,1 0,1 0,0 0,1-1,1 0,1 0,4 4,135 204,-40-36,-107-186,1 0,0 0,-1 0,0 0,0 0,0 0,0 1,0-1,-1 0,1 0,-1 1,0-1,0 0,0 1,0-1,-1 0,1 0,-1 1,0-1,0 0,0 1,-5 0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1,'-19'33,"-6"17,-5-1,-1-9,5-5,1-10,6-9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20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48 367,'-11'32,"4"-16,1 1,0-1,2 1,0 0,0 1,2-1,0 1,1 0,1-1,1 6,2 0,1 0,1 0,1 0,1-1,1 0,1 0,5 8,-11-24,1 1,0-1,0 0,1 0,0 0,0 0,0-1,1 0,0 0,0-1,0 1,0-1,1-1,0 1,0-1,0 0,0-1,0 1,0-1,1-1,-1 0,0 0,1 0,6-1,0-3,-1-1,0-1,0 0,0-1,0 0,-1-1,0 0,0-1,-1 0,0-1,-1 0,0-1,0 0,-1-1,0 0,3-6,-10 14,97-155,-78 117,-19 38,-2 2,0 0,0-1,0 1,0 0,1-1,-1 1,0 0,1 0,-1-1,1 1,-1 0,1 0,0 0,-1 0,1 0,0-1,0 1,0 1,0-1,0 0,0 0,0 0,0 0,0 1,0-1,0 0,1 1,-1-1,0 1,0 0,1-1,-1 1,0 0,1 0,-1 0,0 0,1 0,-1 0,0 0,1 0,-1 0,0 1,0-1,1 0,-1 1,0-1,0 1,0 0,1-1,-1 1,0 0,31 43,-28-37,0 0,0 0,1-1,0 1,0-1,1 0,-1-1,1 1,0-1,1-1,-1 1,1-1,0 0,0 0,1-1,6 3,-3-5,0 0,0 0,0-1,0 0,0-1,0 0,0-1,0 0,0-1,-1 0,1-1,-1 0,0 0,0-1,-1-1,1 1,-1-2,0 1,-1-1,1-1,-1 1,-1-1,0-1,0 1,0-1,4-9,1-5,-4 3</inkml:trace>
  <inkml:trace contextRef="#ctx0" brushRef="#br0" timeOffset="1185.944">1148 1,'0'619,"-1"-617,0 0,0 0,0 0,1 0,-1 0,1 1,0-1,-1 0,1 0,0 0,0 1,1-1,-1 0,0 0,1 0,-1 0,1 1,0-1,0 0,0 0,0 0,0 0,0 0,0-1,0 1,1 0,-1-1,1 1,0 0,-1-1,1 0,0 1,0-1,0 0,0 0,0 0,0 0,0-1,0 1,0 0,0-1,0 1,1-1,-1 0,0 0,0 0,0 0,1 0,-1 0,1-1,16-10,0 0,-1-2,0 0,-1-1,0 0,-1-2,10-12,2-2,-27 29,0 0,0-1,0 1,0 0,0 0,0 0,0-1,0 1,1 0,-1 0,0 1,1-1,-1 0,1 0,-1 1,1-1,-1 1,1-1,-1 1,1 0,0-1,-1 1,1 0,-1 0,1 0,0 0,-1 1,1-1,-1 0,1 1,0-1,-1 1,1-1,-1 1,1 0,-1-1,0 1,1 0,-1 0,0 0,0 0,1 1,-1-1,0 0,0 0,0 1,-1-1,1 0,0 1,9 22,-8-18,0-1,1 1,-1 0,1 0,0-1,0 0,1 0,0 0,0 0,0 0,0-1,1 1,0-1,0 0,4 2,3-2,0 0,0-1,0 0,1-1,-1-1,1 0,-1 0,1-1,-1-1,1 0,-1 0,1-2,-1 1,0-2,0 0,0 0,-1-1,1 0,-1-1,0 0,-1-1,0 0,0-1,0 0,-1-1,0 0,-1 0,0 0,0-1,-1-1,0 1,-1-1,0 0,-1-1,2-6,-5 15,0 0,-1-1,0 1,0 0,0-1,0 1,0-1,-1 1,1-1,-1 1,0-1,0 1,-1-1,1 1,-1-1,1 1,-1-1,0 1,0 0,-1-1,1 1,-1 0,1 0,-1 0,0 0,0 0,-1 1,1-1,0 0,-1 1,0 0,1 0,-1-1,0 2,0-1,0 0,-1 1,1-1,0 1,-1 0,1 0,0 0,-1 0,1 1,-1 0,1-1,-1 1,1 0,-1 1,1-1,-1 1,-2 0,-6 4,1 1,1-1,-1 2,1 0,0 0,0 1,1 0,0 0,0 1,1 0,0 1,1 0,0 0,1 1,0-1,0 1,1 1,1-1,0 1,0 0,2 0,-1 0,0 9,3-16,0 0,0 0,1 0,-1 1,1-1,0 0,0 0,1 0,0 0,0-1,0 1,0 0,1-1,0 1,0-1,0 0,0 0,0 0,1-1,0 1,0-1,0 0,0 0,1 0,-1 0,1-1,-1 0,1 0,0 0,3 1,5 1,0-1,1 0,-1-1,0 0,1-1,-1 0,1-1,0-1,-1 0,1-1,2-1,11-3,-1-1,0-1,0-1,-1-2,0 0,-1-2,0-1,-1-1,0 0,-2-2,18-16,-29 24,0 1,0-2,-1 1,-1-1,1-1,-1 0,-1 0,0 0,-1-1,0 0,-1 0,0 0,-1-1,0 0,-1 0,-1 0,0 0,0-11,-2 21,0 1,0-1,0 1,-1-1,1 1,-1-1,0 1,0-1,0 1,0-1,0 1,-1 0,1 0,-1-1,1 1,-1 0,0 0,0 1,1-1,-2 0,1 1,0-1,0 1,0 0,-1-1,1 1,0 0,-1 0,1 1,-1-1,1 1,-1-1,0 1,1 0,-1 0,1 0,-1 0,0 0,-5 0,1 1,-1 0,1 0,0 1,-1 0,1 0,0 1,0 0,0 0,0 1,1 0,-5 3,-44 59,54-65,0 1,0 0,0-1,0 1,0 0,1 0,-1-1,1 1,-1 0,1 0,0 0,-1 0,1 0,0 0,0 0,1 0,-1-1,0 1,0 0,1 0,0 0,-1 0,1-1,0 1,0 0,0 0,0-1,0 1,0-1,0 1,0-1,1 1,-1-1,1 0,-1 0,1 0,-1 1,1-2,0 1,-1 0,1 0,0 0,13 3,1-1,0 0,-1-1,1-1,0-1,0 0,0 0,0-2,8-2,89-18,-111 23,-1 0,0 1,1-1,-1 1,0 0,0-1,0 1,0 0,0-1,-1 1,1 0,0 0,-1 0,1 0,-1 0,0 0,0-1,0 1,0 0,0 0,0 0,0 0,0 0,-1 0,1 0,-1 0,0 0,1-1,-1 1,0 0,0 0,0-1,0 1,0-1,-1 1,0 0,-2 8,2-7,0 1,0-1,0 1,1 0,-1 0,1-1,0 1,0 0,0 0,0 0,1 0,0 0,0 0,0 0,0 0,1 0,-1 0,1 0,0 0,0 0,1 0,-1 0,1 0,0-1,-1 1,2-1,-1 1,0-1,1 0,0 0,-1 0,1 0,0-1,1 1,-1-1,3 2,5 2,0-1,1 0,-1-1,1-1,0 1,0-2,0 0,0 0,1-1,-1-1,0 0,0 0,1-2,-1 1,0-1,0-1,0 0,2-2,1 0,0-2,0 1,0-2,-1 0,0-1,0 0,-1-1,0 0,-1-2,0 1,-1-1,5-7,-11 14,-1-1,1 0,-1 0,0-1,0 1,-1-1,0 0,0 0,-1 0,1 0,-2 0,1 0,-1-1,0 1,0-1,-1 1,0-1,-1 1,0-1,0 1,0 0,-1-1,0 1,0 0,-3-5,4 10,-1 0,0 0,1 0,-1 0,0 0,0 0,0 1,0-1,0 1,0 0,0-1,-1 1,1 0,0 0,-1 0,1 1,-1-1,1 1,-1-1,1 1,-1 0,0 0,1 0,-1 0,1 0,-1 1,1-1,-1 1,1 0,-1-1,1 1,0 0,-1 0,-1 2,-63 60,62-55,0-1,0 1,1 0,0 0,0 1,1-1,0 1,1 0,0-1,0 1,1 0,0 0,0 0,1 1,1-1,-1 0,2 0,-1 0,1-1,0 1,1 0,0-1,0 1,1-1,0 0,0 0,1 0,0-1,1 1,0-1,0-1,0 1,1-1,0 0,4 3,7-1,0 0,0 0,0-2,1 0,0-2,0 0,1-1,-1-1,0 0,1-2,0 0,-1-1,1-1,-1-1,12-4,-7 1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25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1074,'33'-3,"1"-2,-1-1,-1-2,1 0,-1-3,-1-1,0-1,0-1,-2-2,0-1,-1-1,23-20,-28 20,-2-2,0-1,-2 0,0-1,-1-1,-2-1,0-1,-2 0,1-4,-13 27,-1 0,1 0,-1-1,0 1,0-1,0 1,0-1,0 1,-1-1,1 0,-1 1,1-1,-1 0,0 1,0-1,0 0,-1 1,1-1,-1 0,1 1,-1-1,0 1,0-1,0 1,0-1,-1 1,1 0,-1-1,1 1,-1 0,0 0,1 0,-1 0,0 1,-1-1,1 0,0 1,0 0,-1-1,1 1,-1 0,1 0,-1 0,1 0,-1 1,1-1,-1 1,0 0,1-1,-1 1,0 0,0 1,1-1,-1 0,1 1,-2 0,-7 5,0 1,1 1,0 0,0 0,1 1,0 0,0 0,1 1,0 1,1-1,0 1,1 0,0 1,1-1,0 1,1 0,0 0,1 1,0-1,1 1,1 0,0 0,0-6,1 0,0 0,0 1,1-1,0 0,0-1,1 1,0 0,0 0,0-1,1 1,0-1,1 1,-1-1,1 0,0-1,0 1,1-1,0 0,0 0,0 0,1 0,-1-1,1 0,0 0,0-1,0 0,1 0,1 0,8 4,1-1,0-1,1-1,-1-1,1 0,-1-1,1-1,0 0,0-2,0 0,3-1,4-2,0-1,-1-1,0-1,0-1,-1-1,0-1,-1-1,0-1,0-1,-1-1,-1-1,-1 0,0-2,-1 0,0-1,-2-1,0-1,1-2,-15 19,1 0,-1-1,0 1,0-1,0 1,0-1,-1 1,1-1,-1 0,0 0,0 0,0 0,-1 0,1 0,-1 0,0 0,0 0,-1 0,1 0,-1 0,0 1,0-1,0 0,0 0,-1 0,1 1,-1-1,0 1,0-1,0 1,-1 0,1 0,-1 0,0 0,0 0,0 1,0-1,0 1,-1 0,1 0,-1 0,1 0,-1 0,0 1,0 0,1 0,-1 0,0 0,-3 0,0 2,0 0,0 1,1 0,-1 0,0 0,0 1,1 0,0 0,-1 0,1 1,1 0,-1 0,0 1,1 0,0 0,0 0,1 0,-1 1,1 0,0 0,1 0,-1 0,1 0,0 1,1 0,0-1,0 1,0 0,1 0,0 0,0 0,1 0,0 0,0 0,1 1,-1-1,2 0,-1 0,1-1,0 1,0 0,1 0,1 0,0 0,1 0,0 0,0-1,0 0,1 0,0 0,0-1,1 1,-1-2,1 1,0-1,1 0,-1 0,1-1,-1 0,1 0,0-1,0 0,0 0,0-1,2 0,11 1,0-2,-1 0,1-1,0-1,-1-1,1-1,-1 0,6-4,4-3,-1-2,0-1,-1-2,-1-1,0 0,-2-2,0-1,-1-1,-1-2,-1 0,-1-1,-1-1,-1 0,13-26,-24 41,-1-1,-1 0,0-1,-1 1,0-1,0 0,-1-1,-1 1,0-1,-1 0,0 1,-1-1,0 0,-1 0,-1 0,0 0,-1 0,0 0,-1 1,-2-6,4 16,0 0,0 0,0 0,0 0,0 1,-1-1,1 0,-1 1,1-1,-1 1,1-1,-1 1,0 0,0 0,0 0,0 0,0 0,0 0,0 0,0 1,0-1,0 1,-1-1,1 1,0 0,0 0,0 0,0 0,-1 0,1 1,0-1,0 1,0-1,0 1,0 0,0 0,0 0,0 0,0 0,-1 1,-69 62,59-44,0 1,1 1,1 0,1 0,1 1,1 0,2 1,0 0,1 0,1 0,1 0,2 1,0-1,3 24,-1-37,1 0,0 0,0 0,1-1,0 1,1-1,1 1,-1-1,1 0,4 4,7 9</inkml:trace>
  <inkml:trace contextRef="#ctx0" brushRef="#br0" timeOffset="634.18">1920 736,'-156'183,"125"-125,32-57,0-1,0 1,0 0,0-1,0 1,-1-1,1 1,0-1,0 0,0 1,0-1,0 0,0 0,0 0,0 0,0 0,1 0,-1 0,0 0,0 0,0 0,0 0,0-1,0 1,0 0,0-1,-1 1,1-1,0 1,0-1,0 1,0-1,0 0,-1 0,1 1,0-1,-1 0,1 0,0 0,-1 0,20-14,-2-1,1-2,-2 0,-1 0,0-2,-1 0,1-4,28-34,15-6,-58 65,1-1,-1 1,1 0,0-1,-1 1,0 0,1 0,-1 0,1 0,-1 0,0 0,0 0,0 1,0-1,0 0,0 1,0-1,0 1,0-1,0 1,-1-1,1 1,-1 0,1-1,-1 1,0 0,0-1,0 1,1 0,-2-1,1 1,0 0,0-1,0 1,-1 0,1-1,-1 2,1 0,-1 4,0-1,1 1,0 0,0-1,1 1,0 0,0-1,1 1,-1-1,1 0,1 1,-1-1,1 0,0 0,1 0,-1-1,1 1,0-1,0 0,1 0,0 0,0-1,0 0,0 1,1-2,-1 1,1-1,0 0,0 0,0 0,1-1,-1 0,0 0,1-1,1 0,-1-4,1-1,-1 0,0 0,0-1,0 1,-1-2,1 1,-1-1,0 0,-1 0,0-1,0 1,0-1,-1 0,0 0,0-1,-1 0,0 1,0-1,-1 0,0 0,0 0,-1-1,0 1,0-4,-2-34,-4 28</inkml:trace>
  <inkml:trace contextRef="#ctx0" brushRef="#br0" timeOffset="915.213">2625 623,'34'-5,"15"-2,5 1,-2 1,-6 2,-5 0,-5 2,-4 1,-2 0,-7 5,-7 2</inkml:trace>
  <inkml:trace contextRef="#ctx0" brushRef="#br0" timeOffset="1164.959">2625 904,'39'-4,"16"-3,5 1,-3-3,-7-1,-7 2,-6 2,-4-3,-4 1,-6 0</inkml:trace>
  <inkml:trace contextRef="#ctx0" brushRef="#br0" timeOffset="4165.001">4206 227,'-8'21,"2"0,0 1,1-1,2 1,0 0,1 1,1-1,1 0,3 21,-2 3,-17 104,17-131,4-24</inkml:trace>
  <inkml:trace contextRef="#ctx0" brushRef="#br0" timeOffset="4565.001">4516 227,'-59'55,"41"-41,1 2,1-1,0 2,1 0,1 1,0 1,-5 11,18-28,0 0,0 0,0 0,0 0,0 0,0 0,0 0,1 1,-1-1,1 0,0 0,-1 1,1-1,0 0,1 1,-1-1,0 0,1 0,-1 1,1-1,-1 0,1 0,0 0,0 0,0 0,0 0,1 0,-1 0,0 0,1 0,0-1,-1 1,1 0,0-1,0 0,-1 1,1-1,0 0,0 0,1 0,-1 0,0 0,0-1,0 1,1-1,-1 1,0-1,2 0,20 4,-9-2,0 0,0 1,-1 0,0 1,1 1,-1 0,-1 1,1 1,3 2,6 23,-23-19</inkml:trace>
  <inkml:trace contextRef="#ctx0" brushRef="#br0" timeOffset="5125.985">3980 820,'643'0,"-521"-17,-98 12</inkml:trace>
  <inkml:trace contextRef="#ctx0" brushRef="#br0" timeOffset="5910.233">4319 904,'-106'204,"59"-106,47-98,1 0,-1 0,0 0,0 0,1 0,-1 0,0 0,1-1,-1 1,0 0,1 0,-1 0,0 0,1 0,-1 0,0 0,0 0,1 1,-1-1,0 0,1 0,-1 0,0 0,0 0,1 0,-1 1,0-1,1 0,-1 0,0 0,0 1,0-1,1 0,-1 0,0 1,0-1,0 0,0 0,1 1,-1-1,0 0,0 1,0-1,0 0,0 0,0 1,0-1,0 1,26-24,180-198,-205 220,-1 0,0 0,1 0,-1 0,1 0,0 0,-1 0,1 1,0-1,-1 0,1 0,0 0,0 1,0-1,-1 0,1 1,0-1,0 1,0-1,0 1,0-1,0 1,0 0,0-1,1 1,-1 0,0 0,0 0,0 0,0 0,0 0,0 0,0 0,0 0,1 1,-1-1,0 0,0 1,0-1,0 1,0-1,0 1,-1-1,1 1,0 0,0 0,0-1,0 1,-1 0,1 0,0 0,-1 0,1 0,-1 0,1 0,-7 65,5-62,-1 0,1 0,0 0,0 0,0 1,1-1,0 0,-1 0,1 1,1-1,-1 0,1 0,-1 0,1 1,1-1,-1 0,0 0,1 1,2-3,0-1,0 1,0-1,0 0,1 0,-1 0,0 0,0-1,1 0,-1 0,0 0,0 0,1-1,-1 0,0 1,0-2,0 1,0 0,0-1,0 0,0 0,0 0,-1 0,1 0,-1-1,1 0,-1 0,1-1,160-105,-162 108,-1 0,0 0,1 0,-1 0,0 0,1 0,0 0,-1 1,1-1,-1 0,1 1,0-1,-1 1,1 0,0 0,-1 0,1 0,0 0,0 0,-1 0,1 0,0 0,-1 1,1-1,0 1,-1-1,1 1,-1 0,1 0,-1 0,1 0,-1 0,1 0,-1 0,0 0,0 0,0 0,0 1,0-1,0 1,0-1,0 1,0-1,0 1,-1-1,1 1,-1 0,1-1,-1 1,0 0,1-1,-1 1,0 0,0 0,-1 0,-18 140,26-126,4-5</inkml:trace>
  <inkml:trace contextRef="#ctx0" brushRef="#br0" timeOffset="6951.236">3275 143,'51'-15,"1"2,1 2,0 3,0 2,1 2,24 3,-73 2,1 0,-1 0,1 1,-1-1,0 1,0 1,0-1,0 1,0 0,0 0,-1 0,1 1,-1-1,0 1,0 0,0 1,-1-1,0 1,1-1,-2 1,1 0,0 0,-1 0,0 0,0 1,-1-1,1 1,-1-1,0 1,-1-1,1 1,-1 0,0-1,-1 1,1-1,-1 1,0 0,-8 68,-3 0,-3-1,-21 62,-25 125,46-172,5 1,1 67,-11-27,13-168,30-143,-20 159,11-91,4 0,5 1,5 2,23-51,-35 123,2 1,1 0,3 2,0 0,3 2,11-12,-20 28,2 1,0 1,1 0,0 2,1 0,1 1,0 1,1 1,1 1,-1 0,1 2,1 1,-1 1,15-2,1 2,0 2,-1 1,1 2,0 2,0 1,0 3,-1 0,31 10,235 62,-49-65,-212-5,-43-6,1-1,0 0,-1 0,1 0,-1 0,1 0,0 1,-1-1,1 0,-1 0,1 1,-1-1,1 1,-1-1,1 0,-1 1,1-1,-1 1,1-1,-1 1,0-1,1 1,-1-1,0 1,0 0,1-1,-1 1,0-1,0 1,0 0,0-1,1 1,-1 0,0-1,0 1,-1-1,1 1,0 0,0-1,0 1,0 0,0-1,-1 1,1-1,0 1,0-1,-1 1,1-1,-1 1,1-1,0 1,-1-1,1 1,-1-1,1 1,-1-1,1 0,-1 1,1-1,-6 7,0 0,1 0,0 0,0 1,1 0,0 0,1 0,0 0,0 1,0-1,1 1,1 0,-1 0,1 1,-11 44,7-35</inkml:trace>
  <inkml:trace contextRef="#ctx0" brushRef="#br0" timeOffset="7570.251">4262 482,'5'0,"6"0,-3 5,-8 6,-9 1,-3 4,-4-1,-4-4,6-2,10-9,6-4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2">2710 1637,'-44'19,"-47"21,-23 9,-1 0,8-3,9 0,12-3,14-8,11-6,11-3,9-1,16-5,18-5,14-6,16-4,3-4</inkml:trace>
  <inkml:trace contextRef="#ctx0" brushRef="#br0" timeOffset="1650.091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6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2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1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7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23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1044,'-2'-1,"1"0,0 0,-1 1,1-1,0 1,-1-1,1 0,-1 1,1 0,-1-1,1 1,-1 0,1 0,-1 0,1 0,-1 0,1 0,-1 1,1-1,-1 0,1 1,-1-1,1 1,0-1,-1 1,1 0,0 0,-1-1,1 1,0 0,0 0,0 0,0 0,0 1,0-1,0 0,0 0,0 1,1-1,-1 0,0 1,1-1,-1 1,1-1,0 1,-1-1,1 2,3 0,1 0,0 0,0 0,0 0,0 0,0-1,0 0,0 0,1 0,-1-1,1 1,0-1,-1 0,1 0,0-1,0 1,-1-1,1 0,0-1,0 1,-1-1,1 0,0 0,0 0,25-8,0-2,-1 0,0-2,-1-1,-1-2,0 0,0-3,-26 19,42-29,0-1,-2-2,-1-2,-2-2,-1-1,-2-2,11-17,19-36,-5-3,-3-3,5-21,57-117,-96 203,-22 32,-1 1,1-1,-1 1,1 0,0-1,-1 1,1 0,0-1,-1 1,1 0,0 0,-1 0,1 0,0 0,-1 0,1 0,0 0,0 0,-1 0,1 0,0 0,-1 0,1 0,0 1,-1-1,1 0,0 0,-1 1,1-1,-1 1,1-1,-1 0,1 1,-1-1,1 1,-1-1,1 1,-1 0,1-1,-1 1,0-1,1 1,-1 0,0-1,0 1,0 0,1-1,-1 1,0 0,0-1,0 1,0 0,7 23,-1 1,-1-1,-1 1,-1 0,-1 1,-2-1,-1 13,2 29,27 552,-27-576,1-28,-2 1,0 0,0 0,-2-1,1 1,-2-1,0 1,-4 8,3-20,0 0,-1 0,1-1,-1 1,0-1,0 0,0-1,0 1,0-1,0 0,-1 0,1-1,-1 1,1-1,-1-1,0 1,1-1,-1 0,0 0,1 0,-1-1,0 0,1 0,-1-1,1 1,-1-1,1 0,0-1,0 1,0-1,0 0,-39-21,2-1,0-3,2-1,1-2,2-1,1-2,1-2,0-3,-25-32,40 42</inkml:trace>
  <inkml:trace contextRef="#ctx0" brushRef="#br0" timeOffset="346.669">1609 706,'-9'10,"0"1,1 0,1 0,0 1,1 0,0 0,0 1,2-1,-1 1,2 0,0 1,0-1,1 0,1 1,0 0,1-1,0 1,1-1,3 11,-4-21,1 1,0-1,0 1,0-1,0 1,0-1,1 1,0-1,-1 0,1 0,1 0,-1 0,0 0,1 0,-1-1,1 1,0-1,0 0,0 0,0 0,0 0,0 0,1-1,-1 1,1-1,-1 0,1 0,-1 0,1-1,-1 1,1-1,0 0,-1 0,1 0,0 0,-1-1,1 1,0-1,-1 0,1 0,-1-1,0 1,1-1,-1 1,0-1,0 0,0 0,0-1,0 1,0 0,-1-1,1 0,0-3,-1-1,0 1,0-1,0 0,-1 1,0-1,-1 0,1 0,-1 0,-1 0,1 0,-1 1,0-1,-1 0,1 1,-1-1,-1 1,1-1,-1 1,0 0,-1 0,1 0,-1 0,0 1,-1 0,1 0,-1 0,0 0,-1 1,1-1,-1 1,1 1,-1-1,0 1,-1 0,1 0,0 1,-1 0,0 0,1 1,-8-2,-11-1</inkml:trace>
  <inkml:trace contextRef="#ctx0" brushRef="#br0" timeOffset="770.19">2032 85,'0'821,"11"-792,-5-34</inkml:trace>
  <inkml:trace contextRef="#ctx0" brushRef="#br0" timeOffset="1061.666">2257 622,'0'13,"0"0,0 0,2 0,-1 0,2 0,0 0,0 0,1 0,1-1,0 0,1 0,0 0,0-1,2 0,5 7,-10-15,0-1,1 0,-1 0,1 0,-1 0,1-1,0 1,-1-1,1 0,0 0,0 0,0-1,0 0,0 1,0-1,0-1,0 1,0 0,0-1,0 0,0 0,-1 0,1 0,0-1,-1 0,1 1,-1-1,1-1,-1 1,0 0,0-1,0 0,0 1,0-1,-1 0,1 0,-1-1,0 1,0 0,0-1,0 0,-1 1,1-1,-1 0,0-2,33-74,-28 61</inkml:trace>
  <inkml:trace contextRef="#ctx0" brushRef="#br0" timeOffset="1400.181">2878 1,'0'729,"1"-706,1 1,0 0,2 0,1-1,1 0,5 11,1-14,-11-39,-5-3,0-1</inkml:trace>
  <inkml:trace contextRef="#ctx0" brushRef="#br0" timeOffset="1644.788">2624 536,'34'0,"39"0,13 0,-4-4,-11-3,-8 1,-9 1,-10 2,-8 1,-9 1</inkml:trace>
  <inkml:trace contextRef="#ctx0" brushRef="#br0" timeOffset="1878.185">3358 593,'10'33,"2"12</inkml:trace>
  <inkml:trace contextRef="#ctx0" brushRef="#br0" timeOffset="2046.37">3387 339,'4'14,"3"5</inkml:trace>
  <inkml:trace contextRef="#ctx0" brushRef="#br0" timeOffset="2584.141">4064 678,'4'-13,"0"-1,1 1,0 0,1 0,0 1,1 0,1 0,0 0,8-8,-15 18,0 1,0 0,0-1,0 1,0 0,0 0,1 0,-1 0,0 0,0 0,1 0,-1 1,1-1,-1 0,1 1,-1-1,1 1,-1 0,1-1,-1 1,1 0,0 0,-1 0,1 0,-1 0,1 0,-1 0,1 1,0-1,-1 1,1-1,-1 1,1-1,-1 1,0 0,1 0,-1 0,0 0,1 0,-1 0,0 0,0 0,0 0,0 0,0 1,0-1,0 0,-1 1,1-1,0 1,-1-1,1 1,-1-1,0 1,1-1,-1 1,0 0,0 0,5 18,-5-15,0-1,1 1,0-1,0 1,0-1,0 0,1 1,0-1,-1 0,2 0,-1 0,0 0,1 0,0-1,-1 1,2-1,-1 0,0 0,1 0,-1 0,1 0,0-1,0 0,2 2,0-3,1 1,-1-1,1 0,0-1,-1 0,1 0,0 0,0-1,-1 0,1 0,-1-1,1 1,-1-1,0-1,0 1,0-1,0 0,0-1,0 0,-1 1,0-2,1 1,-2 0,5-5,4-5,-1 0,0-1,-1-1,-1 1,-1-2,0 1,0-1,0-7,26-61,-26 61</inkml:trace>
  <inkml:trace contextRef="#ctx0" brushRef="#br0" timeOffset="3284.18">0 1440,'115'-18,"1334"-167,-927 128,1282-129,-945 124,-757 49,-68 7</inkml:trace>
  <inkml:trace contextRef="#ctx0" brushRef="#br0" timeOffset="13636.238">3725 480,'-48'62,"42"-56,0 1,0-1,0 1,1 1,0-1,1 1,-1 0,1 0,1 0,0 1,0-1,0 1,1 0,1 0,-1 0,2 0,-1 0,1 0,0 0,1 0,0 0,0-1,1 1,0 0,1 0,0-1,0 1,1-1,0 0,1 0,-1-1,1 1,5 4,-7-9,0-1,1 1,-1-1,1 0,0 0,0 0,0 0,0 0,0-1,0 0,0 0,1 0,-1-1,0 1,1-1,-1 0,0 0,1 0,-1-1,0 1,0-1,0 0,1-1,-1 1,0-1,0 1,0-1,-1-1,4-1,93-84,-92 78,0 1,-1-1,-1-1,0 1,0-1,-1 0,0 0,-1-1,0 0,-1 1,0-1,-1 0,0 0,-1-1,-1 1,0 0,0-4,-1 13,0 0,1-1,-1 1,-1 0,1 0,0 0,-1 0,1 0,-1 1,0-1,0 0,0 1,0-1,-1 1,1 0,-1 0,1 0,-1 0,0 0,1 0,-1 1,0-1,0 1,0 0,-1 0,1 0,0 1,0-1,0 1,-1-1,1 1,0 0,-3 0,-111 16,89-4,3 0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3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1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5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">1374 0,'-74'247,"61"-192,2 1,3 0,3 1,1 40,6 43,-2-116</inkml:trace>
  <inkml:trace contextRef="#ctx0" brushRef="#br0" timeOffset="566.064">922 452,'38'5,"18"1,9 0,2-1,-4-6,-4-3,-2-1,-2-4,-4-1,-8 1,-9 3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105 198,'-14'38,"-10"47,-1 13,5 0,4-12,11-16,6-10,3-11,5-8,1-7,4-4,0-3,2-1,3-5,-2 0,1-5,3-5,-3-4</inkml:trace>
  <inkml:trace contextRef="#ctx0" brushRef="#br0" timeOffset="800.289">359 847,'22'-2,"-1"-2,0 0,-1-2,1 0,-1-1,0-1,0-1,-1 0,-1-2,1 0,12-12,-18 14,0-1,-1 0,0-1,-1 0,0-1,-1 0,-1-1,0 0,0 0,-1-1,-1 0,0-1,3-11,13-59,-23 84,-1 0,1 1,-1-1,0 0,1 1,-1-1,0 1,0-1,0 1,1-1,-1 1,0-1,0 1,0 0,0-1,0 1,0 0,0 0,0 0,0 0,0 0,0 0,0 0,0 0,1 0,-1 0,0 1,0-1,0 0,0 1,0-1,0 0,0 1,1-1,-1 1,0 0,0-1,1 1,-1 0,0-1,1 1,-1 0,1-1,-1 1,1 0,-1 0,1 0,-1 0,1 0,0 0,-1-1,1 1,-7 8,-1-1,2 1,-1 1,1-1,1 1,-1 0,2 0,-1 0,2 1,-1-1,1 1,1 0,0 0,0 0,2 1,-1-1,1 0,1 0,0 1,0-1,1 0,0 0,1-1,1 1,2 5,-3-11,1 0,-1-1,2 1,-1 0,0-1,1 0,0 0,-1-1,2 1,-1-1,0 0,1-1,-1 1,1-1,0 0,0 0,0-1,0 0,0 0,0 0,0-1,0 1,0-2,0 1,0-1,0 0,3 0,8-2,0-1,0-1,0 0,-1-1,1-1,-1 0,-1-2,0 1,1-3,10-9,-1-1,-2-2,0 0,-1-1,-2-2,0 0,-2-1,3-7,-16 29,-2 0,1-1,-1 1,1-1,-1 1,-1-1,1 0,-1 0,0 0,-1 0,1-1,-1 1,0 0,-1-1,0 1,0 0,0-1,0 1,-1 0,0-1,-1 1,0 0,1 0,-3-3,3 8,0 1,0-1,-1 0,1 0,0 0,-1 1,1-1,-1 1,1-1,-1 1,1-1,-1 1,1 0,-1 0,1 0,-1 0,0 0,1 0,-1 0,1 1,-1-1,1 0,-1 1,1-1,-1 1,1 0,0-1,-1 1,1 0,0 0,-1 0,1 0,0 0,0 0,0 0,0 0,0 1,0-1,0 1,-33 53,31-50,1 1,-1-1,1 1,0 0,1 0,-1 0,1 0,1 0,-1 0,1 1,0-1,0 0,1 0,0 0,0 0,0 0,1 0,0 0,0 0,0 0,1-1,0 1,0-1,0 0,1 0,-1 0,1 0,0-1,1 1,-1-1,1 0,0 0,0-1,0 0,1 0,-1 0,1 0,2 0,5 0,0-1,0-1,1 0,-1 0,1-2,-1 1,0-2,0 0,1 0,-1-2,-1 1,1-1,0-1,-1-1,0 1,0-2,-1 0,0 0,0-1,-1 0,1-1,-2 0,1-1,-2 0,1 0,4-8,0 1,0-1,-1 0,-1 0,-1-1,-1-1,0 1,-1-4,-7 22,0 0,-1 0,1-1,-1 1,1-1,-1 1,0-1,1 1,-1 0,0-1,0 1,0-1,0 1,0-1,-1 1,1-1,0 1,-1-1,1 1,-1 0,1-1,-1 1,0 0,1-1,-1 1,0 0,0 0,0 0,0 0,0 0,0 0,0 0,0 0,-1 0,1 0,0 1,-1-1,1 0,0 1,-1-1,1 1,0 0,-1-1,-1 1,-1 0,1 0,0 0,-1 1,1-1,0 1,-1 0,1 0,0 0,0 0,0 1,0-1,0 1,0 0,0 0,0 0,1 0,-2 1,-7 11,0-1,1 2,1-1,0 1,1 1,0-1,2 1,0 1,0-1,2 1,0 0,1 0,1 0,0 8,2-13,0-1,1 1,0 0,1-1,1 0,0 0,0 1,1-2,0 1,1 0,0-1,1 0,0 0,1-1,0 1,0-1,1-1,0 0,0 0,7 4,24 4,-19-12</inkml:trace>
  <inkml:trace contextRef="#ctx0" brushRef="#br0" timeOffset="1299.298">1856 734,'-7'8,"-13"13,1 2,2-1,0 2,1 0,2 1,-7 16,21-40,1-1,-1 1,1-1,-1 1,1-1,-1 1,1-1,0 0,-1 1,1-1,-1 0,1 0,0 1,-1-1,1 0,0 0,-1 0,1 0,0 0,-1 0,1 0,0 0,-1 0,1 0,0 0,0 0,-1-1,1 1,-1 0,1 0,0-1,-1 1,1 0,-1-1,1 1,0-1,-1 1,1-1,-1 1,0-1,1 1,-1-1,1 1,-1-1,0 1,1-1,-1 0,0 1,0-1,0 0,1 1,-1-1,0 0,0 1,0-1,0 0,0 1,0-1,3-2,181-172,-183 174,-1 0,1 0,0-1,-1 1,1 0,0 0,0 0,-1 0,1 0,0 0,0 0,0 0,0 1,1-1,-1 0,0 1,0-1,0 0,0 1,1-1,-1 1,0 0,1-1,-1 1,0 0,1 0,-1 0,0 0,0 0,1 0,-1 0,0 1,1-1,-1 0,0 1,1-1,-1 1,0-1,0 1,0 0,0-1,0 1,0 0,0 0,0 0,0 0,0 0,0 0,0 0,0 0,-1 0,1 0,0 0,-1 1,1-1,4 40,-5-37,-1 0,1 0,0 0,0 0,0 0,1 0,0 0,-1 0,1 0,1-1,-1 1,1 0,-1 0,1-1,0 1,0-1,0 0,1 0,-1 1,1-2,0 1,0 0,0 0,0-1,0 0,1 1,-1-1,1-1,0 1,3-1,1-1,-1 1,1-2,-1 1,1-1,-1 0,0-1,1 0,-1 0,0 0,0-1,0 0,-1-1,1 1,-1-1,0 0,0-1,0 0,0 0,-1 0,0 0,0-1,0 0,-1 0,0 0,0-1,0 1,-1-1,0 0,1-4,3-9</inkml:trace>
  <inkml:trace contextRef="#ctx0" brushRef="#br0" timeOffset="1631.462">2645 254,'-171'402,"166"-391,0 0,1 0,0 0,1 1,0 0,1 0,1 0,-1 0,2 0,0 0,0 0,1 0,0 0,1 0,1-1,3 11,-4-19,0 0,0 0,1 0,-1 0,1 0,-1-1,1 1,0-1,0 0,0 0,0 0,1 0,-1 0,0-1,1 1,-1-1,1 0,0 0,-1-1,1 1,0-1,-1 1,1-1,0 0,-1-1,1 1,0-1,-1 1,1-1,1-1,104-43,-90 31</inkml:trace>
  <inkml:trace contextRef="#ctx0" brushRef="#br0" timeOffset="1866.933">2279 565,'38'0,"47"0,18 0,-4 0,-13 0,-22-5,-22-1</inkml:trace>
  <inkml:trace contextRef="#ctx0" brushRef="#br0" timeOffset="2127.451">3041 621,'33'-5,"31"-6,9-1,-3-4,-9 1,-9-1,-10 1,-11 0,-12 1</inkml:trace>
  <inkml:trace contextRef="#ctx0" brushRef="#br0" timeOffset="2363.74">3322 311,'-14'33,"-5"31,1 9,-1-3,2-4,4-8,5-9,3-9,3-5,2-5,5-2,2-2,4-4,2-7</inkml:trace>
  <inkml:trace contextRef="#ctx0" brushRef="#br0" timeOffset="2867.655">3775 537,'-18'20,"1"1,2 1,0 1,1 0,2 0,0 2,1-1,2 1,0 1,0 8,8-32,0 1,0-1,1 0,-1 1,1 0,-1-1,1 1,0-1,0 1,0-1,0 1,1-1,-1 1,1-1,-1 1,1-1,0 1,0-1,0 0,0 1,1-1,-1 0,1 0,-1 0,1 0,0 0,-1 0,1 0,0-1,0 1,0-1,1 1,-1-1,0 0,0 0,1 0,-1 0,1 0,-1-1,1 1,-1-1,1 1,8 0,1-1,0 0,0-1,-1 0,1-1,0 0,-1-1,0 0,1-1,-1 0,-1-1,1 0,-1-1,0 0,0 0,0-1,-1 0,0-1,-1 0,7-7,15-20,0-1,-3-1,-1-1,13-26,-24 41,-1 1,-1-2,-1 0,-1 0,-1-1,-2 0,0-1,-2 0,3-23,-8 46,-1 0,0 0,0 0,-1 0,1 0,-1 0,1-1,-1 1,0 0,0 0,0 1,-1-1,1 0,-1 0,1 0,-1 1,0-1,0 1,0 0,0-1,-1 1,1 0,-1 0,1 1,-1-1,1 0,-1 1,0-1,0 1,0 0,0 0,0 0,0 1,0-1,0 1,0-1,-1 1,1 0,0 0,0 1,0-1,0 1,0-1,0 1,0 0,0 0,0 0,0 1,-1 0,-13 7,1 1,1 1,-1 1,2 0,0 1,0 0,1 1,1 0,1 1,0 1,0 0,2 0,0 1,1 0,1 0,0 1,1 0,1 0,1 1,0 1,-1 10,1 0,1 0,1 1,2-1,1 0,1 0,2 0,1 0,2 0,2 5,6 12,-5-18,0-1,-2 1,-1 0,-2 1,-1 0,-1 0,-1 0,-2 8,-5-15,-1-5</inkml:trace>
  <inkml:trace contextRef="#ctx0" brushRef="#br0" timeOffset="3216.842">4226 0,'33'51,"-2"1,-3 2,-2 1,-2 0,-3 2,9 41,-23-70,-1-1,-1 1,-1 0,-2 1,0-1,-2 0,-2 1,0-1,-2 0,-1 0,-1 0,-2-1,0 0,-2 0,-1-1,-1 0,-1-1,-1 0,-2-1,-9 11,4-6,-1-1,-1-1,-1-1,-1-1,-1-1,-2-1,0-2,-1-1,4-7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3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3">3415 402,'101'-21,"0"4,0 5,2 4,-1 5,60 7,-64-3,108 26,-174-18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2">3556 1642,'274'-11,"199"-18,338-34,-114 51,-437 14,333 28,214-31,-525-28,29 29,-63 29,-130-29,128 11,-154-1,2-3,-1-5,1-4,-16 2,200-29,-19 1,-13 28,-57 28,-13-26,-153 2,-5 2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7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1">53 309,'24'10,"13"3,4-1,1-7,-2-5,-3-2,-4 0,-1-6,-3 0,-1 0,0 2,-5 2</inkml:trace>
  <inkml:trace contextRef="#ctx0" brushRef="#br0" timeOffset="756.666">702 393,'-24'29,"-7"15,-5 3,5 0,3-9,6-5,7-5,0-6,4-7</inkml:trace>
  <inkml:trace contextRef="#ctx0" brushRef="#br0" timeOffset="952.553">505 393,'19'29,"7"15,3-1,-3-3,-1-8,-5-4,-1-8,1-7,2-5,-3-5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0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523 198,'-1'-1,"0"0,0 1,0-1,0 0,-1 0,1 1,0-1,0 0,-1 1,1 0,0-1,-1 1,1 0,-1-1,1 1,0 0,-1 0,1 0,-1 0,1 0,0 1,-1-1,1 0,0 1,-1-1,1 1,0-1,-1 1,1 0,0-1,0 1,0 0,0 0,0 0,0 0,0 0,0 0,0 0,0 0,0 0,1 1,-1-1,-128 146,-88 121,196-244,1 1,2 1,0 1,2 0,1 1,0 3,12-7,6-22</inkml:trace>
  <inkml:trace contextRef="#ctx0" brushRef="#br0" timeOffset="469.097">127 114,'-3'9,"0"1,0-1,1 1,0-1,1 1,0 0,0-1,1 1,1 0,-1 0,2 0,-1-1,1 1,1-1,0 1,0-1,0 0,2 0,-1 0,1-1,0 1,1-1,-1-1,8 8,121 148,-19 20,-107-172,-2-6</inkml:trace>
  <inkml:trace contextRef="#ctx0" brushRef="#br0" timeOffset="801.696">805 311,'9'5,"19"1,8 0,3-1,0-6,-2-3,-2-1,-3 1,-2 0,-1 2,0 0,-6-3,-2-2,-4 1</inkml:trace>
  <inkml:trace contextRef="#ctx0" brushRef="#br0" timeOffset="1063.331">805 538,'33'-10,"31"-8,9 0,-3 1,-8 5,-11 5,-14 2</inkml:trace>
  <inkml:trace contextRef="#ctx0" brushRef="#br0" timeOffset="1412.111">1878 1,'-34'39,"1"1,3 2,1 1,2 1,-11 28,11-21,12-19,-2-1,-1-1,-2 0,0-1,-2-1,-10 8,19-22,2-1</inkml:trace>
  <inkml:trace contextRef="#ctx0" brushRef="#br0" timeOffset="1684.589">1595 85,'10'24,"7"23,7 7,3 0,-3-5,-5-5,-1-6,-4-4,1-4,-3-1,2-7,-1-1,-4-5</inkml:trace>
  <inkml:trace contextRef="#ctx0" brushRef="#br0" timeOffset="2246.12">1878 763,'106'-176,"-5"43,-101 133,0-1,1 0,-1 0,0 1,1-1,-1 0,0 1,1-1,-1 1,1-1,-1 0,1 1,0-1,-1 1,1 0,0-1,-1 1,1-1,0 1,-1 0,1 0,0-1,0 1,-1 0,1 0,0 0,0 0,-1 0,1 0,0 0,0 0,-1 0,1 0,0 0,0 0,-1 1,1-1,0 0,0 1,-1-1,1 0,0 1,-1-1,1 1,-1-1,1 1,-1-1,1 1,-1-1,1 1,-1 0,1-1,-1 1,4 41,-5-40,0 0,0-1,1 1,-1 0,1 0,-1 0,1 0,-1-1,1 1,0 0,0 0,0 0,0 0,0 0,0 0,1 0,-1 0,1 0,-1-1,1 1,0 0,0 0,0-1,0 1,0 0,0-1,0 1,0-1,1 1,-1-1,0 0,1 0,-1 1,1-1,0 0,-1 0,1-1,0 1,0 0,-1 0,1-1,0 1,0-1,0 0,0 1,0-1,1 0,131-53,-132 53,0 0,0 1,0-1,0 1,0-1,0 1,0 0,0 0,0 0,-1 0,1 0,0 0,0 0,-1 1,1-1,-1 0,1 1,-1-1,0 1,0 0,1 0,-1-1,0 1,0 0,-1 0,1 0,0 0,-1 0,1 0,-1 0,0 0,1 0,-1 0,0 0,0 1,0-1,-1 0,13 35,-1-24</inkml:trace>
  <inkml:trace contextRef="#ctx0" brushRef="#br0" timeOffset="4782.162">3035 29,'-6'-4,"0"1,0 0,0 0,-1 1,1 0,-1 0,0 0,1 1,-1 0,0 0,0 1,-5 0,-2-1,-137 9,146-7,0 0,0 1,0 0,0-1,0 2,1-1,-1 0,0 1,1 0,0 0,0 0,0 1,0 0,0-1,1 1,-1 0,1 1,0-1,0 1,1-1,0 1,-1 0,1 0,1 0,-1 0,1 0,0 1,0 1,1-1,0 1,0-1,1 1,0-1,0 0,1 1,0-1,0 0,0 0,0 0,1 0,0 0,1 0,-1-1,1 0,0 0,0 0,1 0,2 2,109 82,-100-79,-10-6,-2-3,0 1,-1-1,1 1,0 0,-1 0,1 0,-1 1,0-1,1 1,-1 0,0 0,-1 0,1 0,-1 0,1 1,-1-1,0 1,0 0,0-1,-1 1,1 0,-1 0,0 0,0 0,-1 0,1 0,-1 1,0-1,0 0,0 0,0 0,-1 0,0 2,-5 4,0 0,-1 0,0 0,0-1,-1-1,-1 1,1-1,-1 0,-1-1,1 0,-1-1,0 0,-1 0,1-1,-1 0,0-1,0 0,-1-1,1-1,-1 1,0-2,1 0,-10 0,-34-1,31 0</inkml:trace>
  <inkml:trace contextRef="#ctx0" brushRef="#br0" timeOffset="5031.246">3430 171,'-19'38,"-12"22,1 7,4-10</inkml:trace>
  <inkml:trace contextRef="#ctx0" brushRef="#br0" timeOffset="5619.758">3656 538,'4'-10,"13"-33,2 2,2 0,1 1,16-19,-37 56,0 0,0 1,0-1,1 1,0-1,-1 1,1-1,0 1,0 0,0 0,0 0,0 0,1 0,-1 1,0-1,1 1,0-1,-1 1,1 0,0 0,-1 0,1 0,0 1,0-1,0 1,0 0,0-1,0 1,0 1,-1-1,1 0,0 1,0-1,0 1,0 0,-1 0,1 0,0 0,-1 1,1-1,-1 1,1-1,-1 1,0 0,2 2,31 85,-34-82,0-1,0 1,1 0,-1 0,1-1,1 1,-1-1,1 0,1 1,-1-1,1 0,0-1,0 1,0-1,1 0,0 0,0 0,0-1,1 0,-1 0,1 0,0 0,0-1,5 2,-6-5,0 0,0 0,0 0,0 0,0-1,0 0,0 0,0 0,0-1,-1 1,1-1,0 0,-1-1,0 1,1-1,-1 0,0 0,-1 0,1 0,0-1,-1 0,0 0,66-90,-23-46,-41 116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1">906 86,'9'14,"4"10,-1 6,3 2,3 0,-1 0,1-5,-2-4,0 1,-2 0,2-4,-3 0,2-4,-2-5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69">23 0,'24'34,"13"15,0 5,-2-2,-1-6,-2-10,-7-6,-3-4,1-6,-5-2,0-4,-3 1,0-3,3-3,-2-7,-3-5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5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6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1 225,'34'0,"20"-5,6-1,2 0,-4 1,-8 2,-6 1,-3 1,-2 0,-4 1,-3 0,-1 1,-2-1,-1-5,-1-1,-4 0</inkml:trace>
  <inkml:trace contextRef="#ctx0" brushRef="#br0" timeOffset="255.917">114 424,'34'0,"29"-5,10-2,-3 1,-9 1,-9 1,-10 2,-7 1,-4 0,-3 1,-6 1</inkml:trace>
  <inkml:trace contextRef="#ctx0" brushRef="#br0" timeOffset="706.375">339 0,'33'10,"0"2,-1 2,-1 0,27 18,-2-2,-27-15,-1 1,-1 1,0 1,-1 1,-1 2,16 17,-39-36,0 0,-1 0,1 1,-1-1,1 1,-1 0,0-1,0 1,0 0,0 0,0-1,-1 1,1 0,-1 0,0 0,0 0,0 0,0 0,0 0,-1 0,1 0,-1-1,0 1,0 0,0 0,0 0,0-1,-1 1,1-1,-1 1,0-1,1 0,-1 1,-1-1,-80 76,74-71,-273 198,159-120,105-68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1,'0'284,"-28"-115,0 1,1-28,4-41,48-118,-15-1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1 136,'33'-15,"21"-9,7 0,-4 3,-5 6,-8 5,-6-1,-4 2,-4 2,-2 8,-1 3,-5 6,-7 6,-5 0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87,'33'-4,"17"-3,3-4,-1 0,-1 1,-3-2,-6 1,-5 2,-4 3,-3 2,-7 3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14,'-1'-2,"-1"1,1 0,-1 0,0-1,1 1,-1 1,0-1,0 0,0 0,0 1,1-1,-1 1,0-1,0 1,0 0,0 0,0 0,0 0,0 0,0 0,0 1,0-1,0 1,0-1,0 1,0 0,1-1,-1 1,-1 1,0-1,-5 0,0 1,0 0,1 1,-1-1,1 2,-1-1,1 1,0 0,0 0,1 1,-1 0,1 0,0 1,1 0,-1 0,1 0,0 1,1-1,-3 6,7-9,0 1,1-1,-1 0,1 1,0-1,0 0,0 0,0 0,1 0,-1 0,1 0,0 0,0 0,0 0,0-1,1 1,-1-1,1 0,-1 1,1-1,0 0,0-1,0 1,0 0,0-1,0 0,0 0,0 0,1 0,-1 0,0-1,1 1,2-1,17 9,-21-8,1-1,-1 1,0-1,0 1,0 0,1 0,-1 0,0 0,0 0,0 0,-1 1,1-1,0 1,0-1,-1 1,1 0,-1-1,1 1,-1 0,0 0,0 0,0 0,0 0,0 0,0 1,0-1,-1 0,1 0,-1 0,0 1,0-1,0 0,0 1,0-1,0 0,0 0,-1 1,1-1,-1 0,0 0,1 1,-1-1,0 0,0 0,-1 0,1 0,-1 1,-7 5,0 0,-1-1,1 0,-1 0,-1-1,1-1,-1 1,0-2,0 0,0 0,-1-1,0 0,1-1,-10 1,-20-14,29-1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31,'34'-5,"15"-1,5-1,-2 2,-6 2,-5 1,-5 0,-4 2,-2 5,-7 1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71,'39'-5,"17"-2,3-4,3 0,-6 2,-7 2,-7 2,-6-3,-9 1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18,'34'0,"15"0,5 0,-3-5,-4-1,-11 0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2 650,'0'21,"-1"-5,0 1,2-1,0 0,1 1,0-1,1 0,1-1,1 1,2 4,-6-17,1 0,0 0,0 0,0 0,0-1,1 1,-1 0,1-1,0 0,-1 0,1 1,0-2,0 1,1 0,-1-1,0 1,0-1,1 0,-1 0,1 0,-1 0,1-1,-1 0,1 1,-1-1,1-1,0 1,-1 0,1-1,-1 0,0 0,1 0,-1 0,2-1,4-1,0-1,-1 0,1 0,-1 0,0-1,0-1,-1 0,1 0,-1 0,-1 0,1-1,4-7,-9 10,1 0,-1-1,0 1,0-1,-1 0,1 1,-1-1,0 0,0 0,-1 0,0 0,0 0,0 0,0 0,-1 0,1 0,-1 0,0 0,-1 1,0-1,1 0,-1 1,-1-1,1 1,-1 0,1 0,-1 0,0 0,-1 0,1 0,-1 1,0 0,1-1,-1 2,-1-1,1 0,0 1,-1 0,1 0,-1 0,0 0,1 1,-1 0,0 0,0 0,-4 0,-19-3,3 2</inkml:trace>
  <inkml:trace contextRef="#ctx0" brushRef="#br0" timeOffset="454.424">284 1,'11'3,"1"0,0 1,-1 1,0 0,0 0,0 1,0 1,-1-1,0 2,-1 0,0 0,0 0,0 1,-1 0,-1 1,1 0,-2 0,1 1,-2 0,1 0,-1 0,1 5,10 21,-2 1,-1 1,-2 0,-1 0,-3 1,-1 0,-2 0,-1 0,-3 1,-3 34,0-49,-1 0,-2 0,0-1,-1 1,-2-1,-1-1,0 0,-2 0,-1-1,-1-1,0 0,-2-1,0 0,-2-1,0-2,-1 1,-1-2,-22 14,18-13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1 367,'29'-5,"14"-1,4 0,0 1,-4 2,-5 1,-3 1,-8 0</inkml:trace>
  <inkml:trace contextRef="#ctx0" brushRef="#br0" timeOffset="495.304">791 0,'-30'36,"1"1,3 2,0 0,3 2,1 1,2 0,-10 37,-13 18,37-83,0 0,1 0,0 1,1-1,1 1,0 0,1 0,1 0,0 0,1 10,1-22,-1 0,1-1,-1 1,1 0,0-1,0 1,0 0,0-1,1 1,-1-1,1 0,-1 1,1-1,0 0,0 0,0 0,0 0,0 0,0-1,1 1,-1-1,1 1,-1-1,1 0,-1 0,1 0,0 0,-1-1,1 1,0-1,0 1,-1-1,1 0,1 0,98-12,42-14,-120 19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29,'17'30,"-10"5,-3 0,0 0,-3 0,-1 0,-2 15,0 16,2 351,0-406,1 0,-2 1,1-1,-1 0,-1 0,0 0,-1 0,0 0,-1 0,0-1,0 1,-1-1,-1 0,-2 4,-7-4,3-6</inkml:trace>
  <inkml:trace contextRef="#ctx0" brushRef="#br0" timeOffset="307.087">238 284,'-30'24,"0"3,2 0,1 2,1 1,1 1,-3 8,27-37,-1-1,0 1,1 0,0 0,-1 0,1 1,0-1,0 0,0 0,0 1,1-1,-1 0,0 1,1-1,0 1,0-1,0 1,0-1,0 0,0 1,0-1,1 1,-1-1,1 0,0 1,0-1,0 0,0 1,0-1,0 0,0 0,1 0,-1 0,1 0,0-1,-1 1,1 0,0-1,0 1,0-1,0 1,0-1,1 0,145 26,-141-27,1 1,-1 0,0 0,1 1,-1 0,0 0,0 1,-1 0,1 0,0 0,-1 1,0 0,0 0,0 1,-1 0,1 0,-1 0,0 1,0-1,-1 1,0 0,0 0,0 1,-1-1,0 1,0 0,-1 0,1 0,-2 0,1 0,-1 1,0-1,0 0,-1 1,0 5,-5 12</inkml:trace>
  <inkml:trace contextRef="#ctx0" brushRef="#br0" timeOffset="629.954">916 1,'-6'4,"-26"15,0 2,2 1,0 2,1 1,2 1,1 1,1 1,1 1,1 2,2 0,1 1,-6 18,16-25,1 0,1 0,2 1,0 0,2 1,1-1,0 1,3 0,0-1,1 1,2 0,1-1,1 0,1 0,1 0,5 10,-8-27,0-1,1 1,0 0,1-1,0 0,0-1,1 1,-1-1,2 0,-1-1,1 0,0 0,0 0,1-1,-1-1,1 1,0-1,0-1,1 0,-1 0,4 0,27-14,-28 0</inkml:trace>
  <inkml:trace contextRef="#ctx0" brushRef="#br0" timeOffset="997.974">1226 142,'-91'196,"-9"34,94-217,0 0,1 0,1 1,0 0,1-1,0 1,1 0,0 13,2-23,0-1,0 1,0-1,0 1,1-1,-1 1,1-1,0 1,0-1,0 0,1 1,-1-1,1 0,0 0,-1 0,1 0,1-1,-1 1,0 0,1-1,-1 1,1-1,0 0,0 0,0 0,0 0,0-1,0 1,0-1,0 0,1 0,-1 0,1 0,-1-1,1 1,-1-1,3 0,9-1,0 0,-1-2,1 0,-1 0,0-1,0-1,0-1,0 0,-1 0,0-2,1 0,4-4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56,'33'-5,"26"-2,8 1,-3 1,-13-3,-9-1,-8 2,-4 2,-3 1,-6 7,-2 2,-4 1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0,'17'39,"6"177,-13-149,-4 1,-2-1,-4 1,-2 1,0 40,2-110</inkml:trace>
  <inkml:trace contextRef="#ctx0" brushRef="#br0" timeOffset="236.57">497 114,'-34'-1,"1"0,1 1,-1 2,0 1,1 1,0 2,-23 7,40-9,1 0,-1 1,1 1,0 0,0 1,0 0,1 1,1 1,-1 0,1 1,1 0,0 1,0 0,-7 11,16-19,0 0,1 0,0 0,0 0,0 0,0 0,0 1,1-1,-1 0,1 0,0 1,0-1,0 0,0 0,1 1,-1-1,1 0,0 0,0 0,0 1,0-1,1 0,-1 0,1-1,0 1,0 0,0-1,0 1,0-1,0 1,1-1,-1 0,2 1,3 3,1 0,0-1,0 1,0-1,1-1,-1 0,1 0,0-1,0 0,9 2,137-1,-181 0,0 1,1 1,0 2,1 0,-1 1,2 2,-7 3,26-10,0 0,0-1,1 1,-1 1,1-1,0 0,0 1,0 0,1 0,-1 0,1 0,0 0,1 0,-1 0,1 0,0 1,0-1,1 1,0-1,0 1,0-1,0 0,1 1,0-1,0 0,1 1,-1-1,1 0,0 0,0 0,1 0,0 0,0-1,0 1,0-1,1 0,-1 0,1 0,0 0,0-1,1 1,-1-1,2 1,5-1,0-1,0 0,0-1,0 0,0 0,1-1,-1 0,0-1,0-1,0 0,0 0,0-1,0-1,63-9,56-1,-39-6,-74 12</inkml:trace>
  <inkml:trace contextRef="#ctx0" brushRef="#br0" timeOffset="5658.392">243 678,'5'0,"-4"0,-1 4,-1 8,-1 5,1 5,0 4,0 1,1 2,0 1,0-1,0 0,5-5,1-6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670 424,'-7'-8,"0"-1,0 1,0 0,-1 1,0 0,-1 0,1 1,-1 0,-1 0,1 1,-1 0,0 1,0 0,0 1,0 0,-1 0,0 1,1 0,-1 1,-4 0,-5 0,-1 1,1 1,-1 1,1 0,0 2,0 0,0 1,0 1,1 1,0 1,-7 4,-13 3,-83 48,117-60,0 1,0-1,1 1,-1 1,1-1,0 0,0 1,1 0,-1 0,1 0,0 1,0-1,1 0,-1 1,1 0,1 0,-1 0,1-1,0 1,0 1,1 1,0-2,1 0,0-1,0 1,1 0,0-1,0 1,0-1,1 1,0-1,0 0,0 0,0 0,1-1,0 1,0-1,0 0,1 0,-1 0,1 0,0-1,0 0,0 0,2 0,5 4,1-1,0-1,0-1,0 1,1-2,0 0,-1-1,1 0,6 0,150-6,-141-6,-30 10,1 0,0 0,-1 0,1 0,0 0,0 0,-1-1,1 1,0 0,-1 0,1 0,0 0,0 0,-1-1,1 1,0 0,0 0,0 0,-1-1,1 1,0 0,0 0,0-1,0 1,-1 0,1-1,0 1,0 0,0 0,0-1,0 1,0 0,0-1,0 1,0 0,0-1,0 1,0 0,0 0,0-1,0 1,0 0,0-1,1 1,-1 0,0 0,0-1,0 1,0 0,0 0,1-1,-16 2,0 0,1 1,-1 1,1 0,-1 1,1 1,0 0,1 1,-1 0,1 1,0 0,-2 4,5-6,-8 5,1 0,0 1,0 1,1 1,1 0,0 1,-1 2,13-12,-1 0,1 0,0 1,0-1,0 0,0 1,1 0,0 0,0 0,0 0,0 0,1 0,0 0,0 0,0 1,1-1,0 0,0 0,0 1,1-1,0 0,0 1,0-1,0 0,1 0,0 0,0 0,0-1,2 4,4 1,1 1,0-2,0 1,0-1,1-1,0 1,1-2,0 1,0-2,0 1,1-2,-1 1,1-2,0 0,0 0,1-1,-1 0,1-1,-1 0,0-1,1-1,8-1,-17 2,0-1,0 1,-1 0,1-1,0 0,-1 0,1 0,0-1,-1 1,0-1,1 0,-1 1,0-2,0 1,0 0,0-1,0 1,-1-1,1 0,-1 0,1 0,-1 0,0 0,0 0,-1-1,1 1,-1-1,0 1,0-1,0 0,0 1,0-1,-1 0,1-2,0-16</inkml:trace>
  <inkml:trace contextRef="#ctx0" brushRef="#br0" timeOffset="404.066">303 1,'-18'45,"1"2,3 0,2 0,2 2,2-1,3 1,1 0,3 36,-4 38,-5-1,-9 21,2-12,4-52,9-57,0-1,1 1,1-1,1 1,1 0,0 0,2 0,3 13,20 66,-25-101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0,'-1'43,"-2"0,-1 0,-3-1,-1 0,-2 0,-2-1,-2 0,-3 3,-144 301,160-342,0-1,0 1,0-1,0 1,0 0,1 0,0 0,-1-1,1 1,0 0,0 0,0 0,1-1,-1 1,1 0,0 0,-1-1,1 1,0 0,1-1,-1 1,0-1,1 1,-1-1,1 0,0 0,0 0,0 0,0 0,0 0,0 0,1-1,-1 1,0-1,1 1,-1-1,1 0,0 0,-1 0,1 0,0-1,0 1,-1-1,1 0,0 1,0-1,1-1,20 3,1-2,0 0,-1-2,0 0,1-2,19-6,26-3,14 0,-60 14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29,'34'0,"15"0,5 0,-3 0,-4 0,-11-5,-7-1,-3 0,-1 1,-1 2,2 1,-1 0,-3 2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47,'34'5,"16"1,4 0,2-1,-3-7,-6-2,-1-5,-4-2,-5 1,2-2,-1 1,-7 2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143 209,'33'-51,"-29"73,-64 158,-43 238,100-413,1 1,-1-1,1 0,1 1,-1 0,1-1,0 1,0 0,0-1,1 1,0 0,0 0,1 0,-1 0,1-1,1 1,-1 0,1-1,0 1,0-1,0 0,1 1,0-1,0 0,0-1,1 1,-1 0,1-1,0 0,1 0,-1 0,1-1,-1 1,1-1,0 0,1 0,2 0,7 0,1 0,0-2,-1 0,1 0,0-2,0 0,0-1,-1 0,1-1,-1-1,15-5,1 1,-10 1,-4-1</inkml:trace>
  <inkml:trace contextRef="#ctx0" brushRef="#br0" timeOffset="300.296">537 773,'0'15,"1"-1,0 1,1 0,1-1,0 0,0 0,2 0,3 9,-6-19,-1-1,1 1,0-1,0 1,0-1,1 0,-1 0,1 0,0 0,0 0,0 0,0-1,0 0,0 1,1-1,-1-1,1 1,-1 0,1-1,0 0,0 1,0-1,0-1,0 1,-1-1,1 0,0 1,0-2,0 1,0 0,0-1,0 0,2 0,3-2,0-1,0 0,0 0,-1 0,0-1,0 0,0-1,0 0,-1 0,0-1,-1 0,1 0,-1 0,0-1,-1 0,0 0,-3 4,1 1,-1 0,-1-1,1 1,0-1,-1 1,0-1,0 0,0 1,0-1,0 0,-1 0,0 0,0 0,0 0,0 0,-1 1,1-1,-1 0,0 0,0 0,0 1,-1-1,1 1,-1-1,0 1,0-1,0 1,-1 0,1 0,-1 0,1 0,-1 1,0-1,0 1,0-1,-1 1,1 0,-3-1,1 0,-2 0,1 0,0 1,-1 0,1 0,-1 1,1-1,-1 1,0 1,1-1,-1 1,0 0,0 1,1 0,-6 1,-7 4</inkml:trace>
  <inkml:trace contextRef="#ctx0" brushRef="#br0" timeOffset="855.015">1045 519,'16'6,"0"-1,0 0,0-2,0 0,1 0,0-2,-1 0,1-1,0-1,-1 0,1-1,-1-1,12-3,44-5,79-9,-132 15</inkml:trace>
  <inkml:trace contextRef="#ctx0" brushRef="#br0" timeOffset="14643.003">2146 96,'0'-5,"-1"1,0 0,0-1,0 1,0 0,-1 0,1 0,-1 0,0 0,0 0,-1 0,1 0,-1 1,0-1,0 1,0 0,0 0,0 0,-1 0,0 1,1 0,-1-1,0 1,0 0,0 1,0-1,0 1,-1 0,1 0,0 0,-1 0,1 1,0 0,-1 0,1 0,-1 0,1 1,-1 0,-11 6,-1 2,2 0,-1 1,1 1,1 0,0 1,1 0,0 1,1 1,0 0,1 1,-1 3,6-10,1-1,1 2,-1-1,1 0,1 1,0 0,0 0,1 0,0 0,0 0,1 0,0 1,1-1,0 0,0 1,1-1,0 0,1 0,0 0,0 0,1 0,0 0,1 0,0-1,0 0,1 1,0-2,1 1,-1-1,6 6,138 85,-125-86,-1 1,0 1,-1 1,0 1,-1 1,10 12,-26-24,0 0,-1 0,0 1,0-1,0 1,-1 0,1 0,-2 0,1 0,-1 1,1-1,-2 1,1 0,-1-1,0 1,-1 0,1 0,-1 0,0-1,-1 1,0 0,0 0,-1-1,1 1,-1-1,-1 1,1-1,-1 0,0 0,-1 0,1 0,-1 0,0-1,-5 5,0-2,0 0,0-1,-1 0,0 0,0-1,-1-1,1 0,-1 0,0-1,-1 0,1-1,-1 0,1-1,-8 0,-40 12,54-12,-1-1,1 1,-1-1,1 0,-1 0,1-1,-1 1,0-1,0-1,1 1,-1-1,1 0,-1 0,0 0,1-1,0 0,-1 0,1-1,0 1,0-1,0 0,1 0,-1-1,1 0,0 1,0-1,0-1,0 1,1 0,-1-1,1 0,0 0,1 0,-1 0,1 0,0-1,1 1,-1-1,1 1,0-1,0 1,1-1,-1 0,1 1,1-1,-1 0,1 1,0-1,0 0,0 1,1-1,1 0,11-15,1 0,1 1,1 1,0 1,2 1,0 0,1 1,0 1,2 1,-1 1,21-9,-17 9</inkml:trace>
  <inkml:trace contextRef="#ctx0" brushRef="#br0" timeOffset="18542.972">2456 717,'85'-22,"-44"17,0 2,0 1,0 2,22 4,106 22,-167-25,0-1,0 0,0 0,0 0,0-1,0 1,0 0,-1-1,1 1,0-1,0 0,0 1,-1-1,1 0,0 0,-1 0,1 0,-1 0,1-1,-1 1,1 0,-1-1,0 1,0-1,0 1,0-1,0 0,0 0,0-10</inkml:trace>
  <inkml:trace contextRef="#ctx0" brushRef="#br0" timeOffset="18859.658">2795 435,'0'401,"-30"-264,24-121,2 8,6-22</inkml:trace>
  <inkml:trace contextRef="#ctx0" brushRef="#br0" timeOffset="19178.94">3473 350,'-18'68,"-3"-1,-2 0,-11 16,-75 131,25-98,73-101</inkml:trace>
  <inkml:trace contextRef="#ctx0" brushRef="#br0" timeOffset="19478.902">3077 406,'343'274,"-329"-264,0 0,-1 1,0 1,-1 0,-1 1,0 0,-1 1,0 0,-1 0,0 1,-1 0,-1 1,-1-1,2 7,-6 6,-4-4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1 855,'19'4,"1"-2,0 0,0 0,0-2,0-1,0 0,0-2,0 0,0-1,-1-1,0-1,0-1,0 0,-1-2,0 0,-1-1,3-2,30-31,-2-3,-2-2,-2-2,-2-1,-2-3,-3-1,3-11,47-65,65-75,-151 203,0 1,1 0,-1-1,1 1,-1 0,1 0,0 0,0 0,0 0,0 0,0 1,0-1,0 1,1-1,-1 1,1 0,-1 0,1 0,-1 0,1 1,-1-1,1 1,0-1,-1 1,1 0,0 0,0 0,-1 0,1 1,0-1,-1 1,1-1,-1 1,1 0,-1 0,1 0,-1 0,1 1,-1-1,0 1,1 0,4 12,-1 0,0 0,-1 1,0 0,-1 0,-1 0,0 1,-1-1,-1 1,0 0,-1-1,-1 1,-1 0,0-1,-3 12,-8 40,-2 0,-4-1,-2 0,-3-2,-3-1,-5 4,24-52,0-1,-1 0,0 0,-1-1,-1-1,0 1,0-2,-1 1,-1-2,0 1,0-2,-1 0,0 0,-1-2,0 0,0 0,-1-1,1-1,-1-1,0 0,-1-1,1-1,0 0,-1-2,-4 0,13 0,0-2,0 1,-1-1,1-1,1 0,-1 0,0 0,1-1,-1 0,1 0,0-1,1 0,-1 0,1-1,0 1,0-1,0-1,1 1,0-1,1 0,-1 0,1 0,-1-5,-3-11</inkml:trace>
  <inkml:trace contextRef="#ctx0" brushRef="#br0" timeOffset="361.76">1440 460,'-18'15,"0"0,2 1,0 1,1 1,0 0,2 1,0 0,1 1,1 0,1 1,1 0,1 1,0 0,2 0,-3 21,9-37,0-1,1 1,0-1,0 1,0-1,1 0,-1 0,1 1,0-1,1 0,0-1,-1 1,1 0,1-1,-1 0,1 1,0-1,0-1,0 1,0-1,0 1,1-1,0 0,0-1,0 1,0-1,0 0,0 0,0-1,1 1,-1-1,0 0,1-1,-1 1,1-1,-1 0,1-1,-1 1,1-1,4-2,3 0,-1-2,0 0,0 0,0-1,-1-1,0 0,0 0,0-1,-1 0,0-1,-1 0,5-7,-8 9,0 0,-1-1,0 0,0 0,-1 0,0 0,0-1,-1 0,0 0,-1 0,0 0,0 0,-1 0,0 0,-1 0,0-1,0 1,-1 0,0-1,-1 1,0 0,0 0,-1 0,0 1,0-1,-1 1,-1-1,1 1,-1 0,0 1,-1-1,0 1,0 0,-1 1,0 0,-1-1,-12-9,3 1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3,'-7'10,"0"0,0 0,1 1,0-1,1 1,0 1,1-1,0 1,1-1,0 1,1 0,0 0,1 0,0 1,1 9,1-19,1 0,-1-1,0 1,1-1,-1 1,1-1,0 1,-1-1,1 0,0 0,1 0,-1 0,0-1,0 1,1 0,-1-1,1 0,0 1,-1-1,1 0,0-1,0 1,-1 0,1-1,0 1,0-1,0 0,0 0,0 0,0 0,2-1,88-27,-88 24,1 0,-1-1,0 0,0 0,-1 0,1 0,-1-1,-1 0,1 0,-1 0,0 0,0-1,-1 1,1-1,-1 1,-1-1,1-4,-1 7,-1 1,1-1,-1 1,0-1,0 1,0-1,0 1,-1-1,1 1,-1-1,0 1,0-1,0 1,-1 0,1-1,-1 1,0 0,1 0,-1 0,-1 1,1-1,0 0,-1 1,1-1,-1 1,0 0,0 0,0 0,0 0,0 1,0-1,-1 1,1 0,-2-1,-16-3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28,'19'4,"12"2,4-4,2-4,-1 0,-2-1,-1 1,-3 0,0-4,-1-1,-1 0,0 2,0 2,-5 6,-11 2,-8 1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30,'38'0,"18"-5,4-1,-4 0,-6 1,-7 1,-6 2,-4 1,-8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5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877 311,'-24'-11,"0"2,-1 1,0 1,0 1,-1 1,0 1,1 2,-1 0,0 2,0 1,-23 3,39-2,1 1,-1 0,0 1,1 0,0 0,0 1,0 0,1 1,-1-1,1 2,0-1,1 1,0 1,0-1,1 1,-1 0,2 0,-1 1,1 0,1 0,-1 0,1 1,1-1,0 1,0 0,1 0,1 0,-1 0,2 0,-1 0,1 0,1 1,0-1,0 0,1 0,0 0,4 8,-4-12,1-1,-1 1,1-1,1 0,-1 0,1 0,-1-1,2 1,-1-1,0 0,1 0,0-1,-1 1,2-1,-1 0,0 0,1-1,-1 1,1-1,-1 0,1-1,0 0,0 1,0-2,0 1,0-1,0 0,0 0,0-1,0 1,1-2,12 0,0-2,0 0,0-1,-1-1,1-1,-2 0,1-1,-1-1,3-3,22-17,-1-1,-1-3,-2-1,-1-1,-2-3,-1-1,3-8,-24 31,-18 26,-4 7,-19 32,3 2,2 0,2 2,2 1,3 0,2 1,3 0,2 1,-2 56,16 145,10-217,-2-28</inkml:trace>
  <inkml:trace contextRef="#ctx0" brushRef="#br0" timeOffset="251.934">1299 904,'-5'19,"-1"11,5 1,2-10,2-9</inkml:trace>
  <inkml:trace contextRef="#ctx0" brushRef="#br0" timeOffset="652.909">1582 170,'2'1,"0"0,0 1,-1-1,1 1,0 0,-1 0,1-1,-1 1,1 0,-1 0,0 0,0 0,0 0,0 1,0-1,0 0,-1 0,1 1,-1-1,0 0,1 1,-1-1,0 1,0-1,-1 1,2 0,-13 101,9-94,0-1,1 1,0-1,1 1,0 0,0 0,1 0,1 0,-1-1,1 1,1 0,0 0,2 3,0-8,1-1,0 0,-1 0,2 0,-1 0,0-1,1 0,-1 0,1-1,0 0,0 0,0 0,0 0,0-1,1 0,-1 0,0-1,1 0,-1 0,0 0,1-1,-1 0,0 0,0-1,0 0,0 0,0 0,0 0,0-2,5 2,-1-1,0 0,1-1,-1 0,-1-1,1 0,-1 0,0-1,0 0,0-1,-1 0,0 0,0-1,5-7,-5-2</inkml:trace>
  <inkml:trace contextRef="#ctx0" brushRef="#br0" timeOffset="904.507">2033 0,'-42'73,"2"1,5 2,2 1,-13 53,29-77,3 1,2 1,3 0,2 1,2-1,3 1,4 39,4 159,-6-231</inkml:trace>
  <inkml:trace contextRef="#ctx0" brushRef="#br0" timeOffset="12615.942">30 283,'-1'0,"1"1,-1-1,1 0,-1 1,1-1,-1 0,1 1,-1-1,1 0,-1 0,0 1,1-1,-1 0,1 0,-1 0,0 0,1 0,-1 0,1 0,-1 0,0 0,1 0,-1 0,1-1,-1 1,0 0,1 0,-1-1,1 1,-1 0,1 0,-1-1,1 1,-1-1,1 1,-1 0,1-1,0 1,-1-1,1 1,0-1,-1 1,1-1,0 0,-1 1,1-1,0 1,0-1,0 0,0 1,0-1,0 1,0-1,0 0,0 1,0-1,0 1,0-1,0 0,0 1,0-1,1 1,-1-1,0 0,-2 16,0-1,1 1,0 0,1-1,1 1,0 0,1-1,0 1,5 12,5 51,-8 495,-4-406,0-142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26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0 101,'33'70,"-24"-26,-3 0,-2 1,-2 0,-1 0,-5 28,2 20,26 323,-6-326,-22-86,-1-9</inkml:trace>
  <inkml:trace contextRef="#ctx0" brushRef="#br0" timeOffset="1239.933">871 246,'1'-11,"-2"1,1-1,-1 1,-1 0,0-1,-1 1,1 0,-2 0,0 1,0-1,0 1,-1 0,-1 0,0 0,0 1,0-1,-1 2,0-1,-1 1,0 0,0 0,0 1,-1 0,0 1,0 0,0 0,-1 1,1 0,-1 1,0 0,-7-1,7 4,0 0,0 1,0 0,0 1,0 0,1 1,-1 0,1 0,0 1,-1 0,2 0,-1 1,1 0,-1 1,1 0,1 0,-1 1,1 0,0 0,1 1,0 0,0 0,1 0,0 1,0-1,1 1,0 1,0-1,1 0,-1 9,-1-4,2 0,0 0,0 0,2 1,-1-1,2 0,0 1,1-1,0 0,1 1,1-1,0 0,1 0,0-1,1 1,1-1,0 0,1 0,0-1,1 0,3 4,-5-10,1 0,-1-1,1 0,0 0,0-1,0 1,1-2,0 1,0-1,-1 0,2 0,-1-1,0-1,0 1,1-1,-1 0,1-1,-1 0,1-1,-1 1,0-2,1 1,-1-1,0 0,0-1,6-2,7-3,-1 0,1-2,-1 0,-1-1,0-2,-1 1,0-2,-1-1,10-9,-16 13,1 0,-2-1,0-1,0 1,-1-1,0-1,-1 0,-1 0,0 0,-1-1,-1 0,0 0,-1-1,0 1,-1-8,-3 24,-1-1,1 1,-1-1,0 1,1-1,-1 1,0-1,1 0,-1 1,0-1,1 0,-1 1,0-1,0 0,1 0,-1 0,0 0,0 0,1 0,-1 0,0 0,0 0,0 0,1 0,-1-1,0 1,1 0,-1 0,0-1,0 1,1 0,-1-1,1 1,-1-1,0 1,1-1,-1 1,1-1,-1 0,1 1,-1-1,1 1,0-1,-1 0,1 1,0-1,-1 0,1 0,0 1,0-1,0 0,0 0,-1 1,1-1,0 0,1 0,-1 0,0 1,0-1,0 0,0 0,0 1,1-1,-1 0,0 1,1-1,-1 0,1 1,-1-1,-33 47,16 3,2 1,2 0,2 1,3 0,0 23,7-68,-51 408,41-300,26-91,-3-21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49,'34'-5,"20"-6,6-2,-3 2,-10 3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0,'-26'138,"-71"262,93-388,0 0,0 0,2 1,-1-1,2 1,0 0,0 0,1-1,1 1,0 0,0-1,2 2,0-10,1 0,0-1,-1 1,1-1,1 0,-1 0,0-1,1 1,-1-1,1 0,0 0,0 0,0-1,-1 0,1 0,1 0,-1-1,0 1,0-1,0 0,0-1,0 1,0-1,0 0,1 0,7 0,160-5,-127-4,-28 3</inkml:trace>
  <inkml:trace contextRef="#ctx0" brushRef="#br0" timeOffset="276.368">595 424,'24'0,"13"0,4-5,1-2,-2 1,-4 1,-2 2,-3 0,-2 2,0 1,-6 0</inkml:trace>
  <inkml:trace contextRef="#ctx0" brushRef="#br0" timeOffset="731.661">1273 0,'-12'165,"-6"-80,-5-1,-3-1,-8 10,-8 65,40-156,1 1,0-1,0 1,1-1,-1 1,0 0,1-1,0 1,-1 0,1-1,0 1,0 0,1-1,-1 1,0 0,1-1,0 1,0 0,-1-1,1 1,1-1,-1 0,0 1,1-1,-1 0,1 0,0 0,-1 0,1 0,0 0,0 0,1-1,-1 1,0-1,0 1,1-1,-1 0,1 0,-1 0,1 0,-1-1,1 1,0-1,-1 1,1-1,0 0,-1 0,1 0,1 0,12-4,-1 0,0-1,0 0,0-1,0-1,-1 0,0-1,4-4,0 1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0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0,0 0,-4 0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29,'-207'342,"201"-331,0 0,-1-1,0 0,-1 0,0-1,-1 0,0 0,0-1,0 0,-1-1,-1 0,1 0,-2-1,-4 2</inkml:trace>
  <inkml:trace contextRef="#ctx0" brushRef="#br0" timeOffset="304.153">6 1,'14'33,"10"17,6 4,-3-3,-1-4,0-6,0-5,1-4,1-3,-6-1,0 0,-5-1,0-5,-3-1,-4 1,-4 1,-2-3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56,'-4'-6,"-1"1,0 1,0-1,-1 1,1 0,-1 0,0 1,0-1,-1 1,1 1,0-1,-1 1,0 0,1 1,-1-1,0 1,0 1,0-1,0 1,0 0,1 1,-1 0,0 0,0 0,0 1,1 0,-1 0,1 1,0 0,-1 0,-1 2,2-4,1 1,-1 0,1 1,0-1,0 1,0 0,0 0,1 1,-1-1,1 1,0 0,0 0,0 0,0 1,1 0,0-1,0 1,0 0,0 1,1-1,0 0,0 1,1-1,-1 1,1-1,0 1,1 0,-1 0,1-1,0 1,1 0,-1 0,5 7,1-1,0 0,1 0,0-1,0 0,1 0,1-1,0 0,0-1,1 0,0 0,0-1,1 0,0-1,1 0,0-1,0 0,0-1,1 0,6 1,-8-1,123 83,-129-84,0 1,-1 0,1-1,-1 1,0 0,-1 1,1-1,-1 1,0 0,0 0,-1 0,0 0,0 0,0 0,-1 0,0 1,0-1,-1 1,1-1,-1 1,-1-1,1 1,-2 1,-3 2,-1 0,0 0,-1-1,0 1,-1-2,0 1,0-1,-1 0,0-1,0 0,0 0,-1-1,0 0,-1-1,1 0,-1-1,0 0,0-1,-4 1,3 1,0 0,0 0,0-1,-1-1,1 1,0-2,-1 0,0 0,0-2,1 1,-1-2,0 1,0-2,1 0,-1 0,-8-4,18 5,0 0,1-1,-1 0,0 1,1-1,0 0,-1 0,1-1,0 1,0 0,0-1,0 1,1-1,-1 0,1 1,0-1,-1 0,1 0,0 0,1 0,-1 0,0 0,1 0,0 0,0 0,0-1,0 1,0 0,1 0,-1 0,1 0,0 0,0 0,44-94,-38 86,0 1,0-1,1 1,1 0,0 1,0 0,1 1,0 0,0 0,1 1,0 0,0 1,1 0,0 1,0 1,0-1,0 2,1 0,6-1,62 3,-57 2</inkml:trace>
  <inkml:trace contextRef="#ctx0" brushRef="#br0" timeOffset="318.587">653 394,'33'-5,"17"-1,4 0,-2 1,-6-3,-5-1,-10 2</inkml:trace>
  <inkml:trace contextRef="#ctx0" brushRef="#br0" timeOffset="618.578">851 140,'-10'33,"-7"17,-2 4,3 2,4-3,4-6,4-6,2-6,1 2,1-2,1-1,0-2,0-1,-1-2,5-5,2-7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51,'-72'114,"4"4,6 3,-36 102,-27 48,120-257,24-50,-11 21,339-658,-266 536,-63 131,-20 37,-20 72,7-36,3 0,3 1,0 43,9-96,1 0,1-1,0 1,1-1,1 0,0 1,1-2,4 11,-7-20,-1 0,1 0,0-1,0 1,0 0,1-1,-1 1,1-1,0 0,0 0,0 0,0 0,0-1,1 1,-1-1,1 0,0 0,0 0,-1 0,1-1,0 1,0-1,1 0,-1-1,0 1,0-1,0 1,1-1,-1 0,0-1,4 0,7-5,-1-1,0-1,0 0,0-1,-1 0,-1-1,0-1,0 0,-1 0,0-1,-1-1,7-11,1 1,-1-1,-2-1,-1 0,0-1,-2-1,-1 0,-2 0,0-1,-2 0,-1-1,-1 1,-1-1,-2 0,-1-1,-1-5,0 19,1 12,0 0,0 0,-1 0,1 0,-1 0,0 0,0-1,-1 1,1 0,-1 0,0 0,0 0,0 0,-1 0,1 0,-1 0,0 1,0-1,0 0,0 1,-1 0,0 0,0-1,1 1,-4-2,-6 5</inkml:trace>
  <inkml:trace contextRef="#ctx0" brushRef="#br0" timeOffset="316.965">1080 389,'-5'6,"-11"9,1 1,1 0,0 1,2 1,0 0,0 1,2 0,1 1,0 0,1 0,2 1,0-1,-1 9,7-25,0 0,0 0,1 0,-1-1,1 1,0 0,0 0,0-1,0 1,1 0,-1-1,1 1,0-1,0 0,0 0,1 1,-1-2,1 1,-1 0,1 0,0-1,0 1,1-1,-1 0,0 0,1 0,-1-1,1 1,-1-1,1 0,0 0,0 0,-1 0,1-1,2 1,7 0,0 0,0 0,0-1,0-1,-1 0,1-1,0 0,0-1,-1-1,3-1,-5 2,1-2,0 1,-1-1,0-1,-1 0,1-1,-1 1,0-2,-1 1,0-1,0-1,0 1,-1-1,-1-1,1 1,-1-1,-1 0,0 0,-1-1,0 0,0 0,-1 0,0 0,-1 0,-1 0,0-1,0 1,-1-1,-1-5,1 11,-2 1,1-1,0 1,-1-1,0 1,0 0,-1 0,0 0,1 0,-2 0,1 0,0 1,-1 0,0 0,0 0,0 0,-1 0,1 1,-1 0,0 0,0 0,0 0,0 1,0 0,-1 0,1 1,0-1,-4 1,-15-4</inkml:trace>
  <inkml:trace contextRef="#ctx0" brushRef="#br0" timeOffset="762.816">1361 445,'57'178,"-56"-174,0 0,0-1,1 1,-1-1,1 1,0-1,0 0,0 1,0-1,0 0,1 0,0-1,-1 1,1-1,0 1,0-1,0 0,1 0,-1 0,0 0,1-1,-1 1,1-1,0 0,-1 0,1 0,0-1,0 1,0-1,-1 0,1 0,0 0,0-1,0 1,-1-1,1 0,0 0,-1 0,1-1,0 1,134-102,-136 102,0 0,1 1,-1-1,0 1,1 0,-1 0,1 0,-1 0,0 0,1 0,-1 1,0-1,1 1,-1-1,0 1,1 0,-1 0,0 0,0 1,0-1,0 0,0 1,0-1,0 1,-1-1,1 1,-1 0,2 1,20 15,-17-15,0 0,1 0,-1-1,0 0,1 0,-1-1,1 0,-1 0,1 0,0-1,-1 0,1-1,0 1,-1-1,1 0,-1-1,1 1,-1-1,0-1,1 1,-1-1,-1 0,1-1,0 1,-1-1,1 0,-1-1,3-3,1 0,0-1,-1 0,0 0,-1-1,0 0,0 0,-1-1,0 1,-1-2,0 1,-1 0,0-1,-1 0,-1 0,1-6,-3 17,2-4,-1-1,-1 1,1-1,-1 1,0-1,0 1,-1-1,0 1,0 0,0-1,0 1,-1 0,0 0,0 0,-1 0,1 0,-2-2,-9-5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2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0 368,'29'0,"14"0,5 0,-1 0,-9 0</inkml:trace>
  <inkml:trace contextRef="#ctx0" brushRef="#br0" timeOffset="634.386">706 30,'-9'-1,"-1"1,1 0,0 0,0 1,0 0,0 1,1 0,-1 1,0-1,1 2,-1-1,1 1,0 1,0-1,1 1,-1 0,1 1,0 0,1 0,0 1,-1-1,2 1,-1 1,1-1,0 1,1 0,0 0,0 0,1 1,0-1,0 1,0 6,3-10,1 1,-1-1,1 1,1-1,-1 1,1-1,0 0,0 1,1-1,-1 0,1-1,0 1,1 0,-1-1,1 0,0 1,0-2,0 1,0 0,1-1,-1 0,1 0,0 0,0 0,0-1,0 0,1 0,-1-1,1 1,-1-1,1 0,0 0,79 42,-81-40,0 1,0 0,-1 0,1 0,-1 0,0 0,0 1,0-1,-1 1,1 0,-1 0,0 0,-1 0,1 0,-1 0,0 1,0-1,-1 0,0 1,0-1,0 0,0 1,-1-1,0 0,0 1,-1 2,-2 3,0-1,-1 1,0-1,-1-1,0 1,0-1,-1 0,0-1,-1 1,0-1,0-1,-5 4,10-8,-3 3,0 1,0-1,-1-1,0 1,0-1,0 0,0-1,-1 0,0 0,0 0,0-1,0 0,-1-1,1 0,-1 0,1-1,-1 0,0 0,1-1,-1-1,-6 0,12-1,0 0,0 0,1 0,-1 0,1 0,0-1,0 1,0-1,0 0,0 1,0-1,1 0,-1 0,1 0,0-1,0 1,0 0,0 0,0 0,1-1,0 1,0 0,0-1,0 1,0 0,0-1,1 1,0-2,30-90,45-26,-62 108</inkml:trace>
  <inkml:trace contextRef="#ctx0" brushRef="#br0" timeOffset="961.041">847 1,'32'26,"-2"2,0 1,-3 1,0 2,21 33,-40-54,-1 1,0 1,0-1,-1 1,-1 0,0 1,-1-1,-1 1,0 0,0 0,-2 0,0 0,0 0,-1 0,-1 0,0 0,-1 0,-4 14,0-15,0 0,0 0,-2-1,1 0,-2 0,1-1,-2 0,1-1,-2 0,1 0,-1-1,-1-1,1 0,-2 0,1-1,-1-1,-1 1,-33 9,26-12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0 424,'20'12,"0"-1,0 0,1-2,1 0,0-1,0-1,0-2,1 0,0-1,0-1,0-1,0-1,1-3,0-2,-1 0,0-1,0-1,0-1,12-7,-14 7,2-3,-5 0</inkml:trace>
  <inkml:trace contextRef="#ctx0" brushRef="#br0" timeOffset="368.994">790 0,'-21'112,"41"106,-19 76,-6-266,-1-4</inkml:trace>
  <inkml:trace contextRef="#ctx0" brushRef="#br0" timeOffset="781.843">1072 170,'-273'222,"270"-220,0 0,1 0,-1 1,1-1,0 1,-1-1,1 1,0 0,1 0,-1 0,0 0,1 0,0 0,0 0,0 0,0 1,0-1,0 1,1-1,0 0,0 1,0-1,0 1,0-1,1 0,-1 1,1-1,0 0,0 1,0-1,0 0,1 0,0 0,-1 0,1 0,0 0,1 0,169 121,-77-55,-83-55</inkml:trace>
  <inkml:trace contextRef="#ctx0" brushRef="#br0" timeOffset="3759.093">1524 57,'-10'4,"-1"0,1 1,0 0,0 1,1 0,-1 1,1 0,1 0,-1 1,2 0,-1 0,1 1,0 0,0 0,1 1,1 0,-1 0,2 0,-1 0,0 7,-11 36,2 1,2 0,3 0,-1 41,8-77,0-8,0-1,0 1,1 0,0 0,0 0,1 0,1 0,0 0,0 0,1-1,0 1,1 0,0-1,0 0,1 1,0-1,1-1,0 1,0-1,1 0,0 0,0 0,1 0,14 3</inkml:trace>
  <inkml:trace contextRef="#ctx0" brushRef="#br0" timeOffset="4308.978">2003 226,'2'2,"-1"-1,0 0,0 0,0 1,0-1,0 1,0-1,0 1,-1-1,1 1,-1-1,1 1,-1 0,1-1,-1 1,0 0,0-1,0 1,0 0,0-1,0 1,0 0,0 0,-1-1,1 1,-1-1,1 1,-1 0,0-1,1 1,-1-1,0 1,0-1,-1 1,2-1,-16 36,-1-2,-1 0,-2 0,-2-2,-3 2,-24 39,-24 38,55-87</inkml:trace>
  <inkml:trace contextRef="#ctx0" brushRef="#br0" timeOffset="4569.923">1722 339,'19'20,"11"5,1 4,-1-3,0-6,0-6,-1-6,-1 0,1 0,-1-2,0-3,-5 4,-6 1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6,0-4,5-5,1-4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1,'9'5,"4"6,-1 1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6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0,'-15'29,"-9"14,0 5,-2-1,4-4,1-9,4-6,5-2,0-6,1-2,-1-4,0 1,-1-2,0 1,-2-2,2-2</inkml:trace>
  <inkml:trace contextRef="#ctx0" brushRef="#br0" timeOffset="248.618">0 0,'15'24,"8"13,2 5,1-5,0-4,-3-2,-2-3,1-5,-3-2,0-5,-4 0,1-2,-3 0,-2-1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71,'-5'4,"-1"-2,0-7,1-3</inkml:trace>
  <inkml:trace contextRef="#ctx0" brushRef="#br0" timeOffset="1796.585">51 14,'-5'37,"-12"-35,18-2,1-1,-1 1,0 0,1 0,-1 0,1 0,-1 0,0 0,1 0,-1 0,0 0,1 1,-1-1,0 1,0-1,1 1,-1-1,0 1,0 0,0-1,0 1,1 0,-1 0,0 0,-1 0,1 0,0 0,0 0,0 0,-1 0,1 0,0 1,-1-1,1 0,-1 1,1-1,-1 0,0 0,0 1,1-1,-1 1,0-1,0 0,0 1,-1-1,1 0,0 1,0-1,-1 0,1 1,-1-1,1 0,-1 0,0 1,1-1,-1 0,0 0,0 0,0 0,0 0,0 0,0 0,0 0,0-1,0 1,0 0,0 0,0-1,-1 1,0 0,69-43,-66 41,0 0,0-1,1 1,-1-1,-1 1,1-1,0 1,0-1,0 0,-1 1,1-1,-1 0,1 1,-1-1,0 0,0 0,0 1,0-1,0 0,0 0,0 0,-1 1,1-1,0 0,-1 0,0 1,1-1,-1 1,0-1,0 0,0 1,0-1,0 1,0 0,0-1,-1 1,1 0,0 0,-1 0,1 0,-2-1,0 1,0 0,0 0,0 0,0 1,-1-1,1 1,0 0,0 0,-1 0,1 0,0 0,0 1,-1-1,1 1,0 0,0 0,0 0,0 1,0-1,0 1,1-1,-1 1,0 0,1 0,-1 0,1 0,0 1,0-1,0 1,0-1,0 1,0 0,1 0,-1 0,1 0,0 0,0 0,0 0,0 0,0 0,1 1,-1 1,3 16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3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86,'19'0,"12"5,4 1,2 0,-1-1,-1-2,-3-1,-6-5,-3-3,-5 0</inkml:trace>
  <inkml:trace contextRef="#ctx0" brushRef="#br0" timeOffset="275.736">30 368,'33'-5,"17"-6,3-2,-1 2,-6 3,-5 2,-5 3,-8 1</inkml:trace>
  <inkml:trace contextRef="#ctx0" brushRef="#br0" timeOffset="3204.076">650 1,'-31'81,"4"2,3 1,2 10,1 8,26-88,13-41,-16 24,30-52,2 2,3 1,2 2,3 0,79-74,-120 123,-1 0,1 0,0 0,-1 0,1 0,0 1,0-1,-1 0,1 0,0 0,0 1,0-1,0 1,0-1,0 1,0-1,0 1,1-1,-1 1,0 0,0 0,0-1,0 1,0 0,1 0,-1 0,0 0,0 1,0-1,0 0,0 0,0 1,1-1,-1 1,0-1,0 1,0-1,0 1,0-1,0 1,-1 0,1 0,0-1,0 1,0 0,-1 0,1 0,0 0,-1 0,1 0,-1 0,1 0,-1 0,0 0,1 0,-1 1,0-1,0 0,0 0,0 228,0-227,0 0,0 0,1 1,-1-1,0 0,1 0,-1 0,1 0,0 0,0 0,0 0,0 0,0 0,0 0,0 0,1-1,-1 1,0 0,1-1,0 1,-1-1,1 0,0 1,0-1,0 0,0 0,0 0,0 0,0-1,0 1,0 0,0-1,0 0,0 1,1-1,-1 0,0 0,0 0,0 0,1-1,-1 1,0-1,0 1,0-1,0 0,0 1,0-1,0 0,0-1,0 1,0 0,-1 0,1-1,0 0,142-151,-28 18,-116 135,0-1,1 0,-1 1,1-1,-1 0,1 1,-1-1,1 1,0-1,-1 0,1 1,0 0,-1-1,1 1,0-1,0 1,-1 0,1 0,0-1,0 1,0 0,-1 0,1 0,0 0,0 0,0 0,0 0,-1 0,1 0,0 0,0 0,0 1,-1-1,1 0,0 1,0-1,-1 0,1 1,0-1,-1 1,1-1,0 1,-1-1,1 1,-1 0,1-1,-1 1,1 0,-1-1,1 1,-1 0,4 43,-11 3,3-27,0-1,2 1,0 0,1 0,1 0,1 0,1 0,1 2,3-3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11,'-74'311,"52"-161,36-211,13 0,2 0,3 2,2 2,40-51,-73 106,-1-1,1 1,0 0,0 0,0 0,0 0,0 0,1 0,-1 1,1-1,-1 0,1 1,-1-1,1 1,0-1,0 1,0 0,0-1,0 1,0 0,0 1,0-1,0 0,0 0,1 1,-1 0,0-1,0 1,1 0,-1 0,0 0,0 0,1 0,-1 1,0-1,0 1,1 0,-1-1,0 1,0 0,0 0,0 0,0 1,0-1,-1 0,1 1,0-1,-1 1,1 0,-1-1,1 1,-1 0,1 0,1 7,1 0,-1 1,0-1,-1 1,0 0,-1 0,0 0,0 0,-1-1,0 1,-1 2,0-3,0 0,1 0,1 0,-1 0,1 0,1 0,0 0,0-1,1 1,-1-1,2 1,0-1,2 5,-3-11,-1-1,0 1,1-1,-1 0,1 0,0 0,-1 0,1 0,0 0,-1-1,1 1,0-1,0 0,0 0,-1 0,1 0,0 0,0-1,-1 1,1-1,0 0,0 0,-1 0,1 0,-1 0,1 0,-1-1,0 1,1-1,-1 0,0 0,0 0,0 0,0 0,0 0,-1 0,1 0,-1-1,1 1,-1-1,0 1,1-3,16-13,100-105,-104 106,1 1,0 1,1 1,1 0,0 1,1 1,0 0,-17 11,0 0,0 0,1 0,-1 0,0 1,0-1,1 0,-1 1,0-1,1 1,-1 0,0-1,1 1,-1 0,1 0,-1 0,1 0,-1 0,0 0,1 0,-1 0,1 1,-1-1,0 0,1 1,-1-1,0 1,1 0,-1-1,0 1,0 0,0 0,1 0,-1 0,0 0,0 0,0 0,-1 0,1 0,0 1,0-1,-1 0,1 1,3 65,-84 224,79-289,0-1,0 1,0-1,1 1,-1 0,1-1,-1 1,1 0,-1-1,1 1,0 0,0 0,0-1,0 1,0 0,0 0,1-1,-1 1,0 0,1-1,0 1,-1-1,1 1,0 0,0-1,0 1,0-1,0 0,0 1,0-1,0 0,0 0,1 0,-1 1,1-1,-1-1,1 1,-1 0,1 0,-1 0,1-1,0 1,-1-1,1 0,1 1,18-11,0-4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0,'0'5,"0"6,-4 2,2-2,3-3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 0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85,'-20'28,"-5"16,-4 3,3 0,1-8,5-7,6-3,0-7,3-3,3 1,-2-3,1 0,2-3</inkml:trace>
  <inkml:trace contextRef="#ctx0" brushRef="#br0" timeOffset="254.967">1 0,'4'34,"3"15,4 5,5-2,0-6,2-10,-2-6,1-9,-3-2,2-6,-2 1,1-2,-2 1,-8-1,-4-3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7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1 198,'595'0,"-571"0</inkml:trace>
  <inkml:trace contextRef="#ctx0" brushRef="#br0" timeOffset="287.495">29 424,'34'0,"16"0,3 0,4-5,-4-1,-6 0,-7 1,-4 1,-4 2,-3 1,-1 0,-1 1,0 0,-5 1</inkml:trace>
  <inkml:trace contextRef="#ctx0" brushRef="#br0" timeOffset="750.42">368 1,'0'4,"1"1,-1-1,1 0,0 1,1-1,-1 0,1 0,0 0,0 0,0 0,0 0,1 0,0-1,-1 0,1 1,1-1,-1 0,0 0,1 0,-1-1,1 1,0-1,0 0,2 0,101 37,-52-28,-41-9,-1 0,0 1,0 0,0 1,0 0,-1 1,1 0,-1 1,11 8,-20-11,0 0,0 0,0 0,-1 0,1 1,-1-1,1 1,-1 0,0 0,-1 0,1 0,-1 0,0 0,0 0,0 0,0 0,-1 1,1-1,-1 0,0 0,-1 1,1-1,-1 0,0 0,0 1,0-1,0 0,-1 0,0 0,1 0,-1-1,-1 1,-1 2,-5 9,-2 1,0-2,0 1,-1-2,-1 0,0 0,-6 3,-170 131,171-130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4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0,'-33'60,"13"-26,-2-1,-1 0,-1-2,-2-1,-1-1,-1-1,-2-2,0-1,-34 21,47-35</inkml:trace>
  <inkml:trace contextRef="#ctx0" brushRef="#br0" timeOffset="331.4">35 29,'19'14,"12"5,4 4,2-2,-5 1,-4-5,-7 1,-1-3,-5 1,0 2,-2 3,-4 3,2-3,-2 0,-2 1,-2 2,-2-4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0,'2'2,"0"-1,0 1,0-1,0 1,-1-1,1 1,-1 0,1 0,-1 0,0 0,0 0,0 0,0 0,0 0,0 1,0-1,-1 0,1 0,-1 1,0-1,0 0,1 1,-1-1,-1 0,1 1,0 0,3 351,-29-169,20-162,-2-5</inkml:trace>
  <inkml:trace contextRef="#ctx0" brushRef="#br0" timeOffset="378.601">298 170,'-37'21,"-203"135,239-156,0 0,0 1,0-1,-1 1,1-1,0 1,0 0,0-1,0 1,0 0,1 0,-1-1,0 1,0 0,0 0,1 0,-1 0,1 0,-1 0,0 1,1-1,0 0,-1 0,1 0,0 0,0 1,-1-1,1 0,0 0,0 0,0 1,0-1,1 0,-1 0,0 0,0 0,1 1,-1-1,1 0,-1 0,1 0,-1 0,1 0,0 0,0 0,-1 0,1 0,0 0,0-1,0 1,0 0,0 0,0-1,0 1,1 0,194 65,-189-62,0 1,0 0,-1 0,0 1,0-1,-1 2,1-1,-1 0,0 1,-1 0,0 0,0 1,0-1,-1 1,0-1,-1 1,0 0,1 5,19 25,-12-37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0 141,'20'7,"0"-1,1-2,-1 0,1-1,0 0,0-2,0-1,0-1,0 0,0-2,7-1,96-32,-56 24,-69 12</inkml:trace>
  <inkml:trace contextRef="#ctx0" brushRef="#br0" timeOffset="239.31">254 0,'-5'34,"-1"15,5 5,2-2,2-6,-1-5,1-5,3-9,2-4,-1-5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0,-1 0,0 0,0 0,1 0,-6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9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772 0,'-85'96,"4"2,4 5,-47 84,57-84,-142 216,95-172,100-134</inkml:trace>
  <inkml:trace contextRef="#ctx0" brushRef="#br0" timeOffset="317.484">179 113,'24'67,"2"-2,4-1,2-1,12 14,74 150,-33 59,-76-263,0-5</inkml:trace>
  <inkml:trace contextRef="#ctx0" brushRef="#br0" timeOffset="945.269">687 1073,'2'-17,"1"0,1 0,0 0,1 0,1 0,1 1,0 0,1 0,0 1,2 0,0 1,3-4,59-37,-70 54,0 0,0 1,0-1,0 1,0 0,0 0,0-1,0 1,0 1,0-1,0 0,0 0,0 1,0-1,0 1,0-1,0 1,-1 0,1 0,0 0,0 0,-1 0,1 0,0 1,-1-1,0 1,1-1,-1 1,0-1,1 1,-1 0,0-1,0 1,0 0,-1 0,1 0,0 0,-1 0,1 0,-1 0,0 0,1 0,10 103,-11-105,1 1,-1 0,0-1,0 1,0 0,1-1,-1 1,0 0,1-1,-1 1,0-1,1 1,-1-1,1 1,-1-1,1 1,-1-1,1 1,-1-1,1 1,0-1,-1 0,1 0,0 1,-1-1,1 0,0 0,-1 0,1 1,0-1,-1 0,1 0,0 0,-1 0,1 0,0-1,0 1,-1 0,1 0,0 0,-1 0,1-1,0 1,-1 0,1-1,-1 1,1-1,-1 1,1 0,-1-1,1 1,-1-1,1 1,-1-1,38-35,-29 27,36-25,-44 33,0 1,0-1,1 1,-1-1,0 1,0 0,0-1,0 1,0 0,0 0,0 0,1 0,-1 0,0 0,0 0,0 0,0 0,0 1,0-1,0 0,1 1,-1-1,0 1,0-1,0 1,0 0,-1-1,1 1,0 0,0-1,0 1,0 0,-1 0,1 0,0 0,-1 0,1 0,-1 0,1 0,-1 0,1 0,-1 0,0 0,0 0,1 1,-1-1,0 1,5 21,-5-17,1-1,0 1,0-1,0 0,1 0,0 0,0 0,0 0,1 0,0 0,0-1,0 1,0-1,0 0,2 1,10 6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8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5,-2 1,-1 0,-2-1,0-2,-5 4,-2 1,1-1,-4-7,0-4,-3 0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50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1,'-26'138,"22"245,0-350,-2-1,-1 0,-1 0,-2 0,-5 10,9-42,5-11</inkml:trace>
  <inkml:trace contextRef="#ctx0" brushRef="#br0" timeOffset="449.818">426 86,'-257'220,"257"-219,-41 43,40-43,0 0,1 0,-1 0,0 0,1 0,-1 0,1 0,0 1,-1-1,1 0,0 0,0 0,0 1,0-1,0 0,0 0,0 1,0-1,0 0,0 0,1 0,-1 1,0-1,1 0,-1 0,1 0,0 0,-1 0,1 0,0 0,0 0,-1 0,1 0,0 0,0-1,0 1,0 0,0 0,0-1,0 1,0-1,0 1,1-1,5 4,9 2,-2 1,1 1,-1 0,0 1,-1 0,0 1,0 1,-1 0,0 1,-1 0,2 4,46 94,-44-79,-15-20</inkml:trace>
  <inkml:trace contextRef="#ctx0" brushRef="#br0" timeOffset="1214.548">935 86,'-23'4,"1"1,0 1,1 1,-1 1,1 1,1 0,0 2,0 1,-10 7,27-16,0 0,1 0,-1 0,0 0,1 0,0 1,-1-1,1 1,1 0,-1-1,0 1,1 0,0 0,0 0,0 0,1 0,-1 0,1 0,0 1,0-1,0 0,1 0,-1 0,1 0,0 0,0 0,0 0,1 0,0-1,-1 1,1 0,1-1,-1 1,0-1,1 0,0 0,-1 0,1 0,1 0,-1-1,0 1,0-1,1 0,0 0,0 1,183 66,-183-65,0 0,0 1,0-1,-1 1,0 0,0 0,0 0,0 1,-1-1,0 1,0-1,-1 1,1 0,-1 0,0-1,-1 1,0 0,1 0,-2 0,1 0,-1 0,0 0,0-1,0 1,-1 0,0-1,0 1,-1-1,0 0,1 1,-2-1,1 0,0-1,-1 1,0-1,0 0,-1 0,0 1,-5 7,-1-1,0 0,-1-1,-1 0,1-1,-1 0,-1-1,0-1,-4 2,15-6,-1-1,0 0,0 1,0-1,0-1,0 1,0-1,0 1,-1-1,1 0,0-1,-1 1,1-1,-1 0,1 0,-1 0,1-1,0 1,-1-1,1 0,0-1,-1 1,1-1,0 1,0-1,0-1,0 1,1 0,-1-1,1 0,-1 0,1 0,0 0,0 0,0-1,0-1,0-1,0 0,0 0,1-1,0 1,0-1,0 1,1-1,0 0,0 0,1 1,0-1,0 0,1 0,-1 0,2 1,-1-1,1 0,0 1,0-1,1 1,-1 0,1 0,1 0,-1 0,1 0,0 1,1-1,-1 1,2 0,3-5,0 1,1 0,0 1,0 0,1 1,0 0,0 1,1 0,0 0,0 2,0-1,0 1,1 1,0 0,0 1,12 0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62,'2'1,"0"0,-1 0,1 1,0-1,0 1,-1 0,1 0,-1-1,1 1,-1 0,0 0,0 0,0 0,0 0,0 1,0-1,-1 0,1 0,-1 1,0-1,1 0,-1 1,0-1,0 0,-1 2,2-1,-1 11,0 0,-1 0,-1 0,0 0,0-1,-2 1,0-1,-3 9,0-2,53-111,18-23,-64 113,0 0,1 0,0 0,-1 0,1 1,-1-1,1 0,0 0,0 0,0 1,-1-1,1 0,0 1,0-1,0 1,0-1,0 1,0-1,0 1,0 0,0-1,0 1,0 0,0 0,0 0,0 0,1 0,-1 0,0 0,0 0,0 0,0 1,0-1,0 0,0 1,0-1,0 1,0-1,0 1,0-1,0 1,-1 0,1-1,0 1,0 0,0 0,-1-1,1 1,0 1,18 48,-19-48,0-1,0 1,0-1,0 1,1-1,-1 0,0 1,1-1,-1 0,1 1,-1-1,1 0,0 1,-1-1,1 0,0 0,0 0,0 0,0 0,0 0,0 0,0 0,0 0,1 0,-1 0,0-1,0 1,1-1,-1 1,0-1,1 1,-1-1,1 0,-1 1,0-1,1 0,-1 0,1 0,-1 0,1-1,-1 1,0 0,1 0,-1-1,0 1,1-1,-1 1,0-1,1 0,-1 0,0 1,0-1,0 0,0 0,0 0,0 0,0 0,0 0,0-1,136-126,-136 128,-1-1,1 1,0 0,0-1,-1 1,1 0,0-1,0 1,-1 0,1 0,0 0,0-1,0 1,-1 0,1 0,0 0,0 0,0 1,-1-1,1 0,0 0,0 0,-1 1,1-1,0 0,0 1,-1-1,1 0,0 1,-1-1,1 1,-1-1,1 1,0 0,-1-1,1 1,-1 0,0-1,1 1,-1 0,1-1,-1 1,0 0,0 0,1-1,-1 1,0 0,0 0,0 0,0-1,0 1,0 0,0 0,2 53,-2-46,-2 22,1-23,0 1,1-1,-1 1,1-1,1 1,0 0,0-1,0 1,1-1,0 0,3 7,0-8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5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47,'1'0,"0"-1,0 1,0 0,-1-1,1 1,0-1,0 1,0-1,0 0,-1 1,1-1,0 0,0 0,-1 1,1-1,-1 0,1 0,-1 0,1 0,-1 0,1 0,-1 0,0 0,0 0,1 0,-1 0,0 0,0 0,0 0,0 0,0 0,0 0,0 0,-1 0,1 0,0 0,-1 0,1 0,0 0,-1 0,1 1,-1-1,1 0,-1 0,0 0,1 0,-1 1,0-1,0 0,1 1,-1-1,0 1,0-1,0 1,0-1,0 1,0-1,0 1,0 0,0-1,0 1,0 0,0 0,-13 2,0 0,1 1,-1 0,1 1,0 1,0 0,0 0,1 1,0 1,0 1,1-1,0 2,-6 5,15-13,0 0,0 0,0 1,0-1,1 1,-1-1,0 1,1 0,0 0,-1 0,1 0,0 0,0 0,0 0,0 0,0 0,1 0,-1 0,0 1,1-1,0 0,0 0,-1 1,1-1,1 0,-1 1,0-1,1 0,-1 0,1 1,-1-1,1 0,0 0,0 0,0 0,0 0,0 0,1 0,-1 0,1-1,-1 1,1 0,0-1,-1 1,1-1,0 1,0-1,0 0,0 0,0 0,0 0,0 0,0-1,1 1,-1-1,0 1,3-1,47 14,-44-13,1 0,-1 0,0 0,0 1,0 0,0 1,0 0,-1 0,1 0,-1 1,0 1,0-1,0 1,-1 0,1 0,-1 1,-1 0,1 0,-1 0,0 1,0 0,-1 0,3 5,-7-3,0-1,-1 0,0 0,0 1,-1-1,0 0,0 0,-1-1,0 1,-1 0,1-1,-2 0,1 0,-1 0,0 0,0-1,0 0,-1 0,0 0,0-1,-1 0,0 0,0 0,0-1,0 0,-4 1,-3 5,6-3,0-1,-1 0,1-1,-1 0,0 0,0-1,-1 0,1-1,-1 0,0 0,0-1,0 0,0-1,-3 0,0-8,7-4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6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1,'0'0</inkml:trace>
  <inkml:trace contextRef="#ctx0" brushRef="#br0" timeOffset="-168.607">67 565,'-15'33,"-4"17,1-6,3-10</inkml:trace>
  <inkml:trace contextRef="#ctx0" brushRef="#br0" timeOffset="362.885">207 706,'28'-44,"-20"29,0 1,1-1,1 2,0-1,1 1,0 1,1 0,0 0,1 2,0-1,1 1,3 0,-16 9,0 0,0 1,1-1,-1 1,0-1,0 1,1 0,-1-1,0 1,1 0,-1 0,0 0,1 0,-1 0,1 0,-1 0,0 1,1-1,-1 0,0 1,0-1,1 1,-1-1,0 1,0 0,0-1,1 1,-1 0,0 0,0 0,0 0,-1 0,1 0,0 0,0 0,0 0,-1 1,1-1,-1 0,1 0,-1 1,1-1,-1 0,0 1,1-1,6 72,-7-54,0-15,0-1,0 1,0-1,0 1,0 0,1-1,0 1,-1-1,1 1,1-1,-1 0,0 1,1-1,0 0,0 0,0 0,0 0,0-1,0 1,1 0,-1-1,1 1,0-1,0 0,0 0,0 0,0-1,0 1,0-1,1 1,-1-1,1 0,-1 0,1-1,-1 1,1-1,-1 0,1 1,-1-2,1 1,0 0,-1-1,2 0,6-5,0 0,0-1,-1 0,0-1,0 0,0 0,-1-1,-1-1,1 1,-2-1,1-1,-1 0,-1 0,0 0,-1 0,0-1,0 0,-1 0,0-5,17-68,-19 60</inkml:trace>
  <inkml:trace contextRef="#ctx0" brushRef="#br0" timeOffset="1851.177">744 734,'19'-3,"-1"-1,0-1,0 0,0-2,0 0,-1-1,-1-1,1 0,-1-1,-1-1,0-1,0 0,-1 0,-1-2,0 0,-1 0,6-11,8-2,-19 21,-1 0,0 0,0 0,-1-1,0 0,0 0,0-1,-1 1,0-1,0 0,-1 0,0 0,-1-1,0 1,1-7,-4 14,0-1,0 1,0 0,0 0,-1-1,1 1,0 0,-1 0,1 0,0 1,-1-1,0 0,1 0,-1 1,1-1,-1 1,0-1,1 1,-1 0,0 0,1 0,-1 0,0 0,1 0,-1 0,0 0,1 1,-1-1,0 1,1-1,-1 1,1 0,-1-1,1 1,-1 0,1 0,-1 0,1 0,0 0,0 1,0-1,-1 0,1 1,-8 3,0 0,1 1,-1 0,1 0,1 1,-1 0,1 0,0 1,1 0,-1 0,2 1,-1-1,1 1,1 0,0 1,0-1,0 1,1 0,1 0,0 0,0 0,1 0,0 0,1 1,0 1,1-8,0 0,0 0,0 0,0 0,1 0,0 0,0 0,0 0,0 0,0-1,1 1,-1-1,1 0,0 0,0 0,1 0,-1 0,0-1,1 1,0-1,-1 0,1 0,0-1,0 1,0-1,0 0,1 1,-1-2,0 1,3 0,6 0,0 1,0-2,1 0,-1 0,0-1,0-1,0 0,0-1,6-2,3-3,0-1,-1-1,0-1,0 0,-1-2,-1 0,0-2,-1 0,-1 0,0-2,-1 0,-1-1,0-1,-2 0,1-3,-14 22,0 0,-1 0,1 0,0 0,0 0,-1-1,1 1,0 0,0 0,0 0,-1 0,1-1,0 1,0 0,0 0,-1-1,1 1,0 0,0 0,0 0,0-1,0 1,0 0,0-1,-1 1,1 0,0 0,0-1,0 1,0 0,0 0,0-1,0 1,1 0,-24 21,18-13,1 0,-1 0,1 0,1 0,0 0,0 1,0 0,1-1,1 1,-1 6,1-12,1 0,0 0,-1-1,1 1,1 0,-1 0,0 0,1-1,-1 1,1 0,0-1,0 1,0-1,0 1,1-1,-1 1,1-1,-1 0,1 1,0-1,0 0,0 0,0-1,0 1,0 0,0-1,1 1,-1-1,1 0,-1 1,1-1,-1 0,1-1,0 1,1 0,11-1,0 0,0-2,0 1,0-2,0 0,-1-1,1 0,-1-1,0-1,0 0,-1-1,1 0,-2-1,1-1,-1 0,0 0,9-11,-5 7,0 0,-1-1,0-1,-1-1,-1 0,0 0,-2-2,1 1,-2-1,2-7,-12 25,-1 1,0-1,0 1,1-1,-1 0,0 0,0 1,1-1,-1 0,0 0,0 0,0 0,1 0,-1 0,0 0,0 0,0 0,0 0,1 0,-1 0,0-1,0 1,1 0,-1-1,0 1,0 0,1-1,-1 1,0-1,1 1,-1-1,1 0,-1 1,1-1,-1 0,1 1,-1-1,1 0,-1 1,1-1,0 0,0 0,-1 1,1-1,0 0,0 0,0 0,0 1,0-1,0 0,0 0,0 0,0 1,0-1,0 0,0 0,1 0,-1 1,0-1,-15 14,1 1,0 0,0 2,2-1,0 1,0 1,2 0,0 1,1 0,1 0,1 1,-2 8,8-23,0 1,1-1,-1 1,1 0,0-1,0 1,0 0,1 0,0-1,0 1,0-1,0 1,1-1,0 1,0-1,0 0,0 0,1 0,-1 0,1 0,0-1,0 1,1-1,-1 0,1 0,-1 0,1 0,0 0,0-1,0 0,1 0,-1 0,0 0,1-1,-1 0,1 0,0 0,-1 0,1-1,3 1,1-2,0 1,0-1,-1-1,1 1,0-2,-1 1,1-1,-1 0,0-1,0 0,0 0,-1-1,0 1,1-2,-1 1,-1-1,5-5,4-6</inkml:trace>
  <inkml:trace contextRef="#ctx0" brushRef="#br0" timeOffset="2226.576">2099 706,'-10'9,"-3"9,-4 1,1 1,3 4,4 1,-2-3,2-1,2 1,-3 1,0 3,3 0,2-3</inkml:trace>
  <inkml:trace contextRef="#ctx0" brushRef="#br0" timeOffset="2461.279">2126 649,'29'0,"14"0,1-5,-4-1,-3 0,-8 1</inkml:trace>
  <inkml:trace contextRef="#ctx0" brushRef="#br0" timeOffset="2653.06">2071 875,'33'-9,"17"-4,3 1,-1 2,-10 3</inkml:trace>
  <inkml:trace contextRef="#ctx0" brushRef="#br0" timeOffset="3095.154">2832 170,'-89'168,"18"44,69-209,1 1,-1 0,1 0,0-1,0 1,1 0,-1 0,1 0,0 0,0 0,0 0,0 0,1 0,-1 0,1 0,0 0,1-1,-1 1,0 0,1-1,0 1,0-1,0 1,0-1,1 0,-1 0,1 0,0 0,0 0,0-1,0 1,0-1,1 0,-1 0,1 0,-1 0,2-1,4 2,1-1,-1 0,1-1,0 0,-1 0,1-1,0-1,-1 1,1-2,0 1,-1-1,1-1,-1 1,0-2,0 1,0-1,3-2,1-6</inkml:trace>
  <inkml:trace contextRef="#ctx0" brushRef="#br0" timeOffset="3349.052">2522 481,'34'-5,"15"-2,10 1,-1-4,-1 0,-5 2,-6-3,-7 1,-5 2,-8-3,-9 1</inkml:trace>
  <inkml:trace contextRef="#ctx0" brushRef="#br0" timeOffset="3618.741">3171 1,'33'108,"-8"-30,-4 0,-3 1,-1 15,-14-71,-1 1,-1 0,-1 0,-1 0,-1 0,-1-1,-1 1,-1-1,-1 0,-1 0,-2 0,-9 19,12-30,-1-1,0 0,0 0,-1-1,-1 0,0 0,0-1,0 0,-1-1,-1 0,0 0,0-1,-6 2,-2-1</inkml:trace>
  <inkml:trace contextRef="#ctx0" brushRef="#br0" timeOffset="4547.961">1082 57,'-25'17,"1"1,0 1,1 1,2 2,0 0,1 0,1 2,1 1,2 0,0 1,-4 12,6-3,2 0,1 1,2 0,1 1,2 0,2 0,1 0,2 1,2-1,1 0,2 1,4 13,-4-38,1 0,0-1,1 1,0-1,1 0,0-1,1 0,1 0,-1-1,2 1,-1-2,1 0,1 0,0-1,0 0,1 0,-1-2,2 1,-1-2,1 1,0-2,0 0,0 0,0-1,1-1,-1 0,1-1,-1-1,1 0,6-1,10 1,-4-1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5.10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1 341,'166'-41,"104"14,18-8,-208 27,0 3,0 3,11 5,24-1,252-31,96 0,638 30,-824-26,1-5,-38 2,6-2,35 2,-79 17,18-8,-208 20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7.12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1 340,'139'-53,"165"38,112-41,-88 41,-128 12,71-24,163 26,-189-26,67 15,33-7,-63-5,6-6,158 0,282 32,-497-32,-63 36,-143 0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2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0 311,'449'-17,"-102"4,-286 25,-73 5,-3-8</inkml:trace>
  <inkml:trace contextRef="#ctx0" brushRef="#br0" timeOffset="250.893">170 565,'33'0,"22"0,5 0,2 0,1 0,-7 0,-2 0,-5 0,-8 0,-4 0,-5 0,-3 0,-1 0,-1 0,0 0,-5 0</inkml:trace>
  <inkml:trace contextRef="#ctx0" brushRef="#br0" timeOffset="704.384">621 1,'-3'2,"1"0,-1 1,1 0,-1-1,1 1,0 0,0 0,1 0,-1 1,0-1,1 0,0 1,0-1,0 1,0-1,1 1,-1-1,1 1,0-1,0 1,0-1,0 1,1 0,0-1,-1 1,1-1,0 1,1-1,-1 0,1 0,-1 1,1-1,0 0,0 0,0-1,1 1,-1 0,1-1,-1 1,2 0,15 10,0 0,1-2,0 0,1-1,0-1,0-1,1-1,0 0,1-2,4 0,128 43,-150-47,1 1,0 0,-1 0,0 1,1-1,-1 1,0 0,0 0,-1 1,1 0,-1 0,1 0,-1 0,-1 0,1 1,0 0,-1 0,0 0,0 0,-1 0,1 0,-1 1,0-1,-1 1,0 0,1 0,-2-1,1 1,-1 0,1 0,-2 0,1 0,-1 0,0-1,0 1,-1 3,-7 5,-1 0,0-1,0 0,-2 0,1-2,-1 1,-1-2,0 1,-5 1,-15 14,-232 148,85-62,163-101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36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6661 706,'7'20,"-1"-1,-1 2,0-1,-2 0,0 1,-2 0,0 0,-1-1,-2 8,2-2,0-9,0 0,-1 0,-1 0,-1 0,0 0,-2 0,1-1,-2 0,0 0,-1-1,-1 1,0-1,-1-1,-1 0,-10 12,20-25,-1 0,1 0,0 0,-1 0,1 0,-1 0,0 0,1-1,-1 1,1 0,-1-1,0 1,0 0,0-1,1 1,-1-1,0 1,0-1,0 1,0-1,0 1,0-1,0 0,0 0,0 0,0 1,0-1,0 0,0 0,0 0,0-1,0 1,0 0,0 0,0 0,1-1,-1 1,0 0,0-1,0 1,0-1,0 1,0-1,1 0,-1 1,0-1,0 0,1 1,-1-1,1 0,-1 0,0 0,1 1,-1-1,1 0,0 0,-1 0,1 0,0 0,0 0,-1 0,1 0,0 0,1-17,1 0,0 0,2 0,0 1,0-1,2 1,0 0,1 1,1 0,0 0,2 0,-1 1,8-8,19-35,3 1,2 2,2 2,3 2,1 2,28-20,16 16,-88 52,-1 0,1 1,-1-1,0 1,1-1,-1 1,1 0,-1 0,1 0,-1 0,1 0,-1 1,1-1,-1 1,1-1,-1 1,0 0,1 0,-1 0,0 1,0-1,0 0,0 1,0-1,0 1,0 0,0 0,-1-1,1 1,0 0,-1 0,0 1,0-1,1 0,-1 0,-1 1,1-1,0 1,0 0,2 13,0 0,-1 0,0 0,-1 0,-1 0,-1 0,0 0,-1 1,-1-2,0 1,-1 0,-1-1,0 0,-2 0,-4 9,5-14,0 0,-1 0,-1 0,0-1,0 0,0-1,-1 0,-1 0,1-1,-1 0,0-1,-1 0,0 0,0-1,0-1,0 0,-1 0,1-1,-1-1,0 0,-8 1,16-4,1 1,-1-1,0 1,0-1,0 0,1 0,-1-1,0 1,1-1,-1 0,1 0,0 0,0 0,0 0,0-1,0 0,0 1,0-1,1 0,-1 0,1-1,0 1,0 0,0-1,1 1,-1-1,1 0,0 1,0-1,0 0,0 0,1 0,0 1,0-1,0 0,0 0,0 0,1 0,-1 0,1 1,0-1,0 0,1 0,-1 1,1-1,0 1,0 0,0-1,2-1,8-10</inkml:trace>
  <inkml:trace contextRef="#ctx0" brushRef="#br0" timeOffset="1660.638">7620 649,'-1'-1,"0"-1,0 0,-1 1,1-1,0 1,-1 0,1-1,-1 1,1 0,-1 0,0 0,0 0,1 0,-1 0,0 1,0-1,0 0,0 1,0 0,0-1,0 1,0 0,0 0,0 0,0 0,0 1,0-1,0 0,0 1,0-1,0 1,-12 3,0 1,1 1,-1 0,1 1,0 0,1 1,0 0,0 1,0 0,1 1,1 0,0 1,0 0,1 1,1 0,-1 0,-1 7,8-18,1 1,0 0,0 0,0 0,0-1,0 1,0 0,1 0,-1 0,1 0,-1 0,1 0,0 1,-1-1,1 0,0 0,0 0,1 0,-1 0,0 0,1 0,-1 0,1 0,0 0,0 0,0 0,0 0,0 0,0-1,0 1,0 0,1-1,-1 1,1-1,-1 1,1-1,-1 0,1 1,0-1,0 0,0 0,0-1,0 1,0 0,0 0,0-1,0 0,0 1,1-1,13-2,-1-1,0 0,0-1,-1-1,1-1,-1 0,0 0,-1-2,1 1,-2-2,1 0,-1 0,0-1,-1-1,10-11,34-32,-53 54,-1 0,0 1,0-1,0 1,0-1,0 1,0 0,0-1,0 1,0 0,-1-1,1 1,0 0,0 0,-1 0,1 0,0 0,-1 0,1 0,-1 0,1 0,-1 0,1 0,-1 0,0 0,0 0,0 1,1-1,-1 0,0 0,0 0,-1 0,1 0,0 1,0-1,0 0,-1 0,1 0,-1 0,1 0,-1 0,1 0,-1 0,1 0,-1 0,0 0,0 0,1-1,-1 1,0 8,-1-4,1 0,1 0,-1 0,1 0,0 1,0-1,0 0,1 0,0 0,0 0,0 0,1 0,-1-1,1 1,0 0,1-1,-1 1,1-1,0 0,0 1,0-2,0 1,1 0,0-1,-1 1,1-1,1 0,-1 0,0-1,1 1,-1-1,1 0,0 0,0-1,0 1,0-1,0 0,0 0,2-1,8-4,0 0,-1-1,0-1,0 0,0-1,-1-1,0 0,-1 0,0-2,0 1,9-11,-20 19,24-23,-2 0,-1-2,-1-1,-1 0,-1-2,12-27,1-28,-32 82,1 0,-1 0,0 0,0 0,0 0,0 0,0 0,0 0,-1 0,1 0,-1 0,1 0,-1 0,0 0,0 1,1-1,-1 0,-1 0,1 1,0-1,0 0,-1 1,1 0,0-1,-1 1,0 0,1-1,-1 1,0 0,1 0,-1 1,0-1,0 0,0 0,0 1,0-1,0 1,0 0,0 0,0 0,0 0,0 0,-8 1,0 1,0 1,1 0,-1 0,1 1,-1 0,1 1,1 0,-1 0,1 1,0 0,0 1,0 0,1 0,0 0,1 1,-1 0,-1 4,5-10,1-1,0 0,0 1,1-1,-1 1,0-1,0 1,1 0,-1-1,1 1,-1 0,1 0,0 0,0 1,0-1,0 0,0 0,1 1,-1-1,0 0,1 1,0-1,0 0,-1 1,2-1,-1 0,0 1,0-1,1 1,-1-1,1 0,0 0,-1 1,1-1,0 0,1 0,-1 0,0 0,0 0,1 0,-1 0,1 0,0-1,0 1,9 1,1 0,-1-1,0 0,1-1,-1-1,1 0,-1 0,1-1,4-1,90 5,-102-1,-1-1,1 1,-1 1,1-1,-1 0,0 1,0-1,0 1,0 0,-1 0,1 0,-1 1,0-1,0 1,0-1,0 1,0-1,-1 1,0 0,0 0,0 0,0 0,0 0,-1 0,0 0,0 0,0 0,0 0,-1 0,1 0,-1 0,0 0,0 0,-1-1,1 1,-1 0,0 0,-1 2,-6 73,10-76,-1 0,1 0,0-1,0 1,0-1,0 1,0-1,0 1,1-1,-1 1,1-1,-1 0,1 0,0 0,0 0,0 0,0 0,1-1,-1 1,0-1,1 0,-1 1,1-1,-1 0,1 0,-1 0,1-1,0 1,0-1,-1 1,1-1,0 0,0 0,-1 0,1-1,0 1,-1-1,1 1,0-1,-1 0,1 0,0 0,-1 0,0 0,1-1,-1 1,0-1,1 0,-1 0,14-8,0-1,-1 0,-1-2,0 1,0-2,-1 0,2-3,9-17,-2-1,-1 0,-1-2,-2 0,10-33,24-146,-30 99,-18 51,-16 98,-19 118,0 72,32 35,17-171,-21-90</inkml:trace>
  <inkml:trace contextRef="#ctx0" brushRef="#br0" timeOffset="1907.345">8297 480,'39'5,"17"1,4 0,1-1,0-1,-5-2,-3-1,-1 0,1-1,-5 0,0-1,1 1,-3 0,-4 0,-10 0</inkml:trace>
  <inkml:trace contextRef="#ctx0" brushRef="#br0" timeOffset="-5293.73">1157 649,'-10'15,"1"0,0 1,1 0,0 0,2 0,0 1,0 0,2 0,0 1,1-1,1 1,1 0,0 0,2 12,-1-28,1 1,0 0,-1-1,1 1,0-1,1 1,-1-1,0 0,1 1,-1-1,1 0,0 0,-1 0,1 0,0 0,0-1,1 1,-1-1,0 1,0-1,1 0,-1 1,1-1,-1 0,1-1,-1 1,1 0,0-1,-1 0,1 1,0-1,-1 0,1 0,0-1,-1 1,1-1,0 1,-1-1,1 0,100-45,-93 37,1 0,-1-1,0-1,-1 0,-1 0,1-1,-2 0,0 0,0 0,3-10,-8 17,1-1,-1 0,0 1,0-1,-1 0,0 0,0 0,0 0,-1 0,1 0,-1 0,-1 0,1 0,-1 0,-1 0,1 0,-1 0,0 0,0 1,0-1,-1 1,0-1,0 1,0 0,-4-3,3 4,0 0,-1 1,1-1,-1 1,0 0,0 1,0-1,-1 1,1 0,0 0,-1 1,1-1,-1 1,0 1,1-1,-1 1,0 0,1 0,-1 0,0 1,1 0,-1 0,0 1,1-1,0 1,-1 0,1 1,0-1,0 1,0 0,1 1,-1-1,-1 2,-13 12</inkml:trace>
  <inkml:trace contextRef="#ctx0" brushRef="#br0" timeOffset="-4745.682">1496 989,'16'-32,"2"-8,3 1,1 1,1 1,2 1,17-17,-30 39,60-45,-71 60,0 0,1 0,-1 0,0 0,0 0,1 0,-1 0,0 0,0 0,0 1,-1-1,1 0,0 1,0-1,-1 1,1-1,-1 1,1-1,-1 1,0-1,1 1,-1 0,0-1,0 1,0-1,0 1,0 0,-1-1,1 1,0-1,-1 1,1-1,-1 1,0-1,1 1,-1-1,0 5,1-3,1 78,-1-80,0 1,1 0,-1-1,1 1,-1 0,1-1,-1 1,1-1,0 1,0-1,0 1,0-1,0 0,0 0,0 1,0-1,0 0,1 0,-1 0,0 0,1 0,-1 0,1-1,-1 1,1 0,-1-1,1 1,0-1,-1 0,1 1,0-1,-1 0,1 0,0 0,-1 0,1 0,0 0,-1-1,1 1,-1-1,1 1,0-1,-1 1,1-1,0 0,13-7,0 1,-1-2,0 0,-1 0,0-2,0 1,-1-2,-1 1,2-3,63-56,-75 69,-1 1,1-1,0 0,-1 0,1 0,0 1,0-1,-1 0,1 1,0-1,0 1,0-1,0 1,-1-1,1 1,0 0,0-1,0 1,0 0,0 0,0 0,0 0,0-1,0 1,0 1,0-1,0 0,0 0,0 0,0 0,0 1,0-1,0 1,0-1,0 0,0 1,0-1,-1 1,1 0,0-1,0 1,-1 0,1 0,0-1,-1 1,1 0,-1 0,1 0,-1 0,1-1,-1 1,1 0,-1 0,0 0,0 0,0 0,1 0,-1 1,-1 8,0 0,-1-1,0 1,0 0,-1-1,0 0,-1 0,0 0,0 0,-3 4,-27 77,36-42,4-30</inkml:trace>
  <inkml:trace contextRef="#ctx0" brushRef="#br0" timeOffset="-4463.626">2343 678,'-8'19,"1"-6,1 1,1-1,0 2,0-1,1 0,1 1,1 0,0 0,0 8,2-20,0-1,0 0,0 0,0 0,0 0,1 1,-1-1,1 0,-1 0,1 0,0 0,0 0,0 0,0 0,0 0,0 0,0 0,1-1,-1 1,1-1,-1 1,1-1,0 1,-1-1,1 0,0 0,0 0,0 0,0 0,0 0,0 0,0-1,0 1,1-1,-1 1,0-1,1 0,77-27,-69 20,-1 0,1-1,-1 0,-1-1,1 0,-2 0,1-1,-1 0,0-1,-1 1,-1-1,0-1,0 1,-1-1,0 0,-1-1,-1 1,0-1,0 1,-1-1,-1 0,0 0,-1 0,-1-11,0 21,1 1,-1-1,0 0,0 1,0-1,0 1,0-1,-1 1,1-1,-1 1,0 0,1 0,-1 0,0 0,0 0,0 0,-1 0,1 1,0-1,-1 1,1 0,-1 0,1-1,-1 2,0-1,1 0,-1 0,0 1,0 0,0-1,1 1,-1 0,0 0,0 1,1-1,-1 1,0-1,0 1,-20 3</inkml:trace>
  <inkml:trace contextRef="#ctx0" brushRef="#br0" timeOffset="-3801.905">2964 593,'-10'0,"0"1,0 1,0-1,0 2,0-1,0 2,0-1,1 1,0 0,0 1,0 0,0 1,1 0,0 0,0 1,1-1,-1 2,2-1,-1 1,1 0,0 1,1-1,-1 1,2 0,-1 0,2 1,-1 0,1-1,1 1,-2 7,4-16,-1 1,1 0,-1-1,1 1,0 0,0-1,0 1,0 0,0-1,0 1,1 0,-1-1,0 1,1 0,-1-1,1 1,0-1,-1 1,1-1,0 1,0-1,0 1,0-1,0 0,0 0,1 1,-1-1,0 0,1 0,-1 0,0 0,1-1,-1 1,1 0,0-1,-1 1,1-1,-1 1,1-1,0 0,-1 0,2 1,67-23,-10-13,-2-3,-2-3,39-37,-94 76,-1 0,1 1,0 0,0-1,0 1,0-1,0 1,1 0,-1 0,0 0,0 0,1 0,-1 0,1 0,-1 0,1 0,-1 0,1 1,-1-1,1 1,0-1,-1 1,1 0,0 0,-1 0,1 0,0 0,-1 0,1 0,0 0,-1 1,1-1,0 0,-1 1,1 0,0-1,-1 1,1 0,-1 0,0 0,1 0,-1 0,0 0,1 0,-1 0,0 1,0-1,0 0,0 1,0-1,0 1,3 15,-1 1,-1-1,0 1,-1-1,-1 1,-1 0,-2 8,1 24,-11 322,12-349,-1-1,-1 0,-2 1,0-1,-1-1,-1 1,-1-1,-1 0,0-1,-2 0,-1-1,0 0,-1-1,-9 10,21-27,-1 1,0 0,0 0,1-1,-1 0,0 1,0-1,-1 0,1 0,0 0,0 0,0 0,-1 0,1-1,0 1,-1-1,1 1,-1-1,1 0,0 0,-1 0,1-1,-1 1,1 0,0-1,-1 0,1 1,0-1,-1 0,1 0,0 0,0-1,0 1,0 0,0-1,0 1,1-1,-1 0,0 1,1-1,-1 0,1 0,0 0,-1 0,1-1,0 1,1 0,-2-2,-6-15,0 1,2-1,0 0,1 0,1-1,1 1,0-1,2 0,0 0,1 0,1 0,1 0,1 1,1-1,0 1,2 0,0 0,1 0,1 1,0 0,2 0,0 1,1 0,6-7,67-64,-66 74</inkml:trace>
  <inkml:trace contextRef="#ctx0" brushRef="#br0" timeOffset="-3473.675">3331 903,'71'-38,"-39"22,-1-1,0-2,-2-1,0-1,11-12,16-56,-55 87,0 0,0-1,-1 1,1 0,-1-1,1 1,-1 0,0-1,0 1,0 0,0-1,0 1,-1 0,1-1,0 1,-1 0,0 0,0-1,0 1,0 0,0 0,0 0,0 0,-1 0,1 0,-1 1,1-1,-1 0,0 1,1-1,-1 1,0-1,0 1,0 0,0 0,-1 0,1 0,0 0,0 1,0-1,-1 0,0 1,-3-1,0 1,1 0,-1 0,0 0,1 1,-1-1,1 1,-1 1,1-1,-1 1,1 0,0 0,0 1,0-1,0 1,0 0,1 1,-1-1,1 1,0 0,0 0,-3 3,-72 105,73-105,0 1,1-1,1 1,-1 1,1-1,1 1,0-1,0 1,0 0,1 0,1 0,-1 0,2 1,-1-1,1 0,0 1,1-1,0 0,1 0,0 0,0 0,1 0,0 0,1-1,-1 1,2-1,-1 0,1 0,4 4,5 1</inkml:trace>
  <inkml:trace contextRef="#ctx0" brushRef="#br0" timeOffset="-3079.707">3755 903,'177'-250,"-177"250,0-1,0 1,0-1,1 1,-1 0,0-1,0 1,0-1,1 1,-1 0,0-1,1 1,-1-1,0 1,1 0,-1 0,0-1,1 1,-1 0,0-1,1 1,-1 0,1 0,-1 0,1 0,-1-1,1 1,-1 0,1 0,-1 0,0 0,1 0,-1 0,1 0,-1 0,1 0,-1 1,1-1,-1 0,1 0,-1 0,0 0,1 1,-1-1,1 0,-1 0,0 1,1-1,-1 0,1 1,-1-1,0 0,0 1,1-1,-1 0,0 1,0-1,1 1,-1-1,0 1,0-1,0 1,0-1,0 0,0 1,0-1,0 1,2 37,-2-32,-1-1,1-1,-1 1,1-1,0 1,0-1,0 1,1-1,-1 1,1 0,0-1,0 0,1 1,0-1,-1 0,1 0,1 0,-1 0,1 0,-1 0,1-1,0 1,0-1,1 0,-1 0,1 0,-1 0,1 0,0-1,2 1,-1-1,0 0,-1-1,1 0,0 0,0-1,0 1,0-1,0 0,0-1,-1 1,1-1,0 0,0 0,0 0,-1-1,1 1,-1-1,1 0,-1-1,0 1,1-1,-1 0,-1 0,1 0,0 0,-1-1,2-2,4-10</inkml:trace>
  <inkml:trace contextRef="#ctx0" brushRef="#br0" timeOffset="-6021.242">423 1,'-22'159,"7"-60,4 0,3 52,-18 184,13-258,9-60,0 0,1 1,1 0,1-1,1 1,0 0,2 9,3-8</inkml:trace>
  <inkml:trace contextRef="#ctx0" brushRef="#br0" timeOffset="-5630.106">819 85,'-46'360,"35"-11,11-339,0-1,1 0,0 0,1 0,-1 0,2 0,-1 0,1 0,1-1,0 1,2 4,-5-13,0 1,-1-1,1 0,0 1,0-1,0 0,-1 1,1-1,0 0,0 0,0 0,-1 0,1 0,0 0,0 0,0 0,0 0,-1 0,1 0,0 0,0-1,0 1,-1 0,1-1,0 1,0 0,-1-1,1 1,0-1,-1 1,1-1,0 0,-1 1,1-1,-1 0,1 1,-1-1,0 0,1 1,-1-1,1 0,-1 0,0 1,0-1,0 0,1 0,-1 0,0 0,0 1,0-1,0 0,0 0,0 0,0 0,-1 1,1-1,0 0,0 0,-1 0,1 1,0-1,-1 0,1 0,-3-16,1 1,-2-1,0 1,-1-1,-1 1,0 0,-1 1,-1 0,-1 0,0 1,0 0,-2 0,1 1,-2 0,0 1,-9-7,11 10,-1 0,0 1,0 0,-1 1,0 0,0 0,-1 2,0-1,0 2,0 0,-1 0,1 1,-5 0,11 2,-1 1,0-1,1 1,-1 1,0-1,0 1,1 0,-1 1,1 0,-1 0,1 1,0 0,0 0,0 1,0 0,1 0,-1 0,1 1,0 0,1 0,-1 0,1 1,0 0,-2 2,5-4,0-1,-1 1,2 0,-1 0,0-1,1 1,-1 0,1 1,0-1,1 0,-1 0,1 0,0 0,0 1,0-1,0 2,5 17</inkml:trace>
  <inkml:trace contextRef="#ctx0" brushRef="#br0" timeOffset="-2165.978">4347 819,'11'2,"1"-1,0-1,-1 0,1 0,0-1,0 0,-1-1,1-1,-1 0,0 0,0-1,0-1,0 0,0 0,-1-1,0 0,-1-1,1 0,-1 0,7-9,-14 15,-1-1,0 0,0 0,0 1,0-1,0 0,0 0,0 0,0 0,-1 0,1-1,-1 1,0 0,1 0,-1 0,0 0,0 0,-1-1,1 1,0 0,-1 0,1 0,-1 0,0 0,1 0,-1 0,0 0,0 0,0 0,-1 0,1 1,0-1,-1 0,1 1,-1-1,0 1,1 0,-1-1,0 1,0 0,-1 0,0-1,-1 0,1 0,-1 1,1-1,-1 1,0 0,0 0,1 1,-1-1,0 1,0 0,0 0,0 0,0 0,1 1,-1-1,0 1,0 0,1 0,-1 1,0-1,1 1,-3 1,0 1,1 0,0 0,0 1,0-1,0 1,1 0,0 1,0-1,0 1,0-1,1 1,0 0,0 1,1-1,0 0,0 1,0-1,1 1,0 0,0 0,1-1,0 1,0 0,1 0,-1-1,1 1,1 0,-1-1,1 1,1-1,-1 0,1 0,0 0,0 0,1 0,-1 0,1-1,1 0,-1 0,1 0,0 0,1 0,9 1,-1-2,1 0,0 0,1-1,-1-1,0-1,1 0,-1-1,1-1,-1 0,0-1,1-1,-1 0,0-1,-1-1,1 0,6-4,65-41,-70 36</inkml:trace>
  <inkml:trace contextRef="#ctx0" brushRef="#br0" timeOffset="-1577.59">4996 622,'-3'1,"-1"1,1-1,-1 1,1 0,0 0,0 1,0-1,0 1,0-1,1 1,-1 0,1 0,-1 0,1 0,0 0,0 1,1-1,-1 1,1-1,0 1,-1-1,-1 2,0 0,0 1,0 0,1-1,-1 1,2 0,-1 0,1 0,-1 1,2-1,-1 0,1 0,0 1,0-1,0 0,1 0,0 1,1-1,-1 0,1 0,0 0,1-1,-1 1,1 0,0-1,1 0,-1 1,1-1,0-1,0 1,1-1,-1 1,1-1,0 0,0-1,0 1,1-1,1-2,0 0,0 0,1-1,-1 0,0 0,0-1,1 0,-1 0,0 0,0-1,0-1,0 1,-1-1,1 0,0 0,-1-1,0 0,0 0,0 0,-1-1,1 0,-1 0,0 0,0-1,-1 1,0-1,0-1,0 1,-1 0,0-1,0 0,0 1,-1-1,0-1,1 3,0 1,0-1,0 0,-1 0,0 0,0-1,0 1,0 0,-1-1,0 1,0-1,-1 0,1 1,-1-1,0 0,-1 1,1-1,-1 1,-1-1,1 1,-1-1,1 1,-1 0,-1 0,1 0,-1 0,0 0,0 0,-4-3,3 4,1 1,-1 0,0 0,-1 0,1 1,0 0,-1 0,1 0,-1 0,0 0,0 1,1 0,-1 0,0 0,0 1,0 0,0 0,0 0,0 0,0 1,0 0,0 0,0 0,1 0,-1 1,0 0,1 0,-1 0,1 1,0-1,0 1,-1 1,-10 7</inkml:trace>
  <inkml:trace contextRef="#ctx0" brushRef="#br0" timeOffset="-1241.363">5420 593,'-2'3,"-3"7,-1 0,2 1,0-1,0 1,0 0,2 0,-1 0,1 0,1 0,0 0,1 1,0-1,0 0,2 1,-1-1,1 0,1 0,2 8,0-14,-1-2,0 1,1 0,0-1,0 0,0 0,0-1,0 1,1-1,-1 0,1-1,-1 1,1-1,0 0,0 0,-1-1,1 0,0 0,0 0,-1-1,1 0,0 0,0 0,-1-1,1 1,-1-1,0-1,1 1,-1-1,0 0,0 0,-1-1,1 1,3-4,4-6,0 0,-1-1,-1 0,0-1,-1 1,0-2,-1 0,-1 0,-1 0,1-5,23-78,-23 81</inkml:trace>
  <inkml:trace contextRef="#ctx0" brushRef="#br0" timeOffset="-852.333">6012 536,'-27'5,"19"-5,1 1,-1 0,1 0,0 1,0 0,0 0,0 0,0 1,0 0,1 1,-1-1,1 1,0 0,0 1,-2 1,9-3,-1 0,0-1,1 1,-1-1,1 1,0-1,0 1,0-1,0 1,0-1,0 0,1 1,-1-1,1 0,0 0,0 0,0 0,-1 0,2-1,-1 1,0-1,0 1,0-1,1 0,-1 1,1-1,-1-1,1 1,-1 0,2 0,0 1,0-1,0 0,0 0,0 1,-1-1,1 1,-1 0,1 0,-1 0,1 0,-1 1,0-1,0 1,-1 0,1 0,0 0,-1 0,0 1,0-1,0 0,0 1,0 0,-1-1,1 1,-1 0,0 0,0 0,-1 0,1-1,-1 1,0 0,0 0,0 0,0 0,-1 0,0 0,0 0,0 0,-4 5,-1 0,0-1,0 0,-1 0,0-1,-1 0,1 0,-2-1,1 0,0 0,-1-1,0 0,0-1,-1 1,1-2,-1 0,0 0,0 0,0-1,0-1,-3 0,-10 1</inkml:trace>
  <inkml:trace contextRef="#ctx0" brushRef="#br0" timeOffset="3782.33">1 1186,'247'-1,"80"-53,-16 41,-114-2,0 8,6 10,-17-1,199-31,86 31,-189 24,150-14,-255 3,0-8,60-10,-46 1,173 19,-67-7,-83-8,67 27,220-30,-234-27,406 27,-238 1,-159-27,413 26,-458-25,-16-2,17-3,-189 22,43 2,-43 16,-23-5</inkml:trace>
  <inkml:trace contextRef="#ctx0" brushRef="#br0" timeOffset="4295.166">9371 396,'0'4,"0"7,4 2,3 3,-1-2</inkml:trace>
  <inkml:trace contextRef="#ctx0" brushRef="#br0" timeOffset="4487.147">9342 790,'9'0,"4"0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19,'-92'285,"-32"-15,191-376,54-85,-74 116,65-77,-111 151,0-1,0 1,1-1,-1 1,0-1,1 1,-1 0,1 0,0 0,-1 0,1 0,0 0,0 0,-1 1,1-1,0 1,0-1,0 1,0-1,0 1,0 0,0 0,0 0,0 0,0 1,-1-1,1 0,0 1,0-1,0 1,0 0,0 0,-1 0,1-1,0 2,-1-1,1 0,-1 0,1 0,-1 1,0-1,1 1,-1-1,0 1,0-1,0 1,0 0,0 0,0-1,4 13,-1 1,0-1,-1 1,0-1,-2 1,1 0,-2 0,0 0,-1-1,-1 13,0 16,1 99,1-141,0 1,0-1,0 0,0 1,0-1,0 0,1 1,-1-1,0 0,1 1,-1-1,1 0,-1 0,1 1,0-1,-1 0,1 0,0 0,0 0,0 0,0 0,0 0,0 0,0 0,0-1,0 1,1 0,-1-1,0 1,0-1,1 1,-1-1,0 0,1 1,-1-1,0 0,1 0,-1 0,0 0,1 0,-1 0,0 0,1 0,-1-1,0 1,1-1,-1 1,0-1,0 1,1-1,-1 0,0 1,0-1,0 0,0 0,0 0,0 0,1-1,146-136,-97 83,142-159,-192 212,0 0,0 0,0 1,0-1,0 0,0 0,1 1,-1-1,1 1,-1-1,1 1,-1-1,1 1,0 0,0 0,-1 0,1 0,0 0,0 0,0 1,0-1,0 1,1-1,-1 1,0 0,0 0,0 0,0 0,0 0,0 0,0 1,0-1,0 0,1 1,-1 0,-1 0,1-1,0 1,0 0,0 1,0-1,-1 0,1 0,0 1,-1-1,1 1,-1-1,0 1,1 7,0-1,-1 0,-1 1,1 0,-1-1,-1 1,0-1,0 1,0-1,-1 0,0 1,-3 5,-8 42,-18 85,11-77,15-45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6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1 811,'14'2,"0"-1,0 0,0-1,0 0,0-1,0-1,0 0,0-1,0 0,-1-2,1 1,-1-1,0-1,-1 0,1-1,-1-1,-1 0,1 0,1-3,40-32,-2-3,-2-1,36-48,-72 81,-1 0,-1-1,0-1,-1 0,0 0,-2-1,0 0,-1-1,0 0,-2 0,0 0,-1 0,0-1,-2 0,0-17,-2 33,-1 1,0-1,1 1,-1-1,0 1,0-1,-1 1,1-1,-1 1,1 0,-1 0,1 0,-1 0,0 0,0 0,0 0,0 1,0-1,-1 1,1 0,0-1,-1 1,1 0,-1 0,1 0,-1 1,0-1,1 1,-1-1,0 1,1 0,-1 0,0 0,1 0,-1 1,0-1,1 1,-1 0,1-1,-1 1,1 0,-1 0,1 1,-1-1,1 0,0 1,0 0,0-1,0 1,0 0,0 0,0 0,0 1,-23 18,1 1,1 1,1 0,1 2,1 1,2 0,0 1,2 1,1 1,-3 9,13-30,0 0,1 1,0 0,0 0,1 0,0 0,0 0,1 1,0-1,1 1,0 0,1-1,0 1,0 0,1-1,0 1,1 0,0-1,1 0,0 1,0-1,1 0,0 0,0-1,1 1,0-1,3 2,1-5,1-1,0 0,0-1,0 0,0-1,0 0,1 0,-1-1,1-1,-1 1,1-2,-1 1,1-2,-1 1,0-2,0 1,0-1,4-2,20-7,0-2,-1-1,-1-2,0-1,-2-1,0-2,16-15,-4 6,-30 22,-1 0,1-1,-2 0,1-1,-1 0,0 0,-1-1,-1 0,0-1,0 0,-1-1,0 1,-1-1,-1 0,0-1,-1 1,0-2,-3 13,-1 1,0-1,1 1,-1-1,0 1,0-1,0 1,0-1,0 0,0 1,-1-1,1 1,0-1,-1 1,1-1,-1 1,0 0,1-1,-1 1,0 0,0-1,0 1,0 0,0 0,0 0,0 0,0 0,-1 0,1 0,0 0,0 0,-1 1,1-1,-1 0,1 1,-1-1,1 1,-1 0,1-1,-1 1,1 0,-1 0,1 0,-2 0,-64 24,57-17,0 0,1 1,0 0,1 1,-1 0,2 0,-1 1,1 0,1 0,0 1,0-1,1 1,1 1,0-1,0 1,1-1,0 1,1 0,1 0,0 7,1-15,1 0,0 0,0 0,0 0,1 0,0-1,-1 1,1-1,1 1,-1-1,0 1,1-1,-1 0,1 0,0 0,0-1,1 1,-1-1,0 0,1 1,-1-1,1-1,0 1,0-1,-1 1,1-1,0 0,0 0,0-1,0 1,0-1,1 0,-1 0,0 0,0-1,0 0,0 1,0-1,0-1,-1 1,1 0,0-1,0 0,1-1,43-17,-1-3,-2-1,0-3,-2-1,-1-2,-1-2,-1-2,31-36,-55 58,-1-1,0-1,-1-1,-1 0,0-1,-1 0,-1 0,0-2,-1 1,-1-1,-1-1,0 1,-2-2,0 1,-1 0,0-3,-5 20,0 0,0 1,0-1,0 0,0 0,0 1,0-1,0 0,-1 0,1 1,-1-1,1 0,-1 1,0-1,1 1,-1-1,0 1,0-1,0 1,0-1,-1 1,1 0,0 0,0 0,-1 0,1 0,-1 0,1 0,-1 0,1 0,-1 0,0 1,1-1,-1 1,0-1,1 1,-1 0,0 0,0 0,1 0,-1 0,0 0,0 0,1 0,-1 1,0-1,1 1,-1-1,0 1,1 0,-1-1,0 2,-15 8,1 0,0 1,0 1,1 1,1 0,0 1,1 0,0 1,1 0,-8 16,8-14,1 1,0 0,2 0,0 1,1 0,1 1,1 0,1 0,0 0,2 1,0-1,1 1,2 0,0 17,1-34,-1 0,0 0,1 0,0 0,0 0,0-1,0 1,1 0,0-1,-1 1,1-1,0 1,1-1,-1 0,1 0,-1 0,1 0,0 0,0-1,0 1,1-1,13 6</inkml:trace>
  <inkml:trace contextRef="#ctx0" brushRef="#br0" timeOffset="546.038">1695 416,'-259'315,"244"-293,57-48,2-16,-2-2,-2-2,30-45,-11 22,-58 68,-1 1,1-1,-1 1,1-1,-1 1,1-1,-1 1,1 0,0-1,-1 1,1 0,0 0,-1-1,1 1,-1 0,1 0,0 0,-1 0,1 0,0 0,0 0,-1 0,1 0,0 0,-1 0,1 0,-1 1,1-1,0 0,-1 0,1 1,0-1,-1 0,1 1,-1-1,1 1,-1-1,1 0,-1 1,1 0,-1-1,0 1,1-1,-1 1,0-1,1 1,-1 0,0-1,0 1,1 0,-1-1,0 1,0 0,0-1,0 1,0 0,0-1,0 1,0 0,0-1,0 1,-1 0,-2 44,-1-26,2-14,0 1,0 0,0 0,1 0,0 0,0 0,1 1,-1-1,1 0,1 0,-1 0,1 1,0-1,0 0,1 0,0 0,0-1,0 1,1 0,0-1,0 1,0-1,1 0,2 2,-3-4,1 0,0-1,0 1,-1-1,2 0,-1 0,0-1,0 1,0-1,1 0,-1 0,1-1,-1 1,1-1,-1 0,1 0,-1 0,1-1,-1 1,0-1,1 0,-1-1,0 1,0-1,1 0,-1 0,-1 0,1 0,0-1,2-2,6-3,-1 0,0-1,-1-1,1 0,-2 0,0-1,0 0,-1-1,0 0,-1 0,-1 0,0-1,0 0,-1-1,2-10,-2 0</inkml:trace>
  <inkml:trace contextRef="#ctx0" brushRef="#br0" timeOffset="2850.137">2936 21,'-310'412,"137"-145,39-118,121-139</inkml:trace>
  <inkml:trace contextRef="#ctx0" brushRef="#br0" timeOffset="3149.951">2343 133,'65'55,"-2"3,-3 2,26 37,-72-80,0 1,-2 1,0 0,-1 1,0 0,-2 1,-1 0,0 0,-2 1,0-1,-1 2,-2-1,1 13,8 47,-7-58</inkml:trace>
  <inkml:trace contextRef="#ctx0" brushRef="#br0" timeOffset="3654.093">2936 924,'33'-65,"3"2,3 2,26-30,-60 85,-1 0,0 0,0 0,1 1,0-1,0 1,1 0,-1 1,1-1,0 1,0 0,1 1,2-2,-6 6,-1 0,1 0,0 1,-1-1,1 1,-1-1,1 1,-1 0,0 0,1 0,-1 0,0 0,-1 1,1-1,0 0,-1 1,1 0,-1-1,0 1,0 0,0 0,0-1,0 1,0 0,-1 0,0 0,1 0,-1 0,0 0,-1 0,1 2,2 6,-2-10,0 3,0-1,0 1,0 0,1-1,-1 1,1-1,0 1,0-1,0 1,0-1,1 1,0-1,-1 0,1 0,0 0,0 0,1 0,-1-1,1 1,-1-1,1 1,0-1,0 0,0 0,0 0,0 0,1-1,-1 1,0-1,1 0,-1 0,4 0,4-2,1-2,-1 0,0 0,0-1,0 0,-1-1,1 0,-1-1,0 0,-1 0,7-6,20-12,66-37,-102 60,1 1,0-1,-1 1,1-1,-1 1,1-1,-1 1,1-1,0 1,-1 0,1-1,0 1,0 0,-1 0,1 0,0-1,0 1,-1 0,1 0,0 0,-1 0,1 0,0 0,0 0,-1 1,1-1,0 0,0 0,-1 1,1-1,0 0,-1 1,1-1,0 0,-1 1,1-1,-1 1,1-1,-1 1,1 0,-1-1,1 1,-1-1,1 1,-1 0,0-1,0 1,1 0,-1-1,0 1,0 0,0 0,1-1,-1 1,0 0,0 0,0-1,0 1,-10 55,5-35,4 58,6-60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0,'0'5,"0"7,0 0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1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1,'-5'0,"-6"4,3-2,3-2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0,'-97'157,"56"-87,-2-2,-3-2,-45 47,81-103,2-5</inkml:trace>
  <inkml:trace contextRef="#ctx0" brushRef="#br0" timeOffset="262.705">1 57,'14'34,"5"15,5 0,-3-4,0-9,-3-6,0-4,1-6,-1-1,-5-5</inkml:trace>
  <inkml:trace contextRef="#ctx0" brushRef="#br0" timeOffset="4544.103">199 339,'0'5,"5"1,1 5,0 5,4 0,0 2,3-2,4 1,4-2,-1 1,0-3,-3 3,0-3,-2 2,-9-2,-10-3,-5-3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28,'1'-2,"1"0,-1 1,0-1,1 0,0 1,-1-1,1 1,0-1,0 1,0 0,0-1,0 1,0 0,0 1,1-1,-1 0,0 1,0-1,1 1,-1-1,0 1,1 0,-1 0,0 0,1 1,0-2,365-1,-349 2,-7 0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1,'19'0,"12"0,4 0,2 0,-1 0,-1 0,-3 0,-1 0,-2 0,-5 0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8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1 451,'14'-4,"10"-3,5 1,3 2,1 0,-1 2,-1 1,-1 0,0 1,-1 1,-6 4,-6 1</inkml:trace>
  <inkml:trace contextRef="#ctx0" brushRef="#br0" timeOffset="357.656">508 0,'0'442,"-35"-224,24-171,6-23</inkml:trace>
  <inkml:trace contextRef="#ctx0" brushRef="#br0" timeOffset="731.131">959 84,'-338'282,"315"-263,-46 54,69-72,-1 0,1 1,-1-1,1 0,0 1,-1-1,1 1,0-1,0 0,0 1,0-1,0 1,0-1,0 1,1-1,-1 0,0 1,1-1,-1 0,1 1,0-1,-1 0,1 0,0 1,0-1,0 0,0 0,0 0,0 0,0 0,0 0,0 0,0 0,0-1,1 1,-1 0,0-1,1 1,-1-1,0 0,1 1,-1-1,1 0,-1 0,1 1,0-1,76 5,-72-5,-5 0,8-1,0 0,0 0,0 1,0 0,1 1,-1 0,0 0,0 1,0 0,-1 1,1 0,0 0,-1 1,0 0,0 0,0 1,0 0,-1 1,0-1,4 5,5 11,-12-16,-1 0,1 0,0 0,1 0,-1-1,1 0,0 0,0 0,0 0,1-1,-1 0,1 0,0 0,13 2</inkml:trace>
  <inkml:trace contextRef="#ctx0" brushRef="#br0" timeOffset="1052.206">1383 311,'1'22,"-2"0,0 1,-1-1,-1 0,-1 0,-2 0,0 0,-8 20,9-29,-1 1,0 0,0-1,-2 0,1 0,-2-1,1 0,-2-1,0 0,0 0,-1-1,0 0,0-1,-1 0,-9 4,6-10,3-3</inkml:trace>
  <inkml:trace contextRef="#ctx0" brushRef="#br0" timeOffset="1316.516">1129 367,'187'200,"7"-38,-177-149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1 255,'24'4,"13"3,4-1,1-2,-3 0,-2-2,-4-1,-1 0,-3-6,0-2,-1 1,-1 1,1 1,0 2,-10 6,-7 1</inkml:trace>
  <inkml:trace contextRef="#ctx0" brushRef="#br0" timeOffset="275.922">57 424,'20'10,"10"-3,5-1,2-2,4-2,0-6,-3-2,-2 0,-3 0,-2-2,-2-1,0 1,-6 2</inkml:trace>
  <inkml:trace contextRef="#ctx0" brushRef="#br0" timeOffset="738.175">283 1,'1'3,"4"10,1 0,0-1,0 0,2 0,-1 0,1-1,1 0,0-1,0 0,1 0,1-1,-1-1,2 1,10 5,1-2,-14-9,0 0,0 1,-1 0,1 0,-1 1,0 0,0 0,-1 1,1 0,-1 1,-1-1,1 1,-1 1,0-1,-1 1,0 0,0 0,-1 1,0-1,0 1,-1 0,2 8,-3-7,-2-1,1 1,-1 0,-1 0,0 0,0 0,-1-1,0 1,0-1,-1 1,-1-1,1 0,-1 0,-1 0,0-1,0 1,-1-1,-4 5,-136 116,120-109,-19 25,42-34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8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0,'-5'10,"-2"3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8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1,'0'4,"0"8,5 0,1-1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0,'34'0,"15"0,5 0,-2 0,-6 0,-5 0,-5 0,-4 0,-2 0,-2 0,-5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16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588 424,'5'-4,"2"1,0-1,0 0,0 0,-1-1,0 0,0 0,0-1,-1 1,1-1,-1 0,-1-1,1 1,-1-2,-3 7,-1 0,0 0,1 0,-1 0,0 0,0 0,0 0,0-1,0 1,0 0,0 0,0 0,-1 0,1 0,0 0,-1 0,1 0,-1 0,1 0,-1 0,1 0,-1 0,0 0,1 0,-1 0,0 0,0 1,0-1,0 0,1 0,-1 1,0-1,0 1,0-1,0 1,-1 0,1-1,0 1,0 0,0-1,0 1,0 0,-1 0,-53-4,-3 11,0 3,0 3,1 2,0 3,-11 6,-140 57,206-81,1 1,-1-1,1 1,-1-1,1 1,-1 0,1-1,0 1,-1 0,1 0,0 0,0 0,-1 0,1 0,0 1,0-1,0 0,0 0,1 1,-1-1,0 1,1-1,-1 1,0-1,1 1,0-1,-1 1,1-1,0 1,0 0,0-1,0 1,0-1,0 1,0-1,1 1,-1 0,1-1,-1 1,1-1,-1 1,1-1,0 0,0 1,0-1,0 0,0 1,0-1,0 0,0 0,0 0,0 0,1 0,-1 0,0 0,1-1,-1 1,1 0,-1-1,1 1,1 0,9 3,1 1,-1-2,1 0,0 0,0-1,1-1,-1 0,0-1,0 0,10-2,45 1,-66 1,0 0,0 0,0 0,0 0,0 0,0 0,0 0,1 1,-1-1,0 1,0-1,0 1,-1 0,1 0,0 0,0 0,0 0,-1 0,1 1,0-1,-1 1,1-1,-1 1,0-1,1 1,-1 0,0-1,0 1,0 0,0 0,0 0,-1 0,1 0,-1 0,1 0,-1 0,0 0,0 0,1 0,-1 0,-1 1,1-1,0 0,-1 0,1 0,-1 0,1 0,-1 0,0 0,-8 14,-1 0,0-1,-1 0,0-1,-1-1,-1 0,0 0,-5 2,-10 11,14-12,2-5,1 0,0 1,1 0,0 1,1 0,0 0,1 1,0 0,1 0,0 1,1 0,1 1,0-1,0 1,1 0,-1 11,6-21,-1 0,1 0,0 0,0 0,0 0,1 0,-1 0,1-1,0 1,0 0,1-1,-1 0,1 1,-1-1,1 0,0 0,0-1,0 1,1 0,-1-1,1 0,-1 0,1 0,0 0,0-1,103 27,-100-27,0 0,0-1,0 0,0 0,0-1,0 1,0-1,0-1,0 0,0 0,-1 0,1 0,-1-1,0-1,1 1,-1-1,-1 0,1 0,-1 0,1-1,-1 0,-1 0,1 0,-1-1,0 1,0-1,0 0,-1-1,3-43,-6 26</inkml:trace>
  <inkml:trace contextRef="#ctx0" brushRef="#br0" timeOffset="469.502">277 0,'-21'110,"5"2,5-1,5 1,4 22,-1 2,-5-35,-5-1,-19 73,13-76,-4 47,2-51,26-91,2-11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0,'33'0,"17"0,9 0,-1 0,-6 0,-6 0,-12 0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3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67,'10'-5,"12"-5,1 0,-1 1,2 1,-1 2,1 0,0 1,1 2,0 0,-23 3,0-1,0 1,-1 0,1 0,0 0,0 0,0 0,0 0,0 0,-1 1,1-1,0 0,0 1,0 0,-1-1,1 1,0 0,-1 0,1 0,-1 0,1 0,-1 1,1-1,-1 0,0 1,0-1,0 0,1 1,-1 0,-1-1,1 1,0 0,0-1,-1 1,1 0,-1 0,1 0,-1-1,0 1,1 0,-1 0,0 0,-1 0,1 0,0-1,0 1,-1 0,1 0,-1 0,1-1,-2 2,-111 141,112-142,0-1,0 0,0 1,0-1,0 0,1 1,-1-1,1 1,-1-1,1 1,-1-1,1 1,0-1,0 1,0-1,0 1,0 0,0-1,0 1,0-1,1 1,-1-1,1 1,-1-1,1 1,0-1,-1 0,1 1,0-1,0 0,0 1,0-1,0 0,0 0,0 0,0 0,1 0,-1 0,0 0,1 0,-1-1,0 1,1 0,-1-1,1 1,-1-1,1 0,-1 1,1-1,0 0,-1 0,2 0,85-2,60-43,-123 39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1 436,'10'0,"7"0,7 0,3 0,2 0,1 0,0 0,0 0,-1-5,0-1,0 0,-5-4,-2 0,-5 2</inkml:trace>
  <inkml:trace contextRef="#ctx0" brushRef="#br0" timeOffset="825.178">340 605,'34'-3,"0"-3,0 0,-1-2,0-2,0-1,-1-1,-1-2,0-1,-1-2,0-1,16-13,-28 17,-1 0,0-1,-1-1,-1-1,0 0,-2-1,0 0,-1-1,0 0,-2-1,0 0,5-18,-10-9,-5 46,0 0,0 0,0 0,0 0,-1 1,1-1,0 0,0 0,0 0,-1 1,1-1,-1 0,1 0,0 1,-1-1,1 0,-1 1,1-1,-1 0,0 1,1-1,-1 1,0-1,1 1,-1-1,0 1,0 0,1-1,-1 1,0 0,0 0,0-1,1 1,-1 0,0 0,0 0,0 0,0 0,1 0,-1 0,0 0,0 1,0-1,0 0,1 0,-1 1,0-1,0 0,1 1,-1-1,0 1,1-1,-1 1,0-1,-10 8,1 0,0 1,0 0,1 1,0 0,1 0,0 1,0 0,1 0,1 1,0-1,0 2,1-1,1 1,-2 5,4-13,-1 1,1-1,0 1,1 0,-1-1,1 1,0 0,1 0,-1 0,1 0,0 0,1 0,-1 0,1 0,1 0,-1-1,1 1,0 0,0-1,0 1,1-1,0 0,0 1,0-1,1-1,0 1,0-1,0 1,0-1,1 0,-1 0,1-1,0 0,0 0,0 0,1 0,2 0,7 1,0 0,0-1,1-1,-1-1,0 0,1-1,-1-1,1 0,-1-1,0-1,0 0,0-1,0 0,-1-2,1 0,-1 0,-1-1,1-1,-1 0,0-1,-1 0,0-1,-1 0,0-1,-1-1,0 1,0-2,-1 1,2-5,-4 4,0 1,-1-1,0-1,0 1,-2-1,0 0,0 0,-2 0,1 0,-2-1,0 1,-1-1,0-7,0 21,0-1,0 1,0 0,0-1,0 1,0 0,0 0,-1-1,1 1,0 0,-1 0,1-1,-1 1,1 0,-1 0,1 0,-1 0,0 0,0 0,1 0,-1 0,0 0,0 0,0 0,0 0,0 1,0-1,-1 0,1 1,0-1,0 1,0-1,-1 1,1 0,0-1,0 1,-1 0,1 0,0 0,0 0,-1 0,1 0,0 0,-1 0,1 1,0-1,0 0,-1 1,1-1,0 1,0 0,0-1,0 1,0 0,0 0,0-1,0 1,0 0,0 0,0 0,-6 6,1 1,-1 0,1 0,1 0,0 0,0 1,0 0,1 0,1 0,-1 1,2-1,-1 1,1 0,1-1,0 1,0 0,1 0,0 0,0 0,1 0,1 0,0-1,0 1,1 0,0 1,-1-8,0 0,1 0,-1 0,0 0,1 0,0-1,0 1,-1-1,1 0,1 1,-1-1,0-1,0 1,1 0,-1-1,1 0,0 0,-1 0,1 0,0 0,-1-1,1 0,0 1,0-1,0-1,0 1,97-25,-84 16,-1-1,0 0,-1-1,-1-1,1 0,-2-1,0-1,0 0,-2-1,1 0,-2 0,0-1,-1-1,2-6,2-2,-7 16,-1-1,0 0,0 0,-1-1,0 1,-1-1,0 0,-1 0,0 0,0 0,-1 0,-1-2,0 12,0 1,0-1,0 0,0 1,0-1,0 1,0-1,0 0,0 1,0-1,0 0,-1 1,1-1,0 1,0-1,-1 0,1 1,0-1,-1 1,1-1,-1 1,1-1,-1 1,1 0,-1-1,1 1,-1 0,1-1,-1 1,1 0,-1-1,0 1,1 0,-1 0,1 0,-1 0,0-1,1 1,-1 0,0 0,1 0,-1 0,0 0,1 1,-1-1,1 0,-1 0,0 0,1 1,-1-1,1 0,-1 0,1 1,-1-1,0 1,1-1,0 0,-1 1,1-1,-1 1,1-1,-1 1,-27 31,9-4,2 2,1 0,1 1,2 0,-6 19,16-39,0 0,1-1,0 1,0 0,1 0,0 0,1 1,1-1,0 0,0 0,1 0,0 0,1-1,0 1,1-1,0 1,1-1,0 0,5 7,6 4,-3-3</inkml:trace>
  <inkml:trace contextRef="#ctx0" brushRef="#br0" timeOffset="1329.997">1892 324,'-270'305,"251"-272,37-41,139-140,-7 5,-150 141,1 1,-1 0,0 0,1 0,-1 0,0 0,1 0,-1 1,1-1,0 0,-1 0,1 0,0 0,-1 0,1 1,0-1,0 0,0 1,0-1,0 1,0-1,0 1,0-1,0 1,0 0,0-1,0 1,0 0,0 0,0 0,0 0,0 0,0 0,0 0,0 0,0 0,0 0,0 1,0-1,0 0,0 1,0-1,0 1,0-1,0 1,0-1,0 1,0 0,0-1,-1 1,1 0,0 0,-1 0,1 0,0-1,0 2,5 72,-7-68,1-1,-1 1,1 0,0 0,0 0,1-1,0 1,0 0,0-1,1 1,-1 0,1-1,1 0,-1 1,1-1,0 0,0 0,0-1,1 1,0-1,0 1,0-1,0 0,3 1,-4-3,-1-1,1 0,0 0,-1 0,1 0,0 0,-1-1,1 1,0-1,0 0,0 0,0 0,-1 0,1 0,0-1,0 1,0-1,-1 0,1 0,0 0,-1 0,1 0,-1 0,1-1,-1 0,0 1,1-1,-1 0,0 0,0 0,1-2,50-74,-41 54,-2 1,-1-2,0 1,-2-1,4-25,-8 25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7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0,'-11'8,"0"1,1 0,0 0,0 1,1 0,0 1,1 0,0 0,-5 11,-132 267,32-94,78-132,24-51</inkml:trace>
  <inkml:trace contextRef="#ctx0" brushRef="#br0" timeOffset="280.166">37 57,'5'34,"1"15,5 5,1-2,2-6,-1-5,3-5,-2-4,2-2,-3-2,3-6,-3-1,-3-5</inkml:trace>
  <inkml:trace contextRef="#ctx0" brushRef="#br0" timeOffset="2954.745">235 593,'-5'-4,"-1"-8,0 5,6 2,3 8,0 7,6 8,1 4,3 5,-1 1,3-3,-1-7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4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348 113,'2'0,"-1"0,0 0,1 1,-1-1,1 0,-1 0,0 1,1-1,-1 1,0-1,1 1,-1 0,0-1,0 1,0 0,0 0,1 0,-1 0,0 0,-1 0,1 0,0 0,0 0,0 1,-1-1,1 0,0 0,-1 1,1-1,-1 0,0 1,1-1,-1 0,0 1,0-1,0 1,0-1,0 1,0-1,0 0,-1 1,1-1,0 0,-1 2,-21 62,-7-17,-1-1,-3-2,-35 37,38-45,-124 112,141-139</inkml:trace>
  <inkml:trace contextRef="#ctx0" brushRef="#br0" timeOffset="422.784">94 0,'0'19,"0"0,1 0,1-1,0 1,2 0,0-1,1 0,1 0,0 0,1-1,1 0,1 0,4 4,135 204,-40-36,-107-186,1 0,0 0,-1 0,0 0,0 0,0 0,0 1,0-1,-1 0,1 0,-1 1,0-1,0 0,0 1,0-1,-1 0,1 0,-1 1,0-1,0 0,0 1,-5 0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1,'-19'33,"-6"17,-5-1,-1-9,5-5,1-10,6-9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20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48 367,'-11'32,"4"-16,1 1,0-1,2 1,0 0,0 1,2-1,0 1,1 0,1-1,1 6,2 0,1 0,1 0,1 0,1-1,1 0,1 0,5 8,-11-24,1 1,0-1,0 0,1 0,0 0,0 0,0-1,1 0,0 0,0-1,0 1,0-1,1-1,0 1,0-1,0 0,0-1,0 1,0-1,1-1,-1 0,0 0,1 0,6-1,0-3,-1-1,0-1,0 0,0-1,0 0,-1-1,0 0,0-1,-1 0,0-1,-1 0,0-1,0 0,-1-1,0 0,3-6,-10 14,97-155,-78 117,-19 38,-2 2,0 0,0-1,0 1,0 0,1-1,-1 1,0 0,1 0,-1-1,1 1,-1 0,1 0,0 0,-1 0,1 0,0-1,0 1,0 1,0-1,0 0,0 0,0 0,0 0,0 1,0-1,0 0,1 1,-1-1,0 1,0 0,1-1,-1 1,0 0,1 0,-1 0,0 0,1 0,-1 0,0 0,1 0,-1 0,0 1,0-1,1 0,-1 1,0-1,0 1,0 0,1-1,-1 1,0 0,31 43,-28-37,0 0,0 0,1-1,0 1,0-1,1 0,-1-1,1 1,0-1,1-1,-1 1,1-1,0 0,0 0,1-1,6 3,-3-5,0 0,0 0,0-1,0 0,0-1,0 0,0-1,0 0,0-1,-1 0,1-1,-1 0,0 0,0-1,-1-1,1 1,-1-2,0 1,-1-1,1-1,-1 1,-1-1,0-1,0 1,0-1,4-9,1-5,-4 3</inkml:trace>
  <inkml:trace contextRef="#ctx0" brushRef="#br0" timeOffset="1185.944">1148 1,'0'619,"-1"-617,0 0,0 0,0 0,1 0,-1 0,1 1,0-1,-1 0,1 0,0 0,0 1,1-1,-1 0,0 0,1 0,-1 0,1 1,0-1,0 0,0 0,0 0,0 0,0 0,0-1,0 1,1 0,-1-1,1 1,0 0,-1-1,1 0,0 1,0-1,0 0,0 0,0 0,0 0,0-1,0 1,0 0,0-1,0 1,1-1,-1 0,0 0,0 0,0 0,1 0,-1 0,1-1,16-10,0 0,-1-2,0 0,-1-1,0 0,-1-2,10-12,2-2,-27 29,0 0,0-1,0 1,0 0,0 0,0 0,0-1,0 1,1 0,-1 0,0 1,1-1,-1 0,1 0,-1 1,1-1,-1 1,1-1,-1 1,1 0,0-1,-1 1,1 0,-1 0,1 0,0 0,-1 1,1-1,-1 0,1 1,0-1,-1 1,1-1,-1 1,1 0,-1-1,0 1,1 0,-1 0,0 0,0 0,1 1,-1-1,0 0,0 0,0 1,-1-1,1 0,0 1,9 22,-8-18,0-1,1 1,-1 0,1 0,0-1,0 0,1 0,0 0,0 0,0 0,0-1,1 1,0-1,0 0,4 2,3-2,0 0,0-1,0 0,1-1,-1-1,1 0,-1 0,1-1,-1-1,1 0,-1 0,1-2,-1 1,0-2,0 0,0 0,-1-1,1 0,-1-1,0 0,-1-1,0 0,0-1,0 0,-1-1,0 0,-1 0,0 0,0-1,-1-1,0 1,-1-1,0 0,-1-1,2-6,-5 15,0 0,-1-1,0 1,0 0,0-1,0 1,0-1,-1 1,1-1,-1 1,0-1,0 1,-1-1,1 1,-1-1,1 1,-1-1,0 1,0 0,-1-1,1 1,-1 0,1 0,-1 0,0 0,0 0,-1 1,1-1,0 0,-1 1,0 0,1 0,-1-1,0 2,0-1,0 0,-1 1,1-1,0 1,-1 0,1 0,0 0,-1 0,1 1,-1 0,1-1,-1 1,1 0,-1 1,1-1,-1 1,-2 0,-6 4,1 1,1-1,-1 2,1 0,0 0,0 1,1 0,0 0,0 1,1 0,0 1,1 0,0 0,1 1,0-1,0 1,1 1,1-1,0 1,0 0,2 0,-1 0,0 9,3-16,0 0,0 0,1 0,-1 1,1-1,0 0,0 0,1 0,0 0,0-1,0 1,0 0,1-1,0 1,0-1,0 0,0 0,0 0,1-1,0 1,0-1,0 0,0 0,1 0,-1 0,1-1,-1 0,1 0,0 0,3 1,5 1,0-1,1 0,-1-1,0 0,1-1,-1 0,1-1,0-1,-1 0,1-1,2-1,11-3,-1-1,0-1,0-1,-1-2,0 0,-1-2,0-1,-1-1,0 0,-2-2,18-16,-29 24,0 1,0-2,-1 1,-1-1,1-1,-1 0,-1 0,0 0,-1-1,0 0,-1 0,0 0,-1-1,0 0,-1 0,-1 0,0 0,0-11,-2 21,0 1,0-1,0 1,-1-1,1 1,-1-1,0 1,0-1,0 1,0-1,0 1,-1 0,1 0,-1-1,1 1,-1 0,0 0,0 1,1-1,-2 0,1 1,0-1,0 1,0 0,-1-1,1 1,0 0,-1 0,1 1,-1-1,1 1,-1-1,0 1,1 0,-1 0,1 0,-1 0,0 0,-5 0,1 1,-1 0,1 0,0 1,-1 0,1 0,0 1,0 0,0 0,0 1,1 0,-5 3,-44 59,54-65,0 1,0 0,0-1,0 1,0 0,1 0,-1-1,1 1,-1 0,1 0,0 0,-1 0,1 0,0 0,0 0,1 0,-1-1,0 1,0 0,1 0,0 0,-1 0,1-1,0 1,0 0,0 0,0-1,0 1,0-1,0 1,0-1,1 1,-1-1,1 0,-1 0,1 0,-1 1,1-2,0 1,-1 0,1 0,0 0,13 3,1-1,0 0,-1-1,1-1,0-1,0 0,0 0,0-2,8-2,89-18,-111 23,-1 0,0 1,1-1,-1 1,0 0,0-1,0 1,0 0,0-1,-1 1,1 0,0 0,-1 0,1 0,-1 0,0 0,0-1,0 1,0 0,0 0,0 0,0 0,0 0,-1 0,1 0,-1 0,0 0,1-1,-1 1,0 0,0 0,0-1,0 1,0-1,-1 1,0 0,-2 8,2-7,0 1,0-1,0 1,1 0,-1 0,1-1,0 1,0 0,0 0,0 0,1 0,0 0,0 0,0 0,0 0,1 0,-1 0,1 0,0 0,0 0,1 0,-1 0,1 0,0-1,-1 1,2-1,-1 1,0-1,1 0,0 0,-1 0,1 0,0-1,1 1,-1-1,3 2,5 2,0-1,1 0,-1-1,1-1,0 1,0-2,0 0,0 0,1-1,-1-1,0 0,0 0,1-2,-1 1,0-1,0-1,0 0,2-2,1 0,0-2,0 1,0-2,-1 0,0-1,0 0,-1-1,0 0,-1-2,0 1,-1-1,5-7,-11 14,-1-1,1 0,-1 0,0-1,0 1,-1-1,0 0,0 0,-1 0,1 0,-2 0,1 0,-1-1,0 1,0-1,-1 1,0-1,-1 1,0-1,0 1,0 0,-1-1,0 1,0 0,-3-5,4 10,-1 0,0 0,1 0,-1 0,0 0,0 0,0 1,0-1,0 1,0 0,0-1,-1 1,1 0,0 0,-1 0,1 1,-1-1,1 1,-1-1,1 1,-1 0,0 0,1 0,-1 0,1 0,-1 1,1-1,-1 1,1 0,-1-1,1 1,0 0,-1 0,-1 2,-63 60,62-55,0-1,0 1,1 0,0 0,0 1,1-1,0 1,1 0,0-1,0 1,1 0,0 0,0 0,1 1,1-1,-1 0,2 0,-1 0,1-1,0 1,1 0,0-1,0 1,1-1,0 0,0 0,1 0,0-1,1 1,0-1,0-1,0 1,1-1,0 0,4 3,7-1,0 0,0 0,0-2,1 0,0-2,0 0,1-1,-1-1,0 0,1-2,0 0,-1-1,1-1,-1-1,12-4,-7 1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25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1074,'33'-3,"1"-2,-1-1,-1-2,1 0,-1-3,-1-1,0-1,0-1,-2-2,0-1,-1-1,23-20,-28 20,-2-2,0-1,-2 0,0-1,-1-1,-2-1,0-1,-2 0,1-4,-13 27,-1 0,1 0,-1-1,0 1,0-1,0 1,0-1,0 1,-1-1,1 0,-1 1,1-1,-1 0,0 1,0-1,0 0,-1 1,1-1,-1 0,1 1,-1-1,0 1,0-1,0 1,0-1,-1 1,1 0,-1-1,1 1,-1 0,0 0,1 0,-1 0,0 1,-1-1,1 0,0 1,0 0,-1-1,1 1,-1 0,1 0,-1 0,1 0,-1 1,1-1,-1 1,0 0,1-1,-1 1,0 0,0 1,1-1,-1 0,1 1,-2 0,-7 5,0 1,1 1,0 0,0 0,1 1,0 0,0 0,1 1,0 1,1-1,0 1,1 0,0 1,1-1,0 1,1 0,0 0,1 1,0-1,1 1,1 0,0 0,0-6,1 0,0 0,0 1,1-1,0 0,0-1,1 1,0 0,0 0,0-1,1 1,0-1,1 1,-1-1,1 0,0-1,0 1,1-1,0 0,0 0,0 0,1 0,-1-1,1 0,0 0,0-1,0 0,1 0,1 0,8 4,1-1,0-1,1-1,-1-1,1 0,-1-1,1-1,0 0,0-2,0 0,3-1,4-2,0-1,-1-1,0-1,0-1,-1-1,0-1,-1-1,0-1,0-1,-1-1,-1-1,-1 0,0-2,-1 0,0-1,-2-1,0-1,1-2,-15 19,1 0,-1-1,0 1,0-1,0 1,0-1,-1 1,1-1,-1 0,0 0,0 0,0 0,-1 0,1 0,-1 0,0 0,0 0,-1 0,1 0,-1 0,0 1,0-1,0 0,0 0,-1 0,1 1,-1-1,0 1,0-1,0 1,-1 0,1 0,-1 0,0 0,0 0,0 1,0-1,0 1,-1 0,1 0,-1 0,1 0,-1 0,0 1,0 0,1 0,-1 0,0 0,-3 0,0 2,0 0,0 1,1 0,-1 0,0 0,0 1,1 0,0 0,-1 0,1 1,1 0,-1 0,0 1,1 0,0 0,0 0,1 0,-1 1,1 0,0 0,1 0,-1 0,1 0,0 1,1 0,0-1,0 1,0 0,1 0,0 0,0 0,1 0,0 0,0 0,1 1,-1-1,2 0,-1 0,1-1,0 1,0 0,1 0,1 0,0 0,1 0,0 0,0-1,0 0,1 0,0 0,0-1,1 1,-1-2,1 1,0-1,1 0,-1 0,1-1,-1 0,1 0,0-1,0 0,0 0,0-1,2 0,11 1,0-2,-1 0,1-1,0-1,-1-1,1-1,-1 0,6-4,4-3,-1-2,0-1,-1-2,-1-1,0 0,-2-2,0-1,-1-1,-1-2,-1 0,-1-1,-1-1,-1 0,13-26,-24 41,-1-1,-1 0,0-1,-1 1,0-1,0 0,-1-1,-1 1,0-1,-1 0,0 1,-1-1,0 0,-1 0,-1 0,0 0,-1 0,0 0,-1 1,-2-6,4 16,0 0,0 0,0 0,0 0,0 1,-1-1,1 0,-1 1,1-1,-1 1,1-1,-1 1,0 0,0 0,0 0,0 0,0 0,0 0,0 0,0 1,0-1,0 1,-1-1,1 1,0 0,0 0,0 0,0 0,-1 0,1 1,0-1,0 1,0-1,0 1,0 0,0 0,0 0,0 0,0 0,-1 1,-69 62,59-44,0 1,1 1,1 0,1 0,1 1,1 0,2 1,0 0,1 0,1 0,1 0,2 1,0-1,3 24,-1-37,1 0,0 0,0 0,1-1,0 1,1-1,1 1,-1-1,1 0,4 4,7 9</inkml:trace>
  <inkml:trace contextRef="#ctx0" brushRef="#br0" timeOffset="634.18">1920 736,'-156'183,"125"-125,32-57,0-1,0 1,0 0,0-1,0 1,-1-1,1 1,0-1,0 0,0 1,0-1,0 0,0 0,0 0,0 0,0 0,1 0,-1 0,0 0,0 0,0 0,0 0,0-1,0 1,0 0,0-1,-1 1,1-1,0 1,0-1,0 1,0-1,0 0,-1 0,1 1,0-1,-1 0,1 0,0 0,-1 0,20-14,-2-1,1-2,-2 0,-1 0,0-2,-1 0,1-4,28-34,15-6,-58 65,1-1,-1 1,1 0,0-1,-1 1,0 0,1 0,-1 0,1 0,-1 0,0 0,0 0,0 1,0-1,0 0,0 1,0-1,0 1,0-1,0 1,-1-1,1 1,-1 0,1-1,-1 1,0 0,0-1,0 1,1 0,-2-1,1 1,0 0,0-1,0 1,-1 0,1-1,-1 2,1 0,-1 4,0-1,1 1,0 0,0-1,1 1,0 0,0-1,1 1,-1-1,1 0,1 1,-1-1,1 0,0 0,1 0,-1-1,1 1,0-1,0 0,1 0,0 0,0-1,0 0,0 1,1-2,-1 1,1-1,0 0,0 0,0 0,1-1,-1 0,0 0,1-1,1 0,-1-4,1-1,-1 0,0 0,0-1,0 1,-1-2,1 1,-1-1,0 0,-1 0,0-1,0 1,0-1,-1 0,0 0,0-1,-1 0,0 1,0-1,-1 0,0 0,0 0,-1-1,0 1,0-4,-2-34,-4 28</inkml:trace>
  <inkml:trace contextRef="#ctx0" brushRef="#br0" timeOffset="915.213">2625 623,'34'-5,"15"-2,5 1,-2 1,-6 2,-5 0,-5 2,-4 1,-2 0,-7 5,-7 2</inkml:trace>
  <inkml:trace contextRef="#ctx0" brushRef="#br0" timeOffset="1164.959">2625 904,'39'-4,"16"-3,5 1,-3-3,-7-1,-7 2,-6 2,-4-3,-4 1,-6 0</inkml:trace>
  <inkml:trace contextRef="#ctx0" brushRef="#br0" timeOffset="4165.001">4206 227,'-8'21,"2"0,0 1,1-1,2 1,0 0,1 1,1-1,1 0,3 21,-2 3,-17 104,17-131,4-24</inkml:trace>
  <inkml:trace contextRef="#ctx0" brushRef="#br0" timeOffset="4565.001">4516 227,'-59'55,"41"-41,1 2,1-1,0 2,1 0,1 1,0 1,-5 11,18-28,0 0,0 0,0 0,0 0,0 0,0 0,0 0,1 1,-1-1,1 0,0 0,-1 1,1-1,0 0,1 1,-1-1,0 0,1 0,-1 1,1-1,-1 0,1 0,0 0,0 0,0 0,0 0,1 0,-1 0,0 0,1 0,0-1,-1 1,1 0,0-1,0 0,-1 1,1-1,0 0,0 0,1 0,-1 0,0 0,0-1,0 1,1-1,-1 1,0-1,2 0,20 4,-9-2,0 0,0 1,-1 0,0 1,1 1,-1 0,-1 1,1 1,3 2,6 23,-23-19</inkml:trace>
  <inkml:trace contextRef="#ctx0" brushRef="#br0" timeOffset="5125.985">3980 820,'643'0,"-521"-17,-98 12</inkml:trace>
  <inkml:trace contextRef="#ctx0" brushRef="#br0" timeOffset="5910.233">4319 904,'-106'204,"59"-106,47-98,1 0,-1 0,0 0,0 0,1 0,-1 0,0 0,1-1,-1 1,0 0,1 0,-1 0,0 0,1 0,-1 0,0 0,0 0,1 1,-1-1,0 0,1 0,-1 0,0 0,0 0,1 0,-1 1,0-1,1 0,-1 0,0 0,0 1,0-1,1 0,-1 0,0 1,0-1,0 0,0 0,1 1,-1-1,0 0,0 1,0-1,0 0,0 0,0 1,0-1,0 1,26-24,180-198,-205 220,-1 0,0 0,1 0,-1 0,1 0,0 0,-1 0,1 1,0-1,-1 0,1 0,0 0,0 1,0-1,-1 0,1 1,0-1,0 1,0-1,0 1,0-1,0 1,0 0,0-1,1 1,-1 0,0 0,0 0,0 0,0 0,0 0,0 0,0 0,0 0,1 1,-1-1,0 0,0 1,0-1,0 1,0-1,0 1,-1-1,1 1,0 0,0 0,0-1,0 1,-1 0,1 0,0 0,-1 0,1 0,-1 0,1 0,-7 65,5-62,-1 0,1 0,0 0,0 0,0 1,1-1,0 0,-1 0,1 1,1-1,-1 0,1 0,-1 0,1 1,1-1,-1 0,0 0,1 1,2-3,0-1,0 1,0-1,0 0,1 0,-1 0,0 0,0-1,1 0,-1 0,0 0,0 0,1-1,-1 0,0 1,0-2,0 1,0 0,0-1,0 0,0 0,0 0,-1 0,1 0,-1-1,1 0,-1 0,1-1,160-105,-162 108,-1 0,0 0,1 0,-1 0,0 0,1 0,0 0,-1 1,1-1,-1 0,1 1,0-1,-1 1,1 0,0 0,-1 0,1 0,0 0,0 0,-1 0,1 0,0 0,-1 1,1-1,0 1,-1-1,1 1,-1 0,1 0,-1 0,1 0,-1 0,1 0,-1 0,0 0,0 0,0 0,0 1,0-1,0 1,0-1,0 1,0-1,0 1,-1-1,1 1,-1 0,1-1,-1 1,0 0,1-1,-1 1,0 0,0 0,-1 0,-18 140,26-126,4-5</inkml:trace>
  <inkml:trace contextRef="#ctx0" brushRef="#br0" timeOffset="6951.236">3275 143,'51'-15,"1"2,1 2,0 3,0 2,1 2,24 3,-73 2,1 0,-1 0,1 1,-1-1,0 1,0 1,0-1,0 1,0 0,0 0,-1 0,1 1,-1-1,0 1,0 0,0 1,-1-1,0 1,1-1,-2 1,1 0,0 0,-1 0,0 0,0 1,-1-1,1 1,-1-1,0 1,-1-1,1 1,-1 0,0-1,-1 1,1-1,-1 1,0 0,-8 68,-3 0,-3-1,-21 62,-25 125,46-172,5 1,1 67,-11-27,13-168,30-143,-20 159,11-91,4 0,5 1,5 2,23-51,-35 123,2 1,1 0,3 2,0 0,3 2,11-12,-20 28,2 1,0 1,1 0,0 2,1 0,1 1,0 1,1 1,1 1,-1 0,1 2,1 1,-1 1,15-2,1 2,0 2,-1 1,1 2,0 2,0 1,0 3,-1 0,31 10,235 62,-49-65,-212-5,-43-6,1-1,0 0,-1 0,1 0,-1 0,1 0,0 1,-1-1,1 0,-1 0,1 1,-1-1,1 1,-1-1,1 0,-1 1,1-1,-1 1,1-1,-1 1,0-1,1 1,-1-1,0 1,0 0,1-1,-1 1,0-1,0 1,0 0,0-1,1 1,-1 0,0-1,0 1,-1-1,1 1,0 0,0-1,0 1,0 0,0-1,-1 1,1-1,0 1,0-1,-1 1,1-1,-1 1,1-1,0 1,-1-1,1 1,-1-1,1 1,-1-1,1 0,-1 1,1-1,-6 7,0 0,1 0,0 0,0 1,1 0,0 0,1 0,0 0,0 1,0-1,1 1,1 0,-1 0,1 1,-11 44,7-35</inkml:trace>
  <inkml:trace contextRef="#ctx0" brushRef="#br0" timeOffset="7570.251">4262 482,'5'0,"6"0,-3 5,-8 6,-9 1,-3 4,-4-1,-4-4,6-2,10-9,6-4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01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6012 646,'13'0,"-3"2,1-1,-1 0,1 0,-1-1,1-1,0 1,-1-2,1 0,-1 0,0-1,0 0,0 0,0-1,0-1,-1 0,0 0,0 0,0-1,-1-1,1 0,-2 0,1 0,5-7,8-15,-20 29,0 0,-1 0,1 0,0 0,-1 0,1 0,0 1,-1-1,1 0,-1 0,1 0,0 1,-1-1,1 0,-1 1,1-1,-1 0,1 1,-1-1,1 1,-1-1,1 1,-1-1,0 1,1-1,-1 1,0 0,1-1,-1 1,0-1,0 1,0 0,1-1,-1 1,0 0,0-1,0 1,0-1,0 1,0 0,0-1,0 1,-1 0,1-1,0 1,0 0,0-1,-1 1,1-1,-1 1,30 179,-20-141,-2 1,-1 0,-2 0,-2 0,-3 40,-28 10,28-88,0 1,0-1,-1 0,1 1,-1-1,1 0,-1 0,0 0,0 0,0 0,0 0,0-1,0 1,0-1,0 1,-1-1,1 0,-1 0,1 0,-1 0,1 0,-1-1,0 1,1-1,-1 0,0 0,1 0,-1 0,0 0,1 0,-1-1,-1 0,1 0,1 0,-1-1,1 1,-1-1,1 0,0 0,0 0,0 0,0 0,0 0,0 0,1-1,-1 1,1-1,-1 1,1-1,0 0,0 1,0-1,1 0,-1 0,0 0,1 1,0-1,0 0,0 0,0 0,0 0,1 0,-1 0,1 1,0-4,31-91,-12 47,2 1,3 2,2 0,1 1,3 2,2 2,1 0,2 3,2 0,5-1,-28 29,0 0,1 1,0 0,1 2,-1 0,2 0,-1 2,12-3,-27 8,0 0,0 1,0-1,0 1,1 0,-1 0,0 0,0 0,0 0,0 0,0 0,0 1,0-1,0 1,0-1,0 1,0 0,0 0,0 0,-1 0,1 0,0 0,0 0,-1 1,1-1,-1 1,1-1,-1 1,0 0,0-1,0 1,0 0,0 0,0 0,0-1,0 1,-1 0,1 0,-1 1,1-1,-1 0,0 0,0 1,-11 93,1-71,0-1,-2 0,-1-1,-1-1,-1 0,-1-1,0 0,-2-1,-2 0,16-15,-63 55,65-59,1 0,-1 1,0-1,0 0,0 0,0-1,0 1,0 0,-1-1,1 1,0-1,0 1,0-1,0 0,-1 0,1 0,0-1,0 1,0 0,-1-1,1 1,0-1,0 0,0 0,0 1,0-1,0-1,0 1,1 0,-1 0,0-1,1 1,-1-1,1 0,-1 1,0-3,-9-13</inkml:trace>
  <inkml:trace contextRef="#ctx0" brushRef="#br0" timeOffset="1067.97">7254 449,'-26'8,"1"1,0 1,1 1,0 1,1 2,0 0,1 1,1 2,0 0,1 1,1 1,-11 15,28-33,0 1,0 0,0 1,0-1,1 0,-1 0,1 1,0-1,-1 1,1-1,0 1,0 0,1 0,-1-1,0 1,1 0,0 0,0-1,0 1,0 0,0 0,0 0,1-1,-1 1,1 0,0 0,0-1,0 1,0-1,0 1,1-1,-1 1,1-1,-1 0,1 1,0-1,0 0,0 0,0-1,0 1,1 0,-1-1,1 1,-1-1,1 0,-1 0,1 0,-1 0,1 0,0 0,0-1,-1 1,1-1,2 0,7-2,1 0,0-1,0 0,-1-1,0 0,0-1,0-1,0 0,-1 0,0-1,0 0,-1-1,7-7,-12 11,21-17,-2-1,0-2,-2 0,-1-1,15-24,-22 30,2 12,-19 35,1-16,0-8,1 1,-1 0,1 0,0 0,0 0,1 0,0 0,-1 0,2 0,-1 0,1 0,-1 0,1 0,1 0,-1 0,1 0,-1-1,1 1,1 0,-1-1,1 0,0 1,0-1,0 0,0-1,1 1,-1-1,1 1,0-1,0 0,0 0,2 0,4-1,1 0,0 0,0-1,0-1,0 0,0-1,0 1,0-2,0 0,-1 0,1-1,-1 0,1-1,-1 0,7-4,138-93,-150 97,9-7,1-1,-2-1,0 0,-1 0,0-2,-1 1,0-2,-1 1,-1-1,-1-1,0 1,-1-1,1-5,-8 20,0 0,0 0,0-1,0 1,0 0,0-1,0 1,-1 0,1 0,-1-1,0 1,0 0,1 0,-1 0,-1 0,1 0,0 0,0 0,-1 0,1 1,-1-1,0 0,1 1,-1 0,0-1,0 1,0 0,0 0,0 0,0 0,0 0,0 0,0 0,-1 1,1-1,0 1,0 0,-1 0,1 0,0 0,-1 0,1 0,0 0,0 1,-1-1,1 1,0 0,0 0,0-1,0 1,0 1,0-1,0 0,0 0,0 1,1-1,-3 2,-6 2,0 0,0 0,0 1,1 0,0 1,0 0,1 0,0 1,0 0,0 1,1-1,1 2,-1-1,1 0,1 1,0 0,0 1,5-9,-1 1,0-1,1 0,0 1,0-1,0 1,0-1,0 0,0 1,1-1,-1 1,1-1,-1 0,1 0,0 1,0-1,0 0,0 0,0 0,1 0,-1 0,1 0,-1 0,1-1,0 1,-1 0,1-1,0 1,0-1,0 0,0 0,1 0,-1 0,0 0,0 0,1 0,-1-1,0 1,2-1,100 8,-95-9,2 1,0 0,0 1,0 0,0 1,0 0,0 0,0 1,-1 1,0 0,2 1,-9-4,0 1,0 0,0 0,0 0,0 1,0-1,0 1,-1-1,1 1,-1 0,0 0,0 0,0 0,0 0,0 0,-1 1,1-1,-1 1,0-1,0 1,0-1,-1 1,1 0,-1-1,0 1,0 0,0-1,-1 1,1 0,-1-1,0 3,0-2,0-1,0 1,0 0,0 0,1 0,0 0,0 0,0 0,0 0,1 0,0 0,-1 0,1 0,1 0,-1-1,1 1,-1 0,1-1,0 1,0-1,1 0,-1 0,1 1,-1-2,1 1,0 0,0 0,0-1,0 0,1 0,-1 0,1 0,-1 0,1 0,2 0,5-1,1 0,-1 0,1-1,-1 0,1-1,-1-1,1 0,-1 0,0-1,0 0,0-1,0-1,-1 1,1-2,-1 1,0-1,-1-1,0 0,6-5,-5 5,7-5,0-2,0 0,-2-1,0 0,0-2,-2 1,0-2,-1 0,0 0,-2-1,0-1,-1 1,-1-1,-1-1,1-7,69-227,-81 190,-23 96,14-3,0 0,2 1,1 0,2 1,1 0,1 0,1 0,2 1,1 0,2 20,0-33,1 1,0-1,2 1,0-1,1 0,1 0,1 0,0-1,1 0,1 0,1-1,0 0,1 0,1-1,0 0,1-1,2 1,-3-6,-3-4</inkml:trace>
  <inkml:trace contextRef="#ctx0" brushRef="#br0" timeOffset="1324.241">8128 363,'34'0,"21"0,5 0,2 0,1 0,-1-4,-7-3,-2 1,-2 1,2 2,-5 1,-5 1,-6 0,-8 1</inkml:trace>
  <inkml:trace contextRef="#ctx0" brushRef="#br0" timeOffset="-13316.055">396 222,'0'0,"-1"0,1-1,-1 1,1 0,-1-1,1 1,-1 0,1-1,-1 1,1 0,-1 0,1 0,-1 0,1-1,-1 1,0 0,1 0,-1 0,1 0,-1 0,0 0,1 1,-1-1,1 0,-1 0,1 0,-1 0,1 1,-1-1,1 0,-1 1,1-1,-1 0,1 1,-1-1,1 0,-1 1,1-1,0 1,-1-1,1 1,0-1,-1 1,1-1,0 1,0-1,0 1,-1-1,1 1,0 0,0-1,0 1,0-1,0 1,0 0,0-1,0 1,0-1,0 1,1-1,-7 42,-6 269,-5 90,17-378</inkml:trace>
  <inkml:trace contextRef="#ctx0" brushRef="#br0" timeOffset="-12998.463">199 250,'25'-26,"1"2,1 0,1 2,1 1,0 1,2 1,1 2,0 1,31-10,-54 23,-1 0,1 0,-1 1,1 0,0 1,0 0,0 0,0 1,0 0,-1 0,1 1,0 0,0 1,0 0,-1 0,1 1,-1 0,1 1,-1 0,0 0,-1 0,1 1,-1 0,0 1,0 0,-1 0,1 0,-1 1,-1 0,6 7,-7-1,0 0,0 1,-1-1,-1 1,0 0,-1 0,0 0,-1 0,-1 0,0 0,-1-1,-1 1,0 0,0-1,-2 0,0 1,0-2,-1 1,0-1,-1 0,-1 0,0-1,-1 0,0 0,-2 1,-3 3,-1 0,-1-1,0-1,-1-1,0 0,-1-1,0-1,-1 0,0-2,0 0,-17 3,11-6</inkml:trace>
  <inkml:trace contextRef="#ctx0" brushRef="#br0" timeOffset="-3548.036">1073 646,'-7'0,"-1"0,0 0,0 1,0 0,1 1,-1 0,1 0,-1 1,1-1,0 2,0-1,0 1,0 0,1 0,-1 1,1 0,0 0,1 0,-1 1,1 0,0 0,-3 5,-1 1,1 1,1 0,-1 0,2 0,0 1,1 0,0 0,1 1,1-1,0 1,1 0,0 0,1 7,1-19,0-1,0 0,0 0,1 0,-1 1,1-1,-1 0,1 0,0 0,0 0,0 0,0 0,0 0,0 0,1 0,-1 0,0-1,1 1,0 0,-1-1,1 0,0 1,0-1,0 0,0 0,0 0,0 0,0 0,0 0,0-1,0 1,0-1,1 1,-1-1,0 0,0 0,1 0,-1 0,82-28,-64 10,0 0,-2-1,0-1,0 0,-2-1,-1-1,8-16,14-18,-6-15,-31 71,0 0,0 1,-1-1,1 0,0 1,0-1,-1 0,1 0,0 0,-1 1,1-1,0 0,-1 0,1 0,0 0,-1 0,1 1,-1-1,1 0,0 0,-1 0,1 0,0 0,-1 0,1 0,-1 0,1 0,0-1,-1 1,1 0,0 0,-1 0,1 0,0 0,-1-1,1 1,0 0,-1 0,1-1,0 1,-1 0,1 0,0-1,0 1,0 0,-1-1,1 1,0 0,0-1,0 1,0 0,0-1,-1 1,1-1,0 1,0 0,0-1,0 1,0 0,0-1,0 1,0-1,0 1,1 0,-1-1,0 1,0-1,-17 27,13-10,0-1,1 1,1 0,0 0,1 0,1 0,0 0,1 0,1-1,1 1,0 0,1-1,1 1,0-1,1 0,6 11,-7-20,0-1,1 1,-1-1,1 0,0-1,1 0,-1 0,1 0,0 0,-1-1,2-1,-1 1,0-1,0 0,1 0,-1-1,1 0,-1-1,1 0,0 0,-1 0,1-1,-1 0,1 0,-1-1,0 0,7-3,3-4,0-1,0-1,-1 0,-1-2,0 1,-1-2,0 0,-1 0,9-14,-7 11,0-2,-1 1,-1-2,0 0,-2 0,0-1,-1 0,-2-1,0 0,-1 0,-1-1,-1-4,-4 26,-1-1,0 0,0 0,1 0,-1 1,0-1,-1 0,1 0,0 0,0 1,-1-1,1 0,-1 0,0 1,1-1,-1 0,0 1,0-1,0 1,0-1,0 1,-1-1,1 1,0 0,-1 0,1 0,0-1,-1 1,0 0,1 1,-1-1,1 0,-1 0,0 1,0-1,1 1,-1 0,0-1,0 1,0 0,1 0,-3 0,-73 25,29 18,47-42,0 0,0 0,0 1,0-1,0 0,1 0,-1 1,1-1,-1 0,1 1,-1-1,1 1,0-1,-1 0,1 1,0-1,0 1,0-1,0 1,1-1,-1 1,0-1,0 0,1 1,-1-1,1 1,0-1,-1 0,1 0,0 1,0-1,-1 0,1 0,0 0,0 0,0 0,1 0,-1 0,0 0,0 0,1 0,5 2,1 0,-1 0,1 0,-1-1,1 0,0-1,0 0,0 0,0-1,0 0,0 0,0-1,0 0,0 0,-1-1,1 0,6-2,15-2,-27 5,-1 1,0-1,1 1,-1 0,1 0,-1-1,1 1,-1 0,0 0,1 0,-1 1,1-1,-1 0,0 0,1 1,-1-1,1 1,-1-1,0 1,0 0,1-1,-1 1,0 0,0 0,0 0,0 0,0 0,0 0,0 0,0 0,0 0,-1 1,1-1,0 0,-1 1,1-1,-1 0,1 1,-1-1,0 0,0 1,1-1,-1 1,0-1,0 1,-11 67,9-64,0-2,1 1,-1 0,1-1,-1 1,1 0,0 0,0 0,1 0,-1 0,1 0,0 0,0 0,0 0,1 0,-1 0,1 0,0 0,0 0,1 0,-1 0,1 0,-1-1,1 1,1-1,-1 1,0-1,1 0,-1 0,1 0,0 0,0 0,0-1,1 0,-1 1,0-1,1 0,2 1,5-3,1 1,-1-2,1 1,-1-2,1 0,-1 0,0-1,0 0,0 0,0-2,-1 1,1-1,-1-1,0 0,-1 0,1-1,1-3,8-8,-1-1,0-1,-2-1,-1 0,0-1,-2-1,0 0,-2-1,1-4,7-10,-2-1,-2-1,-2 0,-1-1,-2 0,-2-1,-2 0,-2 0,0-18,-4 46,0 11,1-1,0 0,-1 1,0-1,0 1,0-1,-1 0,1 1,-1-1,1 1,-1-1,-1 1,1-1,0 1,-1 0,1-1,-1 1,0 0,0 0,-1 0,1 1,0 2,0 1,0 0,0 0,0 0,0 0,0 0,0 0,0 0,0 1,1-1,-1 1,1-1,-1 1,1 0,-1-1,1 1,0 0,0 0,0 0,0 0,0 0,0 0,1 0,-1 1,1-1,0 0,-1 0,1 0,0 1,0-1,0 0,0 0,-1 17,1 0,1 0,0-1,2 1,0 0,0-1,4 5,-2 1,27 120,-28 137,-2-247,-18-53,-7-22,13 18</inkml:trace>
  <inkml:trace contextRef="#ctx0" brushRef="#br0" timeOffset="-3294.16">1920 476,'98'15,"1"-5,-1-5,84-5,-91-1,-19 12,-55-5</inkml:trace>
  <inkml:trace contextRef="#ctx0" brushRef="#br0" timeOffset="-3055.635">2682 674,'0'0</inkml:trace>
  <inkml:trace contextRef="#ctx0" brushRef="#br0" timeOffset="-2882">2654 307,'0'0</inkml:trace>
  <inkml:trace contextRef="#ctx0" brushRef="#br0" timeOffset="-2598.166">3162 476,'-30'7,"-1"2,2 0,-1 2,2 2,-10 5,31-15,1 1,-1 0,1 1,0 0,0-1,1 2,-1-1,1 1,0 0,0 0,1 0,0 1,0-1,1 1,0 0,0 0,0 0,1 1,0-1,0 1,1-1,0 1,0 0,1 2,2-3,0-1,0 0,1 0,-1 0,1 0,1-1,-1 1,1-1,0 0,0 0,0 0,1 0,0-1,0 0,0 0,0 0,1-1,0 1,-1-2,1 1,0 0,0-1,1 0,-1 0,0-1,1 0,-1 0,1-1,-1 1,1-1,-1-1,7 0,-1-1,1 0,-1-1,0 0,0 0,0-2,-1 1,0-2,0 1,0-2,0 1,-1-1,2-3,9-7</inkml:trace>
  <inkml:trace contextRef="#ctx0" brushRef="#br0" timeOffset="-1567.13">3359 533,'-5'14,"0"1,1-1,0 1,1 0,1 1,0-1,1 0,1 0,0 1,1-1,1 0,0 1,2 2,-3-15,0-1,0 1,0-1,1 0,-1 1,0-1,1 0,0 0,-1 0,1 0,0 0,0 0,0-1,1 1,-1-1,0 1,0-1,1 0,-1 0,1 0,-1 0,1 0,-1-1,1 1,0-1,-1 1,1-1,0 0,-1 0,1 0,0-1,-1 1,1-1,0 1,81-42,37-79,-121 120,1 0,0 1,0-1,0 1,0-1,0 1,0 0,0-1,0 1,0 0,0 0,0 0,0 0,0 0,0 0,0 0,0 0,0 0,0 0,0 1,0-1,0 0,0 1,0-1,0 1,0-1,0 1,0-1,0 1,0 0,-1-1,1 1,0 0,0 0,-1-1,1 1,-1 0,1 0,-1 0,1 0,-1 0,1 0,-1 0,0 0,0 0,1 0,-1 0,0 0,0 0,0 0,0 0,0 0,0 0,8 15,-4-10,0-1,1 1,0-1,0 0,0 0,1 0,0-1,-1 0,1 0,1-1,-1 1,1-1,-1-1,1 1,0-1,0 0,0-1,0 0,0 0,0 0,0-1,0 0,1 0,-1-1,2 0,10-3,0 1,-1-2,0-1,0 0,-1-1,1-1,-2 0,1-2,1-1,-2 1,-1 0,-1 0,0-1,0-1,-1-1,-1 0,0 0,-1-1,0-1,-1 0,-1 0,0-1,6-16,-5 10,-2 1,0-1,-2 0,0-1,-2 0,0 1,-1-1,-2-1,0 1,-2 0,0 0,-2 0,0 0,-1 0,-2 1,0-1,-5-8,10 28,-1 0,1 0,-1 0,0 0,0 1,0-1,0 0,0 1,0-1,-1 1,1 0,-1 0,0 0,0 0,0 0,0 0,0 1,0 0,0-1,0 1,0 1,-1-1,1 0,0 1,-1-1,1 1,0 0,-1 0,1 0,-1 1,1-1,0 1,-1 0,1 0,0 0,0 0,0 1,0-1,0 1,0 0,0 0,0 0,1 0,-1 0,-1 2,-6 9,-1 1,2 0,0 1,1 0,0 0,1 1,1 0,0 0,1 1,1-1,1 1,0 0,1 0,1 0,0 1,2-1,-3 17,1 0,2 0,2 0,1 0,1-1,9 30,-11-51,1-1,0 0,1 0,0-1,0 1,1-1,0 0,1-1,0 0,1 0,0 0,0-1,1 0,0 0,0-1,1-1,0 1,0-2,0 1,1-1,9 2,-12-5,0-1,1 1,-1-2,1 1,-1-1,1-1,-1 0,1 0,-1 0,1-1,-1 0,0-1,0 0,0 0,-1-1,1 0,-1 0,1-1,3-3,8-7</inkml:trace>
  <inkml:trace contextRef="#ctx0" brushRef="#br0" timeOffset="-942.847">4714 392,'-32'24,"-22"14,2 3,1 2,3 3,-6 9,17 15,36-69,1 1,-1 0,1-1,0 1,0 0,0 0,0-1,0 1,0 0,0-1,1 1,-1 0,1-1,-1 1,1-1,-1 1,1-1,0 1,0-1,0 1,0-1,0 0,0 1,0-1,0 0,1 0,-1 0,0 0,1 0,-1 0,1 0,-1 0,1-1,-1 1,1-1,0 1,-1-1,1 1,0-1,-1 0,1 0,0 0,-1 0,2 0,9-1,-1 0,0-1,0 0,0-1,0 0,0 0,-1-1,1-1,-1 0,0 0,-1-1,1 0,-1-1,0 0,2-3,31-19,146-115,-142 119,-50 66,2-37,0 1,1-1,0 1,0-1,0 1,1 0,-1 0,1-1,0 1,1 0,-1 0,1-1,0 1,0-1,0 1,0 0,1-1,0 0,0 1,0-1,1 0,-1 0,1 0,0-1,0 1,1 0,-1-1,0 0,1 0,0 0,3 2,2-2,1 0,-1-1,0 0,0-1,1 0,-1 0,1-1,-1 0,1 0,-1-1,1-1,-1 0,0 0,0 0,0-1,0-1,0 0,0 0,-1 0,0-1,0 0,3-3,17-14,-2 0,0-2,-1-1,-1-1,7-13,-19 27,-1-1,0 0,-1-1,-1 0,0-1,-1 0,0 0,-1-1,-1 1,-1-2,0 1,-1 0,-1-1,0 0,-1-11,-2 26,1 0,-1 0,0 0,0 0,-1 0,1 0,0 0,-1 0,1-1,-1 2,0-1,1 0,-1 0,0 0,0 0,0 0,-1 1,1-1,0 0,-1 1,1-1,-1 1,1 0,-1-1,1 1,-1 0,0 0,0 0,0 0,0 0,0 1,0-1,0 1,0-1,0 1,0-1,0 1,0 0,0 0,-2 0,-79 30,74-25,0 1,1-1,0 1,0 1,1 0,-1 0,1 0,1 1,0 0,0 0,0 1,1-1,0 1,1 0,0 1,1-1,-1 1,2-1,-1 1,2 0,-1 0,1 0,1 0,0 1,0-1,1 0,0 0,1 0,2 9,3-10,-1-2,1 1,0-1,1 0,0 0,0-1,0 0,1 0,0-1,0-1,0 1,1-1,-1-1,1 0,0 0,5 0,25 11,-33-13,-1 1,1-1,-1 1,1 0,-1 1,0-1,0 1,0 0,-1 1,1 0,-1-1,0 2,0-1,0 1,0-1,-1 1,0 1,0-1,0 0,-1 1,1 0,-1 0,-1 0,1 0,-1 0,0 1,-1-1,1 1,-1-1,-1 1,1 3,-11 33,6-23</inkml:trace>
  <inkml:trace contextRef="#ctx0" brushRef="#br0" timeOffset="10371.748">0 1464,'22'-7,"0"0,0 2,0 0,1 1,0 2,-1 0,1 1,0 2,14 2,9-2,264-1,-141-28,198 27,-172-26,32-2,56 1,605 28,-522-1,-59-27,164 28,-233-27,26 15,-159 2,1 4,74 7,79-4,-2-24,-114 27,140-11,7-8,21-8,4 17,19-25,19 7,39 16,-185-16,-10 1,29-2,-31 1,34-1,-100 18,-33-5,-73 15</inkml:trace>
  <inkml:trace contextRef="#ctx0" brushRef="#br0" timeOffset="11602.804">9229 307,'5'5,"2"6,-1 6,-6 1,-3 1,4-2,2-9,4-6,2-7,0 1,-3 1</inkml:trace>
  <inkml:trace contextRef="#ctx0" brushRef="#br0" timeOffset="12143.514">9258 561,'0'4,"0"8,5 0,-4-1,-6 2,2 0,2-9,6-4,2-7,-1-2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2">2710 1637,'-44'19,"-47"21,-23 9,-1 0,8-3,9 0,12-3,14-8,11-6,11-3,9-1,16-5,18-5,14-6,16-4,3-4</inkml:trace>
  <inkml:trace contextRef="#ctx0" brushRef="#br0" timeOffset="1650.091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6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1,3-5,5-2,2-7,0 4,-3 7,-6 3,-3 5,3 1,2-7,0-3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2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1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7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10,'-1'-1,"0"1,0-1,0 0,0 0,0 0,0 1,0-1,0 1,0-1,0 1,0-1,-1 1,1-1,0 1,0 0,-1 0,1 0,0 0,0 0,-1 0,1 0,0 0,0 0,-1 1,1-1,0 0,0 1,0-1,-1 1,1-1,0 1,0 0,0-1,0 1,0 0,0 0,0 0,1 0,-1 0,0 0,0 0,1 0,-2 1,-28 40,31-42,-1 0,0 1,1-1,-1 1,0-1,1 1,-1-1,1 0,-1 1,0-1,1 0,-1 1,1-1,-1 0,1 0,-1 1,1-1,0 0,-1 0,1 0,-1 0,1 0,-1 0,1 0,-1 0,1 0,0 0,-1 0,1 0,-1 0,1-1,-1 1,1 0,-1 0,1 0,-1-1,1 1,-1 0,1-1,-1 1,1 0,-1-1,0 1,1-1,-1 1,0-1,1 1,-1-1,0 1,0-1,1 1,-1-1,1 0,65-44,-71 52,-4-1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3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1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29,'24'-5,"23"-1,7 0,0 1,-5 2,-5 1,-6 1,-4 0,-4 1,-1 0,-2 1,0-1,0 0,-4 0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5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">1374 0,'-74'247,"61"-192,2 1,3 0,3 1,1 40,6 43,-2-116</inkml:trace>
  <inkml:trace contextRef="#ctx0" brushRef="#br0" timeOffset="566.064">922 452,'38'5,"18"1,9 0,2-1,-4-6,-4-3,-2-1,-2-4,-4-1,-8 1,-9 3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3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3">3415 402,'101'-21,"0"4,0 5,2 4,-1 5,60 7,-64-3,108 26,-174-18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2">3556 1642,'274'-11,"199"-18,338-34,-114 51,-437 14,333 28,214-31,-525-28,29 29,-63 29,-130-29,128 11,-154-1,2-3,-1-5,1-4,-16 2,200-29,-19 1,-13 28,-57 28,-13-26,-153 2,-5 2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1,'19'0,"21"0,8 0,1 0,-3 0,-4 0,-5 0,-4 0,-3 0,-1 0,-6 0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7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1">53 309,'24'10,"13"3,4-1,1-7,-2-5,-3-2,-4 0,-1-6,-3 0,-1 0,0 2,-5 2</inkml:trace>
  <inkml:trace contextRef="#ctx0" brushRef="#br0" timeOffset="756.666">702 393,'-24'29,"-7"15,-5 3,5 0,3-9,6-5,7-5,0-6,4-7</inkml:trace>
  <inkml:trace contextRef="#ctx0" brushRef="#br0" timeOffset="952.553">505 393,'19'29,"7"15,3-1,-3-3,-1-8,-5-4,-1-8,1-7,2-5,-3-5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1">906 86,'9'14,"4"10,-1 6,3 2,3 0,-1 0,1-5,-2-4,0 1,-2 0,2-4,-3 0,2-4,-2-5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1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602 1,'-42'40,"2"2,2 1,2 2,2 2,2 1,2 2,-30 41,-17 33,50-76,-3-1,-2-1,-28 30,11-25,35-40</inkml:trace>
  <inkml:trace contextRef="#ctx0" brushRef="#br0" timeOffset="386.257">122 57,'39'72,"177"166,-95-28,-76-81,-44-126,-1-1,0-1,0 1,0-1,0 0,0 1,1-1,-1 1,0-1,1 0,-1 0,1 1,0-1,-1 0,1 0,0 1,0-1,0 0,0 0,0 0,0 0,0 0,0-1,0 1,0 0,1 0,-1-1,0 1,0-1,1 1,-1-1,0 1,2-1,8-5</inkml:trace>
  <inkml:trace contextRef="#ctx0" brushRef="#br0" timeOffset="953.05">715 932,'15'-45,"1"1,3 1,1 0,2 2,2 0,7-6,-30 45,-1 1,1-1,0 1,-1 0,1-1,0 1,0 0,0-1,0 1,0 0,1 0,-1 0,0 0,0 0,1 0,-1 0,1 1,-1-1,0 0,1 1,-1-1,1 1,0 0,-1-1,1 1,-1 0,1 0,0 0,-1 0,1 0,-1 0,1 1,-1-1,1 0,-1 1,1-1,-1 1,1 0,-1-1,1 1,-1 0,0 0,1 0,-1 0,0 0,0 0,0 0,0 1,0-1,1 1,17 45,18 29,-35-74,-1-1,1 1,0-1,0 0,-1 1,1-1,0 0,0 0,0 0,0-1,0 1,1 0,-1-1,0 1,0-1,0 0,1 0,-1 0,0 0,0 0,0 0,1 0,-1-1,0 1,0-1,0 0,0 1,0-1,0 0,0 0,0-1,0 1,0 0,-1-1,2 0,101-99,-102 101,0 0,0 0,0 1,0-1,0 0,0 1,0 0,0 0,0-1,0 1,-1 0,1 0,0 1,0-1,-1 0,1 1,-1-1,0 0,1 1,-1 0,0-1,0 1,0 0,0 0,0-1,0 1,0 0,-1 0,1 0,-1 0,1 0,-1 0,0 0,0 0,0 0,0 0,0 0,0 1,0-1,-1 1,4 10,12 30,-6-27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69">23 0,'24'34,"13"15,0 5,-2-2,-1-6,-2-10,-7-6,-3-4,1-6,-5-2,0-4,-3 1,0-3,3-3,-2-7,-3-5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5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1,'0'284,"-28"-115,0 1,1-28,4-41,48-118,-15-1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1 136,'33'-15,"21"-9,7 0,-4 3,-5 6,-8 5,-6-1,-4 2,-4 2,-2 8,-1 3,-5 6,-7 6,-5 0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87,'33'-4,"17"-3,3-4,-1 0,-1 1,-3-2,-6 1,-5 2,-4 3,-3 2,-7 3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14,'-1'-2,"-1"1,1 0,-1 0,0-1,1 1,-1 1,0-1,0 0,0 0,0 1,1-1,-1 1,0-1,0 1,0 0,0 0,0 0,0 0,0 0,0 0,0 1,0-1,0 1,0-1,0 1,0 0,1-1,-1 1,-1 1,0-1,-5 0,0 1,0 0,1 1,-1-1,1 2,-1-1,1 1,0 0,0 0,1 1,-1 0,1 0,0 1,1 0,-1 0,1 0,0 1,1-1,-3 6,7-9,0 1,1-1,-1 0,1 1,0-1,0 0,0 0,0 0,1 0,-1 0,1 0,0 0,0 0,0 0,0-1,1 1,-1-1,1 0,-1 1,1-1,0 0,0-1,0 1,0 0,0-1,0 0,0 0,0 0,1 0,-1 0,0-1,1 1,2-1,17 9,-21-8,1-1,-1 1,0-1,0 1,0 0,1 0,-1 0,0 0,0 0,0 0,-1 1,1-1,0 1,0-1,-1 1,1 0,-1-1,1 1,-1 0,0 0,0 0,0 0,0 0,0 0,0 1,0-1,-1 0,1 0,-1 0,0 1,0-1,0 0,0 1,0-1,0 0,0 0,-1 1,1-1,-1 0,0 0,1 1,-1-1,0 0,0 0,-1 0,1 0,-1 1,-7 5,0 0,-1-1,1 0,-1 0,-1-1,1-1,-1 1,0-2,0 0,0 0,-1-1,0 0,1-1,-10 1,-20-14,29-1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31,'34'-5,"15"-1,5-1,-2 2,-6 2,-5 1,-5 0,-4 2,-2 5,-7 1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28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0,'0'4,"-4"6,-2 5,1 4,-3-1,-1 0,2-2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6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0 988,'8'1,"0"0,0 0,0-1,0 1,0-2,0 1,-1-1,1-1,0 1,0-1,-1 0,2-2,1 2,35-14,-1-1,0-2,-1-2,-2-2,0-2,-2-2,0-1,-2-2,18-20,-34 31,-2-1,0-2,-1 0,-1 0,-2-2,0 0,-1-1,-1 0,-2-1,6-18,-16 42,0 1,0-1,0 0,0 0,0 0,0 0,0 0,-1 0,1 0,-1 0,1 0,-1 0,0 0,0 0,0 0,0 0,0 0,0 0,-1 0,1 0,-1 0,1 0,-1 0,0 0,0 0,1 0,-2 0,1 0,0 1,0-1,0 0,-1 1,1-1,-1 1,1 0,-1-1,0 1,0 0,1 0,-1 0,0 0,0 0,0 1,0-1,0 0,0 1,0 0,0-1,0 1,0 0,-1 0,-6 4,0 1,0 0,1 0,-1 1,1 0,0 0,1 1,-1 0,1 1,1-1,0 1,0 1,-4 5,2-3,-8 7,2 0,0 0,0 1,2 1,0 0,2 1,0 0,1 0,1 1,2 0,0 1,1-1,1 1,1 2,3-20,1 0,-1 0,1 0,0 0,1 0,0 0,-1 0,1 0,1-1,-1 1,1-1,0 0,0 0,0 0,0 0,1 0,-1-1,1 1,0-1,0 0,1 0,-1 0,0-1,1 0,0 0,-1 0,1 0,0-1,0 1,0-1,0-1,5 1,6 2,0-2,0 0,0-1,1-1,-1 0,0-1,0-1,-1 0,1-1,0-1,30-14,-2-2,0-1,-1-3,-2-1,-1-2,-1-2,-1-2,-2-1,-1-2,14-18,-36 38,0 1,-1-2,0 0,-2 0,0-1,0 0,-2-1,0 0,4-13,-12 29,1 1,0-1,0 1,-1-1,1 0,-1 1,1-1,-1 0,0 1,0-1,0 0,0 1,0-1,0 0,0 0,0 1,-1-1,1 0,-1 1,1-1,-1 1,0-1,1 0,-1 1,0 0,0-1,0 1,0-1,0 1,-1 0,1 0,0 0,-1 0,1 0,0 0,-1 0,1 0,-1 0,0 1,1-1,-1 1,0-1,1 1,-1-1,0 1,1 0,-1 0,0 0,1 0,-1 0,0 0,0 1,1-1,-1 0,0 1,1 0,-1-1,1 1,-1 0,-13 6,1 1,0 1,0 0,1 1,0 0,1 1,0 1,1 0,0 0,1 1,0 0,-2 6,6-9,0 0,1 0,1 1,0 0,0-1,1 1,0 1,1-1,0 0,1 1,0-1,1 4,0-10,0 0,1 0,-1-1,1 1,0 0,0-1,1 1,-1-1,1 1,0-1,0 0,1 0,-1 0,1 0,0 0,0-1,0 1,0-1,1 0,0 1,-1-2,1 1,0 0,0-1,1 0,-1 0,0 0,1 0,-1-1,4 1,13 1,1-1,-1-1,1-1,0-1,-1-1,1 0,-1-2,1-1,-1 0,-1-2,1 0,-1-1,0-1,-1-1,0-1,-1-1,0 0,-1-1,0-1,-1-1,-1 0,0-1,-1 0,6-11,-8 15,-1-1,0 0,-1-1,-1 0,0-1,-1 0,0 0,-1 0,-1-1,-1 0,0 0,-1-1,1-10,-5 25,1 1,-1-1,0 0,0 0,0 1,0-1,-1 0,1 0,0 0,-1 1,1-1,-1 0,0 1,1-1,-1 0,0 1,0-1,0 1,0-1,0 1,-1 0,1-1,0 1,-1 0,1 0,-1 0,1 0,-1 0,1 0,-1 0,1 1,-1-1,0 1,0-1,1 1,-1-1,0 1,0 0,0 0,-68 24,54-12,0 1,1 1,0 0,1 1,0 0,1 2,1-1,1 1,0 1,2 0,0 1,1 0,0 0,2 0,-4 19,8-32,1 1,0 1,0-1,1 0,0 0,0 0,1 0,0 0,0 0,0 0,1 0,0 0,1-1,-1 1,1-1,1 1,-1-1,1 0,0 0,0-1,1 1,0-1,0 0,0 0,0-1,1 1,5 2,9 4</inkml:trace>
  <inkml:trace contextRef="#ctx0" brushRef="#br0" timeOffset="467.193">1891 734,'-195'132,"195"-132,0-1,0 1,0 0,0-1,1 1,-1 0,0-1,0 1,0 0,0 0,-1-1,1 1,0 0,0-1,0 1,0 0,0-1,0 1,0 0,0-1,-1 1,1 0,0 0,0-1,0 1,-1 0,1 0,0 0,0-1,-1 1,1 0,0 0,0 0,-1 0,1-1,0 1,-1 0,1 0,24-30,180-142,-204 170,1 1,0 0,0 0,0 0,0 0,-1 0,1 0,1 0,-1 0,0 1,0-1,0 0,0 1,0-1,1 1,-1-1,0 1,1-1,-1 1,0 0,1 0,-1-1,0 1,1 0,-1 0,0 0,1 1,-1-1,0 0,1 1,-1-1,0 0,0 1,1-1,-1 1,0 0,0-1,0 1,0 0,0 0,0 0,0 0,0 0,0 0,0 0,0 0,0 0,0 1,3 81,-5-76,0 0,0 0,1 0,0 0,0 0,1 0,0 0,0 0,1-1,-1 1,1 0,1-1,-1 1,1-1,1 0,0 2,-2-6,1 0,-1 0,1 0,-1 0,1 0,0 0,0-1,0 0,0 1,0-1,0 0,0 0,0-1,1 1,-1-1,0 1,0-1,1 0,-1 0,0-1,0 1,1-1,-1 1,0-1,0 0,0 0,0 0,2-2,75-54,-73 48,0 0,0-1,-1 0,-1 0,1 0,-1-1,-1 0,0 0,-1 0,0 0,0 0,-1-1,-1 1,0-3,0-9</inkml:trace>
  <inkml:trace contextRef="#ctx0" brushRef="#br0" timeOffset="847.025">2089 28,'4'-2,"14"-4,0 1,1 0,0 2,0 0,0 1,0 0,0 2,14 1,-31-1,0 1,0-1,1 1,-1-1,0 1,0 0,0-1,0 1,1 0,-1 1,0-1,-1 0,1 1,0-1,0 1,-1-1,1 1,-1 0,1-1,-1 1,0 0,1 0,-1 0,0 0,0 0,-1 1,1-1,0 0,-1 0,1 1,-1-1,0 0,0 0,0 1,0-1,0 0,0 1,-1-1,1 0,-1 0,1 1,-1-1,0 0,0 1,0 0,0 0,1 0,-1 0,1 0,0 0,0 0,0 0,0 1,0-1,1 0,-1 0,1 0,0 0,0 0,0 0,0 0,1 0,-1-1,1 1,0 0,0-1,0 1,0-1,0 0,0 0,1 0,-1 0,1 0,-1 0,1 0,0-1,-1 0,1 1,0-1,0 0,0 0,0-1,0 1,1 0,-1-1,0 0,0 0,2 0,111-21,-90 16</inkml:trace>
  <inkml:trace contextRef="#ctx0" brushRef="#br0" timeOffset="1402.43">3246 283,'-29'32,"1"2,2 1,2 1,-11 21,4-6,-8 11,-3-2,-2-2,-3-1,-4 0,-66 71,117-127,8-5</inkml:trace>
  <inkml:trace contextRef="#ctx0" brushRef="#br0" timeOffset="1963.062">2710 339,'91'43,"-64"-28,0 2,-2 1,0 1,-1 1,-1 2,-1 0,-1 1,3 6,-11-15,119 175,-85-114,-38-60,-5-5</inkml:trace>
  <inkml:trace contextRef="#ctx0" brushRef="#br0" timeOffset="2767.867">3528 875,'-72'190,"70"-172,10-21,15-26,-20 24,130-184,-133 188,1 0,-1 0,0 0,1 0,-1 0,0 0,1 0,-1 0,1 0,-1 0,1 0,0 1,-1-1,1 0,0 0,-1 1,1-1,0 1,0-1,0 0,0 1,-1 0,1-1,0 1,0-1,0 1,0 0,0 0,0 0,0-1,0 1,0 0,0 0,0 0,0 1,0-1,0 0,0 0,0 0,0 1,0-1,0 0,0 1,0-1,0 1,-1-1,1 1,0 0,0-1,0 1,-1 0,1 0,0-1,-1 1,1 0,-1 0,1 0,0 0,4 29,-5-27,0 0,-1-1,1 1,0-1,0 1,1 0,-1-1,0 1,1 0,0-1,-1 1,1-1,0 1,0-1,1 0,-1 1,0-1,1 0,0 0,-1 0,1 0,0 0,0 0,0-1,0 1,0 0,0-1,1 0,-1 1,0-1,1 0,-1 0,1-1,-1 1,1 0,0-1,2 1,99-49,-103 48,0-1,0 1,1 0,-1 0,0 0,1 0,-1 0,0 0,1 0,-1 0,0 1,1-1,-1 0,0 1,0-1,1 1,-1-1,0 1,0 0,0 0,0-1,0 1,0 0,0 0,0 0,0 0,0 0,0 0,-1 0,1 1,0-1,-1 0,1 0,-1 1,1-1,-1 0,0 0,0 1,1-1,-1 0,0 2,2 62,-2-55,1 74,5-65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71,'39'-5,"17"-2,3-4,3 0,-6 2,-7 2,-7 2,-6-3,-9 1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18,'34'0,"15"0,5 0,-3-5,-4-1,-11 0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2 650,'0'21,"-1"-5,0 1,2-1,0 0,1 1,0-1,1 0,1-1,1 1,2 4,-6-17,1 0,0 0,0 0,0 0,0-1,1 1,-1 0,1-1,0 0,-1 0,1 1,0-2,0 1,1 0,-1-1,0 1,0-1,1 0,-1 0,1 0,-1 0,1-1,-1 0,1 1,-1-1,1-1,0 1,-1 0,1-1,-1 0,0 0,1 0,-1 0,2-1,4-1,0-1,-1 0,1 0,-1 0,0-1,0-1,-1 0,1 0,-1 0,-1 0,1-1,4-7,-9 10,1 0,-1-1,0 1,0-1,-1 0,1 1,-1-1,0 0,0 0,-1 0,0 0,0 0,0 0,0 0,-1 0,1 0,-1 0,0 0,-1 1,0-1,1 0,-1 1,-1-1,1 1,-1 0,1 0,-1 0,0 0,-1 0,1 0,-1 1,0 0,1-1,-1 2,-1-1,1 0,0 1,-1 0,1 0,-1 0,0 0,1 1,-1 0,0 0,0 0,-4 0,-19-3,3 2</inkml:trace>
  <inkml:trace contextRef="#ctx0" brushRef="#br0" timeOffset="454.424">284 1,'11'3,"1"0,0 1,-1 1,0 0,0 0,0 1,0 1,-1-1,0 2,-1 0,0 0,0 0,0 1,-1 0,-1 1,1 0,-2 0,1 1,-2 0,1 0,-1 0,1 5,10 21,-2 1,-1 1,-2 0,-1 0,-3 1,-1 0,-2 0,-1 0,-3 1,-3 34,0-49,-1 0,-2 0,0-1,-1 1,-2-1,-1-1,0 0,-2 0,-1-1,-1-1,0 0,-2-1,0 0,-2-1,0-2,-1 1,-1-2,-22 14,18-13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1 367,'29'-5,"14"-1,4 0,0 1,-4 2,-5 1,-3 1,-8 0</inkml:trace>
  <inkml:trace contextRef="#ctx0" brushRef="#br0" timeOffset="495.304">791 0,'-30'36,"1"1,3 2,0 0,3 2,1 1,2 0,-10 37,-13 18,37-83,0 0,1 0,0 1,1-1,1 1,0 0,1 0,1 0,0 0,1 10,1-22,-1 0,1-1,-1 1,1 0,0-1,0 1,0 0,0-1,1 1,-1-1,1 0,-1 1,1-1,0 0,0 0,0 0,0 0,0 0,0-1,1 1,-1-1,1 1,-1-1,1 0,-1 0,1 0,0 0,-1-1,1 1,0-1,0 1,-1-1,1 0,1 0,98-12,42-14,-120 19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29,'17'30,"-10"5,-3 0,0 0,-3 0,-1 0,-2 15,0 16,2 351,0-406,1 0,-2 1,1-1,-1 0,-1 0,0 0,-1 0,0 0,-1 0,0-1,0 1,-1-1,-1 0,-2 4,-7-4,3-6</inkml:trace>
  <inkml:trace contextRef="#ctx0" brushRef="#br0" timeOffset="307.087">238 284,'-30'24,"0"3,2 0,1 2,1 1,1 1,-3 8,27-37,-1-1,0 1,1 0,0 0,-1 0,1 1,0-1,0 0,0 0,0 1,1-1,-1 0,0 1,1-1,0 1,0-1,0 1,0-1,0 0,0 1,0-1,1 1,-1-1,1 0,0 1,0-1,0 0,0 1,0-1,0 0,0 0,1 0,-1 0,1 0,0-1,-1 1,1 0,0-1,0 1,0-1,0 1,0-1,1 0,145 26,-141-27,1 1,-1 0,0 0,1 1,-1 0,0 0,0 1,-1 0,1 0,0 0,-1 1,0 0,0 0,0 1,-1 0,1 0,-1 0,0 1,0-1,-1 1,0 0,0 0,0 1,-1-1,0 1,0 0,-1 0,1 0,-2 0,1 0,-1 1,0-1,0 0,-1 1,0 5,-5 12</inkml:trace>
  <inkml:trace contextRef="#ctx0" brushRef="#br0" timeOffset="629.954">916 1,'-6'4,"-26"15,0 2,2 1,0 2,1 1,2 1,1 1,1 1,1 1,1 2,2 0,1 1,-6 18,16-25,1 0,1 0,2 1,0 0,2 1,1-1,0 1,3 0,0-1,1 1,2 0,1-1,1 0,1 0,1 0,5 10,-8-27,0-1,1 1,0 0,1-1,0 0,0-1,1 1,-1-1,2 0,-1-1,1 0,0 0,0 0,1-1,-1-1,1 1,0-1,0-1,1 0,-1 0,4 0,27-14,-28 0</inkml:trace>
  <inkml:trace contextRef="#ctx0" brushRef="#br0" timeOffset="997.974">1226 142,'-91'196,"-9"34,94-217,0 0,1 0,1 1,0 0,1-1,0 1,1 0,0 13,2-23,0-1,0 1,0-1,0 1,1-1,-1 1,1-1,0 1,0-1,0 0,1 1,-1-1,1 0,0 0,-1 0,1 0,1-1,-1 1,0 0,1-1,-1 1,1-1,0 0,0 0,0 0,0 0,0-1,0 1,0-1,0 0,1 0,-1 0,1 0,-1-1,1 1,-1-1,3 0,9-1,0 0,-1-2,1 0,-1 0,0-1,0-1,0-1,0 0,-1 0,0-2,1 0,4-4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0,'17'39,"6"177,-13-149,-4 1,-2-1,-4 1,-2 1,0 40,2-110</inkml:trace>
  <inkml:trace contextRef="#ctx0" brushRef="#br0" timeOffset="236.57">497 114,'-34'-1,"1"0,1 1,-1 2,0 1,1 1,0 2,-23 7,40-9,1 0,-1 1,1 1,0 0,0 1,0 0,1 1,1 1,-1 0,1 1,1 0,0 1,0 0,-7 11,16-19,0 0,1 0,0 0,0 0,0 0,0 0,0 1,1-1,-1 0,1 0,0 1,0-1,0 0,0 0,1 1,-1-1,1 0,0 0,0 0,0 1,0-1,1 0,-1 0,1-1,0 1,0 0,0-1,0 1,0-1,0 1,1-1,-1 0,2 1,3 3,1 0,0-1,0 1,0-1,1-1,-1 0,1 0,0-1,0 0,9 2,137-1,-181 0,0 1,1 1,0 2,1 0,-1 1,2 2,-7 3,26-10,0 0,0-1,1 1,-1 1,1-1,0 0,0 1,0 0,1 0,-1 0,1 0,0 0,1 0,-1 0,1 0,0 1,0-1,1 1,0-1,0 1,0-1,0 0,1 1,0-1,0 0,1 1,-1-1,1 0,0 0,0 0,1 0,0 0,0-1,0 1,0-1,1 0,-1 0,1 0,0 0,0-1,1 1,-1-1,2 1,5-1,0-1,0 0,0-1,0 0,0 0,1-1,-1 0,0-1,0-1,0 0,0 0,0-1,0-1,63-9,56-1,-39-6,-74 12</inkml:trace>
  <inkml:trace contextRef="#ctx0" brushRef="#br0" timeOffset="5658.392">243 678,'5'0,"-4"0,-1 4,-1 8,-1 5,1 5,0 4,0 1,1 2,0 1,0-1,0 0,5-5,1-6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670 424,'-7'-8,"0"-1,0 1,0 0,-1 1,0 0,-1 0,1 1,-1 0,-1 0,1 1,-1 0,0 1,0 0,0 1,0 0,-1 0,0 1,1 0,-1 1,-4 0,-5 0,-1 1,1 1,-1 1,1 0,0 2,0 0,0 1,0 1,1 1,0 1,-7 4,-13 3,-83 48,117-60,0 1,0-1,1 1,-1 1,1-1,0 0,0 1,1 0,-1 0,1 0,0 1,0-1,1 0,-1 1,1 0,1 0,-1 0,1-1,0 1,0 1,1 1,0-2,1 0,0-1,0 1,1 0,0-1,0 1,0-1,1 1,0-1,0 0,0 0,0 0,1-1,0 1,0-1,0 0,1 0,-1 0,1 0,0-1,0 0,0 0,2 0,5 4,1-1,0-1,0-1,0 1,1-2,0 0,-1-1,1 0,6 0,150-6,-141-6,-30 10,1 0,0 0,-1 0,1 0,0 0,0 0,-1-1,1 1,0 0,-1 0,1 0,0 0,0 0,-1-1,1 1,0 0,0 0,0 0,-1-1,1 1,0 0,0 0,0-1,0 1,-1 0,1-1,0 1,0 0,0 0,0-1,0 1,0 0,0-1,0 1,0 0,0-1,0 1,0 0,0 0,0-1,0 1,0 0,0-1,1 1,-1 0,0 0,0-1,0 1,0 0,0 0,1-1,-16 2,0 0,1 1,-1 1,1 0,-1 1,1 1,0 0,1 1,-1 0,1 1,0 0,-2 4,5-6,-8 5,1 0,0 1,0 1,1 1,1 0,0 1,-1 2,13-12,-1 0,1 0,0 1,0-1,0 0,0 1,1 0,0 0,0 0,0 0,0 0,1 0,0 0,0 0,0 1,1-1,0 0,0 0,0 1,1-1,0 0,0 1,0-1,0 0,1 0,0 0,0 0,0-1,2 4,4 1,1 1,0-2,0 1,0-1,1-1,0 1,1-2,0 1,0-2,0 1,1-2,-1 1,1-2,0 0,0 0,1-1,-1 0,1-1,-1 0,0-1,1-1,8-1,-17 2,0-1,0 1,-1 0,1-1,0 0,-1 0,1 0,0-1,-1 1,0-1,1 0,-1 1,0-2,0 1,0 0,0-1,0 1,-1-1,1 0,-1 0,1 0,-1 0,0 0,0 0,-1-1,1 1,-1-1,0 1,0-1,0 0,0 1,0-1,-1 0,1-2,0-16</inkml:trace>
  <inkml:trace contextRef="#ctx0" brushRef="#br0" timeOffset="404.066">303 1,'-18'45,"1"2,3 0,2 0,2 2,2-1,3 1,1 0,3 36,-4 38,-5-1,-9 21,2-12,4-52,9-57,0-1,1 1,1-1,1 1,1 0,0 0,2 0,3 13,20 66,-25-101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0,'-1'43,"-2"0,-1 0,-3-1,-1 0,-2 0,-2-1,-2 0,-3 3,-144 301,160-342,0-1,0 1,0-1,0 1,0 0,1 0,0 0,-1-1,1 1,0 0,0 0,0 0,1-1,-1 1,1 0,0 0,-1-1,1 1,0 0,1-1,-1 1,0-1,1 1,-1-1,1 0,0 0,0 0,0 0,0 0,0 0,0 0,1-1,-1 1,0-1,1 1,-1-1,1 0,0 0,-1 0,1 0,0-1,0 1,-1-1,1 0,0 1,0-1,1-1,20 3,1-2,0 0,-1-2,0 0,1-2,19-6,26-3,14 0,-60 14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29,'34'0,"15"0,5 0,-3 0,-4 0,-11-5,-7-1,-3 0,-1 1,-1 2,2 1,-1 0,-3 2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47,'34'5,"16"1,4 0,2-1,-3-7,-6-2,-1-5,-4-2,-5 1,2-2,-1 1,-7 2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8:0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989,'29'256,"-30"502,1 659,-27-1221,15 30,5-196,2 1,1 1,1-1,2 0,1 1,1-1,2 1,7 28,-2-13,-2 1,-2 0,-3 0,-2 24,1-53,-29 151,29 55,28-56,-28-164,3 22,-2 0,-1 1,-1-1,-1 0,-1 0,-6 20,3-17,0 0,2 1,2-1,1 1,2 24,-1-30</inkml:trace>
  <inkml:trace contextRef="#ctx0" brushRef="#br0" timeOffset="4985.7">1299 3163,'537'0,"-265"27,-119-26,-1-7,22-9,-57 7,0 5,32 7,-23 9,94-3,62-34,-49-2,149-5,354 32,-404 28,-40-19,-186 3,1-6,0-4,37-6,10 1,53 13,-85 1,-1-4,117-9,-80-1,879 2,-747-28,164 17,-131-8,-41-7,185-5,-249 21,-90-2,-1 5,106 8,-73 1,-98 9,-56-5</inkml:trace>
  <inkml:trace contextRef="#ctx0" brushRef="#br0" timeOffset="31573.117">1921 3275,'141'-139,"171"-215,-31 81,26-2,-98 111,-80 70,157-103,-48 5,-208 172,2 1,0 2,0 1,2 2,0 1,1 1,0 2,0 2,1 1,0 2,0 1,25 2,165 4,-175 6,0 2,0 2,-1 3,33 14,-2-1,-57-19,0 1,0 1,-1 0,-1 2,0 1,-1 1,0 0,-1 2,-1 0,-1 2,0 0,-1 1,275 286,-164-172,-3 9,73 111,-57-73,-109-146,-2 2,-1 1,-3 1,5 10,80 110,44 37,62 92,56 44,-146-189,-83-92,2-3,1-1,3-2,2-3,43 27,110 58,-179-111,1-2,1 0,0-2,1-1,0-1,1-2,0 0,0-3,0 0,3-2,149 23,200-25,-155-29,-183 19,0-1,0-2,-2-2,1-2,-2-2,0-1,-1-3,90-57,-45 13,-2-4,-4-3,18-27,-47 49,2 2,3 2,45-29,16-14,97-101,-27-27,-155 179,2 1,1 2,2 1,21-15,-90 89,15-25</inkml:trace>
  <inkml:trace contextRef="#ctx0" brushRef="#br0" timeOffset="39472.053">170 3360,'-5'2,"0"0,0 1,0-1,0 1,0 0,0 0,1 1,0-1,0 1,0 0,0 0,0 1,1-1,0 1,0 0,0-1,0 1,1 1,0-1,0 0,0 0,1 1,0-1,0 1,0-1,0 1,1 0,0-1,0 1,1 1,12 111,-12-114,0 1,0-1,1 0,0 0,0 0,0 0,0 0,0 0,1-1,-1 1,1-1,0 1,0-1,1 0,-1 0,1-1,-1 1,1-1,0 0,0 0,0 0,0 0,0 0,0-1,2 0,0-1,-1-1,1 0,0-1,-1 0,1 0,-1 0,1 0,-1-1,0 0,0 0,0 0,-1 0,1-1,-1 0,0 0,0 0,0-1,0 1,-1-1,0 0,0 0,0 0,0 0,-1 0,0-1,0 1,-1-1,1 0,13-23,-6 12,-6 10,0-1,0 1,1 0,0 0,0 0,1 1,0-1,0 1,0 0,1 1,0-1,0 1,0 0,1 1,-1-1,1 1,1 1,-1-1,2 0,-4 7,0-1,0 0,-1 1,1 0,-1 0,0 0,1 1,-2-1,1 1,0 0,-1 0,0 1,1-1,-2 0,1 1,-1 0,1 0,-1 0,0 0,-1 0,0 0,1 0,-1 1,-1-1,1 0,-1 1,0 3,8 223,-9-186,0-61,1-4</inkml:trace>
  <inkml:trace contextRef="#ctx0" brushRef="#br0" timeOffset="39696.778">396 3106,'20'29,"10"4,0-7,-4-9</inkml:trace>
  <inkml:trace contextRef="#ctx0" brushRef="#br0" timeOffset="39891.311">1 2853,'4'-5,"3"-2</inkml:trace>
  <inkml:trace contextRef="#ctx0" brushRef="#br0" timeOffset="40342.3">453 2908,'3'-4,"0"0,0 0,-1 0,1-1,-1 1,0-1,0 1,-1-1,1 0,-1 1,0-1,0 0,-1 0,0 0,1 0,-2 0,1 0,0 0,-1 0,0 0,0 1,-1-1,1 0,-1 1,0-1,0 1,-1-1,-1-2,-93-155,97 162,0 0,0 0,1 0,-1 0,0 0,0 0,1 0,-1 0,0 0,1 0,-1 0,0 0,0 0,1 0,-1 0,0 0,1 0,-1 0,0 0,0 0,1 0,-1-1,0 1,0 0,1 0,-1 0,0 0,0-1,0 1,1 0,-1 0,0-1,0 1,0 0,0 0,1-1,-1 1,0 0,0 0,0-1,0 1,0 0,0-1,0 1,0 0,0 0,0-1,0 1,0 0,0-1,0 1,0 0,0 0,0-1,-1 1,1 0,0-1,0 1,0 0,0 0,0 0,-1-1,1 1,0 0,0 0,-1 0,1-1,0 1,32 10,-15-4,-14-4,0-1,0 1,0-1,1 1,-1-1,1 0,-1 0,1-1,-1 1,1-1,-1 0,1 0,-1 0,1 0,0 0,-1-1,1 0,-1 1,0-1,1-1,-1 1,0 0,1-1,-1 0,0 0,0 0,0 0,-1 0,1 0,0-1,-1 1,0-1,1 0,-1 0,0 0,0 0,-1 0,1 0,0-3,-1-5,-2-1,0 1,0 0,-1 0,0 1,0-1,-2 0,1 1,-1-1,-1 1,0 0,0 0,-1 1,0 0,-1 0,0 0,0 1,-1 0,0 0,0 1,-1 0,0 1,0-1,-9-3,17 10,-37-27,18 16</inkml:trace>
  <inkml:trace contextRef="#ctx0" brushRef="#br0" timeOffset="40679.333">114 1836,'14'29,"24"19,21 6,4-6,-4-11,-6-13,-8-9,-7-8,-5-9,-3-10,-7-3</inkml:trace>
  <inkml:trace contextRef="#ctx0" brushRef="#br0" timeOffset="41811.598">254 481,'8'9,"30"36,1-1,3-2,45 35,-83-73,-1 0,1-1,0 1,-1-1,2 0,-1 0,0-1,0 1,1-1,0 0,-1 0,1 0,0-1,0 1,0-1,0-1,0 1,0-1,0 0,0 0,0 0,0 0,0-1,0 0,0 0,0-1,0 1,-1-1,1 0,0 0,-1-1,1 1,-1-1,0 0,0 0,0 0,-1-1,2 0,-1-3,0 0,0 0,0 0,-1-1,0 1,0-1,-1 0,0 0,-1 1,0-1,0 0,0-1,-1 1,0 0,-1 0,0 0,0 0,-1 0,0 1,0-1,0 0,-1 1,-1-1,1 1,-1 0,0 0,-1 0,0 1,-1-2,-8-6</inkml:trace>
  <inkml:trace contextRef="#ctx0" brushRef="#br0" timeOffset="41996.215">311 792,'10'-39,"7"-36,2-10,2 4,-3 16</inkml:trace>
  <inkml:trace contextRef="#ctx0" brushRef="#br0" timeOffset="42228.866">114 30,'33'-10,"31"-2,9 4,-3 10,-4 3,-8 6,-10 7,-7 9,-7 5,-4 1,-2 6,-6 4,-2 1,-4 3,0 2,-3-2,-4-5,-3-8</inkml:trace>
  <inkml:trace contextRef="#ctx0" brushRef="#br0" timeOffset="45062.388">11911 2513,'25'-28,"-24"27,-1 1,0-1,1 1,-1-1,0 1,1 0,-1-1,1 1,-1 0,1-1,-1 1,1 0,-1-1,1 1,0 0,-1 0,1 0,-1 0,1 0,-1-1,1 1,0 0,-1 0,1 0,-1 1,1-1,0 0,-1 0,1 0,-1 0,1 0,-1 1,1-1,-1 0,1 1,-1-1,1 0,-1 1,1-1,-1 0,1 1,-1-1,0 1,1-1,-1 1,0-1,1 1,-1-1,0 1,0-1,1 1,-1-1,0 1,0 0,0-1,0 1,0-1,0 1,0 0,0-1,-18 111,-107 239,113-320,6-16,-1 1,2 0,0 0,1 0,0 1,1-1,1 1,0 0,2 1,0-14,0 1,1 0,0-1,-1 1,2-1,-1 0,0 1,1-1,-1 0,1 1,0-1,0 0,0-1,0 1,1 0,-1 0,1-1,0 0,-1 1,1-1,0 0,1 0,-1-1,0 1,0-1,1 1,-1-1,1 0,-1 0,3 0,113 6,-110-7,18 0,-15 0,1 0,0 0,-1-1,1-1,-1 0,1 0,-1-1,0-1,9-4,-10-1,-5-1</inkml:trace>
  <inkml:trace contextRef="#ctx0" brushRef="#br0" timeOffset="45274.594">11431 2853,'38'0,"57"-10,20-3,2-4,-10 1,-19 3,-19 3,-22 4</inkml:trace>
  <inkml:trace contextRef="#ctx0" brushRef="#br0" timeOffset="54760.162">594 1949,'-105'-210,"96"191,0 0,-2 1,0 0,-1 1,-1 0,0 1,-2 0,1 1,-2 1,-15-11,29 24,-2-3,0 0,0 0,0 0,-1 1,1 0,-1 0,0 0,0 1,0-1,0 1,-1 1,1-1,-1 1,1-1,-1 2,1-1,-1 1,1-1,-1 1,1 1,-1-1,0 1,1 0,-1 1,1-1,0 1,-3 1,7-2,-1 1,1 0,0-1,0 1,-1 0,1 0,0 0,1 0,-1 0,0 0,1 0,-1 0,1 0,-1 0,1 0,0 0,0 0,0 0,0 0,0 0,1 1,-1-1,1 0,-1 0,1 0,0 0,-1 0,1 0,0-1,0 1,1 0,-1 0,0-1,1 1,-1-1,1 1,0 0,69 44,-55-42,0 0,0-2,0 0,0 0,1-2,-1 0,0-1,1 0,-1-1,8-3,-20 4,1-1,-1 1,0-1,0 0,0 0,0 0,0 0,-1-1,1 1,-1-1,1 0,-1 0,0-1,0 1,0-1,-1 1,1-1,-1 0,0 0,0 0,0 0,-1 0,1 0,-1-1,0 1,0 0,-1-1,1 1,-1-1,0 1,0-1,0 1,-1 0,0-1,0 1,0 0,0-1,-1 1,-1-3,-6-10,-1 0,-1 1,-1 0,0 1,-1 0,-1 1,0 1,-1 0,0 1,-1 1,0 0,-5-1,-130-45,149 57,1 0,0 0,-1 0,1 0,0 0,-1 0,1 0,0 0,0 1,-1-1,1 0,0 1,0-1,-1 1,1 0,0-1,0 1,0 0,0 0,0 0,0 0,0 0,0 0,0 0,1 0,-1 0,0 0,0 0,1 0,-1 1,1-1,-1 0,1 0,0 1,0-1,-1 0,1 1,0-1,0 0,0 1,0-1,0 0,1 1,-1-1,0 0,1 0,-1 1,0-1,1 0,0 0,-1 1,1-1,0 0,0 0,-1 0,1 0,0 0,0 0,0 0,0-1,0 1,0 0,1 0,-1-1,0 1,0-1,0 1,1-1,-1 1,0-1,10 9,1-1,0-1,0 0,0 0,1-1,0-1,0 0,1-1,-1 0,1-1,0-1,2 0,-10-1,0-1,1 1,-1-1,0-1,0 0,0 1,1-2,-1 1,0-1,0 0,-1 0,1 0,0-1,-1 0,1 0,-1-1,0 0,0 1,-1-1,1-1,-1 1,1-1,-2 0,1 0,0 0,-1 0,0-1,0 0,-1 1,0 1,0-1,0 0,-1 0,0 0,0 0,0-1,-1 1,0 0,0 0,0 0,0 0,-1-1,0 1,0 0,0 0,-1 0,0 0,0 1,0-1,0 0,-1 1,-3-5,-86-89,61 69,-113-56,70 63,72 22,1-1,-1 1,1 0,-1 0,1 0,-1 0,1 0,-1 1,0-1,1 0,-1 1,1-1,-1 1,1 0,0-1,-1 1,1 0,0 0,-1 0,1 0,0 0,0 0,0 0,0 0,0 1,0-1,0 0,0 0,1 1,-1-1,0 1,1-1,-1 1,1-1,-1 1,1-1,0 1,0-1,0 1,0 0,0-1,0 1,0-1,0 1,1-1,-1 1,3 4,1 0,0 0,0-1,0 1,1-1,0 0,0-1,0 1,0-1,1 0,0 0,-1-1,2 1,-1-1,0-1,0 1,1-1,0 0,-1-1,1 1,0-1,3 0,127 28,-95-20,-35-6,0-1,0 0,0-1,0 1,1-2,-1 1,0-1,0 0,1 0,-1-1,0 0,0 0,0-1,5-1,31-24,-40 24,1 0,-1 0,0 1,1 0,-1-1,1 1,0 0,-1 1,1-1,0 1,0-1,0 1,0 1,0-1,1 0,-1 1,0 0,0 0,1 0,10 4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143 209,'33'-51,"-29"73,-64 158,-43 238,100-413,1 1,-1-1,1 0,1 1,-1 0,1-1,0 1,0 0,0-1,1 1,0 0,0 0,1 0,-1 0,1-1,1 1,-1 0,1-1,0 1,0-1,0 0,1 1,0-1,0 0,0-1,1 1,-1 0,1-1,0 0,1 0,-1 0,1-1,-1 1,1-1,0 0,1 0,2 0,7 0,1 0,0-2,-1 0,1 0,0-2,0 0,0-1,-1 0,1-1,-1-1,15-5,1 1,-10 1,-4-1</inkml:trace>
  <inkml:trace contextRef="#ctx0" brushRef="#br0" timeOffset="300.296">537 773,'0'15,"1"-1,0 1,1 0,1-1,0 0,0 0,2 0,3 9,-6-19,-1-1,1 1,0-1,0 1,0-1,1 0,-1 0,1 0,0 0,0 0,0 0,0-1,0 0,0 1,1-1,-1-1,1 1,-1 0,1-1,0 0,0 1,0-1,0-1,0 1,-1-1,1 0,0 1,0-2,0 1,0 0,0-1,0 0,2 0,3-2,0-1,0 0,0 0,-1 0,0-1,0 0,0-1,0 0,-1 0,0-1,-1 0,1 0,-1 0,0-1,-1 0,0 0,-3 4,1 1,-1 0,-1-1,1 1,0-1,-1 1,0-1,0 0,0 1,0-1,0 0,-1 0,0 0,0 0,0 0,0 0,-1 1,1-1,-1 0,0 0,0 0,0 1,-1-1,1 1,-1-1,0 1,0-1,0 1,-1 0,1 0,-1 0,1 0,-1 1,0-1,0 1,0-1,-1 1,1 0,-3-1,1 0,-2 0,1 0,0 1,-1 0,1 0,-1 1,1-1,-1 1,0 1,1-1,-1 1,0 0,0 1,1 0,-6 1,-7 4</inkml:trace>
  <inkml:trace contextRef="#ctx0" brushRef="#br0" timeOffset="855.015">1045 519,'16'6,"0"-1,0 0,0-2,0 0,1 0,0-2,-1 0,1-1,0-1,-1 0,1-1,-1-1,12-3,44-5,79-9,-132 15</inkml:trace>
  <inkml:trace contextRef="#ctx0" brushRef="#br0" timeOffset="14643.003">2146 96,'0'-5,"-1"1,0 0,0-1,0 1,0 0,-1 0,1 0,-1 0,0 0,0 0,-1 0,1 0,-1 1,0-1,0 1,0 0,0 0,0 0,-1 0,0 1,1 0,-1-1,0 1,0 0,0 1,0-1,0 1,-1 0,1 0,0 0,-1 0,1 1,0 0,-1 0,1 0,-1 0,1 1,-1 0,-11 6,-1 2,2 0,-1 1,1 1,1 0,0 1,1 0,0 1,1 1,0 0,1 1,-1 3,6-10,1-1,1 2,-1-1,1 0,1 1,0 0,0 0,1 0,0 0,0 0,1 0,0 1,1-1,0 0,0 1,1-1,0 0,1 0,0 0,0 0,1 0,0 0,1 0,0-1,0 0,1 1,0-2,1 1,-1-1,6 6,138 85,-125-86,-1 1,0 1,-1 1,0 1,-1 1,10 12,-26-24,0 0,-1 0,0 1,0-1,0 1,-1 0,1 0,-2 0,1 0,-1 1,1-1,-2 1,1 0,-1-1,0 1,-1 0,1 0,-1 0,0-1,-1 1,0 0,0 0,-1-1,1 1,-1-1,-1 1,1-1,-1 0,0 0,-1 0,1 0,-1 0,0-1,-5 5,0-2,0 0,0-1,-1 0,0 0,0-1,-1-1,1 0,-1 0,0-1,-1 0,1-1,-1 0,1-1,-8 0,-40 12,54-12,-1-1,1 1,-1-1,1 0,-1 0,1-1,-1 1,0-1,0-1,1 1,-1-1,1 0,-1 0,0 0,1-1,0 0,-1 0,1-1,0 1,0-1,0 0,1 0,-1-1,1 0,0 1,0-1,0-1,0 1,1 0,-1-1,1 0,0 0,1 0,-1 0,1 0,0-1,1 1,-1-1,1 1,0-1,0 1,1-1,-1 0,1 1,1-1,-1 0,1 1,0-1,0 0,0 1,1-1,1 0,11-15,1 0,1 1,1 1,0 1,2 1,0 0,1 1,0 1,2 1,-1 1,21-9,-17 9</inkml:trace>
  <inkml:trace contextRef="#ctx0" brushRef="#br0" timeOffset="18542.972">2456 717,'85'-22,"-44"17,0 2,0 1,0 2,22 4,106 22,-167-25,0-1,0 0,0 0,0 0,0-1,0 1,0 0,-1-1,1 1,0-1,0 0,0 1,-1-1,1 0,0 0,-1 0,1 0,-1 0,1-1,-1 1,1 0,-1-1,0 1,0-1,0 1,0-1,0 0,0 0,0-10</inkml:trace>
  <inkml:trace contextRef="#ctx0" brushRef="#br0" timeOffset="18859.658">2795 435,'0'401,"-30"-264,24-121,2 8,6-22</inkml:trace>
  <inkml:trace contextRef="#ctx0" brushRef="#br0" timeOffset="19178.94">3473 350,'-18'68,"-3"-1,-2 0,-11 16,-75 131,25-98,73-101</inkml:trace>
  <inkml:trace contextRef="#ctx0" brushRef="#br0" timeOffset="19478.902">3077 406,'343'274,"-329"-264,0 0,-1 1,0 1,-1 0,-1 1,0 0,-1 1,0 0,-1 0,0 1,-1 0,-1 1,-1-1,2 7,-6 6,-4-4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1 855,'19'4,"1"-2,0 0,0 0,0-2,0-1,0 0,0-2,0 0,0-1,-1-1,0-1,0-1,0 0,-1-2,0 0,-1-1,3-2,30-31,-2-3,-2-2,-2-2,-2-1,-2-3,-3-1,3-11,47-65,65-75,-151 203,0 1,1 0,-1-1,1 1,-1 0,1 0,0 0,0 0,0 0,0 0,0 1,0-1,0 1,1-1,-1 1,1 0,-1 0,1 0,-1 0,1 1,-1-1,1 1,0-1,-1 1,1 0,0 0,0 0,-1 0,1 1,0-1,-1 1,1-1,-1 1,1 0,-1 0,1 0,-1 0,1 1,-1-1,0 1,1 0,4 12,-1 0,0 0,-1 1,0 0,-1 0,-1 0,0 1,-1-1,-1 1,0 0,-1-1,-1 1,-1 0,0-1,-3 12,-8 40,-2 0,-4-1,-2 0,-3-2,-3-1,-5 4,24-52,0-1,-1 0,0 0,-1-1,-1-1,0 1,0-2,-1 1,-1-2,0 1,0-2,-1 0,0 0,-1-2,0 0,0 0,-1-1,1-1,-1-1,0 0,-1-1,1-1,0 0,-1-2,-4 0,13 0,0-2,0 1,-1-1,1-1,1 0,-1 0,0 0,1-1,-1 0,1 0,0-1,1 0,-1 0,1-1,0 1,0-1,0-1,1 1,0-1,1 0,-1 0,1 0,-1-5,-3-11</inkml:trace>
  <inkml:trace contextRef="#ctx0" brushRef="#br0" timeOffset="361.76">1440 460,'-18'15,"0"0,2 1,0 1,1 1,0 0,2 1,0 0,1 1,1 0,1 1,1 0,1 1,0 0,2 0,-3 21,9-37,0-1,1 1,0-1,0 1,0-1,1 0,-1 0,1 1,0-1,1 0,0-1,-1 1,1 0,1-1,-1 0,1 1,0-1,0-1,0 1,0-1,0 1,1-1,0 0,0-1,0 1,0-1,0 0,0 0,0-1,1 1,-1-1,0 0,1-1,-1 1,1-1,-1 0,1-1,-1 1,1-1,4-2,3 0,-1-2,0 0,0 0,0-1,-1-1,0 0,0 0,0-1,-1 0,0-1,-1 0,5-7,-8 9,0 0,-1-1,0 0,0 0,-1 0,0 0,0-1,-1 0,0 0,-1 0,0 0,0 0,-1 0,0 0,-1 0,0-1,0 1,-1 0,0-1,-1 1,0 0,0 0,-1 0,0 1,0-1,-1 1,-1-1,1 1,-1 0,0 1,-1-1,0 1,0 0,-1 1,0 0,-1-1,-12-9,3 1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3,'-7'10,"0"0,0 0,1 1,0-1,1 1,0 1,1-1,0 1,1-1,0 1,1 0,0 0,1 0,0 1,1 9,1-19,1 0,-1-1,0 1,1-1,-1 1,1-1,0 1,-1-1,1 0,0 0,1 0,-1 0,0-1,0 1,1 0,-1-1,1 0,0 1,-1-1,1 0,0-1,0 1,-1 0,1-1,0 1,0-1,0 0,0 0,0 0,0 0,2-1,88-27,-88 24,1 0,-1-1,0 0,0 0,-1 0,1 0,-1-1,-1 0,1 0,-1 0,0 0,0-1,-1 1,1-1,-1 1,-1-1,1-4,-1 7,-1 1,1-1,-1 1,0-1,0 1,0-1,0 1,-1-1,1 1,-1-1,0 1,0-1,0 1,-1 0,1-1,-1 1,0 0,1 0,-1 0,-1 1,1-1,0 0,-1 1,1-1,-1 1,0 0,0 0,0 0,0 0,0 1,0-1,-1 1,1 0,-2-1,-16-3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28,'19'4,"12"2,4-4,2-4,-1 0,-2-1,-1 1,-3 0,0-4,-1-1,-1 0,0 2,0 2,-5 6,-11 2,-8 1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30,'38'0,"18"-5,4-1,-4 0,-6 1,-7 1,-6 2,-4 1,-8 0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0,'-26'138,"-71"262,93-388,0 0,0 0,2 1,-1-1,2 1,0 0,0 0,1-1,1 1,0 0,0-1,2 2,0-10,1 0,0-1,-1 1,1-1,1 0,-1 0,0-1,1 1,-1-1,1 0,0 0,0 0,0-1,-1 0,1 0,1 0,-1-1,0 1,0-1,0 0,0-1,0 1,0-1,0 0,1 0,7 0,160-5,-127-4,-28 3</inkml:trace>
  <inkml:trace contextRef="#ctx0" brushRef="#br0" timeOffset="276.368">595 424,'24'0,"13"0,4-5,1-2,-2 1,-4 1,-2 2,-3 0,-2 2,0 1,-6 0</inkml:trace>
  <inkml:trace contextRef="#ctx0" brushRef="#br0" timeOffset="731.661">1273 0,'-12'165,"-6"-80,-5-1,-3-1,-8 10,-8 65,40-156,1 1,0-1,0 1,1-1,-1 1,0 0,1-1,0 1,-1 0,1-1,0 1,0 0,1-1,-1 1,0 0,1-1,0 1,0 0,-1-1,1 1,1-1,-1 0,0 1,1-1,-1 0,1 0,0 0,-1 0,1 0,0 0,0 0,1-1,-1 1,0-1,0 1,1-1,-1 0,1 0,-1 0,1 0,-1-1,1 1,0-1,-1 1,1-1,0 0,-1 0,1 0,1 0,12-4,-1 0,0-1,0 0,0-1,0-1,-1 0,0-1,4-4,0 1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0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0,0 0,-4 0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29,'-207'342,"201"-331,0 0,-1-1,0 0,-1 0,0-1,-1 0,0 0,0-1,0 0,-1-1,-1 0,1 0,-2-1,-4 2</inkml:trace>
  <inkml:trace contextRef="#ctx0" brushRef="#br0" timeOffset="304.153">6 1,'14'33,"10"17,6 4,-3-3,-1-4,0-6,0-5,1-4,1-3,-6-1,0 0,-5-1,0-5,-3-1,-4 1,-4 1,-2-3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56,'-4'-6,"-1"1,0 1,0-1,-1 1,1 0,-1 0,0 1,0-1,-1 1,1 1,0-1,-1 1,0 0,1 1,-1-1,0 1,0 1,0-1,0 1,0 0,1 1,-1 0,0 0,0 0,0 1,1 0,-1 0,1 1,0 0,-1 0,-1 2,2-4,1 1,-1 0,1 1,0-1,0 1,0 0,0 0,1 1,-1-1,1 1,0 0,0 0,0 0,0 1,1 0,0-1,0 1,0 0,0 1,1-1,0 0,0 1,1-1,-1 1,1-1,0 1,1 0,-1 0,1-1,0 1,1 0,-1 0,5 7,1-1,0 0,1 0,0-1,0 0,1 0,1-1,0 0,0-1,1 0,0 0,0-1,1 0,0-1,1 0,0-1,0 0,0-1,1 0,6 1,-8-1,123 83,-129-84,0 1,-1 0,1-1,-1 1,0 0,-1 1,1-1,-1 1,0 0,0 0,-1 0,0 0,0 0,0 0,-1 0,0 1,0-1,-1 1,1-1,-1 1,-1-1,1 1,-2 1,-3 2,-1 0,0 0,-1-1,0 1,-1-2,0 1,0-1,-1 0,0-1,0 0,0 0,-1-1,0 0,-1-1,1 0,-1-1,0 0,0-1,-4 1,3 1,0 0,0 0,0-1,-1-1,1 1,0-2,-1 0,0 0,0-2,1 1,-1-2,0 1,0-2,1 0,-1 0,-8-4,18 5,0 0,1-1,-1 0,0 1,1-1,0 0,-1 0,1-1,0 1,0 0,0-1,0 1,1-1,-1 0,1 1,0-1,-1 0,1 0,0 0,1 0,-1 0,0 0,1 0,0 0,0 0,0-1,0 1,0 0,1 0,-1 0,1 0,0 0,0 0,44-94,-38 86,0 1,0-1,1 1,1 0,0 1,0 0,1 1,0 0,0 0,1 1,0 0,0 1,1 0,0 1,0 1,0-1,0 2,1 0,6-1,62 3,-57 2</inkml:trace>
  <inkml:trace contextRef="#ctx0" brushRef="#br0" timeOffset="318.587">653 394,'33'-5,"17"-1,4 0,-2 1,-6-3,-5-1,-10 2</inkml:trace>
  <inkml:trace contextRef="#ctx0" brushRef="#br0" timeOffset="618.578">851 140,'-10'33,"-7"17,-2 4,3 2,4-3,4-6,4-6,2-6,1 2,1-2,1-1,0-2,0-1,-1-2,5-5,2-7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51,'-72'114,"4"4,6 3,-36 102,-27 48,120-257,24-50,-11 21,339-658,-266 536,-63 131,-20 37,-20 72,7-36,3 0,3 1,0 43,9-96,1 0,1-1,0 1,1-1,1 0,0 1,1-2,4 11,-7-20,-1 0,1 0,0-1,0 1,0 0,1-1,-1 1,1-1,0 0,0 0,0 0,0 0,0-1,1 1,-1-1,1 0,0 0,0 0,-1 0,1-1,0 1,0-1,1 0,-1-1,0 1,0-1,0 1,1-1,-1 0,0-1,4 0,7-5,-1-1,0-1,0 0,0-1,-1 0,-1-1,0-1,0 0,-1 0,0-1,-1-1,7-11,1 1,-1-1,-2-1,-1 0,0-1,-2-1,-1 0,-2 0,0-1,-2 0,-1-1,-1 1,-1-1,-2 0,-1-1,-1-5,0 19,1 12,0 0,0 0,-1 0,1 0,-1 0,0 0,0-1,-1 1,1 0,-1 0,0 0,0 0,0 0,-1 0,1 0,-1 0,0 1,0-1,0 0,0 1,-1 0,0 0,0-1,1 1,-4-2,-6 5</inkml:trace>
  <inkml:trace contextRef="#ctx0" brushRef="#br0" timeOffset="316.965">1080 389,'-5'6,"-11"9,1 1,1 0,0 1,2 1,0 0,0 1,2 0,1 1,0 0,1 0,2 1,0-1,-1 9,7-25,0 0,0 0,1 0,-1-1,1 1,0 0,0 0,0-1,0 1,1 0,-1-1,1 1,0-1,0 0,0 0,1 1,-1-2,1 1,-1 0,1 0,0-1,0 1,1-1,-1 0,0 0,1 0,-1-1,1 1,-1-1,1 0,0 0,0 0,-1 0,1-1,2 1,7 0,0 0,0 0,0-1,0-1,-1 0,1-1,0 0,0-1,-1-1,3-1,-5 2,1-2,0 1,-1-1,0-1,-1 0,1-1,-1 1,0-2,-1 1,0-1,0-1,0 1,-1-1,-1-1,1 1,-1-1,-1 0,0 0,-1-1,0 0,0 0,-1 0,0 0,-1 0,-1 0,0-1,0 1,-1-1,-1-5,1 11,-2 1,1-1,0 1,-1-1,0 1,0 0,-1 0,0 0,1 0,-2 0,1 0,0 1,-1 0,0 0,0 0,0 0,-1 0,1 1,-1 0,0 0,0 0,0 0,0 1,0 0,-1 0,1 1,0-1,-4 1,-15-4</inkml:trace>
  <inkml:trace contextRef="#ctx0" brushRef="#br0" timeOffset="762.816">1361 445,'57'178,"-56"-174,0 0,0-1,1 1,-1-1,1 1,0-1,0 0,0 1,0-1,0 0,1 0,0-1,-1 1,1-1,0 1,0-1,0 0,1 0,-1 0,0 0,1-1,-1 1,1-1,0 0,-1 0,1 0,0-1,0 1,0-1,-1 0,1 0,0 0,0-1,0 1,-1-1,1 0,0 0,-1 0,1-1,0 1,134-102,-136 102,0 0,1 1,-1-1,0 1,1 0,-1 0,1 0,-1 0,0 0,1 0,-1 1,0-1,1 1,-1-1,0 1,1 0,-1 0,0 0,0 1,0-1,0 0,0 1,0-1,0 1,-1-1,1 1,-1 0,2 1,20 15,-17-15,0 0,1 0,-1-1,0 0,1 0,-1-1,1 0,-1 0,1 0,0-1,-1 0,1-1,0 1,-1-1,1 0,-1-1,1 1,-1-1,0-1,1 1,-1-1,-1 0,1-1,0 1,-1-1,1 0,-1-1,3-3,1 0,0-1,-1 0,0 0,-1-1,0 0,0 0,-1-1,0 1,-1-2,0 1,-1 0,0-1,-1 0,-1 0,1-6,-3 17,2-4,-1-1,-1 1,1-1,-1 1,0-1,0 1,-1-1,0 1,0 0,0-1,0 1,-1 0,0 0,0 0,-1 0,1 0,-2-2,-9-5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03.6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819 1440,'22'87,"-13"153,-11-156,1 267,1-344,0-4,-1-1,1 1,-1 0,1-1,0 1,0-1,0 1,0 0,1-1,-1 1,1-1,-1 1,1 0,0-1,0 0,0 1,1-1,-1 0,0 1,1-1,-1 0,1 0,0 0,0 0,0-1,1 2,9-3</inkml:trace>
  <inkml:trace contextRef="#ctx0" brushRef="#br0" timeOffset="1263.089">9850 1,'-5'21,"1"1,1-1,1 1,1 0,1 0,1 0,1-1,2 8,-3-21,35 322,-37 187,-53-12,55-452,2-1,2-1,3 1,2-1,2 0,3-1,4 7,18 83,-29-99,-2-18,-1 0,-2 1,0 0,-1-1,-2 1,0 0,-1-1,-2 1,-1 4,-32 107,36-135,0 1,0 0,0-1,-1 1,1-1,0 1,0-1,0 1,0-1,0 1,1-1,-1 1,0 0,0-1,0 1,0-1,1 1,-1-1,0 1,0-1,1 0,-1 1,0-1,1 1,-1-1,0 1,1-1,-1 0,1 1,-1-1,1 0,-1 0,1 1,-1-1,1 0,-1 0,1 0,-1 1,1-1,-1 0,1 0,-1 0,1 0,-1 0,1 0,0 0,-1 0,1-1,-1 1,1 0,-1 0,1 0,-1 0,1-1,-1 1,1 0,-1 0,1-1,-1 1,1-1,8-7</inkml:trace>
  <inkml:trace contextRef="#ctx0" brushRef="#br0" timeOffset="2618.63">0 1836,'11'8,"0"-1,1 0,0 0,0-1,0 0,0-1,1-1,0 0,12 2,-23-6,59 12,2-3,-1-3,1-3,-1-2,1-3,0-3,23-6,163-7,289 48,99-60,1284 31,-263-1,-985 27,229-26,-277-26,168-8,206 34,-617 29,-141-2,-72-1,-115-25,87 15,-122-9,-7 2</inkml:trace>
  <inkml:trace contextRef="#ctx0" brushRef="#br0" timeOffset="2896.581">10330 1638,'-38'19,"-57"31,-20 11,-2 0,10-5,14-8,13-2,11-4,7-5,9-8,9-5,13-6</inkml:trace>
  <inkml:trace contextRef="#ctx0" brushRef="#br0" timeOffset="3701.189">1412 1666,'-39'10,"-50"26,-25 18,-8 9,8 3,9 0,7-7,12-3,9-2,10-5,6-1,8-4,9-5,7-5,10-2,9-7</inkml:trace>
  <inkml:trace contextRef="#ctx0" brushRef="#br0" timeOffset="4947.091">1863 876,'-113'307,"92"-248,6-21,2 1,1 0,2 1,-3 33,14-64,0 0,0 0,1 0,0 0,1 0,0-1,0 1,1-1,0 0,0 0,1-1,0 1,0-1,1 0,0 0,0-1,1 1,0-1,0-1,0 0,1 0,-1 0,1-1,1 0,-1 0,0-1,1 0,-1-1,1 0,0 0,0 0,0-2,0 1,0-1,8-1,23-14,-28 2</inkml:trace>
  <inkml:trace contextRef="#ctx0" brushRef="#br0" timeOffset="5384.325">1355 989,'19'-22,"2"1,0 1,0 1,2 1,1 1,23-13,-8 4,53-23,-89 48,0 0,0 0,0 1,0-1,0 1,0 0,1-1,-1 1,0 1,0-1,0 0,1 1,-1 0,0 0,0 0,0 0,0 0,0 0,-1 1,1-1,0 1,-1 0,1 0,-1 0,1 0,-1 1,0-1,0 0,0 1,0 0,41 86,-39-78,0 1,0-1,1-1,1 1,0-1,0 0,1 0,0 0,1-1,0 0,0-1,0-1,0-1,0 0,0 0,0-1,1 0,0 0,0-1,1 0,-1-1,1 0,-1-1,1 0,0 0,0-1,0 0,0-1,0 0,0-1,0 0,0 0,0-1,0 0,0-1,-1 0,6-3,47-14,-48 21</inkml:trace>
  <inkml:trace contextRef="#ctx0" brushRef="#br0" timeOffset="5749.959">2597 1045,'24'-9,"17"-4,7 1,0 2,-3 3,-5 2,-4 3,-4 1,-2 1,-6 1</inkml:trace>
  <inkml:trace contextRef="#ctx0" brushRef="#br0" timeOffset="5999.035">2540 1243,'34'-10,"25"-3,8 1,-3-3,-8 2,-8 3,-8 3,-15 7,-12 4</inkml:trace>
  <inkml:trace contextRef="#ctx0" brushRef="#br0" timeOffset="6252.702">2428 1609,'34'-4,"39"-12,13-8,0 1,-8 3,-14 6,-17 0,-12 3,-7 3,-4 3,-5 2</inkml:trace>
  <inkml:trace contextRef="#ctx0" brushRef="#br0" timeOffset="6969.92">3416 1129,'19'37,"-1"1,-2 1,-2 0,-2 1,-1 0,-2 1,-2 0,2 37,-8-72,-1-1,1 1,-1 0,0 0,0 0,0-1,-1 1,0 0,0 0,-1-1,1 1,-1-1,0 1,-1-1,1 0,-1 0,0 0,-1 0,1 0,-1-1,0 1,0-1,0 0,0 0,-1-1,-4 3,7-5,1 0,-1-1,1 0,-1 1,0-1,1 0,-1 0,0 0,1 0,-1 0,1 0,-1-1,0 1,1 0,-1-1,1 1,-1-1,1 0,-1 1,1-1,-1 0,1 0,0 0,0 0,-1 0,1 0,0 0,0-1,0 1,0 0,0 0,0-1,1 1,-1-1,0 1,1-1,-1 1,1-1,-1 0,1 1,0-1,0 1,0-1,0-1,-3-75,12 35,1 0,2 1,3 0,1 1,1 0,3 2,24-37,-22 40,2 1,2 1,1 1,1 1,2 2,1 1,1 1,1 2,2 1,1 2,18-9,52 2,-103 29,0 1,0 1,0-1,0 0,0 1,0 0,0-1,0 1,0 0,0 1,0-1,0 0,0 1,-1 0,1-1,-1 1,1 0,-1 0,0 1,0-1,0 0,0 1,0-1,-1 1,1 0,-1-1,1 1,-1 0,0 0,0 0,0 0,-1 0,1 1,2 13,-1-1,-1 1,-1 0,0 0,-1-1,-1 1,-1 0,0-1,-1 0,0 1,-2-2,0 1,0-1,-2 0,-6 11,0-2,-2-1,0-1,-1 0,-1-1,-1-1,-1-1,0-1,-2 0,-6 3,16-13,-1 0,1-1,-1 0,-1-1,1 0,-1-1,0-1,-7 1,-3-1</inkml:trace>
  <inkml:trace contextRef="#ctx0" brushRef="#br0" timeOffset="7664.378">4234 1412,'27'-12,"-1"-2,-1 0,0-2,-1-1,0-1,-2 0,0-2,-1-1,-1-1,15-21,-29 34,0 0,-1 0,0-1,0 0,-1 0,-1 0,1 0,-2 0,1-1,0-9,-3 17,0 0,1-1,-1 1,0 0,-1-1,1 1,0 0,-1-1,0 1,0 0,0-1,0 1,-1 0,1 0,-1 0,1 0,-1 1,0-1,0 0,-1 1,1-1,0 1,-1 0,0 0,1 0,-1 0,0 0,0 0,0 1,0-1,0 1,0 0,-1 0,1 0,-1 1,-2-1,0 0,0 1,0 0,0 0,0 0,0 1,1 0,-1 0,0 0,0 1,1 0,-1 0,1 1,0-1,0 1,-1 0,2 0,-1 1,0 0,1 0,0 0,0 0,0 0,-3 4,-76 127,76-122,-45 124,51-132,0 0,0 0,1 0,-1 1,1-1,1 0,-1 0,1 0,0 1,0-1,0 0,1 0,0 0,0-1,0 1,0 0,1-1,0 1,0-1,0 0,0 0,1 0,0 0,-1-1,1 1,2 0,3 1,0 0,0 0,1-1,0 0,-1 0,1-1,0-1,1 0,-1 0,0-1,0 0,1-1,-1 0,1 0,-1-1,0-1,0 0,1 0,8-4,16-6,0-2,-1 0,-1-3,-1-1,0-1,17-13,-2-1,-1-3,-2-2,-2-1,-1-2,-2-2,8-16,-28 35,-2-2,0 0,-2-1,-1-1,-1 0,-2 0,8-28,-18 54,0 0,0 0,0 0,-1 0,1 0,0 0,-1 0,0 0,1 0,-1 0,0 0,0 0,0-1,0 1,0 0,-1 0,1 0,-1 0,1 0,-1 0,0 0,0 0,0 0,0 0,0 1,0-1,0 0,-1 1,1-1,-1 0,1 1,-1 0,1-1,-1 1,0 0,0 0,0 0,0 0,1 0,-1 0,0 1,0-1,-1 1,1-1,0 1,-9 2,0 1,0 1,1 0,0 0,0 1,0 0,0 1,1 0,0 1,0-1,1 2,-1-1,-3 6,4-6,-14 11,0 0,1 2,0 0,2 1,1 1,0 1,2 1,1 0,1 1,0 1,-8 25,21-48,-1 1,1-1,1 1,-1 0,0-1,1 1,-1 0,1 0,0-1,1 1,-1 0,1 0,-1-1,1 1,0 0,0-1,1 1,-1-1,1 1,0-1,0 0,0 0,0 0,0 0,1 0,-1 0,1-1,0 1,0-1,0 1,0-1,0 0,0-1,1 1,-1 0,1-1,-1 0,1 0,0 0,-1 0,1 0,0-1,2 0,170 9,-170-9,0 0,0 1,-1 0,1 0,0 0,-1 1,1-1,-1 1,0 0,1 1,-1 0,0-1,0 2,-1-1,1 0,-1 1,1 0,-1 0,0 0,-1 1,1-1,-1 1,0 0,0 0,0 0,-1 0,0 1,0-1,0 1,-1-1,1 1,-1 0,-1-1,1 1,-1 0,0 0,0-1,-1 1,0 2,-50 107,39-90</inkml:trace>
  <inkml:trace contextRef="#ctx0" brushRef="#br0" timeOffset="7911.859">5335 1328,'-10'33,"-3"12</inkml:trace>
  <inkml:trace contextRef="#ctx0" brushRef="#br0" timeOffset="8063.057">5419 848,'-14'-34,"-10"-10,-1 1</inkml:trace>
  <inkml:trace contextRef="#ctx0" brushRef="#br0" timeOffset="8545.418">5815 1017,'-16'22,"-3"-1,0 2,2 0,1 1,1 1,1 0,1 1,1 1,2 0,0 0,2 1,-3 20,10-44,0 0,0-1,1 1,0 0,0-1,0 1,0 0,0-1,1 1,-1 0,1-1,0 1,0-1,0 1,1-1,-1 1,1-1,0 0,0 0,0 0,0 0,1 0,-1 0,1-1,0 1,-1-1,1 1,0-1,0 0,1-1,-1 1,0 0,1-1,-1 0,1 1,-1-2,1 1,0 0,-1-1,1 1,0-1,3 0,2-4,0 0,0 0,0-1,0 0,-1 0,0-1,0 0,0 0,-1-1,0 0,0-1,-1 1,0-1,0-1,-1 1,0-1,0 0,-1 0,-1 0,1 0,-1-1,-1 1,0-1,0 0,-1 0,0 0,-1 0,0-7,1-3,-6-83,5 100,-1-1,0 1,1 0,-1-1,-1 1,1 0,0-1,-1 1,0 0,0 0,1 0,-2 0,1 1,0-1,-1 1,1-1,-1 1,0 0,1 0,-1 0,0 0,-1 0,1 1,0-1,-3 0,2 1,-1 1,1 0,0 0,0 0,0 1,0-1,-1 1,1 0,0 0,0 1,0-1,1 1,-1 0,0 0,1 0,-3 2,-13 8</inkml:trace>
  <inkml:trace contextRef="#ctx0" brushRef="#br0" timeOffset="9030.063">6210 1243,'-17'5,"0"0,0 2,1 0,0 1,1 1,0 0,0 1,1 0,0 1,1 1,0 0,1 1,0 1,1 0,1 0,-8 13,16-24,1 0,-1 0,1 0,-1 0,1 0,0 0,0 0,0 1,1-1,-1 0,1 0,0 1,0-1,0 0,0 1,0-1,1 0,0 1,-1-1,1 0,0 0,1 0,-1 0,1 0,-1 0,1 0,0 0,0-1,0 1,0 0,0-1,1 0,-1 0,1 0,0 0,-1 0,1 0,0 0,0-1,0 0,2 1,11 2,1 0,-1-1,1-1,0 0,0-2,-1 0,1-1,0 0,-1-1,1-1,-1-1,1 0,7-4,2-6,-1 0,-1-1,0-2,-1 0,-1-2,-1 0,0-1,-2-2,0 0,-1 0,-2-2,0 0,-2-1,0-1,-2 0,9-27,-10 30,-2-1,0 0,-2 0,0-1,-2 0,-1 0,-1-1,-1 1,-1-1,-1 1,-1-1,-2 1,0 0,-6-21,6 38,1 0,-1 0,-1 1,1-1,-2 1,1-1,-1 1,1 1,-2-1,1 1,-1 0,0 0,0 0,-1 1,0 0,0 0,0 1,0 0,-1 0,0 0,1 1,-1 1,0-1,-1 1,1 1,0-1,0 1,-1 1,1 0,-1 0,1 0,0 1,-1 0,1 1,0 0,0 0,0 1,0 0,0 0,1 1,-4 2,-4 5,1 0,0 1,1 1,0 0,1 1,1 0,0 1,0 0,2 1,0 0,1 0,0 1,2 0,0 1,1-1,0 1,1 0,2 0,0 1,0-1,2 0,0 5,2-4,1 0,1 0,0 0,1 0,1-1,1 0,1 0,0-1,2 0,-1 0,2-1,0 0,1-1,1 0,14 12,-2-4,2-1,1-1,0-2,2-1,0-1,1-2,0 0,19 4,8 0,0-2,1-3,1-2,0-3,0-2,52-2,-73-5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2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0 368,'29'0,"14"0,5 0,-1 0,-9 0</inkml:trace>
  <inkml:trace contextRef="#ctx0" brushRef="#br0" timeOffset="634.386">706 30,'-9'-1,"-1"1,1 0,0 0,0 1,0 0,0 1,1 0,-1 1,0-1,1 2,-1-1,1 1,0 1,0-1,1 1,-1 0,1 1,0 0,1 0,0 1,-1-1,2 1,-1 1,1-1,0 1,1 0,0 0,0 0,1 1,0-1,0 1,0 6,3-10,1 1,-1-1,1 1,1-1,-1 1,1-1,0 0,0 1,1-1,-1 0,1-1,0 1,1 0,-1-1,1 0,0 1,0-2,0 1,0 0,1-1,-1 0,1 0,0 0,0 0,0-1,0 0,1 0,-1-1,1 1,-1-1,1 0,0 0,79 42,-81-40,0 1,0 0,-1 0,1 0,-1 0,0 0,0 1,0-1,-1 1,1 0,-1 0,0 0,-1 0,1 0,-1 0,0 1,0-1,-1 0,0 1,0-1,0 0,0 1,-1-1,0 0,0 1,-1 2,-2 3,0-1,-1 1,0-1,-1-1,0 1,0-1,-1 0,0-1,-1 1,0-1,0-1,-5 4,10-8,-3 3,0 1,0-1,-1-1,0 1,0-1,0 0,0-1,-1 0,0 0,0 0,0-1,0 0,-1-1,1 0,-1 0,1-1,-1 0,0 0,1-1,-1-1,-6 0,12-1,0 0,0 0,1 0,-1 0,1 0,0-1,0 1,0-1,0 0,0 1,0-1,1 0,-1 0,1 0,0-1,0 1,0 0,0 0,0 0,1-1,0 1,0 0,0-1,0 1,0 0,0-1,1 1,0-2,30-90,45-26,-62 108</inkml:trace>
  <inkml:trace contextRef="#ctx0" brushRef="#br0" timeOffset="961.041">847 1,'32'26,"-2"2,0 1,-3 1,0 2,21 33,-40-54,-1 1,0 1,0-1,-1 1,-1 0,0 1,-1-1,-1 1,0 0,0 0,-2 0,0 0,0 0,-1 0,-1 0,0 0,-1 0,-4 14,0-15,0 0,0 0,-2-1,1 0,-2 0,1-1,-2 0,1-1,-2 0,1 0,-1-1,-1-1,1 0,-2 0,1-1,-1-1,-1 1,-33 9,26-12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0 424,'20'12,"0"-1,0 0,1-2,1 0,0-1,0-1,0-2,1 0,0-1,0-1,0-1,0-1,1-3,0-2,-1 0,0-1,0-1,0-1,12-7,-14 7,2-3,-5 0</inkml:trace>
  <inkml:trace contextRef="#ctx0" brushRef="#br0" timeOffset="368.994">790 0,'-21'112,"41"106,-19 76,-6-266,-1-4</inkml:trace>
  <inkml:trace contextRef="#ctx0" brushRef="#br0" timeOffset="781.843">1072 170,'-273'222,"270"-220,0 0,1 0,-1 1,1-1,0 1,-1-1,1 1,0 0,1 0,-1 0,0 0,1 0,0 0,0 0,0 0,0 1,0-1,0 1,1-1,0 0,0 1,0-1,0 1,0-1,1 0,-1 1,1-1,0 0,0 1,0-1,0 0,1 0,0 0,-1 0,1 0,0 0,1 0,169 121,-77-55,-83-55</inkml:trace>
  <inkml:trace contextRef="#ctx0" brushRef="#br0" timeOffset="3759.093">1524 57,'-10'4,"-1"0,1 1,0 0,0 1,1 0,-1 1,1 0,1 0,-1 1,2 0,-1 0,1 1,0 0,0 0,1 1,1 0,-1 0,2 0,-1 0,0 7,-11 36,2 1,2 0,3 0,-1 41,8-77,0-8,0-1,0 1,1 0,0 0,0 0,1 0,1 0,0 0,0 0,1-1,0 1,1 0,0-1,0 0,1 1,0-1,1-1,0 1,0-1,1 0,0 0,0 0,1 0,14 3</inkml:trace>
  <inkml:trace contextRef="#ctx0" brushRef="#br0" timeOffset="4308.978">2003 226,'2'2,"-1"-1,0 0,0 0,0 1,0-1,0 1,0-1,0 1,-1-1,1 1,-1-1,1 1,-1 0,1-1,-1 1,0 0,0-1,0 1,0 0,0-1,0 1,0 0,0 0,-1-1,1 1,-1-1,1 1,-1 0,0-1,1 1,-1-1,0 1,0-1,-1 1,2-1,-16 36,-1-2,-1 0,-2 0,-2-2,-3 2,-24 39,-24 38,55-87</inkml:trace>
  <inkml:trace contextRef="#ctx0" brushRef="#br0" timeOffset="4569.923">1722 339,'19'20,"11"5,1 4,-1-3,0-6,0-6,-1-6,-1 0,1 0,-1-2,0-3,-5 4,-6 1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6,0-4,5-5,1-4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1,'9'5,"4"6,-1 1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6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0,'-15'29,"-9"14,0 5,-2-1,4-4,1-9,4-6,5-2,0-6,1-2,-1-4,0 1,-1-2,0 1,-2-2,2-2</inkml:trace>
  <inkml:trace contextRef="#ctx0" brushRef="#br0" timeOffset="248.618">0 0,'15'24,"8"13,2 5,1-5,0-4,-3-2,-2-3,1-5,-3-2,0-5,-4 0,1-2,-3 0,-2-1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3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86,'19'0,"12"5,4 1,2 0,-1-1,-1-2,-3-1,-6-5,-3-3,-5 0</inkml:trace>
  <inkml:trace contextRef="#ctx0" brushRef="#br0" timeOffset="275.736">30 368,'33'-5,"17"-6,3-2,-1 2,-6 3,-5 2,-5 3,-8 1</inkml:trace>
  <inkml:trace contextRef="#ctx0" brushRef="#br0" timeOffset="3204.076">650 1,'-31'81,"4"2,3 1,2 10,1 8,26-88,13-41,-16 24,30-52,2 2,3 1,2 2,3 0,79-74,-120 123,-1 0,1 0,0 0,-1 0,1 0,0 1,0-1,-1 0,1 0,0 0,0 1,0-1,0 1,0-1,0 1,0-1,0 1,1-1,-1 1,0 0,0 0,0-1,0 1,0 0,1 0,-1 0,0 0,0 1,0-1,0 0,0 0,0 1,1-1,-1 1,0-1,0 1,0-1,0 1,0-1,0 1,-1 0,1 0,0-1,0 1,0 0,-1 0,1 0,0 0,-1 0,1 0,-1 0,1 0,-1 0,0 0,1 0,-1 1,0-1,0 0,0 0,0 228,0-227,0 0,0 0,1 1,-1-1,0 0,1 0,-1 0,1 0,0 0,0 0,0 0,0 0,0 0,0 0,0 0,1-1,-1 1,0 0,1-1,0 1,-1-1,1 0,0 1,0-1,0 0,0 0,0 0,0 0,0-1,0 1,0 0,0-1,0 0,0 1,1-1,-1 0,0 0,0 0,0 0,1-1,-1 1,0-1,0 1,0-1,0 0,0 1,0-1,0 0,0-1,0 1,0 0,-1 0,1-1,0 0,142-151,-28 18,-116 135,0-1,1 0,-1 1,1-1,-1 0,1 1,-1-1,1 1,0-1,-1 0,1 1,0 0,-1-1,1 1,0-1,0 1,-1 0,1 0,0-1,0 1,0 0,-1 0,1 0,0 0,0 0,0 0,0 0,-1 0,1 0,0 0,0 0,0 1,-1-1,1 0,0 1,0-1,-1 0,1 1,0-1,-1 1,1-1,0 1,-1-1,1 1,-1 0,1-1,-1 1,1 0,-1-1,1 1,-1 0,4 43,-11 3,3-27,0-1,2 1,0 0,1 0,1 0,1 0,1 0,1 2,3-3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11,'-74'311,"52"-161,36-211,13 0,2 0,3 2,2 2,40-51,-73 106,-1-1,1 1,0 0,0 0,0 0,0 0,0 0,1 0,-1 1,1-1,-1 0,1 1,-1-1,1 1,0-1,0 1,0 0,0-1,0 1,0 0,0 1,0-1,0 0,0 0,1 1,-1 0,0-1,0 1,1 0,-1 0,0 0,0 0,1 0,-1 1,0-1,0 1,1 0,-1-1,0 1,0 0,0 0,0 0,0 1,0-1,-1 0,1 1,0-1,-1 1,1 0,-1-1,1 1,-1 0,1 0,1 7,1 0,-1 1,0-1,-1 1,0 0,-1 0,0 0,0 0,-1-1,0 1,-1 2,0-3,0 0,1 0,1 0,-1 0,1 0,1 0,0 0,0-1,1 1,-1-1,2 1,0-1,2 5,-3-11,-1-1,0 1,1-1,-1 0,1 0,0 0,-1 0,1 0,0 0,-1-1,1 1,0-1,0 0,0 0,-1 0,1 0,0 0,0-1,-1 1,1-1,0 0,0 0,-1 0,1 0,-1 0,1 0,-1-1,0 1,1-1,-1 0,0 0,0 0,0 0,0 0,0 0,-1 0,1 0,-1-1,1 1,-1-1,0 1,1-3,16-13,100-105,-104 106,1 1,0 1,1 1,1 0,0 1,1 1,0 0,-17 11,0 0,0 0,1 0,-1 0,0 1,0-1,1 0,-1 1,0-1,1 1,-1 0,0-1,1 1,-1 0,1 0,-1 0,1 0,-1 0,0 0,1 0,-1 0,1 1,-1-1,0 0,1 1,-1-1,0 1,1 0,-1-1,0 1,0 0,0 0,1 0,-1 0,0 0,0 0,0 0,-1 0,1 0,0 1,0-1,-1 0,1 1,3 65,-84 224,79-289,0-1,0 1,0-1,1 1,-1 0,1-1,-1 1,1 0,-1-1,1 1,0 0,0 0,0-1,0 1,0 0,0 0,1-1,-1 1,0 0,1-1,0 1,-1-1,1 1,0 0,0-1,0 1,0-1,0 0,0 1,0-1,0 0,0 0,1 0,-1 1,1-1,-1-1,1 1,-1 0,1 0,-1 0,1-1,0 1,-1-1,1 0,1 1,18-11,0-4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0,'0'5,"0"6,-4 2,2-2,3-3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 0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85,'-20'28,"-5"16,-4 3,3 0,1-8,5-7,6-3,0-7,3-3,3 1,-2-3,1 0,2-3</inkml:trace>
  <inkml:trace contextRef="#ctx0" brushRef="#br0" timeOffset="254.967">1 0,'4'34,"3"15,4 5,5-2,0-6,2-10,-2-6,1-9,-3-2,2-6,-2 1,1-2,-2 1,-8-1,-4-3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24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0 682,'97'36,"-81"-33,0-1,1-1,-1 0,1-1,0-1,-1-1,1 0,-1-1,0-1,0 0,0-1,-1-1,1 0,-1-1,-1-1,1-1,-2 0,1 0,6-7,-11 11,36-21,-1-2,-1-2,-2-2,-1-1,-1-2,-2-2,-2-1,-1-2,-3-1,3-8,-29 40,0-1,-1 0,0 0,0 0,-1 0,-1-1,0 1,0-1,-1 0,0 0,-1-7,0 15,0-1,-1 1,1-1,-1 1,1 0,-1-1,0 1,-1 0,1 0,0 0,-1 0,0 0,0 0,0 0,0 0,0 1,0-1,-1 1,1 0,-1-1,0 1,0 0,0 1,0-1,0 0,0 1,0 0,0 0,0 0,-1 0,1 0,0 1,-1-1,1 1,-1 0,1 0,-3 0,-9 3,1 1,0 0,0 1,0 1,1 0,0 0,0 2,0-1,1 2,0 0,1 0,0 1,0 0,1 1,1 0,0 1,0 0,1 0,0 1,1 0,1 0,0 1,-5 8,2-1,0 2,1-1,2 1,0 0,1 0,1 1,2-1,0 4,1-18,1-1,1 1,-1-1,2 1,-1-1,1 0,0 0,1 1,-1-1,2-1,-1 1,1 0,0-1,1 0,0 0,0 0,0-1,1 1,0-1,0-1,1 1,-1-1,1 0,1-1,-1 1,8 2,-2-2,1 0,0-1,0 0,0-1,1-1,-1-1,1 0,-1 0,1-1,-1-1,1-1,-1 0,0-1,0 0,5-3,200-89,-186 79,-1-1,0-2,-2-1,0-2,-1 0,-1-2,-2-2,0 0,13-19,-3-40,-35 83,-1 0,1-1,0 1,-1 0,0-1,1 1,-1 0,0-1,0 1,0-1,-1 1,1 0,-1-1,1 1,-1 0,0 0,0-1,0 1,0 0,0 0,0 0,0 0,-1 0,1 0,-1 0,0 1,1-1,-1 1,0-1,0 1,0-1,0 1,0 0,0 0,-1 0,1 0,-4 2,1-1,-1 1,0 0,1 1,-1-1,1 1,-1 0,1 1,0-1,0 1,0 0,0 0,0 1,1-1,0 1,-1 0,1 0,1 1,-1-1,1 1,0 0,0 0,0 0,0 0,-6 9,1-1,0 1,1 0,0 1,1 0,1 0,1 0,0 0,0 1,2 0,0-1,1 1,0 0,2 2,0-11,0-1,1 0,0 1,0-1,1 0,-1 0,1-1,1 1,-1 0,1-1,0 0,0 0,0 0,1 0,0-1,0 0,0 0,0 0,1 0,-1-1,1 0,0 0,0-1,0 1,0-1,1-1,4 2,6 0,-1 0,1-1,0-1,0 0,0-2,0 1,0-2,0-1,0 0,4-2,17-9,0-2,-1-2,-1-1,-1-1,-1-3,-1 0,-1-2,-1-2,-1-1,-1-1,-2-1,6-11,-27 34,2 0,-1-1,0 1,0-2,-1 1,0-1,0 0,-1 0,0-1,0 0,-2 0,1 0,-1 0,1-6,-33 45,15-2,1 0,2 1,1 1,1-1,1 2,2-1,0 1,3 0,0 0,2 0,1 0,2 11,-2-34,1 0,-1 0,1 0,1 0,-1-1,1 1,1 0,-1-1,1 0,0 1,0-1,1 0,0-1,0 1,0-1,1 1,0-1,0-1,0 1,0-1,1 1,12 2</inkml:trace>
  <inkml:trace contextRef="#ctx0" brushRef="#br0" timeOffset="269.399">2626 89,'-55'79,"5"3,2 1,-9 34,47-99,2 0,0 1,2 1,0-1,1 1,-3 19,8-36,0 0,-1 0,1 0,1 0,-1 0,0 0,1 0,-1-1,1 1,0 0,0 0,0-1,0 1,0 0,1-1,-1 1,1-1,-1 0,1 1,0-1,0 0,0 0,1 0,-1 0,0-1,1 1,-1-1,1 1,-1-1,1 0,0 0,-1 0,1 0,0 0,0-1,0 0,1 1,5 0,0-1,0 0,0 0,-1 0,1-1,0-1,0 0,-1 0,1 0,-1-1,8-4,-1-1,0 0,0-2,0 0,-1 0,-1-1,0-1,-1 0,0-1,0 0,2-6,-1-3</inkml:trace>
  <inkml:trace contextRef="#ctx0" brushRef="#br0" timeOffset="631.406">2089 89,'208'-37,"-116"18,1 4,87-1,-176 15,0 1,0-1,0 2,0-1,0 0,0 1,0-1,0 1,0 0,0 1,0-1,0 1,-1-1,1 1,0 0,-1 0,0 1,1-1,-1 1,0 0,0 0,0 0,-1 0,1 0,-1 0,1 3,3 2,1 0,0-1,0 1,0-1,1 0,0-1,1 0,-1 0,1-1,0 0,0-1,1 0,-1 0,1-1,0 0,0-1,0 0,0 0,0-1,1-1,-1 0,0 0,1-1,4-1,3-4</inkml:trace>
  <inkml:trace contextRef="#ctx0" brushRef="#br0" timeOffset="1235.26">3529 258,'10'0,"12"-5,12-1,6 0,0 1,-2 1,-2-3,-3 0,-2 0,-1 3,-2 0,-4-2,-3-1,-5 0</inkml:trace>
  <inkml:trace contextRef="#ctx0" brushRef="#br0" timeOffset="1601.412">3444 540,'14'5,"15"1,7 1,2-2,0-7,-3-2,-1-1,-3 0,-1 2,-1 0,-1 2,0 0,0 1,-5 0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7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1 198,'595'0,"-571"0</inkml:trace>
  <inkml:trace contextRef="#ctx0" brushRef="#br0" timeOffset="287.495">29 424,'34'0,"16"0,3 0,4-5,-4-1,-6 0,-7 1,-4 1,-4 2,-3 1,-1 0,-1 1,0 0,-5 1</inkml:trace>
  <inkml:trace contextRef="#ctx0" brushRef="#br0" timeOffset="750.42">368 1,'0'4,"1"1,-1-1,1 0,0 1,1-1,-1 0,1 0,0 0,0 0,0 0,0 0,1 0,0-1,-1 0,1 1,1-1,-1 0,0 0,1 0,-1-1,1 1,0-1,0 0,2 0,101 37,-52-28,-41-9,-1 0,0 1,0 0,0 1,0 0,-1 1,1 0,-1 1,11 8,-20-11,0 0,0 0,0 0,-1 0,1 1,-1-1,1 1,-1 0,0 0,-1 0,1 0,-1 0,0 0,0 0,0 0,0 0,-1 1,1-1,-1 0,0 0,-1 1,1-1,-1 0,0 0,0 1,0-1,0 0,-1 0,0 0,1 0,-1-1,-1 1,-1 2,-5 9,-2 1,0-2,0 1,-1-2,-1 0,0 0,-6 3,-170 131,171-130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4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0,'-33'60,"13"-26,-2-1,-1 0,-1-2,-2-1,-1-1,-1-1,-2-2,0-1,-34 21,47-35</inkml:trace>
  <inkml:trace contextRef="#ctx0" brushRef="#br0" timeOffset="331.4">35 29,'19'14,"12"5,4 4,2-2,-5 1,-4-5,-7 1,-1-3,-5 1,0 2,-2 3,-4 3,2-3,-2 0,-2 1,-2 2,-2-4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0,'2'2,"0"-1,0 1,0-1,0 1,-1-1,1 1,-1 0,1 0,-1 0,0 0,0 0,0 0,0 0,0 0,0 1,0-1,-1 0,1 0,-1 1,0-1,0 0,1 1,-1-1,-1 0,1 1,0 0,3 351,-29-169,20-162,-2-5</inkml:trace>
  <inkml:trace contextRef="#ctx0" brushRef="#br0" timeOffset="378.601">298 170,'-37'21,"-203"135,239-156,0 0,0 1,0-1,-1 1,1-1,0 1,0 0,0-1,0 1,0 0,1 0,-1-1,0 1,0 0,0 0,1 0,-1 0,1 0,-1 0,0 1,1-1,0 0,-1 0,1 0,0 0,0 1,-1-1,1 0,0 0,0 0,0 1,0-1,1 0,-1 0,0 0,0 0,1 1,-1-1,1 0,-1 0,1 0,-1 0,1 0,0 0,0 0,-1 0,1 0,0 0,0-1,0 1,0 0,0 0,0-1,0 1,1 0,194 65,-189-62,0 1,0 0,-1 0,0 1,0-1,-1 2,1-1,-1 0,0 1,-1 0,0 0,0 1,0-1,-1 1,0-1,-1 1,0 0,1 5,19 25,-12-37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0 141,'20'7,"0"-1,1-2,-1 0,1-1,0 0,0-2,0-1,0-1,0 0,0-2,7-1,96-32,-56 24,-69 12</inkml:trace>
  <inkml:trace contextRef="#ctx0" brushRef="#br0" timeOffset="239.31">254 0,'-5'34,"-1"15,5 5,2-2,2-6,-1-5,1-5,3-9,2-4,-1-5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0,-1 0,0 0,0 0,1 0,-6 0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8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5,-2 1,-1 0,-2-1,0-2,-5 4,-2 1,1-1,-4-7,0-4,-3 0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50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1,'-26'138,"22"245,0-350,-2-1,-1 0,-1 0,-2 0,-5 10,9-42,5-11</inkml:trace>
  <inkml:trace contextRef="#ctx0" brushRef="#br0" timeOffset="449.818">426 86,'-257'220,"257"-219,-41 43,40-43,0 0,1 0,-1 0,0 0,1 0,-1 0,1 0,0 1,-1-1,1 0,0 0,0 0,0 1,0-1,0 0,0 0,0 1,0-1,0 0,0 0,1 0,-1 1,0-1,1 0,-1 0,1 0,0 0,-1 0,1 0,0 0,0 0,-1 0,1 0,0 0,0-1,0 1,0 0,0 0,0-1,0 1,0-1,0 1,1-1,5 4,9 2,-2 1,1 1,-1 0,0 1,-1 0,0 1,0 1,-1 0,0 1,-1 0,2 4,46 94,-44-79,-15-20</inkml:trace>
  <inkml:trace contextRef="#ctx0" brushRef="#br0" timeOffset="1214.548">935 86,'-23'4,"1"1,0 1,1 1,-1 1,1 1,1 0,0 2,0 1,-10 7,27-16,0 0,1 0,-1 0,0 0,1 0,0 1,-1-1,1 1,1 0,-1-1,0 1,1 0,0 0,0 0,0 0,1 0,-1 0,1 0,0 1,0-1,0 0,1 0,-1 0,1 0,0 0,0 0,0 0,1 0,0-1,-1 1,1 0,1-1,-1 1,0-1,1 0,0 0,-1 0,1 0,1 0,-1-1,0 1,0-1,1 0,0 0,0 1,183 66,-183-65,0 0,0 1,0-1,-1 1,0 0,0 0,0 0,0 1,-1-1,0 1,0-1,-1 1,1 0,-1 0,0-1,-1 1,0 0,1 0,-2 0,1 0,-1 0,0 0,0-1,0 1,-1 0,0-1,0 1,-1-1,0 0,1 1,-2-1,1 0,0-1,-1 1,0-1,0 0,-1 0,0 1,-5 7,-1-1,0 0,-1-1,-1 0,1-1,-1 0,-1-1,0-1,-4 2,15-6,-1-1,0 0,0 1,0-1,0-1,0 1,0-1,0 1,-1-1,1 0,0-1,-1 1,1-1,-1 0,1 0,-1 0,1-1,0 1,-1-1,1 0,0-1,-1 1,1-1,0 1,0-1,0-1,0 1,1 0,-1-1,1 0,-1 0,1 0,0 0,0 0,0-1,0-1,0-1,0 0,0 0,1-1,0 1,0-1,0 1,1-1,0 0,0 0,1 1,0-1,0 0,1 0,-1 0,2 1,-1-1,1 0,0 1,0-1,1 1,-1 0,1 0,1 0,-1 0,1 0,0 1,1-1,-1 1,2 0,3-5,0 1,1 0,0 1,0 0,1 1,0 0,0 1,1 0,0 0,0 2,0-1,0 1,1 1,0 0,0 1,12 0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62,'2'1,"0"0,-1 0,1 1,0-1,0 1,-1 0,1 0,-1-1,1 1,-1 0,0 0,0 0,0 0,0 0,0 1,0-1,-1 0,1 0,-1 1,0-1,1 0,-1 1,0-1,0 0,-1 2,2-1,-1 11,0 0,-1 0,-1 0,0 0,0-1,-2 1,0-1,-3 9,0-2,53-111,18-23,-64 113,0 0,1 0,0 0,-1 0,1 1,-1-1,1 0,0 0,0 0,0 1,-1-1,1 0,0 1,0-1,0 1,0-1,0 1,0-1,0 1,0 0,0-1,0 1,0 0,0 0,0 0,0 0,1 0,-1 0,0 0,0 0,0 0,0 1,0-1,0 0,0 1,0-1,0 1,0-1,0 1,0-1,0 1,-1 0,1-1,0 1,0 0,0 0,-1-1,1 1,0 1,18 48,-19-48,0-1,0 1,0-1,0 1,1-1,-1 0,0 1,1-1,-1 0,1 1,-1-1,1 0,0 1,-1-1,1 0,0 0,0 0,0 0,0 0,0 0,0 0,0 0,0 0,1 0,-1 0,0-1,0 1,1-1,-1 1,0-1,1 1,-1-1,1 0,-1 1,0-1,1 0,-1 0,1 0,-1 0,1-1,-1 1,0 0,1 0,-1-1,0 1,1-1,-1 1,0-1,1 0,-1 0,0 1,0-1,0 0,0 0,0 0,0 0,0 0,0 0,0-1,136-126,-136 128,-1-1,1 1,0 0,0-1,-1 1,1 0,0-1,0 1,-1 0,1 0,0 0,0-1,0 1,-1 0,1 0,0 0,0 0,0 1,-1-1,1 0,0 0,0 0,-1 1,1-1,0 0,0 1,-1-1,1 0,0 1,-1-1,1 1,-1-1,1 1,0 0,-1-1,1 1,-1 0,0-1,1 1,-1 0,1-1,-1 1,0 0,0 0,1-1,-1 1,0 0,0 0,0 0,0-1,0 1,0 0,0 0,2 53,-2-46,-2 22,1-23,0 1,1-1,-1 1,1-1,1 1,0 0,0-1,0 1,1-1,0 0,3 7,0-8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5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47,'1'0,"0"-1,0 1,0 0,-1-1,1 1,0-1,0 1,0-1,0 0,-1 1,1-1,0 0,0 0,-1 1,1-1,-1 0,1 0,-1 0,1 0,-1 0,1 0,-1 0,0 0,0 0,1 0,-1 0,0 0,0 0,0 0,0 0,0 0,0 0,0 0,-1 0,1 0,0 0,-1 0,1 0,0 0,-1 0,1 1,-1-1,1 0,-1 0,0 0,1 0,-1 1,0-1,0 0,1 1,-1-1,0 1,0-1,0 1,0-1,0 1,0-1,0 1,0 0,0-1,0 1,0 0,0 0,-13 2,0 0,1 1,-1 0,1 1,0 1,0 0,0 0,1 1,0 1,0 1,1-1,0 2,-6 5,15-13,0 0,0 0,0 1,0-1,1 1,-1-1,0 1,1 0,0 0,-1 0,1 0,0 0,0 0,0 0,0 0,0 0,1 0,-1 0,0 1,1-1,0 0,0 0,-1 1,1-1,1 0,-1 1,0-1,1 0,-1 0,1 1,-1-1,1 0,0 0,0 0,0 0,0 0,0 0,1 0,-1 0,1-1,-1 1,1 0,0-1,-1 1,1-1,0 1,0-1,0 0,0 0,0 0,0 0,0 0,0-1,1 1,-1-1,0 1,3-1,47 14,-44-13,1 0,-1 0,0 0,0 1,0 0,0 1,0 0,-1 0,1 0,-1 1,0 1,0-1,0 1,-1 0,1 0,-1 1,-1 0,1 0,-1 0,0 1,0 0,-1 0,3 5,-7-3,0-1,-1 0,0 0,0 1,-1-1,0 0,0 0,-1-1,0 1,-1 0,1-1,-2 0,1 0,-1 0,0 0,0-1,0 0,-1 0,0 0,0-1,-1 0,0 0,0 0,0-1,0 0,-4 1,-3 5,6-3,0-1,-1 0,1-1,-1 0,0 0,0-1,-1 0,1-1,-1 0,0 0,0-1,0 0,0-1,-3 0,0-8,7-4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6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1,'0'0</inkml:trace>
  <inkml:trace contextRef="#ctx0" brushRef="#br0" timeOffset="-168.607">67 565,'-15'33,"-4"17,1-6,3-10</inkml:trace>
  <inkml:trace contextRef="#ctx0" brushRef="#br0" timeOffset="362.885">207 706,'28'-44,"-20"29,0 1,1-1,1 2,0-1,1 1,0 1,1 0,0 0,1 2,0-1,1 1,3 0,-16 9,0 0,0 1,1-1,-1 1,0-1,0 1,1 0,-1-1,0 1,1 0,-1 0,0 0,1 0,-1 0,1 0,-1 0,0 1,1-1,-1 0,0 1,0-1,1 1,-1-1,0 1,0 0,0-1,1 1,-1 0,0 0,0 0,0 0,-1 0,1 0,0 0,0 0,0 0,-1 1,1-1,-1 0,1 0,-1 1,1-1,-1 0,0 1,1-1,6 72,-7-54,0-15,0-1,0 1,0-1,0 1,0 0,1-1,0 1,-1-1,1 1,1-1,-1 0,0 1,1-1,0 0,0 0,0 0,0 0,0-1,0 1,1 0,-1-1,1 1,0-1,0 0,0 0,0 0,0-1,0 1,0-1,1 1,-1-1,1 0,-1 0,1-1,-1 1,1-1,-1 0,1 1,-1-2,1 1,0 0,-1-1,2 0,6-5,0 0,0-1,-1 0,0-1,0 0,0 0,-1-1,-1-1,1 1,-2-1,1-1,-1 0,-1 0,0 0,-1 0,0-1,0 0,-1 0,0-5,17-68,-19 60</inkml:trace>
  <inkml:trace contextRef="#ctx0" brushRef="#br0" timeOffset="1851.177">744 734,'19'-3,"-1"-1,0-1,0 0,0-2,0 0,-1-1,-1-1,1 0,-1-1,-1-1,0-1,0 0,-1 0,-1-2,0 0,-1 0,6-11,8-2,-19 21,-1 0,0 0,0 0,-1-1,0 0,0 0,0-1,-1 1,0-1,0 0,-1 0,0 0,-1-1,0 1,1-7,-4 14,0-1,0 1,0 0,0 0,-1-1,1 1,0 0,-1 0,1 0,0 1,-1-1,0 0,1 0,-1 1,1-1,-1 1,0-1,1 1,-1 0,0 0,1 0,-1 0,0 0,1 0,-1 0,0 0,1 1,-1-1,0 1,1-1,-1 1,1 0,-1-1,1 1,-1 0,1 0,-1 0,1 0,0 0,0 1,0-1,-1 0,1 1,-8 3,0 0,1 1,-1 0,1 0,1 1,-1 0,1 0,0 1,1 0,-1 0,2 1,-1-1,1 1,1 0,0 1,0-1,0 1,1 0,1 0,0 0,0 0,1 0,0 0,1 1,0 1,1-8,0 0,0 0,0 0,0 0,1 0,0 0,0 0,0 0,0 0,0-1,1 1,-1-1,1 0,0 0,0 0,1 0,-1 0,0-1,1 1,0-1,-1 0,1 0,0-1,0 1,0-1,0 0,1 1,-1-2,0 1,3 0,6 0,0 1,0-2,1 0,-1 0,0-1,0-1,0 0,0-1,6-2,3-3,0-1,-1-1,0-1,0 0,-1-2,-1 0,0-2,-1 0,-1 0,0-2,-1 0,-1-1,0-1,-2 0,1-3,-14 22,0 0,-1 0,1 0,0 0,0 0,-1-1,1 1,0 0,0 0,0 0,-1 0,1-1,0 1,0 0,0 0,-1-1,1 1,0 0,0 0,0 0,0-1,0 1,0 0,0-1,-1 1,1 0,0 0,0-1,0 1,0 0,0 0,0-1,0 1,1 0,-24 21,18-13,1 0,-1 0,1 0,1 0,0 0,0 1,0 0,1-1,1 1,-1 6,1-12,1 0,0 0,-1-1,1 1,1 0,-1 0,0 0,1-1,-1 1,1 0,0-1,0 1,0-1,0 1,1-1,-1 1,1-1,-1 0,1 1,0-1,0 0,0 0,0-1,0 1,0 0,0-1,1 1,-1-1,1 0,-1 1,1-1,-1 0,1-1,0 1,1 0,11-1,0 0,0-2,0 1,0-2,0 0,-1-1,1 0,-1-1,0-1,0 0,-1-1,1 0,-2-1,1-1,-1 0,0 0,9-11,-5 7,0 0,-1-1,0-1,-1-1,-1 0,0 0,-2-2,1 1,-2-1,2-7,-12 25,-1 1,0-1,0 1,1-1,-1 0,0 0,0 1,1-1,-1 0,0 0,0 0,0 0,1 0,-1 0,0 0,0 0,0 0,0 0,1 0,-1 0,0-1,0 1,1 0,-1-1,0 1,0 0,1-1,-1 1,0-1,1 1,-1-1,1 0,-1 1,1-1,-1 0,1 1,-1-1,1 0,-1 1,1-1,0 0,0 0,-1 1,1-1,0 0,0 0,0 0,0 1,0-1,0 0,0 0,0 0,0 1,0-1,0 0,0 0,1 0,-1 1,0-1,-15 14,1 1,0 0,0 2,2-1,0 1,0 1,2 0,0 1,1 0,1 0,1 1,-2 8,8-23,0 1,1-1,-1 1,1 0,0-1,0 1,0 0,1 0,0-1,0 1,0-1,0 1,1-1,0 1,0-1,0 0,0 0,1 0,-1 0,1 0,0-1,0 1,1-1,-1 0,1 0,-1 0,1 0,0 0,0-1,0 0,1 0,-1 0,0 0,1-1,-1 0,1 0,0 0,-1 0,1-1,3 1,1-2,0 1,0-1,-1-1,1 1,0-2,-1 1,1-1,-1 0,0-1,0 0,0 0,-1-1,0 1,1-2,-1 1,-1-1,5-5,4-6</inkml:trace>
  <inkml:trace contextRef="#ctx0" brushRef="#br0" timeOffset="2226.576">2099 706,'-10'9,"-3"9,-4 1,1 1,3 4,4 1,-2-3,2-1,2 1,-3 1,0 3,3 0,2-3</inkml:trace>
  <inkml:trace contextRef="#ctx0" brushRef="#br0" timeOffset="2461.279">2126 649,'29'0,"14"0,1-5,-4-1,-3 0,-8 1</inkml:trace>
  <inkml:trace contextRef="#ctx0" brushRef="#br0" timeOffset="2653.06">2071 875,'33'-9,"17"-4,3 1,-1 2,-10 3</inkml:trace>
  <inkml:trace contextRef="#ctx0" brushRef="#br0" timeOffset="3095.154">2832 170,'-89'168,"18"44,69-209,1 1,-1 0,1 0,0-1,0 1,1 0,-1 0,1 0,0 0,0 0,0 0,0 0,1 0,-1 0,1 0,0 0,1-1,-1 1,0 0,1-1,0 1,0-1,0 1,0-1,1 0,-1 0,1 0,0 0,0 0,0-1,0 1,0-1,1 0,-1 0,1 0,-1 0,2-1,4 2,1-1,-1 0,1-1,0 0,-1 0,1-1,0-1,-1 1,1-2,0 1,-1-1,1-1,-1 1,0-2,0 1,0-1,3-2,1-6</inkml:trace>
  <inkml:trace contextRef="#ctx0" brushRef="#br0" timeOffset="3349.052">2522 481,'34'-5,"15"-2,10 1,-1-4,-1 0,-5 2,-6-3,-7 1,-5 2,-8-3,-9 1</inkml:trace>
  <inkml:trace contextRef="#ctx0" brushRef="#br0" timeOffset="3618.741">3171 1,'33'108,"-8"-30,-4 0,-3 1,-1 15,-14-71,-1 1,-1 0,-1 0,-1 0,-1 0,-1-1,-1 1,-1-1,-1 0,-1 0,-2 0,-9 19,12-30,-1-1,0 0,0 0,-1-1,-1 0,0 0,0-1,0 0,-1-1,-1 0,0 0,0-1,-6 2,-2-1</inkml:trace>
  <inkml:trace contextRef="#ctx0" brushRef="#br0" timeOffset="4547.961">1082 57,'-25'17,"1"1,0 1,1 1,2 2,0 0,1 0,1 2,1 1,2 0,0 1,-4 12,6-3,2 0,1 1,2 0,1 1,2 0,2 0,1 0,2 1,2-1,1 0,2 1,4 13,-4-38,1 0,0-1,1 1,0-1,1 0,0-1,1 0,1 0,-1-1,2 1,-1-2,1 0,1 0,0-1,0 0,1 0,-1-2,2 1,-1-2,1 1,0-2,0 0,0 0,0-1,1-1,-1 0,1-1,-1-1,1 0,6-1,10 1,-4-1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27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60,'38'-11,"-5"0,0 1,1 2,0 1,1 1,-1 3,1 0,-1 2,3 2,-34-1,0 0,0-1,0 1,0 1,1-1,-1 0,0 1,0 0,0-1,0 1,0 0,-1 1,1-1,0 0,0 1,-1 0,1-1,-1 1,0 0,1 0,-1 1,0-1,0 0,0 1,0-1,-1 1,1 0,-1-1,0 1,1 0,-1 0,0 0,-1 0,1 0,-1 0,1 0,-1 0,0 0,0 0,0 0,0 1,-1-1,1 0,-1 0,0 0,0 0,0-1,-1 3,-118 179,79-134,30-40,1-1,0 1,0 1,1 0,1 1,0-1,0 1,2 1,-1-1,1 1,1 1,0-1,1 1,1-1,0 1,1 0,0 0,1 1,1-1,0 0,1 8,0-19,0 0,0 0,1 1,-1-1,1 0,-1 0,1-1,0 1,0 0,0 0,1-1,-1 1,0-1,1 0,0 0,0 0,-1 0,1 0,0-1,0 1,1-1,-1 0,0 0,0 0,1 0,-1-1,0 1,1-1,-1 0,0 0,1 0,-1 0,1 0,-1-1,0 0,1 0,-1 0,0 0,2-1,139-72,-119 59</inkml:trace>
  <inkml:trace contextRef="#ctx0" brushRef="#br0" timeOffset="244.965">960 31,'-19'34,"-16"35,-2 10,5-3,8-10,4-16,4-12,6-7,9-9,5-9</inkml:trace>
  <inkml:trace contextRef="#ctx0" brushRef="#br0" timeOffset="479.257">1214 116,'-24'33,"-17"31,-2 9,6-3,5-9,8-9,7-10,8-6,4-5,4-8</inkml:trace>
  <inkml:trace contextRef="#ctx0" brushRef="#br0" timeOffset="734.982">706 172,'24'-13,"-1"1,1 1,1 2,0 0,0 1,1 2,0 0,17 0,-20 6,-1 1,0 1,1 0,-1 2,0 1,0 1,-1 1,0 0,0 2,-1 0,0 2,0 0,-1 1,3 3,17 14,-35-24,1 0,1-1,-1 1,1-1,-1 0,1 0,0-1,1 0,-1 0,1-1,-1 1,1-1,0-1,-1 1,1-1,0 0,0-1,0 0,1 0,7-4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5.10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1 341,'166'-41,"104"14,18-8,-208 27,0 3,0 3,11 5,24-1,252-31,96 0,638 30,-824-26,1-5,-38 2,6-2,35 2,-79 17,18-8,-208 20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7.12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1 340,'139'-53,"165"38,112-41,-88 41,-128 12,71-24,163 26,-189-26,67 15,33-7,-63-5,6-6,158 0,282 32,-497-32,-63 36,-143 0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2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0 311,'449'-17,"-102"4,-286 25,-73 5,-3-8</inkml:trace>
  <inkml:trace contextRef="#ctx0" brushRef="#br0" timeOffset="250.893">170 565,'33'0,"22"0,5 0,2 0,1 0,-7 0,-2 0,-5 0,-8 0,-4 0,-5 0,-3 0,-1 0,-1 0,0 0,-5 0</inkml:trace>
  <inkml:trace contextRef="#ctx0" brushRef="#br0" timeOffset="704.384">621 1,'-3'2,"1"0,-1 1,1 0,-1-1,1 1,0 0,0 0,1 0,-1 1,0-1,1 0,0 1,0-1,0 1,0-1,1 1,-1-1,1 1,0-1,0 1,0-1,0 1,1 0,0-1,-1 1,1-1,0 1,1-1,-1 0,1 0,-1 1,1-1,0 0,0 0,0-1,1 1,-1 0,1-1,-1 1,2 0,15 10,0 0,1-2,0 0,1-1,0-1,0-1,1-1,0 0,1-2,4 0,128 43,-150-47,1 1,0 0,-1 0,0 1,1-1,-1 1,0 0,0 0,-1 1,1 0,-1 0,1 0,-1 0,-1 0,1 1,0 0,-1 0,0 0,0 0,-1 0,1 0,-1 1,0-1,-1 1,0 0,1 0,-2-1,1 1,-1 0,1 0,-2 0,1 0,-1 0,0-1,0 1,-1 3,-7 5,-1 0,0-1,0 0,-2 0,1-2,-1 1,-1-2,0 1,-5 1,-15 14,-232 148,85-62,163-101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36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6661 706,'7'20,"-1"-1,-1 2,0-1,-2 0,0 1,-2 0,0 0,-1-1,-2 8,2-2,0-9,0 0,-1 0,-1 0,-1 0,0 0,-2 0,1-1,-2 0,0 0,-1-1,-1 1,0-1,-1-1,-1 0,-10 12,20-25,-1 0,1 0,0 0,-1 0,1 0,-1 0,0 0,1-1,-1 1,1 0,-1-1,0 1,0 0,0-1,1 1,-1-1,0 1,0-1,0 1,0-1,0 1,0-1,0 0,0 0,0 0,0 1,0-1,0 0,0 0,0 0,0-1,0 1,0 0,0 0,0 0,1-1,-1 1,0 0,0-1,0 1,0-1,0 1,0-1,1 0,-1 1,0-1,0 0,1 1,-1-1,1 0,-1 0,0 0,1 1,-1-1,1 0,0 0,-1 0,1 0,0 0,0 0,-1 0,1 0,0 0,1-17,1 0,0 0,2 0,0 1,0-1,2 1,0 0,1 1,1 0,0 0,2 0,-1 1,8-8,19-35,3 1,2 2,2 2,3 2,1 2,28-20,16 16,-88 52,-1 0,1 1,-1-1,0 1,1-1,-1 1,1 0,-1 0,1 0,-1 0,1 0,-1 1,1-1,-1 1,1-1,-1 1,0 0,1 0,-1 0,0 1,0-1,0 0,0 1,0-1,0 1,0 0,0 0,-1-1,1 1,0 0,-1 0,0 1,0-1,1 0,-1 0,-1 1,1-1,0 1,0 0,2 13,0 0,-1 0,0 0,-1 0,-1 0,-1 0,0 0,-1 1,-1-2,0 1,-1 0,-1-1,0 0,-2 0,-4 9,5-14,0 0,-1 0,-1 0,0-1,0 0,0-1,-1 0,-1 0,1-1,-1 0,0-1,-1 0,0 0,0-1,0-1,0 0,-1 0,1-1,-1-1,0 0,-8 1,16-4,1 1,-1-1,0 1,0-1,0 0,1 0,-1-1,0 1,1-1,-1 0,1 0,0 0,0 0,0 0,0-1,0 0,0 1,0-1,1 0,-1 0,1-1,0 1,0 0,0-1,1 1,-1-1,1 0,0 1,0-1,0 0,0 0,1 0,0 1,0-1,0 0,0 0,0 0,1 0,-1 0,1 1,0-1,0 0,1 0,-1 1,1-1,0 1,0 0,0-1,2-1,8-10</inkml:trace>
  <inkml:trace contextRef="#ctx0" brushRef="#br0" timeOffset="1660.638">7620 649,'-1'-1,"0"-1,0 0,-1 1,1-1,0 1,-1 0,1-1,-1 1,1 0,-1 0,0 0,0 0,1 0,-1 0,0 1,0-1,0 0,0 1,0 0,0-1,0 1,0 0,0 0,0 0,0 0,0 1,0-1,0 0,0 1,0-1,0 1,-12 3,0 1,1 1,-1 0,1 1,0 0,1 1,0 0,0 1,0 0,1 1,1 0,0 1,0 0,1 1,1 0,-1 0,-1 7,8-18,1 1,0 0,0 0,0 0,0-1,0 1,0 0,1 0,-1 0,1 0,-1 0,1 0,0 1,-1-1,1 0,0 0,0 0,1 0,-1 0,0 0,1 0,-1 0,1 0,0 0,0 0,0 0,0 0,0 0,0-1,0 1,0 0,1-1,-1 1,1-1,-1 1,1-1,-1 0,1 1,0-1,0 0,0 0,0-1,0 1,0 0,0 0,0-1,0 0,0 1,1-1,13-2,-1-1,0 0,0-1,-1-1,1-1,-1 0,0 0,-1-2,1 1,-2-2,1 0,-1 0,0-1,-1-1,10-11,34-32,-53 54,-1 0,0 1,0-1,0 1,0-1,0 1,0 0,0-1,0 1,0 0,-1-1,1 1,0 0,0 0,-1 0,1 0,0 0,-1 0,1 0,-1 0,1 0,-1 0,1 0,-1 0,0 0,0 0,0 1,1-1,-1 0,0 0,0 0,-1 0,1 0,0 1,0-1,0 0,-1 0,1 0,-1 0,1 0,-1 0,1 0,-1 0,1 0,-1 0,0 0,0 0,1-1,-1 1,0 8,-1-4,1 0,1 0,-1 0,1 0,0 1,0-1,0 0,1 0,0 0,0 0,0 0,1 0,-1-1,1 1,0 0,1-1,-1 1,1-1,0 0,0 1,0-2,0 1,1 0,0-1,-1 1,1-1,1 0,-1 0,0-1,1 1,-1-1,1 0,0 0,0-1,0 1,0-1,0 0,0 0,2-1,8-4,0 0,-1-1,0-1,0 0,0-1,-1-1,0 0,-1 0,0-2,0 1,9-11,-20 19,24-23,-2 0,-1-2,-1-1,-1 0,-1-2,12-27,1-28,-32 82,1 0,-1 0,0 0,0 0,0 0,0 0,0 0,0 0,-1 0,1 0,-1 0,1 0,-1 0,0 0,0 1,1-1,-1 0,-1 0,1 1,0-1,0 0,-1 1,1 0,0-1,-1 1,0 0,1-1,-1 1,0 0,1 0,-1 1,0-1,0 0,0 0,0 1,0-1,0 1,0 0,0 0,0 0,0 0,0 0,-8 1,0 1,0 1,1 0,-1 0,1 1,-1 0,1 1,1 0,-1 0,1 1,0 0,0 1,0 0,1 0,0 0,1 1,-1 0,-1 4,5-10,1-1,0 0,0 1,1-1,-1 1,0-1,0 1,1 0,-1-1,1 1,-1 0,1 0,0 0,0 1,0-1,0 0,0 0,1 1,-1-1,0 0,1 1,0-1,0 0,-1 1,2-1,-1 0,0 1,0-1,1 1,-1-1,1 0,0 0,-1 1,1-1,0 0,1 0,-1 0,0 0,0 0,1 0,-1 0,1 0,0-1,0 1,9 1,1 0,-1-1,0 0,1-1,-1-1,1 0,-1 0,1-1,4-1,90 5,-102-1,-1-1,1 1,-1 1,1-1,-1 0,0 1,0-1,0 1,0 0,-1 0,1 0,-1 1,0-1,0 1,0-1,0 1,0-1,-1 1,0 0,0 0,0 0,0 0,0 0,-1 0,0 0,0 0,0 0,0 0,-1 0,1 0,-1 0,0 0,0 0,-1-1,1 1,-1 0,0 0,-1 2,-6 73,10-76,-1 0,1 0,0-1,0 1,0-1,0 1,0-1,0 1,1-1,-1 1,1-1,-1 0,1 0,0 0,0 0,0 0,0 0,1-1,-1 1,0-1,1 0,-1 1,1-1,-1 0,1 0,-1 0,1-1,0 1,0-1,-1 1,1-1,0 0,0 0,-1 0,1-1,0 1,-1-1,1 1,0-1,-1 0,1 0,0 0,-1 0,0 0,1-1,-1 1,0-1,1 0,-1 0,14-8,0-1,-1 0,-1-2,0 1,0-2,-1 0,2-3,9-17,-2-1,-1 0,-1-2,-2 0,10-33,24-146,-30 99,-18 51,-16 98,-19 118,0 72,32 35,17-171,-21-90</inkml:trace>
  <inkml:trace contextRef="#ctx0" brushRef="#br0" timeOffset="1907.345">8297 480,'39'5,"17"1,4 0,1-1,0-1,-5-2,-3-1,-1 0,1-1,-5 0,0-1,1 1,-3 0,-4 0,-10 0</inkml:trace>
  <inkml:trace contextRef="#ctx0" brushRef="#br0" timeOffset="-5293.73">1157 649,'-10'15,"1"0,0 1,1 0,0 0,2 0,0 1,0 0,2 0,0 1,1-1,1 1,1 0,0 0,2 12,-1-28,1 1,0 0,-1-1,1 1,0-1,1 1,-1-1,0 0,1 1,-1-1,1 0,0 0,-1 0,1 0,0 0,0-1,1 1,-1-1,0 1,0-1,1 0,-1 1,1-1,-1 0,1-1,-1 1,1 0,0-1,-1 0,1 1,0-1,-1 0,1 0,0-1,-1 1,1-1,0 1,-1-1,1 0,100-45,-93 37,1 0,-1-1,0-1,-1 0,-1 0,1-1,-2 0,0 0,0 0,3-10,-8 17,1-1,-1 0,0 1,0-1,-1 0,0 0,0 0,0 0,-1 0,1 0,-1 0,-1 0,1 0,-1 0,-1 0,1 0,-1 0,0 0,0 1,0-1,-1 1,0-1,0 1,0 0,-4-3,3 4,0 0,-1 1,1-1,-1 1,0 0,0 1,0-1,-1 1,1 0,0 0,-1 1,1-1,-1 1,0 1,1-1,-1 1,0 0,1 0,-1 0,0 1,1 0,-1 0,0 1,1-1,0 1,-1 0,1 1,0-1,0 1,0 0,1 1,-1-1,-1 2,-13 12</inkml:trace>
  <inkml:trace contextRef="#ctx0" brushRef="#br0" timeOffset="-4745.682">1496 989,'16'-32,"2"-8,3 1,1 1,1 1,2 1,17-17,-30 39,60-45,-71 60,0 0,1 0,-1 0,0 0,0 0,1 0,-1 0,0 0,0 0,0 1,-1-1,1 0,0 1,0-1,-1 1,1-1,-1 1,1-1,-1 1,0-1,1 1,-1 0,0-1,0 1,0-1,0 1,0 0,-1-1,1 1,0-1,-1 1,1-1,-1 1,0-1,1 1,-1-1,0 5,1-3,1 78,-1-80,0 1,1 0,-1-1,1 1,-1 0,1-1,-1 1,1-1,0 1,0-1,0 1,0-1,0 0,0 0,0 1,0-1,0 0,1 0,-1 0,0 0,1 0,-1 0,1-1,-1 1,1 0,-1-1,1 1,0-1,-1 0,1 1,0-1,-1 0,1 0,0 0,-1 0,1 0,0 0,-1-1,1 1,-1-1,1 1,0-1,-1 1,1-1,0 0,13-7,0 1,-1-2,0 0,-1 0,0-2,0 1,-1-2,-1 1,2-3,63-56,-75 69,-1 1,1-1,0 0,-1 0,1 0,0 1,0-1,-1 0,1 1,0-1,0 1,0-1,0 1,-1-1,1 1,0 0,0-1,0 1,0 0,0 0,0 0,0 0,0-1,0 1,0 1,0-1,0 0,0 0,0 0,0 0,0 1,0-1,0 1,0-1,0 0,0 1,0-1,-1 1,1 0,0-1,0 1,-1 0,1 0,0-1,-1 1,1 0,-1 0,1 0,-1 0,1-1,-1 1,1 0,-1 0,0 0,0 0,0 0,1 0,-1 1,-1 8,0 0,-1-1,0 1,0 0,-1-1,0 0,-1 0,0 0,0 0,-3 4,-27 77,36-42,4-30</inkml:trace>
  <inkml:trace contextRef="#ctx0" brushRef="#br0" timeOffset="-4463.626">2343 678,'-8'19,"1"-6,1 1,1-1,0 2,0-1,1 0,1 1,1 0,0 0,0 8,2-20,0-1,0 0,0 0,0 0,0 0,1 1,-1-1,1 0,-1 0,1 0,0 0,0 0,0 0,0 0,0 0,0 0,0 0,1-1,-1 1,1-1,-1 1,1-1,0 1,-1-1,1 0,0 0,0 0,0 0,0 0,0 0,0 0,0-1,0 1,1-1,-1 1,0-1,1 0,77-27,-69 20,-1 0,1-1,-1 0,-1-1,1 0,-2 0,1-1,-1 0,0-1,-1 1,-1-1,0-1,0 1,-1-1,0 0,-1-1,-1 1,0-1,0 1,-1-1,-1 0,0 0,-1 0,-1-11,0 21,1 1,-1-1,0 0,0 1,0-1,0 1,0-1,-1 1,1-1,-1 1,0 0,1 0,-1 0,0 0,0 0,0 0,-1 0,1 1,0-1,-1 1,1 0,-1 0,1-1,-1 2,0-1,1 0,-1 0,0 1,0 0,0-1,1 1,-1 0,0 0,0 1,1-1,-1 1,0-1,0 1,-20 3</inkml:trace>
  <inkml:trace contextRef="#ctx0" brushRef="#br0" timeOffset="-3801.905">2964 593,'-10'0,"0"1,0 1,0-1,0 2,0-1,0 2,0-1,1 1,0 0,0 1,0 0,0 1,1 0,0 0,0 1,1-1,-1 2,2-1,-1 1,1 0,0 1,1-1,-1 1,2 0,-1 0,2 1,-1 0,1-1,1 1,-2 7,4-16,-1 1,1 0,-1-1,1 1,0 0,0-1,0 1,0 0,0-1,0 1,1 0,-1-1,0 1,1 0,-1-1,1 1,0-1,-1 1,1-1,0 1,0-1,0 1,0-1,0 0,0 0,1 1,-1-1,0 0,1 0,-1 0,0 0,1-1,-1 1,1 0,0-1,-1 1,1-1,-1 1,1-1,0 0,-1 0,2 1,67-23,-10-13,-2-3,-2-3,39-37,-94 76,-1 0,1 1,0 0,0-1,0 1,0-1,0 1,1 0,-1 0,0 0,0 0,1 0,-1 0,1 0,-1 0,1 0,-1 0,1 1,-1-1,1 1,0-1,-1 1,1 0,0 0,-1 0,1 0,0 0,-1 0,1 0,0 0,-1 1,1-1,0 0,-1 1,1 0,0-1,-1 1,1 0,-1 0,0 0,1 0,-1 0,0 0,1 0,-1 0,0 1,0-1,0 0,0 1,0-1,0 1,3 15,-1 1,-1-1,0 1,-1-1,-1 1,-1 0,-2 8,1 24,-11 322,12-349,-1-1,-1 0,-2 1,0-1,-1-1,-1 1,-1-1,-1 0,0-1,-2 0,-1-1,0 0,-1-1,-9 10,21-27,-1 1,0 0,0 0,1-1,-1 0,0 1,0-1,-1 0,1 0,0 0,0 0,0 0,-1 0,1-1,0 1,-1-1,1 1,-1-1,1 0,0 0,-1 0,1-1,-1 1,1 0,0-1,-1 0,1 1,0-1,-1 0,1 0,0 0,0-1,0 1,0 0,0-1,0 1,1-1,-1 0,0 1,1-1,-1 0,1 0,0 0,-1 0,1-1,0 1,1 0,-2-2,-6-15,0 1,2-1,0 0,1 0,1-1,1 1,0-1,2 0,0 0,1 0,1 0,1 0,1 1,1-1,0 1,2 0,0 0,1 0,1 1,0 0,2 0,0 1,1 0,6-7,67-64,-66 74</inkml:trace>
  <inkml:trace contextRef="#ctx0" brushRef="#br0" timeOffset="-3473.675">3331 903,'71'-38,"-39"22,-1-1,0-2,-2-1,0-1,11-12,16-56,-55 87,0 0,0-1,-1 1,1 0,-1-1,1 1,-1 0,0-1,0 1,0 0,0-1,0 1,-1 0,1-1,0 1,-1 0,0 0,0-1,0 1,0 0,0 0,0 0,0 0,-1 0,1 0,-1 1,1-1,-1 0,0 1,1-1,-1 1,0-1,0 1,0 0,0 0,-1 0,1 0,0 0,0 1,0-1,-1 0,0 1,-3-1,0 1,1 0,-1 0,0 0,1 1,-1-1,1 1,-1 1,1-1,-1 1,1 0,0 0,0 1,0-1,0 1,0 0,1 1,-1-1,1 1,0 0,0 0,-3 3,-72 105,73-105,0 1,1-1,1 1,-1 1,1-1,1 1,0-1,0 1,0 0,1 0,1 0,-1 0,2 1,-1-1,1 0,0 1,1-1,0 0,1 0,0 0,0 0,1 0,0 0,1-1,-1 1,2-1,-1 0,1 0,4 4,5 1</inkml:trace>
  <inkml:trace contextRef="#ctx0" brushRef="#br0" timeOffset="-3079.707">3755 903,'177'-250,"-177"250,0-1,0 1,0-1,1 1,-1 0,0-1,0 1,0-1,1 1,-1 0,0-1,1 1,-1-1,0 1,1 0,-1 0,0-1,1 1,-1 0,0-1,1 1,-1 0,1 0,-1 0,1 0,-1-1,1 1,-1 0,1 0,-1 0,0 0,1 0,-1 0,1 0,-1 0,1 0,-1 1,1-1,-1 0,1 0,-1 0,0 0,1 1,-1-1,1 0,-1 0,0 1,1-1,-1 0,1 1,-1-1,0 0,0 1,1-1,-1 0,0 1,0-1,1 1,-1-1,0 1,0-1,0 1,0-1,0 0,0 1,0-1,0 1,2 37,-2-32,-1-1,1-1,-1 1,1-1,0 1,0-1,0 1,1-1,-1 1,1 0,0-1,0 0,1 1,0-1,-1 0,1 0,1 0,-1 0,1 0,-1 0,1-1,0 1,0-1,1 0,-1 0,1 0,-1 0,1 0,0-1,2 1,-1-1,0 0,-1-1,1 0,0 0,0-1,0 1,0-1,0 0,0-1,-1 1,1-1,0 0,0 0,0 0,-1-1,1 1,-1-1,1 0,-1-1,0 1,1-1,-1 0,-1 0,1 0,0 0,-1-1,2-2,4-10</inkml:trace>
  <inkml:trace contextRef="#ctx0" brushRef="#br0" timeOffset="-6021.242">423 1,'-22'159,"7"-60,4 0,3 52,-18 184,13-258,9-60,0 0,1 1,1 0,1-1,1 1,0 0,2 9,3-8</inkml:trace>
  <inkml:trace contextRef="#ctx0" brushRef="#br0" timeOffset="-5630.106">819 85,'-46'360,"35"-11,11-339,0-1,1 0,0 0,1 0,-1 0,2 0,-1 0,1 0,1-1,0 1,2 4,-5-13,0 1,-1-1,1 0,0 1,0-1,0 0,-1 1,1-1,0 0,0 0,0 0,-1 0,1 0,0 0,0 0,0 0,0 0,-1 0,1 0,0 0,0-1,0 1,-1 0,1-1,0 1,0 0,-1-1,1 1,0-1,-1 1,1-1,0 0,-1 1,1-1,-1 0,1 1,-1-1,0 0,1 1,-1-1,1 0,-1 0,0 1,0-1,0 0,1 0,-1 0,0 0,0 1,0-1,0 0,0 0,0 0,0 0,-1 1,1-1,0 0,0 0,-1 0,1 1,0-1,-1 0,1 0,-3-16,1 1,-2-1,0 1,-1-1,-1 1,0 0,-1 1,-1 0,-1 0,0 1,0 0,-2 0,1 1,-2 0,0 1,-9-7,11 10,-1 0,0 1,0 0,-1 1,0 0,0 0,-1 2,0-1,0 2,0 0,-1 0,1 1,-5 0,11 2,-1 1,0-1,1 1,-1 1,0-1,0 1,1 0,-1 1,1 0,-1 0,1 1,0 0,0 0,0 1,0 0,1 0,-1 0,1 1,0 0,1 0,-1 0,1 1,0 0,-2 2,5-4,0-1,-1 1,2 0,-1 0,0-1,1 1,-1 0,1 1,0-1,1 0,-1 0,1 0,0 0,0 1,0-1,0 2,5 17</inkml:trace>
  <inkml:trace contextRef="#ctx0" brushRef="#br0" timeOffset="-2165.978">4347 819,'11'2,"1"-1,0-1,-1 0,1 0,0-1,0 0,-1-1,1-1,-1 0,0 0,0-1,0-1,0 0,0 0,-1-1,0 0,-1-1,1 0,-1 0,7-9,-14 15,-1-1,0 0,0 0,0 1,0-1,0 0,0 0,0 0,0 0,-1 0,1-1,-1 1,0 0,1 0,-1 0,0 0,0 0,-1-1,1 1,0 0,-1 0,1 0,-1 0,0 0,1 0,-1 0,0 0,0 0,0 0,-1 0,1 1,0-1,-1 0,1 1,-1-1,0 1,1 0,-1-1,0 1,0 0,-1 0,0-1,-1 0,1 0,-1 1,1-1,-1 1,0 0,0 0,1 1,-1-1,0 1,0 0,0 0,0 0,0 0,1 1,-1-1,0 1,0 0,1 0,-1 1,0-1,1 1,-3 1,0 1,1 0,0 0,0 1,0-1,0 1,1 0,0 1,0-1,0 1,0-1,1 1,0 0,0 1,1-1,0 0,0 1,0-1,1 1,0 0,0 0,1-1,0 1,0 0,1 0,-1-1,1 1,1 0,-1-1,1 1,1-1,-1 0,1 0,0 0,0 0,1 0,-1 0,1-1,1 0,-1 0,1 0,0 0,1 0,9 1,-1-2,1 0,0 0,1-1,-1-1,0-1,1 0,-1-1,1-1,-1 0,0-1,1-1,-1 0,0-1,-1-1,1 0,6-4,65-41,-70 36</inkml:trace>
  <inkml:trace contextRef="#ctx0" brushRef="#br0" timeOffset="-1577.59">4996 622,'-3'1,"-1"1,1-1,-1 1,1 0,0 0,0 1,0-1,0 1,0-1,1 1,-1 0,1 0,-1 0,1 0,0 0,0 1,1-1,-1 1,1-1,0 1,-1-1,-1 2,0 0,0 1,0 0,1-1,-1 1,2 0,-1 0,1 0,-1 1,2-1,-1 0,1 0,0 1,0-1,0 0,1 0,0 1,1-1,-1 0,1 0,0 0,1-1,-1 1,1 0,0-1,1 0,-1 1,1-1,0-1,0 1,1-1,-1 1,1-1,0 0,0-1,0 1,1-1,1-2,0 0,0 0,1-1,-1 0,0 0,0-1,1 0,-1 0,0 0,0-1,0-1,0 1,-1-1,1 0,0 0,-1-1,0 0,0 0,0 0,-1-1,1 0,-1 0,0 0,0-1,-1 1,0-1,0-1,0 1,-1 0,0-1,0 0,0 1,-1-1,0-1,1 3,0 1,0-1,0 0,-1 0,0 0,0-1,0 1,0 0,-1-1,0 1,0-1,-1 0,1 1,-1-1,0 0,-1 1,1-1,-1 1,-1-1,1 1,-1-1,1 1,-1 0,-1 0,1 0,-1 0,0 0,0 0,-4-3,3 4,1 1,-1 0,0 0,-1 0,1 1,0 0,-1 0,1 0,-1 0,0 0,0 1,1 0,-1 0,0 0,0 1,0 0,0 0,0 0,0 0,0 1,0 0,0 0,0 0,1 0,-1 1,0 0,1 0,-1 0,1 1,0-1,0 1,-1 1,-10 7</inkml:trace>
  <inkml:trace contextRef="#ctx0" brushRef="#br0" timeOffset="-1241.363">5420 593,'-2'3,"-3"7,-1 0,2 1,0-1,0 1,0 0,2 0,-1 0,1 0,1 0,0 0,1 1,0-1,0 0,2 1,-1-1,1 0,1 0,2 8,0-14,-1-2,0 1,1 0,0-1,0 0,0 0,0-1,0 1,1-1,-1 0,1-1,-1 1,1-1,0 0,0 0,-1-1,1 0,0 0,0 0,-1-1,1 0,0 0,0 0,-1-1,1 1,-1-1,0-1,1 1,-1-1,0 0,0 0,-1-1,1 1,3-4,4-6,0 0,-1-1,-1 0,0-1,-1 1,0-2,-1 0,-1 0,-1 0,1-5,23-78,-23 81</inkml:trace>
  <inkml:trace contextRef="#ctx0" brushRef="#br0" timeOffset="-852.333">6012 536,'-27'5,"19"-5,1 1,-1 0,1 0,0 1,0 0,0 0,0 0,0 1,0 0,1 1,-1-1,1 1,0 0,0 1,-2 1,9-3,-1 0,0-1,1 1,-1-1,1 1,0-1,0 1,0-1,0 1,0-1,0 0,1 1,-1-1,1 0,0 0,0 0,0 0,-1 0,2-1,-1 1,0-1,0 1,0-1,1 0,-1 1,1-1,-1-1,1 1,-1 0,2 0,0 1,0-1,0 0,0 0,0 1,-1-1,1 1,-1 0,1 0,-1 0,1 0,-1 1,0-1,0 1,-1 0,1 0,0 0,-1 0,0 1,0-1,0 0,0 1,0 0,-1-1,1 1,-1 0,0 0,0 0,-1 0,1-1,-1 1,0 0,0 0,0 0,0 0,-1 0,0 0,0 0,0 0,-4 5,-1 0,0-1,0 0,-1 0,0-1,-1 0,1 0,-2-1,1 0,0 0,-1-1,0 0,0-1,-1 1,1-2,-1 0,0 0,0 0,0-1,0-1,-3 0,-10 1</inkml:trace>
  <inkml:trace contextRef="#ctx0" brushRef="#br0" timeOffset="3782.33">1 1186,'247'-1,"80"-53,-16 41,-114-2,0 8,6 10,-17-1,199-31,86 31,-189 24,150-14,-255 3,0-8,60-10,-46 1,173 19,-67-7,-83-8,67 27,220-30,-234-27,406 27,-238 1,-159-27,413 26,-458-25,-16-2,17-3,-189 22,43 2,-43 16,-23-5</inkml:trace>
  <inkml:trace contextRef="#ctx0" brushRef="#br0" timeOffset="4295.166">9371 396,'0'4,"0"7,4 2,3 3,-1-2</inkml:trace>
  <inkml:trace contextRef="#ctx0" brushRef="#br0" timeOffset="4487.147">9342 790,'9'0,"4"0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19,'-92'285,"-32"-15,191-376,54-85,-74 116,65-77,-111 151,0-1,0 1,1-1,-1 1,0-1,1 1,-1 0,1 0,0 0,-1 0,1 0,0 0,0 0,-1 1,1-1,0 1,0-1,0 1,0-1,0 1,0 0,0 0,0 0,0 0,0 1,-1-1,1 0,0 1,0-1,0 1,0 0,0 0,-1 0,1-1,0 2,-1-1,1 0,-1 0,1 0,-1 1,0-1,1 1,-1-1,0 1,0-1,0 1,0 0,0 0,0-1,4 13,-1 1,0-1,-1 1,0-1,-2 1,1 0,-2 0,0 0,-1-1,-1 13,0 16,1 99,1-141,0 1,0-1,0 0,0 1,0-1,0 0,1 1,-1-1,0 0,1 1,-1-1,1 0,-1 0,1 1,0-1,-1 0,1 0,0 0,0 0,0 0,0 0,0 0,0 0,0 0,0-1,0 1,1 0,-1-1,0 1,0-1,1 1,-1-1,0 0,1 1,-1-1,0 0,1 0,-1 0,0 0,1 0,-1 0,0 0,1 0,-1-1,0 1,1-1,-1 1,0-1,0 1,1-1,-1 0,0 1,0-1,0 0,0 0,0 0,0 0,1-1,146-136,-97 83,142-159,-192 212,0 0,0 0,0 1,0-1,0 0,0 0,1 1,-1-1,1 1,-1-1,1 1,-1-1,1 1,0 0,0 0,-1 0,1 0,0 0,0 0,0 1,0-1,0 1,1-1,-1 1,0 0,0 0,0 0,0 0,0 0,0 0,0 1,0-1,0 0,1 1,-1 0,-1 0,1-1,0 1,0 0,0 1,0-1,-1 0,1 0,0 1,-1-1,1 1,-1-1,0 1,1 7,0-1,-1 0,-1 1,1 0,-1-1,-1 1,0-1,0 1,0-1,-1 0,0 1,-3 5,-8 42,-18 85,11-77,15-45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0,'0'5,"0"7,0 0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1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1,'-5'0,"-6"4,3-2,3-2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0,'-97'157,"56"-87,-2-2,-3-2,-45 47,81-103,2-5</inkml:trace>
  <inkml:trace contextRef="#ctx0" brushRef="#br0" timeOffset="262.705">1 57,'14'34,"5"15,5 0,-3-4,0-9,-3-6,0-4,1-6,-1-1,-5-5</inkml:trace>
  <inkml:trace contextRef="#ctx0" brushRef="#br0" timeOffset="4544.103">199 339,'0'5,"5"1,1 5,0 5,4 0,0 2,3-2,4 1,4-2,-1 1,0-3,-3 3,0-3,-2 2,-9-2,-10-3,-5-3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28,'1'-2,"1"0,-1 1,0-1,1 0,0 1,-1-1,1 1,0-1,0 1,0 0,0-1,0 1,0 0,0 1,1-1,-1 0,0 1,0-1,1 1,-1-1,0 1,1 0,-1 0,0 0,1 1,0-2,365-1,-349 2,-7 0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1,'19'0,"12"0,4 0,2 0,-1 0,-1 0,-3 0,-1 0,-2 0,-5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1,'5'0,"6"0,2 0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8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1 451,'14'-4,"10"-3,5 1,3 2,1 0,-1 2,-1 1,-1 0,0 1,-1 1,-6 4,-6 1</inkml:trace>
  <inkml:trace contextRef="#ctx0" brushRef="#br0" timeOffset="357.656">508 0,'0'442,"-35"-224,24-171,6-23</inkml:trace>
  <inkml:trace contextRef="#ctx0" brushRef="#br0" timeOffset="731.131">959 84,'-338'282,"315"-263,-46 54,69-72,-1 0,1 1,-1-1,1 0,0 1,-1-1,1 1,0-1,0 0,0 1,0-1,0 1,0-1,0 1,1-1,-1 0,0 1,1-1,-1 0,1 1,0-1,-1 0,1 0,0 1,0-1,0 0,0 0,0 0,0 0,0 0,0 0,0 0,0 0,0-1,1 1,-1 0,0-1,1 1,-1-1,0 0,1 1,-1-1,1 0,-1 0,1 1,0-1,76 5,-72-5,-5 0,8-1,0 0,0 0,0 1,0 0,1 1,-1 0,0 0,0 1,0 0,-1 1,1 0,0 0,-1 1,0 0,0 0,0 1,0 0,-1 1,0-1,4 5,5 11,-12-16,-1 0,1 0,0 0,1 0,-1-1,1 0,0 0,0 0,0 0,1-1,-1 0,1 0,0 0,13 2</inkml:trace>
  <inkml:trace contextRef="#ctx0" brushRef="#br0" timeOffset="1052.206">1383 311,'1'22,"-2"0,0 1,-1-1,-1 0,-1 0,-2 0,0 0,-8 20,9-29,-1 1,0 0,0-1,-2 0,1 0,-2-1,1 0,-2-1,0 0,0 0,-1-1,0 0,0-1,-1 0,-9 4,6-10,3-3</inkml:trace>
  <inkml:trace contextRef="#ctx0" brushRef="#br0" timeOffset="1316.516">1129 367,'187'200,"7"-38,-177-149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1 255,'24'4,"13"3,4-1,1-2,-3 0,-2-2,-4-1,-1 0,-3-6,0-2,-1 1,-1 1,1 1,0 2,-10 6,-7 1</inkml:trace>
  <inkml:trace contextRef="#ctx0" brushRef="#br0" timeOffset="275.922">57 424,'20'10,"10"-3,5-1,2-2,4-2,0-6,-3-2,-2 0,-3 0,-2-2,-2-1,0 1,-6 2</inkml:trace>
  <inkml:trace contextRef="#ctx0" brushRef="#br0" timeOffset="738.175">283 1,'1'3,"4"10,1 0,0-1,0 0,2 0,-1 0,1-1,1 0,0-1,0 0,1 0,1-1,-1-1,2 1,10 5,1-2,-14-9,0 0,0 1,-1 0,1 0,-1 1,0 0,0 0,-1 1,1 0,-1 1,-1-1,1 1,-1 1,0-1,-1 1,0 0,0 0,-1 1,0-1,0 1,-1 0,2 8,-3-7,-2-1,1 1,-1 0,-1 0,0 0,0 0,-1-1,0 1,0-1,-1 1,-1-1,1 0,-1 0,-1 0,0-1,0 1,-1-1,-4 5,-136 116,120-109,-19 25,42-34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8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0,'-5'10,"-2"3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8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1,'0'4,"0"8,5 0,1-1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0,'34'0,"15"0,5 0,-2 0,-6 0,-5 0,-5 0,-4 0,-2 0,-2 0,-5 0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0,'33'0,"17"0,9 0,-1 0,-6 0,-6 0,-12 0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3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67,'10'-5,"12"-5,1 0,-1 1,2 1,-1 2,1 0,0 1,1 2,0 0,-23 3,0-1,0 1,-1 0,1 0,0 0,0 0,0 0,0 0,0 0,-1 1,1-1,0 0,0 1,0 0,-1-1,1 1,0 0,-1 0,1 0,-1 0,1 0,-1 1,1-1,-1 0,0 1,0-1,0 0,1 1,-1 0,-1-1,1 1,0 0,0-1,-1 1,1 0,-1 0,1 0,-1-1,0 1,1 0,-1 0,0 0,-1 0,1 0,0-1,0 1,-1 0,1 0,-1 0,1-1,-2 2,-111 141,112-142,0-1,0 0,0 1,0-1,0 0,1 1,-1-1,1 1,-1-1,1 1,-1-1,1 1,0-1,0 1,0-1,0 1,0 0,0-1,0 1,0-1,1 1,-1-1,1 1,-1-1,1 1,0-1,-1 0,1 1,0-1,0 0,0 1,0-1,0 0,0 0,0 0,0 0,1 0,-1 0,0 0,1 0,-1-1,0 1,1 0,-1-1,1 1,-1-1,1 0,-1 1,1-1,0 0,-1 0,2 0,85-2,60-43,-123 39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1 436,'10'0,"7"0,7 0,3 0,2 0,1 0,0 0,0 0,-1-5,0-1,0 0,-5-4,-2 0,-5 2</inkml:trace>
  <inkml:trace contextRef="#ctx0" brushRef="#br0" timeOffset="825.178">340 605,'34'-3,"0"-3,0 0,-1-2,0-2,0-1,-1-1,-1-2,0-1,-1-2,0-1,16-13,-28 17,-1 0,0-1,-1-1,-1-1,0 0,-2-1,0 0,-1-1,0 0,-2-1,0 0,5-18,-10-9,-5 46,0 0,0 0,0 0,0 0,-1 1,1-1,0 0,0 0,0 0,-1 1,1-1,-1 0,1 0,0 1,-1-1,1 0,-1 1,1-1,-1 0,0 1,1-1,-1 1,0-1,1 1,-1-1,0 1,0 0,1-1,-1 1,0 0,0 0,0-1,1 1,-1 0,0 0,0 0,0 0,0 0,1 0,-1 0,0 0,0 1,0-1,0 0,1 0,-1 1,0-1,0 0,1 1,-1-1,0 1,1-1,-1 1,0-1,-10 8,1 0,0 1,0 0,1 1,0 0,1 0,0 1,0 0,1 0,1 1,0-1,0 2,1-1,1 1,-2 5,4-13,-1 1,1-1,0 1,1 0,-1-1,1 1,0 0,1 0,-1 0,1 0,0 0,1 0,-1 0,1 0,1 0,-1-1,1 1,0 0,0-1,0 1,1-1,0 0,0 1,0-1,1-1,0 1,0-1,0 1,0-1,1 0,-1 0,1-1,0 0,0 0,0 0,1 0,2 0,7 1,0 0,0-1,1-1,-1-1,0 0,1-1,-1-1,1 0,-1-1,0-1,0 0,0-1,0 0,-1-2,1 0,-1 0,-1-1,1-1,-1 0,0-1,-1 0,0-1,-1 0,0-1,-1-1,0 1,0-2,-1 1,2-5,-4 4,0 1,-1-1,0-1,0 1,-2-1,0 0,0 0,-2 0,1 0,-2-1,0 1,-1-1,0-7,0 21,0-1,0 1,0 0,0-1,0 1,0 0,0 0,-1-1,1 1,0 0,-1 0,1-1,-1 1,1 0,-1 0,1 0,-1 0,0 0,0 0,1 0,-1 0,0 0,0 0,0 0,0 0,0 1,0-1,-1 0,1 1,0-1,0 1,0-1,-1 1,1 0,0-1,0 1,-1 0,1 0,0 0,0 0,-1 0,1 0,0 0,-1 0,1 1,0-1,0 0,-1 1,1-1,0 1,0 0,0-1,0 1,0 0,0 0,0-1,0 1,0 0,0 0,0 0,-6 6,1 1,-1 0,1 0,1 0,0 0,0 1,0 0,1 0,1 0,-1 1,2-1,-1 1,1 0,1-1,0 1,0 0,1 0,0 0,0 0,1 0,1 0,0-1,0 1,1 0,0 1,-1-8,0 0,1 0,-1 0,0 0,1 0,0-1,0 1,-1-1,1 0,1 1,-1-1,0-1,0 1,1 0,-1-1,1 0,0 0,-1 0,1 0,0 0,-1-1,1 0,0 1,0-1,0-1,0 1,97-25,-84 16,-1-1,0 0,-1-1,-1-1,1 0,-2-1,0-1,0 0,-2-1,1 0,-2 0,0-1,-1-1,2-6,2-2,-7 16,-1-1,0 0,0 0,-1-1,0 1,-1-1,0 0,-1 0,0 0,0 0,-1 0,-1-2,0 12,0 1,0-1,0 0,0 1,0-1,0 1,0-1,0 0,0 1,0-1,0 0,-1 1,1-1,0 1,0-1,-1 0,1 1,0-1,-1 1,1-1,-1 1,1-1,-1 1,1 0,-1-1,1 1,-1 0,1-1,-1 1,1 0,-1-1,0 1,1 0,-1 0,1 0,-1 0,0-1,1 1,-1 0,0 0,1 0,-1 0,0 0,1 1,-1-1,1 0,-1 0,0 0,1 1,-1-1,1 0,-1 0,1 1,-1-1,0 1,1-1,0 0,-1 1,1-1,-1 1,1-1,-1 1,-27 31,9-4,2 2,1 0,1 1,2 0,-6 19,16-39,0 0,1-1,0 1,0 0,1 0,0 0,1 1,1-1,0 0,0 0,1 0,0 0,1-1,0 1,1-1,0 1,1-1,0 0,5 7,6 4,-3-3</inkml:trace>
  <inkml:trace contextRef="#ctx0" brushRef="#br0" timeOffset="1329.997">1892 324,'-270'305,"251"-272,37-41,139-140,-7 5,-150 141,1 1,-1 0,0 0,1 0,-1 0,0 0,1 0,-1 1,1-1,0 0,-1 0,1 0,0 0,-1 0,1 1,0-1,0 0,0 1,0-1,0 1,0-1,0 1,0-1,0 1,0 0,0-1,0 1,0 0,0 0,0 0,0 0,0 0,0 0,0 0,0 0,0 0,0 0,0 1,0-1,0 0,0 1,0-1,0 1,0-1,0 1,0-1,0 1,0 0,0-1,-1 1,1 0,0 0,-1 0,1 0,0-1,0 2,5 72,-7-68,1-1,-1 1,1 0,0 0,0 0,1-1,0 1,0 0,0-1,1 1,-1 0,1-1,1 0,-1 1,1-1,0 0,0 0,0-1,1 1,0-1,0 1,0-1,0 0,3 1,-4-3,-1-1,1 0,0 0,-1 0,1 0,0 0,-1-1,1 1,0-1,0 0,0 0,0 0,-1 0,1 0,0-1,0 1,0-1,-1 0,1 0,0 0,-1 0,1 0,-1 0,1-1,-1 0,0 1,1-1,-1 0,0 0,0 0,1-2,50-74,-41 54,-2 1,-1-2,0 1,-2-1,4-25,-8 25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7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0,'-11'8,"0"1,1 0,0 0,0 1,1 0,0 1,1 0,0 0,-5 11,-132 267,32-94,78-132,24-51</inkml:trace>
  <inkml:trace contextRef="#ctx0" brushRef="#br0" timeOffset="280.166">37 57,'5'34,"1"15,5 5,1-2,2-6,-1-5,3-5,-2-4,2-2,-3-2,3-6,-3-1,-3-5</inkml:trace>
  <inkml:trace contextRef="#ctx0" brushRef="#br0" timeOffset="2954.745">235 593,'-5'-4,"-1"-8,0 5,6 2,3 8,0 7,6 8,1 4,3 5,-1 1,3-3,-1-7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4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348 113,'2'0,"-1"0,0 0,1 1,-1-1,1 0,-1 0,0 1,1-1,-1 1,0-1,1 1,-1 0,0-1,0 1,0 0,0 0,1 0,-1 0,0 0,-1 0,1 0,0 0,0 0,0 1,-1-1,1 0,0 0,-1 1,1-1,-1 0,0 1,1-1,-1 0,0 1,0-1,0 1,0-1,0 1,0-1,0 0,-1 1,1-1,0 0,-1 2,-21 62,-7-17,-1-1,-3-2,-35 37,38-45,-124 112,141-139</inkml:trace>
  <inkml:trace contextRef="#ctx0" brushRef="#br0" timeOffset="422.784">94 0,'0'19,"0"0,1 0,1-1,0 1,2 0,0-1,1 0,1 0,0 0,1-1,1 0,1 0,4 4,135 204,-40-36,-107-186,1 0,0 0,-1 0,0 0,0 0,0 0,0 1,0-1,-1 0,1 0,-1 1,0-1,0 0,0 1,0-1,-1 0,1 0,-1 1,0-1,0 0,0 1,-5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1,'-5'0,"3"0,2 0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1,'-19'33,"-6"17,-5-1,-1-9,5-5,1-10,6-9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20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48 367,'-11'32,"4"-16,1 1,0-1,2 1,0 0,0 1,2-1,0 1,1 0,1-1,1 6,2 0,1 0,1 0,1 0,1-1,1 0,1 0,5 8,-11-24,1 1,0-1,0 0,1 0,0 0,0 0,0-1,1 0,0 0,0-1,0 1,0-1,1-1,0 1,0-1,0 0,0-1,0 1,0-1,1-1,-1 0,0 0,1 0,6-1,0-3,-1-1,0-1,0 0,0-1,0 0,-1-1,0 0,0-1,-1 0,0-1,-1 0,0-1,0 0,-1-1,0 0,3-6,-10 14,97-155,-78 117,-19 38,-2 2,0 0,0-1,0 1,0 0,1-1,-1 1,0 0,1 0,-1-1,1 1,-1 0,1 0,0 0,-1 0,1 0,0-1,0 1,0 1,0-1,0 0,0 0,0 0,0 0,0 1,0-1,0 0,1 1,-1-1,0 1,0 0,1-1,-1 1,0 0,1 0,-1 0,0 0,1 0,-1 0,0 0,1 0,-1 0,0 1,0-1,1 0,-1 1,0-1,0 1,0 0,1-1,-1 1,0 0,31 43,-28-37,0 0,0 0,1-1,0 1,0-1,1 0,-1-1,1 1,0-1,1-1,-1 1,1-1,0 0,0 0,1-1,6 3,-3-5,0 0,0 0,0-1,0 0,0-1,0 0,0-1,0 0,0-1,-1 0,1-1,-1 0,0 0,0-1,-1-1,1 1,-1-2,0 1,-1-1,1-1,-1 1,-1-1,0-1,0 1,0-1,4-9,1-5,-4 3</inkml:trace>
  <inkml:trace contextRef="#ctx0" brushRef="#br0" timeOffset="1185.944">1148 1,'0'619,"-1"-617,0 0,0 0,0 0,1 0,-1 0,1 1,0-1,-1 0,1 0,0 0,0 1,1-1,-1 0,0 0,1 0,-1 0,1 1,0-1,0 0,0 0,0 0,0 0,0 0,0-1,0 1,1 0,-1-1,1 1,0 0,-1-1,1 0,0 1,0-1,0 0,0 0,0 0,0 0,0-1,0 1,0 0,0-1,0 1,1-1,-1 0,0 0,0 0,0 0,1 0,-1 0,1-1,16-10,0 0,-1-2,0 0,-1-1,0 0,-1-2,10-12,2-2,-27 29,0 0,0-1,0 1,0 0,0 0,0 0,0-1,0 1,1 0,-1 0,0 1,1-1,-1 0,1 0,-1 1,1-1,-1 1,1-1,-1 1,1 0,0-1,-1 1,1 0,-1 0,1 0,0 0,-1 1,1-1,-1 0,1 1,0-1,-1 1,1-1,-1 1,1 0,-1-1,0 1,1 0,-1 0,0 0,0 0,1 1,-1-1,0 0,0 0,0 1,-1-1,1 0,0 1,9 22,-8-18,0-1,1 1,-1 0,1 0,0-1,0 0,1 0,0 0,0 0,0 0,0-1,1 1,0-1,0 0,4 2,3-2,0 0,0-1,0 0,1-1,-1-1,1 0,-1 0,1-1,-1-1,1 0,-1 0,1-2,-1 1,0-2,0 0,0 0,-1-1,1 0,-1-1,0 0,-1-1,0 0,0-1,0 0,-1-1,0 0,-1 0,0 0,0-1,-1-1,0 1,-1-1,0 0,-1-1,2-6,-5 15,0 0,-1-1,0 1,0 0,0-1,0 1,0-1,-1 1,1-1,-1 1,0-1,0 1,-1-1,1 1,-1-1,1 1,-1-1,0 1,0 0,-1-1,1 1,-1 0,1 0,-1 0,0 0,0 0,-1 1,1-1,0 0,-1 1,0 0,1 0,-1-1,0 2,0-1,0 0,-1 1,1-1,0 1,-1 0,1 0,0 0,-1 0,1 1,-1 0,1-1,-1 1,1 0,-1 1,1-1,-1 1,-2 0,-6 4,1 1,1-1,-1 2,1 0,0 0,0 1,1 0,0 0,0 1,1 0,0 1,1 0,0 0,1 1,0-1,0 1,1 1,1-1,0 1,0 0,2 0,-1 0,0 9,3-16,0 0,0 0,1 0,-1 1,1-1,0 0,0 0,1 0,0 0,0-1,0 1,0 0,1-1,0 1,0-1,0 0,0 0,0 0,1-1,0 1,0-1,0 0,0 0,1 0,-1 0,1-1,-1 0,1 0,0 0,3 1,5 1,0-1,1 0,-1-1,0 0,1-1,-1 0,1-1,0-1,-1 0,1-1,2-1,11-3,-1-1,0-1,0-1,-1-2,0 0,-1-2,0-1,-1-1,0 0,-2-2,18-16,-29 24,0 1,0-2,-1 1,-1-1,1-1,-1 0,-1 0,0 0,-1-1,0 0,-1 0,0 0,-1-1,0 0,-1 0,-1 0,0 0,0-11,-2 21,0 1,0-1,0 1,-1-1,1 1,-1-1,0 1,0-1,0 1,0-1,0 1,-1 0,1 0,-1-1,1 1,-1 0,0 0,0 1,1-1,-2 0,1 1,0-1,0 1,0 0,-1-1,1 1,0 0,-1 0,1 1,-1-1,1 1,-1-1,0 1,1 0,-1 0,1 0,-1 0,0 0,-5 0,1 1,-1 0,1 0,0 1,-1 0,1 0,0 1,0 0,0 0,0 1,1 0,-5 3,-44 59,54-65,0 1,0 0,0-1,0 1,0 0,1 0,-1-1,1 1,-1 0,1 0,0 0,-1 0,1 0,0 0,0 0,1 0,-1-1,0 1,0 0,1 0,0 0,-1 0,1-1,0 1,0 0,0 0,0-1,0 1,0-1,0 1,0-1,1 1,-1-1,1 0,-1 0,1 0,-1 1,1-2,0 1,-1 0,1 0,0 0,13 3,1-1,0 0,-1-1,1-1,0-1,0 0,0 0,0-2,8-2,89-18,-111 23,-1 0,0 1,1-1,-1 1,0 0,0-1,0 1,0 0,0-1,-1 1,1 0,0 0,-1 0,1 0,-1 0,0 0,0-1,0 1,0 0,0 0,0 0,0 0,0 0,-1 0,1 0,-1 0,0 0,1-1,-1 1,0 0,0 0,0-1,0 1,0-1,-1 1,0 0,-2 8,2-7,0 1,0-1,0 1,1 0,-1 0,1-1,0 1,0 0,0 0,0 0,1 0,0 0,0 0,0 0,0 0,1 0,-1 0,1 0,0 0,0 0,1 0,-1 0,1 0,0-1,-1 1,2-1,-1 1,0-1,1 0,0 0,-1 0,1 0,0-1,1 1,-1-1,3 2,5 2,0-1,1 0,-1-1,1-1,0 1,0-2,0 0,0 0,1-1,-1-1,0 0,0 0,1-2,-1 1,0-1,0-1,0 0,2-2,1 0,0-2,0 1,0-2,-1 0,0-1,0 0,-1-1,0 0,-1-2,0 1,-1-1,5-7,-11 14,-1-1,1 0,-1 0,0-1,0 1,-1-1,0 0,0 0,-1 0,1 0,-2 0,1 0,-1-1,0 1,0-1,-1 1,0-1,-1 1,0-1,0 1,0 0,-1-1,0 1,0 0,-3-5,4 10,-1 0,0 0,1 0,-1 0,0 0,0 0,0 1,0-1,0 1,0 0,0-1,-1 1,1 0,0 0,-1 0,1 1,-1-1,1 1,-1-1,1 1,-1 0,0 0,1 0,-1 0,1 0,-1 1,1-1,-1 1,1 0,-1-1,1 1,0 0,-1 0,-1 2,-63 60,62-55,0-1,0 1,1 0,0 0,0 1,1-1,0 1,1 0,0-1,0 1,1 0,0 0,0 0,1 1,1-1,-1 0,2 0,-1 0,1-1,0 1,1 0,0-1,0 1,1-1,0 0,0 0,1 0,0-1,1 1,0-1,0-1,0 1,1-1,0 0,4 3,7-1,0 0,0 0,0-2,1 0,0-2,0 0,1-1,-1-1,0 0,1-2,0 0,-1-1,1-1,-1-1,12-4,-7 1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25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1074,'33'-3,"1"-2,-1-1,-1-2,1 0,-1-3,-1-1,0-1,0-1,-2-2,0-1,-1-1,23-20,-28 20,-2-2,0-1,-2 0,0-1,-1-1,-2-1,0-1,-2 0,1-4,-13 27,-1 0,1 0,-1-1,0 1,0-1,0 1,0-1,0 1,-1-1,1 0,-1 1,1-1,-1 0,0 1,0-1,0 0,-1 1,1-1,-1 0,1 1,-1-1,0 1,0-1,0 1,0-1,-1 1,1 0,-1-1,1 1,-1 0,0 0,1 0,-1 0,0 1,-1-1,1 0,0 1,0 0,-1-1,1 1,-1 0,1 0,-1 0,1 0,-1 1,1-1,-1 1,0 0,1-1,-1 1,0 0,0 1,1-1,-1 0,1 1,-2 0,-7 5,0 1,1 1,0 0,0 0,1 1,0 0,0 0,1 1,0 1,1-1,0 1,1 0,0 1,1-1,0 1,1 0,0 0,1 1,0-1,1 1,1 0,0 0,0-6,1 0,0 0,0 1,1-1,0 0,0-1,1 1,0 0,0 0,0-1,1 1,0-1,1 1,-1-1,1 0,0-1,0 1,1-1,0 0,0 0,0 0,1 0,-1-1,1 0,0 0,0-1,0 0,1 0,1 0,8 4,1-1,0-1,1-1,-1-1,1 0,-1-1,1-1,0 0,0-2,0 0,3-1,4-2,0-1,-1-1,0-1,0-1,-1-1,0-1,-1-1,0-1,0-1,-1-1,-1-1,-1 0,0-2,-1 0,0-1,-2-1,0-1,1-2,-15 19,1 0,-1-1,0 1,0-1,0 1,0-1,-1 1,1-1,-1 0,0 0,0 0,0 0,-1 0,1 0,-1 0,0 0,0 0,-1 0,1 0,-1 0,0 1,0-1,0 0,0 0,-1 0,1 1,-1-1,0 1,0-1,0 1,-1 0,1 0,-1 0,0 0,0 0,0 1,0-1,0 1,-1 0,1 0,-1 0,1 0,-1 0,0 1,0 0,1 0,-1 0,0 0,-3 0,0 2,0 0,0 1,1 0,-1 0,0 0,0 1,1 0,0 0,-1 0,1 1,1 0,-1 0,0 1,1 0,0 0,0 0,1 0,-1 1,1 0,0 0,1 0,-1 0,1 0,0 1,1 0,0-1,0 1,0 0,1 0,0 0,0 0,1 0,0 0,0 0,1 1,-1-1,2 0,-1 0,1-1,0 1,0 0,1 0,1 0,0 0,1 0,0 0,0-1,0 0,1 0,0 0,0-1,1 1,-1-2,1 1,0-1,1 0,-1 0,1-1,-1 0,1 0,0-1,0 0,0 0,0-1,2 0,11 1,0-2,-1 0,1-1,0-1,-1-1,1-1,-1 0,6-4,4-3,-1-2,0-1,-1-2,-1-1,0 0,-2-2,0-1,-1-1,-1-2,-1 0,-1-1,-1-1,-1 0,13-26,-24 41,-1-1,-1 0,0-1,-1 1,0-1,0 0,-1-1,-1 1,0-1,-1 0,0 1,-1-1,0 0,-1 0,-1 0,0 0,-1 0,0 0,-1 1,-2-6,4 16,0 0,0 0,0 0,0 0,0 1,-1-1,1 0,-1 1,1-1,-1 1,1-1,-1 1,0 0,0 0,0 0,0 0,0 0,0 0,0 0,0 1,0-1,0 1,-1-1,1 1,0 0,0 0,0 0,0 0,-1 0,1 1,0-1,0 1,0-1,0 1,0 0,0 0,0 0,0 0,0 0,-1 1,-69 62,59-44,0 1,1 1,1 0,1 0,1 1,1 0,2 1,0 0,1 0,1 0,1 0,2 1,0-1,3 24,-1-37,1 0,0 0,0 0,1-1,0 1,1-1,1 1,-1-1,1 0,4 4,7 9</inkml:trace>
  <inkml:trace contextRef="#ctx0" brushRef="#br0" timeOffset="634.18">1920 736,'-156'183,"125"-125,32-57,0-1,0 1,0 0,0-1,0 1,-1-1,1 1,0-1,0 0,0 1,0-1,0 0,0 0,0 0,0 0,0 0,1 0,-1 0,0 0,0 0,0 0,0 0,0-1,0 1,0 0,0-1,-1 1,1-1,0 1,0-1,0 1,0-1,0 0,-1 0,1 1,0-1,-1 0,1 0,0 0,-1 0,20-14,-2-1,1-2,-2 0,-1 0,0-2,-1 0,1-4,28-34,15-6,-58 65,1-1,-1 1,1 0,0-1,-1 1,0 0,1 0,-1 0,1 0,-1 0,0 0,0 0,0 1,0-1,0 0,0 1,0-1,0 1,0-1,0 1,-1-1,1 1,-1 0,1-1,-1 1,0 0,0-1,0 1,1 0,-2-1,1 1,0 0,0-1,0 1,-1 0,1-1,-1 2,1 0,-1 4,0-1,1 1,0 0,0-1,1 1,0 0,0-1,1 1,-1-1,1 0,1 1,-1-1,1 0,0 0,1 0,-1-1,1 1,0-1,0 0,1 0,0 0,0-1,0 0,0 1,1-2,-1 1,1-1,0 0,0 0,0 0,1-1,-1 0,0 0,1-1,1 0,-1-4,1-1,-1 0,0 0,0-1,0 1,-1-2,1 1,-1-1,0 0,-1 0,0-1,0 1,0-1,-1 0,0 0,0-1,-1 0,0 1,0-1,-1 0,0 0,0 0,-1-1,0 1,0-4,-2-34,-4 28</inkml:trace>
  <inkml:trace contextRef="#ctx0" brushRef="#br0" timeOffset="915.213">2625 623,'34'-5,"15"-2,5 1,-2 1,-6 2,-5 0,-5 2,-4 1,-2 0,-7 5,-7 2</inkml:trace>
  <inkml:trace contextRef="#ctx0" brushRef="#br0" timeOffset="1164.959">2625 904,'39'-4,"16"-3,5 1,-3-3,-7-1,-7 2,-6 2,-4-3,-4 1,-6 0</inkml:trace>
  <inkml:trace contextRef="#ctx0" brushRef="#br0" timeOffset="4165.001">4206 227,'-8'21,"2"0,0 1,1-1,2 1,0 0,1 1,1-1,1 0,3 21,-2 3,-17 104,17-131,4-24</inkml:trace>
  <inkml:trace contextRef="#ctx0" brushRef="#br0" timeOffset="4565.001">4516 227,'-59'55,"41"-41,1 2,1-1,0 2,1 0,1 1,0 1,-5 11,18-28,0 0,0 0,0 0,0 0,0 0,0 0,0 0,1 1,-1-1,1 0,0 0,-1 1,1-1,0 0,1 1,-1-1,0 0,1 0,-1 1,1-1,-1 0,1 0,0 0,0 0,0 0,0 0,1 0,-1 0,0 0,1 0,0-1,-1 1,1 0,0-1,0 0,-1 1,1-1,0 0,0 0,1 0,-1 0,0 0,0-1,0 1,1-1,-1 1,0-1,2 0,20 4,-9-2,0 0,0 1,-1 0,0 1,1 1,-1 0,-1 1,1 1,3 2,6 23,-23-19</inkml:trace>
  <inkml:trace contextRef="#ctx0" brushRef="#br0" timeOffset="5125.985">3980 820,'643'0,"-521"-17,-98 12</inkml:trace>
  <inkml:trace contextRef="#ctx0" brushRef="#br0" timeOffset="5910.233">4319 904,'-106'204,"59"-106,47-98,1 0,-1 0,0 0,0 0,1 0,-1 0,0 0,1-1,-1 1,0 0,1 0,-1 0,0 0,1 0,-1 0,0 0,0 0,1 1,-1-1,0 0,1 0,-1 0,0 0,0 0,1 0,-1 1,0-1,1 0,-1 0,0 0,0 1,0-1,1 0,-1 0,0 1,0-1,0 0,0 0,1 1,-1-1,0 0,0 1,0-1,0 0,0 0,0 1,0-1,0 1,26-24,180-198,-205 220,-1 0,0 0,1 0,-1 0,1 0,0 0,-1 0,1 1,0-1,-1 0,1 0,0 0,0 1,0-1,-1 0,1 1,0-1,0 1,0-1,0 1,0-1,0 1,0 0,0-1,1 1,-1 0,0 0,0 0,0 0,0 0,0 0,0 0,0 0,0 0,1 1,-1-1,0 0,0 1,0-1,0 1,0-1,0 1,-1-1,1 1,0 0,0 0,0-1,0 1,-1 0,1 0,0 0,-1 0,1 0,-1 0,1 0,-7 65,5-62,-1 0,1 0,0 0,0 0,0 1,1-1,0 0,-1 0,1 1,1-1,-1 0,1 0,-1 0,1 1,1-1,-1 0,0 0,1 1,2-3,0-1,0 1,0-1,0 0,1 0,-1 0,0 0,0-1,1 0,-1 0,0 0,0 0,1-1,-1 0,0 1,0-2,0 1,0 0,0-1,0 0,0 0,0 0,-1 0,1 0,-1-1,1 0,-1 0,1-1,160-105,-162 108,-1 0,0 0,1 0,-1 0,0 0,1 0,0 0,-1 1,1-1,-1 0,1 1,0-1,-1 1,1 0,0 0,-1 0,1 0,0 0,0 0,-1 0,1 0,0 0,-1 1,1-1,0 1,-1-1,1 1,-1 0,1 0,-1 0,1 0,-1 0,1 0,-1 0,0 0,0 0,0 0,0 1,0-1,0 1,0-1,0 1,0-1,0 1,-1-1,1 1,-1 0,1-1,-1 1,0 0,1-1,-1 1,0 0,0 0,-1 0,-18 140,26-126,4-5</inkml:trace>
  <inkml:trace contextRef="#ctx0" brushRef="#br0" timeOffset="6951.236">3275 143,'51'-15,"1"2,1 2,0 3,0 2,1 2,24 3,-73 2,1 0,-1 0,1 1,-1-1,0 1,0 1,0-1,0 1,0 0,0 0,-1 0,1 1,-1-1,0 1,0 0,0 1,-1-1,0 1,1-1,-2 1,1 0,0 0,-1 0,0 0,0 1,-1-1,1 1,-1-1,0 1,-1-1,1 1,-1 0,0-1,-1 1,1-1,-1 1,0 0,-8 68,-3 0,-3-1,-21 62,-25 125,46-172,5 1,1 67,-11-27,13-168,30-143,-20 159,11-91,4 0,5 1,5 2,23-51,-35 123,2 1,1 0,3 2,0 0,3 2,11-12,-20 28,2 1,0 1,1 0,0 2,1 0,1 1,0 1,1 1,1 1,-1 0,1 2,1 1,-1 1,15-2,1 2,0 2,-1 1,1 2,0 2,0 1,0 3,-1 0,31 10,235 62,-49-65,-212-5,-43-6,1-1,0 0,-1 0,1 0,-1 0,1 0,0 1,-1-1,1 0,-1 0,1 1,-1-1,1 1,-1-1,1 0,-1 1,1-1,-1 1,1-1,-1 1,0-1,1 1,-1-1,0 1,0 0,1-1,-1 1,0-1,0 1,0 0,0-1,1 1,-1 0,0-1,0 1,-1-1,1 1,0 0,0-1,0 1,0 0,0-1,-1 1,1-1,0 1,0-1,-1 1,1-1,-1 1,1-1,0 1,-1-1,1 1,-1-1,1 1,-1-1,1 0,-1 1,1-1,-6 7,0 0,1 0,0 0,0 1,1 0,0 0,1 0,0 0,0 1,0-1,1 1,1 0,-1 0,1 1,-11 44,7-35</inkml:trace>
  <inkml:trace contextRef="#ctx0" brushRef="#br0" timeOffset="7570.251">4262 482,'5'0,"6"0,-3 5,-8 6,-9 1,-3 4,-4-1,-4-4,6-2,10-9,6-4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01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6012 646,'13'0,"-3"2,1-1,-1 0,1 0,-1-1,1-1,0 1,-1-2,1 0,-1 0,0-1,0 0,0 0,0-1,0-1,-1 0,0 0,0 0,0-1,-1-1,1 0,-2 0,1 0,5-7,8-15,-20 29,0 0,-1 0,1 0,0 0,-1 0,1 0,0 1,-1-1,1 0,-1 0,1 0,0 1,-1-1,1 0,-1 1,1-1,-1 0,1 1,-1-1,1 1,-1-1,1 1,-1-1,0 1,1-1,-1 1,0 0,1-1,-1 1,0-1,0 1,0 0,1-1,-1 1,0 0,0-1,0 1,0-1,0 1,0 0,0-1,0 1,-1 0,1-1,0 1,0 0,0-1,-1 1,1-1,-1 1,30 179,-20-141,-2 1,-1 0,-2 0,-2 0,-3 40,-28 10,28-88,0 1,0-1,-1 0,1 1,-1-1,1 0,-1 0,0 0,0 0,0 0,0 0,0-1,0 1,0-1,0 1,-1-1,1 0,-1 0,1 0,-1 0,1 0,-1-1,0 1,1-1,-1 0,0 0,1 0,-1 0,0 0,1 0,-1-1,-1 0,1 0,1 0,-1-1,1 1,-1-1,1 0,0 0,0 0,0 0,0 0,0 0,0 0,1-1,-1 1,1-1,-1 1,1-1,0 0,0 1,0-1,1 0,-1 0,0 0,1 1,0-1,0 0,0 0,0 0,0 0,1 0,-1 0,1 1,0-4,31-91,-12 47,2 1,3 2,2 0,1 1,3 2,2 2,1 0,2 3,2 0,5-1,-28 29,0 0,1 1,0 0,1 2,-1 0,2 0,-1 2,12-3,-27 8,0 0,0 1,0-1,0 1,1 0,-1 0,0 0,0 0,0 0,0 0,0 0,0 1,0-1,0 1,0-1,0 1,0 0,0 0,0 0,-1 0,1 0,0 0,0 0,-1 1,1-1,-1 1,1-1,-1 1,0 0,0-1,0 1,0 0,0 0,0 0,0-1,0 1,-1 0,1 0,-1 1,1-1,-1 0,0 0,0 1,-11 93,1-71,0-1,-2 0,-1-1,-1-1,-1 0,-1-1,0 0,-2-1,-2 0,16-15,-63 55,65-59,1 0,-1 1,0-1,0 0,0 0,0-1,0 1,0 0,-1-1,1 1,0-1,0 1,0-1,0 0,-1 0,1 0,0-1,0 1,0 0,-1-1,1 1,0-1,0 0,0 0,0 1,0-1,0-1,0 1,1 0,-1 0,0-1,1 1,-1-1,1 0,-1 1,0-3,-9-13</inkml:trace>
  <inkml:trace contextRef="#ctx0" brushRef="#br0" timeOffset="1067.97">7254 449,'-26'8,"1"1,0 1,1 1,0 1,1 2,0 0,1 1,1 2,0 0,1 1,1 1,-11 15,28-33,0 1,0 0,0 1,0-1,1 0,-1 0,1 1,0-1,-1 1,1-1,0 1,0 0,1 0,-1-1,0 1,1 0,0 0,0-1,0 1,0 0,0 0,0 0,1-1,-1 1,1 0,0 0,0-1,0 1,0-1,0 1,1-1,-1 1,1-1,-1 0,1 1,0-1,0 0,0 0,0-1,0 1,1 0,-1-1,1 1,-1-1,1 0,-1 0,1 0,-1 0,1 0,0 0,0-1,-1 1,1-1,2 0,7-2,1 0,0-1,0 0,-1-1,0 0,0-1,0-1,0 0,-1 0,0-1,0 0,-1-1,7-7,-12 11,21-17,-2-1,0-2,-2 0,-1-1,15-24,-22 30,2 12,-19 35,1-16,0-8,1 1,-1 0,1 0,0 0,0 0,1 0,0 0,-1 0,2 0,-1 0,1 0,-1 0,1 0,1 0,-1 0,1 0,-1-1,1 1,1 0,-1-1,1 0,0 1,0-1,0 0,0-1,1 1,-1-1,1 1,0-1,0 0,0 0,2 0,4-1,1 0,0 0,0-1,0-1,0 0,0-1,0 1,0-2,0 0,-1 0,1-1,-1 0,1-1,-1 0,7-4,138-93,-150 97,9-7,1-1,-2-1,0 0,-1 0,0-2,-1 1,0-2,-1 1,-1-1,-1-1,0 1,-1-1,1-5,-8 20,0 0,0 0,0-1,0 1,0 0,0-1,0 1,-1 0,1 0,-1-1,0 1,0 0,1 0,-1 0,-1 0,1 0,0 0,0 0,-1 0,1 1,-1-1,0 0,1 1,-1 0,0-1,0 1,0 0,0 0,0 0,0 0,0 0,0 0,0 0,-1 1,1-1,0 1,0 0,-1 0,1 0,0 0,-1 0,1 0,0 0,0 1,-1-1,1 1,0 0,0 0,0-1,0 1,0 1,0-1,0 0,0 0,0 1,1-1,-3 2,-6 2,0 0,0 0,0 1,1 0,0 1,0 0,1 0,0 1,0 0,0 1,1-1,1 2,-1-1,1 0,1 1,0 0,0 1,5-9,-1 1,0-1,1 0,0 1,0-1,0 1,0-1,0 0,0 1,1-1,-1 1,1-1,-1 0,1 0,0 1,0-1,0 0,0 0,0 0,1 0,-1 0,1 0,-1 0,1-1,0 1,-1 0,1-1,0 1,0-1,0 0,0 0,1 0,-1 0,0 0,0 0,1 0,-1-1,0 1,2-1,100 8,-95-9,2 1,0 0,0 1,0 0,0 1,0 0,0 0,0 1,-1 1,0 0,2 1,-9-4,0 1,0 0,0 0,0 0,0 1,0-1,0 1,-1-1,1 1,-1 0,0 0,0 0,0 0,0 0,0 0,-1 1,1-1,-1 1,0-1,0 1,0-1,-1 1,1 0,-1-1,0 1,0 0,0-1,-1 1,1 0,-1-1,0 3,0-2,0-1,0 1,0 0,0 0,1 0,0 0,0 0,0 0,0 0,1 0,0 0,-1 0,1 0,1 0,-1-1,1 1,-1 0,1-1,0 1,0-1,1 0,-1 0,1 1,-1-2,1 1,0 0,0 0,0-1,0 0,1 0,-1 0,1 0,-1 0,1 0,2 0,5-1,1 0,-1 0,1-1,-1 0,1-1,-1-1,1 0,-1 0,0-1,0 0,0-1,0-1,-1 1,1-2,-1 1,0-1,-1-1,0 0,6-5,-5 5,7-5,0-2,0 0,-2-1,0 0,0-2,-2 1,0-2,-1 0,0 0,-2-1,0-1,-1 1,-1-1,-1-1,1-7,69-227,-81 190,-23 96,14-3,0 0,2 1,1 0,2 1,1 0,1 0,1 0,2 1,1 0,2 20,0-33,1 1,0-1,2 1,0-1,1 0,1 0,1 0,0-1,1 0,1 0,1-1,0 0,1 0,1-1,0 0,1-1,2 1,-3-6,-3-4</inkml:trace>
  <inkml:trace contextRef="#ctx0" brushRef="#br0" timeOffset="1324.241">8128 363,'34'0,"21"0,5 0,2 0,1 0,-1-4,-7-3,-2 1,-2 1,2 2,-5 1,-5 1,-6 0,-8 1</inkml:trace>
  <inkml:trace contextRef="#ctx0" brushRef="#br0" timeOffset="-13316.055">396 222,'0'0,"-1"0,1-1,-1 1,1 0,-1-1,1 1,-1 0,1-1,-1 1,1 0,-1 0,1 0,-1 0,1-1,-1 1,0 0,1 0,-1 0,1 0,-1 0,0 0,1 1,-1-1,1 0,-1 0,1 0,-1 0,1 1,-1-1,1 0,-1 1,1-1,-1 0,1 1,-1-1,1 0,-1 1,1-1,0 1,-1-1,1 1,0-1,-1 1,1-1,0 1,0-1,0 1,-1-1,1 1,0 0,0-1,0 1,0-1,0 1,0 0,0-1,0 1,0-1,0 1,1-1,-7 42,-6 269,-5 90,17-378</inkml:trace>
  <inkml:trace contextRef="#ctx0" brushRef="#br0" timeOffset="-12998.463">199 250,'25'-26,"1"2,1 0,1 2,1 1,0 1,2 1,1 2,0 1,31-10,-54 23,-1 0,1 0,-1 1,1 0,0 1,0 0,0 0,0 1,0 0,-1 0,1 1,0 0,0 1,0 0,-1 0,1 1,-1 0,1 1,-1 0,0 0,-1 0,1 1,-1 0,0 1,0 0,-1 0,1 0,-1 1,-1 0,6 7,-7-1,0 0,0 1,-1-1,-1 1,0 0,-1 0,0 0,-1 0,-1 0,0 0,-1-1,-1 1,0 0,0-1,-2 0,0 1,0-2,-1 1,0-1,-1 0,-1 0,0-1,-1 0,0 0,-2 1,-3 3,-1 0,-1-1,0-1,-1-1,0 0,-1-1,0-1,-1 0,0-2,0 0,-17 3,11-6</inkml:trace>
  <inkml:trace contextRef="#ctx0" brushRef="#br0" timeOffset="-3548.036">1073 646,'-7'0,"-1"0,0 0,0 1,0 0,1 1,-1 0,1 0,-1 1,1-1,0 2,0-1,0 1,0 0,1 0,-1 1,1 0,0 0,1 0,-1 1,1 0,0 0,-3 5,-1 1,1 1,1 0,-1 0,2 0,0 1,1 0,0 0,1 1,1-1,0 1,1 0,0 0,1 7,1-19,0-1,0 0,0 0,1 0,-1 1,1-1,-1 0,1 0,0 0,0 0,0 0,0 0,0 0,0 0,1 0,-1 0,0-1,1 1,0 0,-1-1,1 0,0 1,0-1,0 0,0 0,0 0,0 0,0 0,0 0,0-1,0 1,0-1,1 1,-1-1,0 0,0 0,1 0,-1 0,82-28,-64 10,0 0,-2-1,0-1,0 0,-2-1,-1-1,8-16,14-18,-6-15,-31 71,0 0,0 1,-1-1,1 0,0 1,0-1,-1 0,1 0,0 0,-1 1,1-1,0 0,-1 0,1 0,0 0,-1 0,1 1,-1-1,1 0,0 0,-1 0,1 0,0 0,-1 0,1 0,-1 0,1 0,0-1,-1 1,1 0,0 0,-1 0,1 0,0 0,-1-1,1 1,0 0,-1 0,1-1,0 1,-1 0,1 0,0-1,0 1,0 0,-1-1,1 1,0 0,0-1,0 1,0 0,0-1,-1 1,1-1,0 1,0 0,0-1,0 1,0 0,0-1,0 1,0-1,0 1,1 0,-1-1,0 1,0-1,-17 27,13-10,0-1,1 1,1 0,0 0,1 0,1 0,0 0,1 0,1-1,1 1,0 0,1-1,1 1,0-1,1 0,6 11,-7-20,0-1,1 1,-1-1,1 0,0-1,1 0,-1 0,1 0,0 0,-1-1,2-1,-1 1,0-1,0 0,1 0,-1-1,1 0,-1-1,1 0,0 0,-1 0,1-1,-1 0,1 0,-1-1,0 0,7-3,3-4,0-1,0-1,-1 0,-1-2,0 1,-1-2,0 0,-1 0,9-14,-7 11,0-2,-1 1,-1-2,0 0,-2 0,0-1,-1 0,-2-1,0 0,-1 0,-1-1,-1-4,-4 26,-1-1,0 0,0 0,1 0,-1 1,0-1,-1 0,1 0,0 0,0 1,-1-1,1 0,-1 0,0 1,1-1,-1 0,0 1,0-1,0 1,0-1,0 1,-1-1,1 1,0 0,-1 0,1 0,0-1,-1 1,0 0,1 1,-1-1,1 0,-1 0,0 1,0-1,1 1,-1 0,0-1,0 1,0 0,1 0,-3 0,-73 25,29 18,47-42,0 0,0 0,0 1,0-1,0 0,1 0,-1 1,1-1,-1 0,1 1,-1-1,1 1,0-1,-1 0,1 1,0-1,0 1,0-1,0 1,1-1,-1 1,0-1,0 0,1 1,-1-1,1 1,0-1,-1 0,1 0,0 1,0-1,-1 0,1 0,0 0,0 0,0 0,1 0,-1 0,0 0,0 0,1 0,5 2,1 0,-1 0,1 0,-1-1,1 0,0-1,0 0,0 0,0-1,0 0,0 0,0-1,0 0,0 0,-1-1,1 0,6-2,15-2,-27 5,-1 1,0-1,1 1,-1 0,1 0,-1-1,1 1,-1 0,0 0,1 0,-1 1,1-1,-1 0,0 0,1 1,-1-1,1 1,-1-1,0 1,0 0,1-1,-1 1,0 0,0 0,0 0,0 0,0 0,0 0,0 0,0 0,0 0,-1 1,1-1,0 0,-1 1,1-1,-1 0,1 1,-1-1,0 0,0 1,1-1,-1 1,0-1,0 1,-11 67,9-64,0-2,1 1,-1 0,1-1,-1 1,1 0,0 0,0 0,1 0,-1 0,1 0,0 0,0 0,0 0,1 0,-1 0,1 0,0 0,0 0,1 0,-1 0,1 0,-1-1,1 1,1-1,-1 1,0-1,1 0,-1 0,1 0,0 0,0 0,0-1,1 0,-1 1,0-1,1 0,2 1,5-3,1 1,-1-2,1 1,-1-2,1 0,-1 0,0-1,0 0,0 0,0-2,-1 1,1-1,-1-1,0 0,-1 0,1-1,1-3,8-8,-1-1,0-1,-2-1,-1 0,0-1,-2-1,0 0,-2-1,1-4,7-10,-2-1,-2-1,-2 0,-1-1,-2 0,-2-1,-2 0,-2 0,0-18,-4 46,0 11,1-1,0 0,-1 1,0-1,0 1,0-1,-1 0,1 1,-1-1,1 1,-1-1,-1 1,1-1,0 1,-1 0,1-1,-1 1,0 0,0 0,-1 0,1 1,0 2,0 1,0 0,0 0,0 0,0 0,0 0,0 0,0 0,0 1,1-1,-1 1,1-1,-1 1,1 0,-1-1,1 1,0 0,0 0,0 0,0 0,0 0,0 0,1 0,-1 1,1-1,0 0,-1 0,1 0,0 1,0-1,0 0,0 0,-1 17,1 0,1 0,0-1,2 1,0 0,0-1,4 5,-2 1,27 120,-28 137,-2-247,-18-53,-7-22,13 18</inkml:trace>
  <inkml:trace contextRef="#ctx0" brushRef="#br0" timeOffset="-3294.16">1920 476,'98'15,"1"-5,-1-5,84-5,-91-1,-19 12,-55-5</inkml:trace>
  <inkml:trace contextRef="#ctx0" brushRef="#br0" timeOffset="-3055.635">2682 674,'0'0</inkml:trace>
  <inkml:trace contextRef="#ctx0" brushRef="#br0" timeOffset="-2882">2654 307,'0'0</inkml:trace>
  <inkml:trace contextRef="#ctx0" brushRef="#br0" timeOffset="-2598.166">3162 476,'-30'7,"-1"2,2 0,-1 2,2 2,-10 5,31-15,1 1,-1 0,1 1,0 0,0-1,1 2,-1-1,1 1,0 0,0 0,1 0,0 1,0-1,1 1,0 0,0 0,0 0,1 1,0-1,0 1,1-1,0 1,0 0,1 2,2-3,0-1,0 0,1 0,-1 0,1 0,1-1,-1 1,1-1,0 0,0 0,0 0,1 0,0-1,0 0,0 0,0 0,1-1,0 1,-1-2,1 1,0 0,0-1,1 0,-1 0,0-1,1 0,-1 0,1-1,-1 1,1-1,-1-1,7 0,-1-1,1 0,-1-1,0 0,0 0,0-2,-1 1,0-2,0 1,0-2,0 1,-1-1,2-3,9-7</inkml:trace>
  <inkml:trace contextRef="#ctx0" brushRef="#br0" timeOffset="-1567.13">3359 533,'-5'14,"0"1,1-1,0 1,1 0,1 1,0-1,1 0,1 0,0 1,1-1,1 0,0 1,2 2,-3-15,0-1,0 1,0-1,1 0,-1 1,0-1,1 0,0 0,-1 0,1 0,0 0,0 0,0-1,1 1,-1-1,0 1,0-1,1 0,-1 0,1 0,-1 0,1 0,-1-1,1 1,0-1,-1 1,1-1,0 0,-1 0,1 0,0-1,-1 1,1-1,0 1,81-42,37-79,-121 120,1 0,0 1,0-1,0 1,0-1,0 1,0 0,0-1,0 1,0 0,0 0,0 0,0 0,0 0,0 0,0 0,0 0,0 0,0 0,0 1,0-1,0 0,0 1,0-1,0 1,0-1,0 1,0-1,0 1,0 0,-1-1,1 1,0 0,0 0,-1-1,1 1,-1 0,1 0,-1 0,1 0,-1 0,1 0,-1 0,0 0,0 0,1 0,-1 0,0 0,0 0,0 0,0 0,0 0,0 0,8 15,-4-10,0-1,1 1,0-1,0 0,0 0,1 0,0-1,-1 0,1 0,1-1,-1 1,1-1,-1-1,1 1,0-1,0 0,0-1,0 0,0 0,0 0,0-1,0 0,1 0,-1-1,2 0,10-3,0 1,-1-2,0-1,0 0,-1-1,1-1,-2 0,1-2,1-1,-2 1,-1 0,-1 0,0-1,0-1,-1-1,-1 0,0 0,-1-1,0-1,-1 0,-1 0,0-1,6-16,-5 10,-2 1,0-1,-2 0,0-1,-2 0,0 1,-1-1,-2-1,0 1,-2 0,0 0,-2 0,0 0,-1 0,-2 1,0-1,-5-8,10 28,-1 0,1 0,-1 0,0 0,0 1,0-1,0 0,0 1,0-1,-1 1,1 0,-1 0,0 0,0 0,0 0,0 0,0 1,0 0,0-1,0 1,0 1,-1-1,1 0,0 1,-1-1,1 1,0 0,-1 0,1 0,-1 1,1-1,0 1,-1 0,1 0,0 0,0 0,0 1,0-1,0 1,0 0,0 0,0 0,1 0,-1 0,-1 2,-6 9,-1 1,2 0,0 1,1 0,0 0,1 1,1 0,0 0,1 1,1-1,1 1,0 0,1 0,1 0,0 1,2-1,-3 17,1 0,2 0,2 0,1 0,1-1,9 30,-11-51,1-1,0 0,1 0,0-1,0 1,1-1,0 0,1-1,0 0,1 0,0 0,0-1,1 0,0 0,0-1,1-1,0 1,0-2,0 1,1-1,9 2,-12-5,0-1,1 1,-1-2,1 1,-1-1,1-1,-1 0,1 0,-1 0,1-1,-1 0,0-1,0 0,0 0,-1-1,1 0,-1 0,1-1,3-3,8-7</inkml:trace>
  <inkml:trace contextRef="#ctx0" brushRef="#br0" timeOffset="-942.847">4714 392,'-32'24,"-22"14,2 3,1 2,3 3,-6 9,17 15,36-69,1 1,-1 0,1-1,0 1,0 0,0 0,0-1,0 1,0 0,0-1,1 1,-1 0,1-1,-1 1,1-1,-1 1,1-1,0 1,0-1,0 1,0-1,0 0,0 1,0-1,0 0,1 0,-1 0,0 0,1 0,-1 0,1 0,-1 0,1-1,-1 1,1-1,0 1,-1-1,1 1,0-1,-1 0,1 0,0 0,-1 0,2 0,9-1,-1 0,0-1,0 0,0-1,0 0,0 0,-1-1,1-1,-1 0,0 0,-1-1,1 0,-1-1,0 0,2-3,31-19,146-115,-142 119,-50 66,2-37,0 1,1-1,0 1,0-1,0 1,1 0,-1 0,1-1,0 1,1 0,-1 0,1-1,0 1,0-1,0 1,0 0,1-1,0 0,0 1,0-1,1 0,-1 0,1 0,0-1,0 1,1 0,-1-1,0 0,1 0,0 0,3 2,2-2,1 0,-1-1,0 0,0-1,1 0,-1 0,1-1,-1 0,1 0,-1-1,1-1,-1 0,0 0,0 0,0-1,0-1,0 0,0 0,-1 0,0-1,0 0,3-3,17-14,-2 0,0-2,-1-1,-1-1,7-13,-19 27,-1-1,0 0,-1-1,-1 0,0-1,-1 0,0 0,-1-1,-1 1,-1-2,0 1,-1 0,-1-1,0 0,-1-11,-2 26,1 0,-1 0,0 0,0 0,-1 0,1 0,0 0,-1 0,1-1,-1 2,0-1,1 0,-1 0,0 0,0 0,0 0,-1 1,1-1,0 0,-1 1,1-1,-1 1,1 0,-1-1,1 1,-1 0,0 0,0 0,0 0,0 0,0 1,0-1,0 1,0-1,0 1,0-1,0 1,0 0,0 0,-2 0,-79 30,74-25,0 1,1-1,0 1,0 1,1 0,-1 0,1 0,1 1,0 0,0 0,0 1,1-1,0 1,1 0,0 1,1-1,-1 1,2-1,-1 1,2 0,-1 0,1 0,1 0,0 1,0-1,1 0,0 0,1 0,2 9,3-10,-1-2,1 1,0-1,1 0,0 0,0-1,0 0,1 0,0-1,0-1,0 1,1-1,-1-1,1 0,0 0,5 0,25 11,-33-13,-1 1,1-1,-1 1,1 0,-1 1,0-1,0 1,0 0,-1 1,1 0,-1-1,0 2,0-1,0 1,0-1,-1 1,0 1,0-1,0 0,-1 1,1 0,-1 0,-1 0,1 0,-1 0,0 1,-1-1,1 1,-1-1,-1 1,1 3,-11 33,6-23</inkml:trace>
  <inkml:trace contextRef="#ctx0" brushRef="#br0" timeOffset="10371.748">0 1464,'22'-7,"0"0,0 2,0 0,1 1,0 2,-1 0,1 1,0 2,14 2,9-2,264-1,-141-28,198 27,-172-26,32-2,56 1,605 28,-522-1,-59-27,164 28,-233-27,26 15,-159 2,1 4,74 7,79-4,-2-24,-114 27,140-11,7-8,21-8,4 17,19-25,19 7,39 16,-185-16,-10 1,29-2,-31 1,34-1,-100 18,-33-5,-73 15</inkml:trace>
  <inkml:trace contextRef="#ctx0" brushRef="#br0" timeOffset="11602.804">9229 307,'5'5,"2"6,-1 6,-6 1,-3 1,4-2,2-9,4-6,2-7,0 1,-3 1</inkml:trace>
  <inkml:trace contextRef="#ctx0" brushRef="#br0" timeOffset="12143.514">9258 561,'0'4,"0"8,5 0,-4-1,-6 2,2 0,2-9,6-4,2-7,-1-2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103 260,'32'-37,"-17"21,0-1,-1 0,-1-1,0 0,-1-1,-2-1,0 0,0-2,-9 21,0-1,-1 1,1-1,-1 1,1-1,-1 1,1-1,-1 1,0-1,0 0,0 1,0-1,0 0,0 1,0-1,0 1,-1-1,1 0,-1 1,1-1,-1 1,0-1,1 1,-1 0,0-1,0 1,0 0,0-1,0 1,0 0,-1 0,1 0,0 0,-1 0,1 0,0 0,-1 1,1-1,-1 0,1 1,-1-1,1 1,-1 0,0-1,1 1,-73 13,64-8,0 1,0 0,1 1,0 0,0 0,1 1,0 0,0 0,1 1,0 0,1 1,-1-1,2 1,0 0,0 1,0-1,2 1,-1 0,1 0,1 0,0 0,1 1,0-1,0 0,1 1,1-1,0 1,0-1,1 0,3 7,-1-9,0-1,1 0,0 0,0-1,1 1,0-1,1 0,-1-1,1 1,0-1,1-1,0 0,0 0,0 0,0-1,1 0,-1 0,1-1,0-1,0 1,0-1,7 0,0 1,0-1,1 0,-1-1,0-1,0-1,1 0,-1-1,0-1,0 0,0-1,-1-1,0-1,1 0,-2 0,1-2,-1 0,11-8,-1 1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19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0 801,'43'-51,"86"-133,180-285,-290 443,-16 19,1 1,0 0,0 0,1 0,0 0,0 1,0 0,1 0,0 0,0 1,0 0,2-1,-6 5,0 1,-1 0,1-1,0 1,-1 0,1 0,-1 0,1 0,-1 0,1 0,-1 0,1 1,-1-1,0 0,0 1,0-1,0 1,0-1,0 1,0 0,-1-1,1 1,0 0,-1 0,1-1,-1 1,0 0,0 0,0 0,0-1,0 1,0 0,0 0,0 0,-1 0,1-1,-1 2,1-1,-1 149,-2-102,3 0,1 0,9 48,-2-55,-3-1,-1 1,-2 0,-1 1,-4 12,3-55,1 1,-1 0,0 0,1 0,-1 0,0 0,0 0,0 0,0 0,0 0,0 0,0 0,0 0,0 0,0 0,-1 0,1 0,0 0,-1 0,1 0,0-1,-1 1,1 0,-1 0,0 0,1-1,-1 1,0 0,1 0,-1-1,0 1,0-1,0 1,1-1,-1 1,0-1,0 1,0-1,0 0,0 0,0 1,0-1,0 0,0 0,0 0,0 0,0 0,0 0,0 0,0 0,0-1,0 1,0 0,0 0,1-1,-1 1,0-1,0 1,0-1,0 1,1-1,-1 0,0 1,0-1,1 0,-1 1,0-1,-131-163,126 156,-1 0,0 1,-1 0,1 0,-1 0,-1 1,1 1,-1-1,0 1,0 1,0-1,-1 2,0-1,0 1,1 1,-2 0,1 0,0 1,0 0,0 1,-1 0,1 0,0 2,0-1,-1 1,0 1,-27 16,24-7</inkml:trace>
  <inkml:trace contextRef="#ctx0" brushRef="#br0" timeOffset="526.367">1101 350,'-38'14,"19"-8,1 1,0 1,0 0,1 1,0 1,1 1,0 0,-4 5,19-16,-1 1,1 0,0 0,-1 0,1 0,0 0,0 0,0 0,0 1,0-1,0 0,0 1,0-1,0 0,1 1,-1-1,0 1,1-1,0 1,-1 0,1-1,0 1,0-1,0 1,0 0,0-1,0 1,0-1,0 1,1 0,-1-1,0 1,1-1,0 1,-1-1,1 1,0-1,0 0,0 1,0-1,0 0,0 0,0 0,0 1,0-1,0 0,1 0,-1-1,1 1,-1 0,0 0,1-1,-1 1,1-1,0 1,-1-1,1 0,-1 1,1-1,-1 0,1 0,0 0,0 0,28 3,58 17,-86-19,0 0,0 0,0 0,0 1,0-1,-1 1,1 0,0-1,-1 1,0 0,1 0,-1 0,0 0,0 0,0 0,0 0,0 0,0 1,-1-1,1 0,-1 0,0 1,1-1,-1 0,0 1,0-1,-1 0,1 1,0-1,-1 0,1 0,-1 1,0-1,0 0,0 0,-1 2,-2 3,-1 0,1 0,-1 0,-1-1,0 1,0-1,0-1,0 1,-1-1,0 0,0 0,0-1,-1 0,1 0,-1-1,0 0,0-1,0 1,-1-1,1-1,0 0,-1 0,1-1,-1 1,1-2,-1 1,1-2,-5 0,-6-5</inkml:trace>
  <inkml:trace contextRef="#ctx0" brushRef="#br0" timeOffset="948.901">1525 321,'-72'20,"52"-16,0 2,0 0,0 1,0 1,1 0,-14 11,32-19,0 0,0 0,0 1,0-1,0 1,0-1,0 1,0-1,0 1,0 0,0-1,1 1,-1 0,0 0,1-1,-1 1,0 0,1 0,-1 0,1 0,-1 0,1 0,0 0,-1 0,1 0,0 0,0 0,-1 0,1 0,0 0,0 0,0 0,1 0,-1 1,0-1,0 0,0 0,1 0,-1 0,1 0,-1 0,1 0,-1-1,1 1,-1 0,1 0,0 0,-1 0,1-1,0 1,0 0,0-1,0 2,54 21,-55-22,4-1,0 0,0 1,0 0,0 0,0 0,0 0,0 1,0 0,-1-1,1 1,-1 1,1-1,-1 0,0 1,0 0,0 0,0 0,0 0,-1 0,1 0,-1 1,0-1,0 1,0-1,-1 1,1 0,-1 0,0 0,0 0,0 0,-1 0,1 0,-1 0,0 0,0 0,0 0,-1 0,0 0,1 0,-2 3,-2 0,-1 0,0 0,0-1,-1 1,1-1,-1 0,0-1,-1 0,0 0,1 0,-2-1,1 0,0 0,-1-1,0 0,1 0,-1-1,-8 2,-8-3,5-4</inkml:trace>
  <inkml:trace contextRef="#ctx0" brushRef="#br0" timeOffset="1253.575">1609 406,'0'29,"5"14,6 0,6-8,5-9,4-10,2-11,1-13,0-4,-4-5,-7-4,-1-4,-5-2,2-1,-2-1,-3 0,-3-1,-3 6</inkml:trace>
  <inkml:trace contextRef="#ctx0" brushRef="#br0" timeOffset="1722.8">2032 575,'6'-12,"1"-5,1 0,0 1,2 0,-1 0,2 1,0 1,1-1,1 2,0 0,11-9,-23 21,1 0,0 0,0 0,0 0,0 1,0-1,0 0,0 1,0-1,0 1,0 0,0 0,0 0,0 0,0 0,0 0,0 0,0 1,0-1,0 1,0-1,0 1,0 0,0 0,0 0,0 0,0 0,-1 0,1 1,-1-1,1 0,-1 1,1 0,-1-1,0 1,0 0,1-1,-1 1,-1 0,1 0,0 0,0 2,0-4,0 2,0 0,0 0,1-1,-1 1,0 0,1-1,0 1,-1-1,1 0,0 1,0-1,0 0,0 0,0 0,0 0,0 0,0-1,0 1,0-1,0 1,0-1,1 0,-1 0,0 0,0 0,0 0,1 0,-1-1,0 1,0-1,0 0,0 1,0-1,0 0,0 0,0 0,0 0,0-1,0 1,-1 0,1-1,0 0,123-109,-124 111,0-1,-1 0,1 1,0-1,-1 1,1-1,0 1,0-1,0 1,-1-1,1 1,0 0,0 0,0-1,0 1,0 0,0 0,0 0,0 0,-1 0,1 0,0 0,0 0,0 0,0 1,0-1,0 0,0 1,0-1,-1 0,1 1,0-1,0 1,-1-1,1 1,0 0,0-1,-1 1,1 0,-1-1,1 1,-1 0,1 0,-1-1,1 1,-1 0,0 0,1 0,-1 0,0 0,0-1,1 1,-1 0,0 0,0 0,0 0,0 0,-6 56,3-45,1-7,0-1,0 1,1 1,-1-1,1 0,0 0,1 0,-1 1,1-1,0 0,0 1,1-1,0 0,0 1,0-1,0 0,1 0,2 4,7 3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28,'39'0,"16"0,5 0,-3 0,-7 0,-7 0,-6 0,-4 0,-4 0,-1 0,-1 0,0-5,0-1,0 0,1 1,0 2,-5 0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28,'34'4,"15"2,5 0,3-5,-4-4,-6-1,-2 0,-3 1,-4-4,-3-1,-4 1,-2 2,-6 2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4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1,'-19'33,"-11"17,-5 4,-2 2,1-3,6-6,4-6,2 0,4-3,1-3,-1-2,-2-3,3-1,0 0,3-2,-1-4,3-6</inkml:trace>
  <inkml:trace contextRef="#ctx0" brushRef="#br0" timeOffset="264.947">0 86,'34'24,"15"13,5 4,-3 1,-4-3,-11-2,-7-3,-3-3,-1-2,-5 0,-2-1,-3-1,1 1,-3 0,1-5,-1-2,-4-4</inkml:trace>
  <inkml:trace contextRef="#ctx0" brushRef="#br0" timeOffset="798.22">677 537,'2'56,"-1"-31,0-1,-2 0,0 0,-2 0,-1 0,-3 11,8-34,-1-1,0 1,0 0,1 0,-1 0,0 0,0 0,0 0,0 0,0 0,0 0,0-1,0 1,-1 0,1 0,0 0,-1 0,1 0,0 0,-1-1,1 1,-1 0,1 0,-1-1,1 1,-1 0,0-1,1 1,-1 0,0-1,0 1,1-1,-1 1,0-1,0 0,0 1,1-1,-1 0,0 1,0-1,0 0,0 0,0 0,0 0,0 0,0 0,0 0,1 0,-1 0,0 0,0-1,0 1,0 0,0-1,0 1,1 0,-1-1,0 1,0-1,1 0,-1 1,0-1,1 1,-1-1,0 0,1 0,-1 1,1-1,-2-14,0 1,2-1,0 1,0-1,1 1,1-1,1 1,0 0,1 0,0 0,1 0,0 1,2 0,-1 0,2 0,-1 1,8-9,-6 8,-1-2,2 0,0 0,0 1,1 1,1 0,0 0,1 1,1 1,13-10,-25 20,0 0,0 0,0 1,0-1,0 0,0 1,0-1,1 1,-1 0,0 0,0 0,0 0,1 0,-1 0,0 1,0-1,0 1,0-1,1 1,-1 0,0 0,0 0,0 0,-1 0,1 0,0 0,0 1,-1-1,1 1,0 0,-1-1,0 1,1 0,-1 0,0 0,0-1,0 1,0 1,0-1,-1 0,1 0,0 0,-1 0,0 0,1 1,-1-1,0 0,0 0,-1 0,1 1,0-1,-1 0,1 0,-1 0,0 0,1 0,-1 1,-1 9,-1 1,0-1,-1 1,0-1,-1 0,0 0,-1-1,-1 0,1 0,-2 0,0-1,0 0,0 0,-1-1,-5 4,-24 2,23-17</inkml:trace>
  <inkml:trace contextRef="#ctx0" brushRef="#br0" timeOffset="1794.586">1269 424,'-13'4,"-12"2,0 1,0 1,1 2,0 0,1 1,0 2,-11 7,33-20,0 1,0-1,0 1,0-1,0 0,0 1,0 0,0-1,0 1,0 0,0-1,0 1,1 0,-1 0,0 0,0 0,1 0,-1 0,1 0,-1 0,1 0,-1 0,1 0,-1 0,1 0,0 0,0 0,0 1,0-1,0 0,0 0,0 0,0 0,0 0,0 1,0-1,1 0,-1 0,1 0,-1 0,0 0,1 0,0 0,-1 0,1 0,0 0,-1 0,1 0,0-1,0 1,0 0,0 0,0-1,0 1,0-1,0 1,0-1,0 1,0-1,0 0,0 1,0-1,0 0,1 0,-1 0,0 0,0 0,0 0,16 0,0-1,-1 0,1-1,-1-1,0-1,0 0,0-2,-1 1,1-2,-1 0,-1-1,1 0,-1-1,2-3,-3 5,-16 58,3-48,0-1,0 1,1-1,-1 1,1-1,-1 0,1 1,0-1,0 0,0 0,0 0,1 1,-1-1,0 0,1-1,0 1,-1 0,1 0,0-1,0 1,0-1,0 1,0-1,0 0,0 0,1 0,-1 0,0 0,1-1,-1 1,0 0,1-1,-1 0,1 0,-1 0,1 0,-1 0,1 0,-1-1,0 1,1-1,-1 1,0-1,1 0,-1 0,0 0,0 0,0-1,0 1,0 0,0-1,0 0,0 1,0-2,12-5,0 0,0-1,-1 0,-1-2,0 1,0-1,-1-1,0 0,-1-1,0 0,-1 0,3-8,-11 20,-1-1,0 1,1-1,-1 1,0-1,0 0,0 1,0-1,0 1,0-1,0 1,0-1,-1 1,1-1,0 1,-1-1,0 1,1-1,-1 1,0 0,0-1,0 1,0 0,0-1,0 1,0 0,0 0,0 0,0 0,-1 0,1 1,0-1,-1 0,1 0,-1 1,1-1,0 1,-1-1,0 1,1 0,-1 0,1-1,-1 1,1 0,-1 1,1-1,-1 0,1 0,-1 0,0 1,1-1,0 1,-1 0,1-1,-1 1,1 0,0 0,-1-1,1 1,0 0,0 0,0 1,0-1,0 0,0 0,-1 1,0-1,0 0,-1 1,1-1,0 0,0 1,0 0,0-1,0 1,0 0,1 0,-1 0,0 0,1 0,0 0,-1 1,1-1,0 1,0-1,0 0,1 1,-1-1,1 1,-1 0,1-1,0 1,0-1,0 1,0 0,0-1,1 1,-1-1,1 1,0-1,-1 1,1-1,0 1,1-1,-1 0,0 1,1-1,-1 0,1 0,0 0,-1 0,1-1,0 1,0 0,0-1,1 1,-1-1,1 1,13 3,-1-1,1 0,1-1,-1-1,0 0,1-1,-1-1,0-1,1 0,2-2,31 1,-44 3,1-1,0 1,-1-1,1 0,0-1,0 1,-1-2,1 1,-1 0,1-1,-1-1,0 1,1-1,-1 0,0 0,-1-1,1 1,-1-1,1-1,-1 1,-1-1,1 0,-1 0,2-1,76-168,-18 40,-64 135,-1 0,0-1,0 1,0 0,0-1,0 1,0-1,0 1,0-1,0 1,0-1,0 0,0 0,0 1,0-1,0 0,0 0,0 0,0 0,0 0,0 0,0-1,0 1,0 0,0 0,0-1,0 1,0-1,0 1,0-1,0 1,0-1,0 0,0 1,0-1,1 0,-1 0,0 1,1-1,-1 0,0 0,1 0,-1 0,1 0,-1 0,1 0,0 0,-1 0,1 0,0 0,0 0,0 0,0 0,0 0,0 0,0-1,0 1,0 0,0 0,1 0,-1 0,0 0,1 0,-1 0,1 0,-1 0,1 0,0 0,-7 10,1 0,0 1,1-1,-1 1,2 0,0 0,0 0,0 1,2-1,-1 1,1-1,1 1,0 0,0-1,1 1,1-1,-1 1,4 7,-3-7,1 0,0 0,1 0,0 0,1-1,0 0,0 0,1 0,0-1,1 0,0 0,1 0,0-1,0 0,1-1,5 4,13-2,-20-15</inkml:trace>
  <inkml:trace contextRef="#ctx0" brushRef="#br0" timeOffset="2035.568">1806 198,'33'0,"17"0,4 0,-3 0,-4 0,-6 0,-5 0,-9 0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32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205 227,'-24'38,"-12"23,-1 5,2 1,6-5,9-5,7-7,6-1,4-6,3-4,1-5,5-3,3-2,3-6,0-2,3-4,4-6,-2-4</inkml:trace>
  <inkml:trace contextRef="#ctx0" brushRef="#br0" timeOffset="816.586">262 961,'33'-19,"-1"-1,-1-1,0-2,-2-1,-1-1,-1-2,-1 0,18-26,25-93,-68 145,-1 1,1-1,-1 1,1-1,-1 0,1 1,-1-1,0 0,1 1,-1-1,0 0,0 1,0-1,1 0,-1 0,0 1,0-1,0 0,0 0,0 1,0-1,0 0,-1 0,1 1,0-1,0 0,-1 1,1-1,0 0,-1 1,1-1,0 0,-1 1,1-1,-1 1,1-1,-1 0,0 1,1 0,-1-1,1 1,-1-1,0 1,1 0,-1-1,0 1,1 0,-1 0,0-1,0 1,1 0,-1 0,0 0,0 0,1 0,-1 0,0 0,0 0,-40 21,35-16,0 1,1 0,-1 1,2-1,-1 1,1 0,0 0,0 0,1 1,0-1,0 1,1 0,0 0,0 0,1 0,0 0,0 0,1 1,0-1,1 0,0 0,0 0,0 0,1 0,1 1,2 0,-1-1,2-1,-1 1,1-1,0 0,1 0,0 0,0-1,0 0,0-1,1 0,0 0,1 0,-1-1,1-1,-1 1,1-1,0-1,0 1,0-2,1 1,-1-1,0-1,1 1,-1-2,1 1,-1-1,0-1,0 0,0 0,0 0,5-3,3-4,0-1,-1-1,-1 0,0-1,0 0,-1-1,0-1,-1 0,-1-1,-1 0,0-1,-1-1,0 1,-1-2,-1 1,0-4,0 4,-6 16,0-1,0 0,-1 0,1 0,-1 0,1 0,-1 0,1 0,-1 0,0-1,0 1,0-1,-1 1,1 0,0-1,-1 1,0-1,1 0,-1 1,0-1,-1 1,1-1,0 1,-1-1,1 1,-1-1,0 1,1-1,-1 1,-1 0,1-1,0 1,0 0,-1 0,1 0,-1 0,0 0,0 0,0 1,-1-2,0 2,-1 1,1-1,0 1,0 0,0 1,0-1,-1 0,1 1,0 0,0-1,0 1,0 1,0-1,0 0,0 1,1-1,-1 1,0 0,1 0,-1 0,1 0,0 0,0 1,0-1,0 1,0-1,0 1,1 0,-1 1,-28 88,30-87,0 1,1-1,0 0,0 0,0 1,1-1,0 0,0 0,0 0,0 0,1-1,0 1,0-1,0 1,0-1,1 0,0 0,0-1,0 1,0-1,0 0,1 0,-1 0,1-1,0 1,0-1,0 0,0-1,0 1,0-1,1 0,-1 0,0-1,1 1,-1-1,1-1,4 0,0 2,0-1,0 0,0-1,0 0,0-1,0 0,0-1,-1 0,1 0,-1-1,0 0,0 0,0-1,-1-1,1 1,-1-1,4-5,14-16,-1-1,-1-1,-2-1,0-2,-3 0,0-1,-2 0,1-8,-17 38,1 0,0 1,-1-1,1 0,-1 0,0 0,0 0,0 0,0 0,0 0,-1 0,1-1,-1 1,0 0,0 0,0-1,0 1,-1 0,1 0,-2-2,0 4,0 1,-1 0,1 0,0 0,-1 0,1 0,0 1,0-1,-1 1,1 0,0-1,0 1,0 0,-1 0,1 1,0-1,1 0,-1 0,0 1,0 0,0-1,1 1,-1 0,1 0,0-1,-1 1,1 0,0 1,0-1,0 1,-10 18,1 0,0 0,2 1,1 0,1 0,0 1,2-1,1 1,1 1,0-1,2 0,1 0,3 19,-4-27,0-7,1 0,-1 0,2-1,-1 1,1 0,0-1,0 1,1-1,0 0,1 0,-1 0,1 0,1-1,-1 1,1-1,0 0,1-1,-1 1,5 2,8 5</inkml:trace>
  <inkml:trace contextRef="#ctx0" brushRef="#br0" timeOffset="1095.185">1589 734,'-14'34,"-6"15,2 5,4-2,3-6,5-14,2-14</inkml:trace>
  <inkml:trace contextRef="#ctx0" brushRef="#br0" timeOffset="1371.588">1560 678,'34'-5,"15"-1,5 0,-2 1,-6 2,-10-4,-6-1,-9 1</inkml:trace>
  <inkml:trace contextRef="#ctx0" brushRef="#br0" timeOffset="1629.633">1589 932,'29'-5,"14"-1,4 0,-5-4,-5 0,-9 2</inkml:trace>
  <inkml:trace contextRef="#ctx0" brushRef="#br0" timeOffset="2033.286">2436 227,'-148'236,"143"-223,0 0,0 0,1 0,1 1,1 0,0 0,0 0,1 0,1-1,1 1,0 0,2 11,-2-21,-1 0,1 0,0 0,1 0,-1 0,1 0,0 0,-1-1,2 1,-1-1,0 1,1-1,-1 0,1 0,0 0,0 0,0 0,1-1,-1 0,1 1,-1-1,1 0,0-1,0 1,0-1,-1 1,1-1,1-1,-1 1,0 0,0-1,0 0,0 0,1 0,8 0,0-1,-1 0,1-1,-1 0,1-1,-1-1,0 0,0 0,0-1,6-4,2-12,-18 10</inkml:trace>
  <inkml:trace contextRef="#ctx0" brushRef="#br0" timeOffset="2297.047">2040 537,'38'5,"18"1,9 0,-2-6,-2-3,-7-5,-2-3,-6-3,-6 1,-5-3,-3-2,-7 0</inkml:trace>
  <inkml:trace contextRef="#ctx0" brushRef="#br0" timeOffset="2547.24">2690 1,'41'98,"-3"2,-5 1,8 56,-37-129,-2 0,-1-1,-1 1,-2 0,0 0,-2-1,-1 1,-1-1,-2 0,0-1,-2 0,-1 0,-1-1,-1-1,-9 13,15-23,-2-1,0 0,-1 0,0-1,-1-1,0 1,-1-2,0 1,-1-2,-3 2,-4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23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1044,'-2'-1,"1"0,0 0,-1 1,1-1,0 1,-1-1,1 0,-1 1,1 0,-1-1,1 1,-1 0,1 0,-1 0,1 0,-1 0,1 0,-1 1,1-1,-1 0,1 1,-1-1,1 1,0-1,-1 1,1 0,0 0,-1-1,1 1,0 0,0 0,0 0,0 0,0 1,0-1,0 0,0 0,0 1,1-1,-1 0,0 1,1-1,-1 1,1-1,0 1,-1-1,1 2,3 0,1 0,0 0,0 0,0 0,0 0,0-1,0 0,0 0,1 0,-1-1,1 1,0-1,-1 0,1 0,0-1,0 1,-1-1,1 0,0-1,0 1,-1-1,1 0,0 0,0 0,25-8,0-2,-1 0,0-2,-1-1,-1-2,0 0,0-3,-26 19,42-29,0-1,-2-2,-1-2,-2-2,-1-1,-2-2,11-17,19-36,-5-3,-3-3,5-21,57-117,-96 203,-22 32,-1 1,1-1,-1 1,1 0,0-1,-1 1,1 0,0-1,-1 1,1 0,0 0,-1 0,1 0,0 0,-1 0,1 0,0 0,0 0,-1 0,1 0,0 0,-1 0,1 0,0 1,-1-1,1 0,0 0,-1 1,1-1,-1 1,1-1,-1 0,1 1,-1-1,1 1,-1-1,1 1,-1 0,1-1,-1 1,0-1,1 1,-1 0,0-1,0 1,0 0,1-1,-1 1,0 0,0-1,0 1,0 0,7 23,-1 1,-1-1,-1 1,-1 0,-1 1,-2-1,-1 13,2 29,27 552,-27-576,1-28,-2 1,0 0,0 0,-2-1,1 1,-2-1,0 1,-4 8,3-20,0 0,-1 0,1-1,-1 1,0-1,0 0,0-1,0 1,0-1,0 0,-1 0,1-1,-1 1,1-1,-1-1,0 1,1-1,-1 0,0 0,1 0,-1-1,0 0,1 0,-1-1,1 1,-1-1,1 0,0-1,0 1,0-1,0 0,-39-21,2-1,0-3,2-1,1-2,2-1,1-2,1-2,0-3,-25-32,40 42</inkml:trace>
  <inkml:trace contextRef="#ctx0" brushRef="#br0" timeOffset="346.669">1609 706,'-9'10,"0"1,1 0,1 0,0 1,1 0,0 0,0 1,2-1,-1 1,2 0,0 1,0-1,1 0,1 1,0 0,1-1,0 1,1-1,3 11,-4-21,1 1,0-1,0 1,0-1,0 1,0-1,1 1,0-1,-1 0,1 0,1 0,-1 0,0 0,1 0,-1-1,1 1,0-1,0 0,0 0,0 0,0 0,0 0,1-1,-1 1,1-1,-1 0,1 0,-1 0,1-1,-1 1,1-1,0 0,-1 0,1 0,0 0,-1-1,1 1,0-1,-1 0,1 0,-1-1,0 1,1-1,-1 1,0-1,0 0,0 0,0-1,0 1,0 0,-1-1,1 0,0-3,-1-1,0 1,0-1,0 0,-1 1,0-1,-1 0,1 0,-1 0,-1 0,1 0,-1 1,0-1,-1 0,1 1,-1-1,-1 1,1-1,-1 1,0 0,-1 0,1 0,-1 0,0 1,-1 0,1 0,-1 0,0 0,-1 1,1-1,-1 1,1 1,-1-1,0 1,-1 0,1 0,0 1,-1 0,0 0,1 1,-8-2,-11-1</inkml:trace>
  <inkml:trace contextRef="#ctx0" brushRef="#br0" timeOffset="770.19">2032 85,'0'821,"11"-792,-5-34</inkml:trace>
  <inkml:trace contextRef="#ctx0" brushRef="#br0" timeOffset="1061.666">2257 622,'0'13,"0"0,0 0,2 0,-1 0,2 0,0 0,0 0,1 0,1-1,0 0,1 0,0 0,0-1,2 0,5 7,-10-15,0-1,1 0,-1 0,1 0,-1 0,1-1,0 1,-1-1,1 0,0 0,0 0,0-1,0 0,0 1,0-1,0-1,0 1,0 0,0-1,0 0,0 0,-1 0,1 0,0-1,-1 0,1 1,-1-1,1-1,-1 1,0 0,0-1,0 0,0 1,0-1,-1 0,1 0,-1-1,0 1,0 0,0-1,0 0,-1 1,1-1,-1 0,0-2,33-74,-28 61</inkml:trace>
  <inkml:trace contextRef="#ctx0" brushRef="#br0" timeOffset="1400.181">2878 1,'0'729,"1"-706,1 1,0 0,2 0,1-1,1 0,5 11,1-14,-11-39,-5-3,0-1</inkml:trace>
  <inkml:trace contextRef="#ctx0" brushRef="#br0" timeOffset="1644.788">2624 536,'34'0,"39"0,13 0,-4-4,-11-3,-8 1,-9 1,-10 2,-8 1,-9 1</inkml:trace>
  <inkml:trace contextRef="#ctx0" brushRef="#br0" timeOffset="1878.185">3358 593,'10'33,"2"12</inkml:trace>
  <inkml:trace contextRef="#ctx0" brushRef="#br0" timeOffset="2046.37">3387 339,'4'14,"3"5</inkml:trace>
  <inkml:trace contextRef="#ctx0" brushRef="#br0" timeOffset="2584.141">4064 678,'4'-13,"0"-1,1 1,0 0,1 0,0 1,1 0,1 0,0 0,8-8,-15 18,0 1,0 0,0-1,0 1,0 0,0 0,1 0,-1 0,0 0,0 0,1 0,-1 1,1-1,-1 0,1 1,-1-1,1 1,-1 0,1-1,-1 1,1 0,0 0,-1 0,1 0,-1 0,1 0,-1 0,1 1,0-1,-1 1,1-1,-1 1,1-1,-1 1,0 0,1 0,-1 0,0 0,1 0,-1 0,0 0,0 0,0 0,0 0,0 1,0-1,0 0,-1 1,1-1,0 1,-1-1,1 1,-1-1,0 1,1-1,-1 1,0 0,0 0,5 18,-5-15,0-1,1 1,0-1,0 1,0-1,0 0,1 1,0-1,-1 0,2 0,-1 0,0 0,1 0,0-1,-1 1,2-1,-1 0,0 0,1 0,-1 0,1 0,0-1,0 0,2 2,0-3,1 1,-1-1,1 0,0-1,-1 0,1 0,0 0,0-1,-1 0,1 0,-1-1,1 1,-1-1,0-1,0 1,0-1,0 0,0-1,0 0,-1 1,0-2,1 1,-2 0,5-5,4-5,-1 0,0-1,-1-1,-1 1,-1-2,0 1,0-1,0-7,26-61,-26 61</inkml:trace>
  <inkml:trace contextRef="#ctx0" brushRef="#br0" timeOffset="3284.18">0 1440,'115'-18,"1334"-167,-927 128,1282-129,-945 124,-757 49,-68 7</inkml:trace>
  <inkml:trace contextRef="#ctx0" brushRef="#br0" timeOffset="13636.238">3725 480,'-48'62,"42"-56,0 1,0-1,0 1,1 1,0-1,1 1,-1 0,1 0,1 0,0 1,0-1,0 1,1 0,1 0,-1 0,2 0,-1 0,1 0,0 0,1 0,0 0,0-1,1 1,0 0,1 0,0-1,0 1,1-1,0 0,1 0,-1-1,1 1,5 4,-7-9,0-1,1 1,-1-1,1 0,0 0,0 0,0 0,0 0,0-1,0 0,0 0,1 0,-1-1,0 1,1-1,-1 0,0 0,1 0,-1-1,0 1,0-1,0 0,1-1,-1 1,0-1,0 1,0-1,-1-1,4-1,93-84,-92 78,0 1,-1-1,-1-1,0 1,0-1,-1 0,0 0,-1-1,0 0,-1 1,0-1,-1 0,0 0,-1-1,-1 1,0 0,0-4,-1 13,0 0,1-1,-1 1,-1 0,1 0,0 0,-1 0,1 0,-1 1,0-1,0 0,0 1,0-1,-1 1,1 0,-1 0,1 0,-1 0,0 0,1 0,-1 1,0-1,0 1,0 0,-1 0,1 0,0 1,0-1,0 1,-1-1,1 1,0 0,-3 0,-111 16,89-4,3 0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9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432 170,'-100'145,"87"-123,-191 338,194-342,-1 0,0-1,-2-1,0 1,0-2,-1 0,-2 0,2-4</inkml:trace>
  <inkml:trace contextRef="#ctx0" brushRef="#br0" timeOffset="266.829">36 84,'45'94,"3"-2,5-3,3-1,4-4,54 58,-81-118,-17-17</inkml:trace>
  <inkml:trace contextRef="#ctx0" brushRef="#br0" timeOffset="834.405">516 988,'154'-231,"-154"229,1 1,0-1,0 0,-1 1,1-1,0 0,0 1,1-1,-1 1,0 0,1-1,-1 1,0 0,1 0,-1 0,1 0,0 0,-1 0,1 0,0 1,0-1,-1 1,1-1,0 1,0-1,0 1,-1 0,1 0,0 0,0 0,0 0,0 1,0-1,-1 1,1-1,0 1,0-1,-1 1,1 0,0 0,-1 0,1 0,0 0,7 25,-9-23,0-1,1 1,-1-1,0 0,1 1,0-1,-1 1,1-1,0 0,0 0,0 1,1-1,-1 0,0 0,1 0,-1 0,1 0,0-1,0 1,0-1,0 1,0-1,0 1,0-1,0 0,0 0,1 0,-1 0,0 0,1-1,-1 1,0-1,1 0,1 1,4-3,-1 0,0-1,0 0,0 0,0 0,-1-1,0 0,1 0,-1-1,0 0,-1 0,1 0,0-2,56-39,-61 46,0-1,0 1,0-1,0 1,0-1,0 1,0 0,0 0,0 0,0 0,1 0,-1 0,0 0,0 0,0 0,0 0,0 0,0 1,0-1,0 1,1-1,-1 0,0 1,-1 0,1-1,0 1,0 0,0-1,0 1,0 0,-1 0,1 0,0 0,-1-1,1 1,0 0,-1 0,1 0,-1 1,0-1,1 0,-1 0,0 0,0 0,8 58,-7-45,13 30,-2-30</inkml:trace>
  <inkml:trace contextRef="#ctx0" brushRef="#br0" timeOffset="1573.859">1646 141,'-26'0,"1"1,-1 2,1 0,-1 2,2 0,-1 2,0 1,1 1,1 1,-2 2,22-11,0 0,0 0,0 0,0 0,0 1,1-1,-1 1,1 0,-1-1,1 1,-1 1,1-1,0 0,0 0,0 1,1-1,-1 1,0 0,1-1,0 1,0 0,0 0,0 0,0 0,0 0,1 0,-1 0,1 0,0 0,0 0,0 0,0 1,1-1,-1 0,1 0,0 0,0 0,0-1,0 1,0 0,1 0,-1 0,1-1,0 1,0-1,0 1,110 40,-103-42,0 0,0 1,-1 0,1 0,-1 1,0 0,1 0,-1 1,-1 0,1 1,-1 0,0 0,0 0,0 1,0 0,-1 0,0 1,-1 0,4 5,-8-8,1-1,-1 1,-1-1,1 1,0 0,-1 0,0-1,0 1,0 0,0 0,-1-1,1 1,-1 0,0-1,0 1,0-1,-1 1,1-1,-1 1,0-1,0 0,0 0,0 0,0 0,-1 0,0-1,1 1,-3 1,-88 60,-72 9,163-72,0 0,0 0,0 0,0 0,0-1,0 1,-1 0,1-1,0 0,0 1,0-1,0 0,-1 0,1-1,0 1,0 0,0-1,-1 1,1-1,0 0,0 1,0-1,0 0,-1-1,-6-8</inkml:trace>
  <inkml:trace contextRef="#ctx0" brushRef="#br0" timeOffset="1812.959">1900 395,'-5'33,"-2"17,1 4,1-3,1-4,2-11</inkml:trace>
  <inkml:trace contextRef="#ctx0" brushRef="#br0" timeOffset="1964.937">1984 0,'9'0,"4"5,-1 1</inkml:trace>
  <inkml:trace contextRef="#ctx0" brushRef="#br0" timeOffset="2373.917">2125 649,'165'-268,"-133"233,-31 34,0 1,-1 0,1-1,0 1,-1-1,1 1,0 0,-1-1,1 1,0 0,0 0,-1 0,1 0,0-1,0 1,-1 0,1 0,0 0,0 1,-1-1,1 0,0 0,0 0,-1 1,1-1,0 0,-1 0,1 1,0-1,-1 1,1-1,0 1,-1-1,1 1,-1-1,1 1,-1-1,1 1,-1 0,0-1,1 1,-1 0,0-1,1 1,-1 0,0-1,0 1,1 0,-1 0,0 0,0-1,0 1,0 0,0 0,0-1,-1 1,1 0,0 0,5 37,-5-31,1 0,-1 1,2-1,-1 0,0 0,1 0,1 0,-1 0,1-1,0 1,1 0,-1-1,1 0,1 0,-1 0,1-1,0 0,2 2,-3-3,0 0,1 0,-1-1,1 0,0 0,0 0,0-1,0 1,0-1,0 0,1-1,-1 1,1-1,-1 0,1-1,0 1,-1-1,1 0,0 0,-1-1,1 0,-1 0,1 0,-1-1,1 0,-1 0,0 0,0 0,0-1,0 0,0 0,0 0,-1-1,0 1,0-1,0 0,0-1,0 1,-1-1,0 1,0-1,0 0,-1 0,3-5,5-45,-8 30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2">2710 1637,'-44'19,"-47"21,-23 9,-1 0,8-3,9 0,12-3,14-8,11-6,11-3,9-1,16-5,18-5,14-6,16-4,3-4</inkml:trace>
  <inkml:trace contextRef="#ctx0" brushRef="#br0" timeOffset="1650.091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6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2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1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7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3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1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105 198,'-14'38,"-10"47,-1 13,5 0,4-12,11-16,6-10,3-11,5-8,1-7,4-4,0-3,2-1,3-5,-2 0,1-5,3-5,-3-4</inkml:trace>
  <inkml:trace contextRef="#ctx0" brushRef="#br0" timeOffset="800.289">359 847,'22'-2,"-1"-2,0 0,-1-2,1 0,-1-1,0-1,0-1,-1 0,-1-2,1 0,12-12,-18 14,0-1,-1 0,0-1,-1 0,0-1,-1 0,-1-1,0 0,0 0,-1-1,-1 0,0-1,3-11,13-59,-23 84,-1 0,1 1,-1-1,0 0,1 1,-1-1,0 1,0-1,0 1,1-1,-1 1,0-1,0 1,0 0,0-1,0 1,0 0,0 0,0 0,0 0,0 0,0 0,0 0,0 0,1 0,-1 0,0 1,0-1,0 0,0 1,0-1,0 0,0 1,1-1,-1 1,0 0,0-1,1 1,-1 0,0-1,1 1,-1 0,1-1,-1 1,1 0,-1 0,1 0,-1 0,1 0,0 0,-1-1,1 1,-7 8,-1-1,2 1,-1 1,1-1,1 1,-1 0,2 0,-1 0,2 1,-1-1,1 1,1 0,0 0,0 0,2 1,-1-1,1 0,1 0,0 1,0-1,1 0,0 0,1-1,1 1,2 5,-3-11,1 0,-1-1,2 1,-1 0,0-1,1 0,0 0,-1-1,2 1,-1-1,0 0,1-1,-1 1,1-1,0 0,0 0,0-1,0 0,0 0,0 0,0-1,0 1,0-2,0 1,0-1,0 0,3 0,8-2,0-1,0-1,0 0,-1-1,1-1,-1 0,-1-2,0 1,1-3,10-9,-1-1,-2-2,0 0,-1-1,-2-2,0 0,-2-1,3-7,-16 29,-2 0,1-1,-1 1,1-1,-1 1,-1-1,1 0,-1 0,0 0,-1 0,1-1,-1 1,0 0,-1-1,0 1,0 0,0-1,0 1,-1 0,0-1,-1 1,0 0,1 0,-3-3,3 8,0 1,0-1,-1 0,1 0,0 0,-1 1,1-1,-1 1,1-1,-1 1,1-1,-1 1,1 0,-1 0,1 0,-1 0,0 0,1 0,-1 0,1 1,-1-1,1 0,-1 1,1-1,-1 1,1 0,0-1,-1 1,1 0,0 0,-1 0,1 0,0 0,0 0,0 0,0 0,0 1,0-1,0 1,-33 53,31-50,1 1,-1-1,1 1,0 0,1 0,-1 0,1 0,1 0,-1 0,1 1,0-1,0 0,1 0,0 0,0 0,0 0,1 0,0 0,0 0,0 0,1-1,0 1,0-1,0 0,1 0,-1 0,1 0,0-1,1 1,-1-1,1 0,0 0,0-1,0 0,1 0,-1 0,1 0,2 0,5 0,0-1,0-1,1 0,-1 0,1-2,-1 1,0-2,0 0,1 0,-1-2,-1 1,1-1,0-1,-1-1,0 1,0-2,-1 0,0 0,0-1,-1 0,1-1,-2 0,1-1,-2 0,1 0,4-8,0 1,0-1,-1 0,-1 0,-1-1,-1-1,0 1,-1-4,-7 22,0 0,-1 0,1-1,-1 1,1-1,-1 1,0-1,1 1,-1 0,0-1,0 1,0-1,0 1,0-1,-1 1,1-1,0 1,-1-1,1 1,-1 0,1-1,-1 1,0 0,1-1,-1 1,0 0,0 0,0 0,0 0,0 0,0 0,0 0,0 0,-1 0,1 0,0 1,-1-1,1 0,0 1,-1-1,1 1,0 0,-1-1,-1 1,-1 0,1 0,0 0,-1 1,1-1,0 1,-1 0,1 0,0 0,0 0,0 1,0-1,0 1,0 0,0 0,0 0,1 0,-2 1,-7 11,0-1,1 2,1-1,0 1,1 1,0-1,2 1,0 1,0-1,2 1,0 0,1 0,1 0,0 8,2-13,0-1,1 1,0 0,1-1,1 0,0 0,0 1,1-2,0 1,1 0,0-1,1 0,0 0,1-1,0 1,0-1,1-1,0 0,0 0,7 4,24 4,-19-12</inkml:trace>
  <inkml:trace contextRef="#ctx0" brushRef="#br0" timeOffset="1299.298">1856 734,'-7'8,"-13"13,1 2,2-1,0 2,1 0,2 1,-7 16,21-40,1-1,-1 1,1-1,-1 1,1-1,-1 1,1-1,0 0,-1 1,1-1,-1 0,1 0,0 1,-1-1,1 0,0 0,-1 0,1 0,0 0,-1 0,1 0,0 0,-1 0,1 0,0 0,0 0,-1-1,1 1,-1 0,1 0,0-1,-1 1,1 0,-1-1,1 1,0-1,-1 1,1-1,-1 1,0-1,1 1,-1-1,1 1,-1-1,0 1,1-1,-1 0,0 1,0-1,0 0,1 1,-1-1,0 0,0 1,0-1,0 0,0 1,0-1,3-2,181-172,-183 174,-1 0,1 0,0-1,-1 1,1 0,0 0,0 0,-1 0,1 0,0 0,0 0,0 0,0 1,1-1,-1 0,0 1,0-1,0 0,0 1,1-1,-1 1,0 0,1-1,-1 1,0 0,1 0,-1 0,0 0,0 0,1 0,-1 0,0 1,1-1,-1 0,0 1,1-1,-1 1,0-1,0 1,0 0,0-1,0 1,0 0,0 0,0 0,0 0,0 0,0 0,0 0,0 0,-1 0,1 0,0 0,-1 1,1-1,4 40,-5-37,-1 0,1 0,0 0,0 0,0 0,1 0,0 0,-1 0,1 0,1-1,-1 1,1 0,-1 0,1-1,0 1,0-1,0 0,1 0,-1 1,1-2,0 1,0 0,0 0,0-1,0 0,1 1,-1-1,1-1,0 1,3-1,1-1,-1 1,1-2,-1 1,1-1,-1 0,0-1,1 0,-1 0,0 0,0-1,0 0,-1-1,1 1,-1-1,0 0,0-1,0 0,0 0,-1 0,0 0,0-1,0 0,-1 0,0 0,0-1,0 1,-1-1,0 0,1-4,3-9</inkml:trace>
  <inkml:trace contextRef="#ctx0" brushRef="#br0" timeOffset="1631.462">2645 254,'-171'402,"166"-391,0 0,1 0,0 0,1 1,0 0,1 0,1 0,-1 0,2 0,0 0,0 0,1 0,0 0,1 0,1-1,3 11,-4-19,0 0,0 0,1 0,-1 0,1 0,-1-1,1 1,0-1,0 0,0 0,0 0,1 0,-1 0,0-1,1 1,-1-1,1 0,0 0,-1-1,1 1,0-1,-1 1,1-1,0 0,-1-1,1 1,0-1,-1 1,1-1,1-1,104-43,-90 31</inkml:trace>
  <inkml:trace contextRef="#ctx0" brushRef="#br0" timeOffset="1866.933">2279 565,'38'0,"47"0,18 0,-4 0,-13 0,-22-5,-22-1</inkml:trace>
  <inkml:trace contextRef="#ctx0" brushRef="#br0" timeOffset="2127.451">3041 621,'33'-5,"31"-6,9-1,-3-4,-9 1,-9-1,-10 1,-11 0,-12 1</inkml:trace>
  <inkml:trace contextRef="#ctx0" brushRef="#br0" timeOffset="2363.74">3322 311,'-14'33,"-5"31,1 9,-1-3,2-4,4-8,5-9,3-9,3-5,2-5,5-2,2-2,4-4,2-7</inkml:trace>
  <inkml:trace contextRef="#ctx0" brushRef="#br0" timeOffset="2867.655">3775 537,'-18'20,"1"1,2 1,0 1,1 0,2 0,0 2,1-1,2 1,0 1,0 8,8-32,0 1,0-1,1 0,-1 1,1 0,-1-1,1 1,0-1,0 1,0-1,0 1,1-1,-1 1,1-1,-1 1,1-1,0 1,0-1,0 0,0 1,1-1,-1 0,1 0,-1 0,1 0,0 0,-1 0,1 0,0-1,0 1,0-1,1 1,-1-1,0 0,0 0,1 0,-1 0,1 0,-1-1,1 1,-1-1,1 1,8 0,1-1,0 0,0-1,-1 0,1-1,0 0,-1-1,0 0,1-1,-1 0,-1-1,1 0,-1-1,0 0,0 0,0-1,-1 0,0-1,-1 0,7-7,15-20,0-1,-3-1,-1-1,13-26,-24 41,-1 1,-1-2,-1 0,-1 0,-1-1,-2 0,0-1,-2 0,3-23,-8 46,-1 0,0 0,0 0,-1 0,1 0,-1 0,1-1,-1 1,0 0,0 0,0 1,-1-1,1 0,-1 0,1 0,-1 1,0-1,0 1,0 0,0-1,-1 1,1 0,-1 0,1 1,-1-1,1 0,-1 1,0-1,0 1,0 0,0 0,0 0,0 1,0-1,0 1,0-1,-1 1,1 0,0 0,0 1,0-1,0 1,0-1,0 1,0 0,0 0,0 0,0 1,-1 0,-13 7,1 1,1 1,-1 1,2 0,0 1,0 0,1 1,1 0,1 1,0 1,0 0,2 0,0 1,1 0,1 0,0 1,1 0,1 0,1 1,0 1,-1 10,1 0,1 0,1 1,2-1,1 0,1 0,2 0,1 0,2 0,2 5,6 12,-5-18,0-1,-2 1,-1 0,-2 1,-1 0,-1 0,-1 0,-2 8,-5-15,-1-5</inkml:trace>
  <inkml:trace contextRef="#ctx0" brushRef="#br0" timeOffset="3216.842">4226 0,'33'51,"-2"1,-3 2,-2 1,-2 0,-3 2,9 41,-23-70,-1-1,-1 1,-1 0,-2 1,0-1,-2 0,-2 1,0-1,-2 0,-1 0,-1 0,-2-1,0 0,-2 0,-1-1,-1 0,-1-1,-1 0,-2-1,-9 11,4-6,-1-1,-1-1,-1-1,-1-1,-1-1,-2-1,0-2,-1-1,4-7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5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">1374 0,'-74'247,"61"-192,2 1,3 0,3 1,1 40,6 43,-2-116</inkml:trace>
  <inkml:trace contextRef="#ctx0" brushRef="#br0" timeOffset="566.064">922 452,'38'5,"18"1,9 0,2-1,-4-6,-4-3,-2-1,-2-4,-4-1,-8 1,-9 3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3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2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1,'-23'26,"-12"46,-49 141,83-211,0 1,0-1,0 1,1-1,-1 1,1 0,-1-1,1 1,0 0,0-1,0 1,0 0,0-1,1 1,-1 0,1-1,0 1,0-1,0 1,0-1,0 1,0-1,1 0,-1 1,1-1,-1 0,1 0,0 0,0 0,0-1,0 1,0 0,1-1,-1 0,0 1,1-1,-1 0,1 0,-1 0,1-1,-1 1,1 0,0-1,-1 0,1 0,0 0,-1 0,1 0,0 0,-1-1,2 1,18-5,1-1,-1-1,0-1,0-1,-1 0,0-2,-1-1,17-11,-22 13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0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523 198,'-1'-1,"0"0,0 1,0-1,0 0,-1 0,1 1,0-1,0 0,-1 1,1 0,0-1,-1 1,1 0,-1-1,1 1,0 0,-1 0,1 0,-1 0,1 0,0 1,-1-1,1 0,0 1,-1-1,1 1,0-1,-1 1,1 0,0-1,0 1,0 0,0 0,0 0,0 0,0 0,0 0,0 0,0 0,0 0,1 1,-1-1,-128 146,-88 121,196-244,1 1,2 1,0 1,2 0,1 1,0 3,12-7,6-22</inkml:trace>
  <inkml:trace contextRef="#ctx0" brushRef="#br0" timeOffset="469.097">127 114,'-3'9,"0"1,0-1,1 1,0-1,1 1,0 0,0-1,1 1,1 0,-1 0,2 0,-1-1,1 1,1-1,0 1,0-1,0 0,2 0,-1 0,1-1,0 1,1-1,-1-1,8 8,121 148,-19 20,-107-172,-2-6</inkml:trace>
  <inkml:trace contextRef="#ctx0" brushRef="#br0" timeOffset="801.696">805 311,'9'5,"19"1,8 0,3-1,0-6,-2-3,-2-1,-3 1,-2 0,-1 2,0 0,-6-3,-2-2,-4 1</inkml:trace>
  <inkml:trace contextRef="#ctx0" brushRef="#br0" timeOffset="1063.331">805 538,'33'-10,"31"-8,9 0,-3 1,-8 5,-11 5,-14 2</inkml:trace>
  <inkml:trace contextRef="#ctx0" brushRef="#br0" timeOffset="1412.111">1878 1,'-34'39,"1"1,3 2,1 1,2 1,-11 28,11-21,12-19,-2-1,-1-1,-2 0,0-1,-2-1,-10 8,19-22,2-1</inkml:trace>
  <inkml:trace contextRef="#ctx0" brushRef="#br0" timeOffset="1684.589">1595 85,'10'24,"7"23,7 7,3 0,-3-5,-5-5,-1-6,-4-4,1-4,-3-1,2-7,-1-1,-4-5</inkml:trace>
  <inkml:trace contextRef="#ctx0" brushRef="#br0" timeOffset="2246.12">1878 763,'106'-176,"-5"43,-101 133,0-1,1 0,-1 0,0 1,1-1,-1 0,0 1,1-1,-1 1,1-1,-1 0,1 1,0-1,-1 1,1 0,0-1,-1 1,1-1,0 1,-1 0,1 0,0-1,0 1,-1 0,1 0,0 0,0 0,-1 0,1 0,0 0,0 0,-1 0,1 0,0 0,0 0,-1 1,1-1,0 0,0 1,-1-1,1 0,0 1,-1-1,1 1,-1-1,1 1,-1-1,1 1,-1-1,1 1,-1 0,1-1,-1 1,4 41,-5-40,0 0,0-1,1 1,-1 0,1 0,-1 0,1 0,-1-1,1 1,0 0,0 0,0 0,0 0,0 0,0 0,1 0,-1 0,1 0,-1-1,1 1,0 0,0 0,0-1,0 1,0 0,0-1,0 1,0-1,1 1,-1-1,0 0,1 0,-1 1,1-1,0 0,-1 0,1-1,0 1,0 0,-1 0,1-1,0 1,0-1,0 0,0 1,0-1,1 0,131-53,-132 53,0 0,0 1,0-1,0 1,0-1,0 1,0 0,0 0,0 0,-1 0,1 0,0 0,0 0,-1 1,1-1,-1 0,1 1,-1-1,0 1,0 0,1 0,-1-1,0 1,0 0,-1 0,1 0,0 0,-1 0,1 0,-1 0,0 0,1 0,-1 0,0 0,0 1,0-1,-1 0,13 35,-1-24</inkml:trace>
  <inkml:trace contextRef="#ctx0" brushRef="#br0" timeOffset="4782.162">3035 29,'-6'-4,"0"1,0 0,0 0,-1 1,1 0,-1 0,0 0,1 1,-1 0,0 0,0 1,-5 0,-2-1,-137 9,146-7,0 0,0 1,0 0,0-1,0 2,1-1,-1 0,0 1,1 0,0 0,0 0,0 1,0 0,0-1,1 1,-1 0,1 1,0-1,0 1,1-1,0 1,-1 0,1 0,1 0,-1 0,1 0,0 1,0 1,1-1,0 1,0-1,1 1,0-1,0 0,1 1,0-1,0 0,0 0,0 0,1 0,0 0,1 0,-1-1,1 0,0 0,0 0,1 0,2 2,109 82,-100-79,-10-6,-2-3,0 1,-1-1,1 1,0 0,-1 0,1 0,-1 1,0-1,1 1,-1 0,0 0,-1 0,1 0,-1 0,1 1,-1-1,0 1,0 0,0-1,-1 1,1 0,-1 0,0 0,0 0,-1 0,1 0,-1 1,0-1,0 0,0 0,0 0,-1 0,0 2,-5 4,0 0,-1 0,0 0,0-1,-1-1,-1 1,1-1,-1 0,-1-1,1 0,-1-1,0 0,-1 0,1-1,-1 0,0-1,0 0,-1-1,1-1,-1 1,0-2,1 0,-10 0,-34-1,31 0</inkml:trace>
  <inkml:trace contextRef="#ctx0" brushRef="#br0" timeOffset="5031.246">3430 171,'-19'38,"-12"22,1 7,4-10</inkml:trace>
  <inkml:trace contextRef="#ctx0" brushRef="#br0" timeOffset="5619.758">3656 538,'4'-10,"13"-33,2 2,2 0,1 1,16-19,-37 56,0 0,0 1,0-1,1 1,0-1,-1 1,1-1,0 1,0 0,0 0,0 0,0 0,1 0,-1 1,0-1,1 1,0-1,-1 1,1 0,0 0,-1 0,1 0,0 1,0-1,0 1,0 0,0-1,0 1,0 1,-1-1,1 0,0 1,0-1,0 1,0 0,-1 0,1 0,0 0,-1 1,1-1,-1 1,1-1,-1 1,0 0,2 2,31 85,-34-82,0-1,0 1,1 0,-1 0,1-1,1 1,-1-1,1 0,1 1,-1-1,1 0,0-1,0 1,0-1,1 0,0 0,0 0,0-1,1 0,-1 0,1 0,0 0,0-1,5 2,-6-5,0 0,0 0,0 0,0 0,0-1,0 0,0 0,0 0,0-1,-1 1,1-1,0 0,-1-1,0 1,1-1,-1 0,0 0,-1 0,1 0,0-1,-1 0,0 0,66-90,-23-46,-41 116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3">3415 402,'101'-21,"0"4,0 5,2 4,-1 5,60 7,-64-3,108 26,-174-18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2">3556 1642,'274'-11,"199"-18,338-34,-114 51,-437 14,333 28,214-31,-525-28,29 29,-63 29,-130-29,128 11,-154-1,2-3,-1-5,1-4,-16 2,200-29,-19 1,-13 28,-57 28,-13-26,-153 2,-5 2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7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1">53 309,'24'10,"13"3,4-1,1-7,-2-5,-3-2,-4 0,-1-6,-3 0,-1 0,0 2,-5 2</inkml:trace>
  <inkml:trace contextRef="#ctx0" brushRef="#br0" timeOffset="756.666">702 393,'-24'29,"-7"15,-5 3,5 0,3-9,6-5,7-5,0-6,4-7</inkml:trace>
  <inkml:trace contextRef="#ctx0" brushRef="#br0" timeOffset="952.553">505 393,'19'29,"7"15,3-1,-3-3,-1-8,-5-4,-1-8,1-7,2-5,-3-5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1">906 86,'9'14,"4"10,-1 6,3 2,3 0,-1 0,1-5,-2-4,0 1,-2 0,2-4,-3 0,2-4,-2-5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6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1 225,'34'0,"20"-5,6-1,2 0,-4 1,-8 2,-6 1,-3 1,-2 0,-4 1,-3 0,-1 1,-2-1,-1-5,-1-1,-4 0</inkml:trace>
  <inkml:trace contextRef="#ctx0" brushRef="#br0" timeOffset="255.917">114 424,'34'0,"29"-5,10-2,-3 1,-9 1,-9 1,-10 2,-7 1,-4 0,-3 1,-6 1</inkml:trace>
  <inkml:trace contextRef="#ctx0" brushRef="#br0" timeOffset="706.375">339 0,'33'10,"0"2,-1 2,-1 0,27 18,-2-2,-27-15,-1 1,-1 1,0 1,-1 1,-1 2,16 17,-39-36,0 0,-1 0,1 1,-1-1,1 1,-1 0,0-1,0 1,0 0,0 0,0-1,-1 1,1 0,-1 0,0 0,0 0,0 0,0 0,0 0,-1 0,1 0,-1-1,0 1,0 0,0 0,0 0,0-1,-1 1,1-1,-1 1,0-1,1 0,-1 1,-1-1,-80 76,74-71,-273 198,159-120,105-68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69">23 0,'24'34,"13"15,0 5,-2-2,-1-6,-2-10,-7-6,-3-4,1-6,-5-2,0-4,-3 1,0-3,3-3,-2-7,-3-5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5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1,'0'284,"-28"-115,0 1,1-28,4-41,48-118,-15-1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1 136,'33'-15,"21"-9,7 0,-4 3,-5 6,-8 5,-6-1,-4 2,-4 2,-2 8,-1 3,-5 6,-7 6,-5 0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87,'33'-4,"17"-3,3-4,-1 0,-1 1,-3-2,-6 1,-5 2,-4 3,-3 2,-7 3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56,'33'-5,"26"-2,8 1,-3 1,-13-3,-9-1,-8 2,-4 2,-3 1,-6 7,-2 2,-4 1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14,'-1'-2,"-1"1,1 0,-1 0,0-1,1 1,-1 1,0-1,0 0,0 0,0 1,1-1,-1 1,0-1,0 1,0 0,0 0,0 0,0 0,0 0,0 0,0 1,0-1,0 1,0-1,0 1,0 0,1-1,-1 1,-1 1,0-1,-5 0,0 1,0 0,1 1,-1-1,1 2,-1-1,1 1,0 0,0 0,1 1,-1 0,1 0,0 1,1 0,-1 0,1 0,0 1,1-1,-3 6,7-9,0 1,1-1,-1 0,1 1,0-1,0 0,0 0,0 0,1 0,-1 0,1 0,0 0,0 0,0 0,0-1,1 1,-1-1,1 0,-1 1,1-1,0 0,0-1,0 1,0 0,0-1,0 0,0 0,0 0,1 0,-1 0,0-1,1 1,2-1,17 9,-21-8,1-1,-1 1,0-1,0 1,0 0,1 0,-1 0,0 0,0 0,0 0,-1 1,1-1,0 1,0-1,-1 1,1 0,-1-1,1 1,-1 0,0 0,0 0,0 0,0 0,0 0,0 1,0-1,-1 0,1 0,-1 0,0 1,0-1,0 0,0 1,0-1,0 0,0 0,-1 1,1-1,-1 0,0 0,1 1,-1-1,0 0,0 0,-1 0,1 0,-1 1,-7 5,0 0,-1-1,1 0,-1 0,-1-1,1-1,-1 1,0-2,0 0,0 0,-1-1,0 0,1-1,-10 1,-20-14,29-1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31,'34'-5,"15"-1,5-1,-2 2,-6 2,-5 1,-5 0,-4 2,-2 5,-7 1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71,'39'-5,"17"-2,3-4,3 0,-6 2,-7 2,-7 2,-6-3,-9 1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18,'34'0,"15"0,5 0,-3-5,-4-1,-11 0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2 650,'0'21,"-1"-5,0 1,2-1,0 0,1 1,0-1,1 0,1-1,1 1,2 4,-6-17,1 0,0 0,0 0,0 0,0-1,1 1,-1 0,1-1,0 0,-1 0,1 1,0-2,0 1,1 0,-1-1,0 1,0-1,1 0,-1 0,1 0,-1 0,1-1,-1 0,1 1,-1-1,1-1,0 1,-1 0,1-1,-1 0,0 0,1 0,-1 0,2-1,4-1,0-1,-1 0,1 0,-1 0,0-1,0-1,-1 0,1 0,-1 0,-1 0,1-1,4-7,-9 10,1 0,-1-1,0 1,0-1,-1 0,1 1,-1-1,0 0,0 0,-1 0,0 0,0 0,0 0,0 0,-1 0,1 0,-1 0,0 0,-1 1,0-1,1 0,-1 1,-1-1,1 1,-1 0,1 0,-1 0,0 0,-1 0,1 0,-1 1,0 0,1-1,-1 2,-1-1,1 0,0 1,-1 0,1 0,-1 0,0 0,1 1,-1 0,0 0,0 0,-4 0,-19-3,3 2</inkml:trace>
  <inkml:trace contextRef="#ctx0" brushRef="#br0" timeOffset="454.424">284 1,'11'3,"1"0,0 1,-1 1,0 0,0 0,0 1,0 1,-1-1,0 2,-1 0,0 0,0 0,0 1,-1 0,-1 1,1 0,-2 0,1 1,-2 0,1 0,-1 0,1 5,10 21,-2 1,-1 1,-2 0,-1 0,-3 1,-1 0,-2 0,-1 0,-3 1,-3 34,0-49,-1 0,-2 0,0-1,-1 1,-2-1,-1-1,0 0,-2 0,-1-1,-1-1,0 0,-2-1,0 0,-2-1,0-2,-1 1,-1-2,-22 14,18-13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1 367,'29'-5,"14"-1,4 0,0 1,-4 2,-5 1,-3 1,-8 0</inkml:trace>
  <inkml:trace contextRef="#ctx0" brushRef="#br0" timeOffset="495.304">791 0,'-30'36,"1"1,3 2,0 0,3 2,1 1,2 0,-10 37,-13 18,37-83,0 0,1 0,0 1,1-1,1 1,0 0,1 0,1 0,0 0,1 10,1-22,-1 0,1-1,-1 1,1 0,0-1,0 1,0 0,0-1,1 1,-1-1,1 0,-1 1,1-1,0 0,0 0,0 0,0 0,0 0,0-1,1 1,-1-1,1 1,-1-1,1 0,-1 0,1 0,0 0,-1-1,1 1,0-1,0 1,-1-1,1 0,1 0,98-12,42-14,-120 19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29,'17'30,"-10"5,-3 0,0 0,-3 0,-1 0,-2 15,0 16,2 351,0-406,1 0,-2 1,1-1,-1 0,-1 0,0 0,-1 0,0 0,-1 0,0-1,0 1,-1-1,-1 0,-2 4,-7-4,3-6</inkml:trace>
  <inkml:trace contextRef="#ctx0" brushRef="#br0" timeOffset="307.087">238 284,'-30'24,"0"3,2 0,1 2,1 1,1 1,-3 8,27-37,-1-1,0 1,1 0,0 0,-1 0,1 1,0-1,0 0,0 0,0 1,1-1,-1 0,0 1,1-1,0 1,0-1,0 1,0-1,0 0,0 1,0-1,1 1,-1-1,1 0,0 1,0-1,0 0,0 1,0-1,0 0,0 0,1 0,-1 0,1 0,0-1,-1 1,1 0,0-1,0 1,0-1,0 1,0-1,1 0,145 26,-141-27,1 1,-1 0,0 0,1 1,-1 0,0 0,0 1,-1 0,1 0,0 0,-1 1,0 0,0 0,0 1,-1 0,1 0,-1 0,0 1,0-1,-1 1,0 0,0 0,0 1,-1-1,0 1,0 0,-1 0,1 0,-2 0,1 0,-1 1,0-1,0 0,-1 1,0 5,-5 12</inkml:trace>
  <inkml:trace contextRef="#ctx0" brushRef="#br0" timeOffset="629.954">916 1,'-6'4,"-26"15,0 2,2 1,0 2,1 1,2 1,1 1,1 1,1 1,1 2,2 0,1 1,-6 18,16-25,1 0,1 0,2 1,0 0,2 1,1-1,0 1,3 0,0-1,1 1,2 0,1-1,1 0,1 0,1 0,5 10,-8-27,0-1,1 1,0 0,1-1,0 0,0-1,1 1,-1-1,2 0,-1-1,1 0,0 0,0 0,1-1,-1-1,1 1,0-1,0-1,1 0,-1 0,4 0,27-14,-28 0</inkml:trace>
  <inkml:trace contextRef="#ctx0" brushRef="#br0" timeOffset="997.974">1226 142,'-91'196,"-9"34,94-217,0 0,1 0,1 1,0 0,1-1,0 1,1 0,0 13,2-23,0-1,0 1,0-1,0 1,1-1,-1 1,1-1,0 1,0-1,0 0,1 1,-1-1,1 0,0 0,-1 0,1 0,1-1,-1 1,0 0,1-1,-1 1,1-1,0 0,0 0,0 0,0 0,0-1,0 1,0-1,0 0,1 0,-1 0,1 0,-1-1,1 1,-1-1,3 0,9-1,0 0,-1-2,1 0,-1 0,0-1,0-1,0-1,0 0,-1 0,0-2,1 0,4-4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0,'17'39,"6"177,-13-149,-4 1,-2-1,-4 1,-2 1,0 40,2-110</inkml:trace>
  <inkml:trace contextRef="#ctx0" brushRef="#br0" timeOffset="236.57">497 114,'-34'-1,"1"0,1 1,-1 2,0 1,1 1,0 2,-23 7,40-9,1 0,-1 1,1 1,0 0,0 1,0 0,1 1,1 1,-1 0,1 1,1 0,0 1,0 0,-7 11,16-19,0 0,1 0,0 0,0 0,0 0,0 0,0 1,1-1,-1 0,1 0,0 1,0-1,0 0,0 0,1 1,-1-1,1 0,0 0,0 0,0 1,0-1,1 0,-1 0,1-1,0 1,0 0,0-1,0 1,0-1,0 1,1-1,-1 0,2 1,3 3,1 0,0-1,0 1,0-1,1-1,-1 0,1 0,0-1,0 0,9 2,137-1,-181 0,0 1,1 1,0 2,1 0,-1 1,2 2,-7 3,26-10,0 0,0-1,1 1,-1 1,1-1,0 0,0 1,0 0,1 0,-1 0,1 0,0 0,1 0,-1 0,1 0,0 1,0-1,1 1,0-1,0 1,0-1,0 0,1 1,0-1,0 0,1 1,-1-1,1 0,0 0,0 0,1 0,0 0,0-1,0 1,0-1,1 0,-1 0,1 0,0 0,0-1,1 1,-1-1,2 1,5-1,0-1,0 0,0-1,0 0,0 0,1-1,-1 0,0-1,0-1,0 0,0 0,0-1,0-1,63-9,56-1,-39-6,-74 12</inkml:trace>
  <inkml:trace contextRef="#ctx0" brushRef="#br0" timeOffset="5658.392">243 678,'5'0,"-4"0,-1 4,-1 8,-1 5,1 5,0 4,0 1,1 2,0 1,0-1,0 0,5-5,1-6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670 424,'-7'-8,"0"-1,0 1,0 0,-1 1,0 0,-1 0,1 1,-1 0,-1 0,1 1,-1 0,0 1,0 0,0 1,0 0,-1 0,0 1,1 0,-1 1,-4 0,-5 0,-1 1,1 1,-1 1,1 0,0 2,0 0,0 1,0 1,1 1,0 1,-7 4,-13 3,-83 48,117-60,0 1,0-1,1 1,-1 1,1-1,0 0,0 1,1 0,-1 0,1 0,0 1,0-1,1 0,-1 1,1 0,1 0,-1 0,1-1,0 1,0 1,1 1,0-2,1 0,0-1,0 1,1 0,0-1,0 1,0-1,1 1,0-1,0 0,0 0,0 0,1-1,0 1,0-1,0 0,1 0,-1 0,1 0,0-1,0 0,0 0,2 0,5 4,1-1,0-1,0-1,0 1,1-2,0 0,-1-1,1 0,6 0,150-6,-141-6,-30 10,1 0,0 0,-1 0,1 0,0 0,0 0,-1-1,1 1,0 0,-1 0,1 0,0 0,0 0,-1-1,1 1,0 0,0 0,0 0,-1-1,1 1,0 0,0 0,0-1,0 1,-1 0,1-1,0 1,0 0,0 0,0-1,0 1,0 0,0-1,0 1,0 0,0-1,0 1,0 0,0 0,0-1,0 1,0 0,0-1,1 1,-1 0,0 0,0-1,0 1,0 0,0 0,1-1,-16 2,0 0,1 1,-1 1,1 0,-1 1,1 1,0 0,1 1,-1 0,1 1,0 0,-2 4,5-6,-8 5,1 0,0 1,0 1,1 1,1 0,0 1,-1 2,13-12,-1 0,1 0,0 1,0-1,0 0,0 1,1 0,0 0,0 0,0 0,0 0,1 0,0 0,0 0,0 1,1-1,0 0,0 0,0 1,1-1,0 0,0 1,0-1,0 0,1 0,0 0,0 0,0-1,2 4,4 1,1 1,0-2,0 1,0-1,1-1,0 1,1-2,0 1,0-2,0 1,1-2,-1 1,1-2,0 0,0 0,1-1,-1 0,1-1,-1 0,0-1,1-1,8-1,-17 2,0-1,0 1,-1 0,1-1,0 0,-1 0,1 0,0-1,-1 1,0-1,1 0,-1 1,0-2,0 1,0 0,0-1,0 1,-1-1,1 0,-1 0,1 0,-1 0,0 0,0 0,-1-1,1 1,-1-1,0 1,0-1,0 0,0 1,0-1,-1 0,1-2,0-16</inkml:trace>
  <inkml:trace contextRef="#ctx0" brushRef="#br0" timeOffset="404.066">303 1,'-18'45,"1"2,3 0,2 0,2 2,2-1,3 1,1 0,3 36,-4 38,-5-1,-9 21,2-12,4-52,9-57,0-1,1 1,1-1,1 1,1 0,0 0,2 0,3 13,20 66,-25-101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0,'-1'43,"-2"0,-1 0,-3-1,-1 0,-2 0,-2-1,-2 0,-3 3,-144 301,160-342,0-1,0 1,0-1,0 1,0 0,1 0,0 0,-1-1,1 1,0 0,0 0,0 0,1-1,-1 1,1 0,0 0,-1-1,1 1,0 0,1-1,-1 1,0-1,1 1,-1-1,1 0,0 0,0 0,0 0,0 0,0 0,0 0,1-1,-1 1,0-1,1 1,-1-1,1 0,0 0,-1 0,1 0,0-1,0 1,-1-1,1 0,0 1,0-1,1-1,20 3,1-2,0 0,-1-2,0 0,1-2,19-6,26-3,14 0,-60 14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49,'34'-5,"20"-6,6-2,-3 2,-10 3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29,'34'0,"15"0,5 0,-3 0,-4 0,-11-5,-7-1,-3 0,-1 1,-1 2,2 1,-1 0,-3 2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47,'34'5,"16"1,4 0,2-1,-3-7,-6-2,-1-5,-4-2,-5 1,2-2,-1 1,-7 2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143 209,'33'-51,"-29"73,-64 158,-43 238,100-413,1 1,-1-1,1 0,1 1,-1 0,1-1,0 1,0 0,0-1,1 1,0 0,0 0,1 0,-1 0,1-1,1 1,-1 0,1-1,0 1,0-1,0 0,1 1,0-1,0 0,0-1,1 1,-1 0,1-1,0 0,1 0,-1 0,1-1,-1 1,1-1,0 0,1 0,2 0,7 0,1 0,0-2,-1 0,1 0,0-2,0 0,0-1,-1 0,1-1,-1-1,15-5,1 1,-10 1,-4-1</inkml:trace>
  <inkml:trace contextRef="#ctx0" brushRef="#br0" timeOffset="300.296">537 773,'0'15,"1"-1,0 1,1 0,1-1,0 0,0 0,2 0,3 9,-6-19,-1-1,1 1,0-1,0 1,0-1,1 0,-1 0,1 0,0 0,0 0,0 0,0-1,0 0,0 1,1-1,-1-1,1 1,-1 0,1-1,0 0,0 1,0-1,0-1,0 1,-1-1,1 0,0 1,0-2,0 1,0 0,0-1,0 0,2 0,3-2,0-1,0 0,0 0,-1 0,0-1,0 0,0-1,0 0,-1 0,0-1,-1 0,1 0,-1 0,0-1,-1 0,0 0,-3 4,1 1,-1 0,-1-1,1 1,0-1,-1 1,0-1,0 0,0 1,0-1,0 0,-1 0,0 0,0 0,0 0,0 0,-1 1,1-1,-1 0,0 0,0 0,0 1,-1-1,1 1,-1-1,0 1,0-1,0 1,-1 0,1 0,-1 0,1 0,-1 1,0-1,0 1,0-1,-1 1,1 0,-3-1,1 0,-2 0,1 0,0 1,-1 0,1 0,-1 1,1-1,-1 1,0 1,1-1,-1 1,0 0,0 1,1 0,-6 1,-7 4</inkml:trace>
  <inkml:trace contextRef="#ctx0" brushRef="#br0" timeOffset="855.015">1045 519,'16'6,"0"-1,0 0,0-2,0 0,1 0,0-2,-1 0,1-1,0-1,-1 0,1-1,-1-1,12-3,44-5,79-9,-132 15</inkml:trace>
  <inkml:trace contextRef="#ctx0" brushRef="#br0" timeOffset="14643.003">2146 96,'0'-5,"-1"1,0 0,0-1,0 1,0 0,-1 0,1 0,-1 0,0 0,0 0,-1 0,1 0,-1 1,0-1,0 1,0 0,0 0,0 0,-1 0,0 1,1 0,-1-1,0 1,0 0,0 1,0-1,0 1,-1 0,1 0,0 0,-1 0,1 1,0 0,-1 0,1 0,-1 0,1 1,-1 0,-11 6,-1 2,2 0,-1 1,1 1,1 0,0 1,1 0,0 1,1 1,0 0,1 1,-1 3,6-10,1-1,1 2,-1-1,1 0,1 1,0 0,0 0,1 0,0 0,0 0,1 0,0 1,1-1,0 0,0 1,1-1,0 0,1 0,0 0,0 0,1 0,0 0,1 0,0-1,0 0,1 1,0-2,1 1,-1-1,6 6,138 85,-125-86,-1 1,0 1,-1 1,0 1,-1 1,10 12,-26-24,0 0,-1 0,0 1,0-1,0 1,-1 0,1 0,-2 0,1 0,-1 1,1-1,-2 1,1 0,-1-1,0 1,-1 0,1 0,-1 0,0-1,-1 1,0 0,0 0,-1-1,1 1,-1-1,-1 1,1-1,-1 0,0 0,-1 0,1 0,-1 0,0-1,-5 5,0-2,0 0,0-1,-1 0,0 0,0-1,-1-1,1 0,-1 0,0-1,-1 0,1-1,-1 0,1-1,-8 0,-40 12,54-12,-1-1,1 1,-1-1,1 0,-1 0,1-1,-1 1,0-1,0-1,1 1,-1-1,1 0,-1 0,0 0,1-1,0 0,-1 0,1-1,0 1,0-1,0 0,1 0,-1-1,1 0,0 1,0-1,0-1,0 1,1 0,-1-1,1 0,0 0,1 0,-1 0,1 0,0-1,1 1,-1-1,1 1,0-1,0 1,1-1,-1 0,1 1,1-1,-1 0,1 1,0-1,0 0,0 1,1-1,1 0,11-15,1 0,1 1,1 1,0 1,2 1,0 0,1 1,0 1,2 1,-1 1,21-9,-17 9</inkml:trace>
  <inkml:trace contextRef="#ctx0" brushRef="#br0" timeOffset="18542.972">2456 717,'85'-22,"-44"17,0 2,0 1,0 2,22 4,106 22,-167-25,0-1,0 0,0 0,0 0,0-1,0 1,0 0,-1-1,1 1,0-1,0 0,0 1,-1-1,1 0,0 0,-1 0,1 0,-1 0,1-1,-1 1,1 0,-1-1,0 1,0-1,0 1,0-1,0 0,0 0,0-10</inkml:trace>
  <inkml:trace contextRef="#ctx0" brushRef="#br0" timeOffset="18859.658">2795 435,'0'401,"-30"-264,24-121,2 8,6-22</inkml:trace>
  <inkml:trace contextRef="#ctx0" brushRef="#br0" timeOffset="19178.94">3473 350,'-18'68,"-3"-1,-2 0,-11 16,-75 131,25-98,73-101</inkml:trace>
  <inkml:trace contextRef="#ctx0" brushRef="#br0" timeOffset="19478.902">3077 406,'343'274,"-329"-264,0 0,-1 1,0 1,-1 0,-1 1,0 0,-1 1,0 0,-1 0,0 1,-1 0,-1 1,-1-1,2 7,-6 6,-4-4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1 855,'19'4,"1"-2,0 0,0 0,0-2,0-1,0 0,0-2,0 0,0-1,-1-1,0-1,0-1,0 0,-1-2,0 0,-1-1,3-2,30-31,-2-3,-2-2,-2-2,-2-1,-2-3,-3-1,3-11,47-65,65-75,-151 203,0 1,1 0,-1-1,1 1,-1 0,1 0,0 0,0 0,0 0,0 0,0 1,0-1,0 1,1-1,-1 1,1 0,-1 0,1 0,-1 0,1 1,-1-1,1 1,0-1,-1 1,1 0,0 0,0 0,-1 0,1 1,0-1,-1 1,1-1,-1 1,1 0,-1 0,1 0,-1 0,1 1,-1-1,0 1,1 0,4 12,-1 0,0 0,-1 1,0 0,-1 0,-1 0,0 1,-1-1,-1 1,0 0,-1-1,-1 1,-1 0,0-1,-3 12,-8 40,-2 0,-4-1,-2 0,-3-2,-3-1,-5 4,24-52,0-1,-1 0,0 0,-1-1,-1-1,0 1,0-2,-1 1,-1-2,0 1,0-2,-1 0,0 0,-1-2,0 0,0 0,-1-1,1-1,-1-1,0 0,-1-1,1-1,0 0,-1-2,-4 0,13 0,0-2,0 1,-1-1,1-1,1 0,-1 0,0 0,1-1,-1 0,1 0,0-1,1 0,-1 0,1-1,0 1,0-1,0-1,1 1,0-1,1 0,-1 0,1 0,-1-5,-3-11</inkml:trace>
  <inkml:trace contextRef="#ctx0" brushRef="#br0" timeOffset="361.76">1440 460,'-18'15,"0"0,2 1,0 1,1 1,0 0,2 1,0 0,1 1,1 0,1 1,1 0,1 1,0 0,2 0,-3 21,9-37,0-1,1 1,0-1,0 1,0-1,1 0,-1 0,1 1,0-1,1 0,0-1,-1 1,1 0,1-1,-1 0,1 1,0-1,0-1,0 1,0-1,0 1,1-1,0 0,0-1,0 1,0-1,0 0,0 0,0-1,1 1,-1-1,0 0,1-1,-1 1,1-1,-1 0,1-1,-1 1,1-1,4-2,3 0,-1-2,0 0,0 0,0-1,-1-1,0 0,0 0,0-1,-1 0,0-1,-1 0,5-7,-8 9,0 0,-1-1,0 0,0 0,-1 0,0 0,0-1,-1 0,0 0,-1 0,0 0,0 0,-1 0,0 0,-1 0,0-1,0 1,-1 0,0-1,-1 1,0 0,0 0,-1 0,0 1,0-1,-1 1,-1-1,1 1,-1 0,0 1,-1-1,0 1,0 0,-1 1,0 0,-1-1,-12-9,3 1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3,'-7'10,"0"0,0 0,1 1,0-1,1 1,0 1,1-1,0 1,1-1,0 1,1 0,0 0,1 0,0 1,1 9,1-19,1 0,-1-1,0 1,1-1,-1 1,1-1,0 1,-1-1,1 0,0 0,1 0,-1 0,0-1,0 1,1 0,-1-1,1 0,0 1,-1-1,1 0,0-1,0 1,-1 0,1-1,0 1,0-1,0 0,0 0,0 0,0 0,2-1,88-27,-88 24,1 0,-1-1,0 0,0 0,-1 0,1 0,-1-1,-1 0,1 0,-1 0,0 0,0-1,-1 1,1-1,-1 1,-1-1,1-4,-1 7,-1 1,1-1,-1 1,0-1,0 1,0-1,0 1,-1-1,1 1,-1-1,0 1,0-1,0 1,-1 0,1-1,-1 1,0 0,1 0,-1 0,-1 1,1-1,0 0,-1 1,1-1,-1 1,0 0,0 0,0 0,0 0,0 1,0-1,-1 1,1 0,-2-1,-16-3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28,'19'4,"12"2,4-4,2-4,-1 0,-2-1,-1 1,-3 0,0-4,-1-1,-1 0,0 2,0 2,-5 6,-11 2,-8 1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30,'38'0,"18"-5,4-1,-4 0,-6 1,-7 1,-6 2,-4 1,-8 0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0,'-26'138,"-71"262,93-388,0 0,0 0,2 1,-1-1,2 1,0 0,0 0,1-1,1 1,0 0,0-1,2 2,0-10,1 0,0-1,-1 1,1-1,1 0,-1 0,0-1,1 1,-1-1,1 0,0 0,0 0,0-1,-1 0,1 0,1 0,-1-1,0 1,0-1,0 0,0-1,0 1,0-1,0 0,1 0,7 0,160-5,-127-4,-28 3</inkml:trace>
  <inkml:trace contextRef="#ctx0" brushRef="#br0" timeOffset="276.368">595 424,'24'0,"13"0,4-5,1-2,-2 1,-4 1,-2 2,-3 0,-2 2,0 1,-6 0</inkml:trace>
  <inkml:trace contextRef="#ctx0" brushRef="#br0" timeOffset="731.661">1273 0,'-12'165,"-6"-80,-5-1,-3-1,-8 10,-8 65,40-156,1 1,0-1,0 1,1-1,-1 1,0 0,1-1,0 1,-1 0,1-1,0 1,0 0,1-1,-1 1,0 0,1-1,0 1,0 0,-1-1,1 1,1-1,-1 0,0 1,1-1,-1 0,1 0,0 0,-1 0,1 0,0 0,0 0,1-1,-1 1,0-1,0 1,1-1,-1 0,1 0,-1 0,1 0,-1-1,1 1,0-1,-1 1,1-1,0 0,-1 0,1 0,1 0,12-4,-1 0,0-1,0 0,0-1,0-1,-1 0,0-1,4-4,0 1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0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0,0 0,-4 0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29,'-207'342,"201"-331,0 0,-1-1,0 0,-1 0,0-1,-1 0,0 0,0-1,0 0,-1-1,-1 0,1 0,-2-1,-4 2</inkml:trace>
  <inkml:trace contextRef="#ctx0" brushRef="#br0" timeOffset="304.153">6 1,'14'33,"10"17,6 4,-3-3,-1-4,0-6,0-5,1-4,1-3,-6-1,0 0,-5-1,0-5,-3-1,-4 1,-4 1,-2-3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71,'-5'4,"-1"-2,0-7,1-3</inkml:trace>
  <inkml:trace contextRef="#ctx0" brushRef="#br0" timeOffset="1796.585">51 14,'-5'37,"-12"-35,18-2,1-1,-1 1,0 0,1 0,-1 0,1 0,-1 0,0 0,1 0,-1 0,0 0,1 1,-1-1,0 1,0-1,1 1,-1-1,0 1,0 0,0-1,0 1,1 0,-1 0,0 0,-1 0,1 0,0 0,0 0,0 0,-1 0,1 0,0 1,-1-1,1 0,-1 1,1-1,-1 0,0 0,0 1,1-1,-1 1,0-1,0 0,0 1,-1-1,1 0,0 1,0-1,-1 0,1 1,-1-1,1 0,-1 0,0 1,1-1,-1 0,0 0,0 0,0 0,0 0,0 0,0 0,0 0,0-1,0 1,0 0,0 0,0-1,-1 1,0 0,69-43,-66 41,0 0,0-1,1 1,-1-1,-1 1,1-1,0 1,0-1,0 0,-1 1,1-1,-1 0,1 1,-1-1,0 0,0 0,0 1,0-1,0 0,0 0,0 0,-1 1,1-1,0 0,-1 0,0 1,1-1,-1 1,0-1,0 0,0 1,0-1,0 1,0 0,0-1,-1 1,1 0,0 0,-1 0,1 0,-2-1,0 1,0 0,0 0,0 0,0 1,-1-1,1 1,0 0,0 0,-1 0,1 0,0 0,0 1,-1-1,1 1,0 0,0 0,0 0,0 1,0-1,0 1,1-1,-1 1,0 0,1 0,-1 0,1 0,0 1,0-1,0 1,0-1,0 1,0 0,1 0,-1 0,1 0,0 0,0 0,0 0,0 0,0 0,1 1,-1 1,3 16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56,'-4'-6,"-1"1,0 1,0-1,-1 1,1 0,-1 0,0 1,0-1,-1 1,1 1,0-1,-1 1,0 0,1 1,-1-1,0 1,0 1,0-1,0 1,0 0,1 1,-1 0,0 0,0 0,0 1,1 0,-1 0,1 1,0 0,-1 0,-1 2,2-4,1 1,-1 0,1 1,0-1,0 1,0 0,0 0,1 1,-1-1,1 1,0 0,0 0,0 0,0 1,1 0,0-1,0 1,0 0,0 1,1-1,0 0,0 1,1-1,-1 1,1-1,0 1,1 0,-1 0,1-1,0 1,1 0,-1 0,5 7,1-1,0 0,1 0,0-1,0 0,1 0,1-1,0 0,0-1,1 0,0 0,0-1,1 0,0-1,1 0,0-1,0 0,0-1,1 0,6 1,-8-1,123 83,-129-84,0 1,-1 0,1-1,-1 1,0 0,-1 1,1-1,-1 1,0 0,0 0,-1 0,0 0,0 0,0 0,-1 0,0 1,0-1,-1 1,1-1,-1 1,-1-1,1 1,-2 1,-3 2,-1 0,0 0,-1-1,0 1,-1-2,0 1,0-1,-1 0,0-1,0 0,0 0,-1-1,0 0,-1-1,1 0,-1-1,0 0,0-1,-4 1,3 1,0 0,0 0,0-1,-1-1,1 1,0-2,-1 0,0 0,0-2,1 1,-1-2,0 1,0-2,1 0,-1 0,-8-4,18 5,0 0,1-1,-1 0,0 1,1-1,0 0,-1 0,1-1,0 1,0 0,0-1,0 1,1-1,-1 0,1 1,0-1,-1 0,1 0,0 0,1 0,-1 0,0 0,1 0,0 0,0 0,0-1,0 1,0 0,1 0,-1 0,1 0,0 0,0 0,44-94,-38 86,0 1,0-1,1 1,1 0,0 1,0 0,1 1,0 0,0 0,1 1,0 0,0 1,1 0,0 1,0 1,0-1,0 2,1 0,6-1,62 3,-57 2</inkml:trace>
  <inkml:trace contextRef="#ctx0" brushRef="#br0" timeOffset="318.587">653 394,'33'-5,"17"-1,4 0,-2 1,-6-3,-5-1,-10 2</inkml:trace>
  <inkml:trace contextRef="#ctx0" brushRef="#br0" timeOffset="618.578">851 140,'-10'33,"-7"17,-2 4,3 2,4-3,4-6,4-6,2-6,1 2,1-2,1-1,0-2,0-1,-1-2,5-5,2-7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51,'-72'114,"4"4,6 3,-36 102,-27 48,120-257,24-50,-11 21,339-658,-266 536,-63 131,-20 37,-20 72,7-36,3 0,3 1,0 43,9-96,1 0,1-1,0 1,1-1,1 0,0 1,1-2,4 11,-7-20,-1 0,1 0,0-1,0 1,0 0,1-1,-1 1,1-1,0 0,0 0,0 0,0 0,0-1,1 1,-1-1,1 0,0 0,0 0,-1 0,1-1,0 1,0-1,1 0,-1-1,0 1,0-1,0 1,1-1,-1 0,0-1,4 0,7-5,-1-1,0-1,0 0,0-1,-1 0,-1-1,0-1,0 0,-1 0,0-1,-1-1,7-11,1 1,-1-1,-2-1,-1 0,0-1,-2-1,-1 0,-2 0,0-1,-2 0,-1-1,-1 1,-1-1,-2 0,-1-1,-1-5,0 19,1 12,0 0,0 0,-1 0,1 0,-1 0,0 0,0-1,-1 1,1 0,-1 0,0 0,0 0,0 0,-1 0,1 0,-1 0,0 1,0-1,0 0,0 1,-1 0,0 0,0-1,1 1,-4-2,-6 5</inkml:trace>
  <inkml:trace contextRef="#ctx0" brushRef="#br0" timeOffset="316.965">1080 389,'-5'6,"-11"9,1 1,1 0,0 1,2 1,0 0,0 1,2 0,1 1,0 0,1 0,2 1,0-1,-1 9,7-25,0 0,0 0,1 0,-1-1,1 1,0 0,0 0,0-1,0 1,1 0,-1-1,1 1,0-1,0 0,0 0,1 1,-1-2,1 1,-1 0,1 0,0-1,0 1,1-1,-1 0,0 0,1 0,-1-1,1 1,-1-1,1 0,0 0,0 0,-1 0,1-1,2 1,7 0,0 0,0 0,0-1,0-1,-1 0,1-1,0 0,0-1,-1-1,3-1,-5 2,1-2,0 1,-1-1,0-1,-1 0,1-1,-1 1,0-2,-1 1,0-1,0-1,0 1,-1-1,-1-1,1 1,-1-1,-1 0,0 0,-1-1,0 0,0 0,-1 0,0 0,-1 0,-1 0,0-1,0 1,-1-1,-1-5,1 11,-2 1,1-1,0 1,-1-1,0 1,0 0,-1 0,0 0,1 0,-2 0,1 0,0 1,-1 0,0 0,0 0,0 0,-1 0,1 1,-1 0,0 0,0 0,0 0,0 1,0 0,-1 0,1 1,0-1,-4 1,-15-4</inkml:trace>
  <inkml:trace contextRef="#ctx0" brushRef="#br0" timeOffset="762.816">1361 445,'57'178,"-56"-174,0 0,0-1,1 1,-1-1,1 1,0-1,0 0,0 1,0-1,0 0,1 0,0-1,-1 1,1-1,0 1,0-1,0 0,1 0,-1 0,0 0,1-1,-1 1,1-1,0 0,-1 0,1 0,0-1,0 1,0-1,-1 0,1 0,0 0,0-1,0 1,-1-1,1 0,0 0,-1 0,1-1,0 1,134-102,-136 102,0 0,1 1,-1-1,0 1,1 0,-1 0,1 0,-1 0,0 0,1 0,-1 1,0-1,1 1,-1-1,0 1,1 0,-1 0,0 0,0 1,0-1,0 0,0 1,0-1,0 1,-1-1,1 1,-1 0,2 1,20 15,-17-15,0 0,1 0,-1-1,0 0,1 0,-1-1,1 0,-1 0,1 0,0-1,-1 0,1-1,0 1,-1-1,1 0,-1-1,1 1,-1-1,0-1,1 1,-1-1,-1 0,1-1,0 1,-1-1,1 0,-1-1,3-3,1 0,0-1,-1 0,0 0,-1-1,0 0,0 0,-1-1,0 1,-1-2,0 1,-1 0,0-1,-1 0,-1 0,1-6,-3 17,2-4,-1-1,-1 1,1-1,-1 1,0-1,0 1,-1-1,0 1,0 0,0-1,0 1,-1 0,0 0,0 0,-1 0,1 0,-2-2,-9-5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2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0 368,'29'0,"14"0,5 0,-1 0,-9 0</inkml:trace>
  <inkml:trace contextRef="#ctx0" brushRef="#br0" timeOffset="634.386">706 30,'-9'-1,"-1"1,1 0,0 0,0 1,0 0,0 1,1 0,-1 1,0-1,1 2,-1-1,1 1,0 1,0-1,1 1,-1 0,1 1,0 0,1 0,0 1,-1-1,2 1,-1 1,1-1,0 1,1 0,0 0,0 0,1 1,0-1,0 1,0 6,3-10,1 1,-1-1,1 1,1-1,-1 1,1-1,0 0,0 1,1-1,-1 0,1-1,0 1,1 0,-1-1,1 0,0 1,0-2,0 1,0 0,1-1,-1 0,1 0,0 0,0 0,0-1,0 0,1 0,-1-1,1 1,-1-1,1 0,0 0,79 42,-81-40,0 1,0 0,-1 0,1 0,-1 0,0 0,0 1,0-1,-1 1,1 0,-1 0,0 0,-1 0,1 0,-1 0,0 1,0-1,-1 0,0 1,0-1,0 0,0 1,-1-1,0 0,0 1,-1 2,-2 3,0-1,-1 1,0-1,-1-1,0 1,0-1,-1 0,0-1,-1 1,0-1,0-1,-5 4,10-8,-3 3,0 1,0-1,-1-1,0 1,0-1,0 0,0-1,-1 0,0 0,0 0,0-1,0 0,-1-1,1 0,-1 0,1-1,-1 0,0 0,1-1,-1-1,-6 0,12-1,0 0,0 0,1 0,-1 0,1 0,0-1,0 1,0-1,0 0,0 1,0-1,1 0,-1 0,1 0,0-1,0 1,0 0,0 0,0 0,1-1,0 1,0 0,0-1,0 1,0 0,0-1,1 1,0-2,30-90,45-26,-62 108</inkml:trace>
  <inkml:trace contextRef="#ctx0" brushRef="#br0" timeOffset="961.041">847 1,'32'26,"-2"2,0 1,-3 1,0 2,21 33,-40-54,-1 1,0 1,0-1,-1 1,-1 0,0 1,-1-1,-1 1,0 0,0 0,-2 0,0 0,0 0,-1 0,-1 0,0 0,-1 0,-4 14,0-15,0 0,0 0,-2-1,1 0,-2 0,1-1,-2 0,1-1,-2 0,1 0,-1-1,-1-1,1 0,-2 0,1-1,-1-1,-1 1,-33 9,26-12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0 424,'20'12,"0"-1,0 0,1-2,1 0,0-1,0-1,0-2,1 0,0-1,0-1,0-1,0-1,1-3,0-2,-1 0,0-1,0-1,0-1,12-7,-14 7,2-3,-5 0</inkml:trace>
  <inkml:trace contextRef="#ctx0" brushRef="#br0" timeOffset="368.994">790 0,'-21'112,"41"106,-19 76,-6-266,-1-4</inkml:trace>
  <inkml:trace contextRef="#ctx0" brushRef="#br0" timeOffset="781.843">1072 170,'-273'222,"270"-220,0 0,1 0,-1 1,1-1,0 1,-1-1,1 1,0 0,1 0,-1 0,0 0,1 0,0 0,0 0,0 0,0 1,0-1,0 1,1-1,0 0,0 1,0-1,0 1,0-1,1 0,-1 1,1-1,0 0,0 1,0-1,0 0,1 0,0 0,-1 0,1 0,0 0,1 0,169 121,-77-55,-83-55</inkml:trace>
  <inkml:trace contextRef="#ctx0" brushRef="#br0" timeOffset="3759.093">1524 57,'-10'4,"-1"0,1 1,0 0,0 1,1 0,-1 1,1 0,1 0,-1 1,2 0,-1 0,1 1,0 0,0 0,1 1,1 0,-1 0,2 0,-1 0,0 7,-11 36,2 1,2 0,3 0,-1 41,8-77,0-8,0-1,0 1,1 0,0 0,0 0,1 0,1 0,0 0,0 0,1-1,0 1,1 0,0-1,0 0,1 1,0-1,1-1,0 1,0-1,1 0,0 0,0 0,1 0,14 3</inkml:trace>
  <inkml:trace contextRef="#ctx0" brushRef="#br0" timeOffset="4308.978">2003 226,'2'2,"-1"-1,0 0,0 0,0 1,0-1,0 1,0-1,0 1,-1-1,1 1,-1-1,1 1,-1 0,1-1,-1 1,0 0,0-1,0 1,0 0,0-1,0 1,0 0,0 0,-1-1,1 1,-1-1,1 1,-1 0,0-1,1 1,-1-1,0 1,0-1,-1 1,2-1,-16 36,-1-2,-1 0,-2 0,-2-2,-3 2,-24 39,-24 38,55-87</inkml:trace>
  <inkml:trace contextRef="#ctx0" brushRef="#br0" timeOffset="4569.923">1722 339,'19'20,"11"5,1 4,-1-3,0-6,0-6,-1-6,-1 0,1 0,-1-2,0-3,-5 4,-6 1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6,0-4,5-5,1-4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1,'9'5,"4"6,-1 1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6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0,'-15'29,"-9"14,0 5,-2-1,4-4,1-9,4-6,5-2,0-6,1-2,-1-4,0 1,-1-2,0 1,-2-2,2-2</inkml:trace>
  <inkml:trace contextRef="#ctx0" brushRef="#br0" timeOffset="248.618">0 0,'15'24,"8"13,2 5,1-5,0-4,-3-2,-2-3,1-5,-3-2,0-5,-4 0,1-2,-3 0,-2-1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3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86,'19'0,"12"5,4 1,2 0,-1-1,-1-2,-3-1,-6-5,-3-3,-5 0</inkml:trace>
  <inkml:trace contextRef="#ctx0" brushRef="#br0" timeOffset="275.736">30 368,'33'-5,"17"-6,3-2,-1 2,-6 3,-5 2,-5 3,-8 1</inkml:trace>
  <inkml:trace contextRef="#ctx0" brushRef="#br0" timeOffset="3204.076">650 1,'-31'81,"4"2,3 1,2 10,1 8,26-88,13-41,-16 24,30-52,2 2,3 1,2 2,3 0,79-74,-120 123,-1 0,1 0,0 0,-1 0,1 0,0 1,0-1,-1 0,1 0,0 0,0 1,0-1,0 1,0-1,0 1,0-1,0 1,1-1,-1 1,0 0,0 0,0-1,0 1,0 0,1 0,-1 0,0 0,0 1,0-1,0 0,0 0,0 1,1-1,-1 1,0-1,0 1,0-1,0 1,0-1,0 1,-1 0,1 0,0-1,0 1,0 0,-1 0,1 0,0 0,-1 0,1 0,-1 0,1 0,-1 0,0 0,1 0,-1 1,0-1,0 0,0 0,0 228,0-227,0 0,0 0,1 1,-1-1,0 0,1 0,-1 0,1 0,0 0,0 0,0 0,0 0,0 0,0 0,0 0,1-1,-1 1,0 0,1-1,0 1,-1-1,1 0,0 1,0-1,0 0,0 0,0 0,0 0,0-1,0 1,0 0,0-1,0 0,0 1,1-1,-1 0,0 0,0 0,0 0,1-1,-1 1,0-1,0 1,0-1,0 0,0 1,0-1,0 0,0-1,0 1,0 0,-1 0,1-1,0 0,142-151,-28 18,-116 135,0-1,1 0,-1 1,1-1,-1 0,1 1,-1-1,1 1,0-1,-1 0,1 1,0 0,-1-1,1 1,0-1,0 1,-1 0,1 0,0-1,0 1,0 0,-1 0,1 0,0 0,0 0,0 0,0 0,-1 0,1 0,0 0,0 0,0 1,-1-1,1 0,0 1,0-1,-1 0,1 1,0-1,-1 1,1-1,0 1,-1-1,1 1,-1 0,1-1,-1 1,1 0,-1-1,1 1,-1 0,4 43,-11 3,3-27,0-1,2 1,0 0,1 0,1 0,1 0,1 0,1 2,3-3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11,'-74'311,"52"-161,36-211,13 0,2 0,3 2,2 2,40-51,-73 106,-1-1,1 1,0 0,0 0,0 0,0 0,0 0,1 0,-1 1,1-1,-1 0,1 1,-1-1,1 1,0-1,0 1,0 0,0-1,0 1,0 0,0 1,0-1,0 0,0 0,1 1,-1 0,0-1,0 1,1 0,-1 0,0 0,0 0,1 0,-1 1,0-1,0 1,1 0,-1-1,0 1,0 0,0 0,0 0,0 1,0-1,-1 0,1 1,0-1,-1 1,1 0,-1-1,1 1,-1 0,1 0,1 7,1 0,-1 1,0-1,-1 1,0 0,-1 0,0 0,0 0,-1-1,0 1,-1 2,0-3,0 0,1 0,1 0,-1 0,1 0,1 0,0 0,0-1,1 1,-1-1,2 1,0-1,2 5,-3-11,-1-1,0 1,1-1,-1 0,1 0,0 0,-1 0,1 0,0 0,-1-1,1 1,0-1,0 0,0 0,-1 0,1 0,0 0,0-1,-1 1,1-1,0 0,0 0,-1 0,1 0,-1 0,1 0,-1-1,0 1,1-1,-1 0,0 0,0 0,0 0,0 0,0 0,-1 0,1 0,-1-1,1 1,-1-1,0 1,1-3,16-13,100-105,-104 106,1 1,0 1,1 1,1 0,0 1,1 1,0 0,-17 11,0 0,0 0,1 0,-1 0,0 1,0-1,1 0,-1 1,0-1,1 1,-1 0,0-1,1 1,-1 0,1 0,-1 0,1 0,-1 0,0 0,1 0,-1 0,1 1,-1-1,0 0,1 1,-1-1,0 1,1 0,-1-1,0 1,0 0,0 0,1 0,-1 0,0 0,0 0,0 0,-1 0,1 0,0 1,0-1,-1 0,1 1,3 65,-84 224,79-289,0-1,0 1,0-1,1 1,-1 0,1-1,-1 1,1 0,-1-1,1 1,0 0,0 0,0-1,0 1,0 0,0 0,1-1,-1 1,0 0,1-1,0 1,-1-1,1 1,0 0,0-1,0 1,0-1,0 0,0 1,0-1,0 0,0 0,1 0,-1 1,1-1,-1-1,1 1,-1 0,1 0,-1 0,1-1,0 1,-1-1,1 0,1 1,18-11,0-4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0,'0'5,"0"6,-4 2,2-2,3-3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9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772 0,'-85'96,"4"2,4 5,-47 84,57-84,-142 216,95-172,100-134</inkml:trace>
  <inkml:trace contextRef="#ctx0" brushRef="#br0" timeOffset="317.484">179 113,'24'67,"2"-2,4-1,2-1,12 14,74 150,-33 59,-76-263,0-5</inkml:trace>
  <inkml:trace contextRef="#ctx0" brushRef="#br0" timeOffset="945.269">687 1073,'2'-17,"1"0,1 0,0 0,1 0,1 0,1 1,0 0,1 0,0 1,2 0,0 1,3-4,59-37,-70 54,0 0,0 1,0-1,0 1,0 0,0 0,0-1,0 1,0 1,0-1,0 0,0 0,0 1,0-1,0 1,0-1,0 1,-1 0,1 0,0 0,0 0,-1 0,1 0,0 1,-1-1,0 1,1-1,-1 1,0-1,1 1,-1 0,0-1,0 1,0 0,-1 0,1 0,0 0,-1 0,1 0,-1 0,0 0,1 0,10 103,-11-105,1 1,-1 0,0-1,0 1,0 0,1-1,-1 1,0 0,1-1,-1 1,0-1,1 1,-1-1,1 1,-1-1,1 1,-1-1,1 1,-1-1,1 1,0-1,-1 0,1 0,0 1,-1-1,1 0,0 0,-1 0,1 1,0-1,-1 0,1 0,0 0,-1 0,1 0,0-1,0 1,-1 0,1 0,0 0,-1 0,1-1,0 1,-1 0,1-1,-1 1,1-1,-1 1,1 0,-1-1,1 1,-1-1,1 1,-1-1,38-35,-29 27,36-25,-44 33,0 1,0-1,1 1,-1-1,0 1,0 0,0-1,0 1,0 0,0 0,0 0,1 0,-1 0,0 0,0 0,0 0,0 0,0 1,0-1,0 0,1 1,-1-1,0 1,0-1,0 1,0 0,-1-1,1 1,0 0,0-1,0 1,0 0,-1 0,1 0,0 0,-1 0,1 0,-1 0,1 0,-1 0,1 0,-1 0,0 0,0 0,1 1,-1-1,0 1,5 21,-5-17,1-1,0 1,0-1,0 0,1 0,0 0,0 0,0 0,1 0,0 0,0-1,0 1,0-1,0 0,2 1,10 6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 0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85,'-20'28,"-5"16,-4 3,3 0,1-8,5-7,6-3,0-7,3-3,3 1,-2-3,1 0,2-3</inkml:trace>
  <inkml:trace contextRef="#ctx0" brushRef="#br0" timeOffset="254.967">1 0,'4'34,"3"15,4 5,5-2,0-6,2-10,-2-6,1-9,-3-2,2-6,-2 1,1-2,-2 1,-8-1,-4-3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7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1 198,'595'0,"-571"0</inkml:trace>
  <inkml:trace contextRef="#ctx0" brushRef="#br0" timeOffset="287.495">29 424,'34'0,"16"0,3 0,4-5,-4-1,-6 0,-7 1,-4 1,-4 2,-3 1,-1 0,-1 1,0 0,-5 1</inkml:trace>
  <inkml:trace contextRef="#ctx0" brushRef="#br0" timeOffset="750.42">368 1,'0'4,"1"1,-1-1,1 0,0 1,1-1,-1 0,1 0,0 0,0 0,0 0,0 0,1 0,0-1,-1 0,1 1,1-1,-1 0,0 0,1 0,-1-1,1 1,0-1,0 0,2 0,101 37,-52-28,-41-9,-1 0,0 1,0 0,0 1,0 0,-1 1,1 0,-1 1,11 8,-20-11,0 0,0 0,0 0,-1 0,1 1,-1-1,1 1,-1 0,0 0,-1 0,1 0,-1 0,0 0,0 0,0 0,0 0,-1 1,1-1,-1 0,0 0,-1 1,1-1,-1 0,0 0,0 1,0-1,0 0,-1 0,0 0,1 0,-1-1,-1 1,-1 2,-5 9,-2 1,0-2,0 1,-1-2,-1 0,0 0,-6 3,-170 131,171-130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4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0,'-33'60,"13"-26,-2-1,-1 0,-1-2,-2-1,-1-1,-1-1,-2-2,0-1,-34 21,47-35</inkml:trace>
  <inkml:trace contextRef="#ctx0" brushRef="#br0" timeOffset="331.4">35 29,'19'14,"12"5,4 4,2-2,-5 1,-4-5,-7 1,-1-3,-5 1,0 2,-2 3,-4 3,2-3,-2 0,-2 1,-2 2,-2-4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0,'2'2,"0"-1,0 1,0-1,0 1,-1-1,1 1,-1 0,1 0,-1 0,0 0,0 0,0 0,0 0,0 0,0 1,0-1,-1 0,1 0,-1 1,0-1,0 0,1 1,-1-1,-1 0,1 1,0 0,3 351,-29-169,20-162,-2-5</inkml:trace>
  <inkml:trace contextRef="#ctx0" brushRef="#br0" timeOffset="378.601">298 170,'-37'21,"-203"135,239-156,0 0,0 1,0-1,-1 1,1-1,0 1,0 0,0-1,0 1,0 0,1 0,-1-1,0 1,0 0,0 0,1 0,-1 0,1 0,-1 0,0 1,1-1,0 0,-1 0,1 0,0 0,0 1,-1-1,1 0,0 0,0 0,0 1,0-1,1 0,-1 0,0 0,0 0,1 1,-1-1,1 0,-1 0,1 0,-1 0,1 0,0 0,0 0,-1 0,1 0,0 0,0-1,0 1,0 0,0 0,0-1,0 1,1 0,194 65,-189-62,0 1,0 0,-1 0,0 1,0-1,-1 2,1-1,-1 0,0 1,-1 0,0 0,0 1,0-1,-1 1,0-1,-1 1,0 0,1 5,19 25,-12-37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0 141,'20'7,"0"-1,1-2,-1 0,1-1,0 0,0-2,0-1,0-1,0 0,0-2,7-1,96-32,-56 24,-69 12</inkml:trace>
  <inkml:trace contextRef="#ctx0" brushRef="#br0" timeOffset="239.31">254 0,'-5'34,"-1"15,5 5,2-2,2-6,-1-5,1-5,3-9,2-4,-1-5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0,-1 0,0 0,0 0,1 0,-6 0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8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5,-2 1,-1 0,-2-1,0-2,-5 4,-2 1,1-1,-4-7,0-4,-3 0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50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1,'-26'138,"22"245,0-350,-2-1,-1 0,-1 0,-2 0,-5 10,9-42,5-11</inkml:trace>
  <inkml:trace contextRef="#ctx0" brushRef="#br0" timeOffset="449.818">426 86,'-257'220,"257"-219,-41 43,40-43,0 0,1 0,-1 0,0 0,1 0,-1 0,1 0,0 1,-1-1,1 0,0 0,0 0,0 1,0-1,0 0,0 0,0 1,0-1,0 0,0 0,1 0,-1 1,0-1,1 0,-1 0,1 0,0 0,-1 0,1 0,0 0,0 0,-1 0,1 0,0 0,0-1,0 1,0 0,0 0,0-1,0 1,0-1,0 1,1-1,5 4,9 2,-2 1,1 1,-1 0,0 1,-1 0,0 1,0 1,-1 0,0 1,-1 0,2 4,46 94,-44-79,-15-20</inkml:trace>
  <inkml:trace contextRef="#ctx0" brushRef="#br0" timeOffset="1214.548">935 86,'-23'4,"1"1,0 1,1 1,-1 1,1 1,1 0,0 2,0 1,-10 7,27-16,0 0,1 0,-1 0,0 0,1 0,0 1,-1-1,1 1,1 0,-1-1,0 1,1 0,0 0,0 0,0 0,1 0,-1 0,1 0,0 1,0-1,0 0,1 0,-1 0,1 0,0 0,0 0,0 0,1 0,0-1,-1 1,1 0,1-1,-1 1,0-1,1 0,0 0,-1 0,1 0,1 0,-1-1,0 1,0-1,1 0,0 0,0 1,183 66,-183-65,0 0,0 1,0-1,-1 1,0 0,0 0,0 0,0 1,-1-1,0 1,0-1,-1 1,1 0,-1 0,0-1,-1 1,0 0,1 0,-2 0,1 0,-1 0,0 0,0-1,0 1,-1 0,0-1,0 1,-1-1,0 0,1 1,-2-1,1 0,0-1,-1 1,0-1,0 0,-1 0,0 1,-5 7,-1-1,0 0,-1-1,-1 0,1-1,-1 0,-1-1,0-1,-4 2,15-6,-1-1,0 0,0 1,0-1,0-1,0 1,0-1,0 1,-1-1,1 0,0-1,-1 1,1-1,-1 0,1 0,-1 0,1-1,0 1,-1-1,1 0,0-1,-1 1,1-1,0 1,0-1,0-1,0 1,1 0,-1-1,1 0,-1 0,1 0,0 0,0 0,0-1,0-1,0-1,0 0,0 0,1-1,0 1,0-1,0 1,1-1,0 0,0 0,1 1,0-1,0 0,1 0,-1 0,2 1,-1-1,1 0,0 1,0-1,1 1,-1 0,1 0,1 0,-1 0,1 0,0 1,1-1,-1 1,2 0,3-5,0 1,1 0,0 1,0 0,1 1,0 0,0 1,1 0,0 0,0 2,0-1,0 1,1 1,0 0,0 1,12 0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62,'2'1,"0"0,-1 0,1 1,0-1,0 1,-1 0,1 0,-1-1,1 1,-1 0,0 0,0 0,0 0,0 0,0 1,0-1,-1 0,1 0,-1 1,0-1,1 0,-1 1,0-1,0 0,-1 2,2-1,-1 11,0 0,-1 0,-1 0,0 0,0-1,-2 1,0-1,-3 9,0-2,53-111,18-23,-64 113,0 0,1 0,0 0,-1 0,1 1,-1-1,1 0,0 0,0 0,0 1,-1-1,1 0,0 1,0-1,0 1,0-1,0 1,0-1,0 1,0 0,0-1,0 1,0 0,0 0,0 0,0 0,1 0,-1 0,0 0,0 0,0 0,0 1,0-1,0 0,0 1,0-1,0 1,0-1,0 1,0-1,0 1,-1 0,1-1,0 1,0 0,0 0,-1-1,1 1,0 1,18 48,-19-48,0-1,0 1,0-1,0 1,1-1,-1 0,0 1,1-1,-1 0,1 1,-1-1,1 0,0 1,-1-1,1 0,0 0,0 0,0 0,0 0,0 0,0 0,0 0,0 0,1 0,-1 0,0-1,0 1,1-1,-1 1,0-1,1 1,-1-1,1 0,-1 1,0-1,1 0,-1 0,1 0,-1 0,1-1,-1 1,0 0,1 0,-1-1,0 1,1-1,-1 1,0-1,1 0,-1 0,0 1,0-1,0 0,0 0,0 0,0 0,0 0,0 0,0-1,136-126,-136 128,-1-1,1 1,0 0,0-1,-1 1,1 0,0-1,0 1,-1 0,1 0,0 0,0-1,0 1,-1 0,1 0,0 0,0 0,0 1,-1-1,1 0,0 0,0 0,-1 1,1-1,0 0,0 1,-1-1,1 0,0 1,-1-1,1 1,-1-1,1 1,0 0,-1-1,1 1,-1 0,0-1,1 1,-1 0,1-1,-1 1,0 0,0 0,1-1,-1 1,0 0,0 0,0 0,0-1,0 1,0 0,0 0,2 53,-2-46,-2 22,1-23,0 1,1-1,-1 1,1-1,1 1,0 0,0-1,0 1,1-1,0 0,3 7,0-8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6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1 811,'14'2,"0"-1,0 0,0-1,0 0,0-1,0-1,0 0,0-1,0 0,-1-2,1 1,-1-1,0-1,-1 0,1-1,-1-1,-1 0,1 0,1-3,40-32,-2-3,-2-1,36-48,-72 81,-1 0,-1-1,0-1,-1 0,0 0,-2-1,0 0,-1-1,0 0,-2 0,0 0,-1 0,0-1,-2 0,0-17,-2 33,-1 1,0-1,1 1,-1-1,0 1,0-1,-1 1,1-1,-1 1,1 0,-1 0,1 0,-1 0,0 0,0 0,0 0,0 1,0-1,-1 1,1 0,0-1,-1 1,1 0,-1 0,1 0,-1 1,0-1,1 1,-1-1,0 1,1 0,-1 0,0 0,1 0,-1 1,0-1,1 1,-1 0,1-1,-1 1,1 0,-1 0,1 1,-1-1,1 0,0 1,0 0,0-1,0 1,0 0,0 0,0 0,0 1,-23 18,1 1,1 1,1 0,1 2,1 1,2 0,0 1,2 1,1 1,-3 9,13-30,0 0,1 1,0 0,0 0,1 0,0 0,0 0,1 1,0-1,1 1,0 0,1-1,0 1,0 0,1-1,0 1,1 0,0-1,1 0,0 1,0-1,1 0,0 0,0-1,1 1,0-1,3 2,1-5,1-1,0 0,0-1,0 0,0-1,0 0,1 0,-1-1,1-1,-1 1,1-2,-1 1,1-2,-1 1,0-2,0 1,0-1,4-2,20-7,0-2,-1-1,-1-2,0-1,-2-1,0-2,16-15,-4 6,-30 22,-1 0,1-1,-2 0,1-1,-1 0,0 0,-1-1,-1 0,0-1,0 0,-1-1,0 1,-1-1,-1 0,0-1,-1 1,0-2,-3 13,-1 1,0-1,1 1,-1-1,0 1,0-1,0 1,0-1,0 0,0 1,-1-1,1 1,0-1,-1 1,1-1,-1 1,0 0,1-1,-1 1,0 0,0-1,0 1,0 0,0 0,0 0,0 0,0 0,-1 0,1 0,0 0,0 0,-1 1,1-1,-1 0,1 1,-1-1,1 1,-1 0,1-1,-1 1,1 0,-1 0,1 0,-2 0,-64 24,57-17,0 0,1 1,0 0,1 1,-1 0,2 0,-1 1,1 0,1 0,0 1,0-1,1 1,1 1,0-1,0 1,1-1,0 1,1 0,1 0,0 7,1-15,1 0,0 0,0 0,0 0,1 0,0-1,-1 1,1-1,1 1,-1-1,0 1,1-1,-1 0,1 0,0 0,0-1,1 1,-1-1,0 0,1 1,-1-1,1-1,0 1,0-1,-1 1,1-1,0 0,0 0,0-1,0 1,0-1,1 0,-1 0,0 0,0-1,0 0,0 1,0-1,0-1,-1 1,1 0,0-1,0 0,1-1,43-17,-1-3,-2-1,0-3,-2-1,-1-2,-1-2,-1-2,31-36,-55 58,-1-1,0-1,-1-1,-1 0,0-1,-1 0,-1 0,0-2,-1 1,-1-1,-1-1,0 1,-2-2,0 1,-1 0,0-3,-5 20,0 0,0 1,0-1,0 0,0 0,0 1,0-1,0 0,-1 0,1 1,-1-1,1 0,-1 1,0-1,1 1,-1-1,0 1,0-1,0 1,0-1,-1 1,1 0,0 0,0 0,-1 0,1 0,-1 0,1 0,-1 0,1 0,-1 0,0 1,1-1,-1 1,0-1,1 1,-1 0,0 0,0 0,1 0,-1 0,0 0,0 0,1 0,-1 1,0-1,1 1,-1-1,0 1,1 0,-1-1,0 2,-15 8,1 0,0 1,0 1,1 1,1 0,0 1,1 0,0 1,1 0,-8 16,8-14,1 1,0 0,2 0,0 1,1 0,1 1,1 0,1 0,0 0,2 1,0-1,1 1,2 0,0 17,1-34,-1 0,0 0,1 0,0 0,0 0,0-1,0 1,1 0,0-1,-1 1,1-1,0 1,1-1,-1 0,1 0,-1 0,1 0,0 0,0-1,0 1,1-1,13 6</inkml:trace>
  <inkml:trace contextRef="#ctx0" brushRef="#br0" timeOffset="546.038">1695 416,'-259'315,"244"-293,57-48,2-16,-2-2,-2-2,30-45,-11 22,-58 68,-1 1,1-1,-1 1,1-1,-1 1,1-1,-1 1,1 0,0-1,-1 1,1 0,0 0,-1-1,1 1,-1 0,1 0,0 0,-1 0,1 0,0 0,0 0,-1 0,1 0,0 0,-1 0,1 0,-1 1,1-1,0 0,-1 0,1 1,0-1,-1 0,1 1,-1-1,1 1,-1-1,1 0,-1 1,1 0,-1-1,0 1,1-1,-1 1,0-1,1 1,-1 0,0-1,0 1,1 0,-1-1,0 1,0 0,0-1,0 1,0 0,0-1,0 1,0 0,0-1,0 1,-1 0,-2 44,-1-26,2-14,0 1,0 0,0 0,1 0,0 0,0 0,1 1,-1-1,1 0,1 0,-1 0,1 1,0-1,0 0,1 0,0 0,0-1,0 1,1 0,0-1,0 1,0-1,1 0,2 2,-3-4,1 0,0-1,0 1,-1-1,2 0,-1 0,0-1,0 1,0-1,1 0,-1 0,1-1,-1 1,1-1,-1 0,1 0,-1 0,1-1,-1 1,0-1,1 0,-1-1,0 1,0-1,1 0,-1 0,-1 0,1 0,0-1,2-2,6-3,-1 0,0-1,-1-1,1 0,-2 0,0-1,0 0,-1-1,0 0,-1 0,-1 0,0-1,0 0,-1-1,2-10,-2 0</inkml:trace>
  <inkml:trace contextRef="#ctx0" brushRef="#br0" timeOffset="2850.137">2936 21,'-310'412,"137"-145,39-118,121-139</inkml:trace>
  <inkml:trace contextRef="#ctx0" brushRef="#br0" timeOffset="3149.951">2343 133,'65'55,"-2"3,-3 2,26 37,-72-80,0 1,-2 1,0 0,-1 1,0 0,-2 1,-1 0,0 0,-2 1,0-1,-1 2,-2-1,1 13,8 47,-7-58</inkml:trace>
  <inkml:trace contextRef="#ctx0" brushRef="#br0" timeOffset="3654.093">2936 924,'33'-65,"3"2,3 2,26-30,-60 85,-1 0,0 0,0 0,1 1,0-1,0 1,1 0,-1 1,1-1,0 1,0 0,1 1,2-2,-6 6,-1 0,1 0,0 1,-1-1,1 1,-1-1,1 1,-1 0,0 0,1 0,-1 0,0 0,-1 1,1-1,0 0,-1 1,1 0,-1-1,0 1,0 0,0 0,0-1,0 1,0 0,-1 0,0 0,1 0,-1 0,0 0,-1 0,1 2,2 6,-2-10,0 3,0-1,0 1,0 0,1-1,-1 1,1-1,0 1,0-1,0 1,0-1,1 1,0-1,-1 0,1 0,0 0,0 0,1 0,-1-1,1 1,-1-1,1 1,0-1,0 0,0 0,0 0,0 0,1-1,-1 1,0-1,1 0,-1 0,4 0,4-2,1-2,-1 0,0 0,0-1,0 0,-1-1,1 0,-1-1,0 0,-1 0,7-6,20-12,66-37,-102 60,1 1,0-1,-1 1,1-1,-1 1,1-1,-1 1,1-1,0 1,-1 0,1-1,0 1,0 0,-1 0,1 0,0-1,0 1,-1 0,1 0,0 0,-1 0,1 0,0 0,0 0,-1 1,1-1,0 0,0 0,-1 1,1-1,0 0,-1 1,1-1,0 0,-1 1,1-1,-1 1,1-1,-1 1,1 0,-1-1,1 1,-1-1,1 1,-1 0,0-1,0 1,1 0,-1-1,0 1,0 0,0 0,1-1,-1 1,0 0,0 0,0-1,0 1,-10 55,5-35,4 58,6-60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5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47,'1'0,"0"-1,0 1,0 0,-1-1,1 1,0-1,0 1,0-1,0 0,-1 1,1-1,0 0,0 0,-1 1,1-1,-1 0,1 0,-1 0,1 0,-1 0,1 0,-1 0,0 0,0 0,1 0,-1 0,0 0,0 0,0 0,0 0,0 0,0 0,0 0,-1 0,1 0,0 0,-1 0,1 0,0 0,-1 0,1 1,-1-1,1 0,-1 0,0 0,1 0,-1 1,0-1,0 0,1 1,-1-1,0 1,0-1,0 1,0-1,0 1,0-1,0 1,0 0,0-1,0 1,0 0,0 0,-13 2,0 0,1 1,-1 0,1 1,0 1,0 0,0 0,1 1,0 1,0 1,1-1,0 2,-6 5,15-13,0 0,0 0,0 1,0-1,1 1,-1-1,0 1,1 0,0 0,-1 0,1 0,0 0,0 0,0 0,0 0,0 0,1 0,-1 0,0 1,1-1,0 0,0 0,-1 1,1-1,1 0,-1 1,0-1,1 0,-1 0,1 1,-1-1,1 0,0 0,0 0,0 0,0 0,0 0,1 0,-1 0,1-1,-1 1,1 0,0-1,-1 1,1-1,0 1,0-1,0 0,0 0,0 0,0 0,0 0,0-1,1 1,-1-1,0 1,3-1,47 14,-44-13,1 0,-1 0,0 0,0 1,0 0,0 1,0 0,-1 0,1 0,-1 1,0 1,0-1,0 1,-1 0,1 0,-1 1,-1 0,1 0,-1 0,0 1,0 0,-1 0,3 5,-7-3,0-1,-1 0,0 0,0 1,-1-1,0 0,0 0,-1-1,0 1,-1 0,1-1,-2 0,1 0,-1 0,0 0,0-1,0 0,-1 0,0 0,0-1,-1 0,0 0,0 0,0-1,0 0,-4 1,-3 5,6-3,0-1,-1 0,1-1,-1 0,0 0,0-1,-1 0,1-1,-1 0,0 0,0-1,0 0,0-1,-3 0,0-8,7-4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6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1,'0'0</inkml:trace>
  <inkml:trace contextRef="#ctx0" brushRef="#br0" timeOffset="-168.607">67 565,'-15'33,"-4"17,1-6,3-10</inkml:trace>
  <inkml:trace contextRef="#ctx0" brushRef="#br0" timeOffset="362.885">207 706,'28'-44,"-20"29,0 1,1-1,1 2,0-1,1 1,0 1,1 0,0 0,1 2,0-1,1 1,3 0,-16 9,0 0,0 1,1-1,-1 1,0-1,0 1,1 0,-1-1,0 1,1 0,-1 0,0 0,1 0,-1 0,1 0,-1 0,0 1,1-1,-1 0,0 1,0-1,1 1,-1-1,0 1,0 0,0-1,1 1,-1 0,0 0,0 0,0 0,-1 0,1 0,0 0,0 0,0 0,-1 1,1-1,-1 0,1 0,-1 1,1-1,-1 0,0 1,1-1,6 72,-7-54,0-15,0-1,0 1,0-1,0 1,0 0,1-1,0 1,-1-1,1 1,1-1,-1 0,0 1,1-1,0 0,0 0,0 0,0 0,0-1,0 1,1 0,-1-1,1 1,0-1,0 0,0 0,0 0,0-1,0 1,0-1,1 1,-1-1,1 0,-1 0,1-1,-1 1,1-1,-1 0,1 1,-1-2,1 1,0 0,-1-1,2 0,6-5,0 0,0-1,-1 0,0-1,0 0,0 0,-1-1,-1-1,1 1,-2-1,1-1,-1 0,-1 0,0 0,-1 0,0-1,0 0,-1 0,0-5,17-68,-19 60</inkml:trace>
  <inkml:trace contextRef="#ctx0" brushRef="#br0" timeOffset="1851.177">744 734,'19'-3,"-1"-1,0-1,0 0,0-2,0 0,-1-1,-1-1,1 0,-1-1,-1-1,0-1,0 0,-1 0,-1-2,0 0,-1 0,6-11,8-2,-19 21,-1 0,0 0,0 0,-1-1,0 0,0 0,0-1,-1 1,0-1,0 0,-1 0,0 0,-1-1,0 1,1-7,-4 14,0-1,0 1,0 0,0 0,-1-1,1 1,0 0,-1 0,1 0,0 1,-1-1,0 0,1 0,-1 1,1-1,-1 1,0-1,1 1,-1 0,0 0,1 0,-1 0,0 0,1 0,-1 0,0 0,1 1,-1-1,0 1,1-1,-1 1,1 0,-1-1,1 1,-1 0,1 0,-1 0,1 0,0 0,0 1,0-1,-1 0,1 1,-8 3,0 0,1 1,-1 0,1 0,1 1,-1 0,1 0,0 1,1 0,-1 0,2 1,-1-1,1 1,1 0,0 1,0-1,0 1,1 0,1 0,0 0,0 0,1 0,0 0,1 1,0 1,1-8,0 0,0 0,0 0,0 0,1 0,0 0,0 0,0 0,0 0,0-1,1 1,-1-1,1 0,0 0,0 0,1 0,-1 0,0-1,1 1,0-1,-1 0,1 0,0-1,0 1,0-1,0 0,1 1,-1-2,0 1,3 0,6 0,0 1,0-2,1 0,-1 0,0-1,0-1,0 0,0-1,6-2,3-3,0-1,-1-1,0-1,0 0,-1-2,-1 0,0-2,-1 0,-1 0,0-2,-1 0,-1-1,0-1,-2 0,1-3,-14 22,0 0,-1 0,1 0,0 0,0 0,-1-1,1 1,0 0,0 0,0 0,-1 0,1-1,0 1,0 0,0 0,-1-1,1 1,0 0,0 0,0 0,0-1,0 1,0 0,0-1,-1 1,1 0,0 0,0-1,0 1,0 0,0 0,0-1,0 1,1 0,-24 21,18-13,1 0,-1 0,1 0,1 0,0 0,0 1,0 0,1-1,1 1,-1 6,1-12,1 0,0 0,-1-1,1 1,1 0,-1 0,0 0,1-1,-1 1,1 0,0-1,0 1,0-1,0 1,1-1,-1 1,1-1,-1 0,1 1,0-1,0 0,0 0,0-1,0 1,0 0,0-1,1 1,-1-1,1 0,-1 1,1-1,-1 0,1-1,0 1,1 0,11-1,0 0,0-2,0 1,0-2,0 0,-1-1,1 0,-1-1,0-1,0 0,-1-1,1 0,-2-1,1-1,-1 0,0 0,9-11,-5 7,0 0,-1-1,0-1,-1-1,-1 0,0 0,-2-2,1 1,-2-1,2-7,-12 25,-1 1,0-1,0 1,1-1,-1 0,0 0,0 1,1-1,-1 0,0 0,0 0,0 0,1 0,-1 0,0 0,0 0,0 0,0 0,1 0,-1 0,0-1,0 1,1 0,-1-1,0 1,0 0,1-1,-1 1,0-1,1 1,-1-1,1 0,-1 1,1-1,-1 0,1 1,-1-1,1 0,-1 1,1-1,0 0,0 0,-1 1,1-1,0 0,0 0,0 0,0 1,0-1,0 0,0 0,0 0,0 1,0-1,0 0,0 0,1 0,-1 1,0-1,-15 14,1 1,0 0,0 2,2-1,0 1,0 1,2 0,0 1,1 0,1 0,1 1,-2 8,8-23,0 1,1-1,-1 1,1 0,0-1,0 1,0 0,1 0,0-1,0 1,0-1,0 1,1-1,0 1,0-1,0 0,0 0,1 0,-1 0,1 0,0-1,0 1,1-1,-1 0,1 0,-1 0,1 0,0 0,0-1,0 0,1 0,-1 0,0 0,1-1,-1 0,1 0,0 0,-1 0,1-1,3 1,1-2,0 1,0-1,-1-1,1 1,0-2,-1 1,1-1,-1 0,0-1,0 0,0 0,-1-1,0 1,1-2,-1 1,-1-1,5-5,4-6</inkml:trace>
  <inkml:trace contextRef="#ctx0" brushRef="#br0" timeOffset="2226.576">2099 706,'-10'9,"-3"9,-4 1,1 1,3 4,4 1,-2-3,2-1,2 1,-3 1,0 3,3 0,2-3</inkml:trace>
  <inkml:trace contextRef="#ctx0" brushRef="#br0" timeOffset="2461.279">2126 649,'29'0,"14"0,1-5,-4-1,-3 0,-8 1</inkml:trace>
  <inkml:trace contextRef="#ctx0" brushRef="#br0" timeOffset="2653.06">2071 875,'33'-9,"17"-4,3 1,-1 2,-10 3</inkml:trace>
  <inkml:trace contextRef="#ctx0" brushRef="#br0" timeOffset="3095.154">2832 170,'-89'168,"18"44,69-209,1 1,-1 0,1 0,0-1,0 1,1 0,-1 0,1 0,0 0,0 0,0 0,0 0,1 0,-1 0,1 0,0 0,1-1,-1 1,0 0,1-1,0 1,0-1,0 1,0-1,1 0,-1 0,1 0,0 0,0 0,0-1,0 1,0-1,1 0,-1 0,1 0,-1 0,2-1,4 2,1-1,-1 0,1-1,0 0,-1 0,1-1,0-1,-1 1,1-2,0 1,-1-1,1-1,-1 1,0-2,0 1,0-1,3-2,1-6</inkml:trace>
  <inkml:trace contextRef="#ctx0" brushRef="#br0" timeOffset="3349.052">2522 481,'34'-5,"15"-2,10 1,-1-4,-1 0,-5 2,-6-3,-7 1,-5 2,-8-3,-9 1</inkml:trace>
  <inkml:trace contextRef="#ctx0" brushRef="#br0" timeOffset="3618.741">3171 1,'33'108,"-8"-30,-4 0,-3 1,-1 15,-14-71,-1 1,-1 0,-1 0,-1 0,-1 0,-1-1,-1 1,-1-1,-1 0,-1 0,-2 0,-9 19,12-30,-1-1,0 0,0 0,-1-1,-1 0,0 0,0-1,0 0,-1-1,-1 0,0 0,0-1,-6 2,-2-1</inkml:trace>
  <inkml:trace contextRef="#ctx0" brushRef="#br0" timeOffset="4547.961">1082 57,'-25'17,"1"1,0 1,1 1,2 2,0 0,1 0,1 2,1 1,2 0,0 1,-4 12,6-3,2 0,1 1,2 0,1 1,2 0,2 0,1 0,2 1,2-1,1 0,2 1,4 13,-4-38,1 0,0-1,1 1,0-1,1 0,0-1,1 0,1 0,-1-1,2 1,-1-2,1 0,1 0,0-1,0 0,1 0,-1-2,2 1,-1-2,1 1,0-2,0 0,0 0,0-1,1-1,-1 0,1-1,-1-1,1 0,6-1,10 1,-4-1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5.10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1 341,'166'-41,"104"14,18-8,-208 27,0 3,0 3,11 5,24-1,252-31,96 0,638 30,-824-26,1-5,-38 2,6-2,35 2,-79 17,18-8,-208 20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7.12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1 340,'139'-53,"165"38,112-41,-88 41,-128 12,71-24,163 26,-189-26,67 15,33-7,-63-5,6-6,158 0,282 32,-497-32,-63 36,-143 0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2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0 311,'449'-17,"-102"4,-286 25,-73 5,-3-8</inkml:trace>
  <inkml:trace contextRef="#ctx0" brushRef="#br0" timeOffset="250.893">170 565,'33'0,"22"0,5 0,2 0,1 0,-7 0,-2 0,-5 0,-8 0,-4 0,-5 0,-3 0,-1 0,-1 0,0 0,-5 0</inkml:trace>
  <inkml:trace contextRef="#ctx0" brushRef="#br0" timeOffset="704.384">621 1,'-3'2,"1"0,-1 1,1 0,-1-1,1 1,0 0,0 0,1 0,-1 1,0-1,1 0,0 1,0-1,0 1,0-1,1 1,-1-1,1 1,0-1,0 1,0-1,0 1,1 0,0-1,-1 1,1-1,0 1,1-1,-1 0,1 0,-1 1,1-1,0 0,0 0,0-1,1 1,-1 0,1-1,-1 1,2 0,15 10,0 0,1-2,0 0,1-1,0-1,0-1,1-1,0 0,1-2,4 0,128 43,-150-47,1 1,0 0,-1 0,0 1,1-1,-1 1,0 0,0 0,-1 1,1 0,-1 0,1 0,-1 0,-1 0,1 1,0 0,-1 0,0 0,0 0,-1 0,1 0,-1 1,0-1,-1 1,0 0,1 0,-2-1,1 1,-1 0,1 0,-2 0,1 0,-1 0,0-1,0 1,-1 3,-7 5,-1 0,0-1,0 0,-2 0,1-2,-1 1,-1-2,0 1,-5 1,-15 14,-232 148,85-62,163-101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36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6661 706,'7'20,"-1"-1,-1 2,0-1,-2 0,0 1,-2 0,0 0,-1-1,-2 8,2-2,0-9,0 0,-1 0,-1 0,-1 0,0 0,-2 0,1-1,-2 0,0 0,-1-1,-1 1,0-1,-1-1,-1 0,-10 12,20-25,-1 0,1 0,0 0,-1 0,1 0,-1 0,0 0,1-1,-1 1,1 0,-1-1,0 1,0 0,0-1,1 1,-1-1,0 1,0-1,0 1,0-1,0 1,0-1,0 0,0 0,0 0,0 1,0-1,0 0,0 0,0 0,0-1,0 1,0 0,0 0,0 0,1-1,-1 1,0 0,0-1,0 1,0-1,0 1,0-1,1 0,-1 1,0-1,0 0,1 1,-1-1,1 0,-1 0,0 0,1 1,-1-1,1 0,0 0,-1 0,1 0,0 0,0 0,-1 0,1 0,0 0,1-17,1 0,0 0,2 0,0 1,0-1,2 1,0 0,1 1,1 0,0 0,2 0,-1 1,8-8,19-35,3 1,2 2,2 2,3 2,1 2,28-20,16 16,-88 52,-1 0,1 1,-1-1,0 1,1-1,-1 1,1 0,-1 0,1 0,-1 0,1 0,-1 1,1-1,-1 1,1-1,-1 1,0 0,1 0,-1 0,0 1,0-1,0 0,0 1,0-1,0 1,0 0,0 0,-1-1,1 1,0 0,-1 0,0 1,0-1,1 0,-1 0,-1 1,1-1,0 1,0 0,2 13,0 0,-1 0,0 0,-1 0,-1 0,-1 0,0 0,-1 1,-1-2,0 1,-1 0,-1-1,0 0,-2 0,-4 9,5-14,0 0,-1 0,-1 0,0-1,0 0,0-1,-1 0,-1 0,1-1,-1 0,0-1,-1 0,0 0,0-1,0-1,0 0,-1 0,1-1,-1-1,0 0,-8 1,16-4,1 1,-1-1,0 1,0-1,0 0,1 0,-1-1,0 1,1-1,-1 0,1 0,0 0,0 0,0 0,0-1,0 0,0 1,0-1,1 0,-1 0,1-1,0 1,0 0,0-1,1 1,-1-1,1 0,0 1,0-1,0 0,0 0,1 0,0 1,0-1,0 0,0 0,0 0,1 0,-1 0,1 1,0-1,0 0,1 0,-1 1,1-1,0 1,0 0,0-1,2-1,8-10</inkml:trace>
  <inkml:trace contextRef="#ctx0" brushRef="#br0" timeOffset="1660.638">7620 649,'-1'-1,"0"-1,0 0,-1 1,1-1,0 1,-1 0,1-1,-1 1,1 0,-1 0,0 0,0 0,1 0,-1 0,0 1,0-1,0 0,0 1,0 0,0-1,0 1,0 0,0 0,0 0,0 0,0 1,0-1,0 0,0 1,0-1,0 1,-12 3,0 1,1 1,-1 0,1 1,0 0,1 1,0 0,0 1,0 0,1 1,1 0,0 1,0 0,1 1,1 0,-1 0,-1 7,8-18,1 1,0 0,0 0,0 0,0-1,0 1,0 0,1 0,-1 0,1 0,-1 0,1 0,0 1,-1-1,1 0,0 0,0 0,1 0,-1 0,0 0,1 0,-1 0,1 0,0 0,0 0,0 0,0 0,0 0,0-1,0 1,0 0,1-1,-1 1,1-1,-1 1,1-1,-1 0,1 1,0-1,0 0,0 0,0-1,0 1,0 0,0 0,0-1,0 0,0 1,1-1,13-2,-1-1,0 0,0-1,-1-1,1-1,-1 0,0 0,-1-2,1 1,-2-2,1 0,-1 0,0-1,-1-1,10-11,34-32,-53 54,-1 0,0 1,0-1,0 1,0-1,0 1,0 0,0-1,0 1,0 0,-1-1,1 1,0 0,0 0,-1 0,1 0,0 0,-1 0,1 0,-1 0,1 0,-1 0,1 0,-1 0,0 0,0 0,0 1,1-1,-1 0,0 0,0 0,-1 0,1 0,0 1,0-1,0 0,-1 0,1 0,-1 0,1 0,-1 0,1 0,-1 0,1 0,-1 0,0 0,0 0,1-1,-1 1,0 8,-1-4,1 0,1 0,-1 0,1 0,0 1,0-1,0 0,1 0,0 0,0 0,0 0,1 0,-1-1,1 1,0 0,1-1,-1 1,1-1,0 0,0 1,0-2,0 1,1 0,0-1,-1 1,1-1,1 0,-1 0,0-1,1 1,-1-1,1 0,0 0,0-1,0 1,0-1,0 0,0 0,2-1,8-4,0 0,-1-1,0-1,0 0,0-1,-1-1,0 0,-1 0,0-2,0 1,9-11,-20 19,24-23,-2 0,-1-2,-1-1,-1 0,-1-2,12-27,1-28,-32 82,1 0,-1 0,0 0,0 0,0 0,0 0,0 0,0 0,-1 0,1 0,-1 0,1 0,-1 0,0 0,0 1,1-1,-1 0,-1 0,1 1,0-1,0 0,-1 1,1 0,0-1,-1 1,0 0,1-1,-1 1,0 0,1 0,-1 1,0-1,0 0,0 0,0 1,0-1,0 1,0 0,0 0,0 0,0 0,0 0,-8 1,0 1,0 1,1 0,-1 0,1 1,-1 0,1 1,1 0,-1 0,1 1,0 0,0 1,0 0,1 0,0 0,1 1,-1 0,-1 4,5-10,1-1,0 0,0 1,1-1,-1 1,0-1,0 1,1 0,-1-1,1 1,-1 0,1 0,0 0,0 1,0-1,0 0,0 0,1 1,-1-1,0 0,1 1,0-1,0 0,-1 1,2-1,-1 0,0 1,0-1,1 1,-1-1,1 0,0 0,-1 1,1-1,0 0,1 0,-1 0,0 0,0 0,1 0,-1 0,1 0,0-1,0 1,9 1,1 0,-1-1,0 0,1-1,-1-1,1 0,-1 0,1-1,4-1,90 5,-102-1,-1-1,1 1,-1 1,1-1,-1 0,0 1,0-1,0 1,0 0,-1 0,1 0,-1 1,0-1,0 1,0-1,0 1,0-1,-1 1,0 0,0 0,0 0,0 0,0 0,-1 0,0 0,0 0,0 0,0 0,-1 0,1 0,-1 0,0 0,0 0,-1-1,1 1,-1 0,0 0,-1 2,-6 73,10-76,-1 0,1 0,0-1,0 1,0-1,0 1,0-1,0 1,1-1,-1 1,1-1,-1 0,1 0,0 0,0 0,0 0,0 0,1-1,-1 1,0-1,1 0,-1 1,1-1,-1 0,1 0,-1 0,1-1,0 1,0-1,-1 1,1-1,0 0,0 0,-1 0,1-1,0 1,-1-1,1 1,0-1,-1 0,1 0,0 0,-1 0,0 0,1-1,-1 1,0-1,1 0,-1 0,14-8,0-1,-1 0,-1-2,0 1,0-2,-1 0,2-3,9-17,-2-1,-1 0,-1-2,-2 0,10-33,24-146,-30 99,-18 51,-16 98,-19 118,0 72,32 35,17-171,-21-90</inkml:trace>
  <inkml:trace contextRef="#ctx0" brushRef="#br0" timeOffset="1907.345">8297 480,'39'5,"17"1,4 0,1-1,0-1,-5-2,-3-1,-1 0,1-1,-5 0,0-1,1 1,-3 0,-4 0,-10 0</inkml:trace>
  <inkml:trace contextRef="#ctx0" brushRef="#br0" timeOffset="-5293.73">1157 649,'-10'15,"1"0,0 1,1 0,0 0,2 0,0 1,0 0,2 0,0 1,1-1,1 1,1 0,0 0,2 12,-1-28,1 1,0 0,-1-1,1 1,0-1,1 1,-1-1,0 0,1 1,-1-1,1 0,0 0,-1 0,1 0,0 0,0-1,1 1,-1-1,0 1,0-1,1 0,-1 1,1-1,-1 0,1-1,-1 1,1 0,0-1,-1 0,1 1,0-1,-1 0,1 0,0-1,-1 1,1-1,0 1,-1-1,1 0,100-45,-93 37,1 0,-1-1,0-1,-1 0,-1 0,1-1,-2 0,0 0,0 0,3-10,-8 17,1-1,-1 0,0 1,0-1,-1 0,0 0,0 0,0 0,-1 0,1 0,-1 0,-1 0,1 0,-1 0,-1 0,1 0,-1 0,0 0,0 1,0-1,-1 1,0-1,0 1,0 0,-4-3,3 4,0 0,-1 1,1-1,-1 1,0 0,0 1,0-1,-1 1,1 0,0 0,-1 1,1-1,-1 1,0 1,1-1,-1 1,0 0,1 0,-1 0,0 1,1 0,-1 0,0 1,1-1,0 1,-1 0,1 1,0-1,0 1,0 0,1 1,-1-1,-1 2,-13 12</inkml:trace>
  <inkml:trace contextRef="#ctx0" brushRef="#br0" timeOffset="-4745.682">1496 989,'16'-32,"2"-8,3 1,1 1,1 1,2 1,17-17,-30 39,60-45,-71 60,0 0,1 0,-1 0,0 0,0 0,1 0,-1 0,0 0,0 0,0 1,-1-1,1 0,0 1,0-1,-1 1,1-1,-1 1,1-1,-1 1,0-1,1 1,-1 0,0-1,0 1,0-1,0 1,0 0,-1-1,1 1,0-1,-1 1,1-1,-1 1,0-1,1 1,-1-1,0 5,1-3,1 78,-1-80,0 1,1 0,-1-1,1 1,-1 0,1-1,-1 1,1-1,0 1,0-1,0 1,0-1,0 0,0 0,0 1,0-1,0 0,1 0,-1 0,0 0,1 0,-1 0,1-1,-1 1,1 0,-1-1,1 1,0-1,-1 0,1 1,0-1,-1 0,1 0,0 0,-1 0,1 0,0 0,-1-1,1 1,-1-1,1 1,0-1,-1 1,1-1,0 0,13-7,0 1,-1-2,0 0,-1 0,0-2,0 1,-1-2,-1 1,2-3,63-56,-75 69,-1 1,1-1,0 0,-1 0,1 0,0 1,0-1,-1 0,1 1,0-1,0 1,0-1,0 1,-1-1,1 1,0 0,0-1,0 1,0 0,0 0,0 0,0 0,0-1,0 1,0 1,0-1,0 0,0 0,0 0,0 0,0 1,0-1,0 1,0-1,0 0,0 1,0-1,-1 1,1 0,0-1,0 1,-1 0,1 0,0-1,-1 1,1 0,-1 0,1 0,-1 0,1-1,-1 1,1 0,-1 0,0 0,0 0,0 0,1 0,-1 1,-1 8,0 0,-1-1,0 1,0 0,-1-1,0 0,-1 0,0 0,0 0,-3 4,-27 77,36-42,4-30</inkml:trace>
  <inkml:trace contextRef="#ctx0" brushRef="#br0" timeOffset="-4463.626">2343 678,'-8'19,"1"-6,1 1,1-1,0 2,0-1,1 0,1 1,1 0,0 0,0 8,2-20,0-1,0 0,0 0,0 0,0 0,1 1,-1-1,1 0,-1 0,1 0,0 0,0 0,0 0,0 0,0 0,0 0,0 0,1-1,-1 1,1-1,-1 1,1-1,0 1,-1-1,1 0,0 0,0 0,0 0,0 0,0 0,0 0,0-1,0 1,1-1,-1 1,0-1,1 0,77-27,-69 20,-1 0,1-1,-1 0,-1-1,1 0,-2 0,1-1,-1 0,0-1,-1 1,-1-1,0-1,0 1,-1-1,0 0,-1-1,-1 1,0-1,0 1,-1-1,-1 0,0 0,-1 0,-1-11,0 21,1 1,-1-1,0 0,0 1,0-1,0 1,0-1,-1 1,1-1,-1 1,0 0,1 0,-1 0,0 0,0 0,0 0,-1 0,1 1,0-1,-1 1,1 0,-1 0,1-1,-1 2,0-1,1 0,-1 0,0 1,0 0,0-1,1 1,-1 0,0 0,0 1,1-1,-1 1,0-1,0 1,-20 3</inkml:trace>
  <inkml:trace contextRef="#ctx0" brushRef="#br0" timeOffset="-3801.905">2964 593,'-10'0,"0"1,0 1,0-1,0 2,0-1,0 2,0-1,1 1,0 0,0 1,0 0,0 1,1 0,0 0,0 1,1-1,-1 2,2-1,-1 1,1 0,0 1,1-1,-1 1,2 0,-1 0,2 1,-1 0,1-1,1 1,-2 7,4-16,-1 1,1 0,-1-1,1 1,0 0,0-1,0 1,0 0,0-1,0 1,1 0,-1-1,0 1,1 0,-1-1,1 1,0-1,-1 1,1-1,0 1,0-1,0 1,0-1,0 0,0 0,1 1,-1-1,0 0,1 0,-1 0,0 0,1-1,-1 1,1 0,0-1,-1 1,1-1,-1 1,1-1,0 0,-1 0,2 1,67-23,-10-13,-2-3,-2-3,39-37,-94 76,-1 0,1 1,0 0,0-1,0 1,0-1,0 1,1 0,-1 0,0 0,0 0,1 0,-1 0,1 0,-1 0,1 0,-1 0,1 1,-1-1,1 1,0-1,-1 1,1 0,0 0,-1 0,1 0,0 0,-1 0,1 0,0 0,-1 1,1-1,0 0,-1 1,1 0,0-1,-1 1,1 0,-1 0,0 0,1 0,-1 0,0 0,1 0,-1 0,0 1,0-1,0 0,0 1,0-1,0 1,3 15,-1 1,-1-1,0 1,-1-1,-1 1,-1 0,-2 8,1 24,-11 322,12-349,-1-1,-1 0,-2 1,0-1,-1-1,-1 1,-1-1,-1 0,0-1,-2 0,-1-1,0 0,-1-1,-9 10,21-27,-1 1,0 0,0 0,1-1,-1 0,0 1,0-1,-1 0,1 0,0 0,0 0,0 0,-1 0,1-1,0 1,-1-1,1 1,-1-1,1 0,0 0,-1 0,1-1,-1 1,1 0,0-1,-1 0,1 1,0-1,-1 0,1 0,0 0,0-1,0 1,0 0,0-1,0 1,1-1,-1 0,0 1,1-1,-1 0,1 0,0 0,-1 0,1-1,0 1,1 0,-2-2,-6-15,0 1,2-1,0 0,1 0,1-1,1 1,0-1,2 0,0 0,1 0,1 0,1 0,1 1,1-1,0 1,2 0,0 0,1 0,1 1,0 0,2 0,0 1,1 0,6-7,67-64,-66 74</inkml:trace>
  <inkml:trace contextRef="#ctx0" brushRef="#br0" timeOffset="-3473.675">3331 903,'71'-38,"-39"22,-1-1,0-2,-2-1,0-1,11-12,16-56,-55 87,0 0,0-1,-1 1,1 0,-1-1,1 1,-1 0,0-1,0 1,0 0,0-1,0 1,-1 0,1-1,0 1,-1 0,0 0,0-1,0 1,0 0,0 0,0 0,0 0,-1 0,1 0,-1 1,1-1,-1 0,0 1,1-1,-1 1,0-1,0 1,0 0,0 0,-1 0,1 0,0 0,0 1,0-1,-1 0,0 1,-3-1,0 1,1 0,-1 0,0 0,1 1,-1-1,1 1,-1 1,1-1,-1 1,1 0,0 0,0 1,0-1,0 1,0 0,1 1,-1-1,1 1,0 0,0 0,-3 3,-72 105,73-105,0 1,1-1,1 1,-1 1,1-1,1 1,0-1,0 1,0 0,1 0,1 0,-1 0,2 1,-1-1,1 0,0 1,1-1,0 0,1 0,0 0,0 0,1 0,0 0,1-1,-1 1,2-1,-1 0,1 0,4 4,5 1</inkml:trace>
  <inkml:trace contextRef="#ctx0" brushRef="#br0" timeOffset="-3079.707">3755 903,'177'-250,"-177"250,0-1,0 1,0-1,1 1,-1 0,0-1,0 1,0-1,1 1,-1 0,0-1,1 1,-1-1,0 1,1 0,-1 0,0-1,1 1,-1 0,0-1,1 1,-1 0,1 0,-1 0,1 0,-1-1,1 1,-1 0,1 0,-1 0,0 0,1 0,-1 0,1 0,-1 0,1 0,-1 1,1-1,-1 0,1 0,-1 0,0 0,1 1,-1-1,1 0,-1 0,0 1,1-1,-1 0,1 1,-1-1,0 0,0 1,1-1,-1 0,0 1,0-1,1 1,-1-1,0 1,0-1,0 1,0-1,0 0,0 1,0-1,0 1,2 37,-2-32,-1-1,1-1,-1 1,1-1,0 1,0-1,0 1,1-1,-1 1,1 0,0-1,0 0,1 1,0-1,-1 0,1 0,1 0,-1 0,1 0,-1 0,1-1,0 1,0-1,1 0,-1 0,1 0,-1 0,1 0,0-1,2 1,-1-1,0 0,-1-1,1 0,0 0,0-1,0 1,0-1,0 0,0-1,-1 1,1-1,0 0,0 0,0 0,-1-1,1 1,-1-1,1 0,-1-1,0 1,1-1,-1 0,-1 0,1 0,0 0,-1-1,2-2,4-10</inkml:trace>
  <inkml:trace contextRef="#ctx0" brushRef="#br0" timeOffset="-6021.242">423 1,'-22'159,"7"-60,4 0,3 52,-18 184,13-258,9-60,0 0,1 1,1 0,1-1,1 1,0 0,2 9,3-8</inkml:trace>
  <inkml:trace contextRef="#ctx0" brushRef="#br0" timeOffset="-5630.106">819 85,'-46'360,"35"-11,11-339,0-1,1 0,0 0,1 0,-1 0,2 0,-1 0,1 0,1-1,0 1,2 4,-5-13,0 1,-1-1,1 0,0 1,0-1,0 0,-1 1,1-1,0 0,0 0,0 0,-1 0,1 0,0 0,0 0,0 0,0 0,-1 0,1 0,0 0,0-1,0 1,-1 0,1-1,0 1,0 0,-1-1,1 1,0-1,-1 1,1-1,0 0,-1 1,1-1,-1 0,1 1,-1-1,0 0,1 1,-1-1,1 0,-1 0,0 1,0-1,0 0,1 0,-1 0,0 0,0 1,0-1,0 0,0 0,0 0,0 0,-1 1,1-1,0 0,0 0,-1 0,1 1,0-1,-1 0,1 0,-3-16,1 1,-2-1,0 1,-1-1,-1 1,0 0,-1 1,-1 0,-1 0,0 1,0 0,-2 0,1 1,-2 0,0 1,-9-7,11 10,-1 0,0 1,0 0,-1 1,0 0,0 0,-1 2,0-1,0 2,0 0,-1 0,1 1,-5 0,11 2,-1 1,0-1,1 1,-1 1,0-1,0 1,1 0,-1 1,1 0,-1 0,1 1,0 0,0 0,0 1,0 0,1 0,-1 0,1 1,0 0,1 0,-1 0,1 1,0 0,-2 2,5-4,0-1,-1 1,2 0,-1 0,0-1,1 1,-1 0,1 1,0-1,1 0,-1 0,1 0,0 0,0 1,0-1,0 2,5 17</inkml:trace>
  <inkml:trace contextRef="#ctx0" brushRef="#br0" timeOffset="-2165.978">4347 819,'11'2,"1"-1,0-1,-1 0,1 0,0-1,0 0,-1-1,1-1,-1 0,0 0,0-1,0-1,0 0,0 0,-1-1,0 0,-1-1,1 0,-1 0,7-9,-14 15,-1-1,0 0,0 0,0 1,0-1,0 0,0 0,0 0,0 0,-1 0,1-1,-1 1,0 0,1 0,-1 0,0 0,0 0,-1-1,1 1,0 0,-1 0,1 0,-1 0,0 0,1 0,-1 0,0 0,0 0,0 0,-1 0,1 1,0-1,-1 0,1 1,-1-1,0 1,1 0,-1-1,0 1,0 0,-1 0,0-1,-1 0,1 0,-1 1,1-1,-1 1,0 0,0 0,1 1,-1-1,0 1,0 0,0 0,0 0,0 0,1 1,-1-1,0 1,0 0,1 0,-1 1,0-1,1 1,-3 1,0 1,1 0,0 0,0 1,0-1,0 1,1 0,0 1,0-1,0 1,0-1,1 1,0 0,0 1,1-1,0 0,0 1,0-1,1 1,0 0,0 0,1-1,0 1,0 0,1 0,-1-1,1 1,1 0,-1-1,1 1,1-1,-1 0,1 0,0 0,0 0,1 0,-1 0,1-1,1 0,-1 0,1 0,0 0,1 0,9 1,-1-2,1 0,0 0,1-1,-1-1,0-1,1 0,-1-1,1-1,-1 0,0-1,1-1,-1 0,0-1,-1-1,1 0,6-4,65-41,-70 36</inkml:trace>
  <inkml:trace contextRef="#ctx0" brushRef="#br0" timeOffset="-1577.59">4996 622,'-3'1,"-1"1,1-1,-1 1,1 0,0 0,0 1,0-1,0 1,0-1,1 1,-1 0,1 0,-1 0,1 0,0 0,0 1,1-1,-1 1,1-1,0 1,-1-1,-1 2,0 0,0 1,0 0,1-1,-1 1,2 0,-1 0,1 0,-1 1,2-1,-1 0,1 0,0 1,0-1,0 0,1 0,0 1,1-1,-1 0,1 0,0 0,1-1,-1 1,1 0,0-1,1 0,-1 1,1-1,0-1,0 1,1-1,-1 1,1-1,0 0,0-1,0 1,1-1,1-2,0 0,0 0,1-1,-1 0,0 0,0-1,1 0,-1 0,0 0,0-1,0-1,0 1,-1-1,1 0,0 0,-1-1,0 0,0 0,0 0,-1-1,1 0,-1 0,0 0,0-1,-1 1,0-1,0-1,0 1,-1 0,0-1,0 0,0 1,-1-1,0-1,1 3,0 1,0-1,0 0,-1 0,0 0,0-1,0 1,0 0,-1-1,0 1,0-1,-1 0,1 1,-1-1,0 0,-1 1,1-1,-1 1,-1-1,1 1,-1-1,1 1,-1 0,-1 0,1 0,-1 0,0 0,0 0,-4-3,3 4,1 1,-1 0,0 0,-1 0,1 1,0 0,-1 0,1 0,-1 0,0 0,0 1,1 0,-1 0,0 0,0 1,0 0,0 0,0 0,0 0,0 1,0 0,0 0,0 0,1 0,-1 1,0 0,1 0,-1 0,1 1,0-1,0 1,-1 1,-10 7</inkml:trace>
  <inkml:trace contextRef="#ctx0" brushRef="#br0" timeOffset="-1241.363">5420 593,'-2'3,"-3"7,-1 0,2 1,0-1,0 1,0 0,2 0,-1 0,1 0,1 0,0 0,1 1,0-1,0 0,2 1,-1-1,1 0,1 0,2 8,0-14,-1-2,0 1,1 0,0-1,0 0,0 0,0-1,0 1,1-1,-1 0,1-1,-1 1,1-1,0 0,0 0,-1-1,1 0,0 0,0 0,-1-1,1 0,0 0,0 0,-1-1,1 1,-1-1,0-1,1 1,-1-1,0 0,0 0,-1-1,1 1,3-4,4-6,0 0,-1-1,-1 0,0-1,-1 1,0-2,-1 0,-1 0,-1 0,1-5,23-78,-23 81</inkml:trace>
  <inkml:trace contextRef="#ctx0" brushRef="#br0" timeOffset="-852.333">6012 536,'-27'5,"19"-5,1 1,-1 0,1 0,0 1,0 0,0 0,0 0,0 1,0 0,1 1,-1-1,1 1,0 0,0 1,-2 1,9-3,-1 0,0-1,1 1,-1-1,1 1,0-1,0 1,0-1,0 1,0-1,0 0,1 1,-1-1,1 0,0 0,0 0,0 0,-1 0,2-1,-1 1,0-1,0 1,0-1,1 0,-1 1,1-1,-1-1,1 1,-1 0,2 0,0 1,0-1,0 0,0 0,0 1,-1-1,1 1,-1 0,1 0,-1 0,1 0,-1 1,0-1,0 1,-1 0,1 0,0 0,-1 0,0 1,0-1,0 0,0 1,0 0,-1-1,1 1,-1 0,0 0,0 0,-1 0,1-1,-1 1,0 0,0 0,0 0,0 0,-1 0,0 0,0 0,0 0,-4 5,-1 0,0-1,0 0,-1 0,0-1,-1 0,1 0,-2-1,1 0,0 0,-1-1,0 0,0-1,-1 1,1-2,-1 0,0 0,0 0,0-1,0-1,-3 0,-10 1</inkml:trace>
  <inkml:trace contextRef="#ctx0" brushRef="#br0" timeOffset="3782.33">1 1186,'247'-1,"80"-53,-16 41,-114-2,0 8,6 10,-17-1,199-31,86 31,-189 24,150-14,-255 3,0-8,60-10,-46 1,173 19,-67-7,-83-8,67 27,220-30,-234-27,406 27,-238 1,-159-27,413 26,-458-25,-16-2,17-3,-189 22,43 2,-43 16,-23-5</inkml:trace>
  <inkml:trace contextRef="#ctx0" brushRef="#br0" timeOffset="4295.166">9371 396,'0'4,"0"7,4 2,3 3,-1-2</inkml:trace>
  <inkml:trace contextRef="#ctx0" brushRef="#br0" timeOffset="4487.147">9342 790,'9'0,"4"0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19,'-92'285,"-32"-15,191-376,54-85,-74 116,65-77,-111 151,0-1,0 1,1-1,-1 1,0-1,1 1,-1 0,1 0,0 0,-1 0,1 0,0 0,0 0,-1 1,1-1,0 1,0-1,0 1,0-1,0 1,0 0,0 0,0 0,0 0,0 1,-1-1,1 0,0 1,0-1,0 1,0 0,0 0,-1 0,1-1,0 2,-1-1,1 0,-1 0,1 0,-1 1,0-1,1 1,-1-1,0 1,0-1,0 1,0 0,0 0,0-1,4 13,-1 1,0-1,-1 1,0-1,-2 1,1 0,-2 0,0 0,-1-1,-1 13,0 16,1 99,1-141,0 1,0-1,0 0,0 1,0-1,0 0,1 1,-1-1,0 0,1 1,-1-1,1 0,-1 0,1 1,0-1,-1 0,1 0,0 0,0 0,0 0,0 0,0 0,0 0,0 0,0-1,0 1,1 0,-1-1,0 1,0-1,1 1,-1-1,0 0,1 1,-1-1,0 0,1 0,-1 0,0 0,1 0,-1 0,0 0,1 0,-1-1,0 1,1-1,-1 1,0-1,0 1,1-1,-1 0,0 1,0-1,0 0,0 0,0 0,0 0,1-1,146-136,-97 83,142-159,-192 212,0 0,0 0,0 1,0-1,0 0,0 0,1 1,-1-1,1 1,-1-1,1 1,-1-1,1 1,0 0,0 0,-1 0,1 0,0 0,0 0,0 1,0-1,0 1,1-1,-1 1,0 0,0 0,0 0,0 0,0 0,0 0,0 1,0-1,0 0,1 1,-1 0,-1 0,1-1,0 1,0 0,0 1,0-1,-1 0,1 0,0 1,-1-1,1 1,-1-1,0 1,1 7,0-1,-1 0,-1 1,1 0,-1-1,-1 1,0-1,0 1,0-1,-1 0,0 1,-3 5,-8 42,-18 85,11-77,15-45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0,'0'5,"0"7,0 0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1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1,'-5'0,"-6"4,3-2,3-2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0,'-97'157,"56"-87,-2-2,-3-2,-45 47,81-103,2-5</inkml:trace>
  <inkml:trace contextRef="#ctx0" brushRef="#br0" timeOffset="262.705">1 57,'14'34,"5"15,5 0,-3-4,0-9,-3-6,0-4,1-6,-1-1,-5-5</inkml:trace>
  <inkml:trace contextRef="#ctx0" brushRef="#br0" timeOffset="4544.103">199 339,'0'5,"5"1,1 5,0 5,4 0,0 2,3-2,4 1,4-2,-1 1,0-3,-3 3,0-3,-2 2,-9-2,-10-3,-5-3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16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588 424,'5'-4,"2"1,0-1,0 0,0 0,-1-1,0 0,0 0,0-1,-1 1,1-1,-1 0,-1-1,1 1,-1-2,-3 7,-1 0,0 0,1 0,-1 0,0 0,0 0,0 0,0-1,0 1,0 0,0 0,0 0,-1 0,1 0,0 0,-1 0,1 0,-1 0,1 0,-1 0,1 0,-1 0,0 0,1 0,-1 0,0 0,0 1,0-1,0 0,1 0,-1 1,0-1,0 1,0-1,0 1,-1 0,1-1,0 1,0 0,0-1,0 1,0 0,-1 0,-53-4,-3 11,0 3,0 3,1 2,0 3,-11 6,-140 57,206-81,1 1,-1-1,1 1,-1-1,1 1,-1 0,1-1,0 1,-1 0,1 0,0 0,0 0,-1 0,1 0,0 1,0-1,0 0,0 0,1 1,-1-1,0 1,1-1,-1 1,0-1,1 1,0-1,-1 1,1-1,0 1,0 0,0-1,0 1,0-1,0 1,0-1,1 1,-1 0,1-1,-1 1,1-1,-1 1,1-1,0 0,0 1,0-1,0 0,0 1,0-1,0 0,0 0,0 0,0 0,1 0,-1 0,0 0,1-1,-1 1,1 0,-1-1,1 1,1 0,9 3,1 1,-1-2,1 0,0 0,0-1,1-1,-1 0,0-1,0 0,10-2,45 1,-66 1,0 0,0 0,0 0,0 0,0 0,0 0,0 0,1 1,-1-1,0 1,0-1,0 1,-1 0,1 0,0 0,0 0,0 0,-1 0,1 1,0-1,-1 1,1-1,-1 1,0-1,1 1,-1 0,0-1,0 1,0 0,0 0,0 0,-1 0,1 0,-1 0,1 0,-1 0,0 0,0 0,1 0,-1 0,-1 1,1-1,0 0,-1 0,1 0,-1 0,1 0,-1 0,0 0,-8 14,-1 0,0-1,-1 0,0-1,-1-1,-1 0,0 0,-5 2,-10 11,14-12,2-5,1 0,0 1,1 0,0 1,1 0,0 0,1 1,0 0,1 0,0 1,1 0,1 1,0-1,0 1,1 0,-1 11,6-21,-1 0,1 0,0 0,0 0,0 0,1 0,-1 0,1-1,0 1,0 0,1-1,-1 0,1 1,-1-1,1 0,0 0,0-1,0 1,1 0,-1-1,1 0,-1 0,1 0,0 0,0-1,103 27,-100-27,0 0,0-1,0 0,0 0,0-1,0 1,0-1,0-1,0 0,0 0,-1 0,1 0,-1-1,0-1,1 1,-1-1,-1 0,1 0,-1 0,1-1,-1 0,-1 0,1 0,-1-1,0 1,0-1,0 0,-1-1,3-43,-6 26</inkml:trace>
  <inkml:trace contextRef="#ctx0" brushRef="#br0" timeOffset="469.502">277 0,'-21'110,"5"2,5-1,5 1,4 22,-1 2,-5-35,-5-1,-19 73,13-76,-4 47,2-51,26-91,2-11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28,'1'-2,"1"0,-1 1,0-1,1 0,0 1,-1-1,1 1,0-1,0 1,0 0,0-1,0 1,0 0,0 1,1-1,-1 0,0 1,0-1,1 1,-1-1,0 1,1 0,-1 0,0 0,1 1,0-2,365-1,-349 2,-7 0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1,'19'0,"12"0,4 0,2 0,-1 0,-1 0,-3 0,-1 0,-2 0,-5 0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8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1 451,'14'-4,"10"-3,5 1,3 2,1 0,-1 2,-1 1,-1 0,0 1,-1 1,-6 4,-6 1</inkml:trace>
  <inkml:trace contextRef="#ctx0" brushRef="#br0" timeOffset="357.656">508 0,'0'442,"-35"-224,24-171,6-23</inkml:trace>
  <inkml:trace contextRef="#ctx0" brushRef="#br0" timeOffset="731.131">959 84,'-338'282,"315"-263,-46 54,69-72,-1 0,1 1,-1-1,1 0,0 1,-1-1,1 1,0-1,0 0,0 1,0-1,0 1,0-1,0 1,1-1,-1 0,0 1,1-1,-1 0,1 1,0-1,-1 0,1 0,0 1,0-1,0 0,0 0,0 0,0 0,0 0,0 0,0 0,0 0,0-1,1 1,-1 0,0-1,1 1,-1-1,0 0,1 1,-1-1,1 0,-1 0,1 1,0-1,76 5,-72-5,-5 0,8-1,0 0,0 0,0 1,0 0,1 1,-1 0,0 0,0 1,0 0,-1 1,1 0,0 0,-1 1,0 0,0 0,0 1,0 0,-1 1,0-1,4 5,5 11,-12-16,-1 0,1 0,0 0,1 0,-1-1,1 0,0 0,0 0,0 0,1-1,-1 0,1 0,0 0,13 2</inkml:trace>
  <inkml:trace contextRef="#ctx0" brushRef="#br0" timeOffset="1052.206">1383 311,'1'22,"-2"0,0 1,-1-1,-1 0,-1 0,-2 0,0 0,-8 20,9-29,-1 1,0 0,0-1,-2 0,1 0,-2-1,1 0,-2-1,0 0,0 0,-1-1,0 0,0-1,-1 0,-9 4,6-10,3-3</inkml:trace>
  <inkml:trace contextRef="#ctx0" brushRef="#br0" timeOffset="1316.516">1129 367,'187'200,"7"-38,-177-149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1 255,'24'4,"13"3,4-1,1-2,-3 0,-2-2,-4-1,-1 0,-3-6,0-2,-1 1,-1 1,1 1,0 2,-10 6,-7 1</inkml:trace>
  <inkml:trace contextRef="#ctx0" brushRef="#br0" timeOffset="275.922">57 424,'20'10,"10"-3,5-1,2-2,4-2,0-6,-3-2,-2 0,-3 0,-2-2,-2-1,0 1,-6 2</inkml:trace>
  <inkml:trace contextRef="#ctx0" brushRef="#br0" timeOffset="738.175">283 1,'1'3,"4"10,1 0,0-1,0 0,2 0,-1 0,1-1,1 0,0-1,0 0,1 0,1-1,-1-1,2 1,10 5,1-2,-14-9,0 0,0 1,-1 0,1 0,-1 1,0 0,0 0,-1 1,1 0,-1 1,-1-1,1 1,-1 1,0-1,-1 1,0 0,0 0,-1 1,0-1,0 1,-1 0,2 8,-3-7,-2-1,1 1,-1 0,-1 0,0 0,0 0,-1-1,0 1,0-1,-1 1,-1-1,1 0,-1 0,-1 0,0-1,0 1,-1-1,-4 5,-136 116,120-109,-19 25,42-34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8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0,'-5'10,"-2"3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8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1,'0'4,"0"8,5 0,1-1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0,'34'0,"15"0,5 0,-2 0,-6 0,-5 0,-5 0,-4 0,-2 0,-2 0,-5 0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0,'33'0,"17"0,9 0,-1 0,-6 0,-6 0,-12 0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3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67,'10'-5,"12"-5,1 0,-1 1,2 1,-1 2,1 0,0 1,1 2,0 0,-23 3,0-1,0 1,-1 0,1 0,0 0,0 0,0 0,0 0,0 0,-1 1,1-1,0 0,0 1,0 0,-1-1,1 1,0 0,-1 0,1 0,-1 0,1 0,-1 1,1-1,-1 0,0 1,0-1,0 0,1 1,-1 0,-1-1,1 1,0 0,0-1,-1 1,1 0,-1 0,1 0,-1-1,0 1,1 0,-1 0,0 0,-1 0,1 0,0-1,0 1,-1 0,1 0,-1 0,1-1,-2 2,-111 141,112-142,0-1,0 0,0 1,0-1,0 0,1 1,-1-1,1 1,-1-1,1 1,-1-1,1 1,0-1,0 1,0-1,0 1,0 0,0-1,0 1,0-1,1 1,-1-1,1 1,-1-1,1 1,0-1,-1 0,1 1,0-1,0 0,0 1,0-1,0 0,0 0,0 0,0 0,1 0,-1 0,0 0,1 0,-1-1,0 1,1 0,-1-1,1 1,-1-1,1 0,-1 1,1-1,0 0,-1 0,2 0,85-2,60-43,-123 39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1 436,'10'0,"7"0,7 0,3 0,2 0,1 0,0 0,0 0,-1-5,0-1,0 0,-5-4,-2 0,-5 2</inkml:trace>
  <inkml:trace contextRef="#ctx0" brushRef="#br0" timeOffset="825.178">340 605,'34'-3,"0"-3,0 0,-1-2,0-2,0-1,-1-1,-1-2,0-1,-1-2,0-1,16-13,-28 17,-1 0,0-1,-1-1,-1-1,0 0,-2-1,0 0,-1-1,0 0,-2-1,0 0,5-18,-10-9,-5 46,0 0,0 0,0 0,0 0,-1 1,1-1,0 0,0 0,0 0,-1 1,1-1,-1 0,1 0,0 1,-1-1,1 0,-1 1,1-1,-1 0,0 1,1-1,-1 1,0-1,1 1,-1-1,0 1,0 0,1-1,-1 1,0 0,0 0,0-1,1 1,-1 0,0 0,0 0,0 0,0 0,1 0,-1 0,0 0,0 1,0-1,0 0,1 0,-1 1,0-1,0 0,1 1,-1-1,0 1,1-1,-1 1,0-1,-10 8,1 0,0 1,0 0,1 1,0 0,1 0,0 1,0 0,1 0,1 1,0-1,0 2,1-1,1 1,-2 5,4-13,-1 1,1-1,0 1,1 0,-1-1,1 1,0 0,1 0,-1 0,1 0,0 0,1 0,-1 0,1 0,1 0,-1-1,1 1,0 0,0-1,0 1,1-1,0 0,0 1,0-1,1-1,0 1,0-1,0 1,0-1,1 0,-1 0,1-1,0 0,0 0,0 0,1 0,2 0,7 1,0 0,0-1,1-1,-1-1,0 0,1-1,-1-1,1 0,-1-1,0-1,0 0,0-1,0 0,-1-2,1 0,-1 0,-1-1,1-1,-1 0,0-1,-1 0,0-1,-1 0,0-1,-1-1,0 1,0-2,-1 1,2-5,-4 4,0 1,-1-1,0-1,0 1,-2-1,0 0,0 0,-2 0,1 0,-2-1,0 1,-1-1,0-7,0 21,0-1,0 1,0 0,0-1,0 1,0 0,0 0,-1-1,1 1,0 0,-1 0,1-1,-1 1,1 0,-1 0,1 0,-1 0,0 0,0 0,1 0,-1 0,0 0,0 0,0 0,0 0,0 1,0-1,-1 0,1 1,0-1,0 1,0-1,-1 1,1 0,0-1,0 1,-1 0,1 0,0 0,0 0,-1 0,1 0,0 0,-1 0,1 1,0-1,0 0,-1 1,1-1,0 1,0 0,0-1,0 1,0 0,0 0,0-1,0 1,0 0,0 0,0 0,-6 6,1 1,-1 0,1 0,1 0,0 0,0 1,0 0,1 0,1 0,-1 1,2-1,-1 1,1 0,1-1,0 1,0 0,1 0,0 0,0 0,1 0,1 0,0-1,0 1,1 0,0 1,-1-8,0 0,1 0,-1 0,0 0,1 0,0-1,0 1,-1-1,1 0,1 1,-1-1,0-1,0 1,1 0,-1-1,1 0,0 0,-1 0,1 0,0 0,-1-1,1 0,0 1,0-1,0-1,0 1,97-25,-84 16,-1-1,0 0,-1-1,-1-1,1 0,-2-1,0-1,0 0,-2-1,1 0,-2 0,0-1,-1-1,2-6,2-2,-7 16,-1-1,0 0,0 0,-1-1,0 1,-1-1,0 0,-1 0,0 0,0 0,-1 0,-1-2,0 12,0 1,0-1,0 0,0 1,0-1,0 1,0-1,0 0,0 1,0-1,0 0,-1 1,1-1,0 1,0-1,-1 0,1 1,0-1,-1 1,1-1,-1 1,1-1,-1 1,1 0,-1-1,1 1,-1 0,1-1,-1 1,1 0,-1-1,0 1,1 0,-1 0,1 0,-1 0,0-1,1 1,-1 0,0 0,1 0,-1 0,0 0,1 1,-1-1,1 0,-1 0,0 0,1 1,-1-1,1 0,-1 0,1 1,-1-1,0 1,1-1,0 0,-1 1,1-1,-1 1,1-1,-1 1,-27 31,9-4,2 2,1 0,1 1,2 0,-6 19,16-39,0 0,1-1,0 1,0 0,1 0,0 0,1 1,1-1,0 0,0 0,1 0,0 0,1-1,0 1,1-1,0 1,1-1,0 0,5 7,6 4,-3-3</inkml:trace>
  <inkml:trace contextRef="#ctx0" brushRef="#br0" timeOffset="1329.997">1892 324,'-270'305,"251"-272,37-41,139-140,-7 5,-150 141,1 1,-1 0,0 0,1 0,-1 0,0 0,1 0,-1 1,1-1,0 0,-1 0,1 0,0 0,-1 0,1 1,0-1,0 0,0 1,0-1,0 1,0-1,0 1,0-1,0 1,0 0,0-1,0 1,0 0,0 0,0 0,0 0,0 0,0 0,0 0,0 0,0 0,0 0,0 1,0-1,0 0,0 1,0-1,0 1,0-1,0 1,0-1,0 1,0 0,0-1,-1 1,1 0,0 0,-1 0,1 0,0-1,0 2,5 72,-7-68,1-1,-1 1,1 0,0 0,0 0,1-1,0 1,0 0,0-1,1 1,-1 0,1-1,1 0,-1 1,1-1,0 0,0 0,0-1,1 1,0-1,0 1,0-1,0 0,3 1,-4-3,-1-1,1 0,0 0,-1 0,1 0,0 0,-1-1,1 1,0-1,0 0,0 0,0 0,-1 0,1 0,0-1,0 1,0-1,-1 0,1 0,0 0,-1 0,1 0,-1 0,1-1,-1 0,0 1,1-1,-1 0,0 0,0 0,1-2,50-74,-41 54,-2 1,-1-2,0 1,-2-1,4-25,-8 25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1,3-5,5-2,2-7,0 4,-3 7,-6 3,-3 5,3 1,2-7,0-3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7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0,'-11'8,"0"1,1 0,0 0,0 1,1 0,0 1,1 0,0 0,-5 11,-132 267,32-94,78-132,24-51</inkml:trace>
  <inkml:trace contextRef="#ctx0" brushRef="#br0" timeOffset="280.166">37 57,'5'34,"1"15,5 5,1-2,2-6,-1-5,3-5,-2-4,2-2,-3-2,3-6,-3-1,-3-5</inkml:trace>
  <inkml:trace contextRef="#ctx0" brushRef="#br0" timeOffset="2954.745">235 593,'-5'-4,"-1"-8,0 5,6 2,3 8,0 7,6 8,1 4,3 5,-1 1,3-3,-1-7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4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348 113,'2'0,"-1"0,0 0,1 1,-1-1,1 0,-1 0,0 1,1-1,-1 1,0-1,1 1,-1 0,0-1,0 1,0 0,0 0,1 0,-1 0,0 0,-1 0,1 0,0 0,0 0,0 1,-1-1,1 0,0 0,-1 1,1-1,-1 0,0 1,1-1,-1 0,0 1,0-1,0 1,0-1,0 1,0-1,0 0,-1 1,1-1,0 0,-1 2,-21 62,-7-17,-1-1,-3-2,-35 37,38-45,-124 112,141-139</inkml:trace>
  <inkml:trace contextRef="#ctx0" brushRef="#br0" timeOffset="422.784">94 0,'0'19,"0"0,1 0,1-1,0 1,2 0,0-1,1 0,1 0,0 0,1-1,1 0,1 0,4 4,135 204,-40-36,-107-186,1 0,0 0,-1 0,0 0,0 0,0 0,0 1,0-1,-1 0,1 0,-1 1,0-1,0 0,0 1,0-1,-1 0,1 0,-1 1,0-1,0 0,0 1,-5 0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1,'-19'33,"-6"17,-5-1,-1-9,5-5,1-10,6-9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20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48 367,'-11'32,"4"-16,1 1,0-1,2 1,0 0,0 1,2-1,0 1,1 0,1-1,1 6,2 0,1 0,1 0,1 0,1-1,1 0,1 0,5 8,-11-24,1 1,0-1,0 0,1 0,0 0,0 0,0-1,1 0,0 0,0-1,0 1,0-1,1-1,0 1,0-1,0 0,0-1,0 1,0-1,1-1,-1 0,0 0,1 0,6-1,0-3,-1-1,0-1,0 0,0-1,0 0,-1-1,0 0,0-1,-1 0,0-1,-1 0,0-1,0 0,-1-1,0 0,3-6,-10 14,97-155,-78 117,-19 38,-2 2,0 0,0-1,0 1,0 0,1-1,-1 1,0 0,1 0,-1-1,1 1,-1 0,1 0,0 0,-1 0,1 0,0-1,0 1,0 1,0-1,0 0,0 0,0 0,0 0,0 1,0-1,0 0,1 1,-1-1,0 1,0 0,1-1,-1 1,0 0,1 0,-1 0,0 0,1 0,-1 0,0 0,1 0,-1 0,0 1,0-1,1 0,-1 1,0-1,0 1,0 0,1-1,-1 1,0 0,31 43,-28-37,0 0,0 0,1-1,0 1,0-1,1 0,-1-1,1 1,0-1,1-1,-1 1,1-1,0 0,0 0,1-1,6 3,-3-5,0 0,0 0,0-1,0 0,0-1,0 0,0-1,0 0,0-1,-1 0,1-1,-1 0,0 0,0-1,-1-1,1 1,-1-2,0 1,-1-1,1-1,-1 1,-1-1,0-1,0 1,0-1,4-9,1-5,-4 3</inkml:trace>
  <inkml:trace contextRef="#ctx0" brushRef="#br0" timeOffset="1185.944">1148 1,'0'619,"-1"-617,0 0,0 0,0 0,1 0,-1 0,1 1,0-1,-1 0,1 0,0 0,0 1,1-1,-1 0,0 0,1 0,-1 0,1 1,0-1,0 0,0 0,0 0,0 0,0 0,0-1,0 1,1 0,-1-1,1 1,0 0,-1-1,1 0,0 1,0-1,0 0,0 0,0 0,0 0,0-1,0 1,0 0,0-1,0 1,1-1,-1 0,0 0,0 0,0 0,1 0,-1 0,1-1,16-10,0 0,-1-2,0 0,-1-1,0 0,-1-2,10-12,2-2,-27 29,0 0,0-1,0 1,0 0,0 0,0 0,0-1,0 1,1 0,-1 0,0 1,1-1,-1 0,1 0,-1 1,1-1,-1 1,1-1,-1 1,1 0,0-1,-1 1,1 0,-1 0,1 0,0 0,-1 1,1-1,-1 0,1 1,0-1,-1 1,1-1,-1 1,1 0,-1-1,0 1,1 0,-1 0,0 0,0 0,1 1,-1-1,0 0,0 0,0 1,-1-1,1 0,0 1,9 22,-8-18,0-1,1 1,-1 0,1 0,0-1,0 0,1 0,0 0,0 0,0 0,0-1,1 1,0-1,0 0,4 2,3-2,0 0,0-1,0 0,1-1,-1-1,1 0,-1 0,1-1,-1-1,1 0,-1 0,1-2,-1 1,0-2,0 0,0 0,-1-1,1 0,-1-1,0 0,-1-1,0 0,0-1,0 0,-1-1,0 0,-1 0,0 0,0-1,-1-1,0 1,-1-1,0 0,-1-1,2-6,-5 15,0 0,-1-1,0 1,0 0,0-1,0 1,0-1,-1 1,1-1,-1 1,0-1,0 1,-1-1,1 1,-1-1,1 1,-1-1,0 1,0 0,-1-1,1 1,-1 0,1 0,-1 0,0 0,0 0,-1 1,1-1,0 0,-1 1,0 0,1 0,-1-1,0 2,0-1,0 0,-1 1,1-1,0 1,-1 0,1 0,0 0,-1 0,1 1,-1 0,1-1,-1 1,1 0,-1 1,1-1,-1 1,-2 0,-6 4,1 1,1-1,-1 2,1 0,0 0,0 1,1 0,0 0,0 1,1 0,0 1,1 0,0 0,1 1,0-1,0 1,1 1,1-1,0 1,0 0,2 0,-1 0,0 9,3-16,0 0,0 0,1 0,-1 1,1-1,0 0,0 0,1 0,0 0,0-1,0 1,0 0,1-1,0 1,0-1,0 0,0 0,0 0,1-1,0 1,0-1,0 0,0 0,1 0,-1 0,1-1,-1 0,1 0,0 0,3 1,5 1,0-1,1 0,-1-1,0 0,1-1,-1 0,1-1,0-1,-1 0,1-1,2-1,11-3,-1-1,0-1,0-1,-1-2,0 0,-1-2,0-1,-1-1,0 0,-2-2,18-16,-29 24,0 1,0-2,-1 1,-1-1,1-1,-1 0,-1 0,0 0,-1-1,0 0,-1 0,0 0,-1-1,0 0,-1 0,-1 0,0 0,0-11,-2 21,0 1,0-1,0 1,-1-1,1 1,-1-1,0 1,0-1,0 1,0-1,0 1,-1 0,1 0,-1-1,1 1,-1 0,0 0,0 1,1-1,-2 0,1 1,0-1,0 1,0 0,-1-1,1 1,0 0,-1 0,1 1,-1-1,1 1,-1-1,0 1,1 0,-1 0,1 0,-1 0,0 0,-5 0,1 1,-1 0,1 0,0 1,-1 0,1 0,0 1,0 0,0 0,0 1,1 0,-5 3,-44 59,54-65,0 1,0 0,0-1,0 1,0 0,1 0,-1-1,1 1,-1 0,1 0,0 0,-1 0,1 0,0 0,0 0,1 0,-1-1,0 1,0 0,1 0,0 0,-1 0,1-1,0 1,0 0,0 0,0-1,0 1,0-1,0 1,0-1,1 1,-1-1,1 0,-1 0,1 0,-1 1,1-2,0 1,-1 0,1 0,0 0,13 3,1-1,0 0,-1-1,1-1,0-1,0 0,0 0,0-2,8-2,89-18,-111 23,-1 0,0 1,1-1,-1 1,0 0,0-1,0 1,0 0,0-1,-1 1,1 0,0 0,-1 0,1 0,-1 0,0 0,0-1,0 1,0 0,0 0,0 0,0 0,0 0,-1 0,1 0,-1 0,0 0,1-1,-1 1,0 0,0 0,0-1,0 1,0-1,-1 1,0 0,-2 8,2-7,0 1,0-1,0 1,1 0,-1 0,1-1,0 1,0 0,0 0,0 0,1 0,0 0,0 0,0 0,0 0,1 0,-1 0,1 0,0 0,0 0,1 0,-1 0,1 0,0-1,-1 1,2-1,-1 1,0-1,1 0,0 0,-1 0,1 0,0-1,1 1,-1-1,3 2,5 2,0-1,1 0,-1-1,1-1,0 1,0-2,0 0,0 0,1-1,-1-1,0 0,0 0,1-2,-1 1,0-1,0-1,0 0,2-2,1 0,0-2,0 1,0-2,-1 0,0-1,0 0,-1-1,0 0,-1-2,0 1,-1-1,5-7,-11 14,-1-1,1 0,-1 0,0-1,0 1,-1-1,0 0,0 0,-1 0,1 0,-2 0,1 0,-1-1,0 1,0-1,-1 1,0-1,-1 1,0-1,0 1,0 0,-1-1,0 1,0 0,-3-5,4 10,-1 0,0 0,1 0,-1 0,0 0,0 0,0 1,0-1,0 1,0 0,0-1,-1 1,1 0,0 0,-1 0,1 1,-1-1,1 1,-1-1,1 1,-1 0,0 0,1 0,-1 0,1 0,-1 1,1-1,-1 1,1 0,-1-1,1 1,0 0,-1 0,-1 2,-63 60,62-55,0-1,0 1,1 0,0 0,0 1,1-1,0 1,1 0,0-1,0 1,1 0,0 0,0 0,1 1,1-1,-1 0,2 0,-1 0,1-1,0 1,1 0,0-1,0 1,1-1,0 0,0 0,1 0,0-1,1 1,0-1,0-1,0 1,1-1,0 0,4 3,7-1,0 0,0 0,0-2,1 0,0-2,0 0,1-1,-1-1,0 0,1-2,0 0,-1-1,1-1,-1-1,12-4,-7 1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25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1074,'33'-3,"1"-2,-1-1,-1-2,1 0,-1-3,-1-1,0-1,0-1,-2-2,0-1,-1-1,23-20,-28 20,-2-2,0-1,-2 0,0-1,-1-1,-2-1,0-1,-2 0,1-4,-13 27,-1 0,1 0,-1-1,0 1,0-1,0 1,0-1,0 1,-1-1,1 0,-1 1,1-1,-1 0,0 1,0-1,0 0,-1 1,1-1,-1 0,1 1,-1-1,0 1,0-1,0 1,0-1,-1 1,1 0,-1-1,1 1,-1 0,0 0,1 0,-1 0,0 1,-1-1,1 0,0 1,0 0,-1-1,1 1,-1 0,1 0,-1 0,1 0,-1 1,1-1,-1 1,0 0,1-1,-1 1,0 0,0 1,1-1,-1 0,1 1,-2 0,-7 5,0 1,1 1,0 0,0 0,1 1,0 0,0 0,1 1,0 1,1-1,0 1,1 0,0 1,1-1,0 1,1 0,0 0,1 1,0-1,1 1,1 0,0 0,0-6,1 0,0 0,0 1,1-1,0 0,0-1,1 1,0 0,0 0,0-1,1 1,0-1,1 1,-1-1,1 0,0-1,0 1,1-1,0 0,0 0,0 0,1 0,-1-1,1 0,0 0,0-1,0 0,1 0,1 0,8 4,1-1,0-1,1-1,-1-1,1 0,-1-1,1-1,0 0,0-2,0 0,3-1,4-2,0-1,-1-1,0-1,0-1,-1-1,0-1,-1-1,0-1,0-1,-1-1,-1-1,-1 0,0-2,-1 0,0-1,-2-1,0-1,1-2,-15 19,1 0,-1-1,0 1,0-1,0 1,0-1,-1 1,1-1,-1 0,0 0,0 0,0 0,-1 0,1 0,-1 0,0 0,0 0,-1 0,1 0,-1 0,0 1,0-1,0 0,0 0,-1 0,1 1,-1-1,0 1,0-1,0 1,-1 0,1 0,-1 0,0 0,0 0,0 1,0-1,0 1,-1 0,1 0,-1 0,1 0,-1 0,0 1,0 0,1 0,-1 0,0 0,-3 0,0 2,0 0,0 1,1 0,-1 0,0 0,0 1,1 0,0 0,-1 0,1 1,1 0,-1 0,0 1,1 0,0 0,0 0,1 0,-1 1,1 0,0 0,1 0,-1 0,1 0,0 1,1 0,0-1,0 1,0 0,1 0,0 0,0 0,1 0,0 0,0 0,1 1,-1-1,2 0,-1 0,1-1,0 1,0 0,1 0,1 0,0 0,1 0,0 0,0-1,0 0,1 0,0 0,0-1,1 1,-1-2,1 1,0-1,1 0,-1 0,1-1,-1 0,1 0,0-1,0 0,0 0,0-1,2 0,11 1,0-2,-1 0,1-1,0-1,-1-1,1-1,-1 0,6-4,4-3,-1-2,0-1,-1-2,-1-1,0 0,-2-2,0-1,-1-1,-1-2,-1 0,-1-1,-1-1,-1 0,13-26,-24 41,-1-1,-1 0,0-1,-1 1,0-1,0 0,-1-1,-1 1,0-1,-1 0,0 1,-1-1,0 0,-1 0,-1 0,0 0,-1 0,0 0,-1 1,-2-6,4 16,0 0,0 0,0 0,0 0,0 1,-1-1,1 0,-1 1,1-1,-1 1,1-1,-1 1,0 0,0 0,0 0,0 0,0 0,0 0,0 0,0 1,0-1,0 1,-1-1,1 1,0 0,0 0,0 0,0 0,-1 0,1 1,0-1,0 1,0-1,0 1,0 0,0 0,0 0,0 0,0 0,-1 1,-69 62,59-44,0 1,1 1,1 0,1 0,1 1,1 0,2 1,0 0,1 0,1 0,1 0,2 1,0-1,3 24,-1-37,1 0,0 0,0 0,1-1,0 1,1-1,1 1,-1-1,1 0,4 4,7 9</inkml:trace>
  <inkml:trace contextRef="#ctx0" brushRef="#br0" timeOffset="634.18">1920 736,'-156'183,"125"-125,32-57,0-1,0 1,0 0,0-1,0 1,-1-1,1 1,0-1,0 0,0 1,0-1,0 0,0 0,0 0,0 0,0 0,1 0,-1 0,0 0,0 0,0 0,0 0,0-1,0 1,0 0,0-1,-1 1,1-1,0 1,0-1,0 1,0-1,0 0,-1 0,1 1,0-1,-1 0,1 0,0 0,-1 0,20-14,-2-1,1-2,-2 0,-1 0,0-2,-1 0,1-4,28-34,15-6,-58 65,1-1,-1 1,1 0,0-1,-1 1,0 0,1 0,-1 0,1 0,-1 0,0 0,0 0,0 1,0-1,0 0,0 1,0-1,0 1,0-1,0 1,-1-1,1 1,-1 0,1-1,-1 1,0 0,0-1,0 1,1 0,-2-1,1 1,0 0,0-1,0 1,-1 0,1-1,-1 2,1 0,-1 4,0-1,1 1,0 0,0-1,1 1,0 0,0-1,1 1,-1-1,1 0,1 1,-1-1,1 0,0 0,1 0,-1-1,1 1,0-1,0 0,1 0,0 0,0-1,0 0,0 1,1-2,-1 1,1-1,0 0,0 0,0 0,1-1,-1 0,0 0,1-1,1 0,-1-4,1-1,-1 0,0 0,0-1,0 1,-1-2,1 1,-1-1,0 0,-1 0,0-1,0 1,0-1,-1 0,0 0,0-1,-1 0,0 1,0-1,-1 0,0 0,0 0,-1-1,0 1,0-4,-2-34,-4 28</inkml:trace>
  <inkml:trace contextRef="#ctx0" brushRef="#br0" timeOffset="915.213">2625 623,'34'-5,"15"-2,5 1,-2 1,-6 2,-5 0,-5 2,-4 1,-2 0,-7 5,-7 2</inkml:trace>
  <inkml:trace contextRef="#ctx0" brushRef="#br0" timeOffset="1164.959">2625 904,'39'-4,"16"-3,5 1,-3-3,-7-1,-7 2,-6 2,-4-3,-4 1,-6 0</inkml:trace>
  <inkml:trace contextRef="#ctx0" brushRef="#br0" timeOffset="4165.001">4206 227,'-8'21,"2"0,0 1,1-1,2 1,0 0,1 1,1-1,1 0,3 21,-2 3,-17 104,17-131,4-24</inkml:trace>
  <inkml:trace contextRef="#ctx0" brushRef="#br0" timeOffset="4565.001">4516 227,'-59'55,"41"-41,1 2,1-1,0 2,1 0,1 1,0 1,-5 11,18-28,0 0,0 0,0 0,0 0,0 0,0 0,0 0,1 1,-1-1,1 0,0 0,-1 1,1-1,0 0,1 1,-1-1,0 0,1 0,-1 1,1-1,-1 0,1 0,0 0,0 0,0 0,0 0,1 0,-1 0,0 0,1 0,0-1,-1 1,1 0,0-1,0 0,-1 1,1-1,0 0,0 0,1 0,-1 0,0 0,0-1,0 1,1-1,-1 1,0-1,2 0,20 4,-9-2,0 0,0 1,-1 0,0 1,1 1,-1 0,-1 1,1 1,3 2,6 23,-23-19</inkml:trace>
  <inkml:trace contextRef="#ctx0" brushRef="#br0" timeOffset="5125.985">3980 820,'643'0,"-521"-17,-98 12</inkml:trace>
  <inkml:trace contextRef="#ctx0" brushRef="#br0" timeOffset="5910.233">4319 904,'-106'204,"59"-106,47-98,1 0,-1 0,0 0,0 0,1 0,-1 0,0 0,1-1,-1 1,0 0,1 0,-1 0,0 0,1 0,-1 0,0 0,0 0,1 1,-1-1,0 0,1 0,-1 0,0 0,0 0,1 0,-1 1,0-1,1 0,-1 0,0 0,0 1,0-1,1 0,-1 0,0 1,0-1,0 0,0 0,1 1,-1-1,0 0,0 1,0-1,0 0,0 0,0 1,0-1,0 1,26-24,180-198,-205 220,-1 0,0 0,1 0,-1 0,1 0,0 0,-1 0,1 1,0-1,-1 0,1 0,0 0,0 1,0-1,-1 0,1 1,0-1,0 1,0-1,0 1,0-1,0 1,0 0,0-1,1 1,-1 0,0 0,0 0,0 0,0 0,0 0,0 0,0 0,0 0,1 1,-1-1,0 0,0 1,0-1,0 1,0-1,0 1,-1-1,1 1,0 0,0 0,0-1,0 1,-1 0,1 0,0 0,-1 0,1 0,-1 0,1 0,-7 65,5-62,-1 0,1 0,0 0,0 0,0 1,1-1,0 0,-1 0,1 1,1-1,-1 0,1 0,-1 0,1 1,1-1,-1 0,0 0,1 1,2-3,0-1,0 1,0-1,0 0,1 0,-1 0,0 0,0-1,1 0,-1 0,0 0,0 0,1-1,-1 0,0 1,0-2,0 1,0 0,0-1,0 0,0 0,0 0,-1 0,1 0,-1-1,1 0,-1 0,1-1,160-105,-162 108,-1 0,0 0,1 0,-1 0,0 0,1 0,0 0,-1 1,1-1,-1 0,1 1,0-1,-1 1,1 0,0 0,-1 0,1 0,0 0,0 0,-1 0,1 0,0 0,-1 1,1-1,0 1,-1-1,1 1,-1 0,1 0,-1 0,1 0,-1 0,1 0,-1 0,0 0,0 0,0 0,0 1,0-1,0 1,0-1,0 1,0-1,0 1,-1-1,1 1,-1 0,1-1,-1 1,0 0,1-1,-1 1,0 0,0 0,-1 0,-18 140,26-126,4-5</inkml:trace>
  <inkml:trace contextRef="#ctx0" brushRef="#br0" timeOffset="6951.236">3275 143,'51'-15,"1"2,1 2,0 3,0 2,1 2,24 3,-73 2,1 0,-1 0,1 1,-1-1,0 1,0 1,0-1,0 1,0 0,0 0,-1 0,1 1,-1-1,0 1,0 0,0 1,-1-1,0 1,1-1,-2 1,1 0,0 0,-1 0,0 0,0 1,-1-1,1 1,-1-1,0 1,-1-1,1 1,-1 0,0-1,-1 1,1-1,-1 1,0 0,-8 68,-3 0,-3-1,-21 62,-25 125,46-172,5 1,1 67,-11-27,13-168,30-143,-20 159,11-91,4 0,5 1,5 2,23-51,-35 123,2 1,1 0,3 2,0 0,3 2,11-12,-20 28,2 1,0 1,1 0,0 2,1 0,1 1,0 1,1 1,1 1,-1 0,1 2,1 1,-1 1,15-2,1 2,0 2,-1 1,1 2,0 2,0 1,0 3,-1 0,31 10,235 62,-49-65,-212-5,-43-6,1-1,0 0,-1 0,1 0,-1 0,1 0,0 1,-1-1,1 0,-1 0,1 1,-1-1,1 1,-1-1,1 0,-1 1,1-1,-1 1,1-1,-1 1,0-1,1 1,-1-1,0 1,0 0,1-1,-1 1,0-1,0 1,0 0,0-1,1 1,-1 0,0-1,0 1,-1-1,1 1,0 0,0-1,0 1,0 0,0-1,-1 1,1-1,0 1,0-1,-1 1,1-1,-1 1,1-1,0 1,-1-1,1 1,-1-1,1 1,-1-1,1 0,-1 1,1-1,-6 7,0 0,1 0,0 0,0 1,1 0,0 0,1 0,0 0,0 1,0-1,1 1,1 0,-1 0,1 1,-11 44,7-35</inkml:trace>
  <inkml:trace contextRef="#ctx0" brushRef="#br0" timeOffset="7570.251">4262 482,'5'0,"6"0,-3 5,-8 6,-9 1,-3 4,-4-1,-4-4,6-2,10-9,6-4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01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6012 646,'13'0,"-3"2,1-1,-1 0,1 0,-1-1,1-1,0 1,-1-2,1 0,-1 0,0-1,0 0,0 0,0-1,0-1,-1 0,0 0,0 0,0-1,-1-1,1 0,-2 0,1 0,5-7,8-15,-20 29,0 0,-1 0,1 0,0 0,-1 0,1 0,0 1,-1-1,1 0,-1 0,1 0,0 1,-1-1,1 0,-1 1,1-1,-1 0,1 1,-1-1,1 1,-1-1,1 1,-1-1,0 1,1-1,-1 1,0 0,1-1,-1 1,0-1,0 1,0 0,1-1,-1 1,0 0,0-1,0 1,0-1,0 1,0 0,0-1,0 1,-1 0,1-1,0 1,0 0,0-1,-1 1,1-1,-1 1,30 179,-20-141,-2 1,-1 0,-2 0,-2 0,-3 40,-28 10,28-88,0 1,0-1,-1 0,1 1,-1-1,1 0,-1 0,0 0,0 0,0 0,0 0,0-1,0 1,0-1,0 1,-1-1,1 0,-1 0,1 0,-1 0,1 0,-1-1,0 1,1-1,-1 0,0 0,1 0,-1 0,0 0,1 0,-1-1,-1 0,1 0,1 0,-1-1,1 1,-1-1,1 0,0 0,0 0,0 0,0 0,0 0,0 0,1-1,-1 1,1-1,-1 1,1-1,0 0,0 1,0-1,1 0,-1 0,0 0,1 1,0-1,0 0,0 0,0 0,0 0,1 0,-1 0,1 1,0-4,31-91,-12 47,2 1,3 2,2 0,1 1,3 2,2 2,1 0,2 3,2 0,5-1,-28 29,0 0,1 1,0 0,1 2,-1 0,2 0,-1 2,12-3,-27 8,0 0,0 1,0-1,0 1,1 0,-1 0,0 0,0 0,0 0,0 0,0 0,0 1,0-1,0 1,0-1,0 1,0 0,0 0,0 0,-1 0,1 0,0 0,0 0,-1 1,1-1,-1 1,1-1,-1 1,0 0,0-1,0 1,0 0,0 0,0 0,0-1,0 1,-1 0,1 0,-1 1,1-1,-1 0,0 0,0 1,-11 93,1-71,0-1,-2 0,-1-1,-1-1,-1 0,-1-1,0 0,-2-1,-2 0,16-15,-63 55,65-59,1 0,-1 1,0-1,0 0,0 0,0-1,0 1,0 0,-1-1,1 1,0-1,0 1,0-1,0 0,-1 0,1 0,0-1,0 1,0 0,-1-1,1 1,0-1,0 0,0 0,0 1,0-1,0-1,0 1,1 0,-1 0,0-1,1 1,-1-1,1 0,-1 1,0-3,-9-13</inkml:trace>
  <inkml:trace contextRef="#ctx0" brushRef="#br0" timeOffset="1067.97">7254 449,'-26'8,"1"1,0 1,1 1,0 1,1 2,0 0,1 1,1 2,0 0,1 1,1 1,-11 15,28-33,0 1,0 0,0 1,0-1,1 0,-1 0,1 1,0-1,-1 1,1-1,0 1,0 0,1 0,-1-1,0 1,1 0,0 0,0-1,0 1,0 0,0 0,0 0,1-1,-1 1,1 0,0 0,0-1,0 1,0-1,0 1,1-1,-1 1,1-1,-1 0,1 1,0-1,0 0,0 0,0-1,0 1,1 0,-1-1,1 1,-1-1,1 0,-1 0,1 0,-1 0,1 0,0 0,0-1,-1 1,1-1,2 0,7-2,1 0,0-1,0 0,-1-1,0 0,0-1,0-1,0 0,-1 0,0-1,0 0,-1-1,7-7,-12 11,21-17,-2-1,0-2,-2 0,-1-1,15-24,-22 30,2 12,-19 35,1-16,0-8,1 1,-1 0,1 0,0 0,0 0,1 0,0 0,-1 0,2 0,-1 0,1 0,-1 0,1 0,1 0,-1 0,1 0,-1-1,1 1,1 0,-1-1,1 0,0 1,0-1,0 0,0-1,1 1,-1-1,1 1,0-1,0 0,0 0,2 0,4-1,1 0,0 0,0-1,0-1,0 0,0-1,0 1,0-2,0 0,-1 0,1-1,-1 0,1-1,-1 0,7-4,138-93,-150 97,9-7,1-1,-2-1,0 0,-1 0,0-2,-1 1,0-2,-1 1,-1-1,-1-1,0 1,-1-1,1-5,-8 20,0 0,0 0,0-1,0 1,0 0,0-1,0 1,-1 0,1 0,-1-1,0 1,0 0,1 0,-1 0,-1 0,1 0,0 0,0 0,-1 0,1 1,-1-1,0 0,1 1,-1 0,0-1,0 1,0 0,0 0,0 0,0 0,0 0,0 0,0 0,-1 1,1-1,0 1,0 0,-1 0,1 0,0 0,-1 0,1 0,0 0,0 1,-1-1,1 1,0 0,0 0,0-1,0 1,0 1,0-1,0 0,0 0,0 1,1-1,-3 2,-6 2,0 0,0 0,0 1,1 0,0 1,0 0,1 0,0 1,0 0,0 1,1-1,1 2,-1-1,1 0,1 1,0 0,0 1,5-9,-1 1,0-1,1 0,0 1,0-1,0 1,0-1,0 0,0 1,1-1,-1 1,1-1,-1 0,1 0,0 1,0-1,0 0,0 0,0 0,1 0,-1 0,1 0,-1 0,1-1,0 1,-1 0,1-1,0 1,0-1,0 0,0 0,1 0,-1 0,0 0,0 0,1 0,-1-1,0 1,2-1,100 8,-95-9,2 1,0 0,0 1,0 0,0 1,0 0,0 0,0 1,-1 1,0 0,2 1,-9-4,0 1,0 0,0 0,0 0,0 1,0-1,0 1,-1-1,1 1,-1 0,0 0,0 0,0 0,0 0,0 0,-1 1,1-1,-1 1,0-1,0 1,0-1,-1 1,1 0,-1-1,0 1,0 0,0-1,-1 1,1 0,-1-1,0 3,0-2,0-1,0 1,0 0,0 0,1 0,0 0,0 0,0 0,0 0,1 0,0 0,-1 0,1 0,1 0,-1-1,1 1,-1 0,1-1,0 1,0-1,1 0,-1 0,1 1,-1-2,1 1,0 0,0 0,0-1,0 0,1 0,-1 0,1 0,-1 0,1 0,2 0,5-1,1 0,-1 0,1-1,-1 0,1-1,-1-1,1 0,-1 0,0-1,0 0,0-1,0-1,-1 1,1-2,-1 1,0-1,-1-1,0 0,6-5,-5 5,7-5,0-2,0 0,-2-1,0 0,0-2,-2 1,0-2,-1 0,0 0,-2-1,0-1,-1 1,-1-1,-1-1,1-7,69-227,-81 190,-23 96,14-3,0 0,2 1,1 0,2 1,1 0,1 0,1 0,2 1,1 0,2 20,0-33,1 1,0-1,2 1,0-1,1 0,1 0,1 0,0-1,1 0,1 0,1-1,0 0,1 0,1-1,0 0,1-1,2 1,-3-6,-3-4</inkml:trace>
  <inkml:trace contextRef="#ctx0" brushRef="#br0" timeOffset="1324.241">8128 363,'34'0,"21"0,5 0,2 0,1 0,-1-4,-7-3,-2 1,-2 1,2 2,-5 1,-5 1,-6 0,-8 1</inkml:trace>
  <inkml:trace contextRef="#ctx0" brushRef="#br0" timeOffset="-13316.055">396 222,'0'0,"-1"0,1-1,-1 1,1 0,-1-1,1 1,-1 0,1-1,-1 1,1 0,-1 0,1 0,-1 0,1-1,-1 1,0 0,1 0,-1 0,1 0,-1 0,0 0,1 1,-1-1,1 0,-1 0,1 0,-1 0,1 1,-1-1,1 0,-1 1,1-1,-1 0,1 1,-1-1,1 0,-1 1,1-1,0 1,-1-1,1 1,0-1,-1 1,1-1,0 1,0-1,0 1,-1-1,1 1,0 0,0-1,0 1,0-1,0 1,0 0,0-1,0 1,0-1,0 1,1-1,-7 42,-6 269,-5 90,17-378</inkml:trace>
  <inkml:trace contextRef="#ctx0" brushRef="#br0" timeOffset="-12998.463">199 250,'25'-26,"1"2,1 0,1 2,1 1,0 1,2 1,1 2,0 1,31-10,-54 23,-1 0,1 0,-1 1,1 0,0 1,0 0,0 0,0 1,0 0,-1 0,1 1,0 0,0 1,0 0,-1 0,1 1,-1 0,1 1,-1 0,0 0,-1 0,1 1,-1 0,0 1,0 0,-1 0,1 0,-1 1,-1 0,6 7,-7-1,0 0,0 1,-1-1,-1 1,0 0,-1 0,0 0,-1 0,-1 0,0 0,-1-1,-1 1,0 0,0-1,-2 0,0 1,0-2,-1 1,0-1,-1 0,-1 0,0-1,-1 0,0 0,-2 1,-3 3,-1 0,-1-1,0-1,-1-1,0 0,-1-1,0-1,-1 0,0-2,0 0,-17 3,11-6</inkml:trace>
  <inkml:trace contextRef="#ctx0" brushRef="#br0" timeOffset="-3548.036">1073 646,'-7'0,"-1"0,0 0,0 1,0 0,1 1,-1 0,1 0,-1 1,1-1,0 2,0-1,0 1,0 0,1 0,-1 1,1 0,0 0,1 0,-1 1,1 0,0 0,-3 5,-1 1,1 1,1 0,-1 0,2 0,0 1,1 0,0 0,1 1,1-1,0 1,1 0,0 0,1 7,1-19,0-1,0 0,0 0,1 0,-1 1,1-1,-1 0,1 0,0 0,0 0,0 0,0 0,0 0,0 0,1 0,-1 0,0-1,1 1,0 0,-1-1,1 0,0 1,0-1,0 0,0 0,0 0,0 0,0 0,0 0,0-1,0 1,0-1,1 1,-1-1,0 0,0 0,1 0,-1 0,82-28,-64 10,0 0,-2-1,0-1,0 0,-2-1,-1-1,8-16,14-18,-6-15,-31 71,0 0,0 1,-1-1,1 0,0 1,0-1,-1 0,1 0,0 0,-1 1,1-1,0 0,-1 0,1 0,0 0,-1 0,1 1,-1-1,1 0,0 0,-1 0,1 0,0 0,-1 0,1 0,-1 0,1 0,0-1,-1 1,1 0,0 0,-1 0,1 0,0 0,-1-1,1 1,0 0,-1 0,1-1,0 1,-1 0,1 0,0-1,0 1,0 0,-1-1,1 1,0 0,0-1,0 1,0 0,0-1,-1 1,1-1,0 1,0 0,0-1,0 1,0 0,0-1,0 1,0-1,0 1,1 0,-1-1,0 1,0-1,-17 27,13-10,0-1,1 1,1 0,0 0,1 0,1 0,0 0,1 0,1-1,1 1,0 0,1-1,1 1,0-1,1 0,6 11,-7-20,0-1,1 1,-1-1,1 0,0-1,1 0,-1 0,1 0,0 0,-1-1,2-1,-1 1,0-1,0 0,1 0,-1-1,1 0,-1-1,1 0,0 0,-1 0,1-1,-1 0,1 0,-1-1,0 0,7-3,3-4,0-1,0-1,-1 0,-1-2,0 1,-1-2,0 0,-1 0,9-14,-7 11,0-2,-1 1,-1-2,0 0,-2 0,0-1,-1 0,-2-1,0 0,-1 0,-1-1,-1-4,-4 26,-1-1,0 0,0 0,1 0,-1 1,0-1,-1 0,1 0,0 0,0 1,-1-1,1 0,-1 0,0 1,1-1,-1 0,0 1,0-1,0 1,0-1,0 1,-1-1,1 1,0 0,-1 0,1 0,0-1,-1 1,0 0,1 1,-1-1,1 0,-1 0,0 1,0-1,1 1,-1 0,0-1,0 1,0 0,1 0,-3 0,-73 25,29 18,47-42,0 0,0 0,0 1,0-1,0 0,1 0,-1 1,1-1,-1 0,1 1,-1-1,1 1,0-1,-1 0,1 1,0-1,0 1,0-1,0 1,1-1,-1 1,0-1,0 0,1 1,-1-1,1 1,0-1,-1 0,1 0,0 1,0-1,-1 0,1 0,0 0,0 0,0 0,1 0,-1 0,0 0,0 0,1 0,5 2,1 0,-1 0,1 0,-1-1,1 0,0-1,0 0,0 0,0-1,0 0,0 0,0-1,0 0,0 0,-1-1,1 0,6-2,15-2,-27 5,-1 1,0-1,1 1,-1 0,1 0,-1-1,1 1,-1 0,0 0,1 0,-1 1,1-1,-1 0,0 0,1 1,-1-1,1 1,-1-1,0 1,0 0,1-1,-1 1,0 0,0 0,0 0,0 0,0 0,0 0,0 0,0 0,0 0,-1 1,1-1,0 0,-1 1,1-1,-1 0,1 1,-1-1,0 0,0 1,1-1,-1 1,0-1,0 1,-11 67,9-64,0-2,1 1,-1 0,1-1,-1 1,1 0,0 0,0 0,1 0,-1 0,1 0,0 0,0 0,0 0,1 0,-1 0,1 0,0 0,0 0,1 0,-1 0,1 0,-1-1,1 1,1-1,-1 1,0-1,1 0,-1 0,1 0,0 0,0 0,0-1,1 0,-1 1,0-1,1 0,2 1,5-3,1 1,-1-2,1 1,-1-2,1 0,-1 0,0-1,0 0,0 0,0-2,-1 1,1-1,-1-1,0 0,-1 0,1-1,1-3,8-8,-1-1,0-1,-2-1,-1 0,0-1,-2-1,0 0,-2-1,1-4,7-10,-2-1,-2-1,-2 0,-1-1,-2 0,-2-1,-2 0,-2 0,0-18,-4 46,0 11,1-1,0 0,-1 1,0-1,0 1,0-1,-1 0,1 1,-1-1,1 1,-1-1,-1 1,1-1,0 1,-1 0,1-1,-1 1,0 0,0 0,-1 0,1 1,0 2,0 1,0 0,0 0,0 0,0 0,0 0,0 0,0 0,0 1,1-1,-1 1,1-1,-1 1,1 0,-1-1,1 1,0 0,0 0,0 0,0 0,0 0,0 0,1 0,-1 1,1-1,0 0,-1 0,1 0,0 1,0-1,0 0,0 0,-1 17,1 0,1 0,0-1,2 1,0 0,0-1,4 5,-2 1,27 120,-28 137,-2-247,-18-53,-7-22,13 18</inkml:trace>
  <inkml:trace contextRef="#ctx0" brushRef="#br0" timeOffset="-3294.16">1920 476,'98'15,"1"-5,-1-5,84-5,-91-1,-19 12,-55-5</inkml:trace>
  <inkml:trace contextRef="#ctx0" brushRef="#br0" timeOffset="-3055.635">2682 674,'0'0</inkml:trace>
  <inkml:trace contextRef="#ctx0" brushRef="#br0" timeOffset="-2882">2654 307,'0'0</inkml:trace>
  <inkml:trace contextRef="#ctx0" brushRef="#br0" timeOffset="-2598.166">3162 476,'-30'7,"-1"2,2 0,-1 2,2 2,-10 5,31-15,1 1,-1 0,1 1,0 0,0-1,1 2,-1-1,1 1,0 0,0 0,1 0,0 1,0-1,1 1,0 0,0 0,0 0,1 1,0-1,0 1,1-1,0 1,0 0,1 2,2-3,0-1,0 0,1 0,-1 0,1 0,1-1,-1 1,1-1,0 0,0 0,0 0,1 0,0-1,0 0,0 0,0 0,1-1,0 1,-1-2,1 1,0 0,0-1,1 0,-1 0,0-1,1 0,-1 0,1-1,-1 1,1-1,-1-1,7 0,-1-1,1 0,-1-1,0 0,0 0,0-2,-1 1,0-2,0 1,0-2,0 1,-1-1,2-3,9-7</inkml:trace>
  <inkml:trace contextRef="#ctx0" brushRef="#br0" timeOffset="-1567.13">3359 533,'-5'14,"0"1,1-1,0 1,1 0,1 1,0-1,1 0,1 0,0 1,1-1,1 0,0 1,2 2,-3-15,0-1,0 1,0-1,1 0,-1 1,0-1,1 0,0 0,-1 0,1 0,0 0,0 0,0-1,1 1,-1-1,0 1,0-1,1 0,-1 0,1 0,-1 0,1 0,-1-1,1 1,0-1,-1 1,1-1,0 0,-1 0,1 0,0-1,-1 1,1-1,0 1,81-42,37-79,-121 120,1 0,0 1,0-1,0 1,0-1,0 1,0 0,0-1,0 1,0 0,0 0,0 0,0 0,0 0,0 0,0 0,0 0,0 0,0 0,0 1,0-1,0 0,0 1,0-1,0 1,0-1,0 1,0-1,0 1,0 0,-1-1,1 1,0 0,0 0,-1-1,1 1,-1 0,1 0,-1 0,1 0,-1 0,1 0,-1 0,0 0,0 0,1 0,-1 0,0 0,0 0,0 0,0 0,0 0,0 0,8 15,-4-10,0-1,1 1,0-1,0 0,0 0,1 0,0-1,-1 0,1 0,1-1,-1 1,1-1,-1-1,1 1,0-1,0 0,0-1,0 0,0 0,0 0,0-1,0 0,1 0,-1-1,2 0,10-3,0 1,-1-2,0-1,0 0,-1-1,1-1,-2 0,1-2,1-1,-2 1,-1 0,-1 0,0-1,0-1,-1-1,-1 0,0 0,-1-1,0-1,-1 0,-1 0,0-1,6-16,-5 10,-2 1,0-1,-2 0,0-1,-2 0,0 1,-1-1,-2-1,0 1,-2 0,0 0,-2 0,0 0,-1 0,-2 1,0-1,-5-8,10 28,-1 0,1 0,-1 0,0 0,0 1,0-1,0 0,0 1,0-1,-1 1,1 0,-1 0,0 0,0 0,0 0,0 0,0 1,0 0,0-1,0 1,0 1,-1-1,1 0,0 1,-1-1,1 1,0 0,-1 0,1 0,-1 1,1-1,0 1,-1 0,1 0,0 0,0 0,0 1,0-1,0 1,0 0,0 0,0 0,1 0,-1 0,-1 2,-6 9,-1 1,2 0,0 1,1 0,0 0,1 1,1 0,0 0,1 1,1-1,1 1,0 0,1 0,1 0,0 1,2-1,-3 17,1 0,2 0,2 0,1 0,1-1,9 30,-11-51,1-1,0 0,1 0,0-1,0 1,1-1,0 0,1-1,0 0,1 0,0 0,0-1,1 0,0 0,0-1,1-1,0 1,0-2,0 1,1-1,9 2,-12-5,0-1,1 1,-1-2,1 1,-1-1,1-1,-1 0,1 0,-1 0,1-1,-1 0,0-1,0 0,0 0,-1-1,1 0,-1 0,1-1,3-3,8-7</inkml:trace>
  <inkml:trace contextRef="#ctx0" brushRef="#br0" timeOffset="-942.847">4714 392,'-32'24,"-22"14,2 3,1 2,3 3,-6 9,17 15,36-69,1 1,-1 0,1-1,0 1,0 0,0 0,0-1,0 1,0 0,0-1,1 1,-1 0,1-1,-1 1,1-1,-1 1,1-1,0 1,0-1,0 1,0-1,0 0,0 1,0-1,0 0,1 0,-1 0,0 0,1 0,-1 0,1 0,-1 0,1-1,-1 1,1-1,0 1,-1-1,1 1,0-1,-1 0,1 0,0 0,-1 0,2 0,9-1,-1 0,0-1,0 0,0-1,0 0,0 0,-1-1,1-1,-1 0,0 0,-1-1,1 0,-1-1,0 0,2-3,31-19,146-115,-142 119,-50 66,2-37,0 1,1-1,0 1,0-1,0 1,1 0,-1 0,1-1,0 1,1 0,-1 0,1-1,0 1,0-1,0 1,0 0,1-1,0 0,0 1,0-1,1 0,-1 0,1 0,0-1,0 1,1 0,-1-1,0 0,1 0,0 0,3 2,2-2,1 0,-1-1,0 0,0-1,1 0,-1 0,1-1,-1 0,1 0,-1-1,1-1,-1 0,0 0,0 0,0-1,0-1,0 0,0 0,-1 0,0-1,0 0,3-3,17-14,-2 0,0-2,-1-1,-1-1,7-13,-19 27,-1-1,0 0,-1-1,-1 0,0-1,-1 0,0 0,-1-1,-1 1,-1-2,0 1,-1 0,-1-1,0 0,-1-11,-2 26,1 0,-1 0,0 0,0 0,-1 0,1 0,0 0,-1 0,1-1,-1 2,0-1,1 0,-1 0,0 0,0 0,0 0,-1 1,1-1,0 0,-1 1,1-1,-1 1,1 0,-1-1,1 1,-1 0,0 0,0 0,0 0,0 0,0 1,0-1,0 1,0-1,0 1,0-1,0 1,0 0,0 0,-2 0,-79 30,74-25,0 1,1-1,0 1,0 1,1 0,-1 0,1 0,1 1,0 0,0 0,0 1,1-1,0 1,1 0,0 1,1-1,-1 1,2-1,-1 1,2 0,-1 0,1 0,1 0,0 1,0-1,1 0,0 0,1 0,2 9,3-10,-1-2,1 1,0-1,1 0,0 0,0-1,0 0,1 0,0-1,0-1,0 1,1-1,-1-1,1 0,0 0,5 0,25 11,-33-13,-1 1,1-1,-1 1,1 0,-1 1,0-1,0 1,0 0,-1 1,1 0,-1-1,0 2,0-1,0 1,0-1,-1 1,0 1,0-1,0 0,-1 1,1 0,-1 0,-1 0,1 0,-1 0,0 1,-1-1,1 1,-1-1,-1 1,1 3,-11 33,6-23</inkml:trace>
  <inkml:trace contextRef="#ctx0" brushRef="#br0" timeOffset="10371.748">0 1464,'22'-7,"0"0,0 2,0 0,1 1,0 2,-1 0,1 1,0 2,14 2,9-2,264-1,-141-28,198 27,-172-26,32-2,56 1,605 28,-522-1,-59-27,164 28,-233-27,26 15,-159 2,1 4,74 7,79-4,-2-24,-114 27,140-11,7-8,21-8,4 17,19-25,19 7,39 16,-185-16,-10 1,29-2,-31 1,34-1,-100 18,-33-5,-73 15</inkml:trace>
  <inkml:trace contextRef="#ctx0" brushRef="#br0" timeOffset="11602.804">9229 307,'5'5,"2"6,-1 6,-6 1,-3 1,4-2,2-9,4-6,2-7,0 1,-3 1</inkml:trace>
  <inkml:trace contextRef="#ctx0" brushRef="#br0" timeOffset="12143.514">9258 561,'0'4,"0"8,5 0,-4-1,-6 2,2 0,2-9,6-4,2-7,-1-2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103 260,'32'-37,"-17"21,0-1,-1 0,-1-1,0 0,-1-1,-2-1,0 0,0-2,-9 21,0-1,-1 1,1-1,-1 1,1-1,-1 1,1-1,-1 1,0-1,0 0,0 1,0-1,0 0,0 1,0-1,0 1,-1-1,1 0,-1 1,1-1,-1 1,0-1,1 1,-1 0,0-1,0 1,0 0,0-1,0 1,0 0,-1 0,1 0,0 0,-1 0,1 0,0 0,-1 1,1-1,-1 0,1 1,-1-1,1 1,-1 0,0-1,1 1,-73 13,64-8,0 1,0 0,1 1,0 0,0 0,1 1,0 0,0 0,1 1,0 0,1 1,-1-1,2 1,0 0,0 1,0-1,2 1,-1 0,1 0,1 0,0 0,1 1,0-1,0 0,1 1,1-1,0 1,0-1,1 0,3 7,-1-9,0-1,1 0,0 0,0-1,1 1,0-1,1 0,-1-1,1 1,0-1,1-1,0 0,0 0,0 0,0-1,1 0,-1 0,1-1,0-1,0 1,0-1,7 0,0 1,0-1,1 0,-1-1,0-1,0-1,1 0,-1-1,0-1,0 0,0-1,-1-1,0-1,1 0,-2 0,1-2,-1 0,11-8,-1 1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19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0 801,'43'-51,"86"-133,180-285,-290 443,-16 19,1 1,0 0,0 0,1 0,0 0,0 1,0 0,1 0,0 0,0 1,0 0,2-1,-6 5,0 1,-1 0,1-1,0 1,-1 0,1 0,-1 0,1 0,-1 0,1 0,-1 0,1 1,-1-1,0 0,0 1,0-1,0 1,0-1,0 1,0 0,-1-1,1 1,0 0,-1 0,1-1,-1 1,0 0,0 0,0 0,0-1,0 1,0 0,0 0,0 0,-1 0,1-1,-1 2,1-1,-1 149,-2-102,3 0,1 0,9 48,-2-55,-3-1,-1 1,-2 0,-1 1,-4 12,3-55,1 1,-1 0,0 0,1 0,-1 0,0 0,0 0,0 0,0 0,0 0,0 0,0 0,0 0,0 0,0 0,-1 0,1 0,0 0,-1 0,1 0,0-1,-1 1,1 0,-1 0,0 0,1-1,-1 1,0 0,1 0,-1-1,0 1,0-1,0 1,1-1,-1 1,0-1,0 1,0-1,0 0,0 0,0 1,0-1,0 0,0 0,0 0,0 0,0 0,0 0,0 0,0 0,0-1,0 1,0 0,0 0,1-1,-1 1,0-1,0 1,0-1,0 1,1-1,-1 0,0 1,0-1,1 0,-1 1,0-1,-131-163,126 156,-1 0,0 1,-1 0,1 0,-1 0,-1 1,1 1,-1-1,0 1,0 1,0-1,-1 2,0-1,0 1,1 1,-2 0,1 0,0 1,0 0,0 1,-1 0,1 0,0 2,0-1,-1 1,0 1,-27 16,24-7</inkml:trace>
  <inkml:trace contextRef="#ctx0" brushRef="#br0" timeOffset="526.367">1101 350,'-38'14,"19"-8,1 1,0 1,0 0,1 1,0 1,1 1,0 0,-4 5,19-16,-1 1,1 0,0 0,-1 0,1 0,0 0,0 0,0 0,0 1,0-1,0 0,0 1,0-1,0 0,1 1,-1-1,0 1,1-1,0 1,-1 0,1-1,0 1,0-1,0 1,0 0,0-1,0 1,0-1,0 1,1 0,-1-1,0 1,1-1,0 1,-1-1,1 1,0-1,0 0,0 1,0-1,0 0,0 0,0 0,0 1,0-1,0 0,1 0,-1-1,1 1,-1 0,0 0,1-1,-1 1,1-1,0 1,-1-1,1 0,-1 1,1-1,-1 0,1 0,0 0,0 0,28 3,58 17,-86-19,0 0,0 0,0 0,0 1,0-1,-1 1,1 0,0-1,-1 1,0 0,1 0,-1 0,0 0,0 0,0 0,0 0,0 0,0 1,-1-1,1 0,-1 0,0 1,1-1,-1 0,0 1,0-1,-1 0,1 1,0-1,-1 0,1 0,-1 1,0-1,0 0,0 0,-1 2,-2 3,-1 0,1 0,-1 0,-1-1,0 1,0-1,0-1,0 1,-1-1,0 0,0 0,0-1,-1 0,1 0,-1-1,0 0,0-1,0 1,-1-1,1-1,0 0,-1 0,1-1,-1 1,1-2,-1 1,1-2,-5 0,-6-5</inkml:trace>
  <inkml:trace contextRef="#ctx0" brushRef="#br0" timeOffset="948.901">1525 321,'-72'20,"52"-16,0 2,0 0,0 1,0 1,1 0,-14 11,32-19,0 0,0 0,0 1,0-1,0 1,0-1,0 1,0-1,0 1,0 0,0-1,1 1,-1 0,0 0,1-1,-1 1,0 0,1 0,-1 0,1 0,-1 0,1 0,0 0,-1 0,1 0,0 0,0 0,-1 0,1 0,0 0,0 0,0 0,1 0,-1 1,0-1,0 0,0 0,1 0,-1 0,1 0,-1 0,1 0,-1-1,1 1,-1 0,1 0,0 0,-1 0,1-1,0 1,0 0,0-1,0 2,54 21,-55-22,4-1,0 0,0 1,0 0,0 0,0 0,0 0,0 1,0 0,-1-1,1 1,-1 1,1-1,-1 0,0 1,0 0,0 0,0 0,0 0,-1 0,1 0,-1 1,0-1,0 1,0-1,-1 1,1 0,-1 0,0 0,0 0,0 0,-1 0,1 0,-1 0,0 0,0 0,0 0,-1 0,0 0,1 0,-2 3,-2 0,-1 0,0 0,0-1,-1 1,1-1,-1 0,0-1,-1 0,0 0,1 0,-2-1,1 0,0 0,-1-1,0 0,1 0,-1-1,-8 2,-8-3,5-4</inkml:trace>
  <inkml:trace contextRef="#ctx0" brushRef="#br0" timeOffset="1253.575">1609 406,'0'29,"5"14,6 0,6-8,5-9,4-10,2-11,1-13,0-4,-4-5,-7-4,-1-4,-5-2,2-1,-2-1,-3 0,-3-1,-3 6</inkml:trace>
  <inkml:trace contextRef="#ctx0" brushRef="#br0" timeOffset="1722.8">2032 575,'6'-12,"1"-5,1 0,0 1,2 0,-1 0,2 1,0 1,1-1,1 2,0 0,11-9,-23 21,1 0,0 0,0 0,0 0,0 1,0-1,0 0,0 1,0-1,0 1,0 0,0 0,0 0,0 0,0 0,0 0,0 0,0 1,0-1,0 1,0-1,0 1,0 0,0 0,0 0,0 0,0 0,-1 0,1 1,-1-1,1 0,-1 1,1 0,-1-1,0 1,0 0,1-1,-1 1,-1 0,1 0,0 0,0 2,0-4,0 2,0 0,0 0,1-1,-1 1,0 0,1-1,0 1,-1-1,1 0,0 1,0-1,0 0,0 0,0 0,0 0,0 0,0-1,0 1,0-1,0 1,0-1,1 0,-1 0,0 0,0 0,0 0,1 0,-1-1,0 1,0-1,0 0,0 1,0-1,0 0,0 0,0 0,0 0,0-1,0 1,-1 0,1-1,0 0,123-109,-124 111,0-1,-1 0,1 1,0-1,-1 1,1-1,0 1,0-1,0 1,-1-1,1 1,0 0,0 0,0-1,0 1,0 0,0 0,0 0,0 0,-1 0,1 0,0 0,0 0,0 0,0 1,0-1,0 0,0 1,0-1,-1 0,1 1,0-1,0 1,-1-1,1 1,0 0,0-1,-1 1,1 0,-1-1,1 1,-1 0,1 0,-1-1,1 1,-1 0,0 0,1 0,-1 0,0 0,0-1,1 1,-1 0,0 0,0 0,0 0,0 0,-6 56,3-45,1-7,0-1,0 1,1 1,-1-1,1 0,0 0,1 0,-1 1,1-1,0 0,0 1,1-1,0 0,0 1,0-1,0 0,1 0,2 4,7 3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28,'39'0,"16"0,5 0,-3 0,-7 0,-7 0,-6 0,-4 0,-4 0,-1 0,-1 0,0-5,0-1,0 0,1 1,0 2,-5 0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28,'34'4,"15"2,5 0,3-5,-4-4,-6-1,-2 0,-3 1,-4-4,-3-1,-4 1,-2 2,-6 2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10,'-1'-1,"0"1,0-1,0 0,0 0,0 0,0 1,0-1,0 1,0-1,0 1,0-1,-1 1,1-1,0 1,0 0,-1 0,1 0,0 0,0 0,-1 0,1 0,0 0,0 0,-1 1,1-1,0 0,0 1,0-1,-1 1,1-1,0 1,0 0,0-1,0 1,0 0,0 0,0 0,1 0,-1 0,0 0,0 0,1 0,-2 1,-28 40,31-42,-1 0,0 1,1-1,-1 1,0-1,1 1,-1-1,1 0,-1 1,0-1,1 0,-1 1,1-1,-1 0,1 0,-1 1,1-1,0 0,-1 0,1 0,-1 0,1 0,-1 0,1 0,-1 0,1 0,0 0,-1 0,1 0,-1 0,1-1,-1 1,1 0,-1 0,1 0,-1-1,1 1,-1 0,1-1,-1 1,1 0,-1-1,0 1,1-1,-1 1,0-1,1 1,-1-1,0 1,0-1,1 1,-1-1,1 0,65-44,-71 52,-4-1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4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1,'-19'33,"-11"17,-5 4,-2 2,1-3,6-6,4-6,2 0,4-3,1-3,-1-2,-2-3,3-1,0 0,3-2,-1-4,3-6</inkml:trace>
  <inkml:trace contextRef="#ctx0" brushRef="#br0" timeOffset="264.947">0 86,'34'24,"15"13,5 4,-3 1,-4-3,-11-2,-7-3,-3-3,-1-2,-5 0,-2-1,-3-1,1 1,-3 0,1-5,-1-2,-4-4</inkml:trace>
  <inkml:trace contextRef="#ctx0" brushRef="#br0" timeOffset="798.22">677 537,'2'56,"-1"-31,0-1,-2 0,0 0,-2 0,-1 0,-3 11,8-34,-1-1,0 1,0 0,1 0,-1 0,0 0,0 0,0 0,0 0,0 0,0 0,0-1,0 1,-1 0,1 0,0 0,-1 0,1 0,0 0,-1-1,1 1,-1 0,1 0,-1-1,1 1,-1 0,0-1,1 1,-1 0,0-1,0 1,1-1,-1 1,0-1,0 0,0 1,1-1,-1 0,0 1,0-1,0 0,0 0,0 0,0 0,0 0,0 0,0 0,1 0,-1 0,0 0,0-1,0 1,0 0,0-1,0 1,1 0,-1-1,0 1,0-1,1 0,-1 1,0-1,1 1,-1-1,0 0,1 0,-1 1,1-1,-2-14,0 1,2-1,0 1,0-1,1 1,1-1,1 1,0 0,1 0,0 0,1 0,0 1,2 0,-1 0,2 0,-1 1,8-9,-6 8,-1-2,2 0,0 0,0 1,1 1,1 0,0 0,1 1,1 1,13-10,-25 20,0 0,0 0,0 1,0-1,0 0,0 1,0-1,1 1,-1 0,0 0,0 0,0 0,1 0,-1 0,0 1,0-1,0 1,0-1,1 1,-1 0,0 0,0 0,0 0,-1 0,1 0,0 0,0 1,-1-1,1 1,0 0,-1-1,0 1,1 0,-1 0,0 0,0-1,0 1,0 1,0-1,-1 0,1 0,0 0,-1 0,0 0,1 1,-1-1,0 0,0 0,-1 0,1 1,0-1,-1 0,1 0,-1 0,0 0,1 0,-1 1,-1 9,-1 1,0-1,-1 1,0-1,-1 0,0 0,-1-1,-1 0,1 0,-2 0,0-1,0 0,0 0,-1-1,-5 4,-24 2,23-17</inkml:trace>
  <inkml:trace contextRef="#ctx0" brushRef="#br0" timeOffset="1794.586">1269 424,'-13'4,"-12"2,0 1,0 1,1 2,0 0,1 1,0 2,-11 7,33-20,0 1,0-1,0 1,0-1,0 0,0 1,0 0,0-1,0 1,0 0,0-1,0 1,1 0,-1 0,0 0,0 0,1 0,-1 0,1 0,-1 0,1 0,-1 0,1 0,-1 0,1 0,0 0,0 0,0 1,0-1,0 0,0 0,0 0,0 0,0 0,0 1,0-1,1 0,-1 0,1 0,-1 0,0 0,1 0,0 0,-1 0,1 0,0 0,-1 0,1 0,0-1,0 1,0 0,0 0,0-1,0 1,0-1,0 1,0-1,0 1,0-1,0 0,0 1,0-1,0 0,1 0,-1 0,0 0,0 0,0 0,16 0,0-1,-1 0,1-1,-1-1,0-1,0 0,0-2,-1 1,1-2,-1 0,-1-1,1 0,-1-1,2-3,-3 5,-16 58,3-48,0-1,0 1,1-1,-1 1,1-1,-1 0,1 1,0-1,0 0,0 0,0 0,1 1,-1-1,0 0,1-1,0 1,-1 0,1 0,0-1,0 1,0-1,0 1,0-1,0 0,0 0,1 0,-1 0,0 0,1-1,-1 1,0 0,1-1,-1 0,1 0,-1 0,1 0,-1 0,1 0,-1-1,0 1,1-1,-1 1,0-1,1 0,-1 0,0 0,0 0,0-1,0 1,0 0,0-1,0 0,0 1,0-2,12-5,0 0,0-1,-1 0,-1-2,0 1,0-1,-1-1,0 0,-1-1,0 0,-1 0,3-8,-11 20,-1-1,0 1,1-1,-1 1,0-1,0 0,0 1,0-1,0 1,0-1,0 1,0-1,-1 1,1-1,0 1,-1-1,0 1,1-1,-1 1,0 0,0-1,0 1,0 0,0-1,0 1,0 0,0 0,0 0,0 0,-1 0,1 1,0-1,-1 0,1 0,-1 1,1-1,0 1,-1-1,0 1,1 0,-1 0,1-1,-1 1,1 0,-1 1,1-1,-1 0,1 0,-1 0,0 1,1-1,0 1,-1 0,1-1,-1 1,1 0,0 0,-1-1,1 1,0 0,0 0,0 1,0-1,0 0,0 0,-1 1,0-1,0 0,-1 1,1-1,0 0,0 1,0 0,0-1,0 1,0 0,1 0,-1 0,0 0,1 0,0 0,-1 1,1-1,0 1,0-1,0 0,1 1,-1-1,1 1,-1 0,1-1,0 1,0-1,0 1,0 0,0-1,1 1,-1-1,1 1,0-1,-1 1,1-1,0 1,1-1,-1 0,0 1,1-1,-1 0,1 0,0 0,-1 0,1-1,0 1,0 0,0-1,1 1,-1-1,1 1,13 3,-1-1,1 0,1-1,-1-1,0 0,1-1,-1-1,0-1,1 0,2-2,31 1,-44 3,1-1,0 1,-1-1,1 0,0-1,0 1,-1-2,1 1,-1 0,1-1,-1-1,0 1,1-1,-1 0,0 0,-1-1,1 1,-1-1,1-1,-1 1,-1-1,1 0,-1 0,2-1,76-168,-18 40,-64 135,-1 0,0-1,0 1,0 0,0-1,0 1,0-1,0 1,0-1,0 1,0-1,0 0,0 0,0 1,0-1,0 0,0 0,0 0,0 0,0 0,0 0,0-1,0 1,0 0,0 0,0-1,0 1,0-1,0 1,0-1,0 1,0-1,0 0,0 1,0-1,1 0,-1 0,0 1,1-1,-1 0,0 0,1 0,-1 0,1 0,-1 0,1 0,0 0,-1 0,1 0,0 0,0 0,0 0,0 0,0 0,0 0,0-1,0 1,0 0,0 0,1 0,-1 0,0 0,1 0,-1 0,1 0,-1 0,1 0,0 0,-7 10,1 0,0 1,1-1,-1 1,2 0,0 0,0 0,0 1,2-1,-1 1,1-1,1 1,0 0,0-1,1 1,1-1,-1 1,4 7,-3-7,1 0,0 0,1 0,0 0,1-1,0 0,0 0,1 0,0-1,1 0,0 0,1 0,0-1,0 0,1-1,5 4,13-2,-20-15</inkml:trace>
  <inkml:trace contextRef="#ctx0" brushRef="#br0" timeOffset="2035.568">1806 198,'33'0,"17"0,4 0,-3 0,-4 0,-6 0,-5 0,-9 0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32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205 227,'-24'38,"-12"23,-1 5,2 1,6-5,9-5,7-7,6-1,4-6,3-4,1-5,5-3,3-2,3-6,0-2,3-4,4-6,-2-4</inkml:trace>
  <inkml:trace contextRef="#ctx0" brushRef="#br0" timeOffset="816.586">262 961,'33'-19,"-1"-1,-1-1,0-2,-2-1,-1-1,-1-2,-1 0,18-26,25-93,-68 145,-1 1,1-1,-1 1,1-1,-1 0,1 1,-1-1,0 0,1 1,-1-1,0 0,0 1,0-1,1 0,-1 0,0 1,0-1,0 0,0 0,0 1,0-1,0 0,-1 0,1 1,0-1,0 0,-1 1,1-1,0 0,-1 1,1-1,0 0,-1 1,1-1,-1 1,1-1,-1 0,0 1,1 0,-1-1,1 1,-1-1,0 1,1 0,-1-1,0 1,1 0,-1 0,0-1,0 1,1 0,-1 0,0 0,0 0,1 0,-1 0,0 0,0 0,-40 21,35-16,0 1,1 0,-1 1,2-1,-1 1,1 0,0 0,0 0,1 1,0-1,0 1,1 0,0 0,0 0,1 0,0 0,0 0,1 1,0-1,1 0,0 0,0 0,0 0,1 0,1 1,2 0,-1-1,2-1,-1 1,1-1,0 0,1 0,0 0,0-1,0 0,0-1,1 0,0 0,1 0,-1-1,1-1,-1 1,1-1,0-1,0 1,0-2,1 1,-1-1,0-1,1 1,-1-2,1 1,-1-1,0-1,0 0,0 0,0 0,5-3,3-4,0-1,-1-1,-1 0,0-1,0 0,-1-1,0-1,-1 0,-1-1,-1 0,0-1,-1-1,0 1,-1-2,-1 1,0-4,0 4,-6 16,0-1,0 0,-1 0,1 0,-1 0,1 0,-1 0,1 0,-1 0,0-1,0 1,0-1,-1 1,1 0,0-1,-1 1,0-1,1 0,-1 1,0-1,-1 1,1-1,0 1,-1-1,1 1,-1-1,0 1,1-1,-1 1,-1 0,1-1,0 1,0 0,-1 0,1 0,-1 0,0 0,0 0,0 1,-1-2,0 2,-1 1,1-1,0 1,0 0,0 1,0-1,-1 0,1 1,0 0,0-1,0 1,0 1,0-1,0 0,0 1,1-1,-1 1,0 0,1 0,-1 0,1 0,0 0,0 1,0-1,0 1,0-1,0 1,1 0,-1 1,-28 88,30-87,0 1,1-1,0 0,0 0,0 1,1-1,0 0,0 0,0 0,0 0,1-1,0 1,0-1,0 1,0-1,1 0,0 0,0-1,0 1,0-1,0 0,1 0,-1 0,1-1,0 1,0-1,0 0,0-1,0 1,0-1,1 0,-1 0,0-1,1 1,-1-1,1-1,4 0,0 2,0-1,0 0,0-1,0 0,0-1,0 0,0-1,-1 0,1 0,-1-1,0 0,0 0,0-1,-1-1,1 1,-1-1,4-5,14-16,-1-1,-1-1,-2-1,0-2,-3 0,0-1,-2 0,1-8,-17 38,1 0,0 1,-1-1,1 0,-1 0,0 0,0 0,0 0,0 0,0 0,-1 0,1-1,-1 1,0 0,0 0,0-1,0 1,-1 0,1 0,-2-2,0 4,0 1,-1 0,1 0,0 0,-1 0,1 0,0 1,0-1,-1 1,1 0,0-1,0 1,0 0,-1 0,1 1,0-1,1 0,-1 0,0 1,0 0,0-1,1 1,-1 0,1 0,0-1,-1 1,1 0,0 1,0-1,0 1,-10 18,1 0,0 0,2 1,1 0,1 0,0 1,2-1,1 1,1 1,0-1,2 0,1 0,3 19,-4-27,0-7,1 0,-1 0,2-1,-1 1,1 0,0-1,0 1,1-1,0 0,1 0,-1 0,1 0,1-1,-1 1,1-1,0 0,1-1,-1 1,5 2,8 5</inkml:trace>
  <inkml:trace contextRef="#ctx0" brushRef="#br0" timeOffset="1095.185">1589 734,'-14'34,"-6"15,2 5,4-2,3-6,5-14,2-14</inkml:trace>
  <inkml:trace contextRef="#ctx0" brushRef="#br0" timeOffset="1371.588">1560 678,'34'-5,"15"-1,5 0,-2 1,-6 2,-10-4,-6-1,-9 1</inkml:trace>
  <inkml:trace contextRef="#ctx0" brushRef="#br0" timeOffset="1629.633">1589 932,'29'-5,"14"-1,4 0,-5-4,-5 0,-9 2</inkml:trace>
  <inkml:trace contextRef="#ctx0" brushRef="#br0" timeOffset="2033.286">2436 227,'-148'236,"143"-223,0 0,0 0,1 0,1 1,1 0,0 0,0 0,1 0,1-1,1 1,0 0,2 11,-2-21,-1 0,1 0,0 0,1 0,-1 0,1 0,0 0,-1-1,2 1,-1-1,0 1,1-1,-1 0,1 0,0 0,0 0,0 0,1-1,-1 0,1 1,-1-1,1 0,0-1,0 1,0-1,-1 1,1-1,1-1,-1 1,0 0,0-1,0 0,0 0,1 0,8 0,0-1,-1 0,1-1,-1 0,1-1,-1-1,0 0,0 0,0-1,6-4,2-12,-18 10</inkml:trace>
  <inkml:trace contextRef="#ctx0" brushRef="#br0" timeOffset="2297.047">2040 537,'38'5,"18"1,9 0,-2-6,-2-3,-7-5,-2-3,-6-3,-6 1,-5-3,-3-2,-7 0</inkml:trace>
  <inkml:trace contextRef="#ctx0" brushRef="#br0" timeOffset="2547.24">2690 1,'41'98,"-3"2,-5 1,8 56,-37-129,-2 0,-1-1,-1 1,-2 0,0 0,-2-1,-1 1,-1-1,-2 0,0-1,-2 0,-1 0,-1-1,-1-1,-9 13,15-23,-2-1,0 0,-1 0,0-1,-1-1,0 1,-1-2,0 1,-1-2,-3 2,-4 0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9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432 170,'-100'145,"87"-123,-191 338,194-342,-1 0,0-1,-2-1,0 1,0-2,-1 0,-2 0,2-4</inkml:trace>
  <inkml:trace contextRef="#ctx0" brushRef="#br0" timeOffset="266.829">36 84,'45'94,"3"-2,5-3,3-1,4-4,54 58,-81-118,-17-17</inkml:trace>
  <inkml:trace contextRef="#ctx0" brushRef="#br0" timeOffset="834.405">516 988,'154'-231,"-154"229,1 1,0-1,0 0,-1 1,1-1,0 0,0 1,1-1,-1 1,0 0,1-1,-1 1,0 0,1 0,-1 0,1 0,0 0,-1 0,1 0,0 1,0-1,-1 1,1-1,0 1,0-1,0 1,-1 0,1 0,0 0,0 0,0 0,0 1,0-1,-1 1,1-1,0 1,0-1,-1 1,1 0,0 0,-1 0,1 0,0 0,7 25,-9-23,0-1,1 1,-1-1,0 0,1 1,0-1,-1 1,1-1,0 0,0 0,0 1,1-1,-1 0,0 0,1 0,-1 0,1 0,0-1,0 1,0-1,0 1,0-1,0 1,0-1,0 0,0 0,1 0,-1 0,0 0,1-1,-1 1,0-1,1 0,1 1,4-3,-1 0,0-1,0 0,0 0,0 0,-1-1,0 0,1 0,-1-1,0 0,-1 0,1 0,0-2,56-39,-61 46,0-1,0 1,0-1,0 1,0-1,0 1,0 0,0 0,0 0,0 0,1 0,-1 0,0 0,0 0,0 0,0 0,0 0,0 1,0-1,0 1,1-1,-1 0,0 1,-1 0,1-1,0 1,0 0,0-1,0 1,0 0,-1 0,1 0,0 0,-1-1,1 1,0 0,-1 0,1 0,-1 1,0-1,1 0,-1 0,0 0,0 0,8 58,-7-45,13 30,-2-30</inkml:trace>
  <inkml:trace contextRef="#ctx0" brushRef="#br0" timeOffset="1573.859">1646 141,'-26'0,"1"1,-1 2,1 0,-1 2,2 0,-1 2,0 1,1 1,1 1,-2 2,22-11,0 0,0 0,0 0,0 0,0 1,1-1,-1 1,1 0,-1-1,1 1,-1 1,1-1,0 0,0 0,0 1,1-1,-1 1,0 0,1-1,0 1,0 0,0 0,0 0,0 0,0 0,1 0,-1 0,1 0,0 0,0 0,0 0,0 1,1-1,-1 0,1 0,0 0,0 0,0-1,0 1,0 0,1 0,-1 0,1-1,0 1,0-1,0 1,110 40,-103-42,0 0,0 1,-1 0,1 0,-1 1,0 0,1 0,-1 1,-1 0,1 1,-1 0,0 0,0 0,0 1,0 0,-1 0,0 1,-1 0,4 5,-8-8,1-1,-1 1,-1-1,1 1,0 0,-1 0,0-1,0 1,0 0,0 0,-1-1,1 1,-1 0,0-1,0 1,0-1,-1 1,1-1,-1 1,0-1,0 0,0 0,0 0,0 0,-1 0,0-1,1 1,-3 1,-88 60,-72 9,163-72,0 0,0 0,0 0,0 0,0-1,0 1,-1 0,1-1,0 0,0 1,0-1,0 0,-1 0,1-1,0 1,0 0,0-1,-1 1,1-1,0 0,0 1,0-1,0 0,-1-1,-6-8</inkml:trace>
  <inkml:trace contextRef="#ctx0" brushRef="#br0" timeOffset="1812.959">1900 395,'-5'33,"-2"17,1 4,1-3,1-4,2-11</inkml:trace>
  <inkml:trace contextRef="#ctx0" brushRef="#br0" timeOffset="1964.937">1984 0,'9'0,"4"5,-1 1</inkml:trace>
  <inkml:trace contextRef="#ctx0" brushRef="#br0" timeOffset="2373.917">2125 649,'165'-268,"-133"233,-31 34,0 1,-1 0,1-1,0 1,-1-1,1 1,0 0,-1-1,1 1,0 0,0 0,-1 0,1 0,0-1,0 1,-1 0,1 0,0 0,0 1,-1-1,1 0,0 0,0 0,-1 1,1-1,0 0,-1 0,1 1,0-1,-1 1,1-1,0 1,-1-1,1 1,-1-1,1 1,-1-1,1 1,-1 0,0-1,1 1,-1 0,0-1,1 1,-1 0,0-1,0 1,1 0,-1 0,0 0,0-1,0 1,0 0,0 0,0-1,-1 1,1 0,0 0,5 37,-5-31,1 0,-1 1,2-1,-1 0,0 0,1 0,1 0,-1 0,1-1,0 1,1 0,-1-1,1 0,1 0,-1 0,1-1,0 0,2 2,-3-3,0 0,1 0,-1-1,1 0,0 0,0 0,0-1,0 1,0-1,0 0,1-1,-1 1,1-1,-1 0,1-1,0 1,-1-1,1 0,0 0,-1-1,1 0,-1 0,1 0,-1-1,1 0,-1 0,0 0,0 0,0-1,0 0,0 0,0 0,-1-1,0 1,0-1,0 0,0-1,0 1,-1-1,0 1,0-1,0 0,-1 0,3-5,5-45,-8 30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40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1 255,'18'-7,"0"1,0 0,1 2,-1 0,1 1,0 1,0 1,0 1,18 1,100-9,-7-21,-120 25,2 1,-1 0,0 0,0 1,1 1,-1 0,1 0,0 1,-1 1,1 0,7 2,-6 15,-18-7</inkml:trace>
  <inkml:trace contextRef="#ctx0" brushRef="#br0" timeOffset="289.314">30 480,'28'0,"15"-5,5-1,-1 0,-4 1,-5 1,-3 2,-3 1,-3 1,0 0,-2 0,1 0,-1 0,-4-4,-2-2,1 0,-4 1</inkml:trace>
  <inkml:trace contextRef="#ctx0" brushRef="#br0" timeOffset="949.264">284 1,'-31'2,"43"13,42 11,-26-15,0 2,-1 1,-1 1,-1 1,0 1,-1 2,15 14,-38-33,80 103,-79-99,0-1,0 1,0 0,-1 0,0 0,1-1,-2 1,1 0,0 0,-1 0,0 1,1-1,-2 0,1 0,0 0,-1 0,0 0,0 0,0 0,0 0,-1-1,0 1,1 0,-1-1,0 1,-1-1,1 0,-1 0,0 1,0-1,-141 88,100-57,1 2,2 2,-31 36,49-34,26-47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49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19 514,'-10'0,"2"0,7 0,8 0,9 5,5 1,5 0,2-1,1-2,1-1,0-1,-1 0,0-1,0 0,-10-1,-8 6,-11 1,-6 0</inkml:trace>
  <inkml:trace contextRef="#ctx0" brushRef="#br0" timeOffset="891.49">640 344,'-12'15,"0"1,2 0,0 0,1 1,1 1,0-1,1 1,1 1,1-1,0 1,0 12,3-24,-64 265,103-374,5 1,5 3,14-17,-55 103,1 1,0 0,1 0,0 1,1 0,0 0,0 1,1 1,0-1,1 1,0 1,1-1,-11 7,1 1,-1-1,1 0,-1 1,1-1,-1 1,1-1,0 1,-1 0,1-1,-1 1,1 0,0 0,-1 0,1 0,-1 1,1-1,0 0,-1 1,1-1,-1 1,1-1,-1 1,1 0,-1 0,0 0,1 0,-1 0,0 0,0 0,0 0,1 0,-1 0,0 1,-1-1,1 0,0 1,0-1,0 1,-1-1,1 1,-1-1,1 1,-1-1,0 1,1 1,4 81,-5-76,-4 196,21-149,-16-54,-1 0,1 0,0 0,-1 0,1-1,0 1,0 0,-1-1,1 1,0 0,0-1,0 1,0-1,0 1,0-1,0 0,0 1,0-1,0 0,0 0,0 0,0 0,0 0,0 0,0 0,0 0,0 0,0 0,0 0,0-1,0 1,0 0,0-1,0 1,0-1,0 1,0-1,0 1,0-1,-1 0,1 1,0-1,0 0,-1 0,1 0,0 0,-1 1,1-1,-1 0,1-1,145-221,-131 197,2 1,0 1,2 1,1 0,0 1,2 1,0 2,2-1,-23 20,0-1,-1 0,1 1,0-1,0 1,0-1,0 1,-1-1,1 1,0 0,0-1,0 1,0 0,0 0,0 0,0 0,0 0,0 0,0 0,0 0,0 0,0 0,0 1,0-1,0 0,0 1,0-1,0 0,0 1,-1-1,1 1,0 0,0-1,-1 1,1 0,0-1,0 1,-1 0,1 0,-1-1,1 1,-1 0,1 0,-1 0,0 0,1 0,-1 0,0 0,0 0,1 0,-1 0,0 1,4 58,-4-54,-20 201,13-100,12-89</inkml:trace>
  <inkml:trace contextRef="#ctx0" brushRef="#br0" timeOffset="1788.186">1345 768,'37'-5,"1"-2,-1-1,-1-2,1-2,-2-1,0-1,10-8,-34 16,0 0,-1-1,0-1,0 0,0 0,-1-1,-1 0,1-1,-2 0,1 0,-1-1,-1 0,0 0,0 0,-1-1,-1 0,0 0,0 0,-1 0,-1-1,0 1,-1-1,0-1,-1 12,-1-1,1 1,-1-1,1 1,-1-1,0 1,0 0,0-1,0 1,-1 0,1 0,0 0,-1 0,1 0,-1 0,0 0,0 0,0 1,0-1,0 1,0-1,0 1,0 0,-1 0,1 0,0 0,-1 0,1 1,-1-1,1 1,-1-1,1 1,-1 0,1 0,-1 0,1 0,-1 1,1-1,-1 1,1-1,-1 1,1 0,0 0,-1 0,1 0,0 0,0 1,0-1,0 1,0-1,0 1,0 0,0 0,1 0,-2 2,-7 4,1 1,1 1,-1-1,2 2,-1-1,1 1,1 0,0 0,1 1,0 0,0 0,0 6,3-12,0-1,1 1,0 0,1-1,-1 1,1 0,0-1,0 1,1 0,0-1,0 1,0 0,0-1,1 1,0-1,0 0,1 0,0 1,-1-2,2 1,-1 0,0-1,1 1,0-1,0 0,0 0,1-1,3 3,5 1,0 0,1-1,0 0,1-1,-1-1,1 0,0-1,0-1,0 0,0-1,0-1,1 0,-1-1,0-1,0 0,0-1,-1-1,1 0,-1-1,1 0,-2-1,1-1,-1 0,9-7,-16 10,0 1,0-2,0 1,-1-1,0 1,0-1,0-1,-1 1,1-1,-1 0,0 0,-1 0,0 0,0 0,0-1,-1 0,0 1,0-1,0 0,-1 0,0 0,-1 0,0 0,0 0,0-1,-1 1,0 0,0 0,-1 1,1-1,-2 0,1 0,-1 1,-2-5,4 9,-1 0,1 1,0-1,0 0,-1 1,1 0,-1-1,0 1,1 0,-1 0,0 0,0 0,1 0,-1 0,0 0,0 1,0-1,0 1,0-1,0 1,0 0,0 0,0 0,0 0,-1 0,1 0,0 0,0 1,0-1,0 1,0 0,1-1,-1 1,0 0,0 0,0 0,1 0,-1 1,0-1,1 0,-1 1,1-1,0 1,-1-1,1 1,0 0,0 0,0-1,0 1,0 0,1 0,-1 0,0 0,1 0,0 0,-1 2,-1 2,-1 0,2 0,-1 0,1 0,0 1,0-1,0 0,1 1,0-1,0 1,1-1,0 0,0 1,0-1,1 0,0 0,0 0,1 0,-1 0,1-1,0 1,1-1,0 1,0-1,0-1,0 1,1 0,-1-1,1 0,0 0,1 0,-1-1,0 0,1 0,0 0,0-1,0 0,0 0,4 1,2-2,0-1,0 0,-1 0,1-1,0-1,0 0,-1 0,1-1,-1-1,0 0,0 0,0-1,0-1,-1 0,4-2,140-116,-150 120,7-6,3 0,-1 0,0-1,-1 0,0-1,-1 0,-1-1,0-1,0 1,-2-1,1-1,-2 0,0 0,-1 0,0-1,-1 0,2-15,-7 29,1 1,-1-1,0 0,0 1,0-1,0 0,-1 1,1-1,0 0,-1 1,1-1,-1 1,1-1,-1 0,0 1,0 0,0-1,0 1,0-1,0 1,0 0,0 0,0 0,-1-1,1 1,0 0,-1 1,1-1,-1 0,1 0,-1 1,1-1,-1 0,1 1,-1 0,0-1,1 1,-1 0,0 0,1 0,-2 0,-66 24,48-9,1 1,1 1,0 1,2 0,0 2,1 0,1 1,-11 19,21-34,1 1,-1 0,2-1,-1 2,1-1,0 0,0 1,1-1,0 1,0 0,1 0,0 0,0-1,1 1,0 0,0 0,1 0,0 0,1 0,0 0,0-1,0 1,1-1,0 1,0-1,1 0,0 0,1-1,-1 1,1-1,0 0,1 0,-1 0,1-1,0 0,1 0,4 2,4-1,0-1,0-1,0 0,1-1,-1 0,1-2,0 0,0 0,-1-2,16-1,-13 1,6 0</inkml:trace>
  <inkml:trace contextRef="#ctx0" brushRef="#br0" timeOffset="2026.175">2925 598,'-9'34,"-9"11,0 2,2-1,4-4,0-5,1-8</inkml:trace>
  <inkml:trace contextRef="#ctx0" brushRef="#br0" timeOffset="2280.886">2812 570,'29'0,"14"0,5 0,-1 0,-4 0,-9-4,-11 2,-8 2</inkml:trace>
  <inkml:trace contextRef="#ctx0" brushRef="#br0" timeOffset="2468.959">2841 797,'34'-10,"15"-3,5 1,-7-3,-7 2,-6 2,-7 4</inkml:trace>
  <inkml:trace contextRef="#ctx0" brushRef="#br0" timeOffset="3000.004">2869 34,'1'-2,"1"0,-1 0,1 0,-1 1,1-1,0 0,0 1,0 0,0-1,0 1,0 0,0 0,0 0,0 0,1 0,-1 1,0-1,1 1,-1-1,0 1,1 0,-1 0,0 0,3 0,-2 0,7-1,-1-1,0 0,0 1,-1 0,1 0,0 1,0 0,0 1,0 0,0 0,0 1,-1 0,1 1,-1-1,1 2,1 1,-9-2,0 0,0 0,0 1,-1-1,1 0,-1 1,0-1,0 0,0 1,-1-1,1 1,-1-1,1 0,-1 0,-1 1,1-1,0 0,-1 0,1 0,-1 0,0 0,0-1,0 1,0 0,0-1,-1 0,1 1,-2 0,-2 4,-6 9,9-14,0-1,1 1,-1 0,1 1,-1-1,1 0,0 1,0-1,0 1,0 0,1 0,-1 0,1-1,0 1,-1 1,1-1,1 0,-1 0,0 0,1 0,-1 1,1-1,0 0,0 0,1 1,-1-1,1 0,-1 0,1 0,0 1,0-1,0 0,1 0,-1-1,1 1,0 0,-1 0,2 0,5 2,0 0,0-1,1 0,-1 0,1-1,0 0,0-1,0 0,0 0,0-1,1 0,-1-1,0 0,0 0,1-1,-1 0,0-1,0 0,7-2,-7 2,16-2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5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28,'-51'92,"-4"-3,-5-2,-39 42,-18-11,99-105</inkml:trace>
  <inkml:trace contextRef="#ctx0" brushRef="#br0" timeOffset="245.929">36 1,'19'33,"11"17,5 3,2-1,-1-5,-2-7,-1-4,-7-4,-3-2,0-2,-5-1,0 0,-3 1,-5-1,-3-4</inkml:trace>
  <inkml:trace contextRef="#ctx0" brushRef="#br0" timeOffset="804.473">600 621,'195'-245,"-194"244,0-1,0 1,1-1,-1 1,0-1,1 1,-1 0,1 0,-1 0,1 0,0 0,0 0,-1 0,1 0,0 1,0-1,0 0,0 1,-1 0,1 0,0-1,0 1,0 0,0 0,0 1,0-1,0 0,0 1,0-1,0 1,-1-1,1 1,0 0,0 0,-1 0,1 0,-1 0,1 0,-1 1,1-1,-1 0,1 1,-1-1,0 1,0-1,0 1,0 0,0-1,0 1,-1 0,1 0,0 0,-1 1,4 10,-4-11,0 1,0 0,0 0,1 0,-1-1,1 1,0 0,-1-1,1 1,0 0,1-1,-1 1,0-1,1 0,-1 1,1-1,0 0,0 0,0 0,0 0,0 0,0 0,0-1,1 1,-1-1,1 0,-1 1,1-1,-1 0,1 0,0-1,-1 1,1-1,0 1,0-1,-1 0,1 0,0 0,0 0,0-1,122-86,-114 78,-3 3,-1 0,1 1,-1 0,1 0,1 1,-1 0,1 1,0-1,-1 2,8-2,-13 5,0 0,-1 0,1 1,-1-1,1 1,-1 0,0 0,0 0,0 0,0 0,0 0,0 1,0-1,-1 1,1-1,-1 1,0-1,1 1,-1 0,-1 0,1 0,0-1,-1 1,1 0,-1 0,0 0,0 0,0 0,0 0,-1 0,1 0,-1 0,0-1,0 2,1 1,-1 0,1 1,0 0,0-1,0 1,1 0,-1-1,1 1,1-1,-1 1,1-1,0 0,0 1,0-1,1 0,0 0,0-1,0 1,2 2,12 6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5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1 226,'255'-29,"-1"25,-230-2</inkml:trace>
  <inkml:trace contextRef="#ctx0" brushRef="#br0" timeOffset="262.099">283 0,'-10'34,"-3"15,1 5,2-2,3-6,8-5,3-5,1-3,5-9,0-2,-1-1,-3-3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4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27,'24'0,"12"0,6 0,0 0,-3 0,-2 0,-4 0,-2 0,-1 0,-2 0,0 0,0-5,0-1,-1-1,1 2,-4 2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4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47,'34'-5,"15"-1,5 0,-3 1,-4 1,-6 2,-5-4,-4 0,-7 0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6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13,'-11'-4,"1"2,-1-1,0 2,0-1,0 1,1 1,-1 0,0 1,0 0,0 0,0 1,1 1,-1 0,1 0,0 1,-1 0,2 1,-1 0,1 0,-1 1,2 1,-1-1,1 1,0 1,0 0,1 0,0 0,0 1,-4 9,9-15,0 1,0 0,1 0,-1 0,1 0,0 1,1-1,-1 0,1 0,-1 0,1 1,1-1,-1 0,1 0,-1 1,1-1,0 0,1 0,-1 0,1 0,0 0,-1 0,2-1,-1 1,0-1,1 1,0-1,0 0,0 0,0 0,0 0,0-1,1 1,-1-1,1 0,0 0,0 0,60 19,59 28,-118-46,-1 0,1 0,-1 1,0 0,0-1,-1 1,1 1,-1-1,0 0,0 1,0 0,0 0,-1 0,0 0,0 0,-1 0,1 0,-1 1,0-1,0 0,-1 1,0 4,-1-1,-1-1,0 0,0 1,-1-1,0 0,-1 0,0 0,0-1,0 0,-1 1,0-1,-1-1,1 1,-1-1,-1 0,1 0,-1-1,0 0,0 0,-1-1,1 0,-1 0,0 0,0-1,0-1,-1 1,1-1,0-1,-1 1,0-1,1-1,-3 0,8 0,0 0,0 0,-1-1,1 1,0-1,0 0,0 1,0-2,0 1,0 0,1 0,-1-1,0 0,1 0,-1 1,1-1,-1-1,1 1,0 0,0-1,0 1,0-1,0 1,1-1,-1 0,1 0,0 0,0 0,0 0,0 0,0 0,0 0,1 0,0 0,0 0,0 0,0-1,0 1,0 0,1 0,-1 0,1 0,0 0,0 0,0 0,2-2,9-18,1 1,0 1,2 0,1 1,0 0,1 2,2 0,-1 1,5-2,-4 3</inkml:trace>
  <inkml:trace contextRef="#ctx0" brushRef="#br0" timeOffset="608.003">391 633,'155'-161,"-153"159,-1 0,0 0,1 0,0 0,-1 0,1 0,0 1,0-1,0 1,0-1,0 1,0 0,0-1,1 1,-1 0,0 1,1-1,-1 0,0 1,1-1,-1 1,1 0,-1 0,1 0,-1 0,1 0,-1 0,1 1,-1-1,1 1,-1 0,0 0,1 0,-1 0,0 0,0 0,0 0,0 1,0-1,0 1,0 0,0-1,1 3,-2-1,1 0,-1 0,1 0,0-1,0 1,1 0,-1-1,0 1,1-1,-1 0,1 0,0 0,0 0,0 0,0-1,0 1,0-1,0 0,1 0,-1 0,0 0,1 0,-1-1,0 0,1 1,-1-1,1-1,-1 1,1 0,-1-1,0 0,1 0,-1 0,0 0,0 0,0-1,0 1,0-1,1 0,71-39,-73 41,0 0,-1 0,1 0,0 0,-1 0,1 0,0 1,-1-1,1 0,0 1,-1 0,1-1,-1 1,1 0,-1-1,1 1,-1 0,1 0,-1 0,0 1,0-1,0 0,1 0,-1 1,0-1,0 0,-1 1,1-1,0 1,0-1,-1 1,1 0,-1-1,0 1,1 0,-1-1,0 1,0 0,0-1,0 1,0 0,0-1,0 1,-1 0,1-1,-1 1,0 1,6 24,5-9,2-4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2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0,'-4'3,"-1"-1,0 1,1 0,0 0,-1 1,1-1,0 1,1 0,-1 0,1 0,0 0,0 1,0-1,0 1,1 0,0 0,0 0,0 0,0 0,0 5,-1-1,-95 320,-38 216,128-496,7-29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29,'24'-5,"23"-1,7 0,0 1,-5 2,-5 1,-6 1,-4 0,-4 1,-1 0,-2 1,0-1,0 0,-4 0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5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0,'0'447,"-28"-215,28-231,-1 0,1-1,-1 1,1 0,0 0,0 0,-1 0,1 0,0-1,0 1,0 0,0 0,0 0,0 0,0 0,0 0,1 0,-1-1,0 1,0 0,1 0,-1 0,1 0,-1-1,0 1,1 0,0-1,-1 1,1 0,-1-1,1 1,0 0,-1-1,1 1,0-1,0 1,-1-1,1 0,6-4</inkml:trace>
  <inkml:trace contextRef="#ctx0" brushRef="#br0" timeOffset="280.459">247 170,'-78'71,"52"-49,1 1,1 0,1 2,1 1,-17 27,37-50,1-1,0 1,-1 0,1 0,0 0,1 0,-1 1,1-1,-1 0,1 0,0 0,0 0,0 0,1 1,-1-1,1 0,0 0,0 0,0 0,0 0,0 0,0 0,1-1,0 1,-1 0,1-1,0 1,0-1,1 0,-1 0,0 0,1 0,-1 0,1 0,0 0,-1-1,1 1,0-1,0 0,0 0,0 0,0 0,0-1,0 1,1-1,0 0,56 18,64 31,-55-6,-54-35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1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0,'-1'412,"-26"-228,14-96,14-75</inkml:trace>
  <inkml:trace contextRef="#ctx0" brushRef="#br0" timeOffset="455.296">267 84,'-224'265,"222"-264,0 1,1-1,-1 1,0-1,1 1,-1 0,1 0,0 0,-1 0,1 0,0 0,0 1,1-1,-1 0,0 0,1 1,-1-1,1 0,0 1,0-1,-1 0,2 1,-1-1,0 0,0 1,1-1,-1 0,1 1,0-1,0 0,0 0,0 0,0 0,0 0,1 0,-1 0,1 0,-1 0,1 0,0-1,-1 1,1-1,0 1,0-1,0 0,0 0,0 0,1 0,-1 0,0 0,1 0,77 14,-70-15,0 0,-1 1,1 0,-1 1,1 0,-1 1,0 0,0 0,0 1,0 0,-1 0,1 1,-1 1,0-1,-1 1,1 0,5 7,-10-8,0 0,-1 1,1-1,-1 1,-1 0,1-1,-1 1,0 0,0 0,-1 0,1 0,-1 0,-1 1,8 48,-2-42</inkml:trace>
  <inkml:trace contextRef="#ctx0" brushRef="#br0" timeOffset="1200.919">888 113,'-20'24,"1"0,2 1,0 1,1 1,2 0,-2 8,-35 61,-128 202,170-280</inkml:trace>
  <inkml:trace contextRef="#ctx0" brushRef="#br0" timeOffset="1451.151">578 198,'9'14,"9"5,5 4,0 3,0-3,-4-1,0-4,-4 0,1 2,2 2,-1 2,0 2,-2 1,-4 1,1-5,-1-1,-3-4</inkml:trace>
  <inkml:trace contextRef="#ctx0" brushRef="#br0" timeOffset="2006.451">973 791,'2'-3,"22"-47,2 1,2 1,2 2,8-8,-38 53,1 0,-1 0,0 0,1 0,-1 0,0 0,1 0,-1 1,1-1,0 0,-1 0,1 0,0 0,-1 1,1-1,0 0,0 1,0-1,0 0,-1 1,1-1,0 1,0-1,0 1,0 0,0-1,0 1,0 0,1 0,-1 0,0 0,0 0,0 0,0 0,0 0,0 0,0 0,0 1,0-1,0 0,0 1,0-1,0 1,0-1,0 1,0-1,-1 1,1 0,0-1,0 1,-1 0,1 0,0 0,-1-1,1 1,0 0,-1 0,0 0,1 0,-1 0,0 3,0-1,1 1,-1-1,1 0,0 1,0-1,0 0,0 1,0-1,1 0,-1 0,1 0,0 0,0 0,0-1,0 1,1-1,-1 1,1-1,-1 0,1 1,0-2,0 1,0 0,0 0,0-1,0 0,1 0,-1 0,0 0,1 0,-1 0,0-1,1 0,2 0,170-75,-172 75,0 1,0-1,0 1,0 0,0 0,0 0,0 0,-1 1,1-1,0 1,-1 0,1 0,-1 1,0-1,0 1,0-1,0 1,0 0,0 0,-1 0,1 1,-1-1,0 0,0 1,0 0,-1-1,1 1,-1 0,1 2,18 30,-8-21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2">2710 1637,'-44'19,"-47"21,-23 9,-1 0,8-3,9 0,12-3,14-8,11-6,11-3,9-1,16-5,18-5,14-6,16-4,3-4</inkml:trace>
  <inkml:trace contextRef="#ctx0" brushRef="#br0" timeOffset="1650.091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6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2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1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7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1,'19'0,"21"0,8 0,1 0,-3 0,-4 0,-5 0,-4 0,-3 0,-1 0,-6 0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3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1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1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602 1,'-42'40,"2"2,2 1,2 2,2 2,2 1,2 2,-30 41,-17 33,50-76,-3-1,-2-1,-28 30,11-25,35-40</inkml:trace>
  <inkml:trace contextRef="#ctx0" brushRef="#br0" timeOffset="386.257">122 57,'39'72,"177"166,-95-28,-76-81,-44-126,-1-1,0-1,0 1,0-1,0 0,0 1,1-1,-1 1,0-1,1 0,-1 0,1 1,0-1,-1 0,1 0,0 1,0-1,0 0,0 0,0 0,0 0,0 0,0-1,0 1,0 0,1 0,-1-1,0 1,0-1,1 1,-1-1,0 1,2-1,8-5</inkml:trace>
  <inkml:trace contextRef="#ctx0" brushRef="#br0" timeOffset="953.05">715 932,'15'-45,"1"1,3 1,1 0,2 2,2 0,7-6,-30 45,-1 1,1-1,0 1,-1 0,1-1,0 1,0 0,0-1,0 1,0 0,1 0,-1 0,0 0,0 0,1 0,-1 0,1 1,-1-1,0 0,1 1,-1-1,1 1,0 0,-1-1,1 1,-1 0,1 0,0 0,-1 0,1 0,-1 0,1 1,-1-1,1 0,-1 1,1-1,-1 1,1 0,-1-1,1 1,-1 0,0 0,1 0,-1 0,0 0,0 0,0 0,0 1,0-1,1 1,17 45,18 29,-35-74,-1-1,1 1,0-1,0 0,-1 1,1-1,0 0,0 0,0 0,0-1,0 1,1 0,-1-1,0 1,0-1,0 0,1 0,-1 0,0 0,0 0,0 0,1 0,-1-1,0 1,0-1,0 0,0 1,0-1,0 0,0 0,0-1,0 1,0 0,-1-1,2 0,101-99,-102 101,0 0,0 0,0 1,0-1,0 0,0 1,0 0,0 0,0-1,0 1,-1 0,1 0,0 1,0-1,-1 0,1 1,-1-1,0 0,1 1,-1 0,0-1,0 1,0 0,0 0,0-1,0 1,0 0,-1 0,1 0,-1 0,1 0,-1 0,0 0,0 0,0 0,0 0,0 0,0 1,0-1,-1 1,4 10,12 30,-6-27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5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">1374 0,'-74'247,"61"-192,2 1,3 0,3 1,1 40,6 43,-2-116</inkml:trace>
  <inkml:trace contextRef="#ctx0" brushRef="#br0" timeOffset="566.064">922 452,'38'5,"18"1,9 0,2-1,-4-6,-4-3,-2-1,-2-4,-4-1,-8 1,-9 3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6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0 988,'8'1,"0"0,0 0,0-1,0 1,0-2,0 1,-1-1,1-1,0 1,0-1,-1 0,2-2,1 2,35-14,-1-1,0-2,-1-2,-2-2,0-2,-2-2,0-1,-2-2,18-20,-34 31,-2-1,0-2,-1 0,-1 0,-2-2,0 0,-1-1,-1 0,-2-1,6-18,-16 42,0 1,0-1,0 0,0 0,0 0,0 0,0 0,-1 0,1 0,-1 0,1 0,-1 0,0 0,0 0,0 0,0 0,0 0,0 0,-1 0,1 0,-1 0,1 0,-1 0,0 0,0 0,1 0,-2 0,1 0,0 1,0-1,0 0,-1 1,1-1,-1 1,1 0,-1-1,0 1,0 0,1 0,-1 0,0 0,0 0,0 1,0-1,0 0,0 1,0 0,0-1,0 1,0 0,-1 0,-6 4,0 1,0 0,1 0,-1 1,1 0,0 0,1 1,-1 0,1 1,1-1,0 1,0 1,-4 5,2-3,-8 7,2 0,0 0,0 1,2 1,0 0,2 1,0 0,1 0,1 1,2 0,0 1,1-1,1 1,1 2,3-20,1 0,-1 0,1 0,0 0,1 0,0 0,-1 0,1 0,1-1,-1 1,1-1,0 0,0 0,0 0,0 0,1 0,-1-1,1 1,0-1,0 0,1 0,-1 0,0-1,1 0,0 0,-1 0,1 0,0-1,0 1,0-1,0-1,5 1,6 2,0-2,0 0,0-1,1-1,-1 0,0-1,0-1,-1 0,1-1,0-1,30-14,-2-2,0-1,-1-3,-2-1,-1-2,-1-2,-1-2,-2-1,-1-2,14-18,-36 38,0 1,-1-2,0 0,-2 0,0-1,0 0,-2-1,0 0,4-13,-12 29,1 1,0-1,0 1,-1-1,1 0,-1 1,1-1,-1 0,0 1,0-1,0 0,0 1,0-1,0 0,0 0,0 1,-1-1,1 0,-1 1,1-1,-1 1,0-1,1 0,-1 1,0 0,0-1,0 1,0-1,0 1,-1 0,1 0,0 0,-1 0,1 0,0 0,-1 0,1 0,-1 0,0 1,1-1,-1 1,0-1,1 1,-1-1,0 1,1 0,-1 0,0 0,1 0,-1 0,0 0,0 1,1-1,-1 0,0 1,1 0,-1-1,1 1,-1 0,-13 6,1 1,0 1,0 0,1 1,0 0,1 1,0 1,1 0,0 0,1 1,0 0,-2 6,6-9,0 0,1 0,1 1,0 0,0-1,1 1,0 1,1-1,0 0,1 1,0-1,1 4,0-10,0 0,1 0,-1-1,1 1,0 0,0-1,1 1,-1-1,1 1,0-1,0 0,1 0,-1 0,1 0,0 0,0-1,0 1,0-1,1 0,0 1,-1-2,1 1,0 0,0-1,1 0,-1 0,0 0,1 0,-1-1,4 1,13 1,1-1,-1-1,1-1,0-1,-1-1,1 0,-1-2,1-1,-1 0,-1-2,1 0,-1-1,0-1,-1-1,0-1,-1-1,0 0,-1-1,0-1,-1-1,-1 0,0-1,-1 0,6-11,-8 15,-1-1,0 0,-1-1,-1 0,0-1,-1 0,0 0,-1 0,-1-1,-1 0,0 0,-1-1,1-10,-5 25,1 1,-1-1,0 0,0 0,0 1,0-1,-1 0,1 0,0 0,-1 1,1-1,-1 0,0 1,1-1,-1 0,0 1,0-1,0 1,0-1,0 1,-1 0,1-1,0 1,-1 0,1 0,-1 0,1 0,-1 0,1 0,-1 0,1 1,-1-1,0 1,0-1,1 1,-1-1,0 1,0 0,0 0,-68 24,54-12,0 1,1 1,0 0,1 1,0 0,1 2,1-1,1 1,0 1,2 0,0 1,1 0,0 0,2 0,-4 19,8-32,1 1,0 1,0-1,1 0,0 0,0 0,1 0,0 0,0 0,0 0,1 0,0 0,1-1,-1 1,1-1,1 1,-1-1,1 0,0 0,0-1,1 1,0-1,0 0,0 0,0-1,1 1,5 2,9 4</inkml:trace>
  <inkml:trace contextRef="#ctx0" brushRef="#br0" timeOffset="467.193">1891 734,'-195'132,"195"-132,0-1,0 1,0 0,0-1,1 1,-1 0,0-1,0 1,0 0,0 0,-1-1,1 1,0 0,0-1,0 1,0 0,0-1,0 1,0 0,0-1,-1 1,1 0,0 0,0-1,0 1,-1 0,1 0,0 0,0-1,-1 1,1 0,0 0,0 0,-1 0,1-1,0 1,-1 0,1 0,24-30,180-142,-204 170,1 1,0 0,0 0,0 0,0 0,-1 0,1 0,1 0,-1 0,0 1,0-1,0 0,0 1,0-1,1 1,-1-1,0 1,1-1,-1 1,0 0,1 0,-1-1,0 1,1 0,-1 0,0 0,1 1,-1-1,0 0,1 1,-1-1,0 0,0 1,1-1,-1 1,0 0,0-1,0 1,0 0,0 0,0 0,0 0,0 0,0 0,0 0,0 0,0 0,0 1,3 81,-5-76,0 0,0 0,1 0,0 0,0 0,1 0,0 0,0 0,1-1,-1 1,1 0,1-1,-1 1,1-1,1 0,0 2,-2-6,1 0,-1 0,1 0,-1 0,1 0,0 0,0-1,0 0,0 1,0-1,0 0,0 0,0-1,1 1,-1-1,0 1,0-1,1 0,-1 0,0-1,0 1,1-1,-1 1,0-1,0 0,0 0,0 0,2-2,75-54,-73 48,0 0,0-1,-1 0,-1 0,1 0,-1-1,-1 0,0 0,-1 0,0 0,0 0,-1-1,-1 1,0-3,0-9</inkml:trace>
  <inkml:trace contextRef="#ctx0" brushRef="#br0" timeOffset="847.025">2089 28,'4'-2,"14"-4,0 1,1 0,0 2,0 0,0 1,0 0,0 2,14 1,-31-1,0 1,0-1,1 1,-1-1,0 1,0 0,0-1,0 1,1 0,-1 1,0-1,-1 0,1 1,0-1,0 1,-1-1,1 1,-1 0,1-1,-1 1,0 0,1 0,-1 0,0 0,0 0,-1 1,1-1,0 0,-1 0,1 1,-1-1,0 0,0 0,0 1,0-1,0 0,0 1,-1-1,1 0,-1 0,1 1,-1-1,0 0,0 1,0 0,0 0,1 0,-1 0,1 0,0 0,0 0,0 0,0 1,0-1,1 0,-1 0,1 0,0 0,0 0,0 0,0 0,1 0,-1-1,1 1,0 0,0-1,0 1,0-1,0 0,0 0,1 0,-1 0,1 0,-1 0,1 0,0-1,-1 0,1 1,0-1,0 0,0 0,0-1,0 1,1 0,-1-1,0 0,0 0,2 0,111-21,-90 16</inkml:trace>
  <inkml:trace contextRef="#ctx0" brushRef="#br0" timeOffset="1402.43">3246 283,'-29'32,"1"2,2 1,2 1,-11 21,4-6,-8 11,-3-2,-2-2,-3-1,-4 0,-66 71,117-127,8-5</inkml:trace>
  <inkml:trace contextRef="#ctx0" brushRef="#br0" timeOffset="1963.062">2710 339,'91'43,"-64"-28,0 2,-2 1,0 1,-1 1,-1 2,-1 0,-1 1,3 6,-11-15,119 175,-85-114,-38-60,-5-5</inkml:trace>
  <inkml:trace contextRef="#ctx0" brushRef="#br0" timeOffset="2767.867">3528 875,'-72'190,"70"-172,10-21,15-26,-20 24,130-184,-133 188,1 0,-1 0,0 0,1 0,-1 0,0 0,1 0,-1 0,1 0,-1 0,1 0,0 1,-1-1,1 0,0 0,-1 1,1-1,0 1,0-1,0 0,0 1,-1 0,1-1,0 1,0-1,0 1,0 0,0 0,0 0,0-1,0 1,0 0,0 0,0 0,0 1,0-1,0 0,0 0,0 0,0 1,0-1,0 0,0 1,0-1,0 1,-1-1,1 1,0 0,0-1,0 1,-1 0,1 0,0-1,-1 1,1 0,-1 0,1 0,0 0,4 29,-5-27,0 0,-1-1,1 1,0-1,0 1,1 0,-1-1,0 1,1 0,0-1,-1 1,1-1,0 1,0-1,1 0,-1 1,0-1,1 0,0 0,-1 0,1 0,0 0,0 0,0-1,0 1,0 0,0-1,1 0,-1 1,0-1,1 0,-1 0,1-1,-1 1,1 0,0-1,2 1,99-49,-103 48,0-1,0 1,1 0,-1 0,0 0,1 0,-1 0,0 0,1 0,-1 0,0 1,1-1,-1 0,0 1,0-1,1 1,-1-1,0 1,0 0,0 0,0-1,0 1,0 0,0 0,0 0,0 0,0 0,0 0,-1 0,1 1,0-1,-1 0,1 0,-1 1,1-1,-1 0,0 0,0 1,1-1,-1 0,0 2,2 62,-2-55,1 74,5-65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3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3">3415 402,'101'-21,"0"4,0 5,2 4,-1 5,60 7,-64-3,108 26,-174-18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2">3556 1642,'274'-11,"199"-18,338-34,-114 51,-437 14,333 28,214-31,-525-28,29 29,-63 29,-130-29,128 11,-154-1,2-3,-1-5,1-4,-16 2,200-29,-19 1,-13 28,-57 28,-13-26,-153 2,-5 2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7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1">53 309,'24'10,"13"3,4-1,1-7,-2-5,-3-2,-4 0,-1-6,-3 0,-1 0,0 2,-5 2</inkml:trace>
  <inkml:trace contextRef="#ctx0" brushRef="#br0" timeOffset="756.666">702 393,'-24'29,"-7"15,-5 3,5 0,3-9,6-5,7-5,0-6,4-7</inkml:trace>
  <inkml:trace contextRef="#ctx0" brushRef="#br0" timeOffset="952.553">505 393,'19'29,"7"15,3-1,-3-3,-1-8,-5-4,-1-8,1-7,2-5,-3-5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8:0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989,'29'256,"-30"502,1 659,-27-1221,15 30,5-196,2 1,1 1,1-1,2 0,1 1,1-1,2 1,7 28,-2-13,-2 1,-2 0,-3 0,-2 24,1-53,-29 151,29 55,28-56,-28-164,3 22,-2 0,-1 1,-1-1,-1 0,-1 0,-6 20,3-17,0 0,2 1,2-1,1 1,2 24,-1-30</inkml:trace>
  <inkml:trace contextRef="#ctx0" brushRef="#br0" timeOffset="4985.7">1299 3163,'537'0,"-265"27,-119-26,-1-7,22-9,-57 7,0 5,32 7,-23 9,94-3,62-34,-49-2,149-5,354 32,-404 28,-40-19,-186 3,1-6,0-4,37-6,10 1,53 13,-85 1,-1-4,117-9,-80-1,879 2,-747-28,164 17,-131-8,-41-7,185-5,-249 21,-90-2,-1 5,106 8,-73 1,-98 9,-56-5</inkml:trace>
  <inkml:trace contextRef="#ctx0" brushRef="#br0" timeOffset="31573.117">1921 3275,'141'-139,"171"-215,-31 81,26-2,-98 111,-80 70,157-103,-48 5,-208 172,2 1,0 2,0 1,2 2,0 1,1 1,0 2,0 2,1 1,0 2,0 1,25 2,165 4,-175 6,0 2,0 2,-1 3,33 14,-2-1,-57-19,0 1,0 1,-1 0,-1 2,0 1,-1 1,0 0,-1 2,-1 0,-1 2,0 0,-1 1,275 286,-164-172,-3 9,73 111,-57-73,-109-146,-2 2,-1 1,-3 1,5 10,80 110,44 37,62 92,56 44,-146-189,-83-92,2-3,1-1,3-2,2-3,43 27,110 58,-179-111,1-2,1 0,0-2,1-1,0-1,1-2,0 0,0-3,0 0,3-2,149 23,200-25,-155-29,-183 19,0-1,0-2,-2-2,1-2,-2-2,0-1,-1-3,90-57,-45 13,-2-4,-4-3,18-27,-47 49,2 2,3 2,45-29,16-14,97-101,-27-27,-155 179,2 1,1 2,2 1,21-15,-90 89,15-25</inkml:trace>
  <inkml:trace contextRef="#ctx0" brushRef="#br0" timeOffset="39472.053">170 3360,'-5'2,"0"0,0 1,0-1,0 1,0 0,0 0,1 1,0-1,0 1,0 0,0 0,0 1,1-1,0 1,0 0,0-1,0 1,1 1,0-1,0 0,0 0,1 1,0-1,0 1,0-1,0 1,1 0,0-1,0 1,1 1,12 111,-12-114,0 1,0-1,1 0,0 0,0 0,0 0,0 0,0 0,1-1,-1 1,1-1,0 1,0-1,1 0,-1 0,1-1,-1 1,1-1,0 0,0 0,0 0,0 0,0 0,0-1,2 0,0-1,-1-1,1 0,0-1,-1 0,1 0,-1 0,1 0,-1-1,0 0,0 0,0 0,-1 0,1-1,-1 0,0 0,0 0,0-1,0 1,-1-1,0 0,0 0,0 0,0 0,-1 0,0-1,0 1,-1-1,1 0,13-23,-6 12,-6 10,0-1,0 1,1 0,0 0,0 0,1 1,0-1,0 1,0 0,1 1,0-1,0 1,0 0,1 1,-1-1,1 1,1 1,-1-1,2 0,-4 7,0-1,0 0,-1 1,1 0,-1 0,0 0,1 1,-2-1,1 1,0 0,-1 0,0 1,1-1,-2 0,1 1,-1 0,1 0,-1 0,0 0,-1 0,0 0,1 0,-1 1,-1-1,1 0,-1 1,0 3,8 223,-9-186,0-61,1-4</inkml:trace>
  <inkml:trace contextRef="#ctx0" brushRef="#br0" timeOffset="39696.778">396 3106,'20'29,"10"4,0-7,-4-9</inkml:trace>
  <inkml:trace contextRef="#ctx0" brushRef="#br0" timeOffset="39891.311">1 2853,'4'-5,"3"-2</inkml:trace>
  <inkml:trace contextRef="#ctx0" brushRef="#br0" timeOffset="40342.3">453 2908,'3'-4,"0"0,0 0,-1 0,1-1,-1 1,0-1,0 1,-1-1,1 0,-1 1,0-1,0 0,-1 0,0 0,1 0,-2 0,1 0,0 0,-1 0,0 0,0 1,-1-1,1 0,-1 1,0-1,0 1,-1-1,-1-2,-93-155,97 162,0 0,0 0,1 0,-1 0,0 0,0 0,1 0,-1 0,0 0,1 0,-1 0,0 0,0 0,1 0,-1 0,0 0,1 0,-1 0,0 0,0 0,1 0,-1-1,0 1,0 0,1 0,-1 0,0 0,0-1,0 1,1 0,-1 0,0-1,0 1,0 0,0 0,1-1,-1 1,0 0,0 0,0-1,0 1,0 0,0-1,0 1,0 0,0 0,0-1,0 1,0 0,0-1,0 1,0 0,0 0,0-1,-1 1,1 0,0-1,0 1,0 0,0 0,0 0,-1-1,1 1,0 0,0 0,-1 0,1-1,0 1,32 10,-15-4,-14-4,0-1,0 1,0-1,1 1,-1-1,1 0,-1 0,1-1,-1 1,1-1,-1 0,1 0,-1 0,1 0,0 0,-1-1,1 0,-1 1,0-1,1-1,-1 1,0 0,1-1,-1 0,0 0,0 0,0 0,-1 0,1 0,0-1,-1 1,0-1,1 0,-1 0,0 0,0 0,-1 0,1 0,0-3,-1-5,-2-1,0 1,0 0,-1 0,0 1,0-1,-2 0,1 1,-1-1,-1 1,0 0,0 0,-1 1,0 0,-1 0,0 0,0 1,-1 0,0 0,0 1,-1 0,0 1,0-1,-9-3,17 10,-37-27,18 16</inkml:trace>
  <inkml:trace contextRef="#ctx0" brushRef="#br0" timeOffset="40679.333">114 1836,'14'29,"24"19,21 6,4-6,-4-11,-6-13,-8-9,-7-8,-5-9,-3-10,-7-3</inkml:trace>
  <inkml:trace contextRef="#ctx0" brushRef="#br0" timeOffset="41811.598">254 481,'8'9,"30"36,1-1,3-2,45 35,-83-73,-1 0,1-1,0 1,-1-1,2 0,-1 0,0-1,0 1,1-1,0 0,-1 0,1 0,0-1,0 1,0-1,0-1,0 1,0-1,0 0,0 0,0 0,0 0,0-1,0 0,0 0,0-1,0 1,-1-1,1 0,0 0,-1-1,1 1,-1-1,0 0,0 0,0 0,-1-1,2 0,-1-3,0 0,0 0,0 0,-1-1,0 1,0-1,-1 0,0 0,-1 1,0-1,0 0,0-1,-1 1,0 0,-1 0,0 0,0 0,-1 0,0 1,0-1,0 0,-1 1,-1-1,1 1,-1 0,0 0,-1 0,0 1,-1-2,-8-6</inkml:trace>
  <inkml:trace contextRef="#ctx0" brushRef="#br0" timeOffset="41996.215">311 792,'10'-39,"7"-36,2-10,2 4,-3 16</inkml:trace>
  <inkml:trace contextRef="#ctx0" brushRef="#br0" timeOffset="42228.866">114 30,'33'-10,"31"-2,9 4,-3 10,-4 3,-8 6,-10 7,-7 9,-7 5,-4 1,-2 6,-6 4,-2 1,-4 3,0 2,-3-2,-4-5,-3-8</inkml:trace>
  <inkml:trace contextRef="#ctx0" brushRef="#br0" timeOffset="45062.388">11911 2513,'25'-28,"-24"27,-1 1,0-1,1 1,-1-1,0 1,1 0,-1-1,1 1,-1 0,1-1,-1 1,1 0,-1-1,1 1,0 0,-1 0,1 0,-1 0,1 0,-1-1,1 1,0 0,-1 0,1 0,-1 1,1-1,0 0,-1 0,1 0,-1 0,1 0,-1 1,1-1,-1 0,1 1,-1-1,1 0,-1 1,1-1,-1 0,1 1,-1-1,0 1,1-1,-1 1,0-1,1 1,-1-1,0 1,0-1,1 1,-1-1,0 1,0 0,0-1,0 1,0-1,0 1,0 0,0-1,-18 111,-107 239,113-320,6-16,-1 1,2 0,0 0,1 0,0 1,1-1,1 1,0 0,2 1,0-14,0 1,1 0,0-1,-1 1,2-1,-1 0,0 1,1-1,-1 0,1 1,0-1,0 0,0-1,0 1,1 0,-1 0,1-1,0 0,-1 1,1-1,0 0,1 0,-1-1,0 1,0-1,1 1,-1-1,1 0,-1 0,3 0,113 6,-110-7,18 0,-15 0,1 0,0 0,-1-1,1-1,-1 0,1 0,-1-1,0-1,9-4,-10-1,-5-1</inkml:trace>
  <inkml:trace contextRef="#ctx0" brushRef="#br0" timeOffset="45274.594">11431 2853,'38'0,"57"-10,20-3,2-4,-10 1,-19 3,-19 3,-22 4</inkml:trace>
  <inkml:trace contextRef="#ctx0" brushRef="#br0" timeOffset="54760.162">594 1949,'-105'-210,"96"191,0 0,-2 1,0 0,-1 1,-1 0,0 1,-2 0,1 1,-2 1,-15-11,29 24,-2-3,0 0,0 0,0 0,-1 1,1 0,-1 0,0 0,0 1,0-1,0 1,-1 1,1-1,-1 1,1-1,-1 2,1-1,-1 1,1-1,-1 1,1 1,-1-1,0 1,1 0,-1 1,1-1,0 1,-3 1,7-2,-1 1,1 0,0-1,0 1,-1 0,1 0,0 0,1 0,-1 0,0 0,1 0,-1 0,1 0,-1 0,1 0,0 0,0 0,0 0,0 0,0 0,1 1,-1-1,1 0,-1 0,1 0,0 0,-1 0,1 0,0-1,0 1,1 0,-1 0,0-1,1 1,-1-1,1 1,0 0,69 44,-55-42,0 0,0-2,0 0,0 0,1-2,-1 0,0-1,1 0,-1-1,8-3,-20 4,1-1,-1 1,0-1,0 0,0 0,0 0,0 0,-1-1,1 1,-1-1,1 0,-1 0,0-1,0 1,0-1,-1 1,1-1,-1 0,0 0,0 0,0 0,-1 0,1 0,-1-1,0 1,0 0,-1-1,1 1,-1-1,0 1,0-1,0 1,-1 0,0-1,0 1,0 0,0-1,-1 1,-1-3,-6-10,-1 0,-1 1,-1 0,0 1,-1 0,-1 1,0 1,-1 0,0 1,-1 1,0 0,-5-1,-130-45,149 57,1 0,0 0,-1 0,1 0,0 0,-1 0,1 0,0 0,0 1,-1-1,1 0,0 1,0-1,-1 1,1 0,0-1,0 1,0 0,0 0,0 0,0 0,0 0,0 0,0 0,1 0,-1 0,0 0,0 0,1 0,-1 1,1-1,-1 0,1 0,0 1,0-1,-1 0,1 1,0-1,0 0,0 1,0-1,0 0,1 1,-1-1,0 0,1 0,-1 1,0-1,1 0,0 0,-1 1,1-1,0 0,0 0,-1 0,1 0,0 0,0 0,0 0,0-1,0 1,0 0,1 0,-1-1,0 1,0-1,0 1,1-1,-1 1,0-1,10 9,1-1,0-1,0 0,0 0,1-1,0-1,0 0,1-1,-1 0,1-1,0-1,2 0,-10-1,0-1,1 1,-1-1,0-1,0 0,0 1,1-2,-1 1,0-1,0 0,-1 0,1 0,0-1,-1 0,1 0,-1-1,0 0,0 1,-1-1,1-1,-1 1,1-1,-2 0,1 0,0 0,-1 0,0-1,0 0,-1 1,0 1,0-1,0 0,-1 0,0 0,0 0,0-1,-1 1,0 0,0 0,0 0,0 0,-1-1,0 1,0 0,0 0,-1 0,0 0,0 1,0-1,0 0,-1 1,-3-5,-86-89,61 69,-113-56,70 63,72 22,1-1,-1 1,1 0,-1 0,1 0,-1 0,1 0,-1 1,0-1,1 0,-1 1,1-1,-1 1,1 0,0-1,-1 1,1 0,0 0,-1 0,1 0,0 0,0 0,0 0,0 0,0 1,0-1,0 0,0 0,1 1,-1-1,0 1,1-1,-1 1,1-1,-1 1,1-1,0 1,0-1,0 1,0 0,0-1,0 1,0-1,0 1,1-1,-1 1,3 4,1 0,0 0,0-1,0 1,1-1,0 0,0-1,0 1,0-1,1 0,0 0,-1-1,2 1,-1-1,0-1,0 1,1-1,0 0,-1-1,1 1,0-1,3 0,127 28,-95-20,-35-6,0-1,0 0,0-1,0 1,1-2,-1 1,0-1,0 0,1 0,-1-1,0 0,0 0,0-1,5-1,31-24,-40 24,1 0,-1 0,0 1,1 0,-1-1,1 1,0 0,-1 1,1-1,0 1,0-1,0 1,0 1,0-1,1 0,-1 1,0 0,0 0,1 0,10 4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1">906 86,'9'14,"4"10,-1 6,3 2,3 0,-1 0,1-5,-2-4,0 1,-2 0,2-4,-3 0,2-4,-2-5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69">23 0,'24'34,"13"15,0 5,-2-2,-1-6,-2-10,-7-6,-3-4,1-6,-5-2,0-4,-3 1,0-3,3-3,-2-7,-3-5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5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1,'0'284,"-28"-115,0 1,1-28,4-41,48-118,-15-1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1 136,'33'-15,"21"-9,7 0,-4 3,-5 6,-8 5,-6-1,-4 2,-4 2,-2 8,-1 3,-5 6,-7 6,-5 0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03.6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819 1440,'22'87,"-13"153,-11-156,1 267,1-344,0-4,-1-1,1 1,-1 0,1-1,0 1,0-1,0 1,0 0,1-1,-1 1,1-1,-1 1,1 0,0-1,0 0,0 1,1-1,-1 0,0 1,1-1,-1 0,1 0,0 0,0 0,0-1,1 2,9-3</inkml:trace>
  <inkml:trace contextRef="#ctx0" brushRef="#br0" timeOffset="1263.089">9850 1,'-5'21,"1"1,1-1,1 1,1 0,1 0,1 0,1-1,2 8,-3-21,35 322,-37 187,-53-12,55-452,2-1,2-1,3 1,2-1,2 0,3-1,4 7,18 83,-29-99,-2-18,-1 0,-2 1,0 0,-1-1,-2 1,0 0,-1-1,-2 1,-1 4,-32 107,36-135,0 1,0 0,0-1,-1 1,1-1,0 1,0-1,0 1,0-1,0 1,1-1,-1 1,0 0,0-1,0 1,0-1,1 1,-1-1,0 1,0-1,1 0,-1 1,0-1,1 1,-1-1,0 1,1-1,-1 0,1 1,-1-1,1 0,-1 0,1 1,-1-1,1 0,-1 0,1 0,-1 1,1-1,-1 0,1 0,-1 0,1 0,-1 0,1 0,0 0,-1 0,1-1,-1 1,1 0,-1 0,1 0,-1 0,1-1,-1 1,1 0,-1 0,1-1,-1 1,1-1,8-7</inkml:trace>
  <inkml:trace contextRef="#ctx0" brushRef="#br0" timeOffset="2618.63">0 1836,'11'8,"0"-1,1 0,0 0,0-1,0 0,0-1,1-1,0 0,12 2,-23-6,59 12,2-3,-1-3,1-3,-1-2,1-3,0-3,23-6,163-7,289 48,99-60,1284 31,-263-1,-985 27,229-26,-277-26,168-8,206 34,-617 29,-141-2,-72-1,-115-25,87 15,-122-9,-7 2</inkml:trace>
  <inkml:trace contextRef="#ctx0" brushRef="#br0" timeOffset="2896.581">10330 1638,'-38'19,"-57"31,-20 11,-2 0,10-5,14-8,13-2,11-4,7-5,9-8,9-5,13-6</inkml:trace>
  <inkml:trace contextRef="#ctx0" brushRef="#br0" timeOffset="3701.189">1412 1666,'-39'10,"-50"26,-25 18,-8 9,8 3,9 0,7-7,12-3,9-2,10-5,6-1,8-4,9-5,7-5,10-2,9-7</inkml:trace>
  <inkml:trace contextRef="#ctx0" brushRef="#br0" timeOffset="4947.091">1863 876,'-113'307,"92"-248,6-21,2 1,1 0,2 1,-3 33,14-64,0 0,0 0,1 0,0 0,1 0,0-1,0 1,1-1,0 0,0 0,1-1,0 1,0-1,1 0,0 0,0-1,1 1,0-1,0-1,0 0,1 0,-1 0,1-1,1 0,-1 0,0-1,1 0,-1-1,1 0,0 0,0 0,0-2,0 1,0-1,8-1,23-14,-28 2</inkml:trace>
  <inkml:trace contextRef="#ctx0" brushRef="#br0" timeOffset="5384.325">1355 989,'19'-22,"2"1,0 1,0 1,2 1,1 1,23-13,-8 4,53-23,-89 48,0 0,0 0,0 1,0-1,0 1,0 0,1-1,-1 1,0 1,0-1,0 0,1 1,-1 0,0 0,0 0,0 0,0 0,0 0,-1 1,1-1,0 1,-1 0,1 0,-1 0,1 0,-1 1,0-1,0 0,0 1,0 0,41 86,-39-78,0 1,0-1,1-1,1 1,0-1,0 0,1 0,0 0,1-1,0 0,0-1,0-1,0-1,0 0,0 0,0-1,1 0,0 0,0-1,1 0,-1-1,1 0,-1-1,1 0,0 0,0-1,0 0,0-1,0 0,0-1,0 0,0 0,0-1,0 0,0-1,-1 0,6-3,47-14,-48 21</inkml:trace>
  <inkml:trace contextRef="#ctx0" brushRef="#br0" timeOffset="5749.959">2597 1045,'24'-9,"17"-4,7 1,0 2,-3 3,-5 2,-4 3,-4 1,-2 1,-6 1</inkml:trace>
  <inkml:trace contextRef="#ctx0" brushRef="#br0" timeOffset="5999.035">2540 1243,'34'-10,"25"-3,8 1,-3-3,-8 2,-8 3,-8 3,-15 7,-12 4</inkml:trace>
  <inkml:trace contextRef="#ctx0" brushRef="#br0" timeOffset="6252.702">2428 1609,'34'-4,"39"-12,13-8,0 1,-8 3,-14 6,-17 0,-12 3,-7 3,-4 3,-5 2</inkml:trace>
  <inkml:trace contextRef="#ctx0" brushRef="#br0" timeOffset="6969.92">3416 1129,'19'37,"-1"1,-2 1,-2 0,-2 1,-1 0,-2 1,-2 0,2 37,-8-72,-1-1,1 1,-1 0,0 0,0 0,0-1,-1 1,0 0,0 0,-1-1,1 1,-1-1,0 1,-1-1,1 0,-1 0,0 0,-1 0,1 0,-1-1,0 1,0-1,0 0,0 0,-1-1,-4 3,7-5,1 0,-1-1,1 0,-1 1,0-1,1 0,-1 0,0 0,1 0,-1 0,1 0,-1-1,0 1,1 0,-1-1,1 1,-1-1,1 0,-1 1,1-1,-1 0,1 0,0 0,0 0,-1 0,1 0,0 0,0-1,0 1,0 0,0 0,0-1,1 1,-1-1,0 1,1-1,-1 1,1-1,-1 0,1 1,0-1,0 1,0-1,0-1,-3-75,12 35,1 0,2 1,3 0,1 1,1 0,3 2,24-37,-22 40,2 1,2 1,1 1,1 1,2 2,1 1,1 1,1 2,2 1,1 2,18-9,52 2,-103 29,0 1,0 1,0-1,0 0,0 1,0 0,0-1,0 1,0 0,0 1,0-1,0 0,0 1,-1 0,1-1,-1 1,1 0,-1 0,0 1,0-1,0 0,0 1,0-1,-1 1,1 0,-1-1,1 1,-1 0,0 0,0 0,0 0,-1 0,1 1,2 13,-1-1,-1 1,-1 0,0 0,-1-1,-1 1,-1 0,0-1,-1 0,0 1,-2-2,0 1,0-1,-2 0,-6 11,0-2,-2-1,0-1,-1 0,-1-1,-1-1,-1-1,0-1,-2 0,-6 3,16-13,-1 0,1-1,-1 0,-1-1,1 0,-1-1,0-1,-7 1,-3-1</inkml:trace>
  <inkml:trace contextRef="#ctx0" brushRef="#br0" timeOffset="7664.378">4234 1412,'27'-12,"-1"-2,-1 0,0-2,-1-1,0-1,-2 0,0-2,-1-1,-1-1,15-21,-29 34,0 0,-1 0,0-1,0 0,-1 0,-1 0,1 0,-2 0,1-1,0-9,-3 17,0 0,1-1,-1 1,0 0,-1-1,1 1,0 0,-1-1,0 1,0 0,0-1,0 1,-1 0,1 0,-1 0,1 0,-1 1,0-1,0 0,-1 1,1-1,0 1,-1 0,0 0,1 0,-1 0,0 0,0 0,0 1,0-1,0 1,0 0,-1 0,1 0,-1 1,-2-1,0 0,0 1,0 0,0 0,0 0,0 1,1 0,-1 0,0 0,0 1,1 0,-1 0,1 1,0-1,0 1,-1 0,2 0,-1 1,0 0,1 0,0 0,0 0,0 0,-3 4,-76 127,76-122,-45 124,51-132,0 0,0 0,1 0,-1 1,1-1,1 0,-1 0,1 0,0 1,0-1,0 0,1 0,0 0,0-1,0 1,0 0,1-1,0 1,0-1,0 0,0 0,1 0,0 0,-1-1,1 1,2 0,3 1,0 0,0 0,1-1,0 0,-1 0,1-1,0-1,1 0,-1 0,0-1,0 0,1-1,-1 0,1 0,-1-1,0-1,0 0,1 0,8-4,16-6,0-2,-1 0,-1-3,-1-1,0-1,17-13,-2-1,-1-3,-2-2,-2-1,-1-2,-2-2,8-16,-28 35,-2-2,0 0,-2-1,-1-1,-1 0,-2 0,8-28,-18 54,0 0,0 0,0 0,-1 0,1 0,0 0,-1 0,0 0,1 0,-1 0,0 0,0 0,0-1,0 1,0 0,-1 0,1 0,-1 0,1 0,-1 0,0 0,0 0,0 0,0 0,0 1,0-1,0 0,-1 1,1-1,-1 0,1 1,-1 0,1-1,-1 1,0 0,0 0,0 0,0 0,1 0,-1 0,0 1,0-1,-1 1,1-1,0 1,-9 2,0 1,0 1,1 0,0 0,0 1,0 0,0 1,1 0,0 1,0-1,1 2,-1-1,-3 6,4-6,-14 11,0 0,1 2,0 0,2 1,1 1,0 1,2 1,1 0,1 1,0 1,-8 25,21-48,-1 1,1-1,1 1,-1 0,0-1,1 1,-1 0,1 0,0-1,1 1,-1 0,1 0,-1-1,1 1,0 0,0-1,1 1,-1-1,1 1,0-1,0 0,0 0,0 0,0 0,1 0,-1 0,1-1,0 1,0-1,0 1,0-1,0 0,0-1,1 1,-1 0,1-1,-1 0,1 0,0 0,-1 0,1 0,0-1,2 0,170 9,-170-9,0 0,0 1,-1 0,1 0,0 0,-1 1,1-1,-1 1,0 0,1 1,-1 0,0-1,0 2,-1-1,1 0,-1 1,1 0,-1 0,0 0,-1 1,1-1,-1 1,0 0,0 0,0 0,-1 0,0 1,0-1,0 1,-1-1,1 1,-1 0,-1-1,1 1,-1 0,0 0,0-1,-1 1,0 2,-50 107,39-90</inkml:trace>
  <inkml:trace contextRef="#ctx0" brushRef="#br0" timeOffset="7911.859">5335 1328,'-10'33,"-3"12</inkml:trace>
  <inkml:trace contextRef="#ctx0" brushRef="#br0" timeOffset="8063.057">5419 848,'-14'-34,"-10"-10,-1 1</inkml:trace>
  <inkml:trace contextRef="#ctx0" brushRef="#br0" timeOffset="8545.418">5815 1017,'-16'22,"-3"-1,0 2,2 0,1 1,1 1,1 0,1 1,1 1,2 0,0 0,2 1,-3 20,10-44,0 0,0-1,1 1,0 0,0-1,0 1,0 0,0-1,1 1,-1 0,1-1,0 1,0-1,0 1,1-1,-1 1,1-1,0 0,0 0,0 0,0 0,1 0,-1 0,1-1,0 1,-1-1,1 1,0-1,0 0,1-1,-1 1,0 0,1-1,-1 0,1 1,-1-2,1 1,0 0,-1-1,1 1,0-1,3 0,2-4,0 0,0 0,0-1,0 0,-1 0,0-1,0 0,0 0,-1-1,0 0,0-1,-1 1,0-1,0-1,-1 1,0-1,0 0,-1 0,-1 0,1 0,-1-1,-1 1,0-1,0 0,-1 0,0 0,-1 0,0-7,1-3,-6-83,5 100,-1-1,0 1,1 0,-1-1,-1 1,1 0,0-1,-1 1,0 0,0 0,1 0,-2 0,1 1,0-1,-1 1,1-1,-1 1,0 0,1 0,-1 0,0 0,-1 0,1 1,0-1,-3 0,2 1,-1 1,1 0,0 0,0 0,0 1,0-1,-1 1,1 0,0 0,0 1,0-1,1 1,-1 0,0 0,1 0,-3 2,-13 8</inkml:trace>
  <inkml:trace contextRef="#ctx0" brushRef="#br0" timeOffset="9030.063">6210 1243,'-17'5,"0"0,0 2,1 0,0 1,1 1,0 0,0 1,1 0,0 1,1 1,0 0,1 1,0 1,1 0,1 0,-8 13,16-24,1 0,-1 0,1 0,-1 0,1 0,0 0,0 0,0 1,1-1,-1 0,1 0,0 1,0-1,0 0,0 1,0-1,1 0,0 1,-1-1,1 0,0 0,1 0,-1 0,1 0,-1 0,1 0,0 0,0-1,0 1,0 0,0-1,1 0,-1 0,1 0,0 0,-1 0,1 0,0 0,0-1,0 0,2 1,11 2,1 0,-1-1,1-1,0 0,0-2,-1 0,1-1,0 0,-1-1,1-1,-1-1,1 0,7-4,2-6,-1 0,-1-1,0-2,-1 0,-1-2,-1 0,0-1,-2-2,0 0,-1 0,-2-2,0 0,-2-1,0-1,-2 0,9-27,-10 30,-2-1,0 0,-2 0,0-1,-2 0,-1 0,-1-1,-1 1,-1-1,-1 1,-1-1,-2 1,0 0,-6-21,6 38,1 0,-1 0,-1 1,1-1,-2 1,1-1,-1 1,1 1,-2-1,1 1,-1 0,0 0,0 0,-1 1,0 0,0 0,0 1,0 0,-1 0,0 0,1 1,-1 1,0-1,-1 1,1 1,0-1,0 1,-1 1,1 0,-1 0,1 0,0 1,-1 0,1 1,0 0,0 0,0 1,0 0,0 0,1 1,-4 2,-4 5,1 0,0 1,1 1,0 0,1 1,1 0,0 1,0 0,2 1,0 0,1 0,0 1,2 0,0 1,1-1,0 1,1 0,2 0,0 1,0-1,2 0,0 5,2-4,1 0,1 0,0 0,1 0,1-1,1 0,1 0,0-1,2 0,-1 0,2-1,0 0,1-1,1 0,14 12,-2-4,2-1,1-1,0-2,2-1,0-1,1-2,0 0,19 4,8 0,0-2,1-3,1-2,0-3,0-2,52-2,-73-5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87,'33'-4,"17"-3,3-4,-1 0,-1 1,-3-2,-6 1,-5 2,-4 3,-3 2,-7 3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14,'-1'-2,"-1"1,1 0,-1 0,0-1,1 1,-1 1,0-1,0 0,0 0,0 1,1-1,-1 1,0-1,0 1,0 0,0 0,0 0,0 0,0 0,0 0,0 1,0-1,0 1,0-1,0 1,0 0,1-1,-1 1,-1 1,0-1,-5 0,0 1,0 0,1 1,-1-1,1 2,-1-1,1 1,0 0,0 0,1 1,-1 0,1 0,0 1,1 0,-1 0,1 0,0 1,1-1,-3 6,7-9,0 1,1-1,-1 0,1 1,0-1,0 0,0 0,0 0,1 0,-1 0,1 0,0 0,0 0,0 0,0-1,1 1,-1-1,1 0,-1 1,1-1,0 0,0-1,0 1,0 0,0-1,0 0,0 0,0 0,1 0,-1 0,0-1,1 1,2-1,17 9,-21-8,1-1,-1 1,0-1,0 1,0 0,1 0,-1 0,0 0,0 0,0 0,-1 1,1-1,0 1,0-1,-1 1,1 0,-1-1,1 1,-1 0,0 0,0 0,0 0,0 0,0 0,0 1,0-1,-1 0,1 0,-1 0,0 1,0-1,0 0,0 1,0-1,0 0,0 0,-1 1,1-1,-1 0,0 0,1 1,-1-1,0 0,0 0,-1 0,1 0,-1 1,-7 5,0 0,-1-1,1 0,-1 0,-1-1,1-1,-1 1,0-2,0 0,0 0,-1-1,0 0,1-1,-10 1,-20-14,29-1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31,'34'-5,"15"-1,5-1,-2 2,-6 2,-5 1,-5 0,-4 2,-2 5,-7 1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71,'39'-5,"17"-2,3-4,3 0,-6 2,-7 2,-7 2,-6-3,-9 1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18,'34'0,"15"0,5 0,-3-5,-4-1,-11 0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2 650,'0'21,"-1"-5,0 1,2-1,0 0,1 1,0-1,1 0,1-1,1 1,2 4,-6-17,1 0,0 0,0 0,0 0,0-1,1 1,-1 0,1-1,0 0,-1 0,1 1,0-2,0 1,1 0,-1-1,0 1,0-1,1 0,-1 0,1 0,-1 0,1-1,-1 0,1 1,-1-1,1-1,0 1,-1 0,1-1,-1 0,0 0,1 0,-1 0,2-1,4-1,0-1,-1 0,1 0,-1 0,0-1,0-1,-1 0,1 0,-1 0,-1 0,1-1,4-7,-9 10,1 0,-1-1,0 1,0-1,-1 0,1 1,-1-1,0 0,0 0,-1 0,0 0,0 0,0 0,0 0,-1 0,1 0,-1 0,0 0,-1 1,0-1,1 0,-1 1,-1-1,1 1,-1 0,1 0,-1 0,0 0,-1 0,1 0,-1 1,0 0,1-1,-1 2,-1-1,1 0,0 1,-1 0,1 0,-1 0,0 0,1 1,-1 0,0 0,0 0,-4 0,-19-3,3 2</inkml:trace>
  <inkml:trace contextRef="#ctx0" brushRef="#br0" timeOffset="454.424">284 1,'11'3,"1"0,0 1,-1 1,0 0,0 0,0 1,0 1,-1-1,0 2,-1 0,0 0,0 0,0 1,-1 0,-1 1,1 0,-2 0,1 1,-2 0,1 0,-1 0,1 5,10 21,-2 1,-1 1,-2 0,-1 0,-3 1,-1 0,-2 0,-1 0,-3 1,-3 34,0-49,-1 0,-2 0,0-1,-1 1,-2-1,-1-1,0 0,-2 0,-1-1,-1-1,0 0,-2-1,0 0,-2-1,0-2,-1 1,-1-2,-22 14,18-13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1 367,'29'-5,"14"-1,4 0,0 1,-4 2,-5 1,-3 1,-8 0</inkml:trace>
  <inkml:trace contextRef="#ctx0" brushRef="#br0" timeOffset="495.304">791 0,'-30'36,"1"1,3 2,0 0,3 2,1 1,2 0,-10 37,-13 18,37-83,0 0,1 0,0 1,1-1,1 1,0 0,1 0,1 0,0 0,1 10,1-22,-1 0,1-1,-1 1,1 0,0-1,0 1,0 0,0-1,1 1,-1-1,1 0,-1 1,1-1,0 0,0 0,0 0,0 0,0 0,0-1,1 1,-1-1,1 1,-1-1,1 0,-1 0,1 0,0 0,-1-1,1 1,0-1,0 1,-1-1,1 0,1 0,98-12,42-14,-120 19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29,'17'30,"-10"5,-3 0,0 0,-3 0,-1 0,-2 15,0 16,2 351,0-406,1 0,-2 1,1-1,-1 0,-1 0,0 0,-1 0,0 0,-1 0,0-1,0 1,-1-1,-1 0,-2 4,-7-4,3-6</inkml:trace>
  <inkml:trace contextRef="#ctx0" brushRef="#br0" timeOffset="307.087">238 284,'-30'24,"0"3,2 0,1 2,1 1,1 1,-3 8,27-37,-1-1,0 1,1 0,0 0,-1 0,1 1,0-1,0 0,0 0,0 1,1-1,-1 0,0 1,1-1,0 1,0-1,0 1,0-1,0 0,0 1,0-1,1 1,-1-1,1 0,0 1,0-1,0 0,0 1,0-1,0 0,0 0,1 0,-1 0,1 0,0-1,-1 1,1 0,0-1,0 1,0-1,0 1,0-1,1 0,145 26,-141-27,1 1,-1 0,0 0,1 1,-1 0,0 0,0 1,-1 0,1 0,0 0,-1 1,0 0,0 0,0 1,-1 0,1 0,-1 0,0 1,0-1,-1 1,0 0,0 0,0 1,-1-1,0 1,0 0,-1 0,1 0,-2 0,1 0,-1 1,0-1,0 0,-1 1,0 5,-5 12</inkml:trace>
  <inkml:trace contextRef="#ctx0" brushRef="#br0" timeOffset="629.954">916 1,'-6'4,"-26"15,0 2,2 1,0 2,1 1,2 1,1 1,1 1,1 1,1 2,2 0,1 1,-6 18,16-25,1 0,1 0,2 1,0 0,2 1,1-1,0 1,3 0,0-1,1 1,2 0,1-1,1 0,1 0,1 0,5 10,-8-27,0-1,1 1,0 0,1-1,0 0,0-1,1 1,-1-1,2 0,-1-1,1 0,0 0,0 0,1-1,-1-1,1 1,0-1,0-1,1 0,-1 0,4 0,27-14,-28 0</inkml:trace>
  <inkml:trace contextRef="#ctx0" brushRef="#br0" timeOffset="997.974">1226 142,'-91'196,"-9"34,94-217,0 0,1 0,1 1,0 0,1-1,0 1,1 0,0 13,2-23,0-1,0 1,0-1,0 1,1-1,-1 1,1-1,0 1,0-1,0 0,1 1,-1-1,1 0,0 0,-1 0,1 0,1-1,-1 1,0 0,1-1,-1 1,1-1,0 0,0 0,0 0,0 0,0-1,0 1,0-1,0 0,1 0,-1 0,1 0,-1-1,1 1,-1-1,3 0,9-1,0 0,-1-2,1 0,-1 0,0-1,0-1,0-1,0 0,-1 0,0-2,1 0,4-4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0,'17'39,"6"177,-13-149,-4 1,-2-1,-4 1,-2 1,0 40,2-110</inkml:trace>
  <inkml:trace contextRef="#ctx0" brushRef="#br0" timeOffset="236.57">497 114,'-34'-1,"1"0,1 1,-1 2,0 1,1 1,0 2,-23 7,40-9,1 0,-1 1,1 1,0 0,0 1,0 0,1 1,1 1,-1 0,1 1,1 0,0 1,0 0,-7 11,16-19,0 0,1 0,0 0,0 0,0 0,0 0,0 1,1-1,-1 0,1 0,0 1,0-1,0 0,0 0,1 1,-1-1,1 0,0 0,0 0,0 1,0-1,1 0,-1 0,1-1,0 1,0 0,0-1,0 1,0-1,0 1,1-1,-1 0,2 1,3 3,1 0,0-1,0 1,0-1,1-1,-1 0,1 0,0-1,0 0,9 2,137-1,-181 0,0 1,1 1,0 2,1 0,-1 1,2 2,-7 3,26-10,0 0,0-1,1 1,-1 1,1-1,0 0,0 1,0 0,1 0,-1 0,1 0,0 0,1 0,-1 0,1 0,0 1,0-1,1 1,0-1,0 1,0-1,0 0,1 1,0-1,0 0,1 1,-1-1,1 0,0 0,0 0,1 0,0 0,0-1,0 1,0-1,1 0,-1 0,1 0,0 0,0-1,1 1,-1-1,2 1,5-1,0-1,0 0,0-1,0 0,0 0,1-1,-1 0,0-1,0-1,0 0,0 0,0-1,0-1,63-9,56-1,-39-6,-74 12</inkml:trace>
  <inkml:trace contextRef="#ctx0" brushRef="#br0" timeOffset="5658.392">243 678,'5'0,"-4"0,-1 4,-1 8,-1 5,1 5,0 4,0 1,1 2,0 1,0-1,0 0,5-5,1-6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670 424,'-7'-8,"0"-1,0 1,0 0,-1 1,0 0,-1 0,1 1,-1 0,-1 0,1 1,-1 0,0 1,0 0,0 1,0 0,-1 0,0 1,1 0,-1 1,-4 0,-5 0,-1 1,1 1,-1 1,1 0,0 2,0 0,0 1,0 1,1 1,0 1,-7 4,-13 3,-83 48,117-60,0 1,0-1,1 1,-1 1,1-1,0 0,0 1,1 0,-1 0,1 0,0 1,0-1,1 0,-1 1,1 0,1 0,-1 0,1-1,0 1,0 1,1 1,0-2,1 0,0-1,0 1,1 0,0-1,0 1,0-1,1 1,0-1,0 0,0 0,0 0,1-1,0 1,0-1,0 0,1 0,-1 0,1 0,0-1,0 0,0 0,2 0,5 4,1-1,0-1,0-1,0 1,1-2,0 0,-1-1,1 0,6 0,150-6,-141-6,-30 10,1 0,0 0,-1 0,1 0,0 0,0 0,-1-1,1 1,0 0,-1 0,1 0,0 0,0 0,-1-1,1 1,0 0,0 0,0 0,-1-1,1 1,0 0,0 0,0-1,0 1,-1 0,1-1,0 1,0 0,0 0,0-1,0 1,0 0,0-1,0 1,0 0,0-1,0 1,0 0,0 0,0-1,0 1,0 0,0-1,1 1,-1 0,0 0,0-1,0 1,0 0,0 0,1-1,-16 2,0 0,1 1,-1 1,1 0,-1 1,1 1,0 0,1 1,-1 0,1 1,0 0,-2 4,5-6,-8 5,1 0,0 1,0 1,1 1,1 0,0 1,-1 2,13-12,-1 0,1 0,0 1,0-1,0 0,0 1,1 0,0 0,0 0,0 0,0 0,1 0,0 0,0 0,0 1,1-1,0 0,0 0,0 1,1-1,0 0,0 1,0-1,0 0,1 0,0 0,0 0,0-1,2 4,4 1,1 1,0-2,0 1,0-1,1-1,0 1,1-2,0 1,0-2,0 1,1-2,-1 1,1-2,0 0,0 0,1-1,-1 0,1-1,-1 0,0-1,1-1,8-1,-17 2,0-1,0 1,-1 0,1-1,0 0,-1 0,1 0,0-1,-1 1,0-1,1 0,-1 1,0-2,0 1,0 0,0-1,0 1,-1-1,1 0,-1 0,1 0,-1 0,0 0,0 0,-1-1,1 1,-1-1,0 1,0-1,0 0,0 1,0-1,-1 0,1-2,0-16</inkml:trace>
  <inkml:trace contextRef="#ctx0" brushRef="#br0" timeOffset="404.066">303 1,'-18'45,"1"2,3 0,2 0,2 2,2-1,3 1,1 0,3 36,-4 38,-5-1,-9 21,2-12,4-52,9-57,0-1,1 1,1-1,1 1,1 0,0 0,2 0,3 13,20 66,-25-101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24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0 682,'97'36,"-81"-33,0-1,1-1,-1 0,1-1,0-1,-1-1,1 0,-1-1,0-1,0 0,0-1,-1-1,1 0,-1-1,-1-1,1-1,-2 0,1 0,6-7,-11 11,36-21,-1-2,-1-2,-2-2,-1-1,-1-2,-2-2,-2-1,-1-2,-3-1,3-8,-29 40,0-1,-1 0,0 0,0 0,-1 0,-1-1,0 1,0-1,-1 0,0 0,-1-7,0 15,0-1,-1 1,1-1,-1 1,1 0,-1-1,0 1,-1 0,1 0,0 0,-1 0,0 0,0 0,0 0,0 0,0 1,0-1,-1 1,1 0,-1-1,0 1,0 0,0 1,0-1,0 0,0 1,0 0,0 0,0 0,-1 0,1 0,0 1,-1-1,1 1,-1 0,1 0,-3 0,-9 3,1 1,0 0,0 1,0 1,1 0,0 0,0 2,0-1,1 2,0 0,1 0,0 1,0 0,1 1,1 0,0 1,0 0,1 0,0 1,1 0,1 0,0 1,-5 8,2-1,0 2,1-1,2 1,0 0,1 0,1 1,2-1,0 4,1-18,1-1,1 1,-1-1,2 1,-1-1,1 0,0 0,1 1,-1-1,2-1,-1 1,1 0,0-1,1 0,0 0,0 0,0-1,1 1,0-1,0-1,1 1,-1-1,1 0,1-1,-1 1,8 2,-2-2,1 0,0-1,0 0,0-1,1-1,-1-1,1 0,-1 0,1-1,-1-1,1-1,-1 0,0-1,0 0,5-3,200-89,-186 79,-1-1,0-2,-2-1,0-2,-1 0,-1-2,-2-2,0 0,13-19,-3-40,-35 83,-1 0,1-1,0 1,-1 0,0-1,1 1,-1 0,0-1,0 1,0-1,-1 1,1 0,-1-1,1 1,-1 0,0 0,0-1,0 1,0 0,0 0,0 0,0 0,-1 0,1 0,-1 0,0 1,1-1,-1 1,0-1,0 1,0-1,0 1,0 0,0 0,-1 0,1 0,-4 2,1-1,-1 1,0 0,1 1,-1-1,1 1,-1 0,1 1,0-1,0 1,0 0,0 0,0 1,1-1,0 1,-1 0,1 0,1 1,-1-1,1 1,0 0,0 0,0 0,0 0,-6 9,1-1,0 1,1 0,0 1,1 0,1 0,1 0,0 0,0 1,2 0,0-1,1 1,0 0,2 2,0-11,0-1,1 0,0 1,0-1,1 0,-1 0,1-1,1 1,-1 0,1-1,0 0,0 0,0 0,1 0,0-1,0 0,0 0,0 0,1 0,-1-1,1 0,0 0,0-1,0 1,0-1,1-1,4 2,6 0,-1 0,1-1,0-1,0 0,0-2,0 1,0-2,0-1,0 0,4-2,17-9,0-2,-1-2,-1-1,-1-1,-1-3,-1 0,-1-2,-1-2,-1-1,-1-1,-2-1,6-11,-27 34,2 0,-1-1,0 1,0-2,-1 1,0-1,0 0,-1 0,0-1,0 0,-2 0,1 0,-1 0,1-6,-33 45,15-2,1 0,2 1,1 1,1-1,1 2,2-1,0 1,3 0,0 0,2 0,1 0,2 11,-2-34,1 0,-1 0,1 0,1 0,-1-1,1 1,1 0,-1-1,1 0,0 1,0-1,1 0,0-1,0 1,0-1,1 1,0-1,0-1,0 1,0-1,1 1,12 2</inkml:trace>
  <inkml:trace contextRef="#ctx0" brushRef="#br0" timeOffset="269.399">2626 89,'-55'79,"5"3,2 1,-9 34,47-99,2 0,0 1,2 1,0-1,1 1,-3 19,8-36,0 0,-1 0,1 0,1 0,-1 0,0 0,1 0,-1-1,1 1,0 0,0 0,0-1,0 1,0 0,1-1,-1 1,1-1,-1 0,1 1,0-1,0 0,0 0,1 0,-1 0,0-1,1 1,-1-1,1 1,-1-1,1 0,0 0,-1 0,1 0,0 0,0-1,0 0,1 1,5 0,0-1,0 0,0 0,-1 0,1-1,0-1,0 0,-1 0,1 0,-1-1,8-4,-1-1,0 0,0-2,0 0,-1 0,-1-1,0-1,-1 0,0-1,0 0,2-6,-1-3</inkml:trace>
  <inkml:trace contextRef="#ctx0" brushRef="#br0" timeOffset="631.406">2089 89,'208'-37,"-116"18,1 4,87-1,-176 15,0 1,0-1,0 2,0-1,0 0,0 1,0-1,0 1,0 0,0 1,0-1,0 1,-1-1,1 1,0 0,-1 0,0 1,1-1,-1 1,0 0,0 0,0 0,-1 0,1 0,-1 0,1 3,3 2,1 0,0-1,0 1,0-1,1 0,0-1,1 0,-1 0,1-1,0 0,0-1,1 0,-1 0,1-1,0 0,0-1,0 0,0 0,0-1,1-1,-1 0,0 0,1-1,4-1,3-4</inkml:trace>
  <inkml:trace contextRef="#ctx0" brushRef="#br0" timeOffset="1235.26">3529 258,'10'0,"12"-5,12-1,6 0,0 1,-2 1,-2-3,-3 0,-2 0,-1 3,-2 0,-4-2,-3-1,-5 0</inkml:trace>
  <inkml:trace contextRef="#ctx0" brushRef="#br0" timeOffset="1601.412">3444 540,'14'5,"15"1,7 1,2-2,0-7,-3-2,-1-1,-3 0,-1 2,-1 0,-1 2,0 0,0 1,-5 0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0,'-1'43,"-2"0,-1 0,-3-1,-1 0,-2 0,-2-1,-2 0,-3 3,-144 301,160-342,0-1,0 1,0-1,0 1,0 0,1 0,0 0,-1-1,1 1,0 0,0 0,0 0,1-1,-1 1,1 0,0 0,-1-1,1 1,0 0,1-1,-1 1,0-1,1 1,-1-1,1 0,0 0,0 0,0 0,0 0,0 0,0 0,1-1,-1 1,0-1,1 1,-1-1,1 0,0 0,-1 0,1 0,0-1,0 1,-1-1,1 0,0 1,0-1,1-1,20 3,1-2,0 0,-1-2,0 0,1-2,19-6,26-3,14 0,-60 14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29,'34'0,"15"0,5 0,-3 0,-4 0,-11-5,-7-1,-3 0,-1 1,-1 2,2 1,-1 0,-3 2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47,'34'5,"16"1,4 0,2-1,-3-7,-6-2,-1-5,-4-2,-5 1,2-2,-1 1,-7 2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143 209,'33'-51,"-29"73,-64 158,-43 238,100-413,1 1,-1-1,1 0,1 1,-1 0,1-1,0 1,0 0,0-1,1 1,0 0,0 0,1 0,-1 0,1-1,1 1,-1 0,1-1,0 1,0-1,0 0,1 1,0-1,0 0,0-1,1 1,-1 0,1-1,0 0,1 0,-1 0,1-1,-1 1,1-1,0 0,1 0,2 0,7 0,1 0,0-2,-1 0,1 0,0-2,0 0,0-1,-1 0,1-1,-1-1,15-5,1 1,-10 1,-4-1</inkml:trace>
  <inkml:trace contextRef="#ctx0" brushRef="#br0" timeOffset="300.296">537 773,'0'15,"1"-1,0 1,1 0,1-1,0 0,0 0,2 0,3 9,-6-19,-1-1,1 1,0-1,0 1,0-1,1 0,-1 0,1 0,0 0,0 0,0 0,0-1,0 0,0 1,1-1,-1-1,1 1,-1 0,1-1,0 0,0 1,0-1,0-1,0 1,-1-1,1 0,0 1,0-2,0 1,0 0,0-1,0 0,2 0,3-2,0-1,0 0,0 0,-1 0,0-1,0 0,0-1,0 0,-1 0,0-1,-1 0,1 0,-1 0,0-1,-1 0,0 0,-3 4,1 1,-1 0,-1-1,1 1,0-1,-1 1,0-1,0 0,0 1,0-1,0 0,-1 0,0 0,0 0,0 0,0 0,-1 1,1-1,-1 0,0 0,0 0,0 1,-1-1,1 1,-1-1,0 1,0-1,0 1,-1 0,1 0,-1 0,1 0,-1 1,0-1,0 1,0-1,-1 1,1 0,-3-1,1 0,-2 0,1 0,0 1,-1 0,1 0,-1 1,1-1,-1 1,0 1,1-1,-1 1,0 0,0 1,1 0,-6 1,-7 4</inkml:trace>
  <inkml:trace contextRef="#ctx0" brushRef="#br0" timeOffset="855.015">1045 519,'16'6,"0"-1,0 0,0-2,0 0,1 0,0-2,-1 0,1-1,0-1,-1 0,1-1,-1-1,12-3,44-5,79-9,-132 15</inkml:trace>
  <inkml:trace contextRef="#ctx0" brushRef="#br0" timeOffset="14643.003">2146 96,'0'-5,"-1"1,0 0,0-1,0 1,0 0,-1 0,1 0,-1 0,0 0,0 0,-1 0,1 0,-1 1,0-1,0 1,0 0,0 0,0 0,-1 0,0 1,1 0,-1-1,0 1,0 0,0 1,0-1,0 1,-1 0,1 0,0 0,-1 0,1 1,0 0,-1 0,1 0,-1 0,1 1,-1 0,-11 6,-1 2,2 0,-1 1,1 1,1 0,0 1,1 0,0 1,1 1,0 0,1 1,-1 3,6-10,1-1,1 2,-1-1,1 0,1 1,0 0,0 0,1 0,0 0,0 0,1 0,0 1,1-1,0 0,0 1,1-1,0 0,1 0,0 0,0 0,1 0,0 0,1 0,0-1,0 0,1 1,0-2,1 1,-1-1,6 6,138 85,-125-86,-1 1,0 1,-1 1,0 1,-1 1,10 12,-26-24,0 0,-1 0,0 1,0-1,0 1,-1 0,1 0,-2 0,1 0,-1 1,1-1,-2 1,1 0,-1-1,0 1,-1 0,1 0,-1 0,0-1,-1 1,0 0,0 0,-1-1,1 1,-1-1,-1 1,1-1,-1 0,0 0,-1 0,1 0,-1 0,0-1,-5 5,0-2,0 0,0-1,-1 0,0 0,0-1,-1-1,1 0,-1 0,0-1,-1 0,1-1,-1 0,1-1,-8 0,-40 12,54-12,-1-1,1 1,-1-1,1 0,-1 0,1-1,-1 1,0-1,0-1,1 1,-1-1,1 0,-1 0,0 0,1-1,0 0,-1 0,1-1,0 1,0-1,0 0,1 0,-1-1,1 0,0 1,0-1,0-1,0 1,1 0,-1-1,1 0,0 0,1 0,-1 0,1 0,0-1,1 1,-1-1,1 1,0-1,0 1,1-1,-1 0,1 1,1-1,-1 0,1 1,0-1,0 0,0 1,1-1,1 0,11-15,1 0,1 1,1 1,0 1,2 1,0 0,1 1,0 1,2 1,-1 1,21-9,-17 9</inkml:trace>
  <inkml:trace contextRef="#ctx0" brushRef="#br0" timeOffset="18542.972">2456 717,'85'-22,"-44"17,0 2,0 1,0 2,22 4,106 22,-167-25,0-1,0 0,0 0,0 0,0-1,0 1,0 0,-1-1,1 1,0-1,0 0,0 1,-1-1,1 0,0 0,-1 0,1 0,-1 0,1-1,-1 1,1 0,-1-1,0 1,0-1,0 1,0-1,0 0,0 0,0-10</inkml:trace>
  <inkml:trace contextRef="#ctx0" brushRef="#br0" timeOffset="18859.658">2795 435,'0'401,"-30"-264,24-121,2 8,6-22</inkml:trace>
  <inkml:trace contextRef="#ctx0" brushRef="#br0" timeOffset="19178.94">3473 350,'-18'68,"-3"-1,-2 0,-11 16,-75 131,25-98,73-101</inkml:trace>
  <inkml:trace contextRef="#ctx0" brushRef="#br0" timeOffset="19478.902">3077 406,'343'274,"-329"-264,0 0,-1 1,0 1,-1 0,-1 1,0 0,-1 1,0 0,-1 0,0 1,-1 0,-1 1,-1-1,2 7,-6 6,-4-4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1 855,'19'4,"1"-2,0 0,0 0,0-2,0-1,0 0,0-2,0 0,0-1,-1-1,0-1,0-1,0 0,-1-2,0 0,-1-1,3-2,30-31,-2-3,-2-2,-2-2,-2-1,-2-3,-3-1,3-11,47-65,65-75,-151 203,0 1,1 0,-1-1,1 1,-1 0,1 0,0 0,0 0,0 0,0 0,0 1,0-1,0 1,1-1,-1 1,1 0,-1 0,1 0,-1 0,1 1,-1-1,1 1,0-1,-1 1,1 0,0 0,0 0,-1 0,1 1,0-1,-1 1,1-1,-1 1,1 0,-1 0,1 0,-1 0,1 1,-1-1,0 1,1 0,4 12,-1 0,0 0,-1 1,0 0,-1 0,-1 0,0 1,-1-1,-1 1,0 0,-1-1,-1 1,-1 0,0-1,-3 12,-8 40,-2 0,-4-1,-2 0,-3-2,-3-1,-5 4,24-52,0-1,-1 0,0 0,-1-1,-1-1,0 1,0-2,-1 1,-1-2,0 1,0-2,-1 0,0 0,-1-2,0 0,0 0,-1-1,1-1,-1-1,0 0,-1-1,1-1,0 0,-1-2,-4 0,13 0,0-2,0 1,-1-1,1-1,1 0,-1 0,0 0,1-1,-1 0,1 0,0-1,1 0,-1 0,1-1,0 1,0-1,0-1,1 1,0-1,1 0,-1 0,1 0,-1-5,-3-11</inkml:trace>
  <inkml:trace contextRef="#ctx0" brushRef="#br0" timeOffset="361.76">1440 460,'-18'15,"0"0,2 1,0 1,1 1,0 0,2 1,0 0,1 1,1 0,1 1,1 0,1 1,0 0,2 0,-3 21,9-37,0-1,1 1,0-1,0 1,0-1,1 0,-1 0,1 1,0-1,1 0,0-1,-1 1,1 0,1-1,-1 0,1 1,0-1,0-1,0 1,0-1,0 1,1-1,0 0,0-1,0 1,0-1,0 0,0 0,0-1,1 1,-1-1,0 0,1-1,-1 1,1-1,-1 0,1-1,-1 1,1-1,4-2,3 0,-1-2,0 0,0 0,0-1,-1-1,0 0,0 0,0-1,-1 0,0-1,-1 0,5-7,-8 9,0 0,-1-1,0 0,0 0,-1 0,0 0,0-1,-1 0,0 0,-1 0,0 0,0 0,-1 0,0 0,-1 0,0-1,0 1,-1 0,0-1,-1 1,0 0,0 0,-1 0,0 1,0-1,-1 1,-1-1,1 1,-1 0,0 1,-1-1,0 1,0 0,-1 1,0 0,-1-1,-12-9,3 1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3,'-7'10,"0"0,0 0,1 1,0-1,1 1,0 1,1-1,0 1,1-1,0 1,1 0,0 0,1 0,0 1,1 9,1-19,1 0,-1-1,0 1,1-1,-1 1,1-1,0 1,-1-1,1 0,0 0,1 0,-1 0,0-1,0 1,1 0,-1-1,1 0,0 1,-1-1,1 0,0-1,0 1,-1 0,1-1,0 1,0-1,0 0,0 0,0 0,0 0,2-1,88-27,-88 24,1 0,-1-1,0 0,0 0,-1 0,1 0,-1-1,-1 0,1 0,-1 0,0 0,0-1,-1 1,1-1,-1 1,-1-1,1-4,-1 7,-1 1,1-1,-1 1,0-1,0 1,0-1,0 1,-1-1,1 1,-1-1,0 1,0-1,0 1,-1 0,1-1,-1 1,0 0,1 0,-1 0,-1 1,1-1,0 0,-1 1,1-1,-1 1,0 0,0 0,0 0,0 0,0 1,0-1,-1 1,1 0,-2-1,-16-3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28,'19'4,"12"2,4-4,2-4,-1 0,-2-1,-1 1,-3 0,0-4,-1-1,-1 0,0 2,0 2,-5 6,-11 2,-8 1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30,'38'0,"18"-5,4-1,-4 0,-6 1,-7 1,-6 2,-4 1,-8 0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0,'-26'138,"-71"262,93-388,0 0,0 0,2 1,-1-1,2 1,0 0,0 0,1-1,1 1,0 0,0-1,2 2,0-10,1 0,0-1,-1 1,1-1,1 0,-1 0,0-1,1 1,-1-1,1 0,0 0,0 0,0-1,-1 0,1 0,1 0,-1-1,0 1,0-1,0 0,0-1,0 1,0-1,0 0,1 0,7 0,160-5,-127-4,-28 3</inkml:trace>
  <inkml:trace contextRef="#ctx0" brushRef="#br0" timeOffset="276.368">595 424,'24'0,"13"0,4-5,1-2,-2 1,-4 1,-2 2,-3 0,-2 2,0 1,-6 0</inkml:trace>
  <inkml:trace contextRef="#ctx0" brushRef="#br0" timeOffset="731.661">1273 0,'-12'165,"-6"-80,-5-1,-3-1,-8 10,-8 65,40-156,1 1,0-1,0 1,1-1,-1 1,0 0,1-1,0 1,-1 0,1-1,0 1,0 0,1-1,-1 1,0 0,1-1,0 1,0 0,-1-1,1 1,1-1,-1 0,0 1,1-1,-1 0,1 0,0 0,-1 0,1 0,0 0,0 0,1-1,-1 1,0-1,0 1,1-1,-1 0,1 0,-1 0,1 0,-1-1,1 1,0-1,-1 1,1-1,0 0,-1 0,1 0,1 0,12-4,-1 0,0-1,0 0,0-1,0-1,-1 0,0-1,4-4,0 1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0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0,0 0,-4 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27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60,'38'-11,"-5"0,0 1,1 2,0 1,1 1,-1 3,1 0,-1 2,3 2,-34-1,0 0,0-1,0 1,0 1,1-1,-1 0,0 1,0 0,0-1,0 1,0 0,-1 1,1-1,0 0,0 1,-1 0,1-1,-1 1,0 0,1 0,-1 1,0-1,0 0,0 1,0-1,-1 1,1 0,-1-1,0 1,1 0,-1 0,0 0,-1 0,1 0,-1 0,1 0,-1 0,0 0,0 0,0 0,0 1,-1-1,1 0,-1 0,0 0,0 0,0-1,-1 3,-118 179,79-134,30-40,1-1,0 1,0 1,1 0,1 1,0-1,0 1,2 1,-1-1,1 1,1 1,0-1,1 1,1-1,0 1,1 0,0 0,1 1,1-1,0 0,1 8,0-19,0 0,0 0,1 1,-1-1,1 0,-1 0,1-1,0 1,0 0,0 0,1-1,-1 1,0-1,1 0,0 0,0 0,-1 0,1 0,0-1,0 1,1-1,-1 0,0 0,0 0,1 0,-1-1,0 1,1-1,-1 0,0 0,1 0,-1 0,1 0,-1-1,0 0,1 0,-1 0,0 0,2-1,139-72,-119 59</inkml:trace>
  <inkml:trace contextRef="#ctx0" brushRef="#br0" timeOffset="244.965">960 31,'-19'34,"-16"35,-2 10,5-3,8-10,4-16,4-12,6-7,9-9,5-9</inkml:trace>
  <inkml:trace contextRef="#ctx0" brushRef="#br0" timeOffset="479.257">1214 116,'-24'33,"-17"31,-2 9,6-3,5-9,8-9,7-10,8-6,4-5,4-8</inkml:trace>
  <inkml:trace contextRef="#ctx0" brushRef="#br0" timeOffset="734.982">706 172,'24'-13,"-1"1,1 1,1 2,0 0,0 1,1 2,0 0,17 0,-20 6,-1 1,0 1,1 0,-1 2,0 1,0 1,-1 1,0 0,0 2,-1 0,0 2,0 0,-1 1,3 3,17 14,-35-24,1 0,1-1,-1 1,1-1,-1 0,1 0,0-1,1 0,-1 0,1-1,-1 1,1-1,0-1,-1 1,1-1,0 0,0-1,0 0,1 0,7-4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29,'-207'342,"201"-331,0 0,-1-1,0 0,-1 0,0-1,-1 0,0 0,0-1,0 0,-1-1,-1 0,1 0,-2-1,-4 2</inkml:trace>
  <inkml:trace contextRef="#ctx0" brushRef="#br0" timeOffset="304.153">6 1,'14'33,"10"17,6 4,-3-3,-1-4,0-6,0-5,1-4,1-3,-6-1,0 0,-5-1,0-5,-3-1,-4 1,-4 1,-2-3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56,'-4'-6,"-1"1,0 1,0-1,-1 1,1 0,-1 0,0 1,0-1,-1 1,1 1,0-1,-1 1,0 0,1 1,-1-1,0 1,0 1,0-1,0 1,0 0,1 1,-1 0,0 0,0 0,0 1,1 0,-1 0,1 1,0 0,-1 0,-1 2,2-4,1 1,-1 0,1 1,0-1,0 1,0 0,0 0,1 1,-1-1,1 1,0 0,0 0,0 0,0 1,1 0,0-1,0 1,0 0,0 1,1-1,0 0,0 1,1-1,-1 1,1-1,0 1,1 0,-1 0,1-1,0 1,1 0,-1 0,5 7,1-1,0 0,1 0,0-1,0 0,1 0,1-1,0 0,0-1,1 0,0 0,0-1,1 0,0-1,1 0,0-1,0 0,0-1,1 0,6 1,-8-1,123 83,-129-84,0 1,-1 0,1-1,-1 1,0 0,-1 1,1-1,-1 1,0 0,0 0,-1 0,0 0,0 0,0 0,-1 0,0 1,0-1,-1 1,1-1,-1 1,-1-1,1 1,-2 1,-3 2,-1 0,0 0,-1-1,0 1,-1-2,0 1,0-1,-1 0,0-1,0 0,0 0,-1-1,0 0,-1-1,1 0,-1-1,0 0,0-1,-4 1,3 1,0 0,0 0,0-1,-1-1,1 1,0-2,-1 0,0 0,0-2,1 1,-1-2,0 1,0-2,1 0,-1 0,-8-4,18 5,0 0,1-1,-1 0,0 1,1-1,0 0,-1 0,1-1,0 1,0 0,0-1,0 1,1-1,-1 0,1 1,0-1,-1 0,1 0,0 0,1 0,-1 0,0 0,1 0,0 0,0 0,0-1,0 1,0 0,1 0,-1 0,1 0,0 0,0 0,44-94,-38 86,0 1,0-1,1 1,1 0,0 1,0 0,1 1,0 0,0 0,1 1,0 0,0 1,1 0,0 1,0 1,0-1,0 2,1 0,6-1,62 3,-57 2</inkml:trace>
  <inkml:trace contextRef="#ctx0" brushRef="#br0" timeOffset="318.587">653 394,'33'-5,"17"-1,4 0,-2 1,-6-3,-5-1,-10 2</inkml:trace>
  <inkml:trace contextRef="#ctx0" brushRef="#br0" timeOffset="618.578">851 140,'-10'33,"-7"17,-2 4,3 2,4-3,4-6,4-6,2-6,1 2,1-2,1-1,0-2,0-1,-1-2,5-5,2-7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51,'-72'114,"4"4,6 3,-36 102,-27 48,120-257,24-50,-11 21,339-658,-266 536,-63 131,-20 37,-20 72,7-36,3 0,3 1,0 43,9-96,1 0,1-1,0 1,1-1,1 0,0 1,1-2,4 11,-7-20,-1 0,1 0,0-1,0 1,0 0,1-1,-1 1,1-1,0 0,0 0,0 0,0 0,0-1,1 1,-1-1,1 0,0 0,0 0,-1 0,1-1,0 1,0-1,1 0,-1-1,0 1,0-1,0 1,1-1,-1 0,0-1,4 0,7-5,-1-1,0-1,0 0,0-1,-1 0,-1-1,0-1,0 0,-1 0,0-1,-1-1,7-11,1 1,-1-1,-2-1,-1 0,0-1,-2-1,-1 0,-2 0,0-1,-2 0,-1-1,-1 1,-1-1,-2 0,-1-1,-1-5,0 19,1 12,0 0,0 0,-1 0,1 0,-1 0,0 0,0-1,-1 1,1 0,-1 0,0 0,0 0,0 0,-1 0,1 0,-1 0,0 1,0-1,0 0,0 1,-1 0,0 0,0-1,1 1,-4-2,-6 5</inkml:trace>
  <inkml:trace contextRef="#ctx0" brushRef="#br0" timeOffset="316.965">1080 389,'-5'6,"-11"9,1 1,1 0,0 1,2 1,0 0,0 1,2 0,1 1,0 0,1 0,2 1,0-1,-1 9,7-25,0 0,0 0,1 0,-1-1,1 1,0 0,0 0,0-1,0 1,1 0,-1-1,1 1,0-1,0 0,0 0,1 1,-1-2,1 1,-1 0,1 0,0-1,0 1,1-1,-1 0,0 0,1 0,-1-1,1 1,-1-1,1 0,0 0,0 0,-1 0,1-1,2 1,7 0,0 0,0 0,0-1,0-1,-1 0,1-1,0 0,0-1,-1-1,3-1,-5 2,1-2,0 1,-1-1,0-1,-1 0,1-1,-1 1,0-2,-1 1,0-1,0-1,0 1,-1-1,-1-1,1 1,-1-1,-1 0,0 0,-1-1,0 0,0 0,-1 0,0 0,-1 0,-1 0,0-1,0 1,-1-1,-1-5,1 11,-2 1,1-1,0 1,-1-1,0 1,0 0,-1 0,0 0,1 0,-2 0,1 0,0 1,-1 0,0 0,0 0,0 0,-1 0,1 1,-1 0,0 0,0 0,0 0,0 1,0 0,-1 0,1 1,0-1,-4 1,-15-4</inkml:trace>
  <inkml:trace contextRef="#ctx0" brushRef="#br0" timeOffset="762.816">1361 445,'57'178,"-56"-174,0 0,0-1,1 1,-1-1,1 1,0-1,0 0,0 1,0-1,0 0,1 0,0-1,-1 1,1-1,0 1,0-1,0 0,1 0,-1 0,0 0,1-1,-1 1,1-1,0 0,-1 0,1 0,0-1,0 1,0-1,-1 0,1 0,0 0,0-1,0 1,-1-1,1 0,0 0,-1 0,1-1,0 1,134-102,-136 102,0 0,1 1,-1-1,0 1,1 0,-1 0,1 0,-1 0,0 0,1 0,-1 1,0-1,1 1,-1-1,0 1,1 0,-1 0,0 0,0 1,0-1,0 0,0 1,0-1,0 1,-1-1,1 1,-1 0,2 1,20 15,-17-15,0 0,1 0,-1-1,0 0,1 0,-1-1,1 0,-1 0,1 0,0-1,-1 0,1-1,0 1,-1-1,1 0,-1-1,1 1,-1-1,0-1,1 1,-1-1,-1 0,1-1,0 1,-1-1,1 0,-1-1,3-3,1 0,0-1,-1 0,0 0,-1-1,0 0,0 0,-1-1,0 1,-1-2,0 1,-1 0,0-1,-1 0,-1 0,1-6,-3 17,2-4,-1-1,-1 1,1-1,-1 1,0-1,0 1,-1-1,0 1,0 0,0-1,0 1,-1 0,0 0,0 0,-1 0,1 0,-2-2,-9-5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2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0 368,'29'0,"14"0,5 0,-1 0,-9 0</inkml:trace>
  <inkml:trace contextRef="#ctx0" brushRef="#br0" timeOffset="634.386">706 30,'-9'-1,"-1"1,1 0,0 0,0 1,0 0,0 1,1 0,-1 1,0-1,1 2,-1-1,1 1,0 1,0-1,1 1,-1 0,1 1,0 0,1 0,0 1,-1-1,2 1,-1 1,1-1,0 1,1 0,0 0,0 0,1 1,0-1,0 1,0 6,3-10,1 1,-1-1,1 1,1-1,-1 1,1-1,0 0,0 1,1-1,-1 0,1-1,0 1,1 0,-1-1,1 0,0 1,0-2,0 1,0 0,1-1,-1 0,1 0,0 0,0 0,0-1,0 0,1 0,-1-1,1 1,-1-1,1 0,0 0,79 42,-81-40,0 1,0 0,-1 0,1 0,-1 0,0 0,0 1,0-1,-1 1,1 0,-1 0,0 0,-1 0,1 0,-1 0,0 1,0-1,-1 0,0 1,0-1,0 0,0 1,-1-1,0 0,0 1,-1 2,-2 3,0-1,-1 1,0-1,-1-1,0 1,0-1,-1 0,0-1,-1 1,0-1,0-1,-5 4,10-8,-3 3,0 1,0-1,-1-1,0 1,0-1,0 0,0-1,-1 0,0 0,0 0,0-1,0 0,-1-1,1 0,-1 0,1-1,-1 0,0 0,1-1,-1-1,-6 0,12-1,0 0,0 0,1 0,-1 0,1 0,0-1,0 1,0-1,0 0,0 1,0-1,1 0,-1 0,1 0,0-1,0 1,0 0,0 0,0 0,1-1,0 1,0 0,0-1,0 1,0 0,0-1,1 1,0-2,30-90,45-26,-62 108</inkml:trace>
  <inkml:trace contextRef="#ctx0" brushRef="#br0" timeOffset="961.041">847 1,'32'26,"-2"2,0 1,-3 1,0 2,21 33,-40-54,-1 1,0 1,0-1,-1 1,-1 0,0 1,-1-1,-1 1,0 0,0 0,-2 0,0 0,0 0,-1 0,-1 0,0 0,-1 0,-4 14,0-15,0 0,0 0,-2-1,1 0,-2 0,1-1,-2 0,1-1,-2 0,1 0,-1-1,-1-1,1 0,-2 0,1-1,-1-1,-1 1,-33 9,26-12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0 424,'20'12,"0"-1,0 0,1-2,1 0,0-1,0-1,0-2,1 0,0-1,0-1,0-1,0-1,1-3,0-2,-1 0,0-1,0-1,0-1,12-7,-14 7,2-3,-5 0</inkml:trace>
  <inkml:trace contextRef="#ctx0" brushRef="#br0" timeOffset="368.994">790 0,'-21'112,"41"106,-19 76,-6-266,-1-4</inkml:trace>
  <inkml:trace contextRef="#ctx0" brushRef="#br0" timeOffset="781.843">1072 170,'-273'222,"270"-220,0 0,1 0,-1 1,1-1,0 1,-1-1,1 1,0 0,1 0,-1 0,0 0,1 0,0 0,0 0,0 0,0 1,0-1,0 1,1-1,0 0,0 1,0-1,0 1,0-1,1 0,-1 1,1-1,0 0,0 1,0-1,0 0,1 0,0 0,-1 0,1 0,0 0,1 0,169 121,-77-55,-83-55</inkml:trace>
  <inkml:trace contextRef="#ctx0" brushRef="#br0" timeOffset="3759.093">1524 57,'-10'4,"-1"0,1 1,0 0,0 1,1 0,-1 1,1 0,1 0,-1 1,2 0,-1 0,1 1,0 0,0 0,1 1,1 0,-1 0,2 0,-1 0,0 7,-11 36,2 1,2 0,3 0,-1 41,8-77,0-8,0-1,0 1,1 0,0 0,0 0,1 0,1 0,0 0,0 0,1-1,0 1,1 0,0-1,0 0,1 1,0-1,1-1,0 1,0-1,1 0,0 0,0 0,1 0,14 3</inkml:trace>
  <inkml:trace contextRef="#ctx0" brushRef="#br0" timeOffset="4308.978">2003 226,'2'2,"-1"-1,0 0,0 0,0 1,0-1,0 1,0-1,0 1,-1-1,1 1,-1-1,1 1,-1 0,1-1,-1 1,0 0,0-1,0 1,0 0,0-1,0 1,0 0,0 0,-1-1,1 1,-1-1,1 1,-1 0,0-1,1 1,-1-1,0 1,0-1,-1 1,2-1,-16 36,-1-2,-1 0,-2 0,-2-2,-3 2,-24 39,-24 38,55-87</inkml:trace>
  <inkml:trace contextRef="#ctx0" brushRef="#br0" timeOffset="4569.923">1722 339,'19'20,"11"5,1 4,-1-3,0-6,0-6,-1-6,-1 0,1 0,-1-2,0-3,-5 4,-6 1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6,0-4,5-5,1-4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1,'9'5,"4"6,-1 1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6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0,'-15'29,"-9"14,0 5,-2-1,4-4,1-9,4-6,5-2,0-6,1-2,-1-4,0 1,-1-2,0 1,-2-2,2-2</inkml:trace>
  <inkml:trace contextRef="#ctx0" brushRef="#br0" timeOffset="248.618">0 0,'15'24,"8"13,2 5,1-5,0-4,-3-2,-2-3,1-5,-3-2,0-5,-4 0,1-2,-3 0,-2-1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3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86,'19'0,"12"5,4 1,2 0,-1-1,-1-2,-3-1,-6-5,-3-3,-5 0</inkml:trace>
  <inkml:trace contextRef="#ctx0" brushRef="#br0" timeOffset="275.736">30 368,'33'-5,"17"-6,3-2,-1 2,-6 3,-5 2,-5 3,-8 1</inkml:trace>
  <inkml:trace contextRef="#ctx0" brushRef="#br0" timeOffset="3204.076">650 1,'-31'81,"4"2,3 1,2 10,1 8,26-88,13-41,-16 24,30-52,2 2,3 1,2 2,3 0,79-74,-120 123,-1 0,1 0,0 0,-1 0,1 0,0 1,0-1,-1 0,1 0,0 0,0 1,0-1,0 1,0-1,0 1,0-1,0 1,1-1,-1 1,0 0,0 0,0-1,0 1,0 0,1 0,-1 0,0 0,0 1,0-1,0 0,0 0,0 1,1-1,-1 1,0-1,0 1,0-1,0 1,0-1,0 1,-1 0,1 0,0-1,0 1,0 0,-1 0,1 0,0 0,-1 0,1 0,-1 0,1 0,-1 0,0 0,1 0,-1 1,0-1,0 0,0 0,0 228,0-227,0 0,0 0,1 1,-1-1,0 0,1 0,-1 0,1 0,0 0,0 0,0 0,0 0,0 0,0 0,0 0,1-1,-1 1,0 0,1-1,0 1,-1-1,1 0,0 1,0-1,0 0,0 0,0 0,0 0,0-1,0 1,0 0,0-1,0 0,0 1,1-1,-1 0,0 0,0 0,0 0,1-1,-1 1,0-1,0 1,0-1,0 0,0 1,0-1,0 0,0-1,0 1,0 0,-1 0,1-1,0 0,142-151,-28 18,-116 135,0-1,1 0,-1 1,1-1,-1 0,1 1,-1-1,1 1,0-1,-1 0,1 1,0 0,-1-1,1 1,0-1,0 1,-1 0,1 0,0-1,0 1,0 0,-1 0,1 0,0 0,0 0,0 0,0 0,-1 0,1 0,0 0,0 0,0 1,-1-1,1 0,0 1,0-1,-1 0,1 1,0-1,-1 1,1-1,0 1,-1-1,1 1,-1 0,1-1,-1 1,1 0,-1-1,1 1,-1 0,4 43,-11 3,3-27,0-1,2 1,0 0,1 0,1 0,1 0,1 0,1 2,3-3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11,'-74'311,"52"-161,36-211,13 0,2 0,3 2,2 2,40-51,-73 106,-1-1,1 1,0 0,0 0,0 0,0 0,0 0,1 0,-1 1,1-1,-1 0,1 1,-1-1,1 1,0-1,0 1,0 0,0-1,0 1,0 0,0 1,0-1,0 0,0 0,1 1,-1 0,0-1,0 1,1 0,-1 0,0 0,0 0,1 0,-1 1,0-1,0 1,1 0,-1-1,0 1,0 0,0 0,0 0,0 1,0-1,-1 0,1 1,0-1,-1 1,1 0,-1-1,1 1,-1 0,1 0,1 7,1 0,-1 1,0-1,-1 1,0 0,-1 0,0 0,0 0,-1-1,0 1,-1 2,0-3,0 0,1 0,1 0,-1 0,1 0,1 0,0 0,0-1,1 1,-1-1,2 1,0-1,2 5,-3-11,-1-1,0 1,1-1,-1 0,1 0,0 0,-1 0,1 0,0 0,-1-1,1 1,0-1,0 0,0 0,-1 0,1 0,0 0,0-1,-1 1,1-1,0 0,0 0,-1 0,1 0,-1 0,1 0,-1-1,0 1,1-1,-1 0,0 0,0 0,0 0,0 0,0 0,-1 0,1 0,-1-1,1 1,-1-1,0 1,1-3,16-13,100-105,-104 106,1 1,0 1,1 1,1 0,0 1,1 1,0 0,-17 11,0 0,0 0,1 0,-1 0,0 1,0-1,1 0,-1 1,0-1,1 1,-1 0,0-1,1 1,-1 0,1 0,-1 0,1 0,-1 0,0 0,1 0,-1 0,1 1,-1-1,0 0,1 1,-1-1,0 1,1 0,-1-1,0 1,0 0,0 0,1 0,-1 0,0 0,0 0,0 0,-1 0,1 0,0 1,0-1,-1 0,1 1,3 65,-84 224,79-289,0-1,0 1,0-1,1 1,-1 0,1-1,-1 1,1 0,-1-1,1 1,0 0,0 0,0-1,0 1,0 0,0 0,1-1,-1 1,0 0,1-1,0 1,-1-1,1 1,0 0,0-1,0 1,0-1,0 0,0 1,0-1,0 0,0 0,1 0,-1 1,1-1,-1-1,1 1,-1 0,1 0,-1 0,1-1,0 1,-1-1,1 0,1 1,18-11,0-4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34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1 240,'45'11,"1"-3,0-1,1-2,-1-3,1-1,0-3,9-2,218-25,-230 29,-33 0</inkml:trace>
  <inkml:trace contextRef="#ctx0" brushRef="#br0" timeOffset="232.851">114 551,'38'0,"28"0,7 0,-5 0,-8 0,-10 0,-8-5,-8-2,-3 1,-3 1,-2-3,1-1,-1 2,-4 2</inkml:trace>
  <inkml:trace contextRef="#ctx0" brushRef="#br0" timeOffset="696.746">397 14,'4'-2,"0"0,0 0,1 0,-1 1,1 0,-1 0,1 0,-1 0,1 1,0 0,-1 0,1 0,0 0,-1 1,1 0,-1 0,1 0,3 2,15 5,0 0,-1 2,-1 1,0 0,0 2,-1 0,-1 1,0 1,-1 1,-1 1,12 14,-20-22,-6-7,0 1,0 0,0-1,0 1,-1 0,1 1,-1-1,0 0,0 1,0-1,0 1,-1 0,1-1,-1 1,0 0,0 0,0 0,-1 0,1 0,-1 0,0 0,0 0,-1 0,1 0,-1 0,0 0,0 0,0-1,0 1,-1 0,1 0,-1-1,0 1,0-1,-1 0,1 0,-1 1,1-1,-2 0,-142 165,28-8,104-136,-61 134,70-136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0,'0'5,"0"6,-4 2,2-2,3-3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 0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85,'-20'28,"-5"16,-4 3,3 0,1-8,5-7,6-3,0-7,3-3,3 1,-2-3,1 0,2-3</inkml:trace>
  <inkml:trace contextRef="#ctx0" brushRef="#br0" timeOffset="254.967">1 0,'4'34,"3"15,4 5,5-2,0-6,2-10,-2-6,1-9,-3-2,2-6,-2 1,1-2,-2 1,-8-1,-4-3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7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1 198,'595'0,"-571"0</inkml:trace>
  <inkml:trace contextRef="#ctx0" brushRef="#br0" timeOffset="287.495">29 424,'34'0,"16"0,3 0,4-5,-4-1,-6 0,-7 1,-4 1,-4 2,-3 1,-1 0,-1 1,0 0,-5 1</inkml:trace>
  <inkml:trace contextRef="#ctx0" brushRef="#br0" timeOffset="750.42">368 1,'0'4,"1"1,-1-1,1 0,0 1,1-1,-1 0,1 0,0 0,0 0,0 0,0 0,1 0,0-1,-1 0,1 1,1-1,-1 0,0 0,1 0,-1-1,1 1,0-1,0 0,2 0,101 37,-52-28,-41-9,-1 0,0 1,0 0,0 1,0 0,-1 1,1 0,-1 1,11 8,-20-11,0 0,0 0,0 0,-1 0,1 1,-1-1,1 1,-1 0,0 0,-1 0,1 0,-1 0,0 0,0 0,0 0,0 0,-1 1,1-1,-1 0,0 0,-1 1,1-1,-1 0,0 0,0 1,0-1,0 0,-1 0,0 0,1 0,-1-1,-1 1,-1 2,-5 9,-2 1,0-2,0 1,-1-2,-1 0,0 0,-6 3,-170 131,171-130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4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0,'-33'60,"13"-26,-2-1,-1 0,-1-2,-2-1,-1-1,-1-1,-2-2,0-1,-34 21,47-35</inkml:trace>
  <inkml:trace contextRef="#ctx0" brushRef="#br0" timeOffset="331.4">35 29,'19'14,"12"5,4 4,2-2,-5 1,-4-5,-7 1,-1-3,-5 1,0 2,-2 3,-4 3,2-3,-2 0,-2 1,-2 2,-2-4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0,'2'2,"0"-1,0 1,0-1,0 1,-1-1,1 1,-1 0,1 0,-1 0,0 0,0 0,0 0,0 0,0 0,0 1,0-1,-1 0,1 0,-1 1,0-1,0 0,1 1,-1-1,-1 0,1 1,0 0,3 351,-29-169,20-162,-2-5</inkml:trace>
  <inkml:trace contextRef="#ctx0" brushRef="#br0" timeOffset="378.601">298 170,'-37'21,"-203"135,239-156,0 0,0 1,0-1,-1 1,1-1,0 1,0 0,0-1,0 1,0 0,1 0,-1-1,0 1,0 0,0 0,1 0,-1 0,1 0,-1 0,0 1,1-1,0 0,-1 0,1 0,0 0,0 1,-1-1,1 0,0 0,0 0,0 1,0-1,1 0,-1 0,0 0,0 0,1 1,-1-1,1 0,-1 0,1 0,-1 0,1 0,0 0,0 0,-1 0,1 0,0 0,0-1,0 1,0 0,0 0,0-1,0 1,1 0,194 65,-189-62,0 1,0 0,-1 0,0 1,0-1,-1 2,1-1,-1 0,0 1,-1 0,0 0,0 1,0-1,-1 1,0-1,-1 1,0 0,1 5,19 25,-12-37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0 141,'20'7,"0"-1,1-2,-1 0,1-1,0 0,0-2,0-1,0-1,0 0,0-2,7-1,96-32,-56 24,-69 12</inkml:trace>
  <inkml:trace contextRef="#ctx0" brushRef="#br0" timeOffset="239.31">254 0,'-5'34,"-1"15,5 5,2-2,2-6,-1-5,1-5,3-9,2-4,-1-5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0,-1 0,0 0,0 0,1 0,-6 0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8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5,-2 1,-1 0,-2-1,0-2,-5 4,-2 1,1-1,-4-7,0-4,-3 0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50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1,'-26'138,"22"245,0-350,-2-1,-1 0,-1 0,-2 0,-5 10,9-42,5-11</inkml:trace>
  <inkml:trace contextRef="#ctx0" brushRef="#br0" timeOffset="449.818">426 86,'-257'220,"257"-219,-41 43,40-43,0 0,1 0,-1 0,0 0,1 0,-1 0,1 0,0 1,-1-1,1 0,0 0,0 0,0 1,0-1,0 0,0 0,0 1,0-1,0 0,0 0,1 0,-1 1,0-1,1 0,-1 0,1 0,0 0,-1 0,1 0,0 0,0 0,-1 0,1 0,0 0,0-1,0 1,0 0,0 0,0-1,0 1,0-1,0 1,1-1,5 4,9 2,-2 1,1 1,-1 0,0 1,-1 0,0 1,0 1,-1 0,0 1,-1 0,2 4,46 94,-44-79,-15-20</inkml:trace>
  <inkml:trace contextRef="#ctx0" brushRef="#br0" timeOffset="1214.548">935 86,'-23'4,"1"1,0 1,1 1,-1 1,1 1,1 0,0 2,0 1,-10 7,27-16,0 0,1 0,-1 0,0 0,1 0,0 1,-1-1,1 1,1 0,-1-1,0 1,1 0,0 0,0 0,0 0,1 0,-1 0,1 0,0 1,0-1,0 0,1 0,-1 0,1 0,0 0,0 0,0 0,1 0,0-1,-1 1,1 0,1-1,-1 1,0-1,1 0,0 0,-1 0,1 0,1 0,-1-1,0 1,0-1,1 0,0 0,0 1,183 66,-183-65,0 0,0 1,0-1,-1 1,0 0,0 0,0 0,0 1,-1-1,0 1,0-1,-1 1,1 0,-1 0,0-1,-1 1,0 0,1 0,-2 0,1 0,-1 0,0 0,0-1,0 1,-1 0,0-1,0 1,-1-1,0 0,1 1,-2-1,1 0,0-1,-1 1,0-1,0 0,-1 0,0 1,-5 7,-1-1,0 0,-1-1,-1 0,1-1,-1 0,-1-1,0-1,-4 2,15-6,-1-1,0 0,0 1,0-1,0-1,0 1,0-1,0 1,-1-1,1 0,0-1,-1 1,1-1,-1 0,1 0,-1 0,1-1,0 1,-1-1,1 0,0-1,-1 1,1-1,0 1,0-1,0-1,0 1,1 0,-1-1,1 0,-1 0,1 0,0 0,0 0,0-1,0-1,0-1,0 0,0 0,1-1,0 1,0-1,0 1,1-1,0 0,0 0,1 1,0-1,0 0,1 0,-1 0,2 1,-1-1,1 0,0 1,0-1,1 1,-1 0,1 0,1 0,-1 0,1 0,0 1,1-1,-1 1,2 0,3-5,0 1,1 0,0 1,0 0,1 1,0 0,0 1,1 0,0 0,0 2,0-1,0 1,1 1,0 0,0 1,12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36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255 453,'-34'53,"-93"233,117-259,6-23,1 1,1-1,-1 1,1 0,0 0,0 0,0 0,1 0,0 0,0 1,0-1,0 0,1 1,0-1,0 0,0 1,1-1,0 0,0 1,0-1,1 0,0 0,0 0,0 0,0 0,1-1,0 1,0-1,0 1,0-1,3 2,7 1,1 0,1-1,-1-1,1 0,0-1,0 0,0-1,0-1,1-1,-1 0,1-1,-1 0,1-1,-1-1,6-2,43-18,-51 10</inkml:trace>
  <inkml:trace contextRef="#ctx0" brushRef="#br0" timeOffset="418.789">0 396,'329'-104,"-311"96,-14 5,1 0,0 0,-1 1,1-1,0 1,1 0,-1 1,0-1,1 1,-1 0,0 0,1 1,-1-1,1 1,0 0,-1 1,0-1,1 1,-1 1,1-1,-1 1,0-1,0 1,0 1,0-1,0 1,0 0,1 1,41 100,-46-96,1 0,0 0,0 0,1 0,0-1,0 1,1-1,0 0,0 0,1 0,0-1,0 1,0-1,1 0,0-1,0 1,5 2,-1-3,0-1,0 0,0-1,1 0,0 0,-1-1,1-1,0 0,0 0,0-1,0 0,-1-1,1-1,0 1,0-2,-1 1,1-2,-1 1,0-1,0-1,0 0,3-2,5-4</inkml:trace>
  <inkml:trace contextRef="#ctx0" brushRef="#br0" timeOffset="673.597">1130 537,'34'-5,"25"-6,7-2,-2 2,-8 3,-8 2,-13 8,-11 3</inkml:trace>
  <inkml:trace contextRef="#ctx0" brushRef="#br0" timeOffset="869.681">1130 820,'29'0,"28"-5,10-2,-2 1,-7 1,-14 1</inkml:trace>
  <inkml:trace contextRef="#ctx0" brushRef="#br0" timeOffset="1252.229">1779 198,'23'-17,"2"1,0 1,1 1,1 1,0 2,0 1,1 0,1 3,6-1,-34 7,1 0,-1 0,1 1,-1-1,1 1,-1-1,1 1,0 0,-1 0,1-1,-1 1,1 0,0 0,-1 1,1-1,-1 0,1 0,0 1,-1-1,1 1,-1 0,1-1,-1 1,0 0,1 0,-1 0,0 0,1 0,-1 0,0 0,0 0,0 0,0 1,0-1,0 0,0 1,-1-1,1 1,0-1,-1 1,1-1,-1 1,0-1,1 1,-1-1,0 2,-6 13,-2-1,1 0,-2-1,0 0,-1 0,0-1,-1 0,0-1,-1 0,5-5,-5 6,6-8,0 0,0 1,0 0,1 0,0 1,0-1,1 1,0 0,0 1,0-1,1 0,0 1,1 0,0 0,0 0,0 0,1 2,2-7,0 0,0 0,0 1,1-1,-1 0,1-1,0 1,-1 0,1 0,1-1,-1 1,0-1,1 0,-1 0,1 1,-1-2,1 1,0 0,0-1,0 1,0-1,0 0,1 0,-1 0,0 0,0 0,2-1,91 5,-68-10,-3-2</inkml:trace>
  <inkml:trace contextRef="#ctx0" brushRef="#br0" timeOffset="1468.234">2512 86,'-4'38,"-7"27,-2 8,2-4,3-10,2-13</inkml:trace>
  <inkml:trace contextRef="#ctx0" brushRef="#br0" timeOffset="1715.62">2766 0,'-14'34,"-10"30,0 9,3-3,6-9,5-10,4-8,-1-12,0-11</inkml:trace>
  <inkml:trace contextRef="#ctx0" brushRef="#br0" timeOffset="2021.147">2428 170,'20'-104,"-19"101,0 0,1-1,-1 1,1 0,0 0,0 0,0 0,0 0,1 0,-1 1,1-1,-1 1,1 0,0 0,0 0,0 0,0 0,1 1,-1-1,0 1,1 0,-1 0,1 0,-1 0,1 1,-1-1,4 1,159 39,-5 0,-77-34,-60 1</inkml:trace>
  <inkml:trace contextRef="#ctx0" brushRef="#br0" timeOffset="2350.1">1864 734,'33'0,"22"0,34 0,11 0,-1 0,-3 0,-8-5,-10-1,-9 0,-5 1,-5 2,-3 1,-6 1,-6 0,-7 1,-4 0,-8 1</inkml:trace>
  <inkml:trace contextRef="#ctx0" brushRef="#br0" timeOffset="3266.874">1497 1638,'57'-24,"-1"-3,-2-2,0-2,-2-3,-2-2,-1-2,20-22,-62 53,0-1,0 0,0 0,-1-1,-1 1,1-1,-2 0,1-1,-1 1,0-1,-1 0,1-5,1 0,-4 13,0 0,0 0,0-1,0 1,0 0,-1 0,1-1,-1 1,1 0,-1 0,0-1,0 1,0 0,0-1,0 1,-1 0,1-1,-1 1,1 0,-1 0,0-1,0 1,-1-1,1 2,-1 1,0 0,1 0,-1 0,1 0,-1 0,0 0,1 0,-1 0,1 1,-1-1,0 1,1-1,-1 1,1-1,0 1,-1 0,1 0,0 0,-1 0,1 0,0 0,0 0,0 0,0 1,0-1,-1 1,-1 1,-5 4,1 0,0 0,1 1,-1 0,1 0,1 0,0 1,0 0,0 0,1 0,1 1,0-1,0 1,1 0,0 0,0 0,1 0,1 0,-1 0,2 0,-1 0,2 0,0 6,3-9,-1-1,1 0,0 0,0 0,1-1,0 1,0-1,0-1,0 1,1-1,0 0,0 0,0-1,0 0,0 0,1-1,-1 0,1 0,0-1,-1 0,1 0,0-1,0 0,0 0,-1-1,1 0,0-1,0 1,-1-1,2-1,29-9,0-2,-1-1,0-2,-1-1,27-20,-40 23,1-1,-2 0,0-2,-2-1,1 0,-2-2,-1 0,-1-1,0 0,-2-2,-1 0,4-10,-16 32,-1 0,1 0,-1 0,0 0,0 0,0 0,0 0,0-1,0 1,-1 0,1-1,-1 1,1 0,-1-1,0 1,0-1,0 1,0 0,-1-1,1 1,0 0,-1-1,0 1,0 0,1 0,-1-1,-1 1,1 0,0 0,0 0,-1 0,1 0,-1 1,-1-3,-57 46,46-28,0 0,1 1,1 1,0 0,1 1,1 0,0 1,2-1,0 2,1-1,1 1,-3 13,8-27,1 0,-1-1,1 1,0 0,0 0,1-1,-1 1,1 0,0-1,1 1,-1-1,1 1,-1-1,2 1,-1-1,0 0,1 0,-1 0,1 0,0-1,1 1,-1-1,1 0,-1 0,1 0,0 0,0-1,0 1,0-1,5 2,2 1,1-1,0 0,1-1,-1 0,0-1,1 0,-1-1,1-1,0 0,-1 0,4-2,3-3,0-2,0 0,0-1,-1 0,0-2,-1 0,0-1,-1-1,0-1,0 0,-2-1,0 0,0-1,-1-1,-1 0,-1-1,0 0,-2-1,5-10,-11 24,1 0,-2-1,1 1,0-1,-1 0,0 0,0 0,0 0,-1 0,0 0,0-1,0 1,0 0,-1-1,0 1,0 0,-1-1,1 1,-1 0,0 0,-1-1,1 1,-2-3,-1 7,1 0,-1 1,1-1,0 1,-1 0,1 0,-1 0,1 0,-1 1,1 0,0-1,-1 1,1 0,0 1,0-1,-1 1,1-1,0 1,1 0,-1 0,0 0,0 0,1 1,-1-1,1 1,0-1,0 1,-1 2,-17 18,1 1,1 0,2 2,0 0,2 0,1 1,-7 21,15-33,1-1,0 1,2 0,-1 0,2 0,0 0,1 0,1 12,-1-21,1-1,0 0,0 1,1-1,0 0,-1 0,2 0,-1 0,1 0,-1-1,1 1,0-1,1 0,-1 0,1 0,0 0,0 0,0-1,0 0,1 0,-1 0,1 0,0-1,0 0,3 2,16 3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62,'2'1,"0"0,-1 0,1 1,0-1,0 1,-1 0,1 0,-1-1,1 1,-1 0,0 0,0 0,0 0,0 0,0 1,0-1,-1 0,1 0,-1 1,0-1,1 0,-1 1,0-1,0 0,-1 2,2-1,-1 11,0 0,-1 0,-1 0,0 0,0-1,-2 1,0-1,-3 9,0-2,53-111,18-23,-64 113,0 0,1 0,0 0,-1 0,1 1,-1-1,1 0,0 0,0 0,0 1,-1-1,1 0,0 1,0-1,0 1,0-1,0 1,0-1,0 1,0 0,0-1,0 1,0 0,0 0,0 0,0 0,1 0,-1 0,0 0,0 0,0 0,0 1,0-1,0 0,0 1,0-1,0 1,0-1,0 1,0-1,0 1,-1 0,1-1,0 1,0 0,0 0,-1-1,1 1,0 1,18 48,-19-48,0-1,0 1,0-1,0 1,1-1,-1 0,0 1,1-1,-1 0,1 1,-1-1,1 0,0 1,-1-1,1 0,0 0,0 0,0 0,0 0,0 0,0 0,0 0,0 0,1 0,-1 0,0-1,0 1,1-1,-1 1,0-1,1 1,-1-1,1 0,-1 1,0-1,1 0,-1 0,1 0,-1 0,1-1,-1 1,0 0,1 0,-1-1,0 1,1-1,-1 1,0-1,1 0,-1 0,0 1,0-1,0 0,0 0,0 0,0 0,0 0,0 0,0-1,136-126,-136 128,-1-1,1 1,0 0,0-1,-1 1,1 0,0-1,0 1,-1 0,1 0,0 0,0-1,0 1,-1 0,1 0,0 0,0 0,0 1,-1-1,1 0,0 0,0 0,-1 1,1-1,0 0,0 1,-1-1,1 0,0 1,-1-1,1 1,-1-1,1 1,0 0,-1-1,1 1,-1 0,0-1,1 1,-1 0,1-1,-1 1,0 0,0 0,1-1,-1 1,0 0,0 0,0 0,0-1,0 1,0 0,0 0,2 53,-2-46,-2 22,1-23,0 1,1-1,-1 1,1-1,1 1,0 0,0-1,0 1,1-1,0 0,3 7,0-8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5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47,'1'0,"0"-1,0 1,0 0,-1-1,1 1,0-1,0 1,0-1,0 0,-1 1,1-1,0 0,0 0,-1 1,1-1,-1 0,1 0,-1 0,1 0,-1 0,1 0,-1 0,0 0,0 0,1 0,-1 0,0 0,0 0,0 0,0 0,0 0,0 0,0 0,-1 0,1 0,0 0,-1 0,1 0,0 0,-1 0,1 1,-1-1,1 0,-1 0,0 0,1 0,-1 1,0-1,0 0,1 1,-1-1,0 1,0-1,0 1,0-1,0 1,0-1,0 1,0 0,0-1,0 1,0 0,0 0,-13 2,0 0,1 1,-1 0,1 1,0 1,0 0,0 0,1 1,0 1,0 1,1-1,0 2,-6 5,15-13,0 0,0 0,0 1,0-1,1 1,-1-1,0 1,1 0,0 0,-1 0,1 0,0 0,0 0,0 0,0 0,0 0,1 0,-1 0,0 1,1-1,0 0,0 0,-1 1,1-1,1 0,-1 1,0-1,1 0,-1 0,1 1,-1-1,1 0,0 0,0 0,0 0,0 0,0 0,1 0,-1 0,1-1,-1 1,1 0,0-1,-1 1,1-1,0 1,0-1,0 0,0 0,0 0,0 0,0 0,0-1,1 1,-1-1,0 1,3-1,47 14,-44-13,1 0,-1 0,0 0,0 1,0 0,0 1,0 0,-1 0,1 0,-1 1,0 1,0-1,0 1,-1 0,1 0,-1 1,-1 0,1 0,-1 0,0 1,0 0,-1 0,3 5,-7-3,0-1,-1 0,0 0,0 1,-1-1,0 0,0 0,-1-1,0 1,-1 0,1-1,-2 0,1 0,-1 0,0 0,0-1,0 0,-1 0,0 0,0-1,-1 0,0 0,0 0,0-1,0 0,-4 1,-3 5,6-3,0-1,-1 0,1-1,-1 0,0 0,0-1,-1 0,1-1,-1 0,0 0,0-1,0 0,0-1,-3 0,0-8,7-4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6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1,'0'0</inkml:trace>
  <inkml:trace contextRef="#ctx0" brushRef="#br0" timeOffset="-168.607">67 565,'-15'33,"-4"17,1-6,3-10</inkml:trace>
  <inkml:trace contextRef="#ctx0" brushRef="#br0" timeOffset="362.885">207 706,'28'-44,"-20"29,0 1,1-1,1 2,0-1,1 1,0 1,1 0,0 0,1 2,0-1,1 1,3 0,-16 9,0 0,0 1,1-1,-1 1,0-1,0 1,1 0,-1-1,0 1,1 0,-1 0,0 0,1 0,-1 0,1 0,-1 0,0 1,1-1,-1 0,0 1,0-1,1 1,-1-1,0 1,0 0,0-1,1 1,-1 0,0 0,0 0,0 0,-1 0,1 0,0 0,0 0,0 0,-1 1,1-1,-1 0,1 0,-1 1,1-1,-1 0,0 1,1-1,6 72,-7-54,0-15,0-1,0 1,0-1,0 1,0 0,1-1,0 1,-1-1,1 1,1-1,-1 0,0 1,1-1,0 0,0 0,0 0,0 0,0-1,0 1,1 0,-1-1,1 1,0-1,0 0,0 0,0 0,0-1,0 1,0-1,1 1,-1-1,1 0,-1 0,1-1,-1 1,1-1,-1 0,1 1,-1-2,1 1,0 0,-1-1,2 0,6-5,0 0,0-1,-1 0,0-1,0 0,0 0,-1-1,-1-1,1 1,-2-1,1-1,-1 0,-1 0,0 0,-1 0,0-1,0 0,-1 0,0-5,17-68,-19 60</inkml:trace>
  <inkml:trace contextRef="#ctx0" brushRef="#br0" timeOffset="1851.177">744 734,'19'-3,"-1"-1,0-1,0 0,0-2,0 0,-1-1,-1-1,1 0,-1-1,-1-1,0-1,0 0,-1 0,-1-2,0 0,-1 0,6-11,8-2,-19 21,-1 0,0 0,0 0,-1-1,0 0,0 0,0-1,-1 1,0-1,0 0,-1 0,0 0,-1-1,0 1,1-7,-4 14,0-1,0 1,0 0,0 0,-1-1,1 1,0 0,-1 0,1 0,0 1,-1-1,0 0,1 0,-1 1,1-1,-1 1,0-1,1 1,-1 0,0 0,1 0,-1 0,0 0,1 0,-1 0,0 0,1 1,-1-1,0 1,1-1,-1 1,1 0,-1-1,1 1,-1 0,1 0,-1 0,1 0,0 0,0 1,0-1,-1 0,1 1,-8 3,0 0,1 1,-1 0,1 0,1 1,-1 0,1 0,0 1,1 0,-1 0,2 1,-1-1,1 1,1 0,0 1,0-1,0 1,1 0,1 0,0 0,0 0,1 0,0 0,1 1,0 1,1-8,0 0,0 0,0 0,0 0,1 0,0 0,0 0,0 0,0 0,0-1,1 1,-1-1,1 0,0 0,0 0,1 0,-1 0,0-1,1 1,0-1,-1 0,1 0,0-1,0 1,0-1,0 0,1 1,-1-2,0 1,3 0,6 0,0 1,0-2,1 0,-1 0,0-1,0-1,0 0,0-1,6-2,3-3,0-1,-1-1,0-1,0 0,-1-2,-1 0,0-2,-1 0,-1 0,0-2,-1 0,-1-1,0-1,-2 0,1-3,-14 22,0 0,-1 0,1 0,0 0,0 0,-1-1,1 1,0 0,0 0,0 0,-1 0,1-1,0 1,0 0,0 0,-1-1,1 1,0 0,0 0,0 0,0-1,0 1,0 0,0-1,-1 1,1 0,0 0,0-1,0 1,0 0,0 0,0-1,0 1,1 0,-24 21,18-13,1 0,-1 0,1 0,1 0,0 0,0 1,0 0,1-1,1 1,-1 6,1-12,1 0,0 0,-1-1,1 1,1 0,-1 0,0 0,1-1,-1 1,1 0,0-1,0 1,0-1,0 1,1-1,-1 1,1-1,-1 0,1 1,0-1,0 0,0 0,0-1,0 1,0 0,0-1,1 1,-1-1,1 0,-1 1,1-1,-1 0,1-1,0 1,1 0,11-1,0 0,0-2,0 1,0-2,0 0,-1-1,1 0,-1-1,0-1,0 0,-1-1,1 0,-2-1,1-1,-1 0,0 0,9-11,-5 7,0 0,-1-1,0-1,-1-1,-1 0,0 0,-2-2,1 1,-2-1,2-7,-12 25,-1 1,0-1,0 1,1-1,-1 0,0 0,0 1,1-1,-1 0,0 0,0 0,0 0,1 0,-1 0,0 0,0 0,0 0,0 0,1 0,-1 0,0-1,0 1,1 0,-1-1,0 1,0 0,1-1,-1 1,0-1,1 1,-1-1,1 0,-1 1,1-1,-1 0,1 1,-1-1,1 0,-1 1,1-1,0 0,0 0,-1 1,1-1,0 0,0 0,0 0,0 1,0-1,0 0,0 0,0 0,0 1,0-1,0 0,0 0,1 0,-1 1,0-1,-15 14,1 1,0 0,0 2,2-1,0 1,0 1,2 0,0 1,1 0,1 0,1 1,-2 8,8-23,0 1,1-1,-1 1,1 0,0-1,0 1,0 0,1 0,0-1,0 1,0-1,0 1,1-1,0 1,0-1,0 0,0 0,1 0,-1 0,1 0,0-1,0 1,1-1,-1 0,1 0,-1 0,1 0,0 0,0-1,0 0,1 0,-1 0,0 0,1-1,-1 0,1 0,0 0,-1 0,1-1,3 1,1-2,0 1,0-1,-1-1,1 1,0-2,-1 1,1-1,-1 0,0-1,0 0,0 0,-1-1,0 1,1-2,-1 1,-1-1,5-5,4-6</inkml:trace>
  <inkml:trace contextRef="#ctx0" brushRef="#br0" timeOffset="2226.576">2099 706,'-10'9,"-3"9,-4 1,1 1,3 4,4 1,-2-3,2-1,2 1,-3 1,0 3,3 0,2-3</inkml:trace>
  <inkml:trace contextRef="#ctx0" brushRef="#br0" timeOffset="2461.279">2126 649,'29'0,"14"0,1-5,-4-1,-3 0,-8 1</inkml:trace>
  <inkml:trace contextRef="#ctx0" brushRef="#br0" timeOffset="2653.06">2071 875,'33'-9,"17"-4,3 1,-1 2,-10 3</inkml:trace>
  <inkml:trace contextRef="#ctx0" brushRef="#br0" timeOffset="3095.154">2832 170,'-89'168,"18"44,69-209,1 1,-1 0,1 0,0-1,0 1,1 0,-1 0,1 0,0 0,0 0,0 0,0 0,1 0,-1 0,1 0,0 0,1-1,-1 1,0 0,1-1,0 1,0-1,0 1,0-1,1 0,-1 0,1 0,0 0,0 0,0-1,0 1,0-1,1 0,-1 0,1 0,-1 0,2-1,4 2,1-1,-1 0,1-1,0 0,-1 0,1-1,0-1,-1 1,1-2,0 1,-1-1,1-1,-1 1,0-2,0 1,0-1,3-2,1-6</inkml:trace>
  <inkml:trace contextRef="#ctx0" brushRef="#br0" timeOffset="3349.052">2522 481,'34'-5,"15"-2,10 1,-1-4,-1 0,-5 2,-6-3,-7 1,-5 2,-8-3,-9 1</inkml:trace>
  <inkml:trace contextRef="#ctx0" brushRef="#br0" timeOffset="3618.741">3171 1,'33'108,"-8"-30,-4 0,-3 1,-1 15,-14-71,-1 1,-1 0,-1 0,-1 0,-1 0,-1-1,-1 1,-1-1,-1 0,-1 0,-2 0,-9 19,12-30,-1-1,0 0,0 0,-1-1,-1 0,0 0,0-1,0 0,-1-1,-1 0,0 0,0-1,-6 2,-2-1</inkml:trace>
  <inkml:trace contextRef="#ctx0" brushRef="#br0" timeOffset="4547.961">1082 57,'-25'17,"1"1,0 1,1 1,2 2,0 0,1 0,1 2,1 1,2 0,0 1,-4 12,6-3,2 0,1 1,2 0,1 1,2 0,2 0,1 0,2 1,2-1,1 0,2 1,4 13,-4-38,1 0,0-1,1 1,0-1,1 0,0-1,1 0,1 0,-1-1,2 1,-1-2,1 0,1 0,0-1,0 0,1 0,-1-2,2 1,-1-2,1 1,0-2,0 0,0 0,0-1,1-1,-1 0,1-1,-1-1,1 0,6-1,10 1,-4-1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5.10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1 341,'166'-41,"104"14,18-8,-208 27,0 3,0 3,11 5,24-1,252-31,96 0,638 30,-824-26,1-5,-38 2,6-2,35 2,-79 17,18-8,-208 20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7.12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1 340,'139'-53,"165"38,112-41,-88 41,-128 12,71-24,163 26,-189-26,67 15,33-7,-63-5,6-6,158 0,282 32,-497-32,-63 36,-143 0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2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0 311,'449'-17,"-102"4,-286 25,-73 5,-3-8</inkml:trace>
  <inkml:trace contextRef="#ctx0" brushRef="#br0" timeOffset="250.893">170 565,'33'0,"22"0,5 0,2 0,1 0,-7 0,-2 0,-5 0,-8 0,-4 0,-5 0,-3 0,-1 0,-1 0,0 0,-5 0</inkml:trace>
  <inkml:trace contextRef="#ctx0" brushRef="#br0" timeOffset="704.384">621 1,'-3'2,"1"0,-1 1,1 0,-1-1,1 1,0 0,0 0,1 0,-1 1,0-1,1 0,0 1,0-1,0 1,0-1,1 1,-1-1,1 1,0-1,0 1,0-1,0 1,1 0,0-1,-1 1,1-1,0 1,1-1,-1 0,1 0,-1 1,1-1,0 0,0 0,0-1,1 1,-1 0,1-1,-1 1,2 0,15 10,0 0,1-2,0 0,1-1,0-1,0-1,1-1,0 0,1-2,4 0,128 43,-150-47,1 1,0 0,-1 0,0 1,1-1,-1 1,0 0,0 0,-1 1,1 0,-1 0,1 0,-1 0,-1 0,1 1,0 0,-1 0,0 0,0 0,-1 0,1 0,-1 1,0-1,-1 1,0 0,1 0,-2-1,1 1,-1 0,1 0,-2 0,1 0,-1 0,0-1,0 1,-1 3,-7 5,-1 0,0-1,0 0,-2 0,1-2,-1 1,-1-2,0 1,-5 1,-15 14,-232 148,85-62,163-101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36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6661 706,'7'20,"-1"-1,-1 2,0-1,-2 0,0 1,-2 0,0 0,-1-1,-2 8,2-2,0-9,0 0,-1 0,-1 0,-1 0,0 0,-2 0,1-1,-2 0,0 0,-1-1,-1 1,0-1,-1-1,-1 0,-10 12,20-25,-1 0,1 0,0 0,-1 0,1 0,-1 0,0 0,1-1,-1 1,1 0,-1-1,0 1,0 0,0-1,1 1,-1-1,0 1,0-1,0 1,0-1,0 1,0-1,0 0,0 0,0 0,0 1,0-1,0 0,0 0,0 0,0-1,0 1,0 0,0 0,0 0,1-1,-1 1,0 0,0-1,0 1,0-1,0 1,0-1,1 0,-1 1,0-1,0 0,1 1,-1-1,1 0,-1 0,0 0,1 1,-1-1,1 0,0 0,-1 0,1 0,0 0,0 0,-1 0,1 0,0 0,1-17,1 0,0 0,2 0,0 1,0-1,2 1,0 0,1 1,1 0,0 0,2 0,-1 1,8-8,19-35,3 1,2 2,2 2,3 2,1 2,28-20,16 16,-88 52,-1 0,1 1,-1-1,0 1,1-1,-1 1,1 0,-1 0,1 0,-1 0,1 0,-1 1,1-1,-1 1,1-1,-1 1,0 0,1 0,-1 0,0 1,0-1,0 0,0 1,0-1,0 1,0 0,0 0,-1-1,1 1,0 0,-1 0,0 1,0-1,1 0,-1 0,-1 1,1-1,0 1,0 0,2 13,0 0,-1 0,0 0,-1 0,-1 0,-1 0,0 0,-1 1,-1-2,0 1,-1 0,-1-1,0 0,-2 0,-4 9,5-14,0 0,-1 0,-1 0,0-1,0 0,0-1,-1 0,-1 0,1-1,-1 0,0-1,-1 0,0 0,0-1,0-1,0 0,-1 0,1-1,-1-1,0 0,-8 1,16-4,1 1,-1-1,0 1,0-1,0 0,1 0,-1-1,0 1,1-1,-1 0,1 0,0 0,0 0,0 0,0-1,0 0,0 1,0-1,1 0,-1 0,1-1,0 1,0 0,0-1,1 1,-1-1,1 0,0 1,0-1,0 0,0 0,1 0,0 1,0-1,0 0,0 0,0 0,1 0,-1 0,1 1,0-1,0 0,1 0,-1 1,1-1,0 1,0 0,0-1,2-1,8-10</inkml:trace>
  <inkml:trace contextRef="#ctx0" brushRef="#br0" timeOffset="1660.638">7620 649,'-1'-1,"0"-1,0 0,-1 1,1-1,0 1,-1 0,1-1,-1 1,1 0,-1 0,0 0,0 0,1 0,-1 0,0 1,0-1,0 0,0 1,0 0,0-1,0 1,0 0,0 0,0 0,0 0,0 1,0-1,0 0,0 1,0-1,0 1,-12 3,0 1,1 1,-1 0,1 1,0 0,1 1,0 0,0 1,0 0,1 1,1 0,0 1,0 0,1 1,1 0,-1 0,-1 7,8-18,1 1,0 0,0 0,0 0,0-1,0 1,0 0,1 0,-1 0,1 0,-1 0,1 0,0 1,-1-1,1 0,0 0,0 0,1 0,-1 0,0 0,1 0,-1 0,1 0,0 0,0 0,0 0,0 0,0 0,0-1,0 1,0 0,1-1,-1 1,1-1,-1 1,1-1,-1 0,1 1,0-1,0 0,0 0,0-1,0 1,0 0,0 0,0-1,0 0,0 1,1-1,13-2,-1-1,0 0,0-1,-1-1,1-1,-1 0,0 0,-1-2,1 1,-2-2,1 0,-1 0,0-1,-1-1,10-11,34-32,-53 54,-1 0,0 1,0-1,0 1,0-1,0 1,0 0,0-1,0 1,0 0,-1-1,1 1,0 0,0 0,-1 0,1 0,0 0,-1 0,1 0,-1 0,1 0,-1 0,1 0,-1 0,0 0,0 0,0 1,1-1,-1 0,0 0,0 0,-1 0,1 0,0 1,0-1,0 0,-1 0,1 0,-1 0,1 0,-1 0,1 0,-1 0,1 0,-1 0,0 0,0 0,1-1,-1 1,0 8,-1-4,1 0,1 0,-1 0,1 0,0 1,0-1,0 0,1 0,0 0,0 0,0 0,1 0,-1-1,1 1,0 0,1-1,-1 1,1-1,0 0,0 1,0-2,0 1,1 0,0-1,-1 1,1-1,1 0,-1 0,0-1,1 1,-1-1,1 0,0 0,0-1,0 1,0-1,0 0,0 0,2-1,8-4,0 0,-1-1,0-1,0 0,0-1,-1-1,0 0,-1 0,0-2,0 1,9-11,-20 19,24-23,-2 0,-1-2,-1-1,-1 0,-1-2,12-27,1-28,-32 82,1 0,-1 0,0 0,0 0,0 0,0 0,0 0,0 0,-1 0,1 0,-1 0,1 0,-1 0,0 0,0 1,1-1,-1 0,-1 0,1 1,0-1,0 0,-1 1,1 0,0-1,-1 1,0 0,1-1,-1 1,0 0,1 0,-1 1,0-1,0 0,0 0,0 1,0-1,0 1,0 0,0 0,0 0,0 0,0 0,-8 1,0 1,0 1,1 0,-1 0,1 1,-1 0,1 1,1 0,-1 0,1 1,0 0,0 1,0 0,1 0,0 0,1 1,-1 0,-1 4,5-10,1-1,0 0,0 1,1-1,-1 1,0-1,0 1,1 0,-1-1,1 1,-1 0,1 0,0 0,0 1,0-1,0 0,0 0,1 1,-1-1,0 0,1 1,0-1,0 0,-1 1,2-1,-1 0,0 1,0-1,1 1,-1-1,1 0,0 0,-1 1,1-1,0 0,1 0,-1 0,0 0,0 0,1 0,-1 0,1 0,0-1,0 1,9 1,1 0,-1-1,0 0,1-1,-1-1,1 0,-1 0,1-1,4-1,90 5,-102-1,-1-1,1 1,-1 1,1-1,-1 0,0 1,0-1,0 1,0 0,-1 0,1 0,-1 1,0-1,0 1,0-1,0 1,0-1,-1 1,0 0,0 0,0 0,0 0,0 0,-1 0,0 0,0 0,0 0,0 0,-1 0,1 0,-1 0,0 0,0 0,-1-1,1 1,-1 0,0 0,-1 2,-6 73,10-76,-1 0,1 0,0-1,0 1,0-1,0 1,0-1,0 1,1-1,-1 1,1-1,-1 0,1 0,0 0,0 0,0 0,0 0,1-1,-1 1,0-1,1 0,-1 1,1-1,-1 0,1 0,-1 0,1-1,0 1,0-1,-1 1,1-1,0 0,0 0,-1 0,1-1,0 1,-1-1,1 1,0-1,-1 0,1 0,0 0,-1 0,0 0,1-1,-1 1,0-1,1 0,-1 0,14-8,0-1,-1 0,-1-2,0 1,0-2,-1 0,2-3,9-17,-2-1,-1 0,-1-2,-2 0,10-33,24-146,-30 99,-18 51,-16 98,-19 118,0 72,32 35,17-171,-21-90</inkml:trace>
  <inkml:trace contextRef="#ctx0" brushRef="#br0" timeOffset="1907.345">8297 480,'39'5,"17"1,4 0,1-1,0-1,-5-2,-3-1,-1 0,1-1,-5 0,0-1,1 1,-3 0,-4 0,-10 0</inkml:trace>
  <inkml:trace contextRef="#ctx0" brushRef="#br0" timeOffset="-5293.73">1157 649,'-10'15,"1"0,0 1,1 0,0 0,2 0,0 1,0 0,2 0,0 1,1-1,1 1,1 0,0 0,2 12,-1-28,1 1,0 0,-1-1,1 1,0-1,1 1,-1-1,0 0,1 1,-1-1,1 0,0 0,-1 0,1 0,0 0,0-1,1 1,-1-1,0 1,0-1,1 0,-1 1,1-1,-1 0,1-1,-1 1,1 0,0-1,-1 0,1 1,0-1,-1 0,1 0,0-1,-1 1,1-1,0 1,-1-1,1 0,100-45,-93 37,1 0,-1-1,0-1,-1 0,-1 0,1-1,-2 0,0 0,0 0,3-10,-8 17,1-1,-1 0,0 1,0-1,-1 0,0 0,0 0,0 0,-1 0,1 0,-1 0,-1 0,1 0,-1 0,-1 0,1 0,-1 0,0 0,0 1,0-1,-1 1,0-1,0 1,0 0,-4-3,3 4,0 0,-1 1,1-1,-1 1,0 0,0 1,0-1,-1 1,1 0,0 0,-1 1,1-1,-1 1,0 1,1-1,-1 1,0 0,1 0,-1 0,0 1,1 0,-1 0,0 1,1-1,0 1,-1 0,1 1,0-1,0 1,0 0,1 1,-1-1,-1 2,-13 12</inkml:trace>
  <inkml:trace contextRef="#ctx0" brushRef="#br0" timeOffset="-4745.682">1496 989,'16'-32,"2"-8,3 1,1 1,1 1,2 1,17-17,-30 39,60-45,-71 60,0 0,1 0,-1 0,0 0,0 0,1 0,-1 0,0 0,0 0,0 1,-1-1,1 0,0 1,0-1,-1 1,1-1,-1 1,1-1,-1 1,0-1,1 1,-1 0,0-1,0 1,0-1,0 1,0 0,-1-1,1 1,0-1,-1 1,1-1,-1 1,0-1,1 1,-1-1,0 5,1-3,1 78,-1-80,0 1,1 0,-1-1,1 1,-1 0,1-1,-1 1,1-1,0 1,0-1,0 1,0-1,0 0,0 0,0 1,0-1,0 0,1 0,-1 0,0 0,1 0,-1 0,1-1,-1 1,1 0,-1-1,1 1,0-1,-1 0,1 1,0-1,-1 0,1 0,0 0,-1 0,1 0,0 0,-1-1,1 1,-1-1,1 1,0-1,-1 1,1-1,0 0,13-7,0 1,-1-2,0 0,-1 0,0-2,0 1,-1-2,-1 1,2-3,63-56,-75 69,-1 1,1-1,0 0,-1 0,1 0,0 1,0-1,-1 0,1 1,0-1,0 1,0-1,0 1,-1-1,1 1,0 0,0-1,0 1,0 0,0 0,0 0,0 0,0-1,0 1,0 1,0-1,0 0,0 0,0 0,0 0,0 1,0-1,0 1,0-1,0 0,0 1,0-1,-1 1,1 0,0-1,0 1,-1 0,1 0,0-1,-1 1,1 0,-1 0,1 0,-1 0,1-1,-1 1,1 0,-1 0,0 0,0 0,0 0,1 0,-1 1,-1 8,0 0,-1-1,0 1,0 0,-1-1,0 0,-1 0,0 0,0 0,-3 4,-27 77,36-42,4-30</inkml:trace>
  <inkml:trace contextRef="#ctx0" brushRef="#br0" timeOffset="-4463.626">2343 678,'-8'19,"1"-6,1 1,1-1,0 2,0-1,1 0,1 1,1 0,0 0,0 8,2-20,0-1,0 0,0 0,0 0,0 0,1 1,-1-1,1 0,-1 0,1 0,0 0,0 0,0 0,0 0,0 0,0 0,0 0,1-1,-1 1,1-1,-1 1,1-1,0 1,-1-1,1 0,0 0,0 0,0 0,0 0,0 0,0 0,0-1,0 1,1-1,-1 1,0-1,1 0,77-27,-69 20,-1 0,1-1,-1 0,-1-1,1 0,-2 0,1-1,-1 0,0-1,-1 1,-1-1,0-1,0 1,-1-1,0 0,-1-1,-1 1,0-1,0 1,-1-1,-1 0,0 0,-1 0,-1-11,0 21,1 1,-1-1,0 0,0 1,0-1,0 1,0-1,-1 1,1-1,-1 1,0 0,1 0,-1 0,0 0,0 0,0 0,-1 0,1 1,0-1,-1 1,1 0,-1 0,1-1,-1 2,0-1,1 0,-1 0,0 1,0 0,0-1,1 1,-1 0,0 0,0 1,1-1,-1 1,0-1,0 1,-20 3</inkml:trace>
  <inkml:trace contextRef="#ctx0" brushRef="#br0" timeOffset="-3801.905">2964 593,'-10'0,"0"1,0 1,0-1,0 2,0-1,0 2,0-1,1 1,0 0,0 1,0 0,0 1,1 0,0 0,0 1,1-1,-1 2,2-1,-1 1,1 0,0 1,1-1,-1 1,2 0,-1 0,2 1,-1 0,1-1,1 1,-2 7,4-16,-1 1,1 0,-1-1,1 1,0 0,0-1,0 1,0 0,0-1,0 1,1 0,-1-1,0 1,1 0,-1-1,1 1,0-1,-1 1,1-1,0 1,0-1,0 1,0-1,0 0,0 0,1 1,-1-1,0 0,1 0,-1 0,0 0,1-1,-1 1,1 0,0-1,-1 1,1-1,-1 1,1-1,0 0,-1 0,2 1,67-23,-10-13,-2-3,-2-3,39-37,-94 76,-1 0,1 1,0 0,0-1,0 1,0-1,0 1,1 0,-1 0,0 0,0 0,1 0,-1 0,1 0,-1 0,1 0,-1 0,1 1,-1-1,1 1,0-1,-1 1,1 0,0 0,-1 0,1 0,0 0,-1 0,1 0,0 0,-1 1,1-1,0 0,-1 1,1 0,0-1,-1 1,1 0,-1 0,0 0,1 0,-1 0,0 0,1 0,-1 0,0 1,0-1,0 0,0 1,0-1,0 1,3 15,-1 1,-1-1,0 1,-1-1,-1 1,-1 0,-2 8,1 24,-11 322,12-349,-1-1,-1 0,-2 1,0-1,-1-1,-1 1,-1-1,-1 0,0-1,-2 0,-1-1,0 0,-1-1,-9 10,21-27,-1 1,0 0,0 0,1-1,-1 0,0 1,0-1,-1 0,1 0,0 0,0 0,0 0,-1 0,1-1,0 1,-1-1,1 1,-1-1,1 0,0 0,-1 0,1-1,-1 1,1 0,0-1,-1 0,1 1,0-1,-1 0,1 0,0 0,0-1,0 1,0 0,0-1,0 1,1-1,-1 0,0 1,1-1,-1 0,1 0,0 0,-1 0,1-1,0 1,1 0,-2-2,-6-15,0 1,2-1,0 0,1 0,1-1,1 1,0-1,2 0,0 0,1 0,1 0,1 0,1 1,1-1,0 1,2 0,0 0,1 0,1 1,0 0,2 0,0 1,1 0,6-7,67-64,-66 74</inkml:trace>
  <inkml:trace contextRef="#ctx0" brushRef="#br0" timeOffset="-3473.675">3331 903,'71'-38,"-39"22,-1-1,0-2,-2-1,0-1,11-12,16-56,-55 87,0 0,0-1,-1 1,1 0,-1-1,1 1,-1 0,0-1,0 1,0 0,0-1,0 1,-1 0,1-1,0 1,-1 0,0 0,0-1,0 1,0 0,0 0,0 0,0 0,-1 0,1 0,-1 1,1-1,-1 0,0 1,1-1,-1 1,0-1,0 1,0 0,0 0,-1 0,1 0,0 0,0 1,0-1,-1 0,0 1,-3-1,0 1,1 0,-1 0,0 0,1 1,-1-1,1 1,-1 1,1-1,-1 1,1 0,0 0,0 1,0-1,0 1,0 0,1 1,-1-1,1 1,0 0,0 0,-3 3,-72 105,73-105,0 1,1-1,1 1,-1 1,1-1,1 1,0-1,0 1,0 0,1 0,1 0,-1 0,2 1,-1-1,1 0,0 1,1-1,0 0,1 0,0 0,0 0,1 0,0 0,1-1,-1 1,2-1,-1 0,1 0,4 4,5 1</inkml:trace>
  <inkml:trace contextRef="#ctx0" brushRef="#br0" timeOffset="-3079.707">3755 903,'177'-250,"-177"250,0-1,0 1,0-1,1 1,-1 0,0-1,0 1,0-1,1 1,-1 0,0-1,1 1,-1-1,0 1,1 0,-1 0,0-1,1 1,-1 0,0-1,1 1,-1 0,1 0,-1 0,1 0,-1-1,1 1,-1 0,1 0,-1 0,0 0,1 0,-1 0,1 0,-1 0,1 0,-1 1,1-1,-1 0,1 0,-1 0,0 0,1 1,-1-1,1 0,-1 0,0 1,1-1,-1 0,1 1,-1-1,0 0,0 1,1-1,-1 0,0 1,0-1,1 1,-1-1,0 1,0-1,0 1,0-1,0 0,0 1,0-1,0 1,2 37,-2-32,-1-1,1-1,-1 1,1-1,0 1,0-1,0 1,1-1,-1 1,1 0,0-1,0 0,1 1,0-1,-1 0,1 0,1 0,-1 0,1 0,-1 0,1-1,0 1,0-1,1 0,-1 0,1 0,-1 0,1 0,0-1,2 1,-1-1,0 0,-1-1,1 0,0 0,0-1,0 1,0-1,0 0,0-1,-1 1,1-1,0 0,0 0,0 0,-1-1,1 1,-1-1,1 0,-1-1,0 1,1-1,-1 0,-1 0,1 0,0 0,-1-1,2-2,4-10</inkml:trace>
  <inkml:trace contextRef="#ctx0" brushRef="#br0" timeOffset="-6021.242">423 1,'-22'159,"7"-60,4 0,3 52,-18 184,13-258,9-60,0 0,1 1,1 0,1-1,1 1,0 0,2 9,3-8</inkml:trace>
  <inkml:trace contextRef="#ctx0" brushRef="#br0" timeOffset="-5630.106">819 85,'-46'360,"35"-11,11-339,0-1,1 0,0 0,1 0,-1 0,2 0,-1 0,1 0,1-1,0 1,2 4,-5-13,0 1,-1-1,1 0,0 1,0-1,0 0,-1 1,1-1,0 0,0 0,0 0,-1 0,1 0,0 0,0 0,0 0,0 0,-1 0,1 0,0 0,0-1,0 1,-1 0,1-1,0 1,0 0,-1-1,1 1,0-1,-1 1,1-1,0 0,-1 1,1-1,-1 0,1 1,-1-1,0 0,1 1,-1-1,1 0,-1 0,0 1,0-1,0 0,1 0,-1 0,0 0,0 1,0-1,0 0,0 0,0 0,0 0,-1 1,1-1,0 0,0 0,-1 0,1 1,0-1,-1 0,1 0,-3-16,1 1,-2-1,0 1,-1-1,-1 1,0 0,-1 1,-1 0,-1 0,0 1,0 0,-2 0,1 1,-2 0,0 1,-9-7,11 10,-1 0,0 1,0 0,-1 1,0 0,0 0,-1 2,0-1,0 2,0 0,-1 0,1 1,-5 0,11 2,-1 1,0-1,1 1,-1 1,0-1,0 1,1 0,-1 1,1 0,-1 0,1 1,0 0,0 0,0 1,0 0,1 0,-1 0,1 1,0 0,1 0,-1 0,1 1,0 0,-2 2,5-4,0-1,-1 1,2 0,-1 0,0-1,1 1,-1 0,1 1,0-1,1 0,-1 0,1 0,0 0,0 1,0-1,0 2,5 17</inkml:trace>
  <inkml:trace contextRef="#ctx0" brushRef="#br0" timeOffset="-2165.978">4347 819,'11'2,"1"-1,0-1,-1 0,1 0,0-1,0 0,-1-1,1-1,-1 0,0 0,0-1,0-1,0 0,0 0,-1-1,0 0,-1-1,1 0,-1 0,7-9,-14 15,-1-1,0 0,0 0,0 1,0-1,0 0,0 0,0 0,0 0,-1 0,1-1,-1 1,0 0,1 0,-1 0,0 0,0 0,-1-1,1 1,0 0,-1 0,1 0,-1 0,0 0,1 0,-1 0,0 0,0 0,0 0,-1 0,1 1,0-1,-1 0,1 1,-1-1,0 1,1 0,-1-1,0 1,0 0,-1 0,0-1,-1 0,1 0,-1 1,1-1,-1 1,0 0,0 0,1 1,-1-1,0 1,0 0,0 0,0 0,0 0,1 1,-1-1,0 1,0 0,1 0,-1 1,0-1,1 1,-3 1,0 1,1 0,0 0,0 1,0-1,0 1,1 0,0 1,0-1,0 1,0-1,1 1,0 0,0 1,1-1,0 0,0 1,0-1,1 1,0 0,0 0,1-1,0 1,0 0,1 0,-1-1,1 1,1 0,-1-1,1 1,1-1,-1 0,1 0,0 0,0 0,1 0,-1 0,1-1,1 0,-1 0,1 0,0 0,1 0,9 1,-1-2,1 0,0 0,1-1,-1-1,0-1,1 0,-1-1,1-1,-1 0,0-1,1-1,-1 0,0-1,-1-1,1 0,6-4,65-41,-70 36</inkml:trace>
  <inkml:trace contextRef="#ctx0" brushRef="#br0" timeOffset="-1577.59">4996 622,'-3'1,"-1"1,1-1,-1 1,1 0,0 0,0 1,0-1,0 1,0-1,1 1,-1 0,1 0,-1 0,1 0,0 0,0 1,1-1,-1 1,1-1,0 1,-1-1,-1 2,0 0,0 1,0 0,1-1,-1 1,2 0,-1 0,1 0,-1 1,2-1,-1 0,1 0,0 1,0-1,0 0,1 0,0 1,1-1,-1 0,1 0,0 0,1-1,-1 1,1 0,0-1,1 0,-1 1,1-1,0-1,0 1,1-1,-1 1,1-1,0 0,0-1,0 1,1-1,1-2,0 0,0 0,1-1,-1 0,0 0,0-1,1 0,-1 0,0 0,0-1,0-1,0 1,-1-1,1 0,0 0,-1-1,0 0,0 0,0 0,-1-1,1 0,-1 0,0 0,0-1,-1 1,0-1,0-1,0 1,-1 0,0-1,0 0,0 1,-1-1,0-1,1 3,0 1,0-1,0 0,-1 0,0 0,0-1,0 1,0 0,-1-1,0 1,0-1,-1 0,1 1,-1-1,0 0,-1 1,1-1,-1 1,-1-1,1 1,-1-1,1 1,-1 0,-1 0,1 0,-1 0,0 0,0 0,-4-3,3 4,1 1,-1 0,0 0,-1 0,1 1,0 0,-1 0,1 0,-1 0,0 0,0 1,1 0,-1 0,0 0,0 1,0 0,0 0,0 0,0 0,0 1,0 0,0 0,0 0,1 0,-1 1,0 0,1 0,-1 0,1 1,0-1,0 1,-1 1,-10 7</inkml:trace>
  <inkml:trace contextRef="#ctx0" brushRef="#br0" timeOffset="-1241.363">5420 593,'-2'3,"-3"7,-1 0,2 1,0-1,0 1,0 0,2 0,-1 0,1 0,1 0,0 0,1 1,0-1,0 0,2 1,-1-1,1 0,1 0,2 8,0-14,-1-2,0 1,1 0,0-1,0 0,0 0,0-1,0 1,1-1,-1 0,1-1,-1 1,1-1,0 0,0 0,-1-1,1 0,0 0,0 0,-1-1,1 0,0 0,0 0,-1-1,1 1,-1-1,0-1,1 1,-1-1,0 0,0 0,-1-1,1 1,3-4,4-6,0 0,-1-1,-1 0,0-1,-1 1,0-2,-1 0,-1 0,-1 0,1-5,23-78,-23 81</inkml:trace>
  <inkml:trace contextRef="#ctx0" brushRef="#br0" timeOffset="-852.333">6012 536,'-27'5,"19"-5,1 1,-1 0,1 0,0 1,0 0,0 0,0 0,0 1,0 0,1 1,-1-1,1 1,0 0,0 1,-2 1,9-3,-1 0,0-1,1 1,-1-1,1 1,0-1,0 1,0-1,0 1,0-1,0 0,1 1,-1-1,1 0,0 0,0 0,0 0,-1 0,2-1,-1 1,0-1,0 1,0-1,1 0,-1 1,1-1,-1-1,1 1,-1 0,2 0,0 1,0-1,0 0,0 0,0 1,-1-1,1 1,-1 0,1 0,-1 0,1 0,-1 1,0-1,0 1,-1 0,1 0,0 0,-1 0,0 1,0-1,0 0,0 1,0 0,-1-1,1 1,-1 0,0 0,0 0,-1 0,1-1,-1 1,0 0,0 0,0 0,0 0,-1 0,0 0,0 0,0 0,-4 5,-1 0,0-1,0 0,-1 0,0-1,-1 0,1 0,-2-1,1 0,0 0,-1-1,0 0,0-1,-1 1,1-2,-1 0,0 0,0 0,0-1,0-1,-3 0,-10 1</inkml:trace>
  <inkml:trace contextRef="#ctx0" brushRef="#br0" timeOffset="3782.33">1 1186,'247'-1,"80"-53,-16 41,-114-2,0 8,6 10,-17-1,199-31,86 31,-189 24,150-14,-255 3,0-8,60-10,-46 1,173 19,-67-7,-83-8,67 27,220-30,-234-27,406 27,-238 1,-159-27,413 26,-458-25,-16-2,17-3,-189 22,43 2,-43 16,-23-5</inkml:trace>
  <inkml:trace contextRef="#ctx0" brushRef="#br0" timeOffset="4295.166">9371 396,'0'4,"0"7,4 2,3 3,-1-2</inkml:trace>
  <inkml:trace contextRef="#ctx0" brushRef="#br0" timeOffset="4487.147">9342 790,'9'0,"4"0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19,'-92'285,"-32"-15,191-376,54-85,-74 116,65-77,-111 151,0-1,0 1,1-1,-1 1,0-1,1 1,-1 0,1 0,0 0,-1 0,1 0,0 0,0 0,-1 1,1-1,0 1,0-1,0 1,0-1,0 1,0 0,0 0,0 0,0 0,0 1,-1-1,1 0,0 1,0-1,0 1,0 0,0 0,-1 0,1-1,0 2,-1-1,1 0,-1 0,1 0,-1 1,0-1,1 1,-1-1,0 1,0-1,0 1,0 0,0 0,0-1,4 13,-1 1,0-1,-1 1,0-1,-2 1,1 0,-2 0,0 0,-1-1,-1 13,0 16,1 99,1-141,0 1,0-1,0 0,0 1,0-1,0 0,1 1,-1-1,0 0,1 1,-1-1,1 0,-1 0,1 1,0-1,-1 0,1 0,0 0,0 0,0 0,0 0,0 0,0 0,0 0,0-1,0 1,1 0,-1-1,0 1,0-1,1 1,-1-1,0 0,1 1,-1-1,0 0,1 0,-1 0,0 0,1 0,-1 0,0 0,1 0,-1-1,0 1,1-1,-1 1,0-1,0 1,1-1,-1 0,0 1,0-1,0 0,0 0,0 0,0 0,1-1,146-136,-97 83,142-159,-192 212,0 0,0 0,0 1,0-1,0 0,0 0,1 1,-1-1,1 1,-1-1,1 1,-1-1,1 1,0 0,0 0,-1 0,1 0,0 0,0 0,0 1,0-1,0 1,1-1,-1 1,0 0,0 0,0 0,0 0,0 0,0 0,0 1,0-1,0 0,1 1,-1 0,-1 0,1-1,0 1,0 0,0 1,0-1,-1 0,1 0,0 1,-1-1,1 1,-1-1,0 1,1 7,0-1,-1 0,-1 1,1 0,-1-1,-1 1,0-1,0 1,0-1,-1 0,0 1,-3 5,-8 42,-18 85,11-77,15-45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0,'0'5,"0"7,0 0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1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1,'-5'0,"-6"4,3-2,3-2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30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0,'0'4,"0"6,0 5,-4-1,-2 3,-3 6,-5 3,1 1,-2 1,-3 3,-2 1,2-1,0-2,3-2,1-1,1 0,4-2,4-4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1,'5'0,"6"0,2 0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0,'-97'157,"56"-87,-2-2,-3-2,-45 47,81-103,2-5</inkml:trace>
  <inkml:trace contextRef="#ctx0" brushRef="#br0" timeOffset="262.705">1 57,'14'34,"5"15,5 0,-3-4,0-9,-3-6,0-4,1-6,-1-1,-5-5</inkml:trace>
  <inkml:trace contextRef="#ctx0" brushRef="#br0" timeOffset="4544.103">199 339,'0'5,"5"1,1 5,0 5,4 0,0 2,3-2,4 1,4-2,-1 1,0-3,-3 3,0-3,-2 2,-9-2,-10-3,-5-3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28,'1'-2,"1"0,-1 1,0-1,1 0,0 1,-1-1,1 1,0-1,0 1,0 0,0-1,0 1,0 0,0 1,1-1,-1 0,0 1,0-1,1 1,-1-1,0 1,1 0,-1 0,0 0,1 1,0-2,365-1,-349 2,-7 0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1,'19'0,"12"0,4 0,2 0,-1 0,-1 0,-3 0,-1 0,-2 0,-5 0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8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1 451,'14'-4,"10"-3,5 1,3 2,1 0,-1 2,-1 1,-1 0,0 1,-1 1,-6 4,-6 1</inkml:trace>
  <inkml:trace contextRef="#ctx0" brushRef="#br0" timeOffset="357.656">508 0,'0'442,"-35"-224,24-171,6-23</inkml:trace>
  <inkml:trace contextRef="#ctx0" brushRef="#br0" timeOffset="731.131">959 84,'-338'282,"315"-263,-46 54,69-72,-1 0,1 1,-1-1,1 0,0 1,-1-1,1 1,0-1,0 0,0 1,0-1,0 1,0-1,0 1,1-1,-1 0,0 1,1-1,-1 0,1 1,0-1,-1 0,1 0,0 1,0-1,0 0,0 0,0 0,0 0,0 0,0 0,0 0,0 0,0-1,1 1,-1 0,0-1,1 1,-1-1,0 0,1 1,-1-1,1 0,-1 0,1 1,0-1,76 5,-72-5,-5 0,8-1,0 0,0 0,0 1,0 0,1 1,-1 0,0 0,0 1,0 0,-1 1,1 0,0 0,-1 1,0 0,0 0,0 1,0 0,-1 1,0-1,4 5,5 11,-12-16,-1 0,1 0,0 0,1 0,-1-1,1 0,0 0,0 0,0 0,1-1,-1 0,1 0,0 0,13 2</inkml:trace>
  <inkml:trace contextRef="#ctx0" brushRef="#br0" timeOffset="1052.206">1383 311,'1'22,"-2"0,0 1,-1-1,-1 0,-1 0,-2 0,0 0,-8 20,9-29,-1 1,0 0,0-1,-2 0,1 0,-2-1,1 0,-2-1,0 0,0 0,-1-1,0 0,0-1,-1 0,-9 4,6-10,3-3</inkml:trace>
  <inkml:trace contextRef="#ctx0" brushRef="#br0" timeOffset="1316.516">1129 367,'187'200,"7"-38,-177-149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1 255,'24'4,"13"3,4-1,1-2,-3 0,-2-2,-4-1,-1 0,-3-6,0-2,-1 1,-1 1,1 1,0 2,-10 6,-7 1</inkml:trace>
  <inkml:trace contextRef="#ctx0" brushRef="#br0" timeOffset="275.922">57 424,'20'10,"10"-3,5-1,2-2,4-2,0-6,-3-2,-2 0,-3 0,-2-2,-2-1,0 1,-6 2</inkml:trace>
  <inkml:trace contextRef="#ctx0" brushRef="#br0" timeOffset="738.175">283 1,'1'3,"4"10,1 0,0-1,0 0,2 0,-1 0,1-1,1 0,0-1,0 0,1 0,1-1,-1-1,2 1,10 5,1-2,-14-9,0 0,0 1,-1 0,1 0,-1 1,0 0,0 0,-1 1,1 0,-1 1,-1-1,1 1,-1 1,0-1,-1 1,0 0,0 0,-1 1,0-1,0 1,-1 0,2 8,-3-7,-2-1,1 1,-1 0,-1 0,0 0,0 0,-1-1,0 1,0-1,-1 1,-1-1,1 0,-1 0,-1 0,0-1,0 1,-1-1,-4 5,-136 116,120-109,-19 25,42-34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8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0,'-5'10,"-2"3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8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1,'0'4,"0"8,5 0,1-1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0,'34'0,"15"0,5 0,-2 0,-6 0,-5 0,-5 0,-4 0,-2 0,-2 0,-5 0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0,'33'0,"17"0,9 0,-1 0,-6 0,-6 0,-12 0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3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67,'10'-5,"12"-5,1 0,-1 1,2 1,-1 2,1 0,0 1,1 2,0 0,-23 3,0-1,0 1,-1 0,1 0,0 0,0 0,0 0,0 0,0 0,-1 1,1-1,0 0,0 1,0 0,-1-1,1 1,0 0,-1 0,1 0,-1 0,1 0,-1 1,1-1,-1 0,0 1,0-1,0 0,1 1,-1 0,-1-1,1 1,0 0,0-1,-1 1,1 0,-1 0,1 0,-1-1,0 1,1 0,-1 0,0 0,-1 0,1 0,0-1,0 1,-1 0,1 0,-1 0,1-1,-2 2,-111 141,112-142,0-1,0 0,0 1,0-1,0 0,1 1,-1-1,1 1,-1-1,1 1,-1-1,1 1,0-1,0 1,0-1,0 1,0 0,0-1,0 1,0-1,1 1,-1-1,1 1,-1-1,1 1,0-1,-1 0,1 1,0-1,0 0,0 1,0-1,0 0,0 0,0 0,0 0,1 0,-1 0,0 0,1 0,-1-1,0 1,1 0,-1-1,1 1,-1-1,1 0,-1 1,1-1,0 0,-1 0,2 0,85-2,60-43,-123 39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1,'-5'0,"3"0,2 0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1 436,'10'0,"7"0,7 0,3 0,2 0,1 0,0 0,0 0,-1-5,0-1,0 0,-5-4,-2 0,-5 2</inkml:trace>
  <inkml:trace contextRef="#ctx0" brushRef="#br0" timeOffset="825.178">340 605,'34'-3,"0"-3,0 0,-1-2,0-2,0-1,-1-1,-1-2,0-1,-1-2,0-1,16-13,-28 17,-1 0,0-1,-1-1,-1-1,0 0,-2-1,0 0,-1-1,0 0,-2-1,0 0,5-18,-10-9,-5 46,0 0,0 0,0 0,0 0,-1 1,1-1,0 0,0 0,0 0,-1 1,1-1,-1 0,1 0,0 1,-1-1,1 0,-1 1,1-1,-1 0,0 1,1-1,-1 1,0-1,1 1,-1-1,0 1,0 0,1-1,-1 1,0 0,0 0,0-1,1 1,-1 0,0 0,0 0,0 0,0 0,1 0,-1 0,0 0,0 1,0-1,0 0,1 0,-1 1,0-1,0 0,1 1,-1-1,0 1,1-1,-1 1,0-1,-10 8,1 0,0 1,0 0,1 1,0 0,1 0,0 1,0 0,1 0,1 1,0-1,0 2,1-1,1 1,-2 5,4-13,-1 1,1-1,0 1,1 0,-1-1,1 1,0 0,1 0,-1 0,1 0,0 0,1 0,-1 0,1 0,1 0,-1-1,1 1,0 0,0-1,0 1,1-1,0 0,0 1,0-1,1-1,0 1,0-1,0 1,0-1,1 0,-1 0,1-1,0 0,0 0,0 0,1 0,2 0,7 1,0 0,0-1,1-1,-1-1,0 0,1-1,-1-1,1 0,-1-1,0-1,0 0,0-1,0 0,-1-2,1 0,-1 0,-1-1,1-1,-1 0,0-1,-1 0,0-1,-1 0,0-1,-1-1,0 1,0-2,-1 1,2-5,-4 4,0 1,-1-1,0-1,0 1,-2-1,0 0,0 0,-2 0,1 0,-2-1,0 1,-1-1,0-7,0 21,0-1,0 1,0 0,0-1,0 1,0 0,0 0,-1-1,1 1,0 0,-1 0,1-1,-1 1,1 0,-1 0,1 0,-1 0,0 0,0 0,1 0,-1 0,0 0,0 0,0 0,0 0,0 1,0-1,-1 0,1 1,0-1,0 1,0-1,-1 1,1 0,0-1,0 1,-1 0,1 0,0 0,0 0,-1 0,1 0,0 0,-1 0,1 1,0-1,0 0,-1 1,1-1,0 1,0 0,0-1,0 1,0 0,0 0,0-1,0 1,0 0,0 0,0 0,-6 6,1 1,-1 0,1 0,1 0,0 0,0 1,0 0,1 0,1 0,-1 1,2-1,-1 1,1 0,1-1,0 1,0 0,1 0,0 0,0 0,1 0,1 0,0-1,0 1,1 0,0 1,-1-8,0 0,1 0,-1 0,0 0,1 0,0-1,0 1,-1-1,1 0,1 1,-1-1,0-1,0 1,1 0,-1-1,1 0,0 0,-1 0,1 0,0 0,-1-1,1 0,0 1,0-1,0-1,0 1,97-25,-84 16,-1-1,0 0,-1-1,-1-1,1 0,-2-1,0-1,0 0,-2-1,1 0,-2 0,0-1,-1-1,2-6,2-2,-7 16,-1-1,0 0,0 0,-1-1,0 1,-1-1,0 0,-1 0,0 0,0 0,-1 0,-1-2,0 12,0 1,0-1,0 0,0 1,0-1,0 1,0-1,0 0,0 1,0-1,0 0,-1 1,1-1,0 1,0-1,-1 0,1 1,0-1,-1 1,1-1,-1 1,1-1,-1 1,1 0,-1-1,1 1,-1 0,1-1,-1 1,1 0,-1-1,0 1,1 0,-1 0,1 0,-1 0,0-1,1 1,-1 0,0 0,1 0,-1 0,0 0,1 1,-1-1,1 0,-1 0,0 0,1 1,-1-1,1 0,-1 0,1 1,-1-1,0 1,1-1,0 0,-1 1,1-1,-1 1,1-1,-1 1,-27 31,9-4,2 2,1 0,1 1,2 0,-6 19,16-39,0 0,1-1,0 1,0 0,1 0,0 0,1 1,1-1,0 0,0 0,1 0,0 0,1-1,0 1,1-1,0 1,1-1,0 0,5 7,6 4,-3-3</inkml:trace>
  <inkml:trace contextRef="#ctx0" brushRef="#br0" timeOffset="1329.997">1892 324,'-270'305,"251"-272,37-41,139-140,-7 5,-150 141,1 1,-1 0,0 0,1 0,-1 0,0 0,1 0,-1 1,1-1,0 0,-1 0,1 0,0 0,-1 0,1 1,0-1,0 0,0 1,0-1,0 1,0-1,0 1,0-1,0 1,0 0,0-1,0 1,0 0,0 0,0 0,0 0,0 0,0 0,0 0,0 0,0 0,0 0,0 1,0-1,0 0,0 1,0-1,0 1,0-1,0 1,0-1,0 1,0 0,0-1,-1 1,1 0,0 0,-1 0,1 0,0-1,0 2,5 72,-7-68,1-1,-1 1,1 0,0 0,0 0,1-1,0 1,0 0,0-1,1 1,-1 0,1-1,1 0,-1 1,1-1,0 0,0 0,0-1,1 1,0-1,0 1,0-1,0 0,3 1,-4-3,-1-1,1 0,0 0,-1 0,1 0,0 0,-1-1,1 1,0-1,0 0,0 0,0 0,-1 0,1 0,0-1,0 1,0-1,-1 0,1 0,0 0,-1 0,1 0,-1 0,1-1,-1 0,0 1,1-1,-1 0,0 0,0 0,1-2,50-74,-41 54,-2 1,-1-2,0 1,-2-1,4-25,-8 25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7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0,'-11'8,"0"1,1 0,0 0,0 1,1 0,0 1,1 0,0 0,-5 11,-132 267,32-94,78-132,24-51</inkml:trace>
  <inkml:trace contextRef="#ctx0" brushRef="#br0" timeOffset="280.166">37 57,'5'34,"1"15,5 5,1-2,2-6,-1-5,3-5,-2-4,2-2,-3-2,3-6,-3-1,-3-5</inkml:trace>
  <inkml:trace contextRef="#ctx0" brushRef="#br0" timeOffset="2954.745">235 593,'-5'-4,"-1"-8,0 5,6 2,3 8,0 7,6 8,1 4,3 5,-1 1,3-3,-1-7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4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348 113,'2'0,"-1"0,0 0,1 1,-1-1,1 0,-1 0,0 1,1-1,-1 1,0-1,1 1,-1 0,0-1,0 1,0 0,0 0,1 0,-1 0,0 0,-1 0,1 0,0 0,0 0,0 1,-1-1,1 0,0 0,-1 1,1-1,-1 0,0 1,1-1,-1 0,0 1,0-1,0 1,0-1,0 1,0-1,0 0,-1 1,1-1,0 0,-1 2,-21 62,-7-17,-1-1,-3-2,-35 37,38-45,-124 112,141-139</inkml:trace>
  <inkml:trace contextRef="#ctx0" brushRef="#br0" timeOffset="422.784">94 0,'0'19,"0"0,1 0,1-1,0 1,2 0,0-1,1 0,1 0,0 0,1-1,1 0,1 0,4 4,135 204,-40-36,-107-186,1 0,0 0,-1 0,0 0,0 0,0 0,0 1,0-1,-1 0,1 0,-1 1,0-1,0 0,0 1,0-1,-1 0,1 0,-1 1,0-1,0 0,0 1,-5 0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1,'-19'33,"-6"17,-5-1,-1-9,5-5,1-10,6-9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20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48 367,'-11'32,"4"-16,1 1,0-1,2 1,0 0,0 1,2-1,0 1,1 0,1-1,1 6,2 0,1 0,1 0,1 0,1-1,1 0,1 0,5 8,-11-24,1 1,0-1,0 0,1 0,0 0,0 0,0-1,1 0,0 0,0-1,0 1,0-1,1-1,0 1,0-1,0 0,0-1,0 1,0-1,1-1,-1 0,0 0,1 0,6-1,0-3,-1-1,0-1,0 0,0-1,0 0,-1-1,0 0,0-1,-1 0,0-1,-1 0,0-1,0 0,-1-1,0 0,3-6,-10 14,97-155,-78 117,-19 38,-2 2,0 0,0-1,0 1,0 0,1-1,-1 1,0 0,1 0,-1-1,1 1,-1 0,1 0,0 0,-1 0,1 0,0-1,0 1,0 1,0-1,0 0,0 0,0 0,0 0,0 1,0-1,0 0,1 1,-1-1,0 1,0 0,1-1,-1 1,0 0,1 0,-1 0,0 0,1 0,-1 0,0 0,1 0,-1 0,0 1,0-1,1 0,-1 1,0-1,0 1,0 0,1-1,-1 1,0 0,31 43,-28-37,0 0,0 0,1-1,0 1,0-1,1 0,-1-1,1 1,0-1,1-1,-1 1,1-1,0 0,0 0,1-1,6 3,-3-5,0 0,0 0,0-1,0 0,0-1,0 0,0-1,0 0,0-1,-1 0,1-1,-1 0,0 0,0-1,-1-1,1 1,-1-2,0 1,-1-1,1-1,-1 1,-1-1,0-1,0 1,0-1,4-9,1-5,-4 3</inkml:trace>
  <inkml:trace contextRef="#ctx0" brushRef="#br0" timeOffset="1185.944">1148 1,'0'619,"-1"-617,0 0,0 0,0 0,1 0,-1 0,1 1,0-1,-1 0,1 0,0 0,0 1,1-1,-1 0,0 0,1 0,-1 0,1 1,0-1,0 0,0 0,0 0,0 0,0 0,0-1,0 1,1 0,-1-1,1 1,0 0,-1-1,1 0,0 1,0-1,0 0,0 0,0 0,0 0,0-1,0 1,0 0,0-1,0 1,1-1,-1 0,0 0,0 0,0 0,1 0,-1 0,1-1,16-10,0 0,-1-2,0 0,-1-1,0 0,-1-2,10-12,2-2,-27 29,0 0,0-1,0 1,0 0,0 0,0 0,0-1,0 1,1 0,-1 0,0 1,1-1,-1 0,1 0,-1 1,1-1,-1 1,1-1,-1 1,1 0,0-1,-1 1,1 0,-1 0,1 0,0 0,-1 1,1-1,-1 0,1 1,0-1,-1 1,1-1,-1 1,1 0,-1-1,0 1,1 0,-1 0,0 0,0 0,1 1,-1-1,0 0,0 0,0 1,-1-1,1 0,0 1,9 22,-8-18,0-1,1 1,-1 0,1 0,0-1,0 0,1 0,0 0,0 0,0 0,0-1,1 1,0-1,0 0,4 2,3-2,0 0,0-1,0 0,1-1,-1-1,1 0,-1 0,1-1,-1-1,1 0,-1 0,1-2,-1 1,0-2,0 0,0 0,-1-1,1 0,-1-1,0 0,-1-1,0 0,0-1,0 0,-1-1,0 0,-1 0,0 0,0-1,-1-1,0 1,-1-1,0 0,-1-1,2-6,-5 15,0 0,-1-1,0 1,0 0,0-1,0 1,0-1,-1 1,1-1,-1 1,0-1,0 1,-1-1,1 1,-1-1,1 1,-1-1,0 1,0 0,-1-1,1 1,-1 0,1 0,-1 0,0 0,0 0,-1 1,1-1,0 0,-1 1,0 0,1 0,-1-1,0 2,0-1,0 0,-1 1,1-1,0 1,-1 0,1 0,0 0,-1 0,1 1,-1 0,1-1,-1 1,1 0,-1 1,1-1,-1 1,-2 0,-6 4,1 1,1-1,-1 2,1 0,0 0,0 1,1 0,0 0,0 1,1 0,0 1,1 0,0 0,1 1,0-1,0 1,1 1,1-1,0 1,0 0,2 0,-1 0,0 9,3-16,0 0,0 0,1 0,-1 1,1-1,0 0,0 0,1 0,0 0,0-1,0 1,0 0,1-1,0 1,0-1,0 0,0 0,0 0,1-1,0 1,0-1,0 0,0 0,1 0,-1 0,1-1,-1 0,1 0,0 0,3 1,5 1,0-1,1 0,-1-1,0 0,1-1,-1 0,1-1,0-1,-1 0,1-1,2-1,11-3,-1-1,0-1,0-1,-1-2,0 0,-1-2,0-1,-1-1,0 0,-2-2,18-16,-29 24,0 1,0-2,-1 1,-1-1,1-1,-1 0,-1 0,0 0,-1-1,0 0,-1 0,0 0,-1-1,0 0,-1 0,-1 0,0 0,0-11,-2 21,0 1,0-1,0 1,-1-1,1 1,-1-1,0 1,0-1,0 1,0-1,0 1,-1 0,1 0,-1-1,1 1,-1 0,0 0,0 1,1-1,-2 0,1 1,0-1,0 1,0 0,-1-1,1 1,0 0,-1 0,1 1,-1-1,1 1,-1-1,0 1,1 0,-1 0,1 0,-1 0,0 0,-5 0,1 1,-1 0,1 0,0 1,-1 0,1 0,0 1,0 0,0 0,0 1,1 0,-5 3,-44 59,54-65,0 1,0 0,0-1,0 1,0 0,1 0,-1-1,1 1,-1 0,1 0,0 0,-1 0,1 0,0 0,0 0,1 0,-1-1,0 1,0 0,1 0,0 0,-1 0,1-1,0 1,0 0,0 0,0-1,0 1,0-1,0 1,0-1,1 1,-1-1,1 0,-1 0,1 0,-1 1,1-2,0 1,-1 0,1 0,0 0,13 3,1-1,0 0,-1-1,1-1,0-1,0 0,0 0,0-2,8-2,89-18,-111 23,-1 0,0 1,1-1,-1 1,0 0,0-1,0 1,0 0,0-1,-1 1,1 0,0 0,-1 0,1 0,-1 0,0 0,0-1,0 1,0 0,0 0,0 0,0 0,0 0,-1 0,1 0,-1 0,0 0,1-1,-1 1,0 0,0 0,0-1,0 1,0-1,-1 1,0 0,-2 8,2-7,0 1,0-1,0 1,1 0,-1 0,1-1,0 1,0 0,0 0,0 0,1 0,0 0,0 0,0 0,0 0,1 0,-1 0,1 0,0 0,0 0,1 0,-1 0,1 0,0-1,-1 1,2-1,-1 1,0-1,1 0,0 0,-1 0,1 0,0-1,1 1,-1-1,3 2,5 2,0-1,1 0,-1-1,1-1,0 1,0-2,0 0,0 0,1-1,-1-1,0 0,0 0,1-2,-1 1,0-1,0-1,0 0,2-2,1 0,0-2,0 1,0-2,-1 0,0-1,0 0,-1-1,0 0,-1-2,0 1,-1-1,5-7,-11 14,-1-1,1 0,-1 0,0-1,0 1,-1-1,0 0,0 0,-1 0,1 0,-2 0,1 0,-1-1,0 1,0-1,-1 1,0-1,-1 1,0-1,0 1,0 0,-1-1,0 1,0 0,-3-5,4 10,-1 0,0 0,1 0,-1 0,0 0,0 0,0 1,0-1,0 1,0 0,0-1,-1 1,1 0,0 0,-1 0,1 1,-1-1,1 1,-1-1,1 1,-1 0,0 0,1 0,-1 0,1 0,-1 1,1-1,-1 1,1 0,-1-1,1 1,0 0,-1 0,-1 2,-63 60,62-55,0-1,0 1,1 0,0 0,0 1,1-1,0 1,1 0,0-1,0 1,1 0,0 0,0 0,1 1,1-1,-1 0,2 0,-1 0,1-1,0 1,1 0,0-1,0 1,1-1,0 0,0 0,1 0,0-1,1 1,0-1,0-1,0 1,1-1,0 0,4 3,7-1,0 0,0 0,0-2,1 0,0-2,0 0,1-1,-1-1,0 0,1-2,0 0,-1-1,1-1,-1-1,12-4,-7 1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25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1074,'33'-3,"1"-2,-1-1,-1-2,1 0,-1-3,-1-1,0-1,0-1,-2-2,0-1,-1-1,23-20,-28 20,-2-2,0-1,-2 0,0-1,-1-1,-2-1,0-1,-2 0,1-4,-13 27,-1 0,1 0,-1-1,0 1,0-1,0 1,0-1,0 1,-1-1,1 0,-1 1,1-1,-1 0,0 1,0-1,0 0,-1 1,1-1,-1 0,1 1,-1-1,0 1,0-1,0 1,0-1,-1 1,1 0,-1-1,1 1,-1 0,0 0,1 0,-1 0,0 1,-1-1,1 0,0 1,0 0,-1-1,1 1,-1 0,1 0,-1 0,1 0,-1 1,1-1,-1 1,0 0,1-1,-1 1,0 0,0 1,1-1,-1 0,1 1,-2 0,-7 5,0 1,1 1,0 0,0 0,1 1,0 0,0 0,1 1,0 1,1-1,0 1,1 0,0 1,1-1,0 1,1 0,0 0,1 1,0-1,1 1,1 0,0 0,0-6,1 0,0 0,0 1,1-1,0 0,0-1,1 1,0 0,0 0,0-1,1 1,0-1,1 1,-1-1,1 0,0-1,0 1,1-1,0 0,0 0,0 0,1 0,-1-1,1 0,0 0,0-1,0 0,1 0,1 0,8 4,1-1,0-1,1-1,-1-1,1 0,-1-1,1-1,0 0,0-2,0 0,3-1,4-2,0-1,-1-1,0-1,0-1,-1-1,0-1,-1-1,0-1,0-1,-1-1,-1-1,-1 0,0-2,-1 0,0-1,-2-1,0-1,1-2,-15 19,1 0,-1-1,0 1,0-1,0 1,0-1,-1 1,1-1,-1 0,0 0,0 0,0 0,-1 0,1 0,-1 0,0 0,0 0,-1 0,1 0,-1 0,0 1,0-1,0 0,0 0,-1 0,1 1,-1-1,0 1,0-1,0 1,-1 0,1 0,-1 0,0 0,0 0,0 1,0-1,0 1,-1 0,1 0,-1 0,1 0,-1 0,0 1,0 0,1 0,-1 0,0 0,-3 0,0 2,0 0,0 1,1 0,-1 0,0 0,0 1,1 0,0 0,-1 0,1 1,1 0,-1 0,0 1,1 0,0 0,0 0,1 0,-1 1,1 0,0 0,1 0,-1 0,1 0,0 1,1 0,0-1,0 1,0 0,1 0,0 0,0 0,1 0,0 0,0 0,1 1,-1-1,2 0,-1 0,1-1,0 1,0 0,1 0,1 0,0 0,1 0,0 0,0-1,0 0,1 0,0 0,0-1,1 1,-1-2,1 1,0-1,1 0,-1 0,1-1,-1 0,1 0,0-1,0 0,0 0,0-1,2 0,11 1,0-2,-1 0,1-1,0-1,-1-1,1-1,-1 0,6-4,4-3,-1-2,0-1,-1-2,-1-1,0 0,-2-2,0-1,-1-1,-1-2,-1 0,-1-1,-1-1,-1 0,13-26,-24 41,-1-1,-1 0,0-1,-1 1,0-1,0 0,-1-1,-1 1,0-1,-1 0,0 1,-1-1,0 0,-1 0,-1 0,0 0,-1 0,0 0,-1 1,-2-6,4 16,0 0,0 0,0 0,0 0,0 1,-1-1,1 0,-1 1,1-1,-1 1,1-1,-1 1,0 0,0 0,0 0,0 0,0 0,0 0,0 0,0 1,0-1,0 1,-1-1,1 1,0 0,0 0,0 0,0 0,-1 0,1 1,0-1,0 1,0-1,0 1,0 0,0 0,0 0,0 0,0 0,-1 1,-69 62,59-44,0 1,1 1,1 0,1 0,1 1,1 0,2 1,0 0,1 0,1 0,1 0,2 1,0-1,3 24,-1-37,1 0,0 0,0 0,1-1,0 1,1-1,1 1,-1-1,1 0,4 4,7 9</inkml:trace>
  <inkml:trace contextRef="#ctx0" brushRef="#br0" timeOffset="634.18">1920 736,'-156'183,"125"-125,32-57,0-1,0 1,0 0,0-1,0 1,-1-1,1 1,0-1,0 0,0 1,0-1,0 0,0 0,0 0,0 0,0 0,1 0,-1 0,0 0,0 0,0 0,0 0,0-1,0 1,0 0,0-1,-1 1,1-1,0 1,0-1,0 1,0-1,0 0,-1 0,1 1,0-1,-1 0,1 0,0 0,-1 0,20-14,-2-1,1-2,-2 0,-1 0,0-2,-1 0,1-4,28-34,15-6,-58 65,1-1,-1 1,1 0,0-1,-1 1,0 0,1 0,-1 0,1 0,-1 0,0 0,0 0,0 1,0-1,0 0,0 1,0-1,0 1,0-1,0 1,-1-1,1 1,-1 0,1-1,-1 1,0 0,0-1,0 1,1 0,-2-1,1 1,0 0,0-1,0 1,-1 0,1-1,-1 2,1 0,-1 4,0-1,1 1,0 0,0-1,1 1,0 0,0-1,1 1,-1-1,1 0,1 1,-1-1,1 0,0 0,1 0,-1-1,1 1,0-1,0 0,1 0,0 0,0-1,0 0,0 1,1-2,-1 1,1-1,0 0,0 0,0 0,1-1,-1 0,0 0,1-1,1 0,-1-4,1-1,-1 0,0 0,0-1,0 1,-1-2,1 1,-1-1,0 0,-1 0,0-1,0 1,0-1,-1 0,0 0,0-1,-1 0,0 1,0-1,-1 0,0 0,0 0,-1-1,0 1,0-4,-2-34,-4 28</inkml:trace>
  <inkml:trace contextRef="#ctx0" brushRef="#br0" timeOffset="915.213">2625 623,'34'-5,"15"-2,5 1,-2 1,-6 2,-5 0,-5 2,-4 1,-2 0,-7 5,-7 2</inkml:trace>
  <inkml:trace contextRef="#ctx0" brushRef="#br0" timeOffset="1164.959">2625 904,'39'-4,"16"-3,5 1,-3-3,-7-1,-7 2,-6 2,-4-3,-4 1,-6 0</inkml:trace>
  <inkml:trace contextRef="#ctx0" brushRef="#br0" timeOffset="4165.001">4206 227,'-8'21,"2"0,0 1,1-1,2 1,0 0,1 1,1-1,1 0,3 21,-2 3,-17 104,17-131,4-24</inkml:trace>
  <inkml:trace contextRef="#ctx0" brushRef="#br0" timeOffset="4565.001">4516 227,'-59'55,"41"-41,1 2,1-1,0 2,1 0,1 1,0 1,-5 11,18-28,0 0,0 0,0 0,0 0,0 0,0 0,0 0,1 1,-1-1,1 0,0 0,-1 1,1-1,0 0,1 1,-1-1,0 0,1 0,-1 1,1-1,-1 0,1 0,0 0,0 0,0 0,0 0,1 0,-1 0,0 0,1 0,0-1,-1 1,1 0,0-1,0 0,-1 1,1-1,0 0,0 0,1 0,-1 0,0 0,0-1,0 1,1-1,-1 1,0-1,2 0,20 4,-9-2,0 0,0 1,-1 0,0 1,1 1,-1 0,-1 1,1 1,3 2,6 23,-23-19</inkml:trace>
  <inkml:trace contextRef="#ctx0" brushRef="#br0" timeOffset="5125.985">3980 820,'643'0,"-521"-17,-98 12</inkml:trace>
  <inkml:trace contextRef="#ctx0" brushRef="#br0" timeOffset="5910.233">4319 904,'-106'204,"59"-106,47-98,1 0,-1 0,0 0,0 0,1 0,-1 0,0 0,1-1,-1 1,0 0,1 0,-1 0,0 0,1 0,-1 0,0 0,0 0,1 1,-1-1,0 0,1 0,-1 0,0 0,0 0,1 0,-1 1,0-1,1 0,-1 0,0 0,0 1,0-1,1 0,-1 0,0 1,0-1,0 0,0 0,1 1,-1-1,0 0,0 1,0-1,0 0,0 0,0 1,0-1,0 1,26-24,180-198,-205 220,-1 0,0 0,1 0,-1 0,1 0,0 0,-1 0,1 1,0-1,-1 0,1 0,0 0,0 1,0-1,-1 0,1 1,0-1,0 1,0-1,0 1,0-1,0 1,0 0,0-1,1 1,-1 0,0 0,0 0,0 0,0 0,0 0,0 0,0 0,0 0,1 1,-1-1,0 0,0 1,0-1,0 1,0-1,0 1,-1-1,1 1,0 0,0 0,0-1,0 1,-1 0,1 0,0 0,-1 0,1 0,-1 0,1 0,-7 65,5-62,-1 0,1 0,0 0,0 0,0 1,1-1,0 0,-1 0,1 1,1-1,-1 0,1 0,-1 0,1 1,1-1,-1 0,0 0,1 1,2-3,0-1,0 1,0-1,0 0,1 0,-1 0,0 0,0-1,1 0,-1 0,0 0,0 0,1-1,-1 0,0 1,0-2,0 1,0 0,0-1,0 0,0 0,0 0,-1 0,1 0,-1-1,1 0,-1 0,1-1,160-105,-162 108,-1 0,0 0,1 0,-1 0,0 0,1 0,0 0,-1 1,1-1,-1 0,1 1,0-1,-1 1,1 0,0 0,-1 0,1 0,0 0,0 0,-1 0,1 0,0 0,-1 1,1-1,0 1,-1-1,1 1,-1 0,1 0,-1 0,1 0,-1 0,1 0,-1 0,0 0,0 0,0 0,0 1,0-1,0 1,0-1,0 1,0-1,0 1,-1-1,1 1,-1 0,1-1,-1 1,0 0,1-1,-1 1,0 0,0 0,-1 0,-18 140,26-126,4-5</inkml:trace>
  <inkml:trace contextRef="#ctx0" brushRef="#br0" timeOffset="6951.236">3275 143,'51'-15,"1"2,1 2,0 3,0 2,1 2,24 3,-73 2,1 0,-1 0,1 1,-1-1,0 1,0 1,0-1,0 1,0 0,0 0,-1 0,1 1,-1-1,0 1,0 0,0 1,-1-1,0 1,1-1,-2 1,1 0,0 0,-1 0,0 0,0 1,-1-1,1 1,-1-1,0 1,-1-1,1 1,-1 0,0-1,-1 1,1-1,-1 1,0 0,-8 68,-3 0,-3-1,-21 62,-25 125,46-172,5 1,1 67,-11-27,13-168,30-143,-20 159,11-91,4 0,5 1,5 2,23-51,-35 123,2 1,1 0,3 2,0 0,3 2,11-12,-20 28,2 1,0 1,1 0,0 2,1 0,1 1,0 1,1 1,1 1,-1 0,1 2,1 1,-1 1,15-2,1 2,0 2,-1 1,1 2,0 2,0 1,0 3,-1 0,31 10,235 62,-49-65,-212-5,-43-6,1-1,0 0,-1 0,1 0,-1 0,1 0,0 1,-1-1,1 0,-1 0,1 1,-1-1,1 1,-1-1,1 0,-1 1,1-1,-1 1,1-1,-1 1,0-1,1 1,-1-1,0 1,0 0,1-1,-1 1,0-1,0 1,0 0,0-1,1 1,-1 0,0-1,0 1,-1-1,1 1,0 0,0-1,0 1,0 0,0-1,-1 1,1-1,0 1,0-1,-1 1,1-1,-1 1,1-1,0 1,-1-1,1 1,-1-1,1 1,-1-1,1 0,-1 1,1-1,-6 7,0 0,1 0,0 0,0 1,1 0,0 0,1 0,0 0,0 1,0-1,1 1,1 0,-1 0,1 1,-11 44,7-35</inkml:trace>
  <inkml:trace contextRef="#ctx0" brushRef="#br0" timeOffset="7570.251">4262 482,'5'0,"6"0,-3 5,-8 6,-9 1,-3 4,-4-1,-4-4,6-2,10-9,6-4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01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6012 646,'13'0,"-3"2,1-1,-1 0,1 0,-1-1,1-1,0 1,-1-2,1 0,-1 0,0-1,0 0,0 0,0-1,0-1,-1 0,0 0,0 0,0-1,-1-1,1 0,-2 0,1 0,5-7,8-15,-20 29,0 0,-1 0,1 0,0 0,-1 0,1 0,0 1,-1-1,1 0,-1 0,1 0,0 1,-1-1,1 0,-1 1,1-1,-1 0,1 1,-1-1,1 1,-1-1,1 1,-1-1,0 1,1-1,-1 1,0 0,1-1,-1 1,0-1,0 1,0 0,1-1,-1 1,0 0,0-1,0 1,0-1,0 1,0 0,0-1,0 1,-1 0,1-1,0 1,0 0,0-1,-1 1,1-1,-1 1,30 179,-20-141,-2 1,-1 0,-2 0,-2 0,-3 40,-28 10,28-88,0 1,0-1,-1 0,1 1,-1-1,1 0,-1 0,0 0,0 0,0 0,0 0,0-1,0 1,0-1,0 1,-1-1,1 0,-1 0,1 0,-1 0,1 0,-1-1,0 1,1-1,-1 0,0 0,1 0,-1 0,0 0,1 0,-1-1,-1 0,1 0,1 0,-1-1,1 1,-1-1,1 0,0 0,0 0,0 0,0 0,0 0,0 0,1-1,-1 1,1-1,-1 1,1-1,0 0,0 1,0-1,1 0,-1 0,0 0,1 1,0-1,0 0,0 0,0 0,0 0,1 0,-1 0,1 1,0-4,31-91,-12 47,2 1,3 2,2 0,1 1,3 2,2 2,1 0,2 3,2 0,5-1,-28 29,0 0,1 1,0 0,1 2,-1 0,2 0,-1 2,12-3,-27 8,0 0,0 1,0-1,0 1,1 0,-1 0,0 0,0 0,0 0,0 0,0 0,0 1,0-1,0 1,0-1,0 1,0 0,0 0,0 0,-1 0,1 0,0 0,0 0,-1 1,1-1,-1 1,1-1,-1 1,0 0,0-1,0 1,0 0,0 0,0 0,0-1,0 1,-1 0,1 0,-1 1,1-1,-1 0,0 0,0 1,-11 93,1-71,0-1,-2 0,-1-1,-1-1,-1 0,-1-1,0 0,-2-1,-2 0,16-15,-63 55,65-59,1 0,-1 1,0-1,0 0,0 0,0-1,0 1,0 0,-1-1,1 1,0-1,0 1,0-1,0 0,-1 0,1 0,0-1,0 1,0 0,-1-1,1 1,0-1,0 0,0 0,0 1,0-1,0-1,0 1,1 0,-1 0,0-1,1 1,-1-1,1 0,-1 1,0-3,-9-13</inkml:trace>
  <inkml:trace contextRef="#ctx0" brushRef="#br0" timeOffset="1067.97">7254 449,'-26'8,"1"1,0 1,1 1,0 1,1 2,0 0,1 1,1 2,0 0,1 1,1 1,-11 15,28-33,0 1,0 0,0 1,0-1,1 0,-1 0,1 1,0-1,-1 1,1-1,0 1,0 0,1 0,-1-1,0 1,1 0,0 0,0-1,0 1,0 0,0 0,0 0,1-1,-1 1,1 0,0 0,0-1,0 1,0-1,0 1,1-1,-1 1,1-1,-1 0,1 1,0-1,0 0,0 0,0-1,0 1,1 0,-1-1,1 1,-1-1,1 0,-1 0,1 0,-1 0,1 0,0 0,0-1,-1 1,1-1,2 0,7-2,1 0,0-1,0 0,-1-1,0 0,0-1,0-1,0 0,-1 0,0-1,0 0,-1-1,7-7,-12 11,21-17,-2-1,0-2,-2 0,-1-1,15-24,-22 30,2 12,-19 35,1-16,0-8,1 1,-1 0,1 0,0 0,0 0,1 0,0 0,-1 0,2 0,-1 0,1 0,-1 0,1 0,1 0,-1 0,1 0,-1-1,1 1,1 0,-1-1,1 0,0 1,0-1,0 0,0-1,1 1,-1-1,1 1,0-1,0 0,0 0,2 0,4-1,1 0,0 0,0-1,0-1,0 0,0-1,0 1,0-2,0 0,-1 0,1-1,-1 0,1-1,-1 0,7-4,138-93,-150 97,9-7,1-1,-2-1,0 0,-1 0,0-2,-1 1,0-2,-1 1,-1-1,-1-1,0 1,-1-1,1-5,-8 20,0 0,0 0,0-1,0 1,0 0,0-1,0 1,-1 0,1 0,-1-1,0 1,0 0,1 0,-1 0,-1 0,1 0,0 0,0 0,-1 0,1 1,-1-1,0 0,1 1,-1 0,0-1,0 1,0 0,0 0,0 0,0 0,0 0,0 0,0 0,-1 1,1-1,0 1,0 0,-1 0,1 0,0 0,-1 0,1 0,0 0,0 1,-1-1,1 1,0 0,0 0,0-1,0 1,0 1,0-1,0 0,0 0,0 1,1-1,-3 2,-6 2,0 0,0 0,0 1,1 0,0 1,0 0,1 0,0 1,0 0,0 1,1-1,1 2,-1-1,1 0,1 1,0 0,0 1,5-9,-1 1,0-1,1 0,0 1,0-1,0 1,0-1,0 0,0 1,1-1,-1 1,1-1,-1 0,1 0,0 1,0-1,0 0,0 0,0 0,1 0,-1 0,1 0,-1 0,1-1,0 1,-1 0,1-1,0 1,0-1,0 0,0 0,1 0,-1 0,0 0,0 0,1 0,-1-1,0 1,2-1,100 8,-95-9,2 1,0 0,0 1,0 0,0 1,0 0,0 0,0 1,-1 1,0 0,2 1,-9-4,0 1,0 0,0 0,0 0,0 1,0-1,0 1,-1-1,1 1,-1 0,0 0,0 0,0 0,0 0,0 0,-1 1,1-1,-1 1,0-1,0 1,0-1,-1 1,1 0,-1-1,0 1,0 0,0-1,-1 1,1 0,-1-1,0 3,0-2,0-1,0 1,0 0,0 0,1 0,0 0,0 0,0 0,0 0,1 0,0 0,-1 0,1 0,1 0,-1-1,1 1,-1 0,1-1,0 1,0-1,1 0,-1 0,1 1,-1-2,1 1,0 0,0 0,0-1,0 0,1 0,-1 0,1 0,-1 0,1 0,2 0,5-1,1 0,-1 0,1-1,-1 0,1-1,-1-1,1 0,-1 0,0-1,0 0,0-1,0-1,-1 1,1-2,-1 1,0-1,-1-1,0 0,6-5,-5 5,7-5,0-2,0 0,-2-1,0 0,0-2,-2 1,0-2,-1 0,0 0,-2-1,0-1,-1 1,-1-1,-1-1,1-7,69-227,-81 190,-23 96,14-3,0 0,2 1,1 0,2 1,1 0,1 0,1 0,2 1,1 0,2 20,0-33,1 1,0-1,2 1,0-1,1 0,1 0,1 0,0-1,1 0,1 0,1-1,0 0,1 0,1-1,0 0,1-1,2 1,-3-6,-3-4</inkml:trace>
  <inkml:trace contextRef="#ctx0" brushRef="#br0" timeOffset="1324.241">8128 363,'34'0,"21"0,5 0,2 0,1 0,-1-4,-7-3,-2 1,-2 1,2 2,-5 1,-5 1,-6 0,-8 1</inkml:trace>
  <inkml:trace contextRef="#ctx0" brushRef="#br0" timeOffset="-13316.055">396 222,'0'0,"-1"0,1-1,-1 1,1 0,-1-1,1 1,-1 0,1-1,-1 1,1 0,-1 0,1 0,-1 0,1-1,-1 1,0 0,1 0,-1 0,1 0,-1 0,0 0,1 1,-1-1,1 0,-1 0,1 0,-1 0,1 1,-1-1,1 0,-1 1,1-1,-1 0,1 1,-1-1,1 0,-1 1,1-1,0 1,-1-1,1 1,0-1,-1 1,1-1,0 1,0-1,0 1,-1-1,1 1,0 0,0-1,0 1,0-1,0 1,0 0,0-1,0 1,0-1,0 1,1-1,-7 42,-6 269,-5 90,17-378</inkml:trace>
  <inkml:trace contextRef="#ctx0" brushRef="#br0" timeOffset="-12998.463">199 250,'25'-26,"1"2,1 0,1 2,1 1,0 1,2 1,1 2,0 1,31-10,-54 23,-1 0,1 0,-1 1,1 0,0 1,0 0,0 0,0 1,0 0,-1 0,1 1,0 0,0 1,0 0,-1 0,1 1,-1 0,1 1,-1 0,0 0,-1 0,1 1,-1 0,0 1,0 0,-1 0,1 0,-1 1,-1 0,6 7,-7-1,0 0,0 1,-1-1,-1 1,0 0,-1 0,0 0,-1 0,-1 0,0 0,-1-1,-1 1,0 0,0-1,-2 0,0 1,0-2,-1 1,0-1,-1 0,-1 0,0-1,-1 0,0 0,-2 1,-3 3,-1 0,-1-1,0-1,-1-1,0 0,-1-1,0-1,-1 0,0-2,0 0,-17 3,11-6</inkml:trace>
  <inkml:trace contextRef="#ctx0" brushRef="#br0" timeOffset="-3548.036">1073 646,'-7'0,"-1"0,0 0,0 1,0 0,1 1,-1 0,1 0,-1 1,1-1,0 2,0-1,0 1,0 0,1 0,-1 1,1 0,0 0,1 0,-1 1,1 0,0 0,-3 5,-1 1,1 1,1 0,-1 0,2 0,0 1,1 0,0 0,1 1,1-1,0 1,1 0,0 0,1 7,1-19,0-1,0 0,0 0,1 0,-1 1,1-1,-1 0,1 0,0 0,0 0,0 0,0 0,0 0,0 0,1 0,-1 0,0-1,1 1,0 0,-1-1,1 0,0 1,0-1,0 0,0 0,0 0,0 0,0 0,0 0,0-1,0 1,0-1,1 1,-1-1,0 0,0 0,1 0,-1 0,82-28,-64 10,0 0,-2-1,0-1,0 0,-2-1,-1-1,8-16,14-18,-6-15,-31 71,0 0,0 1,-1-1,1 0,0 1,0-1,-1 0,1 0,0 0,-1 1,1-1,0 0,-1 0,1 0,0 0,-1 0,1 1,-1-1,1 0,0 0,-1 0,1 0,0 0,-1 0,1 0,-1 0,1 0,0-1,-1 1,1 0,0 0,-1 0,1 0,0 0,-1-1,1 1,0 0,-1 0,1-1,0 1,-1 0,1 0,0-1,0 1,0 0,-1-1,1 1,0 0,0-1,0 1,0 0,0-1,-1 1,1-1,0 1,0 0,0-1,0 1,0 0,0-1,0 1,0-1,0 1,1 0,-1-1,0 1,0-1,-17 27,13-10,0-1,1 1,1 0,0 0,1 0,1 0,0 0,1 0,1-1,1 1,0 0,1-1,1 1,0-1,1 0,6 11,-7-20,0-1,1 1,-1-1,1 0,0-1,1 0,-1 0,1 0,0 0,-1-1,2-1,-1 1,0-1,0 0,1 0,-1-1,1 0,-1-1,1 0,0 0,-1 0,1-1,-1 0,1 0,-1-1,0 0,7-3,3-4,0-1,0-1,-1 0,-1-2,0 1,-1-2,0 0,-1 0,9-14,-7 11,0-2,-1 1,-1-2,0 0,-2 0,0-1,-1 0,-2-1,0 0,-1 0,-1-1,-1-4,-4 26,-1-1,0 0,0 0,1 0,-1 1,0-1,-1 0,1 0,0 0,0 1,-1-1,1 0,-1 0,0 1,1-1,-1 0,0 1,0-1,0 1,0-1,0 1,-1-1,1 1,0 0,-1 0,1 0,0-1,-1 1,0 0,1 1,-1-1,1 0,-1 0,0 1,0-1,1 1,-1 0,0-1,0 1,0 0,1 0,-3 0,-73 25,29 18,47-42,0 0,0 0,0 1,0-1,0 0,1 0,-1 1,1-1,-1 0,1 1,-1-1,1 1,0-1,-1 0,1 1,0-1,0 1,0-1,0 1,1-1,-1 1,0-1,0 0,1 1,-1-1,1 1,0-1,-1 0,1 0,0 1,0-1,-1 0,1 0,0 0,0 0,0 0,1 0,-1 0,0 0,0 0,1 0,5 2,1 0,-1 0,1 0,-1-1,1 0,0-1,0 0,0 0,0-1,0 0,0 0,0-1,0 0,0 0,-1-1,1 0,6-2,15-2,-27 5,-1 1,0-1,1 1,-1 0,1 0,-1-1,1 1,-1 0,0 0,1 0,-1 1,1-1,-1 0,0 0,1 1,-1-1,1 1,-1-1,0 1,0 0,1-1,-1 1,0 0,0 0,0 0,0 0,0 0,0 0,0 0,0 0,0 0,-1 1,1-1,0 0,-1 1,1-1,-1 0,1 1,-1-1,0 0,0 1,1-1,-1 1,0-1,0 1,-11 67,9-64,0-2,1 1,-1 0,1-1,-1 1,1 0,0 0,0 0,1 0,-1 0,1 0,0 0,0 0,0 0,1 0,-1 0,1 0,0 0,0 0,1 0,-1 0,1 0,-1-1,1 1,1-1,-1 1,0-1,1 0,-1 0,1 0,0 0,0 0,0-1,1 0,-1 1,0-1,1 0,2 1,5-3,1 1,-1-2,1 1,-1-2,1 0,-1 0,0-1,0 0,0 0,0-2,-1 1,1-1,-1-1,0 0,-1 0,1-1,1-3,8-8,-1-1,0-1,-2-1,-1 0,0-1,-2-1,0 0,-2-1,1-4,7-10,-2-1,-2-1,-2 0,-1-1,-2 0,-2-1,-2 0,-2 0,0-18,-4 46,0 11,1-1,0 0,-1 1,0-1,0 1,0-1,-1 0,1 1,-1-1,1 1,-1-1,-1 1,1-1,0 1,-1 0,1-1,-1 1,0 0,0 0,-1 0,1 1,0 2,0 1,0 0,0 0,0 0,0 0,0 0,0 0,0 0,0 1,1-1,-1 1,1-1,-1 1,1 0,-1-1,1 1,0 0,0 0,0 0,0 0,0 0,0 0,1 0,-1 1,1-1,0 0,-1 0,1 0,0 1,0-1,0 0,0 0,-1 17,1 0,1 0,0-1,2 1,0 0,0-1,4 5,-2 1,27 120,-28 137,-2-247,-18-53,-7-22,13 18</inkml:trace>
  <inkml:trace contextRef="#ctx0" brushRef="#br0" timeOffset="-3294.16">1920 476,'98'15,"1"-5,-1-5,84-5,-91-1,-19 12,-55-5</inkml:trace>
  <inkml:trace contextRef="#ctx0" brushRef="#br0" timeOffset="-3055.635">2682 674,'0'0</inkml:trace>
  <inkml:trace contextRef="#ctx0" brushRef="#br0" timeOffset="-2882">2654 307,'0'0</inkml:trace>
  <inkml:trace contextRef="#ctx0" brushRef="#br0" timeOffset="-2598.166">3162 476,'-30'7,"-1"2,2 0,-1 2,2 2,-10 5,31-15,1 1,-1 0,1 1,0 0,0-1,1 2,-1-1,1 1,0 0,0 0,1 0,0 1,0-1,1 1,0 0,0 0,0 0,1 1,0-1,0 1,1-1,0 1,0 0,1 2,2-3,0-1,0 0,1 0,-1 0,1 0,1-1,-1 1,1-1,0 0,0 0,0 0,1 0,0-1,0 0,0 0,0 0,1-1,0 1,-1-2,1 1,0 0,0-1,1 0,-1 0,0-1,1 0,-1 0,1-1,-1 1,1-1,-1-1,7 0,-1-1,1 0,-1-1,0 0,0 0,0-2,-1 1,0-2,0 1,0-2,0 1,-1-1,2-3,9-7</inkml:trace>
  <inkml:trace contextRef="#ctx0" brushRef="#br0" timeOffset="-1567.13">3359 533,'-5'14,"0"1,1-1,0 1,1 0,1 1,0-1,1 0,1 0,0 1,1-1,1 0,0 1,2 2,-3-15,0-1,0 1,0-1,1 0,-1 1,0-1,1 0,0 0,-1 0,1 0,0 0,0 0,0-1,1 1,-1-1,0 1,0-1,1 0,-1 0,1 0,-1 0,1 0,-1-1,1 1,0-1,-1 1,1-1,0 0,-1 0,1 0,0-1,-1 1,1-1,0 1,81-42,37-79,-121 120,1 0,0 1,0-1,0 1,0-1,0 1,0 0,0-1,0 1,0 0,0 0,0 0,0 0,0 0,0 0,0 0,0 0,0 0,0 0,0 1,0-1,0 0,0 1,0-1,0 1,0-1,0 1,0-1,0 1,0 0,-1-1,1 1,0 0,0 0,-1-1,1 1,-1 0,1 0,-1 0,1 0,-1 0,1 0,-1 0,0 0,0 0,1 0,-1 0,0 0,0 0,0 0,0 0,0 0,0 0,8 15,-4-10,0-1,1 1,0-1,0 0,0 0,1 0,0-1,-1 0,1 0,1-1,-1 1,1-1,-1-1,1 1,0-1,0 0,0-1,0 0,0 0,0 0,0-1,0 0,1 0,-1-1,2 0,10-3,0 1,-1-2,0-1,0 0,-1-1,1-1,-2 0,1-2,1-1,-2 1,-1 0,-1 0,0-1,0-1,-1-1,-1 0,0 0,-1-1,0-1,-1 0,-1 0,0-1,6-16,-5 10,-2 1,0-1,-2 0,0-1,-2 0,0 1,-1-1,-2-1,0 1,-2 0,0 0,-2 0,0 0,-1 0,-2 1,0-1,-5-8,10 28,-1 0,1 0,-1 0,0 0,0 1,0-1,0 0,0 1,0-1,-1 1,1 0,-1 0,0 0,0 0,0 0,0 0,0 1,0 0,0-1,0 1,0 1,-1-1,1 0,0 1,-1-1,1 1,0 0,-1 0,1 0,-1 1,1-1,0 1,-1 0,1 0,0 0,0 0,0 1,0-1,0 1,0 0,0 0,0 0,1 0,-1 0,-1 2,-6 9,-1 1,2 0,0 1,1 0,0 0,1 1,1 0,0 0,1 1,1-1,1 1,0 0,1 0,1 0,0 1,2-1,-3 17,1 0,2 0,2 0,1 0,1-1,9 30,-11-51,1-1,0 0,1 0,0-1,0 1,1-1,0 0,1-1,0 0,1 0,0 0,0-1,1 0,0 0,0-1,1-1,0 1,0-2,0 1,1-1,9 2,-12-5,0-1,1 1,-1-2,1 1,-1-1,1-1,-1 0,1 0,-1 0,1-1,-1 0,0-1,0 0,0 0,-1-1,1 0,-1 0,1-1,3-3,8-7</inkml:trace>
  <inkml:trace contextRef="#ctx0" brushRef="#br0" timeOffset="-942.847">4714 392,'-32'24,"-22"14,2 3,1 2,3 3,-6 9,17 15,36-69,1 1,-1 0,1-1,0 1,0 0,0 0,0-1,0 1,0 0,0-1,1 1,-1 0,1-1,-1 1,1-1,-1 1,1-1,0 1,0-1,0 1,0-1,0 0,0 1,0-1,0 0,1 0,-1 0,0 0,1 0,-1 0,1 0,-1 0,1-1,-1 1,1-1,0 1,-1-1,1 1,0-1,-1 0,1 0,0 0,-1 0,2 0,9-1,-1 0,0-1,0 0,0-1,0 0,0 0,-1-1,1-1,-1 0,0 0,-1-1,1 0,-1-1,0 0,2-3,31-19,146-115,-142 119,-50 66,2-37,0 1,1-1,0 1,0-1,0 1,1 0,-1 0,1-1,0 1,1 0,-1 0,1-1,0 1,0-1,0 1,0 0,1-1,0 0,0 1,0-1,1 0,-1 0,1 0,0-1,0 1,1 0,-1-1,0 0,1 0,0 0,3 2,2-2,1 0,-1-1,0 0,0-1,1 0,-1 0,1-1,-1 0,1 0,-1-1,1-1,-1 0,0 0,0 0,0-1,0-1,0 0,0 0,-1 0,0-1,0 0,3-3,17-14,-2 0,0-2,-1-1,-1-1,7-13,-19 27,-1-1,0 0,-1-1,-1 0,0-1,-1 0,0 0,-1-1,-1 1,-1-2,0 1,-1 0,-1-1,0 0,-1-11,-2 26,1 0,-1 0,0 0,0 0,-1 0,1 0,0 0,-1 0,1-1,-1 2,0-1,1 0,-1 0,0 0,0 0,0 0,-1 1,1-1,0 0,-1 1,1-1,-1 1,1 0,-1-1,1 1,-1 0,0 0,0 0,0 0,0 0,0 1,0-1,0 1,0-1,0 1,0-1,0 1,0 0,0 0,-2 0,-79 30,74-25,0 1,1-1,0 1,0 1,1 0,-1 0,1 0,1 1,0 0,0 0,0 1,1-1,0 1,1 0,0 1,1-1,-1 1,2-1,-1 1,2 0,-1 0,1 0,1 0,0 1,0-1,1 0,0 0,1 0,2 9,3-10,-1-2,1 1,0-1,1 0,0 0,0-1,0 0,1 0,0-1,0-1,0 1,1-1,-1-1,1 0,0 0,5 0,25 11,-33-13,-1 1,1-1,-1 1,1 0,-1 1,0-1,0 1,0 0,-1 1,1 0,-1-1,0 2,0-1,0 1,0-1,-1 1,0 1,0-1,0 0,-1 1,1 0,-1 0,-1 0,1 0,-1 0,0 1,-1-1,1 1,-1-1,-1 1,1 3,-11 33,6-23</inkml:trace>
  <inkml:trace contextRef="#ctx0" brushRef="#br0" timeOffset="10371.748">0 1464,'22'-7,"0"0,0 2,0 0,1 1,0 2,-1 0,1 1,0 2,14 2,9-2,264-1,-141-28,198 27,-172-26,32-2,56 1,605 28,-522-1,-59-27,164 28,-233-27,26 15,-159 2,1 4,74 7,79-4,-2-24,-114 27,140-11,7-8,21-8,4 17,19-25,19 7,39 16,-185-16,-10 1,29-2,-31 1,34-1,-100 18,-33-5,-73 15</inkml:trace>
  <inkml:trace contextRef="#ctx0" brushRef="#br0" timeOffset="11602.804">9229 307,'5'5,"2"6,-1 6,-6 1,-3 1,4-2,2-9,4-6,2-7,0 1,-3 1</inkml:trace>
  <inkml:trace contextRef="#ctx0" brushRef="#br0" timeOffset="12143.514">9258 561,'0'4,"0"8,5 0,-4-1,-6 2,2 0,2-9,6-4,2-7,-1-2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103 260,'32'-37,"-17"21,0-1,-1 0,-1-1,0 0,-1-1,-2-1,0 0,0-2,-9 21,0-1,-1 1,1-1,-1 1,1-1,-1 1,1-1,-1 1,0-1,0 0,0 1,0-1,0 0,0 1,0-1,0 1,-1-1,1 0,-1 1,1-1,-1 1,0-1,1 1,-1 0,0-1,0 1,0 0,0-1,0 1,0 0,-1 0,1 0,0 0,-1 0,1 0,0 0,-1 1,1-1,-1 0,1 1,-1-1,1 1,-1 0,0-1,1 1,-73 13,64-8,0 1,0 0,1 1,0 0,0 0,1 1,0 0,0 0,1 1,0 0,1 1,-1-1,2 1,0 0,0 1,0-1,2 1,-1 0,1 0,1 0,0 0,1 1,0-1,0 0,1 1,1-1,0 1,0-1,1 0,3 7,-1-9,0-1,1 0,0 0,0-1,1 1,0-1,1 0,-1-1,1 1,0-1,1-1,0 0,0 0,0 0,0-1,1 0,-1 0,1-1,0-1,0 1,0-1,7 0,0 1,0-1,1 0,-1-1,0-1,0-1,1 0,-1-1,0-1,0 0,0-1,-1-1,0-1,1 0,-2 0,1-2,-1 0,11-8,-1 1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19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0 801,'43'-51,"86"-133,180-285,-290 443,-16 19,1 1,0 0,0 0,1 0,0 0,0 1,0 0,1 0,0 0,0 1,0 0,2-1,-6 5,0 1,-1 0,1-1,0 1,-1 0,1 0,-1 0,1 0,-1 0,1 0,-1 0,1 1,-1-1,0 0,0 1,0-1,0 1,0-1,0 1,0 0,-1-1,1 1,0 0,-1 0,1-1,-1 1,0 0,0 0,0 0,0-1,0 1,0 0,0 0,0 0,-1 0,1-1,-1 2,1-1,-1 149,-2-102,3 0,1 0,9 48,-2-55,-3-1,-1 1,-2 0,-1 1,-4 12,3-55,1 1,-1 0,0 0,1 0,-1 0,0 0,0 0,0 0,0 0,0 0,0 0,0 0,0 0,0 0,0 0,-1 0,1 0,0 0,-1 0,1 0,0-1,-1 1,1 0,-1 0,0 0,1-1,-1 1,0 0,1 0,-1-1,0 1,0-1,0 1,1-1,-1 1,0-1,0 1,0-1,0 0,0 0,0 1,0-1,0 0,0 0,0 0,0 0,0 0,0 0,0 0,0 0,0-1,0 1,0 0,0 0,1-1,-1 1,0-1,0 1,0-1,0 1,1-1,-1 0,0 1,0-1,1 0,-1 1,0-1,-131-163,126 156,-1 0,0 1,-1 0,1 0,-1 0,-1 1,1 1,-1-1,0 1,0 1,0-1,-1 2,0-1,0 1,1 1,-2 0,1 0,0 1,0 0,0 1,-1 0,1 0,0 2,0-1,-1 1,0 1,-27 16,24-7</inkml:trace>
  <inkml:trace contextRef="#ctx0" brushRef="#br0" timeOffset="526.367">1101 350,'-38'14,"19"-8,1 1,0 1,0 0,1 1,0 1,1 1,0 0,-4 5,19-16,-1 1,1 0,0 0,-1 0,1 0,0 0,0 0,0 0,0 1,0-1,0 0,0 1,0-1,0 0,1 1,-1-1,0 1,1-1,0 1,-1 0,1-1,0 1,0-1,0 1,0 0,0-1,0 1,0-1,0 1,1 0,-1-1,0 1,1-1,0 1,-1-1,1 1,0-1,0 0,0 1,0-1,0 0,0 0,0 0,0 1,0-1,0 0,1 0,-1-1,1 1,-1 0,0 0,1-1,-1 1,1-1,0 1,-1-1,1 0,-1 1,1-1,-1 0,1 0,0 0,0 0,28 3,58 17,-86-19,0 0,0 0,0 0,0 1,0-1,-1 1,1 0,0-1,-1 1,0 0,1 0,-1 0,0 0,0 0,0 0,0 0,0 0,0 1,-1-1,1 0,-1 0,0 1,1-1,-1 0,0 1,0-1,-1 0,1 1,0-1,-1 0,1 0,-1 1,0-1,0 0,0 0,-1 2,-2 3,-1 0,1 0,-1 0,-1-1,0 1,0-1,0-1,0 1,-1-1,0 0,0 0,0-1,-1 0,1 0,-1-1,0 0,0-1,0 1,-1-1,1-1,0 0,-1 0,1-1,-1 1,1-2,-1 1,1-2,-5 0,-6-5</inkml:trace>
  <inkml:trace contextRef="#ctx0" brushRef="#br0" timeOffset="948.901">1525 321,'-72'20,"52"-16,0 2,0 0,0 1,0 1,1 0,-14 11,32-19,0 0,0 0,0 1,0-1,0 1,0-1,0 1,0-1,0 1,0 0,0-1,1 1,-1 0,0 0,1-1,-1 1,0 0,1 0,-1 0,1 0,-1 0,1 0,0 0,-1 0,1 0,0 0,0 0,-1 0,1 0,0 0,0 0,0 0,1 0,-1 1,0-1,0 0,0 0,1 0,-1 0,1 0,-1 0,1 0,-1-1,1 1,-1 0,1 0,0 0,-1 0,1-1,0 1,0 0,0-1,0 2,54 21,-55-22,4-1,0 0,0 1,0 0,0 0,0 0,0 0,0 1,0 0,-1-1,1 1,-1 1,1-1,-1 0,0 1,0 0,0 0,0 0,0 0,-1 0,1 0,-1 1,0-1,0 1,0-1,-1 1,1 0,-1 0,0 0,0 0,0 0,-1 0,1 0,-1 0,0 0,0 0,0 0,-1 0,0 0,1 0,-2 3,-2 0,-1 0,0 0,0-1,-1 1,1-1,-1 0,0-1,-1 0,0 0,1 0,-2-1,1 0,0 0,-1-1,0 0,1 0,-1-1,-8 2,-8-3,5-4</inkml:trace>
  <inkml:trace contextRef="#ctx0" brushRef="#br0" timeOffset="1253.575">1609 406,'0'29,"5"14,6 0,6-8,5-9,4-10,2-11,1-13,0-4,-4-5,-7-4,-1-4,-5-2,2-1,-2-1,-3 0,-3-1,-3 6</inkml:trace>
  <inkml:trace contextRef="#ctx0" brushRef="#br0" timeOffset="1722.8">2032 575,'6'-12,"1"-5,1 0,0 1,2 0,-1 0,2 1,0 1,1-1,1 2,0 0,11-9,-23 21,1 0,0 0,0 0,0 0,0 1,0-1,0 0,0 1,0-1,0 1,0 0,0 0,0 0,0 0,0 0,0 0,0 0,0 1,0-1,0 1,0-1,0 1,0 0,0 0,0 0,0 0,0 0,-1 0,1 1,-1-1,1 0,-1 1,1 0,-1-1,0 1,0 0,1-1,-1 1,-1 0,1 0,0 0,0 2,0-4,0 2,0 0,0 0,1-1,-1 1,0 0,1-1,0 1,-1-1,1 0,0 1,0-1,0 0,0 0,0 0,0 0,0 0,0-1,0 1,0-1,0 1,0-1,1 0,-1 0,0 0,0 0,0 0,1 0,-1-1,0 1,0-1,0 0,0 1,0-1,0 0,0 0,0 0,0 0,0-1,0 1,-1 0,1-1,0 0,123-109,-124 111,0-1,-1 0,1 1,0-1,-1 1,1-1,0 1,0-1,0 1,-1-1,1 1,0 0,0 0,0-1,0 1,0 0,0 0,0 0,0 0,-1 0,1 0,0 0,0 0,0 0,0 1,0-1,0 0,0 1,0-1,-1 0,1 1,0-1,0 1,-1-1,1 1,0 0,0-1,-1 1,1 0,-1-1,1 1,-1 0,1 0,-1-1,1 1,-1 0,0 0,1 0,-1 0,0 0,0-1,1 1,-1 0,0 0,0 0,0 0,0 0,-6 56,3-45,1-7,0-1,0 1,1 1,-1-1,1 0,0 0,1 0,-1 1,1-1,0 0,0 1,1-1,0 0,0 1,0-1,0 0,1 0,2 4,7 3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28,'39'0,"16"0,5 0,-3 0,-7 0,-7 0,-6 0,-4 0,-4 0,-1 0,-1 0,0-5,0-1,0 0,1 1,0 2,-5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23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1044,'-2'-1,"1"0,0 0,-1 1,1-1,0 1,-1-1,1 0,-1 1,1 0,-1-1,1 1,-1 0,1 0,-1 0,1 0,-1 0,1 0,-1 1,1-1,-1 0,1 1,-1-1,1 1,0-1,-1 1,1 0,0 0,-1-1,1 1,0 0,0 0,0 0,0 0,0 1,0-1,0 0,0 0,0 1,1-1,-1 0,0 1,1-1,-1 1,1-1,0 1,-1-1,1 2,3 0,1 0,0 0,0 0,0 0,0 0,0-1,0 0,0 0,1 0,-1-1,1 1,0-1,-1 0,1 0,0-1,0 1,-1-1,1 0,0-1,0 1,-1-1,1 0,0 0,0 0,25-8,0-2,-1 0,0-2,-1-1,-1-2,0 0,0-3,-26 19,42-29,0-1,-2-2,-1-2,-2-2,-1-1,-2-2,11-17,19-36,-5-3,-3-3,5-21,57-117,-96 203,-22 32,-1 1,1-1,-1 1,1 0,0-1,-1 1,1 0,0-1,-1 1,1 0,0 0,-1 0,1 0,0 0,-1 0,1 0,0 0,0 0,-1 0,1 0,0 0,-1 0,1 0,0 1,-1-1,1 0,0 0,-1 1,1-1,-1 1,1-1,-1 0,1 1,-1-1,1 1,-1-1,1 1,-1 0,1-1,-1 1,0-1,1 1,-1 0,0-1,0 1,0 0,1-1,-1 1,0 0,0-1,0 1,0 0,7 23,-1 1,-1-1,-1 1,-1 0,-1 1,-2-1,-1 13,2 29,27 552,-27-576,1-28,-2 1,0 0,0 0,-2-1,1 1,-2-1,0 1,-4 8,3-20,0 0,-1 0,1-1,-1 1,0-1,0 0,0-1,0 1,0-1,0 0,-1 0,1-1,-1 1,1-1,-1-1,0 1,1-1,-1 0,0 0,1 0,-1-1,0 0,1 0,-1-1,1 1,-1-1,1 0,0-1,0 1,0-1,0 0,-39-21,2-1,0-3,2-1,1-2,2-1,1-2,1-2,0-3,-25-32,40 42</inkml:trace>
  <inkml:trace contextRef="#ctx0" brushRef="#br0" timeOffset="346.669">1609 706,'-9'10,"0"1,1 0,1 0,0 1,1 0,0 0,0 1,2-1,-1 1,2 0,0 1,0-1,1 0,1 1,0 0,1-1,0 1,1-1,3 11,-4-21,1 1,0-1,0 1,0-1,0 1,0-1,1 1,0-1,-1 0,1 0,1 0,-1 0,0 0,1 0,-1-1,1 1,0-1,0 0,0 0,0 0,0 0,0 0,1-1,-1 1,1-1,-1 0,1 0,-1 0,1-1,-1 1,1-1,0 0,-1 0,1 0,0 0,-1-1,1 1,0-1,-1 0,1 0,-1-1,0 1,1-1,-1 1,0-1,0 0,0 0,0-1,0 1,0 0,-1-1,1 0,0-3,-1-1,0 1,0-1,0 0,-1 1,0-1,-1 0,1 0,-1 0,-1 0,1 0,-1 1,0-1,-1 0,1 1,-1-1,-1 1,1-1,-1 1,0 0,-1 0,1 0,-1 0,0 1,-1 0,1 0,-1 0,0 0,-1 1,1-1,-1 1,1 1,-1-1,0 1,-1 0,1 0,0 1,-1 0,0 0,1 1,-8-2,-11-1</inkml:trace>
  <inkml:trace contextRef="#ctx0" brushRef="#br0" timeOffset="770.19">2032 85,'0'821,"11"-792,-5-34</inkml:trace>
  <inkml:trace contextRef="#ctx0" brushRef="#br0" timeOffset="1061.666">2257 622,'0'13,"0"0,0 0,2 0,-1 0,2 0,0 0,0 0,1 0,1-1,0 0,1 0,0 0,0-1,2 0,5 7,-10-15,0-1,1 0,-1 0,1 0,-1 0,1-1,0 1,-1-1,1 0,0 0,0 0,0-1,0 0,0 1,0-1,0-1,0 1,0 0,0-1,0 0,0 0,-1 0,1 0,0-1,-1 0,1 1,-1-1,1-1,-1 1,0 0,0-1,0 0,0 1,0-1,-1 0,1 0,-1-1,0 1,0 0,0-1,0 0,-1 1,1-1,-1 0,0-2,33-74,-28 61</inkml:trace>
  <inkml:trace contextRef="#ctx0" brushRef="#br0" timeOffset="1400.181">2878 1,'0'729,"1"-706,1 1,0 0,2 0,1-1,1 0,5 11,1-14,-11-39,-5-3,0-1</inkml:trace>
  <inkml:trace contextRef="#ctx0" brushRef="#br0" timeOffset="1644.788">2624 536,'34'0,"39"0,13 0,-4-4,-11-3,-8 1,-9 1,-10 2,-8 1,-9 1</inkml:trace>
  <inkml:trace contextRef="#ctx0" brushRef="#br0" timeOffset="1878.185">3358 593,'10'33,"2"12</inkml:trace>
  <inkml:trace contextRef="#ctx0" brushRef="#br0" timeOffset="2046.37">3387 339,'4'14,"3"5</inkml:trace>
  <inkml:trace contextRef="#ctx0" brushRef="#br0" timeOffset="2584.141">4064 678,'4'-13,"0"-1,1 1,0 0,1 0,0 1,1 0,1 0,0 0,8-8,-15 18,0 1,0 0,0-1,0 1,0 0,0 0,1 0,-1 0,0 0,0 0,1 0,-1 1,1-1,-1 0,1 1,-1-1,1 1,-1 0,1-1,-1 1,1 0,0 0,-1 0,1 0,-1 0,1 0,-1 0,1 1,0-1,-1 1,1-1,-1 1,1-1,-1 1,0 0,1 0,-1 0,0 0,1 0,-1 0,0 0,0 0,0 0,0 0,0 1,0-1,0 0,-1 1,1-1,0 1,-1-1,1 1,-1-1,0 1,1-1,-1 1,0 0,0 0,5 18,-5-15,0-1,1 1,0-1,0 1,0-1,0 0,1 1,0-1,-1 0,2 0,-1 0,0 0,1 0,0-1,-1 1,2-1,-1 0,0 0,1 0,-1 0,1 0,0-1,0 0,2 2,0-3,1 1,-1-1,1 0,0-1,-1 0,1 0,0 0,0-1,-1 0,1 0,-1-1,1 1,-1-1,0-1,0 1,0-1,0 0,0-1,0 0,-1 1,0-2,1 1,-2 0,5-5,4-5,-1 0,0-1,-1-1,-1 1,-1-2,0 1,0-1,0-7,26-61,-26 61</inkml:trace>
  <inkml:trace contextRef="#ctx0" brushRef="#br0" timeOffset="3284.18">0 1440,'115'-18,"1334"-167,-927 128,1282-129,-945 124,-757 49,-68 7</inkml:trace>
  <inkml:trace contextRef="#ctx0" brushRef="#br0" timeOffset="13636.238">3725 480,'-48'62,"42"-56,0 1,0-1,0 1,1 1,0-1,1 1,-1 0,1 0,1 0,0 1,0-1,0 1,1 0,1 0,-1 0,2 0,-1 0,1 0,0 0,1 0,0 0,0-1,1 1,0 0,1 0,0-1,0 1,1-1,0 0,1 0,-1-1,1 1,5 4,-7-9,0-1,1 1,-1-1,1 0,0 0,0 0,0 0,0 0,0-1,0 0,0 0,1 0,-1-1,0 1,1-1,-1 0,0 0,1 0,-1-1,0 1,0-1,0 0,1-1,-1 1,0-1,0 1,0-1,-1-1,4-1,93-84,-92 78,0 1,-1-1,-1-1,0 1,0-1,-1 0,0 0,-1-1,0 0,-1 1,0-1,-1 0,0 0,-1-1,-1 1,0 0,0-4,-1 13,0 0,1-1,-1 1,-1 0,1 0,0 0,-1 0,1 0,-1 1,0-1,0 0,0 1,0-1,-1 1,1 0,-1 0,1 0,-1 0,0 0,1 0,-1 1,0-1,0 1,0 0,-1 0,1 0,0 1,0-1,0 1,-1-1,1 1,0 0,-3 0,-111 16,89-4,3 0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28,'34'4,"15"2,5 0,3-5,-4-4,-6-1,-2 0,-3 1,-4-4,-3-1,-4 1,-2 2,-6 2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4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1,'-19'33,"-11"17,-5 4,-2 2,1-3,6-6,4-6,2 0,4-3,1-3,-1-2,-2-3,3-1,0 0,3-2,-1-4,3-6</inkml:trace>
  <inkml:trace contextRef="#ctx0" brushRef="#br0" timeOffset="264.947">0 86,'34'24,"15"13,5 4,-3 1,-4-3,-11-2,-7-3,-3-3,-1-2,-5 0,-2-1,-3-1,1 1,-3 0,1-5,-1-2,-4-4</inkml:trace>
  <inkml:trace contextRef="#ctx0" brushRef="#br0" timeOffset="798.22">677 537,'2'56,"-1"-31,0-1,-2 0,0 0,-2 0,-1 0,-3 11,8-34,-1-1,0 1,0 0,1 0,-1 0,0 0,0 0,0 0,0 0,0 0,0 0,0-1,0 1,-1 0,1 0,0 0,-1 0,1 0,0 0,-1-1,1 1,-1 0,1 0,-1-1,1 1,-1 0,0-1,1 1,-1 0,0-1,0 1,1-1,-1 1,0-1,0 0,0 1,1-1,-1 0,0 1,0-1,0 0,0 0,0 0,0 0,0 0,0 0,0 0,1 0,-1 0,0 0,0-1,0 1,0 0,0-1,0 1,1 0,-1-1,0 1,0-1,1 0,-1 1,0-1,1 1,-1-1,0 0,1 0,-1 1,1-1,-2-14,0 1,2-1,0 1,0-1,1 1,1-1,1 1,0 0,1 0,0 0,1 0,0 1,2 0,-1 0,2 0,-1 1,8-9,-6 8,-1-2,2 0,0 0,0 1,1 1,1 0,0 0,1 1,1 1,13-10,-25 20,0 0,0 0,0 1,0-1,0 0,0 1,0-1,1 1,-1 0,0 0,0 0,0 0,1 0,-1 0,0 1,0-1,0 1,0-1,1 1,-1 0,0 0,0 0,0 0,-1 0,1 0,0 0,0 1,-1-1,1 1,0 0,-1-1,0 1,1 0,-1 0,0 0,0-1,0 1,0 1,0-1,-1 0,1 0,0 0,-1 0,0 0,1 1,-1-1,0 0,0 0,-1 0,1 1,0-1,-1 0,1 0,-1 0,0 0,1 0,-1 1,-1 9,-1 1,0-1,-1 1,0-1,-1 0,0 0,-1-1,-1 0,1 0,-2 0,0-1,0 0,0 0,-1-1,-5 4,-24 2,23-17</inkml:trace>
  <inkml:trace contextRef="#ctx0" brushRef="#br0" timeOffset="1794.586">1269 424,'-13'4,"-12"2,0 1,0 1,1 2,0 0,1 1,0 2,-11 7,33-20,0 1,0-1,0 1,0-1,0 0,0 1,0 0,0-1,0 1,0 0,0-1,0 1,1 0,-1 0,0 0,0 0,1 0,-1 0,1 0,-1 0,1 0,-1 0,1 0,-1 0,1 0,0 0,0 0,0 1,0-1,0 0,0 0,0 0,0 0,0 0,0 1,0-1,1 0,-1 0,1 0,-1 0,0 0,1 0,0 0,-1 0,1 0,0 0,-1 0,1 0,0-1,0 1,0 0,0 0,0-1,0 1,0-1,0 1,0-1,0 1,0-1,0 0,0 1,0-1,0 0,1 0,-1 0,0 0,0 0,0 0,16 0,0-1,-1 0,1-1,-1-1,0-1,0 0,0-2,-1 1,1-2,-1 0,-1-1,1 0,-1-1,2-3,-3 5,-16 58,3-48,0-1,0 1,1-1,-1 1,1-1,-1 0,1 1,0-1,0 0,0 0,0 0,1 1,-1-1,0 0,1-1,0 1,-1 0,1 0,0-1,0 1,0-1,0 1,0-1,0 0,0 0,1 0,-1 0,0 0,1-1,-1 1,0 0,1-1,-1 0,1 0,-1 0,1 0,-1 0,1 0,-1-1,0 1,1-1,-1 1,0-1,1 0,-1 0,0 0,0 0,0-1,0 1,0 0,0-1,0 0,0 1,0-2,12-5,0 0,0-1,-1 0,-1-2,0 1,0-1,-1-1,0 0,-1-1,0 0,-1 0,3-8,-11 20,-1-1,0 1,1-1,-1 1,0-1,0 0,0 1,0-1,0 1,0-1,0 1,0-1,-1 1,1-1,0 1,-1-1,0 1,1-1,-1 1,0 0,0-1,0 1,0 0,0-1,0 1,0 0,0 0,0 0,0 0,-1 0,1 1,0-1,-1 0,1 0,-1 1,1-1,0 1,-1-1,0 1,1 0,-1 0,1-1,-1 1,1 0,-1 1,1-1,-1 0,1 0,-1 0,0 1,1-1,0 1,-1 0,1-1,-1 1,1 0,0 0,-1-1,1 1,0 0,0 0,0 1,0-1,0 0,0 0,-1 1,0-1,0 0,-1 1,1-1,0 0,0 1,0 0,0-1,0 1,0 0,1 0,-1 0,0 0,1 0,0 0,-1 1,1-1,0 1,0-1,0 0,1 1,-1-1,1 1,-1 0,1-1,0 1,0-1,0 1,0 0,0-1,1 1,-1-1,1 1,0-1,-1 1,1-1,0 1,1-1,-1 0,0 1,1-1,-1 0,1 0,0 0,-1 0,1-1,0 1,0 0,0-1,1 1,-1-1,1 1,13 3,-1-1,1 0,1-1,-1-1,0 0,1-1,-1-1,0-1,1 0,2-2,31 1,-44 3,1-1,0 1,-1-1,1 0,0-1,0 1,-1-2,1 1,-1 0,1-1,-1-1,0 1,1-1,-1 0,0 0,-1-1,1 1,-1-1,1-1,-1 1,-1-1,1 0,-1 0,2-1,76-168,-18 40,-64 135,-1 0,0-1,0 1,0 0,0-1,0 1,0-1,0 1,0-1,0 1,0-1,0 0,0 0,0 1,0-1,0 0,0 0,0 0,0 0,0 0,0 0,0-1,0 1,0 0,0 0,0-1,0 1,0-1,0 1,0-1,0 1,0-1,0 0,0 1,0-1,1 0,-1 0,0 1,1-1,-1 0,0 0,1 0,-1 0,1 0,-1 0,1 0,0 0,-1 0,1 0,0 0,0 0,0 0,0 0,0 0,0 0,0-1,0 1,0 0,0 0,1 0,-1 0,0 0,1 0,-1 0,1 0,-1 0,1 0,0 0,-7 10,1 0,0 1,1-1,-1 1,2 0,0 0,0 0,0 1,2-1,-1 1,1-1,1 1,0 0,0-1,1 1,1-1,-1 1,4 7,-3-7,1 0,0 0,1 0,0 0,1-1,0 0,0 0,1 0,0-1,1 0,0 0,1 0,0-1,0 0,1-1,5 4,13-2,-20-15</inkml:trace>
  <inkml:trace contextRef="#ctx0" brushRef="#br0" timeOffset="2035.568">1806 198,'33'0,"17"0,4 0,-3 0,-4 0,-6 0,-5 0,-9 0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32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205 227,'-24'38,"-12"23,-1 5,2 1,6-5,9-5,7-7,6-1,4-6,3-4,1-5,5-3,3-2,3-6,0-2,3-4,4-6,-2-4</inkml:trace>
  <inkml:trace contextRef="#ctx0" brushRef="#br0" timeOffset="816.586">262 961,'33'-19,"-1"-1,-1-1,0-2,-2-1,-1-1,-1-2,-1 0,18-26,25-93,-68 145,-1 1,1-1,-1 1,1-1,-1 0,1 1,-1-1,0 0,1 1,-1-1,0 0,0 1,0-1,1 0,-1 0,0 1,0-1,0 0,0 0,0 1,0-1,0 0,-1 0,1 1,0-1,0 0,-1 1,1-1,0 0,-1 1,1-1,0 0,-1 1,1-1,-1 1,1-1,-1 0,0 1,1 0,-1-1,1 1,-1-1,0 1,1 0,-1-1,0 1,1 0,-1 0,0-1,0 1,1 0,-1 0,0 0,0 0,1 0,-1 0,0 0,0 0,-40 21,35-16,0 1,1 0,-1 1,2-1,-1 1,1 0,0 0,0 0,1 1,0-1,0 1,1 0,0 0,0 0,1 0,0 0,0 0,1 1,0-1,1 0,0 0,0 0,0 0,1 0,1 1,2 0,-1-1,2-1,-1 1,1-1,0 0,1 0,0 0,0-1,0 0,0-1,1 0,0 0,1 0,-1-1,1-1,-1 1,1-1,0-1,0 1,0-2,1 1,-1-1,0-1,1 1,-1-2,1 1,-1-1,0-1,0 0,0 0,0 0,5-3,3-4,0-1,-1-1,-1 0,0-1,0 0,-1-1,0-1,-1 0,-1-1,-1 0,0-1,-1-1,0 1,-1-2,-1 1,0-4,0 4,-6 16,0-1,0 0,-1 0,1 0,-1 0,1 0,-1 0,1 0,-1 0,0-1,0 1,0-1,-1 1,1 0,0-1,-1 1,0-1,1 0,-1 1,0-1,-1 1,1-1,0 1,-1-1,1 1,-1-1,0 1,1-1,-1 1,-1 0,1-1,0 1,0 0,-1 0,1 0,-1 0,0 0,0 0,0 1,-1-2,0 2,-1 1,1-1,0 1,0 0,0 1,0-1,-1 0,1 1,0 0,0-1,0 1,0 1,0-1,0 0,0 1,1-1,-1 1,0 0,1 0,-1 0,1 0,0 0,0 1,0-1,0 1,0-1,0 1,1 0,-1 1,-28 88,30-87,0 1,1-1,0 0,0 0,0 1,1-1,0 0,0 0,0 0,0 0,1-1,0 1,0-1,0 1,0-1,1 0,0 0,0-1,0 1,0-1,0 0,1 0,-1 0,1-1,0 1,0-1,0 0,0-1,0 1,0-1,1 0,-1 0,0-1,1 1,-1-1,1-1,4 0,0 2,0-1,0 0,0-1,0 0,0-1,0 0,0-1,-1 0,1 0,-1-1,0 0,0 0,0-1,-1-1,1 1,-1-1,4-5,14-16,-1-1,-1-1,-2-1,0-2,-3 0,0-1,-2 0,1-8,-17 38,1 0,0 1,-1-1,1 0,-1 0,0 0,0 0,0 0,0 0,0 0,-1 0,1-1,-1 1,0 0,0 0,0-1,0 1,-1 0,1 0,-2-2,0 4,0 1,-1 0,1 0,0 0,-1 0,1 0,0 1,0-1,-1 1,1 0,0-1,0 1,0 0,-1 0,1 1,0-1,1 0,-1 0,0 1,0 0,0-1,1 1,-1 0,1 0,0-1,-1 1,1 0,0 1,0-1,0 1,-10 18,1 0,0 0,2 1,1 0,1 0,0 1,2-1,1 1,1 1,0-1,2 0,1 0,3 19,-4-27,0-7,1 0,-1 0,2-1,-1 1,1 0,0-1,0 1,1-1,0 0,1 0,-1 0,1 0,1-1,-1 1,1-1,0 0,1-1,-1 1,5 2,8 5</inkml:trace>
  <inkml:trace contextRef="#ctx0" brushRef="#br0" timeOffset="1095.185">1589 734,'-14'34,"-6"15,2 5,4-2,3-6,5-14,2-14</inkml:trace>
  <inkml:trace contextRef="#ctx0" brushRef="#br0" timeOffset="1371.588">1560 678,'34'-5,"15"-1,5 0,-2 1,-6 2,-10-4,-6-1,-9 1</inkml:trace>
  <inkml:trace contextRef="#ctx0" brushRef="#br0" timeOffset="1629.633">1589 932,'29'-5,"14"-1,4 0,-5-4,-5 0,-9 2</inkml:trace>
  <inkml:trace contextRef="#ctx0" brushRef="#br0" timeOffset="2033.286">2436 227,'-148'236,"143"-223,0 0,0 0,1 0,1 1,1 0,0 0,0 0,1 0,1-1,1 1,0 0,2 11,-2-21,-1 0,1 0,0 0,1 0,-1 0,1 0,0 0,-1-1,2 1,-1-1,0 1,1-1,-1 0,1 0,0 0,0 0,0 0,1-1,-1 0,1 1,-1-1,1 0,0-1,0 1,0-1,-1 1,1-1,1-1,-1 1,0 0,0-1,0 0,0 0,1 0,8 0,0-1,-1 0,1-1,-1 0,1-1,-1-1,0 0,0 0,0-1,6-4,2-12,-18 10</inkml:trace>
  <inkml:trace contextRef="#ctx0" brushRef="#br0" timeOffset="2297.047">2040 537,'38'5,"18"1,9 0,-2-6,-2-3,-7-5,-2-3,-6-3,-6 1,-5-3,-3-2,-7 0</inkml:trace>
  <inkml:trace contextRef="#ctx0" brushRef="#br0" timeOffset="2547.24">2690 1,'41'98,"-3"2,-5 1,8 56,-37-129,-2 0,-1-1,-1 1,-2 0,0 0,-2-1,-1 1,-1-1,-2 0,0-1,-2 0,-1 0,-1-1,-1-1,-9 13,15-23,-2-1,0 0,-1 0,0-1,-1-1,0 1,-1-2,0 1,-1-2,-3 2,-4 0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9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432 170,'-100'145,"87"-123,-191 338,194-342,-1 0,0-1,-2-1,0 1,0-2,-1 0,-2 0,2-4</inkml:trace>
  <inkml:trace contextRef="#ctx0" brushRef="#br0" timeOffset="266.829">36 84,'45'94,"3"-2,5-3,3-1,4-4,54 58,-81-118,-17-17</inkml:trace>
  <inkml:trace contextRef="#ctx0" brushRef="#br0" timeOffset="834.405">516 988,'154'-231,"-154"229,1 1,0-1,0 0,-1 1,1-1,0 0,0 1,1-1,-1 1,0 0,1-1,-1 1,0 0,1 0,-1 0,1 0,0 0,-1 0,1 0,0 1,0-1,-1 1,1-1,0 1,0-1,0 1,-1 0,1 0,0 0,0 0,0 0,0 1,0-1,-1 1,1-1,0 1,0-1,-1 1,1 0,0 0,-1 0,1 0,0 0,7 25,-9-23,0-1,1 1,-1-1,0 0,1 1,0-1,-1 1,1-1,0 0,0 0,0 1,1-1,-1 0,0 0,1 0,-1 0,1 0,0-1,0 1,0-1,0 1,0-1,0 1,0-1,0 0,0 0,1 0,-1 0,0 0,1-1,-1 1,0-1,1 0,1 1,4-3,-1 0,0-1,0 0,0 0,0 0,-1-1,0 0,1 0,-1-1,0 0,-1 0,1 0,0-2,56-39,-61 46,0-1,0 1,0-1,0 1,0-1,0 1,0 0,0 0,0 0,0 0,1 0,-1 0,0 0,0 0,0 0,0 0,0 0,0 1,0-1,0 1,1-1,-1 0,0 1,-1 0,1-1,0 1,0 0,0-1,0 1,0 0,-1 0,1 0,0 0,-1-1,1 1,0 0,-1 0,1 0,-1 1,0-1,1 0,-1 0,0 0,0 0,8 58,-7-45,13 30,-2-30</inkml:trace>
  <inkml:trace contextRef="#ctx0" brushRef="#br0" timeOffset="1573.859">1646 141,'-26'0,"1"1,-1 2,1 0,-1 2,2 0,-1 2,0 1,1 1,1 1,-2 2,22-11,0 0,0 0,0 0,0 0,0 1,1-1,-1 1,1 0,-1-1,1 1,-1 1,1-1,0 0,0 0,0 1,1-1,-1 1,0 0,1-1,0 1,0 0,0 0,0 0,0 0,0 0,1 0,-1 0,1 0,0 0,0 0,0 0,0 1,1-1,-1 0,1 0,0 0,0 0,0-1,0 1,0 0,1 0,-1 0,1-1,0 1,0-1,0 1,110 40,-103-42,0 0,0 1,-1 0,1 0,-1 1,0 0,1 0,-1 1,-1 0,1 1,-1 0,0 0,0 0,0 1,0 0,-1 0,0 1,-1 0,4 5,-8-8,1-1,-1 1,-1-1,1 1,0 0,-1 0,0-1,0 1,0 0,0 0,-1-1,1 1,-1 0,0-1,0 1,0-1,-1 1,1-1,-1 1,0-1,0 0,0 0,0 0,0 0,-1 0,0-1,1 1,-3 1,-88 60,-72 9,163-72,0 0,0 0,0 0,0 0,0-1,0 1,-1 0,1-1,0 0,0 1,0-1,0 0,-1 0,1-1,0 1,0 0,0-1,-1 1,1-1,0 0,0 1,0-1,0 0,-1-1,-6-8</inkml:trace>
  <inkml:trace contextRef="#ctx0" brushRef="#br0" timeOffset="1812.959">1900 395,'-5'33,"-2"17,1 4,1-3,1-4,2-11</inkml:trace>
  <inkml:trace contextRef="#ctx0" brushRef="#br0" timeOffset="1964.937">1984 0,'9'0,"4"5,-1 1</inkml:trace>
  <inkml:trace contextRef="#ctx0" brushRef="#br0" timeOffset="2373.917">2125 649,'165'-268,"-133"233,-31 34,0 1,-1 0,1-1,0 1,-1-1,1 1,0 0,-1-1,1 1,0 0,0 0,-1 0,1 0,0-1,0 1,-1 0,1 0,0 0,0 1,-1-1,1 0,0 0,0 0,-1 1,1-1,0 0,-1 0,1 1,0-1,-1 1,1-1,0 1,-1-1,1 1,-1-1,1 1,-1-1,1 1,-1 0,0-1,1 1,-1 0,0-1,1 1,-1 0,0-1,0 1,1 0,-1 0,0 0,0-1,0 1,0 0,0 0,0-1,-1 1,1 0,0 0,5 37,-5-31,1 0,-1 1,2-1,-1 0,0 0,1 0,1 0,-1 0,1-1,0 1,1 0,-1-1,1 0,1 0,-1 0,1-1,0 0,2 2,-3-3,0 0,1 0,-1-1,1 0,0 0,0 0,0-1,0 1,0-1,0 0,1-1,-1 1,1-1,-1 0,1-1,0 1,-1-1,1 0,0 0,-1-1,1 0,-1 0,1 0,-1-1,1 0,-1 0,0 0,0 0,0-1,0 0,0 0,0 0,-1-1,0 1,0-1,0 0,0-1,0 1,-1-1,0 1,0-1,0 0,-1 0,3-5,5-45,-8 30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40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1 255,'18'-7,"0"1,0 0,1 2,-1 0,1 1,0 1,0 1,0 1,18 1,100-9,-7-21,-120 25,2 1,-1 0,0 0,0 1,1 1,-1 0,1 0,0 1,-1 1,1 0,7 2,-6 15,-18-7</inkml:trace>
  <inkml:trace contextRef="#ctx0" brushRef="#br0" timeOffset="289.314">30 480,'28'0,"15"-5,5-1,-1 0,-4 1,-5 1,-3 2,-3 1,-3 1,0 0,-2 0,1 0,-1 0,-4-4,-2-2,1 0,-4 1</inkml:trace>
  <inkml:trace contextRef="#ctx0" brushRef="#br0" timeOffset="949.264">284 1,'-31'2,"43"13,42 11,-26-15,0 2,-1 1,-1 1,-1 1,0 1,-1 2,15 14,-38-33,80 103,-79-99,0-1,0 1,0 0,-1 0,0 0,1-1,-2 1,1 0,0 0,-1 0,0 1,1-1,-2 0,1 0,0 0,-1 0,0 0,0 0,0 0,0 0,-1-1,0 1,1 0,-1-1,0 1,-1-1,1 0,-1 0,0 1,0-1,-141 88,100-57,1 2,2 2,-31 36,49-34,26-47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49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19 514,'-10'0,"2"0,7 0,8 0,9 5,5 1,5 0,2-1,1-2,1-1,0-1,-1 0,0-1,0 0,-10-1,-8 6,-11 1,-6 0</inkml:trace>
  <inkml:trace contextRef="#ctx0" brushRef="#br0" timeOffset="891.49">640 344,'-12'15,"0"1,2 0,0 0,1 1,1 1,0-1,1 1,1 1,1-1,0 1,0 12,3-24,-64 265,103-374,5 1,5 3,14-17,-55 103,1 1,0 0,1 0,0 1,1 0,0 0,0 1,1 1,0-1,1 1,0 1,1-1,-11 7,1 1,-1-1,1 0,-1 1,1-1,-1 1,1-1,0 1,-1 0,1-1,-1 1,1 0,0 0,-1 0,1 0,-1 1,1-1,0 0,-1 1,1-1,-1 1,1-1,-1 1,1 0,-1 0,0 0,1 0,-1 0,0 0,0 0,0 0,1 0,-1 0,0 1,-1-1,1 0,0 1,0-1,0 1,-1-1,1 1,-1-1,1 1,-1-1,0 1,1 1,4 81,-5-76,-4 196,21-149,-16-54,-1 0,1 0,0 0,-1 0,1-1,0 1,0 0,-1-1,1 1,0 0,0-1,0 1,0-1,0 1,0-1,0 0,0 1,0-1,0 0,0 0,0 0,0 0,0 0,0 0,0 0,0 0,0 0,0 0,0 0,0-1,0 1,0 0,0-1,0 1,0-1,0 1,0-1,0 1,0-1,-1 0,1 1,0-1,0 0,-1 0,1 0,0 0,-1 1,1-1,-1 0,1-1,145-221,-131 197,2 1,0 1,2 1,1 0,0 1,2 1,0 2,2-1,-23 20,0-1,-1 0,1 1,0-1,0 1,0-1,0 1,-1-1,1 1,0 0,0-1,0 1,0 0,0 0,0 0,0 0,0 0,0 0,0 0,0 0,0 0,0 0,0 1,0-1,0 0,0 1,0-1,0 0,0 1,-1-1,1 1,0 0,0-1,-1 1,1 0,0-1,0 1,-1 0,1 0,-1-1,1 1,-1 0,1 0,-1 0,0 0,1 0,-1 0,0 0,0 0,1 0,-1 0,0 1,4 58,-4-54,-20 201,13-100,12-89</inkml:trace>
  <inkml:trace contextRef="#ctx0" brushRef="#br0" timeOffset="1788.186">1345 768,'37'-5,"1"-2,-1-1,-1-2,1-2,-2-1,0-1,10-8,-34 16,0 0,-1-1,0-1,0 0,0 0,-1-1,-1 0,1-1,-2 0,1 0,-1-1,-1 0,0 0,0 0,-1-1,-1 0,0 0,0 0,-1 0,-1-1,0 1,-1-1,0-1,-1 12,-1-1,1 1,-1-1,1 1,-1-1,0 1,0 0,0-1,0 1,-1 0,1 0,0 0,-1 0,1 0,-1 0,0 0,0 0,0 1,0-1,0 1,0-1,0 1,0 0,-1 0,1 0,0 0,-1 0,1 1,-1-1,1 1,-1-1,1 1,-1 0,1 0,-1 0,1 0,-1 1,1-1,-1 1,1-1,-1 1,1 0,0 0,-1 0,1 0,0 0,0 1,0-1,0 1,0-1,0 1,0 0,0 0,1 0,-2 2,-7 4,1 1,1 1,-1-1,2 2,-1-1,1 1,1 0,0 0,1 1,0 0,0 0,0 6,3-12,0-1,1 1,0 0,1-1,-1 1,1 0,0-1,0 1,1 0,0-1,0 1,0 0,0-1,1 1,0-1,0 0,1 0,0 1,-1-2,2 1,-1 0,0-1,1 1,0-1,0 0,0 0,1-1,3 3,5 1,0 0,1-1,0 0,1-1,-1-1,1 0,0-1,0-1,0 0,0-1,0-1,1 0,-1-1,0-1,0 0,0-1,-1-1,1 0,-1-1,1 0,-2-1,1-1,-1 0,9-7,-16 10,0 1,0-2,0 1,-1-1,0 1,0-1,0-1,-1 1,1-1,-1 0,0 0,-1 0,0 0,0 0,0-1,-1 0,0 1,0-1,0 0,-1 0,0 0,-1 0,0 0,0 0,0-1,-1 1,0 0,0 0,-1 1,1-1,-2 0,1 0,-1 1,-2-5,4 9,-1 0,1 1,0-1,0 0,-1 1,1 0,-1-1,0 1,1 0,-1 0,0 0,0 0,1 0,-1 0,0 0,0 1,0-1,0 1,0-1,0 1,0 0,0 0,0 0,0 0,-1 0,1 0,0 0,0 1,0-1,0 1,0 0,1-1,-1 1,0 0,0 0,0 0,1 0,-1 1,0-1,1 0,-1 1,1-1,0 1,-1-1,1 1,0 0,0 0,0-1,0 1,0 0,1 0,-1 0,0 0,1 0,0 0,-1 2,-1 2,-1 0,2 0,-1 0,1 0,0 1,0-1,0 0,1 1,0-1,0 1,1-1,0 0,0 1,0-1,1 0,0 0,0 0,1 0,-1 0,1-1,0 1,1-1,0 1,0-1,0-1,0 1,1 0,-1-1,1 0,0 0,1 0,-1-1,0 0,1 0,0 0,0-1,0 0,0 0,4 1,2-2,0-1,0 0,-1 0,1-1,0-1,0 0,-1 0,1-1,-1-1,0 0,0 0,0-1,0-1,-1 0,4-2,140-116,-150 120,7-6,3 0,-1 0,0-1,-1 0,0-1,-1 0,-1-1,0-1,0 1,-2-1,1-1,-2 0,0 0,-1 0,0-1,-1 0,2-15,-7 29,1 1,-1-1,0 0,0 1,0-1,0 0,-1 1,1-1,0 0,-1 1,1-1,-1 1,1-1,-1 0,0 1,0 0,0-1,0 1,0-1,0 1,0 0,0 0,0 0,-1-1,1 1,0 0,-1 1,1-1,-1 0,1 0,-1 1,1-1,-1 0,1 1,-1 0,0-1,1 1,-1 0,0 0,1 0,-2 0,-66 24,48-9,1 1,1 1,0 1,2 0,0 2,1 0,1 1,-11 19,21-34,1 1,-1 0,2-1,-1 2,1-1,0 0,0 1,1-1,0 1,0 0,1 0,0 0,0-1,1 1,0 0,0 0,1 0,0 0,1 0,0 0,0-1,0 1,1-1,0 1,0-1,1 0,0 0,1-1,-1 1,1-1,0 0,1 0,-1 0,1-1,0 0,1 0,4 2,4-1,0-1,0-1,0 0,1-1,-1 0,1-2,0 0,0 0,-1-2,16-1,-13 1,6 0</inkml:trace>
  <inkml:trace contextRef="#ctx0" brushRef="#br0" timeOffset="2026.175">2925 598,'-9'34,"-9"11,0 2,2-1,4-4,0-5,1-8</inkml:trace>
  <inkml:trace contextRef="#ctx0" brushRef="#br0" timeOffset="2280.886">2812 570,'29'0,"14"0,5 0,-1 0,-4 0,-9-4,-11 2,-8 2</inkml:trace>
  <inkml:trace contextRef="#ctx0" brushRef="#br0" timeOffset="2468.959">2841 797,'34'-10,"15"-3,5 1,-7-3,-7 2,-6 2,-7 4</inkml:trace>
  <inkml:trace contextRef="#ctx0" brushRef="#br0" timeOffset="3000.004">2869 34,'1'-2,"1"0,-1 0,1 0,-1 1,1-1,0 0,0 1,0 0,0-1,0 1,0 0,0 0,0 0,0 0,1 0,-1 1,0-1,1 1,-1-1,0 1,1 0,-1 0,0 0,3 0,-2 0,7-1,-1-1,0 0,0 1,-1 0,1 0,0 1,0 0,0 1,0 0,0 0,0 1,-1 0,1 1,-1-1,1 2,1 1,-9-2,0 0,0 0,0 1,-1-1,1 0,-1 1,0-1,0 0,0 1,-1-1,1 1,-1-1,1 0,-1 0,-1 1,1-1,0 0,-1 0,1 0,-1 0,0 0,0-1,0 1,0 0,0-1,-1 0,1 1,-2 0,-2 4,-6 9,9-14,0-1,1 1,-1 0,1 1,-1-1,1 0,0 1,0-1,0 1,0 0,1 0,-1 0,1-1,0 1,-1 1,1-1,1 0,-1 0,0 0,1 0,-1 1,1-1,0 0,0 0,1 1,-1-1,1 0,-1 0,1 0,0 1,0-1,0 0,1 0,-1-1,1 1,0 0,-1 0,2 0,5 2,0 0,0-1,1 0,-1 0,1-1,0 0,0-1,0 0,0 0,0-1,1 0,-1-1,0 0,0 0,1-1,-1 0,0-1,0 0,7-2,-7 2,16-2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5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28,'-51'92,"-4"-3,-5-2,-39 42,-18-11,99-105</inkml:trace>
  <inkml:trace contextRef="#ctx0" brushRef="#br0" timeOffset="245.929">36 1,'19'33,"11"17,5 3,2-1,-1-5,-2-7,-1-4,-7-4,-3-2,0-2,-5-1,0 0,-3 1,-5-1,-3-4</inkml:trace>
  <inkml:trace contextRef="#ctx0" brushRef="#br0" timeOffset="804.473">600 621,'195'-245,"-194"244,0-1,0 1,1-1,-1 1,0-1,1 1,-1 0,1 0,-1 0,1 0,0 0,0 0,-1 0,1 0,0 1,0-1,0 0,0 1,-1 0,1 0,0-1,0 1,0 0,0 0,0 1,0-1,0 0,0 1,0-1,0 1,-1-1,1 1,0 0,0 0,-1 0,1 0,-1 0,1 0,-1 1,1-1,-1 0,1 1,-1-1,0 1,0-1,0 1,0 0,0-1,0 1,-1 0,1 0,0 0,-1 1,4 10,-4-11,0 1,0 0,0 0,1 0,-1-1,1 1,0 0,-1-1,1 1,0 0,1-1,-1 1,0-1,1 0,-1 1,1-1,0 0,0 0,0 0,0 0,0 0,0 0,0-1,1 1,-1-1,1 0,-1 1,1-1,-1 0,1 0,0-1,-1 1,1-1,0 1,0-1,-1 0,1 0,0 0,0 0,0-1,122-86,-114 78,-3 3,-1 0,1 1,-1 0,1 0,1 1,-1 0,1 1,0-1,-1 2,8-2,-13 5,0 0,-1 0,1 1,-1-1,1 1,-1 0,0 0,0 0,0 0,0 0,0 0,0 1,0-1,-1 1,1-1,-1 1,0-1,1 1,-1 0,-1 0,1 0,0-1,-1 1,1 0,-1 0,0 0,0 0,0 0,0 0,-1 0,1 0,-1 0,0-1,0 2,1 1,-1 0,1 1,0 0,0-1,0 1,1 0,-1-1,1 1,1-1,-1 1,1-1,0 0,0 1,0-1,1 0,0 0,0-1,0 1,2 2,12 6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5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1 226,'255'-29,"-1"25,-230-2</inkml:trace>
  <inkml:trace contextRef="#ctx0" brushRef="#br0" timeOffset="262.099">283 0,'-10'34,"-3"15,1 5,2-2,3-6,8-5,3-5,1-3,5-9,0-2,-1-1,-3-3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4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27,'24'0,"12"0,6 0,0 0,-3 0,-2 0,-4 0,-2 0,-1 0,-2 0,0 0,0-5,0-1,-1-1,1 2,-4 2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4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47,'34'-5,"15"-1,5 0,-3 1,-4 1,-6 2,-5-4,-4 0,-7 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6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13,'-11'-4,"1"2,-1-1,0 2,0-1,0 1,1 1,-1 0,0 1,0 0,0 0,0 1,1 1,-1 0,1 0,0 1,-1 0,2 1,-1 0,1 0,-1 1,2 1,-1-1,1 1,0 1,0 0,1 0,0 0,0 1,-4 9,9-15,0 1,0 0,1 0,-1 0,1 0,0 1,1-1,-1 0,1 0,-1 0,1 1,1-1,-1 0,1 0,-1 1,1-1,0 0,1 0,-1 0,1 0,0 0,-1 0,2-1,-1 1,0-1,1 1,0-1,0 0,0 0,0 0,0 0,0-1,1 1,-1-1,1 0,0 0,0 0,60 19,59 28,-118-46,-1 0,1 0,-1 1,0 0,0-1,-1 1,1 1,-1-1,0 0,0 1,0 0,0 0,-1 0,0 0,0 0,-1 0,1 0,-1 1,0-1,0 0,-1 1,0 4,-1-1,-1-1,0 0,0 1,-1-1,0 0,-1 0,0 0,0-1,0 0,-1 1,0-1,-1-1,1 1,-1-1,-1 0,1 0,-1-1,0 0,0 0,-1-1,1 0,-1 0,0 0,0-1,0-1,-1 1,1-1,0-1,-1 1,0-1,1-1,-3 0,8 0,0 0,0 0,-1-1,1 1,0-1,0 0,0 1,0-2,0 1,0 0,1 0,-1-1,0 0,1 0,-1 1,1-1,-1-1,1 1,0 0,0-1,0 1,0-1,0 1,1-1,-1 0,1 0,0 0,0 0,0 0,0 0,0 0,0 0,1 0,0 0,0 0,0 0,0-1,0 1,0 0,1 0,-1 0,1 0,0 0,0 0,0 0,2-2,9-18,1 1,0 1,2 0,1 1,0 0,1 2,2 0,-1 1,5-2,-4 3</inkml:trace>
  <inkml:trace contextRef="#ctx0" brushRef="#br0" timeOffset="608.003">391 633,'155'-161,"-153"159,-1 0,0 0,1 0,0 0,-1 0,1 0,0 1,0-1,0 1,0-1,0 1,0 0,0-1,1 1,-1 0,0 1,1-1,-1 0,0 1,1-1,-1 1,1 0,-1 0,1 0,-1 0,1 0,-1 0,1 1,-1-1,1 1,-1 0,0 0,1 0,-1 0,0 0,0 0,0 0,0 1,0-1,0 1,0 0,0-1,1 3,-2-1,1 0,-1 0,1 0,0-1,0 1,1 0,-1-1,0 1,1-1,-1 0,1 0,0 0,0 0,0 0,0-1,0 1,0-1,0 0,1 0,-1 0,0 0,1 0,-1-1,0 0,1 1,-1-1,1-1,-1 1,1 0,-1-1,0 0,1 0,-1 0,0 0,0 0,0-1,0 1,0-1,1 0,71-39,-73 41,0 0,-1 0,1 0,0 0,-1 0,1 0,0 1,-1-1,1 0,0 1,-1 0,1-1,-1 1,1 0,-1-1,1 1,-1 0,1 0,-1 0,0 1,0-1,0 0,1 0,-1 1,0-1,0 0,-1 1,1-1,0 1,0-1,-1 1,1 0,-1-1,0 1,1 0,-1-1,0 1,0 0,0-1,0 1,0 0,0-1,0 1,-1 0,1-1,-1 1,0 1,6 24,5-9,2-4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5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0,'0'447,"-28"-215,28-231,-1 0,1-1,-1 1,1 0,0 0,0 0,-1 0,1 0,0-1,0 1,0 0,0 0,0 0,0 0,0 0,0 0,1 0,-1-1,0 1,0 0,1 0,-1 0,1 0,-1-1,0 1,1 0,0-1,-1 1,1 0,-1-1,1 1,0 0,-1-1,1 1,0-1,0 1,-1-1,1 0,6-4</inkml:trace>
  <inkml:trace contextRef="#ctx0" brushRef="#br0" timeOffset="280.459">247 170,'-78'71,"52"-49,1 1,1 0,1 2,1 1,-17 27,37-50,1-1,0 1,-1 0,1 0,0 0,1 0,-1 1,1-1,-1 0,1 0,0 0,0 0,0 0,1 1,-1-1,1 0,0 0,0 0,0 0,0 0,0 0,0 0,1-1,0 1,-1 0,1-1,0 1,0-1,1 0,-1 0,0 0,1 0,-1 0,1 0,0 0,-1-1,1 1,0-1,0 0,0 0,0 0,0 0,0-1,0 1,1-1,0 0,56 18,64 31,-55-6,-54-35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1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0,'-1'412,"-26"-228,14-96,14-75</inkml:trace>
  <inkml:trace contextRef="#ctx0" brushRef="#br0" timeOffset="455.296">267 84,'-224'265,"222"-264,0 1,1-1,-1 1,0-1,1 1,-1 0,1 0,0 0,-1 0,1 0,0 0,0 1,1-1,-1 0,0 0,1 1,-1-1,1 0,0 1,0-1,-1 0,2 1,-1-1,0 0,0 1,1-1,-1 0,1 1,0-1,0 0,0 0,0 0,0 0,0 0,1 0,-1 0,1 0,-1 0,1 0,0-1,-1 1,1-1,0 1,0-1,0 0,0 0,0 0,1 0,-1 0,0 0,1 0,77 14,-70-15,0 0,-1 1,1 0,-1 1,1 0,-1 1,0 0,0 0,0 1,0 0,-1 0,1 1,-1 1,0-1,-1 1,1 0,5 7,-10-8,0 0,-1 1,1-1,-1 1,-1 0,1-1,-1 1,0 0,0 0,-1 0,1 0,-1 0,-1 1,8 48,-2-42</inkml:trace>
  <inkml:trace contextRef="#ctx0" brushRef="#br0" timeOffset="1200.919">888 113,'-20'24,"1"0,2 1,0 1,1 1,2 0,-2 8,-35 61,-128 202,170-280</inkml:trace>
  <inkml:trace contextRef="#ctx0" brushRef="#br0" timeOffset="1451.151">578 198,'9'14,"9"5,5 4,0 3,0-3,-4-1,0-4,-4 0,1 2,2 2,-1 2,0 2,-2 1,-4 1,1-5,-1-1,-3-4</inkml:trace>
  <inkml:trace contextRef="#ctx0" brushRef="#br0" timeOffset="2006.451">973 791,'2'-3,"22"-47,2 1,2 1,2 2,8-8,-38 53,1 0,-1 0,0 0,1 0,-1 0,0 0,1 0,-1 1,1-1,0 0,-1 0,1 0,0 0,-1 1,1-1,0 0,0 1,0-1,0 0,-1 1,1-1,0 1,0-1,0 1,0 0,0-1,0 1,0 0,1 0,-1 0,0 0,0 0,0 0,0 0,0 0,0 0,0 0,0 1,0-1,0 0,0 1,0-1,0 1,0-1,0 1,0-1,-1 1,1 0,0-1,0 1,-1 0,1 0,0 0,-1-1,1 1,0 0,-1 0,0 0,1 0,-1 0,0 3,0-1,1 1,-1-1,1 0,0 1,0-1,0 0,0 1,0-1,1 0,-1 0,1 0,0 0,0 0,0-1,0 1,1-1,-1 1,1-1,-1 0,1 1,0-2,0 1,0 0,0 0,0-1,0 0,1 0,-1 0,0 0,1 0,-1 0,0-1,1 0,2 0,170-75,-172 75,0 1,0-1,0 1,0 0,0 0,0 0,0 0,-1 1,1-1,0 1,-1 0,1 0,-1 1,0-1,0 1,0-1,0 1,0 0,0 0,-1 0,1 1,-1-1,0 0,0 1,0 0,-1-1,1 1,-1 0,1 2,18 30,-8-21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19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1 113,'7'5,"0"-1,0-1,0 1,1-1,-1-1,1 1,0-1,0 0,0-1,0 0,0 0,0-1,0 0,8-1,-1 1,328-1,-319 1</inkml:trace>
  <inkml:trace contextRef="#ctx0" brushRef="#br0" timeOffset="292.417">57 367,'29'0,"14"0,5 0,-1 0,-4-4,-5-3,-3 1,-3 2,-3 0,-1 2,0 6,0 1,-6 1</inkml:trace>
  <inkml:trace contextRef="#ctx0" brushRef="#br0" timeOffset="829.526">311 0,'2'4,"0"-1,0 0,0 0,0 0,0 0,1 0,-1-1,1 1,0-1,-1 1,1-1,0 0,1 0,-1-1,0 1,0-1,2 1,2 2,266 126,-270-128,0 1,0 0,0 0,0 0,0 0,-1 0,1 0,-1 1,0 0,0-1,0 1,-1 0,1 0,-1 0,0 0,0 0,0 0,-1 0,1 0,-1 0,0 1,0-1,0 0,-1 0,0 0,0 0,0 0,0 0,0 0,-2 2,-64 116,59-111,-9 12,-1 0,0-2,-2 0,0-1,-1-1,-2-1,-17 12,6 1,23-14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23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51,'29'0,"14"0,5-5,-1-1,-4-1,-5 2,-3 2,-3 1,-3 1,0 0,-6-4,-2-1,0 1,-3 0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2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0,'33'5,"17"1,4 0,-3-1,-4-1,-6-2,-10-6,-5-2,-3 0,0 1,-4 2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2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0,'-35'60,"-208"332,158-271,72-108</inkml:trace>
  <inkml:trace contextRef="#ctx0" brushRef="#br0" timeOffset="276.101">66 0,'0'34,"0"16,5 3,6-1,2-5,2-6,5-6,3-2,-3-4,1-6,-3-2,-1-5,-2 0,0 2,-1 3,-4 2,-4-3</inkml:trace>
  <inkml:trace contextRef="#ctx0" brushRef="#br0" timeOffset="898.477">404 707,'8'-19,"0"-6,2 0,1 1,1 0,1 0,1 2,1 0,15-17,-29 37,0 1,0 0,0 0,1 0,-1 0,0 0,1 0,-1 0,0 0,1 1,-1-1,1 0,-1 1,1-1,-1 1,1 0,0-1,-1 1,1 0,-1 0,1 0,0 0,-1 0,1 1,0-1,-1 0,1 1,-1-1,1 1,-1 0,1-1,-1 1,0 0,1 0,-1 0,0 0,1 0,-1 0,0 0,0 0,0 1,0-1,0 0,0 1,-1-1,1 0,0 1,-1-1,1 1,-1 0,1-1,-1 1,0-1,1 1,-1 0,7 30,-8-28,1-1,1 1,-1 0,1-1,-1 1,1 0,0-1,0 0,1 1,-1-1,1 1,-1-1,1 0,0 0,0 0,1 0,-1-1,1 1,-1 0,1-1,0 0,0 1,2-3,-1-1,0 0,0 0,0 0,0 0,0-1,0 1,0-1,0 0,0 0,-1 0,1-1,-1 1,0-1,0 0,0 0,0 0,0-1,0 1,-1 0,0-1,0 0,7-6,-1 1,38-34,-45 42,0 1,0-1,1 0,-1 1,0-1,0 1,0 0,1-1,-1 1,0 0,1 0,-1-1,0 1,1 0,-1 0,0 1,0-1,1 0,-1 0,0 1,1-1,-1 1,0-1,0 1,0-1,0 1,0 0,1-1,-1 1,0 0,0 0,-1 0,1 0,0 0,0 0,0 0,-1 0,1 0,0 0,-1 0,1 1,-1 0,24 39,-10-23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3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677 0,'-16'39,"10"-11,1 1,2 0,1-1,2 1,0 0,2 6,0 31,15 75,-15-131,-1-1,0 1,0 0,-1 0,-1 0,1-1,-2 1,1 0,-1-1,-1 1,0-1,0 0,-1 1,4-11,-1 1,1 0,0 0,0 0,-1-1,1 1,0 0,0 0,-1 0,1 0,0-1,-1 1,1 0,0 0,-1 0,1 0,0 0,-1 0,1 0,0 0,-1 0,1 0,0 0,-1 0,1 0,0 0,0 0,-1 0,1 0,0 1,-1-1,1 0,0 0,-1 0,1 0,0 1,0-1,-1 0,1 0,0 0,0 1,0-1,-1 0,1 1,0-1,0 0,0 0,0 1,1-16</inkml:trace>
  <inkml:trace contextRef="#ctx0" brushRef="#br0" timeOffset="384.002">1017 85,'-37'29,"-224"160,260-189,0 0,0 0,0 1,-1-1,1 0,0 1,0-1,0 1,0-1,0 1,0 0,0-1,0 1,0 0,0 0,0-1,0 1,0 0,1 0,-1 0,0 0,1 0,-1 1,1-1,-1 0,1 0,-1 0,1 0,0 0,0 1,-1-1,1 0,0 0,0 1,0-1,0 0,1 0,-1 0,0 1,0-1,1 0,-1 0,1 0,-1 0,1 0,-1 0,1 0,0 0,-1 0,1 0,0 0,0 0,0 0,0 0,0 0,0-1,0 1,0-1,0 1,0 0,1-1,97 35,-84-32,-1 1,1 1,-1 0,-1 0,1 1,-1 1,0 0,5 5,16 9,-18-14</inkml:trace>
  <inkml:trace contextRef="#ctx0" brushRef="#br0" timeOffset="2272.994">0 733,'345'-1,"-216"-11,-90 7,-1 1,1 1,0 3,0 1,33 5,-20 3,-1-3,1-3,0-1,0-3,0-2,20-5,253-11,-48-8,84 27,-72-29,-122 41,-108-2,1-3,-1-3,1-2,47-5,4 1,505 2,-473-27,-4-3,-88 29,-51 1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38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12 141,'0'453,"-5"-402,-1-33</inkml:trace>
  <inkml:trace contextRef="#ctx0" brushRef="#br0" timeOffset="676.895">266 254,'-171'113,"110"-64,60-47,0-1,0 0,0 0,0 1,0-1,0 0,0 1,0-1,1 1,-1-1,1 1,-1 0,1-1,-1 1,1-1,0 1,0 0,0-1,0 1,0 0,0-1,1 1,-1-1,0 1,1 0,-1-1,1 1,0-1,-1 1,1-1,0 1,0-1,0 0,0 1,0-1,0 0,0 0,1 0,-1 0,0 0,1 0,-1 0,2 0,76 47,53 43,-102-60,-22-24</inkml:trace>
  <inkml:trace contextRef="#ctx0" brushRef="#br0" timeOffset="1014.829">548 395,'20'0,"10"0,5 0,2 0,-1 0,-1 0,-3 0,-1 0,-1 0,-2 0,-4 0</inkml:trace>
  <inkml:trace contextRef="#ctx0" brushRef="#br0" timeOffset="2229.904">1310 254,'-71'171,"-44"26,248-340,14-21,-146 163,-1 0,1 0,-1 0,1 0,0 0,0 0,-1 1,1-1,0 0,0 0,0 1,0-1,0 1,0-1,0 1,0-1,0 1,0-1,0 1,0 0,1 0,-1 0,0-1,0 1,0 0,0 0,0 1,1-1,-1 0,0 0,0 0,0 1,0-1,0 1,0-1,0 1,0-1,0 1,0-1,0 1,0 0,0 0,-1-1,1 1,0 0,0 0,-1 0,1 0,-1 0,1 0,-1 0,1 0,-1 0,1 0,-1 0,0 0,0 1,1-1,-1 0,0 0,0 0,0 0,0 0,-1 0,1 1,0-1,0 0,-1 0,2 39,-2-34,1-1,0 1,0 0,0 0,1 0,-1-1,1 1,1 0,-1-1,1 1,0-1,0 1,1-1,0 1,0-5,0 0,0 0,-1 0,1-1,0 1,0-1,0 0,0 0,0 0,0 0,-1-1,1 1,0-1,0 0,0 1,-1-1,1-1,0 1,-1 0,1 0,-1-1,1 0,-1 1,0-1,0 0,0 0,0 0,0-1,0 1,0 0,-1-1,1 1,0-3,1 1,125-130,-127 133,0-1,-1 1,1-1,0 1,0 0,0-1,1 1,-1 0,0 0,0-1,1 1,-1 0,1 0,-1 1,1-1,-1 0,1 0,-1 1,1-1,0 1,-1-1,1 1,0 0,-1 0,1-1,0 1,-1 1,1-1,0 0,0 0,-1 0,1 1,0-1,-1 1,1 0,-1-1,1 1,-1 0,1 0,-1 0,1 0,-1 0,0 0,1 0,-1 1,0-1,0 0,0 1,0-1,0 1,8 117,-6-20,2-81</inkml:trace>
  <inkml:trace contextRef="#ctx0" brushRef="#br0" timeOffset="3608.257">1987 536,'8'2,"0"-1,0 1,0-2,1 1,-1-1,0 0,0 0,0-1,0 0,0-1,0 0,0 0,0-1,-1 1,1-2,-1 1,0-1,0 0,0-1,0 0,-1 0,2-1,4-5,0 0,0 0,-2-1,1 0,-2-1,1 0,-2-1,0 0,0 0,4-14,-8-5,-31 38,22 1,-1 0,1 0,0 0,0 1,1 0,0 0,0 0,0 0,1 1,0-1,1 1,0 0,0 0,0 0,1 0,1 0,-1 0,1 0,0 0,1 1,1 1,-1-5,0 0,1 0,0 0,1 0,-1-1,1 1,-1-1,1 0,1 0,-1 0,0 0,1 0,0-1,0 0,0 1,0-1,1-1,-1 1,1-1,-1 0,1 0,0 0,0 0,0-1,0 0,0 0,0 0,0-1,2 0,8 1,0-1,-1 0,1-1,0 0,-1-2,1 1,-1-2,0 0,12-5,-14 4,0 0,0-1,0-1,-1 0,0 0,0-1,-1 0,0-1,-1 0,0-1,0 0,-1 0,0-1,-1 0,0 0,0-1,-2 1,1-2,-2 1,1 0,-2-1,0 0,0 0,-1 0,-1 0,0 0,-1-5,1 16,-1 1,0-1,0 0,0 1,0-1,0 0,0 1,-1-1,1 0,0 1,-1-1,1 1,-1-1,0 1,1-1,-1 1,0-1,0 1,0 0,0-1,0 1,0 0,-1 0,1 0,0 0,-1 0,1 0,0 0,-1 0,1 0,-1 1,0-1,1 1,-1-1,1 1,-1-1,0 1,1 0,-1 0,0 0,1 0,-1 0,0 0,1 1,-1-1,0 0,1 1,-1-1,1 1,-1 0,1 0,-1-1,1 1,-1 0,1 0,0 0,0 0,-1 1,1-1,0 0,0 0,0 1,0-1,0 1,1-1,-1 1,-2 3,1 0,-1 0,1 1,1-1,-1 1,1 0,0-1,0 1,0 0,1 0,0 0,0 0,1-1,-1 1,1 0,1 0,-1-1,1 1,0-1,0 1,0-1,1 0,0 0,0 0,0 0,1 0,-1-1,1 1,0-1,1 0,-1 0,1-1,0 1,-1-1,1 0,1-1,-1 1,5 1,-3-2,0 0,1-1,-1 0,1 0,-1 0,1-1,-1 0,1-1,-1 0,1 0,-1 0,0-1,0 0,1 0,-1-1,-1 0,1-1,0 1,-1-1,0 0,1-1,-2 1,1-1,0-1,-1 1,0-1,-1 0,1 0,-1 0,2-4,2-5,-1 0,0 0,-1-1,-1 1,0-1,-1 0,-1-1,-1 1,0-1,0-14,-3 31,1 0,-1 0,1-1,-1 1,1 0,-1 0,1 0,-1 0,1 0,-1 0,1 0,-1 0,1 0,-1 0,1 0,-1 0,1 0,-1 0,1 0,-1 0,1 1,-1-1,1 0,-1 0,1 1,-1-1,1 0,0 1,-1-1,1 0,0 1,-1-1,1 0,0 1,-1-1,1 1,0-1,0 1,-1-1,1 1,0-1,0 1,0-1,0 1,0-1,0 1,0-1,0 1,0-1,0 1,0-1,0 1,0-1,0 1,0-1,0 1,1-1,-7 28,1-1,1 1,2 0,1-1,1 1,1 0,3 8,-3-23,0 0,1-1,1 1,0-1,1 0,0 0,0 0,2 0,-1-1,7 9,-6-13</inkml:trace>
  <inkml:trace contextRef="#ctx0" brushRef="#br0" timeOffset="3863.373">3230 424,'-10'33,"-2"16,-1 5,4-12,2-13</inkml:trace>
  <inkml:trace contextRef="#ctx0" brushRef="#br0" timeOffset="4152.662">3145 395,'28'0,"16"0,3 0,0 0,-4 0,-4 0,-4 0,-8-5,-4-1,-1 0,-4 6,-5 3</inkml:trace>
  <inkml:trace contextRef="#ctx0" brushRef="#br0" timeOffset="4408.004">3201 564,'34'0,"10"-5,4-1,-3 0,-3-4,-9 0</inkml:trace>
  <inkml:trace contextRef="#ctx0" brushRef="#br0" timeOffset="5361.085">3117 0,'1'2,"0"0,0-1,1 1,-1-1,1 1,-1-1,1 0,0 1,-1-1,1 0,0 0,0 0,0 0,-1 0,1-1,0 1,0-1,0 1,0-1,1 0,-1 1,0-1,0 0,0 0,0-1,0 1,0 0,0-1,2 0,42-7,-36 5,0 1,0 0,0 0,0 1,1 0,-1 1,0 1,0-1,0 1,6 2,-15-3,0 1,0-1,-1 1,1-1,0 1,0-1,0 1,0-1,-1 1,1 0,0 0,-1-1,1 1,-1 0,1 0,-1 0,1 0,-1-1,1 1,-1 0,0 0,1 0,-1 0,0 0,0 0,0 0,0 0,0 0,0 0,0 0,0 0,0 0,0 0,-1 0,1 0,0 0,-1 0,1 0,-1 0,1-1,-1 1,1 0,-1 0,1 0,-1-1,0 1,0 0,-34 39,34-39,-1 0,0 0,0 0,0 0,0 0,1 0,-1 0,1 0,-1 0,0 1,1-1,0 1,-1-1,1 1,0-1,0 1,0 0,0 0,0 0,0-1,1 1,-1 0,1 0,-1 0,1 0,0 0,-1 0,1 0,0 0,0 0,1 0,-1 0,0 0,1 0,-1 0,1 0,-1 0,1 0,0-1,0 1,0 0,0 0,0-1,0 1,1-1,-1 1,1-1,8 2,0 0,1-1,-1-1,1 0,-1 0,1-1,0-1,-1 1,1-2,-1 1,1-2,-1 1,6-3,3-2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9:34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60,'1'-1,"0"-1,-1 1,1-1,0 0,-1 1,1-1,-1 0,0 1,0-1,1 0,-1 0,0 1,-1-1,1 0,0 1,0-1,-1 0,1 0,-1 1,1-1,-1 1,0-1,1 1,-1-1,0 1,0-1,0 1,-1 0,1-1,0 1,0 0,-1 0,1 0,0 0,-1 0,1 0,-1 0,1 1,-1-1,0 0,1 1,-1-1,0 1,1 0,-1 0,0-1,0 1,1 0,-1 0,0 1,0-1,1 0,-1 1,0-1,1 1,-1-1,0 1,-4 0,1 0,0 0,-1 0,1 0,0 1,0 0,0 0,0 0,1 1,-1-1,0 1,1 0,0 1,0-1,0 1,0-1,1 1,-1 1,1-1,0 0,0 1,0-1,1 1,0 0,0 0,0 0,0 0,1 0,0 1,0-1,0 0,1 0,0 1,0-1,0 1,0-1,1 0,0 0,2 6,3 6,1 0,1 0,1 0,0-1,1 0,1-1,1 0,0 0,0-1,13 9,-22-20,0 0,0 0,-1 0,1 1,-1-1,1 1,-1-1,0 1,-1 0,1-1,-1 1,1 0,-1 0,0 0,-1 0,1 1,-1-1,0 0,0 0,0 0,0 0,-1 0,1 1,-1-1,0 0,-1 0,1-1,-1 1,0 0,1 0,-2-1,1 1,0-1,-1 1,1-1,-1 0,0 0,0 0,-3 1,0 5,-1-1,0 0,0-1,-1 0,0 0,-1 0,1-1,-1 0,0-1,-1 0,1 0,-1-1,0 0,0-1,0 0,0-1,-1 0,1-1,-1 1,1-2,-1 0,0 0,1-1,-1 0,1-1,-1 0,8 0,1 1,-1-1,1 1,-1-1,1 0,-1 0,1 0,0-1,0 1,0 0,1-1,-1 1,0-1,1 0,0 1,-1-1,1 0,0 0,1 0,-1 0,0 0,1 0,0 0,-1 0,1 0,0 0,1 0,-1 0,0 0,1 0,0 0,0 0,0 1,0-2,2-4,0 0,0 0,0 1,1-1,0 1,1 0,0 0,0 1,0 0,1-1,0 2,2-3,94-54,-78 59,-18 10</inkml:trace>
  <inkml:trace contextRef="#ctx0" brushRef="#br0" timeOffset="1">422 455,'-1'25,"0"-19,1 0,-1 0,1 0,0 0,0 0,1 0,0 0,0 0,0 0,1 0,0 0,0 0,0-1,2 2,-2-6,1-1,-1 0,1 1,0-1,0 0,-1-1,1 1,0 0,-1-1,1 1,-1-1,1 0,0 0,-1 0,0 0,1 0,-1-1,0 1,1-1,-1 1,0-1,0 0,0 0,-1 0,1 0,0 0,-1 0,1-1,0 0,0 0,107-95,-109 98,1-1,0 1,-1-1,1 1,0 0,0-1,0 1,-1 0,1-1,0 1,0 0,0 0,0 0,0 0,-1 0,1 0,0 0,0 0,0 0,0 0,0 0,-1 1,1-1,0 0,0 1,0-1,-1 0,1 1,0-1,0 1,-1-1,1 1,0 0,-1-1,1 1,-1-1,1 1,-1 0,1 0,-1-1,1 1,-1 0,0 0,1 0,-1-1,0 1,8 50,-4-23,-4-27,1 1,-1-1,1 1,-1-1,1 1,0-1,0 1,0-1,0 1,0-1,0 0,0 0,0 0,0 1,1-1,-1 0,0 0,1-1,-1 1,1 0,-1 0,1-1,-1 1,1-1,0 1,-1-1,1 0,-1 0,1 1,0-1,-1 0,1 0,0-1,-1 1,1 0,0-1,1 1,61-32,-43 20,-20 11,1-1,0 1,0 0,0 0,-1 0,1-1,0 2,0-1,1 0,-1 0,0 1,0-1,0 1,0 0,1-1,-1 1,0 0,0 0,0 0,1 1,-1-1,0 1,0-1,0 1,0 0,0-1,1 1,-2 0,1 1,0-1,0 0,0 0,0 1,-1-1,1 1,-1-1,1 1,10 31,23 29,-20-52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105 198,'-14'38,"-10"47,-1 13,5 0,4-12,11-16,6-10,3-11,5-8,1-7,4-4,0-3,2-1,3-5,-2 0,1-5,3-5,-3-4</inkml:trace>
  <inkml:trace contextRef="#ctx0" brushRef="#br0" timeOffset="800.289">359 847,'22'-2,"-1"-2,0 0,-1-2,1 0,-1-1,0-1,0-1,-1 0,-1-2,1 0,12-12,-18 14,0-1,-1 0,0-1,-1 0,0-1,-1 0,-1-1,0 0,0 0,-1-1,-1 0,0-1,3-11,13-59,-23 84,-1 0,1 1,-1-1,0 0,1 1,-1-1,0 1,0-1,0 1,1-1,-1 1,0-1,0 1,0 0,0-1,0 1,0 0,0 0,0 0,0 0,0 0,0 0,0 0,0 0,1 0,-1 0,0 1,0-1,0 0,0 1,0-1,0 0,0 1,1-1,-1 1,0 0,0-1,1 1,-1 0,0-1,1 1,-1 0,1-1,-1 1,1 0,-1 0,1 0,-1 0,1 0,0 0,-1-1,1 1,-7 8,-1-1,2 1,-1 1,1-1,1 1,-1 0,2 0,-1 0,2 1,-1-1,1 1,1 0,0 0,0 0,2 1,-1-1,1 0,1 0,0 1,0-1,1 0,0 0,1-1,1 1,2 5,-3-11,1 0,-1-1,2 1,-1 0,0-1,1 0,0 0,-1-1,2 1,-1-1,0 0,1-1,-1 1,1-1,0 0,0 0,0-1,0 0,0 0,0 0,0-1,0 1,0-2,0 1,0-1,0 0,3 0,8-2,0-1,0-1,0 0,-1-1,1-1,-1 0,-1-2,0 1,1-3,10-9,-1-1,-2-2,0 0,-1-1,-2-2,0 0,-2-1,3-7,-16 29,-2 0,1-1,-1 1,1-1,-1 1,-1-1,1 0,-1 0,0 0,-1 0,1-1,-1 1,0 0,-1-1,0 1,0 0,0-1,0 1,-1 0,0-1,-1 1,0 0,1 0,-3-3,3 8,0 1,0-1,-1 0,1 0,0 0,-1 1,1-1,-1 1,1-1,-1 1,1-1,-1 1,1 0,-1 0,1 0,-1 0,0 0,1 0,-1 0,1 1,-1-1,1 0,-1 1,1-1,-1 1,1 0,0-1,-1 1,1 0,0 0,-1 0,1 0,0 0,0 0,0 0,0 0,0 1,0-1,0 1,-33 53,31-50,1 1,-1-1,1 1,0 0,1 0,-1 0,1 0,1 0,-1 0,1 1,0-1,0 0,1 0,0 0,0 0,0 0,1 0,0 0,0 0,0 0,1-1,0 1,0-1,0 0,1 0,-1 0,1 0,0-1,1 1,-1-1,1 0,0 0,0-1,0 0,1 0,-1 0,1 0,2 0,5 0,0-1,0-1,1 0,-1 0,1-2,-1 1,0-2,0 0,1 0,-1-2,-1 1,1-1,0-1,-1-1,0 1,0-2,-1 0,0 0,0-1,-1 0,1-1,-2 0,1-1,-2 0,1 0,4-8,0 1,0-1,-1 0,-1 0,-1-1,-1-1,0 1,-1-4,-7 22,0 0,-1 0,1-1,-1 1,1-1,-1 1,0-1,1 1,-1 0,0-1,0 1,0-1,0 1,0-1,-1 1,1-1,0 1,-1-1,1 1,-1 0,1-1,-1 1,0 0,1-1,-1 1,0 0,0 0,0 0,0 0,0 0,0 0,0 0,0 0,-1 0,1 0,0 1,-1-1,1 0,0 1,-1-1,1 1,0 0,-1-1,-1 1,-1 0,1 0,0 0,-1 1,1-1,0 1,-1 0,1 0,0 0,0 0,0 1,0-1,0 1,0 0,0 0,0 0,1 0,-2 1,-7 11,0-1,1 2,1-1,0 1,1 1,0-1,2 1,0 1,0-1,2 1,0 0,1 0,1 0,0 8,2-13,0-1,1 1,0 0,1-1,1 0,0 0,0 1,1-2,0 1,1 0,0-1,1 0,0 0,1-1,0 1,0-1,1-1,0 0,0 0,7 4,24 4,-19-12</inkml:trace>
  <inkml:trace contextRef="#ctx0" brushRef="#br0" timeOffset="1299.298">1856 734,'-7'8,"-13"13,1 2,2-1,0 2,1 0,2 1,-7 16,21-40,1-1,-1 1,1-1,-1 1,1-1,-1 1,1-1,0 0,-1 1,1-1,-1 0,1 0,0 1,-1-1,1 0,0 0,-1 0,1 0,0 0,-1 0,1 0,0 0,-1 0,1 0,0 0,0 0,-1-1,1 1,-1 0,1 0,0-1,-1 1,1 0,-1-1,1 1,0-1,-1 1,1-1,-1 1,0-1,1 1,-1-1,1 1,-1-1,0 1,1-1,-1 0,0 1,0-1,0 0,1 1,-1-1,0 0,0 1,0-1,0 0,0 1,0-1,3-2,181-172,-183 174,-1 0,1 0,0-1,-1 1,1 0,0 0,0 0,-1 0,1 0,0 0,0 0,0 0,0 1,1-1,-1 0,0 1,0-1,0 0,0 1,1-1,-1 1,0 0,1-1,-1 1,0 0,1 0,-1 0,0 0,0 0,1 0,-1 0,0 1,1-1,-1 0,0 1,1-1,-1 1,0-1,0 1,0 0,0-1,0 1,0 0,0 0,0 0,0 0,0 0,0 0,0 0,0 0,-1 0,1 0,0 0,-1 1,1-1,4 40,-5-37,-1 0,1 0,0 0,0 0,0 0,1 0,0 0,-1 0,1 0,1-1,-1 1,1 0,-1 0,1-1,0 1,0-1,0 0,1 0,-1 1,1-2,0 1,0 0,0 0,0-1,0 0,1 1,-1-1,1-1,0 1,3-1,1-1,-1 1,1-2,-1 1,1-1,-1 0,0-1,1 0,-1 0,0 0,0-1,0 0,-1-1,1 1,-1-1,0 0,0-1,0 0,0 0,-1 0,0 0,0-1,0 0,-1 0,0 0,0-1,0 1,-1-1,0 0,1-4,3-9</inkml:trace>
  <inkml:trace contextRef="#ctx0" brushRef="#br0" timeOffset="1631.462">2645 254,'-171'402,"166"-391,0 0,1 0,0 0,1 1,0 0,1 0,1 0,-1 0,2 0,0 0,0 0,1 0,0 0,1 0,1-1,3 11,-4-19,0 0,0 0,1 0,-1 0,1 0,-1-1,1 1,0-1,0 0,0 0,0 0,1 0,-1 0,0-1,1 1,-1-1,1 0,0 0,-1-1,1 1,0-1,-1 1,1-1,0 0,-1-1,1 1,0-1,-1 1,1-1,1-1,104-43,-90 31</inkml:trace>
  <inkml:trace contextRef="#ctx0" brushRef="#br0" timeOffset="1866.933">2279 565,'38'0,"47"0,18 0,-4 0,-13 0,-22-5,-22-1</inkml:trace>
  <inkml:trace contextRef="#ctx0" brushRef="#br0" timeOffset="2127.451">3041 621,'33'-5,"31"-6,9-1,-3-4,-9 1,-9-1,-10 1,-11 0,-12 1</inkml:trace>
  <inkml:trace contextRef="#ctx0" brushRef="#br0" timeOffset="2363.74">3322 311,'-14'33,"-5"31,1 9,-1-3,2-4,4-8,5-9,3-9,3-5,2-5,5-2,2-2,4-4,2-7</inkml:trace>
  <inkml:trace contextRef="#ctx0" brushRef="#br0" timeOffset="2867.655">3775 537,'-18'20,"1"1,2 1,0 1,1 0,2 0,0 2,1-1,2 1,0 1,0 8,8-32,0 1,0-1,1 0,-1 1,1 0,-1-1,1 1,0-1,0 1,0-1,0 1,1-1,-1 1,1-1,-1 1,1-1,0 1,0-1,0 0,0 1,1-1,-1 0,1 0,-1 0,1 0,0 0,-1 0,1 0,0-1,0 1,0-1,1 1,-1-1,0 0,0 0,1 0,-1 0,1 0,-1-1,1 1,-1-1,1 1,8 0,1-1,0 0,0-1,-1 0,1-1,0 0,-1-1,0 0,1-1,-1 0,-1-1,1 0,-1-1,0 0,0 0,0-1,-1 0,0-1,-1 0,7-7,15-20,0-1,-3-1,-1-1,13-26,-24 41,-1 1,-1-2,-1 0,-1 0,-1-1,-2 0,0-1,-2 0,3-23,-8 46,-1 0,0 0,0 0,-1 0,1 0,-1 0,1-1,-1 1,0 0,0 0,0 1,-1-1,1 0,-1 0,1 0,-1 1,0-1,0 1,0 0,0-1,-1 1,1 0,-1 0,1 1,-1-1,1 0,-1 1,0-1,0 1,0 0,0 0,0 0,0 1,0-1,0 1,0-1,-1 1,1 0,0 0,0 1,0-1,0 1,0-1,0 1,0 0,0 0,0 0,0 1,-1 0,-13 7,1 1,1 1,-1 1,2 0,0 1,0 0,1 1,1 0,1 1,0 1,0 0,2 0,0 1,1 0,1 0,0 1,1 0,1 0,1 1,0 1,-1 10,1 0,1 0,1 1,2-1,1 0,1 0,2 0,1 0,2 0,2 5,6 12,-5-18,0-1,-2 1,-1 0,-2 1,-1 0,-1 0,-1 0,-2 8,-5-15,-1-5</inkml:trace>
  <inkml:trace contextRef="#ctx0" brushRef="#br0" timeOffset="3216.842">4226 0,'33'51,"-2"1,-3 2,-2 1,-2 0,-3 2,9 41,-23-70,-1-1,-1 1,-1 0,-2 1,0-1,-2 0,-2 1,0-1,-2 0,-1 0,-1 0,-2-1,0 0,-2 0,-1-1,-1 0,-1-1,-1 0,-2-1,-9 11,4-6,-1-1,-1-1,-1-1,-1-1,-1-1,-2-1,0-2,-1-1,4-7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2">2710 1637,'-44'19,"-47"21,-23 9,-1 0,8-3,9 0,12-3,14-8,11-6,11-3,9-1,16-5,18-5,14-6,16-4,3-4</inkml:trace>
  <inkml:trace contextRef="#ctx0" brushRef="#br0" timeOffset="1650.091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6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2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1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7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0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523 198,'-1'-1,"0"0,0 1,0-1,0 0,-1 0,1 1,0-1,0 0,-1 1,1 0,0-1,-1 1,1 0,-1-1,1 1,0 0,-1 0,1 0,-1 0,1 0,0 1,-1-1,1 0,0 1,-1-1,1 1,0-1,-1 1,1 0,0-1,0 1,0 0,0 0,0 0,0 0,0 0,0 0,0 0,0 0,0 0,1 1,-1-1,-128 146,-88 121,196-244,1 1,2 1,0 1,2 0,1 1,0 3,12-7,6-22</inkml:trace>
  <inkml:trace contextRef="#ctx0" brushRef="#br0" timeOffset="469.097">127 114,'-3'9,"0"1,0-1,1 1,0-1,1 1,0 0,0-1,1 1,1 0,-1 0,2 0,-1-1,1 1,1-1,0 1,0-1,0 0,2 0,-1 0,1-1,0 1,1-1,-1-1,8 8,121 148,-19 20,-107-172,-2-6</inkml:trace>
  <inkml:trace contextRef="#ctx0" brushRef="#br0" timeOffset="801.696">805 311,'9'5,"19"1,8 0,3-1,0-6,-2-3,-2-1,-3 1,-2 0,-1 2,0 0,-6-3,-2-2,-4 1</inkml:trace>
  <inkml:trace contextRef="#ctx0" brushRef="#br0" timeOffset="1063.331">805 538,'33'-10,"31"-8,9 0,-3 1,-8 5,-11 5,-14 2</inkml:trace>
  <inkml:trace contextRef="#ctx0" brushRef="#br0" timeOffset="1412.111">1878 1,'-34'39,"1"1,3 2,1 1,2 1,-11 28,11-21,12-19,-2-1,-1-1,-2 0,0-1,-2-1,-10 8,19-22,2-1</inkml:trace>
  <inkml:trace contextRef="#ctx0" brushRef="#br0" timeOffset="1684.589">1595 85,'10'24,"7"23,7 7,3 0,-3-5,-5-5,-1-6,-4-4,1-4,-3-1,2-7,-1-1,-4-5</inkml:trace>
  <inkml:trace contextRef="#ctx0" brushRef="#br0" timeOffset="2246.12">1878 763,'106'-176,"-5"43,-101 133,0-1,1 0,-1 0,0 1,1-1,-1 0,0 1,1-1,-1 1,1-1,-1 0,1 1,0-1,-1 1,1 0,0-1,-1 1,1-1,0 1,-1 0,1 0,0-1,0 1,-1 0,1 0,0 0,0 0,-1 0,1 0,0 0,0 0,-1 0,1 0,0 0,0 0,-1 1,1-1,0 0,0 1,-1-1,1 0,0 1,-1-1,1 1,-1-1,1 1,-1-1,1 1,-1-1,1 1,-1 0,1-1,-1 1,4 41,-5-40,0 0,0-1,1 1,-1 0,1 0,-1 0,1 0,-1-1,1 1,0 0,0 0,0 0,0 0,0 0,0 0,1 0,-1 0,1 0,-1-1,1 1,0 0,0 0,0-1,0 1,0 0,0-1,0 1,0-1,1 1,-1-1,0 0,1 0,-1 1,1-1,0 0,-1 0,1-1,0 1,0 0,-1 0,1-1,0 1,0-1,0 0,0 1,0-1,1 0,131-53,-132 53,0 0,0 1,0-1,0 1,0-1,0 1,0 0,0 0,0 0,-1 0,1 0,0 0,0 0,-1 1,1-1,-1 0,1 1,-1-1,0 1,0 0,1 0,-1-1,0 1,0 0,-1 0,1 0,0 0,-1 0,1 0,-1 0,0 0,1 0,-1 0,0 0,0 1,0-1,-1 0,13 35,-1-24</inkml:trace>
  <inkml:trace contextRef="#ctx0" brushRef="#br0" timeOffset="4782.162">3035 29,'-6'-4,"0"1,0 0,0 0,-1 1,1 0,-1 0,0 0,1 1,-1 0,0 0,0 1,-5 0,-2-1,-137 9,146-7,0 0,0 1,0 0,0-1,0 2,1-1,-1 0,0 1,1 0,0 0,0 0,0 1,0 0,0-1,1 1,-1 0,1 1,0-1,0 1,1-1,0 1,-1 0,1 0,1 0,-1 0,1 0,0 1,0 1,1-1,0 1,0-1,1 1,0-1,0 0,1 1,0-1,0 0,0 0,0 0,1 0,0 0,1 0,-1-1,1 0,0 0,0 0,1 0,2 2,109 82,-100-79,-10-6,-2-3,0 1,-1-1,1 1,0 0,-1 0,1 0,-1 1,0-1,1 1,-1 0,0 0,-1 0,1 0,-1 0,1 1,-1-1,0 1,0 0,0-1,-1 1,1 0,-1 0,0 0,0 0,-1 0,1 0,-1 1,0-1,0 0,0 0,0 0,-1 0,0 2,-5 4,0 0,-1 0,0 0,0-1,-1-1,-1 1,1-1,-1 0,-1-1,1 0,-1-1,0 0,-1 0,1-1,-1 0,0-1,0 0,-1-1,1-1,-1 1,0-2,1 0,-10 0,-34-1,31 0</inkml:trace>
  <inkml:trace contextRef="#ctx0" brushRef="#br0" timeOffset="5031.246">3430 171,'-19'38,"-12"22,1 7,4-10</inkml:trace>
  <inkml:trace contextRef="#ctx0" brushRef="#br0" timeOffset="5619.758">3656 538,'4'-10,"13"-33,2 2,2 0,1 1,16-19,-37 56,0 0,0 1,0-1,1 1,0-1,-1 1,1-1,0 1,0 0,0 0,0 0,0 0,1 0,-1 1,0-1,1 1,0-1,-1 1,1 0,0 0,-1 0,1 0,0 1,0-1,0 1,0 0,0-1,0 1,0 1,-1-1,1 0,0 1,0-1,0 1,0 0,-1 0,1 0,0 0,-1 1,1-1,-1 1,1-1,-1 1,0 0,2 2,31 85,-34-82,0-1,0 1,1 0,-1 0,1-1,1 1,-1-1,1 0,1 1,-1-1,1 0,0-1,0 1,0-1,1 0,0 0,0 0,0-1,1 0,-1 0,1 0,0 0,0-1,5 2,-6-5,0 0,0 0,0 0,0 0,0-1,0 0,0 0,0 0,0-1,-1 1,1-1,0 0,-1-1,0 1,1-1,-1 0,0 0,-1 0,1 0,0-1,-1 0,0 0,66-90,-23-46,-41 116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3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1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6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1 225,'34'0,"20"-5,6-1,2 0,-4 1,-8 2,-6 1,-3 1,-2 0,-4 1,-3 0,-1 1,-2-1,-1-5,-1-1,-4 0</inkml:trace>
  <inkml:trace contextRef="#ctx0" brushRef="#br0" timeOffset="255.917">114 424,'34'0,"29"-5,10-2,-3 1,-9 1,-9 1,-10 2,-7 1,-4 0,-3 1,-6 1</inkml:trace>
  <inkml:trace contextRef="#ctx0" brushRef="#br0" timeOffset="706.375">339 0,'33'10,"0"2,-1 2,-1 0,27 18,-2-2,-27-15,-1 1,-1 1,0 1,-1 1,-1 2,16 17,-39-36,0 0,-1 0,1 1,-1-1,1 1,-1 0,0-1,0 1,0 0,0 0,0-1,-1 1,1 0,-1 0,0 0,0 0,0 0,0 0,0 0,-1 0,1 0,-1-1,0 1,0 0,0 0,0 0,0-1,-1 1,1-1,-1 1,0-1,1 0,-1 1,-1-1,-80 76,74-71,-273 198,159-120,105-68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5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">1374 0,'-74'247,"61"-192,2 1,3 0,3 1,1 40,6 43,-2-116</inkml:trace>
  <inkml:trace contextRef="#ctx0" brushRef="#br0" timeOffset="566.064">922 452,'38'5,"18"1,9 0,2-1,-4-6,-4-3,-2-1,-2-4,-4-1,-8 1,-9 3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3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3">3415 402,'101'-21,"0"4,0 5,2 4,-1 5,60 7,-64-3,108 26,-174-18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56,'33'-5,"26"-2,8 1,-3 1,-13-3,-9-1,-8 2,-4 2,-3 1,-6 7,-2 2,-4 1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2">3556 1642,'274'-11,"199"-18,338-34,-114 51,-437 14,333 28,214-31,-525-28,29 29,-63 29,-130-29,128 11,-154-1,2-3,-1-5,1-4,-16 2,200-29,-19 1,-13 28,-57 28,-13-26,-153 2,-5 2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7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1">53 309,'24'10,"13"3,4-1,1-7,-2-5,-3-2,-4 0,-1-6,-3 0,-1 0,0 2,-5 2</inkml:trace>
  <inkml:trace contextRef="#ctx0" brushRef="#br0" timeOffset="756.666">702 393,'-24'29,"-7"15,-5 3,5 0,3-9,6-5,7-5,0-6,4-7</inkml:trace>
  <inkml:trace contextRef="#ctx0" brushRef="#br0" timeOffset="952.553">505 393,'19'29,"7"15,3-1,-3-3,-1-8,-5-4,-1-8,1-7,2-5,-3-5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1">906 86,'9'14,"4"10,-1 6,3 2,3 0,-1 0,1-5,-2-4,0 1,-2 0,2-4,-3 0,2-4,-2-5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49,'34'-5,"20"-6,6-2,-3 2,-10 3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69">23 0,'24'34,"13"15,0 5,-2-2,-1-6,-2-10,-7-6,-3-4,1-6,-5-2,0-4,-3 1,0-3,3-3,-2-7,-3-5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5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1,'0'284,"-28"-115,0 1,1-28,4-41,48-118,-15-1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1 136,'33'-15,"21"-9,7 0,-4 3,-5 6,-8 5,-6-1,-4 2,-4 2,-2 8,-1 3,-5 6,-7 6,-5 0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87,'33'-4,"17"-3,3-4,-1 0,-1 1,-3-2,-6 1,-5 2,-4 3,-3 2,-7 3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14,'-1'-2,"-1"1,1 0,-1 0,0-1,1 1,-1 1,0-1,0 0,0 0,0 1,1-1,-1 1,0-1,0 1,0 0,0 0,0 0,0 0,0 0,0 0,0 1,0-1,0 1,0-1,0 1,0 0,1-1,-1 1,-1 1,0-1,-5 0,0 1,0 0,1 1,-1-1,1 2,-1-1,1 1,0 0,0 0,1 1,-1 0,1 0,0 1,1 0,-1 0,1 0,0 1,1-1,-3 6,7-9,0 1,1-1,-1 0,1 1,0-1,0 0,0 0,0 0,1 0,-1 0,1 0,0 0,0 0,0 0,0-1,1 1,-1-1,1 0,-1 1,1-1,0 0,0-1,0 1,0 0,0-1,0 0,0 0,0 0,1 0,-1 0,0-1,1 1,2-1,17 9,-21-8,1-1,-1 1,0-1,0 1,0 0,1 0,-1 0,0 0,0 0,0 0,-1 1,1-1,0 1,0-1,-1 1,1 0,-1-1,1 1,-1 0,0 0,0 0,0 0,0 0,0 0,0 1,0-1,-1 0,1 0,-1 0,0 1,0-1,0 0,0 1,0-1,0 0,0 0,-1 1,1-1,-1 0,0 0,1 1,-1-1,0 0,0 0,-1 0,1 0,-1 1,-7 5,0 0,-1-1,1 0,-1 0,-1-1,1-1,-1 1,0-2,0 0,0 0,-1-1,0 0,1-1,-10 1,-20-14,29-1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71,'-5'4,"-1"-2,0-7,1-3</inkml:trace>
  <inkml:trace contextRef="#ctx0" brushRef="#br0" timeOffset="1796.585">51 14,'-5'37,"-12"-35,18-2,1-1,-1 1,0 0,1 0,-1 0,1 0,-1 0,0 0,1 0,-1 0,0 0,1 1,-1-1,0 1,0-1,1 1,-1-1,0 1,0 0,0-1,0 1,1 0,-1 0,0 0,-1 0,1 0,0 0,0 0,0 0,-1 0,1 0,0 1,-1-1,1 0,-1 1,1-1,-1 0,0 0,0 1,1-1,-1 1,0-1,0 0,0 1,-1-1,1 0,0 1,0-1,-1 0,1 1,-1-1,1 0,-1 0,0 1,1-1,-1 0,0 0,0 0,0 0,0 0,0 0,0 0,0 0,0-1,0 1,0 0,0 0,0-1,-1 1,0 0,69-43,-66 41,0 0,0-1,1 1,-1-1,-1 1,1-1,0 1,0-1,0 0,-1 1,1-1,-1 0,1 1,-1-1,0 0,0 0,0 1,0-1,0 0,0 0,0 0,-1 1,1-1,0 0,-1 0,0 1,1-1,-1 1,0-1,0 0,0 1,0-1,0 1,0 0,0-1,-1 1,1 0,0 0,-1 0,1 0,-2-1,0 1,0 0,0 0,0 0,0 1,-1-1,1 1,0 0,0 0,-1 0,1 0,0 0,0 1,-1-1,1 1,0 0,0 0,0 0,0 1,0-1,0 1,1-1,-1 1,0 0,1 0,-1 0,1 0,0 1,0-1,0 1,0-1,0 1,0 0,1 0,-1 0,1 0,0 0,0 0,0 0,0 0,0 0,1 1,-1 1,3 16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31,'34'-5,"15"-1,5-1,-2 2,-6 2,-5 1,-5 0,-4 2,-2 5,-7 1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71,'39'-5,"17"-2,3-4,3 0,-6 2,-7 2,-7 2,-6-3,-9 1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18,'34'0,"15"0,5 0,-3-5,-4-1,-11 0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2 650,'0'21,"-1"-5,0 1,2-1,0 0,1 1,0-1,1 0,1-1,1 1,2 4,-6-17,1 0,0 0,0 0,0 0,0-1,1 1,-1 0,1-1,0 0,-1 0,1 1,0-2,0 1,1 0,-1-1,0 1,0-1,1 0,-1 0,1 0,-1 0,1-1,-1 0,1 1,-1-1,1-1,0 1,-1 0,1-1,-1 0,0 0,1 0,-1 0,2-1,4-1,0-1,-1 0,1 0,-1 0,0-1,0-1,-1 0,1 0,-1 0,-1 0,1-1,4-7,-9 10,1 0,-1-1,0 1,0-1,-1 0,1 1,-1-1,0 0,0 0,-1 0,0 0,0 0,0 0,0 0,-1 0,1 0,-1 0,0 0,-1 1,0-1,1 0,-1 1,-1-1,1 1,-1 0,1 0,-1 0,0 0,-1 0,1 0,-1 1,0 0,1-1,-1 2,-1-1,1 0,0 1,-1 0,1 0,-1 0,0 0,1 1,-1 0,0 0,0 0,-4 0,-19-3,3 2</inkml:trace>
  <inkml:trace contextRef="#ctx0" brushRef="#br0" timeOffset="454.424">284 1,'11'3,"1"0,0 1,-1 1,0 0,0 0,0 1,0 1,-1-1,0 2,-1 0,0 0,0 0,0 1,-1 0,-1 1,1 0,-2 0,1 1,-2 0,1 0,-1 0,1 5,10 21,-2 1,-1 1,-2 0,-1 0,-3 1,-1 0,-2 0,-1 0,-3 1,-3 34,0-49,-1 0,-2 0,0-1,-1 1,-2-1,-1-1,0 0,-2 0,-1-1,-1-1,0 0,-2-1,0 0,-2-1,0-2,-1 1,-1-2,-22 14,18-13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1 367,'29'-5,"14"-1,4 0,0 1,-4 2,-5 1,-3 1,-8 0</inkml:trace>
  <inkml:trace contextRef="#ctx0" brushRef="#br0" timeOffset="495.304">791 0,'-30'36,"1"1,3 2,0 0,3 2,1 1,2 0,-10 37,-13 18,37-83,0 0,1 0,0 1,1-1,1 1,0 0,1 0,1 0,0 0,1 10,1-22,-1 0,1-1,-1 1,1 0,0-1,0 1,0 0,0-1,1 1,-1-1,1 0,-1 1,1-1,0 0,0 0,0 0,0 0,0 0,0-1,1 1,-1-1,1 1,-1-1,1 0,-1 0,1 0,0 0,-1-1,1 1,0-1,0 1,-1-1,1 0,1 0,98-12,42-14,-120 19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29,'17'30,"-10"5,-3 0,0 0,-3 0,-1 0,-2 15,0 16,2 351,0-406,1 0,-2 1,1-1,-1 0,-1 0,0 0,-1 0,0 0,-1 0,0-1,0 1,-1-1,-1 0,-2 4,-7-4,3-6</inkml:trace>
  <inkml:trace contextRef="#ctx0" brushRef="#br0" timeOffset="307.087">238 284,'-30'24,"0"3,2 0,1 2,1 1,1 1,-3 8,27-37,-1-1,0 1,1 0,0 0,-1 0,1 1,0-1,0 0,0 0,0 1,1-1,-1 0,0 1,1-1,0 1,0-1,0 1,0-1,0 0,0 1,0-1,1 1,-1-1,1 0,0 1,0-1,0 0,0 1,0-1,0 0,0 0,1 0,-1 0,1 0,0-1,-1 1,1 0,0-1,0 1,0-1,0 1,0-1,1 0,145 26,-141-27,1 1,-1 0,0 0,1 1,-1 0,0 0,0 1,-1 0,1 0,0 0,-1 1,0 0,0 0,0 1,-1 0,1 0,-1 0,0 1,0-1,-1 1,0 0,0 0,0 1,-1-1,0 1,0 0,-1 0,1 0,-2 0,1 0,-1 1,0-1,0 0,-1 1,0 5,-5 12</inkml:trace>
  <inkml:trace contextRef="#ctx0" brushRef="#br0" timeOffset="629.954">916 1,'-6'4,"-26"15,0 2,2 1,0 2,1 1,2 1,1 1,1 1,1 1,1 2,2 0,1 1,-6 18,16-25,1 0,1 0,2 1,0 0,2 1,1-1,0 1,3 0,0-1,1 1,2 0,1-1,1 0,1 0,1 0,5 10,-8-27,0-1,1 1,0 0,1-1,0 0,0-1,1 1,-1-1,2 0,-1-1,1 0,0 0,0 0,1-1,-1-1,1 1,0-1,0-1,1 0,-1 0,4 0,27-14,-28 0</inkml:trace>
  <inkml:trace contextRef="#ctx0" brushRef="#br0" timeOffset="997.974">1226 142,'-91'196,"-9"34,94-217,0 0,1 0,1 1,0 0,1-1,0 1,1 0,0 13,2-23,0-1,0 1,0-1,0 1,1-1,-1 1,1-1,0 1,0-1,0 0,1 1,-1-1,1 0,0 0,-1 0,1 0,1-1,-1 1,0 0,1-1,-1 1,1-1,0 0,0 0,0 0,0 0,0-1,0 1,0-1,0 0,1 0,-1 0,1 0,-1-1,1 1,-1-1,3 0,9-1,0 0,-1-2,1 0,-1 0,0-1,0-1,0-1,0 0,-1 0,0-2,1 0,4-4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0,'17'39,"6"177,-13-149,-4 1,-2-1,-4 1,-2 1,0 40,2-110</inkml:trace>
  <inkml:trace contextRef="#ctx0" brushRef="#br0" timeOffset="236.57">497 114,'-34'-1,"1"0,1 1,-1 2,0 1,1 1,0 2,-23 7,40-9,1 0,-1 1,1 1,0 0,0 1,0 0,1 1,1 1,-1 0,1 1,1 0,0 1,0 0,-7 11,16-19,0 0,1 0,0 0,0 0,0 0,0 0,0 1,1-1,-1 0,1 0,0 1,0-1,0 0,0 0,1 1,-1-1,1 0,0 0,0 0,0 1,0-1,1 0,-1 0,1-1,0 1,0 0,0-1,0 1,0-1,0 1,1-1,-1 0,2 1,3 3,1 0,0-1,0 1,0-1,1-1,-1 0,1 0,0-1,0 0,9 2,137-1,-181 0,0 1,1 1,0 2,1 0,-1 1,2 2,-7 3,26-10,0 0,0-1,1 1,-1 1,1-1,0 0,0 1,0 0,1 0,-1 0,1 0,0 0,1 0,-1 0,1 0,0 1,0-1,1 1,0-1,0 1,0-1,0 0,1 1,0-1,0 0,1 1,-1-1,1 0,0 0,0 0,1 0,0 0,0-1,0 1,0-1,1 0,-1 0,1 0,0 0,0-1,1 1,-1-1,2 1,5-1,0-1,0 0,0-1,0 0,0 0,1-1,-1 0,0-1,0-1,0 0,0 0,0-1,0-1,63-9,56-1,-39-6,-74 12</inkml:trace>
  <inkml:trace contextRef="#ctx0" brushRef="#br0" timeOffset="5658.392">243 678,'5'0,"-4"0,-1 4,-1 8,-1 5,1 5,0 4,0 1,1 2,0 1,0-1,0 0,5-5,1-6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670 424,'-7'-8,"0"-1,0 1,0 0,-1 1,0 0,-1 0,1 1,-1 0,-1 0,1 1,-1 0,0 1,0 0,0 1,0 0,-1 0,0 1,1 0,-1 1,-4 0,-5 0,-1 1,1 1,-1 1,1 0,0 2,0 0,0 1,0 1,1 1,0 1,-7 4,-13 3,-83 48,117-60,0 1,0-1,1 1,-1 1,1-1,0 0,0 1,1 0,-1 0,1 0,0 1,0-1,1 0,-1 1,1 0,1 0,-1 0,1-1,0 1,0 1,1 1,0-2,1 0,0-1,0 1,1 0,0-1,0 1,0-1,1 1,0-1,0 0,0 0,0 0,1-1,0 1,0-1,0 0,1 0,-1 0,1 0,0-1,0 0,0 0,2 0,5 4,1-1,0-1,0-1,0 1,1-2,0 0,-1-1,1 0,6 0,150-6,-141-6,-30 10,1 0,0 0,-1 0,1 0,0 0,0 0,-1-1,1 1,0 0,-1 0,1 0,0 0,0 0,-1-1,1 1,0 0,0 0,0 0,-1-1,1 1,0 0,0 0,0-1,0 1,-1 0,1-1,0 1,0 0,0 0,0-1,0 1,0 0,0-1,0 1,0 0,0-1,0 1,0 0,0 0,0-1,0 1,0 0,0-1,1 1,-1 0,0 0,0-1,0 1,0 0,0 0,1-1,-16 2,0 0,1 1,-1 1,1 0,-1 1,1 1,0 0,1 1,-1 0,1 1,0 0,-2 4,5-6,-8 5,1 0,0 1,0 1,1 1,1 0,0 1,-1 2,13-12,-1 0,1 0,0 1,0-1,0 0,0 1,1 0,0 0,0 0,0 0,0 0,1 0,0 0,0 0,0 1,1-1,0 0,0 0,0 1,1-1,0 0,0 1,0-1,0 0,1 0,0 0,0 0,0-1,2 4,4 1,1 1,0-2,0 1,0-1,1-1,0 1,1-2,0 1,0-2,0 1,1-2,-1 1,1-2,0 0,0 0,1-1,-1 0,1-1,-1 0,0-1,1-1,8-1,-17 2,0-1,0 1,-1 0,1-1,0 0,-1 0,1 0,0-1,-1 1,0-1,1 0,-1 1,0-2,0 1,0 0,0-1,0 1,-1-1,1 0,-1 0,1 0,-1 0,0 0,0 0,-1-1,1 1,-1-1,0 1,0-1,0 0,0 1,0-1,-1 0,1-2,0-16</inkml:trace>
  <inkml:trace contextRef="#ctx0" brushRef="#br0" timeOffset="404.066">303 1,'-18'45,"1"2,3 0,2 0,2 2,2-1,3 1,1 0,3 36,-4 38,-5-1,-9 21,2-12,4-52,9-57,0-1,1 1,1-1,1 1,1 0,0 0,2 0,3 13,20 66,-25-101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0,'-1'43,"-2"0,-1 0,-3-1,-1 0,-2 0,-2-1,-2 0,-3 3,-144 301,160-342,0-1,0 1,0-1,0 1,0 0,1 0,0 0,-1-1,1 1,0 0,0 0,0 0,1-1,-1 1,1 0,0 0,-1-1,1 1,0 0,1-1,-1 1,0-1,1 1,-1-1,1 0,0 0,0 0,0 0,0 0,0 0,0 0,1-1,-1 1,0-1,1 1,-1-1,1 0,0 0,-1 0,1 0,0-1,0 1,-1-1,1 0,0 1,0-1,1-1,20 3,1-2,0 0,-1-2,0 0,1-2,19-6,26-3,14 0,-60 14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29,'34'0,"15"0,5 0,-3 0,-4 0,-11-5,-7-1,-3 0,-1 1,-1 2,2 1,-1 0,-3 2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30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265 4,'-55'120,"13"205,26-253,-2 0,-3-1,-4-1,-2-2,-5 4,10-21,16-30</inkml:trace>
  <inkml:trace contextRef="#ctx0" brushRef="#br0" timeOffset="6100.005">990 52,'0'-3,"-1"0,0 1,1-1,-1 1,0-1,-1 1,1-1,0 1,-1 0,1 0,-1 0,0 0,0 0,0 0,0 0,0 0,0 1,0-1,0 1,-1 0,1-1,-1 1,1 0,-1 1,1-1,-1 0,0 1,1-1,-1 1,0 0,1 0,-1 0,-2 0,-95 5,83 0,0 0,0 1,1 1,0 0,0 2,1-1,0 2,0 0,1 1,-3 3,11-9,1-1,-1 1,1 1,0-1,0 1,0 0,1 0,0 0,0 1,0-1,1 1,0 0,1 0,-1 0,1 1,1-1,-1 0,1 1,1-1,-1 1,1-1,0 1,1-1,0 1,0-1,2 0,1 0,0 0,0-1,0 0,1 0,0 0,0 0,0-1,1 0,0 0,0 0,0-1,0 0,1 0,0 0,-1-1,1 0,1-1,-1 1,0-1,1-1,-1 1,1-1,-1-1,1 1,-1-1,1-1,0 1,-1-1,1-1,-1 1,0-1,1-1,-1 1,0-1,0 0,-1-1,1 0,-1 0,1 0,-1-1,-1 1,1-2,1 0,21-17,0-1,-2-1,0-1,-2-1,-1-2,-1 0,-2-1,13-26,-22 47,-20 55,3-17,-23 231,-35 144,64-385,2-5</inkml:trace>
  <inkml:trace contextRef="#ctx0" brushRef="#br0" timeOffset="6739.954">1378 729,'0'4,"0"6,0 5,0-1</inkml:trace>
  <inkml:trace contextRef="#ctx0" brushRef="#br0" timeOffset="7359.929">2054 100,'-2'-2,"0"0,0 0,0 0,0 1,-1-1,1 1,0 0,-1 0,1 0,-1 0,0 0,1 0,-1 1,0-1,1 1,-1 0,0 0,1 0,-1 0,0 0,0 0,1 1,-1-1,0 1,1 0,-1 0,1 0,-1 0,1 1,-1-1,-150 87,150-85,0 0,1 0,-1 1,1-1,0 0,0 1,0-1,0 1,0 0,1 0,0 0,0-1,0 1,0 0,1 0,-1 0,1 1,0-1,0 0,1 0,-1 0,1 0,0 0,0 0,0-1,1 1,-1 0,1 0,0-1,0 1,0-1,0 0,1 1,0-1,-1 0,1 0,0-1,0 1,1-1,-1 1,0-1,1 0,-1 0,1-1,0 1,0-1,0 1,-1-1,1-1,0 1,0 0,0-1,1 0,80 31,-59-24,0 2,-1 1,0 1,-1 1,0 1,-1 1,11 9,-30-19,-1 0,1 0,-1 0,0 0,0 1,-1-1,1 1,-1 0,0 0,0 0,-1 0,1 0,-1 0,0 0,0 0,-1 1,0-1,0 0,0 1,0-1,-1 0,0 0,0 1,-1-1,1 0,-1 0,0 0,0-1,-1 1,1 0,-1-1,0 1,0-1,-1 0,1 0,-1-1,0 1,0-1,0 1,-1-1,1 0,-1-1,0 1,1-1,-1 0,-5 1,-247 100,225-94,32-9,-6 3,0-1,0 0,0 0,0-1,0 0,0 0,0 0,-1-1,1 0,0 0,0 0,0-1,-1 0,1 0,0-1,-3-1,-4-6</inkml:trace>
  <inkml:trace contextRef="#ctx0" brushRef="#br0" timeOffset="7859.92">1982 125,'8'-5,"1"1,-1 0,1 1,-1-1,1 2,0-1,0 2,0-1,1 1,-1 0,0 1,0 0,1 0,-1 1,2 1,13-2,-12 0,73 2,0-4,0-4,0-3,17-7,-74 9,-4 3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9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772 0,'-85'96,"4"2,4 5,-47 84,57-84,-142 216,95-172,100-134</inkml:trace>
  <inkml:trace contextRef="#ctx0" brushRef="#br0" timeOffset="317.484">179 113,'24'67,"2"-2,4-1,2-1,12 14,74 150,-33 59,-76-263,0-5</inkml:trace>
  <inkml:trace contextRef="#ctx0" brushRef="#br0" timeOffset="945.269">687 1073,'2'-17,"1"0,1 0,0 0,1 0,1 0,1 1,0 0,1 0,0 1,2 0,0 1,3-4,59-37,-70 54,0 0,0 1,0-1,0 1,0 0,0 0,0-1,0 1,0 1,0-1,0 0,0 0,0 1,0-1,0 1,0-1,0 1,-1 0,1 0,0 0,0 0,-1 0,1 0,0 1,-1-1,0 1,1-1,-1 1,0-1,1 1,-1 0,0-1,0 1,0 0,-1 0,1 0,0 0,-1 0,1 0,-1 0,0 0,1 0,10 103,-11-105,1 1,-1 0,0-1,0 1,0 0,1-1,-1 1,0 0,1-1,-1 1,0-1,1 1,-1-1,1 1,-1-1,1 1,-1-1,1 1,-1-1,1 1,0-1,-1 0,1 0,0 1,-1-1,1 0,0 0,-1 0,1 1,0-1,-1 0,1 0,0 0,-1 0,1 0,0-1,0 1,-1 0,1 0,0 0,-1 0,1-1,0 1,-1 0,1-1,-1 1,1-1,-1 1,1 0,-1-1,1 1,-1-1,1 1,-1-1,38-35,-29 27,36-25,-44 33,0 1,0-1,1 1,-1-1,0 1,0 0,0-1,0 1,0 0,0 0,0 0,1 0,-1 0,0 0,0 0,0 0,0 0,0 1,0-1,0 0,1 1,-1-1,0 1,0-1,0 1,0 0,-1-1,1 1,0 0,0-1,0 1,0 0,-1 0,1 0,0 0,-1 0,1 0,-1 0,1 0,-1 0,1 0,-1 0,0 0,0 0,1 1,-1-1,0 1,5 21,-5-17,1-1,0 1,0-1,0 0,1 0,0 0,0 0,0 0,1 0,0 0,0-1,0 1,0-1,0 0,2 1,10 6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47,'34'5,"16"1,4 0,2-1,-3-7,-6-2,-1-5,-4-2,-5 1,2-2,-1 1,-7 2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143 209,'33'-51,"-29"73,-64 158,-43 238,100-413,1 1,-1-1,1 0,1 1,-1 0,1-1,0 1,0 0,0-1,1 1,0 0,0 0,1 0,-1 0,1-1,1 1,-1 0,1-1,0 1,0-1,0 0,1 1,0-1,0 0,0-1,1 1,-1 0,1-1,0 0,1 0,-1 0,1-1,-1 1,1-1,0 0,1 0,2 0,7 0,1 0,0-2,-1 0,1 0,0-2,0 0,0-1,-1 0,1-1,-1-1,15-5,1 1,-10 1,-4-1</inkml:trace>
  <inkml:trace contextRef="#ctx0" brushRef="#br0" timeOffset="300.296">537 773,'0'15,"1"-1,0 1,1 0,1-1,0 0,0 0,2 0,3 9,-6-19,-1-1,1 1,0-1,0 1,0-1,1 0,-1 0,1 0,0 0,0 0,0 0,0-1,0 0,0 1,1-1,-1-1,1 1,-1 0,1-1,0 0,0 1,0-1,0-1,0 1,-1-1,1 0,0 1,0-2,0 1,0 0,0-1,0 0,2 0,3-2,0-1,0 0,0 0,-1 0,0-1,0 0,0-1,0 0,-1 0,0-1,-1 0,1 0,-1 0,0-1,-1 0,0 0,-3 4,1 1,-1 0,-1-1,1 1,0-1,-1 1,0-1,0 0,0 1,0-1,0 0,-1 0,0 0,0 0,0 0,0 0,-1 1,1-1,-1 0,0 0,0 0,0 1,-1-1,1 1,-1-1,0 1,0-1,0 1,-1 0,1 0,-1 0,1 0,-1 1,0-1,0 1,0-1,-1 1,1 0,-3-1,1 0,-2 0,1 0,0 1,-1 0,1 0,-1 1,1-1,-1 1,0 1,1-1,-1 1,0 0,0 1,1 0,-6 1,-7 4</inkml:trace>
  <inkml:trace contextRef="#ctx0" brushRef="#br0" timeOffset="855.015">1045 519,'16'6,"0"-1,0 0,0-2,0 0,1 0,0-2,-1 0,1-1,0-1,-1 0,1-1,-1-1,12-3,44-5,79-9,-132 15</inkml:trace>
  <inkml:trace contextRef="#ctx0" brushRef="#br0" timeOffset="14643.003">2146 96,'0'-5,"-1"1,0 0,0-1,0 1,0 0,-1 0,1 0,-1 0,0 0,0 0,-1 0,1 0,-1 1,0-1,0 1,0 0,0 0,0 0,-1 0,0 1,1 0,-1-1,0 1,0 0,0 1,0-1,0 1,-1 0,1 0,0 0,-1 0,1 1,0 0,-1 0,1 0,-1 0,1 1,-1 0,-11 6,-1 2,2 0,-1 1,1 1,1 0,0 1,1 0,0 1,1 1,0 0,1 1,-1 3,6-10,1-1,1 2,-1-1,1 0,1 1,0 0,0 0,1 0,0 0,0 0,1 0,0 1,1-1,0 0,0 1,1-1,0 0,1 0,0 0,0 0,1 0,0 0,1 0,0-1,0 0,1 1,0-2,1 1,-1-1,6 6,138 85,-125-86,-1 1,0 1,-1 1,0 1,-1 1,10 12,-26-24,0 0,-1 0,0 1,0-1,0 1,-1 0,1 0,-2 0,1 0,-1 1,1-1,-2 1,1 0,-1-1,0 1,-1 0,1 0,-1 0,0-1,-1 1,0 0,0 0,-1-1,1 1,-1-1,-1 1,1-1,-1 0,0 0,-1 0,1 0,-1 0,0-1,-5 5,0-2,0 0,0-1,-1 0,0 0,0-1,-1-1,1 0,-1 0,0-1,-1 0,1-1,-1 0,1-1,-8 0,-40 12,54-12,-1-1,1 1,-1-1,1 0,-1 0,1-1,-1 1,0-1,0-1,1 1,-1-1,1 0,-1 0,0 0,1-1,0 0,-1 0,1-1,0 1,0-1,0 0,1 0,-1-1,1 0,0 1,0-1,0-1,0 1,1 0,-1-1,1 0,0 0,1 0,-1 0,1 0,0-1,1 1,-1-1,1 1,0-1,0 1,1-1,-1 0,1 1,1-1,-1 0,1 1,0-1,0 0,0 1,1-1,1 0,11-15,1 0,1 1,1 1,0 1,2 1,0 0,1 1,0 1,2 1,-1 1,21-9,-17 9</inkml:trace>
  <inkml:trace contextRef="#ctx0" brushRef="#br0" timeOffset="18542.972">2456 717,'85'-22,"-44"17,0 2,0 1,0 2,22 4,106 22,-167-25,0-1,0 0,0 0,0 0,0-1,0 1,0 0,-1-1,1 1,0-1,0 0,0 1,-1-1,1 0,0 0,-1 0,1 0,-1 0,1-1,-1 1,1 0,-1-1,0 1,0-1,0 1,0-1,0 0,0 0,0-10</inkml:trace>
  <inkml:trace contextRef="#ctx0" brushRef="#br0" timeOffset="18859.658">2795 435,'0'401,"-30"-264,24-121,2 8,6-22</inkml:trace>
  <inkml:trace contextRef="#ctx0" brushRef="#br0" timeOffset="19178.94">3473 350,'-18'68,"-3"-1,-2 0,-11 16,-75 131,25-98,73-101</inkml:trace>
  <inkml:trace contextRef="#ctx0" brushRef="#br0" timeOffset="19478.902">3077 406,'343'274,"-329"-264,0 0,-1 1,0 1,-1 0,-1 1,0 0,-1 1,0 0,-1 0,0 1,-1 0,-1 1,-1-1,2 7,-6 6,-4-4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1 855,'19'4,"1"-2,0 0,0 0,0-2,0-1,0 0,0-2,0 0,0-1,-1-1,0-1,0-1,0 0,-1-2,0 0,-1-1,3-2,30-31,-2-3,-2-2,-2-2,-2-1,-2-3,-3-1,3-11,47-65,65-75,-151 203,0 1,1 0,-1-1,1 1,-1 0,1 0,0 0,0 0,0 0,0 0,0 1,0-1,0 1,1-1,-1 1,1 0,-1 0,1 0,-1 0,1 1,-1-1,1 1,0-1,-1 1,1 0,0 0,0 0,-1 0,1 1,0-1,-1 1,1-1,-1 1,1 0,-1 0,1 0,-1 0,1 1,-1-1,0 1,1 0,4 12,-1 0,0 0,-1 1,0 0,-1 0,-1 0,0 1,-1-1,-1 1,0 0,-1-1,-1 1,-1 0,0-1,-3 12,-8 40,-2 0,-4-1,-2 0,-3-2,-3-1,-5 4,24-52,0-1,-1 0,0 0,-1-1,-1-1,0 1,0-2,-1 1,-1-2,0 1,0-2,-1 0,0 0,-1-2,0 0,0 0,-1-1,1-1,-1-1,0 0,-1-1,1-1,0 0,-1-2,-4 0,13 0,0-2,0 1,-1-1,1-1,1 0,-1 0,0 0,1-1,-1 0,1 0,0-1,1 0,-1 0,1-1,0 1,0-1,0-1,1 1,0-1,1 0,-1 0,1 0,-1-5,-3-11</inkml:trace>
  <inkml:trace contextRef="#ctx0" brushRef="#br0" timeOffset="361.76">1440 460,'-18'15,"0"0,2 1,0 1,1 1,0 0,2 1,0 0,1 1,1 0,1 1,1 0,1 1,0 0,2 0,-3 21,9-37,0-1,1 1,0-1,0 1,0-1,1 0,-1 0,1 1,0-1,1 0,0-1,-1 1,1 0,1-1,-1 0,1 1,0-1,0-1,0 1,0-1,0 1,1-1,0 0,0-1,0 1,0-1,0 0,0 0,0-1,1 1,-1-1,0 0,1-1,-1 1,1-1,-1 0,1-1,-1 1,1-1,4-2,3 0,-1-2,0 0,0 0,0-1,-1-1,0 0,0 0,0-1,-1 0,0-1,-1 0,5-7,-8 9,0 0,-1-1,0 0,0 0,-1 0,0 0,0-1,-1 0,0 0,-1 0,0 0,0 0,-1 0,0 0,-1 0,0-1,0 1,-1 0,0-1,-1 1,0 0,0 0,-1 0,0 1,0-1,-1 1,-1-1,1 1,-1 0,0 1,-1-1,0 1,0 0,-1 1,0 0,-1-1,-12-9,3 1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3,'-7'10,"0"0,0 0,1 1,0-1,1 1,0 1,1-1,0 1,1-1,0 1,1 0,0 0,1 0,0 1,1 9,1-19,1 0,-1-1,0 1,1-1,-1 1,1-1,0 1,-1-1,1 0,0 0,1 0,-1 0,0-1,0 1,1 0,-1-1,1 0,0 1,-1-1,1 0,0-1,0 1,-1 0,1-1,0 1,0-1,0 0,0 0,0 0,0 0,2-1,88-27,-88 24,1 0,-1-1,0 0,0 0,-1 0,1 0,-1-1,-1 0,1 0,-1 0,0 0,0-1,-1 1,1-1,-1 1,-1-1,1-4,-1 7,-1 1,1-1,-1 1,0-1,0 1,0-1,0 1,-1-1,1 1,-1-1,0 1,0-1,0 1,-1 0,1-1,-1 1,0 0,1 0,-1 0,-1 1,1-1,0 0,-1 1,1-1,-1 1,0 0,0 0,0 0,0 0,0 1,0-1,-1 1,1 0,-2-1,-16-3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28,'19'4,"12"2,4-4,2-4,-1 0,-2-1,-1 1,-3 0,0-4,-1-1,-1 0,0 2,0 2,-5 6,-11 2,-8 1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30,'38'0,"18"-5,4-1,-4 0,-6 1,-7 1,-6 2,-4 1,-8 0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0,'-26'138,"-71"262,93-388,0 0,0 0,2 1,-1-1,2 1,0 0,0 0,1-1,1 1,0 0,0-1,2 2,0-10,1 0,0-1,-1 1,1-1,1 0,-1 0,0-1,1 1,-1-1,1 0,0 0,0 0,0-1,-1 0,1 0,1 0,-1-1,0 1,0-1,0 0,0-1,0 1,0-1,0 0,1 0,7 0,160-5,-127-4,-28 3</inkml:trace>
  <inkml:trace contextRef="#ctx0" brushRef="#br0" timeOffset="276.368">595 424,'24'0,"13"0,4-5,1-2,-2 1,-4 1,-2 2,-3 0,-2 2,0 1,-6 0</inkml:trace>
  <inkml:trace contextRef="#ctx0" brushRef="#br0" timeOffset="731.661">1273 0,'-12'165,"-6"-80,-5-1,-3-1,-8 10,-8 65,40-156,1 1,0-1,0 1,1-1,-1 1,0 0,1-1,0 1,-1 0,1-1,0 1,0 0,1-1,-1 1,0 0,1-1,0 1,0 0,-1-1,1 1,1-1,-1 0,0 1,1-1,-1 0,1 0,0 0,-1 0,1 0,0 0,0 0,1-1,-1 1,0-1,0 1,1-1,-1 0,1 0,-1 0,1 0,-1-1,1 1,0-1,-1 1,1-1,0 0,-1 0,1 0,1 0,12-4,-1 0,0-1,0 0,0-1,0-1,-1 0,0-1,4-4,0 1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0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0,0 0,-4 0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29,'-207'342,"201"-331,0 0,-1-1,0 0,-1 0,0-1,-1 0,0 0,0-1,0 0,-1-1,-1 0,1 0,-2-1,-4 2</inkml:trace>
  <inkml:trace contextRef="#ctx0" brushRef="#br0" timeOffset="304.153">6 1,'14'33,"10"17,6 4,-3-3,-1-4,0-6,0-5,1-4,1-3,-6-1,0 0,-5-1,0-5,-3-1,-4 1,-4 1,-2-3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56,'-4'-6,"-1"1,0 1,0-1,-1 1,1 0,-1 0,0 1,0-1,-1 1,1 1,0-1,-1 1,0 0,1 1,-1-1,0 1,0 1,0-1,0 1,0 0,1 1,-1 0,0 0,0 0,0 1,1 0,-1 0,1 1,0 0,-1 0,-1 2,2-4,1 1,-1 0,1 1,0-1,0 1,0 0,0 0,1 1,-1-1,1 1,0 0,0 0,0 0,0 1,1 0,0-1,0 1,0 0,0 1,1-1,0 0,0 1,1-1,-1 1,1-1,0 1,1 0,-1 0,1-1,0 1,1 0,-1 0,5 7,1-1,0 0,1 0,0-1,0 0,1 0,1-1,0 0,0-1,1 0,0 0,0-1,1 0,0-1,1 0,0-1,0 0,0-1,1 0,6 1,-8-1,123 83,-129-84,0 1,-1 0,1-1,-1 1,0 0,-1 1,1-1,-1 1,0 0,0 0,-1 0,0 0,0 0,0 0,-1 0,0 1,0-1,-1 1,1-1,-1 1,-1-1,1 1,-2 1,-3 2,-1 0,0 0,-1-1,0 1,-1-2,0 1,0-1,-1 0,0-1,0 0,0 0,-1-1,0 0,-1-1,1 0,-1-1,0 0,0-1,-4 1,3 1,0 0,0 0,0-1,-1-1,1 1,0-2,-1 0,0 0,0-2,1 1,-1-2,0 1,0-2,1 0,-1 0,-8-4,18 5,0 0,1-1,-1 0,0 1,1-1,0 0,-1 0,1-1,0 1,0 0,0-1,0 1,1-1,-1 0,1 1,0-1,-1 0,1 0,0 0,1 0,-1 0,0 0,1 0,0 0,0 0,0-1,0 1,0 0,1 0,-1 0,1 0,0 0,0 0,44-94,-38 86,0 1,0-1,1 1,1 0,0 1,0 0,1 1,0 0,0 0,1 1,0 0,0 1,1 0,0 1,0 1,0-1,0 2,1 0,6-1,62 3,-57 2</inkml:trace>
  <inkml:trace contextRef="#ctx0" brushRef="#br0" timeOffset="318.587">653 394,'33'-5,"17"-1,4 0,-2 1,-6-3,-5-1,-10 2</inkml:trace>
  <inkml:trace contextRef="#ctx0" brushRef="#br0" timeOffset="618.578">851 140,'-10'33,"-7"17,-2 4,3 2,4-3,4-6,4-6,2-6,1 2,1-2,1-1,0-2,0-1,-1-2,5-5,2-7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6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1 811,'14'2,"0"-1,0 0,0-1,0 0,0-1,0-1,0 0,0-1,0 0,-1-2,1 1,-1-1,0-1,-1 0,1-1,-1-1,-1 0,1 0,1-3,40-32,-2-3,-2-1,36-48,-72 81,-1 0,-1-1,0-1,-1 0,0 0,-2-1,0 0,-1-1,0 0,-2 0,0 0,-1 0,0-1,-2 0,0-17,-2 33,-1 1,0-1,1 1,-1-1,0 1,0-1,-1 1,1-1,-1 1,1 0,-1 0,1 0,-1 0,0 0,0 0,0 0,0 1,0-1,-1 1,1 0,0-1,-1 1,1 0,-1 0,1 0,-1 1,0-1,1 1,-1-1,0 1,1 0,-1 0,0 0,1 0,-1 1,0-1,1 1,-1 0,1-1,-1 1,1 0,-1 0,1 1,-1-1,1 0,0 1,0 0,0-1,0 1,0 0,0 0,0 0,0 1,-23 18,1 1,1 1,1 0,1 2,1 1,2 0,0 1,2 1,1 1,-3 9,13-30,0 0,1 1,0 0,0 0,1 0,0 0,0 0,1 1,0-1,1 1,0 0,1-1,0 1,0 0,1-1,0 1,1 0,0-1,1 0,0 1,0-1,1 0,0 0,0-1,1 1,0-1,3 2,1-5,1-1,0 0,0-1,0 0,0-1,0 0,1 0,-1-1,1-1,-1 1,1-2,-1 1,1-2,-1 1,0-2,0 1,0-1,4-2,20-7,0-2,-1-1,-1-2,0-1,-2-1,0-2,16-15,-4 6,-30 22,-1 0,1-1,-2 0,1-1,-1 0,0 0,-1-1,-1 0,0-1,0 0,-1-1,0 1,-1-1,-1 0,0-1,-1 1,0-2,-3 13,-1 1,0-1,1 1,-1-1,0 1,0-1,0 1,0-1,0 0,0 1,-1-1,1 1,0-1,-1 1,1-1,-1 1,0 0,1-1,-1 1,0 0,0-1,0 1,0 0,0 0,0 0,0 0,0 0,-1 0,1 0,0 0,0 0,-1 1,1-1,-1 0,1 1,-1-1,1 1,-1 0,1-1,-1 1,1 0,-1 0,1 0,-2 0,-64 24,57-17,0 0,1 1,0 0,1 1,-1 0,2 0,-1 1,1 0,1 0,0 1,0-1,1 1,1 1,0-1,0 1,1-1,0 1,1 0,1 0,0 7,1-15,1 0,0 0,0 0,0 0,1 0,0-1,-1 1,1-1,1 1,-1-1,0 1,1-1,-1 0,1 0,0 0,0-1,1 1,-1-1,0 0,1 1,-1-1,1-1,0 1,0-1,-1 1,1-1,0 0,0 0,0-1,0 1,0-1,1 0,-1 0,0 0,0-1,0 0,0 1,0-1,0-1,-1 1,1 0,0-1,0 0,1-1,43-17,-1-3,-2-1,0-3,-2-1,-1-2,-1-2,-1-2,31-36,-55 58,-1-1,0-1,-1-1,-1 0,0-1,-1 0,-1 0,0-2,-1 1,-1-1,-1-1,0 1,-2-2,0 1,-1 0,0-3,-5 20,0 0,0 1,0-1,0 0,0 0,0 1,0-1,0 0,-1 0,1 1,-1-1,1 0,-1 1,0-1,1 1,-1-1,0 1,0-1,0 1,0-1,-1 1,1 0,0 0,0 0,-1 0,1 0,-1 0,1 0,-1 0,1 0,-1 0,0 1,1-1,-1 1,0-1,1 1,-1 0,0 0,0 0,1 0,-1 0,0 0,0 0,1 0,-1 1,0-1,1 1,-1-1,0 1,1 0,-1-1,0 2,-15 8,1 0,0 1,0 1,1 1,1 0,0 1,1 0,0 1,1 0,-8 16,8-14,1 1,0 0,2 0,0 1,1 0,1 1,1 0,1 0,0 0,2 1,0-1,1 1,2 0,0 17,1-34,-1 0,0 0,1 0,0 0,0 0,0-1,0 1,1 0,0-1,-1 1,1-1,0 1,1-1,-1 0,1 0,-1 0,1 0,0 0,0-1,0 1,1-1,13 6</inkml:trace>
  <inkml:trace contextRef="#ctx0" brushRef="#br0" timeOffset="546.038">1695 416,'-259'315,"244"-293,57-48,2-16,-2-2,-2-2,30-45,-11 22,-58 68,-1 1,1-1,-1 1,1-1,-1 1,1-1,-1 1,1 0,0-1,-1 1,1 0,0 0,-1-1,1 1,-1 0,1 0,0 0,-1 0,1 0,0 0,0 0,-1 0,1 0,0 0,-1 0,1 0,-1 1,1-1,0 0,-1 0,1 1,0-1,-1 0,1 1,-1-1,1 1,-1-1,1 0,-1 1,1 0,-1-1,0 1,1-1,-1 1,0-1,1 1,-1 0,0-1,0 1,1 0,-1-1,0 1,0 0,0-1,0 1,0 0,0-1,0 1,0 0,0-1,0 1,-1 0,-2 44,-1-26,2-14,0 1,0 0,0 0,1 0,0 0,0 0,1 1,-1-1,1 0,1 0,-1 0,1 1,0-1,0 0,1 0,0 0,0-1,0 1,1 0,0-1,0 1,0-1,1 0,2 2,-3-4,1 0,0-1,0 1,-1-1,2 0,-1 0,0-1,0 1,0-1,1 0,-1 0,1-1,-1 1,1-1,-1 0,1 0,-1 0,1-1,-1 1,0-1,1 0,-1-1,0 1,0-1,1 0,-1 0,-1 0,1 0,0-1,2-2,6-3,-1 0,0-1,-1-1,1 0,-2 0,0-1,0 0,-1-1,0 0,-1 0,-1 0,0-1,0 0,-1-1,2-10,-2 0</inkml:trace>
  <inkml:trace contextRef="#ctx0" brushRef="#br0" timeOffset="2850.137">2936 21,'-310'412,"137"-145,39-118,121-139</inkml:trace>
  <inkml:trace contextRef="#ctx0" brushRef="#br0" timeOffset="3149.951">2343 133,'65'55,"-2"3,-3 2,26 37,-72-80,0 1,-2 1,0 0,-1 1,0 0,-2 1,-1 0,0 0,-2 1,0-1,-1 2,-2-1,1 13,8 47,-7-58</inkml:trace>
  <inkml:trace contextRef="#ctx0" brushRef="#br0" timeOffset="3654.093">2936 924,'33'-65,"3"2,3 2,26-30,-60 85,-1 0,0 0,0 0,1 1,0-1,0 1,1 0,-1 1,1-1,0 1,0 0,1 1,2-2,-6 6,-1 0,1 0,0 1,-1-1,1 1,-1-1,1 1,-1 0,0 0,1 0,-1 0,0 0,-1 1,1-1,0 0,-1 1,1 0,-1-1,0 1,0 0,0 0,0-1,0 1,0 0,-1 0,0 0,1 0,-1 0,0 0,-1 0,1 2,2 6,-2-10,0 3,0-1,0 1,0 0,1-1,-1 1,1-1,0 1,0-1,0 1,0-1,1 1,0-1,-1 0,1 0,0 0,0 0,1 0,-1-1,1 1,-1-1,1 1,0-1,0 0,0 0,0 0,0 0,1-1,-1 1,0-1,1 0,-1 0,4 0,4-2,1-2,-1 0,0 0,0-1,0 0,-1-1,1 0,-1-1,0 0,-1 0,7-6,20-12,66-37,-102 60,1 1,0-1,-1 1,1-1,-1 1,1-1,-1 1,1-1,0 1,-1 0,1-1,0 1,0 0,-1 0,1 0,0-1,0 1,-1 0,1 0,0 0,-1 0,1 0,0 0,0 0,-1 1,1-1,0 0,0 0,-1 1,1-1,0 0,-1 1,1-1,0 0,-1 1,1-1,-1 1,1-1,-1 1,1 0,-1-1,1 1,-1-1,1 1,-1 0,0-1,0 1,1 0,-1-1,0 1,0 0,0 0,1-1,-1 1,0 0,0 0,0-1,0 1,-10 55,5-35,4 58,6-60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51,'-72'114,"4"4,6 3,-36 102,-27 48,120-257,24-50,-11 21,339-658,-266 536,-63 131,-20 37,-20 72,7-36,3 0,3 1,0 43,9-96,1 0,1-1,0 1,1-1,1 0,0 1,1-2,4 11,-7-20,-1 0,1 0,0-1,0 1,0 0,1-1,-1 1,1-1,0 0,0 0,0 0,0 0,0-1,1 1,-1-1,1 0,0 0,0 0,-1 0,1-1,0 1,0-1,1 0,-1-1,0 1,0-1,0 1,1-1,-1 0,0-1,4 0,7-5,-1-1,0-1,0 0,0-1,-1 0,-1-1,0-1,0 0,-1 0,0-1,-1-1,7-11,1 1,-1-1,-2-1,-1 0,0-1,-2-1,-1 0,-2 0,0-1,-2 0,-1-1,-1 1,-1-1,-2 0,-1-1,-1-5,0 19,1 12,0 0,0 0,-1 0,1 0,-1 0,0 0,0-1,-1 1,1 0,-1 0,0 0,0 0,0 0,-1 0,1 0,-1 0,0 1,0-1,0 0,0 1,-1 0,0 0,0-1,1 1,-4-2,-6 5</inkml:trace>
  <inkml:trace contextRef="#ctx0" brushRef="#br0" timeOffset="316.965">1080 389,'-5'6,"-11"9,1 1,1 0,0 1,2 1,0 0,0 1,2 0,1 1,0 0,1 0,2 1,0-1,-1 9,7-25,0 0,0 0,1 0,-1-1,1 1,0 0,0 0,0-1,0 1,1 0,-1-1,1 1,0-1,0 0,0 0,1 1,-1-2,1 1,-1 0,1 0,0-1,0 1,1-1,-1 0,0 0,1 0,-1-1,1 1,-1-1,1 0,0 0,0 0,-1 0,1-1,2 1,7 0,0 0,0 0,0-1,0-1,-1 0,1-1,0 0,0-1,-1-1,3-1,-5 2,1-2,0 1,-1-1,0-1,-1 0,1-1,-1 1,0-2,-1 1,0-1,0-1,0 1,-1-1,-1-1,1 1,-1-1,-1 0,0 0,-1-1,0 0,0 0,-1 0,0 0,-1 0,-1 0,0-1,0 1,-1-1,-1-5,1 11,-2 1,1-1,0 1,-1-1,0 1,0 0,-1 0,0 0,1 0,-2 0,1 0,0 1,-1 0,0 0,0 0,0 0,-1 0,1 1,-1 0,0 0,0 0,0 0,0 1,0 0,-1 0,1 1,0-1,-4 1,-15-4</inkml:trace>
  <inkml:trace contextRef="#ctx0" brushRef="#br0" timeOffset="762.816">1361 445,'57'178,"-56"-174,0 0,0-1,1 1,-1-1,1 1,0-1,0 0,0 1,0-1,0 0,1 0,0-1,-1 1,1-1,0 1,0-1,0 0,1 0,-1 0,0 0,1-1,-1 1,1-1,0 0,-1 0,1 0,0-1,0 1,0-1,-1 0,1 0,0 0,0-1,0 1,-1-1,1 0,0 0,-1 0,1-1,0 1,134-102,-136 102,0 0,1 1,-1-1,0 1,1 0,-1 0,1 0,-1 0,0 0,1 0,-1 1,0-1,1 1,-1-1,0 1,1 0,-1 0,0 0,0 1,0-1,0 0,0 1,0-1,0 1,-1-1,1 1,-1 0,2 1,20 15,-17-15,0 0,1 0,-1-1,0 0,1 0,-1-1,1 0,-1 0,1 0,0-1,-1 0,1-1,0 1,-1-1,1 0,-1-1,1 1,-1-1,0-1,1 1,-1-1,-1 0,1-1,0 1,-1-1,1 0,-1-1,3-3,1 0,0-1,-1 0,0 0,-1-1,0 0,0 0,-1-1,0 1,-1-2,0 1,-1 0,0-1,-1 0,-1 0,1-6,-3 17,2-4,-1-1,-1 1,1-1,-1 1,0-1,0 1,-1-1,0 1,0 0,0-1,0 1,-1 0,0 0,0 0,-1 0,1 0,-2-2,-9-5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2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0 368,'29'0,"14"0,5 0,-1 0,-9 0</inkml:trace>
  <inkml:trace contextRef="#ctx0" brushRef="#br0" timeOffset="634.386">706 30,'-9'-1,"-1"1,1 0,0 0,0 1,0 0,0 1,1 0,-1 1,0-1,1 2,-1-1,1 1,0 1,0-1,1 1,-1 0,1 1,0 0,1 0,0 1,-1-1,2 1,-1 1,1-1,0 1,1 0,0 0,0 0,1 1,0-1,0 1,0 6,3-10,1 1,-1-1,1 1,1-1,-1 1,1-1,0 0,0 1,1-1,-1 0,1-1,0 1,1 0,-1-1,1 0,0 1,0-2,0 1,0 0,1-1,-1 0,1 0,0 0,0 0,0-1,0 0,1 0,-1-1,1 1,-1-1,1 0,0 0,79 42,-81-40,0 1,0 0,-1 0,1 0,-1 0,0 0,0 1,0-1,-1 1,1 0,-1 0,0 0,-1 0,1 0,-1 0,0 1,0-1,-1 0,0 1,0-1,0 0,0 1,-1-1,0 0,0 1,-1 2,-2 3,0-1,-1 1,0-1,-1-1,0 1,0-1,-1 0,0-1,-1 1,0-1,0-1,-5 4,10-8,-3 3,0 1,0-1,-1-1,0 1,0-1,0 0,0-1,-1 0,0 0,0 0,0-1,0 0,-1-1,1 0,-1 0,1-1,-1 0,0 0,1-1,-1-1,-6 0,12-1,0 0,0 0,1 0,-1 0,1 0,0-1,0 1,0-1,0 0,0 1,0-1,1 0,-1 0,1 0,0-1,0 1,0 0,0 0,0 0,1-1,0 1,0 0,0-1,0 1,0 0,0-1,1 1,0-2,30-90,45-26,-62 108</inkml:trace>
  <inkml:trace contextRef="#ctx0" brushRef="#br0" timeOffset="961.041">847 1,'32'26,"-2"2,0 1,-3 1,0 2,21 33,-40-54,-1 1,0 1,0-1,-1 1,-1 0,0 1,-1-1,-1 1,0 0,0 0,-2 0,0 0,0 0,-1 0,-1 0,0 0,-1 0,-4 14,0-15,0 0,0 0,-2-1,1 0,-2 0,1-1,-2 0,1-1,-2 0,1 0,-1-1,-1-1,1 0,-2 0,1-1,-1-1,-1 1,-33 9,26-12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0 424,'20'12,"0"-1,0 0,1-2,1 0,0-1,0-1,0-2,1 0,0-1,0-1,0-1,0-1,1-3,0-2,-1 0,0-1,0-1,0-1,12-7,-14 7,2-3,-5 0</inkml:trace>
  <inkml:trace contextRef="#ctx0" brushRef="#br0" timeOffset="368.994">790 0,'-21'112,"41"106,-19 76,-6-266,-1-4</inkml:trace>
  <inkml:trace contextRef="#ctx0" brushRef="#br0" timeOffset="781.843">1072 170,'-273'222,"270"-220,0 0,1 0,-1 1,1-1,0 1,-1-1,1 1,0 0,1 0,-1 0,0 0,1 0,0 0,0 0,0 0,0 1,0-1,0 1,1-1,0 0,0 1,0-1,0 1,0-1,1 0,-1 1,1-1,0 0,0 1,0-1,0 0,1 0,0 0,-1 0,1 0,0 0,1 0,169 121,-77-55,-83-55</inkml:trace>
  <inkml:trace contextRef="#ctx0" brushRef="#br0" timeOffset="3759.093">1524 57,'-10'4,"-1"0,1 1,0 0,0 1,1 0,-1 1,1 0,1 0,-1 1,2 0,-1 0,1 1,0 0,0 0,1 1,1 0,-1 0,2 0,-1 0,0 7,-11 36,2 1,2 0,3 0,-1 41,8-77,0-8,0-1,0 1,1 0,0 0,0 0,1 0,1 0,0 0,0 0,1-1,0 1,1 0,0-1,0 0,1 1,0-1,1-1,0 1,0-1,1 0,0 0,0 0,1 0,14 3</inkml:trace>
  <inkml:trace contextRef="#ctx0" brushRef="#br0" timeOffset="4308.978">2003 226,'2'2,"-1"-1,0 0,0 0,0 1,0-1,0 1,0-1,0 1,-1-1,1 1,-1-1,1 1,-1 0,1-1,-1 1,0 0,0-1,0 1,0 0,0-1,0 1,0 0,0 0,-1-1,1 1,-1-1,1 1,-1 0,0-1,1 1,-1-1,0 1,0-1,-1 1,2-1,-16 36,-1-2,-1 0,-2 0,-2-2,-3 2,-24 39,-24 38,55-87</inkml:trace>
  <inkml:trace contextRef="#ctx0" brushRef="#br0" timeOffset="4569.923">1722 339,'19'20,"11"5,1 4,-1-3,0-6,0-6,-1-6,-1 0,1 0,-1-2,0-3,-5 4,-6 1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6,0-4,5-5,1-4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1,'9'5,"4"6,-1 1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6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0,'-15'29,"-9"14,0 5,-2-1,4-4,1-9,4-6,5-2,0-6,1-2,-1-4,0 1,-1-2,0 1,-2-2,2-2</inkml:trace>
  <inkml:trace contextRef="#ctx0" brushRef="#br0" timeOffset="248.618">0 0,'15'24,"8"13,2 5,1-5,0-4,-3-2,-2-3,1-5,-3-2,0-5,-4 0,1-2,-3 0,-2-1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3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86,'19'0,"12"5,4 1,2 0,-1-1,-1-2,-3-1,-6-5,-3-3,-5 0</inkml:trace>
  <inkml:trace contextRef="#ctx0" brushRef="#br0" timeOffset="275.736">30 368,'33'-5,"17"-6,3-2,-1 2,-6 3,-5 2,-5 3,-8 1</inkml:trace>
  <inkml:trace contextRef="#ctx0" brushRef="#br0" timeOffset="3204.076">650 1,'-31'81,"4"2,3 1,2 10,1 8,26-88,13-41,-16 24,30-52,2 2,3 1,2 2,3 0,79-74,-120 123,-1 0,1 0,0 0,-1 0,1 0,0 1,0-1,-1 0,1 0,0 0,0 1,0-1,0 1,0-1,0 1,0-1,0 1,1-1,-1 1,0 0,0 0,0-1,0 1,0 0,1 0,-1 0,0 0,0 1,0-1,0 0,0 0,0 1,1-1,-1 1,0-1,0 1,0-1,0 1,0-1,0 1,-1 0,1 0,0-1,0 1,0 0,-1 0,1 0,0 0,-1 0,1 0,-1 0,1 0,-1 0,0 0,1 0,-1 1,0-1,0 0,0 0,0 228,0-227,0 0,0 0,1 1,-1-1,0 0,1 0,-1 0,1 0,0 0,0 0,0 0,0 0,0 0,0 0,0 0,1-1,-1 1,0 0,1-1,0 1,-1-1,1 0,0 1,0-1,0 0,0 0,0 0,0 0,0-1,0 1,0 0,0-1,0 0,0 1,1-1,-1 0,0 0,0 0,0 0,1-1,-1 1,0-1,0 1,0-1,0 0,0 1,0-1,0 0,0-1,0 1,0 0,-1 0,1-1,0 0,142-151,-28 18,-116 135,0-1,1 0,-1 1,1-1,-1 0,1 1,-1-1,1 1,0-1,-1 0,1 1,0 0,-1-1,1 1,0-1,0 1,-1 0,1 0,0-1,0 1,0 0,-1 0,1 0,0 0,0 0,0 0,0 0,-1 0,1 0,0 0,0 0,0 1,-1-1,1 0,0 1,0-1,-1 0,1 1,0-1,-1 1,1-1,0 1,-1-1,1 1,-1 0,1-1,-1 1,1 0,-1-1,1 1,-1 0,4 43,-11 3,3-27,0-1,2 1,0 0,1 0,1 0,1 0,1 0,1 2,3-3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11,'-74'311,"52"-161,36-211,13 0,2 0,3 2,2 2,40-51,-73 106,-1-1,1 1,0 0,0 0,0 0,0 0,0 0,1 0,-1 1,1-1,-1 0,1 1,-1-1,1 1,0-1,0 1,0 0,0-1,0 1,0 0,0 1,0-1,0 0,0 0,1 1,-1 0,0-1,0 1,1 0,-1 0,0 0,0 0,1 0,-1 1,0-1,0 1,1 0,-1-1,0 1,0 0,0 0,0 0,0 1,0-1,-1 0,1 1,0-1,-1 1,1 0,-1-1,1 1,-1 0,1 0,1 7,1 0,-1 1,0-1,-1 1,0 0,-1 0,0 0,0 0,-1-1,0 1,-1 2,0-3,0 0,1 0,1 0,-1 0,1 0,1 0,0 0,0-1,1 1,-1-1,2 1,0-1,2 5,-3-11,-1-1,0 1,1-1,-1 0,1 0,0 0,-1 0,1 0,0 0,-1-1,1 1,0-1,0 0,0 0,-1 0,1 0,0 0,0-1,-1 1,1-1,0 0,0 0,-1 0,1 0,-1 0,1 0,-1-1,0 1,1-1,-1 0,0 0,0 0,0 0,0 0,0 0,-1 0,1 0,-1-1,1 1,-1-1,0 1,1-3,16-13,100-105,-104 106,1 1,0 1,1 1,1 0,0 1,1 1,0 0,-17 11,0 0,0 0,1 0,-1 0,0 1,0-1,1 0,-1 1,0-1,1 1,-1 0,0-1,1 1,-1 0,1 0,-1 0,1 0,-1 0,0 0,1 0,-1 0,1 1,-1-1,0 0,1 1,-1-1,0 1,1 0,-1-1,0 1,0 0,0 0,1 0,-1 0,0 0,0 0,0 0,-1 0,1 0,0 1,0-1,-1 0,1 1,3 65,-84 224,79-289,0-1,0 1,0-1,1 1,-1 0,1-1,-1 1,1 0,-1-1,1 1,0 0,0 0,0-1,0 1,0 0,0 0,1-1,-1 1,0 0,1-1,0 1,-1-1,1 1,0 0,0-1,0 1,0-1,0 0,0 1,0-1,0 0,0 0,1 0,-1 1,1-1,-1-1,1 1,-1 0,1 0,-1 0,1-1,0 1,-1-1,1 0,1 1,18-11,0-4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0,'0'5,"0"6,-4 2,2-2,3-3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 0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16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588 424,'5'-4,"2"1,0-1,0 0,0 0,-1-1,0 0,0 0,0-1,-1 1,1-1,-1 0,-1-1,1 1,-1-2,-3 7,-1 0,0 0,1 0,-1 0,0 0,0 0,0 0,0-1,0 1,0 0,0 0,0 0,-1 0,1 0,0 0,-1 0,1 0,-1 0,1 0,-1 0,1 0,-1 0,0 0,1 0,-1 0,0 0,0 1,0-1,0 0,1 0,-1 1,0-1,0 1,0-1,0 1,-1 0,1-1,0 1,0 0,0-1,0 1,0 0,-1 0,-53-4,-3 11,0 3,0 3,1 2,0 3,-11 6,-140 57,206-81,1 1,-1-1,1 1,-1-1,1 1,-1 0,1-1,0 1,-1 0,1 0,0 0,0 0,-1 0,1 0,0 1,0-1,0 0,0 0,1 1,-1-1,0 1,1-1,-1 1,0-1,1 1,0-1,-1 1,1-1,0 1,0 0,0-1,0 1,0-1,0 1,0-1,1 1,-1 0,1-1,-1 1,1-1,-1 1,1-1,0 0,0 1,0-1,0 0,0 1,0-1,0 0,0 0,0 0,0 0,1 0,-1 0,0 0,1-1,-1 1,1 0,-1-1,1 1,1 0,9 3,1 1,-1-2,1 0,0 0,0-1,1-1,-1 0,0-1,0 0,10-2,45 1,-66 1,0 0,0 0,0 0,0 0,0 0,0 0,0 0,1 1,-1-1,0 1,0-1,0 1,-1 0,1 0,0 0,0 0,0 0,-1 0,1 1,0-1,-1 1,1-1,-1 1,0-1,1 1,-1 0,0-1,0 1,0 0,0 0,0 0,-1 0,1 0,-1 0,1 0,-1 0,0 0,0 0,1 0,-1 0,-1 1,1-1,0 0,-1 0,1 0,-1 0,1 0,-1 0,0 0,-8 14,-1 0,0-1,-1 0,0-1,-1-1,-1 0,0 0,-5 2,-10 11,14-12,2-5,1 0,0 1,1 0,0 1,1 0,0 0,1 1,0 0,1 0,0 1,1 0,1 1,0-1,0 1,1 0,-1 11,6-21,-1 0,1 0,0 0,0 0,0 0,1 0,-1 0,1-1,0 1,0 0,1-1,-1 0,1 1,-1-1,1 0,0 0,0-1,0 1,1 0,-1-1,1 0,-1 0,1 0,0 0,0-1,103 27,-100-27,0 0,0-1,0 0,0 0,0-1,0 1,0-1,0-1,0 0,0 0,-1 0,1 0,-1-1,0-1,1 1,-1-1,-1 0,1 0,-1 0,1-1,-1 0,-1 0,1 0,-1-1,0 1,0-1,0 0,-1-1,3-43,-6 26</inkml:trace>
  <inkml:trace contextRef="#ctx0" brushRef="#br0" timeOffset="469.502">277 0,'-21'110,"5"2,5-1,5 1,4 22,-1 2,-5-35,-5-1,-19 73,13-76,-4 47,2-51,26-91,2-11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85,'-20'28,"-5"16,-4 3,3 0,1-8,5-7,6-3,0-7,3-3,3 1,-2-3,1 0,2-3</inkml:trace>
  <inkml:trace contextRef="#ctx0" brushRef="#br0" timeOffset="254.967">1 0,'4'34,"3"15,4 5,5-2,0-6,2-10,-2-6,1-9,-3-2,2-6,-2 1,1-2,-2 1,-8-1,-4-3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7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1 198,'595'0,"-571"0</inkml:trace>
  <inkml:trace contextRef="#ctx0" brushRef="#br0" timeOffset="287.495">29 424,'34'0,"16"0,3 0,4-5,-4-1,-6 0,-7 1,-4 1,-4 2,-3 1,-1 0,-1 1,0 0,-5 1</inkml:trace>
  <inkml:trace contextRef="#ctx0" brushRef="#br0" timeOffset="750.42">368 1,'0'4,"1"1,-1-1,1 0,0 1,1-1,-1 0,1 0,0 0,0 0,0 0,0 0,1 0,0-1,-1 0,1 1,1-1,-1 0,0 0,1 0,-1-1,1 1,0-1,0 0,2 0,101 37,-52-28,-41-9,-1 0,0 1,0 0,0 1,0 0,-1 1,1 0,-1 1,11 8,-20-11,0 0,0 0,0 0,-1 0,1 1,-1-1,1 1,-1 0,0 0,-1 0,1 0,-1 0,0 0,0 0,0 0,0 0,-1 1,1-1,-1 0,0 0,-1 1,1-1,-1 0,0 0,0 1,0-1,0 0,-1 0,0 0,1 0,-1-1,-1 1,-1 2,-5 9,-2 1,0-2,0 1,-1-2,-1 0,0 0,-6 3,-170 131,171-130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4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0,'-33'60,"13"-26,-2-1,-1 0,-1-2,-2-1,-1-1,-1-1,-2-2,0-1,-34 21,47-35</inkml:trace>
  <inkml:trace contextRef="#ctx0" brushRef="#br0" timeOffset="331.4">35 29,'19'14,"12"5,4 4,2-2,-5 1,-4-5,-7 1,-1-3,-5 1,0 2,-2 3,-4 3,2-3,-2 0,-2 1,-2 2,-2-4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0,'2'2,"0"-1,0 1,0-1,0 1,-1-1,1 1,-1 0,1 0,-1 0,0 0,0 0,0 0,0 0,0 0,0 1,0-1,-1 0,1 0,-1 1,0-1,0 0,1 1,-1-1,-1 0,1 1,0 0,3 351,-29-169,20-162,-2-5</inkml:trace>
  <inkml:trace contextRef="#ctx0" brushRef="#br0" timeOffset="378.601">298 170,'-37'21,"-203"135,239-156,0 0,0 1,0-1,-1 1,1-1,0 1,0 0,0-1,0 1,0 0,1 0,-1-1,0 1,0 0,0 0,1 0,-1 0,1 0,-1 0,0 1,1-1,0 0,-1 0,1 0,0 0,0 1,-1-1,1 0,0 0,0 0,0 1,0-1,1 0,-1 0,0 0,0 0,1 1,-1-1,1 0,-1 0,1 0,-1 0,1 0,0 0,0 0,-1 0,1 0,0 0,0-1,0 1,0 0,0 0,0-1,0 1,1 0,194 65,-189-62,0 1,0 0,-1 0,0 1,0-1,-1 2,1-1,-1 0,0 1,-1 0,0 0,0 1,0-1,-1 1,0-1,-1 1,0 0,1 5,19 25,-12-37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0 141,'20'7,"0"-1,1-2,-1 0,1-1,0 0,0-2,0-1,0-1,0 0,0-2,7-1,96-32,-56 24,-69 12</inkml:trace>
  <inkml:trace contextRef="#ctx0" brushRef="#br0" timeOffset="239.31">254 0,'-5'34,"-1"15,5 5,2-2,2-6,-1-5,1-5,3-9,2-4,-1-5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0,-1 0,0 0,0 0,1 0,-6 0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8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5,-2 1,-1 0,-2-1,0-2,-5 4,-2 1,1-1,-4-7,0-4,-3 0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50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1,'-26'138,"22"245,0-350,-2-1,-1 0,-1 0,-2 0,-5 10,9-42,5-11</inkml:trace>
  <inkml:trace contextRef="#ctx0" brushRef="#br0" timeOffset="449.818">426 86,'-257'220,"257"-219,-41 43,40-43,0 0,1 0,-1 0,0 0,1 0,-1 0,1 0,0 1,-1-1,1 0,0 0,0 0,0 1,0-1,0 0,0 0,0 1,0-1,0 0,0 0,1 0,-1 1,0-1,1 0,-1 0,1 0,0 0,-1 0,1 0,0 0,0 0,-1 0,1 0,0 0,0-1,0 1,0 0,0 0,0-1,0 1,0-1,0 1,1-1,5 4,9 2,-2 1,1 1,-1 0,0 1,-1 0,0 1,0 1,-1 0,0 1,-1 0,2 4,46 94,-44-79,-15-20</inkml:trace>
  <inkml:trace contextRef="#ctx0" brushRef="#br0" timeOffset="1214.548">935 86,'-23'4,"1"1,0 1,1 1,-1 1,1 1,1 0,0 2,0 1,-10 7,27-16,0 0,1 0,-1 0,0 0,1 0,0 1,-1-1,1 1,1 0,-1-1,0 1,1 0,0 0,0 0,0 0,1 0,-1 0,1 0,0 1,0-1,0 0,1 0,-1 0,1 0,0 0,0 0,0 0,1 0,0-1,-1 1,1 0,1-1,-1 1,0-1,1 0,0 0,-1 0,1 0,1 0,-1-1,0 1,0-1,1 0,0 0,0 1,183 66,-183-65,0 0,0 1,0-1,-1 1,0 0,0 0,0 0,0 1,-1-1,0 1,0-1,-1 1,1 0,-1 0,0-1,-1 1,0 0,1 0,-2 0,1 0,-1 0,0 0,0-1,0 1,-1 0,0-1,0 1,-1-1,0 0,1 1,-2-1,1 0,0-1,-1 1,0-1,0 0,-1 0,0 1,-5 7,-1-1,0 0,-1-1,-1 0,1-1,-1 0,-1-1,0-1,-4 2,15-6,-1-1,0 0,0 1,0-1,0-1,0 1,0-1,0 1,-1-1,1 0,0-1,-1 1,1-1,-1 0,1 0,-1 0,1-1,0 1,-1-1,1 0,0-1,-1 1,1-1,0 1,0-1,0-1,0 1,1 0,-1-1,1 0,-1 0,1 0,0 0,0 0,0-1,0-1,0-1,0 0,0 0,1-1,0 1,0-1,0 1,1-1,0 0,0 0,1 1,0-1,0 0,1 0,-1 0,2 1,-1-1,1 0,0 1,0-1,1 1,-1 0,1 0,1 0,-1 0,1 0,0 1,1-1,-1 1,2 0,3-5,0 1,1 0,0 1,0 0,1 1,0 0,0 1,1 0,0 0,0 2,0-1,0 1,1 1,0 0,0 1,12 0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62,'2'1,"0"0,-1 0,1 1,0-1,0 1,-1 0,1 0,-1-1,1 1,-1 0,0 0,0 0,0 0,0 0,0 1,0-1,-1 0,1 0,-1 1,0-1,1 0,-1 1,0-1,0 0,-1 2,2-1,-1 11,0 0,-1 0,-1 0,0 0,0-1,-2 1,0-1,-3 9,0-2,53-111,18-23,-64 113,0 0,1 0,0 0,-1 0,1 1,-1-1,1 0,0 0,0 0,0 1,-1-1,1 0,0 1,0-1,0 1,0-1,0 1,0-1,0 1,0 0,0-1,0 1,0 0,0 0,0 0,0 0,1 0,-1 0,0 0,0 0,0 0,0 1,0-1,0 0,0 1,0-1,0 1,0-1,0 1,0-1,0 1,-1 0,1-1,0 1,0 0,0 0,-1-1,1 1,0 1,18 48,-19-48,0-1,0 1,0-1,0 1,1-1,-1 0,0 1,1-1,-1 0,1 1,-1-1,1 0,0 1,-1-1,1 0,0 0,0 0,0 0,0 0,0 0,0 0,0 0,0 0,1 0,-1 0,0-1,0 1,1-1,-1 1,0-1,1 1,-1-1,1 0,-1 1,0-1,1 0,-1 0,1 0,-1 0,1-1,-1 1,0 0,1 0,-1-1,0 1,1-1,-1 1,0-1,1 0,-1 0,0 1,0-1,0 0,0 0,0 0,0 0,0 0,0 0,0-1,136-126,-136 128,-1-1,1 1,0 0,0-1,-1 1,1 0,0-1,0 1,-1 0,1 0,0 0,0-1,0 1,-1 0,1 0,0 0,0 0,0 1,-1-1,1 0,0 0,0 0,-1 1,1-1,0 0,0 1,-1-1,1 0,0 1,-1-1,1 1,-1-1,1 1,0 0,-1-1,1 1,-1 0,0-1,1 1,-1 0,1-1,-1 1,0 0,0 0,1-1,-1 1,0 0,0 0,0 0,0-1,0 1,0 0,0 0,2 53,-2-46,-2 22,1-23,0 1,1-1,-1 1,1-1,1 1,0 0,0-1,0 1,1-1,0 0,3 7,0-8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5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47,'1'0,"0"-1,0 1,0 0,-1-1,1 1,0-1,0 1,0-1,0 0,-1 1,1-1,0 0,0 0,-1 1,1-1,-1 0,1 0,-1 0,1 0,-1 0,1 0,-1 0,0 0,0 0,1 0,-1 0,0 0,0 0,0 0,0 0,0 0,0 0,0 0,-1 0,1 0,0 0,-1 0,1 0,0 0,-1 0,1 1,-1-1,1 0,-1 0,0 0,1 0,-1 1,0-1,0 0,1 1,-1-1,0 1,0-1,0 1,0-1,0 1,0-1,0 1,0 0,0-1,0 1,0 0,0 0,-13 2,0 0,1 1,-1 0,1 1,0 1,0 0,0 0,1 1,0 1,0 1,1-1,0 2,-6 5,15-13,0 0,0 0,0 1,0-1,1 1,-1-1,0 1,1 0,0 0,-1 0,1 0,0 0,0 0,0 0,0 0,0 0,1 0,-1 0,0 1,1-1,0 0,0 0,-1 1,1-1,1 0,-1 1,0-1,1 0,-1 0,1 1,-1-1,1 0,0 0,0 0,0 0,0 0,0 0,1 0,-1 0,1-1,-1 1,1 0,0-1,-1 1,1-1,0 1,0-1,0 0,0 0,0 0,0 0,0 0,0-1,1 1,-1-1,0 1,3-1,47 14,-44-13,1 0,-1 0,0 0,0 1,0 0,0 1,0 0,-1 0,1 0,-1 1,0 1,0-1,0 1,-1 0,1 0,-1 1,-1 0,1 0,-1 0,0 1,0 0,-1 0,3 5,-7-3,0-1,-1 0,0 0,0 1,-1-1,0 0,0 0,-1-1,0 1,-1 0,1-1,-2 0,1 0,-1 0,0 0,0-1,0 0,-1 0,0 0,0-1,-1 0,0 0,0 0,0-1,0 0,-4 1,-3 5,6-3,0-1,-1 0,1-1,-1 0,0 0,0-1,-1 0,1-1,-1 0,0 0,0-1,0 0,0-1,-3 0,0-8,7-4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1,3-5,5-2,2-7,0 4,-3 7,-6 3,-3 5,3 1,2-7,0-3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6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1,'0'0</inkml:trace>
  <inkml:trace contextRef="#ctx0" brushRef="#br0" timeOffset="-168.607">67 565,'-15'33,"-4"17,1-6,3-10</inkml:trace>
  <inkml:trace contextRef="#ctx0" brushRef="#br0" timeOffset="362.885">207 706,'28'-44,"-20"29,0 1,1-1,1 2,0-1,1 1,0 1,1 0,0 0,1 2,0-1,1 1,3 0,-16 9,0 0,0 1,1-1,-1 1,0-1,0 1,1 0,-1-1,0 1,1 0,-1 0,0 0,1 0,-1 0,1 0,-1 0,0 1,1-1,-1 0,0 1,0-1,1 1,-1-1,0 1,0 0,0-1,1 1,-1 0,0 0,0 0,0 0,-1 0,1 0,0 0,0 0,0 0,-1 1,1-1,-1 0,1 0,-1 1,1-1,-1 0,0 1,1-1,6 72,-7-54,0-15,0-1,0 1,0-1,0 1,0 0,1-1,0 1,-1-1,1 1,1-1,-1 0,0 1,1-1,0 0,0 0,0 0,0 0,0-1,0 1,1 0,-1-1,1 1,0-1,0 0,0 0,0 0,0-1,0 1,0-1,1 1,-1-1,1 0,-1 0,1-1,-1 1,1-1,-1 0,1 1,-1-2,1 1,0 0,-1-1,2 0,6-5,0 0,0-1,-1 0,0-1,0 0,0 0,-1-1,-1-1,1 1,-2-1,1-1,-1 0,-1 0,0 0,-1 0,0-1,0 0,-1 0,0-5,17-68,-19 60</inkml:trace>
  <inkml:trace contextRef="#ctx0" brushRef="#br0" timeOffset="1851.177">744 734,'19'-3,"-1"-1,0-1,0 0,0-2,0 0,-1-1,-1-1,1 0,-1-1,-1-1,0-1,0 0,-1 0,-1-2,0 0,-1 0,6-11,8-2,-19 21,-1 0,0 0,0 0,-1-1,0 0,0 0,0-1,-1 1,0-1,0 0,-1 0,0 0,-1-1,0 1,1-7,-4 14,0-1,0 1,0 0,0 0,-1-1,1 1,0 0,-1 0,1 0,0 1,-1-1,0 0,1 0,-1 1,1-1,-1 1,0-1,1 1,-1 0,0 0,1 0,-1 0,0 0,1 0,-1 0,0 0,1 1,-1-1,0 1,1-1,-1 1,1 0,-1-1,1 1,-1 0,1 0,-1 0,1 0,0 0,0 1,0-1,-1 0,1 1,-8 3,0 0,1 1,-1 0,1 0,1 1,-1 0,1 0,0 1,1 0,-1 0,2 1,-1-1,1 1,1 0,0 1,0-1,0 1,1 0,1 0,0 0,0 0,1 0,0 0,1 1,0 1,1-8,0 0,0 0,0 0,0 0,1 0,0 0,0 0,0 0,0 0,0-1,1 1,-1-1,1 0,0 0,0 0,1 0,-1 0,0-1,1 1,0-1,-1 0,1 0,0-1,0 1,0-1,0 0,1 1,-1-2,0 1,3 0,6 0,0 1,0-2,1 0,-1 0,0-1,0-1,0 0,0-1,6-2,3-3,0-1,-1-1,0-1,0 0,-1-2,-1 0,0-2,-1 0,-1 0,0-2,-1 0,-1-1,0-1,-2 0,1-3,-14 22,0 0,-1 0,1 0,0 0,0 0,-1-1,1 1,0 0,0 0,0 0,-1 0,1-1,0 1,0 0,0 0,-1-1,1 1,0 0,0 0,0 0,0-1,0 1,0 0,0-1,-1 1,1 0,0 0,0-1,0 1,0 0,0 0,0-1,0 1,1 0,-24 21,18-13,1 0,-1 0,1 0,1 0,0 0,0 1,0 0,1-1,1 1,-1 6,1-12,1 0,0 0,-1-1,1 1,1 0,-1 0,0 0,1-1,-1 1,1 0,0-1,0 1,0-1,0 1,1-1,-1 1,1-1,-1 0,1 1,0-1,0 0,0 0,0-1,0 1,0 0,0-1,1 1,-1-1,1 0,-1 1,1-1,-1 0,1-1,0 1,1 0,11-1,0 0,0-2,0 1,0-2,0 0,-1-1,1 0,-1-1,0-1,0 0,-1-1,1 0,-2-1,1-1,-1 0,0 0,9-11,-5 7,0 0,-1-1,0-1,-1-1,-1 0,0 0,-2-2,1 1,-2-1,2-7,-12 25,-1 1,0-1,0 1,1-1,-1 0,0 0,0 1,1-1,-1 0,0 0,0 0,0 0,1 0,-1 0,0 0,0 0,0 0,0 0,1 0,-1 0,0-1,0 1,1 0,-1-1,0 1,0 0,1-1,-1 1,0-1,1 1,-1-1,1 0,-1 1,1-1,-1 0,1 1,-1-1,1 0,-1 1,1-1,0 0,0 0,-1 1,1-1,0 0,0 0,0 0,0 1,0-1,0 0,0 0,0 0,0 1,0-1,0 0,0 0,1 0,-1 1,0-1,-15 14,1 1,0 0,0 2,2-1,0 1,0 1,2 0,0 1,1 0,1 0,1 1,-2 8,8-23,0 1,1-1,-1 1,1 0,0-1,0 1,0 0,1 0,0-1,0 1,0-1,0 1,1-1,0 1,0-1,0 0,0 0,1 0,-1 0,1 0,0-1,0 1,1-1,-1 0,1 0,-1 0,1 0,0 0,0-1,0 0,1 0,-1 0,0 0,1-1,-1 0,1 0,0 0,-1 0,1-1,3 1,1-2,0 1,0-1,-1-1,1 1,0-2,-1 1,1-1,-1 0,0-1,0 0,0 0,-1-1,0 1,1-2,-1 1,-1-1,5-5,4-6</inkml:trace>
  <inkml:trace contextRef="#ctx0" brushRef="#br0" timeOffset="2226.576">2099 706,'-10'9,"-3"9,-4 1,1 1,3 4,4 1,-2-3,2-1,2 1,-3 1,0 3,3 0,2-3</inkml:trace>
  <inkml:trace contextRef="#ctx0" brushRef="#br0" timeOffset="2461.279">2126 649,'29'0,"14"0,1-5,-4-1,-3 0,-8 1</inkml:trace>
  <inkml:trace contextRef="#ctx0" brushRef="#br0" timeOffset="2653.06">2071 875,'33'-9,"17"-4,3 1,-1 2,-10 3</inkml:trace>
  <inkml:trace contextRef="#ctx0" brushRef="#br0" timeOffset="3095.154">2832 170,'-89'168,"18"44,69-209,1 1,-1 0,1 0,0-1,0 1,1 0,-1 0,1 0,0 0,0 0,0 0,0 0,1 0,-1 0,1 0,0 0,1-1,-1 1,0 0,1-1,0 1,0-1,0 1,0-1,1 0,-1 0,1 0,0 0,0 0,0-1,0 1,0-1,1 0,-1 0,1 0,-1 0,2-1,4 2,1-1,-1 0,1-1,0 0,-1 0,1-1,0-1,-1 1,1-2,0 1,-1-1,1-1,-1 1,0-2,0 1,0-1,3-2,1-6</inkml:trace>
  <inkml:trace contextRef="#ctx0" brushRef="#br0" timeOffset="3349.052">2522 481,'34'-5,"15"-2,10 1,-1-4,-1 0,-5 2,-6-3,-7 1,-5 2,-8-3,-9 1</inkml:trace>
  <inkml:trace contextRef="#ctx0" brushRef="#br0" timeOffset="3618.741">3171 1,'33'108,"-8"-30,-4 0,-3 1,-1 15,-14-71,-1 1,-1 0,-1 0,-1 0,-1 0,-1-1,-1 1,-1-1,-1 0,-1 0,-2 0,-9 19,12-30,-1-1,0 0,0 0,-1-1,-1 0,0 0,0-1,0 0,-1-1,-1 0,0 0,0-1,-6 2,-2-1</inkml:trace>
  <inkml:trace contextRef="#ctx0" brushRef="#br0" timeOffset="4547.961">1082 57,'-25'17,"1"1,0 1,1 1,2 2,0 0,1 0,1 2,1 1,2 0,0 1,-4 12,6-3,2 0,1 1,2 0,1 1,2 0,2 0,1 0,2 1,2-1,1 0,2 1,4 13,-4-38,1 0,0-1,1 1,0-1,1 0,0-1,1 0,1 0,-1-1,2 1,-1-2,1 0,1 0,0-1,0 0,1 0,-1-2,2 1,-1-2,1 1,0-2,0 0,0 0,0-1,1-1,-1 0,1-1,-1-1,1 0,6-1,10 1,-4-1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5.10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1 341,'166'-41,"104"14,18-8,-208 27,0 3,0 3,11 5,24-1,252-31,96 0,638 30,-824-26,1-5,-38 2,6-2,35 2,-79 17,18-8,-208 20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7.12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1 340,'139'-53,"165"38,112-41,-88 41,-128 12,71-24,163 26,-189-26,67 15,33-7,-63-5,6-6,158 0,282 32,-497-32,-63 36,-143 0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2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0 311,'449'-17,"-102"4,-286 25,-73 5,-3-8</inkml:trace>
  <inkml:trace contextRef="#ctx0" brushRef="#br0" timeOffset="250.893">170 565,'33'0,"22"0,5 0,2 0,1 0,-7 0,-2 0,-5 0,-8 0,-4 0,-5 0,-3 0,-1 0,-1 0,0 0,-5 0</inkml:trace>
  <inkml:trace contextRef="#ctx0" brushRef="#br0" timeOffset="704.384">621 1,'-3'2,"1"0,-1 1,1 0,-1-1,1 1,0 0,0 0,1 0,-1 1,0-1,1 0,0 1,0-1,0 1,0-1,1 1,-1-1,1 1,0-1,0 1,0-1,0 1,1 0,0-1,-1 1,1-1,0 1,1-1,-1 0,1 0,-1 1,1-1,0 0,0 0,0-1,1 1,-1 0,1-1,-1 1,2 0,15 10,0 0,1-2,0 0,1-1,0-1,0-1,1-1,0 0,1-2,4 0,128 43,-150-47,1 1,0 0,-1 0,0 1,1-1,-1 1,0 0,0 0,-1 1,1 0,-1 0,1 0,-1 0,-1 0,1 1,0 0,-1 0,0 0,0 0,-1 0,1 0,-1 1,0-1,-1 1,0 0,1 0,-2-1,1 1,-1 0,1 0,-2 0,1 0,-1 0,0-1,0 1,-1 3,-7 5,-1 0,0-1,0 0,-2 0,1-2,-1 1,-1-2,0 1,-5 1,-15 14,-232 148,85-62,163-101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36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6661 706,'7'20,"-1"-1,-1 2,0-1,-2 0,0 1,-2 0,0 0,-1-1,-2 8,2-2,0-9,0 0,-1 0,-1 0,-1 0,0 0,-2 0,1-1,-2 0,0 0,-1-1,-1 1,0-1,-1-1,-1 0,-10 12,20-25,-1 0,1 0,0 0,-1 0,1 0,-1 0,0 0,1-1,-1 1,1 0,-1-1,0 1,0 0,0-1,1 1,-1-1,0 1,0-1,0 1,0-1,0 1,0-1,0 0,0 0,0 0,0 1,0-1,0 0,0 0,0 0,0-1,0 1,0 0,0 0,0 0,1-1,-1 1,0 0,0-1,0 1,0-1,0 1,0-1,1 0,-1 1,0-1,0 0,1 1,-1-1,1 0,-1 0,0 0,1 1,-1-1,1 0,0 0,-1 0,1 0,0 0,0 0,-1 0,1 0,0 0,1-17,1 0,0 0,2 0,0 1,0-1,2 1,0 0,1 1,1 0,0 0,2 0,-1 1,8-8,19-35,3 1,2 2,2 2,3 2,1 2,28-20,16 16,-88 52,-1 0,1 1,-1-1,0 1,1-1,-1 1,1 0,-1 0,1 0,-1 0,1 0,-1 1,1-1,-1 1,1-1,-1 1,0 0,1 0,-1 0,0 1,0-1,0 0,0 1,0-1,0 1,0 0,0 0,-1-1,1 1,0 0,-1 0,0 1,0-1,1 0,-1 0,-1 1,1-1,0 1,0 0,2 13,0 0,-1 0,0 0,-1 0,-1 0,-1 0,0 0,-1 1,-1-2,0 1,-1 0,-1-1,0 0,-2 0,-4 9,5-14,0 0,-1 0,-1 0,0-1,0 0,0-1,-1 0,-1 0,1-1,-1 0,0-1,-1 0,0 0,0-1,0-1,0 0,-1 0,1-1,-1-1,0 0,-8 1,16-4,1 1,-1-1,0 1,0-1,0 0,1 0,-1-1,0 1,1-1,-1 0,1 0,0 0,0 0,0 0,0-1,0 0,0 1,0-1,1 0,-1 0,1-1,0 1,0 0,0-1,1 1,-1-1,1 0,0 1,0-1,0 0,0 0,1 0,0 1,0-1,0 0,0 0,0 0,1 0,-1 0,1 1,0-1,0 0,1 0,-1 1,1-1,0 1,0 0,0-1,2-1,8-10</inkml:trace>
  <inkml:trace contextRef="#ctx0" brushRef="#br0" timeOffset="1660.638">7620 649,'-1'-1,"0"-1,0 0,-1 1,1-1,0 1,-1 0,1-1,-1 1,1 0,-1 0,0 0,0 0,1 0,-1 0,0 1,0-1,0 0,0 1,0 0,0-1,0 1,0 0,0 0,0 0,0 0,0 1,0-1,0 0,0 1,0-1,0 1,-12 3,0 1,1 1,-1 0,1 1,0 0,1 1,0 0,0 1,0 0,1 1,1 0,0 1,0 0,1 1,1 0,-1 0,-1 7,8-18,1 1,0 0,0 0,0 0,0-1,0 1,0 0,1 0,-1 0,1 0,-1 0,1 0,0 1,-1-1,1 0,0 0,0 0,1 0,-1 0,0 0,1 0,-1 0,1 0,0 0,0 0,0 0,0 0,0 0,0-1,0 1,0 0,1-1,-1 1,1-1,-1 1,1-1,-1 0,1 1,0-1,0 0,0 0,0-1,0 1,0 0,0 0,0-1,0 0,0 1,1-1,13-2,-1-1,0 0,0-1,-1-1,1-1,-1 0,0 0,-1-2,1 1,-2-2,1 0,-1 0,0-1,-1-1,10-11,34-32,-53 54,-1 0,0 1,0-1,0 1,0-1,0 1,0 0,0-1,0 1,0 0,-1-1,1 1,0 0,0 0,-1 0,1 0,0 0,-1 0,1 0,-1 0,1 0,-1 0,1 0,-1 0,0 0,0 0,0 1,1-1,-1 0,0 0,0 0,-1 0,1 0,0 1,0-1,0 0,-1 0,1 0,-1 0,1 0,-1 0,1 0,-1 0,1 0,-1 0,0 0,0 0,1-1,-1 1,0 8,-1-4,1 0,1 0,-1 0,1 0,0 1,0-1,0 0,1 0,0 0,0 0,0 0,1 0,-1-1,1 1,0 0,1-1,-1 1,1-1,0 0,0 1,0-2,0 1,1 0,0-1,-1 1,1-1,1 0,-1 0,0-1,1 1,-1-1,1 0,0 0,0-1,0 1,0-1,0 0,0 0,2-1,8-4,0 0,-1-1,0-1,0 0,0-1,-1-1,0 0,-1 0,0-2,0 1,9-11,-20 19,24-23,-2 0,-1-2,-1-1,-1 0,-1-2,12-27,1-28,-32 82,1 0,-1 0,0 0,0 0,0 0,0 0,0 0,0 0,-1 0,1 0,-1 0,1 0,-1 0,0 0,0 1,1-1,-1 0,-1 0,1 1,0-1,0 0,-1 1,1 0,0-1,-1 1,0 0,1-1,-1 1,0 0,1 0,-1 1,0-1,0 0,0 0,0 1,0-1,0 1,0 0,0 0,0 0,0 0,0 0,-8 1,0 1,0 1,1 0,-1 0,1 1,-1 0,1 1,1 0,-1 0,1 1,0 0,0 1,0 0,1 0,0 0,1 1,-1 0,-1 4,5-10,1-1,0 0,0 1,1-1,-1 1,0-1,0 1,1 0,-1-1,1 1,-1 0,1 0,0 0,0 1,0-1,0 0,0 0,1 1,-1-1,0 0,1 1,0-1,0 0,-1 1,2-1,-1 0,0 1,0-1,1 1,-1-1,1 0,0 0,-1 1,1-1,0 0,1 0,-1 0,0 0,0 0,1 0,-1 0,1 0,0-1,0 1,9 1,1 0,-1-1,0 0,1-1,-1-1,1 0,-1 0,1-1,4-1,90 5,-102-1,-1-1,1 1,-1 1,1-1,-1 0,0 1,0-1,0 1,0 0,-1 0,1 0,-1 1,0-1,0 1,0-1,0 1,0-1,-1 1,0 0,0 0,0 0,0 0,0 0,-1 0,0 0,0 0,0 0,0 0,-1 0,1 0,-1 0,0 0,0 0,-1-1,1 1,-1 0,0 0,-1 2,-6 73,10-76,-1 0,1 0,0-1,0 1,0-1,0 1,0-1,0 1,1-1,-1 1,1-1,-1 0,1 0,0 0,0 0,0 0,0 0,1-1,-1 1,0-1,1 0,-1 1,1-1,-1 0,1 0,-1 0,1-1,0 1,0-1,-1 1,1-1,0 0,0 0,-1 0,1-1,0 1,-1-1,1 1,0-1,-1 0,1 0,0 0,-1 0,0 0,1-1,-1 1,0-1,1 0,-1 0,14-8,0-1,-1 0,-1-2,0 1,0-2,-1 0,2-3,9-17,-2-1,-1 0,-1-2,-2 0,10-33,24-146,-30 99,-18 51,-16 98,-19 118,0 72,32 35,17-171,-21-90</inkml:trace>
  <inkml:trace contextRef="#ctx0" brushRef="#br0" timeOffset="1907.345">8297 480,'39'5,"17"1,4 0,1-1,0-1,-5-2,-3-1,-1 0,1-1,-5 0,0-1,1 1,-3 0,-4 0,-10 0</inkml:trace>
  <inkml:trace contextRef="#ctx0" brushRef="#br0" timeOffset="-5293.73">1157 649,'-10'15,"1"0,0 1,1 0,0 0,2 0,0 1,0 0,2 0,0 1,1-1,1 1,1 0,0 0,2 12,-1-28,1 1,0 0,-1-1,1 1,0-1,1 1,-1-1,0 0,1 1,-1-1,1 0,0 0,-1 0,1 0,0 0,0-1,1 1,-1-1,0 1,0-1,1 0,-1 1,1-1,-1 0,1-1,-1 1,1 0,0-1,-1 0,1 1,0-1,-1 0,1 0,0-1,-1 1,1-1,0 1,-1-1,1 0,100-45,-93 37,1 0,-1-1,0-1,-1 0,-1 0,1-1,-2 0,0 0,0 0,3-10,-8 17,1-1,-1 0,0 1,0-1,-1 0,0 0,0 0,0 0,-1 0,1 0,-1 0,-1 0,1 0,-1 0,-1 0,1 0,-1 0,0 0,0 1,0-1,-1 1,0-1,0 1,0 0,-4-3,3 4,0 0,-1 1,1-1,-1 1,0 0,0 1,0-1,-1 1,1 0,0 0,-1 1,1-1,-1 1,0 1,1-1,-1 1,0 0,1 0,-1 0,0 1,1 0,-1 0,0 1,1-1,0 1,-1 0,1 1,0-1,0 1,0 0,1 1,-1-1,-1 2,-13 12</inkml:trace>
  <inkml:trace contextRef="#ctx0" brushRef="#br0" timeOffset="-4745.682">1496 989,'16'-32,"2"-8,3 1,1 1,1 1,2 1,17-17,-30 39,60-45,-71 60,0 0,1 0,-1 0,0 0,0 0,1 0,-1 0,0 0,0 0,0 1,-1-1,1 0,0 1,0-1,-1 1,1-1,-1 1,1-1,-1 1,0-1,1 1,-1 0,0-1,0 1,0-1,0 1,0 0,-1-1,1 1,0-1,-1 1,1-1,-1 1,0-1,1 1,-1-1,0 5,1-3,1 78,-1-80,0 1,1 0,-1-1,1 1,-1 0,1-1,-1 1,1-1,0 1,0-1,0 1,0-1,0 0,0 0,0 1,0-1,0 0,1 0,-1 0,0 0,1 0,-1 0,1-1,-1 1,1 0,-1-1,1 1,0-1,-1 0,1 1,0-1,-1 0,1 0,0 0,-1 0,1 0,0 0,-1-1,1 1,-1-1,1 1,0-1,-1 1,1-1,0 0,13-7,0 1,-1-2,0 0,-1 0,0-2,0 1,-1-2,-1 1,2-3,63-56,-75 69,-1 1,1-1,0 0,-1 0,1 0,0 1,0-1,-1 0,1 1,0-1,0 1,0-1,0 1,-1-1,1 1,0 0,0-1,0 1,0 0,0 0,0 0,0 0,0-1,0 1,0 1,0-1,0 0,0 0,0 0,0 0,0 1,0-1,0 1,0-1,0 0,0 1,0-1,-1 1,1 0,0-1,0 1,-1 0,1 0,0-1,-1 1,1 0,-1 0,1 0,-1 0,1-1,-1 1,1 0,-1 0,0 0,0 0,0 0,1 0,-1 1,-1 8,0 0,-1-1,0 1,0 0,-1-1,0 0,-1 0,0 0,0 0,-3 4,-27 77,36-42,4-30</inkml:trace>
  <inkml:trace contextRef="#ctx0" brushRef="#br0" timeOffset="-4463.626">2343 678,'-8'19,"1"-6,1 1,1-1,0 2,0-1,1 0,1 1,1 0,0 0,0 8,2-20,0-1,0 0,0 0,0 0,0 0,1 1,-1-1,1 0,-1 0,1 0,0 0,0 0,0 0,0 0,0 0,0 0,0 0,1-1,-1 1,1-1,-1 1,1-1,0 1,-1-1,1 0,0 0,0 0,0 0,0 0,0 0,0 0,0-1,0 1,1-1,-1 1,0-1,1 0,77-27,-69 20,-1 0,1-1,-1 0,-1-1,1 0,-2 0,1-1,-1 0,0-1,-1 1,-1-1,0-1,0 1,-1-1,0 0,-1-1,-1 1,0-1,0 1,-1-1,-1 0,0 0,-1 0,-1-11,0 21,1 1,-1-1,0 0,0 1,0-1,0 1,0-1,-1 1,1-1,-1 1,0 0,1 0,-1 0,0 0,0 0,0 0,-1 0,1 1,0-1,-1 1,1 0,-1 0,1-1,-1 2,0-1,1 0,-1 0,0 1,0 0,0-1,1 1,-1 0,0 0,0 1,1-1,-1 1,0-1,0 1,-20 3</inkml:trace>
  <inkml:trace contextRef="#ctx0" brushRef="#br0" timeOffset="-3801.905">2964 593,'-10'0,"0"1,0 1,0-1,0 2,0-1,0 2,0-1,1 1,0 0,0 1,0 0,0 1,1 0,0 0,0 1,1-1,-1 2,2-1,-1 1,1 0,0 1,1-1,-1 1,2 0,-1 0,2 1,-1 0,1-1,1 1,-2 7,4-16,-1 1,1 0,-1-1,1 1,0 0,0-1,0 1,0 0,0-1,0 1,1 0,-1-1,0 1,1 0,-1-1,1 1,0-1,-1 1,1-1,0 1,0-1,0 1,0-1,0 0,0 0,1 1,-1-1,0 0,1 0,-1 0,0 0,1-1,-1 1,1 0,0-1,-1 1,1-1,-1 1,1-1,0 0,-1 0,2 1,67-23,-10-13,-2-3,-2-3,39-37,-94 76,-1 0,1 1,0 0,0-1,0 1,0-1,0 1,1 0,-1 0,0 0,0 0,1 0,-1 0,1 0,-1 0,1 0,-1 0,1 1,-1-1,1 1,0-1,-1 1,1 0,0 0,-1 0,1 0,0 0,-1 0,1 0,0 0,-1 1,1-1,0 0,-1 1,1 0,0-1,-1 1,1 0,-1 0,0 0,1 0,-1 0,0 0,1 0,-1 0,0 1,0-1,0 0,0 1,0-1,0 1,3 15,-1 1,-1-1,0 1,-1-1,-1 1,-1 0,-2 8,1 24,-11 322,12-349,-1-1,-1 0,-2 1,0-1,-1-1,-1 1,-1-1,-1 0,0-1,-2 0,-1-1,0 0,-1-1,-9 10,21-27,-1 1,0 0,0 0,1-1,-1 0,0 1,0-1,-1 0,1 0,0 0,0 0,0 0,-1 0,1-1,0 1,-1-1,1 1,-1-1,1 0,0 0,-1 0,1-1,-1 1,1 0,0-1,-1 0,1 1,0-1,-1 0,1 0,0 0,0-1,0 1,0 0,0-1,0 1,1-1,-1 0,0 1,1-1,-1 0,1 0,0 0,-1 0,1-1,0 1,1 0,-2-2,-6-15,0 1,2-1,0 0,1 0,1-1,1 1,0-1,2 0,0 0,1 0,1 0,1 0,1 1,1-1,0 1,2 0,0 0,1 0,1 1,0 0,2 0,0 1,1 0,6-7,67-64,-66 74</inkml:trace>
  <inkml:trace contextRef="#ctx0" brushRef="#br0" timeOffset="-3473.675">3331 903,'71'-38,"-39"22,-1-1,0-2,-2-1,0-1,11-12,16-56,-55 87,0 0,0-1,-1 1,1 0,-1-1,1 1,-1 0,0-1,0 1,0 0,0-1,0 1,-1 0,1-1,0 1,-1 0,0 0,0-1,0 1,0 0,0 0,0 0,0 0,-1 0,1 0,-1 1,1-1,-1 0,0 1,1-1,-1 1,0-1,0 1,0 0,0 0,-1 0,1 0,0 0,0 1,0-1,-1 0,0 1,-3-1,0 1,1 0,-1 0,0 0,1 1,-1-1,1 1,-1 1,1-1,-1 1,1 0,0 0,0 1,0-1,0 1,0 0,1 1,-1-1,1 1,0 0,0 0,-3 3,-72 105,73-105,0 1,1-1,1 1,-1 1,1-1,1 1,0-1,0 1,0 0,1 0,1 0,-1 0,2 1,-1-1,1 0,0 1,1-1,0 0,1 0,0 0,0 0,1 0,0 0,1-1,-1 1,2-1,-1 0,1 0,4 4,5 1</inkml:trace>
  <inkml:trace contextRef="#ctx0" brushRef="#br0" timeOffset="-3079.707">3755 903,'177'-250,"-177"250,0-1,0 1,0-1,1 1,-1 0,0-1,0 1,0-1,1 1,-1 0,0-1,1 1,-1-1,0 1,1 0,-1 0,0-1,1 1,-1 0,0-1,1 1,-1 0,1 0,-1 0,1 0,-1-1,1 1,-1 0,1 0,-1 0,0 0,1 0,-1 0,1 0,-1 0,1 0,-1 1,1-1,-1 0,1 0,-1 0,0 0,1 1,-1-1,1 0,-1 0,0 1,1-1,-1 0,1 1,-1-1,0 0,0 1,1-1,-1 0,0 1,0-1,1 1,-1-1,0 1,0-1,0 1,0-1,0 0,0 1,0-1,0 1,2 37,-2-32,-1-1,1-1,-1 1,1-1,0 1,0-1,0 1,1-1,-1 1,1 0,0-1,0 0,1 1,0-1,-1 0,1 0,1 0,-1 0,1 0,-1 0,1-1,0 1,0-1,1 0,-1 0,1 0,-1 0,1 0,0-1,2 1,-1-1,0 0,-1-1,1 0,0 0,0-1,0 1,0-1,0 0,0-1,-1 1,1-1,0 0,0 0,0 0,-1-1,1 1,-1-1,1 0,-1-1,0 1,1-1,-1 0,-1 0,1 0,0 0,-1-1,2-2,4-10</inkml:trace>
  <inkml:trace contextRef="#ctx0" brushRef="#br0" timeOffset="-6021.242">423 1,'-22'159,"7"-60,4 0,3 52,-18 184,13-258,9-60,0 0,1 1,1 0,1-1,1 1,0 0,2 9,3-8</inkml:trace>
  <inkml:trace contextRef="#ctx0" brushRef="#br0" timeOffset="-5630.106">819 85,'-46'360,"35"-11,11-339,0-1,1 0,0 0,1 0,-1 0,2 0,-1 0,1 0,1-1,0 1,2 4,-5-13,0 1,-1-1,1 0,0 1,0-1,0 0,-1 1,1-1,0 0,0 0,0 0,-1 0,1 0,0 0,0 0,0 0,0 0,-1 0,1 0,0 0,0-1,0 1,-1 0,1-1,0 1,0 0,-1-1,1 1,0-1,-1 1,1-1,0 0,-1 1,1-1,-1 0,1 1,-1-1,0 0,1 1,-1-1,1 0,-1 0,0 1,0-1,0 0,1 0,-1 0,0 0,0 1,0-1,0 0,0 0,0 0,0 0,-1 1,1-1,0 0,0 0,-1 0,1 1,0-1,-1 0,1 0,-3-16,1 1,-2-1,0 1,-1-1,-1 1,0 0,-1 1,-1 0,-1 0,0 1,0 0,-2 0,1 1,-2 0,0 1,-9-7,11 10,-1 0,0 1,0 0,-1 1,0 0,0 0,-1 2,0-1,0 2,0 0,-1 0,1 1,-5 0,11 2,-1 1,0-1,1 1,-1 1,0-1,0 1,1 0,-1 1,1 0,-1 0,1 1,0 0,0 0,0 1,0 0,1 0,-1 0,1 1,0 0,1 0,-1 0,1 1,0 0,-2 2,5-4,0-1,-1 1,2 0,-1 0,0-1,1 1,-1 0,1 1,0-1,1 0,-1 0,1 0,0 0,0 1,0-1,0 2,5 17</inkml:trace>
  <inkml:trace contextRef="#ctx0" brushRef="#br0" timeOffset="-2165.978">4347 819,'11'2,"1"-1,0-1,-1 0,1 0,0-1,0 0,-1-1,1-1,-1 0,0 0,0-1,0-1,0 0,0 0,-1-1,0 0,-1-1,1 0,-1 0,7-9,-14 15,-1-1,0 0,0 0,0 1,0-1,0 0,0 0,0 0,0 0,-1 0,1-1,-1 1,0 0,1 0,-1 0,0 0,0 0,-1-1,1 1,0 0,-1 0,1 0,-1 0,0 0,1 0,-1 0,0 0,0 0,0 0,-1 0,1 1,0-1,-1 0,1 1,-1-1,0 1,1 0,-1-1,0 1,0 0,-1 0,0-1,-1 0,1 0,-1 1,1-1,-1 1,0 0,0 0,1 1,-1-1,0 1,0 0,0 0,0 0,0 0,1 1,-1-1,0 1,0 0,1 0,-1 1,0-1,1 1,-3 1,0 1,1 0,0 0,0 1,0-1,0 1,1 0,0 1,0-1,0 1,0-1,1 1,0 0,0 1,1-1,0 0,0 1,0-1,1 1,0 0,0 0,1-1,0 1,0 0,1 0,-1-1,1 1,1 0,-1-1,1 1,1-1,-1 0,1 0,0 0,0 0,1 0,-1 0,1-1,1 0,-1 0,1 0,0 0,1 0,9 1,-1-2,1 0,0 0,1-1,-1-1,0-1,1 0,-1-1,1-1,-1 0,0-1,1-1,-1 0,0-1,-1-1,1 0,6-4,65-41,-70 36</inkml:trace>
  <inkml:trace contextRef="#ctx0" brushRef="#br0" timeOffset="-1577.59">4996 622,'-3'1,"-1"1,1-1,-1 1,1 0,0 0,0 1,0-1,0 1,0-1,1 1,-1 0,1 0,-1 0,1 0,0 0,0 1,1-1,-1 1,1-1,0 1,-1-1,-1 2,0 0,0 1,0 0,1-1,-1 1,2 0,-1 0,1 0,-1 1,2-1,-1 0,1 0,0 1,0-1,0 0,1 0,0 1,1-1,-1 0,1 0,0 0,1-1,-1 1,1 0,0-1,1 0,-1 1,1-1,0-1,0 1,1-1,-1 1,1-1,0 0,0-1,0 1,1-1,1-2,0 0,0 0,1-1,-1 0,0 0,0-1,1 0,-1 0,0 0,0-1,0-1,0 1,-1-1,1 0,0 0,-1-1,0 0,0 0,0 0,-1-1,1 0,-1 0,0 0,0-1,-1 1,0-1,0-1,0 1,-1 0,0-1,0 0,0 1,-1-1,0-1,1 3,0 1,0-1,0 0,-1 0,0 0,0-1,0 1,0 0,-1-1,0 1,0-1,-1 0,1 1,-1-1,0 0,-1 1,1-1,-1 1,-1-1,1 1,-1-1,1 1,-1 0,-1 0,1 0,-1 0,0 0,0 0,-4-3,3 4,1 1,-1 0,0 0,-1 0,1 1,0 0,-1 0,1 0,-1 0,0 0,0 1,1 0,-1 0,0 0,0 1,0 0,0 0,0 0,0 0,0 1,0 0,0 0,0 0,1 0,-1 1,0 0,1 0,-1 0,1 1,0-1,0 1,-1 1,-10 7</inkml:trace>
  <inkml:trace contextRef="#ctx0" brushRef="#br0" timeOffset="-1241.363">5420 593,'-2'3,"-3"7,-1 0,2 1,0-1,0 1,0 0,2 0,-1 0,1 0,1 0,0 0,1 1,0-1,0 0,2 1,-1-1,1 0,1 0,2 8,0-14,-1-2,0 1,1 0,0-1,0 0,0 0,0-1,0 1,1-1,-1 0,1-1,-1 1,1-1,0 0,0 0,-1-1,1 0,0 0,0 0,-1-1,1 0,0 0,0 0,-1-1,1 1,-1-1,0-1,1 1,-1-1,0 0,0 0,-1-1,1 1,3-4,4-6,0 0,-1-1,-1 0,0-1,-1 1,0-2,-1 0,-1 0,-1 0,1-5,23-78,-23 81</inkml:trace>
  <inkml:trace contextRef="#ctx0" brushRef="#br0" timeOffset="-852.333">6012 536,'-27'5,"19"-5,1 1,-1 0,1 0,0 1,0 0,0 0,0 0,0 1,0 0,1 1,-1-1,1 1,0 0,0 1,-2 1,9-3,-1 0,0-1,1 1,-1-1,1 1,0-1,0 1,0-1,0 1,0-1,0 0,1 1,-1-1,1 0,0 0,0 0,0 0,-1 0,2-1,-1 1,0-1,0 1,0-1,1 0,-1 1,1-1,-1-1,1 1,-1 0,2 0,0 1,0-1,0 0,0 0,0 1,-1-1,1 1,-1 0,1 0,-1 0,1 0,-1 1,0-1,0 1,-1 0,1 0,0 0,-1 0,0 1,0-1,0 0,0 1,0 0,-1-1,1 1,-1 0,0 0,0 0,-1 0,1-1,-1 1,0 0,0 0,0 0,0 0,-1 0,0 0,0 0,0 0,-4 5,-1 0,0-1,0 0,-1 0,0-1,-1 0,1 0,-2-1,1 0,0 0,-1-1,0 0,0-1,-1 1,1-2,-1 0,0 0,0 0,0-1,0-1,-3 0,-10 1</inkml:trace>
  <inkml:trace contextRef="#ctx0" brushRef="#br0" timeOffset="3782.33">1 1186,'247'-1,"80"-53,-16 41,-114-2,0 8,6 10,-17-1,199-31,86 31,-189 24,150-14,-255 3,0-8,60-10,-46 1,173 19,-67-7,-83-8,67 27,220-30,-234-27,406 27,-238 1,-159-27,413 26,-458-25,-16-2,17-3,-189 22,43 2,-43 16,-23-5</inkml:trace>
  <inkml:trace contextRef="#ctx0" brushRef="#br0" timeOffset="4295.166">9371 396,'0'4,"0"7,4 2,3 3,-1-2</inkml:trace>
  <inkml:trace contextRef="#ctx0" brushRef="#br0" timeOffset="4487.147">9342 790,'9'0,"4"0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19,'-92'285,"-32"-15,191-376,54-85,-74 116,65-77,-111 151,0-1,0 1,1-1,-1 1,0-1,1 1,-1 0,1 0,0 0,-1 0,1 0,0 0,0 0,-1 1,1-1,0 1,0-1,0 1,0-1,0 1,0 0,0 0,0 0,0 0,0 1,-1-1,1 0,0 1,0-1,0 1,0 0,0 0,-1 0,1-1,0 2,-1-1,1 0,-1 0,1 0,-1 1,0-1,1 1,-1-1,0 1,0-1,0 1,0 0,0 0,0-1,4 13,-1 1,0-1,-1 1,0-1,-2 1,1 0,-2 0,0 0,-1-1,-1 13,0 16,1 99,1-141,0 1,0-1,0 0,0 1,0-1,0 0,1 1,-1-1,0 0,1 1,-1-1,1 0,-1 0,1 1,0-1,-1 0,1 0,0 0,0 0,0 0,0 0,0 0,0 0,0 0,0-1,0 1,1 0,-1-1,0 1,0-1,1 1,-1-1,0 0,1 1,-1-1,0 0,1 0,-1 0,0 0,1 0,-1 0,0 0,1 0,-1-1,0 1,1-1,-1 1,0-1,0 1,1-1,-1 0,0 1,0-1,0 0,0 0,0 0,0 0,1-1,146-136,-97 83,142-159,-192 212,0 0,0 0,0 1,0-1,0 0,0 0,1 1,-1-1,1 1,-1-1,1 1,-1-1,1 1,0 0,0 0,-1 0,1 0,0 0,0 0,0 1,0-1,0 1,1-1,-1 1,0 0,0 0,0 0,0 0,0 0,0 0,0 1,0-1,0 0,1 1,-1 0,-1 0,1-1,0 1,0 0,0 1,0-1,-1 0,1 0,0 1,-1-1,1 1,-1-1,0 1,1 7,0-1,-1 0,-1 1,1 0,-1-1,-1 1,0-1,0 1,0-1,-1 0,0 1,-3 5,-8 42,-18 85,11-77,15-45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0,'0'5,"0"7,0 0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1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1,'-5'0,"-6"4,3-2,3-2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0,'-97'157,"56"-87,-2-2,-3-2,-45 47,81-103,2-5</inkml:trace>
  <inkml:trace contextRef="#ctx0" brushRef="#br0" timeOffset="262.705">1 57,'14'34,"5"15,5 0,-3-4,0-9,-3-6,0-4,1-6,-1-1,-5-5</inkml:trace>
  <inkml:trace contextRef="#ctx0" brushRef="#br0" timeOffset="4544.103">199 339,'0'5,"5"1,1 5,0 5,4 0,0 2,3-2,4 1,4-2,-1 1,0-3,-3 3,0-3,-2 2,-9-2,-10-3,-5-3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28,'1'-2,"1"0,-1 1,0-1,1 0,0 1,-1-1,1 1,0-1,0 1,0 0,0-1,0 1,0 0,0 1,1-1,-1 0,0 1,0-1,1 1,-1-1,0 1,1 0,-1 0,0 0,1 1,0-2,365-1,-349 2,-7 0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10,'-1'-1,"0"1,0-1,0 0,0 0,0 0,0 1,0-1,0 1,0-1,0 1,0-1,-1 1,1-1,0 1,0 0,-1 0,1 0,0 0,0 0,-1 0,1 0,0 0,0 0,-1 1,1-1,0 0,0 1,0-1,-1 1,1-1,0 1,0 0,0-1,0 1,0 0,0 0,0 0,1 0,-1 0,0 0,0 0,1 0,-2 1,-28 40,31-42,-1 0,0 1,1-1,-1 1,0-1,1 1,-1-1,1 0,-1 1,0-1,1 0,-1 1,1-1,-1 0,1 0,-1 1,1-1,0 0,-1 0,1 0,-1 0,1 0,-1 0,1 0,-1 0,1 0,0 0,-1 0,1 0,-1 0,1-1,-1 1,1 0,-1 0,1 0,-1-1,1 1,-1 0,1-1,-1 1,1 0,-1-1,0 1,1-1,-1 1,0-1,1 1,-1-1,0 1,0-1,1 1,-1-1,1 0,65-44,-71 52,-4-1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1,'19'0,"12"0,4 0,2 0,-1 0,-1 0,-3 0,-1 0,-2 0,-5 0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8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1 451,'14'-4,"10"-3,5 1,3 2,1 0,-1 2,-1 1,-1 0,0 1,-1 1,-6 4,-6 1</inkml:trace>
  <inkml:trace contextRef="#ctx0" brushRef="#br0" timeOffset="357.656">508 0,'0'442,"-35"-224,24-171,6-23</inkml:trace>
  <inkml:trace contextRef="#ctx0" brushRef="#br0" timeOffset="731.131">959 84,'-338'282,"315"-263,-46 54,69-72,-1 0,1 1,-1-1,1 0,0 1,-1-1,1 1,0-1,0 0,0 1,0-1,0 1,0-1,0 1,1-1,-1 0,0 1,1-1,-1 0,1 1,0-1,-1 0,1 0,0 1,0-1,0 0,0 0,0 0,0 0,0 0,0 0,0 0,0 0,0-1,1 1,-1 0,0-1,1 1,-1-1,0 0,1 1,-1-1,1 0,-1 0,1 1,0-1,76 5,-72-5,-5 0,8-1,0 0,0 0,0 1,0 0,1 1,-1 0,0 0,0 1,0 0,-1 1,1 0,0 0,-1 1,0 0,0 0,0 1,0 0,-1 1,0-1,4 5,5 11,-12-16,-1 0,1 0,0 0,1 0,-1-1,1 0,0 0,0 0,0 0,1-1,-1 0,1 0,0 0,13 2</inkml:trace>
  <inkml:trace contextRef="#ctx0" brushRef="#br0" timeOffset="1052.206">1383 311,'1'22,"-2"0,0 1,-1-1,-1 0,-1 0,-2 0,0 0,-8 20,9-29,-1 1,0 0,0-1,-2 0,1 0,-2-1,1 0,-2-1,0 0,0 0,-1-1,0 0,0-1,-1 0,-9 4,6-10,3-3</inkml:trace>
  <inkml:trace contextRef="#ctx0" brushRef="#br0" timeOffset="1316.516">1129 367,'187'200,"7"-38,-177-149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1 255,'24'4,"13"3,4-1,1-2,-3 0,-2-2,-4-1,-1 0,-3-6,0-2,-1 1,-1 1,1 1,0 2,-10 6,-7 1</inkml:trace>
  <inkml:trace contextRef="#ctx0" brushRef="#br0" timeOffset="275.922">57 424,'20'10,"10"-3,5-1,2-2,4-2,0-6,-3-2,-2 0,-3 0,-2-2,-2-1,0 1,-6 2</inkml:trace>
  <inkml:trace contextRef="#ctx0" brushRef="#br0" timeOffset="738.175">283 1,'1'3,"4"10,1 0,0-1,0 0,2 0,-1 0,1-1,1 0,0-1,0 0,1 0,1-1,-1-1,2 1,10 5,1-2,-14-9,0 0,0 1,-1 0,1 0,-1 1,0 0,0 0,-1 1,1 0,-1 1,-1-1,1 1,-1 1,0-1,-1 1,0 0,0 0,-1 1,0-1,0 1,-1 0,2 8,-3-7,-2-1,1 1,-1 0,-1 0,0 0,0 0,-1-1,0 1,0-1,-1 1,-1-1,1 0,-1 0,-1 0,0-1,0 1,-1-1,-4 5,-136 116,120-109,-19 25,42-34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8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0,'-5'10,"-2"3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8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1,'0'4,"0"8,5 0,1-1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0,'34'0,"15"0,5 0,-2 0,-6 0,-5 0,-5 0,-4 0,-2 0,-2 0,-5 0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0,'33'0,"17"0,9 0,-1 0,-6 0,-6 0,-12 0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3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67,'10'-5,"12"-5,1 0,-1 1,2 1,-1 2,1 0,0 1,1 2,0 0,-23 3,0-1,0 1,-1 0,1 0,0 0,0 0,0 0,0 0,0 0,-1 1,1-1,0 0,0 1,0 0,-1-1,1 1,0 0,-1 0,1 0,-1 0,1 0,-1 1,1-1,-1 0,0 1,0-1,0 0,1 1,-1 0,-1-1,1 1,0 0,0-1,-1 1,1 0,-1 0,1 0,-1-1,0 1,1 0,-1 0,0 0,-1 0,1 0,0-1,0 1,-1 0,1 0,-1 0,1-1,-2 2,-111 141,112-142,0-1,0 0,0 1,0-1,0 0,1 1,-1-1,1 1,-1-1,1 1,-1-1,1 1,0-1,0 1,0-1,0 1,0 0,0-1,0 1,0-1,1 1,-1-1,1 1,-1-1,1 1,0-1,-1 0,1 1,0-1,0 0,0 1,0-1,0 0,0 0,0 0,0 0,1 0,-1 0,0 0,1 0,-1-1,0 1,1 0,-1-1,1 1,-1-1,1 0,-1 1,1-1,0 0,-1 0,2 0,85-2,60-43,-123 39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1 436,'10'0,"7"0,7 0,3 0,2 0,1 0,0 0,0 0,-1-5,0-1,0 0,-5-4,-2 0,-5 2</inkml:trace>
  <inkml:trace contextRef="#ctx0" brushRef="#br0" timeOffset="825.178">340 605,'34'-3,"0"-3,0 0,-1-2,0-2,0-1,-1-1,-1-2,0-1,-1-2,0-1,16-13,-28 17,-1 0,0-1,-1-1,-1-1,0 0,-2-1,0 0,-1-1,0 0,-2-1,0 0,5-18,-10-9,-5 46,0 0,0 0,0 0,0 0,-1 1,1-1,0 0,0 0,0 0,-1 1,1-1,-1 0,1 0,0 1,-1-1,1 0,-1 1,1-1,-1 0,0 1,1-1,-1 1,0-1,1 1,-1-1,0 1,0 0,1-1,-1 1,0 0,0 0,0-1,1 1,-1 0,0 0,0 0,0 0,0 0,1 0,-1 0,0 0,0 1,0-1,0 0,1 0,-1 1,0-1,0 0,1 1,-1-1,0 1,1-1,-1 1,0-1,-10 8,1 0,0 1,0 0,1 1,0 0,1 0,0 1,0 0,1 0,1 1,0-1,0 2,1-1,1 1,-2 5,4-13,-1 1,1-1,0 1,1 0,-1-1,1 1,0 0,1 0,-1 0,1 0,0 0,1 0,-1 0,1 0,1 0,-1-1,1 1,0 0,0-1,0 1,1-1,0 0,0 1,0-1,1-1,0 1,0-1,0 1,0-1,1 0,-1 0,1-1,0 0,0 0,0 0,1 0,2 0,7 1,0 0,0-1,1-1,-1-1,0 0,1-1,-1-1,1 0,-1-1,0-1,0 0,0-1,0 0,-1-2,1 0,-1 0,-1-1,1-1,-1 0,0-1,-1 0,0-1,-1 0,0-1,-1-1,0 1,0-2,-1 1,2-5,-4 4,0 1,-1-1,0-1,0 1,-2-1,0 0,0 0,-2 0,1 0,-2-1,0 1,-1-1,0-7,0 21,0-1,0 1,0 0,0-1,0 1,0 0,0 0,-1-1,1 1,0 0,-1 0,1-1,-1 1,1 0,-1 0,1 0,-1 0,0 0,0 0,1 0,-1 0,0 0,0 0,0 0,0 0,0 1,0-1,-1 0,1 1,0-1,0 1,0-1,-1 1,1 0,0-1,0 1,-1 0,1 0,0 0,0 0,-1 0,1 0,0 0,-1 0,1 1,0-1,0 0,-1 1,1-1,0 1,0 0,0-1,0 1,0 0,0 0,0-1,0 1,0 0,0 0,0 0,-6 6,1 1,-1 0,1 0,1 0,0 0,0 1,0 0,1 0,1 0,-1 1,2-1,-1 1,1 0,1-1,0 1,0 0,1 0,0 0,0 0,1 0,1 0,0-1,0 1,1 0,0 1,-1-8,0 0,1 0,-1 0,0 0,1 0,0-1,0 1,-1-1,1 0,1 1,-1-1,0-1,0 1,1 0,-1-1,1 0,0 0,-1 0,1 0,0 0,-1-1,1 0,0 1,0-1,0-1,0 1,97-25,-84 16,-1-1,0 0,-1-1,-1-1,1 0,-2-1,0-1,0 0,-2-1,1 0,-2 0,0-1,-1-1,2-6,2-2,-7 16,-1-1,0 0,0 0,-1-1,0 1,-1-1,0 0,-1 0,0 0,0 0,-1 0,-1-2,0 12,0 1,0-1,0 0,0 1,0-1,0 1,0-1,0 0,0 1,0-1,0 0,-1 1,1-1,0 1,0-1,-1 0,1 1,0-1,-1 1,1-1,-1 1,1-1,-1 1,1 0,-1-1,1 1,-1 0,1-1,-1 1,1 0,-1-1,0 1,1 0,-1 0,1 0,-1 0,0-1,1 1,-1 0,0 0,1 0,-1 0,0 0,1 1,-1-1,1 0,-1 0,0 0,1 1,-1-1,1 0,-1 0,1 1,-1-1,0 1,1-1,0 0,-1 1,1-1,-1 1,1-1,-1 1,-27 31,9-4,2 2,1 0,1 1,2 0,-6 19,16-39,0 0,1-1,0 1,0 0,1 0,0 0,1 1,1-1,0 0,0 0,1 0,0 0,1-1,0 1,1-1,0 1,1-1,0 0,5 7,6 4,-3-3</inkml:trace>
  <inkml:trace contextRef="#ctx0" brushRef="#br0" timeOffset="1329.997">1892 324,'-270'305,"251"-272,37-41,139-140,-7 5,-150 141,1 1,-1 0,0 0,1 0,-1 0,0 0,1 0,-1 1,1-1,0 0,-1 0,1 0,0 0,-1 0,1 1,0-1,0 0,0 1,0-1,0 1,0-1,0 1,0-1,0 1,0 0,0-1,0 1,0 0,0 0,0 0,0 0,0 0,0 0,0 0,0 0,0 0,0 0,0 1,0-1,0 0,0 1,0-1,0 1,0-1,0 1,0-1,0 1,0 0,0-1,-1 1,1 0,0 0,-1 0,1 0,0-1,0 2,5 72,-7-68,1-1,-1 1,1 0,0 0,0 0,1-1,0 1,0 0,0-1,1 1,-1 0,1-1,1 0,-1 1,1-1,0 0,0 0,0-1,1 1,0-1,0 1,0-1,0 0,3 1,-4-3,-1-1,1 0,0 0,-1 0,1 0,0 0,-1-1,1 1,0-1,0 0,0 0,0 0,-1 0,1 0,0-1,0 1,0-1,-1 0,1 0,0 0,-1 0,1 0,-1 0,1-1,-1 0,0 1,1-1,-1 0,0 0,0 0,1-2,50-74,-41 54,-2 1,-1-2,0 1,-2-1,4-25,-8 25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7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0,'-11'8,"0"1,1 0,0 0,0 1,1 0,0 1,1 0,0 0,-5 11,-132 267,32-94,78-132,24-51</inkml:trace>
  <inkml:trace contextRef="#ctx0" brushRef="#br0" timeOffset="280.166">37 57,'5'34,"1"15,5 5,1-2,2-6,-1-5,3-5,-2-4,2-2,-3-2,3-6,-3-1,-3-5</inkml:trace>
  <inkml:trace contextRef="#ctx0" brushRef="#br0" timeOffset="2954.745">235 593,'-5'-4,"-1"-8,0 5,6 2,3 8,0 7,6 8,1 4,3 5,-1 1,3-3,-1-7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29,'24'-5,"23"-1,7 0,0 1,-5 2,-5 1,-6 1,-4 0,-4 1,-1 0,-2 1,0-1,0 0,-4 0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4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348 113,'2'0,"-1"0,0 0,1 1,-1-1,1 0,-1 0,0 1,1-1,-1 1,0-1,1 1,-1 0,0-1,0 1,0 0,0 0,1 0,-1 0,0 0,-1 0,1 0,0 0,0 0,0 1,-1-1,1 0,0 0,-1 1,1-1,-1 0,0 1,1-1,-1 0,0 1,0-1,0 1,0-1,0 1,0-1,0 0,-1 1,1-1,0 0,-1 2,-21 62,-7-17,-1-1,-3-2,-35 37,38-45,-124 112,141-139</inkml:trace>
  <inkml:trace contextRef="#ctx0" brushRef="#br0" timeOffset="422.784">94 0,'0'19,"0"0,1 0,1-1,0 1,2 0,0-1,1 0,1 0,0 0,1-1,1 0,1 0,4 4,135 204,-40-36,-107-186,1 0,0 0,-1 0,0 0,0 0,0 0,0 1,0-1,-1 0,1 0,-1 1,0-1,0 0,0 1,0-1,-1 0,1 0,-1 1,0-1,0 0,0 1,-5 0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1,'-19'33,"-6"17,-5-1,-1-9,5-5,1-10,6-9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20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48 367,'-11'32,"4"-16,1 1,0-1,2 1,0 0,0 1,2-1,0 1,1 0,1-1,1 6,2 0,1 0,1 0,1 0,1-1,1 0,1 0,5 8,-11-24,1 1,0-1,0 0,1 0,0 0,0 0,0-1,1 0,0 0,0-1,0 1,0-1,1-1,0 1,0-1,0 0,0-1,0 1,0-1,1-1,-1 0,0 0,1 0,6-1,0-3,-1-1,0-1,0 0,0-1,0 0,-1-1,0 0,0-1,-1 0,0-1,-1 0,0-1,0 0,-1-1,0 0,3-6,-10 14,97-155,-78 117,-19 38,-2 2,0 0,0-1,0 1,0 0,1-1,-1 1,0 0,1 0,-1-1,1 1,-1 0,1 0,0 0,-1 0,1 0,0-1,0 1,0 1,0-1,0 0,0 0,0 0,0 0,0 1,0-1,0 0,1 1,-1-1,0 1,0 0,1-1,-1 1,0 0,1 0,-1 0,0 0,1 0,-1 0,0 0,1 0,-1 0,0 1,0-1,1 0,-1 1,0-1,0 1,0 0,1-1,-1 1,0 0,31 43,-28-37,0 0,0 0,1-1,0 1,0-1,1 0,-1-1,1 1,0-1,1-1,-1 1,1-1,0 0,0 0,1-1,6 3,-3-5,0 0,0 0,0-1,0 0,0-1,0 0,0-1,0 0,0-1,-1 0,1-1,-1 0,0 0,0-1,-1-1,1 1,-1-2,0 1,-1-1,1-1,-1 1,-1-1,0-1,0 1,0-1,4-9,1-5,-4 3</inkml:trace>
  <inkml:trace contextRef="#ctx0" brushRef="#br0" timeOffset="1185.944">1148 1,'0'619,"-1"-617,0 0,0 0,0 0,1 0,-1 0,1 1,0-1,-1 0,1 0,0 0,0 1,1-1,-1 0,0 0,1 0,-1 0,1 1,0-1,0 0,0 0,0 0,0 0,0 0,0-1,0 1,1 0,-1-1,1 1,0 0,-1-1,1 0,0 1,0-1,0 0,0 0,0 0,0 0,0-1,0 1,0 0,0-1,0 1,1-1,-1 0,0 0,0 0,0 0,1 0,-1 0,1-1,16-10,0 0,-1-2,0 0,-1-1,0 0,-1-2,10-12,2-2,-27 29,0 0,0-1,0 1,0 0,0 0,0 0,0-1,0 1,1 0,-1 0,0 1,1-1,-1 0,1 0,-1 1,1-1,-1 1,1-1,-1 1,1 0,0-1,-1 1,1 0,-1 0,1 0,0 0,-1 1,1-1,-1 0,1 1,0-1,-1 1,1-1,-1 1,1 0,-1-1,0 1,1 0,-1 0,0 0,0 0,1 1,-1-1,0 0,0 0,0 1,-1-1,1 0,0 1,9 22,-8-18,0-1,1 1,-1 0,1 0,0-1,0 0,1 0,0 0,0 0,0 0,0-1,1 1,0-1,0 0,4 2,3-2,0 0,0-1,0 0,1-1,-1-1,1 0,-1 0,1-1,-1-1,1 0,-1 0,1-2,-1 1,0-2,0 0,0 0,-1-1,1 0,-1-1,0 0,-1-1,0 0,0-1,0 0,-1-1,0 0,-1 0,0 0,0-1,-1-1,0 1,-1-1,0 0,-1-1,2-6,-5 15,0 0,-1-1,0 1,0 0,0-1,0 1,0-1,-1 1,1-1,-1 1,0-1,0 1,-1-1,1 1,-1-1,1 1,-1-1,0 1,0 0,-1-1,1 1,-1 0,1 0,-1 0,0 0,0 0,-1 1,1-1,0 0,-1 1,0 0,1 0,-1-1,0 2,0-1,0 0,-1 1,1-1,0 1,-1 0,1 0,0 0,-1 0,1 1,-1 0,1-1,-1 1,1 0,-1 1,1-1,-1 1,-2 0,-6 4,1 1,1-1,-1 2,1 0,0 0,0 1,1 0,0 0,0 1,1 0,0 1,1 0,0 0,1 1,0-1,0 1,1 1,1-1,0 1,0 0,2 0,-1 0,0 9,3-16,0 0,0 0,1 0,-1 1,1-1,0 0,0 0,1 0,0 0,0-1,0 1,0 0,1-1,0 1,0-1,0 0,0 0,0 0,1-1,0 1,0-1,0 0,0 0,1 0,-1 0,1-1,-1 0,1 0,0 0,3 1,5 1,0-1,1 0,-1-1,0 0,1-1,-1 0,1-1,0-1,-1 0,1-1,2-1,11-3,-1-1,0-1,0-1,-1-2,0 0,-1-2,0-1,-1-1,0 0,-2-2,18-16,-29 24,0 1,0-2,-1 1,-1-1,1-1,-1 0,-1 0,0 0,-1-1,0 0,-1 0,0 0,-1-1,0 0,-1 0,-1 0,0 0,0-11,-2 21,0 1,0-1,0 1,-1-1,1 1,-1-1,0 1,0-1,0 1,0-1,0 1,-1 0,1 0,-1-1,1 1,-1 0,0 0,0 1,1-1,-2 0,1 1,0-1,0 1,0 0,-1-1,1 1,0 0,-1 0,1 1,-1-1,1 1,-1-1,0 1,1 0,-1 0,1 0,-1 0,0 0,-5 0,1 1,-1 0,1 0,0 1,-1 0,1 0,0 1,0 0,0 0,0 1,1 0,-5 3,-44 59,54-65,0 1,0 0,0-1,0 1,0 0,1 0,-1-1,1 1,-1 0,1 0,0 0,-1 0,1 0,0 0,0 0,1 0,-1-1,0 1,0 0,1 0,0 0,-1 0,1-1,0 1,0 0,0 0,0-1,0 1,0-1,0 1,0-1,1 1,-1-1,1 0,-1 0,1 0,-1 1,1-2,0 1,-1 0,1 0,0 0,13 3,1-1,0 0,-1-1,1-1,0-1,0 0,0 0,0-2,8-2,89-18,-111 23,-1 0,0 1,1-1,-1 1,0 0,0-1,0 1,0 0,0-1,-1 1,1 0,0 0,-1 0,1 0,-1 0,0 0,0-1,0 1,0 0,0 0,0 0,0 0,0 0,-1 0,1 0,-1 0,0 0,1-1,-1 1,0 0,0 0,0-1,0 1,0-1,-1 1,0 0,-2 8,2-7,0 1,0-1,0 1,1 0,-1 0,1-1,0 1,0 0,0 0,0 0,1 0,0 0,0 0,0 0,0 0,1 0,-1 0,1 0,0 0,0 0,1 0,-1 0,1 0,0-1,-1 1,2-1,-1 1,0-1,1 0,0 0,-1 0,1 0,0-1,1 1,-1-1,3 2,5 2,0-1,1 0,-1-1,1-1,0 1,0-2,0 0,0 0,1-1,-1-1,0 0,0 0,1-2,-1 1,0-1,0-1,0 0,2-2,1 0,0-2,0 1,0-2,-1 0,0-1,0 0,-1-1,0 0,-1-2,0 1,-1-1,5-7,-11 14,-1-1,1 0,-1 0,0-1,0 1,-1-1,0 0,0 0,-1 0,1 0,-2 0,1 0,-1-1,0 1,0-1,-1 1,0-1,-1 1,0-1,0 1,0 0,-1-1,0 1,0 0,-3-5,4 10,-1 0,0 0,1 0,-1 0,0 0,0 0,0 1,0-1,0 1,0 0,0-1,-1 1,1 0,0 0,-1 0,1 1,-1-1,1 1,-1-1,1 1,-1 0,0 0,1 0,-1 0,1 0,-1 1,1-1,-1 1,1 0,-1-1,1 1,0 0,-1 0,-1 2,-63 60,62-55,0-1,0 1,1 0,0 0,0 1,1-1,0 1,1 0,0-1,0 1,1 0,0 0,0 0,1 1,1-1,-1 0,2 0,-1 0,1-1,0 1,1 0,0-1,0 1,1-1,0 0,0 0,1 0,0-1,1 1,0-1,0-1,0 1,1-1,0 0,4 3,7-1,0 0,0 0,0-2,1 0,0-2,0 0,1-1,-1-1,0 0,1-2,0 0,-1-1,1-1,-1-1,12-4,-7 1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25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1074,'33'-3,"1"-2,-1-1,-1-2,1 0,-1-3,-1-1,0-1,0-1,-2-2,0-1,-1-1,23-20,-28 20,-2-2,0-1,-2 0,0-1,-1-1,-2-1,0-1,-2 0,1-4,-13 27,-1 0,1 0,-1-1,0 1,0-1,0 1,0-1,0 1,-1-1,1 0,-1 1,1-1,-1 0,0 1,0-1,0 0,-1 1,1-1,-1 0,1 1,-1-1,0 1,0-1,0 1,0-1,-1 1,1 0,-1-1,1 1,-1 0,0 0,1 0,-1 0,0 1,-1-1,1 0,0 1,0 0,-1-1,1 1,-1 0,1 0,-1 0,1 0,-1 1,1-1,-1 1,0 0,1-1,-1 1,0 0,0 1,1-1,-1 0,1 1,-2 0,-7 5,0 1,1 1,0 0,0 0,1 1,0 0,0 0,1 1,0 1,1-1,0 1,1 0,0 1,1-1,0 1,1 0,0 0,1 1,0-1,1 1,1 0,0 0,0-6,1 0,0 0,0 1,1-1,0 0,0-1,1 1,0 0,0 0,0-1,1 1,0-1,1 1,-1-1,1 0,0-1,0 1,1-1,0 0,0 0,0 0,1 0,-1-1,1 0,0 0,0-1,0 0,1 0,1 0,8 4,1-1,0-1,1-1,-1-1,1 0,-1-1,1-1,0 0,0-2,0 0,3-1,4-2,0-1,-1-1,0-1,0-1,-1-1,0-1,-1-1,0-1,0-1,-1-1,-1-1,-1 0,0-2,-1 0,0-1,-2-1,0-1,1-2,-15 19,1 0,-1-1,0 1,0-1,0 1,0-1,-1 1,1-1,-1 0,0 0,0 0,0 0,-1 0,1 0,-1 0,0 0,0 0,-1 0,1 0,-1 0,0 1,0-1,0 0,0 0,-1 0,1 1,-1-1,0 1,0-1,0 1,-1 0,1 0,-1 0,0 0,0 0,0 1,0-1,0 1,-1 0,1 0,-1 0,1 0,-1 0,0 1,0 0,1 0,-1 0,0 0,-3 0,0 2,0 0,0 1,1 0,-1 0,0 0,0 1,1 0,0 0,-1 0,1 1,1 0,-1 0,0 1,1 0,0 0,0 0,1 0,-1 1,1 0,0 0,1 0,-1 0,1 0,0 1,1 0,0-1,0 1,0 0,1 0,0 0,0 0,1 0,0 0,0 0,1 1,-1-1,2 0,-1 0,1-1,0 1,0 0,1 0,1 0,0 0,1 0,0 0,0-1,0 0,1 0,0 0,0-1,1 1,-1-2,1 1,0-1,1 0,-1 0,1-1,-1 0,1 0,0-1,0 0,0 0,0-1,2 0,11 1,0-2,-1 0,1-1,0-1,-1-1,1-1,-1 0,6-4,4-3,-1-2,0-1,-1-2,-1-1,0 0,-2-2,0-1,-1-1,-1-2,-1 0,-1-1,-1-1,-1 0,13-26,-24 41,-1-1,-1 0,0-1,-1 1,0-1,0 0,-1-1,-1 1,0-1,-1 0,0 1,-1-1,0 0,-1 0,-1 0,0 0,-1 0,0 0,-1 1,-2-6,4 16,0 0,0 0,0 0,0 0,0 1,-1-1,1 0,-1 1,1-1,-1 1,1-1,-1 1,0 0,0 0,0 0,0 0,0 0,0 0,0 0,0 1,0-1,0 1,-1-1,1 1,0 0,0 0,0 0,0 0,-1 0,1 1,0-1,0 1,0-1,0 1,0 0,0 0,0 0,0 0,0 0,-1 1,-69 62,59-44,0 1,1 1,1 0,1 0,1 1,1 0,2 1,0 0,1 0,1 0,1 0,2 1,0-1,3 24,-1-37,1 0,0 0,0 0,1-1,0 1,1-1,1 1,-1-1,1 0,4 4,7 9</inkml:trace>
  <inkml:trace contextRef="#ctx0" brushRef="#br0" timeOffset="634.18">1920 736,'-156'183,"125"-125,32-57,0-1,0 1,0 0,0-1,0 1,-1-1,1 1,0-1,0 0,0 1,0-1,0 0,0 0,0 0,0 0,0 0,1 0,-1 0,0 0,0 0,0 0,0 0,0-1,0 1,0 0,0-1,-1 1,1-1,0 1,0-1,0 1,0-1,0 0,-1 0,1 1,0-1,-1 0,1 0,0 0,-1 0,20-14,-2-1,1-2,-2 0,-1 0,0-2,-1 0,1-4,28-34,15-6,-58 65,1-1,-1 1,1 0,0-1,-1 1,0 0,1 0,-1 0,1 0,-1 0,0 0,0 0,0 1,0-1,0 0,0 1,0-1,0 1,0-1,0 1,-1-1,1 1,-1 0,1-1,-1 1,0 0,0-1,0 1,1 0,-2-1,1 1,0 0,0-1,0 1,-1 0,1-1,-1 2,1 0,-1 4,0-1,1 1,0 0,0-1,1 1,0 0,0-1,1 1,-1-1,1 0,1 1,-1-1,1 0,0 0,1 0,-1-1,1 1,0-1,0 0,1 0,0 0,0-1,0 0,0 1,1-2,-1 1,1-1,0 0,0 0,0 0,1-1,-1 0,0 0,1-1,1 0,-1-4,1-1,-1 0,0 0,0-1,0 1,-1-2,1 1,-1-1,0 0,-1 0,0-1,0 1,0-1,-1 0,0 0,0-1,-1 0,0 1,0-1,-1 0,0 0,0 0,-1-1,0 1,0-4,-2-34,-4 28</inkml:trace>
  <inkml:trace contextRef="#ctx0" brushRef="#br0" timeOffset="915.213">2625 623,'34'-5,"15"-2,5 1,-2 1,-6 2,-5 0,-5 2,-4 1,-2 0,-7 5,-7 2</inkml:trace>
  <inkml:trace contextRef="#ctx0" brushRef="#br0" timeOffset="1164.959">2625 904,'39'-4,"16"-3,5 1,-3-3,-7-1,-7 2,-6 2,-4-3,-4 1,-6 0</inkml:trace>
  <inkml:trace contextRef="#ctx0" brushRef="#br0" timeOffset="4165.001">4206 227,'-8'21,"2"0,0 1,1-1,2 1,0 0,1 1,1-1,1 0,3 21,-2 3,-17 104,17-131,4-24</inkml:trace>
  <inkml:trace contextRef="#ctx0" brushRef="#br0" timeOffset="4565.001">4516 227,'-59'55,"41"-41,1 2,1-1,0 2,1 0,1 1,0 1,-5 11,18-28,0 0,0 0,0 0,0 0,0 0,0 0,0 0,1 1,-1-1,1 0,0 0,-1 1,1-1,0 0,1 1,-1-1,0 0,1 0,-1 1,1-1,-1 0,1 0,0 0,0 0,0 0,0 0,1 0,-1 0,0 0,1 0,0-1,-1 1,1 0,0-1,0 0,-1 1,1-1,0 0,0 0,1 0,-1 0,0 0,0-1,0 1,1-1,-1 1,0-1,2 0,20 4,-9-2,0 0,0 1,-1 0,0 1,1 1,-1 0,-1 1,1 1,3 2,6 23,-23-19</inkml:trace>
  <inkml:trace contextRef="#ctx0" brushRef="#br0" timeOffset="5125.985">3980 820,'643'0,"-521"-17,-98 12</inkml:trace>
  <inkml:trace contextRef="#ctx0" brushRef="#br0" timeOffset="5910.233">4319 904,'-106'204,"59"-106,47-98,1 0,-1 0,0 0,0 0,1 0,-1 0,0 0,1-1,-1 1,0 0,1 0,-1 0,0 0,1 0,-1 0,0 0,0 0,1 1,-1-1,0 0,1 0,-1 0,0 0,0 0,1 0,-1 1,0-1,1 0,-1 0,0 0,0 1,0-1,1 0,-1 0,0 1,0-1,0 0,0 0,1 1,-1-1,0 0,0 1,0-1,0 0,0 0,0 1,0-1,0 1,26-24,180-198,-205 220,-1 0,0 0,1 0,-1 0,1 0,0 0,-1 0,1 1,0-1,-1 0,1 0,0 0,0 1,0-1,-1 0,1 1,0-1,0 1,0-1,0 1,0-1,0 1,0 0,0-1,1 1,-1 0,0 0,0 0,0 0,0 0,0 0,0 0,0 0,0 0,1 1,-1-1,0 0,0 1,0-1,0 1,0-1,0 1,-1-1,1 1,0 0,0 0,0-1,0 1,-1 0,1 0,0 0,-1 0,1 0,-1 0,1 0,-7 65,5-62,-1 0,1 0,0 0,0 0,0 1,1-1,0 0,-1 0,1 1,1-1,-1 0,1 0,-1 0,1 1,1-1,-1 0,0 0,1 1,2-3,0-1,0 1,0-1,0 0,1 0,-1 0,0 0,0-1,1 0,-1 0,0 0,0 0,1-1,-1 0,0 1,0-2,0 1,0 0,0-1,0 0,0 0,0 0,-1 0,1 0,-1-1,1 0,-1 0,1-1,160-105,-162 108,-1 0,0 0,1 0,-1 0,0 0,1 0,0 0,-1 1,1-1,-1 0,1 1,0-1,-1 1,1 0,0 0,-1 0,1 0,0 0,0 0,-1 0,1 0,0 0,-1 1,1-1,0 1,-1-1,1 1,-1 0,1 0,-1 0,1 0,-1 0,1 0,-1 0,0 0,0 0,0 0,0 1,0-1,0 1,0-1,0 1,0-1,0 1,-1-1,1 1,-1 0,1-1,-1 1,0 0,1-1,-1 1,0 0,0 0,-1 0,-18 140,26-126,4-5</inkml:trace>
  <inkml:trace contextRef="#ctx0" brushRef="#br0" timeOffset="6951.236">3275 143,'51'-15,"1"2,1 2,0 3,0 2,1 2,24 3,-73 2,1 0,-1 0,1 1,-1-1,0 1,0 1,0-1,0 1,0 0,0 0,-1 0,1 1,-1-1,0 1,0 0,0 1,-1-1,0 1,1-1,-2 1,1 0,0 0,-1 0,0 0,0 1,-1-1,1 1,-1-1,0 1,-1-1,1 1,-1 0,0-1,-1 1,1-1,-1 1,0 0,-8 68,-3 0,-3-1,-21 62,-25 125,46-172,5 1,1 67,-11-27,13-168,30-143,-20 159,11-91,4 0,5 1,5 2,23-51,-35 123,2 1,1 0,3 2,0 0,3 2,11-12,-20 28,2 1,0 1,1 0,0 2,1 0,1 1,0 1,1 1,1 1,-1 0,1 2,1 1,-1 1,15-2,1 2,0 2,-1 1,1 2,0 2,0 1,0 3,-1 0,31 10,235 62,-49-65,-212-5,-43-6,1-1,0 0,-1 0,1 0,-1 0,1 0,0 1,-1-1,1 0,-1 0,1 1,-1-1,1 1,-1-1,1 0,-1 1,1-1,-1 1,1-1,-1 1,0-1,1 1,-1-1,0 1,0 0,1-1,-1 1,0-1,0 1,0 0,0-1,1 1,-1 0,0-1,0 1,-1-1,1 1,0 0,0-1,0 1,0 0,0-1,-1 1,1-1,0 1,0-1,-1 1,1-1,-1 1,1-1,0 1,-1-1,1 1,-1-1,1 1,-1-1,1 0,-1 1,1-1,-6 7,0 0,1 0,0 0,0 1,1 0,0 0,1 0,0 0,0 1,0-1,1 1,1 0,-1 0,1 1,-11 44,7-35</inkml:trace>
  <inkml:trace contextRef="#ctx0" brushRef="#br0" timeOffset="7570.251">4262 482,'5'0,"6"0,-3 5,-8 6,-9 1,-3 4,-4-1,-4-4,6-2,10-9,6-4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01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6012 646,'13'0,"-3"2,1-1,-1 0,1 0,-1-1,1-1,0 1,-1-2,1 0,-1 0,0-1,0 0,0 0,0-1,0-1,-1 0,0 0,0 0,0-1,-1-1,1 0,-2 0,1 0,5-7,8-15,-20 29,0 0,-1 0,1 0,0 0,-1 0,1 0,0 1,-1-1,1 0,-1 0,1 0,0 1,-1-1,1 0,-1 1,1-1,-1 0,1 1,-1-1,1 1,-1-1,1 1,-1-1,0 1,1-1,-1 1,0 0,1-1,-1 1,0-1,0 1,0 0,1-1,-1 1,0 0,0-1,0 1,0-1,0 1,0 0,0-1,0 1,-1 0,1-1,0 1,0 0,0-1,-1 1,1-1,-1 1,30 179,-20-141,-2 1,-1 0,-2 0,-2 0,-3 40,-28 10,28-88,0 1,0-1,-1 0,1 1,-1-1,1 0,-1 0,0 0,0 0,0 0,0 0,0-1,0 1,0-1,0 1,-1-1,1 0,-1 0,1 0,-1 0,1 0,-1-1,0 1,1-1,-1 0,0 0,1 0,-1 0,0 0,1 0,-1-1,-1 0,1 0,1 0,-1-1,1 1,-1-1,1 0,0 0,0 0,0 0,0 0,0 0,0 0,1-1,-1 1,1-1,-1 1,1-1,0 0,0 1,0-1,1 0,-1 0,0 0,1 1,0-1,0 0,0 0,0 0,0 0,1 0,-1 0,1 1,0-4,31-91,-12 47,2 1,3 2,2 0,1 1,3 2,2 2,1 0,2 3,2 0,5-1,-28 29,0 0,1 1,0 0,1 2,-1 0,2 0,-1 2,12-3,-27 8,0 0,0 1,0-1,0 1,1 0,-1 0,0 0,0 0,0 0,0 0,0 0,0 1,0-1,0 1,0-1,0 1,0 0,0 0,0 0,-1 0,1 0,0 0,0 0,-1 1,1-1,-1 1,1-1,-1 1,0 0,0-1,0 1,0 0,0 0,0 0,0-1,0 1,-1 0,1 0,-1 1,1-1,-1 0,0 0,0 1,-11 93,1-71,0-1,-2 0,-1-1,-1-1,-1 0,-1-1,0 0,-2-1,-2 0,16-15,-63 55,65-59,1 0,-1 1,0-1,0 0,0 0,0-1,0 1,0 0,-1-1,1 1,0-1,0 1,0-1,0 0,-1 0,1 0,0-1,0 1,0 0,-1-1,1 1,0-1,0 0,0 0,0 1,0-1,0-1,0 1,1 0,-1 0,0-1,1 1,-1-1,1 0,-1 1,0-3,-9-13</inkml:trace>
  <inkml:trace contextRef="#ctx0" brushRef="#br0" timeOffset="1067.97">7254 449,'-26'8,"1"1,0 1,1 1,0 1,1 2,0 0,1 1,1 2,0 0,1 1,1 1,-11 15,28-33,0 1,0 0,0 1,0-1,1 0,-1 0,1 1,0-1,-1 1,1-1,0 1,0 0,1 0,-1-1,0 1,1 0,0 0,0-1,0 1,0 0,0 0,0 0,1-1,-1 1,1 0,0 0,0-1,0 1,0-1,0 1,1-1,-1 1,1-1,-1 0,1 1,0-1,0 0,0 0,0-1,0 1,1 0,-1-1,1 1,-1-1,1 0,-1 0,1 0,-1 0,1 0,0 0,0-1,-1 1,1-1,2 0,7-2,1 0,0-1,0 0,-1-1,0 0,0-1,0-1,0 0,-1 0,0-1,0 0,-1-1,7-7,-12 11,21-17,-2-1,0-2,-2 0,-1-1,15-24,-22 30,2 12,-19 35,1-16,0-8,1 1,-1 0,1 0,0 0,0 0,1 0,0 0,-1 0,2 0,-1 0,1 0,-1 0,1 0,1 0,-1 0,1 0,-1-1,1 1,1 0,-1-1,1 0,0 1,0-1,0 0,0-1,1 1,-1-1,1 1,0-1,0 0,0 0,2 0,4-1,1 0,0 0,0-1,0-1,0 0,0-1,0 1,0-2,0 0,-1 0,1-1,-1 0,1-1,-1 0,7-4,138-93,-150 97,9-7,1-1,-2-1,0 0,-1 0,0-2,-1 1,0-2,-1 1,-1-1,-1-1,0 1,-1-1,1-5,-8 20,0 0,0 0,0-1,0 1,0 0,0-1,0 1,-1 0,1 0,-1-1,0 1,0 0,1 0,-1 0,-1 0,1 0,0 0,0 0,-1 0,1 1,-1-1,0 0,1 1,-1 0,0-1,0 1,0 0,0 0,0 0,0 0,0 0,0 0,0 0,-1 1,1-1,0 1,0 0,-1 0,1 0,0 0,-1 0,1 0,0 0,0 1,-1-1,1 1,0 0,0 0,0-1,0 1,0 1,0-1,0 0,0 0,0 1,1-1,-3 2,-6 2,0 0,0 0,0 1,1 0,0 1,0 0,1 0,0 1,0 0,0 1,1-1,1 2,-1-1,1 0,1 1,0 0,0 1,5-9,-1 1,0-1,1 0,0 1,0-1,0 1,0-1,0 0,0 1,1-1,-1 1,1-1,-1 0,1 0,0 1,0-1,0 0,0 0,0 0,1 0,-1 0,1 0,-1 0,1-1,0 1,-1 0,1-1,0 1,0-1,0 0,0 0,1 0,-1 0,0 0,0 0,1 0,-1-1,0 1,2-1,100 8,-95-9,2 1,0 0,0 1,0 0,0 1,0 0,0 0,0 1,-1 1,0 0,2 1,-9-4,0 1,0 0,0 0,0 0,0 1,0-1,0 1,-1-1,1 1,-1 0,0 0,0 0,0 0,0 0,0 0,-1 1,1-1,-1 1,0-1,0 1,0-1,-1 1,1 0,-1-1,0 1,0 0,0-1,-1 1,1 0,-1-1,0 3,0-2,0-1,0 1,0 0,0 0,1 0,0 0,0 0,0 0,0 0,1 0,0 0,-1 0,1 0,1 0,-1-1,1 1,-1 0,1-1,0 1,0-1,1 0,-1 0,1 1,-1-2,1 1,0 0,0 0,0-1,0 0,1 0,-1 0,1 0,-1 0,1 0,2 0,5-1,1 0,-1 0,1-1,-1 0,1-1,-1-1,1 0,-1 0,0-1,0 0,0-1,0-1,-1 1,1-2,-1 1,0-1,-1-1,0 0,6-5,-5 5,7-5,0-2,0 0,-2-1,0 0,0-2,-2 1,0-2,-1 0,0 0,-2-1,0-1,-1 1,-1-1,-1-1,1-7,69-227,-81 190,-23 96,14-3,0 0,2 1,1 0,2 1,1 0,1 0,1 0,2 1,1 0,2 20,0-33,1 1,0-1,2 1,0-1,1 0,1 0,1 0,0-1,1 0,1 0,1-1,0 0,1 0,1-1,0 0,1-1,2 1,-3-6,-3-4</inkml:trace>
  <inkml:trace contextRef="#ctx0" brushRef="#br0" timeOffset="1324.241">8128 363,'34'0,"21"0,5 0,2 0,1 0,-1-4,-7-3,-2 1,-2 1,2 2,-5 1,-5 1,-6 0,-8 1</inkml:trace>
  <inkml:trace contextRef="#ctx0" brushRef="#br0" timeOffset="-13316.055">396 222,'0'0,"-1"0,1-1,-1 1,1 0,-1-1,1 1,-1 0,1-1,-1 1,1 0,-1 0,1 0,-1 0,1-1,-1 1,0 0,1 0,-1 0,1 0,-1 0,0 0,1 1,-1-1,1 0,-1 0,1 0,-1 0,1 1,-1-1,1 0,-1 1,1-1,-1 0,1 1,-1-1,1 0,-1 1,1-1,0 1,-1-1,1 1,0-1,-1 1,1-1,0 1,0-1,0 1,-1-1,1 1,0 0,0-1,0 1,0-1,0 1,0 0,0-1,0 1,0-1,0 1,1-1,-7 42,-6 269,-5 90,17-378</inkml:trace>
  <inkml:trace contextRef="#ctx0" brushRef="#br0" timeOffset="-12998.463">199 250,'25'-26,"1"2,1 0,1 2,1 1,0 1,2 1,1 2,0 1,31-10,-54 23,-1 0,1 0,-1 1,1 0,0 1,0 0,0 0,0 1,0 0,-1 0,1 1,0 0,0 1,0 0,-1 0,1 1,-1 0,1 1,-1 0,0 0,-1 0,1 1,-1 0,0 1,0 0,-1 0,1 0,-1 1,-1 0,6 7,-7-1,0 0,0 1,-1-1,-1 1,0 0,-1 0,0 0,-1 0,-1 0,0 0,-1-1,-1 1,0 0,0-1,-2 0,0 1,0-2,-1 1,0-1,-1 0,-1 0,0-1,-1 0,0 0,-2 1,-3 3,-1 0,-1-1,0-1,-1-1,0 0,-1-1,0-1,-1 0,0-2,0 0,-17 3,11-6</inkml:trace>
  <inkml:trace contextRef="#ctx0" brushRef="#br0" timeOffset="-3548.036">1073 646,'-7'0,"-1"0,0 0,0 1,0 0,1 1,-1 0,1 0,-1 1,1-1,0 2,0-1,0 1,0 0,1 0,-1 1,1 0,0 0,1 0,-1 1,1 0,0 0,-3 5,-1 1,1 1,1 0,-1 0,2 0,0 1,1 0,0 0,1 1,1-1,0 1,1 0,0 0,1 7,1-19,0-1,0 0,0 0,1 0,-1 1,1-1,-1 0,1 0,0 0,0 0,0 0,0 0,0 0,0 0,1 0,-1 0,0-1,1 1,0 0,-1-1,1 0,0 1,0-1,0 0,0 0,0 0,0 0,0 0,0 0,0-1,0 1,0-1,1 1,-1-1,0 0,0 0,1 0,-1 0,82-28,-64 10,0 0,-2-1,0-1,0 0,-2-1,-1-1,8-16,14-18,-6-15,-31 71,0 0,0 1,-1-1,1 0,0 1,0-1,-1 0,1 0,0 0,-1 1,1-1,0 0,-1 0,1 0,0 0,-1 0,1 1,-1-1,1 0,0 0,-1 0,1 0,0 0,-1 0,1 0,-1 0,1 0,0-1,-1 1,1 0,0 0,-1 0,1 0,0 0,-1-1,1 1,0 0,-1 0,1-1,0 1,-1 0,1 0,0-1,0 1,0 0,-1-1,1 1,0 0,0-1,0 1,0 0,0-1,-1 1,1-1,0 1,0 0,0-1,0 1,0 0,0-1,0 1,0-1,0 1,1 0,-1-1,0 1,0-1,-17 27,13-10,0-1,1 1,1 0,0 0,1 0,1 0,0 0,1 0,1-1,1 1,0 0,1-1,1 1,0-1,1 0,6 11,-7-20,0-1,1 1,-1-1,1 0,0-1,1 0,-1 0,1 0,0 0,-1-1,2-1,-1 1,0-1,0 0,1 0,-1-1,1 0,-1-1,1 0,0 0,-1 0,1-1,-1 0,1 0,-1-1,0 0,7-3,3-4,0-1,0-1,-1 0,-1-2,0 1,-1-2,0 0,-1 0,9-14,-7 11,0-2,-1 1,-1-2,0 0,-2 0,0-1,-1 0,-2-1,0 0,-1 0,-1-1,-1-4,-4 26,-1-1,0 0,0 0,1 0,-1 1,0-1,-1 0,1 0,0 0,0 1,-1-1,1 0,-1 0,0 1,1-1,-1 0,0 1,0-1,0 1,0-1,0 1,-1-1,1 1,0 0,-1 0,1 0,0-1,-1 1,0 0,1 1,-1-1,1 0,-1 0,0 1,0-1,1 1,-1 0,0-1,0 1,0 0,1 0,-3 0,-73 25,29 18,47-42,0 0,0 0,0 1,0-1,0 0,1 0,-1 1,1-1,-1 0,1 1,-1-1,1 1,0-1,-1 0,1 1,0-1,0 1,0-1,0 1,1-1,-1 1,0-1,0 0,1 1,-1-1,1 1,0-1,-1 0,1 0,0 1,0-1,-1 0,1 0,0 0,0 0,0 0,1 0,-1 0,0 0,0 0,1 0,5 2,1 0,-1 0,1 0,-1-1,1 0,0-1,0 0,0 0,0-1,0 0,0 0,0-1,0 0,0 0,-1-1,1 0,6-2,15-2,-27 5,-1 1,0-1,1 1,-1 0,1 0,-1-1,1 1,-1 0,0 0,1 0,-1 1,1-1,-1 0,0 0,1 1,-1-1,1 1,-1-1,0 1,0 0,1-1,-1 1,0 0,0 0,0 0,0 0,0 0,0 0,0 0,0 0,0 0,-1 1,1-1,0 0,-1 1,1-1,-1 0,1 1,-1-1,0 0,0 1,1-1,-1 1,0-1,0 1,-11 67,9-64,0-2,1 1,-1 0,1-1,-1 1,1 0,0 0,0 0,1 0,-1 0,1 0,0 0,0 0,0 0,1 0,-1 0,1 0,0 0,0 0,1 0,-1 0,1 0,-1-1,1 1,1-1,-1 1,0-1,1 0,-1 0,1 0,0 0,0 0,0-1,1 0,-1 1,0-1,1 0,2 1,5-3,1 1,-1-2,1 1,-1-2,1 0,-1 0,0-1,0 0,0 0,0-2,-1 1,1-1,-1-1,0 0,-1 0,1-1,1-3,8-8,-1-1,0-1,-2-1,-1 0,0-1,-2-1,0 0,-2-1,1-4,7-10,-2-1,-2-1,-2 0,-1-1,-2 0,-2-1,-2 0,-2 0,0-18,-4 46,0 11,1-1,0 0,-1 1,0-1,0 1,0-1,-1 0,1 1,-1-1,1 1,-1-1,-1 1,1-1,0 1,-1 0,1-1,-1 1,0 0,0 0,-1 0,1 1,0 2,0 1,0 0,0 0,0 0,0 0,0 0,0 0,0 0,0 1,1-1,-1 1,1-1,-1 1,1 0,-1-1,1 1,0 0,0 0,0 0,0 0,0 0,0 0,1 0,-1 1,1-1,0 0,-1 0,1 0,0 1,0-1,0 0,0 0,-1 17,1 0,1 0,0-1,2 1,0 0,0-1,4 5,-2 1,27 120,-28 137,-2-247,-18-53,-7-22,13 18</inkml:trace>
  <inkml:trace contextRef="#ctx0" brushRef="#br0" timeOffset="-3294.16">1920 476,'98'15,"1"-5,-1-5,84-5,-91-1,-19 12,-55-5</inkml:trace>
  <inkml:trace contextRef="#ctx0" brushRef="#br0" timeOffset="-3055.635">2682 674,'0'0</inkml:trace>
  <inkml:trace contextRef="#ctx0" brushRef="#br0" timeOffset="-2882">2654 307,'0'0</inkml:trace>
  <inkml:trace contextRef="#ctx0" brushRef="#br0" timeOffset="-2598.166">3162 476,'-30'7,"-1"2,2 0,-1 2,2 2,-10 5,31-15,1 1,-1 0,1 1,0 0,0-1,1 2,-1-1,1 1,0 0,0 0,1 0,0 1,0-1,1 1,0 0,0 0,0 0,1 1,0-1,0 1,1-1,0 1,0 0,1 2,2-3,0-1,0 0,1 0,-1 0,1 0,1-1,-1 1,1-1,0 0,0 0,0 0,1 0,0-1,0 0,0 0,0 0,1-1,0 1,-1-2,1 1,0 0,0-1,1 0,-1 0,0-1,1 0,-1 0,1-1,-1 1,1-1,-1-1,7 0,-1-1,1 0,-1-1,0 0,0 0,0-2,-1 1,0-2,0 1,0-2,0 1,-1-1,2-3,9-7</inkml:trace>
  <inkml:trace contextRef="#ctx0" brushRef="#br0" timeOffset="-1567.13">3359 533,'-5'14,"0"1,1-1,0 1,1 0,1 1,0-1,1 0,1 0,0 1,1-1,1 0,0 1,2 2,-3-15,0-1,0 1,0-1,1 0,-1 1,0-1,1 0,0 0,-1 0,1 0,0 0,0 0,0-1,1 1,-1-1,0 1,0-1,1 0,-1 0,1 0,-1 0,1 0,-1-1,1 1,0-1,-1 1,1-1,0 0,-1 0,1 0,0-1,-1 1,1-1,0 1,81-42,37-79,-121 120,1 0,0 1,0-1,0 1,0-1,0 1,0 0,0-1,0 1,0 0,0 0,0 0,0 0,0 0,0 0,0 0,0 0,0 0,0 0,0 1,0-1,0 0,0 1,0-1,0 1,0-1,0 1,0-1,0 1,0 0,-1-1,1 1,0 0,0 0,-1-1,1 1,-1 0,1 0,-1 0,1 0,-1 0,1 0,-1 0,0 0,0 0,1 0,-1 0,0 0,0 0,0 0,0 0,0 0,0 0,8 15,-4-10,0-1,1 1,0-1,0 0,0 0,1 0,0-1,-1 0,1 0,1-1,-1 1,1-1,-1-1,1 1,0-1,0 0,0-1,0 0,0 0,0 0,0-1,0 0,1 0,-1-1,2 0,10-3,0 1,-1-2,0-1,0 0,-1-1,1-1,-2 0,1-2,1-1,-2 1,-1 0,-1 0,0-1,0-1,-1-1,-1 0,0 0,-1-1,0-1,-1 0,-1 0,0-1,6-16,-5 10,-2 1,0-1,-2 0,0-1,-2 0,0 1,-1-1,-2-1,0 1,-2 0,0 0,-2 0,0 0,-1 0,-2 1,0-1,-5-8,10 28,-1 0,1 0,-1 0,0 0,0 1,0-1,0 0,0 1,0-1,-1 1,1 0,-1 0,0 0,0 0,0 0,0 0,0 1,0 0,0-1,0 1,0 1,-1-1,1 0,0 1,-1-1,1 1,0 0,-1 0,1 0,-1 1,1-1,0 1,-1 0,1 0,0 0,0 0,0 1,0-1,0 1,0 0,0 0,0 0,1 0,-1 0,-1 2,-6 9,-1 1,2 0,0 1,1 0,0 0,1 1,1 0,0 0,1 1,1-1,1 1,0 0,1 0,1 0,0 1,2-1,-3 17,1 0,2 0,2 0,1 0,1-1,9 30,-11-51,1-1,0 0,1 0,0-1,0 1,1-1,0 0,1-1,0 0,1 0,0 0,0-1,1 0,0 0,0-1,1-1,0 1,0-2,0 1,1-1,9 2,-12-5,0-1,1 1,-1-2,1 1,-1-1,1-1,-1 0,1 0,-1 0,1-1,-1 0,0-1,0 0,0 0,-1-1,1 0,-1 0,1-1,3-3,8-7</inkml:trace>
  <inkml:trace contextRef="#ctx0" brushRef="#br0" timeOffset="-942.847">4714 392,'-32'24,"-22"14,2 3,1 2,3 3,-6 9,17 15,36-69,1 1,-1 0,1-1,0 1,0 0,0 0,0-1,0 1,0 0,0-1,1 1,-1 0,1-1,-1 1,1-1,-1 1,1-1,0 1,0-1,0 1,0-1,0 0,0 1,0-1,0 0,1 0,-1 0,0 0,1 0,-1 0,1 0,-1 0,1-1,-1 1,1-1,0 1,-1-1,1 1,0-1,-1 0,1 0,0 0,-1 0,2 0,9-1,-1 0,0-1,0 0,0-1,0 0,0 0,-1-1,1-1,-1 0,0 0,-1-1,1 0,-1-1,0 0,2-3,31-19,146-115,-142 119,-50 66,2-37,0 1,1-1,0 1,0-1,0 1,1 0,-1 0,1-1,0 1,1 0,-1 0,1-1,0 1,0-1,0 1,0 0,1-1,0 0,0 1,0-1,1 0,-1 0,1 0,0-1,0 1,1 0,-1-1,0 0,1 0,0 0,3 2,2-2,1 0,-1-1,0 0,0-1,1 0,-1 0,1-1,-1 0,1 0,-1-1,1-1,-1 0,0 0,0 0,0-1,0-1,0 0,0 0,-1 0,0-1,0 0,3-3,17-14,-2 0,0-2,-1-1,-1-1,7-13,-19 27,-1-1,0 0,-1-1,-1 0,0-1,-1 0,0 0,-1-1,-1 1,-1-2,0 1,-1 0,-1-1,0 0,-1-11,-2 26,1 0,-1 0,0 0,0 0,-1 0,1 0,0 0,-1 0,1-1,-1 2,0-1,1 0,-1 0,0 0,0 0,0 0,-1 1,1-1,0 0,-1 1,1-1,-1 1,1 0,-1-1,1 1,-1 0,0 0,0 0,0 0,0 0,0 1,0-1,0 1,0-1,0 1,0-1,0 1,0 0,0 0,-2 0,-79 30,74-25,0 1,1-1,0 1,0 1,1 0,-1 0,1 0,1 1,0 0,0 0,0 1,1-1,0 1,1 0,0 1,1-1,-1 1,2-1,-1 1,2 0,-1 0,1 0,1 0,0 1,0-1,1 0,0 0,1 0,2 9,3-10,-1-2,1 1,0-1,1 0,0 0,0-1,0 0,1 0,0-1,0-1,0 1,1-1,-1-1,1 0,0 0,5 0,25 11,-33-13,-1 1,1-1,-1 1,1 0,-1 1,0-1,0 1,0 0,-1 1,1 0,-1-1,0 2,0-1,0 1,0-1,-1 1,0 1,0-1,0 0,-1 1,1 0,-1 0,-1 0,1 0,-1 0,0 1,-1-1,1 1,-1-1,-1 1,1 3,-11 33,6-23</inkml:trace>
  <inkml:trace contextRef="#ctx0" brushRef="#br0" timeOffset="10371.748">0 1464,'22'-7,"0"0,0 2,0 0,1 1,0 2,-1 0,1 1,0 2,14 2,9-2,264-1,-141-28,198 27,-172-26,32-2,56 1,605 28,-522-1,-59-27,164 28,-233-27,26 15,-159 2,1 4,74 7,79-4,-2-24,-114 27,140-11,7-8,21-8,4 17,19-25,19 7,39 16,-185-16,-10 1,29-2,-31 1,34-1,-100 18,-33-5,-73 15</inkml:trace>
  <inkml:trace contextRef="#ctx0" brushRef="#br0" timeOffset="11602.804">9229 307,'5'5,"2"6,-1 6,-6 1,-3 1,4-2,2-9,4-6,2-7,0 1,-3 1</inkml:trace>
  <inkml:trace contextRef="#ctx0" brushRef="#br0" timeOffset="12143.514">9258 561,'0'4,"0"8,5 0,-4-1,-6 2,2 0,2-9,6-4,2-7,-1-2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103 260,'32'-37,"-17"21,0-1,-1 0,-1-1,0 0,-1-1,-2-1,0 0,0-2,-9 21,0-1,-1 1,1-1,-1 1,1-1,-1 1,1-1,-1 1,0-1,0 0,0 1,0-1,0 0,0 1,0-1,0 1,-1-1,1 0,-1 1,1-1,-1 1,0-1,1 1,-1 0,0-1,0 1,0 0,0-1,0 1,0 0,-1 0,1 0,0 0,-1 0,1 0,0 0,-1 1,1-1,-1 0,1 1,-1-1,1 1,-1 0,0-1,1 1,-73 13,64-8,0 1,0 0,1 1,0 0,0 0,1 1,0 0,0 0,1 1,0 0,1 1,-1-1,2 1,0 0,0 1,0-1,2 1,-1 0,1 0,1 0,0 0,1 1,0-1,0 0,1 1,1-1,0 1,0-1,1 0,3 7,-1-9,0-1,1 0,0 0,0-1,1 1,0-1,1 0,-1-1,1 1,0-1,1-1,0 0,0 0,0 0,0-1,1 0,-1 0,1-1,0-1,0 1,0-1,7 0,0 1,0-1,1 0,-1-1,0-1,0-1,1 0,-1-1,0-1,0 0,0-1,-1-1,0-1,1 0,-2 0,1-2,-1 0,11-8,-1 1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19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0 801,'43'-51,"86"-133,180-285,-290 443,-16 19,1 1,0 0,0 0,1 0,0 0,0 1,0 0,1 0,0 0,0 1,0 0,2-1,-6 5,0 1,-1 0,1-1,0 1,-1 0,1 0,-1 0,1 0,-1 0,1 0,-1 0,1 1,-1-1,0 0,0 1,0-1,0 1,0-1,0 1,0 0,-1-1,1 1,0 0,-1 0,1-1,-1 1,0 0,0 0,0 0,0-1,0 1,0 0,0 0,0 0,-1 0,1-1,-1 2,1-1,-1 149,-2-102,3 0,1 0,9 48,-2-55,-3-1,-1 1,-2 0,-1 1,-4 12,3-55,1 1,-1 0,0 0,1 0,-1 0,0 0,0 0,0 0,0 0,0 0,0 0,0 0,0 0,0 0,0 0,-1 0,1 0,0 0,-1 0,1 0,0-1,-1 1,1 0,-1 0,0 0,1-1,-1 1,0 0,1 0,-1-1,0 1,0-1,0 1,1-1,-1 1,0-1,0 1,0-1,0 0,0 0,0 1,0-1,0 0,0 0,0 0,0 0,0 0,0 0,0 0,0 0,0-1,0 1,0 0,0 0,1-1,-1 1,0-1,0 1,0-1,0 1,1-1,-1 0,0 1,0-1,1 0,-1 1,0-1,-131-163,126 156,-1 0,0 1,-1 0,1 0,-1 0,-1 1,1 1,-1-1,0 1,0 1,0-1,-1 2,0-1,0 1,1 1,-2 0,1 0,0 1,0 0,0 1,-1 0,1 0,0 2,0-1,-1 1,0 1,-27 16,24-7</inkml:trace>
  <inkml:trace contextRef="#ctx0" brushRef="#br0" timeOffset="526.367">1101 350,'-38'14,"19"-8,1 1,0 1,0 0,1 1,0 1,1 1,0 0,-4 5,19-16,-1 1,1 0,0 0,-1 0,1 0,0 0,0 0,0 0,0 1,0-1,0 0,0 1,0-1,0 0,1 1,-1-1,0 1,1-1,0 1,-1 0,1-1,0 1,0-1,0 1,0 0,0-1,0 1,0-1,0 1,1 0,-1-1,0 1,1-1,0 1,-1-1,1 1,0-1,0 0,0 1,0-1,0 0,0 0,0 0,0 1,0-1,0 0,1 0,-1-1,1 1,-1 0,0 0,1-1,-1 1,1-1,0 1,-1-1,1 0,-1 1,1-1,-1 0,1 0,0 0,0 0,28 3,58 17,-86-19,0 0,0 0,0 0,0 1,0-1,-1 1,1 0,0-1,-1 1,0 0,1 0,-1 0,0 0,0 0,0 0,0 0,0 0,0 1,-1-1,1 0,-1 0,0 1,1-1,-1 0,0 1,0-1,-1 0,1 1,0-1,-1 0,1 0,-1 1,0-1,0 0,0 0,-1 2,-2 3,-1 0,1 0,-1 0,-1-1,0 1,0-1,0-1,0 1,-1-1,0 0,0 0,0-1,-1 0,1 0,-1-1,0 0,0-1,0 1,-1-1,1-1,0 0,-1 0,1-1,-1 1,1-2,-1 1,1-2,-5 0,-6-5</inkml:trace>
  <inkml:trace contextRef="#ctx0" brushRef="#br0" timeOffset="948.901">1525 321,'-72'20,"52"-16,0 2,0 0,0 1,0 1,1 0,-14 11,32-19,0 0,0 0,0 1,0-1,0 1,0-1,0 1,0-1,0 1,0 0,0-1,1 1,-1 0,0 0,1-1,-1 1,0 0,1 0,-1 0,1 0,-1 0,1 0,0 0,-1 0,1 0,0 0,0 0,-1 0,1 0,0 0,0 0,0 0,1 0,-1 1,0-1,0 0,0 0,1 0,-1 0,1 0,-1 0,1 0,-1-1,1 1,-1 0,1 0,0 0,-1 0,1-1,0 1,0 0,0-1,0 2,54 21,-55-22,4-1,0 0,0 1,0 0,0 0,0 0,0 0,0 1,0 0,-1-1,1 1,-1 1,1-1,-1 0,0 1,0 0,0 0,0 0,0 0,-1 0,1 0,-1 1,0-1,0 1,0-1,-1 1,1 0,-1 0,0 0,0 0,0 0,-1 0,1 0,-1 0,0 0,0 0,0 0,-1 0,0 0,1 0,-2 3,-2 0,-1 0,0 0,0-1,-1 1,1-1,-1 0,0-1,-1 0,0 0,1 0,-2-1,1 0,0 0,-1-1,0 0,1 0,-1-1,-8 2,-8-3,5-4</inkml:trace>
  <inkml:trace contextRef="#ctx0" brushRef="#br0" timeOffset="1253.575">1609 406,'0'29,"5"14,6 0,6-8,5-9,4-10,2-11,1-13,0-4,-4-5,-7-4,-1-4,-5-2,2-1,-2-1,-3 0,-3-1,-3 6</inkml:trace>
  <inkml:trace contextRef="#ctx0" brushRef="#br0" timeOffset="1722.8">2032 575,'6'-12,"1"-5,1 0,0 1,2 0,-1 0,2 1,0 1,1-1,1 2,0 0,11-9,-23 21,1 0,0 0,0 0,0 0,0 1,0-1,0 0,0 1,0-1,0 1,0 0,0 0,0 0,0 0,0 0,0 0,0 0,0 1,0-1,0 1,0-1,0 1,0 0,0 0,0 0,0 0,0 0,-1 0,1 1,-1-1,1 0,-1 1,1 0,-1-1,0 1,0 0,1-1,-1 1,-1 0,1 0,0 0,0 2,0-4,0 2,0 0,0 0,1-1,-1 1,0 0,1-1,0 1,-1-1,1 0,0 1,0-1,0 0,0 0,0 0,0 0,0 0,0-1,0 1,0-1,0 1,0-1,1 0,-1 0,0 0,0 0,0 0,1 0,-1-1,0 1,0-1,0 0,0 1,0-1,0 0,0 0,0 0,0 0,0-1,0 1,-1 0,1-1,0 0,123-109,-124 111,0-1,-1 0,1 1,0-1,-1 1,1-1,0 1,0-1,0 1,-1-1,1 1,0 0,0 0,0-1,0 1,0 0,0 0,0 0,0 0,-1 0,1 0,0 0,0 0,0 0,0 1,0-1,0 0,0 1,0-1,-1 0,1 1,0-1,0 1,-1-1,1 1,0 0,0-1,-1 1,1 0,-1-1,1 1,-1 0,1 0,-1-1,1 1,-1 0,0 0,1 0,-1 0,0 0,0-1,1 1,-1 0,0 0,0 0,0 0,0 0,-6 56,3-45,1-7,0-1,0 1,1 1,-1-1,1 0,0 0,1 0,-1 1,1-1,0 0,0 1,1-1,0 0,0 1,0-1,0 0,1 0,2 4,7 3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28,'39'0,"16"0,5 0,-3 0,-7 0,-7 0,-6 0,-4 0,-4 0,-1 0,-1 0,0-5,0-1,0 0,1 1,0 2,-5 0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28,'34'4,"15"2,5 0,3-5,-4-4,-6-1,-2 0,-3 1,-4-4,-3-1,-4 1,-2 2,-6 2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4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1,'-19'33,"-11"17,-5 4,-2 2,1-3,6-6,4-6,2 0,4-3,1-3,-1-2,-2-3,3-1,0 0,3-2,-1-4,3-6</inkml:trace>
  <inkml:trace contextRef="#ctx0" brushRef="#br0" timeOffset="264.947">0 86,'34'24,"15"13,5 4,-3 1,-4-3,-11-2,-7-3,-3-3,-1-2,-5 0,-2-1,-3-1,1 1,-3 0,1-5,-1-2,-4-4</inkml:trace>
  <inkml:trace contextRef="#ctx0" brushRef="#br0" timeOffset="798.22">677 537,'2'56,"-1"-31,0-1,-2 0,0 0,-2 0,-1 0,-3 11,8-34,-1-1,0 1,0 0,1 0,-1 0,0 0,0 0,0 0,0 0,0 0,0 0,0-1,0 1,-1 0,1 0,0 0,-1 0,1 0,0 0,-1-1,1 1,-1 0,1 0,-1-1,1 1,-1 0,0-1,1 1,-1 0,0-1,0 1,1-1,-1 1,0-1,0 0,0 1,1-1,-1 0,0 1,0-1,0 0,0 0,0 0,0 0,0 0,0 0,0 0,1 0,-1 0,0 0,0-1,0 1,0 0,0-1,0 1,1 0,-1-1,0 1,0-1,1 0,-1 1,0-1,1 1,-1-1,0 0,1 0,-1 1,1-1,-2-14,0 1,2-1,0 1,0-1,1 1,1-1,1 1,0 0,1 0,0 0,1 0,0 1,2 0,-1 0,2 0,-1 1,8-9,-6 8,-1-2,2 0,0 0,0 1,1 1,1 0,0 0,1 1,1 1,13-10,-25 20,0 0,0 0,0 1,0-1,0 0,0 1,0-1,1 1,-1 0,0 0,0 0,0 0,1 0,-1 0,0 1,0-1,0 1,0-1,1 1,-1 0,0 0,0 0,0 0,-1 0,1 0,0 0,0 1,-1-1,1 1,0 0,-1-1,0 1,1 0,-1 0,0 0,0-1,0 1,0 1,0-1,-1 0,1 0,0 0,-1 0,0 0,1 1,-1-1,0 0,0 0,-1 0,1 1,0-1,-1 0,1 0,-1 0,0 0,1 0,-1 1,-1 9,-1 1,0-1,-1 1,0-1,-1 0,0 0,-1-1,-1 0,1 0,-2 0,0-1,0 0,0 0,-1-1,-5 4,-24 2,23-17</inkml:trace>
  <inkml:trace contextRef="#ctx0" brushRef="#br0" timeOffset="1794.586">1269 424,'-13'4,"-12"2,0 1,0 1,1 2,0 0,1 1,0 2,-11 7,33-20,0 1,0-1,0 1,0-1,0 0,0 1,0 0,0-1,0 1,0 0,0-1,0 1,1 0,-1 0,0 0,0 0,1 0,-1 0,1 0,-1 0,1 0,-1 0,1 0,-1 0,1 0,0 0,0 0,0 1,0-1,0 0,0 0,0 0,0 0,0 0,0 1,0-1,1 0,-1 0,1 0,-1 0,0 0,1 0,0 0,-1 0,1 0,0 0,-1 0,1 0,0-1,0 1,0 0,0 0,0-1,0 1,0-1,0 1,0-1,0 1,0-1,0 0,0 1,0-1,0 0,1 0,-1 0,0 0,0 0,0 0,16 0,0-1,-1 0,1-1,-1-1,0-1,0 0,0-2,-1 1,1-2,-1 0,-1-1,1 0,-1-1,2-3,-3 5,-16 58,3-48,0-1,0 1,1-1,-1 1,1-1,-1 0,1 1,0-1,0 0,0 0,0 0,1 1,-1-1,0 0,1-1,0 1,-1 0,1 0,0-1,0 1,0-1,0 1,0-1,0 0,0 0,1 0,-1 0,0 0,1-1,-1 1,0 0,1-1,-1 0,1 0,-1 0,1 0,-1 0,1 0,-1-1,0 1,1-1,-1 1,0-1,1 0,-1 0,0 0,0 0,0-1,0 1,0 0,0-1,0 0,0 1,0-2,12-5,0 0,0-1,-1 0,-1-2,0 1,0-1,-1-1,0 0,-1-1,0 0,-1 0,3-8,-11 20,-1-1,0 1,1-1,-1 1,0-1,0 0,0 1,0-1,0 1,0-1,0 1,0-1,-1 1,1-1,0 1,-1-1,0 1,1-1,-1 1,0 0,0-1,0 1,0 0,0-1,0 1,0 0,0 0,0 0,0 0,-1 0,1 1,0-1,-1 0,1 0,-1 1,1-1,0 1,-1-1,0 1,1 0,-1 0,1-1,-1 1,1 0,-1 1,1-1,-1 0,1 0,-1 0,0 1,1-1,0 1,-1 0,1-1,-1 1,1 0,0 0,-1-1,1 1,0 0,0 0,0 1,0-1,0 0,0 0,-1 1,0-1,0 0,-1 1,1-1,0 0,0 1,0 0,0-1,0 1,0 0,1 0,-1 0,0 0,1 0,0 0,-1 1,1-1,0 1,0-1,0 0,1 1,-1-1,1 1,-1 0,1-1,0 1,0-1,0 1,0 0,0-1,1 1,-1-1,1 1,0-1,-1 1,1-1,0 1,1-1,-1 0,0 1,1-1,-1 0,1 0,0 0,-1 0,1-1,0 1,0 0,0-1,1 1,-1-1,1 1,13 3,-1-1,1 0,1-1,-1-1,0 0,1-1,-1-1,0-1,1 0,2-2,31 1,-44 3,1-1,0 1,-1-1,1 0,0-1,0 1,-1-2,1 1,-1 0,1-1,-1-1,0 1,1-1,-1 0,0 0,-1-1,1 1,-1-1,1-1,-1 1,-1-1,1 0,-1 0,2-1,76-168,-18 40,-64 135,-1 0,0-1,0 1,0 0,0-1,0 1,0-1,0 1,0-1,0 1,0-1,0 0,0 0,0 1,0-1,0 0,0 0,0 0,0 0,0 0,0 0,0-1,0 1,0 0,0 0,0-1,0 1,0-1,0 1,0-1,0 1,0-1,0 0,0 1,0-1,1 0,-1 0,0 1,1-1,-1 0,0 0,1 0,-1 0,1 0,-1 0,1 0,0 0,-1 0,1 0,0 0,0 0,0 0,0 0,0 0,0 0,0-1,0 1,0 0,0 0,1 0,-1 0,0 0,1 0,-1 0,1 0,-1 0,1 0,0 0,-7 10,1 0,0 1,1-1,-1 1,2 0,0 0,0 0,0 1,2-1,-1 1,1-1,1 1,0 0,0-1,1 1,1-1,-1 1,4 7,-3-7,1 0,0 0,1 0,0 0,1-1,0 0,0 0,1 0,0-1,1 0,0 0,1 0,0-1,0 0,1-1,5 4,13-2,-20-15</inkml:trace>
  <inkml:trace contextRef="#ctx0" brushRef="#br0" timeOffset="2035.568">1806 198,'33'0,"17"0,4 0,-3 0,-4 0,-6 0,-5 0,-9 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1,'19'0,"21"0,8 0,1 0,-3 0,-4 0,-5 0,-4 0,-3 0,-1 0,-6 0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32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205 227,'-24'38,"-12"23,-1 5,2 1,6-5,9-5,7-7,6-1,4-6,3-4,1-5,5-3,3-2,3-6,0-2,3-4,4-6,-2-4</inkml:trace>
  <inkml:trace contextRef="#ctx0" brushRef="#br0" timeOffset="816.586">262 961,'33'-19,"-1"-1,-1-1,0-2,-2-1,-1-1,-1-2,-1 0,18-26,25-93,-68 145,-1 1,1-1,-1 1,1-1,-1 0,1 1,-1-1,0 0,1 1,-1-1,0 0,0 1,0-1,1 0,-1 0,0 1,0-1,0 0,0 0,0 1,0-1,0 0,-1 0,1 1,0-1,0 0,-1 1,1-1,0 0,-1 1,1-1,0 0,-1 1,1-1,-1 1,1-1,-1 0,0 1,1 0,-1-1,1 1,-1-1,0 1,1 0,-1-1,0 1,1 0,-1 0,0-1,0 1,1 0,-1 0,0 0,0 0,1 0,-1 0,0 0,0 0,-40 21,35-16,0 1,1 0,-1 1,2-1,-1 1,1 0,0 0,0 0,1 1,0-1,0 1,1 0,0 0,0 0,1 0,0 0,0 0,1 1,0-1,1 0,0 0,0 0,0 0,1 0,1 1,2 0,-1-1,2-1,-1 1,1-1,0 0,1 0,0 0,0-1,0 0,0-1,1 0,0 0,1 0,-1-1,1-1,-1 1,1-1,0-1,0 1,0-2,1 1,-1-1,0-1,1 1,-1-2,1 1,-1-1,0-1,0 0,0 0,0 0,5-3,3-4,0-1,-1-1,-1 0,0-1,0 0,-1-1,0-1,-1 0,-1-1,-1 0,0-1,-1-1,0 1,-1-2,-1 1,0-4,0 4,-6 16,0-1,0 0,-1 0,1 0,-1 0,1 0,-1 0,1 0,-1 0,0-1,0 1,0-1,-1 1,1 0,0-1,-1 1,0-1,1 0,-1 1,0-1,-1 1,1-1,0 1,-1-1,1 1,-1-1,0 1,1-1,-1 1,-1 0,1-1,0 1,0 0,-1 0,1 0,-1 0,0 0,0 0,0 1,-1-2,0 2,-1 1,1-1,0 1,0 0,0 1,0-1,-1 0,1 1,0 0,0-1,0 1,0 1,0-1,0 0,0 1,1-1,-1 1,0 0,1 0,-1 0,1 0,0 0,0 1,0-1,0 1,0-1,0 1,1 0,-1 1,-28 88,30-87,0 1,1-1,0 0,0 0,0 1,1-1,0 0,0 0,0 0,0 0,1-1,0 1,0-1,0 1,0-1,1 0,0 0,0-1,0 1,0-1,0 0,1 0,-1 0,1-1,0 1,0-1,0 0,0-1,0 1,0-1,1 0,-1 0,0-1,1 1,-1-1,1-1,4 0,0 2,0-1,0 0,0-1,0 0,0-1,0 0,0-1,-1 0,1 0,-1-1,0 0,0 0,0-1,-1-1,1 1,-1-1,4-5,14-16,-1-1,-1-1,-2-1,0-2,-3 0,0-1,-2 0,1-8,-17 38,1 0,0 1,-1-1,1 0,-1 0,0 0,0 0,0 0,0 0,0 0,-1 0,1-1,-1 1,0 0,0 0,0-1,0 1,-1 0,1 0,-2-2,0 4,0 1,-1 0,1 0,0 0,-1 0,1 0,0 1,0-1,-1 1,1 0,0-1,0 1,0 0,-1 0,1 1,0-1,1 0,-1 0,0 1,0 0,0-1,1 1,-1 0,1 0,0-1,-1 1,1 0,0 1,0-1,0 1,-10 18,1 0,0 0,2 1,1 0,1 0,0 1,2-1,1 1,1 1,0-1,2 0,1 0,3 19,-4-27,0-7,1 0,-1 0,2-1,-1 1,1 0,0-1,0 1,1-1,0 0,1 0,-1 0,1 0,1-1,-1 1,1-1,0 0,1-1,-1 1,5 2,8 5</inkml:trace>
  <inkml:trace contextRef="#ctx0" brushRef="#br0" timeOffset="1095.185">1589 734,'-14'34,"-6"15,2 5,4-2,3-6,5-14,2-14</inkml:trace>
  <inkml:trace contextRef="#ctx0" brushRef="#br0" timeOffset="1371.588">1560 678,'34'-5,"15"-1,5 0,-2 1,-6 2,-10-4,-6-1,-9 1</inkml:trace>
  <inkml:trace contextRef="#ctx0" brushRef="#br0" timeOffset="1629.633">1589 932,'29'-5,"14"-1,4 0,-5-4,-5 0,-9 2</inkml:trace>
  <inkml:trace contextRef="#ctx0" brushRef="#br0" timeOffset="2033.286">2436 227,'-148'236,"143"-223,0 0,0 0,1 0,1 1,1 0,0 0,0 0,1 0,1-1,1 1,0 0,2 11,-2-21,-1 0,1 0,0 0,1 0,-1 0,1 0,0 0,-1-1,2 1,-1-1,0 1,1-1,-1 0,1 0,0 0,0 0,0 0,1-1,-1 0,1 1,-1-1,1 0,0-1,0 1,0-1,-1 1,1-1,1-1,-1 1,0 0,0-1,0 0,0 0,1 0,8 0,0-1,-1 0,1-1,-1 0,1-1,-1-1,0 0,0 0,0-1,6-4,2-12,-18 10</inkml:trace>
  <inkml:trace contextRef="#ctx0" brushRef="#br0" timeOffset="2297.047">2040 537,'38'5,"18"1,9 0,-2-6,-2-3,-7-5,-2-3,-6-3,-6 1,-5-3,-3-2,-7 0</inkml:trace>
  <inkml:trace contextRef="#ctx0" brushRef="#br0" timeOffset="2547.24">2690 1,'41'98,"-3"2,-5 1,8 56,-37-129,-2 0,-1-1,-1 1,-2 0,0 0,-2-1,-1 1,-1-1,-2 0,0-1,-2 0,-1 0,-1-1,-1-1,-9 13,15-23,-2-1,0 0,-1 0,0-1,-1-1,0 1,-1-2,0 1,-1-2,-3 2,-4 0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9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432 170,'-100'145,"87"-123,-191 338,194-342,-1 0,0-1,-2-1,0 1,0-2,-1 0,-2 0,2-4</inkml:trace>
  <inkml:trace contextRef="#ctx0" brushRef="#br0" timeOffset="266.829">36 84,'45'94,"3"-2,5-3,3-1,4-4,54 58,-81-118,-17-17</inkml:trace>
  <inkml:trace contextRef="#ctx0" brushRef="#br0" timeOffset="834.405">516 988,'154'-231,"-154"229,1 1,0-1,0 0,-1 1,1-1,0 0,0 1,1-1,-1 1,0 0,1-1,-1 1,0 0,1 0,-1 0,1 0,0 0,-1 0,1 0,0 1,0-1,-1 1,1-1,0 1,0-1,0 1,-1 0,1 0,0 0,0 0,0 0,0 1,0-1,-1 1,1-1,0 1,0-1,-1 1,1 0,0 0,-1 0,1 0,0 0,7 25,-9-23,0-1,1 1,-1-1,0 0,1 1,0-1,-1 1,1-1,0 0,0 0,0 1,1-1,-1 0,0 0,1 0,-1 0,1 0,0-1,0 1,0-1,0 1,0-1,0 1,0-1,0 0,0 0,1 0,-1 0,0 0,1-1,-1 1,0-1,1 0,1 1,4-3,-1 0,0-1,0 0,0 0,0 0,-1-1,0 0,1 0,-1-1,0 0,-1 0,1 0,0-2,56-39,-61 46,0-1,0 1,0-1,0 1,0-1,0 1,0 0,0 0,0 0,0 0,1 0,-1 0,0 0,0 0,0 0,0 0,0 0,0 1,0-1,0 1,1-1,-1 0,0 1,-1 0,1-1,0 1,0 0,0-1,0 1,0 0,-1 0,1 0,0 0,-1-1,1 1,0 0,-1 0,1 0,-1 1,0-1,1 0,-1 0,0 0,0 0,8 58,-7-45,13 30,-2-30</inkml:trace>
  <inkml:trace contextRef="#ctx0" brushRef="#br0" timeOffset="1573.859">1646 141,'-26'0,"1"1,-1 2,1 0,-1 2,2 0,-1 2,0 1,1 1,1 1,-2 2,22-11,0 0,0 0,0 0,0 0,0 1,1-1,-1 1,1 0,-1-1,1 1,-1 1,1-1,0 0,0 0,0 1,1-1,-1 1,0 0,1-1,0 1,0 0,0 0,0 0,0 0,0 0,1 0,-1 0,1 0,0 0,0 0,0 0,0 1,1-1,-1 0,1 0,0 0,0 0,0-1,0 1,0 0,1 0,-1 0,1-1,0 1,0-1,0 1,110 40,-103-42,0 0,0 1,-1 0,1 0,-1 1,0 0,1 0,-1 1,-1 0,1 1,-1 0,0 0,0 0,0 1,0 0,-1 0,0 1,-1 0,4 5,-8-8,1-1,-1 1,-1-1,1 1,0 0,-1 0,0-1,0 1,0 0,0 0,-1-1,1 1,-1 0,0-1,0 1,0-1,-1 1,1-1,-1 1,0-1,0 0,0 0,0 0,0 0,-1 0,0-1,1 1,-3 1,-88 60,-72 9,163-72,0 0,0 0,0 0,0 0,0-1,0 1,-1 0,1-1,0 0,0 1,0-1,0 0,-1 0,1-1,0 1,0 0,0-1,-1 1,1-1,0 0,0 1,0-1,0 0,-1-1,-6-8</inkml:trace>
  <inkml:trace contextRef="#ctx0" brushRef="#br0" timeOffset="1812.959">1900 395,'-5'33,"-2"17,1 4,1-3,1-4,2-11</inkml:trace>
  <inkml:trace contextRef="#ctx0" brushRef="#br0" timeOffset="1964.937">1984 0,'9'0,"4"5,-1 1</inkml:trace>
  <inkml:trace contextRef="#ctx0" brushRef="#br0" timeOffset="2373.917">2125 649,'165'-268,"-133"233,-31 34,0 1,-1 0,1-1,0 1,-1-1,1 1,0 0,-1-1,1 1,0 0,0 0,-1 0,1 0,0-1,0 1,-1 0,1 0,0 0,0 1,-1-1,1 0,0 0,0 0,-1 1,1-1,0 0,-1 0,1 1,0-1,-1 1,1-1,0 1,-1-1,1 1,-1-1,1 1,-1-1,1 1,-1 0,0-1,1 1,-1 0,0-1,1 1,-1 0,0-1,0 1,1 0,-1 0,0 0,0-1,0 1,0 0,0 0,0-1,-1 1,1 0,0 0,5 37,-5-31,1 0,-1 1,2-1,-1 0,0 0,1 0,1 0,-1 0,1-1,0 1,1 0,-1-1,1 0,1 0,-1 0,1-1,0 0,2 2,-3-3,0 0,1 0,-1-1,1 0,0 0,0 0,0-1,0 1,0-1,0 0,1-1,-1 1,1-1,-1 0,1-1,0 1,-1-1,1 0,0 0,-1-1,1 0,-1 0,1 0,-1-1,1 0,-1 0,0 0,0 0,0-1,0 0,0 0,0 0,-1-1,0 1,0-1,0 0,0-1,0 1,-1-1,0 1,0-1,0 0,-1 0,3-5,5-45,-8 30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40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1 255,'18'-7,"0"1,0 0,1 2,-1 0,1 1,0 1,0 1,0 1,18 1,100-9,-7-21,-120 25,2 1,-1 0,0 0,0 1,1 1,-1 0,1 0,0 1,-1 1,1 0,7 2,-6 15,-18-7</inkml:trace>
  <inkml:trace contextRef="#ctx0" brushRef="#br0" timeOffset="289.314">30 480,'28'0,"15"-5,5-1,-1 0,-4 1,-5 1,-3 2,-3 1,-3 1,0 0,-2 0,1 0,-1 0,-4-4,-2-2,1 0,-4 1</inkml:trace>
  <inkml:trace contextRef="#ctx0" brushRef="#br0" timeOffset="949.264">284 1,'-31'2,"43"13,42 11,-26-15,0 2,-1 1,-1 1,-1 1,0 1,-1 2,15 14,-38-33,80 103,-79-99,0-1,0 1,0 0,-1 0,0 0,1-1,-2 1,1 0,0 0,-1 0,0 1,1-1,-2 0,1 0,0 0,-1 0,0 0,0 0,0 0,0 0,-1-1,0 1,1 0,-1-1,0 1,-1-1,1 0,-1 0,0 1,0-1,-141 88,100-57,1 2,2 2,-31 36,49-34,26-47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49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19 514,'-10'0,"2"0,7 0,8 0,9 5,5 1,5 0,2-1,1-2,1-1,0-1,-1 0,0-1,0 0,-10-1,-8 6,-11 1,-6 0</inkml:trace>
  <inkml:trace contextRef="#ctx0" brushRef="#br0" timeOffset="891.49">640 344,'-12'15,"0"1,2 0,0 0,1 1,1 1,0-1,1 1,1 1,1-1,0 1,0 12,3-24,-64 265,103-374,5 1,5 3,14-17,-55 103,1 1,0 0,1 0,0 1,1 0,0 0,0 1,1 1,0-1,1 1,0 1,1-1,-11 7,1 1,-1-1,1 0,-1 1,1-1,-1 1,1-1,0 1,-1 0,1-1,-1 1,1 0,0 0,-1 0,1 0,-1 1,1-1,0 0,-1 1,1-1,-1 1,1-1,-1 1,1 0,-1 0,0 0,1 0,-1 0,0 0,0 0,0 0,1 0,-1 0,0 1,-1-1,1 0,0 1,0-1,0 1,-1-1,1 1,-1-1,1 1,-1-1,0 1,1 1,4 81,-5-76,-4 196,21-149,-16-54,-1 0,1 0,0 0,-1 0,1-1,0 1,0 0,-1-1,1 1,0 0,0-1,0 1,0-1,0 1,0-1,0 0,0 1,0-1,0 0,0 0,0 0,0 0,0 0,0 0,0 0,0 0,0 0,0 0,0 0,0-1,0 1,0 0,0-1,0 1,0-1,0 1,0-1,0 1,0-1,-1 0,1 1,0-1,0 0,-1 0,1 0,0 0,-1 1,1-1,-1 0,1-1,145-221,-131 197,2 1,0 1,2 1,1 0,0 1,2 1,0 2,2-1,-23 20,0-1,-1 0,1 1,0-1,0 1,0-1,0 1,-1-1,1 1,0 0,0-1,0 1,0 0,0 0,0 0,0 0,0 0,0 0,0 0,0 0,0 0,0 0,0 1,0-1,0 0,0 1,0-1,0 0,0 1,-1-1,1 1,0 0,0-1,-1 1,1 0,0-1,0 1,-1 0,1 0,-1-1,1 1,-1 0,1 0,-1 0,0 0,1 0,-1 0,0 0,0 0,1 0,-1 0,0 1,4 58,-4-54,-20 201,13-100,12-89</inkml:trace>
  <inkml:trace contextRef="#ctx0" brushRef="#br0" timeOffset="1788.186">1345 768,'37'-5,"1"-2,-1-1,-1-2,1-2,-2-1,0-1,10-8,-34 16,0 0,-1-1,0-1,0 0,0 0,-1-1,-1 0,1-1,-2 0,1 0,-1-1,-1 0,0 0,0 0,-1-1,-1 0,0 0,0 0,-1 0,-1-1,0 1,-1-1,0-1,-1 12,-1-1,1 1,-1-1,1 1,-1-1,0 1,0 0,0-1,0 1,-1 0,1 0,0 0,-1 0,1 0,-1 0,0 0,0 0,0 1,0-1,0 1,0-1,0 1,0 0,-1 0,1 0,0 0,-1 0,1 1,-1-1,1 1,-1-1,1 1,-1 0,1 0,-1 0,1 0,-1 1,1-1,-1 1,1-1,-1 1,1 0,0 0,-1 0,1 0,0 0,0 1,0-1,0 1,0-1,0 1,0 0,0 0,1 0,-2 2,-7 4,1 1,1 1,-1-1,2 2,-1-1,1 1,1 0,0 0,1 1,0 0,0 0,0 6,3-12,0-1,1 1,0 0,1-1,-1 1,1 0,0-1,0 1,1 0,0-1,0 1,0 0,0-1,1 1,0-1,0 0,1 0,0 1,-1-2,2 1,-1 0,0-1,1 1,0-1,0 0,0 0,1-1,3 3,5 1,0 0,1-1,0 0,1-1,-1-1,1 0,0-1,0-1,0 0,0-1,0-1,1 0,-1-1,0-1,0 0,0-1,-1-1,1 0,-1-1,1 0,-2-1,1-1,-1 0,9-7,-16 10,0 1,0-2,0 1,-1-1,0 1,0-1,0-1,-1 1,1-1,-1 0,0 0,-1 0,0 0,0 0,0-1,-1 0,0 1,0-1,0 0,-1 0,0 0,-1 0,0 0,0 0,0-1,-1 1,0 0,0 0,-1 1,1-1,-2 0,1 0,-1 1,-2-5,4 9,-1 0,1 1,0-1,0 0,-1 1,1 0,-1-1,0 1,1 0,-1 0,0 0,0 0,1 0,-1 0,0 0,0 1,0-1,0 1,0-1,0 1,0 0,0 0,0 0,0 0,-1 0,1 0,0 0,0 1,0-1,0 1,0 0,1-1,-1 1,0 0,0 0,0 0,1 0,-1 1,0-1,1 0,-1 1,1-1,0 1,-1-1,1 1,0 0,0 0,0-1,0 1,0 0,1 0,-1 0,0 0,1 0,0 0,-1 2,-1 2,-1 0,2 0,-1 0,1 0,0 1,0-1,0 0,1 1,0-1,0 1,1-1,0 0,0 1,0-1,1 0,0 0,0 0,1 0,-1 0,1-1,0 1,1-1,0 1,0-1,0-1,0 1,1 0,-1-1,1 0,0 0,1 0,-1-1,0 0,1 0,0 0,0-1,0 0,0 0,4 1,2-2,0-1,0 0,-1 0,1-1,0-1,0 0,-1 0,1-1,-1-1,0 0,0 0,0-1,0-1,-1 0,4-2,140-116,-150 120,7-6,3 0,-1 0,0-1,-1 0,0-1,-1 0,-1-1,0-1,0 1,-2-1,1-1,-2 0,0 0,-1 0,0-1,-1 0,2-15,-7 29,1 1,-1-1,0 0,0 1,0-1,0 0,-1 1,1-1,0 0,-1 1,1-1,-1 1,1-1,-1 0,0 1,0 0,0-1,0 1,0-1,0 1,0 0,0 0,0 0,-1-1,1 1,0 0,-1 1,1-1,-1 0,1 0,-1 1,1-1,-1 0,1 1,-1 0,0-1,1 1,-1 0,0 0,1 0,-2 0,-66 24,48-9,1 1,1 1,0 1,2 0,0 2,1 0,1 1,-11 19,21-34,1 1,-1 0,2-1,-1 2,1-1,0 0,0 1,1-1,0 1,0 0,1 0,0 0,0-1,1 1,0 0,0 0,1 0,0 0,1 0,0 0,0-1,0 1,1-1,0 1,0-1,1 0,0 0,1-1,-1 1,1-1,0 0,1 0,-1 0,1-1,0 0,1 0,4 2,4-1,0-1,0-1,0 0,1-1,-1 0,1-2,0 0,0 0,-1-2,16-1,-13 1,6 0</inkml:trace>
  <inkml:trace contextRef="#ctx0" brushRef="#br0" timeOffset="2026.175">2925 598,'-9'34,"-9"11,0 2,2-1,4-4,0-5,1-8</inkml:trace>
  <inkml:trace contextRef="#ctx0" brushRef="#br0" timeOffset="2280.886">2812 570,'29'0,"14"0,5 0,-1 0,-4 0,-9-4,-11 2,-8 2</inkml:trace>
  <inkml:trace contextRef="#ctx0" brushRef="#br0" timeOffset="2468.959">2841 797,'34'-10,"15"-3,5 1,-7-3,-7 2,-6 2,-7 4</inkml:trace>
  <inkml:trace contextRef="#ctx0" brushRef="#br0" timeOffset="3000.004">2869 34,'1'-2,"1"0,-1 0,1 0,-1 1,1-1,0 0,0 1,0 0,0-1,0 1,0 0,0 0,0 0,0 0,1 0,-1 1,0-1,1 1,-1-1,0 1,1 0,-1 0,0 0,3 0,-2 0,7-1,-1-1,0 0,0 1,-1 0,1 0,0 1,0 0,0 1,0 0,0 0,0 1,-1 0,1 1,-1-1,1 2,1 1,-9-2,0 0,0 0,0 1,-1-1,1 0,-1 1,0-1,0 0,0 1,-1-1,1 1,-1-1,1 0,-1 0,-1 1,1-1,0 0,-1 0,1 0,-1 0,0 0,0-1,0 1,0 0,0-1,-1 0,1 1,-2 0,-2 4,-6 9,9-14,0-1,1 1,-1 0,1 1,-1-1,1 0,0 1,0-1,0 1,0 0,1 0,-1 0,1-1,0 1,-1 1,1-1,1 0,-1 0,0 0,1 0,-1 1,1-1,0 0,0 0,1 1,-1-1,1 0,-1 0,1 0,0 1,0-1,0 0,1 0,-1-1,1 1,0 0,-1 0,2 0,5 2,0 0,0-1,1 0,-1 0,1-1,0 0,0-1,0 0,0 0,0-1,1 0,-1-1,0 0,0 0,1-1,-1 0,0-1,0 0,7-2,-7 2,16-2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5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28,'-51'92,"-4"-3,-5-2,-39 42,-18-11,99-105</inkml:trace>
  <inkml:trace contextRef="#ctx0" brushRef="#br0" timeOffset="245.929">36 1,'19'33,"11"17,5 3,2-1,-1-5,-2-7,-1-4,-7-4,-3-2,0-2,-5-1,0 0,-3 1,-5-1,-3-4</inkml:trace>
  <inkml:trace contextRef="#ctx0" brushRef="#br0" timeOffset="804.473">600 621,'195'-245,"-194"244,0-1,0 1,1-1,-1 1,0-1,1 1,-1 0,1 0,-1 0,1 0,0 0,0 0,-1 0,1 0,0 1,0-1,0 0,0 1,-1 0,1 0,0-1,0 1,0 0,0 0,0 1,0-1,0 0,0 1,0-1,0 1,-1-1,1 1,0 0,0 0,-1 0,1 0,-1 0,1 0,-1 1,1-1,-1 0,1 1,-1-1,0 1,0-1,0 1,0 0,0-1,0 1,-1 0,1 0,0 0,-1 1,4 10,-4-11,0 1,0 0,0 0,1 0,-1-1,1 1,0 0,-1-1,1 1,0 0,1-1,-1 1,0-1,1 0,-1 1,1-1,0 0,0 0,0 0,0 0,0 0,0 0,0-1,1 1,-1-1,1 0,-1 1,1-1,-1 0,1 0,0-1,-1 1,1-1,0 1,0-1,-1 0,1 0,0 0,0 0,0-1,122-86,-114 78,-3 3,-1 0,1 1,-1 0,1 0,1 1,-1 0,1 1,0-1,-1 2,8-2,-13 5,0 0,-1 0,1 1,-1-1,1 1,-1 0,0 0,0 0,0 0,0 0,0 0,0 1,0-1,-1 1,1-1,-1 1,0-1,1 1,-1 0,-1 0,1 0,0-1,-1 1,1 0,-1 0,0 0,0 0,0 0,0 0,-1 0,1 0,-1 0,0-1,0 2,1 1,-1 0,1 1,0 0,0-1,0 1,1 0,-1-1,1 1,1-1,-1 1,1-1,0 0,0 1,0-1,1 0,0 0,0-1,0 1,2 2,12 6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5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1 226,'255'-29,"-1"25,-230-2</inkml:trace>
  <inkml:trace contextRef="#ctx0" brushRef="#br0" timeOffset="262.099">283 0,'-10'34,"-3"15,1 5,2-2,3-6,8-5,3-5,1-3,5-9,0-2,-1-1,-3-3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4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27,'24'0,"12"0,6 0,0 0,-3 0,-2 0,-4 0,-2 0,-1 0,-2 0,0 0,0-5,0-1,-1-1,1 2,-4 2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4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47,'34'-5,"15"-1,5 0,-3 1,-4 1,-6 2,-5-4,-4 0,-7 0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6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13,'-11'-4,"1"2,-1-1,0 2,0-1,0 1,1 1,-1 0,0 1,0 0,0 0,0 1,1 1,-1 0,1 0,0 1,-1 0,2 1,-1 0,1 0,-1 1,2 1,-1-1,1 1,0 1,0 0,1 0,0 0,0 1,-4 9,9-15,0 1,0 0,1 0,-1 0,1 0,0 1,1-1,-1 0,1 0,-1 0,1 1,1-1,-1 0,1 0,-1 1,1-1,0 0,1 0,-1 0,1 0,0 0,-1 0,2-1,-1 1,0-1,1 1,0-1,0 0,0 0,0 0,0 0,0-1,1 1,-1-1,1 0,0 0,0 0,60 19,59 28,-118-46,-1 0,1 0,-1 1,0 0,0-1,-1 1,1 1,-1-1,0 0,0 1,0 0,0 0,-1 0,0 0,0 0,-1 0,1 0,-1 1,0-1,0 0,-1 1,0 4,-1-1,-1-1,0 0,0 1,-1-1,0 0,-1 0,0 0,0-1,0 0,-1 1,0-1,-1-1,1 1,-1-1,-1 0,1 0,-1-1,0 0,0 0,-1-1,1 0,-1 0,0 0,0-1,0-1,-1 1,1-1,0-1,-1 1,0-1,1-1,-3 0,8 0,0 0,0 0,-1-1,1 1,0-1,0 0,0 1,0-2,0 1,0 0,1 0,-1-1,0 0,1 0,-1 1,1-1,-1-1,1 1,0 0,0-1,0 1,0-1,0 1,1-1,-1 0,1 0,0 0,0 0,0 0,0 0,0 0,0 0,1 0,0 0,0 0,0 0,0-1,0 1,0 0,1 0,-1 0,1 0,0 0,0 0,0 0,2-2,9-18,1 1,0 1,2 0,1 1,0 0,1 2,2 0,-1 1,5-2,-4 3</inkml:trace>
  <inkml:trace contextRef="#ctx0" brushRef="#br0" timeOffset="608.003">391 633,'155'-161,"-153"159,-1 0,0 0,1 0,0 0,-1 0,1 0,0 1,0-1,0 1,0-1,0 1,0 0,0-1,1 1,-1 0,0 1,1-1,-1 0,0 1,1-1,-1 1,1 0,-1 0,1 0,-1 0,1 0,-1 0,1 1,-1-1,1 1,-1 0,0 0,1 0,-1 0,0 0,0 0,0 0,0 1,0-1,0 1,0 0,0-1,1 3,-2-1,1 0,-1 0,1 0,0-1,0 1,1 0,-1-1,0 1,1-1,-1 0,1 0,0 0,0 0,0 0,0-1,0 1,0-1,0 0,1 0,-1 0,0 0,1 0,-1-1,0 0,1 1,-1-1,1-1,-1 1,1 0,-1-1,0 0,1 0,-1 0,0 0,0 0,0-1,0 1,0-1,1 0,71-39,-73 41,0 0,-1 0,1 0,0 0,-1 0,1 0,0 1,-1-1,1 0,0 1,-1 0,1-1,-1 1,1 0,-1-1,1 1,-1 0,1 0,-1 0,0 1,0-1,0 0,1 0,-1 1,0-1,0 0,-1 1,1-1,0 1,0-1,-1 1,1 0,-1-1,0 1,1 0,-1-1,0 1,0 0,0-1,0 1,0 0,0-1,0 1,-1 0,1-1,-1 1,0 1,6 24,5-9,2-4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5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0,'0'447,"-28"-215,28-231,-1 0,1-1,-1 1,1 0,0 0,0 0,-1 0,1 0,0-1,0 1,0 0,0 0,0 0,0 0,0 0,0 0,1 0,-1-1,0 1,0 0,1 0,-1 0,1 0,-1-1,0 1,1 0,0-1,-1 1,1 0,-1-1,1 1,0 0,-1-1,1 1,0-1,0 1,-1-1,1 0,6-4</inkml:trace>
  <inkml:trace contextRef="#ctx0" brushRef="#br0" timeOffset="280.459">247 170,'-78'71,"52"-49,1 1,1 0,1 2,1 1,-17 27,37-50,1-1,0 1,-1 0,1 0,0 0,1 0,-1 1,1-1,-1 0,1 0,0 0,0 0,0 0,1 1,-1-1,1 0,0 0,0 0,0 0,0 0,0 0,0 0,1-1,0 1,-1 0,1-1,0 1,0-1,1 0,-1 0,0 0,1 0,-1 0,1 0,0 0,-1-1,1 1,0-1,0 0,0 0,0 0,0 0,0-1,0 1,1-1,0 0,56 18,64 31,-55-6,-54-35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1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602 1,'-42'40,"2"2,2 1,2 2,2 2,2 1,2 2,-30 41,-17 33,50-76,-3-1,-2-1,-28 30,11-25,35-40</inkml:trace>
  <inkml:trace contextRef="#ctx0" brushRef="#br0" timeOffset="386.257">122 57,'39'72,"177"166,-95-28,-76-81,-44-126,-1-1,0-1,0 1,0-1,0 0,0 1,1-1,-1 1,0-1,1 0,-1 0,1 1,0-1,-1 0,1 0,0 1,0-1,0 0,0 0,0 0,0 0,0 0,0-1,0 1,0 0,1 0,-1-1,0 1,0-1,1 1,-1-1,0 1,2-1,8-5</inkml:trace>
  <inkml:trace contextRef="#ctx0" brushRef="#br0" timeOffset="953.05">715 932,'15'-45,"1"1,3 1,1 0,2 2,2 0,7-6,-30 45,-1 1,1-1,0 1,-1 0,1-1,0 1,0 0,0-1,0 1,0 0,1 0,-1 0,0 0,0 0,1 0,-1 0,1 1,-1-1,0 0,1 1,-1-1,1 1,0 0,-1-1,1 1,-1 0,1 0,0 0,-1 0,1 0,-1 0,1 1,-1-1,1 0,-1 1,1-1,-1 1,1 0,-1-1,1 1,-1 0,0 0,1 0,-1 0,0 0,0 0,0 0,0 1,0-1,1 1,17 45,18 29,-35-74,-1-1,1 1,0-1,0 0,-1 1,1-1,0 0,0 0,0 0,0-1,0 1,1 0,-1-1,0 1,0-1,0 0,1 0,-1 0,0 0,0 0,0 0,1 0,-1-1,0 1,0-1,0 0,0 1,0-1,0 0,0 0,0-1,0 1,0 0,-1-1,2 0,101-99,-102 101,0 0,0 0,0 1,0-1,0 0,0 1,0 0,0 0,0-1,0 1,-1 0,1 0,0 1,0-1,-1 0,1 1,-1-1,0 0,1 1,-1 0,0-1,0 1,0 0,0 0,0-1,0 1,0 0,-1 0,1 0,-1 0,1 0,-1 0,0 0,0 0,0 0,0 0,0 0,0 1,0-1,-1 1,4 10,12 30,-6-27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1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0,'-1'412,"-26"-228,14-96,14-75</inkml:trace>
  <inkml:trace contextRef="#ctx0" brushRef="#br0" timeOffset="455.296">267 84,'-224'265,"222"-264,0 1,1-1,-1 1,0-1,1 1,-1 0,1 0,0 0,-1 0,1 0,0 0,0 1,1-1,-1 0,0 0,1 1,-1-1,1 0,0 1,0-1,-1 0,2 1,-1-1,0 0,0 1,1-1,-1 0,1 1,0-1,0 0,0 0,0 0,0 0,0 0,1 0,-1 0,1 0,-1 0,1 0,0-1,-1 1,1-1,0 1,0-1,0 0,0 0,0 0,1 0,-1 0,0 0,1 0,77 14,-70-15,0 0,-1 1,1 0,-1 1,1 0,-1 1,0 0,0 0,0 1,0 0,-1 0,1 1,-1 1,0-1,-1 1,1 0,5 7,-10-8,0 0,-1 1,1-1,-1 1,-1 0,1-1,-1 1,0 0,0 0,-1 0,1 0,-1 0,-1 1,8 48,-2-42</inkml:trace>
  <inkml:trace contextRef="#ctx0" brushRef="#br0" timeOffset="1200.919">888 113,'-20'24,"1"0,2 1,0 1,1 1,2 0,-2 8,-35 61,-128 202,170-280</inkml:trace>
  <inkml:trace contextRef="#ctx0" brushRef="#br0" timeOffset="1451.151">578 198,'9'14,"9"5,5 4,0 3,0-3,-4-1,0-4,-4 0,1 2,2 2,-1 2,0 2,-2 1,-4 1,1-5,-1-1,-3-4</inkml:trace>
  <inkml:trace contextRef="#ctx0" brushRef="#br0" timeOffset="2006.451">973 791,'2'-3,"22"-47,2 1,2 1,2 2,8-8,-38 53,1 0,-1 0,0 0,1 0,-1 0,0 0,1 0,-1 1,1-1,0 0,-1 0,1 0,0 0,-1 1,1-1,0 0,0 1,0-1,0 0,-1 1,1-1,0 1,0-1,0 1,0 0,0-1,0 1,0 0,1 0,-1 0,0 0,0 0,0 0,0 0,0 0,0 0,0 0,0 1,0-1,0 0,0 1,0-1,0 1,0-1,0 1,0-1,-1 1,1 0,0-1,0 1,-1 0,1 0,0 0,-1-1,1 1,0 0,-1 0,0 0,1 0,-1 0,0 3,0-1,1 1,-1-1,1 0,0 1,0-1,0 0,0 1,0-1,1 0,-1 0,1 0,0 0,0 0,0-1,0 1,1-1,-1 1,1-1,-1 0,1 1,0-2,0 1,0 0,0 0,0-1,0 0,1 0,-1 0,0 0,1 0,-1 0,0-1,1 0,2 0,170-75,-172 75,0 1,0-1,0 1,0 0,0 0,0 0,0 0,-1 1,1-1,0 1,-1 0,1 0,-1 1,0-1,0 1,0-1,0 1,0 0,0 0,-1 0,1 1,-1-1,0 0,0 1,0 0,-1-1,1 1,-1 0,1 2,18 30,-8-21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19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1 113,'7'5,"0"-1,0-1,0 1,1-1,-1-1,1 1,0-1,0 0,0-1,0 0,0 0,0-1,0 0,8-1,-1 1,328-1,-319 1</inkml:trace>
  <inkml:trace contextRef="#ctx0" brushRef="#br0" timeOffset="292.417">57 367,'29'0,"14"0,5 0,-1 0,-4-4,-5-3,-3 1,-3 2,-3 0,-1 2,0 6,0 1,-6 1</inkml:trace>
  <inkml:trace contextRef="#ctx0" brushRef="#br0" timeOffset="829.526">311 0,'2'4,"0"-1,0 0,0 0,0 0,0 0,1 0,-1-1,1 1,0-1,-1 1,1-1,0 0,1 0,-1-1,0 1,0-1,2 1,2 2,266 126,-270-128,0 1,0 0,0 0,0 0,0 0,-1 0,1 0,-1 1,0 0,0-1,0 1,-1 0,1 0,-1 0,0 0,0 0,0 0,-1 0,1 0,-1 0,0 1,0-1,0 0,-1 0,0 0,0 0,0 0,0 0,0 0,-2 2,-64 116,59-111,-9 12,-1 0,0-2,-2 0,0-1,-1-1,-2-1,-17 12,6 1,23-14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23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51,'29'0,"14"0,5-5,-1-1,-4-1,-5 2,-3 2,-3 1,-3 1,0 0,-6-4,-2-1,0 1,-3 0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2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0,'33'5,"17"1,4 0,-3-1,-4-1,-6-2,-10-6,-5-2,-3 0,0 1,-4 2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2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0,'-35'60,"-208"332,158-271,72-108</inkml:trace>
  <inkml:trace contextRef="#ctx0" brushRef="#br0" timeOffset="276.101">66 0,'0'34,"0"16,5 3,6-1,2-5,2-6,5-6,3-2,-3-4,1-6,-3-2,-1-5,-2 0,0 2,-1 3,-4 2,-4-3</inkml:trace>
  <inkml:trace contextRef="#ctx0" brushRef="#br0" timeOffset="898.477">404 707,'8'-19,"0"-6,2 0,1 1,1 0,1 0,1 2,1 0,15-17,-29 37,0 1,0 0,0 0,1 0,-1 0,0 0,1 0,-1 0,0 0,1 1,-1-1,1 0,-1 1,1-1,-1 1,1 0,0-1,-1 1,1 0,-1 0,1 0,0 0,-1 0,1 1,0-1,-1 0,1 1,-1-1,1 1,-1 0,1-1,-1 1,0 0,1 0,-1 0,0 0,1 0,-1 0,0 0,0 0,0 1,0-1,0 0,0 1,-1-1,1 0,0 1,-1-1,1 1,-1 0,1-1,-1 1,0-1,1 1,-1 0,7 30,-8-28,1-1,1 1,-1 0,1-1,-1 1,1 0,0-1,0 0,1 1,-1-1,1 1,-1-1,1 0,0 0,0 0,1 0,-1-1,1 1,-1 0,1-1,0 0,0 1,2-3,-1-1,0 0,0 0,0 0,0 0,0-1,0 1,0-1,0 0,0 0,-1 0,1-1,-1 1,0-1,0 0,0 0,0 0,0-1,0 1,-1 0,0-1,0 0,7-6,-1 1,38-34,-45 42,0 1,0-1,1 0,-1 1,0-1,0 1,0 0,1-1,-1 1,0 0,1 0,-1-1,0 1,1 0,-1 0,0 1,0-1,1 0,-1 0,0 1,1-1,-1 1,0-1,0 1,0-1,0 1,0 0,1-1,-1 1,0 0,0 0,-1 0,1 0,0 0,0 0,0 0,-1 0,1 0,0 0,-1 0,1 1,-1 0,24 39,-10-23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3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677 0,'-16'39,"10"-11,1 1,2 0,1-1,2 1,0 0,2 6,0 31,15 75,-15-131,-1-1,0 1,0 0,-1 0,-1 0,1-1,-2 1,1 0,-1-1,-1 1,0-1,0 0,-1 1,4-11,-1 1,1 0,0 0,0 0,-1-1,1 1,0 0,0 0,-1 0,1 0,0-1,-1 1,1 0,0 0,-1 0,1 0,0 0,-1 0,1 0,0 0,-1 0,1 0,0 0,-1 0,1 0,0 0,0 0,-1 0,1 0,0 1,-1-1,1 0,0 0,-1 0,1 0,0 1,0-1,-1 0,1 0,0 0,0 1,0-1,-1 0,1 1,0-1,0 0,0 0,0 1,1-16</inkml:trace>
  <inkml:trace contextRef="#ctx0" brushRef="#br0" timeOffset="384.002">1017 85,'-37'29,"-224"160,260-189,0 0,0 0,0 1,-1-1,1 0,0 1,0-1,0 1,0-1,0 1,0 0,0-1,0 1,0 0,0 0,0-1,0 1,0 0,1 0,-1 0,0 0,1 0,-1 1,1-1,-1 0,1 0,-1 0,1 0,0 0,0 1,-1-1,1 0,0 0,0 1,0-1,0 0,1 0,-1 0,0 1,0-1,1 0,-1 0,1 0,-1 0,1 0,-1 0,1 0,0 0,-1 0,1 0,0 0,0 0,0 0,0 0,0 0,0-1,0 1,0-1,0 1,0 0,1-1,97 35,-84-32,-1 1,1 1,-1 0,-1 0,1 1,-1 1,0 0,5 5,16 9,-18-14</inkml:trace>
  <inkml:trace contextRef="#ctx0" brushRef="#br0" timeOffset="2272.994">0 733,'345'-1,"-216"-11,-90 7,-1 1,1 1,0 3,0 1,33 5,-20 3,-1-3,1-3,0-1,0-3,0-2,20-5,253-11,-48-8,84 27,-72-29,-122 41,-108-2,1-3,-1-3,1-2,47-5,4 1,505 2,-473-27,-4-3,-88 29,-51 1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38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12 141,'0'453,"-5"-402,-1-33</inkml:trace>
  <inkml:trace contextRef="#ctx0" brushRef="#br0" timeOffset="676.895">266 254,'-171'113,"110"-64,60-47,0-1,0 0,0 0,0 1,0-1,0 0,0 1,0-1,1 1,-1-1,1 1,-1 0,1-1,-1 1,1-1,0 1,0 0,0-1,0 1,0 0,0-1,1 1,-1-1,0 1,1 0,-1-1,1 1,0-1,-1 1,1-1,0 1,0-1,0 0,0 1,0-1,0 0,0 0,1 0,-1 0,0 0,1 0,-1 0,2 0,76 47,53 43,-102-60,-22-24</inkml:trace>
  <inkml:trace contextRef="#ctx0" brushRef="#br0" timeOffset="1014.829">548 395,'20'0,"10"0,5 0,2 0,-1 0,-1 0,-3 0,-1 0,-1 0,-2 0,-4 0</inkml:trace>
  <inkml:trace contextRef="#ctx0" brushRef="#br0" timeOffset="2229.904">1310 254,'-71'171,"-44"26,248-340,14-21,-146 163,-1 0,1 0,-1 0,1 0,0 0,0 0,-1 1,1-1,0 0,0 0,0 1,0-1,0 1,0-1,0 1,0-1,0 1,0-1,0 1,0 0,1 0,-1 0,0-1,0 1,0 0,0 0,0 1,1-1,-1 0,0 0,0 0,0 1,0-1,0 1,0-1,0 1,0-1,0 1,0-1,0 1,0 0,0 0,-1-1,1 1,0 0,0 0,-1 0,1 0,-1 0,1 0,-1 0,1 0,-1 0,1 0,-1 0,0 0,0 1,1-1,-1 0,0 0,0 0,0 0,0 0,-1 0,1 1,0-1,0 0,-1 0,2 39,-2-34,1-1,0 1,0 0,0 0,1 0,-1-1,1 1,1 0,-1-1,1 1,0-1,0 1,1-1,0 1,0-5,0 0,0 0,-1 0,1-1,0 1,0-1,0 0,0 0,0 0,0 0,-1-1,1 1,0-1,0 0,0 1,-1-1,1-1,0 1,-1 0,1 0,-1-1,1 0,-1 1,0-1,0 0,0 0,0 0,0-1,0 1,0 0,-1-1,1 1,0-3,1 1,125-130,-127 133,0-1,-1 1,1-1,0 1,0 0,0-1,1 1,-1 0,0 0,0-1,1 1,-1 0,1 0,-1 1,1-1,-1 0,1 0,-1 1,1-1,0 1,-1-1,1 1,0 0,-1 0,1-1,0 1,-1 1,1-1,0 0,0 0,-1 0,1 1,0-1,-1 1,1 0,-1-1,1 1,-1 0,1 0,-1 0,1 0,-1 0,0 0,1 0,-1 1,0-1,0 0,0 1,0-1,0 1,8 117,-6-20,2-81</inkml:trace>
  <inkml:trace contextRef="#ctx0" brushRef="#br0" timeOffset="3608.257">1987 536,'8'2,"0"-1,0 1,0-2,1 1,-1-1,0 0,0 0,0-1,0 0,0-1,0 0,0 0,0-1,-1 1,1-2,-1 1,0-1,0 0,0-1,0 0,-1 0,2-1,4-5,0 0,0 0,-2-1,1 0,-2-1,1 0,-2-1,0 0,0 0,4-14,-8-5,-31 38,22 1,-1 0,1 0,0 0,0 1,1 0,0 0,0 0,0 0,1 1,0-1,1 1,0 0,0 0,0 0,1 0,1 0,-1 0,1 0,0 0,1 1,1 1,-1-5,0 0,1 0,0 0,1 0,-1-1,1 1,-1-1,1 0,1 0,-1 0,0 0,1 0,0-1,0 0,0 1,0-1,1-1,-1 1,1-1,-1 0,1 0,0 0,0 0,0-1,0 0,0 0,0 0,0-1,2 0,8 1,0-1,-1 0,1-1,0 0,-1-2,1 1,-1-2,0 0,12-5,-14 4,0 0,0-1,0-1,-1 0,0 0,0-1,-1 0,0-1,-1 0,0-1,0 0,-1 0,0-1,-1 0,0 0,0-1,-2 1,1-2,-2 1,1 0,-2-1,0 0,0 0,-1 0,-1 0,0 0,-1-5,1 16,-1 1,0-1,0 0,0 1,0-1,0 0,0 1,-1-1,1 0,0 1,-1-1,1 1,-1-1,0 1,1-1,-1 1,0-1,0 1,0 0,0-1,0 1,0 0,-1 0,1 0,0 0,-1 0,1 0,0 0,-1 0,1 0,-1 1,0-1,1 1,-1-1,1 1,-1-1,0 1,1 0,-1 0,0 0,1 0,-1 0,0 0,1 1,-1-1,0 0,1 1,-1-1,1 1,-1 0,1 0,-1-1,1 1,-1 0,1 0,0 0,0 0,-1 1,1-1,0 0,0 0,0 1,0-1,0 1,1-1,-1 1,-2 3,1 0,-1 0,1 1,1-1,-1 1,1 0,0-1,0 1,0 0,1 0,0 0,0 0,1-1,-1 1,1 0,1 0,-1-1,1 1,0-1,0 1,0-1,1 0,0 0,0 0,0 0,1 0,-1-1,1 1,0-1,1 0,-1 0,1-1,0 1,-1-1,1 0,1-1,-1 1,5 1,-3-2,0 0,1-1,-1 0,1 0,-1 0,1-1,-1 0,1-1,-1 0,1 0,-1 0,0-1,0 0,1 0,-1-1,-1 0,1-1,0 1,-1-1,0 0,1-1,-2 1,1-1,0-1,-1 1,0-1,-1 0,1 0,-1 0,2-4,2-5,-1 0,0 0,-1-1,-1 1,0-1,-1 0,-1-1,-1 1,0-1,0-14,-3 31,1 0,-1 0,1-1,-1 1,1 0,-1 0,1 0,-1 0,1 0,-1 0,1 0,-1 0,1 0,-1 0,1 0,-1 0,1 0,-1 0,1 0,-1 0,1 1,-1-1,1 0,-1 0,1 1,-1-1,1 0,0 1,-1-1,1 0,0 1,-1-1,1 0,0 1,-1-1,1 1,0-1,0 1,-1-1,1 1,0-1,0 1,0-1,0 1,0-1,0 1,0-1,0 1,0-1,0 1,0-1,0 1,0-1,0 1,0-1,0 1,1-1,-7 28,1-1,1 1,2 0,1-1,1 1,1 0,3 8,-3-23,0 0,1-1,1 1,0-1,1 0,0 0,0 0,2 0,-1-1,7 9,-6-13</inkml:trace>
  <inkml:trace contextRef="#ctx0" brushRef="#br0" timeOffset="3863.373">3230 424,'-10'33,"-2"16,-1 5,4-12,2-13</inkml:trace>
  <inkml:trace contextRef="#ctx0" brushRef="#br0" timeOffset="4152.662">3145 395,'28'0,"16"0,3 0,0 0,-4 0,-4 0,-4 0,-8-5,-4-1,-1 0,-4 6,-5 3</inkml:trace>
  <inkml:trace contextRef="#ctx0" brushRef="#br0" timeOffset="4408.004">3201 564,'34'0,"10"-5,4-1,-3 0,-3-4,-9 0</inkml:trace>
  <inkml:trace contextRef="#ctx0" brushRef="#br0" timeOffset="5361.085">3117 0,'1'2,"0"0,0-1,1 1,-1-1,1 1,-1-1,1 0,0 1,-1-1,1 0,0 0,0 0,0 0,-1 0,1-1,0 1,0-1,0 1,0-1,1 0,-1 1,0-1,0 0,0 0,0-1,0 1,0 0,0-1,2 0,42-7,-36 5,0 1,0 0,0 0,0 1,1 0,-1 1,0 1,0-1,0 1,6 2,-15-3,0 1,0-1,-1 1,1-1,0 1,0-1,0 1,0-1,-1 1,1 0,0 0,-1-1,1 1,-1 0,1 0,-1 0,1 0,-1-1,1 1,-1 0,0 0,1 0,-1 0,0 0,0 0,0 0,0 0,0 0,0 0,0 0,0 0,0 0,0 0,-1 0,1 0,0 0,-1 0,1 0,-1 0,1-1,-1 1,1 0,-1 0,1 0,-1-1,0 1,0 0,-34 39,34-39,-1 0,0 0,0 0,0 0,0 0,1 0,-1 0,1 0,-1 0,0 1,1-1,0 1,-1-1,1 1,0-1,0 1,0 0,0 0,0 0,0-1,1 1,-1 0,1 0,-1 0,1 0,0 0,-1 0,1 0,0 0,0 0,1 0,-1 0,0 0,1 0,-1 0,1 0,-1 0,1 0,0-1,0 1,0 0,0 0,0-1,0 1,1-1,-1 1,1-1,8 2,0 0,1-1,-1-1,1 0,-1 0,1-1,0-1,-1 1,1-2,-1 1,1-2,-1 1,6-3,3-2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49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1 170,'251'-1,"-48"-27,-64 28,-115 0</inkml:trace>
  <inkml:trace contextRef="#ctx0" brushRef="#br0" timeOffset="235.502">57 367,'34'0,"20"0,6 0,3 0,-5 0,-3 0,-6-4,-1-3,-5 1,-4 2,-4 0,-4 2,-1-4,-7-1</inkml:trace>
  <inkml:trace contextRef="#ctx0" brushRef="#br0" timeOffset="767.099">368 0,'244'98,"-65"-38,-176-59,0 0,-1 0,1 0,0 0,-1 0,1 1,-1-1,1 1,-1 0,0-1,1 1,-1 0,0 0,-1 1,1-1,0 0,0 1,-1-1,0 1,1-1,-1 1,0 0,0-1,0 1,-1 0,1 0,-1 0,1 0,-1-1,0 1,0 0,0 0,-1 0,1 0,-1 0,1 0,-1-1,0 1,0 0,-2 2,-10 15,-1 0,-1-1,0-1,-2 0,0-1,-1 0,-1-2,-20 14,-232 160,256-175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8:10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1,'33'0,"17"0,3 0,-1 0,-6 0,-5 0,-5 0,-4 0,-2 0,-2 0,-1 0,0 0,1 0,-1 0,1 0,-5 5,-11 1,-8 0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8:11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24,'38'5,"18"1,4 0,-4-6,-6-3,-7 0,-5-1,-6 1,-2 1,-3-4,0-2,0 2,-4 1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6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0 988,'8'1,"0"0,0 0,0-1,0 1,0-2,0 1,-1-1,1-1,0 1,0-1,-1 0,2-2,1 2,35-14,-1-1,0-2,-1-2,-2-2,0-2,-2-2,0-1,-2-2,18-20,-34 31,-2-1,0-2,-1 0,-1 0,-2-2,0 0,-1-1,-1 0,-2-1,6-18,-16 42,0 1,0-1,0 0,0 0,0 0,0 0,0 0,-1 0,1 0,-1 0,1 0,-1 0,0 0,0 0,0 0,0 0,0 0,0 0,-1 0,1 0,-1 0,1 0,-1 0,0 0,0 0,1 0,-2 0,1 0,0 1,0-1,0 0,-1 1,1-1,-1 1,1 0,-1-1,0 1,0 0,1 0,-1 0,0 0,0 0,0 1,0-1,0 0,0 1,0 0,0-1,0 1,0 0,-1 0,-6 4,0 1,0 0,1 0,-1 1,1 0,0 0,1 1,-1 0,1 1,1-1,0 1,0 1,-4 5,2-3,-8 7,2 0,0 0,0 1,2 1,0 0,2 1,0 0,1 0,1 1,2 0,0 1,1-1,1 1,1 2,3-20,1 0,-1 0,1 0,0 0,1 0,0 0,-1 0,1 0,1-1,-1 1,1-1,0 0,0 0,0 0,0 0,1 0,-1-1,1 1,0-1,0 0,1 0,-1 0,0-1,1 0,0 0,-1 0,1 0,0-1,0 1,0-1,0-1,5 1,6 2,0-2,0 0,0-1,1-1,-1 0,0-1,0-1,-1 0,1-1,0-1,30-14,-2-2,0-1,-1-3,-2-1,-1-2,-1-2,-1-2,-2-1,-1-2,14-18,-36 38,0 1,-1-2,0 0,-2 0,0-1,0 0,-2-1,0 0,4-13,-12 29,1 1,0-1,0 1,-1-1,1 0,-1 1,1-1,-1 0,0 1,0-1,0 0,0 1,0-1,0 0,0 0,0 1,-1-1,1 0,-1 1,1-1,-1 1,0-1,1 0,-1 1,0 0,0-1,0 1,0-1,0 1,-1 0,1 0,0 0,-1 0,1 0,0 0,-1 0,1 0,-1 0,0 1,1-1,-1 1,0-1,1 1,-1-1,0 1,1 0,-1 0,0 0,1 0,-1 0,0 0,0 1,1-1,-1 0,0 1,1 0,-1-1,1 1,-1 0,-13 6,1 1,0 1,0 0,1 1,0 0,1 1,0 1,1 0,0 0,1 1,0 0,-2 6,6-9,0 0,1 0,1 1,0 0,0-1,1 1,0 1,1-1,0 0,1 1,0-1,1 4,0-10,0 0,1 0,-1-1,1 1,0 0,0-1,1 1,-1-1,1 1,0-1,0 0,1 0,-1 0,1 0,0 0,0-1,0 1,0-1,1 0,0 1,-1-2,1 1,0 0,0-1,1 0,-1 0,0 0,1 0,-1-1,4 1,13 1,1-1,-1-1,1-1,0-1,-1-1,1 0,-1-2,1-1,-1 0,-1-2,1 0,-1-1,0-1,-1-1,0-1,-1-1,0 0,-1-1,0-1,-1-1,-1 0,0-1,-1 0,6-11,-8 15,-1-1,0 0,-1-1,-1 0,0-1,-1 0,0 0,-1 0,-1-1,-1 0,0 0,-1-1,1-10,-5 25,1 1,-1-1,0 0,0 0,0 1,0-1,-1 0,1 0,0 0,-1 1,1-1,-1 0,0 1,1-1,-1 0,0 1,0-1,0 1,0-1,0 1,-1 0,1-1,0 1,-1 0,1 0,-1 0,1 0,-1 0,1 0,-1 0,1 1,-1-1,0 1,0-1,1 1,-1-1,0 1,0 0,0 0,-68 24,54-12,0 1,1 1,0 0,1 1,0 0,1 2,1-1,1 1,0 1,2 0,0 1,1 0,0 0,2 0,-4 19,8-32,1 1,0 1,0-1,1 0,0 0,0 0,1 0,0 0,0 0,0 0,1 0,0 0,1-1,-1 1,1-1,1 1,-1-1,1 0,0 0,0-1,1 1,0-1,0 0,0 0,0-1,1 1,5 2,9 4</inkml:trace>
  <inkml:trace contextRef="#ctx0" brushRef="#br0" timeOffset="467.193">1891 734,'-195'132,"195"-132,0-1,0 1,0 0,0-1,1 1,-1 0,0-1,0 1,0 0,0 0,-1-1,1 1,0 0,0-1,0 1,0 0,0-1,0 1,0 0,0-1,-1 1,1 0,0 0,0-1,0 1,-1 0,1 0,0 0,0-1,-1 1,1 0,0 0,0 0,-1 0,1-1,0 1,-1 0,1 0,24-30,180-142,-204 170,1 1,0 0,0 0,0 0,0 0,-1 0,1 0,1 0,-1 0,0 1,0-1,0 0,0 1,0-1,1 1,-1-1,0 1,1-1,-1 1,0 0,1 0,-1-1,0 1,1 0,-1 0,0 0,1 1,-1-1,0 0,1 1,-1-1,0 0,0 1,1-1,-1 1,0 0,0-1,0 1,0 0,0 0,0 0,0 0,0 0,0 0,0 0,0 0,0 0,0 1,3 81,-5-76,0 0,0 0,1 0,0 0,0 0,1 0,0 0,0 0,1-1,-1 1,1 0,1-1,-1 1,1-1,1 0,0 2,-2-6,1 0,-1 0,1 0,-1 0,1 0,0 0,0-1,0 0,0 1,0-1,0 0,0 0,0-1,1 1,-1-1,0 1,0-1,1 0,-1 0,0-1,0 1,1-1,-1 1,0-1,0 0,0 0,0 0,2-2,75-54,-73 48,0 0,0-1,-1 0,-1 0,1 0,-1-1,-1 0,0 0,-1 0,0 0,0 0,-1-1,-1 1,0-3,0-9</inkml:trace>
  <inkml:trace contextRef="#ctx0" brushRef="#br0" timeOffset="847.025">2089 28,'4'-2,"14"-4,0 1,1 0,0 2,0 0,0 1,0 0,0 2,14 1,-31-1,0 1,0-1,1 1,-1-1,0 1,0 0,0-1,0 1,1 0,-1 1,0-1,-1 0,1 1,0-1,0 1,-1-1,1 1,-1 0,1-1,-1 1,0 0,1 0,-1 0,0 0,0 0,-1 1,1-1,0 0,-1 0,1 1,-1-1,0 0,0 0,0 1,0-1,0 0,0 1,-1-1,1 0,-1 0,1 1,-1-1,0 0,0 1,0 0,0 0,1 0,-1 0,1 0,0 0,0 0,0 0,0 1,0-1,1 0,-1 0,1 0,0 0,0 0,0 0,0 0,1 0,-1-1,1 1,0 0,0-1,0 1,0-1,0 0,0 0,1 0,-1 0,1 0,-1 0,1 0,0-1,-1 0,1 1,0-1,0 0,0 0,0-1,0 1,1 0,-1-1,0 0,0 0,2 0,111-21,-90 16</inkml:trace>
  <inkml:trace contextRef="#ctx0" brushRef="#br0" timeOffset="1402.43">3246 283,'-29'32,"1"2,2 1,2 1,-11 21,4-6,-8 11,-3-2,-2-2,-3-1,-4 0,-66 71,117-127,8-5</inkml:trace>
  <inkml:trace contextRef="#ctx0" brushRef="#br0" timeOffset="1963.062">2710 339,'91'43,"-64"-28,0 2,-2 1,0 1,-1 1,-1 2,-1 0,-1 1,3 6,-11-15,119 175,-85-114,-38-60,-5-5</inkml:trace>
  <inkml:trace contextRef="#ctx0" brushRef="#br0" timeOffset="2767.867">3528 875,'-72'190,"70"-172,10-21,15-26,-20 24,130-184,-133 188,1 0,-1 0,0 0,1 0,-1 0,0 0,1 0,-1 0,1 0,-1 0,1 0,0 1,-1-1,1 0,0 0,-1 1,1-1,0 1,0-1,0 0,0 1,-1 0,1-1,0 1,0-1,0 1,0 0,0 0,0 0,0-1,0 1,0 0,0 0,0 0,0 1,0-1,0 0,0 0,0 0,0 1,0-1,0 0,0 1,0-1,0 1,-1-1,1 1,0 0,0-1,0 1,-1 0,1 0,0-1,-1 1,1 0,-1 0,1 0,0 0,4 29,-5-27,0 0,-1-1,1 1,0-1,0 1,1 0,-1-1,0 1,1 0,0-1,-1 1,1-1,0 1,0-1,1 0,-1 1,0-1,1 0,0 0,-1 0,1 0,0 0,0 0,0-1,0 1,0 0,0-1,1 0,-1 1,0-1,1 0,-1 0,1-1,-1 1,1 0,0-1,2 1,99-49,-103 48,0-1,0 1,1 0,-1 0,0 0,1 0,-1 0,0 0,1 0,-1 0,0 1,1-1,-1 0,0 1,0-1,1 1,-1-1,0 1,0 0,0 0,0-1,0 1,0 0,0 0,0 0,0 0,0 0,0 0,-1 0,1 1,0-1,-1 0,1 0,-1 1,1-1,-1 0,0 0,0 1,1-1,-1 0,0 2,2 62,-2-55,1 74,5-65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8:09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0,'-1'1,"1"-1,0 1,-1-1,1 0,0 1,0-1,-1 1,1-1,0 1,0-1,0 1,0-1,-1 1,1-1,0 1,0-1,0 1,0-1,0 1,0-1,0 1,1-1,-1 1,0-1,0 1,0-1,0 1,1-1,-1 1,0-1,0 1,1-1,-1 1,0-1,1 0,-1 1,1-1,-1 0,0 1,1-1,-1 0,1 0,-1 1,1-1,-1 0,1 0,-1 0,1 0,-1 1,1-1,-1 0,1 0,-1 0,1 0,-1 0,1 0,-1 0,1-1,-1 1,1 0,-1 0,1 0,0-1,-97 150,-123 136,108-149,66-108,24-21</inkml:trace>
  <inkml:trace contextRef="#ctx0" brushRef="#br0" timeOffset="365.869">55 56,'-1'15,"1"-1,0 1,1 0,1-1,0 1,1-1,0 1,1-1,1 0,0-1,1 1,1-1,0 0,1 0,7 9,151 165,-165-186,6 6,0 0,-1 0,0 0,0 1,0 0,-1 0,-1 0,1 1,-2-1,1 1,-1 0,0 0,0 3,-5 2</inkml:trace>
  <inkml:trace contextRef="#ctx0" brushRef="#br0" timeOffset="1046.378">534 733,'68'-144,"-53"124,-10 11,0 1,1-1,0 1,0 1,1-1,0 1,1 0,-1 1,1-1,0 1,1 1,0 0,-1 0,5-1,-10 6,0 0,0 0,0 1,-1-1,1 1,0 0,-1-1,1 1,0 0,-1 1,1-1,-1 0,1 1,-1-1,0 1,0 0,0 0,0 0,0 0,0 0,0 0,-1 0,1 1,-1-1,1 1,-1-1,0 1,0-1,0 1,0 0,-1-1,1 1,-1 0,0 0,1 0,-1-1,-1 1,1 0,0 0,20 52,-19-53,0-1,0 0,1 1,-1-1,1 0,-1 0,1 0,-1 1,1-2,0 1,-1 0,1 0,0 0,0-1,0 1,-1-1,1 0,0 1,0-1,0 0,0 0,0 0,0 0,-1-1,1 1,0 0,0-1,0 0,0 1,-1-1,1 0,0 0,-1 0,1 0,1-1,55-48,-51 43,110-94,-116 100,0 1,0-1,0 0,0 1,0 0,0-1,0 1,0 0,0-1,1 1,-1 0,0 0,0 0,0 0,0 0,0 0,0 0,1 1,-1-1,0 0,0 0,0 1,0-1,0 1,0-1,0 1,0 0,0-1,0 1,-1 0,1-1,0 1,0 0,0 0,-1 0,1 0,-1 0,1 0,-1 0,1 0,-1 0,1 0,-1 0,0 0,1 0,-1 0,0 0,0 0,0 1,0-1,3 61,-17 27,14-63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9:2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60,'1'-1,"0"-1,-1 1,1-1,0 0,-1 1,1-1,-1 0,0 1,0-1,1 0,-1 0,0 1,-1-1,1 0,0 1,0-1,-1 0,1 0,-1 1,1-1,-1 1,0-1,1 1,-1-1,0 1,0-1,0 1,-1 0,1-1,0 1,0 0,-1 0,1 0,0 0,-1 0,1 0,-1 0,1 1,-1-1,0 0,1 1,-1-1,0 1,1 0,-1 0,0-1,0 1,1 0,-1 0,0 1,0-1,1 0,-1 1,0-1,1 1,-1-1,0 1,-4 0,1 0,0 0,-1 0,1 0,0 1,0 0,0 0,0 0,1 1,-1-1,0 1,1 0,0 1,0-1,0 1,0-1,1 1,-1 1,1-1,0 0,0 1,0-1,1 1,0 0,0 0,0 0,0 0,1 0,0 1,0-1,0 0,1 0,0 1,0-1,0 1,0-1,1 0,0 0,2 6,3 6,1 0,1 0,1 0,0-1,1 0,1-1,1 0,0 0,0-1,13 9,-22-20,0 0,0 0,-1 0,1 1,-1-1,1 1,-1-1,0 1,-1 0,1-1,-1 1,1 0,-1 0,0 0,-1 0,1 1,-1-1,0 0,0 0,0 0,0 0,-1 0,1 1,-1-1,0 0,-1 0,1-1,-1 1,0 0,1 0,-2-1,1 1,0-1,-1 1,1-1,-1 0,0 0,0 0,-3 1,0 5,-1-1,0 0,0-1,-1 0,0 0,-1 0,1-1,-1 0,0-1,-1 0,1 0,-1-1,0 0,0-1,0 0,0-1,-1 0,1-1,-1 1,1-2,-1 0,0 0,1-1,-1 0,1-1,-1 0,8 0,1 1,-1-1,1 1,-1-1,1 0,-1 0,1 0,0-1,0 1,0 0,1-1,-1 1,0-1,1 0,0 1,-1-1,1 0,0 0,1 0,-1 0,0 0,1 0,0 0,-1 0,1 0,0 0,1 0,-1 0,0 0,1 0,0 0,0 0,0 1,0-2,2-4,0 0,0 0,0 1,1-1,0 1,1 0,0 0,0 1,0 0,1-1,0 2,2-3,94-54,-78 59,-18 10</inkml:trace>
  <inkml:trace contextRef="#ctx0" brushRef="#br0" timeOffset="1">422 455,'-1'25,"0"-19,1 0,-1 0,1 0,0 0,0 0,1 0,0 0,0 0,0 0,1 0,0 0,0 0,0-1,2 2,-2-6,1-1,-1 0,1 1,0-1,0 0,-1-1,1 1,0 0,-1-1,1 1,-1-1,1 0,0 0,-1 0,0 0,1 0,-1-1,0 1,1-1,-1 1,0-1,0 0,0 0,-1 0,1 0,0 0,-1 0,1-1,0 0,0 0,107-95,-109 98,1-1,0 1,-1-1,1 1,0 0,0-1,0 1,-1 0,1-1,0 1,0 0,0 0,0 0,0 0,-1 0,1 0,0 0,0 0,0 0,0 0,0 0,-1 1,1-1,0 0,0 1,0-1,-1 0,1 1,0-1,0 1,-1-1,1 1,0 0,-1-1,1 1,-1-1,1 1,-1 0,1 0,-1-1,1 1,-1 0,0 0,1 0,-1-1,0 1,8 50,-4-23,-4-27,1 1,-1-1,1 1,-1-1,1 1,0-1,0 1,0-1,0 1,0-1,0 0,0 0,0 0,0 1,1-1,-1 0,0 0,1-1,-1 1,1 0,-1 0,1-1,-1 1,1-1,0 1,-1-1,1 0,-1 0,1 1,0-1,-1 0,1 0,0-1,-1 1,1 0,0-1,1 1,61-32,-43 20,-20 11,1-1,0 1,0 0,0 0,-1 0,1-1,0 2,0-1,1 0,-1 0,0 1,0-1,0 1,0 0,1-1,-1 1,0 0,0 0,0 0,1 1,-1-1,0 1,0-1,0 1,0 0,0-1,1 1,-2 0,1 1,0-1,0 0,0 0,0 1,-1-1,1 1,-1-1,1 1,10 31,23 29,-20-52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8:13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1 957,'59'-16,"2"2,0 3,0 3,1 3,-1 2,2 2,573 3,-360-31,-90 18,-121 2,1 1,0 4,0 3,31 4,22-1,163-31,-170 30,-88-1</inkml:trace>
  <inkml:trace contextRef="#ctx0" brushRef="#br0" timeOffset="1014.598">452 1156,'0'28,"0"15,0 5,0-1,0-4,0-5,0-3,0-3,0-3,0-1,0 0,0-1,0 1,-5-1,-2 1,1-5</inkml:trace>
  <inkml:trace contextRef="#ctx0" brushRef="#br0" timeOffset="1774.052">706 1522,'9'0,"9"0,5 0,4 0,2 0,1 0,5 0,2 0,-2 0,-1-5,-2-1,-1 0,-2 1,0 1,-1-2,0-2,-5 2</inkml:trace>
  <inkml:trace contextRef="#ctx0" brushRef="#br0" timeOffset="4535.328">1553 1156,'-38'82,"-54"110,225-356,-15 7,-118 156,0 0,1 0,-1 0,0 0,1 0,-1 0,1 0,-1 0,1 0,-1 1,1-1,0 0,-1 0,1 0,0 1,0-1,0 0,-1 1,1-1,0 1,0-1,0 1,0 0,0-1,0 1,0 0,0-1,0 1,0 0,0 0,0 0,0 0,0 0,0 0,0 0,0 1,0-1,0 0,0 0,0 1,0-1,0 1,0-1,0 1,0-1,0 1,0 0,-1-1,1 1,0 0,0-1,-1 1,1 0,-1 0,1 0,-1 0,1 0,18 69,-18-61,1 1,0-1,0 0,1 0,0 0,0-1,1 1,0-1,1 1,2 2,-5-9,-1 0,1 0,0 0,0-1,0 1,0 0,0-1,0 0,0 1,0-1,0 0,1 0,-1 0,0 0,1-1,-1 1,1-1,-1 1,1-1,-1 0,1 0,-1 0,1 0,-1-1,1 1,-1-1,1 1,-1-1,0 0,1 0,-1 0,0 0,0 0,0 0,0-1,0 1,0-1,1-1,67-75,-63 68,13-17,-14 16,1 1,0 0,0 0,1 1,0 0,1 0,0 1,0 0,1 1,0 0,0 0,2 0,-11 7,1-1,-1 1,0 0,1-1,-1 1,0 0,1 0,-1 0,0 0,1 0,-1 0,0 0,1 0,-1 0,0 1,1-1,-1 1,0-1,1 1,-1-1,0 1,0 0,0 0,0-1,0 1,0 0,0 0,0 0,0 0,0 0,0 0,0 0,-1 1,1-1,0 0,-1 0,1 1,-1-1,0 0,1 1,-1-1,0 0,0 1,7 63,-7-61,14 69,-2-60</inkml:trace>
  <inkml:trace contextRef="#ctx0" brushRef="#br0" timeOffset="5006.177">1383 1607,'94'-27,"2"5,51-4,-22 4,-66 14,0 2,0 3,37 3,-72 1</inkml:trace>
  <inkml:trace contextRef="#ctx0" brushRef="#br0" timeOffset="5369.723">1834 1664,'0'23,"0"14,0 5,0-1,-4-1,-3-4,-4-2,0-7</inkml:trace>
  <inkml:trace contextRef="#ctx0" brushRef="#br0" timeOffset="5837.155">2033 1748,'-24'14,"-13"6,0 3,11-2,10 0,12-3,8-1,7-2,7-4,0 1,2-2,2-2,-2 2,0-1,-4 3,-4 5,-4-1</inkml:trace>
  <inkml:trace contextRef="#ctx0" brushRef="#br0" timeOffset="6208.341">2343 1184,'36'33,"54"72,-81-83,-1 1,0-1,-2 1,0 0,-2 1,-1-1,0 1,-2 0,-1-1,-1 1,-2 9,3-6,-1-5,-2 0,0 0,-1-1,-1 1,-1-1,-1 0,-1-1,-1 0,0 0,-2 0,0-2,-1 1,-5 5,3-6</inkml:trace>
  <inkml:trace contextRef="#ctx0" brushRef="#br0" timeOffset="9717.589">1213 1268,'0'64,"2"0,3 0,3 0,3-1,2 0,5 6,-7-29,3-1,0 0,3-1,1-1,2-1,6 8,2-20,-17-22</inkml:trace>
  <inkml:trace contextRef="#ctx0" brushRef="#br0" timeOffset="15067.73">2710 1720,'13'-3,"-1"-1,1-1,-1 0,0 0,0-1,-1-1,0 0,0-1,-1 0,1 0,-2-1,1 0,-1-1,-1 0,0 0,0-1,-1 0,-1-1,1 1,-1-4,7-4,-6 11,-1 0,0 0,-1-1,0 0,0 0,0 0,-1 0,-1-1,0 0,0 1,-1-1,0 0,0 0,-1 0,-1-1,0-8,0 18,0 0,0 0,-1 0,1 1,0-1,-1 0,1 0,0 1,-1-1,1 0,-1 0,1 1,-1-1,0 1,1-1,-1 0,1 1,-1-1,0 1,0 0,1-1,-1 1,0-1,0 1,1 0,-1 0,0-1,0 1,0 0,0 0,1 0,-1 0,0 0,0 0,0 0,0 0,1 1,-1-1,0 0,0 0,0 1,1-1,-1 0,0 1,0-1,1 1,-1-1,0 1,1-1,-1 1,-36 31,35-30,-4 3,0 0,1 1,0 0,0 0,1 0,0 1,0-1,0 1,1 0,0 0,0 1,0-1,1 0,1 1,-1-1,1 1,0 0,1 0,0-1,0 1,1 0,-1-1,2 1,-1 0,1-1,0 0,1 1,0-1,0 0,1 0,-1 0,1-1,1 1,-1-1,1 0,0 0,1-1,0 0,-1 0,1 0,3 1,-2-2,0 0,0-1,0 0,1 0,-1-1,1 0,-1 0,1 0,0-1,0-1,-1 1,1-1,0-1,0 1,0-1,-1-1,1 1,0-1,-1-1,6-2,138-81,-140 78,0 0,0-1,0 0,-1-1,-1 0,1-1,-2 1,1-2,-2 1,1-1,-2 0,1-1,-2 0,0 0,2-7,-6 19,-1-1,1 0,0 0,-1 1,1-1,-1 0,1 0,-1 0,0 0,0 0,0 0,0 1,0-1,0 0,-1 0,1 0,-1 0,1 1,-1-1,0 0,0 0,1 1,-1-1,0 0,0 1,-1-1,1 1,0 0,0-1,-1 1,1 0,-1 0,1 0,-1 0,0 0,1 0,-1 0,0 0,1 1,-1-1,0 1,0-1,0 1,0 0,0-1,1 1,-1 0,0 0,0 1,0-1,0 0,0 1,1-1,-1 1,0-1,0 1,1 0,-1 0,0 0,1 0,-1 0,1 0,-1 0,0 2,-3 1,1 0,1 1,-1-1,0 1,1 0,0 1,0-1,1 0,0 1,-1-1,2 1,-1 0,1 0,0-1,0 1,0 0,1 0,0 0,0 0,1 0,0 0,0 0,0 0,0-1,1 1,0 0,0-1,1 1,0-1,-1 0,2 0,-1 0,1 0,-1-1,1 1,1-1,-1 0,1 0,1 1,6-3,-1 0,0-1,1 0,-1-1,1 0,-1-1,1 0,-1-1,1 0,-1-1,0-1,0 1,-1-2,1 1,-1-1,0-1,0 0,0 0,-1-1,0 0,-1-1,1 0,-1 0,4-8,-3 7,-1 0,0-1,-1 0,-1-1,1 1,-1-1,-1-1,0 1,-1-1,0 0,-1 0,0 0,-1 0,0-1,-1 1,0 0,-1-1,-1 1,0-5,0 18,1 0,-1 1,1-1,-1 0,0 1,0-1,1 0,-1 0,0 1,0-1,0 0,0 0,0 0,-1 0,1 0,0-1,0 1,-1 0,1 0,0-1,-1 1,1-1,0 1,-1-1,1 0,-1 0,1 1,-1-1,1 0,-1 0,1 0,-1-1,1 1,-1 0,1 0,-1-1,1 1,0-1,-1 1,1-1,0 0,-1 0,1 1,0-1,0 0,0 0,0 0,0 0,0 0,0-1,0 1,0 0,0 0,0-1,1 1,-1 0,1-1,-1 1,1-1,-1 1,1 0,0-1,0 1,0-1,0 1,0-1,0 1,0-1,0 1,1-2,-7 16,2 1,0 0,0 0,1 0,1 0,0 1,1-1,1 1,0-1,1 1,0-1,1 2,1-2,0-1,1 0,0 0,1 0,1 0,0-1,0 0,1 0,1-1,0 0,1 0,0 0,0-1,1-1,0 0,1 0,1 0,10 3,-3-4</inkml:trace>
  <inkml:trace contextRef="#ctx0" brushRef="#br0" timeOffset="15352.53">3923 1522,'-5'33,"3"12,3 3,0-3,0-3,1-9</inkml:trace>
  <inkml:trace contextRef="#ctx0" brushRef="#br0" timeOffset="15647.055">3895 1466,'34'0,"15"0,5-5,-3-1,-4 0,-11 1</inkml:trace>
  <inkml:trace contextRef="#ctx0" brushRef="#br0" timeOffset="15901.882">3923 1691,'33'-4,"17"-3,4 1,-3 1,-9-3,-12-1</inkml:trace>
  <inkml:trace contextRef="#ctx0" brushRef="#br0" timeOffset="16389.222">3782 1014,'10'-6,"-4"1,1-1,-1 1,1 1,1-1,-1 1,1 1,-1-1,1 1,0 1,0-1,1 1,-1 1,0-1,1 1,-1 1,1 0,-1 0,0 1,1 0,-1 0,8 2,-14 0,0 0,0 0,-1 0,1 0,-1 0,1 0,-1 0,0 0,0 1,0-1,-1 0,1 1,-1-1,0 1,0-1,0 0,0 1,-1-1,1 1,-1-1,0 0,0 0,0 1,0-1,-1 0,1 0,-1 0,0 0,0 0,0-1,0 1,0-1,-1 1,1-1,-2 1,-14 30,17-32,1 1,-1-1,1 1,-1-1,1 0,0 1,0-1,0 1,-1-1,1 1,1-1,-1 1,0-1,0 0,0 1,1-1,-1 1,1-1,-1 0,1 1,0-1,-1 0,1 0,0 1,0-1,0 0,0 0,0 0,0 0,0 0,0 0,0 0,1-1,-1 1,0 0,1-1,-1 1,0 0,1-1,-1 0,1 1,-1-1,0 0,1 0,0 0,75 4,-66-4,18-1,-3 0</inkml:trace>
  <inkml:trace contextRef="#ctx0" brushRef="#br0" timeOffset="18006.776">2400 789,'1'2,"0"0,1 0,-1-1,1 1,-1 0,1-1,0 1,0-1,0 0,0 1,0-1,0 0,0 0,0 0,0-1,1 1,-1 0,0-1,0 0,1 1,-1-1,0 0,1 0,-1 0,1-1,0 2,152-12,-111 4,127 26,138-17,-83-31,282 30,-338-29,-2 27,-144 1</inkml:trace>
  <inkml:trace contextRef="#ctx0" brushRef="#br0" timeOffset="20251.954">452 1720,'0'5,"0"6,0 6,0 5,0 4,0 2,0 1,0 0,0 0,0 1,0-1,5-5,1-7</inkml:trace>
  <inkml:trace contextRef="#ctx0" brushRef="#br0" timeOffset="91259.97">1100 26,'-5'-3,"-1"-1,0 1,0 0,-1 1,1 0,0 0,-1 0,1 0,-1 1,0 1,1-1,-1 1,0 0,0 0,1 1,-1 0,0 0,1 0,-1 1,0 1,-10 2,1 2,1 0,-1 1,1 0,0 1,1 1,0 0,1 1,0 1,-8 9,19-20,1 1,-1-1,1 1,0-1,-1 1,1-1,0 1,0-1,0 1,0 0,0 0,1 0,-1-1,0 1,1 0,0 0,-1 0,1 0,0 0,0 0,0 0,0 0,0 0,1 0,-1 0,0 0,1-1,0 1,-1 0,1 0,0 0,0-1,0 1,0 0,0-1,0 1,1-1,-1 1,0-1,1 0,-1 1,2-1,74 44,-54-36,0 0,0 2,-1 1,0 1,-1 0,-1 2,0 0,-1 2,-1 0,0 1,-2 0,4 6,-15-18,0 1,0-1,-1 1,0 0,0 0,-1 0,0 1,0-1,-1 1,1 0,-2-1,1 1,-1 0,0 0,-1 0,0 0,0 0,-1 0,0 0,0 0,-1 0,0 0,-1-1,-1 5,-2-3,0 0,0-1,-1 0,-1 0,1 0,-1-1,0 0,-1-1,0 0,0 0,0-1,0 0,-1-1,0 0,0 0,0-1,-1 0,1-1,-1 0,1-1,-1 0,1 0,-1-2,0 1,1-1,-1-1,0 1,1-2,0 0,0 0,0-1,0 0,0 0,1-1,-6-4,12 6,0 1,0-1,1 1,-1-1,1 0,0 0,0 0,0 0,0 0,0 0,1-1,-1 1,1-1,0 1,0-1,0 1,1-1,-1 0,1 1,0-1,0 0,0 1,0-1,1 0,0 1,-1-1,1 1,0-1,1 1,-1-1,1 1,0 0,-1 0,1 0,1 0,-1 0,0 0,1 0,-1 1,1-1,0 1,0 0,0-1,0 2,0-1,0 0,2 0,245-174,-206 149,-25 19</inkml:trace>
  <inkml:trace contextRef="#ctx0" brushRef="#br0" timeOffset="92031.631">1411 506,'-60'193,"61"-193,-1 0,0-1,1 1,-1 0,0 0,1 0,-1 0,0 0,1 0,-1 0,0 0,1 1,-1-1,0 0,1 0,-1 0,0 0,1 0,-1 1,0-1,1 0,-1 0,0 0,0 1,1-1,-1 0,0 0,0 1,1-1,-1 0,0 1,0-1,0 0,0 1,1-1,-1 0,0 1,0-1,0 0,0 1,0-1,0 0,0 1,0-1,0 1,0-1,0 0,0 1,0-1,-1 0,1 1,0-1,0 0,0 1,0-1,-1 0,1 1,25-28,-19 21,114-111,-27 25,-92 91,-1 1,1-1,-1 1,1-1,-1 1,1 0,-1-1,1 1,-1-1,1 1,0 0,-1 0,1-1,0 1,-1 0,1 0,0 0,-1 0,1 0,0 0,-1 0,1 0,0 0,-1 0,1 0,0 0,-1 0,1 0,0 1,-1-1,1 0,0 1,-1-1,1 0,-1 1,1-1,-1 1,1-1,-1 1,1-1,-1 1,1-1,-1 1,0-1,1 1,-1 0,0-1,1 1,-1-1,0 1,0 0,0-1,0 1,0 0,1-1,-1 1,0 0,-1 0,1-1,0 1,0 0,-3 44,1-35,0-8,0 1,1-1,0 1,-1 0,1-1,0 1,0 0,1 0,-1 0,0 0,1 0,0 0,0 0,0-1,0 1,0 0,1 0,-1 0,1 0,-1 0,1 0,0 0,1-1,-1 1,0 0,1-1,-1 1,1-1,0 0,0 1,0-1,0 0,0 0,0 0,1 0,-1-1,1 1,-1-1,1 1,0-1,-1 0,1 0,1 0,94-37,-25 4,-71 31,-1 1,1-1,0 1,0 0,-1-1,1 1,0 0,0 0,0 0,-1 0,1 1,0-1,0 0,-1 1,1-1,0 1,-1 0,1 0,-1-1,1 1,-1 0,1 0,-1 0,1 1,-1-1,0 0,0 0,0 1,0-1,0 1,0-1,0 1,0-1,0 1,-1 0,1-1,0 2,7 74,-5-34,2-23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9:56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29,'255'-1,"-185"-13,-60 11,0 0,0 1,1 0,-1 0,1 1,0 1,-1 0,1 0,-1 1,8 2,0 3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9:5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0,'10'0,"7"0,7 0,3 0,2 0,1 0,0 0,0 0,-1 0,0 0,0 0,0 0,-1 0,0 0,0 0,-4 0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9:58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33,'-11'-6,"0"1,0 1,-1 0,1 1,-1 0,0 0,0 1,0 1,0 0,0 1,0 0,0 1,0 0,0 1,0 0,0 1,1 0,-1 1,1 1,0-1,0 2,0-1,1 2,0-1,0 1,1 1,0 0,0 0,1 1,-2 2,9-9,-1 0,1 0,0 0,0 0,0 0,0 0,1 1,-1-1,0 0,1 0,0 1,-1-1,1 1,0-1,0 0,0 1,1-1,-1 0,1 1,-1-1,1 0,0 0,0 1,-1-1,2 0,-1 0,0 0,0 0,1 0,-1 0,1-1,-1 1,1 0,0-1,0 1,0-1,0 1,0-1,0 0,0 0,0 0,0 0,1-1,-1 1,0 0,1-1,-1 0,3 1,125 26,-129-26,12 0,0 2,-1-1,1 2,0 0,-1 0,0 1,0 1,0 0,-1 0,0 1,0 1,-1 0,3 2,-8-5,0-1,-1 1,1 0,-1 0,0 0,0 1,-1-1,1 1,-1 0,-1 0,1 0,-1 0,0 1,0-1,-1 0,0 1,0 0,0-1,-1 1,0-1,-1 1,1 0,-1-1,0 1,-1-1,1 0,-1 1,-1-1,1 0,-3 3,-2 2,-2-1,1-1,-1 0,0 0,-1 0,0-1,-1-1,1 0,-1 0,-1-1,1 0,-1-1,0-1,0 0,-1 0,1-1,-1-1,1 0,-1-1,0 0,0-1,0 0,0-1,-11-2,21 3,1-1,-1 1,0 0,1-1,-1 0,0 0,1 1,-1-2,1 1,0 0,-1 0,1-1,0 1,0-1,0 0,0 0,0 0,0 0,0 0,0 0,1 0,-1 0,1-1,0 1,0-1,0 1,0-1,0 1,0-1,1 0,-1 1,1-1,0 0,0 1,0-1,0 0,0 1,1-3,0-4,0 0,1 0,0 1,1-1,0 1,0-1,1 1,0 0,0 0,1 1,3-4,2-2,2-1,0 2,0 0,1 0,1 1,-1 1,2 0,0 1,0 1,0 0,2 1,5 0</inkml:trace>
  <inkml:trace contextRef="#ctx0" brushRef="#br0" timeOffset="700.769">522 456,'1'126,"-1"-125,0-1,0 1,0-1,0 1,0-1,0 1,0 0,1-1,-1 1,0-1,0 1,0-1,1 1,-1-1,0 1,1-1,-1 1,0-1,1 0,-1 1,1-1,-1 1,1-1,-1 0,1 0,-1 1,1-1,-1 0,1 0,-1 1,1-1,-1 0,1 0,-1 0,1 0,0 0,-1 0,1 0,-1 0,1 0,-1 0,1 0,-1 0,1 0,0-1,-1 1,1 0,-1 0,1-1,-1 1,1 0,-1 0,0-1,1 1,-1-1,1 1,-1 0,0-1,1 1,-1-1,32-30,-28 26,21-23,-14 15,0 0,1 1,0 0,0 1,2 0,-1 1,1 1,1 0,0 0,-13 9,0 0,0 0,0 0,-1 0,1 1,0-1,0 0,0 1,-1-1,1 1,0 0,-1 0,1 0,-1-1,1 1,-1 1,1-1,-1 0,1 0,-1 0,0 1,0-1,0 1,0-1,0 1,0-1,0 1,0 0,-1-1,1 1,-1 0,1 0,-1-1,0 1,1 0,-1 0,0 0,0 0,0-1,-1 1,1 0,0 0,-1 0,1-1,-1 1,6 26,-4-27,-1 1,1 0,-1 0,1-1,0 1,0 0,0-1,0 1,0-1,0 1,0-1,0 1,1-1,-1 0,1 0,-1 0,0 0,1 0,0 0,-1 0,1 0,0 0,-1-1,1 1,0-1,0 1,0-1,-1 0,1 0,0 0,0 0,0 0,0 0,-1 0,1-1,1 1,64-36,-37 17,-28 18,-1 1,0 0,1-1,-1 1,1 0,-1 0,0 0,1 0,-1 0,1 0,-1 1,0-1,1 0,-1 1,0-1,1 1,-1-1,0 1,0 0,1-1,-1 1,0 0,0 0,0 0,0 0,0 0,0 0,0 0,-1 0,1 0,0 1,-1-1,1 0,0 0,-1 1,1-1,-1 0,0 1,0-1,1 1,-1-1,0 0,0 1,0-1,0 1,-1-1,1 1,4 12,3 4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0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1 155,'167'-18,"0"7,1 7,4 8,21-2,173-32,-67 30,-96-26,65-4,-40 2,20 29,-264 4,5 1</inkml:trace>
  <inkml:trace contextRef="#ctx0" brushRef="#br0" timeOffset="1164.127">424 466,'0'323,"-29"-109,28-189,2-26</inkml:trace>
  <inkml:trace contextRef="#ctx0" brushRef="#br0" timeOffset="1475.52">678 833,'39'0,"17"-5,3-1,-2 0,-7 1,-7 2,-6 0,-5 2,-7 1</inkml:trace>
  <inkml:trace contextRef="#ctx0" brushRef="#br0" timeOffset="2475.604">1158 946,'59'-38,"-35"25,-1-2,-1 0,0-1,-1-2,-1 0,-1-1,0-1,5-9,112-173,-110 151,-27 51,-1 0,1 0,-1 0,1 0,0 0,-1 0,1 1,0-1,-1 0,1 1,0-1,-1 1,1-1,0 1,0-1,-1 1,1 0,0 0,0 0,0 0,0-1,0 1,0 1,0-1,1 0,-1 0,0 0,0 0,1 1,-1-1,1 0,-1 0,1 1,0-1,-1 1,1-2,-12 16,1-1,0 1,2 1,0 0,0 0,2 1,0 0,1 0,1 1,-1 11,5-26,1 0,0 0,0 0,0 1,0-1,1 0,0 0,-1 0,2 0,-1 0,0 0,1 0,0-1,0 1,0 0,0-1,0 1,1-1,0 0,-1 0,1 0,0 0,1-1,-1 1,0-1,1 1,0-1,-1-1,1 1,0 0,0-1,0 0,3 1,9 2,1-1,-1-1,1 0,-1-1,1-1,-1-1,16-2,-21 0,0 0,-1 0,1-1,-1-1,0 0,0 0,0-1,-1 0,0-1,0 1,-1-2,1 0,-2 0,1 0,-1-1,0 0,-1 0,0-1,-1 1,0-1,0-1,-1 1,0-1,-1 1,0-1,-1 0,0 0,-1 0,0-1,-1 1,0 0,-1 0,0-2,1 4,-6-56,6 64,0 0,0-1,0 1,-1-1,1 1,-1 0,1-1,-1 1,1 0,-1 0,0-1,0 1,0 0,0 0,1 0,-1 0,0 0,-1 0,1 0,0 1,0-1,0 0,0 0,-1 1,1-1,0 1,-1-1,1 1,0 0,-1-1,1 1,-1 0,1 0,0 0,-1 0,1 0,-1 0,1 1,0-1,-2 1,-1 2,0 1,1-1,-1 1,1 0,-1 1,1-1,0 0,1 1,-1 0,1 0,0 0,0 0,0 0,1 0,0 0,0 0,0 1,1-1,0 0,0 1,0-1,0 0,1 0,0 2,-1 0,1 2,-1 0,2 0,-1 0,2 0,-1-1,1 1,0-1,1 1,-1-1,2 0,-1 0,1-1,1 1,-1-1,1 0,0-1,1 1,0-1,0-1,0 1,0-1,1 0,0-1,0 0,0 0,1-1,-1 0,1 0,0-1,0 0,0 0,0-1,1 0,2-5,0 1,0-1,-1-1,0 0,0-1,0 0,-1 0,0-1,0-1,0 1,-1-2,-1 1,1-1,-1-1,-1 1,0-1,0-1,-1 1,0-1,-1 0,1-3,8-9,-9 15,4-4,-1 0,0-1,-1 0,0-1,-1 1,-1-1,0-1,-1 1,0-1,1-13,-5 27,1 0,-1 0,0 0,1 0,-1 0,0 0,0 0,0 0,0 0,0 0,0 0,0 0,0 0,0 0,0 0,-1 0,1 0,0 0,-1 0,1 0,0 0,-1 0,0 1,1-1,-1 0,1 0,-1 0,0 1,0-1,1 0,-1 1,0-1,0 1,0-1,0 1,1-1,-1 1,0-1,0 1,0 0,0 0,0-1,0 1,0 0,0 0,0 0,0 0,0 0,0 0,0 1,0-1,0 0,-1 1,-44 34,40-25,0 0,1 1,0 0,1 0,0 0,0 0,2 1,-1-1,1 1,1 0,0 0,1-1,0 1,0 0,2 0,-1 0,2-1,-1 1,1-1,1 1,0-1,3 3,91 138,-87-137</inkml:trace>
  <inkml:trace contextRef="#ctx0" brushRef="#br0" timeOffset="2763.303">2597 635,'-9'34,"-4"16,-4 3,1-1,3-5,4-7,8-9,4-15,2-10</inkml:trace>
  <inkml:trace contextRef="#ctx0" brushRef="#br0" timeOffset="3017.717">2541 635,'33'-9,"17"-4,-1-4,-4 1,-4 3,-5 4,-14 8,-9 4</inkml:trace>
  <inkml:trace contextRef="#ctx0" brushRef="#br0" timeOffset="3264.233">2569 833,'34'-5,"15"-1,5 0,-7-4,-7 0,-10 2</inkml:trace>
  <inkml:trace contextRef="#ctx0" brushRef="#br0" timeOffset="3648.745">2513 241,'48'-20,"-39"15,0 0,0 1,0 1,1-1,-1 1,1 1,0 0,-1 0,1 1,0 0,0 1,0 0,6 1,-14 0,-1 0,0 0,0 0,0 0,0 0,0 0,0 0,0 0,-1 0,1 1,0-1,-1 0,1 1,0-1,-1 0,0 1,1-1,-1 1,0-1,0 1,0-1,0 1,0-1,0 0,0 1,0-1,-1 1,1-1,0 1,-1-1,0 0,1 1,-1-1,0 0,1 0,-1 1,0-1,0 0,0 0,0 0,0 0,0 0,0 0,-1 0,1-1,0 1,0 0,-1-1,1 1,-1 0,-5 8,3-4,2-4,0 0,0 0,1 0,-1 0,0 0,1 1,-1-1,1 1,0-1,-1 1,1-1,0 1,0 0,0-1,0 1,0 0,0 0,0 0,1 0,-1 0,1 0,0 0,-1 0,1 0,0 0,0 0,0 0,0 0,1 0,-1 0,0 0,1 0,-1 0,1 0,0-1,0 1,0 0,0 0,0 0,0-1,0 1,1-1,-1 1,0-1,1 1,-1-1,1 0,0 0,-1 1,1-1,1 0,12 2,0 0,0-1,1-1,-1 0,0-1,0-1,0 0,0-1,0-1,0 0,6-3,-2-1</inkml:trace>
  <inkml:trace contextRef="#ctx0" brushRef="#br0" timeOffset="3965.541">3585 212,'-125'195,"-121"141,60-152,160-151,19-17</inkml:trace>
  <inkml:trace contextRef="#ctx0" brushRef="#br0" timeOffset="5218.581">3388 1002,'60'-47,"-29"25,-1-2,-1-1,-1-2,24-28,29-54,-48 42,-57 84,11-3,1 2,1 0,1 0,0 1,1 0,1 0,-4 13,11-26,0 1,0 0,1-1,-1 1,1-1,0 1,0 0,1-1,0 1,-1-1,1 1,1-1,-1 0,1 1,0-1,0 0,0 0,0 0,1 0,-1 0,1-1,0 1,0-1,0 1,1-1,-1 0,1-1,0 1,0-1,0 1,0-1,0 0,0-1,1 1,-1-1,1 0,-1 0,1 0,-1 0,1-1,1 0,14 1,0-1,0-1,0-1,-1-1,1-1,-1 0,1-1,-1-1,-1-1,1-1,-1-1,-1 0,1-1,0-3,-9 8,0-2,-1 1,0-1,0-1,-1 1,0-1,0 0,-1-1,0 0,0 0,-1 0,0 0,-1-1,0 0,-1 0,0 0,0 0,-1-1,0-2,-2 14,0 0,-1 1,1-1,-1 0,1 1,-1-1,1 0,-1 0,0 1,1-1,-1 0,0 0,0 0,0 0,0 0,0 0,0 0,0 0,0-1,-1 1,1 0,0-1,0 1,-1 0,1-1,0 0,-1 1,1-1,0 0,-1 0,1 1,0-1,-1 0,1-1,-1 1,1 0,0 0,-1 0,1-1,0 1,-1-1,1 1,0-1,-1 0,1 1,0-1,0 0,0 0,0 0,0 0,0 0,0 0,0 0,0 0,0 0,1 0,-1 0,0-1,1 1,-1 0,1-1,-1 1,1 0,0-1,0 1,-1 0,1-1,0 1,0-2,-3 9,-1-1,1 1,0 0,0 0,1 1,0-1,0 0,0 1,1 0,0-1,0 1,0 0,1-1,0 1,1 0,-1-1,1 1,1 0,-1-1,1 1,0-1,1 0,-1 1,1-1,0-1,1 1,0 0,0-1,0 1,0-1,1-1,0 1,0 0,0-1,0 0,1 0,0-1,-1 0,6 2,-1-4,0 0,-1-1,1 0,0-1,-1 0,1-1,0 0,-1 0,0-1,1 0,-1-1,0 0,-1 0,1-1,-1 0,0-1,0 1,-1-2,1 1,-1-1,-1 0,1 0,-1-1,-1 0,1 0,-1 0,-1-1,1 0,-2 0,1 0,-1 0,0-2,4-4,-1 0,-1 0,0-1,-1 0,0 0,-1 0,-1-1,-1 1,-1 0,0-1,0 1,-4-15,4 30,0 0,0 1,-1-1,1 0,0 0,-1 0,1 0,-1 1,1-1,-1 0,1 1,-1-1,1 0,-1 1,1-1,-1 0,0 1,0-1,1 1,-1-1,0 1,0 0,1-1,-1 1,0 0,0-1,0 1,0 0,0 0,1 0,-1 0,0 0,0 0,0 0,0 0,0 0,0 0,1 0,-1 1,0-1,0 0,0 1,1-1,-1 1,0-1,0 0,1 1,-1 0,0-1,1 1,-1-1,0 1,1 0,-1 0,1-1,-1 1,1 0,0 0,-1-1,1 1,0 0,-34 48,27-33,0 0,1 1,1 0,0 0,1 0,1 0,1 1,1-1,0 1,1-1,1 1,2 10,13 28,-3-32</inkml:trace>
  <inkml:trace contextRef="#ctx0" brushRef="#br0" timeOffset="5742.472">4601 833,'-1'1,"-19"18,1 0,1 1,1 1,0 1,2 0,-8 16,53-56,92-113,-120 131,0 0,0 0,0 0,0 0,1 0,-1 0,0 1,0-1,0 1,0 0,0-1,-1 1,1 0,0 0,0 0,0 0,-1 0,1 1,0-1,-1 0,1 1,-1-1,0 1,0 0,1-1,-1 1,0 0,0 0,0 0,-1 0,1 0,0 0,-1 0,1 0,-1 0,0 0,0 0,0 0,0 0,0 0,0 0,0 0,-1 2,5 11,-3-12,0 0,0 0,1 0,-1 0,1 0,0-1,0 1,0 0,0-1,0 0,0 1,1-1,-1 0,1 0,-1-1,1 1,0 0,0-1,0 1,0-1,0 0,0 0,0 0,0-1,0 1,0-1,1 0,-1 0,0 0,0 0,0 0,1-1,-1 1,0-1,0 0,0 0,0 0,0 0,0-1,0 1,0-1,-1 1,1-1,-1 0,1 0,-1-1,0 1,2-2,2-3,-1 1,0-1,0 0,-1 0,0-1,0 1,-1-1,0 0,0 0,-1 0,0 0,0-1,-1 1,0 0,-1-1,0-7,1-8</inkml:trace>
  <inkml:trace contextRef="#ctx0" brushRef="#br0" timeOffset="6144.695">4601 296,'18'-5,"6"-3,1 1,0 2,1 0,-1 1,1 2,0 0,1 2,-25 0,0-1,0 1,0 0,0 0,0 0,0 1,0-1,0 0,0 1,0-1,0 1,0 0,0 0,0 0,0 0,-1 0,1 0,0 0,-1 0,1 0,-1 1,1-1,-1 1,0-1,0 1,1 0,-1 0,0-1,-1 1,1 0,0 0,0 0,-1 0,1 0,-1 0,0 0,1 0,-1 0,0 0,0 0,0 0,-1 0,1 0,0 0,-1 0,1 0,-2 1,-49 106,51-107,0-1,0 1,0-1,0 1,0-1,0 0,0 1,1-1,-1 1,0-1,1 1,-1-1,1 0,0 0,-1 1,1-1,0 0,0 0,0 1,0-1,0 0,0 0,0 0,0-1,0 1,0 0,1 0,-1 0,0-1,1 1,-1-1,0 1,1-1,-1 0,1 1,-1-1,1 0,-1 0,1 0,64 2,-55-2,67-14,-59 7</inkml:trace>
  <inkml:trace contextRef="#ctx0" brushRef="#br0" timeOffset="8501.969">2456 42,'80'-16,"123"33,-78 0,-85-10,0-3,1 0,-1-3,1-1,2-3,40 1,566 2,-452-28,114-1,366 30,-545-16,-116 19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0:28.91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49 141,'0'0,"0"-1,0 1,-1-1,1 1,0 0,0-1,0 1,0-1,0 1,-1-1,1 1,0-1,0 1,0-1,0 1,0-1,1 1,-1-1,0 1,0-1,0 1,0-1,0 1,1 0,-1-1,0 1,0-1,1 1,-1 0,0-1,1 1,-1-1,0 1,1 0,-1 0,1-1,-1 1,0 0,1 0,-1-1,1 1,-1 0,1 0,-1 0,1 0,-1 0,1 0,-1-1,1 1,-1 0,1 0,-1 1,1-1,-1 0,0 0,1 0,-1 0,1 0,20-4,0 0,0 1,0 0,0 2,0 1,1 1,0 0,26 1,146 9,142-21,16 26,30 23,18 43,-258-65,0-6,2-6,3-5,0-6,83-17,506-98,-335 81,-114 27,41 15,-97 0,-140-3,232 13,-54 7,16 8,-98-16,-144-4,1-2,-1-2,1-2,0-2,-1-1,14-4,341-44,44 6,-30 23,-117 4,155 15,-205 4,507-3,-381-25,718 25,-300 1,-451 26,11 6,36-5,912-27,-1072 0,-83 28,-87-26,-36-2,0 0,0 1,0 1,0 1,0 1,-1 1,15 5,-4 2,72 45,-76-31,-18-20,0 0,-1 0,0 0,0 1,0 0,-1 1,0-1,-1 1,1 0,-1 0,-1 0,0 0,2 8,1 180,-9-113,3 624,34-433,-17-175,18 139,-8 15,-29-18,-24-93,25-129,0-5,0 1,0 0,1 0,0-1,0 1,1 0,0 0,1-1,0 1,0 0,1-1,0 0,3 6,-12-23,-8 4,1 1,-1 0,0 1,0 0,0 1,0 0,0 2,0-1,0 2,-4 0,-9 0,-336-11,86-7,-177 15,227 4,-1-1,-641-13,-577-6,990 19,-1091 28,-578-30,169 86,442 24,1337-99,-112 9,-1-13,-276-30,-307-104,411 61,406 58,1-2,0-2,-52-20,82 25,0 2,-1 0,0 2,0 0,0 2,0 1,-17 2,41-1,1 0,-1 0,1 0,-1 0,1 0,-1 0,0-1,1 1,-1 0,1-1,0 0,-1 1,1-1,-1 0,1 1,0-1,-1 0,1 0,0 0,0-1,0 1,0 0,0 0,0 0,0-1,0 1,1 0,-1-1,0 1,1-1,-1 1,1-1,0 1,-1-1,1 1,0-1,0 0,0 1,0-1,0 1,0-1,0 1,1-1,-1 0,1 1,-1-1,1 1,-1 0,2-2,44-145,80-280,-108 358,-3 0,-3-1,-3 0,-3 0,-4-1,-2 0,-4 1,-2-1,-4 1,-3 1,-19-57,-124-426,103 336,52 211,0-1,1 1,0-1,0 1,1 0,-1-1,2 1,-1 0,1 0,0-1,0 1,0 0,1 1,0-1,0 0,1 1,-1 0,1 0,0 0,1 0,-1 0,1 1,0 0,0 0,0 0,4-1,13-9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2">2710 1637,'-44'19,"-47"21,-23 9,-1 0,8-3,9 0,12-3,14-8,11-6,11-3,9-1,16-5,18-5,14-6,16-4,3-4</inkml:trace>
  <inkml:trace contextRef="#ctx0" brushRef="#br0" timeOffset="1650.091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6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2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8:0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989,'29'256,"-30"502,1 659,-27-1221,15 30,5-196,2 1,1 1,1-1,2 0,1 1,1-1,2 1,7 28,-2-13,-2 1,-2 0,-3 0,-2 24,1-53,-29 151,29 55,28-56,-28-164,3 22,-2 0,-1 1,-1-1,-1 0,-1 0,-6 20,3-17,0 0,2 1,2-1,1 1,2 24,-1-30</inkml:trace>
  <inkml:trace contextRef="#ctx0" brushRef="#br0" timeOffset="4985.7">1299 3163,'537'0,"-265"27,-119-26,-1-7,22-9,-57 7,0 5,32 7,-23 9,94-3,62-34,-49-2,149-5,354 32,-404 28,-40-19,-186 3,1-6,0-4,37-6,10 1,53 13,-85 1,-1-4,117-9,-80-1,879 2,-747-28,164 17,-131-8,-41-7,185-5,-249 21,-90-2,-1 5,106 8,-73 1,-98 9,-56-5</inkml:trace>
  <inkml:trace contextRef="#ctx0" brushRef="#br0" timeOffset="31573.117">1921 3275,'141'-139,"171"-215,-31 81,26-2,-98 111,-80 70,157-103,-48 5,-208 172,2 1,0 2,0 1,2 2,0 1,1 1,0 2,0 2,1 1,0 2,0 1,25 2,165 4,-175 6,0 2,0 2,-1 3,33 14,-2-1,-57-19,0 1,0 1,-1 0,-1 2,0 1,-1 1,0 0,-1 2,-1 0,-1 2,0 0,-1 1,275 286,-164-172,-3 9,73 111,-57-73,-109-146,-2 2,-1 1,-3 1,5 10,80 110,44 37,62 92,56 44,-146-189,-83-92,2-3,1-1,3-2,2-3,43 27,110 58,-179-111,1-2,1 0,0-2,1-1,0-1,1-2,0 0,0-3,0 0,3-2,149 23,200-25,-155-29,-183 19,0-1,0-2,-2-2,1-2,-2-2,0-1,-1-3,90-57,-45 13,-2-4,-4-3,18-27,-47 49,2 2,3 2,45-29,16-14,97-101,-27-27,-155 179,2 1,1 2,2 1,21-15,-90 89,15-25</inkml:trace>
  <inkml:trace contextRef="#ctx0" brushRef="#br0" timeOffset="39472.053">170 3360,'-5'2,"0"0,0 1,0-1,0 1,0 0,0 0,1 1,0-1,0 1,0 0,0 0,0 1,1-1,0 1,0 0,0-1,0 1,1 1,0-1,0 0,0 0,1 1,0-1,0 1,0-1,0 1,1 0,0-1,0 1,1 1,12 111,-12-114,0 1,0-1,1 0,0 0,0 0,0 0,0 0,0 0,1-1,-1 1,1-1,0 1,0-1,1 0,-1 0,1-1,-1 1,1-1,0 0,0 0,0 0,0 0,0 0,0-1,2 0,0-1,-1-1,1 0,0-1,-1 0,1 0,-1 0,1 0,-1-1,0 0,0 0,0 0,-1 0,1-1,-1 0,0 0,0 0,0-1,0 1,-1-1,0 0,0 0,0 0,0 0,-1 0,0-1,0 1,-1-1,1 0,13-23,-6 12,-6 10,0-1,0 1,1 0,0 0,0 0,1 1,0-1,0 1,0 0,1 1,0-1,0 1,0 0,1 1,-1-1,1 1,1 1,-1-1,2 0,-4 7,0-1,0 0,-1 1,1 0,-1 0,0 0,1 1,-2-1,1 1,0 0,-1 0,0 1,1-1,-2 0,1 1,-1 0,1 0,-1 0,0 0,-1 0,0 0,1 0,-1 1,-1-1,1 0,-1 1,0 3,8 223,-9-186,0-61,1-4</inkml:trace>
  <inkml:trace contextRef="#ctx0" brushRef="#br0" timeOffset="39696.778">396 3106,'20'29,"10"4,0-7,-4-9</inkml:trace>
  <inkml:trace contextRef="#ctx0" brushRef="#br0" timeOffset="39891.311">1 2853,'4'-5,"3"-2</inkml:trace>
  <inkml:trace contextRef="#ctx0" brushRef="#br0" timeOffset="40342.3">453 2908,'3'-4,"0"0,0 0,-1 0,1-1,-1 1,0-1,0 1,-1-1,1 0,-1 1,0-1,0 0,-1 0,0 0,1 0,-2 0,1 0,0 0,-1 0,0 0,0 1,-1-1,1 0,-1 1,0-1,0 1,-1-1,-1-2,-93-155,97 162,0 0,0 0,1 0,-1 0,0 0,0 0,1 0,-1 0,0 0,1 0,-1 0,0 0,0 0,1 0,-1 0,0 0,1 0,-1 0,0 0,0 0,1 0,-1-1,0 1,0 0,1 0,-1 0,0 0,0-1,0 1,1 0,-1 0,0-1,0 1,0 0,0 0,1-1,-1 1,0 0,0 0,0-1,0 1,0 0,0-1,0 1,0 0,0 0,0-1,0 1,0 0,0-1,0 1,0 0,0 0,0-1,-1 1,1 0,0-1,0 1,0 0,0 0,0 0,-1-1,1 1,0 0,0 0,-1 0,1-1,0 1,32 10,-15-4,-14-4,0-1,0 1,0-1,1 1,-1-1,1 0,-1 0,1-1,-1 1,1-1,-1 0,1 0,-1 0,1 0,0 0,-1-1,1 0,-1 1,0-1,1-1,-1 1,0 0,1-1,-1 0,0 0,0 0,0 0,-1 0,1 0,0-1,-1 1,0-1,1 0,-1 0,0 0,0 0,-1 0,1 0,0-3,-1-5,-2-1,0 1,0 0,-1 0,0 1,0-1,-2 0,1 1,-1-1,-1 1,0 0,0 0,-1 1,0 0,-1 0,0 0,0 1,-1 0,0 0,0 1,-1 0,0 1,0-1,-9-3,17 10,-37-27,18 16</inkml:trace>
  <inkml:trace contextRef="#ctx0" brushRef="#br0" timeOffset="40679.333">114 1836,'14'29,"24"19,21 6,4-6,-4-11,-6-13,-8-9,-7-8,-5-9,-3-10,-7-3</inkml:trace>
  <inkml:trace contextRef="#ctx0" brushRef="#br0" timeOffset="41811.598">254 481,'8'9,"30"36,1-1,3-2,45 35,-83-73,-1 0,1-1,0 1,-1-1,2 0,-1 0,0-1,0 1,1-1,0 0,-1 0,1 0,0-1,0 1,0-1,0-1,0 1,0-1,0 0,0 0,0 0,0 0,0-1,0 0,0 0,0-1,0 1,-1-1,1 0,0 0,-1-1,1 1,-1-1,0 0,0 0,0 0,-1-1,2 0,-1-3,0 0,0 0,0 0,-1-1,0 1,0-1,-1 0,0 0,-1 1,0-1,0 0,0-1,-1 1,0 0,-1 0,0 0,0 0,-1 0,0 1,0-1,0 0,-1 1,-1-1,1 1,-1 0,0 0,-1 0,0 1,-1-2,-8-6</inkml:trace>
  <inkml:trace contextRef="#ctx0" brushRef="#br0" timeOffset="41996.215">311 792,'10'-39,"7"-36,2-10,2 4,-3 16</inkml:trace>
  <inkml:trace contextRef="#ctx0" brushRef="#br0" timeOffset="42228.866">114 30,'33'-10,"31"-2,9 4,-3 10,-4 3,-8 6,-10 7,-7 9,-7 5,-4 1,-2 6,-6 4,-2 1,-4 3,0 2,-3-2,-4-5,-3-8</inkml:trace>
  <inkml:trace contextRef="#ctx0" brushRef="#br0" timeOffset="45062.388">11911 2513,'25'-28,"-24"27,-1 1,0-1,1 1,-1-1,0 1,1 0,-1-1,1 1,-1 0,1-1,-1 1,1 0,-1-1,1 1,0 0,-1 0,1 0,-1 0,1 0,-1-1,1 1,0 0,-1 0,1 0,-1 1,1-1,0 0,-1 0,1 0,-1 0,1 0,-1 1,1-1,-1 0,1 1,-1-1,1 0,-1 1,1-1,-1 0,1 1,-1-1,0 1,1-1,-1 1,0-1,1 1,-1-1,0 1,0-1,1 1,-1-1,0 1,0 0,0-1,0 1,0-1,0 1,0 0,0-1,-18 111,-107 239,113-320,6-16,-1 1,2 0,0 0,1 0,0 1,1-1,1 1,0 0,2 1,0-14,0 1,1 0,0-1,-1 1,2-1,-1 0,0 1,1-1,-1 0,1 1,0-1,0 0,0-1,0 1,1 0,-1 0,1-1,0 0,-1 1,1-1,0 0,1 0,-1-1,0 1,0-1,1 1,-1-1,1 0,-1 0,3 0,113 6,-110-7,18 0,-15 0,1 0,0 0,-1-1,1-1,-1 0,1 0,-1-1,0-1,9-4,-10-1,-5-1</inkml:trace>
  <inkml:trace contextRef="#ctx0" brushRef="#br0" timeOffset="45274.594">11431 2853,'38'0,"57"-10,20-3,2-4,-10 1,-19 3,-19 3,-22 4</inkml:trace>
  <inkml:trace contextRef="#ctx0" brushRef="#br0" timeOffset="54760.162">594 1949,'-105'-210,"96"191,0 0,-2 1,0 0,-1 1,-1 0,0 1,-2 0,1 1,-2 1,-15-11,29 24,-2-3,0 0,0 0,0 0,-1 1,1 0,-1 0,0 0,0 1,0-1,0 1,-1 1,1-1,-1 1,1-1,-1 2,1-1,-1 1,1-1,-1 1,1 1,-1-1,0 1,1 0,-1 1,1-1,0 1,-3 1,7-2,-1 1,1 0,0-1,0 1,-1 0,1 0,0 0,1 0,-1 0,0 0,1 0,-1 0,1 0,-1 0,1 0,0 0,0 0,0 0,0 0,0 0,1 1,-1-1,1 0,-1 0,1 0,0 0,-1 0,1 0,0-1,0 1,1 0,-1 0,0-1,1 1,-1-1,1 1,0 0,69 44,-55-42,0 0,0-2,0 0,0 0,1-2,-1 0,0-1,1 0,-1-1,8-3,-20 4,1-1,-1 1,0-1,0 0,0 0,0 0,0 0,-1-1,1 1,-1-1,1 0,-1 0,0-1,0 1,0-1,-1 1,1-1,-1 0,0 0,0 0,0 0,-1 0,1 0,-1-1,0 1,0 0,-1-1,1 1,-1-1,0 1,0-1,0 1,-1 0,0-1,0 1,0 0,0-1,-1 1,-1-3,-6-10,-1 0,-1 1,-1 0,0 1,-1 0,-1 1,0 1,-1 0,0 1,-1 1,0 0,-5-1,-130-45,149 57,1 0,0 0,-1 0,1 0,0 0,-1 0,1 0,0 0,0 1,-1-1,1 0,0 1,0-1,-1 1,1 0,0-1,0 1,0 0,0 0,0 0,0 0,0 0,0 0,0 0,1 0,-1 0,0 0,0 0,1 0,-1 1,1-1,-1 0,1 0,0 1,0-1,-1 0,1 1,0-1,0 0,0 1,0-1,0 0,1 1,-1-1,0 0,1 0,-1 1,0-1,1 0,0 0,-1 1,1-1,0 0,0 0,-1 0,1 0,0 0,0 0,0 0,0-1,0 1,0 0,1 0,-1-1,0 1,0-1,0 1,1-1,-1 1,0-1,10 9,1-1,0-1,0 0,0 0,1-1,0-1,0 0,1-1,-1 0,1-1,0-1,2 0,-10-1,0-1,1 1,-1-1,0-1,0 0,0 1,1-2,-1 1,0-1,0 0,-1 0,1 0,0-1,-1 0,1 0,-1-1,0 0,0 1,-1-1,1-1,-1 1,1-1,-2 0,1 0,0 0,-1 0,0-1,0 0,-1 1,0 1,0-1,0 0,-1 0,0 0,0 0,0-1,-1 1,0 0,0 0,0 0,0 0,-1-1,0 1,0 0,0 0,-1 0,0 0,0 1,0-1,0 0,-1 1,-3-5,-86-89,61 69,-113-56,70 63,72 22,1-1,-1 1,1 0,-1 0,1 0,-1 0,1 0,-1 1,0-1,1 0,-1 1,1-1,-1 1,1 0,0-1,-1 1,1 0,0 0,-1 0,1 0,0 0,0 0,0 0,0 0,0 1,0-1,0 0,0 0,1 1,-1-1,0 1,1-1,-1 1,1-1,-1 1,1-1,0 1,0-1,0 1,0 0,0-1,0 1,0-1,0 1,1-1,-1 1,3 4,1 0,0 0,0-1,0 1,1-1,0 0,0-1,0 1,0-1,1 0,0 0,-1-1,2 1,-1-1,0-1,0 1,1-1,0 0,-1-1,1 1,0-1,3 0,127 28,-95-20,-35-6,0-1,0 0,0-1,0 1,1-2,-1 1,0-1,0 0,1 0,-1-1,0 0,0 0,0-1,5-1,31-24,-40 24,1 0,-1 0,0 1,1 0,-1-1,1 1,0 0,-1 1,1-1,0 1,0-1,0 1,0 1,0-1,1 0,-1 1,0 0,0 0,1 0,10 4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1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7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7:3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8661 314,'3'68,"-20"365,7-204,10-228,0-1,-1 1,1-1,0 1,0-1,0 1,0-1,-1 1,1-1,0 1,0 0,0-1,0 1,0-1,0 1,1-1,-1 1,0-1,0 1,0-1,0 1,1-1,-1 1,0-1,0 1,1-1,-1 1,0-1,1 0,-1 1,1-1,-1 1,0-1,1 0,-1 1,1-1,-1 0,1 0,-1 1,1-1,-1 0,1 0,-1 0,1 0,-1 0,1 0,-1 0,1 0,0 0,-1 0,1 0,-1 0,1 0,-1 0,1 0,-1 0,1-1,-1 1,1 0,-1 0,1-1,-1 1,1-1,9-9</inkml:trace>
  <inkml:trace contextRef="#ctx0" brushRef="#br0" timeOffset="349.987">9218 290,'-94'71,"61"-41,-93 113,124-141,1 0,0 0,-1 0,1 0,0 0,0 0,0 1,0-1,1 0,-1 1,1-1,-1 0,1 1,0-1,0 1,0-1,0 0,0 1,1-1,-1 1,1-1,-1 0,1 1,0-1,0 0,0 0,0 0,1 0,-1 0,0 0,1 0,0 0,-1 0,1-1,0 1,0 0,0-1,0 0,0 1,0-1,0 0,0 0,0 0,1-1,-1 1,0 0,2-1,120 10,-114-10,127 13,-134-12,0-1,0 1,0 0,0 0,0 0,0 0,0 1,-1-1,1 1,-1-1,1 1,-1 0,0 0,1 0,-1 0,0 1,0-1,-1 1,1-1,0 1,-1-1,0 1,1 0,-1 0,0 0,0 0,-1-1,1 1,-1 0,1 1,-1-1,0 0,0 0,0 0,-1 0,1 0,-1 0,0 0,1 0,-1-1,-1 1,0 3,-6 14,-1-1,0 0,-2 0,0-1,-1 0,-1-1,0 0,-1-1,-1 0,-1-2,0 0,-1 0,0-2,-1 0,-9 4,-12-3,23-12</inkml:trace>
  <inkml:trace contextRef="#ctx0" brushRef="#br0" timeOffset="619.959">9121 340,'8'0,"7"0,6 0,6-5,3 0,1-1,3 2,0 1,3-3,3-1,-2 2,-2 0,0 3,-1 0,-3 1,-3 1,-6 0</inkml:trace>
  <inkml:trace contextRef="#ctx0" brushRef="#br0" timeOffset="959.919">9992 0,'-51'335,"28"-109,24-206</inkml:trace>
  <inkml:trace contextRef="#ctx0" brushRef="#br0" timeOffset="1409.913">9751 314,'25'-3,"1"-2,-1 0,1-2,-2-1,1-1,-1-1,0-1,-1-1,-1-2,0 0,-1-1,17-15,86-87,-139 191,10-58,-33 146,38-157,-1-1,1 0,0 0,0 0,1 0,-1 0,1 0,0 0,0 0,0 0,1 0,-1 0,1 0,0-1,0 1,0-1,0 1,1-1,0 0,-1 0,1 0,0 0,0-1,1 1,-1-1,0 0,1 0,0 0,-1 0,1 0,0-1,0 0,0 0,0 0,0 0,0 0,2-1,41 1,-44-3,1 1,0-1,-1 1,1 0,0 1,-1-1,1 1,0 0,0-1,0 2,0-1,-1 0,1 1,0 0,0 0,-1 0,1 0,-1 0,1 1,-1 0,1-1,-1 1,0 1,0-1,0 0,0 1,0-1,-1 1,1 0,-1 0,0 0,1 0,-2 1,1-1,0 0,-1 1,1-1,-1 1,0 0,0-1,0 2,-4 39,3-28</inkml:trace>
  <inkml:trace contextRef="#ctx0" brushRef="#br0" timeOffset="-3260.479">5202 1065,'41'-50,"-2"-1,-2-3,-2-1,-4-1,17-41,28-47,60-103,-136 247,0-1,0 0,-1 0,1 0,0 0,0 0,0 0,0 0,1 0,-1 0,0 0,0 0,0 1,1-1,-1 0,0 0,1 0,-1 0,1 1,-1-1,1 0,0 0,-1 1,1-1,0 0,-1 1,1-1,0 1,0-1,-1 1,1-1,0 1,0-1,0 1,0 0,0 0,-1-1,1 1,0 0,0 0,0 0,0 0,0 0,0 0,0 0,0 0,0 0,0 1,0-1,-1 0,1 1,0-1,0 0,0 1,0-1,-1 1,1 0,0-1,0 1,-1-1,1 1,-1 0,1 0,0-1,-1 1,1 1,12 214,-6-140,3 0,4-1,3 0,3-1,26 60,-46-134,-1-1,1 1,-1 0,1 0,0 0,-1 0,1 0,-1 0,1 0,0 0,-1 0,1 0,-1 0,1 0,-1 1,1-1,0 0,-1 0,1 0,0 1,-1-1,1 0,0 0,-1 1,1-1,0 0,-1 0,1 1,0-1,0 0,-1 1,1-1,0 1,0-1,0 0,0 1,-1-1,1 1,0-1,0 0,0 1,0-1,0 1,0-1,0 0,0 1,0-1,-37-34,35 32,-20-24,-1 1,-1 1,-2 2,0 0,-1 1,-1 2,0 1,-2 1,0 2,-1 1,0 1,-1 1,-1 2,-29-5,17 26,33 1</inkml:trace>
  <inkml:trace contextRef="#ctx0" brushRef="#br0" timeOffset="-2050.588">5977 992,'57'-54,"-17"-7,-38 61,0 1,-1-1,1 1,0 0,-1-1,1 1,-1 0,1 0,-1 0,1 0,-1 0,0 1,1-1,-1 0,0 0,0 1,0-1,0 1,0-1,0 1,-1 0,1-1,0 1,-1 0,1-1,-1 1,0 0,0-1,1 1,-1 0,0 0,0-1,38 305,-36-272,-1 0,-2 0,-1 0,-2 0,-1-1,-1 1,-2-1,-2 0,10-34,-1-1,1 1,-1 0,1 0,-1-1,0 1,1 0,-1 0,0 0,0 0,0 0,0 0,0 0,0 0,0 0,0 0,0 0,0 1,0-1,-1 1,1-1,0 0,-1 1,1 0,0-1,-1 1,1 0,0 0,-1 0,1 0,0 0,-1 0,1 0,0 0,-1 1,1-1,0 0,-1 1,1-1,0 1,-1-1,1 1,0 0,0 0,0-1,0 1,0 0,0 0,0 0,0 0,0 0,0 0,1 1,-1-1,0 0,1 0,-1 0,1 1,-1 0,2-39,3 0,0 0,2 0,2 1,2 0,8-19,-15 45,9-31,2 1,1 0,2 1,2 1,2 1,1 1,1 0,3 2,0 1,2 1,2 2,1 0,1 2,2 1,44-11,-76 38,-1-1,0 1,1 0,-1-1,1 1,-1 0,1 0,-1 0,1 0,-1 0,1 0,-1 0,0 1,1-1,-1 0,1 1,-1 0,0-1,1 1,-1-1,0 1,0 0,1 0,-1 0,0 0,0 0,0 0,0 0,0 0,0 0,0 1,-1-1,1 0,0 0,-1 1,1-1,-1 0,1 1,-1-1,0 1,1-1,-1 1,0-1,0 1,0-1,0 1,0-1,-1 0,1 1,0-1,-1 1,1-1,-1 0,0 2,-5 19,-2 0,0 0,-1-1,-1-1,-2 1,1-1,-2-1,-1-1,-2 3,12-16,-25 35,-1-1,-2-1,-2-1,-2-3,-22 18,57-50,0 0,-1 0,1 0,0 0,0-1,-1 1,1 0,-1-1,0 1,1-1,-1 1,0-1,0 0,0 0,0 0,0 0,0 0,0 0,0 0,0-1,0 1,-1-1,1 1,0-1,0 0,-1 0,1 0,0 0,0-1,0 1,-1-1,1 1,0-1,0 0,0 1,0-1,0 0,0-1,0 1,0 0,0 0,1-1,-1 1,0-1,1 0,-1 1,1-1,0 0,0 0,-1 0,1 0,0 0,1 0,-1 0,0 0,1 0,-1 0,1-1,41-81,-22 56</inkml:trace>
  <inkml:trace contextRef="#ctx0" brushRef="#br0" timeOffset="-989.96">6605 1089,'5'1,"-1"0,0 0,0-1,0 0,0 0,0 0,0 0,0-1,1 1,-1-1,0 0,0 0,-1-1,1 1,0-1,0 0,-1 0,1 0,-1 0,1-1,-1 1,0-1,2-2,11-9,-1 0,0-1,-1 0,0-2,-1 1,-1-2,-1 1,-1-2,0 1,-1-1,-1-1,-1 0,-1 0,0-3,-5 21,1 0,-1 0,0 0,0 0,0-1,-1 1,1 0,-1-1,1 1,-1 0,0-1,0 1,0 0,0-1,0 1,0 0,-1-1,1 1,-1 0,1-1,-1 1,0 0,0 0,0 0,0-1,-1 1,1 0,0 1,-1-1,0 0,1 0,-1 1,0-1,0 1,0-1,0 1,0 0,0 0,0 0,0 0,0 0,-1 0,1 1,0-1,-1 1,1-1,0 1,-1 0,1 0,-1 0,1 0,0 1,-1-1,1 0,0 1,-1 0,1 0,0 0,0 0,0 0,0 0,0 0,0 0,0 1,0-1,0 1,-1 0,0-1,0 1,0 0,0 0,1 0,-1 0,1 0,-1 0,1 1,0-1,0 1,0 0,0 0,0-1,1 1,-1 0,1 1,0-1,0 0,0 0,0 0,0 1,1-1,0 0,-1 1,1-1,1 0,-1 1,0-1,1 0,0 1,-1-1,1 0,0 0,1 0,-1 0,1 0,-1 0,1 0,0 0,0-1,0 1,0 0,1-1,-1 0,1 0,-1 0,1 0,0 0,0 0,0-1,0 1,0-1,0 0,0 0,1 0,196-22,-199 20,1 1,-1 0,1 0,0 0,-1 0,1 0,0 0,-1 0,1 0,-1 1,1-1,-1 1,1-1,-1 1,1-1,-1 1,1 0,-1 0,0 0,1 0,-1 0,0 0,0 0,0 0,0 0,0 1,0-1,0 0,0 1,0-1,-1 0,1 1,0-1,-1 1,0 0,1-1,-1 1,0-1,1 1,-1-1,0 1,0 0,-1-1,1 1,0 0,-25 84,12-50,12-34,0 0,0 1,1-1,-1 0,1 1,0-1,-1 1,1-1,0 1,0-1,1 0,-1 1,1-1,-1 1,1-1,0 0,-1 1,1-1,0 0,1 0,-1 0,0 1,1-1,-1-1,1 1,-1 0,1 0,0-1,0 1,0 0,0-1,0 0,0 0,0 1,1-1,-1-1,0 1,1 0,-1 0,0-1,1 0,-1 1,1-1,-1 0,1 0,-1 0,1 0,-1-1,0 1,1-1,-1 1,1-1,-1 0,0 0,0 0,0 0,1-1,-1 1,13-6,1-2,-1 1,-1-2,0 0,0 0,-1-2,0 1,-1-2,0 0,-1 0,-1-1,0 0,-1-1,0 0,6-15,23 144,-33-110,1-1,0 0,0 0,1-1,-1 1,1-1,-1-1,1 1,0-1,-1 0,1-1,0 0,0 0,0 0,-1-1,1 0,0 0,-1 0,1-1,-1 0,1-1,-1 1,0-1,0 0,0-1,0 0,-1 0,1 0,-1 0,0-1,0 0,2-3,24-26,-2-2,-1-1,-2 0,-2-2,-2-2,-1 1,-2-2,-1-1,-3 0,9-42,-21 74,4-6,0 0,-2 0,0 0,-1-1,0 1,-2-1,0 0,-1 0,-1 0,0 0,-2 0,0 0,-1 0,0 1,-6-14,9 29,-1 1,1-1,-1 1,1-1,-1 1,0-1,1 1,-1 0,0-1,0 1,0 0,0 0,0 0,-1-1,1 1,0 0,0 1,-1-1,1 0,0 0,-1 1,1-1,-1 0,1 1,-1 0,1-1,-1 1,0 0,1 0,-1 0,1 0,-1 0,1 0,-1 0,0 0,1 1,-1-1,1 1,-1-1,1 1,-1-1,1 1,0 0,-1 0,1 0,0 0,0 0,-1 0,1 0,0 0,0 0,0 1,-43 75,31-32,3 0,1 0,2 1,2 1,3-1,1 1,2-1,3 1,1-1,2 0,10 28,-8-38,3 0,0-2,2 1,2-2,1 0,1-1,20 26,-39-59,0 1,-1 0,1 0,-1 0,1 0,0 0,-1 0,1 0,0 1,-1-1,1 0,0 1,-1-1,1 1,0-1,0 1,0 0,-1 0,1-1,0 1,0 0,0 0,0 0,0 0,0 0,1 0,-1 0,0 1,0-1,1 0,-1 0,1 1,-1-1,1 0,0 1,-1-1,1 0,0 1,0-1,0 0,0 1,0-1,0 0,0 1,1-1,-1 0,0 1,1-1,-1 0,1 1,-1-1,1 0,0 0,-1 0,1 1,0-1,0 0,0 0,0 0,0-1,0 1,0 0,0 0,0 0,1-1,-1 1,0 0,0-1,1 1,-16-10,1-1</inkml:trace>
  <inkml:trace contextRef="#ctx0" brushRef="#br0" timeOffset="-739.975">7258 266,'0'-4,"4"-1,2-4,4-1,-1 2</inkml:trace>
  <inkml:trace contextRef="#ctx0" brushRef="#br0" timeOffset="-9300.605">509 412,'19'48,"-34"230,3-188,-38 312,52-348,1-54</inkml:trace>
  <inkml:trace contextRef="#ctx0" brushRef="#br0" timeOffset="-8930.185">1 654,'496'-219,"-164"82,-305 131,-23 10</inkml:trace>
  <inkml:trace contextRef="#ctx0" brushRef="#br0" timeOffset="-7950.268">1066 314,'4'8,"0"0,0 0,-1 0,-1 1,1-1,-1 1,-1 0,1-1,-1 1,-1 0,0 0,0-1,-1 1,0 0,0 0,-1-1,0 1,-1 1,-2 25,-79 488,78-491,4-26,0 0,1 0,-1 0,1 0,0 0,1 0,-1 0,1 0,0 0,1 0,-1 0,1 0,1 0,-1 0,1 0,0 0,0 0,1-1,-1 1,1-1,2 3,0-8,-1 0,0 0,0 0,0-1,0 1,1-1,-1 0,0 0,0-1,0 1,0-1,-1 0,1 0,0 0,-1 0,1-1,-1 1,0-1,0 0,0 0,0 0,-1 0,1-1,-1 1,1-1,-1 1,-1-1,1 0,5-5,103-121,-107 131,0-1,0 1,0 0,0 0,1 1,-1-1,-1 1,1 0,0-1,0 1,-1 0,1 1,-1-1,1 0,-1 1,0-1,0 1,0 0,0 0,-1 0,1 0,-1 0,0 0,0 0,0 0,0 0,0 1,-1-1,1 0,-1 0,0 1,0-1,0 0,-1 1,1-1,-1 0,0 3,2 3,7 117,-8-125,0 0,0-1,-1 1,1 0,0-1,0 1,0-1,0 1,0 0,0-1,0 1,0 0,1-1,-1 1,0-1,0 1,0 0,1-1,-1 1,0-1,1 1,-1-1,1 1,-1-1,0 1,1-1,-1 1,1-1,-1 1,1-1,-1 0,1 1,0-1,-1 0,1 0,-1 1,1-1,0 0,-1 0,1 0,0 0,-1 0,1 0,-1 0,1 0,0 0,-1 0,1 0,0 0,-1 0,1-1,-1 1,1 0,0 0,-1-1,1 1,-1 0,1-1,9-8</inkml:trace>
  <inkml:trace contextRef="#ctx0" brushRef="#br0" timeOffset="-7060.313">1501 992,'-2'4,"-1"0,1 0,-1 0,1 0,0 0,1 1,-1-1,1 0,0 1,0 0,0-1,0 1,1-1,0 1,0 0,0-1,1 1,0 0,-1-1,1 1,1-1,-1 1,1-1,0 0,0 1,0-1,0 0,1 0,0-1,0 1,0-1,0 1,0-1,1 0,-1 0,1 0,0 0,0-1,0 0,0 0,4 2,-4-3,1 0,-1 0,1 0,0 0,-1-1,1 1,-1-1,1 0,0-1,-1 1,1-1,0 0,-1 0,0 0,1-1,-1 0,0 0,1 0,-1 0,0 0,-1-1,1 0,0 0,-1 0,1 0,-1 0,0-1,0 0,-1 1,1-1,-1 0,0 0,0-1,0 1,0 0,-1-1,1 1,-1-1,0 1,0-4,20-56,-12 118,-10-51,-1 1,1 0,0 0,0 0,1 0,-1 0,1 0,0 0,0 0,0 0,0 0,1 0,-1-1,1 1,0 0,0 0,1 0,-1-1,1 1,0 0,0-1,0 0,0 1,1-1,-1 0,1 0,0 0,0-1,0 1,0-1,0 1,1-1,-1 0,1 0,-1-1,1 1,0-1,0 0,-1 0,1 0,0 0,0-1,0 1,0-1,0 0,3-1,10-7,-1 0,-1-2,0 0,0-1,-1 0,0-1,-1 0,-1-1,0-1,0 0,-2-1,0 0,0 0,-2-1,1 0,-2-1,-1 0,0 0,-1-1,0 1,0-11,-4 27,0-1,0 0,0 1,0-1,0 0,0 0,0 1,0-1,-1 0,1 0,-1 0,0 0,1 0,-1 0,0 0,0 0,0 0,0 0,-1 0,1 0,-1 0,1 0,-1 0,1 0,-1 1,0-1,0 0,0 0,0 1,0-1,0 0,-1 1,1-1,-1 1,1 0,-1-1,1 1,-1 0,0 0,1 0,-1 0,0 0,0 1,0-1,0 0,1 1,-1-1,0 1,0 0,0 0,0 0,0 0,0 0,0 0,0 0,0 1,0-1,0 1,0-1,0 1,0 0,0 0,1-1,-1 2,-71 77,72-77,-1 1,0-1,1 1,-1-1,1 1,0-1,0 1,0 0,0-1,0 1,1 0,-1 0,1-1,0 1,0 0,0 0,0 0,0 0,0 0,1-1,0 1,-1 0,1 0,0-1,0 1,1 0,-1-1,1 0,-1 1,1-1,-1 0,1 1,0-1,0 0,0 0,1 0,151-4,-150 6,0-1,0 0,0 1,0 0,-1 0,1 0,-1 0,0 0,0 1,0-1,-1 1,0 0,0 0,0 0,0 0,-1 0,0 0,0 1,0-1,-1 0,0 1,0-1,0 0,-1 0,1 1,-1-1,0 0,-1 0,0 0,1 0,-1 0,-1 0,1 0,-1-1,0 1,0-1,-3 4,-5 22,5-9</inkml:trace>
  <inkml:trace contextRef="#ctx0" brushRef="#br0" timeOffset="-6120.304">2275 1234,'53'-60,"3"-33,-46 73,1 1,0 0,2 0,0 1,1 1,1 0,0 1,9-6,-23 20,1 1,0 0,0-1,-1 1,1 0,0 0,0 0,0 1,0-1,0 0,1 1,-1-1,0 1,0 0,0 0,0 0,1 0,-1 0,0 0,0 0,0 1,0-1,0 1,0 0,0-1,0 1,0 0,0 0,0 0,0 1,0-1,-1 0,1 1,0-1,-1 1,1-1,-1 1,0 0,0 0,1-1,-1 1,0 0,-1 0,1 0,0 0,0 0,-1 1,0-1,1 0,-1 1,22 114,-21-112,0 0,-1 0,1 0,-1 0,0 0,0 0,-1 0,0 0,0 0,0 0,0 0,-1 0,0-1,0 1,0 0,0-1,-1 0,0 1,0-1,0 0,0-1,-1 1,1 0,-1-1,0 0,0 0,0 0,0 0,-1-1,1 0,-1 0,0 0,0 0,1-1,-1 0,0 0,0 0,0 0,0-1,0 0,0 0,0 0,0-1,0 1,0-1,0 0,0-1,0 1,0-1,1 0,-1 0,0-1,-8-7</inkml:trace>
  <inkml:trace contextRef="#ctx0" brushRef="#br0" timeOffset="-5300.356">2929 895,'-6'2,"1"0,0 0,0 1,0 0,0 0,0 0,0 0,1 1,0 0,-1 0,2 0,-1 0,0 1,1-1,0 1,0 0,-3 5,4-5,-1-1,1 1,0-1,0 1,1 0,-1 0,1 0,0 0,0 0,1 0,-1 0,1 0,0 0,1 0,-1 0,1 0,0 0,0 0,0 0,1 0,0 0,0-1,0 1,1-1,-1 1,1-1,0 0,0 0,1 0,-1 0,1-1,0 0,0 1,0-1,0 0,0-1,1 1,-1-1,1 0,0 0,0-1,-1 1,1-1,0 0,0 0,0-1,1 1,-1-1,0 0,0-1,0 1,0-1,0 0,0 0,0 0,2-2,6-1,0-1,0-1,0 0,0 0,-1-1,0-1,-1 0,0-1,0 0,-1-1,0 0,0 0,-1-1,-1 0,0-1,0 0,-1 0,4-11,2-4,-1 0,-2-1,0 0,-2-1,-2 0,0 0,-2 0,0-17,-3 29,0 0,-1-1,-1 1,-1 0,-1 0,0-1,-1 2,-1-1,0 0,-1 1,-1 0,-1 1,0-1,-1 1,-1 1,0 0,-6-6,15 18,-1 1,0-1,0 0,0 1,0 0,-1-1,1 1,0 0,-1 0,1 0,0 1,-1-1,1 0,-1 1,1 0,-1-1,1 1,-1 0,1 0,-1 1,1-1,-1 0,1 1,-1 0,1-1,-1 1,1 0,0 0,0 1,-1-1,1 0,0 1,0-1,0 1,0 0,1-1,-1 1,0 0,1 0,-1 0,0 1,-41 99,38-87,1 1,1-1,1 1,0 0,0 0,2 0,0 0,1 0,1 0,0-1,1 1,0 0,2-1,0 0,0 0,2 0,0-1,0 0,1 0,1-1,0 0,1 0,1-1,-1-1,2 0,0 0,11 7,-15-15,0 0,0-1,0 0,0-1,0 0,1 0,-1-1,1 0,-1 0,0-1,1 0,-1-1,0 1,0-2,0 1,0-1,0 0,-1-1,1 0,-1 0,0-1,0 1,0-1,-1-1,0 0,0 0,0 0,0-1,15-14</inkml:trace>
  <inkml:trace contextRef="#ctx0" brushRef="#br0" timeOffset="-4280.451">3679 702,'-15'3,"0"1,1 1,0 0,0 1,0 1,1 0,0 1,0 0,1 1,0 0,0 1,1 0,1 1,0 1,0-1,1 1,0 1,1 0,-3 7,-26 96,37-113,-1 0,1 0,-1 0,1 0,0 0,0 0,0 0,1 0,-1 0,1 0,0 0,-1 0,1 0,0 0,1-1,-1 1,1 0,-1-1,1 1,0-1,0 1,0-1,0 0,0 0,0 0,1 0,-1 0,1 0,-1-1,1 1,0-1,-1 0,1 0,0 0,0 0,0 0,0-1,0 1,8-3,-1-1,0 0,0-1,0 0,0 0,-1-1,1 0,-1-1,-1 0,1 0,-1-1,0 0,-1 0,1-1,-1 0,-1 0,4-7,-1 6,104-180,-108 223,-10-13,2-13,0-1,0 1,0 0,1 0,0 0,0 0,1 0,0 0,1 0,-1 0,2 1,-1-1,1 0,0 0,1 0,0 0,0 0,1 0,0-1,0 1,1-1,0 0,0 0,1 0,-1 0,2-1,2 4,-1-11,-1 1,1-2,0 1,-1-1,0 1,1-2,-1 1,0-1,0 0,0 0,-1-1,1 1,-1-1,0 0,0-1,0 1,0-1,-1 0,0-1,0 1,0-1,-1 1,0-1,0 0,0 0,-1 0,1-5,26-58,-16 36,-14 42,14 107,-12-113,0-1,0 1,0-1,0 0,0 1,1-1,0 0,-1 0,1 0,0 0,0 0,0 0,0-1,0 1,0 0,0-1,1 0,-1 0,1 0,-1 0,1 0,-1 0,1 0,-1-1,1 1,0-1,-1 0,1 0,0 0,-1 0,1 0,0-1,-1 1,1-1,-1 0,1 1,-1-1,1-1,-1 1,1 0,-1 0,0-1,1 0,4-3,1-2,-1 1,0-1,-1 0,0 0,0-1,0 0,-1 0,0 0,-1-1,0 1,0-1,-1 0,0 0,0-1,-1 1,0-1,-1 1,0-3,27-85,-4 131,24 137,-31-124,-3 1,-1 0,-3 0,-1 1,-3 1,-2-1,-2 1,-3 23,-2-58,0 1,-1-1,0 0,-2 1,1-2,-2 1,0-1,-1 0,0 0,-1-1,0-1,-1 1,-1-1,0-1,-1 0,0 0,-11 6,22-15,-1 0,-1 0,1 0,0 0,0 0,-1-1,1 1,-1-1,1 0,-1 1,1-1,-1 0,0-1,0 1,0 0,1-1,-1 0,0 1,0-1,0 0,0-1,0 1,1 0,-1-1,0 0,0 1,0-1,1 0,-1 0,1-1,-1 1,1-1,-1 1,1-1,0 0,0 0,-1 0,1 0,1 0,-1 0,0 0,0-1,1 1,0-1,-1 1,1-1,0 0,0 1,0-1,1 0,-1 0,1 1,-1-1,1 0,0 0,0-3,3-21,0 0,2 0,1 0,2 1,0 0,1 0,2 1,1 0,0 1,2 0,1 1,3-2,-9 11,1 0,0 1,1 0,1 1,0 0,0 1,1 0,1 1,0 0,0 1,1 1,0 0,0 1,1 1,0 0,0 1,0 1,1 0,-1 1,5 1,0 1</inkml:trace>
  <inkml:trace contextRef="#ctx0" brushRef="#br0" timeOffset="7170.034">243 1670,'94'36,"9"-14,0-4,1-5,1-5,0-4,82-8,-46 3,497-15,1 14,-430-5,1341-65,-723 48,300-20,31-9,-60-5,-963 47,170-14,138-10,42 19,-168 17,-298 3,-4 1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03.6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819 1440,'22'87,"-13"153,-11-156,1 267,1-344,0-4,-1-1,1 1,-1 0,1-1,0 1,0-1,0 1,0 0,1-1,-1 1,1-1,-1 1,1 0,0-1,0 0,0 1,1-1,-1 0,0 1,1-1,-1 0,1 0,0 0,0 0,0-1,1 2,9-3</inkml:trace>
  <inkml:trace contextRef="#ctx0" brushRef="#br0" timeOffset="1263.089">9850 1,'-5'21,"1"1,1-1,1 1,1 0,1 0,1 0,1-1,2 8,-3-21,35 322,-37 187,-53-12,55-452,2-1,2-1,3 1,2-1,2 0,3-1,4 7,18 83,-29-99,-2-18,-1 0,-2 1,0 0,-1-1,-2 1,0 0,-1-1,-2 1,-1 4,-32 107,36-135,0 1,0 0,0-1,-1 1,1-1,0 1,0-1,0 1,0-1,0 1,1-1,-1 1,0 0,0-1,0 1,0-1,1 1,-1-1,0 1,0-1,1 0,-1 1,0-1,1 1,-1-1,0 1,1-1,-1 0,1 1,-1-1,1 0,-1 0,1 1,-1-1,1 0,-1 0,1 0,-1 1,1-1,-1 0,1 0,-1 0,1 0,-1 0,1 0,0 0,-1 0,1-1,-1 1,1 0,-1 0,1 0,-1 0,1-1,-1 1,1 0,-1 0,1-1,-1 1,1-1,8-7</inkml:trace>
  <inkml:trace contextRef="#ctx0" brushRef="#br0" timeOffset="2618.63">0 1836,'11'8,"0"-1,1 0,0 0,0-1,0 0,0-1,1-1,0 0,12 2,-23-6,59 12,2-3,-1-3,1-3,-1-2,1-3,0-3,23-6,163-7,289 48,99-60,1284 31,-263-1,-985 27,229-26,-277-26,168-8,206 34,-617 29,-141-2,-72-1,-115-25,87 15,-122-9,-7 2</inkml:trace>
  <inkml:trace contextRef="#ctx0" brushRef="#br0" timeOffset="2896.581">10330 1638,'-38'19,"-57"31,-20 11,-2 0,10-5,14-8,13-2,11-4,7-5,9-8,9-5,13-6</inkml:trace>
  <inkml:trace contextRef="#ctx0" brushRef="#br0" timeOffset="3701.189">1412 1666,'-39'10,"-50"26,-25 18,-8 9,8 3,9 0,7-7,12-3,9-2,10-5,6-1,8-4,9-5,7-5,10-2,9-7</inkml:trace>
  <inkml:trace contextRef="#ctx0" brushRef="#br0" timeOffset="4947.091">1863 876,'-113'307,"92"-248,6-21,2 1,1 0,2 1,-3 33,14-64,0 0,0 0,1 0,0 0,1 0,0-1,0 1,1-1,0 0,0 0,1-1,0 1,0-1,1 0,0 0,0-1,1 1,0-1,0-1,0 0,1 0,-1 0,1-1,1 0,-1 0,0-1,1 0,-1-1,1 0,0 0,0 0,0-2,0 1,0-1,8-1,23-14,-28 2</inkml:trace>
  <inkml:trace contextRef="#ctx0" brushRef="#br0" timeOffset="5384.325">1355 989,'19'-22,"2"1,0 1,0 1,2 1,1 1,23-13,-8 4,53-23,-89 48,0 0,0 0,0 1,0-1,0 1,0 0,1-1,-1 1,0 1,0-1,0 0,1 1,-1 0,0 0,0 0,0 0,0 0,0 0,-1 1,1-1,0 1,-1 0,1 0,-1 0,1 0,-1 1,0-1,0 0,0 1,0 0,41 86,-39-78,0 1,0-1,1-1,1 1,0-1,0 0,1 0,0 0,1-1,0 0,0-1,0-1,0-1,0 0,0 0,0-1,1 0,0 0,0-1,1 0,-1-1,1 0,-1-1,1 0,0 0,0-1,0 0,0-1,0 0,0-1,0 0,0 0,0-1,0 0,0-1,-1 0,6-3,47-14,-48 21</inkml:trace>
  <inkml:trace contextRef="#ctx0" brushRef="#br0" timeOffset="5749.959">2597 1045,'24'-9,"17"-4,7 1,0 2,-3 3,-5 2,-4 3,-4 1,-2 1,-6 1</inkml:trace>
  <inkml:trace contextRef="#ctx0" brushRef="#br0" timeOffset="5999.035">2540 1243,'34'-10,"25"-3,8 1,-3-3,-8 2,-8 3,-8 3,-15 7,-12 4</inkml:trace>
  <inkml:trace contextRef="#ctx0" brushRef="#br0" timeOffset="6252.702">2428 1609,'34'-4,"39"-12,13-8,0 1,-8 3,-14 6,-17 0,-12 3,-7 3,-4 3,-5 2</inkml:trace>
  <inkml:trace contextRef="#ctx0" brushRef="#br0" timeOffset="6969.92">3416 1129,'19'37,"-1"1,-2 1,-2 0,-2 1,-1 0,-2 1,-2 0,2 37,-8-72,-1-1,1 1,-1 0,0 0,0 0,0-1,-1 1,0 0,0 0,-1-1,1 1,-1-1,0 1,-1-1,1 0,-1 0,0 0,-1 0,1 0,-1-1,0 1,0-1,0 0,0 0,-1-1,-4 3,7-5,1 0,-1-1,1 0,-1 1,0-1,1 0,-1 0,0 0,1 0,-1 0,1 0,-1-1,0 1,1 0,-1-1,1 1,-1-1,1 0,-1 1,1-1,-1 0,1 0,0 0,0 0,-1 0,1 0,0 0,0-1,0 1,0 0,0 0,0-1,1 1,-1-1,0 1,1-1,-1 1,1-1,-1 0,1 1,0-1,0 1,0-1,0-1,-3-75,12 35,1 0,2 1,3 0,1 1,1 0,3 2,24-37,-22 40,2 1,2 1,1 1,1 1,2 2,1 1,1 1,1 2,2 1,1 2,18-9,52 2,-103 29,0 1,0 1,0-1,0 0,0 1,0 0,0-1,0 1,0 0,0 1,0-1,0 0,0 1,-1 0,1-1,-1 1,1 0,-1 0,0 1,0-1,0 0,0 1,0-1,-1 1,1 0,-1-1,1 1,-1 0,0 0,0 0,0 0,-1 0,1 1,2 13,-1-1,-1 1,-1 0,0 0,-1-1,-1 1,-1 0,0-1,-1 0,0 1,-2-2,0 1,0-1,-2 0,-6 11,0-2,-2-1,0-1,-1 0,-1-1,-1-1,-1-1,0-1,-2 0,-6 3,16-13,-1 0,1-1,-1 0,-1-1,1 0,-1-1,0-1,-7 1,-3-1</inkml:trace>
  <inkml:trace contextRef="#ctx0" brushRef="#br0" timeOffset="7664.378">4234 1412,'27'-12,"-1"-2,-1 0,0-2,-1-1,0-1,-2 0,0-2,-1-1,-1-1,15-21,-29 34,0 0,-1 0,0-1,0 0,-1 0,-1 0,1 0,-2 0,1-1,0-9,-3 17,0 0,1-1,-1 1,0 0,-1-1,1 1,0 0,-1-1,0 1,0 0,0-1,0 1,-1 0,1 0,-1 0,1 0,-1 1,0-1,0 0,-1 1,1-1,0 1,-1 0,0 0,1 0,-1 0,0 0,0 0,0 1,0-1,0 1,0 0,-1 0,1 0,-1 1,-2-1,0 0,0 1,0 0,0 0,0 0,0 1,1 0,-1 0,0 0,0 1,1 0,-1 0,1 1,0-1,0 1,-1 0,2 0,-1 1,0 0,1 0,0 0,0 0,0 0,-3 4,-76 127,76-122,-45 124,51-132,0 0,0 0,1 0,-1 1,1-1,1 0,-1 0,1 0,0 1,0-1,0 0,1 0,0 0,0-1,0 1,0 0,1-1,0 1,0-1,0 0,0 0,1 0,0 0,-1-1,1 1,2 0,3 1,0 0,0 0,1-1,0 0,-1 0,1-1,0-1,1 0,-1 0,0-1,0 0,1-1,-1 0,1 0,-1-1,0-1,0 0,1 0,8-4,16-6,0-2,-1 0,-1-3,-1-1,0-1,17-13,-2-1,-1-3,-2-2,-2-1,-1-2,-2-2,8-16,-28 35,-2-2,0 0,-2-1,-1-1,-1 0,-2 0,8-28,-18 54,0 0,0 0,0 0,-1 0,1 0,0 0,-1 0,0 0,1 0,-1 0,0 0,0 0,0-1,0 1,0 0,-1 0,1 0,-1 0,1 0,-1 0,0 0,0 0,0 0,0 0,0 1,0-1,0 0,-1 1,1-1,-1 0,1 1,-1 0,1-1,-1 1,0 0,0 0,0 0,0 0,1 0,-1 0,0 1,0-1,-1 1,1-1,0 1,-9 2,0 1,0 1,1 0,0 0,0 1,0 0,0 1,1 0,0 1,0-1,1 2,-1-1,-3 6,4-6,-14 11,0 0,1 2,0 0,2 1,1 1,0 1,2 1,1 0,1 1,0 1,-8 25,21-48,-1 1,1-1,1 1,-1 0,0-1,1 1,-1 0,1 0,0-1,1 1,-1 0,1 0,-1-1,1 1,0 0,0-1,1 1,-1-1,1 1,0-1,0 0,0 0,0 0,0 0,1 0,-1 0,1-1,0 1,0-1,0 1,0-1,0 0,0-1,1 1,-1 0,1-1,-1 0,1 0,0 0,-1 0,1 0,0-1,2 0,170 9,-170-9,0 0,0 1,-1 0,1 0,0 0,-1 1,1-1,-1 1,0 0,1 1,-1 0,0-1,0 2,-1-1,1 0,-1 1,1 0,-1 0,0 0,-1 1,1-1,-1 1,0 0,0 0,0 0,-1 0,0 1,0-1,0 1,-1-1,1 1,-1 0,-1-1,1 1,-1 0,0 0,0-1,-1 1,0 2,-50 107,39-90</inkml:trace>
  <inkml:trace contextRef="#ctx0" brushRef="#br0" timeOffset="7911.859">5335 1328,'-10'33,"-3"12</inkml:trace>
  <inkml:trace contextRef="#ctx0" brushRef="#br0" timeOffset="8063.057">5419 848,'-14'-34,"-10"-10,-1 1</inkml:trace>
  <inkml:trace contextRef="#ctx0" brushRef="#br0" timeOffset="8545.418">5815 1017,'-16'22,"-3"-1,0 2,2 0,1 1,1 1,1 0,1 1,1 1,2 0,0 0,2 1,-3 20,10-44,0 0,0-1,1 1,0 0,0-1,0 1,0 0,0-1,1 1,-1 0,1-1,0 1,0-1,0 1,1-1,-1 1,1-1,0 0,0 0,0 0,0 0,1 0,-1 0,1-1,0 1,-1-1,1 1,0-1,0 0,1-1,-1 1,0 0,1-1,-1 0,1 1,-1-2,1 1,0 0,-1-1,1 1,0-1,3 0,2-4,0 0,0 0,0-1,0 0,-1 0,0-1,0 0,0 0,-1-1,0 0,0-1,-1 1,0-1,0-1,-1 1,0-1,0 0,-1 0,-1 0,1 0,-1-1,-1 1,0-1,0 0,-1 0,0 0,-1 0,0-7,1-3,-6-83,5 100,-1-1,0 1,1 0,-1-1,-1 1,1 0,0-1,-1 1,0 0,0 0,1 0,-2 0,1 1,0-1,-1 1,1-1,-1 1,0 0,1 0,-1 0,0 0,-1 0,1 1,0-1,-3 0,2 1,-1 1,1 0,0 0,0 0,0 1,0-1,-1 1,1 0,0 0,0 1,0-1,1 1,-1 0,0 0,1 0,-3 2,-13 8</inkml:trace>
  <inkml:trace contextRef="#ctx0" brushRef="#br0" timeOffset="9030.063">6210 1243,'-17'5,"0"0,0 2,1 0,0 1,1 1,0 0,0 1,1 0,0 1,1 1,0 0,1 1,0 1,1 0,1 0,-8 13,16-24,1 0,-1 0,1 0,-1 0,1 0,0 0,0 0,0 1,1-1,-1 0,1 0,0 1,0-1,0 0,0 1,0-1,1 0,0 1,-1-1,1 0,0 0,1 0,-1 0,1 0,-1 0,1 0,0 0,0-1,0 1,0 0,0-1,1 0,-1 0,1 0,0 0,-1 0,1 0,0 0,0-1,0 0,2 1,11 2,1 0,-1-1,1-1,0 0,0-2,-1 0,1-1,0 0,-1-1,1-1,-1-1,1 0,7-4,2-6,-1 0,-1-1,0-2,-1 0,-1-2,-1 0,0-1,-2-2,0 0,-1 0,-2-2,0 0,-2-1,0-1,-2 0,9-27,-10 30,-2-1,0 0,-2 0,0-1,-2 0,-1 0,-1-1,-1 1,-1-1,-1 1,-1-1,-2 1,0 0,-6-21,6 38,1 0,-1 0,-1 1,1-1,-2 1,1-1,-1 1,1 1,-2-1,1 1,-1 0,0 0,0 0,-1 1,0 0,0 0,0 1,0 0,-1 0,0 0,1 1,-1 1,0-1,-1 1,1 1,0-1,0 1,-1 1,1 0,-1 0,1 0,0 1,-1 0,1 1,0 0,0 0,0 1,0 0,0 0,1 1,-4 2,-4 5,1 0,0 1,1 1,0 0,1 1,1 0,0 1,0 0,2 1,0 0,1 0,0 1,2 0,0 1,1-1,0 1,1 0,2 0,0 1,0-1,2 0,0 5,2-4,1 0,1 0,0 0,1 0,1-1,1 0,1 0,0-1,2 0,-1 0,2-1,0 0,1-1,1 0,14 12,-2-4,2-1,1-1,0-2,2-1,0-1,1-2,0 0,19 4,8 0,0-2,1-3,1-2,0-3,0-2,52-2,-73-5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3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1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5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24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0 682,'97'36,"-81"-33,0-1,1-1,-1 0,1-1,0-1,-1-1,1 0,-1-1,0-1,0 0,0-1,-1-1,1 0,-1-1,-1-1,1-1,-2 0,1 0,6-7,-11 11,36-21,-1-2,-1-2,-2-2,-1-1,-1-2,-2-2,-2-1,-1-2,-3-1,3-8,-29 40,0-1,-1 0,0 0,0 0,-1 0,-1-1,0 1,0-1,-1 0,0 0,-1-7,0 15,0-1,-1 1,1-1,-1 1,1 0,-1-1,0 1,-1 0,1 0,0 0,-1 0,0 0,0 0,0 0,0 0,0 1,0-1,-1 1,1 0,-1-1,0 1,0 0,0 1,0-1,0 0,0 1,0 0,0 0,0 0,-1 0,1 0,0 1,-1-1,1 1,-1 0,1 0,-3 0,-9 3,1 1,0 0,0 1,0 1,1 0,0 0,0 2,0-1,1 2,0 0,1 0,0 1,0 0,1 1,1 0,0 1,0 0,1 0,0 1,1 0,1 0,0 1,-5 8,2-1,0 2,1-1,2 1,0 0,1 0,1 1,2-1,0 4,1-18,1-1,1 1,-1-1,2 1,-1-1,1 0,0 0,1 1,-1-1,2-1,-1 1,1 0,0-1,1 0,0 0,0 0,0-1,1 1,0-1,0-1,1 1,-1-1,1 0,1-1,-1 1,8 2,-2-2,1 0,0-1,0 0,0-1,1-1,-1-1,1 0,-1 0,1-1,-1-1,1-1,-1 0,0-1,0 0,5-3,200-89,-186 79,-1-1,0-2,-2-1,0-2,-1 0,-1-2,-2-2,0 0,13-19,-3-40,-35 83,-1 0,1-1,0 1,-1 0,0-1,1 1,-1 0,0-1,0 1,0-1,-1 1,1 0,-1-1,1 1,-1 0,0 0,0-1,0 1,0 0,0 0,0 0,0 0,-1 0,1 0,-1 0,0 1,1-1,-1 1,0-1,0 1,0-1,0 1,0 0,0 0,-1 0,1 0,-4 2,1-1,-1 1,0 0,1 1,-1-1,1 1,-1 0,1 1,0-1,0 1,0 0,0 0,0 1,1-1,0 1,-1 0,1 0,1 1,-1-1,1 1,0 0,0 0,0 0,0 0,-6 9,1-1,0 1,1 0,0 1,1 0,1 0,1 0,0 0,0 1,2 0,0-1,1 1,0 0,2 2,0-11,0-1,1 0,0 1,0-1,1 0,-1 0,1-1,1 1,-1 0,1-1,0 0,0 0,0 0,1 0,0-1,0 0,0 0,0 0,1 0,-1-1,1 0,0 0,0-1,0 1,0-1,1-1,4 2,6 0,-1 0,1-1,0-1,0 0,0-2,0 1,0-2,0-1,0 0,4-2,17-9,0-2,-1-2,-1-1,-1-1,-1-3,-1 0,-1-2,-1-2,-1-1,-1-1,-2-1,6-11,-27 34,2 0,-1-1,0 1,0-2,-1 1,0-1,0 0,-1 0,0-1,0 0,-2 0,1 0,-1 0,1-6,-33 45,15-2,1 0,2 1,1 1,1-1,1 2,2-1,0 1,3 0,0 0,2 0,1 0,2 11,-2-34,1 0,-1 0,1 0,1 0,-1-1,1 1,1 0,-1-1,1 0,0 1,0-1,1 0,0-1,0 1,0-1,1 1,0-1,0-1,0 1,0-1,1 1,12 2</inkml:trace>
  <inkml:trace contextRef="#ctx0" brushRef="#br0" timeOffset="269.399">2626 89,'-55'79,"5"3,2 1,-9 34,47-99,2 0,0 1,2 1,0-1,1 1,-3 19,8-36,0 0,-1 0,1 0,1 0,-1 0,0 0,1 0,-1-1,1 1,0 0,0 0,0-1,0 1,0 0,1-1,-1 1,1-1,-1 0,1 1,0-1,0 0,0 0,1 0,-1 0,0-1,1 1,-1-1,1 1,-1-1,1 0,0 0,-1 0,1 0,0 0,0-1,0 0,1 1,5 0,0-1,0 0,0 0,-1 0,1-1,0-1,0 0,-1 0,1 0,-1-1,8-4,-1-1,0 0,0-2,0 0,-1 0,-1-1,0-1,-1 0,0-1,0 0,2-6,-1-3</inkml:trace>
  <inkml:trace contextRef="#ctx0" brushRef="#br0" timeOffset="631.406">2089 89,'208'-37,"-116"18,1 4,87-1,-176 15,0 1,0-1,0 2,0-1,0 0,0 1,0-1,0 1,0 0,0 1,0-1,0 1,-1-1,1 1,0 0,-1 0,0 1,1-1,-1 1,0 0,0 0,0 0,-1 0,1 0,-1 0,1 3,3 2,1 0,0-1,0 1,0-1,1 0,0-1,1 0,-1 0,1-1,0 0,0-1,1 0,-1 0,1-1,0 0,0-1,0 0,0 0,0-1,1-1,-1 0,0 0,1-1,4-1,3-4</inkml:trace>
  <inkml:trace contextRef="#ctx0" brushRef="#br0" timeOffset="1235.26">3529 258,'10'0,"12"-5,12-1,6 0,0 1,-2 1,-2-3,-3 0,-2 0,-1 3,-2 0,-4-2,-3-1,-5 0</inkml:trace>
  <inkml:trace contextRef="#ctx0" brushRef="#br0" timeOffset="1601.412">3444 540,'14'5,"15"1,7 1,2-2,0-7,-3-2,-1-1,-3 0,-1 2,-1 0,-1 2,0 0,0 1,-5 0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">1374 0,'-74'247,"61"-192,2 1,3 0,3 1,1 40,6 43,-2-116</inkml:trace>
  <inkml:trace contextRef="#ctx0" brushRef="#br0" timeOffset="566.064">922 452,'38'5,"18"1,9 0,2-1,-4-6,-4-3,-2-1,-2-4,-4-1,-8 1,-9 3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3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3">3415 402,'101'-21,"0"4,0 5,2 4,-1 5,60 7,-64-3,108 26,-174-18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2">3556 1642,'274'-11,"199"-18,338-34,-114 51,-437 14,333 28,214-31,-525-28,29 29,-63 29,-130-29,128 11,-154-1,2-3,-1-5,1-4,-16 2,200-29,-19 1,-13 28,-57 28,-13-26,-153 2,-5 2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7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27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60,'38'-11,"-5"0,0 1,1 2,0 1,1 1,-1 3,1 0,-1 2,3 2,-34-1,0 0,0-1,0 1,0 1,1-1,-1 0,0 1,0 0,0-1,0 1,0 0,-1 1,1-1,0 0,0 1,-1 0,1-1,-1 1,0 0,1 0,-1 1,0-1,0 0,0 1,0-1,-1 1,1 0,-1-1,0 1,1 0,-1 0,0 0,-1 0,1 0,-1 0,1 0,-1 0,0 0,0 0,0 0,0 1,-1-1,1 0,-1 0,0 0,0 0,0-1,-1 3,-118 179,79-134,30-40,1-1,0 1,0 1,1 0,1 1,0-1,0 1,2 1,-1-1,1 1,1 1,0-1,1 1,1-1,0 1,1 0,0 0,1 1,1-1,0 0,1 8,0-19,0 0,0 0,1 1,-1-1,1 0,-1 0,1-1,0 1,0 0,0 0,1-1,-1 1,0-1,1 0,0 0,0 0,-1 0,1 0,0-1,0 1,1-1,-1 0,0 0,0 0,1 0,-1-1,0 1,1-1,-1 0,0 0,1 0,-1 0,1 0,-1-1,0 0,1 0,-1 0,0 0,2-1,139-72,-119 59</inkml:trace>
  <inkml:trace contextRef="#ctx0" brushRef="#br0" timeOffset="244.965">960 31,'-19'34,"-16"35,-2 10,5-3,8-10,4-16,4-12,6-7,9-9,5-9</inkml:trace>
  <inkml:trace contextRef="#ctx0" brushRef="#br0" timeOffset="479.257">1214 116,'-24'33,"-17"31,-2 9,6-3,5-9,8-9,7-10,8-6,4-5,4-8</inkml:trace>
  <inkml:trace contextRef="#ctx0" brushRef="#br0" timeOffset="734.982">706 172,'24'-13,"-1"1,1 1,1 2,0 0,0 1,1 2,0 0,17 0,-20 6,-1 1,0 1,1 0,-1 2,0 1,0 1,-1 1,0 0,0 2,-1 0,0 2,0 0,-1 1,3 3,17 14,-35-24,1 0,1-1,-1 1,1-1,-1 0,1 0,0-1,1 0,-1 0,1-1,-1 1,1-1,0-1,-1 1,1-1,0 0,0-1,0 0,1 0,7-4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1">53 309,'24'10,"13"3,4-1,1-7,-2-5,-3-2,-4 0,-1-6,-3 0,-1 0,0 2,-5 2</inkml:trace>
  <inkml:trace contextRef="#ctx0" brushRef="#br0" timeOffset="756.666">702 393,'-24'29,"-7"15,-5 3,5 0,3-9,6-5,7-5,0-6,4-7</inkml:trace>
  <inkml:trace contextRef="#ctx0" brushRef="#br0" timeOffset="952.553">505 393,'19'29,"7"15,3-1,-3-3,-1-8,-5-4,-1-8,1-7,2-5,-3-5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1">906 86,'9'14,"4"10,-1 6,3 2,3 0,-1 0,1-5,-2-4,0 1,-2 0,2-4,-3 0,2-4,-2-5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34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1 240,'45'11,"1"-3,0-1,1-2,-1-3,1-1,0-3,9-2,218-25,-230 29,-33 0</inkml:trace>
  <inkml:trace contextRef="#ctx0" brushRef="#br0" timeOffset="232.851">114 551,'38'0,"28"0,7 0,-5 0,-8 0,-10 0,-8-5,-8-2,-3 1,-3 1,-2-3,1-1,-1 2,-4 2</inkml:trace>
  <inkml:trace contextRef="#ctx0" brushRef="#br0" timeOffset="696.746">397 14,'4'-2,"0"0,0 0,1 0,-1 1,1 0,-1 0,1 0,-1 0,1 1,0 0,-1 0,1 0,0 0,-1 1,1 0,-1 0,1 0,3 2,15 5,0 0,-1 2,-1 1,0 0,0 2,-1 0,-1 1,0 1,-1 1,-1 1,12 14,-20-22,-6-7,0 1,0 0,0-1,0 1,-1 0,1 1,-1-1,0 0,0 1,0-1,0 1,-1 0,1-1,-1 1,0 0,0 0,0 0,-1 0,1 0,-1 0,0 0,0 0,-1 0,1 0,-1 0,0 0,0 0,0-1,0 1,-1 0,1 0,-1-1,0 1,0-1,-1 0,1 0,-1 1,1-1,-2 0,-142 165,28-8,104-136,-61 134,70-136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69">23 0,'24'34,"13"15,0 5,-2-2,-1-6,-2-10,-7-6,-3-4,1-6,-5-2,0-4,-3 1,0-3,3-3,-2-7,-3-5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5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1,'0'284,"-28"-115,0 1,1-28,4-41,48-118,-15-1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1 136,'33'-15,"21"-9,7 0,-4 3,-5 6,-8 5,-6-1,-4 2,-4 2,-2 8,-1 3,-5 6,-7 6,-5 0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87,'33'-4,"17"-3,3-4,-1 0,-1 1,-3-2,-6 1,-5 2,-4 3,-3 2,-7 3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14,'-1'-2,"-1"1,1 0,-1 0,0-1,1 1,-1 1,0-1,0 0,0 0,0 1,1-1,-1 1,0-1,0 1,0 0,0 0,0 0,0 0,0 0,0 0,0 1,0-1,0 1,0-1,0 1,0 0,1-1,-1 1,-1 1,0-1,-5 0,0 1,0 0,1 1,-1-1,1 2,-1-1,1 1,0 0,0 0,1 1,-1 0,1 0,0 1,1 0,-1 0,1 0,0 1,1-1,-3 6,7-9,0 1,1-1,-1 0,1 1,0-1,0 0,0 0,0 0,1 0,-1 0,1 0,0 0,0 0,0 0,0-1,1 1,-1-1,1 0,-1 1,1-1,0 0,0-1,0 1,0 0,0-1,0 0,0 0,0 0,1 0,-1 0,0-1,1 1,2-1,17 9,-21-8,1-1,-1 1,0-1,0 1,0 0,1 0,-1 0,0 0,0 0,0 0,-1 1,1-1,0 1,0-1,-1 1,1 0,-1-1,1 1,-1 0,0 0,0 0,0 0,0 0,0 0,0 1,0-1,-1 0,1 0,-1 0,0 1,0-1,0 0,0 1,0-1,0 0,0 0,-1 1,1-1,-1 0,0 0,1 1,-1-1,0 0,0 0,-1 0,1 0,-1 1,-7 5,0 0,-1-1,1 0,-1 0,-1-1,1-1,-1 1,0-2,0 0,0 0,-1-1,0 0,1-1,-10 1,-20-14,29-1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31,'34'-5,"15"-1,5-1,-2 2,-6 2,-5 1,-5 0,-4 2,-2 5,-7 1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71,'39'-5,"17"-2,3-4,3 0,-6 2,-7 2,-7 2,-6-3,-9 1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36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255 453,'-34'53,"-93"233,117-259,6-23,1 1,1-1,-1 1,1 0,0 0,0 0,0 0,1 0,0 0,0 1,0-1,0 0,1 1,0-1,0 0,0 1,1-1,0 0,0 1,0-1,1 0,0 0,0 0,0 0,0 0,1-1,0 1,0-1,0 1,0-1,3 2,7 1,1 0,1-1,-1-1,1 0,0-1,0 0,0-1,0-1,1-1,-1 0,1-1,-1 0,1-1,-1-1,6-2,43-18,-51 10</inkml:trace>
  <inkml:trace contextRef="#ctx0" brushRef="#br0" timeOffset="418.789">0 396,'329'-104,"-311"96,-14 5,1 0,0 0,-1 1,1-1,0 1,1 0,-1 1,0-1,1 1,-1 0,0 0,1 1,-1-1,1 1,0 0,-1 1,0-1,1 1,-1 1,1-1,-1 1,0-1,0 1,0 1,0-1,0 1,0 0,1 1,41 100,-46-96,1 0,0 0,0 0,1 0,0-1,0 1,1-1,0 0,0 0,1 0,0-1,0 1,0-1,1 0,0-1,0 1,5 2,-1-3,0-1,0 0,0-1,1 0,0 0,-1-1,1-1,0 0,0 0,0-1,0 0,-1-1,1-1,0 1,0-2,-1 1,1-2,-1 1,0-1,0-1,0 0,3-2,5-4</inkml:trace>
  <inkml:trace contextRef="#ctx0" brushRef="#br0" timeOffset="673.597">1130 537,'34'-5,"25"-6,7-2,-2 2,-8 3,-8 2,-13 8,-11 3</inkml:trace>
  <inkml:trace contextRef="#ctx0" brushRef="#br0" timeOffset="869.681">1130 820,'29'0,"28"-5,10-2,-2 1,-7 1,-14 1</inkml:trace>
  <inkml:trace contextRef="#ctx0" brushRef="#br0" timeOffset="1252.229">1779 198,'23'-17,"2"1,0 1,1 1,1 1,0 2,0 1,1 0,1 3,6-1,-34 7,1 0,-1 0,1 1,-1-1,1 1,-1-1,1 1,0 0,-1 0,1-1,-1 1,1 0,0 0,-1 1,1-1,-1 0,1 0,0 1,-1-1,1 1,-1 0,1-1,-1 1,0 0,1 0,-1 0,0 0,1 0,-1 0,0 0,0 0,0 0,0 1,0-1,0 0,0 1,-1-1,1 1,0-1,-1 1,1-1,-1 1,0-1,1 1,-1-1,0 2,-6 13,-2-1,1 0,-2-1,0 0,-1 0,0-1,-1 0,0-1,-1 0,5-5,-5 6,6-8,0 0,0 1,0 0,1 0,0 1,0-1,1 1,0 0,0 1,0-1,1 0,0 1,1 0,0 0,0 0,0 0,1 2,2-7,0 0,0 0,0 1,1-1,-1 0,1-1,0 1,-1 0,1 0,1-1,-1 1,0-1,1 0,-1 0,1 1,-1-2,1 1,0 0,0-1,0 1,0-1,0 0,1 0,-1 0,0 0,0 0,2-1,91 5,-68-10,-3-2</inkml:trace>
  <inkml:trace contextRef="#ctx0" brushRef="#br0" timeOffset="1468.234">2512 86,'-4'38,"-7"27,-2 8,2-4,3-10,2-13</inkml:trace>
  <inkml:trace contextRef="#ctx0" brushRef="#br0" timeOffset="1715.62">2766 0,'-14'34,"-10"30,0 9,3-3,6-9,5-10,4-8,-1-12,0-11</inkml:trace>
  <inkml:trace contextRef="#ctx0" brushRef="#br0" timeOffset="2021.147">2428 170,'20'-104,"-19"101,0 0,1-1,-1 1,1 0,0 0,0 0,0 0,0 0,1 0,-1 1,1-1,-1 1,1 0,0 0,0 0,0 0,0 0,1 1,-1-1,0 1,1 0,-1 0,1 0,-1 0,1 1,-1-1,4 1,159 39,-5 0,-77-34,-60 1</inkml:trace>
  <inkml:trace contextRef="#ctx0" brushRef="#br0" timeOffset="2350.1">1864 734,'33'0,"22"0,34 0,11 0,-1 0,-3 0,-8-5,-10-1,-9 0,-5 1,-5 2,-3 1,-6 1,-6 0,-7 1,-4 0,-8 1</inkml:trace>
  <inkml:trace contextRef="#ctx0" brushRef="#br0" timeOffset="3266.874">1497 1638,'57'-24,"-1"-3,-2-2,0-2,-2-3,-2-2,-1-2,20-22,-62 53,0-1,0 0,0 0,-1-1,-1 1,1-1,-2 0,1-1,-1 1,0-1,-1 0,1-5,1 0,-4 13,0 0,0 0,0-1,0 1,0 0,-1 0,1-1,-1 1,1 0,-1 0,0-1,0 1,0 0,0-1,0 1,-1 0,1-1,-1 1,1 0,-1 0,0-1,0 1,-1-1,1 2,-1 1,0 0,1 0,-1 0,1 0,-1 0,0 0,1 0,-1 0,1 1,-1-1,0 1,1-1,-1 1,1-1,0 1,-1 0,1 0,0 0,-1 0,1 0,0 0,0 0,0 0,0 1,0-1,-1 1,-1 1,-5 4,1 0,0 0,1 1,-1 0,1 0,1 0,0 1,0 0,0 0,1 0,1 1,0-1,0 1,1 0,0 0,0 0,1 0,1 0,-1 0,2 0,-1 0,2 0,0 6,3-9,-1-1,1 0,0 0,0 0,1-1,0 1,0-1,0-1,0 1,1-1,0 0,0 0,0-1,0 0,0 0,1-1,-1 0,1 0,0-1,-1 0,1 0,0-1,0 0,0 0,-1-1,1 0,0-1,0 1,-1-1,2-1,29-9,0-2,-1-1,0-2,-1-1,27-20,-40 23,1-1,-2 0,0-2,-2-1,1 0,-2-2,-1 0,-1-1,0 0,-2-2,-1 0,4-10,-16 32,-1 0,1 0,-1 0,0 0,0 0,0 0,0 0,0-1,0 1,-1 0,1-1,-1 1,1 0,-1-1,0 1,0-1,0 1,0 0,-1-1,1 1,0 0,-1-1,0 1,0 0,1 0,-1-1,-1 1,1 0,0 0,0 0,-1 0,1 0,-1 1,-1-3,-57 46,46-28,0 0,1 1,1 1,0 0,1 1,1 0,0 1,2-1,0 2,1-1,1 1,-3 13,8-27,1 0,-1-1,1 1,0 0,0 0,1-1,-1 1,1 0,0-1,1 1,-1-1,1 1,-1-1,2 1,-1-1,0 0,1 0,-1 0,1 0,0-1,1 1,-1-1,1 0,-1 0,1 0,0 0,0-1,0 1,0-1,5 2,2 1,1-1,0 0,1-1,-1 0,0-1,1 0,-1-1,1-1,0 0,-1 0,4-2,3-3,0-2,0 0,0-1,-1 0,0-2,-1 0,0-1,-1-1,0-1,0 0,-2-1,0 0,0-1,-1-1,-1 0,-1-1,0 0,-2-1,5-10,-11 24,1 0,-2-1,1 1,0-1,-1 0,0 0,0 0,0 0,-1 0,0 0,0-1,0 1,0 0,-1-1,0 1,0 0,-1-1,1 1,-1 0,0 0,-1-1,1 1,-2-3,-1 7,1 0,-1 1,1-1,0 1,-1 0,1 0,-1 0,1 0,-1 1,1 0,0-1,-1 1,1 0,0 1,0-1,-1 1,1-1,0 1,1 0,-1 0,0 0,0 0,1 1,-1-1,1 1,0-1,0 1,-1 2,-17 18,1 1,1 0,2 2,0 0,2 0,1 1,-7 21,15-33,1-1,0 1,2 0,-1 0,2 0,0 0,1 0,1 12,-1-21,1-1,0 0,0 1,1-1,0 0,-1 0,2 0,-1 0,1 0,-1-1,1 1,0-1,1 0,-1 0,1 0,0 0,0 0,0-1,0 0,1 0,-1 0,1 0,0-1,0 0,3 2,16 3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18,'34'0,"15"0,5 0,-3-5,-4-1,-11 0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2 650,'0'21,"-1"-5,0 1,2-1,0 0,1 1,0-1,1 0,1-1,1 1,2 4,-6-17,1 0,0 0,0 0,0 0,0-1,1 1,-1 0,1-1,0 0,-1 0,1 1,0-2,0 1,1 0,-1-1,0 1,0-1,1 0,-1 0,1 0,-1 0,1-1,-1 0,1 1,-1-1,1-1,0 1,-1 0,1-1,-1 0,0 0,1 0,-1 0,2-1,4-1,0-1,-1 0,1 0,-1 0,0-1,0-1,-1 0,1 0,-1 0,-1 0,1-1,4-7,-9 10,1 0,-1-1,0 1,0-1,-1 0,1 1,-1-1,0 0,0 0,-1 0,0 0,0 0,0 0,0 0,-1 0,1 0,-1 0,0 0,-1 1,0-1,1 0,-1 1,-1-1,1 1,-1 0,1 0,-1 0,0 0,-1 0,1 0,-1 1,0 0,1-1,-1 2,-1-1,1 0,0 1,-1 0,1 0,-1 0,0 0,1 1,-1 0,0 0,0 0,-4 0,-19-3,3 2</inkml:trace>
  <inkml:trace contextRef="#ctx0" brushRef="#br0" timeOffset="454.424">284 1,'11'3,"1"0,0 1,-1 1,0 0,0 0,0 1,0 1,-1-1,0 2,-1 0,0 0,0 0,0 1,-1 0,-1 1,1 0,-2 0,1 1,-2 0,1 0,-1 0,1 5,10 21,-2 1,-1 1,-2 0,-1 0,-3 1,-1 0,-2 0,-1 0,-3 1,-3 34,0-49,-1 0,-2 0,0-1,-1 1,-2-1,-1-1,0 0,-2 0,-1-1,-1-1,0 0,-2-1,0 0,-2-1,0-2,-1 1,-1-2,-22 14,18-13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1 367,'29'-5,"14"-1,4 0,0 1,-4 2,-5 1,-3 1,-8 0</inkml:trace>
  <inkml:trace contextRef="#ctx0" brushRef="#br0" timeOffset="495.304">791 0,'-30'36,"1"1,3 2,0 0,3 2,1 1,2 0,-10 37,-13 18,37-83,0 0,1 0,0 1,1-1,1 1,0 0,1 0,1 0,0 0,1 10,1-22,-1 0,1-1,-1 1,1 0,0-1,0 1,0 0,0-1,1 1,-1-1,1 0,-1 1,1-1,0 0,0 0,0 0,0 0,0 0,0-1,1 1,-1-1,1 1,-1-1,1 0,-1 0,1 0,0 0,-1-1,1 1,0-1,0 1,-1-1,1 0,1 0,98-12,42-14,-120 19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29,'17'30,"-10"5,-3 0,0 0,-3 0,-1 0,-2 15,0 16,2 351,0-406,1 0,-2 1,1-1,-1 0,-1 0,0 0,-1 0,0 0,-1 0,0-1,0 1,-1-1,-1 0,-2 4,-7-4,3-6</inkml:trace>
  <inkml:trace contextRef="#ctx0" brushRef="#br0" timeOffset="307.087">238 284,'-30'24,"0"3,2 0,1 2,1 1,1 1,-3 8,27-37,-1-1,0 1,1 0,0 0,-1 0,1 1,0-1,0 0,0 0,0 1,1-1,-1 0,0 1,1-1,0 1,0-1,0 1,0-1,0 0,0 1,0-1,1 1,-1-1,1 0,0 1,0-1,0 0,0 1,0-1,0 0,0 0,1 0,-1 0,1 0,0-1,-1 1,1 0,0-1,0 1,0-1,0 1,0-1,1 0,145 26,-141-27,1 1,-1 0,0 0,1 1,-1 0,0 0,0 1,-1 0,1 0,0 0,-1 1,0 0,0 0,0 1,-1 0,1 0,-1 0,0 1,0-1,-1 1,0 0,0 0,0 1,-1-1,0 1,0 0,-1 0,1 0,-2 0,1 0,-1 1,0-1,0 0,-1 1,0 5,-5 12</inkml:trace>
  <inkml:trace contextRef="#ctx0" brushRef="#br0" timeOffset="629.954">916 1,'-6'4,"-26"15,0 2,2 1,0 2,1 1,2 1,1 1,1 1,1 1,1 2,2 0,1 1,-6 18,16-25,1 0,1 0,2 1,0 0,2 1,1-1,0 1,3 0,0-1,1 1,2 0,1-1,1 0,1 0,1 0,5 10,-8-27,0-1,1 1,0 0,1-1,0 0,0-1,1 1,-1-1,2 0,-1-1,1 0,0 0,0 0,1-1,-1-1,1 1,0-1,0-1,1 0,-1 0,4 0,27-14,-28 0</inkml:trace>
  <inkml:trace contextRef="#ctx0" brushRef="#br0" timeOffset="997.974">1226 142,'-91'196,"-9"34,94-217,0 0,1 0,1 1,0 0,1-1,0 1,1 0,0 13,2-23,0-1,0 1,0-1,0 1,1-1,-1 1,1-1,0 1,0-1,0 0,1 1,-1-1,1 0,0 0,-1 0,1 0,1-1,-1 1,0 0,1-1,-1 1,1-1,0 0,0 0,0 0,0 0,0-1,0 1,0-1,0 0,1 0,-1 0,1 0,-1-1,1 1,-1-1,3 0,9-1,0 0,-1-2,1 0,-1 0,0-1,0-1,0-1,0 0,-1 0,0-2,1 0,4-4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0,'17'39,"6"177,-13-149,-4 1,-2-1,-4 1,-2 1,0 40,2-110</inkml:trace>
  <inkml:trace contextRef="#ctx0" brushRef="#br0" timeOffset="236.57">497 114,'-34'-1,"1"0,1 1,-1 2,0 1,1 1,0 2,-23 7,40-9,1 0,-1 1,1 1,0 0,0 1,0 0,1 1,1 1,-1 0,1 1,1 0,0 1,0 0,-7 11,16-19,0 0,1 0,0 0,0 0,0 0,0 0,0 1,1-1,-1 0,1 0,0 1,0-1,0 0,0 0,1 1,-1-1,1 0,0 0,0 0,0 1,0-1,1 0,-1 0,1-1,0 1,0 0,0-1,0 1,0-1,0 1,1-1,-1 0,2 1,3 3,1 0,0-1,0 1,0-1,1-1,-1 0,1 0,0-1,0 0,9 2,137-1,-181 0,0 1,1 1,0 2,1 0,-1 1,2 2,-7 3,26-10,0 0,0-1,1 1,-1 1,1-1,0 0,0 1,0 0,1 0,-1 0,1 0,0 0,1 0,-1 0,1 0,0 1,0-1,1 1,0-1,0 1,0-1,0 0,1 1,0-1,0 0,1 1,-1-1,1 0,0 0,0 0,1 0,0 0,0-1,0 1,0-1,1 0,-1 0,1 0,0 0,0-1,1 1,-1-1,2 1,5-1,0-1,0 0,0-1,0 0,0 0,1-1,-1 0,0-1,0-1,0 0,0 0,0-1,0-1,63-9,56-1,-39-6,-74 12</inkml:trace>
  <inkml:trace contextRef="#ctx0" brushRef="#br0" timeOffset="5658.392">243 678,'5'0,"-4"0,-1 4,-1 8,-1 5,1 5,0 4,0 1,1 2,0 1,0-1,0 0,5-5,1-6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670 424,'-7'-8,"0"-1,0 1,0 0,-1 1,0 0,-1 0,1 1,-1 0,-1 0,1 1,-1 0,0 1,0 0,0 1,0 0,-1 0,0 1,1 0,-1 1,-4 0,-5 0,-1 1,1 1,-1 1,1 0,0 2,0 0,0 1,0 1,1 1,0 1,-7 4,-13 3,-83 48,117-60,0 1,0-1,1 1,-1 1,1-1,0 0,0 1,1 0,-1 0,1 0,0 1,0-1,1 0,-1 1,1 0,1 0,-1 0,1-1,0 1,0 1,1 1,0-2,1 0,0-1,0 1,1 0,0-1,0 1,0-1,1 1,0-1,0 0,0 0,0 0,1-1,0 1,0-1,0 0,1 0,-1 0,1 0,0-1,0 0,0 0,2 0,5 4,1-1,0-1,0-1,0 1,1-2,0 0,-1-1,1 0,6 0,150-6,-141-6,-30 10,1 0,0 0,-1 0,1 0,0 0,0 0,-1-1,1 1,0 0,-1 0,1 0,0 0,0 0,-1-1,1 1,0 0,0 0,0 0,-1-1,1 1,0 0,0 0,0-1,0 1,-1 0,1-1,0 1,0 0,0 0,0-1,0 1,0 0,0-1,0 1,0 0,0-1,0 1,0 0,0 0,0-1,0 1,0 0,0-1,1 1,-1 0,0 0,0-1,0 1,0 0,0 0,1-1,-16 2,0 0,1 1,-1 1,1 0,-1 1,1 1,0 0,1 1,-1 0,1 1,0 0,-2 4,5-6,-8 5,1 0,0 1,0 1,1 1,1 0,0 1,-1 2,13-12,-1 0,1 0,0 1,0-1,0 0,0 1,1 0,0 0,0 0,0 0,0 0,1 0,0 0,0 0,0 1,1-1,0 0,0 0,0 1,1-1,0 0,0 1,0-1,0 0,1 0,0 0,0 0,0-1,2 4,4 1,1 1,0-2,0 1,0-1,1-1,0 1,1-2,0 1,0-2,0 1,1-2,-1 1,1-2,0 0,0 0,1-1,-1 0,1-1,-1 0,0-1,1-1,8-1,-17 2,0-1,0 1,-1 0,1-1,0 0,-1 0,1 0,0-1,-1 1,0-1,1 0,-1 1,0-2,0 1,0 0,0-1,0 1,-1-1,1 0,-1 0,1 0,-1 0,0 0,0 0,-1-1,1 1,-1-1,0 1,0-1,0 0,0 1,0-1,-1 0,1-2,0-16</inkml:trace>
  <inkml:trace contextRef="#ctx0" brushRef="#br0" timeOffset="404.066">303 1,'-18'45,"1"2,3 0,2 0,2 2,2-1,3 1,1 0,3 36,-4 38,-5-1,-9 21,2-12,4-52,9-57,0-1,1 1,1-1,1 1,1 0,0 0,2 0,3 13,20 66,-25-101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0,'-1'43,"-2"0,-1 0,-3-1,-1 0,-2 0,-2-1,-2 0,-3 3,-144 301,160-342,0-1,0 1,0-1,0 1,0 0,1 0,0 0,-1-1,1 1,0 0,0 0,0 0,1-1,-1 1,1 0,0 0,-1-1,1 1,0 0,1-1,-1 1,0-1,1 1,-1-1,1 0,0 0,0 0,0 0,0 0,0 0,0 0,1-1,-1 1,0-1,1 1,-1-1,1 0,0 0,-1 0,1 0,0-1,0 1,-1-1,1 0,0 1,0-1,1-1,20 3,1-2,0 0,-1-2,0 0,1-2,19-6,26-3,14 0,-60 14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29,'34'0,"15"0,5 0,-3 0,-4 0,-11-5,-7-1,-3 0,-1 1,-1 2,2 1,-1 0,-3 2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47,'34'5,"16"1,4 0,2-1,-3-7,-6-2,-1-5,-4-2,-5 1,2-2,-1 1,-7 2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143 209,'33'-51,"-29"73,-64 158,-43 238,100-413,1 1,-1-1,1 0,1 1,-1 0,1-1,0 1,0 0,0-1,1 1,0 0,0 0,1 0,-1 0,1-1,1 1,-1 0,1-1,0 1,0-1,0 0,1 1,0-1,0 0,0-1,1 1,-1 0,1-1,0 0,1 0,-1 0,1-1,-1 1,1-1,0 0,1 0,2 0,7 0,1 0,0-2,-1 0,1 0,0-2,0 0,0-1,-1 0,1-1,-1-1,15-5,1 1,-10 1,-4-1</inkml:trace>
  <inkml:trace contextRef="#ctx0" brushRef="#br0" timeOffset="300.296">537 773,'0'15,"1"-1,0 1,1 0,1-1,0 0,0 0,2 0,3 9,-6-19,-1-1,1 1,0-1,0 1,0-1,1 0,-1 0,1 0,0 0,0 0,0 0,0-1,0 0,0 1,1-1,-1-1,1 1,-1 0,1-1,0 0,0 1,0-1,0-1,0 1,-1-1,1 0,0 1,0-2,0 1,0 0,0-1,0 0,2 0,3-2,0-1,0 0,0 0,-1 0,0-1,0 0,0-1,0 0,-1 0,0-1,-1 0,1 0,-1 0,0-1,-1 0,0 0,-3 4,1 1,-1 0,-1-1,1 1,0-1,-1 1,0-1,0 0,0 1,0-1,0 0,-1 0,0 0,0 0,0 0,0 0,-1 1,1-1,-1 0,0 0,0 0,0 1,-1-1,1 1,-1-1,0 1,0-1,0 1,-1 0,1 0,-1 0,1 0,-1 1,0-1,0 1,0-1,-1 1,1 0,-3-1,1 0,-2 0,1 0,0 1,-1 0,1 0,-1 1,1-1,-1 1,0 1,1-1,-1 1,0 0,0 1,1 0,-6 1,-7 4</inkml:trace>
  <inkml:trace contextRef="#ctx0" brushRef="#br0" timeOffset="855.015">1045 519,'16'6,"0"-1,0 0,0-2,0 0,1 0,0-2,-1 0,1-1,0-1,-1 0,1-1,-1-1,12-3,44-5,79-9,-132 15</inkml:trace>
  <inkml:trace contextRef="#ctx0" brushRef="#br0" timeOffset="14643.003">2146 96,'0'-5,"-1"1,0 0,0-1,0 1,0 0,-1 0,1 0,-1 0,0 0,0 0,-1 0,1 0,-1 1,0-1,0 1,0 0,0 0,0 0,-1 0,0 1,1 0,-1-1,0 1,0 0,0 1,0-1,0 1,-1 0,1 0,0 0,-1 0,1 1,0 0,-1 0,1 0,-1 0,1 1,-1 0,-11 6,-1 2,2 0,-1 1,1 1,1 0,0 1,1 0,0 1,1 1,0 0,1 1,-1 3,6-10,1-1,1 2,-1-1,1 0,1 1,0 0,0 0,1 0,0 0,0 0,1 0,0 1,1-1,0 0,0 1,1-1,0 0,1 0,0 0,0 0,1 0,0 0,1 0,0-1,0 0,1 1,0-2,1 1,-1-1,6 6,138 85,-125-86,-1 1,0 1,-1 1,0 1,-1 1,10 12,-26-24,0 0,-1 0,0 1,0-1,0 1,-1 0,1 0,-2 0,1 0,-1 1,1-1,-2 1,1 0,-1-1,0 1,-1 0,1 0,-1 0,0-1,-1 1,0 0,0 0,-1-1,1 1,-1-1,-1 1,1-1,-1 0,0 0,-1 0,1 0,-1 0,0-1,-5 5,0-2,0 0,0-1,-1 0,0 0,0-1,-1-1,1 0,-1 0,0-1,-1 0,1-1,-1 0,1-1,-8 0,-40 12,54-12,-1-1,1 1,-1-1,1 0,-1 0,1-1,-1 1,0-1,0-1,1 1,-1-1,1 0,-1 0,0 0,1-1,0 0,-1 0,1-1,0 1,0-1,0 0,1 0,-1-1,1 0,0 1,0-1,0-1,0 1,1 0,-1-1,1 0,0 0,1 0,-1 0,1 0,0-1,1 1,-1-1,1 1,0-1,0 1,1-1,-1 0,1 1,1-1,-1 0,1 1,0-1,0 0,0 1,1-1,1 0,11-15,1 0,1 1,1 1,0 1,2 1,0 0,1 1,0 1,2 1,-1 1,21-9,-17 9</inkml:trace>
  <inkml:trace contextRef="#ctx0" brushRef="#br0" timeOffset="18542.972">2456 717,'85'-22,"-44"17,0 2,0 1,0 2,22 4,106 22,-167-25,0-1,0 0,0 0,0 0,0-1,0 1,0 0,-1-1,1 1,0-1,0 0,0 1,-1-1,1 0,0 0,-1 0,1 0,-1 0,1-1,-1 1,1 0,-1-1,0 1,0-1,0 1,0-1,0 0,0 0,0-10</inkml:trace>
  <inkml:trace contextRef="#ctx0" brushRef="#br0" timeOffset="18859.658">2795 435,'0'401,"-30"-264,24-121,2 8,6-22</inkml:trace>
  <inkml:trace contextRef="#ctx0" brushRef="#br0" timeOffset="19178.94">3473 350,'-18'68,"-3"-1,-2 0,-11 16,-75 131,25-98,73-101</inkml:trace>
  <inkml:trace contextRef="#ctx0" brushRef="#br0" timeOffset="19478.902">3077 406,'343'274,"-329"-264,0 0,-1 1,0 1,-1 0,-1 1,0 0,-1 1,0 0,-1 0,0 1,-1 0,-1 1,-1-1,2 7,-6 6,-4-4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2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174 236,'36'8,"0"-2,0-1,1-2,0-1,0-2,-1-1,1-2,14-4,-36 6,1-1,-1 0,0-1,0 0,0-2,-1 1,1-2,-1 0,-1-1,1 0,-1-1,0 0,0-1,-1-1,-1 0,0 0,0-1,-1-1,0 1,-1-2,0 1,4-9,-5-24,-8 44,0 1,0-1,0 0,0 0,0 1,0-1,0 0,0 1,0-1,0 0,0 0,0 1,0-1,-1 0,1 0,0 1,-1-1,1 0,0 1,-1-1,1 1,-1-1,1 0,-1 1,1-1,-1 1,1-1,-1 1,0 0,1-1,-1 1,0 0,1-1,-1 1,0 0,1 0,-1-1,0 1,0 0,1 0,-1 0,0 0,0 0,1 0,-1 0,0 0,1 0,-1 1,0-1,0 0,1 0,-1 1,0-1,1 0,-1 1,-5 3,1 0,0 1,0 0,0 0,1 0,0 0,0 1,0 0,1-1,-1 1,1 1,1-1,-2 5,0-3,-29 75,4 1,4 1,-14 86,-7 61,8-37,-49 144,79-311,-1 0,-1-1,-2 0,-1-1,-1 0,-1-1,-1-1,-1 0,-17 17,31-37,-1-1,0 0,0-1,1 1,-2 0,1-1,0 0,0 0,-1 0,1-1,-1 0,0 0,1 0,-1 0,0 0,0-1,1 0,-1 0,0-1,0 1,1-1,-1 0,0 0,1 0,-1-1,1 0,-1 0,-3-2,-1-1,0 0,0-1,0-1,1 1,0-1,0-1,1 1,-1-1,2-1,-1 1,1-1,-3-6,0-3,1 1,1-2,0 1,2-1,0 0,1 0,1 0,0-1,2 1,0-1,1 1,1-2,1 11,0-1,0 1,1 0,0 0,1 0,0 0,0 1,1 0,0 0,1 0,0 0,0 1,1 0,0 0,1 1,0 0,0 0,0 0,1 1,0 1,0 0,0 0,22-11,0 2,1 1,0 2,1 1,0 2,6 0,228-44,-234 45,-20 5,0-1,0 0,0-1,0-1,0 0,-1 0,0-1,0-1,1-1,-13 9,0-1,0 1,0 0,0 0,0-1,0 1,0 0,0 0,0 0,0-1,1 1,-1 0,0-1,0 1,1 0,-1 0,1-1,-1 1,1-1,-1 1,1 0,-1-1,1 1,-1-1,1 1,0-1,-1 1,1-1,0 0,-1 1,1-1,0 0,-1 0,1 1,0-1,0 0,0 0,-1 0,1 0,0 0,0 0,-1 0,1 0,0 0,0 0,-1-1,1 1,0 0,0 0,-1-1,1 1,0 0,-1-1,1 1,0-1,-1 1,1-1,-1 1,1-1,-1 1,1-1,-1 0,1 1,-1-1,1 0,-1 1,0-1,0 0,1 0,-1 0,-6 167,-10-106,15-53,4-5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1 855,'19'4,"1"-2,0 0,0 0,0-2,0-1,0 0,0-2,0 0,0-1,-1-1,0-1,0-1,0 0,-1-2,0 0,-1-1,3-2,30-31,-2-3,-2-2,-2-2,-2-1,-2-3,-3-1,3-11,47-65,65-75,-151 203,0 1,1 0,-1-1,1 1,-1 0,1 0,0 0,0 0,0 0,0 0,0 1,0-1,0 1,1-1,-1 1,1 0,-1 0,1 0,-1 0,1 1,-1-1,1 1,0-1,-1 1,1 0,0 0,0 0,-1 0,1 1,0-1,-1 1,1-1,-1 1,1 0,-1 0,1 0,-1 0,1 1,-1-1,0 1,1 0,4 12,-1 0,0 0,-1 1,0 0,-1 0,-1 0,0 1,-1-1,-1 1,0 0,-1-1,-1 1,-1 0,0-1,-3 12,-8 40,-2 0,-4-1,-2 0,-3-2,-3-1,-5 4,24-52,0-1,-1 0,0 0,-1-1,-1-1,0 1,0-2,-1 1,-1-2,0 1,0-2,-1 0,0 0,-1-2,0 0,0 0,-1-1,1-1,-1-1,0 0,-1-1,1-1,0 0,-1-2,-4 0,13 0,0-2,0 1,-1-1,1-1,1 0,-1 0,0 0,1-1,-1 0,1 0,0-1,1 0,-1 0,1-1,0 1,0-1,0-1,1 1,0-1,1 0,-1 0,1 0,-1-5,-3-11</inkml:trace>
  <inkml:trace contextRef="#ctx0" brushRef="#br0" timeOffset="361.76">1440 460,'-18'15,"0"0,2 1,0 1,1 1,0 0,2 1,0 0,1 1,1 0,1 1,1 0,1 1,0 0,2 0,-3 21,9-37,0-1,1 1,0-1,0 1,0-1,1 0,-1 0,1 1,0-1,1 0,0-1,-1 1,1 0,1-1,-1 0,1 1,0-1,0-1,0 1,0-1,0 1,1-1,0 0,0-1,0 1,0-1,0 0,0 0,0-1,1 1,-1-1,0 0,1-1,-1 1,1-1,-1 0,1-1,-1 1,1-1,4-2,3 0,-1-2,0 0,0 0,0-1,-1-1,0 0,0 0,0-1,-1 0,0-1,-1 0,5-7,-8 9,0 0,-1-1,0 0,0 0,-1 0,0 0,0-1,-1 0,0 0,-1 0,0 0,0 0,-1 0,0 0,-1 0,0-1,0 1,-1 0,0-1,-1 1,0 0,0 0,-1 0,0 1,0-1,-1 1,-1-1,1 1,-1 0,0 1,-1-1,0 1,0 0,-1 1,0 0,-1-1,-12-9,3 1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3,'-7'10,"0"0,0 0,1 1,0-1,1 1,0 1,1-1,0 1,1-1,0 1,1 0,0 0,1 0,0 1,1 9,1-19,1 0,-1-1,0 1,1-1,-1 1,1-1,0 1,-1-1,1 0,0 0,1 0,-1 0,0-1,0 1,1 0,-1-1,1 0,0 1,-1-1,1 0,0-1,0 1,-1 0,1-1,0 1,0-1,0 0,0 0,0 0,0 0,2-1,88-27,-88 24,1 0,-1-1,0 0,0 0,-1 0,1 0,-1-1,-1 0,1 0,-1 0,0 0,0-1,-1 1,1-1,-1 1,-1-1,1-4,-1 7,-1 1,1-1,-1 1,0-1,0 1,0-1,0 1,-1-1,1 1,-1-1,0 1,0-1,0 1,-1 0,1-1,-1 1,0 0,1 0,-1 0,-1 1,1-1,0 0,-1 1,1-1,-1 1,0 0,0 0,0 0,0 0,0 1,0-1,-1 1,1 0,-2-1,-16-3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28,'19'4,"12"2,4-4,2-4,-1 0,-2-1,-1 1,-3 0,0-4,-1-1,-1 0,0 2,0 2,-5 6,-11 2,-8 1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30,'38'0,"18"-5,4-1,-4 0,-6 1,-7 1,-6 2,-4 1,-8 0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0,'-26'138,"-71"262,93-388,0 0,0 0,2 1,-1-1,2 1,0 0,0 0,1-1,1 1,0 0,0-1,2 2,0-10,1 0,0-1,-1 1,1-1,1 0,-1 0,0-1,1 1,-1-1,1 0,0 0,0 0,0-1,-1 0,1 0,1 0,-1-1,0 1,0-1,0 0,0-1,0 1,0-1,0 0,1 0,7 0,160-5,-127-4,-28 3</inkml:trace>
  <inkml:trace contextRef="#ctx0" brushRef="#br0" timeOffset="276.368">595 424,'24'0,"13"0,4-5,1-2,-2 1,-4 1,-2 2,-3 0,-2 2,0 1,-6 0</inkml:trace>
  <inkml:trace contextRef="#ctx0" brushRef="#br0" timeOffset="731.661">1273 0,'-12'165,"-6"-80,-5-1,-3-1,-8 10,-8 65,40-156,1 1,0-1,0 1,1-1,-1 1,0 0,1-1,0 1,-1 0,1-1,0 1,0 0,1-1,-1 1,0 0,1-1,0 1,0 0,-1-1,1 1,1-1,-1 0,0 1,1-1,-1 0,1 0,0 0,-1 0,1 0,0 0,0 0,1-1,-1 1,0-1,0 1,1-1,-1 0,1 0,-1 0,1 0,-1-1,1 1,0-1,-1 1,1-1,0 0,-1 0,1 0,1 0,12-4,-1 0,0-1,0 0,0-1,0-1,-1 0,0-1,4-4,0 1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0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0,0 0,-4 0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29,'-207'342,"201"-331,0 0,-1-1,0 0,-1 0,0-1,-1 0,0 0,0-1,0 0,-1-1,-1 0,1 0,-2-1,-4 2</inkml:trace>
  <inkml:trace contextRef="#ctx0" brushRef="#br0" timeOffset="304.153">6 1,'14'33,"10"17,6 4,-3-3,-1-4,0-6,0-5,1-4,1-3,-6-1,0 0,-5-1,0-5,-3-1,-4 1,-4 1,-2-3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56,'-4'-6,"-1"1,0 1,0-1,-1 1,1 0,-1 0,0 1,0-1,-1 1,1 1,0-1,-1 1,0 0,1 1,-1-1,0 1,0 1,0-1,0 1,0 0,1 1,-1 0,0 0,0 0,0 1,1 0,-1 0,1 1,0 0,-1 0,-1 2,2-4,1 1,-1 0,1 1,0-1,0 1,0 0,0 0,1 1,-1-1,1 1,0 0,0 0,0 0,0 1,1 0,0-1,0 1,0 0,0 1,1-1,0 0,0 1,1-1,-1 1,1-1,0 1,1 0,-1 0,1-1,0 1,1 0,-1 0,5 7,1-1,0 0,1 0,0-1,0 0,1 0,1-1,0 0,0-1,1 0,0 0,0-1,1 0,0-1,1 0,0-1,0 0,0-1,1 0,6 1,-8-1,123 83,-129-84,0 1,-1 0,1-1,-1 1,0 0,-1 1,1-1,-1 1,0 0,0 0,-1 0,0 0,0 0,0 0,-1 0,0 1,0-1,-1 1,1-1,-1 1,-1-1,1 1,-2 1,-3 2,-1 0,0 0,-1-1,0 1,-1-2,0 1,0-1,-1 0,0-1,0 0,0 0,-1-1,0 0,-1-1,1 0,-1-1,0 0,0-1,-4 1,3 1,0 0,0 0,0-1,-1-1,1 1,0-2,-1 0,0 0,0-2,1 1,-1-2,0 1,0-2,1 0,-1 0,-8-4,18 5,0 0,1-1,-1 0,0 1,1-1,0 0,-1 0,1-1,0 1,0 0,0-1,0 1,1-1,-1 0,1 1,0-1,-1 0,1 0,0 0,1 0,-1 0,0 0,1 0,0 0,0 0,0-1,0 1,0 0,1 0,-1 0,1 0,0 0,0 0,44-94,-38 86,0 1,0-1,1 1,1 0,0 1,0 0,1 1,0 0,0 0,1 1,0 0,0 1,1 0,0 1,0 1,0-1,0 2,1 0,6-1,62 3,-57 2</inkml:trace>
  <inkml:trace contextRef="#ctx0" brushRef="#br0" timeOffset="318.587">653 394,'33'-5,"17"-1,4 0,-2 1,-6-3,-5-1,-10 2</inkml:trace>
  <inkml:trace contextRef="#ctx0" brushRef="#br0" timeOffset="618.578">851 140,'-10'33,"-7"17,-2 4,3 2,4-3,4-6,4-6,2-6,1 2,1-2,1-1,0-2,0-1,-1-2,5-5,2-7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51,'-72'114,"4"4,6 3,-36 102,-27 48,120-257,24-50,-11 21,339-658,-266 536,-63 131,-20 37,-20 72,7-36,3 0,3 1,0 43,9-96,1 0,1-1,0 1,1-1,1 0,0 1,1-2,4 11,-7-20,-1 0,1 0,0-1,0 1,0 0,1-1,-1 1,1-1,0 0,0 0,0 0,0 0,0-1,1 1,-1-1,1 0,0 0,0 0,-1 0,1-1,0 1,0-1,1 0,-1-1,0 1,0-1,0 1,1-1,-1 0,0-1,4 0,7-5,-1-1,0-1,0 0,0-1,-1 0,-1-1,0-1,0 0,-1 0,0-1,-1-1,7-11,1 1,-1-1,-2-1,-1 0,0-1,-2-1,-1 0,-2 0,0-1,-2 0,-1-1,-1 1,-1-1,-2 0,-1-1,-1-5,0 19,1 12,0 0,0 0,-1 0,1 0,-1 0,0 0,0-1,-1 1,1 0,-1 0,0 0,0 0,0 0,-1 0,1 0,-1 0,0 1,0-1,0 0,0 1,-1 0,0 0,0-1,1 1,-4-2,-6 5</inkml:trace>
  <inkml:trace contextRef="#ctx0" brushRef="#br0" timeOffset="316.965">1080 389,'-5'6,"-11"9,1 1,1 0,0 1,2 1,0 0,0 1,2 0,1 1,0 0,1 0,2 1,0-1,-1 9,7-25,0 0,0 0,1 0,-1-1,1 1,0 0,0 0,0-1,0 1,1 0,-1-1,1 1,0-1,0 0,0 0,1 1,-1-2,1 1,-1 0,1 0,0-1,0 1,1-1,-1 0,0 0,1 0,-1-1,1 1,-1-1,1 0,0 0,0 0,-1 0,1-1,2 1,7 0,0 0,0 0,0-1,0-1,-1 0,1-1,0 0,0-1,-1-1,3-1,-5 2,1-2,0 1,-1-1,0-1,-1 0,1-1,-1 1,0-2,-1 1,0-1,0-1,0 1,-1-1,-1-1,1 1,-1-1,-1 0,0 0,-1-1,0 0,0 0,-1 0,0 0,-1 0,-1 0,0-1,0 1,-1-1,-1-5,1 11,-2 1,1-1,0 1,-1-1,0 1,0 0,-1 0,0 0,1 0,-2 0,1 0,0 1,-1 0,0 0,0 0,0 0,-1 0,1 1,-1 0,0 0,0 0,0 0,0 1,0 0,-1 0,1 1,0-1,-4 1,-15-4</inkml:trace>
  <inkml:trace contextRef="#ctx0" brushRef="#br0" timeOffset="762.816">1361 445,'57'178,"-56"-174,0 0,0-1,1 1,-1-1,1 1,0-1,0 0,0 1,0-1,0 0,1 0,0-1,-1 1,1-1,0 1,0-1,0 0,1 0,-1 0,0 0,1-1,-1 1,1-1,0 0,-1 0,1 0,0-1,0 1,0-1,-1 0,1 0,0 0,0-1,0 1,-1-1,1 0,0 0,-1 0,1-1,0 1,134-102,-136 102,0 0,1 1,-1-1,0 1,1 0,-1 0,1 0,-1 0,0 0,1 0,-1 1,0-1,1 1,-1-1,0 1,1 0,-1 0,0 0,0 1,0-1,0 0,0 1,0-1,0 1,-1-1,1 1,-1 0,2 1,20 15,-17-15,0 0,1 0,-1-1,0 0,1 0,-1-1,1 0,-1 0,1 0,0-1,-1 0,1-1,0 1,-1-1,1 0,-1-1,1 1,-1-1,0-1,1 1,-1-1,-1 0,1-1,0 1,-1-1,1 0,-1-1,3-3,1 0,0-1,-1 0,0 0,-1-1,0 0,0 0,-1-1,0 1,-1-2,0 1,-1 0,0-1,-1 0,-1 0,1-6,-3 17,2-4,-1-1,-1 1,1-1,-1 1,0-1,0 1,-1-1,0 1,0 0,0-1,0 1,-1 0,0 0,0 0,-1 0,1 0,-2-2,-9-5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2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0 368,'29'0,"14"0,5 0,-1 0,-9 0</inkml:trace>
  <inkml:trace contextRef="#ctx0" brushRef="#br0" timeOffset="634.386">706 30,'-9'-1,"-1"1,1 0,0 0,0 1,0 0,0 1,1 0,-1 1,0-1,1 2,-1-1,1 1,0 1,0-1,1 1,-1 0,1 1,0 0,1 0,0 1,-1-1,2 1,-1 1,1-1,0 1,1 0,0 0,0 0,1 1,0-1,0 1,0 6,3-10,1 1,-1-1,1 1,1-1,-1 1,1-1,0 0,0 1,1-1,-1 0,1-1,0 1,1 0,-1-1,1 0,0 1,0-2,0 1,0 0,1-1,-1 0,1 0,0 0,0 0,0-1,0 0,1 0,-1-1,1 1,-1-1,1 0,0 0,79 42,-81-40,0 1,0 0,-1 0,1 0,-1 0,0 0,0 1,0-1,-1 1,1 0,-1 0,0 0,-1 0,1 0,-1 0,0 1,0-1,-1 0,0 1,0-1,0 0,0 1,-1-1,0 0,0 1,-1 2,-2 3,0-1,-1 1,0-1,-1-1,0 1,0-1,-1 0,0-1,-1 1,0-1,0-1,-5 4,10-8,-3 3,0 1,0-1,-1-1,0 1,0-1,0 0,0-1,-1 0,0 0,0 0,0-1,0 0,-1-1,1 0,-1 0,1-1,-1 0,0 0,1-1,-1-1,-6 0,12-1,0 0,0 0,1 0,-1 0,1 0,0-1,0 1,0-1,0 0,0 1,0-1,1 0,-1 0,1 0,0-1,0 1,0 0,0 0,0 0,1-1,0 1,0 0,0-1,0 1,0 0,0-1,1 1,0-2,30-90,45-26,-62 108</inkml:trace>
  <inkml:trace contextRef="#ctx0" brushRef="#br0" timeOffset="961.041">847 1,'32'26,"-2"2,0 1,-3 1,0 2,21 33,-40-54,-1 1,0 1,0-1,-1 1,-1 0,0 1,-1-1,-1 1,0 0,0 0,-2 0,0 0,0 0,-1 0,-1 0,0 0,-1 0,-4 14,0-15,0 0,0 0,-2-1,1 0,-2 0,1-1,-2 0,1-1,-2 0,1 0,-1-1,-1-1,1 0,-2 0,1-1,-1-1,-1 1,-33 9,26-12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0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752 480,'1'-1,"0"0,-1 1,1-1,-1 0,1 1,-1-1,1 0,-1 0,1 0,-1 0,0 1,1-1,-1 0,0 0,0 0,0 0,0 0,0 0,0 0,0 1,0-1,0 0,0 0,0 0,-1 0,1 0,0 0,0 0,-1 1,1-1,-1 0,1 0,-1 1,1-1,-1 0,0 0,1 1,-1-1,0 1,1-1,-1 1,0-1,0 1,1-1,-1 1,0 0,0-1,-1 1,-43-17,10 14,-1 2,1 2,-1 1,1 2,0 1,0 2,-25 8,8-3,-160 56,208-67,1 0,-1 0,1 0,0 0,-1 1,1-1,0 1,0 0,0 0,1 0,-1 1,0-1,1 0,-1 1,1 0,0-1,0 1,0 0,0 0,0 1,1-1,0 0,-1 0,1 1,0-1,0 1,1-1,-1 1,1-1,0 1,0-1,0 1,0-1,1 1,-1-1,1 1,0-1,0 0,0 1,1-1,-1 0,1 0,-1 1,3 1,5 2,0-1,0-1,0 0,1 0,0 0,0-1,0-1,1 0,-1 0,1-1,-1-1,1 1,0-2,0 1,-1-2,1 1,0-1,5-2,80 5,-27 13,-68-14,-1 1,1-1,-1 0,1 0,-1 0,0 1,0-1,1 0,-1 0,0 1,0-1,0 0,0 0,-1 1,1-1,0 0,0 0,-1 1,1-1,-1 0,1 0,-1 0,0 0,1 0,-1 0,0 0,1 0,-1 0,0 0,0 0,0 0,0 0,0-1,0 1,0 0,0-1,-1 1,1-1,0 1,0-1,0 0,-1 1,1-1,-3 3,-59 45,22-20,0 3,2 1,1 1,2 3,2 1,1 1,1 2,-12 23,42-60,0 1,1 0,-1-1,1 1,-1 0,1 0,0 0,0 0,1 0,0 0,-1 1,1-1,0 0,1 0,-1 0,1 0,0 0,0 0,0 0,0 0,1 0,0 0,0-1,0 1,0-1,0 1,1-1,-1 0,1 0,0 0,0 0,0 0,0-1,1 1,-1-1,1 0,0 0,-1 0,1-1,0 1,0-1,12 5,1 0,0-2,0 0,0 0,0-2,0 0,1-1,-1-1,1 0,-1-2,0 0,1 0,-1-2,0 0,-1-1,1-1,-1 0,0-2,-1 1,1-2,-1 0,-1-1,8-7,35-61,-44 53</inkml:trace>
  <inkml:trace contextRef="#ctx0" brushRef="#br0" timeOffset="383.967">470 1,'1'110,"1"-15,-4 0,-4 1,-11 47,-96 460,83-481,-6-2,-5-1,-29 51,57-123,14-31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0 424,'20'12,"0"-1,0 0,1-2,1 0,0-1,0-1,0-2,1 0,0-1,0-1,0-1,0-1,1-3,0-2,-1 0,0-1,0-1,0-1,12-7,-14 7,2-3,-5 0</inkml:trace>
  <inkml:trace contextRef="#ctx0" brushRef="#br0" timeOffset="368.994">790 0,'-21'112,"41"106,-19 76,-6-266,-1-4</inkml:trace>
  <inkml:trace contextRef="#ctx0" brushRef="#br0" timeOffset="781.843">1072 170,'-273'222,"270"-220,0 0,1 0,-1 1,1-1,0 1,-1-1,1 1,0 0,1 0,-1 0,0 0,1 0,0 0,0 0,0 0,0 1,0-1,0 1,1-1,0 0,0 1,0-1,0 1,0-1,1 0,-1 1,1-1,0 0,0 1,0-1,0 0,1 0,0 0,-1 0,1 0,0 0,1 0,169 121,-77-55,-83-55</inkml:trace>
  <inkml:trace contextRef="#ctx0" brushRef="#br0" timeOffset="3759.093">1524 57,'-10'4,"-1"0,1 1,0 0,0 1,1 0,-1 1,1 0,1 0,-1 1,2 0,-1 0,1 1,0 0,0 0,1 1,1 0,-1 0,2 0,-1 0,0 7,-11 36,2 1,2 0,3 0,-1 41,8-77,0-8,0-1,0 1,1 0,0 0,0 0,1 0,1 0,0 0,0 0,1-1,0 1,1 0,0-1,0 0,1 1,0-1,1-1,0 1,0-1,1 0,0 0,0 0,1 0,14 3</inkml:trace>
  <inkml:trace contextRef="#ctx0" brushRef="#br0" timeOffset="4308.978">2003 226,'2'2,"-1"-1,0 0,0 0,0 1,0-1,0 1,0-1,0 1,-1-1,1 1,-1-1,1 1,-1 0,1-1,-1 1,0 0,0-1,0 1,0 0,0-1,0 1,0 0,0 0,-1-1,1 1,-1-1,1 1,-1 0,0-1,1 1,-1-1,0 1,0-1,-1 1,2-1,-16 36,-1-2,-1 0,-2 0,-2-2,-3 2,-24 39,-24 38,55-87</inkml:trace>
  <inkml:trace contextRef="#ctx0" brushRef="#br0" timeOffset="4569.923">1722 339,'19'20,"11"5,1 4,-1-3,0-6,0-6,-1-6,-1 0,1 0,-1-2,0-3,-5 4,-6 1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6,0-4,5-5,1-4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1,'9'5,"4"6,-1 1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6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0,'-15'29,"-9"14,0 5,-2-1,4-4,1-9,4-6,5-2,0-6,1-2,-1-4,0 1,-1-2,0 1,-2-2,2-2</inkml:trace>
  <inkml:trace contextRef="#ctx0" brushRef="#br0" timeOffset="248.618">0 0,'15'24,"8"13,2 5,1-5,0-4,-3-2,-2-3,1-5,-3-2,0-5,-4 0,1-2,-3 0,-2-1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3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86,'19'0,"12"5,4 1,2 0,-1-1,-1-2,-3-1,-6-5,-3-3,-5 0</inkml:trace>
  <inkml:trace contextRef="#ctx0" brushRef="#br0" timeOffset="275.736">30 368,'33'-5,"17"-6,3-2,-1 2,-6 3,-5 2,-5 3,-8 1</inkml:trace>
  <inkml:trace contextRef="#ctx0" brushRef="#br0" timeOffset="3204.076">650 1,'-31'81,"4"2,3 1,2 10,1 8,26-88,13-41,-16 24,30-52,2 2,3 1,2 2,3 0,79-74,-120 123,-1 0,1 0,0 0,-1 0,1 0,0 1,0-1,-1 0,1 0,0 0,0 1,0-1,0 1,0-1,0 1,0-1,0 1,1-1,-1 1,0 0,0 0,0-1,0 1,0 0,1 0,-1 0,0 0,0 1,0-1,0 0,0 0,0 1,1-1,-1 1,0-1,0 1,0-1,0 1,0-1,0 1,-1 0,1 0,0-1,0 1,0 0,-1 0,1 0,0 0,-1 0,1 0,-1 0,1 0,-1 0,0 0,1 0,-1 1,0-1,0 0,0 0,0 228,0-227,0 0,0 0,1 1,-1-1,0 0,1 0,-1 0,1 0,0 0,0 0,0 0,0 0,0 0,0 0,0 0,1-1,-1 1,0 0,1-1,0 1,-1-1,1 0,0 1,0-1,0 0,0 0,0 0,0 0,0-1,0 1,0 0,0-1,0 0,0 1,1-1,-1 0,0 0,0 0,0 0,1-1,-1 1,0-1,0 1,0-1,0 0,0 1,0-1,0 0,0-1,0 1,0 0,-1 0,1-1,0 0,142-151,-28 18,-116 135,0-1,1 0,-1 1,1-1,-1 0,1 1,-1-1,1 1,0-1,-1 0,1 1,0 0,-1-1,1 1,0-1,0 1,-1 0,1 0,0-1,0 1,0 0,-1 0,1 0,0 0,0 0,0 0,0 0,-1 0,1 0,0 0,0 0,0 1,-1-1,1 0,0 1,0-1,-1 0,1 1,0-1,-1 1,1-1,0 1,-1-1,1 1,-1 0,1-1,-1 1,1 0,-1-1,1 1,-1 0,4 43,-11 3,3-27,0-1,2 1,0 0,1 0,1 0,1 0,1 0,1 2,3-3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11,'-74'311,"52"-161,36-211,13 0,2 0,3 2,2 2,40-51,-73 106,-1-1,1 1,0 0,0 0,0 0,0 0,0 0,1 0,-1 1,1-1,-1 0,1 1,-1-1,1 1,0-1,0 1,0 0,0-1,0 1,0 0,0 1,0-1,0 0,0 0,1 1,-1 0,0-1,0 1,1 0,-1 0,0 0,0 0,1 0,-1 1,0-1,0 1,1 0,-1-1,0 1,0 0,0 0,0 0,0 1,0-1,-1 0,1 1,0-1,-1 1,1 0,-1-1,1 1,-1 0,1 0,1 7,1 0,-1 1,0-1,-1 1,0 0,-1 0,0 0,0 0,-1-1,0 1,-1 2,0-3,0 0,1 0,1 0,-1 0,1 0,1 0,0 0,0-1,1 1,-1-1,2 1,0-1,2 5,-3-11,-1-1,0 1,1-1,-1 0,1 0,0 0,-1 0,1 0,0 0,-1-1,1 1,0-1,0 0,0 0,-1 0,1 0,0 0,0-1,-1 1,1-1,0 0,0 0,-1 0,1 0,-1 0,1 0,-1-1,0 1,1-1,-1 0,0 0,0 0,0 0,0 0,0 0,-1 0,1 0,-1-1,1 1,-1-1,0 1,1-3,16-13,100-105,-104 106,1 1,0 1,1 1,1 0,0 1,1 1,0 0,-17 11,0 0,0 0,1 0,-1 0,0 1,0-1,1 0,-1 1,0-1,1 1,-1 0,0-1,1 1,-1 0,1 0,-1 0,1 0,-1 0,0 0,1 0,-1 0,1 1,-1-1,0 0,1 1,-1-1,0 1,1 0,-1-1,0 1,0 0,0 0,1 0,-1 0,0 0,0 0,0 0,-1 0,1 0,0 1,0-1,-1 0,1 1,3 65,-84 224,79-289,0-1,0 1,0-1,1 1,-1 0,1-1,-1 1,1 0,-1-1,1 1,0 0,0 0,0-1,0 1,0 0,0 0,1-1,-1 1,0 0,1-1,0 1,-1-1,1 1,0 0,0-1,0 1,0-1,0 0,0 1,0-1,0 0,0 0,1 0,-1 1,1-1,-1-1,1 1,-1 0,1 0,-1 0,1-1,0 1,-1-1,1 0,1 1,18-11,0-4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0,'0'5,"0"6,-4 2,2-2,3-3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 0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85,'-20'28,"-5"16,-4 3,3 0,1-8,5-7,6-3,0-7,3-3,3 1,-2-3,1 0,2-3</inkml:trace>
  <inkml:trace contextRef="#ctx0" brushRef="#br0" timeOffset="254.967">1 0,'4'34,"3"15,4 5,5-2,0-6,2-10,-2-6,1-9,-3-2,2-6,-2 1,1-2,-2 1,-8-1,-4-3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7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1 198,'595'0,"-571"0</inkml:trace>
  <inkml:trace contextRef="#ctx0" brushRef="#br0" timeOffset="287.495">29 424,'34'0,"16"0,3 0,4-5,-4-1,-6 0,-7 1,-4 1,-4 2,-3 1,-1 0,-1 1,0 0,-5 1</inkml:trace>
  <inkml:trace contextRef="#ctx0" brushRef="#br0" timeOffset="750.42">368 1,'0'4,"1"1,-1-1,1 0,0 1,1-1,-1 0,1 0,0 0,0 0,0 0,0 0,1 0,0-1,-1 0,1 1,1-1,-1 0,0 0,1 0,-1-1,1 1,0-1,0 0,2 0,101 37,-52-28,-41-9,-1 0,0 1,0 0,0 1,0 0,-1 1,1 0,-1 1,11 8,-20-11,0 0,0 0,0 0,-1 0,1 1,-1-1,1 1,-1 0,0 0,-1 0,1 0,-1 0,0 0,0 0,0 0,0 0,-1 1,1-1,-1 0,0 0,-1 1,1-1,-1 0,0 0,0 1,0-1,0 0,-1 0,0 0,1 0,-1-1,-1 1,-1 2,-5 9,-2 1,0-2,0 1,-1-2,-1 0,0 0,-6 3,-170 131,171-130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30,'260'17,"-220"-12,0 0,1-3,0-2,-1-1,1-2,20-5,-40 4,57-25,-66 15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4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0,'-33'60,"13"-26,-2-1,-1 0,-1-2,-2-1,-1-1,-1-1,-2-2,0-1,-34 21,47-35</inkml:trace>
  <inkml:trace contextRef="#ctx0" brushRef="#br0" timeOffset="331.4">35 29,'19'14,"12"5,4 4,2-2,-5 1,-4-5,-7 1,-1-3,-5 1,0 2,-2 3,-4 3,2-3,-2 0,-2 1,-2 2,-2-4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0,'2'2,"0"-1,0 1,0-1,0 1,-1-1,1 1,-1 0,1 0,-1 0,0 0,0 0,0 0,0 0,0 0,0 1,0-1,-1 0,1 0,-1 1,0-1,0 0,1 1,-1-1,-1 0,1 1,0 0,3 351,-29-169,20-162,-2-5</inkml:trace>
  <inkml:trace contextRef="#ctx0" brushRef="#br0" timeOffset="378.601">298 170,'-37'21,"-203"135,239-156,0 0,0 1,0-1,-1 1,1-1,0 1,0 0,0-1,0 1,0 0,1 0,-1-1,0 1,0 0,0 0,1 0,-1 0,1 0,-1 0,0 1,1-1,0 0,-1 0,1 0,0 0,0 1,-1-1,1 0,0 0,0 0,0 1,0-1,1 0,-1 0,0 0,0 0,1 1,-1-1,1 0,-1 0,1 0,-1 0,1 0,0 0,0 0,-1 0,1 0,0 0,0-1,0 1,0 0,0 0,0-1,0 1,1 0,194 65,-189-62,0 1,0 0,-1 0,0 1,0-1,-1 2,1-1,-1 0,0 1,-1 0,0 0,0 1,0-1,-1 1,0-1,-1 1,0 0,1 5,19 25,-12-37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0 141,'20'7,"0"-1,1-2,-1 0,1-1,0 0,0-2,0-1,0-1,0 0,0-2,7-1,96-32,-56 24,-69 12</inkml:trace>
  <inkml:trace contextRef="#ctx0" brushRef="#br0" timeOffset="239.31">254 0,'-5'34,"-1"15,5 5,2-2,2-6,-1-5,1-5,3-9,2-4,-1-5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0,-1 0,0 0,0 0,1 0,-6 0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8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5,-2 1,-1 0,-2-1,0-2,-5 4,-2 1,1-1,-4-7,0-4,-3 0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50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1,'-26'138,"22"245,0-350,-2-1,-1 0,-1 0,-2 0,-5 10,9-42,5-11</inkml:trace>
  <inkml:trace contextRef="#ctx0" brushRef="#br0" timeOffset="449.818">426 86,'-257'220,"257"-219,-41 43,40-43,0 0,1 0,-1 0,0 0,1 0,-1 0,1 0,0 1,-1-1,1 0,0 0,0 0,0 1,0-1,0 0,0 0,0 1,0-1,0 0,0 0,1 0,-1 1,0-1,1 0,-1 0,1 0,0 0,-1 0,1 0,0 0,0 0,-1 0,1 0,0 0,0-1,0 1,0 0,0 0,0-1,0 1,0-1,0 1,1-1,5 4,9 2,-2 1,1 1,-1 0,0 1,-1 0,0 1,0 1,-1 0,0 1,-1 0,2 4,46 94,-44-79,-15-20</inkml:trace>
  <inkml:trace contextRef="#ctx0" brushRef="#br0" timeOffset="1214.548">935 86,'-23'4,"1"1,0 1,1 1,-1 1,1 1,1 0,0 2,0 1,-10 7,27-16,0 0,1 0,-1 0,0 0,1 0,0 1,-1-1,1 1,1 0,-1-1,0 1,1 0,0 0,0 0,0 0,1 0,-1 0,1 0,0 1,0-1,0 0,1 0,-1 0,1 0,0 0,0 0,0 0,1 0,0-1,-1 1,1 0,1-1,-1 1,0-1,1 0,0 0,-1 0,1 0,1 0,-1-1,0 1,0-1,1 0,0 0,0 1,183 66,-183-65,0 0,0 1,0-1,-1 1,0 0,0 0,0 0,0 1,-1-1,0 1,0-1,-1 1,1 0,-1 0,0-1,-1 1,0 0,1 0,-2 0,1 0,-1 0,0 0,0-1,0 1,-1 0,0-1,0 1,-1-1,0 0,1 1,-2-1,1 0,0-1,-1 1,0-1,0 0,-1 0,0 1,-5 7,-1-1,0 0,-1-1,-1 0,1-1,-1 0,-1-1,0-1,-4 2,15-6,-1-1,0 0,0 1,0-1,0-1,0 1,0-1,0 1,-1-1,1 0,0-1,-1 1,1-1,-1 0,1 0,-1 0,1-1,0 1,-1-1,1 0,0-1,-1 1,1-1,0 1,0-1,0-1,0 1,1 0,-1-1,1 0,-1 0,1 0,0 0,0 0,0-1,0-1,0-1,0 0,0 0,1-1,0 1,0-1,0 1,1-1,0 0,0 0,1 1,0-1,0 0,1 0,-1 0,2 1,-1-1,1 0,0 1,0-1,1 1,-1 0,1 0,1 0,-1 0,1 0,0 1,1-1,-1 1,2 0,3-5,0 1,1 0,0 1,0 0,1 1,0 0,0 1,1 0,0 0,0 2,0-1,0 1,1 1,0 0,0 1,12 0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62,'2'1,"0"0,-1 0,1 1,0-1,0 1,-1 0,1 0,-1-1,1 1,-1 0,0 0,0 0,0 0,0 0,0 1,0-1,-1 0,1 0,-1 1,0-1,1 0,-1 1,0-1,0 0,-1 2,2-1,-1 11,0 0,-1 0,-1 0,0 0,0-1,-2 1,0-1,-3 9,0-2,53-111,18-23,-64 113,0 0,1 0,0 0,-1 0,1 1,-1-1,1 0,0 0,0 0,0 1,-1-1,1 0,0 1,0-1,0 1,0-1,0 1,0-1,0 1,0 0,0-1,0 1,0 0,0 0,0 0,0 0,1 0,-1 0,0 0,0 0,0 0,0 1,0-1,0 0,0 1,0-1,0 1,0-1,0 1,0-1,0 1,-1 0,1-1,0 1,0 0,0 0,-1-1,1 1,0 1,18 48,-19-48,0-1,0 1,0-1,0 1,1-1,-1 0,0 1,1-1,-1 0,1 1,-1-1,1 0,0 1,-1-1,1 0,0 0,0 0,0 0,0 0,0 0,0 0,0 0,0 0,1 0,-1 0,0-1,0 1,1-1,-1 1,0-1,1 1,-1-1,1 0,-1 1,0-1,1 0,-1 0,1 0,-1 0,1-1,-1 1,0 0,1 0,-1-1,0 1,1-1,-1 1,0-1,1 0,-1 0,0 1,0-1,0 0,0 0,0 0,0 0,0 0,0 0,0-1,136-126,-136 128,-1-1,1 1,0 0,0-1,-1 1,1 0,0-1,0 1,-1 0,1 0,0 0,0-1,0 1,-1 0,1 0,0 0,0 0,0 1,-1-1,1 0,0 0,0 0,-1 1,1-1,0 0,0 1,-1-1,1 0,0 1,-1-1,1 1,-1-1,1 1,0 0,-1-1,1 1,-1 0,0-1,1 1,-1 0,1-1,-1 1,0 0,0 0,1-1,-1 1,0 0,0 0,0 0,0-1,0 1,0 0,0 0,2 53,-2-46,-2 22,1-23,0 1,1-1,-1 1,1-1,1 1,0 0,0-1,0 1,1-1,0 0,3 7,0-8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5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47,'1'0,"0"-1,0 1,0 0,-1-1,1 1,0-1,0 1,0-1,0 0,-1 1,1-1,0 0,0 0,-1 1,1-1,-1 0,1 0,-1 0,1 0,-1 0,1 0,-1 0,0 0,0 0,1 0,-1 0,0 0,0 0,0 0,0 0,0 0,0 0,0 0,-1 0,1 0,0 0,-1 0,1 0,0 0,-1 0,1 1,-1-1,1 0,-1 0,0 0,1 0,-1 1,0-1,0 0,1 1,-1-1,0 1,0-1,0 1,0-1,0 1,0-1,0 1,0 0,0-1,0 1,0 0,0 0,-13 2,0 0,1 1,-1 0,1 1,0 1,0 0,0 0,1 1,0 1,0 1,1-1,0 2,-6 5,15-13,0 0,0 0,0 1,0-1,1 1,-1-1,0 1,1 0,0 0,-1 0,1 0,0 0,0 0,0 0,0 0,0 0,1 0,-1 0,0 1,1-1,0 0,0 0,-1 1,1-1,1 0,-1 1,0-1,1 0,-1 0,1 1,-1-1,1 0,0 0,0 0,0 0,0 0,0 0,1 0,-1 0,1-1,-1 1,1 0,0-1,-1 1,1-1,0 1,0-1,0 0,0 0,0 0,0 0,0 0,0-1,1 1,-1-1,0 1,3-1,47 14,-44-13,1 0,-1 0,0 0,0 1,0 0,0 1,0 0,-1 0,1 0,-1 1,0 1,0-1,0 1,-1 0,1 0,-1 1,-1 0,1 0,-1 0,0 1,0 0,-1 0,3 5,-7-3,0-1,-1 0,0 0,0 1,-1-1,0 0,0 0,-1-1,0 1,-1 0,1-1,-2 0,1 0,-1 0,0 0,0-1,0 0,-1 0,0 0,0-1,-1 0,0 0,0 0,0-1,0 0,-4 1,-3 5,6-3,0-1,-1 0,1-1,-1 0,0 0,0-1,-1 0,1-1,-1 0,0 0,0-1,0 0,0-1,-3 0,0-8,7-4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6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1,'0'0</inkml:trace>
  <inkml:trace contextRef="#ctx0" brushRef="#br0" timeOffset="-168.607">67 565,'-15'33,"-4"17,1-6,3-10</inkml:trace>
  <inkml:trace contextRef="#ctx0" brushRef="#br0" timeOffset="362.885">207 706,'28'-44,"-20"29,0 1,1-1,1 2,0-1,1 1,0 1,1 0,0 0,1 2,0-1,1 1,3 0,-16 9,0 0,0 1,1-1,-1 1,0-1,0 1,1 0,-1-1,0 1,1 0,-1 0,0 0,1 0,-1 0,1 0,-1 0,0 1,1-1,-1 0,0 1,0-1,1 1,-1-1,0 1,0 0,0-1,1 1,-1 0,0 0,0 0,0 0,-1 0,1 0,0 0,0 0,0 0,-1 1,1-1,-1 0,1 0,-1 1,1-1,-1 0,0 1,1-1,6 72,-7-54,0-15,0-1,0 1,0-1,0 1,0 0,1-1,0 1,-1-1,1 1,1-1,-1 0,0 1,1-1,0 0,0 0,0 0,0 0,0-1,0 1,1 0,-1-1,1 1,0-1,0 0,0 0,0 0,0-1,0 1,0-1,1 1,-1-1,1 0,-1 0,1-1,-1 1,1-1,-1 0,1 1,-1-2,1 1,0 0,-1-1,2 0,6-5,0 0,0-1,-1 0,0-1,0 0,0 0,-1-1,-1-1,1 1,-2-1,1-1,-1 0,-1 0,0 0,-1 0,0-1,0 0,-1 0,0-5,17-68,-19 60</inkml:trace>
  <inkml:trace contextRef="#ctx0" brushRef="#br0" timeOffset="1851.177">744 734,'19'-3,"-1"-1,0-1,0 0,0-2,0 0,-1-1,-1-1,1 0,-1-1,-1-1,0-1,0 0,-1 0,-1-2,0 0,-1 0,6-11,8-2,-19 21,-1 0,0 0,0 0,-1-1,0 0,0 0,0-1,-1 1,0-1,0 0,-1 0,0 0,-1-1,0 1,1-7,-4 14,0-1,0 1,0 0,0 0,-1-1,1 1,0 0,-1 0,1 0,0 1,-1-1,0 0,1 0,-1 1,1-1,-1 1,0-1,1 1,-1 0,0 0,1 0,-1 0,0 0,1 0,-1 0,0 0,1 1,-1-1,0 1,1-1,-1 1,1 0,-1-1,1 1,-1 0,1 0,-1 0,1 0,0 0,0 1,0-1,-1 0,1 1,-8 3,0 0,1 1,-1 0,1 0,1 1,-1 0,1 0,0 1,1 0,-1 0,2 1,-1-1,1 1,1 0,0 1,0-1,0 1,1 0,1 0,0 0,0 0,1 0,0 0,1 1,0 1,1-8,0 0,0 0,0 0,0 0,1 0,0 0,0 0,0 0,0 0,0-1,1 1,-1-1,1 0,0 0,0 0,1 0,-1 0,0-1,1 1,0-1,-1 0,1 0,0-1,0 1,0-1,0 0,1 1,-1-2,0 1,3 0,6 0,0 1,0-2,1 0,-1 0,0-1,0-1,0 0,0-1,6-2,3-3,0-1,-1-1,0-1,0 0,-1-2,-1 0,0-2,-1 0,-1 0,0-2,-1 0,-1-1,0-1,-2 0,1-3,-14 22,0 0,-1 0,1 0,0 0,0 0,-1-1,1 1,0 0,0 0,0 0,-1 0,1-1,0 1,0 0,0 0,-1-1,1 1,0 0,0 0,0 0,0-1,0 1,0 0,0-1,-1 1,1 0,0 0,0-1,0 1,0 0,0 0,0-1,0 1,1 0,-24 21,18-13,1 0,-1 0,1 0,1 0,0 0,0 1,0 0,1-1,1 1,-1 6,1-12,1 0,0 0,-1-1,1 1,1 0,-1 0,0 0,1-1,-1 1,1 0,0-1,0 1,0-1,0 1,1-1,-1 1,1-1,-1 0,1 1,0-1,0 0,0 0,0-1,0 1,0 0,0-1,1 1,-1-1,1 0,-1 1,1-1,-1 0,1-1,0 1,1 0,11-1,0 0,0-2,0 1,0-2,0 0,-1-1,1 0,-1-1,0-1,0 0,-1-1,1 0,-2-1,1-1,-1 0,0 0,9-11,-5 7,0 0,-1-1,0-1,-1-1,-1 0,0 0,-2-2,1 1,-2-1,2-7,-12 25,-1 1,0-1,0 1,1-1,-1 0,0 0,0 1,1-1,-1 0,0 0,0 0,0 0,1 0,-1 0,0 0,0 0,0 0,0 0,1 0,-1 0,0-1,0 1,1 0,-1-1,0 1,0 0,1-1,-1 1,0-1,1 1,-1-1,1 0,-1 1,1-1,-1 0,1 1,-1-1,1 0,-1 1,1-1,0 0,0 0,-1 1,1-1,0 0,0 0,0 0,0 1,0-1,0 0,0 0,0 0,0 1,0-1,0 0,0 0,1 0,-1 1,0-1,-15 14,1 1,0 0,0 2,2-1,0 1,0 1,2 0,0 1,1 0,1 0,1 1,-2 8,8-23,0 1,1-1,-1 1,1 0,0-1,0 1,0 0,1 0,0-1,0 1,0-1,0 1,1-1,0 1,0-1,0 0,0 0,1 0,-1 0,1 0,0-1,0 1,1-1,-1 0,1 0,-1 0,1 0,0 0,0-1,0 0,1 0,-1 0,0 0,1-1,-1 0,1 0,0 0,-1 0,1-1,3 1,1-2,0 1,0-1,-1-1,1 1,0-2,-1 1,1-1,-1 0,0-1,0 0,0 0,-1-1,0 1,1-2,-1 1,-1-1,5-5,4-6</inkml:trace>
  <inkml:trace contextRef="#ctx0" brushRef="#br0" timeOffset="2226.576">2099 706,'-10'9,"-3"9,-4 1,1 1,3 4,4 1,-2-3,2-1,2 1,-3 1,0 3,3 0,2-3</inkml:trace>
  <inkml:trace contextRef="#ctx0" brushRef="#br0" timeOffset="2461.279">2126 649,'29'0,"14"0,1-5,-4-1,-3 0,-8 1</inkml:trace>
  <inkml:trace contextRef="#ctx0" brushRef="#br0" timeOffset="2653.06">2071 875,'33'-9,"17"-4,3 1,-1 2,-10 3</inkml:trace>
  <inkml:trace contextRef="#ctx0" brushRef="#br0" timeOffset="3095.154">2832 170,'-89'168,"18"44,69-209,1 1,-1 0,1 0,0-1,0 1,1 0,-1 0,1 0,0 0,0 0,0 0,0 0,1 0,-1 0,1 0,0 0,1-1,-1 1,0 0,1-1,0 1,0-1,0 1,0-1,1 0,-1 0,1 0,0 0,0 0,0-1,0 1,0-1,1 0,-1 0,1 0,-1 0,2-1,4 2,1-1,-1 0,1-1,0 0,-1 0,1-1,0-1,-1 1,1-2,0 1,-1-1,1-1,-1 1,0-2,0 1,0-1,3-2,1-6</inkml:trace>
  <inkml:trace contextRef="#ctx0" brushRef="#br0" timeOffset="3349.052">2522 481,'34'-5,"15"-2,10 1,-1-4,-1 0,-5 2,-6-3,-7 1,-5 2,-8-3,-9 1</inkml:trace>
  <inkml:trace contextRef="#ctx0" brushRef="#br0" timeOffset="3618.741">3171 1,'33'108,"-8"-30,-4 0,-3 1,-1 15,-14-71,-1 1,-1 0,-1 0,-1 0,-1 0,-1-1,-1 1,-1-1,-1 0,-1 0,-2 0,-9 19,12-30,-1-1,0 0,0 0,-1-1,-1 0,0 0,0-1,0 0,-1-1,-1 0,0 0,0-1,-6 2,-2-1</inkml:trace>
  <inkml:trace contextRef="#ctx0" brushRef="#br0" timeOffset="4547.961">1082 57,'-25'17,"1"1,0 1,1 1,2 2,0 0,1 0,1 2,1 1,2 0,0 1,-4 12,6-3,2 0,1 1,2 0,1 1,2 0,2 0,1 0,2 1,2-1,1 0,2 1,4 13,-4-38,1 0,0-1,1 1,0-1,1 0,0-1,1 0,1 0,-1-1,2 1,-1-2,1 0,1 0,0-1,0 0,1 0,-1-2,2 1,-1-2,1 1,0-2,0 0,0 0,0-1,1-1,-1 0,1-1,-1-1,1 0,6-1,10 1,-4-1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5.10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1 341,'166'-41,"104"14,18-8,-208 27,0 3,0 3,11 5,24-1,252-31,96 0,638 30,-824-26,1-5,-38 2,6-2,35 2,-79 17,18-8,-208 20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3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28,'38'5,"42"-4,17-1,-4-1,-12-5,-16-2,-13 1,-12 2,-7 1,-9 1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7.12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1 340,'139'-53,"165"38,112-41,-88 41,-128 12,71-24,163 26,-189-26,67 15,33-7,-63-5,6-6,158 0,282 32,-497-32,-63 36,-143 0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2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0 311,'449'-17,"-102"4,-286 25,-73 5,-3-8</inkml:trace>
  <inkml:trace contextRef="#ctx0" brushRef="#br0" timeOffset="250.893">170 565,'33'0,"22"0,5 0,2 0,1 0,-7 0,-2 0,-5 0,-8 0,-4 0,-5 0,-3 0,-1 0,-1 0,0 0,-5 0</inkml:trace>
  <inkml:trace contextRef="#ctx0" brushRef="#br0" timeOffset="704.384">621 1,'-3'2,"1"0,-1 1,1 0,-1-1,1 1,0 0,0 0,1 0,-1 1,0-1,1 0,0 1,0-1,0 1,0-1,1 1,-1-1,1 1,0-1,0 1,0-1,0 1,1 0,0-1,-1 1,1-1,0 1,1-1,-1 0,1 0,-1 1,1-1,0 0,0 0,0-1,1 1,-1 0,1-1,-1 1,2 0,15 10,0 0,1-2,0 0,1-1,0-1,0-1,1-1,0 0,1-2,4 0,128 43,-150-47,1 1,0 0,-1 0,0 1,1-1,-1 1,0 0,0 0,-1 1,1 0,-1 0,1 0,-1 0,-1 0,1 1,0 0,-1 0,0 0,0 0,-1 0,1 0,-1 1,0-1,-1 1,0 0,1 0,-2-1,1 1,-1 0,1 0,-2 0,1 0,-1 0,0-1,0 1,-1 3,-7 5,-1 0,0-1,0 0,-2 0,1-2,-1 1,-1-2,0 1,-5 1,-15 14,-232 148,85-62,163-101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36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6661 706,'7'20,"-1"-1,-1 2,0-1,-2 0,0 1,-2 0,0 0,-1-1,-2 8,2-2,0-9,0 0,-1 0,-1 0,-1 0,0 0,-2 0,1-1,-2 0,0 0,-1-1,-1 1,0-1,-1-1,-1 0,-10 12,20-25,-1 0,1 0,0 0,-1 0,1 0,-1 0,0 0,1-1,-1 1,1 0,-1-1,0 1,0 0,0-1,1 1,-1-1,0 1,0-1,0 1,0-1,0 1,0-1,0 0,0 0,0 0,0 1,0-1,0 0,0 0,0 0,0-1,0 1,0 0,0 0,0 0,1-1,-1 1,0 0,0-1,0 1,0-1,0 1,0-1,1 0,-1 1,0-1,0 0,1 1,-1-1,1 0,-1 0,0 0,1 1,-1-1,1 0,0 0,-1 0,1 0,0 0,0 0,-1 0,1 0,0 0,1-17,1 0,0 0,2 0,0 1,0-1,2 1,0 0,1 1,1 0,0 0,2 0,-1 1,8-8,19-35,3 1,2 2,2 2,3 2,1 2,28-20,16 16,-88 52,-1 0,1 1,-1-1,0 1,1-1,-1 1,1 0,-1 0,1 0,-1 0,1 0,-1 1,1-1,-1 1,1-1,-1 1,0 0,1 0,-1 0,0 1,0-1,0 0,0 1,0-1,0 1,0 0,0 0,-1-1,1 1,0 0,-1 0,0 1,0-1,1 0,-1 0,-1 1,1-1,0 1,0 0,2 13,0 0,-1 0,0 0,-1 0,-1 0,-1 0,0 0,-1 1,-1-2,0 1,-1 0,-1-1,0 0,-2 0,-4 9,5-14,0 0,-1 0,-1 0,0-1,0 0,0-1,-1 0,-1 0,1-1,-1 0,0-1,-1 0,0 0,0-1,0-1,0 0,-1 0,1-1,-1-1,0 0,-8 1,16-4,1 1,-1-1,0 1,0-1,0 0,1 0,-1-1,0 1,1-1,-1 0,1 0,0 0,0 0,0 0,0-1,0 0,0 1,0-1,1 0,-1 0,1-1,0 1,0 0,0-1,1 1,-1-1,1 0,0 1,0-1,0 0,0 0,1 0,0 1,0-1,0 0,0 0,0 0,1 0,-1 0,1 1,0-1,0 0,1 0,-1 1,1-1,0 1,0 0,0-1,2-1,8-10</inkml:trace>
  <inkml:trace contextRef="#ctx0" brushRef="#br0" timeOffset="1660.638">7620 649,'-1'-1,"0"-1,0 0,-1 1,1-1,0 1,-1 0,1-1,-1 1,1 0,-1 0,0 0,0 0,1 0,-1 0,0 1,0-1,0 0,0 1,0 0,0-1,0 1,0 0,0 0,0 0,0 0,0 1,0-1,0 0,0 1,0-1,0 1,-12 3,0 1,1 1,-1 0,1 1,0 0,1 1,0 0,0 1,0 0,1 1,1 0,0 1,0 0,1 1,1 0,-1 0,-1 7,8-18,1 1,0 0,0 0,0 0,0-1,0 1,0 0,1 0,-1 0,1 0,-1 0,1 0,0 1,-1-1,1 0,0 0,0 0,1 0,-1 0,0 0,1 0,-1 0,1 0,0 0,0 0,0 0,0 0,0 0,0-1,0 1,0 0,1-1,-1 1,1-1,-1 1,1-1,-1 0,1 1,0-1,0 0,0 0,0-1,0 1,0 0,0 0,0-1,0 0,0 1,1-1,13-2,-1-1,0 0,0-1,-1-1,1-1,-1 0,0 0,-1-2,1 1,-2-2,1 0,-1 0,0-1,-1-1,10-11,34-32,-53 54,-1 0,0 1,0-1,0 1,0-1,0 1,0 0,0-1,0 1,0 0,-1-1,1 1,0 0,0 0,-1 0,1 0,0 0,-1 0,1 0,-1 0,1 0,-1 0,1 0,-1 0,0 0,0 0,0 1,1-1,-1 0,0 0,0 0,-1 0,1 0,0 1,0-1,0 0,-1 0,1 0,-1 0,1 0,-1 0,1 0,-1 0,1 0,-1 0,0 0,0 0,1-1,-1 1,0 8,-1-4,1 0,1 0,-1 0,1 0,0 1,0-1,0 0,1 0,0 0,0 0,0 0,1 0,-1-1,1 1,0 0,1-1,-1 1,1-1,0 0,0 1,0-2,0 1,1 0,0-1,-1 1,1-1,1 0,-1 0,0-1,1 1,-1-1,1 0,0 0,0-1,0 1,0-1,0 0,0 0,2-1,8-4,0 0,-1-1,0-1,0 0,0-1,-1-1,0 0,-1 0,0-2,0 1,9-11,-20 19,24-23,-2 0,-1-2,-1-1,-1 0,-1-2,12-27,1-28,-32 82,1 0,-1 0,0 0,0 0,0 0,0 0,0 0,0 0,-1 0,1 0,-1 0,1 0,-1 0,0 0,0 1,1-1,-1 0,-1 0,1 1,0-1,0 0,-1 1,1 0,0-1,-1 1,0 0,1-1,-1 1,0 0,1 0,-1 1,0-1,0 0,0 0,0 1,0-1,0 1,0 0,0 0,0 0,0 0,0 0,-8 1,0 1,0 1,1 0,-1 0,1 1,-1 0,1 1,1 0,-1 0,1 1,0 0,0 1,0 0,1 0,0 0,1 1,-1 0,-1 4,5-10,1-1,0 0,0 1,1-1,-1 1,0-1,0 1,1 0,-1-1,1 1,-1 0,1 0,0 0,0 1,0-1,0 0,0 0,1 1,-1-1,0 0,1 1,0-1,0 0,-1 1,2-1,-1 0,0 1,0-1,1 1,-1-1,1 0,0 0,-1 1,1-1,0 0,1 0,-1 0,0 0,0 0,1 0,-1 0,1 0,0-1,0 1,9 1,1 0,-1-1,0 0,1-1,-1-1,1 0,-1 0,1-1,4-1,90 5,-102-1,-1-1,1 1,-1 1,1-1,-1 0,0 1,0-1,0 1,0 0,-1 0,1 0,-1 1,0-1,0 1,0-1,0 1,0-1,-1 1,0 0,0 0,0 0,0 0,0 0,-1 0,0 0,0 0,0 0,0 0,-1 0,1 0,-1 0,0 0,0 0,-1-1,1 1,-1 0,0 0,-1 2,-6 73,10-76,-1 0,1 0,0-1,0 1,0-1,0 1,0-1,0 1,1-1,-1 1,1-1,-1 0,1 0,0 0,0 0,0 0,0 0,1-1,-1 1,0-1,1 0,-1 1,1-1,-1 0,1 0,-1 0,1-1,0 1,0-1,-1 1,1-1,0 0,0 0,-1 0,1-1,0 1,-1-1,1 1,0-1,-1 0,1 0,0 0,-1 0,0 0,1-1,-1 1,0-1,1 0,-1 0,14-8,0-1,-1 0,-1-2,0 1,0-2,-1 0,2-3,9-17,-2-1,-1 0,-1-2,-2 0,10-33,24-146,-30 99,-18 51,-16 98,-19 118,0 72,32 35,17-171,-21-90</inkml:trace>
  <inkml:trace contextRef="#ctx0" brushRef="#br0" timeOffset="1907.345">8297 480,'39'5,"17"1,4 0,1-1,0-1,-5-2,-3-1,-1 0,1-1,-5 0,0-1,1 1,-3 0,-4 0,-10 0</inkml:trace>
  <inkml:trace contextRef="#ctx0" brushRef="#br0" timeOffset="-5293.73">1157 649,'-10'15,"1"0,0 1,1 0,0 0,2 0,0 1,0 0,2 0,0 1,1-1,1 1,1 0,0 0,2 12,-1-28,1 1,0 0,-1-1,1 1,0-1,1 1,-1-1,0 0,1 1,-1-1,1 0,0 0,-1 0,1 0,0 0,0-1,1 1,-1-1,0 1,0-1,1 0,-1 1,1-1,-1 0,1-1,-1 1,1 0,0-1,-1 0,1 1,0-1,-1 0,1 0,0-1,-1 1,1-1,0 1,-1-1,1 0,100-45,-93 37,1 0,-1-1,0-1,-1 0,-1 0,1-1,-2 0,0 0,0 0,3-10,-8 17,1-1,-1 0,0 1,0-1,-1 0,0 0,0 0,0 0,-1 0,1 0,-1 0,-1 0,1 0,-1 0,-1 0,1 0,-1 0,0 0,0 1,0-1,-1 1,0-1,0 1,0 0,-4-3,3 4,0 0,-1 1,1-1,-1 1,0 0,0 1,0-1,-1 1,1 0,0 0,-1 1,1-1,-1 1,0 1,1-1,-1 1,0 0,1 0,-1 0,0 1,1 0,-1 0,0 1,1-1,0 1,-1 0,1 1,0-1,0 1,0 0,1 1,-1-1,-1 2,-13 12</inkml:trace>
  <inkml:trace contextRef="#ctx0" brushRef="#br0" timeOffset="-4745.682">1496 989,'16'-32,"2"-8,3 1,1 1,1 1,2 1,17-17,-30 39,60-45,-71 60,0 0,1 0,-1 0,0 0,0 0,1 0,-1 0,0 0,0 0,0 1,-1-1,1 0,0 1,0-1,-1 1,1-1,-1 1,1-1,-1 1,0-1,1 1,-1 0,0-1,0 1,0-1,0 1,0 0,-1-1,1 1,0-1,-1 1,1-1,-1 1,0-1,1 1,-1-1,0 5,1-3,1 78,-1-80,0 1,1 0,-1-1,1 1,-1 0,1-1,-1 1,1-1,0 1,0-1,0 1,0-1,0 0,0 0,0 1,0-1,0 0,1 0,-1 0,0 0,1 0,-1 0,1-1,-1 1,1 0,-1-1,1 1,0-1,-1 0,1 1,0-1,-1 0,1 0,0 0,-1 0,1 0,0 0,-1-1,1 1,-1-1,1 1,0-1,-1 1,1-1,0 0,13-7,0 1,-1-2,0 0,-1 0,0-2,0 1,-1-2,-1 1,2-3,63-56,-75 69,-1 1,1-1,0 0,-1 0,1 0,0 1,0-1,-1 0,1 1,0-1,0 1,0-1,0 1,-1-1,1 1,0 0,0-1,0 1,0 0,0 0,0 0,0 0,0-1,0 1,0 1,0-1,0 0,0 0,0 0,0 0,0 1,0-1,0 1,0-1,0 0,0 1,0-1,-1 1,1 0,0-1,0 1,-1 0,1 0,0-1,-1 1,1 0,-1 0,1 0,-1 0,1-1,-1 1,1 0,-1 0,0 0,0 0,0 0,1 0,-1 1,-1 8,0 0,-1-1,0 1,0 0,-1-1,0 0,-1 0,0 0,0 0,-3 4,-27 77,36-42,4-30</inkml:trace>
  <inkml:trace contextRef="#ctx0" brushRef="#br0" timeOffset="-4463.626">2343 678,'-8'19,"1"-6,1 1,1-1,0 2,0-1,1 0,1 1,1 0,0 0,0 8,2-20,0-1,0 0,0 0,0 0,0 0,1 1,-1-1,1 0,-1 0,1 0,0 0,0 0,0 0,0 0,0 0,0 0,0 0,1-1,-1 1,1-1,-1 1,1-1,0 1,-1-1,1 0,0 0,0 0,0 0,0 0,0 0,0 0,0-1,0 1,1-1,-1 1,0-1,1 0,77-27,-69 20,-1 0,1-1,-1 0,-1-1,1 0,-2 0,1-1,-1 0,0-1,-1 1,-1-1,0-1,0 1,-1-1,0 0,-1-1,-1 1,0-1,0 1,-1-1,-1 0,0 0,-1 0,-1-11,0 21,1 1,-1-1,0 0,0 1,0-1,0 1,0-1,-1 1,1-1,-1 1,0 0,1 0,-1 0,0 0,0 0,0 0,-1 0,1 1,0-1,-1 1,1 0,-1 0,1-1,-1 2,0-1,1 0,-1 0,0 1,0 0,0-1,1 1,-1 0,0 0,0 1,1-1,-1 1,0-1,0 1,-20 3</inkml:trace>
  <inkml:trace contextRef="#ctx0" brushRef="#br0" timeOffset="-3801.905">2964 593,'-10'0,"0"1,0 1,0-1,0 2,0-1,0 2,0-1,1 1,0 0,0 1,0 0,0 1,1 0,0 0,0 1,1-1,-1 2,2-1,-1 1,1 0,0 1,1-1,-1 1,2 0,-1 0,2 1,-1 0,1-1,1 1,-2 7,4-16,-1 1,1 0,-1-1,1 1,0 0,0-1,0 1,0 0,0-1,0 1,1 0,-1-1,0 1,1 0,-1-1,1 1,0-1,-1 1,1-1,0 1,0-1,0 1,0-1,0 0,0 0,1 1,-1-1,0 0,1 0,-1 0,0 0,1-1,-1 1,1 0,0-1,-1 1,1-1,-1 1,1-1,0 0,-1 0,2 1,67-23,-10-13,-2-3,-2-3,39-37,-94 76,-1 0,1 1,0 0,0-1,0 1,0-1,0 1,1 0,-1 0,0 0,0 0,1 0,-1 0,1 0,-1 0,1 0,-1 0,1 1,-1-1,1 1,0-1,-1 1,1 0,0 0,-1 0,1 0,0 0,-1 0,1 0,0 0,-1 1,1-1,0 0,-1 1,1 0,0-1,-1 1,1 0,-1 0,0 0,1 0,-1 0,0 0,1 0,-1 0,0 1,0-1,0 0,0 1,0-1,0 1,3 15,-1 1,-1-1,0 1,-1-1,-1 1,-1 0,-2 8,1 24,-11 322,12-349,-1-1,-1 0,-2 1,0-1,-1-1,-1 1,-1-1,-1 0,0-1,-2 0,-1-1,0 0,-1-1,-9 10,21-27,-1 1,0 0,0 0,1-1,-1 0,0 1,0-1,-1 0,1 0,0 0,0 0,0 0,-1 0,1-1,0 1,-1-1,1 1,-1-1,1 0,0 0,-1 0,1-1,-1 1,1 0,0-1,-1 0,1 1,0-1,-1 0,1 0,0 0,0-1,0 1,0 0,0-1,0 1,1-1,-1 0,0 1,1-1,-1 0,1 0,0 0,-1 0,1-1,0 1,1 0,-2-2,-6-15,0 1,2-1,0 0,1 0,1-1,1 1,0-1,2 0,0 0,1 0,1 0,1 0,1 1,1-1,0 1,2 0,0 0,1 0,1 1,0 0,2 0,0 1,1 0,6-7,67-64,-66 74</inkml:trace>
  <inkml:trace contextRef="#ctx0" brushRef="#br0" timeOffset="-3473.675">3331 903,'71'-38,"-39"22,-1-1,0-2,-2-1,0-1,11-12,16-56,-55 87,0 0,0-1,-1 1,1 0,-1-1,1 1,-1 0,0-1,0 1,0 0,0-1,0 1,-1 0,1-1,0 1,-1 0,0 0,0-1,0 1,0 0,0 0,0 0,0 0,-1 0,1 0,-1 1,1-1,-1 0,0 1,1-1,-1 1,0-1,0 1,0 0,0 0,-1 0,1 0,0 0,0 1,0-1,-1 0,0 1,-3-1,0 1,1 0,-1 0,0 0,1 1,-1-1,1 1,-1 1,1-1,-1 1,1 0,0 0,0 1,0-1,0 1,0 0,1 1,-1-1,1 1,0 0,0 0,-3 3,-72 105,73-105,0 1,1-1,1 1,-1 1,1-1,1 1,0-1,0 1,0 0,1 0,1 0,-1 0,2 1,-1-1,1 0,0 1,1-1,0 0,1 0,0 0,0 0,1 0,0 0,1-1,-1 1,2-1,-1 0,1 0,4 4,5 1</inkml:trace>
  <inkml:trace contextRef="#ctx0" brushRef="#br0" timeOffset="-3079.707">3755 903,'177'-250,"-177"250,0-1,0 1,0-1,1 1,-1 0,0-1,0 1,0-1,1 1,-1 0,0-1,1 1,-1-1,0 1,1 0,-1 0,0-1,1 1,-1 0,0-1,1 1,-1 0,1 0,-1 0,1 0,-1-1,1 1,-1 0,1 0,-1 0,0 0,1 0,-1 0,1 0,-1 0,1 0,-1 1,1-1,-1 0,1 0,-1 0,0 0,1 1,-1-1,1 0,-1 0,0 1,1-1,-1 0,1 1,-1-1,0 0,0 1,1-1,-1 0,0 1,0-1,1 1,-1-1,0 1,0-1,0 1,0-1,0 0,0 1,0-1,0 1,2 37,-2-32,-1-1,1-1,-1 1,1-1,0 1,0-1,0 1,1-1,-1 1,1 0,0-1,0 0,1 1,0-1,-1 0,1 0,1 0,-1 0,1 0,-1 0,1-1,0 1,0-1,1 0,-1 0,1 0,-1 0,1 0,0-1,2 1,-1-1,0 0,-1-1,1 0,0 0,0-1,0 1,0-1,0 0,0-1,-1 1,1-1,0 0,0 0,0 0,-1-1,1 1,-1-1,1 0,-1-1,0 1,1-1,-1 0,-1 0,1 0,0 0,-1-1,2-2,4-10</inkml:trace>
  <inkml:trace contextRef="#ctx0" brushRef="#br0" timeOffset="-6021.242">423 1,'-22'159,"7"-60,4 0,3 52,-18 184,13-258,9-60,0 0,1 1,1 0,1-1,1 1,0 0,2 9,3-8</inkml:trace>
  <inkml:trace contextRef="#ctx0" brushRef="#br0" timeOffset="-5630.106">819 85,'-46'360,"35"-11,11-339,0-1,1 0,0 0,1 0,-1 0,2 0,-1 0,1 0,1-1,0 1,2 4,-5-13,0 1,-1-1,1 0,0 1,0-1,0 0,-1 1,1-1,0 0,0 0,0 0,-1 0,1 0,0 0,0 0,0 0,0 0,-1 0,1 0,0 0,0-1,0 1,-1 0,1-1,0 1,0 0,-1-1,1 1,0-1,-1 1,1-1,0 0,-1 1,1-1,-1 0,1 1,-1-1,0 0,1 1,-1-1,1 0,-1 0,0 1,0-1,0 0,1 0,-1 0,0 0,0 1,0-1,0 0,0 0,0 0,0 0,-1 1,1-1,0 0,0 0,-1 0,1 1,0-1,-1 0,1 0,-3-16,1 1,-2-1,0 1,-1-1,-1 1,0 0,-1 1,-1 0,-1 0,0 1,0 0,-2 0,1 1,-2 0,0 1,-9-7,11 10,-1 0,0 1,0 0,-1 1,0 0,0 0,-1 2,0-1,0 2,0 0,-1 0,1 1,-5 0,11 2,-1 1,0-1,1 1,-1 1,0-1,0 1,1 0,-1 1,1 0,-1 0,1 1,0 0,0 0,0 1,0 0,1 0,-1 0,1 1,0 0,1 0,-1 0,1 1,0 0,-2 2,5-4,0-1,-1 1,2 0,-1 0,0-1,1 1,-1 0,1 1,0-1,1 0,-1 0,1 0,0 0,0 1,0-1,0 2,5 17</inkml:trace>
  <inkml:trace contextRef="#ctx0" brushRef="#br0" timeOffset="-2165.978">4347 819,'11'2,"1"-1,0-1,-1 0,1 0,0-1,0 0,-1-1,1-1,-1 0,0 0,0-1,0-1,0 0,0 0,-1-1,0 0,-1-1,1 0,-1 0,7-9,-14 15,-1-1,0 0,0 0,0 1,0-1,0 0,0 0,0 0,0 0,-1 0,1-1,-1 1,0 0,1 0,-1 0,0 0,0 0,-1-1,1 1,0 0,-1 0,1 0,-1 0,0 0,1 0,-1 0,0 0,0 0,0 0,-1 0,1 1,0-1,-1 0,1 1,-1-1,0 1,1 0,-1-1,0 1,0 0,-1 0,0-1,-1 0,1 0,-1 1,1-1,-1 1,0 0,0 0,1 1,-1-1,0 1,0 0,0 0,0 0,0 0,1 1,-1-1,0 1,0 0,1 0,-1 1,0-1,1 1,-3 1,0 1,1 0,0 0,0 1,0-1,0 1,1 0,0 1,0-1,0 1,0-1,1 1,0 0,0 1,1-1,0 0,0 1,0-1,1 1,0 0,0 0,1-1,0 1,0 0,1 0,-1-1,1 1,1 0,-1-1,1 1,1-1,-1 0,1 0,0 0,0 0,1 0,-1 0,1-1,1 0,-1 0,1 0,0 0,1 0,9 1,-1-2,1 0,0 0,1-1,-1-1,0-1,1 0,-1-1,1-1,-1 0,0-1,1-1,-1 0,0-1,-1-1,1 0,6-4,65-41,-70 36</inkml:trace>
  <inkml:trace contextRef="#ctx0" brushRef="#br0" timeOffset="-1577.59">4996 622,'-3'1,"-1"1,1-1,-1 1,1 0,0 0,0 1,0-1,0 1,0-1,1 1,-1 0,1 0,-1 0,1 0,0 0,0 1,1-1,-1 1,1-1,0 1,-1-1,-1 2,0 0,0 1,0 0,1-1,-1 1,2 0,-1 0,1 0,-1 1,2-1,-1 0,1 0,0 1,0-1,0 0,1 0,0 1,1-1,-1 0,1 0,0 0,1-1,-1 1,1 0,0-1,1 0,-1 1,1-1,0-1,0 1,1-1,-1 1,1-1,0 0,0-1,0 1,1-1,1-2,0 0,0 0,1-1,-1 0,0 0,0-1,1 0,-1 0,0 0,0-1,0-1,0 1,-1-1,1 0,0 0,-1-1,0 0,0 0,0 0,-1-1,1 0,-1 0,0 0,0-1,-1 1,0-1,0-1,0 1,-1 0,0-1,0 0,0 1,-1-1,0-1,1 3,0 1,0-1,0 0,-1 0,0 0,0-1,0 1,0 0,-1-1,0 1,0-1,-1 0,1 1,-1-1,0 0,-1 1,1-1,-1 1,-1-1,1 1,-1-1,1 1,-1 0,-1 0,1 0,-1 0,0 0,0 0,-4-3,3 4,1 1,-1 0,0 0,-1 0,1 1,0 0,-1 0,1 0,-1 0,0 0,0 1,1 0,-1 0,0 0,0 1,0 0,0 0,0 0,0 0,0 1,0 0,0 0,0 0,1 0,-1 1,0 0,1 0,-1 0,1 1,0-1,0 1,-1 1,-10 7</inkml:trace>
  <inkml:trace contextRef="#ctx0" brushRef="#br0" timeOffset="-1241.363">5420 593,'-2'3,"-3"7,-1 0,2 1,0-1,0 1,0 0,2 0,-1 0,1 0,1 0,0 0,1 1,0-1,0 0,2 1,-1-1,1 0,1 0,2 8,0-14,-1-2,0 1,1 0,0-1,0 0,0 0,0-1,0 1,1-1,-1 0,1-1,-1 1,1-1,0 0,0 0,-1-1,1 0,0 0,0 0,-1-1,1 0,0 0,0 0,-1-1,1 1,-1-1,0-1,1 1,-1-1,0 0,0 0,-1-1,1 1,3-4,4-6,0 0,-1-1,-1 0,0-1,-1 1,0-2,-1 0,-1 0,-1 0,1-5,23-78,-23 81</inkml:trace>
  <inkml:trace contextRef="#ctx0" brushRef="#br0" timeOffset="-852.333">6012 536,'-27'5,"19"-5,1 1,-1 0,1 0,0 1,0 0,0 0,0 0,0 1,0 0,1 1,-1-1,1 1,0 0,0 1,-2 1,9-3,-1 0,0-1,1 1,-1-1,1 1,0-1,0 1,0-1,0 1,0-1,0 0,1 1,-1-1,1 0,0 0,0 0,0 0,-1 0,2-1,-1 1,0-1,0 1,0-1,1 0,-1 1,1-1,-1-1,1 1,-1 0,2 0,0 1,0-1,0 0,0 0,0 1,-1-1,1 1,-1 0,1 0,-1 0,1 0,-1 1,0-1,0 1,-1 0,1 0,0 0,-1 0,0 1,0-1,0 0,0 1,0 0,-1-1,1 1,-1 0,0 0,0 0,-1 0,1-1,-1 1,0 0,0 0,0 0,0 0,-1 0,0 0,0 0,0 0,-4 5,-1 0,0-1,0 0,-1 0,0-1,-1 0,1 0,-2-1,1 0,0 0,-1-1,0 0,0-1,-1 1,1-2,-1 0,0 0,0 0,0-1,0-1,-3 0,-10 1</inkml:trace>
  <inkml:trace contextRef="#ctx0" brushRef="#br0" timeOffset="3782.33">1 1186,'247'-1,"80"-53,-16 41,-114-2,0 8,6 10,-17-1,199-31,86 31,-189 24,150-14,-255 3,0-8,60-10,-46 1,173 19,-67-7,-83-8,67 27,220-30,-234-27,406 27,-238 1,-159-27,413 26,-458-25,-16-2,17-3,-189 22,43 2,-43 16,-23-5</inkml:trace>
  <inkml:trace contextRef="#ctx0" brushRef="#br0" timeOffset="4295.166">9371 396,'0'4,"0"7,4 2,3 3,-1-2</inkml:trace>
  <inkml:trace contextRef="#ctx0" brushRef="#br0" timeOffset="4487.147">9342 790,'9'0,"4"0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19,'-92'285,"-32"-15,191-376,54-85,-74 116,65-77,-111 151,0-1,0 1,1-1,-1 1,0-1,1 1,-1 0,1 0,0 0,-1 0,1 0,0 0,0 0,-1 1,1-1,0 1,0-1,0 1,0-1,0 1,0 0,0 0,0 0,0 0,0 1,-1-1,1 0,0 1,0-1,0 1,0 0,0 0,-1 0,1-1,0 2,-1-1,1 0,-1 0,1 0,-1 1,0-1,1 1,-1-1,0 1,0-1,0 1,0 0,0 0,0-1,4 13,-1 1,0-1,-1 1,0-1,-2 1,1 0,-2 0,0 0,-1-1,-1 13,0 16,1 99,1-141,0 1,0-1,0 0,0 1,0-1,0 0,1 1,-1-1,0 0,1 1,-1-1,1 0,-1 0,1 1,0-1,-1 0,1 0,0 0,0 0,0 0,0 0,0 0,0 0,0 0,0-1,0 1,1 0,-1-1,0 1,0-1,1 1,-1-1,0 0,1 1,-1-1,0 0,1 0,-1 0,0 0,1 0,-1 0,0 0,1 0,-1-1,0 1,1-1,-1 1,0-1,0 1,1-1,-1 0,0 1,0-1,0 0,0 0,0 0,0 0,1-1,146-136,-97 83,142-159,-192 212,0 0,0 0,0 1,0-1,0 0,0 0,1 1,-1-1,1 1,-1-1,1 1,-1-1,1 1,0 0,0 0,-1 0,1 0,0 0,0 0,0 1,0-1,0 1,1-1,-1 1,0 0,0 0,0 0,0 0,0 0,0 0,0 1,0-1,0 0,1 1,-1 0,-1 0,1-1,0 1,0 0,0 1,0-1,-1 0,1 0,0 1,-1-1,1 1,-1-1,0 1,1 7,0-1,-1 0,-1 1,1 0,-1-1,-1 1,0-1,0 1,0-1,-1 0,0 1,-3 5,-8 42,-18 85,11-77,15-45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0,'0'5,"0"7,0 0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1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1,'-5'0,"-6"4,3-2,3-2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0,'-97'157,"56"-87,-2-2,-3-2,-45 47,81-103,2-5</inkml:trace>
  <inkml:trace contextRef="#ctx0" brushRef="#br0" timeOffset="262.705">1 57,'14'34,"5"15,5 0,-3-4,0-9,-3-6,0-4,1-6,-1-1,-5-5</inkml:trace>
  <inkml:trace contextRef="#ctx0" brushRef="#br0" timeOffset="4544.103">199 339,'0'5,"5"1,1 5,0 5,4 0,0 2,3-2,4 1,4-2,-1 1,0-3,-3 3,0-3,-2 2,-9-2,-10-3,-5-3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28,'1'-2,"1"0,-1 1,0-1,1 0,0 1,-1-1,1 1,0-1,0 1,0 0,0-1,0 1,0 0,0 1,1-1,-1 0,0 1,0-1,1 1,-1-1,0 1,1 0,-1 0,0 0,1 1,0-2,365-1,-349 2,-7 0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1,'19'0,"12"0,4 0,2 0,-1 0,-1 0,-3 0,-1 0,-2 0,-5 0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8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1 451,'14'-4,"10"-3,5 1,3 2,1 0,-1 2,-1 1,-1 0,0 1,-1 1,-6 4,-6 1</inkml:trace>
  <inkml:trace contextRef="#ctx0" brushRef="#br0" timeOffset="357.656">508 0,'0'442,"-35"-224,24-171,6-23</inkml:trace>
  <inkml:trace contextRef="#ctx0" brushRef="#br0" timeOffset="731.131">959 84,'-338'282,"315"-263,-46 54,69-72,-1 0,1 1,-1-1,1 0,0 1,-1-1,1 1,0-1,0 0,0 1,0-1,0 1,0-1,0 1,1-1,-1 0,0 1,1-1,-1 0,1 1,0-1,-1 0,1 0,0 1,0-1,0 0,0 0,0 0,0 0,0 0,0 0,0 0,0 0,0-1,1 1,-1 0,0-1,1 1,-1-1,0 0,1 1,-1-1,1 0,-1 0,1 1,0-1,76 5,-72-5,-5 0,8-1,0 0,0 0,0 1,0 0,1 1,-1 0,0 0,0 1,0 0,-1 1,1 0,0 0,-1 1,0 0,0 0,0 1,0 0,-1 1,0-1,4 5,5 11,-12-16,-1 0,1 0,0 0,1 0,-1-1,1 0,0 0,0 0,0 0,1-1,-1 0,1 0,0 0,13 2</inkml:trace>
  <inkml:trace contextRef="#ctx0" brushRef="#br0" timeOffset="1052.206">1383 311,'1'22,"-2"0,0 1,-1-1,-1 0,-1 0,-2 0,0 0,-8 20,9-29,-1 1,0 0,0-1,-2 0,1 0,-2-1,1 0,-2-1,0 0,0 0,-1-1,0 0,0-1,-1 0,-9 4,6-10,3-3</inkml:trace>
  <inkml:trace contextRef="#ctx0" brushRef="#br0" timeOffset="1316.516">1129 367,'187'200,"7"-38,-177-149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5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41,'-130'204,"94"-149,-43 85,77-137,1 0,0 0,0 0,0 0,0 1,0-1,1 0,0 0,-1 1,1-1,0 0,1 0,-1 1,0-1,1 0,0 0,0 0,0 0,0 0,0 0,1 0,-1 0,1 0,0 0,0-1,0 1,0-1,0 1,0-1,1 0,-1 0,1 0,0 0,0-1,-1 1,1-1,0 1,0-1,0 0,2 0,19 2,0-1,0-1,0-1,0-1,0-1,0-1,0-1,-1-2,16-5,1-10,-28 7</inkml:trace>
  <inkml:trace contextRef="#ctx0" brushRef="#br0" timeOffset="364.967">1 125,'16'-14,"1"0,1 2,0 0,0 1,1 1,1 0,0 2,0 0,0 1,1 1,0 1,20-2,-31 8,0 0,-1 1,1 0,-1 1,0 0,0 0,0 1,0 0,0 1,-1 0,0 0,0 1,0 0,-1 0,0 1,3 3,83 53,-79-60,0 0,0-1,0-1,0 0,0-1,0 0,0-1,0-1,0 0,0-1,0-1,-1 0,0 0,0-2,0 1,0-2,7-4,13-13,-21 12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1 255,'24'4,"13"3,4-1,1-2,-3 0,-2-2,-4-1,-1 0,-3-6,0-2,-1 1,-1 1,1 1,0 2,-10 6,-7 1</inkml:trace>
  <inkml:trace contextRef="#ctx0" brushRef="#br0" timeOffset="275.922">57 424,'20'10,"10"-3,5-1,2-2,4-2,0-6,-3-2,-2 0,-3 0,-2-2,-2-1,0 1,-6 2</inkml:trace>
  <inkml:trace contextRef="#ctx0" brushRef="#br0" timeOffset="738.175">283 1,'1'3,"4"10,1 0,0-1,0 0,2 0,-1 0,1-1,1 0,0-1,0 0,1 0,1-1,-1-1,2 1,10 5,1-2,-14-9,0 0,0 1,-1 0,1 0,-1 1,0 0,0 0,-1 1,1 0,-1 1,-1-1,1 1,-1 1,0-1,-1 1,0 0,0 0,-1 1,0-1,0 1,-1 0,2 8,-3-7,-2-1,1 1,-1 0,-1 0,0 0,0 0,-1-1,0 1,0-1,-1 1,-1-1,1 0,-1 0,-1 0,0-1,0 1,-1-1,-4 5,-136 116,120-109,-19 25,42-34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8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0,'-5'10,"-2"3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8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1,'0'4,"0"8,5 0,1-1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0,'34'0,"15"0,5 0,-2 0,-6 0,-5 0,-5 0,-4 0,-2 0,-2 0,-5 0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0,'33'0,"17"0,9 0,-1 0,-6 0,-6 0,-12 0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3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67,'10'-5,"12"-5,1 0,-1 1,2 1,-1 2,1 0,0 1,1 2,0 0,-23 3,0-1,0 1,-1 0,1 0,0 0,0 0,0 0,0 0,0 0,-1 1,1-1,0 0,0 1,0 0,-1-1,1 1,0 0,-1 0,1 0,-1 0,1 0,-1 1,1-1,-1 0,0 1,0-1,0 0,1 1,-1 0,-1-1,1 1,0 0,0-1,-1 1,1 0,-1 0,1 0,-1-1,0 1,1 0,-1 0,0 0,-1 0,1 0,0-1,0 1,-1 0,1 0,-1 0,1-1,-2 2,-111 141,112-142,0-1,0 0,0 1,0-1,0 0,1 1,-1-1,1 1,-1-1,1 1,-1-1,1 1,0-1,0 1,0-1,0 1,0 0,0-1,0 1,0-1,1 1,-1-1,1 1,-1-1,1 1,0-1,-1 0,1 1,0-1,0 0,0 1,0-1,0 0,0 0,0 0,0 0,1 0,-1 0,0 0,1 0,-1-1,0 1,1 0,-1-1,1 1,-1-1,1 0,-1 1,1-1,0 0,-1 0,2 0,85-2,60-43,-123 39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1 436,'10'0,"7"0,7 0,3 0,2 0,1 0,0 0,0 0,-1-5,0-1,0 0,-5-4,-2 0,-5 2</inkml:trace>
  <inkml:trace contextRef="#ctx0" brushRef="#br0" timeOffset="825.178">340 605,'34'-3,"0"-3,0 0,-1-2,0-2,0-1,-1-1,-1-2,0-1,-1-2,0-1,16-13,-28 17,-1 0,0-1,-1-1,-1-1,0 0,-2-1,0 0,-1-1,0 0,-2-1,0 0,5-18,-10-9,-5 46,0 0,0 0,0 0,0 0,-1 1,1-1,0 0,0 0,0 0,-1 1,1-1,-1 0,1 0,0 1,-1-1,1 0,-1 1,1-1,-1 0,0 1,1-1,-1 1,0-1,1 1,-1-1,0 1,0 0,1-1,-1 1,0 0,0 0,0-1,1 1,-1 0,0 0,0 0,0 0,0 0,1 0,-1 0,0 0,0 1,0-1,0 0,1 0,-1 1,0-1,0 0,1 1,-1-1,0 1,1-1,-1 1,0-1,-10 8,1 0,0 1,0 0,1 1,0 0,1 0,0 1,0 0,1 0,1 1,0-1,0 2,1-1,1 1,-2 5,4-13,-1 1,1-1,0 1,1 0,-1-1,1 1,0 0,1 0,-1 0,1 0,0 0,1 0,-1 0,1 0,1 0,-1-1,1 1,0 0,0-1,0 1,1-1,0 0,0 1,0-1,1-1,0 1,0-1,0 1,0-1,1 0,-1 0,1-1,0 0,0 0,0 0,1 0,2 0,7 1,0 0,0-1,1-1,-1-1,0 0,1-1,-1-1,1 0,-1-1,0-1,0 0,0-1,0 0,-1-2,1 0,-1 0,-1-1,1-1,-1 0,0-1,-1 0,0-1,-1 0,0-1,-1-1,0 1,0-2,-1 1,2-5,-4 4,0 1,-1-1,0-1,0 1,-2-1,0 0,0 0,-2 0,1 0,-2-1,0 1,-1-1,0-7,0 21,0-1,0 1,0 0,0-1,0 1,0 0,0 0,-1-1,1 1,0 0,-1 0,1-1,-1 1,1 0,-1 0,1 0,-1 0,0 0,0 0,1 0,-1 0,0 0,0 0,0 0,0 0,0 1,0-1,-1 0,1 1,0-1,0 1,0-1,-1 1,1 0,0-1,0 1,-1 0,1 0,0 0,0 0,-1 0,1 0,0 0,-1 0,1 1,0-1,0 0,-1 1,1-1,0 1,0 0,0-1,0 1,0 0,0 0,0-1,0 1,0 0,0 0,0 0,-6 6,1 1,-1 0,1 0,1 0,0 0,0 1,0 0,1 0,1 0,-1 1,2-1,-1 1,1 0,1-1,0 1,0 0,1 0,0 0,0 0,1 0,1 0,0-1,0 1,1 0,0 1,-1-8,0 0,1 0,-1 0,0 0,1 0,0-1,0 1,-1-1,1 0,1 1,-1-1,0-1,0 1,1 0,-1-1,1 0,0 0,-1 0,1 0,0 0,-1-1,1 0,0 1,0-1,0-1,0 1,97-25,-84 16,-1-1,0 0,-1-1,-1-1,1 0,-2-1,0-1,0 0,-2-1,1 0,-2 0,0-1,-1-1,2-6,2-2,-7 16,-1-1,0 0,0 0,-1-1,0 1,-1-1,0 0,-1 0,0 0,0 0,-1 0,-1-2,0 12,0 1,0-1,0 0,0 1,0-1,0 1,0-1,0 0,0 1,0-1,0 0,-1 1,1-1,0 1,0-1,-1 0,1 1,0-1,-1 1,1-1,-1 1,1-1,-1 1,1 0,-1-1,1 1,-1 0,1-1,-1 1,1 0,-1-1,0 1,1 0,-1 0,1 0,-1 0,0-1,1 1,-1 0,0 0,1 0,-1 0,0 0,1 1,-1-1,1 0,-1 0,0 0,1 1,-1-1,1 0,-1 0,1 1,-1-1,0 1,1-1,0 0,-1 1,1-1,-1 1,1-1,-1 1,-27 31,9-4,2 2,1 0,1 1,2 0,-6 19,16-39,0 0,1-1,0 1,0 0,1 0,0 0,1 1,1-1,0 0,0 0,1 0,0 0,1-1,0 1,1-1,0 1,1-1,0 0,5 7,6 4,-3-3</inkml:trace>
  <inkml:trace contextRef="#ctx0" brushRef="#br0" timeOffset="1329.997">1892 324,'-270'305,"251"-272,37-41,139-140,-7 5,-150 141,1 1,-1 0,0 0,1 0,-1 0,0 0,1 0,-1 1,1-1,0 0,-1 0,1 0,0 0,-1 0,1 1,0-1,0 0,0 1,0-1,0 1,0-1,0 1,0-1,0 1,0 0,0-1,0 1,0 0,0 0,0 0,0 0,0 0,0 0,0 0,0 0,0 0,0 0,0 1,0-1,0 0,0 1,0-1,0 1,0-1,0 1,0-1,0 1,0 0,0-1,-1 1,1 0,0 0,-1 0,1 0,0-1,0 2,5 72,-7-68,1-1,-1 1,1 0,0 0,0 0,1-1,0 1,0 0,0-1,1 1,-1 0,1-1,1 0,-1 1,1-1,0 0,0 0,0-1,1 1,0-1,0 1,0-1,0 0,3 1,-4-3,-1-1,1 0,0 0,-1 0,1 0,0 0,-1-1,1 1,0-1,0 0,0 0,0 0,-1 0,1 0,0-1,0 1,0-1,-1 0,1 0,0 0,-1 0,1 0,-1 0,1-1,-1 0,0 1,1-1,-1 0,0 0,0 0,1-2,50-74,-41 54,-2 1,-1-2,0 1,-2-1,4-25,-8 25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7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0,'-11'8,"0"1,1 0,0 0,0 1,1 0,0 1,1 0,0 0,-5 11,-132 267,32-94,78-132,24-51</inkml:trace>
  <inkml:trace contextRef="#ctx0" brushRef="#br0" timeOffset="280.166">37 57,'5'34,"1"15,5 5,1-2,2-6,-1-5,3-5,-2-4,2-2,-3-2,3-6,-3-1,-3-5</inkml:trace>
  <inkml:trace contextRef="#ctx0" brushRef="#br0" timeOffset="2954.745">235 593,'-5'-4,"-1"-8,0 5,6 2,3 8,0 7,6 8,1 4,3 5,-1 1,3-3,-1-7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4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348 113,'2'0,"-1"0,0 0,1 1,-1-1,1 0,-1 0,0 1,1-1,-1 1,0-1,1 1,-1 0,0-1,0 1,0 0,0 0,1 0,-1 0,0 0,-1 0,1 0,0 0,0 0,0 1,-1-1,1 0,0 0,-1 1,1-1,-1 0,0 1,1-1,-1 0,0 1,0-1,0 1,0-1,0 1,0-1,0 0,-1 1,1-1,0 0,-1 2,-21 62,-7-17,-1-1,-3-2,-35 37,38-45,-124 112,141-139</inkml:trace>
  <inkml:trace contextRef="#ctx0" brushRef="#br0" timeOffset="422.784">94 0,'0'19,"0"0,1 0,1-1,0 1,2 0,0-1,1 0,1 0,0 0,1-1,1 0,1 0,4 4,135 204,-40-36,-107-186,1 0,0 0,-1 0,0 0,0 0,0 0,0 1,0-1,-1 0,1 0,-1 1,0-1,0 0,0 1,0-1,-1 0,1 0,-1 1,0-1,0 0,0 1,-5 0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1,'-19'33,"-6"17,-5-1,-1-9,5-5,1-10,6-9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7:4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54,'-4'-4,"-6"-10,4-2,6 5,7 5,8 4,0 1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4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1,'26'177,"-23"-146,-1 1,-2-1,-1 0,-1 1,-2-1,-2 3,2-20,0 0,1 0,1 1,0 0,1-1,0 1,1 0,1 0,0-1,2 1,1 8,3-5</inkml:trace>
  <inkml:trace contextRef="#ctx0" brushRef="#br0" timeOffset="249.302">0 735,'39'0,"45"-5,14-1,0-5,-7-1,-10 3,-13 2,-10-3,-8 1,-10 2,-5 2,-5 2,-2 1,-6 2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20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48 367,'-11'32,"4"-16,1 1,0-1,2 1,0 0,0 1,2-1,0 1,1 0,1-1,1 6,2 0,1 0,1 0,1 0,1-1,1 0,1 0,5 8,-11-24,1 1,0-1,0 0,1 0,0 0,0 0,0-1,1 0,0 0,0-1,0 1,0-1,1-1,0 1,0-1,0 0,0-1,0 1,0-1,1-1,-1 0,0 0,1 0,6-1,0-3,-1-1,0-1,0 0,0-1,0 0,-1-1,0 0,0-1,-1 0,0-1,-1 0,0-1,0 0,-1-1,0 0,3-6,-10 14,97-155,-78 117,-19 38,-2 2,0 0,0-1,0 1,0 0,1-1,-1 1,0 0,1 0,-1-1,1 1,-1 0,1 0,0 0,-1 0,1 0,0-1,0 1,0 1,0-1,0 0,0 0,0 0,0 0,0 1,0-1,0 0,1 1,-1-1,0 1,0 0,1-1,-1 1,0 0,1 0,-1 0,0 0,1 0,-1 0,0 0,1 0,-1 0,0 1,0-1,1 0,-1 1,0-1,0 1,0 0,1-1,-1 1,0 0,31 43,-28-37,0 0,0 0,1-1,0 1,0-1,1 0,-1-1,1 1,0-1,1-1,-1 1,1-1,0 0,0 0,1-1,6 3,-3-5,0 0,0 0,0-1,0 0,0-1,0 0,0-1,0 0,0-1,-1 0,1-1,-1 0,0 0,0-1,-1-1,1 1,-1-2,0 1,-1-1,1-1,-1 1,-1-1,0-1,0 1,0-1,4-9,1-5,-4 3</inkml:trace>
  <inkml:trace contextRef="#ctx0" brushRef="#br0" timeOffset="1185.944">1148 1,'0'619,"-1"-617,0 0,0 0,0 0,1 0,-1 0,1 1,0-1,-1 0,1 0,0 0,0 1,1-1,-1 0,0 0,1 0,-1 0,1 1,0-1,0 0,0 0,0 0,0 0,0 0,0-1,0 1,1 0,-1-1,1 1,0 0,-1-1,1 0,0 1,0-1,0 0,0 0,0 0,0 0,0-1,0 1,0 0,0-1,0 1,1-1,-1 0,0 0,0 0,0 0,1 0,-1 0,1-1,16-10,0 0,-1-2,0 0,-1-1,0 0,-1-2,10-12,2-2,-27 29,0 0,0-1,0 1,0 0,0 0,0 0,0-1,0 1,1 0,-1 0,0 1,1-1,-1 0,1 0,-1 1,1-1,-1 1,1-1,-1 1,1 0,0-1,-1 1,1 0,-1 0,1 0,0 0,-1 1,1-1,-1 0,1 1,0-1,-1 1,1-1,-1 1,1 0,-1-1,0 1,1 0,-1 0,0 0,0 0,1 1,-1-1,0 0,0 0,0 1,-1-1,1 0,0 1,9 22,-8-18,0-1,1 1,-1 0,1 0,0-1,0 0,1 0,0 0,0 0,0 0,0-1,1 1,0-1,0 0,4 2,3-2,0 0,0-1,0 0,1-1,-1-1,1 0,-1 0,1-1,-1-1,1 0,-1 0,1-2,-1 1,0-2,0 0,0 0,-1-1,1 0,-1-1,0 0,-1-1,0 0,0-1,0 0,-1-1,0 0,-1 0,0 0,0-1,-1-1,0 1,-1-1,0 0,-1-1,2-6,-5 15,0 0,-1-1,0 1,0 0,0-1,0 1,0-1,-1 1,1-1,-1 1,0-1,0 1,-1-1,1 1,-1-1,1 1,-1-1,0 1,0 0,-1-1,1 1,-1 0,1 0,-1 0,0 0,0 0,-1 1,1-1,0 0,-1 1,0 0,1 0,-1-1,0 2,0-1,0 0,-1 1,1-1,0 1,-1 0,1 0,0 0,-1 0,1 1,-1 0,1-1,-1 1,1 0,-1 1,1-1,-1 1,-2 0,-6 4,1 1,1-1,-1 2,1 0,0 0,0 1,1 0,0 0,0 1,1 0,0 1,1 0,0 0,1 1,0-1,0 1,1 1,1-1,0 1,0 0,2 0,-1 0,0 9,3-16,0 0,0 0,1 0,-1 1,1-1,0 0,0 0,1 0,0 0,0-1,0 1,0 0,1-1,0 1,0-1,0 0,0 0,0 0,1-1,0 1,0-1,0 0,0 0,1 0,-1 0,1-1,-1 0,1 0,0 0,3 1,5 1,0-1,1 0,-1-1,0 0,1-1,-1 0,1-1,0-1,-1 0,1-1,2-1,11-3,-1-1,0-1,0-1,-1-2,0 0,-1-2,0-1,-1-1,0 0,-2-2,18-16,-29 24,0 1,0-2,-1 1,-1-1,1-1,-1 0,-1 0,0 0,-1-1,0 0,-1 0,0 0,-1-1,0 0,-1 0,-1 0,0 0,0-11,-2 21,0 1,0-1,0 1,-1-1,1 1,-1-1,0 1,0-1,0 1,0-1,0 1,-1 0,1 0,-1-1,1 1,-1 0,0 0,0 1,1-1,-2 0,1 1,0-1,0 1,0 0,-1-1,1 1,0 0,-1 0,1 1,-1-1,1 1,-1-1,0 1,1 0,-1 0,1 0,-1 0,0 0,-5 0,1 1,-1 0,1 0,0 1,-1 0,1 0,0 1,0 0,0 0,0 1,1 0,-5 3,-44 59,54-65,0 1,0 0,0-1,0 1,0 0,1 0,-1-1,1 1,-1 0,1 0,0 0,-1 0,1 0,0 0,0 0,1 0,-1-1,0 1,0 0,1 0,0 0,-1 0,1-1,0 1,0 0,0 0,0-1,0 1,0-1,0 1,0-1,1 1,-1-1,1 0,-1 0,1 0,-1 1,1-2,0 1,-1 0,1 0,0 0,13 3,1-1,0 0,-1-1,1-1,0-1,0 0,0 0,0-2,8-2,89-18,-111 23,-1 0,0 1,1-1,-1 1,0 0,0-1,0 1,0 0,0-1,-1 1,1 0,0 0,-1 0,1 0,-1 0,0 0,0-1,0 1,0 0,0 0,0 0,0 0,0 0,-1 0,1 0,-1 0,0 0,1-1,-1 1,0 0,0 0,0-1,0 1,0-1,-1 1,0 0,-2 8,2-7,0 1,0-1,0 1,1 0,-1 0,1-1,0 1,0 0,0 0,0 0,1 0,0 0,0 0,0 0,0 0,1 0,-1 0,1 0,0 0,0 0,1 0,-1 0,1 0,0-1,-1 1,2-1,-1 1,0-1,1 0,0 0,-1 0,1 0,0-1,1 1,-1-1,3 2,5 2,0-1,1 0,-1-1,1-1,0 1,0-2,0 0,0 0,1-1,-1-1,0 0,0 0,1-2,-1 1,0-1,0-1,0 0,2-2,1 0,0-2,0 1,0-2,-1 0,0-1,0 0,-1-1,0 0,-1-2,0 1,-1-1,5-7,-11 14,-1-1,1 0,-1 0,0-1,0 1,-1-1,0 0,0 0,-1 0,1 0,-2 0,1 0,-1-1,0 1,0-1,-1 1,0-1,-1 1,0-1,0 1,0 0,-1-1,0 1,0 0,-3-5,4 10,-1 0,0 0,1 0,-1 0,0 0,0 0,0 1,0-1,0 1,0 0,0-1,-1 1,1 0,0 0,-1 0,1 1,-1-1,1 1,-1-1,1 1,-1 0,0 0,1 0,-1 0,1 0,-1 1,1-1,-1 1,1 0,-1-1,1 1,0 0,-1 0,-1 2,-63 60,62-55,0-1,0 1,1 0,0 0,0 1,1-1,0 1,1 0,0-1,0 1,1 0,0 0,0 0,1 1,1-1,-1 0,2 0,-1 0,1-1,0 1,1 0,0-1,0 1,1-1,0 0,0 0,1 0,0-1,1 1,0-1,0-1,0 1,1-1,0 0,4 3,7-1,0 0,0 0,0-2,1 0,0-2,0 0,1-1,-1-1,0 0,1-2,0 0,-1-1,1-1,-1-1,12-4,-7 1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25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1074,'33'-3,"1"-2,-1-1,-1-2,1 0,-1-3,-1-1,0-1,0-1,-2-2,0-1,-1-1,23-20,-28 20,-2-2,0-1,-2 0,0-1,-1-1,-2-1,0-1,-2 0,1-4,-13 27,-1 0,1 0,-1-1,0 1,0-1,0 1,0-1,0 1,-1-1,1 0,-1 1,1-1,-1 0,0 1,0-1,0 0,-1 1,1-1,-1 0,1 1,-1-1,0 1,0-1,0 1,0-1,-1 1,1 0,-1-1,1 1,-1 0,0 0,1 0,-1 0,0 1,-1-1,1 0,0 1,0 0,-1-1,1 1,-1 0,1 0,-1 0,1 0,-1 1,1-1,-1 1,0 0,1-1,-1 1,0 0,0 1,1-1,-1 0,1 1,-2 0,-7 5,0 1,1 1,0 0,0 0,1 1,0 0,0 0,1 1,0 1,1-1,0 1,1 0,0 1,1-1,0 1,1 0,0 0,1 1,0-1,1 1,1 0,0 0,0-6,1 0,0 0,0 1,1-1,0 0,0-1,1 1,0 0,0 0,0-1,1 1,0-1,1 1,-1-1,1 0,0-1,0 1,1-1,0 0,0 0,0 0,1 0,-1-1,1 0,0 0,0-1,0 0,1 0,1 0,8 4,1-1,0-1,1-1,-1-1,1 0,-1-1,1-1,0 0,0-2,0 0,3-1,4-2,0-1,-1-1,0-1,0-1,-1-1,0-1,-1-1,0-1,0-1,-1-1,-1-1,-1 0,0-2,-1 0,0-1,-2-1,0-1,1-2,-15 19,1 0,-1-1,0 1,0-1,0 1,0-1,-1 1,1-1,-1 0,0 0,0 0,0 0,-1 0,1 0,-1 0,0 0,0 0,-1 0,1 0,-1 0,0 1,0-1,0 0,0 0,-1 0,1 1,-1-1,0 1,0-1,0 1,-1 0,1 0,-1 0,0 0,0 0,0 1,0-1,0 1,-1 0,1 0,-1 0,1 0,-1 0,0 1,0 0,1 0,-1 0,0 0,-3 0,0 2,0 0,0 1,1 0,-1 0,0 0,0 1,1 0,0 0,-1 0,1 1,1 0,-1 0,0 1,1 0,0 0,0 0,1 0,-1 1,1 0,0 0,1 0,-1 0,1 0,0 1,1 0,0-1,0 1,0 0,1 0,0 0,0 0,1 0,0 0,0 0,1 1,-1-1,2 0,-1 0,1-1,0 1,0 0,1 0,1 0,0 0,1 0,0 0,0-1,0 0,1 0,0 0,0-1,1 1,-1-2,1 1,0-1,1 0,-1 0,1-1,-1 0,1 0,0-1,0 0,0 0,0-1,2 0,11 1,0-2,-1 0,1-1,0-1,-1-1,1-1,-1 0,6-4,4-3,-1-2,0-1,-1-2,-1-1,0 0,-2-2,0-1,-1-1,-1-2,-1 0,-1-1,-1-1,-1 0,13-26,-24 41,-1-1,-1 0,0-1,-1 1,0-1,0 0,-1-1,-1 1,0-1,-1 0,0 1,-1-1,0 0,-1 0,-1 0,0 0,-1 0,0 0,-1 1,-2-6,4 16,0 0,0 0,0 0,0 0,0 1,-1-1,1 0,-1 1,1-1,-1 1,1-1,-1 1,0 0,0 0,0 0,0 0,0 0,0 0,0 0,0 1,0-1,0 1,-1-1,1 1,0 0,0 0,0 0,0 0,-1 0,1 1,0-1,0 1,0-1,0 1,0 0,0 0,0 0,0 0,0 0,-1 1,-69 62,59-44,0 1,1 1,1 0,1 0,1 1,1 0,2 1,0 0,1 0,1 0,1 0,2 1,0-1,3 24,-1-37,1 0,0 0,0 0,1-1,0 1,1-1,1 1,-1-1,1 0,4 4,7 9</inkml:trace>
  <inkml:trace contextRef="#ctx0" brushRef="#br0" timeOffset="634.18">1920 736,'-156'183,"125"-125,32-57,0-1,0 1,0 0,0-1,0 1,-1-1,1 1,0-1,0 0,0 1,0-1,0 0,0 0,0 0,0 0,0 0,1 0,-1 0,0 0,0 0,0 0,0 0,0-1,0 1,0 0,0-1,-1 1,1-1,0 1,0-1,0 1,0-1,0 0,-1 0,1 1,0-1,-1 0,1 0,0 0,-1 0,20-14,-2-1,1-2,-2 0,-1 0,0-2,-1 0,1-4,28-34,15-6,-58 65,1-1,-1 1,1 0,0-1,-1 1,0 0,1 0,-1 0,1 0,-1 0,0 0,0 0,0 1,0-1,0 0,0 1,0-1,0 1,0-1,0 1,-1-1,1 1,-1 0,1-1,-1 1,0 0,0-1,0 1,1 0,-2-1,1 1,0 0,0-1,0 1,-1 0,1-1,-1 2,1 0,-1 4,0-1,1 1,0 0,0-1,1 1,0 0,0-1,1 1,-1-1,1 0,1 1,-1-1,1 0,0 0,1 0,-1-1,1 1,0-1,0 0,1 0,0 0,0-1,0 0,0 1,1-2,-1 1,1-1,0 0,0 0,0 0,1-1,-1 0,0 0,1-1,1 0,-1-4,1-1,-1 0,0 0,0-1,0 1,-1-2,1 1,-1-1,0 0,-1 0,0-1,0 1,0-1,-1 0,0 0,0-1,-1 0,0 1,0-1,-1 0,0 0,0 0,-1-1,0 1,0-4,-2-34,-4 28</inkml:trace>
  <inkml:trace contextRef="#ctx0" brushRef="#br0" timeOffset="915.213">2625 623,'34'-5,"15"-2,5 1,-2 1,-6 2,-5 0,-5 2,-4 1,-2 0,-7 5,-7 2</inkml:trace>
  <inkml:trace contextRef="#ctx0" brushRef="#br0" timeOffset="1164.959">2625 904,'39'-4,"16"-3,5 1,-3-3,-7-1,-7 2,-6 2,-4-3,-4 1,-6 0</inkml:trace>
  <inkml:trace contextRef="#ctx0" brushRef="#br0" timeOffset="4165.001">4206 227,'-8'21,"2"0,0 1,1-1,2 1,0 0,1 1,1-1,1 0,3 21,-2 3,-17 104,17-131,4-24</inkml:trace>
  <inkml:trace contextRef="#ctx0" brushRef="#br0" timeOffset="4565.001">4516 227,'-59'55,"41"-41,1 2,1-1,0 2,1 0,1 1,0 1,-5 11,18-28,0 0,0 0,0 0,0 0,0 0,0 0,0 0,1 1,-1-1,1 0,0 0,-1 1,1-1,0 0,1 1,-1-1,0 0,1 0,-1 1,1-1,-1 0,1 0,0 0,0 0,0 0,0 0,1 0,-1 0,0 0,1 0,0-1,-1 1,1 0,0-1,0 0,-1 1,1-1,0 0,0 0,1 0,-1 0,0 0,0-1,0 1,1-1,-1 1,0-1,2 0,20 4,-9-2,0 0,0 1,-1 0,0 1,1 1,-1 0,-1 1,1 1,3 2,6 23,-23-19</inkml:trace>
  <inkml:trace contextRef="#ctx0" brushRef="#br0" timeOffset="5125.985">3980 820,'643'0,"-521"-17,-98 12</inkml:trace>
  <inkml:trace contextRef="#ctx0" brushRef="#br0" timeOffset="5910.233">4319 904,'-106'204,"59"-106,47-98,1 0,-1 0,0 0,0 0,1 0,-1 0,0 0,1-1,-1 1,0 0,1 0,-1 0,0 0,1 0,-1 0,0 0,0 0,1 1,-1-1,0 0,1 0,-1 0,0 0,0 0,1 0,-1 1,0-1,1 0,-1 0,0 0,0 1,0-1,1 0,-1 0,0 1,0-1,0 0,0 0,1 1,-1-1,0 0,0 1,0-1,0 0,0 0,0 1,0-1,0 1,26-24,180-198,-205 220,-1 0,0 0,1 0,-1 0,1 0,0 0,-1 0,1 1,0-1,-1 0,1 0,0 0,0 1,0-1,-1 0,1 1,0-1,0 1,0-1,0 1,0-1,0 1,0 0,0-1,1 1,-1 0,0 0,0 0,0 0,0 0,0 0,0 0,0 0,0 0,1 1,-1-1,0 0,0 1,0-1,0 1,0-1,0 1,-1-1,1 1,0 0,0 0,0-1,0 1,-1 0,1 0,0 0,-1 0,1 0,-1 0,1 0,-7 65,5-62,-1 0,1 0,0 0,0 0,0 1,1-1,0 0,-1 0,1 1,1-1,-1 0,1 0,-1 0,1 1,1-1,-1 0,0 0,1 1,2-3,0-1,0 1,0-1,0 0,1 0,-1 0,0 0,0-1,1 0,-1 0,0 0,0 0,1-1,-1 0,0 1,0-2,0 1,0 0,0-1,0 0,0 0,0 0,-1 0,1 0,-1-1,1 0,-1 0,1-1,160-105,-162 108,-1 0,0 0,1 0,-1 0,0 0,1 0,0 0,-1 1,1-1,-1 0,1 1,0-1,-1 1,1 0,0 0,-1 0,1 0,0 0,0 0,-1 0,1 0,0 0,-1 1,1-1,0 1,-1-1,1 1,-1 0,1 0,-1 0,1 0,-1 0,1 0,-1 0,0 0,0 0,0 0,0 1,0-1,0 1,0-1,0 1,0-1,0 1,-1-1,1 1,-1 0,1-1,-1 1,0 0,1-1,-1 1,0 0,0 0,-1 0,-18 140,26-126,4-5</inkml:trace>
  <inkml:trace contextRef="#ctx0" brushRef="#br0" timeOffset="6951.236">3275 143,'51'-15,"1"2,1 2,0 3,0 2,1 2,24 3,-73 2,1 0,-1 0,1 1,-1-1,0 1,0 1,0-1,0 1,0 0,0 0,-1 0,1 1,-1-1,0 1,0 0,0 1,-1-1,0 1,1-1,-2 1,1 0,0 0,-1 0,0 0,0 1,-1-1,1 1,-1-1,0 1,-1-1,1 1,-1 0,0-1,-1 1,1-1,-1 1,0 0,-8 68,-3 0,-3-1,-21 62,-25 125,46-172,5 1,1 67,-11-27,13-168,30-143,-20 159,11-91,4 0,5 1,5 2,23-51,-35 123,2 1,1 0,3 2,0 0,3 2,11-12,-20 28,2 1,0 1,1 0,0 2,1 0,1 1,0 1,1 1,1 1,-1 0,1 2,1 1,-1 1,15-2,1 2,0 2,-1 1,1 2,0 2,0 1,0 3,-1 0,31 10,235 62,-49-65,-212-5,-43-6,1-1,0 0,-1 0,1 0,-1 0,1 0,0 1,-1-1,1 0,-1 0,1 1,-1-1,1 1,-1-1,1 0,-1 1,1-1,-1 1,1-1,-1 1,0-1,1 1,-1-1,0 1,0 0,1-1,-1 1,0-1,0 1,0 0,0-1,1 1,-1 0,0-1,0 1,-1-1,1 1,0 0,0-1,0 1,0 0,0-1,-1 1,1-1,0 1,0-1,-1 1,1-1,-1 1,1-1,0 1,-1-1,1 1,-1-1,1 1,-1-1,1 0,-1 1,1-1,-6 7,0 0,1 0,0 0,0 1,1 0,0 0,1 0,0 0,0 1,0-1,1 1,1 0,-1 0,1 1,-11 44,7-35</inkml:trace>
  <inkml:trace contextRef="#ctx0" brushRef="#br0" timeOffset="7570.251">4262 482,'5'0,"6"0,-3 5,-8 6,-9 1,-3 4,-4-1,-4-4,6-2,10-9,6-4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01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6012 646,'13'0,"-3"2,1-1,-1 0,1 0,-1-1,1-1,0 1,-1-2,1 0,-1 0,0-1,0 0,0 0,0-1,0-1,-1 0,0 0,0 0,0-1,-1-1,1 0,-2 0,1 0,5-7,8-15,-20 29,0 0,-1 0,1 0,0 0,-1 0,1 0,0 1,-1-1,1 0,-1 0,1 0,0 1,-1-1,1 0,-1 1,1-1,-1 0,1 1,-1-1,1 1,-1-1,1 1,-1-1,0 1,1-1,-1 1,0 0,1-1,-1 1,0-1,0 1,0 0,1-1,-1 1,0 0,0-1,0 1,0-1,0 1,0 0,0-1,0 1,-1 0,1-1,0 1,0 0,0-1,-1 1,1-1,-1 1,30 179,-20-141,-2 1,-1 0,-2 0,-2 0,-3 40,-28 10,28-88,0 1,0-1,-1 0,1 1,-1-1,1 0,-1 0,0 0,0 0,0 0,0 0,0-1,0 1,0-1,0 1,-1-1,1 0,-1 0,1 0,-1 0,1 0,-1-1,0 1,1-1,-1 0,0 0,1 0,-1 0,0 0,1 0,-1-1,-1 0,1 0,1 0,-1-1,1 1,-1-1,1 0,0 0,0 0,0 0,0 0,0 0,0 0,1-1,-1 1,1-1,-1 1,1-1,0 0,0 1,0-1,1 0,-1 0,0 0,1 1,0-1,0 0,0 0,0 0,0 0,1 0,-1 0,1 1,0-4,31-91,-12 47,2 1,3 2,2 0,1 1,3 2,2 2,1 0,2 3,2 0,5-1,-28 29,0 0,1 1,0 0,1 2,-1 0,2 0,-1 2,12-3,-27 8,0 0,0 1,0-1,0 1,1 0,-1 0,0 0,0 0,0 0,0 0,0 0,0 1,0-1,0 1,0-1,0 1,0 0,0 0,0 0,-1 0,1 0,0 0,0 0,-1 1,1-1,-1 1,1-1,-1 1,0 0,0-1,0 1,0 0,0 0,0 0,0-1,0 1,-1 0,1 0,-1 1,1-1,-1 0,0 0,0 1,-11 93,1-71,0-1,-2 0,-1-1,-1-1,-1 0,-1-1,0 0,-2-1,-2 0,16-15,-63 55,65-59,1 0,-1 1,0-1,0 0,0 0,0-1,0 1,0 0,-1-1,1 1,0-1,0 1,0-1,0 0,-1 0,1 0,0-1,0 1,0 0,-1-1,1 1,0-1,0 0,0 0,0 1,0-1,0-1,0 1,1 0,-1 0,0-1,1 1,-1-1,1 0,-1 1,0-3,-9-13</inkml:trace>
  <inkml:trace contextRef="#ctx0" brushRef="#br0" timeOffset="1067.97">7254 449,'-26'8,"1"1,0 1,1 1,0 1,1 2,0 0,1 1,1 2,0 0,1 1,1 1,-11 15,28-33,0 1,0 0,0 1,0-1,1 0,-1 0,1 1,0-1,-1 1,1-1,0 1,0 0,1 0,-1-1,0 1,1 0,0 0,0-1,0 1,0 0,0 0,0 0,1-1,-1 1,1 0,0 0,0-1,0 1,0-1,0 1,1-1,-1 1,1-1,-1 0,1 1,0-1,0 0,0 0,0-1,0 1,1 0,-1-1,1 1,-1-1,1 0,-1 0,1 0,-1 0,1 0,0 0,0-1,-1 1,1-1,2 0,7-2,1 0,0-1,0 0,-1-1,0 0,0-1,0-1,0 0,-1 0,0-1,0 0,-1-1,7-7,-12 11,21-17,-2-1,0-2,-2 0,-1-1,15-24,-22 30,2 12,-19 35,1-16,0-8,1 1,-1 0,1 0,0 0,0 0,1 0,0 0,-1 0,2 0,-1 0,1 0,-1 0,1 0,1 0,-1 0,1 0,-1-1,1 1,1 0,-1-1,1 0,0 1,0-1,0 0,0-1,1 1,-1-1,1 1,0-1,0 0,0 0,2 0,4-1,1 0,0 0,0-1,0-1,0 0,0-1,0 1,0-2,0 0,-1 0,1-1,-1 0,1-1,-1 0,7-4,138-93,-150 97,9-7,1-1,-2-1,0 0,-1 0,0-2,-1 1,0-2,-1 1,-1-1,-1-1,0 1,-1-1,1-5,-8 20,0 0,0 0,0-1,0 1,0 0,0-1,0 1,-1 0,1 0,-1-1,0 1,0 0,1 0,-1 0,-1 0,1 0,0 0,0 0,-1 0,1 1,-1-1,0 0,1 1,-1 0,0-1,0 1,0 0,0 0,0 0,0 0,0 0,0 0,0 0,-1 1,1-1,0 1,0 0,-1 0,1 0,0 0,-1 0,1 0,0 0,0 1,-1-1,1 1,0 0,0 0,0-1,0 1,0 1,0-1,0 0,0 0,0 1,1-1,-3 2,-6 2,0 0,0 0,0 1,1 0,0 1,0 0,1 0,0 1,0 0,0 1,1-1,1 2,-1-1,1 0,1 1,0 0,0 1,5-9,-1 1,0-1,1 0,0 1,0-1,0 1,0-1,0 0,0 1,1-1,-1 1,1-1,-1 0,1 0,0 1,0-1,0 0,0 0,0 0,1 0,-1 0,1 0,-1 0,1-1,0 1,-1 0,1-1,0 1,0-1,0 0,0 0,1 0,-1 0,0 0,0 0,1 0,-1-1,0 1,2-1,100 8,-95-9,2 1,0 0,0 1,0 0,0 1,0 0,0 0,0 1,-1 1,0 0,2 1,-9-4,0 1,0 0,0 0,0 0,0 1,0-1,0 1,-1-1,1 1,-1 0,0 0,0 0,0 0,0 0,0 0,-1 1,1-1,-1 1,0-1,0 1,0-1,-1 1,1 0,-1-1,0 1,0 0,0-1,-1 1,1 0,-1-1,0 3,0-2,0-1,0 1,0 0,0 0,1 0,0 0,0 0,0 0,0 0,1 0,0 0,-1 0,1 0,1 0,-1-1,1 1,-1 0,1-1,0 1,0-1,1 0,-1 0,1 1,-1-2,1 1,0 0,0 0,0-1,0 0,1 0,-1 0,1 0,-1 0,1 0,2 0,5-1,1 0,-1 0,1-1,-1 0,1-1,-1-1,1 0,-1 0,0-1,0 0,0-1,0-1,-1 1,1-2,-1 1,0-1,-1-1,0 0,6-5,-5 5,7-5,0-2,0 0,-2-1,0 0,0-2,-2 1,0-2,-1 0,0 0,-2-1,0-1,-1 1,-1-1,-1-1,1-7,69-227,-81 190,-23 96,14-3,0 0,2 1,1 0,2 1,1 0,1 0,1 0,2 1,1 0,2 20,0-33,1 1,0-1,2 1,0-1,1 0,1 0,1 0,0-1,1 0,1 0,1-1,0 0,1 0,1-1,0 0,1-1,2 1,-3-6,-3-4</inkml:trace>
  <inkml:trace contextRef="#ctx0" brushRef="#br0" timeOffset="1324.241">8128 363,'34'0,"21"0,5 0,2 0,1 0,-1-4,-7-3,-2 1,-2 1,2 2,-5 1,-5 1,-6 0,-8 1</inkml:trace>
  <inkml:trace contextRef="#ctx0" brushRef="#br0" timeOffset="-13316.055">396 222,'0'0,"-1"0,1-1,-1 1,1 0,-1-1,1 1,-1 0,1-1,-1 1,1 0,-1 0,1 0,-1 0,1-1,-1 1,0 0,1 0,-1 0,1 0,-1 0,0 0,1 1,-1-1,1 0,-1 0,1 0,-1 0,1 1,-1-1,1 0,-1 1,1-1,-1 0,1 1,-1-1,1 0,-1 1,1-1,0 1,-1-1,1 1,0-1,-1 1,1-1,0 1,0-1,0 1,-1-1,1 1,0 0,0-1,0 1,0-1,0 1,0 0,0-1,0 1,0-1,0 1,1-1,-7 42,-6 269,-5 90,17-378</inkml:trace>
  <inkml:trace contextRef="#ctx0" brushRef="#br0" timeOffset="-12998.463">199 250,'25'-26,"1"2,1 0,1 2,1 1,0 1,2 1,1 2,0 1,31-10,-54 23,-1 0,1 0,-1 1,1 0,0 1,0 0,0 0,0 1,0 0,-1 0,1 1,0 0,0 1,0 0,-1 0,1 1,-1 0,1 1,-1 0,0 0,-1 0,1 1,-1 0,0 1,0 0,-1 0,1 0,-1 1,-1 0,6 7,-7-1,0 0,0 1,-1-1,-1 1,0 0,-1 0,0 0,-1 0,-1 0,0 0,-1-1,-1 1,0 0,0-1,-2 0,0 1,0-2,-1 1,0-1,-1 0,-1 0,0-1,-1 0,0 0,-2 1,-3 3,-1 0,-1-1,0-1,-1-1,0 0,-1-1,0-1,-1 0,0-2,0 0,-17 3,11-6</inkml:trace>
  <inkml:trace contextRef="#ctx0" brushRef="#br0" timeOffset="-3548.036">1073 646,'-7'0,"-1"0,0 0,0 1,0 0,1 1,-1 0,1 0,-1 1,1-1,0 2,0-1,0 1,0 0,1 0,-1 1,1 0,0 0,1 0,-1 1,1 0,0 0,-3 5,-1 1,1 1,1 0,-1 0,2 0,0 1,1 0,0 0,1 1,1-1,0 1,1 0,0 0,1 7,1-19,0-1,0 0,0 0,1 0,-1 1,1-1,-1 0,1 0,0 0,0 0,0 0,0 0,0 0,0 0,1 0,-1 0,0-1,1 1,0 0,-1-1,1 0,0 1,0-1,0 0,0 0,0 0,0 0,0 0,0 0,0-1,0 1,0-1,1 1,-1-1,0 0,0 0,1 0,-1 0,82-28,-64 10,0 0,-2-1,0-1,0 0,-2-1,-1-1,8-16,14-18,-6-15,-31 71,0 0,0 1,-1-1,1 0,0 1,0-1,-1 0,1 0,0 0,-1 1,1-1,0 0,-1 0,1 0,0 0,-1 0,1 1,-1-1,1 0,0 0,-1 0,1 0,0 0,-1 0,1 0,-1 0,1 0,0-1,-1 1,1 0,0 0,-1 0,1 0,0 0,-1-1,1 1,0 0,-1 0,1-1,0 1,-1 0,1 0,0-1,0 1,0 0,-1-1,1 1,0 0,0-1,0 1,0 0,0-1,-1 1,1-1,0 1,0 0,0-1,0 1,0 0,0-1,0 1,0-1,0 1,1 0,-1-1,0 1,0-1,-17 27,13-10,0-1,1 1,1 0,0 0,1 0,1 0,0 0,1 0,1-1,1 1,0 0,1-1,1 1,0-1,1 0,6 11,-7-20,0-1,1 1,-1-1,1 0,0-1,1 0,-1 0,1 0,0 0,-1-1,2-1,-1 1,0-1,0 0,1 0,-1-1,1 0,-1-1,1 0,0 0,-1 0,1-1,-1 0,1 0,-1-1,0 0,7-3,3-4,0-1,0-1,-1 0,-1-2,0 1,-1-2,0 0,-1 0,9-14,-7 11,0-2,-1 1,-1-2,0 0,-2 0,0-1,-1 0,-2-1,0 0,-1 0,-1-1,-1-4,-4 26,-1-1,0 0,0 0,1 0,-1 1,0-1,-1 0,1 0,0 0,0 1,-1-1,1 0,-1 0,0 1,1-1,-1 0,0 1,0-1,0 1,0-1,0 1,-1-1,1 1,0 0,-1 0,1 0,0-1,-1 1,0 0,1 1,-1-1,1 0,-1 0,0 1,0-1,1 1,-1 0,0-1,0 1,0 0,1 0,-3 0,-73 25,29 18,47-42,0 0,0 0,0 1,0-1,0 0,1 0,-1 1,1-1,-1 0,1 1,-1-1,1 1,0-1,-1 0,1 1,0-1,0 1,0-1,0 1,1-1,-1 1,0-1,0 0,1 1,-1-1,1 1,0-1,-1 0,1 0,0 1,0-1,-1 0,1 0,0 0,0 0,0 0,1 0,-1 0,0 0,0 0,1 0,5 2,1 0,-1 0,1 0,-1-1,1 0,0-1,0 0,0 0,0-1,0 0,0 0,0-1,0 0,0 0,-1-1,1 0,6-2,15-2,-27 5,-1 1,0-1,1 1,-1 0,1 0,-1-1,1 1,-1 0,0 0,1 0,-1 1,1-1,-1 0,0 0,1 1,-1-1,1 1,-1-1,0 1,0 0,1-1,-1 1,0 0,0 0,0 0,0 0,0 0,0 0,0 0,0 0,0 0,-1 1,1-1,0 0,-1 1,1-1,-1 0,1 1,-1-1,0 0,0 1,1-1,-1 1,0-1,0 1,-11 67,9-64,0-2,1 1,-1 0,1-1,-1 1,1 0,0 0,0 0,1 0,-1 0,1 0,0 0,0 0,0 0,1 0,-1 0,1 0,0 0,0 0,1 0,-1 0,1 0,-1-1,1 1,1-1,-1 1,0-1,1 0,-1 0,1 0,0 0,0 0,0-1,1 0,-1 1,0-1,1 0,2 1,5-3,1 1,-1-2,1 1,-1-2,1 0,-1 0,0-1,0 0,0 0,0-2,-1 1,1-1,-1-1,0 0,-1 0,1-1,1-3,8-8,-1-1,0-1,-2-1,-1 0,0-1,-2-1,0 0,-2-1,1-4,7-10,-2-1,-2-1,-2 0,-1-1,-2 0,-2-1,-2 0,-2 0,0-18,-4 46,0 11,1-1,0 0,-1 1,0-1,0 1,0-1,-1 0,1 1,-1-1,1 1,-1-1,-1 1,1-1,0 1,-1 0,1-1,-1 1,0 0,0 0,-1 0,1 1,0 2,0 1,0 0,0 0,0 0,0 0,0 0,0 0,0 0,0 1,1-1,-1 1,1-1,-1 1,1 0,-1-1,1 1,0 0,0 0,0 0,0 0,0 0,0 0,1 0,-1 1,1-1,0 0,-1 0,1 0,0 1,0-1,0 0,0 0,-1 17,1 0,1 0,0-1,2 1,0 0,0-1,4 5,-2 1,27 120,-28 137,-2-247,-18-53,-7-22,13 18</inkml:trace>
  <inkml:trace contextRef="#ctx0" brushRef="#br0" timeOffset="-3294.16">1920 476,'98'15,"1"-5,-1-5,84-5,-91-1,-19 12,-55-5</inkml:trace>
  <inkml:trace contextRef="#ctx0" brushRef="#br0" timeOffset="-3055.635">2682 674,'0'0</inkml:trace>
  <inkml:trace contextRef="#ctx0" brushRef="#br0" timeOffset="-2882">2654 307,'0'0</inkml:trace>
  <inkml:trace contextRef="#ctx0" brushRef="#br0" timeOffset="-2598.166">3162 476,'-30'7,"-1"2,2 0,-1 2,2 2,-10 5,31-15,1 1,-1 0,1 1,0 0,0-1,1 2,-1-1,1 1,0 0,0 0,1 0,0 1,0-1,1 1,0 0,0 0,0 0,1 1,0-1,0 1,1-1,0 1,0 0,1 2,2-3,0-1,0 0,1 0,-1 0,1 0,1-1,-1 1,1-1,0 0,0 0,0 0,1 0,0-1,0 0,0 0,0 0,1-1,0 1,-1-2,1 1,0 0,0-1,1 0,-1 0,0-1,1 0,-1 0,1-1,-1 1,1-1,-1-1,7 0,-1-1,1 0,-1-1,0 0,0 0,0-2,-1 1,0-2,0 1,0-2,0 1,-1-1,2-3,9-7</inkml:trace>
  <inkml:trace contextRef="#ctx0" brushRef="#br0" timeOffset="-1567.13">3359 533,'-5'14,"0"1,1-1,0 1,1 0,1 1,0-1,1 0,1 0,0 1,1-1,1 0,0 1,2 2,-3-15,0-1,0 1,0-1,1 0,-1 1,0-1,1 0,0 0,-1 0,1 0,0 0,0 0,0-1,1 1,-1-1,0 1,0-1,1 0,-1 0,1 0,-1 0,1 0,-1-1,1 1,0-1,-1 1,1-1,0 0,-1 0,1 0,0-1,-1 1,1-1,0 1,81-42,37-79,-121 120,1 0,0 1,0-1,0 1,0-1,0 1,0 0,0-1,0 1,0 0,0 0,0 0,0 0,0 0,0 0,0 0,0 0,0 0,0 0,0 1,0-1,0 0,0 1,0-1,0 1,0-1,0 1,0-1,0 1,0 0,-1-1,1 1,0 0,0 0,-1-1,1 1,-1 0,1 0,-1 0,1 0,-1 0,1 0,-1 0,0 0,0 0,1 0,-1 0,0 0,0 0,0 0,0 0,0 0,0 0,8 15,-4-10,0-1,1 1,0-1,0 0,0 0,1 0,0-1,-1 0,1 0,1-1,-1 1,1-1,-1-1,1 1,0-1,0 0,0-1,0 0,0 0,0 0,0-1,0 0,1 0,-1-1,2 0,10-3,0 1,-1-2,0-1,0 0,-1-1,1-1,-2 0,1-2,1-1,-2 1,-1 0,-1 0,0-1,0-1,-1-1,-1 0,0 0,-1-1,0-1,-1 0,-1 0,0-1,6-16,-5 10,-2 1,0-1,-2 0,0-1,-2 0,0 1,-1-1,-2-1,0 1,-2 0,0 0,-2 0,0 0,-1 0,-2 1,0-1,-5-8,10 28,-1 0,1 0,-1 0,0 0,0 1,0-1,0 0,0 1,0-1,-1 1,1 0,-1 0,0 0,0 0,0 0,0 0,0 1,0 0,0-1,0 1,0 1,-1-1,1 0,0 1,-1-1,1 1,0 0,-1 0,1 0,-1 1,1-1,0 1,-1 0,1 0,0 0,0 0,0 1,0-1,0 1,0 0,0 0,0 0,1 0,-1 0,-1 2,-6 9,-1 1,2 0,0 1,1 0,0 0,1 1,1 0,0 0,1 1,1-1,1 1,0 0,1 0,1 0,0 1,2-1,-3 17,1 0,2 0,2 0,1 0,1-1,9 30,-11-51,1-1,0 0,1 0,0-1,0 1,1-1,0 0,1-1,0 0,1 0,0 0,0-1,1 0,0 0,0-1,1-1,0 1,0-2,0 1,1-1,9 2,-12-5,0-1,1 1,-1-2,1 1,-1-1,1-1,-1 0,1 0,-1 0,1-1,-1 0,0-1,0 0,0 0,-1-1,1 0,-1 0,1-1,3-3,8-7</inkml:trace>
  <inkml:trace contextRef="#ctx0" brushRef="#br0" timeOffset="-942.847">4714 392,'-32'24,"-22"14,2 3,1 2,3 3,-6 9,17 15,36-69,1 1,-1 0,1-1,0 1,0 0,0 0,0-1,0 1,0 0,0-1,1 1,-1 0,1-1,-1 1,1-1,-1 1,1-1,0 1,0-1,0 1,0-1,0 0,0 1,0-1,0 0,1 0,-1 0,0 0,1 0,-1 0,1 0,-1 0,1-1,-1 1,1-1,0 1,-1-1,1 1,0-1,-1 0,1 0,0 0,-1 0,2 0,9-1,-1 0,0-1,0 0,0-1,0 0,0 0,-1-1,1-1,-1 0,0 0,-1-1,1 0,-1-1,0 0,2-3,31-19,146-115,-142 119,-50 66,2-37,0 1,1-1,0 1,0-1,0 1,1 0,-1 0,1-1,0 1,1 0,-1 0,1-1,0 1,0-1,0 1,0 0,1-1,0 0,0 1,0-1,1 0,-1 0,1 0,0-1,0 1,1 0,-1-1,0 0,1 0,0 0,3 2,2-2,1 0,-1-1,0 0,0-1,1 0,-1 0,1-1,-1 0,1 0,-1-1,1-1,-1 0,0 0,0 0,0-1,0-1,0 0,0 0,-1 0,0-1,0 0,3-3,17-14,-2 0,0-2,-1-1,-1-1,7-13,-19 27,-1-1,0 0,-1-1,-1 0,0-1,-1 0,0 0,-1-1,-1 1,-1-2,0 1,-1 0,-1-1,0 0,-1-11,-2 26,1 0,-1 0,0 0,0 0,-1 0,1 0,0 0,-1 0,1-1,-1 2,0-1,1 0,-1 0,0 0,0 0,0 0,-1 1,1-1,0 0,-1 1,1-1,-1 1,1 0,-1-1,1 1,-1 0,0 0,0 0,0 0,0 0,0 1,0-1,0 1,0-1,0 1,0-1,0 1,0 0,0 0,-2 0,-79 30,74-25,0 1,1-1,0 1,0 1,1 0,-1 0,1 0,1 1,0 0,0 0,0 1,1-1,0 1,1 0,0 1,1-1,-1 1,2-1,-1 1,2 0,-1 0,1 0,1 0,0 1,0-1,1 0,0 0,1 0,2 9,3-10,-1-2,1 1,0-1,1 0,0 0,0-1,0 0,1 0,0-1,0-1,0 1,1-1,-1-1,1 0,0 0,5 0,25 11,-33-13,-1 1,1-1,-1 1,1 0,-1 1,0-1,0 1,0 0,-1 1,1 0,-1-1,0 2,0-1,0 1,0-1,-1 1,0 1,0-1,0 0,-1 1,1 0,-1 0,-1 0,1 0,-1 0,0 1,-1-1,1 1,-1-1,-1 1,1 3,-11 33,6-23</inkml:trace>
  <inkml:trace contextRef="#ctx0" brushRef="#br0" timeOffset="10371.748">0 1464,'22'-7,"0"0,0 2,0 0,1 1,0 2,-1 0,1 1,0 2,14 2,9-2,264-1,-141-28,198 27,-172-26,32-2,56 1,605 28,-522-1,-59-27,164 28,-233-27,26 15,-159 2,1 4,74 7,79-4,-2-24,-114 27,140-11,7-8,21-8,4 17,19-25,19 7,39 16,-185-16,-10 1,29-2,-31 1,34-1,-100 18,-33-5,-73 15</inkml:trace>
  <inkml:trace contextRef="#ctx0" brushRef="#br0" timeOffset="11602.804">9229 307,'5'5,"2"6,-1 6,-6 1,-3 1,4-2,2-9,4-6,2-7,0 1,-3 1</inkml:trace>
  <inkml:trace contextRef="#ctx0" brushRef="#br0" timeOffset="12143.514">9258 561,'0'4,"0"8,5 0,-4-1,-6 2,2 0,2-9,6-4,2-7,-1-2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103 260,'32'-37,"-17"21,0-1,-1 0,-1-1,0 0,-1-1,-2-1,0 0,0-2,-9 21,0-1,-1 1,1-1,-1 1,1-1,-1 1,1-1,-1 1,0-1,0 0,0 1,0-1,0 0,0 1,0-1,0 1,-1-1,1 0,-1 1,1-1,-1 1,0-1,1 1,-1 0,0-1,0 1,0 0,0-1,0 1,0 0,-1 0,1 0,0 0,-1 0,1 0,0 0,-1 1,1-1,-1 0,1 1,-1-1,1 1,-1 0,0-1,1 1,-73 13,64-8,0 1,0 0,1 1,0 0,0 0,1 1,0 0,0 0,1 1,0 0,1 1,-1-1,2 1,0 0,0 1,0-1,2 1,-1 0,1 0,1 0,0 0,1 1,0-1,0 0,1 1,1-1,0 1,0-1,1 0,3 7,-1-9,0-1,1 0,0 0,0-1,1 1,0-1,1 0,-1-1,1 1,0-1,1-1,0 0,0 0,0 0,0-1,1 0,-1 0,1-1,0-1,0 1,0-1,7 0,0 1,0-1,1 0,-1-1,0-1,0-1,1 0,-1-1,0-1,0 0,0-1,-1-1,0-1,1 0,-2 0,1-2,-1 0,11-8,-1 1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19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0 801,'43'-51,"86"-133,180-285,-290 443,-16 19,1 1,0 0,0 0,1 0,0 0,0 1,0 0,1 0,0 0,0 1,0 0,2-1,-6 5,0 1,-1 0,1-1,0 1,-1 0,1 0,-1 0,1 0,-1 0,1 0,-1 0,1 1,-1-1,0 0,0 1,0-1,0 1,0-1,0 1,0 0,-1-1,1 1,0 0,-1 0,1-1,-1 1,0 0,0 0,0 0,0-1,0 1,0 0,0 0,0 0,-1 0,1-1,-1 2,1-1,-1 149,-2-102,3 0,1 0,9 48,-2-55,-3-1,-1 1,-2 0,-1 1,-4 12,3-55,1 1,-1 0,0 0,1 0,-1 0,0 0,0 0,0 0,0 0,0 0,0 0,0 0,0 0,0 0,0 0,-1 0,1 0,0 0,-1 0,1 0,0-1,-1 1,1 0,-1 0,0 0,1-1,-1 1,0 0,1 0,-1-1,0 1,0-1,0 1,1-1,-1 1,0-1,0 1,0-1,0 0,0 0,0 1,0-1,0 0,0 0,0 0,0 0,0 0,0 0,0 0,0 0,0-1,0 1,0 0,0 0,1-1,-1 1,0-1,0 1,0-1,0 1,1-1,-1 0,0 1,0-1,1 0,-1 1,0-1,-131-163,126 156,-1 0,0 1,-1 0,1 0,-1 0,-1 1,1 1,-1-1,0 1,0 1,0-1,-1 2,0-1,0 1,1 1,-2 0,1 0,0 1,0 0,0 1,-1 0,1 0,0 2,0-1,-1 1,0 1,-27 16,24-7</inkml:trace>
  <inkml:trace contextRef="#ctx0" brushRef="#br0" timeOffset="526.367">1101 350,'-38'14,"19"-8,1 1,0 1,0 0,1 1,0 1,1 1,0 0,-4 5,19-16,-1 1,1 0,0 0,-1 0,1 0,0 0,0 0,0 0,0 1,0-1,0 0,0 1,0-1,0 0,1 1,-1-1,0 1,1-1,0 1,-1 0,1-1,0 1,0-1,0 1,0 0,0-1,0 1,0-1,0 1,1 0,-1-1,0 1,1-1,0 1,-1-1,1 1,0-1,0 0,0 1,0-1,0 0,0 0,0 0,0 1,0-1,0 0,1 0,-1-1,1 1,-1 0,0 0,1-1,-1 1,1-1,0 1,-1-1,1 0,-1 1,1-1,-1 0,1 0,0 0,0 0,28 3,58 17,-86-19,0 0,0 0,0 0,0 1,0-1,-1 1,1 0,0-1,-1 1,0 0,1 0,-1 0,0 0,0 0,0 0,0 0,0 0,0 1,-1-1,1 0,-1 0,0 1,1-1,-1 0,0 1,0-1,-1 0,1 1,0-1,-1 0,1 0,-1 1,0-1,0 0,0 0,-1 2,-2 3,-1 0,1 0,-1 0,-1-1,0 1,0-1,0-1,0 1,-1-1,0 0,0 0,0-1,-1 0,1 0,-1-1,0 0,0-1,0 1,-1-1,1-1,0 0,-1 0,1-1,-1 1,1-2,-1 1,1-2,-5 0,-6-5</inkml:trace>
  <inkml:trace contextRef="#ctx0" brushRef="#br0" timeOffset="948.901">1525 321,'-72'20,"52"-16,0 2,0 0,0 1,0 1,1 0,-14 11,32-19,0 0,0 0,0 1,0-1,0 1,0-1,0 1,0-1,0 1,0 0,0-1,1 1,-1 0,0 0,1-1,-1 1,0 0,1 0,-1 0,1 0,-1 0,1 0,0 0,-1 0,1 0,0 0,0 0,-1 0,1 0,0 0,0 0,0 0,1 0,-1 1,0-1,0 0,0 0,1 0,-1 0,1 0,-1 0,1 0,-1-1,1 1,-1 0,1 0,0 0,-1 0,1-1,0 1,0 0,0-1,0 2,54 21,-55-22,4-1,0 0,0 1,0 0,0 0,0 0,0 0,0 1,0 0,-1-1,1 1,-1 1,1-1,-1 0,0 1,0 0,0 0,0 0,0 0,-1 0,1 0,-1 1,0-1,0 1,0-1,-1 1,1 0,-1 0,0 0,0 0,0 0,-1 0,1 0,-1 0,0 0,0 0,0 0,-1 0,0 0,1 0,-2 3,-2 0,-1 0,0 0,0-1,-1 1,1-1,-1 0,0-1,-1 0,0 0,1 0,-2-1,1 0,0 0,-1-1,0 0,1 0,-1-1,-8 2,-8-3,5-4</inkml:trace>
  <inkml:trace contextRef="#ctx0" brushRef="#br0" timeOffset="1253.575">1609 406,'0'29,"5"14,6 0,6-8,5-9,4-10,2-11,1-13,0-4,-4-5,-7-4,-1-4,-5-2,2-1,-2-1,-3 0,-3-1,-3 6</inkml:trace>
  <inkml:trace contextRef="#ctx0" brushRef="#br0" timeOffset="1722.8">2032 575,'6'-12,"1"-5,1 0,0 1,2 0,-1 0,2 1,0 1,1-1,1 2,0 0,11-9,-23 21,1 0,0 0,0 0,0 0,0 1,0-1,0 0,0 1,0-1,0 1,0 0,0 0,0 0,0 0,0 0,0 0,0 0,0 1,0-1,0 1,0-1,0 1,0 0,0 0,0 0,0 0,0 0,-1 0,1 1,-1-1,1 0,-1 1,1 0,-1-1,0 1,0 0,1-1,-1 1,-1 0,1 0,0 0,0 2,0-4,0 2,0 0,0 0,1-1,-1 1,0 0,1-1,0 1,-1-1,1 0,0 1,0-1,0 0,0 0,0 0,0 0,0 0,0-1,0 1,0-1,0 1,0-1,1 0,-1 0,0 0,0 0,0 0,1 0,-1-1,0 1,0-1,0 0,0 1,0-1,0 0,0 0,0 0,0 0,0-1,0 1,-1 0,1-1,0 0,123-109,-124 111,0-1,-1 0,1 1,0-1,-1 1,1-1,0 1,0-1,0 1,-1-1,1 1,0 0,0 0,0-1,0 1,0 0,0 0,0 0,0 0,-1 0,1 0,0 0,0 0,0 0,0 1,0-1,0 0,0 1,0-1,-1 0,1 1,0-1,0 1,-1-1,1 1,0 0,0-1,-1 1,1 0,-1-1,1 1,-1 0,1 0,-1-1,1 1,-1 0,0 0,1 0,-1 0,0 0,0-1,1 1,-1 0,0 0,0 0,0 0,0 0,-6 56,3-45,1-7,0-1,0 1,1 1,-1-1,1 0,0 0,1 0,-1 1,1-1,0 0,0 1,1-1,0 0,0 1,0-1,0 0,1 0,2 4,7 3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28,'39'0,"16"0,5 0,-3 0,-7 0,-7 0,-6 0,-4 0,-4 0,-1 0,-1 0,0-5,0-1,0 0,1 1,0 2,-5 0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28,'34'4,"15"2,5 0,3-5,-4-4,-6-1,-2 0,-3 1,-4-4,-3-1,-4 1,-2 2,-6 2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4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1,'-19'33,"-11"17,-5 4,-2 2,1-3,6-6,4-6,2 0,4-3,1-3,-1-2,-2-3,3-1,0 0,3-2,-1-4,3-6</inkml:trace>
  <inkml:trace contextRef="#ctx0" brushRef="#br0" timeOffset="264.947">0 86,'34'24,"15"13,5 4,-3 1,-4-3,-11-2,-7-3,-3-3,-1-2,-5 0,-2-1,-3-1,1 1,-3 0,1-5,-1-2,-4-4</inkml:trace>
  <inkml:trace contextRef="#ctx0" brushRef="#br0" timeOffset="798.22">677 537,'2'56,"-1"-31,0-1,-2 0,0 0,-2 0,-1 0,-3 11,8-34,-1-1,0 1,0 0,1 0,-1 0,0 0,0 0,0 0,0 0,0 0,0 0,0-1,0 1,-1 0,1 0,0 0,-1 0,1 0,0 0,-1-1,1 1,-1 0,1 0,-1-1,1 1,-1 0,0-1,1 1,-1 0,0-1,0 1,1-1,-1 1,0-1,0 0,0 1,1-1,-1 0,0 1,0-1,0 0,0 0,0 0,0 0,0 0,0 0,0 0,1 0,-1 0,0 0,0-1,0 1,0 0,0-1,0 1,1 0,-1-1,0 1,0-1,1 0,-1 1,0-1,1 1,-1-1,0 0,1 0,-1 1,1-1,-2-14,0 1,2-1,0 1,0-1,1 1,1-1,1 1,0 0,1 0,0 0,1 0,0 1,2 0,-1 0,2 0,-1 1,8-9,-6 8,-1-2,2 0,0 0,0 1,1 1,1 0,0 0,1 1,1 1,13-10,-25 20,0 0,0 0,0 1,0-1,0 0,0 1,0-1,1 1,-1 0,0 0,0 0,0 0,1 0,-1 0,0 1,0-1,0 1,0-1,1 1,-1 0,0 0,0 0,0 0,-1 0,1 0,0 0,0 1,-1-1,1 1,0 0,-1-1,0 1,1 0,-1 0,0 0,0-1,0 1,0 1,0-1,-1 0,1 0,0 0,-1 0,0 0,1 1,-1-1,0 0,0 0,-1 0,1 1,0-1,-1 0,1 0,-1 0,0 0,1 0,-1 1,-1 9,-1 1,0-1,-1 1,0-1,-1 0,0 0,-1-1,-1 0,1 0,-2 0,0-1,0 0,0 0,-1-1,-5 4,-24 2,23-17</inkml:trace>
  <inkml:trace contextRef="#ctx0" brushRef="#br0" timeOffset="1794.586">1269 424,'-13'4,"-12"2,0 1,0 1,1 2,0 0,1 1,0 2,-11 7,33-20,0 1,0-1,0 1,0-1,0 0,0 1,0 0,0-1,0 1,0 0,0-1,0 1,1 0,-1 0,0 0,0 0,1 0,-1 0,1 0,-1 0,1 0,-1 0,1 0,-1 0,1 0,0 0,0 0,0 1,0-1,0 0,0 0,0 0,0 0,0 0,0 1,0-1,1 0,-1 0,1 0,-1 0,0 0,1 0,0 0,-1 0,1 0,0 0,-1 0,1 0,0-1,0 1,0 0,0 0,0-1,0 1,0-1,0 1,0-1,0 1,0-1,0 0,0 1,0-1,0 0,1 0,-1 0,0 0,0 0,0 0,16 0,0-1,-1 0,1-1,-1-1,0-1,0 0,0-2,-1 1,1-2,-1 0,-1-1,1 0,-1-1,2-3,-3 5,-16 58,3-48,0-1,0 1,1-1,-1 1,1-1,-1 0,1 1,0-1,0 0,0 0,0 0,1 1,-1-1,0 0,1-1,0 1,-1 0,1 0,0-1,0 1,0-1,0 1,0-1,0 0,0 0,1 0,-1 0,0 0,1-1,-1 1,0 0,1-1,-1 0,1 0,-1 0,1 0,-1 0,1 0,-1-1,0 1,1-1,-1 1,0-1,1 0,-1 0,0 0,0 0,0-1,0 1,0 0,0-1,0 0,0 1,0-2,12-5,0 0,0-1,-1 0,-1-2,0 1,0-1,-1-1,0 0,-1-1,0 0,-1 0,3-8,-11 20,-1-1,0 1,1-1,-1 1,0-1,0 0,0 1,0-1,0 1,0-1,0 1,0-1,-1 1,1-1,0 1,-1-1,0 1,1-1,-1 1,0 0,0-1,0 1,0 0,0-1,0 1,0 0,0 0,0 0,0 0,-1 0,1 1,0-1,-1 0,1 0,-1 1,1-1,0 1,-1-1,0 1,1 0,-1 0,1-1,-1 1,1 0,-1 1,1-1,-1 0,1 0,-1 0,0 1,1-1,0 1,-1 0,1-1,-1 1,1 0,0 0,-1-1,1 1,0 0,0 0,0 1,0-1,0 0,0 0,-1 1,0-1,0 0,-1 1,1-1,0 0,0 1,0 0,0-1,0 1,0 0,1 0,-1 0,0 0,1 0,0 0,-1 1,1-1,0 1,0-1,0 0,1 1,-1-1,1 1,-1 0,1-1,0 1,0-1,0 1,0 0,0-1,1 1,-1-1,1 1,0-1,-1 1,1-1,0 1,1-1,-1 0,0 1,1-1,-1 0,1 0,0 0,-1 0,1-1,0 1,0 0,0-1,1 1,-1-1,1 1,13 3,-1-1,1 0,1-1,-1-1,0 0,1-1,-1-1,0-1,1 0,2-2,31 1,-44 3,1-1,0 1,-1-1,1 0,0-1,0 1,-1-2,1 1,-1 0,1-1,-1-1,0 1,1-1,-1 0,0 0,-1-1,1 1,-1-1,1-1,-1 1,-1-1,1 0,-1 0,2-1,76-168,-18 40,-64 135,-1 0,0-1,0 1,0 0,0-1,0 1,0-1,0 1,0-1,0 1,0-1,0 0,0 0,0 1,0-1,0 0,0 0,0 0,0 0,0 0,0 0,0-1,0 1,0 0,0 0,0-1,0 1,0-1,0 1,0-1,0 1,0-1,0 0,0 1,0-1,1 0,-1 0,0 1,1-1,-1 0,0 0,1 0,-1 0,1 0,-1 0,1 0,0 0,-1 0,1 0,0 0,0 0,0 0,0 0,0 0,0 0,0-1,0 1,0 0,0 0,1 0,-1 0,0 0,1 0,-1 0,1 0,-1 0,1 0,0 0,-7 10,1 0,0 1,1-1,-1 1,2 0,0 0,0 0,0 1,2-1,-1 1,1-1,1 1,0 0,0-1,1 1,1-1,-1 1,4 7,-3-7,1 0,0 0,1 0,0 0,1-1,0 0,0 0,1 0,0-1,1 0,0 0,1 0,0-1,0 0,1-1,5 4,13-2,-20-15</inkml:trace>
  <inkml:trace contextRef="#ctx0" brushRef="#br0" timeOffset="2035.568">1806 198,'33'0,"17"0,4 0,-3 0,-4 0,-6 0,-5 0,-9 0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32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205 227,'-24'38,"-12"23,-1 5,2 1,6-5,9-5,7-7,6-1,4-6,3-4,1-5,5-3,3-2,3-6,0-2,3-4,4-6,-2-4</inkml:trace>
  <inkml:trace contextRef="#ctx0" brushRef="#br0" timeOffset="816.586">262 961,'33'-19,"-1"-1,-1-1,0-2,-2-1,-1-1,-1-2,-1 0,18-26,25-93,-68 145,-1 1,1-1,-1 1,1-1,-1 0,1 1,-1-1,0 0,1 1,-1-1,0 0,0 1,0-1,1 0,-1 0,0 1,0-1,0 0,0 0,0 1,0-1,0 0,-1 0,1 1,0-1,0 0,-1 1,1-1,0 0,-1 1,1-1,0 0,-1 1,1-1,-1 1,1-1,-1 0,0 1,1 0,-1-1,1 1,-1-1,0 1,1 0,-1-1,0 1,1 0,-1 0,0-1,0 1,1 0,-1 0,0 0,0 0,1 0,-1 0,0 0,0 0,-40 21,35-16,0 1,1 0,-1 1,2-1,-1 1,1 0,0 0,0 0,1 1,0-1,0 1,1 0,0 0,0 0,1 0,0 0,0 0,1 1,0-1,1 0,0 0,0 0,0 0,1 0,1 1,2 0,-1-1,2-1,-1 1,1-1,0 0,1 0,0 0,0-1,0 0,0-1,1 0,0 0,1 0,-1-1,1-1,-1 1,1-1,0-1,0 1,0-2,1 1,-1-1,0-1,1 1,-1-2,1 1,-1-1,0-1,0 0,0 0,0 0,5-3,3-4,0-1,-1-1,-1 0,0-1,0 0,-1-1,0-1,-1 0,-1-1,-1 0,0-1,-1-1,0 1,-1-2,-1 1,0-4,0 4,-6 16,0-1,0 0,-1 0,1 0,-1 0,1 0,-1 0,1 0,-1 0,0-1,0 1,0-1,-1 1,1 0,0-1,-1 1,0-1,1 0,-1 1,0-1,-1 1,1-1,0 1,-1-1,1 1,-1-1,0 1,1-1,-1 1,-1 0,1-1,0 1,0 0,-1 0,1 0,-1 0,0 0,0 0,0 1,-1-2,0 2,-1 1,1-1,0 1,0 0,0 1,0-1,-1 0,1 1,0 0,0-1,0 1,0 1,0-1,0 0,0 1,1-1,-1 1,0 0,1 0,-1 0,1 0,0 0,0 1,0-1,0 1,0-1,0 1,1 0,-1 1,-28 88,30-87,0 1,1-1,0 0,0 0,0 1,1-1,0 0,0 0,0 0,0 0,1-1,0 1,0-1,0 1,0-1,1 0,0 0,0-1,0 1,0-1,0 0,1 0,-1 0,1-1,0 1,0-1,0 0,0-1,0 1,0-1,1 0,-1 0,0-1,1 1,-1-1,1-1,4 0,0 2,0-1,0 0,0-1,0 0,0-1,0 0,0-1,-1 0,1 0,-1-1,0 0,0 0,0-1,-1-1,1 1,-1-1,4-5,14-16,-1-1,-1-1,-2-1,0-2,-3 0,0-1,-2 0,1-8,-17 38,1 0,0 1,-1-1,1 0,-1 0,0 0,0 0,0 0,0 0,0 0,-1 0,1-1,-1 1,0 0,0 0,0-1,0 1,-1 0,1 0,-2-2,0 4,0 1,-1 0,1 0,0 0,-1 0,1 0,0 1,0-1,-1 1,1 0,0-1,0 1,0 0,-1 0,1 1,0-1,1 0,-1 0,0 1,0 0,0-1,1 1,-1 0,1 0,0-1,-1 1,1 0,0 1,0-1,0 1,-10 18,1 0,0 0,2 1,1 0,1 0,0 1,2-1,1 1,1 1,0-1,2 0,1 0,3 19,-4-27,0-7,1 0,-1 0,2-1,-1 1,1 0,0-1,0 1,1-1,0 0,1 0,-1 0,1 0,1-1,-1 1,1-1,0 0,1-1,-1 1,5 2,8 5</inkml:trace>
  <inkml:trace contextRef="#ctx0" brushRef="#br0" timeOffset="1095.185">1589 734,'-14'34,"-6"15,2 5,4-2,3-6,5-14,2-14</inkml:trace>
  <inkml:trace contextRef="#ctx0" brushRef="#br0" timeOffset="1371.588">1560 678,'34'-5,"15"-1,5 0,-2 1,-6 2,-10-4,-6-1,-9 1</inkml:trace>
  <inkml:trace contextRef="#ctx0" brushRef="#br0" timeOffset="1629.633">1589 932,'29'-5,"14"-1,4 0,-5-4,-5 0,-9 2</inkml:trace>
  <inkml:trace contextRef="#ctx0" brushRef="#br0" timeOffset="2033.286">2436 227,'-148'236,"143"-223,0 0,0 0,1 0,1 1,1 0,0 0,0 0,1 0,1-1,1 1,0 0,2 11,-2-21,-1 0,1 0,0 0,1 0,-1 0,1 0,0 0,-1-1,2 1,-1-1,0 1,1-1,-1 0,1 0,0 0,0 0,0 0,1-1,-1 0,1 1,-1-1,1 0,0-1,0 1,0-1,-1 1,1-1,1-1,-1 1,0 0,0-1,0 0,0 0,1 0,8 0,0-1,-1 0,1-1,-1 0,1-1,-1-1,0 0,0 0,0-1,6-4,2-12,-18 10</inkml:trace>
  <inkml:trace contextRef="#ctx0" brushRef="#br0" timeOffset="2297.047">2040 537,'38'5,"18"1,9 0,-2-6,-2-3,-7-5,-2-3,-6-3,-6 1,-5-3,-3-2,-7 0</inkml:trace>
  <inkml:trace contextRef="#ctx0" brushRef="#br0" timeOffset="2547.24">2690 1,'41'98,"-3"2,-5 1,8 56,-37-129,-2 0,-1-1,-1 1,-2 0,0 0,-2-1,-1 1,-1-1,-2 0,0-1,-2 0,-1 0,-1-1,-1-1,-9 13,15-23,-2-1,0 0,-1 0,0-1,-1-1,0 1,-1-2,0 1,-1-2,-3 2,-4 0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9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432 170,'-100'145,"87"-123,-191 338,194-342,-1 0,0-1,-2-1,0 1,0-2,-1 0,-2 0,2-4</inkml:trace>
  <inkml:trace contextRef="#ctx0" brushRef="#br0" timeOffset="266.829">36 84,'45'94,"3"-2,5-3,3-1,4-4,54 58,-81-118,-17-17</inkml:trace>
  <inkml:trace contextRef="#ctx0" brushRef="#br0" timeOffset="834.405">516 988,'154'-231,"-154"229,1 1,0-1,0 0,-1 1,1-1,0 0,0 1,1-1,-1 1,0 0,1-1,-1 1,0 0,1 0,-1 0,1 0,0 0,-1 0,1 0,0 1,0-1,-1 1,1-1,0 1,0-1,0 1,-1 0,1 0,0 0,0 0,0 0,0 1,0-1,-1 1,1-1,0 1,0-1,-1 1,1 0,0 0,-1 0,1 0,0 0,7 25,-9-23,0-1,1 1,-1-1,0 0,1 1,0-1,-1 1,1-1,0 0,0 0,0 1,1-1,-1 0,0 0,1 0,-1 0,1 0,0-1,0 1,0-1,0 1,0-1,0 1,0-1,0 0,0 0,1 0,-1 0,0 0,1-1,-1 1,0-1,1 0,1 1,4-3,-1 0,0-1,0 0,0 0,0 0,-1-1,0 0,1 0,-1-1,0 0,-1 0,1 0,0-2,56-39,-61 46,0-1,0 1,0-1,0 1,0-1,0 1,0 0,0 0,0 0,0 0,1 0,-1 0,0 0,0 0,0 0,0 0,0 0,0 1,0-1,0 1,1-1,-1 0,0 1,-1 0,1-1,0 1,0 0,0-1,0 1,0 0,-1 0,1 0,0 0,-1-1,1 1,0 0,-1 0,1 0,-1 1,0-1,1 0,-1 0,0 0,0 0,8 58,-7-45,13 30,-2-30</inkml:trace>
  <inkml:trace contextRef="#ctx0" brushRef="#br0" timeOffset="1573.859">1646 141,'-26'0,"1"1,-1 2,1 0,-1 2,2 0,-1 2,0 1,1 1,1 1,-2 2,22-11,0 0,0 0,0 0,0 0,0 1,1-1,-1 1,1 0,-1-1,1 1,-1 1,1-1,0 0,0 0,0 1,1-1,-1 1,0 0,1-1,0 1,0 0,0 0,0 0,0 0,0 0,1 0,-1 0,1 0,0 0,0 0,0 0,0 1,1-1,-1 0,1 0,0 0,0 0,0-1,0 1,0 0,1 0,-1 0,1-1,0 1,0-1,0 1,110 40,-103-42,0 0,0 1,-1 0,1 0,-1 1,0 0,1 0,-1 1,-1 0,1 1,-1 0,0 0,0 0,0 1,0 0,-1 0,0 1,-1 0,4 5,-8-8,1-1,-1 1,-1-1,1 1,0 0,-1 0,0-1,0 1,0 0,0 0,-1-1,1 1,-1 0,0-1,0 1,0-1,-1 1,1-1,-1 1,0-1,0 0,0 0,0 0,0 0,-1 0,0-1,1 1,-3 1,-88 60,-72 9,163-72,0 0,0 0,0 0,0 0,0-1,0 1,-1 0,1-1,0 0,0 1,0-1,0 0,-1 0,1-1,0 1,0 0,0-1,-1 1,1-1,0 0,0 1,0-1,0 0,-1-1,-6-8</inkml:trace>
  <inkml:trace contextRef="#ctx0" brushRef="#br0" timeOffset="1812.959">1900 395,'-5'33,"-2"17,1 4,1-3,1-4,2-11</inkml:trace>
  <inkml:trace contextRef="#ctx0" brushRef="#br0" timeOffset="1964.937">1984 0,'9'0,"4"5,-1 1</inkml:trace>
  <inkml:trace contextRef="#ctx0" brushRef="#br0" timeOffset="2373.917">2125 649,'165'-268,"-133"233,-31 34,0 1,-1 0,1-1,0 1,-1-1,1 1,0 0,-1-1,1 1,0 0,0 0,-1 0,1 0,0-1,0 1,-1 0,1 0,0 0,0 1,-1-1,1 0,0 0,0 0,-1 1,1-1,0 0,-1 0,1 1,0-1,-1 1,1-1,0 1,-1-1,1 1,-1-1,1 1,-1-1,1 1,-1 0,0-1,1 1,-1 0,0-1,1 1,-1 0,0-1,0 1,1 0,-1 0,0 0,0-1,0 1,0 0,0 0,0-1,-1 1,1 0,0 0,5 37,-5-31,1 0,-1 1,2-1,-1 0,0 0,1 0,1 0,-1 0,1-1,0 1,1 0,-1-1,1 0,1 0,-1 0,1-1,0 0,2 2,-3-3,0 0,1 0,-1-1,1 0,0 0,0 0,0-1,0 1,0-1,0 0,1-1,-1 1,1-1,-1 0,1-1,0 1,-1-1,1 0,0 0,-1-1,1 0,-1 0,1 0,-1-1,1 0,-1 0,0 0,0 0,0-1,0 0,0 0,0 0,-1-1,0 1,0-1,0 0,0-1,0 1,-1-1,0 1,0-1,0 0,-1 0,3-5,5-45,-8 30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6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0,'-28'34,"-20"20,-2 1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40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1 255,'18'-7,"0"1,0 0,1 2,-1 0,1 1,0 1,0 1,0 1,18 1,100-9,-7-21,-120 25,2 1,-1 0,0 0,0 1,1 1,-1 0,1 0,0 1,-1 1,1 0,7 2,-6 15,-18-7</inkml:trace>
  <inkml:trace contextRef="#ctx0" brushRef="#br0" timeOffset="289.314">30 480,'28'0,"15"-5,5-1,-1 0,-4 1,-5 1,-3 2,-3 1,-3 1,0 0,-2 0,1 0,-1 0,-4-4,-2-2,1 0,-4 1</inkml:trace>
  <inkml:trace contextRef="#ctx0" brushRef="#br0" timeOffset="949.264">284 1,'-31'2,"43"13,42 11,-26-15,0 2,-1 1,-1 1,-1 1,0 1,-1 2,15 14,-38-33,80 103,-79-99,0-1,0 1,0 0,-1 0,0 0,1-1,-2 1,1 0,0 0,-1 0,0 1,1-1,-2 0,1 0,0 0,-1 0,0 0,0 0,0 0,0 0,-1-1,0 1,1 0,-1-1,0 1,-1-1,1 0,-1 0,0 1,0-1,-141 88,100-57,1 2,2 2,-31 36,49-34,26-47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49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19 514,'-10'0,"2"0,7 0,8 0,9 5,5 1,5 0,2-1,1-2,1-1,0-1,-1 0,0-1,0 0,-10-1,-8 6,-11 1,-6 0</inkml:trace>
  <inkml:trace contextRef="#ctx0" brushRef="#br0" timeOffset="891.49">640 344,'-12'15,"0"1,2 0,0 0,1 1,1 1,0-1,1 1,1 1,1-1,0 1,0 12,3-24,-64 265,103-374,5 1,5 3,14-17,-55 103,1 1,0 0,1 0,0 1,1 0,0 0,0 1,1 1,0-1,1 1,0 1,1-1,-11 7,1 1,-1-1,1 0,-1 1,1-1,-1 1,1-1,0 1,-1 0,1-1,-1 1,1 0,0 0,-1 0,1 0,-1 1,1-1,0 0,-1 1,1-1,-1 1,1-1,-1 1,1 0,-1 0,0 0,1 0,-1 0,0 0,0 0,0 0,1 0,-1 0,0 1,-1-1,1 0,0 1,0-1,0 1,-1-1,1 1,-1-1,1 1,-1-1,0 1,1 1,4 81,-5-76,-4 196,21-149,-16-54,-1 0,1 0,0 0,-1 0,1-1,0 1,0 0,-1-1,1 1,0 0,0-1,0 1,0-1,0 1,0-1,0 0,0 1,0-1,0 0,0 0,0 0,0 0,0 0,0 0,0 0,0 0,0 0,0 0,0 0,0-1,0 1,0 0,0-1,0 1,0-1,0 1,0-1,0 1,0-1,-1 0,1 1,0-1,0 0,-1 0,1 0,0 0,-1 1,1-1,-1 0,1-1,145-221,-131 197,2 1,0 1,2 1,1 0,0 1,2 1,0 2,2-1,-23 20,0-1,-1 0,1 1,0-1,0 1,0-1,0 1,-1-1,1 1,0 0,0-1,0 1,0 0,0 0,0 0,0 0,0 0,0 0,0 0,0 0,0 0,0 0,0 1,0-1,0 0,0 1,0-1,0 0,0 1,-1-1,1 1,0 0,0-1,-1 1,1 0,0-1,0 1,-1 0,1 0,-1-1,1 1,-1 0,1 0,-1 0,0 0,1 0,-1 0,0 0,0 0,1 0,-1 0,0 1,4 58,-4-54,-20 201,13-100,12-89</inkml:trace>
  <inkml:trace contextRef="#ctx0" brushRef="#br0" timeOffset="1788.186">1345 768,'37'-5,"1"-2,-1-1,-1-2,1-2,-2-1,0-1,10-8,-34 16,0 0,-1-1,0-1,0 0,0 0,-1-1,-1 0,1-1,-2 0,1 0,-1-1,-1 0,0 0,0 0,-1-1,-1 0,0 0,0 0,-1 0,-1-1,0 1,-1-1,0-1,-1 12,-1-1,1 1,-1-1,1 1,-1-1,0 1,0 0,0-1,0 1,-1 0,1 0,0 0,-1 0,1 0,-1 0,0 0,0 0,0 1,0-1,0 1,0-1,0 1,0 0,-1 0,1 0,0 0,-1 0,1 1,-1-1,1 1,-1-1,1 1,-1 0,1 0,-1 0,1 0,-1 1,1-1,-1 1,1-1,-1 1,1 0,0 0,-1 0,1 0,0 0,0 1,0-1,0 1,0-1,0 1,0 0,0 0,1 0,-2 2,-7 4,1 1,1 1,-1-1,2 2,-1-1,1 1,1 0,0 0,1 1,0 0,0 0,0 6,3-12,0-1,1 1,0 0,1-1,-1 1,1 0,0-1,0 1,1 0,0-1,0 1,0 0,0-1,1 1,0-1,0 0,1 0,0 1,-1-2,2 1,-1 0,0-1,1 1,0-1,0 0,0 0,1-1,3 3,5 1,0 0,1-1,0 0,1-1,-1-1,1 0,0-1,0-1,0 0,0-1,0-1,1 0,-1-1,0-1,0 0,0-1,-1-1,1 0,-1-1,1 0,-2-1,1-1,-1 0,9-7,-16 10,0 1,0-2,0 1,-1-1,0 1,0-1,0-1,-1 1,1-1,-1 0,0 0,-1 0,0 0,0 0,0-1,-1 0,0 1,0-1,0 0,-1 0,0 0,-1 0,0 0,0 0,0-1,-1 1,0 0,0 0,-1 1,1-1,-2 0,1 0,-1 1,-2-5,4 9,-1 0,1 1,0-1,0 0,-1 1,1 0,-1-1,0 1,1 0,-1 0,0 0,0 0,1 0,-1 0,0 0,0 1,0-1,0 1,0-1,0 1,0 0,0 0,0 0,0 0,-1 0,1 0,0 0,0 1,0-1,0 1,0 0,1-1,-1 1,0 0,0 0,0 0,1 0,-1 1,0-1,1 0,-1 1,1-1,0 1,-1-1,1 1,0 0,0 0,0-1,0 1,0 0,1 0,-1 0,0 0,1 0,0 0,-1 2,-1 2,-1 0,2 0,-1 0,1 0,0 1,0-1,0 0,1 1,0-1,0 1,1-1,0 0,0 1,0-1,1 0,0 0,0 0,1 0,-1 0,1-1,0 1,1-1,0 1,0-1,0-1,0 1,1 0,-1-1,1 0,0 0,1 0,-1-1,0 0,1 0,0 0,0-1,0 0,0 0,4 1,2-2,0-1,0 0,-1 0,1-1,0-1,0 0,-1 0,1-1,-1-1,0 0,0 0,0-1,0-1,-1 0,4-2,140-116,-150 120,7-6,3 0,-1 0,0-1,-1 0,0-1,-1 0,-1-1,0-1,0 1,-2-1,1-1,-2 0,0 0,-1 0,0-1,-1 0,2-15,-7 29,1 1,-1-1,0 0,0 1,0-1,0 0,-1 1,1-1,0 0,-1 1,1-1,-1 1,1-1,-1 0,0 1,0 0,0-1,0 1,0-1,0 1,0 0,0 0,0 0,-1-1,1 1,0 0,-1 1,1-1,-1 0,1 0,-1 1,1-1,-1 0,1 1,-1 0,0-1,1 1,-1 0,0 0,1 0,-2 0,-66 24,48-9,1 1,1 1,0 1,2 0,0 2,1 0,1 1,-11 19,21-34,1 1,-1 0,2-1,-1 2,1-1,0 0,0 1,1-1,0 1,0 0,1 0,0 0,0-1,1 1,0 0,0 0,1 0,0 0,1 0,0 0,0-1,0 1,1-1,0 1,0-1,1 0,0 0,1-1,-1 1,1-1,0 0,1 0,-1 0,1-1,0 0,1 0,4 2,4-1,0-1,0-1,0 0,1-1,-1 0,1-2,0 0,0 0,-1-2,16-1,-13 1,6 0</inkml:trace>
  <inkml:trace contextRef="#ctx0" brushRef="#br0" timeOffset="2026.175">2925 598,'-9'34,"-9"11,0 2,2-1,4-4,0-5,1-8</inkml:trace>
  <inkml:trace contextRef="#ctx0" brushRef="#br0" timeOffset="2280.886">2812 570,'29'0,"14"0,5 0,-1 0,-4 0,-9-4,-11 2,-8 2</inkml:trace>
  <inkml:trace contextRef="#ctx0" brushRef="#br0" timeOffset="2468.959">2841 797,'34'-10,"15"-3,5 1,-7-3,-7 2,-6 2,-7 4</inkml:trace>
  <inkml:trace contextRef="#ctx0" brushRef="#br0" timeOffset="3000.004">2869 34,'1'-2,"1"0,-1 0,1 0,-1 1,1-1,0 0,0 1,0 0,0-1,0 1,0 0,0 0,0 0,0 0,1 0,-1 1,0-1,1 1,-1-1,0 1,1 0,-1 0,0 0,3 0,-2 0,7-1,-1-1,0 0,0 1,-1 0,1 0,0 1,0 0,0 1,0 0,0 0,0 1,-1 0,1 1,-1-1,1 2,1 1,-9-2,0 0,0 0,0 1,-1-1,1 0,-1 1,0-1,0 0,0 1,-1-1,1 1,-1-1,1 0,-1 0,-1 1,1-1,0 0,-1 0,1 0,-1 0,0 0,0-1,0 1,0 0,0-1,-1 0,1 1,-2 0,-2 4,-6 9,9-14,0-1,1 1,-1 0,1 1,-1-1,1 0,0 1,0-1,0 1,0 0,1 0,-1 0,1-1,0 1,-1 1,1-1,1 0,-1 0,0 0,1 0,-1 1,1-1,0 0,0 0,1 1,-1-1,1 0,-1 0,1 0,0 1,0-1,0 0,1 0,-1-1,1 1,0 0,-1 0,2 0,5 2,0 0,0-1,1 0,-1 0,1-1,0 0,0-1,0 0,0 0,0-1,1 0,-1-1,0 0,0 0,1-1,-1 0,0-1,0 0,7-2,-7 2,16-2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5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28,'-51'92,"-4"-3,-5-2,-39 42,-18-11,99-105</inkml:trace>
  <inkml:trace contextRef="#ctx0" brushRef="#br0" timeOffset="245.929">36 1,'19'33,"11"17,5 3,2-1,-1-5,-2-7,-1-4,-7-4,-3-2,0-2,-5-1,0 0,-3 1,-5-1,-3-4</inkml:trace>
  <inkml:trace contextRef="#ctx0" brushRef="#br0" timeOffset="804.473">600 621,'195'-245,"-194"244,0-1,0 1,1-1,-1 1,0-1,1 1,-1 0,1 0,-1 0,1 0,0 0,0 0,-1 0,1 0,0 1,0-1,0 0,0 1,-1 0,1 0,0-1,0 1,0 0,0 0,0 1,0-1,0 0,0 1,0-1,0 1,-1-1,1 1,0 0,0 0,-1 0,1 0,-1 0,1 0,-1 1,1-1,-1 0,1 1,-1-1,0 1,0-1,0 1,0 0,0-1,0 1,-1 0,1 0,0 0,-1 1,4 10,-4-11,0 1,0 0,0 0,1 0,-1-1,1 1,0 0,-1-1,1 1,0 0,1-1,-1 1,0-1,1 0,-1 1,1-1,0 0,0 0,0 0,0 0,0 0,0 0,0-1,1 1,-1-1,1 0,-1 1,1-1,-1 0,1 0,0-1,-1 1,1-1,0 1,0-1,-1 0,1 0,0 0,0 0,0-1,122-86,-114 78,-3 3,-1 0,1 1,-1 0,1 0,1 1,-1 0,1 1,0-1,-1 2,8-2,-13 5,0 0,-1 0,1 1,-1-1,1 1,-1 0,0 0,0 0,0 0,0 0,0 0,0 1,0-1,-1 1,1-1,-1 1,0-1,1 1,-1 0,-1 0,1 0,0-1,-1 1,1 0,-1 0,0 0,0 0,0 0,0 0,-1 0,1 0,-1 0,0-1,0 2,1 1,-1 0,1 1,0 0,0-1,0 1,1 0,-1-1,1 1,1-1,-1 1,1-1,0 0,0 1,0-1,1 0,0 0,0-1,0 1,2 2,12 6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5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1 226,'255'-29,"-1"25,-230-2</inkml:trace>
  <inkml:trace contextRef="#ctx0" brushRef="#br0" timeOffset="262.099">283 0,'-10'34,"-3"15,1 5,2-2,3-6,8-5,3-5,1-3,5-9,0-2,-1-1,-3-3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4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27,'24'0,"12"0,6 0,0 0,-3 0,-2 0,-4 0,-2 0,-1 0,-2 0,0 0,0-5,0-1,-1-1,1 2,-4 2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4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47,'34'-5,"15"-1,5 0,-3 1,-4 1,-6 2,-5-4,-4 0,-7 0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6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13,'-11'-4,"1"2,-1-1,0 2,0-1,0 1,1 1,-1 0,0 1,0 0,0 0,0 1,1 1,-1 0,1 0,0 1,-1 0,2 1,-1 0,1 0,-1 1,2 1,-1-1,1 1,0 1,0 0,1 0,0 0,0 1,-4 9,9-15,0 1,0 0,1 0,-1 0,1 0,0 1,1-1,-1 0,1 0,-1 0,1 1,1-1,-1 0,1 0,-1 1,1-1,0 0,1 0,-1 0,1 0,0 0,-1 0,2-1,-1 1,0-1,1 1,0-1,0 0,0 0,0 0,0 0,0-1,1 1,-1-1,1 0,0 0,0 0,60 19,59 28,-118-46,-1 0,1 0,-1 1,0 0,0-1,-1 1,1 1,-1-1,0 0,0 1,0 0,0 0,-1 0,0 0,0 0,-1 0,1 0,-1 1,0-1,0 0,-1 1,0 4,-1-1,-1-1,0 0,0 1,-1-1,0 0,-1 0,0 0,0-1,0 0,-1 1,0-1,-1-1,1 1,-1-1,-1 0,1 0,-1-1,0 0,0 0,-1-1,1 0,-1 0,0 0,0-1,0-1,-1 1,1-1,0-1,-1 1,0-1,1-1,-3 0,8 0,0 0,0 0,-1-1,1 1,0-1,0 0,0 1,0-2,0 1,0 0,1 0,-1-1,0 0,1 0,-1 1,1-1,-1-1,1 1,0 0,0-1,0 1,0-1,0 1,1-1,-1 0,1 0,0 0,0 0,0 0,0 0,0 0,0 0,1 0,0 0,0 0,0 0,0-1,0 1,0 0,1 0,-1 0,1 0,0 0,0 0,0 0,2-2,9-18,1 1,0 1,2 0,1 1,0 0,1 2,2 0,-1 1,5-2,-4 3</inkml:trace>
  <inkml:trace contextRef="#ctx0" brushRef="#br0" timeOffset="608.003">391 633,'155'-161,"-153"159,-1 0,0 0,1 0,0 0,-1 0,1 0,0 1,0-1,0 1,0-1,0 1,0 0,0-1,1 1,-1 0,0 1,1-1,-1 0,0 1,1-1,-1 1,1 0,-1 0,1 0,-1 0,1 0,-1 0,1 1,-1-1,1 1,-1 0,0 0,1 0,-1 0,0 0,0 0,0 0,0 1,0-1,0 1,0 0,0-1,1 3,-2-1,1 0,-1 0,1 0,0-1,0 1,1 0,-1-1,0 1,1-1,-1 0,1 0,0 0,0 0,0 0,0-1,0 1,0-1,0 0,1 0,-1 0,0 0,1 0,-1-1,0 0,1 1,-1-1,1-1,-1 1,1 0,-1-1,0 0,1 0,-1 0,0 0,0 0,0-1,0 1,0-1,1 0,71-39,-73 41,0 0,-1 0,1 0,0 0,-1 0,1 0,0 1,-1-1,1 0,0 1,-1 0,1-1,-1 1,1 0,-1-1,1 1,-1 0,1 0,-1 0,0 1,0-1,0 0,1 0,-1 1,0-1,0 0,-1 1,1-1,0 1,0-1,-1 1,1 0,-1-1,0 1,1 0,-1-1,0 1,0 0,0-1,0 1,0 0,0-1,0 1,-1 0,1-1,-1 1,0 1,6 24,5-9,2-4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5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0,'0'447,"-28"-215,28-231,-1 0,1-1,-1 1,1 0,0 0,0 0,-1 0,1 0,0-1,0 1,0 0,0 0,0 0,0 0,0 0,0 0,1 0,-1-1,0 1,0 0,1 0,-1 0,1 0,-1-1,0 1,1 0,0-1,-1 1,1 0,-1-1,1 1,0 0,-1-1,1 1,0-1,0 1,-1-1,1 0,6-4</inkml:trace>
  <inkml:trace contextRef="#ctx0" brushRef="#br0" timeOffset="280.459">247 170,'-78'71,"52"-49,1 1,1 0,1 2,1 1,-17 27,37-50,1-1,0 1,-1 0,1 0,0 0,1 0,-1 1,1-1,-1 0,1 0,0 0,0 0,0 0,1 1,-1-1,1 0,0 0,0 0,0 0,0 0,0 0,0 0,1-1,0 1,-1 0,1-1,0 1,0-1,1 0,-1 0,0 0,1 0,-1 0,1 0,0 0,-1-1,1 1,0-1,0 0,0 0,0 0,0 0,0-1,0 1,1-1,0 0,56 18,64 31,-55-6,-54-35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1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0,'-1'412,"-26"-228,14-96,14-75</inkml:trace>
  <inkml:trace contextRef="#ctx0" brushRef="#br0" timeOffset="455.296">267 84,'-224'265,"222"-264,0 1,1-1,-1 1,0-1,1 1,-1 0,1 0,0 0,-1 0,1 0,0 0,0 1,1-1,-1 0,0 0,1 1,-1-1,1 0,0 1,0-1,-1 0,2 1,-1-1,0 0,0 1,1-1,-1 0,1 1,0-1,0 0,0 0,0 0,0 0,0 0,1 0,-1 0,1 0,-1 0,1 0,0-1,-1 1,1-1,0 1,0-1,0 0,0 0,0 0,1 0,-1 0,0 0,1 0,77 14,-70-15,0 0,-1 1,1 0,-1 1,1 0,-1 1,0 0,0 0,0 1,0 0,-1 0,1 1,-1 1,0-1,-1 1,1 0,5 7,-10-8,0 0,-1 1,1-1,-1 1,-1 0,1-1,-1 1,0 0,0 0,-1 0,1 0,-1 0,-1 1,8 48,-2-42</inkml:trace>
  <inkml:trace contextRef="#ctx0" brushRef="#br0" timeOffset="1200.919">888 113,'-20'24,"1"0,2 1,0 1,1 1,2 0,-2 8,-35 61,-128 202,170-280</inkml:trace>
  <inkml:trace contextRef="#ctx0" brushRef="#br0" timeOffset="1451.151">578 198,'9'14,"9"5,5 4,0 3,0-3,-4-1,0-4,-4 0,1 2,2 2,-1 2,0 2,-2 1,-4 1,1-5,-1-1,-3-4</inkml:trace>
  <inkml:trace contextRef="#ctx0" brushRef="#br0" timeOffset="2006.451">973 791,'2'-3,"22"-47,2 1,2 1,2 2,8-8,-38 53,1 0,-1 0,0 0,1 0,-1 0,0 0,1 0,-1 1,1-1,0 0,-1 0,1 0,0 0,-1 1,1-1,0 0,0 1,0-1,0 0,-1 1,1-1,0 1,0-1,0 1,0 0,0-1,0 1,0 0,1 0,-1 0,0 0,0 0,0 0,0 0,0 0,0 0,0 0,0 1,0-1,0 0,0 1,0-1,0 1,0-1,0 1,0-1,-1 1,1 0,0-1,0 1,-1 0,1 0,0 0,-1-1,1 1,0 0,-1 0,0 0,1 0,-1 0,0 3,0-1,1 1,-1-1,1 0,0 1,0-1,0 0,0 1,0-1,1 0,-1 0,1 0,0 0,0 0,0-1,0 1,1-1,-1 1,1-1,-1 0,1 1,0-2,0 1,0 0,0 0,0-1,0 0,1 0,-1 0,0 0,1 0,-1 0,0-1,1 0,2 0,170-75,-172 75,0 1,0-1,0 1,0 0,0 0,0 0,0 0,-1 1,1-1,0 1,-1 0,1 0,-1 1,0-1,0 1,0-1,0 1,0 0,0 0,-1 0,1 1,-1-1,0 0,0 1,0 0,-1-1,1 1,-1 0,1 2,18 30,-8-21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19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1 113,'7'5,"0"-1,0-1,0 1,1-1,-1-1,1 1,0-1,0 0,0-1,0 0,0 0,0-1,0 0,8-1,-1 1,328-1,-319 1</inkml:trace>
  <inkml:trace contextRef="#ctx0" brushRef="#br0" timeOffset="292.417">57 367,'29'0,"14"0,5 0,-1 0,-4-4,-5-3,-3 1,-3 2,-3 0,-1 2,0 6,0 1,-6 1</inkml:trace>
  <inkml:trace contextRef="#ctx0" brushRef="#br0" timeOffset="829.526">311 0,'2'4,"0"-1,0 0,0 0,0 0,0 0,1 0,-1-1,1 1,0-1,-1 1,1-1,0 0,1 0,-1-1,0 1,0-1,2 1,2 2,266 126,-270-128,0 1,0 0,0 0,0 0,0 0,-1 0,1 0,-1 1,0 0,0-1,0 1,-1 0,1 0,-1 0,0 0,0 0,0 0,-1 0,1 0,-1 0,0 1,0-1,0 0,-1 0,0 0,0 0,0 0,0 0,0 0,-2 2,-64 116,59-111,-9 12,-1 0,0-2,-2 0,0-1,-1-1,-2-1,-17 12,6 1,23-14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1,'5'0,"6"0,2 0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23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51,'29'0,"14"0,5-5,-1-1,-4-1,-5 2,-3 2,-3 1,-3 1,0 0,-6-4,-2-1,0 1,-3 0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2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0,'33'5,"17"1,4 0,-3-1,-4-1,-6-2,-10-6,-5-2,-3 0,0 1,-4 2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2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0,'-35'60,"-208"332,158-271,72-108</inkml:trace>
  <inkml:trace contextRef="#ctx0" brushRef="#br0" timeOffset="276.101">66 0,'0'34,"0"16,5 3,6-1,2-5,2-6,5-6,3-2,-3-4,1-6,-3-2,-1-5,-2 0,0 2,-1 3,-4 2,-4-3</inkml:trace>
  <inkml:trace contextRef="#ctx0" brushRef="#br0" timeOffset="898.477">404 707,'8'-19,"0"-6,2 0,1 1,1 0,1 0,1 2,1 0,15-17,-29 37,0 1,0 0,0 0,1 0,-1 0,0 0,1 0,-1 0,0 0,1 1,-1-1,1 0,-1 1,1-1,-1 1,1 0,0-1,-1 1,1 0,-1 0,1 0,0 0,-1 0,1 1,0-1,-1 0,1 1,-1-1,1 1,-1 0,1-1,-1 1,0 0,1 0,-1 0,0 0,1 0,-1 0,0 0,0 0,0 1,0-1,0 0,0 1,-1-1,1 0,0 1,-1-1,1 1,-1 0,1-1,-1 1,0-1,1 1,-1 0,7 30,-8-28,1-1,1 1,-1 0,1-1,-1 1,1 0,0-1,0 0,1 1,-1-1,1 1,-1-1,1 0,0 0,0 0,1 0,-1-1,1 1,-1 0,1-1,0 0,0 1,2-3,-1-1,0 0,0 0,0 0,0 0,0-1,0 1,0-1,0 0,0 0,-1 0,1-1,-1 1,0-1,0 0,0 0,0 0,0-1,0 1,-1 0,0-1,0 0,7-6,-1 1,38-34,-45 42,0 1,0-1,1 0,-1 1,0-1,0 1,0 0,1-1,-1 1,0 0,1 0,-1-1,0 1,1 0,-1 0,0 1,0-1,1 0,-1 0,0 1,1-1,-1 1,0-1,0 1,0-1,0 1,0 0,1-1,-1 1,0 0,0 0,-1 0,1 0,0 0,0 0,0 0,-1 0,1 0,0 0,-1 0,1 1,-1 0,24 39,-10-23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3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677 0,'-16'39,"10"-11,1 1,2 0,1-1,2 1,0 0,2 6,0 31,15 75,-15-131,-1-1,0 1,0 0,-1 0,-1 0,1-1,-2 1,1 0,-1-1,-1 1,0-1,0 0,-1 1,4-11,-1 1,1 0,0 0,0 0,-1-1,1 1,0 0,0 0,-1 0,1 0,0-1,-1 1,1 0,0 0,-1 0,1 0,0 0,-1 0,1 0,0 0,-1 0,1 0,0 0,-1 0,1 0,0 0,0 0,-1 0,1 0,0 1,-1-1,1 0,0 0,-1 0,1 0,0 1,0-1,-1 0,1 0,0 0,0 1,0-1,-1 0,1 1,0-1,0 0,0 0,0 1,1-16</inkml:trace>
  <inkml:trace contextRef="#ctx0" brushRef="#br0" timeOffset="384.002">1017 85,'-37'29,"-224"160,260-189,0 0,0 0,0 1,-1-1,1 0,0 1,0-1,0 1,0-1,0 1,0 0,0-1,0 1,0 0,0 0,0-1,0 1,0 0,1 0,-1 0,0 0,1 0,-1 1,1-1,-1 0,1 0,-1 0,1 0,0 0,0 1,-1-1,1 0,0 0,0 1,0-1,0 0,1 0,-1 0,0 1,0-1,1 0,-1 0,1 0,-1 0,1 0,-1 0,1 0,0 0,-1 0,1 0,0 0,0 0,0 0,0 0,0 0,0-1,0 1,0-1,0 1,0 0,1-1,97 35,-84-32,-1 1,1 1,-1 0,-1 0,1 1,-1 1,0 0,5 5,16 9,-18-14</inkml:trace>
  <inkml:trace contextRef="#ctx0" brushRef="#br0" timeOffset="2272.994">0 733,'345'-1,"-216"-11,-90 7,-1 1,1 1,0 3,0 1,33 5,-20 3,-1-3,1-3,0-1,0-3,0-2,20-5,253-11,-48-8,84 27,-72-29,-122 41,-108-2,1-3,-1-3,1-2,47-5,4 1,505 2,-473-27,-4-3,-88 29,-51 1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38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12 141,'0'453,"-5"-402,-1-33</inkml:trace>
  <inkml:trace contextRef="#ctx0" brushRef="#br0" timeOffset="676.895">266 254,'-171'113,"110"-64,60-47,0-1,0 0,0 0,0 1,0-1,0 0,0 1,0-1,1 1,-1-1,1 1,-1 0,1-1,-1 1,1-1,0 1,0 0,0-1,0 1,0 0,0-1,1 1,-1-1,0 1,1 0,-1-1,1 1,0-1,-1 1,1-1,0 1,0-1,0 0,0 1,0-1,0 0,0 0,1 0,-1 0,0 0,1 0,-1 0,2 0,76 47,53 43,-102-60,-22-24</inkml:trace>
  <inkml:trace contextRef="#ctx0" brushRef="#br0" timeOffset="1014.829">548 395,'20'0,"10"0,5 0,2 0,-1 0,-1 0,-3 0,-1 0,-1 0,-2 0,-4 0</inkml:trace>
  <inkml:trace contextRef="#ctx0" brushRef="#br0" timeOffset="2229.904">1310 254,'-71'171,"-44"26,248-340,14-21,-146 163,-1 0,1 0,-1 0,1 0,0 0,0 0,-1 1,1-1,0 0,0 0,0 1,0-1,0 1,0-1,0 1,0-1,0 1,0-1,0 1,0 0,1 0,-1 0,0-1,0 1,0 0,0 0,0 1,1-1,-1 0,0 0,0 0,0 1,0-1,0 1,0-1,0 1,0-1,0 1,0-1,0 1,0 0,0 0,-1-1,1 1,0 0,0 0,-1 0,1 0,-1 0,1 0,-1 0,1 0,-1 0,1 0,-1 0,0 0,0 1,1-1,-1 0,0 0,0 0,0 0,0 0,-1 0,1 1,0-1,0 0,-1 0,2 39,-2-34,1-1,0 1,0 0,0 0,1 0,-1-1,1 1,1 0,-1-1,1 1,0-1,0 1,1-1,0 1,0-5,0 0,0 0,-1 0,1-1,0 1,0-1,0 0,0 0,0 0,0 0,-1-1,1 1,0-1,0 0,0 1,-1-1,1-1,0 1,-1 0,1 0,-1-1,1 0,-1 1,0-1,0 0,0 0,0 0,0-1,0 1,0 0,-1-1,1 1,0-3,1 1,125-130,-127 133,0-1,-1 1,1-1,0 1,0 0,0-1,1 1,-1 0,0 0,0-1,1 1,-1 0,1 0,-1 1,1-1,-1 0,1 0,-1 1,1-1,0 1,-1-1,1 1,0 0,-1 0,1-1,0 1,-1 1,1-1,0 0,0 0,-1 0,1 1,0-1,-1 1,1 0,-1-1,1 1,-1 0,1 0,-1 0,1 0,-1 0,0 0,1 0,-1 1,0-1,0 0,0 1,0-1,0 1,8 117,-6-20,2-81</inkml:trace>
  <inkml:trace contextRef="#ctx0" brushRef="#br0" timeOffset="3608.257">1987 536,'8'2,"0"-1,0 1,0-2,1 1,-1-1,0 0,0 0,0-1,0 0,0-1,0 0,0 0,0-1,-1 1,1-2,-1 1,0-1,0 0,0-1,0 0,-1 0,2-1,4-5,0 0,0 0,-2-1,1 0,-2-1,1 0,-2-1,0 0,0 0,4-14,-8-5,-31 38,22 1,-1 0,1 0,0 0,0 1,1 0,0 0,0 0,0 0,1 1,0-1,1 1,0 0,0 0,0 0,1 0,1 0,-1 0,1 0,0 0,1 1,1 1,-1-5,0 0,1 0,0 0,1 0,-1-1,1 1,-1-1,1 0,1 0,-1 0,0 0,1 0,0-1,0 0,0 1,0-1,1-1,-1 1,1-1,-1 0,1 0,0 0,0 0,0-1,0 0,0 0,0 0,0-1,2 0,8 1,0-1,-1 0,1-1,0 0,-1-2,1 1,-1-2,0 0,12-5,-14 4,0 0,0-1,0-1,-1 0,0 0,0-1,-1 0,0-1,-1 0,0-1,0 0,-1 0,0-1,-1 0,0 0,0-1,-2 1,1-2,-2 1,1 0,-2-1,0 0,0 0,-1 0,-1 0,0 0,-1-5,1 16,-1 1,0-1,0 0,0 1,0-1,0 0,0 1,-1-1,1 0,0 1,-1-1,1 1,-1-1,0 1,1-1,-1 1,0-1,0 1,0 0,0-1,0 1,0 0,-1 0,1 0,0 0,-1 0,1 0,0 0,-1 0,1 0,-1 1,0-1,1 1,-1-1,1 1,-1-1,0 1,1 0,-1 0,0 0,1 0,-1 0,0 0,1 1,-1-1,0 0,1 1,-1-1,1 1,-1 0,1 0,-1-1,1 1,-1 0,1 0,0 0,0 0,-1 1,1-1,0 0,0 0,0 1,0-1,0 1,1-1,-1 1,-2 3,1 0,-1 0,1 1,1-1,-1 1,1 0,0-1,0 1,0 0,1 0,0 0,0 0,1-1,-1 1,1 0,1 0,-1-1,1 1,0-1,0 1,0-1,1 0,0 0,0 0,0 0,1 0,-1-1,1 1,0-1,1 0,-1 0,1-1,0 1,-1-1,1 0,1-1,-1 1,5 1,-3-2,0 0,1-1,-1 0,1 0,-1 0,1-1,-1 0,1-1,-1 0,1 0,-1 0,0-1,0 0,1 0,-1-1,-1 0,1-1,0 1,-1-1,0 0,1-1,-2 1,1-1,0-1,-1 1,0-1,-1 0,1 0,-1 0,2-4,2-5,-1 0,0 0,-1-1,-1 1,0-1,-1 0,-1-1,-1 1,0-1,0-14,-3 31,1 0,-1 0,1-1,-1 1,1 0,-1 0,1 0,-1 0,1 0,-1 0,1 0,-1 0,1 0,-1 0,1 0,-1 0,1 0,-1 0,1 0,-1 0,1 1,-1-1,1 0,-1 0,1 1,-1-1,1 0,0 1,-1-1,1 0,0 1,-1-1,1 0,0 1,-1-1,1 1,0-1,0 1,-1-1,1 1,0-1,0 1,0-1,0 1,0-1,0 1,0-1,0 1,0-1,0 1,0-1,0 1,0-1,0 1,0-1,0 1,1-1,-7 28,1-1,1 1,2 0,1-1,1 1,1 0,3 8,-3-23,0 0,1-1,1 1,0-1,1 0,0 0,0 0,2 0,-1-1,7 9,-6-13</inkml:trace>
  <inkml:trace contextRef="#ctx0" brushRef="#br0" timeOffset="3863.373">3230 424,'-10'33,"-2"16,-1 5,4-12,2-13</inkml:trace>
  <inkml:trace contextRef="#ctx0" brushRef="#br0" timeOffset="4152.662">3145 395,'28'0,"16"0,3 0,0 0,-4 0,-4 0,-4 0,-8-5,-4-1,-1 0,-4 6,-5 3</inkml:trace>
  <inkml:trace contextRef="#ctx0" brushRef="#br0" timeOffset="4408.004">3201 564,'34'0,"10"-5,4-1,-3 0,-3-4,-9 0</inkml:trace>
  <inkml:trace contextRef="#ctx0" brushRef="#br0" timeOffset="5361.085">3117 0,'1'2,"0"0,0-1,1 1,-1-1,1 1,-1-1,1 0,0 1,-1-1,1 0,0 0,0 0,0 0,-1 0,1-1,0 1,0-1,0 1,0-1,1 0,-1 1,0-1,0 0,0 0,0-1,0 1,0 0,0-1,2 0,42-7,-36 5,0 1,0 0,0 0,0 1,1 0,-1 1,0 1,0-1,0 1,6 2,-15-3,0 1,0-1,-1 1,1-1,0 1,0-1,0 1,0-1,-1 1,1 0,0 0,-1-1,1 1,-1 0,1 0,-1 0,1 0,-1-1,1 1,-1 0,0 0,1 0,-1 0,0 0,0 0,0 0,0 0,0 0,0 0,0 0,0 0,0 0,0 0,-1 0,1 0,0 0,-1 0,1 0,-1 0,1-1,-1 1,1 0,-1 0,1 0,-1-1,0 1,0 0,-34 39,34-39,-1 0,0 0,0 0,0 0,0 0,1 0,-1 0,1 0,-1 0,0 1,1-1,0 1,-1-1,1 1,0-1,0 1,0 0,0 0,0 0,0-1,1 1,-1 0,1 0,-1 0,1 0,0 0,-1 0,1 0,0 0,0 0,1 0,-1 0,0 0,1 0,-1 0,1 0,-1 0,1 0,0-1,0 1,0 0,0 0,0-1,0 1,1-1,-1 1,1-1,8 2,0 0,1-1,-1-1,1 0,-1 0,1-1,0-1,-1 1,1-2,-1 1,1-2,-1 1,6-3,3-2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49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1 170,'251'-1,"-48"-27,-64 28,-115 0</inkml:trace>
  <inkml:trace contextRef="#ctx0" brushRef="#br0" timeOffset="235.502">57 367,'34'0,"20"0,6 0,3 0,-5 0,-3 0,-6-4,-1-3,-5 1,-4 2,-4 0,-4 2,-1-4,-7-1</inkml:trace>
  <inkml:trace contextRef="#ctx0" brushRef="#br0" timeOffset="767.099">368 0,'244'98,"-65"-38,-176-59,0 0,-1 0,1 0,0 0,-1 0,1 1,-1-1,1 1,-1 0,0-1,1 1,-1 0,0 0,-1 1,1-1,0 0,0 1,-1-1,0 1,1-1,-1 1,0 0,0-1,0 1,-1 0,1 0,-1 0,1 0,-1-1,0 1,0 0,0 0,-1 0,1 0,-1 0,1 0,-1-1,0 1,0 0,-2 2,-10 15,-1 0,-1-1,0-1,-2 0,0-1,-1 0,-1-2,-20 14,-232 160,256-175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8:10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1,'33'0,"17"0,3 0,-1 0,-6 0,-5 0,-5 0,-4 0,-2 0,-2 0,-1 0,0 0,1 0,-1 0,1 0,-5 5,-11 1,-8 0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8:11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24,'38'5,"18"1,4 0,-4-6,-6-3,-7 0,-5-1,-6 1,-2 1,-3-4,0-2,0 2,-4 1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8:09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0,'-1'1,"1"-1,0 1,-1-1,1 0,0 1,0-1,-1 1,1-1,0 1,0-1,0 1,0-1,-1 1,1-1,0 1,0-1,0 1,0-1,0 1,0-1,0 1,1-1,-1 1,0-1,0 1,0-1,0 1,1-1,-1 1,0-1,0 1,1-1,-1 1,0-1,1 0,-1 1,1-1,-1 0,0 1,1-1,-1 0,1 0,-1 1,1-1,-1 0,1 0,-1 0,1 0,-1 1,1-1,-1 0,1 0,-1 0,1 0,-1 0,1 0,-1 0,1-1,-1 1,1 0,-1 0,1 0,0-1,-97 150,-123 136,108-149,66-108,24-21</inkml:trace>
  <inkml:trace contextRef="#ctx0" brushRef="#br0" timeOffset="365.869">55 56,'-1'15,"1"-1,0 1,1 0,1-1,0 1,1-1,0 1,1-1,1 0,0-1,1 1,1-1,0 0,1 0,7 9,151 165,-165-186,6 6,0 0,-1 0,0 0,0 1,0 0,-1 0,-1 0,1 1,-2-1,1 1,-1 0,0 0,0 3,-5 2</inkml:trace>
  <inkml:trace contextRef="#ctx0" brushRef="#br0" timeOffset="1046.378">534 733,'68'-144,"-53"124,-10 11,0 1,1-1,0 1,0 1,1-1,0 1,1 0,-1 1,1-1,0 1,1 1,0 0,-1 0,5-1,-10 6,0 0,0 0,0 1,-1-1,1 1,0 0,-1-1,1 1,0 0,-1 1,1-1,-1 0,1 1,-1-1,0 1,0 0,0 0,0 0,0 0,0 0,0 0,-1 0,1 1,-1-1,1 1,-1-1,0 1,0-1,0 1,0 0,-1-1,1 1,-1 0,0 0,1 0,-1-1,-1 1,1 0,0 0,20 52,-19-53,0-1,0 0,1 1,-1-1,1 0,-1 0,1 0,-1 1,1-2,0 1,-1 0,1 0,0 0,0-1,0 1,-1-1,1 0,0 1,0-1,0 0,0 0,0 0,0 0,-1-1,1 1,0 0,0-1,0 0,0 1,-1-1,1 0,0 0,-1 0,1 0,1-1,55-48,-51 43,110-94,-116 100,0 1,0-1,0 0,0 1,0 0,0-1,0 1,0 0,0-1,1 1,-1 0,0 0,0 0,0 0,0 0,0 0,0 0,1 1,-1-1,0 0,0 0,0 1,0-1,0 1,0-1,0 1,0 0,0-1,0 1,-1 0,1-1,0 1,0 0,0 0,-1 0,1 0,-1 0,1 0,-1 0,1 0,-1 0,1 0,-1 0,0 0,1 0,-1 0,0 0,0 0,0 1,0-1,3 61,-17 27,14-63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9:2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60,'1'-1,"0"-1,-1 1,1-1,0 0,-1 1,1-1,-1 0,0 1,0-1,1 0,-1 0,0 1,-1-1,1 0,0 1,0-1,-1 0,1 0,-1 1,1-1,-1 1,0-1,1 1,-1-1,0 1,0-1,0 1,-1 0,1-1,0 1,0 0,-1 0,1 0,0 0,-1 0,1 0,-1 0,1 1,-1-1,0 0,1 1,-1-1,0 1,1 0,-1 0,0-1,0 1,1 0,-1 0,0 1,0-1,1 0,-1 1,0-1,1 1,-1-1,0 1,-4 0,1 0,0 0,-1 0,1 0,0 1,0 0,0 0,0 0,1 1,-1-1,0 1,1 0,0 1,0-1,0 1,0-1,1 1,-1 1,1-1,0 0,0 1,0-1,1 1,0 0,0 0,0 0,0 0,1 0,0 1,0-1,0 0,1 0,0 1,0-1,0 1,0-1,1 0,0 0,2 6,3 6,1 0,1 0,1 0,0-1,1 0,1-1,1 0,0 0,0-1,13 9,-22-20,0 0,0 0,-1 0,1 1,-1-1,1 1,-1-1,0 1,-1 0,1-1,-1 1,1 0,-1 0,0 0,-1 0,1 1,-1-1,0 0,0 0,0 0,0 0,-1 0,1 1,-1-1,0 0,-1 0,1-1,-1 1,0 0,1 0,-2-1,1 1,0-1,-1 1,1-1,-1 0,0 0,0 0,-3 1,0 5,-1-1,0 0,0-1,-1 0,0 0,-1 0,1-1,-1 0,0-1,-1 0,1 0,-1-1,0 0,0-1,0 0,0-1,-1 0,1-1,-1 1,1-2,-1 0,0 0,1-1,-1 0,1-1,-1 0,8 0,1 1,-1-1,1 1,-1-1,1 0,-1 0,1 0,0-1,0 1,0 0,1-1,-1 1,0-1,1 0,0 1,-1-1,1 0,0 0,1 0,-1 0,0 0,1 0,0 0,-1 0,1 0,0 0,1 0,-1 0,0 0,1 0,0 0,0 0,0 1,0-2,2-4,0 0,0 0,0 1,1-1,0 1,1 0,0 0,0 1,0 0,1-1,0 2,2-3,94-54,-78 59,-18 10</inkml:trace>
  <inkml:trace contextRef="#ctx0" brushRef="#br0" timeOffset="1">422 455,'-1'25,"0"-19,1 0,-1 0,1 0,0 0,0 0,1 0,0 0,0 0,0 0,1 0,0 0,0 0,0-1,2 2,-2-6,1-1,-1 0,1 1,0-1,0 0,-1-1,1 1,0 0,-1-1,1 1,-1-1,1 0,0 0,-1 0,0 0,1 0,-1-1,0 1,1-1,-1 1,0-1,0 0,0 0,-1 0,1 0,0 0,-1 0,1-1,0 0,0 0,107-95,-109 98,1-1,0 1,-1-1,1 1,0 0,0-1,0 1,-1 0,1-1,0 1,0 0,0 0,0 0,0 0,-1 0,1 0,0 0,0 0,0 0,0 0,0 0,-1 1,1-1,0 0,0 1,0-1,-1 0,1 1,0-1,0 1,-1-1,1 1,0 0,-1-1,1 1,-1-1,1 1,-1 0,1 0,-1-1,1 1,-1 0,0 0,1 0,-1-1,0 1,8 50,-4-23,-4-27,1 1,-1-1,1 1,-1-1,1 1,0-1,0 1,0-1,0 1,0-1,0 0,0 0,0 0,0 1,1-1,-1 0,0 0,1-1,-1 1,1 0,-1 0,1-1,-1 1,1-1,0 1,-1-1,1 0,-1 0,1 1,0-1,-1 0,1 0,0-1,-1 1,1 0,0-1,1 1,61-32,-43 20,-20 11,1-1,0 1,0 0,0 0,-1 0,1-1,0 2,0-1,1 0,-1 0,0 1,0-1,0 1,0 0,1-1,-1 1,0 0,0 0,0 0,1 1,-1-1,0 1,0-1,0 1,0 0,0-1,1 1,-2 0,1 1,0-1,0 0,0 0,0 1,-1-1,1 1,-1-1,1 1,10 31,23 29,-20-52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1,'-5'0,"3"0,2 0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8:13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1 957,'59'-16,"2"2,0 3,0 3,1 3,-1 2,2 2,573 3,-360-31,-90 18,-121 2,1 1,0 4,0 3,31 4,22-1,163-31,-170 30,-88-1</inkml:trace>
  <inkml:trace contextRef="#ctx0" brushRef="#br0" timeOffset="1014.598">452 1156,'0'28,"0"15,0 5,0-1,0-4,0-5,0-3,0-3,0-3,0-1,0 0,0-1,0 1,-5-1,-2 1,1-5</inkml:trace>
  <inkml:trace contextRef="#ctx0" brushRef="#br0" timeOffset="1774.052">706 1522,'9'0,"9"0,5 0,4 0,2 0,1 0,5 0,2 0,-2 0,-1-5,-2-1,-1 0,-2 1,0 1,-1-2,0-2,-5 2</inkml:trace>
  <inkml:trace contextRef="#ctx0" brushRef="#br0" timeOffset="4535.328">1553 1156,'-38'82,"-54"110,225-356,-15 7,-118 156,0 0,1 0,-1 0,0 0,1 0,-1 0,1 0,-1 0,1 0,-1 1,1-1,0 0,-1 0,1 0,0 1,0-1,0 0,-1 1,1-1,0 1,0-1,0 1,0 0,0-1,0 1,0 0,0-1,0 1,0 0,0 0,0 0,0 0,0 0,0 0,0 0,0 1,0-1,0 0,0 0,0 1,0-1,0 1,0-1,0 1,0-1,0 1,0 0,-1-1,1 1,0 0,0-1,-1 1,1 0,-1 0,1 0,-1 0,1 0,18 69,-18-61,1 1,0-1,0 0,1 0,0 0,0-1,1 1,0-1,1 1,2 2,-5-9,-1 0,1 0,0 0,0-1,0 1,0 0,0-1,0 0,0 1,0-1,0 0,1 0,-1 0,0 0,1-1,-1 1,1-1,-1 1,1-1,-1 0,1 0,-1 0,1 0,-1-1,1 1,-1-1,1 1,-1-1,0 0,1 0,-1 0,0 0,0 0,0 0,0-1,0 1,0-1,1-1,67-75,-63 68,13-17,-14 16,1 1,0 0,0 0,1 1,0 0,1 0,0 1,0 0,1 1,0 0,0 0,2 0,-11 7,1-1,-1 1,0 0,1-1,-1 1,0 0,1 0,-1 0,0 0,1 0,-1 0,0 0,1 0,-1 0,0 1,1-1,-1 1,0-1,1 1,-1-1,0 1,0 0,0 0,0-1,0 1,0 0,0 0,0 0,0 0,0 0,0 0,0 0,-1 1,1-1,0 0,-1 0,1 1,-1-1,0 0,1 1,-1-1,0 0,0 1,7 63,-7-61,14 69,-2-60</inkml:trace>
  <inkml:trace contextRef="#ctx0" brushRef="#br0" timeOffset="5006.177">1383 1607,'94'-27,"2"5,51-4,-22 4,-66 14,0 2,0 3,37 3,-72 1</inkml:trace>
  <inkml:trace contextRef="#ctx0" brushRef="#br0" timeOffset="5369.723">1834 1664,'0'23,"0"14,0 5,0-1,-4-1,-3-4,-4-2,0-7</inkml:trace>
  <inkml:trace contextRef="#ctx0" brushRef="#br0" timeOffset="5837.155">2033 1748,'-24'14,"-13"6,0 3,11-2,10 0,12-3,8-1,7-2,7-4,0 1,2-2,2-2,-2 2,0-1,-4 3,-4 5,-4-1</inkml:trace>
  <inkml:trace contextRef="#ctx0" brushRef="#br0" timeOffset="6208.341">2343 1184,'36'33,"54"72,-81-83,-1 1,0-1,-2 1,0 0,-2 1,-1-1,0 1,-2 0,-1-1,-1 1,-2 9,3-6,-1-5,-2 0,0 0,-1-1,-1 1,-1-1,-1 0,-1-1,-1 0,0 0,-2 0,0-2,-1 1,-5 5,3-6</inkml:trace>
  <inkml:trace contextRef="#ctx0" brushRef="#br0" timeOffset="9717.589">1213 1268,'0'64,"2"0,3 0,3 0,3-1,2 0,5 6,-7-29,3-1,0 0,3-1,1-1,2-1,6 8,2-20,-17-22</inkml:trace>
  <inkml:trace contextRef="#ctx0" brushRef="#br0" timeOffset="15067.73">2710 1720,'13'-3,"-1"-1,1-1,-1 0,0 0,0-1,-1-1,0 0,0-1,-1 0,1 0,-2-1,1 0,-1-1,-1 0,0 0,0-1,-1 0,-1-1,1 1,-1-4,7-4,-6 11,-1 0,0 0,-1-1,0 0,0 0,0 0,-1 0,-1-1,0 0,0 1,-1-1,0 0,0 0,-1 0,-1-1,0-8,0 18,0 0,0 0,-1 0,1 1,0-1,-1 0,1 0,0 1,-1-1,1 0,-1 0,1 1,-1-1,0 1,1-1,-1 0,1 1,-1-1,0 1,0 0,1-1,-1 1,0-1,0 1,1 0,-1 0,0-1,0 1,0 0,0 0,1 0,-1 0,0 0,0 0,0 0,0 0,1 1,-1-1,0 0,0 0,0 1,1-1,-1 0,0 1,0-1,1 1,-1-1,0 1,1-1,-1 1,-36 31,35-30,-4 3,0 0,1 1,0 0,0 0,1 0,0 1,0-1,0 1,1 0,0 0,0 1,0-1,1 0,1 1,-1-1,1 1,0 0,1 0,0-1,0 1,1 0,-1-1,2 1,-1 0,1-1,0 0,1 1,0-1,0 0,1 0,-1 0,1-1,1 1,-1-1,1 0,0 0,1-1,0 0,-1 0,1 0,3 1,-2-2,0 0,0-1,0 0,1 0,-1-1,1 0,-1 0,1 0,0-1,0-1,-1 1,1-1,0-1,0 1,0-1,-1-1,1 1,0-1,-1-1,6-2,138-81,-140 78,0 0,0-1,0 0,-1-1,-1 0,1-1,-2 1,1-2,-2 1,1-1,-2 0,1-1,-2 0,0 0,2-7,-6 19,-1-1,1 0,0 0,-1 1,1-1,-1 0,1 0,-1 0,0 0,0 0,0 0,0 1,0-1,0 0,-1 0,1 0,-1 0,1 1,-1-1,0 0,0 0,1 1,-1-1,0 0,0 1,-1-1,1 1,0 0,0-1,-1 1,1 0,-1 0,1 0,-1 0,0 0,1 0,-1 0,0 0,1 1,-1-1,0 1,0-1,0 1,0 0,0-1,1 1,-1 0,0 0,0 1,0-1,0 0,0 1,1-1,-1 1,0-1,0 1,1 0,-1 0,0 0,1 0,-1 0,1 0,-1 0,0 2,-3 1,1 0,1 1,-1-1,0 1,1 0,0 1,0-1,1 0,0 1,-1-1,2 1,-1 0,1 0,0-1,0 1,0 0,1 0,0 0,0 0,1 0,0 0,0 0,0 0,0-1,1 1,0 0,0-1,1 1,0-1,-1 0,2 0,-1 0,1 0,-1-1,1 1,1-1,-1 0,1 0,1 1,6-3,-1 0,0-1,1 0,-1-1,1 0,-1-1,1 0,-1-1,1 0,-1-1,0-1,0 1,-1-2,1 1,-1-1,0-1,0 0,0 0,-1-1,0 0,-1-1,1 0,-1 0,4-8,-3 7,-1 0,0-1,-1 0,-1-1,1 1,-1-1,-1-1,0 1,-1-1,0 0,-1 0,0 0,-1 0,0-1,-1 1,0 0,-1-1,-1 1,0-5,0 18,1 0,-1 1,1-1,-1 0,0 1,0-1,1 0,-1 0,0 1,0-1,0 0,0 0,0 0,-1 0,1 0,0-1,0 1,-1 0,1 0,0-1,-1 1,1-1,0 1,-1-1,1 0,-1 0,1 1,-1-1,1 0,-1 0,1 0,-1-1,1 1,-1 0,1 0,-1-1,1 1,0-1,-1 1,1-1,0 0,-1 0,1 1,0-1,0 0,0 0,0 0,0 0,0 0,0-1,0 1,0 0,0 0,0-1,1 1,-1 0,1-1,-1 1,1-1,-1 1,1 0,0-1,0 1,0-1,0 1,0-1,0 1,0-1,0 1,1-2,-7 16,2 1,0 0,0 0,1 0,1 0,0 1,1-1,1 1,0-1,1 1,0-1,1 2,1-2,0-1,1 0,0 0,1 0,1 0,0-1,0 0,1 0,1-1,0 0,1 0,0 0,0-1,1-1,0 0,1 0,1 0,10 3,-3-4</inkml:trace>
  <inkml:trace contextRef="#ctx0" brushRef="#br0" timeOffset="15352.53">3923 1522,'-5'33,"3"12,3 3,0-3,0-3,1-9</inkml:trace>
  <inkml:trace contextRef="#ctx0" brushRef="#br0" timeOffset="15647.055">3895 1466,'34'0,"15"0,5-5,-3-1,-4 0,-11 1</inkml:trace>
  <inkml:trace contextRef="#ctx0" brushRef="#br0" timeOffset="15901.882">3923 1691,'33'-4,"17"-3,4 1,-3 1,-9-3,-12-1</inkml:trace>
  <inkml:trace contextRef="#ctx0" brushRef="#br0" timeOffset="16389.222">3782 1014,'10'-6,"-4"1,1-1,-1 1,1 1,1-1,-1 1,1 1,-1-1,1 1,0 1,0-1,1 1,-1 1,0-1,1 1,-1 1,1 0,-1 0,0 1,1 0,-1 0,8 2,-14 0,0 0,0 0,-1 0,1 0,-1 0,1 0,-1 0,0 0,0 1,0-1,-1 0,1 1,-1-1,0 1,0-1,0 0,0 1,-1-1,1 1,-1-1,0 0,0 0,0 1,0-1,-1 0,1 0,-1 0,0 0,0 0,0-1,0 1,0-1,-1 1,1-1,-2 1,-14 30,17-32,1 1,-1-1,1 1,-1-1,1 0,0 1,0-1,0 1,-1-1,1 1,1-1,-1 1,0-1,0 0,0 1,1-1,-1 1,1-1,-1 0,1 1,0-1,-1 0,1 0,0 1,0-1,0 0,0 0,0 0,0 0,0 0,0 0,0 0,1-1,-1 1,0 0,1-1,-1 1,0 0,1-1,-1 0,1 1,-1-1,0 0,1 0,0 0,75 4,-66-4,18-1,-3 0</inkml:trace>
  <inkml:trace contextRef="#ctx0" brushRef="#br0" timeOffset="18006.776">2400 789,'1'2,"0"0,1 0,-1-1,1 1,-1 0,1-1,0 1,0-1,0 0,0 1,0-1,0 0,0 0,0 0,0-1,1 1,-1 0,0-1,0 0,1 1,-1-1,0 0,1 0,-1 0,1-1,0 2,152-12,-111 4,127 26,138-17,-83-31,282 30,-338-29,-2 27,-144 1</inkml:trace>
  <inkml:trace contextRef="#ctx0" brushRef="#br0" timeOffset="20251.954">452 1720,'0'5,"0"6,0 6,0 5,0 4,0 2,0 1,0 0,0 0,0 1,0-1,5-5,1-7</inkml:trace>
  <inkml:trace contextRef="#ctx0" brushRef="#br0" timeOffset="91259.97">1100 26,'-5'-3,"-1"-1,0 1,0 0,-1 1,1 0,0 0,-1 0,1 0,-1 1,0 1,1-1,-1 1,0 0,0 0,1 1,-1 0,0 0,1 0,-1 1,0 1,-10 2,1 2,1 0,-1 1,1 0,0 1,1 1,0 0,1 1,0 1,-8 9,19-20,1 1,-1-1,1 1,0-1,-1 1,1-1,0 1,0-1,0 1,0 0,0 0,1 0,-1-1,0 1,1 0,0 0,-1 0,1 0,0 0,0 0,0 0,0 0,0 0,1 0,-1 0,0 0,1-1,0 1,-1 0,1 0,0 0,0-1,0 1,0 0,0-1,0 1,1-1,-1 1,0-1,1 0,-1 1,2-1,74 44,-54-36,0 0,0 2,-1 1,0 1,-1 0,-1 2,0 0,-1 2,-1 0,0 1,-2 0,4 6,-15-18,0 1,0-1,-1 1,0 0,0 0,-1 0,0 1,0-1,-1 1,1 0,-2-1,1 1,-1 0,0 0,-1 0,0 0,0 0,-1 0,0 0,0 0,-1 0,0 0,-1-1,-1 5,-2-3,0 0,0-1,-1 0,-1 0,1 0,-1-1,0 0,-1-1,0 0,0 0,0-1,0 0,-1-1,0 0,0 0,0-1,-1 0,1-1,-1 0,1-1,-1 0,1 0,-1-2,0 1,1-1,-1-1,0 1,1-2,0 0,0 0,0-1,0 0,0 0,1-1,-6-4,12 6,0 1,0-1,1 1,-1-1,1 0,0 0,0 0,0 0,0 0,0 0,1-1,-1 1,1-1,0 1,0-1,0 1,1-1,-1 0,1 1,0-1,0 0,0 1,0-1,1 0,0 1,-1-1,1 1,0-1,1 1,-1-1,1 1,0 0,-1 0,1 0,1 0,-1 0,0 0,1 0,-1 1,1-1,0 1,0 0,0-1,0 2,0-1,0 0,2 0,245-174,-206 149,-25 19</inkml:trace>
  <inkml:trace contextRef="#ctx0" brushRef="#br0" timeOffset="92031.631">1411 506,'-60'193,"61"-193,-1 0,0-1,1 1,-1 0,0 0,1 0,-1 0,0 0,1 0,-1 0,0 0,1 1,-1-1,0 0,1 0,-1 0,0 0,1 0,-1 1,0-1,1 0,-1 0,0 0,0 1,1-1,-1 0,0 0,0 1,1-1,-1 0,0 1,0-1,0 0,0 1,1-1,-1 0,0 1,0-1,0 0,0 1,0-1,0 0,0 1,0-1,0 1,0-1,0 0,0 1,0-1,-1 0,1 1,0-1,0 0,0 1,0-1,-1 0,1 1,25-28,-19 21,114-111,-27 25,-92 91,-1 1,1-1,-1 1,1-1,-1 1,1 0,-1-1,1 1,-1-1,1 1,0 0,-1 0,1-1,0 1,-1 0,1 0,0 0,-1 0,1 0,0 0,-1 0,1 0,0 0,-1 0,1 0,0 0,-1 0,1 0,0 1,-1-1,1 0,0 1,-1-1,1 0,-1 1,1-1,-1 1,1-1,-1 1,1-1,-1 1,1-1,-1 1,0-1,1 1,-1 0,0-1,1 1,-1-1,0 1,0 0,0-1,0 1,0 0,1-1,-1 1,0 0,-1 0,1-1,0 1,0 0,-3 44,1-35,0-8,0 1,1-1,0 1,-1 0,1-1,0 1,0 0,1 0,-1 0,0 0,1 0,0 0,0 0,0-1,0 1,0 0,1 0,-1 0,1 0,-1 0,1 0,0 0,1-1,-1 1,0 0,1-1,-1 1,1-1,0 0,0 1,0-1,0 0,0 0,0 0,1 0,-1-1,1 1,-1-1,1 1,0-1,-1 0,1 0,1 0,94-37,-25 4,-71 31,-1 1,1-1,0 1,0 0,-1-1,1 1,0 0,0 0,0 0,-1 0,1 1,0-1,0 0,-1 1,1-1,0 1,-1 0,1 0,-1-1,1 1,-1 0,1 0,-1 0,1 1,-1-1,0 0,0 0,0 1,0-1,0 1,0-1,0 1,0-1,0 1,-1 0,1-1,0 2,7 74,-5-34,2-23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9:56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29,'255'-1,"-185"-13,-60 11,0 0,0 1,1 0,-1 0,1 1,0 1,-1 0,1 0,-1 1,8 2,0 3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9:5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0,'10'0,"7"0,7 0,3 0,2 0,1 0,0 0,0 0,-1 0,0 0,0 0,0 0,-1 0,0 0,0 0,-4 0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9:58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33,'-11'-6,"0"1,0 1,-1 0,1 1,-1 0,0 0,0 1,0 1,0 0,0 1,0 0,0 1,0 0,0 1,0 0,0 1,1 0,-1 1,1 1,0-1,0 2,0-1,1 2,0-1,0 1,1 1,0 0,0 0,1 1,-2 2,9-9,-1 0,1 0,0 0,0 0,0 0,0 0,1 1,-1-1,0 0,1 0,0 1,-1-1,1 1,0-1,0 0,0 1,1-1,-1 0,1 1,-1-1,1 0,0 0,0 1,-1-1,2 0,-1 0,0 0,0 0,1 0,-1 0,1-1,-1 1,1 0,0-1,0 1,0-1,0 1,0-1,0 0,0 0,0 0,0 0,1-1,-1 1,0 0,1-1,-1 0,3 1,125 26,-129-26,12 0,0 2,-1-1,1 2,0 0,-1 0,0 1,0 1,0 0,-1 0,0 1,0 1,-1 0,3 2,-8-5,0-1,-1 1,1 0,-1 0,0 0,0 1,-1-1,1 1,-1 0,-1 0,1 0,-1 0,0 1,0-1,-1 0,0 1,0 0,0-1,-1 1,0-1,-1 1,1 0,-1-1,0 1,-1-1,1 0,-1 1,-1-1,1 0,-3 3,-2 2,-2-1,1-1,-1 0,0 0,-1 0,0-1,-1-1,1 0,-1 0,-1-1,1 0,-1-1,0-1,0 0,-1 0,1-1,-1-1,1 0,-1-1,0 0,0-1,0 0,0-1,-11-2,21 3,1-1,-1 1,0 0,1-1,-1 0,0 0,1 1,-1-2,1 1,0 0,-1 0,1-1,0 1,0-1,0 0,0 0,0 0,0 0,0 0,0 0,1 0,-1 0,1-1,0 1,0-1,0 1,0-1,0 1,0-1,1 0,-1 1,1-1,0 0,0 1,0-1,0 0,0 1,1-3,0-4,0 0,1 0,0 1,1-1,0 1,0-1,1 1,0 0,0 0,1 1,3-4,2-2,2-1,0 2,0 0,1 0,1 1,-1 1,2 0,0 1,0 1,0 0,2 1,5 0</inkml:trace>
  <inkml:trace contextRef="#ctx0" brushRef="#br0" timeOffset="700.769">522 456,'1'126,"-1"-125,0-1,0 1,0-1,0 1,0-1,0 1,0 0,1-1,-1 1,0-1,0 1,0-1,1 1,-1-1,0 1,1-1,-1 1,0-1,1 0,-1 1,1-1,-1 1,1-1,-1 0,1 0,-1 1,1-1,-1 0,1 0,-1 1,1-1,-1 0,1 0,-1 0,1 0,0 0,-1 0,1 0,-1 0,1 0,-1 0,1 0,-1 0,1 0,0-1,-1 1,1 0,-1 0,1-1,-1 1,1 0,-1 0,0-1,1 1,-1-1,1 1,-1 0,0-1,1 1,-1-1,32-30,-28 26,21-23,-14 15,0 0,1 1,0 0,0 1,2 0,-1 1,1 1,1 0,0 0,-13 9,0 0,0 0,0 0,-1 0,1 1,0-1,0 0,0 1,-1-1,1 1,0 0,-1 0,1 0,-1-1,1 1,-1 1,1-1,-1 0,1 0,-1 0,0 1,0-1,0 1,0-1,0 1,0-1,0 1,0 0,-1-1,1 1,-1 0,1 0,-1-1,0 1,1 0,-1 0,0 0,0 0,0-1,-1 1,1 0,0 0,-1 0,1-1,-1 1,6 26,-4-27,-1 1,1 0,-1 0,1-1,0 1,0 0,0-1,0 1,0-1,0 1,0-1,0 1,1-1,-1 0,1 0,-1 0,0 0,1 0,0 0,-1 0,1 0,0 0,-1-1,1 1,0-1,0 1,0-1,-1 0,1 0,0 0,0 0,0 0,0 0,-1 0,1-1,1 1,64-36,-37 17,-28 18,-1 1,0 0,1-1,-1 1,1 0,-1 0,0 0,1 0,-1 0,1 0,-1 1,0-1,1 0,-1 1,0-1,1 1,-1-1,0 1,0 0,1-1,-1 1,0 0,0 0,0 0,0 0,0 0,0 0,0 0,-1 0,1 0,0 1,-1-1,1 0,0 0,-1 1,1-1,-1 0,0 1,0-1,1 1,-1-1,0 0,0 1,0-1,0 1,-1-1,1 1,4 12,3 4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0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1 155,'167'-18,"0"7,1 7,4 8,21-2,173-32,-67 30,-96-26,65-4,-40 2,20 29,-264 4,5 1</inkml:trace>
  <inkml:trace contextRef="#ctx0" brushRef="#br0" timeOffset="1164.127">424 466,'0'323,"-29"-109,28-189,2-26</inkml:trace>
  <inkml:trace contextRef="#ctx0" brushRef="#br0" timeOffset="1475.52">678 833,'39'0,"17"-5,3-1,-2 0,-7 1,-7 2,-6 0,-5 2,-7 1</inkml:trace>
  <inkml:trace contextRef="#ctx0" brushRef="#br0" timeOffset="2475.604">1158 946,'59'-38,"-35"25,-1-2,-1 0,0-1,-1-2,-1 0,-1-1,0-1,5-9,112-173,-110 151,-27 51,-1 0,1 0,-1 0,1 0,0 0,-1 0,1 1,0-1,-1 0,1 1,0-1,-1 1,1-1,0 1,0-1,-1 1,1 0,0 0,0 0,0 0,0-1,0 1,0 1,0-1,1 0,-1 0,0 0,0 0,1 1,-1-1,1 0,-1 0,1 1,0-1,-1 1,1-2,-12 16,1-1,0 1,2 1,0 0,0 0,2 1,0 0,1 0,1 1,-1 11,5-26,1 0,0 0,0 0,0 1,0-1,1 0,0 0,-1 0,2 0,-1 0,0 0,1 0,0-1,0 1,0 0,0-1,0 1,1-1,0 0,-1 0,1 0,0 0,1-1,-1 1,0-1,1 1,0-1,-1-1,1 1,0 0,0-1,0 0,3 1,9 2,1-1,-1-1,1 0,-1-1,1-1,-1-1,16-2,-21 0,0 0,-1 0,1-1,-1-1,0 0,0 0,0-1,-1 0,0-1,0 1,-1-2,1 0,-2 0,1 0,-1-1,0 0,-1 0,0-1,-1 1,0-1,0-1,-1 1,0-1,-1 1,0-1,-1 0,0 0,-1 0,0-1,-1 1,0 0,-1 0,0-2,1 4,-6-56,6 64,0 0,0-1,0 1,-1-1,1 1,-1 0,1-1,-1 1,1 0,-1 0,0-1,0 1,0 0,0 0,1 0,-1 0,0 0,-1 0,1 0,0 1,0-1,0 0,0 0,-1 1,1-1,0 1,-1-1,1 1,0 0,-1-1,1 1,-1 0,1 0,0 0,-1 0,1 0,-1 0,1 1,0-1,-2 1,-1 2,0 1,1-1,-1 1,1 0,-1 1,1-1,0 0,1 1,-1 0,1 0,0 0,0 0,0 0,1 0,0 0,0 0,0 1,1-1,0 0,0 1,0-1,0 0,1 0,0 2,-1 0,1 2,-1 0,2 0,-1 0,2 0,-1-1,1 1,0-1,1 1,-1-1,2 0,-1 0,1-1,1 1,-1-1,1 0,0-1,1 1,0-1,0-1,0 1,0-1,1 0,0-1,0 0,0 0,1-1,-1 0,1 0,0-1,0 0,0 0,0-1,1 0,2-5,0 1,0-1,-1-1,0 0,0-1,0 0,-1 0,0-1,0-1,0 1,-1-2,-1 1,1-1,-1-1,-1 1,0-1,0-1,-1 1,0-1,-1 0,1-3,8-9,-9 15,4-4,-1 0,0-1,-1 0,0-1,-1 1,-1-1,0-1,-1 1,0-1,1-13,-5 27,1 0,-1 0,0 0,1 0,-1 0,0 0,0 0,0 0,0 0,0 0,0 0,0 0,0 0,0 0,0 0,-1 0,1 0,0 0,-1 0,1 0,0 0,-1 0,0 1,1-1,-1 0,1 0,-1 0,0 1,0-1,1 0,-1 1,0-1,0 1,0-1,0 1,1-1,-1 1,0-1,0 1,0 0,0 0,0-1,0 1,0 0,0 0,0 0,0 0,0 0,0 0,0 1,0-1,0 0,-1 1,-44 34,40-25,0 0,1 1,0 0,1 0,0 0,0 0,2 1,-1-1,1 1,1 0,0 0,1-1,0 1,0 0,2 0,-1 0,2-1,-1 1,1-1,1 1,0-1,3 3,91 138,-87-137</inkml:trace>
  <inkml:trace contextRef="#ctx0" brushRef="#br0" timeOffset="2763.303">2597 635,'-9'34,"-4"16,-4 3,1-1,3-5,4-7,8-9,4-15,2-10</inkml:trace>
  <inkml:trace contextRef="#ctx0" brushRef="#br0" timeOffset="3017.717">2541 635,'33'-9,"17"-4,-1-4,-4 1,-4 3,-5 4,-14 8,-9 4</inkml:trace>
  <inkml:trace contextRef="#ctx0" brushRef="#br0" timeOffset="3264.233">2569 833,'34'-5,"15"-1,5 0,-7-4,-7 0,-10 2</inkml:trace>
  <inkml:trace contextRef="#ctx0" brushRef="#br0" timeOffset="3648.745">2513 241,'48'-20,"-39"15,0 0,0 1,0 1,1-1,-1 1,1 1,0 0,-1 0,1 1,0 0,0 1,0 0,6 1,-14 0,-1 0,0 0,0 0,0 0,0 0,0 0,0 0,0 0,-1 0,1 1,0-1,-1 0,1 1,0-1,-1 0,0 1,1-1,-1 1,0-1,0 1,0-1,0 1,0-1,0 0,0 1,0-1,-1 1,1-1,0 1,-1-1,0 0,1 1,-1-1,0 0,1 0,-1 1,0-1,0 0,0 0,0 0,0 0,0 0,0 0,-1 0,1-1,0 1,0 0,-1-1,1 1,-1 0,-5 8,3-4,2-4,0 0,0 0,1 0,-1 0,0 0,1 1,-1-1,1 1,0-1,-1 1,1-1,0 1,0 0,0-1,0 1,0 0,0 0,0 0,1 0,-1 0,1 0,0 0,-1 0,1 0,0 0,0 0,0 0,0 0,1 0,-1 0,0 0,1 0,-1 0,1 0,0-1,0 1,0 0,0 0,0 0,0-1,0 1,1-1,-1 1,0-1,1 1,-1-1,1 0,0 0,-1 1,1-1,1 0,12 2,0 0,0-1,1-1,-1 0,0-1,0-1,0 0,0-1,0-1,0 0,6-3,-2-1</inkml:trace>
  <inkml:trace contextRef="#ctx0" brushRef="#br0" timeOffset="3965.541">3585 212,'-125'195,"-121"141,60-152,160-151,19-17</inkml:trace>
  <inkml:trace contextRef="#ctx0" brushRef="#br0" timeOffset="5218.581">3388 1002,'60'-47,"-29"25,-1-2,-1-1,-1-2,24-28,29-54,-48 42,-57 84,11-3,1 2,1 0,1 0,0 1,1 0,1 0,-4 13,11-26,0 1,0 0,1-1,-1 1,1-1,0 1,0 0,1-1,0 1,-1-1,1 1,1-1,-1 0,1 1,0-1,0 0,0 0,0 0,1 0,-1 0,1-1,0 1,0-1,0 1,1-1,-1 0,1-1,0 1,0-1,0 1,0-1,0 0,0-1,1 1,-1-1,1 0,-1 0,1 0,-1 0,1-1,1 0,14 1,0-1,0-1,0-1,-1-1,1-1,-1 0,1-1,-1-1,-1-1,1-1,-1-1,-1 0,1-1,0-3,-9 8,0-2,-1 1,0-1,0-1,-1 1,0-1,0 0,-1-1,0 0,0 0,-1 0,0 0,-1-1,0 0,-1 0,0 0,0 0,-1-1,0-2,-2 14,0 0,-1 1,1-1,-1 0,1 1,-1-1,1 0,-1 0,0 1,1-1,-1 0,0 0,0 0,0 0,0 0,0 0,0 0,0 0,0-1,-1 1,1 0,0-1,0 1,-1 0,1-1,0 0,-1 1,1-1,0 0,-1 0,1 1,0-1,-1 0,1-1,-1 1,1 0,0 0,-1 0,1-1,0 1,-1-1,1 1,0-1,-1 0,1 1,0-1,0 0,0 0,0 0,0 0,0 0,0 0,0 0,0 0,0 0,1 0,-1 0,0-1,1 1,-1 0,1-1,-1 1,1 0,0-1,0 1,-1 0,1-1,0 1,0-2,-3 9,-1-1,1 1,0 0,0 0,1 1,0-1,0 0,0 1,1 0,0-1,0 1,0 0,1-1,0 1,1 0,-1-1,1 1,1 0,-1-1,1 1,0-1,1 0,-1 1,1-1,0-1,1 1,0 0,0-1,0 1,0-1,1-1,0 1,0 0,0-1,0 0,1 0,0-1,-1 0,6 2,-1-4,0 0,-1-1,1 0,0-1,-1 0,1-1,0 0,-1 0,0-1,1 0,-1-1,0 0,-1 0,1-1,-1 0,0-1,0 1,-1-2,1 1,-1-1,-1 0,1 0,-1-1,-1 0,1 0,-1 0,-1-1,1 0,-2 0,1 0,-1 0,0-2,4-4,-1 0,-1 0,0-1,-1 0,0 0,-1 0,-1-1,-1 1,-1 0,0-1,0 1,-4-15,4 30,0 0,0 1,-1-1,1 0,0 0,-1 0,1 0,-1 1,1-1,-1 0,1 1,-1-1,1 0,-1 1,1-1,-1 0,0 1,0-1,1 1,-1-1,0 1,0 0,1-1,-1 1,0 0,0-1,0 1,0 0,0 0,1 0,-1 0,0 0,0 0,0 0,0 0,0 0,0 0,1 0,-1 1,0-1,0 0,0 1,1-1,-1 1,0-1,0 0,1 1,-1 0,0-1,1 1,-1-1,0 1,1 0,-1 0,1-1,-1 1,1 0,0 0,-1-1,1 1,0 0,-34 48,27-33,0 0,1 1,1 0,0 0,1 0,1 0,1 1,1-1,0 1,1-1,1 1,2 10,13 28,-3-32</inkml:trace>
  <inkml:trace contextRef="#ctx0" brushRef="#br0" timeOffset="5742.472">4601 833,'-1'1,"-19"18,1 0,1 1,1 1,0 1,2 0,-8 16,53-56,92-113,-120 131,0 0,0 0,0 0,0 0,1 0,-1 0,0 1,0-1,0 1,0 0,0-1,-1 1,1 0,0 0,0 0,0 0,-1 0,1 1,0-1,-1 0,1 1,-1-1,0 1,0 0,1-1,-1 1,0 0,0 0,0 0,-1 0,1 0,0 0,-1 0,1 0,-1 0,0 0,0 0,0 0,0 0,0 0,0 0,0 0,-1 2,5 11,-3-12,0 0,0 0,1 0,-1 0,1 0,0-1,0 1,0 0,0-1,0 0,0 1,1-1,-1 0,1 0,-1-1,1 1,0 0,0-1,0 1,0-1,0 0,0 0,0 0,0-1,0 1,0-1,1 0,-1 0,0 0,0 0,0 0,1-1,-1 1,0-1,0 0,0 0,0 0,0 0,0-1,0 1,0-1,-1 1,1-1,-1 0,1 0,-1-1,0 1,2-2,2-3,-1 1,0-1,0 0,-1 0,0-1,0 1,-1-1,0 0,0 0,-1 0,0 0,0-1,-1 1,0 0,-1-1,0-7,1-8</inkml:trace>
  <inkml:trace contextRef="#ctx0" brushRef="#br0" timeOffset="6144.695">4601 296,'18'-5,"6"-3,1 1,0 2,1 0,-1 1,1 2,0 0,1 2,-25 0,0-1,0 1,0 0,0 0,0 0,0 1,0-1,0 0,0 1,0-1,0 1,0 0,0 0,0 0,0 0,-1 0,1 0,0 0,-1 0,1 0,-1 1,1-1,-1 1,0-1,0 1,1 0,-1 0,0-1,-1 1,1 0,0 0,0 0,-1 0,1 0,-1 0,0 0,1 0,-1 0,0 0,0 0,0 0,-1 0,1 0,0 0,-1 0,1 0,-2 1,-49 106,51-107,0-1,0 1,0-1,0 1,0-1,0 0,0 1,1-1,-1 1,0-1,1 1,-1-1,1 0,0 0,-1 1,1-1,0 0,0 0,0 1,0-1,0 0,0 0,0 0,0-1,0 1,0 0,1 0,-1 0,0-1,1 1,-1-1,0 1,1-1,-1 0,1 1,-1-1,1 0,-1 0,1 0,64 2,-55-2,67-14,-59 7</inkml:trace>
  <inkml:trace contextRef="#ctx0" brushRef="#br0" timeOffset="8501.969">2456 42,'80'-16,"123"33,-78 0,-85-10,0-3,1 0,-1-3,1-1,2-3,40 1,566 2,-452-28,114-1,366 30,-545-16,-116 19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0:28.91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49 141,'0'0,"0"-1,0 1,-1-1,1 1,0 0,0-1,0 1,0-1,0 1,-1-1,1 1,0-1,0 1,0-1,0 1,0-1,1 1,-1-1,0 1,0-1,0 1,0-1,0 1,1 0,-1-1,0 1,0-1,1 1,-1 0,0-1,1 1,-1-1,0 1,1 0,-1 0,1-1,-1 1,0 0,1 0,-1-1,1 1,-1 0,1 0,-1 0,1 0,-1 0,1 0,-1-1,1 1,-1 0,1 0,-1 1,1-1,-1 0,0 0,1 0,-1 0,1 0,20-4,0 0,0 1,0 0,0 2,0 1,1 1,0 0,26 1,146 9,142-21,16 26,30 23,18 43,-258-65,0-6,2-6,3-5,0-6,83-17,506-98,-335 81,-114 27,41 15,-97 0,-140-3,232 13,-54 7,16 8,-98-16,-144-4,1-2,-1-2,1-2,0-2,-1-1,14-4,341-44,44 6,-30 23,-117 4,155 15,-205 4,507-3,-381-25,718 25,-300 1,-451 26,11 6,36-5,912-27,-1072 0,-83 28,-87-26,-36-2,0 0,0 1,0 1,0 1,0 1,-1 1,15 5,-4 2,72 45,-76-31,-18-20,0 0,-1 0,0 0,0 1,0 0,-1 1,0-1,-1 1,1 0,-1 0,-1 0,0 0,2 8,1 180,-9-113,3 624,34-433,-17-175,18 139,-8 15,-29-18,-24-93,25-129,0-5,0 1,0 0,1 0,0-1,0 1,1 0,0 0,1-1,0 1,0 0,1-1,0 0,3 6,-12-23,-8 4,1 1,-1 0,0 1,0 0,0 1,0 0,0 2,0-1,0 2,-4 0,-9 0,-336-11,86-7,-177 15,227 4,-1-1,-641-13,-577-6,990 19,-1091 28,-578-30,169 86,442 24,1337-99,-112 9,-1-13,-276-30,-307-104,411 61,406 58,1-2,0-2,-52-20,82 25,0 2,-1 0,0 2,0 0,0 2,0 1,-17 2,41-1,1 0,-1 0,1 0,-1 0,1 0,-1 0,0-1,1 1,-1 0,1-1,0 0,-1 1,1-1,-1 0,1 1,0-1,-1 0,1 0,0 0,0-1,0 1,0 0,0 0,0 0,0-1,0 1,1 0,-1-1,0 1,1-1,-1 1,1-1,0 1,-1-1,1 1,0-1,0 0,0 1,0-1,0 1,0-1,0 1,1-1,-1 0,1 1,-1-1,1 1,-1 0,2-2,44-145,80-280,-108 358,-3 0,-3-1,-3 0,-3 0,-4-1,-2 0,-4 1,-2-1,-4 1,-3 1,-19-57,-124-426,103 336,52 211,0-1,1 1,0-1,0 1,1 0,-1-1,2 1,-1 0,1 0,0-1,0 1,0 0,1 1,0-1,0 0,1 1,-1 0,1 0,0 0,1 0,-1 0,1 1,0 0,0 0,0 0,4-1,13-9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0:49.3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43,'0'0,"0"0,0 1,0-1,-1 1,1-1,0 0,0 1,0-1,0 1,0-1,0 0,0 1,0-1,0 1,1-1,-1 0,0 1,0-1,0 1,0-1,0 0,1 1,-1-1,0 0,0 1,1-1,-1 0,0 0,1 1,-1-1,0 0,1 0,-1 1,0-1,1 0,-1 0,0 0,1 1,-1-1,1 0,-1 0,0 0,1 0,-1 0,1 0,-1 0,0 0,1 0,-1 0,1 0,-1 0,0 0,1-1,-1 1,1 0,-1 0,0 0,1-1,-1 1,0 0,1 0,-1-1,0 1,1 0,-1 0,0-1,-4 42,3-37,-1 0,0 0,1 1,0 0,-1-1,2 1,-1-1,0 1,1 0,0 0,0-1,0 1,1 0,0 0,0-1,0 1,0-1,1 1,0-1,-1 0,2 1,-1-1,0 0,1 0,0 0,0-1,0 1,0-1,1 0,-1 1,1-1,0-1,0 1,3 1,3-2,0-2,0 1,0-1,1 0,-1-1,0 0,0-1,0 0,-1-1,1 0,-1 0,1-1,-1 0,0-1,0 0,-1 0,8-7,-13 10,1 0,-1 0,1 1,0-1,-1 1,1-1,0 1,0 0,0 1,0-1,0 1,0 0,0 0,-1 0,1 0,0 1,0-1,0 1,0 0,0 0,0 1,-1-1,1 1,-1 0,1 0,-1 0,0 0,1 0,-1 1,0 0,0 0,1-1,-1 1,1-1,0 0,0 0,0 0,0 0,0-1,0 0,0 0,0 0,1 0,-1 0,0-1,1 0,-1 0,0 0,1-1,-1 1,0-1,0 0,0 0,1 0,-1-1,0 0,0 1,-1-1,1-1,0 1,-1 0,1-1,-1 0,0 0,0 0,0 0,0-1,4-5,0 0,-1 0,0 0,-1-1,0 0,-1 0,0 0,0 0,-1-1,0 1,-1-1,0 0,-1 0,-1 0,1 0,-2-6,1 11,1 5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0:56.1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0 362,'0'309,"19"-382,-6 39,1 0,2 0,2 2,0 0,3 1,22-27,-35 47,-6 7,0 1,1-1,0 1,-1 0,1-1,0 1,0 1,1-1,-1 0,1 1,-1 0,1-1,0 2,0-1,0 0,1 0,10 1</inkml:trace>
  <inkml:trace contextRef="#ctx0" brushRef="#br0" timeOffset="380.942">452 502,'31'-10,"-14"6,-1-1,1-1,-1-1,0 0,0-1,-1-1,0 0,11-10,-25 19,0-1,1 1,-1-1,0 1,0-1,0 1,0-1,0 0,0 0,0 0,0 1,-1-1,1 0,0 0,0 0,-1 0,1-1,0 1,-1 0,1 0,-1 0,0 0,1 0,-1-1,0 1,0 0,0 0,0-1,0 1,0 0,0 0,0-1,0 1,-1 0,1 0,0 0,-1 0,1-1,-1 1,1 0,-1 0,0 0,1 0,-1 0,0 0,0 0,0 0,1 0,-1 1,0-1,0 0,-1 1,1-1,0 0,0 1,0-1,0 1,0 0,-1-1,1 1,0 0,0 0,-1 0,-10 1,0 0,0 1,0 1,0 0,0 0,1 1,0 1,0 0,0 1,0 0,1 0,0 1,0 0,1 1,0 0,0 1,1 0,0 0,1 1,0 0,-3 5,-25 59,34-72,0 0,0 0,1 0,-1 0,1 0,0 0,0 1,0-1,0 0,0 0,0 0,0 1,1-1,-1 0,1 0,-1 0,1 0,0 0,0 0,0 0,0 0,0 0,1 0,-1-1,0 1,1-1,-1 1,1-1,0 1,-1-1,1 0,0 1,0-1,0 0,1 0,13 3,0-1,0-1,0 0,0-1,0-1,0-1,0 0,1-1,-1 0,-1-2,14-3,104-56,-108 47</inkml:trace>
  <inkml:trace contextRef="#ctx0" brushRef="#br0" timeOffset="939.881">1017 389,'-50'39,"36"-30,1 0,0 2,0-1,1 2,0-1,1 2,1-1,0 2,-1 2,10-15,0 0,1 0,-1-1,0 1,1 0,-1 0,1 0,-1 0,1 0,0 0,-1 0,1 0,0 0,0 0,0 0,0 0,0 0,0 1,0-1,0 0,0 0,0 0,0 0,1 0,-1 0,0 0,1 0,-1 0,1 0,-1 0,1-1,-1 1,1 0,0 0,0 0,-1 0,1-1,0 1,0 0,0-1,0 1,0-1,0 1,-1-1,1 0,0 1,1-1,-1 0,0 1,0-1,1 0,55-5,-32-4,-1-2,0 0,-1-2,0 0,0-2,-2-1,0 0,0-2,-21 17,1 0,0 0,0 1,-1-1,1 0,0 0,0 1,0-1,0 1,0-1,0 1,0-1,0 1,0-1,0 1,0 0,0 0,0-1,0 1,0 0,0 0,0 0,0 0,0 0,1 1,-1-1,0 0,0 0,0 1,0-1,0 0,0 1,0-1,0 1,0 0,-1-1,1 1,0 0,0-1,0 1,-1 0,1 0,0 0,-1 0,1 0,0 0,-1 0,0 0,1 0,-1 0,1 0,-1 0,0 0,0 0,0 0,0 0,0 0,0 1,4 6,-2-5,0 1,1-1,-1 0,1 1,-1-1,1-1,0 1,0 0,0-1,1 1,-1-1,0 0,1 0,0 0,-1-1,1 1,0-1,0 0,0 0,0 0,0 0,0-1,0 0,0 0,0 0,0 0,2-1,5 0,-1-1,1 0,-1 0,0-1,0-1,0 0,0 0,-1 0,1-2,0 0,16-11,-2-1,0-1,-1-2,-1 0,-1-1,-1-1,-1-1,-1-1,-1 0,2-6,-14 20,-1 0,0 0,0 0,-1-1,0 0,-1 0,-1 1,0-1,0 0,-1 0,-1 0,0 0,0 0,-1 0,-1 0,0 1,-3-6,6 15,-1 0,-1 0,1 0,0 0,0 0,-1 0,1 1,-1-1,1 0,-1 1,0-1,1 1,-1 0,0 0,0-1,0 1,0 0,0 1,0-1,-1 0,1 1,0-1,0 1,0 0,-1-1,1 1,0 0,0 0,-1 1,1-1,0 0,0 1,-1-1,1 1,0 0,0 0,0 0,0 0,0 0,0 0,0 1,-73 63,66-53,0 0,0 0,1 1,1 0,0 0,1 1,1-1,0 1,0 1,2-1,0 1,0 0,1-1,1 1,1 0,0 0,2 11,0-18,1-1,0 1,0-1,1 0,0 0,1-1,-1 1,1-1,0 0,1 0,-1-1,1 1,0-1,1-1,-1 1,1-1,0 0,0 0,0-1,1 0,-1-1,1 1,2-1,6 2,1 0,0-1,0-1,1-1,-1-1,0 0,0-1,1-1,-1 0,4-3,6-1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0:54.90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282 0,'26'179,"-24"68,-3-238,0 0,-1 0,0 0,-1-1,0 1,0-1,0 1,-1-1,-1 0,1-1,-1 1,-1-1,-2 3,-4 2</inkml:trace>
  <inkml:trace contextRef="#ctx0" brushRef="#br0" timeOffset="250.972">0 453,'34'-15,"15"-4,5-4,-3 2,-4 4,-6 6,-5 4,-9-2,-4 2,-1 1,-4 1</inkml:trace>
  <inkml:trace contextRef="#ctx0" brushRef="#br0" timeOffset="523.181">564 367,'4'13,"1"0,1-1,-1 1,2-1,0-1,0 1,1-1,0-1,5 6,-10-13,1 0,-1-1,0 1,0 0,1-1,0 0,-1 0,1 0,0 0,0-1,0 1,0-1,0 0,1 0,-1 0,0-1,0 0,1 0,-1 0,0 0,0 0,1-1,-1 0,0 0,0 0,0 0,0-1,0 0,0 0,0 0,1-1,2 0,0-1,0 0,0 0,-1-1,0 0,0 0,0 0,0-1,-1 0,0 0,0 0,-1 0,0-1,0 0,0 0,-1 0,0 0,0-1,-1 1,0-1,0 0,-1 0,0 1,0-1,-1 0,0 0,-1-5,-1 9,0 1,-1 0,1 0,-1 0,0 1,0-1,0 1,0-1,-1 1,1 0,-1 0,1 1,-1-1,1 1,-1-1,0 1,0 0,0 1,0-1,0 1,1 0,-1 0,0 0,0 0,0 0,0 1,0 0,-1 0,-19 5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0:47.0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0 311,'2'1,"0"0,0 1,0-1,0 1,-1-1,1 1,-1 0,1 0,-1 0,1 0,-1 0,0 0,0 0,0 0,0 1,-1-1,1 0,-1 0,1 1,-1-1,0 1,0-1,0 0,0 1,0 0,0 0,2 99,-3-82,1 0,0 0,1-1,2 1,0 0,4 14,-6-31,-1 0,1-1,0 1,0 0,0-1,1 1,-1-1,1 1,-1-1,1 0,0 0,0 1,0-1,0-1,0 1,0 0,0 0,1-1,-1 1,1-1,-1 0,1 0,0 0,-1 0,1 0,0-1,0 1,-1-1,1 1,0-1,0 0,0 0,0-1,-1 1,1 0,0-1,0 0,-1 0,1 0,0 0,2-1,5-3,1 0,-1-1,0 0,0-1,-1 0,1 0,-2-1,1 0,5-7,73-116,-87 130,0 1,0-1,0 1,0 0,0-1,0 1,0 0,0-1,0 1,0 0,0-1,0 1,0 0,0-1,0 1,1 0,-1-1,0 1,0 0,0 0,1-1,-1 1,0 0,0 0,1-1,-1 1,0 0,1 0,-1 0,0-1,1 1,-1 0,0 0,1 0,-1 0,0 0,1 0,-1 0,0 0,1 0,-1 0,0 0,1 0,-1 0,0 0,1 0,-1 0,0 0,1 0,-1 0,0 1,1-1,-1 0,0 0,1 0,-1 1,0-1,0 0,1 0,-1 1,0-1,0 0,0 0,1 1,-1-1,0 0,0 1,0-1,0 0,6 32,-4-19,43 114,-43-124,0 1,0-1,0 0,0 0,0-1,1 1,-1 0,1-1,0 0,0 1,0-1,0 0,0-1,0 1,1 0,-1-1,0 0,1 0,-1 0,1 0,0 0,-1-1,1 0,0 1,-1-1,1-1,0 1,-1 0,1-1,-1 0,1 0,-1 0,1 0,-1-1,2 0,10-7,0-1,-1 0,-1-1,1 0,-2-1,0-1,0 0,-1 0,-1-1,8-13,48-118,-58 105,-11 25</inkml:trace>
  <inkml:trace contextRef="#ctx0" brushRef="#br0" timeOffset="408.482">847 0,'-30'395,"31"-376,1 1,1-1,0 0,2-1,0 1,1-1,1 0,2 5,-7-20,-1 0,0-1,1 1,0 0,-1 0,1-1,0 1,1-1,-1 0,0 1,1-1,-1 0,1 0,-1-1,1 1,0 0,0-1,0 0,0 0,0 0,0 0,0 0,0 0,0-1,1 0,-1 1,0-1,0 0,1-1,-1 1,0-1,0 1,0-1,0 0,0 0,0 0,0 0,0-1,0 0,0 1,-1-1,1 0,-1 0,1 0,1-2,34-29,37-21,-74 53,0 1,0 0,-1-1,1 1,0 0,0 0,0 0,-1-1,1 1,0 0,0 0,0 0,0 0,-1 0,1 1,0-1,0 0,0 0,0 0,-1 1,1-1,0 0,0 1,-1-1,1 1,0-1,-1 1,1-1,0 1,-1-1,1 1,-1 0,1-1,-1 1,1 0,-1 0,1-1,-1 1,0 0,1 0,-1 0,0-1,0 1,0 0,0 0,0 0,1 0,-2-1,1 2,-7 48,3-32,4-16,-1 0,1-1,0 1,0 0,0-1,0 1,0 0,0-1,1 1,-1 0,1-1,-1 1,1 0,-1-1,1 1,0-1,0 1,0-1,0 0,0 1,0-1,0 0,0 0,1 1,-1-1,0 0,1 0,-1-1,1 1,-1 0,1 0,-1-1,1 1,-1-1,1 1,0-1,-1 0,1 1,0-1,0 0,-1 0,1 0,0 0,-1-1,1 1,0 0,-1-1,1 1,-1-1,1 0,0 1,-1-1,0 0,1 0,-1 0,1 0,15-9</inkml:trace>
  <inkml:trace contextRef="#ctx0" brushRef="#br0" timeOffset="1004">1496 424,'-11'14,"0"0,0 0,2 1,-1 1,2-1,0 1,1 0,0 1,-4 16,11-32,-1 0,0 1,1-1,-1 0,1 0,-1 0,1 0,0 1,-1-1,1 0,0 0,0 0,0 1,0-1,0 0,0 1,0-1,0 0,1 0,-1 0,0 1,1-1,-1 0,1 0,-1 0,1 0,0 0,-1 0,1 0,0 0,0 0,0 0,0 0,0 0,0 0,0-1,0 1,0 0,0-1,0 1,0-1,0 1,1-1,-1 0,0 1,0-1,1 0,-1 0,0 0,0 0,1 0,-1 0,0 0,0 0,0-1,1 1,-1 0,0-1,0 1,0-1,0 1,1-1,9-5,1-1,-1 0,-1 0,1-1,-1-1,0 0,-1 0,0-1,-1 0,4-6,31-33,-42 48,-1 0,1 1,-1-1,1 0,-1 0,1 0,-1 1,1-1,0 0,-1 1,1-1,0 1,0-1,0 1,-1-1,1 1,0-1,0 1,0 0,0-1,0 1,0 0,0 0,0 0,0 0,0 0,0 0,0 0,-1 0,1 0,0 0,0 1,0-1,0 0,0 0,0 1,0-1,0 1,-1-1,1 1,0-1,0 1,-1 0,1-1,0 1,-1 0,1-1,0 1,-1 0,1 0,-1 0,0 0,1-1,-1 1,0 0,1 0,-1 0,0 0,0 0,0 0,0 0,0 0,0 0,0 0,0 0,0 0,0 0,-1 0,1 4,0-1,0 1,0 0,1 0,0 0,-1-1,2 1,-1 0,0-1,1 1,0-1,0 1,0-1,1 0,0 0,-1 0,1 0,0-1,1 1,-1-1,1 0,0 0,-1 0,1 0,1 0,-1-1,0 0,0 0,1 0,4 1,2-2,0 0,0-1,0 0,0 0,0-1,0-1,0 0,-1-1,1 0,-1 0,1-1,-1 0,0-1,-1 0,1-1,-1 0,0 0,0-1,-1 0,0-1,0 1,-1-2,0 1,0-1,-1-1,-3 7,12-13,0 0,-1-1,-1 0,-1-1,0-1,-2 0,0 0,-1-1,-1 0,0-1,-2 0,-1 0,0 0,-2-1,0 1,-1-7,-2 27,1 0,-1 0,0-1,0 1,0 0,0 0,0 0,0 0,0 0,0-1,-1 1,1 0,0 0,-1 0,1 0,-1 0,1 0,-1 0,1 0,-1 0,0 0,0 0,1 0,-1 1,0-1,0 0,0 0,0 1,0-1,0 1,0-1,0 1,0-1,0 1,0-1,0 1,0 0,0 0,0 0,-1-1,1 1,0 0,0 1,0-1,0 0,0 0,-1 0,1 1,0-1,0 0,0 1,0-1,0 1,0-1,0 1,0 0,0-1,0 1,1 0,-1 0,0-1,0 1,-7 10,0 1,1-1,0 1,1 0,0 1,1 0,1 0,0 0,0 0,2 0,-1 1,1 11,-2-8,1 0,1 0,1 1,1-1,0 0,1 1,1-1,0 0,1 0,2 0,-1 0,2 0,0-1,5 9,-10-23,0 0,0-1,0 1,0 0,0-1,1 1,-1-1,0 1,1-1,-1 1,1-1,0 0,-1 0,1 0,0 0,0 0,-1 0,1 0,0-1,0 1,0-1,0 1,0-1,0 0,0 0,0 0,0 0,0 0,0 0,0-1,0 1,0-1,0 1,0-1,2 0,6-10</inkml:trace>
  <inkml:trace contextRef="#ctx0" brushRef="#br0" timeOffset="1244.013">1835 367,'34'-5,"15"-1,5 0,-3-4,1 0,-5 2,-5 2,-5 2,-4 2,-8 1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23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1044,'-2'-1,"1"0,0 0,-1 1,1-1,0 1,-1-1,1 0,-1 1,1 0,-1-1,1 1,-1 0,1 0,-1 0,1 0,-1 0,1 0,-1 1,1-1,-1 0,1 1,-1-1,1 1,0-1,-1 1,1 0,0 0,-1-1,1 1,0 0,0 0,0 0,0 0,0 1,0-1,0 0,0 0,0 1,1-1,-1 0,0 1,1-1,-1 1,1-1,0 1,-1-1,1 2,3 0,1 0,0 0,0 0,0 0,0 0,0-1,0 0,0 0,1 0,-1-1,1 1,0-1,-1 0,1 0,0-1,0 1,-1-1,1 0,0-1,0 1,-1-1,1 0,0 0,0 0,25-8,0-2,-1 0,0-2,-1-1,-1-2,0 0,0-3,-26 19,42-29,0-1,-2-2,-1-2,-2-2,-1-1,-2-2,11-17,19-36,-5-3,-3-3,5-21,57-117,-96 203,-22 32,-1 1,1-1,-1 1,1 0,0-1,-1 1,1 0,0-1,-1 1,1 0,0 0,-1 0,1 0,0 0,-1 0,1 0,0 0,0 0,-1 0,1 0,0 0,-1 0,1 0,0 1,-1-1,1 0,0 0,-1 1,1-1,-1 1,1-1,-1 0,1 1,-1-1,1 1,-1-1,1 1,-1 0,1-1,-1 1,0-1,1 1,-1 0,0-1,0 1,0 0,1-1,-1 1,0 0,0-1,0 1,0 0,7 23,-1 1,-1-1,-1 1,-1 0,-1 1,-2-1,-1 13,2 29,27 552,-27-576,1-28,-2 1,0 0,0 0,-2-1,1 1,-2-1,0 1,-4 8,3-20,0 0,-1 0,1-1,-1 1,0-1,0 0,0-1,0 1,0-1,0 0,-1 0,1-1,-1 1,1-1,-1-1,0 1,1-1,-1 0,0 0,1 0,-1-1,0 0,1 0,-1-1,1 1,-1-1,1 0,0-1,0 1,0-1,0 0,-39-21,2-1,0-3,2-1,1-2,2-1,1-2,1-2,0-3,-25-32,40 42</inkml:trace>
  <inkml:trace contextRef="#ctx0" brushRef="#br0" timeOffset="346.669">1609 706,'-9'10,"0"1,1 0,1 0,0 1,1 0,0 0,0 1,2-1,-1 1,2 0,0 1,0-1,1 0,1 1,0 0,1-1,0 1,1-1,3 11,-4-21,1 1,0-1,0 1,0-1,0 1,0-1,1 1,0-1,-1 0,1 0,1 0,-1 0,0 0,1 0,-1-1,1 1,0-1,0 0,0 0,0 0,0 0,0 0,1-1,-1 1,1-1,-1 0,1 0,-1 0,1-1,-1 1,1-1,0 0,-1 0,1 0,0 0,-1-1,1 1,0-1,-1 0,1 0,-1-1,0 1,1-1,-1 1,0-1,0 0,0 0,0-1,0 1,0 0,-1-1,1 0,0-3,-1-1,0 1,0-1,0 0,-1 1,0-1,-1 0,1 0,-1 0,-1 0,1 0,-1 1,0-1,-1 0,1 1,-1-1,-1 1,1-1,-1 1,0 0,-1 0,1 0,-1 0,0 1,-1 0,1 0,-1 0,0 0,-1 1,1-1,-1 1,1 1,-1-1,0 1,-1 0,1 0,0 1,-1 0,0 0,1 1,-8-2,-11-1</inkml:trace>
  <inkml:trace contextRef="#ctx0" brushRef="#br0" timeOffset="770.19">2032 85,'0'821,"11"-792,-5-34</inkml:trace>
  <inkml:trace contextRef="#ctx0" brushRef="#br0" timeOffset="1061.666">2257 622,'0'13,"0"0,0 0,2 0,-1 0,2 0,0 0,0 0,1 0,1-1,0 0,1 0,0 0,0-1,2 0,5 7,-10-15,0-1,1 0,-1 0,1 0,-1 0,1-1,0 1,-1-1,1 0,0 0,0 0,0-1,0 0,0 1,0-1,0-1,0 1,0 0,0-1,0 0,0 0,-1 0,1 0,0-1,-1 0,1 1,-1-1,1-1,-1 1,0 0,0-1,0 0,0 1,0-1,-1 0,1 0,-1-1,0 1,0 0,0-1,0 0,-1 1,1-1,-1 0,0-2,33-74,-28 61</inkml:trace>
  <inkml:trace contextRef="#ctx0" brushRef="#br0" timeOffset="1400.181">2878 1,'0'729,"1"-706,1 1,0 0,2 0,1-1,1 0,5 11,1-14,-11-39,-5-3,0-1</inkml:trace>
  <inkml:trace contextRef="#ctx0" brushRef="#br0" timeOffset="1644.788">2624 536,'34'0,"39"0,13 0,-4-4,-11-3,-8 1,-9 1,-10 2,-8 1,-9 1</inkml:trace>
  <inkml:trace contextRef="#ctx0" brushRef="#br0" timeOffset="1878.185">3358 593,'10'33,"2"12</inkml:trace>
  <inkml:trace contextRef="#ctx0" brushRef="#br0" timeOffset="2046.37">3387 339,'4'14,"3"5</inkml:trace>
  <inkml:trace contextRef="#ctx0" brushRef="#br0" timeOffset="2584.141">4064 678,'4'-13,"0"-1,1 1,0 0,1 0,0 1,1 0,1 0,0 0,8-8,-15 18,0 1,0 0,0-1,0 1,0 0,0 0,1 0,-1 0,0 0,0 0,1 0,-1 1,1-1,-1 0,1 1,-1-1,1 1,-1 0,1-1,-1 1,1 0,0 0,-1 0,1 0,-1 0,1 0,-1 0,1 1,0-1,-1 1,1-1,-1 1,1-1,-1 1,0 0,1 0,-1 0,0 0,1 0,-1 0,0 0,0 0,0 0,0 0,0 1,0-1,0 0,-1 1,1-1,0 1,-1-1,1 1,-1-1,0 1,1-1,-1 1,0 0,0 0,5 18,-5-15,0-1,1 1,0-1,0 1,0-1,0 0,1 1,0-1,-1 0,2 0,-1 0,0 0,1 0,0-1,-1 1,2-1,-1 0,0 0,1 0,-1 0,1 0,0-1,0 0,2 2,0-3,1 1,-1-1,1 0,0-1,-1 0,1 0,0 0,0-1,-1 0,1 0,-1-1,1 1,-1-1,0-1,0 1,0-1,0 0,0-1,0 0,-1 1,0-2,1 1,-2 0,5-5,4-5,-1 0,0-1,-1-1,-1 1,-1-2,0 1,0-1,0-7,26-61,-26 61</inkml:trace>
  <inkml:trace contextRef="#ctx0" brushRef="#br0" timeOffset="3284.18">0 1440,'115'-18,"1334"-167,-927 128,1282-129,-945 124,-757 49,-68 7</inkml:trace>
  <inkml:trace contextRef="#ctx0" brushRef="#br0" timeOffset="13636.238">3725 480,'-48'62,"42"-56,0 1,0-1,0 1,1 1,0-1,1 1,-1 0,1 0,1 0,0 1,0-1,0 1,1 0,1 0,-1 0,2 0,-1 0,1 0,0 0,1 0,0 0,0-1,1 1,0 0,1 0,0-1,0 1,1-1,0 0,1 0,-1-1,1 1,5 4,-7-9,0-1,1 1,-1-1,1 0,0 0,0 0,0 0,0 0,0-1,0 0,0 0,1 0,-1-1,0 1,1-1,-1 0,0 0,1 0,-1-1,0 1,0-1,0 0,1-1,-1 1,0-1,0 1,0-1,-1-1,4-1,93-84,-92 78,0 1,-1-1,-1-1,0 1,0-1,-1 0,0 0,-1-1,0 0,-1 1,0-1,-1 0,0 0,-1-1,-1 1,0 0,0-4,-1 13,0 0,1-1,-1 1,-1 0,1 0,0 0,-1 0,1 0,-1 1,0-1,0 0,0 1,0-1,-1 1,1 0,-1 0,1 0,-1 0,0 0,1 0,-1 1,0-1,0 1,0 0,-1 0,1 0,0 1,0-1,0 1,-1-1,1 1,0 0,-3 0,-111 16,89-4,3 0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0:49.9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103 396,'-4'0,"-1"0,1 0,0 0,-1 1,1 0,0 0,0 0,0 1,0-1,0 1,0 0,0 0,0 1,1-1,-1 1,1-1,-1 1,1 0,0 0,0 1,1-1,-1 1,1-1,-1 1,1 0,0 0,1 0,-1 0,1 0,0 0,-1 3,2-2,0 0,0-1,0 1,0 0,1-1,0 1,0-1,0 1,0-1,1 0,0 1,0-1,0 0,0 0,1 0,0 0,-1-1,1 1,1-1,-1 0,0 0,1 0,0 0,0 0,-1-1,1 1,1-1,-1 0,0-1,0 1,1-1,-1 0,1 0,-1 0,1 0,0-1,-1 0,1 0,0 0,-1-1,1 1,-1-1,1 0,-1 0,1-1,-1 1,0-1,0 0,1 0,-1-1,-1 1,1-1,0 0,3-3,-1-1,0 0,0 0,-1-1,0 1,0-1,-1-1,0 1,0-1,-1 1,0-1,2-9,-4 15,0 1,-1-1,1 0,-1 0,1 0,-1 0,0 0,0 0,0 0,-1 0,1 0,-1 0,0 0,1 0,-1 0,-1 0,1 1,0-1,-1 0,1 1,-1-1,0 1,0 0,0-1,0 1,0 0,0 0,0 0,-1 1,1-1,-1 0,0 1,1 0,-1-1,0 1,0 0,-2 0,-19-3,1 2</inkml:trace>
  <inkml:trace contextRef="#ctx0" brushRef="#br0" timeOffset="291.305">413 396,'10'28,"8"11,5-3,4-6,2-9,-4-13,-1-7,-5-9,-1-4,-3-3,0-5,-2-4,-3-2,-4-2,-2 5</inkml:trace>
  <inkml:trace contextRef="#ctx0" brushRef="#br0" timeOffset="555.761">808 29,'-5'33,"-1"17,0 3,1-1,2-5,1-6,1-5,0-4,1-3,0 0,1-2,-1 0,0 0,0 1,0-1,0 1,0-5</inkml:trace>
  <inkml:trace contextRef="#ctx0" brushRef="#br0" timeOffset="1207.312">1204 368,'-12'6,"1"1,0 1,0 0,1 0,0 1,0 1,1 0,0 0,1 0,-2 5,6-10,0 1,1-1,-1 1,1 0,1 0,-1 0,1 0,0 0,1 0,-1 1,1-1,1 1,-1-1,1 1,0-1,0 1,1-1,0 1,0-1,1 0,1 7,-1-10,-1-1,1 1,0-1,-1 1,1-1,0 0,0 1,1-1,-1 0,0 0,1 0,-1-1,1 1,-1-1,1 1,0-1,0 0,0 0,0 0,0-1,0 1,0 0,0-1,0 0,0 0,0 0,0 0,0 0,0-1,0 1,0-1,0 0,0 0,-1 0,93-52,-76 32,-1 0,-1-1,-1-1,-1-1,-1 0,-1-1,-1-1,-1 0,-2 0,0-1,-2 0,0-4,-6 21,0 0,0 0,-1 0,0 0,-1 0,0 0,0 0,-1 1,-1-1,0 0,0 1,0 0,-1-1,2 6,0 0,0 0,-1 0,1 1,-1-1,0 0,0 1,0 0,0-1,-1 1,1 1,-1-1,0 0,1 1,-1 0,-1 0,1 0,0 0,0 1,-1-1,1 1,0 0,-1 1,1-1,-1 1,0 0,1 0,-1 0,0 1,0 0,0 0,0 1,0 0,0 0,0 0,0 0,0 1,1 0,-1 0,1 0,0 0,0 1,0 0,1 0,-1 0,1 0,0 0,0 1,0 0,1-1,-1 1,1 0,0 3,-25 122,26-118,0 0,1 1,0-1,1 0,1 1,0-1,1 0,0 0,0 0,2-1,-1 1,1-1,1 0,0 0,1-1,0 1,0-2,1 1,0-1,9 7,-6-7,0-2,0 1,1-1,0-1,0 0,1-1,-1 0,1-1,0-1,1 0,-1 0,5-1,6 0</inkml:trace>
  <inkml:trace contextRef="#ctx0" brushRef="#br0" timeOffset="2110.572">2050 1,'-14'100,"4"1,5 0,6 67,-1-82,0-75,0 0,0 1,2-1,-1 0,1 0,1 0,0 0,1 0,3 8,-5-18,-1-1,0 1,0-1,0 0,0 1,1-1,-1 0,0 0,0 0,0 0,1 0,-1 0,0 0,0-1,0 1,1 0,-1-1,0 1,0-1,0 1,0-1,0 1,0-1,0 0,0 0,0 1,0-1,0 0,-1 0,1 0,0 0,0 0,-1 0,1 0,-1 0,1 0,-1 0,1 0,-1-1,0 1,1 0,-1 0,0-1,1 0,25-40,1 1,3 1,1 1,19-16,-50 53,1 1,0-1,1 1,-1 0,0 0,0-1,1 1,-1 0,0 0,1 0,-1 0,1 0,-1 1,1-1,0 0,-1 1,1-1,0 1,-1 0,1-1,0 1,-1 0,1 0,0 0,0 0,-1 0,1 1,0-1,0 0,-1 1,1-1,-1 1,1 0,0 0,-1-1,1 1,-1 0,0 0,1 0,-1 1,0-1,1 0,-1 0,0 1,0-1,0 1,0-1,0 1,-1-1,1 1,0-1,-1 1,1 0,-1-1,1 2,16 135,-11-119</inkml:trace>
  <inkml:trace contextRef="#ctx0" brushRef="#br0" timeOffset="2496.299">2727 424,'-185'201,"156"-149,29-51,0 0,0 0,0 0,0 0,0 0,0 0,0 0,0 0,0 0,0 0,1 0,-1 0,0 0,1 0,-1-1,0 1,1 0,-1 0,1 0,0 0,-1-1,1 1,0 0,-1-1,1 1,0 0,0-1,-1 1,1-1,0 1,0-1,0 0,0 1,0-1,0 0,0 1,-1-1,1 0,0 0,0 0,0 0,0 0,0 0,0 0,0 0,0-1,0 1,0 0,0 0,0-1,0 1,0-1,-1 1,1-1,0 1,0-1,0 0,16-5,-1-1,0-1,-1-1,1 0,-2-1,1 0,-1-1,-1-1,0 0,-1-1,0-1,4-1,-16 14,0 0,1 0,-1 0,1 0,-1 0,1 0,-1 0,1 0,-1 0,1 1,0-1,-1 0,1 0,0 1,0-1,0 0,0 1,-1-1,1 1,0-1,0 1,0-1,0 1,0 0,0 0,0-1,0 1,0 0,1 0,-1 0,0 0,0 0,0 0,0 0,0 1,0-1,0 0,0 0,0 1,0-1,0 1,0-1,0 1,-1-1,1 1,0 0,0-1,0 1,-1 0,1 0,0-1,-1 1,1 0,0 0,-1 0,1 0,-1 0,0 0,1 0,-1 0,0 1,1 2,0 0,0 0,0 0,1 0,-1 0,1-1,0 1,0 0,0-1,1 0,-1 1,1-1,0 0,0 0,0-1,0 1,0 0,1-1,-1 0,1 0,-1 0,1 0,0-1,0 1,0-1,3 1,10-3</inkml:trace>
  <inkml:trace contextRef="#ctx0" brushRef="#br0" timeOffset="2908.023">3066 509,'0'311,"-21"-205,15-125,12-18,2-1,2 1,1 1,2 0,1 1,5-6,-18 39,8-21,1 0,1 1,1 0,1 1,1 1,0 0,2 0,0 2,11-10,-25 26,-1 0,1 0,0 0,-1 1,1-1,0 0,0 1,0-1,0 1,0 0,0-1,0 1,1 0,-1 0,0 1,1-1,-1 0,1 1,-1 0,1-1,-1 1,0 0,1 0,-1 0,1 1,-1-1,1 1,-1-1,1 1,-1 0,0 0,0 0,1 0,-1 0,0 0,0 1,0-1,0 1,0-1,-1 1,1 0,0 0,-1 0,1 0,-1 0,0 0,1 0,-1 0,0 1,0-1,-1 0,1 1,0-1,-1 0,0 1,1-1,-1 1,0 1,-3 11,-1-1,-1 1,0-1,-1 1,0-2,-1 1,0-1,-1 0,-1 0,0-1,-1 0,0-1,-1 0,0 0,-1-2,-12 10,5-6</inkml:trace>
  <inkml:trace contextRef="#ctx0" brushRef="#br0" timeOffset="3328.36">3433 763,'-1'3,"-1"7,-1 0,-1 0,0 0,0-1,-1 1,0-1,0 0,-1-1,0 1,-1-1,-1 1,8-9,0 0,0-1,0 1,1-1,-1 1,0 0,0-1,0 1,0 0,0-1,1 1,-1-1,0 1,0-1,0 1,0 0,0-1,0 1,0-1,-1 1,1 0,0-1,0 1,0-1,0 1,0 0,-1-1,1 1,0 0,0-1,-1 1,1 0,0-1,0 1,-1 0,1 0,0-1,-1 1,1 0,0 0,-1-1,1 1,-1 0,1 0,0 0,-1 0,1 0,-1 0,1 0,0 0,-1 0,1 0,-1 0,1 0,-1 0,1 0,0 0,-1 0,1 0,-1 0,1 1,0-1,-1 0,1 0,0 0,-1 1,1-1,0 0,-1 0,1 1,6-36,85-197,-85 217,67-125,-69 134,0 0,0 0,1 1,0-1,0 1,0 0,1 1,0-1,0 1,0 1,0-1,1 1,-1 0,1 0,0 0,0 1,0 1,0-1,7 0,-12 2,1 0,-1 0,1 0,-1 0,1 1,-1-1,1 1,-1 0,1 0,-1-1,0 1,0 1,1-1,-1 0,0 1,0-1,0 1,0-1,-1 1,1 0,0 0,-1 0,1 0,-1 0,0 0,1 0,-1 1,0-1,0 0,-1 1,1-1,0 0,-1 1,0-1,1 1,-1-1,0 1,0-1,0 1,-1 0,-22 100,18-93,0 1,-2-1,1-1,-1 1,0-1,-1-1,0 1,-1-1,1-1,-2 1,1-2,-1 1,0-1,0-1,0 0,-1 0,0-1,0 0,-7 1,-4-3</inkml:trace>
  <inkml:trace contextRef="#ctx0" brushRef="#br0" timeOffset="3698.788">3800 649,'13'-6,"-1"-2,0 0,0 0,-1-1,0-1,0 0,-1 0,-1-1,0 0,0-1,-1 0,-1 0,0-1,0 0,-1 0,1-7,-6 19,0-1,-1 0,1 1,-1-1,0 1,1-1,-1 1,0-1,0 0,0 1,0-1,0 0,0 1,-1-1,1 1,0-1,-1 0,1 1,-1-1,0 1,1 0,-1-1,0 1,0-1,0 1,0 0,0 0,0-1,-1 1,1 0,0 0,0 0,-1 1,1-1,-1 0,1 0,-1 1,1-1,-1 1,1-1,-1 1,1 0,-1-1,0 1,1 0,-1 0,0 0,1 0,-1 0,1 1,-1-1,0 1,1-1,-1 1,1-1,-1 1,1 0,-1 0,-9 7,1 1,0 0,1 0,0 1,0 0,1 1,0 0,1 1,0-1,1 1,0 1,1-1,0 1,1 0,1 0,-1 3,3-13,0 0,0-1,0 1,0 0,1-1,-1 1,1 0,0 0,0-1,0 1,0 0,0 0,0-1,1 1,-1 0,1-1,0 1,0 0,0-1,0 1,0-1,1 1,-1-1,1 0,-1 0,1 1,0-1,0 0,0-1,0 1,0 0,1-1,-1 1,0-1,1 1,-1-1,1 0,1 0,17 7</inkml:trace>
  <inkml:trace contextRef="#ctx0" brushRef="#br0" timeOffset="4063.253">4082 649,'25'-18,"0"-2,-1 0,-1-2,-1-1,-1 0,15-23,-22 29,-13 25,-3-5,0 0,1-1,-1 1,1 0,0 1,0-1,0 0,0 0,1 0,-1 1,1-1,0 0,0 1,0-1,0 0,0 1,1-1,0 0,-1 0,1 0,0 1,1-1,-1 0,1 0,-1 0,1-1,0 1,0 0,0-1,0 1,0-1,1 0,-1 1,1-1,0 0,0-1,-1 1,1 0,0-1,0 0,0 1,1-1,-1-1,0 1,0 0,1-1,1 1,8-5,0-1,-1-1,1 0,-1 0,0-1,-1 0,0-1,0-1,-1 0,0 0,0-1,-1 0,0 0,-1-1,0-1,-1 1,0-1,1-4,6-9,-2 2</inkml:trace>
  <inkml:trace contextRef="#ctx0" brushRef="#br0" timeOffset="7832.102">385 1102,'-16'3,"0"0,0 2,1 0,0 0,0 2,1 0,-1 0,1 1,1 1,-8 7,20-16,0 1,0 0,1-1,-1 1,0 0,1 0,-1 0,1-1,-1 1,1 0,0 0,-1 0,1 0,0 0,-1 0,1 0,0 0,0 0,0 0,0 0,0 0,0 0,0 0,0 0,0 0,1 0,-1 0,0-1,1 1,-1 0,0 0,1 0,-1 0,1 0,0-1,-1 1,1 0,0 0,-1-1,1 1,0 0,0-1,-1 1,1-1,0 1,0-1,0 0,0 1,0-1,0 0,0 1,0-1,0 0,0 0,0 0,61 17,-60-16,93 30,-93-30,0 0,1 0,-1 1,0 0,0-1,0 1,0 0,0 0,0 0,0 0,-1 0,1 0,-1 0,1 1,-1-1,0 1,0-1,0 1,0-1,-1 1,1 0,-1-1,1 1,-1 0,0-1,0 1,0 0,-1-1,1 1,0 0,-1-1,0 1,0-1,0 1,0 0,-2 4,-1-1,0 0,0 0,0-1,-1 1,0-1,0 0,0 0,0-1,-1 1,0-1,0 0,0-1,0 1,-1-1,1-1,-1 1,0-1,0 0,0-1,0 1,0-1,0-1,0 0,0 0,0 0,-1 0,-12-6</inkml:trace>
  <inkml:trace contextRef="#ctx0" brushRef="#br0" timeOffset="8277.269">667 1270,'0'314,"-17"-259,17-54,-1 0,1 0,-1 0,1 0,-1 0,1 0,-1-1,0 1,1 0,-1 0,0 0,0-1,1 1,-1 0,0-1,0 1,0-1,0 1,0-1,0 1,0-1,0 0,0 1,0-1,0 0,0 0,0 0,0 0,0 0,-1 0,1 0,0 0,0 0,0-1,0 1,0 0,0-1,0 1,0-1,0 1,0-1,0 1,1-1,-1 0,0 1,0-1,0 0,1 0,-1 0,-1-3,0-1,0 0,0 0,1 1,0-1,0 0,0 0,1 0,-1-1,1 1,1 0,-1 0,1 0,-1 0,1 0,1 0,-1 1,1-1,0 0,0 0,0 1,1-1,0 0,12-25,1 1,1 1,2 0,1 1,0 1,2 2,14-12,-16 18,1 1,1 1,1 1,0 1,0 0,2 2,16-5,-39 15,0 1,0 0,-1-1,2 1,-1 0,0 0,0 0,0 0,0 1,1-1,-1 1,0-1,0 1,1 0,-1 0,0 0,1 0,-1 0,0 0,1 1,-1-1,0 1,1 0,-1-1,0 1,0 0,0 0,0 0,0 1,0-1,0 1,0-1,-1 1,1-1,0 1,-1 0,1 0,-1 0,0 0,0 0,0 0,0 0,0 0,0 0,0 0,-1 1,1-1,-1 0,-1 11,0 0,-1 0,0-1,-1 1,-1-1,0 1,0-1,-2-1,1 1,-1-1,-1 0,0 0,-1-1,0 0,0 0,-1-1,0 0,-1 0,0-1,0 0,-1-1,-3 1,-37 21,28-21</inkml:trace>
  <inkml:trace contextRef="#ctx0" brushRef="#br0" timeOffset="8763.293">1062 1469,'30'-13,"-6"5,0-2,-1 0,-1-1,0-1,-1-2,0 0,0-1,-2 0,0-2,13-15,-27 24,0 0,-1 0,0-1,0 1,-1-1,0 0,0 0,-1 0,0 0,0-6,-2 13,1 0,-1 0,0-1,1 1,-1 0,0 0,-1-1,1 1,0 0,-1 0,1 0,-1-1,1 1,-1 0,0 0,0 0,0 0,0 0,0 0,-1 1,1-1,-1 0,1 0,-1 1,1-1,-1 1,0 0,0-1,0 1,0 0,0 0,0 0,0 0,0 1,0-1,0 0,0 1,-1-1,1 1,0 0,0 0,-1 0,1 0,-2 1,-3-1,0 2,0-1,-1 1,1 0,0 1,0-1,1 1,-1 1,0-1,1 1,0 0,0 1,0 0,1 0,-1 0,1 0,1 1,-1 0,1 0,0 0,-2 3,6-8,-1 0,1 1,-1-1,1 0,0 1,-1-1,1 0,0 1,0-1,0 1,0-1,0 0,0 1,0-1,1 0,-1 1,0-1,1 0,-1 1,1-1,0 0,-1 0,1 1,0-1,0 0,0 0,0 0,-1 0,2 0,-1 0,0 0,0 0,0-1,0 1,0 0,1-1,-1 1,0-1,1 1,-1-1,0 1,1-1,-1 0,0 0,66 7,-64-7,112 23,-112-22,0 0,0 1,0-1,0 1,0 0,-1 0,1 0,-1 0,1 0,-1 1,0-1,0 1,0 0,0-1,0 1,-1 0,1 0,-1 0,0 0,0 0,0 1,0-1,-1 0,1 0,-1 1,0-1,0 0,0 0,0 1,0-1,-1 0,0 0,1 1,-1-1,-17 36,9-22</inkml:trace>
  <inkml:trace contextRef="#ctx0" brushRef="#br0" timeOffset="9012.664">1655 1383,'0'10,"0"3</inkml:trace>
  <inkml:trace contextRef="#ctx0" brushRef="#br0" timeOffset="9163.304">1627 1045,'0'-9,"0"1,0 2</inkml:trace>
  <inkml:trace contextRef="#ctx0" brushRef="#br0" timeOffset="9463.347">1825 1412,'105'-170,"-63"113,-41 57,0 0,0 0,0-1,0 1,0 0,0 0,0 0,0 0,0 1,0-1,1 0,-1 0,0 1,0-1,0 0,0 1,-1-1,1 1,0-1,0 1,0 0,0-1,0 1,-1 0,1-1,0 1,-1 0,1 0,0 0,-1 0,1 0,-1 0,1 0,-1 0,0 0,1 0,-1 0,0 0,0 0,0 0,0 0,0 0,0 0,0 0,0 0,0 0,0 0,-1 0,1 0,0 0,-1 0,1 0,-1 0,1 0,-1 0,2 7,-1-5,0-1,0 1,1 0,0 0,-1 0,1 0,0 0,0-1,1 1,-1 0,0-1,1 1,0-1,-1 1,1-1,0 0,0 0,0 0,1 0,-1 0,0 0,1-1,-1 1,1-1,0 0,-1 0,1 0,0 0,0 0,0 0,0-1,0 1,0-1,-1 0,1 0,0 0,0 0,0-1,0 1,0-1,0 1,0-1,-1 0,1 0,0-1,0 1,-1 0,1-1,-1 0,1 0,75-97,-66 87</inkml:trace>
  <inkml:trace contextRef="#ctx0" brushRef="#br0" timeOffset="9949.631">2502 1158,'-18'10,"1"0,0 0,0 2,2 0,-1 1,1 1,1 0,-5 7,20-22,1 1,-1-1,0 1,0 0,0 0,0 0,0-1,0 1,0 0,0 0,1 0,-1 1,0-1,0 0,0 0,0 1,0-1,0 0,0 1,0-1,0 1,0-1,0 1,0 0,0 0,0-1,0 1,-1 0,1 0,0 0,-1 0,1-1,0 1,-1 0,1 0,-1 0,0 1,1-1,-1 0,0 0,1 0,-1 0,0 0,0 0,0 0,0 0,0 1,0-1,0 0,-1 0,1 0,0 0,-1 0,1 0,-1 0,1 0,-1 0,1 0,-1 0,1 0,-1 0,0 0,0 0,0-1,1 1,-1 0,0-1,0 1,0 0,119-56,-63 23,-52 30,1 1,-1 0,0 0,1 0,-1 0,1 0,-1 0,1 1,-1 0,1 0,-1 0,1 0,0 0,-1 1,1 0,-1-1,0 1,1 1,-1-1,0 0,1 1,-1-1,0 1,0 0,0 0,-1 1,1-1,0 0,-1 1,2 1,62 95,-61-88,3 7,-2 1,0 0,-1 0,-1 0,0 0,-2 1,0-1,-2 1,0 0,-1-1,-1 4,1 18,2-37,-1-1,1 1,-1 0,1-1,-1 1,0 0,0 0,-1-1,1 1,-1 0,0-1,0 1,0-1,0 1,-1-1,1 1,-1-1,0 0,0 0,0 0,-1 0,1 0,-1 0,1-1,-1 1,0-1,0 0,0 0,0 0,-1 0,1 0,0-1,-1 1,1-1,-1 0,1 0,-1 0,0-1,1 1,-1-1,-2 0,2-1,1 0,-1-1,1 0,0 1,0-1,-1 0,1-1,0 1,1 0,-1-1,0 0,1 0,0 0,-1 0,1 0,0 0,0 0,1-1,-1 1,1 0,0-1,0 0,0 1,0-1,0 0,1 1,0-1,0-1,-1-5,0 0,1 0,1 0,0-1,0 1,1 0,0 0,1 1,0-1,1 0,9-16,2 2,0 0,2 0,0 1,2 2,1 0,18-16,-14 13</inkml:trace>
  <inkml:trace contextRef="#ctx0" brushRef="#br0" timeOffset="14508.296">3236 1356,'0'-13,"0"34,0-4,1 125,-1-140,0 0,0 1,0-1,1 1,-1-1,1 0,0 0,0 1,0-1,0 0,0 0,0 0,0 0,1 0,-1 0,1 0,-1 0,1-1,0 1,0-1,0 1,-1-1,2 1,-1-1,0 0,0 0,0 0,0-1,1 1,-1 0,0-1,1 1,-1-1,0 0,1 0,-1 0,1 0,-1 0,0 0,1-1,-1 1,0-1,1 0,-1 0,0 0,0 0,0 0,0 0,0 0,0-1,2 0,17-11,0 0,-1-1,-1-1,0-1,-1-1,0 0,-2-2,3-3,-19 22,0-1,1 0,-1 1,0-1,1 1,-1-1,1 0,-1 1,1-1,-1 1,1 0,0-1,-1 1,1-1,-1 1,1 0,0-1,-1 1,1 0,0 0,0 0,-1-1,1 1,0 0,-1 0,1 0,0 0,0 0,-1 0,1 1,0-1,-1 0,1 0,0 0,0 1,-1-1,1 0,-1 1,1-1,0 0,-1 1,1-1,-1 1,1-1,-1 1,1-1,-1 1,1 0,-1-1,0 1,1 0,16 43,-11-23,-2-17,0 0,0 0,0-1,0 1,1-1,-1 0,1 0,0 0,0-1,0 0,0 0,0 0,1 0,-1-1,0 0,1 0,-1-1,1 1,-1-1,1 0,-1-1,1 1,-1-1,1 0,-1 0,1-1,-1 0,0 0,0 0,0 0,0-1,0 0,-1 0,1 0,-1-1,0 1,0-1,0 0,0 0,-1-1,0 1,0-1,0 0,1-1,2-16,-2 2</inkml:trace>
  <inkml:trace contextRef="#ctx0" brushRef="#br0" timeOffset="14961.202">4026 960,'-16'37,"1"1,2 1,1 0,2 1,2 0,2 0,2 1,1-1,2 8,5 144,-4-191,0 1,0 0,0 0,0-1,0 1,0 0,0 0,1-1,-1 1,1 0,-1-1,1 1,0-1,0 1,-1-1,1 1,0-1,0 1,1-1,-1 0,0 0,0 1,1-1,-1 0,0 0,1 0,-1 0,1-1,0 1,-1 0,1-1,0 1,-1-1,1 1,0-1,-1 0,1 0,0 0,0 0,-1 0,1 0,0 0,-1-1,1 1,0 0,-1-1,1 0,0 1,-1-1,1 0,-1 0,1 0,0 0,112-100,-113 101,-1-1,1 0,0 0,0 1,0-1,0 1,0-1,0 1,0-1,0 1,0 0,0-1,0 1,0 0,0 0,0 0,0 0,0 0,1 0,-1 0,0 0,0 0,0 0,0 0,0 1,0-1,0 1,0-1,0 1,0-1,0 1,0-1,0 1,-1 0,1-1,0 1,0 0,0 0,-1 0,1 0,-1-1,1 2,12 50,-10-32,8 28,-7-27</inkml:trace>
  <inkml:trace contextRef="#ctx0" brushRef="#br0" timeOffset="15392.274">4308 1609,'14'-3,"0"-2,-1 0,1 0,-1-1,0-1,-1 0,1-1,-1 0,-1-1,0 0,0-1,-1 0,3-4,-12 13,0 0,0 0,0 0,0 0,0 0,-1 0,1 0,0-1,0 1,-1 0,1-1,-1 1,1-1,-1 1,1 0,-1-1,0 1,0-1,0 1,0-1,0 1,0-1,0 1,-1-1,1 1,0-1,-1 1,1 0,-1-1,1 1,-1 0,0-1,0 1,1 0,-1 0,0 0,0-1,0 1,0 0,-1 0,1 1,0-1,0 0,0 0,-1 1,1-1,-1 0,1 1,0-1,-1 1,1 0,-1-1,1 1,-1 0,1 0,-1 0,1 0,-1 0,1 0,0 1,-1-1,1 0,-1 1,1-1,0 1,-1 0,0 0,-5 4,-1 0,1 1,0 0,0 1,1 0,0 0,0 0,0 0,1 1,0 0,1 0,0 1,0-1,1 1,-2 6,3-12,0 0,1 1,-1-1,1 0,0 0,0 1,0-1,0 1,1-1,-1 1,1-1,0 1,0-1,0 1,1-1,-1 1,1-1,0 0,0 1,0-1,0 0,0 1,1-1,0 0,0 0,-1 0,2-1,-1 1,0 0,0-1,1 1,0-1,-1 0,1 0,0 0,0 0,0 0,0-1,1 1,17 5</inkml:trace>
  <inkml:trace contextRef="#ctx0" brushRef="#br0" timeOffset="15782.364">4647 1723,'66'-176,"-49"144,-17 32,1-1,-1 1,0 0,1-1,0 1,-1 0,1 0,-1-1,1 1,-1 0,1 0,-1 0,1 0,0 0,-1 0,1 0,-1 0,1 0,0 0,-1 0,1 0,-1 0,1 0,0 1,-1-1,1 0,-1 0,1 1,-1-1,1 0,-1 1,1-1,-1 0,1 1,-1-1,0 1,1-1,-1 1,0-1,1 1,-1-1,0 1,0-1,1 1,-1-1,0 1,0 0,0-1,0 1,2 2,0 1,0-1,1 0,-1 0,1 0,0 0,-1 0,1 0,1-1,-1 1,0-1,0 0,1 0,-1 0,1-1,0 1,-1-1,1 0,0 0,0 0,0 0,0-1,0 0,0 0,0 0,0 0,0 0,0-1,0 0,-1 0,1 0,0 0,0 0,-1-1,1 0,-1 0,1 0,-1 0,0 0,3-2,2-3,0 0,-1 0,1-1,-1 1,0-2,-1 1,0-1,-1 0,0 0,0 0,-1-1,0 0,0-2,2-7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1:07.2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0 649,'61'-20,"-1"-2,-1-4,-1-1,-1-4,32-23,50-82,-94 86,-34 37,1 0,-2-1,0-1,0 0,-2 0,0 0,0-1,-2 0,0-1,0 0,1-13,-6 27,0 0,-1 0,0 0,1 1,-1-1,0 0,0 0,0 0,-1 0,1 0,-1 0,0 0,1 1,-1-1,0 0,-1 1,1-1,0 1,-1-1,0 1,1-1,-1 1,0 0,0 0,0 0,-1 0,1 0,0 0,-1 1,1-1,-1 1,1 0,-1 0,0 0,1 0,-1 0,0 0,0 1,0-1,0 1,0 0,0 0,1 0,-1 0,0 1,0-1,0 1,0-1,0 1,1 0,-1 0,0 1,1-1,-1 0,-1 2,-12 7,1 1,1 0,0 1,0 0,1 1,1 1,0 0,1 1,0 0,1 1,1 0,1 0,0 1,1 0,1 0,0 1,2 0,0 0,0 0,2 0,0 9,2-20,0 1,0-1,1 1,0-1,0 0,1 1,0-1,0 0,1 0,0 0,0 0,0-1,1 1,0-1,0 0,1 0,0-1,0 1,0-1,1 0,-1 0,1-1,0 1,1-1,-1-1,1 1,0-1,-1 0,1-1,1 0,-1 0,6 1,10-1,1 0,-1-2,0-1,1 0,-1-2,0-1,0 0,0-2,0-1,-1 0,0-2,-1-1,0 0,0-1,-1-2,-1 0,0-1,-1-1,0 0,-2-1,1-1,-2-1,0-1,-2 0,4-6,-13 20,0-1,-1 1,1-1,-1 1,0-1,-1 0,0-1,0 1,0 0,0-1,-1 1,0 0,-1-1,1 0,-1 1,-1-4,0 9,0 0,0 0,-1 0,1 0,-1 1,1-1,0 0,-1 1,1-1,-1 1,1 0,-1-1,1 1,-1 0,0 0,1 0,-1 0,1 0,-1 1,1-1,-1 0,1 1,-1-1,1 1,-1-1,1 1,-1 0,1-1,0 1,-1 0,1 0,0 0,0 0,0 0,0 0,0 1,0-1,0 0,0 0,0 1,1-1,-1 1,0-1,1 1,-1 0,-8 9,0 1,1 0,1 0,0 0,0 1,1 0,1 1,0-1,1 1,1 0,0 0,0 1,2-1,0 0,0 1,1-1,1 1,1-1,0 0,1 3,-1-11,0-1,1 0,0 0,0 1,0-2,0 1,1 0,0-1,0 1,0-1,0 0,1 0,-1-1,1 0,0 1,0-2,0 1,1 0,-1-1,1 0,-1 0,1-1,0 0,0 0,-1 0,5 0,10 0,0 0,0-1,-1-1,1-1,0-1,-1 0,8-4,3-5,-2-1,0-2,-1-1,0-1,-1-1,-1-1,-1-2,-1 0,-1-2,0 0,-2-1,-1-1,14-24,-24 39,-1 0,-1 0,1 0,-2-1,1 0,-2 0,1 0,-2-1,1 0,-2 0,1 0,-2-1,1 1,-2-1,0 1,0-8,-1 18,-1 0,1 0,-1-1,1 1,-1 0,1 0,-1 0,0 0,0 0,0 1,0-1,-1 0,1 0,0 0,-1 1,1-1,-1 1,1-1,-1 1,0 0,0 0,0 0,1 0,-1 0,0 0,0 0,0 0,-1 1,1-1,0 1,0 0,0-1,0 1,0 0,-1 0,1 1,0-1,0 0,0 1,0-1,0 1,0 0,0-1,0 1,0 0,0 0,0 0,0 1,1-1,-1 0,0 1,1-1,-2 2,-13 11,0 0,1 2,0-1,1 2,1 0,0 1,2 0,0 1,1 0,1 0,1 1,0 0,2 1,0 0,1 0,1 0,2 1,-1 20,3-32,1 0,1 0,0 0,0-1,1 1,0-1,0 1,1-1,1 0,-1 0,2-1,-1 0,1 0,0 0,1 0,-1-1,2 0,-1 0,1-1,0 0,0-1,1 1,-1-2,1 1,0-1,1 0,-1-1,0 0,1-1,0 0,4 0,21 2,-5-3</inkml:trace>
  <inkml:trace contextRef="#ctx0" brushRef="#br0" timeOffset="1594.519">1976 481,'-28'54,"-78"140,91-166,15-21,12-16,133-176,-134 177,0 1,0 0,1 1,0 0,0 1,0 1,1-1,0 2,0 0,0 0,0 1,0 1,0 0,3 1,31-2,-35 2</inkml:trace>
  <inkml:trace contextRef="#ctx0" brushRef="#br0" timeOffset="2924.72">1919 735,'5'0,"6"0,6 0,5 0,4 0,2 0,1 0,0 0,1 0,-6 0</inkml:trace>
  <inkml:trace contextRef="#ctx0" brushRef="#br0" timeOffset="3391.874">2483 368,'5'0,"6"0,6 0,6 0,2 0,3 0,1 0,1 0,-1-5,0-2,0 1,0 1,-1 2,1-4,-1-1,-5 2</inkml:trace>
  <inkml:trace contextRef="#ctx0" brushRef="#br0" timeOffset="3657">2483 649,'34'0,"15"-4,10-3,-1-3,-10-2</inkml:trace>
  <inkml:trace contextRef="#ctx0" brushRef="#br0" timeOffset="4554.797">2934 791,'75'-24,"-2"-3,-1-3,-1-4,-2-2,-2-4,-2-2,-1-4,-2-2,17-20,-59 53,-1 0,0-2,-1 0,-1-1,-1-1,0 0,-2-1,0 0,-1-2,-1 1,-1-2,2-6,-12 26,0 0,1 0,-1 0,0 0,0-1,-1 1,1 0,-1 0,0-1,0 1,0 0,0 0,0-1,-1 1,1 0,-1 0,0-1,0 1,0 0,0 0,-1 0,1 0,-1 0,0 1,0-1,0 0,0 1,0 0,-1-1,1 1,-1 0,1 0,-1 0,0 0,0 1,1-1,-1 1,-1 0,1 0,0 0,0 0,0 0,0 1,-1-1,1 1,0 0,-1 0,1 0,0 1,-3 0,-17 5,0 1,1 1,0 1,1 1,0 1,0 1,2 1,-1 0,1 2,1 0,1 1,0 1,1 0,1 1,1 1,0 0,1 1,1 1,2 0,-7 15,14-30,0 0,1 0,-1 0,1 0,0 0,1 1,0-1,0 0,0 1,1-1,0 1,0-1,0 1,1-1,0 1,0-1,1 0,0 0,0 0,0 1,1-2,0 1,0 0,0-1,1 1,0-1,0 0,0 0,0 0,1-1,4 4,2-2,0 0,0-1,0 0,1 0,-1-1,1-1,0 0,0 0,1-1,-1-1,0 0,1-1,-1 0,1-1,-1 0,0-1,0-1,7-1,15-6,-1-1,0-2,-1-1,0-1,-1-2,0-1,1-1,0-1,-1-2,-1-1,0-1,-3-2,0 0,8-13,-24 13,-31 32,5 8,-1 0,2 1,0 1,1 0,0 1,2 1,0 0,1 0,0 1,2 0,-3 10,10-25,0-1,0 0,0 1,1-1,-1 1,1-1,0 0,0 1,0-1,1 1,-1-1,1 1,0-1,0 0,0 0,0 1,1-1,-1 0,1 0,0 0,0 0,0 0,0-1,0 1,0-1,1 1,0-1,-1 0,1 0,0 0,0 0,0-1,0 1,3 1,3 0,0 0,0 0,1-1,-1 0,1-1,-1 0,1 0,-1-1,1 0,-1 0,1-2,2 0,24-8,-1-1,-1-2,0-1,-1-2,-1-2,0-1,-1-1,-2-1,0-2,-1-1,-1-1,-2-1,10-14,-26 32,-1-1,-1 0,1-1,-2 1,1-1,-1-1,-1 1,0-1,0 0,-1 0,0 0,-1-1,-1 0,0 1,0-3,-2 13,1-1,-1 1,0-1,1 1,-1-1,0 1,0-1,0 1,0 0,-1-1,1 1,0-1,-1 1,1-1,-1 1,1 0,-1-1,1 1,-1 0,0 0,0-1,0 1,0 0,0 0,0 0,0 0,0 0,0 0,0 0,0 1,-1-1,1 0,0 1,-1-1,1 1,0-1,-1 1,1-1,-1 1,1 0,0 0,-1 0,1 0,-1 0,1 0,-1 0,1 1,-1-1,1 0,0 1,-1-1,1 1,-1 0,-67 43,49-20,1 1,1 1,1 1,2 0,1 1,1 1,1 0,-8 31,17-55,0 0,1 0,-1 1,1-1,0 1,1-1,-1 1,1 0,0 0,1-1,-1 1,1 0,0 0,1 0,-1 0,1 0,0-1,1 1,-1 0,1-1,0 1,1-1,-1 1,1-1,0 0,1 0,-1-1,1 1,1 1,12 2</inkml:trace>
  <inkml:trace contextRef="#ctx0" brushRef="#br0" timeOffset="5025.629">4910 565,'-216'150,"196"-130,37-28,220-187,-236 193,0 1,1 0,-1 0,0 0,1 0,-1 0,1 0,-1 0,1 1,-1-1,1 0,0 1,-1-1,1 1,0 0,-1 0,1-1,0 1,-1 0,1 0,0 1,-1-1,1 0,0 0,-1 1,1-1,0 1,-1 0,1-1,-1 1,1 0,-1 0,1 0,-1 0,0 0,1 0,-1 0,0 1,0-1,0 0,0 1,0-1,0 1,0-1,-1 1,1-1,0 1,-1-1,1 1,-1 0,0-1,0 1,1 0,-1 0,0-1,0 2,1 50,8 41,-9-91,1 0,0-1,0 1,0-1,1 1,-1-1,1 1,-1-1,1 0,0 0,0 0,-1 0,2 0,-1 0,0-1,0 1,0 0,1-1,-1 0,1 0,-1 0,1 0,0 0,-1 0,1-1,0 1,-1-1,1 0,0 1,2-2,4 0,0-2,0 0,0 0,0 0,0-1,-1 0,0-1,1 0,-2 0,1-1,-1 0,1 0,-2-1,1 0,-1 0,0-1,0 1,2-7,0 1,-1 0,0 0,-1-1,0 0,-1-1,-1 1,3-15,5-17,-4 22</inkml:trace>
  <inkml:trace contextRef="#ctx0" brushRef="#br0" timeOffset="6787.259">1890 903,'29'-59,"-48"23,33-55,-14 91,0 0,-1 0,1 0,0 0,0 0,0 0,-1 0,1 0,0 0,0 0,-1 0,1 0,0 0,0 0,0 0,-1 0,1 0,0 0,0 0,0 0,-1 0,1 0,0-1,0 1,0 0,-1 0,1 0,0 0,0-1,0 1,0 0,0 0,-1 0,1 0,0-1,0 1,0 0,0 0,0 0,0-1,0 1,0 0,0 0,0-1,-10 23,-57 232,67-253,-1 1,1 1,-1-1,0 1,0-1,0 0,0 0,0 1,-1-1,1 0,-1 0,1 0,-1 0,0 0,0-1,1 1,-1-1,-1 1,1-1,0 1,0-1,-2 0,3-2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1:15.3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1 232,'5'-14,"0"0,1 1,1 0,0 0,0 1,2 0,-1 0,2 1,-1 0,1 1,1 0,0 0,1 1,0 0,0 1,0 1,1 0,0 1,1 0,-1 1,1 0,0 1,1 1,-1 0,0 1,1 1,-1 0,1 1,4 0,-16 1,1 0,-1-1,0 1,0 0,-1 0,1 1,0-1,0 1,0-1,-1 1,1 0,-1 0,0 0,1 0,-1 1,0-1,0 1,0-1,-1 1,1 0,-1-1,1 1,-1 0,0 0,0 0,0 0,0 0,-1 0,1 0,-1 0,0 1,0-1,0 0,0 0,-1 3,-25 111,-160 224,174-291,14-32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1:15.6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340 0,'-29'34,"-9"15,-4 0,7-4,3-9,8-11</inkml:trace>
  <inkml:trace contextRef="#ctx0" brushRef="#br0" timeOffset="253.826">1 112,'29'10,"14"3,4 4,0-1,-4 2,-4-2,-4 0,-4-1,-6 0,-8 4,-2-3,-3-3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2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3473 480,'-12'17,"0"1,2 0,0 0,1 1,1 0,0 1,2 0,0 0,0 10,5-27,0 0,0 0,1 0,-1 0,1 0,0 0,0 0,0 0,0 0,0 0,1 0,-1 0,1 0,0 0,0 0,0 0,1 0,-1-1,0 1,1 0,0-1,0 1,-1-1,2 1,-1-1,0 0,0 0,1 0,-1 0,1-1,-1 1,1-1,0 1,0-1,0 0,-1 0,1 0,0 0,0-1,1 1,-1-1,0 0,0 0,0 0,0 0,2-1,2 1,0-2,-1 1,1-1,0 1,-1-2,1 1,-1-1,0 0,0 0,0-1,0 0,0 0,-1 0,0-1,0 0,0 0,0 0,-1 0,0-1,0 1,0-1,-1 0,0-1,0 1,-1 0,1-1,-1-3,1 1,0 0,-1-1,-1 0,1 1,-1-1,-1 0,0 0,-1 1,1-1,-2 0,1 0,-2 1,1-1,-1 1,0 0,-1 0,0 0,-1 0,-1-1,-50-27,36 32</inkml:trace>
  <inkml:trace contextRef="#ctx0" brushRef="#br0" timeOffset="401.547">3783 705,'17'-10,"0"-2,-1 0,0 0,-1-2,-1 0,0 0,6-10,19-17,-27 27,-10 10,1 0,0 1,0-1,1 0,-1 1,1 0,-1 0,1 0,0 0,0 1,0-1,1 1,-1 0,0 0,1 1,0-1,-1 1,4-1,-4 4,-1 0,0 0,0 0,0 1,0-1,0 1,-1 0,1-1,-1 1,0 0,0 1,0-1,0 0,0 0,-1 1,0-1,2 4,5 10,-6-12,0 0,0 0,1 0,0 0,0-1,0 1,0-1,1 0,0 0,0 0,0 0,0-1,0 0,1 0,0 0,-1 0,1-1,0 1,0-1,1 0,-1-1,0 0,1 1,-1-2,0 1,1-1,-1 1,1-2,-1 1,1 0,-1-1,1 0,-1 0,0-1,0 0,1 0,3-3,0-1,0-1,-1 1,0-1,0-1,-1 0,0 0,0 0,-1-1,0 0,0 0,-1 0,0-1,-1 1,0-1,-1-1,2-7,-1-3</inkml:trace>
  <inkml:trace contextRef="#ctx0" brushRef="#br0" timeOffset="-6218.372">566 225,'-6'2,"1"1,-1-1,0 1,1 0,0 1,0-1,0 1,0 0,1 0,-1 1,1-1,0 1,0 0,1 0,-1 0,1 0,1 1,-1 0,1-1,-1 1,2 0,-1 0,1 0,-1 2,-41 198,-36 128,71-291,11-84,100-315,-21 135,-82 221,0-1,0 0,-1 0,1 0,0 1,0-1,0 0,0 0,-1 0,1 0,0 0,1 1,-1-1,0 0,0 0,0 0,0 0,1 1,-1-1,0 0,1 0,-1 1,1-1,-1 0,1 0,-1 1,1-1,-1 1,1-1,0 0,-1 1,1-1,0 1,0-1,-1 1,1 0,0-1,0 1,0 0,-1 0,1-1,0 1,0 0,0 0,0 0,-1 0,1 0,0 0,0 0,0 0,0 1,0-1,-1 0,1 0,0 1,0-1,0 0,-1 1,1-1,0 1,-1-1,1 1,0-1,-1 1,1 0,-1-1,1 1,65 306,-59-290,0 0,1-1,1 0,0-1,1 0,1 0,4 2,-12-13,0-1,0 1,0-1,1 0,0 0,-1 0,1 0,0-1,0 0,1 0,-1 0,0 0,1 0,-1-1,1 0,0 0,-1 0,1-1,0 1,-1-1,1 0,0-1,0 1,-1-1,1 0,-1 0,1 0,-1-1,4-1,0-4,0 0,0-1,0 0,-1 0,-1-1,1 1,-1-2,-1 1,0-1,0 1,-1-2,0 1,0 0,-2-1,1 1,-1-1,-1 0,1-10,2-177,-4 196,-12-26,5 32</inkml:trace>
  <inkml:trace contextRef="#ctx0" brushRef="#br0" timeOffset="-2022.049">1215 564,'-1'-1,"0"0,0 0,0 1,0-1,0 0,0 0,0 0,-1 1,1-1,0 0,0 1,-1-1,1 1,0 0,-1-1,1 1,0 0,-1 0,1 0,0 0,-1 0,1 0,0 0,-1 0,1 0,0 1,-1-1,1 1,0-1,0 1,-1-1,1 1,0 0,0 0,0-1,0 1,0 0,0 0,0 0,0 0,0 0,0 0,1 0,-1 1,0-1,1 0,-1 0,1 1,-1 0,-24 66,23-64,0 0,0 1,0-1,1 1,0-1,0 1,0-1,0 1,1 0,0-1,0 1,0 0,1-1,-1 1,1-1,0 1,0 0,1-1,-1 0,1 1,0-1,0 0,1 0,-1 0,1 0,0-1,0 1,0-1,0 1,1-1,-1 0,1 0,0-1,0 1,0-1,3 2,1-3,-1-1,0 1,1-1,-1-1,1 1,-1-1,0-1,0 1,0-1,1-1,-2 1,1-1,0 0,0 0,-1-1,0 0,0 0,0-1,0 0,-1 0,0 0,0 0,0-1,0 0,-1 0,0 0,-1-1,1 1,0-4,-1 4,0 0,-1 0,0 0,0 0,0 0,-1 0,0 0,0-1,0 1,-1 0,0-1,0 1,-1 0,0-1,0 1,0 0,-1 0,0 0,0 0,-1 0,1 0,-1 1,-1-1,1 1,-1 0,0 0,0 0,0 0,-1 1,1-1,-1 1,0 0,0 1,-2-1,-9-5</inkml:trace>
  <inkml:trace contextRef="#ctx0" brushRef="#br0" timeOffset="-1685.672">1695 84,'-19'79,"4"0,3 1,0 50,29-28,-16-93,1 0,-2 0,0 0,0 0,0 0,-1 0,0 0,-1 0,0-1,0 1,-1-1,0 1,-1-1,0 0,0 0,-1 0,0-1,0 0,-6 7,1 0</inkml:trace>
  <inkml:trace contextRef="#ctx0" brushRef="#br0" timeOffset="-1437.99">1412 564,'38'-9,"28"-4,7 1,-5 2,-8 3,-10 3,-8 1,-7 2,-10 1</inkml:trace>
  <inkml:trace contextRef="#ctx0" brushRef="#br0" timeOffset="-1085.962">2062 564,'8'-4,"1"0,-1-1,0 0,0 0,0-1,-1 0,0-1,0 1,-1-1,0-1,0 1,0-1,-1 0,0 0,-1-1,0 1,0-1,-1 0,0 0,1-5,-4 12,0 1,0 0,-1-1,1 1,0-1,0 1,-1-1,1 1,-1 0,0-1,1 1,-1 0,0-1,0 1,1 0,-1 0,0 0,0 0,0 0,-1 0,1 0,0 0,0 0,-1 0,1 1,0-1,-1 0,1 1,0-1,-1 1,1 0,-1-1,1 1,-1 0,1 0,-1 0,1 0,0 0,-1 0,1 1,-1-1,1 0,-2 1,-61 24,53-16,0 0,1 1,0 0,0 0,1 1,1 1,0-1,1 1,0 1,0-1,2 1,-1 0,2 0,0 1,0 1,3-12,0 0,0 0,1-1,0 1,-1 0,1 0,0 0,0 0,1-1,-1 1,0 0,1 0,0-1,0 1,0 0,0-1,0 1,0-1,1 1,-1-1,1 1,0-1,-1 0,1 0,0 0,0 0,1 0,-1 0,0-1,1 1,-1-1,0 0,1 1,0-1,-1 0,1-1,0 1,-1 0,1-1,2 1,115-8,19-35,-115 29</inkml:trace>
  <inkml:trace contextRef="#ctx0" brushRef="#br0" timeOffset="-766.331">2626 367,'-62'52,"61"-50,-1-1,1 1,0-1,0 1,0-1,0 1,0-1,0 1,0 0,1-1,-1 1,0 0,1 0,0 0,-1 0,1-1,0 1,0 0,0 0,0 0,0 0,1 0,-1-1,1 1,-1 0,1 0,-1 0,1-1,0 1,0 0,0-1,0 1,0-1,0 1,0-1,1 0,-1 1,1-1,-1 0,1 1,34 18,-33-20,1 1,-1-1,0 1,0 0,0 0,0 0,0 0,0 1,0-1,0 1,0 0,-1 0,1 0,-1 0,1 0,-1 0,0 1,0-1,0 1,0-1,0 1,-1 0,1 0,-1 0,0 0,1 0,-2 0,1 0,0 0,0 0,-1 1,0-1,0 0,0 0,0 1,0-1,-1 0,1 0,-1 0,0 1,-1 2,-6 3,-1 0,0-1,-1 0,0 0,0-1,-1 0,0-1,0 0,0-1,-1 0,1-1,-1 0,0-1,-1 0,1-1,0 0,-1-1,-2-1,-10 2</inkml:trace>
  <inkml:trace contextRef="#ctx0" brushRef="#br0" timeOffset="5765.601">6210 451,'-6'12,"1"0,0-1,1 1,0 1,1-1,1 1,0-1,0 1,1 0,1 0,0-1,1 1,0 0,1 0,1-1,0 1,1 1,-3-12,1 0,-1 0,1 0,0 0,0 0,0 0,0 0,0-1,0 1,0-1,0 0,1 1,-1-1,0 0,1 0,-1-1,1 1,-1 0,1-1,0 0,-1 1,1-1,0 0,-1 0,1-1,-1 1,1 0,0-1,-1 0,1 1,-1-1,1 0,-1 0,0-1,1 1,-1 0,1-2,75-67,-74 62,0 0,0 1,-1-2,0 1,-1 0,0-1,0 1,-1-1,0 1,0-1,-1 0,0 0,-2-7,2 12,0 1,-1-1,0 1,0-1,0 1,0-1,0 1,-1 0,1 0,-1 0,0 0,0 0,0 0,0 0,-1 1,1-1,-1 1,0-1,1 1,-1 0,0 0,0 1,0-1,-1 0,1 1,0 0,-1 0,1 0,-1 0,1 0,-1 1,1 0,-1-1,-1 2,-17 1,4 4</inkml:trace>
  <inkml:trace contextRef="#ctx0" brushRef="#br0" timeOffset="7932.951">9202 57,'-5'48,"-2"39,1 11,1-8,2-8,0-15,2-12,1-12,0-9,5-9,2-9</inkml:trace>
  <inkml:trace contextRef="#ctx0" brushRef="#br0" timeOffset="8398.682">9963 225,'-40'0,"10"-2,-1 2,0 0,1 2,-1 2,1 0,0 3,0 0,1 1,-15 8,40-15,1 1,0-1,-1 1,1 0,0 0,0 0,0 0,0 0,1 1,-1-1,1 1,-1-1,1 1,0 0,0 0,0 1,0-1,1 0,-1 0,1 1,0-1,0 1,0-1,0 1,1 0,0-1,-1 1,1-1,0 1,1 0,-1-1,1 1,-1-1,1 1,0 0,1-1,-1 0,1 1,-1-1,1 0,0 0,0 0,0 0,0 0,1 0,1 1,5-2,-1 0,1-1,0 0,0-1,0 1,0-1,0-1,0 0,-1 0,1-1,0 0,-1-1,1 0,-1 0,0 0,0-1,0-1,0 1,7-6,-6 5,194-113,-202 116,1 1,-1-1,1 1,-1-1,1 1,0 0,0 0,0 0,-1 0,1 0,0 0,0 0,0 1,0-1,1 1,-1 0,0-1,0 1,0 0,0 0,0 0,0 0,0 1,1-1,-1 1,0-1,0 1,0 0,0-1,0 1,-1 0,1 1,0-1,0 0,-1 0,1 1,0-1,-1 1,0-1,1 1,-1 0,0-1,0 1,0 0,0 0,0 0,0 0,0 0,-1 0,1 0,0 2,-14 97,3-58,-22 79,28-102</inkml:trace>
  <inkml:trace contextRef="#ctx0" brushRef="#br0" timeOffset="8651.247">10303 564,'-5'15,"3"4,2-1</inkml:trace>
  <inkml:trace contextRef="#ctx0" brushRef="#br0" timeOffset="6268.303">6719 28,'-57'445,"60"-378,-3-66,1 0,0 0,0-1,0 1,0 0,-1 0,1-1,0 1,0 0,0-1,1 1,-1-1,0 0,0 1,0-1,0 0,0 1,0-1,1 0,-1 0,0 0,0 0,0 0,0 0,1-1,-1 1,0 0,0-1,0 1,0 0,0-1,0 1,0-1,0 0,0 1,0-1,0 0,0 1,0-1,0 0,-1 0,1 0,0 0,-1 0,1 0,-1 0,1 0,-1 0,1 0,-1 0,1-1,6-5,30-24,-25 18,0 1,1 1,0 0,0 1,1 0,1 1,0 1,0 0,0 1,1 1,0 0,0 1,1 1,0 0,9 0,-22 4,-1 1,0-1,0 0,1 1,-1 0,0 0,0 0,0 0,0 0,0 1,0-1,0 1,0 0,-1 0,1 0,-1 0,1 0,-1 1,0-1,0 1,0 0,0-1,0 1,0 0,-1 0,0 0,1 0,-1 0,-1 0,1 1,0-1,-1 0,1 0,-1 1,0-1,0 0,0 1,-1-1,1 0,-1 0,1 1,-1-1,0 0,-1 0,1 0,0 0,-1 0,0 0,0-1,1 1,-2 0,0 1,-6 8,0 0,-1-1,0 0,-1-1,0 0,-1 0,0-1,0-1,-9 5,-116 28,134-40,0 0,0-1,0 0,0 0,0 1,0-2,0 1,0 0,1-1,-1 1,0-1,0 0,0 0,0 0,1 0,-1-1,0 1,1-1,-1 1,1-1,0 0,-1 0,1 0,0 0,0 0,0-1,1 1,-1-1,0 1,1-1,0 0,-1 1,1-1,0-2,-4-15</inkml:trace>
  <inkml:trace contextRef="#ctx0" brushRef="#br0" timeOffset="6534.002">7254 0,'0'43,"0"24,0 6,-5-6,-1-9,0-9,-4-8,0-7,-3-9,1-4,2 0,-2-5,1 1,3 1,-3-1,6-5,3-3</inkml:trace>
  <inkml:trace contextRef="#ctx0" brushRef="#br0" timeOffset="6879.505">7396 536,'29'0,"-1"-1,1-2,-1 0,1-2,-1-2,-1 0,1-1,0-3,-21 9,0-1,0-1,0 1,0-1,-1-1,1 1,-1-1,0 0,-1 0,1-1,-1 1,0-1,-1-1,1 1,-1-1,0 1,-1-1,0 0,0 0,0-1,-1 1,1-3,-3 8,0 0,-1 0,1 0,0-1,-1 1,1 0,-1 0,1 0,-1 0,0 0,0 0,0 0,0 0,0 0,-1 0,1 1,0-1,-1 0,0 1,1-1,-1 1,0 0,0-1,1 1,-1 0,0 0,0 0,0 0,0 1,-1-1,1 1,0-1,0 1,0 0,0-1,-1 1,0 0,-83 14,74-8,1-1,0 2,0 0,1 0,0 0,0 2,0-1,1 1,1 0,-1 1,1 0,1 1,0-1,1 1,0 1,0-1,1 1,1 0,0 0,1 0,-1 4,5-11,-1-1,1 0,0 1,0-1,1 1,-1-1,1 0,0 0,0 0,1 0,-1 0,1-1,0 1,0-1,0 0,0 1,0-1,1-1,0 1,-1 0,1-1,0 0,0 0,0 0,1 0,-1-1,0 1,1-1,-1 0,0-1,1 1,-1-1,1 0,-1 0,1 0,0-1,-1 1,0-1,1 0,-1 0,22 0</inkml:trace>
  <inkml:trace contextRef="#ctx0" brushRef="#br0" timeOffset="7331.705">7847 592,'239'-188,"-186"164,-52 65,-1-39,0 0,-1 0,1 0,0-1,0 1,0 0,0 0,1 0,-1-1,0 1,1 0,-1 0,1-1,0 1,0 0,-1-1,1 1,0-1,0 1,1-1,-1 0,0 1,0-1,1 0,-1 0,0 0,1 0,-1 0,1 0,0 0,-1 0,1-1,0 1,-1 0,1-1,0 0,0 1,-1-1,1 0,0 0,0 0,0 0,0 0,84-23,-62 15,-21 6,-1 0,1 0,0 1,0-1,0 1,0 0,0 0,0 0,0 0,1 0,-1 1,0-1,0 1,1 0,-1 0,0 0,0 1,1-1,-1 1,0-1,0 1,0 0,0 0,0 1,0-1,0 1,0-1,0 1,-1 0,1 0,-1 0,1 0,-1 1,0-1,0 1,0-1,0 1,0 0,-1 0,1 0,-1 0,1 0,-1 0,3 37,14 40,-8-66</inkml:trace>
  <inkml:trace contextRef="#ctx0" brushRef="#br0" timeOffset="5030.258">5025 480,'-5'267,"8"-89,-3-162,-1 1,-1-1,0 1,-1-1,-1 0,0 0,-1 0,-1 0,-4 8,10-23,0 0,0-1,0 1,0 0,-1 0,1-1,0 1,0 0,0 0,-1-1,1 1,0 0,-1-1,1 1,0 0,-1-1,1 1,-1 0,1-1,-1 1,0-1,1 1,-1-1,1 1,-1-1,0 0,0 1,1-1,-1 0,0 1,1-1,-1 0,0 0,0 0,1 0,-1 0,0 0,0 0,0 0,1 0,-1 0,0 0,0 0,1 0,-1-1,0 1,0 0,1-1,-1 1,0 0,1-1,-1 1,1-1,-1 1,0-1,1 1,-1-1,1 0,-1 1,1-1,0 1,-1-1,1 0,-1 0,-11-51,15 21,2 0,1 0,1 1,1 0,2 1,1 0,1 0,1 1,2 1,1 0,1 1,1 1,10-10,-19 22,3-8,1 1,1 0,1 1,1 0,0 1,2 1,0 1,0 0,2 1,0 2,20-12,-37 24,0-1,0 1,0 0,0 0,0 0,0 0,0 1,0-1,0 1,1 0,-1 0,0 0,0 0,0 0,0 1,0 0,1-1,-1 1,0 0,0 1,-1-1,1 0,0 1,0 0,-1-1,1 1,-1 0,1 0,-1 1,0-1,0 0,0 1,0-1,0 1,-1 0,1 0,-1-1,1 1,-1 0,0 0,0 0,-1 0,1 1,-1-1,1 0,-1 2,0 9,-1 1,0 0,-1-1,-1 1,0-1,-1 1,0-1,-2 0,-2 6,-2 6,7-16,0 0,-1 0,-1-1,1 0,-2 0,1 0,-1 0,0-1,-1 0,0 0,0-1,-1 1,0-2,0 1,-1-1,1-1,-1 1,-1-1,1-1,-1 0,1 0,-1-1,0 0,-1-1,1 0,-7 0,-8-1</inkml:trace>
  <inkml:trace contextRef="#ctx0" brushRef="#br0" timeOffset="5516.977">5448 762,'44'-24,"-1"-2,-2-2,-1-1,-1-3,31-31,-62 56,1 0,-1-1,0 0,-1 0,0-1,0 1,-1-2,0 1,-1-1,0 0,0 0,-1 0,0-1,-1 1,0-1,-1 0,0-2,-3 11,0-1,0 0,0 1,0-1,0 0,0 1,-1 0,1-1,-1 1,0 0,1 0,-1 0,0 0,-1 0,1 0,0 0,0 1,-1-1,1 1,-1 0,1-1,-1 1,0 1,1-1,-1 0,0 0,0 1,1 0,-1 0,0-1,0 1,0 1,1-1,-1 0,0 1,0 0,1-1,-1 1,0 0,1 0,-1 1,1-1,-1 0,1 1,0 0,-1-1,1 1,0 0,0 0,1 0,-1 0,0 1,-4 1,-1 0,1 0,0 0,1 1,-1 0,1 0,0 1,1-1,-1 1,1 0,0 0,0 1,1-1,0 1,0 0,0-1,1 1,0 1,1-1,-1 0,1 0,1 1,2-5,1 0,0 0,0 0,0 0,0 0,0-1,0 1,1-1,0 0,-1 0,1 0,0-1,0 1,0-1,0 0,0 0,0 0,0-1,0 1,0-1,0 0,0 0,0 0,0-1,5-1,-4 2,137 2,-141-1,1-1,0 1,0 0,-1 0,1-1,0 1,-1 0,1 1,-1-1,0 0,1 0,-1 1,0-1,0 0,1 1,-1-1,0 1,0 0,-1-1,1 1,0 0,-1-1,1 1,-1 0,1 0,-1 0,0 0,0-1,0 1,0 0,0 0,0 0,0 0,0-1,-1 1,1 0,-1 0,0 0,0 0,-40 72,29-56,11-15,0-2,0 0,0 0,0 0,0 0,0 0,0 0,1 1,-1-1,0 0,1 1,-1-1,1 1,0-1,-1 0,1 1,0-1,0 1,0-1,0 1,0-1,0 1,0-1,0 1,1-1,-1 1,1-1,-1 0,1 1,-1-1,10 3</inkml:trace>
  <inkml:trace contextRef="#ctx0" brushRef="#br0" timeOffset="10916.349">10697 84,'0'34,"0"30,0 9,0-3,0-9,0-9,0-10,0-7,0-4,0-8</inkml:trace>
  <inkml:trace contextRef="#ctx0" brushRef="#br0" timeOffset="11402.376">10923 198,'30'-12,"1"2,0 1,0 1,0 2,1 1,27 0,-57 4,0 1,0-1,0 1,0 0,0-1,0 1,0 0,0 0,0 0,0 1,0-1,0 0,0 1,0-1,0 1,0 0,0 0,0 0,0 0,-1 0,1 0,0 0,-1 0,1 1,-1-1,1 1,-1-1,0 1,1 0,-1-1,0 1,0 0,0 0,0 0,-1 0,1 0,0 0,-1 0,0 0,1 0,-1 0,0 0,0 0,0 0,0 0,0 0,-1 0,1 0,-1 0,1 0,-1 0,0 0,0 2,-91 102,64-75,20-25,0 0,0 1,1 0,0 1,1 0,-1 0,1 0,1 1,0-1,0 1,1 1,0-1,0 1,1-1,1 1,-1 0,2 0,-1 0,1 0,1 8,1-15,0 0,0 0,0 0,1 0,-1 0,1 0,0 0,0 0,0 0,0-1,0 1,1-1,-1 1,1-1,-1 0,1 0,0 0,0-1,0 1,0-1,0 1,0-1,1 0,-1 0,0-1,1 1,-1-1,0 1,1-1,-1 0,1 0,-1-1,0 1,1-1,-1 1,1-2,117-43,-99 31,-3 2</inkml:trace>
  <inkml:trace contextRef="#ctx0" brushRef="#br0" timeOffset="11752.289">11714 57,'-10'8,"0"2,1-1,0 1,1 0,0 1,0 0,1 1,1-1,0 1,0 0,1 1,-1 6,5-17,1 0,0 0,0-1,-1 1,1 0,0 0,1 0,-1 0,0 0,0-1,1 1,-1 0,1 0,0 0,-1-1,1 1,0 0,0-1,0 1,0-1,0 1,0-1,1 0,-1 1,0-1,1 0,-1 0,1 0,0 0,-1 0,1 0,0 0,-1-1,1 1,0 0,0-1,-1 0,3 1,81 2,-58-5,-23 2,-1-1,1 0,-1 1,1 0,0 0,-1 0,1 0,0 1,-1-1,1 1,0 0,-1 0,1 0,-1 1,0-1,1 1,-1 0,0-1,0 2,0-1,0 0,-1 1,1-1,0 1,-1 0,0 0,0 0,0 0,0 0,0 0,0 0,-1 1,0-1,0 1,0-1,0 1,0-1,0 1,-1 0,0-1,0 1,0 0,0-1,-1 1,1 0,-1-1,0 1,0-1,0 1,-1 0,-7 7,-1 0,-1 0,0-1,0 0,-1-1,0 0,0-1,-1 0,-1-1,1-1,-1 0,0-1,0 0,0-1,-1-1,0 0,-5 0,-4 0</inkml:trace>
  <inkml:trace contextRef="#ctx0" brushRef="#br0" timeOffset="11999.074">11742 57,'38'-5,"32"-2,9 1,-4 1,-15 2</inkml:trace>
  <inkml:trace contextRef="#ctx0" brushRef="#br0" timeOffset="18552.007">1 1129,'326'-23,"-130"-4,-97 11,0 5,53 2,-37 10,223-12,-215 0,0 6,16 5,73-2,-82-8,113 3,100 43,-170-24,164-11,-148-4,1034 3,-750-29,181 1,1756 29,-1844 27,863-28,-962-29,-383 30,133-13,-167 4,0 2,1 1,-1 3,1 3,15 2,76 25,26-44,57 3,-82-13,-117 25,-2 0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2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3473 480,'-12'17,"0"1,2 0,0 0,1 1,1 0,0 1,2 0,0 0,0 10,5-27,0 0,0 0,1 0,-1 0,1 0,0 0,0 0,0 0,0 0,0 0,1 0,-1 0,1 0,0 0,0 0,0 0,1 0,-1-1,0 1,1 0,0-1,0 1,-1-1,2 1,-1-1,0 0,0 0,1 0,-1 0,1-1,-1 1,1-1,0 1,0-1,0 0,-1 0,1 0,0 0,0-1,1 1,-1-1,0 0,0 0,0 0,0 0,2-1,2 1,0-2,-1 1,1-1,0 1,-1-2,1 1,-1-1,0 0,0 0,0-1,0 0,0 0,-1 0,0-1,0 0,0 0,0 0,-1 0,0-1,0 1,0-1,-1 0,0-1,0 1,-1 0,1-1,-1-3,1 1,0 0,-1-1,-1 0,1 1,-1-1,-1 0,0 0,-1 1,1-1,-2 0,1 0,-2 1,1-1,-1 1,0 0,-1 0,0 0,-1 0,-1-1,-50-27,36 32</inkml:trace>
  <inkml:trace contextRef="#ctx0" brushRef="#br0" timeOffset="401.547">3783 705,'17'-10,"0"-2,-1 0,0 0,-1-2,-1 0,0 0,6-10,19-17,-27 27,-10 10,1 0,0 1,0-1,1 0,-1 1,1 0,-1 0,1 0,0 0,0 1,0-1,1 1,-1 0,0 0,1 1,0-1,-1 1,4-1,-4 4,-1 0,0 0,0 0,0 1,0-1,0 1,-1 0,1-1,-1 1,0 0,0 1,0-1,0 0,0 0,-1 1,0-1,2 4,5 10,-6-12,0 0,0 0,1 0,0 0,0-1,0 1,0-1,1 0,0 0,0 0,0 0,0-1,0 0,1 0,0 0,-1 0,1-1,0 1,0-1,1 0,-1-1,0 0,1 1,-1-2,0 1,1-1,-1 1,1-2,-1 1,1 0,-1-1,1 0,-1 0,0-1,0 0,1 0,3-3,0-1,0-1,-1 1,0-1,0-1,-1 0,0 0,0 0,-1-1,0 0,0 0,-1 0,0-1,-1 1,0-1,-1-1,2-7,-1-3</inkml:trace>
  <inkml:trace contextRef="#ctx0" brushRef="#br0" timeOffset="-6218.372">566 225,'-6'2,"1"1,-1-1,0 1,1 0,0 1,0-1,0 1,0 0,1 0,-1 1,1-1,0 1,0 0,1 0,-1 0,1 0,1 1,-1 0,1-1,-1 1,2 0,-1 0,1 0,-1 2,-41 198,-36 128,71-291,11-84,100-315,-21 135,-82 221,0-1,0 0,-1 0,1 0,0 1,0-1,0 0,0 0,-1 0,1 0,0 0,1 1,-1-1,0 0,0 0,0 0,0 0,1 1,-1-1,0 0,1 0,-1 1,1-1,-1 0,1 0,-1 1,1-1,-1 1,1-1,0 0,-1 1,1-1,0 1,0-1,-1 1,1 0,0-1,0 1,0 0,-1 0,1-1,0 1,0 0,0 0,0 0,-1 0,1 0,0 0,0 0,0 0,0 1,0-1,-1 0,1 0,0 1,0-1,0 0,-1 1,1-1,0 1,-1-1,1 1,0-1,-1 1,1 0,-1-1,1 1,65 306,-59-290,0 0,1-1,1 0,0-1,1 0,1 0,4 2,-12-13,0-1,0 1,0-1,1 0,0 0,-1 0,1 0,0-1,0 0,1 0,-1 0,0 0,1 0,-1-1,1 0,0 0,-1 0,1-1,0 1,-1-1,1 0,0-1,0 1,-1-1,1 0,-1 0,1 0,-1-1,4-1,0-4,0 0,0-1,0 0,-1 0,-1-1,1 1,-1-2,-1 1,0-1,0 1,-1-2,0 1,0 0,-2-1,1 1,-1-1,-1 0,1-10,2-177,-4 196,-12-26,5 32</inkml:trace>
  <inkml:trace contextRef="#ctx0" brushRef="#br0" timeOffset="-2022.049">1215 564,'-1'-1,"0"0,0 0,0 1,0-1,0 0,0 0,0 0,-1 1,1-1,0 0,0 1,-1-1,1 1,0 0,-1-1,1 1,0 0,-1 0,1 0,0 0,-1 0,1 0,0 0,-1 0,1 0,0 1,-1-1,1 1,0-1,0 1,-1-1,1 1,0 0,0 0,0-1,0 1,0 0,0 0,0 0,0 0,0 0,0 0,1 0,-1 1,0-1,1 0,-1 0,1 1,-1 0,-24 66,23-64,0 0,0 1,0-1,1 1,0-1,0 1,0-1,0 1,1 0,0-1,0 1,0 0,1-1,-1 1,1-1,0 1,0 0,1-1,-1 0,1 1,0-1,0 0,1 0,-1 0,1 0,0-1,0 1,0-1,0 1,1-1,-1 0,1 0,0-1,0 1,0-1,3 2,1-3,-1-1,0 1,1-1,-1-1,1 1,-1-1,0-1,0 1,0-1,1-1,-2 1,1-1,0 0,0 0,-1-1,0 0,0 0,0-1,0 0,-1 0,0 0,0 0,0-1,0 0,-1 0,0 0,-1-1,1 1,0-4,-1 4,0 0,-1 0,0 0,0 0,0 0,-1 0,0 0,0-1,0 1,-1 0,0-1,0 1,-1 0,0-1,0 1,0 0,-1 0,0 0,0 0,-1 0,1 0,-1 1,-1-1,1 1,-1 0,0 0,0 0,0 0,-1 1,1-1,-1 1,0 0,0 1,-2-1,-9-5</inkml:trace>
  <inkml:trace contextRef="#ctx0" brushRef="#br0" timeOffset="-1685.672">1695 84,'-19'79,"4"0,3 1,0 50,29-28,-16-93,1 0,-2 0,0 0,0 0,0 0,-1 0,0 0,-1 0,0-1,0 1,-1-1,0 1,-1-1,0 0,0 0,-1 0,0-1,0 0,-6 7,1 0</inkml:trace>
  <inkml:trace contextRef="#ctx0" brushRef="#br0" timeOffset="-1437.99">1412 564,'38'-9,"28"-4,7 1,-5 2,-8 3,-10 3,-8 1,-7 2,-10 1</inkml:trace>
  <inkml:trace contextRef="#ctx0" brushRef="#br0" timeOffset="-1085.962">2062 564,'8'-4,"1"0,-1-1,0 0,0 0,0-1,-1 0,0-1,0 1,-1-1,0-1,0 1,0-1,-1 0,0 0,-1-1,0 1,0-1,-1 0,0 0,1-5,-4 12,0 1,0 0,-1-1,1 1,0-1,0 1,-1-1,1 1,-1 0,0-1,1 1,-1 0,0-1,0 1,1 0,-1 0,0 0,0 0,0 0,-1 0,1 0,0 0,0 0,-1 0,1 1,0-1,-1 0,1 1,0-1,-1 1,1 0,-1-1,1 1,-1 0,1 0,-1 0,1 0,0 0,-1 0,1 1,-1-1,1 0,-2 1,-61 24,53-16,0 0,1 1,0 0,0 0,1 1,1 1,0-1,1 1,0 1,0-1,2 1,-1 0,2 0,0 1,0 1,3-12,0 0,0 0,1-1,0 1,-1 0,1 0,0 0,0 0,1-1,-1 1,0 0,1 0,0-1,0 1,0 0,0-1,0 1,0-1,1 1,-1-1,1 1,0-1,-1 0,1 0,0 0,0 0,1 0,-1 0,0-1,1 1,-1-1,0 0,1 1,0-1,-1 0,1-1,0 1,-1 0,1-1,2 1,115-8,19-35,-115 29</inkml:trace>
  <inkml:trace contextRef="#ctx0" brushRef="#br0" timeOffset="-766.331">2626 367,'-62'52,"61"-50,-1-1,1 1,0-1,0 1,0-1,0 1,0-1,0 1,0 0,1-1,-1 1,0 0,1 0,0 0,-1 0,1-1,0 1,0 0,0 0,0 0,0 0,1 0,-1-1,1 1,-1 0,1 0,-1 0,1-1,0 1,0 0,0-1,0 1,0-1,0 1,0-1,1 0,-1 1,1-1,-1 0,1 1,34 18,-33-20,1 1,-1-1,0 1,0 0,0 0,0 0,0 0,0 1,0-1,0 1,0 0,-1 0,1 0,-1 0,1 0,-1 0,0 1,0-1,0 1,0-1,0 1,-1 0,1 0,-1 0,0 0,1 0,-2 0,1 0,0 0,0 0,-1 1,0-1,0 0,0 0,0 1,0-1,-1 0,1 0,-1 0,0 1,-1 2,-6 3,-1 0,0-1,-1 0,0 0,0-1,-1 0,0-1,0 0,0-1,-1 0,1-1,-1 0,0-1,-1 0,1-1,0 0,-1-1,-2-1,-10 2</inkml:trace>
  <inkml:trace contextRef="#ctx0" brushRef="#br0" timeOffset="5765.601">6210 451,'-6'12,"1"0,0-1,1 1,0 1,1-1,1 1,0-1,0 1,1 0,1 0,0-1,1 1,0 0,1 0,1-1,0 1,1 1,-3-12,1 0,-1 0,1 0,0 0,0 0,0 0,0 0,0-1,0 1,0-1,0 0,1 1,-1-1,0 0,1 0,-1-1,1 1,-1 0,1-1,0 0,-1 1,1-1,0 0,-1 0,1-1,-1 1,1 0,0-1,-1 0,1 1,-1-1,1 0,-1 0,0-1,1 1,-1 0,1-2,75-67,-74 62,0 0,0 1,-1-2,0 1,-1 0,0-1,0 1,-1-1,0 1,0-1,-1 0,0 0,-2-7,2 12,0 1,-1-1,0 1,0-1,0 1,0-1,0 1,-1 0,1 0,-1 0,0 0,0 0,0 0,0 0,-1 1,1-1,-1 1,0-1,1 1,-1 0,0 0,0 1,0-1,-1 0,1 1,0 0,-1 0,1 0,-1 0,1 0,-1 1,1 0,-1-1,-1 2,-17 1,4 4</inkml:trace>
  <inkml:trace contextRef="#ctx0" brushRef="#br0" timeOffset="7932.951">9202 57,'-5'48,"-2"39,1 11,1-8,2-8,0-15,2-12,1-12,0-9,5-9,2-9</inkml:trace>
  <inkml:trace contextRef="#ctx0" brushRef="#br0" timeOffset="8398.682">9963 225,'-40'0,"10"-2,-1 2,0 0,1 2,-1 2,1 0,0 3,0 0,1 1,-15 8,40-15,1 1,0-1,-1 1,1 0,0 0,0 0,0 0,0 0,1 1,-1-1,1 1,-1-1,1 1,0 0,0 0,0 1,0-1,1 0,-1 0,1 1,0-1,0 1,0-1,0 1,1 0,0-1,-1 1,1-1,0 1,1 0,-1-1,1 1,-1-1,1 1,0 0,1-1,-1 0,1 1,-1-1,1 0,0 0,0 0,0 0,0 0,1 0,1 1,5-2,-1 0,1-1,0 0,0-1,0 1,0-1,0-1,0 0,-1 0,1-1,0 0,-1-1,1 0,-1 0,0 0,0-1,0-1,0 1,7-6,-6 5,194-113,-202 116,1 1,-1-1,1 1,-1-1,1 1,0 0,0 0,0 0,-1 0,1 0,0 0,0 0,0 1,0-1,1 1,-1 0,0-1,0 1,0 0,0 0,0 0,0 0,0 1,1-1,-1 1,0-1,0 1,0 0,0-1,0 1,-1 0,1 1,0-1,0 0,-1 0,1 1,0-1,-1 1,0-1,1 1,-1 0,0-1,0 1,0 0,0 0,0 0,0 0,0 0,-1 0,1 0,0 2,-14 97,3-58,-22 79,28-102</inkml:trace>
  <inkml:trace contextRef="#ctx0" brushRef="#br0" timeOffset="8651.247">10303 564,'-5'15,"3"4,2-1</inkml:trace>
  <inkml:trace contextRef="#ctx0" brushRef="#br0" timeOffset="6268.303">6719 28,'-57'445,"60"-378,-3-66,1 0,0 0,0-1,0 1,0 0,-1 0,1-1,0 1,0 0,0-1,1 1,-1-1,0 0,0 1,0-1,0 0,0 1,0-1,1 0,-1 0,0 0,0 0,0 0,0 0,1-1,-1 1,0 0,0-1,0 1,0 0,0-1,0 1,0-1,0 0,0 1,0-1,0 0,0 1,0-1,0 0,-1 0,1 0,0 0,-1 0,1 0,-1 0,1 0,-1 0,1 0,-1 0,1-1,6-5,30-24,-25 18,0 1,1 1,0 0,0 1,1 0,1 1,0 1,0 0,0 1,1 1,0 0,0 1,1 1,0 0,9 0,-22 4,-1 1,0-1,0 0,1 1,-1 0,0 0,0 0,0 0,0 0,0 1,0-1,0 1,0 0,-1 0,1 0,-1 0,1 0,-1 1,0-1,0 1,0 0,0-1,0 1,0 0,-1 0,0 0,1 0,-1 0,-1 0,1 1,0-1,-1 0,1 0,-1 1,0-1,0 0,0 1,-1-1,1 0,-1 0,1 1,-1-1,0 0,-1 0,1 0,0 0,-1 0,0 0,0-1,1 1,-2 0,0 1,-6 8,0 0,-1-1,0 0,-1-1,0 0,-1 0,0-1,0-1,-9 5,-116 28,134-40,0 0,0-1,0 0,0 0,0 1,0-2,0 1,0 0,1-1,-1 1,0-1,0 0,0 0,0 0,1 0,-1-1,0 1,1-1,-1 1,1-1,0 0,-1 0,1 0,0 0,0 0,0-1,1 1,-1-1,0 1,1-1,0 0,-1 1,1-1,0-2,-4-15</inkml:trace>
  <inkml:trace contextRef="#ctx0" brushRef="#br0" timeOffset="6534.002">7254 0,'0'43,"0"24,0 6,-5-6,-1-9,0-9,-4-8,0-7,-3-9,1-4,2 0,-2-5,1 1,3 1,-3-1,6-5,3-3</inkml:trace>
  <inkml:trace contextRef="#ctx0" brushRef="#br0" timeOffset="6879.505">7396 536,'29'0,"-1"-1,1-2,-1 0,1-2,-1-2,-1 0,1-1,0-3,-21 9,0-1,0-1,0 1,0-1,-1-1,1 1,-1-1,0 0,-1 0,1-1,-1 1,0-1,-1-1,1 1,-1-1,0 1,-1-1,0 0,0 0,0-1,-1 1,1-3,-3 8,0 0,-1 0,1 0,0-1,-1 1,1 0,-1 0,1 0,-1 0,0 0,0 0,0 0,0 0,0 0,-1 0,1 1,0-1,-1 0,0 1,1-1,-1 1,0 0,0-1,1 1,-1 0,0 0,0 0,0 0,0 1,-1-1,1 1,0-1,0 1,0 0,0-1,-1 1,0 0,-83 14,74-8,1-1,0 2,0 0,1 0,0 0,0 2,0-1,1 1,1 0,-1 1,1 0,1 1,0-1,1 1,0 1,0-1,1 1,1 0,0 0,1 0,-1 4,5-11,-1-1,1 0,0 1,0-1,1 1,-1-1,1 0,0 0,0 0,1 0,-1 0,1-1,0 1,0-1,0 0,0 1,0-1,1-1,0 1,-1 0,1-1,0 0,0 0,0 0,1 0,-1-1,0 1,1-1,-1 0,0-1,1 1,-1-1,1 0,-1 0,1 0,0-1,-1 1,0-1,1 0,-1 0,22 0</inkml:trace>
  <inkml:trace contextRef="#ctx0" brushRef="#br0" timeOffset="7331.705">7847 592,'239'-188,"-186"164,-52 65,-1-39,0 0,-1 0,1 0,0-1,0 1,0 0,0 0,1 0,-1-1,0 1,1 0,-1 0,1-1,0 1,0 0,-1-1,1 1,0-1,0 1,1-1,-1 0,0 1,0-1,1 0,-1 0,0 0,1 0,-1 0,1 0,0 0,-1 0,1-1,0 1,-1 0,1-1,0 0,0 1,-1-1,1 0,0 0,0 0,0 0,0 0,84-23,-62 15,-21 6,-1 0,1 0,0 1,0-1,0 1,0 0,0 0,0 0,0 0,1 0,-1 1,0-1,0 1,1 0,-1 0,0 0,0 1,1-1,-1 1,0-1,0 1,0 0,0 0,0 1,0-1,0 1,0-1,0 1,-1 0,1 0,-1 0,1 0,-1 1,0-1,0 1,0-1,0 1,0 0,-1 0,1 0,-1 0,1 0,-1 0,3 37,14 40,-8-66</inkml:trace>
  <inkml:trace contextRef="#ctx0" brushRef="#br0" timeOffset="5030.258">5025 480,'-5'267,"8"-89,-3-162,-1 1,-1-1,0 1,-1-1,-1 0,0 0,-1 0,-1 0,-4 8,10-23,0 0,0-1,0 1,0 0,-1 0,1-1,0 1,0 0,0 0,-1-1,1 1,0 0,-1-1,1 1,0 0,-1-1,1 1,-1 0,1-1,-1 1,0-1,1 1,-1-1,1 1,-1-1,0 0,0 1,1-1,-1 0,0 1,1-1,-1 0,0 0,0 0,1 0,-1 0,0 0,0 0,0 0,1 0,-1 0,0 0,0 0,1 0,-1-1,0 1,0 0,1-1,-1 1,0 0,1-1,-1 1,1-1,-1 1,0-1,1 1,-1-1,1 0,-1 1,1-1,0 1,-1-1,1 0,-1 0,-11-51,15 21,2 0,1 0,1 1,1 0,2 1,1 0,1 0,1 1,2 1,1 0,1 1,1 1,10-10,-19 22,3-8,1 1,1 0,1 1,1 0,0 1,2 1,0 1,0 0,2 1,0 2,20-12,-37 24,0-1,0 1,0 0,0 0,0 0,0 0,0 1,0-1,0 1,1 0,-1 0,0 0,0 0,0 0,0 1,0 0,1-1,-1 1,0 0,0 1,-1-1,1 0,0 1,0 0,-1-1,1 1,-1 0,1 0,-1 1,0-1,0 0,0 1,0-1,0 1,-1 0,1 0,-1-1,1 1,-1 0,0 0,0 0,-1 0,1 1,-1-1,1 0,-1 2,0 9,-1 1,0 0,-1-1,-1 1,0-1,-1 1,0-1,-2 0,-2 6,-2 6,7-16,0 0,-1 0,-1-1,1 0,-2 0,1 0,-1 0,0-1,-1 0,0 0,0-1,-1 1,0-2,0 1,-1-1,1-1,-1 1,-1-1,1-1,-1 0,1 0,-1-1,0 0,-1-1,1 0,-7 0,-8-1</inkml:trace>
  <inkml:trace contextRef="#ctx0" brushRef="#br0" timeOffset="5516.977">5448 762,'44'-24,"-1"-2,-2-2,-1-1,-1-3,31-31,-62 56,1 0,-1-1,0 0,-1 0,0-1,0 1,-1-2,0 1,-1-1,0 0,0 0,-1 0,0-1,-1 1,0-1,-1 0,0-2,-3 11,0-1,0 0,0 1,0-1,0 0,0 1,-1 0,1-1,-1 1,0 0,1 0,-1 0,0 0,-1 0,1 0,0 0,0 1,-1-1,1 1,-1 0,1-1,-1 1,0 1,1-1,-1 0,0 0,0 1,1 0,-1 0,0-1,0 1,0 1,1-1,-1 0,0 1,0 0,1-1,-1 1,0 0,1 0,-1 1,1-1,-1 0,1 1,0 0,-1-1,1 1,0 0,0 0,1 0,-1 0,0 1,-4 1,-1 0,1 0,0 0,1 1,-1 0,1 0,0 1,1-1,-1 1,1 0,0 0,0 1,1-1,0 1,0 0,0-1,1 1,0 1,1-1,-1 0,1 0,1 1,2-5,1 0,0 0,0 0,0 0,0 0,0-1,0 1,1-1,0 0,-1 0,1 0,0-1,0 1,0-1,0 0,0 0,0 0,0-1,0 1,0-1,0 0,0 0,0 0,0-1,5-1,-4 2,137 2,-141-1,1-1,0 1,0 0,-1 0,1-1,0 1,-1 0,1 1,-1-1,0 0,1 0,-1 1,0-1,0 0,1 1,-1-1,0 1,0 0,-1-1,1 1,0 0,-1-1,1 1,-1 0,1 0,-1 0,0 0,0-1,0 1,0 0,0 0,0 0,0 0,0-1,-1 1,1 0,-1 0,0 0,0 0,-40 72,29-56,11-15,0-2,0 0,0 0,0 0,0 0,0 0,0 0,1 1,-1-1,0 0,1 1,-1-1,1 1,0-1,-1 0,1 1,0-1,0 1,0-1,0 1,0-1,0 1,0-1,0 1,1-1,-1 1,1-1,-1 0,1 1,-1-1,10 3</inkml:trace>
  <inkml:trace contextRef="#ctx0" brushRef="#br0" timeOffset="10916.349">10697 84,'0'34,"0"30,0 9,0-3,0-9,0-9,0-10,0-7,0-4,0-8</inkml:trace>
  <inkml:trace contextRef="#ctx0" brushRef="#br0" timeOffset="11402.376">10923 198,'30'-12,"1"2,0 1,0 1,0 2,1 1,27 0,-57 4,0 1,0-1,0 1,0 0,0-1,0 1,0 0,0 0,0 0,0 1,0-1,0 0,0 1,0-1,0 1,0 0,0 0,0 0,0 0,-1 0,1 0,0 0,-1 0,1 1,-1-1,1 1,-1-1,0 1,1 0,-1-1,0 1,0 0,0 0,0 0,-1 0,1 0,0 0,-1 0,0 0,1 0,-1 0,0 0,0 0,0 0,0 0,0 0,-1 0,1 0,-1 0,1 0,-1 0,0 0,0 2,-91 102,64-75,20-25,0 0,0 1,1 0,0 1,1 0,-1 0,1 0,1 1,0-1,0 1,1 1,0-1,0 1,1-1,1 1,-1 0,2 0,-1 0,1 0,1 8,1-15,0 0,0 0,0 0,1 0,-1 0,1 0,0 0,0 0,0 0,0-1,0 1,1-1,-1 1,1-1,-1 0,1 0,0 0,0-1,0 1,0-1,0 1,0-1,1 0,-1 0,0-1,1 1,-1-1,0 1,1-1,-1 0,1 0,-1-1,0 1,1-1,-1 1,1-2,117-43,-99 31,-3 2</inkml:trace>
  <inkml:trace contextRef="#ctx0" brushRef="#br0" timeOffset="11752.289">11714 57,'-10'8,"0"2,1-1,0 1,1 0,0 1,0 0,1 1,1-1,0 1,0 0,1 1,-1 6,5-17,1 0,0 0,0-1,-1 1,1 0,0 0,1 0,-1 0,0 0,0-1,1 1,-1 0,1 0,0 0,-1-1,1 1,0 0,0-1,0 1,0-1,0 1,0-1,1 0,-1 1,0-1,1 0,-1 0,1 0,0 0,-1 0,1 0,0 0,-1-1,1 1,0 0,0-1,-1 0,3 1,81 2,-58-5,-23 2,-1-1,1 0,-1 1,1 0,0 0,-1 0,1 0,0 1,-1-1,1 1,0 0,-1 0,1 0,-1 1,0-1,1 1,-1 0,0-1,0 2,0-1,0 0,-1 1,1-1,0 1,-1 0,0 0,0 0,0 0,0 0,0 0,0 0,-1 1,0-1,0 1,0-1,0 1,0-1,0 1,-1 0,0-1,0 1,0 0,0-1,-1 1,1 0,-1-1,0 1,0-1,0 1,-1 0,-7 7,-1 0,-1 0,0-1,0 0,-1-1,0 0,0-1,-1 0,-1-1,1-1,-1 0,0-1,0 0,0-1,-1-1,0 0,-5 0,-4 0</inkml:trace>
  <inkml:trace contextRef="#ctx0" brushRef="#br0" timeOffset="11999.074">11742 57,'38'-5,"32"-2,9 1,-4 1,-15 2</inkml:trace>
  <inkml:trace contextRef="#ctx0" brushRef="#br0" timeOffset="18552.007">1 1129,'326'-23,"-130"-4,-97 11,0 5,53 2,-37 10,223-12,-215 0,0 6,16 5,73-2,-82-8,113 3,100 43,-170-24,164-11,-148-4,1034 3,-750-29,181 1,1756 29,-1844 27,863-28,-962-29,-383 30,133-13,-167 4,0 2,1 1,-1 3,1 3,15 2,76 25,26-44,57 3,-82-13,-117 25,-2 0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1,'-7'31,"1"1,1 0,2 0,1 0,1 0,3 19,0-40,0 0,0 0,1-1,0 1,1-1,0 0,1 0,0-1,1 1,0-1,0 0,1 0,2 1,-6-6,0-1,0 0,1 1,-1-1,1-1,0 1,0-1,0 1,0-1,0 0,0 0,1-1,-1 0,0 1,1-1,-1-1,1 1,0-1,-1 1,1-1,-1-1,1 1,0-1,-1 0,1 0,-1 0,0 0,1-1,-1 0,0 0,0 0,2-1,120-128,-122 130,0 0,0-1,-1 1,1 0,0 1,0-1,0 1,0 0,0 0,0 0,0 0,0 1,0 0,0-1,0 1,0 1,0-1,-1 1,1-1,0 1,-1 0,0 0,1 1,-1-1,0 1,0-1,0 1,-1 0,1 0,-1 0,1 1,-1-1,0 1,0 0,14 12,5 5,-16-15,0 0,0 0,1-1,0 1,0-2,0 1,1 0,0-1,0-1,0 1,0-1,0 0,1-1,6 2,-5-2,1-2,-1 1,0-1,0-1,1 0,-1 0,0-1,0 0,0 0,0-1,-1 0,1-1,-1 0,0 0,0-1,0 0,0 0,-1-1,0 0,0 0,-1-1,1 0,-1 0,-1 0,0-1,0 0,0 0,-1 0,0 0,1-5,1 2,0 0,0-1,-2 0,1 0,-1 0,-1 0,0-1,-1 1,-1-1,1 0,-2 0,0 1,-1-1,0 0,0 0,-4-9,0 10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22 227,'10'-5,"9"-5,1 0,-2-1,0-1,0-1,-1 0,0-2,-2 0,1 0,12-18,-27 32,0-1,0 1,1-1,-1 1,0-1,0 0,-1 1,1-1,0 0,0 0,-1 1,1-1,-1 0,0 0,1 0,-1 0,0 0,0 0,0 1,-1-1,1 0,0 0,-1 0,1 0,-1 0,1 1,-1-1,0 0,0 1,0-1,0 0,0 1,0-1,0 1,-1-1,1 1,0 0,-1 0,1 0,-1-1,0 1,1 1,-1-1,0 0,1 0,-1 1,0-1,0 1,0-1,0 1,0 0,1 0,-1-1,0 1,0 1,0-1,0 0,0 0,0 1,-1 0,-6 0,0 1,1 0,-1 1,0 0,1 0,-1 1,1 0,0 1,1 0,-1 0,1 0,0 1,0 0,0 1,1-1,0 1,1 0,-1 1,1-1,1 1,-1 0,2 0,-1 1,1-1,-1 4,4-8,-1 0,1 0,0-1,0 1,0 0,1 0,-1 0,1 0,0 0,0 0,1-1,-1 1,1 0,-1-1,1 0,0 1,1-1,-1 0,0 0,1 0,0 0,0 0,0-1,0 1,0-1,0 0,1 0,0 1,107 34,61-38,-127-10,-26 5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7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289 245,'-12'-5,"0"1,0 0,-1 1,0 0,0 1,0 0,0 1,0 1,0 0,0 0,0 2,1-1,-1 2,0 0,0 0,1 1,0 1,-6 2,14-4,1 0,-1 0,1 0,0 0,1 0,-1 0,0 1,1 0,0-1,0 1,0 0,0 0,1 0,-1 0,1 0,0 0,0 1,1-1,-1 0,1 1,0-1,0 0,0 1,1-1,-1 0,1 0,0 1,1-1,-1 0,1 0,-1 0,1 0,0-1,1 1,-1 0,1-1,-1 0,1 1,0-1,0 0,3 2,5-4,0 1,1-2,-1 1,0-1,1-1,-1 0,0-1,0 0,0-1,0 0,0-1,-1 0,1 0,-1-1,0-1,0 1,-1-2,0 1,0-1,0-1,-1 0,2-2,2 1,159-147,-138 134,-33 21,1 1,-1 0,1 0,-1 0,1-1,-1 1,1 0,0 0,-1 0,1 0,0 0,-1 0,1 0,-1 0,1 0,0 0,-1 0,1 1,-1-1,1 0,-1 0,1 1,-1-1,1 0,-1 1,1-1,-1 0,1 1,-1-1,1 1,-1-1,1 0,-1 1,0-1,1 1,-1 0,0-1,0 1,1-1,-1 1,0-1,0 1,0 0,0-1,0 1,0-1,0 1,0 0,0-1,0 1,0-1,0 1,0 0,0-1,-1 1,1-1,0 1,0 0,-6 48,4-42,0 1,0-1,1 1,1 0,-1 0,1 0,0-1,1 1,0 0,0 0,1-1,0 1,0 0,1-1,0 0,0 0,1 0,1 2,-2-4,1-1,0 1,0-1,0 0,1 0,-1-1,1 1,0-1,0 0,0 0,0-1,0 1,1-1,-1-1,1 1,-1-1,1 0,0 0,-1 0,1-1,0 0,0 0,-1 0,1-1,0 0,0 0,-1 0,1-1,-1 0,1 0,15-7,0 0,0-1,-1-1,-1-1,1-1,-2-1,0-1,160-149,-174 161,0 1,0-2,0 1,-1 0,1-1,-1 0,0 0,0 0,0 0,-1 0,0 0,1-1,-1 1,-1-1,1 0,-1 0,0 1,0-1,0 0,0 0,-1 0,0 0,0 0,-1 0,1 0,-1 0,0 0,0 1,-2-5,-2 7,0 1,-1-1,1 1,0 0,-1 1,1 0,0 0,-1 0,1 0,-1 1,1 0,0 0,-1 0,1 0,0 1,0 0,0 0,0 1,1 0,-1-1,0 1,1 1,0-1,0 1,0-1,0 1,1 0,-3 3,-46 61,51-66,0 0,0 0,0 0,0 0,0 1,0-1,1 0,-1 1,1-1,-1 0,1 1,0-1,0 1,0-1,1 0,-1 1,0-1,1 1,0-1,-1 0,1 0,0 1,0-1,0 0,0 0,1 0,-1 0,1 0,-1 0,1 0,0-1,-1 1,2 0,9 3,0 0,1-1,-1-1,1 0,-1-1,1 0,0-1,0-1,0 0,0 0,-1-1,1-1,0 0,0-1,-1 0,0-1,0-1,3-1,139-37,-151 43,-1-1,1 1,0 1,-1-1,1 0,-1 1,1-1,-1 1,1 0,-1 0,0-1,1 2,-1-1,0 0,0 0,0 1,0-1,0 1,0 0,0 0,0 0,-1 0,1 0,0 0,-1 0,0 0,0 0,0 1,0-1,0 0,0 1,0-1,-1 1,1-1,-1 1,0-1,0 1,0 0,0-1,0 1,0-1,-1 3,13 41,-10-41,1 0,0-1,1 0,-1 1,1-1,0-1,0 1,0 0,1-1,-1 0,1 0,0 0,-1-1,1 0,1 1,-1-2,0 1,0-1,1 0,-1 0,0 0,1 0,-1-1,1 0,131-21,-123 17,1-1,-1 0,1-1,-2 0,1-2,-1 1,0-1,0-1,-1-1,0 1,-1-2,0 0,-1 0,0-1,-1 0,0 0,-1-1,3-7,-10 19,-1 0,1 0,-1 0,1-1,-1 1,1 0,-1 0,0-1,0 1,1 0,-1 0,0-1,0 1,0 0,0 0,-1-1,1 1,0 0,0-1,-1 1,1 0,-1 0,1 0,-1 0,0-1,1 1,-1 0,0 0,0 0,0 0,1 0,-1 1,0-1,0 0,0 0,-1 1,1-1,0 0,0 1,0-1,0 1,-1 0,1-1,0 1,0 0,-1 0,1-1,0 1,-1 0,0 0,-63 23,58-18,-1 1,1 0,0 0,0 1,1 0,0 0,0 0,1 1,0 0,0 0,1 0,0 1,0-1,1 1,0 0,0 0,1 0,1 0,-1 1,1-1,1 0,0 1,0-1,1 0,0 1,1-1,2 9,1-12,1 0,0 0,0-1,1 0,0 0,-1 0,2-1,-1 0,0 0,1-1,0 0,-1 0,1-1,0 0,1 0,-1-1,0 0,0 0,1-1,-1 0,3-1,92-14,-74 9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0,'-36'23,"2"1,1 1,1 2,1 1,2 1,-26 33,22 26,33-85,0-1,0 1,0-1,0 0,1 1,-1-1,1 0,-1 1,1-1,0 0,0 0,0 0,0 1,0-1,0 0,1 0,-1-1,1 1,-1 0,1 0,0-1,0 1,0-1,0 1,0-1,0 0,0 0,0 0,0 0,0 0,1 0,-1-1,0 1,1-1,-1 0,0 1,3-1,5-2,-1 1,1-1,-1-1,1 1,-1-2,0 1,0-1,0-1,-1 0,1 0,-1 0,0-1,-1 0,1-1,0-1,5-3,256-238,-267 247,-1 0,0 0,1 0,0 0,0 0,-1 0,1 0,0 1,0-1,0 1,1 0,-1-1,0 1,0 0,1 0,-1 1,1-1,-1 0,1 1,-1-1,1 1,-1 0,1 0,-1 0,1 0,-1 1,1-1,-1 0,1 1,-1 0,1 0,-1 0,0 0,1 0,-1 0,0 0,0 1,0-1,0 1,0-1,0 1,1 1,2 8,0 0,-1 1,0-1,-1 1,0 0,0-1,-1 1,0 12,2 9,6 46,-4 1,-3-1,-8 78,2-125,0 0,-2 0,-2-1,0 1,-2-2,-2 1,-1-2,-1 1,-1-2,-1 1,-2-2,-1-1,-12 13,26-33,0-1,0 0,-1 0,0-1,0 0,-1 1,1-2,-1 1,0-1,1 1,-2-2,1 1,0-1,0 0,-1 0,1 0,-1-1,-5 0,9-3,0 0,0 0,0-1,0 1,0-1,1 0,-1 0,1 0,0 0,0 0,0 0,0-1,0 1,1-1,-1 1,1-1,0 0,0 1,1-1,-1 0,1 0,0 1,0-1,0 0,0 0,1 0,-1 1,1-1,0-1,5-23,0 0,2 0,1 0,1 1,2 0,0 1,2 0,11-15,224-348,-236 371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1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424 105,'0'436,"-28"-180,5-98,20-134</inkml:trace>
  <inkml:trace contextRef="#ctx0" brushRef="#br0" timeOffset="249.996">1 641,'48'-5,"44"-15,17-10,-6 0,-15 1,-19 0,-10 1,-11 0,-9 0,-6 4,-9 2,-8 5</inkml:trace>
  <inkml:trace contextRef="#ctx0" brushRef="#br0" timeOffset="550.949">791 162,'-98'465,"93"-439,1-10,1 0,0 0,1 0,1 1,0-1,1 1,1-1,1 0,1 4,-3-18,0 0,1 1,0-1,0 1,0-1,0 0,0 0,0 1,0-1,1 0,-1 0,1 0,0-1,-1 1,1 0,0-1,0 1,0-1,0 1,1-1,-1 0,0 0,0 0,1 0,-1 0,0-1,1 1,-1-1,1 1,-1-1,1 0,-1 0,1 0,-1 0,1-1,-1 1,1-1,1 0,87-44,-31 3,81-45,-139 87,1-1,-1 1,1 0,-1 0,1 0,-1 0,0 0,1 0,-1 1,1-1,-1 1,1 0,-1-1,0 1,0 0,1 0,-1 1,0-1,0 0,0 1,0-1,-1 1,1 0,0 0,0-1,-1 1,0 0,1 0,-1 1,0-1,0 0,0 0,0 1,0-1,-1 0,1 1,-1-1,1 1,-1-1,0 0,0 1,0-1,0 1,0-1,-1 1,15 41,0-25,1-6</inkml:trace>
  <inkml:trace contextRef="#ctx0" brushRef="#br0" timeOffset="1117.623">1496 613,'-27'23,"0"-2,1 2,1 0,1 2,1 0,1 2,1 0,0 4,20-30,0 0,0 0,0 0,0 0,0 0,0 0,1 0,-1 0,0 1,1-1,-1 0,0 0,1 1,-1-1,1 0,0 1,0-1,-1 1,1-1,0 0,0 1,0-1,0 1,1-1,-1 0,0 1,0-1,1 0,-1 1,1-1,0 0,-1 1,1-1,0 0,-1 0,1 0,0 0,0 0,0 0,0 0,0 0,0 0,1 0,-1 0,0-1,0 1,0 0,2 0,93-42,-76 30,132-105,-151 115,1 0,-1 0,0 0,1 0,-1 1,0-1,1 1,-1-1,1 1,-1-1,1 1,-1 0,1 0,0 0,-1 0,1 0,-1 0,1 0,-1 0,1 1,-1-1,1 1,-1-1,1 1,-1-1,0 1,1 0,-1 0,0 0,1 0,-1 0,0 0,0 0,0 0,0 0,0 0,27 58,-14-25,-10-30,0 0,0 0,0-1,1 1,0-1,-1 0,1 0,0 0,1-1,-1 0,0 0,1 0,-1-1,1 0,-1 0,1 0,0 0,-1-1,1 0,0 0,-1-1,1 0,0 0,-1 0,1-1,-1 1,0-1,1 0,-1-1,0 0,0 1,0-1,-1-1,1 1,-1-1,3-3,25-22,-2-1,-1-1,-2-2,-1 0,-2-2,-1-1,-1-1,-3 0,-1-2,-1 0,-3-1,-1-1,4-26,-9 35,-1-1,-2-1,-2 1,0-1,-3 1,-2-25,2 56,1 0,-1 1,0-1,0 1,0-1,0 1,0-1,0 0,-1 1,1-1,0 1,-1-1,0 1,1-1,-1 1,0-1,1 1,-1 0,0-1,0 1,0 0,0 0,0 0,-1 0,1 0,0 0,0 0,-1 0,1 0,0 0,-1 1,1-1,-1 1,1-1,-1 1,1-1,-1 1,0 0,1 0,-1 0,1 0,-1 0,0 0,1 0,-1 0,1 1,-1-1,1 1,-1-1,1 1,-1 0,1-1,0 1,-1 0,1 0,0 0,0 0,-1 0,1 0,0 0,0 1,0-1,0 0,0 1,-9 16,0 0,2 1,0 0,1 0,1 0,1 1,0 0,2 0,0 0,1 6,1-18,-3 11,2 0,0 0,1 0,0 0,2 1,1-1,0 0,1 0,1-1,1 1,0-1,2 0,0 0,1 0,0-1,2 0,0-1,1 0,3 3,3-3</inkml:trace>
  <inkml:trace contextRef="#ctx0" brushRef="#br0" timeOffset="1366.948">1807 303,'38'-5,"33"-2,12 1,3 1,-4 2,-6-4,-7-1,-10 2,-10 1,-14 2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1 255,'0'19,"0"11,0 1</inkml:trace>
  <inkml:trace contextRef="#ctx0" brushRef="#br0" timeOffset="250.66">29 1,'0'0</inkml:trace>
  <inkml:trace contextRef="#ctx0" brushRef="#br0" timeOffset="493.895">255 57,'25'113,"-14"-57,3 0,2-1,22 50,-38-103,0-1,1 0,-1 0,0 0,1 0,-1 1,1-1,-1 0,1 0,0 0,-1 0,1 0,0 0,0 0,-1-1,1 1,0 0,0 0,0-1,0 1,0 0,0-1,1 1,-1-1,0 1,0-1,0 0,0 1,0-1,1 0,-1 0,0 0,0 0,1 0,-1 0,0 0,0 0,0-1,1 1,-1 0,0-1,0 1,0-1,0 1,0-1,0 0,0 1,0-1,0 0,0 0,0 0,0 1,-1-1,1 0,0 0,-1 0,1 0,0-1,-1 1,1 0,-1 0,87-163,-43 73,-34 70</inkml:trace>
  <inkml:trace contextRef="#ctx0" brushRef="#br0" timeOffset="800.053">762 283,'14'-13,"-1"0,0-2,-1 1,-1-2,0 1,-1-2,6-13,-15 29,0 0,0 0,0 0,-1 0,1-1,0 1,0 0,-1-1,1 1,-1-1,1 1,-1-1,0 1,1-1,-1 1,0-1,0 1,0-1,0 1,0-1,-1 1,1-1,0 1,-1-1,1 1,-1 0,1-1,-1 1,0-1,0 1,0 0,1 0,-1 0,0-1,0 1,-1 0,1 0,0 0,0 0,0 1,-1-1,1 0,0 0,-1 1,1-1,-1 1,1-1,-1 1,1 0,0 0,-1-1,0 1,1 0,-1 0,1 0,-1 1,1-1,-1 0,1 1,-11 3,0 0,0 1,1 1,0 0,0 0,1 1,-1 1,2 0,-1 0,1 1,0 0,1 0,0 1,0 0,1 1,1-1,0 1,-3 7,6-14,1 0,-1 0,1 0,0 0,0 1,0-1,1 1,-1-1,1 1,0-1,1 1,-1 0,1-1,0 1,0 0,0-1,1 1,-1 0,1-1,0 1,1-1,-1 1,1-1,0 1,0-1,0 0,0 0,1 0,0 0,0-1,0 1,0-1,0 0,1 1,0-1,-1-1,1 1,0-1,0 1,1-1,-1 0,3 0,140 6,-122-9</inkml:trace>
  <inkml:trace contextRef="#ctx0" brushRef="#br0" timeOffset="1216.017">1102 397,'194'-228,"-193"227,-1 0,1 0,0 0,-1 0,1 0,0 0,-1 0,1 1,0-1,0 0,0 0,0 1,0-1,0 0,0 1,0-1,0 1,0 0,0-1,1 1,-1 0,0-1,0 1,0 0,0 0,1 0,-1 0,0 0,0 0,0 1,0-1,1 0,-1 0,0 1,0-1,0 1,0-1,0 1,0 0,0-1,0 1,0 0,0 0,0-1,-1 1,1 0,0 0,0 0,-1 0,1 0,-1 0,1 0,-1 0,1 0,-1 1,0-1,1 0,-1 0,0 0,0 0,0 0,0 1,0-1,0 0,0 1,1 4,1 1,0 0,0-1,0 1,1-1,0 0,0 0,1 0,-1 0,1 0,1-1,-1 0,1 0,0 0,0 0,0-1,1 0,0 0,-1 0,1-1,1 0,-1 0,0 0,1-1,-1 0,2 0,-1 0,-1 0,1-1,0 0,-1 0,1-1,0 0,0 0,-1-1,1 1,0-1,0-1,-1 1,1-1,-1 0,0-1,1 0,-1 0,0 0,-1-1,1 1,-1-1,1-1,-1 1,0-1,-1 0,1 0,-1 0,0-1,0 1,-1-1,0 0,1-2,6-46,-8 29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5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29,'0'848,"0"-824</inkml:trace>
  <inkml:trace contextRef="#ctx0" brushRef="#br0" timeOffset="248.189">0 594,'39'-10,"31"-12,14-3,-3-2,-10 4,-8 1,-9 4,-10 0,-7 4,-10-1,-9 1</inkml:trace>
  <inkml:trace contextRef="#ctx0" brushRef="#br0" timeOffset="615.823">706 1,'-20'68,"2"1,3 1,4 1,-1 35,10-81,0 0,2 0,1-1,1 1,1 0,1-1,1 1,1-1,1-1,1 1,7 10,-14-29,2-1,-1 1,0-1,1 0,0 0,0 0,0-1,0 1,1-1,-1 0,1 0,0 0,0 0,0 0,0-1,0 0,1 0,-1 0,1 0,0-1,-1 0,1 0,0 0,0 0,-1-1,1 0,0 0,0 0,0-1,0 1,-1-1,1 0,0 0,1-1,14-8,-1-1,1 0,-2-2,1 0,-2-1,0 0,0-2,-2 0,40-34,-50 46,28-20,-33 23,1 1,-1 0,1-1,-1 1,1 0,-1-1,1 1,-1 0,1 0,-1 0,1 0,0-1,-1 1,1 0,-1 0,1 0,-1 0,1 0,-1 0,1 0,0 1,-1-1,1 0,-1 0,1 0,-1 0,1 1,-1-1,1 0,-1 1,1-1,-1 0,0 1,1-1,-1 0,1 1,-1-1,0 1,1-1,-1 1,0-1,0 1,1-1,-1 1,0-1,0 1,0-1,0 1,0-1,1 1,-1-1,0 1,0 0,0-1,-1 1,1-1,0 1,0-1,0 1,0-1,-1 1,-6 48,6-44,-1 0,0 0,1 0,0 1,0-1,0 1,1-1,0 1,0-1,0 1,1-1,0 0,0 1,0-1,1 0,0 0,0 1,0-1,0-1,1 1,0 0,1 2,7 0</inkml:trace>
  <inkml:trace contextRef="#ctx0" brushRef="#br0" timeOffset="1082.033">1327 650,'12'0,"-1"-1,0 0,0-1,0 0,0-1,0 0,0-1,-1 0,1 0,5-4,-12 5,0 1,0 0,0-1,0 0,-1 0,1 0,-1 0,0-1,0 0,0 1,0-1,-1 0,1 0,-1 0,0-1,0 1,-1 0,1-1,-1 1,0-1,0 1,0-1,-1 0,0 0,0 1,0-2,0 3,-1 0,1 1,-1-1,0 0,0 1,0-1,0 1,0-1,-1 1,1-1,-1 1,0 0,1 0,-1 0,0 0,0 0,0 0,-1 0,1 1,0-1,0 1,-1 0,1-1,-1 1,0 0,1 1,-1-1,0 0,1 1,-1-1,0 1,0 0,1 0,-1 0,0 0,0 1,1-1,-1 1,0 0,1-1,-1 1,0 0,1 1,-1-1,1 0,0 1,-3 1,-4 3,0 1,1-1,0 2,0-1,0 1,1 1,0-1,1 1,0 0,0 1,1-1,0 1,1 0,0 0,1 1,0-1,0 1,1 0,0-1,1 1,1 0,-1 0,2 0,0 0,0 0,1 4,1-9,0-1,0 1,0-1,1 0,-1 0,1-1,1 1,-1-1,0 0,1 0,0 0,0-1,0 0,0 0,1 0,-1 0,1-1,0 0,-1 0,1 0,0-1,0 0,0 0,0-1,1 0,-1 0,0 0,0 0,0-1,0 0,0-1,0 1,-1-1,1 0,0-1,-1 1,3-2,48-26,-42 19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9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26,'-6'-3,"0"-1,0 1,0 0,0 1,0 0,-1 0,1 0,-1 0,0 1,1 0,-1 1,0-1,0 2,1-1,-1 0,0 1,1 1,-1-1,0 1,1 0,0 0,-2 2,-9 0,1 2,-1 0,1 1,1 0,0 2,0-1,0 2,1 0,-13 12,26-21,0 0,0 0,0 0,0 1,0-1,0 0,0 0,0 1,1-1,-1 0,0 1,1-1,-1 1,1-1,-1 1,1-1,0 1,0-1,0 1,0 0,0-1,0 1,0-1,0 1,0-1,1 1,-1-1,1 1,-1-1,1 1,0-1,-1 0,1 1,0-1,0 0,0 1,0-1,0 0,0 0,0 0,1 0,-1 0,0 0,0-1,1 1,-1 0,1 0,74 26,47 21,-119-46,-1 0,0 0,0 0,0 0,0 1,0-1,0 1,0 0,-1 0,1 0,-1 0,0 0,0 0,0 1,-1-1,1 1,-1-1,0 1,0-1,0 1,0 0,-1 0,1 0,-1-1,0 1,0 0,0 0,-1 0,1-1,-1 1,0 0,-1 3,-1-1,0 0,0 0,0 0,0-1,-1 1,0-1,0 0,0 0,-1-1,0 1,0-1,0 0,0 0,-1-1,1 1,-1-1,0 0,0-1,0 0,0 0,-1 0,1 0,-1-1,1 0,-1-1,1 1,-1-1,-5-1,11 0,0 0,0 0,0 0,0 0,0 0,0 0,0 0,0 0,1 0,-1 0,0-1,1 1,-1 0,1-1,-1 1,1 0,0-1,-1 1,1-1,0 1,0 0,0-1,0 1,0-1,0 1,1 0,-1-1,0 1,1 0,-1-1,1 1,-1 0,1-1,0 1,0 0,-1 0,1 0,0 0,0 0,0 0,0 0,0 0,0 0,1 0,-1 0,0 1,0-1,1 0,0 1,11-12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0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110 367,'-13'18,"2"-5,0 1,1 0,1 1,0 0,0 0,2 1,0 0,1 0,1 1,0 0,1 0,0 2,4-16,0-1,0 0,0 1,0-1,1 0,-1 0,1 1,-1-1,1 0,0 0,0 1,0-1,0 0,0 0,1 0,-1 0,0-1,1 1,0 0,-1-1,1 1,0-1,0 1,0-1,0 0,0 1,0-1,0 0,0-1,0 1,0 0,1-1,-1 1,0-1,1 1,-1-1,0 0,1 0,-1 0,0-1,1 1,5-1,0 0,-1 0,1-1,0 0,0 0,-1-1,0 0,1 0,-1-1,0 1,5-6,26-22,-1-2,-2-1,-2-2,14-20,-42 50,-3 2,0 1,0 0,1-1,-1 1,1 0,-1 0,1 0,0 1,0-1,0 1,1 0,-1-1,0 1,1 1,0-1,-1 0,1 1,0 0,0 0,0 0,0 0,1 1,-3 1,-1 1,1-1,0 1,0 0,-1 0,1 0,-1 0,1 0,-1 0,0 0,0 0,0 1,0-1,-1 0,1 1,0-1,-1 1,0-1,1 1,-1-1,0 0,-1 2,3 7,8 47,-2 0,-3 1,-3-1,-2 1,-2 0,-3-1,-3 0,-3 3,6-40,4-5,-2 0,0-1,0 0,-2 1,0-1,0-1,-2 1,0-1,0 0,-1-1,-1 1,0-2,-1 1,0-1,-1-1,-10 8,20-18,0 0,-1 0,1 0,0-1,-1 1,1-1,-1 1,1-1,-1 1,1-1,-1 0,1 0,-1 0,1 0,-1 0,1 0,-1 0,1 0,-1-1,1 1,-1 0,1-1,0 1,-1-1,1 0,0 1,-1-1,1 0,0 0,0 0,0 0,-1 0,1 0,0 0,1 0,-1-1,0 1,0 0,0-1,1 1,-1 0,1-1,-1 1,1-1,-1 1,1-1,0 1,0-1,-11-75,19 31,2 2,2-1,2 2,2 0,1 0,3 2,1 0,17-24,-32 55,14-23,-2 7</inkml:trace>
  <inkml:trace contextRef="#ctx0" brushRef="#br0" timeOffset="401.122">957 339,'-16'3,"0"0,0 1,1 0,-1 1,1 1,0 0,1 2,-1-1,-12 11,25-17,1 0,0 0,0 0,0 0,-1 0,1 1,0-1,0 0,1 1,-1-1,0 1,0-1,1 1,-1-1,1 1,-1-1,1 1,0 0,0-1,-1 1,1 0,0-1,1 1,-1 0,0-1,0 1,1-1,-1 1,1 0,-1-1,1 1,0-1,-1 1,1-1,0 0,0 1,0-1,0 0,0 1,1-1,-1 0,0 0,0 0,1 0,-1 0,1-1,-1 1,72 36,19 16,-90-50,0-1,0 1,0-1,0 1,-1-1,1 1,-1 0,0 0,1 0,-1 0,-1 0,1 0,0 0,-1 0,0 0,1 0,-1 0,0 0,-1 0,1 0,-1 1,1-1,-1 0,0 0,0 0,0-1,0 1,-1 0,1 0,-1-1,0 1,-1 1,-8 10,-1 0,0-1,-1 0,-1-1,0-1,0 0,-1-1,-1 0,1-1,-2-1,-14 5,28-11,0-1,1 1,-1-1,0 0,0 0,0 0,0 0,0-1,0 1,0-1,0 0,0 0,0 0,0 0,-1 0,1-1,0 1,0-1,-2-1,-7-6</inkml:trace>
  <inkml:trace contextRef="#ctx0" brushRef="#br0" timeOffset="650.611">1408 0,'-9'39,"-9"36,0 10,2-4,4-11,4-13,4-12,2-8,1-5,2-4,-5-2,-2-5</inkml:trace>
  <inkml:trace contextRef="#ctx0" brushRef="#br0" timeOffset="1213.02">1155 339,'366'27,"-279"-12,-73-11,-1-1,1-1,-1 0,1 0,0-2,-1 1,1-2,0 0,0-1,-9 1,0-1,0 1,0-2,0 1,-1 0,1-1,0 0,-1 0,0 0,0-1,0 0,0 1,0-1,0-2,-2 5,-1-1,0 0,0 1,0-1,0 0,0 0,-1 1,1-1,0 0,-1 0,0 0,1 0,-1 0,0 0,0 0,0 0,0 0,0 0,0 0,-1 0,1 1,-1-1,1 0,-1 0,0 0,0 0,0 1,0-1,0 0,0 1,0-1,0 1,-1-1,1 1,0-1,-1 1,0 0,1 0,-1 0,-1-1,0 0,0 0,-1 0,1 1,0 0,-1-1,1 1,-1 0,1 1,-1-1,1 1,-1 0,1-1,-1 1,1 1,-1-1,0 1,1-1,-1 1,1 0,0 0,-1 0,1 1,0-1,0 1,-1 0,1 0,1 0,-1 0,0 1,0-1,1 1,0-1,-1 1,0 2,-2 1,0 0,0 0,1 0,0 1,0-1,1 1,0 0,0 0,1 0,-1 0,2 1,-1-1,1 1,0-1,0 1,1-1,0 1,2 0,1 0,-1-1,1 1,1-1,-1 1,1-1,0 0,1-1,0 1,0-1,0 0,1 0,0 0,0-1,0 0,1 0,0-1,-1 0,2 0,-1 0,0-1,1 0,0-1,-1 1,1-2,0 1,0-1,0 0,0-1,0 1,1-2,-1 1,0-1,0 0,0-1,-1 0,1 0,0-1,-1 0,1 0,5-4,9-5,-4 1</inkml:trace>
  <inkml:trace contextRef="#ctx0" brushRef="#br0" timeOffset="1749.073">2029 593,'156'-189,"-155"188,-1-1,1 1,-1 0,1-1,0 1,0 0,-1 0,1-1,0 1,0 0,0 0,0 0,1 0,-1 0,0 0,0 1,1-1,-1 0,0 1,1-1,-1 1,1-1,-1 1,0-1,1 1,-1 0,1 0,-1 0,1 0,-1 0,1 0,-1 0,1 1,-1-1,1 0,-1 1,1-1,-1 1,0-1,1 1,-1 0,0 0,0 0,1 0,-1 0,0 0,0 0,0 0,0 0,1 1,-4 26,1-27,0 1,0 0,0-1,0 1,1 0,-1-1,1 1,-1 0,1 0,-1 0,1-1,0 1,0 0,0 0,0 0,0 0,0 0,1-1,-1 1,0 0,1 0,0 0,-1-1,1 1,0 0,0-1,0 1,0-1,0 1,0-1,0 1,1-1,-1 0,1 0,-1 1,1-1,-1 0,1 0,-1-1,1 1,0 0,-1 0,1-1,0 1,0-1,0 0,0 1,-1-1,1 0,0 0,0 0,0 0,13-6,-1 0,0 0,-1-2,1 0,-1 0,-1-1,10-9,41-26,-57 40,-5 3,1-1,-1 0,1 1,0-1,-1 1,1-1,0 1,0 0,0 0,0 0,0 0,1 0,-1 0,0 0,0 1,0-1,1 1,-1 0,0-1,1 1,-1 0,0 1,1-1,-1 0,0 1,1-1,-1 1,0 0,0-1,0 1,0 0,0 0,0 1,0-1,0 0,0 1,0-1,0 1,-1-1,1 1,-1 0,1 0,59 136,-49-126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4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1 574,'1'253,"6"-222,-7-31,0-1,0 1,0 0,1-1,-1 1,0 0,0-1,0 1,0 0,0-1,1 1,-1 0,0 0,0-1,0 1,1 0,-1 0,0-1,0 1,1 0,-1 0,0 0,1 0,-1-1,0 1,0 0,1 0,-1 0,0 0,1 0,-1 0,0 0,1 0,-1 0,0 0,1 0,-1 0,0 0,1 0,-1 0,0 0,1 0,-1 0,0 1,1-1,-1 0,0 0,0 0,1 0,-1 1,0-1,0 0,1 0,-1 1,0-1,21-80,-13 38,2 1,2 0,2 1,1 0,2 1,2 0,2 2,23-34,-43 70,0-1,-1 0,1 1,0-1,0 1,0-1,0 1,0 0,0-1,0 1,0 0,1 0,-1-1,0 1,1 0,-1 1,1-1,-1 0,1 0,-1 1,1-1,0 0,-1 1,1 0,0-1,0 1,-1 0,1 0,0 0,-1 0,1 0,0 0,0 1,-1-1,1 1,0-1,-1 1,1-1,-1 1,1 0,-1 0,1 0,-1 0,1 0,-1 0,0 0,0 0,1 1,-1-1,0 1,0-1,0 0,0 1,8 104,-10-79</inkml:trace>
  <inkml:trace contextRef="#ctx0" brushRef="#br0" timeOffset="283.161">481 489,'-3'18,"2"0,0 0,1-1,0 1,2 0,0 0,1-1,1 1,0-1,2 0,0 0,7 14,-11-27,0-1,0 0,0 0,1-1,-1 1,1 0,-1-1,1 1,0-1,0 0,0 0,0 0,0 0,0-1,1 1,-1-1,1 0,-1 0,1 0,-1 0,1-1,-1 1,1-1,0 0,-1 0,1 0,0-1,-1 1,1-1,-1 0,1 0,-1 0,1 0,-1-1,0 1,3-3,2 0,-1 0,0-1,-1 0,1 0,-1-1,0 0,0 0,-1 0,1 0,-1-1,-1 0,0 0,0-1,0 1,2-8,-3 10,-1 0,0 0,0 0,-1 0,0 0,0 0,0 0,0 0,-1 0,1 0,-2-1,1 1,0 0,-1 0,0 0,0 0,-1 0,1 0,-1 0,0 0,0 0,-1 1,1-1,-1 1,0 0,0 0,-1 0,1 0,-1 0,0 1,0-1,0 1,0 0,-3-1,-46-7,28 9</inkml:trace>
  <inkml:trace contextRef="#ctx0" brushRef="#br0" timeOffset="602.107">1045 122,'-5'39,"-1"31,0 9,1-4,2-11,1-10,1-11,0-7,1-5,5-3,2-2,-1 1,-1-1,3-4,1-7</inkml:trace>
  <inkml:trace contextRef="#ctx0" brushRef="#br0" timeOffset="851.656">820 461,'38'-5,"32"-6,9-2,-4 2,-5 3,-11 2,-9 3,-9 1,-7 2,-4 0,-7 0</inkml:trace>
  <inkml:trace contextRef="#ctx0" brushRef="#br0" timeOffset="1401.715">1469 404,'-14'10,"-10"5,1 2,0 0,2 2,0 0,1 1,1 1,-16 24,34-44,-1 0,1 0,0 1,0-1,-1 0,1 1,0-1,0 1,1 0,-1-1,0 1,0 0,1 0,-1-1,1 1,0 0,-1 0,1 0,0-1,0 1,0 0,0 0,1 0,-1 0,0-1,1 1,-1 0,1 0,0-1,-1 1,1 0,0-1,0 1,0-1,0 1,0-1,1 1,-1-1,0 0,1 0,-1 1,1-1,-1 0,1 0,-1-1,1 1,0 0,-1 0,1-1,0 1,0-1,0 1,10-2,0 0,0-1,0 0,-1 0,1-1,-1-1,0 0,0-1,0 0,0 0,-1-1,0-1,0 0,-1 0,1-1,2-3,64-70,-75 81,1 0,-1 0,1-1,-1 1,1 0,-1 1,0-1,1 0,-1 0,1 1,-1-1,0 1,1-1,-1 1,0-1,0 1,1 0,-1 0,0 0,0-1,0 1,0 0,0 1,0-1,0 0,0 0,-1 0,1 0,0 1,-1-1,1 0,-1 1,1-1,-1 0,1 1,-1-1,0 0,0 1,0-1,0 1,0-1,0 1,0-1,0 0,-1 1,1-1,0 1,-1-1,0 1,4 15,-1-12,-1-1,1 1,0-1,0 0,0 0,1 0,-1 0,1 0,0-1,0 1,0-1,1 0,-1 1,1-2,0 1,0 0,0-1,0 0,0 0,0 0,1 0,-1-1,1 1,-1-1,1 0,-1-1,1 1,0-1,-1 0,1 0,0 0,-1-1,1 1,-1-1,1-1,-1 1,1 0,-1-1,0 0,1 0,-1-1,18-9,0-1,0-1,-1 0,-1-2,-1-1,0 0,-2-2,0 0,0 0,-2-2,-1 0,1-2,3-4,-1-2,-1 0,-1-1,-1 0,-2-1,-2 0,0-1,-2 0,2-26,-9 53,-1 2,1-1,0 0,-1 0,0 0,0 0,0 0,0 1,-1-1,1 0,-1 0,0 0,0 1,-1-1,1 0,-1 1,1-1,-2 0,2 4,-1 0,1 0,0 0,-1 0,1 0,0 1,-1-1,1 1,0-1,0 1,-1-1,1 1,0 0,0-1,0 1,0 0,0 0,0 0,0 0,0 0,0 0,0 0,0 0,1 0,-1 0,0 1,1-1,-1 0,1 0,-1 1,1-1,0 0,-1 2,1-2,-10 21,2 0,1 0,1 0,0 1,2 0,1 0,0 0,2 1,1-1,1 0,2 18,1-22,1 0,0-1,1 0,1 0,1 0,1 0,10 15,9 19,-26-22,-10-22</inkml:trace>
  <inkml:trace contextRef="#ctx0" brushRef="#br0" timeOffset="1871.352">1779 291,'379'45,"-354"-42,0 0,1 0,-2 2,1 1,0 1,-1 0,0 2,19 10,-34-13,1-1,0 0,0-1,0 0,0 0,1-2,-1 1,1-1,0 0,0-1,0-1,0 0,0 0,0-1,0 0,-1-1,1 0,0-1,4-2,-12 4,0 0,-1-1,1 0,-1 1,1-1,-1 0,0 0,0 0,0 0,0 0,0-1,0 1,-1-1,1 1,-1-1,1 0,-1 1,0-1,0 0,0 0,-1 0,1 0,-1 0,0 0,1 0,-1 0,0 0,-1 0,1 0,-1 0,1 0,-1 1,0-1,0 0,0 0,0 0,-1 1,1-1,-1 1,1-1,-1 1,0 0,0-1,0 1,0 0,-1 0,1 0,0 1,-1-1,1 1,-1-1,0 1,0 0,1 0,-1 0,0 0,0 0,-7 2,1 1,0 0,0 0,0 1,0 0,1 0,-1 1,1 0,0 1,0 0,0 0,1 0,-1 1,1 0,1 1,-1 0,1 0,0 0,1 1,0-1,0 1,1 1,0-1,0 1,1-1,0 1,0 0,1 0,0 0,0 9,1-13,1 0,0-1,0 1,1-1,-1 1,1-1,0 1,0-1,1 0,-1 1,1-1,0 0,0 0,0 0,1 0,-1 0,1-1,0 1,0-1,0 0,0 1,1-2,-1 1,1 0,0-1,0 1,0-1,0 0,0 0,1-1,-1 0,0 1,1-1,-1 0,1-1,-1 1,1-1,-1 0,1 0,0-1,-1 1,1-1,-1 0,0 0,1-1,-1 1,4-2,123-51,-108 44</inkml:trace>
  <inkml:trace contextRef="#ctx0" brushRef="#br0" timeOffset="2134.151">3077 263,'-11'6,"0"-2,0 0,1 1,-1 1,1-1,0 2,1-1,-1 2,1-1,1 1,0 0,0 1,0 0,1 0,0 1,-3 6,10-13,-1 0,1 0,0 0,0 0,0 0,0 0,1 0,-1 0,1 0,0 0,0 0,0 0,0 0,0-1,1 1,-1 0,1-1,0 1,-1-1,1 0,0 1,1-1,-1 0,0 0,1-1,-1 1,1 0,-1-1,1 1,0-1,0 0,-1 0,1 0,0 0,0-1,0 1,0-1,0 0,0 1,0-1,2-1,39 18,-42-16,0 0,0 0,0 0,0 1,0-1,0 0,-1 1,1 0,-1-1,1 1,-1 0,1 0,-1 0,0 0,0 0,0 0,0 0,0 0,-1 0,1 0,0 1,-1-1,0 0,0 0,1 1,-1-1,0 0,-1 1,1-1,0 0,-1 0,1 1,-1-1,0 0,0 0,0 0,0 0,0 0,0 0,0 0,-1 0,1 0,-1-1,1 1,-1 0,0-1,0 0,0 1,0-1,0 0,0 0,0 0,0 0,0 0,0 0,0-1,-2 1,-11 3,0 0,0-1,0 0,-1-1,1-1,-1-1,1 0,-4-1,16 1,-23-1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2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3473 480,'-12'17,"0"1,2 0,0 0,1 1,1 0,0 1,2 0,0 0,0 10,5-27,0 0,0 0,1 0,-1 0,1 0,0 0,0 0,0 0,0 0,0 0,1 0,-1 0,1 0,0 0,0 0,0 0,1 0,-1-1,0 1,1 0,0-1,0 1,-1-1,2 1,-1-1,0 0,0 0,1 0,-1 0,1-1,-1 1,1-1,0 1,0-1,0 0,-1 0,1 0,0 0,0-1,1 1,-1-1,0 0,0 0,0 0,0 0,2-1,2 1,0-2,-1 1,1-1,0 1,-1-2,1 1,-1-1,0 0,0 0,0-1,0 0,0 0,-1 0,0-1,0 0,0 0,0 0,-1 0,0-1,0 1,0-1,-1 0,0-1,0 1,-1 0,1-1,-1-3,1 1,0 0,-1-1,-1 0,1 1,-1-1,-1 0,0 0,-1 1,1-1,-2 0,1 0,-2 1,1-1,-1 1,0 0,-1 0,0 0,-1 0,-1-1,-50-27,36 32</inkml:trace>
  <inkml:trace contextRef="#ctx0" brushRef="#br0" timeOffset="401.547">3783 705,'17'-10,"0"-2,-1 0,0 0,-1-2,-1 0,0 0,6-10,19-17,-27 27,-10 10,1 0,0 1,0-1,1 0,-1 1,1 0,-1 0,1 0,0 0,0 1,0-1,1 1,-1 0,0 0,1 1,0-1,-1 1,4-1,-4 4,-1 0,0 0,0 0,0 1,0-1,0 1,-1 0,1-1,-1 1,0 0,0 1,0-1,0 0,0 0,-1 1,0-1,2 4,5 10,-6-12,0 0,0 0,1 0,0 0,0-1,0 1,0-1,1 0,0 0,0 0,0 0,0-1,0 0,1 0,0 0,-1 0,1-1,0 1,0-1,1 0,-1-1,0 0,1 1,-1-2,0 1,1-1,-1 1,1-2,-1 1,1 0,-1-1,1 0,-1 0,0-1,0 0,1 0,3-3,0-1,0-1,-1 1,0-1,0-1,-1 0,0 0,0 0,-1-1,0 0,0 0,-1 0,0-1,-1 1,0-1,-1-1,2-7,-1-3</inkml:trace>
  <inkml:trace contextRef="#ctx0" brushRef="#br0" timeOffset="-6218.372">566 225,'-6'2,"1"1,-1-1,0 1,1 0,0 1,0-1,0 1,0 0,1 0,-1 1,1-1,0 1,0 0,1 0,-1 0,1 0,1 1,-1 0,1-1,-1 1,2 0,-1 0,1 0,-1 2,-41 198,-36 128,71-291,11-84,100-315,-21 135,-82 221,0-1,0 0,-1 0,1 0,0 1,0-1,0 0,0 0,-1 0,1 0,0 0,1 1,-1-1,0 0,0 0,0 0,0 0,1 1,-1-1,0 0,1 0,-1 1,1-1,-1 0,1 0,-1 1,1-1,-1 1,1-1,0 0,-1 1,1-1,0 1,0-1,-1 1,1 0,0-1,0 1,0 0,-1 0,1-1,0 1,0 0,0 0,0 0,-1 0,1 0,0 0,0 0,0 0,0 1,0-1,-1 0,1 0,0 1,0-1,0 0,-1 1,1-1,0 1,-1-1,1 1,0-1,-1 1,1 0,-1-1,1 1,65 306,-59-290,0 0,1-1,1 0,0-1,1 0,1 0,4 2,-12-13,0-1,0 1,0-1,1 0,0 0,-1 0,1 0,0-1,0 0,1 0,-1 0,0 0,1 0,-1-1,1 0,0 0,-1 0,1-1,0 1,-1-1,1 0,0-1,0 1,-1-1,1 0,-1 0,1 0,-1-1,4-1,0-4,0 0,0-1,0 0,-1 0,-1-1,1 1,-1-2,-1 1,0-1,0 1,-1-2,0 1,0 0,-2-1,1 1,-1-1,-1 0,1-10,2-177,-4 196,-12-26,5 32</inkml:trace>
  <inkml:trace contextRef="#ctx0" brushRef="#br0" timeOffset="-2022.049">1215 564,'-1'-1,"0"0,0 0,0 1,0-1,0 0,0 0,0 0,-1 1,1-1,0 0,0 1,-1-1,1 1,0 0,-1-1,1 1,0 0,-1 0,1 0,0 0,-1 0,1 0,0 0,-1 0,1 0,0 1,-1-1,1 1,0-1,0 1,-1-1,1 1,0 0,0 0,0-1,0 1,0 0,0 0,0 0,0 0,0 0,0 0,1 0,-1 1,0-1,1 0,-1 0,1 1,-1 0,-24 66,23-64,0 0,0 1,0-1,1 1,0-1,0 1,0-1,0 1,1 0,0-1,0 1,0 0,1-1,-1 1,1-1,0 1,0 0,1-1,-1 0,1 1,0-1,0 0,1 0,-1 0,1 0,0-1,0 1,0-1,0 1,1-1,-1 0,1 0,0-1,0 1,0-1,3 2,1-3,-1-1,0 1,1-1,-1-1,1 1,-1-1,0-1,0 1,0-1,1-1,-2 1,1-1,0 0,0 0,-1-1,0 0,0 0,0-1,0 0,-1 0,0 0,0 0,0-1,0 0,-1 0,0 0,-1-1,1 1,0-4,-1 4,0 0,-1 0,0 0,0 0,0 0,-1 0,0 0,0-1,0 1,-1 0,0-1,0 1,-1 0,0-1,0 1,0 0,-1 0,0 0,0 0,-1 0,1 0,-1 1,-1-1,1 1,-1 0,0 0,0 0,0 0,-1 1,1-1,-1 1,0 0,0 1,-2-1,-9-5</inkml:trace>
  <inkml:trace contextRef="#ctx0" brushRef="#br0" timeOffset="-1685.672">1695 84,'-19'79,"4"0,3 1,0 50,29-28,-16-93,1 0,-2 0,0 0,0 0,0 0,-1 0,0 0,-1 0,0-1,0 1,-1-1,0 1,-1-1,0 0,0 0,-1 0,0-1,0 0,-6 7,1 0</inkml:trace>
  <inkml:trace contextRef="#ctx0" brushRef="#br0" timeOffset="-1437.99">1412 564,'38'-9,"28"-4,7 1,-5 2,-8 3,-10 3,-8 1,-7 2,-10 1</inkml:trace>
  <inkml:trace contextRef="#ctx0" brushRef="#br0" timeOffset="-1085.962">2062 564,'8'-4,"1"0,-1-1,0 0,0 0,0-1,-1 0,0-1,0 1,-1-1,0-1,0 1,0-1,-1 0,0 0,-1-1,0 1,0-1,-1 0,0 0,1-5,-4 12,0 1,0 0,-1-1,1 1,0-1,0 1,-1-1,1 1,-1 0,0-1,1 1,-1 0,0-1,0 1,1 0,-1 0,0 0,0 0,0 0,-1 0,1 0,0 0,0 0,-1 0,1 1,0-1,-1 0,1 1,0-1,-1 1,1 0,-1-1,1 1,-1 0,1 0,-1 0,1 0,0 0,-1 0,1 1,-1-1,1 0,-2 1,-61 24,53-16,0 0,1 1,0 0,0 0,1 1,1 1,0-1,1 1,0 1,0-1,2 1,-1 0,2 0,0 1,0 1,3-12,0 0,0 0,1-1,0 1,-1 0,1 0,0 0,0 0,1-1,-1 1,0 0,1 0,0-1,0 1,0 0,0-1,0 1,0-1,1 1,-1-1,1 1,0-1,-1 0,1 0,0 0,0 0,1 0,-1 0,0-1,1 1,-1-1,0 0,1 1,0-1,-1 0,1-1,0 1,-1 0,1-1,2 1,115-8,19-35,-115 29</inkml:trace>
  <inkml:trace contextRef="#ctx0" brushRef="#br0" timeOffset="-766.331">2626 367,'-62'52,"61"-50,-1-1,1 1,0-1,0 1,0-1,0 1,0-1,0 1,0 0,1-1,-1 1,0 0,1 0,0 0,-1 0,1-1,0 1,0 0,0 0,0 0,0 0,1 0,-1-1,1 1,-1 0,1 0,-1 0,1-1,0 1,0 0,0-1,0 1,0-1,0 1,0-1,1 0,-1 1,1-1,-1 0,1 1,34 18,-33-20,1 1,-1-1,0 1,0 0,0 0,0 0,0 0,0 1,0-1,0 1,0 0,-1 0,1 0,-1 0,1 0,-1 0,0 1,0-1,0 1,0-1,0 1,-1 0,1 0,-1 0,0 0,1 0,-2 0,1 0,0 0,0 0,-1 1,0-1,0 0,0 0,0 1,0-1,-1 0,1 0,-1 0,0 1,-1 2,-6 3,-1 0,0-1,-1 0,0 0,0-1,-1 0,0-1,0 0,0-1,-1 0,1-1,-1 0,0-1,-1 0,1-1,0 0,-1-1,-2-1,-10 2</inkml:trace>
  <inkml:trace contextRef="#ctx0" brushRef="#br0" timeOffset="5765.601">6210 451,'-6'12,"1"0,0-1,1 1,0 1,1-1,1 1,0-1,0 1,1 0,1 0,0-1,1 1,0 0,1 0,1-1,0 1,1 1,-3-12,1 0,-1 0,1 0,0 0,0 0,0 0,0 0,0-1,0 1,0-1,0 0,1 1,-1-1,0 0,1 0,-1-1,1 1,-1 0,1-1,0 0,-1 1,1-1,0 0,-1 0,1-1,-1 1,1 0,0-1,-1 0,1 1,-1-1,1 0,-1 0,0-1,1 1,-1 0,1-2,75-67,-74 62,0 0,0 1,-1-2,0 1,-1 0,0-1,0 1,-1-1,0 1,0-1,-1 0,0 0,-2-7,2 12,0 1,-1-1,0 1,0-1,0 1,0-1,0 1,-1 0,1 0,-1 0,0 0,0 0,0 0,0 0,-1 1,1-1,-1 1,0-1,1 1,-1 0,0 0,0 1,0-1,-1 0,1 1,0 0,-1 0,1 0,-1 0,1 0,-1 1,1 0,-1-1,-1 2,-17 1,4 4</inkml:trace>
  <inkml:trace contextRef="#ctx0" brushRef="#br0" timeOffset="7932.951">9202 57,'-5'48,"-2"39,1 11,1-8,2-8,0-15,2-12,1-12,0-9,5-9,2-9</inkml:trace>
  <inkml:trace contextRef="#ctx0" brushRef="#br0" timeOffset="8398.682">9963 225,'-40'0,"10"-2,-1 2,0 0,1 2,-1 2,1 0,0 3,0 0,1 1,-15 8,40-15,1 1,0-1,-1 1,1 0,0 0,0 0,0 0,0 0,1 1,-1-1,1 1,-1-1,1 1,0 0,0 0,0 1,0-1,1 0,-1 0,1 1,0-1,0 1,0-1,0 1,1 0,0-1,-1 1,1-1,0 1,1 0,-1-1,1 1,-1-1,1 1,0 0,1-1,-1 0,1 1,-1-1,1 0,0 0,0 0,0 0,0 0,1 0,1 1,5-2,-1 0,1-1,0 0,0-1,0 1,0-1,0-1,0 0,-1 0,1-1,0 0,-1-1,1 0,-1 0,0 0,0-1,0-1,0 1,7-6,-6 5,194-113,-202 116,1 1,-1-1,1 1,-1-1,1 1,0 0,0 0,0 0,-1 0,1 0,0 0,0 0,0 1,0-1,1 1,-1 0,0-1,0 1,0 0,0 0,0 0,0 0,0 1,1-1,-1 1,0-1,0 1,0 0,0-1,0 1,-1 0,1 1,0-1,0 0,-1 0,1 1,0-1,-1 1,0-1,1 1,-1 0,0-1,0 1,0 0,0 0,0 0,0 0,0 0,-1 0,1 0,0 2,-14 97,3-58,-22 79,28-102</inkml:trace>
  <inkml:trace contextRef="#ctx0" brushRef="#br0" timeOffset="8651.247">10303 564,'-5'15,"3"4,2-1</inkml:trace>
  <inkml:trace contextRef="#ctx0" brushRef="#br0" timeOffset="6268.303">6719 28,'-57'445,"60"-378,-3-66,1 0,0 0,0-1,0 1,0 0,-1 0,1-1,0 1,0 0,0-1,1 1,-1-1,0 0,0 1,0-1,0 0,0 1,0-1,1 0,-1 0,0 0,0 0,0 0,0 0,1-1,-1 1,0 0,0-1,0 1,0 0,0-1,0 1,0-1,0 0,0 1,0-1,0 0,0 1,0-1,0 0,-1 0,1 0,0 0,-1 0,1 0,-1 0,1 0,-1 0,1 0,-1 0,1-1,6-5,30-24,-25 18,0 1,1 1,0 0,0 1,1 0,1 1,0 1,0 0,0 1,1 1,0 0,0 1,1 1,0 0,9 0,-22 4,-1 1,0-1,0 0,1 1,-1 0,0 0,0 0,0 0,0 0,0 1,0-1,0 1,0 0,-1 0,1 0,-1 0,1 0,-1 1,0-1,0 1,0 0,0-1,0 1,0 0,-1 0,0 0,1 0,-1 0,-1 0,1 1,0-1,-1 0,1 0,-1 1,0-1,0 0,0 1,-1-1,1 0,-1 0,1 1,-1-1,0 0,-1 0,1 0,0 0,-1 0,0 0,0-1,1 1,-2 0,0 1,-6 8,0 0,-1-1,0 0,-1-1,0 0,-1 0,0-1,0-1,-9 5,-116 28,134-40,0 0,0-1,0 0,0 0,0 1,0-2,0 1,0 0,1-1,-1 1,0-1,0 0,0 0,0 0,1 0,-1-1,0 1,1-1,-1 1,1-1,0 0,-1 0,1 0,0 0,0 0,0-1,1 1,-1-1,0 1,1-1,0 0,-1 1,1-1,0-2,-4-15</inkml:trace>
  <inkml:trace contextRef="#ctx0" brushRef="#br0" timeOffset="6534.002">7254 0,'0'43,"0"24,0 6,-5-6,-1-9,0-9,-4-8,0-7,-3-9,1-4,2 0,-2-5,1 1,3 1,-3-1,6-5,3-3</inkml:trace>
  <inkml:trace contextRef="#ctx0" brushRef="#br0" timeOffset="6879.505">7396 536,'29'0,"-1"-1,1-2,-1 0,1-2,-1-2,-1 0,1-1,0-3,-21 9,0-1,0-1,0 1,0-1,-1-1,1 1,-1-1,0 0,-1 0,1-1,-1 1,0-1,-1-1,1 1,-1-1,0 1,-1-1,0 0,0 0,0-1,-1 1,1-3,-3 8,0 0,-1 0,1 0,0-1,-1 1,1 0,-1 0,1 0,-1 0,0 0,0 0,0 0,0 0,0 0,-1 0,1 1,0-1,-1 0,0 1,1-1,-1 1,0 0,0-1,1 1,-1 0,0 0,0 0,0 0,0 1,-1-1,1 1,0-1,0 1,0 0,0-1,-1 1,0 0,-83 14,74-8,1-1,0 2,0 0,1 0,0 0,0 2,0-1,1 1,1 0,-1 1,1 0,1 1,0-1,1 1,0 1,0-1,1 1,1 0,0 0,1 0,-1 4,5-11,-1-1,1 0,0 1,0-1,1 1,-1-1,1 0,0 0,0 0,1 0,-1 0,1-1,0 1,0-1,0 0,0 1,0-1,1-1,0 1,-1 0,1-1,0 0,0 0,0 0,1 0,-1-1,0 1,1-1,-1 0,0-1,1 1,-1-1,1 0,-1 0,1 0,0-1,-1 1,0-1,1 0,-1 0,22 0</inkml:trace>
  <inkml:trace contextRef="#ctx0" brushRef="#br0" timeOffset="7331.705">7847 592,'239'-188,"-186"164,-52 65,-1-39,0 0,-1 0,1 0,0-1,0 1,0 0,0 0,1 0,-1-1,0 1,1 0,-1 0,1-1,0 1,0 0,-1-1,1 1,0-1,0 1,1-1,-1 0,0 1,0-1,1 0,-1 0,0 0,1 0,-1 0,1 0,0 0,-1 0,1-1,0 1,-1 0,1-1,0 0,0 1,-1-1,1 0,0 0,0 0,0 0,0 0,84-23,-62 15,-21 6,-1 0,1 0,0 1,0-1,0 1,0 0,0 0,0 0,0 0,1 0,-1 1,0-1,0 1,1 0,-1 0,0 0,0 1,1-1,-1 1,0-1,0 1,0 0,0 0,0 1,0-1,0 1,0-1,0 1,-1 0,1 0,-1 0,1 0,-1 1,0-1,0 1,0-1,0 1,0 0,-1 0,1 0,-1 0,1 0,-1 0,3 37,14 40,-8-66</inkml:trace>
  <inkml:trace contextRef="#ctx0" brushRef="#br0" timeOffset="5030.258">5025 480,'-5'267,"8"-89,-3-162,-1 1,-1-1,0 1,-1-1,-1 0,0 0,-1 0,-1 0,-4 8,10-23,0 0,0-1,0 1,0 0,-1 0,1-1,0 1,0 0,0 0,-1-1,1 1,0 0,-1-1,1 1,0 0,-1-1,1 1,-1 0,1-1,-1 1,0-1,1 1,-1-1,1 1,-1-1,0 0,0 1,1-1,-1 0,0 1,1-1,-1 0,0 0,0 0,1 0,-1 0,0 0,0 0,0 0,1 0,-1 0,0 0,0 0,1 0,-1-1,0 1,0 0,1-1,-1 1,0 0,1-1,-1 1,1-1,-1 1,0-1,1 1,-1-1,1 0,-1 1,1-1,0 1,-1-1,1 0,-1 0,-11-51,15 21,2 0,1 0,1 1,1 0,2 1,1 0,1 0,1 1,2 1,1 0,1 1,1 1,10-10,-19 22,3-8,1 1,1 0,1 1,1 0,0 1,2 1,0 1,0 0,2 1,0 2,20-12,-37 24,0-1,0 1,0 0,0 0,0 0,0 0,0 1,0-1,0 1,1 0,-1 0,0 0,0 0,0 0,0 1,0 0,1-1,-1 1,0 0,0 1,-1-1,1 0,0 1,0 0,-1-1,1 1,-1 0,1 0,-1 1,0-1,0 0,0 1,0-1,0 1,-1 0,1 0,-1-1,1 1,-1 0,0 0,0 0,-1 0,1 1,-1-1,1 0,-1 2,0 9,-1 1,0 0,-1-1,-1 1,0-1,-1 1,0-1,-2 0,-2 6,-2 6,7-16,0 0,-1 0,-1-1,1 0,-2 0,1 0,-1 0,0-1,-1 0,0 0,0-1,-1 1,0-2,0 1,-1-1,1-1,-1 1,-1-1,1-1,-1 0,1 0,-1-1,0 0,-1-1,1 0,-7 0,-8-1</inkml:trace>
  <inkml:trace contextRef="#ctx0" brushRef="#br0" timeOffset="5516.977">5448 762,'44'-24,"-1"-2,-2-2,-1-1,-1-3,31-31,-62 56,1 0,-1-1,0 0,-1 0,0-1,0 1,-1-2,0 1,-1-1,0 0,0 0,-1 0,0-1,-1 1,0-1,-1 0,0-2,-3 11,0-1,0 0,0 1,0-1,0 0,0 1,-1 0,1-1,-1 1,0 0,1 0,-1 0,0 0,-1 0,1 0,0 0,0 1,-1-1,1 1,-1 0,1-1,-1 1,0 1,1-1,-1 0,0 0,0 1,1 0,-1 0,0-1,0 1,0 1,1-1,-1 0,0 1,0 0,1-1,-1 1,0 0,1 0,-1 1,1-1,-1 0,1 1,0 0,-1-1,1 1,0 0,0 0,1 0,-1 0,0 1,-4 1,-1 0,1 0,0 0,1 1,-1 0,1 0,0 1,1-1,-1 1,1 0,0 0,0 1,1-1,0 1,0 0,0-1,1 1,0 1,1-1,-1 0,1 0,1 1,2-5,1 0,0 0,0 0,0 0,0 0,0-1,0 1,1-1,0 0,-1 0,1 0,0-1,0 1,0-1,0 0,0 0,0 0,0-1,0 1,0-1,0 0,0 0,0 0,0-1,5-1,-4 2,137 2,-141-1,1-1,0 1,0 0,-1 0,1-1,0 1,-1 0,1 1,-1-1,0 0,1 0,-1 1,0-1,0 0,1 1,-1-1,0 1,0 0,-1-1,1 1,0 0,-1-1,1 1,-1 0,1 0,-1 0,0 0,0-1,0 1,0 0,0 0,0 0,0 0,0-1,-1 1,1 0,-1 0,0 0,0 0,-40 72,29-56,11-15,0-2,0 0,0 0,0 0,0 0,0 0,0 0,1 1,-1-1,0 0,1 1,-1-1,1 1,0-1,-1 0,1 1,0-1,0 1,0-1,0 1,0-1,0 1,0-1,0 1,1-1,-1 1,1-1,-1 0,1 1,-1-1,10 3</inkml:trace>
  <inkml:trace contextRef="#ctx0" brushRef="#br0" timeOffset="10916.349">10697 84,'0'34,"0"30,0 9,0-3,0-9,0-9,0-10,0-7,0-4,0-8</inkml:trace>
  <inkml:trace contextRef="#ctx0" brushRef="#br0" timeOffset="11402.376">10923 198,'30'-12,"1"2,0 1,0 1,0 2,1 1,27 0,-57 4,0 1,0-1,0 1,0 0,0-1,0 1,0 0,0 0,0 0,0 1,0-1,0 0,0 1,0-1,0 1,0 0,0 0,0 0,0 0,-1 0,1 0,0 0,-1 0,1 1,-1-1,1 1,-1-1,0 1,1 0,-1-1,0 1,0 0,0 0,0 0,-1 0,1 0,0 0,-1 0,0 0,1 0,-1 0,0 0,0 0,0 0,0 0,0 0,-1 0,1 0,-1 0,1 0,-1 0,0 0,0 2,-91 102,64-75,20-25,0 0,0 1,1 0,0 1,1 0,-1 0,1 0,1 1,0-1,0 1,1 1,0-1,0 1,1-1,1 1,-1 0,2 0,-1 0,1 0,1 8,1-15,0 0,0 0,0 0,1 0,-1 0,1 0,0 0,0 0,0 0,0-1,0 1,1-1,-1 1,1-1,-1 0,1 0,0 0,0-1,0 1,0-1,0 1,0-1,1 0,-1 0,0-1,1 1,-1-1,0 1,1-1,-1 0,1 0,-1-1,0 1,1-1,-1 1,1-2,117-43,-99 31,-3 2</inkml:trace>
  <inkml:trace contextRef="#ctx0" brushRef="#br0" timeOffset="11752.289">11714 57,'-10'8,"0"2,1-1,0 1,1 0,0 1,0 0,1 1,1-1,0 1,0 0,1 1,-1 6,5-17,1 0,0 0,0-1,-1 1,1 0,0 0,1 0,-1 0,0 0,0-1,1 1,-1 0,1 0,0 0,-1-1,1 1,0 0,0-1,0 1,0-1,0 1,0-1,1 0,-1 1,0-1,1 0,-1 0,1 0,0 0,-1 0,1 0,0 0,-1-1,1 1,0 0,0-1,-1 0,3 1,81 2,-58-5,-23 2,-1-1,1 0,-1 1,1 0,0 0,-1 0,1 0,0 1,-1-1,1 1,0 0,-1 0,1 0,-1 1,0-1,1 1,-1 0,0-1,0 2,0-1,0 0,-1 1,1-1,0 1,-1 0,0 0,0 0,0 0,0 0,0 0,0 0,-1 1,0-1,0 1,0-1,0 1,0-1,0 1,-1 0,0-1,0 1,0 0,0-1,-1 1,1 0,-1-1,0 1,0-1,0 1,-1 0,-7 7,-1 0,-1 0,0-1,0 0,-1-1,0 0,0-1,-1 0,-1-1,1-1,-1 0,0-1,0 0,0-1,-1-1,0 0,-5 0,-4 0</inkml:trace>
  <inkml:trace contextRef="#ctx0" brushRef="#br0" timeOffset="11999.074">11742 57,'38'-5,"32"-2,9 1,-4 1,-15 2</inkml:trace>
  <inkml:trace contextRef="#ctx0" brushRef="#br0" timeOffset="18552.007">1 1129,'326'-23,"-130"-4,-97 11,0 5,53 2,-37 10,223-12,-215 0,0 6,16 5,73-2,-82-8,113 3,100 43,-170-24,164-11,-148-4,1034 3,-750-29,181 1,1756 29,-1844 27,863-28,-962-29,-383 30,133-13,-167 4,0 2,1 1,-1 3,1 3,15 2,76 25,26-44,57 3,-82-13,-117 25,-2 0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105 198,'-14'38,"-10"47,-1 13,5 0,4-12,11-16,6-10,3-11,5-8,1-7,4-4,0-3,2-1,3-5,-2 0,1-5,3-5,-3-4</inkml:trace>
  <inkml:trace contextRef="#ctx0" brushRef="#br0" timeOffset="800.289">359 847,'22'-2,"-1"-2,0 0,-1-2,1 0,-1-1,0-1,0-1,-1 0,-1-2,1 0,12-12,-18 14,0-1,-1 0,0-1,-1 0,0-1,-1 0,-1-1,0 0,0 0,-1-1,-1 0,0-1,3-11,13-59,-23 84,-1 0,1 1,-1-1,0 0,1 1,-1-1,0 1,0-1,0 1,1-1,-1 1,0-1,0 1,0 0,0-1,0 1,0 0,0 0,0 0,0 0,0 0,0 0,0 0,0 0,1 0,-1 0,0 1,0-1,0 0,0 1,0-1,0 0,0 1,1-1,-1 1,0 0,0-1,1 1,-1 0,0-1,1 1,-1 0,1-1,-1 1,1 0,-1 0,1 0,-1 0,1 0,0 0,-1-1,1 1,-7 8,-1-1,2 1,-1 1,1-1,1 1,-1 0,2 0,-1 0,2 1,-1-1,1 1,1 0,0 0,0 0,2 1,-1-1,1 0,1 0,0 1,0-1,1 0,0 0,1-1,1 1,2 5,-3-11,1 0,-1-1,2 1,-1 0,0-1,1 0,0 0,-1-1,2 1,-1-1,0 0,1-1,-1 1,1-1,0 0,0 0,0-1,0 0,0 0,0 0,0-1,0 1,0-2,0 1,0-1,0 0,3 0,8-2,0-1,0-1,0 0,-1-1,1-1,-1 0,-1-2,0 1,1-3,10-9,-1-1,-2-2,0 0,-1-1,-2-2,0 0,-2-1,3-7,-16 29,-2 0,1-1,-1 1,1-1,-1 1,-1-1,1 0,-1 0,0 0,-1 0,1-1,-1 1,0 0,-1-1,0 1,0 0,0-1,0 1,-1 0,0-1,-1 1,0 0,1 0,-3-3,3 8,0 1,0-1,-1 0,1 0,0 0,-1 1,1-1,-1 1,1-1,-1 1,1-1,-1 1,1 0,-1 0,1 0,-1 0,0 0,1 0,-1 0,1 1,-1-1,1 0,-1 1,1-1,-1 1,1 0,0-1,-1 1,1 0,0 0,-1 0,1 0,0 0,0 0,0 0,0 0,0 1,0-1,0 1,-33 53,31-50,1 1,-1-1,1 1,0 0,1 0,-1 0,1 0,1 0,-1 0,1 1,0-1,0 0,1 0,0 0,0 0,0 0,1 0,0 0,0 0,0 0,1-1,0 1,0-1,0 0,1 0,-1 0,1 0,0-1,1 1,-1-1,1 0,0 0,0-1,0 0,1 0,-1 0,1 0,2 0,5 0,0-1,0-1,1 0,-1 0,1-2,-1 1,0-2,0 0,1 0,-1-2,-1 1,1-1,0-1,-1-1,0 1,0-2,-1 0,0 0,0-1,-1 0,1-1,-2 0,1-1,-2 0,1 0,4-8,0 1,0-1,-1 0,-1 0,-1-1,-1-1,0 1,-1-4,-7 22,0 0,-1 0,1-1,-1 1,1-1,-1 1,0-1,1 1,-1 0,0-1,0 1,0-1,0 1,0-1,-1 1,1-1,0 1,-1-1,1 1,-1 0,1-1,-1 1,0 0,1-1,-1 1,0 0,0 0,0 0,0 0,0 0,0 0,0 0,0 0,-1 0,1 0,0 1,-1-1,1 0,0 1,-1-1,1 1,0 0,-1-1,-1 1,-1 0,1 0,0 0,-1 1,1-1,0 1,-1 0,1 0,0 0,0 0,0 1,0-1,0 1,0 0,0 0,0 0,1 0,-2 1,-7 11,0-1,1 2,1-1,0 1,1 1,0-1,2 1,0 1,0-1,2 1,0 0,1 0,1 0,0 8,2-13,0-1,1 1,0 0,1-1,1 0,0 0,0 1,1-2,0 1,1 0,0-1,1 0,0 0,1-1,0 1,0-1,1-1,0 0,0 0,7 4,24 4,-19-12</inkml:trace>
  <inkml:trace contextRef="#ctx0" brushRef="#br0" timeOffset="1299.298">1856 734,'-7'8,"-13"13,1 2,2-1,0 2,1 0,2 1,-7 16,21-40,1-1,-1 1,1-1,-1 1,1-1,-1 1,1-1,0 0,-1 1,1-1,-1 0,1 0,0 1,-1-1,1 0,0 0,-1 0,1 0,0 0,-1 0,1 0,0 0,-1 0,1 0,0 0,0 0,-1-1,1 1,-1 0,1 0,0-1,-1 1,1 0,-1-1,1 1,0-1,-1 1,1-1,-1 1,0-1,1 1,-1-1,1 1,-1-1,0 1,1-1,-1 0,0 1,0-1,0 0,1 1,-1-1,0 0,0 1,0-1,0 0,0 1,0-1,3-2,181-172,-183 174,-1 0,1 0,0-1,-1 1,1 0,0 0,0 0,-1 0,1 0,0 0,0 0,0 0,0 1,1-1,-1 0,0 1,0-1,0 0,0 1,1-1,-1 1,0 0,1-1,-1 1,0 0,1 0,-1 0,0 0,0 0,1 0,-1 0,0 1,1-1,-1 0,0 1,1-1,-1 1,0-1,0 1,0 0,0-1,0 1,0 0,0 0,0 0,0 0,0 0,0 0,0 0,0 0,-1 0,1 0,0 0,-1 1,1-1,4 40,-5-37,-1 0,1 0,0 0,0 0,0 0,1 0,0 0,-1 0,1 0,1-1,-1 1,1 0,-1 0,1-1,0 1,0-1,0 0,1 0,-1 1,1-2,0 1,0 0,0 0,0-1,0 0,1 1,-1-1,1-1,0 1,3-1,1-1,-1 1,1-2,-1 1,1-1,-1 0,0-1,1 0,-1 0,0 0,0-1,0 0,-1-1,1 1,-1-1,0 0,0-1,0 0,0 0,-1 0,0 0,0-1,0 0,-1 0,0 0,0-1,0 1,-1-1,0 0,1-4,3-9</inkml:trace>
  <inkml:trace contextRef="#ctx0" brushRef="#br0" timeOffset="1631.462">2645 254,'-171'402,"166"-391,0 0,1 0,0 0,1 1,0 0,1 0,1 0,-1 0,2 0,0 0,0 0,1 0,0 0,1 0,1-1,3 11,-4-19,0 0,0 0,1 0,-1 0,1 0,-1-1,1 1,0-1,0 0,0 0,0 0,1 0,-1 0,0-1,1 1,-1-1,1 0,0 0,-1-1,1 1,0-1,-1 1,1-1,0 0,-1-1,1 1,0-1,-1 1,1-1,1-1,104-43,-90 31</inkml:trace>
  <inkml:trace contextRef="#ctx0" brushRef="#br0" timeOffset="1866.933">2279 565,'38'0,"47"0,18 0,-4 0,-13 0,-22-5,-22-1</inkml:trace>
  <inkml:trace contextRef="#ctx0" brushRef="#br0" timeOffset="2127.451">3041 621,'33'-5,"31"-6,9-1,-3-4,-9 1,-9-1,-10 1,-11 0,-12 1</inkml:trace>
  <inkml:trace contextRef="#ctx0" brushRef="#br0" timeOffset="2363.74">3322 311,'-14'33,"-5"31,1 9,-1-3,2-4,4-8,5-9,3-9,3-5,2-5,5-2,2-2,4-4,2-7</inkml:trace>
  <inkml:trace contextRef="#ctx0" brushRef="#br0" timeOffset="2867.655">3775 537,'-18'20,"1"1,2 1,0 1,1 0,2 0,0 2,1-1,2 1,0 1,0 8,8-32,0 1,0-1,1 0,-1 1,1 0,-1-1,1 1,0-1,0 1,0-1,0 1,1-1,-1 1,1-1,-1 1,1-1,0 1,0-1,0 0,0 1,1-1,-1 0,1 0,-1 0,1 0,0 0,-1 0,1 0,0-1,0 1,0-1,1 1,-1-1,0 0,0 0,1 0,-1 0,1 0,-1-1,1 1,-1-1,1 1,8 0,1-1,0 0,0-1,-1 0,1-1,0 0,-1-1,0 0,1-1,-1 0,-1-1,1 0,-1-1,0 0,0 0,0-1,-1 0,0-1,-1 0,7-7,15-20,0-1,-3-1,-1-1,13-26,-24 41,-1 1,-1-2,-1 0,-1 0,-1-1,-2 0,0-1,-2 0,3-23,-8 46,-1 0,0 0,0 0,-1 0,1 0,-1 0,1-1,-1 1,0 0,0 0,0 1,-1-1,1 0,-1 0,1 0,-1 1,0-1,0 1,0 0,0-1,-1 1,1 0,-1 0,1 1,-1-1,1 0,-1 1,0-1,0 1,0 0,0 0,0 0,0 1,0-1,0 1,0-1,-1 1,1 0,0 0,0 1,0-1,0 1,0-1,0 1,0 0,0 0,0 0,0 1,-1 0,-13 7,1 1,1 1,-1 1,2 0,0 1,0 0,1 1,1 0,1 1,0 1,0 0,2 0,0 1,1 0,1 0,0 1,1 0,1 0,1 1,0 1,-1 10,1 0,1 0,1 1,2-1,1 0,1 0,2 0,1 0,2 0,2 5,6 12,-5-18,0-1,-2 1,-1 0,-2 1,-1 0,-1 0,-1 0,-2 8,-5-15,-1-5</inkml:trace>
  <inkml:trace contextRef="#ctx0" brushRef="#br0" timeOffset="3216.842">4226 0,'33'51,"-2"1,-3 2,-2 1,-2 0,-3 2,9 41,-23-70,-1-1,-1 1,-1 0,-2 1,0-1,-2 0,-2 1,0-1,-2 0,-1 0,-1 0,-2-1,0 0,-2 0,-1-1,-1 0,-1-1,-1 0,-2-1,-9 11,4-6,-1-1,-1-1,-1-1,-1-1,-1-1,-2-1,0-2,-1-1,4-7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1,'-7'31,"1"1,1 0,2 0,1 0,1 0,3 19,0-40,0 0,0 0,1-1,0 1,1-1,0 0,1 0,0-1,1 1,0-1,0 0,1 0,2 1,-6-6,0-1,0 0,1 1,-1-1,1-1,0 1,0-1,0 1,0-1,0 0,0 0,1-1,-1 0,0 1,1-1,-1-1,1 1,0-1,-1 1,1-1,-1-1,1 1,0-1,-1 0,1 0,-1 0,0 0,1-1,-1 0,0 0,0 0,2-1,120-128,-122 130,0 0,0-1,-1 1,1 0,0 1,0-1,0 1,0 0,0 0,0 0,0 0,0 1,0 0,0-1,0 1,0 1,0-1,-1 1,1-1,0 1,-1 0,0 0,1 1,-1-1,0 1,0-1,0 1,-1 0,1 0,-1 0,1 1,-1-1,0 1,0 0,14 12,5 5,-16-15,0 0,0 0,1-1,0 1,0-2,0 1,1 0,0-1,0-1,0 1,0-1,0 0,1-1,6 2,-5-2,1-2,-1 1,0-1,0-1,1 0,-1 0,0-1,0 0,0 0,0-1,-1 0,1-1,-1 0,0 0,0-1,0 0,0 0,-1-1,0 0,0 0,-1-1,1 0,-1 0,-1 0,0-1,0 0,0 0,-1 0,0 0,1-5,1 2,0 0,0-1,-2 0,1 0,-1 0,-1 0,0-1,-1 1,-1-1,1 0,-2 0,0 1,-1-1,0 0,0 0,-4-9,0 10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22 227,'10'-5,"9"-5,1 0,-2-1,0-1,0-1,-1 0,0-2,-2 0,1 0,12-18,-27 32,0-1,0 1,1-1,-1 1,0-1,0 0,-1 1,1-1,0 0,0 0,-1 1,1-1,-1 0,0 0,1 0,-1 0,0 0,0 0,0 1,-1-1,1 0,0 0,-1 0,1 0,-1 0,1 1,-1-1,0 0,0 1,0-1,0 0,0 1,0-1,0 1,-1-1,1 1,0 0,-1 0,1 0,-1-1,0 1,1 1,-1-1,0 0,1 0,-1 1,0-1,0 1,0-1,0 1,0 0,1 0,-1-1,0 1,0 1,0-1,0 0,0 0,0 1,-1 0,-6 0,0 1,1 0,-1 1,0 0,1 0,-1 1,1 0,0 1,1 0,-1 0,1 0,0 1,0 0,0 1,1-1,0 1,1 0,-1 1,1-1,1 1,-1 0,2 0,-1 1,1-1,-1 4,4-8,-1 0,1 0,0-1,0 1,0 0,1 0,-1 0,1 0,0 0,0 0,1-1,-1 1,1 0,-1-1,1 0,0 1,1-1,-1 0,0 0,1 0,0 0,0 0,0-1,0 1,0-1,0 0,1 0,0 1,107 34,61-38,-127-10,-26 5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7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289 245,'-12'-5,"0"1,0 0,-1 1,0 0,0 1,0 0,0 1,0 1,0 0,0 0,0 2,1-1,-1 2,0 0,0 0,1 1,0 1,-6 2,14-4,1 0,-1 0,1 0,0 0,1 0,-1 0,0 1,1 0,0-1,0 1,0 0,0 0,1 0,-1 0,1 0,0 0,0 1,1-1,-1 0,1 1,0-1,0 0,0 1,1-1,-1 0,1 0,0 1,1-1,-1 0,1 0,-1 0,1 0,0-1,1 1,-1 0,1-1,-1 0,1 1,0-1,0 0,3 2,5-4,0 1,1-2,-1 1,0-1,1-1,-1 0,0-1,0 0,0-1,0 0,0-1,-1 0,1 0,-1-1,0-1,0 1,-1-2,0 1,0-1,0-1,-1 0,2-2,2 1,159-147,-138 134,-33 21,1 1,-1 0,1 0,-1 0,1-1,-1 1,1 0,0 0,-1 0,1 0,0 0,-1 0,1 0,-1 0,1 0,0 0,-1 0,1 1,-1-1,1 0,-1 0,1 1,-1-1,1 0,-1 1,1-1,-1 0,1 1,-1-1,1 1,-1-1,1 0,-1 1,0-1,1 1,-1 0,0-1,0 1,1-1,-1 1,0-1,0 1,0 0,0-1,0 1,0-1,0 1,0 0,0-1,0 1,0-1,0 1,0 0,0-1,-1 1,1-1,0 1,0 0,-6 48,4-42,0 1,0-1,1 1,1 0,-1 0,1 0,0-1,1 1,0 0,0 0,1-1,0 1,0 0,1-1,0 0,0 0,1 0,1 2,-2-4,1-1,0 1,0-1,0 0,1 0,-1-1,1 1,0-1,0 0,0 0,0-1,0 1,1-1,-1-1,1 1,-1-1,1 0,0 0,-1 0,1-1,0 0,0 0,-1 0,1-1,0 0,0 0,-1 0,1-1,-1 0,1 0,15-7,0 0,0-1,-1-1,-1-1,1-1,-2-1,0-1,160-149,-174 161,0 1,0-2,0 1,-1 0,1-1,-1 0,0 0,0 0,0 0,-1 0,0 0,1-1,-1 1,-1-1,1 0,-1 0,0 1,0-1,0 0,0 0,-1 0,0 0,0 0,-1 0,1 0,-1 0,0 0,0 1,-2-5,-2 7,0 1,-1-1,1 1,0 0,-1 1,1 0,0 0,-1 0,1 0,-1 1,1 0,0 0,-1 0,1 0,0 1,0 0,0 0,0 1,1 0,-1-1,0 1,1 1,0-1,0 1,0-1,0 1,1 0,-3 3,-46 61,51-66,0 0,0 0,0 0,0 0,0 1,0-1,1 0,-1 1,1-1,-1 0,1 1,0-1,0 1,0-1,1 0,-1 1,0-1,1 1,0-1,-1 0,1 0,0 1,0-1,0 0,0 0,1 0,-1 0,1 0,-1 0,1 0,0-1,-1 1,2 0,9 3,0 0,1-1,-1-1,1 0,-1-1,1 0,0-1,0-1,0 0,0 0,-1-1,1-1,0 0,0-1,-1 0,0-1,0-1,3-1,139-37,-151 43,-1-1,1 1,0 1,-1-1,1 0,-1 1,1-1,-1 1,1 0,-1 0,0-1,1 2,-1-1,0 0,0 0,0 1,0-1,0 1,0 0,0 0,0 0,-1 0,1 0,0 0,-1 0,0 0,0 0,0 1,0-1,0 0,0 1,0-1,-1 1,1-1,-1 1,0-1,0 1,0 0,0-1,0 1,0-1,-1 3,13 41,-10-41,1 0,0-1,1 0,-1 1,1-1,0-1,0 1,0 0,1-1,-1 0,1 0,0 0,-1-1,1 0,1 1,-1-2,0 1,0-1,1 0,-1 0,0 0,1 0,-1-1,1 0,131-21,-123 17,1-1,-1 0,1-1,-2 0,1-2,-1 1,0-1,0-1,-1-1,0 1,-1-2,0 0,-1 0,0-1,-1 0,0 0,-1-1,3-7,-10 19,-1 0,1 0,-1 0,1-1,-1 1,1 0,-1 0,0-1,0 1,1 0,-1 0,0-1,0 1,0 0,0 0,-1-1,1 1,0 0,0-1,-1 1,1 0,-1 0,1 0,-1 0,0-1,1 1,-1 0,0 0,0 0,0 0,1 0,-1 1,0-1,0 0,0 0,-1 1,1-1,0 0,0 1,0-1,0 1,-1 0,1-1,0 1,0 0,-1 0,1-1,0 1,-1 0,0 0,-63 23,58-18,-1 1,1 0,0 0,0 1,1 0,0 0,0 0,1 1,0 0,0 0,1 0,0 1,0-1,1 1,0 0,0 0,1 0,1 0,-1 1,1-1,1 0,0 1,0-1,1 0,0 1,1-1,2 9,1-12,1 0,0 0,0-1,1 0,0 0,-1 0,2-1,-1 0,0 0,1-1,0 0,-1 0,1-1,0 0,1 0,-1-1,0 0,0 0,1-1,-1 0,3-1,92-14,-74 9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0,'-36'23,"2"1,1 1,1 2,1 1,2 1,-26 33,22 26,33-85,0-1,0 1,0-1,0 0,1 1,-1-1,1 0,-1 1,1-1,0 0,0 0,0 0,0 1,0-1,0 0,1 0,-1-1,1 1,-1 0,1 0,0-1,0 1,0-1,0 1,0-1,0 0,0 0,0 0,0 0,0 0,1 0,-1-1,0 1,1-1,-1 0,0 1,3-1,5-2,-1 1,1-1,-1-1,1 1,-1-2,0 1,0-1,0-1,-1 0,1 0,-1 0,0-1,-1 0,1-1,0-1,5-3,256-238,-267 247,-1 0,0 0,1 0,0 0,0 0,-1 0,1 0,0 1,0-1,0 1,1 0,-1-1,0 1,0 0,1 0,-1 1,1-1,-1 0,1 1,-1-1,1 1,-1 0,1 0,-1 0,1 0,-1 1,1-1,-1 0,1 1,-1 0,1 0,-1 0,0 0,1 0,-1 0,0 0,0 1,0-1,0 1,0-1,0 1,1 1,2 8,0 0,-1 1,0-1,-1 1,0 0,0-1,-1 1,0 12,2 9,6 46,-4 1,-3-1,-8 78,2-125,0 0,-2 0,-2-1,0 1,-2-2,-2 1,-1-2,-1 1,-1-2,-1 1,-2-2,-1-1,-12 13,26-33,0-1,0 0,-1 0,0-1,0 0,-1 1,1-2,-1 1,0-1,1 1,-2-2,1 1,0-1,0 0,-1 0,1 0,-1-1,-5 0,9-3,0 0,0 0,0-1,0 1,0-1,1 0,-1 0,1 0,0 0,0 0,0 0,0-1,0 1,1-1,-1 1,1-1,0 0,0 1,1-1,-1 0,1 0,0 1,0-1,0 0,0 0,1 0,-1 1,1-1,0-1,5-23,0 0,2 0,1 0,1 1,2 0,0 1,2 0,11-15,224-348,-236 371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1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424 105,'0'436,"-28"-180,5-98,20-134</inkml:trace>
  <inkml:trace contextRef="#ctx0" brushRef="#br0" timeOffset="249.996">1 641,'48'-5,"44"-15,17-10,-6 0,-15 1,-19 0,-10 1,-11 0,-9 0,-6 4,-9 2,-8 5</inkml:trace>
  <inkml:trace contextRef="#ctx0" brushRef="#br0" timeOffset="550.949">791 162,'-98'465,"93"-439,1-10,1 0,0 0,1 0,1 1,0-1,1 1,1-1,1 0,1 4,-3-18,0 0,1 1,0-1,0 1,0-1,0 0,0 0,0 1,0-1,1 0,-1 0,1 0,0-1,-1 1,1 0,0-1,0 1,0-1,0 1,1-1,-1 0,0 0,0 0,1 0,-1 0,0-1,1 1,-1-1,1 1,-1-1,1 0,-1 0,1 0,-1 0,1-1,-1 1,1-1,1 0,87-44,-31 3,81-45,-139 87,1-1,-1 1,1 0,-1 0,1 0,-1 0,0 0,1 0,-1 1,1-1,-1 1,1 0,-1-1,0 1,0 0,1 0,-1 1,0-1,0 0,0 1,0-1,-1 1,1 0,0 0,0-1,-1 1,0 0,1 0,-1 1,0-1,0 0,0 0,0 1,0-1,-1 0,1 1,-1-1,1 1,-1-1,0 0,0 1,0-1,0 1,0-1,-1 1,15 41,0-25,1-6</inkml:trace>
  <inkml:trace contextRef="#ctx0" brushRef="#br0" timeOffset="1117.623">1496 613,'-27'23,"0"-2,1 2,1 0,1 2,1 0,1 2,1 0,0 4,20-30,0 0,0 0,0 0,0 0,0 0,0 0,1 0,-1 0,0 1,1-1,-1 0,0 0,1 1,-1-1,1 0,0 1,0-1,-1 1,1-1,0 0,0 1,0-1,0 1,1-1,-1 0,0 1,0-1,1 0,-1 1,1-1,0 0,-1 1,1-1,0 0,-1 0,1 0,0 0,0 0,0 0,0 0,0 0,0 0,1 0,-1 0,0-1,0 1,0 0,2 0,93-42,-76 30,132-105,-151 115,1 0,-1 0,0 0,1 0,-1 1,0-1,1 1,-1-1,1 1,-1-1,1 1,-1 0,1 0,0 0,-1 0,1 0,-1 0,1 0,-1 0,1 1,-1-1,1 1,-1-1,1 1,-1-1,0 1,1 0,-1 0,0 0,1 0,-1 0,0 0,0 0,0 0,0 0,0 0,27 58,-14-25,-10-30,0 0,0 0,0-1,1 1,0-1,-1 0,1 0,0 0,1-1,-1 0,0 0,1 0,-1-1,1 0,-1 0,1 0,0 0,-1-1,1 0,0 0,-1-1,1 0,0 0,-1 0,1-1,-1 1,0-1,1 0,-1-1,0 0,0 1,0-1,-1-1,1 1,-1-1,3-3,25-22,-2-1,-1-1,-2-2,-1 0,-2-2,-1-1,-1-1,-3 0,-1-2,-1 0,-3-1,-1-1,4-26,-9 35,-1-1,-2-1,-2 1,0-1,-3 1,-2-25,2 56,1 0,-1 1,0-1,0 1,0-1,0 1,0-1,0 0,-1 1,1-1,0 1,-1-1,0 1,1-1,-1 1,0-1,1 1,-1 0,0-1,0 1,0 0,0 0,0 0,-1 0,1 0,0 0,0 0,-1 0,1 0,0 0,-1 1,1-1,-1 1,1-1,-1 1,1-1,-1 1,0 0,1 0,-1 0,1 0,-1 0,0 0,1 0,-1 0,1 1,-1-1,1 1,-1-1,1 1,-1 0,1-1,0 1,-1 0,1 0,0 0,0 0,-1 0,1 0,0 0,0 1,0-1,0 0,0 1,-9 16,0 0,2 1,0 0,1 0,1 0,1 1,0 0,2 0,0 0,1 6,1-18,-3 11,2 0,0 0,1 0,0 0,2 1,1-1,0 0,1 0,1-1,1 1,0-1,2 0,0 0,1 0,0-1,2 0,0-1,1 0,3 3,3-3</inkml:trace>
  <inkml:trace contextRef="#ctx0" brushRef="#br0" timeOffset="1366.948">1807 303,'38'-5,"33"-2,12 1,3 1,-4 2,-6-4,-7-1,-10 2,-10 1,-14 2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1 255,'0'19,"0"11,0 1</inkml:trace>
  <inkml:trace contextRef="#ctx0" brushRef="#br0" timeOffset="250.66">29 1,'0'0</inkml:trace>
  <inkml:trace contextRef="#ctx0" brushRef="#br0" timeOffset="493.895">255 57,'25'113,"-14"-57,3 0,2-1,22 50,-38-103,0-1,1 0,-1 0,0 0,1 0,-1 1,1-1,-1 0,1 0,0 0,-1 0,1 0,0 0,0 0,-1-1,1 1,0 0,0 0,0-1,0 1,0 0,0-1,1 1,-1-1,0 1,0-1,0 0,0 1,0-1,1 0,-1 0,0 0,0 0,1 0,-1 0,0 0,0 0,0-1,1 1,-1 0,0-1,0 1,0-1,0 1,0-1,0 0,0 1,0-1,0 0,0 0,0 0,0 1,-1-1,1 0,0 0,-1 0,1 0,0-1,-1 1,1 0,-1 0,87-163,-43 73,-34 70</inkml:trace>
  <inkml:trace contextRef="#ctx0" brushRef="#br0" timeOffset="800.053">762 283,'14'-13,"-1"0,0-2,-1 1,-1-2,0 1,-1-2,6-13,-15 29,0 0,0 0,0 0,-1 0,1-1,0 1,0 0,-1-1,1 1,-1-1,1 1,-1-1,0 1,1-1,-1 1,0-1,0 1,0-1,0 1,0-1,-1 1,1-1,0 1,-1-1,1 1,-1 0,1-1,-1 1,0-1,0 1,0 0,1 0,-1 0,0-1,0 1,-1 0,1 0,0 0,0 0,0 1,-1-1,1 0,0 0,-1 1,1-1,-1 1,1-1,-1 1,1 0,0 0,-1-1,0 1,1 0,-1 0,1 0,-1 1,1-1,-1 0,1 1,-11 3,0 0,0 1,1 1,0 0,0 0,1 1,-1 1,2 0,-1 0,1 1,0 0,1 0,0 1,0 0,1 1,1-1,0 1,-3 7,6-14,1 0,-1 0,1 0,0 0,0 1,0-1,1 1,-1-1,1 1,0-1,1 1,-1 0,1-1,0 1,0 0,0-1,1 1,-1 0,1-1,0 1,1-1,-1 1,1-1,0 1,0-1,0 0,0 0,1 0,0 0,0-1,0 1,0-1,0 0,1 1,0-1,-1-1,1 1,0-1,0 1,1-1,-1 0,3 0,140 6,-122-9</inkml:trace>
  <inkml:trace contextRef="#ctx0" brushRef="#br0" timeOffset="1216.017">1102 397,'194'-228,"-193"227,-1 0,1 0,0 0,-1 0,1 0,0 0,-1 0,1 1,0-1,0 0,0 0,0 1,0-1,0 0,0 1,0-1,0 1,0 0,0-1,1 1,-1 0,0-1,0 1,0 0,0 0,1 0,-1 0,0 0,0 0,0 1,0-1,1 0,-1 0,0 1,0-1,0 1,0-1,0 1,0 0,0-1,0 1,0 0,0 0,0-1,-1 1,1 0,0 0,0 0,-1 0,1 0,-1 0,1 0,-1 0,1 0,-1 1,0-1,1 0,-1 0,0 0,0 0,0 0,0 1,0-1,0 0,0 1,1 4,1 1,0 0,0-1,0 1,1-1,0 0,0 0,1 0,-1 0,1 0,1-1,-1 0,1 0,0 0,0 0,0-1,1 0,0 0,-1 0,1-1,1 0,-1 0,0 0,1-1,-1 0,2 0,-1 0,-1 0,1-1,0 0,-1 0,1-1,0 0,0 0,-1-1,1 1,0-1,0-1,-1 1,1-1,-1 0,0-1,1 0,-1 0,0 0,-1-1,1 1,-1-1,1-1,-1 1,0-1,-1 0,1 0,-1 0,0-1,0 1,-1-1,0 0,1-2,6-46,-8 29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5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29,'0'848,"0"-824</inkml:trace>
  <inkml:trace contextRef="#ctx0" brushRef="#br0" timeOffset="248.189">0 594,'39'-10,"31"-12,14-3,-3-2,-10 4,-8 1,-9 4,-10 0,-7 4,-10-1,-9 1</inkml:trace>
  <inkml:trace contextRef="#ctx0" brushRef="#br0" timeOffset="615.823">706 1,'-20'68,"2"1,3 1,4 1,-1 35,10-81,0 0,2 0,1-1,1 1,1 0,1-1,1 1,1-1,1-1,1 1,7 10,-14-29,2-1,-1 1,0-1,1 0,0 0,0 0,0-1,0 1,1-1,-1 0,1 0,0 0,0 0,0 0,0-1,0 0,1 0,-1 0,1 0,0-1,-1 0,1 0,0 0,0 0,-1-1,1 0,0 0,0 0,0-1,0 1,-1-1,1 0,0 0,1-1,14-8,-1-1,1 0,-2-2,1 0,-2-1,0 0,0-2,-2 0,40-34,-50 46,28-20,-33 23,1 1,-1 0,1-1,-1 1,1 0,-1-1,1 1,-1 0,1 0,-1 0,1 0,0-1,-1 1,1 0,-1 0,1 0,-1 0,1 0,-1 0,1 0,0 1,-1-1,1 0,-1 0,1 0,-1 0,1 1,-1-1,1 0,-1 1,1-1,-1 0,0 1,1-1,-1 0,1 1,-1-1,0 1,1-1,-1 1,0-1,0 1,1-1,-1 1,0-1,0 1,0-1,0 1,0-1,1 1,-1-1,0 1,0 0,0-1,-1 1,1-1,0 1,0-1,0 1,0-1,-1 1,-6 48,6-44,-1 0,0 0,1 0,0 1,0-1,0 1,1-1,0 1,0-1,0 1,1-1,0 0,0 1,0-1,1 0,0 0,0 1,0-1,0-1,1 1,0 0,1 2,7 0</inkml:trace>
  <inkml:trace contextRef="#ctx0" brushRef="#br0" timeOffset="1082.033">1327 650,'12'0,"-1"-1,0 0,0-1,0 0,0-1,0 0,0-1,-1 0,1 0,5-4,-12 5,0 1,0 0,0-1,0 0,-1 0,1 0,-1 0,0-1,0 0,0 1,0-1,-1 0,1 0,-1 0,0-1,0 1,-1 0,1-1,-1 1,0-1,0 1,0-1,-1 0,0 0,0 1,0-2,0 3,-1 0,1 1,-1-1,0 0,0 1,0-1,0 1,0-1,-1 1,1-1,-1 1,0 0,1 0,-1 0,0 0,0 0,0 0,-1 0,1 1,0-1,0 1,-1 0,1-1,-1 1,0 0,1 1,-1-1,0 0,1 1,-1-1,0 1,0 0,1 0,-1 0,0 0,0 1,1-1,-1 1,0 0,1-1,-1 1,0 0,1 1,-1-1,1 0,0 1,-3 1,-4 3,0 1,1-1,0 2,0-1,0 1,1 1,0-1,1 1,0 0,0 1,1-1,0 1,1 0,0 0,1 1,0-1,0 1,1 0,0-1,1 1,1 0,-1 0,2 0,0 0,0 0,1 4,1-9,0-1,0 1,0-1,1 0,-1 0,1-1,1 1,-1-1,0 0,1 0,0 0,0-1,0 0,0 0,1 0,-1 0,1-1,0 0,-1 0,1 0,0-1,0 0,0 0,0-1,1 0,-1 0,0 0,0 0,0-1,0 0,0-1,0 1,-1-1,1 0,0-1,-1 1,3-2,48-26,-42 19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9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26,'-6'-3,"0"-1,0 1,0 0,0 1,0 0,-1 0,1 0,-1 0,0 1,1 0,-1 1,0-1,0 2,1-1,-1 0,0 1,1 1,-1-1,0 1,1 0,0 0,-2 2,-9 0,1 2,-1 0,1 1,1 0,0 2,0-1,0 2,1 0,-13 12,26-21,0 0,0 0,0 0,0 1,0-1,0 0,0 0,0 1,1-1,-1 0,0 1,1-1,-1 1,1-1,-1 1,1-1,0 1,0-1,0 1,0 0,0-1,0 1,0-1,0 1,0-1,1 1,-1-1,1 1,-1-1,1 1,0-1,-1 0,1 1,0-1,0 0,0 1,0-1,0 0,0 0,0 0,1 0,-1 0,0 0,0-1,1 1,-1 0,1 0,74 26,47 21,-119-46,-1 0,0 0,0 0,0 0,0 1,0-1,0 1,0 0,-1 0,1 0,-1 0,0 0,0 0,0 1,-1-1,1 1,-1-1,0 1,0-1,0 1,0 0,-1 0,1 0,-1-1,0 1,0 0,0 0,-1 0,1-1,-1 1,0 0,-1 3,-1-1,0 0,0 0,0 0,0-1,-1 1,0-1,0 0,0 0,-1-1,0 1,0-1,0 0,0 0,-1-1,1 1,-1-1,0 0,0-1,0 0,0 0,-1 0,1 0,-1-1,1 0,-1-1,1 1,-1-1,-5-1,11 0,0 0,0 0,0 0,0 0,0 0,0 0,0 0,0 0,1 0,-1 0,0-1,1 1,-1 0,1-1,-1 1,1 0,0-1,-1 1,1-1,0 1,0 0,0-1,0 1,0-1,0 1,1 0,-1-1,0 1,1 0,-1-1,1 1,-1 0,1-1,0 1,0 0,-1 0,1 0,0 0,0 0,0 0,0 0,0 0,0 0,1 0,-1 0,0 1,0-1,1 0,0 1,11-12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0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110 367,'-13'18,"2"-5,0 1,1 0,1 1,0 0,0 0,2 1,0 0,1 0,1 1,0 0,1 0,0 2,4-16,0-1,0 0,0 1,0-1,1 0,-1 0,1 1,-1-1,1 0,0 0,0 1,0-1,0 0,0 0,1 0,-1 0,0-1,1 1,0 0,-1-1,1 1,0-1,0 1,0-1,0 0,0 1,0-1,0 0,0-1,0 1,0 0,1-1,-1 1,0-1,1 1,-1-1,0 0,1 0,-1 0,0-1,1 1,5-1,0 0,-1 0,1-1,0 0,0 0,-1-1,0 0,1 0,-1-1,0 1,5-6,26-22,-1-2,-2-1,-2-2,14-20,-42 50,-3 2,0 1,0 0,1-1,-1 1,1 0,-1 0,1 0,0 1,0-1,0 1,1 0,-1-1,0 1,1 1,0-1,-1 0,1 1,0 0,0 0,0 0,0 0,1 1,-3 1,-1 1,1-1,0 1,0 0,-1 0,1 0,-1 0,1 0,-1 0,0 0,0 0,0 1,0-1,-1 0,1 1,0-1,-1 1,0-1,1 1,-1-1,0 0,-1 2,3 7,8 47,-2 0,-3 1,-3-1,-2 1,-2 0,-3-1,-3 0,-3 3,6-40,4-5,-2 0,0-1,0 0,-2 1,0-1,0-1,-2 1,0-1,0 0,-1-1,-1 1,0-2,-1 1,0-1,-1-1,-10 8,20-18,0 0,-1 0,1 0,0-1,-1 1,1-1,-1 1,1-1,-1 1,1-1,-1 0,1 0,-1 0,1 0,-1 0,1 0,-1 0,1 0,-1-1,1 1,-1 0,1-1,0 1,-1-1,1 0,0 1,-1-1,1 0,0 0,0 0,0 0,-1 0,1 0,0 0,1 0,-1-1,0 1,0 0,0-1,1 1,-1 0,1-1,-1 1,1-1,-1 1,1-1,0 1,0-1,-11-75,19 31,2 2,2-1,2 2,2 0,1 0,3 2,1 0,17-24,-32 55,14-23,-2 7</inkml:trace>
  <inkml:trace contextRef="#ctx0" brushRef="#br0" timeOffset="401.122">957 339,'-16'3,"0"0,0 1,1 0,-1 1,1 1,0 0,1 2,-1-1,-12 11,25-17,1 0,0 0,0 0,0 0,-1 0,1 1,0-1,0 0,1 1,-1-1,0 1,0-1,1 1,-1-1,1 1,-1-1,1 1,0 0,0-1,-1 1,1 0,0-1,1 1,-1 0,0-1,0 1,1-1,-1 1,1 0,-1-1,1 1,0-1,-1 1,1-1,0 0,0 1,0-1,0 0,0 1,1-1,-1 0,0 0,0 0,1 0,-1 0,1-1,-1 1,72 36,19 16,-90-50,0-1,0 1,0-1,0 1,-1-1,1 1,-1 0,0 0,1 0,-1 0,-1 0,1 0,0 0,-1 0,0 0,1 0,-1 0,0 0,-1 0,1 0,-1 1,1-1,-1 0,0 0,0 0,0-1,0 1,-1 0,1 0,-1-1,0 1,-1 1,-8 10,-1 0,0-1,-1 0,-1-1,0-1,0 0,-1-1,-1 0,1-1,-2-1,-14 5,28-11,0-1,1 1,-1-1,0 0,0 0,0 0,0 0,0-1,0 1,0-1,0 0,0 0,0 0,0 0,-1 0,1-1,0 1,0-1,-2-1,-7-6</inkml:trace>
  <inkml:trace contextRef="#ctx0" brushRef="#br0" timeOffset="650.611">1408 0,'-9'39,"-9"36,0 10,2-4,4-11,4-13,4-12,2-8,1-5,2-4,-5-2,-2-5</inkml:trace>
  <inkml:trace contextRef="#ctx0" brushRef="#br0" timeOffset="1213.02">1155 339,'366'27,"-279"-12,-73-11,-1-1,1-1,-1 0,1 0,0-2,-1 1,1-2,0 0,0-1,-9 1,0-1,0 1,0-2,0 1,-1 0,1-1,0 0,-1 0,0 0,0-1,0 0,0 1,0-1,0-2,-2 5,-1-1,0 0,0 1,0-1,0 0,0 0,-1 1,1-1,0 0,-1 0,0 0,1 0,-1 0,0 0,0 0,0 0,0 0,0 0,0 0,-1 0,1 1,-1-1,1 0,-1 0,0 0,0 0,0 1,0-1,0 0,0 1,0-1,0 1,-1-1,1 1,0-1,-1 1,0 0,1 0,-1 0,-1-1,0 0,0 0,-1 0,1 1,0 0,-1-1,1 1,-1 0,1 1,-1-1,1 1,-1 0,1-1,-1 1,1 1,-1-1,0 1,1-1,-1 1,1 0,0 0,-1 0,1 1,0-1,0 1,-1 0,1 0,1 0,-1 0,0 1,0-1,1 1,0-1,-1 1,0 2,-2 1,0 0,0 0,1 0,0 1,0-1,1 1,0 0,0 0,1 0,-1 0,2 1,-1-1,1 1,0-1,0 1,1-1,0 1,2 0,1 0,-1-1,1 1,1-1,-1 1,1-1,0 0,1-1,0 1,0-1,0 0,1 0,0 0,0-1,0 0,1 0,0-1,-1 0,2 0,-1 0,0-1,1 0,0-1,-1 1,1-2,0 1,0-1,0 0,0-1,0 1,1-2,-1 1,0-1,0 0,0-1,-1 0,1 0,0-1,-1 0,1 0,5-4,9-5,-4 1</inkml:trace>
  <inkml:trace contextRef="#ctx0" brushRef="#br0" timeOffset="1749.073">2029 593,'156'-189,"-155"188,-1-1,1 1,-1 0,1-1,0 1,0 0,-1 0,1-1,0 1,0 0,0 0,0 0,1 0,-1 0,0 0,0 1,1-1,-1 0,0 1,1-1,-1 1,1-1,-1 1,0-1,1 1,-1 0,1 0,-1 0,1 0,-1 0,1 0,-1 0,1 1,-1-1,1 0,-1 1,1-1,-1 1,0-1,1 1,-1 0,0 0,0 0,1 0,-1 0,0 0,0 0,0 0,0 0,1 1,-4 26,1-27,0 1,0 0,0-1,0 1,1 0,-1-1,1 1,-1 0,1 0,-1 0,1-1,0 1,0 0,0 0,0 0,0 0,0 0,1-1,-1 1,0 0,1 0,0 0,-1-1,1 1,0 0,0-1,0 1,0-1,0 1,0-1,0 1,1-1,-1 0,1 0,-1 1,1-1,-1 0,1 0,-1-1,1 1,0 0,-1 0,1-1,0 1,0-1,0 0,0 1,-1-1,1 0,0 0,0 0,0 0,13-6,-1 0,0 0,-1-2,1 0,-1 0,-1-1,10-9,41-26,-57 40,-5 3,1-1,-1 0,1 1,0-1,-1 1,1-1,0 1,0 0,0 0,0 0,0 0,1 0,-1 0,0 0,0 1,0-1,1 1,-1 0,0-1,1 1,-1 0,0 1,1-1,-1 0,0 1,1-1,-1 1,0 0,0-1,0 1,0 0,0 0,0 1,0-1,0 0,0 1,0-1,0 1,-1-1,1 1,-1 0,1 0,59 136,-49-126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0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523 198,'-1'-1,"0"0,0 1,0-1,0 0,-1 0,1 1,0-1,0 0,-1 1,1 0,0-1,-1 1,1 0,-1-1,1 1,0 0,-1 0,1 0,-1 0,1 0,0 1,-1-1,1 0,0 1,-1-1,1 1,0-1,-1 1,1 0,0-1,0 1,0 0,0 0,0 0,0 0,0 0,0 0,0 0,0 0,0 0,1 1,-1-1,-128 146,-88 121,196-244,1 1,2 1,0 1,2 0,1 1,0 3,12-7,6-22</inkml:trace>
  <inkml:trace contextRef="#ctx0" brushRef="#br0" timeOffset="469.097">127 114,'-3'9,"0"1,0-1,1 1,0-1,1 1,0 0,0-1,1 1,1 0,-1 0,2 0,-1-1,1 1,1-1,0 1,0-1,0 0,2 0,-1 0,1-1,0 1,1-1,-1-1,8 8,121 148,-19 20,-107-172,-2-6</inkml:trace>
  <inkml:trace contextRef="#ctx0" brushRef="#br0" timeOffset="801.696">805 311,'9'5,"19"1,8 0,3-1,0-6,-2-3,-2-1,-3 1,-2 0,-1 2,0 0,-6-3,-2-2,-4 1</inkml:trace>
  <inkml:trace contextRef="#ctx0" brushRef="#br0" timeOffset="1063.331">805 538,'33'-10,"31"-8,9 0,-3 1,-8 5,-11 5,-14 2</inkml:trace>
  <inkml:trace contextRef="#ctx0" brushRef="#br0" timeOffset="1412.111">1878 1,'-34'39,"1"1,3 2,1 1,2 1,-11 28,11-21,12-19,-2-1,-1-1,-2 0,0-1,-2-1,-10 8,19-22,2-1</inkml:trace>
  <inkml:trace contextRef="#ctx0" brushRef="#br0" timeOffset="1684.589">1595 85,'10'24,"7"23,7 7,3 0,-3-5,-5-5,-1-6,-4-4,1-4,-3-1,2-7,-1-1,-4-5</inkml:trace>
  <inkml:trace contextRef="#ctx0" brushRef="#br0" timeOffset="2246.12">1878 763,'106'-176,"-5"43,-101 133,0-1,1 0,-1 0,0 1,1-1,-1 0,0 1,1-1,-1 1,1-1,-1 0,1 1,0-1,-1 1,1 0,0-1,-1 1,1-1,0 1,-1 0,1 0,0-1,0 1,-1 0,1 0,0 0,0 0,-1 0,1 0,0 0,0 0,-1 0,1 0,0 0,0 0,-1 1,1-1,0 0,0 1,-1-1,1 0,0 1,-1-1,1 1,-1-1,1 1,-1-1,1 1,-1-1,1 1,-1 0,1-1,-1 1,4 41,-5-40,0 0,0-1,1 1,-1 0,1 0,-1 0,1 0,-1-1,1 1,0 0,0 0,0 0,0 0,0 0,0 0,1 0,-1 0,1 0,-1-1,1 1,0 0,0 0,0-1,0 1,0 0,0-1,0 1,0-1,1 1,-1-1,0 0,1 0,-1 1,1-1,0 0,-1 0,1-1,0 1,0 0,-1 0,1-1,0 1,0-1,0 0,0 1,0-1,1 0,131-53,-132 53,0 0,0 1,0-1,0 1,0-1,0 1,0 0,0 0,0 0,-1 0,1 0,0 0,0 0,-1 1,1-1,-1 0,1 1,-1-1,0 1,0 0,1 0,-1-1,0 1,0 0,-1 0,1 0,0 0,-1 0,1 0,-1 0,0 0,1 0,-1 0,0 0,0 1,0-1,-1 0,13 35,-1-24</inkml:trace>
  <inkml:trace contextRef="#ctx0" brushRef="#br0" timeOffset="4782.162">3035 29,'-6'-4,"0"1,0 0,0 0,-1 1,1 0,-1 0,0 0,1 1,-1 0,0 0,0 1,-5 0,-2-1,-137 9,146-7,0 0,0 1,0 0,0-1,0 2,1-1,-1 0,0 1,1 0,0 0,0 0,0 1,0 0,0-1,1 1,-1 0,1 1,0-1,0 1,1-1,0 1,-1 0,1 0,1 0,-1 0,1 0,0 1,0 1,1-1,0 1,0-1,1 1,0-1,0 0,1 1,0-1,0 0,0 0,0 0,1 0,0 0,1 0,-1-1,1 0,0 0,0 0,1 0,2 2,109 82,-100-79,-10-6,-2-3,0 1,-1-1,1 1,0 0,-1 0,1 0,-1 1,0-1,1 1,-1 0,0 0,-1 0,1 0,-1 0,1 1,-1-1,0 1,0 0,0-1,-1 1,1 0,-1 0,0 0,0 0,-1 0,1 0,-1 1,0-1,0 0,0 0,0 0,-1 0,0 2,-5 4,0 0,-1 0,0 0,0-1,-1-1,-1 1,1-1,-1 0,-1-1,1 0,-1-1,0 0,-1 0,1-1,-1 0,0-1,0 0,-1-1,1-1,-1 1,0-2,1 0,-10 0,-34-1,31 0</inkml:trace>
  <inkml:trace contextRef="#ctx0" brushRef="#br0" timeOffset="5031.246">3430 171,'-19'38,"-12"22,1 7,4-10</inkml:trace>
  <inkml:trace contextRef="#ctx0" brushRef="#br0" timeOffset="5619.758">3656 538,'4'-10,"13"-33,2 2,2 0,1 1,16-19,-37 56,0 0,0 1,0-1,1 1,0-1,-1 1,1-1,0 1,0 0,0 0,0 0,0 0,1 0,-1 1,0-1,1 1,0-1,-1 1,1 0,0 0,-1 0,1 0,0 1,0-1,0 1,0 0,0-1,0 1,0 1,-1-1,1 0,0 1,0-1,0 1,0 0,-1 0,1 0,0 0,-1 1,1-1,-1 1,1-1,-1 1,0 0,2 2,31 85,-34-82,0-1,0 1,1 0,-1 0,1-1,1 1,-1-1,1 0,1 1,-1-1,1 0,0-1,0 1,0-1,1 0,0 0,0 0,0-1,1 0,-1 0,1 0,0 0,0-1,5 2,-6-5,0 0,0 0,0 0,0 0,0-1,0 0,0 0,0 0,0-1,-1 1,1-1,0 0,-1-1,0 1,1-1,-1 0,0 0,-1 0,1 0,0-1,-1 0,0 0,66-90,-23-46,-41 116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4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1 574,'1'253,"6"-222,-7-31,0-1,0 1,0 0,1-1,-1 1,0 0,0-1,0 1,0 0,0-1,1 1,-1 0,0 0,0-1,0 1,1 0,-1 0,0-1,0 1,1 0,-1 0,0 0,1 0,-1-1,0 1,0 0,1 0,-1 0,0 0,1 0,-1 0,0 0,1 0,-1 0,0 0,1 0,-1 0,0 0,1 0,-1 0,0 0,1 0,-1 0,0 1,1-1,-1 0,0 0,0 0,1 0,-1 1,0-1,0 0,1 0,-1 1,0-1,21-80,-13 38,2 1,2 0,2 1,1 0,2 1,2 0,2 2,23-34,-43 70,0-1,-1 0,1 1,0-1,0 1,0-1,0 1,0 0,0-1,0 1,0 0,1 0,-1-1,0 1,1 0,-1 1,1-1,-1 0,1 0,-1 1,1-1,0 0,-1 1,1 0,0-1,0 1,-1 0,1 0,0 0,-1 0,1 0,0 0,0 1,-1-1,1 1,0-1,-1 1,1-1,-1 1,1 0,-1 0,1 0,-1 0,1 0,-1 0,0 0,0 0,1 1,-1-1,0 1,0-1,0 0,0 1,8 104,-10-79</inkml:trace>
  <inkml:trace contextRef="#ctx0" brushRef="#br0" timeOffset="283.161">481 489,'-3'18,"2"0,0 0,1-1,0 1,2 0,0 0,1-1,1 1,0-1,2 0,0 0,7 14,-11-27,0-1,0 0,0 0,1-1,-1 1,1 0,-1-1,1 1,0-1,0 0,0 0,0 0,0 0,0-1,1 1,-1-1,1 0,-1 0,1 0,-1 0,1-1,-1 1,1-1,0 0,-1 0,1 0,0-1,-1 1,1-1,-1 0,1 0,-1 0,1 0,-1-1,0 1,3-3,2 0,-1 0,0-1,-1 0,1 0,-1-1,0 0,0 0,-1 0,1 0,-1-1,-1 0,0 0,0-1,0 1,2-8,-3 10,-1 0,0 0,0 0,-1 0,0 0,0 0,0 0,0 0,-1 0,1 0,-2-1,1 1,0 0,-1 0,0 0,0 0,-1 0,1 0,-1 0,0 0,0 0,-1 1,1-1,-1 1,0 0,0 0,-1 0,1 0,-1 0,0 1,0-1,0 1,0 0,-3-1,-46-7,28 9</inkml:trace>
  <inkml:trace contextRef="#ctx0" brushRef="#br0" timeOffset="602.107">1045 122,'-5'39,"-1"31,0 9,1-4,2-11,1-10,1-11,0-7,1-5,5-3,2-2,-1 1,-1-1,3-4,1-7</inkml:trace>
  <inkml:trace contextRef="#ctx0" brushRef="#br0" timeOffset="851.656">820 461,'38'-5,"32"-6,9-2,-4 2,-5 3,-11 2,-9 3,-9 1,-7 2,-4 0,-7 0</inkml:trace>
  <inkml:trace contextRef="#ctx0" brushRef="#br0" timeOffset="1401.715">1469 404,'-14'10,"-10"5,1 2,0 0,2 2,0 0,1 1,1 1,-16 24,34-44,-1 0,1 0,0 1,0-1,-1 0,1 1,0-1,0 1,1 0,-1-1,0 1,0 0,1 0,-1-1,1 1,0 0,-1 0,1 0,0-1,0 1,0 0,0 0,1 0,-1 0,0-1,1 1,-1 0,1 0,0-1,-1 1,1 0,0-1,0 1,0-1,0 1,0-1,1 1,-1-1,0 0,1 0,-1 1,1-1,-1 0,1 0,-1-1,1 1,0 0,-1 0,1-1,0 1,0-1,0 1,10-2,0 0,0-1,0 0,-1 0,1-1,-1-1,0 0,0-1,0 0,0 0,-1-1,0-1,0 0,-1 0,1-1,2-3,64-70,-75 81,1 0,-1 0,1-1,-1 1,1 0,-1 1,0-1,1 0,-1 0,1 1,-1-1,0 1,1-1,-1 1,0-1,0 1,1 0,-1 0,0 0,0-1,0 1,0 0,0 1,0-1,0 0,0 0,-1 0,1 0,0 1,-1-1,1 0,-1 1,1-1,-1 0,1 1,-1-1,0 0,0 1,0-1,0 1,0-1,0 1,0-1,0 0,-1 1,1-1,0 1,-1-1,0 1,4 15,-1-12,-1-1,1 1,0-1,0 0,0 0,1 0,-1 0,1 0,0-1,0 1,0-1,1 0,-1 1,1-2,0 1,0 0,0-1,0 0,0 0,0 0,1 0,-1-1,1 1,-1-1,1 0,-1-1,1 1,0-1,-1 0,1 0,0 0,-1-1,1 1,-1-1,1-1,-1 1,1 0,-1-1,0 0,1 0,-1-1,18-9,0-1,0-1,-1 0,-1-2,-1-1,0 0,-2-2,0 0,0 0,-2-2,-1 0,1-2,3-4,-1-2,-1 0,-1-1,-1 0,-2-1,-2 0,0-1,-2 0,2-26,-9 53,-1 2,1-1,0 0,-1 0,0 0,0 0,0 0,0 1,-1-1,1 0,-1 0,0 0,0 1,-1-1,1 0,-1 1,1-1,-2 0,2 4,-1 0,1 0,0 0,-1 0,1 0,0 1,-1-1,1 1,0-1,0 1,-1-1,1 1,0 0,0-1,0 1,0 0,0 0,0 0,0 0,0 0,0 0,0 0,0 0,1 0,-1 0,0 1,1-1,-1 0,1 0,-1 1,1-1,0 0,-1 2,1-2,-10 21,2 0,1 0,1 0,0 1,2 0,1 0,0 0,2 1,1-1,1 0,2 18,1-22,1 0,0-1,1 0,1 0,1 0,1 0,10 15,9 19,-26-22,-10-22</inkml:trace>
  <inkml:trace contextRef="#ctx0" brushRef="#br0" timeOffset="1871.352">1779 291,'379'45,"-354"-42,0 0,1 0,-2 2,1 1,0 1,-1 0,0 2,19 10,-34-13,1-1,0 0,0-1,0 0,0 0,1-2,-1 1,1-1,0 0,0-1,0-1,0 0,0 0,0-1,0 0,-1-1,1 0,0-1,4-2,-12 4,0 0,-1-1,1 0,-1 1,1-1,-1 0,0 0,0 0,0 0,0 0,0-1,0 1,-1-1,1 1,-1-1,1 0,-1 1,0-1,0 0,0 0,-1 0,1 0,-1 0,0 0,1 0,-1 0,0 0,-1 0,1 0,-1 0,1 0,-1 1,0-1,0 0,0 0,0 0,-1 1,1-1,-1 1,1-1,-1 1,0 0,0-1,0 1,0 0,-1 0,1 0,0 1,-1-1,1 1,-1-1,0 1,0 0,1 0,-1 0,0 0,0 0,-7 2,1 1,0 0,0 0,0 1,0 0,1 0,-1 1,1 0,0 1,0 0,0 0,1 0,-1 1,1 0,1 1,-1 0,1 0,0 0,1 1,0-1,0 1,1 1,0-1,0 1,1-1,0 1,0 0,1 0,0 0,0 9,1-13,1 0,0-1,0 1,1-1,-1 1,1-1,0 1,0-1,1 0,-1 1,1-1,0 0,0 0,0 0,1 0,-1 0,1-1,0 1,0-1,0 0,0 1,1-2,-1 1,1 0,0-1,0 1,0-1,0 0,0 0,1-1,-1 0,0 1,1-1,-1 0,1-1,-1 1,1-1,-1 0,1 0,0-1,-1 1,1-1,-1 0,0 0,1-1,-1 1,4-2,123-51,-108 44</inkml:trace>
  <inkml:trace contextRef="#ctx0" brushRef="#br0" timeOffset="2134.151">3077 263,'-11'6,"0"-2,0 0,1 1,-1 1,1-1,0 2,1-1,-1 2,1-1,1 1,0 0,0 1,0 0,1 0,0 1,-3 6,10-13,-1 0,1 0,0 0,0 0,0 0,0 0,1 0,-1 0,1 0,0 0,0 0,0 0,0 0,0-1,1 1,-1 0,1-1,0 1,-1-1,1 0,0 1,1-1,-1 0,0 0,1-1,-1 1,1 0,-1-1,1 1,0-1,0 0,-1 0,1 0,0 0,0-1,0 1,0-1,0 0,0 1,0-1,2-1,39 18,-42-16,0 0,0 0,0 0,0 1,0-1,0 0,-1 1,1 0,-1-1,1 1,-1 0,1 0,-1 0,0 0,0 0,0 0,0 0,0 0,-1 0,1 0,0 1,-1-1,0 0,0 0,1 1,-1-1,0 0,-1 1,1-1,0 0,-1 0,1 1,-1-1,0 0,0 0,0 0,0 0,0 0,0 0,0 0,-1 0,1 0,-1-1,1 1,-1 0,0-1,0 0,0 1,0-1,0 0,0 0,0 0,0 0,0 0,0 0,0-1,-2 1,-11 3,0 0,0-1,0 0,-1-1,1-1,-1-1,1 0,-4-1,16 1,-23-1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2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426 416,'-95'-4,"79"6,1 0,-1 1,1 1,0 0,-1 1,2 1,-1 0,1 1,0 1,0 0,1 0,0 2,1 0,0 0,0 1,1 0,1 1,0 0,0 1,1 0,1 1,0 0,1 0,1 0,0 1,1 0,0 0,0 6,4-17,0-1,0 1,1 0,-1-1,1 1,0 0,0 0,0 0,0-1,1 1,-1 0,1 0,0-1,0 1,0-1,1 1,-1-1,1 1,0-1,0 0,0 0,1 0,-1 0,1 0,-1 0,1-1,0 1,0-1,0 0,0 0,0 0,1 0,-1-1,1 1,1 0,6 0,0-1,-1 0,1-1,0 0,0-1,0 0,0 0,0-1,0-1,-1 0,1 0,-1-1,0-1,0 1,-1-1,8-6,6-4,0-1,-1-1,-1-1,-1-1,0-1,-1-2,51-60,-68 81,1 0,-1 1,1-1,0 0,-1 1,1-1,0 1,-1 0,1 0,0 0,-1 0,1 0,0 1,-1-1,1 1,0 0,-1 0,1 0,-1 0,1 0,-1 0,0 1,1-1,-1 1,0 0,0-1,0 1,0 0,-1 0,1 0,0 1,-1-1,0 0,1 1,-1-1,0 1,0-1,0 2,9 8,10 12,-15-16,1 0,0-1,1 0,0 0,0 0,0-1,1 0,0 0,0-1,0 0,1 0,0-1,1 0,10 1</inkml:trace>
  <inkml:trace contextRef="#ctx0" brushRef="#br0" timeOffset="399.964">821 783,'290'-305,"-290"304,1 0,-1 0,0-1,1 1,-1 0,1 0,-1 0,1 0,0 0,-1 0,1 0,0 0,0 1,0-1,-1 0,1 0,0 1,0-1,0 0,0 1,0-1,1 1,-1-1,0 1,0 0,0-1,0 1,0 0,1 0,-1 0,0 0,0 0,0 0,0 0,1 0,-1 0,0 1,0-1,0 0,0 1,0-1,0 1,0-1,0 1,0 0,0-1,0 1,0 0,0 0,0-1,0 1,-1 0,1 0,0 0,-1 0,1 1,52 98,-52-97,1-1,0 1,0-1,0 0,0 0,1 0,-1 0,1 0,-1 0,1 0,-1-1,1 0,0 1,0-1,0 0,0 0,0-1,0 1,0 0,0-1,0 0,0 0,0 0,0 0,0 0,0-1,0 1,0-1,0 0,0 0,0 0,0 0,-1 0,4-2,78-69,-65 59</inkml:trace>
  <inkml:trace contextRef="#ctx0" brushRef="#br0" timeOffset="818.486">1668 501,'-6'4,"-1"0,1 1,0 0,1 0,-1 0,1 1,0 0,0 0,1 1,-1-1,2 1,-1 0,1 0,0 0,0 0,1 0,0 1,0-1,1 1,0 0,0 0,0-1,1 1,1 0,-1-1,1 1,1 3,0-8,0 0,0 0,0 0,1-1,-1 1,1 0,-1-1,1 0,0 0,0 0,0 0,0 0,0-1,1 1,-1-1,0 0,1 0,-1 0,1 0,-1 0,1-1,-1 0,1 0,-1 0,1 0,-1 0,1-1,-1 1,1-1,98-38,-76 18,-2-2,-1 0,0-1,-2-2,-1 0,-1-1,-1-1,-1-1,-2 0,4-13,-9 24,-2 0,0 0,0-1,-2 0,-1-1,0 1,-1-1,-1 0,-1 0,-1 0,-1-1,0 1,-4-17,3 32,0 0,0 0,0 0,-1 0,0 0,0 1,0-1,0 1,-1-1,0 1,0 0,0 0,0 0,-1 0,1 1,-1-1,0 1,0 0,0 0,-1 1,1-1,-1 1,1 0,-1 0,0 0,0 1,0 0,0 0,0 0,0 0,0 1,0 0,0 0,0 0,0 1,0-1,0 1,0 1,0-1,0 1,1-1,-1 1,-1 2,-10 5,0 1,1 0,1 1,0 1,0 1,1 0,1 0,0 1,1 1,0 0,1 0,1 1,1 1,0-1,1 1,1 1,0-1,2 1,0 0,0 0,2 0,0 1,2-1,0 0,1 11,2-19,0 1,1-1,0-1,0 1,1-1,0 1,0-1,1-1,1 1,-1-1,2 0,-1-1,1 1,0-1,0-1,1 0,8 5,167 72,-148-72,-1-2,2-2,-1-1,1-2,0-1,6-2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467 1,'-49'10,"1"3,0 1,1 3,0 2,-8 7,30-16,1 1,0 1,1 1,1 1,-20 16,42-29,-1-1,0 1,0-1,0 1,1-1,-1 1,0 0,0-1,1 1,-1 0,1 0,-1-1,1 1,-1 0,1 0,-1 0,1 0,0 0,0 0,-1-1,1 1,0 0,0 0,0 0,0 0,0 0,0 0,0 0,0 0,0 0,1 0,-1 0,0 0,1 0,-1 0,0-1,1 1,-1 0,1 0,0 0,-1-1,1 1,-1 0,1-1,0 1,0 0,-1-1,1 1,0-1,0 1,0-1,0 1,0-1,-1 0,2 1,54 14,71 0,-94-14,0 2,0 1,-1 2,1 1,-2 2,1 1,12 6,-40-14,-1 0,0-1,0 1,0 0,0 1,-1-1,1 0,0 1,-1-1,0 1,0 0,1 0,-2 0,1 0,0 0,-1 1,1-1,-1 0,0 1,0-1,0 1,-1-1,1 1,-1-1,0 1,0-1,0 1,0 0,-1-1,1 1,-1-1,0 1,0-1,0 0,-1 1,1-1,-1 0,0 0,0 0,0 0,0 0,0 0,-1-1,1 1,-1-1,0 1,-17 17,-2-2,0 0,0-1,-2-1,0-1,-1-1,0-2,-1 0,-1-2,-14 4,-34 10,63-21</inkml:trace>
  <inkml:trace contextRef="#ctx0" brushRef="#br0" timeOffset="600.109">721 424,'32'-3,"-1"-2,0-1,0-2,-1 0,0-2,0-2,-1-1,-1 0,17-13,-43 26,1-1,-1 0,1 0,-1 0,0 0,0 0,1 0,-1-1,0 1,0-1,0 0,-1 1,1-1,0 0,-1 0,1 0,-1 0,1 0,-1-1,0 1,0 0,0-1,0 1,0-1,-1 1,1 0,-1-1,0 0,0 1,0-1,0 1,0-1,0 1,0-1,-1 1,0-1,1 1,-1-1,0 1,0 0,0-1,0 1,-1 0,1 0,-1 0,1 0,-1 0,0 0,0 0,-3 0,0-1,0 1,0 0,-1 1,1-1,-1 1,1 0,-1 1,1-1,-1 1,0 0,1 1,-1-1,1 1,-1 0,1 0,-1 1,1 0,0 0,0 0,-3 2,-101 65,99-60,1 0,0 0,1 1,0 0,0 0,1 1,0 0,1 0,0 1,1-1,-1 7,4-14,1 0,0 0,0 1,0-1,1 1,-1-1,1 0,0 1,0-1,1 1,0-1,-1 0,1 1,1-1,-1 0,1 0,-1 1,1-1,0-1,1 1,-1 0,1 0,-1-1,1 0,0 1,0-1,1 0,-1-1,1 1,-1 0,1-1,0 0,4 2,9 1,-1 0,2-2,-1 0,0 0,1-2,-1 0,1-1,-1-1,0-1,1 0,-1-1,0-1,0-1,0 0,-1-1,0-1,13-7,49-22,-60 24</inkml:trace>
  <inkml:trace contextRef="#ctx0" brushRef="#br0" timeOffset="970.38">1314 481,'40'-12,"-1"-2,-1-2,-1-1,0-2,-1-1,-1-2,17-15,1-25,-52 61,-1 0,1-1,0 1,0-1,-1 1,1-1,-1 0,1 1,-1-1,0 0,0 1,1-1,-1 0,0 1,-1-1,1 0,0 1,0-1,-1 1,1-1,-1 0,1 1,-1-1,0 1,0-1,1 1,-1-1,0 1,0 0,-1 0,1-1,0 1,0 0,0 0,-1 0,1 0,-1 0,1 1,-1-1,1 0,-1 1,1-1,-1 1,1-1,-1 1,-6-2,0 0,1 1,-1 0,0 1,0 0,0 0,0 0,1 1,-1 0,0 1,0 0,1 0,0 1,-1-1,1 2,0-1,0 1,0 0,1 0,-5 5,-2 0,1 1,0 1,1 0,0 0,0 1,2 1,-1 0,2 0,-8 14,12-22,1 0,-1 1,1-1,0 1,0 0,1 0,-1 0,1 1,1-1,-1 0,1 1,0-1,1 1,0-1,0 1,0-1,1 0,-1 1,2-1,-1 1,1-1,0 0,0 0,0 0,1 0,0 0,0 0,1-1,0 0,0 1,0-2,0 1,5 3,6 0,0 0,0-1,1-1,0-1,0 0,1-1,-1-1,1-1,0 0,-1-1,1-1,0 0,0-1,0-1,-1-1,6-1,75-17,-66 12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1,'-9'38,"-9"23,-1 10,3-2,4-8,4-10,-1-13,1-8,1-5,3-2,1 1,6-5,3 0,0-4</inkml:trace>
  <inkml:trace contextRef="#ctx0" brushRef="#br0" timeOffset="250.023">0 395,'43'-9,"34"-4,8 1,0 2,-11 3,-8-2,-10 0,-10 3,-12 1</inkml:trace>
  <inkml:trace contextRef="#ctx0" brushRef="#br0" timeOffset="498.051">678 395,'0'12,"1"-1,0 0,1 0,0 0,1 0,0 0,1 0,0-1,1 0,0 0,0 0,1 0,4 5,-7-12,0 1,0 0,0-1,1 0,-1 0,1 0,0 0,0 0,0-1,0 0,0 0,0 0,1 0,-1 0,1-1,-1 0,1 0,-1 0,1-1,0 0,-1 1,1-2,0 1,-1 0,1-1,0 0,-1 0,1 0,-1-1,0 0,1 1,-1-2,2 0,3-2,0-1,-1 0,0 0,0-1,0 0,-1 0,0-1,-1 0,1 0,-2-1,1 1,0-4,-3 9,-2-1,1 1,0-1,-1 1,0-1,1 0,-1 1,-1-1,1 0,-1 0,1 0,-1 0,0 1,0-1,-1 0,1 0,-1 0,0 0,0 1,0-1,0 0,-1 1,0-1,1 1,-1 0,-1-1,1 1,0 0,-1 0,1 0,-1 1,0-1,-3-1,-4-1,-1 0,-1 1,1 0,-1 0,1 2,-1-1,0 2,0-1,0 2,0 0,0 0,0 1,-3 1,0-2,-11 1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5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16 340,'-4'18,"0"0,1 1,1-1,0 1,2 0,0 0,2 8,-2-23,1 1,-1-1,1 0,0 0,0 1,1-1,-1 0,1 0,0 0,0 0,0-1,1 1,-1 0,1-1,0 0,0 1,0-1,0 0,1-1,-1 1,1-1,-1 1,1-1,0 0,0 0,0-1,0 1,1-1,-1 0,0 0,0 0,1-1,-1 0,2 1,11-3,1 0,-1-1,0-1,-1 0,1-1,-1-1,0 0,0-2,-1 0,0 0,1-2,29-14,-43 24,-1-1,1 1,0 0,0 0,0 0,0 0,0 0,-1 0,1 0,0 0,0 1,0-1,-1 1,1 0,0-1,0 1,-1 0,1 0,-1 0,1 0,-1 0,1 0,-1 0,1 1,-1-1,0 1,0-1,0 1,0-1,0 1,0-1,0 1,0 0,-1 0,1-1,-1 1,1 0,-1 0,0 0,0 0,0 1,12 20,-10-18,1 0,0 0,0-1,1 0,-1 1,1-1,0 0,0-1,1 1,-1-1,1 0,-1 0,1 0,0 0,0-1,0 0,0 0,1-1,-1 1,1-1,-1 0,1-1,-1 1,1-1,-1 0,1 0,-1-1,1 0,-1 0,1 0,-1 0,0-1,0 0,1 0,-1-1,-1 1,1-1,2-1,11-11,-1-1,0 0,-1-1,0-1,-2 0,0-1,-1-1,-1 0,6-14,4 5,-10 23</inkml:trace>
  <inkml:trace contextRef="#ctx0" brushRef="#br0" timeOffset="384.185">1258 367,'-9'-4,"0"0,0 1,-1 0,1 0,-1 1,0 0,1 1,-1 0,0 0,0 1,0 1,0-1,1 2,-1-1,0 1,1 1,-4 1,-1 2,-1 0,2 1,-1 1,1 0,0 1,1 1,0 0,0 0,1 1,0 1,1 0,1 0,0 1,0 0,1 0,-2 7,8-17,0-1,0 0,1 1,-1 0,1-1,0 1,-1 0,1 0,0 0,1 0,-1 0,1 0,-1 0,1 0,0 0,0 0,0 0,0 0,0 0,1 0,0 0,-1 0,1 0,0-1,1 1,-1 0,0 0,1-1,-1 1,1-1,0 1,0-1,0 0,0 0,0 1,1-2,-1 1,0 0,1 0,0-1,-1 1,1-1,0 0,2 1,8-1,1 0,-1-1,1 0,-1-1,1 0,-1-1,0-1,0 0,0-1,0 0,-1-1,1-1,-1 0,-1 0,1-1,-1-1,0 0,-1 0,0-1,0 0,-1-1,8-10,18-11,-33 28,0 1,0-1,0 1,0 0,0 0,0 0,1 0,-1 0,1 0,0 0,-1 1,1-1,0 1,0 0,0 0,0 0,0 0,0 1,0-1,0 1,0-1,0 1,1 0,-1 1,0-1,0 0,0 1,0 0,0-1,0 1,0 1,0-1,0 0,-1 1,1-1,0 1,-1 0,1 0,-1 0,0 0,0 0,2 2,16 39,-11-21</inkml:trace>
  <inkml:trace contextRef="#ctx0" brushRef="#br0" timeOffset="770.556">1569 678,'191'-184,"-190"182,0 0,1 1,-1-1,1 0,-1 1,1-1,-1 1,1-1,0 1,0 0,0 0,0 0,0 0,0 0,0 0,0 0,0 1,1-1,-1 1,0 0,0-1,0 1,1 0,-1 0,0 1,0-1,1 0,-1 1,0-1,0 1,0 0,0 0,0 0,0 0,0 0,0 0,0 0,0 1,1 0,15 30,-17-29,0 1,0 0,1-1,0 0,0 1,0-1,0 0,0 0,1 0,-1 0,1 0,0-1,0 1,0-1,0 0,0 0,1 0,-1 0,1 0,-1-1,1 0,-1 1,1-1,0-1,0 1,-1 0,1-1,7-1,-1-1,1 0,-1-1,0 1,0-2,0 0,0 0,-1-1,1 0,-1 0,0-1,-1 0,1-1,-1 0,4-6,19-11,-13 11</inkml:trace>
  <inkml:trace contextRef="#ctx0" brushRef="#br0" timeOffset="1011.323">2612 1,'-9'38,"-8"27,-2 8,-1-4,1-5,6-7,3-9,5-9,2-5,2-3,2-8</inkml:trace>
  <inkml:trace contextRef="#ctx0" brushRef="#br0" timeOffset="1185.36">2247 311,'43'0,"33"0,9 0,-5 0,-17 0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4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1 104,'0'18,"9"101,-8-114,0-1,1 0,-1 0,1 1,0-1,0 0,0 0,0-1,1 1,-1 0,1-1,0 0,0 1,1-1,-1 0,1-1,-1 1,1-1,0 1,0-1,0 0,0 0,0-1,3 1,3-2,0 0,0-1,0-1,0 1,0-2,-1 1,1-1,-1-1,0 0,0 0,0-1,0 0,-1 0,0-1,0 0,0-1,1-1,-3 3,10-8,-14 11,0-1,0 1,-1 0,1 0,1 0,-1 0,0 0,0 1,1-1,-1 1,1-1,0 1,-1 0,1 0,0 0,-1 0,1 0,0 1,0 0,0-1,0 1,0 0,0 0,-1 0,1 1,0-1,0 1,0 0,0 0,-1 0,1 0,0 0,-1 0,1 1,0 0,26 27,36 19,-56-45,0-1,0 0,0-1,1 0,-1 0,0-1,0 0,1 0,-1-1,0 0,0-1,0 0,0-1,0 0,0 0,-1-1,1 0,-1 0,0-1,0 0,-1 0,9-9,-1 0,0 0,-1-2,-1 0,-1 0,0-1,-1-1,4-9,-14 27,0-1,-1 0,1 0,0 0,0 0,-1 0,1 0,-1 0,1 0,-1 0,1 0,-1 0,1 0,-1-1,0 1,0 0,0 0,0 0,0 0,0 0,0-1,0 1,0 0,0 0,-1 0,1 0,0 0,-1-1,1 1,-1 0,1 0,-1 0,1 0,-1 0,0 0,0 1,1-1,-1 0,0 0,0 0,0 1,0-1,0 0,-10 8</inkml:trace>
  <inkml:trace contextRef="#ctx0" brushRef="#br0" timeOffset="331.522">1102 273,'21'-13,"-1"-2,-1 0,0-1,-1-1,0-1,-2 0,0-2,-1 1,-1-2,3-7,-15 26,-1 1,0-1,0 1,0-1,-1 0,1 0,0 0,-1 1,1-1,-1 0,1 0,-1 0,0 0,0 0,0 0,0 0,0 0,0 0,-1 0,1 1,-1-1,1 0,-1 0,0 0,1 0,-1 1,0-1,0 0,0 1,-1-1,1 1,0-1,0 1,-1 0,1-1,-1 1,1 0,-1 0,0 0,0 0,1 0,-1 1,0-1,0 0,0 1,0-1,1 1,-1 0,0 0,0 0,0 0,0 0,-1 0,-7 2,0 1,1 1,-1-1,0 2,1-1,0 1,0 1,1-1,-1 2,1-1,0 1,1 0,0 1,0-1,0 2,1-1,1 1,-1-1,1 2,1-1,0 0,-2 6,5-8,0 0,0 0,0 1,1-1,0 0,0 0,1 1,0-1,1 0,-1 0,1 0,0 0,1 0,0-1,0 1,1-1,-1 0,1 0,0 0,1 0,0 0,0-1,0 0,0 0,1-1,0 1,0-1,0 0,0-1,1 0,-1 0,1 0,0-1,0 0,0 0,0 0,0-1,0 0,6-1,102 0,-91-1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1,'-13'4,"1"1,-1 1,1 0,0 0,1 1,0 1,0 0,1 1,0 0,0 0,1 1,0 0,1 1,-6 9,13-18,-1 0,1 1,1-1,-1 0,0 1,1-1,-1 0,1 1,0-1,-1 1,1-1,0 1,1-1,-1 1,0-1,1 0,-1 1,1-1,0 1,0-1,0 0,0 0,0 0,0 1,1-1,-1 0,1-1,-1 1,1 0,0 0,0-1,1 2,77 37,-51-29,-26-10,0-1,-1 1,1-1,0 1,-1 0,1 0,-1 0,1 0,-1 1,0-1,0 1,1-1,-1 1,0 0,0 0,0 0,-1 0,1 0,0 0,-1 0,1 1,-1-1,0 1,0-1,0 1,0-1,0 1,-1-1,1 1,-1 0,0 0,1-1,-1 1,0 0,-1-1,1 1,0 0,-1-1,0 4,-4-1,1 0,-1 0,0 0,0 0,-1-1,1 0,-1 0,0-1,0 1,0-1,-1-1,1 1,-1-1,1 0,-1 0,0-1,0 0,0 0,-1-1,-19 3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5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85,'18'56,"-13"-22,-1 0,-2 1,-1-1,-2 0,-1 1,-2-1,-4 15,0 12,-16 185,13-166,10-80</inkml:trace>
  <inkml:trace contextRef="#ctx0" brushRef="#br0" timeOffset="269.445">1 481,'43'-10,"29"-7,6-2,1 3,-10 4,-15-1,-13 2,-8 3,-5 3,-3-3,-5 1</inkml:trace>
  <inkml:trace contextRef="#ctx0" brushRef="#br0" timeOffset="821.288">678 1,'-17'71,"3"2,3 0,3 13,30 208,-23-254,14 75,-13-114,1 1,0-1,-1 1,1-1,0 0,0 1,0-1,0 0,0 0,1 0,-1 0,0 0,1 0,-1 0,0 0,1 0,-1-1,1 1,-1 0,1-1,-1 1,1-1,0 0,-1 0,1 1,0-1,-1 0,1 0,-1 0,1-1,0 1,-1 0,1-1,-1 1,1-1,-1 1,1-1,-1 0,1 0,-1 1,1-1,0-1,61-48,-59 46,142-136,-99 113,-46 27,0-1,0 1,0 0,0 0,0 0,-1 0,1 0,0 0,0 0,0 0,0 0,0 1,0-1,0 0,0 1,-1-1,1 0,0 1,0-1,0 1,-1-1,1 1,0-1,0 1,-1 0,1-1,-1 1,1 0,-1 0,1 0,-1-1,1 1,-1 0,1 0,-1 0,0 0,0 0,1-1,-1 1,0 0,0 0,0 0,0 0,0 0,0 0,0 0,-1 0,1 0,0 0,0-1,-1 1,1 0,0 0,-1 0,-4 31,2-21,1 1,0-1,0 0,1 1,1 0,0-1,0 1,1-1,1 1,0-1,1 0,0 0,0 0,1 0,1 1,5 3</inkml:trace>
  <inkml:trace contextRef="#ctx0" brushRef="#br0" timeOffset="1085.474">1270 651,'-5'19,"-1"6</inkml:trace>
  <inkml:trace contextRef="#ctx0" brushRef="#br0" timeOffset="1363.089">1215 311,'0'0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10,'-10'-3,"-1"1,1 0,-1 1,0 0,1 1,-1 0,0 1,0 0,1 0,-1 1,1 1,-1 0,1 0,0 1,0 0,1 1,-1 0,1 1,0 0,0 0,1 1,0 0,0 0,0 1,1 0,0 0,1 1,0 0,0 0,1 0,0 1,1 0,0 0,0 0,1 0,0 1,1-1,1 1,-1 0,2 0,-1-8,1 0,0 1,1-1,-1 0,1 1,-1-1,1 0,0 0,0 1,0-1,1 0,-1 0,1 0,-1-1,1 1,0 0,0 0,1-1,-1 0,0 1,1-1,0 0,-1 0,1 0,0 0,0-1,0 1,0-1,0 0,0 0,0 0,1 0,-1 0,0-1,1 1,1-1,4 0,0 0,0-1,0 0,0 0,-1-1,1 0,0 0,-1-1,1 0,-1-1,0 0,0 0,3-3,12-11,0-2,-1 0,-1-1,-1-2,-1 0,-2-1,11-17,-26 39,-2 0,0 1,0 0,0-1,1 1,-1 0,0-1,1 1,0 0,-1 0,1 0,0-1,-1 1,1 0,0 0,0 0,0 0,0 0,0 0,0 1,0-1,0 0,0 0,0 1,1-1,-1 1,0-1,0 1,1-1,-1 1,0 0,1 0,-1-1,0 1,1 0,-1 0,1 1,-1-1,0 0,1 0,-1 1,0-1,0 0,1 1,-1-1,0 1,0 0,0-1,1 1,-1 0,25 63,-24-55,0 0,1 0,0-1,1 1,-1-1,1 0,1 0,0-1,0 1,0-1,1 0,0 0,0-1,1 0,0 0,0 0,0-1,1 0,0-1,6 4,-6-6,1 1,-1-2,0 1,0-1,1 0,-1-1,0 0,1 0,-1-1,0 0,1-1,-1 0,0 0,0 0,0-1,-1 0,1-1,-1 0,4-2,119-107,-10-7,-119 119,1 0,0-1,0 1,0 0,0 0,0 0,0 1,0-1,0 0,0 1,0 0,0-1,1 1,-1 0,0 0,0 0,0 0,0 0,0 1,1-1,-1 1,0-1,0 1,0 0,0 0,0 0,0 0,-1 0,1 0,0 1,0-1,-1 0,1 1,-1-1,1 1,-1 0,0 0,1-1,-1 1,0 0,0 0,0 1,34 91,-33-86,0-1,-1 1,1 0,-1-1,-1 1,1 0,-1 0,-1-1,1 1,-1 0,-1 0,1-1,-2 1,1-1,-1 1,0-1,0 0,-1 0,1-1,-2 1,1-1,-1 1,0-1,0-1,-1 1,0-1,0 0,0 0,0-1,-1 0,0 0,1 0,-2-1,1 0,0 0,-1-1,-5 1,-36-9,48 6,0 0,0-1,1 1,-1-1,0 1,0-1,1 1,-1-1,0 1,1-1,-1 0,1 1,-1-1,1 0,-1 0,1 1,-1-1,1 0,-1 0,1 0,0 1,0-1,-1 0,1 0,0 0,0 0,0 0,0 0,0 0,0 1,0-1,1 0,-1 0,0 0,0 0,1 0,-1 1,0-1,1 0,-1 0,1 0,-1 1,1-1,-1 0,1 1,-1-1,1 0,0 1,-1-1,1 1,0-1,0 1,0-1,10-7,-1 0,2 1,-1 0,1 1,0 0,0 1,1 0,0 1,0 1,0 0,0 0,4 1,212-2,-205 4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1,'-22'7,"0"1,1 2,0 0,0 1,1 1,1 1,-10 8,20-15,1 1,-1 0,1 0,1 1,-1 0,1 1,1-1,0 1,0 1,1-1,0 1,0 0,1 0,0 0,-1 8,5-16,-1 1,1-1,0 1,0-1,0 1,0-1,1 1,-1-1,1 1,-1-1,1 1,0-1,0 0,0 0,0 1,0-1,0 0,1 0,-1 0,1 0,0 0,-1 0,1-1,0 1,0 0,0-1,0 0,0 1,1-1,-1 0,0 0,1 0,-1 0,0-1,1 1,-1-1,1 1,-1-1,3 0,4 1,0-1,-1 0,1 0,0-1,0 0,-1 0,1-1,-1 0,1-1,-1 0,2 0,12-11,0 0,0-1,-1-2,-1 0,-1-1,-1 0,6-9,15-14,-38 40,0-1,0 0,0 1,0-1,0 1,0-1,1 1,-1-1,0 1,1 0,-1 0,1 0,0 0,-1 0,1 0,0 0,-1 0,1 1,0-1,0 1,0-1,0 1,-1 0,1 0,0 0,0 0,0 0,0 0,0 0,0 0,-1 1,1-1,0 1,0 0,0-1,-1 1,1 0,0 0,-1 0,1 0,-1 0,1 1,-1-1,1 0,-1 1,0-1,0 1,0-1,0 1,0-1,1 3,64 139,-63-139,0 0,0 0,1-1,-1 1,1 0,0-1,0 0,0 0,0 0,1-1,-1 1,1-1,-1 0,1 0,0-1,0 0,0 1,0-2,0 1,0 0,0-1,0 0,0 0,0-1,0 1,0-1,4-1,15-4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6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1 225,'34'0,"20"-5,6-1,2 0,-4 1,-8 2,-6 1,-3 1,-2 0,-4 1,-3 0,-1 1,-2-1,-1-5,-1-1,-4 0</inkml:trace>
  <inkml:trace contextRef="#ctx0" brushRef="#br0" timeOffset="255.917">114 424,'34'0,"29"-5,10-2,-3 1,-9 1,-9 1,-10 2,-7 1,-4 0,-3 1,-6 1</inkml:trace>
  <inkml:trace contextRef="#ctx0" brushRef="#br0" timeOffset="706.375">339 0,'33'10,"0"2,-1 2,-1 0,27 18,-2-2,-27-15,-1 1,-1 1,0 1,-1 1,-1 2,16 17,-39-36,0 0,-1 0,1 1,-1-1,1 1,-1 0,0-1,0 1,0 0,0 0,0-1,-1 1,1 0,-1 0,0 0,0 0,0 0,0 0,0 0,-1 0,1 0,-1-1,0 1,0 0,0 0,0 0,0-1,-1 1,1-1,-1 1,0-1,1 0,-1 1,-1-1,-80 76,74-71,-273 198,159-120,105-68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5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20 210,'10'7,"0"-1,0 0,1 0,-1-1,1 0,1-1,-1 0,0-1,1 0,0-1,11 1,-18-2,-1-1,1 1,-1-1,0 0,1-1,-1 1,0-1,1 0,-1 0,0 0,0 0,0-1,0 0,0 0,0 0,0 0,0 0,-1-1,1 0,-1 0,0 0,0 0,0 0,0 0,-1-1,1 0,-1 1,0-1,0 0,0 0,-1 0,1 0,0-2,-1 1,1 0,-1 1,0-1,-1 0,1 0,-1 1,0-1,0 0,0 0,0 0,-1 1,0-1,0 0,0 0,-1 1,0-1,0 1,0 0,0-1,-1 1,1 0,-1 0,0 1,0-1,-1 0,1 1,-1 0,1 0,-1 0,0 0,0 1,-1-1,1 1,0 0,-1 0,1 1,-1-1,0 1,0 0,-3-1,-1 1,0 0,0 0,0 1,0 0,0 0,1 1,-1 1,0-1,0 1,1 1,-1-1,1 1,0 1,0 0,0 0,0 0,1 1,0 1,-6 3,0 6</inkml:trace>
  <inkml:trace contextRef="#ctx0" brushRef="#br0" timeOffset="411.767">472 266,'50'-79,"-46"70,-1 0,2 1,-1 0,1 0,0 0,1 1,0 0,0 0,0 0,1 1,3-3,-6 8,-1 0,0 1,1-1,-1 1,1-1,-1 1,1 0,-1 1,1-1,-1 0,1 1,-1 0,1 0,-1 0,0 0,1 1,-1-1,0 1,0 0,0 0,0 0,0 0,-1 0,1 1,-1-1,1 1,-1 0,0 0,0-1,0 1,-1 1,1-1,-1 0,1 0,0 3,28 31,-22-33,0 1,0-1,1-1,0 0,-1 0,1-1,0 0,1 0,-1-1,0 0,0-1,0 0,1 0,-1-1,0-1,0 1,0-1,0-1,0 1,0-2,6-2,-8 2,1-1,-1 1,0-1,0-1,0 1,-1-1,0 0,0-1,0 1,-1-1,0-1,0 1,-1 0,0-1,0 0,-1 0,0 0,-1 0,1-1,-2 1,1-1,-1 1,0-1,-1-1,-4-9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3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0 132,'23'177,"-7"-59,-4 1,-5 71,-7-189,-1 0,1 0,-1-1,1 1,-1 0,1 0,-1 0,1 0,0 0,-1 1,1-1,0 0,0 0,0 0,0 0,0 0,0 0,0 0,0 0,1 0,-1 0,0 0,1 0,-1 0,1 0,-1 0,1 0,-1 0,1 0,-1 0,1 0,0 0,0-1,-1 1,1 0,0-1,0 1,0 0,0-1,0 1,0-1,0 0,0 1,0-1,0 0,0 1,0-1,0 0,0 0,0 0,0 0,0 0,0 0,0 0,1 0,-1-1,0 1,0 0,0-1,0 1,0 0,0-1,0 0,143-103,-128 96,0 1,1 1,-1 0,1 1,1 1,-1 0,1 2,4-1,-18 3,-1 0,1 0,-1 0,0 1,1-1,-1 1,0 0,0 0,1 0,-1 0,0 1,0-1,0 1,0 0,0 0,-1 0,1 0,-1 0,1 1,-1-1,0 1,0-1,0 1,0 0,0 0,0 0,-1 0,0 0,1 0,-1 0,-1 1,1-1,0 4,0 1,0 0,-1 0,0 0,0 0,-1 0,0 0,-1 0,1 0,-2 0,1 0,-1-1,0 1,-3 4,-4 1,0-1,0-1,-1 0,-1-1,0 0,0 0,-1-1,0-1,-1 0,1-1,-2-1,1 0,-1 0,1-2,-1 0,-1 0,1-2,0 0,-1 0,1-2,-14 0,23-1,0 1,0-1,-1 0,1-1,0 1,1-1,-1 0,0-1,1 1,-1-1,1 0,0-1,0 1,-1-2,-13-13</inkml:trace>
  <inkml:trace contextRef="#ctx0" brushRef="#br0" timeOffset="518.607">564 895,'55'-38,"-2"-1,-1-3,36-40,-82 77,0 0,0 0,-1 0,0-1,0 0,0 0,-1 0,0-1,0 1,-1-1,1 0,-1 0,-1 0,0 0,0-1,0 1,-1-1,0 1,0-1,-1 1,0-1,0 0,-1 1,0-1,0 1,-1-1,0 1,0 0,-1-1,0 0,0 4,0 1,-1 0,1 0,-1 1,1-1,-1 1,0 0,0 0,0 0,0 0,0 1,0-1,0 1,-1 0,1 1,0-1,-1 1,1-1,0 1,-1 1,1-1,-1 1,1-1,0 1,0 0,-1 1,1-1,0 1,0 0,0 0,0 0,1 1,-1-1,1 1,-1 0,1 0,0 0,0 0,0 0,0 1,1-1,0 1,-1 0,1 0,1 0,-1 0,0 0,1 0,0 1,0-1,0 0,0 4,4-3,0 0,1 0,-1 0,1-1,0 0,0 1,1-1,-1-1,1 1,0-1,0 0,0 0,0 0,0 0,1-1,-1 0,1 0,0-1,0 0,-1 0,1 0,0 0,0-1,1 0,41 4,63 14,-108-16,0-1,0 1,0 0,-1-1,1 1,-1 0,1 1,-1-1,0 0,1 1,-1-1,-1 1,1 0,0 0,-1-1,1 1,-1 0,0 0,0 1,0-1,0 0,0 0,-1 0,0 1,1-1,-1 0,-1 0,1 1,0-1,-1 0,1 0,-1 1,-3 11,0 0,-1-1,0 0,-1 1,-1-2,0 1,-1-1,-6 7,3-2</inkml:trace>
  <inkml:trace contextRef="#ctx0" brushRef="#br0" timeOffset="1221.093">1411 528,'-28'22,"1"1,2 2,0 1,1 1,2 1,0 0,2 2,0 4,18-32,1-1,0 0,0 1,0-1,0 1,0-1,0 1,0-1,1 1,-1 0,1-1,-1 1,1 0,-1-1,1 1,0 0,0 0,0-1,0 1,0 0,0 0,1-1,-1 1,0 0,1 0,0-1,-1 1,1 0,0-1,0 1,0-1,0 1,0-1,0 0,0 1,0-1,1 0,-1 0,0 0,1 0,-1 0,1 0,-1 0,1 0,0 0,-1-1,1 1,0-1,-1 1,1-1,0 0,0 0,-1 0,1 0,0 0,0 0,14-4,0-1,0 0,-1-1,0-1,0 0,0-2,-1 1,0-2,-1 1,0-2,0 0,-1-1,-1 0,0 0,2-6,-5 9,42-31,-49 40,0 1,1 0,-1 0,0-1,0 1,0 0,0 0,0 0,0 0,0 1,0-1,0 0,-1 0,1 0,0 1,-1-1,1 0,-1 1,1-1,-1 1,0-1,0 0,1 1,-1-1,0 1,0-1,0 1,-1-1,1 1,1 5,0 0,0-1,0 1,0 0,1-1,0 1,1-1,-1 0,1 0,1 0,-1 0,1 0,0-1,0 1,0-1,1 0,0 0,0-1,0 0,1 0,-1 0,1 0,0-1,0 0,0 0,0 0,1-1,-1 0,1 0,0-1,-1 0,1 0,0-1,0 1,-1-2,1 1,0-1,0 0,-1 0,1 0,-1-1,1 0,2-2,137-101,24-94,-153 176,-1 0,-1-1,-1 0,-1-1,-1 0,-1-1,-1-1,-2 0,0 0,-2 0,-1-1,-2 0,0-12,-27-63,23 100,0 1,0 0,-1 0,1 0,0 0,-1-1,1 2,-1-1,1 0,-1 0,0 1,0-1,0 0,0 1,0 0,0 0,0-1,0 1,-1 0,1 1,0-1,-1 0,1 1,-1-1,1 1,-1 0,1 0,0 0,-1 0,1 0,-1 1,1-1,-1 1,1-1,0 1,-1 0,1 0,0 0,0 0,-2 1,-4 6,1 0,-1 0,1 1,1 0,-1 0,2 1,-1-1,1 2,1-1,0 0,0 1,1-1,1 1,-1 0,2 0,-1 11,0 1,1-1,1 1,1 0,2-1,0 0,1 1,1-1,1 0,1-1,1 0,8 16,11 36,65 142,-89-208,0 0,0 1,0 0,-1-1,0 1,-1 0,0 0,0 0,0 0,-1 0,0 0,-1 4,1-11,-1 0,1 0,0-1,0 1,0 0,0-1,-1 1,1 0,0-1,-1 1,1 0,0-1,-1 1,1 0,-1-1,1 1,-1-1,1 1,-1-1,0 1,1-1,-1 1,0-1,1 0,-1 1,0-1,1 0,-1 0,0 0,1 1,-1-1,0 0,0 0,1 0,-1 0,0 0,0 0,1 0,-1 0,0-1,0 1,1 0,-1 0,0-1,1 1,-1 0,0-1,1 1,-1-1,-10-7</inkml:trace>
  <inkml:trace contextRef="#ctx0" brushRef="#br0" timeOffset="1440.474">1806 386,'43'0,"24"0,10 0,-3 0,-4 0,-10 0,-5-5,-8-1,-6 0,-6 1,-4 2,-2 0,-2 2,0 1,-5 0</inkml:trace>
  <inkml:trace contextRef="#ctx0" brushRef="#br0" timeOffset="1617.397">2681 555,'0'39,"0"17,0-1</inkml:trace>
  <inkml:trace contextRef="#ctx0" brushRef="#br0" timeOffset="1769.29">2681 329,'0'0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0 198,'8'9,"-1"1,-1 1,0-1,0 1,-1 0,0 0,-1 1,0 0,0 6,8 18,47 237,-59-273,-1 0,1 1,0-1,-1 1,1-1,0 0,0 1,0-1,0 1,-1-1,1 1,0-1,0 1,0-1,0 1,0-1,0 0,0 1,0-1,0 1,1-1,-1 1,0-1,0 1,0-1,0 1,1-1,-1 0,0 1,0-1,1 1,-1-1,0 0,1 1,-1-1,0 0,1 0,-1 1,0-1,1 0,-1 0,1 1,-1-1,1 0,-1 0,1 0,-1 0,0 0,1 0,-1 0,1 1,-1-1,1-1,-1 1,1 0,-1 0,1 0,-1 0,1 0,-1 0,0 0,1-1,-1 1,1 0,-1 0,1-1,-1 1,0 0,12-35,-11 35,44-143,64-134,-85 219,29-41,-47 97,-1 6</inkml:trace>
  <inkml:trace contextRef="#ctx0" brushRef="#br0" timeOffset="303.442">678 367,'0'39,"0"17,0 3,4-12,3-14</inkml:trace>
  <inkml:trace contextRef="#ctx0" brushRef="#br0" timeOffset="550.251">649 0,'0'0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2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3473 480,'-12'17,"0"1,2 0,0 0,1 1,1 0,0 1,2 0,0 0,0 10,5-27,0 0,0 0,1 0,-1 0,1 0,0 0,0 0,0 0,0 0,0 0,1 0,-1 0,1 0,0 0,0 0,0 0,1 0,-1-1,0 1,1 0,0-1,0 1,-1-1,2 1,-1-1,0 0,0 0,1 0,-1 0,1-1,-1 1,1-1,0 1,0-1,0 0,-1 0,1 0,0 0,0-1,1 1,-1-1,0 0,0 0,0 0,0 0,2-1,2 1,0-2,-1 1,1-1,0 1,-1-2,1 1,-1-1,0 0,0 0,0-1,0 0,0 0,-1 0,0-1,0 0,0 0,0 0,-1 0,0-1,0 1,0-1,-1 0,0-1,0 1,-1 0,1-1,-1-3,1 1,0 0,-1-1,-1 0,1 1,-1-1,-1 0,0 0,-1 1,1-1,-2 0,1 0,-2 1,1-1,-1 1,0 0,-1 0,0 0,-1 0,-1-1,-50-27,36 32</inkml:trace>
  <inkml:trace contextRef="#ctx0" brushRef="#br0" timeOffset="401.547">3783 705,'17'-10,"0"-2,-1 0,0 0,-1-2,-1 0,0 0,6-10,19-17,-27 27,-10 10,1 0,0 1,0-1,1 0,-1 1,1 0,-1 0,1 0,0 0,0 1,0-1,1 1,-1 0,0 0,1 1,0-1,-1 1,4-1,-4 4,-1 0,0 0,0 0,0 1,0-1,0 1,-1 0,1-1,-1 1,0 0,0 1,0-1,0 0,0 0,-1 1,0-1,2 4,5 10,-6-12,0 0,0 0,1 0,0 0,0-1,0 1,0-1,1 0,0 0,0 0,0 0,0-1,0 0,1 0,0 0,-1 0,1-1,0 1,0-1,1 0,-1-1,0 0,1 1,-1-2,0 1,1-1,-1 1,1-2,-1 1,1 0,-1-1,1 0,-1 0,0-1,0 0,1 0,3-3,0-1,0-1,-1 1,0-1,0-1,-1 0,0 0,0 0,-1-1,0 0,0 0,-1 0,0-1,-1 1,0-1,-1-1,2-7,-1-3</inkml:trace>
  <inkml:trace contextRef="#ctx0" brushRef="#br0" timeOffset="-6218.372">566 225,'-6'2,"1"1,-1-1,0 1,1 0,0 1,0-1,0 1,0 0,1 0,-1 1,1-1,0 1,0 0,1 0,-1 0,1 0,1 1,-1 0,1-1,-1 1,2 0,-1 0,1 0,-1 2,-41 198,-36 128,71-291,11-84,100-315,-21 135,-82 221,0-1,0 0,-1 0,1 0,0 1,0-1,0 0,0 0,-1 0,1 0,0 0,1 1,-1-1,0 0,0 0,0 0,0 0,1 1,-1-1,0 0,1 0,-1 1,1-1,-1 0,1 0,-1 1,1-1,-1 1,1-1,0 0,-1 1,1-1,0 1,0-1,-1 1,1 0,0-1,0 1,0 0,-1 0,1-1,0 1,0 0,0 0,0 0,-1 0,1 0,0 0,0 0,0 0,0 1,0-1,-1 0,1 0,0 1,0-1,0 0,-1 1,1-1,0 1,-1-1,1 1,0-1,-1 1,1 0,-1-1,1 1,65 306,-59-290,0 0,1-1,1 0,0-1,1 0,1 0,4 2,-12-13,0-1,0 1,0-1,1 0,0 0,-1 0,1 0,0-1,0 0,1 0,-1 0,0 0,1 0,-1-1,1 0,0 0,-1 0,1-1,0 1,-1-1,1 0,0-1,0 1,-1-1,1 0,-1 0,1 0,-1-1,4-1,0-4,0 0,0-1,0 0,-1 0,-1-1,1 1,-1-2,-1 1,0-1,0 1,-1-2,0 1,0 0,-2-1,1 1,-1-1,-1 0,1-10,2-177,-4 196,-12-26,5 32</inkml:trace>
  <inkml:trace contextRef="#ctx0" brushRef="#br0" timeOffset="-2022.049">1215 564,'-1'-1,"0"0,0 0,0 1,0-1,0 0,0 0,0 0,-1 1,1-1,0 0,0 1,-1-1,1 1,0 0,-1-1,1 1,0 0,-1 0,1 0,0 0,-1 0,1 0,0 0,-1 0,1 0,0 1,-1-1,1 1,0-1,0 1,-1-1,1 1,0 0,0 0,0-1,0 1,0 0,0 0,0 0,0 0,0 0,0 0,1 0,-1 1,0-1,1 0,-1 0,1 1,-1 0,-24 66,23-64,0 0,0 1,0-1,1 1,0-1,0 1,0-1,0 1,1 0,0-1,0 1,0 0,1-1,-1 1,1-1,0 1,0 0,1-1,-1 0,1 1,0-1,0 0,1 0,-1 0,1 0,0-1,0 1,0-1,0 1,1-1,-1 0,1 0,0-1,0 1,0-1,3 2,1-3,-1-1,0 1,1-1,-1-1,1 1,-1-1,0-1,0 1,0-1,1-1,-2 1,1-1,0 0,0 0,-1-1,0 0,0 0,0-1,0 0,-1 0,0 0,0 0,0-1,0 0,-1 0,0 0,-1-1,1 1,0-4,-1 4,0 0,-1 0,0 0,0 0,0 0,-1 0,0 0,0-1,0 1,-1 0,0-1,0 1,-1 0,0-1,0 1,0 0,-1 0,0 0,0 0,-1 0,1 0,-1 1,-1-1,1 1,-1 0,0 0,0 0,0 0,-1 1,1-1,-1 1,0 0,0 1,-2-1,-9-5</inkml:trace>
  <inkml:trace contextRef="#ctx0" brushRef="#br0" timeOffset="-1685.672">1695 84,'-19'79,"4"0,3 1,0 50,29-28,-16-93,1 0,-2 0,0 0,0 0,0 0,-1 0,0 0,-1 0,0-1,0 1,-1-1,0 1,-1-1,0 0,0 0,-1 0,0-1,0 0,-6 7,1 0</inkml:trace>
  <inkml:trace contextRef="#ctx0" brushRef="#br0" timeOffset="-1437.99">1412 564,'38'-9,"28"-4,7 1,-5 2,-8 3,-10 3,-8 1,-7 2,-10 1</inkml:trace>
  <inkml:trace contextRef="#ctx0" brushRef="#br0" timeOffset="-1085.962">2062 564,'8'-4,"1"0,-1-1,0 0,0 0,0-1,-1 0,0-1,0 1,-1-1,0-1,0 1,0-1,-1 0,0 0,-1-1,0 1,0-1,-1 0,0 0,1-5,-4 12,0 1,0 0,-1-1,1 1,0-1,0 1,-1-1,1 1,-1 0,0-1,1 1,-1 0,0-1,0 1,1 0,-1 0,0 0,0 0,0 0,-1 0,1 0,0 0,0 0,-1 0,1 1,0-1,-1 0,1 1,0-1,-1 1,1 0,-1-1,1 1,-1 0,1 0,-1 0,1 0,0 0,-1 0,1 1,-1-1,1 0,-2 1,-61 24,53-16,0 0,1 1,0 0,0 0,1 1,1 1,0-1,1 1,0 1,0-1,2 1,-1 0,2 0,0 1,0 1,3-12,0 0,0 0,1-1,0 1,-1 0,1 0,0 0,0 0,1-1,-1 1,0 0,1 0,0-1,0 1,0 0,0-1,0 1,0-1,1 1,-1-1,1 1,0-1,-1 0,1 0,0 0,0 0,1 0,-1 0,0-1,1 1,-1-1,0 0,1 1,0-1,-1 0,1-1,0 1,-1 0,1-1,2 1,115-8,19-35,-115 29</inkml:trace>
  <inkml:trace contextRef="#ctx0" brushRef="#br0" timeOffset="-766.331">2626 367,'-62'52,"61"-50,-1-1,1 1,0-1,0 1,0-1,0 1,0-1,0 1,0 0,1-1,-1 1,0 0,1 0,0 0,-1 0,1-1,0 1,0 0,0 0,0 0,0 0,1 0,-1-1,1 1,-1 0,1 0,-1 0,1-1,0 1,0 0,0-1,0 1,0-1,0 1,0-1,1 0,-1 1,1-1,-1 0,1 1,34 18,-33-20,1 1,-1-1,0 1,0 0,0 0,0 0,0 0,0 1,0-1,0 1,0 0,-1 0,1 0,-1 0,1 0,-1 0,0 1,0-1,0 1,0-1,0 1,-1 0,1 0,-1 0,0 0,1 0,-2 0,1 0,0 0,0 0,-1 1,0-1,0 0,0 0,0 1,0-1,-1 0,1 0,-1 0,0 1,-1 2,-6 3,-1 0,0-1,-1 0,0 0,0-1,-1 0,0-1,0 0,0-1,-1 0,1-1,-1 0,0-1,-1 0,1-1,0 0,-1-1,-2-1,-10 2</inkml:trace>
  <inkml:trace contextRef="#ctx0" brushRef="#br0" timeOffset="5765.601">6210 451,'-6'12,"1"0,0-1,1 1,0 1,1-1,1 1,0-1,0 1,1 0,1 0,0-1,1 1,0 0,1 0,1-1,0 1,1 1,-3-12,1 0,-1 0,1 0,0 0,0 0,0 0,0 0,0-1,0 1,0-1,0 0,1 1,-1-1,0 0,1 0,-1-1,1 1,-1 0,1-1,0 0,-1 1,1-1,0 0,-1 0,1-1,-1 1,1 0,0-1,-1 0,1 1,-1-1,1 0,-1 0,0-1,1 1,-1 0,1-2,75-67,-74 62,0 0,0 1,-1-2,0 1,-1 0,0-1,0 1,-1-1,0 1,0-1,-1 0,0 0,-2-7,2 12,0 1,-1-1,0 1,0-1,0 1,0-1,0 1,-1 0,1 0,-1 0,0 0,0 0,0 0,0 0,-1 1,1-1,-1 1,0-1,1 1,-1 0,0 0,0 1,0-1,-1 0,1 1,0 0,-1 0,1 0,-1 0,1 0,-1 1,1 0,-1-1,-1 2,-17 1,4 4</inkml:trace>
  <inkml:trace contextRef="#ctx0" brushRef="#br0" timeOffset="7932.951">9202 57,'-5'48,"-2"39,1 11,1-8,2-8,0-15,2-12,1-12,0-9,5-9,2-9</inkml:trace>
  <inkml:trace contextRef="#ctx0" brushRef="#br0" timeOffset="8398.682">9963 225,'-40'0,"10"-2,-1 2,0 0,1 2,-1 2,1 0,0 3,0 0,1 1,-15 8,40-15,1 1,0-1,-1 1,1 0,0 0,0 0,0 0,0 0,1 1,-1-1,1 1,-1-1,1 1,0 0,0 0,0 1,0-1,1 0,-1 0,1 1,0-1,0 1,0-1,0 1,1 0,0-1,-1 1,1-1,0 1,1 0,-1-1,1 1,-1-1,1 1,0 0,1-1,-1 0,1 1,-1-1,1 0,0 0,0 0,0 0,0 0,1 0,1 1,5-2,-1 0,1-1,0 0,0-1,0 1,0-1,0-1,0 0,-1 0,1-1,0 0,-1-1,1 0,-1 0,0 0,0-1,0-1,0 1,7-6,-6 5,194-113,-202 116,1 1,-1-1,1 1,-1-1,1 1,0 0,0 0,0 0,-1 0,1 0,0 0,0 0,0 1,0-1,1 1,-1 0,0-1,0 1,0 0,0 0,0 0,0 0,0 1,1-1,-1 1,0-1,0 1,0 0,0-1,0 1,-1 0,1 1,0-1,0 0,-1 0,1 1,0-1,-1 1,0-1,1 1,-1 0,0-1,0 1,0 0,0 0,0 0,0 0,0 0,-1 0,1 0,0 2,-14 97,3-58,-22 79,28-102</inkml:trace>
  <inkml:trace contextRef="#ctx0" brushRef="#br0" timeOffset="8651.247">10303 564,'-5'15,"3"4,2-1</inkml:trace>
  <inkml:trace contextRef="#ctx0" brushRef="#br0" timeOffset="6268.303">6719 28,'-57'445,"60"-378,-3-66,1 0,0 0,0-1,0 1,0 0,-1 0,1-1,0 1,0 0,0-1,1 1,-1-1,0 0,0 1,0-1,0 0,0 1,0-1,1 0,-1 0,0 0,0 0,0 0,0 0,1-1,-1 1,0 0,0-1,0 1,0 0,0-1,0 1,0-1,0 0,0 1,0-1,0 0,0 1,0-1,0 0,-1 0,1 0,0 0,-1 0,1 0,-1 0,1 0,-1 0,1 0,-1 0,1-1,6-5,30-24,-25 18,0 1,1 1,0 0,0 1,1 0,1 1,0 1,0 0,0 1,1 1,0 0,0 1,1 1,0 0,9 0,-22 4,-1 1,0-1,0 0,1 1,-1 0,0 0,0 0,0 0,0 0,0 1,0-1,0 1,0 0,-1 0,1 0,-1 0,1 0,-1 1,0-1,0 1,0 0,0-1,0 1,0 0,-1 0,0 0,1 0,-1 0,-1 0,1 1,0-1,-1 0,1 0,-1 1,0-1,0 0,0 1,-1-1,1 0,-1 0,1 1,-1-1,0 0,-1 0,1 0,0 0,-1 0,0 0,0-1,1 1,-2 0,0 1,-6 8,0 0,-1-1,0 0,-1-1,0 0,-1 0,0-1,0-1,-9 5,-116 28,134-40,0 0,0-1,0 0,0 0,0 1,0-2,0 1,0 0,1-1,-1 1,0-1,0 0,0 0,0 0,1 0,-1-1,0 1,1-1,-1 1,1-1,0 0,-1 0,1 0,0 0,0 0,0-1,1 1,-1-1,0 1,1-1,0 0,-1 1,1-1,0-2,-4-15</inkml:trace>
  <inkml:trace contextRef="#ctx0" brushRef="#br0" timeOffset="6534.002">7254 0,'0'43,"0"24,0 6,-5-6,-1-9,0-9,-4-8,0-7,-3-9,1-4,2 0,-2-5,1 1,3 1,-3-1,6-5,3-3</inkml:trace>
  <inkml:trace contextRef="#ctx0" brushRef="#br0" timeOffset="6879.505">7396 536,'29'0,"-1"-1,1-2,-1 0,1-2,-1-2,-1 0,1-1,0-3,-21 9,0-1,0-1,0 1,0-1,-1-1,1 1,-1-1,0 0,-1 0,1-1,-1 1,0-1,-1-1,1 1,-1-1,0 1,-1-1,0 0,0 0,0-1,-1 1,1-3,-3 8,0 0,-1 0,1 0,0-1,-1 1,1 0,-1 0,1 0,-1 0,0 0,0 0,0 0,0 0,0 0,-1 0,1 1,0-1,-1 0,0 1,1-1,-1 1,0 0,0-1,1 1,-1 0,0 0,0 0,0 0,0 1,-1-1,1 1,0-1,0 1,0 0,0-1,-1 1,0 0,-83 14,74-8,1-1,0 2,0 0,1 0,0 0,0 2,0-1,1 1,1 0,-1 1,1 0,1 1,0-1,1 1,0 1,0-1,1 1,1 0,0 0,1 0,-1 4,5-11,-1-1,1 0,0 1,0-1,1 1,-1-1,1 0,0 0,0 0,1 0,-1 0,1-1,0 1,0-1,0 0,0 1,0-1,1-1,0 1,-1 0,1-1,0 0,0 0,0 0,1 0,-1-1,0 1,1-1,-1 0,0-1,1 1,-1-1,1 0,-1 0,1 0,0-1,-1 1,0-1,1 0,-1 0,22 0</inkml:trace>
  <inkml:trace contextRef="#ctx0" brushRef="#br0" timeOffset="7331.705">7847 592,'239'-188,"-186"164,-52 65,-1-39,0 0,-1 0,1 0,0-1,0 1,0 0,0 0,1 0,-1-1,0 1,1 0,-1 0,1-1,0 1,0 0,-1-1,1 1,0-1,0 1,1-1,-1 0,0 1,0-1,1 0,-1 0,0 0,1 0,-1 0,1 0,0 0,-1 0,1-1,0 1,-1 0,1-1,0 0,0 1,-1-1,1 0,0 0,0 0,0 0,0 0,84-23,-62 15,-21 6,-1 0,1 0,0 1,0-1,0 1,0 0,0 0,0 0,0 0,1 0,-1 1,0-1,0 1,1 0,-1 0,0 0,0 1,1-1,-1 1,0-1,0 1,0 0,0 0,0 1,0-1,0 1,0-1,0 1,-1 0,1 0,-1 0,1 0,-1 1,0-1,0 1,0-1,0 1,0 0,-1 0,1 0,-1 0,1 0,-1 0,3 37,14 40,-8-66</inkml:trace>
  <inkml:trace contextRef="#ctx0" brushRef="#br0" timeOffset="5030.258">5025 480,'-5'267,"8"-89,-3-162,-1 1,-1-1,0 1,-1-1,-1 0,0 0,-1 0,-1 0,-4 8,10-23,0 0,0-1,0 1,0 0,-1 0,1-1,0 1,0 0,0 0,-1-1,1 1,0 0,-1-1,1 1,0 0,-1-1,1 1,-1 0,1-1,-1 1,0-1,1 1,-1-1,1 1,-1-1,0 0,0 1,1-1,-1 0,0 1,1-1,-1 0,0 0,0 0,1 0,-1 0,0 0,0 0,0 0,1 0,-1 0,0 0,0 0,1 0,-1-1,0 1,0 0,1-1,-1 1,0 0,1-1,-1 1,1-1,-1 1,0-1,1 1,-1-1,1 0,-1 1,1-1,0 1,-1-1,1 0,-1 0,-11-51,15 21,2 0,1 0,1 1,1 0,2 1,1 0,1 0,1 1,2 1,1 0,1 1,1 1,10-10,-19 22,3-8,1 1,1 0,1 1,1 0,0 1,2 1,0 1,0 0,2 1,0 2,20-12,-37 24,0-1,0 1,0 0,0 0,0 0,0 0,0 1,0-1,0 1,1 0,-1 0,0 0,0 0,0 0,0 1,0 0,1-1,-1 1,0 0,0 1,-1-1,1 0,0 1,0 0,-1-1,1 1,-1 0,1 0,-1 1,0-1,0 0,0 1,0-1,0 1,-1 0,1 0,-1-1,1 1,-1 0,0 0,0 0,-1 0,1 1,-1-1,1 0,-1 2,0 9,-1 1,0 0,-1-1,-1 1,0-1,-1 1,0-1,-2 0,-2 6,-2 6,7-16,0 0,-1 0,-1-1,1 0,-2 0,1 0,-1 0,0-1,-1 0,0 0,0-1,-1 1,0-2,0 1,-1-1,1-1,-1 1,-1-1,1-1,-1 0,1 0,-1-1,0 0,-1-1,1 0,-7 0,-8-1</inkml:trace>
  <inkml:trace contextRef="#ctx0" brushRef="#br0" timeOffset="5516.977">5448 762,'44'-24,"-1"-2,-2-2,-1-1,-1-3,31-31,-62 56,1 0,-1-1,0 0,-1 0,0-1,0 1,-1-2,0 1,-1-1,0 0,0 0,-1 0,0-1,-1 1,0-1,-1 0,0-2,-3 11,0-1,0 0,0 1,0-1,0 0,0 1,-1 0,1-1,-1 1,0 0,1 0,-1 0,0 0,-1 0,1 0,0 0,0 1,-1-1,1 1,-1 0,1-1,-1 1,0 1,1-1,-1 0,0 0,0 1,1 0,-1 0,0-1,0 1,0 1,1-1,-1 0,0 1,0 0,1-1,-1 1,0 0,1 0,-1 1,1-1,-1 0,1 1,0 0,-1-1,1 1,0 0,0 0,1 0,-1 0,0 1,-4 1,-1 0,1 0,0 0,1 1,-1 0,1 0,0 1,1-1,-1 1,1 0,0 0,0 1,1-1,0 1,0 0,0-1,1 1,0 1,1-1,-1 0,1 0,1 1,2-5,1 0,0 0,0 0,0 0,0 0,0-1,0 1,1-1,0 0,-1 0,1 0,0-1,0 1,0-1,0 0,0 0,0 0,0-1,0 1,0-1,0 0,0 0,0 0,0-1,5-1,-4 2,137 2,-141-1,1-1,0 1,0 0,-1 0,1-1,0 1,-1 0,1 1,-1-1,0 0,1 0,-1 1,0-1,0 0,1 1,-1-1,0 1,0 0,-1-1,1 1,0 0,-1-1,1 1,-1 0,1 0,-1 0,0 0,0-1,0 1,0 0,0 0,0 0,0 0,0-1,-1 1,1 0,-1 0,0 0,0 0,-40 72,29-56,11-15,0-2,0 0,0 0,0 0,0 0,0 0,0 0,1 1,-1-1,0 0,1 1,-1-1,1 1,0-1,-1 0,1 1,0-1,0 1,0-1,0 1,0-1,0 1,0-1,0 1,1-1,-1 1,1-1,-1 0,1 1,-1-1,10 3</inkml:trace>
  <inkml:trace contextRef="#ctx0" brushRef="#br0" timeOffset="10916.349">10697 84,'0'34,"0"30,0 9,0-3,0-9,0-9,0-10,0-7,0-4,0-8</inkml:trace>
  <inkml:trace contextRef="#ctx0" brushRef="#br0" timeOffset="11402.376">10923 198,'30'-12,"1"2,0 1,0 1,0 2,1 1,27 0,-57 4,0 1,0-1,0 1,0 0,0-1,0 1,0 0,0 0,0 0,0 1,0-1,0 0,0 1,0-1,0 1,0 0,0 0,0 0,0 0,-1 0,1 0,0 0,-1 0,1 1,-1-1,1 1,-1-1,0 1,1 0,-1-1,0 1,0 0,0 0,0 0,-1 0,1 0,0 0,-1 0,0 0,1 0,-1 0,0 0,0 0,0 0,0 0,0 0,-1 0,1 0,-1 0,1 0,-1 0,0 0,0 2,-91 102,64-75,20-25,0 0,0 1,1 0,0 1,1 0,-1 0,1 0,1 1,0-1,0 1,1 1,0-1,0 1,1-1,1 1,-1 0,2 0,-1 0,1 0,1 8,1-15,0 0,0 0,0 0,1 0,-1 0,1 0,0 0,0 0,0 0,0-1,0 1,1-1,-1 1,1-1,-1 0,1 0,0 0,0-1,0 1,0-1,0 1,0-1,1 0,-1 0,0-1,1 1,-1-1,0 1,1-1,-1 0,1 0,-1-1,0 1,1-1,-1 1,1-2,117-43,-99 31,-3 2</inkml:trace>
  <inkml:trace contextRef="#ctx0" brushRef="#br0" timeOffset="11752.289">11714 57,'-10'8,"0"2,1-1,0 1,1 0,0 1,0 0,1 1,1-1,0 1,0 0,1 1,-1 6,5-17,1 0,0 0,0-1,-1 1,1 0,0 0,1 0,-1 0,0 0,0-1,1 1,-1 0,1 0,0 0,-1-1,1 1,0 0,0-1,0 1,0-1,0 1,0-1,1 0,-1 1,0-1,1 0,-1 0,1 0,0 0,-1 0,1 0,0 0,-1-1,1 1,0 0,0-1,-1 0,3 1,81 2,-58-5,-23 2,-1-1,1 0,-1 1,1 0,0 0,-1 0,1 0,0 1,-1-1,1 1,0 0,-1 0,1 0,-1 1,0-1,1 1,-1 0,0-1,0 2,0-1,0 0,-1 1,1-1,0 1,-1 0,0 0,0 0,0 0,0 0,0 0,0 0,-1 1,0-1,0 1,0-1,0 1,0-1,0 1,-1 0,0-1,0 1,0 0,0-1,-1 1,1 0,-1-1,0 1,0-1,0 1,-1 0,-7 7,-1 0,-1 0,0-1,0 0,-1-1,0 0,0-1,-1 0,-1-1,1-1,-1 0,0-1,0 0,0-1,-1-1,0 0,-5 0,-4 0</inkml:trace>
  <inkml:trace contextRef="#ctx0" brushRef="#br0" timeOffset="11999.074">11742 57,'38'-5,"32"-2,9 1,-4 1,-15 2</inkml:trace>
  <inkml:trace contextRef="#ctx0" brushRef="#br0" timeOffset="18552.007">1 1129,'326'-23,"-130"-4,-97 11,0 5,53 2,-37 10,223-12,-215 0,0 6,16 5,73-2,-82-8,113 3,100 43,-170-24,164-11,-148-4,1034 3,-750-29,181 1,1756 29,-1844 27,863-28,-962-29,-383 30,133-13,-167 4,0 2,1 1,-1 3,1 3,15 2,76 25,26-44,57 3,-82-13,-117 25,-2 0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1,'-7'31,"1"1,1 0,2 0,1 0,1 0,3 19,0-40,0 0,0 0,1-1,0 1,1-1,0 0,1 0,0-1,1 1,0-1,0 0,1 0,2 1,-6-6,0-1,0 0,1 1,-1-1,1-1,0 1,0-1,0 1,0-1,0 0,0 0,1-1,-1 0,0 1,1-1,-1-1,1 1,0-1,-1 1,1-1,-1-1,1 1,0-1,-1 0,1 0,-1 0,0 0,1-1,-1 0,0 0,0 0,2-1,120-128,-122 130,0 0,0-1,-1 1,1 0,0 1,0-1,0 1,0 0,0 0,0 0,0 0,0 1,0 0,0-1,0 1,0 1,0-1,-1 1,1-1,0 1,-1 0,0 0,1 1,-1-1,0 1,0-1,0 1,-1 0,1 0,-1 0,1 1,-1-1,0 1,0 0,14 12,5 5,-16-15,0 0,0 0,1-1,0 1,0-2,0 1,1 0,0-1,0-1,0 1,0-1,0 0,1-1,6 2,-5-2,1-2,-1 1,0-1,0-1,1 0,-1 0,0-1,0 0,0 0,0-1,-1 0,1-1,-1 0,0 0,0-1,0 0,0 0,-1-1,0 0,0 0,-1-1,1 0,-1 0,-1 0,0-1,0 0,0 0,-1 0,0 0,1-5,1 2,0 0,0-1,-2 0,1 0,-1 0,-1 0,0-1,-1 1,-1-1,1 0,-2 0,0 1,-1-1,0 0,0 0,-4-9,0 10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22 227,'10'-5,"9"-5,1 0,-2-1,0-1,0-1,-1 0,0-2,-2 0,1 0,12-18,-27 32,0-1,0 1,1-1,-1 1,0-1,0 0,-1 1,1-1,0 0,0 0,-1 1,1-1,-1 0,0 0,1 0,-1 0,0 0,0 0,0 1,-1-1,1 0,0 0,-1 0,1 0,-1 0,1 1,-1-1,0 0,0 1,0-1,0 0,0 1,0-1,0 1,-1-1,1 1,0 0,-1 0,1 0,-1-1,0 1,1 1,-1-1,0 0,1 0,-1 1,0-1,0 1,0-1,0 1,0 0,1 0,-1-1,0 1,0 1,0-1,0 0,0 0,0 1,-1 0,-6 0,0 1,1 0,-1 1,0 0,1 0,-1 1,1 0,0 1,1 0,-1 0,1 0,0 1,0 0,0 1,1-1,0 1,1 0,-1 1,1-1,1 1,-1 0,2 0,-1 1,1-1,-1 4,4-8,-1 0,1 0,0-1,0 1,0 0,1 0,-1 0,1 0,0 0,0 0,1-1,-1 1,1 0,-1-1,1 0,0 1,1-1,-1 0,0 0,1 0,0 0,0 0,0-1,0 1,0-1,0 0,1 0,0 1,107 34,61-38,-127-10,-26 5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7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289 245,'-12'-5,"0"1,0 0,-1 1,0 0,0 1,0 0,0 1,0 1,0 0,0 0,0 2,1-1,-1 2,0 0,0 0,1 1,0 1,-6 2,14-4,1 0,-1 0,1 0,0 0,1 0,-1 0,0 1,1 0,0-1,0 1,0 0,0 0,1 0,-1 0,1 0,0 0,0 1,1-1,-1 0,1 1,0-1,0 0,0 1,1-1,-1 0,1 0,0 1,1-1,-1 0,1 0,-1 0,1 0,0-1,1 1,-1 0,1-1,-1 0,1 1,0-1,0 0,3 2,5-4,0 1,1-2,-1 1,0-1,1-1,-1 0,0-1,0 0,0-1,0 0,0-1,-1 0,1 0,-1-1,0-1,0 1,-1-2,0 1,0-1,0-1,-1 0,2-2,2 1,159-147,-138 134,-33 21,1 1,-1 0,1 0,-1 0,1-1,-1 1,1 0,0 0,-1 0,1 0,0 0,-1 0,1 0,-1 0,1 0,0 0,-1 0,1 1,-1-1,1 0,-1 0,1 1,-1-1,1 0,-1 1,1-1,-1 0,1 1,-1-1,1 1,-1-1,1 0,-1 1,0-1,1 1,-1 0,0-1,0 1,1-1,-1 1,0-1,0 1,0 0,0-1,0 1,0-1,0 1,0 0,0-1,0 1,0-1,0 1,0 0,0-1,-1 1,1-1,0 1,0 0,-6 48,4-42,0 1,0-1,1 1,1 0,-1 0,1 0,0-1,1 1,0 0,0 0,1-1,0 1,0 0,1-1,0 0,0 0,1 0,1 2,-2-4,1-1,0 1,0-1,0 0,1 0,-1-1,1 1,0-1,0 0,0 0,0-1,0 1,1-1,-1-1,1 1,-1-1,1 0,0 0,-1 0,1-1,0 0,0 0,-1 0,1-1,0 0,0 0,-1 0,1-1,-1 0,1 0,15-7,0 0,0-1,-1-1,-1-1,1-1,-2-1,0-1,160-149,-174 161,0 1,0-2,0 1,-1 0,1-1,-1 0,0 0,0 0,0 0,-1 0,0 0,1-1,-1 1,-1-1,1 0,-1 0,0 1,0-1,0 0,0 0,-1 0,0 0,0 0,-1 0,1 0,-1 0,0 0,0 1,-2-5,-2 7,0 1,-1-1,1 1,0 0,-1 1,1 0,0 0,-1 0,1 0,-1 1,1 0,0 0,-1 0,1 0,0 1,0 0,0 0,0 1,1 0,-1-1,0 1,1 1,0-1,0 1,0-1,0 1,1 0,-3 3,-46 61,51-66,0 0,0 0,0 0,0 0,0 1,0-1,1 0,-1 1,1-1,-1 0,1 1,0-1,0 1,0-1,1 0,-1 1,0-1,1 1,0-1,-1 0,1 0,0 1,0-1,0 0,0 0,1 0,-1 0,1 0,-1 0,1 0,0-1,-1 1,2 0,9 3,0 0,1-1,-1-1,1 0,-1-1,1 0,0-1,0-1,0 0,0 0,-1-1,1-1,0 0,0-1,-1 0,0-1,0-1,3-1,139-37,-151 43,-1-1,1 1,0 1,-1-1,1 0,-1 1,1-1,-1 1,1 0,-1 0,0-1,1 2,-1-1,0 0,0 0,0 1,0-1,0 1,0 0,0 0,0 0,-1 0,1 0,0 0,-1 0,0 0,0 0,0 1,0-1,0 0,0 1,0-1,-1 1,1-1,-1 1,0-1,0 1,0 0,0-1,0 1,0-1,-1 3,13 41,-10-41,1 0,0-1,1 0,-1 1,1-1,0-1,0 1,0 0,1-1,-1 0,1 0,0 0,-1-1,1 0,1 1,-1-2,0 1,0-1,1 0,-1 0,0 0,1 0,-1-1,1 0,131-21,-123 17,1-1,-1 0,1-1,-2 0,1-2,-1 1,0-1,0-1,-1-1,0 1,-1-2,0 0,-1 0,0-1,-1 0,0 0,-1-1,3-7,-10 19,-1 0,1 0,-1 0,1-1,-1 1,1 0,-1 0,0-1,0 1,1 0,-1 0,0-1,0 1,0 0,0 0,-1-1,1 1,0 0,0-1,-1 1,1 0,-1 0,1 0,-1 0,0-1,1 1,-1 0,0 0,0 0,0 0,1 0,-1 1,0-1,0 0,0 0,-1 1,1-1,0 0,0 1,0-1,0 1,-1 0,1-1,0 1,0 0,-1 0,1-1,0 1,-1 0,0 0,-63 23,58-18,-1 1,1 0,0 0,0 1,1 0,0 0,0 0,1 1,0 0,0 0,1 0,0 1,0-1,1 1,0 0,0 0,1 0,1 0,-1 1,1-1,1 0,0 1,0-1,1 0,0 1,1-1,2 9,1-12,1 0,0 0,0-1,1 0,0 0,-1 0,2-1,-1 0,0 0,1-1,0 0,-1 0,1-1,0 0,1 0,-1-1,0 0,0 0,1-1,-1 0,3-1,92-14,-74 9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56,'33'-5,"26"-2,8 1,-3 1,-13-3,-9-1,-8 2,-4 2,-3 1,-6 7,-2 2,-4 1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0,'-36'23,"2"1,1 1,1 2,1 1,2 1,-26 33,22 26,33-85,0-1,0 1,0-1,0 0,1 1,-1-1,1 0,-1 1,1-1,0 0,0 0,0 0,0 1,0-1,0 0,1 0,-1-1,1 1,-1 0,1 0,0-1,0 1,0-1,0 1,0-1,0 0,0 0,0 0,0 0,0 0,1 0,-1-1,0 1,1-1,-1 0,0 1,3-1,5-2,-1 1,1-1,-1-1,1 1,-1-2,0 1,0-1,0-1,-1 0,1 0,-1 0,0-1,-1 0,1-1,0-1,5-3,256-238,-267 247,-1 0,0 0,1 0,0 0,0 0,-1 0,1 0,0 1,0-1,0 1,1 0,-1-1,0 1,0 0,1 0,-1 1,1-1,-1 0,1 1,-1-1,1 1,-1 0,1 0,-1 0,1 0,-1 1,1-1,-1 0,1 1,-1 0,1 0,-1 0,0 0,1 0,-1 0,0 0,0 1,0-1,0 1,0-1,0 1,1 1,2 8,0 0,-1 1,0-1,-1 1,0 0,0-1,-1 1,0 12,2 9,6 46,-4 1,-3-1,-8 78,2-125,0 0,-2 0,-2-1,0 1,-2-2,-2 1,-1-2,-1 1,-1-2,-1 1,-2-2,-1-1,-12 13,26-33,0-1,0 0,-1 0,0-1,0 0,-1 1,1-2,-1 1,0-1,1 1,-2-2,1 1,0-1,0 0,-1 0,1 0,-1-1,-5 0,9-3,0 0,0 0,0-1,0 1,0-1,1 0,-1 0,1 0,0 0,0 0,0 0,0-1,0 1,1-1,-1 1,1-1,0 0,0 1,1-1,-1 0,1 0,0 1,0-1,0 0,0 0,1 0,-1 1,1-1,0-1,5-23,0 0,2 0,1 0,1 1,2 0,0 1,2 0,11-15,224-348,-236 371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1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424 105,'0'436,"-28"-180,5-98,20-134</inkml:trace>
  <inkml:trace contextRef="#ctx0" brushRef="#br0" timeOffset="249.996">1 641,'48'-5,"44"-15,17-10,-6 0,-15 1,-19 0,-10 1,-11 0,-9 0,-6 4,-9 2,-8 5</inkml:trace>
  <inkml:trace contextRef="#ctx0" brushRef="#br0" timeOffset="550.949">791 162,'-98'465,"93"-439,1-10,1 0,0 0,1 0,1 1,0-1,1 1,1-1,1 0,1 4,-3-18,0 0,1 1,0-1,0 1,0-1,0 0,0 0,0 1,0-1,1 0,-1 0,1 0,0-1,-1 1,1 0,0-1,0 1,0-1,0 1,1-1,-1 0,0 0,0 0,1 0,-1 0,0-1,1 1,-1-1,1 1,-1-1,1 0,-1 0,1 0,-1 0,1-1,-1 1,1-1,1 0,87-44,-31 3,81-45,-139 87,1-1,-1 1,1 0,-1 0,1 0,-1 0,0 0,1 0,-1 1,1-1,-1 1,1 0,-1-1,0 1,0 0,1 0,-1 1,0-1,0 0,0 1,0-1,-1 1,1 0,0 0,0-1,-1 1,0 0,1 0,-1 1,0-1,0 0,0 0,0 1,0-1,-1 0,1 1,-1-1,1 1,-1-1,0 0,0 1,0-1,0 1,0-1,-1 1,15 41,0-25,1-6</inkml:trace>
  <inkml:trace contextRef="#ctx0" brushRef="#br0" timeOffset="1117.623">1496 613,'-27'23,"0"-2,1 2,1 0,1 2,1 0,1 2,1 0,0 4,20-30,0 0,0 0,0 0,0 0,0 0,0 0,1 0,-1 0,0 1,1-1,-1 0,0 0,1 1,-1-1,1 0,0 1,0-1,-1 1,1-1,0 0,0 1,0-1,0 1,1-1,-1 0,0 1,0-1,1 0,-1 1,1-1,0 0,-1 1,1-1,0 0,-1 0,1 0,0 0,0 0,0 0,0 0,0 0,0 0,1 0,-1 0,0-1,0 1,0 0,2 0,93-42,-76 30,132-105,-151 115,1 0,-1 0,0 0,1 0,-1 1,0-1,1 1,-1-1,1 1,-1-1,1 1,-1 0,1 0,0 0,-1 0,1 0,-1 0,1 0,-1 0,1 1,-1-1,1 1,-1-1,1 1,-1-1,0 1,1 0,-1 0,0 0,1 0,-1 0,0 0,0 0,0 0,0 0,0 0,27 58,-14-25,-10-30,0 0,0 0,0-1,1 1,0-1,-1 0,1 0,0 0,1-1,-1 0,0 0,1 0,-1-1,1 0,-1 0,1 0,0 0,-1-1,1 0,0 0,-1-1,1 0,0 0,-1 0,1-1,-1 1,0-1,1 0,-1-1,0 0,0 1,0-1,-1-1,1 1,-1-1,3-3,25-22,-2-1,-1-1,-2-2,-1 0,-2-2,-1-1,-1-1,-3 0,-1-2,-1 0,-3-1,-1-1,4-26,-9 35,-1-1,-2-1,-2 1,0-1,-3 1,-2-25,2 56,1 0,-1 1,0-1,0 1,0-1,0 1,0-1,0 0,-1 1,1-1,0 1,-1-1,0 1,1-1,-1 1,0-1,1 1,-1 0,0-1,0 1,0 0,0 0,0 0,-1 0,1 0,0 0,0 0,-1 0,1 0,0 0,-1 1,1-1,-1 1,1-1,-1 1,1-1,-1 1,0 0,1 0,-1 0,1 0,-1 0,0 0,1 0,-1 0,1 1,-1-1,1 1,-1-1,1 1,-1 0,1-1,0 1,-1 0,1 0,0 0,0 0,-1 0,1 0,0 0,0 1,0-1,0 0,0 1,-9 16,0 0,2 1,0 0,1 0,1 0,1 1,0 0,2 0,0 0,1 6,1-18,-3 11,2 0,0 0,1 0,0 0,2 1,1-1,0 0,1 0,1-1,1 1,0-1,2 0,0 0,1 0,0-1,2 0,0-1,1 0,3 3,3-3</inkml:trace>
  <inkml:trace contextRef="#ctx0" brushRef="#br0" timeOffset="1366.948">1807 303,'38'-5,"33"-2,12 1,3 1,-4 2,-6-4,-7-1,-10 2,-10 1,-14 2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1 255,'0'19,"0"11,0 1</inkml:trace>
  <inkml:trace contextRef="#ctx0" brushRef="#br0" timeOffset="250.66">29 1,'0'0</inkml:trace>
  <inkml:trace contextRef="#ctx0" brushRef="#br0" timeOffset="493.895">255 57,'25'113,"-14"-57,3 0,2-1,22 50,-38-103,0-1,1 0,-1 0,0 0,1 0,-1 1,1-1,-1 0,1 0,0 0,-1 0,1 0,0 0,0 0,-1-1,1 1,0 0,0 0,0-1,0 1,0 0,0-1,1 1,-1-1,0 1,0-1,0 0,0 1,0-1,1 0,-1 0,0 0,0 0,1 0,-1 0,0 0,0 0,0-1,1 1,-1 0,0-1,0 1,0-1,0 1,0-1,0 0,0 1,0-1,0 0,0 0,0 0,0 1,-1-1,1 0,0 0,-1 0,1 0,0-1,-1 1,1 0,-1 0,87-163,-43 73,-34 70</inkml:trace>
  <inkml:trace contextRef="#ctx0" brushRef="#br0" timeOffset="800.053">762 283,'14'-13,"-1"0,0-2,-1 1,-1-2,0 1,-1-2,6-13,-15 29,0 0,0 0,0 0,-1 0,1-1,0 1,0 0,-1-1,1 1,-1-1,1 1,-1-1,0 1,1-1,-1 1,0-1,0 1,0-1,0 1,0-1,-1 1,1-1,0 1,-1-1,1 1,-1 0,1-1,-1 1,0-1,0 1,0 0,1 0,-1 0,0-1,0 1,-1 0,1 0,0 0,0 0,0 1,-1-1,1 0,0 0,-1 1,1-1,-1 1,1-1,-1 1,1 0,0 0,-1-1,0 1,1 0,-1 0,1 0,-1 1,1-1,-1 0,1 1,-11 3,0 0,0 1,1 1,0 0,0 0,1 1,-1 1,2 0,-1 0,1 1,0 0,1 0,0 1,0 0,1 1,1-1,0 1,-3 7,6-14,1 0,-1 0,1 0,0 0,0 1,0-1,1 1,-1-1,1 1,0-1,1 1,-1 0,1-1,0 1,0 0,0-1,1 1,-1 0,1-1,0 1,1-1,-1 1,1-1,0 1,0-1,0 0,0 0,1 0,0 0,0-1,0 1,0-1,0 0,1 1,0-1,-1-1,1 1,0-1,0 1,1-1,-1 0,3 0,140 6,-122-9</inkml:trace>
  <inkml:trace contextRef="#ctx0" brushRef="#br0" timeOffset="1216.017">1102 397,'194'-228,"-193"227,-1 0,1 0,0 0,-1 0,1 0,0 0,-1 0,1 1,0-1,0 0,0 0,0 1,0-1,0 0,0 1,0-1,0 1,0 0,0-1,1 1,-1 0,0-1,0 1,0 0,0 0,1 0,-1 0,0 0,0 0,0 1,0-1,1 0,-1 0,0 1,0-1,0 1,0-1,0 1,0 0,0-1,0 1,0 0,0 0,0-1,-1 1,1 0,0 0,0 0,-1 0,1 0,-1 0,1 0,-1 0,1 0,-1 1,0-1,1 0,-1 0,0 0,0 0,0 0,0 1,0-1,0 0,0 1,1 4,1 1,0 0,0-1,0 1,1-1,0 0,0 0,1 0,-1 0,1 0,1-1,-1 0,1 0,0 0,0 0,0-1,1 0,0 0,-1 0,1-1,1 0,-1 0,0 0,1-1,-1 0,2 0,-1 0,-1 0,1-1,0 0,-1 0,1-1,0 0,0 0,-1-1,1 1,0-1,0-1,-1 1,1-1,-1 0,0-1,1 0,-1 0,0 0,-1-1,1 1,-1-1,1-1,-1 1,0-1,-1 0,1 0,-1 0,0-1,0 1,-1-1,0 0,1-2,6-46,-8 29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5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29,'0'848,"0"-824</inkml:trace>
  <inkml:trace contextRef="#ctx0" brushRef="#br0" timeOffset="248.189">0 594,'39'-10,"31"-12,14-3,-3-2,-10 4,-8 1,-9 4,-10 0,-7 4,-10-1,-9 1</inkml:trace>
  <inkml:trace contextRef="#ctx0" brushRef="#br0" timeOffset="615.823">706 1,'-20'68,"2"1,3 1,4 1,-1 35,10-81,0 0,2 0,1-1,1 1,1 0,1-1,1 1,1-1,1-1,1 1,7 10,-14-29,2-1,-1 1,0-1,1 0,0 0,0 0,0-1,0 1,1-1,-1 0,1 0,0 0,0 0,0 0,0-1,0 0,1 0,-1 0,1 0,0-1,-1 0,1 0,0 0,0 0,-1-1,1 0,0 0,0 0,0-1,0 1,-1-1,1 0,0 0,1-1,14-8,-1-1,1 0,-2-2,1 0,-2-1,0 0,0-2,-2 0,40-34,-50 46,28-20,-33 23,1 1,-1 0,1-1,-1 1,1 0,-1-1,1 1,-1 0,1 0,-1 0,1 0,0-1,-1 1,1 0,-1 0,1 0,-1 0,1 0,-1 0,1 0,0 1,-1-1,1 0,-1 0,1 0,-1 0,1 1,-1-1,1 0,-1 1,1-1,-1 0,0 1,1-1,-1 0,1 1,-1-1,0 1,1-1,-1 1,0-1,0 1,1-1,-1 1,0-1,0 1,0-1,0 1,0-1,1 1,-1-1,0 1,0 0,0-1,-1 1,1-1,0 1,0-1,0 1,0-1,-1 1,-6 48,6-44,-1 0,0 0,1 0,0 1,0-1,0 1,1-1,0 1,0-1,0 1,1-1,0 0,0 1,0-1,1 0,0 0,0 1,0-1,0-1,1 1,0 0,1 2,7 0</inkml:trace>
  <inkml:trace contextRef="#ctx0" brushRef="#br0" timeOffset="1082.033">1327 650,'12'0,"-1"-1,0 0,0-1,0 0,0-1,0 0,0-1,-1 0,1 0,5-4,-12 5,0 1,0 0,0-1,0 0,-1 0,1 0,-1 0,0-1,0 0,0 1,0-1,-1 0,1 0,-1 0,0-1,0 1,-1 0,1-1,-1 1,0-1,0 1,0-1,-1 0,0 0,0 1,0-2,0 3,-1 0,1 1,-1-1,0 0,0 1,0-1,0 1,0-1,-1 1,1-1,-1 1,0 0,1 0,-1 0,0 0,0 0,0 0,-1 0,1 1,0-1,0 1,-1 0,1-1,-1 1,0 0,1 1,-1-1,0 0,1 1,-1-1,0 1,0 0,1 0,-1 0,0 0,0 1,1-1,-1 1,0 0,1-1,-1 1,0 0,1 1,-1-1,1 0,0 1,-3 1,-4 3,0 1,1-1,0 2,0-1,0 1,1 1,0-1,1 1,0 0,0 1,1-1,0 1,1 0,0 0,1 1,0-1,0 1,1 0,0-1,1 1,1 0,-1 0,2 0,0 0,0 0,1 4,1-9,0-1,0 1,0-1,1 0,-1 0,1-1,1 1,-1-1,0 0,1 0,0 0,0-1,0 0,0 0,1 0,-1 0,1-1,0 0,-1 0,1 0,0-1,0 0,0 0,0-1,1 0,-1 0,0 0,0 0,0-1,0 0,0-1,0 1,-1-1,1 0,0-1,-1 1,3-2,48-26,-42 19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9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26,'-6'-3,"0"-1,0 1,0 0,0 1,0 0,-1 0,1 0,-1 0,0 1,1 0,-1 1,0-1,0 2,1-1,-1 0,0 1,1 1,-1-1,0 1,1 0,0 0,-2 2,-9 0,1 2,-1 0,1 1,1 0,0 2,0-1,0 2,1 0,-13 12,26-21,0 0,0 0,0 0,0 1,0-1,0 0,0 0,0 1,1-1,-1 0,0 1,1-1,-1 1,1-1,-1 1,1-1,0 1,0-1,0 1,0 0,0-1,0 1,0-1,0 1,0-1,1 1,-1-1,1 1,-1-1,1 1,0-1,-1 0,1 1,0-1,0 0,0 1,0-1,0 0,0 0,0 0,1 0,-1 0,0 0,0-1,1 1,-1 0,1 0,74 26,47 21,-119-46,-1 0,0 0,0 0,0 0,0 1,0-1,0 1,0 0,-1 0,1 0,-1 0,0 0,0 0,0 1,-1-1,1 1,-1-1,0 1,0-1,0 1,0 0,-1 0,1 0,-1-1,0 1,0 0,0 0,-1 0,1-1,-1 1,0 0,-1 3,-1-1,0 0,0 0,0 0,0-1,-1 1,0-1,0 0,0 0,-1-1,0 1,0-1,0 0,0 0,-1-1,1 1,-1-1,0 0,0-1,0 0,0 0,-1 0,1 0,-1-1,1 0,-1-1,1 1,-1-1,-5-1,11 0,0 0,0 0,0 0,0 0,0 0,0 0,0 0,0 0,1 0,-1 0,0-1,1 1,-1 0,1-1,-1 1,1 0,0-1,-1 1,1-1,0 1,0 0,0-1,0 1,0-1,0 1,1 0,-1-1,0 1,1 0,-1-1,1 1,-1 0,1-1,0 1,0 0,-1 0,1 0,0 0,0 0,0 0,0 0,0 0,0 0,1 0,-1 0,0 1,0-1,1 0,0 1,11-12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0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110 367,'-13'18,"2"-5,0 1,1 0,1 1,0 0,0 0,2 1,0 0,1 0,1 1,0 0,1 0,0 2,4-16,0-1,0 0,0 1,0-1,1 0,-1 0,1 1,-1-1,1 0,0 0,0 1,0-1,0 0,0 0,1 0,-1 0,0-1,1 1,0 0,-1-1,1 1,0-1,0 1,0-1,0 0,0 1,0-1,0 0,0-1,0 1,0 0,1-1,-1 1,0-1,1 1,-1-1,0 0,1 0,-1 0,0-1,1 1,5-1,0 0,-1 0,1-1,0 0,0 0,-1-1,0 0,1 0,-1-1,0 1,5-6,26-22,-1-2,-2-1,-2-2,14-20,-42 50,-3 2,0 1,0 0,1-1,-1 1,1 0,-1 0,1 0,0 1,0-1,0 1,1 0,-1-1,0 1,1 1,0-1,-1 0,1 1,0 0,0 0,0 0,0 0,1 1,-3 1,-1 1,1-1,0 1,0 0,-1 0,1 0,-1 0,1 0,-1 0,0 0,0 0,0 1,0-1,-1 0,1 1,0-1,-1 1,0-1,1 1,-1-1,0 0,-1 2,3 7,8 47,-2 0,-3 1,-3-1,-2 1,-2 0,-3-1,-3 0,-3 3,6-40,4-5,-2 0,0-1,0 0,-2 1,0-1,0-1,-2 1,0-1,0 0,-1-1,-1 1,0-2,-1 1,0-1,-1-1,-10 8,20-18,0 0,-1 0,1 0,0-1,-1 1,1-1,-1 1,1-1,-1 1,1-1,-1 0,1 0,-1 0,1 0,-1 0,1 0,-1 0,1 0,-1-1,1 1,-1 0,1-1,0 1,-1-1,1 0,0 1,-1-1,1 0,0 0,0 0,0 0,-1 0,1 0,0 0,1 0,-1-1,0 1,0 0,0-1,1 1,-1 0,1-1,-1 1,1-1,-1 1,1-1,0 1,0-1,-11-75,19 31,2 2,2-1,2 2,2 0,1 0,3 2,1 0,17-24,-32 55,14-23,-2 7</inkml:trace>
  <inkml:trace contextRef="#ctx0" brushRef="#br0" timeOffset="401.122">957 339,'-16'3,"0"0,0 1,1 0,-1 1,1 1,0 0,1 2,-1-1,-12 11,25-17,1 0,0 0,0 0,0 0,-1 0,1 1,0-1,0 0,1 1,-1-1,0 1,0-1,1 1,-1-1,1 1,-1-1,1 1,0 0,0-1,-1 1,1 0,0-1,1 1,-1 0,0-1,0 1,1-1,-1 1,1 0,-1-1,1 1,0-1,-1 1,1-1,0 0,0 1,0-1,0 0,0 1,1-1,-1 0,0 0,0 0,1 0,-1 0,1-1,-1 1,72 36,19 16,-90-50,0-1,0 1,0-1,0 1,-1-1,1 1,-1 0,0 0,1 0,-1 0,-1 0,1 0,0 0,-1 0,0 0,1 0,-1 0,0 0,-1 0,1 0,-1 1,1-1,-1 0,0 0,0 0,0-1,0 1,-1 0,1 0,-1-1,0 1,-1 1,-8 10,-1 0,0-1,-1 0,-1-1,0-1,0 0,-1-1,-1 0,1-1,-2-1,-14 5,28-11,0-1,1 1,-1-1,0 0,0 0,0 0,0 0,0-1,0 1,0-1,0 0,0 0,0 0,0 0,-1 0,1-1,0 1,0-1,-2-1,-7-6</inkml:trace>
  <inkml:trace contextRef="#ctx0" brushRef="#br0" timeOffset="650.611">1408 0,'-9'39,"-9"36,0 10,2-4,4-11,4-13,4-12,2-8,1-5,2-4,-5-2,-2-5</inkml:trace>
  <inkml:trace contextRef="#ctx0" brushRef="#br0" timeOffset="1213.02">1155 339,'366'27,"-279"-12,-73-11,-1-1,1-1,-1 0,1 0,0-2,-1 1,1-2,0 0,0-1,-9 1,0-1,0 1,0-2,0 1,-1 0,1-1,0 0,-1 0,0 0,0-1,0 0,0 1,0-1,0-2,-2 5,-1-1,0 0,0 1,0-1,0 0,0 0,-1 1,1-1,0 0,-1 0,0 0,1 0,-1 0,0 0,0 0,0 0,0 0,0 0,0 0,-1 0,1 1,-1-1,1 0,-1 0,0 0,0 0,0 1,0-1,0 0,0 1,0-1,0 1,-1-1,1 1,0-1,-1 1,0 0,1 0,-1 0,-1-1,0 0,0 0,-1 0,1 1,0 0,-1-1,1 1,-1 0,1 1,-1-1,1 1,-1 0,1-1,-1 1,1 1,-1-1,0 1,1-1,-1 1,1 0,0 0,-1 0,1 1,0-1,0 1,-1 0,1 0,1 0,-1 0,0 1,0-1,1 1,0-1,-1 1,0 2,-2 1,0 0,0 0,1 0,0 1,0-1,1 1,0 0,0 0,1 0,-1 0,2 1,-1-1,1 1,0-1,0 1,1-1,0 1,2 0,1 0,-1-1,1 1,1-1,-1 1,1-1,0 0,1-1,0 1,0-1,0 0,1 0,0 0,0-1,0 0,1 0,0-1,-1 0,2 0,-1 0,0-1,1 0,0-1,-1 1,1-2,0 1,0-1,0 0,0-1,0 1,1-2,-1 1,0-1,0 0,0-1,-1 0,1 0,0-1,-1 0,1 0,5-4,9-5,-4 1</inkml:trace>
  <inkml:trace contextRef="#ctx0" brushRef="#br0" timeOffset="1749.073">2029 593,'156'-189,"-155"188,-1-1,1 1,-1 0,1-1,0 1,0 0,-1 0,1-1,0 1,0 0,0 0,0 0,1 0,-1 0,0 0,0 1,1-1,-1 0,0 1,1-1,-1 1,1-1,-1 1,0-1,1 1,-1 0,1 0,-1 0,1 0,-1 0,1 0,-1 0,1 1,-1-1,1 0,-1 1,1-1,-1 1,0-1,1 1,-1 0,0 0,0 0,1 0,-1 0,0 0,0 0,0 0,0 0,1 1,-4 26,1-27,0 1,0 0,0-1,0 1,1 0,-1-1,1 1,-1 0,1 0,-1 0,1-1,0 1,0 0,0 0,0 0,0 0,0 0,1-1,-1 1,0 0,1 0,0 0,-1-1,1 1,0 0,0-1,0 1,0-1,0 1,0-1,0 1,1-1,-1 0,1 0,-1 1,1-1,-1 0,1 0,-1-1,1 1,0 0,-1 0,1-1,0 1,0-1,0 0,0 1,-1-1,1 0,0 0,0 0,0 0,13-6,-1 0,0 0,-1-2,1 0,-1 0,-1-1,10-9,41-26,-57 40,-5 3,1-1,-1 0,1 1,0-1,-1 1,1-1,0 1,0 0,0 0,0 0,0 0,1 0,-1 0,0 0,0 1,0-1,1 1,-1 0,0-1,1 1,-1 0,0 1,1-1,-1 0,0 1,1-1,-1 1,0 0,0-1,0 1,0 0,0 0,0 1,0-1,0 0,0 1,0-1,0 1,-1-1,1 1,-1 0,1 0,59 136,-49-126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4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1 574,'1'253,"6"-222,-7-31,0-1,0 1,0 0,1-1,-1 1,0 0,0-1,0 1,0 0,0-1,1 1,-1 0,0 0,0-1,0 1,1 0,-1 0,0-1,0 1,1 0,-1 0,0 0,1 0,-1-1,0 1,0 0,1 0,-1 0,0 0,1 0,-1 0,0 0,1 0,-1 0,0 0,1 0,-1 0,0 0,1 0,-1 0,0 0,1 0,-1 0,0 1,1-1,-1 0,0 0,0 0,1 0,-1 1,0-1,0 0,1 0,-1 1,0-1,21-80,-13 38,2 1,2 0,2 1,1 0,2 1,2 0,2 2,23-34,-43 70,0-1,-1 0,1 1,0-1,0 1,0-1,0 1,0 0,0-1,0 1,0 0,1 0,-1-1,0 1,1 0,-1 1,1-1,-1 0,1 0,-1 1,1-1,0 0,-1 1,1 0,0-1,0 1,-1 0,1 0,0 0,-1 0,1 0,0 0,0 1,-1-1,1 1,0-1,-1 1,1-1,-1 1,1 0,-1 0,1 0,-1 0,1 0,-1 0,0 0,0 0,1 1,-1-1,0 1,0-1,0 0,0 1,8 104,-10-79</inkml:trace>
  <inkml:trace contextRef="#ctx0" brushRef="#br0" timeOffset="283.161">481 489,'-3'18,"2"0,0 0,1-1,0 1,2 0,0 0,1-1,1 1,0-1,2 0,0 0,7 14,-11-27,0-1,0 0,0 0,1-1,-1 1,1 0,-1-1,1 1,0-1,0 0,0 0,0 0,0 0,0-1,1 1,-1-1,1 0,-1 0,1 0,-1 0,1-1,-1 1,1-1,0 0,-1 0,1 0,0-1,-1 1,1-1,-1 0,1 0,-1 0,1 0,-1-1,0 1,3-3,2 0,-1 0,0-1,-1 0,1 0,-1-1,0 0,0 0,-1 0,1 0,-1-1,-1 0,0 0,0-1,0 1,2-8,-3 10,-1 0,0 0,0 0,-1 0,0 0,0 0,0 0,0 0,-1 0,1 0,-2-1,1 1,0 0,-1 0,0 0,0 0,-1 0,1 0,-1 0,0 0,0 0,-1 1,1-1,-1 1,0 0,0 0,-1 0,1 0,-1 0,0 1,0-1,0 1,0 0,-3-1,-46-7,28 9</inkml:trace>
  <inkml:trace contextRef="#ctx0" brushRef="#br0" timeOffset="602.107">1045 122,'-5'39,"-1"31,0 9,1-4,2-11,1-10,1-11,0-7,1-5,5-3,2-2,-1 1,-1-1,3-4,1-7</inkml:trace>
  <inkml:trace contextRef="#ctx0" brushRef="#br0" timeOffset="851.656">820 461,'38'-5,"32"-6,9-2,-4 2,-5 3,-11 2,-9 3,-9 1,-7 2,-4 0,-7 0</inkml:trace>
  <inkml:trace contextRef="#ctx0" brushRef="#br0" timeOffset="1401.715">1469 404,'-14'10,"-10"5,1 2,0 0,2 2,0 0,1 1,1 1,-16 24,34-44,-1 0,1 0,0 1,0-1,-1 0,1 1,0-1,0 1,1 0,-1-1,0 1,0 0,1 0,-1-1,1 1,0 0,-1 0,1 0,0-1,0 1,0 0,0 0,1 0,-1 0,0-1,1 1,-1 0,1 0,0-1,-1 1,1 0,0-1,0 1,0-1,0 1,0-1,1 1,-1-1,0 0,1 0,-1 1,1-1,-1 0,1 0,-1-1,1 1,0 0,-1 0,1-1,0 1,0-1,0 1,10-2,0 0,0-1,0 0,-1 0,1-1,-1-1,0 0,0-1,0 0,0 0,-1-1,0-1,0 0,-1 0,1-1,2-3,64-70,-75 81,1 0,-1 0,1-1,-1 1,1 0,-1 1,0-1,1 0,-1 0,1 1,-1-1,0 1,1-1,-1 1,0-1,0 1,1 0,-1 0,0 0,0-1,0 1,0 0,0 1,0-1,0 0,0 0,-1 0,1 0,0 1,-1-1,1 0,-1 1,1-1,-1 0,1 1,-1-1,0 0,0 1,0-1,0 1,0-1,0 1,0-1,0 0,-1 1,1-1,0 1,-1-1,0 1,4 15,-1-12,-1-1,1 1,0-1,0 0,0 0,1 0,-1 0,1 0,0-1,0 1,0-1,1 0,-1 1,1-2,0 1,0 0,0-1,0 0,0 0,0 0,1 0,-1-1,1 1,-1-1,1 0,-1-1,1 1,0-1,-1 0,1 0,0 0,-1-1,1 1,-1-1,1-1,-1 1,1 0,-1-1,0 0,1 0,-1-1,18-9,0-1,0-1,-1 0,-1-2,-1-1,0 0,-2-2,0 0,0 0,-2-2,-1 0,1-2,3-4,-1-2,-1 0,-1-1,-1 0,-2-1,-2 0,0-1,-2 0,2-26,-9 53,-1 2,1-1,0 0,-1 0,0 0,0 0,0 0,0 1,-1-1,1 0,-1 0,0 0,0 1,-1-1,1 0,-1 1,1-1,-2 0,2 4,-1 0,1 0,0 0,-1 0,1 0,0 1,-1-1,1 1,0-1,0 1,-1-1,1 1,0 0,0-1,0 1,0 0,0 0,0 0,0 0,0 0,0 0,0 0,0 0,1 0,-1 0,0 1,1-1,-1 0,1 0,-1 1,1-1,0 0,-1 2,1-2,-10 21,2 0,1 0,1 0,0 1,2 0,1 0,0 0,2 1,1-1,1 0,2 18,1-22,1 0,0-1,1 0,1 0,1 0,1 0,10 15,9 19,-26-22,-10-22</inkml:trace>
  <inkml:trace contextRef="#ctx0" brushRef="#br0" timeOffset="1871.352">1779 291,'379'45,"-354"-42,0 0,1 0,-2 2,1 1,0 1,-1 0,0 2,19 10,-34-13,1-1,0 0,0-1,0 0,0 0,1-2,-1 1,1-1,0 0,0-1,0-1,0 0,0 0,0-1,0 0,-1-1,1 0,0-1,4-2,-12 4,0 0,-1-1,1 0,-1 1,1-1,-1 0,0 0,0 0,0 0,0 0,0-1,0 1,-1-1,1 1,-1-1,1 0,-1 1,0-1,0 0,0 0,-1 0,1 0,-1 0,0 0,1 0,-1 0,0 0,-1 0,1 0,-1 0,1 0,-1 1,0-1,0 0,0 0,0 0,-1 1,1-1,-1 1,1-1,-1 1,0 0,0-1,0 1,0 0,-1 0,1 0,0 1,-1-1,1 1,-1-1,0 1,0 0,1 0,-1 0,0 0,0 0,-7 2,1 1,0 0,0 0,0 1,0 0,1 0,-1 1,1 0,0 1,0 0,0 0,1 0,-1 1,1 0,1 1,-1 0,1 0,0 0,1 1,0-1,0 1,1 1,0-1,0 1,1-1,0 1,0 0,1 0,0 0,0 9,1-13,1 0,0-1,0 1,1-1,-1 1,1-1,0 1,0-1,1 0,-1 1,1-1,0 0,0 0,0 0,1 0,-1 0,1-1,0 1,0-1,0 0,0 1,1-2,-1 1,1 0,0-1,0 1,0-1,0 0,0 0,1-1,-1 0,0 1,1-1,-1 0,1-1,-1 1,1-1,-1 0,1 0,0-1,-1 1,1-1,-1 0,0 0,1-1,-1 1,4-2,123-51,-108 44</inkml:trace>
  <inkml:trace contextRef="#ctx0" brushRef="#br0" timeOffset="2134.151">3077 263,'-11'6,"0"-2,0 0,1 1,-1 1,1-1,0 2,1-1,-1 2,1-1,1 1,0 0,0 1,0 0,1 0,0 1,-3 6,10-13,-1 0,1 0,0 0,0 0,0 0,0 0,1 0,-1 0,1 0,0 0,0 0,0 0,0 0,0-1,1 1,-1 0,1-1,0 1,-1-1,1 0,0 1,1-1,-1 0,0 0,1-1,-1 1,1 0,-1-1,1 1,0-1,0 0,-1 0,1 0,0 0,0-1,0 1,0-1,0 0,0 1,0-1,2-1,39 18,-42-16,0 0,0 0,0 0,0 1,0-1,0 0,-1 1,1 0,-1-1,1 1,-1 0,1 0,-1 0,0 0,0 0,0 0,0 0,0 0,-1 0,1 0,0 1,-1-1,0 0,0 0,1 1,-1-1,0 0,-1 1,1-1,0 0,-1 0,1 1,-1-1,0 0,0 0,0 0,0 0,0 0,0 0,0 0,-1 0,1 0,-1-1,1 1,-1 0,0-1,0 0,0 1,0-1,0 0,0 0,0 0,0 0,0 0,0 0,0-1,-2 1,-11 3,0 0,0-1,0 0,-1-1,1-1,-1-1,1 0,-4-1,16 1,-23-1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2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426 416,'-95'-4,"79"6,1 0,-1 1,1 1,0 0,-1 1,2 1,-1 0,1 1,0 1,0 0,1 0,0 2,1 0,0 0,0 1,1 0,1 1,0 0,0 1,1 0,1 1,0 0,1 0,1 0,0 1,1 0,0 0,0 6,4-17,0-1,0 1,1 0,-1-1,1 1,0 0,0 0,0 0,0-1,1 1,-1 0,1 0,0-1,0 1,0-1,1 1,-1-1,1 1,0-1,0 0,0 0,1 0,-1 0,1 0,-1 0,1-1,0 1,0-1,0 0,0 0,0 0,1 0,-1-1,1 1,1 0,6 0,0-1,-1 0,1-1,0 0,0-1,0 0,0 0,0-1,0-1,-1 0,1 0,-1-1,0-1,0 1,-1-1,8-6,6-4,0-1,-1-1,-1-1,-1-1,0-1,-1-2,51-60,-68 81,1 0,-1 1,1-1,0 0,-1 1,1-1,0 1,-1 0,1 0,0 0,-1 0,1 0,0 1,-1-1,1 1,0 0,-1 0,1 0,-1 0,1 0,-1 0,0 1,1-1,-1 1,0 0,0-1,0 1,0 0,-1 0,1 0,0 1,-1-1,0 0,1 1,-1-1,0 1,0-1,0 2,9 8,10 12,-15-16,1 0,0-1,1 0,0 0,0 0,0-1,1 0,0 0,0-1,0 0,1 0,0-1,1 0,10 1</inkml:trace>
  <inkml:trace contextRef="#ctx0" brushRef="#br0" timeOffset="399.964">821 783,'290'-305,"-290"304,1 0,-1 0,0-1,1 1,-1 0,1 0,-1 0,1 0,0 0,-1 0,1 0,0 0,0 1,0-1,-1 0,1 0,0 1,0-1,0 0,0 1,0-1,1 1,-1-1,0 1,0 0,0-1,0 1,0 0,1 0,-1 0,0 0,0 0,0 0,0 0,1 0,-1 0,0 1,0-1,0 0,0 1,0-1,0 1,0-1,0 1,0 0,0-1,0 1,0 0,0 0,0-1,0 1,-1 0,1 0,0 0,-1 0,1 1,52 98,-52-97,1-1,0 1,0-1,0 0,0 0,1 0,-1 0,1 0,-1 0,1 0,-1-1,1 0,0 1,0-1,0 0,0 0,0-1,0 1,0 0,0-1,0 0,0 0,0 0,0 0,0 0,0-1,0 1,0-1,0 0,0 0,0 0,0 0,-1 0,4-2,78-69,-65 59</inkml:trace>
  <inkml:trace contextRef="#ctx0" brushRef="#br0" timeOffset="818.486">1668 501,'-6'4,"-1"0,1 1,0 0,1 0,-1 0,1 1,0 0,0 0,1 1,-1-1,2 1,-1 0,1 0,0 0,0 0,1 0,0 1,0-1,1 1,0 0,0 0,0-1,1 1,1 0,-1-1,1 1,1 3,0-8,0 0,0 0,0 0,1-1,-1 1,1 0,-1-1,1 0,0 0,0 0,0 0,0 0,0-1,1 1,-1-1,0 0,1 0,-1 0,1 0,-1 0,1-1,-1 0,1 0,-1 0,1 0,-1 0,1-1,-1 1,1-1,98-38,-76 18,-2-2,-1 0,0-1,-2-2,-1 0,-1-1,-1-1,-1-1,-2 0,4-13,-9 24,-2 0,0 0,0-1,-2 0,-1-1,0 1,-1-1,-1 0,-1 0,-1 0,-1-1,0 1,-4-17,3 32,0 0,0 0,0 0,-1 0,0 0,0 1,0-1,0 1,-1-1,0 1,0 0,0 0,0 0,-1 0,1 1,-1-1,0 1,0 0,0 0,-1 1,1-1,-1 1,1 0,-1 0,0 0,0 1,0 0,0 0,0 0,0 0,0 1,0 0,0 0,0 0,0 1,0-1,0 1,0 1,0-1,0 1,1-1,-1 1,-1 2,-10 5,0 1,1 0,1 1,0 1,0 1,1 0,1 0,0 1,1 1,0 0,1 0,1 1,1 1,0-1,1 1,1 1,0-1,2 1,0 0,0 0,2 0,0 1,2-1,0 0,1 11,2-19,0 1,1-1,0-1,0 1,1-1,0 1,0-1,1-1,1 1,-1-1,2 0,-1-1,1 1,0-1,0-1,1 0,8 5,167 72,-148-72,-1-2,2-2,-1-1,1-2,0-1,6-2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467 1,'-49'10,"1"3,0 1,1 3,0 2,-8 7,30-16,1 1,0 1,1 1,1 1,-20 16,42-29,-1-1,0 1,0-1,0 1,1-1,-1 1,0 0,0-1,1 1,-1 0,1 0,-1-1,1 1,-1 0,1 0,-1 0,1 0,0 0,0 0,-1-1,1 1,0 0,0 0,0 0,0 0,0 0,0 0,0 0,0 0,0 0,1 0,-1 0,0 0,1 0,-1 0,0-1,1 1,-1 0,1 0,0 0,-1-1,1 1,-1 0,1-1,0 1,0 0,-1-1,1 1,0-1,0 1,0-1,0 1,0-1,-1 0,2 1,54 14,71 0,-94-14,0 2,0 1,-1 2,1 1,-2 2,1 1,12 6,-40-14,-1 0,0-1,0 1,0 0,0 1,-1-1,1 0,0 1,-1-1,0 1,0 0,1 0,-2 0,1 0,0 0,-1 1,1-1,-1 0,0 1,0-1,0 1,-1-1,1 1,-1-1,0 1,0-1,0 1,0 0,-1-1,1 1,-1-1,0 1,0-1,0 0,-1 1,1-1,-1 0,0 0,0 0,0 0,0 0,0 0,-1-1,1 1,-1-1,0 1,-17 17,-2-2,0 0,0-1,-2-1,0-1,-1-1,0-2,-1 0,-1-2,-14 4,-34 10,63-21</inkml:trace>
  <inkml:trace contextRef="#ctx0" brushRef="#br0" timeOffset="600.109">721 424,'32'-3,"-1"-2,0-1,0-2,-1 0,0-2,0-2,-1-1,-1 0,17-13,-43 26,1-1,-1 0,1 0,-1 0,0 0,0 0,1 0,-1-1,0 1,0-1,0 0,-1 1,1-1,0 0,-1 0,1 0,-1 0,1 0,-1-1,0 1,0 0,0-1,0 1,0-1,-1 1,1 0,-1-1,0 0,0 1,0-1,0 1,0-1,0 1,0-1,-1 1,0-1,1 1,-1-1,0 1,0 0,0-1,0 1,-1 0,1 0,-1 0,1 0,-1 0,0 0,0 0,-3 0,0-1,0 1,0 0,-1 1,1-1,-1 1,1 0,-1 1,1-1,-1 1,0 0,1 1,-1-1,1 1,-1 0,1 0,-1 1,1 0,0 0,0 0,-3 2,-101 65,99-60,1 0,0 0,1 1,0 0,0 0,1 1,0 0,1 0,0 1,1-1,-1 7,4-14,1 0,0 0,0 1,0-1,1 1,-1-1,1 0,0 1,0-1,1 1,0-1,-1 0,1 1,1-1,-1 0,1 0,-1 1,1-1,0-1,1 1,-1 0,1 0,-1-1,1 0,0 1,0-1,1 0,-1-1,1 1,-1 0,1-1,0 0,4 2,9 1,-1 0,2-2,-1 0,0 0,1-2,-1 0,1-1,-1-1,0-1,1 0,-1-1,0-1,0-1,0 0,-1-1,0-1,13-7,49-22,-60 24</inkml:trace>
  <inkml:trace contextRef="#ctx0" brushRef="#br0" timeOffset="970.38">1314 481,'40'-12,"-1"-2,-1-2,-1-1,0-2,-1-1,-1-2,17-15,1-25,-52 61,-1 0,1-1,0 1,0-1,-1 1,1-1,-1 0,1 1,-1-1,0 0,0 1,1-1,-1 0,0 1,-1-1,1 0,0 1,0-1,-1 1,1-1,-1 0,1 1,-1-1,0 1,0-1,1 1,-1-1,0 1,0 0,-1 0,1-1,0 1,0 0,0 0,-1 0,1 0,-1 0,1 1,-1-1,1 0,-1 1,1-1,-1 1,1-1,-1 1,-6-2,0 0,1 1,-1 0,0 1,0 0,0 0,0 0,1 1,-1 0,0 1,0 0,1 0,0 1,-1-1,1 2,0-1,0 1,0 0,1 0,-5 5,-2 0,1 1,0 1,1 0,0 0,0 1,2 1,-1 0,2 0,-8 14,12-22,1 0,-1 1,1-1,0 1,0 0,1 0,-1 0,1 1,1-1,-1 0,1 1,0-1,1 1,0-1,0 1,0-1,1 0,-1 1,2-1,-1 1,1-1,0 0,0 0,0 0,1 0,0 0,0 0,1-1,0 0,0 1,0-2,0 1,5 3,6 0,0 0,0-1,1-1,0-1,0 0,1-1,-1-1,1-1,0 0,-1-1,1-1,0 0,0-1,0-1,-1-1,6-1,75-17,-66 12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1,'-9'38,"-9"23,-1 10,3-2,4-8,4-10,-1-13,1-8,1-5,3-2,1 1,6-5,3 0,0-4</inkml:trace>
  <inkml:trace contextRef="#ctx0" brushRef="#br0" timeOffset="250.023">0 395,'43'-9,"34"-4,8 1,0 2,-11 3,-8-2,-10 0,-10 3,-12 1</inkml:trace>
  <inkml:trace contextRef="#ctx0" brushRef="#br0" timeOffset="498.051">678 395,'0'12,"1"-1,0 0,1 0,0 0,1 0,0 0,1 0,0-1,1 0,0 0,0 0,1 0,4 5,-7-12,0 1,0 0,0-1,1 0,-1 0,1 0,0 0,0 0,0-1,0 0,0 0,0 0,1 0,-1 0,1-1,-1 0,1 0,-1 0,1-1,0 0,-1 1,1-2,0 1,-1 0,1-1,0 0,-1 0,1 0,-1-1,0 0,1 1,-1-2,2 0,3-2,0-1,-1 0,0 0,0-1,0 0,-1 0,0-1,-1 0,1 0,-2-1,1 1,0-4,-3 9,-2-1,1 1,0-1,-1 1,0-1,1 0,-1 1,-1-1,1 0,-1 0,1 0,-1 0,0 1,0-1,-1 0,1 0,-1 0,0 0,0 1,0-1,0 0,-1 1,0-1,1 1,-1 0,-1-1,1 1,0 0,-1 0,1 0,-1 1,0-1,-3-1,-4-1,-1 0,-1 1,1 0,-1 0,1 2,-1-1,0 2,0-1,0 2,0 0,0 0,0 1,-3 1,0-2,-11 1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7:46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0 384,'94'-31,"-82"25,-1 0,1-1,-1 0,0 0,0-1,-1-1,0 0,-1 0,0-1,-1 0,1 0,0-3,-6 9,-1 0,1 0,-1 0,0 0,0 0,0-1,0 1,-1 0,0-1,0 1,0-1,-1 0,1 1,-1-1,0 0,0 1,-1-1,1 1,-1-1,0 1,0-1,-1 1,1-1,-1 1,0 0,0 0,-1 0,1 0,-1 0,0 0,0 1,0-1,0 1,-1 0,1 0,-1 0,1 1,1 0,-1 0,1 1,-1-1,0 1,1 0,-1 0,0 0,0 0,0 0,0 0,0 1,0 0,0-1,0 1,0 0,0 0,0 1,0-1,0 1,0-1,0 1,0 0,0 0,0 1,0-1,1 0,-1 1,1 0,-1-1,1 1,-1 0,1 0,0 1,0-1,-1 2,-50 97,51-93,0 0,1-1,0 1,1 0,0 0,0 0,1-1,-1 1,2 0,-1 0,1-1,0 1,1-1,0 0,0 1,1-1,-1-1,1 1,1 0,-1-1,1 0,1 0,-1 0,1-1,0 0,0 0,0 0,1-1,-1 0,1 0,0-1,0 0,1 0,-1 0,1-1,-1-1,1 1,0-1,0 0,-1-1,1 1,0-2,0 1,0-1,-1 0,5-2,10-10,1-2,-2 0,0-2,-1 0,0-1,-2-1,0-1,-1 0,-1-2,-1 0,6-12,31-64,-50 98,0 0,0 1,0-1,0 0,0 1,0 0,0-1,-1 1,1 0,0 0,0 0,-1 0,1 0,-1 0,1 1,-1-1,1 0,-1 1,0-1,0 1,0 0,1-1,-2 1,1 0,0 0,0-1,-1 1,1 0,0 0,-1 0,0 0,0 0,1 0,-1 2,36 262,-37-264,0-1,1 1,-1-1,0 1,1 0,0 0,-1-1,1 1,0 0,0 0,0-1,0 1,0 0,0 0,1-1,-1 1,1 0,-1-1,1 1,-1 0,1-1,0 1,0-1,0 1,0-1,0 1,0-1,0 0,1 0,-1 1,0-1,1 0,-1 0,1 0,-1 0,1-1,-1 1,1 0,0-1,-1 1,1-1,0 1,-1-1,1 0,0 0,0 0,-1 0,1 0,0 0,0 0,-1-1,1 1,0 0,-1-1,1 0,0 1,-1-1,1 0,-1 0,1 0,-1 0,1 0,-1 0,1-1,14-19,-2 0,0 0,-2-1,0-1,-2 0,0-1,4-18,6-12,27-72,-42 117</inkml:trace>
  <inkml:trace contextRef="#ctx0" brushRef="#br0" timeOffset="279.956">1064 94,'-4'4,"-1"10,-1 6,2 4,1 3,1-1,1 1,1-1,0 0,4-5,2-2,3-8,5-6,0-8,-2-3</inkml:trace>
  <inkml:trace contextRef="#ctx0" brushRef="#br0" timeOffset="849.925">1306 263,'6'3,"1"-1,-1 1,0-1,1-1,0 0,-1 0,1 0,0 0,-1-1,1 0,0-1,-1 1,1-1,0-1,-1 1,0-1,1 0,-1-1,0 1,0-1,0-1,0 1,-1-1,1 0,-1 0,0 0,0-1,0 0,-1 0,0 0,0 0,0-1,0 0,-1 0,0 0,-1 0,0 0,0-1,0 1,0 0,-1-1,0 1,-1-1,0 1,0-1,0 1,0-1,-1 1,0-1,-1 1,0-1,2 5,-1-1,1 1,-1-1,0 1,0-1,0 1,0-1,0 1,-1 0,1 0,-1 0,1 0,-1 0,0 0,0 0,0 0,0 0,0 1,0-1,0 1,0 0,-1 0,1 0,-1 0,1 0,-1 0,1 0,-1 1,1 0,-1-1,0 1,1 0,-1 0,1 0,-1 1,0-1,1 1,-1-1,1 1,-1 0,1 0,-2 0,-6 7,0 0,0 1,1-1,1 2,-1-1,1 1,1 1,0-1,1 1,-1 0,2 1,0-1,0 1,1 0,1 1,0-1,1 0,0 1,0 5,1-10,-1 0,2 0,-1 0,1 0,0 0,0 0,1 0,1 0,-1 0,1 0,0-1,1 1,0 0,0-1,0 0,1 0,0 0,1 0,0-1,0 1,0-1,0-1,1 1,0-1,1 0,-1 0,1 0,0-1,0 0,0-1,0 0,1 0,-1 0,1-1,0 0,0 0,0-1,0 0,0-1,0 1,0-1,0-1,0 0,0 0,0-1,-1 0,4-1,15-6,-4-2</inkml:trace>
  <inkml:trace contextRef="#ctx0" brushRef="#br0" timeOffset="1229.912">1790 70,'-45'164,"44"-159,1 0,0-1,0 1,0 0,1 0,-1-1,1 1,0 0,1-1,-1 1,1-1,0 1,0-1,0 0,1 0,0 0,-1 0,1 0,1 0,-1-1,0 0,1 0,0 0,-1 0,1 0,1-1,-1 1,0-1,0 0,1-1,-1 1,1-1,0 0,0 0,6-1,1-1,-1-1,1 0,-1-1,0 0,0-1,0 0,0 0,-1-1,1-1,-1 0,-1 0,1-1,-1 0,0-1,-1 0,0 0,0-1,-1 0,6-8,-3 6,-9 11,1-1,-1 0,1 1,-1-1,1 1,-1-1,1 1,-1 0,1 0,-1 0,1-1,-1 2,1-1,0 0,-1 0,1 0,-1 1,1-1,-1 1,1-1,-1 1,0-1,1 1,-1 0,0 0,1 0,-1 0,0 0,0 0,0 0,0 0,0 0,0 1,0-1,0 0,0 1,-1-1,1 0,0 1,-1-1,0 1,1-1,-1 1,0-1,1 1,-1 0,0-1,0 1,0-1,-1 1,1-1,0 1,0-1,-1 1,0 0,13 29,-10-27,1-1,-1 1,1-1,0 1,0-1,0 0,0 0,0 0,1-1,-1 1,1-1,0 0,0 0,0 0,0 0,0-1,0 0,0 0,1 0,-1 0,0 0,0-1,1 0,-1 0,1 0,-1-1,0 1,0-1,1 0,-1 0,0 0,0-1,0 0,0 0,0 0,0 0,-1 0,1-1,1-1,7-4,0-2,-1 0,0 0,-1-1,0 0,0-1,-1 0,-1 0,0-1,6-13,34-146,-44 152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49,'34'-5,"20"-6,6-2,-3 2,-10 3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5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16 340,'-4'18,"0"0,1 1,1-1,0 1,2 0,0 0,2 8,-2-23,1 1,-1-1,1 0,0 0,0 1,1-1,-1 0,1 0,0 0,0 0,0-1,1 1,-1 0,1-1,0 0,0 1,0-1,0 0,1-1,-1 1,1-1,-1 1,1-1,0 0,0 0,0-1,0 1,1-1,-1 0,0 0,0 0,1-1,-1 0,2 1,11-3,1 0,-1-1,0-1,-1 0,1-1,-1-1,0 0,0-2,-1 0,0 0,1-2,29-14,-43 24,-1-1,1 1,0 0,0 0,0 0,0 0,0 0,-1 0,1 0,0 0,0 1,0-1,-1 1,1 0,0-1,0 1,-1 0,1 0,-1 0,1 0,-1 0,1 0,-1 0,1 1,-1-1,0 1,0-1,0 1,0-1,0 1,0-1,0 1,0 0,-1 0,1-1,-1 1,1 0,-1 0,0 0,0 0,0 1,12 20,-10-18,1 0,0 0,0-1,1 0,-1 1,1-1,0 0,0-1,1 1,-1-1,1 0,-1 0,1 0,0 0,0-1,0 0,0 0,1-1,-1 1,1-1,-1 0,1-1,-1 1,1-1,-1 0,1 0,-1-1,1 0,-1 0,1 0,-1 0,0-1,0 0,1 0,-1-1,-1 1,1-1,2-1,11-11,-1-1,0 0,-1-1,0-1,-2 0,0-1,-1-1,-1 0,6-14,4 5,-10 23</inkml:trace>
  <inkml:trace contextRef="#ctx0" brushRef="#br0" timeOffset="384.185">1258 367,'-9'-4,"0"0,0 1,-1 0,1 0,-1 1,0 0,1 1,-1 0,0 0,0 1,0 1,0-1,1 2,-1-1,0 1,1 1,-4 1,-1 2,-1 0,2 1,-1 1,1 0,0 1,1 1,0 0,0 0,1 1,0 1,1 0,1 0,0 1,0 0,1 0,-2 7,8-17,0-1,0 0,1 1,-1 0,1-1,0 1,-1 0,1 0,0 0,1 0,-1 0,1 0,-1 0,1 0,0 0,0 0,0 0,0 0,0 0,1 0,0 0,-1 0,1 0,0-1,1 1,-1 0,0 0,1-1,-1 1,1-1,0 1,0-1,0 0,0 0,0 1,1-2,-1 1,0 0,1 0,0-1,-1 1,1-1,0 0,2 1,8-1,1 0,-1-1,1 0,-1-1,1 0,-1-1,0-1,0 0,0-1,0 0,-1-1,1-1,-1 0,-1 0,1-1,-1-1,0 0,-1 0,0-1,0 0,-1-1,8-10,18-11,-33 28,0 1,0-1,0 1,0 0,0 0,0 0,1 0,-1 0,1 0,0 0,-1 1,1-1,0 1,0 0,0 0,0 0,0 0,0 1,0-1,0 1,0-1,0 1,1 0,-1 1,0-1,0 0,0 1,0 0,0-1,0 1,0 1,0-1,0 0,-1 1,1-1,0 1,-1 0,1 0,-1 0,0 0,0 0,2 2,16 39,-11-21</inkml:trace>
  <inkml:trace contextRef="#ctx0" brushRef="#br0" timeOffset="770.556">1569 678,'191'-184,"-190"182,0 0,1 1,-1-1,1 0,-1 1,1-1,-1 1,1-1,0 1,0 0,0 0,0 0,0 0,0 0,0 0,0 0,0 1,1-1,-1 1,0 0,0-1,0 1,1 0,-1 0,0 1,0-1,1 0,-1 1,0-1,0 1,0 0,0 0,0 0,0 0,0 0,0 0,0 0,0 1,1 0,15 30,-17-29,0 1,0 0,1-1,0 0,0 1,0-1,0 0,0 0,1 0,-1 0,1 0,0-1,0 1,0-1,0 0,0 0,1 0,-1 0,1 0,-1-1,1 0,-1 1,1-1,0-1,0 1,-1 0,1-1,7-1,-1-1,1 0,-1-1,0 1,0-2,0 0,0 0,-1-1,1 0,-1 0,0-1,-1 0,1-1,-1 0,4-6,19-11,-13 11</inkml:trace>
  <inkml:trace contextRef="#ctx0" brushRef="#br0" timeOffset="1011.323">2612 1,'-9'38,"-8"27,-2 8,-1-4,1-5,6-7,3-9,5-9,2-5,2-3,2-8</inkml:trace>
  <inkml:trace contextRef="#ctx0" brushRef="#br0" timeOffset="1185.36">2247 311,'43'0,"33"0,9 0,-5 0,-17 0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4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1 104,'0'18,"9"101,-8-114,0-1,1 0,-1 0,1 1,0-1,0 0,0 0,0-1,1 1,-1 0,1-1,0 0,0 1,1-1,-1 0,1-1,-1 1,1-1,0 1,0-1,0 0,0 0,0-1,3 1,3-2,0 0,0-1,0-1,0 1,0-2,-1 1,1-1,-1-1,0 0,0 0,0-1,0 0,-1 0,0-1,0 0,0-1,1-1,-3 3,10-8,-14 11,0-1,0 1,-1 0,1 0,1 0,-1 0,0 0,0 1,1-1,-1 1,1-1,0 1,-1 0,1 0,0 0,-1 0,1 0,0 1,0 0,0-1,0 1,0 0,0 0,-1 0,1 1,0-1,0 1,0 0,0 0,-1 0,1 0,0 0,-1 0,1 1,0 0,26 27,36 19,-56-45,0-1,0 0,0-1,1 0,-1 0,0-1,0 0,1 0,-1-1,0 0,0-1,0 0,0-1,0 0,0 0,-1-1,1 0,-1 0,0-1,0 0,-1 0,9-9,-1 0,0 0,-1-2,-1 0,-1 0,0-1,-1-1,4-9,-14 27,0-1,-1 0,1 0,0 0,0 0,-1 0,1 0,-1 0,1 0,-1 0,1 0,-1 0,1 0,-1-1,0 1,0 0,0 0,0 0,0 0,0 0,0-1,0 1,0 0,0 0,-1 0,1 0,0 0,-1-1,1 1,-1 0,1 0,-1 0,1 0,-1 0,0 0,0 1,1-1,-1 0,0 0,0 0,0 1,0-1,0 0,-10 8</inkml:trace>
  <inkml:trace contextRef="#ctx0" brushRef="#br0" timeOffset="331.522">1102 273,'21'-13,"-1"-2,-1 0,0-1,-1-1,0-1,-2 0,0-2,-1 1,-1-2,3-7,-15 26,-1 1,0-1,0 1,0-1,-1 0,1 0,0 0,-1 1,1-1,-1 0,1 0,-1 0,0 0,0 0,0 0,0 0,0 0,0 0,-1 0,1 1,-1-1,1 0,-1 0,0 0,1 0,-1 1,0-1,0 0,0 1,-1-1,1 1,0-1,0 1,-1 0,1-1,-1 1,1 0,-1 0,0 0,0 0,1 0,-1 1,0-1,0 0,0 1,0-1,1 1,-1 0,0 0,0 0,0 0,0 0,-1 0,-7 2,0 1,1 1,-1-1,0 2,1-1,0 1,0 1,1-1,-1 2,1-1,0 1,1 0,0 1,0-1,0 2,1-1,1 1,-1-1,1 2,1-1,0 0,-2 6,5-8,0 0,0 0,0 1,1-1,0 0,0 0,1 1,0-1,1 0,-1 0,1 0,0 0,1 0,0-1,0 1,1-1,-1 0,1 0,0 0,1 0,0 0,0-1,0 0,0 0,1-1,0 1,0-1,0 0,0-1,1 0,-1 0,1 0,0-1,0 0,0 0,0 0,0-1,0 0,6-1,102 0,-91-1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1,'-13'4,"1"1,-1 1,1 0,0 0,1 1,0 1,0 0,1 1,0 0,0 0,1 1,0 0,1 1,-6 9,13-18,-1 0,1 1,1-1,-1 0,0 1,1-1,-1 0,1 1,0-1,-1 1,1-1,0 1,1-1,-1 1,0-1,1 0,-1 1,1-1,0 1,0-1,0 0,0 0,0 0,0 1,1-1,-1 0,1-1,-1 1,1 0,0 0,0-1,1 2,77 37,-51-29,-26-10,0-1,-1 1,1-1,0 1,-1 0,1 0,-1 0,1 0,-1 1,0-1,0 1,1-1,-1 1,0 0,0 0,0 0,-1 0,1 0,0 0,-1 0,1 1,-1-1,0 1,0-1,0 1,0-1,0 1,-1-1,1 1,-1 0,0 0,1-1,-1 1,0 0,-1-1,1 1,0 0,-1-1,0 4,-4-1,1 0,-1 0,0 0,0 0,-1-1,1 0,-1 0,0-1,0 1,0-1,-1-1,1 1,-1-1,1 0,-1 0,0-1,0 0,0 0,-1-1,-19 3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5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85,'18'56,"-13"-22,-1 0,-2 1,-1-1,-2 0,-1 1,-2-1,-4 15,0 12,-16 185,13-166,10-80</inkml:trace>
  <inkml:trace contextRef="#ctx0" brushRef="#br0" timeOffset="269.445">1 481,'43'-10,"29"-7,6-2,1 3,-10 4,-15-1,-13 2,-8 3,-5 3,-3-3,-5 1</inkml:trace>
  <inkml:trace contextRef="#ctx0" brushRef="#br0" timeOffset="821.288">678 1,'-17'71,"3"2,3 0,3 13,30 208,-23-254,14 75,-13-114,1 1,0-1,-1 1,1-1,0 0,0 1,0-1,0 0,0 0,1 0,-1 0,0 0,1 0,-1 0,0 0,1 0,-1-1,1 1,-1 0,1-1,-1 1,1-1,0 0,-1 0,1 1,0-1,-1 0,1 0,-1 0,1-1,0 1,-1 0,1-1,-1 1,1-1,-1 1,1-1,-1 0,1 0,-1 1,1-1,0-1,61-48,-59 46,142-136,-99 113,-46 27,0-1,0 1,0 0,0 0,0 0,-1 0,1 0,0 0,0 0,0 0,0 0,0 1,0-1,0 0,0 1,-1-1,1 0,0 1,0-1,0 1,-1-1,1 1,0-1,0 1,-1 0,1-1,-1 1,1 0,-1 0,1 0,-1-1,1 1,-1 0,1 0,-1 0,0 0,0 0,1-1,-1 1,0 0,0 0,0 0,0 0,0 0,0 0,0 0,-1 0,1 0,0 0,0-1,-1 1,1 0,0 0,-1 0,-4 31,2-21,1 1,0-1,0 0,1 1,1 0,0-1,0 1,1-1,1 1,0-1,1 0,0 0,0 0,1 0,1 1,5 3</inkml:trace>
  <inkml:trace contextRef="#ctx0" brushRef="#br0" timeOffset="1085.474">1270 651,'-5'19,"-1"6</inkml:trace>
  <inkml:trace contextRef="#ctx0" brushRef="#br0" timeOffset="1363.089">1215 311,'0'0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10,'-10'-3,"-1"1,1 0,-1 1,0 0,1 1,-1 0,0 1,0 0,1 0,-1 1,1 1,-1 0,1 0,0 1,0 0,1 1,-1 0,1 1,0 0,0 0,1 1,0 0,0 0,0 1,1 0,0 0,1 1,0 0,0 0,1 0,0 1,1 0,0 0,0 0,1 0,0 1,1-1,1 1,-1 0,2 0,-1-8,1 0,0 1,1-1,-1 0,1 1,-1-1,1 0,0 0,0 1,0-1,1 0,-1 0,1 0,-1-1,1 1,0 0,0 0,1-1,-1 0,0 1,1-1,0 0,-1 0,1 0,0 0,0-1,0 1,0-1,0 0,0 0,0 0,1 0,-1 0,0-1,1 1,1-1,4 0,0 0,0-1,0 0,0 0,-1-1,1 0,0 0,-1-1,1 0,-1-1,0 0,0 0,3-3,12-11,0-2,-1 0,-1-1,-1-2,-1 0,-2-1,11-17,-26 39,-2 0,0 1,0 0,0-1,1 1,-1 0,0-1,1 1,0 0,-1 0,1 0,0-1,-1 1,1 0,0 0,0 0,0 0,0 0,0 0,0 1,0-1,0 0,0 0,0 1,1-1,-1 1,0-1,0 1,1-1,-1 1,0 0,1 0,-1-1,0 1,1 0,-1 0,1 1,-1-1,0 0,1 0,-1 1,0-1,0 0,1 1,-1-1,0 1,0 0,0-1,1 1,-1 0,25 63,-24-55,0 0,1 0,0-1,1 1,-1-1,1 0,1 0,0-1,0 1,0-1,1 0,0 0,0-1,1 0,0 0,0 0,0-1,1 0,0-1,6 4,-6-6,1 1,-1-2,0 1,0-1,1 0,-1-1,0 0,1 0,-1-1,0 0,1-1,-1 0,0 0,0 0,0-1,-1 0,1-1,-1 0,4-2,119-107,-10-7,-119 119,1 0,0-1,0 1,0 0,0 0,0 0,0 1,0-1,0 0,0 1,0 0,0-1,1 1,-1 0,0 0,0 0,0 0,0 0,0 1,1-1,-1 1,0-1,0 1,0 0,0 0,0 0,0 0,-1 0,1 0,0 1,0-1,-1 0,1 1,-1-1,1 1,-1 0,0 0,1-1,-1 1,0 0,0 0,0 1,34 91,-33-86,0-1,-1 1,1 0,-1-1,-1 1,1 0,-1 0,-1-1,1 1,-1 0,-1 0,1-1,-2 1,1-1,-1 1,0-1,0 0,-1 0,1-1,-2 1,1-1,-1 1,0-1,0-1,-1 1,0-1,0 0,0 0,0-1,-1 0,0 0,1 0,-2-1,1 0,0 0,-1-1,-5 1,-36-9,48 6,0 0,0-1,1 1,-1-1,0 1,0-1,1 1,-1-1,0 1,1-1,-1 0,1 1,-1-1,1 0,-1 0,1 1,-1-1,1 0,-1 0,1 0,0 1,0-1,-1 0,1 0,0 0,0 0,0 0,0 0,0 0,0 1,0-1,1 0,-1 0,0 0,0 0,1 0,-1 1,0-1,1 0,-1 0,1 0,-1 1,1-1,-1 0,1 1,-1-1,1 0,0 1,-1-1,1 1,0-1,0 1,0-1,10-7,-1 0,2 1,-1 0,1 1,0 0,0 1,1 0,0 1,0 1,0 0,0 0,4 1,212-2,-205 4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1,'-22'7,"0"1,1 2,0 0,0 1,1 1,1 1,-10 8,20-15,1 1,-1 0,1 0,1 1,-1 0,1 1,1-1,0 1,0 1,1-1,0 1,0 0,1 0,0 0,-1 8,5-16,-1 1,1-1,0 1,0-1,0 1,0-1,1 1,-1-1,1 1,-1-1,1 1,0-1,0 0,0 0,0 1,0-1,0 0,1 0,-1 0,1 0,0 0,-1 0,1-1,0 1,0 0,0-1,0 0,0 1,1-1,-1 0,0 0,1 0,-1 0,0-1,1 1,-1-1,1 1,-1-1,3 0,4 1,0-1,-1 0,1 0,0-1,0 0,-1 0,1-1,-1 0,1-1,-1 0,2 0,12-11,0 0,0-1,-1-2,-1 0,-1-1,-1 0,6-9,15-14,-38 40,0-1,0 0,0 1,0-1,0 1,0-1,1 1,-1-1,0 1,1 0,-1 0,1 0,0 0,-1 0,1 0,0 0,-1 0,1 1,0-1,0 1,0-1,0 1,-1 0,1 0,0 0,0 0,0 0,0 0,0 0,0 0,-1 1,1-1,0 1,0 0,0-1,-1 1,1 0,0 0,-1 0,1 0,-1 0,1 1,-1-1,1 0,-1 1,0-1,0 1,0-1,0 1,0-1,1 3,64 139,-63-139,0 0,0 0,1-1,-1 1,1 0,0-1,0 0,0 0,0 0,1-1,-1 1,1-1,-1 0,1 0,0-1,0 0,0 1,0-2,0 1,0 0,0-1,0 0,0 0,0-1,0 1,0-1,4-1,15-4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5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20 210,'10'7,"0"-1,0 0,1 0,-1-1,1 0,1-1,-1 0,0-1,1 0,0-1,11 1,-18-2,-1-1,1 1,-1-1,0 0,1-1,-1 1,0-1,1 0,-1 0,0 0,0 0,0-1,0 0,0 0,0 0,0 0,0 0,-1-1,1 0,-1 0,0 0,0 0,0 0,0 0,-1-1,1 0,-1 1,0-1,0 0,0 0,-1 0,1 0,0-2,-1 1,1 0,-1 1,0-1,-1 0,1 0,-1 1,0-1,0 0,0 0,0 0,-1 1,0-1,0 0,0 0,-1 1,0-1,0 1,0 0,0-1,-1 1,1 0,-1 0,0 1,0-1,-1 0,1 1,-1 0,1 0,-1 0,0 0,0 1,-1-1,1 1,0 0,-1 0,1 1,-1-1,0 1,0 0,-3-1,-1 1,0 0,0 0,0 1,0 0,0 0,1 1,-1 1,0-1,0 1,1 1,-1-1,1 1,0 1,0 0,0 0,0 0,1 1,0 1,-6 3,0 6</inkml:trace>
  <inkml:trace contextRef="#ctx0" brushRef="#br0" timeOffset="411.767">472 266,'50'-79,"-46"70,-1 0,2 1,-1 0,1 0,0 0,1 1,0 0,0 0,0 0,1 1,3-3,-6 8,-1 0,0 1,1-1,-1 1,1-1,-1 1,1 0,-1 1,1-1,-1 0,1 1,-1 0,1 0,-1 0,0 0,1 1,-1-1,0 1,0 0,0 0,0 0,0 0,-1 0,1 1,-1-1,1 1,-1 0,0 0,0-1,0 1,-1 1,1-1,-1 0,1 0,0 3,28 31,-22-33,0 1,0-1,1-1,0 0,-1 0,1-1,0 0,1 0,-1-1,0 0,0-1,0 0,1 0,-1-1,0-1,0 1,0-1,0-1,0 1,0-2,6-2,-8 2,1-1,-1 1,0-1,0-1,0 1,-1-1,0 0,0-1,0 1,-1-1,0-1,0 1,-1 0,0-1,0 0,-1 0,0 0,-1 0,1-1,-2 1,1-1,-1 1,0-1,-1-1,-4-9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3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0 132,'23'177,"-7"-59,-4 1,-5 71,-7-189,-1 0,1 0,-1-1,1 1,-1 0,1 0,-1 0,1 0,0 0,-1 1,1-1,0 0,0 0,0 0,0 0,0 0,0 0,0 0,0 0,1 0,-1 0,0 0,1 0,-1 0,1 0,-1 0,1 0,-1 0,1 0,-1 0,1 0,0 0,0-1,-1 1,1 0,0-1,0 1,0 0,0-1,0 1,0-1,0 0,0 1,0-1,0 0,0 1,0-1,0 0,0 0,0 0,0 0,0 0,0 0,0 0,1 0,-1-1,0 1,0 0,0-1,0 1,0 0,0-1,0 0,143-103,-128 96,0 1,1 1,-1 0,1 1,1 1,-1 0,1 2,4-1,-18 3,-1 0,1 0,-1 0,0 1,1-1,-1 1,0 0,0 0,1 0,-1 0,0 1,0-1,0 1,0 0,0 0,-1 0,1 0,-1 0,1 1,-1-1,0 1,0-1,0 1,0 0,0 0,0 0,-1 0,0 0,1 0,-1 0,-1 1,1-1,0 4,0 1,0 0,-1 0,0 0,0 0,-1 0,0 0,-1 0,1 0,-2 0,1 0,-1-1,0 1,-3 4,-4 1,0-1,0-1,-1 0,-1-1,0 0,0 0,-1-1,0-1,-1 0,1-1,-2-1,1 0,-1 0,1-2,-1 0,-1 0,1-2,0 0,-1 0,1-2,-14 0,23-1,0 1,0-1,-1 0,1-1,0 1,1-1,-1 0,0-1,1 1,-1-1,1 0,0-1,0 1,-1-2,-13-13</inkml:trace>
  <inkml:trace contextRef="#ctx0" brushRef="#br0" timeOffset="518.607">564 895,'55'-38,"-2"-1,-1-3,36-40,-82 77,0 0,0 0,-1 0,0-1,0 0,0 0,-1 0,0-1,0 1,-1-1,1 0,-1 0,-1 0,0 0,0-1,0 1,-1-1,0 1,0-1,-1 1,0-1,0 0,-1 1,0-1,0 1,-1-1,0 1,0 0,-1-1,0 0,0 4,0 1,-1 0,1 0,-1 1,1-1,-1 1,0 0,0 0,0 0,0 0,0 1,0-1,0 1,-1 0,1 1,0-1,-1 1,1-1,0 1,-1 1,1-1,-1 1,1-1,0 1,0 0,-1 1,1-1,0 1,0 0,0 0,0 0,1 1,-1-1,1 1,-1 0,1 0,0 0,0 0,0 0,0 1,1-1,0 1,-1 0,1 0,1 0,-1 0,0 0,1 0,0 1,0-1,0 0,0 4,4-3,0 0,1 0,-1 0,1-1,0 0,0 1,1-1,-1-1,1 1,0-1,0 0,0 0,0 0,0 0,1-1,-1 0,1 0,0-1,0 0,-1 0,1 0,0 0,0-1,1 0,41 4,63 14,-108-16,0-1,0 1,0 0,-1-1,1 1,-1 0,1 1,-1-1,0 0,1 1,-1-1,-1 1,1 0,0 0,-1-1,1 1,-1 0,0 0,0 1,0-1,0 0,0 0,-1 0,0 1,1-1,-1 0,-1 0,1 1,0-1,-1 0,1 0,-1 1,-3 11,0 0,-1-1,0 0,-1 1,-1-2,0 1,-1-1,-6 7,3-2</inkml:trace>
  <inkml:trace contextRef="#ctx0" brushRef="#br0" timeOffset="1221.093">1411 528,'-28'22,"1"1,2 2,0 1,1 1,2 1,0 0,2 2,0 4,18-32,1-1,0 0,0 1,0-1,0 1,0-1,0 1,0-1,1 1,-1 0,1-1,-1 1,1 0,-1-1,1 1,0 0,0 0,0-1,0 1,0 0,0 0,1-1,-1 1,0 0,1 0,0-1,-1 1,1 0,0-1,0 1,0-1,0 1,0-1,0 0,0 1,0-1,1 0,-1 0,0 0,1 0,-1 0,1 0,-1 0,1 0,0 0,-1-1,1 1,0-1,-1 1,1-1,0 0,0 0,-1 0,1 0,0 0,0 0,14-4,0-1,0 0,-1-1,0-1,0 0,0-2,-1 1,0-2,-1 1,0-2,0 0,-1-1,-1 0,0 0,2-6,-5 9,42-31,-49 40,0 1,1 0,-1 0,0-1,0 1,0 0,0 0,0 0,0 0,0 1,0-1,0 0,-1 0,1 0,0 1,-1-1,1 0,-1 1,1-1,-1 1,0-1,0 0,1 1,-1-1,0 1,0-1,0 1,-1-1,1 1,1 5,0 0,0-1,0 1,0 0,1-1,0 1,1-1,-1 0,1 0,1 0,-1 0,1 0,0-1,0 1,0-1,1 0,0 0,0-1,0 0,1 0,-1 0,1 0,0-1,0 0,0 0,0 0,1-1,-1 0,1 0,0-1,-1 0,1 0,0-1,0 1,-1-2,1 1,0-1,0 0,-1 0,1 0,-1-1,1 0,2-2,137-101,24-94,-153 176,-1 0,-1-1,-1 0,-1-1,-1 0,-1-1,-1-1,-2 0,0 0,-2 0,-1-1,-2 0,0-12,-27-63,23 100,0 1,0 0,-1 0,1 0,0 0,-1-1,1 2,-1-1,1 0,-1 0,0 1,0-1,0 0,0 1,0 0,0 0,0-1,0 1,-1 0,1 1,0-1,-1 0,1 1,-1-1,1 1,-1 0,1 0,0 0,-1 0,1 0,-1 1,1-1,-1 1,1-1,0 1,-1 0,1 0,0 0,0 0,-2 1,-4 6,1 0,-1 0,1 1,1 0,-1 0,2 1,-1-1,1 2,1-1,0 0,0 1,1-1,1 1,-1 0,2 0,-1 11,0 1,1-1,1 1,1 0,2-1,0 0,1 1,1-1,1 0,1-1,1 0,8 16,11 36,65 142,-89-208,0 0,0 1,0 0,-1-1,0 1,-1 0,0 0,0 0,0 0,-1 0,0 0,-1 4,1-11,-1 0,1 0,0-1,0 1,0 0,0-1,-1 1,1 0,0-1,-1 1,1 0,0-1,-1 1,1 0,-1-1,1 1,-1-1,1 1,-1-1,0 1,1-1,-1 1,0-1,1 0,-1 1,0-1,1 0,-1 0,0 0,1 1,-1-1,0 0,0 0,1 0,-1 0,0 0,0 0,1 0,-1 0,0-1,0 1,1 0,-1 0,0-1,1 1,-1 0,0-1,1 1,-1-1,-10-7</inkml:trace>
  <inkml:trace contextRef="#ctx0" brushRef="#br0" timeOffset="1440.474">1806 386,'43'0,"24"0,10 0,-3 0,-4 0,-10 0,-5-5,-8-1,-6 0,-6 1,-4 2,-2 0,-2 2,0 1,-5 0</inkml:trace>
  <inkml:trace contextRef="#ctx0" brushRef="#br0" timeOffset="1617.397">2681 555,'0'39,"0"17,0-1</inkml:trace>
  <inkml:trace contextRef="#ctx0" brushRef="#br0" timeOffset="1769.29">2681 329,'0'0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0 198,'8'9,"-1"1,-1 1,0-1,0 1,-1 0,0 0,-1 1,0 0,0 6,8 18,47 237,-59-273,-1 0,1 1,0-1,-1 1,1-1,0 0,0 1,0-1,0 1,-1-1,1 1,0-1,0 1,0-1,0 1,0-1,0 0,0 1,0-1,0 1,1-1,-1 1,0-1,0 1,0-1,0 1,1-1,-1 0,0 1,0-1,1 1,-1-1,0 0,1 1,-1-1,0 0,1 0,-1 1,0-1,1 0,-1 0,1 1,-1-1,1 0,-1 0,1 0,-1 0,0 0,1 0,-1 0,1 1,-1-1,1-1,-1 1,1 0,-1 0,1 0,-1 0,1 0,-1 0,0 0,1-1,-1 1,1 0,-1 0,1-1,-1 1,0 0,12-35,-11 35,44-143,64-134,-85 219,29-41,-47 97,-1 6</inkml:trace>
  <inkml:trace contextRef="#ctx0" brushRef="#br0" timeOffset="303.442">678 367,'0'39,"0"17,0 3,4-12,3-14</inkml:trace>
  <inkml:trace contextRef="#ctx0" brushRef="#br0" timeOffset="550.251">649 0,'0'0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71,'-5'4,"-1"-2,0-7,1-3</inkml:trace>
  <inkml:trace contextRef="#ctx0" brushRef="#br0" timeOffset="1796.585">51 14,'-5'37,"-12"-35,18-2,1-1,-1 1,0 0,1 0,-1 0,1 0,-1 0,0 0,1 0,-1 0,0 0,1 1,-1-1,0 1,0-1,1 1,-1-1,0 1,0 0,0-1,0 1,1 0,-1 0,0 0,-1 0,1 0,0 0,0 0,0 0,-1 0,1 0,0 1,-1-1,1 0,-1 1,1-1,-1 0,0 0,0 1,1-1,-1 1,0-1,0 0,0 1,-1-1,1 0,0 1,0-1,-1 0,1 1,-1-1,1 0,-1 0,0 1,1-1,-1 0,0 0,0 0,0 0,0 0,0 0,0 0,0 0,0-1,0 1,0 0,0 0,0-1,-1 1,0 0,69-43,-66 41,0 0,0-1,1 1,-1-1,-1 1,1-1,0 1,0-1,0 0,-1 1,1-1,-1 0,1 1,-1-1,0 0,0 0,0 1,0-1,0 0,0 0,0 0,-1 1,1-1,0 0,-1 0,0 1,1-1,-1 1,0-1,0 0,0 1,0-1,0 1,0 0,0-1,-1 1,1 0,0 0,-1 0,1 0,-2-1,0 1,0 0,0 0,0 0,0 1,-1-1,1 1,0 0,0 0,-1 0,1 0,0 0,0 1,-1-1,1 1,0 0,0 0,0 0,0 1,0-1,0 1,1-1,-1 1,0 0,1 0,-1 0,1 0,0 1,0-1,0 1,0-1,0 1,0 0,1 0,-1 0,1 0,0 0,0 0,0 0,0 0,0 0,1 1,-1 1,3 16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45,'-5'-5,"1"1,-1 0,0 0,0 1,0-1,-1 1,1 0,-1 1,0-1,0 1,0 0,0 0,0 1,0 0,0 0,-1 1,1-1,0 1,0 1,-1-1,1 1,0 0,0 0,0 1,0 0,0 0,0 0,0 1,1 0,-1 0,1 1,0-1,0 1,0 0,0 0,1 1,-33 84,36-87,1 1,0 0,0 0,0 0,0-1,0 1,0 0,1 0,-1 0,1-1,0 1,0 0,0-1,0 1,0-1,1 1,-1-1,1 1,0-1,0 0,-1 0,1 0,0 0,1 0,-1 0,0-1,1 1,-1-1,0 1,1-1,0 0,1 0,5 0,1 0,-1 0,1-1,0-1,-1 0,1 0,-1-1,1 0,-1 0,0-1,0-1,0 1,0-1,-1-1,0 0,0 0,0 0,0-1,-1-1,0 1,0-1,-1 0,1 0,3-7,35-27,-44 39,1 0,0 0,1 0,-1 1,0-1,0 0,1 1,-1-1,1 1,0 0,-1 0,1 0,0 0,-1 1,1-1,0 1,0-1,0 1,-1 0,1 0,0 1,0-1,0 0,-1 1,1 0,0-1,0 1,-1 0,1 0,-1 1,1-1,-1 1,1-1,-1 1,0 0,0 0,0 0,0 0,0 0,0 0,27 53,-25-46,0 0,0 0,1 0,0-1,1 1,0-1,0 0,1-1,0 0,0 0,8 6,-11-10,0 0,0-1,0 1,0-1,0 1,0-1,1-1,-1 1,1-1,-1 1,1-1,0 0,0-1,-1 1,1-1,0 0,0 0,-1-1,3 0,9-3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7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54 706,'21'111,"-4"1,-6 1,-2 50,-8-145,-1-1,0 1,-1-1,-1 1,-1-1,0 0,-2 0,0 0,0 0,-2-1,0 0,0 0,-2 0,-2 2,11-17,-1 0,1 0,0 0,-1 0,1 0,0 0,-1 0,1 0,-1-1,1 1,-1 0,0 0,1 0,-1-1,0 1,0 0,1-1,-1 1,0-1,0 1,0-1,0 1,0-1,0 0,0 1,0-1,0 0,0 0,0 0,0 1,0-1,0 0,0 0,0-1,0 1,0 0,0 0,0 0,0-1,1 1,-1 0,0-1,0 1,0-1,0 1,0-1,0 0,1 1,-1-1,0 0,1 1,-1-1,0 0,1 0,-1 0,1 1,-1-1,1 0,-1 0,1-1,-2-18,2 0,0 0,1 0,1 0,1 0,0 0,2 0,0 1,1 0,2 0,-1 0,2 1,1 0,9-13,23-48,4 1,4 4,2 1,6-1,-50 63,1 0,0 1,0 0,1 0,0 1,0 0,1 1,1 0,-1 1,1 0,0 1,1 0,4-1,-15 7,0 0,0 0,0-1,-1 2,1-1,0 0,0 0,0 1,0-1,0 0,-1 1,1 0,0 0,0-1,-1 1,1 0,0 0,-1 0,1 1,-1-1,0 0,1 1,-1-1,0 0,0 1,0 0,0-1,0 1,0 0,0-1,-1 1,1 0,0 0,-1 0,0-1,1 1,-1 0,0 0,0 0,0 0,0 0,0 0,-15 82,5-54,-1 0,-2 0,-1-1,-1-1,-2-1,0 0,-2-1,-1-1,-1 0,-4 1,21-21,1-1,-1-1,0 1,0-1,0 1,0-1,-1 0,0-1,1 1,-1-1,0 0,0 0,0 0,0-1,0 1,-1-1,1-1,0 1,-1-1,1 0,0 0,-1 0,1-1,-3-1,-4-8</inkml:trace>
  <inkml:trace contextRef="#ctx0" brushRef="#br0" timeOffset="1090.008">957 678,'-36'18,"8"-7,0 1,1 2,1 0,0 2,1 1,1 1,1 1,0 1,2 1,0 0,1 2,-4 8,20-25,1 0,0 0,1 0,-1 1,1-1,1 1,-1-1,1 1,0-1,0 1,1 0,0 3,0-7,1-1,-1 1,1-1,-1 1,1-1,0 0,0 1,0-1,0 0,0 0,1 0,-1 1,1-1,-1-1,1 1,0 0,0 0,0-1,0 1,0-1,0 1,0-1,0 0,0 0,1 0,-1 0,1 0,-1-1,0 1,1-1,-1 1,1-1,-1 0,3 0,9-2,-1 0,1-1,-1-1,0 0,1-1,-2 0,1-1,-1-1,0 0,0 0,-1-1,0-1,0 1,-1-2,0 0,0 0,6-10,22-17,47-47,-85 84,0 0,-1 1,1-1,0 0,0 1,0-1,0 0,-1 1,1-1,0 0,0 1,0-1,0 0,0 1,0-1,0 0,0 1,0-1,0 1,0-1,0 0,0 1,1-1,-1 0,0 1,0-1,0 0,0 1,1-1,-1 0,0 0,0 1,0-1,1 0,-1 0,0 1,1-1,-1 0,0 0,0 0,1 1,-1-1,0 0,1 0,-1 0,0 0,1 0,-1 0,0 0,1 0,-1 0,1 0,-1 0,0 0,1 0,-1 0,0 0,1 0,-1 0,0 0,1 0,-1-1,0 1,1 0,-1 0,0 0,0-1,-7 32,5-26,-21 94,22-97,1 1,-1-1,1 1,0-1,0 1,1-1,-1 1,0 0,1-1,0 1,-1-1,1 0,0 1,0-1,0 0,1 1,-1-1,0 0,1 0,0 0,-1 0,1 0,0-1,0 1,0 0,0-1,0 1,0-1,1 0,-1 0,0 0,1 0,-1 0,1-1,-1 1,2 0,9-2,1-1,-1-1,0 1,0-2,-1 0,1 0,-1-2,0 1,0-1,0-1,-1 0,0-1,-1 0,1-1,4-5,11-9,-2-2,0 0,-2-1,-1-2,-1 0,-1-1,-1-1,0-4,5-34,-23 67,1-1,-1 1,0 0,0 0,0-1,0 1,0 0,0 0,0-1,0 1,-1 0,1 0,0-1,-1 1,1 0,-1 0,1 0,-1 0,0 0,0 0,1 0,-1 0,0 0,0 0,0 0,0 0,0 0,0 1,0-1,0 0,0 1,0-1,-1 1,1-1,0 1,0 0,-1-1,1 1,0 0,0 0,-1 0,1 0,0 0,0 0,-1 0,1 0,0 1,0-1,-1 1,1-1,0 0,-1 1,-5 2,0 0,0 1,0-1,1 1,-1 1,1-1,0 1,1 0,-1 0,1 1,0-1,0 1,0 0,1 1,0-1,0 1,1 0,0 0,0 0,1 0,-2 8,3-13,1 0,0 1,-1-1,1 0,0 1,1-1,-1 0,0 1,1-1,-1 0,1 1,0-1,-1 0,1 0,0 0,1 0,-1 0,0 0,0 0,1 0,-1 0,1-1,0 1,-1 0,1-1,0 0,0 1,0-1,0 0,0 0,0 0,1 0,-1 0,0-1,0 1,1-1,-1 1,0-1,1 0,-1 0,1 0,102-5,-80-2,-20 5,0 0,0 0,0 0,0 1,0 0,0 0,0 0,1 0,-1 1,0 0,1 0,-1 1,0-1,0 1,1 0,-1 1,0-1,0 1,1 0,-4 2,0 1,0-1,0 0,-1 0,0 1,0-1,0 1,0-1,-1 1,1-1,-1 1,0-1,-1 1,1-1,-1 1,0-1,0 1,0-1,-1 1,0-1,1 0,-5 19,5-21,0 0,0 1,0-1,0 0,1 1,-1-1,0 0,1 1,0-1,0 1,0-1,0 1,0-1,0 1,0-1,1 1,-1-1,1 0,0 1,0-1,0 0,0 0,0 1,0-1,0 0,1 0,-1 0,1 0,0-1,0 1,-1 0,1-1,0 1,0-1,0 1,1-1,-1 0,0 0,0 0,1 0,-1-1,0 1,1-1,-1 1,1-1,12-5,-1 0,0-1,0-1,0 0,-1 0,0-2,-1 0,0 0,0-1,-1-1,0 1,-1-2,0 0,5-8,52-72,-5-3,-3-3,15-43,-60 117,-2 0,-1 0,0-1,-2 0,-1-1,-1 1,-2-2,0 1,-2-1,1-24,-4 50,1 0,-1 0,1 0,-1 0,1 0,-1 0,0 0,1 1,-1-1,0 0,0 0,0 0,0 0,0 0,0 0,0 0,0 0,0 0,0 0,0 0,-1 0,1 0,0 0,-1 0,1 0,-1 0,1 0,-1 0,0 1,1-1,-1 0,0 0,1 1,-1-1,0 0,0 1,1-1,-1 1,0-1,0 1,0-1,0 1,0 0,0-1,0 1,0 0,0 0,0 0,0 0,0 0,0 0,0 0,0 0,0 0,0 0,0 1,0-1,0 0,0 1,0-1,0 0,1 1,-1-1,0 1,0 0,0-1,1 1,-2 0,-7 14,0-1,1 1,0 1,1 0,1 0,1 0,0 1,1-1,0 6,-7 20,-5 15,2 1,2 0,3 0,2 1,4 1,1-1,4 5,24 80,-16-79,-18-78,0-3</inkml:trace>
  <inkml:trace contextRef="#ctx0" brushRef="#br0" timeOffset="1337.983">1691 479,'38'5,"38"7,9 0,0-1,-9-3,-8-2,-11-3,-10-1,-8-2,-7 0,-3 0,-2-1,-6 1</inkml:trace>
  <inkml:trace contextRef="#ctx0" brushRef="#br0" timeOffset="1498.944">2566 733,'0'24,"0"8</inkml:trace>
  <inkml:trace contextRef="#ctx0" brushRef="#br0" timeOffset="1773.762">2566 452</inkml:trace>
  <inkml:trace contextRef="#ctx0" brushRef="#br0" timeOffset="2015.697">3073 536,'-22'10,"1"1,0 1,0 1,2 1,-1 1,2 1,0 0,1 1,0 1,-13 20,28-36,0 1,0 0,0 0,0 0,1 0,0 1,-1-1,1 0,0 1,0-1,1 1,-1-1,1 0,0 1,0-1,0 1,0-1,0 1,1-1,0 1,0-1,0 1,0-1,0 0,1 0,-1 1,1-1,0 0,0-1,0 1,0 0,0 0,1-1,-1 0,1 1,0-1,0 0,0 0,0 0,0-1,0 1,0-1,0 0,1 1,1-1,18 3,1-1,-1 0,1-2,-1-1,1-1,0-1,-1-1,10-3,-18 2,1 0,-1-1,0-1,0 0,-1-1,0-1,0 0,-1-1,0 0,0-1,-1-1,0 0,-1 0,-1-1,1 0,-2-1,0 0,6-13,3-1,-3 6</inkml:trace>
  <inkml:trace contextRef="#ctx0" brushRef="#br0" timeOffset="2270.362">3553 0,'-44'116,"-1"-3,6 1,-23 111,59-215,2 1,-1-1,1 0,1 1,0-1,1 0,-1 0,2 1,0-1,0 0,1 0,0 0,0 0,1-1,1 0,-1 1,2-1,-1-1,4 5,4 0</inkml:trace>
  <inkml:trace contextRef="#ctx0" brushRef="#br0" timeOffset="2521.92">3582 706,'35'-15,"-9"6,1-2,-1-1,-1-1,0 0,-1-2,-1-1,0-2,-1 0,6-7,-26 23,0 0,0 1,0-1,0-1,0 1,0 0,-1 0,1-1,-1 1,0-1,1 1,-1-1,0 0,-1 0,1 1,0-1,-1 0,0 0,1 0,-1 1,0-1,0 0,-1 0,1 0,-1 0,1 1,-1-1,0 0,0 0,0 1,0-1,-1 1,1-1,-1 1,1 0,-1-1,0 1,0 0,0 0,0 0,0 0,0 1,-1-1,1 0,-1 1,1 0,-1 0,1 0,-2-1,-7 1,0 1,-1 0,1 1,0 0,0 0,0 1,0 1,0 0,0 0,0 1,1 1,0-1,0 2,0-1,1 1,0 1,0 0,0 0,1 1,0 0,0 0,1 1,0 0,1 0,0 1,0 1,1-6,1 0,0 1,1-1,-1 1,1 0,0 0,1 1,-1-1,1 0,1 1,-1-1,1 1,0 0,0 0,1-1,0 1,0 0,1 0,0-1,0 1,0 0,1-1,0 1,0-1,1 0,0 0,0 0,0 0,1 0,0-1,3 5,10 2,1-1,0-1,1 0,0-1,1-1,-1-1,1-1,1-1,-1 0,1-2,0 0,0-1,0-2,0 0,0-1,-1-1,20-4,26-5,-39 4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0,'9'20,"4"5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1 659,'0'165,"0"-163,0 1,1 0,-1-1,0 1,1-1,0 1,-1 0,1-1,0 0,0 1,0-1,1 0,-1 1,1-1,-1 0,1 0,-1 0,1 0,0 0,0-1,0 1,0 0,1-1,-1 0,0 1,1-1,-1 0,0 0,1-1,-1 1,1 0,0-1,-1 1,1-1,-1 0,1 0,0 0,-1 0,1-1,-1 1,1 0,0-1,-1 0,1 0,-1 0,0 0,1 0,-1 0,0-1,2 0,11-12,-1 0,0-1,-1 0,-1-1,-1-1,0 0,-1 0,3-9,-2 7,22-49,-23 51</inkml:trace>
  <inkml:trace contextRef="#ctx0" brushRef="#br0" timeOffset="538.867">395 885,'14'-9,"0"-1,0 0,-2-1,1-1,-1 0,-1 0,0-1,-1-1,0 1,-1-2,-1 1,3-9,-11 23,0-1,-1 1,1-1,0 1,0-1,0 1,0-1,-1 1,1-1,0 0,0 1,0-1,0 1,0-1,1 1,-1-1,0 1,0-1,0 0,0 1,0-1,1 1,-1-1,0 1,1-1,-1 1,0 0,1-1,-1 1,0-1,1 1,-1 0,1-1,-1 1,1 0,-1-1,1 1,-1 0,1 0,-1-1,1 1,-1 0,1 0,-1 0,1 0,-1 0,1 0,0 0,-1 0,1 0,-1 0,1 0,-1 0,1 0,0 0,-1 1,1-1,-1 0,1 0,-1 1,1-1,-1 0,0 1,1-1,-1 0,1 1,-1-1,1 1,1 41,-2-25,0-14,-1 1,1-1,0 0,0 0,0 1,1-1,-1 0,1 1,-1-1,1 0,0 0,0 0,1 0,-1 0,1 0,-1 0,1 0,0-1,0 1,0-1,0 1,1-1,-1 0,1 0,-1 0,1 0,0 0,0 0,0-1,0 1,0-1,0 0,0 0,0 0,0-1,1 1,-1-1,0 1,0-1,1 0,-1 0,0-1,0 1,1-1,1 0,6-5,0-1,-1 0,0-1,0 0,0 0,-1-1,0-1,-1 1,0-1,-1-1,0 1,-1-1,0 0,1-3,11-36,-12 27</inkml:trace>
  <inkml:trace contextRef="#ctx0" brushRef="#br0" timeOffset="784.25">1073 631,'-5'29,"-1"9</inkml:trace>
  <inkml:trace contextRef="#ctx0" brushRef="#br0" timeOffset="950.877">1045 292,'0'0</inkml:trace>
  <inkml:trace contextRef="#ctx0" brushRef="#br0" timeOffset="1367.81">1326 349,'36'-19,"-1"-1,0-1,-2-2,-1-1,-1-2,12-13,-38 37,-1-2,1 1,0 0,-1-1,0 0,1 0,-2 0,1-1,0 1,-1-1,0 0,0 0,0 0,-1 0,0-1,0 1,0 0,-1-1,1 0,-1 1,-1-1,1 0,-1 0,0 1,0-1,-1 0,1 1,-1-1,-1 0,1 1,-1-1,0 0,1 5,1 0,-1 0,0 0,0 0,0 0,0 1,0-1,0 0,0 1,0-1,0 1,0-1,0 1,0-1,0 1,0-1,0 1,0 0,-1 0,1 0,0 0,0 0,0 0,0 0,-1 0,1 0,0 0,0 1,0-1,0 0,0 1,0-1,0 1,-1 0,1-1,1 1,-1 0,0-1,0 1,0 0,0 0,0 0,1 0,-1 0,0 0,1 0,-1 0,1 0,-1 0,1 0,0 0,-1 0,1 1,-24 62,16 184,11-156,-2-3,1 45,-6-1,-6 1,4-74,6-40,0 0,-2 0,-1 0,0-1,-1 1,-1-1,-1 0,-1 0,0-1,-2 0,0 0,-1 0,0-2,-1 1,-5 3,13-17,-1 0,0 0,1 0,-1-1,-1 0,1 1,0-1,0-1,-1 1,1-1,-1 1,0-1,1 0,-1-1,0 1,1-1,-1 0,0 0,0-1,1 0,-1 1,0-1,1-1,-1 1,1-1,0 1,-1-1,1-1,0 1,0-1,0 1,0-1,1 0,-1 0,1-1,0 1,0-1,0 0,0 0,1 0,-1 0,1 0,0 0,0-1,1 1,-1-1,1-1,-2-11,2-1,1 0,0 0,1 1,1-1,0 0,1 1,1 0,1 0,1 0,0 0,1 1,1 0,0 0,1 1,1 0,0 1,1 0,3-2,98-107,-87 99</inkml:trace>
  <inkml:trace contextRef="#ctx0" brushRef="#br0" timeOffset="1652.848">1891 575,'-14'9,"1"1,0 0,0 1,1 0,1 1,0 0,0 1,2 1,-1-1,2 1,0 1,0 0,1 1,5-11,1 0,0 0,-1-1,2 1,-1 0,1 0,-1 0,1 0,1 0,-1 0,1 0,-1-1,2 1,-1 0,0 0,1-1,0 1,0-1,0 1,1-1,-1 0,1 0,0 0,0 0,1 0,-1-1,1 0,-1 0,1 0,0 0,1 0,-1-1,0 1,1-1,-1 0,1-1,0 1,-1-1,1 0,0 0,0 0,0-1,0 0,0 0,1 0,2 1,0-1,1-1,-1 1,1-1,-1-1,0 0,1 0,-1 0,0-1,-1 0,1-1,0 0,-1 0,0 0,0-1,0 0,-1-1,1 1,-1-1,0 0,-1-1,0 0,0 1,0-2,-1 1,0 0,0-1,-1 0,0 0,-1 0,1 0,0-8,-2 8,0-1,-1 0,0 1,-1-1,0 0,0 1,0-1,-1 1,-1 0,1-1,-2 1,1 0,-3-4,-6-7</inkml:trace>
  <inkml:trace contextRef="#ctx0" brushRef="#br0" timeOffset="1922.922">2286 829,'-4'-15,"-3"-14,6-6,2-4,7 2,1 1,4 8,0 3,2 5,0 3,0 3,4 4,-2 5</inkml:trace>
  <inkml:trace contextRef="#ctx0" brushRef="#br0" timeOffset="2772.132">2484 885,'144'-239,"-143"237,-1 0,1 1,-1-1,1 0,0 0,-1 1,1-1,0 1,0-1,0 1,0-1,1 1,-1-1,0 1,1 0,-1 0,1 0,-1 0,1 0,-1 0,1 0,0 0,-1 0,1 1,0-1,-1 1,1 0,0-1,0 1,0 0,0 0,-1 0,1 0,0 0,0 0,0 1,-1-1,1 1,0-1,0 1,-1 0,1-1,0 1,-1 0,1 0,-1 0,1 0,-1 1,0-1,1 0,-1 1,0-1,0 1,0-1,7 35,-8-33,0 1,0-1,0 0,0 0,1 0,-1 0,1 0,0 0,0 0,0 0,0 0,1-1,-1 1,1 0,-1-1,1 1,0-1,0 1,0-1,1 0,-1 0,0 0,1 0,-1 0,1-1,0 1,-1-1,1 0,0 0,0 0,2 1,2-2,0-1,0 0,0 0,0 0,0-1,0 0,-1-1,1 1,-1-1,1-1,-1 1,0-1,0 0,-1 0,1-1,3-3,19-12,62-34,-88 54,0 1,-1 1,1-1,0 0,0 0,-1 1,1-1,-1 0,1 1,-1 0,0-1,0 1,1 0,-1 0,0-1,-1 1,1 0,0 0,0 0,-1 0,1 0,-1 0,0 1,0-1,0 0,0 0,0 0,0 0,0 0,-1 0,0 2,2 0,6 160,-2-145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1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14,'0'19,"-5"12,-1 5,0 1,1-6</inkml:trace>
  <inkml:trace contextRef="#ctx0" brushRef="#br0" timeOffset="523.983">248 269,'128'-204,"-128"204,48-50,-47 48,0 1,1 0,-1 0,1 0,-1 0,1 0,-1 0,1 0,-1 0,1 0,0 1,0-1,-1 1,1 0,0-1,0 1,0 0,-1 0,1 0,0 0,0 0,0 0,-1 1,1-1,0 1,0-1,-1 1,1 0,0-1,-1 1,1 0,-1 0,1 0,0 1,88 137,-87-136,1 0,0 0,0-1,0 0,0 0,1 0,-1 0,0 0,1-1,-1 0,1 0,0 0,-1-1,1 1,0-1,-1 0,1-1,0 1,-1-1,1 0,-1 0,1 0,-1-1,1 1,-1-1,0 0,0-1,0 1,0-1,0 1,0-1,0-1,12-10,0 0,-2-1,1-1,-2 0,0-1,5-10,-6 9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0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27,'-9'-4,"-1"0,1 0,0 1,-1 0,0 0,0 1,0 1,0 0,0 0,0 1,0 0,0 0,0 1,0 1,0 0,0 0,0 1,0 0,1 1,0 0,0 0,0 1,0 0,1 1,-1 0,2 0,-1 1,1 0,0 0,0 0,0 1,-4 8,2-1,0 0,1 0,0 1,2 0,0 0,0 0,2 1,0 0,1 0,-1 16,3-24,0-1,1 1,0 0,1 0,0 0,0 0,1 0,0-1,0 1,1-1,0 1,1-1,-1 0,2 0,-1-1,1 1,0-1,1 0,0 0,0-1,6 6,0-7,1 1,0-2,-1 1,2-2,-1 0,0 0,1-1,-1-1,1 0,-1-1,1-1,0 0,-1 0,1-2,-1 1,0-2,4-1,118-48,-114 43,-2 2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2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7069 445,'-15'2,"0"0,0 2,1-1,-1 2,1 0,0 1,1 0,-1 1,1 0,0 1,1 1,0 0,0 1,1 0,1 0,-1 1,2 1,-1 0,2 0,0 1,0 0,1 0,-5 13,11-22,-1-1,1 1,0 0,0 0,0-1,1 1,-1 0,1 0,0 0,0 0,0 0,0 0,1 0,0-1,0 1,0 0,0 0,0-1,1 1,0-1,0 1,0-1,0 0,0 0,0 1,1-2,0 1,-1 0,1 0,0-1,1 0,-1 1,0-1,1-1,-1 1,1 0,-1-1,1 0,0 1,8-1,-1 1,0-2,0 1,0-2,1 1,-1-1,0-1,0 0,0-1,0 0,0-1,-1 0,0 0,0-1,0-1,5-3,11-8,0-2,-2-1,0-1,-1-1,5-8,60-74,-88 103,0 1,1-1,-1 1,1-1,-1 1,1 0,-1-1,1 1,-1 0,1-1,-1 1,1 0,0 0,-1-1,1 1,-1 0,1 0,0 0,-1 0,1 0,-1 0,1 0,0 0,-1 0,1 0,0 0,-1 1,1-1,-1 0,1 0,-1 0,1 1,0-1,-1 0,1 1,-1-1,1 1,-1-1,0 0,1 1,-1-1,1 1,-1-1,0 1,1-1,-1 1,0 0,0-1,1 1,-1-1,0 1,0 0,0-1,0 1,0-1,0 1,0 0,5 44,-5-35,0-3,1-1,-1 1,1 0,1-1,-1 1,1 0,1-1,-1 0,1 1,0-1,0 0,1-1,-1 1,1-1,1 1,-1-1,1 0,0-1,0 1,0-1,1 0,-1 0,1-1,0 0,0 0,1 0,-1 0,0-1,1 0,-1-1,5 1,1-1,1 0,-1-1,1-1,0 0,-1 0,0-1,1-1,-1 0,0-1,0 0,-1-1,1 0,-1-1,0 0,-1-1,10-7,9-9,-1-1,-1-2,-2 0,0-2,2-6,-1 6,-2-1,-2-2,0 0,-2-1,-2 0,-1-2,-1 0,-2-1,-1-1,-2 0,-2-1,4-27,-16 16,2 48,0 0,0 0,0 0,0 0,0 0,0 0,0 1,0-1,0 0,1 1,-1-1,0 0,0 1,0-1,0 1,1-1,-1 1,0 0,1-1,-1 1,0 0,1-1,-1 1,1 0,-1 0,1 0,-1-1,1 1,0 0,-1 0,1 0,0 0,0 0,-1 0,1 0,0 0,0 0,0 0,0 0,0-1,1 2,-2 0,-13 37,1 2,3-1,1 1,2 1,2 0,2-1,2 42,1-49,2 0,2-1,1 1,1 0,2-1,2-1,0 1,3-1,-10-5,-9-20</inkml:trace>
  <inkml:trace contextRef="#ctx0" brushRef="#br0" timeOffset="256.502">7576 248,'44'-5,"42"-6,17-2,-5 2,-9 3,-10 2,-10 3,-10 1,-12 2,-8 0,-11 0</inkml:trace>
  <inkml:trace contextRef="#ctx0" brushRef="#br0" timeOffset="-6450.875">1480 784,'0'38,"0"18,5-1,2-9</inkml:trace>
  <inkml:trace contextRef="#ctx0" brushRef="#br0" timeOffset="-6218.901">1537 388,'0'0</inkml:trace>
  <inkml:trace contextRef="#ctx0" brushRef="#br0" timeOffset="-6047.063">1707 982,'0'-39,"4"-17,7-4,2 4,3 11,-2 8,3 11,2 4,4 7,2 6,-4 3</inkml:trace>
  <inkml:trace contextRef="#ctx0" brushRef="#br0" timeOffset="-5700.673">2327 586,'-28'9,"1"1,0 2,0 0,1 2,1 1,0 1,1 1,-3 5,26-22,0 0,0 1,0-1,0 0,0 1,0-1,1 1,-1 0,0-1,1 1,-1-1,0 1,1 0,-1 0,0-1,1 1,-1 0,1 0,0 0,-1 0,1-1,0 1,-1 0,1 0,0 0,0 0,0 0,0 0,0 0,0 0,0 0,0 0,0 0,0 0,1 0,-1-1,0 1,1 0,-1 0,0 0,1 0,-1 0,1-1,0 1,-1 0,1 0,-1-1,1 1,0 0,0-1,-1 1,1-1,0 1,0-1,0 0,0 1,0-1,-1 0,1 1,1-1,59 6,-60-6,44-1,71 10,-113-9,-1 1,0 1,0-1,1 0,-1 0,0 1,0-1,0 1,-1 0,1 0,0-1,-1 1,1 0,-1 1,0-1,1 0,-1 0,0 0,0 1,0-1,-1 0,1 1,-1-1,1 1,-1-1,0 1,0-1,0 1,0-1,0 1,-1-1,1 1,-1-1,1 1,-1-1,0 0,0 1,0-1,0 0,-1 0,1 0,-1 0,1 0,-1 0,0 0,1 0,-1-1,0 1,0-1,-2 1,-13 15,-2-2,0 0,-1-1,0-1,-1-1,-1-1,0-1,-13 5,16-12,7-3</inkml:trace>
  <inkml:trace contextRef="#ctx0" brushRef="#br0" timeOffset="-5465.004">3032 191,'-33'43,"-16"34,0 8,8-5,12-12,11-12,7-12,7-7,4-6,6-8,2-3,0-1,-1-3</inkml:trace>
  <inkml:trace contextRef="#ctx0" brushRef="#br0" timeOffset="-5209.658">2581 529,'43'0,"39"0,9 0,0 0,-7-4,-12-3,-9 1,-11 1,-13 2</inkml:trace>
  <inkml:trace contextRef="#ctx0" brushRef="#br0" timeOffset="-7164.09">436 361,'17'-15,"1"2,1 0,0 1,0 0,1 2,11-4,-18 7,-10 6,35-18,1 1,0 1,1 3,1 1,31-5,-69 17,-1 0,1 1,-1-1,1 1,0-1,0 1,-1 0,1 0,0 0,-1 1,1-1,0 1,-1-1,1 1,-1 0,1 0,-1 0,1 0,-1 0,0 1,1-1,-1 1,0-1,0 1,0 0,0 0,0 0,-1 0,1 0,-1 1,1-1,-1 0,0 1,1-1,-1 1,-1-1,1 1,0-1,-1 1,1 0,-1 0,-16 147,3-74,7-60,2 0,0-1,0 1,2 1,0-1,0 0,2 0,0 1,1-1,1 0,0 1,1-1,1 0,0-1,1 1,1-1,1 0,0 0,0-1,2 0,4 6,80 71,-104-98,0 1,0 1,0 0,-1 1,0 0,0 1,0 0,0 1,-1 0,1 1,0 0,-1 1,1 0,-1 1,1 1,0 0,-1 0,1 2,1-1,-3 2,-24 8,1 1,1 2,1 1,0 2,1 2,-14 11,-218 191,249-207,5-2</inkml:trace>
  <inkml:trace contextRef="#ctx0" brushRef="#br0" timeOffset="-6712.538">408 642,'141'-18,"-1"-7,-1-6,26-14,-17-16,-147 60,0 0,-1 0,1 0,0 1,-1-1,1 0,0 1,0-1,0 1,0-1,-1 1,1-1,0 1,0-1,0 1,0 0,0 0,0-1,0 1,0 0,0 0,0 0,0 0,0 0,0 0,0 1,0-1,0 0,0 0,0 1,0-1,0 1,0-1,0 0,0 1,-1 0,1-1,0 1,0 0,-1-1,1 1,0 0,-1 0,1-1,-1 1,1 0,-1 0,1 0,-1 0,1 0,-1 0,0 0,0 0,1 0,-1 0,0 0,0 0,0 0,0 0,0 0,0 0,-1 0,1 0,0 0,0 0,-3 20,-2 2,2 0,1 0,0 1,2-1,1 0,1 0,2 7,13 9,-6-26</inkml:trace>
  <inkml:trace contextRef="#ctx0" brushRef="#br0" timeOffset="-2728.008">3739 953,'56'-32,"-1"-1,-1-3,-2-3,-2-1,-2-3,-2-2,-1-2,16-24,-34 38,0-2,-2-1,-2-1,-2-1,-1-1,-1 0,-3-2,8-29,-21 63,-1 0,0 0,-1 0,1 0,-1 0,-1 0,1 0,-1-1,0 1,-1 0,0 0,0 0,0 0,-1 0,0 0,-1 0,1 0,-1 1,-1-1,1 1,-1 0,0 0,0 0,-1 1,0-1,0 1,0 0,-2-1,1 6,0-1,0 1,0 0,0 0,1 1,-1-1,0 2,0-1,1 0,-1 1,0 0,1 0,0 1,-1 0,1 0,0 0,1 0,-1 1,0 0,1 0,0 0,0 0,0 1,1-1,-1 1,-1 4,-12 18,1 1,1 1,1 0,2 0,-1 7,6-19,-5 15,2 1,1 0,1 1,2 0,1 0,1 16,3-34,1-1,0 1,1-1,1 1,0-1,2 0,-1 1,2-2,0 1,1 0,0-1,1 0,0-1,1 1,5 4,-8-12,0 1,1-1,0 0,0 0,1 0,-1-1,1 0,0-1,0 1,1-2,-1 1,1-1,0 0,0 0,0-1,0 0,1 0,-1-1,0 0,1-1,-1 0,1 0,-1-1,1 0,-1 0,0-1,0 0,0 0,0-1,0 0,0-1,-1 0,1 0,-1 0,0-1,0 0,1-3,3-6</inkml:trace>
  <inkml:trace contextRef="#ctx0" brushRef="#br0" timeOffset="-2467.005">4613 671,'5'10,"1"1,0-2,0 1,1-1,0 0,1 0,0-1,0 0,1 0,0-1,0 0,1-1,-1 0,1 0,7 2,-11-6,-1 1,0-1,1 0,0-1,0 1,-1-1,1 0,0-1,0 0,0 1,0-2,0 1,-1-1,1 0,0 0,0 0,-1-1,1 0,0 0,-1-1,0 1,0-1,0 0,0-1,0 1,0-1,-1 0,0 0,0 0,3-4,-3 3,0 1,0-1,0 0,-1 0,0-1,0 1,0-1,-1 1,1-1,-1 0,-1 0,1 0,-1 0,0 0,0 0,-1 0,0-1,0 1,0 0,-1 0,0 0,0 0,-1 0,1 0,-1 0,-1 0,1 0,-1 1,0-1,0 1,-1 0,1 0,-1 0,0 0,-1 1,1 0,-1 0,0 0,0 0,0 1,0-1,0 2,-3-2,3 3,-1 1,1 0,0 0,0 1,-1-1,1 1,0 0,0 1,0-1,0 1,0 0,0 0,0 0,1 1,-1 0,1 0,0 0,-1 0,2 1,-1 0,0-1,-1 4,-11 8</inkml:trace>
  <inkml:trace contextRef="#ctx0" brushRef="#br0" timeOffset="-2100.005">5291 615,'-12'13,"-2"0,1 1,0 0,1 1,1 0,0 1,1 1,1-1,0 2,1-1,1 1,1 0,1 0,0 2,4-17,1 0,0 0,0-1,0 1,1 0,-1 0,0-1,1 1,0 0,0-1,0 1,0 0,0-1,0 1,0-1,1 0,0 1,-1-1,1 0,0 0,0 0,0 0,0 0,0-1,1 1,-1-1,0 1,1-1,-1 0,1 0,-1 0,1 0,0 0,-1-1,1 1,0-1,0 0,-1 0,1 0,0 0,0 0,0 0,-1-1,1 1,1-2,7 1,1-1,-1 0,0-1,0 0,0-1,-1 0,1-1,-1 0,0 0,0-1,-1-1,0 1,0-2,0 1,-1-1,0 0,-1-1,0 0,0 0,-1-1,0 0,0 0,-1 0,-1 0,0-1,0 0,0-5,-3 12,-1 0,0 0,0 0,0 0,0 0,-1 0,0 0,0 0,0 0,0 0,0 0,-1 1,0-1,0 0,0 1,0 0,0-1,-1 1,1 0,-1 0,0 0,0 0,0 1,0-1,-1 1,1 0,-1 0,1 0,-1 0,0 1,0 0,1-1,-1 1,0 0,0 1,0-1,0 1,0 0,0 0,0 0,-1 0,-1 1,-21 8,2 2</inkml:trace>
  <inkml:trace contextRef="#ctx0" brushRef="#br0" timeOffset="-1484.039">5714 162,'19'208,"-10"0,-9 7,0-206,0 0,-1-1,0 1,-1 0,0-1,0 1,-1-1,0 0,0 1,-1-2,-2 5,-5-10,17-25,2 5,1 0</inkml:trace>
  <inkml:trace contextRef="#ctx0" brushRef="#br0" timeOffset="-1148.747">6053 445,'-60'49,"36"-31,1 0,0 2,1 1,2 1,0 1,-10 15,28-35,0 0,0 1,0-1,0 1,0-1,1 1,0 0,0 0,0 0,0 0,0 0,1 0,0 0,0 0,0 0,0 0,0 0,1-1,0 1,0 0,0 0,0 0,1 0,-1-1,1 1,0-1,0 1,0-1,1 0,-1 0,1 0,0 0,0 0,0 0,0-1,0 0,0 1,1-1,-1 0,1-1,1 1,141 57,-119-32,-19-11</inkml:trace>
  <inkml:trace contextRef="#ctx0" brushRef="#br0" timeOffset="1168.477">4783 558,'-5'0,"-6"0,-6 5,-1 6,-1 1,2 4,-1 4,3 3,4 2,9-2,4-1,7-4,6-6,2-4</inkml:trace>
  <inkml:trace contextRef="#ctx0" brushRef="#br0" timeOffset="18605.014">69 1772,'-19'38,"-6"23,1 0</inkml:trace>
  <inkml:trace contextRef="#ctx0" brushRef="#br0" timeOffset="18759.326">98 1433,'0'0</inkml:trace>
  <inkml:trace contextRef="#ctx0" brushRef="#br0" timeOffset="19294.952">1000 1602,'-21'10,"1"0,-1 2,2 0,0 1,0 1,1 0,1 2,0 0,1 1,1 0,-4 8,16-21,0 0,0 0,0 0,1 1,0-1,0 1,0-1,0 1,1 0,-1-1,1 1,1 0,-1 0,1 0,0 0,0 0,0 0,0-1,1 1,0 0,0 0,0 0,1-1,0 1,0-1,0 1,0-1,1 0,-1 1,1-1,0-1,0 1,1 0,-1-1,1 0,0 1,0-1,0-1,3 3,4-1,0 1,0-2,0 1,0-1,1-1,-1 0,1-1,0 0,-1-1,1 0,0-1,-1 0,1-1,-1 0,1-1,-1 0,0 0,0-2,0 1,-1-1,1-1,-1 0,4-4,25-22,-26 17</inkml:trace>
  <inkml:trace contextRef="#ctx0" brushRef="#br0" timeOffset="19907.962">1312 1800,'6'6,"1"0,0-1,0 0,1 0,-1 0,1-1,0 0,0 0,1-1,-1 0,1-1,-1 0,1 0,0-1,0 0,0 0,0-1,0 0,-1-1,1 0,0 0,0-1,0 0,-1-1,0 0,1 0,-1-1,0 1,0-2,-1 1,1-1,-1-1,6-5,64-76,-75 88,-1 0,0 1,0-1,0 0,0 0,0 1,0-1,0 1,0-1,-1 1,1-1,-1 1,1 0,-1-1,1 1,-1 0,0-1,0 1,0 0,0 0,0-1,0 1,0 0,-1-1,1 1,-1 0,1-1,-1 1,1-1,-1 6,0-1,1 1,0-1,0 1,0-1,1 1,0-1,0 0,0 1,1-1,0 0,1 0,-1 0,1 0,0 0,0 0,1-1,0 0,0 1,0-2,0 1,1 0,0-1,0 0,0 0,1 0,-1-1,5 2,3 0,1-2,0 0,1 0,-1-2,0 1,1-2,-1 0,1-1,-1 0,0-1,0-1,0 0,0-1,0 0,0-1,-1-1,0 0,0-1,-1 0,0-1,0 0,-1-1,1-2,12-5,0-1,-2-1,0-1,-1-1,-1 0,-1-2,-1 0,-1-2,-1 0,0 0,-3-2,0 0,-1 0,-1-1,-2 0,-1-1,-1 0,-1-4,-4 16,0 7,0 1,-1 0,0-1,0 1,-1-1,0 0,-1 1,0-1,0 1,0-1,-1 1,-1 0,1 0,-1 0,-1 0,1 0,-1 1,-1-1,1 1,-5-5,6 11,0-1,0 0,0 1,-1 0,1 0,0 0,-1 0,1 0,-1 1,1 0,-1-1,1 1,0 1,-1-1,1 0,-1 1,1 0,-1-1,1 1,0 1,0-1,0 0,-1 1,1 0,0-1,0 2,-72 59,59-42,0 0,2 1,0 0,1 1,2 0,0 1,1 1,2 0,0 0,2 0,0 1,-1 23,5-37,1-1,1 0,0 1,0-1,1 1,1-1,-1 0,2 0,-1 1,1-2,1 1,0 0,0-1,1 1,0-1,1-1,0 1,0-1,1 0,0 0,0-1,1 0,0 0,0 0,6 2,-4-1,1 1,0-2,1 0,0 0,0-1,0 0,1-1,-1-1,1 0,0 0,1-1,-1-1,4 0,37-2,-30-1</inkml:trace>
  <inkml:trace contextRef="#ctx0" brushRef="#br0" timeOffset="20544.285">2892 1659,'-37'8,"1"2,1 2,0 1,1 2,0 1,2 2,0 1,-27 20,-1 31,59-68,0 0,0 0,0 0,0 0,0 0,0 1,0-1,1 0,-1 0,1 0,0 1,0-1,0 0,0 1,0-1,0 0,0 0,1 1,-1-1,1 0,0 0,0 0,0 0,0 0,0 0,0 0,0 0,0 0,1 0,-1 0,1-1,0 1,-1-1,1 1,0-1,0 0,2 2,9 1,0 0,0-1,1-1,-1 0,1-1,0 0,-1-1,1 0,0-1,-1-1,1 0,-1-1,1 0,-1-1,0-1,-1 0,1-1,-1 0,4-3,25-13,-1-2,0-1,-2-3,-2 0,14-16,-29 31,-17 28,-6-11,-1-1,2 1,-1 0,0 0,1 0,0 0,-1 0,2 0,-1 0,0 0,1 1,0-1,0 0,0 0,1 0,-1 1,1-1,0 0,0 0,0 0,1 0,-1 0,1-1,0 1,0 0,1-1,-1 1,1-1,-1 0,1 0,0 0,0 0,1 0,-1-1,0 1,3 0,4 0,1-2,0 1,0-1,0 0,0-1,0-1,0 0,0 0,0-1,-1 0,1-1,-1 0,1-1,-1 0,0-1,0 0,7-5,2 1,13-6,-1-1,-1-2,-1-1,-1-1,0-2,-1-1,-2 0,12-15,-29 28,1 0,-1-1,0 0,-1 0,-1-1,0 0,0 0,-1 0,0 0,-1-1,-1 0,0 0,0-6,-3 18,1-1,-1 0,0 1,0-1,0 0,0 1,0-1,0 0,0 1,0-1,-1 0,1 1,-1-1,1 0,-1 1,0-1,1 1,-1-1,0 1,0 0,0-1,0 1,0 0,0-1,-1 1,1 0,0 0,-1 0,1 0,-1 0,1 1,-1-1,1 0,-1 1,1-1,-1 1,0-1,1 1,-1 0,0 0,-1 0,-66 22,58-16,1 1,0 1,1 0,0 0,0 1,0 0,1 1,1-1,0 2,0-1,1 1,0 0,3-7,1 1,0-1,1 1,-1 0,1-1,0 1,0 0,1 0,-1-1,1 1,0 0,0 0,1 0,-1 0,1-1,0 1,0 0,1-1,0 1,-1 0,2-1,-1 0,0 0,1 0,0 0,0 0,0 0,0 0,0-1,1 0,0 0,0 1,97 42,-94-45,0 0,0 1,0-1,0 2,-1-1,1 1,-1 0,0 0,0 0,0 1,0 0,0 0,-1 1,0-1,0 1,0 1,-1-1,1 0,-1 1,-1 0,1 0,-1 0,0 1,0-1,-1 1,0 0,-14 130,13-118</inkml:trace>
  <inkml:trace contextRef="#ctx0" brushRef="#br0" timeOffset="26558.017">295 1715,'17'90,"-5"93,-12-196,0-10,0 0,2 0,0 0,2 0,0 1,5-15,-4 21,0 1,1 0,0 0,1 0,1 1,0 0,1 0,1 1,0 0,1 1,0 0,0 0,2 2,-1-1,3 1,-14 9,0 0,0 0,1 1,-1-1,0 0,1 1,-1-1,1 1,-1 0,1-1,-1 1,1 0,-1 0,1 0,-1 0,1 0,-1 1,1-1,-1 0,1 1,-1-1,1 1,-1-1,0 1,1 0,-1-1,0 1,0 0,1 0,-1 0,0 0,0 0,0 0,0 0,0 1,0-1,-1 0,1 0,0 1,-1-1,1 1,-1-1,1 2,8 66,-9-43</inkml:trace>
  <inkml:trace contextRef="#ctx0" brushRef="#br0" timeOffset="27865.642">4557 2167,'-6'-22,"2"-1,0 1,1-1,2 1,0-1,1 0,2 0,0 1,1-1,1 1,2 0,0 0,1 0,1 1,9-17,-6 20,-1 2,2-1,0 2,1 0,1 0,0 1,1 1,12-9,-24 20,0 0,0 0,0 1,0-1,0 1,0 0,1 0,-1 0,0 0,1 1,-1-1,0 1,1 0,-1 0,1 0,-1 1,0-1,1 1,-1-1,0 1,1 0,-1 1,0-1,0 0,0 1,0 0,0 0,0 0,-1 0,1 0,-1 0,1 1,-1-1,0 1,0 0,0-1,0 1,0 0,-1 0,0 0,2 4,2 7,0 0,0 0,-2 1,0-1,0 1,-1 0,-1 0,-1 0,0 2,2 31,-2-47,-1 1,1-1,0 0,0 0,-1 0,1 1,0-1,0 0,0 0,0 0,1 1,-1-1,0 0,0 0,1 0,-1 1,1-1,-1 0,1 0,-1 0,1 0,0 0,-1 0,1 0,0 0,0 0,0-1,0 1,0 0,0 0,0-1,0 1,0-1,0 1,0-1,0 1,0-1,0 0,1 1,-1-1,0 0,0 0,0 0,1 0,-1 0,0 0,0 0,0 0,1-1,-1 1,0 0,1-1,15-10,0-1,-1-1,0-1,-1 0,-1-1,0 0,-1-1,7-11,24-27,-35 42,1 0,0 1,0 1,1 0,1 0,0 1,0 0,1 1,0 1,0 0,1 0,-1 2,6-2,-17 7,-1-1,1 1,0 0,0 0,0 0,0 0,0 0,0 0,0 0,0 1,0-1,0 1,0-1,0 1,0 0,-1 0,1 0,0 0,0 0,-1 0,1 0,-1 1,1-1,-1 0,0 1,1-1,-1 1,0 0,0-1,0 1,0 0,-1 0,1 0,0 0,-1-1,1 1,-1 0,1 0,-1 0,0 0,0 0,0 0,-8 86,-36 87,53-140,2-29</inkml:trace>
  <inkml:trace contextRef="#ctx0" brushRef="#br0" timeOffset="28126.983">5657 1800,'-4'11,"0"1,1 1,1-1,-1 0,2 1,0-1,0 1,1-1,1 1,0-1,1 1,0-1,1 0,0 0,1 0,5 11,-8-20,1-1,0 0,0 0,0-1,0 1,0 0,0 0,0-1,0 0,1 1,-1-1,0 0,1 0,-1 0,1 0,0-1,-1 1,1-1,-1 0,1 1,0-1,-1 0,1-1,0 1,-1 0,1-1,0 1,-1-1,1 0,-1 0,1 0,-1 0,0 0,1-1,71-57,-63 46,0 0,-1-1,-1 0,-1-1,0 0,-1 0,0-1,-1 0,-4 11,0 0,-1 0,1-1,-1 1,-1 0,1-1,-1 1,0 0,0-1,0 1,-1 0,0-1,0 1,0 0,0 0,-1 0,0 0,0 0,-1 0,1 0,-1 0,0 1,0 0,-1 0,1-1,-1 2,0-1,-3 0,1 0,-1 1,0 0,-1 1,1-1,0 1,-1 1,1-1,-1 2,0-1,1 1,-1 0,0 0,1 1,-1 0,0 0,1 1,0 0,-1 0,1 1,0 0,0 0,-3 2,-15 8</inkml:trace>
  <inkml:trace contextRef="#ctx0" brushRef="#br0" timeOffset="28542.013">6364 1151,'0'471,"-4"-422,-2 0,-1 0,-3-1,-2 0,-2-1,-19 41,-1-26,23-57</inkml:trace>
  <inkml:trace contextRef="#ctx0" brushRef="#br0" timeOffset="28794.531">6024 1715,'39'-5,"31"-6,9-1,-4 1,-10 2,-7 4,-8-3,-8-1,-6 3,-5 1,-2 7,-2 3,0 0,-5 5,-7 0</inkml:trace>
  <inkml:trace contextRef="#ctx0" brushRef="#br0" timeOffset="28959.785">6815 1715,'-5'39,"-2"16,1 5,6-8,3-13</inkml:trace>
  <inkml:trace contextRef="#ctx0" brushRef="#br0" timeOffset="29208.887">6843 1517,'-10'14,"-3"6</inkml:trace>
  <inkml:trace contextRef="#ctx0" brushRef="#br0" timeOffset="29467.585">7238 1715,'0'3,"-6"12,2 1,0-1,1 1,0 0,1 0,1 0,1 0,0 0,1 0,1 0,0 0,4 12,-5-26,-1 0,1 0,0 0,0 0,0 0,0 0,1 0,-1-1,0 1,1 0,-1-1,1 1,0-1,-1 1,1-1,0 0,0 0,0 0,0 0,0 0,0 0,0 0,0-1,1 1,-1-1,0 0,0 1,0-1,1 0,-1 0,0 0,0-1,0 1,1-1,-1 1,0-1,0 1,0-1,66-54,-58 40,-1-1,-1 0,0-1,-1 0,-1 0,0 0,-2-1,0 0,-1-2,-1 16,-1 1,0-1,0 1,0-1,0 0,0 0,-1 0,0 1,0-1,0 0,0 0,-1 0,0 0,1 1,-1-1,0 0,-1 1,1-1,-1 1,0-1,1 1,-2 0,1 0,0-1,0 2,-1-1,0 0,0 0,0 1,0 0,0-1,0 1,0 0,-1 1,1-1,-1 0,1 1,-1 0,0 0,1 0,-1 0,0 1,0 0,0-1,1 1,-1 0,0 1,0-1,-2 1,-37 23,23-9</inkml:trace>
  <inkml:trace contextRef="#ctx0" brushRef="#br0" timeOffset="29809.717">7689 1856,'39'-73,"-37"69,5-11,1 0,1 0,0 1,1 1,0-1,1 2,0-1,8-5,-17 18,0 0,0 0,0 0,0 0,0 1,-1-1,1 1,0-1,0 1,0-1,-1 1,1 0,0 0,-1 0,1 0,-1 0,1 1,-1-1,0 0,1 1,-1-1,0 0,0 1,0 0,0-1,0 1,0 0,-1-1,1 1,0 0,-1 0,0 0,1-1,-1 1,0 0,0 0,0 0,0 0,0 0,0-1,-1 1,1 0,-1 0,7 18,-4-13,1-1,1 0,-1 0,1-1,0 1,0-1,0 1,1-1,0-1,0 1,0-1,1 0,-1 0,1 0,0-1,0 0,0 0,1 0,-1-1,1 0,-1 0,1-1,0 1,-1-2,1 1,0-1,0 0,0 0,0-1,-1 0,1 0,0-1,-1 1,1-1,-1-1,2 0,7-2,1-2,-1 1,-1-2,1 0,-1 0,-1-2,1 0,-2 0,1-1,-2 0,1-1,-1-1,-1 0,-1 0,7-12,-8 10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15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1,'-10'19,"2"11,2 1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1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13,'0'-4,"-5"-3,-1 6,0 7,6 3,-2 0,-6 3,0-1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2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3473 480,'-12'17,"0"1,2 0,0 0,1 1,1 0,0 1,2 0,0 0,0 10,5-27,0 0,0 0,1 0,-1 0,1 0,0 0,0 0,0 0,0 0,0 0,1 0,-1 0,1 0,0 0,0 0,0 0,1 0,-1-1,0 1,1 0,0-1,0 1,-1-1,2 1,-1-1,0 0,0 0,1 0,-1 0,1-1,-1 1,1-1,0 1,0-1,0 0,-1 0,1 0,0 0,0-1,1 1,-1-1,0 0,0 0,0 0,0 0,2-1,2 1,0-2,-1 1,1-1,0 1,-1-2,1 1,-1-1,0 0,0 0,0-1,0 0,0 0,-1 0,0-1,0 0,0 0,0 0,-1 0,0-1,0 1,0-1,-1 0,0-1,0 1,-1 0,1-1,-1-3,1 1,0 0,-1-1,-1 0,1 1,-1-1,-1 0,0 0,-1 1,1-1,-2 0,1 0,-2 1,1-1,-1 1,0 0,-1 0,0 0,-1 0,-1-1,-50-27,36 32</inkml:trace>
  <inkml:trace contextRef="#ctx0" brushRef="#br0" timeOffset="401.547">3783 705,'17'-10,"0"-2,-1 0,0 0,-1-2,-1 0,0 0,6-10,19-17,-27 27,-10 10,1 0,0 1,0-1,1 0,-1 1,1 0,-1 0,1 0,0 0,0 1,0-1,1 1,-1 0,0 0,1 1,0-1,-1 1,4-1,-4 4,-1 0,0 0,0 0,0 1,0-1,0 1,-1 0,1-1,-1 1,0 0,0 1,0-1,0 0,0 0,-1 1,0-1,2 4,5 10,-6-12,0 0,0 0,1 0,0 0,0-1,0 1,0-1,1 0,0 0,0 0,0 0,0-1,0 0,1 0,0 0,-1 0,1-1,0 1,0-1,1 0,-1-1,0 0,1 1,-1-2,0 1,1-1,-1 1,1-2,-1 1,1 0,-1-1,1 0,-1 0,0-1,0 0,1 0,3-3,0-1,0-1,-1 1,0-1,0-1,-1 0,0 0,0 0,-1-1,0 0,0 0,-1 0,0-1,-1 1,0-1,-1-1,2-7,-1-3</inkml:trace>
  <inkml:trace contextRef="#ctx0" brushRef="#br0" timeOffset="-6218.372">566 225,'-6'2,"1"1,-1-1,0 1,1 0,0 1,0-1,0 1,0 0,1 0,-1 1,1-1,0 1,0 0,1 0,-1 0,1 0,1 1,-1 0,1-1,-1 1,2 0,-1 0,1 0,-1 2,-41 198,-36 128,71-291,11-84,100-315,-21 135,-82 221,0-1,0 0,-1 0,1 0,0 1,0-1,0 0,0 0,-1 0,1 0,0 0,1 1,-1-1,0 0,0 0,0 0,0 0,1 1,-1-1,0 0,1 0,-1 1,1-1,-1 0,1 0,-1 1,1-1,-1 1,1-1,0 0,-1 1,1-1,0 1,0-1,-1 1,1 0,0-1,0 1,0 0,-1 0,1-1,0 1,0 0,0 0,0 0,-1 0,1 0,0 0,0 0,0 0,0 1,0-1,-1 0,1 0,0 1,0-1,0 0,-1 1,1-1,0 1,-1-1,1 1,0-1,-1 1,1 0,-1-1,1 1,65 306,-59-290,0 0,1-1,1 0,0-1,1 0,1 0,4 2,-12-13,0-1,0 1,0-1,1 0,0 0,-1 0,1 0,0-1,0 0,1 0,-1 0,0 0,1 0,-1-1,1 0,0 0,-1 0,1-1,0 1,-1-1,1 0,0-1,0 1,-1-1,1 0,-1 0,1 0,-1-1,4-1,0-4,0 0,0-1,0 0,-1 0,-1-1,1 1,-1-2,-1 1,0-1,0 1,-1-2,0 1,0 0,-2-1,1 1,-1-1,-1 0,1-10,2-177,-4 196,-12-26,5 32</inkml:trace>
  <inkml:trace contextRef="#ctx0" brushRef="#br0" timeOffset="-2022.049">1215 564,'-1'-1,"0"0,0 0,0 1,0-1,0 0,0 0,0 0,-1 1,1-1,0 0,0 1,-1-1,1 1,0 0,-1-1,1 1,0 0,-1 0,1 0,0 0,-1 0,1 0,0 0,-1 0,1 0,0 1,-1-1,1 1,0-1,0 1,-1-1,1 1,0 0,0 0,0-1,0 1,0 0,0 0,0 0,0 0,0 0,0 0,1 0,-1 1,0-1,1 0,-1 0,1 1,-1 0,-24 66,23-64,0 0,0 1,0-1,1 1,0-1,0 1,0-1,0 1,1 0,0-1,0 1,0 0,1-1,-1 1,1-1,0 1,0 0,1-1,-1 0,1 1,0-1,0 0,1 0,-1 0,1 0,0-1,0 1,0-1,0 1,1-1,-1 0,1 0,0-1,0 1,0-1,3 2,1-3,-1-1,0 1,1-1,-1-1,1 1,-1-1,0-1,0 1,0-1,1-1,-2 1,1-1,0 0,0 0,-1-1,0 0,0 0,0-1,0 0,-1 0,0 0,0 0,0-1,0 0,-1 0,0 0,-1-1,1 1,0-4,-1 4,0 0,-1 0,0 0,0 0,0 0,-1 0,0 0,0-1,0 1,-1 0,0-1,0 1,-1 0,0-1,0 1,0 0,-1 0,0 0,0 0,-1 0,1 0,-1 1,-1-1,1 1,-1 0,0 0,0 0,0 0,-1 1,1-1,-1 1,0 0,0 1,-2-1,-9-5</inkml:trace>
  <inkml:trace contextRef="#ctx0" brushRef="#br0" timeOffset="-1685.672">1695 84,'-19'79,"4"0,3 1,0 50,29-28,-16-93,1 0,-2 0,0 0,0 0,0 0,-1 0,0 0,-1 0,0-1,0 1,-1-1,0 1,-1-1,0 0,0 0,-1 0,0-1,0 0,-6 7,1 0</inkml:trace>
  <inkml:trace contextRef="#ctx0" brushRef="#br0" timeOffset="-1437.99">1412 564,'38'-9,"28"-4,7 1,-5 2,-8 3,-10 3,-8 1,-7 2,-10 1</inkml:trace>
  <inkml:trace contextRef="#ctx0" brushRef="#br0" timeOffset="-1085.962">2062 564,'8'-4,"1"0,-1-1,0 0,0 0,0-1,-1 0,0-1,0 1,-1-1,0-1,0 1,0-1,-1 0,0 0,-1-1,0 1,0-1,-1 0,0 0,1-5,-4 12,0 1,0 0,-1-1,1 1,0-1,0 1,-1-1,1 1,-1 0,0-1,1 1,-1 0,0-1,0 1,1 0,-1 0,0 0,0 0,0 0,-1 0,1 0,0 0,0 0,-1 0,1 1,0-1,-1 0,1 1,0-1,-1 1,1 0,-1-1,1 1,-1 0,1 0,-1 0,1 0,0 0,-1 0,1 1,-1-1,1 0,-2 1,-61 24,53-16,0 0,1 1,0 0,0 0,1 1,1 1,0-1,1 1,0 1,0-1,2 1,-1 0,2 0,0 1,0 1,3-12,0 0,0 0,1-1,0 1,-1 0,1 0,0 0,0 0,1-1,-1 1,0 0,1 0,0-1,0 1,0 0,0-1,0 1,0-1,1 1,-1-1,1 1,0-1,-1 0,1 0,0 0,0 0,1 0,-1 0,0-1,1 1,-1-1,0 0,1 1,0-1,-1 0,1-1,0 1,-1 0,1-1,2 1,115-8,19-35,-115 29</inkml:trace>
  <inkml:trace contextRef="#ctx0" brushRef="#br0" timeOffset="-766.331">2626 367,'-62'52,"61"-50,-1-1,1 1,0-1,0 1,0-1,0 1,0-1,0 1,0 0,1-1,-1 1,0 0,1 0,0 0,-1 0,1-1,0 1,0 0,0 0,0 0,0 0,1 0,-1-1,1 1,-1 0,1 0,-1 0,1-1,0 1,0 0,0-1,0 1,0-1,0 1,0-1,1 0,-1 1,1-1,-1 0,1 1,34 18,-33-20,1 1,-1-1,0 1,0 0,0 0,0 0,0 0,0 1,0-1,0 1,0 0,-1 0,1 0,-1 0,1 0,-1 0,0 1,0-1,0 1,0-1,0 1,-1 0,1 0,-1 0,0 0,1 0,-2 0,1 0,0 0,0 0,-1 1,0-1,0 0,0 0,0 1,0-1,-1 0,1 0,-1 0,0 1,-1 2,-6 3,-1 0,0-1,-1 0,0 0,0-1,-1 0,0-1,0 0,0-1,-1 0,1-1,-1 0,0-1,-1 0,1-1,0 0,-1-1,-2-1,-10 2</inkml:trace>
  <inkml:trace contextRef="#ctx0" brushRef="#br0" timeOffset="5765.601">6210 451,'-6'12,"1"0,0-1,1 1,0 1,1-1,1 1,0-1,0 1,1 0,1 0,0-1,1 1,0 0,1 0,1-1,0 1,1 1,-3-12,1 0,-1 0,1 0,0 0,0 0,0 0,0 0,0-1,0 1,0-1,0 0,1 1,-1-1,0 0,1 0,-1-1,1 1,-1 0,1-1,0 0,-1 1,1-1,0 0,-1 0,1-1,-1 1,1 0,0-1,-1 0,1 1,-1-1,1 0,-1 0,0-1,1 1,-1 0,1-2,75-67,-74 62,0 0,0 1,-1-2,0 1,-1 0,0-1,0 1,-1-1,0 1,0-1,-1 0,0 0,-2-7,2 12,0 1,-1-1,0 1,0-1,0 1,0-1,0 1,-1 0,1 0,-1 0,0 0,0 0,0 0,0 0,-1 1,1-1,-1 1,0-1,1 1,-1 0,0 0,0 1,0-1,-1 0,1 1,0 0,-1 0,1 0,-1 0,1 0,-1 1,1 0,-1-1,-1 2,-17 1,4 4</inkml:trace>
  <inkml:trace contextRef="#ctx0" brushRef="#br0" timeOffset="7932.951">9202 57,'-5'48,"-2"39,1 11,1-8,2-8,0-15,2-12,1-12,0-9,5-9,2-9</inkml:trace>
  <inkml:trace contextRef="#ctx0" brushRef="#br0" timeOffset="8398.682">9963 225,'-40'0,"10"-2,-1 2,0 0,1 2,-1 2,1 0,0 3,0 0,1 1,-15 8,40-15,1 1,0-1,-1 1,1 0,0 0,0 0,0 0,0 0,1 1,-1-1,1 1,-1-1,1 1,0 0,0 0,0 1,0-1,1 0,-1 0,1 1,0-1,0 1,0-1,0 1,1 0,0-1,-1 1,1-1,0 1,1 0,-1-1,1 1,-1-1,1 1,0 0,1-1,-1 0,1 1,-1-1,1 0,0 0,0 0,0 0,0 0,1 0,1 1,5-2,-1 0,1-1,0 0,0-1,0 1,0-1,0-1,0 0,-1 0,1-1,0 0,-1-1,1 0,-1 0,0 0,0-1,0-1,0 1,7-6,-6 5,194-113,-202 116,1 1,-1-1,1 1,-1-1,1 1,0 0,0 0,0 0,-1 0,1 0,0 0,0 0,0 1,0-1,1 1,-1 0,0-1,0 1,0 0,0 0,0 0,0 0,0 1,1-1,-1 1,0-1,0 1,0 0,0-1,0 1,-1 0,1 1,0-1,0 0,-1 0,1 1,0-1,-1 1,0-1,1 1,-1 0,0-1,0 1,0 0,0 0,0 0,0 0,0 0,-1 0,1 0,0 2,-14 97,3-58,-22 79,28-102</inkml:trace>
  <inkml:trace contextRef="#ctx0" brushRef="#br0" timeOffset="8651.247">10303 564,'-5'15,"3"4,2-1</inkml:trace>
  <inkml:trace contextRef="#ctx0" brushRef="#br0" timeOffset="6268.303">6719 28,'-57'445,"60"-378,-3-66,1 0,0 0,0-1,0 1,0 0,-1 0,1-1,0 1,0 0,0-1,1 1,-1-1,0 0,0 1,0-1,0 0,0 1,0-1,1 0,-1 0,0 0,0 0,0 0,0 0,1-1,-1 1,0 0,0-1,0 1,0 0,0-1,0 1,0-1,0 0,0 1,0-1,0 0,0 1,0-1,0 0,-1 0,1 0,0 0,-1 0,1 0,-1 0,1 0,-1 0,1 0,-1 0,1-1,6-5,30-24,-25 18,0 1,1 1,0 0,0 1,1 0,1 1,0 1,0 0,0 1,1 1,0 0,0 1,1 1,0 0,9 0,-22 4,-1 1,0-1,0 0,1 1,-1 0,0 0,0 0,0 0,0 0,0 1,0-1,0 1,0 0,-1 0,1 0,-1 0,1 0,-1 1,0-1,0 1,0 0,0-1,0 1,0 0,-1 0,0 0,1 0,-1 0,-1 0,1 1,0-1,-1 0,1 0,-1 1,0-1,0 0,0 1,-1-1,1 0,-1 0,1 1,-1-1,0 0,-1 0,1 0,0 0,-1 0,0 0,0-1,1 1,-2 0,0 1,-6 8,0 0,-1-1,0 0,-1-1,0 0,-1 0,0-1,0-1,-9 5,-116 28,134-40,0 0,0-1,0 0,0 0,0 1,0-2,0 1,0 0,1-1,-1 1,0-1,0 0,0 0,0 0,1 0,-1-1,0 1,1-1,-1 1,1-1,0 0,-1 0,1 0,0 0,0 0,0-1,1 1,-1-1,0 1,1-1,0 0,-1 1,1-1,0-2,-4-15</inkml:trace>
  <inkml:trace contextRef="#ctx0" brushRef="#br0" timeOffset="6534.002">7254 0,'0'43,"0"24,0 6,-5-6,-1-9,0-9,-4-8,0-7,-3-9,1-4,2 0,-2-5,1 1,3 1,-3-1,6-5,3-3</inkml:trace>
  <inkml:trace contextRef="#ctx0" brushRef="#br0" timeOffset="6879.505">7396 536,'29'0,"-1"-1,1-2,-1 0,1-2,-1-2,-1 0,1-1,0-3,-21 9,0-1,0-1,0 1,0-1,-1-1,1 1,-1-1,0 0,-1 0,1-1,-1 1,0-1,-1-1,1 1,-1-1,0 1,-1-1,0 0,0 0,0-1,-1 1,1-3,-3 8,0 0,-1 0,1 0,0-1,-1 1,1 0,-1 0,1 0,-1 0,0 0,0 0,0 0,0 0,0 0,-1 0,1 1,0-1,-1 0,0 1,1-1,-1 1,0 0,0-1,1 1,-1 0,0 0,0 0,0 0,0 1,-1-1,1 1,0-1,0 1,0 0,0-1,-1 1,0 0,-83 14,74-8,1-1,0 2,0 0,1 0,0 0,0 2,0-1,1 1,1 0,-1 1,1 0,1 1,0-1,1 1,0 1,0-1,1 1,1 0,0 0,1 0,-1 4,5-11,-1-1,1 0,0 1,0-1,1 1,-1-1,1 0,0 0,0 0,1 0,-1 0,1-1,0 1,0-1,0 0,0 1,0-1,1-1,0 1,-1 0,1-1,0 0,0 0,0 0,1 0,-1-1,0 1,1-1,-1 0,0-1,1 1,-1-1,1 0,-1 0,1 0,0-1,-1 1,0-1,1 0,-1 0,22 0</inkml:trace>
  <inkml:trace contextRef="#ctx0" brushRef="#br0" timeOffset="7331.705">7847 592,'239'-188,"-186"164,-52 65,-1-39,0 0,-1 0,1 0,0-1,0 1,0 0,0 0,1 0,-1-1,0 1,1 0,-1 0,1-1,0 1,0 0,-1-1,1 1,0-1,0 1,1-1,-1 0,0 1,0-1,1 0,-1 0,0 0,1 0,-1 0,1 0,0 0,-1 0,1-1,0 1,-1 0,1-1,0 0,0 1,-1-1,1 0,0 0,0 0,0 0,0 0,84-23,-62 15,-21 6,-1 0,1 0,0 1,0-1,0 1,0 0,0 0,0 0,0 0,1 0,-1 1,0-1,0 1,1 0,-1 0,0 0,0 1,1-1,-1 1,0-1,0 1,0 0,0 0,0 1,0-1,0 1,0-1,0 1,-1 0,1 0,-1 0,1 0,-1 1,0-1,0 1,0-1,0 1,0 0,-1 0,1 0,-1 0,1 0,-1 0,3 37,14 40,-8-66</inkml:trace>
  <inkml:trace contextRef="#ctx0" brushRef="#br0" timeOffset="5030.258">5025 480,'-5'267,"8"-89,-3-162,-1 1,-1-1,0 1,-1-1,-1 0,0 0,-1 0,-1 0,-4 8,10-23,0 0,0-1,0 1,0 0,-1 0,1-1,0 1,0 0,0 0,-1-1,1 1,0 0,-1-1,1 1,0 0,-1-1,1 1,-1 0,1-1,-1 1,0-1,1 1,-1-1,1 1,-1-1,0 0,0 1,1-1,-1 0,0 1,1-1,-1 0,0 0,0 0,1 0,-1 0,0 0,0 0,0 0,1 0,-1 0,0 0,0 0,1 0,-1-1,0 1,0 0,1-1,-1 1,0 0,1-1,-1 1,1-1,-1 1,0-1,1 1,-1-1,1 0,-1 1,1-1,0 1,-1-1,1 0,-1 0,-11-51,15 21,2 0,1 0,1 1,1 0,2 1,1 0,1 0,1 1,2 1,1 0,1 1,1 1,10-10,-19 22,3-8,1 1,1 0,1 1,1 0,0 1,2 1,0 1,0 0,2 1,0 2,20-12,-37 24,0-1,0 1,0 0,0 0,0 0,0 0,0 1,0-1,0 1,1 0,-1 0,0 0,0 0,0 0,0 1,0 0,1-1,-1 1,0 0,0 1,-1-1,1 0,0 1,0 0,-1-1,1 1,-1 0,1 0,-1 1,0-1,0 0,0 1,0-1,0 1,-1 0,1 0,-1-1,1 1,-1 0,0 0,0 0,-1 0,1 1,-1-1,1 0,-1 2,0 9,-1 1,0 0,-1-1,-1 1,0-1,-1 1,0-1,-2 0,-2 6,-2 6,7-16,0 0,-1 0,-1-1,1 0,-2 0,1 0,-1 0,0-1,-1 0,0 0,0-1,-1 1,0-2,0 1,-1-1,1-1,-1 1,-1-1,1-1,-1 0,1 0,-1-1,0 0,-1-1,1 0,-7 0,-8-1</inkml:trace>
  <inkml:trace contextRef="#ctx0" brushRef="#br0" timeOffset="5516.977">5448 762,'44'-24,"-1"-2,-2-2,-1-1,-1-3,31-31,-62 56,1 0,-1-1,0 0,-1 0,0-1,0 1,-1-2,0 1,-1-1,0 0,0 0,-1 0,0-1,-1 1,0-1,-1 0,0-2,-3 11,0-1,0 0,0 1,0-1,0 0,0 1,-1 0,1-1,-1 1,0 0,1 0,-1 0,0 0,-1 0,1 0,0 0,0 1,-1-1,1 1,-1 0,1-1,-1 1,0 1,1-1,-1 0,0 0,0 1,1 0,-1 0,0-1,0 1,0 1,1-1,-1 0,0 1,0 0,1-1,-1 1,0 0,1 0,-1 1,1-1,-1 0,1 1,0 0,-1-1,1 1,0 0,0 0,1 0,-1 0,0 1,-4 1,-1 0,1 0,0 0,1 1,-1 0,1 0,0 1,1-1,-1 1,1 0,0 0,0 1,1-1,0 1,0 0,0-1,1 1,0 1,1-1,-1 0,1 0,1 1,2-5,1 0,0 0,0 0,0 0,0 0,0-1,0 1,1-1,0 0,-1 0,1 0,0-1,0 1,0-1,0 0,0 0,0 0,0-1,0 1,0-1,0 0,0 0,0 0,0-1,5-1,-4 2,137 2,-141-1,1-1,0 1,0 0,-1 0,1-1,0 1,-1 0,1 1,-1-1,0 0,1 0,-1 1,0-1,0 0,1 1,-1-1,0 1,0 0,-1-1,1 1,0 0,-1-1,1 1,-1 0,1 0,-1 0,0 0,0-1,0 1,0 0,0 0,0 0,0 0,0-1,-1 1,1 0,-1 0,0 0,0 0,-40 72,29-56,11-15,0-2,0 0,0 0,0 0,0 0,0 0,0 0,1 1,-1-1,0 0,1 1,-1-1,1 1,0-1,-1 0,1 1,0-1,0 1,0-1,0 1,0-1,0 1,0-1,0 1,1-1,-1 1,1-1,-1 0,1 1,-1-1,10 3</inkml:trace>
  <inkml:trace contextRef="#ctx0" brushRef="#br0" timeOffset="10916.349">10697 84,'0'34,"0"30,0 9,0-3,0-9,0-9,0-10,0-7,0-4,0-8</inkml:trace>
  <inkml:trace contextRef="#ctx0" brushRef="#br0" timeOffset="11402.376">10923 198,'30'-12,"1"2,0 1,0 1,0 2,1 1,27 0,-57 4,0 1,0-1,0 1,0 0,0-1,0 1,0 0,0 0,0 0,0 1,0-1,0 0,0 1,0-1,0 1,0 0,0 0,0 0,0 0,-1 0,1 0,0 0,-1 0,1 1,-1-1,1 1,-1-1,0 1,1 0,-1-1,0 1,0 0,0 0,0 0,-1 0,1 0,0 0,-1 0,0 0,1 0,-1 0,0 0,0 0,0 0,0 0,0 0,-1 0,1 0,-1 0,1 0,-1 0,0 0,0 2,-91 102,64-75,20-25,0 0,0 1,1 0,0 1,1 0,-1 0,1 0,1 1,0-1,0 1,1 1,0-1,0 1,1-1,1 1,-1 0,2 0,-1 0,1 0,1 8,1-15,0 0,0 0,0 0,1 0,-1 0,1 0,0 0,0 0,0 0,0-1,0 1,1-1,-1 1,1-1,-1 0,1 0,0 0,0-1,0 1,0-1,0 1,0-1,1 0,-1 0,0-1,1 1,-1-1,0 1,1-1,-1 0,1 0,-1-1,0 1,1-1,-1 1,1-2,117-43,-99 31,-3 2</inkml:trace>
  <inkml:trace contextRef="#ctx0" brushRef="#br0" timeOffset="11752.289">11714 57,'-10'8,"0"2,1-1,0 1,1 0,0 1,0 0,1 1,1-1,0 1,0 0,1 1,-1 6,5-17,1 0,0 0,0-1,-1 1,1 0,0 0,1 0,-1 0,0 0,0-1,1 1,-1 0,1 0,0 0,-1-1,1 1,0 0,0-1,0 1,0-1,0 1,0-1,1 0,-1 1,0-1,1 0,-1 0,1 0,0 0,-1 0,1 0,0 0,-1-1,1 1,0 0,0-1,-1 0,3 1,81 2,-58-5,-23 2,-1-1,1 0,-1 1,1 0,0 0,-1 0,1 0,0 1,-1-1,1 1,0 0,-1 0,1 0,-1 1,0-1,1 1,-1 0,0-1,0 2,0-1,0 0,-1 1,1-1,0 1,-1 0,0 0,0 0,0 0,0 0,0 0,0 0,-1 1,0-1,0 1,0-1,0 1,0-1,0 1,-1 0,0-1,0 1,0 0,0-1,-1 1,1 0,-1-1,0 1,0-1,0 1,-1 0,-7 7,-1 0,-1 0,0-1,0 0,-1-1,0 0,0-1,-1 0,-1-1,1-1,-1 0,0-1,0 0,0-1,-1-1,0 0,-5 0,-4 0</inkml:trace>
  <inkml:trace contextRef="#ctx0" brushRef="#br0" timeOffset="11999.074">11742 57,'38'-5,"32"-2,9 1,-4 1,-15 2</inkml:trace>
  <inkml:trace contextRef="#ctx0" brushRef="#br0" timeOffset="18552.007">1 1129,'326'-23,"-130"-4,-97 11,0 5,53 2,-37 10,223-12,-215 0,0 6,16 5,73-2,-82-8,113 3,100 43,-170-24,164-11,-148-4,1034 3,-750-29,181 1,1756 29,-1844 27,863-28,-962-29,-383 30,133-13,-167 4,0 2,1 1,-1 3,1 3,15 2,76 25,26-44,57 3,-82-13,-117 25,-2 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9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772 0,'-85'96,"4"2,4 5,-47 84,57-84,-142 216,95-172,100-134</inkml:trace>
  <inkml:trace contextRef="#ctx0" brushRef="#br0" timeOffset="317.484">179 113,'24'67,"2"-2,4-1,2-1,12 14,74 150,-33 59,-76-263,0-5</inkml:trace>
  <inkml:trace contextRef="#ctx0" brushRef="#br0" timeOffset="945.269">687 1073,'2'-17,"1"0,1 0,0 0,1 0,1 0,1 1,0 0,1 0,0 1,2 0,0 1,3-4,59-37,-70 54,0 0,0 1,0-1,0 1,0 0,0 0,0-1,0 1,0 1,0-1,0 0,0 0,0 1,0-1,0 1,0-1,0 1,-1 0,1 0,0 0,0 0,-1 0,1 0,0 1,-1-1,0 1,1-1,-1 1,0-1,1 1,-1 0,0-1,0 1,0 0,-1 0,1 0,0 0,-1 0,1 0,-1 0,0 0,1 0,10 103,-11-105,1 1,-1 0,0-1,0 1,0 0,1-1,-1 1,0 0,1-1,-1 1,0-1,1 1,-1-1,1 1,-1-1,1 1,-1-1,1 1,-1-1,1 1,0-1,-1 0,1 0,0 1,-1-1,1 0,0 0,-1 0,1 1,0-1,-1 0,1 0,0 0,-1 0,1 0,0-1,0 1,-1 0,1 0,0 0,-1 0,1-1,0 1,-1 0,1-1,-1 1,1-1,-1 1,1 0,-1-1,1 1,-1-1,1 1,-1-1,38-35,-29 27,36-25,-44 33,0 1,0-1,1 1,-1-1,0 1,0 0,0-1,0 1,0 0,0 0,0 0,1 0,-1 0,0 0,0 0,0 0,0 0,0 1,0-1,0 0,1 1,-1-1,0 1,0-1,0 1,0 0,-1-1,1 1,0 0,0-1,0 1,0 0,-1 0,1 0,0 0,-1 0,1 0,-1 0,1 0,-1 0,1 0,-1 0,0 0,0 0,1 1,-1-1,0 1,5 21,-5-17,1-1,0 1,0-1,0 0,1 0,0 0,0 0,0 0,1 0,0 0,0-1,0 1,0-1,0 0,2 1,10 6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1,'-7'31,"1"1,1 0,2 0,1 0,1 0,3 19,0-40,0 0,0 0,1-1,0 1,1-1,0 0,1 0,0-1,1 1,0-1,0 0,1 0,2 1,-6-6,0-1,0 0,1 1,-1-1,1-1,0 1,0-1,0 1,0-1,0 0,0 0,1-1,-1 0,0 1,1-1,-1-1,1 1,0-1,-1 1,1-1,-1-1,1 1,0-1,-1 0,1 0,-1 0,0 0,1-1,-1 0,0 0,0 0,2-1,120-128,-122 130,0 0,0-1,-1 1,1 0,0 1,0-1,0 1,0 0,0 0,0 0,0 0,0 1,0 0,0-1,0 1,0 1,0-1,-1 1,1-1,0 1,-1 0,0 0,1 1,-1-1,0 1,0-1,0 1,-1 0,1 0,-1 0,1 1,-1-1,0 1,0 0,14 12,5 5,-16-15,0 0,0 0,1-1,0 1,0-2,0 1,1 0,0-1,0-1,0 1,0-1,0 0,1-1,6 2,-5-2,1-2,-1 1,0-1,0-1,1 0,-1 0,0-1,0 0,0 0,0-1,-1 0,1-1,-1 0,0 0,0-1,0 0,0 0,-1-1,0 0,0 0,-1-1,1 0,-1 0,-1 0,0-1,0 0,0 0,-1 0,0 0,1-5,1 2,0 0,0-1,-2 0,1 0,-1 0,-1 0,0-1,-1 1,-1-1,1 0,-2 0,0 1,-1-1,0 0,0 0,-4-9,0 10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22 227,'10'-5,"9"-5,1 0,-2-1,0-1,0-1,-1 0,0-2,-2 0,1 0,12-18,-27 32,0-1,0 1,1-1,-1 1,0-1,0 0,-1 1,1-1,0 0,0 0,-1 1,1-1,-1 0,0 0,1 0,-1 0,0 0,0 0,0 1,-1-1,1 0,0 0,-1 0,1 0,-1 0,1 1,-1-1,0 0,0 1,0-1,0 0,0 1,0-1,0 1,-1-1,1 1,0 0,-1 0,1 0,-1-1,0 1,1 1,-1-1,0 0,1 0,-1 1,0-1,0 1,0-1,0 1,0 0,1 0,-1-1,0 1,0 1,0-1,0 0,0 0,0 1,-1 0,-6 0,0 1,1 0,-1 1,0 0,1 0,-1 1,1 0,0 1,1 0,-1 0,1 0,0 1,0 0,0 1,1-1,0 1,1 0,-1 1,1-1,1 1,-1 0,2 0,-1 1,1-1,-1 4,4-8,-1 0,1 0,0-1,0 1,0 0,1 0,-1 0,1 0,0 0,0 0,1-1,-1 1,1 0,-1-1,1 0,0 1,1-1,-1 0,0 0,1 0,0 0,0 0,0-1,0 1,0-1,0 0,1 0,0 1,107 34,61-38,-127-10,-26 5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7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289 245,'-12'-5,"0"1,0 0,-1 1,0 0,0 1,0 0,0 1,0 1,0 0,0 0,0 2,1-1,-1 2,0 0,0 0,1 1,0 1,-6 2,14-4,1 0,-1 0,1 0,0 0,1 0,-1 0,0 1,1 0,0-1,0 1,0 0,0 0,1 0,-1 0,1 0,0 0,0 1,1-1,-1 0,1 1,0-1,0 0,0 1,1-1,-1 0,1 0,0 1,1-1,-1 0,1 0,-1 0,1 0,0-1,1 1,-1 0,1-1,-1 0,1 1,0-1,0 0,3 2,5-4,0 1,1-2,-1 1,0-1,1-1,-1 0,0-1,0 0,0-1,0 0,0-1,-1 0,1 0,-1-1,0-1,0 1,-1-2,0 1,0-1,0-1,-1 0,2-2,2 1,159-147,-138 134,-33 21,1 1,-1 0,1 0,-1 0,1-1,-1 1,1 0,0 0,-1 0,1 0,0 0,-1 0,1 0,-1 0,1 0,0 0,-1 0,1 1,-1-1,1 0,-1 0,1 1,-1-1,1 0,-1 1,1-1,-1 0,1 1,-1-1,1 1,-1-1,1 0,-1 1,0-1,1 1,-1 0,0-1,0 1,1-1,-1 1,0-1,0 1,0 0,0-1,0 1,0-1,0 1,0 0,0-1,0 1,0-1,0 1,0 0,0-1,-1 1,1-1,0 1,0 0,-6 48,4-42,0 1,0-1,1 1,1 0,-1 0,1 0,0-1,1 1,0 0,0 0,1-1,0 1,0 0,1-1,0 0,0 0,1 0,1 2,-2-4,1-1,0 1,0-1,0 0,1 0,-1-1,1 1,0-1,0 0,0 0,0-1,0 1,1-1,-1-1,1 1,-1-1,1 0,0 0,-1 0,1-1,0 0,0 0,-1 0,1-1,0 0,0 0,-1 0,1-1,-1 0,1 0,15-7,0 0,0-1,-1-1,-1-1,1-1,-2-1,0-1,160-149,-174 161,0 1,0-2,0 1,-1 0,1-1,-1 0,0 0,0 0,0 0,-1 0,0 0,1-1,-1 1,-1-1,1 0,-1 0,0 1,0-1,0 0,0 0,-1 0,0 0,0 0,-1 0,1 0,-1 0,0 0,0 1,-2-5,-2 7,0 1,-1-1,1 1,0 0,-1 1,1 0,0 0,-1 0,1 0,-1 1,1 0,0 0,-1 0,1 0,0 1,0 0,0 0,0 1,1 0,-1-1,0 1,1 1,0-1,0 1,0-1,0 1,1 0,-3 3,-46 61,51-66,0 0,0 0,0 0,0 0,0 1,0-1,1 0,-1 1,1-1,-1 0,1 1,0-1,0 1,0-1,1 0,-1 1,0-1,1 1,0-1,-1 0,1 0,0 1,0-1,0 0,0 0,1 0,-1 0,1 0,-1 0,1 0,0-1,-1 1,2 0,9 3,0 0,1-1,-1-1,1 0,-1-1,1 0,0-1,0-1,0 0,0 0,-1-1,1-1,0 0,0-1,-1 0,0-1,0-1,3-1,139-37,-151 43,-1-1,1 1,0 1,-1-1,1 0,-1 1,1-1,-1 1,1 0,-1 0,0-1,1 2,-1-1,0 0,0 0,0 1,0-1,0 1,0 0,0 0,0 0,-1 0,1 0,0 0,-1 0,0 0,0 0,0 1,0-1,0 0,0 1,0-1,-1 1,1-1,-1 1,0-1,0 1,0 0,0-1,0 1,0-1,-1 3,13 41,-10-41,1 0,0-1,1 0,-1 1,1-1,0-1,0 1,0 0,1-1,-1 0,1 0,0 0,-1-1,1 0,1 1,-1-2,0 1,0-1,1 0,-1 0,0 0,1 0,-1-1,1 0,131-21,-123 17,1-1,-1 0,1-1,-2 0,1-2,-1 1,0-1,0-1,-1-1,0 1,-1-2,0 0,-1 0,0-1,-1 0,0 0,-1-1,3-7,-10 19,-1 0,1 0,-1 0,1-1,-1 1,1 0,-1 0,0-1,0 1,1 0,-1 0,0-1,0 1,0 0,0 0,-1-1,1 1,0 0,0-1,-1 1,1 0,-1 0,1 0,-1 0,0-1,1 1,-1 0,0 0,0 0,0 0,1 0,-1 1,0-1,0 0,0 0,-1 1,1-1,0 0,0 1,0-1,0 1,-1 0,1-1,0 1,0 0,-1 0,1-1,0 1,-1 0,0 0,-63 23,58-18,-1 1,1 0,0 0,0 1,1 0,0 0,0 0,1 1,0 0,0 0,1 0,0 1,0-1,1 1,0 0,0 0,1 0,1 0,-1 1,1-1,1 0,0 1,0-1,1 0,0 1,1-1,2 9,1-12,1 0,0 0,0-1,1 0,0 0,-1 0,2-1,-1 0,0 0,1-1,0 0,-1 0,1-1,0 0,1 0,-1-1,0 0,0 0,1-1,-1 0,3-1,92-14,-74 9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0,'-36'23,"2"1,1 1,1 2,1 1,2 1,-26 33,22 26,33-85,0-1,0 1,0-1,0 0,1 1,-1-1,1 0,-1 1,1-1,0 0,0 0,0 0,0 1,0-1,0 0,1 0,-1-1,1 1,-1 0,1 0,0-1,0 1,0-1,0 1,0-1,0 0,0 0,0 0,0 0,0 0,1 0,-1-1,0 1,1-1,-1 0,0 1,3-1,5-2,-1 1,1-1,-1-1,1 1,-1-2,0 1,0-1,0-1,-1 0,1 0,-1 0,0-1,-1 0,1-1,0-1,5-3,256-238,-267 247,-1 0,0 0,1 0,0 0,0 0,-1 0,1 0,0 1,0-1,0 1,1 0,-1-1,0 1,0 0,1 0,-1 1,1-1,-1 0,1 1,-1-1,1 1,-1 0,1 0,-1 0,1 0,-1 1,1-1,-1 0,1 1,-1 0,1 0,-1 0,0 0,1 0,-1 0,0 0,0 1,0-1,0 1,0-1,0 1,1 1,2 8,0 0,-1 1,0-1,-1 1,0 0,0-1,-1 1,0 12,2 9,6 46,-4 1,-3-1,-8 78,2-125,0 0,-2 0,-2-1,0 1,-2-2,-2 1,-1-2,-1 1,-1-2,-1 1,-2-2,-1-1,-12 13,26-33,0-1,0 0,-1 0,0-1,0 0,-1 1,1-2,-1 1,0-1,1 1,-2-2,1 1,0-1,0 0,-1 0,1 0,-1-1,-5 0,9-3,0 0,0 0,0-1,0 1,0-1,1 0,-1 0,1 0,0 0,0 0,0 0,0-1,0 1,1-1,-1 1,1-1,0 0,0 1,1-1,-1 0,1 0,0 1,0-1,0 0,0 0,1 0,-1 1,1-1,0-1,5-23,0 0,2 0,1 0,1 1,2 0,0 1,2 0,11-15,224-348,-236 371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1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424 105,'0'436,"-28"-180,5-98,20-134</inkml:trace>
  <inkml:trace contextRef="#ctx0" brushRef="#br0" timeOffset="249.996">1 641,'48'-5,"44"-15,17-10,-6 0,-15 1,-19 0,-10 1,-11 0,-9 0,-6 4,-9 2,-8 5</inkml:trace>
  <inkml:trace contextRef="#ctx0" brushRef="#br0" timeOffset="550.949">791 162,'-98'465,"93"-439,1-10,1 0,0 0,1 0,1 1,0-1,1 1,1-1,1 0,1 4,-3-18,0 0,1 1,0-1,0 1,0-1,0 0,0 0,0 1,0-1,1 0,-1 0,1 0,0-1,-1 1,1 0,0-1,0 1,0-1,0 1,1-1,-1 0,0 0,0 0,1 0,-1 0,0-1,1 1,-1-1,1 1,-1-1,1 0,-1 0,1 0,-1 0,1-1,-1 1,1-1,1 0,87-44,-31 3,81-45,-139 87,1-1,-1 1,1 0,-1 0,1 0,-1 0,0 0,1 0,-1 1,1-1,-1 1,1 0,-1-1,0 1,0 0,1 0,-1 1,0-1,0 0,0 1,0-1,-1 1,1 0,0 0,0-1,-1 1,0 0,1 0,-1 1,0-1,0 0,0 0,0 1,0-1,-1 0,1 1,-1-1,1 1,-1-1,0 0,0 1,0-1,0 1,0-1,-1 1,15 41,0-25,1-6</inkml:trace>
  <inkml:trace contextRef="#ctx0" brushRef="#br0" timeOffset="1117.623">1496 613,'-27'23,"0"-2,1 2,1 0,1 2,1 0,1 2,1 0,0 4,20-30,0 0,0 0,0 0,0 0,0 0,0 0,1 0,-1 0,0 1,1-1,-1 0,0 0,1 1,-1-1,1 0,0 1,0-1,-1 1,1-1,0 0,0 1,0-1,0 1,1-1,-1 0,0 1,0-1,1 0,-1 1,1-1,0 0,-1 1,1-1,0 0,-1 0,1 0,0 0,0 0,0 0,0 0,0 0,0 0,1 0,-1 0,0-1,0 1,0 0,2 0,93-42,-76 30,132-105,-151 115,1 0,-1 0,0 0,1 0,-1 1,0-1,1 1,-1-1,1 1,-1-1,1 1,-1 0,1 0,0 0,-1 0,1 0,-1 0,1 0,-1 0,1 1,-1-1,1 1,-1-1,1 1,-1-1,0 1,1 0,-1 0,0 0,1 0,-1 0,0 0,0 0,0 0,0 0,0 0,27 58,-14-25,-10-30,0 0,0 0,0-1,1 1,0-1,-1 0,1 0,0 0,1-1,-1 0,0 0,1 0,-1-1,1 0,-1 0,1 0,0 0,-1-1,1 0,0 0,-1-1,1 0,0 0,-1 0,1-1,-1 1,0-1,1 0,-1-1,0 0,0 1,0-1,-1-1,1 1,-1-1,3-3,25-22,-2-1,-1-1,-2-2,-1 0,-2-2,-1-1,-1-1,-3 0,-1-2,-1 0,-3-1,-1-1,4-26,-9 35,-1-1,-2-1,-2 1,0-1,-3 1,-2-25,2 56,1 0,-1 1,0-1,0 1,0-1,0 1,0-1,0 0,-1 1,1-1,0 1,-1-1,0 1,1-1,-1 1,0-1,1 1,-1 0,0-1,0 1,0 0,0 0,0 0,-1 0,1 0,0 0,0 0,-1 0,1 0,0 0,-1 1,1-1,-1 1,1-1,-1 1,1-1,-1 1,0 0,1 0,-1 0,1 0,-1 0,0 0,1 0,-1 0,1 1,-1-1,1 1,-1-1,1 1,-1 0,1-1,0 1,-1 0,1 0,0 0,0 0,-1 0,1 0,0 0,0 1,0-1,0 0,0 1,-9 16,0 0,2 1,0 0,1 0,1 0,1 1,0 0,2 0,0 0,1 6,1-18,-3 11,2 0,0 0,1 0,0 0,2 1,1-1,0 0,1 0,1-1,1 1,0-1,2 0,0 0,1 0,0-1,2 0,0-1,1 0,3 3,3-3</inkml:trace>
  <inkml:trace contextRef="#ctx0" brushRef="#br0" timeOffset="1366.948">1807 303,'38'-5,"33"-2,12 1,3 1,-4 2,-6-4,-7-1,-10 2,-10 1,-14 2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1 255,'0'19,"0"11,0 1</inkml:trace>
  <inkml:trace contextRef="#ctx0" brushRef="#br0" timeOffset="250.66">29 1,'0'0</inkml:trace>
  <inkml:trace contextRef="#ctx0" brushRef="#br0" timeOffset="493.895">255 57,'25'113,"-14"-57,3 0,2-1,22 50,-38-103,0-1,1 0,-1 0,0 0,1 0,-1 1,1-1,-1 0,1 0,0 0,-1 0,1 0,0 0,0 0,-1-1,1 1,0 0,0 0,0-1,0 1,0 0,0-1,1 1,-1-1,0 1,0-1,0 0,0 1,0-1,1 0,-1 0,0 0,0 0,1 0,-1 0,0 0,0 0,0-1,1 1,-1 0,0-1,0 1,0-1,0 1,0-1,0 0,0 1,0-1,0 0,0 0,0 0,0 1,-1-1,1 0,0 0,-1 0,1 0,0-1,-1 1,1 0,-1 0,87-163,-43 73,-34 70</inkml:trace>
  <inkml:trace contextRef="#ctx0" brushRef="#br0" timeOffset="800.053">762 283,'14'-13,"-1"0,0-2,-1 1,-1-2,0 1,-1-2,6-13,-15 29,0 0,0 0,0 0,-1 0,1-1,0 1,0 0,-1-1,1 1,-1-1,1 1,-1-1,0 1,1-1,-1 1,0-1,0 1,0-1,0 1,0-1,-1 1,1-1,0 1,-1-1,1 1,-1 0,1-1,-1 1,0-1,0 1,0 0,1 0,-1 0,0-1,0 1,-1 0,1 0,0 0,0 0,0 1,-1-1,1 0,0 0,-1 1,1-1,-1 1,1-1,-1 1,1 0,0 0,-1-1,0 1,1 0,-1 0,1 0,-1 1,1-1,-1 0,1 1,-11 3,0 0,0 1,1 1,0 0,0 0,1 1,-1 1,2 0,-1 0,1 1,0 0,1 0,0 1,0 0,1 1,1-1,0 1,-3 7,6-14,1 0,-1 0,1 0,0 0,0 1,0-1,1 1,-1-1,1 1,0-1,1 1,-1 0,1-1,0 1,0 0,0-1,1 1,-1 0,1-1,0 1,1-1,-1 1,1-1,0 1,0-1,0 0,0 0,1 0,0 0,0-1,0 1,0-1,0 0,1 1,0-1,-1-1,1 1,0-1,0 1,1-1,-1 0,3 0,140 6,-122-9</inkml:trace>
  <inkml:trace contextRef="#ctx0" brushRef="#br0" timeOffset="1216.017">1102 397,'194'-228,"-193"227,-1 0,1 0,0 0,-1 0,1 0,0 0,-1 0,1 1,0-1,0 0,0 0,0 1,0-1,0 0,0 1,0-1,0 1,0 0,0-1,1 1,-1 0,0-1,0 1,0 0,0 0,1 0,-1 0,0 0,0 0,0 1,0-1,1 0,-1 0,0 1,0-1,0 1,0-1,0 1,0 0,0-1,0 1,0 0,0 0,0-1,-1 1,1 0,0 0,0 0,-1 0,1 0,-1 0,1 0,-1 0,1 0,-1 1,0-1,1 0,-1 0,0 0,0 0,0 0,0 1,0-1,0 0,0 1,1 4,1 1,0 0,0-1,0 1,1-1,0 0,0 0,1 0,-1 0,1 0,1-1,-1 0,1 0,0 0,0 0,0-1,1 0,0 0,-1 0,1-1,1 0,-1 0,0 0,1-1,-1 0,2 0,-1 0,-1 0,1-1,0 0,-1 0,1-1,0 0,0 0,-1-1,1 1,0-1,0-1,-1 1,1-1,-1 0,0-1,1 0,-1 0,0 0,-1-1,1 1,-1-1,1-1,-1 1,0-1,-1 0,1 0,-1 0,0-1,0 1,-1-1,0 0,1-2,6-46,-8 29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5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29,'0'848,"0"-824</inkml:trace>
  <inkml:trace contextRef="#ctx0" brushRef="#br0" timeOffset="248.189">0 594,'39'-10,"31"-12,14-3,-3-2,-10 4,-8 1,-9 4,-10 0,-7 4,-10-1,-9 1</inkml:trace>
  <inkml:trace contextRef="#ctx0" brushRef="#br0" timeOffset="615.823">706 1,'-20'68,"2"1,3 1,4 1,-1 35,10-81,0 0,2 0,1-1,1 1,1 0,1-1,1 1,1-1,1-1,1 1,7 10,-14-29,2-1,-1 1,0-1,1 0,0 0,0 0,0-1,0 1,1-1,-1 0,1 0,0 0,0 0,0 0,0-1,0 0,1 0,-1 0,1 0,0-1,-1 0,1 0,0 0,0 0,-1-1,1 0,0 0,0 0,0-1,0 1,-1-1,1 0,0 0,1-1,14-8,-1-1,1 0,-2-2,1 0,-2-1,0 0,0-2,-2 0,40-34,-50 46,28-20,-33 23,1 1,-1 0,1-1,-1 1,1 0,-1-1,1 1,-1 0,1 0,-1 0,1 0,0-1,-1 1,1 0,-1 0,1 0,-1 0,1 0,-1 0,1 0,0 1,-1-1,1 0,-1 0,1 0,-1 0,1 1,-1-1,1 0,-1 1,1-1,-1 0,0 1,1-1,-1 0,1 1,-1-1,0 1,1-1,-1 1,0-1,0 1,1-1,-1 1,0-1,0 1,0-1,0 1,0-1,1 1,-1-1,0 1,0 0,0-1,-1 1,1-1,0 1,0-1,0 1,0-1,-1 1,-6 48,6-44,-1 0,0 0,1 0,0 1,0-1,0 1,1-1,0 1,0-1,0 1,1-1,0 0,0 1,0-1,1 0,0 0,0 1,0-1,0-1,1 1,0 0,1 2,7 0</inkml:trace>
  <inkml:trace contextRef="#ctx0" brushRef="#br0" timeOffset="1082.033">1327 650,'12'0,"-1"-1,0 0,0-1,0 0,0-1,0 0,0-1,-1 0,1 0,5-4,-12 5,0 1,0 0,0-1,0 0,-1 0,1 0,-1 0,0-1,0 0,0 1,0-1,-1 0,1 0,-1 0,0-1,0 1,-1 0,1-1,-1 1,0-1,0 1,0-1,-1 0,0 0,0 1,0-2,0 3,-1 0,1 1,-1-1,0 0,0 1,0-1,0 1,0-1,-1 1,1-1,-1 1,0 0,1 0,-1 0,0 0,0 0,0 0,-1 0,1 1,0-1,0 1,-1 0,1-1,-1 1,0 0,1 1,-1-1,0 0,1 1,-1-1,0 1,0 0,1 0,-1 0,0 0,0 1,1-1,-1 1,0 0,1-1,-1 1,0 0,1 1,-1-1,1 0,0 1,-3 1,-4 3,0 1,1-1,0 2,0-1,0 1,1 1,0-1,1 1,0 0,0 1,1-1,0 1,1 0,0 0,1 1,0-1,0 1,1 0,0-1,1 1,1 0,-1 0,2 0,0 0,0 0,1 4,1-9,0-1,0 1,0-1,1 0,-1 0,1-1,1 1,-1-1,0 0,1 0,0 0,0-1,0 0,0 0,1 0,-1 0,1-1,0 0,-1 0,1 0,0-1,0 0,0 0,0-1,1 0,-1 0,0 0,0 0,0-1,0 0,0-1,0 1,-1-1,1 0,0-1,-1 1,3-2,48-26,-42 19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9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26,'-6'-3,"0"-1,0 1,0 0,0 1,0 0,-1 0,1 0,-1 0,0 1,1 0,-1 1,0-1,0 2,1-1,-1 0,0 1,1 1,-1-1,0 1,1 0,0 0,-2 2,-9 0,1 2,-1 0,1 1,1 0,0 2,0-1,0 2,1 0,-13 12,26-21,0 0,0 0,0 0,0 1,0-1,0 0,0 0,0 1,1-1,-1 0,0 1,1-1,-1 1,1-1,-1 1,1-1,0 1,0-1,0 1,0 0,0-1,0 1,0-1,0 1,0-1,1 1,-1-1,1 1,-1-1,1 1,0-1,-1 0,1 1,0-1,0 0,0 1,0-1,0 0,0 0,0 0,1 0,-1 0,0 0,0-1,1 1,-1 0,1 0,74 26,47 21,-119-46,-1 0,0 0,0 0,0 0,0 1,0-1,0 1,0 0,-1 0,1 0,-1 0,0 0,0 0,0 1,-1-1,1 1,-1-1,0 1,0-1,0 1,0 0,-1 0,1 0,-1-1,0 1,0 0,0 0,-1 0,1-1,-1 1,0 0,-1 3,-1-1,0 0,0 0,0 0,0-1,-1 1,0-1,0 0,0 0,-1-1,0 1,0-1,0 0,0 0,-1-1,1 1,-1-1,0 0,0-1,0 0,0 0,-1 0,1 0,-1-1,1 0,-1-1,1 1,-1-1,-5-1,11 0,0 0,0 0,0 0,0 0,0 0,0 0,0 0,0 0,1 0,-1 0,0-1,1 1,-1 0,1-1,-1 1,1 0,0-1,-1 1,1-1,0 1,0 0,0-1,0 1,0-1,0 1,1 0,-1-1,0 1,1 0,-1-1,1 1,-1 0,1-1,0 1,0 0,-1 0,1 0,0 0,0 0,0 0,0 0,0 0,0 0,1 0,-1 0,0 1,0-1,1 0,0 1,11-12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6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1 811,'14'2,"0"-1,0 0,0-1,0 0,0-1,0-1,0 0,0-1,0 0,-1-2,1 1,-1-1,0-1,-1 0,1-1,-1-1,-1 0,1 0,1-3,40-32,-2-3,-2-1,36-48,-72 81,-1 0,-1-1,0-1,-1 0,0 0,-2-1,0 0,-1-1,0 0,-2 0,0 0,-1 0,0-1,-2 0,0-17,-2 33,-1 1,0-1,1 1,-1-1,0 1,0-1,-1 1,1-1,-1 1,1 0,-1 0,1 0,-1 0,0 0,0 0,0 0,0 1,0-1,-1 1,1 0,0-1,-1 1,1 0,-1 0,1 0,-1 1,0-1,1 1,-1-1,0 1,1 0,-1 0,0 0,1 0,-1 1,0-1,1 1,-1 0,1-1,-1 1,1 0,-1 0,1 1,-1-1,1 0,0 1,0 0,0-1,0 1,0 0,0 0,0 0,0 1,-23 18,1 1,1 1,1 0,1 2,1 1,2 0,0 1,2 1,1 1,-3 9,13-30,0 0,1 1,0 0,0 0,1 0,0 0,0 0,1 1,0-1,1 1,0 0,1-1,0 1,0 0,1-1,0 1,1 0,0-1,1 0,0 1,0-1,1 0,0 0,0-1,1 1,0-1,3 2,1-5,1-1,0 0,0-1,0 0,0-1,0 0,1 0,-1-1,1-1,-1 1,1-2,-1 1,1-2,-1 1,0-2,0 1,0-1,4-2,20-7,0-2,-1-1,-1-2,0-1,-2-1,0-2,16-15,-4 6,-30 22,-1 0,1-1,-2 0,1-1,-1 0,0 0,-1-1,-1 0,0-1,0 0,-1-1,0 1,-1-1,-1 0,0-1,-1 1,0-2,-3 13,-1 1,0-1,1 1,-1-1,0 1,0-1,0 1,0-1,0 0,0 1,-1-1,1 1,0-1,-1 1,1-1,-1 1,0 0,1-1,-1 1,0 0,0-1,0 1,0 0,0 0,0 0,0 0,0 0,-1 0,1 0,0 0,0 0,-1 1,1-1,-1 0,1 1,-1-1,1 1,-1 0,1-1,-1 1,1 0,-1 0,1 0,-2 0,-64 24,57-17,0 0,1 1,0 0,1 1,-1 0,2 0,-1 1,1 0,1 0,0 1,0-1,1 1,1 1,0-1,0 1,1-1,0 1,1 0,1 0,0 7,1-15,1 0,0 0,0 0,0 0,1 0,0-1,-1 1,1-1,1 1,-1-1,0 1,1-1,-1 0,1 0,0 0,0-1,1 1,-1-1,0 0,1 1,-1-1,1-1,0 1,0-1,-1 1,1-1,0 0,0 0,0-1,0 1,0-1,1 0,-1 0,0 0,0-1,0 0,0 1,0-1,0-1,-1 1,1 0,0-1,0 0,1-1,43-17,-1-3,-2-1,0-3,-2-1,-1-2,-1-2,-1-2,31-36,-55 58,-1-1,0-1,-1-1,-1 0,0-1,-1 0,-1 0,0-2,-1 1,-1-1,-1-1,0 1,-2-2,0 1,-1 0,0-3,-5 20,0 0,0 1,0-1,0 0,0 0,0 1,0-1,0 0,-1 0,1 1,-1-1,1 0,-1 1,0-1,1 1,-1-1,0 1,0-1,0 1,0-1,-1 1,1 0,0 0,0 0,-1 0,1 0,-1 0,1 0,-1 0,1 0,-1 0,0 1,1-1,-1 1,0-1,1 1,-1 0,0 0,0 0,1 0,-1 0,0 0,0 0,1 0,-1 1,0-1,1 1,-1-1,0 1,1 0,-1-1,0 2,-15 8,1 0,0 1,0 1,1 1,1 0,0 1,1 0,0 1,1 0,-8 16,8-14,1 1,0 0,2 0,0 1,1 0,1 1,1 0,1 0,0 0,2 1,0-1,1 1,2 0,0 17,1-34,-1 0,0 0,1 0,0 0,0 0,0-1,0 1,1 0,0-1,-1 1,1-1,0 1,1-1,-1 0,1 0,-1 0,1 0,0 0,0-1,0 1,1-1,13 6</inkml:trace>
  <inkml:trace contextRef="#ctx0" brushRef="#br0" timeOffset="546.038">1695 416,'-259'315,"244"-293,57-48,2-16,-2-2,-2-2,30-45,-11 22,-58 68,-1 1,1-1,-1 1,1-1,-1 1,1-1,-1 1,1 0,0-1,-1 1,1 0,0 0,-1-1,1 1,-1 0,1 0,0 0,-1 0,1 0,0 0,0 0,-1 0,1 0,0 0,-1 0,1 0,-1 1,1-1,0 0,-1 0,1 1,0-1,-1 0,1 1,-1-1,1 1,-1-1,1 0,-1 1,1 0,-1-1,0 1,1-1,-1 1,0-1,1 1,-1 0,0-1,0 1,1 0,-1-1,0 1,0 0,0-1,0 1,0 0,0-1,0 1,0 0,0-1,0 1,-1 0,-2 44,-1-26,2-14,0 1,0 0,0 0,1 0,0 0,0 0,1 1,-1-1,1 0,1 0,-1 0,1 1,0-1,0 0,1 0,0 0,0-1,0 1,1 0,0-1,0 1,0-1,1 0,2 2,-3-4,1 0,0-1,0 1,-1-1,2 0,-1 0,0-1,0 1,0-1,1 0,-1 0,1-1,-1 1,1-1,-1 0,1 0,-1 0,1-1,-1 1,0-1,1 0,-1-1,0 1,0-1,1 0,-1 0,-1 0,1 0,0-1,2-2,6-3,-1 0,0-1,-1-1,1 0,-2 0,0-1,0 0,-1-1,0 0,-1 0,-1 0,0-1,0 0,-1-1,2-10,-2 0</inkml:trace>
  <inkml:trace contextRef="#ctx0" brushRef="#br0" timeOffset="2850.137">2936 21,'-310'412,"137"-145,39-118,121-139</inkml:trace>
  <inkml:trace contextRef="#ctx0" brushRef="#br0" timeOffset="3149.951">2343 133,'65'55,"-2"3,-3 2,26 37,-72-80,0 1,-2 1,0 0,-1 1,0 0,-2 1,-1 0,0 0,-2 1,0-1,-1 2,-2-1,1 13,8 47,-7-58</inkml:trace>
  <inkml:trace contextRef="#ctx0" brushRef="#br0" timeOffset="3654.093">2936 924,'33'-65,"3"2,3 2,26-30,-60 85,-1 0,0 0,0 0,1 1,0-1,0 1,1 0,-1 1,1-1,0 1,0 0,1 1,2-2,-6 6,-1 0,1 0,0 1,-1-1,1 1,-1-1,1 1,-1 0,0 0,1 0,-1 0,0 0,-1 1,1-1,0 0,-1 1,1 0,-1-1,0 1,0 0,0 0,0-1,0 1,0 0,-1 0,0 0,1 0,-1 0,0 0,-1 0,1 2,2 6,-2-10,0 3,0-1,0 1,0 0,1-1,-1 1,1-1,0 1,0-1,0 1,0-1,1 1,0-1,-1 0,1 0,0 0,0 0,1 0,-1-1,1 1,-1-1,1 1,0-1,0 0,0 0,0 0,0 0,1-1,-1 1,0-1,1 0,-1 0,4 0,4-2,1-2,-1 0,0 0,0-1,0 0,-1-1,1 0,-1-1,0 0,-1 0,7-6,20-12,66-37,-102 60,1 1,0-1,-1 1,1-1,-1 1,1-1,-1 1,1-1,0 1,-1 0,1-1,0 1,0 0,-1 0,1 0,0-1,0 1,-1 0,1 0,0 0,-1 0,1 0,0 0,0 0,-1 1,1-1,0 0,0 0,-1 1,1-1,0 0,-1 1,1-1,0 0,-1 1,1-1,-1 1,1-1,-1 1,1 0,-1-1,1 1,-1-1,1 1,-1 0,0-1,0 1,1 0,-1-1,0 1,0 0,0 0,1-1,-1 1,0 0,0 0,0-1,0 1,-10 55,5-35,4 58,6-60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0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110 367,'-13'18,"2"-5,0 1,1 0,1 1,0 0,0 0,2 1,0 0,1 0,1 1,0 0,1 0,0 2,4-16,0-1,0 0,0 1,0-1,1 0,-1 0,1 1,-1-1,1 0,0 0,0 1,0-1,0 0,0 0,1 0,-1 0,0-1,1 1,0 0,-1-1,1 1,0-1,0 1,0-1,0 0,0 1,0-1,0 0,0-1,0 1,0 0,1-1,-1 1,0-1,1 1,-1-1,0 0,1 0,-1 0,0-1,1 1,5-1,0 0,-1 0,1-1,0 0,0 0,-1-1,0 0,1 0,-1-1,0 1,5-6,26-22,-1-2,-2-1,-2-2,14-20,-42 50,-3 2,0 1,0 0,1-1,-1 1,1 0,-1 0,1 0,0 1,0-1,0 1,1 0,-1-1,0 1,1 1,0-1,-1 0,1 1,0 0,0 0,0 0,0 0,1 1,-3 1,-1 1,1-1,0 1,0 0,-1 0,1 0,-1 0,1 0,-1 0,0 0,0 0,0 1,0-1,-1 0,1 1,0-1,-1 1,0-1,1 1,-1-1,0 0,-1 2,3 7,8 47,-2 0,-3 1,-3-1,-2 1,-2 0,-3-1,-3 0,-3 3,6-40,4-5,-2 0,0-1,0 0,-2 1,0-1,0-1,-2 1,0-1,0 0,-1-1,-1 1,0-2,-1 1,0-1,-1-1,-10 8,20-18,0 0,-1 0,1 0,0-1,-1 1,1-1,-1 1,1-1,-1 1,1-1,-1 0,1 0,-1 0,1 0,-1 0,1 0,-1 0,1 0,-1-1,1 1,-1 0,1-1,0 1,-1-1,1 0,0 1,-1-1,1 0,0 0,0 0,0 0,-1 0,1 0,0 0,1 0,-1-1,0 1,0 0,0-1,1 1,-1 0,1-1,-1 1,1-1,-1 1,1-1,0 1,0-1,-11-75,19 31,2 2,2-1,2 2,2 0,1 0,3 2,1 0,17-24,-32 55,14-23,-2 7</inkml:trace>
  <inkml:trace contextRef="#ctx0" brushRef="#br0" timeOffset="401.122">957 339,'-16'3,"0"0,0 1,1 0,-1 1,1 1,0 0,1 2,-1-1,-12 11,25-17,1 0,0 0,0 0,0 0,-1 0,1 1,0-1,0 0,1 1,-1-1,0 1,0-1,1 1,-1-1,1 1,-1-1,1 1,0 0,0-1,-1 1,1 0,0-1,1 1,-1 0,0-1,0 1,1-1,-1 1,1 0,-1-1,1 1,0-1,-1 1,1-1,0 0,0 1,0-1,0 0,0 1,1-1,-1 0,0 0,0 0,1 0,-1 0,1-1,-1 1,72 36,19 16,-90-50,0-1,0 1,0-1,0 1,-1-1,1 1,-1 0,0 0,1 0,-1 0,-1 0,1 0,0 0,-1 0,0 0,1 0,-1 0,0 0,-1 0,1 0,-1 1,1-1,-1 0,0 0,0 0,0-1,0 1,-1 0,1 0,-1-1,0 1,-1 1,-8 10,-1 0,0-1,-1 0,-1-1,0-1,0 0,-1-1,-1 0,1-1,-2-1,-14 5,28-11,0-1,1 1,-1-1,0 0,0 0,0 0,0 0,0-1,0 1,0-1,0 0,0 0,0 0,0 0,-1 0,1-1,0 1,0-1,-2-1,-7-6</inkml:trace>
  <inkml:trace contextRef="#ctx0" brushRef="#br0" timeOffset="650.611">1408 0,'-9'39,"-9"36,0 10,2-4,4-11,4-13,4-12,2-8,1-5,2-4,-5-2,-2-5</inkml:trace>
  <inkml:trace contextRef="#ctx0" brushRef="#br0" timeOffset="1213.02">1155 339,'366'27,"-279"-12,-73-11,-1-1,1-1,-1 0,1 0,0-2,-1 1,1-2,0 0,0-1,-9 1,0-1,0 1,0-2,0 1,-1 0,1-1,0 0,-1 0,0 0,0-1,0 0,0 1,0-1,0-2,-2 5,-1-1,0 0,0 1,0-1,0 0,0 0,-1 1,1-1,0 0,-1 0,0 0,1 0,-1 0,0 0,0 0,0 0,0 0,0 0,0 0,-1 0,1 1,-1-1,1 0,-1 0,0 0,0 0,0 1,0-1,0 0,0 1,0-1,0 1,-1-1,1 1,0-1,-1 1,0 0,1 0,-1 0,-1-1,0 0,0 0,-1 0,1 1,0 0,-1-1,1 1,-1 0,1 1,-1-1,1 1,-1 0,1-1,-1 1,1 1,-1-1,0 1,1-1,-1 1,1 0,0 0,-1 0,1 1,0-1,0 1,-1 0,1 0,1 0,-1 0,0 1,0-1,1 1,0-1,-1 1,0 2,-2 1,0 0,0 0,1 0,0 1,0-1,1 1,0 0,0 0,1 0,-1 0,2 1,-1-1,1 1,0-1,0 1,1-1,0 1,2 0,1 0,-1-1,1 1,1-1,-1 1,1-1,0 0,1-1,0 1,0-1,0 0,1 0,0 0,0-1,0 0,1 0,0-1,-1 0,2 0,-1 0,0-1,1 0,0-1,-1 1,1-2,0 1,0-1,0 0,0-1,0 1,1-2,-1 1,0-1,0 0,0-1,-1 0,1 0,0-1,-1 0,1 0,5-4,9-5,-4 1</inkml:trace>
  <inkml:trace contextRef="#ctx0" brushRef="#br0" timeOffset="1749.073">2029 593,'156'-189,"-155"188,-1-1,1 1,-1 0,1-1,0 1,0 0,-1 0,1-1,0 1,0 0,0 0,0 0,1 0,-1 0,0 0,0 1,1-1,-1 0,0 1,1-1,-1 1,1-1,-1 1,0-1,1 1,-1 0,1 0,-1 0,1 0,-1 0,1 0,-1 0,1 1,-1-1,1 0,-1 1,1-1,-1 1,0-1,1 1,-1 0,0 0,0 0,1 0,-1 0,0 0,0 0,0 0,0 0,1 1,-4 26,1-27,0 1,0 0,0-1,0 1,1 0,-1-1,1 1,-1 0,1 0,-1 0,1-1,0 1,0 0,0 0,0 0,0 0,0 0,1-1,-1 1,0 0,1 0,0 0,-1-1,1 1,0 0,0-1,0 1,0-1,0 1,0-1,0 1,1-1,-1 0,1 0,-1 1,1-1,-1 0,1 0,-1-1,1 1,0 0,-1 0,1-1,0 1,0-1,0 0,0 1,-1-1,1 0,0 0,0 0,0 0,13-6,-1 0,0 0,-1-2,1 0,-1 0,-1-1,10-9,41-26,-57 40,-5 3,1-1,-1 0,1 1,0-1,-1 1,1-1,0 1,0 0,0 0,0 0,0 0,1 0,-1 0,0 0,0 1,0-1,1 1,-1 0,0-1,1 1,-1 0,0 1,1-1,-1 0,0 1,1-1,-1 1,0 0,0-1,0 1,0 0,0 0,0 1,0-1,0 0,0 1,0-1,0 1,-1-1,1 1,-1 0,1 0,59 136,-49-126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4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1 574,'1'253,"6"-222,-7-31,0-1,0 1,0 0,1-1,-1 1,0 0,0-1,0 1,0 0,0-1,1 1,-1 0,0 0,0-1,0 1,1 0,-1 0,0-1,0 1,1 0,-1 0,0 0,1 0,-1-1,0 1,0 0,1 0,-1 0,0 0,1 0,-1 0,0 0,1 0,-1 0,0 0,1 0,-1 0,0 0,1 0,-1 0,0 0,1 0,-1 0,0 1,1-1,-1 0,0 0,0 0,1 0,-1 1,0-1,0 0,1 0,-1 1,0-1,21-80,-13 38,2 1,2 0,2 1,1 0,2 1,2 0,2 2,23-34,-43 70,0-1,-1 0,1 1,0-1,0 1,0-1,0 1,0 0,0-1,0 1,0 0,1 0,-1-1,0 1,1 0,-1 1,1-1,-1 0,1 0,-1 1,1-1,0 0,-1 1,1 0,0-1,0 1,-1 0,1 0,0 0,-1 0,1 0,0 0,0 1,-1-1,1 1,0-1,-1 1,1-1,-1 1,1 0,-1 0,1 0,-1 0,1 0,-1 0,0 0,0 0,1 1,-1-1,0 1,0-1,0 0,0 1,8 104,-10-79</inkml:trace>
  <inkml:trace contextRef="#ctx0" brushRef="#br0" timeOffset="283.161">481 489,'-3'18,"2"0,0 0,1-1,0 1,2 0,0 0,1-1,1 1,0-1,2 0,0 0,7 14,-11-27,0-1,0 0,0 0,1-1,-1 1,1 0,-1-1,1 1,0-1,0 0,0 0,0 0,0 0,0-1,1 1,-1-1,1 0,-1 0,1 0,-1 0,1-1,-1 1,1-1,0 0,-1 0,1 0,0-1,-1 1,1-1,-1 0,1 0,-1 0,1 0,-1-1,0 1,3-3,2 0,-1 0,0-1,-1 0,1 0,-1-1,0 0,0 0,-1 0,1 0,-1-1,-1 0,0 0,0-1,0 1,2-8,-3 10,-1 0,0 0,0 0,-1 0,0 0,0 0,0 0,0 0,-1 0,1 0,-2-1,1 1,0 0,-1 0,0 0,0 0,-1 0,1 0,-1 0,0 0,0 0,-1 1,1-1,-1 1,0 0,0 0,-1 0,1 0,-1 0,0 1,0-1,0 1,0 0,-3-1,-46-7,28 9</inkml:trace>
  <inkml:trace contextRef="#ctx0" brushRef="#br0" timeOffset="602.107">1045 122,'-5'39,"-1"31,0 9,1-4,2-11,1-10,1-11,0-7,1-5,5-3,2-2,-1 1,-1-1,3-4,1-7</inkml:trace>
  <inkml:trace contextRef="#ctx0" brushRef="#br0" timeOffset="851.656">820 461,'38'-5,"32"-6,9-2,-4 2,-5 3,-11 2,-9 3,-9 1,-7 2,-4 0,-7 0</inkml:trace>
  <inkml:trace contextRef="#ctx0" brushRef="#br0" timeOffset="1401.715">1469 404,'-14'10,"-10"5,1 2,0 0,2 2,0 0,1 1,1 1,-16 24,34-44,-1 0,1 0,0 1,0-1,-1 0,1 1,0-1,0 1,1 0,-1-1,0 1,0 0,1 0,-1-1,1 1,0 0,-1 0,1 0,0-1,0 1,0 0,0 0,1 0,-1 0,0-1,1 1,-1 0,1 0,0-1,-1 1,1 0,0-1,0 1,0-1,0 1,0-1,1 1,-1-1,0 0,1 0,-1 1,1-1,-1 0,1 0,-1-1,1 1,0 0,-1 0,1-1,0 1,0-1,0 1,10-2,0 0,0-1,0 0,-1 0,1-1,-1-1,0 0,0-1,0 0,0 0,-1-1,0-1,0 0,-1 0,1-1,2-3,64-70,-75 81,1 0,-1 0,1-1,-1 1,1 0,-1 1,0-1,1 0,-1 0,1 1,-1-1,0 1,1-1,-1 1,0-1,0 1,1 0,-1 0,0 0,0-1,0 1,0 0,0 1,0-1,0 0,0 0,-1 0,1 0,0 1,-1-1,1 0,-1 1,1-1,-1 0,1 1,-1-1,0 0,0 1,0-1,0 1,0-1,0 1,0-1,0 0,-1 1,1-1,0 1,-1-1,0 1,4 15,-1-12,-1-1,1 1,0-1,0 0,0 0,1 0,-1 0,1 0,0-1,0 1,0-1,1 0,-1 1,1-2,0 1,0 0,0-1,0 0,0 0,0 0,1 0,-1-1,1 1,-1-1,1 0,-1-1,1 1,0-1,-1 0,1 0,0 0,-1-1,1 1,-1-1,1-1,-1 1,1 0,-1-1,0 0,1 0,-1-1,18-9,0-1,0-1,-1 0,-1-2,-1-1,0 0,-2-2,0 0,0 0,-2-2,-1 0,1-2,3-4,-1-2,-1 0,-1-1,-1 0,-2-1,-2 0,0-1,-2 0,2-26,-9 53,-1 2,1-1,0 0,-1 0,0 0,0 0,0 0,0 1,-1-1,1 0,-1 0,0 0,0 1,-1-1,1 0,-1 1,1-1,-2 0,2 4,-1 0,1 0,0 0,-1 0,1 0,0 1,-1-1,1 1,0-1,0 1,-1-1,1 1,0 0,0-1,0 1,0 0,0 0,0 0,0 0,0 0,0 0,0 0,0 0,1 0,-1 0,0 1,1-1,-1 0,1 0,-1 1,1-1,0 0,-1 2,1-2,-10 21,2 0,1 0,1 0,0 1,2 0,1 0,0 0,2 1,1-1,1 0,2 18,1-22,1 0,0-1,1 0,1 0,1 0,1 0,10 15,9 19,-26-22,-10-22</inkml:trace>
  <inkml:trace contextRef="#ctx0" brushRef="#br0" timeOffset="1871.352">1779 291,'379'45,"-354"-42,0 0,1 0,-2 2,1 1,0 1,-1 0,0 2,19 10,-34-13,1-1,0 0,0-1,0 0,0 0,1-2,-1 1,1-1,0 0,0-1,0-1,0 0,0 0,0-1,0 0,-1-1,1 0,0-1,4-2,-12 4,0 0,-1-1,1 0,-1 1,1-1,-1 0,0 0,0 0,0 0,0 0,0-1,0 1,-1-1,1 1,-1-1,1 0,-1 1,0-1,0 0,0 0,-1 0,1 0,-1 0,0 0,1 0,-1 0,0 0,-1 0,1 0,-1 0,1 0,-1 1,0-1,0 0,0 0,0 0,-1 1,1-1,-1 1,1-1,-1 1,0 0,0-1,0 1,0 0,-1 0,1 0,0 1,-1-1,1 1,-1-1,0 1,0 0,1 0,-1 0,0 0,0 0,-7 2,1 1,0 0,0 0,0 1,0 0,1 0,-1 1,1 0,0 1,0 0,0 0,1 0,-1 1,1 0,1 1,-1 0,1 0,0 0,1 1,0-1,0 1,1 1,0-1,0 1,1-1,0 1,0 0,1 0,0 0,0 9,1-13,1 0,0-1,0 1,1-1,-1 1,1-1,0 1,0-1,1 0,-1 1,1-1,0 0,0 0,0 0,1 0,-1 0,1-1,0 1,0-1,0 0,0 1,1-2,-1 1,1 0,0-1,0 1,0-1,0 0,0 0,1-1,-1 0,0 1,1-1,-1 0,1-1,-1 1,1-1,-1 0,1 0,0-1,-1 1,1-1,-1 0,0 0,1-1,-1 1,4-2,123-51,-108 44</inkml:trace>
  <inkml:trace contextRef="#ctx0" brushRef="#br0" timeOffset="2134.151">3077 263,'-11'6,"0"-2,0 0,1 1,-1 1,1-1,0 2,1-1,-1 2,1-1,1 1,0 0,0 1,0 0,1 0,0 1,-3 6,10-13,-1 0,1 0,0 0,0 0,0 0,0 0,1 0,-1 0,1 0,0 0,0 0,0 0,0 0,0-1,1 1,-1 0,1-1,0 1,-1-1,1 0,0 1,1-1,-1 0,0 0,1-1,-1 1,1 0,-1-1,1 1,0-1,0 0,-1 0,1 0,0 0,0-1,0 1,0-1,0 0,0 1,0-1,2-1,39 18,-42-16,0 0,0 0,0 0,0 1,0-1,0 0,-1 1,1 0,-1-1,1 1,-1 0,1 0,-1 0,0 0,0 0,0 0,0 0,0 0,-1 0,1 0,0 1,-1-1,0 0,0 0,1 1,-1-1,0 0,-1 1,1-1,0 0,-1 0,1 1,-1-1,0 0,0 0,0 0,0 0,0 0,0 0,0 0,-1 0,1 0,-1-1,1 1,-1 0,0-1,0 0,0 1,0-1,0 0,0 0,0 0,0 0,0 0,0 0,0-1,-2 1,-11 3,0 0,0-1,0 0,-1-1,1-1,-1-1,1 0,-4-1,16 1,-23-1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2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426 416,'-95'-4,"79"6,1 0,-1 1,1 1,0 0,-1 1,2 1,-1 0,1 1,0 1,0 0,1 0,0 2,1 0,0 0,0 1,1 0,1 1,0 0,0 1,1 0,1 1,0 0,1 0,1 0,0 1,1 0,0 0,0 6,4-17,0-1,0 1,1 0,-1-1,1 1,0 0,0 0,0 0,0-1,1 1,-1 0,1 0,0-1,0 1,0-1,1 1,-1-1,1 1,0-1,0 0,0 0,1 0,-1 0,1 0,-1 0,1-1,0 1,0-1,0 0,0 0,0 0,1 0,-1-1,1 1,1 0,6 0,0-1,-1 0,1-1,0 0,0-1,0 0,0 0,0-1,0-1,-1 0,1 0,-1-1,0-1,0 1,-1-1,8-6,6-4,0-1,-1-1,-1-1,-1-1,0-1,-1-2,51-60,-68 81,1 0,-1 1,1-1,0 0,-1 1,1-1,0 1,-1 0,1 0,0 0,-1 0,1 0,0 1,-1-1,1 1,0 0,-1 0,1 0,-1 0,1 0,-1 0,0 1,1-1,-1 1,0 0,0-1,0 1,0 0,-1 0,1 0,0 1,-1-1,0 0,1 1,-1-1,0 1,0-1,0 2,9 8,10 12,-15-16,1 0,0-1,1 0,0 0,0 0,0-1,1 0,0 0,0-1,0 0,1 0,0-1,1 0,10 1</inkml:trace>
  <inkml:trace contextRef="#ctx0" brushRef="#br0" timeOffset="399.964">821 783,'290'-305,"-290"304,1 0,-1 0,0-1,1 1,-1 0,1 0,-1 0,1 0,0 0,-1 0,1 0,0 0,0 1,0-1,-1 0,1 0,0 1,0-1,0 0,0 1,0-1,1 1,-1-1,0 1,0 0,0-1,0 1,0 0,1 0,-1 0,0 0,0 0,0 0,0 0,1 0,-1 0,0 1,0-1,0 0,0 1,0-1,0 1,0-1,0 1,0 0,0-1,0 1,0 0,0 0,0-1,0 1,-1 0,1 0,0 0,-1 0,1 1,52 98,-52-97,1-1,0 1,0-1,0 0,0 0,1 0,-1 0,1 0,-1 0,1 0,-1-1,1 0,0 1,0-1,0 0,0 0,0-1,0 1,0 0,0-1,0 0,0 0,0 0,0 0,0 0,0-1,0 1,0-1,0 0,0 0,0 0,0 0,-1 0,4-2,78-69,-65 59</inkml:trace>
  <inkml:trace contextRef="#ctx0" brushRef="#br0" timeOffset="818.486">1668 501,'-6'4,"-1"0,1 1,0 0,1 0,-1 0,1 1,0 0,0 0,1 1,-1-1,2 1,-1 0,1 0,0 0,0 0,1 0,0 1,0-1,1 1,0 0,0 0,0-1,1 1,1 0,-1-1,1 1,1 3,0-8,0 0,0 0,0 0,1-1,-1 1,1 0,-1-1,1 0,0 0,0 0,0 0,0 0,0-1,1 1,-1-1,0 0,1 0,-1 0,1 0,-1 0,1-1,-1 0,1 0,-1 0,1 0,-1 0,1-1,-1 1,1-1,98-38,-76 18,-2-2,-1 0,0-1,-2-2,-1 0,-1-1,-1-1,-1-1,-2 0,4-13,-9 24,-2 0,0 0,0-1,-2 0,-1-1,0 1,-1-1,-1 0,-1 0,-1 0,-1-1,0 1,-4-17,3 32,0 0,0 0,0 0,-1 0,0 0,0 1,0-1,0 1,-1-1,0 1,0 0,0 0,0 0,-1 0,1 1,-1-1,0 1,0 0,0 0,-1 1,1-1,-1 1,1 0,-1 0,0 0,0 1,0 0,0 0,0 0,0 0,0 1,0 0,0 0,0 0,0 1,0-1,0 1,0 1,0-1,0 1,1-1,-1 1,-1 2,-10 5,0 1,1 0,1 1,0 1,0 1,1 0,1 0,0 1,1 1,0 0,1 0,1 1,1 1,0-1,1 1,1 1,0-1,2 1,0 0,0 0,2 0,0 1,2-1,0 0,1 11,2-19,0 1,1-1,0-1,0 1,1-1,0 1,0-1,1-1,1 1,-1-1,2 0,-1-1,1 1,0-1,0-1,1 0,8 5,167 72,-148-72,-1-2,2-2,-1-1,1-2,0-1,6-2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467 1,'-49'10,"1"3,0 1,1 3,0 2,-8 7,30-16,1 1,0 1,1 1,1 1,-20 16,42-29,-1-1,0 1,0-1,0 1,1-1,-1 1,0 0,0-1,1 1,-1 0,1 0,-1-1,1 1,-1 0,1 0,-1 0,1 0,0 0,0 0,-1-1,1 1,0 0,0 0,0 0,0 0,0 0,0 0,0 0,0 0,0 0,1 0,-1 0,0 0,1 0,-1 0,0-1,1 1,-1 0,1 0,0 0,-1-1,1 1,-1 0,1-1,0 1,0 0,-1-1,1 1,0-1,0 1,0-1,0 1,0-1,-1 0,2 1,54 14,71 0,-94-14,0 2,0 1,-1 2,1 1,-2 2,1 1,12 6,-40-14,-1 0,0-1,0 1,0 0,0 1,-1-1,1 0,0 1,-1-1,0 1,0 0,1 0,-2 0,1 0,0 0,-1 1,1-1,-1 0,0 1,0-1,0 1,-1-1,1 1,-1-1,0 1,0-1,0 1,0 0,-1-1,1 1,-1-1,0 1,0-1,0 0,-1 1,1-1,-1 0,0 0,0 0,0 0,0 0,0 0,-1-1,1 1,-1-1,0 1,-17 17,-2-2,0 0,0-1,-2-1,0-1,-1-1,0-2,-1 0,-1-2,-14 4,-34 10,63-21</inkml:trace>
  <inkml:trace contextRef="#ctx0" brushRef="#br0" timeOffset="600.109">721 424,'32'-3,"-1"-2,0-1,0-2,-1 0,0-2,0-2,-1-1,-1 0,17-13,-43 26,1-1,-1 0,1 0,-1 0,0 0,0 0,1 0,-1-1,0 1,0-1,0 0,-1 1,1-1,0 0,-1 0,1 0,-1 0,1 0,-1-1,0 1,0 0,0-1,0 1,0-1,-1 1,1 0,-1-1,0 0,0 1,0-1,0 1,0-1,0 1,0-1,-1 1,0-1,1 1,-1-1,0 1,0 0,0-1,0 1,-1 0,1 0,-1 0,1 0,-1 0,0 0,0 0,-3 0,0-1,0 1,0 0,-1 1,1-1,-1 1,1 0,-1 1,1-1,-1 1,0 0,1 1,-1-1,1 1,-1 0,1 0,-1 1,1 0,0 0,0 0,-3 2,-101 65,99-60,1 0,0 0,1 1,0 0,0 0,1 1,0 0,1 0,0 1,1-1,-1 7,4-14,1 0,0 0,0 1,0-1,1 1,-1-1,1 0,0 1,0-1,1 1,0-1,-1 0,1 1,1-1,-1 0,1 0,-1 1,1-1,0-1,1 1,-1 0,1 0,-1-1,1 0,0 1,0-1,1 0,-1-1,1 1,-1 0,1-1,0 0,4 2,9 1,-1 0,2-2,-1 0,0 0,1-2,-1 0,1-1,-1-1,0-1,1 0,-1-1,0-1,0-1,0 0,-1-1,0-1,13-7,49-22,-60 24</inkml:trace>
  <inkml:trace contextRef="#ctx0" brushRef="#br0" timeOffset="970.38">1314 481,'40'-12,"-1"-2,-1-2,-1-1,0-2,-1-1,-1-2,17-15,1-25,-52 61,-1 0,1-1,0 1,0-1,-1 1,1-1,-1 0,1 1,-1-1,0 0,0 1,1-1,-1 0,0 1,-1-1,1 0,0 1,0-1,-1 1,1-1,-1 0,1 1,-1-1,0 1,0-1,1 1,-1-1,0 1,0 0,-1 0,1-1,0 1,0 0,0 0,-1 0,1 0,-1 0,1 1,-1-1,1 0,-1 1,1-1,-1 1,1-1,-1 1,-6-2,0 0,1 1,-1 0,0 1,0 0,0 0,0 0,1 1,-1 0,0 1,0 0,1 0,0 1,-1-1,1 2,0-1,0 1,0 0,1 0,-5 5,-2 0,1 1,0 1,1 0,0 0,0 1,2 1,-1 0,2 0,-8 14,12-22,1 0,-1 1,1-1,0 1,0 0,1 0,-1 0,1 1,1-1,-1 0,1 1,0-1,1 1,0-1,0 1,0-1,1 0,-1 1,2-1,-1 1,1-1,0 0,0 0,0 0,1 0,0 0,0 0,1-1,0 0,0 1,0-2,0 1,5 3,6 0,0 0,0-1,1-1,0-1,0 0,1-1,-1-1,1-1,0 0,-1-1,1-1,0 0,0-1,0-1,-1-1,6-1,75-17,-66 12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1,'-9'38,"-9"23,-1 10,3-2,4-8,4-10,-1-13,1-8,1-5,3-2,1 1,6-5,3 0,0-4</inkml:trace>
  <inkml:trace contextRef="#ctx0" brushRef="#br0" timeOffset="250.023">0 395,'43'-9,"34"-4,8 1,0 2,-11 3,-8-2,-10 0,-10 3,-12 1</inkml:trace>
  <inkml:trace contextRef="#ctx0" brushRef="#br0" timeOffset="498.051">678 395,'0'12,"1"-1,0 0,1 0,0 0,1 0,0 0,1 0,0-1,1 0,0 0,0 0,1 0,4 5,-7-12,0 1,0 0,0-1,1 0,-1 0,1 0,0 0,0 0,0-1,0 0,0 0,0 0,1 0,-1 0,1-1,-1 0,1 0,-1 0,1-1,0 0,-1 1,1-2,0 1,-1 0,1-1,0 0,-1 0,1 0,-1-1,0 0,1 1,-1-2,2 0,3-2,0-1,-1 0,0 0,0-1,0 0,-1 0,0-1,-1 0,1 0,-2-1,1 1,0-4,-3 9,-2-1,1 1,0-1,-1 1,0-1,1 0,-1 1,-1-1,1 0,-1 0,1 0,-1 0,0 1,0-1,-1 0,1 0,-1 0,0 0,0 1,0-1,0 0,-1 1,0-1,1 1,-1 0,-1-1,1 1,0 0,-1 0,1 0,-1 1,0-1,-3-1,-4-1,-1 0,-1 1,1 0,-1 0,1 2,-1-1,0 2,0-1,0 2,0 0,0 0,0 1,-3 1,0-2,-11 1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5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16 340,'-4'18,"0"0,1 1,1-1,0 1,2 0,0 0,2 8,-2-23,1 1,-1-1,1 0,0 0,0 1,1-1,-1 0,1 0,0 0,0 0,0-1,1 1,-1 0,1-1,0 0,0 1,0-1,0 0,1-1,-1 1,1-1,-1 1,1-1,0 0,0 0,0-1,0 1,1-1,-1 0,0 0,0 0,1-1,-1 0,2 1,11-3,1 0,-1-1,0-1,-1 0,1-1,-1-1,0 0,0-2,-1 0,0 0,1-2,29-14,-43 24,-1-1,1 1,0 0,0 0,0 0,0 0,0 0,-1 0,1 0,0 0,0 1,0-1,-1 1,1 0,0-1,0 1,-1 0,1 0,-1 0,1 0,-1 0,1 0,-1 0,1 1,-1-1,0 1,0-1,0 1,0-1,0 1,0-1,0 1,0 0,-1 0,1-1,-1 1,1 0,-1 0,0 0,0 0,0 1,12 20,-10-18,1 0,0 0,0-1,1 0,-1 1,1-1,0 0,0-1,1 1,-1-1,1 0,-1 0,1 0,0 0,0-1,0 0,0 0,1-1,-1 1,1-1,-1 0,1-1,-1 1,1-1,-1 0,1 0,-1-1,1 0,-1 0,1 0,-1 0,0-1,0 0,1 0,-1-1,-1 1,1-1,2-1,11-11,-1-1,0 0,-1-1,0-1,-2 0,0-1,-1-1,-1 0,6-14,4 5,-10 23</inkml:trace>
  <inkml:trace contextRef="#ctx0" brushRef="#br0" timeOffset="384.185">1258 367,'-9'-4,"0"0,0 1,-1 0,1 0,-1 1,0 0,1 1,-1 0,0 0,0 1,0 1,0-1,1 2,-1-1,0 1,1 1,-4 1,-1 2,-1 0,2 1,-1 1,1 0,0 1,1 1,0 0,0 0,1 1,0 1,1 0,1 0,0 1,0 0,1 0,-2 7,8-17,0-1,0 0,1 1,-1 0,1-1,0 1,-1 0,1 0,0 0,1 0,-1 0,1 0,-1 0,1 0,0 0,0 0,0 0,0 0,0 0,1 0,0 0,-1 0,1 0,0-1,1 1,-1 0,0 0,1-1,-1 1,1-1,0 1,0-1,0 0,0 0,0 1,1-2,-1 1,0 0,1 0,0-1,-1 1,1-1,0 0,2 1,8-1,1 0,-1-1,1 0,-1-1,1 0,-1-1,0-1,0 0,0-1,0 0,-1-1,1-1,-1 0,-1 0,1-1,-1-1,0 0,-1 0,0-1,0 0,-1-1,8-10,18-11,-33 28,0 1,0-1,0 1,0 0,0 0,0 0,1 0,-1 0,1 0,0 0,-1 1,1-1,0 1,0 0,0 0,0 0,0 0,0 1,0-1,0 1,0-1,0 1,1 0,-1 1,0-1,0 0,0 1,0 0,0-1,0 1,0 1,0-1,0 0,-1 1,1-1,0 1,-1 0,1 0,-1 0,0 0,0 0,2 2,16 39,-11-21</inkml:trace>
  <inkml:trace contextRef="#ctx0" brushRef="#br0" timeOffset="770.556">1569 678,'191'-184,"-190"182,0 0,1 1,-1-1,1 0,-1 1,1-1,-1 1,1-1,0 1,0 0,0 0,0 0,0 0,0 0,0 0,0 0,0 1,1-1,-1 1,0 0,0-1,0 1,1 0,-1 0,0 1,0-1,1 0,-1 1,0-1,0 1,0 0,0 0,0 0,0 0,0 0,0 0,0 0,0 1,1 0,15 30,-17-29,0 1,0 0,1-1,0 0,0 1,0-1,0 0,0 0,1 0,-1 0,1 0,0-1,0 1,0-1,0 0,0 0,1 0,-1 0,1 0,-1-1,1 0,-1 1,1-1,0-1,0 1,-1 0,1-1,7-1,-1-1,1 0,-1-1,0 1,0-2,0 0,0 0,-1-1,1 0,-1 0,0-1,-1 0,1-1,-1 0,4-6,19-11,-13 11</inkml:trace>
  <inkml:trace contextRef="#ctx0" brushRef="#br0" timeOffset="1011.323">2612 1,'-9'38,"-8"27,-2 8,-1-4,1-5,6-7,3-9,5-9,2-5,2-3,2-8</inkml:trace>
  <inkml:trace contextRef="#ctx0" brushRef="#br0" timeOffset="1185.36">2247 311,'43'0,"33"0,9 0,-5 0,-17 0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4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1 104,'0'18,"9"101,-8-114,0-1,1 0,-1 0,1 1,0-1,0 0,0 0,0-1,1 1,-1 0,1-1,0 0,0 1,1-1,-1 0,1-1,-1 1,1-1,0 1,0-1,0 0,0 0,0-1,3 1,3-2,0 0,0-1,0-1,0 1,0-2,-1 1,1-1,-1-1,0 0,0 0,0-1,0 0,-1 0,0-1,0 0,0-1,1-1,-3 3,10-8,-14 11,0-1,0 1,-1 0,1 0,1 0,-1 0,0 0,0 1,1-1,-1 1,1-1,0 1,-1 0,1 0,0 0,-1 0,1 0,0 1,0 0,0-1,0 1,0 0,0 0,-1 0,1 1,0-1,0 1,0 0,0 0,-1 0,1 0,0 0,-1 0,1 1,0 0,26 27,36 19,-56-45,0-1,0 0,0-1,1 0,-1 0,0-1,0 0,1 0,-1-1,0 0,0-1,0 0,0-1,0 0,0 0,-1-1,1 0,-1 0,0-1,0 0,-1 0,9-9,-1 0,0 0,-1-2,-1 0,-1 0,0-1,-1-1,4-9,-14 27,0-1,-1 0,1 0,0 0,0 0,-1 0,1 0,-1 0,1 0,-1 0,1 0,-1 0,1 0,-1-1,0 1,0 0,0 0,0 0,0 0,0 0,0-1,0 1,0 0,0 0,-1 0,1 0,0 0,-1-1,1 1,-1 0,1 0,-1 0,1 0,-1 0,0 0,0 1,1-1,-1 0,0 0,0 0,0 1,0-1,0 0,-10 8</inkml:trace>
  <inkml:trace contextRef="#ctx0" brushRef="#br0" timeOffset="331.522">1102 273,'21'-13,"-1"-2,-1 0,0-1,-1-1,0-1,-2 0,0-2,-1 1,-1-2,3-7,-15 26,-1 1,0-1,0 1,0-1,-1 0,1 0,0 0,-1 1,1-1,-1 0,1 0,-1 0,0 0,0 0,0 0,0 0,0 0,0 0,-1 0,1 1,-1-1,1 0,-1 0,0 0,1 0,-1 1,0-1,0 0,0 1,-1-1,1 1,0-1,0 1,-1 0,1-1,-1 1,1 0,-1 0,0 0,0 0,1 0,-1 1,0-1,0 0,0 1,0-1,1 1,-1 0,0 0,0 0,0 0,0 0,-1 0,-7 2,0 1,1 1,-1-1,0 2,1-1,0 1,0 1,1-1,-1 2,1-1,0 1,1 0,0 1,0-1,0 2,1-1,1 1,-1-1,1 2,1-1,0 0,-2 6,5-8,0 0,0 0,0 1,1-1,0 0,0 0,1 1,0-1,1 0,-1 0,1 0,0 0,1 0,0-1,0 1,1-1,-1 0,1 0,0 0,1 0,0 0,0-1,0 0,0 0,1-1,0 1,0-1,0 0,0-1,1 0,-1 0,1 0,0-1,0 0,0 0,0 0,0-1,0 0,6-1,102 0,-91-1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1,'-13'4,"1"1,-1 1,1 0,0 0,1 1,0 1,0 0,1 1,0 0,0 0,1 1,0 0,1 1,-6 9,13-18,-1 0,1 1,1-1,-1 0,0 1,1-1,-1 0,1 1,0-1,-1 1,1-1,0 1,1-1,-1 1,0-1,1 0,-1 1,1-1,0 1,0-1,0 0,0 0,0 0,0 1,1-1,-1 0,1-1,-1 1,1 0,0 0,0-1,1 2,77 37,-51-29,-26-10,0-1,-1 1,1-1,0 1,-1 0,1 0,-1 0,1 0,-1 1,0-1,0 1,1-1,-1 1,0 0,0 0,0 0,-1 0,1 0,0 0,-1 0,1 1,-1-1,0 1,0-1,0 1,0-1,0 1,-1-1,1 1,-1 0,0 0,1-1,-1 1,0 0,-1-1,1 1,0 0,-1-1,0 4,-4-1,1 0,-1 0,0 0,0 0,-1-1,1 0,-1 0,0-1,0 1,0-1,-1-1,1 1,-1-1,1 0,-1 0,0-1,0 0,0 0,-1-1,-19 3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5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85,'18'56,"-13"-22,-1 0,-2 1,-1-1,-2 0,-1 1,-2-1,-4 15,0 12,-16 185,13-166,10-80</inkml:trace>
  <inkml:trace contextRef="#ctx0" brushRef="#br0" timeOffset="269.445">1 481,'43'-10,"29"-7,6-2,1 3,-10 4,-15-1,-13 2,-8 3,-5 3,-3-3,-5 1</inkml:trace>
  <inkml:trace contextRef="#ctx0" brushRef="#br0" timeOffset="821.288">678 1,'-17'71,"3"2,3 0,3 13,30 208,-23-254,14 75,-13-114,1 1,0-1,-1 1,1-1,0 0,0 1,0-1,0 0,0 0,1 0,-1 0,0 0,1 0,-1 0,0 0,1 0,-1-1,1 1,-1 0,1-1,-1 1,1-1,0 0,-1 0,1 1,0-1,-1 0,1 0,-1 0,1-1,0 1,-1 0,1-1,-1 1,1-1,-1 1,1-1,-1 0,1 0,-1 1,1-1,0-1,61-48,-59 46,142-136,-99 113,-46 27,0-1,0 1,0 0,0 0,0 0,-1 0,1 0,0 0,0 0,0 0,0 0,0 1,0-1,0 0,0 1,-1-1,1 0,0 1,0-1,0 1,-1-1,1 1,0-1,0 1,-1 0,1-1,-1 1,1 0,-1 0,1 0,-1-1,1 1,-1 0,1 0,-1 0,0 0,0 0,1-1,-1 1,0 0,0 0,0 0,0 0,0 0,0 0,0 0,-1 0,1 0,0 0,0-1,-1 1,1 0,0 0,-1 0,-4 31,2-21,1 1,0-1,0 0,1 1,1 0,0-1,0 1,1-1,1 1,0-1,1 0,0 0,0 0,1 0,1 1,5 3</inkml:trace>
  <inkml:trace contextRef="#ctx0" brushRef="#br0" timeOffset="1085.474">1270 651,'-5'19,"-1"6</inkml:trace>
  <inkml:trace contextRef="#ctx0" brushRef="#br0" timeOffset="1363.089">1215 311,'0'0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10,'-10'-3,"-1"1,1 0,-1 1,0 0,1 1,-1 0,0 1,0 0,1 0,-1 1,1 1,-1 0,1 0,0 1,0 0,1 1,-1 0,1 1,0 0,0 0,1 1,0 0,0 0,0 1,1 0,0 0,1 1,0 0,0 0,1 0,0 1,1 0,0 0,0 0,1 0,0 1,1-1,1 1,-1 0,2 0,-1-8,1 0,0 1,1-1,-1 0,1 1,-1-1,1 0,0 0,0 1,0-1,1 0,-1 0,1 0,-1-1,1 1,0 0,0 0,1-1,-1 0,0 1,1-1,0 0,-1 0,1 0,0 0,0-1,0 1,0-1,0 0,0 0,0 0,1 0,-1 0,0-1,1 1,1-1,4 0,0 0,0-1,0 0,0 0,-1-1,1 0,0 0,-1-1,1 0,-1-1,0 0,0 0,3-3,12-11,0-2,-1 0,-1-1,-1-2,-1 0,-2-1,11-17,-26 39,-2 0,0 1,0 0,0-1,1 1,-1 0,0-1,1 1,0 0,-1 0,1 0,0-1,-1 1,1 0,0 0,0 0,0 0,0 0,0 0,0 1,0-1,0 0,0 0,0 1,1-1,-1 1,0-1,0 1,1-1,-1 1,0 0,1 0,-1-1,0 1,1 0,-1 0,1 1,-1-1,0 0,1 0,-1 1,0-1,0 0,1 1,-1-1,0 1,0 0,0-1,1 1,-1 0,25 63,-24-55,0 0,1 0,0-1,1 1,-1-1,1 0,1 0,0-1,0 1,0-1,1 0,0 0,0-1,1 0,0 0,0 0,0-1,1 0,0-1,6 4,-6-6,1 1,-1-2,0 1,0-1,1 0,-1-1,0 0,1 0,-1-1,0 0,1-1,-1 0,0 0,0 0,0-1,-1 0,1-1,-1 0,4-2,119-107,-10-7,-119 119,1 0,0-1,0 1,0 0,0 0,0 0,0 1,0-1,0 0,0 1,0 0,0-1,1 1,-1 0,0 0,0 0,0 0,0 0,0 1,1-1,-1 1,0-1,0 1,0 0,0 0,0 0,0 0,-1 0,1 0,0 1,0-1,-1 0,1 1,-1-1,1 1,-1 0,0 0,1-1,-1 1,0 0,0 0,0 1,34 91,-33-86,0-1,-1 1,1 0,-1-1,-1 1,1 0,-1 0,-1-1,1 1,-1 0,-1 0,1-1,-2 1,1-1,-1 1,0-1,0 0,-1 0,1-1,-2 1,1-1,-1 1,0-1,0-1,-1 1,0-1,0 0,0 0,0-1,-1 0,0 0,1 0,-2-1,1 0,0 0,-1-1,-5 1,-36-9,48 6,0 0,0-1,1 1,-1-1,0 1,0-1,1 1,-1-1,0 1,1-1,-1 0,1 1,-1-1,1 0,-1 0,1 1,-1-1,1 0,-1 0,1 0,0 1,0-1,-1 0,1 0,0 0,0 0,0 0,0 0,0 0,0 1,0-1,1 0,-1 0,0 0,0 0,1 0,-1 1,0-1,1 0,-1 0,1 0,-1 1,1-1,-1 0,1 1,-1-1,1 0,0 1,-1-1,1 1,0-1,0 1,0-1,10-7,-1 0,2 1,-1 0,1 1,0 0,0 1,1 0,0 1,0 1,0 0,0 0,4 1,212-2,-205 4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16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588 424,'5'-4,"2"1,0-1,0 0,0 0,-1-1,0 0,0 0,0-1,-1 1,1-1,-1 0,-1-1,1 1,-1-2,-3 7,-1 0,0 0,1 0,-1 0,0 0,0 0,0 0,0-1,0 1,0 0,0 0,0 0,-1 0,1 0,0 0,-1 0,1 0,-1 0,1 0,-1 0,1 0,-1 0,0 0,1 0,-1 0,0 0,0 1,0-1,0 0,1 0,-1 1,0-1,0 1,0-1,0 1,-1 0,1-1,0 1,0 0,0-1,0 1,0 0,-1 0,-53-4,-3 11,0 3,0 3,1 2,0 3,-11 6,-140 57,206-81,1 1,-1-1,1 1,-1-1,1 1,-1 0,1-1,0 1,-1 0,1 0,0 0,0 0,-1 0,1 0,0 1,0-1,0 0,0 0,1 1,-1-1,0 1,1-1,-1 1,0-1,1 1,0-1,-1 1,1-1,0 1,0 0,0-1,0 1,0-1,0 1,0-1,1 1,-1 0,1-1,-1 1,1-1,-1 1,1-1,0 0,0 1,0-1,0 0,0 1,0-1,0 0,0 0,0 0,0 0,1 0,-1 0,0 0,1-1,-1 1,1 0,-1-1,1 1,1 0,9 3,1 1,-1-2,1 0,0 0,0-1,1-1,-1 0,0-1,0 0,10-2,45 1,-66 1,0 0,0 0,0 0,0 0,0 0,0 0,0 0,1 1,-1-1,0 1,0-1,0 1,-1 0,1 0,0 0,0 0,0 0,-1 0,1 1,0-1,-1 1,1-1,-1 1,0-1,1 1,-1 0,0-1,0 1,0 0,0 0,0 0,-1 0,1 0,-1 0,1 0,-1 0,0 0,0 0,1 0,-1 0,-1 1,1-1,0 0,-1 0,1 0,-1 0,1 0,-1 0,0 0,-8 14,-1 0,0-1,-1 0,0-1,-1-1,-1 0,0 0,-5 2,-10 11,14-12,2-5,1 0,0 1,1 0,0 1,1 0,0 0,1 1,0 0,1 0,0 1,1 0,1 1,0-1,0 1,1 0,-1 11,6-21,-1 0,1 0,0 0,0 0,0 0,1 0,-1 0,1-1,0 1,0 0,1-1,-1 0,1 1,-1-1,1 0,0 0,0-1,0 1,1 0,-1-1,1 0,-1 0,1 0,0 0,0-1,103 27,-100-27,0 0,0-1,0 0,0 0,0-1,0 1,0-1,0-1,0 0,0 0,-1 0,1 0,-1-1,0-1,1 1,-1-1,-1 0,1 0,-1 0,1-1,-1 0,-1 0,1 0,-1-1,0 1,0-1,0 0,-1-1,3-43,-6 26</inkml:trace>
  <inkml:trace contextRef="#ctx0" brushRef="#br0" timeOffset="469.502">277 0,'-21'110,"5"2,5-1,5 1,4 22,-1 2,-5-35,-5-1,-19 73,13-76,-4 47,2-51,26-91,2-11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1,'-22'7,"0"1,1 2,0 0,0 1,1 1,1 1,-10 8,20-15,1 1,-1 0,1 0,1 1,-1 0,1 1,1-1,0 1,0 1,1-1,0 1,0 0,1 0,0 0,-1 8,5-16,-1 1,1-1,0 1,0-1,0 1,0-1,1 1,-1-1,1 1,-1-1,1 1,0-1,0 0,0 0,0 1,0-1,0 0,1 0,-1 0,1 0,0 0,-1 0,1-1,0 1,0 0,0-1,0 0,0 1,1-1,-1 0,0 0,1 0,-1 0,0-1,1 1,-1-1,1 1,-1-1,3 0,4 1,0-1,-1 0,1 0,0-1,0 0,-1 0,1-1,-1 0,1-1,-1 0,2 0,12-11,0 0,0-1,-1-2,-1 0,-1-1,-1 0,6-9,15-14,-38 40,0-1,0 0,0 1,0-1,0 1,0-1,1 1,-1-1,0 1,1 0,-1 0,1 0,0 0,-1 0,1 0,0 0,-1 0,1 1,0-1,0 1,0-1,0 1,-1 0,1 0,0 0,0 0,0 0,0 0,0 0,0 0,-1 1,1-1,0 1,0 0,0-1,-1 1,1 0,0 0,-1 0,1 0,-1 0,1 1,-1-1,1 0,-1 1,0-1,0 1,0-1,0 1,0-1,1 3,64 139,-63-139,0 0,0 0,1-1,-1 1,1 0,0-1,0 0,0 0,0 0,1-1,-1 1,1-1,-1 0,1 0,0-1,0 0,0 1,0-2,0 1,0 0,0-1,0 0,0 0,0-1,0 1,0-1,4-1,15-4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5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20 210,'10'7,"0"-1,0 0,1 0,-1-1,1 0,1-1,-1 0,0-1,1 0,0-1,11 1,-18-2,-1-1,1 1,-1-1,0 0,1-1,-1 1,0-1,1 0,-1 0,0 0,0 0,0-1,0 0,0 0,0 0,0 0,0 0,-1-1,1 0,-1 0,0 0,0 0,0 0,0 0,-1-1,1 0,-1 1,0-1,0 0,0 0,-1 0,1 0,0-2,-1 1,1 0,-1 1,0-1,-1 0,1 0,-1 1,0-1,0 0,0 0,0 0,-1 1,0-1,0 0,0 0,-1 1,0-1,0 1,0 0,0-1,-1 1,1 0,-1 0,0 1,0-1,-1 0,1 1,-1 0,1 0,-1 0,0 0,0 1,-1-1,1 1,0 0,-1 0,1 1,-1-1,0 1,0 0,-3-1,-1 1,0 0,0 0,0 1,0 0,0 0,1 1,-1 1,0-1,0 1,1 1,-1-1,1 1,0 1,0 0,0 0,0 0,1 1,0 1,-6 3,0 6</inkml:trace>
  <inkml:trace contextRef="#ctx0" brushRef="#br0" timeOffset="411.767">472 266,'50'-79,"-46"70,-1 0,2 1,-1 0,1 0,0 0,1 1,0 0,0 0,0 0,1 1,3-3,-6 8,-1 0,0 1,1-1,-1 1,1-1,-1 1,1 0,-1 1,1-1,-1 0,1 1,-1 0,1 0,-1 0,0 0,1 1,-1-1,0 1,0 0,0 0,0 0,0 0,-1 0,1 1,-1-1,1 1,-1 0,0 0,0-1,0 1,-1 1,1-1,-1 0,1 0,0 3,28 31,-22-33,0 1,0-1,1-1,0 0,-1 0,1-1,0 0,1 0,-1-1,0 0,0-1,0 0,1 0,-1-1,0-1,0 1,0-1,0-1,0 1,0-2,6-2,-8 2,1-1,-1 1,0-1,0-1,0 1,-1-1,0 0,0-1,0 1,-1-1,0-1,0 1,-1 0,0-1,0 0,-1 0,0 0,-1 0,1-1,-2 1,1-1,-1 1,0-1,-1-1,-4-9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3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0 132,'23'177,"-7"-59,-4 1,-5 71,-7-189,-1 0,1 0,-1-1,1 1,-1 0,1 0,-1 0,1 0,0 0,-1 1,1-1,0 0,0 0,0 0,0 0,0 0,0 0,0 0,0 0,1 0,-1 0,0 0,1 0,-1 0,1 0,-1 0,1 0,-1 0,1 0,-1 0,1 0,0 0,0-1,-1 1,1 0,0-1,0 1,0 0,0-1,0 1,0-1,0 0,0 1,0-1,0 0,0 1,0-1,0 0,0 0,0 0,0 0,0 0,0 0,0 0,1 0,-1-1,0 1,0 0,0-1,0 1,0 0,0-1,0 0,143-103,-128 96,0 1,1 1,-1 0,1 1,1 1,-1 0,1 2,4-1,-18 3,-1 0,1 0,-1 0,0 1,1-1,-1 1,0 0,0 0,1 0,-1 0,0 1,0-1,0 1,0 0,0 0,-1 0,1 0,-1 0,1 1,-1-1,0 1,0-1,0 1,0 0,0 0,0 0,-1 0,0 0,1 0,-1 0,-1 1,1-1,0 4,0 1,0 0,-1 0,0 0,0 0,-1 0,0 0,-1 0,1 0,-2 0,1 0,-1-1,0 1,-3 4,-4 1,0-1,0-1,-1 0,-1-1,0 0,0 0,-1-1,0-1,-1 0,1-1,-2-1,1 0,-1 0,1-2,-1 0,-1 0,1-2,0 0,-1 0,1-2,-14 0,23-1,0 1,0-1,-1 0,1-1,0 1,1-1,-1 0,0-1,1 1,-1-1,1 0,0-1,0 1,-1-2,-13-13</inkml:trace>
  <inkml:trace contextRef="#ctx0" brushRef="#br0" timeOffset="518.607">564 895,'55'-38,"-2"-1,-1-3,36-40,-82 77,0 0,0 0,-1 0,0-1,0 0,0 0,-1 0,0-1,0 1,-1-1,1 0,-1 0,-1 0,0 0,0-1,0 1,-1-1,0 1,0-1,-1 1,0-1,0 0,-1 1,0-1,0 1,-1-1,0 1,0 0,-1-1,0 0,0 4,0 1,-1 0,1 0,-1 1,1-1,-1 1,0 0,0 0,0 0,0 0,0 1,0-1,0 1,-1 0,1 1,0-1,-1 1,1-1,0 1,-1 1,1-1,-1 1,1-1,0 1,0 0,-1 1,1-1,0 1,0 0,0 0,0 0,1 1,-1-1,1 1,-1 0,1 0,0 0,0 0,0 0,0 1,1-1,0 1,-1 0,1 0,1 0,-1 0,0 0,1 0,0 1,0-1,0 0,0 4,4-3,0 0,1 0,-1 0,1-1,0 0,0 1,1-1,-1-1,1 1,0-1,0 0,0 0,0 0,0 0,1-1,-1 0,1 0,0-1,0 0,-1 0,1 0,0 0,0-1,1 0,41 4,63 14,-108-16,0-1,0 1,0 0,-1-1,1 1,-1 0,1 1,-1-1,0 0,1 1,-1-1,-1 1,1 0,0 0,-1-1,1 1,-1 0,0 0,0 1,0-1,0 0,0 0,-1 0,0 1,1-1,-1 0,-1 0,1 1,0-1,-1 0,1 0,-1 1,-3 11,0 0,-1-1,0 0,-1 1,-1-2,0 1,-1-1,-6 7,3-2</inkml:trace>
  <inkml:trace contextRef="#ctx0" brushRef="#br0" timeOffset="1221.093">1411 528,'-28'22,"1"1,2 2,0 1,1 1,2 1,0 0,2 2,0 4,18-32,1-1,0 0,0 1,0-1,0 1,0-1,0 1,0-1,1 1,-1 0,1-1,-1 1,1 0,-1-1,1 1,0 0,0 0,0-1,0 1,0 0,0 0,1-1,-1 1,0 0,1 0,0-1,-1 1,1 0,0-1,0 1,0-1,0 1,0-1,0 0,0 1,0-1,1 0,-1 0,0 0,1 0,-1 0,1 0,-1 0,1 0,0 0,-1-1,1 1,0-1,-1 1,1-1,0 0,0 0,-1 0,1 0,0 0,0 0,14-4,0-1,0 0,-1-1,0-1,0 0,0-2,-1 1,0-2,-1 1,0-2,0 0,-1-1,-1 0,0 0,2-6,-5 9,42-31,-49 40,0 1,1 0,-1 0,0-1,0 1,0 0,0 0,0 0,0 0,0 1,0-1,0 0,-1 0,1 0,0 1,-1-1,1 0,-1 1,1-1,-1 1,0-1,0 0,1 1,-1-1,0 1,0-1,0 1,-1-1,1 1,1 5,0 0,0-1,0 1,0 0,1-1,0 1,1-1,-1 0,1 0,1 0,-1 0,1 0,0-1,0 1,0-1,1 0,0 0,0-1,0 0,1 0,-1 0,1 0,0-1,0 0,0 0,0 0,1-1,-1 0,1 0,0-1,-1 0,1 0,0-1,0 1,-1-2,1 1,0-1,0 0,-1 0,1 0,-1-1,1 0,2-2,137-101,24-94,-153 176,-1 0,-1-1,-1 0,-1-1,-1 0,-1-1,-1-1,-2 0,0 0,-2 0,-1-1,-2 0,0-12,-27-63,23 100,0 1,0 0,-1 0,1 0,0 0,-1-1,1 2,-1-1,1 0,-1 0,0 1,0-1,0 0,0 1,0 0,0 0,0-1,0 1,-1 0,1 1,0-1,-1 0,1 1,-1-1,1 1,-1 0,1 0,0 0,-1 0,1 0,-1 1,1-1,-1 1,1-1,0 1,-1 0,1 0,0 0,0 0,-2 1,-4 6,1 0,-1 0,1 1,1 0,-1 0,2 1,-1-1,1 2,1-1,0 0,0 1,1-1,1 1,-1 0,2 0,-1 11,0 1,1-1,1 1,1 0,2-1,0 0,1 1,1-1,1 0,1-1,1 0,8 16,11 36,65 142,-89-208,0 0,0 1,0 0,-1-1,0 1,-1 0,0 0,0 0,0 0,-1 0,0 0,-1 4,1-11,-1 0,1 0,0-1,0 1,0 0,0-1,-1 1,1 0,0-1,-1 1,1 0,0-1,-1 1,1 0,-1-1,1 1,-1-1,1 1,-1-1,0 1,1-1,-1 1,0-1,1 0,-1 1,0-1,1 0,-1 0,0 0,1 1,-1-1,0 0,0 0,1 0,-1 0,0 0,0 0,1 0,-1 0,0-1,0 1,1 0,-1 0,0-1,1 1,-1 0,0-1,1 1,-1-1,-10-7</inkml:trace>
  <inkml:trace contextRef="#ctx0" brushRef="#br0" timeOffset="1440.474">1806 386,'43'0,"24"0,10 0,-3 0,-4 0,-10 0,-5-5,-8-1,-6 0,-6 1,-4 2,-2 0,-2 2,0 1,-5 0</inkml:trace>
  <inkml:trace contextRef="#ctx0" brushRef="#br0" timeOffset="1617.397">2681 555,'0'39,"0"17,0-1</inkml:trace>
  <inkml:trace contextRef="#ctx0" brushRef="#br0" timeOffset="1769.29">2681 329,'0'0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0 198,'8'9,"-1"1,-1 1,0-1,0 1,-1 0,0 0,-1 1,0 0,0 6,8 18,47 237,-59-273,-1 0,1 1,0-1,-1 1,1-1,0 0,0 1,0-1,0 1,-1-1,1 1,0-1,0 1,0-1,0 1,0-1,0 0,0 1,0-1,0 1,1-1,-1 1,0-1,0 1,0-1,0 1,1-1,-1 0,0 1,0-1,1 1,-1-1,0 0,1 1,-1-1,0 0,1 0,-1 1,0-1,1 0,-1 0,1 1,-1-1,1 0,-1 0,1 0,-1 0,0 0,1 0,-1 0,1 1,-1-1,1-1,-1 1,1 0,-1 0,1 0,-1 0,1 0,-1 0,0 0,1-1,-1 1,1 0,-1 0,1-1,-1 1,0 0,12-35,-11 35,44-143,64-134,-85 219,29-41,-47 97,-1 6</inkml:trace>
  <inkml:trace contextRef="#ctx0" brushRef="#br0" timeOffset="303.442">678 367,'0'39,"0"17,0 3,4-12,3-14</inkml:trace>
  <inkml:trace contextRef="#ctx0" brushRef="#br0" timeOffset="550.251">649 0,'0'0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45,'-5'-5,"1"1,-1 0,0 0,0 1,0-1,-1 1,1 0,-1 1,0-1,0 1,0 0,0 0,0 1,0 0,0 0,-1 1,1-1,0 1,0 1,-1-1,1 1,0 0,0 0,0 1,0 0,0 0,0 0,0 1,1 0,-1 0,1 1,0-1,0 1,0 0,0 0,1 1,-33 84,36-87,1 1,0 0,0 0,0 0,0-1,0 1,0 0,1 0,-1 0,1-1,0 1,0 0,0-1,0 1,0-1,1 1,-1-1,1 1,0-1,0 0,-1 0,1 0,0 0,1 0,-1 0,0-1,1 1,-1-1,0 1,1-1,0 0,1 0,5 0,1 0,-1 0,1-1,0-1,-1 0,1 0,-1-1,1 0,-1 0,0-1,0-1,0 1,0-1,-1-1,0 0,0 0,0 0,0-1,-1-1,0 1,0-1,-1 0,1 0,3-7,35-27,-44 39,1 0,0 0,1 0,-1 1,0-1,0 0,1 1,-1-1,1 1,0 0,-1 0,1 0,0 0,-1 1,1-1,0 1,0-1,0 1,-1 0,1 0,0 1,0-1,0 0,-1 1,1 0,0-1,0 1,-1 0,1 0,-1 1,1-1,-1 1,1-1,-1 1,0 0,0 0,0 0,0 0,0 0,0 0,27 53,-25-46,0 0,0 0,1 0,0-1,1 1,0-1,0 0,1-1,0 0,0 0,8 6,-11-10,0 0,0-1,0 1,0-1,0 1,0-1,1-1,-1 1,1-1,-1 1,1-1,0 0,0-1,-1 1,1-1,0 0,0 0,-1-1,3 0,9-3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7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54 706,'21'111,"-4"1,-6 1,-2 50,-8-145,-1-1,0 1,-1-1,-1 1,-1-1,0 0,-2 0,0 0,0 0,-2-1,0 0,0 0,-2 0,-2 2,11-17,-1 0,1 0,0 0,-1 0,1 0,0 0,-1 0,1 0,-1-1,1 1,-1 0,0 0,1 0,-1-1,0 1,0 0,1-1,-1 1,0-1,0 1,0-1,0 1,0-1,0 0,0 1,0-1,0 0,0 0,0 0,0 1,0-1,0 0,0 0,0-1,0 1,0 0,0 0,0 0,0-1,1 1,-1 0,0-1,0 1,0-1,0 1,0-1,0 0,1 1,-1-1,0 0,1 1,-1-1,0 0,1 0,-1 0,1 1,-1-1,1 0,-1 0,1-1,-2-18,2 0,0 0,1 0,1 0,1 0,0 0,2 0,0 1,1 0,2 0,-1 0,2 1,1 0,9-13,23-48,4 1,4 4,2 1,6-1,-50 63,1 0,0 1,0 0,1 0,0 1,0 0,1 1,1 0,-1 1,1 0,0 1,1 0,4-1,-15 7,0 0,0 0,0-1,-1 2,1-1,0 0,0 0,0 1,0-1,0 0,-1 1,1 0,0 0,0-1,-1 1,1 0,0 0,-1 0,1 1,-1-1,0 0,1 1,-1-1,0 0,0 1,0 0,0-1,0 1,0 0,0-1,-1 1,1 0,0 0,-1 0,0-1,1 1,-1 0,0 0,0 0,0 0,0 0,0 0,-15 82,5-54,-1 0,-2 0,-1-1,-1-1,-2-1,0 0,-2-1,-1-1,-1 0,-4 1,21-21,1-1,-1-1,0 1,0-1,0 1,0-1,-1 0,0-1,1 1,-1-1,0 0,0 0,0 0,0-1,0 1,-1-1,1-1,0 1,-1-1,1 0,0 0,-1 0,1-1,-3-1,-4-8</inkml:trace>
  <inkml:trace contextRef="#ctx0" brushRef="#br0" timeOffset="1090.008">957 678,'-36'18,"8"-7,0 1,1 2,1 0,0 2,1 1,1 1,1 1,0 1,2 1,0 0,1 2,-4 8,20-25,1 0,0 0,1 0,-1 1,1-1,1 1,-1-1,1 1,0-1,0 1,1 0,0 3,0-7,1-1,-1 1,1-1,-1 1,1-1,0 0,0 1,0-1,0 0,0 0,1 0,-1 1,1-1,-1-1,1 1,0 0,0 0,0-1,0 1,0-1,0 1,0-1,0 0,0 0,1 0,-1 0,1 0,-1-1,0 1,1-1,-1 1,1-1,-1 0,3 0,9-2,-1 0,1-1,-1-1,0 0,1-1,-2 0,1-1,-1-1,0 0,0 0,-1-1,0-1,0 1,-1-2,0 0,0 0,6-10,22-17,47-47,-85 84,0 0,-1 1,1-1,0 0,0 1,0-1,0 0,-1 1,1-1,0 0,0 1,0-1,0 0,0 1,0-1,0 0,0 1,0-1,0 1,0-1,0 0,0 1,1-1,-1 0,0 1,0-1,0 0,0 1,1-1,-1 0,0 0,0 1,0-1,1 0,-1 0,0 1,1-1,-1 0,0 0,0 0,1 1,-1-1,0 0,1 0,-1 0,0 0,1 0,-1 0,0 0,1 0,-1 0,1 0,-1 0,0 0,1 0,-1 0,0 0,1 0,-1 0,0 0,1 0,-1-1,0 1,1 0,-1 0,0 0,0-1,-7 32,5-26,-21 94,22-97,1 1,-1-1,1 1,0-1,0 1,1-1,-1 1,0 0,1-1,0 1,-1-1,1 0,0 1,0-1,0 0,1 1,-1-1,0 0,1 0,0 0,-1 0,1 0,0-1,0 1,0 0,0-1,0 1,0-1,1 0,-1 0,0 0,1 0,-1 0,1-1,-1 1,2 0,9-2,1-1,-1-1,0 1,0-2,-1 0,1 0,-1-2,0 1,0-1,0-1,-1 0,0-1,-1 0,1-1,4-5,11-9,-2-2,0 0,-2-1,-1-2,-1 0,-1-1,-1-1,0-4,5-34,-23 67,1-1,-1 1,0 0,0 0,0-1,0 1,0 0,0 0,0-1,0 1,-1 0,1 0,0-1,-1 1,1 0,-1 0,1 0,-1 0,0 0,0 0,1 0,-1 0,0 0,0 0,0 0,0 0,0 0,0 1,0-1,0 0,0 1,0-1,-1 1,1-1,0 1,0 0,-1-1,1 1,0 0,0 0,-1 0,1 0,0 0,0 0,-1 0,1 0,0 1,0-1,-1 1,1-1,0 0,-1 1,-5 2,0 0,0 1,0-1,1 1,-1 1,1-1,0 1,1 0,-1 0,1 1,0-1,0 1,0 0,1 1,0-1,0 1,1 0,0 0,0 0,1 0,-2 8,3-13,1 0,0 1,-1-1,1 0,0 1,1-1,-1 0,0 1,1-1,-1 0,1 1,0-1,-1 0,1 0,0 0,1 0,-1 0,0 0,0 0,1 0,-1 0,1-1,0 1,-1 0,1-1,0 0,0 1,0-1,0 0,0 0,0 0,1 0,-1 0,0-1,0 1,1-1,-1 1,0-1,1 0,-1 0,1 0,102-5,-80-2,-20 5,0 0,0 0,0 0,0 1,0 0,0 0,0 0,1 0,-1 1,0 0,1 0,-1 1,0-1,0 1,1 0,-1 1,0-1,0 1,1 0,-4 2,0 1,0-1,0 0,-1 0,0 1,0-1,0 1,0-1,-1 1,1-1,-1 1,0-1,-1 1,1-1,-1 1,0-1,0 1,0-1,-1 1,0-1,1 0,-5 19,5-21,0 0,0 1,0-1,0 0,1 1,-1-1,0 0,1 1,0-1,0 1,0-1,0 1,0-1,0 1,0-1,1 1,-1-1,1 0,0 1,0-1,0 0,0 0,0 1,0-1,0 0,1 0,-1 0,1 0,0-1,0 1,-1 0,1-1,0 1,0-1,0 1,1-1,-1 0,0 0,0 0,1 0,-1-1,0 1,1-1,-1 1,1-1,12-5,-1 0,0-1,0-1,0 0,-1 0,0-2,-1 0,0 0,0-1,-1-1,0 1,-1-2,0 0,5-8,52-72,-5-3,-3-3,15-43,-60 117,-2 0,-1 0,0-1,-2 0,-1-1,-1 1,-2-2,0 1,-2-1,1-24,-4 50,1 0,-1 0,1 0,-1 0,1 0,-1 0,0 0,1 1,-1-1,0 0,0 0,0 0,0 0,0 0,0 0,0 0,0 0,0 0,0 0,0 0,-1 0,1 0,0 0,-1 0,1 0,-1 0,1 0,-1 0,0 1,1-1,-1 0,0 0,1 1,-1-1,0 0,0 1,1-1,-1 1,0-1,0 1,0-1,0 1,0 0,0-1,0 1,0 0,0 0,0 0,0 0,0 0,0 0,0 0,0 0,0 0,0 0,0 1,0-1,0 0,0 1,0-1,0 0,1 1,-1-1,0 1,0 0,0-1,1 1,-2 0,-7 14,0-1,1 1,0 1,1 0,1 0,1 0,0 1,1-1,0 6,-7 20,-5 15,2 1,2 0,3 0,2 1,4 1,1-1,4 5,24 80,-16-79,-18-78,0-3</inkml:trace>
  <inkml:trace contextRef="#ctx0" brushRef="#br0" timeOffset="1337.983">1691 479,'38'5,"38"7,9 0,0-1,-9-3,-8-2,-11-3,-10-1,-8-2,-7 0,-3 0,-2-1,-6 1</inkml:trace>
  <inkml:trace contextRef="#ctx0" brushRef="#br0" timeOffset="1498.944">2566 733,'0'24,"0"8</inkml:trace>
  <inkml:trace contextRef="#ctx0" brushRef="#br0" timeOffset="1773.762">2566 452</inkml:trace>
  <inkml:trace contextRef="#ctx0" brushRef="#br0" timeOffset="2015.697">3073 536,'-22'10,"1"1,0 1,0 1,2 1,-1 1,2 1,0 0,1 1,0 1,-13 20,28-36,0 1,0 0,0 0,0 0,1 0,0 1,-1-1,1 0,0 1,0-1,1 1,-1-1,1 0,0 1,0-1,0 1,0-1,0 1,1-1,0 1,0-1,0 1,0-1,0 0,1 0,-1 1,1-1,0 0,0-1,0 1,0 0,0 0,1-1,-1 0,1 1,0-1,0 0,0 0,0 0,0-1,0 1,0-1,0 0,1 1,1-1,18 3,1-1,-1 0,1-2,-1-1,1-1,0-1,-1-1,10-3,-18 2,1 0,-1-1,0-1,0 0,-1-1,0-1,0 0,-1-1,0 0,0-1,-1-1,0 0,-1 0,-1-1,1 0,-2-1,0 0,6-13,3-1,-3 6</inkml:trace>
  <inkml:trace contextRef="#ctx0" brushRef="#br0" timeOffset="2270.362">3553 0,'-44'116,"-1"-3,6 1,-23 111,59-215,2 1,-1-1,1 0,1 1,0-1,1 0,-1 0,2 1,0-1,0 0,1 0,0 0,0 0,1-1,1 0,-1 1,2-1,-1-1,4 5,4 0</inkml:trace>
  <inkml:trace contextRef="#ctx0" brushRef="#br0" timeOffset="2521.92">3582 706,'35'-15,"-9"6,1-2,-1-1,-1-1,0 0,-1-2,-1-1,0-2,-1 0,6-7,-26 23,0 0,0 1,0-1,0-1,0 1,0 0,-1 0,1-1,-1 1,0-1,1 1,-1-1,0 0,-1 0,1 1,0-1,-1 0,0 0,1 0,-1 1,0-1,0 0,-1 0,1 0,-1 0,1 1,-1-1,0 0,0 0,0 1,0-1,-1 1,1-1,-1 1,1 0,-1-1,0 1,0 0,0 0,0 0,0 0,0 1,-1-1,1 0,-1 1,1 0,-1 0,1 0,-2-1,-7 1,0 1,-1 0,1 1,0 0,0 0,0 1,0 1,0 0,0 0,0 1,1 1,0-1,0 2,0-1,1 1,0 1,0 0,0 0,1 1,0 0,0 0,1 1,0 0,1 0,0 1,0 1,1-6,1 0,0 1,1-1,-1 1,1 0,0 0,1 1,-1-1,1 0,1 1,-1-1,1 1,0 0,0 0,1-1,0 1,0 0,1 0,0-1,0 1,0 0,1-1,0 1,0-1,1 0,0 0,0 0,0 0,1 0,0-1,3 5,10 2,1-1,0-1,1 0,0-1,1-1,-1-1,1-1,1-1,-1 0,1-2,0 0,0-1,0-2,0 0,0-1,-1-1,20-4,26-5,-39 4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0,'9'20,"4"5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1 659,'0'165,"0"-163,0 1,1 0,-1-1,0 1,1-1,0 1,-1 0,1-1,0 0,0 1,0-1,1 0,-1 1,1-1,-1 0,1 0,-1 0,1 0,0 0,0-1,0 1,0 0,1-1,-1 0,0 1,1-1,-1 0,0 0,1-1,-1 1,1 0,0-1,-1 1,1-1,-1 0,1 0,0 0,-1 0,1-1,-1 1,1 0,0-1,-1 0,1 0,-1 0,0 0,1 0,-1 0,0-1,2 0,11-12,-1 0,0-1,-1 0,-1-1,-1-1,0 0,-1 0,3-9,-2 7,22-49,-23 51</inkml:trace>
  <inkml:trace contextRef="#ctx0" brushRef="#br0" timeOffset="538.867">395 885,'14'-9,"0"-1,0 0,-2-1,1-1,-1 0,-1 0,0-1,-1-1,0 1,-1-2,-1 1,3-9,-11 23,0-1,-1 1,1-1,0 1,0-1,0 1,0-1,-1 1,1-1,0 0,0 1,0-1,0 1,0-1,1 1,-1-1,0 1,0-1,0 0,0 1,0-1,1 1,-1-1,0 1,1-1,-1 1,0 0,1-1,-1 1,0-1,1 1,-1 0,1-1,-1 1,1 0,-1-1,1 1,-1 0,1 0,-1-1,1 1,-1 0,1 0,-1 0,1 0,-1 0,1 0,0 0,-1 0,1 0,-1 0,1 0,-1 0,1 0,0 0,-1 1,1-1,-1 0,1 0,-1 1,1-1,-1 0,0 1,1-1,-1 0,1 1,-1-1,1 1,1 41,-2-25,0-14,-1 1,1-1,0 0,0 0,0 1,1-1,-1 0,1 1,-1-1,1 0,0 0,0 0,1 0,-1 0,1 0,-1 0,1 0,0-1,0 1,0-1,0 1,1-1,-1 0,1 0,-1 0,1 0,0 0,0 0,0-1,0 1,0-1,0 0,0 0,0 0,0-1,1 1,-1-1,0 1,0-1,1 0,-1 0,0-1,0 1,1-1,1 0,6-5,0-1,-1 0,0-1,0 0,0 0,-1-1,0-1,-1 1,0-1,-1-1,0 1,-1-1,0 0,1-3,11-36,-12 27</inkml:trace>
  <inkml:trace contextRef="#ctx0" brushRef="#br0" timeOffset="784.25">1073 631,'-5'29,"-1"9</inkml:trace>
  <inkml:trace contextRef="#ctx0" brushRef="#br0" timeOffset="950.877">1045 292,'0'0</inkml:trace>
  <inkml:trace contextRef="#ctx0" brushRef="#br0" timeOffset="1367.81">1326 349,'36'-19,"-1"-1,0-1,-2-2,-1-1,-1-2,12-13,-38 37,-1-2,1 1,0 0,-1-1,0 0,1 0,-2 0,1-1,0 1,-1-1,0 0,0 0,0 0,-1 0,0-1,0 1,0 0,-1-1,1 0,-1 1,-1-1,1 0,-1 0,0 1,0-1,-1 0,1 1,-1-1,-1 0,1 1,-1-1,0 0,1 5,1 0,-1 0,0 0,0 0,0 0,0 1,0-1,0 0,0 1,0-1,0 1,0-1,0 1,0-1,0 1,0-1,0 1,0 0,-1 0,1 0,0 0,0 0,0 0,0 0,-1 0,1 0,0 0,0 1,0-1,0 0,0 1,0-1,0 1,-1 0,1-1,1 1,-1 0,0-1,0 1,0 0,0 0,0 0,1 0,-1 0,0 0,1 0,-1 0,1 0,-1 0,1 0,0 0,-1 0,1 1,-24 62,16 184,11-156,-2-3,1 45,-6-1,-6 1,4-74,6-40,0 0,-2 0,-1 0,0-1,-1 1,-1-1,-1 0,-1 0,0-1,-2 0,0 0,-1 0,0-2,-1 1,-5 3,13-17,-1 0,0 0,1 0,-1-1,-1 0,1 1,0-1,0-1,-1 1,1-1,-1 1,0-1,1 0,-1-1,0 1,1-1,-1 0,0 0,0-1,1 0,-1 1,0-1,1-1,-1 1,1-1,0 1,-1-1,1-1,0 1,0-1,0 1,0-1,1 0,-1 0,1-1,0 1,0-1,0 0,0 0,1 0,-1 0,1 0,0 0,0-1,1 1,-1-1,1-1,-2-11,2-1,1 0,0 0,1 1,1-1,0 0,1 1,1 0,1 0,1 0,0 0,1 1,1 0,0 0,1 1,1 0,0 1,1 0,3-2,98-107,-87 99</inkml:trace>
  <inkml:trace contextRef="#ctx0" brushRef="#br0" timeOffset="1652.848">1891 575,'-14'9,"1"1,0 0,0 1,1 0,1 1,0 0,0 1,2 1,-1-1,2 1,0 1,0 0,1 1,5-11,1 0,0 0,-1-1,2 1,-1 0,1 0,-1 0,1 0,1 0,-1 0,1 0,-1-1,2 1,-1 0,0 0,1-1,0 1,0-1,0 1,1-1,-1 0,1 0,0 0,0 0,1 0,-1-1,1 0,-1 0,1 0,0 0,1 0,-1-1,0 1,1-1,-1 0,1-1,0 1,-1-1,1 0,0 0,0 0,0-1,0 0,0 0,1 0,2 1,0-1,1-1,-1 1,1-1,-1-1,0 0,1 0,-1 0,0-1,-1 0,1-1,0 0,-1 0,0 0,0-1,0 0,-1-1,1 1,-1-1,0 0,-1-1,0 0,0 1,0-2,-1 1,0 0,0-1,-1 0,0 0,-1 0,1 0,0-8,-2 8,0-1,-1 0,0 1,-1-1,0 0,0 1,0-1,-1 1,-1 0,1-1,-2 1,1 0,-3-4,-6-7</inkml:trace>
  <inkml:trace contextRef="#ctx0" brushRef="#br0" timeOffset="1922.922">2286 829,'-4'-15,"-3"-14,6-6,2-4,7 2,1 1,4 8,0 3,2 5,0 3,0 3,4 4,-2 5</inkml:trace>
  <inkml:trace contextRef="#ctx0" brushRef="#br0" timeOffset="2772.132">2484 885,'144'-239,"-143"237,-1 0,1 1,-1-1,1 0,0 0,-1 1,1-1,0 1,0-1,0 1,0-1,1 1,-1-1,0 1,1 0,-1 0,1 0,-1 0,1 0,-1 0,1 0,0 0,-1 0,1 1,0-1,-1 1,1 0,0-1,0 1,0 0,0 0,-1 0,1 0,0 0,0 0,0 1,-1-1,1 1,0-1,0 1,-1 0,1-1,0 1,-1 0,1 0,-1 0,1 0,-1 1,0-1,1 0,-1 1,0-1,0 1,0-1,7 35,-8-33,0 1,0-1,0 0,0 0,1 0,-1 0,1 0,0 0,0 0,0 0,0 0,1-1,-1 1,1 0,-1-1,1 1,0-1,0 1,0-1,1 0,-1 0,0 0,1 0,-1 0,1-1,0 1,-1-1,1 0,0 0,0 0,2 1,2-2,0-1,0 0,0 0,0 0,0-1,0 0,-1-1,1 1,-1-1,1-1,-1 1,0-1,0 0,-1 0,1-1,3-3,19-12,62-34,-88 54,0 1,-1 1,1-1,0 0,0 0,-1 1,1-1,-1 0,1 1,-1 0,0-1,0 1,1 0,-1 0,0-1,-1 1,1 0,0 0,0 0,-1 0,1 0,-1 0,0 1,0-1,0 0,0 0,0 0,0 0,0 0,-1 0,0 2,2 0,6 160,-2-145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1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14,'0'19,"-5"12,-1 5,0 1,1-6</inkml:trace>
  <inkml:trace contextRef="#ctx0" brushRef="#br0" timeOffset="523.983">248 269,'128'-204,"-128"204,48-50,-47 48,0 1,1 0,-1 0,1 0,-1 0,1 0,-1 0,1 0,-1 0,1 0,0 1,0-1,-1 1,1 0,0-1,0 1,0 0,-1 0,1 0,0 0,0 0,0 0,-1 1,1-1,0 1,0-1,-1 1,1 0,0-1,-1 1,1 0,-1 0,1 0,0 1,88 137,-87-136,1 0,0 0,0-1,0 0,0 0,1 0,-1 0,0 0,1-1,-1 0,1 0,0 0,-1-1,1 1,0-1,-1 0,1-1,0 1,-1-1,1 0,-1 0,1 0,-1-1,1 1,-1-1,0 0,0-1,0 1,0-1,0 1,0-1,0-1,12-10,0 0,-2-1,1-1,-2 0,0-1,5-10,-6 9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1,3-5,5-2,2-7,0 4,-3 7,-6 3,-3 5,3 1,2-7,0-3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0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27,'-9'-4,"-1"0,1 0,0 1,-1 0,0 0,0 1,0 1,0 0,0 0,0 1,0 0,0 0,0 1,0 1,0 0,0 0,0 1,0 0,1 1,0 0,0 0,0 1,0 0,1 1,-1 0,2 0,-1 1,1 0,0 0,0 0,0 1,-4 8,2-1,0 0,1 0,0 1,2 0,0 0,0 0,2 1,0 0,1 0,-1 16,3-24,0-1,1 1,0 0,1 0,0 0,0 0,1 0,0-1,0 1,1-1,0 1,1-1,-1 0,2 0,-1-1,1 1,0-1,1 0,0 0,0-1,6 6,0-7,1 1,0-2,-1 1,2-2,-1 0,0 0,1-1,-1-1,1 0,-1-1,1-1,0 0,-1 0,1-2,-1 1,0-2,4-1,118-48,-114 43,-2 2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2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7069 445,'-15'2,"0"0,0 2,1-1,-1 2,1 0,0 1,1 0,-1 1,1 0,0 1,1 1,0 0,0 1,1 0,1 0,-1 1,2 1,-1 0,2 0,0 1,0 0,1 0,-5 13,11-22,-1-1,1 1,0 0,0 0,0-1,1 1,-1 0,1 0,0 0,0 0,0 0,0 0,1 0,0-1,0 1,0 0,0 0,0-1,1 1,0-1,0 1,0-1,0 0,0 0,0 1,1-2,0 1,-1 0,1 0,0-1,1 0,-1 1,0-1,1-1,-1 1,1 0,-1-1,1 0,0 1,8-1,-1 1,0-2,0 1,0-2,1 1,-1-1,0-1,0 0,0-1,0 0,0-1,-1 0,0 0,0-1,0-1,5-3,11-8,0-2,-2-1,0-1,-1-1,5-8,60-74,-88 103,0 1,1-1,-1 1,1-1,-1 1,1 0,-1-1,1 1,-1 0,1-1,-1 1,1 0,0 0,-1-1,1 1,-1 0,1 0,0 0,-1 0,1 0,-1 0,1 0,0 0,-1 0,1 0,0 0,-1 1,1-1,-1 0,1 0,-1 0,1 1,0-1,-1 0,1 1,-1-1,1 1,-1-1,0 0,1 1,-1-1,1 1,-1-1,0 1,1-1,-1 1,0 0,0-1,1 1,-1-1,0 1,0 0,0-1,0 1,0-1,0 1,0 0,5 44,-5-35,0-3,1-1,-1 1,1 0,1-1,-1 1,1 0,1-1,-1 0,1 1,0-1,0 0,1-1,-1 1,1-1,1 1,-1-1,1 0,0-1,0 1,0-1,1 0,-1 0,1-1,0 0,0 0,1 0,-1 0,0-1,1 0,-1-1,5 1,1-1,1 0,-1-1,1-1,0 0,-1 0,0-1,1-1,-1 0,0-1,0 0,-1-1,1 0,-1-1,0 0,-1-1,10-7,9-9,-1-1,-1-2,-2 0,0-2,2-6,-1 6,-2-1,-2-2,0 0,-2-1,-2 0,-1-2,-1 0,-2-1,-1-1,-2 0,-2-1,4-27,-16 16,2 48,0 0,0 0,0 0,0 0,0 0,0 0,0 1,0-1,0 0,1 1,-1-1,0 0,0 1,0-1,0 1,1-1,-1 1,0 0,1-1,-1 1,0 0,1-1,-1 1,1 0,-1 0,1 0,-1-1,1 1,0 0,-1 0,1 0,0 0,0 0,-1 0,1 0,0 0,0 0,0 0,0 0,0-1,1 2,-2 0,-13 37,1 2,3-1,1 1,2 1,2 0,2-1,2 42,1-49,2 0,2-1,1 1,1 0,2-1,2-1,0 1,3-1,-10-5,-9-20</inkml:trace>
  <inkml:trace contextRef="#ctx0" brushRef="#br0" timeOffset="256.502">7576 248,'44'-5,"42"-6,17-2,-5 2,-9 3,-10 2,-10 3,-10 1,-12 2,-8 0,-11 0</inkml:trace>
  <inkml:trace contextRef="#ctx0" brushRef="#br0" timeOffset="-6450.875">1480 784,'0'38,"0"18,5-1,2-9</inkml:trace>
  <inkml:trace contextRef="#ctx0" brushRef="#br0" timeOffset="-6218.901">1537 388,'0'0</inkml:trace>
  <inkml:trace contextRef="#ctx0" brushRef="#br0" timeOffset="-6047.063">1707 982,'0'-39,"4"-17,7-4,2 4,3 11,-2 8,3 11,2 4,4 7,2 6,-4 3</inkml:trace>
  <inkml:trace contextRef="#ctx0" brushRef="#br0" timeOffset="-5700.673">2327 586,'-28'9,"1"1,0 2,0 0,1 2,1 1,0 1,1 1,-3 5,26-22,0 0,0 1,0-1,0 0,0 1,0-1,1 1,-1 0,0-1,1 1,-1-1,0 1,1 0,-1 0,0-1,1 1,-1 0,1 0,0 0,-1 0,1-1,0 1,-1 0,1 0,0 0,0 0,0 0,0 0,0 0,0 0,0 0,0 0,0 0,0 0,1 0,-1-1,0 1,1 0,-1 0,0 0,1 0,-1 0,1-1,0 1,-1 0,1 0,-1-1,1 1,0 0,0-1,-1 1,1-1,0 1,0-1,0 0,0 1,0-1,-1 0,1 1,1-1,59 6,-60-6,44-1,71 10,-113-9,-1 1,0 1,0-1,1 0,-1 0,0 1,0-1,0 1,-1 0,1 0,0-1,-1 1,1 0,-1 1,0-1,1 0,-1 0,0 0,0 1,0-1,-1 0,1 1,-1-1,1 1,-1-1,0 1,0-1,0 1,0-1,0 1,-1-1,1 1,-1-1,1 1,-1-1,0 0,0 1,0-1,0 0,-1 0,1 0,-1 0,1 0,-1 0,0 0,1 0,-1-1,0 1,0-1,-2 1,-13 15,-2-2,0 0,-1-1,0-1,-1-1,-1-1,0-1,-13 5,16-12,7-3</inkml:trace>
  <inkml:trace contextRef="#ctx0" brushRef="#br0" timeOffset="-5465.004">3032 191,'-33'43,"-16"34,0 8,8-5,12-12,11-12,7-12,7-7,4-6,6-8,2-3,0-1,-1-3</inkml:trace>
  <inkml:trace contextRef="#ctx0" brushRef="#br0" timeOffset="-5209.658">2581 529,'43'0,"39"0,9 0,0 0,-7-4,-12-3,-9 1,-11 1,-13 2</inkml:trace>
  <inkml:trace contextRef="#ctx0" brushRef="#br0" timeOffset="-7164.09">436 361,'17'-15,"1"2,1 0,0 1,0 0,1 2,11-4,-18 7,-10 6,35-18,1 1,0 1,1 3,1 1,31-5,-69 17,-1 0,1 1,-1-1,1 1,0-1,0 1,-1 0,1 0,0 0,-1 1,1-1,0 1,-1-1,1 1,-1 0,1 0,-1 0,1 0,-1 0,0 1,1-1,-1 1,0-1,0 1,0 0,0 0,0 0,-1 0,1 0,-1 1,1-1,-1 0,0 1,1-1,-1 1,-1-1,1 1,0-1,-1 1,1 0,-1 0,-16 147,3-74,7-60,2 0,0-1,0 1,2 1,0-1,0 0,2 0,0 1,1-1,1 0,0 1,1-1,1 0,0-1,1 1,1-1,1 0,0 0,0-1,2 0,4 6,80 71,-104-98,0 1,0 1,0 0,-1 1,0 0,0 1,0 0,0 1,-1 0,1 1,0 0,-1 1,1 0,-1 1,1 1,0 0,-1 0,1 2,1-1,-3 2,-24 8,1 1,1 2,1 1,0 2,1 2,-14 11,-218 191,249-207,5-2</inkml:trace>
  <inkml:trace contextRef="#ctx0" brushRef="#br0" timeOffset="-6712.538">408 642,'141'-18,"-1"-7,-1-6,26-14,-17-16,-147 60,0 0,-1 0,1 0,0 1,-1-1,1 0,0 1,0-1,0 1,0-1,-1 1,1-1,0 1,0-1,0 1,0 0,0 0,0-1,0 1,0 0,0 0,0 0,0 0,0 0,0 0,0 1,0-1,0 0,0 0,0 1,0-1,0 1,0-1,0 0,0 1,-1 0,1-1,0 1,0 0,-1-1,1 1,0 0,-1 0,1-1,-1 1,1 0,-1 0,1 0,-1 0,1 0,-1 0,0 0,0 0,1 0,-1 0,0 0,0 0,0 0,0 0,0 0,0 0,-1 0,1 0,0 0,0 0,-3 20,-2 2,2 0,1 0,0 1,2-1,1 0,1 0,2 7,13 9,-6-26</inkml:trace>
  <inkml:trace contextRef="#ctx0" brushRef="#br0" timeOffset="-2728.008">3739 953,'56'-32,"-1"-1,-1-3,-2-3,-2-1,-2-3,-2-2,-1-2,16-24,-34 38,0-2,-2-1,-2-1,-2-1,-1-1,-1 0,-3-2,8-29,-21 63,-1 0,0 0,-1 0,1 0,-1 0,-1 0,1 0,-1-1,0 1,-1 0,0 0,0 0,0 0,-1 0,0 0,-1 0,1 0,-1 1,-1-1,1 1,-1 0,0 0,0 0,-1 1,0-1,0 1,0 0,-2-1,1 6,0-1,0 1,0 0,0 0,1 1,-1-1,0 2,0-1,1 0,-1 1,0 0,1 0,0 1,-1 0,1 0,0 0,1 0,-1 1,0 0,1 0,0 0,0 0,0 1,1-1,-1 1,-1 4,-12 18,1 1,1 1,1 0,2 0,-1 7,6-19,-5 15,2 1,1 0,1 1,2 0,1 0,1 16,3-34,1-1,0 1,1-1,1 1,0-1,2 0,-1 1,2-2,0 1,1 0,0-1,1 0,0-1,1 1,5 4,-8-12,0 1,1-1,0 0,0 0,1 0,-1-1,1 0,0-1,0 1,1-2,-1 1,1-1,0 0,0 0,0-1,0 0,1 0,-1-1,0 0,1-1,-1 0,1 0,-1-1,1 0,-1 0,0-1,0 0,0 0,0-1,0 0,0-1,-1 0,1 0,-1 0,0-1,0 0,1-3,3-6</inkml:trace>
  <inkml:trace contextRef="#ctx0" brushRef="#br0" timeOffset="-2467.005">4613 671,'5'10,"1"1,0-2,0 1,1-1,0 0,1 0,0-1,0 0,1 0,0-1,0 0,1-1,-1 0,1 0,7 2,-11-6,-1 1,0-1,1 0,0-1,0 1,-1-1,1 0,0-1,0 0,0 1,0-2,0 1,-1-1,1 0,0 0,0 0,-1-1,1 0,0 0,-1-1,0 1,0-1,0 0,0-1,0 1,0-1,-1 0,0 0,0 0,3-4,-3 3,0 1,0-1,0 0,-1 0,0-1,0 1,0-1,-1 1,1-1,-1 0,-1 0,1 0,-1 0,0 0,0 0,-1 0,0-1,0 1,0 0,-1 0,0 0,0 0,-1 0,1 0,-1 0,-1 0,1 0,-1 1,0-1,0 1,-1 0,1 0,-1 0,0 0,-1 1,1 0,-1 0,0 0,0 0,0 1,0-1,0 2,-3-2,3 3,-1 1,1 0,0 0,0 1,-1-1,1 1,0 0,0 1,0-1,0 1,0 0,0 0,0 0,1 1,-1 0,1 0,0 0,-1 0,2 1,-1 0,0-1,-1 4,-11 8</inkml:trace>
  <inkml:trace contextRef="#ctx0" brushRef="#br0" timeOffset="-2100.005">5291 615,'-12'13,"-2"0,1 1,0 0,1 1,1 0,0 1,1 1,1-1,0 2,1-1,1 1,1 0,1 0,0 2,4-17,1 0,0 0,0-1,0 1,1 0,-1 0,0-1,1 1,0 0,0-1,0 1,0 0,0-1,0 1,0-1,1 0,0 1,-1-1,1 0,0 0,0 0,0 0,0 0,0-1,1 1,-1-1,0 1,1-1,-1 0,1 0,-1 0,1 0,0 0,-1-1,1 1,0-1,0 0,-1 0,1 0,0 0,0 0,0 0,-1-1,1 1,1-2,7 1,1-1,-1 0,0-1,0 0,0-1,-1 0,1-1,-1 0,0 0,0-1,-1-1,0 1,0-2,0 1,-1-1,0 0,-1-1,0 0,0 0,-1-1,0 0,0 0,-1 0,-1 0,0-1,0 0,0-5,-3 12,-1 0,0 0,0 0,0 0,0 0,-1 0,0 0,0 0,0 0,0 0,0 0,-1 1,0-1,0 0,0 1,0 0,0-1,-1 1,1 0,-1 0,0 0,0 0,0 1,0-1,-1 1,1 0,-1 0,1 0,-1 0,0 1,0 0,1-1,-1 1,0 0,0 1,0-1,0 1,0 0,0 0,0 0,-1 0,-1 1,-21 8,2 2</inkml:trace>
  <inkml:trace contextRef="#ctx0" brushRef="#br0" timeOffset="-1484.039">5714 162,'19'208,"-10"0,-9 7,0-206,0 0,-1-1,0 1,-1 0,0-1,0 1,-1-1,0 0,0 1,-1-2,-2 5,-5-10,17-25,2 5,1 0</inkml:trace>
  <inkml:trace contextRef="#ctx0" brushRef="#br0" timeOffset="-1148.747">6053 445,'-60'49,"36"-31,1 0,0 2,1 1,2 1,0 1,-10 15,28-35,0 0,0 1,0-1,0 1,0-1,1 1,0 0,0 0,0 0,0 0,0 0,1 0,0 0,0 0,0 0,0 0,0 0,1-1,0 1,0 0,0 0,0 0,1 0,-1-1,1 1,0-1,0 1,0-1,1 0,-1 0,1 0,0 0,0 0,0 0,0-1,0 0,0 1,1-1,-1 0,1-1,1 1,141 57,-119-32,-19-11</inkml:trace>
  <inkml:trace contextRef="#ctx0" brushRef="#br0" timeOffset="1168.477">4783 558,'-5'0,"-6"0,-6 5,-1 6,-1 1,2 4,-1 4,3 3,4 2,9-2,4-1,7-4,6-6,2-4</inkml:trace>
  <inkml:trace contextRef="#ctx0" brushRef="#br0" timeOffset="18605.014">69 1772,'-19'38,"-6"23,1 0</inkml:trace>
  <inkml:trace contextRef="#ctx0" brushRef="#br0" timeOffset="18759.326">98 1433,'0'0</inkml:trace>
  <inkml:trace contextRef="#ctx0" brushRef="#br0" timeOffset="19294.952">1000 1602,'-21'10,"1"0,-1 2,2 0,0 1,0 1,1 0,1 2,0 0,1 1,1 0,-4 8,16-21,0 0,0 0,0 0,1 1,0-1,0 1,0-1,0 1,1 0,-1-1,1 1,1 0,-1 0,1 0,0 0,0 0,0 0,0-1,1 1,0 0,0 0,0 0,1-1,0 1,0-1,0 1,0-1,1 0,-1 1,1-1,0-1,0 1,1 0,-1-1,1 0,0 1,0-1,0-1,3 3,4-1,0 1,0-2,0 1,0-1,1-1,-1 0,1-1,0 0,-1-1,1 0,0-1,-1 0,1-1,-1 0,1-1,-1 0,0 0,0-2,0 1,-1-1,1-1,-1 0,4-4,25-22,-26 17</inkml:trace>
  <inkml:trace contextRef="#ctx0" brushRef="#br0" timeOffset="19907.962">1312 1800,'6'6,"1"0,0-1,0 0,1 0,-1 0,1-1,0 0,0 0,1-1,-1 0,1-1,-1 0,1 0,0-1,0 0,0 0,0-1,0 0,-1-1,1 0,0 0,0-1,0 0,-1-1,0 0,1 0,-1-1,0 1,0-2,-1 1,1-1,-1-1,6-5,64-76,-75 88,-1 0,0 1,0-1,0 0,0 0,0 1,0-1,0 1,0-1,-1 1,1-1,-1 1,1 0,-1-1,1 1,-1 0,0-1,0 1,0 0,0 0,0-1,0 1,0 0,-1-1,1 1,-1 0,1-1,-1 1,1-1,-1 6,0-1,1 1,0-1,0 1,0-1,1 1,0-1,0 0,0 1,1-1,0 0,1 0,-1 0,1 0,0 0,0 0,1-1,0 0,0 1,0-2,0 1,1 0,0-1,0 0,0 0,1 0,-1-1,5 2,3 0,1-2,0 0,1 0,-1-2,0 1,1-2,-1 0,1-1,-1 0,0-1,0-1,0 0,0-1,0 0,0-1,-1-1,0 0,0-1,-1 0,0-1,0 0,-1-1,1-2,12-5,0-1,-2-1,0-1,-1-1,-1 0,-1-2,-1 0,-1-2,-1 0,0 0,-3-2,0 0,-1 0,-1-1,-2 0,-1-1,-1 0,-1-4,-4 16,0 7,0 1,-1 0,0-1,0 1,-1-1,0 0,-1 1,0-1,0 1,0-1,-1 1,-1 0,1 0,-1 0,-1 0,1 0,-1 1,-1-1,1 1,-5-5,6 11,0-1,0 0,0 1,-1 0,1 0,0 0,-1 0,1 0,-1 1,1 0,-1-1,1 1,0 1,-1-1,1 0,-1 1,1 0,-1-1,1 1,0 1,0-1,0 0,-1 1,1 0,0-1,0 2,-72 59,59-42,0 0,2 1,0 0,1 1,2 0,0 1,1 1,2 0,0 0,2 0,0 1,-1 23,5-37,1-1,1 0,0 1,0-1,1 1,1-1,-1 0,2 0,-1 1,1-2,1 1,0 0,0-1,1 1,0-1,1-1,0 1,0-1,1 0,0 0,0-1,1 0,0 0,0 0,6 2,-4-1,1 1,0-2,1 0,0 0,0-1,0 0,1-1,-1-1,1 0,0 0,1-1,-1-1,4 0,37-2,-30-1</inkml:trace>
  <inkml:trace contextRef="#ctx0" brushRef="#br0" timeOffset="20544.285">2892 1659,'-37'8,"1"2,1 2,0 1,1 2,0 1,2 2,0 1,-27 20,-1 31,59-68,0 0,0 0,0 0,0 0,0 0,0 1,0-1,1 0,-1 0,1 0,0 1,0-1,0 0,0 1,0-1,0 0,0 0,1 1,-1-1,1 0,0 0,0 0,0 0,0 0,0 0,0 0,0 0,0 0,1 0,-1 0,1-1,0 1,-1-1,1 1,0-1,0 0,2 2,9 1,0 0,0-1,1-1,-1 0,1-1,0 0,-1-1,1 0,0-1,-1-1,1 0,-1-1,1 0,-1-1,0-1,-1 0,1-1,-1 0,4-3,25-13,-1-2,0-1,-2-3,-2 0,14-16,-29 31,-17 28,-6-11,-1-1,2 1,-1 0,0 0,1 0,0 0,-1 0,2 0,-1 0,0 0,1 1,0-1,0 0,0 0,1 0,-1 1,1-1,0 0,0 0,0 0,1 0,-1 0,1-1,0 1,0 0,1-1,-1 1,1-1,-1 0,1 0,0 0,0 0,1 0,-1-1,0 1,3 0,4 0,1-2,0 1,0-1,0 0,0-1,0-1,0 0,0 0,0-1,-1 0,1-1,-1 0,1-1,-1 0,0-1,0 0,7-5,2 1,13-6,-1-1,-1-2,-1-1,-1-1,0-2,-1-1,-2 0,12-15,-29 28,1 0,-1-1,0 0,-1 0,-1-1,0 0,0 0,-1 0,0 0,-1-1,-1 0,0 0,0-6,-3 18,1-1,-1 0,0 1,0-1,0 0,0 1,0-1,0 0,0 1,0-1,-1 0,1 1,-1-1,1 0,-1 1,0-1,1 1,-1-1,0 1,0 0,0-1,0 1,0 0,0-1,-1 1,1 0,0 0,-1 0,1 0,-1 0,1 1,-1-1,1 0,-1 1,1-1,-1 1,0-1,1 1,-1 0,0 0,-1 0,-66 22,58-16,1 1,0 1,1 0,0 0,0 1,0 0,1 1,1-1,0 2,0-1,1 1,0 0,3-7,1 1,0-1,1 1,-1 0,1-1,0 1,0 0,1 0,-1-1,1 1,0 0,0 0,1 0,-1 0,1-1,0 1,0 0,1-1,0 1,-1 0,2-1,-1 0,0 0,1 0,0 0,0 0,0 0,0 0,0-1,1 0,0 0,0 1,97 42,-94-45,0 0,0 1,0-1,0 2,-1-1,1 1,-1 0,0 0,0 0,0 1,0 0,0 0,-1 1,0-1,0 1,0 1,-1-1,1 0,-1 1,-1 0,1 0,-1 0,0 1,0-1,-1 1,0 0,-14 130,13-118</inkml:trace>
  <inkml:trace contextRef="#ctx0" brushRef="#br0" timeOffset="26558.017">295 1715,'17'90,"-5"93,-12-196,0-10,0 0,2 0,0 0,2 0,0 1,5-15,-4 21,0 1,1 0,0 0,1 0,1 1,0 0,1 0,1 1,0 0,1 1,0 0,0 0,2 2,-1-1,3 1,-14 9,0 0,0 0,1 1,-1-1,0 0,1 1,-1-1,1 1,-1 0,1-1,-1 1,1 0,-1 0,1 0,-1 0,1 0,-1 1,1-1,-1 0,1 1,-1-1,1 1,-1-1,0 1,1 0,-1-1,0 1,0 0,1 0,-1 0,0 0,0 0,0 0,0 0,0 1,0-1,-1 0,1 0,0 1,-1-1,1 1,-1-1,1 2,8 66,-9-43</inkml:trace>
  <inkml:trace contextRef="#ctx0" brushRef="#br0" timeOffset="27865.642">4557 2167,'-6'-22,"2"-1,0 1,1-1,2 1,0-1,1 0,2 0,0 1,1-1,1 1,2 0,0 0,1 0,1 1,9-17,-6 20,-1 2,2-1,0 2,1 0,1 0,0 1,1 1,12-9,-24 20,0 0,0 0,0 1,0-1,0 1,0 0,1 0,-1 0,0 0,1 1,-1-1,0 1,1 0,-1 0,1 0,-1 1,0-1,1 1,-1-1,0 1,1 0,-1 1,0-1,0 0,0 1,0 0,0 0,0 0,-1 0,1 0,-1 0,1 1,-1-1,0 1,0 0,0-1,0 1,0 0,-1 0,0 0,2 4,2 7,0 0,0 0,-2 1,0-1,0 1,-1 0,-1 0,-1 0,0 2,2 31,-2-47,-1 1,1-1,0 0,0 0,-1 0,1 1,0-1,0 0,0 0,0 0,1 1,-1-1,0 0,0 0,1 0,-1 1,1-1,-1 0,1 0,-1 0,1 0,0 0,-1 0,1 0,0 0,0 0,0-1,0 1,0 0,0 0,0-1,0 1,0-1,0 1,0-1,0 1,0-1,0 0,1 1,-1-1,0 0,0 0,0 0,1 0,-1 0,0 0,0 0,0 0,1-1,-1 1,0 0,1-1,15-10,0-1,-1-1,0-1,-1 0,-1-1,0 0,-1-1,7-11,24-27,-35 42,1 0,0 1,0 1,1 0,1 0,0 1,0 0,1 1,0 1,0 0,1 0,-1 2,6-2,-17 7,-1-1,1 1,0 0,0 0,0 0,0 0,0 0,0 0,0 0,0 1,0-1,0 1,0-1,0 1,0 0,-1 0,1 0,0 0,0 0,-1 0,1 0,-1 1,1-1,-1 0,0 1,1-1,-1 1,0 0,0-1,0 1,0 0,-1 0,1 0,0 0,-1-1,1 1,-1 0,1 0,-1 0,0 0,0 0,0 0,-8 86,-36 87,53-140,2-29</inkml:trace>
  <inkml:trace contextRef="#ctx0" brushRef="#br0" timeOffset="28126.983">5657 1800,'-4'11,"0"1,1 1,1-1,-1 0,2 1,0-1,0 1,1-1,1 1,0-1,1 1,0-1,1 0,0 0,1 0,5 11,-8-20,1-1,0 0,0 0,0-1,0 1,0 0,0 0,0-1,0 0,1 1,-1-1,0 0,1 0,-1 0,1 0,0-1,-1 1,1-1,-1 0,1 1,0-1,-1 0,1-1,0 1,-1 0,1-1,0 1,-1-1,1 0,-1 0,1 0,-1 0,0 0,1-1,71-57,-63 46,0 0,-1-1,-1 0,-1-1,0 0,-1 0,0-1,-1 0,-4 11,0 0,-1 0,1-1,-1 1,-1 0,1-1,-1 1,0 0,0-1,0 1,-1 0,0-1,0 1,0 0,0 0,-1 0,0 0,0 0,-1 0,1 0,-1 0,0 1,0 0,-1 0,1-1,-1 2,0-1,-3 0,1 0,-1 1,0 0,-1 1,1-1,0 1,-1 1,1-1,-1 2,0-1,1 1,-1 0,0 0,1 1,-1 0,0 0,1 1,0 0,-1 0,1 1,0 0,0 0,-3 2,-15 8</inkml:trace>
  <inkml:trace contextRef="#ctx0" brushRef="#br0" timeOffset="28542.013">6364 1151,'0'471,"-4"-422,-2 0,-1 0,-3-1,-2 0,-2-1,-19 41,-1-26,23-57</inkml:trace>
  <inkml:trace contextRef="#ctx0" brushRef="#br0" timeOffset="28794.531">6024 1715,'39'-5,"31"-6,9-1,-4 1,-10 2,-7 4,-8-3,-8-1,-6 3,-5 1,-2 7,-2 3,0 0,-5 5,-7 0</inkml:trace>
  <inkml:trace contextRef="#ctx0" brushRef="#br0" timeOffset="28959.785">6815 1715,'-5'39,"-2"16,1 5,6-8,3-13</inkml:trace>
  <inkml:trace contextRef="#ctx0" brushRef="#br0" timeOffset="29208.887">6843 1517,'-10'14,"-3"6</inkml:trace>
  <inkml:trace contextRef="#ctx0" brushRef="#br0" timeOffset="29467.585">7238 1715,'0'3,"-6"12,2 1,0-1,1 1,0 0,1 0,1 0,1 0,0 0,1 0,1 0,0 0,4 12,-5-26,-1 0,1 0,0 0,0 0,0 0,0 0,1 0,-1-1,0 1,1 0,-1-1,1 1,0-1,-1 1,1-1,0 0,0 0,0 0,0 0,0 0,0 0,0 0,0-1,1 1,-1-1,0 0,0 1,0-1,1 0,-1 0,0 0,0-1,0 1,1-1,-1 1,0-1,0 1,0-1,66-54,-58 40,-1-1,-1 0,0-1,-1 0,-1 0,0 0,-2-1,0 0,-1-2,-1 16,-1 1,0-1,0 1,0-1,0 0,0 0,-1 0,0 1,0-1,0 0,0 0,-1 0,0 0,1 1,-1-1,0 0,-1 1,1-1,-1 1,0-1,1 1,-2 0,1 0,0-1,0 2,-1-1,0 0,0 0,0 1,0 0,0-1,0 1,0 0,-1 1,1-1,-1 0,1 1,-1 0,0 0,1 0,-1 0,0 1,0 0,0-1,1 1,-1 0,0 1,0-1,-2 1,-37 23,23-9</inkml:trace>
  <inkml:trace contextRef="#ctx0" brushRef="#br0" timeOffset="29809.717">7689 1856,'39'-73,"-37"69,5-11,1 0,1 0,0 1,1 1,0-1,1 2,0-1,8-5,-17 18,0 0,0 0,0 0,0 0,0 1,-1-1,1 1,0-1,0 1,0-1,-1 1,1 0,0 0,-1 0,1 0,-1 0,1 1,-1-1,0 0,1 1,-1-1,0 0,0 1,0 0,0-1,0 1,0 0,-1-1,1 1,0 0,-1 0,0 0,1-1,-1 1,0 0,0 0,0 0,0 0,0 0,0-1,-1 1,1 0,-1 0,7 18,-4-13,1-1,1 0,-1 0,1-1,0 1,0-1,0 1,1-1,0-1,0 1,0-1,1 0,-1 0,1 0,0-1,0 0,0 0,1 0,-1-1,1 0,-1 0,1-1,0 1,-1-2,1 1,0-1,0 0,0 0,0-1,-1 0,1 0,0-1,-1 1,1-1,-1-1,2 0,7-2,1-2,-1 1,-1-2,1 0,-1 0,-1-2,1 0,-2 0,1-1,-2 0,1-1,-1-1,-1 0,-1 0,7-12,-8 10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15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1,'-10'19,"2"11,2 1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1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13,'0'-4,"-5"-3,-1 6,0 7,6 3,-2 0,-6 3,0-1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1:44.37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7202 2621,'24'0,"18"0,6 0,0 0,-9-5,-5-1,-9 0</inkml:trace>
  <inkml:trace contextRef="#ctx0" brushRef="#br1" timeOffset="-51067.838">1982 871,'-10'-6,"0"0,0 1,0-1,0 2,-1 0,1 0,-1 1,0 0,-4 0,13 2,-26-4,0 1,-1 2,1 0,-1 2,1 1,-1 1,1 2,0 0,-5 3,-164 33,136-19,2 3,0 3,2 2,1 2,-19 17,-264 179,299-195,2 2,1 1,2 2,-29 40,-55 68,110-132,-17 23,0 2,3 0,1 2,2 0,-10 33,-63 239,9 66,70-79,18-45,7-28,37 56,74 85,-103-330,2-1,1 0,2-2,1-1,1-1,2-1,2-1,26 20,74 82,-100-99,2 0,1-3,1 0,2-2,27 15,5 2,2-4,1-3,2-3,71 23,-130-54,29 11,0-2,0-2,2-2,-1-2,6-1,119 20,-28 2,85 3,-200-31,0-2,-1-1,1 0,-1-2,0-2,0 0,12-6,199-44,53-16,-247 60,50-13,-1-4,73-35,-142 54,204-116,-118 41,-4-5,92-103,-71 22,-56 67,-37 57,-3-1,-1-1,-3-1,15-45,-34 81,28-113,-35-351,-10 349,-19 18,-7-17,28 89,-2 0,-2 1,-1 0,-2 1,-1 1,-3 0,0 2,-15-18,-65-77,1-61,79 151,-1 0,-3 2,-1 0,-1 2,-3 1,-14-13,-29-34,-4 3,-3 4,-28-17,-41-16,-83-56,33 61,88 73,-85 0,69 46,109-12,-1 0,1-1,-1-1,1 0,-1-2,1 0,-1-1,0 0,-4-2,17 1,1 0,-1 0,1 0,0 0,0-1,0 1,0-1,0 0,0-1,1 1,-1 0,1-1,0 0,0 0,1 0,-1 0,0-2,-17-21,9 14</inkml:trace>
  <inkml:trace contextRef="#ctx0" brushRef="#br1" timeOffset="-47880.201">1840 871,'1'-1,"0"0,0 0,0 0,0 0,0 0,1 0,-1 0,0 0,1 0,-1 1,1-1,-1 1,1-1,-1 1,1-1,-1 1,1 0,-1 0,1-1,-1 1,1 0,0 1,-1-1,1 0,-1 0,1 1,-1-1,1 1,-1-1,1 1,-1 0,1-1,-1 2,11 0,155 31,2-6,-153-23,0 0,0 0,0 2,0 0,-1 1,0 0,-1 1,1 1,-2 0,10 8,-12-4</inkml:trace>
  <inkml:trace contextRef="#ctx0" brushRef="#br2" timeOffset="-43829.665">1896 2847,'5'2,"1"1,-1 0,-1 0,1 0,0 1,-1-1,0 1,0 0,0 1,0-1,0 1,-1-1,0 1,0 0,0 0,-1 1,0-1,1 2,-3-7,-1 0,1 0,0 0,0 1,0-1,0 0,-1 0,1 0,0 0,0 0,0 0,0 0,-1 0,1 0,0 1,0-1,0 0,0 0,0 0,-7-23,28-150,-19-303,-3 408,12-169,1 147,-5 0,-4 0,-6-52,1 8,2-572,29 481,-30 56,-7 141,8 28,0 1,0-1,0 0,0 1,0-1,0 0,0 0,0 1,0-1,-1 0,1 1,0-1,0 0,0 0,0 1,-1-1,1 0,0 0,0 1,-1-1,1 0,0 0,0 0,-1 1,1-1,0 0,0 0,-1 0,1 0,0 0,-1 0,1 0,0 0,-1 0,1 0,0 0,-1 0,1 0,0 0,0 0,-1 0,1 0,0 0,-1 0,1 0,0 0,-1 0,1-1,0 1,0 0,-1 0,1 0,0-1,0 1,-1 0,1 0,0 0,0-1,0 1,-1 0,-2 14</inkml:trace>
  <inkml:trace contextRef="#ctx0" brushRef="#br2" timeOffset="-42231.183">2037 2903,'-39'-17,"74"5,109 1,176-23,-107 12,31-13,31 13,-168 11,0 3,0 6,15 5,23-1,1181-2,-1302 0</inkml:trace>
  <inkml:trace contextRef="#ctx0" brushRef="#br2" timeOffset="-35492.08">2546 251,'0'0,"-1"1,1-1,0 1,0-1,-1 1,1-1,0 1,-1-1,1 0,0 1,-1-1,1 1,-1-1,1 0,-1 0,1 1,-1-1,1 0,-1 0,1 1,-1-1,1 0,-1 0,1 0,-1 0,1 0,-1 0,0 0,1 0,-1 0,1 0,-1 0,1 0,-1 0,1 0,-1 0,1-1,-1 1,1 0,-1 0,1-1,-1 1,1 0,-1-1,1 1,0-1,-1 1,1 0,-1-1,1 1,0-1,0 1,-1-1,1 1,0-1,0 1,-1-1,-4 53,5-52,0 10,-2-3,1 0,0 1,0-1,1 1,-1-1,2 1,-1-1,1 1,0-1,1 1,0-1,0 0,0 0,1 0,0 0,1 0,-1 0,1-1,0 0,1 0,0 0,0 0,0-1,0 1,5 1,-7-6,1 0,0 0,-1-1,1 1,0-1,0 0,-1 0,1-1,0 1,-1-1,1 1,0-1,-1 0,1-1,-1 1,0-1,1 1,-1-1,0 0,0 0,0-1,0 1,0 0,2-3,58-71,32-71,-94 146,1 0,-1-1,0 1,1 0,-1 0,1 0,-1 0,1 0,0 1,-1-1,1 0,0 1,-1 0,1-1,0 1,0 0,0-1,-1 1,1 0,0 1,0-1,-1 0,1 0,0 1,0-1,-1 1,1-1,0 1,-1 0,1 0,-1 0,1 0,-1 0,1 0,-1 0,0 0,1 0,-1 1,0-1,0 0,0 1,42 69,-39-62,87 282,-85-277,-1 1,0-1,-1 1,-1 0,0 0,-1 1,0-1,-2 0,0 1,0-1,-2 1,0-1,0 0,-5 15,4-26,0-1,0 0,0 1,0-1,-1-1,1 1,-1 0,0-1,1 1,-1-1,0 0,-1-1,1 1,0-1,0 0,-1 0,1 0,0 0,-1-1,1 1,-1-1,1-1,-1 1,1 0,-1-1,1 0,0 0,-1 0,1-1,0 0,0 1,0-2,0 1,0 0,1-1,-1 1,1-1,-1 0,1 0,0-1,0 1,0 0,1-1,-1 0,1 0,-1-2,1 0,0 0,0-1,1 1,0-1,1 1,-1-1,1 0,0 1,1-1,0 1,0-1,0 1,1-1,0 1,0 0,0 0,1 0,0 0,0 0,0 1,1-1,1-1,103-106,92-5,-164 98</inkml:trace>
  <inkml:trace contextRef="#ctx0" brushRef="#br2" timeOffset="-34694.568">5932 2423,'-78'101,"5"3,3 2,-14 41,56-97,21-33,-2 0,0 0,-1-1,0 0,-2-1,0 0,0-1,-1-1,-1 0,-12 9,25-21,0 0,1-1,-1 1,0-1,0 1,0-1,0 1,1-1,-1 0,0 1,0-1,0 0,0 0,0 1,0-1,0 0,0 0,0 0,0 0,0 0,0-1,0 1,0 0,0 0,0-1,0 1,0 0,1-1,-1 1,0-1,0 1,0-1,0 1,1-1,-1 0,0 1,1-1,-1 0,1 0,-1 0,0 1,1-1,0 0,-1 0,1-1,-6-13</inkml:trace>
  <inkml:trace contextRef="#ctx0" brushRef="#br2" timeOffset="-34426.796">5424 2537,'47'61,"4"-2,2-1,2-4,3-1,50 33,-97-79,-1 0,1 0,-2 1,1 0,-1 1,-1 0,1 1,-2-1,1 2,-1-1,-1 1,0 0,0 0,-1 0,-1 1,0 0,0 0,0 5,-2 7</inkml:trace>
  <inkml:trace contextRef="#ctx0" brushRef="#br3" timeOffset="-20172.437">3561 1520,'0'-2,"-1"0,0-1,0 1,0 0,0 0,-1 0,1 0,0 0,-1 1,0-1,1 0,-1 1,0-1,0 1,0-1,0 1,0 0,0 0,0 0,0 0,0 0,-1 0,1 1,0-1,0 1,-1 0,1-1,0 1,-1 0,1 0,-1 1,1-1,0 0,0 1,-1-1,1 1,0 0,0 0,0 0,-1 0,-3 2,0-1,1 1,-1 0,1 0,0 0,0 1,0 0,1 0,-1 0,1 0,0 1,0 0,0-1,1 2,0-1,0 0,0 1,0-1,1 1,0 0,0 0,1 0,0 0,0 0,0 0,0 0,1 0,0 0,1 0,-1 0,1 1,0-1,1 0,-1-1,1 1,2 3,-1-5,1 0,0 0,0 0,1-1,-1 0,1 0,0 0,-1 0,1-1,0 1,1-1,-1-1,0 1,0-1,1 0,-1 0,1 0,-1-1,1 0,-1 0,1 0,0-1,-1 0,0 0,1 0,-1-1,0 1,1-1,-1-1,0 1,-1-1,1 0,0 0,-1 0,1 0,-1-1,3-3,-3 5,-1 0,0 0,1-1,-1 1,0-1,0 0,0 1,-1-1,1 0,-1-1,0 1,1 0,-1-1,-1 1,1-1,-1 0,1 0,-1 1,0-1,0 0,-1 0,1 0,-1 0,0 0,0 0,0 0,0 0,-1 0,0 0,1 0,-2 0,1 0,0 1,-1-1,1 0,-1 1,0-1,-1 1,1 0,0 0,-1 0,0 0,-1-2,-1 3,1 0,0 1,-1-1,1 1,-1 0,0 1,1-1,-1 1,1-1,-1 1,0 1,1-1,-1 1,0 0,1 0,-1 0,1 0,-1 1,1 0,0 0,0 0,0 0,0 1,0-1,0 1,1 0,-1 0,1 1,0-1,0 1,0 0,0-1,1 1,0 0,-1 1,1-1,1 0,-1 1,1-1,0 1,0-1,0 1,0-1,1 1,0 3,0-5,1 0,-1 0,1 0,0-1,0 1,0 0,0-1,1 1,-1-1,1 1,0-1,-1 0,1 0,0 0,0 0,0 0,1 0,-1 0,0 0,1-1,-1 0,1 1,0-1,-1 0,1 0,0 0,-1-1,1 1,0-1,0 1,0-1,0 0,0 0,-1 0,1-1,0 1,0-1,0 1,0-1,0 0,1 0,1 1,-1-1,0-1,0 1,0 0,0-1,0 0,0 0,-1 0,1 0,0-1,-1 1,0-1,0 0,0 0,0 0,0-1,0 1,-1 0,1-1,-1 0,0 0,-1 0,1 0,0 0,-1 0,0-1,-1 3,0 0,-1 0,1 0,-1 0,1 0,-1 0,0 0,0 0,0 0,0 0,0 0,0 0,0 0,-1 1,1-1,-1 0,1 1,-1-1,1 1,-1 0,0 0,0 0,0 0,0 0,0 0,0 0,0 0,0 1,0-1,0 1,0-1,0 1,-1 0,1 0,0 0,0 0,0 0,0 1,-1-1,1 1,0-1,0 1,0 0,0 0,0 0,0 0,0 0,1 0,-1 0,0 1,1-1,-1 1,1-1,-1 1,1 0,-2 1,1-1,0-1,0 1,0 0,0 0,1 0,-1 0,0 0,1 0,-1 1,1-1,0 0,0 1,0-1,0 1,0-1,1 1,-1 0,1-1,-1 1,1 0,0-1,0 1,0 0,0-1,1 1,-1 0,1-1,0 1,0-1,0 1,0-1,0 1,0-1,0 0,1 1,0-1,-1 0,2 1,8-1</inkml:trace>
  <inkml:trace contextRef="#ctx0" brushRef="#br3" timeOffset="-15822.186">3448 1577,'0'0</inkml:trace>
  <inkml:trace contextRef="#ctx0" brushRef="#br0" timeOffset="-3349.923">2066 2847,'61'-47,"-43"29,14-14,2 1,0 2,2 2,36-22,-51 38</inkml:trace>
  <inkml:trace contextRef="#ctx0" brushRef="#br0" timeOffset="-3003.832">2687 2283,'9'-5,"9"-6,5-2,-1-3,1 1,1 3,-3-1,-1 2,1-2,2 0,-3 4</inkml:trace>
  <inkml:trace contextRef="#ctx0" brushRef="#br0" timeOffset="-2666.2">3110 1887,'19'-10,"12"-7,4-1,-3 2</inkml:trace>
  <inkml:trace contextRef="#ctx0" brushRef="#br0" timeOffset="-2249.182">3928 1238,'29'-19,"14"-11,0-6,-3 4,-7 2,-6 7,-7 7</inkml:trace>
  <inkml:trace contextRef="#ctx0" brushRef="#br0" timeOffset="-1917.503">4634 645,'29'-24,"14"-7,5 0,-7 2,-4 5,-4 3,-8 3</inkml:trace>
  <inkml:trace contextRef="#ctx0" brushRef="#br0" timeOffset="-1670.002">5142 335,'0'0</inkml:trace>
  <inkml:trace contextRef="#ctx0" brushRef="#br0" timeOffset="-332.106">6243 2706,'10'0,"12"0,8 0,3 0,1 0,-1 0,-1 0,-1 0,-1 0,-1 0,0 0,-1 0,-5 0</inkml:trace>
  <inkml:trace contextRef="#ctx0" brushRef="#br0" timeOffset="2183.465">5622 110,'19'-15,"11"-9,6 0,1 3,-1 5,-7 6</inkml:trace>
  <inkml:trace contextRef="#ctx0" brushRef="#br0" timeOffset="7439.089">5283 1746,'14'1,"0"-1,0 0,1-1,-1-1,0 0,0-1,-1 0,1-1,-1-1,1 0,7-5,-11 4,1-2,-1 0,-1 0,0-1,0 0,-1 0,0-1,0 0,-1 0,0-1,-1 0,0 0,-1-1,-1 1,1-1,-2 0,0-1,0 1,-1 0,-1-1,0 1,0-6,-2 18,0 1,1 0,-1 0,0 0,1-1,-1 1,0-1,0 1,0 0,0-1,0 0,0 1,1-1,-1 1,0-1,0 0,0 0,0 1,0-1,0 0,-1 0,1 0,0 0,0 0,0-1,0 1,0 0,0 0,0-1,1 1,-1 0,0-1,0 1,0-1,0 1,0-1,0 0,1 1,-1-1,0 0,0 0,1 1,-1-1,1 0,-1 0,1 0,-1 0,1 0,-1 0,1 0,0 0,0 0,-1 0,1 0,0 0,0 0,0 0,0 0,0 0,0 0,0 0,0 0,1 0,-1 0,0 0,1 0,-4 9,0 0,1 0,0 1,1-1,0 1,0 0,0-1,1 1,1 0,0-1,0 1,0-1,1 1,0-1,1 1,0-1,0 0,1 0,0-1,0 1,1-1,0 0,0 0,1 0,-1-1,2 0,-1 0,3 1,-3-3,0-1,0 0,1 0,-1 0,1-1,0 0,0-1,0 0,0 0,0 0,0-1,0 0,0 0,0 0,0-1,-1 0,1-1,0 0,0 0,-1 0,1-1,1 0,4-3,1 0,-1 0,0-2,-1 1,0-1,0-1,-1 0,0-1,0 1,7-11,-17 19,6-5,-1 0,1-1,-1 0,-1 0,1 0,-1-1,0 1,-1-1,0 0,0 0,-1 0,0 0,0-1,-1 1,0-1,-1 1,1-4,-2 11,1 0,-1 0,0 0,1 0,-1 0,0 0,0 0,1 1,-1-1,0 0,0 0,0 1,0-1,0 1,0-1,0 1,0-1,0 1,0 0,0-1,0 1,-1 0,1 0,0 0,0 0,0 0,0 0,0 0,-1 0,1 0,0 1,0-1,0 0,0 1,0-1,0 1,0-1,0 1,0-1,0 1,0 0,0 0,1-1,-1 1,0 0,0 0,1 0,-1 0,0 0,1 0,-1 0,1 0,0 0,-1 0,1 0,0 0,-1 0,1 0,0 0,0 1,0-1,0 0,0 0,0 0,0 0,1 0,-1 0,0 1,1-1,-1 0,-1 4,1-1,0 1,0-1,0 1,0-1,1 1,-1-1,1 1,0-1,1 0,-1 1,1-1,0 0,0 0,0 0,0 0,1 0,-1-1,1 1,0-1,0 1,1-1,-1 0,1 0,-1-1,1 1,0-1,0 0,0 0,0 0,0 0,1-1,-1 0,1 0,-1 0,0 0,1-1,0 1,1-1,8-2,-1 0,1-1,0-1,0 0,-1-1,0 0,0-1,-1 0,1-1,-1 0,-1-1,1-1,-1 0,-1 0,0-1,0-1,-1 1,0-1,-1-1,0 0,-1 0,0 0,-1-2,-1 6,0 0,-1 0,0-1,0 0,-1 0,0 0,-1 0,0-1,0 1,-1-1,0 1,-1-1,0 1,-1-6,1 13,0 1,0-1,-1 0,1 1,-1-1,1 1,-1 0,0-1,0 1,1-1,-1 1,0 0,0 0,0-1,0 1,-1 0,1 0,0 0,0 0,-1 0,1 1,0-1,-1 0,1 0,-1 1,1-1,-1 1,1 0,-1-1,0 1,1 0,-1 0,1 0,-1 0,1 0,-1 0,0 1,1-1,-1 0,1 1,-1-1,1 1,-1 0,-56 40,50-33,1 1,0 0,0 0,1 1,0 0,1 0,0 0,1 1,0-1,1 1,0 0,0 0,1 0,1 1,0-1,0 0,1 1,1-1,0 1,0-1,1 0,0 0,1 0,1 0,0 0,0-1,1 1,0-1,1 0,0-1,0 1,1-1,1-1,-1 1,5 2,-6-7,0 0,0-1,0 0,0 0,0 0,1-1,0 0,-1 0,1-1,0 0,0 0,3 0,13 0</inkml:trace>
  <inkml:trace contextRef="#ctx0" brushRef="#br0" timeOffset="7935.899">6891 1098,'-22'182,"-7"-77,22-85,1 1,0-1,1 1,2 0,0 0,0 20,3-39,0 1,0-1,0 0,0 0,1 1,-1-1,1 0,-1 0,1 0,0 0,0 1,0-1,0 0,0-1,0 1,1 0,-1 0,1 0,-1-1,1 1,0-1,-1 1,1-1,0 0,0 0,0 0,0 0,0 0,0 0,0 0,0-1,1 1,-1-1,0 1,0-1,1 0,-1 0,0 0,0 0,1 0,1-1,1 0,1 0,0 0,-1-1,1 1,-1-1,0-1,1 1,-1-1,0 0,0 0,-1 0,1-1,-1 0,1 1,-1-2,1 0,6-13,-3 0</inkml:trace>
  <inkml:trace contextRef="#ctx0" brushRef="#br0" timeOffset="8182.79">6666 1379,'19'-9,"21"-9,8 0,1 2,-7-1,-7 3,-5 3,-2 4,-1 3,0 2,-5-3,-7-1</inkml:trace>
  <inkml:trace contextRef="#ctx0" brushRef="#br0" timeOffset="8772.837">6666 2423,'0'-4,"5"-12,1-8,0-4,-1-3,-1 0,-2 0,-1 0,-1-4,0 0,0 0,0 2,-5 1,-2 2,1 0,1 2,2 5</inkml:trace>
  <inkml:trace contextRef="#ctx0" brushRef="#br0" timeOffset="10349.871">6186 1041,'-10'-32,"-2"0,-1 1,-1 1,-2 0,-14-19,-20-23,-3 3,-3 3,-3 2,-38-31,-29-11,124 106,1 0,-1 0,1 0,-1 0,0 0,1 0,-1 0,1 1,-1-1,1 1,-1-1,1 1,-1-1,1 1,-1 0,1 0,0 0,0 0,-1 0,1 0,0 0,0 0,0 0,0 1,0-1,0 0,0 1,1-1,-1 0,0 1,1-1,-1 1,1-1,0 1,-1 0,1-1,0 1,0-1,0 1,0 0,0-1,0 1,1-1,-1 1,0-1,1 1,0-1,-5 16,-47 159,43-139,8-36,0 0,0-1,0 1,0 0,0-1,0 1,1-1,-1 1,0 0,0-1,1 1,-1-1,0 1,1-1,-1 1,0-1,1 1,-1-1,1 1,-1-1,1 0,-1 1,1-1,-1 0,1 1,-1-1,1 0,-1 0,1 1,0-1,-1 0,1 0,-1 0,1 0,0 0,-1 0,1 0,-1 0,1 0,0 0,-1 0,1 0,-1 0,1-1,0 1,-1 0,1 0,-1-1,1 1,-1 0,1-1,-1 1,1-1,-1 1,1 0,-1-1,0 1,1-1,-1 0,170-138,-84 78,-49 32,1 3,2 1,0 1,1 3,8-2,7 6,-84 34,0-7,-1-1,0-2,0 0,-1-2,-17 0,-1 2,31-4,6 0,1-1,-1 0,1-1,-1 0,1 0,-1-1,0 0,1-1,-1-1,1 1,-1-2,1 1,0-2,-8-2,-5-28,23 19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2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3473 480,'-12'17,"0"1,2 0,0 0,1 1,1 0,0 1,2 0,0 0,0 10,5-27,0 0,0 0,1 0,-1 0,1 0,0 0,0 0,0 0,0 0,0 0,1 0,-1 0,1 0,0 0,0 0,0 0,1 0,-1-1,0 1,1 0,0-1,0 1,-1-1,2 1,-1-1,0 0,0 0,1 0,-1 0,1-1,-1 1,1-1,0 1,0-1,0 0,-1 0,1 0,0 0,0-1,1 1,-1-1,0 0,0 0,0 0,0 0,2-1,2 1,0-2,-1 1,1-1,0 1,-1-2,1 1,-1-1,0 0,0 0,0-1,0 0,0 0,-1 0,0-1,0 0,0 0,0 0,-1 0,0-1,0 1,0-1,-1 0,0-1,0 1,-1 0,1-1,-1-3,1 1,0 0,-1-1,-1 0,1 1,-1-1,-1 0,0 0,-1 1,1-1,-2 0,1 0,-2 1,1-1,-1 1,0 0,-1 0,0 0,-1 0,-1-1,-50-27,36 32</inkml:trace>
  <inkml:trace contextRef="#ctx0" brushRef="#br0" timeOffset="401.547">3783 705,'17'-10,"0"-2,-1 0,0 0,-1-2,-1 0,0 0,6-10,19-17,-27 27,-10 10,1 0,0 1,0-1,1 0,-1 1,1 0,-1 0,1 0,0 0,0 1,0-1,1 1,-1 0,0 0,1 1,0-1,-1 1,4-1,-4 4,-1 0,0 0,0 0,0 1,0-1,0 1,-1 0,1-1,-1 1,0 0,0 1,0-1,0 0,0 0,-1 1,0-1,2 4,5 10,-6-12,0 0,0 0,1 0,0 0,0-1,0 1,0-1,1 0,0 0,0 0,0 0,0-1,0 0,1 0,0 0,-1 0,1-1,0 1,0-1,1 0,-1-1,0 0,1 1,-1-2,0 1,1-1,-1 1,1-2,-1 1,1 0,-1-1,1 0,-1 0,0-1,0 0,1 0,3-3,0-1,0-1,-1 1,0-1,0-1,-1 0,0 0,0 0,-1-1,0 0,0 0,-1 0,0-1,-1 1,0-1,-1-1,2-7,-1-3</inkml:trace>
  <inkml:trace contextRef="#ctx0" brushRef="#br0" timeOffset="-6218.372">566 225,'-6'2,"1"1,-1-1,0 1,1 0,0 1,0-1,0 1,0 0,1 0,-1 1,1-1,0 1,0 0,1 0,-1 0,1 0,1 1,-1 0,1-1,-1 1,2 0,-1 0,1 0,-1 2,-41 198,-36 128,71-291,11-84,100-315,-21 135,-82 221,0-1,0 0,-1 0,1 0,0 1,0-1,0 0,0 0,-1 0,1 0,0 0,1 1,-1-1,0 0,0 0,0 0,0 0,1 1,-1-1,0 0,1 0,-1 1,1-1,-1 0,1 0,-1 1,1-1,-1 1,1-1,0 0,-1 1,1-1,0 1,0-1,-1 1,1 0,0-1,0 1,0 0,-1 0,1-1,0 1,0 0,0 0,0 0,-1 0,1 0,0 0,0 0,0 0,0 1,0-1,-1 0,1 0,0 1,0-1,0 0,-1 1,1-1,0 1,-1-1,1 1,0-1,-1 1,1 0,-1-1,1 1,65 306,-59-290,0 0,1-1,1 0,0-1,1 0,1 0,4 2,-12-13,0-1,0 1,0-1,1 0,0 0,-1 0,1 0,0-1,0 0,1 0,-1 0,0 0,1 0,-1-1,1 0,0 0,-1 0,1-1,0 1,-1-1,1 0,0-1,0 1,-1-1,1 0,-1 0,1 0,-1-1,4-1,0-4,0 0,0-1,0 0,-1 0,-1-1,1 1,-1-2,-1 1,0-1,0 1,-1-2,0 1,0 0,-2-1,1 1,-1-1,-1 0,1-10,2-177,-4 196,-12-26,5 32</inkml:trace>
  <inkml:trace contextRef="#ctx0" brushRef="#br0" timeOffset="-2022.049">1215 564,'-1'-1,"0"0,0 0,0 1,0-1,0 0,0 0,0 0,-1 1,1-1,0 0,0 1,-1-1,1 1,0 0,-1-1,1 1,0 0,-1 0,1 0,0 0,-1 0,1 0,0 0,-1 0,1 0,0 1,-1-1,1 1,0-1,0 1,-1-1,1 1,0 0,0 0,0-1,0 1,0 0,0 0,0 0,0 0,0 0,0 0,1 0,-1 1,0-1,1 0,-1 0,1 1,-1 0,-24 66,23-64,0 0,0 1,0-1,1 1,0-1,0 1,0-1,0 1,1 0,0-1,0 1,0 0,1-1,-1 1,1-1,0 1,0 0,1-1,-1 0,1 1,0-1,0 0,1 0,-1 0,1 0,0-1,0 1,0-1,0 1,1-1,-1 0,1 0,0-1,0 1,0-1,3 2,1-3,-1-1,0 1,1-1,-1-1,1 1,-1-1,0-1,0 1,0-1,1-1,-2 1,1-1,0 0,0 0,-1-1,0 0,0 0,0-1,0 0,-1 0,0 0,0 0,0-1,0 0,-1 0,0 0,-1-1,1 1,0-4,-1 4,0 0,-1 0,0 0,0 0,0 0,-1 0,0 0,0-1,0 1,-1 0,0-1,0 1,-1 0,0-1,0 1,0 0,-1 0,0 0,0 0,-1 0,1 0,-1 1,-1-1,1 1,-1 0,0 0,0 0,0 0,-1 1,1-1,-1 1,0 0,0 1,-2-1,-9-5</inkml:trace>
  <inkml:trace contextRef="#ctx0" brushRef="#br0" timeOffset="-1685.672">1695 84,'-19'79,"4"0,3 1,0 50,29-28,-16-93,1 0,-2 0,0 0,0 0,0 0,-1 0,0 0,-1 0,0-1,0 1,-1-1,0 1,-1-1,0 0,0 0,-1 0,0-1,0 0,-6 7,1 0</inkml:trace>
  <inkml:trace contextRef="#ctx0" brushRef="#br0" timeOffset="-1437.99">1412 564,'38'-9,"28"-4,7 1,-5 2,-8 3,-10 3,-8 1,-7 2,-10 1</inkml:trace>
  <inkml:trace contextRef="#ctx0" brushRef="#br0" timeOffset="-1085.962">2062 564,'8'-4,"1"0,-1-1,0 0,0 0,0-1,-1 0,0-1,0 1,-1-1,0-1,0 1,0-1,-1 0,0 0,-1-1,0 1,0-1,-1 0,0 0,1-5,-4 12,0 1,0 0,-1-1,1 1,0-1,0 1,-1-1,1 1,-1 0,0-1,1 1,-1 0,0-1,0 1,1 0,-1 0,0 0,0 0,0 0,-1 0,1 0,0 0,0 0,-1 0,1 1,0-1,-1 0,1 1,0-1,-1 1,1 0,-1-1,1 1,-1 0,1 0,-1 0,1 0,0 0,-1 0,1 1,-1-1,1 0,-2 1,-61 24,53-16,0 0,1 1,0 0,0 0,1 1,1 1,0-1,1 1,0 1,0-1,2 1,-1 0,2 0,0 1,0 1,3-12,0 0,0 0,1-1,0 1,-1 0,1 0,0 0,0 0,1-1,-1 1,0 0,1 0,0-1,0 1,0 0,0-1,0 1,0-1,1 1,-1-1,1 1,0-1,-1 0,1 0,0 0,0 0,1 0,-1 0,0-1,1 1,-1-1,0 0,1 1,0-1,-1 0,1-1,0 1,-1 0,1-1,2 1,115-8,19-35,-115 29</inkml:trace>
  <inkml:trace contextRef="#ctx0" brushRef="#br0" timeOffset="-766.331">2626 367,'-62'52,"61"-50,-1-1,1 1,0-1,0 1,0-1,0 1,0-1,0 1,0 0,1-1,-1 1,0 0,1 0,0 0,-1 0,1-1,0 1,0 0,0 0,0 0,0 0,1 0,-1-1,1 1,-1 0,1 0,-1 0,1-1,0 1,0 0,0-1,0 1,0-1,0 1,0-1,1 0,-1 1,1-1,-1 0,1 1,34 18,-33-20,1 1,-1-1,0 1,0 0,0 0,0 0,0 0,0 1,0-1,0 1,0 0,-1 0,1 0,-1 0,1 0,-1 0,0 1,0-1,0 1,0-1,0 1,-1 0,1 0,-1 0,0 0,1 0,-2 0,1 0,0 0,0 0,-1 1,0-1,0 0,0 0,0 1,0-1,-1 0,1 0,-1 0,0 1,-1 2,-6 3,-1 0,0-1,-1 0,0 0,0-1,-1 0,0-1,0 0,0-1,-1 0,1-1,-1 0,0-1,-1 0,1-1,0 0,-1-1,-2-1,-10 2</inkml:trace>
  <inkml:trace contextRef="#ctx0" brushRef="#br0" timeOffset="5765.601">6210 451,'-6'12,"1"0,0-1,1 1,0 1,1-1,1 1,0-1,0 1,1 0,1 0,0-1,1 1,0 0,1 0,1-1,0 1,1 1,-3-12,1 0,-1 0,1 0,0 0,0 0,0 0,0 0,0-1,0 1,0-1,0 0,1 1,-1-1,0 0,1 0,-1-1,1 1,-1 0,1-1,0 0,-1 1,1-1,0 0,-1 0,1-1,-1 1,1 0,0-1,-1 0,1 1,-1-1,1 0,-1 0,0-1,1 1,-1 0,1-2,75-67,-74 62,0 0,0 1,-1-2,0 1,-1 0,0-1,0 1,-1-1,0 1,0-1,-1 0,0 0,-2-7,2 12,0 1,-1-1,0 1,0-1,0 1,0-1,0 1,-1 0,1 0,-1 0,0 0,0 0,0 0,0 0,-1 1,1-1,-1 1,0-1,1 1,-1 0,0 0,0 1,0-1,-1 0,1 1,0 0,-1 0,1 0,-1 0,1 0,-1 1,1 0,-1-1,-1 2,-17 1,4 4</inkml:trace>
  <inkml:trace contextRef="#ctx0" brushRef="#br0" timeOffset="7932.951">9202 57,'-5'48,"-2"39,1 11,1-8,2-8,0-15,2-12,1-12,0-9,5-9,2-9</inkml:trace>
  <inkml:trace contextRef="#ctx0" brushRef="#br0" timeOffset="8398.682">9963 225,'-40'0,"10"-2,-1 2,0 0,1 2,-1 2,1 0,0 3,0 0,1 1,-15 8,40-15,1 1,0-1,-1 1,1 0,0 0,0 0,0 0,0 0,1 1,-1-1,1 1,-1-1,1 1,0 0,0 0,0 1,0-1,1 0,-1 0,1 1,0-1,0 1,0-1,0 1,1 0,0-1,-1 1,1-1,0 1,1 0,-1-1,1 1,-1-1,1 1,0 0,1-1,-1 0,1 1,-1-1,1 0,0 0,0 0,0 0,0 0,1 0,1 1,5-2,-1 0,1-1,0 0,0-1,0 1,0-1,0-1,0 0,-1 0,1-1,0 0,-1-1,1 0,-1 0,0 0,0-1,0-1,0 1,7-6,-6 5,194-113,-202 116,1 1,-1-1,1 1,-1-1,1 1,0 0,0 0,0 0,-1 0,1 0,0 0,0 0,0 1,0-1,1 1,-1 0,0-1,0 1,0 0,0 0,0 0,0 0,0 1,1-1,-1 1,0-1,0 1,0 0,0-1,0 1,-1 0,1 1,0-1,0 0,-1 0,1 1,0-1,-1 1,0-1,1 1,-1 0,0-1,0 1,0 0,0 0,0 0,0 0,0 0,-1 0,1 0,0 2,-14 97,3-58,-22 79,28-102</inkml:trace>
  <inkml:trace contextRef="#ctx0" brushRef="#br0" timeOffset="8651.247">10303 564,'-5'15,"3"4,2-1</inkml:trace>
  <inkml:trace contextRef="#ctx0" brushRef="#br0" timeOffset="6268.303">6719 28,'-57'445,"60"-378,-3-66,1 0,0 0,0-1,0 1,0 0,-1 0,1-1,0 1,0 0,0-1,1 1,-1-1,0 0,0 1,0-1,0 0,0 1,0-1,1 0,-1 0,0 0,0 0,0 0,0 0,1-1,-1 1,0 0,0-1,0 1,0 0,0-1,0 1,0-1,0 0,0 1,0-1,0 0,0 1,0-1,0 0,-1 0,1 0,0 0,-1 0,1 0,-1 0,1 0,-1 0,1 0,-1 0,1-1,6-5,30-24,-25 18,0 1,1 1,0 0,0 1,1 0,1 1,0 1,0 0,0 1,1 1,0 0,0 1,1 1,0 0,9 0,-22 4,-1 1,0-1,0 0,1 1,-1 0,0 0,0 0,0 0,0 0,0 1,0-1,0 1,0 0,-1 0,1 0,-1 0,1 0,-1 1,0-1,0 1,0 0,0-1,0 1,0 0,-1 0,0 0,1 0,-1 0,-1 0,1 1,0-1,-1 0,1 0,-1 1,0-1,0 0,0 1,-1-1,1 0,-1 0,1 1,-1-1,0 0,-1 0,1 0,0 0,-1 0,0 0,0-1,1 1,-2 0,0 1,-6 8,0 0,-1-1,0 0,-1-1,0 0,-1 0,0-1,0-1,-9 5,-116 28,134-40,0 0,0-1,0 0,0 0,0 1,0-2,0 1,0 0,1-1,-1 1,0-1,0 0,0 0,0 0,1 0,-1-1,0 1,1-1,-1 1,1-1,0 0,-1 0,1 0,0 0,0 0,0-1,1 1,-1-1,0 1,1-1,0 0,-1 1,1-1,0-2,-4-15</inkml:trace>
  <inkml:trace contextRef="#ctx0" brushRef="#br0" timeOffset="6534.002">7254 0,'0'43,"0"24,0 6,-5-6,-1-9,0-9,-4-8,0-7,-3-9,1-4,2 0,-2-5,1 1,3 1,-3-1,6-5,3-3</inkml:trace>
  <inkml:trace contextRef="#ctx0" brushRef="#br0" timeOffset="6879.505">7396 536,'29'0,"-1"-1,1-2,-1 0,1-2,-1-2,-1 0,1-1,0-3,-21 9,0-1,0-1,0 1,0-1,-1-1,1 1,-1-1,0 0,-1 0,1-1,-1 1,0-1,-1-1,1 1,-1-1,0 1,-1-1,0 0,0 0,0-1,-1 1,1-3,-3 8,0 0,-1 0,1 0,0-1,-1 1,1 0,-1 0,1 0,-1 0,0 0,0 0,0 0,0 0,0 0,-1 0,1 1,0-1,-1 0,0 1,1-1,-1 1,0 0,0-1,1 1,-1 0,0 0,0 0,0 0,0 1,-1-1,1 1,0-1,0 1,0 0,0-1,-1 1,0 0,-83 14,74-8,1-1,0 2,0 0,1 0,0 0,0 2,0-1,1 1,1 0,-1 1,1 0,1 1,0-1,1 1,0 1,0-1,1 1,1 0,0 0,1 0,-1 4,5-11,-1-1,1 0,0 1,0-1,1 1,-1-1,1 0,0 0,0 0,1 0,-1 0,1-1,0 1,0-1,0 0,0 1,0-1,1-1,0 1,-1 0,1-1,0 0,0 0,0 0,1 0,-1-1,0 1,1-1,-1 0,0-1,1 1,-1-1,1 0,-1 0,1 0,0-1,-1 1,0-1,1 0,-1 0,22 0</inkml:trace>
  <inkml:trace contextRef="#ctx0" brushRef="#br0" timeOffset="7331.705">7847 592,'239'-188,"-186"164,-52 65,-1-39,0 0,-1 0,1 0,0-1,0 1,0 0,0 0,1 0,-1-1,0 1,1 0,-1 0,1-1,0 1,0 0,-1-1,1 1,0-1,0 1,1-1,-1 0,0 1,0-1,1 0,-1 0,0 0,1 0,-1 0,1 0,0 0,-1 0,1-1,0 1,-1 0,1-1,0 0,0 1,-1-1,1 0,0 0,0 0,0 0,0 0,84-23,-62 15,-21 6,-1 0,1 0,0 1,0-1,0 1,0 0,0 0,0 0,0 0,1 0,-1 1,0-1,0 1,1 0,-1 0,0 0,0 1,1-1,-1 1,0-1,0 1,0 0,0 0,0 1,0-1,0 1,0-1,0 1,-1 0,1 0,-1 0,1 0,-1 1,0-1,0 1,0-1,0 1,0 0,-1 0,1 0,-1 0,1 0,-1 0,3 37,14 40,-8-66</inkml:trace>
  <inkml:trace contextRef="#ctx0" brushRef="#br0" timeOffset="5030.258">5025 480,'-5'267,"8"-89,-3-162,-1 1,-1-1,0 1,-1-1,-1 0,0 0,-1 0,-1 0,-4 8,10-23,0 0,0-1,0 1,0 0,-1 0,1-1,0 1,0 0,0 0,-1-1,1 1,0 0,-1-1,1 1,0 0,-1-1,1 1,-1 0,1-1,-1 1,0-1,1 1,-1-1,1 1,-1-1,0 0,0 1,1-1,-1 0,0 1,1-1,-1 0,0 0,0 0,1 0,-1 0,0 0,0 0,0 0,1 0,-1 0,0 0,0 0,1 0,-1-1,0 1,0 0,1-1,-1 1,0 0,1-1,-1 1,1-1,-1 1,0-1,1 1,-1-1,1 0,-1 1,1-1,0 1,-1-1,1 0,-1 0,-11-51,15 21,2 0,1 0,1 1,1 0,2 1,1 0,1 0,1 1,2 1,1 0,1 1,1 1,10-10,-19 22,3-8,1 1,1 0,1 1,1 0,0 1,2 1,0 1,0 0,2 1,0 2,20-12,-37 24,0-1,0 1,0 0,0 0,0 0,0 0,0 1,0-1,0 1,1 0,-1 0,0 0,0 0,0 0,0 1,0 0,1-1,-1 1,0 0,0 1,-1-1,1 0,0 1,0 0,-1-1,1 1,-1 0,1 0,-1 1,0-1,0 0,0 1,0-1,0 1,-1 0,1 0,-1-1,1 1,-1 0,0 0,0 0,-1 0,1 1,-1-1,1 0,-1 2,0 9,-1 1,0 0,-1-1,-1 1,0-1,-1 1,0-1,-2 0,-2 6,-2 6,7-16,0 0,-1 0,-1-1,1 0,-2 0,1 0,-1 0,0-1,-1 0,0 0,0-1,-1 1,0-2,0 1,-1-1,1-1,-1 1,-1-1,1-1,-1 0,1 0,-1-1,0 0,-1-1,1 0,-7 0,-8-1</inkml:trace>
  <inkml:trace contextRef="#ctx0" brushRef="#br0" timeOffset="5516.977">5448 762,'44'-24,"-1"-2,-2-2,-1-1,-1-3,31-31,-62 56,1 0,-1-1,0 0,-1 0,0-1,0 1,-1-2,0 1,-1-1,0 0,0 0,-1 0,0-1,-1 1,0-1,-1 0,0-2,-3 11,0-1,0 0,0 1,0-1,0 0,0 1,-1 0,1-1,-1 1,0 0,1 0,-1 0,0 0,-1 0,1 0,0 0,0 1,-1-1,1 1,-1 0,1-1,-1 1,0 1,1-1,-1 0,0 0,0 1,1 0,-1 0,0-1,0 1,0 1,1-1,-1 0,0 1,0 0,1-1,-1 1,0 0,1 0,-1 1,1-1,-1 0,1 1,0 0,-1-1,1 1,0 0,0 0,1 0,-1 0,0 1,-4 1,-1 0,1 0,0 0,1 1,-1 0,1 0,0 1,1-1,-1 1,1 0,0 0,0 1,1-1,0 1,0 0,0-1,1 1,0 1,1-1,-1 0,1 0,1 1,2-5,1 0,0 0,0 0,0 0,0 0,0-1,0 1,1-1,0 0,-1 0,1 0,0-1,0 1,0-1,0 0,0 0,0 0,0-1,0 1,0-1,0 0,0 0,0 0,0-1,5-1,-4 2,137 2,-141-1,1-1,0 1,0 0,-1 0,1-1,0 1,-1 0,1 1,-1-1,0 0,1 0,-1 1,0-1,0 0,1 1,-1-1,0 1,0 0,-1-1,1 1,0 0,-1-1,1 1,-1 0,1 0,-1 0,0 0,0-1,0 1,0 0,0 0,0 0,0 0,0-1,-1 1,1 0,-1 0,0 0,0 0,-40 72,29-56,11-15,0-2,0 0,0 0,0 0,0 0,0 0,0 0,1 1,-1-1,0 0,1 1,-1-1,1 1,0-1,-1 0,1 1,0-1,0 1,0-1,0 1,0-1,0 1,0-1,0 1,1-1,-1 1,1-1,-1 0,1 1,-1-1,10 3</inkml:trace>
  <inkml:trace contextRef="#ctx0" brushRef="#br0" timeOffset="10916.349">10697 84,'0'34,"0"30,0 9,0-3,0-9,0-9,0-10,0-7,0-4,0-8</inkml:trace>
  <inkml:trace contextRef="#ctx0" brushRef="#br0" timeOffset="11402.376">10923 198,'30'-12,"1"2,0 1,0 1,0 2,1 1,27 0,-57 4,0 1,0-1,0 1,0 0,0-1,0 1,0 0,0 0,0 0,0 1,0-1,0 0,0 1,0-1,0 1,0 0,0 0,0 0,0 0,-1 0,1 0,0 0,-1 0,1 1,-1-1,1 1,-1-1,0 1,1 0,-1-1,0 1,0 0,0 0,0 0,-1 0,1 0,0 0,-1 0,0 0,1 0,-1 0,0 0,0 0,0 0,0 0,0 0,-1 0,1 0,-1 0,1 0,-1 0,0 0,0 2,-91 102,64-75,20-25,0 0,0 1,1 0,0 1,1 0,-1 0,1 0,1 1,0-1,0 1,1 1,0-1,0 1,1-1,1 1,-1 0,2 0,-1 0,1 0,1 8,1-15,0 0,0 0,0 0,1 0,-1 0,1 0,0 0,0 0,0 0,0-1,0 1,1-1,-1 1,1-1,-1 0,1 0,0 0,0-1,0 1,0-1,0 1,0-1,1 0,-1 0,0-1,1 1,-1-1,0 1,1-1,-1 0,1 0,-1-1,0 1,1-1,-1 1,1-2,117-43,-99 31,-3 2</inkml:trace>
  <inkml:trace contextRef="#ctx0" brushRef="#br0" timeOffset="11752.289">11714 57,'-10'8,"0"2,1-1,0 1,1 0,0 1,0 0,1 1,1-1,0 1,0 0,1 1,-1 6,5-17,1 0,0 0,0-1,-1 1,1 0,0 0,1 0,-1 0,0 0,0-1,1 1,-1 0,1 0,0 0,-1-1,1 1,0 0,0-1,0 1,0-1,0 1,0-1,1 0,-1 1,0-1,1 0,-1 0,1 0,0 0,-1 0,1 0,0 0,-1-1,1 1,0 0,0-1,-1 0,3 1,81 2,-58-5,-23 2,-1-1,1 0,-1 1,1 0,0 0,-1 0,1 0,0 1,-1-1,1 1,0 0,-1 0,1 0,-1 1,0-1,1 1,-1 0,0-1,0 2,0-1,0 0,-1 1,1-1,0 1,-1 0,0 0,0 0,0 0,0 0,0 0,0 0,-1 1,0-1,0 1,0-1,0 1,0-1,0 1,-1 0,0-1,0 1,0 0,0-1,-1 1,1 0,-1-1,0 1,0-1,0 1,-1 0,-7 7,-1 0,-1 0,0-1,0 0,-1-1,0 0,0-1,-1 0,-1-1,1-1,-1 0,0-1,0 0,0-1,-1-1,0 0,-5 0,-4 0</inkml:trace>
  <inkml:trace contextRef="#ctx0" brushRef="#br0" timeOffset="11999.074">11742 57,'38'-5,"32"-2,9 1,-4 1,-15 2</inkml:trace>
  <inkml:trace contextRef="#ctx0" brushRef="#br0" timeOffset="18552.007">1 1129,'326'-23,"-130"-4,-97 11,0 5,53 2,-37 10,223-12,-215 0,0 6,16 5,73-2,-82-8,113 3,100 43,-170-24,164-11,-148-4,1034 3,-750-29,181 1,1756 29,-1844 27,863-28,-962-29,-383 30,133-13,-167 4,0 2,1 1,-1 3,1 3,15 2,76 25,26-44,57 3,-82-13,-117 25,-2 0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1,'-7'31,"1"1,1 0,2 0,1 0,1 0,3 19,0-40,0 0,0 0,1-1,0 1,1-1,0 0,1 0,0-1,1 1,0-1,0 0,1 0,2 1,-6-6,0-1,0 0,1 1,-1-1,1-1,0 1,0-1,0 1,0-1,0 0,0 0,1-1,-1 0,0 1,1-1,-1-1,1 1,0-1,-1 1,1-1,-1-1,1 1,0-1,-1 0,1 0,-1 0,0 0,1-1,-1 0,0 0,0 0,2-1,120-128,-122 130,0 0,0-1,-1 1,1 0,0 1,0-1,0 1,0 0,0 0,0 0,0 0,0 1,0 0,0-1,0 1,0 1,0-1,-1 1,1-1,0 1,-1 0,0 0,1 1,-1-1,0 1,0-1,0 1,-1 0,1 0,-1 0,1 1,-1-1,0 1,0 0,14 12,5 5,-16-15,0 0,0 0,1-1,0 1,0-2,0 1,1 0,0-1,0-1,0 1,0-1,0 0,1-1,6 2,-5-2,1-2,-1 1,0-1,0-1,1 0,-1 0,0-1,0 0,0 0,0-1,-1 0,1-1,-1 0,0 0,0-1,0 0,0 0,-1-1,0 0,0 0,-1-1,1 0,-1 0,-1 0,0-1,0 0,0 0,-1 0,0 0,1-5,1 2,0 0,0-1,-2 0,1 0,-1 0,-1 0,0-1,-1 1,-1-1,1 0,-2 0,0 1,-1-1,0 0,0 0,-4-9,0 10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22 227,'10'-5,"9"-5,1 0,-2-1,0-1,0-1,-1 0,0-2,-2 0,1 0,12-18,-27 32,0-1,0 1,1-1,-1 1,0-1,0 0,-1 1,1-1,0 0,0 0,-1 1,1-1,-1 0,0 0,1 0,-1 0,0 0,0 0,0 1,-1-1,1 0,0 0,-1 0,1 0,-1 0,1 1,-1-1,0 0,0 1,0-1,0 0,0 1,0-1,0 1,-1-1,1 1,0 0,-1 0,1 0,-1-1,0 1,1 1,-1-1,0 0,1 0,-1 1,0-1,0 1,0-1,0 1,0 0,1 0,-1-1,0 1,0 1,0-1,0 0,0 0,0 1,-1 0,-6 0,0 1,1 0,-1 1,0 0,1 0,-1 1,1 0,0 1,1 0,-1 0,1 0,0 1,0 0,0 1,1-1,0 1,1 0,-1 1,1-1,1 1,-1 0,2 0,-1 1,1-1,-1 4,4-8,-1 0,1 0,0-1,0 1,0 0,1 0,-1 0,1 0,0 0,0 0,1-1,-1 1,1 0,-1-1,1 0,0 1,1-1,-1 0,0 0,1 0,0 0,0 0,0-1,0 1,0-1,0 0,1 0,0 1,107 34,61-38,-127-10,-26 5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10,'-1'-1,"0"1,0-1,0 0,0 0,0 0,0 1,0-1,0 1,0-1,0 1,0-1,-1 1,1-1,0 1,0 0,-1 0,1 0,0 0,0 0,-1 0,1 0,0 0,0 0,-1 1,1-1,0 0,0 1,0-1,-1 1,1-1,0 1,0 0,0-1,0 1,0 0,0 0,0 0,1 0,-1 0,0 0,0 0,1 0,-2 1,-28 40,31-42,-1 0,0 1,1-1,-1 1,0-1,1 1,-1-1,1 0,-1 1,0-1,1 0,-1 1,1-1,-1 0,1 0,-1 1,1-1,0 0,-1 0,1 0,-1 0,1 0,-1 0,1 0,-1 0,1 0,0 0,-1 0,1 0,-1 0,1-1,-1 1,1 0,-1 0,1 0,-1-1,1 1,-1 0,1-1,-1 1,1 0,-1-1,0 1,1-1,-1 1,0-1,1 1,-1-1,0 1,0-1,1 1,-1-1,1 0,65-44,-71 52,-4-1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7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289 245,'-12'-5,"0"1,0 0,-1 1,0 0,0 1,0 0,0 1,0 1,0 0,0 0,0 2,1-1,-1 2,0 0,0 0,1 1,0 1,-6 2,14-4,1 0,-1 0,1 0,0 0,1 0,-1 0,0 1,1 0,0-1,0 1,0 0,0 0,1 0,-1 0,1 0,0 0,0 1,1-1,-1 0,1 1,0-1,0 0,0 1,1-1,-1 0,1 0,0 1,1-1,-1 0,1 0,-1 0,1 0,0-1,1 1,-1 0,1-1,-1 0,1 1,0-1,0 0,3 2,5-4,0 1,1-2,-1 1,0-1,1-1,-1 0,0-1,0 0,0-1,0 0,0-1,-1 0,1 0,-1-1,0-1,0 1,-1-2,0 1,0-1,0-1,-1 0,2-2,2 1,159-147,-138 134,-33 21,1 1,-1 0,1 0,-1 0,1-1,-1 1,1 0,0 0,-1 0,1 0,0 0,-1 0,1 0,-1 0,1 0,0 0,-1 0,1 1,-1-1,1 0,-1 0,1 1,-1-1,1 0,-1 1,1-1,-1 0,1 1,-1-1,1 1,-1-1,1 0,-1 1,0-1,1 1,-1 0,0-1,0 1,1-1,-1 1,0-1,0 1,0 0,0-1,0 1,0-1,0 1,0 0,0-1,0 1,0-1,0 1,0 0,0-1,-1 1,1-1,0 1,0 0,-6 48,4-42,0 1,0-1,1 1,1 0,-1 0,1 0,0-1,1 1,0 0,0 0,1-1,0 1,0 0,1-1,0 0,0 0,1 0,1 2,-2-4,1-1,0 1,0-1,0 0,1 0,-1-1,1 1,0-1,0 0,0 0,0-1,0 1,1-1,-1-1,1 1,-1-1,1 0,0 0,-1 0,1-1,0 0,0 0,-1 0,1-1,0 0,0 0,-1 0,1-1,-1 0,1 0,15-7,0 0,0-1,-1-1,-1-1,1-1,-2-1,0-1,160-149,-174 161,0 1,0-2,0 1,-1 0,1-1,-1 0,0 0,0 0,0 0,-1 0,0 0,1-1,-1 1,-1-1,1 0,-1 0,0 1,0-1,0 0,0 0,-1 0,0 0,0 0,-1 0,1 0,-1 0,0 0,0 1,-2-5,-2 7,0 1,-1-1,1 1,0 0,-1 1,1 0,0 0,-1 0,1 0,-1 1,1 0,0 0,-1 0,1 0,0 1,0 0,0 0,0 1,1 0,-1-1,0 1,1 1,0-1,0 1,0-1,0 1,1 0,-3 3,-46 61,51-66,0 0,0 0,0 0,0 0,0 1,0-1,1 0,-1 1,1-1,-1 0,1 1,0-1,0 1,0-1,1 0,-1 1,0-1,1 1,0-1,-1 0,1 0,0 1,0-1,0 0,0 0,1 0,-1 0,1 0,-1 0,1 0,0-1,-1 1,2 0,9 3,0 0,1-1,-1-1,1 0,-1-1,1 0,0-1,0-1,0 0,0 0,-1-1,1-1,0 0,0-1,-1 0,0-1,0-1,3-1,139-37,-151 43,-1-1,1 1,0 1,-1-1,1 0,-1 1,1-1,-1 1,1 0,-1 0,0-1,1 2,-1-1,0 0,0 0,0 1,0-1,0 1,0 0,0 0,0 0,-1 0,1 0,0 0,-1 0,0 0,0 0,0 1,0-1,0 0,0 1,0-1,-1 1,1-1,-1 1,0-1,0 1,0 0,0-1,0 1,0-1,-1 3,13 41,-10-41,1 0,0-1,1 0,-1 1,1-1,0-1,0 1,0 0,1-1,-1 0,1 0,0 0,-1-1,1 0,1 1,-1-2,0 1,0-1,1 0,-1 0,0 0,1 0,-1-1,1 0,131-21,-123 17,1-1,-1 0,1-1,-2 0,1-2,-1 1,0-1,0-1,-1-1,0 1,-1-2,0 0,-1 0,0-1,-1 0,0 0,-1-1,3-7,-10 19,-1 0,1 0,-1 0,1-1,-1 1,1 0,-1 0,0-1,0 1,1 0,-1 0,0-1,0 1,0 0,0 0,-1-1,1 1,0 0,0-1,-1 1,1 0,-1 0,1 0,-1 0,0-1,1 1,-1 0,0 0,0 0,0 0,1 0,-1 1,0-1,0 0,0 0,-1 1,1-1,0 0,0 1,0-1,0 1,-1 0,1-1,0 1,0 0,-1 0,1-1,0 1,-1 0,0 0,-63 23,58-18,-1 1,1 0,0 0,0 1,1 0,0 0,0 0,1 1,0 0,0 0,1 0,0 1,0-1,1 1,0 0,0 0,1 0,1 0,-1 1,1-1,1 0,0 1,0-1,1 0,0 1,1-1,2 9,1-12,1 0,0 0,0-1,1 0,0 0,-1 0,2-1,-1 0,0 0,1-1,0 0,-1 0,1-1,0 0,1 0,-1-1,0 0,0 0,1-1,-1 0,3-1,92-14,-74 9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0,'-36'23,"2"1,1 1,1 2,1 1,2 1,-26 33,22 26,33-85,0-1,0 1,0-1,0 0,1 1,-1-1,1 0,-1 1,1-1,0 0,0 0,0 0,0 1,0-1,0 0,1 0,-1-1,1 1,-1 0,1 0,0-1,0 1,0-1,0 1,0-1,0 0,0 0,0 0,0 0,0 0,1 0,-1-1,0 1,1-1,-1 0,0 1,3-1,5-2,-1 1,1-1,-1-1,1 1,-1-2,0 1,0-1,0-1,-1 0,1 0,-1 0,0-1,-1 0,1-1,0-1,5-3,256-238,-267 247,-1 0,0 0,1 0,0 0,0 0,-1 0,1 0,0 1,0-1,0 1,1 0,-1-1,0 1,0 0,1 0,-1 1,1-1,-1 0,1 1,-1-1,1 1,-1 0,1 0,-1 0,1 0,-1 1,1-1,-1 0,1 1,-1 0,1 0,-1 0,0 0,1 0,-1 0,0 0,0 1,0-1,0 1,0-1,0 1,1 1,2 8,0 0,-1 1,0-1,-1 1,0 0,0-1,-1 1,0 12,2 9,6 46,-4 1,-3-1,-8 78,2-125,0 0,-2 0,-2-1,0 1,-2-2,-2 1,-1-2,-1 1,-1-2,-1 1,-2-2,-1-1,-12 13,26-33,0-1,0 0,-1 0,0-1,0 0,-1 1,1-2,-1 1,0-1,1 1,-2-2,1 1,0-1,0 0,-1 0,1 0,-1-1,-5 0,9-3,0 0,0 0,0-1,0 1,0-1,1 0,-1 0,1 0,0 0,0 0,0 0,0-1,0 1,1-1,-1 1,1-1,0 0,0 1,1-1,-1 0,1 0,0 1,0-1,0 0,0 0,1 0,-1 1,1-1,0-1,5-23,0 0,2 0,1 0,1 1,2 0,0 1,2 0,11-15,224-348,-236 371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1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424 105,'0'436,"-28"-180,5-98,20-134</inkml:trace>
  <inkml:trace contextRef="#ctx0" brushRef="#br0" timeOffset="249.996">1 641,'48'-5,"44"-15,17-10,-6 0,-15 1,-19 0,-10 1,-11 0,-9 0,-6 4,-9 2,-8 5</inkml:trace>
  <inkml:trace contextRef="#ctx0" brushRef="#br0" timeOffset="550.949">791 162,'-98'465,"93"-439,1-10,1 0,0 0,1 0,1 1,0-1,1 1,1-1,1 0,1 4,-3-18,0 0,1 1,0-1,0 1,0-1,0 0,0 0,0 1,0-1,1 0,-1 0,1 0,0-1,-1 1,1 0,0-1,0 1,0-1,0 1,1-1,-1 0,0 0,0 0,1 0,-1 0,0-1,1 1,-1-1,1 1,-1-1,1 0,-1 0,1 0,-1 0,1-1,-1 1,1-1,1 0,87-44,-31 3,81-45,-139 87,1-1,-1 1,1 0,-1 0,1 0,-1 0,0 0,1 0,-1 1,1-1,-1 1,1 0,-1-1,0 1,0 0,1 0,-1 1,0-1,0 0,0 1,0-1,-1 1,1 0,0 0,0-1,-1 1,0 0,1 0,-1 1,0-1,0 0,0 0,0 1,0-1,-1 0,1 1,-1-1,1 1,-1-1,0 0,0 1,0-1,0 1,0-1,-1 1,15 41,0-25,1-6</inkml:trace>
  <inkml:trace contextRef="#ctx0" brushRef="#br0" timeOffset="1117.623">1496 613,'-27'23,"0"-2,1 2,1 0,1 2,1 0,1 2,1 0,0 4,20-30,0 0,0 0,0 0,0 0,0 0,0 0,1 0,-1 0,0 1,1-1,-1 0,0 0,1 1,-1-1,1 0,0 1,0-1,-1 1,1-1,0 0,0 1,0-1,0 1,1-1,-1 0,0 1,0-1,1 0,-1 1,1-1,0 0,-1 1,1-1,0 0,-1 0,1 0,0 0,0 0,0 0,0 0,0 0,0 0,1 0,-1 0,0-1,0 1,0 0,2 0,93-42,-76 30,132-105,-151 115,1 0,-1 0,0 0,1 0,-1 1,0-1,1 1,-1-1,1 1,-1-1,1 1,-1 0,1 0,0 0,-1 0,1 0,-1 0,1 0,-1 0,1 1,-1-1,1 1,-1-1,1 1,-1-1,0 1,1 0,-1 0,0 0,1 0,-1 0,0 0,0 0,0 0,0 0,0 0,27 58,-14-25,-10-30,0 0,0 0,0-1,1 1,0-1,-1 0,1 0,0 0,1-1,-1 0,0 0,1 0,-1-1,1 0,-1 0,1 0,0 0,-1-1,1 0,0 0,-1-1,1 0,0 0,-1 0,1-1,-1 1,0-1,1 0,-1-1,0 0,0 1,0-1,-1-1,1 1,-1-1,3-3,25-22,-2-1,-1-1,-2-2,-1 0,-2-2,-1-1,-1-1,-3 0,-1-2,-1 0,-3-1,-1-1,4-26,-9 35,-1-1,-2-1,-2 1,0-1,-3 1,-2-25,2 56,1 0,-1 1,0-1,0 1,0-1,0 1,0-1,0 0,-1 1,1-1,0 1,-1-1,0 1,1-1,-1 1,0-1,1 1,-1 0,0-1,0 1,0 0,0 0,0 0,-1 0,1 0,0 0,0 0,-1 0,1 0,0 0,-1 1,1-1,-1 1,1-1,-1 1,1-1,-1 1,0 0,1 0,-1 0,1 0,-1 0,0 0,1 0,-1 0,1 1,-1-1,1 1,-1-1,1 1,-1 0,1-1,0 1,-1 0,1 0,0 0,0 0,-1 0,1 0,0 0,0 1,0-1,0 0,0 1,-9 16,0 0,2 1,0 0,1 0,1 0,1 1,0 0,2 0,0 0,1 6,1-18,-3 11,2 0,0 0,1 0,0 0,2 1,1-1,0 0,1 0,1-1,1 1,0-1,2 0,0 0,1 0,0-1,2 0,0-1,1 0,3 3,3-3</inkml:trace>
  <inkml:trace contextRef="#ctx0" brushRef="#br0" timeOffset="1366.948">1807 303,'38'-5,"33"-2,12 1,3 1,-4 2,-6-4,-7-1,-10 2,-10 1,-14 2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1 255,'0'19,"0"11,0 1</inkml:trace>
  <inkml:trace contextRef="#ctx0" brushRef="#br0" timeOffset="250.66">29 1,'0'0</inkml:trace>
  <inkml:trace contextRef="#ctx0" brushRef="#br0" timeOffset="493.895">255 57,'25'113,"-14"-57,3 0,2-1,22 50,-38-103,0-1,1 0,-1 0,0 0,1 0,-1 1,1-1,-1 0,1 0,0 0,-1 0,1 0,0 0,0 0,-1-1,1 1,0 0,0 0,0-1,0 1,0 0,0-1,1 1,-1-1,0 1,0-1,0 0,0 1,0-1,1 0,-1 0,0 0,0 0,1 0,-1 0,0 0,0 0,0-1,1 1,-1 0,0-1,0 1,0-1,0 1,0-1,0 0,0 1,0-1,0 0,0 0,0 0,0 1,-1-1,1 0,0 0,-1 0,1 0,0-1,-1 1,1 0,-1 0,87-163,-43 73,-34 70</inkml:trace>
  <inkml:trace contextRef="#ctx0" brushRef="#br0" timeOffset="800.053">762 283,'14'-13,"-1"0,0-2,-1 1,-1-2,0 1,-1-2,6-13,-15 29,0 0,0 0,0 0,-1 0,1-1,0 1,0 0,-1-1,1 1,-1-1,1 1,-1-1,0 1,1-1,-1 1,0-1,0 1,0-1,0 1,0-1,-1 1,1-1,0 1,-1-1,1 1,-1 0,1-1,-1 1,0-1,0 1,0 0,1 0,-1 0,0-1,0 1,-1 0,1 0,0 0,0 0,0 1,-1-1,1 0,0 0,-1 1,1-1,-1 1,1-1,-1 1,1 0,0 0,-1-1,0 1,1 0,-1 0,1 0,-1 1,1-1,-1 0,1 1,-11 3,0 0,0 1,1 1,0 0,0 0,1 1,-1 1,2 0,-1 0,1 1,0 0,1 0,0 1,0 0,1 1,1-1,0 1,-3 7,6-14,1 0,-1 0,1 0,0 0,0 1,0-1,1 1,-1-1,1 1,0-1,1 1,-1 0,1-1,0 1,0 0,0-1,1 1,-1 0,1-1,0 1,1-1,-1 1,1-1,0 1,0-1,0 0,0 0,1 0,0 0,0-1,0 1,0-1,0 0,1 1,0-1,-1-1,1 1,0-1,0 1,1-1,-1 0,3 0,140 6,-122-9</inkml:trace>
  <inkml:trace contextRef="#ctx0" brushRef="#br0" timeOffset="1216.017">1102 397,'194'-228,"-193"227,-1 0,1 0,0 0,-1 0,1 0,0 0,-1 0,1 1,0-1,0 0,0 0,0 1,0-1,0 0,0 1,0-1,0 1,0 0,0-1,1 1,-1 0,0-1,0 1,0 0,0 0,1 0,-1 0,0 0,0 0,0 1,0-1,1 0,-1 0,0 1,0-1,0 1,0-1,0 1,0 0,0-1,0 1,0 0,0 0,0-1,-1 1,1 0,0 0,0 0,-1 0,1 0,-1 0,1 0,-1 0,1 0,-1 1,0-1,1 0,-1 0,0 0,0 0,0 0,0 1,0-1,0 0,0 1,1 4,1 1,0 0,0-1,0 1,1-1,0 0,0 0,1 0,-1 0,1 0,1-1,-1 0,1 0,0 0,0 0,0-1,1 0,0 0,-1 0,1-1,1 0,-1 0,0 0,1-1,-1 0,2 0,-1 0,-1 0,1-1,0 0,-1 0,1-1,0 0,0 0,-1-1,1 1,0-1,0-1,-1 1,1-1,-1 0,0-1,1 0,-1 0,0 0,-1-1,1 1,-1-1,1-1,-1 1,0-1,-1 0,1 0,-1 0,0-1,0 1,-1-1,0 0,1-2,6-46,-8 29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5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29,'0'848,"0"-824</inkml:trace>
  <inkml:trace contextRef="#ctx0" brushRef="#br0" timeOffset="248.189">0 594,'39'-10,"31"-12,14-3,-3-2,-10 4,-8 1,-9 4,-10 0,-7 4,-10-1,-9 1</inkml:trace>
  <inkml:trace contextRef="#ctx0" brushRef="#br0" timeOffset="615.823">706 1,'-20'68,"2"1,3 1,4 1,-1 35,10-81,0 0,2 0,1-1,1 1,1 0,1-1,1 1,1-1,1-1,1 1,7 10,-14-29,2-1,-1 1,0-1,1 0,0 0,0 0,0-1,0 1,1-1,-1 0,1 0,0 0,0 0,0 0,0-1,0 0,1 0,-1 0,1 0,0-1,-1 0,1 0,0 0,0 0,-1-1,1 0,0 0,0 0,0-1,0 1,-1-1,1 0,0 0,1-1,14-8,-1-1,1 0,-2-2,1 0,-2-1,0 0,0-2,-2 0,40-34,-50 46,28-20,-33 23,1 1,-1 0,1-1,-1 1,1 0,-1-1,1 1,-1 0,1 0,-1 0,1 0,0-1,-1 1,1 0,-1 0,1 0,-1 0,1 0,-1 0,1 0,0 1,-1-1,1 0,-1 0,1 0,-1 0,1 1,-1-1,1 0,-1 1,1-1,-1 0,0 1,1-1,-1 0,1 1,-1-1,0 1,1-1,-1 1,0-1,0 1,1-1,-1 1,0-1,0 1,0-1,0 1,0-1,1 1,-1-1,0 1,0 0,0-1,-1 1,1-1,0 1,0-1,0 1,0-1,-1 1,-6 48,6-44,-1 0,0 0,1 0,0 1,0-1,0 1,1-1,0 1,0-1,0 1,1-1,0 0,0 1,0-1,1 0,0 0,0 1,0-1,0-1,1 1,0 0,1 2,7 0</inkml:trace>
  <inkml:trace contextRef="#ctx0" brushRef="#br0" timeOffset="1082.033">1327 650,'12'0,"-1"-1,0 0,0-1,0 0,0-1,0 0,0-1,-1 0,1 0,5-4,-12 5,0 1,0 0,0-1,0 0,-1 0,1 0,-1 0,0-1,0 0,0 1,0-1,-1 0,1 0,-1 0,0-1,0 1,-1 0,1-1,-1 1,0-1,0 1,0-1,-1 0,0 0,0 1,0-2,0 3,-1 0,1 1,-1-1,0 0,0 1,0-1,0 1,0-1,-1 1,1-1,-1 1,0 0,1 0,-1 0,0 0,0 0,0 0,-1 0,1 1,0-1,0 1,-1 0,1-1,-1 1,0 0,1 1,-1-1,0 0,1 1,-1-1,0 1,0 0,1 0,-1 0,0 0,0 1,1-1,-1 1,0 0,1-1,-1 1,0 0,1 1,-1-1,1 0,0 1,-3 1,-4 3,0 1,1-1,0 2,0-1,0 1,1 1,0-1,1 1,0 0,0 1,1-1,0 1,1 0,0 0,1 1,0-1,0 1,1 0,0-1,1 1,1 0,-1 0,2 0,0 0,0 0,1 4,1-9,0-1,0 1,0-1,1 0,-1 0,1-1,1 1,-1-1,0 0,1 0,0 0,0-1,0 0,0 0,1 0,-1 0,1-1,0 0,-1 0,1 0,0-1,0 0,0 0,0-1,1 0,-1 0,0 0,0 0,0-1,0 0,0-1,0 1,-1-1,1 0,0-1,-1 1,3-2,48-26,-42 19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9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26,'-6'-3,"0"-1,0 1,0 0,0 1,0 0,-1 0,1 0,-1 0,0 1,1 0,-1 1,0-1,0 2,1-1,-1 0,0 1,1 1,-1-1,0 1,1 0,0 0,-2 2,-9 0,1 2,-1 0,1 1,1 0,0 2,0-1,0 2,1 0,-13 12,26-21,0 0,0 0,0 0,0 1,0-1,0 0,0 0,0 1,1-1,-1 0,0 1,1-1,-1 1,1-1,-1 1,1-1,0 1,0-1,0 1,0 0,0-1,0 1,0-1,0 1,0-1,1 1,-1-1,1 1,-1-1,1 1,0-1,-1 0,1 1,0-1,0 0,0 1,0-1,0 0,0 0,0 0,1 0,-1 0,0 0,0-1,1 1,-1 0,1 0,74 26,47 21,-119-46,-1 0,0 0,0 0,0 0,0 1,0-1,0 1,0 0,-1 0,1 0,-1 0,0 0,0 0,0 1,-1-1,1 1,-1-1,0 1,0-1,0 1,0 0,-1 0,1 0,-1-1,0 1,0 0,0 0,-1 0,1-1,-1 1,0 0,-1 3,-1-1,0 0,0 0,0 0,0-1,-1 1,0-1,0 0,0 0,-1-1,0 1,0-1,0 0,0 0,-1-1,1 1,-1-1,0 0,0-1,0 0,0 0,-1 0,1 0,-1-1,1 0,-1-1,1 1,-1-1,-5-1,11 0,0 0,0 0,0 0,0 0,0 0,0 0,0 0,0 0,1 0,-1 0,0-1,1 1,-1 0,1-1,-1 1,1 0,0-1,-1 1,1-1,0 1,0 0,0-1,0 1,0-1,0 1,1 0,-1-1,0 1,1 0,-1-1,1 1,-1 0,1-1,0 1,0 0,-1 0,1 0,0 0,0 0,0 0,0 0,0 0,0 0,1 0,-1 0,0 1,0-1,1 0,0 1,11-12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0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110 367,'-13'18,"2"-5,0 1,1 0,1 1,0 0,0 0,2 1,0 0,1 0,1 1,0 0,1 0,0 2,4-16,0-1,0 0,0 1,0-1,1 0,-1 0,1 1,-1-1,1 0,0 0,0 1,0-1,0 0,0 0,1 0,-1 0,0-1,1 1,0 0,-1-1,1 1,0-1,0 1,0-1,0 0,0 1,0-1,0 0,0-1,0 1,0 0,1-1,-1 1,0-1,1 1,-1-1,0 0,1 0,-1 0,0-1,1 1,5-1,0 0,-1 0,1-1,0 0,0 0,-1-1,0 0,1 0,-1-1,0 1,5-6,26-22,-1-2,-2-1,-2-2,14-20,-42 50,-3 2,0 1,0 0,1-1,-1 1,1 0,-1 0,1 0,0 1,0-1,0 1,1 0,-1-1,0 1,1 1,0-1,-1 0,1 1,0 0,0 0,0 0,0 0,1 1,-3 1,-1 1,1-1,0 1,0 0,-1 0,1 0,-1 0,1 0,-1 0,0 0,0 0,0 1,0-1,-1 0,1 1,0-1,-1 1,0-1,1 1,-1-1,0 0,-1 2,3 7,8 47,-2 0,-3 1,-3-1,-2 1,-2 0,-3-1,-3 0,-3 3,6-40,4-5,-2 0,0-1,0 0,-2 1,0-1,0-1,-2 1,0-1,0 0,-1-1,-1 1,0-2,-1 1,0-1,-1-1,-10 8,20-18,0 0,-1 0,1 0,0-1,-1 1,1-1,-1 1,1-1,-1 1,1-1,-1 0,1 0,-1 0,1 0,-1 0,1 0,-1 0,1 0,-1-1,1 1,-1 0,1-1,0 1,-1-1,1 0,0 1,-1-1,1 0,0 0,0 0,0 0,-1 0,1 0,0 0,1 0,-1-1,0 1,0 0,0-1,1 1,-1 0,1-1,-1 1,1-1,-1 1,1-1,0 1,0-1,-11-75,19 31,2 2,2-1,2 2,2 0,1 0,3 2,1 0,17-24,-32 55,14-23,-2 7</inkml:trace>
  <inkml:trace contextRef="#ctx0" brushRef="#br0" timeOffset="401.122">957 339,'-16'3,"0"0,0 1,1 0,-1 1,1 1,0 0,1 2,-1-1,-12 11,25-17,1 0,0 0,0 0,0 0,-1 0,1 1,0-1,0 0,1 1,-1-1,0 1,0-1,1 1,-1-1,1 1,-1-1,1 1,0 0,0-1,-1 1,1 0,0-1,1 1,-1 0,0-1,0 1,1-1,-1 1,1 0,-1-1,1 1,0-1,-1 1,1-1,0 0,0 1,0-1,0 0,0 1,1-1,-1 0,0 0,0 0,1 0,-1 0,1-1,-1 1,72 36,19 16,-90-50,0-1,0 1,0-1,0 1,-1-1,1 1,-1 0,0 0,1 0,-1 0,-1 0,1 0,0 0,-1 0,0 0,1 0,-1 0,0 0,-1 0,1 0,-1 1,1-1,-1 0,0 0,0 0,0-1,0 1,-1 0,1 0,-1-1,0 1,-1 1,-8 10,-1 0,0-1,-1 0,-1-1,0-1,0 0,-1-1,-1 0,1-1,-2-1,-14 5,28-11,0-1,1 1,-1-1,0 0,0 0,0 0,0 0,0-1,0 1,0-1,0 0,0 0,0 0,0 0,-1 0,1-1,0 1,0-1,-2-1,-7-6</inkml:trace>
  <inkml:trace contextRef="#ctx0" brushRef="#br0" timeOffset="650.611">1408 0,'-9'39,"-9"36,0 10,2-4,4-11,4-13,4-12,2-8,1-5,2-4,-5-2,-2-5</inkml:trace>
  <inkml:trace contextRef="#ctx0" brushRef="#br0" timeOffset="1213.02">1155 339,'366'27,"-279"-12,-73-11,-1-1,1-1,-1 0,1 0,0-2,-1 1,1-2,0 0,0-1,-9 1,0-1,0 1,0-2,0 1,-1 0,1-1,0 0,-1 0,0 0,0-1,0 0,0 1,0-1,0-2,-2 5,-1-1,0 0,0 1,0-1,0 0,0 0,-1 1,1-1,0 0,-1 0,0 0,1 0,-1 0,0 0,0 0,0 0,0 0,0 0,0 0,-1 0,1 1,-1-1,1 0,-1 0,0 0,0 0,0 1,0-1,0 0,0 1,0-1,0 1,-1-1,1 1,0-1,-1 1,0 0,1 0,-1 0,-1-1,0 0,0 0,-1 0,1 1,0 0,-1-1,1 1,-1 0,1 1,-1-1,1 1,-1 0,1-1,-1 1,1 1,-1-1,0 1,1-1,-1 1,1 0,0 0,-1 0,1 1,0-1,0 1,-1 0,1 0,1 0,-1 0,0 1,0-1,1 1,0-1,-1 1,0 2,-2 1,0 0,0 0,1 0,0 1,0-1,1 1,0 0,0 0,1 0,-1 0,2 1,-1-1,1 1,0-1,0 1,1-1,0 1,2 0,1 0,-1-1,1 1,1-1,-1 1,1-1,0 0,1-1,0 1,0-1,0 0,1 0,0 0,0-1,0 0,1 0,0-1,-1 0,2 0,-1 0,0-1,1 0,0-1,-1 1,1-2,0 1,0-1,0 0,0-1,0 1,1-2,-1 1,0-1,0 0,0-1,-1 0,1 0,0-1,-1 0,1 0,5-4,9-5,-4 1</inkml:trace>
  <inkml:trace contextRef="#ctx0" brushRef="#br0" timeOffset="1749.073">2029 593,'156'-189,"-155"188,-1-1,1 1,-1 0,1-1,0 1,0 0,-1 0,1-1,0 1,0 0,0 0,0 0,1 0,-1 0,0 0,0 1,1-1,-1 0,0 1,1-1,-1 1,1-1,-1 1,0-1,1 1,-1 0,1 0,-1 0,1 0,-1 0,1 0,-1 0,1 1,-1-1,1 0,-1 1,1-1,-1 1,0-1,1 1,-1 0,0 0,0 0,1 0,-1 0,0 0,0 0,0 0,0 0,1 1,-4 26,1-27,0 1,0 0,0-1,0 1,1 0,-1-1,1 1,-1 0,1 0,-1 0,1-1,0 1,0 0,0 0,0 0,0 0,0 0,1-1,-1 1,0 0,1 0,0 0,-1-1,1 1,0 0,0-1,0 1,0-1,0 1,0-1,0 1,1-1,-1 0,1 0,-1 1,1-1,-1 0,1 0,-1-1,1 1,0 0,-1 0,1-1,0 1,0-1,0 0,0 1,-1-1,1 0,0 0,0 0,0 0,13-6,-1 0,0 0,-1-2,1 0,-1 0,-1-1,10-9,41-26,-57 40,-5 3,1-1,-1 0,1 1,0-1,-1 1,1-1,0 1,0 0,0 0,0 0,0 0,1 0,-1 0,0 0,0 1,0-1,1 1,-1 0,0-1,1 1,-1 0,0 1,1-1,-1 0,0 1,1-1,-1 1,0 0,0-1,0 1,0 0,0 0,0 1,0-1,0 0,0 1,0-1,0 1,-1-1,1 1,-1 0,1 0,59 136,-49-126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4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1 574,'1'253,"6"-222,-7-31,0-1,0 1,0 0,1-1,-1 1,0 0,0-1,0 1,0 0,0-1,1 1,-1 0,0 0,0-1,0 1,1 0,-1 0,0-1,0 1,1 0,-1 0,0 0,1 0,-1-1,0 1,0 0,1 0,-1 0,0 0,1 0,-1 0,0 0,1 0,-1 0,0 0,1 0,-1 0,0 0,1 0,-1 0,0 0,1 0,-1 0,0 1,1-1,-1 0,0 0,0 0,1 0,-1 1,0-1,0 0,1 0,-1 1,0-1,21-80,-13 38,2 1,2 0,2 1,1 0,2 1,2 0,2 2,23-34,-43 70,0-1,-1 0,1 1,0-1,0 1,0-1,0 1,0 0,0-1,0 1,0 0,1 0,-1-1,0 1,1 0,-1 1,1-1,-1 0,1 0,-1 1,1-1,0 0,-1 1,1 0,0-1,0 1,-1 0,1 0,0 0,-1 0,1 0,0 0,0 1,-1-1,1 1,0-1,-1 1,1-1,-1 1,1 0,-1 0,1 0,-1 0,1 0,-1 0,0 0,0 0,1 1,-1-1,0 1,0-1,0 0,0 1,8 104,-10-79</inkml:trace>
  <inkml:trace contextRef="#ctx0" brushRef="#br0" timeOffset="283.161">481 489,'-3'18,"2"0,0 0,1-1,0 1,2 0,0 0,1-1,1 1,0-1,2 0,0 0,7 14,-11-27,0-1,0 0,0 0,1-1,-1 1,1 0,-1-1,1 1,0-1,0 0,0 0,0 0,0 0,0-1,1 1,-1-1,1 0,-1 0,1 0,-1 0,1-1,-1 1,1-1,0 0,-1 0,1 0,0-1,-1 1,1-1,-1 0,1 0,-1 0,1 0,-1-1,0 1,3-3,2 0,-1 0,0-1,-1 0,1 0,-1-1,0 0,0 0,-1 0,1 0,-1-1,-1 0,0 0,0-1,0 1,2-8,-3 10,-1 0,0 0,0 0,-1 0,0 0,0 0,0 0,0 0,-1 0,1 0,-2-1,1 1,0 0,-1 0,0 0,0 0,-1 0,1 0,-1 0,0 0,0 0,-1 1,1-1,-1 1,0 0,0 0,-1 0,1 0,-1 0,0 1,0-1,0 1,0 0,-3-1,-46-7,28 9</inkml:trace>
  <inkml:trace contextRef="#ctx0" brushRef="#br0" timeOffset="602.107">1045 122,'-5'39,"-1"31,0 9,1-4,2-11,1-10,1-11,0-7,1-5,5-3,2-2,-1 1,-1-1,3-4,1-7</inkml:trace>
  <inkml:trace contextRef="#ctx0" brushRef="#br0" timeOffset="851.656">820 461,'38'-5,"32"-6,9-2,-4 2,-5 3,-11 2,-9 3,-9 1,-7 2,-4 0,-7 0</inkml:trace>
  <inkml:trace contextRef="#ctx0" brushRef="#br0" timeOffset="1401.715">1469 404,'-14'10,"-10"5,1 2,0 0,2 2,0 0,1 1,1 1,-16 24,34-44,-1 0,1 0,0 1,0-1,-1 0,1 1,0-1,0 1,1 0,-1-1,0 1,0 0,1 0,-1-1,1 1,0 0,-1 0,1 0,0-1,0 1,0 0,0 0,1 0,-1 0,0-1,1 1,-1 0,1 0,0-1,-1 1,1 0,0-1,0 1,0-1,0 1,0-1,1 1,-1-1,0 0,1 0,-1 1,1-1,-1 0,1 0,-1-1,1 1,0 0,-1 0,1-1,0 1,0-1,0 1,10-2,0 0,0-1,0 0,-1 0,1-1,-1-1,0 0,0-1,0 0,0 0,-1-1,0-1,0 0,-1 0,1-1,2-3,64-70,-75 81,1 0,-1 0,1-1,-1 1,1 0,-1 1,0-1,1 0,-1 0,1 1,-1-1,0 1,1-1,-1 1,0-1,0 1,1 0,-1 0,0 0,0-1,0 1,0 0,0 1,0-1,0 0,0 0,-1 0,1 0,0 1,-1-1,1 0,-1 1,1-1,-1 0,1 1,-1-1,0 0,0 1,0-1,0 1,0-1,0 1,0-1,0 0,-1 1,1-1,0 1,-1-1,0 1,4 15,-1-12,-1-1,1 1,0-1,0 0,0 0,1 0,-1 0,1 0,0-1,0 1,0-1,1 0,-1 1,1-2,0 1,0 0,0-1,0 0,0 0,0 0,1 0,-1-1,1 1,-1-1,1 0,-1-1,1 1,0-1,-1 0,1 0,0 0,-1-1,1 1,-1-1,1-1,-1 1,1 0,-1-1,0 0,1 0,-1-1,18-9,0-1,0-1,-1 0,-1-2,-1-1,0 0,-2-2,0 0,0 0,-2-2,-1 0,1-2,3-4,-1-2,-1 0,-1-1,-1 0,-2-1,-2 0,0-1,-2 0,2-26,-9 53,-1 2,1-1,0 0,-1 0,0 0,0 0,0 0,0 1,-1-1,1 0,-1 0,0 0,0 1,-1-1,1 0,-1 1,1-1,-2 0,2 4,-1 0,1 0,0 0,-1 0,1 0,0 1,-1-1,1 1,0-1,0 1,-1-1,1 1,0 0,0-1,0 1,0 0,0 0,0 0,0 0,0 0,0 0,0 0,0 0,1 0,-1 0,0 1,1-1,-1 0,1 0,-1 1,1-1,0 0,-1 2,1-2,-10 21,2 0,1 0,1 0,0 1,2 0,1 0,0 0,2 1,1-1,1 0,2 18,1-22,1 0,0-1,1 0,1 0,1 0,1 0,10 15,9 19,-26-22,-10-22</inkml:trace>
  <inkml:trace contextRef="#ctx0" brushRef="#br0" timeOffset="1871.352">1779 291,'379'45,"-354"-42,0 0,1 0,-2 2,1 1,0 1,-1 0,0 2,19 10,-34-13,1-1,0 0,0-1,0 0,0 0,1-2,-1 1,1-1,0 0,0-1,0-1,0 0,0 0,0-1,0 0,-1-1,1 0,0-1,4-2,-12 4,0 0,-1-1,1 0,-1 1,1-1,-1 0,0 0,0 0,0 0,0 0,0-1,0 1,-1-1,1 1,-1-1,1 0,-1 1,0-1,0 0,0 0,-1 0,1 0,-1 0,0 0,1 0,-1 0,0 0,-1 0,1 0,-1 0,1 0,-1 1,0-1,0 0,0 0,0 0,-1 1,1-1,-1 1,1-1,-1 1,0 0,0-1,0 1,0 0,-1 0,1 0,0 1,-1-1,1 1,-1-1,0 1,0 0,1 0,-1 0,0 0,0 0,-7 2,1 1,0 0,0 0,0 1,0 0,1 0,-1 1,1 0,0 1,0 0,0 0,1 0,-1 1,1 0,1 1,-1 0,1 0,0 0,1 1,0-1,0 1,1 1,0-1,0 1,1-1,0 1,0 0,1 0,0 0,0 9,1-13,1 0,0-1,0 1,1-1,-1 1,1-1,0 1,0-1,1 0,-1 1,1-1,0 0,0 0,0 0,1 0,-1 0,1-1,0 1,0-1,0 0,0 1,1-2,-1 1,1 0,0-1,0 1,0-1,0 0,0 0,1-1,-1 0,0 1,1-1,-1 0,1-1,-1 1,1-1,-1 0,1 0,0-1,-1 1,1-1,-1 0,0 0,1-1,-1 1,4-2,123-51,-108 44</inkml:trace>
  <inkml:trace contextRef="#ctx0" brushRef="#br0" timeOffset="2134.151">3077 263,'-11'6,"0"-2,0 0,1 1,-1 1,1-1,0 2,1-1,-1 2,1-1,1 1,0 0,0 1,0 0,1 0,0 1,-3 6,10-13,-1 0,1 0,0 0,0 0,0 0,0 0,1 0,-1 0,1 0,0 0,0 0,0 0,0 0,0-1,1 1,-1 0,1-1,0 1,-1-1,1 0,0 1,1-1,-1 0,0 0,1-1,-1 1,1 0,-1-1,1 1,0-1,0 0,-1 0,1 0,0 0,0-1,0 1,0-1,0 0,0 1,0-1,2-1,39 18,-42-16,0 0,0 0,0 0,0 1,0-1,0 0,-1 1,1 0,-1-1,1 1,-1 0,1 0,-1 0,0 0,0 0,0 0,0 0,0 0,-1 0,1 0,0 1,-1-1,0 0,0 0,1 1,-1-1,0 0,-1 1,1-1,0 0,-1 0,1 1,-1-1,0 0,0 0,0 0,0 0,0 0,0 0,0 0,-1 0,1 0,-1-1,1 1,-1 0,0-1,0 0,0 1,0-1,0 0,0 0,0 0,0 0,0 0,0 0,0-1,-2 1,-11 3,0 0,0-1,0 0,-1-1,1-1,-1-1,1 0,-4-1,16 1,-23-1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2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426 416,'-95'-4,"79"6,1 0,-1 1,1 1,0 0,-1 1,2 1,-1 0,1 1,0 1,0 0,1 0,0 2,1 0,0 0,0 1,1 0,1 1,0 0,0 1,1 0,1 1,0 0,1 0,1 0,0 1,1 0,0 0,0 6,4-17,0-1,0 1,1 0,-1-1,1 1,0 0,0 0,0 0,0-1,1 1,-1 0,1 0,0-1,0 1,0-1,1 1,-1-1,1 1,0-1,0 0,0 0,1 0,-1 0,1 0,-1 0,1-1,0 1,0-1,0 0,0 0,0 0,1 0,-1-1,1 1,1 0,6 0,0-1,-1 0,1-1,0 0,0-1,0 0,0 0,0-1,0-1,-1 0,1 0,-1-1,0-1,0 1,-1-1,8-6,6-4,0-1,-1-1,-1-1,-1-1,0-1,-1-2,51-60,-68 81,1 0,-1 1,1-1,0 0,-1 1,1-1,0 1,-1 0,1 0,0 0,-1 0,1 0,0 1,-1-1,1 1,0 0,-1 0,1 0,-1 0,1 0,-1 0,0 1,1-1,-1 1,0 0,0-1,0 1,0 0,-1 0,1 0,0 1,-1-1,0 0,1 1,-1-1,0 1,0-1,0 2,9 8,10 12,-15-16,1 0,0-1,1 0,0 0,0 0,0-1,1 0,0 0,0-1,0 0,1 0,0-1,1 0,10 1</inkml:trace>
  <inkml:trace contextRef="#ctx0" brushRef="#br0" timeOffset="399.964">821 783,'290'-305,"-290"304,1 0,-1 0,0-1,1 1,-1 0,1 0,-1 0,1 0,0 0,-1 0,1 0,0 0,0 1,0-1,-1 0,1 0,0 1,0-1,0 0,0 1,0-1,1 1,-1-1,0 1,0 0,0-1,0 1,0 0,1 0,-1 0,0 0,0 0,0 0,0 0,1 0,-1 0,0 1,0-1,0 0,0 1,0-1,0 1,0-1,0 1,0 0,0-1,0 1,0 0,0 0,0-1,0 1,-1 0,1 0,0 0,-1 0,1 1,52 98,-52-97,1-1,0 1,0-1,0 0,0 0,1 0,-1 0,1 0,-1 0,1 0,-1-1,1 0,0 1,0-1,0 0,0 0,0-1,0 1,0 0,0-1,0 0,0 0,0 0,0 0,0 0,0-1,0 1,0-1,0 0,0 0,0 0,0 0,-1 0,4-2,78-69,-65 59</inkml:trace>
  <inkml:trace contextRef="#ctx0" brushRef="#br0" timeOffset="818.486">1668 501,'-6'4,"-1"0,1 1,0 0,1 0,-1 0,1 1,0 0,0 0,1 1,-1-1,2 1,-1 0,1 0,0 0,0 0,1 0,0 1,0-1,1 1,0 0,0 0,0-1,1 1,1 0,-1-1,1 1,1 3,0-8,0 0,0 0,0 0,1-1,-1 1,1 0,-1-1,1 0,0 0,0 0,0 0,0 0,0-1,1 1,-1-1,0 0,1 0,-1 0,1 0,-1 0,1-1,-1 0,1 0,-1 0,1 0,-1 0,1-1,-1 1,1-1,98-38,-76 18,-2-2,-1 0,0-1,-2-2,-1 0,-1-1,-1-1,-1-1,-2 0,4-13,-9 24,-2 0,0 0,0-1,-2 0,-1-1,0 1,-1-1,-1 0,-1 0,-1 0,-1-1,0 1,-4-17,3 32,0 0,0 0,0 0,-1 0,0 0,0 1,0-1,0 1,-1-1,0 1,0 0,0 0,0 0,-1 0,1 1,-1-1,0 1,0 0,0 0,-1 1,1-1,-1 1,1 0,-1 0,0 0,0 1,0 0,0 0,0 0,0 0,0 1,0 0,0 0,0 0,0 1,0-1,0 1,0 1,0-1,0 1,1-1,-1 1,-1 2,-10 5,0 1,1 0,1 1,0 1,0 1,1 0,1 0,0 1,1 1,0 0,1 0,1 1,1 1,0-1,1 1,1 1,0-1,2 1,0 0,0 0,2 0,0 1,2-1,0 0,1 11,2-19,0 1,1-1,0-1,0 1,1-1,0 1,0-1,1-1,1 1,-1-1,2 0,-1-1,1 1,0-1,0-1,1 0,8 5,167 72,-148-72,-1-2,2-2,-1-1,1-2,0-1,6-2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467 1,'-49'10,"1"3,0 1,1 3,0 2,-8 7,30-16,1 1,0 1,1 1,1 1,-20 16,42-29,-1-1,0 1,0-1,0 1,1-1,-1 1,0 0,0-1,1 1,-1 0,1 0,-1-1,1 1,-1 0,1 0,-1 0,1 0,0 0,0 0,-1-1,1 1,0 0,0 0,0 0,0 0,0 0,0 0,0 0,0 0,0 0,1 0,-1 0,0 0,1 0,-1 0,0-1,1 1,-1 0,1 0,0 0,-1-1,1 1,-1 0,1-1,0 1,0 0,-1-1,1 1,0-1,0 1,0-1,0 1,0-1,-1 0,2 1,54 14,71 0,-94-14,0 2,0 1,-1 2,1 1,-2 2,1 1,12 6,-40-14,-1 0,0-1,0 1,0 0,0 1,-1-1,1 0,0 1,-1-1,0 1,0 0,1 0,-2 0,1 0,0 0,-1 1,1-1,-1 0,0 1,0-1,0 1,-1-1,1 1,-1-1,0 1,0-1,0 1,0 0,-1-1,1 1,-1-1,0 1,0-1,0 0,-1 1,1-1,-1 0,0 0,0 0,0 0,0 0,0 0,-1-1,1 1,-1-1,0 1,-17 17,-2-2,0 0,0-1,-2-1,0-1,-1-1,0-2,-1 0,-1-2,-14 4,-34 10,63-21</inkml:trace>
  <inkml:trace contextRef="#ctx0" brushRef="#br0" timeOffset="600.109">721 424,'32'-3,"-1"-2,0-1,0-2,-1 0,0-2,0-2,-1-1,-1 0,17-13,-43 26,1-1,-1 0,1 0,-1 0,0 0,0 0,1 0,-1-1,0 1,0-1,0 0,-1 1,1-1,0 0,-1 0,1 0,-1 0,1 0,-1-1,0 1,0 0,0-1,0 1,0-1,-1 1,1 0,-1-1,0 0,0 1,0-1,0 1,0-1,0 1,0-1,-1 1,0-1,1 1,-1-1,0 1,0 0,0-1,0 1,-1 0,1 0,-1 0,1 0,-1 0,0 0,0 0,-3 0,0-1,0 1,0 0,-1 1,1-1,-1 1,1 0,-1 1,1-1,-1 1,0 0,1 1,-1-1,1 1,-1 0,1 0,-1 1,1 0,0 0,0 0,-3 2,-101 65,99-60,1 0,0 0,1 1,0 0,0 0,1 1,0 0,1 0,0 1,1-1,-1 7,4-14,1 0,0 0,0 1,0-1,1 1,-1-1,1 0,0 1,0-1,1 1,0-1,-1 0,1 1,1-1,-1 0,1 0,-1 1,1-1,0-1,1 1,-1 0,1 0,-1-1,1 0,0 1,0-1,1 0,-1-1,1 1,-1 0,1-1,0 0,4 2,9 1,-1 0,2-2,-1 0,0 0,1-2,-1 0,1-1,-1-1,0-1,1 0,-1-1,0-1,0-1,0 0,-1-1,0-1,13-7,49-22,-60 24</inkml:trace>
  <inkml:trace contextRef="#ctx0" brushRef="#br0" timeOffset="970.38">1314 481,'40'-12,"-1"-2,-1-2,-1-1,0-2,-1-1,-1-2,17-15,1-25,-52 61,-1 0,1-1,0 1,0-1,-1 1,1-1,-1 0,1 1,-1-1,0 0,0 1,1-1,-1 0,0 1,-1-1,1 0,0 1,0-1,-1 1,1-1,-1 0,1 1,-1-1,0 1,0-1,1 1,-1-1,0 1,0 0,-1 0,1-1,0 1,0 0,0 0,-1 0,1 0,-1 0,1 1,-1-1,1 0,-1 1,1-1,-1 1,1-1,-1 1,-6-2,0 0,1 1,-1 0,0 1,0 0,0 0,0 0,1 1,-1 0,0 1,0 0,1 0,0 1,-1-1,1 2,0-1,0 1,0 0,1 0,-5 5,-2 0,1 1,0 1,1 0,0 0,0 1,2 1,-1 0,2 0,-8 14,12-22,1 0,-1 1,1-1,0 1,0 0,1 0,-1 0,1 1,1-1,-1 0,1 1,0-1,1 1,0-1,0 1,0-1,1 0,-1 1,2-1,-1 1,1-1,0 0,0 0,0 0,1 0,0 0,0 0,1-1,0 0,0 1,0-2,0 1,5 3,6 0,0 0,0-1,1-1,0-1,0 0,1-1,-1-1,1-1,0 0,-1-1,1-1,0 0,0-1,0-1,-1-1,6-1,75-17,-66 12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29,'24'-5,"23"-1,7 0,0 1,-5 2,-5 1,-6 1,-4 0,-4 1,-1 0,-2 1,0-1,0 0,-4 0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1,'-9'38,"-9"23,-1 10,3-2,4-8,4-10,-1-13,1-8,1-5,3-2,1 1,6-5,3 0,0-4</inkml:trace>
  <inkml:trace contextRef="#ctx0" brushRef="#br0" timeOffset="250.023">0 395,'43'-9,"34"-4,8 1,0 2,-11 3,-8-2,-10 0,-10 3,-12 1</inkml:trace>
  <inkml:trace contextRef="#ctx0" brushRef="#br0" timeOffset="498.051">678 395,'0'12,"1"-1,0 0,1 0,0 0,1 0,0 0,1 0,0-1,1 0,0 0,0 0,1 0,4 5,-7-12,0 1,0 0,0-1,1 0,-1 0,1 0,0 0,0 0,0-1,0 0,0 0,0 0,1 0,-1 0,1-1,-1 0,1 0,-1 0,1-1,0 0,-1 1,1-2,0 1,-1 0,1-1,0 0,-1 0,1 0,-1-1,0 0,1 1,-1-2,2 0,3-2,0-1,-1 0,0 0,0-1,0 0,-1 0,0-1,-1 0,1 0,-2-1,1 1,0-4,-3 9,-2-1,1 1,0-1,-1 1,0-1,1 0,-1 1,-1-1,1 0,-1 0,1 0,-1 0,0 1,0-1,-1 0,1 0,-1 0,0 0,0 1,0-1,0 0,-1 1,0-1,1 1,-1 0,-1-1,1 1,0 0,-1 0,1 0,-1 1,0-1,-3-1,-4-1,-1 0,-1 1,1 0,-1 0,1 2,-1-1,0 2,0-1,0 2,0 0,0 0,0 1,-3 1,0-2,-11 1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5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16 340,'-4'18,"0"0,1 1,1-1,0 1,2 0,0 0,2 8,-2-23,1 1,-1-1,1 0,0 0,0 1,1-1,-1 0,1 0,0 0,0 0,0-1,1 1,-1 0,1-1,0 0,0 1,0-1,0 0,1-1,-1 1,1-1,-1 1,1-1,0 0,0 0,0-1,0 1,1-1,-1 0,0 0,0 0,1-1,-1 0,2 1,11-3,1 0,-1-1,0-1,-1 0,1-1,-1-1,0 0,0-2,-1 0,0 0,1-2,29-14,-43 24,-1-1,1 1,0 0,0 0,0 0,0 0,0 0,-1 0,1 0,0 0,0 1,0-1,-1 1,1 0,0-1,0 1,-1 0,1 0,-1 0,1 0,-1 0,1 0,-1 0,1 1,-1-1,0 1,0-1,0 1,0-1,0 1,0-1,0 1,0 0,-1 0,1-1,-1 1,1 0,-1 0,0 0,0 0,0 1,12 20,-10-18,1 0,0 0,0-1,1 0,-1 1,1-1,0 0,0-1,1 1,-1-1,1 0,-1 0,1 0,0 0,0-1,0 0,0 0,1-1,-1 1,1-1,-1 0,1-1,-1 1,1-1,-1 0,1 0,-1-1,1 0,-1 0,1 0,-1 0,0-1,0 0,1 0,-1-1,-1 1,1-1,2-1,11-11,-1-1,0 0,-1-1,0-1,-2 0,0-1,-1-1,-1 0,6-14,4 5,-10 23</inkml:trace>
  <inkml:trace contextRef="#ctx0" brushRef="#br0" timeOffset="384.185">1258 367,'-9'-4,"0"0,0 1,-1 0,1 0,-1 1,0 0,1 1,-1 0,0 0,0 1,0 1,0-1,1 2,-1-1,0 1,1 1,-4 1,-1 2,-1 0,2 1,-1 1,1 0,0 1,1 1,0 0,0 0,1 1,0 1,1 0,1 0,0 1,0 0,1 0,-2 7,8-17,0-1,0 0,1 1,-1 0,1-1,0 1,-1 0,1 0,0 0,1 0,-1 0,1 0,-1 0,1 0,0 0,0 0,0 0,0 0,0 0,1 0,0 0,-1 0,1 0,0-1,1 1,-1 0,0 0,1-1,-1 1,1-1,0 1,0-1,0 0,0 0,0 1,1-2,-1 1,0 0,1 0,0-1,-1 1,1-1,0 0,2 1,8-1,1 0,-1-1,1 0,-1-1,1 0,-1-1,0-1,0 0,0-1,0 0,-1-1,1-1,-1 0,-1 0,1-1,-1-1,0 0,-1 0,0-1,0 0,-1-1,8-10,18-11,-33 28,0 1,0-1,0 1,0 0,0 0,0 0,1 0,-1 0,1 0,0 0,-1 1,1-1,0 1,0 0,0 0,0 0,0 0,0 1,0-1,0 1,0-1,0 1,1 0,-1 1,0-1,0 0,0 1,0 0,0-1,0 1,0 1,0-1,0 0,-1 1,1-1,0 1,-1 0,1 0,-1 0,0 0,0 0,2 2,16 39,-11-21</inkml:trace>
  <inkml:trace contextRef="#ctx0" brushRef="#br0" timeOffset="770.556">1569 678,'191'-184,"-190"182,0 0,1 1,-1-1,1 0,-1 1,1-1,-1 1,1-1,0 1,0 0,0 0,0 0,0 0,0 0,0 0,0 0,0 1,1-1,-1 1,0 0,0-1,0 1,1 0,-1 0,0 1,0-1,1 0,-1 1,0-1,0 1,0 0,0 0,0 0,0 0,0 0,0 0,0 0,0 1,1 0,15 30,-17-29,0 1,0 0,1-1,0 0,0 1,0-1,0 0,0 0,1 0,-1 0,1 0,0-1,0 1,0-1,0 0,0 0,1 0,-1 0,1 0,-1-1,1 0,-1 1,1-1,0-1,0 1,-1 0,1-1,7-1,-1-1,1 0,-1-1,0 1,0-2,0 0,0 0,-1-1,1 0,-1 0,0-1,-1 0,1-1,-1 0,4-6,19-11,-13 11</inkml:trace>
  <inkml:trace contextRef="#ctx0" brushRef="#br0" timeOffset="1011.323">2612 1,'-9'38,"-8"27,-2 8,-1-4,1-5,6-7,3-9,5-9,2-5,2-3,2-8</inkml:trace>
  <inkml:trace contextRef="#ctx0" brushRef="#br0" timeOffset="1185.36">2247 311,'43'0,"33"0,9 0,-5 0,-17 0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4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1 104,'0'18,"9"101,-8-114,0-1,1 0,-1 0,1 1,0-1,0 0,0 0,0-1,1 1,-1 0,1-1,0 0,0 1,1-1,-1 0,1-1,-1 1,1-1,0 1,0-1,0 0,0 0,0-1,3 1,3-2,0 0,0-1,0-1,0 1,0-2,-1 1,1-1,-1-1,0 0,0 0,0-1,0 0,-1 0,0-1,0 0,0-1,1-1,-3 3,10-8,-14 11,0-1,0 1,-1 0,1 0,1 0,-1 0,0 0,0 1,1-1,-1 1,1-1,0 1,-1 0,1 0,0 0,-1 0,1 0,0 1,0 0,0-1,0 1,0 0,0 0,-1 0,1 1,0-1,0 1,0 0,0 0,-1 0,1 0,0 0,-1 0,1 1,0 0,26 27,36 19,-56-45,0-1,0 0,0-1,1 0,-1 0,0-1,0 0,1 0,-1-1,0 0,0-1,0 0,0-1,0 0,0 0,-1-1,1 0,-1 0,0-1,0 0,-1 0,9-9,-1 0,0 0,-1-2,-1 0,-1 0,0-1,-1-1,4-9,-14 27,0-1,-1 0,1 0,0 0,0 0,-1 0,1 0,-1 0,1 0,-1 0,1 0,-1 0,1 0,-1-1,0 1,0 0,0 0,0 0,0 0,0 0,0-1,0 1,0 0,0 0,-1 0,1 0,0 0,-1-1,1 1,-1 0,1 0,-1 0,1 0,-1 0,0 0,0 1,1-1,-1 0,0 0,0 0,0 1,0-1,0 0,-10 8</inkml:trace>
  <inkml:trace contextRef="#ctx0" brushRef="#br0" timeOffset="331.522">1102 273,'21'-13,"-1"-2,-1 0,0-1,-1-1,0-1,-2 0,0-2,-1 1,-1-2,3-7,-15 26,-1 1,0-1,0 1,0-1,-1 0,1 0,0 0,-1 1,1-1,-1 0,1 0,-1 0,0 0,0 0,0 0,0 0,0 0,0 0,-1 0,1 1,-1-1,1 0,-1 0,0 0,1 0,-1 1,0-1,0 0,0 1,-1-1,1 1,0-1,0 1,-1 0,1-1,-1 1,1 0,-1 0,0 0,0 0,1 0,-1 1,0-1,0 0,0 1,0-1,1 1,-1 0,0 0,0 0,0 0,0 0,-1 0,-7 2,0 1,1 1,-1-1,0 2,1-1,0 1,0 1,1-1,-1 2,1-1,0 1,1 0,0 1,0-1,0 2,1-1,1 1,-1-1,1 2,1-1,0 0,-2 6,5-8,0 0,0 0,0 1,1-1,0 0,0 0,1 1,0-1,1 0,-1 0,1 0,0 0,1 0,0-1,0 1,1-1,-1 0,1 0,0 0,1 0,0 0,0-1,0 0,0 0,1-1,0 1,0-1,0 0,0-1,1 0,-1 0,1 0,0-1,0 0,0 0,0 0,0-1,0 0,6-1,102 0,-91-1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1,'-13'4,"1"1,-1 1,1 0,0 0,1 1,0 1,0 0,1 1,0 0,0 0,1 1,0 0,1 1,-6 9,13-18,-1 0,1 1,1-1,-1 0,0 1,1-1,-1 0,1 1,0-1,-1 1,1-1,0 1,1-1,-1 1,0-1,1 0,-1 1,1-1,0 1,0-1,0 0,0 0,0 0,0 1,1-1,-1 0,1-1,-1 1,1 0,0 0,0-1,1 2,77 37,-51-29,-26-10,0-1,-1 1,1-1,0 1,-1 0,1 0,-1 0,1 0,-1 1,0-1,0 1,1-1,-1 1,0 0,0 0,0 0,-1 0,1 0,0 0,-1 0,1 1,-1-1,0 1,0-1,0 1,0-1,0 1,-1-1,1 1,-1 0,0 0,1-1,-1 1,0 0,-1-1,1 1,0 0,-1-1,0 4,-4-1,1 0,-1 0,0 0,0 0,-1-1,1 0,-1 0,0-1,0 1,0-1,-1-1,1 1,-1-1,1 0,-1 0,0-1,0 0,0 0,-1-1,-19 3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5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85,'18'56,"-13"-22,-1 0,-2 1,-1-1,-2 0,-1 1,-2-1,-4 15,0 12,-16 185,13-166,10-80</inkml:trace>
  <inkml:trace contextRef="#ctx0" brushRef="#br0" timeOffset="269.445">1 481,'43'-10,"29"-7,6-2,1 3,-10 4,-15-1,-13 2,-8 3,-5 3,-3-3,-5 1</inkml:trace>
  <inkml:trace contextRef="#ctx0" brushRef="#br0" timeOffset="821.288">678 1,'-17'71,"3"2,3 0,3 13,30 208,-23-254,14 75,-13-114,1 1,0-1,-1 1,1-1,0 0,0 1,0-1,0 0,0 0,1 0,-1 0,0 0,1 0,-1 0,0 0,1 0,-1-1,1 1,-1 0,1-1,-1 1,1-1,0 0,-1 0,1 1,0-1,-1 0,1 0,-1 0,1-1,0 1,-1 0,1-1,-1 1,1-1,-1 1,1-1,-1 0,1 0,-1 1,1-1,0-1,61-48,-59 46,142-136,-99 113,-46 27,0-1,0 1,0 0,0 0,0 0,-1 0,1 0,0 0,0 0,0 0,0 0,0 1,0-1,0 0,0 1,-1-1,1 0,0 1,0-1,0 1,-1-1,1 1,0-1,0 1,-1 0,1-1,-1 1,1 0,-1 0,1 0,-1-1,1 1,-1 0,1 0,-1 0,0 0,0 0,1-1,-1 1,0 0,0 0,0 0,0 0,0 0,0 0,0 0,-1 0,1 0,0 0,0-1,-1 1,1 0,0 0,-1 0,-4 31,2-21,1 1,0-1,0 0,1 1,1 0,0-1,0 1,1-1,1 1,0-1,1 0,0 0,0 0,1 0,1 1,5 3</inkml:trace>
  <inkml:trace contextRef="#ctx0" brushRef="#br0" timeOffset="1085.474">1270 651,'-5'19,"-1"6</inkml:trace>
  <inkml:trace contextRef="#ctx0" brushRef="#br0" timeOffset="1363.089">1215 311,'0'0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10,'-10'-3,"-1"1,1 0,-1 1,0 0,1 1,-1 0,0 1,0 0,1 0,-1 1,1 1,-1 0,1 0,0 1,0 0,1 1,-1 0,1 1,0 0,0 0,1 1,0 0,0 0,0 1,1 0,0 0,1 1,0 0,0 0,1 0,0 1,1 0,0 0,0 0,1 0,0 1,1-1,1 1,-1 0,2 0,-1-8,1 0,0 1,1-1,-1 0,1 1,-1-1,1 0,0 0,0 1,0-1,1 0,-1 0,1 0,-1-1,1 1,0 0,0 0,1-1,-1 0,0 1,1-1,0 0,-1 0,1 0,0 0,0-1,0 1,0-1,0 0,0 0,0 0,1 0,-1 0,0-1,1 1,1-1,4 0,0 0,0-1,0 0,0 0,-1-1,1 0,0 0,-1-1,1 0,-1-1,0 0,0 0,3-3,12-11,0-2,-1 0,-1-1,-1-2,-1 0,-2-1,11-17,-26 39,-2 0,0 1,0 0,0-1,1 1,-1 0,0-1,1 1,0 0,-1 0,1 0,0-1,-1 1,1 0,0 0,0 0,0 0,0 0,0 0,0 1,0-1,0 0,0 0,0 1,1-1,-1 1,0-1,0 1,1-1,-1 1,0 0,1 0,-1-1,0 1,1 0,-1 0,1 1,-1-1,0 0,1 0,-1 1,0-1,0 0,1 1,-1-1,0 1,0 0,0-1,1 1,-1 0,25 63,-24-55,0 0,1 0,0-1,1 1,-1-1,1 0,1 0,0-1,0 1,0-1,1 0,0 0,0-1,1 0,0 0,0 0,0-1,1 0,0-1,6 4,-6-6,1 1,-1-2,0 1,0-1,1 0,-1-1,0 0,1 0,-1-1,0 0,1-1,-1 0,0 0,0 0,0-1,-1 0,1-1,-1 0,4-2,119-107,-10-7,-119 119,1 0,0-1,0 1,0 0,0 0,0 0,0 1,0-1,0 0,0 1,0 0,0-1,1 1,-1 0,0 0,0 0,0 0,0 0,0 1,1-1,-1 1,0-1,0 1,0 0,0 0,0 0,0 0,-1 0,1 0,0 1,0-1,-1 0,1 1,-1-1,1 1,-1 0,0 0,1-1,-1 1,0 0,0 0,0 1,34 91,-33-86,0-1,-1 1,1 0,-1-1,-1 1,1 0,-1 0,-1-1,1 1,-1 0,-1 0,1-1,-2 1,1-1,-1 1,0-1,0 0,-1 0,1-1,-2 1,1-1,-1 1,0-1,0-1,-1 1,0-1,0 0,0 0,0-1,-1 0,0 0,1 0,-2-1,1 0,0 0,-1-1,-5 1,-36-9,48 6,0 0,0-1,1 1,-1-1,0 1,0-1,1 1,-1-1,0 1,1-1,-1 0,1 1,-1-1,1 0,-1 0,1 1,-1-1,1 0,-1 0,1 0,0 1,0-1,-1 0,1 0,0 0,0 0,0 0,0 0,0 0,0 1,0-1,1 0,-1 0,0 0,0 0,1 0,-1 1,0-1,1 0,-1 0,1 0,-1 1,1-1,-1 0,1 1,-1-1,1 0,0 1,-1-1,1 1,0-1,0 1,0-1,10-7,-1 0,2 1,-1 0,1 1,0 0,0 1,1 0,0 1,0 1,0 0,0 0,4 1,212-2,-205 4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1,'-22'7,"0"1,1 2,0 0,0 1,1 1,1 1,-10 8,20-15,1 1,-1 0,1 0,1 1,-1 0,1 1,1-1,0 1,0 1,1-1,0 1,0 0,1 0,0 0,-1 8,5-16,-1 1,1-1,0 1,0-1,0 1,0-1,1 1,-1-1,1 1,-1-1,1 1,0-1,0 0,0 0,0 1,0-1,0 0,1 0,-1 0,1 0,0 0,-1 0,1-1,0 1,0 0,0-1,0 0,0 1,1-1,-1 0,0 0,1 0,-1 0,0-1,1 1,-1-1,1 1,-1-1,3 0,4 1,0-1,-1 0,1 0,0-1,0 0,-1 0,1-1,-1 0,1-1,-1 0,2 0,12-11,0 0,0-1,-1-2,-1 0,-1-1,-1 0,6-9,15-14,-38 40,0-1,0 0,0 1,0-1,0 1,0-1,1 1,-1-1,0 1,1 0,-1 0,1 0,0 0,-1 0,1 0,0 0,-1 0,1 1,0-1,0 1,0-1,0 1,-1 0,1 0,0 0,0 0,0 0,0 0,0 0,0 0,-1 1,1-1,0 1,0 0,0-1,-1 1,1 0,0 0,-1 0,1 0,-1 0,1 1,-1-1,1 0,-1 1,0-1,0 1,0-1,0 1,0-1,1 3,64 139,-63-139,0 0,0 0,1-1,-1 1,1 0,0-1,0 0,0 0,0 0,1-1,-1 1,1-1,-1 0,1 0,0-1,0 0,0 1,0-2,0 1,0 0,0-1,0 0,0 0,0-1,0 1,0-1,4-1,15-4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5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20 210,'10'7,"0"-1,0 0,1 0,-1-1,1 0,1-1,-1 0,0-1,1 0,0-1,11 1,-18-2,-1-1,1 1,-1-1,0 0,1-1,-1 1,0-1,1 0,-1 0,0 0,0 0,0-1,0 0,0 0,0 0,0 0,0 0,-1-1,1 0,-1 0,0 0,0 0,0 0,0 0,-1-1,1 0,-1 1,0-1,0 0,0 0,-1 0,1 0,0-2,-1 1,1 0,-1 1,0-1,-1 0,1 0,-1 1,0-1,0 0,0 0,0 0,-1 1,0-1,0 0,0 0,-1 1,0-1,0 1,0 0,0-1,-1 1,1 0,-1 0,0 1,0-1,-1 0,1 1,-1 0,1 0,-1 0,0 0,0 1,-1-1,1 1,0 0,-1 0,1 1,-1-1,0 1,0 0,-3-1,-1 1,0 0,0 0,0 1,0 0,0 0,1 1,-1 1,0-1,0 1,1 1,-1-1,1 1,0 1,0 0,0 0,0 0,1 1,0 1,-6 3,0 6</inkml:trace>
  <inkml:trace contextRef="#ctx0" brushRef="#br0" timeOffset="411.767">472 266,'50'-79,"-46"70,-1 0,2 1,-1 0,1 0,0 0,1 1,0 0,0 0,0 0,1 1,3-3,-6 8,-1 0,0 1,1-1,-1 1,1-1,-1 1,1 0,-1 1,1-1,-1 0,1 1,-1 0,1 0,-1 0,0 0,1 1,-1-1,0 1,0 0,0 0,0 0,0 0,-1 0,1 1,-1-1,1 1,-1 0,0 0,0-1,0 1,-1 1,1-1,-1 0,1 0,0 3,28 31,-22-33,0 1,0-1,1-1,0 0,-1 0,1-1,0 0,1 0,-1-1,0 0,0-1,0 0,1 0,-1-1,0-1,0 1,0-1,0-1,0 1,0-2,6-2,-8 2,1-1,-1 1,0-1,0-1,0 1,-1-1,0 0,0-1,0 1,-1-1,0-1,0 1,-1 0,0-1,0 0,-1 0,0 0,-1 0,1-1,-2 1,1-1,-1 1,0-1,-1-1,-4-9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3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0 132,'23'177,"-7"-59,-4 1,-5 71,-7-189,-1 0,1 0,-1-1,1 1,-1 0,1 0,-1 0,1 0,0 0,-1 1,1-1,0 0,0 0,0 0,0 0,0 0,0 0,0 0,0 0,1 0,-1 0,0 0,1 0,-1 0,1 0,-1 0,1 0,-1 0,1 0,-1 0,1 0,0 0,0-1,-1 1,1 0,0-1,0 1,0 0,0-1,0 1,0-1,0 0,0 1,0-1,0 0,0 1,0-1,0 0,0 0,0 0,0 0,0 0,0 0,0 0,1 0,-1-1,0 1,0 0,0-1,0 1,0 0,0-1,0 0,143-103,-128 96,0 1,1 1,-1 0,1 1,1 1,-1 0,1 2,4-1,-18 3,-1 0,1 0,-1 0,0 1,1-1,-1 1,0 0,0 0,1 0,-1 0,0 1,0-1,0 1,0 0,0 0,-1 0,1 0,-1 0,1 1,-1-1,0 1,0-1,0 1,0 0,0 0,0 0,-1 0,0 0,1 0,-1 0,-1 1,1-1,0 4,0 1,0 0,-1 0,0 0,0 0,-1 0,0 0,-1 0,1 0,-2 0,1 0,-1-1,0 1,-3 4,-4 1,0-1,0-1,-1 0,-1-1,0 0,0 0,-1-1,0-1,-1 0,1-1,-2-1,1 0,-1 0,1-2,-1 0,-1 0,1-2,0 0,-1 0,1-2,-14 0,23-1,0 1,0-1,-1 0,1-1,0 1,1-1,-1 0,0-1,1 1,-1-1,1 0,0-1,0 1,-1-2,-13-13</inkml:trace>
  <inkml:trace contextRef="#ctx0" brushRef="#br0" timeOffset="518.607">564 895,'55'-38,"-2"-1,-1-3,36-40,-82 77,0 0,0 0,-1 0,0-1,0 0,0 0,-1 0,0-1,0 1,-1-1,1 0,-1 0,-1 0,0 0,0-1,0 1,-1-1,0 1,0-1,-1 1,0-1,0 0,-1 1,0-1,0 1,-1-1,0 1,0 0,-1-1,0 0,0 4,0 1,-1 0,1 0,-1 1,1-1,-1 1,0 0,0 0,0 0,0 0,0 1,0-1,0 1,-1 0,1 1,0-1,-1 1,1-1,0 1,-1 1,1-1,-1 1,1-1,0 1,0 0,-1 1,1-1,0 1,0 0,0 0,0 0,1 1,-1-1,1 1,-1 0,1 0,0 0,0 0,0 0,0 1,1-1,0 1,-1 0,1 0,1 0,-1 0,0 0,1 0,0 1,0-1,0 0,0 4,4-3,0 0,1 0,-1 0,1-1,0 0,0 1,1-1,-1-1,1 1,0-1,0 0,0 0,0 0,0 0,1-1,-1 0,1 0,0-1,0 0,-1 0,1 0,0 0,0-1,1 0,41 4,63 14,-108-16,0-1,0 1,0 0,-1-1,1 1,-1 0,1 1,-1-1,0 0,1 1,-1-1,-1 1,1 0,0 0,-1-1,1 1,-1 0,0 0,0 1,0-1,0 0,0 0,-1 0,0 1,1-1,-1 0,-1 0,1 1,0-1,-1 0,1 0,-1 1,-3 11,0 0,-1-1,0 0,-1 1,-1-2,0 1,-1-1,-6 7,3-2</inkml:trace>
  <inkml:trace contextRef="#ctx0" brushRef="#br0" timeOffset="1221.093">1411 528,'-28'22,"1"1,2 2,0 1,1 1,2 1,0 0,2 2,0 4,18-32,1-1,0 0,0 1,0-1,0 1,0-1,0 1,0-1,1 1,-1 0,1-1,-1 1,1 0,-1-1,1 1,0 0,0 0,0-1,0 1,0 0,0 0,1-1,-1 1,0 0,1 0,0-1,-1 1,1 0,0-1,0 1,0-1,0 1,0-1,0 0,0 1,0-1,1 0,-1 0,0 0,1 0,-1 0,1 0,-1 0,1 0,0 0,-1-1,1 1,0-1,-1 1,1-1,0 0,0 0,-1 0,1 0,0 0,0 0,14-4,0-1,0 0,-1-1,0-1,0 0,0-2,-1 1,0-2,-1 1,0-2,0 0,-1-1,-1 0,0 0,2-6,-5 9,42-31,-49 40,0 1,1 0,-1 0,0-1,0 1,0 0,0 0,0 0,0 0,0 1,0-1,0 0,-1 0,1 0,0 1,-1-1,1 0,-1 1,1-1,-1 1,0-1,0 0,1 1,-1-1,0 1,0-1,0 1,-1-1,1 1,1 5,0 0,0-1,0 1,0 0,1-1,0 1,1-1,-1 0,1 0,1 0,-1 0,1 0,0-1,0 1,0-1,1 0,0 0,0-1,0 0,1 0,-1 0,1 0,0-1,0 0,0 0,0 0,1-1,-1 0,1 0,0-1,-1 0,1 0,0-1,0 1,-1-2,1 1,0-1,0 0,-1 0,1 0,-1-1,1 0,2-2,137-101,24-94,-153 176,-1 0,-1-1,-1 0,-1-1,-1 0,-1-1,-1-1,-2 0,0 0,-2 0,-1-1,-2 0,0-12,-27-63,23 100,0 1,0 0,-1 0,1 0,0 0,-1-1,1 2,-1-1,1 0,-1 0,0 1,0-1,0 0,0 1,0 0,0 0,0-1,0 1,-1 0,1 1,0-1,-1 0,1 1,-1-1,1 1,-1 0,1 0,0 0,-1 0,1 0,-1 1,1-1,-1 1,1-1,0 1,-1 0,1 0,0 0,0 0,-2 1,-4 6,1 0,-1 0,1 1,1 0,-1 0,2 1,-1-1,1 2,1-1,0 0,0 1,1-1,1 1,-1 0,2 0,-1 11,0 1,1-1,1 1,1 0,2-1,0 0,1 1,1-1,1 0,1-1,1 0,8 16,11 36,65 142,-89-208,0 0,0 1,0 0,-1-1,0 1,-1 0,0 0,0 0,0 0,-1 0,0 0,-1 4,1-11,-1 0,1 0,0-1,0 1,0 0,0-1,-1 1,1 0,0-1,-1 1,1 0,0-1,-1 1,1 0,-1-1,1 1,-1-1,1 1,-1-1,0 1,1-1,-1 1,0-1,1 0,-1 1,0-1,1 0,-1 0,0 0,1 1,-1-1,0 0,0 0,1 0,-1 0,0 0,0 0,1 0,-1 0,0-1,0 1,1 0,-1 0,0-1,1 1,-1 0,0-1,1 1,-1-1,-10-7</inkml:trace>
  <inkml:trace contextRef="#ctx0" brushRef="#br0" timeOffset="1440.474">1806 386,'43'0,"24"0,10 0,-3 0,-4 0,-10 0,-5-5,-8-1,-6 0,-6 1,-4 2,-2 0,-2 2,0 1,-5 0</inkml:trace>
  <inkml:trace contextRef="#ctx0" brushRef="#br0" timeOffset="1617.397">2681 555,'0'39,"0"17,0-1</inkml:trace>
  <inkml:trace contextRef="#ctx0" brushRef="#br0" timeOffset="1769.29">2681 329,'0'0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0 198,'8'9,"-1"1,-1 1,0-1,0 1,-1 0,0 0,-1 1,0 0,0 6,8 18,47 237,-59-273,-1 0,1 1,0-1,-1 1,1-1,0 0,0 1,0-1,0 1,-1-1,1 1,0-1,0 1,0-1,0 1,0-1,0 0,0 1,0-1,0 1,1-1,-1 1,0-1,0 1,0-1,0 1,1-1,-1 0,0 1,0-1,1 1,-1-1,0 0,1 1,-1-1,0 0,1 0,-1 1,0-1,1 0,-1 0,1 1,-1-1,1 0,-1 0,1 0,-1 0,0 0,1 0,-1 0,1 1,-1-1,1-1,-1 1,1 0,-1 0,1 0,-1 0,1 0,-1 0,0 0,1-1,-1 1,1 0,-1 0,1-1,-1 1,0 0,12-35,-11 35,44-143,64-134,-85 219,29-41,-47 97,-1 6</inkml:trace>
  <inkml:trace contextRef="#ctx0" brushRef="#br0" timeOffset="303.442">678 367,'0'39,"0"17,0 3,4-12,3-14</inkml:trace>
  <inkml:trace contextRef="#ctx0" brushRef="#br0" timeOffset="550.251">649 0,'0'0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1,'19'0,"21"0,8 0,1 0,-3 0,-4 0,-5 0,-4 0,-3 0,-1 0,-6 0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45,'-5'-5,"1"1,-1 0,0 0,0 1,0-1,-1 1,1 0,-1 1,0-1,0 1,0 0,0 0,0 1,0 0,0 0,-1 1,1-1,0 1,0 1,-1-1,1 1,0 0,0 0,0 1,0 0,0 0,0 0,0 1,1 0,-1 0,1 1,0-1,0 1,0 0,0 0,1 1,-33 84,36-87,1 1,0 0,0 0,0 0,0-1,0 1,0 0,1 0,-1 0,1-1,0 1,0 0,0-1,0 1,0-1,1 1,-1-1,1 1,0-1,0 0,-1 0,1 0,0 0,1 0,-1 0,0-1,1 1,-1-1,0 1,1-1,0 0,1 0,5 0,1 0,-1 0,1-1,0-1,-1 0,1 0,-1-1,1 0,-1 0,0-1,0-1,0 1,0-1,-1-1,0 0,0 0,0 0,0-1,-1-1,0 1,0-1,-1 0,1 0,3-7,35-27,-44 39,1 0,0 0,1 0,-1 1,0-1,0 0,1 1,-1-1,1 1,0 0,-1 0,1 0,0 0,-1 1,1-1,0 1,0-1,0 1,-1 0,1 0,0 1,0-1,0 0,-1 1,1 0,0-1,0 1,-1 0,1 0,-1 1,1-1,-1 1,1-1,-1 1,0 0,0 0,0 0,0 0,0 0,0 0,27 53,-25-46,0 0,0 0,1 0,0-1,1 1,0-1,0 0,1-1,0 0,0 0,8 6,-11-10,0 0,0-1,0 1,0-1,0 1,0-1,1-1,-1 1,1-1,-1 1,1-1,0 0,0-1,-1 1,1-1,0 0,0 0,-1-1,3 0,9-3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7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54 706,'21'111,"-4"1,-6 1,-2 50,-8-145,-1-1,0 1,-1-1,-1 1,-1-1,0 0,-2 0,0 0,0 0,-2-1,0 0,0 0,-2 0,-2 2,11-17,-1 0,1 0,0 0,-1 0,1 0,0 0,-1 0,1 0,-1-1,1 1,-1 0,0 0,1 0,-1-1,0 1,0 0,1-1,-1 1,0-1,0 1,0-1,0 1,0-1,0 0,0 1,0-1,0 0,0 0,0 0,0 1,0-1,0 0,0 0,0-1,0 1,0 0,0 0,0 0,0-1,1 1,-1 0,0-1,0 1,0-1,0 1,0-1,0 0,1 1,-1-1,0 0,1 1,-1-1,0 0,1 0,-1 0,1 1,-1-1,1 0,-1 0,1-1,-2-18,2 0,0 0,1 0,1 0,1 0,0 0,2 0,0 1,1 0,2 0,-1 0,2 1,1 0,9-13,23-48,4 1,4 4,2 1,6-1,-50 63,1 0,0 1,0 0,1 0,0 1,0 0,1 1,1 0,-1 1,1 0,0 1,1 0,4-1,-15 7,0 0,0 0,0-1,-1 2,1-1,0 0,0 0,0 1,0-1,0 0,-1 1,1 0,0 0,0-1,-1 1,1 0,0 0,-1 0,1 1,-1-1,0 0,1 1,-1-1,0 0,0 1,0 0,0-1,0 1,0 0,0-1,-1 1,1 0,0 0,-1 0,0-1,1 1,-1 0,0 0,0 0,0 0,0 0,0 0,-15 82,5-54,-1 0,-2 0,-1-1,-1-1,-2-1,0 0,-2-1,-1-1,-1 0,-4 1,21-21,1-1,-1-1,0 1,0-1,0 1,0-1,-1 0,0-1,1 1,-1-1,0 0,0 0,0 0,0-1,0 1,-1-1,1-1,0 1,-1-1,1 0,0 0,-1 0,1-1,-3-1,-4-8</inkml:trace>
  <inkml:trace contextRef="#ctx0" brushRef="#br0" timeOffset="1090.008">957 678,'-36'18,"8"-7,0 1,1 2,1 0,0 2,1 1,1 1,1 1,0 1,2 1,0 0,1 2,-4 8,20-25,1 0,0 0,1 0,-1 1,1-1,1 1,-1-1,1 1,0-1,0 1,1 0,0 3,0-7,1-1,-1 1,1-1,-1 1,1-1,0 0,0 1,0-1,0 0,0 0,1 0,-1 1,1-1,-1-1,1 1,0 0,0 0,0-1,0 1,0-1,0 1,0-1,0 0,0 0,1 0,-1 0,1 0,-1-1,0 1,1-1,-1 1,1-1,-1 0,3 0,9-2,-1 0,1-1,-1-1,0 0,1-1,-2 0,1-1,-1-1,0 0,0 0,-1-1,0-1,0 1,-1-2,0 0,0 0,6-10,22-17,47-47,-85 84,0 0,-1 1,1-1,0 0,0 1,0-1,0 0,-1 1,1-1,0 0,0 1,0-1,0 0,0 1,0-1,0 0,0 1,0-1,0 1,0-1,0 0,0 1,1-1,-1 0,0 1,0-1,0 0,0 1,1-1,-1 0,0 0,0 1,0-1,1 0,-1 0,0 1,1-1,-1 0,0 0,0 0,1 1,-1-1,0 0,1 0,-1 0,0 0,1 0,-1 0,0 0,1 0,-1 0,1 0,-1 0,0 0,1 0,-1 0,0 0,1 0,-1 0,0 0,1 0,-1-1,0 1,1 0,-1 0,0 0,0-1,-7 32,5-26,-21 94,22-97,1 1,-1-1,1 1,0-1,0 1,1-1,-1 1,0 0,1-1,0 1,-1-1,1 0,0 1,0-1,0 0,1 1,-1-1,0 0,1 0,0 0,-1 0,1 0,0-1,0 1,0 0,0-1,0 1,0-1,1 0,-1 0,0 0,1 0,-1 0,1-1,-1 1,2 0,9-2,1-1,-1-1,0 1,0-2,-1 0,1 0,-1-2,0 1,0-1,0-1,-1 0,0-1,-1 0,1-1,4-5,11-9,-2-2,0 0,-2-1,-1-2,-1 0,-1-1,-1-1,0-4,5-34,-23 67,1-1,-1 1,0 0,0 0,0-1,0 1,0 0,0 0,0-1,0 1,-1 0,1 0,0-1,-1 1,1 0,-1 0,1 0,-1 0,0 0,0 0,1 0,-1 0,0 0,0 0,0 0,0 0,0 0,0 1,0-1,0 0,0 1,0-1,-1 1,1-1,0 1,0 0,-1-1,1 1,0 0,0 0,-1 0,1 0,0 0,0 0,-1 0,1 0,0 1,0-1,-1 1,1-1,0 0,-1 1,-5 2,0 0,0 1,0-1,1 1,-1 1,1-1,0 1,1 0,-1 0,1 1,0-1,0 1,0 0,1 1,0-1,0 1,1 0,0 0,0 0,1 0,-2 8,3-13,1 0,0 1,-1-1,1 0,0 1,1-1,-1 0,0 1,1-1,-1 0,1 1,0-1,-1 0,1 0,0 0,1 0,-1 0,0 0,0 0,1 0,-1 0,1-1,0 1,-1 0,1-1,0 0,0 1,0-1,0 0,0 0,0 0,1 0,-1 0,0-1,0 1,1-1,-1 1,0-1,1 0,-1 0,1 0,102-5,-80-2,-20 5,0 0,0 0,0 0,0 1,0 0,0 0,0 0,1 0,-1 1,0 0,1 0,-1 1,0-1,0 1,1 0,-1 1,0-1,0 1,1 0,-4 2,0 1,0-1,0 0,-1 0,0 1,0-1,0 1,0-1,-1 1,1-1,-1 1,0-1,-1 1,1-1,-1 1,0-1,0 1,0-1,-1 1,0-1,1 0,-5 19,5-21,0 0,0 1,0-1,0 0,1 1,-1-1,0 0,1 1,0-1,0 1,0-1,0 1,0-1,0 1,0-1,1 1,-1-1,1 0,0 1,0-1,0 0,0 0,0 1,0-1,0 0,1 0,-1 0,1 0,0-1,0 1,-1 0,1-1,0 1,0-1,0 1,1-1,-1 0,0 0,0 0,1 0,-1-1,0 1,1-1,-1 1,1-1,12-5,-1 0,0-1,0-1,0 0,-1 0,0-2,-1 0,0 0,0-1,-1-1,0 1,-1-2,0 0,5-8,52-72,-5-3,-3-3,15-43,-60 117,-2 0,-1 0,0-1,-2 0,-1-1,-1 1,-2-2,0 1,-2-1,1-24,-4 50,1 0,-1 0,1 0,-1 0,1 0,-1 0,0 0,1 1,-1-1,0 0,0 0,0 0,0 0,0 0,0 0,0 0,0 0,0 0,0 0,0 0,-1 0,1 0,0 0,-1 0,1 0,-1 0,1 0,-1 0,0 1,1-1,-1 0,0 0,1 1,-1-1,0 0,0 1,1-1,-1 1,0-1,0 1,0-1,0 1,0 0,0-1,0 1,0 0,0 0,0 0,0 0,0 0,0 0,0 0,0 0,0 0,0 0,0 1,0-1,0 0,0 1,0-1,0 0,1 1,-1-1,0 1,0 0,0-1,1 1,-2 0,-7 14,0-1,1 1,0 1,1 0,1 0,1 0,0 1,1-1,0 6,-7 20,-5 15,2 1,2 0,3 0,2 1,4 1,1-1,4 5,24 80,-16-79,-18-78,0-3</inkml:trace>
  <inkml:trace contextRef="#ctx0" brushRef="#br0" timeOffset="1337.983">1691 479,'38'5,"38"7,9 0,0-1,-9-3,-8-2,-11-3,-10-1,-8-2,-7 0,-3 0,-2-1,-6 1</inkml:trace>
  <inkml:trace contextRef="#ctx0" brushRef="#br0" timeOffset="1498.944">2566 733,'0'24,"0"8</inkml:trace>
  <inkml:trace contextRef="#ctx0" brushRef="#br0" timeOffset="1773.762">2566 452</inkml:trace>
  <inkml:trace contextRef="#ctx0" brushRef="#br0" timeOffset="2015.697">3073 536,'-22'10,"1"1,0 1,0 1,2 1,-1 1,2 1,0 0,1 1,0 1,-13 20,28-36,0 1,0 0,0 0,0 0,1 0,0 1,-1-1,1 0,0 1,0-1,1 1,-1-1,1 0,0 1,0-1,0 1,0-1,0 1,1-1,0 1,0-1,0 1,0-1,0 0,1 0,-1 1,1-1,0 0,0-1,0 1,0 0,0 0,1-1,-1 0,1 1,0-1,0 0,0 0,0 0,0-1,0 1,0-1,0 0,1 1,1-1,18 3,1-1,-1 0,1-2,-1-1,1-1,0-1,-1-1,10-3,-18 2,1 0,-1-1,0-1,0 0,-1-1,0-1,0 0,-1-1,0 0,0-1,-1-1,0 0,-1 0,-1-1,1 0,-2-1,0 0,6-13,3-1,-3 6</inkml:trace>
  <inkml:trace contextRef="#ctx0" brushRef="#br0" timeOffset="2270.362">3553 0,'-44'116,"-1"-3,6 1,-23 111,59-215,2 1,-1-1,1 0,1 1,0-1,1 0,-1 0,2 1,0-1,0 0,1 0,0 0,0 0,1-1,1 0,-1 1,2-1,-1-1,4 5,4 0</inkml:trace>
  <inkml:trace contextRef="#ctx0" brushRef="#br0" timeOffset="2521.92">3582 706,'35'-15,"-9"6,1-2,-1-1,-1-1,0 0,-1-2,-1-1,0-2,-1 0,6-7,-26 23,0 0,0 1,0-1,0-1,0 1,0 0,-1 0,1-1,-1 1,0-1,1 1,-1-1,0 0,-1 0,1 1,0-1,-1 0,0 0,1 0,-1 1,0-1,0 0,-1 0,1 0,-1 0,1 1,-1-1,0 0,0 0,0 1,0-1,-1 1,1-1,-1 1,1 0,-1-1,0 1,0 0,0 0,0 0,0 0,0 1,-1-1,1 0,-1 1,1 0,-1 0,1 0,-2-1,-7 1,0 1,-1 0,1 1,0 0,0 0,0 1,0 1,0 0,0 0,0 1,1 1,0-1,0 2,0-1,1 1,0 1,0 0,0 0,1 1,0 0,0 0,1 1,0 0,1 0,0 1,0 1,1-6,1 0,0 1,1-1,-1 1,1 0,0 0,1 1,-1-1,1 0,1 1,-1-1,1 1,0 0,0 0,1-1,0 1,0 0,1 0,0-1,0 1,0 0,1-1,0 1,0-1,1 0,0 0,0 0,0 0,1 0,0-1,3 5,10 2,1-1,0-1,1 0,0-1,1-1,-1-1,1-1,1-1,-1 0,1-2,0 0,0-1,0-2,0 0,0-1,-1-1,20-4,26-5,-39 4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0,'9'20,"4"5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1 659,'0'165,"0"-163,0 1,1 0,-1-1,0 1,1-1,0 1,-1 0,1-1,0 0,0 1,0-1,1 0,-1 1,1-1,-1 0,1 0,-1 0,1 0,0 0,0-1,0 1,0 0,1-1,-1 0,0 1,1-1,-1 0,0 0,1-1,-1 1,1 0,0-1,-1 1,1-1,-1 0,1 0,0 0,-1 0,1-1,-1 1,1 0,0-1,-1 0,1 0,-1 0,0 0,1 0,-1 0,0-1,2 0,11-12,-1 0,0-1,-1 0,-1-1,-1-1,0 0,-1 0,3-9,-2 7,22-49,-23 51</inkml:trace>
  <inkml:trace contextRef="#ctx0" brushRef="#br0" timeOffset="538.867">395 885,'14'-9,"0"-1,0 0,-2-1,1-1,-1 0,-1 0,0-1,-1-1,0 1,-1-2,-1 1,3-9,-11 23,0-1,-1 1,1-1,0 1,0-1,0 1,0-1,-1 1,1-1,0 0,0 1,0-1,0 1,0-1,1 1,-1-1,0 1,0-1,0 0,0 1,0-1,1 1,-1-1,0 1,1-1,-1 1,0 0,1-1,-1 1,0-1,1 1,-1 0,1-1,-1 1,1 0,-1-1,1 1,-1 0,1 0,-1-1,1 1,-1 0,1 0,-1 0,1 0,-1 0,1 0,0 0,-1 0,1 0,-1 0,1 0,-1 0,1 0,0 0,-1 1,1-1,-1 0,1 0,-1 1,1-1,-1 0,0 1,1-1,-1 0,1 1,-1-1,1 1,1 41,-2-25,0-14,-1 1,1-1,0 0,0 0,0 1,1-1,-1 0,1 1,-1-1,1 0,0 0,0 0,1 0,-1 0,1 0,-1 0,1 0,0-1,0 1,0-1,0 1,1-1,-1 0,1 0,-1 0,1 0,0 0,0 0,0-1,0 1,0-1,0 0,0 0,0 0,0-1,1 1,-1-1,0 1,0-1,1 0,-1 0,0-1,0 1,1-1,1 0,6-5,0-1,-1 0,0-1,0 0,0 0,-1-1,0-1,-1 1,0-1,-1-1,0 1,-1-1,0 0,1-3,11-36,-12 27</inkml:trace>
  <inkml:trace contextRef="#ctx0" brushRef="#br0" timeOffset="784.25">1073 631,'-5'29,"-1"9</inkml:trace>
  <inkml:trace contextRef="#ctx0" brushRef="#br0" timeOffset="950.877">1045 292,'0'0</inkml:trace>
  <inkml:trace contextRef="#ctx0" brushRef="#br0" timeOffset="1367.81">1326 349,'36'-19,"-1"-1,0-1,-2-2,-1-1,-1-2,12-13,-38 37,-1-2,1 1,0 0,-1-1,0 0,1 0,-2 0,1-1,0 1,-1-1,0 0,0 0,0 0,-1 0,0-1,0 1,0 0,-1-1,1 0,-1 1,-1-1,1 0,-1 0,0 1,0-1,-1 0,1 1,-1-1,-1 0,1 1,-1-1,0 0,1 5,1 0,-1 0,0 0,0 0,0 0,0 1,0-1,0 0,0 1,0-1,0 1,0-1,0 1,0-1,0 1,0-1,0 1,0 0,-1 0,1 0,0 0,0 0,0 0,0 0,-1 0,1 0,0 0,0 1,0-1,0 0,0 1,0-1,0 1,-1 0,1-1,1 1,-1 0,0-1,0 1,0 0,0 0,0 0,1 0,-1 0,0 0,1 0,-1 0,1 0,-1 0,1 0,0 0,-1 0,1 1,-24 62,16 184,11-156,-2-3,1 45,-6-1,-6 1,4-74,6-40,0 0,-2 0,-1 0,0-1,-1 1,-1-1,-1 0,-1 0,0-1,-2 0,0 0,-1 0,0-2,-1 1,-5 3,13-17,-1 0,0 0,1 0,-1-1,-1 0,1 1,0-1,0-1,-1 1,1-1,-1 1,0-1,1 0,-1-1,0 1,1-1,-1 0,0 0,0-1,1 0,-1 1,0-1,1-1,-1 1,1-1,0 1,-1-1,1-1,0 1,0-1,0 1,0-1,1 0,-1 0,1-1,0 1,0-1,0 0,0 0,1 0,-1 0,1 0,0 0,0-1,1 1,-1-1,1-1,-2-11,2-1,1 0,0 0,1 1,1-1,0 0,1 1,1 0,1 0,1 0,0 0,1 1,1 0,0 0,1 1,1 0,0 1,1 0,3-2,98-107,-87 99</inkml:trace>
  <inkml:trace contextRef="#ctx0" brushRef="#br0" timeOffset="1652.848">1891 575,'-14'9,"1"1,0 0,0 1,1 0,1 1,0 0,0 1,2 1,-1-1,2 1,0 1,0 0,1 1,5-11,1 0,0 0,-1-1,2 1,-1 0,1 0,-1 0,1 0,1 0,-1 0,1 0,-1-1,2 1,-1 0,0 0,1-1,0 1,0-1,0 1,1-1,-1 0,1 0,0 0,0 0,1 0,-1-1,1 0,-1 0,1 0,0 0,1 0,-1-1,0 1,1-1,-1 0,1-1,0 1,-1-1,1 0,0 0,0 0,0-1,0 0,0 0,1 0,2 1,0-1,1-1,-1 1,1-1,-1-1,0 0,1 0,-1 0,0-1,-1 0,1-1,0 0,-1 0,0 0,0-1,0 0,-1-1,1 1,-1-1,0 0,-1-1,0 0,0 1,0-2,-1 1,0 0,0-1,-1 0,0 0,-1 0,1 0,0-8,-2 8,0-1,-1 0,0 1,-1-1,0 0,0 1,0-1,-1 1,-1 0,1-1,-2 1,1 0,-3-4,-6-7</inkml:trace>
  <inkml:trace contextRef="#ctx0" brushRef="#br0" timeOffset="1922.922">2286 829,'-4'-15,"-3"-14,6-6,2-4,7 2,1 1,4 8,0 3,2 5,0 3,0 3,4 4,-2 5</inkml:trace>
  <inkml:trace contextRef="#ctx0" brushRef="#br0" timeOffset="2772.132">2484 885,'144'-239,"-143"237,-1 0,1 1,-1-1,1 0,0 0,-1 1,1-1,0 1,0-1,0 1,0-1,1 1,-1-1,0 1,1 0,-1 0,1 0,-1 0,1 0,-1 0,1 0,0 0,-1 0,1 1,0-1,-1 1,1 0,0-1,0 1,0 0,0 0,-1 0,1 0,0 0,0 0,0 1,-1-1,1 1,0-1,0 1,-1 0,1-1,0 1,-1 0,1 0,-1 0,1 0,-1 1,0-1,1 0,-1 1,0-1,0 1,0-1,7 35,-8-33,0 1,0-1,0 0,0 0,1 0,-1 0,1 0,0 0,0 0,0 0,0 0,1-1,-1 1,1 0,-1-1,1 1,0-1,0 1,0-1,1 0,-1 0,0 0,1 0,-1 0,1-1,0 1,-1-1,1 0,0 0,0 0,2 1,2-2,0-1,0 0,0 0,0 0,0-1,0 0,-1-1,1 1,-1-1,1-1,-1 1,0-1,0 0,-1 0,1-1,3-3,19-12,62-34,-88 54,0 1,-1 1,1-1,0 0,0 0,-1 1,1-1,-1 0,1 1,-1 0,0-1,0 1,1 0,-1 0,0-1,-1 1,1 0,0 0,0 0,-1 0,1 0,-1 0,0 1,0-1,0 0,0 0,0 0,0 0,0 0,-1 0,0 2,2 0,6 160,-2-145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1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14,'0'19,"-5"12,-1 5,0 1,1-6</inkml:trace>
  <inkml:trace contextRef="#ctx0" brushRef="#br0" timeOffset="523.983">248 269,'128'-204,"-128"204,48-50,-47 48,0 1,1 0,-1 0,1 0,-1 0,1 0,-1 0,1 0,-1 0,1 0,0 1,0-1,-1 1,1 0,0-1,0 1,0 0,-1 0,1 0,0 0,0 0,0 0,-1 1,1-1,0 1,0-1,-1 1,1 0,0-1,-1 1,1 0,-1 0,1 0,0 1,88 137,-87-136,1 0,0 0,0-1,0 0,0 0,1 0,-1 0,0 0,1-1,-1 0,1 0,0 0,-1-1,1 1,0-1,-1 0,1-1,0 1,-1-1,1 0,-1 0,1 0,-1-1,1 1,-1-1,0 0,0-1,0 1,0-1,0 1,0-1,0-1,12-10,0 0,-2-1,1-1,-2 0,0-1,5-10,-6 9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0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27,'-9'-4,"-1"0,1 0,0 1,-1 0,0 0,0 1,0 1,0 0,0 0,0 1,0 0,0 0,0 1,0 1,0 0,0 0,0 1,0 0,1 1,0 0,0 0,0 1,0 0,1 1,-1 0,2 0,-1 1,1 0,0 0,0 0,0 1,-4 8,2-1,0 0,1 0,0 1,2 0,0 0,0 0,2 1,0 0,1 0,-1 16,3-24,0-1,1 1,0 0,1 0,0 0,0 0,1 0,0-1,0 1,1-1,0 1,1-1,-1 0,2 0,-1-1,1 1,0-1,1 0,0 0,0-1,6 6,0-7,1 1,0-2,-1 1,2-2,-1 0,0 0,1-1,-1-1,1 0,-1-1,1-1,0 0,-1 0,1-2,-1 1,0-2,4-1,118-48,-114 43,-2 2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2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7069 445,'-15'2,"0"0,0 2,1-1,-1 2,1 0,0 1,1 0,-1 1,1 0,0 1,1 1,0 0,0 1,1 0,1 0,-1 1,2 1,-1 0,2 0,0 1,0 0,1 0,-5 13,11-22,-1-1,1 1,0 0,0 0,0-1,1 1,-1 0,1 0,0 0,0 0,0 0,0 0,1 0,0-1,0 1,0 0,0 0,0-1,1 1,0-1,0 1,0-1,0 0,0 0,0 1,1-2,0 1,-1 0,1 0,0-1,1 0,-1 1,0-1,1-1,-1 1,1 0,-1-1,1 0,0 1,8-1,-1 1,0-2,0 1,0-2,1 1,-1-1,0-1,0 0,0-1,0 0,0-1,-1 0,0 0,0-1,0-1,5-3,11-8,0-2,-2-1,0-1,-1-1,5-8,60-74,-88 103,0 1,1-1,-1 1,1-1,-1 1,1 0,-1-1,1 1,-1 0,1-1,-1 1,1 0,0 0,-1-1,1 1,-1 0,1 0,0 0,-1 0,1 0,-1 0,1 0,0 0,-1 0,1 0,0 0,-1 1,1-1,-1 0,1 0,-1 0,1 1,0-1,-1 0,1 1,-1-1,1 1,-1-1,0 0,1 1,-1-1,1 1,-1-1,0 1,1-1,-1 1,0 0,0-1,1 1,-1-1,0 1,0 0,0-1,0 1,0-1,0 1,0 0,5 44,-5-35,0-3,1-1,-1 1,1 0,1-1,-1 1,1 0,1-1,-1 0,1 1,0-1,0 0,1-1,-1 1,1-1,1 1,-1-1,1 0,0-1,0 1,0-1,1 0,-1 0,1-1,0 0,0 0,1 0,-1 0,0-1,1 0,-1-1,5 1,1-1,1 0,-1-1,1-1,0 0,-1 0,0-1,1-1,-1 0,0-1,0 0,-1-1,1 0,-1-1,0 0,-1-1,10-7,9-9,-1-1,-1-2,-2 0,0-2,2-6,-1 6,-2-1,-2-2,0 0,-2-1,-2 0,-1-2,-1 0,-2-1,-1-1,-2 0,-2-1,4-27,-16 16,2 48,0 0,0 0,0 0,0 0,0 0,0 0,0 1,0-1,0 0,1 1,-1-1,0 0,0 1,0-1,0 1,1-1,-1 1,0 0,1-1,-1 1,0 0,1-1,-1 1,1 0,-1 0,1 0,-1-1,1 1,0 0,-1 0,1 0,0 0,0 0,-1 0,1 0,0 0,0 0,0 0,0 0,0-1,1 2,-2 0,-13 37,1 2,3-1,1 1,2 1,2 0,2-1,2 42,1-49,2 0,2-1,1 1,1 0,2-1,2-1,0 1,3-1,-10-5,-9-20</inkml:trace>
  <inkml:trace contextRef="#ctx0" brushRef="#br0" timeOffset="256.502">7576 248,'44'-5,"42"-6,17-2,-5 2,-9 3,-10 2,-10 3,-10 1,-12 2,-8 0,-11 0</inkml:trace>
  <inkml:trace contextRef="#ctx0" brushRef="#br0" timeOffset="-6450.875">1480 784,'0'38,"0"18,5-1,2-9</inkml:trace>
  <inkml:trace contextRef="#ctx0" brushRef="#br0" timeOffset="-6218.901">1537 388,'0'0</inkml:trace>
  <inkml:trace contextRef="#ctx0" brushRef="#br0" timeOffset="-6047.063">1707 982,'0'-39,"4"-17,7-4,2 4,3 11,-2 8,3 11,2 4,4 7,2 6,-4 3</inkml:trace>
  <inkml:trace contextRef="#ctx0" brushRef="#br0" timeOffset="-5700.673">2327 586,'-28'9,"1"1,0 2,0 0,1 2,1 1,0 1,1 1,-3 5,26-22,0 0,0 1,0-1,0 0,0 1,0-1,1 1,-1 0,0-1,1 1,-1-1,0 1,1 0,-1 0,0-1,1 1,-1 0,1 0,0 0,-1 0,1-1,0 1,-1 0,1 0,0 0,0 0,0 0,0 0,0 0,0 0,0 0,0 0,0 0,0 0,1 0,-1-1,0 1,1 0,-1 0,0 0,1 0,-1 0,1-1,0 1,-1 0,1 0,-1-1,1 1,0 0,0-1,-1 1,1-1,0 1,0-1,0 0,0 1,0-1,-1 0,1 1,1-1,59 6,-60-6,44-1,71 10,-113-9,-1 1,0 1,0-1,1 0,-1 0,0 1,0-1,0 1,-1 0,1 0,0-1,-1 1,1 0,-1 1,0-1,1 0,-1 0,0 0,0 1,0-1,-1 0,1 1,-1-1,1 1,-1-1,0 1,0-1,0 1,0-1,0 1,-1-1,1 1,-1-1,1 1,-1-1,0 0,0 1,0-1,0 0,-1 0,1 0,-1 0,1 0,-1 0,0 0,1 0,-1-1,0 1,0-1,-2 1,-13 15,-2-2,0 0,-1-1,0-1,-1-1,-1-1,0-1,-13 5,16-12,7-3</inkml:trace>
  <inkml:trace contextRef="#ctx0" brushRef="#br0" timeOffset="-5465.004">3032 191,'-33'43,"-16"34,0 8,8-5,12-12,11-12,7-12,7-7,4-6,6-8,2-3,0-1,-1-3</inkml:trace>
  <inkml:trace contextRef="#ctx0" brushRef="#br0" timeOffset="-5209.658">2581 529,'43'0,"39"0,9 0,0 0,-7-4,-12-3,-9 1,-11 1,-13 2</inkml:trace>
  <inkml:trace contextRef="#ctx0" brushRef="#br0" timeOffset="-7164.09">436 361,'17'-15,"1"2,1 0,0 1,0 0,1 2,11-4,-18 7,-10 6,35-18,1 1,0 1,1 3,1 1,31-5,-69 17,-1 0,1 1,-1-1,1 1,0-1,0 1,-1 0,1 0,0 0,-1 1,1-1,0 1,-1-1,1 1,-1 0,1 0,-1 0,1 0,-1 0,0 1,1-1,-1 1,0-1,0 1,0 0,0 0,0 0,-1 0,1 0,-1 1,1-1,-1 0,0 1,1-1,-1 1,-1-1,1 1,0-1,-1 1,1 0,-1 0,-16 147,3-74,7-60,2 0,0-1,0 1,2 1,0-1,0 0,2 0,0 1,1-1,1 0,0 1,1-1,1 0,0-1,1 1,1-1,1 0,0 0,0-1,2 0,4 6,80 71,-104-98,0 1,0 1,0 0,-1 1,0 0,0 1,0 0,0 1,-1 0,1 1,0 0,-1 1,1 0,-1 1,1 1,0 0,-1 0,1 2,1-1,-3 2,-24 8,1 1,1 2,1 1,0 2,1 2,-14 11,-218 191,249-207,5-2</inkml:trace>
  <inkml:trace contextRef="#ctx0" brushRef="#br0" timeOffset="-6712.538">408 642,'141'-18,"-1"-7,-1-6,26-14,-17-16,-147 60,0 0,-1 0,1 0,0 1,-1-1,1 0,0 1,0-1,0 1,0-1,-1 1,1-1,0 1,0-1,0 1,0 0,0 0,0-1,0 1,0 0,0 0,0 0,0 0,0 0,0 0,0 1,0-1,0 0,0 0,0 1,0-1,0 1,0-1,0 0,0 1,-1 0,1-1,0 1,0 0,-1-1,1 1,0 0,-1 0,1-1,-1 1,1 0,-1 0,1 0,-1 0,1 0,-1 0,0 0,0 0,1 0,-1 0,0 0,0 0,0 0,0 0,0 0,0 0,-1 0,1 0,0 0,0 0,-3 20,-2 2,2 0,1 0,0 1,2-1,1 0,1 0,2 7,13 9,-6-26</inkml:trace>
  <inkml:trace contextRef="#ctx0" brushRef="#br0" timeOffset="-2728.008">3739 953,'56'-32,"-1"-1,-1-3,-2-3,-2-1,-2-3,-2-2,-1-2,16-24,-34 38,0-2,-2-1,-2-1,-2-1,-1-1,-1 0,-3-2,8-29,-21 63,-1 0,0 0,-1 0,1 0,-1 0,-1 0,1 0,-1-1,0 1,-1 0,0 0,0 0,0 0,-1 0,0 0,-1 0,1 0,-1 1,-1-1,1 1,-1 0,0 0,0 0,-1 1,0-1,0 1,0 0,-2-1,1 6,0-1,0 1,0 0,0 0,1 1,-1-1,0 2,0-1,1 0,-1 1,0 0,1 0,0 1,-1 0,1 0,0 0,1 0,-1 1,0 0,1 0,0 0,0 0,0 1,1-1,-1 1,-1 4,-12 18,1 1,1 1,1 0,2 0,-1 7,6-19,-5 15,2 1,1 0,1 1,2 0,1 0,1 16,3-34,1-1,0 1,1-1,1 1,0-1,2 0,-1 1,2-2,0 1,1 0,0-1,1 0,0-1,1 1,5 4,-8-12,0 1,1-1,0 0,0 0,1 0,-1-1,1 0,0-1,0 1,1-2,-1 1,1-1,0 0,0 0,0-1,0 0,1 0,-1-1,0 0,1-1,-1 0,1 0,-1-1,1 0,-1 0,0-1,0 0,0 0,0-1,0 0,0-1,-1 0,1 0,-1 0,0-1,0 0,1-3,3-6</inkml:trace>
  <inkml:trace contextRef="#ctx0" brushRef="#br0" timeOffset="-2467.005">4613 671,'5'10,"1"1,0-2,0 1,1-1,0 0,1 0,0-1,0 0,1 0,0-1,0 0,1-1,-1 0,1 0,7 2,-11-6,-1 1,0-1,1 0,0-1,0 1,-1-1,1 0,0-1,0 0,0 1,0-2,0 1,-1-1,1 0,0 0,0 0,-1-1,1 0,0 0,-1-1,0 1,0-1,0 0,0-1,0 1,0-1,-1 0,0 0,0 0,3-4,-3 3,0 1,0-1,0 0,-1 0,0-1,0 1,0-1,-1 1,1-1,-1 0,-1 0,1 0,-1 0,0 0,0 0,-1 0,0-1,0 1,0 0,-1 0,0 0,0 0,-1 0,1 0,-1 0,-1 0,1 0,-1 1,0-1,0 1,-1 0,1 0,-1 0,0 0,-1 1,1 0,-1 0,0 0,0 0,0 1,0-1,0 2,-3-2,3 3,-1 1,1 0,0 0,0 1,-1-1,1 1,0 0,0 1,0-1,0 1,0 0,0 0,0 0,1 1,-1 0,1 0,0 0,-1 0,2 1,-1 0,0-1,-1 4,-11 8</inkml:trace>
  <inkml:trace contextRef="#ctx0" brushRef="#br0" timeOffset="-2100.005">5291 615,'-12'13,"-2"0,1 1,0 0,1 1,1 0,0 1,1 1,1-1,0 2,1-1,1 1,1 0,1 0,0 2,4-17,1 0,0 0,0-1,0 1,1 0,-1 0,0-1,1 1,0 0,0-1,0 1,0 0,0-1,0 1,0-1,1 0,0 1,-1-1,1 0,0 0,0 0,0 0,0 0,0-1,1 1,-1-1,0 1,1-1,-1 0,1 0,-1 0,1 0,0 0,-1-1,1 1,0-1,0 0,-1 0,1 0,0 0,0 0,0 0,-1-1,1 1,1-2,7 1,1-1,-1 0,0-1,0 0,0-1,-1 0,1-1,-1 0,0 0,0-1,-1-1,0 1,0-2,0 1,-1-1,0 0,-1-1,0 0,0 0,-1-1,0 0,0 0,-1 0,-1 0,0-1,0 0,0-5,-3 12,-1 0,0 0,0 0,0 0,0 0,-1 0,0 0,0 0,0 0,0 0,0 0,-1 1,0-1,0 0,0 1,0 0,0-1,-1 1,1 0,-1 0,0 0,0 0,0 1,0-1,-1 1,1 0,-1 0,1 0,-1 0,0 1,0 0,1-1,-1 1,0 0,0 1,0-1,0 1,0 0,0 0,0 0,-1 0,-1 1,-21 8,2 2</inkml:trace>
  <inkml:trace contextRef="#ctx0" brushRef="#br0" timeOffset="-1484.039">5714 162,'19'208,"-10"0,-9 7,0-206,0 0,-1-1,0 1,-1 0,0-1,0 1,-1-1,0 0,0 1,-1-2,-2 5,-5-10,17-25,2 5,1 0</inkml:trace>
  <inkml:trace contextRef="#ctx0" brushRef="#br0" timeOffset="-1148.747">6053 445,'-60'49,"36"-31,1 0,0 2,1 1,2 1,0 1,-10 15,28-35,0 0,0 1,0-1,0 1,0-1,1 1,0 0,0 0,0 0,0 0,0 0,1 0,0 0,0 0,0 0,0 0,0 0,1-1,0 1,0 0,0 0,0 0,1 0,-1-1,1 1,0-1,0 1,0-1,1 0,-1 0,1 0,0 0,0 0,0 0,0-1,0 0,0 1,1-1,-1 0,1-1,1 1,141 57,-119-32,-19-11</inkml:trace>
  <inkml:trace contextRef="#ctx0" brushRef="#br0" timeOffset="1168.477">4783 558,'-5'0,"-6"0,-6 5,-1 6,-1 1,2 4,-1 4,3 3,4 2,9-2,4-1,7-4,6-6,2-4</inkml:trace>
  <inkml:trace contextRef="#ctx0" brushRef="#br0" timeOffset="18605.014">69 1772,'-19'38,"-6"23,1 0</inkml:trace>
  <inkml:trace contextRef="#ctx0" brushRef="#br0" timeOffset="18759.326">98 1433,'0'0</inkml:trace>
  <inkml:trace contextRef="#ctx0" brushRef="#br0" timeOffset="19294.952">1000 1602,'-21'10,"1"0,-1 2,2 0,0 1,0 1,1 0,1 2,0 0,1 1,1 0,-4 8,16-21,0 0,0 0,0 0,1 1,0-1,0 1,0-1,0 1,1 0,-1-1,1 1,1 0,-1 0,1 0,0 0,0 0,0 0,0-1,1 1,0 0,0 0,0 0,1-1,0 1,0-1,0 1,0-1,1 0,-1 1,1-1,0-1,0 1,1 0,-1-1,1 0,0 1,0-1,0-1,3 3,4-1,0 1,0-2,0 1,0-1,1-1,-1 0,1-1,0 0,-1-1,1 0,0-1,-1 0,1-1,-1 0,1-1,-1 0,0 0,0-2,0 1,-1-1,1-1,-1 0,4-4,25-22,-26 17</inkml:trace>
  <inkml:trace contextRef="#ctx0" brushRef="#br0" timeOffset="19907.962">1312 1800,'6'6,"1"0,0-1,0 0,1 0,-1 0,1-1,0 0,0 0,1-1,-1 0,1-1,-1 0,1 0,0-1,0 0,0 0,0-1,0 0,-1-1,1 0,0 0,0-1,0 0,-1-1,0 0,1 0,-1-1,0 1,0-2,-1 1,1-1,-1-1,6-5,64-76,-75 88,-1 0,0 1,0-1,0 0,0 0,0 1,0-1,0 1,0-1,-1 1,1-1,-1 1,1 0,-1-1,1 1,-1 0,0-1,0 1,0 0,0 0,0-1,0 1,0 0,-1-1,1 1,-1 0,1-1,-1 1,1-1,-1 6,0-1,1 1,0-1,0 1,0-1,1 1,0-1,0 0,0 1,1-1,0 0,1 0,-1 0,1 0,0 0,0 0,1-1,0 0,0 1,0-2,0 1,1 0,0-1,0 0,0 0,1 0,-1-1,5 2,3 0,1-2,0 0,1 0,-1-2,0 1,1-2,-1 0,1-1,-1 0,0-1,0-1,0 0,0-1,0 0,0-1,-1-1,0 0,0-1,-1 0,0-1,0 0,-1-1,1-2,12-5,0-1,-2-1,0-1,-1-1,-1 0,-1-2,-1 0,-1-2,-1 0,0 0,-3-2,0 0,-1 0,-1-1,-2 0,-1-1,-1 0,-1-4,-4 16,0 7,0 1,-1 0,0-1,0 1,-1-1,0 0,-1 1,0-1,0 1,0-1,-1 1,-1 0,1 0,-1 0,-1 0,1 0,-1 1,-1-1,1 1,-5-5,6 11,0-1,0 0,0 1,-1 0,1 0,0 0,-1 0,1 0,-1 1,1 0,-1-1,1 1,0 1,-1-1,1 0,-1 1,1 0,-1-1,1 1,0 1,0-1,0 0,-1 1,1 0,0-1,0 2,-72 59,59-42,0 0,2 1,0 0,1 1,2 0,0 1,1 1,2 0,0 0,2 0,0 1,-1 23,5-37,1-1,1 0,0 1,0-1,1 1,1-1,-1 0,2 0,-1 1,1-2,1 1,0 0,0-1,1 1,0-1,1-1,0 1,0-1,1 0,0 0,0-1,1 0,0 0,0 0,6 2,-4-1,1 1,0-2,1 0,0 0,0-1,0 0,1-1,-1-1,1 0,0 0,1-1,-1-1,4 0,37-2,-30-1</inkml:trace>
  <inkml:trace contextRef="#ctx0" brushRef="#br0" timeOffset="20544.285">2892 1659,'-37'8,"1"2,1 2,0 1,1 2,0 1,2 2,0 1,-27 20,-1 31,59-68,0 0,0 0,0 0,0 0,0 0,0 1,0-1,1 0,-1 0,1 0,0 1,0-1,0 0,0 1,0-1,0 0,0 0,1 1,-1-1,1 0,0 0,0 0,0 0,0 0,0 0,0 0,0 0,0 0,1 0,-1 0,1-1,0 1,-1-1,1 1,0-1,0 0,2 2,9 1,0 0,0-1,1-1,-1 0,1-1,0 0,-1-1,1 0,0-1,-1-1,1 0,-1-1,1 0,-1-1,0-1,-1 0,1-1,-1 0,4-3,25-13,-1-2,0-1,-2-3,-2 0,14-16,-29 31,-17 28,-6-11,-1-1,2 1,-1 0,0 0,1 0,0 0,-1 0,2 0,-1 0,0 0,1 1,0-1,0 0,0 0,1 0,-1 1,1-1,0 0,0 0,0 0,1 0,-1 0,1-1,0 1,0 0,1-1,-1 1,1-1,-1 0,1 0,0 0,0 0,1 0,-1-1,0 1,3 0,4 0,1-2,0 1,0-1,0 0,0-1,0-1,0 0,0 0,0-1,-1 0,1-1,-1 0,1-1,-1 0,0-1,0 0,7-5,2 1,13-6,-1-1,-1-2,-1-1,-1-1,0-2,-1-1,-2 0,12-15,-29 28,1 0,-1-1,0 0,-1 0,-1-1,0 0,0 0,-1 0,0 0,-1-1,-1 0,0 0,0-6,-3 18,1-1,-1 0,0 1,0-1,0 0,0 1,0-1,0 0,0 1,0-1,-1 0,1 1,-1-1,1 0,-1 1,0-1,1 1,-1-1,0 1,0 0,0-1,0 1,0 0,0-1,-1 1,1 0,0 0,-1 0,1 0,-1 0,1 1,-1-1,1 0,-1 1,1-1,-1 1,0-1,1 1,-1 0,0 0,-1 0,-66 22,58-16,1 1,0 1,1 0,0 0,0 1,0 0,1 1,1-1,0 2,0-1,1 1,0 0,3-7,1 1,0-1,1 1,-1 0,1-1,0 1,0 0,1 0,-1-1,1 1,0 0,0 0,1 0,-1 0,1-1,0 1,0 0,1-1,0 1,-1 0,2-1,-1 0,0 0,1 0,0 0,0 0,0 0,0 0,0-1,1 0,0 0,0 1,97 42,-94-45,0 0,0 1,0-1,0 2,-1-1,1 1,-1 0,0 0,0 0,0 1,0 0,0 0,-1 1,0-1,0 1,0 1,-1-1,1 0,-1 1,-1 0,1 0,-1 0,0 1,0-1,-1 1,0 0,-14 130,13-118</inkml:trace>
  <inkml:trace contextRef="#ctx0" brushRef="#br0" timeOffset="26558.017">295 1715,'17'90,"-5"93,-12-196,0-10,0 0,2 0,0 0,2 0,0 1,5-15,-4 21,0 1,1 0,0 0,1 0,1 1,0 0,1 0,1 1,0 0,1 1,0 0,0 0,2 2,-1-1,3 1,-14 9,0 0,0 0,1 1,-1-1,0 0,1 1,-1-1,1 1,-1 0,1-1,-1 1,1 0,-1 0,1 0,-1 0,1 0,-1 1,1-1,-1 0,1 1,-1-1,1 1,-1-1,0 1,1 0,-1-1,0 1,0 0,1 0,-1 0,0 0,0 0,0 0,0 0,0 1,0-1,-1 0,1 0,0 1,-1-1,1 1,-1-1,1 2,8 66,-9-43</inkml:trace>
  <inkml:trace contextRef="#ctx0" brushRef="#br0" timeOffset="27865.642">4557 2167,'-6'-22,"2"-1,0 1,1-1,2 1,0-1,1 0,2 0,0 1,1-1,1 1,2 0,0 0,1 0,1 1,9-17,-6 20,-1 2,2-1,0 2,1 0,1 0,0 1,1 1,12-9,-24 20,0 0,0 0,0 1,0-1,0 1,0 0,1 0,-1 0,0 0,1 1,-1-1,0 1,1 0,-1 0,1 0,-1 1,0-1,1 1,-1-1,0 1,1 0,-1 1,0-1,0 0,0 1,0 0,0 0,0 0,-1 0,1 0,-1 0,1 1,-1-1,0 1,0 0,0-1,0 1,0 0,-1 0,0 0,2 4,2 7,0 0,0 0,-2 1,0-1,0 1,-1 0,-1 0,-1 0,0 2,2 31,-2-47,-1 1,1-1,0 0,0 0,-1 0,1 1,0-1,0 0,0 0,0 0,1 1,-1-1,0 0,0 0,1 0,-1 1,1-1,-1 0,1 0,-1 0,1 0,0 0,-1 0,1 0,0 0,0 0,0-1,0 1,0 0,0 0,0-1,0 1,0-1,0 1,0-1,0 1,0-1,0 0,1 1,-1-1,0 0,0 0,0 0,1 0,-1 0,0 0,0 0,0 0,1-1,-1 1,0 0,1-1,15-10,0-1,-1-1,0-1,-1 0,-1-1,0 0,-1-1,7-11,24-27,-35 42,1 0,0 1,0 1,1 0,1 0,0 1,0 0,1 1,0 1,0 0,1 0,-1 2,6-2,-17 7,-1-1,1 1,0 0,0 0,0 0,0 0,0 0,0 0,0 0,0 1,0-1,0 1,0-1,0 1,0 0,-1 0,1 0,0 0,0 0,-1 0,1 0,-1 1,1-1,-1 0,0 1,1-1,-1 1,0 0,0-1,0 1,0 0,-1 0,1 0,0 0,-1-1,1 1,-1 0,1 0,-1 0,0 0,0 0,0 0,-8 86,-36 87,53-140,2-29</inkml:trace>
  <inkml:trace contextRef="#ctx0" brushRef="#br0" timeOffset="28126.983">5657 1800,'-4'11,"0"1,1 1,1-1,-1 0,2 1,0-1,0 1,1-1,1 1,0-1,1 1,0-1,1 0,0 0,1 0,5 11,-8-20,1-1,0 0,0 0,0-1,0 1,0 0,0 0,0-1,0 0,1 1,-1-1,0 0,1 0,-1 0,1 0,0-1,-1 1,1-1,-1 0,1 1,0-1,-1 0,1-1,0 1,-1 0,1-1,0 1,-1-1,1 0,-1 0,1 0,-1 0,0 0,1-1,71-57,-63 46,0 0,-1-1,-1 0,-1-1,0 0,-1 0,0-1,-1 0,-4 11,0 0,-1 0,1-1,-1 1,-1 0,1-1,-1 1,0 0,0-1,0 1,-1 0,0-1,0 1,0 0,0 0,-1 0,0 0,0 0,-1 0,1 0,-1 0,0 1,0 0,-1 0,1-1,-1 2,0-1,-3 0,1 0,-1 1,0 0,-1 1,1-1,0 1,-1 1,1-1,-1 2,0-1,1 1,-1 0,0 0,1 1,-1 0,0 0,1 1,0 0,-1 0,1 1,0 0,0 0,-3 2,-15 8</inkml:trace>
  <inkml:trace contextRef="#ctx0" brushRef="#br0" timeOffset="28542.013">6364 1151,'0'471,"-4"-422,-2 0,-1 0,-3-1,-2 0,-2-1,-19 41,-1-26,23-57</inkml:trace>
  <inkml:trace contextRef="#ctx0" brushRef="#br0" timeOffset="28794.531">6024 1715,'39'-5,"31"-6,9-1,-4 1,-10 2,-7 4,-8-3,-8-1,-6 3,-5 1,-2 7,-2 3,0 0,-5 5,-7 0</inkml:trace>
  <inkml:trace contextRef="#ctx0" brushRef="#br0" timeOffset="28959.785">6815 1715,'-5'39,"-2"16,1 5,6-8,3-13</inkml:trace>
  <inkml:trace contextRef="#ctx0" brushRef="#br0" timeOffset="29208.887">6843 1517,'-10'14,"-3"6</inkml:trace>
  <inkml:trace contextRef="#ctx0" brushRef="#br0" timeOffset="29467.585">7238 1715,'0'3,"-6"12,2 1,0-1,1 1,0 0,1 0,1 0,1 0,0 0,1 0,1 0,0 0,4 12,-5-26,-1 0,1 0,0 0,0 0,0 0,0 0,1 0,-1-1,0 1,1 0,-1-1,1 1,0-1,-1 1,1-1,0 0,0 0,0 0,0 0,0 0,0 0,0 0,0-1,1 1,-1-1,0 0,0 1,0-1,1 0,-1 0,0 0,0-1,0 1,1-1,-1 1,0-1,0 1,0-1,66-54,-58 40,-1-1,-1 0,0-1,-1 0,-1 0,0 0,-2-1,0 0,-1-2,-1 16,-1 1,0-1,0 1,0-1,0 0,0 0,-1 0,0 1,0-1,0 0,0 0,-1 0,0 0,1 1,-1-1,0 0,-1 1,1-1,-1 1,0-1,1 1,-2 0,1 0,0-1,0 2,-1-1,0 0,0 0,0 1,0 0,0-1,0 1,0 0,-1 1,1-1,-1 0,1 1,-1 0,0 0,1 0,-1 0,0 1,0 0,0-1,1 1,-1 0,0 1,0-1,-2 1,-37 23,23-9</inkml:trace>
  <inkml:trace contextRef="#ctx0" brushRef="#br0" timeOffset="29809.717">7689 1856,'39'-73,"-37"69,5-11,1 0,1 0,0 1,1 1,0-1,1 2,0-1,8-5,-17 18,0 0,0 0,0 0,0 0,0 1,-1-1,1 1,0-1,0 1,0-1,-1 1,1 0,0 0,-1 0,1 0,-1 0,1 1,-1-1,0 0,1 1,-1-1,0 0,0 1,0 0,0-1,0 1,0 0,-1-1,1 1,0 0,-1 0,0 0,1-1,-1 1,0 0,0 0,0 0,0 0,0 0,0-1,-1 1,1 0,-1 0,7 18,-4-13,1-1,1 0,-1 0,1-1,0 1,0-1,0 1,1-1,0-1,0 1,0-1,1 0,-1 0,1 0,0-1,0 0,0 0,1 0,-1-1,1 0,-1 0,1-1,0 1,-1-2,1 1,0-1,0 0,0 0,0-1,-1 0,1 0,0-1,-1 1,1-1,-1-1,2 0,7-2,1-2,-1 1,-1-2,1 0,-1 0,-1-2,1 0,-2 0,1-1,-2 0,1-1,-1-1,-1 0,-1 0,7-12,-8 10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15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1,'-10'19,"2"11,2 1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1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13,'0'-4,"-5"-3,-1 6,0 7,6 3,-2 0,-6 3,0-1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1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602 1,'-42'40,"2"2,2 1,2 2,2 2,2 1,2 2,-30 41,-17 33,50-76,-3-1,-2-1,-28 30,11-25,35-40</inkml:trace>
  <inkml:trace contextRef="#ctx0" brushRef="#br0" timeOffset="386.257">122 57,'39'72,"177"166,-95-28,-76-81,-44-126,-1-1,0-1,0 1,0-1,0 0,0 1,1-1,-1 1,0-1,1 0,-1 0,1 1,0-1,-1 0,1 0,0 1,0-1,0 0,0 0,0 0,0 0,0 0,0-1,0 1,0 0,1 0,-1-1,0 1,0-1,1 1,-1-1,0 1,2-1,8-5</inkml:trace>
  <inkml:trace contextRef="#ctx0" brushRef="#br0" timeOffset="953.05">715 932,'15'-45,"1"1,3 1,1 0,2 2,2 0,7-6,-30 45,-1 1,1-1,0 1,-1 0,1-1,0 1,0 0,0-1,0 1,0 0,1 0,-1 0,0 0,0 0,1 0,-1 0,1 1,-1-1,0 0,1 1,-1-1,1 1,0 0,-1-1,1 1,-1 0,1 0,0 0,-1 0,1 0,-1 0,1 1,-1-1,1 0,-1 1,1-1,-1 1,1 0,-1-1,1 1,-1 0,0 0,1 0,-1 0,0 0,0 0,0 0,0 1,0-1,1 1,17 45,18 29,-35-74,-1-1,1 1,0-1,0 0,-1 1,1-1,0 0,0 0,0 0,0-1,0 1,1 0,-1-1,0 1,0-1,0 0,1 0,-1 0,0 0,0 0,0 0,1 0,-1-1,0 1,0-1,0 0,0 1,0-1,0 0,0 0,0-1,0 1,0 0,-1-1,2 0,101-99,-102 101,0 0,0 0,0 1,0-1,0 0,0 1,0 0,0 0,0-1,0 1,-1 0,1 0,0 1,0-1,-1 0,1 1,-1-1,0 0,1 1,-1 0,0-1,0 1,0 0,0 0,0-1,0 1,0 0,-1 0,1 0,-1 0,1 0,-1 0,0 0,0 0,0 0,0 0,0 0,0 1,0-1,-1 1,4 10,12 30,-6-27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1:44.37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7202 2621,'24'0,"18"0,6 0,0 0,-9-5,-5-1,-9 0</inkml:trace>
  <inkml:trace contextRef="#ctx0" brushRef="#br1" timeOffset="-51067.838">1982 871,'-10'-6,"0"0,0 1,0-1,0 2,-1 0,1 0,-1 1,0 0,-4 0,13 2,-26-4,0 1,-1 2,1 0,-1 2,1 1,-1 1,1 2,0 0,-5 3,-164 33,136-19,2 3,0 3,2 2,1 2,-19 17,-264 179,299-195,2 2,1 1,2 2,-29 40,-55 68,110-132,-17 23,0 2,3 0,1 2,2 0,-10 33,-63 239,9 66,70-79,18-45,7-28,37 56,74 85,-103-330,2-1,1 0,2-2,1-1,1-1,2-1,2-1,26 20,74 82,-100-99,2 0,1-3,1 0,2-2,27 15,5 2,2-4,1-3,2-3,71 23,-130-54,29 11,0-2,0-2,2-2,-1-2,6-1,119 20,-28 2,85 3,-200-31,0-2,-1-1,1 0,-1-2,0-2,0 0,12-6,199-44,53-16,-247 60,50-13,-1-4,73-35,-142 54,204-116,-118 41,-4-5,92-103,-71 22,-56 67,-37 57,-3-1,-1-1,-3-1,15-45,-34 81,28-113,-35-351,-10 349,-19 18,-7-17,28 89,-2 0,-2 1,-1 0,-2 1,-1 1,-3 0,0 2,-15-18,-65-77,1-61,79 151,-1 0,-3 2,-1 0,-1 2,-3 1,-14-13,-29-34,-4 3,-3 4,-28-17,-41-16,-83-56,33 61,88 73,-85 0,69 46,109-12,-1 0,1-1,-1-1,1 0,-1-2,1 0,-1-1,0 0,-4-2,17 1,1 0,-1 0,1 0,0 0,0-1,0 1,0-1,0 0,0-1,1 1,-1 0,1-1,0 0,0 0,1 0,-1 0,0-2,-17-21,9 14</inkml:trace>
  <inkml:trace contextRef="#ctx0" brushRef="#br1" timeOffset="-47880.201">1840 871,'1'-1,"0"0,0 0,0 0,0 0,0 0,1 0,-1 0,0 0,1 0,-1 1,1-1,-1 1,1-1,-1 1,1-1,-1 1,1 0,-1 0,1-1,-1 1,1 0,0 1,-1-1,1 0,-1 0,1 1,-1-1,1 1,-1-1,1 1,-1 0,1-1,-1 2,11 0,155 31,2-6,-153-23,0 0,0 0,0 2,0 0,-1 1,0 0,-1 1,1 1,-2 0,10 8,-12-4</inkml:trace>
  <inkml:trace contextRef="#ctx0" brushRef="#br2" timeOffset="-43829.665">1896 2847,'5'2,"1"1,-1 0,-1 0,1 0,0 1,-1-1,0 1,0 0,0 1,0-1,0 1,-1-1,0 1,0 0,0 0,-1 1,0-1,1 2,-3-7,-1 0,1 0,0 0,0 1,0-1,0 0,-1 0,1 0,0 0,0 0,0 0,0 0,-1 0,1 0,0 1,0-1,0 0,0 0,0 0,-7-23,28-150,-19-303,-3 408,12-169,1 147,-5 0,-4 0,-6-52,1 8,2-572,29 481,-30 56,-7 141,8 28,0 1,0-1,0 0,0 1,0-1,0 0,0 0,0 1,0-1,-1 0,1 1,0-1,0 0,0 0,0 1,-1-1,1 0,0 0,0 1,-1-1,1 0,0 0,0 0,-1 1,1-1,0 0,0 0,-1 0,1 0,0 0,-1 0,1 0,0 0,-1 0,1 0,0 0,-1 0,1 0,0 0,0 0,-1 0,1 0,0 0,-1 0,1 0,0 0,-1 0,1-1,0 1,0 0,-1 0,1 0,0-1,0 1,-1 0,1 0,0 0,0-1,0 1,-1 0,-2 14</inkml:trace>
  <inkml:trace contextRef="#ctx0" brushRef="#br2" timeOffset="-42231.183">2037 2903,'-39'-17,"74"5,109 1,176-23,-107 12,31-13,31 13,-168 11,0 3,0 6,15 5,23-1,1181-2,-1302 0</inkml:trace>
  <inkml:trace contextRef="#ctx0" brushRef="#br2" timeOffset="-35492.08">2546 251,'0'0,"-1"1,1-1,0 1,0-1,-1 1,1-1,0 1,-1-1,1 0,0 1,-1-1,1 1,-1-1,1 0,-1 0,1 1,-1-1,1 0,-1 0,1 1,-1-1,1 0,-1 0,1 0,-1 0,1 0,-1 0,0 0,1 0,-1 0,1 0,-1 0,1 0,-1 0,1 0,-1 0,1-1,-1 1,1 0,-1 0,1-1,-1 1,1 0,-1-1,1 1,0-1,-1 1,1 0,-1-1,1 1,0-1,0 1,-1-1,1 1,0-1,0 1,-1-1,-4 53,5-52,0 10,-2-3,1 0,0 1,0-1,1 1,-1-1,2 1,-1-1,1 1,0-1,1 1,0-1,0 0,0 0,1 0,0 0,1 0,-1 0,1-1,0 0,1 0,0 0,0 0,0-1,0 1,5 1,-7-6,1 0,0 0,-1-1,1 1,0-1,0 0,-1 0,1-1,0 1,-1-1,1 1,0-1,-1 0,1-1,-1 1,0-1,1 1,-1-1,0 0,0 0,0-1,0 1,0 0,2-3,58-71,32-71,-94 146,1 0,-1-1,0 1,1 0,-1 0,1 0,-1 0,1 0,0 1,-1-1,1 0,0 1,-1 0,1-1,0 1,0 0,0-1,-1 1,1 0,0 1,0-1,-1 0,1 0,0 1,0-1,-1 1,1-1,0 1,-1 0,1 0,-1 0,1 0,-1 0,1 0,-1 0,0 0,1 0,-1 1,0-1,0 0,0 1,42 69,-39-62,87 282,-85-277,-1 1,0-1,-1 1,-1 0,0 0,-1 1,0-1,-2 0,0 1,0-1,-2 1,0-1,0 0,-5 15,4-26,0-1,0 0,0 1,0-1,-1-1,1 1,-1 0,0-1,1 1,-1-1,0 0,-1-1,1 1,0-1,0 0,-1 0,1 0,0 0,-1-1,1 1,-1-1,1-1,-1 1,1 0,-1-1,1 0,0 0,-1 0,1-1,0 0,0 1,0-2,0 1,0 0,1-1,-1 1,1-1,-1 0,1 0,0-1,0 1,0 0,1-1,-1 0,1 0,-1-2,1 0,0 0,0-1,1 1,0-1,1 1,-1-1,1 0,0 1,1-1,0 1,0-1,0 1,1-1,0 1,0 0,0 0,1 0,0 0,0 0,0 1,1-1,1-1,103-106,92-5,-164 98</inkml:trace>
  <inkml:trace contextRef="#ctx0" brushRef="#br2" timeOffset="-34694.568">5932 2423,'-78'101,"5"3,3 2,-14 41,56-97,21-33,-2 0,0 0,-1-1,0 0,-2-1,0 0,0-1,-1-1,-1 0,-12 9,25-21,0 0,1-1,-1 1,0-1,0 1,0-1,0 1,1-1,-1 0,0 1,0-1,0 0,0 0,0 1,0-1,0 0,0 0,0 0,0 0,0 0,0-1,0 1,0 0,0 0,0-1,0 1,0 0,1-1,-1 1,0-1,0 1,0-1,0 1,1-1,-1 0,0 1,1-1,-1 0,1 0,-1 0,0 1,1-1,0 0,-1 0,1-1,-6-13</inkml:trace>
  <inkml:trace contextRef="#ctx0" brushRef="#br2" timeOffset="-34426.796">5424 2537,'47'61,"4"-2,2-1,2-4,3-1,50 33,-97-79,-1 0,1 0,-2 1,1 0,-1 1,-1 0,1 1,-2-1,1 2,-1-1,-1 1,0 0,0 0,-1 0,-1 1,0 0,0 0,0 5,-2 7</inkml:trace>
  <inkml:trace contextRef="#ctx0" brushRef="#br3" timeOffset="-20172.437">3561 1520,'0'-2,"-1"0,0-1,0 1,0 0,0 0,-1 0,1 0,0 0,-1 1,0-1,1 0,-1 1,0-1,0 1,0-1,0 1,0 0,0 0,0 0,0 0,0 0,-1 0,1 1,0-1,0 1,-1 0,1-1,0 1,-1 0,1 0,-1 1,1-1,0 0,0 1,-1-1,1 1,0 0,0 0,0 0,-1 0,-3 2,0-1,1 1,-1 0,1 0,0 0,0 1,0 0,1 0,-1 0,1 0,0 1,0 0,0-1,1 2,0-1,0 0,0 1,0-1,1 1,0 0,0 0,1 0,0 0,0 0,0 0,0 0,1 0,0 0,1 0,-1 0,1 1,0-1,1 0,-1-1,1 1,2 3,-1-5,1 0,0 0,0 0,1-1,-1 0,1 0,0 0,-1 0,1-1,0 1,1-1,-1-1,0 1,0-1,1 0,-1 0,1 0,-1-1,1 0,-1 0,1 0,0-1,-1 0,0 0,1 0,-1-1,0 1,1-1,-1-1,0 1,-1-1,1 0,0 0,-1 0,1 0,-1-1,3-3,-3 5,-1 0,0 0,1-1,-1 1,0-1,0 0,0 1,-1-1,1 0,-1-1,0 1,1 0,-1-1,-1 1,1-1,-1 0,1 0,-1 1,0-1,0 0,-1 0,1 0,-1 0,0 0,0 0,0 0,0 0,-1 0,0 0,1 0,-2 0,1 0,0 1,-1-1,1 0,-1 1,0-1,-1 1,1 0,0 0,-1 0,0 0,-1-2,-1 3,1 0,0 1,-1-1,1 1,-1 0,0 1,1-1,-1 1,1-1,-1 1,0 1,1-1,-1 1,0 0,1 0,-1 0,1 0,-1 1,1 0,0 0,0 0,0 0,0 1,0-1,0 1,1 0,-1 0,1 1,0-1,0 1,0 0,0-1,1 1,0 0,-1 1,1-1,1 0,-1 1,1-1,0 1,0-1,0 1,0-1,1 1,0 3,0-5,1 0,-1 0,1 0,0-1,0 1,0 0,0-1,1 1,-1-1,1 1,0-1,-1 0,1 0,0 0,0 0,0 0,1 0,-1 0,0 0,1-1,-1 0,1 1,0-1,-1 0,1 0,0 0,-1-1,1 1,0-1,0 1,0-1,0 0,0 0,-1 0,1-1,0 1,0-1,0 1,0-1,0 0,1 0,1 1,-1-1,0-1,0 1,0 0,0-1,0 0,0 0,-1 0,1 0,0-1,-1 1,0-1,0 0,0 0,0 0,0-1,0 1,-1 0,1-1,-1 0,0 0,-1 0,1 0,0 0,-1 0,0-1,-1 3,0 0,-1 0,1 0,-1 0,1 0,-1 0,0 0,0 0,0 0,0 0,0 0,0 0,0 0,-1 1,1-1,-1 0,1 1,-1-1,1 1,-1 0,0 0,0 0,0 0,0 0,0 0,0 0,0 0,0 1,0-1,0 1,0-1,0 1,-1 0,1 0,0 0,0 0,0 0,0 1,-1-1,1 1,0-1,0 1,0 0,0 0,0 0,0 0,0 0,1 0,-1 0,0 1,1-1,-1 1,1-1,-1 1,1 0,-2 1,1-1,0-1,0 1,0 0,0 0,1 0,-1 0,0 0,1 0,-1 1,1-1,0 0,0 1,0-1,0 1,0-1,1 1,-1 0,1-1,-1 1,1 0,0-1,0 1,0 0,0-1,1 1,-1 0,1-1,0 1,0-1,0 1,0-1,0 1,0-1,0 0,1 1,0-1,-1 0,2 1,8-1</inkml:trace>
  <inkml:trace contextRef="#ctx0" brushRef="#br3" timeOffset="-15822.186">3448 1577,'0'0</inkml:trace>
  <inkml:trace contextRef="#ctx0" brushRef="#br0" timeOffset="-3349.923">2066 2847,'61'-47,"-43"29,14-14,2 1,0 2,2 2,36-22,-51 38</inkml:trace>
  <inkml:trace contextRef="#ctx0" brushRef="#br0" timeOffset="-3003.832">2687 2283,'9'-5,"9"-6,5-2,-1-3,1 1,1 3,-3-1,-1 2,1-2,2 0,-3 4</inkml:trace>
  <inkml:trace contextRef="#ctx0" brushRef="#br0" timeOffset="-2666.2">3110 1887,'19'-10,"12"-7,4-1,-3 2</inkml:trace>
  <inkml:trace contextRef="#ctx0" brushRef="#br0" timeOffset="-2249.182">3928 1238,'29'-19,"14"-11,0-6,-3 4,-7 2,-6 7,-7 7</inkml:trace>
  <inkml:trace contextRef="#ctx0" brushRef="#br0" timeOffset="-1917.503">4634 645,'29'-24,"14"-7,5 0,-7 2,-4 5,-4 3,-8 3</inkml:trace>
  <inkml:trace contextRef="#ctx0" brushRef="#br0" timeOffset="-1670.002">5142 335,'0'0</inkml:trace>
  <inkml:trace contextRef="#ctx0" brushRef="#br0" timeOffset="-332.106">6243 2706,'10'0,"12"0,8 0,3 0,1 0,-1 0,-1 0,-1 0,-1 0,-1 0,0 0,-1 0,-5 0</inkml:trace>
  <inkml:trace contextRef="#ctx0" brushRef="#br0" timeOffset="2183.465">5622 110,'19'-15,"11"-9,6 0,1 3,-1 5,-7 6</inkml:trace>
  <inkml:trace contextRef="#ctx0" brushRef="#br0" timeOffset="7439.089">5283 1746,'14'1,"0"-1,0 0,1-1,-1-1,0 0,0-1,-1 0,1-1,-1-1,1 0,7-5,-11 4,1-2,-1 0,-1 0,0-1,0 0,-1 0,0-1,0 0,-1 0,0-1,-1 0,0 0,-1-1,-1 1,1-1,-2 0,0-1,0 1,-1 0,-1-1,0 1,0-6,-2 18,0 1,1 0,-1 0,0 0,1-1,-1 1,0-1,0 1,0 0,0-1,0 0,0 1,1-1,-1 1,0-1,0 0,0 0,0 1,0-1,0 0,-1 0,1 0,0 0,0 0,0-1,0 1,0 0,0 0,0-1,1 1,-1 0,0-1,0 1,0-1,0 1,0-1,0 0,1 1,-1-1,0 0,0 0,1 1,-1-1,1 0,-1 0,1 0,-1 0,1 0,-1 0,1 0,0 0,0 0,-1 0,1 0,0 0,0 0,0 0,0 0,0 0,0 0,0 0,0 0,1 0,-1 0,0 0,1 0,-4 9,0 0,1 0,0 1,1-1,0 1,0 0,0-1,1 1,1 0,0-1,0 1,0-1,1 1,0-1,1 1,0-1,0 0,1 0,0-1,0 1,1-1,0 0,0 0,1 0,-1-1,2 0,-1 0,3 1,-3-3,0-1,0 0,1 0,-1 0,1-1,0 0,0-1,0 0,0 0,0 0,0-1,0 0,0 0,0 0,0-1,-1 0,1-1,0 0,0 0,-1 0,1-1,1 0,4-3,1 0,-1 0,0-2,-1 1,0-1,0-1,-1 0,0-1,0 1,7-11,-17 19,6-5,-1 0,1-1,-1 0,-1 0,1 0,-1-1,0 1,-1-1,0 0,0 0,-1 0,0 0,0-1,-1 1,0-1,-1 1,1-4,-2 11,1 0,-1 0,0 0,1 0,-1 0,0 0,0 0,1 1,-1-1,0 0,0 0,0 1,0-1,0 1,0-1,0 1,0-1,0 1,0 0,0-1,0 1,-1 0,1 0,0 0,0 0,0 0,0 0,0 0,-1 0,1 0,0 1,0-1,0 0,0 1,0-1,0 1,0-1,0 1,0-1,0 1,0 0,0 0,1-1,-1 1,0 0,0 0,1 0,-1 0,0 0,1 0,-1 0,1 0,0 0,-1 0,1 0,0 0,-1 0,1 0,0 0,0 1,0-1,0 0,0 0,0 0,0 0,1 0,-1 0,0 1,1-1,-1 0,-1 4,1-1,0 1,0-1,0 1,0-1,1 1,-1-1,1 1,0-1,1 0,-1 1,1-1,0 0,0 0,0 0,0 0,1 0,-1-1,1 1,0-1,0 1,1-1,-1 0,1 0,-1-1,1 1,0-1,0 0,0 0,0 0,0 0,1-1,-1 0,1 0,-1 0,0 0,1-1,0 1,1-1,8-2,-1 0,1-1,0-1,0 0,-1-1,0 0,0-1,-1 0,1-1,-1 0,-1-1,1-1,-1 0,-1 0,0-1,0-1,-1 1,0-1,-1-1,0 0,-1 0,0 0,-1-2,-1 6,0 0,-1 0,0-1,0 0,-1 0,0 0,-1 0,0-1,0 1,-1-1,0 1,-1-1,0 1,-1-6,1 13,0 1,0-1,-1 0,1 1,-1-1,1 1,-1 0,0-1,0 1,1-1,-1 1,0 0,0 0,0-1,0 1,-1 0,1 0,0 0,0 0,-1 0,1 1,0-1,-1 0,1 0,-1 1,1-1,-1 1,1 0,-1-1,0 1,1 0,-1 0,1 0,-1 0,1 0,-1 0,0 1,1-1,-1 0,1 1,-1-1,1 1,-1 0,-56 40,50-33,1 1,0 0,0 0,1 1,0 0,1 0,0 0,1 1,0-1,1 1,0 0,0 0,1 0,1 1,0-1,0 0,1 1,1-1,0 1,0-1,1 0,0 0,1 0,1 0,0 0,0-1,1 1,0-1,1 0,0-1,0 1,1-1,1-1,-1 1,5 2,-6-7,0 0,0-1,0 0,0 0,0 0,1-1,0 0,-1 0,1-1,0 0,0 0,3 0,13 0</inkml:trace>
  <inkml:trace contextRef="#ctx0" brushRef="#br0" timeOffset="7935.899">6891 1098,'-22'182,"-7"-77,22-85,1 1,0-1,1 1,2 0,0 0,0 20,3-39,0 1,0-1,0 0,0 0,1 1,-1-1,1 0,-1 0,1 0,0 0,0 1,0-1,0 0,0-1,0 1,1 0,-1 0,1 0,-1-1,1 1,0-1,-1 1,1-1,0 0,0 0,0 0,0 0,0 0,0 0,0 0,0-1,1 1,-1-1,0 1,0-1,1 0,-1 0,0 0,0 0,1 0,1-1,1 0,1 0,0 0,-1-1,1 1,-1-1,0-1,1 1,-1-1,0 0,0 0,-1 0,1-1,-1 0,1 1,-1-2,1 0,6-13,-3 0</inkml:trace>
  <inkml:trace contextRef="#ctx0" brushRef="#br0" timeOffset="8182.79">6666 1379,'19'-9,"21"-9,8 0,1 2,-7-1,-7 3,-5 3,-2 4,-1 3,0 2,-5-3,-7-1</inkml:trace>
  <inkml:trace contextRef="#ctx0" brushRef="#br0" timeOffset="8772.837">6666 2423,'0'-4,"5"-12,1-8,0-4,-1-3,-1 0,-2 0,-1 0,-1-4,0 0,0 0,0 2,-5 1,-2 2,1 0,1 2,2 5</inkml:trace>
  <inkml:trace contextRef="#ctx0" brushRef="#br0" timeOffset="10349.871">6186 1041,'-10'-32,"-2"0,-1 1,-1 1,-2 0,-14-19,-20-23,-3 3,-3 3,-3 2,-38-31,-29-11,124 106,1 0,-1 0,1 0,-1 0,0 0,1 0,-1 0,1 1,-1-1,1 1,-1-1,1 1,-1-1,1 1,-1 0,1 0,0 0,0 0,-1 0,1 0,0 0,0 0,0 0,0 1,0-1,0 0,0 1,1-1,-1 0,0 1,1-1,-1 1,1-1,0 1,-1 0,1-1,0 1,0-1,0 1,0 0,0-1,0 1,1-1,-1 1,0-1,1 1,0-1,-5 16,-47 159,43-139,8-36,0 0,0-1,0 1,0 0,0-1,0 1,1-1,-1 1,0 0,0-1,1 1,-1-1,0 1,1-1,-1 1,0-1,1 1,-1-1,1 1,-1-1,1 0,-1 1,1-1,-1 0,1 1,-1-1,1 0,-1 0,1 1,0-1,-1 0,1 0,-1 0,1 0,0 0,-1 0,1 0,-1 0,1 0,0 0,-1 0,1 0,-1 0,1-1,0 1,-1 0,1 0,-1-1,1 1,-1 0,1-1,-1 1,1-1,-1 1,1 0,-1-1,0 1,1-1,-1 0,170-138,-84 78,-49 32,1 3,2 1,0 1,1 3,8-2,7 6,-84 34,0-7,-1-1,0-2,0 0,-1-2,-17 0,-1 2,31-4,6 0,1-1,-1 0,1-1,-1 0,1 0,-1-1,0 0,1-1,-1-1,1 1,-1-2,1 1,0-2,-8-2,-5-28,23 19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18.98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510 246,'16'-175,"-5"104,-11 229,17 35,-7-95,-5 1,-7 86,0-55,2 1343,17-1388,-11-79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33.59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477 0,'-10'0,"-7"0,-7 0,-3 0,-2 0,-1 5,0 1,0 0,1-1,0-1,0-2,0-1,1-1,0 0,0 0,0 0,0 0,4-1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34.13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3669 1166,'-34'0,"-15"0,-5 0,2 5,6 1,10 0</inkml:trace>
  <inkml:trace contextRef="#ctx0" brushRef="#br0" timeOffset="565.813">2511 1250,'-187'19,"0"-9,-78-10,152 0,101 0</inkml:trace>
  <inkml:trace contextRef="#ctx0" brushRef="#br0" timeOffset="2760.737">3866 2435,'-566'0,"386"26,-89-6,254-17,-1 0,1-1,0-1,-1 0,1-1,-1-1,1-1,0 0,-8-2,-13-4,1 2,-1 1,-1 2,1 2,0 1,-1 2,-3 1,-157 25,45-45,138 14,0 1,-1 0,1 1,0 0,0 1,0 1,-1 0,1 1,0 1,-13 4,-6-1,-1-2,0-1,0-2,-32-2,24 0,-129-27,-53 29,143 20,73-18</inkml:trace>
  <inkml:trace contextRef="#ctx0" brushRef="#br0" timeOffset="3910.838">2117 1307,'-595'0,"426"28,-84-28,228 0</inkml:trace>
  <inkml:trace contextRef="#ctx0" brushRef="#br0" timeOffset="4829.829">1637 855,'-1'242,"13"569,24-132,-26-64,-32-457,18-151,2-8</inkml:trace>
  <inkml:trace contextRef="#ctx0" brushRef="#br0" timeOffset="5097.962">1863 2267,'-100'181,"-48"131,141-294,-20 50,-3-1,-3-2,-30 44,46-86</inkml:trace>
  <inkml:trace contextRef="#ctx0" brushRef="#br0" timeOffset="5631.09">1863 883,'-29'24,"-28"42,-10 19,7 4,8-7,14-9,8-12,9-6,8-8,7-8,-1-4,1-5,1-2,2 0,1-7</inkml:trace>
  <inkml:trace contextRef="#ctx0" brushRef="#br0" timeOffset="12202.772">395 3311,'-1'0,"0"1,0-1,0 0,1 0,-1 0,0 0,0 1,0-1,0 0,0-1,0 1,0 0,0 0,0 0,0-1,0 1,0 0,0-1,0 1,0-1,1 1,-1-1,0 1,0-1,0 1,1-1,-1 0,0 0,1 1,-1-1,1 0,-1 0,1 0,-1 0,1 1,0-1,-1 0,1 0,0 0,0-1,65 7,-43 0,151 40,-86-15,-139-41,-9-14,1-3,1-2,2-2,0-4,30 19,1-1,1-1,0-1,1-2,2 0,0-1,-12-19,31 40,1 0,0 0,0 0,0 0,0 0,0 0,1-1,-1 1,1-1,-1 0,1 1,0-1,0 0,0 1,0-1,1 0,-1 0,1 0,0 0,0 0,0 0,0 0,0 0,0 0,1 0,0 1,-1-1,1 0,0 0,0 1,1-1,-1 0,1 1,-1-1,1 1,0 0,0-1,0 1,0 0,0 0,0 0,0 0,1 1,-1-1,3 0,4 0,0 1,0 0,0 0,0 1,0 0,0 1,0 0,-1 0,1 1,0 0,0 1,-1 0,1 0,-1 1,0 0,7 5,4 1</inkml:trace>
  <inkml:trace contextRef="#ctx0" brushRef="#br0" timeOffset="12836.732">226 2435,'6'23,"2"-1,0 0,2-1,0 0,1 0,1-1,15 18,-25-35,0 0,0-1,0 1,0-1,1 0,-1 1,1-1,-1 0,1-1,0 1,0 0,0-1,0 1,0-1,0 0,0 0,0 0,0-1,1 1,-1-1,0 1,1-1,-1 0,0-1,1 1,-1 0,0-1,0 0,0 0,1 0,-1 0,0 0,0-1,0 1,-1-1,1 0,0 0,-1 0,1 0,-1 0,1-1,1-1,7-14,-11 16,1 0,-1 0,0 1,1-1,-1 0,1 0,0 0,-1 0,1 1,0-1,0 0,0 1,0-1,1 1,-1-1,0 1,1 0,-1-1,1 1,-1 0,1 0,-1 0,1 0,0 0,-1 1,1-1,0 0,0 1,0-1,0 1,0 0,-1-1,1 1,0 0,0 0,0 0,0 1,0-1,0 0,0 1,0-1,-1 1,1 0,0-1,0 1,-1 0,1 0,-1 0,1 0,0 1,-1-1,0 0,1 1,5 9,0 1,0-1,-1 2,-1-1,0 1,0-1,-2 1,1 1,-1 1,13 43,-7-18,-10-26</inkml:trace>
  <inkml:trace contextRef="#ctx0" brushRef="#br0" timeOffset="13105.752">452 2351,'29'19,"9"7</inkml:trace>
  <inkml:trace contextRef="#ctx0" brushRef="#br0" timeOffset="13348.893">1 2125,'0'0</inkml:trace>
  <inkml:trace contextRef="#ctx0" brushRef="#br0" timeOffset="13684.478">593 2154,'-205'-195,"184"169,21 27,1-1,-1 0,0 1,0-1,0 0,1 0,-1 1,0-1,1 0,-1 1,0-1,1 0,-1 0,0 0,1 1,-1-1,0 0,1 0,-1 0,1 0,-1 0,0 0,1 0,-1 0,1 0,-1 0,0 0,1 0,-1 0,1 0,-1 0,0 0,1 0,-1 0,0-1,1 1,-1 0,0 0,1 0,-1-1,0 1,1 0,-1 0,0-1,1 1,-1 0,0-1,0 1,0 0,1-1,-1 1,0 0,0-1,0 1,0-1,0 1,1 0,-1-1,0 1,0-1,0 1,0 0,0-1,0 1,-1-1,1 1,0 0,0-1,0 1,19 6,-8-2,0 0,-1 0,2-1,-1 0,0-1,0-1,1 1,-1-2,1 0,-1 0,1-1,8-2,-18 3,1-1,-1 0,0-1,0 1,0 0,0-1,0 1,0-1,0 1,-1-1,1 0,0 0,-1 0,0 0,1 0,-1 0,0 0,0 0,0-1,0 1,0 0,-1-1,1 1,-1 0,0-1,1 1,-1-1,0 1,0-1,-1 1,1-1,0 1,-1 0,0-1,1 1,-1-1,-39-81,24 62,-2 0,0 1,-2 0,0 2,-1 0,-1 2,0 0,-6-1,5 4</inkml:trace>
  <inkml:trace contextRef="#ctx0" brushRef="#br0" timeOffset="14971.294">649 1561,'-3'-30,"-1"1,-2 1,-1-1,-1 1,-1 0,-2 1,0 0,-2 1,-1 0,-1 1,-1 1,-2 0,0 1,-1 1,-1 1,-14-11,-6 14,40 18,-1-1,1 1,-1-1,1 1,-1 0,1-1,-1 1,1 0,-1 0,1 0,-1-1,1 1,-1 0,0 0,1 0,-1 0,1 0,-1 0,0 0,1 0,-1 0,1 0,-1 0,0 0,1 1,-1-1,1 0,-1 0,1 0,-1 1,1-1,-1 0,1 1,-1-1,1 1,-1-1,1 0,0 1,-1-1,1 1,-1-1,1 1,0-1,0 1,-1 0,1-1,0 1,0-1,0 1,0-1,0 1,0 0,0-1,0 1,0-1,0 1,0 0,0-1,0 1,0-1,0 1,0-1,1 1,-1 0,4 5,0 1,0-1,0 0,1-1,0 1,0-1,0 0,1 0,0-1,0 1,0-1,0-1,1 1,-1-1,1 0,0-1,0 1,0-1,0-1,0 1,0-1,1-1,-1 1,0-1,1 0,-1-1,0 0,1 0,-1-1,4-1,-7 2,0-1,0 0,-1 0,1 0,-1 0,1-1,-1 0,0 1,0-1,0 0,0-1,-1 1,1 0,-1-1,0 1,0-1,0 0,0 0,-1 0,1 0,-1 0,0 0,0 0,-1 0,1 0,-1-1,0 1,0 0,0 0,-1 0,0-1,1 1,-1 0,-2-2,1-7,-2 1,0 1,0-1,-1 1,-1-1,1 1,-2 1,0-1,0 1,-1 0,-4-4,-48-20,61 34,-1 0,1 0,-1 0,1 0,-1 0,0 0,1 0,-1 0,1 1,-1-1,1 0,-1 0,0 1,1-1,-1 0,0 0,1 1,-1-1,0 1,1-1,-1 0,0 1,1-1,-1 0,0 1,0-1,0 1,0-1,1 1,-1-1,0 1,0-1,0 1,0-1,0 0,0 1,0-1,0 1,0-1,0 1,0-1,-1 1,1-1,0 1,0-1,0 0,-1 1,1-1,0 1,0-1,-1 0,1 1,0-1,-1 0,1 1,0-1,-1 0,1 1,-1-1,1 0,0 0,-1 0,1 1,-1-1,1 0,-1 0,1 0,-1 0,1 0,3 2,1 0,-1-1,1 0,0 0,-1 0,1 0,0 0,0-1,0 1,0-1,-1 0,1 0,0-1,0 1,0-1,-1 0,1 0,0 0,-1-1,1 1,0-1,-1 0,0 1,0-2,1 1,-1 0,0-1,-1 1,1-1,0 0,-1 0,0 0,1 0,-1 0,0-1,-1 1,1-1,-1 1,1-1,-1 0,0 1,0-1,-1 0,1 0,-1 0,0 1,0-1,0 0,0 0,-1 0,0 0,0 1,0-3,-5-10,0 0,0 0,-2 1,0-1,0 2,-1-1,-1 1,-1 1,0 0,-1 1,0 0,0 0,-5-1,6 2,5 5,0 0,0 0,-1 1,0 0,1 0,-2 1,1 0,0 0,-1 1,0 0,0 0,0 1,0 0,0 0,0 1,0 0,-1 0,1 1,0 0,-1 0,1 1,-2 1,9-2,0 1,0-1,0 0,0 1,0-1,0 1,0-1,0 1,0 0,0-1,1 1,-1 0,0 0,0-1,1 1,-1 0,1 0,-1 0,1 0,-1 0,1 0,-1 0,1 0,0 0,0 0,0 0,-1 0,1 0,0 0,0 0,0 0,0 0,1 0,-1 0,0 0,0 0,1 0,-1 0,0 0,1 0,-1 0,1 0,-1 0,1 0,0 0,0 0,30 40,-19-31,0 0,0-1,1-1,0 0,0 0,1-2,0 1,0-2,1 0,-1-1,1 0,0-1,0-1,1 0,-1-1,0-1,0 0,1-1,2-1,45-21,-50 11</inkml:trace>
  <inkml:trace contextRef="#ctx0" brushRef="#br0" timeOffset="15315.302">339 262,'29'24,"18"13,8 5,-3-5,-4-9,-5-9,-6-7,-9-12,-5-4,-6-8,-6-5,-9-6,-6-3,-6 3,-2 5</inkml:trace>
  <inkml:trace contextRef="#ctx0" brushRef="#br0" timeOffset="15566.21">479 489,'0'-39,"5"-26,2-8,-1 4,-1 14</inkml:trace>
  <inkml:trace contextRef="#ctx0" brushRef="#br0" timeOffset="15813.772">254 36,'44'-14,"37"0,10 7,-5 9,-8 5,-13 6,-12 5,-10 10,-8 4,-5 2,-3 0,-6-1,-2-2,-3-5</inkml:trace>
  <inkml:trace contextRef="#ctx0" brushRef="#br0" timeOffset="16637.05">85 1137,'43'52,"2"-1,2-3,35 27,-68-60,1-1,0-1,0 0,1-1,1-1,0 0,1-1,0-1,0-1,1 0,0-2,0 0,1-1,-1-1,21 2,-30-6,-1-1,0 0,0-1,0 0,0 0,0-1,0 0,0 0,-1-1,1 0,-1-1,0 0,-1 0,1-1,-1 1,0-2,0 1,2-5,62-102,-54 82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7.53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0,'0'10,"5"12,1 8,0 4,-1 0,-2-1,-1 0,0-2,-2-2,0 0,0 0,-1 4,1 1,0-4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7.8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0,'0'43,"0"29,0 7,0-6,0-10,0-11,0-9,0-8,0-9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8.1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0,'0'34,"0"15,5 0,6-9,1-11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8.37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2258 0,'29'355,"-30"-35,-14-206,1 62,19-154,1-5</inkml:trace>
  <inkml:trace contextRef="#ctx0" brushRef="#br0" timeOffset="1128.297">1 1045,'636'-77,"199"-26,-412 72,281 15,-576 17,168 28,-269-37,-27 8,0 0,-1 0,1 0,0 0,-1 0,1 0,0 0,-1 0,1 0,0 0,-1 0,1 0,0 0,-1-1,1 1,0 0,0 0,-1 0,1 0,0-1,0 1,-1 0,1 0,0-1,0 1,-1 0,1 0,0-1,0 1,0 0,0-1,-1 1,1 0,0 0,0-1,0 1,0 0,0-1,0 1,0 0,0-1,0 1,0 0,0-1,0 1,0 0,0-1,0 1,1 0,-1-1,0 1,0 0,0-1,0 1,1 0,-1 0,0-1,0 1,0 0,1 0,-1-1,0 1,1 0,-1 0,0 0,0 0,-14-5</inkml:trace>
  <inkml:trace contextRef="#ctx0" brushRef="#br0" timeOffset="4904.782">2568 565,'-171'226,"-48"-6,70-88,135-115</inkml:trace>
  <inkml:trace contextRef="#ctx0" brushRef="#br0" timeOffset="5667.254">1213 678,'-65'31,"1"3,2 2,1 4,-26 23,-117 74,-41 9,183-106,61-38,5-4</inkml:trace>
  <inkml:trace contextRef="#ctx0" brushRef="#br0" timeOffset="6584.279">706 1525,'-11'108,"2"-48,3 1,2 0,3-1,3 8,-1-15,10-211,3 84,-8 34,1 1,3 0,1 1,2 0,6-10,-12 31,0 1,1-1,1 2,0 0,1 0,1 0,0 1,1 1,1 0,12-10,-24 22,1 0,0 0,-1 0,1 0,0 1,0-1,0 1,-1-1,1 1,0-1,0 1,0 0,0 0,0 0,0 0,0 0,0 0,0 1,0-1,-1 1,1-1,0 1,0 0,0-1,-1 1,1 0,0 0,-1 1,1-1,-1 0,1 0,-1 1,0-1,0 1,1-1,-1 1,0-1,0 1,0 0,-1-1,1 1,0 0,-1 0,1 0,24 87,-15 80,-5-150</inkml:trace>
  <inkml:trace contextRef="#ctx0" brushRef="#br0" timeOffset="7503.077">1524 1525,'-17'-1,"0"1,0 1,-1 1,1 0,1 1,-1 1,0 1,1 0,0 1,0 1,1 0,0 1,0 1,0 0,2 1,-6 5,13-7,1 0,0 1,0 0,1 0,0 0,1 1,0-1,0 1,1 0,0 0,1 0,0 0,1 0,0 0,0 0,1 0,1 0,1 9,-1-14,-1 1,1 0,0-1,0 1,0-1,1 0,0 0,0 0,1 0,-1 0,1-1,0 0,0 1,0-1,1-1,-1 1,1-1,0 0,0 0,0 0,1 0,-1-1,1 0,-1 0,1-1,0 0,-1 0,1 0,0 0,0-1,0 0,0 0,-1-1,1 1,2-2,11-3</inkml:trace>
  <inkml:trace contextRef="#ctx0" brushRef="#br0" timeOffset="7819.697">1722 1638,'-3'12,"0"1,1-1,0 1,0 0,2 0,0 0,0 0,1-1,1 1,0 0,0-1,2 1,-1-1,2 2,-3-11,-1 0,1 0,0 0,0 0,0 0,0-1,0 1,1-1,-1 1,1-1,-1 0,1 0,0 0,0-1,0 1,0-1,0 1,0-1,1 0,-1 0,0-1,1 1,-1-1,0 1,1-1,-1 0,0 0,1-1,-1 1,1-1,-1 1,0-1,0 0,1 0,1-2,108-60,-94 47,-1 0,0-2,-2 0,0 0,0-2,-2 0,-1-1,9-18,-19 36,-1 0,0 0,0 0,0 0,-1-1,1 1,-1-1,1 1,-1-1,0 0,-1 1,1-1,-1 0,1 0,-1 0,0 1,-1-1,1 0,-1 0,1 1,-1-1,0 0,0 1,-1-1,1 1,-1-1,0 1,0 0,0-1,0 1,-1 0,1 1,-1-1,1 0,-1 1,0-1,0 1,0 0,-1 0,1 0,0 0,-1 1,1-1,-1 1,0 0,1 0,-1 0,0 1,-3-1,-11 5,0 1,0 1,0 1,1 0,0 1,1 1,-1 0,2 1,-1 1,2 1,-1 0,2 1,-1 0,-10 15,6-9</inkml:trace>
  <inkml:trace contextRef="#ctx0" brushRef="#br0" timeOffset="8198.608">2568 1355,'-61'44,"36"-28,1 1,0 1,2 1,0 2,1 0,-15 20,35-40,0 0,0 0,0 0,-1 0,2 1,-1-1,0 0,0 0,0 1,0-1,1 1,-1-1,1 1,-1-1,1 1,0-1,-1 1,1-1,0 1,0-1,0 1,0-1,0 1,1 0,-1-1,0 1,1-1,-1 1,1-1,-1 1,1-1,0 0,0 1,0-1,0 0,0 0,0 1,0-1,0 0,0 0,0 0,0 0,1 0,-1-1,0 1,1 0,-1-1,1 1,-1 0,1-1,-1 0,1 1,-1-1,1 0,-1 0,1 0,0 0,-1 0,11 3,-7-4,-1 1,1 0,-1 0,0 1,1-1,-1 1,1 0,-1 0,0 0,0 1,0-1,0 1,0 0,0 0,0 1,0-1,-1 1,0 0,1 0,-1 0,0 0,0 1,-1-1,1 1,-1-1,1 1,-1 0,0 0,-1 0,1 0,-1 1,0-1,0 0,0 1,0-1,-1 3,-3 2,-1 1,-1-2,0 1,0 0,-1-1,0 0,0 0,-1-1,0 0,0 0,0-1,-1 1,0-2,-1 1,1-1,-1 0,0-1,-4 2,-4 4,6-5,0 0,-1 0,1-1,-1 0,0-1,0 0,0-1,0 0,0-1,-3 0,-10 0</inkml:trace>
  <inkml:trace contextRef="#ctx0" brushRef="#br0" timeOffset="8803.311">2879 1214,'-39'48,"-12"40,-2 10,7-3,12-12,12-11,9-12,12-13,7-8,1-7,5-4,0-1,3-7,-1 0,2-5,3-4,-2-4</inkml:trace>
  <inkml:trace contextRef="#ctx0" brushRef="#br0" timeOffset="9579.753">2794 1919,'80'-53,"-2"-4,56-54,-125 103,0 0,0 0,-1 0,0-1,0-1,-1 1,0-1,-1-1,0 1,0-1,-1 0,-1 0,2-6,-6 17,0-1,1 0,-1 1,0-1,0 0,1 0,-1 0,0 1,0-1,0 0,0 0,0 0,0 1,0-1,0 0,0 0,-1 1,1-1,0 0,0 0,-1 1,1-1,0 0,-1 0,1 1,-1-1,1 1,-1-1,1 0,-1 1,0-1,1 1,-1-1,0 1,1-1,-1 1,0 0,1-1,-1 1,0 0,0 0,1-1,-1 1,0 0,0 0,0 0,1 0,-1 0,0 0,0 0,0 0,1 0,-1 1,0-1,0 0,1 0,-1 1,0-1,-43 23,32-12,0 1,1 1,1 0,0 0,0 1,2 1,0 0,0 0,1 0,1 1,1 0,0 0,1 0,0 1,2-1,0 2,2-14,0 0,0-1,0 1,0 0,1-1,0 1,0 0,0-1,0 1,0-1,1 0,0 1,-1-1,1 0,0 0,1 0,-1 0,0-1,1 1,0 0,-1-1,1 0,0 0,0 0,1 0,-1 0,0 0,1-1,-1 0,0 0,1 0,0 0,-1 0,1-1,0 1,-1-1,1 0,1 0,11 0,0-1,-1 0,1-1,-1 0,0-1,0-1,0-1,10-4,0-4,-1-1,-1-1,0 0,0-2,-2-1,0-1,-2-1,0 0,-1-2,6-9,-20 25,1 1,0 0,0-1,-1 0,0 0,0 0,-1 0,0 0,0-1,0 0,-1 1,0-1,0 0,-1 0,1-3,-3 9,0 1,0 0,0-1,0 1,0 0,0 0,0 0,0-1,0 1,0 0,0 0,0 1,0-1,0 0,0 0,0 0,0 1,0-1,0 0,0 1,0-1,0 1,1-1,-1 1,0 0,0-1,0 1,1 0,-1 0,0-1,1 1,-1 0,1 0,-1 0,1 0,-1 0,1 0,-1-1,1 1,-1 0,-7 9,0 0,1 0,0 1,1 0,0 0,0 0,1 1,1 0,0 0,-2 8,5-16,0 0,0 0,1 0,-1 1,1-1,0 0,0 0,1 0,-1 1,1-1,0 0,0 0,0 0,0 0,1 0,-1 0,1-1,0 1,0-1,1 1,-1-1,1 1,0-1,0 0,0 0,0-1,0 1,1-1,-1 1,1-1,-1 0,1 0,0-1,0 1,5 1,-1 0,1-1,0 0,0-1,0 1,0-2,0 1,0-1,0-1,0 1,0-2,0 1,0-1,0-1,-1 1,1-2,-1 1,0-1,0 0,0-1,0 0,-1 0,0 0,0-1,6-6,3-8,-1-1,-1 0,-1 0,0-2,-2 0,-1 0,-1 0,0-2,-2 1,-1-1,-1 0,0-11,-12-18,7 53,-1 0,1 0,-1 1,1-1,-1 0,1 0,-1 1,1-1,-1 1,0-1,1 0,-1 1,0-1,0 1,0-1,1 1,-1 0,0-1,0 1,0 0,0 0,0 0,1-1,-1 1,0 0,0 0,0 0,0 0,0 0,0 1,0-1,0 0,1 0,-1 1,0-1,0 0,0 1,1-1,-1 1,0-1,0 1,1-1,-1 1,0-1,1 1,-1 0,0 0,1-1,-1 1,1 0,0 0,-1-1,1 1,0 0,-1 0,1 0,0 0,0 0,-13 16,2 0,0 1,2 1,0 0,0 0,2 1,0 0,2 0,0 1,1-1,0 19,3-32,0-1,1 1,0 0,0 0,0-1,1 1,0-1,0 1,1-1,0 1,0-1,1 0,-1 1,1-2,0 1,1 0,0 0,0-1,0 0,0 0,1 0,0 0,0-1,0 0,1 0,-1 0,1-1,0 0,0 0,14 2</inkml:trace>
  <inkml:trace contextRef="#ctx0" brushRef="#br0" timeOffset="10073.03">4319 1327,'-39'66,"4"1,2 1,3 2,-6 30,11 11,24-108,1 0,0 0,0 0,0 0,0 0,0 0,1 0,-1 0,1 0,0 0,-1-1,1 1,1 0,-1 0,0-1,1 1,-1-1,1 1,0-1,0 0,0 0,0 0,0 0,0 0,1 0,-1 0,1-1,-1 1,1-1,0 0,-1 0,1 0,0 0,0 0,0 0,1-1,7 0,0-2,1 1,-1-1,0-1,-1 0,1-1,-1 0,1 0,-1-1,0-1,-1 1,1-2,-1 1,4-5,10-30,-25 28</inkml:trace>
  <inkml:trace contextRef="#ctx0" brushRef="#br0" timeOffset="10320.686">4036 1609,'38'5,"23"1,5 1,-3-2,-8-2,-8-1,-13-5,-7-3,-7-1</inkml:trace>
  <inkml:trace contextRef="#ctx0" brushRef="#br0" timeOffset="10515.937">4572 1242,'26'34,"-3"0,-1 2,-1 0,-2 1,-2 2,-1-1,-2 2,-2 0,-2 0,-1 1,-2 1,-2-1,-2 1,-2 0,-2 12,0-44,0 1,-1-1,0 0,-1 0,0 0,0-1,-1 1,-1-1,0 1,0-1,0-1,-1 1,-1-1,1 0,-1 0,-1-1,1 0,-1 0,0-1,-1 0,0-1,0 1,0-2,-4 2,-11 2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2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3473 480,'-12'17,"0"1,2 0,0 0,1 1,1 0,0 1,2 0,0 0,0 10,5-27,0 0,0 0,1 0,-1 0,1 0,0 0,0 0,0 0,0 0,0 0,1 0,-1 0,1 0,0 0,0 0,0 0,1 0,-1-1,0 1,1 0,0-1,0 1,-1-1,2 1,-1-1,0 0,0 0,1 0,-1 0,1-1,-1 1,1-1,0 1,0-1,0 0,-1 0,1 0,0 0,0-1,1 1,-1-1,0 0,0 0,0 0,0 0,2-1,2 1,0-2,-1 1,1-1,0 1,-1-2,1 1,-1-1,0 0,0 0,0-1,0 0,0 0,-1 0,0-1,0 0,0 0,0 0,-1 0,0-1,0 1,0-1,-1 0,0-1,0 1,-1 0,1-1,-1-3,1 1,0 0,-1-1,-1 0,1 1,-1-1,-1 0,0 0,-1 1,1-1,-2 0,1 0,-2 1,1-1,-1 1,0 0,-1 0,0 0,-1 0,-1-1,-50-27,36 32</inkml:trace>
  <inkml:trace contextRef="#ctx0" brushRef="#br0" timeOffset="401.547">3783 705,'17'-10,"0"-2,-1 0,0 0,-1-2,-1 0,0 0,6-10,19-17,-27 27,-10 10,1 0,0 1,0-1,1 0,-1 1,1 0,-1 0,1 0,0 0,0 1,0-1,1 1,-1 0,0 0,1 1,0-1,-1 1,4-1,-4 4,-1 0,0 0,0 0,0 1,0-1,0 1,-1 0,1-1,-1 1,0 0,0 1,0-1,0 0,0 0,-1 1,0-1,2 4,5 10,-6-12,0 0,0 0,1 0,0 0,0-1,0 1,0-1,1 0,0 0,0 0,0 0,0-1,0 0,1 0,0 0,-1 0,1-1,0 1,0-1,1 0,-1-1,0 0,1 1,-1-2,0 1,1-1,-1 1,1-2,-1 1,1 0,-1-1,1 0,-1 0,0-1,0 0,1 0,3-3,0-1,0-1,-1 1,0-1,0-1,-1 0,0 0,0 0,-1-1,0 0,0 0,-1 0,0-1,-1 1,0-1,-1-1,2-7,-1-3</inkml:trace>
  <inkml:trace contextRef="#ctx0" brushRef="#br0" timeOffset="-6218.372">566 225,'-6'2,"1"1,-1-1,0 1,1 0,0 1,0-1,0 1,0 0,1 0,-1 1,1-1,0 1,0 0,1 0,-1 0,1 0,1 1,-1 0,1-1,-1 1,2 0,-1 0,1 0,-1 2,-41 198,-36 128,71-291,11-84,100-315,-21 135,-82 221,0-1,0 0,-1 0,1 0,0 1,0-1,0 0,0 0,-1 0,1 0,0 0,1 1,-1-1,0 0,0 0,0 0,0 0,1 1,-1-1,0 0,1 0,-1 1,1-1,-1 0,1 0,-1 1,1-1,-1 1,1-1,0 0,-1 1,1-1,0 1,0-1,-1 1,1 0,0-1,0 1,0 0,-1 0,1-1,0 1,0 0,0 0,0 0,-1 0,1 0,0 0,0 0,0 0,0 1,0-1,-1 0,1 0,0 1,0-1,0 0,-1 1,1-1,0 1,-1-1,1 1,0-1,-1 1,1 0,-1-1,1 1,65 306,-59-290,0 0,1-1,1 0,0-1,1 0,1 0,4 2,-12-13,0-1,0 1,0-1,1 0,0 0,-1 0,1 0,0-1,0 0,1 0,-1 0,0 0,1 0,-1-1,1 0,0 0,-1 0,1-1,0 1,-1-1,1 0,0-1,0 1,-1-1,1 0,-1 0,1 0,-1-1,4-1,0-4,0 0,0-1,0 0,-1 0,-1-1,1 1,-1-2,-1 1,0-1,0 1,-1-2,0 1,0 0,-2-1,1 1,-1-1,-1 0,1-10,2-177,-4 196,-12-26,5 32</inkml:trace>
  <inkml:trace contextRef="#ctx0" brushRef="#br0" timeOffset="-2022.049">1215 564,'-1'-1,"0"0,0 0,0 1,0-1,0 0,0 0,0 0,-1 1,1-1,0 0,0 1,-1-1,1 1,0 0,-1-1,1 1,0 0,-1 0,1 0,0 0,-1 0,1 0,0 0,-1 0,1 0,0 1,-1-1,1 1,0-1,0 1,-1-1,1 1,0 0,0 0,0-1,0 1,0 0,0 0,0 0,0 0,0 0,0 0,1 0,-1 1,0-1,1 0,-1 0,1 1,-1 0,-24 66,23-64,0 0,0 1,0-1,1 1,0-1,0 1,0-1,0 1,1 0,0-1,0 1,0 0,1-1,-1 1,1-1,0 1,0 0,1-1,-1 0,1 1,0-1,0 0,1 0,-1 0,1 0,0-1,0 1,0-1,0 1,1-1,-1 0,1 0,0-1,0 1,0-1,3 2,1-3,-1-1,0 1,1-1,-1-1,1 1,-1-1,0-1,0 1,0-1,1-1,-2 1,1-1,0 0,0 0,-1-1,0 0,0 0,0-1,0 0,-1 0,0 0,0 0,0-1,0 0,-1 0,0 0,-1-1,1 1,0-4,-1 4,0 0,-1 0,0 0,0 0,0 0,-1 0,0 0,0-1,0 1,-1 0,0-1,0 1,-1 0,0-1,0 1,0 0,-1 0,0 0,0 0,-1 0,1 0,-1 1,-1-1,1 1,-1 0,0 0,0 0,0 0,-1 1,1-1,-1 1,0 0,0 1,-2-1,-9-5</inkml:trace>
  <inkml:trace contextRef="#ctx0" brushRef="#br0" timeOffset="-1685.672">1695 84,'-19'79,"4"0,3 1,0 50,29-28,-16-93,1 0,-2 0,0 0,0 0,0 0,-1 0,0 0,-1 0,0-1,0 1,-1-1,0 1,-1-1,0 0,0 0,-1 0,0-1,0 0,-6 7,1 0</inkml:trace>
  <inkml:trace contextRef="#ctx0" brushRef="#br0" timeOffset="-1437.99">1412 564,'38'-9,"28"-4,7 1,-5 2,-8 3,-10 3,-8 1,-7 2,-10 1</inkml:trace>
  <inkml:trace contextRef="#ctx0" brushRef="#br0" timeOffset="-1085.962">2062 564,'8'-4,"1"0,-1-1,0 0,0 0,0-1,-1 0,0-1,0 1,-1-1,0-1,0 1,0-1,-1 0,0 0,-1-1,0 1,0-1,-1 0,0 0,1-5,-4 12,0 1,0 0,-1-1,1 1,0-1,0 1,-1-1,1 1,-1 0,0-1,1 1,-1 0,0-1,0 1,1 0,-1 0,0 0,0 0,0 0,-1 0,1 0,0 0,0 0,-1 0,1 1,0-1,-1 0,1 1,0-1,-1 1,1 0,-1-1,1 1,-1 0,1 0,-1 0,1 0,0 0,-1 0,1 1,-1-1,1 0,-2 1,-61 24,53-16,0 0,1 1,0 0,0 0,1 1,1 1,0-1,1 1,0 1,0-1,2 1,-1 0,2 0,0 1,0 1,3-12,0 0,0 0,1-1,0 1,-1 0,1 0,0 0,0 0,1-1,-1 1,0 0,1 0,0-1,0 1,0 0,0-1,0 1,0-1,1 1,-1-1,1 1,0-1,-1 0,1 0,0 0,0 0,1 0,-1 0,0-1,1 1,-1-1,0 0,1 1,0-1,-1 0,1-1,0 1,-1 0,1-1,2 1,115-8,19-35,-115 29</inkml:trace>
  <inkml:trace contextRef="#ctx0" brushRef="#br0" timeOffset="-766.331">2626 367,'-62'52,"61"-50,-1-1,1 1,0-1,0 1,0-1,0 1,0-1,0 1,0 0,1-1,-1 1,0 0,1 0,0 0,-1 0,1-1,0 1,0 0,0 0,0 0,0 0,1 0,-1-1,1 1,-1 0,1 0,-1 0,1-1,0 1,0 0,0-1,0 1,0-1,0 1,0-1,1 0,-1 1,1-1,-1 0,1 1,34 18,-33-20,1 1,-1-1,0 1,0 0,0 0,0 0,0 0,0 1,0-1,0 1,0 0,-1 0,1 0,-1 0,1 0,-1 0,0 1,0-1,0 1,0-1,0 1,-1 0,1 0,-1 0,0 0,1 0,-2 0,1 0,0 0,0 0,-1 1,0-1,0 0,0 0,0 1,0-1,-1 0,1 0,-1 0,0 1,-1 2,-6 3,-1 0,0-1,-1 0,0 0,0-1,-1 0,0-1,0 0,0-1,-1 0,1-1,-1 0,0-1,-1 0,1-1,0 0,-1-1,-2-1,-10 2</inkml:trace>
  <inkml:trace contextRef="#ctx0" brushRef="#br0" timeOffset="5765.601">6210 451,'-6'12,"1"0,0-1,1 1,0 1,1-1,1 1,0-1,0 1,1 0,1 0,0-1,1 1,0 0,1 0,1-1,0 1,1 1,-3-12,1 0,-1 0,1 0,0 0,0 0,0 0,0 0,0-1,0 1,0-1,0 0,1 1,-1-1,0 0,1 0,-1-1,1 1,-1 0,1-1,0 0,-1 1,1-1,0 0,-1 0,1-1,-1 1,1 0,0-1,-1 0,1 1,-1-1,1 0,-1 0,0-1,1 1,-1 0,1-2,75-67,-74 62,0 0,0 1,-1-2,0 1,-1 0,0-1,0 1,-1-1,0 1,0-1,-1 0,0 0,-2-7,2 12,0 1,-1-1,0 1,0-1,0 1,0-1,0 1,-1 0,1 0,-1 0,0 0,0 0,0 0,0 0,-1 1,1-1,-1 1,0-1,1 1,-1 0,0 0,0 1,0-1,-1 0,1 1,0 0,-1 0,1 0,-1 0,1 0,-1 1,1 0,-1-1,-1 2,-17 1,4 4</inkml:trace>
  <inkml:trace contextRef="#ctx0" brushRef="#br0" timeOffset="7932.951">9202 57,'-5'48,"-2"39,1 11,1-8,2-8,0-15,2-12,1-12,0-9,5-9,2-9</inkml:trace>
  <inkml:trace contextRef="#ctx0" brushRef="#br0" timeOffset="8398.682">9963 225,'-40'0,"10"-2,-1 2,0 0,1 2,-1 2,1 0,0 3,0 0,1 1,-15 8,40-15,1 1,0-1,-1 1,1 0,0 0,0 0,0 0,0 0,1 1,-1-1,1 1,-1-1,1 1,0 0,0 0,0 1,0-1,1 0,-1 0,1 1,0-1,0 1,0-1,0 1,1 0,0-1,-1 1,1-1,0 1,1 0,-1-1,1 1,-1-1,1 1,0 0,1-1,-1 0,1 1,-1-1,1 0,0 0,0 0,0 0,0 0,1 0,1 1,5-2,-1 0,1-1,0 0,0-1,0 1,0-1,0-1,0 0,-1 0,1-1,0 0,-1-1,1 0,-1 0,0 0,0-1,0-1,0 1,7-6,-6 5,194-113,-202 116,1 1,-1-1,1 1,-1-1,1 1,0 0,0 0,0 0,-1 0,1 0,0 0,0 0,0 1,0-1,1 1,-1 0,0-1,0 1,0 0,0 0,0 0,0 0,0 1,1-1,-1 1,0-1,0 1,0 0,0-1,0 1,-1 0,1 1,0-1,0 0,-1 0,1 1,0-1,-1 1,0-1,1 1,-1 0,0-1,0 1,0 0,0 0,0 0,0 0,0 0,-1 0,1 0,0 2,-14 97,3-58,-22 79,28-102</inkml:trace>
  <inkml:trace contextRef="#ctx0" brushRef="#br0" timeOffset="8651.247">10303 564,'-5'15,"3"4,2-1</inkml:trace>
  <inkml:trace contextRef="#ctx0" brushRef="#br0" timeOffset="6268.303">6719 28,'-57'445,"60"-378,-3-66,1 0,0 0,0-1,0 1,0 0,-1 0,1-1,0 1,0 0,0-1,1 1,-1-1,0 0,0 1,0-1,0 0,0 1,0-1,1 0,-1 0,0 0,0 0,0 0,0 0,1-1,-1 1,0 0,0-1,0 1,0 0,0-1,0 1,0-1,0 0,0 1,0-1,0 0,0 1,0-1,0 0,-1 0,1 0,0 0,-1 0,1 0,-1 0,1 0,-1 0,1 0,-1 0,1-1,6-5,30-24,-25 18,0 1,1 1,0 0,0 1,1 0,1 1,0 1,0 0,0 1,1 1,0 0,0 1,1 1,0 0,9 0,-22 4,-1 1,0-1,0 0,1 1,-1 0,0 0,0 0,0 0,0 0,0 1,0-1,0 1,0 0,-1 0,1 0,-1 0,1 0,-1 1,0-1,0 1,0 0,0-1,0 1,0 0,-1 0,0 0,1 0,-1 0,-1 0,1 1,0-1,-1 0,1 0,-1 1,0-1,0 0,0 1,-1-1,1 0,-1 0,1 1,-1-1,0 0,-1 0,1 0,0 0,-1 0,0 0,0-1,1 1,-2 0,0 1,-6 8,0 0,-1-1,0 0,-1-1,0 0,-1 0,0-1,0-1,-9 5,-116 28,134-40,0 0,0-1,0 0,0 0,0 1,0-2,0 1,0 0,1-1,-1 1,0-1,0 0,0 0,0 0,1 0,-1-1,0 1,1-1,-1 1,1-1,0 0,-1 0,1 0,0 0,0 0,0-1,1 1,-1-1,0 1,1-1,0 0,-1 1,1-1,0-2,-4-15</inkml:trace>
  <inkml:trace contextRef="#ctx0" brushRef="#br0" timeOffset="6534.002">7254 0,'0'43,"0"24,0 6,-5-6,-1-9,0-9,-4-8,0-7,-3-9,1-4,2 0,-2-5,1 1,3 1,-3-1,6-5,3-3</inkml:trace>
  <inkml:trace contextRef="#ctx0" brushRef="#br0" timeOffset="6879.505">7396 536,'29'0,"-1"-1,1-2,-1 0,1-2,-1-2,-1 0,1-1,0-3,-21 9,0-1,0-1,0 1,0-1,-1-1,1 1,-1-1,0 0,-1 0,1-1,-1 1,0-1,-1-1,1 1,-1-1,0 1,-1-1,0 0,0 0,0-1,-1 1,1-3,-3 8,0 0,-1 0,1 0,0-1,-1 1,1 0,-1 0,1 0,-1 0,0 0,0 0,0 0,0 0,0 0,-1 0,1 1,0-1,-1 0,0 1,1-1,-1 1,0 0,0-1,1 1,-1 0,0 0,0 0,0 0,0 1,-1-1,1 1,0-1,0 1,0 0,0-1,-1 1,0 0,-83 14,74-8,1-1,0 2,0 0,1 0,0 0,0 2,0-1,1 1,1 0,-1 1,1 0,1 1,0-1,1 1,0 1,0-1,1 1,1 0,0 0,1 0,-1 4,5-11,-1-1,1 0,0 1,0-1,1 1,-1-1,1 0,0 0,0 0,1 0,-1 0,1-1,0 1,0-1,0 0,0 1,0-1,1-1,0 1,-1 0,1-1,0 0,0 0,0 0,1 0,-1-1,0 1,1-1,-1 0,0-1,1 1,-1-1,1 0,-1 0,1 0,0-1,-1 1,0-1,1 0,-1 0,22 0</inkml:trace>
  <inkml:trace contextRef="#ctx0" brushRef="#br0" timeOffset="7331.705">7847 592,'239'-188,"-186"164,-52 65,-1-39,0 0,-1 0,1 0,0-1,0 1,0 0,0 0,1 0,-1-1,0 1,1 0,-1 0,1-1,0 1,0 0,-1-1,1 1,0-1,0 1,1-1,-1 0,0 1,0-1,1 0,-1 0,0 0,1 0,-1 0,1 0,0 0,-1 0,1-1,0 1,-1 0,1-1,0 0,0 1,-1-1,1 0,0 0,0 0,0 0,0 0,84-23,-62 15,-21 6,-1 0,1 0,0 1,0-1,0 1,0 0,0 0,0 0,0 0,1 0,-1 1,0-1,0 1,1 0,-1 0,0 0,0 1,1-1,-1 1,0-1,0 1,0 0,0 0,0 1,0-1,0 1,0-1,0 1,-1 0,1 0,-1 0,1 0,-1 1,0-1,0 1,0-1,0 1,0 0,-1 0,1 0,-1 0,1 0,-1 0,3 37,14 40,-8-66</inkml:trace>
  <inkml:trace contextRef="#ctx0" brushRef="#br0" timeOffset="5030.258">5025 480,'-5'267,"8"-89,-3-162,-1 1,-1-1,0 1,-1-1,-1 0,0 0,-1 0,-1 0,-4 8,10-23,0 0,0-1,0 1,0 0,-1 0,1-1,0 1,0 0,0 0,-1-1,1 1,0 0,-1-1,1 1,0 0,-1-1,1 1,-1 0,1-1,-1 1,0-1,1 1,-1-1,1 1,-1-1,0 0,0 1,1-1,-1 0,0 1,1-1,-1 0,0 0,0 0,1 0,-1 0,0 0,0 0,0 0,1 0,-1 0,0 0,0 0,1 0,-1-1,0 1,0 0,1-1,-1 1,0 0,1-1,-1 1,1-1,-1 1,0-1,1 1,-1-1,1 0,-1 1,1-1,0 1,-1-1,1 0,-1 0,-11-51,15 21,2 0,1 0,1 1,1 0,2 1,1 0,1 0,1 1,2 1,1 0,1 1,1 1,10-10,-19 22,3-8,1 1,1 0,1 1,1 0,0 1,2 1,0 1,0 0,2 1,0 2,20-12,-37 24,0-1,0 1,0 0,0 0,0 0,0 0,0 1,0-1,0 1,1 0,-1 0,0 0,0 0,0 0,0 1,0 0,1-1,-1 1,0 0,0 1,-1-1,1 0,0 1,0 0,-1-1,1 1,-1 0,1 0,-1 1,0-1,0 0,0 1,0-1,0 1,-1 0,1 0,-1-1,1 1,-1 0,0 0,0 0,-1 0,1 1,-1-1,1 0,-1 2,0 9,-1 1,0 0,-1-1,-1 1,0-1,-1 1,0-1,-2 0,-2 6,-2 6,7-16,0 0,-1 0,-1-1,1 0,-2 0,1 0,-1 0,0-1,-1 0,0 0,0-1,-1 1,0-2,0 1,-1-1,1-1,-1 1,-1-1,1-1,-1 0,1 0,-1-1,0 0,-1-1,1 0,-7 0,-8-1</inkml:trace>
  <inkml:trace contextRef="#ctx0" brushRef="#br0" timeOffset="5516.977">5448 762,'44'-24,"-1"-2,-2-2,-1-1,-1-3,31-31,-62 56,1 0,-1-1,0 0,-1 0,0-1,0 1,-1-2,0 1,-1-1,0 0,0 0,-1 0,0-1,-1 1,0-1,-1 0,0-2,-3 11,0-1,0 0,0 1,0-1,0 0,0 1,-1 0,1-1,-1 1,0 0,1 0,-1 0,0 0,-1 0,1 0,0 0,0 1,-1-1,1 1,-1 0,1-1,-1 1,0 1,1-1,-1 0,0 0,0 1,1 0,-1 0,0-1,0 1,0 1,1-1,-1 0,0 1,0 0,1-1,-1 1,0 0,1 0,-1 1,1-1,-1 0,1 1,0 0,-1-1,1 1,0 0,0 0,1 0,-1 0,0 1,-4 1,-1 0,1 0,0 0,1 1,-1 0,1 0,0 1,1-1,-1 1,1 0,0 0,0 1,1-1,0 1,0 0,0-1,1 1,0 1,1-1,-1 0,1 0,1 1,2-5,1 0,0 0,0 0,0 0,0 0,0-1,0 1,1-1,0 0,-1 0,1 0,0-1,0 1,0-1,0 0,0 0,0 0,0-1,0 1,0-1,0 0,0 0,0 0,0-1,5-1,-4 2,137 2,-141-1,1-1,0 1,0 0,-1 0,1-1,0 1,-1 0,1 1,-1-1,0 0,1 0,-1 1,0-1,0 0,1 1,-1-1,0 1,0 0,-1-1,1 1,0 0,-1-1,1 1,-1 0,1 0,-1 0,0 0,0-1,0 1,0 0,0 0,0 0,0 0,0-1,-1 1,1 0,-1 0,0 0,0 0,-40 72,29-56,11-15,0-2,0 0,0 0,0 0,0 0,0 0,0 0,1 1,-1-1,0 0,1 1,-1-1,1 1,0-1,-1 0,1 1,0-1,0 1,0-1,0 1,0-1,0 1,0-1,0 1,1-1,-1 1,1-1,-1 0,1 1,-1-1,10 3</inkml:trace>
  <inkml:trace contextRef="#ctx0" brushRef="#br0" timeOffset="10916.349">10697 84,'0'34,"0"30,0 9,0-3,0-9,0-9,0-10,0-7,0-4,0-8</inkml:trace>
  <inkml:trace contextRef="#ctx0" brushRef="#br0" timeOffset="11402.376">10923 198,'30'-12,"1"2,0 1,0 1,0 2,1 1,27 0,-57 4,0 1,0-1,0 1,0 0,0-1,0 1,0 0,0 0,0 0,0 1,0-1,0 0,0 1,0-1,0 1,0 0,0 0,0 0,0 0,-1 0,1 0,0 0,-1 0,1 1,-1-1,1 1,-1-1,0 1,1 0,-1-1,0 1,0 0,0 0,0 0,-1 0,1 0,0 0,-1 0,0 0,1 0,-1 0,0 0,0 0,0 0,0 0,0 0,-1 0,1 0,-1 0,1 0,-1 0,0 0,0 2,-91 102,64-75,20-25,0 0,0 1,1 0,0 1,1 0,-1 0,1 0,1 1,0-1,0 1,1 1,0-1,0 1,1-1,1 1,-1 0,2 0,-1 0,1 0,1 8,1-15,0 0,0 0,0 0,1 0,-1 0,1 0,0 0,0 0,0 0,0-1,0 1,1-1,-1 1,1-1,-1 0,1 0,0 0,0-1,0 1,0-1,0 1,0-1,1 0,-1 0,0-1,1 1,-1-1,0 1,1-1,-1 0,1 0,-1-1,0 1,1-1,-1 1,1-2,117-43,-99 31,-3 2</inkml:trace>
  <inkml:trace contextRef="#ctx0" brushRef="#br0" timeOffset="11752.289">11714 57,'-10'8,"0"2,1-1,0 1,1 0,0 1,0 0,1 1,1-1,0 1,0 0,1 1,-1 6,5-17,1 0,0 0,0-1,-1 1,1 0,0 0,1 0,-1 0,0 0,0-1,1 1,-1 0,1 0,0 0,-1-1,1 1,0 0,0-1,0 1,0-1,0 1,0-1,1 0,-1 1,0-1,1 0,-1 0,1 0,0 0,-1 0,1 0,0 0,-1-1,1 1,0 0,0-1,-1 0,3 1,81 2,-58-5,-23 2,-1-1,1 0,-1 1,1 0,0 0,-1 0,1 0,0 1,-1-1,1 1,0 0,-1 0,1 0,-1 1,0-1,1 1,-1 0,0-1,0 2,0-1,0 0,-1 1,1-1,0 1,-1 0,0 0,0 0,0 0,0 0,0 0,0 0,-1 1,0-1,0 1,0-1,0 1,0-1,0 1,-1 0,0-1,0 1,0 0,0-1,-1 1,1 0,-1-1,0 1,0-1,0 1,-1 0,-7 7,-1 0,-1 0,0-1,0 0,-1-1,0 0,0-1,-1 0,-1-1,1-1,-1 0,0-1,0 0,0-1,-1-1,0 0,-5 0,-4 0</inkml:trace>
  <inkml:trace contextRef="#ctx0" brushRef="#br0" timeOffset="11999.074">11742 57,'38'-5,"32"-2,9 1,-4 1,-15 2</inkml:trace>
  <inkml:trace contextRef="#ctx0" brushRef="#br0" timeOffset="18552.007">1 1129,'326'-23,"-130"-4,-97 11,0 5,53 2,-37 10,223-12,-215 0,0 6,16 5,73-2,-82-8,113 3,100 43,-170-24,164-11,-148-4,1034 3,-750-29,181 1,1756 29,-1844 27,863-28,-962-29,-383 30,133-13,-167 4,0 2,1 1,-1 3,1 3,15 2,76 25,26-44,57 3,-82-13,-117 25,-2 0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7:45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145 169,'-6'429,"-36"199,36-591,0-10</inkml:trace>
  <inkml:trace contextRef="#ctx0" brushRef="#br0" timeOffset="420.007">0 193,'3'-6,"-1"1,1 0,0 0,1 1,-1-1,1 1,0 0,0-1,1 2,-1-1,1 0,0 1,0 0,0 0,0 1,0-1,3 0,0-1,29-15,1 1,1 2,1 2,0 2,0 1,1 2,0 2,1 2,0 1,0 3,15 1,-51-1,0 1,0-1,0 1,0 0,0 0,0 1,0 0,0 0,0 0,0 1,-1 0,1 0,-1 0,1 1,-1 0,0 0,0 0,0 1,0 0,0 0,-1 0,0 0,0 0,0 1,0 0,-1 0,0 0,0 0,0 1,-1-1,0 1,0-1,0 1,0 0,-1 0,0 0,0 0,-1 0,0 0,0 0,0 0,-1 0,0 4,-10 13,-1 0,-1 0,0-1,-2-1,-1-1,0 0,-2 0,0-2,-1 0,0-2,-2 0,-7 4,-304 208,331-228,-1 0,1 0,-1 1,0-1,1 0,-1 1,1-1,-1 1,1 0,0-1,-1 1,1 0,0 0,-1 0,1 0,0 0,0 0,0 0,0 1,0-1,0 0,0 1,0-1,0 0,1 1,-1-1,1 1,-1-1,1 1,-1 0,1-1,0 1,0-1,0 1,0-1,0 1,0 0,0-1,1 1,-1-1,0 1,1-1,-1 1,1-1,0 1,-1-1,1 1,0-1,0 0,0 1,0-1,0 0,0 0,0 0,1 0,-1 0,0 0,1 0,-1 0,0-1,1 1,-1 0,2-1,260 122,-245-109,-1 2,0 0,-2 1,0 1,0 0,-2 1,0 0,4 11,-1-7,30 23,-33-41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6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0 988,'8'1,"0"0,0 0,0-1,0 1,0-2,0 1,-1-1,1-1,0 1,0-1,-1 0,2-2,1 2,35-14,-1-1,0-2,-1-2,-2-2,0-2,-2-2,0-1,-2-2,18-20,-34 31,-2-1,0-2,-1 0,-1 0,-2-2,0 0,-1-1,-1 0,-2-1,6-18,-16 42,0 1,0-1,0 0,0 0,0 0,0 0,0 0,-1 0,1 0,-1 0,1 0,-1 0,0 0,0 0,0 0,0 0,0 0,0 0,-1 0,1 0,-1 0,1 0,-1 0,0 0,0 0,1 0,-2 0,1 0,0 1,0-1,0 0,-1 1,1-1,-1 1,1 0,-1-1,0 1,0 0,1 0,-1 0,0 0,0 0,0 1,0-1,0 0,0 1,0 0,0-1,0 1,0 0,-1 0,-6 4,0 1,0 0,1 0,-1 1,1 0,0 0,1 1,-1 0,1 1,1-1,0 1,0 1,-4 5,2-3,-8 7,2 0,0 0,0 1,2 1,0 0,2 1,0 0,1 0,1 1,2 0,0 1,1-1,1 1,1 2,3-20,1 0,-1 0,1 0,0 0,1 0,0 0,-1 0,1 0,1-1,-1 1,1-1,0 0,0 0,0 0,0 0,1 0,-1-1,1 1,0-1,0 0,1 0,-1 0,0-1,1 0,0 0,-1 0,1 0,0-1,0 1,0-1,0-1,5 1,6 2,0-2,0 0,0-1,1-1,-1 0,0-1,0-1,-1 0,1-1,0-1,30-14,-2-2,0-1,-1-3,-2-1,-1-2,-1-2,-1-2,-2-1,-1-2,14-18,-36 38,0 1,-1-2,0 0,-2 0,0-1,0 0,-2-1,0 0,4-13,-12 29,1 1,0-1,0 1,-1-1,1 0,-1 1,1-1,-1 0,0 1,0-1,0 0,0 1,0-1,0 0,0 0,0 1,-1-1,1 0,-1 1,1-1,-1 1,0-1,1 0,-1 1,0 0,0-1,0 1,0-1,0 1,-1 0,1 0,0 0,-1 0,1 0,0 0,-1 0,1 0,-1 0,0 1,1-1,-1 1,0-1,1 1,-1-1,0 1,1 0,-1 0,0 0,1 0,-1 0,0 0,0 1,1-1,-1 0,0 1,1 0,-1-1,1 1,-1 0,-13 6,1 1,0 1,0 0,1 1,0 0,1 1,0 1,1 0,0 0,1 1,0 0,-2 6,6-9,0 0,1 0,1 1,0 0,0-1,1 1,0 1,1-1,0 0,1 1,0-1,1 4,0-10,0 0,1 0,-1-1,1 1,0 0,0-1,1 1,-1-1,1 1,0-1,0 0,1 0,-1 0,1 0,0 0,0-1,0 1,0-1,1 0,0 1,-1-2,1 1,0 0,0-1,1 0,-1 0,0 0,1 0,-1-1,4 1,13 1,1-1,-1-1,1-1,0-1,-1-1,1 0,-1-2,1-1,-1 0,-1-2,1 0,-1-1,0-1,-1-1,0-1,-1-1,0 0,-1-1,0-1,-1-1,-1 0,0-1,-1 0,6-11,-8 15,-1-1,0 0,-1-1,-1 0,0-1,-1 0,0 0,-1 0,-1-1,-1 0,0 0,-1-1,1-10,-5 25,1 1,-1-1,0 0,0 0,0 1,0-1,-1 0,1 0,0 0,-1 1,1-1,-1 0,0 1,1-1,-1 0,0 1,0-1,0 1,0-1,0 1,-1 0,1-1,0 1,-1 0,1 0,-1 0,1 0,-1 0,1 0,-1 0,1 1,-1-1,0 1,0-1,1 1,-1-1,0 1,0 0,0 0,-68 24,54-12,0 1,1 1,0 0,1 1,0 0,1 2,1-1,1 1,0 1,2 0,0 1,1 0,0 0,2 0,-4 19,8-32,1 1,0 1,0-1,1 0,0 0,0 0,1 0,0 0,0 0,0 0,1 0,0 0,1-1,-1 1,1-1,1 1,-1-1,1 0,0 0,0-1,1 1,0-1,0 0,0 0,0-1,1 1,5 2,9 4</inkml:trace>
  <inkml:trace contextRef="#ctx0" brushRef="#br0" timeOffset="467.193">1891 734,'-195'132,"195"-132,0-1,0 1,0 0,0-1,1 1,-1 0,0-1,0 1,0 0,0 0,-1-1,1 1,0 0,0-1,0 1,0 0,0-1,0 1,0 0,0-1,-1 1,1 0,0 0,0-1,0 1,-1 0,1 0,0 0,0-1,-1 1,1 0,0 0,0 0,-1 0,1-1,0 1,-1 0,1 0,24-30,180-142,-204 170,1 1,0 0,0 0,0 0,0 0,-1 0,1 0,1 0,-1 0,0 1,0-1,0 0,0 1,0-1,1 1,-1-1,0 1,1-1,-1 1,0 0,1 0,-1-1,0 1,1 0,-1 0,0 0,1 1,-1-1,0 0,1 1,-1-1,0 0,0 1,1-1,-1 1,0 0,0-1,0 1,0 0,0 0,0 0,0 0,0 0,0 0,0 0,0 0,0 0,0 1,3 81,-5-76,0 0,0 0,1 0,0 0,0 0,1 0,0 0,0 0,1-1,-1 1,1 0,1-1,-1 1,1-1,1 0,0 2,-2-6,1 0,-1 0,1 0,-1 0,1 0,0 0,0-1,0 0,0 1,0-1,0 0,0 0,0-1,1 1,-1-1,0 1,0-1,1 0,-1 0,0-1,0 1,1-1,-1 1,0-1,0 0,0 0,0 0,2-2,75-54,-73 48,0 0,0-1,-1 0,-1 0,1 0,-1-1,-1 0,0 0,-1 0,0 0,0 0,-1-1,-1 1,0-3,0-9</inkml:trace>
  <inkml:trace contextRef="#ctx0" brushRef="#br0" timeOffset="847.025">2089 28,'4'-2,"14"-4,0 1,1 0,0 2,0 0,0 1,0 0,0 2,14 1,-31-1,0 1,0-1,1 1,-1-1,0 1,0 0,0-1,0 1,1 0,-1 1,0-1,-1 0,1 1,0-1,0 1,-1-1,1 1,-1 0,1-1,-1 1,0 0,1 0,-1 0,0 0,0 0,-1 1,1-1,0 0,-1 0,1 1,-1-1,0 0,0 0,0 1,0-1,0 0,0 1,-1-1,1 0,-1 0,1 1,-1-1,0 0,0 1,0 0,0 0,1 0,-1 0,1 0,0 0,0 0,0 0,0 1,0-1,1 0,-1 0,1 0,0 0,0 0,0 0,0 0,1 0,-1-1,1 1,0 0,0-1,0 1,0-1,0 0,0 0,1 0,-1 0,1 0,-1 0,1 0,0-1,-1 0,1 1,0-1,0 0,0 0,0-1,0 1,1 0,-1-1,0 0,0 0,2 0,111-21,-90 16</inkml:trace>
  <inkml:trace contextRef="#ctx0" brushRef="#br0" timeOffset="1402.43">3246 283,'-29'32,"1"2,2 1,2 1,-11 21,4-6,-8 11,-3-2,-2-2,-3-1,-4 0,-66 71,117-127,8-5</inkml:trace>
  <inkml:trace contextRef="#ctx0" brushRef="#br0" timeOffset="1963.062">2710 339,'91'43,"-64"-28,0 2,-2 1,0 1,-1 1,-1 2,-1 0,-1 1,3 6,-11-15,119 175,-85-114,-38-60,-5-5</inkml:trace>
  <inkml:trace contextRef="#ctx0" brushRef="#br0" timeOffset="2767.867">3528 875,'-72'190,"70"-172,10-21,15-26,-20 24,130-184,-133 188,1 0,-1 0,0 0,1 0,-1 0,0 0,1 0,-1 0,1 0,-1 0,1 0,0 1,-1-1,1 0,0 0,-1 1,1-1,0 1,0-1,0 0,0 1,-1 0,1-1,0 1,0-1,0 1,0 0,0 0,0 0,0-1,0 1,0 0,0 0,0 0,0 1,0-1,0 0,0 0,0 0,0 1,0-1,0 0,0 1,0-1,0 1,-1-1,1 1,0 0,0-1,0 1,-1 0,1 0,0-1,-1 1,1 0,-1 0,1 0,0 0,4 29,-5-27,0 0,-1-1,1 1,0-1,0 1,1 0,-1-1,0 1,1 0,0-1,-1 1,1-1,0 1,0-1,1 0,-1 1,0-1,1 0,0 0,-1 0,1 0,0 0,0 0,0-1,0 1,0 0,0-1,1 0,-1 1,0-1,1 0,-1 0,1-1,-1 1,1 0,0-1,2 1,99-49,-103 48,0-1,0 1,1 0,-1 0,0 0,1 0,-1 0,0 0,1 0,-1 0,0 1,1-1,-1 0,0 1,0-1,1 1,-1-1,0 1,0 0,0 0,0-1,0 1,0 0,0 0,0 0,0 0,0 0,0 0,-1 0,1 1,0-1,-1 0,1 0,-1 1,1-1,-1 0,0 0,0 1,1-1,-1 0,0 2,2 62,-2-55,1 74,5-65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1,'-7'31,"1"1,1 0,2 0,1 0,1 0,3 19,0-40,0 0,0 0,1-1,0 1,1-1,0 0,1 0,0-1,1 1,0-1,0 0,1 0,2 1,-6-6,0-1,0 0,1 1,-1-1,1-1,0 1,0-1,0 1,0-1,0 0,0 0,1-1,-1 0,0 1,1-1,-1-1,1 1,0-1,-1 1,1-1,-1-1,1 1,0-1,-1 0,1 0,-1 0,0 0,1-1,-1 0,0 0,0 0,2-1,120-128,-122 130,0 0,0-1,-1 1,1 0,0 1,0-1,0 1,0 0,0 0,0 0,0 0,0 1,0 0,0-1,0 1,0 1,0-1,-1 1,1-1,0 1,-1 0,0 0,1 1,-1-1,0 1,0-1,0 1,-1 0,1 0,-1 0,1 1,-1-1,0 1,0 0,14 12,5 5,-16-15,0 0,0 0,1-1,0 1,0-2,0 1,1 0,0-1,0-1,0 1,0-1,0 0,1-1,6 2,-5-2,1-2,-1 1,0-1,0-1,1 0,-1 0,0-1,0 0,0 0,0-1,-1 0,1-1,-1 0,0 0,0-1,0 0,0 0,-1-1,0 0,0 0,-1-1,1 0,-1 0,-1 0,0-1,0 0,0 0,-1 0,0 0,1-5,1 2,0 0,0-1,-2 0,1 0,-1 0,-1 0,0-1,-1 1,-1-1,1 0,-2 0,0 1,-1-1,0 0,0 0,-4-9,0 10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22 227,'10'-5,"9"-5,1 0,-2-1,0-1,0-1,-1 0,0-2,-2 0,1 0,12-18,-27 32,0-1,0 1,1-1,-1 1,0-1,0 0,-1 1,1-1,0 0,0 0,-1 1,1-1,-1 0,0 0,1 0,-1 0,0 0,0 0,0 1,-1-1,1 0,0 0,-1 0,1 0,-1 0,1 1,-1-1,0 0,0 1,0-1,0 0,0 1,0-1,0 1,-1-1,1 1,0 0,-1 0,1 0,-1-1,0 1,1 1,-1-1,0 0,1 0,-1 1,0-1,0 1,0-1,0 1,0 0,1 0,-1-1,0 1,0 1,0-1,0 0,0 0,0 1,-1 0,-6 0,0 1,1 0,-1 1,0 0,1 0,-1 1,1 0,0 1,1 0,-1 0,1 0,0 1,0 0,0 1,1-1,0 1,1 0,-1 1,1-1,1 1,-1 0,2 0,-1 1,1-1,-1 4,4-8,-1 0,1 0,0-1,0 1,0 0,1 0,-1 0,1 0,0 0,0 0,1-1,-1 1,1 0,-1-1,1 0,0 1,1-1,-1 0,0 0,1 0,0 0,0 0,0-1,0 1,0-1,0 0,1 0,0 1,107 34,61-38,-127-10,-26 5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7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289 245,'-12'-5,"0"1,0 0,-1 1,0 0,0 1,0 0,0 1,0 1,0 0,0 0,0 2,1-1,-1 2,0 0,0 0,1 1,0 1,-6 2,14-4,1 0,-1 0,1 0,0 0,1 0,-1 0,0 1,1 0,0-1,0 1,0 0,0 0,1 0,-1 0,1 0,0 0,0 1,1-1,-1 0,1 1,0-1,0 0,0 1,1-1,-1 0,1 0,0 1,1-1,-1 0,1 0,-1 0,1 0,0-1,1 1,-1 0,1-1,-1 0,1 1,0-1,0 0,3 2,5-4,0 1,1-2,-1 1,0-1,1-1,-1 0,0-1,0 0,0-1,0 0,0-1,-1 0,1 0,-1-1,0-1,0 1,-1-2,0 1,0-1,0-1,-1 0,2-2,2 1,159-147,-138 134,-33 21,1 1,-1 0,1 0,-1 0,1-1,-1 1,1 0,0 0,-1 0,1 0,0 0,-1 0,1 0,-1 0,1 0,0 0,-1 0,1 1,-1-1,1 0,-1 0,1 1,-1-1,1 0,-1 1,1-1,-1 0,1 1,-1-1,1 1,-1-1,1 0,-1 1,0-1,1 1,-1 0,0-1,0 1,1-1,-1 1,0-1,0 1,0 0,0-1,0 1,0-1,0 1,0 0,0-1,0 1,0-1,0 1,0 0,0-1,-1 1,1-1,0 1,0 0,-6 48,4-42,0 1,0-1,1 1,1 0,-1 0,1 0,0-1,1 1,0 0,0 0,1-1,0 1,0 0,1-1,0 0,0 0,1 0,1 2,-2-4,1-1,0 1,0-1,0 0,1 0,-1-1,1 1,0-1,0 0,0 0,0-1,0 1,1-1,-1-1,1 1,-1-1,1 0,0 0,-1 0,1-1,0 0,0 0,-1 0,1-1,0 0,0 0,-1 0,1-1,-1 0,1 0,15-7,0 0,0-1,-1-1,-1-1,1-1,-2-1,0-1,160-149,-174 161,0 1,0-2,0 1,-1 0,1-1,-1 0,0 0,0 0,0 0,-1 0,0 0,1-1,-1 1,-1-1,1 0,-1 0,0 1,0-1,0 0,0 0,-1 0,0 0,0 0,-1 0,1 0,-1 0,0 0,0 1,-2-5,-2 7,0 1,-1-1,1 1,0 0,-1 1,1 0,0 0,-1 0,1 0,-1 1,1 0,0 0,-1 0,1 0,0 1,0 0,0 0,0 1,1 0,-1-1,0 1,1 1,0-1,0 1,0-1,0 1,1 0,-3 3,-46 61,51-66,0 0,0 0,0 0,0 0,0 1,0-1,1 0,-1 1,1-1,-1 0,1 1,0-1,0 1,0-1,1 0,-1 1,0-1,1 1,0-1,-1 0,1 0,0 1,0-1,0 0,0 0,1 0,-1 0,1 0,-1 0,1 0,0-1,-1 1,2 0,9 3,0 0,1-1,-1-1,1 0,-1-1,1 0,0-1,0-1,0 0,0 0,-1-1,1-1,0 0,0-1,-1 0,0-1,0-1,3-1,139-37,-151 43,-1-1,1 1,0 1,-1-1,1 0,-1 1,1-1,-1 1,1 0,-1 0,0-1,1 2,-1-1,0 0,0 0,0 1,0-1,0 1,0 0,0 0,0 0,-1 0,1 0,0 0,-1 0,0 0,0 0,0 1,0-1,0 0,0 1,0-1,-1 1,1-1,-1 1,0-1,0 1,0 0,0-1,0 1,0-1,-1 3,13 41,-10-41,1 0,0-1,1 0,-1 1,1-1,0-1,0 1,0 0,1-1,-1 0,1 0,0 0,-1-1,1 0,1 1,-1-2,0 1,0-1,1 0,-1 0,0 0,1 0,-1-1,1 0,131-21,-123 17,1-1,-1 0,1-1,-2 0,1-2,-1 1,0-1,0-1,-1-1,0 1,-1-2,0 0,-1 0,0-1,-1 0,0 0,-1-1,3-7,-10 19,-1 0,1 0,-1 0,1-1,-1 1,1 0,-1 0,0-1,0 1,1 0,-1 0,0-1,0 1,0 0,0 0,-1-1,1 1,0 0,0-1,-1 1,1 0,-1 0,1 0,-1 0,0-1,1 1,-1 0,0 0,0 0,0 0,1 0,-1 1,0-1,0 0,0 0,-1 1,1-1,0 0,0 1,0-1,0 1,-1 0,1-1,0 1,0 0,-1 0,1-1,0 1,-1 0,0 0,-63 23,58-18,-1 1,1 0,0 0,0 1,1 0,0 0,0 0,1 1,0 0,0 0,1 0,0 1,0-1,1 1,0 0,0 0,1 0,1 0,-1 1,1-1,1 0,0 1,0-1,1 0,0 1,1-1,2 9,1-12,1 0,0 0,0-1,1 0,0 0,-1 0,2-1,-1 0,0 0,1-1,0 0,-1 0,1-1,0 0,1 0,-1-1,0 0,0 0,1-1,-1 0,3-1,92-14,-74 9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0,'-36'23,"2"1,1 1,1 2,1 1,2 1,-26 33,22 26,33-85,0-1,0 1,0-1,0 0,1 1,-1-1,1 0,-1 1,1-1,0 0,0 0,0 0,0 1,0-1,0 0,1 0,-1-1,1 1,-1 0,1 0,0-1,0 1,0-1,0 1,0-1,0 0,0 0,0 0,0 0,0 0,1 0,-1-1,0 1,1-1,-1 0,0 1,3-1,5-2,-1 1,1-1,-1-1,1 1,-1-2,0 1,0-1,0-1,-1 0,1 0,-1 0,0-1,-1 0,1-1,0-1,5-3,256-238,-267 247,-1 0,0 0,1 0,0 0,0 0,-1 0,1 0,0 1,0-1,0 1,1 0,-1-1,0 1,0 0,1 0,-1 1,1-1,-1 0,1 1,-1-1,1 1,-1 0,1 0,-1 0,1 0,-1 1,1-1,-1 0,1 1,-1 0,1 0,-1 0,0 0,1 0,-1 0,0 0,0 1,0-1,0 1,0-1,0 1,1 1,2 8,0 0,-1 1,0-1,-1 1,0 0,0-1,-1 1,0 12,2 9,6 46,-4 1,-3-1,-8 78,2-125,0 0,-2 0,-2-1,0 1,-2-2,-2 1,-1-2,-1 1,-1-2,-1 1,-2-2,-1-1,-12 13,26-33,0-1,0 0,-1 0,0-1,0 0,-1 1,1-2,-1 1,0-1,1 1,-2-2,1 1,0-1,0 0,-1 0,1 0,-1-1,-5 0,9-3,0 0,0 0,0-1,0 1,0-1,1 0,-1 0,1 0,0 0,0 0,0 0,0-1,0 1,1-1,-1 1,1-1,0 0,0 1,1-1,-1 0,1 0,0 1,0-1,0 0,0 0,1 0,-1 1,1-1,0-1,5-23,0 0,2 0,1 0,1 1,2 0,0 1,2 0,11-15,224-348,-236 371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1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424 105,'0'436,"-28"-180,5-98,20-134</inkml:trace>
  <inkml:trace contextRef="#ctx0" brushRef="#br0" timeOffset="249.996">1 641,'48'-5,"44"-15,17-10,-6 0,-15 1,-19 0,-10 1,-11 0,-9 0,-6 4,-9 2,-8 5</inkml:trace>
  <inkml:trace contextRef="#ctx0" brushRef="#br0" timeOffset="550.949">791 162,'-98'465,"93"-439,1-10,1 0,0 0,1 0,1 1,0-1,1 1,1-1,1 0,1 4,-3-18,0 0,1 1,0-1,0 1,0-1,0 0,0 0,0 1,0-1,1 0,-1 0,1 0,0-1,-1 1,1 0,0-1,0 1,0-1,0 1,1-1,-1 0,0 0,0 0,1 0,-1 0,0-1,1 1,-1-1,1 1,-1-1,1 0,-1 0,1 0,-1 0,1-1,-1 1,1-1,1 0,87-44,-31 3,81-45,-139 87,1-1,-1 1,1 0,-1 0,1 0,-1 0,0 0,1 0,-1 1,1-1,-1 1,1 0,-1-1,0 1,0 0,1 0,-1 1,0-1,0 0,0 1,0-1,-1 1,1 0,0 0,0-1,-1 1,0 0,1 0,-1 1,0-1,0 0,0 0,0 1,0-1,-1 0,1 1,-1-1,1 1,-1-1,0 0,0 1,0-1,0 1,0-1,-1 1,15 41,0-25,1-6</inkml:trace>
  <inkml:trace contextRef="#ctx0" brushRef="#br0" timeOffset="1117.623">1496 613,'-27'23,"0"-2,1 2,1 0,1 2,1 0,1 2,1 0,0 4,20-30,0 0,0 0,0 0,0 0,0 0,0 0,1 0,-1 0,0 1,1-1,-1 0,0 0,1 1,-1-1,1 0,0 1,0-1,-1 1,1-1,0 0,0 1,0-1,0 1,1-1,-1 0,0 1,0-1,1 0,-1 1,1-1,0 0,-1 1,1-1,0 0,-1 0,1 0,0 0,0 0,0 0,0 0,0 0,0 0,1 0,-1 0,0-1,0 1,0 0,2 0,93-42,-76 30,132-105,-151 115,1 0,-1 0,0 0,1 0,-1 1,0-1,1 1,-1-1,1 1,-1-1,1 1,-1 0,1 0,0 0,-1 0,1 0,-1 0,1 0,-1 0,1 1,-1-1,1 1,-1-1,1 1,-1-1,0 1,1 0,-1 0,0 0,1 0,-1 0,0 0,0 0,0 0,0 0,0 0,27 58,-14-25,-10-30,0 0,0 0,0-1,1 1,0-1,-1 0,1 0,0 0,1-1,-1 0,0 0,1 0,-1-1,1 0,-1 0,1 0,0 0,-1-1,1 0,0 0,-1-1,1 0,0 0,-1 0,1-1,-1 1,0-1,1 0,-1-1,0 0,0 1,0-1,-1-1,1 1,-1-1,3-3,25-22,-2-1,-1-1,-2-2,-1 0,-2-2,-1-1,-1-1,-3 0,-1-2,-1 0,-3-1,-1-1,4-26,-9 35,-1-1,-2-1,-2 1,0-1,-3 1,-2-25,2 56,1 0,-1 1,0-1,0 1,0-1,0 1,0-1,0 0,-1 1,1-1,0 1,-1-1,0 1,1-1,-1 1,0-1,1 1,-1 0,0-1,0 1,0 0,0 0,0 0,-1 0,1 0,0 0,0 0,-1 0,1 0,0 0,-1 1,1-1,-1 1,1-1,-1 1,1-1,-1 1,0 0,1 0,-1 0,1 0,-1 0,0 0,1 0,-1 0,1 1,-1-1,1 1,-1-1,1 1,-1 0,1-1,0 1,-1 0,1 0,0 0,0 0,-1 0,1 0,0 0,0 1,0-1,0 0,0 1,-9 16,0 0,2 1,0 0,1 0,1 0,1 1,0 0,2 0,0 0,1 6,1-18,-3 11,2 0,0 0,1 0,0 0,2 1,1-1,0 0,1 0,1-1,1 1,0-1,2 0,0 0,1 0,0-1,2 0,0-1,1 0,3 3,3-3</inkml:trace>
  <inkml:trace contextRef="#ctx0" brushRef="#br0" timeOffset="1366.948">1807 303,'38'-5,"33"-2,12 1,3 1,-4 2,-6-4,-7-1,-10 2,-10 1,-14 2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1 255,'0'19,"0"11,0 1</inkml:trace>
  <inkml:trace contextRef="#ctx0" brushRef="#br0" timeOffset="250.66">29 1,'0'0</inkml:trace>
  <inkml:trace contextRef="#ctx0" brushRef="#br0" timeOffset="493.895">255 57,'25'113,"-14"-57,3 0,2-1,22 50,-38-103,0-1,1 0,-1 0,0 0,1 0,-1 1,1-1,-1 0,1 0,0 0,-1 0,1 0,0 0,0 0,-1-1,1 1,0 0,0 0,0-1,0 1,0 0,0-1,1 1,-1-1,0 1,0-1,0 0,0 1,0-1,1 0,-1 0,0 0,0 0,1 0,-1 0,0 0,0 0,0-1,1 1,-1 0,0-1,0 1,0-1,0 1,0-1,0 0,0 1,0-1,0 0,0 0,0 0,0 1,-1-1,1 0,0 0,-1 0,1 0,0-1,-1 1,1 0,-1 0,87-163,-43 73,-34 70</inkml:trace>
  <inkml:trace contextRef="#ctx0" brushRef="#br0" timeOffset="800.053">762 283,'14'-13,"-1"0,0-2,-1 1,-1-2,0 1,-1-2,6-13,-15 29,0 0,0 0,0 0,-1 0,1-1,0 1,0 0,-1-1,1 1,-1-1,1 1,-1-1,0 1,1-1,-1 1,0-1,0 1,0-1,0 1,0-1,-1 1,1-1,0 1,-1-1,1 1,-1 0,1-1,-1 1,0-1,0 1,0 0,1 0,-1 0,0-1,0 1,-1 0,1 0,0 0,0 0,0 1,-1-1,1 0,0 0,-1 1,1-1,-1 1,1-1,-1 1,1 0,0 0,-1-1,0 1,1 0,-1 0,1 0,-1 1,1-1,-1 0,1 1,-11 3,0 0,0 1,1 1,0 0,0 0,1 1,-1 1,2 0,-1 0,1 1,0 0,1 0,0 1,0 0,1 1,1-1,0 1,-3 7,6-14,1 0,-1 0,1 0,0 0,0 1,0-1,1 1,-1-1,1 1,0-1,1 1,-1 0,1-1,0 1,0 0,0-1,1 1,-1 0,1-1,0 1,1-1,-1 1,1-1,0 1,0-1,0 0,0 0,1 0,0 0,0-1,0 1,0-1,0 0,1 1,0-1,-1-1,1 1,0-1,0 1,1-1,-1 0,3 0,140 6,-122-9</inkml:trace>
  <inkml:trace contextRef="#ctx0" brushRef="#br0" timeOffset="1216.017">1102 397,'194'-228,"-193"227,-1 0,1 0,0 0,-1 0,1 0,0 0,-1 0,1 1,0-1,0 0,0 0,0 1,0-1,0 0,0 1,0-1,0 1,0 0,0-1,1 1,-1 0,0-1,0 1,0 0,0 0,1 0,-1 0,0 0,0 0,0 1,0-1,1 0,-1 0,0 1,0-1,0 1,0-1,0 1,0 0,0-1,0 1,0 0,0 0,0-1,-1 1,1 0,0 0,0 0,-1 0,1 0,-1 0,1 0,-1 0,1 0,-1 1,0-1,1 0,-1 0,0 0,0 0,0 0,0 1,0-1,0 0,0 1,1 4,1 1,0 0,0-1,0 1,1-1,0 0,0 0,1 0,-1 0,1 0,1-1,-1 0,1 0,0 0,0 0,0-1,1 0,0 0,-1 0,1-1,1 0,-1 0,0 0,1-1,-1 0,2 0,-1 0,-1 0,1-1,0 0,-1 0,1-1,0 0,0 0,-1-1,1 1,0-1,0-1,-1 1,1-1,-1 0,0-1,1 0,-1 0,0 0,-1-1,1 1,-1-1,1-1,-1 1,0-1,-1 0,1 0,-1 0,0-1,0 1,-1-1,0 0,1-2,6-46,-8 29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5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29,'0'848,"0"-824</inkml:trace>
  <inkml:trace contextRef="#ctx0" brushRef="#br0" timeOffset="248.189">0 594,'39'-10,"31"-12,14-3,-3-2,-10 4,-8 1,-9 4,-10 0,-7 4,-10-1,-9 1</inkml:trace>
  <inkml:trace contextRef="#ctx0" brushRef="#br0" timeOffset="615.823">706 1,'-20'68,"2"1,3 1,4 1,-1 35,10-81,0 0,2 0,1-1,1 1,1 0,1-1,1 1,1-1,1-1,1 1,7 10,-14-29,2-1,-1 1,0-1,1 0,0 0,0 0,0-1,0 1,1-1,-1 0,1 0,0 0,0 0,0 0,0-1,0 0,1 0,-1 0,1 0,0-1,-1 0,1 0,0 0,0 0,-1-1,1 0,0 0,0 0,0-1,0 1,-1-1,1 0,0 0,1-1,14-8,-1-1,1 0,-2-2,1 0,-2-1,0 0,0-2,-2 0,40-34,-50 46,28-20,-33 23,1 1,-1 0,1-1,-1 1,1 0,-1-1,1 1,-1 0,1 0,-1 0,1 0,0-1,-1 1,1 0,-1 0,1 0,-1 0,1 0,-1 0,1 0,0 1,-1-1,1 0,-1 0,1 0,-1 0,1 1,-1-1,1 0,-1 1,1-1,-1 0,0 1,1-1,-1 0,1 1,-1-1,0 1,1-1,-1 1,0-1,0 1,1-1,-1 1,0-1,0 1,0-1,0 1,0-1,1 1,-1-1,0 1,0 0,0-1,-1 1,1-1,0 1,0-1,0 1,0-1,-1 1,-6 48,6-44,-1 0,0 0,1 0,0 1,0-1,0 1,1-1,0 1,0-1,0 1,1-1,0 0,0 1,0-1,1 0,0 0,0 1,0-1,0-1,1 1,0 0,1 2,7 0</inkml:trace>
  <inkml:trace contextRef="#ctx0" brushRef="#br0" timeOffset="1082.033">1327 650,'12'0,"-1"-1,0 0,0-1,0 0,0-1,0 0,0-1,-1 0,1 0,5-4,-12 5,0 1,0 0,0-1,0 0,-1 0,1 0,-1 0,0-1,0 0,0 1,0-1,-1 0,1 0,-1 0,0-1,0 1,-1 0,1-1,-1 1,0-1,0 1,0-1,-1 0,0 0,0 1,0-2,0 3,-1 0,1 1,-1-1,0 0,0 1,0-1,0 1,0-1,-1 1,1-1,-1 1,0 0,1 0,-1 0,0 0,0 0,0 0,-1 0,1 1,0-1,0 1,-1 0,1-1,-1 1,0 0,1 1,-1-1,0 0,1 1,-1-1,0 1,0 0,1 0,-1 0,0 0,0 1,1-1,-1 1,0 0,1-1,-1 1,0 0,1 1,-1-1,1 0,0 1,-3 1,-4 3,0 1,1-1,0 2,0-1,0 1,1 1,0-1,1 1,0 0,0 1,1-1,0 1,1 0,0 0,1 1,0-1,0 1,1 0,0-1,1 1,1 0,-1 0,2 0,0 0,0 0,1 4,1-9,0-1,0 1,0-1,1 0,-1 0,1-1,1 1,-1-1,0 0,1 0,0 0,0-1,0 0,0 0,1 0,-1 0,1-1,0 0,-1 0,1 0,0-1,0 0,0 0,0-1,1 0,-1 0,0 0,0 0,0-1,0 0,0-1,0 1,-1-1,1 0,0-1,-1 1,3-2,48-26,-42 19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9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26,'-6'-3,"0"-1,0 1,0 0,0 1,0 0,-1 0,1 0,-1 0,0 1,1 0,-1 1,0-1,0 2,1-1,-1 0,0 1,1 1,-1-1,0 1,1 0,0 0,-2 2,-9 0,1 2,-1 0,1 1,1 0,0 2,0-1,0 2,1 0,-13 12,26-21,0 0,0 0,0 0,0 1,0-1,0 0,0 0,0 1,1-1,-1 0,0 1,1-1,-1 1,1-1,-1 1,1-1,0 1,0-1,0 1,0 0,0-1,0 1,0-1,0 1,0-1,1 1,-1-1,1 1,-1-1,1 1,0-1,-1 0,1 1,0-1,0 0,0 1,0-1,0 0,0 0,0 0,1 0,-1 0,0 0,0-1,1 1,-1 0,1 0,74 26,47 21,-119-46,-1 0,0 0,0 0,0 0,0 1,0-1,0 1,0 0,-1 0,1 0,-1 0,0 0,0 0,0 1,-1-1,1 1,-1-1,0 1,0-1,0 1,0 0,-1 0,1 0,-1-1,0 1,0 0,0 0,-1 0,1-1,-1 1,0 0,-1 3,-1-1,0 0,0 0,0 0,0-1,-1 1,0-1,0 0,0 0,-1-1,0 1,0-1,0 0,0 0,-1-1,1 1,-1-1,0 0,0-1,0 0,0 0,-1 0,1 0,-1-1,1 0,-1-1,1 1,-1-1,-5-1,11 0,0 0,0 0,0 0,0 0,0 0,0 0,0 0,0 0,1 0,-1 0,0-1,1 1,-1 0,1-1,-1 1,1 0,0-1,-1 1,1-1,0 1,0 0,0-1,0 1,0-1,0 1,1 0,-1-1,0 1,1 0,-1-1,1 1,-1 0,1-1,0 1,0 0,-1 0,1 0,0 0,0 0,0 0,0 0,0 0,0 0,1 0,-1 0,0 1,0-1,1 0,0 1,11-12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0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110 367,'-13'18,"2"-5,0 1,1 0,1 1,0 0,0 0,2 1,0 0,1 0,1 1,0 0,1 0,0 2,4-16,0-1,0 0,0 1,0-1,1 0,-1 0,1 1,-1-1,1 0,0 0,0 1,0-1,0 0,0 0,1 0,-1 0,0-1,1 1,0 0,-1-1,1 1,0-1,0 1,0-1,0 0,0 1,0-1,0 0,0-1,0 1,0 0,1-1,-1 1,0-1,1 1,-1-1,0 0,1 0,-1 0,0-1,1 1,5-1,0 0,-1 0,1-1,0 0,0 0,-1-1,0 0,1 0,-1-1,0 1,5-6,26-22,-1-2,-2-1,-2-2,14-20,-42 50,-3 2,0 1,0 0,1-1,-1 1,1 0,-1 0,1 0,0 1,0-1,0 1,1 0,-1-1,0 1,1 1,0-1,-1 0,1 1,0 0,0 0,0 0,0 0,1 1,-3 1,-1 1,1-1,0 1,0 0,-1 0,1 0,-1 0,1 0,-1 0,0 0,0 0,0 1,0-1,-1 0,1 1,0-1,-1 1,0-1,1 1,-1-1,0 0,-1 2,3 7,8 47,-2 0,-3 1,-3-1,-2 1,-2 0,-3-1,-3 0,-3 3,6-40,4-5,-2 0,0-1,0 0,-2 1,0-1,0-1,-2 1,0-1,0 0,-1-1,-1 1,0-2,-1 1,0-1,-1-1,-10 8,20-18,0 0,-1 0,1 0,0-1,-1 1,1-1,-1 1,1-1,-1 1,1-1,-1 0,1 0,-1 0,1 0,-1 0,1 0,-1 0,1 0,-1-1,1 1,-1 0,1-1,0 1,-1-1,1 0,0 1,-1-1,1 0,0 0,0 0,0 0,-1 0,1 0,0 0,1 0,-1-1,0 1,0 0,0-1,1 1,-1 0,1-1,-1 1,1-1,-1 1,1-1,0 1,0-1,-11-75,19 31,2 2,2-1,2 2,2 0,1 0,3 2,1 0,17-24,-32 55,14-23,-2 7</inkml:trace>
  <inkml:trace contextRef="#ctx0" brushRef="#br0" timeOffset="401.122">957 339,'-16'3,"0"0,0 1,1 0,-1 1,1 1,0 0,1 2,-1-1,-12 11,25-17,1 0,0 0,0 0,0 0,-1 0,1 1,0-1,0 0,1 1,-1-1,0 1,0-1,1 1,-1-1,1 1,-1-1,1 1,0 0,0-1,-1 1,1 0,0-1,1 1,-1 0,0-1,0 1,1-1,-1 1,1 0,-1-1,1 1,0-1,-1 1,1-1,0 0,0 1,0-1,0 0,0 1,1-1,-1 0,0 0,0 0,1 0,-1 0,1-1,-1 1,72 36,19 16,-90-50,0-1,0 1,0-1,0 1,-1-1,1 1,-1 0,0 0,1 0,-1 0,-1 0,1 0,0 0,-1 0,0 0,1 0,-1 0,0 0,-1 0,1 0,-1 1,1-1,-1 0,0 0,0 0,0-1,0 1,-1 0,1 0,-1-1,0 1,-1 1,-8 10,-1 0,0-1,-1 0,-1-1,0-1,0 0,-1-1,-1 0,1-1,-2-1,-14 5,28-11,0-1,1 1,-1-1,0 0,0 0,0 0,0 0,0-1,0 1,0-1,0 0,0 0,0 0,0 0,-1 0,1-1,0 1,0-1,-2-1,-7-6</inkml:trace>
  <inkml:trace contextRef="#ctx0" brushRef="#br0" timeOffset="650.611">1408 0,'-9'39,"-9"36,0 10,2-4,4-11,4-13,4-12,2-8,1-5,2-4,-5-2,-2-5</inkml:trace>
  <inkml:trace contextRef="#ctx0" brushRef="#br0" timeOffset="1213.02">1155 339,'366'27,"-279"-12,-73-11,-1-1,1-1,-1 0,1 0,0-2,-1 1,1-2,0 0,0-1,-9 1,0-1,0 1,0-2,0 1,-1 0,1-1,0 0,-1 0,0 0,0-1,0 0,0 1,0-1,0-2,-2 5,-1-1,0 0,0 1,0-1,0 0,0 0,-1 1,1-1,0 0,-1 0,0 0,1 0,-1 0,0 0,0 0,0 0,0 0,0 0,0 0,-1 0,1 1,-1-1,1 0,-1 0,0 0,0 0,0 1,0-1,0 0,0 1,0-1,0 1,-1-1,1 1,0-1,-1 1,0 0,1 0,-1 0,-1-1,0 0,0 0,-1 0,1 1,0 0,-1-1,1 1,-1 0,1 1,-1-1,1 1,-1 0,1-1,-1 1,1 1,-1-1,0 1,1-1,-1 1,1 0,0 0,-1 0,1 1,0-1,0 1,-1 0,1 0,1 0,-1 0,0 1,0-1,1 1,0-1,-1 1,0 2,-2 1,0 0,0 0,1 0,0 1,0-1,1 1,0 0,0 0,1 0,-1 0,2 1,-1-1,1 1,0-1,0 1,1-1,0 1,2 0,1 0,-1-1,1 1,1-1,-1 1,1-1,0 0,1-1,0 1,0-1,0 0,1 0,0 0,0-1,0 0,1 0,0-1,-1 0,2 0,-1 0,0-1,1 0,0-1,-1 1,1-2,0 1,0-1,0 0,0-1,0 1,1-2,-1 1,0-1,0 0,0-1,-1 0,1 0,0-1,-1 0,1 0,5-4,9-5,-4 1</inkml:trace>
  <inkml:trace contextRef="#ctx0" brushRef="#br0" timeOffset="1749.073">2029 593,'156'-189,"-155"188,-1-1,1 1,-1 0,1-1,0 1,0 0,-1 0,1-1,0 1,0 0,0 0,0 0,1 0,-1 0,0 0,0 1,1-1,-1 0,0 1,1-1,-1 1,1-1,-1 1,0-1,1 1,-1 0,1 0,-1 0,1 0,-1 0,1 0,-1 0,1 1,-1-1,1 0,-1 1,1-1,-1 1,0-1,1 1,-1 0,0 0,0 0,1 0,-1 0,0 0,0 0,0 0,0 0,1 1,-4 26,1-27,0 1,0 0,0-1,0 1,1 0,-1-1,1 1,-1 0,1 0,-1 0,1-1,0 1,0 0,0 0,0 0,0 0,0 0,1-1,-1 1,0 0,1 0,0 0,-1-1,1 1,0 0,0-1,0 1,0-1,0 1,0-1,0 1,1-1,-1 0,1 0,-1 1,1-1,-1 0,1 0,-1-1,1 1,0 0,-1 0,1-1,0 1,0-1,0 0,0 1,-1-1,1 0,0 0,0 0,0 0,13-6,-1 0,0 0,-1-2,1 0,-1 0,-1-1,10-9,41-26,-57 40,-5 3,1-1,-1 0,1 1,0-1,-1 1,1-1,0 1,0 0,0 0,0 0,0 0,1 0,-1 0,0 0,0 1,0-1,1 1,-1 0,0-1,1 1,-1 0,0 1,1-1,-1 0,0 1,1-1,-1 1,0 0,0-1,0 1,0 0,0 0,0 1,0-1,0 0,0 1,0-1,0 1,-1-1,1 1,-1 0,1 0,59 136,-49-126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8:0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989,'29'256,"-30"502,1 659,-27-1221,15 30,5-196,2 1,1 1,1-1,2 0,1 1,1-1,2 1,7 28,-2-13,-2 1,-2 0,-3 0,-2 24,1-53,-29 151,29 55,28-56,-28-164,3 22,-2 0,-1 1,-1-1,-1 0,-1 0,-6 20,3-17,0 0,2 1,2-1,1 1,2 24,-1-30</inkml:trace>
  <inkml:trace contextRef="#ctx0" brushRef="#br0" timeOffset="4985.7">1299 3163,'537'0,"-265"27,-119-26,-1-7,22-9,-57 7,0 5,32 7,-23 9,94-3,62-34,-49-2,149-5,354 32,-404 28,-40-19,-186 3,1-6,0-4,37-6,10 1,53 13,-85 1,-1-4,117-9,-80-1,879 2,-747-28,164 17,-131-8,-41-7,185-5,-249 21,-90-2,-1 5,106 8,-73 1,-98 9,-56-5</inkml:trace>
  <inkml:trace contextRef="#ctx0" brushRef="#br0" timeOffset="31573.117">1921 3275,'141'-139,"171"-215,-31 81,26-2,-98 111,-80 70,157-103,-48 5,-208 172,2 1,0 2,0 1,2 2,0 1,1 1,0 2,0 2,1 1,0 2,0 1,25 2,165 4,-175 6,0 2,0 2,-1 3,33 14,-2-1,-57-19,0 1,0 1,-1 0,-1 2,0 1,-1 1,0 0,-1 2,-1 0,-1 2,0 0,-1 1,275 286,-164-172,-3 9,73 111,-57-73,-109-146,-2 2,-1 1,-3 1,5 10,80 110,44 37,62 92,56 44,-146-189,-83-92,2-3,1-1,3-2,2-3,43 27,110 58,-179-111,1-2,1 0,0-2,1-1,0-1,1-2,0 0,0-3,0 0,3-2,149 23,200-25,-155-29,-183 19,0-1,0-2,-2-2,1-2,-2-2,0-1,-1-3,90-57,-45 13,-2-4,-4-3,18-27,-47 49,2 2,3 2,45-29,16-14,97-101,-27-27,-155 179,2 1,1 2,2 1,21-15,-90 89,15-25</inkml:trace>
  <inkml:trace contextRef="#ctx0" brushRef="#br0" timeOffset="39472.053">170 3360,'-5'2,"0"0,0 1,0-1,0 1,0 0,0 0,1 1,0-1,0 1,0 0,0 0,0 1,1-1,0 1,0 0,0-1,0 1,1 1,0-1,0 0,0 0,1 1,0-1,0 1,0-1,0 1,1 0,0-1,0 1,1 1,12 111,-12-114,0 1,0-1,1 0,0 0,0 0,0 0,0 0,0 0,1-1,-1 1,1-1,0 1,0-1,1 0,-1 0,1-1,-1 1,1-1,0 0,0 0,0 0,0 0,0 0,0-1,2 0,0-1,-1-1,1 0,0-1,-1 0,1 0,-1 0,1 0,-1-1,0 0,0 0,0 0,-1 0,1-1,-1 0,0 0,0 0,0-1,0 1,-1-1,0 0,0 0,0 0,0 0,-1 0,0-1,0 1,-1-1,1 0,13-23,-6 12,-6 10,0-1,0 1,1 0,0 0,0 0,1 1,0-1,0 1,0 0,1 1,0-1,0 1,0 0,1 1,-1-1,1 1,1 1,-1-1,2 0,-4 7,0-1,0 0,-1 1,1 0,-1 0,0 0,1 1,-2-1,1 1,0 0,-1 0,0 1,1-1,-2 0,1 1,-1 0,1 0,-1 0,0 0,-1 0,0 0,1 0,-1 1,-1-1,1 0,-1 1,0 3,8 223,-9-186,0-61,1-4</inkml:trace>
  <inkml:trace contextRef="#ctx0" brushRef="#br0" timeOffset="39696.778">396 3106,'20'29,"10"4,0-7,-4-9</inkml:trace>
  <inkml:trace contextRef="#ctx0" brushRef="#br0" timeOffset="39891.311">1 2853,'4'-5,"3"-2</inkml:trace>
  <inkml:trace contextRef="#ctx0" brushRef="#br0" timeOffset="40342.3">453 2908,'3'-4,"0"0,0 0,-1 0,1-1,-1 1,0-1,0 1,-1-1,1 0,-1 1,0-1,0 0,-1 0,0 0,1 0,-2 0,1 0,0 0,-1 0,0 0,0 1,-1-1,1 0,-1 1,0-1,0 1,-1-1,-1-2,-93-155,97 162,0 0,0 0,1 0,-1 0,0 0,0 0,1 0,-1 0,0 0,1 0,-1 0,0 0,0 0,1 0,-1 0,0 0,1 0,-1 0,0 0,0 0,1 0,-1-1,0 1,0 0,1 0,-1 0,0 0,0-1,0 1,1 0,-1 0,0-1,0 1,0 0,0 0,1-1,-1 1,0 0,0 0,0-1,0 1,0 0,0-1,0 1,0 0,0 0,0-1,0 1,0 0,0-1,0 1,0 0,0 0,0-1,-1 1,1 0,0-1,0 1,0 0,0 0,0 0,-1-1,1 1,0 0,0 0,-1 0,1-1,0 1,32 10,-15-4,-14-4,0-1,0 1,0-1,1 1,-1-1,1 0,-1 0,1-1,-1 1,1-1,-1 0,1 0,-1 0,1 0,0 0,-1-1,1 0,-1 1,0-1,1-1,-1 1,0 0,1-1,-1 0,0 0,0 0,0 0,-1 0,1 0,0-1,-1 1,0-1,1 0,-1 0,0 0,0 0,-1 0,1 0,0-3,-1-5,-2-1,0 1,0 0,-1 0,0 1,0-1,-2 0,1 1,-1-1,-1 1,0 0,0 0,-1 1,0 0,-1 0,0 0,0 1,-1 0,0 0,0 1,-1 0,0 1,0-1,-9-3,17 10,-37-27,18 16</inkml:trace>
  <inkml:trace contextRef="#ctx0" brushRef="#br0" timeOffset="40679.333">114 1836,'14'29,"24"19,21 6,4-6,-4-11,-6-13,-8-9,-7-8,-5-9,-3-10,-7-3</inkml:trace>
  <inkml:trace contextRef="#ctx0" brushRef="#br0" timeOffset="41811.598">254 481,'8'9,"30"36,1-1,3-2,45 35,-83-73,-1 0,1-1,0 1,-1-1,2 0,-1 0,0-1,0 1,1-1,0 0,-1 0,1 0,0-1,0 1,0-1,0-1,0 1,0-1,0 0,0 0,0 0,0 0,0-1,0 0,0 0,0-1,0 1,-1-1,1 0,0 0,-1-1,1 1,-1-1,0 0,0 0,0 0,-1-1,2 0,-1-3,0 0,0 0,0 0,-1-1,0 1,0-1,-1 0,0 0,-1 1,0-1,0 0,0-1,-1 1,0 0,-1 0,0 0,0 0,-1 0,0 1,0-1,0 0,-1 1,-1-1,1 1,-1 0,0 0,-1 0,0 1,-1-2,-8-6</inkml:trace>
  <inkml:trace contextRef="#ctx0" brushRef="#br0" timeOffset="41996.215">311 792,'10'-39,"7"-36,2-10,2 4,-3 16</inkml:trace>
  <inkml:trace contextRef="#ctx0" brushRef="#br0" timeOffset="42228.866">114 30,'33'-10,"31"-2,9 4,-3 10,-4 3,-8 6,-10 7,-7 9,-7 5,-4 1,-2 6,-6 4,-2 1,-4 3,0 2,-3-2,-4-5,-3-8</inkml:trace>
  <inkml:trace contextRef="#ctx0" brushRef="#br0" timeOffset="45062.388">11911 2513,'25'-28,"-24"27,-1 1,0-1,1 1,-1-1,0 1,1 0,-1-1,1 1,-1 0,1-1,-1 1,1 0,-1-1,1 1,0 0,-1 0,1 0,-1 0,1 0,-1-1,1 1,0 0,-1 0,1 0,-1 1,1-1,0 0,-1 0,1 0,-1 0,1 0,-1 1,1-1,-1 0,1 1,-1-1,1 0,-1 1,1-1,-1 0,1 1,-1-1,0 1,1-1,-1 1,0-1,1 1,-1-1,0 1,0-1,1 1,-1-1,0 1,0 0,0-1,0 1,0-1,0 1,0 0,0-1,-18 111,-107 239,113-320,6-16,-1 1,2 0,0 0,1 0,0 1,1-1,1 1,0 0,2 1,0-14,0 1,1 0,0-1,-1 1,2-1,-1 0,0 1,1-1,-1 0,1 1,0-1,0 0,0-1,0 1,1 0,-1 0,1-1,0 0,-1 1,1-1,0 0,1 0,-1-1,0 1,0-1,1 1,-1-1,1 0,-1 0,3 0,113 6,-110-7,18 0,-15 0,1 0,0 0,-1-1,1-1,-1 0,1 0,-1-1,0-1,9-4,-10-1,-5-1</inkml:trace>
  <inkml:trace contextRef="#ctx0" brushRef="#br0" timeOffset="45274.594">11431 2853,'38'0,"57"-10,20-3,2-4,-10 1,-19 3,-19 3,-22 4</inkml:trace>
  <inkml:trace contextRef="#ctx0" brushRef="#br0" timeOffset="54760.162">594 1949,'-105'-210,"96"191,0 0,-2 1,0 0,-1 1,-1 0,0 1,-2 0,1 1,-2 1,-15-11,29 24,-2-3,0 0,0 0,0 0,-1 1,1 0,-1 0,0 0,0 1,0-1,0 1,-1 1,1-1,-1 1,1-1,-1 2,1-1,-1 1,1-1,-1 1,1 1,-1-1,0 1,1 0,-1 1,1-1,0 1,-3 1,7-2,-1 1,1 0,0-1,0 1,-1 0,1 0,0 0,1 0,-1 0,0 0,1 0,-1 0,1 0,-1 0,1 0,0 0,0 0,0 0,0 0,0 0,1 1,-1-1,1 0,-1 0,1 0,0 0,-1 0,1 0,0-1,0 1,1 0,-1 0,0-1,1 1,-1-1,1 1,0 0,69 44,-55-42,0 0,0-2,0 0,0 0,1-2,-1 0,0-1,1 0,-1-1,8-3,-20 4,1-1,-1 1,0-1,0 0,0 0,0 0,0 0,-1-1,1 1,-1-1,1 0,-1 0,0-1,0 1,0-1,-1 1,1-1,-1 0,0 0,0 0,0 0,-1 0,1 0,-1-1,0 1,0 0,-1-1,1 1,-1-1,0 1,0-1,0 1,-1 0,0-1,0 1,0 0,0-1,-1 1,-1-3,-6-10,-1 0,-1 1,-1 0,0 1,-1 0,-1 1,0 1,-1 0,0 1,-1 1,0 0,-5-1,-130-45,149 57,1 0,0 0,-1 0,1 0,0 0,-1 0,1 0,0 0,0 1,-1-1,1 0,0 1,0-1,-1 1,1 0,0-1,0 1,0 0,0 0,0 0,0 0,0 0,0 0,0 0,1 0,-1 0,0 0,0 0,1 0,-1 1,1-1,-1 0,1 0,0 1,0-1,-1 0,1 1,0-1,0 0,0 1,0-1,0 0,1 1,-1-1,0 0,1 0,-1 1,0-1,1 0,0 0,-1 1,1-1,0 0,0 0,-1 0,1 0,0 0,0 0,0 0,0-1,0 1,0 0,1 0,-1-1,0 1,0-1,0 1,1-1,-1 1,0-1,10 9,1-1,0-1,0 0,0 0,1-1,0-1,0 0,1-1,-1 0,1-1,0-1,2 0,-10-1,0-1,1 1,-1-1,0-1,0 0,0 1,1-2,-1 1,0-1,0 0,-1 0,1 0,0-1,-1 0,1 0,-1-1,0 0,0 1,-1-1,1-1,-1 1,1-1,-2 0,1 0,0 0,-1 0,0-1,0 0,-1 1,0 1,0-1,0 0,-1 0,0 0,0 0,0-1,-1 1,0 0,0 0,0 0,0 0,-1-1,0 1,0 0,0 0,-1 0,0 0,0 1,0-1,0 0,-1 1,-3-5,-86-89,61 69,-113-56,70 63,72 22,1-1,-1 1,1 0,-1 0,1 0,-1 0,1 0,-1 1,0-1,1 0,-1 1,1-1,-1 1,1 0,0-1,-1 1,1 0,0 0,-1 0,1 0,0 0,0 0,0 0,0 0,0 1,0-1,0 0,0 0,1 1,-1-1,0 1,1-1,-1 1,1-1,-1 1,1-1,0 1,0-1,0 1,0 0,0-1,0 1,0-1,0 1,1-1,-1 1,3 4,1 0,0 0,0-1,0 1,1-1,0 0,0-1,0 1,0-1,1 0,0 0,-1-1,2 1,-1-1,0-1,0 1,1-1,0 0,-1-1,1 1,0-1,3 0,127 28,-95-20,-35-6,0-1,0 0,0-1,0 1,1-2,-1 1,0-1,0 0,1 0,-1-1,0 0,0 0,0-1,5-1,31-24,-40 24,1 0,-1 0,0 1,1 0,-1-1,1 1,0 0,-1 1,1-1,0 1,0-1,0 1,0 1,0-1,1 0,-1 1,0 0,0 0,1 0,10 4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4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1 574,'1'253,"6"-222,-7-31,0-1,0 1,0 0,1-1,-1 1,0 0,0-1,0 1,0 0,0-1,1 1,-1 0,0 0,0-1,0 1,1 0,-1 0,0-1,0 1,1 0,-1 0,0 0,1 0,-1-1,0 1,0 0,1 0,-1 0,0 0,1 0,-1 0,0 0,1 0,-1 0,0 0,1 0,-1 0,0 0,1 0,-1 0,0 0,1 0,-1 0,0 1,1-1,-1 0,0 0,0 0,1 0,-1 1,0-1,0 0,1 0,-1 1,0-1,21-80,-13 38,2 1,2 0,2 1,1 0,2 1,2 0,2 2,23-34,-43 70,0-1,-1 0,1 1,0-1,0 1,0-1,0 1,0 0,0-1,0 1,0 0,1 0,-1-1,0 1,1 0,-1 1,1-1,-1 0,1 0,-1 1,1-1,0 0,-1 1,1 0,0-1,0 1,-1 0,1 0,0 0,-1 0,1 0,0 0,0 1,-1-1,1 1,0-1,-1 1,1-1,-1 1,1 0,-1 0,1 0,-1 0,1 0,-1 0,0 0,0 0,1 1,-1-1,0 1,0-1,0 0,0 1,8 104,-10-79</inkml:trace>
  <inkml:trace contextRef="#ctx0" brushRef="#br0" timeOffset="283.161">481 489,'-3'18,"2"0,0 0,1-1,0 1,2 0,0 0,1-1,1 1,0-1,2 0,0 0,7 14,-11-27,0-1,0 0,0 0,1-1,-1 1,1 0,-1-1,1 1,0-1,0 0,0 0,0 0,0 0,0-1,1 1,-1-1,1 0,-1 0,1 0,-1 0,1-1,-1 1,1-1,0 0,-1 0,1 0,0-1,-1 1,1-1,-1 0,1 0,-1 0,1 0,-1-1,0 1,3-3,2 0,-1 0,0-1,-1 0,1 0,-1-1,0 0,0 0,-1 0,1 0,-1-1,-1 0,0 0,0-1,0 1,2-8,-3 10,-1 0,0 0,0 0,-1 0,0 0,0 0,0 0,0 0,-1 0,1 0,-2-1,1 1,0 0,-1 0,0 0,0 0,-1 0,1 0,-1 0,0 0,0 0,-1 1,1-1,-1 1,0 0,0 0,-1 0,1 0,-1 0,0 1,0-1,0 1,0 0,-3-1,-46-7,28 9</inkml:trace>
  <inkml:trace contextRef="#ctx0" brushRef="#br0" timeOffset="602.107">1045 122,'-5'39,"-1"31,0 9,1-4,2-11,1-10,1-11,0-7,1-5,5-3,2-2,-1 1,-1-1,3-4,1-7</inkml:trace>
  <inkml:trace contextRef="#ctx0" brushRef="#br0" timeOffset="851.656">820 461,'38'-5,"32"-6,9-2,-4 2,-5 3,-11 2,-9 3,-9 1,-7 2,-4 0,-7 0</inkml:trace>
  <inkml:trace contextRef="#ctx0" brushRef="#br0" timeOffset="1401.715">1469 404,'-14'10,"-10"5,1 2,0 0,2 2,0 0,1 1,1 1,-16 24,34-44,-1 0,1 0,0 1,0-1,-1 0,1 1,0-1,0 1,1 0,-1-1,0 1,0 0,1 0,-1-1,1 1,0 0,-1 0,1 0,0-1,0 1,0 0,0 0,1 0,-1 0,0-1,1 1,-1 0,1 0,0-1,-1 1,1 0,0-1,0 1,0-1,0 1,0-1,1 1,-1-1,0 0,1 0,-1 1,1-1,-1 0,1 0,-1-1,1 1,0 0,-1 0,1-1,0 1,0-1,0 1,10-2,0 0,0-1,0 0,-1 0,1-1,-1-1,0 0,0-1,0 0,0 0,-1-1,0-1,0 0,-1 0,1-1,2-3,64-70,-75 81,1 0,-1 0,1-1,-1 1,1 0,-1 1,0-1,1 0,-1 0,1 1,-1-1,0 1,1-1,-1 1,0-1,0 1,1 0,-1 0,0 0,0-1,0 1,0 0,0 1,0-1,0 0,0 0,-1 0,1 0,0 1,-1-1,1 0,-1 1,1-1,-1 0,1 1,-1-1,0 0,0 1,0-1,0 1,0-1,0 1,0-1,0 0,-1 1,1-1,0 1,-1-1,0 1,4 15,-1-12,-1-1,1 1,0-1,0 0,0 0,1 0,-1 0,1 0,0-1,0 1,0-1,1 0,-1 1,1-2,0 1,0 0,0-1,0 0,0 0,0 0,1 0,-1-1,1 1,-1-1,1 0,-1-1,1 1,0-1,-1 0,1 0,0 0,-1-1,1 1,-1-1,1-1,-1 1,1 0,-1-1,0 0,1 0,-1-1,18-9,0-1,0-1,-1 0,-1-2,-1-1,0 0,-2-2,0 0,0 0,-2-2,-1 0,1-2,3-4,-1-2,-1 0,-1-1,-1 0,-2-1,-2 0,0-1,-2 0,2-26,-9 53,-1 2,1-1,0 0,-1 0,0 0,0 0,0 0,0 1,-1-1,1 0,-1 0,0 0,0 1,-1-1,1 0,-1 1,1-1,-2 0,2 4,-1 0,1 0,0 0,-1 0,1 0,0 1,-1-1,1 1,0-1,0 1,-1-1,1 1,0 0,0-1,0 1,0 0,0 0,0 0,0 0,0 0,0 0,0 0,0 0,1 0,-1 0,0 1,1-1,-1 0,1 0,-1 1,1-1,0 0,-1 2,1-2,-10 21,2 0,1 0,1 0,0 1,2 0,1 0,0 0,2 1,1-1,1 0,2 18,1-22,1 0,0-1,1 0,1 0,1 0,1 0,10 15,9 19,-26-22,-10-22</inkml:trace>
  <inkml:trace contextRef="#ctx0" brushRef="#br0" timeOffset="1871.352">1779 291,'379'45,"-354"-42,0 0,1 0,-2 2,1 1,0 1,-1 0,0 2,19 10,-34-13,1-1,0 0,0-1,0 0,0 0,1-2,-1 1,1-1,0 0,0-1,0-1,0 0,0 0,0-1,0 0,-1-1,1 0,0-1,4-2,-12 4,0 0,-1-1,1 0,-1 1,1-1,-1 0,0 0,0 0,0 0,0 0,0-1,0 1,-1-1,1 1,-1-1,1 0,-1 1,0-1,0 0,0 0,-1 0,1 0,-1 0,0 0,1 0,-1 0,0 0,-1 0,1 0,-1 0,1 0,-1 1,0-1,0 0,0 0,0 0,-1 1,1-1,-1 1,1-1,-1 1,0 0,0-1,0 1,0 0,-1 0,1 0,0 1,-1-1,1 1,-1-1,0 1,0 0,1 0,-1 0,0 0,0 0,-7 2,1 1,0 0,0 0,0 1,0 0,1 0,-1 1,1 0,0 1,0 0,0 0,1 0,-1 1,1 0,1 1,-1 0,1 0,0 0,1 1,0-1,0 1,1 1,0-1,0 1,1-1,0 1,0 0,1 0,0 0,0 9,1-13,1 0,0-1,0 1,1-1,-1 1,1-1,0 1,0-1,1 0,-1 1,1-1,0 0,0 0,0 0,1 0,-1 0,1-1,0 1,0-1,0 0,0 1,1-2,-1 1,1 0,0-1,0 1,0-1,0 0,0 0,1-1,-1 0,0 1,1-1,-1 0,1-1,-1 1,1-1,-1 0,1 0,0-1,-1 1,1-1,-1 0,0 0,1-1,-1 1,4-2,123-51,-108 44</inkml:trace>
  <inkml:trace contextRef="#ctx0" brushRef="#br0" timeOffset="2134.151">3077 263,'-11'6,"0"-2,0 0,1 1,-1 1,1-1,0 2,1-1,-1 2,1-1,1 1,0 0,0 1,0 0,1 0,0 1,-3 6,10-13,-1 0,1 0,0 0,0 0,0 0,0 0,1 0,-1 0,1 0,0 0,0 0,0 0,0 0,0-1,1 1,-1 0,1-1,0 1,-1-1,1 0,0 1,1-1,-1 0,0 0,1-1,-1 1,1 0,-1-1,1 1,0-1,0 0,-1 0,1 0,0 0,0-1,0 1,0-1,0 0,0 1,0-1,2-1,39 18,-42-16,0 0,0 0,0 0,0 1,0-1,0 0,-1 1,1 0,-1-1,1 1,-1 0,1 0,-1 0,0 0,0 0,0 0,0 0,0 0,-1 0,1 0,0 1,-1-1,0 0,0 0,1 1,-1-1,0 0,-1 1,1-1,0 0,-1 0,1 1,-1-1,0 0,0 0,0 0,0 0,0 0,0 0,0 0,-1 0,1 0,-1-1,1 1,-1 0,0-1,0 0,0 1,0-1,0 0,0 0,0 0,0 0,0 0,0 0,0-1,-2 1,-11 3,0 0,0-1,0 0,-1-1,1-1,-1-1,1 0,-4-1,16 1,-23-1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2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426 416,'-95'-4,"79"6,1 0,-1 1,1 1,0 0,-1 1,2 1,-1 0,1 1,0 1,0 0,1 0,0 2,1 0,0 0,0 1,1 0,1 1,0 0,0 1,1 0,1 1,0 0,1 0,1 0,0 1,1 0,0 0,0 6,4-17,0-1,0 1,1 0,-1-1,1 1,0 0,0 0,0 0,0-1,1 1,-1 0,1 0,0-1,0 1,0-1,1 1,-1-1,1 1,0-1,0 0,0 0,1 0,-1 0,1 0,-1 0,1-1,0 1,0-1,0 0,0 0,0 0,1 0,-1-1,1 1,1 0,6 0,0-1,-1 0,1-1,0 0,0-1,0 0,0 0,0-1,0-1,-1 0,1 0,-1-1,0-1,0 1,-1-1,8-6,6-4,0-1,-1-1,-1-1,-1-1,0-1,-1-2,51-60,-68 81,1 0,-1 1,1-1,0 0,-1 1,1-1,0 1,-1 0,1 0,0 0,-1 0,1 0,0 1,-1-1,1 1,0 0,-1 0,1 0,-1 0,1 0,-1 0,0 1,1-1,-1 1,0 0,0-1,0 1,0 0,-1 0,1 0,0 1,-1-1,0 0,1 1,-1-1,0 1,0-1,0 2,9 8,10 12,-15-16,1 0,0-1,1 0,0 0,0 0,0-1,1 0,0 0,0-1,0 0,1 0,0-1,1 0,10 1</inkml:trace>
  <inkml:trace contextRef="#ctx0" brushRef="#br0" timeOffset="399.964">821 783,'290'-305,"-290"304,1 0,-1 0,0-1,1 1,-1 0,1 0,-1 0,1 0,0 0,-1 0,1 0,0 0,0 1,0-1,-1 0,1 0,0 1,0-1,0 0,0 1,0-1,1 1,-1-1,0 1,0 0,0-1,0 1,0 0,1 0,-1 0,0 0,0 0,0 0,0 0,1 0,-1 0,0 1,0-1,0 0,0 1,0-1,0 1,0-1,0 1,0 0,0-1,0 1,0 0,0 0,0-1,0 1,-1 0,1 0,0 0,-1 0,1 1,52 98,-52-97,1-1,0 1,0-1,0 0,0 0,1 0,-1 0,1 0,-1 0,1 0,-1-1,1 0,0 1,0-1,0 0,0 0,0-1,0 1,0 0,0-1,0 0,0 0,0 0,0 0,0 0,0-1,0 1,0-1,0 0,0 0,0 0,0 0,-1 0,4-2,78-69,-65 59</inkml:trace>
  <inkml:trace contextRef="#ctx0" brushRef="#br0" timeOffset="818.486">1668 501,'-6'4,"-1"0,1 1,0 0,1 0,-1 0,1 1,0 0,0 0,1 1,-1-1,2 1,-1 0,1 0,0 0,0 0,1 0,0 1,0-1,1 1,0 0,0 0,0-1,1 1,1 0,-1-1,1 1,1 3,0-8,0 0,0 0,0 0,1-1,-1 1,1 0,-1-1,1 0,0 0,0 0,0 0,0 0,0-1,1 1,-1-1,0 0,1 0,-1 0,1 0,-1 0,1-1,-1 0,1 0,-1 0,1 0,-1 0,1-1,-1 1,1-1,98-38,-76 18,-2-2,-1 0,0-1,-2-2,-1 0,-1-1,-1-1,-1-1,-2 0,4-13,-9 24,-2 0,0 0,0-1,-2 0,-1-1,0 1,-1-1,-1 0,-1 0,-1 0,-1-1,0 1,-4-17,3 32,0 0,0 0,0 0,-1 0,0 0,0 1,0-1,0 1,-1-1,0 1,0 0,0 0,0 0,-1 0,1 1,-1-1,0 1,0 0,0 0,-1 1,1-1,-1 1,1 0,-1 0,0 0,0 1,0 0,0 0,0 0,0 0,0 1,0 0,0 0,0 0,0 1,0-1,0 1,0 1,0-1,0 1,1-1,-1 1,-1 2,-10 5,0 1,1 0,1 1,0 1,0 1,1 0,1 0,0 1,1 1,0 0,1 0,1 1,1 1,0-1,1 1,1 1,0-1,2 1,0 0,0 0,2 0,0 1,2-1,0 0,1 11,2-19,0 1,1-1,0-1,0 1,1-1,0 1,0-1,1-1,1 1,-1-1,2 0,-1-1,1 1,0-1,0-1,1 0,8 5,167 72,-148-72,-1-2,2-2,-1-1,1-2,0-1,6-2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467 1,'-49'10,"1"3,0 1,1 3,0 2,-8 7,30-16,1 1,0 1,1 1,1 1,-20 16,42-29,-1-1,0 1,0-1,0 1,1-1,-1 1,0 0,0-1,1 1,-1 0,1 0,-1-1,1 1,-1 0,1 0,-1 0,1 0,0 0,0 0,-1-1,1 1,0 0,0 0,0 0,0 0,0 0,0 0,0 0,0 0,0 0,1 0,-1 0,0 0,1 0,-1 0,0-1,1 1,-1 0,1 0,0 0,-1-1,1 1,-1 0,1-1,0 1,0 0,-1-1,1 1,0-1,0 1,0-1,0 1,0-1,-1 0,2 1,54 14,71 0,-94-14,0 2,0 1,-1 2,1 1,-2 2,1 1,12 6,-40-14,-1 0,0-1,0 1,0 0,0 1,-1-1,1 0,0 1,-1-1,0 1,0 0,1 0,-2 0,1 0,0 0,-1 1,1-1,-1 0,0 1,0-1,0 1,-1-1,1 1,-1-1,0 1,0-1,0 1,0 0,-1-1,1 1,-1-1,0 1,0-1,0 0,-1 1,1-1,-1 0,0 0,0 0,0 0,0 0,0 0,-1-1,1 1,-1-1,0 1,-17 17,-2-2,0 0,0-1,-2-1,0-1,-1-1,0-2,-1 0,-1-2,-14 4,-34 10,63-21</inkml:trace>
  <inkml:trace contextRef="#ctx0" brushRef="#br0" timeOffset="600.109">721 424,'32'-3,"-1"-2,0-1,0-2,-1 0,0-2,0-2,-1-1,-1 0,17-13,-43 26,1-1,-1 0,1 0,-1 0,0 0,0 0,1 0,-1-1,0 1,0-1,0 0,-1 1,1-1,0 0,-1 0,1 0,-1 0,1 0,-1-1,0 1,0 0,0-1,0 1,0-1,-1 1,1 0,-1-1,0 0,0 1,0-1,0 1,0-1,0 1,0-1,-1 1,0-1,1 1,-1-1,0 1,0 0,0-1,0 1,-1 0,1 0,-1 0,1 0,-1 0,0 0,0 0,-3 0,0-1,0 1,0 0,-1 1,1-1,-1 1,1 0,-1 1,1-1,-1 1,0 0,1 1,-1-1,1 1,-1 0,1 0,-1 1,1 0,0 0,0 0,-3 2,-101 65,99-60,1 0,0 0,1 1,0 0,0 0,1 1,0 0,1 0,0 1,1-1,-1 7,4-14,1 0,0 0,0 1,0-1,1 1,-1-1,1 0,0 1,0-1,1 1,0-1,-1 0,1 1,1-1,-1 0,1 0,-1 1,1-1,0-1,1 1,-1 0,1 0,-1-1,1 0,0 1,0-1,1 0,-1-1,1 1,-1 0,1-1,0 0,4 2,9 1,-1 0,2-2,-1 0,0 0,1-2,-1 0,1-1,-1-1,0-1,1 0,-1-1,0-1,0-1,0 0,-1-1,0-1,13-7,49-22,-60 24</inkml:trace>
  <inkml:trace contextRef="#ctx0" brushRef="#br0" timeOffset="970.38">1314 481,'40'-12,"-1"-2,-1-2,-1-1,0-2,-1-1,-1-2,17-15,1-25,-52 61,-1 0,1-1,0 1,0-1,-1 1,1-1,-1 0,1 1,-1-1,0 0,0 1,1-1,-1 0,0 1,-1-1,1 0,0 1,0-1,-1 1,1-1,-1 0,1 1,-1-1,0 1,0-1,1 1,-1-1,0 1,0 0,-1 0,1-1,0 1,0 0,0 0,-1 0,1 0,-1 0,1 1,-1-1,1 0,-1 1,1-1,-1 1,1-1,-1 1,-6-2,0 0,1 1,-1 0,0 1,0 0,0 0,0 0,1 1,-1 0,0 1,0 0,1 0,0 1,-1-1,1 2,0-1,0 1,0 0,1 0,-5 5,-2 0,1 1,0 1,1 0,0 0,0 1,2 1,-1 0,2 0,-8 14,12-22,1 0,-1 1,1-1,0 1,0 0,1 0,-1 0,1 1,1-1,-1 0,1 1,0-1,1 1,0-1,0 1,0-1,1 0,-1 1,2-1,-1 1,1-1,0 0,0 0,0 0,1 0,0 0,0 0,1-1,0 0,0 1,0-2,0 1,5 3,6 0,0 0,0-1,1-1,0-1,0 0,1-1,-1-1,1-1,0 0,-1-1,1-1,0 0,0-1,0-1,-1-1,6-1,75-17,-66 12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1,'-9'38,"-9"23,-1 10,3-2,4-8,4-10,-1-13,1-8,1-5,3-2,1 1,6-5,3 0,0-4</inkml:trace>
  <inkml:trace contextRef="#ctx0" brushRef="#br0" timeOffset="250.023">0 395,'43'-9,"34"-4,8 1,0 2,-11 3,-8-2,-10 0,-10 3,-12 1</inkml:trace>
  <inkml:trace contextRef="#ctx0" brushRef="#br0" timeOffset="498.051">678 395,'0'12,"1"-1,0 0,1 0,0 0,1 0,0 0,1 0,0-1,1 0,0 0,0 0,1 0,4 5,-7-12,0 1,0 0,0-1,1 0,-1 0,1 0,0 0,0 0,0-1,0 0,0 0,0 0,1 0,-1 0,1-1,-1 0,1 0,-1 0,1-1,0 0,-1 1,1-2,0 1,-1 0,1-1,0 0,-1 0,1 0,-1-1,0 0,1 1,-1-2,2 0,3-2,0-1,-1 0,0 0,0-1,0 0,-1 0,0-1,-1 0,1 0,-2-1,1 1,0-4,-3 9,-2-1,1 1,0-1,-1 1,0-1,1 0,-1 1,-1-1,1 0,-1 0,1 0,-1 0,0 1,0-1,-1 0,1 0,-1 0,0 0,0 1,0-1,0 0,-1 1,0-1,1 1,-1 0,-1-1,1 1,0 0,-1 0,1 0,-1 1,0-1,-3-1,-4-1,-1 0,-1 1,1 0,-1 0,1 2,-1-1,0 2,0-1,0 2,0 0,0 0,0 1,-3 1,0-2,-11 1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5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16 340,'-4'18,"0"0,1 1,1-1,0 1,2 0,0 0,2 8,-2-23,1 1,-1-1,1 0,0 0,0 1,1-1,-1 0,1 0,0 0,0 0,0-1,1 1,-1 0,1-1,0 0,0 1,0-1,0 0,1-1,-1 1,1-1,-1 1,1-1,0 0,0 0,0-1,0 1,1-1,-1 0,0 0,0 0,1-1,-1 0,2 1,11-3,1 0,-1-1,0-1,-1 0,1-1,-1-1,0 0,0-2,-1 0,0 0,1-2,29-14,-43 24,-1-1,1 1,0 0,0 0,0 0,0 0,0 0,-1 0,1 0,0 0,0 1,0-1,-1 1,1 0,0-1,0 1,-1 0,1 0,-1 0,1 0,-1 0,1 0,-1 0,1 1,-1-1,0 1,0-1,0 1,0-1,0 1,0-1,0 1,0 0,-1 0,1-1,-1 1,1 0,-1 0,0 0,0 0,0 1,12 20,-10-18,1 0,0 0,0-1,1 0,-1 1,1-1,0 0,0-1,1 1,-1-1,1 0,-1 0,1 0,0 0,0-1,0 0,0 0,1-1,-1 1,1-1,-1 0,1-1,-1 1,1-1,-1 0,1 0,-1-1,1 0,-1 0,1 0,-1 0,0-1,0 0,1 0,-1-1,-1 1,1-1,2-1,11-11,-1-1,0 0,-1-1,0-1,-2 0,0-1,-1-1,-1 0,6-14,4 5,-10 23</inkml:trace>
  <inkml:trace contextRef="#ctx0" brushRef="#br0" timeOffset="384.185">1258 367,'-9'-4,"0"0,0 1,-1 0,1 0,-1 1,0 0,1 1,-1 0,0 0,0 1,0 1,0-1,1 2,-1-1,0 1,1 1,-4 1,-1 2,-1 0,2 1,-1 1,1 0,0 1,1 1,0 0,0 0,1 1,0 1,1 0,1 0,0 1,0 0,1 0,-2 7,8-17,0-1,0 0,1 1,-1 0,1-1,0 1,-1 0,1 0,0 0,1 0,-1 0,1 0,-1 0,1 0,0 0,0 0,0 0,0 0,0 0,1 0,0 0,-1 0,1 0,0-1,1 1,-1 0,0 0,1-1,-1 1,1-1,0 1,0-1,0 0,0 0,0 1,1-2,-1 1,0 0,1 0,0-1,-1 1,1-1,0 0,2 1,8-1,1 0,-1-1,1 0,-1-1,1 0,-1-1,0-1,0 0,0-1,0 0,-1-1,1-1,-1 0,-1 0,1-1,-1-1,0 0,-1 0,0-1,0 0,-1-1,8-10,18-11,-33 28,0 1,0-1,0 1,0 0,0 0,0 0,1 0,-1 0,1 0,0 0,-1 1,1-1,0 1,0 0,0 0,0 0,0 0,0 1,0-1,0 1,0-1,0 1,1 0,-1 1,0-1,0 0,0 1,0 0,0-1,0 1,0 1,0-1,0 0,-1 1,1-1,0 1,-1 0,1 0,-1 0,0 0,0 0,2 2,16 39,-11-21</inkml:trace>
  <inkml:trace contextRef="#ctx0" brushRef="#br0" timeOffset="770.556">1569 678,'191'-184,"-190"182,0 0,1 1,-1-1,1 0,-1 1,1-1,-1 1,1-1,0 1,0 0,0 0,0 0,0 0,0 0,0 0,0 0,0 1,1-1,-1 1,0 0,0-1,0 1,1 0,-1 0,0 1,0-1,1 0,-1 1,0-1,0 1,0 0,0 0,0 0,0 0,0 0,0 0,0 0,0 1,1 0,15 30,-17-29,0 1,0 0,1-1,0 0,0 1,0-1,0 0,0 0,1 0,-1 0,1 0,0-1,0 1,0-1,0 0,0 0,1 0,-1 0,1 0,-1-1,1 0,-1 1,1-1,0-1,0 1,-1 0,1-1,7-1,-1-1,1 0,-1-1,0 1,0-2,0 0,0 0,-1-1,1 0,-1 0,0-1,-1 0,1-1,-1 0,4-6,19-11,-13 11</inkml:trace>
  <inkml:trace contextRef="#ctx0" brushRef="#br0" timeOffset="1011.323">2612 1,'-9'38,"-8"27,-2 8,-1-4,1-5,6-7,3-9,5-9,2-5,2-3,2-8</inkml:trace>
  <inkml:trace contextRef="#ctx0" brushRef="#br0" timeOffset="1185.36">2247 311,'43'0,"33"0,9 0,-5 0,-17 0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4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1 104,'0'18,"9"101,-8-114,0-1,1 0,-1 0,1 1,0-1,0 0,0 0,0-1,1 1,-1 0,1-1,0 0,0 1,1-1,-1 0,1-1,-1 1,1-1,0 1,0-1,0 0,0 0,0-1,3 1,3-2,0 0,0-1,0-1,0 1,0-2,-1 1,1-1,-1-1,0 0,0 0,0-1,0 0,-1 0,0-1,0 0,0-1,1-1,-3 3,10-8,-14 11,0-1,0 1,-1 0,1 0,1 0,-1 0,0 0,0 1,1-1,-1 1,1-1,0 1,-1 0,1 0,0 0,-1 0,1 0,0 1,0 0,0-1,0 1,0 0,0 0,-1 0,1 1,0-1,0 1,0 0,0 0,-1 0,1 0,0 0,-1 0,1 1,0 0,26 27,36 19,-56-45,0-1,0 0,0-1,1 0,-1 0,0-1,0 0,1 0,-1-1,0 0,0-1,0 0,0-1,0 0,0 0,-1-1,1 0,-1 0,0-1,0 0,-1 0,9-9,-1 0,0 0,-1-2,-1 0,-1 0,0-1,-1-1,4-9,-14 27,0-1,-1 0,1 0,0 0,0 0,-1 0,1 0,-1 0,1 0,-1 0,1 0,-1 0,1 0,-1-1,0 1,0 0,0 0,0 0,0 0,0 0,0-1,0 1,0 0,0 0,-1 0,1 0,0 0,-1-1,1 1,-1 0,1 0,-1 0,1 0,-1 0,0 0,0 1,1-1,-1 0,0 0,0 0,0 1,0-1,0 0,-10 8</inkml:trace>
  <inkml:trace contextRef="#ctx0" brushRef="#br0" timeOffset="331.522">1102 273,'21'-13,"-1"-2,-1 0,0-1,-1-1,0-1,-2 0,0-2,-1 1,-1-2,3-7,-15 26,-1 1,0-1,0 1,0-1,-1 0,1 0,0 0,-1 1,1-1,-1 0,1 0,-1 0,0 0,0 0,0 0,0 0,0 0,0 0,-1 0,1 1,-1-1,1 0,-1 0,0 0,1 0,-1 1,0-1,0 0,0 1,-1-1,1 1,0-1,0 1,-1 0,1-1,-1 1,1 0,-1 0,0 0,0 0,1 0,-1 1,0-1,0 0,0 1,0-1,1 1,-1 0,0 0,0 0,0 0,0 0,-1 0,-7 2,0 1,1 1,-1-1,0 2,1-1,0 1,0 1,1-1,-1 2,1-1,0 1,1 0,0 1,0-1,0 2,1-1,1 1,-1-1,1 2,1-1,0 0,-2 6,5-8,0 0,0 0,0 1,1-1,0 0,0 0,1 1,0-1,1 0,-1 0,1 0,0 0,1 0,0-1,0 1,1-1,-1 0,1 0,0 0,1 0,0 0,0-1,0 0,0 0,1-1,0 1,0-1,0 0,0-1,1 0,-1 0,1 0,0-1,0 0,0 0,0 0,0-1,0 0,6-1,102 0,-91-1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1,'-13'4,"1"1,-1 1,1 0,0 0,1 1,0 1,0 0,1 1,0 0,0 0,1 1,0 0,1 1,-6 9,13-18,-1 0,1 1,1-1,-1 0,0 1,1-1,-1 0,1 1,0-1,-1 1,1-1,0 1,1-1,-1 1,0-1,1 0,-1 1,1-1,0 1,0-1,0 0,0 0,0 0,0 1,1-1,-1 0,1-1,-1 1,1 0,0 0,0-1,1 2,77 37,-51-29,-26-10,0-1,-1 1,1-1,0 1,-1 0,1 0,-1 0,1 0,-1 1,0-1,0 1,1-1,-1 1,0 0,0 0,0 0,-1 0,1 0,0 0,-1 0,1 1,-1-1,0 1,0-1,0 1,0-1,0 1,-1-1,1 1,-1 0,0 0,1-1,-1 1,0 0,-1-1,1 1,0 0,-1-1,0 4,-4-1,1 0,-1 0,0 0,0 0,-1-1,1 0,-1 0,0-1,0 1,0-1,-1-1,1 1,-1-1,1 0,-1 0,0-1,0 0,0 0,-1-1,-19 3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5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85,'18'56,"-13"-22,-1 0,-2 1,-1-1,-2 0,-1 1,-2-1,-4 15,0 12,-16 185,13-166,10-80</inkml:trace>
  <inkml:trace contextRef="#ctx0" brushRef="#br0" timeOffset="269.445">1 481,'43'-10,"29"-7,6-2,1 3,-10 4,-15-1,-13 2,-8 3,-5 3,-3-3,-5 1</inkml:trace>
  <inkml:trace contextRef="#ctx0" brushRef="#br0" timeOffset="821.288">678 1,'-17'71,"3"2,3 0,3 13,30 208,-23-254,14 75,-13-114,1 1,0-1,-1 1,1-1,0 0,0 1,0-1,0 0,0 0,1 0,-1 0,0 0,1 0,-1 0,0 0,1 0,-1-1,1 1,-1 0,1-1,-1 1,1-1,0 0,-1 0,1 1,0-1,-1 0,1 0,-1 0,1-1,0 1,-1 0,1-1,-1 1,1-1,-1 1,1-1,-1 0,1 0,-1 1,1-1,0-1,61-48,-59 46,142-136,-99 113,-46 27,0-1,0 1,0 0,0 0,0 0,-1 0,1 0,0 0,0 0,0 0,0 0,0 1,0-1,0 0,0 1,-1-1,1 0,0 1,0-1,0 1,-1-1,1 1,0-1,0 1,-1 0,1-1,-1 1,1 0,-1 0,1 0,-1-1,1 1,-1 0,1 0,-1 0,0 0,0 0,1-1,-1 1,0 0,0 0,0 0,0 0,0 0,0 0,0 0,-1 0,1 0,0 0,0-1,-1 1,1 0,0 0,-1 0,-4 31,2-21,1 1,0-1,0 0,1 1,1 0,0-1,0 1,1-1,1 1,0-1,1 0,0 0,0 0,1 0,1 1,5 3</inkml:trace>
  <inkml:trace contextRef="#ctx0" brushRef="#br0" timeOffset="1085.474">1270 651,'-5'19,"-1"6</inkml:trace>
  <inkml:trace contextRef="#ctx0" brushRef="#br0" timeOffset="1363.089">1215 311,'0'0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10,'-10'-3,"-1"1,1 0,-1 1,0 0,1 1,-1 0,0 1,0 0,1 0,-1 1,1 1,-1 0,1 0,0 1,0 0,1 1,-1 0,1 1,0 0,0 0,1 1,0 0,0 0,0 1,1 0,0 0,1 1,0 0,0 0,1 0,0 1,1 0,0 0,0 0,1 0,0 1,1-1,1 1,-1 0,2 0,-1-8,1 0,0 1,1-1,-1 0,1 1,-1-1,1 0,0 0,0 1,0-1,1 0,-1 0,1 0,-1-1,1 1,0 0,0 0,1-1,-1 0,0 1,1-1,0 0,-1 0,1 0,0 0,0-1,0 1,0-1,0 0,0 0,0 0,1 0,-1 0,0-1,1 1,1-1,4 0,0 0,0-1,0 0,0 0,-1-1,1 0,0 0,-1-1,1 0,-1-1,0 0,0 0,3-3,12-11,0-2,-1 0,-1-1,-1-2,-1 0,-2-1,11-17,-26 39,-2 0,0 1,0 0,0-1,1 1,-1 0,0-1,1 1,0 0,-1 0,1 0,0-1,-1 1,1 0,0 0,0 0,0 0,0 0,0 0,0 1,0-1,0 0,0 0,0 1,1-1,-1 1,0-1,0 1,1-1,-1 1,0 0,1 0,-1-1,0 1,1 0,-1 0,1 1,-1-1,0 0,1 0,-1 1,0-1,0 0,1 1,-1-1,0 1,0 0,0-1,1 1,-1 0,25 63,-24-55,0 0,1 0,0-1,1 1,-1-1,1 0,1 0,0-1,0 1,0-1,1 0,0 0,0-1,1 0,0 0,0 0,0-1,1 0,0-1,6 4,-6-6,1 1,-1-2,0 1,0-1,1 0,-1-1,0 0,1 0,-1-1,0 0,1-1,-1 0,0 0,0 0,0-1,-1 0,1-1,-1 0,4-2,119-107,-10-7,-119 119,1 0,0-1,0 1,0 0,0 0,0 0,0 1,0-1,0 0,0 1,0 0,0-1,1 1,-1 0,0 0,0 0,0 0,0 0,0 1,1-1,-1 1,0-1,0 1,0 0,0 0,0 0,0 0,-1 0,1 0,0 1,0-1,-1 0,1 1,-1-1,1 1,-1 0,0 0,1-1,-1 1,0 0,0 0,0 1,34 91,-33-86,0-1,-1 1,1 0,-1-1,-1 1,1 0,-1 0,-1-1,1 1,-1 0,-1 0,1-1,-2 1,1-1,-1 1,0-1,0 0,-1 0,1-1,-2 1,1-1,-1 1,0-1,0-1,-1 1,0-1,0 0,0 0,0-1,-1 0,0 0,1 0,-2-1,1 0,0 0,-1-1,-5 1,-36-9,48 6,0 0,0-1,1 1,-1-1,0 1,0-1,1 1,-1-1,0 1,1-1,-1 0,1 1,-1-1,1 0,-1 0,1 1,-1-1,1 0,-1 0,1 0,0 1,0-1,-1 0,1 0,0 0,0 0,0 0,0 0,0 0,0 1,0-1,1 0,-1 0,0 0,0 0,1 0,-1 1,0-1,1 0,-1 0,1 0,-1 1,1-1,-1 0,1 1,-1-1,1 0,0 1,-1-1,1 1,0-1,0 1,0-1,10-7,-1 0,2 1,-1 0,1 1,0 0,0 1,1 0,0 1,0 1,0 0,0 0,4 1,212-2,-205 4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1,'-22'7,"0"1,1 2,0 0,0 1,1 1,1 1,-10 8,20-15,1 1,-1 0,1 0,1 1,-1 0,1 1,1-1,0 1,0 1,1-1,0 1,0 0,1 0,0 0,-1 8,5-16,-1 1,1-1,0 1,0-1,0 1,0-1,1 1,-1-1,1 1,-1-1,1 1,0-1,0 0,0 0,0 1,0-1,0 0,1 0,-1 0,1 0,0 0,-1 0,1-1,0 1,0 0,0-1,0 0,0 1,1-1,-1 0,0 0,1 0,-1 0,0-1,1 1,-1-1,1 1,-1-1,3 0,4 1,0-1,-1 0,1 0,0-1,0 0,-1 0,1-1,-1 0,1-1,-1 0,2 0,12-11,0 0,0-1,-1-2,-1 0,-1-1,-1 0,6-9,15-14,-38 40,0-1,0 0,0 1,0-1,0 1,0-1,1 1,-1-1,0 1,1 0,-1 0,1 0,0 0,-1 0,1 0,0 0,-1 0,1 1,0-1,0 1,0-1,0 1,-1 0,1 0,0 0,0 0,0 0,0 0,0 0,0 0,-1 1,1-1,0 1,0 0,0-1,-1 1,1 0,0 0,-1 0,1 0,-1 0,1 1,-1-1,1 0,-1 1,0-1,0 1,0-1,0 1,0-1,1 3,64 139,-63-139,0 0,0 0,1-1,-1 1,1 0,0-1,0 0,0 0,0 0,1-1,-1 1,1-1,-1 0,1 0,0-1,0 0,0 1,0-2,0 1,0 0,0-1,0 0,0 0,0-1,0 1,0-1,4-1,15-4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03.6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819 1440,'22'87,"-13"153,-11-156,1 267,1-344,0-4,-1-1,1 1,-1 0,1-1,0 1,0-1,0 1,0 0,1-1,-1 1,1-1,-1 1,1 0,0-1,0 0,0 1,1-1,-1 0,0 1,1-1,-1 0,1 0,0 0,0 0,0-1,1 2,9-3</inkml:trace>
  <inkml:trace contextRef="#ctx0" brushRef="#br0" timeOffset="1263.089">9850 1,'-5'21,"1"1,1-1,1 1,1 0,1 0,1 0,1-1,2 8,-3-21,35 322,-37 187,-53-12,55-452,2-1,2-1,3 1,2-1,2 0,3-1,4 7,18 83,-29-99,-2-18,-1 0,-2 1,0 0,-1-1,-2 1,0 0,-1-1,-2 1,-1 4,-32 107,36-135,0 1,0 0,0-1,-1 1,1-1,0 1,0-1,0 1,0-1,0 1,1-1,-1 1,0 0,0-1,0 1,0-1,1 1,-1-1,0 1,0-1,1 0,-1 1,0-1,1 1,-1-1,0 1,1-1,-1 0,1 1,-1-1,1 0,-1 0,1 1,-1-1,1 0,-1 0,1 0,-1 1,1-1,-1 0,1 0,-1 0,1 0,-1 0,1 0,0 0,-1 0,1-1,-1 1,1 0,-1 0,1 0,-1 0,1-1,-1 1,1 0,-1 0,1-1,-1 1,1-1,8-7</inkml:trace>
  <inkml:trace contextRef="#ctx0" brushRef="#br0" timeOffset="2618.63">0 1836,'11'8,"0"-1,1 0,0 0,0-1,0 0,0-1,1-1,0 0,12 2,-23-6,59 12,2-3,-1-3,1-3,-1-2,1-3,0-3,23-6,163-7,289 48,99-60,1284 31,-263-1,-985 27,229-26,-277-26,168-8,206 34,-617 29,-141-2,-72-1,-115-25,87 15,-122-9,-7 2</inkml:trace>
  <inkml:trace contextRef="#ctx0" brushRef="#br0" timeOffset="2896.581">10330 1638,'-38'19,"-57"31,-20 11,-2 0,10-5,14-8,13-2,11-4,7-5,9-8,9-5,13-6</inkml:trace>
  <inkml:trace contextRef="#ctx0" brushRef="#br0" timeOffset="3701.189">1412 1666,'-39'10,"-50"26,-25 18,-8 9,8 3,9 0,7-7,12-3,9-2,10-5,6-1,8-4,9-5,7-5,10-2,9-7</inkml:trace>
  <inkml:trace contextRef="#ctx0" brushRef="#br0" timeOffset="4947.091">1863 876,'-113'307,"92"-248,6-21,2 1,1 0,2 1,-3 33,14-64,0 0,0 0,1 0,0 0,1 0,0-1,0 1,1-1,0 0,0 0,1-1,0 1,0-1,1 0,0 0,0-1,1 1,0-1,0-1,0 0,1 0,-1 0,1-1,1 0,-1 0,0-1,1 0,-1-1,1 0,0 0,0 0,0-2,0 1,0-1,8-1,23-14,-28 2</inkml:trace>
  <inkml:trace contextRef="#ctx0" brushRef="#br0" timeOffset="5384.325">1355 989,'19'-22,"2"1,0 1,0 1,2 1,1 1,23-13,-8 4,53-23,-89 48,0 0,0 0,0 1,0-1,0 1,0 0,1-1,-1 1,0 1,0-1,0 0,1 1,-1 0,0 0,0 0,0 0,0 0,0 0,-1 1,1-1,0 1,-1 0,1 0,-1 0,1 0,-1 1,0-1,0 0,0 1,0 0,41 86,-39-78,0 1,0-1,1-1,1 1,0-1,0 0,1 0,0 0,1-1,0 0,0-1,0-1,0-1,0 0,0 0,0-1,1 0,0 0,0-1,1 0,-1-1,1 0,-1-1,1 0,0 0,0-1,0 0,0-1,0 0,0-1,0 0,0 0,0-1,0 0,0-1,-1 0,6-3,47-14,-48 21</inkml:trace>
  <inkml:trace contextRef="#ctx0" brushRef="#br0" timeOffset="5749.959">2597 1045,'24'-9,"17"-4,7 1,0 2,-3 3,-5 2,-4 3,-4 1,-2 1,-6 1</inkml:trace>
  <inkml:trace contextRef="#ctx0" brushRef="#br0" timeOffset="5999.035">2540 1243,'34'-10,"25"-3,8 1,-3-3,-8 2,-8 3,-8 3,-15 7,-12 4</inkml:trace>
  <inkml:trace contextRef="#ctx0" brushRef="#br0" timeOffset="6252.702">2428 1609,'34'-4,"39"-12,13-8,0 1,-8 3,-14 6,-17 0,-12 3,-7 3,-4 3,-5 2</inkml:trace>
  <inkml:trace contextRef="#ctx0" brushRef="#br0" timeOffset="6969.92">3416 1129,'19'37,"-1"1,-2 1,-2 0,-2 1,-1 0,-2 1,-2 0,2 37,-8-72,-1-1,1 1,-1 0,0 0,0 0,0-1,-1 1,0 0,0 0,-1-1,1 1,-1-1,0 1,-1-1,1 0,-1 0,0 0,-1 0,1 0,-1-1,0 1,0-1,0 0,0 0,-1-1,-4 3,7-5,1 0,-1-1,1 0,-1 1,0-1,1 0,-1 0,0 0,1 0,-1 0,1 0,-1-1,0 1,1 0,-1-1,1 1,-1-1,1 0,-1 1,1-1,-1 0,1 0,0 0,0 0,-1 0,1 0,0 0,0-1,0 1,0 0,0 0,0-1,1 1,-1-1,0 1,1-1,-1 1,1-1,-1 0,1 1,0-1,0 1,0-1,0-1,-3-75,12 35,1 0,2 1,3 0,1 1,1 0,3 2,24-37,-22 40,2 1,2 1,1 1,1 1,2 2,1 1,1 1,1 2,2 1,1 2,18-9,52 2,-103 29,0 1,0 1,0-1,0 0,0 1,0 0,0-1,0 1,0 0,0 1,0-1,0 0,0 1,-1 0,1-1,-1 1,1 0,-1 0,0 1,0-1,0 0,0 1,0-1,-1 1,1 0,-1-1,1 1,-1 0,0 0,0 0,0 0,-1 0,1 1,2 13,-1-1,-1 1,-1 0,0 0,-1-1,-1 1,-1 0,0-1,-1 0,0 1,-2-2,0 1,0-1,-2 0,-6 11,0-2,-2-1,0-1,-1 0,-1-1,-1-1,-1-1,0-1,-2 0,-6 3,16-13,-1 0,1-1,-1 0,-1-1,1 0,-1-1,0-1,-7 1,-3-1</inkml:trace>
  <inkml:trace contextRef="#ctx0" brushRef="#br0" timeOffset="7664.378">4234 1412,'27'-12,"-1"-2,-1 0,0-2,-1-1,0-1,-2 0,0-2,-1-1,-1-1,15-21,-29 34,0 0,-1 0,0-1,0 0,-1 0,-1 0,1 0,-2 0,1-1,0-9,-3 17,0 0,1-1,-1 1,0 0,-1-1,1 1,0 0,-1-1,0 1,0 0,0-1,0 1,-1 0,1 0,-1 0,1 0,-1 1,0-1,0 0,-1 1,1-1,0 1,-1 0,0 0,1 0,-1 0,0 0,0 0,0 1,0-1,0 1,0 0,-1 0,1 0,-1 1,-2-1,0 0,0 1,0 0,0 0,0 0,0 1,1 0,-1 0,0 0,0 1,1 0,-1 0,1 1,0-1,0 1,-1 0,2 0,-1 1,0 0,1 0,0 0,0 0,0 0,-3 4,-76 127,76-122,-45 124,51-132,0 0,0 0,1 0,-1 1,1-1,1 0,-1 0,1 0,0 1,0-1,0 0,1 0,0 0,0-1,0 1,0 0,1-1,0 1,0-1,0 0,0 0,1 0,0 0,-1-1,1 1,2 0,3 1,0 0,0 0,1-1,0 0,-1 0,1-1,0-1,1 0,-1 0,0-1,0 0,1-1,-1 0,1 0,-1-1,0-1,0 0,1 0,8-4,16-6,0-2,-1 0,-1-3,-1-1,0-1,17-13,-2-1,-1-3,-2-2,-2-1,-1-2,-2-2,8-16,-28 35,-2-2,0 0,-2-1,-1-1,-1 0,-2 0,8-28,-18 54,0 0,0 0,0 0,-1 0,1 0,0 0,-1 0,0 0,1 0,-1 0,0 0,0 0,0-1,0 1,0 0,-1 0,1 0,-1 0,1 0,-1 0,0 0,0 0,0 0,0 0,0 1,0-1,0 0,-1 1,1-1,-1 0,1 1,-1 0,1-1,-1 1,0 0,0 0,0 0,0 0,1 0,-1 0,0 1,0-1,-1 1,1-1,0 1,-9 2,0 1,0 1,1 0,0 0,0 1,0 0,0 1,1 0,0 1,0-1,1 2,-1-1,-3 6,4-6,-14 11,0 0,1 2,0 0,2 1,1 1,0 1,2 1,1 0,1 1,0 1,-8 25,21-48,-1 1,1-1,1 1,-1 0,0-1,1 1,-1 0,1 0,0-1,1 1,-1 0,1 0,-1-1,1 1,0 0,0-1,1 1,-1-1,1 1,0-1,0 0,0 0,0 0,0 0,1 0,-1 0,1-1,0 1,0-1,0 1,0-1,0 0,0-1,1 1,-1 0,1-1,-1 0,1 0,0 0,-1 0,1 0,0-1,2 0,170 9,-170-9,0 0,0 1,-1 0,1 0,0 0,-1 1,1-1,-1 1,0 0,1 1,-1 0,0-1,0 2,-1-1,1 0,-1 1,1 0,-1 0,0 0,-1 1,1-1,-1 1,0 0,0 0,0 0,-1 0,0 1,0-1,0 1,-1-1,1 1,-1 0,-1-1,1 1,-1 0,0 0,0-1,-1 1,0 2,-50 107,39-90</inkml:trace>
  <inkml:trace contextRef="#ctx0" brushRef="#br0" timeOffset="7911.859">5335 1328,'-10'33,"-3"12</inkml:trace>
  <inkml:trace contextRef="#ctx0" brushRef="#br0" timeOffset="8063.057">5419 848,'-14'-34,"-10"-10,-1 1</inkml:trace>
  <inkml:trace contextRef="#ctx0" brushRef="#br0" timeOffset="8545.418">5815 1017,'-16'22,"-3"-1,0 2,2 0,1 1,1 1,1 0,1 1,1 1,2 0,0 0,2 1,-3 20,10-44,0 0,0-1,1 1,0 0,0-1,0 1,0 0,0-1,1 1,-1 0,1-1,0 1,0-1,0 1,1-1,-1 1,1-1,0 0,0 0,0 0,0 0,1 0,-1 0,1-1,0 1,-1-1,1 1,0-1,0 0,1-1,-1 1,0 0,1-1,-1 0,1 1,-1-2,1 1,0 0,-1-1,1 1,0-1,3 0,2-4,0 0,0 0,0-1,0 0,-1 0,0-1,0 0,0 0,-1-1,0 0,0-1,-1 1,0-1,0-1,-1 1,0-1,0 0,-1 0,-1 0,1 0,-1-1,-1 1,0-1,0 0,-1 0,0 0,-1 0,0-7,1-3,-6-83,5 100,-1-1,0 1,1 0,-1-1,-1 1,1 0,0-1,-1 1,0 0,0 0,1 0,-2 0,1 1,0-1,-1 1,1-1,-1 1,0 0,1 0,-1 0,0 0,-1 0,1 1,0-1,-3 0,2 1,-1 1,1 0,0 0,0 0,0 1,0-1,-1 1,1 0,0 0,0 1,0-1,1 1,-1 0,0 0,1 0,-3 2,-13 8</inkml:trace>
  <inkml:trace contextRef="#ctx0" brushRef="#br0" timeOffset="9030.063">6210 1243,'-17'5,"0"0,0 2,1 0,0 1,1 1,0 0,0 1,1 0,0 1,1 1,0 0,1 1,0 1,1 0,1 0,-8 13,16-24,1 0,-1 0,1 0,-1 0,1 0,0 0,0 0,0 1,1-1,-1 0,1 0,0 1,0-1,0 0,0 1,0-1,1 0,0 1,-1-1,1 0,0 0,1 0,-1 0,1 0,-1 0,1 0,0 0,0-1,0 1,0 0,0-1,1 0,-1 0,1 0,0 0,-1 0,1 0,0 0,0-1,0 0,2 1,11 2,1 0,-1-1,1-1,0 0,0-2,-1 0,1-1,0 0,-1-1,1-1,-1-1,1 0,7-4,2-6,-1 0,-1-1,0-2,-1 0,-1-2,-1 0,0-1,-2-2,0 0,-1 0,-2-2,0 0,-2-1,0-1,-2 0,9-27,-10 30,-2-1,0 0,-2 0,0-1,-2 0,-1 0,-1-1,-1 1,-1-1,-1 1,-1-1,-2 1,0 0,-6-21,6 38,1 0,-1 0,-1 1,1-1,-2 1,1-1,-1 1,1 1,-2-1,1 1,-1 0,0 0,0 0,-1 1,0 0,0 0,0 1,0 0,-1 0,0 0,1 1,-1 1,0-1,-1 1,1 1,0-1,0 1,-1 1,1 0,-1 0,1 0,0 1,-1 0,1 1,0 0,0 0,0 1,0 0,0 0,1 1,-4 2,-4 5,1 0,0 1,1 1,0 0,1 1,1 0,0 1,0 0,2 1,0 0,1 0,0 1,2 0,0 1,1-1,0 1,1 0,2 0,0 1,0-1,2 0,0 5,2-4,1 0,1 0,0 0,1 0,1-1,1 0,1 0,0-1,2 0,-1 0,2-1,0 0,1-1,1 0,14 12,-2-4,2-1,1-1,0-2,2-1,0-1,1-2,0 0,19 4,8 0,0-2,1-3,1-2,0-3,0-2,52-2,-73-5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5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20 210,'10'7,"0"-1,0 0,1 0,-1-1,1 0,1-1,-1 0,0-1,1 0,0-1,11 1,-18-2,-1-1,1 1,-1-1,0 0,1-1,-1 1,0-1,1 0,-1 0,0 0,0 0,0-1,0 0,0 0,0 0,0 0,0 0,-1-1,1 0,-1 0,0 0,0 0,0 0,0 0,-1-1,1 0,-1 1,0-1,0 0,0 0,-1 0,1 0,0-2,-1 1,1 0,-1 1,0-1,-1 0,1 0,-1 1,0-1,0 0,0 0,0 0,-1 1,0-1,0 0,0 0,-1 1,0-1,0 1,0 0,0-1,-1 1,1 0,-1 0,0 1,0-1,-1 0,1 1,-1 0,1 0,-1 0,0 0,0 1,-1-1,1 1,0 0,-1 0,1 1,-1-1,0 1,0 0,-3-1,-1 1,0 0,0 0,0 1,0 0,0 0,1 1,-1 1,0-1,0 1,1 1,-1-1,1 1,0 1,0 0,0 0,0 0,1 1,0 1,-6 3,0 6</inkml:trace>
  <inkml:trace contextRef="#ctx0" brushRef="#br0" timeOffset="411.767">472 266,'50'-79,"-46"70,-1 0,2 1,-1 0,1 0,0 0,1 1,0 0,0 0,0 0,1 1,3-3,-6 8,-1 0,0 1,1-1,-1 1,1-1,-1 1,1 0,-1 1,1-1,-1 0,1 1,-1 0,1 0,-1 0,0 0,1 1,-1-1,0 1,0 0,0 0,0 0,0 0,-1 0,1 1,-1-1,1 1,-1 0,0 0,0-1,0 1,-1 1,1-1,-1 0,1 0,0 3,28 31,-22-33,0 1,0-1,1-1,0 0,-1 0,1-1,0 0,1 0,-1-1,0 0,0-1,0 0,1 0,-1-1,0-1,0 1,0-1,0-1,0 1,0-2,6-2,-8 2,1-1,-1 1,0-1,0-1,0 1,-1-1,0 0,0-1,0 1,-1-1,0-1,0 1,-1 0,0-1,0 0,-1 0,0 0,-1 0,1-1,-2 1,1-1,-1 1,0-1,-1-1,-4-9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3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0 132,'23'177,"-7"-59,-4 1,-5 71,-7-189,-1 0,1 0,-1-1,1 1,-1 0,1 0,-1 0,1 0,0 0,-1 1,1-1,0 0,0 0,0 0,0 0,0 0,0 0,0 0,0 0,1 0,-1 0,0 0,1 0,-1 0,1 0,-1 0,1 0,-1 0,1 0,-1 0,1 0,0 0,0-1,-1 1,1 0,0-1,0 1,0 0,0-1,0 1,0-1,0 0,0 1,0-1,0 0,0 1,0-1,0 0,0 0,0 0,0 0,0 0,0 0,0 0,1 0,-1-1,0 1,0 0,0-1,0 1,0 0,0-1,0 0,143-103,-128 96,0 1,1 1,-1 0,1 1,1 1,-1 0,1 2,4-1,-18 3,-1 0,1 0,-1 0,0 1,1-1,-1 1,0 0,0 0,1 0,-1 0,0 1,0-1,0 1,0 0,0 0,-1 0,1 0,-1 0,1 1,-1-1,0 1,0-1,0 1,0 0,0 0,0 0,-1 0,0 0,1 0,-1 0,-1 1,1-1,0 4,0 1,0 0,-1 0,0 0,0 0,-1 0,0 0,-1 0,1 0,-2 0,1 0,-1-1,0 1,-3 4,-4 1,0-1,0-1,-1 0,-1-1,0 0,0 0,-1-1,0-1,-1 0,1-1,-2-1,1 0,-1 0,1-2,-1 0,-1 0,1-2,0 0,-1 0,1-2,-14 0,23-1,0 1,0-1,-1 0,1-1,0 1,1-1,-1 0,0-1,1 1,-1-1,1 0,0-1,0 1,-1-2,-13-13</inkml:trace>
  <inkml:trace contextRef="#ctx0" brushRef="#br0" timeOffset="518.607">564 895,'55'-38,"-2"-1,-1-3,36-40,-82 77,0 0,0 0,-1 0,0-1,0 0,0 0,-1 0,0-1,0 1,-1-1,1 0,-1 0,-1 0,0 0,0-1,0 1,-1-1,0 1,0-1,-1 1,0-1,0 0,-1 1,0-1,0 1,-1-1,0 1,0 0,-1-1,0 0,0 4,0 1,-1 0,1 0,-1 1,1-1,-1 1,0 0,0 0,0 0,0 0,0 1,0-1,0 1,-1 0,1 1,0-1,-1 1,1-1,0 1,-1 1,1-1,-1 1,1-1,0 1,0 0,-1 1,1-1,0 1,0 0,0 0,0 0,1 1,-1-1,1 1,-1 0,1 0,0 0,0 0,0 0,0 1,1-1,0 1,-1 0,1 0,1 0,-1 0,0 0,1 0,0 1,0-1,0 0,0 4,4-3,0 0,1 0,-1 0,1-1,0 0,0 1,1-1,-1-1,1 1,0-1,0 0,0 0,0 0,0 0,1-1,-1 0,1 0,0-1,0 0,-1 0,1 0,0 0,0-1,1 0,41 4,63 14,-108-16,0-1,0 1,0 0,-1-1,1 1,-1 0,1 1,-1-1,0 0,1 1,-1-1,-1 1,1 0,0 0,-1-1,1 1,-1 0,0 0,0 1,0-1,0 0,0 0,-1 0,0 1,1-1,-1 0,-1 0,1 1,0-1,-1 0,1 0,-1 1,-3 11,0 0,-1-1,0 0,-1 1,-1-2,0 1,-1-1,-6 7,3-2</inkml:trace>
  <inkml:trace contextRef="#ctx0" brushRef="#br0" timeOffset="1221.093">1411 528,'-28'22,"1"1,2 2,0 1,1 1,2 1,0 0,2 2,0 4,18-32,1-1,0 0,0 1,0-1,0 1,0-1,0 1,0-1,1 1,-1 0,1-1,-1 1,1 0,-1-1,1 1,0 0,0 0,0-1,0 1,0 0,0 0,1-1,-1 1,0 0,1 0,0-1,-1 1,1 0,0-1,0 1,0-1,0 1,0-1,0 0,0 1,0-1,1 0,-1 0,0 0,1 0,-1 0,1 0,-1 0,1 0,0 0,-1-1,1 1,0-1,-1 1,1-1,0 0,0 0,-1 0,1 0,0 0,0 0,14-4,0-1,0 0,-1-1,0-1,0 0,0-2,-1 1,0-2,-1 1,0-2,0 0,-1-1,-1 0,0 0,2-6,-5 9,42-31,-49 40,0 1,1 0,-1 0,0-1,0 1,0 0,0 0,0 0,0 0,0 1,0-1,0 0,-1 0,1 0,0 1,-1-1,1 0,-1 1,1-1,-1 1,0-1,0 0,1 1,-1-1,0 1,0-1,0 1,-1-1,1 1,1 5,0 0,0-1,0 1,0 0,1-1,0 1,1-1,-1 0,1 0,1 0,-1 0,1 0,0-1,0 1,0-1,1 0,0 0,0-1,0 0,1 0,-1 0,1 0,0-1,0 0,0 0,0 0,1-1,-1 0,1 0,0-1,-1 0,1 0,0-1,0 1,-1-2,1 1,0-1,0 0,-1 0,1 0,-1-1,1 0,2-2,137-101,24-94,-153 176,-1 0,-1-1,-1 0,-1-1,-1 0,-1-1,-1-1,-2 0,0 0,-2 0,-1-1,-2 0,0-12,-27-63,23 100,0 1,0 0,-1 0,1 0,0 0,-1-1,1 2,-1-1,1 0,-1 0,0 1,0-1,0 0,0 1,0 0,0 0,0-1,0 1,-1 0,1 1,0-1,-1 0,1 1,-1-1,1 1,-1 0,1 0,0 0,-1 0,1 0,-1 1,1-1,-1 1,1-1,0 1,-1 0,1 0,0 0,0 0,-2 1,-4 6,1 0,-1 0,1 1,1 0,-1 0,2 1,-1-1,1 2,1-1,0 0,0 1,1-1,1 1,-1 0,2 0,-1 11,0 1,1-1,1 1,1 0,2-1,0 0,1 1,1-1,1 0,1-1,1 0,8 16,11 36,65 142,-89-208,0 0,0 1,0 0,-1-1,0 1,-1 0,0 0,0 0,0 0,-1 0,0 0,-1 4,1-11,-1 0,1 0,0-1,0 1,0 0,0-1,-1 1,1 0,0-1,-1 1,1 0,0-1,-1 1,1 0,-1-1,1 1,-1-1,1 1,-1-1,0 1,1-1,-1 1,0-1,1 0,-1 1,0-1,1 0,-1 0,0 0,1 1,-1-1,0 0,0 0,1 0,-1 0,0 0,0 0,1 0,-1 0,0-1,0 1,1 0,-1 0,0-1,1 1,-1 0,0-1,1 1,-1-1,-10-7</inkml:trace>
  <inkml:trace contextRef="#ctx0" brushRef="#br0" timeOffset="1440.474">1806 386,'43'0,"24"0,10 0,-3 0,-4 0,-10 0,-5-5,-8-1,-6 0,-6 1,-4 2,-2 0,-2 2,0 1,-5 0</inkml:trace>
  <inkml:trace contextRef="#ctx0" brushRef="#br0" timeOffset="1617.397">2681 555,'0'39,"0"17,0-1</inkml:trace>
  <inkml:trace contextRef="#ctx0" brushRef="#br0" timeOffset="1769.29">2681 329,'0'0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0 198,'8'9,"-1"1,-1 1,0-1,0 1,-1 0,0 0,-1 1,0 0,0 6,8 18,47 237,-59-273,-1 0,1 1,0-1,-1 1,1-1,0 0,0 1,0-1,0 1,-1-1,1 1,0-1,0 1,0-1,0 1,0-1,0 0,0 1,0-1,0 1,1-1,-1 1,0-1,0 1,0-1,0 1,1-1,-1 0,0 1,0-1,1 1,-1-1,0 0,1 1,-1-1,0 0,1 0,-1 1,0-1,1 0,-1 0,1 1,-1-1,1 0,-1 0,1 0,-1 0,0 0,1 0,-1 0,1 1,-1-1,1-1,-1 1,1 0,-1 0,1 0,-1 0,1 0,-1 0,0 0,1-1,-1 1,1 0,-1 0,1-1,-1 1,0 0,12-35,-11 35,44-143,64-134,-85 219,29-41,-47 97,-1 6</inkml:trace>
  <inkml:trace contextRef="#ctx0" brushRef="#br0" timeOffset="303.442">678 367,'0'39,"0"17,0 3,4-12,3-14</inkml:trace>
  <inkml:trace contextRef="#ctx0" brushRef="#br0" timeOffset="550.251">649 0,'0'0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45,'-5'-5,"1"1,-1 0,0 0,0 1,0-1,-1 1,1 0,-1 1,0-1,0 1,0 0,0 0,0 1,0 0,0 0,-1 1,1-1,0 1,0 1,-1-1,1 1,0 0,0 0,0 1,0 0,0 0,0 0,0 1,1 0,-1 0,1 1,0-1,0 1,0 0,0 0,1 1,-33 84,36-87,1 1,0 0,0 0,0 0,0-1,0 1,0 0,1 0,-1 0,1-1,0 1,0 0,0-1,0 1,0-1,1 1,-1-1,1 1,0-1,0 0,-1 0,1 0,0 0,1 0,-1 0,0-1,1 1,-1-1,0 1,1-1,0 0,1 0,5 0,1 0,-1 0,1-1,0-1,-1 0,1 0,-1-1,1 0,-1 0,0-1,0-1,0 1,0-1,-1-1,0 0,0 0,0 0,0-1,-1-1,0 1,0-1,-1 0,1 0,3-7,35-27,-44 39,1 0,0 0,1 0,-1 1,0-1,0 0,1 1,-1-1,1 1,0 0,-1 0,1 0,0 0,-1 1,1-1,0 1,0-1,0 1,-1 0,1 0,0 1,0-1,0 0,-1 1,1 0,0-1,0 1,-1 0,1 0,-1 1,1-1,-1 1,1-1,-1 1,0 0,0 0,0 0,0 0,0 0,0 0,27 53,-25-46,0 0,0 0,1 0,0-1,1 1,0-1,0 0,1-1,0 0,0 0,8 6,-11-10,0 0,0-1,0 1,0-1,0 1,0-1,1-1,-1 1,1-1,-1 1,1-1,0 0,0-1,-1 1,1-1,0 0,0 0,-1-1,3 0,9-3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7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54 706,'21'111,"-4"1,-6 1,-2 50,-8-145,-1-1,0 1,-1-1,-1 1,-1-1,0 0,-2 0,0 0,0 0,-2-1,0 0,0 0,-2 0,-2 2,11-17,-1 0,1 0,0 0,-1 0,1 0,0 0,-1 0,1 0,-1-1,1 1,-1 0,0 0,1 0,-1-1,0 1,0 0,1-1,-1 1,0-1,0 1,0-1,0 1,0-1,0 0,0 1,0-1,0 0,0 0,0 0,0 1,0-1,0 0,0 0,0-1,0 1,0 0,0 0,0 0,0-1,1 1,-1 0,0-1,0 1,0-1,0 1,0-1,0 0,1 1,-1-1,0 0,1 1,-1-1,0 0,1 0,-1 0,1 1,-1-1,1 0,-1 0,1-1,-2-18,2 0,0 0,1 0,1 0,1 0,0 0,2 0,0 1,1 0,2 0,-1 0,2 1,1 0,9-13,23-48,4 1,4 4,2 1,6-1,-50 63,1 0,0 1,0 0,1 0,0 1,0 0,1 1,1 0,-1 1,1 0,0 1,1 0,4-1,-15 7,0 0,0 0,0-1,-1 2,1-1,0 0,0 0,0 1,0-1,0 0,-1 1,1 0,0 0,0-1,-1 1,1 0,0 0,-1 0,1 1,-1-1,0 0,1 1,-1-1,0 0,0 1,0 0,0-1,0 1,0 0,0-1,-1 1,1 0,0 0,-1 0,0-1,1 1,-1 0,0 0,0 0,0 0,0 0,0 0,-15 82,5-54,-1 0,-2 0,-1-1,-1-1,-2-1,0 0,-2-1,-1-1,-1 0,-4 1,21-21,1-1,-1-1,0 1,0-1,0 1,0-1,-1 0,0-1,1 1,-1-1,0 0,0 0,0 0,0-1,0 1,-1-1,1-1,0 1,-1-1,1 0,0 0,-1 0,1-1,-3-1,-4-8</inkml:trace>
  <inkml:trace contextRef="#ctx0" brushRef="#br0" timeOffset="1090.008">957 678,'-36'18,"8"-7,0 1,1 2,1 0,0 2,1 1,1 1,1 1,0 1,2 1,0 0,1 2,-4 8,20-25,1 0,0 0,1 0,-1 1,1-1,1 1,-1-1,1 1,0-1,0 1,1 0,0 3,0-7,1-1,-1 1,1-1,-1 1,1-1,0 0,0 1,0-1,0 0,0 0,1 0,-1 1,1-1,-1-1,1 1,0 0,0 0,0-1,0 1,0-1,0 1,0-1,0 0,0 0,1 0,-1 0,1 0,-1-1,0 1,1-1,-1 1,1-1,-1 0,3 0,9-2,-1 0,1-1,-1-1,0 0,1-1,-2 0,1-1,-1-1,0 0,0 0,-1-1,0-1,0 1,-1-2,0 0,0 0,6-10,22-17,47-47,-85 84,0 0,-1 1,1-1,0 0,0 1,0-1,0 0,-1 1,1-1,0 0,0 1,0-1,0 0,0 1,0-1,0 0,0 1,0-1,0 1,0-1,0 0,0 1,1-1,-1 0,0 1,0-1,0 0,0 1,1-1,-1 0,0 0,0 1,0-1,1 0,-1 0,0 1,1-1,-1 0,0 0,0 0,1 1,-1-1,0 0,1 0,-1 0,0 0,1 0,-1 0,0 0,1 0,-1 0,1 0,-1 0,0 0,1 0,-1 0,0 0,1 0,-1 0,0 0,1 0,-1-1,0 1,1 0,-1 0,0 0,0-1,-7 32,5-26,-21 94,22-97,1 1,-1-1,1 1,0-1,0 1,1-1,-1 1,0 0,1-1,0 1,-1-1,1 0,0 1,0-1,0 0,1 1,-1-1,0 0,1 0,0 0,-1 0,1 0,0-1,0 1,0 0,0-1,0 1,0-1,1 0,-1 0,0 0,1 0,-1 0,1-1,-1 1,2 0,9-2,1-1,-1-1,0 1,0-2,-1 0,1 0,-1-2,0 1,0-1,0-1,-1 0,0-1,-1 0,1-1,4-5,11-9,-2-2,0 0,-2-1,-1-2,-1 0,-1-1,-1-1,0-4,5-34,-23 67,1-1,-1 1,0 0,0 0,0-1,0 1,0 0,0 0,0-1,0 1,-1 0,1 0,0-1,-1 1,1 0,-1 0,1 0,-1 0,0 0,0 0,1 0,-1 0,0 0,0 0,0 0,0 0,0 0,0 1,0-1,0 0,0 1,0-1,-1 1,1-1,0 1,0 0,-1-1,1 1,0 0,0 0,-1 0,1 0,0 0,0 0,-1 0,1 0,0 1,0-1,-1 1,1-1,0 0,-1 1,-5 2,0 0,0 1,0-1,1 1,-1 1,1-1,0 1,1 0,-1 0,1 1,0-1,0 1,0 0,1 1,0-1,0 1,1 0,0 0,0 0,1 0,-2 8,3-13,1 0,0 1,-1-1,1 0,0 1,1-1,-1 0,0 1,1-1,-1 0,1 1,0-1,-1 0,1 0,0 0,1 0,-1 0,0 0,0 0,1 0,-1 0,1-1,0 1,-1 0,1-1,0 0,0 1,0-1,0 0,0 0,0 0,1 0,-1 0,0-1,0 1,1-1,-1 1,0-1,1 0,-1 0,1 0,102-5,-80-2,-20 5,0 0,0 0,0 0,0 1,0 0,0 0,0 0,1 0,-1 1,0 0,1 0,-1 1,0-1,0 1,1 0,-1 1,0-1,0 1,1 0,-4 2,0 1,0-1,0 0,-1 0,0 1,0-1,0 1,0-1,-1 1,1-1,-1 1,0-1,-1 1,1-1,-1 1,0-1,0 1,0-1,-1 1,0-1,1 0,-5 19,5-21,0 0,0 1,0-1,0 0,1 1,-1-1,0 0,1 1,0-1,0 1,0-1,0 1,0-1,0 1,0-1,1 1,-1-1,1 0,0 1,0-1,0 0,0 0,0 1,0-1,0 0,1 0,-1 0,1 0,0-1,0 1,-1 0,1-1,0 1,0-1,0 1,1-1,-1 0,0 0,0 0,1 0,-1-1,0 1,1-1,-1 1,1-1,12-5,-1 0,0-1,0-1,0 0,-1 0,0-2,-1 0,0 0,0-1,-1-1,0 1,-1-2,0 0,5-8,52-72,-5-3,-3-3,15-43,-60 117,-2 0,-1 0,0-1,-2 0,-1-1,-1 1,-2-2,0 1,-2-1,1-24,-4 50,1 0,-1 0,1 0,-1 0,1 0,-1 0,0 0,1 1,-1-1,0 0,0 0,0 0,0 0,0 0,0 0,0 0,0 0,0 0,0 0,0 0,-1 0,1 0,0 0,-1 0,1 0,-1 0,1 0,-1 0,0 1,1-1,-1 0,0 0,1 1,-1-1,0 0,0 1,1-1,-1 1,0-1,0 1,0-1,0 1,0 0,0-1,0 1,0 0,0 0,0 0,0 0,0 0,0 0,0 0,0 0,0 0,0 0,0 1,0-1,0 0,0 1,0-1,0 0,1 1,-1-1,0 1,0 0,0-1,1 1,-2 0,-7 14,0-1,1 1,0 1,1 0,1 0,1 0,0 1,1-1,0 6,-7 20,-5 15,2 1,2 0,3 0,2 1,4 1,1-1,4 5,24 80,-16-79,-18-78,0-3</inkml:trace>
  <inkml:trace contextRef="#ctx0" brushRef="#br0" timeOffset="1337.983">1691 479,'38'5,"38"7,9 0,0-1,-9-3,-8-2,-11-3,-10-1,-8-2,-7 0,-3 0,-2-1,-6 1</inkml:trace>
  <inkml:trace contextRef="#ctx0" brushRef="#br0" timeOffset="1498.944">2566 733,'0'24,"0"8</inkml:trace>
  <inkml:trace contextRef="#ctx0" brushRef="#br0" timeOffset="1773.762">2566 452</inkml:trace>
  <inkml:trace contextRef="#ctx0" brushRef="#br0" timeOffset="2015.697">3073 536,'-22'10,"1"1,0 1,0 1,2 1,-1 1,2 1,0 0,1 1,0 1,-13 20,28-36,0 1,0 0,0 0,0 0,1 0,0 1,-1-1,1 0,0 1,0-1,1 1,-1-1,1 0,0 1,0-1,0 1,0-1,0 1,1-1,0 1,0-1,0 1,0-1,0 0,1 0,-1 1,1-1,0 0,0-1,0 1,0 0,0 0,1-1,-1 0,1 1,0-1,0 0,0 0,0 0,0-1,0 1,0-1,0 0,1 1,1-1,18 3,1-1,-1 0,1-2,-1-1,1-1,0-1,-1-1,10-3,-18 2,1 0,-1-1,0-1,0 0,-1-1,0-1,0 0,-1-1,0 0,0-1,-1-1,0 0,-1 0,-1-1,1 0,-2-1,0 0,6-13,3-1,-3 6</inkml:trace>
  <inkml:trace contextRef="#ctx0" brushRef="#br0" timeOffset="2270.362">3553 0,'-44'116,"-1"-3,6 1,-23 111,59-215,2 1,-1-1,1 0,1 1,0-1,1 0,-1 0,2 1,0-1,0 0,1 0,0 0,0 0,1-1,1 0,-1 1,2-1,-1-1,4 5,4 0</inkml:trace>
  <inkml:trace contextRef="#ctx0" brushRef="#br0" timeOffset="2521.92">3582 706,'35'-15,"-9"6,1-2,-1-1,-1-1,0 0,-1-2,-1-1,0-2,-1 0,6-7,-26 23,0 0,0 1,0-1,0-1,0 1,0 0,-1 0,1-1,-1 1,0-1,1 1,-1-1,0 0,-1 0,1 1,0-1,-1 0,0 0,1 0,-1 1,0-1,0 0,-1 0,1 0,-1 0,1 1,-1-1,0 0,0 0,0 1,0-1,-1 1,1-1,-1 1,1 0,-1-1,0 1,0 0,0 0,0 0,0 0,0 1,-1-1,1 0,-1 1,1 0,-1 0,1 0,-2-1,-7 1,0 1,-1 0,1 1,0 0,0 0,0 1,0 1,0 0,0 0,0 1,1 1,0-1,0 2,0-1,1 1,0 1,0 0,0 0,1 1,0 0,0 0,1 1,0 0,1 0,0 1,0 1,1-6,1 0,0 1,1-1,-1 1,1 0,0 0,1 1,-1-1,1 0,1 1,-1-1,1 1,0 0,0 0,1-1,0 1,0 0,1 0,0-1,0 1,0 0,1-1,0 1,0-1,1 0,0 0,0 0,0 0,1 0,0-1,3 5,10 2,1-1,0-1,1 0,0-1,1-1,-1-1,1-1,1-1,-1 0,1-2,0 0,0-1,0-2,0 0,0-1,-1-1,20-4,26-5,-39 4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0,'9'20,"4"5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1 659,'0'165,"0"-163,0 1,1 0,-1-1,0 1,1-1,0 1,-1 0,1-1,0 0,0 1,0-1,1 0,-1 1,1-1,-1 0,1 0,-1 0,1 0,0 0,0-1,0 1,0 0,1-1,-1 0,0 1,1-1,-1 0,0 0,1-1,-1 1,1 0,0-1,-1 1,1-1,-1 0,1 0,0 0,-1 0,1-1,-1 1,1 0,0-1,-1 0,1 0,-1 0,0 0,1 0,-1 0,0-1,2 0,11-12,-1 0,0-1,-1 0,-1-1,-1-1,0 0,-1 0,3-9,-2 7,22-49,-23 51</inkml:trace>
  <inkml:trace contextRef="#ctx0" brushRef="#br0" timeOffset="538.867">395 885,'14'-9,"0"-1,0 0,-2-1,1-1,-1 0,-1 0,0-1,-1-1,0 1,-1-2,-1 1,3-9,-11 23,0-1,-1 1,1-1,0 1,0-1,0 1,0-1,-1 1,1-1,0 0,0 1,0-1,0 1,0-1,1 1,-1-1,0 1,0-1,0 0,0 1,0-1,1 1,-1-1,0 1,1-1,-1 1,0 0,1-1,-1 1,0-1,1 1,-1 0,1-1,-1 1,1 0,-1-1,1 1,-1 0,1 0,-1-1,1 1,-1 0,1 0,-1 0,1 0,-1 0,1 0,0 0,-1 0,1 0,-1 0,1 0,-1 0,1 0,0 0,-1 1,1-1,-1 0,1 0,-1 1,1-1,-1 0,0 1,1-1,-1 0,1 1,-1-1,1 1,1 41,-2-25,0-14,-1 1,1-1,0 0,0 0,0 1,1-1,-1 0,1 1,-1-1,1 0,0 0,0 0,1 0,-1 0,1 0,-1 0,1 0,0-1,0 1,0-1,0 1,1-1,-1 0,1 0,-1 0,1 0,0 0,0 0,0-1,0 1,0-1,0 0,0 0,0 0,0-1,1 1,-1-1,0 1,0-1,1 0,-1 0,0-1,0 1,1-1,1 0,6-5,0-1,-1 0,0-1,0 0,0 0,-1-1,0-1,-1 1,0-1,-1-1,0 1,-1-1,0 0,1-3,11-36,-12 27</inkml:trace>
  <inkml:trace contextRef="#ctx0" brushRef="#br0" timeOffset="784.25">1073 631,'-5'29,"-1"9</inkml:trace>
  <inkml:trace contextRef="#ctx0" brushRef="#br0" timeOffset="950.877">1045 292,'0'0</inkml:trace>
  <inkml:trace contextRef="#ctx0" brushRef="#br0" timeOffset="1367.81">1326 349,'36'-19,"-1"-1,0-1,-2-2,-1-1,-1-2,12-13,-38 37,-1-2,1 1,0 0,-1-1,0 0,1 0,-2 0,1-1,0 1,-1-1,0 0,0 0,0 0,-1 0,0-1,0 1,0 0,-1-1,1 0,-1 1,-1-1,1 0,-1 0,0 1,0-1,-1 0,1 1,-1-1,-1 0,1 1,-1-1,0 0,1 5,1 0,-1 0,0 0,0 0,0 0,0 1,0-1,0 0,0 1,0-1,0 1,0-1,0 1,0-1,0 1,0-1,0 1,0 0,-1 0,1 0,0 0,0 0,0 0,0 0,-1 0,1 0,0 0,0 1,0-1,0 0,0 1,0-1,0 1,-1 0,1-1,1 1,-1 0,0-1,0 1,0 0,0 0,0 0,1 0,-1 0,0 0,1 0,-1 0,1 0,-1 0,1 0,0 0,-1 0,1 1,-24 62,16 184,11-156,-2-3,1 45,-6-1,-6 1,4-74,6-40,0 0,-2 0,-1 0,0-1,-1 1,-1-1,-1 0,-1 0,0-1,-2 0,0 0,-1 0,0-2,-1 1,-5 3,13-17,-1 0,0 0,1 0,-1-1,-1 0,1 1,0-1,0-1,-1 1,1-1,-1 1,0-1,1 0,-1-1,0 1,1-1,-1 0,0 0,0-1,1 0,-1 1,0-1,1-1,-1 1,1-1,0 1,-1-1,1-1,0 1,0-1,0 1,0-1,1 0,-1 0,1-1,0 1,0-1,0 0,0 0,1 0,-1 0,1 0,0 0,0-1,1 1,-1-1,1-1,-2-11,2-1,1 0,0 0,1 1,1-1,0 0,1 1,1 0,1 0,1 0,0 0,1 1,1 0,0 0,1 1,1 0,0 1,1 0,3-2,98-107,-87 99</inkml:trace>
  <inkml:trace contextRef="#ctx0" brushRef="#br0" timeOffset="1652.848">1891 575,'-14'9,"1"1,0 0,0 1,1 0,1 1,0 0,0 1,2 1,-1-1,2 1,0 1,0 0,1 1,5-11,1 0,0 0,-1-1,2 1,-1 0,1 0,-1 0,1 0,1 0,-1 0,1 0,-1-1,2 1,-1 0,0 0,1-1,0 1,0-1,0 1,1-1,-1 0,1 0,0 0,0 0,1 0,-1-1,1 0,-1 0,1 0,0 0,1 0,-1-1,0 1,1-1,-1 0,1-1,0 1,-1-1,1 0,0 0,0 0,0-1,0 0,0 0,1 0,2 1,0-1,1-1,-1 1,1-1,-1-1,0 0,1 0,-1 0,0-1,-1 0,1-1,0 0,-1 0,0 0,0-1,0 0,-1-1,1 1,-1-1,0 0,-1-1,0 0,0 1,0-2,-1 1,0 0,0-1,-1 0,0 0,-1 0,1 0,0-8,-2 8,0-1,-1 0,0 1,-1-1,0 0,0 1,0-1,-1 1,-1 0,1-1,-2 1,1 0,-3-4,-6-7</inkml:trace>
  <inkml:trace contextRef="#ctx0" brushRef="#br0" timeOffset="1922.922">2286 829,'-4'-15,"-3"-14,6-6,2-4,7 2,1 1,4 8,0 3,2 5,0 3,0 3,4 4,-2 5</inkml:trace>
  <inkml:trace contextRef="#ctx0" brushRef="#br0" timeOffset="2772.132">2484 885,'144'-239,"-143"237,-1 0,1 1,-1-1,1 0,0 0,-1 1,1-1,0 1,0-1,0 1,0-1,1 1,-1-1,0 1,1 0,-1 0,1 0,-1 0,1 0,-1 0,1 0,0 0,-1 0,1 1,0-1,-1 1,1 0,0-1,0 1,0 0,0 0,-1 0,1 0,0 0,0 0,0 1,-1-1,1 1,0-1,0 1,-1 0,1-1,0 1,-1 0,1 0,-1 0,1 0,-1 1,0-1,1 0,-1 1,0-1,0 1,0-1,7 35,-8-33,0 1,0-1,0 0,0 0,1 0,-1 0,1 0,0 0,0 0,0 0,0 0,1-1,-1 1,1 0,-1-1,1 1,0-1,0 1,0-1,1 0,-1 0,0 0,1 0,-1 0,1-1,0 1,-1-1,1 0,0 0,0 0,2 1,2-2,0-1,0 0,0 0,0 0,0-1,0 0,-1-1,1 1,-1-1,1-1,-1 1,0-1,0 0,-1 0,1-1,3-3,19-12,62-34,-88 54,0 1,-1 1,1-1,0 0,0 0,-1 1,1-1,-1 0,1 1,-1 0,0-1,0 1,1 0,-1 0,0-1,-1 1,1 0,0 0,0 0,-1 0,1 0,-1 0,0 1,0-1,0 0,0 0,0 0,0 0,0 0,-1 0,0 2,2 0,6 160,-2-145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1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14,'0'19,"-5"12,-1 5,0 1,1-6</inkml:trace>
  <inkml:trace contextRef="#ctx0" brushRef="#br0" timeOffset="523.983">248 269,'128'-204,"-128"204,48-50,-47 48,0 1,1 0,-1 0,1 0,-1 0,1 0,-1 0,1 0,-1 0,1 0,0 1,0-1,-1 1,1 0,0-1,0 1,0 0,-1 0,1 0,0 0,0 0,0 0,-1 1,1-1,0 1,0-1,-1 1,1 0,0-1,-1 1,1 0,-1 0,1 0,0 1,88 137,-87-136,1 0,0 0,0-1,0 0,0 0,1 0,-1 0,0 0,1-1,-1 0,1 0,0 0,-1-1,1 1,0-1,-1 0,1-1,0 1,-1-1,1 0,-1 0,1 0,-1-1,1 1,-1-1,0 0,0-1,0 1,0-1,0 1,0-1,0-1,12-10,0 0,-2-1,1-1,-2 0,0-1,5-10,-6 9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0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27,'-9'-4,"-1"0,1 0,0 1,-1 0,0 0,0 1,0 1,0 0,0 0,0 1,0 0,0 0,0 1,0 1,0 0,0 0,0 1,0 0,1 1,0 0,0 0,0 1,0 0,1 1,-1 0,2 0,-1 1,1 0,0 0,0 0,0 1,-4 8,2-1,0 0,1 0,0 1,2 0,0 0,0 0,2 1,0 0,1 0,-1 16,3-24,0-1,1 1,0 0,1 0,0 0,0 0,1 0,0-1,0 1,1-1,0 1,1-1,-1 0,2 0,-1-1,1 1,0-1,1 0,0 0,0-1,6 6,0-7,1 1,0-2,-1 1,2-2,-1 0,0 0,1-1,-1-1,1 0,-1-1,1-1,0 0,-1 0,1-2,-1 1,0-2,4-1,118-48,-114 43,-2 2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24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0 682,'97'36,"-81"-33,0-1,1-1,-1 0,1-1,0-1,-1-1,1 0,-1-1,0-1,0 0,0-1,-1-1,1 0,-1-1,-1-1,1-1,-2 0,1 0,6-7,-11 11,36-21,-1-2,-1-2,-2-2,-1-1,-1-2,-2-2,-2-1,-1-2,-3-1,3-8,-29 40,0-1,-1 0,0 0,0 0,-1 0,-1-1,0 1,0-1,-1 0,0 0,-1-7,0 15,0-1,-1 1,1-1,-1 1,1 0,-1-1,0 1,-1 0,1 0,0 0,-1 0,0 0,0 0,0 0,0 0,0 1,0-1,-1 1,1 0,-1-1,0 1,0 0,0 1,0-1,0 0,0 1,0 0,0 0,0 0,-1 0,1 0,0 1,-1-1,1 1,-1 0,1 0,-3 0,-9 3,1 1,0 0,0 1,0 1,1 0,0 0,0 2,0-1,1 2,0 0,1 0,0 1,0 0,1 1,1 0,0 1,0 0,1 0,0 1,1 0,1 0,0 1,-5 8,2-1,0 2,1-1,2 1,0 0,1 0,1 1,2-1,0 4,1-18,1-1,1 1,-1-1,2 1,-1-1,1 0,0 0,1 1,-1-1,2-1,-1 1,1 0,0-1,1 0,0 0,0 0,0-1,1 1,0-1,0-1,1 1,-1-1,1 0,1-1,-1 1,8 2,-2-2,1 0,0-1,0 0,0-1,1-1,-1-1,1 0,-1 0,1-1,-1-1,1-1,-1 0,0-1,0 0,5-3,200-89,-186 79,-1-1,0-2,-2-1,0-2,-1 0,-1-2,-2-2,0 0,13-19,-3-40,-35 83,-1 0,1-1,0 1,-1 0,0-1,1 1,-1 0,0-1,0 1,0-1,-1 1,1 0,-1-1,1 1,-1 0,0 0,0-1,0 1,0 0,0 0,0 0,0 0,-1 0,1 0,-1 0,0 1,1-1,-1 1,0-1,0 1,0-1,0 1,0 0,0 0,-1 0,1 0,-4 2,1-1,-1 1,0 0,1 1,-1-1,1 1,-1 0,1 1,0-1,0 1,0 0,0 0,0 1,1-1,0 1,-1 0,1 0,1 1,-1-1,1 1,0 0,0 0,0 0,0 0,-6 9,1-1,0 1,1 0,0 1,1 0,1 0,1 0,0 0,0 1,2 0,0-1,1 1,0 0,2 2,0-11,0-1,1 0,0 1,0-1,1 0,-1 0,1-1,1 1,-1 0,1-1,0 0,0 0,0 0,1 0,0-1,0 0,0 0,0 0,1 0,-1-1,1 0,0 0,0-1,0 1,0-1,1-1,4 2,6 0,-1 0,1-1,0-1,0 0,0-2,0 1,0-2,0-1,0 0,4-2,17-9,0-2,-1-2,-1-1,-1-1,-1-3,-1 0,-1-2,-1-2,-1-1,-1-1,-2-1,6-11,-27 34,2 0,-1-1,0 1,0-2,-1 1,0-1,0 0,-1 0,0-1,0 0,-2 0,1 0,-1 0,1-6,-33 45,15-2,1 0,2 1,1 1,1-1,1 2,2-1,0 1,3 0,0 0,2 0,1 0,2 11,-2-34,1 0,-1 0,1 0,1 0,-1-1,1 1,1 0,-1-1,1 0,0 1,0-1,1 0,0-1,0 1,0-1,1 1,0-1,0-1,0 1,0-1,1 1,12 2</inkml:trace>
  <inkml:trace contextRef="#ctx0" brushRef="#br0" timeOffset="269.399">2626 89,'-55'79,"5"3,2 1,-9 34,47-99,2 0,0 1,2 1,0-1,1 1,-3 19,8-36,0 0,-1 0,1 0,1 0,-1 0,0 0,1 0,-1-1,1 1,0 0,0 0,0-1,0 1,0 0,1-1,-1 1,1-1,-1 0,1 1,0-1,0 0,0 0,1 0,-1 0,0-1,1 1,-1-1,1 1,-1-1,1 0,0 0,-1 0,1 0,0 0,0-1,0 0,1 1,5 0,0-1,0 0,0 0,-1 0,1-1,0-1,0 0,-1 0,1 0,-1-1,8-4,-1-1,0 0,0-2,0 0,-1 0,-1-1,0-1,-1 0,0-1,0 0,2-6,-1-3</inkml:trace>
  <inkml:trace contextRef="#ctx0" brushRef="#br0" timeOffset="631.406">2089 89,'208'-37,"-116"18,1 4,87-1,-176 15,0 1,0-1,0 2,0-1,0 0,0 1,0-1,0 1,0 0,0 1,0-1,0 1,-1-1,1 1,0 0,-1 0,0 1,1-1,-1 1,0 0,0 0,0 0,-1 0,1 0,-1 0,1 3,3 2,1 0,0-1,0 1,0-1,1 0,0-1,1 0,-1 0,1-1,0 0,0-1,1 0,-1 0,1-1,0 0,0-1,0 0,0 0,0-1,1-1,-1 0,0 0,1-1,4-1,3-4</inkml:trace>
  <inkml:trace contextRef="#ctx0" brushRef="#br0" timeOffset="1235.26">3529 258,'10'0,"12"-5,12-1,6 0,0 1,-2 1,-2-3,-3 0,-2 0,-1 3,-2 0,-4-2,-3-1,-5 0</inkml:trace>
  <inkml:trace contextRef="#ctx0" brushRef="#br0" timeOffset="1601.412">3444 540,'14'5,"15"1,7 1,2-2,0-7,-3-2,-1-1,-3 0,-1 2,-1 0,-1 2,0 0,0 1,-5 0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2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7069 445,'-15'2,"0"0,0 2,1-1,-1 2,1 0,0 1,1 0,-1 1,1 0,0 1,1 1,0 0,0 1,1 0,1 0,-1 1,2 1,-1 0,2 0,0 1,0 0,1 0,-5 13,11-22,-1-1,1 1,0 0,0 0,0-1,1 1,-1 0,1 0,0 0,0 0,0 0,0 0,1 0,0-1,0 1,0 0,0 0,0-1,1 1,0-1,0 1,0-1,0 0,0 0,0 1,1-2,0 1,-1 0,1 0,0-1,1 0,-1 1,0-1,1-1,-1 1,1 0,-1-1,1 0,0 1,8-1,-1 1,0-2,0 1,0-2,1 1,-1-1,0-1,0 0,0-1,0 0,0-1,-1 0,0 0,0-1,0-1,5-3,11-8,0-2,-2-1,0-1,-1-1,5-8,60-74,-88 103,0 1,1-1,-1 1,1-1,-1 1,1 0,-1-1,1 1,-1 0,1-1,-1 1,1 0,0 0,-1-1,1 1,-1 0,1 0,0 0,-1 0,1 0,-1 0,1 0,0 0,-1 0,1 0,0 0,-1 1,1-1,-1 0,1 0,-1 0,1 1,0-1,-1 0,1 1,-1-1,1 1,-1-1,0 0,1 1,-1-1,1 1,-1-1,0 1,1-1,-1 1,0 0,0-1,1 1,-1-1,0 1,0 0,0-1,0 1,0-1,0 1,0 0,5 44,-5-35,0-3,1-1,-1 1,1 0,1-1,-1 1,1 0,1-1,-1 0,1 1,0-1,0 0,1-1,-1 1,1-1,1 1,-1-1,1 0,0-1,0 1,0-1,1 0,-1 0,1-1,0 0,0 0,1 0,-1 0,0-1,1 0,-1-1,5 1,1-1,1 0,-1-1,1-1,0 0,-1 0,0-1,1-1,-1 0,0-1,0 0,-1-1,1 0,-1-1,0 0,-1-1,10-7,9-9,-1-1,-1-2,-2 0,0-2,2-6,-1 6,-2-1,-2-2,0 0,-2-1,-2 0,-1-2,-1 0,-2-1,-1-1,-2 0,-2-1,4-27,-16 16,2 48,0 0,0 0,0 0,0 0,0 0,0 0,0 1,0-1,0 0,1 1,-1-1,0 0,0 1,0-1,0 1,1-1,-1 1,0 0,1-1,-1 1,0 0,1-1,-1 1,1 0,-1 0,1 0,-1-1,1 1,0 0,-1 0,1 0,0 0,0 0,-1 0,1 0,0 0,0 0,0 0,0 0,0-1,1 2,-2 0,-13 37,1 2,3-1,1 1,2 1,2 0,2-1,2 42,1-49,2 0,2-1,1 1,1 0,2-1,2-1,0 1,3-1,-10-5,-9-20</inkml:trace>
  <inkml:trace contextRef="#ctx0" brushRef="#br0" timeOffset="256.502">7576 248,'44'-5,"42"-6,17-2,-5 2,-9 3,-10 2,-10 3,-10 1,-12 2,-8 0,-11 0</inkml:trace>
  <inkml:trace contextRef="#ctx0" brushRef="#br0" timeOffset="-6450.875">1480 784,'0'38,"0"18,5-1,2-9</inkml:trace>
  <inkml:trace contextRef="#ctx0" brushRef="#br0" timeOffset="-6218.901">1537 388,'0'0</inkml:trace>
  <inkml:trace contextRef="#ctx0" brushRef="#br0" timeOffset="-6047.063">1707 982,'0'-39,"4"-17,7-4,2 4,3 11,-2 8,3 11,2 4,4 7,2 6,-4 3</inkml:trace>
  <inkml:trace contextRef="#ctx0" brushRef="#br0" timeOffset="-5700.673">2327 586,'-28'9,"1"1,0 2,0 0,1 2,1 1,0 1,1 1,-3 5,26-22,0 0,0 1,0-1,0 0,0 1,0-1,1 1,-1 0,0-1,1 1,-1-1,0 1,1 0,-1 0,0-1,1 1,-1 0,1 0,0 0,-1 0,1-1,0 1,-1 0,1 0,0 0,0 0,0 0,0 0,0 0,0 0,0 0,0 0,0 0,0 0,1 0,-1-1,0 1,1 0,-1 0,0 0,1 0,-1 0,1-1,0 1,-1 0,1 0,-1-1,1 1,0 0,0-1,-1 1,1-1,0 1,0-1,0 0,0 1,0-1,-1 0,1 1,1-1,59 6,-60-6,44-1,71 10,-113-9,-1 1,0 1,0-1,1 0,-1 0,0 1,0-1,0 1,-1 0,1 0,0-1,-1 1,1 0,-1 1,0-1,1 0,-1 0,0 0,0 1,0-1,-1 0,1 1,-1-1,1 1,-1-1,0 1,0-1,0 1,0-1,0 1,-1-1,1 1,-1-1,1 1,-1-1,0 0,0 1,0-1,0 0,-1 0,1 0,-1 0,1 0,-1 0,0 0,1 0,-1-1,0 1,0-1,-2 1,-13 15,-2-2,0 0,-1-1,0-1,-1-1,-1-1,0-1,-13 5,16-12,7-3</inkml:trace>
  <inkml:trace contextRef="#ctx0" brushRef="#br0" timeOffset="-5465.004">3032 191,'-33'43,"-16"34,0 8,8-5,12-12,11-12,7-12,7-7,4-6,6-8,2-3,0-1,-1-3</inkml:trace>
  <inkml:trace contextRef="#ctx0" brushRef="#br0" timeOffset="-5209.658">2581 529,'43'0,"39"0,9 0,0 0,-7-4,-12-3,-9 1,-11 1,-13 2</inkml:trace>
  <inkml:trace contextRef="#ctx0" brushRef="#br0" timeOffset="-7164.09">436 361,'17'-15,"1"2,1 0,0 1,0 0,1 2,11-4,-18 7,-10 6,35-18,1 1,0 1,1 3,1 1,31-5,-69 17,-1 0,1 1,-1-1,1 1,0-1,0 1,-1 0,1 0,0 0,-1 1,1-1,0 1,-1-1,1 1,-1 0,1 0,-1 0,1 0,-1 0,0 1,1-1,-1 1,0-1,0 1,0 0,0 0,0 0,-1 0,1 0,-1 1,1-1,-1 0,0 1,1-1,-1 1,-1-1,1 1,0-1,-1 1,1 0,-1 0,-16 147,3-74,7-60,2 0,0-1,0 1,2 1,0-1,0 0,2 0,0 1,1-1,1 0,0 1,1-1,1 0,0-1,1 1,1-1,1 0,0 0,0-1,2 0,4 6,80 71,-104-98,0 1,0 1,0 0,-1 1,0 0,0 1,0 0,0 1,-1 0,1 1,0 0,-1 1,1 0,-1 1,1 1,0 0,-1 0,1 2,1-1,-3 2,-24 8,1 1,1 2,1 1,0 2,1 2,-14 11,-218 191,249-207,5-2</inkml:trace>
  <inkml:trace contextRef="#ctx0" brushRef="#br0" timeOffset="-6712.538">408 642,'141'-18,"-1"-7,-1-6,26-14,-17-16,-147 60,0 0,-1 0,1 0,0 1,-1-1,1 0,0 1,0-1,0 1,0-1,-1 1,1-1,0 1,0-1,0 1,0 0,0 0,0-1,0 1,0 0,0 0,0 0,0 0,0 0,0 0,0 1,0-1,0 0,0 0,0 1,0-1,0 1,0-1,0 0,0 1,-1 0,1-1,0 1,0 0,-1-1,1 1,0 0,-1 0,1-1,-1 1,1 0,-1 0,1 0,-1 0,1 0,-1 0,0 0,0 0,1 0,-1 0,0 0,0 0,0 0,0 0,0 0,0 0,-1 0,1 0,0 0,0 0,-3 20,-2 2,2 0,1 0,0 1,2-1,1 0,1 0,2 7,13 9,-6-26</inkml:trace>
  <inkml:trace contextRef="#ctx0" brushRef="#br0" timeOffset="-2728.008">3739 953,'56'-32,"-1"-1,-1-3,-2-3,-2-1,-2-3,-2-2,-1-2,16-24,-34 38,0-2,-2-1,-2-1,-2-1,-1-1,-1 0,-3-2,8-29,-21 63,-1 0,0 0,-1 0,1 0,-1 0,-1 0,1 0,-1-1,0 1,-1 0,0 0,0 0,0 0,-1 0,0 0,-1 0,1 0,-1 1,-1-1,1 1,-1 0,0 0,0 0,-1 1,0-1,0 1,0 0,-2-1,1 6,0-1,0 1,0 0,0 0,1 1,-1-1,0 2,0-1,1 0,-1 1,0 0,1 0,0 1,-1 0,1 0,0 0,1 0,-1 1,0 0,1 0,0 0,0 0,0 1,1-1,-1 1,-1 4,-12 18,1 1,1 1,1 0,2 0,-1 7,6-19,-5 15,2 1,1 0,1 1,2 0,1 0,1 16,3-34,1-1,0 1,1-1,1 1,0-1,2 0,-1 1,2-2,0 1,1 0,0-1,1 0,0-1,1 1,5 4,-8-12,0 1,1-1,0 0,0 0,1 0,-1-1,1 0,0-1,0 1,1-2,-1 1,1-1,0 0,0 0,0-1,0 0,1 0,-1-1,0 0,1-1,-1 0,1 0,-1-1,1 0,-1 0,0-1,0 0,0 0,0-1,0 0,0-1,-1 0,1 0,-1 0,0-1,0 0,1-3,3-6</inkml:trace>
  <inkml:trace contextRef="#ctx0" brushRef="#br0" timeOffset="-2467.005">4613 671,'5'10,"1"1,0-2,0 1,1-1,0 0,1 0,0-1,0 0,1 0,0-1,0 0,1-1,-1 0,1 0,7 2,-11-6,-1 1,0-1,1 0,0-1,0 1,-1-1,1 0,0-1,0 0,0 1,0-2,0 1,-1-1,1 0,0 0,0 0,-1-1,1 0,0 0,-1-1,0 1,0-1,0 0,0-1,0 1,0-1,-1 0,0 0,0 0,3-4,-3 3,0 1,0-1,0 0,-1 0,0-1,0 1,0-1,-1 1,1-1,-1 0,-1 0,1 0,-1 0,0 0,0 0,-1 0,0-1,0 1,0 0,-1 0,0 0,0 0,-1 0,1 0,-1 0,-1 0,1 0,-1 1,0-1,0 1,-1 0,1 0,-1 0,0 0,-1 1,1 0,-1 0,0 0,0 0,0 1,0-1,0 2,-3-2,3 3,-1 1,1 0,0 0,0 1,-1-1,1 1,0 0,0 1,0-1,0 1,0 0,0 0,0 0,1 1,-1 0,1 0,0 0,-1 0,2 1,-1 0,0-1,-1 4,-11 8</inkml:trace>
  <inkml:trace contextRef="#ctx0" brushRef="#br0" timeOffset="-2100.005">5291 615,'-12'13,"-2"0,1 1,0 0,1 1,1 0,0 1,1 1,1-1,0 2,1-1,1 1,1 0,1 0,0 2,4-17,1 0,0 0,0-1,0 1,1 0,-1 0,0-1,1 1,0 0,0-1,0 1,0 0,0-1,0 1,0-1,1 0,0 1,-1-1,1 0,0 0,0 0,0 0,0 0,0-1,1 1,-1-1,0 1,1-1,-1 0,1 0,-1 0,1 0,0 0,-1-1,1 1,0-1,0 0,-1 0,1 0,0 0,0 0,0 0,-1-1,1 1,1-2,7 1,1-1,-1 0,0-1,0 0,0-1,-1 0,1-1,-1 0,0 0,0-1,-1-1,0 1,0-2,0 1,-1-1,0 0,-1-1,0 0,0 0,-1-1,0 0,0 0,-1 0,-1 0,0-1,0 0,0-5,-3 12,-1 0,0 0,0 0,0 0,0 0,-1 0,0 0,0 0,0 0,0 0,0 0,-1 1,0-1,0 0,0 1,0 0,0-1,-1 1,1 0,-1 0,0 0,0 0,0 1,0-1,-1 1,1 0,-1 0,1 0,-1 0,0 1,0 0,1-1,-1 1,0 0,0 1,0-1,0 1,0 0,0 0,0 0,-1 0,-1 1,-21 8,2 2</inkml:trace>
  <inkml:trace contextRef="#ctx0" brushRef="#br0" timeOffset="-1484.039">5714 162,'19'208,"-10"0,-9 7,0-206,0 0,-1-1,0 1,-1 0,0-1,0 1,-1-1,0 0,0 1,-1-2,-2 5,-5-10,17-25,2 5,1 0</inkml:trace>
  <inkml:trace contextRef="#ctx0" brushRef="#br0" timeOffset="-1148.747">6053 445,'-60'49,"36"-31,1 0,0 2,1 1,2 1,0 1,-10 15,28-35,0 0,0 1,0-1,0 1,0-1,1 1,0 0,0 0,0 0,0 0,0 0,1 0,0 0,0 0,0 0,0 0,0 0,1-1,0 1,0 0,0 0,0 0,1 0,-1-1,1 1,0-1,0 1,0-1,1 0,-1 0,1 0,0 0,0 0,0 0,0-1,0 0,0 1,1-1,-1 0,1-1,1 1,141 57,-119-32,-19-11</inkml:trace>
  <inkml:trace contextRef="#ctx0" brushRef="#br0" timeOffset="1168.477">4783 558,'-5'0,"-6"0,-6 5,-1 6,-1 1,2 4,-1 4,3 3,4 2,9-2,4-1,7-4,6-6,2-4</inkml:trace>
  <inkml:trace contextRef="#ctx0" brushRef="#br0" timeOffset="18605.014">69 1772,'-19'38,"-6"23,1 0</inkml:trace>
  <inkml:trace contextRef="#ctx0" brushRef="#br0" timeOffset="18759.326">98 1433,'0'0</inkml:trace>
  <inkml:trace contextRef="#ctx0" brushRef="#br0" timeOffset="19294.952">1000 1602,'-21'10,"1"0,-1 2,2 0,0 1,0 1,1 0,1 2,0 0,1 1,1 0,-4 8,16-21,0 0,0 0,0 0,1 1,0-1,0 1,0-1,0 1,1 0,-1-1,1 1,1 0,-1 0,1 0,0 0,0 0,0 0,0-1,1 1,0 0,0 0,0 0,1-1,0 1,0-1,0 1,0-1,1 0,-1 1,1-1,0-1,0 1,1 0,-1-1,1 0,0 1,0-1,0-1,3 3,4-1,0 1,0-2,0 1,0-1,1-1,-1 0,1-1,0 0,-1-1,1 0,0-1,-1 0,1-1,-1 0,1-1,-1 0,0 0,0-2,0 1,-1-1,1-1,-1 0,4-4,25-22,-26 17</inkml:trace>
  <inkml:trace contextRef="#ctx0" brushRef="#br0" timeOffset="19907.962">1312 1800,'6'6,"1"0,0-1,0 0,1 0,-1 0,1-1,0 0,0 0,1-1,-1 0,1-1,-1 0,1 0,0-1,0 0,0 0,0-1,0 0,-1-1,1 0,0 0,0-1,0 0,-1-1,0 0,1 0,-1-1,0 1,0-2,-1 1,1-1,-1-1,6-5,64-76,-75 88,-1 0,0 1,0-1,0 0,0 0,0 1,0-1,0 1,0-1,-1 1,1-1,-1 1,1 0,-1-1,1 1,-1 0,0-1,0 1,0 0,0 0,0-1,0 1,0 0,-1-1,1 1,-1 0,1-1,-1 1,1-1,-1 6,0-1,1 1,0-1,0 1,0-1,1 1,0-1,0 0,0 1,1-1,0 0,1 0,-1 0,1 0,0 0,0 0,1-1,0 0,0 1,0-2,0 1,1 0,0-1,0 0,0 0,1 0,-1-1,5 2,3 0,1-2,0 0,1 0,-1-2,0 1,1-2,-1 0,1-1,-1 0,0-1,0-1,0 0,0-1,0 0,0-1,-1-1,0 0,0-1,-1 0,0-1,0 0,-1-1,1-2,12-5,0-1,-2-1,0-1,-1-1,-1 0,-1-2,-1 0,-1-2,-1 0,0 0,-3-2,0 0,-1 0,-1-1,-2 0,-1-1,-1 0,-1-4,-4 16,0 7,0 1,-1 0,0-1,0 1,-1-1,0 0,-1 1,0-1,0 1,0-1,-1 1,-1 0,1 0,-1 0,-1 0,1 0,-1 1,-1-1,1 1,-5-5,6 11,0-1,0 0,0 1,-1 0,1 0,0 0,-1 0,1 0,-1 1,1 0,-1-1,1 1,0 1,-1-1,1 0,-1 1,1 0,-1-1,1 1,0 1,0-1,0 0,-1 1,1 0,0-1,0 2,-72 59,59-42,0 0,2 1,0 0,1 1,2 0,0 1,1 1,2 0,0 0,2 0,0 1,-1 23,5-37,1-1,1 0,0 1,0-1,1 1,1-1,-1 0,2 0,-1 1,1-2,1 1,0 0,0-1,1 1,0-1,1-1,0 1,0-1,1 0,0 0,0-1,1 0,0 0,0 0,6 2,-4-1,1 1,0-2,1 0,0 0,0-1,0 0,1-1,-1-1,1 0,0 0,1-1,-1-1,4 0,37-2,-30-1</inkml:trace>
  <inkml:trace contextRef="#ctx0" brushRef="#br0" timeOffset="20544.285">2892 1659,'-37'8,"1"2,1 2,0 1,1 2,0 1,2 2,0 1,-27 20,-1 31,59-68,0 0,0 0,0 0,0 0,0 0,0 1,0-1,1 0,-1 0,1 0,0 1,0-1,0 0,0 1,0-1,0 0,0 0,1 1,-1-1,1 0,0 0,0 0,0 0,0 0,0 0,0 0,0 0,0 0,1 0,-1 0,1-1,0 1,-1-1,1 1,0-1,0 0,2 2,9 1,0 0,0-1,1-1,-1 0,1-1,0 0,-1-1,1 0,0-1,-1-1,1 0,-1-1,1 0,-1-1,0-1,-1 0,1-1,-1 0,4-3,25-13,-1-2,0-1,-2-3,-2 0,14-16,-29 31,-17 28,-6-11,-1-1,2 1,-1 0,0 0,1 0,0 0,-1 0,2 0,-1 0,0 0,1 1,0-1,0 0,0 0,1 0,-1 1,1-1,0 0,0 0,0 0,1 0,-1 0,1-1,0 1,0 0,1-1,-1 1,1-1,-1 0,1 0,0 0,0 0,1 0,-1-1,0 1,3 0,4 0,1-2,0 1,0-1,0 0,0-1,0-1,0 0,0 0,0-1,-1 0,1-1,-1 0,1-1,-1 0,0-1,0 0,7-5,2 1,13-6,-1-1,-1-2,-1-1,-1-1,0-2,-1-1,-2 0,12-15,-29 28,1 0,-1-1,0 0,-1 0,-1-1,0 0,0 0,-1 0,0 0,-1-1,-1 0,0 0,0-6,-3 18,1-1,-1 0,0 1,0-1,0 0,0 1,0-1,0 0,0 1,0-1,-1 0,1 1,-1-1,1 0,-1 1,0-1,1 1,-1-1,0 1,0 0,0-1,0 1,0 0,0-1,-1 1,1 0,0 0,-1 0,1 0,-1 0,1 1,-1-1,1 0,-1 1,1-1,-1 1,0-1,1 1,-1 0,0 0,-1 0,-66 22,58-16,1 1,0 1,1 0,0 0,0 1,0 0,1 1,1-1,0 2,0-1,1 1,0 0,3-7,1 1,0-1,1 1,-1 0,1-1,0 1,0 0,1 0,-1-1,1 1,0 0,0 0,1 0,-1 0,1-1,0 1,0 0,1-1,0 1,-1 0,2-1,-1 0,0 0,1 0,0 0,0 0,0 0,0 0,0-1,1 0,0 0,0 1,97 42,-94-45,0 0,0 1,0-1,0 2,-1-1,1 1,-1 0,0 0,0 0,0 1,0 0,0 0,-1 1,0-1,0 1,0 1,-1-1,1 0,-1 1,-1 0,1 0,-1 0,0 1,0-1,-1 1,0 0,-14 130,13-118</inkml:trace>
  <inkml:trace contextRef="#ctx0" brushRef="#br0" timeOffset="26558.017">295 1715,'17'90,"-5"93,-12-196,0-10,0 0,2 0,0 0,2 0,0 1,5-15,-4 21,0 1,1 0,0 0,1 0,1 1,0 0,1 0,1 1,0 0,1 1,0 0,0 0,2 2,-1-1,3 1,-14 9,0 0,0 0,1 1,-1-1,0 0,1 1,-1-1,1 1,-1 0,1-1,-1 1,1 0,-1 0,1 0,-1 0,1 0,-1 1,1-1,-1 0,1 1,-1-1,1 1,-1-1,0 1,1 0,-1-1,0 1,0 0,1 0,-1 0,0 0,0 0,0 0,0 0,0 1,0-1,-1 0,1 0,0 1,-1-1,1 1,-1-1,1 2,8 66,-9-43</inkml:trace>
  <inkml:trace contextRef="#ctx0" brushRef="#br0" timeOffset="27865.642">4557 2167,'-6'-22,"2"-1,0 1,1-1,2 1,0-1,1 0,2 0,0 1,1-1,1 1,2 0,0 0,1 0,1 1,9-17,-6 20,-1 2,2-1,0 2,1 0,1 0,0 1,1 1,12-9,-24 20,0 0,0 0,0 1,0-1,0 1,0 0,1 0,-1 0,0 0,1 1,-1-1,0 1,1 0,-1 0,1 0,-1 1,0-1,1 1,-1-1,0 1,1 0,-1 1,0-1,0 0,0 1,0 0,0 0,0 0,-1 0,1 0,-1 0,1 1,-1-1,0 1,0 0,0-1,0 1,0 0,-1 0,0 0,2 4,2 7,0 0,0 0,-2 1,0-1,0 1,-1 0,-1 0,-1 0,0 2,2 31,-2-47,-1 1,1-1,0 0,0 0,-1 0,1 1,0-1,0 0,0 0,0 0,1 1,-1-1,0 0,0 0,1 0,-1 1,1-1,-1 0,1 0,-1 0,1 0,0 0,-1 0,1 0,0 0,0 0,0-1,0 1,0 0,0 0,0-1,0 1,0-1,0 1,0-1,0 1,0-1,0 0,1 1,-1-1,0 0,0 0,0 0,1 0,-1 0,0 0,0 0,0 0,1-1,-1 1,0 0,1-1,15-10,0-1,-1-1,0-1,-1 0,-1-1,0 0,-1-1,7-11,24-27,-35 42,1 0,0 1,0 1,1 0,1 0,0 1,0 0,1 1,0 1,0 0,1 0,-1 2,6-2,-17 7,-1-1,1 1,0 0,0 0,0 0,0 0,0 0,0 0,0 0,0 1,0-1,0 1,0-1,0 1,0 0,-1 0,1 0,0 0,0 0,-1 0,1 0,-1 1,1-1,-1 0,0 1,1-1,-1 1,0 0,0-1,0 1,0 0,-1 0,1 0,0 0,-1-1,1 1,-1 0,1 0,-1 0,0 0,0 0,0 0,-8 86,-36 87,53-140,2-29</inkml:trace>
  <inkml:trace contextRef="#ctx0" brushRef="#br0" timeOffset="28126.983">5657 1800,'-4'11,"0"1,1 1,1-1,-1 0,2 1,0-1,0 1,1-1,1 1,0-1,1 1,0-1,1 0,0 0,1 0,5 11,-8-20,1-1,0 0,0 0,0-1,0 1,0 0,0 0,0-1,0 0,1 1,-1-1,0 0,1 0,-1 0,1 0,0-1,-1 1,1-1,-1 0,1 1,0-1,-1 0,1-1,0 1,-1 0,1-1,0 1,-1-1,1 0,-1 0,1 0,-1 0,0 0,1-1,71-57,-63 46,0 0,-1-1,-1 0,-1-1,0 0,-1 0,0-1,-1 0,-4 11,0 0,-1 0,1-1,-1 1,-1 0,1-1,-1 1,0 0,0-1,0 1,-1 0,0-1,0 1,0 0,0 0,-1 0,0 0,0 0,-1 0,1 0,-1 0,0 1,0 0,-1 0,1-1,-1 2,0-1,-3 0,1 0,-1 1,0 0,-1 1,1-1,0 1,-1 1,1-1,-1 2,0-1,1 1,-1 0,0 0,1 1,-1 0,0 0,1 1,0 0,-1 0,1 1,0 0,0 0,-3 2,-15 8</inkml:trace>
  <inkml:trace contextRef="#ctx0" brushRef="#br0" timeOffset="28542.013">6364 1151,'0'471,"-4"-422,-2 0,-1 0,-3-1,-2 0,-2-1,-19 41,-1-26,23-57</inkml:trace>
  <inkml:trace contextRef="#ctx0" brushRef="#br0" timeOffset="28794.531">6024 1715,'39'-5,"31"-6,9-1,-4 1,-10 2,-7 4,-8-3,-8-1,-6 3,-5 1,-2 7,-2 3,0 0,-5 5,-7 0</inkml:trace>
  <inkml:trace contextRef="#ctx0" brushRef="#br0" timeOffset="28959.785">6815 1715,'-5'39,"-2"16,1 5,6-8,3-13</inkml:trace>
  <inkml:trace contextRef="#ctx0" brushRef="#br0" timeOffset="29208.887">6843 1517,'-10'14,"-3"6</inkml:trace>
  <inkml:trace contextRef="#ctx0" brushRef="#br0" timeOffset="29467.585">7238 1715,'0'3,"-6"12,2 1,0-1,1 1,0 0,1 0,1 0,1 0,0 0,1 0,1 0,0 0,4 12,-5-26,-1 0,1 0,0 0,0 0,0 0,0 0,1 0,-1-1,0 1,1 0,-1-1,1 1,0-1,-1 1,1-1,0 0,0 0,0 0,0 0,0 0,0 0,0 0,0-1,1 1,-1-1,0 0,0 1,0-1,1 0,-1 0,0 0,0-1,0 1,1-1,-1 1,0-1,0 1,0-1,66-54,-58 40,-1-1,-1 0,0-1,-1 0,-1 0,0 0,-2-1,0 0,-1-2,-1 16,-1 1,0-1,0 1,0-1,0 0,0 0,-1 0,0 1,0-1,0 0,0 0,-1 0,0 0,1 1,-1-1,0 0,-1 1,1-1,-1 1,0-1,1 1,-2 0,1 0,0-1,0 2,-1-1,0 0,0 0,0 1,0 0,0-1,0 1,0 0,-1 1,1-1,-1 0,1 1,-1 0,0 0,1 0,-1 0,0 1,0 0,0-1,1 1,-1 0,0 1,0-1,-2 1,-37 23,23-9</inkml:trace>
  <inkml:trace contextRef="#ctx0" brushRef="#br0" timeOffset="29809.717">7689 1856,'39'-73,"-37"69,5-11,1 0,1 0,0 1,1 1,0-1,1 2,0-1,8-5,-17 18,0 0,0 0,0 0,0 0,0 1,-1-1,1 1,0-1,0 1,0-1,-1 1,1 0,0 0,-1 0,1 0,-1 0,1 1,-1-1,0 0,1 1,-1-1,0 0,0 1,0 0,0-1,0 1,0 0,-1-1,1 1,0 0,-1 0,0 0,1-1,-1 1,0 0,0 0,0 0,0 0,0 0,0-1,-1 1,1 0,-1 0,7 18,-4-13,1-1,1 0,-1 0,1-1,0 1,0-1,0 1,1-1,0-1,0 1,0-1,1 0,-1 0,1 0,0-1,0 0,0 0,1 0,-1-1,1 0,-1 0,1-1,0 1,-1-2,1 1,0-1,0 0,0 0,0-1,-1 0,1 0,0-1,-1 1,1-1,-1-1,2 0,7-2,1-2,-1 1,-1-2,1 0,-1 0,-1-2,1 0,-2 0,1-1,-2 0,1-1,-1-1,-1 0,-1 0,7-12,-8 10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15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1,'-10'19,"2"11,2 1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1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13,'0'-4,"-5"-3,-1 6,0 7,6 3,-2 0,-6 3,0-1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1:44.37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7202 2621,'24'0,"18"0,6 0,0 0,-9-5,-5-1,-9 0</inkml:trace>
  <inkml:trace contextRef="#ctx0" brushRef="#br1" timeOffset="-51067.838">1982 871,'-10'-6,"0"0,0 1,0-1,0 2,-1 0,1 0,-1 1,0 0,-4 0,13 2,-26-4,0 1,-1 2,1 0,-1 2,1 1,-1 1,1 2,0 0,-5 3,-164 33,136-19,2 3,0 3,2 2,1 2,-19 17,-264 179,299-195,2 2,1 1,2 2,-29 40,-55 68,110-132,-17 23,0 2,3 0,1 2,2 0,-10 33,-63 239,9 66,70-79,18-45,7-28,37 56,74 85,-103-330,2-1,1 0,2-2,1-1,1-1,2-1,2-1,26 20,74 82,-100-99,2 0,1-3,1 0,2-2,27 15,5 2,2-4,1-3,2-3,71 23,-130-54,29 11,0-2,0-2,2-2,-1-2,6-1,119 20,-28 2,85 3,-200-31,0-2,-1-1,1 0,-1-2,0-2,0 0,12-6,199-44,53-16,-247 60,50-13,-1-4,73-35,-142 54,204-116,-118 41,-4-5,92-103,-71 22,-56 67,-37 57,-3-1,-1-1,-3-1,15-45,-34 81,28-113,-35-351,-10 349,-19 18,-7-17,28 89,-2 0,-2 1,-1 0,-2 1,-1 1,-3 0,0 2,-15-18,-65-77,1-61,79 151,-1 0,-3 2,-1 0,-1 2,-3 1,-14-13,-29-34,-4 3,-3 4,-28-17,-41-16,-83-56,33 61,88 73,-85 0,69 46,109-12,-1 0,1-1,-1-1,1 0,-1-2,1 0,-1-1,0 0,-4-2,17 1,1 0,-1 0,1 0,0 0,0-1,0 1,0-1,0 0,0-1,1 1,-1 0,1-1,0 0,0 0,1 0,-1 0,0-2,-17-21,9 14</inkml:trace>
  <inkml:trace contextRef="#ctx0" brushRef="#br1" timeOffset="-47880.201">1840 871,'1'-1,"0"0,0 0,0 0,0 0,0 0,1 0,-1 0,0 0,1 0,-1 1,1-1,-1 1,1-1,-1 1,1-1,-1 1,1 0,-1 0,1-1,-1 1,1 0,0 1,-1-1,1 0,-1 0,1 1,-1-1,1 1,-1-1,1 1,-1 0,1-1,-1 2,11 0,155 31,2-6,-153-23,0 0,0 0,0 2,0 0,-1 1,0 0,-1 1,1 1,-2 0,10 8,-12-4</inkml:trace>
  <inkml:trace contextRef="#ctx0" brushRef="#br2" timeOffset="-43829.665">1896 2847,'5'2,"1"1,-1 0,-1 0,1 0,0 1,-1-1,0 1,0 0,0 1,0-1,0 1,-1-1,0 1,0 0,0 0,-1 1,0-1,1 2,-3-7,-1 0,1 0,0 0,0 1,0-1,0 0,-1 0,1 0,0 0,0 0,0 0,0 0,-1 0,1 0,0 1,0-1,0 0,0 0,0 0,-7-23,28-150,-19-303,-3 408,12-169,1 147,-5 0,-4 0,-6-52,1 8,2-572,29 481,-30 56,-7 141,8 28,0 1,0-1,0 0,0 1,0-1,0 0,0 0,0 1,0-1,-1 0,1 1,0-1,0 0,0 0,0 1,-1-1,1 0,0 0,0 1,-1-1,1 0,0 0,0 0,-1 1,1-1,0 0,0 0,-1 0,1 0,0 0,-1 0,1 0,0 0,-1 0,1 0,0 0,-1 0,1 0,0 0,0 0,-1 0,1 0,0 0,-1 0,1 0,0 0,-1 0,1-1,0 1,0 0,-1 0,1 0,0-1,0 1,-1 0,1 0,0 0,0-1,0 1,-1 0,-2 14</inkml:trace>
  <inkml:trace contextRef="#ctx0" brushRef="#br2" timeOffset="-42231.183">2037 2903,'-39'-17,"74"5,109 1,176-23,-107 12,31-13,31 13,-168 11,0 3,0 6,15 5,23-1,1181-2,-1302 0</inkml:trace>
  <inkml:trace contextRef="#ctx0" brushRef="#br2" timeOffset="-35492.08">2546 251,'0'0,"-1"1,1-1,0 1,0-1,-1 1,1-1,0 1,-1-1,1 0,0 1,-1-1,1 1,-1-1,1 0,-1 0,1 1,-1-1,1 0,-1 0,1 1,-1-1,1 0,-1 0,1 0,-1 0,1 0,-1 0,0 0,1 0,-1 0,1 0,-1 0,1 0,-1 0,1 0,-1 0,1-1,-1 1,1 0,-1 0,1-1,-1 1,1 0,-1-1,1 1,0-1,-1 1,1 0,-1-1,1 1,0-1,0 1,-1-1,1 1,0-1,0 1,-1-1,-4 53,5-52,0 10,-2-3,1 0,0 1,0-1,1 1,-1-1,2 1,-1-1,1 1,0-1,1 1,0-1,0 0,0 0,1 0,0 0,1 0,-1 0,1-1,0 0,1 0,0 0,0 0,0-1,0 1,5 1,-7-6,1 0,0 0,-1-1,1 1,0-1,0 0,-1 0,1-1,0 1,-1-1,1 1,0-1,-1 0,1-1,-1 1,0-1,1 1,-1-1,0 0,0 0,0-1,0 1,0 0,2-3,58-71,32-71,-94 146,1 0,-1-1,0 1,1 0,-1 0,1 0,-1 0,1 0,0 1,-1-1,1 0,0 1,-1 0,1-1,0 1,0 0,0-1,-1 1,1 0,0 1,0-1,-1 0,1 0,0 1,0-1,-1 1,1-1,0 1,-1 0,1 0,-1 0,1 0,-1 0,1 0,-1 0,0 0,1 0,-1 1,0-1,0 0,0 1,42 69,-39-62,87 282,-85-277,-1 1,0-1,-1 1,-1 0,0 0,-1 1,0-1,-2 0,0 1,0-1,-2 1,0-1,0 0,-5 15,4-26,0-1,0 0,0 1,0-1,-1-1,1 1,-1 0,0-1,1 1,-1-1,0 0,-1-1,1 1,0-1,0 0,-1 0,1 0,0 0,-1-1,1 1,-1-1,1-1,-1 1,1 0,-1-1,1 0,0 0,-1 0,1-1,0 0,0 1,0-2,0 1,0 0,1-1,-1 1,1-1,-1 0,1 0,0-1,0 1,0 0,1-1,-1 0,1 0,-1-2,1 0,0 0,0-1,1 1,0-1,1 1,-1-1,1 0,0 1,1-1,0 1,0-1,0 1,1-1,0 1,0 0,0 0,1 0,0 0,0 0,0 1,1-1,1-1,103-106,92-5,-164 98</inkml:trace>
  <inkml:trace contextRef="#ctx0" brushRef="#br2" timeOffset="-34694.568">5932 2423,'-78'101,"5"3,3 2,-14 41,56-97,21-33,-2 0,0 0,-1-1,0 0,-2-1,0 0,0-1,-1-1,-1 0,-12 9,25-21,0 0,1-1,-1 1,0-1,0 1,0-1,0 1,1-1,-1 0,0 1,0-1,0 0,0 0,0 1,0-1,0 0,0 0,0 0,0 0,0 0,0-1,0 1,0 0,0 0,0-1,0 1,0 0,1-1,-1 1,0-1,0 1,0-1,0 1,1-1,-1 0,0 1,1-1,-1 0,1 0,-1 0,0 1,1-1,0 0,-1 0,1-1,-6-13</inkml:trace>
  <inkml:trace contextRef="#ctx0" brushRef="#br2" timeOffset="-34426.796">5424 2537,'47'61,"4"-2,2-1,2-4,3-1,50 33,-97-79,-1 0,1 0,-2 1,1 0,-1 1,-1 0,1 1,-2-1,1 2,-1-1,-1 1,0 0,0 0,-1 0,-1 1,0 0,0 0,0 5,-2 7</inkml:trace>
  <inkml:trace contextRef="#ctx0" brushRef="#br3" timeOffset="-20172.437">3561 1520,'0'-2,"-1"0,0-1,0 1,0 0,0 0,-1 0,1 0,0 0,-1 1,0-1,1 0,-1 1,0-1,0 1,0-1,0 1,0 0,0 0,0 0,0 0,0 0,-1 0,1 1,0-1,0 1,-1 0,1-1,0 1,-1 0,1 0,-1 1,1-1,0 0,0 1,-1-1,1 1,0 0,0 0,0 0,-1 0,-3 2,0-1,1 1,-1 0,1 0,0 0,0 1,0 0,1 0,-1 0,1 0,0 1,0 0,0-1,1 2,0-1,0 0,0 1,0-1,1 1,0 0,0 0,1 0,0 0,0 0,0 0,0 0,1 0,0 0,1 0,-1 0,1 1,0-1,1 0,-1-1,1 1,2 3,-1-5,1 0,0 0,0 0,1-1,-1 0,1 0,0 0,-1 0,1-1,0 1,1-1,-1-1,0 1,0-1,1 0,-1 0,1 0,-1-1,1 0,-1 0,1 0,0-1,-1 0,0 0,1 0,-1-1,0 1,1-1,-1-1,0 1,-1-1,1 0,0 0,-1 0,1 0,-1-1,3-3,-3 5,-1 0,0 0,1-1,-1 1,0-1,0 0,0 1,-1-1,1 0,-1-1,0 1,1 0,-1-1,-1 1,1-1,-1 0,1 0,-1 1,0-1,0 0,-1 0,1 0,-1 0,0 0,0 0,0 0,0 0,-1 0,0 0,1 0,-2 0,1 0,0 1,-1-1,1 0,-1 1,0-1,-1 1,1 0,0 0,-1 0,0 0,-1-2,-1 3,1 0,0 1,-1-1,1 1,-1 0,0 1,1-1,-1 1,1-1,-1 1,0 1,1-1,-1 1,0 0,1 0,-1 0,1 0,-1 1,1 0,0 0,0 0,0 0,0 1,0-1,0 1,1 0,-1 0,1 1,0-1,0 1,0 0,0-1,1 1,0 0,-1 1,1-1,1 0,-1 1,1-1,0 1,0-1,0 1,0-1,1 1,0 3,0-5,1 0,-1 0,1 0,0-1,0 1,0 0,0-1,1 1,-1-1,1 1,0-1,-1 0,1 0,0 0,0 0,0 0,1 0,-1 0,0 0,1-1,-1 0,1 1,0-1,-1 0,1 0,0 0,-1-1,1 1,0-1,0 1,0-1,0 0,0 0,-1 0,1-1,0 1,0-1,0 1,0-1,0 0,1 0,1 1,-1-1,0-1,0 1,0 0,0-1,0 0,0 0,-1 0,1 0,0-1,-1 1,0-1,0 0,0 0,0 0,0-1,0 1,-1 0,1-1,-1 0,0 0,-1 0,1 0,0 0,-1 0,0-1,-1 3,0 0,-1 0,1 0,-1 0,1 0,-1 0,0 0,0 0,0 0,0 0,0 0,0 0,0 0,-1 1,1-1,-1 0,1 1,-1-1,1 1,-1 0,0 0,0 0,0 0,0 0,0 0,0 0,0 0,0 1,0-1,0 1,0-1,0 1,-1 0,1 0,0 0,0 0,0 0,0 1,-1-1,1 1,0-1,0 1,0 0,0 0,0 0,0 0,0 0,1 0,-1 0,0 1,1-1,-1 1,1-1,-1 1,1 0,-2 1,1-1,0-1,0 1,0 0,0 0,1 0,-1 0,0 0,1 0,-1 1,1-1,0 0,0 1,0-1,0 1,0-1,1 1,-1 0,1-1,-1 1,1 0,0-1,0 1,0 0,0-1,1 1,-1 0,1-1,0 1,0-1,0 1,0-1,0 1,0-1,0 0,1 1,0-1,-1 0,2 1,8-1</inkml:trace>
  <inkml:trace contextRef="#ctx0" brushRef="#br3" timeOffset="-15822.186">3448 1577,'0'0</inkml:trace>
  <inkml:trace contextRef="#ctx0" brushRef="#br0" timeOffset="-3349.923">2066 2847,'61'-47,"-43"29,14-14,2 1,0 2,2 2,36-22,-51 38</inkml:trace>
  <inkml:trace contextRef="#ctx0" brushRef="#br0" timeOffset="-3003.832">2687 2283,'9'-5,"9"-6,5-2,-1-3,1 1,1 3,-3-1,-1 2,1-2,2 0,-3 4</inkml:trace>
  <inkml:trace contextRef="#ctx0" brushRef="#br0" timeOffset="-2666.2">3110 1887,'19'-10,"12"-7,4-1,-3 2</inkml:trace>
  <inkml:trace contextRef="#ctx0" brushRef="#br0" timeOffset="-2249.182">3928 1238,'29'-19,"14"-11,0-6,-3 4,-7 2,-6 7,-7 7</inkml:trace>
  <inkml:trace contextRef="#ctx0" brushRef="#br0" timeOffset="-1917.503">4634 645,'29'-24,"14"-7,5 0,-7 2,-4 5,-4 3,-8 3</inkml:trace>
  <inkml:trace contextRef="#ctx0" brushRef="#br0" timeOffset="-1670.002">5142 335,'0'0</inkml:trace>
  <inkml:trace contextRef="#ctx0" brushRef="#br0" timeOffset="-332.106">6243 2706,'10'0,"12"0,8 0,3 0,1 0,-1 0,-1 0,-1 0,-1 0,-1 0,0 0,-1 0,-5 0</inkml:trace>
  <inkml:trace contextRef="#ctx0" brushRef="#br0" timeOffset="2183.465">5622 110,'19'-15,"11"-9,6 0,1 3,-1 5,-7 6</inkml:trace>
  <inkml:trace contextRef="#ctx0" brushRef="#br0" timeOffset="7439.089">5283 1746,'14'1,"0"-1,0 0,1-1,-1-1,0 0,0-1,-1 0,1-1,-1-1,1 0,7-5,-11 4,1-2,-1 0,-1 0,0-1,0 0,-1 0,0-1,0 0,-1 0,0-1,-1 0,0 0,-1-1,-1 1,1-1,-2 0,0-1,0 1,-1 0,-1-1,0 1,0-6,-2 18,0 1,1 0,-1 0,0 0,1-1,-1 1,0-1,0 1,0 0,0-1,0 0,0 1,1-1,-1 1,0-1,0 0,0 0,0 1,0-1,0 0,-1 0,1 0,0 0,0 0,0-1,0 1,0 0,0 0,0-1,1 1,-1 0,0-1,0 1,0-1,0 1,0-1,0 0,1 1,-1-1,0 0,0 0,1 1,-1-1,1 0,-1 0,1 0,-1 0,1 0,-1 0,1 0,0 0,0 0,-1 0,1 0,0 0,0 0,0 0,0 0,0 0,0 0,0 0,0 0,1 0,-1 0,0 0,1 0,-4 9,0 0,1 0,0 1,1-1,0 1,0 0,0-1,1 1,1 0,0-1,0 1,0-1,1 1,0-1,1 1,0-1,0 0,1 0,0-1,0 1,1-1,0 0,0 0,1 0,-1-1,2 0,-1 0,3 1,-3-3,0-1,0 0,1 0,-1 0,1-1,0 0,0-1,0 0,0 0,0 0,0-1,0 0,0 0,0 0,0-1,-1 0,1-1,0 0,0 0,-1 0,1-1,1 0,4-3,1 0,-1 0,0-2,-1 1,0-1,0-1,-1 0,0-1,0 1,7-11,-17 19,6-5,-1 0,1-1,-1 0,-1 0,1 0,-1-1,0 1,-1-1,0 0,0 0,-1 0,0 0,0-1,-1 1,0-1,-1 1,1-4,-2 11,1 0,-1 0,0 0,1 0,-1 0,0 0,0 0,1 1,-1-1,0 0,0 0,0 1,0-1,0 1,0-1,0 1,0-1,0 1,0 0,0-1,0 1,-1 0,1 0,0 0,0 0,0 0,0 0,0 0,-1 0,1 0,0 1,0-1,0 0,0 1,0-1,0 1,0-1,0 1,0-1,0 1,0 0,0 0,1-1,-1 1,0 0,0 0,1 0,-1 0,0 0,1 0,-1 0,1 0,0 0,-1 0,1 0,0 0,-1 0,1 0,0 0,0 1,0-1,0 0,0 0,0 0,0 0,1 0,-1 0,0 1,1-1,-1 0,-1 4,1-1,0 1,0-1,0 1,0-1,1 1,-1-1,1 1,0-1,1 0,-1 1,1-1,0 0,0 0,0 0,0 0,1 0,-1-1,1 1,0-1,0 1,1-1,-1 0,1 0,-1-1,1 1,0-1,0 0,0 0,0 0,0 0,1-1,-1 0,1 0,-1 0,0 0,1-1,0 1,1-1,8-2,-1 0,1-1,0-1,0 0,-1-1,0 0,0-1,-1 0,1-1,-1 0,-1-1,1-1,-1 0,-1 0,0-1,0-1,-1 1,0-1,-1-1,0 0,-1 0,0 0,-1-2,-1 6,0 0,-1 0,0-1,0 0,-1 0,0 0,-1 0,0-1,0 1,-1-1,0 1,-1-1,0 1,-1-6,1 13,0 1,0-1,-1 0,1 1,-1-1,1 1,-1 0,0-1,0 1,1-1,-1 1,0 0,0 0,0-1,0 1,-1 0,1 0,0 0,0 0,-1 0,1 1,0-1,-1 0,1 0,-1 1,1-1,-1 1,1 0,-1-1,0 1,1 0,-1 0,1 0,-1 0,1 0,-1 0,0 1,1-1,-1 0,1 1,-1-1,1 1,-1 0,-56 40,50-33,1 1,0 0,0 0,1 1,0 0,1 0,0 0,1 1,0-1,1 1,0 0,0 0,1 0,1 1,0-1,0 0,1 1,1-1,0 1,0-1,1 0,0 0,1 0,1 0,0 0,0-1,1 1,0-1,1 0,0-1,0 1,1-1,1-1,-1 1,5 2,-6-7,0 0,0-1,0 0,0 0,0 0,1-1,0 0,-1 0,1-1,0 0,0 0,3 0,13 0</inkml:trace>
  <inkml:trace contextRef="#ctx0" brushRef="#br0" timeOffset="7935.899">6891 1098,'-22'182,"-7"-77,22-85,1 1,0-1,1 1,2 0,0 0,0 20,3-39,0 1,0-1,0 0,0 0,1 1,-1-1,1 0,-1 0,1 0,0 0,0 1,0-1,0 0,0-1,0 1,1 0,-1 0,1 0,-1-1,1 1,0-1,-1 1,1-1,0 0,0 0,0 0,0 0,0 0,0 0,0 0,0-1,1 1,-1-1,0 1,0-1,1 0,-1 0,0 0,0 0,1 0,1-1,1 0,1 0,0 0,-1-1,1 1,-1-1,0-1,1 1,-1-1,0 0,0 0,-1 0,1-1,-1 0,1 1,-1-2,1 0,6-13,-3 0</inkml:trace>
  <inkml:trace contextRef="#ctx0" brushRef="#br0" timeOffset="8182.79">6666 1379,'19'-9,"21"-9,8 0,1 2,-7-1,-7 3,-5 3,-2 4,-1 3,0 2,-5-3,-7-1</inkml:trace>
  <inkml:trace contextRef="#ctx0" brushRef="#br0" timeOffset="8772.837">6666 2423,'0'-4,"5"-12,1-8,0-4,-1-3,-1 0,-2 0,-1 0,-1-4,0 0,0 0,0 2,-5 1,-2 2,1 0,1 2,2 5</inkml:trace>
  <inkml:trace contextRef="#ctx0" brushRef="#br0" timeOffset="10349.871">6186 1041,'-10'-32,"-2"0,-1 1,-1 1,-2 0,-14-19,-20-23,-3 3,-3 3,-3 2,-38-31,-29-11,124 106,1 0,-1 0,1 0,-1 0,0 0,1 0,-1 0,1 1,-1-1,1 1,-1-1,1 1,-1-1,1 1,-1 0,1 0,0 0,0 0,-1 0,1 0,0 0,0 0,0 0,0 1,0-1,0 0,0 1,1-1,-1 0,0 1,1-1,-1 1,1-1,0 1,-1 0,1-1,0 1,0-1,0 1,0 0,0-1,0 1,1-1,-1 1,0-1,1 1,0-1,-5 16,-47 159,43-139,8-36,0 0,0-1,0 1,0 0,0-1,0 1,1-1,-1 1,0 0,0-1,1 1,-1-1,0 1,1-1,-1 1,0-1,1 1,-1-1,1 1,-1-1,1 0,-1 1,1-1,-1 0,1 1,-1-1,1 0,-1 0,1 1,0-1,-1 0,1 0,-1 0,1 0,0 0,-1 0,1 0,-1 0,1 0,0 0,-1 0,1 0,-1 0,1-1,0 1,-1 0,1 0,-1-1,1 1,-1 0,1-1,-1 1,1-1,-1 1,1 0,-1-1,0 1,1-1,-1 0,170-138,-84 78,-49 32,1 3,2 1,0 1,1 3,8-2,7 6,-84 34,0-7,-1-1,0-2,0 0,-1-2,-17 0,-1 2,31-4,6 0,1-1,-1 0,1-1,-1 0,1 0,-1-1,0 0,1-1,-1-1,1 1,-1-2,1 1,0-2,-8-2,-5-28,23 19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18.98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510 246,'16'-175,"-5"104,-11 229,17 35,-7-95,-5 1,-7 86,0-55,2 1343,17-1388,-11-79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33.59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477 0,'-10'0,"-7"0,-7 0,-3 0,-2 0,-1 5,0 1,0 0,1-1,0-1,0-2,0-1,1-1,0 0,0 0,0 0,0 0,4-1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34.13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3669 1166,'-34'0,"-15"0,-5 0,2 5,6 1,10 0</inkml:trace>
  <inkml:trace contextRef="#ctx0" brushRef="#br0" timeOffset="565.813">2511 1250,'-187'19,"0"-9,-78-10,152 0,101 0</inkml:trace>
  <inkml:trace contextRef="#ctx0" brushRef="#br0" timeOffset="2760.737">3866 2435,'-566'0,"386"26,-89-6,254-17,-1 0,1-1,0-1,-1 0,1-1,-1-1,1-1,0 0,-8-2,-13-4,1 2,-1 1,-1 2,1 2,0 1,-1 2,-3 1,-157 25,45-45,138 14,0 1,-1 0,1 1,0 0,0 1,0 1,-1 0,1 1,0 1,-13 4,-6-1,-1-2,0-1,0-2,-32-2,24 0,-129-27,-53 29,143 20,73-18</inkml:trace>
  <inkml:trace contextRef="#ctx0" brushRef="#br0" timeOffset="3910.838">2117 1307,'-595'0,"426"28,-84-28,228 0</inkml:trace>
  <inkml:trace contextRef="#ctx0" brushRef="#br0" timeOffset="4829.829">1637 855,'-1'242,"13"569,24-132,-26-64,-32-457,18-151,2-8</inkml:trace>
  <inkml:trace contextRef="#ctx0" brushRef="#br0" timeOffset="5097.962">1863 2267,'-100'181,"-48"131,141-294,-20 50,-3-1,-3-2,-30 44,46-86</inkml:trace>
  <inkml:trace contextRef="#ctx0" brushRef="#br0" timeOffset="5631.09">1863 883,'-29'24,"-28"42,-10 19,7 4,8-7,14-9,8-12,9-6,8-8,7-8,-1-4,1-5,1-2,2 0,1-7</inkml:trace>
  <inkml:trace contextRef="#ctx0" brushRef="#br0" timeOffset="12202.772">395 3311,'-1'0,"0"1,0-1,0 0,1 0,-1 0,0 0,0 1,0-1,0 0,0-1,0 1,0 0,0 0,0 0,0-1,0 1,0 0,0-1,0 1,0-1,1 1,-1-1,0 1,0-1,0 1,1-1,-1 0,0 0,1 1,-1-1,1 0,-1 0,1 0,-1 0,1 1,0-1,-1 0,1 0,0 0,0-1,65 7,-43 0,151 40,-86-15,-139-41,-9-14,1-3,1-2,2-2,0-4,30 19,1-1,1-1,0-1,1-2,2 0,0-1,-12-19,31 40,1 0,0 0,0 0,0 0,0 0,0 0,1-1,-1 1,1-1,-1 0,1 1,0-1,0 0,0 1,0-1,1 0,-1 0,1 0,0 0,0 0,0 0,0 0,0 0,0 0,1 0,0 1,-1-1,1 0,0 0,0 1,1-1,-1 0,1 1,-1-1,1 1,0 0,0-1,0 1,0 0,0 0,0 0,0 0,1 1,-1-1,3 0,4 0,0 1,0 0,0 0,0 1,0 0,0 1,0 0,-1 0,1 1,0 0,0 1,-1 0,1 0,-1 1,0 0,7 5,4 1</inkml:trace>
  <inkml:trace contextRef="#ctx0" brushRef="#br0" timeOffset="12836.732">226 2435,'6'23,"2"-1,0 0,2-1,0 0,1 0,1-1,15 18,-25-35,0 0,0-1,0 1,0-1,1 0,-1 1,1-1,-1 0,1-1,0 1,0 0,0-1,0 1,0-1,0 0,0 0,0 0,0-1,1 1,-1-1,0 1,1-1,-1 0,0-1,1 1,-1 0,0-1,0 0,0 0,1 0,-1 0,0 0,0-1,0 1,-1-1,1 0,0 0,-1 0,1 0,-1 0,1-1,1-1,7-14,-11 16,1 0,-1 0,0 1,1-1,-1 0,1 0,0 0,-1 0,1 1,0-1,0 0,0 1,0-1,1 1,-1-1,0 1,1 0,-1-1,1 1,-1 0,1 0,-1 0,1 0,0 0,-1 1,1-1,0 0,0 1,0-1,0 1,0 0,-1-1,1 1,0 0,0 0,0 0,0 1,0-1,0 0,0 1,0-1,-1 1,1 0,0-1,0 1,-1 0,1 0,-1 0,1 0,0 1,-1-1,0 0,1 1,5 9,0 1,0-1,-1 2,-1-1,0 1,0-1,-2 1,1 1,-1 1,13 43,-7-18,-10-26</inkml:trace>
  <inkml:trace contextRef="#ctx0" brushRef="#br0" timeOffset="13105.752">452 2351,'29'19,"9"7</inkml:trace>
  <inkml:trace contextRef="#ctx0" brushRef="#br0" timeOffset="13348.893">1 2125,'0'0</inkml:trace>
  <inkml:trace contextRef="#ctx0" brushRef="#br0" timeOffset="13684.478">593 2154,'-205'-195,"184"169,21 27,1-1,-1 0,0 1,0-1,0 0,1 0,-1 1,0-1,1 0,-1 1,0-1,1 0,-1 0,0 0,1 1,-1-1,0 0,1 0,-1 0,1 0,-1 0,0 0,1 0,-1 0,1 0,-1 0,0 0,1 0,-1 0,1 0,-1 0,0 0,1 0,-1 0,0-1,1 1,-1 0,0 0,1 0,-1-1,0 1,1 0,-1 0,0-1,1 1,-1 0,0-1,0 1,0 0,1-1,-1 1,0 0,0-1,0 1,0-1,0 1,1 0,-1-1,0 1,0-1,0 1,0 0,0-1,0 1,-1-1,1 1,0 0,0-1,0 1,19 6,-8-2,0 0,-1 0,2-1,-1 0,0-1,0-1,1 1,-1-2,1 0,-1 0,1-1,8-2,-18 3,1-1,-1 0,0-1,0 1,0 0,0-1,0 1,0-1,0 1,-1-1,1 0,0 0,-1 0,0 0,1 0,-1 0,0 0,0 0,0-1,0 1,0 0,-1-1,1 1,-1 0,0-1,1 1,-1-1,0 1,0-1,-1 1,1-1,0 1,-1 0,0-1,1 1,-1-1,-39-81,24 62,-2 0,0 1,-2 0,0 2,-1 0,-1 2,0 0,-6-1,5 4</inkml:trace>
  <inkml:trace contextRef="#ctx0" brushRef="#br0" timeOffset="14971.294">649 1561,'-3'-30,"-1"1,-2 1,-1-1,-1 1,-1 0,-2 1,0 0,-2 1,-1 0,-1 1,-1 1,-2 0,0 1,-1 1,-1 1,-14-11,-6 14,40 18,-1-1,1 1,-1-1,1 1,-1 0,1-1,-1 1,1 0,-1 0,1 0,-1-1,1 1,-1 0,0 0,1 0,-1 0,1 0,-1 0,0 0,1 0,-1 0,1 0,-1 0,0 0,1 1,-1-1,1 0,-1 0,1 0,-1 1,1-1,-1 0,1 1,-1-1,1 1,-1-1,1 0,0 1,-1-1,1 1,-1-1,1 1,0-1,0 1,-1 0,1-1,0 1,0-1,0 1,0-1,0 1,0 0,0-1,0 1,0-1,0 1,0 0,0-1,0 1,0-1,0 1,0-1,1 1,-1 0,4 5,0 1,0-1,0 0,1-1,0 1,0-1,0 0,1 0,0-1,0 1,0-1,0-1,1 1,-1-1,1 0,0-1,0 1,0-1,0-1,0 1,0-1,1-1,-1 1,0-1,1 0,-1-1,0 0,1 0,-1-1,4-1,-7 2,0-1,0 0,-1 0,1 0,-1 0,1-1,-1 0,0 1,0-1,0 0,0-1,-1 1,1 0,-1-1,0 1,0-1,0 0,0 0,-1 0,1 0,-1 0,0 0,0 0,-1 0,1 0,-1-1,0 1,0 0,0 0,-1 0,0-1,1 1,-1 0,-2-2,1-7,-2 1,0 1,0-1,-1 1,-1-1,1 1,-2 1,0-1,0 1,-1 0,-4-4,-48-20,61 34,-1 0,1 0,-1 0,1 0,-1 0,0 0,1 0,-1 0,1 1,-1-1,1 0,-1 0,0 1,1-1,-1 0,0 0,1 1,-1-1,0 1,1-1,-1 0,0 1,1-1,-1 0,0 1,0-1,0 1,0-1,1 1,-1-1,0 1,0-1,0 1,0-1,0 0,0 1,0-1,0 1,0-1,0 1,0-1,-1 1,1-1,0 1,0-1,0 0,-1 1,1-1,0 1,0-1,-1 0,1 1,0-1,-1 0,1 1,0-1,-1 0,1 1,-1-1,1 0,0 0,-1 0,1 1,-1-1,1 0,-1 0,1 0,-1 0,1 0,3 2,1 0,-1-1,1 0,0 0,-1 0,1 0,0 0,0-1,0 1,0-1,-1 0,1 0,0-1,0 1,0-1,-1 0,1 0,0 0,-1-1,1 1,0-1,-1 0,0 1,0-2,1 1,-1 0,0-1,-1 1,1-1,0 0,-1 0,0 0,1 0,-1 0,0-1,-1 1,1-1,-1 1,1-1,-1 0,0 1,0-1,-1 0,1 0,-1 0,0 1,0-1,0 0,0 0,-1 0,0 0,0 1,0-3,-5-10,0 0,0 0,-2 1,0-1,0 2,-1-1,-1 1,-1 1,0 0,-1 1,0 0,0 0,-5-1,6 2,5 5,0 0,0 0,-1 1,0 0,1 0,-2 1,1 0,0 0,-1 1,0 0,0 0,0 1,0 0,0 0,0 1,0 0,-1 0,1 1,0 0,-1 0,1 1,-2 1,9-2,0 1,0-1,0 0,0 1,0-1,0 1,0-1,0 1,0 0,0-1,1 1,-1 0,0 0,0-1,1 1,-1 0,1 0,-1 0,1 0,-1 0,1 0,-1 0,1 0,0 0,0 0,0 0,-1 0,1 0,0 0,0 0,0 0,0 0,1 0,-1 0,0 0,0 0,1 0,-1 0,0 0,1 0,-1 0,1 0,-1 0,1 0,0 0,0 0,30 40,-19-31,0 0,0-1,1-1,0 0,0 0,1-2,0 1,0-2,1 0,-1-1,1 0,0-1,0-1,1 0,-1-1,0-1,0 0,1-1,2-1,45-21,-50 11</inkml:trace>
  <inkml:trace contextRef="#ctx0" brushRef="#br0" timeOffset="15315.302">339 262,'29'24,"18"13,8 5,-3-5,-4-9,-5-9,-6-7,-9-12,-5-4,-6-8,-6-5,-9-6,-6-3,-6 3,-2 5</inkml:trace>
  <inkml:trace contextRef="#ctx0" brushRef="#br0" timeOffset="15566.21">479 489,'0'-39,"5"-26,2-8,-1 4,-1 14</inkml:trace>
  <inkml:trace contextRef="#ctx0" brushRef="#br0" timeOffset="15813.772">254 36,'44'-14,"37"0,10 7,-5 9,-8 5,-13 6,-12 5,-10 10,-8 4,-5 2,-3 0,-6-1,-2-2,-3-5</inkml:trace>
  <inkml:trace contextRef="#ctx0" brushRef="#br0" timeOffset="16637.05">85 1137,'43'52,"2"-1,2-3,35 27,-68-60,1-1,0-1,0 0,1-1,1-1,0 0,1-1,0-1,0-1,1 0,0-2,0 0,1-1,-1-1,21 2,-30-6,-1-1,0 0,0-1,0 0,0 0,0-1,0 0,0 0,-1-1,1 0,-1-1,0 0,-1 0,1-1,-1 1,0-2,0 1,2-5,62-102,-54 82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7.53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0,'0'10,"5"12,1 8,0 4,-1 0,-2-1,-1 0,0-2,-2-2,0 0,0 0,-1 4,1 1,0-4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7.8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0,'0'43,"0"29,0 7,0-6,0-10,0-11,0-9,0-8,0-9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8.1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0,'0'34,"0"15,5 0,6-9,1-11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27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60,'38'-11,"-5"0,0 1,1 2,0 1,1 1,-1 3,1 0,-1 2,3 2,-34-1,0 0,0-1,0 1,0 1,1-1,-1 0,0 1,0 0,0-1,0 1,0 0,-1 1,1-1,0 0,0 1,-1 0,1-1,-1 1,0 0,1 0,-1 1,0-1,0 0,0 1,0-1,-1 1,1 0,-1-1,0 1,1 0,-1 0,0 0,-1 0,1 0,-1 0,1 0,-1 0,0 0,0 0,0 0,0 1,-1-1,1 0,-1 0,0 0,0 0,0-1,-1 3,-118 179,79-134,30-40,1-1,0 1,0 1,1 0,1 1,0-1,0 1,2 1,-1-1,1 1,1 1,0-1,1 1,1-1,0 1,1 0,0 0,1 1,1-1,0 0,1 8,0-19,0 0,0 0,1 1,-1-1,1 0,-1 0,1-1,0 1,0 0,0 0,1-1,-1 1,0-1,1 0,0 0,0 0,-1 0,1 0,0-1,0 1,1-1,-1 0,0 0,0 0,1 0,-1-1,0 1,1-1,-1 0,0 0,1 0,-1 0,1 0,-1-1,0 0,1 0,-1 0,0 0,2-1,139-72,-119 59</inkml:trace>
  <inkml:trace contextRef="#ctx0" brushRef="#br0" timeOffset="244.965">960 31,'-19'34,"-16"35,-2 10,5-3,8-10,4-16,4-12,6-7,9-9,5-9</inkml:trace>
  <inkml:trace contextRef="#ctx0" brushRef="#br0" timeOffset="479.257">1214 116,'-24'33,"-17"31,-2 9,6-3,5-9,8-9,7-10,8-6,4-5,4-8</inkml:trace>
  <inkml:trace contextRef="#ctx0" brushRef="#br0" timeOffset="734.982">706 172,'24'-13,"-1"1,1 1,1 2,0 0,0 1,1 2,0 0,17 0,-20 6,-1 1,0 1,1 0,-1 2,0 1,0 1,-1 1,0 0,0 2,-1 0,0 2,0 0,-1 1,3 3,17 14,-35-24,1 0,1-1,-1 1,1-1,-1 0,1 0,0-1,1 0,-1 0,1-1,-1 1,1-1,0-1,-1 1,1-1,0 0,0-1,0 0,1 0,7-4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8.37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2258 0,'29'355,"-30"-35,-14-206,1 62,19-154,1-5</inkml:trace>
  <inkml:trace contextRef="#ctx0" brushRef="#br0" timeOffset="1128.297">1 1045,'636'-77,"199"-26,-412 72,281 15,-576 17,168 28,-269-37,-27 8,0 0,-1 0,1 0,0 0,-1 0,1 0,0 0,-1 0,1 0,0 0,-1 0,1 0,0 0,-1-1,1 1,0 0,0 0,-1 0,1 0,0-1,0 1,-1 0,1 0,0-1,0 1,-1 0,1 0,0-1,0 1,0 0,0-1,-1 1,1 0,0 0,0-1,0 1,0 0,0-1,0 1,0 0,0-1,0 1,0 0,0-1,0 1,0 0,0-1,0 1,1 0,-1-1,0 1,0 0,0-1,0 1,1 0,-1 0,0-1,0 1,0 0,1 0,-1-1,0 1,1 0,-1 0,0 0,0 0,-14-5</inkml:trace>
  <inkml:trace contextRef="#ctx0" brushRef="#br0" timeOffset="4904.782">2568 565,'-171'226,"-48"-6,70-88,135-115</inkml:trace>
  <inkml:trace contextRef="#ctx0" brushRef="#br0" timeOffset="5667.254">1213 678,'-65'31,"1"3,2 2,1 4,-26 23,-117 74,-41 9,183-106,61-38,5-4</inkml:trace>
  <inkml:trace contextRef="#ctx0" brushRef="#br0" timeOffset="6584.279">706 1525,'-11'108,"2"-48,3 1,2 0,3-1,3 8,-1-15,10-211,3 84,-8 34,1 1,3 0,1 1,2 0,6-10,-12 31,0 1,1-1,1 2,0 0,1 0,1 0,0 1,1 1,1 0,12-10,-24 22,1 0,0 0,-1 0,1 0,0 1,0-1,0 1,-1-1,1 1,0-1,0 1,0 0,0 0,0 0,0 0,0 0,0 0,0 1,0-1,-1 1,1-1,0 1,0 0,0-1,-1 1,1 0,0 0,-1 1,1-1,-1 0,1 0,-1 1,0-1,0 1,1-1,-1 1,0-1,0 1,0 0,-1-1,1 1,0 0,-1 0,1 0,24 87,-15 80,-5-150</inkml:trace>
  <inkml:trace contextRef="#ctx0" brushRef="#br0" timeOffset="7503.077">1524 1525,'-17'-1,"0"1,0 1,-1 1,1 0,1 1,-1 1,0 1,1 0,0 1,0 1,1 0,0 1,0 1,0 0,2 1,-6 5,13-7,1 0,0 1,0 0,1 0,0 0,1 1,0-1,0 1,1 0,0 0,1 0,0 0,1 0,0 0,0 0,1 0,1 0,1 9,-1-14,-1 1,1 0,0-1,0 1,0-1,1 0,0 0,0 0,1 0,-1 0,1-1,0 0,0 1,0-1,1-1,-1 1,1-1,0 0,0 0,0 0,1 0,-1-1,1 0,-1 0,1-1,0 0,-1 0,1 0,0 0,0-1,0 0,0 0,-1-1,1 1,2-2,11-3</inkml:trace>
  <inkml:trace contextRef="#ctx0" brushRef="#br0" timeOffset="7819.697">1722 1638,'-3'12,"0"1,1-1,0 1,0 0,2 0,0 0,0 0,1-1,1 1,0 0,0-1,2 1,-1-1,2 2,-3-11,-1 0,1 0,0 0,0 0,0 0,0-1,0 1,1-1,-1 1,1-1,-1 0,1 0,0 0,0-1,0 1,0-1,0 1,0-1,1 0,-1 0,0-1,1 1,-1-1,0 1,1-1,-1 0,0 0,1-1,-1 1,1-1,-1 1,0-1,0 0,1 0,1-2,108-60,-94 47,-1 0,0-2,-2 0,0 0,0-2,-2 0,-1-1,9-18,-19 36,-1 0,0 0,0 0,0 0,-1-1,1 1,-1-1,1 1,-1-1,0 0,-1 1,1-1,-1 0,1 0,-1 0,0 1,-1-1,1 0,-1 0,1 1,-1-1,0 0,0 1,-1-1,1 1,-1-1,0 1,0 0,0-1,0 1,-1 0,1 1,-1-1,1 0,-1 1,0-1,0 1,0 0,-1 0,1 0,0 0,-1 1,1-1,-1 1,0 0,1 0,-1 0,0 1,-3-1,-11 5,0 1,0 1,0 1,1 0,0 1,1 1,-1 0,2 1,-1 1,2 1,-1 0,2 1,-1 0,-10 15,6-9</inkml:trace>
  <inkml:trace contextRef="#ctx0" brushRef="#br0" timeOffset="8198.608">2568 1355,'-61'44,"36"-28,1 1,0 1,2 1,0 2,1 0,-15 20,35-40,0 0,0 0,0 0,-1 0,2 1,-1-1,0 0,0 0,0 1,0-1,1 1,-1-1,1 1,-1-1,1 1,0-1,-1 1,1-1,0 1,0-1,0 1,0-1,0 1,1 0,-1-1,0 1,1-1,-1 1,1-1,-1 1,1-1,0 0,0 1,0-1,0 0,0 0,0 1,0-1,0 0,0 0,0 0,0 0,1 0,-1-1,0 1,1 0,-1-1,1 1,-1 0,1-1,-1 0,1 1,-1-1,1 0,-1 0,1 0,0 0,-1 0,11 3,-7-4,-1 1,1 0,-1 0,0 1,1-1,-1 1,1 0,-1 0,0 0,0 1,0-1,0 1,0 0,0 0,0 1,0-1,-1 1,0 0,1 0,-1 0,0 0,0 1,-1-1,1 1,-1-1,1 1,-1 0,0 0,-1 0,1 0,-1 1,0-1,0 0,0 1,0-1,-1 3,-3 2,-1 1,-1-2,0 1,0 0,-1-1,0 0,0 0,-1-1,0 0,0 0,0-1,-1 1,0-2,-1 1,1-1,-1 0,0-1,-4 2,-4 4,6-5,0 0,-1 0,1-1,-1 0,0-1,0 0,0-1,0 0,0-1,-3 0,-10 0</inkml:trace>
  <inkml:trace contextRef="#ctx0" brushRef="#br0" timeOffset="8803.311">2879 1214,'-39'48,"-12"40,-2 10,7-3,12-12,12-11,9-12,12-13,7-8,1-7,5-4,0-1,3-7,-1 0,2-5,3-4,-2-4</inkml:trace>
  <inkml:trace contextRef="#ctx0" brushRef="#br0" timeOffset="9579.753">2794 1919,'80'-53,"-2"-4,56-54,-125 103,0 0,0 0,-1 0,0-1,0-1,-1 1,0-1,-1-1,0 1,0-1,-1 0,-1 0,2-6,-6 17,0-1,1 0,-1 1,0-1,0 0,1 0,-1 0,0 1,0-1,0 0,0 0,0 0,0 1,0-1,0 0,0 0,-1 1,1-1,0 0,0 0,-1 1,1-1,0 0,-1 0,1 1,-1-1,1 1,-1-1,1 0,-1 1,0-1,1 1,-1-1,0 1,1-1,-1 1,0 0,1-1,-1 1,0 0,0 0,1-1,-1 1,0 0,0 0,0 0,1 0,-1 0,0 0,0 0,0 0,1 0,-1 1,0-1,0 0,1 0,-1 1,0-1,-43 23,32-12,0 1,1 1,1 0,0 0,0 1,2 1,0 0,0 0,1 0,1 1,1 0,0 0,1 0,0 1,2-1,0 2,2-14,0 0,0-1,0 1,0 0,1-1,0 1,0 0,0-1,0 1,0-1,1 0,0 1,-1-1,1 0,0 0,1 0,-1 0,0-1,1 1,0 0,-1-1,1 0,0 0,0 0,1 0,-1 0,0 0,1-1,-1 0,0 0,1 0,0 0,-1 0,1-1,0 1,-1-1,1 0,1 0,11 0,0-1,-1 0,1-1,-1 0,0-1,0-1,0-1,10-4,0-4,-1-1,-1-1,0 0,0-2,-2-1,0-1,-2-1,0 0,-1-2,6-9,-20 25,1 1,0 0,0-1,-1 0,0 0,0 0,-1 0,0 0,0-1,0 0,-1 1,0-1,0 0,-1 0,1-3,-3 9,0 1,0 0,0-1,0 1,0 0,0 0,0 0,0-1,0 1,0 0,0 0,0 1,0-1,0 0,0 0,0 0,0 1,0-1,0 0,0 1,0-1,0 1,1-1,-1 1,0 0,0-1,0 1,1 0,-1 0,0-1,1 1,-1 0,1 0,-1 0,1 0,-1 0,1 0,-1-1,1 1,-1 0,-7 9,0 0,1 0,0 1,1 0,0 0,0 0,1 1,1 0,0 0,-2 8,5-16,0 0,0 0,1 0,-1 1,1-1,0 0,0 0,1 0,-1 1,1-1,0 0,0 0,0 0,0 0,1 0,-1 0,1-1,0 1,0-1,1 1,-1-1,1 1,0-1,0 0,0 0,0-1,0 1,1-1,-1 1,1-1,-1 0,1 0,0-1,0 1,5 1,-1 0,1-1,0 0,0-1,0 1,0-2,0 1,0-1,0-1,0 1,0-2,0 1,0-1,0-1,-1 1,1-2,-1 1,0-1,0 0,0-1,0 0,-1 0,0 0,0-1,6-6,3-8,-1-1,-1 0,-1 0,0-2,-2 0,-1 0,-1 0,0-2,-2 1,-1-1,-1 0,0-11,-12-18,7 53,-1 0,1 0,-1 1,1-1,-1 0,1 0,-1 1,1-1,-1 1,0-1,1 0,-1 1,0-1,0 1,0-1,1 1,-1 0,0-1,0 1,0 0,0 0,0 0,1-1,-1 1,0 0,0 0,0 0,0 0,0 0,0 1,0-1,0 0,1 0,-1 1,0-1,0 0,0 1,1-1,-1 1,0-1,0 1,1-1,-1 1,0-1,1 1,-1 0,0 0,1-1,-1 1,1 0,0 0,-1-1,1 1,0 0,-1 0,1 0,0 0,0 0,-13 16,2 0,0 1,2 1,0 0,0 0,2 1,0 0,2 0,0 1,1-1,0 19,3-32,0-1,1 1,0 0,0 0,0-1,1 1,0-1,0 1,1-1,0 1,0-1,1 0,-1 1,1-2,0 1,1 0,0 0,0-1,0 0,0 0,1 0,0 0,0-1,0 0,1 0,-1 0,1-1,0 0,0 0,14 2</inkml:trace>
  <inkml:trace contextRef="#ctx0" brushRef="#br0" timeOffset="10073.03">4319 1327,'-39'66,"4"1,2 1,3 2,-6 30,11 11,24-108,1 0,0 0,0 0,0 0,0 0,0 0,1 0,-1 0,1 0,0 0,-1-1,1 1,1 0,-1 0,0-1,1 1,-1-1,1 1,0-1,0 0,0 0,0 0,0 0,0 0,1 0,-1 0,1-1,-1 1,1-1,0 0,-1 0,1 0,0 0,0 0,0 0,1-1,7 0,0-2,1 1,-1-1,0-1,-1 0,1-1,-1 0,1 0,-1-1,0-1,-1 1,1-2,-1 1,4-5,10-30,-25 28</inkml:trace>
  <inkml:trace contextRef="#ctx0" brushRef="#br0" timeOffset="10320.686">4036 1609,'38'5,"23"1,5 1,-3-2,-8-2,-8-1,-13-5,-7-3,-7-1</inkml:trace>
  <inkml:trace contextRef="#ctx0" brushRef="#br0" timeOffset="10515.937">4572 1242,'26'34,"-3"0,-1 2,-1 0,-2 1,-2 2,-1-1,-2 2,-2 0,-2 0,-1 1,-2 1,-2-1,-2 1,-2 0,-2 12,0-44,0 1,-1-1,0 0,-1 0,0 0,0-1,-1 1,-1-1,0 1,0-1,0-1,-1 1,-1-1,1 0,-1 0,-1-1,1 0,-1 0,0-1,-1 0,0-1,0 1,0-2,-4 2,-11 2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47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1 104,'7'21,"0"0,-2 1,0-1,-1 1,-1 0,-2 0,0 0,-1 0,-3 22,2 1,-17 56,40-171,115-180,-127 232,0 0,2 1,0 1,1 0,0 1,1 0,1 1,1 1,5-4,-19 15,0 1,0 0,1 0,-1 0,0 0,0 1,0-1,1 0,-1 1,0 0,1-1,-1 1,1 0,-1 0,0 0,1 1,-1-1,0 1,1-1,-1 1,0 0,0 0,0 0,1 0,-1 0,0 0,0 0,0 1,-1-1,1 1,0 0,-1-1,1 1,-1 0,1 1,37 77,-35-58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45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57 311,'343'-45,"-321"40,0 1,0 2,0 0,1 1,-1 2,0 0,1 1,-1 1,0 1,0 1,9 4,-23-5</inkml:trace>
  <inkml:trace contextRef="#ctx0" brushRef="#br0" timeOffset="315.09">1 594,'43'-5,"33"-1,10-5,-7 0,-11 1,-12 3,-12 2,-7 3,-6 0,-3 2,-2 0,0 1,-5-1</inkml:trace>
  <inkml:trace contextRef="#ctx0" brushRef="#br0" timeOffset="882.015">311 1,'8'10,"-1"1,2-2,0 1,0-1,0 0,1-1,1 0,-1-1,1 0,0-1,1 0,6 2,246 78,-236-76,-23-9,0-1,0 1,0 0,-1 1,1-1,0 1,0 0,-1 0,1 1,-1-1,0 1,1 0,-1 0,-1 0,1 1,0-1,-1 1,0 0,0 0,0 0,0 0,0 1,-1-1,0 1,0 0,0-1,-1 1,0 0,1 0,-2 0,1 4,-5 5,0 0,-1 0,-1-1,0 0,-1 0,0 0,-1-1,-1 0,0 0,0-1,-1 0,-1-1,-10 8,-27 33,-97 96,-2 5,135-137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49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0 121,'396'0,"-397"-1,1 1,0 0,0-1,0 1,-1-1,1 1,0-1,0 1,0-1,0 1,0-1,0 1,0-1,0 1,0-1,0 0,0 1,0-1,0 1,0-1,0 1,1-1,-1 1,0 0,0-1,1 1,-1-1,0 1,1-1,-1 1,0 0,1-1,-1 1,0 0,1-1,-1 1,1 0,-1 0,1-1,-1 1,1 0,-1 0,1 0,-1-1,1 1,-1 0,1 0,-1 0,1 0,-1 0,1 0,-1 0,1 0,-1 1,-43-26,-106-50,146 73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1,'-8'25,"7"-25,1 0,-1 1,0-1,1 1,-1-1,1 1,-1 0,0-1,1 1,0-1,-1 1,1 0,-1-1,1 1,0 0,-1 0,1-1,0 1,0 0,0 0,-1 0,1-1,0 1,0 0,0 0,0 0,0-1,1 1,-1 0,0 0,0 0,0-1,1 1,-1 0,0 0,1-1,-1 1,1 0,-1-1,1 1,-1 0,1-1,-1 1,1-1,0 1,-1-1,1 1,0-1,-1 0,1 1,0-1,0 0,-1 1,1-1,0 0,0 0,-1 0,1 0,0 0,0 0,0 0,-1 0,1 0,0 0,1 0,105-28,91 25,-162 13,-31-3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0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29,'29'0,"33"-5,11-1,-2 0,-8 1,-11 2,-8 1,-8 0,-5 2,-3 0,-6 0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0 317,'234'-301,"-234"300,0 1,0-1,1 0,-1 0,0 1,1-1,-1 0,0 0,1 1,-1-1,1 0,-1 1,1-1,-1 1,1-1,0 1,-1-1,1 1,0-1,-1 1,1-1,0 1,0 0,-1-1,1 1,0 0,0 0,-1 0,1-1,0 1,0 0,0 0,0 0,-1 0,1 1,0-1,0 0,0 0,-1 0,1 1,0-1,0 0,-1 1,1-1,0 0,-1 1,1-1,0 1,-1-1,1 1,-1 0,1-1,-1 1,1 0,-1-1,1 1,-1 0,1-1,-1 1,0 0,0 0,1 0,11 58,-11-51,1 11,2 0,0-1,1 1,0-1,2 0,0-1,1 0,1 0,0 0,2-1,0-1,0 0,7 4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0,'-25'34,"-21"34,-8 12,5-4,6-15,10-12,6-11,3-6,1-4,-1-7,4-2,5-5</inkml:trace>
  <inkml:trace contextRef="#ctx0" brushRef="#br0" timeOffset="302.837">0 113,'34'29,"20"14,6 0,-2-3,-7-3,-7-8,-10-4,-7-6,-8-2,-2-4,-5 1,-3-2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2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23 198,'-8'34,"2"-1,2 1,1 0,1 1,2-1,2 0,1 0,3 8,16 50,-23-124,0 9,1 0,0 0,2 0,1 0,0 0,2 1,0-1,2 1,1 1,0-1,1 1,2 1,0 0,1 0,1 1,1 1,1-2,-14 18,0 0,0 0,1 1,-1-1,0 0,1 0,-1 0,1 1,-1-1,1 1,0-1,0 1,0 0,-1 0,1 0,0 0,1 0,-1 0,0 0,0 1,0-1,0 1,1-1,-1 1,0 0,0 0,1 0,-1 0,0 1,0-1,0 0,1 1,-1 0,0-1,0 1,0 0,0 0,0 0,0 1,0-1,0 0,-1 1,1-1,1 2,28 81,-28-62</inkml:trace>
  <inkml:trace contextRef="#ctx0" brushRef="#br0" timeOffset="1115.506">785 227,'-21'4,"1"2,-1 0,1 1,0 1,1 0,0 2,0 0,1 1,-13 11,28-19,-1-1,1 1,-1 0,1 0,0 0,0 1,1-1,-1 1,1-1,0 1,-1 0,2 0,-1 0,0 0,1 0,0 1,0-1,0 0,0 0,1 1,0-1,0 1,0-1,0 0,1 1,-1-1,1 0,0 1,1-1,-1 0,1 0,0 0,-1 0,2 0,-1-1,0 1,1 0,1 0,3 5,0-1,0-1,1 1,0-1,1 0,-1-1,1 0,1 0,-1-1,1 0,0-1,0 0,0-1,1 0,-1 0,1-1,8 0,3 0</inkml:trace>
  <inkml:trace contextRef="#ctx0" brushRef="#br0" timeOffset="1436.72">1123 255,'-15'16,"0"0,0 2,2 0,0 0,1 1,1 1,0 0,2 0,0 1,2 0,-3 13,9-32,0 0,0 1,1-1,-1 1,1-1,0 0,-1 1,1-1,0 1,1-1,-1 1,0-1,1 1,-1-1,1 0,0 1,0-1,0 0,0 0,0 1,0-1,1 0,-1 0,1 0,-1 0,1-1,0 1,-1 0,1-1,0 1,0-1,0 0,1 0,-1 1,0-1,0-1,1 1,-1 0,0 0,1-1,-1 0,2 1,10 0,0-1,0 0,0-1,1-1,-1 0,-1-1,1 0,0-1,-1-1,0 0,0 0,0-2,4-2,-11 3,0 1,0-2,0 1,-1-1,0 1,-1-2,1 1,-1 0,-1-1,1 0,-1 1,-1-1,1-1,-2 1,1 0,-1 0,0-1,0 1,-1-1,-1 1,1-1,-1 1,-2-6,2 9,-1 0,1 0,-1 1,-1-1,1 1,-1-1,1 1,-1 0,0 0,-1 0,1 1,-1-1,1 1,-1-1,0 1,0 1,-1-1,1 0,-1 1,1 0,-1 0,0 1,1-1,-1 1,0 0,0 0,0 0,0 1,0 0,0 0,0 0,-3 1,-11 4</inkml:trace>
  <inkml:trace contextRef="#ctx0" brushRef="#br0" timeOffset="1802.668">1660 171,'-20'11,"3"-3,0 1,1 1,0 0,0 1,1 1,1 0,0 1,0 0,2 1,-11 15,22-27,0 0,0-1,0 1,0 0,0 0,1 0,-1 0,1 0,-1 0,1 0,0 0,0 0,0 0,0 0,0 0,0 0,1 0,-1 0,0 0,1 0,0 0,0-1,-1 1,1 0,0 0,0 0,0-1,1 1,-1-1,0 1,1-1,-1 1,1-1,-1 0,2 1,71 33,-36-20,-35-14,-1 0,1 0,0 0,-1 0,1 0,-1 0,1 0,-1 1,1 0,-1-1,0 1,0 0,0 0,0 0,0 0,0 1,-1-1,1 0,-1 1,1-1,-1 1,0-1,0 1,0 0,0-1,-1 1,1 0,-1 0,0 0,1-1,-1 1,-1 0,1 0,0 0,-1 0,1-1,-1 1,0 0,0-1,0 1,0 0,0-1,-1 1,1-1,-1 0,0 1,1-1,-2 1,-3 2,1 0,-1-1,1 0,-1 0,0 0,-1-1,1 0,0 0,-1 0,0-1,0 0,0 0,1-1,-2 0,-2 0,-14 1</inkml:trace>
  <inkml:trace contextRef="#ctx0" brushRef="#br0" timeOffset="2200.372">2027 1,'-34'38,"-10"28,-4 7,8-5,9-3,11-9,8-8,7-8,8-6,5-4,0-2,4-2,4 1,5-5,-2-2,1-3,-3-6</inkml:trace>
  <inkml:trace contextRef="#ctx0" brushRef="#br0" timeOffset="3049.42">2055 594,'273'-229,"-204"147,-70 82,0-1,1 1,-1 0,0-1,0 1,0 0,1 0,-1 0,0-1,0 1,0 0,0 0,0 0,0 1,1-1,-1 0,0 0,0 0,0 0,0 1,1-1,-1 0,0 1,0-1,1 1,-1-1,0 1,1-1,-1 1,0 0,1-1,-1 1,1 0,-1-1,1 1,-1 0,1 0,0-1,-1 1,1 0,0 0,-1 0,1 0,-9 9,0 0,1 0,0 1,1 0,0 1,1-1,0 1,1 0,0 1,1 0,0-1,1 1,1 0,-1 7,3-17,0 0,0 0,0 0,0 0,1 0,-1 1,1-1,0 0,0-1,0 1,0 0,0 0,1 0,-1-1,1 1,0 0,0-1,0 0,0 1,0-1,0 0,1 0,-1 0,1 0,-1-1,1 1,0-1,0 0,-1 1,1-1,0 0,0-1,3 2,2-1,1 0,-1 0,1-1,-1 0,1-1,-1 1,1-1,-1-1,1 0,-1 0,6-3,5-6,0 0,-1-1,0-1,-1-1,0 0,-2-2,1 0,-2 0,0-1,-1-1,-1 0,0-1,18-23,14-33,-44 75,0 1,-1-1,1 0,0 0,-1 0,1 0,0 0,0 0,-1 0,1 1,0-1,-1 0,1 0,0 0,0 0,-1 0,1 0,0 0,-1 0,1-1,0 1,-1 0,1 0,0 0,0 0,-1 0,1 0,0-1,0 1,-1 0,1 0,0 0,0-1,0 1,-1 0,1 0,0 0,0-1,0 1,0 0,-1-1,1 1,0 0,0 0,0-1,0 1,0 0,0-1,0 1,-24 21,16-14,1-1,-1 2,1-1,0 1,1 0,0 0,0 0,0 1,2 0,-1 0,1 1,0-1,1 1,0 0,0 0,1 0,1 0,-1 0,2 0,-1 1,2-1,-1 0,1 1,1-8,-1 0,1 0,0-1,0 1,0 0,0-1,0 1,1-1,-1 0,1 0,-1 0,1 0,0 0,0-1,0 1,0-1,0 1,0-1,0 0,0-1,1 1,-1 0,0-1,1 0,-1 0,0 0,1 0,-1 0,0-1,0 1,1-1,0 0,5-1,0 0,0-1,0 0,-1 0,1-1,-1 0,0 0,0-1,0 0,-1 0,3-3,128-162,-94 108,-21 15,-53 63,22-6,0 1,1 0,0 0,0 1,1-1,1 2,0-1,1 0,0 1,1 0,0 0,1 0,0 0,1 0,1 1,0-1,1 4,-2-11,1 0,-1 0,1 0,0-1,1 1,0 0,0 0,0 0,0-1,1 1,0 0,0-1,0 0,1 1,0-1,0 0,0 0,1-1,-1 1,1-1,0 1,1-1,-1-1,1 1,4 2,11 1</inkml:trace>
  <inkml:trace contextRef="#ctx0" brushRef="#br0" timeOffset="3367.67">3522 30,'-70'84,"3"3,-51 89,111-164,2-6,0-1,1 1,0 1,0-1,0 0,1 1,0 0,0 0,1 0,-1 0,2 0,-1 0,1 1,0-1,1 1,-1-1,2 0,-1 1,1-1,1 5,3-8,0 0,1 0,0 0,0-1,0 0,0 0,0 0,1-1,-1 0,1 0,0 0,0-1,-1 0,1-1,0 1,0-1,0-1,0 1,-1-1,1 0,2-1,8 0,1 2,0 0,0-2,0 0,0-2,0 0,-1 0,1-2,-1 0,14-8,-29 13,0 0,0 0,0-1,0 1,0-1,0 1,0-1,0 0,-1 0,1 1,-1-1,0 0,1-1,-1 1,0 0,0 0,0 0,-1-1,1 1,0 0,-1-1,1-1,-3-10</inkml:trace>
  <inkml:trace contextRef="#ctx0" brushRef="#br0" timeOffset="3617.431">3184 340,'39'-5,"21"-1,6 0,-3 1,-8 1,-13-3,-9 0,-6 0,-2 2,-5 2</inkml:trace>
  <inkml:trace contextRef="#ctx0" brushRef="#br0" timeOffset="3855.58">3833 1,'25'49,"-2"2,-3 0,-1 1,-3 1,-2 0,4 40,-17-79,0 0,-1 1,0-1,-1 1,-1-1,0 1,-1-1,0 0,-2 0,1 0,-2-1,0 0,0 0,-1 0,-1-1,0 0,-1 0,0-1,0 0,-2-1,1 0,-1 0,-10 6,-65 29,65-41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00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1 246,'175'-211,"-174"209,1 0,-1-1,0 1,1 0,-1 0,1 0,0 0,0 1,0-1,0 0,0 1,0-1,0 1,0 0,0-1,1 1,-1 0,1 1,-1-1,0 0,1 1,0-1,-1 1,1 0,-1 0,1 0,-1 0,1 0,-1 0,1 1,-1 0,1-1,-1 1,1 0,-1 0,0 0,1 0,-1 1,0-1,0 0,0 1,0 0,0-1,0 1,0 1,10 98,-9-35,17 20,-10-61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34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1 240,'45'11,"1"-3,0-1,1-2,-1-3,1-1,0-3,9-2,218-25,-230 29,-33 0</inkml:trace>
  <inkml:trace contextRef="#ctx0" brushRef="#br0" timeOffset="232.851">114 551,'38'0,"28"0,7 0,-5 0,-8 0,-10 0,-8-5,-8-2,-3 1,-3 1,-2-3,1-1,-1 2,-4 2</inkml:trace>
  <inkml:trace contextRef="#ctx0" brushRef="#br0" timeOffset="696.746">397 14,'4'-2,"0"0,0 0,1 0,-1 1,1 0,-1 0,1 0,-1 0,1 1,0 0,-1 0,1 0,0 0,-1 1,1 0,-1 0,1 0,3 2,15 5,0 0,-1 2,-1 1,0 0,0 2,-1 0,-1 1,0 1,-1 1,-1 1,12 14,-20-22,-6-7,0 1,0 0,0-1,0 1,-1 0,1 1,-1-1,0 0,0 1,0-1,0 1,-1 0,1-1,-1 1,0 0,0 0,0 0,-1 0,1 0,-1 0,0 0,0 0,-1 0,1 0,-1 0,0 0,0 0,0-1,0 1,-1 0,1 0,-1-1,0 1,0-1,-1 0,1 0,-1 1,1-1,-2 0,-142 165,28-8,104-136,-61 134,70-136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8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0 255,'10'0,"7"0,7 0,3 0,2 0,1 0,0 0,0 0,0 0,-6-5,-2-1,-4-5,-6 0</inkml:trace>
  <inkml:trace contextRef="#ctx0" brushRef="#br0" timeOffset="242.291">113 113,'-5'39,"-1"22,0 5,1-3,1-9,2-12</inkml:trace>
  <inkml:trace contextRef="#ctx0" brushRef="#br0" timeOffset="1093.125">508 0,'-1'2,"-6"24,0 0,1-1,2 2,1-1,1 0,1 1,1-1,3 22,-3-46,0 0,0 0,0-1,0 1,0 0,0-1,1 1,-1 0,1-1,-1 1,1 0,-1-1,1 1,0-1,0 1,0-1,0 1,0-1,0 0,0 1,0-1,0 0,1 0,-1 0,1 0,-1 0,0 0,1 0,0-1,-1 1,1-1,-1 1,1-1,0 1,-1-1,1 0,0 0,0 0,-1 0,1 0,0 0,-1 0,1 0,0-1,-1 1,1-1,0 1,-1-1,2 0,81-97,-47 46,35-48,-71 100,-1-1,0 1,1-1,-1 1,1-1,0 1,-1 0,1-1,-1 1,1 0,0-1,-1 1,1 0,-1 0,1 0,0 0,-1 0,1-1,0 1,-1 0,1 0,0 1,-1-1,1 0,0 0,-1 0,1 0,0 0,-1 1,1-1,-1 0,1 1,0-1,-1 0,1 1,-1-1,1 1,-1-1,0 1,1-1,-1 1,1-1,-1 1,0-1,1 1,-1 0,0-1,0 1,1-1,-1 1,0 0,0-1,0 1,0 0,0-1,0 1,0 0,6 43,-6-42,-2 459,3-448,-1 0,0 0,-1 0,0 0,-1 0,0 0,-1-1,-1 1,0-1,0 1,-1-1,-1-1,0 1,-1-1,0 0,-1 0,0-1,0 0,-1-1,0 0,-11 8,18-15,-1-1,0 0,0 0,0 0,0 0,-1 0,1 0,0-1,0 1,0-1,-1 0,1 0,0-1,0 1,0 0,0-1,-1 0,1 0,0 0,0 0,0 0,0-1,1 1,-1-1,0 0,1 0,-1 0,1 0,-1 0,1 0,0-1,0 1,0-1,0 1,1-1,-1 0,1 0,0 0,-1 0,1 0,0 0,1 0,-1 0,1 0,-1-1,1 0,-4-25,1 4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0 536,'5'33,"2"7,-1-3</inkml:trace>
  <inkml:trace contextRef="#ctx0" brushRef="#br0" timeOffset="247.243">86 0,'0'0</inkml:trace>
  <inkml:trace contextRef="#ctx0" brushRef="#br0" timeOffset="502.253">170 733,'132'-243,"-89"193,-42 50,1 0,0 1,-1-1,1 1,-1 0,1-1,-1 1,0 0,1 0,-1 0,0 0,1 0,-1 0,0 0,0 1,0-1,0 0,0 1,0-1,0 0,-1 1,1-1,0 1,-1 0,0-1,1 1,-1-1,0 1,1 0,-1-1,0 1,0 0,0-1,-1 1,1-1,0 1,-1 0,1-1,-1 1,1-1,-1 1,1 1,24 118,-23-117,0-1,1 0,-1 0,1 0,0 0,-1 0,1 0,1-1,-1 1,0-1,1 1,-1-1,1 0,0 0,0 0,0 0,0 0,0-1,0 0,0 1,0-1,0 0,1 0,-1-1,1 1,-1-1,0 0,1 0,-1 0,1 0,-1 0,0-1,1 1,2-2,3-3,0 0,-1 0,0 0,0-1,0-1,-1 1,0-1,0 0,-1-1,0 0,0 0,-1 0,0-1,0 1,-1-1,0 0,-1-1,0 1,0-1,-1 1,0-1,-1 0,1-3,-1-10</inkml:trace>
  <inkml:trace contextRef="#ctx0" brushRef="#br0" timeOffset="780.107">904 56,'-24'43,"-18"39,-1 14,6-4,10-12,9-16,13-14,7-10,3-7,5-5,7-2,4-1,4-4,-3-2,1-3,-5-5</inkml:trace>
  <inkml:trace contextRef="#ctx0" brushRef="#br0" timeOffset="1635.151">904 733,'159'-233,"-141"178,-19 55,0 0,0-1,0 1,0 0,0 0,0 0,0 0,0 0,0 0,0 0,0 0,0 0,0 0,0 0,0 1,-1-1,1 1,1-1,-1 0,0 1,0 0,0-1,0 1,0 0,0-1,1 1,-1 0,0 0,0 0,1-1,-1 1,1 0,-1 0,1 0,-6 6,0 0,1 1,-1-1,2 1,-1 0,1 0,1 1,-1-1,1 1,1 0,0 0,0 0,1 0,0 0,0 0,1 0,0 0,1 0,0 0,0 1,0-8,0 1,0-1,0 0,0 0,0 0,0 0,0 0,1 0,-1 0,1 0,0 0,-1-1,1 1,0-1,0 1,0-1,0 0,0 0,0 0,1 0,-1 0,0 0,1 0,-1-1,0 1,1-1,-1 0,0 0,1 0,-1 0,1 0,-1 0,0-1,1 1,-1-1,0 0,3 0,76-47,-69 36,-1 0,-1-1,0-1,0 0,-2 0,0-1,0 0,-2 0,0-1,0 0,0-5,-5-6,-19 34,-26 86,43-90,0 0,0 0,0 0,1 1,-1-1,1 0,0 1,0-1,0 0,0 1,1-1,-1 0,1 1,0-1,0 0,0 0,1 0,-1 0,1 0,-1 0,1 0,0 0,0-1,0 1,0-1,1 1,-1-1,1 0,1 1,-1-1,1-1,-1 0,1 0,-1 0,1 0,-1 0,1-1,0 1,-1-1,1 0,0 0,-1-1,1 1,0-1,-1 1,1-1,-1 0,1-1,-1 1,0-1,1 1,-1-1,0 0,0 0,0 0,0-1,1-1,67-77,-59 62,0-1,-2 0,0-1,-1 0,-1 0,-1-1,-1 0,-6 22,0 0,0 0,-1 0,1 0,0 0,0 0,-1 0,1 0,0 0,0 0,-1 0,1 0,0 0,0 0,-1 0,1-1,0 1,0 0,0 0,-1 0,1 0,0 0,0-1,0 1,0 0,-1 0,1 0,0 0,0-1,0 1,0 0,0 0,0-1,0 1,-1 0,1 0,0 0,0-1,0 1,0 0,0-1,-13 24,3-5,1 1,0 1,2-1,0 1,2 1,0-1,1 1,1 0,1 0,1 0,1 16,16 14,-3-33</inkml:trace>
  <inkml:trace contextRef="#ctx0" brushRef="#br0" timeOffset="1983.976">1806 282,'-29'58,"-8"13,4 2,2 2,4 2,25-74,0 0,0 0,0 1,1-1,0 1,0-1,0 1,0-1,0 1,0 0,1-1,0 1,0 0,0 0,0-1,1 1,-1 0,1-1,0 1,0 0,0-1,1 0,-1 1,1-1,0 0,0 1,0-1,0 0,0 0,1-1,-1 1,1-1,0 1,0-1,0 0,0 0,0 0,0 0,1 0,-1-1,3 1,6 0,-1 0,1-1,0 0,0-1,-1-1,1 0,0 0,0-1,-1-1,0 0,1 0,-1-1,2-2,6-7</inkml:trace>
  <inkml:trace contextRef="#ctx0" brushRef="#br0" timeOffset="2234.013">1609 508,'38'0,"28"-5,6-1,-3 0,-14 1</inkml:trace>
  <inkml:trace contextRef="#ctx0" brushRef="#br0" timeOffset="2470.077">1891 56,'28'40,"-3"2,-1 1,-2 0,-2 2,-2 1,-2 0,-2 1,-3 0,-1 1,2 38,-11-68,-1 0,-1 0,0 0,-2 0,0 0,-1-1,-1 1,0-1,-1 0,-1 0,-1-1,0 0,-1 0,-1-1,-4 4,13-17,-11 18,-1-1,-1 0,-1-1,0-1,-1 0,-1-1,0-1,-12 7,6-10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0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32 167,'-10'44,"2"1,2 0,1 0,3 0,2 0,3 20,-3-40,18-64,84-311,-95 331,31-68,-36 85,-1 0,1 0,-1-1,1 1,0 1,0-1,0 0,0 0,0 1,0-1,0 1,0 0,1-1,-1 1,1 0,-1 1,1-1,-1 0,1 1,-1-1,1 1,-1 0,1 0,0 0,-1 0,1 0,-1 0,1 1,0-1,-1 1,1 0,1 1,-1 0,1 1,-1 0,1 0,-1 1,0-1,0 1,0-1,-1 1,1 0,-1 0,0 0,0 1,0-1,-1 0,1 1,-1-1,0 1,-1-1,1 1,-1-1,0 1,0 0,0-1,-1 2,2 18</inkml:trace>
  <inkml:trace contextRef="#ctx0" brushRef="#br0" timeOffset="766.156">653 83,'-16'3,"-1"1,1 1,0 0,0 1,1 1,0 1,0 0,1 0,0 2,-4 2,17-11,-1 0,1 0,0-1,-1 1,1 0,0 0,0 0,0 0,0 1,0-1,0 0,0 0,0 1,0-1,0 0,1 1,-1-1,0 1,1-1,-1 1,1-1,0 1,0-1,-1 1,1-1,0 1,0-1,0 1,1 0,-1-1,0 1,1-1,-1 1,1-1,-1 1,1-1,0 0,-1 1,1-1,0 0,0 1,0-1,0 0,0 0,0 0,0 0,1 0,-1 0,0 0,1 0,0 0,134 35,-133-35,-1 0,1 0,-1 1,1-1,-1 1,0-1,0 1,0 0,0 0,0 0,0 0,0 0,0 1,-1-1,1 0,-1 1,0-1,0 1,0 0,0-1,0 1,-1 0,1-1,-1 1,1 0,-1 0,0-1,0 1,-1 0,1 0,0 0,-1-1,0 1,1 0,-1-1,0 1,-1 1,-55 91,49-87,0-1,0 0,-1 0,0 0,0-1,-1-1,1 0,-1 0,0 0,-1-2,1 1,-10 1,2-4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2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3473 480,'-12'17,"0"1,2 0,0 0,1 1,1 0,0 1,2 0,0 0,0 10,5-27,0 0,0 0,1 0,-1 0,1 0,0 0,0 0,0 0,0 0,0 0,1 0,-1 0,1 0,0 0,0 0,0 0,1 0,-1-1,0 1,1 0,0-1,0 1,-1-1,2 1,-1-1,0 0,0 0,1 0,-1 0,1-1,-1 1,1-1,0 1,0-1,0 0,-1 0,1 0,0 0,0-1,1 1,-1-1,0 0,0 0,0 0,0 0,2-1,2 1,0-2,-1 1,1-1,0 1,-1-2,1 1,-1-1,0 0,0 0,0-1,0 0,0 0,-1 0,0-1,0 0,0 0,0 0,-1 0,0-1,0 1,0-1,-1 0,0-1,0 1,-1 0,1-1,-1-3,1 1,0 0,-1-1,-1 0,1 1,-1-1,-1 0,0 0,-1 1,1-1,-2 0,1 0,-2 1,1-1,-1 1,0 0,-1 0,0 0,-1 0,-1-1,-50-27,36 32</inkml:trace>
  <inkml:trace contextRef="#ctx0" brushRef="#br0" timeOffset="401.547">3783 705,'17'-10,"0"-2,-1 0,0 0,-1-2,-1 0,0 0,6-10,19-17,-27 27,-10 10,1 0,0 1,0-1,1 0,-1 1,1 0,-1 0,1 0,0 0,0 1,0-1,1 1,-1 0,0 0,1 1,0-1,-1 1,4-1,-4 4,-1 0,0 0,0 0,0 1,0-1,0 1,-1 0,1-1,-1 1,0 0,0 1,0-1,0 0,0 0,-1 1,0-1,2 4,5 10,-6-12,0 0,0 0,1 0,0 0,0-1,0 1,0-1,1 0,0 0,0 0,0 0,0-1,0 0,1 0,0 0,-1 0,1-1,0 1,0-1,1 0,-1-1,0 0,1 1,-1-2,0 1,1-1,-1 1,1-2,-1 1,1 0,-1-1,1 0,-1 0,0-1,0 0,1 0,3-3,0-1,0-1,-1 1,0-1,0-1,-1 0,0 0,0 0,-1-1,0 0,0 0,-1 0,0-1,-1 1,0-1,-1-1,2-7,-1-3</inkml:trace>
  <inkml:trace contextRef="#ctx0" brushRef="#br0" timeOffset="-6218.372">566 225,'-6'2,"1"1,-1-1,0 1,1 0,0 1,0-1,0 1,0 0,1 0,-1 1,1-1,0 1,0 0,1 0,-1 0,1 0,1 1,-1 0,1-1,-1 1,2 0,-1 0,1 0,-1 2,-41 198,-36 128,71-291,11-84,100-315,-21 135,-82 221,0-1,0 0,-1 0,1 0,0 1,0-1,0 0,0 0,-1 0,1 0,0 0,1 1,-1-1,0 0,0 0,0 0,0 0,1 1,-1-1,0 0,1 0,-1 1,1-1,-1 0,1 0,-1 1,1-1,-1 1,1-1,0 0,-1 1,1-1,0 1,0-1,-1 1,1 0,0-1,0 1,0 0,-1 0,1-1,0 1,0 0,0 0,0 0,-1 0,1 0,0 0,0 0,0 0,0 1,0-1,-1 0,1 0,0 1,0-1,0 0,-1 1,1-1,0 1,-1-1,1 1,0-1,-1 1,1 0,-1-1,1 1,65 306,-59-290,0 0,1-1,1 0,0-1,1 0,1 0,4 2,-12-13,0-1,0 1,0-1,1 0,0 0,-1 0,1 0,0-1,0 0,1 0,-1 0,0 0,1 0,-1-1,1 0,0 0,-1 0,1-1,0 1,-1-1,1 0,0-1,0 1,-1-1,1 0,-1 0,1 0,-1-1,4-1,0-4,0 0,0-1,0 0,-1 0,-1-1,1 1,-1-2,-1 1,0-1,0 1,-1-2,0 1,0 0,-2-1,1 1,-1-1,-1 0,1-10,2-177,-4 196,-12-26,5 32</inkml:trace>
  <inkml:trace contextRef="#ctx0" brushRef="#br0" timeOffset="-2022.049">1215 564,'-1'-1,"0"0,0 0,0 1,0-1,0 0,0 0,0 0,-1 1,1-1,0 0,0 1,-1-1,1 1,0 0,-1-1,1 1,0 0,-1 0,1 0,0 0,-1 0,1 0,0 0,-1 0,1 0,0 1,-1-1,1 1,0-1,0 1,-1-1,1 1,0 0,0 0,0-1,0 1,0 0,0 0,0 0,0 0,0 0,0 0,1 0,-1 1,0-1,1 0,-1 0,1 1,-1 0,-24 66,23-64,0 0,0 1,0-1,1 1,0-1,0 1,0-1,0 1,1 0,0-1,0 1,0 0,1-1,-1 1,1-1,0 1,0 0,1-1,-1 0,1 1,0-1,0 0,1 0,-1 0,1 0,0-1,0 1,0-1,0 1,1-1,-1 0,1 0,0-1,0 1,0-1,3 2,1-3,-1-1,0 1,1-1,-1-1,1 1,-1-1,0-1,0 1,0-1,1-1,-2 1,1-1,0 0,0 0,-1-1,0 0,0 0,0-1,0 0,-1 0,0 0,0 0,0-1,0 0,-1 0,0 0,-1-1,1 1,0-4,-1 4,0 0,-1 0,0 0,0 0,0 0,-1 0,0 0,0-1,0 1,-1 0,0-1,0 1,-1 0,0-1,0 1,0 0,-1 0,0 0,0 0,-1 0,1 0,-1 1,-1-1,1 1,-1 0,0 0,0 0,0 0,-1 1,1-1,-1 1,0 0,0 1,-2-1,-9-5</inkml:trace>
  <inkml:trace contextRef="#ctx0" brushRef="#br0" timeOffset="-1685.672">1695 84,'-19'79,"4"0,3 1,0 50,29-28,-16-93,1 0,-2 0,0 0,0 0,0 0,-1 0,0 0,-1 0,0-1,0 1,-1-1,0 1,-1-1,0 0,0 0,-1 0,0-1,0 0,-6 7,1 0</inkml:trace>
  <inkml:trace contextRef="#ctx0" brushRef="#br0" timeOffset="-1437.99">1412 564,'38'-9,"28"-4,7 1,-5 2,-8 3,-10 3,-8 1,-7 2,-10 1</inkml:trace>
  <inkml:trace contextRef="#ctx0" brushRef="#br0" timeOffset="-1085.962">2062 564,'8'-4,"1"0,-1-1,0 0,0 0,0-1,-1 0,0-1,0 1,-1-1,0-1,0 1,0-1,-1 0,0 0,-1-1,0 1,0-1,-1 0,0 0,1-5,-4 12,0 1,0 0,-1-1,1 1,0-1,0 1,-1-1,1 1,-1 0,0-1,1 1,-1 0,0-1,0 1,1 0,-1 0,0 0,0 0,0 0,-1 0,1 0,0 0,0 0,-1 0,1 1,0-1,-1 0,1 1,0-1,-1 1,1 0,-1-1,1 1,-1 0,1 0,-1 0,1 0,0 0,-1 0,1 1,-1-1,1 0,-2 1,-61 24,53-16,0 0,1 1,0 0,0 0,1 1,1 1,0-1,1 1,0 1,0-1,2 1,-1 0,2 0,0 1,0 1,3-12,0 0,0 0,1-1,0 1,-1 0,1 0,0 0,0 0,1-1,-1 1,0 0,1 0,0-1,0 1,0 0,0-1,0 1,0-1,1 1,-1-1,1 1,0-1,-1 0,1 0,0 0,0 0,1 0,-1 0,0-1,1 1,-1-1,0 0,1 1,0-1,-1 0,1-1,0 1,-1 0,1-1,2 1,115-8,19-35,-115 29</inkml:trace>
  <inkml:trace contextRef="#ctx0" brushRef="#br0" timeOffset="-766.331">2626 367,'-62'52,"61"-50,-1-1,1 1,0-1,0 1,0-1,0 1,0-1,0 1,0 0,1-1,-1 1,0 0,1 0,0 0,-1 0,1-1,0 1,0 0,0 0,0 0,0 0,1 0,-1-1,1 1,-1 0,1 0,-1 0,1-1,0 1,0 0,0-1,0 1,0-1,0 1,0-1,1 0,-1 1,1-1,-1 0,1 1,34 18,-33-20,1 1,-1-1,0 1,0 0,0 0,0 0,0 0,0 1,0-1,0 1,0 0,-1 0,1 0,-1 0,1 0,-1 0,0 1,0-1,0 1,0-1,0 1,-1 0,1 0,-1 0,0 0,1 0,-2 0,1 0,0 0,0 0,-1 1,0-1,0 0,0 0,0 1,0-1,-1 0,1 0,-1 0,0 1,-1 2,-6 3,-1 0,0-1,-1 0,0 0,0-1,-1 0,0-1,0 0,0-1,-1 0,1-1,-1 0,0-1,-1 0,1-1,0 0,-1-1,-2-1,-10 2</inkml:trace>
  <inkml:trace contextRef="#ctx0" brushRef="#br0" timeOffset="5765.601">6210 451,'-6'12,"1"0,0-1,1 1,0 1,1-1,1 1,0-1,0 1,1 0,1 0,0-1,1 1,0 0,1 0,1-1,0 1,1 1,-3-12,1 0,-1 0,1 0,0 0,0 0,0 0,0 0,0-1,0 1,0-1,0 0,1 1,-1-1,0 0,1 0,-1-1,1 1,-1 0,1-1,0 0,-1 1,1-1,0 0,-1 0,1-1,-1 1,1 0,0-1,-1 0,1 1,-1-1,1 0,-1 0,0-1,1 1,-1 0,1-2,75-67,-74 62,0 0,0 1,-1-2,0 1,-1 0,0-1,0 1,-1-1,0 1,0-1,-1 0,0 0,-2-7,2 12,0 1,-1-1,0 1,0-1,0 1,0-1,0 1,-1 0,1 0,-1 0,0 0,0 0,0 0,0 0,-1 1,1-1,-1 1,0-1,1 1,-1 0,0 0,0 1,0-1,-1 0,1 1,0 0,-1 0,1 0,-1 0,1 0,-1 1,1 0,-1-1,-1 2,-17 1,4 4</inkml:trace>
  <inkml:trace contextRef="#ctx0" brushRef="#br0" timeOffset="7932.951">9202 57,'-5'48,"-2"39,1 11,1-8,2-8,0-15,2-12,1-12,0-9,5-9,2-9</inkml:trace>
  <inkml:trace contextRef="#ctx0" brushRef="#br0" timeOffset="8398.682">9963 225,'-40'0,"10"-2,-1 2,0 0,1 2,-1 2,1 0,0 3,0 0,1 1,-15 8,40-15,1 1,0-1,-1 1,1 0,0 0,0 0,0 0,0 0,1 1,-1-1,1 1,-1-1,1 1,0 0,0 0,0 1,0-1,1 0,-1 0,1 1,0-1,0 1,0-1,0 1,1 0,0-1,-1 1,1-1,0 1,1 0,-1-1,1 1,-1-1,1 1,0 0,1-1,-1 0,1 1,-1-1,1 0,0 0,0 0,0 0,0 0,1 0,1 1,5-2,-1 0,1-1,0 0,0-1,0 1,0-1,0-1,0 0,-1 0,1-1,0 0,-1-1,1 0,-1 0,0 0,0-1,0-1,0 1,7-6,-6 5,194-113,-202 116,1 1,-1-1,1 1,-1-1,1 1,0 0,0 0,0 0,-1 0,1 0,0 0,0 0,0 1,0-1,1 1,-1 0,0-1,0 1,0 0,0 0,0 0,0 0,0 1,1-1,-1 1,0-1,0 1,0 0,0-1,0 1,-1 0,1 1,0-1,0 0,-1 0,1 1,0-1,-1 1,0-1,1 1,-1 0,0-1,0 1,0 0,0 0,0 0,0 0,0 0,-1 0,1 0,0 2,-14 97,3-58,-22 79,28-102</inkml:trace>
  <inkml:trace contextRef="#ctx0" brushRef="#br0" timeOffset="8651.247">10303 564,'-5'15,"3"4,2-1</inkml:trace>
  <inkml:trace contextRef="#ctx0" brushRef="#br0" timeOffset="6268.303">6719 28,'-57'445,"60"-378,-3-66,1 0,0 0,0-1,0 1,0 0,-1 0,1-1,0 1,0 0,0-1,1 1,-1-1,0 0,0 1,0-1,0 0,0 1,0-1,1 0,-1 0,0 0,0 0,0 0,0 0,1-1,-1 1,0 0,0-1,0 1,0 0,0-1,0 1,0-1,0 0,0 1,0-1,0 0,0 1,0-1,0 0,-1 0,1 0,0 0,-1 0,1 0,-1 0,1 0,-1 0,1 0,-1 0,1-1,6-5,30-24,-25 18,0 1,1 1,0 0,0 1,1 0,1 1,0 1,0 0,0 1,1 1,0 0,0 1,1 1,0 0,9 0,-22 4,-1 1,0-1,0 0,1 1,-1 0,0 0,0 0,0 0,0 0,0 1,0-1,0 1,0 0,-1 0,1 0,-1 0,1 0,-1 1,0-1,0 1,0 0,0-1,0 1,0 0,-1 0,0 0,1 0,-1 0,-1 0,1 1,0-1,-1 0,1 0,-1 1,0-1,0 0,0 1,-1-1,1 0,-1 0,1 1,-1-1,0 0,-1 0,1 0,0 0,-1 0,0 0,0-1,1 1,-2 0,0 1,-6 8,0 0,-1-1,0 0,-1-1,0 0,-1 0,0-1,0-1,-9 5,-116 28,134-40,0 0,0-1,0 0,0 0,0 1,0-2,0 1,0 0,1-1,-1 1,0-1,0 0,0 0,0 0,1 0,-1-1,0 1,1-1,-1 1,1-1,0 0,-1 0,1 0,0 0,0 0,0-1,1 1,-1-1,0 1,1-1,0 0,-1 1,1-1,0-2,-4-15</inkml:trace>
  <inkml:trace contextRef="#ctx0" brushRef="#br0" timeOffset="6534.002">7254 0,'0'43,"0"24,0 6,-5-6,-1-9,0-9,-4-8,0-7,-3-9,1-4,2 0,-2-5,1 1,3 1,-3-1,6-5,3-3</inkml:trace>
  <inkml:trace contextRef="#ctx0" brushRef="#br0" timeOffset="6879.505">7396 536,'29'0,"-1"-1,1-2,-1 0,1-2,-1-2,-1 0,1-1,0-3,-21 9,0-1,0-1,0 1,0-1,-1-1,1 1,-1-1,0 0,-1 0,1-1,-1 1,0-1,-1-1,1 1,-1-1,0 1,-1-1,0 0,0 0,0-1,-1 1,1-3,-3 8,0 0,-1 0,1 0,0-1,-1 1,1 0,-1 0,1 0,-1 0,0 0,0 0,0 0,0 0,0 0,-1 0,1 1,0-1,-1 0,0 1,1-1,-1 1,0 0,0-1,1 1,-1 0,0 0,0 0,0 0,0 1,-1-1,1 1,0-1,0 1,0 0,0-1,-1 1,0 0,-83 14,74-8,1-1,0 2,0 0,1 0,0 0,0 2,0-1,1 1,1 0,-1 1,1 0,1 1,0-1,1 1,0 1,0-1,1 1,1 0,0 0,1 0,-1 4,5-11,-1-1,1 0,0 1,0-1,1 1,-1-1,1 0,0 0,0 0,1 0,-1 0,1-1,0 1,0-1,0 0,0 1,0-1,1-1,0 1,-1 0,1-1,0 0,0 0,0 0,1 0,-1-1,0 1,1-1,-1 0,0-1,1 1,-1-1,1 0,-1 0,1 0,0-1,-1 1,0-1,1 0,-1 0,22 0</inkml:trace>
  <inkml:trace contextRef="#ctx0" brushRef="#br0" timeOffset="7331.705">7847 592,'239'-188,"-186"164,-52 65,-1-39,0 0,-1 0,1 0,0-1,0 1,0 0,0 0,1 0,-1-1,0 1,1 0,-1 0,1-1,0 1,0 0,-1-1,1 1,0-1,0 1,1-1,-1 0,0 1,0-1,1 0,-1 0,0 0,1 0,-1 0,1 0,0 0,-1 0,1-1,0 1,-1 0,1-1,0 0,0 1,-1-1,1 0,0 0,0 0,0 0,0 0,84-23,-62 15,-21 6,-1 0,1 0,0 1,0-1,0 1,0 0,0 0,0 0,0 0,1 0,-1 1,0-1,0 1,1 0,-1 0,0 0,0 1,1-1,-1 1,0-1,0 1,0 0,0 0,0 1,0-1,0 1,0-1,0 1,-1 0,1 0,-1 0,1 0,-1 1,0-1,0 1,0-1,0 1,0 0,-1 0,1 0,-1 0,1 0,-1 0,3 37,14 40,-8-66</inkml:trace>
  <inkml:trace contextRef="#ctx0" brushRef="#br0" timeOffset="5030.258">5025 480,'-5'267,"8"-89,-3-162,-1 1,-1-1,0 1,-1-1,-1 0,0 0,-1 0,-1 0,-4 8,10-23,0 0,0-1,0 1,0 0,-1 0,1-1,0 1,0 0,0 0,-1-1,1 1,0 0,-1-1,1 1,0 0,-1-1,1 1,-1 0,1-1,-1 1,0-1,1 1,-1-1,1 1,-1-1,0 0,0 1,1-1,-1 0,0 1,1-1,-1 0,0 0,0 0,1 0,-1 0,0 0,0 0,0 0,1 0,-1 0,0 0,0 0,1 0,-1-1,0 1,0 0,1-1,-1 1,0 0,1-1,-1 1,1-1,-1 1,0-1,1 1,-1-1,1 0,-1 1,1-1,0 1,-1-1,1 0,-1 0,-11-51,15 21,2 0,1 0,1 1,1 0,2 1,1 0,1 0,1 1,2 1,1 0,1 1,1 1,10-10,-19 22,3-8,1 1,1 0,1 1,1 0,0 1,2 1,0 1,0 0,2 1,0 2,20-12,-37 24,0-1,0 1,0 0,0 0,0 0,0 0,0 1,0-1,0 1,1 0,-1 0,0 0,0 0,0 0,0 1,0 0,1-1,-1 1,0 0,0 1,-1-1,1 0,0 1,0 0,-1-1,1 1,-1 0,1 0,-1 1,0-1,0 0,0 1,0-1,0 1,-1 0,1 0,-1-1,1 1,-1 0,0 0,0 0,-1 0,1 1,-1-1,1 0,-1 2,0 9,-1 1,0 0,-1-1,-1 1,0-1,-1 1,0-1,-2 0,-2 6,-2 6,7-16,0 0,-1 0,-1-1,1 0,-2 0,1 0,-1 0,0-1,-1 0,0 0,0-1,-1 1,0-2,0 1,-1-1,1-1,-1 1,-1-1,1-1,-1 0,1 0,-1-1,0 0,-1-1,1 0,-7 0,-8-1</inkml:trace>
  <inkml:trace contextRef="#ctx0" brushRef="#br0" timeOffset="5516.977">5448 762,'44'-24,"-1"-2,-2-2,-1-1,-1-3,31-31,-62 56,1 0,-1-1,0 0,-1 0,0-1,0 1,-1-2,0 1,-1-1,0 0,0 0,-1 0,0-1,-1 1,0-1,-1 0,0-2,-3 11,0-1,0 0,0 1,0-1,0 0,0 1,-1 0,1-1,-1 1,0 0,1 0,-1 0,0 0,-1 0,1 0,0 0,0 1,-1-1,1 1,-1 0,1-1,-1 1,0 1,1-1,-1 0,0 0,0 1,1 0,-1 0,0-1,0 1,0 1,1-1,-1 0,0 1,0 0,1-1,-1 1,0 0,1 0,-1 1,1-1,-1 0,1 1,0 0,-1-1,1 1,0 0,0 0,1 0,-1 0,0 1,-4 1,-1 0,1 0,0 0,1 1,-1 0,1 0,0 1,1-1,-1 1,1 0,0 0,0 1,1-1,0 1,0 0,0-1,1 1,0 1,1-1,-1 0,1 0,1 1,2-5,1 0,0 0,0 0,0 0,0 0,0-1,0 1,1-1,0 0,-1 0,1 0,0-1,0 1,0-1,0 0,0 0,0 0,0-1,0 1,0-1,0 0,0 0,0 0,0-1,5-1,-4 2,137 2,-141-1,1-1,0 1,0 0,-1 0,1-1,0 1,-1 0,1 1,-1-1,0 0,1 0,-1 1,0-1,0 0,1 1,-1-1,0 1,0 0,-1-1,1 1,0 0,-1-1,1 1,-1 0,1 0,-1 0,0 0,0-1,0 1,0 0,0 0,0 0,0 0,0-1,-1 1,1 0,-1 0,0 0,0 0,-40 72,29-56,11-15,0-2,0 0,0 0,0 0,0 0,0 0,0 0,1 1,-1-1,0 0,1 1,-1-1,1 1,0-1,-1 0,1 1,0-1,0 1,0-1,0 1,0-1,0 1,0-1,0 1,1-1,-1 1,1-1,-1 0,1 1,-1-1,10 3</inkml:trace>
  <inkml:trace contextRef="#ctx0" brushRef="#br0" timeOffset="10916.349">10697 84,'0'34,"0"30,0 9,0-3,0-9,0-9,0-10,0-7,0-4,0-8</inkml:trace>
  <inkml:trace contextRef="#ctx0" brushRef="#br0" timeOffset="11402.376">10923 198,'30'-12,"1"2,0 1,0 1,0 2,1 1,27 0,-57 4,0 1,0-1,0 1,0 0,0-1,0 1,0 0,0 0,0 0,0 1,0-1,0 0,0 1,0-1,0 1,0 0,0 0,0 0,0 0,-1 0,1 0,0 0,-1 0,1 1,-1-1,1 1,-1-1,0 1,1 0,-1-1,0 1,0 0,0 0,0 0,-1 0,1 0,0 0,-1 0,0 0,1 0,-1 0,0 0,0 0,0 0,0 0,0 0,-1 0,1 0,-1 0,1 0,-1 0,0 0,0 2,-91 102,64-75,20-25,0 0,0 1,1 0,0 1,1 0,-1 0,1 0,1 1,0-1,0 1,1 1,0-1,0 1,1-1,1 1,-1 0,2 0,-1 0,1 0,1 8,1-15,0 0,0 0,0 0,1 0,-1 0,1 0,0 0,0 0,0 0,0-1,0 1,1-1,-1 1,1-1,-1 0,1 0,0 0,0-1,0 1,0-1,0 1,0-1,1 0,-1 0,0-1,1 1,-1-1,0 1,1-1,-1 0,1 0,-1-1,0 1,1-1,-1 1,1-2,117-43,-99 31,-3 2</inkml:trace>
  <inkml:trace contextRef="#ctx0" brushRef="#br0" timeOffset="11752.289">11714 57,'-10'8,"0"2,1-1,0 1,1 0,0 1,0 0,1 1,1-1,0 1,0 0,1 1,-1 6,5-17,1 0,0 0,0-1,-1 1,1 0,0 0,1 0,-1 0,0 0,0-1,1 1,-1 0,1 0,0 0,-1-1,1 1,0 0,0-1,0 1,0-1,0 1,0-1,1 0,-1 1,0-1,1 0,-1 0,1 0,0 0,-1 0,1 0,0 0,-1-1,1 1,0 0,0-1,-1 0,3 1,81 2,-58-5,-23 2,-1-1,1 0,-1 1,1 0,0 0,-1 0,1 0,0 1,-1-1,1 1,0 0,-1 0,1 0,-1 1,0-1,1 1,-1 0,0-1,0 2,0-1,0 0,-1 1,1-1,0 1,-1 0,0 0,0 0,0 0,0 0,0 0,0 0,-1 1,0-1,0 1,0-1,0 1,0-1,0 1,-1 0,0-1,0 1,0 0,0-1,-1 1,1 0,-1-1,0 1,0-1,0 1,-1 0,-7 7,-1 0,-1 0,0-1,0 0,-1-1,0 0,0-1,-1 0,-1-1,1-1,-1 0,0-1,0 0,0-1,-1-1,0 0,-5 0,-4 0</inkml:trace>
  <inkml:trace contextRef="#ctx0" brushRef="#br0" timeOffset="11999.074">11742 57,'38'-5,"32"-2,9 1,-4 1,-15 2</inkml:trace>
  <inkml:trace contextRef="#ctx0" brushRef="#br0" timeOffset="18552.007">1 1129,'326'-23,"-130"-4,-97 11,0 5,53 2,-37 10,223-12,-215 0,0 6,16 5,73-2,-82-8,113 3,100 43,-170-24,164-11,-148-4,1034 3,-750-29,181 1,1756 29,-1844 27,863-28,-962-29,-383 30,133-13,-167 4,0 2,1 1,-1 3,1 3,15 2,76 25,26-44,57 3,-82-13,-117 25,-2 0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1,'-7'31,"1"1,1 0,2 0,1 0,1 0,3 19,0-40,0 0,0 0,1-1,0 1,1-1,0 0,1 0,0-1,1 1,0-1,0 0,1 0,2 1,-6-6,0-1,0 0,1 1,-1-1,1-1,0 1,0-1,0 1,0-1,0 0,0 0,1-1,-1 0,0 1,1-1,-1-1,1 1,0-1,-1 1,1-1,-1-1,1 1,0-1,-1 0,1 0,-1 0,0 0,1-1,-1 0,0 0,0 0,2-1,120-128,-122 130,0 0,0-1,-1 1,1 0,0 1,0-1,0 1,0 0,0 0,0 0,0 0,0 1,0 0,0-1,0 1,0 1,0-1,-1 1,1-1,0 1,-1 0,0 0,1 1,-1-1,0 1,0-1,0 1,-1 0,1 0,-1 0,1 1,-1-1,0 1,0 0,14 12,5 5,-16-15,0 0,0 0,1-1,0 1,0-2,0 1,1 0,0-1,0-1,0 1,0-1,0 0,1-1,6 2,-5-2,1-2,-1 1,0-1,0-1,1 0,-1 0,0-1,0 0,0 0,0-1,-1 0,1-1,-1 0,0 0,0-1,0 0,0 0,-1-1,0 0,0 0,-1-1,1 0,-1 0,-1 0,0-1,0 0,0 0,-1 0,0 0,1-5,1 2,0 0,0-1,-2 0,1 0,-1 0,-1 0,0-1,-1 1,-1-1,1 0,-2 0,0 1,-1-1,0 0,0 0,-4-9,0 10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22 227,'10'-5,"9"-5,1 0,-2-1,0-1,0-1,-1 0,0-2,-2 0,1 0,12-18,-27 32,0-1,0 1,1-1,-1 1,0-1,0 0,-1 1,1-1,0 0,0 0,-1 1,1-1,-1 0,0 0,1 0,-1 0,0 0,0 0,0 1,-1-1,1 0,0 0,-1 0,1 0,-1 0,1 1,-1-1,0 0,0 1,0-1,0 0,0 1,0-1,0 1,-1-1,1 1,0 0,-1 0,1 0,-1-1,0 1,1 1,-1-1,0 0,1 0,-1 1,0-1,0 1,0-1,0 1,0 0,1 0,-1-1,0 1,0 1,0-1,0 0,0 0,0 1,-1 0,-6 0,0 1,1 0,-1 1,0 0,1 0,-1 1,1 0,0 1,1 0,-1 0,1 0,0 1,0 0,0 1,1-1,0 1,1 0,-1 1,1-1,1 1,-1 0,2 0,-1 1,1-1,-1 4,4-8,-1 0,1 0,0-1,0 1,0 0,1 0,-1 0,1 0,0 0,0 0,1-1,-1 1,1 0,-1-1,1 0,0 1,1-1,-1 0,0 0,1 0,0 0,0 0,0-1,0 1,0-1,0 0,1 0,0 1,107 34,61-38,-127-10,-26 5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7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289 245,'-12'-5,"0"1,0 0,-1 1,0 0,0 1,0 0,0 1,0 1,0 0,0 0,0 2,1-1,-1 2,0 0,0 0,1 1,0 1,-6 2,14-4,1 0,-1 0,1 0,0 0,1 0,-1 0,0 1,1 0,0-1,0 1,0 0,0 0,1 0,-1 0,1 0,0 0,0 1,1-1,-1 0,1 1,0-1,0 0,0 1,1-1,-1 0,1 0,0 1,1-1,-1 0,1 0,-1 0,1 0,0-1,1 1,-1 0,1-1,-1 0,1 1,0-1,0 0,3 2,5-4,0 1,1-2,-1 1,0-1,1-1,-1 0,0-1,0 0,0-1,0 0,0-1,-1 0,1 0,-1-1,0-1,0 1,-1-2,0 1,0-1,0-1,-1 0,2-2,2 1,159-147,-138 134,-33 21,1 1,-1 0,1 0,-1 0,1-1,-1 1,1 0,0 0,-1 0,1 0,0 0,-1 0,1 0,-1 0,1 0,0 0,-1 0,1 1,-1-1,1 0,-1 0,1 1,-1-1,1 0,-1 1,1-1,-1 0,1 1,-1-1,1 1,-1-1,1 0,-1 1,0-1,1 1,-1 0,0-1,0 1,1-1,-1 1,0-1,0 1,0 0,0-1,0 1,0-1,0 1,0 0,0-1,0 1,0-1,0 1,0 0,0-1,-1 1,1-1,0 1,0 0,-6 48,4-42,0 1,0-1,1 1,1 0,-1 0,1 0,0-1,1 1,0 0,0 0,1-1,0 1,0 0,1-1,0 0,0 0,1 0,1 2,-2-4,1-1,0 1,0-1,0 0,1 0,-1-1,1 1,0-1,0 0,0 0,0-1,0 1,1-1,-1-1,1 1,-1-1,1 0,0 0,-1 0,1-1,0 0,0 0,-1 0,1-1,0 0,0 0,-1 0,1-1,-1 0,1 0,15-7,0 0,0-1,-1-1,-1-1,1-1,-2-1,0-1,160-149,-174 161,0 1,0-2,0 1,-1 0,1-1,-1 0,0 0,0 0,0 0,-1 0,0 0,1-1,-1 1,-1-1,1 0,-1 0,0 1,0-1,0 0,0 0,-1 0,0 0,0 0,-1 0,1 0,-1 0,0 0,0 1,-2-5,-2 7,0 1,-1-1,1 1,0 0,-1 1,1 0,0 0,-1 0,1 0,-1 1,1 0,0 0,-1 0,1 0,0 1,0 0,0 0,0 1,1 0,-1-1,0 1,1 1,0-1,0 1,0-1,0 1,1 0,-3 3,-46 61,51-66,0 0,0 0,0 0,0 0,0 1,0-1,1 0,-1 1,1-1,-1 0,1 1,0-1,0 1,0-1,1 0,-1 1,0-1,1 1,0-1,-1 0,1 0,0 1,0-1,0 0,0 0,1 0,-1 0,1 0,-1 0,1 0,0-1,-1 1,2 0,9 3,0 0,1-1,-1-1,1 0,-1-1,1 0,0-1,0-1,0 0,0 0,-1-1,1-1,0 0,0-1,-1 0,0-1,0-1,3-1,139-37,-151 43,-1-1,1 1,0 1,-1-1,1 0,-1 1,1-1,-1 1,1 0,-1 0,0-1,1 2,-1-1,0 0,0 0,0 1,0-1,0 1,0 0,0 0,0 0,-1 0,1 0,0 0,-1 0,0 0,0 0,0 1,0-1,0 0,0 1,0-1,-1 1,1-1,-1 1,0-1,0 1,0 0,0-1,0 1,0-1,-1 3,13 41,-10-41,1 0,0-1,1 0,-1 1,1-1,0-1,0 1,0 0,1-1,-1 0,1 0,0 0,-1-1,1 0,1 1,-1-2,0 1,0-1,1 0,-1 0,0 0,1 0,-1-1,1 0,131-21,-123 17,1-1,-1 0,1-1,-2 0,1-2,-1 1,0-1,0-1,-1-1,0 1,-1-2,0 0,-1 0,0-1,-1 0,0 0,-1-1,3-7,-10 19,-1 0,1 0,-1 0,1-1,-1 1,1 0,-1 0,0-1,0 1,1 0,-1 0,0-1,0 1,0 0,0 0,-1-1,1 1,0 0,0-1,-1 1,1 0,-1 0,1 0,-1 0,0-1,1 1,-1 0,0 0,0 0,0 0,1 0,-1 1,0-1,0 0,0 0,-1 1,1-1,0 0,0 1,0-1,0 1,-1 0,1-1,0 1,0 0,-1 0,1-1,0 1,-1 0,0 0,-63 23,58-18,-1 1,1 0,0 0,0 1,1 0,0 0,0 0,1 1,0 0,0 0,1 0,0 1,0-1,1 1,0 0,0 0,1 0,1 0,-1 1,1-1,1 0,0 1,0-1,1 0,0 1,1-1,2 9,1-12,1 0,0 0,0-1,1 0,0 0,-1 0,2-1,-1 0,0 0,1-1,0 0,-1 0,1-1,0 0,1 0,-1-1,0 0,0 0,1-1,-1 0,3-1,92-14,-74 9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0,'-36'23,"2"1,1 1,1 2,1 1,2 1,-26 33,22 26,33-85,0-1,0 1,0-1,0 0,1 1,-1-1,1 0,-1 1,1-1,0 0,0 0,0 0,0 1,0-1,0 0,1 0,-1-1,1 1,-1 0,1 0,0-1,0 1,0-1,0 1,0-1,0 0,0 0,0 0,0 0,0 0,1 0,-1-1,0 1,1-1,-1 0,0 1,3-1,5-2,-1 1,1-1,-1-1,1 1,-1-2,0 1,0-1,0-1,-1 0,1 0,-1 0,0-1,-1 0,1-1,0-1,5-3,256-238,-267 247,-1 0,0 0,1 0,0 0,0 0,-1 0,1 0,0 1,0-1,0 1,1 0,-1-1,0 1,0 0,1 0,-1 1,1-1,-1 0,1 1,-1-1,1 1,-1 0,1 0,-1 0,1 0,-1 1,1-1,-1 0,1 1,-1 0,1 0,-1 0,0 0,1 0,-1 0,0 0,0 1,0-1,0 1,0-1,0 1,1 1,2 8,0 0,-1 1,0-1,-1 1,0 0,0-1,-1 1,0 12,2 9,6 46,-4 1,-3-1,-8 78,2-125,0 0,-2 0,-2-1,0 1,-2-2,-2 1,-1-2,-1 1,-1-2,-1 1,-2-2,-1-1,-12 13,26-33,0-1,0 0,-1 0,0-1,0 0,-1 1,1-2,-1 1,0-1,1 1,-2-2,1 1,0-1,0 0,-1 0,1 0,-1-1,-5 0,9-3,0 0,0 0,0-1,0 1,0-1,1 0,-1 0,1 0,0 0,0 0,0 0,0-1,0 1,1-1,-1 1,1-1,0 0,0 1,1-1,-1 0,1 0,0 1,0-1,0 0,0 0,1 0,-1 1,1-1,0-1,5-23,0 0,2 0,1 0,1 1,2 0,0 1,2 0,11-15,224-348,-236 371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36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255 453,'-34'53,"-93"233,117-259,6-23,1 1,1-1,-1 1,1 0,0 0,0 0,0 0,1 0,0 0,0 1,0-1,0 0,1 1,0-1,0 0,0 1,1-1,0 0,0 1,0-1,1 0,0 0,0 0,0 0,0 0,1-1,0 1,0-1,0 1,0-1,3 2,7 1,1 0,1-1,-1-1,1 0,0-1,0 0,0-1,0-1,1-1,-1 0,1-1,-1 0,1-1,-1-1,6-2,43-18,-51 10</inkml:trace>
  <inkml:trace contextRef="#ctx0" brushRef="#br0" timeOffset="418.789">0 396,'329'-104,"-311"96,-14 5,1 0,0 0,-1 1,1-1,0 1,1 0,-1 1,0-1,1 1,-1 0,0 0,1 1,-1-1,1 1,0 0,-1 1,0-1,1 1,-1 1,1-1,-1 1,0-1,0 1,0 1,0-1,0 1,0 0,1 1,41 100,-46-96,1 0,0 0,0 0,1 0,0-1,0 1,1-1,0 0,0 0,1 0,0-1,0 1,0-1,1 0,0-1,0 1,5 2,-1-3,0-1,0 0,0-1,1 0,0 0,-1-1,1-1,0 0,0 0,0-1,0 0,-1-1,1-1,0 1,0-2,-1 1,1-2,-1 1,0-1,0-1,0 0,3-2,5-4</inkml:trace>
  <inkml:trace contextRef="#ctx0" brushRef="#br0" timeOffset="673.597">1130 537,'34'-5,"25"-6,7-2,-2 2,-8 3,-8 2,-13 8,-11 3</inkml:trace>
  <inkml:trace contextRef="#ctx0" brushRef="#br0" timeOffset="869.681">1130 820,'29'0,"28"-5,10-2,-2 1,-7 1,-14 1</inkml:trace>
  <inkml:trace contextRef="#ctx0" brushRef="#br0" timeOffset="1252.229">1779 198,'23'-17,"2"1,0 1,1 1,1 1,0 2,0 1,1 0,1 3,6-1,-34 7,1 0,-1 0,1 1,-1-1,1 1,-1-1,1 1,0 0,-1 0,1-1,-1 1,1 0,0 0,-1 1,1-1,-1 0,1 0,0 1,-1-1,1 1,-1 0,1-1,-1 1,0 0,1 0,-1 0,0 0,1 0,-1 0,0 0,0 0,0 0,0 1,0-1,0 0,0 1,-1-1,1 1,0-1,-1 1,1-1,-1 1,0-1,1 1,-1-1,0 2,-6 13,-2-1,1 0,-2-1,0 0,-1 0,0-1,-1 0,0-1,-1 0,5-5,-5 6,6-8,0 0,0 1,0 0,1 0,0 1,0-1,1 1,0 0,0 1,0-1,1 0,0 1,1 0,0 0,0 0,0 0,1 2,2-7,0 0,0 0,0 1,1-1,-1 0,1-1,0 1,-1 0,1 0,1-1,-1 1,0-1,1 0,-1 0,1 1,-1-2,1 1,0 0,0-1,0 1,0-1,0 0,1 0,-1 0,0 0,0 0,2-1,91 5,-68-10,-3-2</inkml:trace>
  <inkml:trace contextRef="#ctx0" brushRef="#br0" timeOffset="1468.234">2512 86,'-4'38,"-7"27,-2 8,2-4,3-10,2-13</inkml:trace>
  <inkml:trace contextRef="#ctx0" brushRef="#br0" timeOffset="1715.62">2766 0,'-14'34,"-10"30,0 9,3-3,6-9,5-10,4-8,-1-12,0-11</inkml:trace>
  <inkml:trace contextRef="#ctx0" brushRef="#br0" timeOffset="2021.147">2428 170,'20'-104,"-19"101,0 0,1-1,-1 1,1 0,0 0,0 0,0 0,0 0,1 0,-1 1,1-1,-1 1,1 0,0 0,0 0,0 0,0 0,1 1,-1-1,0 1,1 0,-1 0,1 0,-1 0,1 1,-1-1,4 1,159 39,-5 0,-77-34,-60 1</inkml:trace>
  <inkml:trace contextRef="#ctx0" brushRef="#br0" timeOffset="2350.1">1864 734,'33'0,"22"0,34 0,11 0,-1 0,-3 0,-8-5,-10-1,-9 0,-5 1,-5 2,-3 1,-6 1,-6 0,-7 1,-4 0,-8 1</inkml:trace>
  <inkml:trace contextRef="#ctx0" brushRef="#br0" timeOffset="3266.874">1497 1638,'57'-24,"-1"-3,-2-2,0-2,-2-3,-2-2,-1-2,20-22,-62 53,0-1,0 0,0 0,-1-1,-1 1,1-1,-2 0,1-1,-1 1,0-1,-1 0,1-5,1 0,-4 13,0 0,0 0,0-1,0 1,0 0,-1 0,1-1,-1 1,1 0,-1 0,0-1,0 1,0 0,0-1,0 1,-1 0,1-1,-1 1,1 0,-1 0,0-1,0 1,-1-1,1 2,-1 1,0 0,1 0,-1 0,1 0,-1 0,0 0,1 0,-1 0,1 1,-1-1,0 1,1-1,-1 1,1-1,0 1,-1 0,1 0,0 0,-1 0,1 0,0 0,0 0,0 0,0 1,0-1,-1 1,-1 1,-5 4,1 0,0 0,1 1,-1 0,1 0,1 0,0 1,0 0,0 0,1 0,1 1,0-1,0 1,1 0,0 0,0 0,1 0,1 0,-1 0,2 0,-1 0,2 0,0 6,3-9,-1-1,1 0,0 0,0 0,1-1,0 1,0-1,0-1,0 1,1-1,0 0,0 0,0-1,0 0,0 0,1-1,-1 0,1 0,0-1,-1 0,1 0,0-1,0 0,0 0,-1-1,1 0,0-1,0 1,-1-1,2-1,29-9,0-2,-1-1,0-2,-1-1,27-20,-40 23,1-1,-2 0,0-2,-2-1,1 0,-2-2,-1 0,-1-1,0 0,-2-2,-1 0,4-10,-16 32,-1 0,1 0,-1 0,0 0,0 0,0 0,0 0,0-1,0 1,-1 0,1-1,-1 1,1 0,-1-1,0 1,0-1,0 1,0 0,-1-1,1 1,0 0,-1-1,0 1,0 0,1 0,-1-1,-1 1,1 0,0 0,0 0,-1 0,1 0,-1 1,-1-3,-57 46,46-28,0 0,1 1,1 1,0 0,1 1,1 0,0 1,2-1,0 2,1-1,1 1,-3 13,8-27,1 0,-1-1,1 1,0 0,0 0,1-1,-1 1,1 0,0-1,1 1,-1-1,1 1,-1-1,2 1,-1-1,0 0,1 0,-1 0,1 0,0-1,1 1,-1-1,1 0,-1 0,1 0,0 0,0-1,0 1,0-1,5 2,2 1,1-1,0 0,1-1,-1 0,0-1,1 0,-1-1,1-1,0 0,-1 0,4-2,3-3,0-2,0 0,0-1,-1 0,0-2,-1 0,0-1,-1-1,0-1,0 0,-2-1,0 0,0-1,-1-1,-1 0,-1-1,0 0,-2-1,5-10,-11 24,1 0,-2-1,1 1,0-1,-1 0,0 0,0 0,0 0,-1 0,0 0,0-1,0 1,0 0,-1-1,0 1,0 0,-1-1,1 1,-1 0,0 0,-1-1,1 1,-2-3,-1 7,1 0,-1 1,1-1,0 1,-1 0,1 0,-1 0,1 0,-1 1,1 0,0-1,-1 1,1 0,0 1,0-1,-1 1,1-1,0 1,1 0,-1 0,0 0,0 0,1 1,-1-1,1 1,0-1,0 1,-1 2,-17 18,1 1,1 0,2 2,0 0,2 0,1 1,-7 21,15-33,1-1,0 1,2 0,-1 0,2 0,0 0,1 0,1 12,-1-21,1-1,0 0,0 1,1-1,0 0,-1 0,2 0,-1 0,1 0,-1-1,1 1,0-1,1 0,-1 0,1 0,0 0,0 0,0-1,0 0,1 0,-1 0,1 0,0-1,0 0,3 2,16 3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1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424 105,'0'436,"-28"-180,5-98,20-134</inkml:trace>
  <inkml:trace contextRef="#ctx0" brushRef="#br0" timeOffset="249.996">1 641,'48'-5,"44"-15,17-10,-6 0,-15 1,-19 0,-10 1,-11 0,-9 0,-6 4,-9 2,-8 5</inkml:trace>
  <inkml:trace contextRef="#ctx0" brushRef="#br0" timeOffset="550.949">791 162,'-98'465,"93"-439,1-10,1 0,0 0,1 0,1 1,0-1,1 1,1-1,1 0,1 4,-3-18,0 0,1 1,0-1,0 1,0-1,0 0,0 0,0 1,0-1,1 0,-1 0,1 0,0-1,-1 1,1 0,0-1,0 1,0-1,0 1,1-1,-1 0,0 0,0 0,1 0,-1 0,0-1,1 1,-1-1,1 1,-1-1,1 0,-1 0,1 0,-1 0,1-1,-1 1,1-1,1 0,87-44,-31 3,81-45,-139 87,1-1,-1 1,1 0,-1 0,1 0,-1 0,0 0,1 0,-1 1,1-1,-1 1,1 0,-1-1,0 1,0 0,1 0,-1 1,0-1,0 0,0 1,0-1,-1 1,1 0,0 0,0-1,-1 1,0 0,1 0,-1 1,0-1,0 0,0 0,0 1,0-1,-1 0,1 1,-1-1,1 1,-1-1,0 0,0 1,0-1,0 1,0-1,-1 1,15 41,0-25,1-6</inkml:trace>
  <inkml:trace contextRef="#ctx0" brushRef="#br0" timeOffset="1117.623">1496 613,'-27'23,"0"-2,1 2,1 0,1 2,1 0,1 2,1 0,0 4,20-30,0 0,0 0,0 0,0 0,0 0,0 0,1 0,-1 0,0 1,1-1,-1 0,0 0,1 1,-1-1,1 0,0 1,0-1,-1 1,1-1,0 0,0 1,0-1,0 1,1-1,-1 0,0 1,0-1,1 0,-1 1,1-1,0 0,-1 1,1-1,0 0,-1 0,1 0,0 0,0 0,0 0,0 0,0 0,0 0,1 0,-1 0,0-1,0 1,0 0,2 0,93-42,-76 30,132-105,-151 115,1 0,-1 0,0 0,1 0,-1 1,0-1,1 1,-1-1,1 1,-1-1,1 1,-1 0,1 0,0 0,-1 0,1 0,-1 0,1 0,-1 0,1 1,-1-1,1 1,-1-1,1 1,-1-1,0 1,1 0,-1 0,0 0,1 0,-1 0,0 0,0 0,0 0,0 0,0 0,27 58,-14-25,-10-30,0 0,0 0,0-1,1 1,0-1,-1 0,1 0,0 0,1-1,-1 0,0 0,1 0,-1-1,1 0,-1 0,1 0,0 0,-1-1,1 0,0 0,-1-1,1 0,0 0,-1 0,1-1,-1 1,0-1,1 0,-1-1,0 0,0 1,0-1,-1-1,1 1,-1-1,3-3,25-22,-2-1,-1-1,-2-2,-1 0,-2-2,-1-1,-1-1,-3 0,-1-2,-1 0,-3-1,-1-1,4-26,-9 35,-1-1,-2-1,-2 1,0-1,-3 1,-2-25,2 56,1 0,-1 1,0-1,0 1,0-1,0 1,0-1,0 0,-1 1,1-1,0 1,-1-1,0 1,1-1,-1 1,0-1,1 1,-1 0,0-1,0 1,0 0,0 0,0 0,-1 0,1 0,0 0,0 0,-1 0,1 0,0 0,-1 1,1-1,-1 1,1-1,-1 1,1-1,-1 1,0 0,1 0,-1 0,1 0,-1 0,0 0,1 0,-1 0,1 1,-1-1,1 1,-1-1,1 1,-1 0,1-1,0 1,-1 0,1 0,0 0,0 0,-1 0,1 0,0 0,0 1,0-1,0 0,0 1,-9 16,0 0,2 1,0 0,1 0,1 0,1 1,0 0,2 0,0 0,1 6,1-18,-3 11,2 0,0 0,1 0,0 0,2 1,1-1,0 0,1 0,1-1,1 1,0-1,2 0,0 0,1 0,0-1,2 0,0-1,1 0,3 3,3-3</inkml:trace>
  <inkml:trace contextRef="#ctx0" brushRef="#br0" timeOffset="1366.948">1807 303,'38'-5,"33"-2,12 1,3 1,-4 2,-6-4,-7-1,-10 2,-10 1,-14 2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1 255,'0'19,"0"11,0 1</inkml:trace>
  <inkml:trace contextRef="#ctx0" brushRef="#br0" timeOffset="250.66">29 1,'0'0</inkml:trace>
  <inkml:trace contextRef="#ctx0" brushRef="#br0" timeOffset="493.895">255 57,'25'113,"-14"-57,3 0,2-1,22 50,-38-103,0-1,1 0,-1 0,0 0,1 0,-1 1,1-1,-1 0,1 0,0 0,-1 0,1 0,0 0,0 0,-1-1,1 1,0 0,0 0,0-1,0 1,0 0,0-1,1 1,-1-1,0 1,0-1,0 0,0 1,0-1,1 0,-1 0,0 0,0 0,1 0,-1 0,0 0,0 0,0-1,1 1,-1 0,0-1,0 1,0-1,0 1,0-1,0 0,0 1,0-1,0 0,0 0,0 0,0 1,-1-1,1 0,0 0,-1 0,1 0,0-1,-1 1,1 0,-1 0,87-163,-43 73,-34 70</inkml:trace>
  <inkml:trace contextRef="#ctx0" brushRef="#br0" timeOffset="800.053">762 283,'14'-13,"-1"0,0-2,-1 1,-1-2,0 1,-1-2,6-13,-15 29,0 0,0 0,0 0,-1 0,1-1,0 1,0 0,-1-1,1 1,-1-1,1 1,-1-1,0 1,1-1,-1 1,0-1,0 1,0-1,0 1,0-1,-1 1,1-1,0 1,-1-1,1 1,-1 0,1-1,-1 1,0-1,0 1,0 0,1 0,-1 0,0-1,0 1,-1 0,1 0,0 0,0 0,0 1,-1-1,1 0,0 0,-1 1,1-1,-1 1,1-1,-1 1,1 0,0 0,-1-1,0 1,1 0,-1 0,1 0,-1 1,1-1,-1 0,1 1,-11 3,0 0,0 1,1 1,0 0,0 0,1 1,-1 1,2 0,-1 0,1 1,0 0,1 0,0 1,0 0,1 1,1-1,0 1,-3 7,6-14,1 0,-1 0,1 0,0 0,0 1,0-1,1 1,-1-1,1 1,0-1,1 1,-1 0,1-1,0 1,0 0,0-1,1 1,-1 0,1-1,0 1,1-1,-1 1,1-1,0 1,0-1,0 0,0 0,1 0,0 0,0-1,0 1,0-1,0 0,1 1,0-1,-1-1,1 1,0-1,0 1,1-1,-1 0,3 0,140 6,-122-9</inkml:trace>
  <inkml:trace contextRef="#ctx0" brushRef="#br0" timeOffset="1216.017">1102 397,'194'-228,"-193"227,-1 0,1 0,0 0,-1 0,1 0,0 0,-1 0,1 1,0-1,0 0,0 0,0 1,0-1,0 0,0 1,0-1,0 1,0 0,0-1,1 1,-1 0,0-1,0 1,0 0,0 0,1 0,-1 0,0 0,0 0,0 1,0-1,1 0,-1 0,0 1,0-1,0 1,0-1,0 1,0 0,0-1,0 1,0 0,0 0,0-1,-1 1,1 0,0 0,0 0,-1 0,1 0,-1 0,1 0,-1 0,1 0,-1 1,0-1,1 0,-1 0,0 0,0 0,0 0,0 1,0-1,0 0,0 1,1 4,1 1,0 0,0-1,0 1,1-1,0 0,0 0,1 0,-1 0,1 0,1-1,-1 0,1 0,0 0,0 0,0-1,1 0,0 0,-1 0,1-1,1 0,-1 0,0 0,1-1,-1 0,2 0,-1 0,-1 0,1-1,0 0,-1 0,1-1,0 0,0 0,-1-1,1 1,0-1,0-1,-1 1,1-1,-1 0,0-1,1 0,-1 0,0 0,-1-1,1 1,-1-1,1-1,-1 1,0-1,-1 0,1 0,-1 0,0-1,0 1,-1-1,0 0,1-2,6-46,-8 29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5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29,'0'848,"0"-824</inkml:trace>
  <inkml:trace contextRef="#ctx0" brushRef="#br0" timeOffset="248.189">0 594,'39'-10,"31"-12,14-3,-3-2,-10 4,-8 1,-9 4,-10 0,-7 4,-10-1,-9 1</inkml:trace>
  <inkml:trace contextRef="#ctx0" brushRef="#br0" timeOffset="615.823">706 1,'-20'68,"2"1,3 1,4 1,-1 35,10-81,0 0,2 0,1-1,1 1,1 0,1-1,1 1,1-1,1-1,1 1,7 10,-14-29,2-1,-1 1,0-1,1 0,0 0,0 0,0-1,0 1,1-1,-1 0,1 0,0 0,0 0,0 0,0-1,0 0,1 0,-1 0,1 0,0-1,-1 0,1 0,0 0,0 0,-1-1,1 0,0 0,0 0,0-1,0 1,-1-1,1 0,0 0,1-1,14-8,-1-1,1 0,-2-2,1 0,-2-1,0 0,0-2,-2 0,40-34,-50 46,28-20,-33 23,1 1,-1 0,1-1,-1 1,1 0,-1-1,1 1,-1 0,1 0,-1 0,1 0,0-1,-1 1,1 0,-1 0,1 0,-1 0,1 0,-1 0,1 0,0 1,-1-1,1 0,-1 0,1 0,-1 0,1 1,-1-1,1 0,-1 1,1-1,-1 0,0 1,1-1,-1 0,1 1,-1-1,0 1,1-1,-1 1,0-1,0 1,1-1,-1 1,0-1,0 1,0-1,0 1,0-1,1 1,-1-1,0 1,0 0,0-1,-1 1,1-1,0 1,0-1,0 1,0-1,-1 1,-6 48,6-44,-1 0,0 0,1 0,0 1,0-1,0 1,1-1,0 1,0-1,0 1,1-1,0 0,0 1,0-1,1 0,0 0,0 1,0-1,0-1,1 1,0 0,1 2,7 0</inkml:trace>
  <inkml:trace contextRef="#ctx0" brushRef="#br0" timeOffset="1082.033">1327 650,'12'0,"-1"-1,0 0,0-1,0 0,0-1,0 0,0-1,-1 0,1 0,5-4,-12 5,0 1,0 0,0-1,0 0,-1 0,1 0,-1 0,0-1,0 0,0 1,0-1,-1 0,1 0,-1 0,0-1,0 1,-1 0,1-1,-1 1,0-1,0 1,0-1,-1 0,0 0,0 1,0-2,0 3,-1 0,1 1,-1-1,0 0,0 1,0-1,0 1,0-1,-1 1,1-1,-1 1,0 0,1 0,-1 0,0 0,0 0,0 0,-1 0,1 1,0-1,0 1,-1 0,1-1,-1 1,0 0,1 1,-1-1,0 0,1 1,-1-1,0 1,0 0,1 0,-1 0,0 0,0 1,1-1,-1 1,0 0,1-1,-1 1,0 0,1 1,-1-1,1 0,0 1,-3 1,-4 3,0 1,1-1,0 2,0-1,0 1,1 1,0-1,1 1,0 0,0 1,1-1,0 1,1 0,0 0,1 1,0-1,0 1,1 0,0-1,1 1,1 0,-1 0,2 0,0 0,0 0,1 4,1-9,0-1,0 1,0-1,1 0,-1 0,1-1,1 1,-1-1,0 0,1 0,0 0,0-1,0 0,0 0,1 0,-1 0,1-1,0 0,-1 0,1 0,0-1,0 0,0 0,0-1,1 0,-1 0,0 0,0 0,0-1,0 0,0-1,0 1,-1-1,1 0,0-1,-1 1,3-2,48-26,-42 19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9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26,'-6'-3,"0"-1,0 1,0 0,0 1,0 0,-1 0,1 0,-1 0,0 1,1 0,-1 1,0-1,0 2,1-1,-1 0,0 1,1 1,-1-1,0 1,1 0,0 0,-2 2,-9 0,1 2,-1 0,1 1,1 0,0 2,0-1,0 2,1 0,-13 12,26-21,0 0,0 0,0 0,0 1,0-1,0 0,0 0,0 1,1-1,-1 0,0 1,1-1,-1 1,1-1,-1 1,1-1,0 1,0-1,0 1,0 0,0-1,0 1,0-1,0 1,0-1,1 1,-1-1,1 1,-1-1,1 1,0-1,-1 0,1 1,0-1,0 0,0 1,0-1,0 0,0 0,0 0,1 0,-1 0,0 0,0-1,1 1,-1 0,1 0,74 26,47 21,-119-46,-1 0,0 0,0 0,0 0,0 1,0-1,0 1,0 0,-1 0,1 0,-1 0,0 0,0 0,0 1,-1-1,1 1,-1-1,0 1,0-1,0 1,0 0,-1 0,1 0,-1-1,0 1,0 0,0 0,-1 0,1-1,-1 1,0 0,-1 3,-1-1,0 0,0 0,0 0,0-1,-1 1,0-1,0 0,0 0,-1-1,0 1,0-1,0 0,0 0,-1-1,1 1,-1-1,0 0,0-1,0 0,0 0,-1 0,1 0,-1-1,1 0,-1-1,1 1,-1-1,-5-1,11 0,0 0,0 0,0 0,0 0,0 0,0 0,0 0,0 0,1 0,-1 0,0-1,1 1,-1 0,1-1,-1 1,1 0,0-1,-1 1,1-1,0 1,0 0,0-1,0 1,0-1,0 1,1 0,-1-1,0 1,1 0,-1-1,1 1,-1 0,1-1,0 1,0 0,-1 0,1 0,0 0,0 0,0 0,0 0,0 0,0 0,1 0,-1 0,0 1,0-1,1 0,0 1,11-12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0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110 367,'-13'18,"2"-5,0 1,1 0,1 1,0 0,0 0,2 1,0 0,1 0,1 1,0 0,1 0,0 2,4-16,0-1,0 0,0 1,0-1,1 0,-1 0,1 1,-1-1,1 0,0 0,0 1,0-1,0 0,0 0,1 0,-1 0,0-1,1 1,0 0,-1-1,1 1,0-1,0 1,0-1,0 0,0 1,0-1,0 0,0-1,0 1,0 0,1-1,-1 1,0-1,1 1,-1-1,0 0,1 0,-1 0,0-1,1 1,5-1,0 0,-1 0,1-1,0 0,0 0,-1-1,0 0,1 0,-1-1,0 1,5-6,26-22,-1-2,-2-1,-2-2,14-20,-42 50,-3 2,0 1,0 0,1-1,-1 1,1 0,-1 0,1 0,0 1,0-1,0 1,1 0,-1-1,0 1,1 1,0-1,-1 0,1 1,0 0,0 0,0 0,0 0,1 1,-3 1,-1 1,1-1,0 1,0 0,-1 0,1 0,-1 0,1 0,-1 0,0 0,0 0,0 1,0-1,-1 0,1 1,0-1,-1 1,0-1,1 1,-1-1,0 0,-1 2,3 7,8 47,-2 0,-3 1,-3-1,-2 1,-2 0,-3-1,-3 0,-3 3,6-40,4-5,-2 0,0-1,0 0,-2 1,0-1,0-1,-2 1,0-1,0 0,-1-1,-1 1,0-2,-1 1,0-1,-1-1,-10 8,20-18,0 0,-1 0,1 0,0-1,-1 1,1-1,-1 1,1-1,-1 1,1-1,-1 0,1 0,-1 0,1 0,-1 0,1 0,-1 0,1 0,-1-1,1 1,-1 0,1-1,0 1,-1-1,1 0,0 1,-1-1,1 0,0 0,0 0,0 0,-1 0,1 0,0 0,1 0,-1-1,0 1,0 0,0-1,1 1,-1 0,1-1,-1 1,1-1,-1 1,1-1,0 1,0-1,-11-75,19 31,2 2,2-1,2 2,2 0,1 0,3 2,1 0,17-24,-32 55,14-23,-2 7</inkml:trace>
  <inkml:trace contextRef="#ctx0" brushRef="#br0" timeOffset="401.122">957 339,'-16'3,"0"0,0 1,1 0,-1 1,1 1,0 0,1 2,-1-1,-12 11,25-17,1 0,0 0,0 0,0 0,-1 0,1 1,0-1,0 0,1 1,-1-1,0 1,0-1,1 1,-1-1,1 1,-1-1,1 1,0 0,0-1,-1 1,1 0,0-1,1 1,-1 0,0-1,0 1,1-1,-1 1,1 0,-1-1,1 1,0-1,-1 1,1-1,0 0,0 1,0-1,0 0,0 1,1-1,-1 0,0 0,0 0,1 0,-1 0,1-1,-1 1,72 36,19 16,-90-50,0-1,0 1,0-1,0 1,-1-1,1 1,-1 0,0 0,1 0,-1 0,-1 0,1 0,0 0,-1 0,0 0,1 0,-1 0,0 0,-1 0,1 0,-1 1,1-1,-1 0,0 0,0 0,0-1,0 1,-1 0,1 0,-1-1,0 1,-1 1,-8 10,-1 0,0-1,-1 0,-1-1,0-1,0 0,-1-1,-1 0,1-1,-2-1,-14 5,28-11,0-1,1 1,-1-1,0 0,0 0,0 0,0 0,0-1,0 1,0-1,0 0,0 0,0 0,0 0,-1 0,1-1,0 1,0-1,-2-1,-7-6</inkml:trace>
  <inkml:trace contextRef="#ctx0" brushRef="#br0" timeOffset="650.611">1408 0,'-9'39,"-9"36,0 10,2-4,4-11,4-13,4-12,2-8,1-5,2-4,-5-2,-2-5</inkml:trace>
  <inkml:trace contextRef="#ctx0" brushRef="#br0" timeOffset="1213.02">1155 339,'366'27,"-279"-12,-73-11,-1-1,1-1,-1 0,1 0,0-2,-1 1,1-2,0 0,0-1,-9 1,0-1,0 1,0-2,0 1,-1 0,1-1,0 0,-1 0,0 0,0-1,0 0,0 1,0-1,0-2,-2 5,-1-1,0 0,0 1,0-1,0 0,0 0,-1 1,1-1,0 0,-1 0,0 0,1 0,-1 0,0 0,0 0,0 0,0 0,0 0,0 0,-1 0,1 1,-1-1,1 0,-1 0,0 0,0 0,0 1,0-1,0 0,0 1,0-1,0 1,-1-1,1 1,0-1,-1 1,0 0,1 0,-1 0,-1-1,0 0,0 0,-1 0,1 1,0 0,-1-1,1 1,-1 0,1 1,-1-1,1 1,-1 0,1-1,-1 1,1 1,-1-1,0 1,1-1,-1 1,1 0,0 0,-1 0,1 1,0-1,0 1,-1 0,1 0,1 0,-1 0,0 1,0-1,1 1,0-1,-1 1,0 2,-2 1,0 0,0 0,1 0,0 1,0-1,1 1,0 0,0 0,1 0,-1 0,2 1,-1-1,1 1,0-1,0 1,1-1,0 1,2 0,1 0,-1-1,1 1,1-1,-1 1,1-1,0 0,1-1,0 1,0-1,0 0,1 0,0 0,0-1,0 0,1 0,0-1,-1 0,2 0,-1 0,0-1,1 0,0-1,-1 1,1-2,0 1,0-1,0 0,0-1,0 1,1-2,-1 1,0-1,0 0,0-1,-1 0,1 0,0-1,-1 0,1 0,5-4,9-5,-4 1</inkml:trace>
  <inkml:trace contextRef="#ctx0" brushRef="#br0" timeOffset="1749.073">2029 593,'156'-189,"-155"188,-1-1,1 1,-1 0,1-1,0 1,0 0,-1 0,1-1,0 1,0 0,0 0,0 0,1 0,-1 0,0 0,0 1,1-1,-1 0,0 1,1-1,-1 1,1-1,-1 1,0-1,1 1,-1 0,1 0,-1 0,1 0,-1 0,1 0,-1 0,1 1,-1-1,1 0,-1 1,1-1,-1 1,0-1,1 1,-1 0,0 0,0 0,1 0,-1 0,0 0,0 0,0 0,0 0,1 1,-4 26,1-27,0 1,0 0,0-1,0 1,1 0,-1-1,1 1,-1 0,1 0,-1 0,1-1,0 1,0 0,0 0,0 0,0 0,0 0,1-1,-1 1,0 0,1 0,0 0,-1-1,1 1,0 0,0-1,0 1,0-1,0 1,0-1,0 1,1-1,-1 0,1 0,-1 1,1-1,-1 0,1 0,-1-1,1 1,0 0,-1 0,1-1,0 1,0-1,0 0,0 1,-1-1,1 0,0 0,0 0,0 0,13-6,-1 0,0 0,-1-2,1 0,-1 0,-1-1,10-9,41-26,-57 40,-5 3,1-1,-1 0,1 1,0-1,-1 1,1-1,0 1,0 0,0 0,0 0,0 0,1 0,-1 0,0 0,0 1,0-1,1 1,-1 0,0-1,1 1,-1 0,0 1,1-1,-1 0,0 1,1-1,-1 1,0 0,0-1,0 1,0 0,0 0,0 1,0-1,0 0,0 1,0-1,0 1,-1-1,1 1,-1 0,1 0,59 136,-49-126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4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1 574,'1'253,"6"-222,-7-31,0-1,0 1,0 0,1-1,-1 1,0 0,0-1,0 1,0 0,0-1,1 1,-1 0,0 0,0-1,0 1,1 0,-1 0,0-1,0 1,1 0,-1 0,0 0,1 0,-1-1,0 1,0 0,1 0,-1 0,0 0,1 0,-1 0,0 0,1 0,-1 0,0 0,1 0,-1 0,0 0,1 0,-1 0,0 0,1 0,-1 0,0 1,1-1,-1 0,0 0,0 0,1 0,-1 1,0-1,0 0,1 0,-1 1,0-1,21-80,-13 38,2 1,2 0,2 1,1 0,2 1,2 0,2 2,23-34,-43 70,0-1,-1 0,1 1,0-1,0 1,0-1,0 1,0 0,0-1,0 1,0 0,1 0,-1-1,0 1,1 0,-1 1,1-1,-1 0,1 0,-1 1,1-1,0 0,-1 1,1 0,0-1,0 1,-1 0,1 0,0 0,-1 0,1 0,0 0,0 1,-1-1,1 1,0-1,-1 1,1-1,-1 1,1 0,-1 0,1 0,-1 0,1 0,-1 0,0 0,0 0,1 1,-1-1,0 1,0-1,0 0,0 1,8 104,-10-79</inkml:trace>
  <inkml:trace contextRef="#ctx0" brushRef="#br0" timeOffset="283.161">481 489,'-3'18,"2"0,0 0,1-1,0 1,2 0,0 0,1-1,1 1,0-1,2 0,0 0,7 14,-11-27,0-1,0 0,0 0,1-1,-1 1,1 0,-1-1,1 1,0-1,0 0,0 0,0 0,0 0,0-1,1 1,-1-1,1 0,-1 0,1 0,-1 0,1-1,-1 1,1-1,0 0,-1 0,1 0,0-1,-1 1,1-1,-1 0,1 0,-1 0,1 0,-1-1,0 1,3-3,2 0,-1 0,0-1,-1 0,1 0,-1-1,0 0,0 0,-1 0,1 0,-1-1,-1 0,0 0,0-1,0 1,2-8,-3 10,-1 0,0 0,0 0,-1 0,0 0,0 0,0 0,0 0,-1 0,1 0,-2-1,1 1,0 0,-1 0,0 0,0 0,-1 0,1 0,-1 0,0 0,0 0,-1 1,1-1,-1 1,0 0,0 0,-1 0,1 0,-1 0,0 1,0-1,0 1,0 0,-3-1,-46-7,28 9</inkml:trace>
  <inkml:trace contextRef="#ctx0" brushRef="#br0" timeOffset="602.107">1045 122,'-5'39,"-1"31,0 9,1-4,2-11,1-10,1-11,0-7,1-5,5-3,2-2,-1 1,-1-1,3-4,1-7</inkml:trace>
  <inkml:trace contextRef="#ctx0" brushRef="#br0" timeOffset="851.656">820 461,'38'-5,"32"-6,9-2,-4 2,-5 3,-11 2,-9 3,-9 1,-7 2,-4 0,-7 0</inkml:trace>
  <inkml:trace contextRef="#ctx0" brushRef="#br0" timeOffset="1401.715">1469 404,'-14'10,"-10"5,1 2,0 0,2 2,0 0,1 1,1 1,-16 24,34-44,-1 0,1 0,0 1,0-1,-1 0,1 1,0-1,0 1,1 0,-1-1,0 1,0 0,1 0,-1-1,1 1,0 0,-1 0,1 0,0-1,0 1,0 0,0 0,1 0,-1 0,0-1,1 1,-1 0,1 0,0-1,-1 1,1 0,0-1,0 1,0-1,0 1,0-1,1 1,-1-1,0 0,1 0,-1 1,1-1,-1 0,1 0,-1-1,1 1,0 0,-1 0,1-1,0 1,0-1,0 1,10-2,0 0,0-1,0 0,-1 0,1-1,-1-1,0 0,0-1,0 0,0 0,-1-1,0-1,0 0,-1 0,1-1,2-3,64-70,-75 81,1 0,-1 0,1-1,-1 1,1 0,-1 1,0-1,1 0,-1 0,1 1,-1-1,0 1,1-1,-1 1,0-1,0 1,1 0,-1 0,0 0,0-1,0 1,0 0,0 1,0-1,0 0,0 0,-1 0,1 0,0 1,-1-1,1 0,-1 1,1-1,-1 0,1 1,-1-1,0 0,0 1,0-1,0 1,0-1,0 1,0-1,0 0,-1 1,1-1,0 1,-1-1,0 1,4 15,-1-12,-1-1,1 1,0-1,0 0,0 0,1 0,-1 0,1 0,0-1,0 1,0-1,1 0,-1 1,1-2,0 1,0 0,0-1,0 0,0 0,0 0,1 0,-1-1,1 1,-1-1,1 0,-1-1,1 1,0-1,-1 0,1 0,0 0,-1-1,1 1,-1-1,1-1,-1 1,1 0,-1-1,0 0,1 0,-1-1,18-9,0-1,0-1,-1 0,-1-2,-1-1,0 0,-2-2,0 0,0 0,-2-2,-1 0,1-2,3-4,-1-2,-1 0,-1-1,-1 0,-2-1,-2 0,0-1,-2 0,2-26,-9 53,-1 2,1-1,0 0,-1 0,0 0,0 0,0 0,0 1,-1-1,1 0,-1 0,0 0,0 1,-1-1,1 0,-1 1,1-1,-2 0,2 4,-1 0,1 0,0 0,-1 0,1 0,0 1,-1-1,1 1,0-1,0 1,-1-1,1 1,0 0,0-1,0 1,0 0,0 0,0 0,0 0,0 0,0 0,0 0,0 0,1 0,-1 0,0 1,1-1,-1 0,1 0,-1 1,1-1,0 0,-1 2,1-2,-10 21,2 0,1 0,1 0,0 1,2 0,1 0,0 0,2 1,1-1,1 0,2 18,1-22,1 0,0-1,1 0,1 0,1 0,1 0,10 15,9 19,-26-22,-10-22</inkml:trace>
  <inkml:trace contextRef="#ctx0" brushRef="#br0" timeOffset="1871.352">1779 291,'379'45,"-354"-42,0 0,1 0,-2 2,1 1,0 1,-1 0,0 2,19 10,-34-13,1-1,0 0,0-1,0 0,0 0,1-2,-1 1,1-1,0 0,0-1,0-1,0 0,0 0,0-1,0 0,-1-1,1 0,0-1,4-2,-12 4,0 0,-1-1,1 0,-1 1,1-1,-1 0,0 0,0 0,0 0,0 0,0-1,0 1,-1-1,1 1,-1-1,1 0,-1 1,0-1,0 0,0 0,-1 0,1 0,-1 0,0 0,1 0,-1 0,0 0,-1 0,1 0,-1 0,1 0,-1 1,0-1,0 0,0 0,0 0,-1 1,1-1,-1 1,1-1,-1 1,0 0,0-1,0 1,0 0,-1 0,1 0,0 1,-1-1,1 1,-1-1,0 1,0 0,1 0,-1 0,0 0,0 0,-7 2,1 1,0 0,0 0,0 1,0 0,1 0,-1 1,1 0,0 1,0 0,0 0,1 0,-1 1,1 0,1 1,-1 0,1 0,0 0,1 1,0-1,0 1,1 1,0-1,0 1,1-1,0 1,0 0,1 0,0 0,0 9,1-13,1 0,0-1,0 1,1-1,-1 1,1-1,0 1,0-1,1 0,-1 1,1-1,0 0,0 0,0 0,1 0,-1 0,1-1,0 1,0-1,0 0,0 1,1-2,-1 1,1 0,0-1,0 1,0-1,0 0,0 0,1-1,-1 0,0 1,1-1,-1 0,1-1,-1 1,1-1,-1 0,1 0,0-1,-1 1,1-1,-1 0,0 0,1-1,-1 1,4-2,123-51,-108 44</inkml:trace>
  <inkml:trace contextRef="#ctx0" brushRef="#br0" timeOffset="2134.151">3077 263,'-11'6,"0"-2,0 0,1 1,-1 1,1-1,0 2,1-1,-1 2,1-1,1 1,0 0,0 1,0 0,1 0,0 1,-3 6,10-13,-1 0,1 0,0 0,0 0,0 0,0 0,1 0,-1 0,1 0,0 0,0 0,0 0,0 0,0-1,1 1,-1 0,1-1,0 1,-1-1,1 0,0 1,1-1,-1 0,0 0,1-1,-1 1,1 0,-1-1,1 1,0-1,0 0,-1 0,1 0,0 0,0-1,0 1,0-1,0 0,0 1,0-1,2-1,39 18,-42-16,0 0,0 0,0 0,0 1,0-1,0 0,-1 1,1 0,-1-1,1 1,-1 0,1 0,-1 0,0 0,0 0,0 0,0 0,0 0,-1 0,1 0,0 1,-1-1,0 0,0 0,1 1,-1-1,0 0,-1 1,1-1,0 0,-1 0,1 1,-1-1,0 0,0 0,0 0,0 0,0 0,0 0,0 0,-1 0,1 0,-1-1,1 1,-1 0,0-1,0 0,0 1,0-1,0 0,0 0,0 0,0 0,0 0,0 0,0-1,-2 1,-11 3,0 0,0-1,0 0,-1-1,1-1,-1-1,1 0,-4-1,16 1,-23-1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2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426 416,'-95'-4,"79"6,1 0,-1 1,1 1,0 0,-1 1,2 1,-1 0,1 1,0 1,0 0,1 0,0 2,1 0,0 0,0 1,1 0,1 1,0 0,0 1,1 0,1 1,0 0,1 0,1 0,0 1,1 0,0 0,0 6,4-17,0-1,0 1,1 0,-1-1,1 1,0 0,0 0,0 0,0-1,1 1,-1 0,1 0,0-1,0 1,0-1,1 1,-1-1,1 1,0-1,0 0,0 0,1 0,-1 0,1 0,-1 0,1-1,0 1,0-1,0 0,0 0,0 0,1 0,-1-1,1 1,1 0,6 0,0-1,-1 0,1-1,0 0,0-1,0 0,0 0,0-1,0-1,-1 0,1 0,-1-1,0-1,0 1,-1-1,8-6,6-4,0-1,-1-1,-1-1,-1-1,0-1,-1-2,51-60,-68 81,1 0,-1 1,1-1,0 0,-1 1,1-1,0 1,-1 0,1 0,0 0,-1 0,1 0,0 1,-1-1,1 1,0 0,-1 0,1 0,-1 0,1 0,-1 0,0 1,1-1,-1 1,0 0,0-1,0 1,0 0,-1 0,1 0,0 1,-1-1,0 0,1 1,-1-1,0 1,0-1,0 2,9 8,10 12,-15-16,1 0,0-1,1 0,0 0,0 0,0-1,1 0,0 0,0-1,0 0,1 0,0-1,1 0,10 1</inkml:trace>
  <inkml:trace contextRef="#ctx0" brushRef="#br0" timeOffset="399.964">821 783,'290'-305,"-290"304,1 0,-1 0,0-1,1 1,-1 0,1 0,-1 0,1 0,0 0,-1 0,1 0,0 0,0 1,0-1,-1 0,1 0,0 1,0-1,0 0,0 1,0-1,1 1,-1-1,0 1,0 0,0-1,0 1,0 0,1 0,-1 0,0 0,0 0,0 0,0 0,1 0,-1 0,0 1,0-1,0 0,0 1,0-1,0 1,0-1,0 1,0 0,0-1,0 1,0 0,0 0,0-1,0 1,-1 0,1 0,0 0,-1 0,1 1,52 98,-52-97,1-1,0 1,0-1,0 0,0 0,1 0,-1 0,1 0,-1 0,1 0,-1-1,1 0,0 1,0-1,0 0,0 0,0-1,0 1,0 0,0-1,0 0,0 0,0 0,0 0,0 0,0-1,0 1,0-1,0 0,0 0,0 0,0 0,-1 0,4-2,78-69,-65 59</inkml:trace>
  <inkml:trace contextRef="#ctx0" brushRef="#br0" timeOffset="818.486">1668 501,'-6'4,"-1"0,1 1,0 0,1 0,-1 0,1 1,0 0,0 0,1 1,-1-1,2 1,-1 0,1 0,0 0,0 0,1 0,0 1,0-1,1 1,0 0,0 0,0-1,1 1,1 0,-1-1,1 1,1 3,0-8,0 0,0 0,0 0,1-1,-1 1,1 0,-1-1,1 0,0 0,0 0,0 0,0 0,0-1,1 1,-1-1,0 0,1 0,-1 0,1 0,-1 0,1-1,-1 0,1 0,-1 0,1 0,-1 0,1-1,-1 1,1-1,98-38,-76 18,-2-2,-1 0,0-1,-2-2,-1 0,-1-1,-1-1,-1-1,-2 0,4-13,-9 24,-2 0,0 0,0-1,-2 0,-1-1,0 1,-1-1,-1 0,-1 0,-1 0,-1-1,0 1,-4-17,3 32,0 0,0 0,0 0,-1 0,0 0,0 1,0-1,0 1,-1-1,0 1,0 0,0 0,0 0,-1 0,1 1,-1-1,0 1,0 0,0 0,-1 1,1-1,-1 1,1 0,-1 0,0 0,0 1,0 0,0 0,0 0,0 0,0 1,0 0,0 0,0 0,0 1,0-1,0 1,0 1,0-1,0 1,1-1,-1 1,-1 2,-10 5,0 1,1 0,1 1,0 1,0 1,1 0,1 0,0 1,1 1,0 0,1 0,1 1,1 1,0-1,1 1,1 1,0-1,2 1,0 0,0 0,2 0,0 1,2-1,0 0,1 11,2-19,0 1,1-1,0-1,0 1,1-1,0 1,0-1,1-1,1 1,-1-1,2 0,-1-1,1 1,0-1,0-1,1 0,8 5,167 72,-148-72,-1-2,2-2,-1-1,1-2,0-1,6-2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467 1,'-49'10,"1"3,0 1,1 3,0 2,-8 7,30-16,1 1,0 1,1 1,1 1,-20 16,42-29,-1-1,0 1,0-1,0 1,1-1,-1 1,0 0,0-1,1 1,-1 0,1 0,-1-1,1 1,-1 0,1 0,-1 0,1 0,0 0,0 0,-1-1,1 1,0 0,0 0,0 0,0 0,0 0,0 0,0 0,0 0,0 0,1 0,-1 0,0 0,1 0,-1 0,0-1,1 1,-1 0,1 0,0 0,-1-1,1 1,-1 0,1-1,0 1,0 0,-1-1,1 1,0-1,0 1,0-1,0 1,0-1,-1 0,2 1,54 14,71 0,-94-14,0 2,0 1,-1 2,1 1,-2 2,1 1,12 6,-40-14,-1 0,0-1,0 1,0 0,0 1,-1-1,1 0,0 1,-1-1,0 1,0 0,1 0,-2 0,1 0,0 0,-1 1,1-1,-1 0,0 1,0-1,0 1,-1-1,1 1,-1-1,0 1,0-1,0 1,0 0,-1-1,1 1,-1-1,0 1,0-1,0 0,-1 1,1-1,-1 0,0 0,0 0,0 0,0 0,0 0,-1-1,1 1,-1-1,0 1,-17 17,-2-2,0 0,0-1,-2-1,0-1,-1-1,0-2,-1 0,-1-2,-14 4,-34 10,63-21</inkml:trace>
  <inkml:trace contextRef="#ctx0" brushRef="#br0" timeOffset="600.109">721 424,'32'-3,"-1"-2,0-1,0-2,-1 0,0-2,0-2,-1-1,-1 0,17-13,-43 26,1-1,-1 0,1 0,-1 0,0 0,0 0,1 0,-1-1,0 1,0-1,0 0,-1 1,1-1,0 0,-1 0,1 0,-1 0,1 0,-1-1,0 1,0 0,0-1,0 1,0-1,-1 1,1 0,-1-1,0 0,0 1,0-1,0 1,0-1,0 1,0-1,-1 1,0-1,1 1,-1-1,0 1,0 0,0-1,0 1,-1 0,1 0,-1 0,1 0,-1 0,0 0,0 0,-3 0,0-1,0 1,0 0,-1 1,1-1,-1 1,1 0,-1 1,1-1,-1 1,0 0,1 1,-1-1,1 1,-1 0,1 0,-1 1,1 0,0 0,0 0,-3 2,-101 65,99-60,1 0,0 0,1 1,0 0,0 0,1 1,0 0,1 0,0 1,1-1,-1 7,4-14,1 0,0 0,0 1,0-1,1 1,-1-1,1 0,0 1,0-1,1 1,0-1,-1 0,1 1,1-1,-1 0,1 0,-1 1,1-1,0-1,1 1,-1 0,1 0,-1-1,1 0,0 1,0-1,1 0,-1-1,1 1,-1 0,1-1,0 0,4 2,9 1,-1 0,2-2,-1 0,0 0,1-2,-1 0,1-1,-1-1,0-1,1 0,-1-1,0-1,0-1,0 0,-1-1,0-1,13-7,49-22,-60 24</inkml:trace>
  <inkml:trace contextRef="#ctx0" brushRef="#br0" timeOffset="970.38">1314 481,'40'-12,"-1"-2,-1-2,-1-1,0-2,-1-1,-1-2,17-15,1-25,-52 61,-1 0,1-1,0 1,0-1,-1 1,1-1,-1 0,1 1,-1-1,0 0,0 1,1-1,-1 0,0 1,-1-1,1 0,0 1,0-1,-1 1,1-1,-1 0,1 1,-1-1,0 1,0-1,1 1,-1-1,0 1,0 0,-1 0,1-1,0 1,0 0,0 0,-1 0,1 0,-1 0,1 1,-1-1,1 0,-1 1,1-1,-1 1,1-1,-1 1,-6-2,0 0,1 1,-1 0,0 1,0 0,0 0,0 0,1 1,-1 0,0 1,0 0,1 0,0 1,-1-1,1 2,0-1,0 1,0 0,1 0,-5 5,-2 0,1 1,0 1,1 0,0 0,0 1,2 1,-1 0,2 0,-8 14,12-22,1 0,-1 1,1-1,0 1,0 0,1 0,-1 0,1 1,1-1,-1 0,1 1,0-1,1 1,0-1,0 1,0-1,1 0,-1 1,2-1,-1 1,1-1,0 0,0 0,0 0,1 0,0 0,0 0,1-1,0 0,0 1,0-2,0 1,5 3,6 0,0 0,0-1,1-1,0-1,0 0,1-1,-1-1,1-1,0 0,-1-1,1-1,0 0,0-1,0-1,-1-1,6-1,75-17,-66 12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1,'-9'38,"-9"23,-1 10,3-2,4-8,4-10,-1-13,1-8,1-5,3-2,1 1,6-5,3 0,0-4</inkml:trace>
  <inkml:trace contextRef="#ctx0" brushRef="#br0" timeOffset="250.023">0 395,'43'-9,"34"-4,8 1,0 2,-11 3,-8-2,-10 0,-10 3,-12 1</inkml:trace>
  <inkml:trace contextRef="#ctx0" brushRef="#br0" timeOffset="498.051">678 395,'0'12,"1"-1,0 0,1 0,0 0,1 0,0 0,1 0,0-1,1 0,0 0,0 0,1 0,4 5,-7-12,0 1,0 0,0-1,1 0,-1 0,1 0,0 0,0 0,0-1,0 0,0 0,0 0,1 0,-1 0,1-1,-1 0,1 0,-1 0,1-1,0 0,-1 1,1-2,0 1,-1 0,1-1,0 0,-1 0,1 0,-1-1,0 0,1 1,-1-2,2 0,3-2,0-1,-1 0,0 0,0-1,0 0,-1 0,0-1,-1 0,1 0,-2-1,1 1,0-4,-3 9,-2-1,1 1,0-1,-1 1,0-1,1 0,-1 1,-1-1,1 0,-1 0,1 0,-1 0,0 1,0-1,-1 0,1 0,-1 0,0 0,0 1,0-1,0 0,-1 1,0-1,1 1,-1 0,-1-1,1 1,0 0,-1 0,1 0,-1 1,0-1,-3-1,-4-1,-1 0,-1 1,1 0,-1 0,1 2,-1-1,0 2,0-1,0 2,0 0,0 0,0 1,-3 1,0-2,-11 1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5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16 340,'-4'18,"0"0,1 1,1-1,0 1,2 0,0 0,2 8,-2-23,1 1,-1-1,1 0,0 0,0 1,1-1,-1 0,1 0,0 0,0 0,0-1,1 1,-1 0,1-1,0 0,0 1,0-1,0 0,1-1,-1 1,1-1,-1 1,1-1,0 0,0 0,0-1,0 1,1-1,-1 0,0 0,0 0,1-1,-1 0,2 1,11-3,1 0,-1-1,0-1,-1 0,1-1,-1-1,0 0,0-2,-1 0,0 0,1-2,29-14,-43 24,-1-1,1 1,0 0,0 0,0 0,0 0,0 0,-1 0,1 0,0 0,0 1,0-1,-1 1,1 0,0-1,0 1,-1 0,1 0,-1 0,1 0,-1 0,1 0,-1 0,1 1,-1-1,0 1,0-1,0 1,0-1,0 1,0-1,0 1,0 0,-1 0,1-1,-1 1,1 0,-1 0,0 0,0 0,0 1,12 20,-10-18,1 0,0 0,0-1,1 0,-1 1,1-1,0 0,0-1,1 1,-1-1,1 0,-1 0,1 0,0 0,0-1,0 0,0 0,1-1,-1 1,1-1,-1 0,1-1,-1 1,1-1,-1 0,1 0,-1-1,1 0,-1 0,1 0,-1 0,0-1,0 0,1 0,-1-1,-1 1,1-1,2-1,11-11,-1-1,0 0,-1-1,0-1,-2 0,0-1,-1-1,-1 0,6-14,4 5,-10 23</inkml:trace>
  <inkml:trace contextRef="#ctx0" brushRef="#br0" timeOffset="384.185">1258 367,'-9'-4,"0"0,0 1,-1 0,1 0,-1 1,0 0,1 1,-1 0,0 0,0 1,0 1,0-1,1 2,-1-1,0 1,1 1,-4 1,-1 2,-1 0,2 1,-1 1,1 0,0 1,1 1,0 0,0 0,1 1,0 1,1 0,1 0,0 1,0 0,1 0,-2 7,8-17,0-1,0 0,1 1,-1 0,1-1,0 1,-1 0,1 0,0 0,1 0,-1 0,1 0,-1 0,1 0,0 0,0 0,0 0,0 0,0 0,1 0,0 0,-1 0,1 0,0-1,1 1,-1 0,0 0,1-1,-1 1,1-1,0 1,0-1,0 0,0 0,0 1,1-2,-1 1,0 0,1 0,0-1,-1 1,1-1,0 0,2 1,8-1,1 0,-1-1,1 0,-1-1,1 0,-1-1,0-1,0 0,0-1,0 0,-1-1,1-1,-1 0,-1 0,1-1,-1-1,0 0,-1 0,0-1,0 0,-1-1,8-10,18-11,-33 28,0 1,0-1,0 1,0 0,0 0,0 0,1 0,-1 0,1 0,0 0,-1 1,1-1,0 1,0 0,0 0,0 0,0 0,0 1,0-1,0 1,0-1,0 1,1 0,-1 1,0-1,0 0,0 1,0 0,0-1,0 1,0 1,0-1,0 0,-1 1,1-1,0 1,-1 0,1 0,-1 0,0 0,0 0,2 2,16 39,-11-21</inkml:trace>
  <inkml:trace contextRef="#ctx0" brushRef="#br0" timeOffset="770.556">1569 678,'191'-184,"-190"182,0 0,1 1,-1-1,1 0,-1 1,1-1,-1 1,1-1,0 1,0 0,0 0,0 0,0 0,0 0,0 0,0 0,0 1,1-1,-1 1,0 0,0-1,0 1,1 0,-1 0,0 1,0-1,1 0,-1 1,0-1,0 1,0 0,0 0,0 0,0 0,0 0,0 0,0 0,0 1,1 0,15 30,-17-29,0 1,0 0,1-1,0 0,0 1,0-1,0 0,0 0,1 0,-1 0,1 0,0-1,0 1,0-1,0 0,0 0,1 0,-1 0,1 0,-1-1,1 0,-1 1,1-1,0-1,0 1,-1 0,1-1,7-1,-1-1,1 0,-1-1,0 1,0-2,0 0,0 0,-1-1,1 0,-1 0,0-1,-1 0,1-1,-1 0,4-6,19-11,-13 11</inkml:trace>
  <inkml:trace contextRef="#ctx0" brushRef="#br0" timeOffset="1011.323">2612 1,'-9'38,"-8"27,-2 8,-1-4,1-5,6-7,3-9,5-9,2-5,2-3,2-8</inkml:trace>
  <inkml:trace contextRef="#ctx0" brushRef="#br0" timeOffset="1185.36">2247 311,'43'0,"33"0,9 0,-5 0,-17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2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174 236,'36'8,"0"-2,0-1,1-2,0-1,0-2,-1-1,1-2,14-4,-36 6,1-1,-1 0,0-1,0 0,0-2,-1 1,1-2,-1 0,-1-1,1 0,-1-1,0 0,0-1,-1-1,-1 0,0 0,0-1,-1-1,0 1,-1-2,0 1,4-9,-5-24,-8 44,0 1,0-1,0 0,0 0,0 1,0-1,0 0,0 1,0-1,0 0,0 0,0 1,0-1,-1 0,1 0,0 1,-1-1,1 0,0 1,-1-1,1 1,-1-1,1 0,-1 1,1-1,-1 1,1-1,-1 1,0 0,1-1,-1 1,0 0,1-1,-1 1,0 0,1 0,-1-1,0 1,0 0,1 0,-1 0,0 0,0 0,1 0,-1 0,0 0,1 0,-1 1,0-1,0 0,1 0,-1 1,0-1,1 0,-1 1,-5 3,1 0,0 1,0 0,0 0,1 0,0 0,0 1,0 0,1-1,-1 1,1 1,1-1,-2 5,0-3,-29 75,4 1,4 1,-14 86,-7 61,8-37,-49 144,79-311,-1 0,-1-1,-2 0,-1-1,-1 0,-1-1,-1-1,-1 0,-17 17,31-37,-1-1,0 0,0-1,1 1,-2 0,1-1,0 0,0 0,-1 0,1-1,-1 0,0 0,1 0,-1 0,0 0,0-1,1 0,-1 0,0-1,0 1,1-1,-1 0,0 0,1 0,-1-1,1 0,-1 0,-3-2,-1-1,0 0,0-1,0-1,1 1,0-1,0-1,1 1,-1-1,2-1,-1 1,1-1,-3-6,0-3,1 1,1-2,0 1,2-1,0 0,1 0,1 0,0-1,2 1,0-1,1 1,1-2,1 11,0-1,0 1,1 0,0 0,1 0,0 0,0 1,1 0,0 0,1 0,0 0,0 1,1 0,0 0,1 1,0 0,0 0,0 0,1 1,0 1,0 0,0 0,22-11,0 2,1 1,0 2,1 1,0 2,6 0,228-44,-234 45,-20 5,0-1,0 0,0-1,0-1,0 0,-1 0,0-1,0-1,1-1,-13 9,0-1,0 1,0 0,0 0,0-1,0 1,0 0,0 0,0 0,0-1,1 1,-1 0,0-1,0 1,1 0,-1 0,1-1,-1 1,1-1,-1 1,1 0,-1-1,1 1,-1-1,1 1,0-1,-1 1,1-1,0 0,-1 1,1-1,0 0,-1 0,1 1,0-1,0 0,0 0,-1 0,1 0,0 0,0 0,-1 0,1 0,0 0,0 0,-1-1,1 1,0 0,0 0,-1-1,1 1,0 0,-1-1,1 1,0-1,-1 1,1-1,-1 1,1-1,-1 1,1-1,-1 0,1 1,-1-1,1 0,-1 1,0-1,0 0,1 0,-1 0,-6 167,-10-106,15-53,4-5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4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1 104,'0'18,"9"101,-8-114,0-1,1 0,-1 0,1 1,0-1,0 0,0 0,0-1,1 1,-1 0,1-1,0 0,0 1,1-1,-1 0,1-1,-1 1,1-1,0 1,0-1,0 0,0 0,0-1,3 1,3-2,0 0,0-1,0-1,0 1,0-2,-1 1,1-1,-1-1,0 0,0 0,0-1,0 0,-1 0,0-1,0 0,0-1,1-1,-3 3,10-8,-14 11,0-1,0 1,-1 0,1 0,1 0,-1 0,0 0,0 1,1-1,-1 1,1-1,0 1,-1 0,1 0,0 0,-1 0,1 0,0 1,0 0,0-1,0 1,0 0,0 0,-1 0,1 1,0-1,0 1,0 0,0 0,-1 0,1 0,0 0,-1 0,1 1,0 0,26 27,36 19,-56-45,0-1,0 0,0-1,1 0,-1 0,0-1,0 0,1 0,-1-1,0 0,0-1,0 0,0-1,0 0,0 0,-1-1,1 0,-1 0,0-1,0 0,-1 0,9-9,-1 0,0 0,-1-2,-1 0,-1 0,0-1,-1-1,4-9,-14 27,0-1,-1 0,1 0,0 0,0 0,-1 0,1 0,-1 0,1 0,-1 0,1 0,-1 0,1 0,-1-1,0 1,0 0,0 0,0 0,0 0,0 0,0-1,0 1,0 0,0 0,-1 0,1 0,0 0,-1-1,1 1,-1 0,1 0,-1 0,1 0,-1 0,0 0,0 1,1-1,-1 0,0 0,0 0,0 1,0-1,0 0,-10 8</inkml:trace>
  <inkml:trace contextRef="#ctx0" brushRef="#br0" timeOffset="331.522">1102 273,'21'-13,"-1"-2,-1 0,0-1,-1-1,0-1,-2 0,0-2,-1 1,-1-2,3-7,-15 26,-1 1,0-1,0 1,0-1,-1 0,1 0,0 0,-1 1,1-1,-1 0,1 0,-1 0,0 0,0 0,0 0,0 0,0 0,0 0,-1 0,1 1,-1-1,1 0,-1 0,0 0,1 0,-1 1,0-1,0 0,0 1,-1-1,1 1,0-1,0 1,-1 0,1-1,-1 1,1 0,-1 0,0 0,0 0,1 0,-1 1,0-1,0 0,0 1,0-1,1 1,-1 0,0 0,0 0,0 0,0 0,-1 0,-7 2,0 1,1 1,-1-1,0 2,1-1,0 1,0 1,1-1,-1 2,1-1,0 1,1 0,0 1,0-1,0 2,1-1,1 1,-1-1,1 2,1-1,0 0,-2 6,5-8,0 0,0 0,0 1,1-1,0 0,0 0,1 1,0-1,1 0,-1 0,1 0,0 0,1 0,0-1,0 1,1-1,-1 0,1 0,0 0,1 0,0 0,0-1,0 0,0 0,1-1,0 1,0-1,0 0,0-1,1 0,-1 0,1 0,0-1,0 0,0 0,0 0,0-1,0 0,6-1,102 0,-91-1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1,'-13'4,"1"1,-1 1,1 0,0 0,1 1,0 1,0 0,1 1,0 0,0 0,1 1,0 0,1 1,-6 9,13-18,-1 0,1 1,1-1,-1 0,0 1,1-1,-1 0,1 1,0-1,-1 1,1-1,0 1,1-1,-1 1,0-1,1 0,-1 1,1-1,0 1,0-1,0 0,0 0,0 0,0 1,1-1,-1 0,1-1,-1 1,1 0,0 0,0-1,1 2,77 37,-51-29,-26-10,0-1,-1 1,1-1,0 1,-1 0,1 0,-1 0,1 0,-1 1,0-1,0 1,1-1,-1 1,0 0,0 0,0 0,-1 0,1 0,0 0,-1 0,1 1,-1-1,0 1,0-1,0 1,0-1,0 1,-1-1,1 1,-1 0,0 0,1-1,-1 1,0 0,-1-1,1 1,0 0,-1-1,0 4,-4-1,1 0,-1 0,0 0,0 0,-1-1,1 0,-1 0,0-1,0 1,0-1,-1-1,1 1,-1-1,1 0,-1 0,0-1,0 0,0 0,-1-1,-19 3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5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85,'18'56,"-13"-22,-1 0,-2 1,-1-1,-2 0,-1 1,-2-1,-4 15,0 12,-16 185,13-166,10-80</inkml:trace>
  <inkml:trace contextRef="#ctx0" brushRef="#br0" timeOffset="269.445">1 481,'43'-10,"29"-7,6-2,1 3,-10 4,-15-1,-13 2,-8 3,-5 3,-3-3,-5 1</inkml:trace>
  <inkml:trace contextRef="#ctx0" brushRef="#br0" timeOffset="821.288">678 1,'-17'71,"3"2,3 0,3 13,30 208,-23-254,14 75,-13-114,1 1,0-1,-1 1,1-1,0 0,0 1,0-1,0 0,0 0,1 0,-1 0,0 0,1 0,-1 0,0 0,1 0,-1-1,1 1,-1 0,1-1,-1 1,1-1,0 0,-1 0,1 1,0-1,-1 0,1 0,-1 0,1-1,0 1,-1 0,1-1,-1 1,1-1,-1 1,1-1,-1 0,1 0,-1 1,1-1,0-1,61-48,-59 46,142-136,-99 113,-46 27,0-1,0 1,0 0,0 0,0 0,-1 0,1 0,0 0,0 0,0 0,0 0,0 1,0-1,0 0,0 1,-1-1,1 0,0 1,0-1,0 1,-1-1,1 1,0-1,0 1,-1 0,1-1,-1 1,1 0,-1 0,1 0,-1-1,1 1,-1 0,1 0,-1 0,0 0,0 0,1-1,-1 1,0 0,0 0,0 0,0 0,0 0,0 0,0 0,-1 0,1 0,0 0,0-1,-1 1,1 0,0 0,-1 0,-4 31,2-21,1 1,0-1,0 0,1 1,1 0,0-1,0 1,1-1,1 1,0-1,1 0,0 0,0 0,1 0,1 1,5 3</inkml:trace>
  <inkml:trace contextRef="#ctx0" brushRef="#br0" timeOffset="1085.474">1270 651,'-5'19,"-1"6</inkml:trace>
  <inkml:trace contextRef="#ctx0" brushRef="#br0" timeOffset="1363.089">1215 311,'0'0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10,'-10'-3,"-1"1,1 0,-1 1,0 0,1 1,-1 0,0 1,0 0,1 0,-1 1,1 1,-1 0,1 0,0 1,0 0,1 1,-1 0,1 1,0 0,0 0,1 1,0 0,0 0,0 1,1 0,0 0,1 1,0 0,0 0,1 0,0 1,1 0,0 0,0 0,1 0,0 1,1-1,1 1,-1 0,2 0,-1-8,1 0,0 1,1-1,-1 0,1 1,-1-1,1 0,0 0,0 1,0-1,1 0,-1 0,1 0,-1-1,1 1,0 0,0 0,1-1,-1 0,0 1,1-1,0 0,-1 0,1 0,0 0,0-1,0 1,0-1,0 0,0 0,0 0,1 0,-1 0,0-1,1 1,1-1,4 0,0 0,0-1,0 0,0 0,-1-1,1 0,0 0,-1-1,1 0,-1-1,0 0,0 0,3-3,12-11,0-2,-1 0,-1-1,-1-2,-1 0,-2-1,11-17,-26 39,-2 0,0 1,0 0,0-1,1 1,-1 0,0-1,1 1,0 0,-1 0,1 0,0-1,-1 1,1 0,0 0,0 0,0 0,0 0,0 0,0 1,0-1,0 0,0 0,0 1,1-1,-1 1,0-1,0 1,1-1,-1 1,0 0,1 0,-1-1,0 1,1 0,-1 0,1 1,-1-1,0 0,1 0,-1 1,0-1,0 0,1 1,-1-1,0 1,0 0,0-1,1 1,-1 0,25 63,-24-55,0 0,1 0,0-1,1 1,-1-1,1 0,1 0,0-1,0 1,0-1,1 0,0 0,0-1,1 0,0 0,0 0,0-1,1 0,0-1,6 4,-6-6,1 1,-1-2,0 1,0-1,1 0,-1-1,0 0,1 0,-1-1,0 0,1-1,-1 0,0 0,0 0,0-1,-1 0,1-1,-1 0,4-2,119-107,-10-7,-119 119,1 0,0-1,0 1,0 0,0 0,0 0,0 1,0-1,0 0,0 1,0 0,0-1,1 1,-1 0,0 0,0 0,0 0,0 0,0 1,1-1,-1 1,0-1,0 1,0 0,0 0,0 0,0 0,-1 0,1 0,0 1,0-1,-1 0,1 1,-1-1,1 1,-1 0,0 0,1-1,-1 1,0 0,0 0,0 1,34 91,-33-86,0-1,-1 1,1 0,-1-1,-1 1,1 0,-1 0,-1-1,1 1,-1 0,-1 0,1-1,-2 1,1-1,-1 1,0-1,0 0,-1 0,1-1,-2 1,1-1,-1 1,0-1,0-1,-1 1,0-1,0 0,0 0,0-1,-1 0,0 0,1 0,-2-1,1 0,0 0,-1-1,-5 1,-36-9,48 6,0 0,0-1,1 1,-1-1,0 1,0-1,1 1,-1-1,0 1,1-1,-1 0,1 1,-1-1,1 0,-1 0,1 1,-1-1,1 0,-1 0,1 0,0 1,0-1,-1 0,1 0,0 0,0 0,0 0,0 0,0 0,0 1,0-1,1 0,-1 0,0 0,0 0,1 0,-1 1,0-1,1 0,-1 0,1 0,-1 1,1-1,-1 0,1 1,-1-1,1 0,0 1,-1-1,1 1,0-1,0 1,0-1,10-7,-1 0,2 1,-1 0,1 1,0 0,0 1,1 0,0 1,0 1,0 0,0 0,4 1,212-2,-205 4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1,'-22'7,"0"1,1 2,0 0,0 1,1 1,1 1,-10 8,20-15,1 1,-1 0,1 0,1 1,-1 0,1 1,1-1,0 1,0 1,1-1,0 1,0 0,1 0,0 0,-1 8,5-16,-1 1,1-1,0 1,0-1,0 1,0-1,1 1,-1-1,1 1,-1-1,1 1,0-1,0 0,0 0,0 1,0-1,0 0,1 0,-1 0,1 0,0 0,-1 0,1-1,0 1,0 0,0-1,0 0,0 1,1-1,-1 0,0 0,1 0,-1 0,0-1,1 1,-1-1,1 1,-1-1,3 0,4 1,0-1,-1 0,1 0,0-1,0 0,-1 0,1-1,-1 0,1-1,-1 0,2 0,12-11,0 0,0-1,-1-2,-1 0,-1-1,-1 0,6-9,15-14,-38 40,0-1,0 0,0 1,0-1,0 1,0-1,1 1,-1-1,0 1,1 0,-1 0,1 0,0 0,-1 0,1 0,0 0,-1 0,1 1,0-1,0 1,0-1,0 1,-1 0,1 0,0 0,0 0,0 0,0 0,0 0,0 0,-1 1,1-1,0 1,0 0,0-1,-1 1,1 0,0 0,-1 0,1 0,-1 0,1 1,-1-1,1 0,-1 1,0-1,0 1,0-1,0 1,0-1,1 3,64 139,-63-139,0 0,0 0,1-1,-1 1,1 0,0-1,0 0,0 0,0 0,1-1,-1 1,1-1,-1 0,1 0,0-1,0 0,0 1,0-2,0 1,0 0,0-1,0 0,0 0,0-1,0 1,0-1,4-1,15-4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5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20 210,'10'7,"0"-1,0 0,1 0,-1-1,1 0,1-1,-1 0,0-1,1 0,0-1,11 1,-18-2,-1-1,1 1,-1-1,0 0,1-1,-1 1,0-1,1 0,-1 0,0 0,0 0,0-1,0 0,0 0,0 0,0 0,0 0,-1-1,1 0,-1 0,0 0,0 0,0 0,0 0,-1-1,1 0,-1 1,0-1,0 0,0 0,-1 0,1 0,0-2,-1 1,1 0,-1 1,0-1,-1 0,1 0,-1 1,0-1,0 0,0 0,0 0,-1 1,0-1,0 0,0 0,-1 1,0-1,0 1,0 0,0-1,-1 1,1 0,-1 0,0 1,0-1,-1 0,1 1,-1 0,1 0,-1 0,0 0,0 1,-1-1,1 1,0 0,-1 0,1 1,-1-1,0 1,0 0,-3-1,-1 1,0 0,0 0,0 1,0 0,0 0,1 1,-1 1,0-1,0 1,1 1,-1-1,1 1,0 1,0 0,0 0,0 0,1 1,0 1,-6 3,0 6</inkml:trace>
  <inkml:trace contextRef="#ctx0" brushRef="#br0" timeOffset="411.767">472 266,'50'-79,"-46"70,-1 0,2 1,-1 0,1 0,0 0,1 1,0 0,0 0,0 0,1 1,3-3,-6 8,-1 0,0 1,1-1,-1 1,1-1,-1 1,1 0,-1 1,1-1,-1 0,1 1,-1 0,1 0,-1 0,0 0,1 1,-1-1,0 1,0 0,0 0,0 0,0 0,-1 0,1 1,-1-1,1 1,-1 0,0 0,0-1,0 1,-1 1,1-1,-1 0,1 0,0 3,28 31,-22-33,0 1,0-1,1-1,0 0,-1 0,1-1,0 0,1 0,-1-1,0 0,0-1,0 0,1 0,-1-1,0-1,0 1,0-1,0-1,0 1,0-2,6-2,-8 2,1-1,-1 1,0-1,0-1,0 1,-1-1,0 0,0-1,0 1,-1-1,0-1,0 1,-1 0,0-1,0 0,-1 0,0 0,-1 0,1-1,-2 1,1-1,-1 1,0-1,-1-1,-4-9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3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0 132,'23'177,"-7"-59,-4 1,-5 71,-7-189,-1 0,1 0,-1-1,1 1,-1 0,1 0,-1 0,1 0,0 0,-1 1,1-1,0 0,0 0,0 0,0 0,0 0,0 0,0 0,0 0,1 0,-1 0,0 0,1 0,-1 0,1 0,-1 0,1 0,-1 0,1 0,-1 0,1 0,0 0,0-1,-1 1,1 0,0-1,0 1,0 0,0-1,0 1,0-1,0 0,0 1,0-1,0 0,0 1,0-1,0 0,0 0,0 0,0 0,0 0,0 0,0 0,1 0,-1-1,0 1,0 0,0-1,0 1,0 0,0-1,0 0,143-103,-128 96,0 1,1 1,-1 0,1 1,1 1,-1 0,1 2,4-1,-18 3,-1 0,1 0,-1 0,0 1,1-1,-1 1,0 0,0 0,1 0,-1 0,0 1,0-1,0 1,0 0,0 0,-1 0,1 0,-1 0,1 1,-1-1,0 1,0-1,0 1,0 0,0 0,0 0,-1 0,0 0,1 0,-1 0,-1 1,1-1,0 4,0 1,0 0,-1 0,0 0,0 0,-1 0,0 0,-1 0,1 0,-2 0,1 0,-1-1,0 1,-3 4,-4 1,0-1,0-1,-1 0,-1-1,0 0,0 0,-1-1,0-1,-1 0,1-1,-2-1,1 0,-1 0,1-2,-1 0,-1 0,1-2,0 0,-1 0,1-2,-14 0,23-1,0 1,0-1,-1 0,1-1,0 1,1-1,-1 0,0-1,1 1,-1-1,1 0,0-1,0 1,-1-2,-13-13</inkml:trace>
  <inkml:trace contextRef="#ctx0" brushRef="#br0" timeOffset="518.607">564 895,'55'-38,"-2"-1,-1-3,36-40,-82 77,0 0,0 0,-1 0,0-1,0 0,0 0,-1 0,0-1,0 1,-1-1,1 0,-1 0,-1 0,0 0,0-1,0 1,-1-1,0 1,0-1,-1 1,0-1,0 0,-1 1,0-1,0 1,-1-1,0 1,0 0,-1-1,0 0,0 4,0 1,-1 0,1 0,-1 1,1-1,-1 1,0 0,0 0,0 0,0 0,0 1,0-1,0 1,-1 0,1 1,0-1,-1 1,1-1,0 1,-1 1,1-1,-1 1,1-1,0 1,0 0,-1 1,1-1,0 1,0 0,0 0,0 0,1 1,-1-1,1 1,-1 0,1 0,0 0,0 0,0 0,0 1,1-1,0 1,-1 0,1 0,1 0,-1 0,0 0,1 0,0 1,0-1,0 0,0 4,4-3,0 0,1 0,-1 0,1-1,0 0,0 1,1-1,-1-1,1 1,0-1,0 0,0 0,0 0,0 0,1-1,-1 0,1 0,0-1,0 0,-1 0,1 0,0 0,0-1,1 0,41 4,63 14,-108-16,0-1,0 1,0 0,-1-1,1 1,-1 0,1 1,-1-1,0 0,1 1,-1-1,-1 1,1 0,0 0,-1-1,1 1,-1 0,0 0,0 1,0-1,0 0,0 0,-1 0,0 1,1-1,-1 0,-1 0,1 1,0-1,-1 0,1 0,-1 1,-3 11,0 0,-1-1,0 0,-1 1,-1-2,0 1,-1-1,-6 7,3-2</inkml:trace>
  <inkml:trace contextRef="#ctx0" brushRef="#br0" timeOffset="1221.093">1411 528,'-28'22,"1"1,2 2,0 1,1 1,2 1,0 0,2 2,0 4,18-32,1-1,0 0,0 1,0-1,0 1,0-1,0 1,0-1,1 1,-1 0,1-1,-1 1,1 0,-1-1,1 1,0 0,0 0,0-1,0 1,0 0,0 0,1-1,-1 1,0 0,1 0,0-1,-1 1,1 0,0-1,0 1,0-1,0 1,0-1,0 0,0 1,0-1,1 0,-1 0,0 0,1 0,-1 0,1 0,-1 0,1 0,0 0,-1-1,1 1,0-1,-1 1,1-1,0 0,0 0,-1 0,1 0,0 0,0 0,14-4,0-1,0 0,-1-1,0-1,0 0,0-2,-1 1,0-2,-1 1,0-2,0 0,-1-1,-1 0,0 0,2-6,-5 9,42-31,-49 40,0 1,1 0,-1 0,0-1,0 1,0 0,0 0,0 0,0 0,0 1,0-1,0 0,-1 0,1 0,0 1,-1-1,1 0,-1 1,1-1,-1 1,0-1,0 0,1 1,-1-1,0 1,0-1,0 1,-1-1,1 1,1 5,0 0,0-1,0 1,0 0,1-1,0 1,1-1,-1 0,1 0,1 0,-1 0,1 0,0-1,0 1,0-1,1 0,0 0,0-1,0 0,1 0,-1 0,1 0,0-1,0 0,0 0,0 0,1-1,-1 0,1 0,0-1,-1 0,1 0,0-1,0 1,-1-2,1 1,0-1,0 0,-1 0,1 0,-1-1,1 0,2-2,137-101,24-94,-153 176,-1 0,-1-1,-1 0,-1-1,-1 0,-1-1,-1-1,-2 0,0 0,-2 0,-1-1,-2 0,0-12,-27-63,23 100,0 1,0 0,-1 0,1 0,0 0,-1-1,1 2,-1-1,1 0,-1 0,0 1,0-1,0 0,0 1,0 0,0 0,0-1,0 1,-1 0,1 1,0-1,-1 0,1 1,-1-1,1 1,-1 0,1 0,0 0,-1 0,1 0,-1 1,1-1,-1 1,1-1,0 1,-1 0,1 0,0 0,0 0,-2 1,-4 6,1 0,-1 0,1 1,1 0,-1 0,2 1,-1-1,1 2,1-1,0 0,0 1,1-1,1 1,-1 0,2 0,-1 11,0 1,1-1,1 1,1 0,2-1,0 0,1 1,1-1,1 0,1-1,1 0,8 16,11 36,65 142,-89-208,0 0,0 1,0 0,-1-1,0 1,-1 0,0 0,0 0,0 0,-1 0,0 0,-1 4,1-11,-1 0,1 0,0-1,0 1,0 0,0-1,-1 1,1 0,0-1,-1 1,1 0,0-1,-1 1,1 0,-1-1,1 1,-1-1,1 1,-1-1,0 1,1-1,-1 1,0-1,1 0,-1 1,0-1,1 0,-1 0,0 0,1 1,-1-1,0 0,0 0,1 0,-1 0,0 0,0 0,1 0,-1 0,0-1,0 1,1 0,-1 0,0-1,1 1,-1 0,0-1,1 1,-1-1,-10-7</inkml:trace>
  <inkml:trace contextRef="#ctx0" brushRef="#br0" timeOffset="1440.474">1806 386,'43'0,"24"0,10 0,-3 0,-4 0,-10 0,-5-5,-8-1,-6 0,-6 1,-4 2,-2 0,-2 2,0 1,-5 0</inkml:trace>
  <inkml:trace contextRef="#ctx0" brushRef="#br0" timeOffset="1617.397">2681 555,'0'39,"0"17,0-1</inkml:trace>
  <inkml:trace contextRef="#ctx0" brushRef="#br0" timeOffset="1769.29">2681 329,'0'0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0 198,'8'9,"-1"1,-1 1,0-1,0 1,-1 0,0 0,-1 1,0 0,0 6,8 18,47 237,-59-273,-1 0,1 1,0-1,-1 1,1-1,0 0,0 1,0-1,0 1,-1-1,1 1,0-1,0 1,0-1,0 1,0-1,0 0,0 1,0-1,0 1,1-1,-1 1,0-1,0 1,0-1,0 1,1-1,-1 0,0 1,0-1,1 1,-1-1,0 0,1 1,-1-1,0 0,1 0,-1 1,0-1,1 0,-1 0,1 1,-1-1,1 0,-1 0,1 0,-1 0,0 0,1 0,-1 0,1 1,-1-1,1-1,-1 1,1 0,-1 0,1 0,-1 0,1 0,-1 0,0 0,1-1,-1 1,1 0,-1 0,1-1,-1 1,0 0,12-35,-11 35,44-143,64-134,-85 219,29-41,-47 97,-1 6</inkml:trace>
  <inkml:trace contextRef="#ctx0" brushRef="#br0" timeOffset="303.442">678 367,'0'39,"0"17,0 3,4-12,3-14</inkml:trace>
  <inkml:trace contextRef="#ctx0" brushRef="#br0" timeOffset="550.251">649 0,'0'0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45,'-5'-5,"1"1,-1 0,0 0,0 1,0-1,-1 1,1 0,-1 1,0-1,0 1,0 0,0 0,0 1,0 0,0 0,-1 1,1-1,0 1,0 1,-1-1,1 1,0 0,0 0,0 1,0 0,0 0,0 0,0 1,1 0,-1 0,1 1,0-1,0 1,0 0,0 0,1 1,-33 84,36-87,1 1,0 0,0 0,0 0,0-1,0 1,0 0,1 0,-1 0,1-1,0 1,0 0,0-1,0 1,0-1,1 1,-1-1,1 1,0-1,0 0,-1 0,1 0,0 0,1 0,-1 0,0-1,1 1,-1-1,0 1,1-1,0 0,1 0,5 0,1 0,-1 0,1-1,0-1,-1 0,1 0,-1-1,1 0,-1 0,0-1,0-1,0 1,0-1,-1-1,0 0,0 0,0 0,0-1,-1-1,0 1,0-1,-1 0,1 0,3-7,35-27,-44 39,1 0,0 0,1 0,-1 1,0-1,0 0,1 1,-1-1,1 1,0 0,-1 0,1 0,0 0,-1 1,1-1,0 1,0-1,0 1,-1 0,1 0,0 1,0-1,0 0,-1 1,1 0,0-1,0 1,-1 0,1 0,-1 1,1-1,-1 1,1-1,-1 1,0 0,0 0,0 0,0 0,0 0,0 0,27 53,-25-46,0 0,0 0,1 0,0-1,1 1,0-1,0 0,1-1,0 0,0 0,8 6,-11-10,0 0,0-1,0 1,0-1,0 1,0-1,1-1,-1 1,1-1,-1 1,1-1,0 0,0-1,-1 1,1-1,0 0,0 0,-1-1,3 0,9-3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0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752 480,'1'-1,"0"0,-1 1,1-1,-1 0,1 1,-1-1,1 0,-1 0,1 0,-1 0,0 1,1-1,-1 0,0 0,0 0,0 0,0 0,0 0,0 0,0 1,0-1,0 0,0 0,0 0,-1 0,1 0,0 0,0 0,-1 1,1-1,-1 0,1 0,-1 1,1-1,-1 0,0 0,1 1,-1-1,0 1,1-1,-1 1,0-1,0 1,1-1,-1 1,0 0,0-1,-1 1,-43-17,10 14,-1 2,1 2,-1 1,1 2,0 1,0 2,-25 8,8-3,-160 56,208-67,1 0,-1 0,1 0,0 0,-1 1,1-1,0 1,0 0,0 0,1 0,-1 1,0-1,1 0,-1 1,1 0,0-1,0 1,0 0,0 0,0 1,1-1,0 0,-1 0,1 1,0-1,0 1,1-1,-1 1,1-1,0 1,0-1,0 1,0-1,1 1,-1-1,1 1,0-1,0 0,0 1,1-1,-1 0,1 0,-1 1,3 1,5 2,0-1,0-1,0 0,1 0,0 0,0-1,0-1,1 0,-1 0,1-1,-1-1,1 1,0-2,0 1,-1-2,1 1,0-1,5-2,80 5,-27 13,-68-14,-1 1,1-1,-1 0,1 0,-1 0,0 1,0-1,1 0,-1 0,0 1,0-1,0 0,0 0,-1 1,1-1,0 0,0 0,-1 1,1-1,-1 0,1 0,-1 0,0 0,1 0,-1 0,0 0,1 0,-1 0,0 0,0 0,0 0,0 0,0-1,0 1,0 0,0-1,-1 1,1-1,0 1,0-1,0 0,-1 1,1-1,-3 3,-59 45,22-20,0 3,2 1,1 1,2 3,2 1,1 1,1 2,-12 23,42-60,0 1,1 0,-1-1,1 1,-1 0,1 0,0 0,0 0,1 0,0 0,-1 1,1-1,0 0,1 0,-1 0,1 0,0 0,0 0,0 0,0 0,1 0,0 0,0-1,0 1,0-1,0 1,1-1,-1 0,1 0,0 0,0 0,0 0,0-1,1 1,-1-1,1 0,0 0,-1 0,1-1,0 1,0-1,12 5,1 0,0-2,0 0,0 0,0-2,0 0,1-1,-1-1,1 0,-1-2,0 0,1 0,-1-2,0 0,-1-1,1-1,-1 0,0-2,-1 1,1-2,-1 0,-1-1,8-7,35-61,-44 53</inkml:trace>
  <inkml:trace contextRef="#ctx0" brushRef="#br0" timeOffset="383.967">470 1,'1'110,"1"-15,-4 0,-4 1,-11 47,-96 460,83-481,-6-2,-5-1,-29 51,57-123,14-31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7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54 706,'21'111,"-4"1,-6 1,-2 50,-8-145,-1-1,0 1,-1-1,-1 1,-1-1,0 0,-2 0,0 0,0 0,-2-1,0 0,0 0,-2 0,-2 2,11-17,-1 0,1 0,0 0,-1 0,1 0,0 0,-1 0,1 0,-1-1,1 1,-1 0,0 0,1 0,-1-1,0 1,0 0,1-1,-1 1,0-1,0 1,0-1,0 1,0-1,0 0,0 1,0-1,0 0,0 0,0 0,0 1,0-1,0 0,0 0,0-1,0 1,0 0,0 0,0 0,0-1,1 1,-1 0,0-1,0 1,0-1,0 1,0-1,0 0,1 1,-1-1,0 0,1 1,-1-1,0 0,1 0,-1 0,1 1,-1-1,1 0,-1 0,1-1,-2-18,2 0,0 0,1 0,1 0,1 0,0 0,2 0,0 1,1 0,2 0,-1 0,2 1,1 0,9-13,23-48,4 1,4 4,2 1,6-1,-50 63,1 0,0 1,0 0,1 0,0 1,0 0,1 1,1 0,-1 1,1 0,0 1,1 0,4-1,-15 7,0 0,0 0,0-1,-1 2,1-1,0 0,0 0,0 1,0-1,0 0,-1 1,1 0,0 0,0-1,-1 1,1 0,0 0,-1 0,1 1,-1-1,0 0,1 1,-1-1,0 0,0 1,0 0,0-1,0 1,0 0,0-1,-1 1,1 0,0 0,-1 0,0-1,1 1,-1 0,0 0,0 0,0 0,0 0,0 0,-15 82,5-54,-1 0,-2 0,-1-1,-1-1,-2-1,0 0,-2-1,-1-1,-1 0,-4 1,21-21,1-1,-1-1,0 1,0-1,0 1,0-1,-1 0,0-1,1 1,-1-1,0 0,0 0,0 0,0-1,0 1,-1-1,1-1,0 1,-1-1,1 0,0 0,-1 0,1-1,-3-1,-4-8</inkml:trace>
  <inkml:trace contextRef="#ctx0" brushRef="#br0" timeOffset="1090.008">957 678,'-36'18,"8"-7,0 1,1 2,1 0,0 2,1 1,1 1,1 1,0 1,2 1,0 0,1 2,-4 8,20-25,1 0,0 0,1 0,-1 1,1-1,1 1,-1-1,1 1,0-1,0 1,1 0,0 3,0-7,1-1,-1 1,1-1,-1 1,1-1,0 0,0 1,0-1,0 0,0 0,1 0,-1 1,1-1,-1-1,1 1,0 0,0 0,0-1,0 1,0-1,0 1,0-1,0 0,0 0,1 0,-1 0,1 0,-1-1,0 1,1-1,-1 1,1-1,-1 0,3 0,9-2,-1 0,1-1,-1-1,0 0,1-1,-2 0,1-1,-1-1,0 0,0 0,-1-1,0-1,0 1,-1-2,0 0,0 0,6-10,22-17,47-47,-85 84,0 0,-1 1,1-1,0 0,0 1,0-1,0 0,-1 1,1-1,0 0,0 1,0-1,0 0,0 1,0-1,0 0,0 1,0-1,0 1,0-1,0 0,0 1,1-1,-1 0,0 1,0-1,0 0,0 1,1-1,-1 0,0 0,0 1,0-1,1 0,-1 0,0 1,1-1,-1 0,0 0,0 0,1 1,-1-1,0 0,1 0,-1 0,0 0,1 0,-1 0,0 0,1 0,-1 0,1 0,-1 0,0 0,1 0,-1 0,0 0,1 0,-1 0,0 0,1 0,-1-1,0 1,1 0,-1 0,0 0,0-1,-7 32,5-26,-21 94,22-97,1 1,-1-1,1 1,0-1,0 1,1-1,-1 1,0 0,1-1,0 1,-1-1,1 0,0 1,0-1,0 0,1 1,-1-1,0 0,1 0,0 0,-1 0,1 0,0-1,0 1,0 0,0-1,0 1,0-1,1 0,-1 0,0 0,1 0,-1 0,1-1,-1 1,2 0,9-2,1-1,-1-1,0 1,0-2,-1 0,1 0,-1-2,0 1,0-1,0-1,-1 0,0-1,-1 0,1-1,4-5,11-9,-2-2,0 0,-2-1,-1-2,-1 0,-1-1,-1-1,0-4,5-34,-23 67,1-1,-1 1,0 0,0 0,0-1,0 1,0 0,0 0,0-1,0 1,-1 0,1 0,0-1,-1 1,1 0,-1 0,1 0,-1 0,0 0,0 0,1 0,-1 0,0 0,0 0,0 0,0 0,0 0,0 1,0-1,0 0,0 1,0-1,-1 1,1-1,0 1,0 0,-1-1,1 1,0 0,0 0,-1 0,1 0,0 0,0 0,-1 0,1 0,0 1,0-1,-1 1,1-1,0 0,-1 1,-5 2,0 0,0 1,0-1,1 1,-1 1,1-1,0 1,1 0,-1 0,1 1,0-1,0 1,0 0,1 1,0-1,0 1,1 0,0 0,0 0,1 0,-2 8,3-13,1 0,0 1,-1-1,1 0,0 1,1-1,-1 0,0 1,1-1,-1 0,1 1,0-1,-1 0,1 0,0 0,1 0,-1 0,0 0,0 0,1 0,-1 0,1-1,0 1,-1 0,1-1,0 0,0 1,0-1,0 0,0 0,0 0,1 0,-1 0,0-1,0 1,1-1,-1 1,0-1,1 0,-1 0,1 0,102-5,-80-2,-20 5,0 0,0 0,0 0,0 1,0 0,0 0,0 0,1 0,-1 1,0 0,1 0,-1 1,0-1,0 1,1 0,-1 1,0-1,0 1,1 0,-4 2,0 1,0-1,0 0,-1 0,0 1,0-1,0 1,0-1,-1 1,1-1,-1 1,0-1,-1 1,1-1,-1 1,0-1,0 1,0-1,-1 1,0-1,1 0,-5 19,5-21,0 0,0 1,0-1,0 0,1 1,-1-1,0 0,1 1,0-1,0 1,0-1,0 1,0-1,0 1,0-1,1 1,-1-1,1 0,0 1,0-1,0 0,0 0,0 1,0-1,0 0,1 0,-1 0,1 0,0-1,0 1,-1 0,1-1,0 1,0-1,0 1,1-1,-1 0,0 0,0 0,1 0,-1-1,0 1,1-1,-1 1,1-1,12-5,-1 0,0-1,0-1,0 0,-1 0,0-2,-1 0,0 0,0-1,-1-1,0 1,-1-2,0 0,5-8,52-72,-5-3,-3-3,15-43,-60 117,-2 0,-1 0,0-1,-2 0,-1-1,-1 1,-2-2,0 1,-2-1,1-24,-4 50,1 0,-1 0,1 0,-1 0,1 0,-1 0,0 0,1 1,-1-1,0 0,0 0,0 0,0 0,0 0,0 0,0 0,0 0,0 0,0 0,0 0,-1 0,1 0,0 0,-1 0,1 0,-1 0,1 0,-1 0,0 1,1-1,-1 0,0 0,1 1,-1-1,0 0,0 1,1-1,-1 1,0-1,0 1,0-1,0 1,0 0,0-1,0 1,0 0,0 0,0 0,0 0,0 0,0 0,0 0,0 0,0 0,0 0,0 1,0-1,0 0,0 1,0-1,0 0,1 1,-1-1,0 1,0 0,0-1,1 1,-2 0,-7 14,0-1,1 1,0 1,1 0,1 0,1 0,0 1,1-1,0 6,-7 20,-5 15,2 1,2 0,3 0,2 1,4 1,1-1,4 5,24 80,-16-79,-18-78,0-3</inkml:trace>
  <inkml:trace contextRef="#ctx0" brushRef="#br0" timeOffset="1337.983">1691 479,'38'5,"38"7,9 0,0-1,-9-3,-8-2,-11-3,-10-1,-8-2,-7 0,-3 0,-2-1,-6 1</inkml:trace>
  <inkml:trace contextRef="#ctx0" brushRef="#br0" timeOffset="1498.944">2566 733,'0'24,"0"8</inkml:trace>
  <inkml:trace contextRef="#ctx0" brushRef="#br0" timeOffset="1773.762">2566 452</inkml:trace>
  <inkml:trace contextRef="#ctx0" brushRef="#br0" timeOffset="2015.697">3073 536,'-22'10,"1"1,0 1,0 1,2 1,-1 1,2 1,0 0,1 1,0 1,-13 20,28-36,0 1,0 0,0 0,0 0,1 0,0 1,-1-1,1 0,0 1,0-1,1 1,-1-1,1 0,0 1,0-1,0 1,0-1,0 1,1-1,0 1,0-1,0 1,0-1,0 0,1 0,-1 1,1-1,0 0,0-1,0 1,0 0,0 0,1-1,-1 0,1 1,0-1,0 0,0 0,0 0,0-1,0 1,0-1,0 0,1 1,1-1,18 3,1-1,-1 0,1-2,-1-1,1-1,0-1,-1-1,10-3,-18 2,1 0,-1-1,0-1,0 0,-1-1,0-1,0 0,-1-1,0 0,0-1,-1-1,0 0,-1 0,-1-1,1 0,-2-1,0 0,6-13,3-1,-3 6</inkml:trace>
  <inkml:trace contextRef="#ctx0" brushRef="#br0" timeOffset="2270.362">3553 0,'-44'116,"-1"-3,6 1,-23 111,59-215,2 1,-1-1,1 0,1 1,0-1,1 0,-1 0,2 1,0-1,0 0,1 0,0 0,0 0,1-1,1 0,-1 1,2-1,-1-1,4 5,4 0</inkml:trace>
  <inkml:trace contextRef="#ctx0" brushRef="#br0" timeOffset="2521.92">3582 706,'35'-15,"-9"6,1-2,-1-1,-1-1,0 0,-1-2,-1-1,0-2,-1 0,6-7,-26 23,0 0,0 1,0-1,0-1,0 1,0 0,-1 0,1-1,-1 1,0-1,1 1,-1-1,0 0,-1 0,1 1,0-1,-1 0,0 0,1 0,-1 1,0-1,0 0,-1 0,1 0,-1 0,1 1,-1-1,0 0,0 0,0 1,0-1,-1 1,1-1,-1 1,1 0,-1-1,0 1,0 0,0 0,0 0,0 0,0 1,-1-1,1 0,-1 1,1 0,-1 0,1 0,-2-1,-7 1,0 1,-1 0,1 1,0 0,0 0,0 1,0 1,0 0,0 0,0 1,1 1,0-1,0 2,0-1,1 1,0 1,0 0,0 0,1 1,0 0,0 0,1 1,0 0,1 0,0 1,0 1,1-6,1 0,0 1,1-1,-1 1,1 0,0 0,1 1,-1-1,1 0,1 1,-1-1,1 1,0 0,0 0,1-1,0 1,0 0,1 0,0-1,0 1,0 0,1-1,0 1,0-1,1 0,0 0,0 0,0 0,1 0,0-1,3 5,10 2,1-1,0-1,1 0,0-1,1-1,-1-1,1-1,1-1,-1 0,1-2,0 0,0-1,0-2,0 0,0-1,-1-1,20-4,26-5,-39 4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0,'9'20,"4"5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1 659,'0'165,"0"-163,0 1,1 0,-1-1,0 1,1-1,0 1,-1 0,1-1,0 0,0 1,0-1,1 0,-1 1,1-1,-1 0,1 0,-1 0,1 0,0 0,0-1,0 1,0 0,1-1,-1 0,0 1,1-1,-1 0,0 0,1-1,-1 1,1 0,0-1,-1 1,1-1,-1 0,1 0,0 0,-1 0,1-1,-1 1,1 0,0-1,-1 0,1 0,-1 0,0 0,1 0,-1 0,0-1,2 0,11-12,-1 0,0-1,-1 0,-1-1,-1-1,0 0,-1 0,3-9,-2 7,22-49,-23 51</inkml:trace>
  <inkml:trace contextRef="#ctx0" brushRef="#br0" timeOffset="538.867">395 885,'14'-9,"0"-1,0 0,-2-1,1-1,-1 0,-1 0,0-1,-1-1,0 1,-1-2,-1 1,3-9,-11 23,0-1,-1 1,1-1,0 1,0-1,0 1,0-1,-1 1,1-1,0 0,0 1,0-1,0 1,0-1,1 1,-1-1,0 1,0-1,0 0,0 1,0-1,1 1,-1-1,0 1,1-1,-1 1,0 0,1-1,-1 1,0-1,1 1,-1 0,1-1,-1 1,1 0,-1-1,1 1,-1 0,1 0,-1-1,1 1,-1 0,1 0,-1 0,1 0,-1 0,1 0,0 0,-1 0,1 0,-1 0,1 0,-1 0,1 0,0 0,-1 1,1-1,-1 0,1 0,-1 1,1-1,-1 0,0 1,1-1,-1 0,1 1,-1-1,1 1,1 41,-2-25,0-14,-1 1,1-1,0 0,0 0,0 1,1-1,-1 0,1 1,-1-1,1 0,0 0,0 0,1 0,-1 0,1 0,-1 0,1 0,0-1,0 1,0-1,0 1,1-1,-1 0,1 0,-1 0,1 0,0 0,0 0,0-1,0 1,0-1,0 0,0 0,0 0,0-1,1 1,-1-1,0 1,0-1,1 0,-1 0,0-1,0 1,1-1,1 0,6-5,0-1,-1 0,0-1,0 0,0 0,-1-1,0-1,-1 1,0-1,-1-1,0 1,-1-1,0 0,1-3,11-36,-12 27</inkml:trace>
  <inkml:trace contextRef="#ctx0" brushRef="#br0" timeOffset="784.25">1073 631,'-5'29,"-1"9</inkml:trace>
  <inkml:trace contextRef="#ctx0" brushRef="#br0" timeOffset="950.877">1045 292,'0'0</inkml:trace>
  <inkml:trace contextRef="#ctx0" brushRef="#br0" timeOffset="1367.81">1326 349,'36'-19,"-1"-1,0-1,-2-2,-1-1,-1-2,12-13,-38 37,-1-2,1 1,0 0,-1-1,0 0,1 0,-2 0,1-1,0 1,-1-1,0 0,0 0,0 0,-1 0,0-1,0 1,0 0,-1-1,1 0,-1 1,-1-1,1 0,-1 0,0 1,0-1,-1 0,1 1,-1-1,-1 0,1 1,-1-1,0 0,1 5,1 0,-1 0,0 0,0 0,0 0,0 1,0-1,0 0,0 1,0-1,0 1,0-1,0 1,0-1,0 1,0-1,0 1,0 0,-1 0,1 0,0 0,0 0,0 0,0 0,-1 0,1 0,0 0,0 1,0-1,0 0,0 1,0-1,0 1,-1 0,1-1,1 1,-1 0,0-1,0 1,0 0,0 0,0 0,1 0,-1 0,0 0,1 0,-1 0,1 0,-1 0,1 0,0 0,-1 0,1 1,-24 62,16 184,11-156,-2-3,1 45,-6-1,-6 1,4-74,6-40,0 0,-2 0,-1 0,0-1,-1 1,-1-1,-1 0,-1 0,0-1,-2 0,0 0,-1 0,0-2,-1 1,-5 3,13-17,-1 0,0 0,1 0,-1-1,-1 0,1 1,0-1,0-1,-1 1,1-1,-1 1,0-1,1 0,-1-1,0 1,1-1,-1 0,0 0,0-1,1 0,-1 1,0-1,1-1,-1 1,1-1,0 1,-1-1,1-1,0 1,0-1,0 1,0-1,1 0,-1 0,1-1,0 1,0-1,0 0,0 0,1 0,-1 0,1 0,0 0,0-1,1 1,-1-1,1-1,-2-11,2-1,1 0,0 0,1 1,1-1,0 0,1 1,1 0,1 0,1 0,0 0,1 1,1 0,0 0,1 1,1 0,0 1,1 0,3-2,98-107,-87 99</inkml:trace>
  <inkml:trace contextRef="#ctx0" brushRef="#br0" timeOffset="1652.848">1891 575,'-14'9,"1"1,0 0,0 1,1 0,1 1,0 0,0 1,2 1,-1-1,2 1,0 1,0 0,1 1,5-11,1 0,0 0,-1-1,2 1,-1 0,1 0,-1 0,1 0,1 0,-1 0,1 0,-1-1,2 1,-1 0,0 0,1-1,0 1,0-1,0 1,1-1,-1 0,1 0,0 0,0 0,1 0,-1-1,1 0,-1 0,1 0,0 0,1 0,-1-1,0 1,1-1,-1 0,1-1,0 1,-1-1,1 0,0 0,0 0,0-1,0 0,0 0,1 0,2 1,0-1,1-1,-1 1,1-1,-1-1,0 0,1 0,-1 0,0-1,-1 0,1-1,0 0,-1 0,0 0,0-1,0 0,-1-1,1 1,-1-1,0 0,-1-1,0 0,0 1,0-2,-1 1,0 0,0-1,-1 0,0 0,-1 0,1 0,0-8,-2 8,0-1,-1 0,0 1,-1-1,0 0,0 1,0-1,-1 1,-1 0,1-1,-2 1,1 0,-3-4,-6-7</inkml:trace>
  <inkml:trace contextRef="#ctx0" brushRef="#br0" timeOffset="1922.922">2286 829,'-4'-15,"-3"-14,6-6,2-4,7 2,1 1,4 8,0 3,2 5,0 3,0 3,4 4,-2 5</inkml:trace>
  <inkml:trace contextRef="#ctx0" brushRef="#br0" timeOffset="2772.132">2484 885,'144'-239,"-143"237,-1 0,1 1,-1-1,1 0,0 0,-1 1,1-1,0 1,0-1,0 1,0-1,1 1,-1-1,0 1,1 0,-1 0,1 0,-1 0,1 0,-1 0,1 0,0 0,-1 0,1 1,0-1,-1 1,1 0,0-1,0 1,0 0,0 0,-1 0,1 0,0 0,0 0,0 1,-1-1,1 1,0-1,0 1,-1 0,1-1,0 1,-1 0,1 0,-1 0,1 0,-1 1,0-1,1 0,-1 1,0-1,0 1,0-1,7 35,-8-33,0 1,0-1,0 0,0 0,1 0,-1 0,1 0,0 0,0 0,0 0,0 0,1-1,-1 1,1 0,-1-1,1 1,0-1,0 1,0-1,1 0,-1 0,0 0,1 0,-1 0,1-1,0 1,-1-1,1 0,0 0,0 0,2 1,2-2,0-1,0 0,0 0,0 0,0-1,0 0,-1-1,1 1,-1-1,1-1,-1 1,0-1,0 0,-1 0,1-1,3-3,19-12,62-34,-88 54,0 1,-1 1,1-1,0 0,0 0,-1 1,1-1,-1 0,1 1,-1 0,0-1,0 1,1 0,-1 0,0-1,-1 1,1 0,0 0,0 0,-1 0,1 0,-1 0,0 1,0-1,0 0,0 0,0 0,0 0,0 0,-1 0,0 2,2 0,6 160,-2-145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1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14,'0'19,"-5"12,-1 5,0 1,1-6</inkml:trace>
  <inkml:trace contextRef="#ctx0" brushRef="#br0" timeOffset="523.983">248 269,'128'-204,"-128"204,48-50,-47 48,0 1,1 0,-1 0,1 0,-1 0,1 0,-1 0,1 0,-1 0,1 0,0 1,0-1,-1 1,1 0,0-1,0 1,0 0,-1 0,1 0,0 0,0 0,0 0,-1 1,1-1,0 1,0-1,-1 1,1 0,0-1,-1 1,1 0,-1 0,1 0,0 1,88 137,-87-136,1 0,0 0,0-1,0 0,0 0,1 0,-1 0,0 0,1-1,-1 0,1 0,0 0,-1-1,1 1,0-1,-1 0,1-1,0 1,-1-1,1 0,-1 0,1 0,-1-1,1 1,-1-1,0 0,0-1,0 1,0-1,0 1,0-1,0-1,12-10,0 0,-2-1,1-1,-2 0,0-1,5-10,-6 9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0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27,'-9'-4,"-1"0,1 0,0 1,-1 0,0 0,0 1,0 1,0 0,0 0,0 1,0 0,0 0,0 1,0 1,0 0,0 0,0 1,0 0,1 1,0 0,0 0,0 1,0 0,1 1,-1 0,2 0,-1 1,1 0,0 0,0 0,0 1,-4 8,2-1,0 0,1 0,0 1,2 0,0 0,0 0,2 1,0 0,1 0,-1 16,3-24,0-1,1 1,0 0,1 0,0 0,0 0,1 0,0-1,0 1,1-1,0 1,1-1,-1 0,2 0,-1-1,1 1,0-1,1 0,0 0,0-1,6 6,0-7,1 1,0-2,-1 1,2-2,-1 0,0 0,1-1,-1-1,1 0,-1-1,1-1,0 0,-1 0,1-2,-1 1,0-2,4-1,118-48,-114 43,-2 2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2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7069 445,'-15'2,"0"0,0 2,1-1,-1 2,1 0,0 1,1 0,-1 1,1 0,0 1,1 1,0 0,0 1,1 0,1 0,-1 1,2 1,-1 0,2 0,0 1,0 0,1 0,-5 13,11-22,-1-1,1 1,0 0,0 0,0-1,1 1,-1 0,1 0,0 0,0 0,0 0,0 0,1 0,0-1,0 1,0 0,0 0,0-1,1 1,0-1,0 1,0-1,0 0,0 0,0 1,1-2,0 1,-1 0,1 0,0-1,1 0,-1 1,0-1,1-1,-1 1,1 0,-1-1,1 0,0 1,8-1,-1 1,0-2,0 1,0-2,1 1,-1-1,0-1,0 0,0-1,0 0,0-1,-1 0,0 0,0-1,0-1,5-3,11-8,0-2,-2-1,0-1,-1-1,5-8,60-74,-88 103,0 1,1-1,-1 1,1-1,-1 1,1 0,-1-1,1 1,-1 0,1-1,-1 1,1 0,0 0,-1-1,1 1,-1 0,1 0,0 0,-1 0,1 0,-1 0,1 0,0 0,-1 0,1 0,0 0,-1 1,1-1,-1 0,1 0,-1 0,1 1,0-1,-1 0,1 1,-1-1,1 1,-1-1,0 0,1 1,-1-1,1 1,-1-1,0 1,1-1,-1 1,0 0,0-1,1 1,-1-1,0 1,0 0,0-1,0 1,0-1,0 1,0 0,5 44,-5-35,0-3,1-1,-1 1,1 0,1-1,-1 1,1 0,1-1,-1 0,1 1,0-1,0 0,1-1,-1 1,1-1,1 1,-1-1,1 0,0-1,0 1,0-1,1 0,-1 0,1-1,0 0,0 0,1 0,-1 0,0-1,1 0,-1-1,5 1,1-1,1 0,-1-1,1-1,0 0,-1 0,0-1,1-1,-1 0,0-1,0 0,-1-1,1 0,-1-1,0 0,-1-1,10-7,9-9,-1-1,-1-2,-2 0,0-2,2-6,-1 6,-2-1,-2-2,0 0,-2-1,-2 0,-1-2,-1 0,-2-1,-1-1,-2 0,-2-1,4-27,-16 16,2 48,0 0,0 0,0 0,0 0,0 0,0 0,0 1,0-1,0 0,1 1,-1-1,0 0,0 1,0-1,0 1,1-1,-1 1,0 0,1-1,-1 1,0 0,1-1,-1 1,1 0,-1 0,1 0,-1-1,1 1,0 0,-1 0,1 0,0 0,0 0,-1 0,1 0,0 0,0 0,0 0,0 0,0-1,1 2,-2 0,-13 37,1 2,3-1,1 1,2 1,2 0,2-1,2 42,1-49,2 0,2-1,1 1,1 0,2-1,2-1,0 1,3-1,-10-5,-9-20</inkml:trace>
  <inkml:trace contextRef="#ctx0" brushRef="#br0" timeOffset="256.502">7576 248,'44'-5,"42"-6,17-2,-5 2,-9 3,-10 2,-10 3,-10 1,-12 2,-8 0,-11 0</inkml:trace>
  <inkml:trace contextRef="#ctx0" brushRef="#br0" timeOffset="-6450.875">1480 784,'0'38,"0"18,5-1,2-9</inkml:trace>
  <inkml:trace contextRef="#ctx0" brushRef="#br0" timeOffset="-6218.901">1537 388,'0'0</inkml:trace>
  <inkml:trace contextRef="#ctx0" brushRef="#br0" timeOffset="-6047.063">1707 982,'0'-39,"4"-17,7-4,2 4,3 11,-2 8,3 11,2 4,4 7,2 6,-4 3</inkml:trace>
  <inkml:trace contextRef="#ctx0" brushRef="#br0" timeOffset="-5700.673">2327 586,'-28'9,"1"1,0 2,0 0,1 2,1 1,0 1,1 1,-3 5,26-22,0 0,0 1,0-1,0 0,0 1,0-1,1 1,-1 0,0-1,1 1,-1-1,0 1,1 0,-1 0,0-1,1 1,-1 0,1 0,0 0,-1 0,1-1,0 1,-1 0,1 0,0 0,0 0,0 0,0 0,0 0,0 0,0 0,0 0,0 0,0 0,1 0,-1-1,0 1,1 0,-1 0,0 0,1 0,-1 0,1-1,0 1,-1 0,1 0,-1-1,1 1,0 0,0-1,-1 1,1-1,0 1,0-1,0 0,0 1,0-1,-1 0,1 1,1-1,59 6,-60-6,44-1,71 10,-113-9,-1 1,0 1,0-1,1 0,-1 0,0 1,0-1,0 1,-1 0,1 0,0-1,-1 1,1 0,-1 1,0-1,1 0,-1 0,0 0,0 1,0-1,-1 0,1 1,-1-1,1 1,-1-1,0 1,0-1,0 1,0-1,0 1,-1-1,1 1,-1-1,1 1,-1-1,0 0,0 1,0-1,0 0,-1 0,1 0,-1 0,1 0,-1 0,0 0,1 0,-1-1,0 1,0-1,-2 1,-13 15,-2-2,0 0,-1-1,0-1,-1-1,-1-1,0-1,-13 5,16-12,7-3</inkml:trace>
  <inkml:trace contextRef="#ctx0" brushRef="#br0" timeOffset="-5465.004">3032 191,'-33'43,"-16"34,0 8,8-5,12-12,11-12,7-12,7-7,4-6,6-8,2-3,0-1,-1-3</inkml:trace>
  <inkml:trace contextRef="#ctx0" brushRef="#br0" timeOffset="-5209.658">2581 529,'43'0,"39"0,9 0,0 0,-7-4,-12-3,-9 1,-11 1,-13 2</inkml:trace>
  <inkml:trace contextRef="#ctx0" brushRef="#br0" timeOffset="-7164.09">436 361,'17'-15,"1"2,1 0,0 1,0 0,1 2,11-4,-18 7,-10 6,35-18,1 1,0 1,1 3,1 1,31-5,-69 17,-1 0,1 1,-1-1,1 1,0-1,0 1,-1 0,1 0,0 0,-1 1,1-1,0 1,-1-1,1 1,-1 0,1 0,-1 0,1 0,-1 0,0 1,1-1,-1 1,0-1,0 1,0 0,0 0,0 0,-1 0,1 0,-1 1,1-1,-1 0,0 1,1-1,-1 1,-1-1,1 1,0-1,-1 1,1 0,-1 0,-16 147,3-74,7-60,2 0,0-1,0 1,2 1,0-1,0 0,2 0,0 1,1-1,1 0,0 1,1-1,1 0,0-1,1 1,1-1,1 0,0 0,0-1,2 0,4 6,80 71,-104-98,0 1,0 1,0 0,-1 1,0 0,0 1,0 0,0 1,-1 0,1 1,0 0,-1 1,1 0,-1 1,1 1,0 0,-1 0,1 2,1-1,-3 2,-24 8,1 1,1 2,1 1,0 2,1 2,-14 11,-218 191,249-207,5-2</inkml:trace>
  <inkml:trace contextRef="#ctx0" brushRef="#br0" timeOffset="-6712.538">408 642,'141'-18,"-1"-7,-1-6,26-14,-17-16,-147 60,0 0,-1 0,1 0,0 1,-1-1,1 0,0 1,0-1,0 1,0-1,-1 1,1-1,0 1,0-1,0 1,0 0,0 0,0-1,0 1,0 0,0 0,0 0,0 0,0 0,0 0,0 1,0-1,0 0,0 0,0 1,0-1,0 1,0-1,0 0,0 1,-1 0,1-1,0 1,0 0,-1-1,1 1,0 0,-1 0,1-1,-1 1,1 0,-1 0,1 0,-1 0,1 0,-1 0,0 0,0 0,1 0,-1 0,0 0,0 0,0 0,0 0,0 0,0 0,-1 0,1 0,0 0,0 0,-3 20,-2 2,2 0,1 0,0 1,2-1,1 0,1 0,2 7,13 9,-6-26</inkml:trace>
  <inkml:trace contextRef="#ctx0" brushRef="#br0" timeOffset="-2728.008">3739 953,'56'-32,"-1"-1,-1-3,-2-3,-2-1,-2-3,-2-2,-1-2,16-24,-34 38,0-2,-2-1,-2-1,-2-1,-1-1,-1 0,-3-2,8-29,-21 63,-1 0,0 0,-1 0,1 0,-1 0,-1 0,1 0,-1-1,0 1,-1 0,0 0,0 0,0 0,-1 0,0 0,-1 0,1 0,-1 1,-1-1,1 1,-1 0,0 0,0 0,-1 1,0-1,0 1,0 0,-2-1,1 6,0-1,0 1,0 0,0 0,1 1,-1-1,0 2,0-1,1 0,-1 1,0 0,1 0,0 1,-1 0,1 0,0 0,1 0,-1 1,0 0,1 0,0 0,0 0,0 1,1-1,-1 1,-1 4,-12 18,1 1,1 1,1 0,2 0,-1 7,6-19,-5 15,2 1,1 0,1 1,2 0,1 0,1 16,3-34,1-1,0 1,1-1,1 1,0-1,2 0,-1 1,2-2,0 1,1 0,0-1,1 0,0-1,1 1,5 4,-8-12,0 1,1-1,0 0,0 0,1 0,-1-1,1 0,0-1,0 1,1-2,-1 1,1-1,0 0,0 0,0-1,0 0,1 0,-1-1,0 0,1-1,-1 0,1 0,-1-1,1 0,-1 0,0-1,0 0,0 0,0-1,0 0,0-1,-1 0,1 0,-1 0,0-1,0 0,1-3,3-6</inkml:trace>
  <inkml:trace contextRef="#ctx0" brushRef="#br0" timeOffset="-2467.005">4613 671,'5'10,"1"1,0-2,0 1,1-1,0 0,1 0,0-1,0 0,1 0,0-1,0 0,1-1,-1 0,1 0,7 2,-11-6,-1 1,0-1,1 0,0-1,0 1,-1-1,1 0,0-1,0 0,0 1,0-2,0 1,-1-1,1 0,0 0,0 0,-1-1,1 0,0 0,-1-1,0 1,0-1,0 0,0-1,0 1,0-1,-1 0,0 0,0 0,3-4,-3 3,0 1,0-1,0 0,-1 0,0-1,0 1,0-1,-1 1,1-1,-1 0,-1 0,1 0,-1 0,0 0,0 0,-1 0,0-1,0 1,0 0,-1 0,0 0,0 0,-1 0,1 0,-1 0,-1 0,1 0,-1 1,0-1,0 1,-1 0,1 0,-1 0,0 0,-1 1,1 0,-1 0,0 0,0 0,0 1,0-1,0 2,-3-2,3 3,-1 1,1 0,0 0,0 1,-1-1,1 1,0 0,0 1,0-1,0 1,0 0,0 0,0 0,1 1,-1 0,1 0,0 0,-1 0,2 1,-1 0,0-1,-1 4,-11 8</inkml:trace>
  <inkml:trace contextRef="#ctx0" brushRef="#br0" timeOffset="-2100.005">5291 615,'-12'13,"-2"0,1 1,0 0,1 1,1 0,0 1,1 1,1-1,0 2,1-1,1 1,1 0,1 0,0 2,4-17,1 0,0 0,0-1,0 1,1 0,-1 0,0-1,1 1,0 0,0-1,0 1,0 0,0-1,0 1,0-1,1 0,0 1,-1-1,1 0,0 0,0 0,0 0,0 0,0-1,1 1,-1-1,0 1,1-1,-1 0,1 0,-1 0,1 0,0 0,-1-1,1 1,0-1,0 0,-1 0,1 0,0 0,0 0,0 0,-1-1,1 1,1-2,7 1,1-1,-1 0,0-1,0 0,0-1,-1 0,1-1,-1 0,0 0,0-1,-1-1,0 1,0-2,0 1,-1-1,0 0,-1-1,0 0,0 0,-1-1,0 0,0 0,-1 0,-1 0,0-1,0 0,0-5,-3 12,-1 0,0 0,0 0,0 0,0 0,-1 0,0 0,0 0,0 0,0 0,0 0,-1 1,0-1,0 0,0 1,0 0,0-1,-1 1,1 0,-1 0,0 0,0 0,0 1,0-1,-1 1,1 0,-1 0,1 0,-1 0,0 1,0 0,1-1,-1 1,0 0,0 1,0-1,0 1,0 0,0 0,0 0,-1 0,-1 1,-21 8,2 2</inkml:trace>
  <inkml:trace contextRef="#ctx0" brushRef="#br0" timeOffset="-1484.039">5714 162,'19'208,"-10"0,-9 7,0-206,0 0,-1-1,0 1,-1 0,0-1,0 1,-1-1,0 0,0 1,-1-2,-2 5,-5-10,17-25,2 5,1 0</inkml:trace>
  <inkml:trace contextRef="#ctx0" brushRef="#br0" timeOffset="-1148.747">6053 445,'-60'49,"36"-31,1 0,0 2,1 1,2 1,0 1,-10 15,28-35,0 0,0 1,0-1,0 1,0-1,1 1,0 0,0 0,0 0,0 0,0 0,1 0,0 0,0 0,0 0,0 0,0 0,1-1,0 1,0 0,0 0,0 0,1 0,-1-1,1 1,0-1,0 1,0-1,1 0,-1 0,1 0,0 0,0 0,0 0,0-1,0 0,0 1,1-1,-1 0,1-1,1 1,141 57,-119-32,-19-11</inkml:trace>
  <inkml:trace contextRef="#ctx0" brushRef="#br0" timeOffset="1168.477">4783 558,'-5'0,"-6"0,-6 5,-1 6,-1 1,2 4,-1 4,3 3,4 2,9-2,4-1,7-4,6-6,2-4</inkml:trace>
  <inkml:trace contextRef="#ctx0" brushRef="#br0" timeOffset="18605.014">69 1772,'-19'38,"-6"23,1 0</inkml:trace>
  <inkml:trace contextRef="#ctx0" brushRef="#br0" timeOffset="18759.326">98 1433,'0'0</inkml:trace>
  <inkml:trace contextRef="#ctx0" brushRef="#br0" timeOffset="19294.952">1000 1602,'-21'10,"1"0,-1 2,2 0,0 1,0 1,1 0,1 2,0 0,1 1,1 0,-4 8,16-21,0 0,0 0,0 0,1 1,0-1,0 1,0-1,0 1,1 0,-1-1,1 1,1 0,-1 0,1 0,0 0,0 0,0 0,0-1,1 1,0 0,0 0,0 0,1-1,0 1,0-1,0 1,0-1,1 0,-1 1,1-1,0-1,0 1,1 0,-1-1,1 0,0 1,0-1,0-1,3 3,4-1,0 1,0-2,0 1,0-1,1-1,-1 0,1-1,0 0,-1-1,1 0,0-1,-1 0,1-1,-1 0,1-1,-1 0,0 0,0-2,0 1,-1-1,1-1,-1 0,4-4,25-22,-26 17</inkml:trace>
  <inkml:trace contextRef="#ctx0" brushRef="#br0" timeOffset="19907.962">1312 1800,'6'6,"1"0,0-1,0 0,1 0,-1 0,1-1,0 0,0 0,1-1,-1 0,1-1,-1 0,1 0,0-1,0 0,0 0,0-1,0 0,-1-1,1 0,0 0,0-1,0 0,-1-1,0 0,1 0,-1-1,0 1,0-2,-1 1,1-1,-1-1,6-5,64-76,-75 88,-1 0,0 1,0-1,0 0,0 0,0 1,0-1,0 1,0-1,-1 1,1-1,-1 1,1 0,-1-1,1 1,-1 0,0-1,0 1,0 0,0 0,0-1,0 1,0 0,-1-1,1 1,-1 0,1-1,-1 1,1-1,-1 6,0-1,1 1,0-1,0 1,0-1,1 1,0-1,0 0,0 1,1-1,0 0,1 0,-1 0,1 0,0 0,0 0,1-1,0 0,0 1,0-2,0 1,1 0,0-1,0 0,0 0,1 0,-1-1,5 2,3 0,1-2,0 0,1 0,-1-2,0 1,1-2,-1 0,1-1,-1 0,0-1,0-1,0 0,0-1,0 0,0-1,-1-1,0 0,0-1,-1 0,0-1,0 0,-1-1,1-2,12-5,0-1,-2-1,0-1,-1-1,-1 0,-1-2,-1 0,-1-2,-1 0,0 0,-3-2,0 0,-1 0,-1-1,-2 0,-1-1,-1 0,-1-4,-4 16,0 7,0 1,-1 0,0-1,0 1,-1-1,0 0,-1 1,0-1,0 1,0-1,-1 1,-1 0,1 0,-1 0,-1 0,1 0,-1 1,-1-1,1 1,-5-5,6 11,0-1,0 0,0 1,-1 0,1 0,0 0,-1 0,1 0,-1 1,1 0,-1-1,1 1,0 1,-1-1,1 0,-1 1,1 0,-1-1,1 1,0 1,0-1,0 0,-1 1,1 0,0-1,0 2,-72 59,59-42,0 0,2 1,0 0,1 1,2 0,0 1,1 1,2 0,0 0,2 0,0 1,-1 23,5-37,1-1,1 0,0 1,0-1,1 1,1-1,-1 0,2 0,-1 1,1-2,1 1,0 0,0-1,1 1,0-1,1-1,0 1,0-1,1 0,0 0,0-1,1 0,0 0,0 0,6 2,-4-1,1 1,0-2,1 0,0 0,0-1,0 0,1-1,-1-1,1 0,0 0,1-1,-1-1,4 0,37-2,-30-1</inkml:trace>
  <inkml:trace contextRef="#ctx0" brushRef="#br0" timeOffset="20544.285">2892 1659,'-37'8,"1"2,1 2,0 1,1 2,0 1,2 2,0 1,-27 20,-1 31,59-68,0 0,0 0,0 0,0 0,0 0,0 1,0-1,1 0,-1 0,1 0,0 1,0-1,0 0,0 1,0-1,0 0,0 0,1 1,-1-1,1 0,0 0,0 0,0 0,0 0,0 0,0 0,0 0,0 0,1 0,-1 0,1-1,0 1,-1-1,1 1,0-1,0 0,2 2,9 1,0 0,0-1,1-1,-1 0,1-1,0 0,-1-1,1 0,0-1,-1-1,1 0,-1-1,1 0,-1-1,0-1,-1 0,1-1,-1 0,4-3,25-13,-1-2,0-1,-2-3,-2 0,14-16,-29 31,-17 28,-6-11,-1-1,2 1,-1 0,0 0,1 0,0 0,-1 0,2 0,-1 0,0 0,1 1,0-1,0 0,0 0,1 0,-1 1,1-1,0 0,0 0,0 0,1 0,-1 0,1-1,0 1,0 0,1-1,-1 1,1-1,-1 0,1 0,0 0,0 0,1 0,-1-1,0 1,3 0,4 0,1-2,0 1,0-1,0 0,0-1,0-1,0 0,0 0,0-1,-1 0,1-1,-1 0,1-1,-1 0,0-1,0 0,7-5,2 1,13-6,-1-1,-1-2,-1-1,-1-1,0-2,-1-1,-2 0,12-15,-29 28,1 0,-1-1,0 0,-1 0,-1-1,0 0,0 0,-1 0,0 0,-1-1,-1 0,0 0,0-6,-3 18,1-1,-1 0,0 1,0-1,0 0,0 1,0-1,0 0,0 1,0-1,-1 0,1 1,-1-1,1 0,-1 1,0-1,1 1,-1-1,0 1,0 0,0-1,0 1,0 0,0-1,-1 1,1 0,0 0,-1 0,1 0,-1 0,1 1,-1-1,1 0,-1 1,1-1,-1 1,0-1,1 1,-1 0,0 0,-1 0,-66 22,58-16,1 1,0 1,1 0,0 0,0 1,0 0,1 1,1-1,0 2,0-1,1 1,0 0,3-7,1 1,0-1,1 1,-1 0,1-1,0 1,0 0,1 0,-1-1,1 1,0 0,0 0,1 0,-1 0,1-1,0 1,0 0,1-1,0 1,-1 0,2-1,-1 0,0 0,1 0,0 0,0 0,0 0,0 0,0-1,1 0,0 0,0 1,97 42,-94-45,0 0,0 1,0-1,0 2,-1-1,1 1,-1 0,0 0,0 0,0 1,0 0,0 0,-1 1,0-1,0 1,0 1,-1-1,1 0,-1 1,-1 0,1 0,-1 0,0 1,0-1,-1 1,0 0,-14 130,13-118</inkml:trace>
  <inkml:trace contextRef="#ctx0" brushRef="#br0" timeOffset="26558.017">295 1715,'17'90,"-5"93,-12-196,0-10,0 0,2 0,0 0,2 0,0 1,5-15,-4 21,0 1,1 0,0 0,1 0,1 1,0 0,1 0,1 1,0 0,1 1,0 0,0 0,2 2,-1-1,3 1,-14 9,0 0,0 0,1 1,-1-1,0 0,1 1,-1-1,1 1,-1 0,1-1,-1 1,1 0,-1 0,1 0,-1 0,1 0,-1 1,1-1,-1 0,1 1,-1-1,1 1,-1-1,0 1,1 0,-1-1,0 1,0 0,1 0,-1 0,0 0,0 0,0 0,0 0,0 1,0-1,-1 0,1 0,0 1,-1-1,1 1,-1-1,1 2,8 66,-9-43</inkml:trace>
  <inkml:trace contextRef="#ctx0" brushRef="#br0" timeOffset="27865.642">4557 2167,'-6'-22,"2"-1,0 1,1-1,2 1,0-1,1 0,2 0,0 1,1-1,1 1,2 0,0 0,1 0,1 1,9-17,-6 20,-1 2,2-1,0 2,1 0,1 0,0 1,1 1,12-9,-24 20,0 0,0 0,0 1,0-1,0 1,0 0,1 0,-1 0,0 0,1 1,-1-1,0 1,1 0,-1 0,1 0,-1 1,0-1,1 1,-1-1,0 1,1 0,-1 1,0-1,0 0,0 1,0 0,0 0,0 0,-1 0,1 0,-1 0,1 1,-1-1,0 1,0 0,0-1,0 1,0 0,-1 0,0 0,2 4,2 7,0 0,0 0,-2 1,0-1,0 1,-1 0,-1 0,-1 0,0 2,2 31,-2-47,-1 1,1-1,0 0,0 0,-1 0,1 1,0-1,0 0,0 0,0 0,1 1,-1-1,0 0,0 0,1 0,-1 1,1-1,-1 0,1 0,-1 0,1 0,0 0,-1 0,1 0,0 0,0 0,0-1,0 1,0 0,0 0,0-1,0 1,0-1,0 1,0-1,0 1,0-1,0 0,1 1,-1-1,0 0,0 0,0 0,1 0,-1 0,0 0,0 0,0 0,1-1,-1 1,0 0,1-1,15-10,0-1,-1-1,0-1,-1 0,-1-1,0 0,-1-1,7-11,24-27,-35 42,1 0,0 1,0 1,1 0,1 0,0 1,0 0,1 1,0 1,0 0,1 0,-1 2,6-2,-17 7,-1-1,1 1,0 0,0 0,0 0,0 0,0 0,0 0,0 0,0 1,0-1,0 1,0-1,0 1,0 0,-1 0,1 0,0 0,0 0,-1 0,1 0,-1 1,1-1,-1 0,0 1,1-1,-1 1,0 0,0-1,0 1,0 0,-1 0,1 0,0 0,-1-1,1 1,-1 0,1 0,-1 0,0 0,0 0,0 0,-8 86,-36 87,53-140,2-29</inkml:trace>
  <inkml:trace contextRef="#ctx0" brushRef="#br0" timeOffset="28126.983">5657 1800,'-4'11,"0"1,1 1,1-1,-1 0,2 1,0-1,0 1,1-1,1 1,0-1,1 1,0-1,1 0,0 0,1 0,5 11,-8-20,1-1,0 0,0 0,0-1,0 1,0 0,0 0,0-1,0 0,1 1,-1-1,0 0,1 0,-1 0,1 0,0-1,-1 1,1-1,-1 0,1 1,0-1,-1 0,1-1,0 1,-1 0,1-1,0 1,-1-1,1 0,-1 0,1 0,-1 0,0 0,1-1,71-57,-63 46,0 0,-1-1,-1 0,-1-1,0 0,-1 0,0-1,-1 0,-4 11,0 0,-1 0,1-1,-1 1,-1 0,1-1,-1 1,0 0,0-1,0 1,-1 0,0-1,0 1,0 0,0 0,-1 0,0 0,0 0,-1 0,1 0,-1 0,0 1,0 0,-1 0,1-1,-1 2,0-1,-3 0,1 0,-1 1,0 0,-1 1,1-1,0 1,-1 1,1-1,-1 2,0-1,1 1,-1 0,0 0,1 1,-1 0,0 0,1 1,0 0,-1 0,1 1,0 0,0 0,-3 2,-15 8</inkml:trace>
  <inkml:trace contextRef="#ctx0" brushRef="#br0" timeOffset="28542.013">6364 1151,'0'471,"-4"-422,-2 0,-1 0,-3-1,-2 0,-2-1,-19 41,-1-26,23-57</inkml:trace>
  <inkml:trace contextRef="#ctx0" brushRef="#br0" timeOffset="28794.531">6024 1715,'39'-5,"31"-6,9-1,-4 1,-10 2,-7 4,-8-3,-8-1,-6 3,-5 1,-2 7,-2 3,0 0,-5 5,-7 0</inkml:trace>
  <inkml:trace contextRef="#ctx0" brushRef="#br0" timeOffset="28959.785">6815 1715,'-5'39,"-2"16,1 5,6-8,3-13</inkml:trace>
  <inkml:trace contextRef="#ctx0" brushRef="#br0" timeOffset="29208.887">6843 1517,'-10'14,"-3"6</inkml:trace>
  <inkml:trace contextRef="#ctx0" brushRef="#br0" timeOffset="29467.585">7238 1715,'0'3,"-6"12,2 1,0-1,1 1,0 0,1 0,1 0,1 0,0 0,1 0,1 0,0 0,4 12,-5-26,-1 0,1 0,0 0,0 0,0 0,0 0,1 0,-1-1,0 1,1 0,-1-1,1 1,0-1,-1 1,1-1,0 0,0 0,0 0,0 0,0 0,0 0,0 0,0-1,1 1,-1-1,0 0,0 1,0-1,1 0,-1 0,0 0,0-1,0 1,1-1,-1 1,0-1,0 1,0-1,66-54,-58 40,-1-1,-1 0,0-1,-1 0,-1 0,0 0,-2-1,0 0,-1-2,-1 16,-1 1,0-1,0 1,0-1,0 0,0 0,-1 0,0 1,0-1,0 0,0 0,-1 0,0 0,1 1,-1-1,0 0,-1 1,1-1,-1 1,0-1,1 1,-2 0,1 0,0-1,0 2,-1-1,0 0,0 0,0 1,0 0,0-1,0 1,0 0,-1 1,1-1,-1 0,1 1,-1 0,0 0,1 0,-1 0,0 1,0 0,0-1,1 1,-1 0,0 1,0-1,-2 1,-37 23,23-9</inkml:trace>
  <inkml:trace contextRef="#ctx0" brushRef="#br0" timeOffset="29809.717">7689 1856,'39'-73,"-37"69,5-11,1 0,1 0,0 1,1 1,0-1,1 2,0-1,8-5,-17 18,0 0,0 0,0 0,0 0,0 1,-1-1,1 1,0-1,0 1,0-1,-1 1,1 0,0 0,-1 0,1 0,-1 0,1 1,-1-1,0 0,1 1,-1-1,0 0,0 1,0 0,0-1,0 1,0 0,-1-1,1 1,0 0,-1 0,0 0,1-1,-1 1,0 0,0 0,0 0,0 0,0 0,0-1,-1 1,1 0,-1 0,7 18,-4-13,1-1,1 0,-1 0,1-1,0 1,0-1,0 1,1-1,0-1,0 1,0-1,1 0,-1 0,1 0,0-1,0 0,0 0,1 0,-1-1,1 0,-1 0,1-1,0 1,-1-2,1 1,0-1,0 0,0 0,0-1,-1 0,1 0,0-1,-1 1,1-1,-1-1,2 0,7-2,1-2,-1 1,-1-2,1 0,-1 0,-1-2,1 0,-2 0,1-1,-2 0,1-1,-1-1,-1 0,-1 0,7-12,-8 10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15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1,'-10'19,"2"11,2 1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1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13,'0'-4,"-5"-3,-1 6,0 7,6 3,-2 0,-6 3,0-1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1:44.37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7202 2621,'24'0,"18"0,6 0,0 0,-9-5,-5-1,-9 0</inkml:trace>
  <inkml:trace contextRef="#ctx0" brushRef="#br1" timeOffset="-51067.838">1982 871,'-10'-6,"0"0,0 1,0-1,0 2,-1 0,1 0,-1 1,0 0,-4 0,13 2,-26-4,0 1,-1 2,1 0,-1 2,1 1,-1 1,1 2,0 0,-5 3,-164 33,136-19,2 3,0 3,2 2,1 2,-19 17,-264 179,299-195,2 2,1 1,2 2,-29 40,-55 68,110-132,-17 23,0 2,3 0,1 2,2 0,-10 33,-63 239,9 66,70-79,18-45,7-28,37 56,74 85,-103-330,2-1,1 0,2-2,1-1,1-1,2-1,2-1,26 20,74 82,-100-99,2 0,1-3,1 0,2-2,27 15,5 2,2-4,1-3,2-3,71 23,-130-54,29 11,0-2,0-2,2-2,-1-2,6-1,119 20,-28 2,85 3,-200-31,0-2,-1-1,1 0,-1-2,0-2,0 0,12-6,199-44,53-16,-247 60,50-13,-1-4,73-35,-142 54,204-116,-118 41,-4-5,92-103,-71 22,-56 67,-37 57,-3-1,-1-1,-3-1,15-45,-34 81,28-113,-35-351,-10 349,-19 18,-7-17,28 89,-2 0,-2 1,-1 0,-2 1,-1 1,-3 0,0 2,-15-18,-65-77,1-61,79 151,-1 0,-3 2,-1 0,-1 2,-3 1,-14-13,-29-34,-4 3,-3 4,-28-17,-41-16,-83-56,33 61,88 73,-85 0,69 46,109-12,-1 0,1-1,-1-1,1 0,-1-2,1 0,-1-1,0 0,-4-2,17 1,1 0,-1 0,1 0,0 0,0-1,0 1,0-1,0 0,0-1,1 1,-1 0,1-1,0 0,0 0,1 0,-1 0,0-2,-17-21,9 14</inkml:trace>
  <inkml:trace contextRef="#ctx0" brushRef="#br1" timeOffset="-47880.201">1840 871,'1'-1,"0"0,0 0,0 0,0 0,0 0,1 0,-1 0,0 0,1 0,-1 1,1-1,-1 1,1-1,-1 1,1-1,-1 1,1 0,-1 0,1-1,-1 1,1 0,0 1,-1-1,1 0,-1 0,1 1,-1-1,1 1,-1-1,1 1,-1 0,1-1,-1 2,11 0,155 31,2-6,-153-23,0 0,0 0,0 2,0 0,-1 1,0 0,-1 1,1 1,-2 0,10 8,-12-4</inkml:trace>
  <inkml:trace contextRef="#ctx0" brushRef="#br2" timeOffset="-43829.665">1896 2847,'5'2,"1"1,-1 0,-1 0,1 0,0 1,-1-1,0 1,0 0,0 1,0-1,0 1,-1-1,0 1,0 0,0 0,-1 1,0-1,1 2,-3-7,-1 0,1 0,0 0,0 1,0-1,0 0,-1 0,1 0,0 0,0 0,0 0,0 0,-1 0,1 0,0 1,0-1,0 0,0 0,0 0,-7-23,28-150,-19-303,-3 408,12-169,1 147,-5 0,-4 0,-6-52,1 8,2-572,29 481,-30 56,-7 141,8 28,0 1,0-1,0 0,0 1,0-1,0 0,0 0,0 1,0-1,-1 0,1 1,0-1,0 0,0 0,0 1,-1-1,1 0,0 0,0 1,-1-1,1 0,0 0,0 0,-1 1,1-1,0 0,0 0,-1 0,1 0,0 0,-1 0,1 0,0 0,-1 0,1 0,0 0,-1 0,1 0,0 0,0 0,-1 0,1 0,0 0,-1 0,1 0,0 0,-1 0,1-1,0 1,0 0,-1 0,1 0,0-1,0 1,-1 0,1 0,0 0,0-1,0 1,-1 0,-2 14</inkml:trace>
  <inkml:trace contextRef="#ctx0" brushRef="#br2" timeOffset="-42231.183">2037 2903,'-39'-17,"74"5,109 1,176-23,-107 12,31-13,31 13,-168 11,0 3,0 6,15 5,23-1,1181-2,-1302 0</inkml:trace>
  <inkml:trace contextRef="#ctx0" brushRef="#br2" timeOffset="-35492.08">2546 251,'0'0,"-1"1,1-1,0 1,0-1,-1 1,1-1,0 1,-1-1,1 0,0 1,-1-1,1 1,-1-1,1 0,-1 0,1 1,-1-1,1 0,-1 0,1 1,-1-1,1 0,-1 0,1 0,-1 0,1 0,-1 0,0 0,1 0,-1 0,1 0,-1 0,1 0,-1 0,1 0,-1 0,1-1,-1 1,1 0,-1 0,1-1,-1 1,1 0,-1-1,1 1,0-1,-1 1,1 0,-1-1,1 1,0-1,0 1,-1-1,1 1,0-1,0 1,-1-1,-4 53,5-52,0 10,-2-3,1 0,0 1,0-1,1 1,-1-1,2 1,-1-1,1 1,0-1,1 1,0-1,0 0,0 0,1 0,0 0,1 0,-1 0,1-1,0 0,1 0,0 0,0 0,0-1,0 1,5 1,-7-6,1 0,0 0,-1-1,1 1,0-1,0 0,-1 0,1-1,0 1,-1-1,1 1,0-1,-1 0,1-1,-1 1,0-1,1 1,-1-1,0 0,0 0,0-1,0 1,0 0,2-3,58-71,32-71,-94 146,1 0,-1-1,0 1,1 0,-1 0,1 0,-1 0,1 0,0 1,-1-1,1 0,0 1,-1 0,1-1,0 1,0 0,0-1,-1 1,1 0,0 1,0-1,-1 0,1 0,0 1,0-1,-1 1,1-1,0 1,-1 0,1 0,-1 0,1 0,-1 0,1 0,-1 0,0 0,1 0,-1 1,0-1,0 0,0 1,42 69,-39-62,87 282,-85-277,-1 1,0-1,-1 1,-1 0,0 0,-1 1,0-1,-2 0,0 1,0-1,-2 1,0-1,0 0,-5 15,4-26,0-1,0 0,0 1,0-1,-1-1,1 1,-1 0,0-1,1 1,-1-1,0 0,-1-1,1 1,0-1,0 0,-1 0,1 0,0 0,-1-1,1 1,-1-1,1-1,-1 1,1 0,-1-1,1 0,0 0,-1 0,1-1,0 0,0 1,0-2,0 1,0 0,1-1,-1 1,1-1,-1 0,1 0,0-1,0 1,0 0,1-1,-1 0,1 0,-1-2,1 0,0 0,0-1,1 1,0-1,1 1,-1-1,1 0,0 1,1-1,0 1,0-1,0 1,1-1,0 1,0 0,0 0,1 0,0 0,0 0,0 1,1-1,1-1,103-106,92-5,-164 98</inkml:trace>
  <inkml:trace contextRef="#ctx0" brushRef="#br2" timeOffset="-34694.568">5932 2423,'-78'101,"5"3,3 2,-14 41,56-97,21-33,-2 0,0 0,-1-1,0 0,-2-1,0 0,0-1,-1-1,-1 0,-12 9,25-21,0 0,1-1,-1 1,0-1,0 1,0-1,0 1,1-1,-1 0,0 1,0-1,0 0,0 0,0 1,0-1,0 0,0 0,0 0,0 0,0 0,0-1,0 1,0 0,0 0,0-1,0 1,0 0,1-1,-1 1,0-1,0 1,0-1,0 1,1-1,-1 0,0 1,1-1,-1 0,1 0,-1 0,0 1,1-1,0 0,-1 0,1-1,-6-13</inkml:trace>
  <inkml:trace contextRef="#ctx0" brushRef="#br2" timeOffset="-34426.796">5424 2537,'47'61,"4"-2,2-1,2-4,3-1,50 33,-97-79,-1 0,1 0,-2 1,1 0,-1 1,-1 0,1 1,-2-1,1 2,-1-1,-1 1,0 0,0 0,-1 0,-1 1,0 0,0 0,0 5,-2 7</inkml:trace>
  <inkml:trace contextRef="#ctx0" brushRef="#br3" timeOffset="-20172.437">3561 1520,'0'-2,"-1"0,0-1,0 1,0 0,0 0,-1 0,1 0,0 0,-1 1,0-1,1 0,-1 1,0-1,0 1,0-1,0 1,0 0,0 0,0 0,0 0,0 0,-1 0,1 1,0-1,0 1,-1 0,1-1,0 1,-1 0,1 0,-1 1,1-1,0 0,0 1,-1-1,1 1,0 0,0 0,0 0,-1 0,-3 2,0-1,1 1,-1 0,1 0,0 0,0 1,0 0,1 0,-1 0,1 0,0 1,0 0,0-1,1 2,0-1,0 0,0 1,0-1,1 1,0 0,0 0,1 0,0 0,0 0,0 0,0 0,1 0,0 0,1 0,-1 0,1 1,0-1,1 0,-1-1,1 1,2 3,-1-5,1 0,0 0,0 0,1-1,-1 0,1 0,0 0,-1 0,1-1,0 1,1-1,-1-1,0 1,0-1,1 0,-1 0,1 0,-1-1,1 0,-1 0,1 0,0-1,-1 0,0 0,1 0,-1-1,0 1,1-1,-1-1,0 1,-1-1,1 0,0 0,-1 0,1 0,-1-1,3-3,-3 5,-1 0,0 0,1-1,-1 1,0-1,0 0,0 1,-1-1,1 0,-1-1,0 1,1 0,-1-1,-1 1,1-1,-1 0,1 0,-1 1,0-1,0 0,-1 0,1 0,-1 0,0 0,0 0,0 0,0 0,-1 0,0 0,1 0,-2 0,1 0,0 1,-1-1,1 0,-1 1,0-1,-1 1,1 0,0 0,-1 0,0 0,-1-2,-1 3,1 0,0 1,-1-1,1 1,-1 0,0 1,1-1,-1 1,1-1,-1 1,0 1,1-1,-1 1,0 0,1 0,-1 0,1 0,-1 1,1 0,0 0,0 0,0 0,0 1,0-1,0 1,1 0,-1 0,1 1,0-1,0 1,0 0,0-1,1 1,0 0,-1 1,1-1,1 0,-1 1,1-1,0 1,0-1,0 1,0-1,1 1,0 3,0-5,1 0,-1 0,1 0,0-1,0 1,0 0,0-1,1 1,-1-1,1 1,0-1,-1 0,1 0,0 0,0 0,0 0,1 0,-1 0,0 0,1-1,-1 0,1 1,0-1,-1 0,1 0,0 0,-1-1,1 1,0-1,0 1,0-1,0 0,0 0,-1 0,1-1,0 1,0-1,0 1,0-1,0 0,1 0,1 1,-1-1,0-1,0 1,0 0,0-1,0 0,0 0,-1 0,1 0,0-1,-1 1,0-1,0 0,0 0,0 0,0-1,0 1,-1 0,1-1,-1 0,0 0,-1 0,1 0,0 0,-1 0,0-1,-1 3,0 0,-1 0,1 0,-1 0,1 0,-1 0,0 0,0 0,0 0,0 0,0 0,0 0,0 0,-1 1,1-1,-1 0,1 1,-1-1,1 1,-1 0,0 0,0 0,0 0,0 0,0 0,0 0,0 0,0 1,0-1,0 1,0-1,0 1,-1 0,1 0,0 0,0 0,0 0,0 1,-1-1,1 1,0-1,0 1,0 0,0 0,0 0,0 0,0 0,1 0,-1 0,0 1,1-1,-1 1,1-1,-1 1,1 0,-2 1,1-1,0-1,0 1,0 0,0 0,1 0,-1 0,0 0,1 0,-1 1,1-1,0 0,0 1,0-1,0 1,0-1,1 1,-1 0,1-1,-1 1,1 0,0-1,0 1,0 0,0-1,1 1,-1 0,1-1,0 1,0-1,0 1,0-1,0 1,0-1,0 0,1 1,0-1,-1 0,2 1,8-1</inkml:trace>
  <inkml:trace contextRef="#ctx0" brushRef="#br3" timeOffset="-15822.186">3448 1577,'0'0</inkml:trace>
  <inkml:trace contextRef="#ctx0" brushRef="#br0" timeOffset="-3349.923">2066 2847,'61'-47,"-43"29,14-14,2 1,0 2,2 2,36-22,-51 38</inkml:trace>
  <inkml:trace contextRef="#ctx0" brushRef="#br0" timeOffset="-3003.832">2687 2283,'9'-5,"9"-6,5-2,-1-3,1 1,1 3,-3-1,-1 2,1-2,2 0,-3 4</inkml:trace>
  <inkml:trace contextRef="#ctx0" brushRef="#br0" timeOffset="-2666.2">3110 1887,'19'-10,"12"-7,4-1,-3 2</inkml:trace>
  <inkml:trace contextRef="#ctx0" brushRef="#br0" timeOffset="-2249.182">3928 1238,'29'-19,"14"-11,0-6,-3 4,-7 2,-6 7,-7 7</inkml:trace>
  <inkml:trace contextRef="#ctx0" brushRef="#br0" timeOffset="-1917.503">4634 645,'29'-24,"14"-7,5 0,-7 2,-4 5,-4 3,-8 3</inkml:trace>
  <inkml:trace contextRef="#ctx0" brushRef="#br0" timeOffset="-1670.002">5142 335,'0'0</inkml:trace>
  <inkml:trace contextRef="#ctx0" brushRef="#br0" timeOffset="-332.106">6243 2706,'10'0,"12"0,8 0,3 0,1 0,-1 0,-1 0,-1 0,-1 0,-1 0,0 0,-1 0,-5 0</inkml:trace>
  <inkml:trace contextRef="#ctx0" brushRef="#br0" timeOffset="2183.465">5622 110,'19'-15,"11"-9,6 0,1 3,-1 5,-7 6</inkml:trace>
  <inkml:trace contextRef="#ctx0" brushRef="#br0" timeOffset="7439.089">5283 1746,'14'1,"0"-1,0 0,1-1,-1-1,0 0,0-1,-1 0,1-1,-1-1,1 0,7-5,-11 4,1-2,-1 0,-1 0,0-1,0 0,-1 0,0-1,0 0,-1 0,0-1,-1 0,0 0,-1-1,-1 1,1-1,-2 0,0-1,0 1,-1 0,-1-1,0 1,0-6,-2 18,0 1,1 0,-1 0,0 0,1-1,-1 1,0-1,0 1,0 0,0-1,0 0,0 1,1-1,-1 1,0-1,0 0,0 0,0 1,0-1,0 0,-1 0,1 0,0 0,0 0,0-1,0 1,0 0,0 0,0-1,1 1,-1 0,0-1,0 1,0-1,0 1,0-1,0 0,1 1,-1-1,0 0,0 0,1 1,-1-1,1 0,-1 0,1 0,-1 0,1 0,-1 0,1 0,0 0,0 0,-1 0,1 0,0 0,0 0,0 0,0 0,0 0,0 0,0 0,0 0,1 0,-1 0,0 0,1 0,-4 9,0 0,1 0,0 1,1-1,0 1,0 0,0-1,1 1,1 0,0-1,0 1,0-1,1 1,0-1,1 1,0-1,0 0,1 0,0-1,0 1,1-1,0 0,0 0,1 0,-1-1,2 0,-1 0,3 1,-3-3,0-1,0 0,1 0,-1 0,1-1,0 0,0-1,0 0,0 0,0 0,0-1,0 0,0 0,0 0,0-1,-1 0,1-1,0 0,0 0,-1 0,1-1,1 0,4-3,1 0,-1 0,0-2,-1 1,0-1,0-1,-1 0,0-1,0 1,7-11,-17 19,6-5,-1 0,1-1,-1 0,-1 0,1 0,-1-1,0 1,-1-1,0 0,0 0,-1 0,0 0,0-1,-1 1,0-1,-1 1,1-4,-2 11,1 0,-1 0,0 0,1 0,-1 0,0 0,0 0,1 1,-1-1,0 0,0 0,0 1,0-1,0 1,0-1,0 1,0-1,0 1,0 0,0-1,0 1,-1 0,1 0,0 0,0 0,0 0,0 0,0 0,-1 0,1 0,0 1,0-1,0 0,0 1,0-1,0 1,0-1,0 1,0-1,0 1,0 0,0 0,1-1,-1 1,0 0,0 0,1 0,-1 0,0 0,1 0,-1 0,1 0,0 0,-1 0,1 0,0 0,-1 0,1 0,0 0,0 1,0-1,0 0,0 0,0 0,0 0,1 0,-1 0,0 1,1-1,-1 0,-1 4,1-1,0 1,0-1,0 1,0-1,1 1,-1-1,1 1,0-1,1 0,-1 1,1-1,0 0,0 0,0 0,0 0,1 0,-1-1,1 1,0-1,0 1,1-1,-1 0,1 0,-1-1,1 1,0-1,0 0,0 0,0 0,0 0,1-1,-1 0,1 0,-1 0,0 0,1-1,0 1,1-1,8-2,-1 0,1-1,0-1,0 0,-1-1,0 0,0-1,-1 0,1-1,-1 0,-1-1,1-1,-1 0,-1 0,0-1,0-1,-1 1,0-1,-1-1,0 0,-1 0,0 0,-1-2,-1 6,0 0,-1 0,0-1,0 0,-1 0,0 0,-1 0,0-1,0 1,-1-1,0 1,-1-1,0 1,-1-6,1 13,0 1,0-1,-1 0,1 1,-1-1,1 1,-1 0,0-1,0 1,1-1,-1 1,0 0,0 0,0-1,0 1,-1 0,1 0,0 0,0 0,-1 0,1 1,0-1,-1 0,1 0,-1 1,1-1,-1 1,1 0,-1-1,0 1,1 0,-1 0,1 0,-1 0,1 0,-1 0,0 1,1-1,-1 0,1 1,-1-1,1 1,-1 0,-56 40,50-33,1 1,0 0,0 0,1 1,0 0,1 0,0 0,1 1,0-1,1 1,0 0,0 0,1 0,1 1,0-1,0 0,1 1,1-1,0 1,0-1,1 0,0 0,1 0,1 0,0 0,0-1,1 1,0-1,1 0,0-1,0 1,1-1,1-1,-1 1,5 2,-6-7,0 0,0-1,0 0,0 0,0 0,1-1,0 0,-1 0,1-1,0 0,0 0,3 0,13 0</inkml:trace>
  <inkml:trace contextRef="#ctx0" brushRef="#br0" timeOffset="7935.899">6891 1098,'-22'182,"-7"-77,22-85,1 1,0-1,1 1,2 0,0 0,0 20,3-39,0 1,0-1,0 0,0 0,1 1,-1-1,1 0,-1 0,1 0,0 0,0 1,0-1,0 0,0-1,0 1,1 0,-1 0,1 0,-1-1,1 1,0-1,-1 1,1-1,0 0,0 0,0 0,0 0,0 0,0 0,0 0,0-1,1 1,-1-1,0 1,0-1,1 0,-1 0,0 0,0 0,1 0,1-1,1 0,1 0,0 0,-1-1,1 1,-1-1,0-1,1 1,-1-1,0 0,0 0,-1 0,1-1,-1 0,1 1,-1-2,1 0,6-13,-3 0</inkml:trace>
  <inkml:trace contextRef="#ctx0" brushRef="#br0" timeOffset="8182.79">6666 1379,'19'-9,"21"-9,8 0,1 2,-7-1,-7 3,-5 3,-2 4,-1 3,0 2,-5-3,-7-1</inkml:trace>
  <inkml:trace contextRef="#ctx0" brushRef="#br0" timeOffset="8772.837">6666 2423,'0'-4,"5"-12,1-8,0-4,-1-3,-1 0,-2 0,-1 0,-1-4,0 0,0 0,0 2,-5 1,-2 2,1 0,1 2,2 5</inkml:trace>
  <inkml:trace contextRef="#ctx0" brushRef="#br0" timeOffset="10349.871">6186 1041,'-10'-32,"-2"0,-1 1,-1 1,-2 0,-14-19,-20-23,-3 3,-3 3,-3 2,-38-31,-29-11,124 106,1 0,-1 0,1 0,-1 0,0 0,1 0,-1 0,1 1,-1-1,1 1,-1-1,1 1,-1-1,1 1,-1 0,1 0,0 0,0 0,-1 0,1 0,0 0,0 0,0 0,0 1,0-1,0 0,0 1,1-1,-1 0,0 1,1-1,-1 1,1-1,0 1,-1 0,1-1,0 1,0-1,0 1,0 0,0-1,0 1,1-1,-1 1,0-1,1 1,0-1,-5 16,-47 159,43-139,8-36,0 0,0-1,0 1,0 0,0-1,0 1,1-1,-1 1,0 0,0-1,1 1,-1-1,0 1,1-1,-1 1,0-1,1 1,-1-1,1 1,-1-1,1 0,-1 1,1-1,-1 0,1 1,-1-1,1 0,-1 0,1 1,0-1,-1 0,1 0,-1 0,1 0,0 0,-1 0,1 0,-1 0,1 0,0 0,-1 0,1 0,-1 0,1-1,0 1,-1 0,1 0,-1-1,1 1,-1 0,1-1,-1 1,1-1,-1 1,1 0,-1-1,0 1,1-1,-1 0,170-138,-84 78,-49 32,1 3,2 1,0 1,1 3,8-2,7 6,-84 34,0-7,-1-1,0-2,0 0,-1-2,-17 0,-1 2,31-4,6 0,1-1,-1 0,1-1,-1 0,1 0,-1-1,0 0,1-1,-1-1,1 1,-1-2,1 1,0-2,-8-2,-5-28,23 19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18.98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510 246,'16'-175,"-5"104,-11 229,17 35,-7-95,-5 1,-7 86,0-55,2 1343,17-1388,-11-79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30,'260'17,"-220"-12,0 0,1-3,0-2,-1-1,1-2,20-5,-40 4,57-25,-66 15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33.59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477 0,'-10'0,"-7"0,-7 0,-3 0,-2 0,-1 5,0 1,0 0,1-1,0-1,0-2,0-1,1-1,0 0,0 0,0 0,0 0,4-1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34.13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3669 1166,'-34'0,"-15"0,-5 0,2 5,6 1,10 0</inkml:trace>
  <inkml:trace contextRef="#ctx0" brushRef="#br0" timeOffset="565.813">2511 1250,'-187'19,"0"-9,-78-10,152 0,101 0</inkml:trace>
  <inkml:trace contextRef="#ctx0" brushRef="#br0" timeOffset="2760.737">3866 2435,'-566'0,"386"26,-89-6,254-17,-1 0,1-1,0-1,-1 0,1-1,-1-1,1-1,0 0,-8-2,-13-4,1 2,-1 1,-1 2,1 2,0 1,-1 2,-3 1,-157 25,45-45,138 14,0 1,-1 0,1 1,0 0,0 1,0 1,-1 0,1 1,0 1,-13 4,-6-1,-1-2,0-1,0-2,-32-2,24 0,-129-27,-53 29,143 20,73-18</inkml:trace>
  <inkml:trace contextRef="#ctx0" brushRef="#br0" timeOffset="3910.838">2117 1307,'-595'0,"426"28,-84-28,228 0</inkml:trace>
  <inkml:trace contextRef="#ctx0" brushRef="#br0" timeOffset="4829.829">1637 855,'-1'242,"13"569,24-132,-26-64,-32-457,18-151,2-8</inkml:trace>
  <inkml:trace contextRef="#ctx0" brushRef="#br0" timeOffset="5097.962">1863 2267,'-100'181,"-48"131,141-294,-20 50,-3-1,-3-2,-30 44,46-86</inkml:trace>
  <inkml:trace contextRef="#ctx0" brushRef="#br0" timeOffset="5631.09">1863 883,'-29'24,"-28"42,-10 19,7 4,8-7,14-9,8-12,9-6,8-8,7-8,-1-4,1-5,1-2,2 0,1-7</inkml:trace>
  <inkml:trace contextRef="#ctx0" brushRef="#br0" timeOffset="12202.772">395 3311,'-1'0,"0"1,0-1,0 0,1 0,-1 0,0 0,0 1,0-1,0 0,0-1,0 1,0 0,0 0,0 0,0-1,0 1,0 0,0-1,0 1,0-1,1 1,-1-1,0 1,0-1,0 1,1-1,-1 0,0 0,1 1,-1-1,1 0,-1 0,1 0,-1 0,1 1,0-1,-1 0,1 0,0 0,0-1,65 7,-43 0,151 40,-86-15,-139-41,-9-14,1-3,1-2,2-2,0-4,30 19,1-1,1-1,0-1,1-2,2 0,0-1,-12-19,31 40,1 0,0 0,0 0,0 0,0 0,0 0,1-1,-1 1,1-1,-1 0,1 1,0-1,0 0,0 1,0-1,1 0,-1 0,1 0,0 0,0 0,0 0,0 0,0 0,0 0,1 0,0 1,-1-1,1 0,0 0,0 1,1-1,-1 0,1 1,-1-1,1 1,0 0,0-1,0 1,0 0,0 0,0 0,0 0,1 1,-1-1,3 0,4 0,0 1,0 0,0 0,0 1,0 0,0 1,0 0,-1 0,1 1,0 0,0 1,-1 0,1 0,-1 1,0 0,7 5,4 1</inkml:trace>
  <inkml:trace contextRef="#ctx0" brushRef="#br0" timeOffset="12836.732">226 2435,'6'23,"2"-1,0 0,2-1,0 0,1 0,1-1,15 18,-25-35,0 0,0-1,0 1,0-1,1 0,-1 1,1-1,-1 0,1-1,0 1,0 0,0-1,0 1,0-1,0 0,0 0,0 0,0-1,1 1,-1-1,0 1,1-1,-1 0,0-1,1 1,-1 0,0-1,0 0,0 0,1 0,-1 0,0 0,0-1,0 1,-1-1,1 0,0 0,-1 0,1 0,-1 0,1-1,1-1,7-14,-11 16,1 0,-1 0,0 1,1-1,-1 0,1 0,0 0,-1 0,1 1,0-1,0 0,0 1,0-1,1 1,-1-1,0 1,1 0,-1-1,1 1,-1 0,1 0,-1 0,1 0,0 0,-1 1,1-1,0 0,0 1,0-1,0 1,0 0,-1-1,1 1,0 0,0 0,0 0,0 1,0-1,0 0,0 1,0-1,-1 1,1 0,0-1,0 1,-1 0,1 0,-1 0,1 0,0 1,-1-1,0 0,1 1,5 9,0 1,0-1,-1 2,-1-1,0 1,0-1,-2 1,1 1,-1 1,13 43,-7-18,-10-26</inkml:trace>
  <inkml:trace contextRef="#ctx0" brushRef="#br0" timeOffset="13105.752">452 2351,'29'19,"9"7</inkml:trace>
  <inkml:trace contextRef="#ctx0" brushRef="#br0" timeOffset="13348.893">1 2125,'0'0</inkml:trace>
  <inkml:trace contextRef="#ctx0" brushRef="#br0" timeOffset="13684.478">593 2154,'-205'-195,"184"169,21 27,1-1,-1 0,0 1,0-1,0 0,1 0,-1 1,0-1,1 0,-1 1,0-1,1 0,-1 0,0 0,1 1,-1-1,0 0,1 0,-1 0,1 0,-1 0,0 0,1 0,-1 0,1 0,-1 0,0 0,1 0,-1 0,1 0,-1 0,0 0,1 0,-1 0,0-1,1 1,-1 0,0 0,1 0,-1-1,0 1,1 0,-1 0,0-1,1 1,-1 0,0-1,0 1,0 0,1-1,-1 1,0 0,0-1,0 1,0-1,0 1,1 0,-1-1,0 1,0-1,0 1,0 0,0-1,0 1,-1-1,1 1,0 0,0-1,0 1,19 6,-8-2,0 0,-1 0,2-1,-1 0,0-1,0-1,1 1,-1-2,1 0,-1 0,1-1,8-2,-18 3,1-1,-1 0,0-1,0 1,0 0,0-1,0 1,0-1,0 1,-1-1,1 0,0 0,-1 0,0 0,1 0,-1 0,0 0,0 0,0-1,0 1,0 0,-1-1,1 1,-1 0,0-1,1 1,-1-1,0 1,0-1,-1 1,1-1,0 1,-1 0,0-1,1 1,-1-1,-39-81,24 62,-2 0,0 1,-2 0,0 2,-1 0,-1 2,0 0,-6-1,5 4</inkml:trace>
  <inkml:trace contextRef="#ctx0" brushRef="#br0" timeOffset="14971.294">649 1561,'-3'-30,"-1"1,-2 1,-1-1,-1 1,-1 0,-2 1,0 0,-2 1,-1 0,-1 1,-1 1,-2 0,0 1,-1 1,-1 1,-14-11,-6 14,40 18,-1-1,1 1,-1-1,1 1,-1 0,1-1,-1 1,1 0,-1 0,1 0,-1-1,1 1,-1 0,0 0,1 0,-1 0,1 0,-1 0,0 0,1 0,-1 0,1 0,-1 0,0 0,1 1,-1-1,1 0,-1 0,1 0,-1 1,1-1,-1 0,1 1,-1-1,1 1,-1-1,1 0,0 1,-1-1,1 1,-1-1,1 1,0-1,0 1,-1 0,1-1,0 1,0-1,0 1,0-1,0 1,0 0,0-1,0 1,0-1,0 1,0 0,0-1,0 1,0-1,0 1,0-1,1 1,-1 0,4 5,0 1,0-1,0 0,1-1,0 1,0-1,0 0,1 0,0-1,0 1,0-1,0-1,1 1,-1-1,1 0,0-1,0 1,0-1,0-1,0 1,0-1,1-1,-1 1,0-1,1 0,-1-1,0 0,1 0,-1-1,4-1,-7 2,0-1,0 0,-1 0,1 0,-1 0,1-1,-1 0,0 1,0-1,0 0,0-1,-1 1,1 0,-1-1,0 1,0-1,0 0,0 0,-1 0,1 0,-1 0,0 0,0 0,-1 0,1 0,-1-1,0 1,0 0,0 0,-1 0,0-1,1 1,-1 0,-2-2,1-7,-2 1,0 1,0-1,-1 1,-1-1,1 1,-2 1,0-1,0 1,-1 0,-4-4,-48-20,61 34,-1 0,1 0,-1 0,1 0,-1 0,0 0,1 0,-1 0,1 1,-1-1,1 0,-1 0,0 1,1-1,-1 0,0 0,1 1,-1-1,0 1,1-1,-1 0,0 1,1-1,-1 0,0 1,0-1,0 1,0-1,1 1,-1-1,0 1,0-1,0 1,0-1,0 0,0 1,0-1,0 1,0-1,0 1,0-1,-1 1,1-1,0 1,0-1,0 0,-1 1,1-1,0 1,0-1,-1 0,1 1,0-1,-1 0,1 1,0-1,-1 0,1 1,-1-1,1 0,0 0,-1 0,1 1,-1-1,1 0,-1 0,1 0,-1 0,1 0,3 2,1 0,-1-1,1 0,0 0,-1 0,1 0,0 0,0-1,0 1,0-1,-1 0,1 0,0-1,0 1,0-1,-1 0,1 0,0 0,-1-1,1 1,0-1,-1 0,0 1,0-2,1 1,-1 0,0-1,-1 1,1-1,0 0,-1 0,0 0,1 0,-1 0,0-1,-1 1,1-1,-1 1,1-1,-1 0,0 1,0-1,-1 0,1 0,-1 0,0 1,0-1,0 0,0 0,-1 0,0 0,0 1,0-3,-5-10,0 0,0 0,-2 1,0-1,0 2,-1-1,-1 1,-1 1,0 0,-1 1,0 0,0 0,-5-1,6 2,5 5,0 0,0 0,-1 1,0 0,1 0,-2 1,1 0,0 0,-1 1,0 0,0 0,0 1,0 0,0 0,0 1,0 0,-1 0,1 1,0 0,-1 0,1 1,-2 1,9-2,0 1,0-1,0 0,0 1,0-1,0 1,0-1,0 1,0 0,0-1,1 1,-1 0,0 0,0-1,1 1,-1 0,1 0,-1 0,1 0,-1 0,1 0,-1 0,1 0,0 0,0 0,0 0,-1 0,1 0,0 0,0 0,0 0,0 0,1 0,-1 0,0 0,0 0,1 0,-1 0,0 0,1 0,-1 0,1 0,-1 0,1 0,0 0,0 0,30 40,-19-31,0 0,0-1,1-1,0 0,0 0,1-2,0 1,0-2,1 0,-1-1,1 0,0-1,0-1,1 0,-1-1,0-1,0 0,1-1,2-1,45-21,-50 11</inkml:trace>
  <inkml:trace contextRef="#ctx0" brushRef="#br0" timeOffset="15315.302">339 262,'29'24,"18"13,8 5,-3-5,-4-9,-5-9,-6-7,-9-12,-5-4,-6-8,-6-5,-9-6,-6-3,-6 3,-2 5</inkml:trace>
  <inkml:trace contextRef="#ctx0" brushRef="#br0" timeOffset="15566.21">479 489,'0'-39,"5"-26,2-8,-1 4,-1 14</inkml:trace>
  <inkml:trace contextRef="#ctx0" brushRef="#br0" timeOffset="15813.772">254 36,'44'-14,"37"0,10 7,-5 9,-8 5,-13 6,-12 5,-10 10,-8 4,-5 2,-3 0,-6-1,-2-2,-3-5</inkml:trace>
  <inkml:trace contextRef="#ctx0" brushRef="#br0" timeOffset="16637.05">85 1137,'43'52,"2"-1,2-3,35 27,-68-60,1-1,0-1,0 0,1-1,1-1,0 0,1-1,0-1,0-1,1 0,0-2,0 0,1-1,-1-1,21 2,-30-6,-1-1,0 0,0-1,0 0,0 0,0-1,0 0,0 0,-1-1,1 0,-1-1,0 0,-1 0,1-1,-1 1,0-2,0 1,2-5,62-102,-54 82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7.53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0,'0'10,"5"12,1 8,0 4,-1 0,-2-1,-1 0,0-2,-2-2,0 0,0 0,-1 4,1 1,0-4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7.8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0,'0'43,"0"29,0 7,0-6,0-10,0-11,0-9,0-8,0-9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8.1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0,'0'34,"0"15,5 0,6-9,1-11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8.37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2258 0,'29'355,"-30"-35,-14-206,1 62,19-154,1-5</inkml:trace>
  <inkml:trace contextRef="#ctx0" brushRef="#br0" timeOffset="1128.297">1 1045,'636'-77,"199"-26,-412 72,281 15,-576 17,168 28,-269-37,-27 8,0 0,-1 0,1 0,0 0,-1 0,1 0,0 0,-1 0,1 0,0 0,-1 0,1 0,0 0,-1-1,1 1,0 0,0 0,-1 0,1 0,0-1,0 1,-1 0,1 0,0-1,0 1,-1 0,1 0,0-1,0 1,0 0,0-1,-1 1,1 0,0 0,0-1,0 1,0 0,0-1,0 1,0 0,0-1,0 1,0 0,0-1,0 1,0 0,0-1,0 1,1 0,-1-1,0 1,0 0,0-1,0 1,1 0,-1 0,0-1,0 1,0 0,1 0,-1-1,0 1,1 0,-1 0,0 0,0 0,-14-5</inkml:trace>
  <inkml:trace contextRef="#ctx0" brushRef="#br0" timeOffset="4904.782">2568 565,'-171'226,"-48"-6,70-88,135-115</inkml:trace>
  <inkml:trace contextRef="#ctx0" brushRef="#br0" timeOffset="5667.254">1213 678,'-65'31,"1"3,2 2,1 4,-26 23,-117 74,-41 9,183-106,61-38,5-4</inkml:trace>
  <inkml:trace contextRef="#ctx0" brushRef="#br0" timeOffset="6584.279">706 1525,'-11'108,"2"-48,3 1,2 0,3-1,3 8,-1-15,10-211,3 84,-8 34,1 1,3 0,1 1,2 0,6-10,-12 31,0 1,1-1,1 2,0 0,1 0,1 0,0 1,1 1,1 0,12-10,-24 22,1 0,0 0,-1 0,1 0,0 1,0-1,0 1,-1-1,1 1,0-1,0 1,0 0,0 0,0 0,0 0,0 0,0 0,0 1,0-1,-1 1,1-1,0 1,0 0,0-1,-1 1,1 0,0 0,-1 1,1-1,-1 0,1 0,-1 1,0-1,0 1,1-1,-1 1,0-1,0 1,0 0,-1-1,1 1,0 0,-1 0,1 0,24 87,-15 80,-5-150</inkml:trace>
  <inkml:trace contextRef="#ctx0" brushRef="#br0" timeOffset="7503.077">1524 1525,'-17'-1,"0"1,0 1,-1 1,1 0,1 1,-1 1,0 1,1 0,0 1,0 1,1 0,0 1,0 1,0 0,2 1,-6 5,13-7,1 0,0 1,0 0,1 0,0 0,1 1,0-1,0 1,1 0,0 0,1 0,0 0,1 0,0 0,0 0,1 0,1 0,1 9,-1-14,-1 1,1 0,0-1,0 1,0-1,1 0,0 0,0 0,1 0,-1 0,1-1,0 0,0 1,0-1,1-1,-1 1,1-1,0 0,0 0,0 0,1 0,-1-1,1 0,-1 0,1-1,0 0,-1 0,1 0,0 0,0-1,0 0,0 0,-1-1,1 1,2-2,11-3</inkml:trace>
  <inkml:trace contextRef="#ctx0" brushRef="#br0" timeOffset="7819.697">1722 1638,'-3'12,"0"1,1-1,0 1,0 0,2 0,0 0,0 0,1-1,1 1,0 0,0-1,2 1,-1-1,2 2,-3-11,-1 0,1 0,0 0,0 0,0 0,0-1,0 1,1-1,-1 1,1-1,-1 0,1 0,0 0,0-1,0 1,0-1,0 1,0-1,1 0,-1 0,0-1,1 1,-1-1,0 1,1-1,-1 0,0 0,1-1,-1 1,1-1,-1 1,0-1,0 0,1 0,1-2,108-60,-94 47,-1 0,0-2,-2 0,0 0,0-2,-2 0,-1-1,9-18,-19 36,-1 0,0 0,0 0,0 0,-1-1,1 1,-1-1,1 1,-1-1,0 0,-1 1,1-1,-1 0,1 0,-1 0,0 1,-1-1,1 0,-1 0,1 1,-1-1,0 0,0 1,-1-1,1 1,-1-1,0 1,0 0,0-1,0 1,-1 0,1 1,-1-1,1 0,-1 1,0-1,0 1,0 0,-1 0,1 0,0 0,-1 1,1-1,-1 1,0 0,1 0,-1 0,0 1,-3-1,-11 5,0 1,0 1,0 1,1 0,0 1,1 1,-1 0,2 1,-1 1,2 1,-1 0,2 1,-1 0,-10 15,6-9</inkml:trace>
  <inkml:trace contextRef="#ctx0" brushRef="#br0" timeOffset="8198.608">2568 1355,'-61'44,"36"-28,1 1,0 1,2 1,0 2,1 0,-15 20,35-40,0 0,0 0,0 0,-1 0,2 1,-1-1,0 0,0 0,0 1,0-1,1 1,-1-1,1 1,-1-1,1 1,0-1,-1 1,1-1,0 1,0-1,0 1,0-1,0 1,1 0,-1-1,0 1,1-1,-1 1,1-1,-1 1,1-1,0 0,0 1,0-1,0 0,0 0,0 1,0-1,0 0,0 0,0 0,0 0,1 0,-1-1,0 1,1 0,-1-1,1 1,-1 0,1-1,-1 0,1 1,-1-1,1 0,-1 0,1 0,0 0,-1 0,11 3,-7-4,-1 1,1 0,-1 0,0 1,1-1,-1 1,1 0,-1 0,0 0,0 1,0-1,0 1,0 0,0 0,0 1,0-1,-1 1,0 0,1 0,-1 0,0 0,0 1,-1-1,1 1,-1-1,1 1,-1 0,0 0,-1 0,1 0,-1 1,0-1,0 0,0 1,0-1,-1 3,-3 2,-1 1,-1-2,0 1,0 0,-1-1,0 0,0 0,-1-1,0 0,0 0,0-1,-1 1,0-2,-1 1,1-1,-1 0,0-1,-4 2,-4 4,6-5,0 0,-1 0,1-1,-1 0,0-1,0 0,0-1,0 0,0-1,-3 0,-10 0</inkml:trace>
  <inkml:trace contextRef="#ctx0" brushRef="#br0" timeOffset="8803.311">2879 1214,'-39'48,"-12"40,-2 10,7-3,12-12,12-11,9-12,12-13,7-8,1-7,5-4,0-1,3-7,-1 0,2-5,3-4,-2-4</inkml:trace>
  <inkml:trace contextRef="#ctx0" brushRef="#br0" timeOffset="9579.753">2794 1919,'80'-53,"-2"-4,56-54,-125 103,0 0,0 0,-1 0,0-1,0-1,-1 1,0-1,-1-1,0 1,0-1,-1 0,-1 0,2-6,-6 17,0-1,1 0,-1 1,0-1,0 0,1 0,-1 0,0 1,0-1,0 0,0 0,0 0,0 1,0-1,0 0,0 0,-1 1,1-1,0 0,0 0,-1 1,1-1,0 0,-1 0,1 1,-1-1,1 1,-1-1,1 0,-1 1,0-1,1 1,-1-1,0 1,1-1,-1 1,0 0,1-1,-1 1,0 0,0 0,1-1,-1 1,0 0,0 0,0 0,1 0,-1 0,0 0,0 0,0 0,1 0,-1 1,0-1,0 0,1 0,-1 1,0-1,-43 23,32-12,0 1,1 1,1 0,0 0,0 1,2 1,0 0,0 0,1 0,1 1,1 0,0 0,1 0,0 1,2-1,0 2,2-14,0 0,0-1,0 1,0 0,1-1,0 1,0 0,0-1,0 1,0-1,1 0,0 1,-1-1,1 0,0 0,1 0,-1 0,0-1,1 1,0 0,-1-1,1 0,0 0,0 0,1 0,-1 0,0 0,1-1,-1 0,0 0,1 0,0 0,-1 0,1-1,0 1,-1-1,1 0,1 0,11 0,0-1,-1 0,1-1,-1 0,0-1,0-1,0-1,10-4,0-4,-1-1,-1-1,0 0,0-2,-2-1,0-1,-2-1,0 0,-1-2,6-9,-20 25,1 1,0 0,0-1,-1 0,0 0,0 0,-1 0,0 0,0-1,0 0,-1 1,0-1,0 0,-1 0,1-3,-3 9,0 1,0 0,0-1,0 1,0 0,0 0,0 0,0-1,0 1,0 0,0 0,0 1,0-1,0 0,0 0,0 0,0 1,0-1,0 0,0 1,0-1,0 1,1-1,-1 1,0 0,0-1,0 1,1 0,-1 0,0-1,1 1,-1 0,1 0,-1 0,1 0,-1 0,1 0,-1-1,1 1,-1 0,-7 9,0 0,1 0,0 1,1 0,0 0,0 0,1 1,1 0,0 0,-2 8,5-16,0 0,0 0,1 0,-1 1,1-1,0 0,0 0,1 0,-1 1,1-1,0 0,0 0,0 0,0 0,1 0,-1 0,1-1,0 1,0-1,1 1,-1-1,1 1,0-1,0 0,0 0,0-1,0 1,1-1,-1 1,1-1,-1 0,1 0,0-1,0 1,5 1,-1 0,1-1,0 0,0-1,0 1,0-2,0 1,0-1,0-1,0 1,0-2,0 1,0-1,0-1,-1 1,1-2,-1 1,0-1,0 0,0-1,0 0,-1 0,0 0,0-1,6-6,3-8,-1-1,-1 0,-1 0,0-2,-2 0,-1 0,-1 0,0-2,-2 1,-1-1,-1 0,0-11,-12-18,7 53,-1 0,1 0,-1 1,1-1,-1 0,1 0,-1 1,1-1,-1 1,0-1,1 0,-1 1,0-1,0 1,0-1,1 1,-1 0,0-1,0 1,0 0,0 0,0 0,1-1,-1 1,0 0,0 0,0 0,0 0,0 0,0 1,0-1,0 0,1 0,-1 1,0-1,0 0,0 1,1-1,-1 1,0-1,0 1,1-1,-1 1,0-1,1 1,-1 0,0 0,1-1,-1 1,1 0,0 0,-1-1,1 1,0 0,-1 0,1 0,0 0,0 0,-13 16,2 0,0 1,2 1,0 0,0 0,2 1,0 0,2 0,0 1,1-1,0 19,3-32,0-1,1 1,0 0,0 0,0-1,1 1,0-1,0 1,1-1,0 1,0-1,1 0,-1 1,1-2,0 1,1 0,0 0,0-1,0 0,0 0,1 0,0 0,0-1,0 0,1 0,-1 0,1-1,0 0,0 0,14 2</inkml:trace>
  <inkml:trace contextRef="#ctx0" brushRef="#br0" timeOffset="10073.03">4319 1327,'-39'66,"4"1,2 1,3 2,-6 30,11 11,24-108,1 0,0 0,0 0,0 0,0 0,0 0,1 0,-1 0,1 0,0 0,-1-1,1 1,1 0,-1 0,0-1,1 1,-1-1,1 1,0-1,0 0,0 0,0 0,0 0,0 0,1 0,-1 0,1-1,-1 1,1-1,0 0,-1 0,1 0,0 0,0 0,0 0,1-1,7 0,0-2,1 1,-1-1,0-1,-1 0,1-1,-1 0,1 0,-1-1,0-1,-1 1,1-2,-1 1,4-5,10-30,-25 28</inkml:trace>
  <inkml:trace contextRef="#ctx0" brushRef="#br0" timeOffset="10320.686">4036 1609,'38'5,"23"1,5 1,-3-2,-8-2,-8-1,-13-5,-7-3,-7-1</inkml:trace>
  <inkml:trace contextRef="#ctx0" brushRef="#br0" timeOffset="10515.937">4572 1242,'26'34,"-3"0,-1 2,-1 0,-2 1,-2 2,-1-1,-2 2,-2 0,-2 0,-1 1,-2 1,-2-1,-2 1,-2 0,-2 12,0-44,0 1,-1-1,0 0,-1 0,0 0,0-1,-1 1,-1-1,0 1,0-1,0-1,-1 1,-1-1,1 0,-1 0,-1-1,1 0,-1 0,0-1,-1 0,0-1,0 1,0-2,-4 2,-11 2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47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1 104,'7'21,"0"0,-2 1,0-1,-1 1,-1 0,-2 0,0 0,-1 0,-3 22,2 1,-17 56,40-171,115-180,-127 232,0 0,2 1,0 1,1 0,0 1,1 0,1 1,1 1,5-4,-19 15,0 1,0 0,1 0,-1 0,0 0,0 1,0-1,1 0,-1 1,0 0,1-1,-1 1,1 0,-1 0,0 0,1 1,-1-1,0 1,1-1,-1 1,0 0,0 0,0 0,1 0,-1 0,0 0,0 0,0 1,-1-1,1 1,0 0,-1-1,1 1,-1 0,1 1,37 77,-35-58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45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57 311,'343'-45,"-321"40,0 1,0 2,0 0,1 1,-1 2,0 0,1 1,-1 1,0 1,0 1,9 4,-23-5</inkml:trace>
  <inkml:trace contextRef="#ctx0" brushRef="#br0" timeOffset="315.09">1 594,'43'-5,"33"-1,10-5,-7 0,-11 1,-12 3,-12 2,-7 3,-6 0,-3 2,-2 0,0 1,-5-1</inkml:trace>
  <inkml:trace contextRef="#ctx0" brushRef="#br0" timeOffset="882.015">311 1,'8'10,"-1"1,2-2,0 1,0-1,0 0,1-1,1 0,-1-1,1 0,0-1,1 0,6 2,246 78,-236-76,-23-9,0-1,0 1,0 0,-1 1,1-1,0 1,0 0,-1 0,1 1,-1-1,0 1,1 0,-1 0,-1 0,1 1,0-1,-1 1,0 0,0 0,0 0,0 0,0 1,-1-1,0 1,0 0,0-1,-1 1,0 0,1 0,-2 0,1 4,-5 5,0 0,-1 0,-1-1,0 0,-1 0,0 0,-1-1,-1 0,0 0,0-1,-1 0,-1-1,-10 8,-27 33,-97 96,-2 5,135-137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49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0 121,'396'0,"-397"-1,1 1,0 0,0-1,0 1,-1-1,1 1,0-1,0 1,0-1,0 1,0-1,0 1,0-1,0 1,0-1,0 0,0 1,0-1,0 1,0-1,0 1,1-1,-1 1,0 0,0-1,1 1,-1-1,0 1,1-1,-1 1,0 0,1-1,-1 1,0 0,1-1,-1 1,1 0,-1 0,1-1,-1 1,1 0,-1 0,1 0,-1-1,1 1,-1 0,1 0,-1 0,1 0,-1 0,1 0,-1 0,1 0,-1 1,-43-26,-106-50,146 73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1,'-8'25,"7"-25,1 0,-1 1,0-1,1 1,-1-1,1 1,-1 0,0-1,1 1,0-1,-1 1,1 0,-1-1,1 1,0 0,-1 0,1-1,0 1,0 0,0 0,-1 0,1-1,0 1,0 0,0 0,0 0,0-1,1 1,-1 0,0 0,0 0,0-1,1 1,-1 0,0 0,1-1,-1 1,1 0,-1-1,1 1,-1 0,1-1,-1 1,1-1,0 1,-1-1,1 1,0-1,-1 0,1 1,0-1,0 0,-1 1,1-1,0 0,0 0,-1 0,1 0,0 0,0 0,0 0,-1 0,1 0,0 0,1 0,105-28,91 25,-162 13,-31-3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5:21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844 440,'0'0,"-1"0,1 0,-1 0,1 0,0 0,-1 0,1 0,-1 0,1 0,0 0,-1 0,1 0,-1 0,1 0,0-1,-1 1,1 0,0 0,-1 0,1 0,0-1,-1 1,1 0,0 0,-1-1,1 1,0 0,0-1,-12 49,-17 244,26-235,-2 0,-3 0,-3 0,-1-1,-4-1,-18 46,32-99,0 0,1 0,0 1,-1-1,1 1,0-1,1 1,-1-1,0 1,1 0,-1-1,1 1,0 0,0 0,0-1,0 1,0 0,1-1,-1 1,1 0,0-1,-1 1,1 0,1-1,-1 0,0 1,0-1,1 0,0 1,-1-1,1 0,0 0,0 0,0-1,0 1,0 0,1-1,-1 1,0-1,1 0,-1 0,1 0,-1 0,1 0,0 0,-1-1,1 1,0-1,-1 0,1 0,0 0,0 0,-1 0,3-1,268-29,-253 26,-5-1</inkml:trace>
  <inkml:trace contextRef="#ctx0" brushRef="#br0" timeOffset="695.473">1375 609,'-1'-1,"-1"1,0-1,1 0,-1 0,1 1,-1-1,1 0,0-1,-1 1,1 0,0 0,0-1,0 1,0 0,0-1,0 1,0-1,0 1,0-1,1 0,-1 1,1-1,-1 0,1 1,0-1,-1 0,1 1,0-1,0 0,0 0,1 1,-1-1,0 0,1 0,-1 1,1-1,-1 0,1 1,0-1,0 1,-1-1,1 1,0-1,1 1,-1 0,0-1,0 1,0 0,1 0,-1 0,1 0,-1 0,1 0,-1 0,1 1,0-1,-1 0,1 1,14-11,0 1,1 1,0 0,0 1,1 1,0 0,1 2,-1 0,1 1,0 1,0 1,0 0,0 2,0 0,0 1,7 2,-23-3,0 1,0-1,0 1,0 0,0 0,0 0,-1 1,1-1,0 1,-1-1,1 1,-1 0,1 0,-1 0,0 0,0 1,0-1,0 0,0 1,0 0,-1-1,0 1,1 0,-1 0,0 0,0 0,0 0,-1 0,1 0,-1 0,0 0,1 0,-1 0,-1 0,1 0,0 0,-1 0,0 0,1 0,-1 0,0 0,-1 0,0 2,-72 121,72-123,-318 398,273-282,46-116,1 0,0 0,0 0,0 0,1 0,-1 0,1 0,0 0,-1 0,1 0,0 0,1 0,-1 0,1-1,-1 1,1-1,0 1,0-1,0 1,0-1,0 0,0 0,1 0,-1 0,1 0,-1-1,1 1,0-1,0 0,0 1,-1-1,1-1,0 1,0 0,1-1,-1 1,0-1,0 0,0 0,31 3,0-2,0-1,0-1,0-2,-1-2,1-1,-1-1,0-2,-1-1,12-6,3-23,-47 27</inkml:trace>
  <inkml:trace contextRef="#ctx0" brushRef="#br0" timeOffset="1265.436">2077 537,'2'-10,"0"0,1 0,0 1,0-1,1 1,0 0,1 0,0 0,0 1,1 0,0 0,1 0,0 1,0 0,0 0,1 0,0 1,0 0,1 1,-1 0,1 0,1 1,-1 0,0 1,1 0,0 0,-1 1,1 0,0 1,0 0,0 1,0 0,1 0,8 3,-16-3,0 1,0 0,0 0,0 1,0-1,0 1,0 0,-1-1,1 1,-1 0,1 0,-1 1,0-1,0 0,0 1,0 0,0-1,0 1,-1 0,1 0,-1 0,0 0,0 0,0 0,0 0,-1 0,1 0,-1 1,0-1,0 0,0 0,0 0,0 1,-1-1,1 0,-1 0,0 0,0 0,0 0,-1 0,0 1,-62 123,-32-9,94-116,0 0,1 0,-1 0,1 0,-1 0,1 0,0 0,-1 0,1 1,1-1,-1 0,0 1,0-1,1 1,-1-1,1 1,0-1,0 1,0-1,0 1,0-1,1 1,-1-1,1 1,-1-1,1 1,0-1,0 0,0 1,1-1,-1 0,0 0,1 0,-1 0,1 0,0 0,0 0,-1 0,1-1,0 1,1-1,-1 0,0 1,0-1,1 0,122 51,-100-44,-18-8,1 1,0 0,-1 0,1 1,-1 0,0 1,1 0,-1 0,0 0,-1 1,1 0,-1 0,1 1,-1-1,-1 1,1 1,-1-1,0 1,0 0,0 0,-1 1,0-1,0 1,-1 0,0 0,0 0,0 0,-1 1,0-1,-1 1,0-1,0 1,0 0,-1 0,0-1,-1 1,1 0,-2 3,-9 8,-1 0,-1-1,-1 0,0-1,-1 0,-1-1,0-1,-1-1,-1 0,0-2,-1 1,0-2,-1-1,0 0,-1-2,0 0,-11 2,29-9,0 0,1 0,-1 0,0-1,0 1,0-1,0 1,0-1,1 0,-1 0,0-1,0 1,0 0,0-1,0 0,1 1,-1-1,0-1,1 1,-1 0,1 0,-1-1,1 0,-1 1,1-1,0 0,0 0,0 0,0 0,0-1,1 1,-1 0,0-1,0-1,-4-11</inkml:trace>
  <inkml:trace contextRef="#ctx0" brushRef="#br0" timeOffset="8370.267">311 197,'-31'73,"24"-44,1 0,1 1,2 0,1 0,1 0,1 0,3 15,-3 104,-16-28,-5-1,-5-1,-6-2,-33 81,25-109,-19 78,59-164,0 0,1 0,-1 0,1-1,-1 1,1 0,0 0,0-1,0 1,1-1,-1 1,1-1,-1 1,1-1,0 0,0 0,-1 0,2 0,-1 0,0 0,0 0,1-1,-1 1,1-1,-1 0,1 1,-1-1,1 0,0-1,0 1,-1 0,1-1,2 0,102 9,-101-9,863-30,-270-18,112 25,-306 23,-401 1,1-1,0 0,-1 0,1 0,-1-1,1 1,0-1,-1 0,1-1,-1 1,0-1,1 0,-1 0,0 0,0-1,0 1,0-1,-1 0,1 0,-1 0,0 0,0-1,0 0,0 1,0-1,-1 0,0 0,1-1,-2 1,1 0,0-1,-1 1,0-1,0 1,0-3,5-273,60-212,-4 73,-15 243,-46 173,1 0,0 0,-1 1,0-1,0 0,0 0,0 0,0 0,0 0,-1 0,1-1,-1 1,0 0,0 0,0 0,-1 0,1 0,-1 0,1 0,-1-1,0 1,0 1,-1-1,1 0,-1 0,1 0,-1 1,0-1,0 1,0-1,0 1,0 0,-1 0,1 0,-1 0,1 0,-1 1,0-1,0 1,1-1,-1 1,0 0,0 0,0 1,0-1,-1 0,1 1,0 0,-1 0,-313 26,-152 1,54-2,-52-2,195-49,30 46,-145-14,208 57,160-54,2-1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8:03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2396 1238,'-52'-15,"44"16,0 1,0 0,0 1,0 0,0 0,0 0,1 1,0 1,0-1,0 1,0 0,1 0,0 1,0 0,0 0,1 1,0-1,0 1,1 0,-1 2,3-6,-1 1,1-1,0 1,1 0,-1 0,1-1,0 1,-1 0,2 1,-1-1,0 0,1 0,0 0,0 0,0 0,1 0,-1 1,1-1,0 0,0 0,0 0,1-1,-1 1,1 0,0 0,0-1,0 1,1-1,-1 0,1 1,0-1,0 0,0-1,0 1,0-1,1 1,-1-1,1 0,-1 0,4 1,0 0,0 1,1-1,0-1,0 0,0 0,0 0,0-1,0 0,0 0,0-1,0-1,1 1,-1-1,0 0,0-1,0 0,-1 0,1-1,0 0,-1 0,1-1,-1 0,0 0,0-1,-1 1,0-1,1-1,-2 0,1 1,4-7,4-6,0 0,0-1,-2-1,0 0,-2-1,0 0,-1-1,-2 0,0 0,1-9,-3 10,0 0,-2 0,-1 0,0-1,-1 1,-2-1,0 1,-1-1,-1 1,-1 0,-1 0,-1 0,-1 1,-1-1,0 2,-11-19,17 35,0 1,1-1,-1 0,0 1,0 0,0-1,0 1,-1 0,1 0,-1 0,1 0,-1 1,0-1,1 1,-1 0,0-1,0 1,0 1,0-1,0 0,0 1,0-1,0 1,-1 0,1 0,0 0,0 0,0 1,0-1,0 1,0 0,0 0,0 0,0 0,0 1,1-1,-1 1,0-1,1 1,-1 0,1 0,0 0,-80 110,76-98,1 1,1-1,0 1,1 0,0 0,2 0,0 0,0 1,1-1,1 0,1 0,0 1,1-1,0-1,1 1,1 0,0-1,1 0,1 0,0-1,1 0,1 0,-1-1,2 0,0 0,0-1,1 0,1-1,1 1,2 2,0-1,2 0,-1 0,1-2,1 0,0-1,0-1,1-1,0-1,0 0,1-1,17 2,52-40,-76 19</inkml:trace>
  <inkml:trace contextRef="#ctx0" brushRef="#br0" timeOffset="1020.101">3072 1043,'-2'-1,"1"-1,-1 1,0-1,0 1,0 0,0 0,0 0,0 0,0 0,-1 1,1-1,0 0,0 1,-1 0,1-1,0 1,-1 0,1 0,0 1,0-1,-1 0,1 1,0-1,0 1,-1 0,1 0,0 0,0 0,0 0,0 0,-1 1,-10 7,0 0,1 0,1 1,-1 1,2 0,0 0,0 1,1 0,0 1,1 0,0 0,1 1,1 0,0 0,1 1,1-1,0 1,1 0,0 0,1 0,1 1,0-13,1 1,-1 0,1-1,-1 1,1 0,0-1,1 1,-1 0,1-1,-1 1,1-1,0 1,0-1,1 1,-1-1,1 0,-1 1,1-1,0 0,1 0,-1 0,0-1,1 1,-1 0,1-1,0 0,0 0,0 1,0-2,0 1,1 0,-1-1,0 1,1-1,-1 0,1 0,-1-1,1 1,0-1,-1 1,1-1,0 0,-1 0,1-1,0 1,-1-1,1 0,-1 0,1 0,-1 0,0-1,1 0,-1 1,0-1,0 0,0-1,16-15,-1-2,-2 0,0-1,-1-1,-1 0,-1-1,-1 0,4-14,37-62,-68 252,15-149,-1-1,1 0,-1 0,1 0,0 1,1-1,-1 0,0 0,1 1,0-1,0 0,0 0,0 0,0 0,0 0,1 0,0 0,-1-1,1 1,0 0,1-1,-1 0,0 1,1-1,-1 0,1 0,-1 0,1-1,0 1,0-1,0 1,0-1,0 0,0 0,0 0,0 0,1-1,-1 0,0 1,0-1,1 0,-1 0,0-1,0 1,1-1,-1 0,0 1,0-2,0 1,0 0,0 0,0-1,0 0,1-1,80-108,-39 40,-47 151,1-75,-1 3,1 0,-1 0,1 0,1 0,-1 0,2 1,-1-1,1 0,0 0,1 0,-1 0,2 0,-1 0,1 0,0-1,1 0,0 1,0-1,1 0,-1-1,2 1,2 2,-5-10,1 1,-1-1,1 0,-1 0,0-1,1 1,-1 0,0-1,0 0,0 0,0 0,0 0,0-1,-1 1,1-1,-1 1,1-1,-1 0,0 0,0 0,0 0,-1 0,1-1,-1 1,0 0,0-1,0 1,0-1,0 1,-1-1,0 1,0-1,0 0,0 0,3-8,-1 7,5-22,2-1,0 1,2 0,1 1,1 1,1 0,1 0,4-2,-18 25,-1 1,1 0,0 0,-1 0,1 0,0 0,-1 0,1 0,0 0,0 0,0 0,0 1,0-1,0 0,0 0,0 1,1-1,-1 1,0-1,0 1,0 0,1-1,-1 1,0 0,0 0,1 0,-1 0,0 0,0 0,1 0,-1 0,0 0,0 1,0-1,1 1,-1-1,0 1,0-1,0 1,0-1,0 1,0 0,0 0,0 0,0-1,0 1,0 0,0 0,-1 0,1 0,0 0,-1 1,1-1,-1 0,1 0,-1 0,1 1,-1-1,0 0,0 0,0 1,18 89,-17-82,6 412,-7-388,-1 0,-1 0,-2-1,-2 1,0-1,-3 0,0-1,-2 0,-1-1,-2 0,0 0,-3-2,0 0,-1-1,-2 0,-1-2,-12 11,32-35,1 0,0 0,-1 1,1-2,-1 1,0 0,1 0,-1 0,0 0,1 0,-1 0,0-1,0 1,0 0,0-1,0 1,0 0,0-1,0 1,0-1,0 0,0 1,0-1,0 0,0 0,0 0,0 1,0-1,0 0,-1 0,1-1,0 1,0 0,0 0,0-1,0 1,0 0,0-1,0 1,0-1,0 1,0-1,0 0,0 1,0-1,0 0,1 1,-1-1,0 0,1 0,-1 0,0 0,1 0,-1 0,1 0,-1 0,8-67,18 7,3 0,3 2,1 1,4 2,2 1,2 2,30-30,57-8,-107 85</inkml:trace>
  <inkml:trace contextRef="#ctx0" brushRef="#br0" timeOffset="-2489.878">460 657,'-41'511,"30"-398,-6-1,-4-1,-7 5,25-105</inkml:trace>
  <inkml:trace contextRef="#ctx0" brushRef="#br0" timeOffset="-2219.915">73 777,'2'-7,"1"0,-1 1,1-1,0 0,1 1,0 0,0 0,0 0,0 0,1 1,0 0,0 0,1 0,0 1,-1-1,1 1,1 0,-1 1,0 0,1 0,0 0,0 1,0 0,0 0,0 1,0 0,0 0,0 1,0-1,1 2,3-1,106 0,-70 2,0-2,0-2,0-3,0-1,25-8,-48 7</inkml:trace>
  <inkml:trace contextRef="#ctx0" brushRef="#br0" timeOffset="-1559.936">847 1212,'-22'98,"50"40,-26-134,-1-1,1 0,0 0,0 0,0 0,0 0,0 0,1 0,-1-1,1 1,0-1,0 0,0 0,0 0,0 0,0 0,1-1,-1 1,1-1,-1 0,1 0,-1 0,1 0,0-1,-1 0,1 0,-1 0,1 0,0 0,-1-1,1 1,0-1,-1 0,1 0,-1 0,3-2,4-3,-1 0,1 0,-1-2,0 1,-1-1,0 0,0-1,0 1,-1-2,-1 1,0-1,0 0,-1 0,0-1,0 1,-1-1,-1 0,0 0,0-5,20-46,-16 46</inkml:trace>
  <inkml:trace contextRef="#ctx0" brushRef="#br0" timeOffset="-1219.971">1282 1479,'6'1,"-1"0,1-1,-1 1,0-1,1 0,-1 0,1-1,-1 1,0-1,1-1,-1 1,0-1,0 0,0 0,0 0,0-1,-1 1,1-1,-1 0,1-1,-1 1,0-1,0 0,-1 0,1 0,-1 0,1-3,67-100,-69 105,0-1,-1 1,0 0,1-1,-1 1,0-1,0 1,-1-1,1 0,0 1,-1-1,0 0,1 0,-1 1,0-1,-1 0,1 0,0 1,-1-1,1 0,-1 1,0-1,0 0,0 1,0-1,-1 1,1 0,-1-1,1 1,-1 0,0 0,0 0,0 0,0 0,0 1,0-1,0 0,-1 1,1 0,-1-1,1 1,-1 0,-1 0,-3 2,0 1,1 0,-1 0,0 0,1 1,0 0,0 0,0 1,0 0,0 0,1 0,-1 1,1 0,0 0,1 0,-1 0,1 1,0 0,1 0,-1 0,1 0,0 0,1 1,-1 0,0 6,-15 121,19-131,-1 1,1-1,-1 1,1-1,0 1,1-1,-1 1,1-1,-1 0,1 0,0 0,0 0,0 0,0 0,1-1,-1 1,1-1,0 0,-1 1,1-1,0 0,0-1,1 1,-1 0,0-1,1 0,-1 0,0 0,1 0,-1 0,1-1,-1 0,1 1,0-1,-1-1,2 1,89-27,-63 12</inkml:trace>
  <inkml:trace contextRef="#ctx0" brushRef="#br0" timeOffset="-849.957">1863 1212,'-43'18,"-41"32,84-48,0 1,0-1,0 0,0 1,1-1,-1 1,1-1,-1 0,1 1,0-1,0 0,0 0,0 1,0-1,1 0,-1 0,1 0,-1-1,1 1,0 0,-1 0,1-1,0 1,0-1,0 0,0 1,0-1,1 0,-1 0,0-1,1 1,-1 0,0-1,1 1,-1-1,1 0,-1 0,0 0,1 0,-1 0,1 0,-1-1,0 1,1-1,1 0,14 4,-15-3,1 1,-1-1,0 1,1 0,-1 0,0 0,0 1,0-1,0 1,0-1,0 1,0 0,0 0,-1 1,1-1,-1 0,1 1,-1 0,0-1,0 1,0 0,-1 0,1 0,-1 0,1 1,-1-1,0 0,0 0,-1 1,1-1,-1 1,1-1,-1 0,0 1,0-1,-1 1,1-1,-1 1,0-1,1 0,-2 1,1-1,0 0,-1 0,1 0,-1 0,0 0,0 0,0-1,0 1,-2 1,-98 100,76-100,19-10</inkml:trace>
  <inkml:trace contextRef="#ctx0" brushRef="#br0" timeOffset="5279.808">7064 318,'-21'156,"34"375,-30-198,8-292,4-32</inkml:trace>
  <inkml:trace contextRef="#ctx0" brushRef="#br0" timeOffset="3319.948">4669 1455,'47'-95,"109"-222,50-68,-146 279,-58 106,0 1,1 0,-1 0,0-1,1 1,-1 1,0-1,0 0,0 0,0 1,0-1,-1 1,1 0,0-1,-1 1,1 0,-1 0,1 0,-1 0,0 0,0 0,0 1,0-1,0 0,-1 1,1-1,-1 0,0 1,1-1,-1 1,0-1,2 4,214 641,-217-647,0-1,0 1,0-1,0 1,0 0,0 0,0 0,0 0,0 0,0 0,0 0,0 0,-1 0,1 0,0 1,0-1,0 0,0 1,0-1,0 1,0-1,0 1,1-1,-1 1,0 0,0-1,0 1,1 0,-1 0,0 0,1 0,-1-1,0 1,1 0,-1 0,1 0,0 0,-1 0,1 0,0 0,0 1,-1-1,1 0,0 0,0 0,0 0,0 0,1 0,-1 0,0 0,0 0,0 0,1 0,-1 0,1 0,-1 0,1 0,-1 0,1 0,0 0,-1 0,1 0,-534-288,533 287,1 0,-1 0,1-1,-1 1,1 0,-1-1,1 1,-1 0,1-1,-1 1,0-1,1 1,-1-1,0 1,1-1,-1 1,0-1,0 1,0-1,1 0,-1 1,0-1,0 1,0-1,0 1,0-1,0 0,0 1,0-1,0 1,0-1,0 1,-1-1,1 0,21 6</inkml:trace>
  <inkml:trace contextRef="#ctx0" brushRef="#br0" timeOffset="4079.903">5637 1188,'26'-66,"-6"-4,-7 99,-1 26,-3 1,-2 0,-2 1,-3-1,-2 1,-3-1,-2 1,-3-1,-2 0,-9 24,19-79,0 1,1 0,-1-1,0 1,0 0,0-1,0 1,0 0,-1-1,1 1,0 0,-1-1,1 1,-1 0,0-1,1 1,-1-1,0 1,0-1,0 0,0 1,0-1,-1 0,1 0,0 1,0-1,-1 0,1 0,-1-1,1 1,-1 0,1 0,-1-1,1 1,-1-1,0 1,1-1,-1 0,0 0,1 1,-1-1,0 0,1-1,-1 1,0 0,0 0,1-1,-1 1,1-1,-2 0,5-118,7 69,2 1,2 0,2 1,2 1,3 0,1 1,2 1,3 2,1 0,2 2,2 1,1 1,7-4,12 11,-49 31,-1 1,0 0,0 0,0 0,0 0,0 1,0-1,0 0,0 0,0 1,0-1,0 0,0 1,0-1,0 1,0 0,0-1,0 1,0 0,0-1,-1 1,1 0,0 0,0 0,-1-1,1 1,-1 0,1 0,-1 0,1 0,-1 0,0 0,1 0,-1 1,0-1,0 0,0 0,0 0,0 0,0 0,0 0,0 0,0 0,0 0,-1 0,1 1,0-1,-1 0,1 0,-1 0,1-1,-1 2,-7 32,-2-1,0 0,-3-1,0 0,-2 0,-2-2,0 0,-22 27,31-45,5-5,-1-1,1 0,-1 0,0 0,-1 0,1-1,-1 0,0 0,-1 0,1 0,-1-1,0 0,0 0,-6 2,4-44,13 17</inkml:trace>
  <inkml:trace contextRef="#ctx0" brushRef="#br0" timeOffset="4589.903">6048 1358,'14'-6,"-1"0,0-1,0-1,-1 0,0 0,-1-1,1-1,-2 0,1 0,-1-1,-1 0,0-1,-1 0,0 0,-1-1,2-5,-2 1,0 0,-1 0,-1 0,-1-1,0 0,-1 0,-1 0,-1 0,-1 0,0 0,-2-5,3 22,-1 0,0 0,0 0,0 0,0 0,1 0,-1 0,-1 0,1 0,0 0,0 0,0 0,0 0,-1 0,1 0,0 1,-1-1,1 0,-1 0,1 0,-1 0,0 0,1 1,-1-1,0 0,1 0,-1 1,0-1,0 0,0 1,1-1,-1 1,0-1,0 1,0 0,0-1,0 1,0 0,0 0,0 0,0 0,0-1,0 1,0 1,0-1,0 0,0 0,0 0,0 0,0 1,0-1,0 0,0 1,0-1,0 1,0-1,1 1,-1-1,0 1,0 0,1 0,-1-1,0 1,1 0,-1 0,0 0,-41 60,42-57,0 1,0 0,1-1,-1 0,1 1,0-1,1 1,-1-1,1 0,-1 0,1 0,1 0,-1 0,1 0,-1 0,1-1,0 0,0 1,0-1,1 0,-1 0,1-1,0 1,0-1,0 0,0 0,0 0,0 0,0-1,1 0,-1 0,1 0,-1 0,1 0,-1-1,1 0,-1 0,1-1,-1 1,1-1,-1 0,0 0,1 0,-1 0,0-1,0 0,4-2,6 1,-13 2,1-1,0 1,0-1,0 1,1 0,-1 0,0 0,0 0,0 1,1-1,-1 1,0-1,1 1,-1 0,1-1,-1 1,0 1,1-1,-1 0,0 1,1-1,-1 1,0-1,1 1,-1 0,0 0,0 0,0 0,0 1,0-1,0 0,0 1,0 0,-1-1,1 1,-1 0,1 0,-1 0,1 0,-1 0,0 0,0 0,0 0,0 1,-1-1,1 0,0 0,-1 1,0 0,-14 56,2 48,13-105,0 0,0 0,0 0,0 0,1 0,-1-1,1 1,-1 0,1-1,-1 1,1-1,0 0,0 0,0 0,0 0,0 0,0 0,0 0,0 0,0-1,0 1,0-1,1 0,-1 1,0-1,0 0,0 0,1-1,-1 1,0 0,2-1,11-4</inkml:trace>
  <inkml:trace contextRef="#ctx0" brushRef="#br0" timeOffset="4849.832">6725 995,'-4'4,"-2"6,1 5,1 4,-3-1,0 0,0 2,3 1,1 1,1 1,1 1,1 0,0-7,1-8</inkml:trace>
  <inkml:trace contextRef="#ctx0" brushRef="#br0" timeOffset="5710.153">6653 705,'4'-4,"5"-1,2-1</inkml:trace>
  <inkml:trace contextRef="#ctx0" brushRef="#br0" timeOffset="7570.039">7693 608,'3'-8,"0"0,1 1,0 0,0-1,0 2,1-1,0 0,1 1,-1 0,1 0,1 1,-1-1,1 1,0 1,0-1,0 1,0 0,1 1,6-2,0-3,2-3,0 1,1 1,0 0,1 1,0 1,0 1,1 0,0 1,-1 1,2 1,-1 1,0 1,0 0,1 1,-1 2,17 2,-33-3,1 1,-1 0,0 0,0 0,0 0,0 0,-1 1,1-1,0 1,-1 0,0 0,0 0,0 0,0 0,0 0,0 1,-1-1,0 0,1 1,-1-1,-1 1,1 0,0-1,-1 1,0 0,0-1,0 1,0 0,-1-1,1 1,-1-1,0 1,0 0,0-1,-1 0,1 1,-2 1,-69 129,70-130,-301 431,301-432,0-1,0 1,0 0,0 0,0 0,0 0,1 0,-1 0,1 0,0 1,0-1,1 0,-1 1,0-1,1 1,0-1,0 1,0-1,0 0,1 1,-1-1,1 1,0-1,0 0,0 1,0-1,1 0,-1 0,1 0,0 0,0 0,0 0,0-1,1 1,-1-1,1 1,-1-1,1 0,0 0,0 0,0 0,0-1,0 1,0-1,0 0,1 0,-1 0,0 0,1 0,-1-1,1 0,26 2,1-1,0-2,-1-2,1 0,-1-2,0-2,0 0,-1-2,0-1,0-2,-1 0,26-17,-48 27,0 0,-1-1,1 1,-1-1,1-1,-1 1,0-1,0 0,0 0,0 0,-1-1,0 1,0-1,0 0,-1-1,1 1,-1-1,-1 1,1-1,-1 0,1-2,-1-11</inkml:trace>
  <inkml:trace contextRef="#ctx0" brushRef="#br0" timeOffset="7990.035">8975 463,'-12'1,"1"0,-1 1,0 1,1 0,-1 0,1 1,0 1,1 0,-1 0,1 1,0 0,0 1,1 0,0 1,0 0,0 0,1 1,1 0,-1 0,2 1,-7 9,-7 15,1 0,2 2,1 0,2 0,2 1,0 2,7-26,1 1,0 0,0 0,1 0,1 1,1-1,0 1,0-1,2 1,0-1,0 1,2-1,0 1,0-1,1 0,1-1,0 1,1-1,2 3,-4-12,0 0,0-1,0 0,1 0,-1 0,1 0,-1-1,1 1,0-1,0 0,0-1,0 1,0-1,0 0,1-1,-1 1,0-1,1 0,-1 0,0-1,0 1,1-1,-1 0,0-1,0 1,0-1,2-1,125-74,-117 63,-2-1,0-1,0 0,-1 0,-1-1,-1-1,-1 0,0 0,-1-1,-1 0,-1 0,-1-1,0 1,-2-1,1-12,-2 22,-1-1,0 1,-1-1,0 0,-1 1,0-1,-1 1,0-1,-1 1,0 0,0 0,-1 0,0 0,-1 1,0-1,0 1,-1 0,-1 1,1 0,-1 0,-1 0,1 1,-1 0,-1 0,1 1,-1 0,0 0,-1 1,1 1,-2-1,3 2,1 1,0 0,-1 0,0 1,1 0,-1 1,0-1,1 1,-1 1,0 0,1 0,-1 0,1 1,-1 0,1 0,0 1,0 0,0 0,0 1,0 0,0 1,-12 9</inkml:trace>
  <inkml:trace contextRef="#ctx0" brushRef="#br0" timeOffset="8410.009">9556 3,'-1'0,"0"-1,0 1,0 0,0-1,-1 1,1 0,0 0,0 0,0-1,0 1,0 0,0 0,0 1,0-1,0 0,-1 0,1 1,0-1,0 0,0 1,0-1,0 1,0-1,1 1,-1 0,0-1,0 1,0 0,0-1,1 1,-1 0,0 0,1 0,-1 0,1 0,-1 0,1 0,-1 0,1 0,0 0,-1 0,1 0,0 0,0 0,0 0,0 0,0 2,-12 29,1 2,2 0,1 0,2 0,2 1,-1 34,3-47,-3 192,2-193,-2-5</inkml:trace>
  <inkml:trace contextRef="#ctx0" brushRef="#br0" timeOffset="8859.96">9313 222,'24'-4,"0"-2,0 0,-1-1,0-1,0-1,-1-2,-1 0,1-1,-2-1,0-1,0 0,-1-2,-1 0,-1-2,1-1,-18 19,0-1,0 0,0 1,0-1,0 0,1 0,-1 0,0 1,0-1,1 0,-1 0,1 1,-1-1,0 0,1 1,-1-1,1 0,0 1,-1-1,1 1,-1-1,1 1,0-1,0 1,-1-1,1 1,0 0,0-1,-1 1,1 0,0 0,0 0,0 0,-1-1,1 1,0 0,0 0,0 1,0-1,-1 0,1 0,0 0,0 0,0 1,-1-1,1 0,0 1,-1-1,1 1,0-1,0 0,-1 1,1 0,-1-1,1 1,-1-1,1 1,-1 0,1-1,-1 1,1 0,-1 0,0-1,1 2,-10 55,6-44,-5 22,-16 130,24-161,1 0,-1 0,0 0,1 0,0 0,0-1,0 1,0 0,1-1,-1 1,1-1,0 1,0-1,0 0,0 0,1 0,-1 0,1 0,0 0,0-1,0 1,0-1,0 0,1 0,-1 0,1 0,-1-1,1 1,0-1,-1 0,1 0,0 0,0-1,0 0,0 1,-1-1,1 0,3-1,42-8,-47 7,0 0,1 1,-1-1,1 1,-1 0,1 0,-1 0,1 0,0 0,-1 0,1 1,0 0,0-1,-1 1,1 0,0 0,0 0,-1 1,1-1,0 1,0-1,-1 1,1 0,0 0,-1 0,1 1,-1-1,0 0,1 1,-1 0,0-1,0 1,0 0,0 0,0 0,0 1,-1-1,1 0,-1 1,0-1,1 0,-1 1,0 0,0 1,2 157,2-144</inkml:trace>
  <inkml:trace contextRef="#ctx0" brushRef="#br0" timeOffset="10549.857">0 2083,'51'20,"-18"-16,1-2,-1-1,1-1,-1-2,0-2,14-3,100-7,386-33,540-2,819 49,-923-25,-299 0,12-32,-24 2,666 23,-80-2,-564-28,-628 53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3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28,'38'5,"42"-4,17-1,-4-1,-12-5,-16-2,-13 1,-12 2,-7 1,-9 1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0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29,'29'0,"33"-5,11-1,-2 0,-8 1,-11 2,-8 1,-8 0,-5 2,-3 0,-6 0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0 317,'234'-301,"-234"300,0 1,0-1,1 0,-1 0,0 1,1-1,-1 0,0 0,1 1,-1-1,1 0,-1 1,1-1,-1 1,1-1,0 1,-1-1,1 1,0-1,-1 1,1-1,0 1,0 0,-1-1,1 1,0 0,0 0,-1 0,1-1,0 1,0 0,0 0,0 0,-1 0,1 1,0-1,0 0,0 0,-1 0,1 1,0-1,0 0,-1 1,1-1,0 0,-1 1,1-1,0 1,-1-1,1 1,-1 0,1-1,-1 1,1 0,-1-1,1 1,-1 0,1-1,-1 1,0 0,0 0,1 0,11 58,-11-51,1 11,2 0,0-1,1 1,0-1,2 0,0-1,1 0,1 0,0 0,2-1,0-1,0 0,7 4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0,'-25'34,"-21"34,-8 12,5-4,6-15,10-12,6-11,3-6,1-4,-1-7,4-2,5-5</inkml:trace>
  <inkml:trace contextRef="#ctx0" brushRef="#br0" timeOffset="302.837">0 113,'34'29,"20"14,6 0,-2-3,-7-3,-7-8,-10-4,-7-6,-8-2,-2-4,-5 1,-3-2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2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23 198,'-8'34,"2"-1,2 1,1 0,1 1,2-1,2 0,1 0,3 8,16 50,-23-124,0 9,1 0,0 0,2 0,1 0,0 0,2 1,0-1,2 1,1 1,0-1,1 1,2 1,0 0,1 0,1 1,1 1,1-2,-14 18,0 0,0 0,1 1,-1-1,0 0,1 0,-1 0,1 1,-1-1,1 1,0-1,0 1,0 0,-1 0,1 0,0 0,1 0,-1 0,0 0,0 1,0-1,0 1,1-1,-1 1,0 0,0 0,1 0,-1 0,0 1,0-1,0 0,1 1,-1 0,0-1,0 1,0 0,0 0,0 0,0 1,0-1,0 0,-1 1,1-1,1 2,28 81,-28-62</inkml:trace>
  <inkml:trace contextRef="#ctx0" brushRef="#br0" timeOffset="1115.506">785 227,'-21'4,"1"2,-1 0,1 1,0 1,1 0,0 2,0 0,1 1,-13 11,28-19,-1-1,1 1,-1 0,1 0,0 0,0 1,1-1,-1 1,1-1,0 1,-1 0,2 0,-1 0,0 0,1 0,0 1,0-1,0 0,0 0,1 1,0-1,0 1,0-1,0 0,1 1,-1-1,1 0,0 1,1-1,-1 0,1 0,0 0,-1 0,2 0,-1-1,0 1,1 0,1 0,3 5,0-1,0-1,1 1,0-1,1 0,-1-1,1 0,1 0,-1-1,1 0,0-1,0 0,0-1,1 0,-1 0,1-1,8 0,3 0</inkml:trace>
  <inkml:trace contextRef="#ctx0" brushRef="#br0" timeOffset="1436.72">1123 255,'-15'16,"0"0,0 2,2 0,0 0,1 1,1 1,0 0,2 0,0 1,2 0,-3 13,9-32,0 0,0 1,1-1,-1 1,1-1,0 0,-1 1,1-1,0 1,1-1,-1 1,0-1,1 1,-1-1,1 0,0 1,0-1,0 0,0 0,0 1,0-1,1 0,-1 0,1 0,-1 0,1-1,0 1,-1 0,1-1,0 1,0-1,0 0,1 0,-1 1,0-1,0-1,1 1,-1 0,0 0,1-1,-1 0,2 1,10 0,0-1,0 0,0-1,1-1,-1 0,-1-1,1 0,0-1,-1-1,0 0,0 0,0-2,4-2,-11 3,0 1,0-2,0 1,-1-1,0 1,-1-2,1 1,-1 0,-1-1,1 0,-1 1,-1-1,1-1,-2 1,1 0,-1 0,0-1,0 1,-1-1,-1 1,1-1,-1 1,-2-6,2 9,-1 0,1 0,-1 1,-1-1,1 1,-1-1,1 1,-1 0,0 0,-1 0,1 1,-1-1,1 1,-1-1,0 1,0 1,-1-1,1 0,-1 1,1 0,-1 0,0 1,1-1,-1 1,0 0,0 0,0 0,0 1,0 0,0 0,0 0,-3 1,-11 4</inkml:trace>
  <inkml:trace contextRef="#ctx0" brushRef="#br0" timeOffset="1802.668">1660 171,'-20'11,"3"-3,0 1,1 1,0 0,0 1,1 1,1 0,0 1,0 0,2 1,-11 15,22-27,0 0,0-1,0 1,0 0,0 0,1 0,-1 0,1 0,-1 0,1 0,0 0,0 0,0 0,0 0,0 0,0 0,1 0,-1 0,0 0,1 0,0 0,0-1,-1 1,1 0,0 0,0 0,0-1,1 1,-1-1,0 1,1-1,-1 1,1-1,-1 0,2 1,71 33,-36-20,-35-14,-1 0,1 0,0 0,-1 0,1 0,-1 0,1 0,-1 1,1 0,-1-1,0 1,0 0,0 0,0 0,0 0,0 1,-1-1,1 0,-1 1,1-1,-1 1,0-1,0 1,0 0,0-1,-1 1,1 0,-1 0,0 0,1-1,-1 1,-1 0,1 0,0 0,-1 0,1-1,-1 1,0 0,0-1,0 1,0 0,0-1,-1 1,1-1,-1 0,0 1,1-1,-2 1,-3 2,1 0,-1-1,1 0,-1 0,0 0,-1-1,1 0,0 0,-1 0,0-1,0 0,0 0,1-1,-2 0,-2 0,-14 1</inkml:trace>
  <inkml:trace contextRef="#ctx0" brushRef="#br0" timeOffset="2200.372">2027 1,'-34'38,"-10"28,-4 7,8-5,9-3,11-9,8-8,7-8,8-6,5-4,0-2,4-2,4 1,5-5,-2-2,1-3,-3-6</inkml:trace>
  <inkml:trace contextRef="#ctx0" brushRef="#br0" timeOffset="3049.42">2055 594,'273'-229,"-204"147,-70 82,0-1,1 1,-1 0,0-1,0 1,0 0,1 0,-1 0,0-1,0 1,0 0,0 0,0 0,0 1,1-1,-1 0,0 0,0 0,0 0,0 1,1-1,-1 0,0 1,0-1,1 1,-1-1,0 1,1-1,-1 1,0 0,1-1,-1 1,1 0,-1-1,1 1,-1 0,1 0,0-1,-1 1,1 0,0 0,-1 0,1 0,-9 9,0 0,1 0,0 1,1 0,0 1,1-1,0 1,1 0,0 1,1 0,0-1,1 1,1 0,-1 7,3-17,0 0,0 0,0 0,0 0,1 0,-1 1,1-1,0 0,0-1,0 1,0 0,0 0,1 0,-1-1,1 1,0 0,0-1,0 0,0 1,0-1,0 0,1 0,-1 0,1 0,-1-1,1 1,0-1,0 0,-1 1,1-1,0 0,0-1,3 2,2-1,1 0,-1 0,1-1,-1 0,1-1,-1 1,1-1,-1-1,1 0,-1 0,6-3,5-6,0 0,-1-1,0-1,-1-1,0 0,-2-2,1 0,-2 0,0-1,-1-1,-1 0,0-1,18-23,14-33,-44 75,0 1,-1-1,1 0,0 0,-1 0,1 0,0 0,0 0,-1 0,1 1,0-1,-1 0,1 0,0 0,0 0,-1 0,1 0,0 0,-1 0,1-1,0 1,-1 0,1 0,0 0,0 0,-1 0,1 0,0-1,0 1,-1 0,1 0,0 0,0-1,0 1,-1 0,1 0,0 0,0-1,0 1,0 0,-1-1,1 1,0 0,0 0,0-1,0 1,0 0,0-1,0 1,-24 21,16-14,1-1,-1 2,1-1,0 1,1 0,0 0,0 0,0 1,2 0,-1 0,1 1,0-1,1 1,0 0,0 0,1 0,1 0,-1 0,2 0,-1 1,2-1,-1 0,1 1,1-8,-1 0,1 0,0-1,0 1,0 0,0-1,0 1,1-1,-1 0,1 0,-1 0,1 0,0 0,0-1,0 1,0-1,0 1,0-1,0 0,0-1,1 1,-1 0,0-1,1 0,-1 0,0 0,1 0,-1 0,0-1,0 1,1-1,0 0,5-1,0 0,0-1,0 0,-1 0,1-1,-1 0,0 0,0-1,0 0,-1 0,3-3,128-162,-94 108,-21 15,-53 63,22-6,0 1,1 0,0 0,0 1,1-1,1 2,0-1,1 0,0 1,1 0,0 0,1 0,0 0,1 0,1 1,0-1,1 4,-2-11,1 0,-1 0,1 0,0-1,1 1,0 0,0 0,0 0,0-1,1 1,0 0,0-1,0 0,1 1,0-1,0 0,0 0,1-1,-1 1,1-1,0 1,1-1,-1-1,1 1,4 2,11 1</inkml:trace>
  <inkml:trace contextRef="#ctx0" brushRef="#br0" timeOffset="3367.67">3522 30,'-70'84,"3"3,-51 89,111-164,2-6,0-1,1 1,0 1,0-1,0 0,1 1,0 0,0 0,1 0,-1 0,2 0,-1 0,1 1,0-1,1 1,-1-1,2 0,-1 1,1-1,1 5,3-8,0 0,1 0,0 0,0-1,0 0,0 0,0 0,1-1,-1 0,1 0,0 0,0-1,-1 0,1-1,0 1,0-1,0-1,0 1,-1-1,1 0,2-1,8 0,1 2,0 0,0-2,0 0,0-2,0 0,-1 0,1-2,-1 0,14-8,-29 13,0 0,0 0,0-1,0 1,0-1,0 1,0-1,0 0,-1 0,1 1,-1-1,0 0,1-1,-1 1,0 0,0 0,0 0,-1-1,1 1,0 0,-1-1,1-1,-3-10</inkml:trace>
  <inkml:trace contextRef="#ctx0" brushRef="#br0" timeOffset="3617.431">3184 340,'39'-5,"21"-1,6 0,-3 1,-8 1,-13-3,-9 0,-6 0,-2 2,-5 2</inkml:trace>
  <inkml:trace contextRef="#ctx0" brushRef="#br0" timeOffset="3855.58">3833 1,'25'49,"-2"2,-3 0,-1 1,-3 1,-2 0,4 40,-17-79,0 0,-1 1,0-1,-1 1,-1-1,0 1,-1-1,0 0,-2 0,1 0,-2-1,0 0,0 0,-1 0,-1-1,0 0,-1 0,0-1,0 0,-2-1,1 0,-1 0,-10 6,-65 29,65-41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00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1 246,'175'-211,"-174"209,1 0,-1-1,0 1,1 0,-1 0,1 0,0 0,0 1,0-1,0 0,0 1,0-1,0 1,0 0,0-1,1 1,-1 0,1 1,-1-1,0 0,1 1,0-1,-1 1,1 0,-1 0,1 0,-1 0,1 0,-1 0,1 1,-1 0,1-1,-1 1,1 0,-1 0,0 0,1 0,-1 1,0-1,0 0,0 1,0 0,0-1,0 1,0 1,10 98,-9-35,17 20,-10-61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8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0 255,'10'0,"7"0,7 0,3 0,2 0,1 0,0 0,0 0,0 0,-6-5,-2-1,-4-5,-6 0</inkml:trace>
  <inkml:trace contextRef="#ctx0" brushRef="#br0" timeOffset="242.291">113 113,'-5'39,"-1"22,0 5,1-3,1-9,2-12</inkml:trace>
  <inkml:trace contextRef="#ctx0" brushRef="#br0" timeOffset="1093.125">508 0,'-1'2,"-6"24,0 0,1-1,2 2,1-1,1 0,1 1,1-1,3 22,-3-46,0 0,0 0,0-1,0 1,0 0,0-1,1 1,-1 0,1-1,-1 1,1 0,-1-1,1 1,0-1,0 1,0-1,0 1,0-1,0 0,0 1,0-1,0 0,1 0,-1 0,1 0,-1 0,0 0,1 0,0-1,-1 1,1-1,-1 1,1-1,0 1,-1-1,1 0,0 0,0 0,-1 0,1 0,0 0,-1 0,1 0,0-1,-1 1,1-1,0 1,-1-1,2 0,81-97,-47 46,35-48,-71 100,-1-1,0 1,1-1,-1 1,1-1,0 1,-1 0,1-1,-1 1,1 0,0-1,-1 1,1 0,-1 0,1 0,0 0,-1 0,1-1,0 1,-1 0,1 0,0 1,-1-1,1 0,0 0,-1 0,1 0,0 0,-1 1,1-1,-1 0,1 1,0-1,-1 0,1 1,-1-1,1 1,-1-1,0 1,1-1,-1 1,1-1,-1 1,0-1,1 1,-1 0,0-1,0 1,1-1,-1 1,0 0,0-1,0 1,0 0,0-1,0 1,0 0,6 43,-6-42,-2 459,3-448,-1 0,0 0,-1 0,0 0,-1 0,0 0,-1-1,-1 1,0-1,0 1,-1-1,-1-1,0 1,-1-1,0 0,-1 0,0-1,0 0,-1-1,0 0,-11 8,18-15,-1-1,0 0,0 0,0 0,0 0,-1 0,1 0,0-1,0 1,0-1,-1 0,1 0,0-1,0 1,0 0,0-1,-1 0,1 0,0 0,0 0,0 0,0-1,1 1,-1-1,0 0,1 0,-1 0,1 0,-1 0,1 0,0-1,0 1,0-1,0 1,1-1,-1 0,1 0,0 0,-1 0,1 0,0 0,1 0,-1 0,1 0,-1-1,1 0,-4-25,1 4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0 536,'5'33,"2"7,-1-3</inkml:trace>
  <inkml:trace contextRef="#ctx0" brushRef="#br0" timeOffset="247.243">86 0,'0'0</inkml:trace>
  <inkml:trace contextRef="#ctx0" brushRef="#br0" timeOffset="502.253">170 733,'132'-243,"-89"193,-42 50,1 0,0 1,-1-1,1 1,-1 0,1-1,-1 1,0 0,1 0,-1 0,0 0,1 0,-1 0,0 0,0 1,0-1,0 0,0 1,0-1,0 0,-1 1,1-1,0 1,-1 0,0-1,1 1,-1-1,0 1,1 0,-1-1,0 1,0 0,0-1,-1 1,1-1,0 1,-1 0,1-1,-1 1,1-1,-1 1,1 1,24 118,-23-117,0-1,1 0,-1 0,1 0,0 0,-1 0,1 0,1-1,-1 1,0-1,1 1,-1-1,1 0,0 0,0 0,0 0,0 0,0-1,0 0,0 1,0-1,0 0,1 0,-1-1,1 1,-1-1,0 0,1 0,-1 0,1 0,-1 0,0-1,1 1,2-2,3-3,0 0,-1 0,0 0,0-1,0-1,-1 1,0-1,0 0,-1-1,0 0,0 0,-1 0,0-1,0 1,-1-1,0 0,-1-1,0 1,0-1,-1 1,0-1,-1 0,1-3,-1-10</inkml:trace>
  <inkml:trace contextRef="#ctx0" brushRef="#br0" timeOffset="780.107">904 56,'-24'43,"-18"39,-1 14,6-4,10-12,9-16,13-14,7-10,3-7,5-5,7-2,4-1,4-4,-3-2,1-3,-5-5</inkml:trace>
  <inkml:trace contextRef="#ctx0" brushRef="#br0" timeOffset="1635.151">904 733,'159'-233,"-141"178,-19 55,0 0,0-1,0 1,0 0,0 0,0 0,0 0,0 0,0 0,0 0,0 0,0 0,0 0,0 0,0 1,-1-1,1 1,1-1,-1 0,0 1,0 0,0-1,0 1,0 0,0-1,1 1,-1 0,0 0,0 0,1-1,-1 1,1 0,-1 0,1 0,-6 6,0 0,1 1,-1-1,2 1,-1 0,1 0,1 1,-1-1,1 1,1 0,0 0,0 0,1 0,0 0,0 0,1 0,0 0,1 0,0 0,0 1,0-8,0 1,0-1,0 0,0 0,0 0,0 0,0 0,1 0,-1 0,1 0,0 0,-1-1,1 1,0-1,0 1,0-1,0 0,0 0,0 0,1 0,-1 0,0 0,1 0,-1-1,0 1,1-1,-1 0,0 0,1 0,-1 0,1 0,-1 0,0-1,1 1,-1-1,0 0,3 0,76-47,-69 36,-1 0,-1-1,0-1,0 0,-2 0,0-1,0 0,-2 0,0-1,0 0,0-5,-5-6,-19 34,-26 86,43-90,0 0,0 0,0 0,1 1,-1-1,1 0,0 1,0-1,0 0,0 1,1-1,-1 0,1 1,0-1,0 0,0 0,1 0,-1 0,1 0,-1 0,1 0,0 0,0-1,0 1,0-1,1 1,-1-1,1 0,1 1,-1-1,1-1,-1 0,1 0,-1 0,1 0,-1 0,1-1,0 1,-1-1,1 0,0 0,-1-1,1 1,0-1,-1 1,1-1,-1 0,1-1,-1 1,0-1,1 1,-1-1,0 0,0 0,0 0,0-1,1-1,67-77,-59 62,0-1,-2 0,0-1,-1 0,-1 0,-1-1,-1 0,-6 22,0 0,0 0,-1 0,1 0,0 0,0 0,-1 0,1 0,0 0,0 0,-1 0,1 0,0 0,0 0,-1 0,1-1,0 1,0 0,0 0,-1 0,1 0,0 0,0-1,0 1,0 0,-1 0,1 0,0 0,0-1,0 1,0 0,0 0,0-1,0 1,-1 0,1 0,0 0,0-1,0 1,0 0,0-1,-13 24,3-5,1 1,0 1,2-1,0 1,2 1,0-1,1 1,1 0,1 0,1 0,1 16,16 14,-3-33</inkml:trace>
  <inkml:trace contextRef="#ctx0" brushRef="#br0" timeOffset="1983.976">1806 282,'-29'58,"-8"13,4 2,2 2,4 2,25-74,0 0,0 0,0 1,1-1,0 1,0-1,0 1,0-1,0 1,0 0,1-1,0 1,0 0,0 0,0-1,1 1,-1 0,1-1,0 1,0 0,0-1,1 0,-1 1,1-1,0 0,0 1,0-1,0 0,0 0,1-1,-1 1,1-1,0 1,0-1,0 0,0 0,0 0,0 0,1 0,-1-1,3 1,6 0,-1 0,1-1,0 0,0-1,-1-1,1 0,0 0,0-1,-1-1,0 0,1 0,-1-1,2-2,6-7</inkml:trace>
  <inkml:trace contextRef="#ctx0" brushRef="#br0" timeOffset="2234.013">1609 508,'38'0,"28"-5,6-1,-3 0,-14 1</inkml:trace>
  <inkml:trace contextRef="#ctx0" brushRef="#br0" timeOffset="2470.077">1891 56,'28'40,"-3"2,-1 1,-2 0,-2 2,-2 1,-2 0,-2 1,-3 0,-1 1,2 38,-11-68,-1 0,-1 0,0 0,-2 0,0 0,-1-1,-1 1,0-1,-1 0,-1 0,-1-1,0 0,-1 0,-1-1,-4 4,13-17,-11 18,-1-1,-1 0,-1-1,0-1,-1 0,-1-1,0-1,-12 7,6-10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0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32 167,'-10'44,"2"1,2 0,1 0,3 0,2 0,3 20,-3-40,18-64,84-311,-95 331,31-68,-36 85,-1 0,1 0,-1-1,1 1,0 1,0-1,0 0,0 0,0 1,0-1,0 1,0 0,1-1,-1 1,1 0,-1 1,1-1,-1 0,1 1,-1-1,1 1,-1 0,1 0,0 0,-1 0,1 0,-1 0,1 1,0-1,-1 1,1 0,1 1,-1 0,1 1,-1 0,1 0,-1 1,0-1,0 1,0-1,-1 1,1 0,-1 0,0 0,0 1,0-1,-1 0,1 1,-1-1,0 1,-1-1,1 1,-1-1,0 1,0 0,0-1,-1 2,2 18</inkml:trace>
  <inkml:trace contextRef="#ctx0" brushRef="#br0" timeOffset="766.156">653 83,'-16'3,"-1"1,1 1,0 0,0 1,1 1,0 1,0 0,1 0,0 2,-4 2,17-11,-1 0,1 0,0-1,-1 1,1 0,0 0,0 0,0 0,0 1,0-1,0 0,0 0,0 1,0-1,0 0,1 1,-1-1,0 1,1-1,-1 1,1-1,0 1,0-1,-1 1,1-1,0 1,0-1,0 1,1 0,-1-1,0 1,1-1,-1 1,1-1,-1 1,1-1,0 0,-1 1,1-1,0 0,0 1,0-1,0 0,0 0,0 0,0 0,1 0,-1 0,0 0,1 0,0 0,134 35,-133-35,-1 0,1 0,-1 1,1-1,-1 1,0-1,0 1,0 0,0 0,0 0,0 0,0 0,0 1,-1-1,1 0,-1 1,0-1,0 1,0 0,0-1,0 1,-1 0,1-1,-1 1,1 0,-1 0,0-1,0 1,-1 0,1 0,0 0,-1-1,0 1,1 0,-1-1,0 1,-1 1,-55 91,49-87,0-1,0 0,-1 0,0 0,0-1,-1-1,1 0,-1 0,0 0,-1-2,1 1,-10 1,2-4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13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1 340,'783'0,"-772"0</inkml:trace>
  <inkml:trace contextRef="#ctx0" brushRef="#br0" timeOffset="256.147">57 565,'43'-5,"34"-6,8-1,-1 1,-9 3,-13 2,-13 3,-9 2,-7 0,-9 1</inkml:trace>
  <inkml:trace contextRef="#ctx0" brushRef="#br0" timeOffset="654.257">339 1,'17'19,"0"-1,2-1,0 0,1-1,1-1,8 3,-20-11,23 12,2-2,0 0,0-3,2-1,-1-1,13 1,4 2,-48-14,-1-1,0 1,0 0,0 0,0 0,0 0,0 1,0-1,-1 1,1-1,0 1,-1 0,1 0,-1 0,0 1,0-1,0 0,0 1,0-1,0 1,0 0,-1 0,0 0,1 0,-1 0,0 0,0 0,-1 0,1 0,-1 0,1 0,-1 0,0 1,0-1,-1 0,1 0,-1 0,1 0,-1 1,0-1,-1 0,-103 125,-211 138,282-236,19-20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14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85,'-34'29,"-20"28,-6 10,2 3,11-6,9-9,11-9,5-7,7-6,0-4,3-1,0-2,0 1,-1-1,0 1,-1-4,-4-2,2-4</inkml:trace>
  <inkml:trace contextRef="#ctx0" brushRef="#br0" timeOffset="353.91">0 141,'287'303,"-267"-279,0 1,-2 0,-2 2,0 0,-1 1,7 21,4 2,-11-33</inkml:trace>
  <inkml:trace contextRef="#ctx0" brushRef="#br0" timeOffset="639.873">763 311,'38'-5,"28"-1,6-1,-3 2,-9 2,-10 1,-9 0,-11 7,-10 1</inkml:trace>
  <inkml:trace contextRef="#ctx0" brushRef="#br0" timeOffset="887.035">763 536,'43'-10,"34"-7,8-2,-5 4,-12 3,-13-1,-10 2,-9 3,-10 2</inkml:trace>
  <inkml:trace contextRef="#ctx0" brushRef="#br0" timeOffset="1973.791">2286 198,'-160'130,"153"-123,0 1,0 0,1 1,0-1,0 1,1 0,0 1,1-1,0 1,0 0,1 0,0 0,1 1,0-1,1 1,0-1,0 1,2 2,-1-6,1-1,0 0,1 1,-1-1,1 0,0 0,1 0,0 0,0-1,0 1,0-1,1 1,0-1,0 0,0-1,1 1,0-1,0 0,0 0,0 0,0 0,1-1,0 0,0-1,0 1,0-1,0 0,0 0,0-1,1 0,-1 0,0 0,1-1,-1 0,1-1,-1 1,0-1,1 0,-1 0,5-2,7-4</inkml:trace>
  <inkml:trace contextRef="#ctx0" brushRef="#br0" timeOffset="2254.837">2597 339,'-7'11,"-9"12,0 1,2 1,1 0,1 1,1 1,2 0,0 0,1 5,7-29,1-1,-1 1,1-1,0 0,0 1,0-1,0 1,0-1,0 1,1-1,-1 0,1 1,0-1,0 0,0 1,0-1,0 0,0 0,0 0,1 0,-1 0,1 0,-1 0,1-1,0 1,0 0,0-1,0 0,0 1,0-1,0 0,0 0,0 0,1 0,-1 0,0-1,1 1,-1-1,1 0,-1 1,1-1,1 0,12 0,-1 0,1-1,0-1,-1 0,1-1,-1-1,0-1,0 0,0 0,-1-2,0 0,0 0,0-1,-1-1,0 0,-1-1,0 0,-1-1,0-1,-1 0,0 0,8-13,-14 21,-1-1,0 1,0-1,-1 0,1 0,-1 0,0 0,0 0,-1-1,1 1,-1 0,-1-1,1 1,-1-1,1 1,-2-1,1 1,-1-1,1 1,-2-1,1 1,0 0,-1-1,0 1,0 0,-1 0,0 0,1 1,-2-1,1 1,0-1,-1 1,0 0,0 0,0 1,0-1,-1 1,1 0,-1 0,0 1,0-1,0 1,0 0,-2 0,-78 13,59 0</inkml:trace>
  <inkml:trace contextRef="#ctx0" brushRef="#br0" timeOffset="2623.849">3303 282,'-4'2,"-14"4,1 1,-1 1,2 0,-1 2,1 0,0 0,1 2,0 0,1 0,1 1,-3 4,14-14,1 0,0 0,0 0,0 0,0 0,0 0,1 0,-1 0,1 1,0-1,0 0,0 0,0 0,1 0,-1 0,1 0,0 0,0 0,0 0,0 0,0 0,1 0,-1 0,1-1,0 1,0-1,0 1,0-1,0 0,1 1,-1-1,1-1,-1 1,1 0,-1 0,1-1,0 0,0 0,0 1,2-1,37 34,-40-32,0 0,0 1,0-1,0 0,0 1,-1-1,1 1,-1-1,0 1,0 0,0 0,-1-1,1 1,-1 0,0 0,0 0,0 0,-1-1,1 1,-1 0,0 0,0-1,0 1,-1 0,1-1,-1 0,0 1,0-1,0 0,0 0,-1 0,1 0,-1 0,0 0,1-1,-1 1,-1-1,1 0,0 0,0 0,-3 1,-104 40,84-39</inkml:trace>
  <inkml:trace contextRef="#ctx0" brushRef="#br0" timeOffset="2957.18">3726 1,'-52'50,"1"2,3 2,2 3,-16 29,52-74,0 0,2 1,-1 0,2 1,-1 0,2 0,0 0,1 1,0-1,1 1,1 1,0-1,1 0,1 1,0-1,1 1,1-1,1 1,0-1,0 0,2 0,0 0,1 0,5 11,-6-19,1 0,0-1,0 1,0-1,1-1,0 1,1-1,-1 0,1 0,0-1,0 0,0 0,0 0,1-1,0 0,-1-1,1 0,0 0,0-1,0 0,1 0,-1 0,0-1,2-1,15 1</inkml:trace>
  <inkml:trace contextRef="#ctx0" brushRef="#br0" timeOffset="3758.601">3697 621,'43'-11,"-2"-2,0-1,-1-3,0-1,-2-2,0-1,-1-3,-1 0,-28 18,-1 1,1-1,-1 0,0-1,0 0,-1 0,0 0,0-1,-1 0,0 0,2-5,-6 13,-1 0,1-1,-1 1,0 0,1-1,-1 1,0 0,1-1,-1 1,0-1,0 1,1 0,-1-1,0 1,0-1,0 1,0-1,1 1,-1-1,0 1,0-1,0 1,0-1,0 1,0-1,0 1,-1-1,1 1,0-1,0 1,0-1,0 1,-1-1,1 1,0 0,0-1,-1 1,1-1,0 1,-1 0,1-1,0 1,-1 0,1-1,-1 1,1 0,0 0,-1-1,1 1,-1 0,1 0,-1 0,1 0,-1-1,1 1,-1 0,1 0,-1 0,1 0,-1 0,1 0,-1 1,-28 15,25-13,0 0,0 0,1 0,-1 1,1-1,-1 1,1 0,0 0,1 0,-1 0,1 1,0-1,0 1,0 0,0-1,1 1,0 0,0 0,0 0,1 0,0-1,0 1,0 0,0 0,1 0,-1 0,1 0,1 0,-1 0,1-1,0 1,0-1,0 1,0-1,1 0,0 0,0 0,0 0,0 0,1 0,-1-1,1 0,2 2,5-2,1 0,-1-1,0 0,1-1,-1 0,1-1,-1 0,1-1,-1 0,1 0,-1-2,0 1,0-2,0 1,0-1,0-1,-1 0,0-1,0 0,0 0,-1-1,0 0,0-1,-1 0,0 0,0-1,-1 0,0 0,0 0,-1-1,1-4,7-25,-13 38,-1 1,0-1,0 0,1 1,-1-1,0 0,0 1,0-1,0 0,0 1,0-1,0 1,0-1,0 0,0 1,0-1,0 0,0 1,-1-1,1 0,0 1,0-1,-1 1,1-1,0 1,-1-1,1 1,-1-1,1 1,-1-1,1 1,-1-1,1 1,-1-1,1 1,-1 0,1 0,-1-1,1 1,-1 0,0 0,1-1,-1 1,0 0,1 0,-1 0,0 0,1 0,-1 0,0 0,1 0,-1 0,0 1,1-1,-1 0,1 0,-1 0,0 1,-5 2,0 1,1-1,-1 1,1 1,0-1,0 1,1 0,-1 0,1 0,0 1,0-1,1 1,-1 0,1 0,1 1,-1-1,1 0,0 1,1-1,-1 1,1 0,1-1,-1 1,1 0,0 0,1 0,0-1,0 1,0 0,1-1,1 6,-1-9,0 0,0 0,0 0,0 0,0 0,1 0,-1-1,1 1,0-1,0 0,0 0,0 0,0 0,0 0,0-1,1 1,-1-1,1 0,-1 0,1 0,-1-1,1 1,-1-1,1 0,0 0,-1 0,4-1,96-23,-84 17,0-2,-1 0,0-1,-1-1,0 0,0-2,-1 0,-1-1,11-12,76-115,-104 127,-19 32,14-9,0 0,1 1,0 0,0 0,1 1,1 0,0 0,0 0,1 0,0 0,1 1,0-1,1 1,1 0,0-1,1 11,1-17,1-1,0 1,0-1,0 0,1 0,-1 0,1-1,0 1,0-1,0 0,1 0,-1 0,1-1,-1 1,1-1,0 0,0 0,0-1,0 0,0 0,0 0,0 0,1-1,-1 0,0 0,0 0,1-1,-1 0,0 0,0 0,0 0,0-1,0 0,0 0,0-1,21-4</inkml:trace>
  <inkml:trace contextRef="#ctx0" brushRef="#br0" timeOffset="4056.81">5251 198,'-57'103,"34"-64,1 1,3 1,1 1,-5 21,21-60,0 1,1 0,-1 0,1-1,0 1,0 0,0 0,1 0,-1 0,1 1,0-1,0 0,1 0,-1 0,1 0,0 0,0 0,0 0,0-1,1 1,0 0,-1 0,1-1,1 0,-1 1,0-1,1 0,0 0,0 0,0 0,3 2,4 0,1-1,0 0,0 0,0-1,0-1,1 0,-1 0,1-1,-1-1,1 0,-1 0,1-1,-1 0,1-1,-1-1,0 0,0 0,0-1,0-1,2-1,12-26,-23 14</inkml:trace>
  <inkml:trace contextRef="#ctx0" brushRef="#br0" timeOffset="4301.534">5024 452,'39'-5,"26"-6,3-2</inkml:trace>
  <inkml:trace contextRef="#ctx0" brushRef="#br0" timeOffset="4556.032">5561 169,'34'38,"10"33,-1 13,-14-3,-16-10,-10-8,-11-9,-8-15,-7-8,-4-6,-2-1,-1-5,4-2,3-2,-1-5,0-4,3 3,6-2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5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41,'-130'204,"94"-149,-43 85,77-137,1 0,0 0,0 0,0 0,0 1,0-1,1 0,0 0,-1 1,1-1,0 0,1 0,-1 1,0-1,1 0,0 0,0 0,0 0,0 0,0 0,1 0,-1 0,1 0,0 0,0-1,0 1,0-1,0 1,0-1,1 0,-1 0,1 0,0 0,0-1,-1 1,1-1,0 1,0-1,0 0,2 0,19 2,0-1,0-1,0-1,0-1,0-1,0-1,0-1,-1-2,16-5,1-10,-28 7</inkml:trace>
  <inkml:trace contextRef="#ctx0" brushRef="#br0" timeOffset="364.967">1 125,'16'-14,"1"0,1 2,0 0,0 1,1 1,1 0,0 2,0 0,0 1,1 1,0 1,20-2,-31 8,0 0,-1 1,1 0,-1 1,0 0,0 0,0 1,0 0,0 1,-1 0,0 0,0 1,0 0,-1 0,0 1,3 3,83 53,-79-60,0 0,0-1,0-1,0 0,0-1,0 0,0-1,0-1,0 0,0-1,0-1,-1 0,0 0,0-2,0 1,0-2,7-4,13-13,-21 12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6:07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0,'-33'82,"10"-20,-3-1,-2-1,-3-1,-30 42,-84 113,108-171,29-38</inkml:trace>
  <inkml:trace contextRef="#ctx0" brushRef="#br0" timeOffset="1">54 85,'0'28,"9"20,4 7,4-3,4-4,-2-5,1-6,2-10,-3-3,0-2,-3 1,1-4,-3-1,1-2,-2 0,2-3,-2 2,-4-2</inkml:trace>
  <inkml:trace contextRef="#ctx0" brushRef="#br0" timeOffset="2">308 904,'4'-13,"2"-9,1 0,1 1,1 0,1 1,1-1,1 2,10-14,-22 32,1 0,-1 0,1 0,-1 0,1 0,0 0,-1 0,1 0,0 1,0-1,0 0,-1 0,1 1,0-1,0 0,0 1,0-1,1 1,-1-1,0 1,0-1,0 1,0 0,0 0,0 0,1 0,-1-1,0 2,0-1,0 0,0 0,1 0,-1 0,0 1,0-1,0 0,0 1,0-1,0 1,0 0,0-1,0 1,0 0,0-1,0 1,0 0,0 0,-1 0,1 0,0 0,-1 0,1 0,-1 0,1 0,-1 0,1 0,-1 0,0 0,1 0,-1 1,0-1,0 0,0 0,0 0,0 1,4 40,16 41,-19-82,1 0,0 0,-1 0,1 0,0 0,0 0,-1-1,1 1,0-1,0 1,0-1,0 0,0 1,0-1,-1 0,1 0,0-1,0 1,0 0,0-1,0 1,0-1,-1 1,1-1,0 0,0 0,-1 0,1 0,0 0,-1 0,1 0,-1-1,0 1,1-1,-1 1,0-1,0 1,0-1,0 1,0-1,0-1,13-9,-12 10,67-40,-67 41,0 0,0 0,0 1,0-1,0 1,0-1,0 1,0 0,0 0,0 0,0 0,0 0,1 0,-1 1,0-1,0 1,0-1,0 1,0 0,0 0,-1 0,1 0,0 0,0 0,-1 0,1 1,0-1,-1 1,0-1,1 1,-1-1,0 1,0 0,1 0,-1-1,0 2,13 68,-14-46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2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3473 480,'-12'17,"0"1,2 0,0 0,1 1,1 0,0 1,2 0,0 0,0 10,5-27,0 0,0 0,1 0,-1 0,1 0,0 0,0 0,0 0,0 0,0 0,1 0,-1 0,1 0,0 0,0 0,0 0,1 0,-1-1,0 1,1 0,0-1,0 1,-1-1,2 1,-1-1,0 0,0 0,1 0,-1 0,1-1,-1 1,1-1,0 1,0-1,0 0,-1 0,1 0,0 0,0-1,1 1,-1-1,0 0,0 0,0 0,0 0,2-1,2 1,0-2,-1 1,1-1,0 1,-1-2,1 1,-1-1,0 0,0 0,0-1,0 0,0 0,-1 0,0-1,0 0,0 0,0 0,-1 0,0-1,0 1,0-1,-1 0,0-1,0 1,-1 0,1-1,-1-3,1 1,0 0,-1-1,-1 0,1 1,-1-1,-1 0,0 0,-1 1,1-1,-2 0,1 0,-2 1,1-1,-1 1,0 0,-1 0,0 0,-1 0,-1-1,-50-27,36 32</inkml:trace>
  <inkml:trace contextRef="#ctx0" brushRef="#br0" timeOffset="401.547">3783 705,'17'-10,"0"-2,-1 0,0 0,-1-2,-1 0,0 0,6-10,19-17,-27 27,-10 10,1 0,0 1,0-1,1 0,-1 1,1 0,-1 0,1 0,0 0,0 1,0-1,1 1,-1 0,0 0,1 1,0-1,-1 1,4-1,-4 4,-1 0,0 0,0 0,0 1,0-1,0 1,-1 0,1-1,-1 1,0 0,0 1,0-1,0 0,0 0,-1 1,0-1,2 4,5 10,-6-12,0 0,0 0,1 0,0 0,0-1,0 1,0-1,1 0,0 0,0 0,0 0,0-1,0 0,1 0,0 0,-1 0,1-1,0 1,0-1,1 0,-1-1,0 0,1 1,-1-2,0 1,1-1,-1 1,1-2,-1 1,1 0,-1-1,1 0,-1 0,0-1,0 0,1 0,3-3,0-1,0-1,-1 1,0-1,0-1,-1 0,0 0,0 0,-1-1,0 0,0 0,-1 0,0-1,-1 1,0-1,-1-1,2-7,-1-3</inkml:trace>
  <inkml:trace contextRef="#ctx0" brushRef="#br0" timeOffset="-6218.372">566 225,'-6'2,"1"1,-1-1,0 1,1 0,0 1,0-1,0 1,0 0,1 0,-1 1,1-1,0 1,0 0,1 0,-1 0,1 0,1 1,-1 0,1-1,-1 1,2 0,-1 0,1 0,-1 2,-41 198,-36 128,71-291,11-84,100-315,-21 135,-82 221,0-1,0 0,-1 0,1 0,0 1,0-1,0 0,0 0,-1 0,1 0,0 0,1 1,-1-1,0 0,0 0,0 0,0 0,1 1,-1-1,0 0,1 0,-1 1,1-1,-1 0,1 0,-1 1,1-1,-1 1,1-1,0 0,-1 1,1-1,0 1,0-1,-1 1,1 0,0-1,0 1,0 0,-1 0,1-1,0 1,0 0,0 0,0 0,-1 0,1 0,0 0,0 0,0 0,0 1,0-1,-1 0,1 0,0 1,0-1,0 0,-1 1,1-1,0 1,-1-1,1 1,0-1,-1 1,1 0,-1-1,1 1,65 306,-59-290,0 0,1-1,1 0,0-1,1 0,1 0,4 2,-12-13,0-1,0 1,0-1,1 0,0 0,-1 0,1 0,0-1,0 0,1 0,-1 0,0 0,1 0,-1-1,1 0,0 0,-1 0,1-1,0 1,-1-1,1 0,0-1,0 1,-1-1,1 0,-1 0,1 0,-1-1,4-1,0-4,0 0,0-1,0 0,-1 0,-1-1,1 1,-1-2,-1 1,0-1,0 1,-1-2,0 1,0 0,-2-1,1 1,-1-1,-1 0,1-10,2-177,-4 196,-12-26,5 32</inkml:trace>
  <inkml:trace contextRef="#ctx0" brushRef="#br0" timeOffset="-2022.049">1215 564,'-1'-1,"0"0,0 0,0 1,0-1,0 0,0 0,0 0,-1 1,1-1,0 0,0 1,-1-1,1 1,0 0,-1-1,1 1,0 0,-1 0,1 0,0 0,-1 0,1 0,0 0,-1 0,1 0,0 1,-1-1,1 1,0-1,0 1,-1-1,1 1,0 0,0 0,0-1,0 1,0 0,0 0,0 0,0 0,0 0,0 0,1 0,-1 1,0-1,1 0,-1 0,1 1,-1 0,-24 66,23-64,0 0,0 1,0-1,1 1,0-1,0 1,0-1,0 1,1 0,0-1,0 1,0 0,1-1,-1 1,1-1,0 1,0 0,1-1,-1 0,1 1,0-1,0 0,1 0,-1 0,1 0,0-1,0 1,0-1,0 1,1-1,-1 0,1 0,0-1,0 1,0-1,3 2,1-3,-1-1,0 1,1-1,-1-1,1 1,-1-1,0-1,0 1,0-1,1-1,-2 1,1-1,0 0,0 0,-1-1,0 0,0 0,0-1,0 0,-1 0,0 0,0 0,0-1,0 0,-1 0,0 0,-1-1,1 1,0-4,-1 4,0 0,-1 0,0 0,0 0,0 0,-1 0,0 0,0-1,0 1,-1 0,0-1,0 1,-1 0,0-1,0 1,0 0,-1 0,0 0,0 0,-1 0,1 0,-1 1,-1-1,1 1,-1 0,0 0,0 0,0 0,-1 1,1-1,-1 1,0 0,0 1,-2-1,-9-5</inkml:trace>
  <inkml:trace contextRef="#ctx0" brushRef="#br0" timeOffset="-1685.672">1695 84,'-19'79,"4"0,3 1,0 50,29-28,-16-93,1 0,-2 0,0 0,0 0,0 0,-1 0,0 0,-1 0,0-1,0 1,-1-1,0 1,-1-1,0 0,0 0,-1 0,0-1,0 0,-6 7,1 0</inkml:trace>
  <inkml:trace contextRef="#ctx0" brushRef="#br0" timeOffset="-1437.99">1412 564,'38'-9,"28"-4,7 1,-5 2,-8 3,-10 3,-8 1,-7 2,-10 1</inkml:trace>
  <inkml:trace contextRef="#ctx0" brushRef="#br0" timeOffset="-1085.962">2062 564,'8'-4,"1"0,-1-1,0 0,0 0,0-1,-1 0,0-1,0 1,-1-1,0-1,0 1,0-1,-1 0,0 0,-1-1,0 1,0-1,-1 0,0 0,1-5,-4 12,0 1,0 0,-1-1,1 1,0-1,0 1,-1-1,1 1,-1 0,0-1,1 1,-1 0,0-1,0 1,1 0,-1 0,0 0,0 0,0 0,-1 0,1 0,0 0,0 0,-1 0,1 1,0-1,-1 0,1 1,0-1,-1 1,1 0,-1-1,1 1,-1 0,1 0,-1 0,1 0,0 0,-1 0,1 1,-1-1,1 0,-2 1,-61 24,53-16,0 0,1 1,0 0,0 0,1 1,1 1,0-1,1 1,0 1,0-1,2 1,-1 0,2 0,0 1,0 1,3-12,0 0,0 0,1-1,0 1,-1 0,1 0,0 0,0 0,1-1,-1 1,0 0,1 0,0-1,0 1,0 0,0-1,0 1,0-1,1 1,-1-1,1 1,0-1,-1 0,1 0,0 0,0 0,1 0,-1 0,0-1,1 1,-1-1,0 0,1 1,0-1,-1 0,1-1,0 1,-1 0,1-1,2 1,115-8,19-35,-115 29</inkml:trace>
  <inkml:trace contextRef="#ctx0" brushRef="#br0" timeOffset="-766.331">2626 367,'-62'52,"61"-50,-1-1,1 1,0-1,0 1,0-1,0 1,0-1,0 1,0 0,1-1,-1 1,0 0,1 0,0 0,-1 0,1-1,0 1,0 0,0 0,0 0,0 0,1 0,-1-1,1 1,-1 0,1 0,-1 0,1-1,0 1,0 0,0-1,0 1,0-1,0 1,0-1,1 0,-1 1,1-1,-1 0,1 1,34 18,-33-20,1 1,-1-1,0 1,0 0,0 0,0 0,0 0,0 1,0-1,0 1,0 0,-1 0,1 0,-1 0,1 0,-1 0,0 1,0-1,0 1,0-1,0 1,-1 0,1 0,-1 0,0 0,1 0,-2 0,1 0,0 0,0 0,-1 1,0-1,0 0,0 0,0 1,0-1,-1 0,1 0,-1 0,0 1,-1 2,-6 3,-1 0,0-1,-1 0,0 0,0-1,-1 0,0-1,0 0,0-1,-1 0,1-1,-1 0,0-1,-1 0,1-1,0 0,-1-1,-2-1,-10 2</inkml:trace>
  <inkml:trace contextRef="#ctx0" brushRef="#br0" timeOffset="5765.601">6210 451,'-6'12,"1"0,0-1,1 1,0 1,1-1,1 1,0-1,0 1,1 0,1 0,0-1,1 1,0 0,1 0,1-1,0 1,1 1,-3-12,1 0,-1 0,1 0,0 0,0 0,0 0,0 0,0-1,0 1,0-1,0 0,1 1,-1-1,0 0,1 0,-1-1,1 1,-1 0,1-1,0 0,-1 1,1-1,0 0,-1 0,1-1,-1 1,1 0,0-1,-1 0,1 1,-1-1,1 0,-1 0,0-1,1 1,-1 0,1-2,75-67,-74 62,0 0,0 1,-1-2,0 1,-1 0,0-1,0 1,-1-1,0 1,0-1,-1 0,0 0,-2-7,2 12,0 1,-1-1,0 1,0-1,0 1,0-1,0 1,-1 0,1 0,-1 0,0 0,0 0,0 0,0 0,-1 1,1-1,-1 1,0-1,1 1,-1 0,0 0,0 1,0-1,-1 0,1 1,0 0,-1 0,1 0,-1 0,1 0,-1 1,1 0,-1-1,-1 2,-17 1,4 4</inkml:trace>
  <inkml:trace contextRef="#ctx0" brushRef="#br0" timeOffset="7932.951">9202 57,'-5'48,"-2"39,1 11,1-8,2-8,0-15,2-12,1-12,0-9,5-9,2-9</inkml:trace>
  <inkml:trace contextRef="#ctx0" brushRef="#br0" timeOffset="8398.682">9963 225,'-40'0,"10"-2,-1 2,0 0,1 2,-1 2,1 0,0 3,0 0,1 1,-15 8,40-15,1 1,0-1,-1 1,1 0,0 0,0 0,0 0,0 0,1 1,-1-1,1 1,-1-1,1 1,0 0,0 0,0 1,0-1,1 0,-1 0,1 1,0-1,0 1,0-1,0 1,1 0,0-1,-1 1,1-1,0 1,1 0,-1-1,1 1,-1-1,1 1,0 0,1-1,-1 0,1 1,-1-1,1 0,0 0,0 0,0 0,0 0,1 0,1 1,5-2,-1 0,1-1,0 0,0-1,0 1,0-1,0-1,0 0,-1 0,1-1,0 0,-1-1,1 0,-1 0,0 0,0-1,0-1,0 1,7-6,-6 5,194-113,-202 116,1 1,-1-1,1 1,-1-1,1 1,0 0,0 0,0 0,-1 0,1 0,0 0,0 0,0 1,0-1,1 1,-1 0,0-1,0 1,0 0,0 0,0 0,0 0,0 1,1-1,-1 1,0-1,0 1,0 0,0-1,0 1,-1 0,1 1,0-1,0 0,-1 0,1 1,0-1,-1 1,0-1,1 1,-1 0,0-1,0 1,0 0,0 0,0 0,0 0,0 0,-1 0,1 0,0 2,-14 97,3-58,-22 79,28-102</inkml:trace>
  <inkml:trace contextRef="#ctx0" brushRef="#br0" timeOffset="8651.247">10303 564,'-5'15,"3"4,2-1</inkml:trace>
  <inkml:trace contextRef="#ctx0" brushRef="#br0" timeOffset="6268.303">6719 28,'-57'445,"60"-378,-3-66,1 0,0 0,0-1,0 1,0 0,-1 0,1-1,0 1,0 0,0-1,1 1,-1-1,0 0,0 1,0-1,0 0,0 1,0-1,1 0,-1 0,0 0,0 0,0 0,0 0,1-1,-1 1,0 0,0-1,0 1,0 0,0-1,0 1,0-1,0 0,0 1,0-1,0 0,0 1,0-1,0 0,-1 0,1 0,0 0,-1 0,1 0,-1 0,1 0,-1 0,1 0,-1 0,1-1,6-5,30-24,-25 18,0 1,1 1,0 0,0 1,1 0,1 1,0 1,0 0,0 1,1 1,0 0,0 1,1 1,0 0,9 0,-22 4,-1 1,0-1,0 0,1 1,-1 0,0 0,0 0,0 0,0 0,0 1,0-1,0 1,0 0,-1 0,1 0,-1 0,1 0,-1 1,0-1,0 1,0 0,0-1,0 1,0 0,-1 0,0 0,1 0,-1 0,-1 0,1 1,0-1,-1 0,1 0,-1 1,0-1,0 0,0 1,-1-1,1 0,-1 0,1 1,-1-1,0 0,-1 0,1 0,0 0,-1 0,0 0,0-1,1 1,-2 0,0 1,-6 8,0 0,-1-1,0 0,-1-1,0 0,-1 0,0-1,0-1,-9 5,-116 28,134-40,0 0,0-1,0 0,0 0,0 1,0-2,0 1,0 0,1-1,-1 1,0-1,0 0,0 0,0 0,1 0,-1-1,0 1,1-1,-1 1,1-1,0 0,-1 0,1 0,0 0,0 0,0-1,1 1,-1-1,0 1,1-1,0 0,-1 1,1-1,0-2,-4-15</inkml:trace>
  <inkml:trace contextRef="#ctx0" brushRef="#br0" timeOffset="6534.002">7254 0,'0'43,"0"24,0 6,-5-6,-1-9,0-9,-4-8,0-7,-3-9,1-4,2 0,-2-5,1 1,3 1,-3-1,6-5,3-3</inkml:trace>
  <inkml:trace contextRef="#ctx0" brushRef="#br0" timeOffset="6879.505">7396 536,'29'0,"-1"-1,1-2,-1 0,1-2,-1-2,-1 0,1-1,0-3,-21 9,0-1,0-1,0 1,0-1,-1-1,1 1,-1-1,0 0,-1 0,1-1,-1 1,0-1,-1-1,1 1,-1-1,0 1,-1-1,0 0,0 0,0-1,-1 1,1-3,-3 8,0 0,-1 0,1 0,0-1,-1 1,1 0,-1 0,1 0,-1 0,0 0,0 0,0 0,0 0,0 0,-1 0,1 1,0-1,-1 0,0 1,1-1,-1 1,0 0,0-1,1 1,-1 0,0 0,0 0,0 0,0 1,-1-1,1 1,0-1,0 1,0 0,0-1,-1 1,0 0,-83 14,74-8,1-1,0 2,0 0,1 0,0 0,0 2,0-1,1 1,1 0,-1 1,1 0,1 1,0-1,1 1,0 1,0-1,1 1,1 0,0 0,1 0,-1 4,5-11,-1-1,1 0,0 1,0-1,1 1,-1-1,1 0,0 0,0 0,1 0,-1 0,1-1,0 1,0-1,0 0,0 1,0-1,1-1,0 1,-1 0,1-1,0 0,0 0,0 0,1 0,-1-1,0 1,1-1,-1 0,0-1,1 1,-1-1,1 0,-1 0,1 0,0-1,-1 1,0-1,1 0,-1 0,22 0</inkml:trace>
  <inkml:trace contextRef="#ctx0" brushRef="#br0" timeOffset="7331.705">7847 592,'239'-188,"-186"164,-52 65,-1-39,0 0,-1 0,1 0,0-1,0 1,0 0,0 0,1 0,-1-1,0 1,1 0,-1 0,1-1,0 1,0 0,-1-1,1 1,0-1,0 1,1-1,-1 0,0 1,0-1,1 0,-1 0,0 0,1 0,-1 0,1 0,0 0,-1 0,1-1,0 1,-1 0,1-1,0 0,0 1,-1-1,1 0,0 0,0 0,0 0,0 0,84-23,-62 15,-21 6,-1 0,1 0,0 1,0-1,0 1,0 0,0 0,0 0,0 0,1 0,-1 1,0-1,0 1,1 0,-1 0,0 0,0 1,1-1,-1 1,0-1,0 1,0 0,0 0,0 1,0-1,0 1,0-1,0 1,-1 0,1 0,-1 0,1 0,-1 1,0-1,0 1,0-1,0 1,0 0,-1 0,1 0,-1 0,1 0,-1 0,3 37,14 40,-8-66</inkml:trace>
  <inkml:trace contextRef="#ctx0" brushRef="#br0" timeOffset="5030.258">5025 480,'-5'267,"8"-89,-3-162,-1 1,-1-1,0 1,-1-1,-1 0,0 0,-1 0,-1 0,-4 8,10-23,0 0,0-1,0 1,0 0,-1 0,1-1,0 1,0 0,0 0,-1-1,1 1,0 0,-1-1,1 1,0 0,-1-1,1 1,-1 0,1-1,-1 1,0-1,1 1,-1-1,1 1,-1-1,0 0,0 1,1-1,-1 0,0 1,1-1,-1 0,0 0,0 0,1 0,-1 0,0 0,0 0,0 0,1 0,-1 0,0 0,0 0,1 0,-1-1,0 1,0 0,1-1,-1 1,0 0,1-1,-1 1,1-1,-1 1,0-1,1 1,-1-1,1 0,-1 1,1-1,0 1,-1-1,1 0,-1 0,-11-51,15 21,2 0,1 0,1 1,1 0,2 1,1 0,1 0,1 1,2 1,1 0,1 1,1 1,10-10,-19 22,3-8,1 1,1 0,1 1,1 0,0 1,2 1,0 1,0 0,2 1,0 2,20-12,-37 24,0-1,0 1,0 0,0 0,0 0,0 0,0 1,0-1,0 1,1 0,-1 0,0 0,0 0,0 0,0 1,0 0,1-1,-1 1,0 0,0 1,-1-1,1 0,0 1,0 0,-1-1,1 1,-1 0,1 0,-1 1,0-1,0 0,0 1,0-1,0 1,-1 0,1 0,-1-1,1 1,-1 0,0 0,0 0,-1 0,1 1,-1-1,1 0,-1 2,0 9,-1 1,0 0,-1-1,-1 1,0-1,-1 1,0-1,-2 0,-2 6,-2 6,7-16,0 0,-1 0,-1-1,1 0,-2 0,1 0,-1 0,0-1,-1 0,0 0,0-1,-1 1,0-2,0 1,-1-1,1-1,-1 1,-1-1,1-1,-1 0,1 0,-1-1,0 0,-1-1,1 0,-7 0,-8-1</inkml:trace>
  <inkml:trace contextRef="#ctx0" brushRef="#br0" timeOffset="5516.977">5448 762,'44'-24,"-1"-2,-2-2,-1-1,-1-3,31-31,-62 56,1 0,-1-1,0 0,-1 0,0-1,0 1,-1-2,0 1,-1-1,0 0,0 0,-1 0,0-1,-1 1,0-1,-1 0,0-2,-3 11,0-1,0 0,0 1,0-1,0 0,0 1,-1 0,1-1,-1 1,0 0,1 0,-1 0,0 0,-1 0,1 0,0 0,0 1,-1-1,1 1,-1 0,1-1,-1 1,0 1,1-1,-1 0,0 0,0 1,1 0,-1 0,0-1,0 1,0 1,1-1,-1 0,0 1,0 0,1-1,-1 1,0 0,1 0,-1 1,1-1,-1 0,1 1,0 0,-1-1,1 1,0 0,0 0,1 0,-1 0,0 1,-4 1,-1 0,1 0,0 0,1 1,-1 0,1 0,0 1,1-1,-1 1,1 0,0 0,0 1,1-1,0 1,0 0,0-1,1 1,0 1,1-1,-1 0,1 0,1 1,2-5,1 0,0 0,0 0,0 0,0 0,0-1,0 1,1-1,0 0,-1 0,1 0,0-1,0 1,0-1,0 0,0 0,0 0,0-1,0 1,0-1,0 0,0 0,0 0,0-1,5-1,-4 2,137 2,-141-1,1-1,0 1,0 0,-1 0,1-1,0 1,-1 0,1 1,-1-1,0 0,1 0,-1 1,0-1,0 0,1 1,-1-1,0 1,0 0,-1-1,1 1,0 0,-1-1,1 1,-1 0,1 0,-1 0,0 0,0-1,0 1,0 0,0 0,0 0,0 0,0-1,-1 1,1 0,-1 0,0 0,0 0,-40 72,29-56,11-15,0-2,0 0,0 0,0 0,0 0,0 0,0 0,1 1,-1-1,0 0,1 1,-1-1,1 1,0-1,-1 0,1 1,0-1,0 1,0-1,0 1,0-1,0 1,0-1,0 1,1-1,-1 1,1-1,-1 0,1 1,-1-1,10 3</inkml:trace>
  <inkml:trace contextRef="#ctx0" brushRef="#br0" timeOffset="10916.349">10697 84,'0'34,"0"30,0 9,0-3,0-9,0-9,0-10,0-7,0-4,0-8</inkml:trace>
  <inkml:trace contextRef="#ctx0" brushRef="#br0" timeOffset="11402.376">10923 198,'30'-12,"1"2,0 1,0 1,0 2,1 1,27 0,-57 4,0 1,0-1,0 1,0 0,0-1,0 1,0 0,0 0,0 0,0 1,0-1,0 0,0 1,0-1,0 1,0 0,0 0,0 0,0 0,-1 0,1 0,0 0,-1 0,1 1,-1-1,1 1,-1-1,0 1,1 0,-1-1,0 1,0 0,0 0,0 0,-1 0,1 0,0 0,-1 0,0 0,1 0,-1 0,0 0,0 0,0 0,0 0,0 0,-1 0,1 0,-1 0,1 0,-1 0,0 0,0 2,-91 102,64-75,20-25,0 0,0 1,1 0,0 1,1 0,-1 0,1 0,1 1,0-1,0 1,1 1,0-1,0 1,1-1,1 1,-1 0,2 0,-1 0,1 0,1 8,1-15,0 0,0 0,0 0,1 0,-1 0,1 0,0 0,0 0,0 0,0-1,0 1,1-1,-1 1,1-1,-1 0,1 0,0 0,0-1,0 1,0-1,0 1,0-1,1 0,-1 0,0-1,1 1,-1-1,0 1,1-1,-1 0,1 0,-1-1,0 1,1-1,-1 1,1-2,117-43,-99 31,-3 2</inkml:trace>
  <inkml:trace contextRef="#ctx0" brushRef="#br0" timeOffset="11752.289">11714 57,'-10'8,"0"2,1-1,0 1,1 0,0 1,0 0,1 1,1-1,0 1,0 0,1 1,-1 6,5-17,1 0,0 0,0-1,-1 1,1 0,0 0,1 0,-1 0,0 0,0-1,1 1,-1 0,1 0,0 0,-1-1,1 1,0 0,0-1,0 1,0-1,0 1,0-1,1 0,-1 1,0-1,1 0,-1 0,1 0,0 0,-1 0,1 0,0 0,-1-1,1 1,0 0,0-1,-1 0,3 1,81 2,-58-5,-23 2,-1-1,1 0,-1 1,1 0,0 0,-1 0,1 0,0 1,-1-1,1 1,0 0,-1 0,1 0,-1 1,0-1,1 1,-1 0,0-1,0 2,0-1,0 0,-1 1,1-1,0 1,-1 0,0 0,0 0,0 0,0 0,0 0,0 0,-1 1,0-1,0 1,0-1,0 1,0-1,0 1,-1 0,0-1,0 1,0 0,0-1,-1 1,1 0,-1-1,0 1,0-1,0 1,-1 0,-7 7,-1 0,-1 0,0-1,0 0,-1-1,0 0,0-1,-1 0,-1-1,1-1,-1 0,0-1,0 0,0-1,-1-1,0 0,-5 0,-4 0</inkml:trace>
  <inkml:trace contextRef="#ctx0" brushRef="#br0" timeOffset="11999.074">11742 57,'38'-5,"32"-2,9 1,-4 1,-15 2</inkml:trace>
  <inkml:trace contextRef="#ctx0" brushRef="#br0" timeOffset="18552.007">1 1129,'326'-23,"-130"-4,-97 11,0 5,53 2,-37 10,223-12,-215 0,0 6,16 5,73-2,-82-8,113 3,100 43,-170-24,164-11,-148-4,1034 3,-750-29,181 1,1756 29,-1844 27,863-28,-962-29,-383 30,133-13,-167 4,0 2,1 1,-1 3,1 3,15 2,76 25,26-44,57 3,-82-13,-117 25,-2 0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1,'-7'31,"1"1,1 0,2 0,1 0,1 0,3 19,0-40,0 0,0 0,1-1,0 1,1-1,0 0,1 0,0-1,1 1,0-1,0 0,1 0,2 1,-6-6,0-1,0 0,1 1,-1-1,1-1,0 1,0-1,0 1,0-1,0 0,0 0,1-1,-1 0,0 1,1-1,-1-1,1 1,0-1,-1 1,1-1,-1-1,1 1,0-1,-1 0,1 0,-1 0,0 0,1-1,-1 0,0 0,0 0,2-1,120-128,-122 130,0 0,0-1,-1 1,1 0,0 1,0-1,0 1,0 0,0 0,0 0,0 0,0 1,0 0,0-1,0 1,0 1,0-1,-1 1,1-1,0 1,-1 0,0 0,1 1,-1-1,0 1,0-1,0 1,-1 0,1 0,-1 0,1 1,-1-1,0 1,0 0,14 12,5 5,-16-15,0 0,0 0,1-1,0 1,0-2,0 1,1 0,0-1,0-1,0 1,0-1,0 0,1-1,6 2,-5-2,1-2,-1 1,0-1,0-1,1 0,-1 0,0-1,0 0,0 0,0-1,-1 0,1-1,-1 0,0 0,0-1,0 0,0 0,-1-1,0 0,0 0,-1-1,1 0,-1 0,-1 0,0-1,0 0,0 0,-1 0,0 0,1-5,1 2,0 0,0-1,-2 0,1 0,-1 0,-1 0,0-1,-1 1,-1-1,1 0,-2 0,0 1,-1-1,0 0,0 0,-4-9,0 10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22 227,'10'-5,"9"-5,1 0,-2-1,0-1,0-1,-1 0,0-2,-2 0,1 0,12-18,-27 32,0-1,0 1,1-1,-1 1,0-1,0 0,-1 1,1-1,0 0,0 0,-1 1,1-1,-1 0,0 0,1 0,-1 0,0 0,0 0,0 1,-1-1,1 0,0 0,-1 0,1 0,-1 0,1 1,-1-1,0 0,0 1,0-1,0 0,0 1,0-1,0 1,-1-1,1 1,0 0,-1 0,1 0,-1-1,0 1,1 1,-1-1,0 0,1 0,-1 1,0-1,0 1,0-1,0 1,0 0,1 0,-1-1,0 1,0 1,0-1,0 0,0 0,0 1,-1 0,-6 0,0 1,1 0,-1 1,0 0,1 0,-1 1,1 0,0 1,1 0,-1 0,1 0,0 1,0 0,0 1,1-1,0 1,1 0,-1 1,1-1,1 1,-1 0,2 0,-1 1,1-1,-1 4,4-8,-1 0,1 0,0-1,0 1,0 0,1 0,-1 0,1 0,0 0,0 0,1-1,-1 1,1 0,-1-1,1 0,0 1,1-1,-1 0,0 0,1 0,0 0,0 0,0-1,0 1,0-1,0 0,1 0,0 1,107 34,61-38,-127-10,-26 5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7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289 245,'-12'-5,"0"1,0 0,-1 1,0 0,0 1,0 0,0 1,0 1,0 0,0 0,0 2,1-1,-1 2,0 0,0 0,1 1,0 1,-6 2,14-4,1 0,-1 0,1 0,0 0,1 0,-1 0,0 1,1 0,0-1,0 1,0 0,0 0,1 0,-1 0,1 0,0 0,0 1,1-1,-1 0,1 1,0-1,0 0,0 1,1-1,-1 0,1 0,0 1,1-1,-1 0,1 0,-1 0,1 0,0-1,1 1,-1 0,1-1,-1 0,1 1,0-1,0 0,3 2,5-4,0 1,1-2,-1 1,0-1,1-1,-1 0,0-1,0 0,0-1,0 0,0-1,-1 0,1 0,-1-1,0-1,0 1,-1-2,0 1,0-1,0-1,-1 0,2-2,2 1,159-147,-138 134,-33 21,1 1,-1 0,1 0,-1 0,1-1,-1 1,1 0,0 0,-1 0,1 0,0 0,-1 0,1 0,-1 0,1 0,0 0,-1 0,1 1,-1-1,1 0,-1 0,1 1,-1-1,1 0,-1 1,1-1,-1 0,1 1,-1-1,1 1,-1-1,1 0,-1 1,0-1,1 1,-1 0,0-1,0 1,1-1,-1 1,0-1,0 1,0 0,0-1,0 1,0-1,0 1,0 0,0-1,0 1,0-1,0 1,0 0,0-1,-1 1,1-1,0 1,0 0,-6 48,4-42,0 1,0-1,1 1,1 0,-1 0,1 0,0-1,1 1,0 0,0 0,1-1,0 1,0 0,1-1,0 0,0 0,1 0,1 2,-2-4,1-1,0 1,0-1,0 0,1 0,-1-1,1 1,0-1,0 0,0 0,0-1,0 1,1-1,-1-1,1 1,-1-1,1 0,0 0,-1 0,1-1,0 0,0 0,-1 0,1-1,0 0,0 0,-1 0,1-1,-1 0,1 0,15-7,0 0,0-1,-1-1,-1-1,1-1,-2-1,0-1,160-149,-174 161,0 1,0-2,0 1,-1 0,1-1,-1 0,0 0,0 0,0 0,-1 0,0 0,1-1,-1 1,-1-1,1 0,-1 0,0 1,0-1,0 0,0 0,-1 0,0 0,0 0,-1 0,1 0,-1 0,0 0,0 1,-2-5,-2 7,0 1,-1-1,1 1,0 0,-1 1,1 0,0 0,-1 0,1 0,-1 1,1 0,0 0,-1 0,1 0,0 1,0 0,0 0,0 1,1 0,-1-1,0 1,1 1,0-1,0 1,0-1,0 1,1 0,-3 3,-46 61,51-66,0 0,0 0,0 0,0 0,0 1,0-1,1 0,-1 1,1-1,-1 0,1 1,0-1,0 1,0-1,1 0,-1 1,0-1,1 1,0-1,-1 0,1 0,0 1,0-1,0 0,0 0,1 0,-1 0,1 0,-1 0,1 0,0-1,-1 1,2 0,9 3,0 0,1-1,-1-1,1 0,-1-1,1 0,0-1,0-1,0 0,0 0,-1-1,1-1,0 0,0-1,-1 0,0-1,0-1,3-1,139-37,-151 43,-1-1,1 1,0 1,-1-1,1 0,-1 1,1-1,-1 1,1 0,-1 0,0-1,1 2,-1-1,0 0,0 0,0 1,0-1,0 1,0 0,0 0,0 0,-1 0,1 0,0 0,-1 0,0 0,0 0,0 1,0-1,0 0,0 1,0-1,-1 1,1-1,-1 1,0-1,0 1,0 0,0-1,0 1,0-1,-1 3,13 41,-10-41,1 0,0-1,1 0,-1 1,1-1,0-1,0 1,0 0,1-1,-1 0,1 0,0 0,-1-1,1 0,1 1,-1-2,0 1,0-1,1 0,-1 0,0 0,1 0,-1-1,1 0,131-21,-123 17,1-1,-1 0,1-1,-2 0,1-2,-1 1,0-1,0-1,-1-1,0 1,-1-2,0 0,-1 0,0-1,-1 0,0 0,-1-1,3-7,-10 19,-1 0,1 0,-1 0,1-1,-1 1,1 0,-1 0,0-1,0 1,1 0,-1 0,0-1,0 1,0 0,0 0,-1-1,1 1,0 0,0-1,-1 1,1 0,-1 0,1 0,-1 0,0-1,1 1,-1 0,0 0,0 0,0 0,1 0,-1 1,0-1,0 0,0 0,-1 1,1-1,0 0,0 1,0-1,0 1,-1 0,1-1,0 1,0 0,-1 0,1-1,0 1,-1 0,0 0,-63 23,58-18,-1 1,1 0,0 0,0 1,1 0,0 0,0 0,1 1,0 0,0 0,1 0,0 1,0-1,1 1,0 0,0 0,1 0,1 0,-1 1,1-1,1 0,0 1,0-1,1 0,0 1,1-1,2 9,1-12,1 0,0 0,0-1,1 0,0 0,-1 0,2-1,-1 0,0 0,1-1,0 0,-1 0,1-1,0 0,1 0,-1-1,0 0,0 0,1-1,-1 0,3-1,92-14,-74 9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0,'-36'23,"2"1,1 1,1 2,1 1,2 1,-26 33,22 26,33-85,0-1,0 1,0-1,0 0,1 1,-1-1,1 0,-1 1,1-1,0 0,0 0,0 0,0 1,0-1,0 0,1 0,-1-1,1 1,-1 0,1 0,0-1,0 1,0-1,0 1,0-1,0 0,0 0,0 0,0 0,0 0,1 0,-1-1,0 1,1-1,-1 0,0 1,3-1,5-2,-1 1,1-1,-1-1,1 1,-1-2,0 1,0-1,0-1,-1 0,1 0,-1 0,0-1,-1 0,1-1,0-1,5-3,256-238,-267 247,-1 0,0 0,1 0,0 0,0 0,-1 0,1 0,0 1,0-1,0 1,1 0,-1-1,0 1,0 0,1 0,-1 1,1-1,-1 0,1 1,-1-1,1 1,-1 0,1 0,-1 0,1 0,-1 1,1-1,-1 0,1 1,-1 0,1 0,-1 0,0 0,1 0,-1 0,0 0,0 1,0-1,0 1,0-1,0 1,1 1,2 8,0 0,-1 1,0-1,-1 1,0 0,0-1,-1 1,0 12,2 9,6 46,-4 1,-3-1,-8 78,2-125,0 0,-2 0,-2-1,0 1,-2-2,-2 1,-1-2,-1 1,-1-2,-1 1,-2-2,-1-1,-12 13,26-33,0-1,0 0,-1 0,0-1,0 0,-1 1,1-2,-1 1,0-1,1 1,-2-2,1 1,0-1,0 0,-1 0,1 0,-1-1,-5 0,9-3,0 0,0 0,0-1,0 1,0-1,1 0,-1 0,1 0,0 0,0 0,0 0,0-1,0 1,1-1,-1 1,1-1,0 0,0 1,1-1,-1 0,1 0,0 1,0-1,0 0,0 0,1 0,-1 1,1-1,0-1,5-23,0 0,2 0,1 0,1 1,2 0,0 1,2 0,11-15,224-348,-236 371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1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424 105,'0'436,"-28"-180,5-98,20-134</inkml:trace>
  <inkml:trace contextRef="#ctx0" brushRef="#br0" timeOffset="249.996">1 641,'48'-5,"44"-15,17-10,-6 0,-15 1,-19 0,-10 1,-11 0,-9 0,-6 4,-9 2,-8 5</inkml:trace>
  <inkml:trace contextRef="#ctx0" brushRef="#br0" timeOffset="550.949">791 162,'-98'465,"93"-439,1-10,1 0,0 0,1 0,1 1,0-1,1 1,1-1,1 0,1 4,-3-18,0 0,1 1,0-1,0 1,0-1,0 0,0 0,0 1,0-1,1 0,-1 0,1 0,0-1,-1 1,1 0,0-1,0 1,0-1,0 1,1-1,-1 0,0 0,0 0,1 0,-1 0,0-1,1 1,-1-1,1 1,-1-1,1 0,-1 0,1 0,-1 0,1-1,-1 1,1-1,1 0,87-44,-31 3,81-45,-139 87,1-1,-1 1,1 0,-1 0,1 0,-1 0,0 0,1 0,-1 1,1-1,-1 1,1 0,-1-1,0 1,0 0,1 0,-1 1,0-1,0 0,0 1,0-1,-1 1,1 0,0 0,0-1,-1 1,0 0,1 0,-1 1,0-1,0 0,0 0,0 1,0-1,-1 0,1 1,-1-1,1 1,-1-1,0 0,0 1,0-1,0 1,0-1,-1 1,15 41,0-25,1-6</inkml:trace>
  <inkml:trace contextRef="#ctx0" brushRef="#br0" timeOffset="1117.623">1496 613,'-27'23,"0"-2,1 2,1 0,1 2,1 0,1 2,1 0,0 4,20-30,0 0,0 0,0 0,0 0,0 0,0 0,1 0,-1 0,0 1,1-1,-1 0,0 0,1 1,-1-1,1 0,0 1,0-1,-1 1,1-1,0 0,0 1,0-1,0 1,1-1,-1 0,0 1,0-1,1 0,-1 1,1-1,0 0,-1 1,1-1,0 0,-1 0,1 0,0 0,0 0,0 0,0 0,0 0,0 0,1 0,-1 0,0-1,0 1,0 0,2 0,93-42,-76 30,132-105,-151 115,1 0,-1 0,0 0,1 0,-1 1,0-1,1 1,-1-1,1 1,-1-1,1 1,-1 0,1 0,0 0,-1 0,1 0,-1 0,1 0,-1 0,1 1,-1-1,1 1,-1-1,1 1,-1-1,0 1,1 0,-1 0,0 0,1 0,-1 0,0 0,0 0,0 0,0 0,0 0,27 58,-14-25,-10-30,0 0,0 0,0-1,1 1,0-1,-1 0,1 0,0 0,1-1,-1 0,0 0,1 0,-1-1,1 0,-1 0,1 0,0 0,-1-1,1 0,0 0,-1-1,1 0,0 0,-1 0,1-1,-1 1,0-1,1 0,-1-1,0 0,0 1,0-1,-1-1,1 1,-1-1,3-3,25-22,-2-1,-1-1,-2-2,-1 0,-2-2,-1-1,-1-1,-3 0,-1-2,-1 0,-3-1,-1-1,4-26,-9 35,-1-1,-2-1,-2 1,0-1,-3 1,-2-25,2 56,1 0,-1 1,0-1,0 1,0-1,0 1,0-1,0 0,-1 1,1-1,0 1,-1-1,0 1,1-1,-1 1,0-1,1 1,-1 0,0-1,0 1,0 0,0 0,0 0,-1 0,1 0,0 0,0 0,-1 0,1 0,0 0,-1 1,1-1,-1 1,1-1,-1 1,1-1,-1 1,0 0,1 0,-1 0,1 0,-1 0,0 0,1 0,-1 0,1 1,-1-1,1 1,-1-1,1 1,-1 0,1-1,0 1,-1 0,1 0,0 0,0 0,-1 0,1 0,0 0,0 1,0-1,0 0,0 1,-9 16,0 0,2 1,0 0,1 0,1 0,1 1,0 0,2 0,0 0,1 6,1-18,-3 11,2 0,0 0,1 0,0 0,2 1,1-1,0 0,1 0,1-1,1 1,0-1,2 0,0 0,1 0,0-1,2 0,0-1,1 0,3 3,3-3</inkml:trace>
  <inkml:trace contextRef="#ctx0" brushRef="#br0" timeOffset="1366.948">1807 303,'38'-5,"33"-2,12 1,3 1,-4 2,-6-4,-7-1,-10 2,-10 1,-14 2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1 255,'0'19,"0"11,0 1</inkml:trace>
  <inkml:trace contextRef="#ctx0" brushRef="#br0" timeOffset="250.66">29 1,'0'0</inkml:trace>
  <inkml:trace contextRef="#ctx0" brushRef="#br0" timeOffset="493.895">255 57,'25'113,"-14"-57,3 0,2-1,22 50,-38-103,0-1,1 0,-1 0,0 0,1 0,-1 1,1-1,-1 0,1 0,0 0,-1 0,1 0,0 0,0 0,-1-1,1 1,0 0,0 0,0-1,0 1,0 0,0-1,1 1,-1-1,0 1,0-1,0 0,0 1,0-1,1 0,-1 0,0 0,0 0,1 0,-1 0,0 0,0 0,0-1,1 1,-1 0,0-1,0 1,0-1,0 1,0-1,0 0,0 1,0-1,0 0,0 0,0 0,0 1,-1-1,1 0,0 0,-1 0,1 0,0-1,-1 1,1 0,-1 0,87-163,-43 73,-34 70</inkml:trace>
  <inkml:trace contextRef="#ctx0" brushRef="#br0" timeOffset="800.053">762 283,'14'-13,"-1"0,0-2,-1 1,-1-2,0 1,-1-2,6-13,-15 29,0 0,0 0,0 0,-1 0,1-1,0 1,0 0,-1-1,1 1,-1-1,1 1,-1-1,0 1,1-1,-1 1,0-1,0 1,0-1,0 1,0-1,-1 1,1-1,0 1,-1-1,1 1,-1 0,1-1,-1 1,0-1,0 1,0 0,1 0,-1 0,0-1,0 1,-1 0,1 0,0 0,0 0,0 1,-1-1,1 0,0 0,-1 1,1-1,-1 1,1-1,-1 1,1 0,0 0,-1-1,0 1,1 0,-1 0,1 0,-1 1,1-1,-1 0,1 1,-11 3,0 0,0 1,1 1,0 0,0 0,1 1,-1 1,2 0,-1 0,1 1,0 0,1 0,0 1,0 0,1 1,1-1,0 1,-3 7,6-14,1 0,-1 0,1 0,0 0,0 1,0-1,1 1,-1-1,1 1,0-1,1 1,-1 0,1-1,0 1,0 0,0-1,1 1,-1 0,1-1,0 1,1-1,-1 1,1-1,0 1,0-1,0 0,0 0,1 0,0 0,0-1,0 1,0-1,0 0,1 1,0-1,-1-1,1 1,0-1,0 1,1-1,-1 0,3 0,140 6,-122-9</inkml:trace>
  <inkml:trace contextRef="#ctx0" brushRef="#br0" timeOffset="1216.017">1102 397,'194'-228,"-193"227,-1 0,1 0,0 0,-1 0,1 0,0 0,-1 0,1 1,0-1,0 0,0 0,0 1,0-1,0 0,0 1,0-1,0 1,0 0,0-1,1 1,-1 0,0-1,0 1,0 0,0 0,1 0,-1 0,0 0,0 0,0 1,0-1,1 0,-1 0,0 1,0-1,0 1,0-1,0 1,0 0,0-1,0 1,0 0,0 0,0-1,-1 1,1 0,0 0,0 0,-1 0,1 0,-1 0,1 0,-1 0,1 0,-1 1,0-1,1 0,-1 0,0 0,0 0,0 0,0 1,0-1,0 0,0 1,1 4,1 1,0 0,0-1,0 1,1-1,0 0,0 0,1 0,-1 0,1 0,1-1,-1 0,1 0,0 0,0 0,0-1,1 0,0 0,-1 0,1-1,1 0,-1 0,0 0,1-1,-1 0,2 0,-1 0,-1 0,1-1,0 0,-1 0,1-1,0 0,0 0,-1-1,1 1,0-1,0-1,-1 1,1-1,-1 0,0-1,1 0,-1 0,0 0,-1-1,1 1,-1-1,1-1,-1 1,0-1,-1 0,1 0,-1 0,0-1,0 1,-1-1,0 0,1-2,6-46,-8 29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4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1,'26'177,"-23"-146,-1 1,-2-1,-1 0,-1 1,-2-1,-2 3,2-20,0 0,1 0,1 1,0 0,1-1,0 1,1 0,1 0,0-1,2 1,1 8,3-5</inkml:trace>
  <inkml:trace contextRef="#ctx0" brushRef="#br0" timeOffset="249.302">0 735,'39'0,"45"-5,14-1,0-5,-7-1,-10 3,-13 2,-10-3,-8 1,-10 2,-5 2,-5 2,-2 1,-6 2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5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29,'0'848,"0"-824</inkml:trace>
  <inkml:trace contextRef="#ctx0" brushRef="#br0" timeOffset="248.189">0 594,'39'-10,"31"-12,14-3,-3-2,-10 4,-8 1,-9 4,-10 0,-7 4,-10-1,-9 1</inkml:trace>
  <inkml:trace contextRef="#ctx0" brushRef="#br0" timeOffset="615.823">706 1,'-20'68,"2"1,3 1,4 1,-1 35,10-81,0 0,2 0,1-1,1 1,1 0,1-1,1 1,1-1,1-1,1 1,7 10,-14-29,2-1,-1 1,0-1,1 0,0 0,0 0,0-1,0 1,1-1,-1 0,1 0,0 0,0 0,0 0,0-1,0 0,1 0,-1 0,1 0,0-1,-1 0,1 0,0 0,0 0,-1-1,1 0,0 0,0 0,0-1,0 1,-1-1,1 0,0 0,1-1,14-8,-1-1,1 0,-2-2,1 0,-2-1,0 0,0-2,-2 0,40-34,-50 46,28-20,-33 23,1 1,-1 0,1-1,-1 1,1 0,-1-1,1 1,-1 0,1 0,-1 0,1 0,0-1,-1 1,1 0,-1 0,1 0,-1 0,1 0,-1 0,1 0,0 1,-1-1,1 0,-1 0,1 0,-1 0,1 1,-1-1,1 0,-1 1,1-1,-1 0,0 1,1-1,-1 0,1 1,-1-1,0 1,1-1,-1 1,0-1,0 1,1-1,-1 1,0-1,0 1,0-1,0 1,0-1,1 1,-1-1,0 1,0 0,0-1,-1 1,1-1,0 1,0-1,0 1,0-1,-1 1,-6 48,6-44,-1 0,0 0,1 0,0 1,0-1,0 1,1-1,0 1,0-1,0 1,1-1,0 0,0 1,0-1,1 0,0 0,0 1,0-1,0-1,1 1,0 0,1 2,7 0</inkml:trace>
  <inkml:trace contextRef="#ctx0" brushRef="#br0" timeOffset="1082.033">1327 650,'12'0,"-1"-1,0 0,0-1,0 0,0-1,0 0,0-1,-1 0,1 0,5-4,-12 5,0 1,0 0,0-1,0 0,-1 0,1 0,-1 0,0-1,0 0,0 1,0-1,-1 0,1 0,-1 0,0-1,0 1,-1 0,1-1,-1 1,0-1,0 1,0-1,-1 0,0 0,0 1,0-2,0 3,-1 0,1 1,-1-1,0 0,0 1,0-1,0 1,0-1,-1 1,1-1,-1 1,0 0,1 0,-1 0,0 0,0 0,0 0,-1 0,1 1,0-1,0 1,-1 0,1-1,-1 1,0 0,1 1,-1-1,0 0,1 1,-1-1,0 1,0 0,1 0,-1 0,0 0,0 1,1-1,-1 1,0 0,1-1,-1 1,0 0,1 1,-1-1,1 0,0 1,-3 1,-4 3,0 1,1-1,0 2,0-1,0 1,1 1,0-1,1 1,0 0,0 1,1-1,0 1,1 0,0 0,1 1,0-1,0 1,1 0,0-1,1 1,1 0,-1 0,2 0,0 0,0 0,1 4,1-9,0-1,0 1,0-1,1 0,-1 0,1-1,1 1,-1-1,0 0,1 0,0 0,0-1,0 0,0 0,1 0,-1 0,1-1,0 0,-1 0,1 0,0-1,0 0,0 0,0-1,1 0,-1 0,0 0,0 0,0-1,0 0,0-1,0 1,-1-1,1 0,0-1,-1 1,3-2,48-26,-42 19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9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26,'-6'-3,"0"-1,0 1,0 0,0 1,0 0,-1 0,1 0,-1 0,0 1,1 0,-1 1,0-1,0 2,1-1,-1 0,0 1,1 1,-1-1,0 1,1 0,0 0,-2 2,-9 0,1 2,-1 0,1 1,1 0,0 2,0-1,0 2,1 0,-13 12,26-21,0 0,0 0,0 0,0 1,0-1,0 0,0 0,0 1,1-1,-1 0,0 1,1-1,-1 1,1-1,-1 1,1-1,0 1,0-1,0 1,0 0,0-1,0 1,0-1,0 1,0-1,1 1,-1-1,1 1,-1-1,1 1,0-1,-1 0,1 1,0-1,0 0,0 1,0-1,0 0,0 0,0 0,1 0,-1 0,0 0,0-1,1 1,-1 0,1 0,74 26,47 21,-119-46,-1 0,0 0,0 0,0 0,0 1,0-1,0 1,0 0,-1 0,1 0,-1 0,0 0,0 0,0 1,-1-1,1 1,-1-1,0 1,0-1,0 1,0 0,-1 0,1 0,-1-1,0 1,0 0,0 0,-1 0,1-1,-1 1,0 0,-1 3,-1-1,0 0,0 0,0 0,0-1,-1 1,0-1,0 0,0 0,-1-1,0 1,0-1,0 0,0 0,-1-1,1 1,-1-1,0 0,0-1,0 0,0 0,-1 0,1 0,-1-1,1 0,-1-1,1 1,-1-1,-5-1,11 0,0 0,0 0,0 0,0 0,0 0,0 0,0 0,0 0,1 0,-1 0,0-1,1 1,-1 0,1-1,-1 1,1 0,0-1,-1 1,1-1,0 1,0 0,0-1,0 1,0-1,0 1,1 0,-1-1,0 1,1 0,-1-1,1 1,-1 0,1-1,0 1,0 0,-1 0,1 0,0 0,0 0,0 0,0 0,0 0,0 0,1 0,-1 0,0 1,0-1,1 0,0 1,11-12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0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110 367,'-13'18,"2"-5,0 1,1 0,1 1,0 0,0 0,2 1,0 0,1 0,1 1,0 0,1 0,0 2,4-16,0-1,0 0,0 1,0-1,1 0,-1 0,1 1,-1-1,1 0,0 0,0 1,0-1,0 0,0 0,1 0,-1 0,0-1,1 1,0 0,-1-1,1 1,0-1,0 1,0-1,0 0,0 1,0-1,0 0,0-1,0 1,0 0,1-1,-1 1,0-1,1 1,-1-1,0 0,1 0,-1 0,0-1,1 1,5-1,0 0,-1 0,1-1,0 0,0 0,-1-1,0 0,1 0,-1-1,0 1,5-6,26-22,-1-2,-2-1,-2-2,14-20,-42 50,-3 2,0 1,0 0,1-1,-1 1,1 0,-1 0,1 0,0 1,0-1,0 1,1 0,-1-1,0 1,1 1,0-1,-1 0,1 1,0 0,0 0,0 0,0 0,1 1,-3 1,-1 1,1-1,0 1,0 0,-1 0,1 0,-1 0,1 0,-1 0,0 0,0 0,0 1,0-1,-1 0,1 1,0-1,-1 1,0-1,1 1,-1-1,0 0,-1 2,3 7,8 47,-2 0,-3 1,-3-1,-2 1,-2 0,-3-1,-3 0,-3 3,6-40,4-5,-2 0,0-1,0 0,-2 1,0-1,0-1,-2 1,0-1,0 0,-1-1,-1 1,0-2,-1 1,0-1,-1-1,-10 8,20-18,0 0,-1 0,1 0,0-1,-1 1,1-1,-1 1,1-1,-1 1,1-1,-1 0,1 0,-1 0,1 0,-1 0,1 0,-1 0,1 0,-1-1,1 1,-1 0,1-1,0 1,-1-1,1 0,0 1,-1-1,1 0,0 0,0 0,0 0,-1 0,1 0,0 0,1 0,-1-1,0 1,0 0,0-1,1 1,-1 0,1-1,-1 1,1-1,-1 1,1-1,0 1,0-1,-11-75,19 31,2 2,2-1,2 2,2 0,1 0,3 2,1 0,17-24,-32 55,14-23,-2 7</inkml:trace>
  <inkml:trace contextRef="#ctx0" brushRef="#br0" timeOffset="401.122">957 339,'-16'3,"0"0,0 1,1 0,-1 1,1 1,0 0,1 2,-1-1,-12 11,25-17,1 0,0 0,0 0,0 0,-1 0,1 1,0-1,0 0,1 1,-1-1,0 1,0-1,1 1,-1-1,1 1,-1-1,1 1,0 0,0-1,-1 1,1 0,0-1,1 1,-1 0,0-1,0 1,1-1,-1 1,1 0,-1-1,1 1,0-1,-1 1,1-1,0 0,0 1,0-1,0 0,0 1,1-1,-1 0,0 0,0 0,1 0,-1 0,1-1,-1 1,72 36,19 16,-90-50,0-1,0 1,0-1,0 1,-1-1,1 1,-1 0,0 0,1 0,-1 0,-1 0,1 0,0 0,-1 0,0 0,1 0,-1 0,0 0,-1 0,1 0,-1 1,1-1,-1 0,0 0,0 0,0-1,0 1,-1 0,1 0,-1-1,0 1,-1 1,-8 10,-1 0,0-1,-1 0,-1-1,0-1,0 0,-1-1,-1 0,1-1,-2-1,-14 5,28-11,0-1,1 1,-1-1,0 0,0 0,0 0,0 0,0-1,0 1,0-1,0 0,0 0,0 0,0 0,-1 0,1-1,0 1,0-1,-2-1,-7-6</inkml:trace>
  <inkml:trace contextRef="#ctx0" brushRef="#br0" timeOffset="650.611">1408 0,'-9'39,"-9"36,0 10,2-4,4-11,4-13,4-12,2-8,1-5,2-4,-5-2,-2-5</inkml:trace>
  <inkml:trace contextRef="#ctx0" brushRef="#br0" timeOffset="1213.02">1155 339,'366'27,"-279"-12,-73-11,-1-1,1-1,-1 0,1 0,0-2,-1 1,1-2,0 0,0-1,-9 1,0-1,0 1,0-2,0 1,-1 0,1-1,0 0,-1 0,0 0,0-1,0 0,0 1,0-1,0-2,-2 5,-1-1,0 0,0 1,0-1,0 0,0 0,-1 1,1-1,0 0,-1 0,0 0,1 0,-1 0,0 0,0 0,0 0,0 0,0 0,0 0,-1 0,1 1,-1-1,1 0,-1 0,0 0,0 0,0 1,0-1,0 0,0 1,0-1,0 1,-1-1,1 1,0-1,-1 1,0 0,1 0,-1 0,-1-1,0 0,0 0,-1 0,1 1,0 0,-1-1,1 1,-1 0,1 1,-1-1,1 1,-1 0,1-1,-1 1,1 1,-1-1,0 1,1-1,-1 1,1 0,0 0,-1 0,1 1,0-1,0 1,-1 0,1 0,1 0,-1 0,0 1,0-1,1 1,0-1,-1 1,0 2,-2 1,0 0,0 0,1 0,0 1,0-1,1 1,0 0,0 0,1 0,-1 0,2 1,-1-1,1 1,0-1,0 1,1-1,0 1,2 0,1 0,-1-1,1 1,1-1,-1 1,1-1,0 0,1-1,0 1,0-1,0 0,1 0,0 0,0-1,0 0,1 0,0-1,-1 0,2 0,-1 0,0-1,1 0,0-1,-1 1,1-2,0 1,0-1,0 0,0-1,0 1,1-2,-1 1,0-1,0 0,0-1,-1 0,1 0,0-1,-1 0,1 0,5-4,9-5,-4 1</inkml:trace>
  <inkml:trace contextRef="#ctx0" brushRef="#br0" timeOffset="1749.073">2029 593,'156'-189,"-155"188,-1-1,1 1,-1 0,1-1,0 1,0 0,-1 0,1-1,0 1,0 0,0 0,0 0,1 0,-1 0,0 0,0 1,1-1,-1 0,0 1,1-1,-1 1,1-1,-1 1,0-1,1 1,-1 0,1 0,-1 0,1 0,-1 0,1 0,-1 0,1 1,-1-1,1 0,-1 1,1-1,-1 1,0-1,1 1,-1 0,0 0,0 0,1 0,-1 0,0 0,0 0,0 0,0 0,1 1,-4 26,1-27,0 1,0 0,0-1,0 1,1 0,-1-1,1 1,-1 0,1 0,-1 0,1-1,0 1,0 0,0 0,0 0,0 0,0 0,1-1,-1 1,0 0,1 0,0 0,-1-1,1 1,0 0,0-1,0 1,0-1,0 1,0-1,0 1,1-1,-1 0,1 0,-1 1,1-1,-1 0,1 0,-1-1,1 1,0 0,-1 0,1-1,0 1,0-1,0 0,0 1,-1-1,1 0,0 0,0 0,0 0,13-6,-1 0,0 0,-1-2,1 0,-1 0,-1-1,10-9,41-26,-57 40,-5 3,1-1,-1 0,1 1,0-1,-1 1,1-1,0 1,0 0,0 0,0 0,0 0,1 0,-1 0,0 0,0 1,0-1,1 1,-1 0,0-1,1 1,-1 0,0 1,1-1,-1 0,0 1,1-1,-1 1,0 0,0-1,0 1,0 0,0 0,0 1,0-1,0 0,0 1,0-1,0 1,-1-1,1 1,-1 0,1 0,59 136,-49-126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4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1 574,'1'253,"6"-222,-7-31,0-1,0 1,0 0,1-1,-1 1,0 0,0-1,0 1,0 0,0-1,1 1,-1 0,0 0,0-1,0 1,1 0,-1 0,0-1,0 1,1 0,-1 0,0 0,1 0,-1-1,0 1,0 0,1 0,-1 0,0 0,1 0,-1 0,0 0,1 0,-1 0,0 0,1 0,-1 0,0 0,1 0,-1 0,0 0,1 0,-1 0,0 1,1-1,-1 0,0 0,0 0,1 0,-1 1,0-1,0 0,1 0,-1 1,0-1,21-80,-13 38,2 1,2 0,2 1,1 0,2 1,2 0,2 2,23-34,-43 70,0-1,-1 0,1 1,0-1,0 1,0-1,0 1,0 0,0-1,0 1,0 0,1 0,-1-1,0 1,1 0,-1 1,1-1,-1 0,1 0,-1 1,1-1,0 0,-1 1,1 0,0-1,0 1,-1 0,1 0,0 0,-1 0,1 0,0 0,0 1,-1-1,1 1,0-1,-1 1,1-1,-1 1,1 0,-1 0,1 0,-1 0,1 0,-1 0,0 0,0 0,1 1,-1-1,0 1,0-1,0 0,0 1,8 104,-10-79</inkml:trace>
  <inkml:trace contextRef="#ctx0" brushRef="#br0" timeOffset="283.161">481 489,'-3'18,"2"0,0 0,1-1,0 1,2 0,0 0,1-1,1 1,0-1,2 0,0 0,7 14,-11-27,0-1,0 0,0 0,1-1,-1 1,1 0,-1-1,1 1,0-1,0 0,0 0,0 0,0 0,0-1,1 1,-1-1,1 0,-1 0,1 0,-1 0,1-1,-1 1,1-1,0 0,-1 0,1 0,0-1,-1 1,1-1,-1 0,1 0,-1 0,1 0,-1-1,0 1,3-3,2 0,-1 0,0-1,-1 0,1 0,-1-1,0 0,0 0,-1 0,1 0,-1-1,-1 0,0 0,0-1,0 1,2-8,-3 10,-1 0,0 0,0 0,-1 0,0 0,0 0,0 0,0 0,-1 0,1 0,-2-1,1 1,0 0,-1 0,0 0,0 0,-1 0,1 0,-1 0,0 0,0 0,-1 1,1-1,-1 1,0 0,0 0,-1 0,1 0,-1 0,0 1,0-1,0 1,0 0,-3-1,-46-7,28 9</inkml:trace>
  <inkml:trace contextRef="#ctx0" brushRef="#br0" timeOffset="602.107">1045 122,'-5'39,"-1"31,0 9,1-4,2-11,1-10,1-11,0-7,1-5,5-3,2-2,-1 1,-1-1,3-4,1-7</inkml:trace>
  <inkml:trace contextRef="#ctx0" brushRef="#br0" timeOffset="851.656">820 461,'38'-5,"32"-6,9-2,-4 2,-5 3,-11 2,-9 3,-9 1,-7 2,-4 0,-7 0</inkml:trace>
  <inkml:trace contextRef="#ctx0" brushRef="#br0" timeOffset="1401.715">1469 404,'-14'10,"-10"5,1 2,0 0,2 2,0 0,1 1,1 1,-16 24,34-44,-1 0,1 0,0 1,0-1,-1 0,1 1,0-1,0 1,1 0,-1-1,0 1,0 0,1 0,-1-1,1 1,0 0,-1 0,1 0,0-1,0 1,0 0,0 0,1 0,-1 0,0-1,1 1,-1 0,1 0,0-1,-1 1,1 0,0-1,0 1,0-1,0 1,0-1,1 1,-1-1,0 0,1 0,-1 1,1-1,-1 0,1 0,-1-1,1 1,0 0,-1 0,1-1,0 1,0-1,0 1,10-2,0 0,0-1,0 0,-1 0,1-1,-1-1,0 0,0-1,0 0,0 0,-1-1,0-1,0 0,-1 0,1-1,2-3,64-70,-75 81,1 0,-1 0,1-1,-1 1,1 0,-1 1,0-1,1 0,-1 0,1 1,-1-1,0 1,1-1,-1 1,0-1,0 1,1 0,-1 0,0 0,0-1,0 1,0 0,0 1,0-1,0 0,0 0,-1 0,1 0,0 1,-1-1,1 0,-1 1,1-1,-1 0,1 1,-1-1,0 0,0 1,0-1,0 1,0-1,0 1,0-1,0 0,-1 1,1-1,0 1,-1-1,0 1,4 15,-1-12,-1-1,1 1,0-1,0 0,0 0,1 0,-1 0,1 0,0-1,0 1,0-1,1 0,-1 1,1-2,0 1,0 0,0-1,0 0,0 0,0 0,1 0,-1-1,1 1,-1-1,1 0,-1-1,1 1,0-1,-1 0,1 0,0 0,-1-1,1 1,-1-1,1-1,-1 1,1 0,-1-1,0 0,1 0,-1-1,18-9,0-1,0-1,-1 0,-1-2,-1-1,0 0,-2-2,0 0,0 0,-2-2,-1 0,1-2,3-4,-1-2,-1 0,-1-1,-1 0,-2-1,-2 0,0-1,-2 0,2-26,-9 53,-1 2,1-1,0 0,-1 0,0 0,0 0,0 0,0 1,-1-1,1 0,-1 0,0 0,0 1,-1-1,1 0,-1 1,1-1,-2 0,2 4,-1 0,1 0,0 0,-1 0,1 0,0 1,-1-1,1 1,0-1,0 1,-1-1,1 1,0 0,0-1,0 1,0 0,0 0,0 0,0 0,0 0,0 0,0 0,0 0,1 0,-1 0,0 1,1-1,-1 0,1 0,-1 1,1-1,0 0,-1 2,1-2,-10 21,2 0,1 0,1 0,0 1,2 0,1 0,0 0,2 1,1-1,1 0,2 18,1-22,1 0,0-1,1 0,1 0,1 0,1 0,10 15,9 19,-26-22,-10-22</inkml:trace>
  <inkml:trace contextRef="#ctx0" brushRef="#br0" timeOffset="1871.352">1779 291,'379'45,"-354"-42,0 0,1 0,-2 2,1 1,0 1,-1 0,0 2,19 10,-34-13,1-1,0 0,0-1,0 0,0 0,1-2,-1 1,1-1,0 0,0-1,0-1,0 0,0 0,0-1,0 0,-1-1,1 0,0-1,4-2,-12 4,0 0,-1-1,1 0,-1 1,1-1,-1 0,0 0,0 0,0 0,0 0,0-1,0 1,-1-1,1 1,-1-1,1 0,-1 1,0-1,0 0,0 0,-1 0,1 0,-1 0,0 0,1 0,-1 0,0 0,-1 0,1 0,-1 0,1 0,-1 1,0-1,0 0,0 0,0 0,-1 1,1-1,-1 1,1-1,-1 1,0 0,0-1,0 1,0 0,-1 0,1 0,0 1,-1-1,1 1,-1-1,0 1,0 0,1 0,-1 0,0 0,0 0,-7 2,1 1,0 0,0 0,0 1,0 0,1 0,-1 1,1 0,0 1,0 0,0 0,1 0,-1 1,1 0,1 1,-1 0,1 0,0 0,1 1,0-1,0 1,1 1,0-1,0 1,1-1,0 1,0 0,1 0,0 0,0 9,1-13,1 0,0-1,0 1,1-1,-1 1,1-1,0 1,0-1,1 0,-1 1,1-1,0 0,0 0,0 0,1 0,-1 0,1-1,0 1,0-1,0 0,0 1,1-2,-1 1,1 0,0-1,0 1,0-1,0 0,0 0,1-1,-1 0,0 1,1-1,-1 0,1-1,-1 1,1-1,-1 0,1 0,0-1,-1 1,1-1,-1 0,0 0,1-1,-1 1,4-2,123-51,-108 44</inkml:trace>
  <inkml:trace contextRef="#ctx0" brushRef="#br0" timeOffset="2134.151">3077 263,'-11'6,"0"-2,0 0,1 1,-1 1,1-1,0 2,1-1,-1 2,1-1,1 1,0 0,0 1,0 0,1 0,0 1,-3 6,10-13,-1 0,1 0,0 0,0 0,0 0,0 0,1 0,-1 0,1 0,0 0,0 0,0 0,0 0,0-1,1 1,-1 0,1-1,0 1,-1-1,1 0,0 1,1-1,-1 0,0 0,1-1,-1 1,1 0,-1-1,1 1,0-1,0 0,-1 0,1 0,0 0,0-1,0 1,0-1,0 0,0 1,0-1,2-1,39 18,-42-16,0 0,0 0,0 0,0 1,0-1,0 0,-1 1,1 0,-1-1,1 1,-1 0,1 0,-1 0,0 0,0 0,0 0,0 0,0 0,-1 0,1 0,0 1,-1-1,0 0,0 0,1 1,-1-1,0 0,-1 1,1-1,0 0,-1 0,1 1,-1-1,0 0,0 0,0 0,0 0,0 0,0 0,0 0,-1 0,1 0,-1-1,1 1,-1 0,0-1,0 0,0 1,0-1,0 0,0 0,0 0,0 0,0 0,0 0,0-1,-2 1,-11 3,0 0,0-1,0 0,-1-1,1-1,-1-1,1 0,-4-1,16 1,-23-1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2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426 416,'-95'-4,"79"6,1 0,-1 1,1 1,0 0,-1 1,2 1,-1 0,1 1,0 1,0 0,1 0,0 2,1 0,0 0,0 1,1 0,1 1,0 0,0 1,1 0,1 1,0 0,1 0,1 0,0 1,1 0,0 0,0 6,4-17,0-1,0 1,1 0,-1-1,1 1,0 0,0 0,0 0,0-1,1 1,-1 0,1 0,0-1,0 1,0-1,1 1,-1-1,1 1,0-1,0 0,0 0,1 0,-1 0,1 0,-1 0,1-1,0 1,0-1,0 0,0 0,0 0,1 0,-1-1,1 1,1 0,6 0,0-1,-1 0,1-1,0 0,0-1,0 0,0 0,0-1,0-1,-1 0,1 0,-1-1,0-1,0 1,-1-1,8-6,6-4,0-1,-1-1,-1-1,-1-1,0-1,-1-2,51-60,-68 81,1 0,-1 1,1-1,0 0,-1 1,1-1,0 1,-1 0,1 0,0 0,-1 0,1 0,0 1,-1-1,1 1,0 0,-1 0,1 0,-1 0,1 0,-1 0,0 1,1-1,-1 1,0 0,0-1,0 1,0 0,-1 0,1 0,0 1,-1-1,0 0,1 1,-1-1,0 1,0-1,0 2,9 8,10 12,-15-16,1 0,0-1,1 0,0 0,0 0,0-1,1 0,0 0,0-1,0 0,1 0,0-1,1 0,10 1</inkml:trace>
  <inkml:trace contextRef="#ctx0" brushRef="#br0" timeOffset="399.964">821 783,'290'-305,"-290"304,1 0,-1 0,0-1,1 1,-1 0,1 0,-1 0,1 0,0 0,-1 0,1 0,0 0,0 1,0-1,-1 0,1 0,0 1,0-1,0 0,0 1,0-1,1 1,-1-1,0 1,0 0,0-1,0 1,0 0,1 0,-1 0,0 0,0 0,0 0,0 0,1 0,-1 0,0 1,0-1,0 0,0 1,0-1,0 1,0-1,0 1,0 0,0-1,0 1,0 0,0 0,0-1,0 1,-1 0,1 0,0 0,-1 0,1 1,52 98,-52-97,1-1,0 1,0-1,0 0,0 0,1 0,-1 0,1 0,-1 0,1 0,-1-1,1 0,0 1,0-1,0 0,0 0,0-1,0 1,0 0,0-1,0 0,0 0,0 0,0 0,0 0,0-1,0 1,0-1,0 0,0 0,0 0,0 0,-1 0,4-2,78-69,-65 59</inkml:trace>
  <inkml:trace contextRef="#ctx0" brushRef="#br0" timeOffset="818.486">1668 501,'-6'4,"-1"0,1 1,0 0,1 0,-1 0,1 1,0 0,0 0,1 1,-1-1,2 1,-1 0,1 0,0 0,0 0,1 0,0 1,0-1,1 1,0 0,0 0,0-1,1 1,1 0,-1-1,1 1,1 3,0-8,0 0,0 0,0 0,1-1,-1 1,1 0,-1-1,1 0,0 0,0 0,0 0,0 0,0-1,1 1,-1-1,0 0,1 0,-1 0,1 0,-1 0,1-1,-1 0,1 0,-1 0,1 0,-1 0,1-1,-1 1,1-1,98-38,-76 18,-2-2,-1 0,0-1,-2-2,-1 0,-1-1,-1-1,-1-1,-2 0,4-13,-9 24,-2 0,0 0,0-1,-2 0,-1-1,0 1,-1-1,-1 0,-1 0,-1 0,-1-1,0 1,-4-17,3 32,0 0,0 0,0 0,-1 0,0 0,0 1,0-1,0 1,-1-1,0 1,0 0,0 0,0 0,-1 0,1 1,-1-1,0 1,0 0,0 0,-1 1,1-1,-1 1,1 0,-1 0,0 0,0 1,0 0,0 0,0 0,0 0,0 1,0 0,0 0,0 0,0 1,0-1,0 1,0 1,0-1,0 1,1-1,-1 1,-1 2,-10 5,0 1,1 0,1 1,0 1,0 1,1 0,1 0,0 1,1 1,0 0,1 0,1 1,1 1,0-1,1 1,1 1,0-1,2 1,0 0,0 0,2 0,0 1,2-1,0 0,1 11,2-19,0 1,1-1,0-1,0 1,1-1,0 1,0-1,1-1,1 1,-1-1,2 0,-1-1,1 1,0-1,0-1,1 0,8 5,167 72,-148-72,-1-2,2-2,-1-1,1-2,0-1,6-2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467 1,'-49'10,"1"3,0 1,1 3,0 2,-8 7,30-16,1 1,0 1,1 1,1 1,-20 16,42-29,-1-1,0 1,0-1,0 1,1-1,-1 1,0 0,0-1,1 1,-1 0,1 0,-1-1,1 1,-1 0,1 0,-1 0,1 0,0 0,0 0,-1-1,1 1,0 0,0 0,0 0,0 0,0 0,0 0,0 0,0 0,0 0,1 0,-1 0,0 0,1 0,-1 0,0-1,1 1,-1 0,1 0,0 0,-1-1,1 1,-1 0,1-1,0 1,0 0,-1-1,1 1,0-1,0 1,0-1,0 1,0-1,-1 0,2 1,54 14,71 0,-94-14,0 2,0 1,-1 2,1 1,-2 2,1 1,12 6,-40-14,-1 0,0-1,0 1,0 0,0 1,-1-1,1 0,0 1,-1-1,0 1,0 0,1 0,-2 0,1 0,0 0,-1 1,1-1,-1 0,0 1,0-1,0 1,-1-1,1 1,-1-1,0 1,0-1,0 1,0 0,-1-1,1 1,-1-1,0 1,0-1,0 0,-1 1,1-1,-1 0,0 0,0 0,0 0,0 0,0 0,-1-1,1 1,-1-1,0 1,-17 17,-2-2,0 0,0-1,-2-1,0-1,-1-1,0-2,-1 0,-1-2,-14 4,-34 10,63-21</inkml:trace>
  <inkml:trace contextRef="#ctx0" brushRef="#br0" timeOffset="600.109">721 424,'32'-3,"-1"-2,0-1,0-2,-1 0,0-2,0-2,-1-1,-1 0,17-13,-43 26,1-1,-1 0,1 0,-1 0,0 0,0 0,1 0,-1-1,0 1,0-1,0 0,-1 1,1-1,0 0,-1 0,1 0,-1 0,1 0,-1-1,0 1,0 0,0-1,0 1,0-1,-1 1,1 0,-1-1,0 0,0 1,0-1,0 1,0-1,0 1,0-1,-1 1,0-1,1 1,-1-1,0 1,0 0,0-1,0 1,-1 0,1 0,-1 0,1 0,-1 0,0 0,0 0,-3 0,0-1,0 1,0 0,-1 1,1-1,-1 1,1 0,-1 1,1-1,-1 1,0 0,1 1,-1-1,1 1,-1 0,1 0,-1 1,1 0,0 0,0 0,-3 2,-101 65,99-60,1 0,0 0,1 1,0 0,0 0,1 1,0 0,1 0,0 1,1-1,-1 7,4-14,1 0,0 0,0 1,0-1,1 1,-1-1,1 0,0 1,0-1,1 1,0-1,-1 0,1 1,1-1,-1 0,1 0,-1 1,1-1,0-1,1 1,-1 0,1 0,-1-1,1 0,0 1,0-1,1 0,-1-1,1 1,-1 0,1-1,0 0,4 2,9 1,-1 0,2-2,-1 0,0 0,1-2,-1 0,1-1,-1-1,0-1,1 0,-1-1,0-1,0-1,0 0,-1-1,0-1,13-7,49-22,-60 24</inkml:trace>
  <inkml:trace contextRef="#ctx0" brushRef="#br0" timeOffset="970.38">1314 481,'40'-12,"-1"-2,-1-2,-1-1,0-2,-1-1,-1-2,17-15,1-25,-52 61,-1 0,1-1,0 1,0-1,-1 1,1-1,-1 0,1 1,-1-1,0 0,0 1,1-1,-1 0,0 1,-1-1,1 0,0 1,0-1,-1 1,1-1,-1 0,1 1,-1-1,0 1,0-1,1 1,-1-1,0 1,0 0,-1 0,1-1,0 1,0 0,0 0,-1 0,1 0,-1 0,1 1,-1-1,1 0,-1 1,1-1,-1 1,1-1,-1 1,-6-2,0 0,1 1,-1 0,0 1,0 0,0 0,0 0,1 1,-1 0,0 1,0 0,1 0,0 1,-1-1,1 2,0-1,0 1,0 0,1 0,-5 5,-2 0,1 1,0 1,1 0,0 0,0 1,2 1,-1 0,2 0,-8 14,12-22,1 0,-1 1,1-1,0 1,0 0,1 0,-1 0,1 1,1-1,-1 0,1 1,0-1,1 1,0-1,0 1,0-1,1 0,-1 1,2-1,-1 1,1-1,0 0,0 0,0 0,1 0,0 0,0 0,1-1,0 0,0 1,0-2,0 1,5 3,6 0,0 0,0-1,1-1,0-1,0 0,1-1,-1-1,1-1,0 0,-1-1,1-1,0 0,0-1,0-1,-1-1,6-1,75-17,-66 12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1,'-9'38,"-9"23,-1 10,3-2,4-8,4-10,-1-13,1-8,1-5,3-2,1 1,6-5,3 0,0-4</inkml:trace>
  <inkml:trace contextRef="#ctx0" brushRef="#br0" timeOffset="250.023">0 395,'43'-9,"34"-4,8 1,0 2,-11 3,-8-2,-10 0,-10 3,-12 1</inkml:trace>
  <inkml:trace contextRef="#ctx0" brushRef="#br0" timeOffset="498.051">678 395,'0'12,"1"-1,0 0,1 0,0 0,1 0,0 0,1 0,0-1,1 0,0 0,0 0,1 0,4 5,-7-12,0 1,0 0,0-1,1 0,-1 0,1 0,0 0,0 0,0-1,0 0,0 0,0 0,1 0,-1 0,1-1,-1 0,1 0,-1 0,1-1,0 0,-1 1,1-2,0 1,-1 0,1-1,0 0,-1 0,1 0,-1-1,0 0,1 1,-1-2,2 0,3-2,0-1,-1 0,0 0,0-1,0 0,-1 0,0-1,-1 0,1 0,-2-1,1 1,0-4,-3 9,-2-1,1 1,0-1,-1 1,0-1,1 0,-1 1,-1-1,1 0,-1 0,1 0,-1 0,0 1,0-1,-1 0,1 0,-1 0,0 0,0 1,0-1,0 0,-1 1,0-1,1 1,-1 0,-1-1,1 1,0 0,-1 0,1 0,-1 1,0-1,-3-1,-4-1,-1 0,-1 1,1 0,-1 0,1 2,-1-1,0 2,0-1,0 2,0 0,0 0,0 1,-3 1,0-2,-11 1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5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16 340,'-4'18,"0"0,1 1,1-1,0 1,2 0,0 0,2 8,-2-23,1 1,-1-1,1 0,0 0,0 1,1-1,-1 0,1 0,0 0,0 0,0-1,1 1,-1 0,1-1,0 0,0 1,0-1,0 0,1-1,-1 1,1-1,-1 1,1-1,0 0,0 0,0-1,0 1,1-1,-1 0,0 0,0 0,1-1,-1 0,2 1,11-3,1 0,-1-1,0-1,-1 0,1-1,-1-1,0 0,0-2,-1 0,0 0,1-2,29-14,-43 24,-1-1,1 1,0 0,0 0,0 0,0 0,0 0,-1 0,1 0,0 0,0 1,0-1,-1 1,1 0,0-1,0 1,-1 0,1 0,-1 0,1 0,-1 0,1 0,-1 0,1 1,-1-1,0 1,0-1,0 1,0-1,0 1,0-1,0 1,0 0,-1 0,1-1,-1 1,1 0,-1 0,0 0,0 0,0 1,12 20,-10-18,1 0,0 0,0-1,1 0,-1 1,1-1,0 0,0-1,1 1,-1-1,1 0,-1 0,1 0,0 0,0-1,0 0,0 0,1-1,-1 1,1-1,-1 0,1-1,-1 1,1-1,-1 0,1 0,-1-1,1 0,-1 0,1 0,-1 0,0-1,0 0,1 0,-1-1,-1 1,1-1,2-1,11-11,-1-1,0 0,-1-1,0-1,-2 0,0-1,-1-1,-1 0,6-14,4 5,-10 23</inkml:trace>
  <inkml:trace contextRef="#ctx0" brushRef="#br0" timeOffset="384.185">1258 367,'-9'-4,"0"0,0 1,-1 0,1 0,-1 1,0 0,1 1,-1 0,0 0,0 1,0 1,0-1,1 2,-1-1,0 1,1 1,-4 1,-1 2,-1 0,2 1,-1 1,1 0,0 1,1 1,0 0,0 0,1 1,0 1,1 0,1 0,0 1,0 0,1 0,-2 7,8-17,0-1,0 0,1 1,-1 0,1-1,0 1,-1 0,1 0,0 0,1 0,-1 0,1 0,-1 0,1 0,0 0,0 0,0 0,0 0,0 0,1 0,0 0,-1 0,1 0,0-1,1 1,-1 0,0 0,1-1,-1 1,1-1,0 1,0-1,0 0,0 0,0 1,1-2,-1 1,0 0,1 0,0-1,-1 1,1-1,0 0,2 1,8-1,1 0,-1-1,1 0,-1-1,1 0,-1-1,0-1,0 0,0-1,0 0,-1-1,1-1,-1 0,-1 0,1-1,-1-1,0 0,-1 0,0-1,0 0,-1-1,8-10,18-11,-33 28,0 1,0-1,0 1,0 0,0 0,0 0,1 0,-1 0,1 0,0 0,-1 1,1-1,0 1,0 0,0 0,0 0,0 0,0 1,0-1,0 1,0-1,0 1,1 0,-1 1,0-1,0 0,0 1,0 0,0-1,0 1,0 1,0-1,0 0,-1 1,1-1,0 1,-1 0,1 0,-1 0,0 0,0 0,2 2,16 39,-11-21</inkml:trace>
  <inkml:trace contextRef="#ctx0" brushRef="#br0" timeOffset="770.556">1569 678,'191'-184,"-190"182,0 0,1 1,-1-1,1 0,-1 1,1-1,-1 1,1-1,0 1,0 0,0 0,0 0,0 0,0 0,0 0,0 0,0 1,1-1,-1 1,0 0,0-1,0 1,1 0,-1 0,0 1,0-1,1 0,-1 1,0-1,0 1,0 0,0 0,0 0,0 0,0 0,0 0,0 0,0 1,1 0,15 30,-17-29,0 1,0 0,1-1,0 0,0 1,0-1,0 0,0 0,1 0,-1 0,1 0,0-1,0 1,0-1,0 0,0 0,1 0,-1 0,1 0,-1-1,1 0,-1 1,1-1,0-1,0 1,-1 0,1-1,7-1,-1-1,1 0,-1-1,0 1,0-2,0 0,0 0,-1-1,1 0,-1 0,0-1,-1 0,1-1,-1 0,4-6,19-11,-13 11</inkml:trace>
  <inkml:trace contextRef="#ctx0" brushRef="#br0" timeOffset="1011.323">2612 1,'-9'38,"-8"27,-2 8,-1-4,1-5,6-7,3-9,5-9,2-5,2-3,2-8</inkml:trace>
  <inkml:trace contextRef="#ctx0" brushRef="#br0" timeOffset="1185.36">2247 311,'43'0,"33"0,9 0,-5 0,-17 0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4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1 104,'0'18,"9"101,-8-114,0-1,1 0,-1 0,1 1,0-1,0 0,0 0,0-1,1 1,-1 0,1-1,0 0,0 1,1-1,-1 0,1-1,-1 1,1-1,0 1,0-1,0 0,0 0,0-1,3 1,3-2,0 0,0-1,0-1,0 1,0-2,-1 1,1-1,-1-1,0 0,0 0,0-1,0 0,-1 0,0-1,0 0,0-1,1-1,-3 3,10-8,-14 11,0-1,0 1,-1 0,1 0,1 0,-1 0,0 0,0 1,1-1,-1 1,1-1,0 1,-1 0,1 0,0 0,-1 0,1 0,0 1,0 0,0-1,0 1,0 0,0 0,-1 0,1 1,0-1,0 1,0 0,0 0,-1 0,1 0,0 0,-1 0,1 1,0 0,26 27,36 19,-56-45,0-1,0 0,0-1,1 0,-1 0,0-1,0 0,1 0,-1-1,0 0,0-1,0 0,0-1,0 0,0 0,-1-1,1 0,-1 0,0-1,0 0,-1 0,9-9,-1 0,0 0,-1-2,-1 0,-1 0,0-1,-1-1,4-9,-14 27,0-1,-1 0,1 0,0 0,0 0,-1 0,1 0,-1 0,1 0,-1 0,1 0,-1 0,1 0,-1-1,0 1,0 0,0 0,0 0,0 0,0 0,0-1,0 1,0 0,0 0,-1 0,1 0,0 0,-1-1,1 1,-1 0,1 0,-1 0,1 0,-1 0,0 0,0 1,1-1,-1 0,0 0,0 0,0 1,0-1,0 0,-10 8</inkml:trace>
  <inkml:trace contextRef="#ctx0" brushRef="#br0" timeOffset="331.522">1102 273,'21'-13,"-1"-2,-1 0,0-1,-1-1,0-1,-2 0,0-2,-1 1,-1-2,3-7,-15 26,-1 1,0-1,0 1,0-1,-1 0,1 0,0 0,-1 1,1-1,-1 0,1 0,-1 0,0 0,0 0,0 0,0 0,0 0,0 0,-1 0,1 1,-1-1,1 0,-1 0,0 0,1 0,-1 1,0-1,0 0,0 1,-1-1,1 1,0-1,0 1,-1 0,1-1,-1 1,1 0,-1 0,0 0,0 0,1 0,-1 1,0-1,0 0,0 1,0-1,1 1,-1 0,0 0,0 0,0 0,0 0,-1 0,-7 2,0 1,1 1,-1-1,0 2,1-1,0 1,0 1,1-1,-1 2,1-1,0 1,1 0,0 1,0-1,0 2,1-1,1 1,-1-1,1 2,1-1,0 0,-2 6,5-8,0 0,0 0,0 1,1-1,0 0,0 0,1 1,0-1,1 0,-1 0,1 0,0 0,1 0,0-1,0 1,1-1,-1 0,1 0,0 0,1 0,0 0,0-1,0 0,0 0,1-1,0 1,0-1,0 0,0-1,1 0,-1 0,1 0,0-1,0 0,0 0,0 0,0-1,0 0,6-1,102 0,-91-1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1,'-13'4,"1"1,-1 1,1 0,0 0,1 1,0 1,0 0,1 1,0 0,0 0,1 1,0 0,1 1,-6 9,13-18,-1 0,1 1,1-1,-1 0,0 1,1-1,-1 0,1 1,0-1,-1 1,1-1,0 1,1-1,-1 1,0-1,1 0,-1 1,1-1,0 1,0-1,0 0,0 0,0 0,0 1,1-1,-1 0,1-1,-1 1,1 0,0 0,0-1,1 2,77 37,-51-29,-26-10,0-1,-1 1,1-1,0 1,-1 0,1 0,-1 0,1 0,-1 1,0-1,0 1,1-1,-1 1,0 0,0 0,0 0,-1 0,1 0,0 0,-1 0,1 1,-1-1,0 1,0-1,0 1,0-1,0 1,-1-1,1 1,-1 0,0 0,1-1,-1 1,0 0,-1-1,1 1,0 0,-1-1,0 4,-4-1,1 0,-1 0,0 0,0 0,-1-1,1 0,-1 0,0-1,0 1,0-1,-1-1,1 1,-1-1,1 0,-1 0,0-1,0 0,0 0,-1-1,-19 3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6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0,'-28'34,"-20"20,-2 1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5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85,'18'56,"-13"-22,-1 0,-2 1,-1-1,-2 0,-1 1,-2-1,-4 15,0 12,-16 185,13-166,10-80</inkml:trace>
  <inkml:trace contextRef="#ctx0" brushRef="#br0" timeOffset="269.445">1 481,'43'-10,"29"-7,6-2,1 3,-10 4,-15-1,-13 2,-8 3,-5 3,-3-3,-5 1</inkml:trace>
  <inkml:trace contextRef="#ctx0" brushRef="#br0" timeOffset="821.288">678 1,'-17'71,"3"2,3 0,3 13,30 208,-23-254,14 75,-13-114,1 1,0-1,-1 1,1-1,0 0,0 1,0-1,0 0,0 0,1 0,-1 0,0 0,1 0,-1 0,0 0,1 0,-1-1,1 1,-1 0,1-1,-1 1,1-1,0 0,-1 0,1 1,0-1,-1 0,1 0,-1 0,1-1,0 1,-1 0,1-1,-1 1,1-1,-1 1,1-1,-1 0,1 0,-1 1,1-1,0-1,61-48,-59 46,142-136,-99 113,-46 27,0-1,0 1,0 0,0 0,0 0,-1 0,1 0,0 0,0 0,0 0,0 0,0 1,0-1,0 0,0 1,-1-1,1 0,0 1,0-1,0 1,-1-1,1 1,0-1,0 1,-1 0,1-1,-1 1,1 0,-1 0,1 0,-1-1,1 1,-1 0,1 0,-1 0,0 0,0 0,1-1,-1 1,0 0,0 0,0 0,0 0,0 0,0 0,0 0,-1 0,1 0,0 0,0-1,-1 1,1 0,0 0,-1 0,-4 31,2-21,1 1,0-1,0 0,1 1,1 0,0-1,0 1,1-1,1 1,0-1,1 0,0 0,0 0,1 0,1 1,5 3</inkml:trace>
  <inkml:trace contextRef="#ctx0" brushRef="#br0" timeOffset="1085.474">1270 651,'-5'19,"-1"6</inkml:trace>
  <inkml:trace contextRef="#ctx0" brushRef="#br0" timeOffset="1363.089">1215 311,'0'0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10,'-10'-3,"-1"1,1 0,-1 1,0 0,1 1,-1 0,0 1,0 0,1 0,-1 1,1 1,-1 0,1 0,0 1,0 0,1 1,-1 0,1 1,0 0,0 0,1 1,0 0,0 0,0 1,1 0,0 0,1 1,0 0,0 0,1 0,0 1,1 0,0 0,0 0,1 0,0 1,1-1,1 1,-1 0,2 0,-1-8,1 0,0 1,1-1,-1 0,1 1,-1-1,1 0,0 0,0 1,0-1,1 0,-1 0,1 0,-1-1,1 1,0 0,0 0,1-1,-1 0,0 1,1-1,0 0,-1 0,1 0,0 0,0-1,0 1,0-1,0 0,0 0,0 0,1 0,-1 0,0-1,1 1,1-1,4 0,0 0,0-1,0 0,0 0,-1-1,1 0,0 0,-1-1,1 0,-1-1,0 0,0 0,3-3,12-11,0-2,-1 0,-1-1,-1-2,-1 0,-2-1,11-17,-26 39,-2 0,0 1,0 0,0-1,1 1,-1 0,0-1,1 1,0 0,-1 0,1 0,0-1,-1 1,1 0,0 0,0 0,0 0,0 0,0 0,0 1,0-1,0 0,0 0,0 1,1-1,-1 1,0-1,0 1,1-1,-1 1,0 0,1 0,-1-1,0 1,1 0,-1 0,1 1,-1-1,0 0,1 0,-1 1,0-1,0 0,1 1,-1-1,0 1,0 0,0-1,1 1,-1 0,25 63,-24-55,0 0,1 0,0-1,1 1,-1-1,1 0,1 0,0-1,0 1,0-1,1 0,0 0,0-1,1 0,0 0,0 0,0-1,1 0,0-1,6 4,-6-6,1 1,-1-2,0 1,0-1,1 0,-1-1,0 0,1 0,-1-1,0 0,1-1,-1 0,0 0,0 0,0-1,-1 0,1-1,-1 0,4-2,119-107,-10-7,-119 119,1 0,0-1,0 1,0 0,0 0,0 0,0 1,0-1,0 0,0 1,0 0,0-1,1 1,-1 0,0 0,0 0,0 0,0 0,0 1,1-1,-1 1,0-1,0 1,0 0,0 0,0 0,0 0,-1 0,1 0,0 1,0-1,-1 0,1 1,-1-1,1 1,-1 0,0 0,1-1,-1 1,0 0,0 0,0 1,34 91,-33-86,0-1,-1 1,1 0,-1-1,-1 1,1 0,-1 0,-1-1,1 1,-1 0,-1 0,1-1,-2 1,1-1,-1 1,0-1,0 0,-1 0,1-1,-2 1,1-1,-1 1,0-1,0-1,-1 1,0-1,0 0,0 0,0-1,-1 0,0 0,1 0,-2-1,1 0,0 0,-1-1,-5 1,-36-9,48 6,0 0,0-1,1 1,-1-1,0 1,0-1,1 1,-1-1,0 1,1-1,-1 0,1 1,-1-1,1 0,-1 0,1 1,-1-1,1 0,-1 0,1 0,0 1,0-1,-1 0,1 0,0 0,0 0,0 0,0 0,0 0,0 1,0-1,1 0,-1 0,0 0,0 0,1 0,-1 1,0-1,1 0,-1 0,1 0,-1 1,1-1,-1 0,1 1,-1-1,1 0,0 1,-1-1,1 1,0-1,0 1,0-1,10-7,-1 0,2 1,-1 0,1 1,0 0,0 1,1 0,0 1,0 1,0 0,0 0,4 1,212-2,-205 4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1,'-22'7,"0"1,1 2,0 0,0 1,1 1,1 1,-10 8,20-15,1 1,-1 0,1 0,1 1,-1 0,1 1,1-1,0 1,0 1,1-1,0 1,0 0,1 0,0 0,-1 8,5-16,-1 1,1-1,0 1,0-1,0 1,0-1,1 1,-1-1,1 1,-1-1,1 1,0-1,0 0,0 0,0 1,0-1,0 0,1 0,-1 0,1 0,0 0,-1 0,1-1,0 1,0 0,0-1,0 0,0 1,1-1,-1 0,0 0,1 0,-1 0,0-1,1 1,-1-1,1 1,-1-1,3 0,4 1,0-1,-1 0,1 0,0-1,0 0,-1 0,1-1,-1 0,1-1,-1 0,2 0,12-11,0 0,0-1,-1-2,-1 0,-1-1,-1 0,6-9,15-14,-38 40,0-1,0 0,0 1,0-1,0 1,0-1,1 1,-1-1,0 1,1 0,-1 0,1 0,0 0,-1 0,1 0,0 0,-1 0,1 1,0-1,0 1,0-1,0 1,-1 0,1 0,0 0,0 0,0 0,0 0,0 0,0 0,-1 1,1-1,0 1,0 0,0-1,-1 1,1 0,0 0,-1 0,1 0,-1 0,1 1,-1-1,1 0,-1 1,0-1,0 1,0-1,0 1,0-1,1 3,64 139,-63-139,0 0,0 0,1-1,-1 1,1 0,0-1,0 0,0 0,0 0,1-1,-1 1,1-1,-1 0,1 0,0-1,0 0,0 1,0-2,0 1,0 0,0-1,0 0,0 0,0-1,0 1,0-1,4-1,15-4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5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20 210,'10'7,"0"-1,0 0,1 0,-1-1,1 0,1-1,-1 0,0-1,1 0,0-1,11 1,-18-2,-1-1,1 1,-1-1,0 0,1-1,-1 1,0-1,1 0,-1 0,0 0,0 0,0-1,0 0,0 0,0 0,0 0,0 0,-1-1,1 0,-1 0,0 0,0 0,0 0,0 0,-1-1,1 0,-1 1,0-1,0 0,0 0,-1 0,1 0,0-2,-1 1,1 0,-1 1,0-1,-1 0,1 0,-1 1,0-1,0 0,0 0,0 0,-1 1,0-1,0 0,0 0,-1 1,0-1,0 1,0 0,0-1,-1 1,1 0,-1 0,0 1,0-1,-1 0,1 1,-1 0,1 0,-1 0,0 0,0 1,-1-1,1 1,0 0,-1 0,1 1,-1-1,0 1,0 0,-3-1,-1 1,0 0,0 0,0 1,0 0,0 0,1 1,-1 1,0-1,0 1,1 1,-1-1,1 1,0 1,0 0,0 0,0 0,1 1,0 1,-6 3,0 6</inkml:trace>
  <inkml:trace contextRef="#ctx0" brushRef="#br0" timeOffset="411.767">472 266,'50'-79,"-46"70,-1 0,2 1,-1 0,1 0,0 0,1 1,0 0,0 0,0 0,1 1,3-3,-6 8,-1 0,0 1,1-1,-1 1,1-1,-1 1,1 0,-1 1,1-1,-1 0,1 1,-1 0,1 0,-1 0,0 0,1 1,-1-1,0 1,0 0,0 0,0 0,0 0,-1 0,1 1,-1-1,1 1,-1 0,0 0,0-1,0 1,-1 1,1-1,-1 0,1 0,0 3,28 31,-22-33,0 1,0-1,1-1,0 0,-1 0,1-1,0 0,1 0,-1-1,0 0,0-1,0 0,1 0,-1-1,0-1,0 1,0-1,0-1,0 1,0-2,6-2,-8 2,1-1,-1 1,0-1,0-1,0 1,-1-1,0 0,0-1,0 1,-1-1,0-1,0 1,-1 0,0-1,0 0,-1 0,0 0,-1 0,1-1,-2 1,1-1,-1 1,0-1,-1-1,-4-9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3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0 132,'23'177,"-7"-59,-4 1,-5 71,-7-189,-1 0,1 0,-1-1,1 1,-1 0,1 0,-1 0,1 0,0 0,-1 1,1-1,0 0,0 0,0 0,0 0,0 0,0 0,0 0,0 0,1 0,-1 0,0 0,1 0,-1 0,1 0,-1 0,1 0,-1 0,1 0,-1 0,1 0,0 0,0-1,-1 1,1 0,0-1,0 1,0 0,0-1,0 1,0-1,0 0,0 1,0-1,0 0,0 1,0-1,0 0,0 0,0 0,0 0,0 0,0 0,0 0,1 0,-1-1,0 1,0 0,0-1,0 1,0 0,0-1,0 0,143-103,-128 96,0 1,1 1,-1 0,1 1,1 1,-1 0,1 2,4-1,-18 3,-1 0,1 0,-1 0,0 1,1-1,-1 1,0 0,0 0,1 0,-1 0,0 1,0-1,0 1,0 0,0 0,-1 0,1 0,-1 0,1 1,-1-1,0 1,0-1,0 1,0 0,0 0,0 0,-1 0,0 0,1 0,-1 0,-1 1,1-1,0 4,0 1,0 0,-1 0,0 0,0 0,-1 0,0 0,-1 0,1 0,-2 0,1 0,-1-1,0 1,-3 4,-4 1,0-1,0-1,-1 0,-1-1,0 0,0 0,-1-1,0-1,-1 0,1-1,-2-1,1 0,-1 0,1-2,-1 0,-1 0,1-2,0 0,-1 0,1-2,-14 0,23-1,0 1,0-1,-1 0,1-1,0 1,1-1,-1 0,0-1,1 1,-1-1,1 0,0-1,0 1,-1-2,-13-13</inkml:trace>
  <inkml:trace contextRef="#ctx0" brushRef="#br0" timeOffset="518.607">564 895,'55'-38,"-2"-1,-1-3,36-40,-82 77,0 0,0 0,-1 0,0-1,0 0,0 0,-1 0,0-1,0 1,-1-1,1 0,-1 0,-1 0,0 0,0-1,0 1,-1-1,0 1,0-1,-1 1,0-1,0 0,-1 1,0-1,0 1,-1-1,0 1,0 0,-1-1,0 0,0 4,0 1,-1 0,1 0,-1 1,1-1,-1 1,0 0,0 0,0 0,0 0,0 1,0-1,0 1,-1 0,1 1,0-1,-1 1,1-1,0 1,-1 1,1-1,-1 1,1-1,0 1,0 0,-1 1,1-1,0 1,0 0,0 0,0 0,1 1,-1-1,1 1,-1 0,1 0,0 0,0 0,0 0,0 1,1-1,0 1,-1 0,1 0,1 0,-1 0,0 0,1 0,0 1,0-1,0 0,0 4,4-3,0 0,1 0,-1 0,1-1,0 0,0 1,1-1,-1-1,1 1,0-1,0 0,0 0,0 0,0 0,1-1,-1 0,1 0,0-1,0 0,-1 0,1 0,0 0,0-1,1 0,41 4,63 14,-108-16,0-1,0 1,0 0,-1-1,1 1,-1 0,1 1,-1-1,0 0,1 1,-1-1,-1 1,1 0,0 0,-1-1,1 1,-1 0,0 0,0 1,0-1,0 0,0 0,-1 0,0 1,1-1,-1 0,-1 0,1 1,0-1,-1 0,1 0,-1 1,-3 11,0 0,-1-1,0 0,-1 1,-1-2,0 1,-1-1,-6 7,3-2</inkml:trace>
  <inkml:trace contextRef="#ctx0" brushRef="#br0" timeOffset="1221.093">1411 528,'-28'22,"1"1,2 2,0 1,1 1,2 1,0 0,2 2,0 4,18-32,1-1,0 0,0 1,0-1,0 1,0-1,0 1,0-1,1 1,-1 0,1-1,-1 1,1 0,-1-1,1 1,0 0,0 0,0-1,0 1,0 0,0 0,1-1,-1 1,0 0,1 0,0-1,-1 1,1 0,0-1,0 1,0-1,0 1,0-1,0 0,0 1,0-1,1 0,-1 0,0 0,1 0,-1 0,1 0,-1 0,1 0,0 0,-1-1,1 1,0-1,-1 1,1-1,0 0,0 0,-1 0,1 0,0 0,0 0,14-4,0-1,0 0,-1-1,0-1,0 0,0-2,-1 1,0-2,-1 1,0-2,0 0,-1-1,-1 0,0 0,2-6,-5 9,42-31,-49 40,0 1,1 0,-1 0,0-1,0 1,0 0,0 0,0 0,0 0,0 1,0-1,0 0,-1 0,1 0,0 1,-1-1,1 0,-1 1,1-1,-1 1,0-1,0 0,1 1,-1-1,0 1,0-1,0 1,-1-1,1 1,1 5,0 0,0-1,0 1,0 0,1-1,0 1,1-1,-1 0,1 0,1 0,-1 0,1 0,0-1,0 1,0-1,1 0,0 0,0-1,0 0,1 0,-1 0,1 0,0-1,0 0,0 0,0 0,1-1,-1 0,1 0,0-1,-1 0,1 0,0-1,0 1,-1-2,1 1,0-1,0 0,-1 0,1 0,-1-1,1 0,2-2,137-101,24-94,-153 176,-1 0,-1-1,-1 0,-1-1,-1 0,-1-1,-1-1,-2 0,0 0,-2 0,-1-1,-2 0,0-12,-27-63,23 100,0 1,0 0,-1 0,1 0,0 0,-1-1,1 2,-1-1,1 0,-1 0,0 1,0-1,0 0,0 1,0 0,0 0,0-1,0 1,-1 0,1 1,0-1,-1 0,1 1,-1-1,1 1,-1 0,1 0,0 0,-1 0,1 0,-1 1,1-1,-1 1,1-1,0 1,-1 0,1 0,0 0,0 0,-2 1,-4 6,1 0,-1 0,1 1,1 0,-1 0,2 1,-1-1,1 2,1-1,0 0,0 1,1-1,1 1,-1 0,2 0,-1 11,0 1,1-1,1 1,1 0,2-1,0 0,1 1,1-1,1 0,1-1,1 0,8 16,11 36,65 142,-89-208,0 0,0 1,0 0,-1-1,0 1,-1 0,0 0,0 0,0 0,-1 0,0 0,-1 4,1-11,-1 0,1 0,0-1,0 1,0 0,0-1,-1 1,1 0,0-1,-1 1,1 0,0-1,-1 1,1 0,-1-1,1 1,-1-1,1 1,-1-1,0 1,1-1,-1 1,0-1,1 0,-1 1,0-1,1 0,-1 0,0 0,1 1,-1-1,0 0,0 0,1 0,-1 0,0 0,0 0,1 0,-1 0,0-1,0 1,1 0,-1 0,0-1,1 1,-1 0,0-1,1 1,-1-1,-10-7</inkml:trace>
  <inkml:trace contextRef="#ctx0" brushRef="#br0" timeOffset="1440.474">1806 386,'43'0,"24"0,10 0,-3 0,-4 0,-10 0,-5-5,-8-1,-6 0,-6 1,-4 2,-2 0,-2 2,0 1,-5 0</inkml:trace>
  <inkml:trace contextRef="#ctx0" brushRef="#br0" timeOffset="1617.397">2681 555,'0'39,"0"17,0-1</inkml:trace>
  <inkml:trace contextRef="#ctx0" brushRef="#br0" timeOffset="1769.29">2681 329,'0'0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0 198,'8'9,"-1"1,-1 1,0-1,0 1,-1 0,0 0,-1 1,0 0,0 6,8 18,47 237,-59-273,-1 0,1 1,0-1,-1 1,1-1,0 0,0 1,0-1,0 1,-1-1,1 1,0-1,0 1,0-1,0 1,0-1,0 0,0 1,0-1,0 1,1-1,-1 1,0-1,0 1,0-1,0 1,1-1,-1 0,0 1,0-1,1 1,-1-1,0 0,1 1,-1-1,0 0,1 0,-1 1,0-1,1 0,-1 0,1 1,-1-1,1 0,-1 0,1 0,-1 0,0 0,1 0,-1 0,1 1,-1-1,1-1,-1 1,1 0,-1 0,1 0,-1 0,1 0,-1 0,0 0,1-1,-1 1,1 0,-1 0,1-1,-1 1,0 0,12-35,-11 35,44-143,64-134,-85 219,29-41,-47 97,-1 6</inkml:trace>
  <inkml:trace contextRef="#ctx0" brushRef="#br0" timeOffset="303.442">678 367,'0'39,"0"17,0 3,4-12,3-14</inkml:trace>
  <inkml:trace contextRef="#ctx0" brushRef="#br0" timeOffset="550.251">649 0,'0'0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45,'-5'-5,"1"1,-1 0,0 0,0 1,0-1,-1 1,1 0,-1 1,0-1,0 1,0 0,0 0,0 1,0 0,0 0,-1 1,1-1,0 1,0 1,-1-1,1 1,0 0,0 0,0 1,0 0,0 0,0 0,0 1,1 0,-1 0,1 1,0-1,0 1,0 0,0 0,1 1,-33 84,36-87,1 1,0 0,0 0,0 0,0-1,0 1,0 0,1 0,-1 0,1-1,0 1,0 0,0-1,0 1,0-1,1 1,-1-1,1 1,0-1,0 0,-1 0,1 0,0 0,1 0,-1 0,0-1,1 1,-1-1,0 1,1-1,0 0,1 0,5 0,1 0,-1 0,1-1,0-1,-1 0,1 0,-1-1,1 0,-1 0,0-1,0-1,0 1,0-1,-1-1,0 0,0 0,0 0,0-1,-1-1,0 1,0-1,-1 0,1 0,3-7,35-27,-44 39,1 0,0 0,1 0,-1 1,0-1,0 0,1 1,-1-1,1 1,0 0,-1 0,1 0,0 0,-1 1,1-1,0 1,0-1,0 1,-1 0,1 0,0 1,0-1,0 0,-1 1,1 0,0-1,0 1,-1 0,1 0,-1 1,1-1,-1 1,1-1,-1 1,0 0,0 0,0 0,0 0,0 0,0 0,27 53,-25-46,0 0,0 0,1 0,0-1,1 1,0-1,0 0,1-1,0 0,0 0,8 6,-11-10,0 0,0-1,0 1,0-1,0 1,0-1,1-1,-1 1,1-1,-1 1,1-1,0 0,0-1,-1 1,1-1,0 0,0 0,-1-1,3 0,9-3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7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54 706,'21'111,"-4"1,-6 1,-2 50,-8-145,-1-1,0 1,-1-1,-1 1,-1-1,0 0,-2 0,0 0,0 0,-2-1,0 0,0 0,-2 0,-2 2,11-17,-1 0,1 0,0 0,-1 0,1 0,0 0,-1 0,1 0,-1-1,1 1,-1 0,0 0,1 0,-1-1,0 1,0 0,1-1,-1 1,0-1,0 1,0-1,0 1,0-1,0 0,0 1,0-1,0 0,0 0,0 0,0 1,0-1,0 0,0 0,0-1,0 1,0 0,0 0,0 0,0-1,1 1,-1 0,0-1,0 1,0-1,0 1,0-1,0 0,1 1,-1-1,0 0,1 1,-1-1,0 0,1 0,-1 0,1 1,-1-1,1 0,-1 0,1-1,-2-18,2 0,0 0,1 0,1 0,1 0,0 0,2 0,0 1,1 0,2 0,-1 0,2 1,1 0,9-13,23-48,4 1,4 4,2 1,6-1,-50 63,1 0,0 1,0 0,1 0,0 1,0 0,1 1,1 0,-1 1,1 0,0 1,1 0,4-1,-15 7,0 0,0 0,0-1,-1 2,1-1,0 0,0 0,0 1,0-1,0 0,-1 1,1 0,0 0,0-1,-1 1,1 0,0 0,-1 0,1 1,-1-1,0 0,1 1,-1-1,0 0,0 1,0 0,0-1,0 1,0 0,0-1,-1 1,1 0,0 0,-1 0,0-1,1 1,-1 0,0 0,0 0,0 0,0 0,0 0,-15 82,5-54,-1 0,-2 0,-1-1,-1-1,-2-1,0 0,-2-1,-1-1,-1 0,-4 1,21-21,1-1,-1-1,0 1,0-1,0 1,0-1,-1 0,0-1,1 1,-1-1,0 0,0 0,0 0,0-1,0 1,-1-1,1-1,0 1,-1-1,1 0,0 0,-1 0,1-1,-3-1,-4-8</inkml:trace>
  <inkml:trace contextRef="#ctx0" brushRef="#br0" timeOffset="1090.008">957 678,'-36'18,"8"-7,0 1,1 2,1 0,0 2,1 1,1 1,1 1,0 1,2 1,0 0,1 2,-4 8,20-25,1 0,0 0,1 0,-1 1,1-1,1 1,-1-1,1 1,0-1,0 1,1 0,0 3,0-7,1-1,-1 1,1-1,-1 1,1-1,0 0,0 1,0-1,0 0,0 0,1 0,-1 1,1-1,-1-1,1 1,0 0,0 0,0-1,0 1,0-1,0 1,0-1,0 0,0 0,1 0,-1 0,1 0,-1-1,0 1,1-1,-1 1,1-1,-1 0,3 0,9-2,-1 0,1-1,-1-1,0 0,1-1,-2 0,1-1,-1-1,0 0,0 0,-1-1,0-1,0 1,-1-2,0 0,0 0,6-10,22-17,47-47,-85 84,0 0,-1 1,1-1,0 0,0 1,0-1,0 0,-1 1,1-1,0 0,0 1,0-1,0 0,0 1,0-1,0 0,0 1,0-1,0 1,0-1,0 0,0 1,1-1,-1 0,0 1,0-1,0 0,0 1,1-1,-1 0,0 0,0 1,0-1,1 0,-1 0,0 1,1-1,-1 0,0 0,0 0,1 1,-1-1,0 0,1 0,-1 0,0 0,1 0,-1 0,0 0,1 0,-1 0,1 0,-1 0,0 0,1 0,-1 0,0 0,1 0,-1 0,0 0,1 0,-1-1,0 1,1 0,-1 0,0 0,0-1,-7 32,5-26,-21 94,22-97,1 1,-1-1,1 1,0-1,0 1,1-1,-1 1,0 0,1-1,0 1,-1-1,1 0,0 1,0-1,0 0,1 1,-1-1,0 0,1 0,0 0,-1 0,1 0,0-1,0 1,0 0,0-1,0 1,0-1,1 0,-1 0,0 0,1 0,-1 0,1-1,-1 1,2 0,9-2,1-1,-1-1,0 1,0-2,-1 0,1 0,-1-2,0 1,0-1,0-1,-1 0,0-1,-1 0,1-1,4-5,11-9,-2-2,0 0,-2-1,-1-2,-1 0,-1-1,-1-1,0-4,5-34,-23 67,1-1,-1 1,0 0,0 0,0-1,0 1,0 0,0 0,0-1,0 1,-1 0,1 0,0-1,-1 1,1 0,-1 0,1 0,-1 0,0 0,0 0,1 0,-1 0,0 0,0 0,0 0,0 0,0 0,0 1,0-1,0 0,0 1,0-1,-1 1,1-1,0 1,0 0,-1-1,1 1,0 0,0 0,-1 0,1 0,0 0,0 0,-1 0,1 0,0 1,0-1,-1 1,1-1,0 0,-1 1,-5 2,0 0,0 1,0-1,1 1,-1 1,1-1,0 1,1 0,-1 0,1 1,0-1,0 1,0 0,1 1,0-1,0 1,1 0,0 0,0 0,1 0,-2 8,3-13,1 0,0 1,-1-1,1 0,0 1,1-1,-1 0,0 1,1-1,-1 0,1 1,0-1,-1 0,1 0,0 0,1 0,-1 0,0 0,0 0,1 0,-1 0,1-1,0 1,-1 0,1-1,0 0,0 1,0-1,0 0,0 0,0 0,1 0,-1 0,0-1,0 1,1-1,-1 1,0-1,1 0,-1 0,1 0,102-5,-80-2,-20 5,0 0,0 0,0 0,0 1,0 0,0 0,0 0,1 0,-1 1,0 0,1 0,-1 1,0-1,0 1,1 0,-1 1,0-1,0 1,1 0,-4 2,0 1,0-1,0 0,-1 0,0 1,0-1,0 1,0-1,-1 1,1-1,-1 1,0-1,-1 1,1-1,-1 1,0-1,0 1,0-1,-1 1,0-1,1 0,-5 19,5-21,0 0,0 1,0-1,0 0,1 1,-1-1,0 0,1 1,0-1,0 1,0-1,0 1,0-1,0 1,0-1,1 1,-1-1,1 0,0 1,0-1,0 0,0 0,0 1,0-1,0 0,1 0,-1 0,1 0,0-1,0 1,-1 0,1-1,0 1,0-1,0 1,1-1,-1 0,0 0,0 0,1 0,-1-1,0 1,1-1,-1 1,1-1,12-5,-1 0,0-1,0-1,0 0,-1 0,0-2,-1 0,0 0,0-1,-1-1,0 1,-1-2,0 0,5-8,52-72,-5-3,-3-3,15-43,-60 117,-2 0,-1 0,0-1,-2 0,-1-1,-1 1,-2-2,0 1,-2-1,1-24,-4 50,1 0,-1 0,1 0,-1 0,1 0,-1 0,0 0,1 1,-1-1,0 0,0 0,0 0,0 0,0 0,0 0,0 0,0 0,0 0,0 0,0 0,-1 0,1 0,0 0,-1 0,1 0,-1 0,1 0,-1 0,0 1,1-1,-1 0,0 0,1 1,-1-1,0 0,0 1,1-1,-1 1,0-1,0 1,0-1,0 1,0 0,0-1,0 1,0 0,0 0,0 0,0 0,0 0,0 0,0 0,0 0,0 0,0 0,0 1,0-1,0 0,0 1,0-1,0 0,1 1,-1-1,0 1,0 0,0-1,1 1,-2 0,-7 14,0-1,1 1,0 1,1 0,1 0,1 0,0 1,1-1,0 6,-7 20,-5 15,2 1,2 0,3 0,2 1,4 1,1-1,4 5,24 80,-16-79,-18-78,0-3</inkml:trace>
  <inkml:trace contextRef="#ctx0" brushRef="#br0" timeOffset="1337.983">1691 479,'38'5,"38"7,9 0,0-1,-9-3,-8-2,-11-3,-10-1,-8-2,-7 0,-3 0,-2-1,-6 1</inkml:trace>
  <inkml:trace contextRef="#ctx0" brushRef="#br0" timeOffset="1498.944">2566 733,'0'24,"0"8</inkml:trace>
  <inkml:trace contextRef="#ctx0" brushRef="#br0" timeOffset="1773.762">2566 452</inkml:trace>
  <inkml:trace contextRef="#ctx0" brushRef="#br0" timeOffset="2015.697">3073 536,'-22'10,"1"1,0 1,0 1,2 1,-1 1,2 1,0 0,1 1,0 1,-13 20,28-36,0 1,0 0,0 0,0 0,1 0,0 1,-1-1,1 0,0 1,0-1,1 1,-1-1,1 0,0 1,0-1,0 1,0-1,0 1,1-1,0 1,0-1,0 1,0-1,0 0,1 0,-1 1,1-1,0 0,0-1,0 1,0 0,0 0,1-1,-1 0,1 1,0-1,0 0,0 0,0 0,0-1,0 1,0-1,0 0,1 1,1-1,18 3,1-1,-1 0,1-2,-1-1,1-1,0-1,-1-1,10-3,-18 2,1 0,-1-1,0-1,0 0,-1-1,0-1,0 0,-1-1,0 0,0-1,-1-1,0 0,-1 0,-1-1,1 0,-2-1,0 0,6-13,3-1,-3 6</inkml:trace>
  <inkml:trace contextRef="#ctx0" brushRef="#br0" timeOffset="2270.362">3553 0,'-44'116,"-1"-3,6 1,-23 111,59-215,2 1,-1-1,1 0,1 1,0-1,1 0,-1 0,2 1,0-1,0 0,1 0,0 0,0 0,1-1,1 0,-1 1,2-1,-1-1,4 5,4 0</inkml:trace>
  <inkml:trace contextRef="#ctx0" brushRef="#br0" timeOffset="2521.92">3582 706,'35'-15,"-9"6,1-2,-1-1,-1-1,0 0,-1-2,-1-1,0-2,-1 0,6-7,-26 23,0 0,0 1,0-1,0-1,0 1,0 0,-1 0,1-1,-1 1,0-1,1 1,-1-1,0 0,-1 0,1 1,0-1,-1 0,0 0,1 0,-1 1,0-1,0 0,-1 0,1 0,-1 0,1 1,-1-1,0 0,0 0,0 1,0-1,-1 1,1-1,-1 1,1 0,-1-1,0 1,0 0,0 0,0 0,0 0,0 1,-1-1,1 0,-1 1,1 0,-1 0,1 0,-2-1,-7 1,0 1,-1 0,1 1,0 0,0 0,0 1,0 1,0 0,0 0,0 1,1 1,0-1,0 2,0-1,1 1,0 1,0 0,0 0,1 1,0 0,0 0,1 1,0 0,1 0,0 1,0 1,1-6,1 0,0 1,1-1,-1 1,1 0,0 0,1 1,-1-1,1 0,1 1,-1-1,1 1,0 0,0 0,1-1,0 1,0 0,1 0,0-1,0 1,0 0,1-1,0 1,0-1,1 0,0 0,0 0,0 0,1 0,0-1,3 5,10 2,1-1,0-1,1 0,0-1,1-1,-1-1,1-1,1-1,-1 0,1-2,0 0,0-1,0-2,0 0,0-1,-1-1,20-4,26-5,-39 4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0,'9'20,"4"5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0:02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0 509,'17'56,"0"255,-17-308,0 0,0 1,0-1,1 0,-1 0,1 0,-1 0,1 0,0 0,0 0,1 0,-1 0,1 0,-1 0,1-1,0 1,0 0,0-1,0 0,0 1,1-1,-1 0,1 0,0-1,-1 1,1 0,0-1,0 0,0 1,0-1,0 0,0-1,0 1,0-1,1 1,-1-1,0 0,0 0,0 0,0 0,1-1,-1 0,0 1,0-1,0 0,0 0,1-1,9-6,0-1,-1-1,0 0,-1 0,0-1,0-1,-1 0,7-11,-10 14,14-20,37-41,-56 69,0-1,0 1,0 0,1-1,-1 1,0 0,0 0,1 0,-1 1,1-1,-1 1,1-1,-1 1,1 0,-1 0,1 0,-1 0,1 0,-1 0,0 1,1 0,-1-1,1 1,-1 0,0 0,1 0,-1 0,0 0,0 1,0-1,0 1,1 0,38 34,-37-30,0 0,1-1,0 1,1-1,-1 0,1-1,0 1,0-1,0 0,1 0,-1-1,1 0,0 0,0-1,0 0,0 0,0-1,1 1,-1-2,0 1,1-1,-1 0,1 0,-1-1,0 0,0-1,5-1,0-3,-1-1,-1 0,1-1,-1 0,-1-1,0 0,0 0,0-1,-1 0,-1-1,0 0,0 0,-1 0,-1-1,1-2,10-54,-14 46</inkml:trace>
  <inkml:trace contextRef="#ctx0" brushRef="#br0" timeOffset="435.144">931 1,'18'174,"-7"1,-10 79,16-139,-16-112,1-1,-1 1,0 0,1 0,-1-1,1 1,0-1,0 1,0-1,0 0,1 0,-1 0,0 0,1 0,-1 0,1-1,0 1,0-1,-1 0,1 0,0 0,0 0,0 0,0-1,0 1,0-1,1 0,-1 0,0 0,0 0,0 0,0-1,0 1,0-1,2-1,11-4,-1-2,0 0,0 0,-1-1,0-1,-1 0,0-1,-1-1,8-8,-6 6,-5 6,-8 6,-1 0,1 1,0-1,0 1,0-1,0 1,0 0,0-1,0 1,0 0,1 0,-1 0,0-1,1 1,-1 1,1-1,-1 0,1 0,-1 1,1-1,0 0,-1 1,1 0,0-1,-1 1,1 0,0 0,0 0,-1 0,1 0,0 0,-1 1,1-1,0 1,-1-1,1 1,0-1,-1 1,1 0,-1 0,1 0,-1 0,0 0,1 0,-1 0,0 0,1 1,1 5,1 0,-1 1,0 0,-1 0,0-1,0 1,-1 1,0-1,0 0,-1 0,-1 6,13 67,-12-79,1-1,0 0,-1 1,1-1,0 0,0 0,0 1,0-1,0 0,0 0,0 0,1 0,-1 0,0 0,0-1,1 1,-1 0,1-1,-1 1,0-1,1 1,-1-1,1 0,-1 1,1-1,-1 0,1 0,0 0,-1 0,1 0,-1-1,1 1,-1 0,1-1,-1 1,0-1,1 0,-1 1,0-1,1 0,-1 0,0 0,0 0,1 0,-1 0,0 0,0 0,0 0,0 0,-1-1,1 1,0 0,0-1,-1 1,1-1,-1 1,1 0,-1-1,13-13</inkml:trace>
  <inkml:trace contextRef="#ctx0" brushRef="#br0" timeOffset="1606.697">1552 735,'19'-1,"-1"0,0-1,1-1,-1-1,0 0,-1-2,1 0,12-7,-22 10,-1 0,1-1,-1 0,0-1,0 0,-1 0,1 0,-1-1,-1 1,1-2,-1 1,0-1,0 1,0-1,-1-1,-1 1,1-1,-1 1,0-1,0-3,-2 8,0 0,-1 0,1 0,-1 0,1 0,-1 0,0 0,-1 0,1 0,0 0,-1 0,0 0,1 0,-1 0,0 1,-1-1,1 0,0 1,-1-1,0 0,1 1,-1 0,0-1,0 1,0 0,-1 0,1 0,0 0,-1 1,1-1,-1 1,0-1,1 1,-1 0,0 0,0 0,0 0,0 1,0-1,0 1,0 0,0 0,0 0,0 0,0 0,0 1,0-1,-2 2,-3-1,0 1,1 1,0-1,-1 1,1 0,0 1,1 0,-1 0,1 1,-1-1,1 1,1 0,-1 1,1 0,0 0,0 0,0 0,1 1,0 0,1-1,-3 7,-3 6,2 1,0-1,1 1,1 1,1-1,1 1,0 14,2-30,1-1,0 0,0 0,0 0,0 1,1-1,-1 0,1 0,1 0,-1 0,0 0,1 0,0 0,0 0,0-1,0 1,1-1,-1 1,1-1,0 0,0 0,0 0,0 0,1-1,-1 0,1 1,-1-1,1 0,0 0,0-1,0 1,0-1,0 0,0 0,0-1,3 1,12-1,0-1,-1 0,1-2,0 0,0-1,-1-1,0 0,0-2,0 0,-1-1,0-1,-1 0,0-1,13-11,6-5,-1-2,-1-1,-2-2,20-25,-6 8,-30 34,-1-1,0 0,-2-1,1-1,-2 0,0-1,-2 0,0 0,0-1,2-11,-10 28,-1 1,1-1,-1 1,1-1,-1 1,0-1,0 1,0-1,0 1,0-1,0 0,0 1,0-1,0 1,-1-1,1 1,-1-1,1 1,-1 0,0-1,1 1,-1 0,0-1,0 1,0 0,0 0,0-1,0 1,0 0,0 0,-1 1,1-1,0 0,-1 0,1 0,-1 1,1-1,0 1,-1-1,1 1,-1 0,-1-1,-65 14,54-6,2 1,-1 0,1 1,0 0,1 1,0 0,1 1,0 0,1 1,0 0,1 0,0 1,-2 5,9-16,0 1,0-1,0 1,0 0,1 0,-1-1,1 1,0 0,0 0,0 0,0 0,0 0,0-1,1 1,-1 0,1 0,0-1,0 1,0 0,0-1,1 1,-1-1,1 1,-1-1,1 0,0 0,0 1,0-1,0-1,0 1,0 0,1 0,-1-1,0 1,1-1,0 0,-1 0,1 0,0 0,-1 0,1-1,0 1,0-1,0 1,-1-1,1 0,0 0,0-1,0 1,0-1,-1 1,3-1,65-13,-62 11,0 0,1 1,-1 0,1 1,0-1,0 2,-1-1,1 1,0 1,7 1,-12 1,-1 0,1 0,-1 0,0 1,0 0,0 0,-1 0,1 0,-1 0,0 0,0 0,0 1,-1-1,0 1,0-1,0 1,0 0,-1-1,1 1,-1 0,0 0,-1-1,1 1,-1 0,0-1,0 1,0 0,-1-1,-1 2,-1 10,-5 49,9-63,0-1,0 1,0-1,0 1,1-1,-1 0,1 1,-1-1,1 1,-1-1,1 0,0 0,0 1,0-1,-1 0,1 0,0 0,1 0,-1 0,0 0,0 0,0 0,0 0,1-1,-1 1,0 0,1-1,-1 1,1-1,-1 0,1 1,-1-1,0 0,1 0,-1 0,1 0,-1 0,1 0,-1 0,1-1,22-2,1-2,-1 0,0-2,0 0,-1-2,17-9,4 0,-22 6,-1 0,0-2,-1-1,0 0,-2-1,0-1,0-1,-2-1,0 0,-1-1,4-9,0 5,17-63,-35 85,-1 0,0-1,0 1,0 0,0 0,0 0,0 0,-1-1,1 1,-1 0,1 0,-1 0,0 0,0 0,0 0,0 0,0 0,0 1,-1-1,1 0,-1 1,1-1,-1 0,1 1,-1 0,0-1,0 1,0 0,0 0,0 0,0 0,0 1,0-1,0 0,0 1,0 0,0-1,-1 1,1 0,-1 0,-11 1,0 1,0 0,0 1,1 1,-1 0,1 1,0 0,1 1,-1 0,1 1,0 0,1 1,0 1,0 0,1 0,0 1,-7 8,6-8,1 0,0 1,1 0,0 0,0 1,1 1,1-1,0 1,1 0,0 1,1-1,0 1,1 0,1 0,0 1,1-1,1 1,0-1,1 1,0 0,2 5,0-13,1 0,-1-1,1 1,1-1,-1 0,1 0,0 0,0-1,0 1,1-1,0 0,0 0,1-1,-1 1,1-1,0-1,0 1,0-1,0 0,1 0,0-1,-1 1,1-1,4 0,171 15,-181-17,36 0,0-2,-1-2,1-2,-1-1,0-1,26-11,-34 7,-8 1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1 659,'0'165,"0"-163,0 1,1 0,-1-1,0 1,1-1,0 1,-1 0,1-1,0 0,0 1,0-1,1 0,-1 1,1-1,-1 0,1 0,-1 0,1 0,0 0,0-1,0 1,0 0,1-1,-1 0,0 1,1-1,-1 0,0 0,1-1,-1 1,1 0,0-1,-1 1,1-1,-1 0,1 0,0 0,-1 0,1-1,-1 1,1 0,0-1,-1 0,1 0,-1 0,0 0,1 0,-1 0,0-1,2 0,11-12,-1 0,0-1,-1 0,-1-1,-1-1,0 0,-1 0,3-9,-2 7,22-49,-23 51</inkml:trace>
  <inkml:trace contextRef="#ctx0" brushRef="#br0" timeOffset="538.867">395 885,'14'-9,"0"-1,0 0,-2-1,1-1,-1 0,-1 0,0-1,-1-1,0 1,-1-2,-1 1,3-9,-11 23,0-1,-1 1,1-1,0 1,0-1,0 1,0-1,-1 1,1-1,0 0,0 1,0-1,0 1,0-1,1 1,-1-1,0 1,0-1,0 0,0 1,0-1,1 1,-1-1,0 1,1-1,-1 1,0 0,1-1,-1 1,0-1,1 1,-1 0,1-1,-1 1,1 0,-1-1,1 1,-1 0,1 0,-1-1,1 1,-1 0,1 0,-1 0,1 0,-1 0,1 0,0 0,-1 0,1 0,-1 0,1 0,-1 0,1 0,0 0,-1 1,1-1,-1 0,1 0,-1 1,1-1,-1 0,0 1,1-1,-1 0,1 1,-1-1,1 1,1 41,-2-25,0-14,-1 1,1-1,0 0,0 0,0 1,1-1,-1 0,1 1,-1-1,1 0,0 0,0 0,1 0,-1 0,1 0,-1 0,1 0,0-1,0 1,0-1,0 1,1-1,-1 0,1 0,-1 0,1 0,0 0,0 0,0-1,0 1,0-1,0 0,0 0,0 0,0-1,1 1,-1-1,0 1,0-1,1 0,-1 0,0-1,0 1,1-1,1 0,6-5,0-1,-1 0,0-1,0 0,0 0,-1-1,0-1,-1 1,0-1,-1-1,0 1,-1-1,0 0,1-3,11-36,-12 27</inkml:trace>
  <inkml:trace contextRef="#ctx0" brushRef="#br0" timeOffset="784.25">1073 631,'-5'29,"-1"9</inkml:trace>
  <inkml:trace contextRef="#ctx0" brushRef="#br0" timeOffset="950.877">1045 292,'0'0</inkml:trace>
  <inkml:trace contextRef="#ctx0" brushRef="#br0" timeOffset="1367.81">1326 349,'36'-19,"-1"-1,0-1,-2-2,-1-1,-1-2,12-13,-38 37,-1-2,1 1,0 0,-1-1,0 0,1 0,-2 0,1-1,0 1,-1-1,0 0,0 0,0 0,-1 0,0-1,0 1,0 0,-1-1,1 0,-1 1,-1-1,1 0,-1 0,0 1,0-1,-1 0,1 1,-1-1,-1 0,1 1,-1-1,0 0,1 5,1 0,-1 0,0 0,0 0,0 0,0 1,0-1,0 0,0 1,0-1,0 1,0-1,0 1,0-1,0 1,0-1,0 1,0 0,-1 0,1 0,0 0,0 0,0 0,0 0,-1 0,1 0,0 0,0 1,0-1,0 0,0 1,0-1,0 1,-1 0,1-1,1 1,-1 0,0-1,0 1,0 0,0 0,0 0,1 0,-1 0,0 0,1 0,-1 0,1 0,-1 0,1 0,0 0,-1 0,1 1,-24 62,16 184,11-156,-2-3,1 45,-6-1,-6 1,4-74,6-40,0 0,-2 0,-1 0,0-1,-1 1,-1-1,-1 0,-1 0,0-1,-2 0,0 0,-1 0,0-2,-1 1,-5 3,13-17,-1 0,0 0,1 0,-1-1,-1 0,1 1,0-1,0-1,-1 1,1-1,-1 1,0-1,1 0,-1-1,0 1,1-1,-1 0,0 0,0-1,1 0,-1 1,0-1,1-1,-1 1,1-1,0 1,-1-1,1-1,0 1,0-1,0 1,0-1,1 0,-1 0,1-1,0 1,0-1,0 0,0 0,1 0,-1 0,1 0,0 0,0-1,1 1,-1-1,1-1,-2-11,2-1,1 0,0 0,1 1,1-1,0 0,1 1,1 0,1 0,1 0,0 0,1 1,1 0,0 0,1 1,1 0,0 1,1 0,3-2,98-107,-87 99</inkml:trace>
  <inkml:trace contextRef="#ctx0" brushRef="#br0" timeOffset="1652.848">1891 575,'-14'9,"1"1,0 0,0 1,1 0,1 1,0 0,0 1,2 1,-1-1,2 1,0 1,0 0,1 1,5-11,1 0,0 0,-1-1,2 1,-1 0,1 0,-1 0,1 0,1 0,-1 0,1 0,-1-1,2 1,-1 0,0 0,1-1,0 1,0-1,0 1,1-1,-1 0,1 0,0 0,0 0,1 0,-1-1,1 0,-1 0,1 0,0 0,1 0,-1-1,0 1,1-1,-1 0,1-1,0 1,-1-1,1 0,0 0,0 0,0-1,0 0,0 0,1 0,2 1,0-1,1-1,-1 1,1-1,-1-1,0 0,1 0,-1 0,0-1,-1 0,1-1,0 0,-1 0,0 0,0-1,0 0,-1-1,1 1,-1-1,0 0,-1-1,0 0,0 1,0-2,-1 1,0 0,0-1,-1 0,0 0,-1 0,1 0,0-8,-2 8,0-1,-1 0,0 1,-1-1,0 0,0 1,0-1,-1 1,-1 0,1-1,-2 1,1 0,-3-4,-6-7</inkml:trace>
  <inkml:trace contextRef="#ctx0" brushRef="#br0" timeOffset="1922.922">2286 829,'-4'-15,"-3"-14,6-6,2-4,7 2,1 1,4 8,0 3,2 5,0 3,0 3,4 4,-2 5</inkml:trace>
  <inkml:trace contextRef="#ctx0" brushRef="#br0" timeOffset="2772.132">2484 885,'144'-239,"-143"237,-1 0,1 1,-1-1,1 0,0 0,-1 1,1-1,0 1,0-1,0 1,0-1,1 1,-1-1,0 1,1 0,-1 0,1 0,-1 0,1 0,-1 0,1 0,0 0,-1 0,1 1,0-1,-1 1,1 0,0-1,0 1,0 0,0 0,-1 0,1 0,0 0,0 0,0 1,-1-1,1 1,0-1,0 1,-1 0,1-1,0 1,-1 0,1 0,-1 0,1 0,-1 1,0-1,1 0,-1 1,0-1,0 1,0-1,7 35,-8-33,0 1,0-1,0 0,0 0,1 0,-1 0,1 0,0 0,0 0,0 0,0 0,1-1,-1 1,1 0,-1-1,1 1,0-1,0 1,0-1,1 0,-1 0,0 0,1 0,-1 0,1-1,0 1,-1-1,1 0,0 0,0 0,2 1,2-2,0-1,0 0,0 0,0 0,0-1,0 0,-1-1,1 1,-1-1,1-1,-1 1,0-1,0 0,-1 0,1-1,3-3,19-12,62-34,-88 54,0 1,-1 1,1-1,0 0,0 0,-1 1,1-1,-1 0,1 1,-1 0,0-1,0 1,1 0,-1 0,0-1,-1 1,1 0,0 0,0 0,-1 0,1 0,-1 0,0 1,0-1,0 0,0 0,0 0,0 0,0 0,-1 0,0 2,2 0,6 160,-2-145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1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14,'0'19,"-5"12,-1 5,0 1,1-6</inkml:trace>
  <inkml:trace contextRef="#ctx0" brushRef="#br0" timeOffset="523.983">248 269,'128'-204,"-128"204,48-50,-47 48,0 1,1 0,-1 0,1 0,-1 0,1 0,-1 0,1 0,-1 0,1 0,0 1,0-1,-1 1,1 0,0-1,0 1,0 0,-1 0,1 0,0 0,0 0,0 0,-1 1,1-1,0 1,0-1,-1 1,1 0,0-1,-1 1,1 0,-1 0,1 0,0 1,88 137,-87-136,1 0,0 0,0-1,0 0,0 0,1 0,-1 0,0 0,1-1,-1 0,1 0,0 0,-1-1,1 1,0-1,-1 0,1-1,0 1,-1-1,1 0,-1 0,1 0,-1-1,1 1,-1-1,0 0,0-1,0 1,0-1,0 1,0-1,0-1,12-10,0 0,-2-1,1-1,-2 0,0-1,5-10,-6 9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0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27,'-9'-4,"-1"0,1 0,0 1,-1 0,0 0,0 1,0 1,0 0,0 0,0 1,0 0,0 0,0 1,0 1,0 0,0 0,0 1,0 0,1 1,0 0,0 0,0 1,0 0,1 1,-1 0,2 0,-1 1,1 0,0 0,0 0,0 1,-4 8,2-1,0 0,1 0,0 1,2 0,0 0,0 0,2 1,0 0,1 0,-1 16,3-24,0-1,1 1,0 0,1 0,0 0,0 0,1 0,0-1,0 1,1-1,0 1,1-1,-1 0,2 0,-1-1,1 1,0-1,1 0,0 0,0-1,6 6,0-7,1 1,0-2,-1 1,2-2,-1 0,0 0,1-1,-1-1,1 0,-1-1,1-1,0 0,-1 0,1-2,-1 1,0-2,4-1,118-48,-114 43,-2 2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2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7069 445,'-15'2,"0"0,0 2,1-1,-1 2,1 0,0 1,1 0,-1 1,1 0,0 1,1 1,0 0,0 1,1 0,1 0,-1 1,2 1,-1 0,2 0,0 1,0 0,1 0,-5 13,11-22,-1-1,1 1,0 0,0 0,0-1,1 1,-1 0,1 0,0 0,0 0,0 0,0 0,1 0,0-1,0 1,0 0,0 0,0-1,1 1,0-1,0 1,0-1,0 0,0 0,0 1,1-2,0 1,-1 0,1 0,0-1,1 0,-1 1,0-1,1-1,-1 1,1 0,-1-1,1 0,0 1,8-1,-1 1,0-2,0 1,0-2,1 1,-1-1,0-1,0 0,0-1,0 0,0-1,-1 0,0 0,0-1,0-1,5-3,11-8,0-2,-2-1,0-1,-1-1,5-8,60-74,-88 103,0 1,1-1,-1 1,1-1,-1 1,1 0,-1-1,1 1,-1 0,1-1,-1 1,1 0,0 0,-1-1,1 1,-1 0,1 0,0 0,-1 0,1 0,-1 0,1 0,0 0,-1 0,1 0,0 0,-1 1,1-1,-1 0,1 0,-1 0,1 1,0-1,-1 0,1 1,-1-1,1 1,-1-1,0 0,1 1,-1-1,1 1,-1-1,0 1,1-1,-1 1,0 0,0-1,1 1,-1-1,0 1,0 0,0-1,0 1,0-1,0 1,0 0,5 44,-5-35,0-3,1-1,-1 1,1 0,1-1,-1 1,1 0,1-1,-1 0,1 1,0-1,0 0,1-1,-1 1,1-1,1 1,-1-1,1 0,0-1,0 1,0-1,1 0,-1 0,1-1,0 0,0 0,1 0,-1 0,0-1,1 0,-1-1,5 1,1-1,1 0,-1-1,1-1,0 0,-1 0,0-1,1-1,-1 0,0-1,0 0,-1-1,1 0,-1-1,0 0,-1-1,10-7,9-9,-1-1,-1-2,-2 0,0-2,2-6,-1 6,-2-1,-2-2,0 0,-2-1,-2 0,-1-2,-1 0,-2-1,-1-1,-2 0,-2-1,4-27,-16 16,2 48,0 0,0 0,0 0,0 0,0 0,0 0,0 1,0-1,0 0,1 1,-1-1,0 0,0 1,0-1,0 1,1-1,-1 1,0 0,1-1,-1 1,0 0,1-1,-1 1,1 0,-1 0,1 0,-1-1,1 1,0 0,-1 0,1 0,0 0,0 0,-1 0,1 0,0 0,0 0,0 0,0 0,0-1,1 2,-2 0,-13 37,1 2,3-1,1 1,2 1,2 0,2-1,2 42,1-49,2 0,2-1,1 1,1 0,2-1,2-1,0 1,3-1,-10-5,-9-20</inkml:trace>
  <inkml:trace contextRef="#ctx0" brushRef="#br0" timeOffset="256.502">7576 248,'44'-5,"42"-6,17-2,-5 2,-9 3,-10 2,-10 3,-10 1,-12 2,-8 0,-11 0</inkml:trace>
  <inkml:trace contextRef="#ctx0" brushRef="#br0" timeOffset="-6450.875">1480 784,'0'38,"0"18,5-1,2-9</inkml:trace>
  <inkml:trace contextRef="#ctx0" brushRef="#br0" timeOffset="-6218.901">1537 388,'0'0</inkml:trace>
  <inkml:trace contextRef="#ctx0" brushRef="#br0" timeOffset="-6047.063">1707 982,'0'-39,"4"-17,7-4,2 4,3 11,-2 8,3 11,2 4,4 7,2 6,-4 3</inkml:trace>
  <inkml:trace contextRef="#ctx0" brushRef="#br0" timeOffset="-5700.673">2327 586,'-28'9,"1"1,0 2,0 0,1 2,1 1,0 1,1 1,-3 5,26-22,0 0,0 1,0-1,0 0,0 1,0-1,1 1,-1 0,0-1,1 1,-1-1,0 1,1 0,-1 0,0-1,1 1,-1 0,1 0,0 0,-1 0,1-1,0 1,-1 0,1 0,0 0,0 0,0 0,0 0,0 0,0 0,0 0,0 0,0 0,0 0,1 0,-1-1,0 1,1 0,-1 0,0 0,1 0,-1 0,1-1,0 1,-1 0,1 0,-1-1,1 1,0 0,0-1,-1 1,1-1,0 1,0-1,0 0,0 1,0-1,-1 0,1 1,1-1,59 6,-60-6,44-1,71 10,-113-9,-1 1,0 1,0-1,1 0,-1 0,0 1,0-1,0 1,-1 0,1 0,0-1,-1 1,1 0,-1 1,0-1,1 0,-1 0,0 0,0 1,0-1,-1 0,1 1,-1-1,1 1,-1-1,0 1,0-1,0 1,0-1,0 1,-1-1,1 1,-1-1,1 1,-1-1,0 0,0 1,0-1,0 0,-1 0,1 0,-1 0,1 0,-1 0,0 0,1 0,-1-1,0 1,0-1,-2 1,-13 15,-2-2,0 0,-1-1,0-1,-1-1,-1-1,0-1,-13 5,16-12,7-3</inkml:trace>
  <inkml:trace contextRef="#ctx0" brushRef="#br0" timeOffset="-5465.004">3032 191,'-33'43,"-16"34,0 8,8-5,12-12,11-12,7-12,7-7,4-6,6-8,2-3,0-1,-1-3</inkml:trace>
  <inkml:trace contextRef="#ctx0" brushRef="#br0" timeOffset="-5209.658">2581 529,'43'0,"39"0,9 0,0 0,-7-4,-12-3,-9 1,-11 1,-13 2</inkml:trace>
  <inkml:trace contextRef="#ctx0" brushRef="#br0" timeOffset="-7164.09">436 361,'17'-15,"1"2,1 0,0 1,0 0,1 2,11-4,-18 7,-10 6,35-18,1 1,0 1,1 3,1 1,31-5,-69 17,-1 0,1 1,-1-1,1 1,0-1,0 1,-1 0,1 0,0 0,-1 1,1-1,0 1,-1-1,1 1,-1 0,1 0,-1 0,1 0,-1 0,0 1,1-1,-1 1,0-1,0 1,0 0,0 0,0 0,-1 0,1 0,-1 1,1-1,-1 0,0 1,1-1,-1 1,-1-1,1 1,0-1,-1 1,1 0,-1 0,-16 147,3-74,7-60,2 0,0-1,0 1,2 1,0-1,0 0,2 0,0 1,1-1,1 0,0 1,1-1,1 0,0-1,1 1,1-1,1 0,0 0,0-1,2 0,4 6,80 71,-104-98,0 1,0 1,0 0,-1 1,0 0,0 1,0 0,0 1,-1 0,1 1,0 0,-1 1,1 0,-1 1,1 1,0 0,-1 0,1 2,1-1,-3 2,-24 8,1 1,1 2,1 1,0 2,1 2,-14 11,-218 191,249-207,5-2</inkml:trace>
  <inkml:trace contextRef="#ctx0" brushRef="#br0" timeOffset="-6712.538">408 642,'141'-18,"-1"-7,-1-6,26-14,-17-16,-147 60,0 0,-1 0,1 0,0 1,-1-1,1 0,0 1,0-1,0 1,0-1,-1 1,1-1,0 1,0-1,0 1,0 0,0 0,0-1,0 1,0 0,0 0,0 0,0 0,0 0,0 0,0 1,0-1,0 0,0 0,0 1,0-1,0 1,0-1,0 0,0 1,-1 0,1-1,0 1,0 0,-1-1,1 1,0 0,-1 0,1-1,-1 1,1 0,-1 0,1 0,-1 0,1 0,-1 0,0 0,0 0,1 0,-1 0,0 0,0 0,0 0,0 0,0 0,0 0,-1 0,1 0,0 0,0 0,-3 20,-2 2,2 0,1 0,0 1,2-1,1 0,1 0,2 7,13 9,-6-26</inkml:trace>
  <inkml:trace contextRef="#ctx0" brushRef="#br0" timeOffset="-2728.008">3739 953,'56'-32,"-1"-1,-1-3,-2-3,-2-1,-2-3,-2-2,-1-2,16-24,-34 38,0-2,-2-1,-2-1,-2-1,-1-1,-1 0,-3-2,8-29,-21 63,-1 0,0 0,-1 0,1 0,-1 0,-1 0,1 0,-1-1,0 1,-1 0,0 0,0 0,0 0,-1 0,0 0,-1 0,1 0,-1 1,-1-1,1 1,-1 0,0 0,0 0,-1 1,0-1,0 1,0 0,-2-1,1 6,0-1,0 1,0 0,0 0,1 1,-1-1,0 2,0-1,1 0,-1 1,0 0,1 0,0 1,-1 0,1 0,0 0,1 0,-1 1,0 0,1 0,0 0,0 0,0 1,1-1,-1 1,-1 4,-12 18,1 1,1 1,1 0,2 0,-1 7,6-19,-5 15,2 1,1 0,1 1,2 0,1 0,1 16,3-34,1-1,0 1,1-1,1 1,0-1,2 0,-1 1,2-2,0 1,1 0,0-1,1 0,0-1,1 1,5 4,-8-12,0 1,1-1,0 0,0 0,1 0,-1-1,1 0,0-1,0 1,1-2,-1 1,1-1,0 0,0 0,0-1,0 0,1 0,-1-1,0 0,1-1,-1 0,1 0,-1-1,1 0,-1 0,0-1,0 0,0 0,0-1,0 0,0-1,-1 0,1 0,-1 0,0-1,0 0,1-3,3-6</inkml:trace>
  <inkml:trace contextRef="#ctx0" brushRef="#br0" timeOffset="-2467.005">4613 671,'5'10,"1"1,0-2,0 1,1-1,0 0,1 0,0-1,0 0,1 0,0-1,0 0,1-1,-1 0,1 0,7 2,-11-6,-1 1,0-1,1 0,0-1,0 1,-1-1,1 0,0-1,0 0,0 1,0-2,0 1,-1-1,1 0,0 0,0 0,-1-1,1 0,0 0,-1-1,0 1,0-1,0 0,0-1,0 1,0-1,-1 0,0 0,0 0,3-4,-3 3,0 1,0-1,0 0,-1 0,0-1,0 1,0-1,-1 1,1-1,-1 0,-1 0,1 0,-1 0,0 0,0 0,-1 0,0-1,0 1,0 0,-1 0,0 0,0 0,-1 0,1 0,-1 0,-1 0,1 0,-1 1,0-1,0 1,-1 0,1 0,-1 0,0 0,-1 1,1 0,-1 0,0 0,0 0,0 1,0-1,0 2,-3-2,3 3,-1 1,1 0,0 0,0 1,-1-1,1 1,0 0,0 1,0-1,0 1,0 0,0 0,0 0,1 1,-1 0,1 0,0 0,-1 0,2 1,-1 0,0-1,-1 4,-11 8</inkml:trace>
  <inkml:trace contextRef="#ctx0" brushRef="#br0" timeOffset="-2100.005">5291 615,'-12'13,"-2"0,1 1,0 0,1 1,1 0,0 1,1 1,1-1,0 2,1-1,1 1,1 0,1 0,0 2,4-17,1 0,0 0,0-1,0 1,1 0,-1 0,0-1,1 1,0 0,0-1,0 1,0 0,0-1,0 1,0-1,1 0,0 1,-1-1,1 0,0 0,0 0,0 0,0 0,0-1,1 1,-1-1,0 1,1-1,-1 0,1 0,-1 0,1 0,0 0,-1-1,1 1,0-1,0 0,-1 0,1 0,0 0,0 0,0 0,-1-1,1 1,1-2,7 1,1-1,-1 0,0-1,0 0,0-1,-1 0,1-1,-1 0,0 0,0-1,-1-1,0 1,0-2,0 1,-1-1,0 0,-1-1,0 0,0 0,-1-1,0 0,0 0,-1 0,-1 0,0-1,0 0,0-5,-3 12,-1 0,0 0,0 0,0 0,0 0,-1 0,0 0,0 0,0 0,0 0,0 0,-1 1,0-1,0 0,0 1,0 0,0-1,-1 1,1 0,-1 0,0 0,0 0,0 1,0-1,-1 1,1 0,-1 0,1 0,-1 0,0 1,0 0,1-1,-1 1,0 0,0 1,0-1,0 1,0 0,0 0,0 0,-1 0,-1 1,-21 8,2 2</inkml:trace>
  <inkml:trace contextRef="#ctx0" brushRef="#br0" timeOffset="-1484.039">5714 162,'19'208,"-10"0,-9 7,0-206,0 0,-1-1,0 1,-1 0,0-1,0 1,-1-1,0 0,0 1,-1-2,-2 5,-5-10,17-25,2 5,1 0</inkml:trace>
  <inkml:trace contextRef="#ctx0" brushRef="#br0" timeOffset="-1148.747">6053 445,'-60'49,"36"-31,1 0,0 2,1 1,2 1,0 1,-10 15,28-35,0 0,0 1,0-1,0 1,0-1,1 1,0 0,0 0,0 0,0 0,0 0,1 0,0 0,0 0,0 0,0 0,0 0,1-1,0 1,0 0,0 0,0 0,1 0,-1-1,1 1,0-1,0 1,0-1,1 0,-1 0,1 0,0 0,0 0,0 0,0-1,0 0,0 1,1-1,-1 0,1-1,1 1,141 57,-119-32,-19-11</inkml:trace>
  <inkml:trace contextRef="#ctx0" brushRef="#br0" timeOffset="1168.477">4783 558,'-5'0,"-6"0,-6 5,-1 6,-1 1,2 4,-1 4,3 3,4 2,9-2,4-1,7-4,6-6,2-4</inkml:trace>
  <inkml:trace contextRef="#ctx0" brushRef="#br0" timeOffset="18605.014">69 1772,'-19'38,"-6"23,1 0</inkml:trace>
  <inkml:trace contextRef="#ctx0" brushRef="#br0" timeOffset="18759.326">98 1433,'0'0</inkml:trace>
  <inkml:trace contextRef="#ctx0" brushRef="#br0" timeOffset="19294.952">1000 1602,'-21'10,"1"0,-1 2,2 0,0 1,0 1,1 0,1 2,0 0,1 1,1 0,-4 8,16-21,0 0,0 0,0 0,1 1,0-1,0 1,0-1,0 1,1 0,-1-1,1 1,1 0,-1 0,1 0,0 0,0 0,0 0,0-1,1 1,0 0,0 0,0 0,1-1,0 1,0-1,0 1,0-1,1 0,-1 1,1-1,0-1,0 1,1 0,-1-1,1 0,0 1,0-1,0-1,3 3,4-1,0 1,0-2,0 1,0-1,1-1,-1 0,1-1,0 0,-1-1,1 0,0-1,-1 0,1-1,-1 0,1-1,-1 0,0 0,0-2,0 1,-1-1,1-1,-1 0,4-4,25-22,-26 17</inkml:trace>
  <inkml:trace contextRef="#ctx0" brushRef="#br0" timeOffset="19907.962">1312 1800,'6'6,"1"0,0-1,0 0,1 0,-1 0,1-1,0 0,0 0,1-1,-1 0,1-1,-1 0,1 0,0-1,0 0,0 0,0-1,0 0,-1-1,1 0,0 0,0-1,0 0,-1-1,0 0,1 0,-1-1,0 1,0-2,-1 1,1-1,-1-1,6-5,64-76,-75 88,-1 0,0 1,0-1,0 0,0 0,0 1,0-1,0 1,0-1,-1 1,1-1,-1 1,1 0,-1-1,1 1,-1 0,0-1,0 1,0 0,0 0,0-1,0 1,0 0,-1-1,1 1,-1 0,1-1,-1 1,1-1,-1 6,0-1,1 1,0-1,0 1,0-1,1 1,0-1,0 0,0 1,1-1,0 0,1 0,-1 0,1 0,0 0,0 0,1-1,0 0,0 1,0-2,0 1,1 0,0-1,0 0,0 0,1 0,-1-1,5 2,3 0,1-2,0 0,1 0,-1-2,0 1,1-2,-1 0,1-1,-1 0,0-1,0-1,0 0,0-1,0 0,0-1,-1-1,0 0,0-1,-1 0,0-1,0 0,-1-1,1-2,12-5,0-1,-2-1,0-1,-1-1,-1 0,-1-2,-1 0,-1-2,-1 0,0 0,-3-2,0 0,-1 0,-1-1,-2 0,-1-1,-1 0,-1-4,-4 16,0 7,0 1,-1 0,0-1,0 1,-1-1,0 0,-1 1,0-1,0 1,0-1,-1 1,-1 0,1 0,-1 0,-1 0,1 0,-1 1,-1-1,1 1,-5-5,6 11,0-1,0 0,0 1,-1 0,1 0,0 0,-1 0,1 0,-1 1,1 0,-1-1,1 1,0 1,-1-1,1 0,-1 1,1 0,-1-1,1 1,0 1,0-1,0 0,-1 1,1 0,0-1,0 2,-72 59,59-42,0 0,2 1,0 0,1 1,2 0,0 1,1 1,2 0,0 0,2 0,0 1,-1 23,5-37,1-1,1 0,0 1,0-1,1 1,1-1,-1 0,2 0,-1 1,1-2,1 1,0 0,0-1,1 1,0-1,1-1,0 1,0-1,1 0,0 0,0-1,1 0,0 0,0 0,6 2,-4-1,1 1,0-2,1 0,0 0,0-1,0 0,1-1,-1-1,1 0,0 0,1-1,-1-1,4 0,37-2,-30-1</inkml:trace>
  <inkml:trace contextRef="#ctx0" brushRef="#br0" timeOffset="20544.285">2892 1659,'-37'8,"1"2,1 2,0 1,1 2,0 1,2 2,0 1,-27 20,-1 31,59-68,0 0,0 0,0 0,0 0,0 0,0 1,0-1,1 0,-1 0,1 0,0 1,0-1,0 0,0 1,0-1,0 0,0 0,1 1,-1-1,1 0,0 0,0 0,0 0,0 0,0 0,0 0,0 0,0 0,1 0,-1 0,1-1,0 1,-1-1,1 1,0-1,0 0,2 2,9 1,0 0,0-1,1-1,-1 0,1-1,0 0,-1-1,1 0,0-1,-1-1,1 0,-1-1,1 0,-1-1,0-1,-1 0,1-1,-1 0,4-3,25-13,-1-2,0-1,-2-3,-2 0,14-16,-29 31,-17 28,-6-11,-1-1,2 1,-1 0,0 0,1 0,0 0,-1 0,2 0,-1 0,0 0,1 1,0-1,0 0,0 0,1 0,-1 1,1-1,0 0,0 0,0 0,1 0,-1 0,1-1,0 1,0 0,1-1,-1 1,1-1,-1 0,1 0,0 0,0 0,1 0,-1-1,0 1,3 0,4 0,1-2,0 1,0-1,0 0,0-1,0-1,0 0,0 0,0-1,-1 0,1-1,-1 0,1-1,-1 0,0-1,0 0,7-5,2 1,13-6,-1-1,-1-2,-1-1,-1-1,0-2,-1-1,-2 0,12-15,-29 28,1 0,-1-1,0 0,-1 0,-1-1,0 0,0 0,-1 0,0 0,-1-1,-1 0,0 0,0-6,-3 18,1-1,-1 0,0 1,0-1,0 0,0 1,0-1,0 0,0 1,0-1,-1 0,1 1,-1-1,1 0,-1 1,0-1,1 1,-1-1,0 1,0 0,0-1,0 1,0 0,0-1,-1 1,1 0,0 0,-1 0,1 0,-1 0,1 1,-1-1,1 0,-1 1,1-1,-1 1,0-1,1 1,-1 0,0 0,-1 0,-66 22,58-16,1 1,0 1,1 0,0 0,0 1,0 0,1 1,1-1,0 2,0-1,1 1,0 0,3-7,1 1,0-1,1 1,-1 0,1-1,0 1,0 0,1 0,-1-1,1 1,0 0,0 0,1 0,-1 0,1-1,0 1,0 0,1-1,0 1,-1 0,2-1,-1 0,0 0,1 0,0 0,0 0,0 0,0 0,0-1,1 0,0 0,0 1,97 42,-94-45,0 0,0 1,0-1,0 2,-1-1,1 1,-1 0,0 0,0 0,0 1,0 0,0 0,-1 1,0-1,0 1,0 1,-1-1,1 0,-1 1,-1 0,1 0,-1 0,0 1,0-1,-1 1,0 0,-14 130,13-118</inkml:trace>
  <inkml:trace contextRef="#ctx0" brushRef="#br0" timeOffset="26558.017">295 1715,'17'90,"-5"93,-12-196,0-10,0 0,2 0,0 0,2 0,0 1,5-15,-4 21,0 1,1 0,0 0,1 0,1 1,0 0,1 0,1 1,0 0,1 1,0 0,0 0,2 2,-1-1,3 1,-14 9,0 0,0 0,1 1,-1-1,0 0,1 1,-1-1,1 1,-1 0,1-1,-1 1,1 0,-1 0,1 0,-1 0,1 0,-1 1,1-1,-1 0,1 1,-1-1,1 1,-1-1,0 1,1 0,-1-1,0 1,0 0,1 0,-1 0,0 0,0 0,0 0,0 0,0 1,0-1,-1 0,1 0,0 1,-1-1,1 1,-1-1,1 2,8 66,-9-43</inkml:trace>
  <inkml:trace contextRef="#ctx0" brushRef="#br0" timeOffset="27865.642">4557 2167,'-6'-22,"2"-1,0 1,1-1,2 1,0-1,1 0,2 0,0 1,1-1,1 1,2 0,0 0,1 0,1 1,9-17,-6 20,-1 2,2-1,0 2,1 0,1 0,0 1,1 1,12-9,-24 20,0 0,0 0,0 1,0-1,0 1,0 0,1 0,-1 0,0 0,1 1,-1-1,0 1,1 0,-1 0,1 0,-1 1,0-1,1 1,-1-1,0 1,1 0,-1 1,0-1,0 0,0 1,0 0,0 0,0 0,-1 0,1 0,-1 0,1 1,-1-1,0 1,0 0,0-1,0 1,0 0,-1 0,0 0,2 4,2 7,0 0,0 0,-2 1,0-1,0 1,-1 0,-1 0,-1 0,0 2,2 31,-2-47,-1 1,1-1,0 0,0 0,-1 0,1 1,0-1,0 0,0 0,0 0,1 1,-1-1,0 0,0 0,1 0,-1 1,1-1,-1 0,1 0,-1 0,1 0,0 0,-1 0,1 0,0 0,0 0,0-1,0 1,0 0,0 0,0-1,0 1,0-1,0 1,0-1,0 1,0-1,0 0,1 1,-1-1,0 0,0 0,0 0,1 0,-1 0,0 0,0 0,0 0,1-1,-1 1,0 0,1-1,15-10,0-1,-1-1,0-1,-1 0,-1-1,0 0,-1-1,7-11,24-27,-35 42,1 0,0 1,0 1,1 0,1 0,0 1,0 0,1 1,0 1,0 0,1 0,-1 2,6-2,-17 7,-1-1,1 1,0 0,0 0,0 0,0 0,0 0,0 0,0 0,0 1,0-1,0 1,0-1,0 1,0 0,-1 0,1 0,0 0,0 0,-1 0,1 0,-1 1,1-1,-1 0,0 1,1-1,-1 1,0 0,0-1,0 1,0 0,-1 0,1 0,0 0,-1-1,1 1,-1 0,1 0,-1 0,0 0,0 0,0 0,-8 86,-36 87,53-140,2-29</inkml:trace>
  <inkml:trace contextRef="#ctx0" brushRef="#br0" timeOffset="28126.983">5657 1800,'-4'11,"0"1,1 1,1-1,-1 0,2 1,0-1,0 1,1-1,1 1,0-1,1 1,0-1,1 0,0 0,1 0,5 11,-8-20,1-1,0 0,0 0,0-1,0 1,0 0,0 0,0-1,0 0,1 1,-1-1,0 0,1 0,-1 0,1 0,0-1,-1 1,1-1,-1 0,1 1,0-1,-1 0,1-1,0 1,-1 0,1-1,0 1,-1-1,1 0,-1 0,1 0,-1 0,0 0,1-1,71-57,-63 46,0 0,-1-1,-1 0,-1-1,0 0,-1 0,0-1,-1 0,-4 11,0 0,-1 0,1-1,-1 1,-1 0,1-1,-1 1,0 0,0-1,0 1,-1 0,0-1,0 1,0 0,0 0,-1 0,0 0,0 0,-1 0,1 0,-1 0,0 1,0 0,-1 0,1-1,-1 2,0-1,-3 0,1 0,-1 1,0 0,-1 1,1-1,0 1,-1 1,1-1,-1 2,0-1,1 1,-1 0,0 0,1 1,-1 0,0 0,1 1,0 0,-1 0,1 1,0 0,0 0,-3 2,-15 8</inkml:trace>
  <inkml:trace contextRef="#ctx0" brushRef="#br0" timeOffset="28542.013">6364 1151,'0'471,"-4"-422,-2 0,-1 0,-3-1,-2 0,-2-1,-19 41,-1-26,23-57</inkml:trace>
  <inkml:trace contextRef="#ctx0" brushRef="#br0" timeOffset="28794.531">6024 1715,'39'-5,"31"-6,9-1,-4 1,-10 2,-7 4,-8-3,-8-1,-6 3,-5 1,-2 7,-2 3,0 0,-5 5,-7 0</inkml:trace>
  <inkml:trace contextRef="#ctx0" brushRef="#br0" timeOffset="28959.785">6815 1715,'-5'39,"-2"16,1 5,6-8,3-13</inkml:trace>
  <inkml:trace contextRef="#ctx0" brushRef="#br0" timeOffset="29208.887">6843 1517,'-10'14,"-3"6</inkml:trace>
  <inkml:trace contextRef="#ctx0" brushRef="#br0" timeOffset="29467.585">7238 1715,'0'3,"-6"12,2 1,0-1,1 1,0 0,1 0,1 0,1 0,0 0,1 0,1 0,0 0,4 12,-5-26,-1 0,1 0,0 0,0 0,0 0,0 0,1 0,-1-1,0 1,1 0,-1-1,1 1,0-1,-1 1,1-1,0 0,0 0,0 0,0 0,0 0,0 0,0 0,0-1,1 1,-1-1,0 0,0 1,0-1,1 0,-1 0,0 0,0-1,0 1,1-1,-1 1,0-1,0 1,0-1,66-54,-58 40,-1-1,-1 0,0-1,-1 0,-1 0,0 0,-2-1,0 0,-1-2,-1 16,-1 1,0-1,0 1,0-1,0 0,0 0,-1 0,0 1,0-1,0 0,0 0,-1 0,0 0,1 1,-1-1,0 0,-1 1,1-1,-1 1,0-1,1 1,-2 0,1 0,0-1,0 2,-1-1,0 0,0 0,0 1,0 0,0-1,0 1,0 0,-1 1,1-1,-1 0,1 1,-1 0,0 0,1 0,-1 0,0 1,0 0,0-1,1 1,-1 0,0 1,0-1,-2 1,-37 23,23-9</inkml:trace>
  <inkml:trace contextRef="#ctx0" brushRef="#br0" timeOffset="29809.717">7689 1856,'39'-73,"-37"69,5-11,1 0,1 0,0 1,1 1,0-1,1 2,0-1,8-5,-17 18,0 0,0 0,0 0,0 0,0 1,-1-1,1 1,0-1,0 1,0-1,-1 1,1 0,0 0,-1 0,1 0,-1 0,1 1,-1-1,0 0,1 1,-1-1,0 0,0 1,0 0,0-1,0 1,0 0,-1-1,1 1,0 0,-1 0,0 0,1-1,-1 1,0 0,0 0,0 0,0 0,0 0,0-1,-1 1,1 0,-1 0,7 18,-4-13,1-1,1 0,-1 0,1-1,0 1,0-1,0 1,1-1,0-1,0 1,0-1,1 0,-1 0,1 0,0-1,0 0,0 0,1 0,-1-1,1 0,-1 0,1-1,0 1,-1-2,1 1,0-1,0 0,0 0,0-1,-1 0,1 0,0-1,-1 1,1-1,-1-1,2 0,7-2,1-2,-1 1,-1-2,1 0,-1 0,-1-2,1 0,-2 0,1-1,-2 0,1-1,-1-1,-1 0,-1 0,7-12,-8 10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15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1,'-10'19,"2"11,2 1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1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13,'0'-4,"-5"-3,-1 6,0 7,6 3,-2 0,-6 3,0-1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1:44.37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7202 2621,'24'0,"18"0,6 0,0 0,-9-5,-5-1,-9 0</inkml:trace>
  <inkml:trace contextRef="#ctx0" brushRef="#br1" timeOffset="-51067.838">1982 871,'-10'-6,"0"0,0 1,0-1,0 2,-1 0,1 0,-1 1,0 0,-4 0,13 2,-26-4,0 1,-1 2,1 0,-1 2,1 1,-1 1,1 2,0 0,-5 3,-164 33,136-19,2 3,0 3,2 2,1 2,-19 17,-264 179,299-195,2 2,1 1,2 2,-29 40,-55 68,110-132,-17 23,0 2,3 0,1 2,2 0,-10 33,-63 239,9 66,70-79,18-45,7-28,37 56,74 85,-103-330,2-1,1 0,2-2,1-1,1-1,2-1,2-1,26 20,74 82,-100-99,2 0,1-3,1 0,2-2,27 15,5 2,2-4,1-3,2-3,71 23,-130-54,29 11,0-2,0-2,2-2,-1-2,6-1,119 20,-28 2,85 3,-200-31,0-2,-1-1,1 0,-1-2,0-2,0 0,12-6,199-44,53-16,-247 60,50-13,-1-4,73-35,-142 54,204-116,-118 41,-4-5,92-103,-71 22,-56 67,-37 57,-3-1,-1-1,-3-1,15-45,-34 81,28-113,-35-351,-10 349,-19 18,-7-17,28 89,-2 0,-2 1,-1 0,-2 1,-1 1,-3 0,0 2,-15-18,-65-77,1-61,79 151,-1 0,-3 2,-1 0,-1 2,-3 1,-14-13,-29-34,-4 3,-3 4,-28-17,-41-16,-83-56,33 61,88 73,-85 0,69 46,109-12,-1 0,1-1,-1-1,1 0,-1-2,1 0,-1-1,0 0,-4-2,17 1,1 0,-1 0,1 0,0 0,0-1,0 1,0-1,0 0,0-1,1 1,-1 0,1-1,0 0,0 0,1 0,-1 0,0-2,-17-21,9 14</inkml:trace>
  <inkml:trace contextRef="#ctx0" brushRef="#br1" timeOffset="-47880.201">1840 871,'1'-1,"0"0,0 0,0 0,0 0,0 0,1 0,-1 0,0 0,1 0,-1 1,1-1,-1 1,1-1,-1 1,1-1,-1 1,1 0,-1 0,1-1,-1 1,1 0,0 1,-1-1,1 0,-1 0,1 1,-1-1,1 1,-1-1,1 1,-1 0,1-1,-1 2,11 0,155 31,2-6,-153-23,0 0,0 0,0 2,0 0,-1 1,0 0,-1 1,1 1,-2 0,10 8,-12-4</inkml:trace>
  <inkml:trace contextRef="#ctx0" brushRef="#br2" timeOffset="-43829.665">1896 2847,'5'2,"1"1,-1 0,-1 0,1 0,0 1,-1-1,0 1,0 0,0 1,0-1,0 1,-1-1,0 1,0 0,0 0,-1 1,0-1,1 2,-3-7,-1 0,1 0,0 0,0 1,0-1,0 0,-1 0,1 0,0 0,0 0,0 0,0 0,-1 0,1 0,0 1,0-1,0 0,0 0,0 0,-7-23,28-150,-19-303,-3 408,12-169,1 147,-5 0,-4 0,-6-52,1 8,2-572,29 481,-30 56,-7 141,8 28,0 1,0-1,0 0,0 1,0-1,0 0,0 0,0 1,0-1,-1 0,1 1,0-1,0 0,0 0,0 1,-1-1,1 0,0 0,0 1,-1-1,1 0,0 0,0 0,-1 1,1-1,0 0,0 0,-1 0,1 0,0 0,-1 0,1 0,0 0,-1 0,1 0,0 0,-1 0,1 0,0 0,0 0,-1 0,1 0,0 0,-1 0,1 0,0 0,-1 0,1-1,0 1,0 0,-1 0,1 0,0-1,0 1,-1 0,1 0,0 0,0-1,0 1,-1 0,-2 14</inkml:trace>
  <inkml:trace contextRef="#ctx0" brushRef="#br2" timeOffset="-42231.183">2037 2903,'-39'-17,"74"5,109 1,176-23,-107 12,31-13,31 13,-168 11,0 3,0 6,15 5,23-1,1181-2,-1302 0</inkml:trace>
  <inkml:trace contextRef="#ctx0" brushRef="#br2" timeOffset="-35492.08">2546 251,'0'0,"-1"1,1-1,0 1,0-1,-1 1,1-1,0 1,-1-1,1 0,0 1,-1-1,1 1,-1-1,1 0,-1 0,1 1,-1-1,1 0,-1 0,1 1,-1-1,1 0,-1 0,1 0,-1 0,1 0,-1 0,0 0,1 0,-1 0,1 0,-1 0,1 0,-1 0,1 0,-1 0,1-1,-1 1,1 0,-1 0,1-1,-1 1,1 0,-1-1,1 1,0-1,-1 1,1 0,-1-1,1 1,0-1,0 1,-1-1,1 1,0-1,0 1,-1-1,-4 53,5-52,0 10,-2-3,1 0,0 1,0-1,1 1,-1-1,2 1,-1-1,1 1,0-1,1 1,0-1,0 0,0 0,1 0,0 0,1 0,-1 0,1-1,0 0,1 0,0 0,0 0,0-1,0 1,5 1,-7-6,1 0,0 0,-1-1,1 1,0-1,0 0,-1 0,1-1,0 1,-1-1,1 1,0-1,-1 0,1-1,-1 1,0-1,1 1,-1-1,0 0,0 0,0-1,0 1,0 0,2-3,58-71,32-71,-94 146,1 0,-1-1,0 1,1 0,-1 0,1 0,-1 0,1 0,0 1,-1-1,1 0,0 1,-1 0,1-1,0 1,0 0,0-1,-1 1,1 0,0 1,0-1,-1 0,1 0,0 1,0-1,-1 1,1-1,0 1,-1 0,1 0,-1 0,1 0,-1 0,1 0,-1 0,0 0,1 0,-1 1,0-1,0 0,0 1,42 69,-39-62,87 282,-85-277,-1 1,0-1,-1 1,-1 0,0 0,-1 1,0-1,-2 0,0 1,0-1,-2 1,0-1,0 0,-5 15,4-26,0-1,0 0,0 1,0-1,-1-1,1 1,-1 0,0-1,1 1,-1-1,0 0,-1-1,1 1,0-1,0 0,-1 0,1 0,0 0,-1-1,1 1,-1-1,1-1,-1 1,1 0,-1-1,1 0,0 0,-1 0,1-1,0 0,0 1,0-2,0 1,0 0,1-1,-1 1,1-1,-1 0,1 0,0-1,0 1,0 0,1-1,-1 0,1 0,-1-2,1 0,0 0,0-1,1 1,0-1,1 1,-1-1,1 0,0 1,1-1,0 1,0-1,0 1,1-1,0 1,0 0,0 0,1 0,0 0,0 0,0 1,1-1,1-1,103-106,92-5,-164 98</inkml:trace>
  <inkml:trace contextRef="#ctx0" brushRef="#br2" timeOffset="-34694.568">5932 2423,'-78'101,"5"3,3 2,-14 41,56-97,21-33,-2 0,0 0,-1-1,0 0,-2-1,0 0,0-1,-1-1,-1 0,-12 9,25-21,0 0,1-1,-1 1,0-1,0 1,0-1,0 1,1-1,-1 0,0 1,0-1,0 0,0 0,0 1,0-1,0 0,0 0,0 0,0 0,0 0,0-1,0 1,0 0,0 0,0-1,0 1,0 0,1-1,-1 1,0-1,0 1,0-1,0 1,1-1,-1 0,0 1,1-1,-1 0,1 0,-1 0,0 1,1-1,0 0,-1 0,1-1,-6-13</inkml:trace>
  <inkml:trace contextRef="#ctx0" brushRef="#br2" timeOffset="-34426.796">5424 2537,'47'61,"4"-2,2-1,2-4,3-1,50 33,-97-79,-1 0,1 0,-2 1,1 0,-1 1,-1 0,1 1,-2-1,1 2,-1-1,-1 1,0 0,0 0,-1 0,-1 1,0 0,0 0,0 5,-2 7</inkml:trace>
  <inkml:trace contextRef="#ctx0" brushRef="#br3" timeOffset="-20172.437">3561 1520,'0'-2,"-1"0,0-1,0 1,0 0,0 0,-1 0,1 0,0 0,-1 1,0-1,1 0,-1 1,0-1,0 1,0-1,0 1,0 0,0 0,0 0,0 0,0 0,-1 0,1 1,0-1,0 1,-1 0,1-1,0 1,-1 0,1 0,-1 1,1-1,0 0,0 1,-1-1,1 1,0 0,0 0,0 0,-1 0,-3 2,0-1,1 1,-1 0,1 0,0 0,0 1,0 0,1 0,-1 0,1 0,0 1,0 0,0-1,1 2,0-1,0 0,0 1,0-1,1 1,0 0,0 0,1 0,0 0,0 0,0 0,0 0,1 0,0 0,1 0,-1 0,1 1,0-1,1 0,-1-1,1 1,2 3,-1-5,1 0,0 0,0 0,1-1,-1 0,1 0,0 0,-1 0,1-1,0 1,1-1,-1-1,0 1,0-1,1 0,-1 0,1 0,-1-1,1 0,-1 0,1 0,0-1,-1 0,0 0,1 0,-1-1,0 1,1-1,-1-1,0 1,-1-1,1 0,0 0,-1 0,1 0,-1-1,3-3,-3 5,-1 0,0 0,1-1,-1 1,0-1,0 0,0 1,-1-1,1 0,-1-1,0 1,1 0,-1-1,-1 1,1-1,-1 0,1 0,-1 1,0-1,0 0,-1 0,1 0,-1 0,0 0,0 0,0 0,0 0,-1 0,0 0,1 0,-2 0,1 0,0 1,-1-1,1 0,-1 1,0-1,-1 1,1 0,0 0,-1 0,0 0,-1-2,-1 3,1 0,0 1,-1-1,1 1,-1 0,0 1,1-1,-1 1,1-1,-1 1,0 1,1-1,-1 1,0 0,1 0,-1 0,1 0,-1 1,1 0,0 0,0 0,0 0,0 1,0-1,0 1,1 0,-1 0,1 1,0-1,0 1,0 0,0-1,1 1,0 0,-1 1,1-1,1 0,-1 1,1-1,0 1,0-1,0 1,0-1,1 1,0 3,0-5,1 0,-1 0,1 0,0-1,0 1,0 0,0-1,1 1,-1-1,1 1,0-1,-1 0,1 0,0 0,0 0,0 0,1 0,-1 0,0 0,1-1,-1 0,1 1,0-1,-1 0,1 0,0 0,-1-1,1 1,0-1,0 1,0-1,0 0,0 0,-1 0,1-1,0 1,0-1,0 1,0-1,0 0,1 0,1 1,-1-1,0-1,0 1,0 0,0-1,0 0,0 0,-1 0,1 0,0-1,-1 1,0-1,0 0,0 0,0 0,0-1,0 1,-1 0,1-1,-1 0,0 0,-1 0,1 0,0 0,-1 0,0-1,-1 3,0 0,-1 0,1 0,-1 0,1 0,-1 0,0 0,0 0,0 0,0 0,0 0,0 0,0 0,-1 1,1-1,-1 0,1 1,-1-1,1 1,-1 0,0 0,0 0,0 0,0 0,0 0,0 0,0 0,0 1,0-1,0 1,0-1,0 1,-1 0,1 0,0 0,0 0,0 0,0 1,-1-1,1 1,0-1,0 1,0 0,0 0,0 0,0 0,0 0,1 0,-1 0,0 1,1-1,-1 1,1-1,-1 1,1 0,-2 1,1-1,0-1,0 1,0 0,0 0,1 0,-1 0,0 0,1 0,-1 1,1-1,0 0,0 1,0-1,0 1,0-1,1 1,-1 0,1-1,-1 1,1 0,0-1,0 1,0 0,0-1,1 1,-1 0,1-1,0 1,0-1,0 1,0-1,0 1,0-1,0 0,1 1,0-1,-1 0,2 1,8-1</inkml:trace>
  <inkml:trace contextRef="#ctx0" brushRef="#br3" timeOffset="-15822.186">3448 1577,'0'0</inkml:trace>
  <inkml:trace contextRef="#ctx0" brushRef="#br0" timeOffset="-3349.923">2066 2847,'61'-47,"-43"29,14-14,2 1,0 2,2 2,36-22,-51 38</inkml:trace>
  <inkml:trace contextRef="#ctx0" brushRef="#br0" timeOffset="-3003.832">2687 2283,'9'-5,"9"-6,5-2,-1-3,1 1,1 3,-3-1,-1 2,1-2,2 0,-3 4</inkml:trace>
  <inkml:trace contextRef="#ctx0" brushRef="#br0" timeOffset="-2666.2">3110 1887,'19'-10,"12"-7,4-1,-3 2</inkml:trace>
  <inkml:trace contextRef="#ctx0" brushRef="#br0" timeOffset="-2249.182">3928 1238,'29'-19,"14"-11,0-6,-3 4,-7 2,-6 7,-7 7</inkml:trace>
  <inkml:trace contextRef="#ctx0" brushRef="#br0" timeOffset="-1917.503">4634 645,'29'-24,"14"-7,5 0,-7 2,-4 5,-4 3,-8 3</inkml:trace>
  <inkml:trace contextRef="#ctx0" brushRef="#br0" timeOffset="-1670.002">5142 335,'0'0</inkml:trace>
  <inkml:trace contextRef="#ctx0" brushRef="#br0" timeOffset="-332.106">6243 2706,'10'0,"12"0,8 0,3 0,1 0,-1 0,-1 0,-1 0,-1 0,-1 0,0 0,-1 0,-5 0</inkml:trace>
  <inkml:trace contextRef="#ctx0" brushRef="#br0" timeOffset="2183.465">5622 110,'19'-15,"11"-9,6 0,1 3,-1 5,-7 6</inkml:trace>
  <inkml:trace contextRef="#ctx0" brushRef="#br0" timeOffset="7439.089">5283 1746,'14'1,"0"-1,0 0,1-1,-1-1,0 0,0-1,-1 0,1-1,-1-1,1 0,7-5,-11 4,1-2,-1 0,-1 0,0-1,0 0,-1 0,0-1,0 0,-1 0,0-1,-1 0,0 0,-1-1,-1 1,1-1,-2 0,0-1,0 1,-1 0,-1-1,0 1,0-6,-2 18,0 1,1 0,-1 0,0 0,1-1,-1 1,0-1,0 1,0 0,0-1,0 0,0 1,1-1,-1 1,0-1,0 0,0 0,0 1,0-1,0 0,-1 0,1 0,0 0,0 0,0-1,0 1,0 0,0 0,0-1,1 1,-1 0,0-1,0 1,0-1,0 1,0-1,0 0,1 1,-1-1,0 0,0 0,1 1,-1-1,1 0,-1 0,1 0,-1 0,1 0,-1 0,1 0,0 0,0 0,-1 0,1 0,0 0,0 0,0 0,0 0,0 0,0 0,0 0,0 0,1 0,-1 0,0 0,1 0,-4 9,0 0,1 0,0 1,1-1,0 1,0 0,0-1,1 1,1 0,0-1,0 1,0-1,1 1,0-1,1 1,0-1,0 0,1 0,0-1,0 1,1-1,0 0,0 0,1 0,-1-1,2 0,-1 0,3 1,-3-3,0-1,0 0,1 0,-1 0,1-1,0 0,0-1,0 0,0 0,0 0,0-1,0 0,0 0,0 0,0-1,-1 0,1-1,0 0,0 0,-1 0,1-1,1 0,4-3,1 0,-1 0,0-2,-1 1,0-1,0-1,-1 0,0-1,0 1,7-11,-17 19,6-5,-1 0,1-1,-1 0,-1 0,1 0,-1-1,0 1,-1-1,0 0,0 0,-1 0,0 0,0-1,-1 1,0-1,-1 1,1-4,-2 11,1 0,-1 0,0 0,1 0,-1 0,0 0,0 0,1 1,-1-1,0 0,0 0,0 1,0-1,0 1,0-1,0 1,0-1,0 1,0 0,0-1,0 1,-1 0,1 0,0 0,0 0,0 0,0 0,0 0,-1 0,1 0,0 1,0-1,0 0,0 1,0-1,0 1,0-1,0 1,0-1,0 1,0 0,0 0,1-1,-1 1,0 0,0 0,1 0,-1 0,0 0,1 0,-1 0,1 0,0 0,-1 0,1 0,0 0,-1 0,1 0,0 0,0 1,0-1,0 0,0 0,0 0,0 0,1 0,-1 0,0 1,1-1,-1 0,-1 4,1-1,0 1,0-1,0 1,0-1,1 1,-1-1,1 1,0-1,1 0,-1 1,1-1,0 0,0 0,0 0,0 0,1 0,-1-1,1 1,0-1,0 1,1-1,-1 0,1 0,-1-1,1 1,0-1,0 0,0 0,0 0,0 0,1-1,-1 0,1 0,-1 0,0 0,1-1,0 1,1-1,8-2,-1 0,1-1,0-1,0 0,-1-1,0 0,0-1,-1 0,1-1,-1 0,-1-1,1-1,-1 0,-1 0,0-1,0-1,-1 1,0-1,-1-1,0 0,-1 0,0 0,-1-2,-1 6,0 0,-1 0,0-1,0 0,-1 0,0 0,-1 0,0-1,0 1,-1-1,0 1,-1-1,0 1,-1-6,1 13,0 1,0-1,-1 0,1 1,-1-1,1 1,-1 0,0-1,0 1,1-1,-1 1,0 0,0 0,0-1,0 1,-1 0,1 0,0 0,0 0,-1 0,1 1,0-1,-1 0,1 0,-1 1,1-1,-1 1,1 0,-1-1,0 1,1 0,-1 0,1 0,-1 0,1 0,-1 0,0 1,1-1,-1 0,1 1,-1-1,1 1,-1 0,-56 40,50-33,1 1,0 0,0 0,1 1,0 0,1 0,0 0,1 1,0-1,1 1,0 0,0 0,1 0,1 1,0-1,0 0,1 1,1-1,0 1,0-1,1 0,0 0,1 0,1 0,0 0,0-1,1 1,0-1,1 0,0-1,0 1,1-1,1-1,-1 1,5 2,-6-7,0 0,0-1,0 0,0 0,0 0,1-1,0 0,-1 0,1-1,0 0,0 0,3 0,13 0</inkml:trace>
  <inkml:trace contextRef="#ctx0" brushRef="#br0" timeOffset="7935.899">6891 1098,'-22'182,"-7"-77,22-85,1 1,0-1,1 1,2 0,0 0,0 20,3-39,0 1,0-1,0 0,0 0,1 1,-1-1,1 0,-1 0,1 0,0 0,0 1,0-1,0 0,0-1,0 1,1 0,-1 0,1 0,-1-1,1 1,0-1,-1 1,1-1,0 0,0 0,0 0,0 0,0 0,0 0,0 0,0-1,1 1,-1-1,0 1,0-1,1 0,-1 0,0 0,0 0,1 0,1-1,1 0,1 0,0 0,-1-1,1 1,-1-1,0-1,1 1,-1-1,0 0,0 0,-1 0,1-1,-1 0,1 1,-1-2,1 0,6-13,-3 0</inkml:trace>
  <inkml:trace contextRef="#ctx0" brushRef="#br0" timeOffset="8182.79">6666 1379,'19'-9,"21"-9,8 0,1 2,-7-1,-7 3,-5 3,-2 4,-1 3,0 2,-5-3,-7-1</inkml:trace>
  <inkml:trace contextRef="#ctx0" brushRef="#br0" timeOffset="8772.837">6666 2423,'0'-4,"5"-12,1-8,0-4,-1-3,-1 0,-2 0,-1 0,-1-4,0 0,0 0,0 2,-5 1,-2 2,1 0,1 2,2 5</inkml:trace>
  <inkml:trace contextRef="#ctx0" brushRef="#br0" timeOffset="10349.871">6186 1041,'-10'-32,"-2"0,-1 1,-1 1,-2 0,-14-19,-20-23,-3 3,-3 3,-3 2,-38-31,-29-11,124 106,1 0,-1 0,1 0,-1 0,0 0,1 0,-1 0,1 1,-1-1,1 1,-1-1,1 1,-1-1,1 1,-1 0,1 0,0 0,0 0,-1 0,1 0,0 0,0 0,0 0,0 1,0-1,0 0,0 1,1-1,-1 0,0 1,1-1,-1 1,1-1,0 1,-1 0,1-1,0 1,0-1,0 1,0 0,0-1,0 1,1-1,-1 1,0-1,1 1,0-1,-5 16,-47 159,43-139,8-36,0 0,0-1,0 1,0 0,0-1,0 1,1-1,-1 1,0 0,0-1,1 1,-1-1,0 1,1-1,-1 1,0-1,1 1,-1-1,1 1,-1-1,1 0,-1 1,1-1,-1 0,1 1,-1-1,1 0,-1 0,1 1,0-1,-1 0,1 0,-1 0,1 0,0 0,-1 0,1 0,-1 0,1 0,0 0,-1 0,1 0,-1 0,1-1,0 1,-1 0,1 0,-1-1,1 1,-1 0,1-1,-1 1,1-1,-1 1,1 0,-1-1,0 1,1-1,-1 0,170-138,-84 78,-49 32,1 3,2 1,0 1,1 3,8-2,7 6,-84 34,0-7,-1-1,0-2,0 0,-1-2,-17 0,-1 2,31-4,6 0,1-1,-1 0,1-1,-1 0,1 0,-1-1,0 0,1-1,-1-1,1 1,-1-2,1 1,0-2,-8-2,-5-28,23 19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18.98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510 246,'16'-175,"-5"104,-11 229,17 35,-7-95,-5 1,-7 86,0-55,2 1343,17-1388,-11-79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33.59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477 0,'-10'0,"-7"0,-7 0,-3 0,-2 0,-1 5,0 1,0 0,1-1,0-1,0-2,0-1,1-1,0 0,0 0,0 0,0 0,4-1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34.13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3669 1166,'-34'0,"-15"0,-5 0,2 5,6 1,10 0</inkml:trace>
  <inkml:trace contextRef="#ctx0" brushRef="#br0" timeOffset="565.813">2511 1250,'-187'19,"0"-9,-78-10,152 0,101 0</inkml:trace>
  <inkml:trace contextRef="#ctx0" brushRef="#br0" timeOffset="2760.737">3866 2435,'-566'0,"386"26,-89-6,254-17,-1 0,1-1,0-1,-1 0,1-1,-1-1,1-1,0 0,-8-2,-13-4,1 2,-1 1,-1 2,1 2,0 1,-1 2,-3 1,-157 25,45-45,138 14,0 1,-1 0,1 1,0 0,0 1,0 1,-1 0,1 1,0 1,-13 4,-6-1,-1-2,0-1,0-2,-32-2,24 0,-129-27,-53 29,143 20,73-18</inkml:trace>
  <inkml:trace contextRef="#ctx0" brushRef="#br0" timeOffset="3910.838">2117 1307,'-595'0,"426"28,-84-28,228 0</inkml:trace>
  <inkml:trace contextRef="#ctx0" brushRef="#br0" timeOffset="4829.829">1637 855,'-1'242,"13"569,24-132,-26-64,-32-457,18-151,2-8</inkml:trace>
  <inkml:trace contextRef="#ctx0" brushRef="#br0" timeOffset="5097.962">1863 2267,'-100'181,"-48"131,141-294,-20 50,-3-1,-3-2,-30 44,46-86</inkml:trace>
  <inkml:trace contextRef="#ctx0" brushRef="#br0" timeOffset="5631.09">1863 883,'-29'24,"-28"42,-10 19,7 4,8-7,14-9,8-12,9-6,8-8,7-8,-1-4,1-5,1-2,2 0,1-7</inkml:trace>
  <inkml:trace contextRef="#ctx0" brushRef="#br0" timeOffset="12202.772">395 3311,'-1'0,"0"1,0-1,0 0,1 0,-1 0,0 0,0 1,0-1,0 0,0-1,0 1,0 0,0 0,0 0,0-1,0 1,0 0,0-1,0 1,0-1,1 1,-1-1,0 1,0-1,0 1,1-1,-1 0,0 0,1 1,-1-1,1 0,-1 0,1 0,-1 0,1 1,0-1,-1 0,1 0,0 0,0-1,65 7,-43 0,151 40,-86-15,-139-41,-9-14,1-3,1-2,2-2,0-4,30 19,1-1,1-1,0-1,1-2,2 0,0-1,-12-19,31 40,1 0,0 0,0 0,0 0,0 0,0 0,1-1,-1 1,1-1,-1 0,1 1,0-1,0 0,0 1,0-1,1 0,-1 0,1 0,0 0,0 0,0 0,0 0,0 0,0 0,1 0,0 1,-1-1,1 0,0 0,0 1,1-1,-1 0,1 1,-1-1,1 1,0 0,0-1,0 1,0 0,0 0,0 0,0 0,1 1,-1-1,3 0,4 0,0 1,0 0,0 0,0 1,0 0,0 1,0 0,-1 0,1 1,0 0,0 1,-1 0,1 0,-1 1,0 0,7 5,4 1</inkml:trace>
  <inkml:trace contextRef="#ctx0" brushRef="#br0" timeOffset="12836.732">226 2435,'6'23,"2"-1,0 0,2-1,0 0,1 0,1-1,15 18,-25-35,0 0,0-1,0 1,0-1,1 0,-1 1,1-1,-1 0,1-1,0 1,0 0,0-1,0 1,0-1,0 0,0 0,0 0,0-1,1 1,-1-1,0 1,1-1,-1 0,0-1,1 1,-1 0,0-1,0 0,0 0,1 0,-1 0,0 0,0-1,0 1,-1-1,1 0,0 0,-1 0,1 0,-1 0,1-1,1-1,7-14,-11 16,1 0,-1 0,0 1,1-1,-1 0,1 0,0 0,-1 0,1 1,0-1,0 0,0 1,0-1,1 1,-1-1,0 1,1 0,-1-1,1 1,-1 0,1 0,-1 0,1 0,0 0,-1 1,1-1,0 0,0 1,0-1,0 1,0 0,-1-1,1 1,0 0,0 0,0 0,0 1,0-1,0 0,0 1,0-1,-1 1,1 0,0-1,0 1,-1 0,1 0,-1 0,1 0,0 1,-1-1,0 0,1 1,5 9,0 1,0-1,-1 2,-1-1,0 1,0-1,-2 1,1 1,-1 1,13 43,-7-18,-10-26</inkml:trace>
  <inkml:trace contextRef="#ctx0" brushRef="#br0" timeOffset="13105.752">452 2351,'29'19,"9"7</inkml:trace>
  <inkml:trace contextRef="#ctx0" brushRef="#br0" timeOffset="13348.893">1 2125,'0'0</inkml:trace>
  <inkml:trace contextRef="#ctx0" brushRef="#br0" timeOffset="13684.478">593 2154,'-205'-195,"184"169,21 27,1-1,-1 0,0 1,0-1,0 0,1 0,-1 1,0-1,1 0,-1 1,0-1,1 0,-1 0,0 0,1 1,-1-1,0 0,1 0,-1 0,1 0,-1 0,0 0,1 0,-1 0,1 0,-1 0,0 0,1 0,-1 0,1 0,-1 0,0 0,1 0,-1 0,0-1,1 1,-1 0,0 0,1 0,-1-1,0 1,1 0,-1 0,0-1,1 1,-1 0,0-1,0 1,0 0,1-1,-1 1,0 0,0-1,0 1,0-1,0 1,1 0,-1-1,0 1,0-1,0 1,0 0,0-1,0 1,-1-1,1 1,0 0,0-1,0 1,19 6,-8-2,0 0,-1 0,2-1,-1 0,0-1,0-1,1 1,-1-2,1 0,-1 0,1-1,8-2,-18 3,1-1,-1 0,0-1,0 1,0 0,0-1,0 1,0-1,0 1,-1-1,1 0,0 0,-1 0,0 0,1 0,-1 0,0 0,0 0,0-1,0 1,0 0,-1-1,1 1,-1 0,0-1,1 1,-1-1,0 1,0-1,-1 1,1-1,0 1,-1 0,0-1,1 1,-1-1,-39-81,24 62,-2 0,0 1,-2 0,0 2,-1 0,-1 2,0 0,-6-1,5 4</inkml:trace>
  <inkml:trace contextRef="#ctx0" brushRef="#br0" timeOffset="14971.294">649 1561,'-3'-30,"-1"1,-2 1,-1-1,-1 1,-1 0,-2 1,0 0,-2 1,-1 0,-1 1,-1 1,-2 0,0 1,-1 1,-1 1,-14-11,-6 14,40 18,-1-1,1 1,-1-1,1 1,-1 0,1-1,-1 1,1 0,-1 0,1 0,-1-1,1 1,-1 0,0 0,1 0,-1 0,1 0,-1 0,0 0,1 0,-1 0,1 0,-1 0,0 0,1 1,-1-1,1 0,-1 0,1 0,-1 1,1-1,-1 0,1 1,-1-1,1 1,-1-1,1 0,0 1,-1-1,1 1,-1-1,1 1,0-1,0 1,-1 0,1-1,0 1,0-1,0 1,0-1,0 1,0 0,0-1,0 1,0-1,0 1,0 0,0-1,0 1,0-1,0 1,0-1,1 1,-1 0,4 5,0 1,0-1,0 0,1-1,0 1,0-1,0 0,1 0,0-1,0 1,0-1,0-1,1 1,-1-1,1 0,0-1,0 1,0-1,0-1,0 1,0-1,1-1,-1 1,0-1,1 0,-1-1,0 0,1 0,-1-1,4-1,-7 2,0-1,0 0,-1 0,1 0,-1 0,1-1,-1 0,0 1,0-1,0 0,0-1,-1 1,1 0,-1-1,0 1,0-1,0 0,0 0,-1 0,1 0,-1 0,0 0,0 0,-1 0,1 0,-1-1,0 1,0 0,0 0,-1 0,0-1,1 1,-1 0,-2-2,1-7,-2 1,0 1,0-1,-1 1,-1-1,1 1,-2 1,0-1,0 1,-1 0,-4-4,-48-20,61 34,-1 0,1 0,-1 0,1 0,-1 0,0 0,1 0,-1 0,1 1,-1-1,1 0,-1 0,0 1,1-1,-1 0,0 0,1 1,-1-1,0 1,1-1,-1 0,0 1,1-1,-1 0,0 1,0-1,0 1,0-1,1 1,-1-1,0 1,0-1,0 1,0-1,0 0,0 1,0-1,0 1,0-1,0 1,0-1,-1 1,1-1,0 1,0-1,0 0,-1 1,1-1,0 1,0-1,-1 0,1 1,0-1,-1 0,1 1,0-1,-1 0,1 1,-1-1,1 0,0 0,-1 0,1 1,-1-1,1 0,-1 0,1 0,-1 0,1 0,3 2,1 0,-1-1,1 0,0 0,-1 0,1 0,0 0,0-1,0 1,0-1,-1 0,1 0,0-1,0 1,0-1,-1 0,1 0,0 0,-1-1,1 1,0-1,-1 0,0 1,0-2,1 1,-1 0,0-1,-1 1,1-1,0 0,-1 0,0 0,1 0,-1 0,0-1,-1 1,1-1,-1 1,1-1,-1 0,0 1,0-1,-1 0,1 0,-1 0,0 1,0-1,0 0,0 0,-1 0,0 0,0 1,0-3,-5-10,0 0,0 0,-2 1,0-1,0 2,-1-1,-1 1,-1 1,0 0,-1 1,0 0,0 0,-5-1,6 2,5 5,0 0,0 0,-1 1,0 0,1 0,-2 1,1 0,0 0,-1 1,0 0,0 0,0 1,0 0,0 0,0 1,0 0,-1 0,1 1,0 0,-1 0,1 1,-2 1,9-2,0 1,0-1,0 0,0 1,0-1,0 1,0-1,0 1,0 0,0-1,1 1,-1 0,0 0,0-1,1 1,-1 0,1 0,-1 0,1 0,-1 0,1 0,-1 0,1 0,0 0,0 0,0 0,-1 0,1 0,0 0,0 0,0 0,0 0,1 0,-1 0,0 0,0 0,1 0,-1 0,0 0,1 0,-1 0,1 0,-1 0,1 0,0 0,0 0,30 40,-19-31,0 0,0-1,1-1,0 0,0 0,1-2,0 1,0-2,1 0,-1-1,1 0,0-1,0-1,1 0,-1-1,0-1,0 0,1-1,2-1,45-21,-50 11</inkml:trace>
  <inkml:trace contextRef="#ctx0" brushRef="#br0" timeOffset="15315.302">339 262,'29'24,"18"13,8 5,-3-5,-4-9,-5-9,-6-7,-9-12,-5-4,-6-8,-6-5,-9-6,-6-3,-6 3,-2 5</inkml:trace>
  <inkml:trace contextRef="#ctx0" brushRef="#br0" timeOffset="15566.21">479 489,'0'-39,"5"-26,2-8,-1 4,-1 14</inkml:trace>
  <inkml:trace contextRef="#ctx0" brushRef="#br0" timeOffset="15813.772">254 36,'44'-14,"37"0,10 7,-5 9,-8 5,-13 6,-12 5,-10 10,-8 4,-5 2,-3 0,-6-1,-2-2,-3-5</inkml:trace>
  <inkml:trace contextRef="#ctx0" brushRef="#br0" timeOffset="16637.05">85 1137,'43'52,"2"-1,2-3,35 27,-68-60,1-1,0-1,0 0,1-1,1-1,0 0,1-1,0-1,0-1,1 0,0-2,0 0,1-1,-1-1,21 2,-30-6,-1-1,0 0,0-1,0 0,0 0,0-1,0 0,0 0,-1-1,1 0,-1-1,0 0,-1 0,1-1,-1 1,0-2,0 1,2-5,62-102,-54 82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0:05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38 704,'28'5,"0"-1,1-1,0-1,0-1,27-4,-29 2,20-1,0-3,0-1,-1-2,0-3,0-1,-1-3,-1-1,0-2,-1-2,-1-2,-2-2,10-8,-15 8,-2 0,0-2,-2-2,-1-1,-1-1,-1-1,-2-2,-1-1,14-26,-3-55,-35 112,0 0,-1 0,0 0,0-1,0 1,0 0,0 0,0-1,-1 1,0 0,1 0,-1 0,-1 0,1 0,0 0,-1 0,1 0,-1 0,0 1,0-1,0 0,0 1,0 0,-1 0,1-1,-1 1,0 1,1-1,-1 0,0 1,0-1,0 1,0 0,-2-1,-5 2,1 1,0-1,0 2,0-1,0 1,0 0,1 1,-1 0,1 1,-1-1,1 2,0-1,0 1,1 0,0 1,0 0,0 0,0 0,-4 6,-13 17,0 0,2 2,1 0,2 2,1 0,2 1,1 0,1 1,2 1,2 0,-2 16,-16 67,6 0,5 1,-2 106,19-213,0 37,-2 0,-3 0,-1 0,-3-1,-2 0,-1 0,-3-1,-3-1,-10 21,14-42,-1 0,-2-1,0-1,-1-1,-2 0,0-1,-1-1,-1-1,-16 10,24-18,0-1,-1 0,0-1,-1 0,0-2,0 0,-1 0,0-2,0 0,-1-1,0 0,0-2,0 0,0-1,0-1,-15-1,29-1,0 0,0 0,0 0,0-1,1 0,-1 1,1-1,-1 0,1-1,0 1,0-1,0 1,0-1,0 0,0 0,1 0,0 0,-1-1,1 1,0-1,1 1,-1-1,1 0,-1 0,1 1,0-1,1 0,-1 0,1 0,-1 0,1 0,0 0,1 0,-1-1,1-11,1 1,1 0,0 0,1 0,0 0,1 1,1-1,3-5,19-23,1 2,2 1,2 1,2 2,1 1,1 2,2 1,2 3,12-7,-50 35,71-53,3 4,2 2,74-31,-130 68,-15 7,0 1,0-1,0 1,1 1,0 0,-1 0,1 0,0 1,0 1,1-1,-1 2,0-1,8 1,-14 4,1-1,-1 0,1 1,-1-1,-1 1,1 0,0 0,-1 0,0 0,0 0,0 1,0-1,-1 1,1-1,-1 1,-1 0,1-1,0 1,-1 0,0-1,0 1,-1 0,1 0,-1-1,0 1,-2 3,3 6,-1 4,2-4,-2 0,1 0,-2 0,0 0,0 0,-1-1,-1 1,-1-1,1 0,-6 8,0-6</inkml:trace>
  <inkml:trace contextRef="#ctx0" brushRef="#br0" timeOffset="280.469">1476 675,'34'5,"39"1,18 1,-3-2,-6-2,-12-1,-14 0,-11-2,-8 0,-6 0,-4 0,-1-1,0 1,-5 0</inkml:trace>
  <inkml:trace contextRef="#ctx0" brushRef="#br0" timeOffset="529.508">1392 1127,'38'0,"47"-9,18-4,1-4,-7 0,-16 4,-16 4,-15 3,-11 3,-7 2,-5 1,-6 5,-7 2</inkml:trace>
  <inkml:trace contextRef="#ctx0" brushRef="#br0" timeOffset="765.564">1279 1551,'34'0,"39"-5,13-2,1-4,-5 0,-11 2,-14-3,-10 1,-5 2,-4-2,-4 1,-8 2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7.53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0,'0'10,"5"12,1 8,0 4,-1 0,-2-1,-1 0,0-2,-2-2,0 0,0 0,-1 4,1 1,0-4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7.8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0,'0'43,"0"29,0 7,0-6,0-10,0-11,0-9,0-8,0-9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8.1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0,'0'34,"0"15,5 0,6-9,1-11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8.37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2258 0,'29'355,"-30"-35,-14-206,1 62,19-154,1-5</inkml:trace>
  <inkml:trace contextRef="#ctx0" brushRef="#br0" timeOffset="1128.297">1 1045,'636'-77,"199"-26,-412 72,281 15,-576 17,168 28,-269-37,-27 8,0 0,-1 0,1 0,0 0,-1 0,1 0,0 0,-1 0,1 0,0 0,-1 0,1 0,0 0,-1-1,1 1,0 0,0 0,-1 0,1 0,0-1,0 1,-1 0,1 0,0-1,0 1,-1 0,1 0,0-1,0 1,0 0,0-1,-1 1,1 0,0 0,0-1,0 1,0 0,0-1,0 1,0 0,0-1,0 1,0 0,0-1,0 1,0 0,0-1,0 1,1 0,-1-1,0 1,0 0,0-1,0 1,1 0,-1 0,0-1,0 1,0 0,1 0,-1-1,0 1,1 0,-1 0,0 0,0 0,-14-5</inkml:trace>
  <inkml:trace contextRef="#ctx0" brushRef="#br0" timeOffset="4904.782">2568 565,'-171'226,"-48"-6,70-88,135-115</inkml:trace>
  <inkml:trace contextRef="#ctx0" brushRef="#br0" timeOffset="5667.254">1213 678,'-65'31,"1"3,2 2,1 4,-26 23,-117 74,-41 9,183-106,61-38,5-4</inkml:trace>
  <inkml:trace contextRef="#ctx0" brushRef="#br0" timeOffset="6584.279">706 1525,'-11'108,"2"-48,3 1,2 0,3-1,3 8,-1-15,10-211,3 84,-8 34,1 1,3 0,1 1,2 0,6-10,-12 31,0 1,1-1,1 2,0 0,1 0,1 0,0 1,1 1,1 0,12-10,-24 22,1 0,0 0,-1 0,1 0,0 1,0-1,0 1,-1-1,1 1,0-1,0 1,0 0,0 0,0 0,0 0,0 0,0 0,0 1,0-1,-1 1,1-1,0 1,0 0,0-1,-1 1,1 0,0 0,-1 1,1-1,-1 0,1 0,-1 1,0-1,0 1,1-1,-1 1,0-1,0 1,0 0,-1-1,1 1,0 0,-1 0,1 0,24 87,-15 80,-5-150</inkml:trace>
  <inkml:trace contextRef="#ctx0" brushRef="#br0" timeOffset="7503.077">1524 1525,'-17'-1,"0"1,0 1,-1 1,1 0,1 1,-1 1,0 1,1 0,0 1,0 1,1 0,0 1,0 1,0 0,2 1,-6 5,13-7,1 0,0 1,0 0,1 0,0 0,1 1,0-1,0 1,1 0,0 0,1 0,0 0,1 0,0 0,0 0,1 0,1 0,1 9,-1-14,-1 1,1 0,0-1,0 1,0-1,1 0,0 0,0 0,1 0,-1 0,1-1,0 0,0 1,0-1,1-1,-1 1,1-1,0 0,0 0,0 0,1 0,-1-1,1 0,-1 0,1-1,0 0,-1 0,1 0,0 0,0-1,0 0,0 0,-1-1,1 1,2-2,11-3</inkml:trace>
  <inkml:trace contextRef="#ctx0" brushRef="#br0" timeOffset="7819.697">1722 1638,'-3'12,"0"1,1-1,0 1,0 0,2 0,0 0,0 0,1-1,1 1,0 0,0-1,2 1,-1-1,2 2,-3-11,-1 0,1 0,0 0,0 0,0 0,0-1,0 1,1-1,-1 1,1-1,-1 0,1 0,0 0,0-1,0 1,0-1,0 1,0-1,1 0,-1 0,0-1,1 1,-1-1,0 1,1-1,-1 0,0 0,1-1,-1 1,1-1,-1 1,0-1,0 0,1 0,1-2,108-60,-94 47,-1 0,0-2,-2 0,0 0,0-2,-2 0,-1-1,9-18,-19 36,-1 0,0 0,0 0,0 0,-1-1,1 1,-1-1,1 1,-1-1,0 0,-1 1,1-1,-1 0,1 0,-1 0,0 1,-1-1,1 0,-1 0,1 1,-1-1,0 0,0 1,-1-1,1 1,-1-1,0 1,0 0,0-1,0 1,-1 0,1 1,-1-1,1 0,-1 1,0-1,0 1,0 0,-1 0,1 0,0 0,-1 1,1-1,-1 1,0 0,1 0,-1 0,0 1,-3-1,-11 5,0 1,0 1,0 1,1 0,0 1,1 1,-1 0,2 1,-1 1,2 1,-1 0,2 1,-1 0,-10 15,6-9</inkml:trace>
  <inkml:trace contextRef="#ctx0" brushRef="#br0" timeOffset="8198.608">2568 1355,'-61'44,"36"-28,1 1,0 1,2 1,0 2,1 0,-15 20,35-40,0 0,0 0,0 0,-1 0,2 1,-1-1,0 0,0 0,0 1,0-1,1 1,-1-1,1 1,-1-1,1 1,0-1,-1 1,1-1,0 1,0-1,0 1,0-1,0 1,1 0,-1-1,0 1,1-1,-1 1,1-1,-1 1,1-1,0 0,0 1,0-1,0 0,0 0,0 1,0-1,0 0,0 0,0 0,0 0,1 0,-1-1,0 1,1 0,-1-1,1 1,-1 0,1-1,-1 0,1 1,-1-1,1 0,-1 0,1 0,0 0,-1 0,11 3,-7-4,-1 1,1 0,-1 0,0 1,1-1,-1 1,1 0,-1 0,0 0,0 1,0-1,0 1,0 0,0 0,0 1,0-1,-1 1,0 0,1 0,-1 0,0 0,0 1,-1-1,1 1,-1-1,1 1,-1 0,0 0,-1 0,1 0,-1 1,0-1,0 0,0 1,0-1,-1 3,-3 2,-1 1,-1-2,0 1,0 0,-1-1,0 0,0 0,-1-1,0 0,0 0,0-1,-1 1,0-2,-1 1,1-1,-1 0,0-1,-4 2,-4 4,6-5,0 0,-1 0,1-1,-1 0,0-1,0 0,0-1,0 0,0-1,-3 0,-10 0</inkml:trace>
  <inkml:trace contextRef="#ctx0" brushRef="#br0" timeOffset="8803.311">2879 1214,'-39'48,"-12"40,-2 10,7-3,12-12,12-11,9-12,12-13,7-8,1-7,5-4,0-1,3-7,-1 0,2-5,3-4,-2-4</inkml:trace>
  <inkml:trace contextRef="#ctx0" brushRef="#br0" timeOffset="9579.753">2794 1919,'80'-53,"-2"-4,56-54,-125 103,0 0,0 0,-1 0,0-1,0-1,-1 1,0-1,-1-1,0 1,0-1,-1 0,-1 0,2-6,-6 17,0-1,1 0,-1 1,0-1,0 0,1 0,-1 0,0 1,0-1,0 0,0 0,0 0,0 1,0-1,0 0,0 0,-1 1,1-1,0 0,0 0,-1 1,1-1,0 0,-1 0,1 1,-1-1,1 1,-1-1,1 0,-1 1,0-1,1 1,-1-1,0 1,1-1,-1 1,0 0,1-1,-1 1,0 0,0 0,1-1,-1 1,0 0,0 0,0 0,1 0,-1 0,0 0,0 0,0 0,1 0,-1 1,0-1,0 0,1 0,-1 1,0-1,-43 23,32-12,0 1,1 1,1 0,0 0,0 1,2 1,0 0,0 0,1 0,1 1,1 0,0 0,1 0,0 1,2-1,0 2,2-14,0 0,0-1,0 1,0 0,1-1,0 1,0 0,0-1,0 1,0-1,1 0,0 1,-1-1,1 0,0 0,1 0,-1 0,0-1,1 1,0 0,-1-1,1 0,0 0,0 0,1 0,-1 0,0 0,1-1,-1 0,0 0,1 0,0 0,-1 0,1-1,0 1,-1-1,1 0,1 0,11 0,0-1,-1 0,1-1,-1 0,0-1,0-1,0-1,10-4,0-4,-1-1,-1-1,0 0,0-2,-2-1,0-1,-2-1,0 0,-1-2,6-9,-20 25,1 1,0 0,0-1,-1 0,0 0,0 0,-1 0,0 0,0-1,0 0,-1 1,0-1,0 0,-1 0,1-3,-3 9,0 1,0 0,0-1,0 1,0 0,0 0,0 0,0-1,0 1,0 0,0 0,0 1,0-1,0 0,0 0,0 0,0 1,0-1,0 0,0 1,0-1,0 1,1-1,-1 1,0 0,0-1,0 1,1 0,-1 0,0-1,1 1,-1 0,1 0,-1 0,1 0,-1 0,1 0,-1-1,1 1,-1 0,-7 9,0 0,1 0,0 1,1 0,0 0,0 0,1 1,1 0,0 0,-2 8,5-16,0 0,0 0,1 0,-1 1,1-1,0 0,0 0,1 0,-1 1,1-1,0 0,0 0,0 0,0 0,1 0,-1 0,1-1,0 1,0-1,1 1,-1-1,1 1,0-1,0 0,0 0,0-1,0 1,1-1,-1 1,1-1,-1 0,1 0,0-1,0 1,5 1,-1 0,1-1,0 0,0-1,0 1,0-2,0 1,0-1,0-1,0 1,0-2,0 1,0-1,0-1,-1 1,1-2,-1 1,0-1,0 0,0-1,0 0,-1 0,0 0,0-1,6-6,3-8,-1-1,-1 0,-1 0,0-2,-2 0,-1 0,-1 0,0-2,-2 1,-1-1,-1 0,0-11,-12-18,7 53,-1 0,1 0,-1 1,1-1,-1 0,1 0,-1 1,1-1,-1 1,0-1,1 0,-1 1,0-1,0 1,0-1,1 1,-1 0,0-1,0 1,0 0,0 0,0 0,1-1,-1 1,0 0,0 0,0 0,0 0,0 0,0 1,0-1,0 0,1 0,-1 1,0-1,0 0,0 1,1-1,-1 1,0-1,0 1,1-1,-1 1,0-1,1 1,-1 0,0 0,1-1,-1 1,1 0,0 0,-1-1,1 1,0 0,-1 0,1 0,0 0,0 0,-13 16,2 0,0 1,2 1,0 0,0 0,2 1,0 0,2 0,0 1,1-1,0 19,3-32,0-1,1 1,0 0,0 0,0-1,1 1,0-1,0 1,1-1,0 1,0-1,1 0,-1 1,1-2,0 1,1 0,0 0,0-1,0 0,0 0,1 0,0 0,0-1,0 0,1 0,-1 0,1-1,0 0,0 0,14 2</inkml:trace>
  <inkml:trace contextRef="#ctx0" brushRef="#br0" timeOffset="10073.03">4319 1327,'-39'66,"4"1,2 1,3 2,-6 30,11 11,24-108,1 0,0 0,0 0,0 0,0 0,0 0,1 0,-1 0,1 0,0 0,-1-1,1 1,1 0,-1 0,0-1,1 1,-1-1,1 1,0-1,0 0,0 0,0 0,0 0,0 0,1 0,-1 0,1-1,-1 1,1-1,0 0,-1 0,1 0,0 0,0 0,0 0,1-1,7 0,0-2,1 1,-1-1,0-1,-1 0,1-1,-1 0,1 0,-1-1,0-1,-1 1,1-2,-1 1,4-5,10-30,-25 28</inkml:trace>
  <inkml:trace contextRef="#ctx0" brushRef="#br0" timeOffset="10320.686">4036 1609,'38'5,"23"1,5 1,-3-2,-8-2,-8-1,-13-5,-7-3,-7-1</inkml:trace>
  <inkml:trace contextRef="#ctx0" brushRef="#br0" timeOffset="10515.937">4572 1242,'26'34,"-3"0,-1 2,-1 0,-2 1,-2 2,-1-1,-2 2,-2 0,-2 0,-1 1,-2 1,-2-1,-2 1,-2 0,-2 12,0-44,0 1,-1-1,0 0,-1 0,0 0,0-1,-1 1,-1-1,0 1,0-1,0-1,-1 1,-1-1,1 0,-1 0,-1-1,1 0,-1 0,0-1,-1 0,0-1,0 1,0-2,-4 2,-11 2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47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1 104,'7'21,"0"0,-2 1,0-1,-1 1,-1 0,-2 0,0 0,-1 0,-3 22,2 1,-17 56,40-171,115-180,-127 232,0 0,2 1,0 1,1 0,0 1,1 0,1 1,1 1,5-4,-19 15,0 1,0 0,1 0,-1 0,0 0,0 1,0-1,1 0,-1 1,0 0,1-1,-1 1,1 0,-1 0,0 0,1 1,-1-1,0 1,1-1,-1 1,0 0,0 0,0 0,1 0,-1 0,0 0,0 0,0 1,-1-1,1 1,0 0,-1-1,1 1,-1 0,1 1,37 77,-35-58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45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57 311,'343'-45,"-321"40,0 1,0 2,0 0,1 1,-1 2,0 0,1 1,-1 1,0 1,0 1,9 4,-23-5</inkml:trace>
  <inkml:trace contextRef="#ctx0" brushRef="#br0" timeOffset="315.09">1 594,'43'-5,"33"-1,10-5,-7 0,-11 1,-12 3,-12 2,-7 3,-6 0,-3 2,-2 0,0 1,-5-1</inkml:trace>
  <inkml:trace contextRef="#ctx0" brushRef="#br0" timeOffset="882.015">311 1,'8'10,"-1"1,2-2,0 1,0-1,0 0,1-1,1 0,-1-1,1 0,0-1,1 0,6 2,246 78,-236-76,-23-9,0-1,0 1,0 0,-1 1,1-1,0 1,0 0,-1 0,1 1,-1-1,0 1,1 0,-1 0,-1 0,1 1,0-1,-1 1,0 0,0 0,0 0,0 0,0 1,-1-1,0 1,0 0,0-1,-1 1,0 0,1 0,-2 0,1 4,-5 5,0 0,-1 0,-1-1,0 0,-1 0,0 0,-1-1,-1 0,0 0,0-1,-1 0,-1-1,-10 8,-27 33,-97 96,-2 5,135-137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49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0 121,'396'0,"-397"-1,1 1,0 0,0-1,0 1,-1-1,1 1,0-1,0 1,0-1,0 1,0-1,0 1,0-1,0 1,0-1,0 0,0 1,0-1,0 1,0-1,0 1,1-1,-1 1,0 0,0-1,1 1,-1-1,0 1,1-1,-1 1,0 0,1-1,-1 1,0 0,1-1,-1 1,1 0,-1 0,1-1,-1 1,1 0,-1 0,1 0,-1-1,1 1,-1 0,1 0,-1 0,1 0,-1 0,1 0,-1 0,1 0,-1 1,-43-26,-106-50,146 73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1,'-8'25,"7"-25,1 0,-1 1,0-1,1 1,-1-1,1 1,-1 0,0-1,1 1,0-1,-1 1,1 0,-1-1,1 1,0 0,-1 0,1-1,0 1,0 0,0 0,-1 0,1-1,0 1,0 0,0 0,0 0,0-1,1 1,-1 0,0 0,0 0,0-1,1 1,-1 0,0 0,1-1,-1 1,1 0,-1-1,1 1,-1 0,1-1,-1 1,1-1,0 1,-1-1,1 1,0-1,-1 0,1 1,0-1,0 0,-1 1,1-1,0 0,0 0,-1 0,1 0,0 0,0 0,0 0,-1 0,1 0,0 0,1 0,105-28,91 25,-162 13,-31-3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0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29,'29'0,"33"-5,11-1,-2 0,-8 1,-11 2,-8 1,-8 0,-5 2,-3 0,-6 0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0 317,'234'-301,"-234"300,0 1,0-1,1 0,-1 0,0 1,1-1,-1 0,0 0,1 1,-1-1,1 0,-1 1,1-1,-1 1,1-1,0 1,-1-1,1 1,0-1,-1 1,1-1,0 1,0 0,-1-1,1 1,0 0,0 0,-1 0,1-1,0 1,0 0,0 0,0 0,-1 0,1 1,0-1,0 0,0 0,-1 0,1 1,0-1,0 0,-1 1,1-1,0 0,-1 1,1-1,0 1,-1-1,1 1,-1 0,1-1,-1 1,1 0,-1-1,1 1,-1 0,1-1,-1 1,0 0,0 0,1 0,11 58,-11-51,1 11,2 0,0-1,1 1,0-1,2 0,0-1,1 0,1 0,0 0,2-1,0-1,0 0,7 4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0:06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91 384,'57'-12,"0"-2,-1-3,-1-2,0-3,36-20,-69 32,-1 0,0-1,0-2,-1 0,-1-1,0 0,-1-2,-1 0,12-16,-27 30,0 0,0 0,-1-1,1 1,-1 0,0-1,0 0,0 1,0-1,0 0,0 1,-1-1,1 0,-1 0,0 1,0-1,0 0,0 0,0 0,0 0,-1 1,0-1,1 0,-1 1,0-1,0 0,-1 1,1-1,0 1,-1-1,0 1,1 0,-1 0,0 0,0 0,0 0,-1 0,1 0,0 1,-1-1,1 1,-1 0,1 0,-1 0,1 0,-1 0,0 0,0 1,1-1,-1 1,0 0,0 0,0 0,0 0,1 0,-1 0,-2 2,-6 1,1 2,0 0,0 0,0 1,1 0,-1 0,2 1,-1 1,1-1,0 1,0 1,1-1,1 1,-1 1,1-1,1 1,0 0,0 0,1 1,0-1,-1 9,-15 49,4 1,2 0,4 1,3 0,3 1,2 0,4-1,3 1,7 21,2 152,-10-184,-2 0,-3 1,-2-1,-3 1,-2-2,-4 1,-1-1,-4-1,-10 22,17-54,-2-1,-1 0,-1-1,-1 0,-1-1,-1-1,-1-1,-11 11,26-29,1 0,-1 0,0 0,0-1,0 1,0-1,-1 0,1 0,-1 0,1 0,-1 0,0-1,1 1,-1-1,0 0,0-1,0 1,0 0,0-1,0 0,0 0,0 0,0-1,0 1,0-1,0 0,0 0,0-1,1 1,-1-1,0 1,1-1,-1 0,1-1,0 1,0 0,0-1,0 0,0 0,0 0,-1-3,-3-14,2 0,0-1,1 0,1 0,1 0,1 0,1 0,0 0,2 0,1 0,0 0,2 0,0-1,3-19,2 0,2 1,1 0,2 1,2 1,1 0,2 1,2 1,1 1,1 1,2 1,2 2,1 0,1 2,1 1,2 2,1 1,14-7,-28 20,2 1,0 1,0 1,1 1,0 1,15-2,19-4,-33 8</inkml:trace>
  <inkml:trace contextRef="#ctx0" brushRef="#br0" timeOffset="283.867">768 1456,'10'-34,"12"-30,8-9,4 3,0 4,-1 8,-1 10,-1 7,-5 7,-4 4,1 2,-5 1,0 6,-3 0,-4 5</inkml:trace>
  <inkml:trace contextRef="#ctx0" brushRef="#br0" timeOffset="615.987">1221 1286,'26'-9,"1"-1,-1-1,-1-1,0-1,-1-2,0 0,-1-2,-1 0,-1-1,16-18,-31 30,0-1,0 0,0 0,-1-1,0 1,0-1,-1 0,0-1,-1 1,0-1,1-1,-4 7,1 0,-1 0,1 0,-1-1,0 1,0 0,0 0,-1-1,1 1,-1 0,0 0,0 0,0 0,0 0,0 0,-1 0,1 0,-1 0,0 1,0-1,0 0,0 1,0 0,0-1,-1 1,1 0,-1 0,0 1,1-1,-1 0,0 1,-1-1,-3-1,0 1,0-1,-1 1,1 0,-1 1,0 0,1 0,-1 0,0 1,0 1,1-1,-1 1,0 0,1 1,-1 0,1 0,0 1,-1-1,1 2,0-1,1 1,-1 0,1 0,-1 1,-7 5,0 1,1 0,0 1,1 0,1 1,-1 1,2 0,0 0,1 1,-2 4,4-4,1-1,0 1,1 0,1 0,1 0,0 1,1-1,0 1,1-1,1 1,1 4,0-12,-1-1,1 1,1-1,-1 1,1-1,1 1,-1-1,1 0,1 0,-1-1,1 1,0-1,1 0,-1 1,1-2,0 1,1-1,0 0,-1 0,2 0,-1-1,0 0,7 3,-1-3,1-1,-1 0,1-1,-1-1,1 0,0-1,-1 0,1-1,0 0,-1-1,1 0,-1-1,0-1,0 0,0 0,0-1,-1-1,0 0,0 0,7-6,13-8</inkml:trace>
  <inkml:trace contextRef="#ctx0" brushRef="#br0" timeOffset="1921.836">2687 862,'-5'23,"0"0,1 0,1 0,2 1,0-1,1 0,2 1,0-1,1 0,2 0,0 0,3 4,-7-22,1 1,0-1,0 0,0 0,0 0,1 0,0 0,0 0,0-1,1 1,-1-1,1 0,0 0,1-1,-1 1,0-1,1 0,0 0,0 0,0-1,0 1,0-1,0 0,1-1,-1 1,1-1,-1-1,1 1,-1-1,1 1,0-1,-1-1,3 0,11-3,0-1,-1-1,1-1,-2-1,1 0,-1-1,0-1,-1-1,0 0,-1-1,0-1,-1 0,0-1,-1 0,-1-1,0-1,0-2,-8 12,-1 1,0-1,-1 0,1 0,-1-1,0 1,-1 0,1-1,-1 1,-1-1,1 0,-1 1,0-1,-1 1,1-1,-1 1,-2-7,-4-5</inkml:trace>
  <inkml:trace contextRef="#ctx0" brushRef="#br0" timeOffset="2252.119">3280 1202,'36'-24,"-2"-1,-1-2,-1-1,-1-1,-2-2,-1-1,14-21,0-34,-41 85,-1 0,0 0,1 0,-1 0,0 0,0 0,0-1,0 1,0 0,-1 0,1 0,0 0,-1 0,0 0,0 0,1 0,-1 0,0 0,-1 0,1 0,0 0,0 1,-1-1,1 1,-1-1,1 1,-1-1,0 1,0 0,1 0,-1 0,0 0,0 0,0 0,0 0,0 1,-1-1,1 1,0-1,0 1,-1 0,-9 0,0 1,0 1,0 0,0 0,0 1,1 1,0 0,-1 0,1 1,1 1,-1-1,1 2,0 0,0 0,1 0,0 1,1 1,-1 0,1 0,1 0,0 1,0 0,1 0,1 1,-2 2,1 0,0-1,1 1,0 0,1 0,0 1,1-1,1 1,0 0,1 0,1-1,0 1,1 5,-1-13,1 1,0-1,1 1,0-1,0 1,0-1,1 0,0 0,0 0,0 0,1-1,0 1,0-1,0 0,1 0,0 0,0-1,0 0,0 0,1 0,-1 0,1-1,0 0,0 0,0-1,2 1,3 0,-1-1,1 0,-1-1,1 0,0 0,-1-1,1-1,0 0,-1 0,1-1,-1 0,1-1,-1 0,0-1,1 0,17-8</inkml:trace>
  <inkml:trace contextRef="#ctx0" brushRef="#br0" timeOffset="2599.327">3732 1173,'83'-91,"73"-62,-155 152,0 0,0 0,0 0,0 0,0 0,0 0,0 1,0-1,0 0,1 1,-1-1,0 0,1 1,-1-1,0 1,1 0,-1 0,0-1,1 1,-1 0,0 0,1 0,-1 0,1 1,-1-1,0 0,1 0,-1 1,0-1,1 1,-1 0,0-1,0 1,0 0,1-1,-1 1,0 0,0 0,0 0,0 0,0 0,-1 0,1 0,0 1,0-1,-1 0,1 0,-1 0,1 1,-1-1,1 0,-1 1,0-1,0 1,0-1,1 0,-1 1,-1-1,1 0,0 1,0-1,0 1,-1-1,1 0,-1 1,1 2,0 0,1 1,-1-1,1 0,0 1,0-1,0 0,0 0,1 0,0 0,0 0,0 0,0 0,1-1,-1 1,1-1,0 1,0-1,0 0,0 0,1-1,-1 1,1-1,0 1,-1-1,1 0,0-1,0 1,1-1,-1 1,0-1,0-1,1 1,-1 0,2-1,7-2,0-1,0 0,0-1,0 0,-1-1,1-1,-1 0,-1 0,1-1,-1-1,0 0,-1 0,0-1,0-1,-1 1,0-2,-1 1,0-1,-1 0,0-1,3-6,3-6</inkml:trace>
  <inkml:trace contextRef="#ctx0" brushRef="#br0" timeOffset="2864.324">4832 778,'-33'10,"-1"2,1 1,1 1,0 2,1 1,1 2,-25 20,51-37,-1 1,1 0,-1 0,1 1,0-1,0 1,1 0,-1 0,1 0,0 0,0 1,0-1,0 1,1 0,0-1,0 1,0 0,1 1,-1-1,1 0,0 0,1 0,0 1,-1-1,2 0,-1 1,0-1,1 0,0 1,1-1,-1 0,1 0,0 0,0 0,0 0,1-1,-1 1,2 0,5 2,0-1,0 0,1-1,0 0,0 0,0-1,0 0,1-1,0 0,-1 0,1-2,0 1,0-1,0-1,1 0,-1 0,0-1,0-1,0 0,-1 0,1-1,0 0,-1-1,6-3,8-3,-6 0</inkml:trace>
  <inkml:trace contextRef="#ctx0" brushRef="#br0" timeOffset="3401.432">5030 806,'-5'11,"1"1,0 0,1 0,1 0,0 0,0 1,1-1,1 1,0-1,1 0,0 1,1-1,0 0,3 9,-4-19,1 0,-1 0,1 0,-1-1,1 1,0 0,0-1,0 1,-1-1,1 0,0 0,1 0,-1 0,0 0,0 0,0 0,1-1,-1 1,0-1,1 1,-1-1,0 0,1 0,-1 0,0 0,1-1,-1 1,0-1,1 1,-1-1,0 0,0 0,0 0,1 0,70-43,-48 18,0-2,-2 0,-2-2,0 0,-1-4,70-93,-86 121,-1 2,-1 0,1 0,0 0,0 1,1-1,-1 1,1 0,0 0,-1 0,1 0,0 1,1-1,-1 1,0 0,1 0,-1 1,1-1,0 1,20 50,-1 174,-15-81,74 259,-39-220,-33-129,-1 0,-3 1,-3 0,-1 0,-3 1,-3-1,-2 3,-16 15,21-70,-1 0,1 1,-1-1,1 0,-1 0,1 1,-1-1,0 0,1 0,-1 0,0 0,0 0,0 0,0 0,0 0,0 0,0 0,0 0,0-1,-1 1,1 0,0-1,0 1,-1-1,1 0,0 1,-1-1,1 0,0 0,-1 0,1 0,-1 0,1 0,0 0,-1 0,1 0,0-1,-1 1,1-1,0 1,0-1,-1 1,1-1,0 0,0 0,0 1,0-1,0 0,0 0,0 0,-5-8,1-1,0 1,0-1,1 0,1 0,0 0,0-1,1 1,0-1,1 1,0-1,0 0,2 1,-1-1,1 0,1 1,1-9,8-38,2 1,2 1,3 1,2 0,2 1,3 1,1 2,4 0,1 2,2 1,2 2,2 2,3 1,0 1,3 3,1 1,2 3,1 1,11-3,30-14,3 4,1 4,3 4,0 4,49-8,-73 24</inkml:trace>
  <inkml:trace contextRef="#ctx0" brushRef="#br0" timeOffset="22285.005">2236 1032,'-9'-4,"-1"0,0 0,1 1,-1 0,-1 1,1 0,0 1,0 0,-1 1,1 0,0 0,-1 1,1 0,0 1,-4 1,2 0,0 0,-1 1,2 1,-1 0,0 0,1 1,0 0,0 1,1 1,0 0,0 0,1 0,0 1,1 1,-1 0,2 0,0 0,0 1,1 0,0 0,0 1,2 0,-1 0,2 0,-1 0,2 0,0 1,0 0,1 1,1-10,0-1,1 0,-1 0,1 1,0-1,0 0,0 0,0 0,0 0,1 0,0-1,-1 1,1 0,0-1,0 1,0-1,1 1,-1-1,0 0,1 0,0 0,-1 0,1-1,0 1,0-1,0 0,0 0,0 0,0 0,0 0,1 0,-1-1,0 0,0 1,1-1,0-1,7 1,0 0,0-1,0 0,0-1,-1 0,1-1,0 0,-1-1,0 0,2-2,4-2,-1 0,0-2,-1 0,0 0,0-1,-1-1,-1-1,8-8,97-123,-81 80,-47 90,0 0,2 0,1 1,1 0,2 0,0 1,0 22,-33 236,-54 80,68-300,16-46,0 0,2 0,0 1,1 0,1 0,1 0,0 21,3-40,0-1,0 1,0 0,0 0,0-1,0 1,1 0,-1 0,1-1,-1 1,1 0,0-1,-1 1,1-1,0 1,0-1,0 1,0-1,0 1,0-1,1 0,-1 0,0 0,1 0,-1 0,1 0,-1 0,1 0,-1 0,1-1,0 1,-1-1,1 1,0-1,0 1,-1-1,1 0,0 0,0 0,-1 0,1 0,0-1,0 1,-1 0,1-1,0 1,-1-1,1 0,0 1,-1-1,1 0,0-1,143-81,-142 81,0 1,0-1,-1 0,1 0,0 0,-1 0,1-1,-1 1,0-1,0 1,0-1,0 0,0 0,0 0,-1 0,1 0,-1 0,0 0,0 0,0-1,-1 1,1 0,-1-1,0 1,0 0,0-1,0 1,0 0,-1-1,1 1,-1 0,0-1,0 1,0 0,-1 0,1 0,-1 0,0 0,0 0,0 1,0-1,0 0,0 1,-1 0,0-1,-22-17,-1 1,0 1,-2 2,0 1,-1 0,0 3,-1 0,-2 1,-59-27,91 37,1-1,-1 1,1 0,-1-1,1 1,-1-1,1 1,0 0,0 0,0 0,-1-1,1 1,0 0,1 0,-1 0,0 0,0 0,0 1,0-1,1 0,-1 0,0 1,1-1,-1 1,1-1,-1 1,0 0,2-1,104-38,-56 23,-1-3,-1-1,0-3,-2-2,-1-2,38-29,-38 4,-45 40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0,'-25'34,"-21"34,-8 12,5-4,6-15,10-12,6-11,3-6,1-4,-1-7,4-2,5-5</inkml:trace>
  <inkml:trace contextRef="#ctx0" brushRef="#br0" timeOffset="302.837">0 113,'34'29,"20"14,6 0,-2-3,-7-3,-7-8,-10-4,-7-6,-8-2,-2-4,-5 1,-3-2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2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23 198,'-8'34,"2"-1,2 1,1 0,1 1,2-1,2 0,1 0,3 8,16 50,-23-124,0 9,1 0,0 0,2 0,1 0,0 0,2 1,0-1,2 1,1 1,0-1,1 1,2 1,0 0,1 0,1 1,1 1,1-2,-14 18,0 0,0 0,1 1,-1-1,0 0,1 0,-1 0,1 1,-1-1,1 1,0-1,0 1,0 0,-1 0,1 0,0 0,1 0,-1 0,0 0,0 1,0-1,0 1,1-1,-1 1,0 0,0 0,1 0,-1 0,0 1,0-1,0 0,1 1,-1 0,0-1,0 1,0 0,0 0,0 0,0 1,0-1,0 0,-1 1,1-1,1 2,28 81,-28-62</inkml:trace>
  <inkml:trace contextRef="#ctx0" brushRef="#br0" timeOffset="1115.506">785 227,'-21'4,"1"2,-1 0,1 1,0 1,1 0,0 2,0 0,1 1,-13 11,28-19,-1-1,1 1,-1 0,1 0,0 0,0 1,1-1,-1 1,1-1,0 1,-1 0,2 0,-1 0,0 0,1 0,0 1,0-1,0 0,0 0,1 1,0-1,0 1,0-1,0 0,1 1,-1-1,1 0,0 1,1-1,-1 0,1 0,0 0,-1 0,2 0,-1-1,0 1,1 0,1 0,3 5,0-1,0-1,1 1,0-1,1 0,-1-1,1 0,1 0,-1-1,1 0,0-1,0 0,0-1,1 0,-1 0,1-1,8 0,3 0</inkml:trace>
  <inkml:trace contextRef="#ctx0" brushRef="#br0" timeOffset="1436.72">1123 255,'-15'16,"0"0,0 2,2 0,0 0,1 1,1 1,0 0,2 0,0 1,2 0,-3 13,9-32,0 0,0 1,1-1,-1 1,1-1,0 0,-1 1,1-1,0 1,1-1,-1 1,0-1,1 1,-1-1,1 0,0 1,0-1,0 0,0 0,0 1,0-1,1 0,-1 0,1 0,-1 0,1-1,0 1,-1 0,1-1,0 1,0-1,0 0,1 0,-1 1,0-1,0-1,1 1,-1 0,0 0,1-1,-1 0,2 1,10 0,0-1,0 0,0-1,1-1,-1 0,-1-1,1 0,0-1,-1-1,0 0,0 0,0-2,4-2,-11 3,0 1,0-2,0 1,-1-1,0 1,-1-2,1 1,-1 0,-1-1,1 0,-1 1,-1-1,1-1,-2 1,1 0,-1 0,0-1,0 1,-1-1,-1 1,1-1,-1 1,-2-6,2 9,-1 0,1 0,-1 1,-1-1,1 1,-1-1,1 1,-1 0,0 0,-1 0,1 1,-1-1,1 1,-1-1,0 1,0 1,-1-1,1 0,-1 1,1 0,-1 0,0 1,1-1,-1 1,0 0,0 0,0 0,0 1,0 0,0 0,0 0,-3 1,-11 4</inkml:trace>
  <inkml:trace contextRef="#ctx0" brushRef="#br0" timeOffset="1802.668">1660 171,'-20'11,"3"-3,0 1,1 1,0 0,0 1,1 1,1 0,0 1,0 0,2 1,-11 15,22-27,0 0,0-1,0 1,0 0,0 0,1 0,-1 0,1 0,-1 0,1 0,0 0,0 0,0 0,0 0,0 0,0 0,1 0,-1 0,0 0,1 0,0 0,0-1,-1 1,1 0,0 0,0 0,0-1,1 1,-1-1,0 1,1-1,-1 1,1-1,-1 0,2 1,71 33,-36-20,-35-14,-1 0,1 0,0 0,-1 0,1 0,-1 0,1 0,-1 1,1 0,-1-1,0 1,0 0,0 0,0 0,0 0,0 1,-1-1,1 0,-1 1,1-1,-1 1,0-1,0 1,0 0,0-1,-1 1,1 0,-1 0,0 0,1-1,-1 1,-1 0,1 0,0 0,-1 0,1-1,-1 1,0 0,0-1,0 1,0 0,0-1,-1 1,1-1,-1 0,0 1,1-1,-2 1,-3 2,1 0,-1-1,1 0,-1 0,0 0,-1-1,1 0,0 0,-1 0,0-1,0 0,0 0,1-1,-2 0,-2 0,-14 1</inkml:trace>
  <inkml:trace contextRef="#ctx0" brushRef="#br0" timeOffset="2200.372">2027 1,'-34'38,"-10"28,-4 7,8-5,9-3,11-9,8-8,7-8,8-6,5-4,0-2,4-2,4 1,5-5,-2-2,1-3,-3-6</inkml:trace>
  <inkml:trace contextRef="#ctx0" brushRef="#br0" timeOffset="3049.42">2055 594,'273'-229,"-204"147,-70 82,0-1,1 1,-1 0,0-1,0 1,0 0,1 0,-1 0,0-1,0 1,0 0,0 0,0 0,0 1,1-1,-1 0,0 0,0 0,0 0,0 1,1-1,-1 0,0 1,0-1,1 1,-1-1,0 1,1-1,-1 1,0 0,1-1,-1 1,1 0,-1-1,1 1,-1 0,1 0,0-1,-1 1,1 0,0 0,-1 0,1 0,-9 9,0 0,1 0,0 1,1 0,0 1,1-1,0 1,1 0,0 1,1 0,0-1,1 1,1 0,-1 7,3-17,0 0,0 0,0 0,0 0,1 0,-1 1,1-1,0 0,0-1,0 1,0 0,0 0,1 0,-1-1,1 1,0 0,0-1,0 0,0 1,0-1,0 0,1 0,-1 0,1 0,-1-1,1 1,0-1,0 0,-1 1,1-1,0 0,0-1,3 2,2-1,1 0,-1 0,1-1,-1 0,1-1,-1 1,1-1,-1-1,1 0,-1 0,6-3,5-6,0 0,-1-1,0-1,-1-1,0 0,-2-2,1 0,-2 0,0-1,-1-1,-1 0,0-1,18-23,14-33,-44 75,0 1,-1-1,1 0,0 0,-1 0,1 0,0 0,0 0,-1 0,1 1,0-1,-1 0,1 0,0 0,0 0,-1 0,1 0,0 0,-1 0,1-1,0 1,-1 0,1 0,0 0,0 0,-1 0,1 0,0-1,0 1,-1 0,1 0,0 0,0-1,0 1,-1 0,1 0,0 0,0-1,0 1,0 0,-1-1,1 1,0 0,0 0,0-1,0 1,0 0,0-1,0 1,-24 21,16-14,1-1,-1 2,1-1,0 1,1 0,0 0,0 0,0 1,2 0,-1 0,1 1,0-1,1 1,0 0,0 0,1 0,1 0,-1 0,2 0,-1 1,2-1,-1 0,1 1,1-8,-1 0,1 0,0-1,0 1,0 0,0-1,0 1,1-1,-1 0,1 0,-1 0,1 0,0 0,0-1,0 1,0-1,0 1,0-1,0 0,0-1,1 1,-1 0,0-1,1 0,-1 0,0 0,1 0,-1 0,0-1,0 1,1-1,0 0,5-1,0 0,0-1,0 0,-1 0,1-1,-1 0,0 0,0-1,0 0,-1 0,3-3,128-162,-94 108,-21 15,-53 63,22-6,0 1,1 0,0 0,0 1,1-1,1 2,0-1,1 0,0 1,1 0,0 0,1 0,0 0,1 0,1 1,0-1,1 4,-2-11,1 0,-1 0,1 0,0-1,1 1,0 0,0 0,0 0,0-1,1 1,0 0,0-1,0 0,1 1,0-1,0 0,0 0,1-1,-1 1,1-1,0 1,1-1,-1-1,1 1,4 2,11 1</inkml:trace>
  <inkml:trace contextRef="#ctx0" brushRef="#br0" timeOffset="3367.67">3522 30,'-70'84,"3"3,-51 89,111-164,2-6,0-1,1 1,0 1,0-1,0 0,1 1,0 0,0 0,1 0,-1 0,2 0,-1 0,1 1,0-1,1 1,-1-1,2 0,-1 1,1-1,1 5,3-8,0 0,1 0,0 0,0-1,0 0,0 0,0 0,1-1,-1 0,1 0,0 0,0-1,-1 0,1-1,0 1,0-1,0-1,0 1,-1-1,1 0,2-1,8 0,1 2,0 0,0-2,0 0,0-2,0 0,-1 0,1-2,-1 0,14-8,-29 13,0 0,0 0,0-1,0 1,0-1,0 1,0-1,0 0,-1 0,1 1,-1-1,0 0,1-1,-1 1,0 0,0 0,0 0,-1-1,1 1,0 0,-1-1,1-1,-3-10</inkml:trace>
  <inkml:trace contextRef="#ctx0" brushRef="#br0" timeOffset="3617.431">3184 340,'39'-5,"21"-1,6 0,-3 1,-8 1,-13-3,-9 0,-6 0,-2 2,-5 2</inkml:trace>
  <inkml:trace contextRef="#ctx0" brushRef="#br0" timeOffset="3855.58">3833 1,'25'49,"-2"2,-3 0,-1 1,-3 1,-2 0,4 40,-17-79,0 0,-1 1,0-1,-1 1,-1-1,0 1,-1-1,0 0,-2 0,1 0,-2-1,0 0,0 0,-1 0,-1-1,0 0,-1 0,0-1,0 0,-2-1,1 0,-1 0,-10 6,-65 29,65-41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00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1 246,'175'-211,"-174"209,1 0,-1-1,0 1,1 0,-1 0,1 0,0 0,0 1,0-1,0 0,0 1,0-1,0 1,0 0,0-1,1 1,-1 0,1 1,-1-1,0 0,1 1,0-1,-1 1,1 0,-1 0,1 0,-1 0,1 0,-1 0,1 1,-1 0,1-1,-1 1,1 0,-1 0,0 0,1 0,-1 1,0-1,0 0,0 1,0 0,0-1,0 1,0 1,10 98,-9-35,17 20,-10-61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8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0 255,'10'0,"7"0,7 0,3 0,2 0,1 0,0 0,0 0,0 0,-6-5,-2-1,-4-5,-6 0</inkml:trace>
  <inkml:trace contextRef="#ctx0" brushRef="#br0" timeOffset="242.291">113 113,'-5'39,"-1"22,0 5,1-3,1-9,2-12</inkml:trace>
  <inkml:trace contextRef="#ctx0" brushRef="#br0" timeOffset="1093.125">508 0,'-1'2,"-6"24,0 0,1-1,2 2,1-1,1 0,1 1,1-1,3 22,-3-46,0 0,0 0,0-1,0 1,0 0,0-1,1 1,-1 0,1-1,-1 1,1 0,-1-1,1 1,0-1,0 1,0-1,0 1,0-1,0 0,0 1,0-1,0 0,1 0,-1 0,1 0,-1 0,0 0,1 0,0-1,-1 1,1-1,-1 1,1-1,0 1,-1-1,1 0,0 0,0 0,-1 0,1 0,0 0,-1 0,1 0,0-1,-1 1,1-1,0 1,-1-1,2 0,81-97,-47 46,35-48,-71 100,-1-1,0 1,1-1,-1 1,1-1,0 1,-1 0,1-1,-1 1,1 0,0-1,-1 1,1 0,-1 0,1 0,0 0,-1 0,1-1,0 1,-1 0,1 0,0 1,-1-1,1 0,0 0,-1 0,1 0,0 0,-1 1,1-1,-1 0,1 1,0-1,-1 0,1 1,-1-1,1 1,-1-1,0 1,1-1,-1 1,1-1,-1 1,0-1,1 1,-1 0,0-1,0 1,1-1,-1 1,0 0,0-1,0 1,0 0,0-1,0 1,0 0,6 43,-6-42,-2 459,3-448,-1 0,0 0,-1 0,0 0,-1 0,0 0,-1-1,-1 1,0-1,0 1,-1-1,-1-1,0 1,-1-1,0 0,-1 0,0-1,0 0,-1-1,0 0,-11 8,18-15,-1-1,0 0,0 0,0 0,0 0,-1 0,1 0,0-1,0 1,0-1,-1 0,1 0,0-1,0 1,0 0,0-1,-1 0,1 0,0 0,0 0,0 0,0-1,1 1,-1-1,0 0,1 0,-1 0,1 0,-1 0,1 0,0-1,0 1,0-1,0 1,1-1,-1 0,1 0,0 0,-1 0,1 0,0 0,1 0,-1 0,1 0,-1-1,1 0,-4-25,1 4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0 536,'5'33,"2"7,-1-3</inkml:trace>
  <inkml:trace contextRef="#ctx0" brushRef="#br0" timeOffset="247.243">86 0,'0'0</inkml:trace>
  <inkml:trace contextRef="#ctx0" brushRef="#br0" timeOffset="502.253">170 733,'132'-243,"-89"193,-42 50,1 0,0 1,-1-1,1 1,-1 0,1-1,-1 1,0 0,1 0,-1 0,0 0,1 0,-1 0,0 0,0 1,0-1,0 0,0 1,0-1,0 0,-1 1,1-1,0 1,-1 0,0-1,1 1,-1-1,0 1,1 0,-1-1,0 1,0 0,0-1,-1 1,1-1,0 1,-1 0,1-1,-1 1,1-1,-1 1,1 1,24 118,-23-117,0-1,1 0,-1 0,1 0,0 0,-1 0,1 0,1-1,-1 1,0-1,1 1,-1-1,1 0,0 0,0 0,0 0,0 0,0-1,0 0,0 1,0-1,0 0,1 0,-1-1,1 1,-1-1,0 0,1 0,-1 0,1 0,-1 0,0-1,1 1,2-2,3-3,0 0,-1 0,0 0,0-1,0-1,-1 1,0-1,0 0,-1-1,0 0,0 0,-1 0,0-1,0 1,-1-1,0 0,-1-1,0 1,0-1,-1 1,0-1,-1 0,1-3,-1-10</inkml:trace>
  <inkml:trace contextRef="#ctx0" brushRef="#br0" timeOffset="780.107">904 56,'-24'43,"-18"39,-1 14,6-4,10-12,9-16,13-14,7-10,3-7,5-5,7-2,4-1,4-4,-3-2,1-3,-5-5</inkml:trace>
  <inkml:trace contextRef="#ctx0" brushRef="#br0" timeOffset="1635.151">904 733,'159'-233,"-141"178,-19 55,0 0,0-1,0 1,0 0,0 0,0 0,0 0,0 0,0 0,0 0,0 0,0 0,0 0,0 0,0 1,-1-1,1 1,1-1,-1 0,0 1,0 0,0-1,0 1,0 0,0-1,1 1,-1 0,0 0,0 0,1-1,-1 1,1 0,-1 0,1 0,-6 6,0 0,1 1,-1-1,2 1,-1 0,1 0,1 1,-1-1,1 1,1 0,0 0,0 0,1 0,0 0,0 0,1 0,0 0,1 0,0 0,0 1,0-8,0 1,0-1,0 0,0 0,0 0,0 0,0 0,1 0,-1 0,1 0,0 0,-1-1,1 1,0-1,0 1,0-1,0 0,0 0,0 0,1 0,-1 0,0 0,1 0,-1-1,0 1,1-1,-1 0,0 0,1 0,-1 0,1 0,-1 0,0-1,1 1,-1-1,0 0,3 0,76-47,-69 36,-1 0,-1-1,0-1,0 0,-2 0,0-1,0 0,-2 0,0-1,0 0,0-5,-5-6,-19 34,-26 86,43-90,0 0,0 0,0 0,1 1,-1-1,1 0,0 1,0-1,0 0,0 1,1-1,-1 0,1 1,0-1,0 0,0 0,1 0,-1 0,1 0,-1 0,1 0,0 0,0-1,0 1,0-1,1 1,-1-1,1 0,1 1,-1-1,1-1,-1 0,1 0,-1 0,1 0,-1 0,1-1,0 1,-1-1,1 0,0 0,-1-1,1 1,0-1,-1 1,1-1,-1 0,1-1,-1 1,0-1,1 1,-1-1,0 0,0 0,0 0,0-1,1-1,67-77,-59 62,0-1,-2 0,0-1,-1 0,-1 0,-1-1,-1 0,-6 22,0 0,0 0,-1 0,1 0,0 0,0 0,-1 0,1 0,0 0,0 0,-1 0,1 0,0 0,0 0,-1 0,1-1,0 1,0 0,0 0,-1 0,1 0,0 0,0-1,0 1,0 0,-1 0,1 0,0 0,0-1,0 1,0 0,0 0,0-1,0 1,-1 0,1 0,0 0,0-1,0 1,0 0,0-1,-13 24,3-5,1 1,0 1,2-1,0 1,2 1,0-1,1 1,1 0,1 0,1 0,1 16,16 14,-3-33</inkml:trace>
  <inkml:trace contextRef="#ctx0" brushRef="#br0" timeOffset="1983.976">1806 282,'-29'58,"-8"13,4 2,2 2,4 2,25-74,0 0,0 0,0 1,1-1,0 1,0-1,0 1,0-1,0 1,0 0,1-1,0 1,0 0,0 0,0-1,1 1,-1 0,1-1,0 1,0 0,0-1,1 0,-1 1,1-1,0 0,0 1,0-1,0 0,0 0,1-1,-1 1,1-1,0 1,0-1,0 0,0 0,0 0,0 0,1 0,-1-1,3 1,6 0,-1 0,1-1,0 0,0-1,-1-1,1 0,0 0,0-1,-1-1,0 0,1 0,-1-1,2-2,6-7</inkml:trace>
  <inkml:trace contextRef="#ctx0" brushRef="#br0" timeOffset="2234.013">1609 508,'38'0,"28"-5,6-1,-3 0,-14 1</inkml:trace>
  <inkml:trace contextRef="#ctx0" brushRef="#br0" timeOffset="2470.077">1891 56,'28'40,"-3"2,-1 1,-2 0,-2 2,-2 1,-2 0,-2 1,-3 0,-1 1,2 38,-11-68,-1 0,-1 0,0 0,-2 0,0 0,-1-1,-1 1,0-1,-1 0,-1 0,-1-1,0 0,-1 0,-1-1,-4 4,13-17,-11 18,-1-1,-1 0,-1-1,0-1,-1 0,-1-1,0-1,-12 7,6-10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0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32 167,'-10'44,"2"1,2 0,1 0,3 0,2 0,3 20,-3-40,18-64,84-311,-95 331,31-68,-36 85,-1 0,1 0,-1-1,1 1,0 1,0-1,0 0,0 0,0 1,0-1,0 1,0 0,1-1,-1 1,1 0,-1 1,1-1,-1 0,1 1,-1-1,1 1,-1 0,1 0,0 0,-1 0,1 0,-1 0,1 1,0-1,-1 1,1 0,1 1,-1 0,1 1,-1 0,1 0,-1 1,0-1,0 1,0-1,-1 1,1 0,-1 0,0 0,0 1,0-1,-1 0,1 1,-1-1,0 1,-1-1,1 1,-1-1,0 1,0 0,0-1,-1 2,2 18</inkml:trace>
  <inkml:trace contextRef="#ctx0" brushRef="#br0" timeOffset="766.156">653 83,'-16'3,"-1"1,1 1,0 0,0 1,1 1,0 1,0 0,1 0,0 2,-4 2,17-11,-1 0,1 0,0-1,-1 1,1 0,0 0,0 0,0 0,0 1,0-1,0 0,0 0,0 1,0-1,0 0,1 1,-1-1,0 1,1-1,-1 1,1-1,0 1,0-1,-1 1,1-1,0 1,0-1,0 1,1 0,-1-1,0 1,1-1,-1 1,1-1,-1 1,1-1,0 0,-1 1,1-1,0 0,0 1,0-1,0 0,0 0,0 0,0 0,1 0,-1 0,0 0,1 0,0 0,134 35,-133-35,-1 0,1 0,-1 1,1-1,-1 1,0-1,0 1,0 0,0 0,0 0,0 0,0 0,0 1,-1-1,1 0,-1 1,0-1,0 1,0 0,0-1,0 1,-1 0,1-1,-1 1,1 0,-1 0,0-1,0 1,-1 0,1 0,0 0,-1-1,0 1,1 0,-1-1,0 1,-1 1,-55 91,49-87,0-1,0 0,-1 0,0 0,0-1,-1-1,1 0,-1 0,0 0,-1-2,1 1,-10 1,2-4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13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1 340,'783'0,"-772"0</inkml:trace>
  <inkml:trace contextRef="#ctx0" brushRef="#br0" timeOffset="256.147">57 565,'43'-5,"34"-6,8-1,-1 1,-9 3,-13 2,-13 3,-9 2,-7 0,-9 1</inkml:trace>
  <inkml:trace contextRef="#ctx0" brushRef="#br0" timeOffset="654.257">339 1,'17'19,"0"-1,2-1,0 0,1-1,1-1,8 3,-20-11,23 12,2-2,0 0,0-3,2-1,-1-1,13 1,4 2,-48-14,-1-1,0 1,0 0,0 0,0 0,0 0,0 1,0-1,-1 1,1-1,0 1,-1 0,1 0,-1 0,0 1,0-1,0 0,0 1,0-1,0 1,0 0,-1 0,0 0,1 0,-1 0,0 0,0 0,-1 0,1 0,-1 0,1 0,-1 0,0 1,0-1,-1 0,1 0,-1 0,1 0,-1 1,0-1,-1 0,-103 125,-211 138,282-236,19-20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14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85,'-34'29,"-20"28,-6 10,2 3,11-6,9-9,11-9,5-7,7-6,0-4,3-1,0-2,0 1,-1-1,0 1,-1-4,-4-2,2-4</inkml:trace>
  <inkml:trace contextRef="#ctx0" brushRef="#br0" timeOffset="353.91">0 141,'287'303,"-267"-279,0 1,-2 0,-2 2,0 0,-1 1,7 21,4 2,-11-33</inkml:trace>
  <inkml:trace contextRef="#ctx0" brushRef="#br0" timeOffset="639.873">763 311,'38'-5,"28"-1,6-1,-3 2,-9 2,-10 1,-9 0,-11 7,-10 1</inkml:trace>
  <inkml:trace contextRef="#ctx0" brushRef="#br0" timeOffset="887.035">763 536,'43'-10,"34"-7,8-2,-5 4,-12 3,-13-1,-10 2,-9 3,-10 2</inkml:trace>
  <inkml:trace contextRef="#ctx0" brushRef="#br0" timeOffset="1973.791">2286 198,'-160'130,"153"-123,0 1,0 0,1 1,0-1,0 1,1 0,0 1,1-1,0 1,0 0,1 0,0 0,1 1,0-1,1 1,0-1,0 1,2 2,-1-6,1-1,0 0,1 1,-1-1,1 0,0 0,1 0,0 0,0-1,0 1,0-1,1 1,0-1,0 0,0-1,1 1,0-1,0 0,0 0,0 0,0 0,1-1,0 0,0-1,0 1,0-1,0 0,0 0,0-1,1 0,-1 0,0 0,1-1,-1 0,1-1,-1 1,0-1,1 0,-1 0,5-2,7-4</inkml:trace>
  <inkml:trace contextRef="#ctx0" brushRef="#br0" timeOffset="2254.837">2597 339,'-7'11,"-9"12,0 1,2 1,1 0,1 1,1 1,2 0,0 0,1 5,7-29,1-1,-1 1,1-1,0 0,0 1,0-1,0 1,0-1,0 1,1-1,-1 0,1 1,0-1,0 0,0 1,0-1,0 0,0 0,0 0,1 0,-1 0,1 0,-1 0,1-1,0 1,0 0,0-1,0 0,0 1,0-1,0 0,0 0,0 0,1 0,-1 0,0-1,1 1,-1-1,1 0,-1 1,1-1,1 0,12 0,-1 0,1-1,0-1,-1 0,1-1,-1-1,0-1,0 0,0 0,-1-2,0 0,0 0,0-1,-1-1,0 0,-1-1,0 0,-1-1,0-1,-1 0,0 0,8-13,-14 21,-1-1,0 1,0-1,-1 0,1 0,-1 0,0 0,0 0,-1-1,1 1,-1 0,-1-1,1 1,-1-1,1 1,-2-1,1 1,-1-1,1 1,-2-1,1 1,0 0,-1-1,0 1,0 0,-1 0,0 0,1 1,-2-1,1 1,0-1,-1 1,0 0,0 0,0 1,0-1,-1 1,1 0,-1 0,0 1,0-1,0 1,0 0,-2 0,-78 13,59 0</inkml:trace>
  <inkml:trace contextRef="#ctx0" brushRef="#br0" timeOffset="2623.849">3303 282,'-4'2,"-14"4,1 1,-1 1,2 0,-1 2,1 0,0 0,1 2,0 0,1 0,1 1,-3 4,14-14,1 0,0 0,0 0,0 0,0 0,0 0,1 0,-1 0,1 1,0-1,0 0,0 0,0 0,1 0,-1 0,1 0,0 0,0 0,0 0,0 0,0 0,1 0,-1 0,1-1,0 1,0-1,0 1,0-1,0 0,1 1,-1-1,1-1,-1 1,1 0,-1 0,1-1,0 0,0 0,0 1,2-1,37 34,-40-32,0 0,0 1,0-1,0 0,0 1,-1-1,1 1,-1-1,0 1,0 0,0 0,-1-1,1 1,-1 0,0 0,0 0,0 0,-1-1,1 1,-1 0,0 0,0-1,0 1,-1 0,1-1,-1 0,0 1,0-1,0 0,0 0,-1 0,1 0,-1 0,0 0,1-1,-1 1,-1-1,1 0,0 0,0 0,-3 1,-104 40,84-39</inkml:trace>
  <inkml:trace contextRef="#ctx0" brushRef="#br0" timeOffset="2957.18">3726 1,'-52'50,"1"2,3 2,2 3,-16 29,52-74,0 0,2 1,-1 0,2 1,-1 0,2 0,0 0,1 1,0-1,1 1,1 1,0-1,1 0,1 1,0-1,1 1,1-1,1 1,0-1,0 0,2 0,0 0,1 0,5 11,-6-19,1 0,0-1,0 1,0-1,1-1,0 1,1-1,-1 0,1 0,0-1,0 0,0 0,0 0,1-1,0 0,-1-1,1 0,0 0,0-1,0 0,1 0,-1 0,0-1,2-1,15 1</inkml:trace>
  <inkml:trace contextRef="#ctx0" brushRef="#br0" timeOffset="3758.601">3697 621,'43'-11,"-2"-2,0-1,-1-3,0-1,-2-2,0-1,-1-3,-1 0,-28 18,-1 1,1-1,-1 0,0-1,0 0,-1 0,0 0,0-1,-1 0,0 0,2-5,-6 13,-1 0,1-1,-1 1,0 0,1-1,-1 1,0 0,1-1,-1 1,0-1,0 1,1 0,-1-1,0 1,0-1,0 1,0-1,1 1,-1-1,0 1,0-1,0 1,0-1,0 1,0-1,0 1,-1-1,1 1,0-1,0 1,0-1,0 1,-1-1,1 1,0 0,0-1,-1 1,1-1,0 1,-1 0,1-1,0 1,-1 0,1-1,-1 1,1 0,0 0,-1-1,1 1,-1 0,1 0,-1 0,1 0,-1-1,1 1,-1 0,1 0,-1 0,1 0,-1 0,1 0,-1 1,-28 15,25-13,0 0,0 0,1 0,-1 1,1-1,-1 1,1 0,0 0,1 0,-1 0,1 1,0-1,0 1,0 0,0-1,1 1,0 0,0 0,0 0,1 0,0-1,0 1,0 0,0 0,1 0,-1 0,1 0,1 0,-1 0,1-1,0 1,0-1,0 1,0-1,1 0,0 0,0 0,0 0,0 0,1 0,-1-1,1 0,2 2,5-2,1 0,-1-1,0 0,1-1,-1 0,1-1,-1 0,1-1,-1 0,1 0,-1-2,0 1,0-2,0 1,0-1,0-1,-1 0,0-1,0 0,0 0,-1-1,0 0,0-1,-1 0,0 0,0-1,-1 0,0 0,0 0,-1-1,1-4,7-25,-13 38,-1 1,0-1,0 0,1 1,-1-1,0 0,0 1,0-1,0 0,0 1,0-1,0 1,0-1,0 0,0 1,0-1,0 0,0 1,-1-1,1 0,0 1,0-1,-1 1,1-1,0 1,-1-1,1 1,-1-1,1 1,-1-1,1 1,-1-1,1 1,-1-1,1 1,-1 0,1 0,-1-1,1 1,-1 0,0 0,1-1,-1 1,0 0,1 0,-1 0,0 0,1 0,-1 0,0 0,1 0,-1 0,0 1,1-1,-1 0,1 0,-1 0,0 1,-5 2,0 1,1-1,-1 1,1 1,0-1,0 1,1 0,-1 0,1 0,0 1,0-1,1 1,-1 0,1 0,1 1,-1-1,1 0,0 1,1-1,-1 1,1 0,1-1,-1 1,1 0,0 0,1 0,0-1,0 1,0 0,1-1,1 6,-1-9,0 0,0 0,0 0,0 0,0 0,1 0,-1-1,1 1,0-1,0 0,0 0,0 0,0 0,0 0,0-1,1 1,-1-1,1 0,-1 0,1 0,-1-1,1 1,-1-1,1 0,0 0,-1 0,4-1,96-23,-84 17,0-2,-1 0,0-1,-1-1,0 0,0-2,-1 0,-1-1,11-12,76-115,-104 127,-19 32,14-9,0 0,1 1,0 0,0 0,1 1,1 0,0 0,0 0,1 0,0 0,1 1,0-1,1 1,1 0,0-1,1 11,1-17,1-1,0 1,0-1,0 0,1 0,-1 0,1-1,0 1,0-1,0 0,1 0,-1 0,1-1,-1 1,1-1,0 0,0 0,0-1,0 0,0 0,0 0,0 0,1-1,-1 0,0 0,0 0,1-1,-1 0,0 0,0 0,0 0,0-1,0 0,0 0,0-1,21-4</inkml:trace>
  <inkml:trace contextRef="#ctx0" brushRef="#br0" timeOffset="4056.81">5251 198,'-57'103,"34"-64,1 1,3 1,1 1,-5 21,21-60,0 1,1 0,-1 0,1-1,0 1,0 0,0 0,1 0,-1 0,1 1,0-1,0 0,1 0,-1 0,1 0,0 0,0 0,0 0,0-1,1 1,0 0,-1 0,1-1,1 0,-1 1,0-1,1 0,0 0,0 0,0 0,3 2,4 0,1-1,0 0,0 0,0-1,0-1,1 0,-1 0,1-1,-1-1,1 0,-1 0,1-1,-1 0,1-1,-1-1,0 0,0 0,0-1,0-1,2-1,12-26,-23 14</inkml:trace>
  <inkml:trace contextRef="#ctx0" brushRef="#br0" timeOffset="4301.534">5024 452,'39'-5,"26"-6,3-2</inkml:trace>
  <inkml:trace contextRef="#ctx0" brushRef="#br0" timeOffset="4556.032">5561 169,'34'38,"10"33,-1 13,-14-3,-16-10,-10-8,-11-9,-8-15,-7-8,-4-6,-2-1,-1-5,4-2,3-2,-1-5,0-4,3 3,6-2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510 311,'-2'-2,"1"0,0 1,-1-1,1 0,-1 0,0 1,1-1,-1 1,0 0,0-1,0 1,0 0,0 0,0 0,0 0,-1 1,1-1,0 0,0 1,-1 0,1-1,0 1,-1 0,1 0,-2 1,1-2,-25 1,0 0,1 2,-1 1,0 1,1 2,0 0,0 2,0 1,-11 7,-75 42,111-56,-1 1,1 0,0-1,-1 1,1 0,1 0,-1 1,0-1,1 0,0 1,0-1,0 1,0-1,0 1,1-1,-1 1,1-1,0 1,0 0,0-1,1 1,0-1,-1 1,1-1,0 1,0-1,1 1,-1-1,1 0,0 0,0 0,0 0,0 0,0 0,1 0,-1-1,1 1,0-1,-1 0,2 1,8 4,2-1,-1 0,1-1,0 0,0-1,0-1,0 0,1-1,-1-1,1 0,50 8,10 3,-75-12,0 0,0-1,0 1,0 0,0 0,-1 0,1-1,0 1,0 0,0 0,0-1,0 1,0 0,1 0,-1-1,0 1,0 0,0 0,0-1,0 1,0 0,0 0,0 0,0-1,1 1,-1 0,0 0,0 0,0-1,0 1,1 0,-1 0,0 0,0 0,0 0,1 0,-1-1,0 1,0 0,1 0,-1 0,0 0,0 0,1 0,-1 0,0 0,0 0,1 0,-1 0,-23-9,5 10,0 0,1 1,-1 1,1 0,0 2,0 0,0 0,0 2,1 0,0 1,1 0,-6 5,9-5,0 0,1 1,0 0,1 0,0 1,0 0,1 1,-3 5,9-13,1 1,-1 0,1-1,0 1,1 0,-1 0,1 0,-1 0,1 0,0 0,1 0,-1 0,1 0,0 0,0 1,0-1,0 0,1 0,0 0,0 0,0 0,0 0,0 0,1 0,0 0,0 0,0-1,0 1,1-1,0 1,5 3,1 0,1-1,-1 0,1-1,0 0,0 0,1-1,-1-1,1 0,0 0,0-1,0 0,0-1,0 0,0-1,0 0,1-1,-1 0,7-2,11 2,-15 1,0-1,0 0,0-1,0-1,0 0,0 0,-1-2,0 0,0 0,0-1,0-1,8-5,5-26,-20 19</inkml:trace>
  <inkml:trace contextRef="#ctx0" brushRef="#br0" timeOffset="411.669">369 1,'-60'552,"-17"-180,43-165,40-101,0-88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30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1,'-5'4,"0"0,0 0,1 1,0-1,0 1,0 0,0 1,1-1,0 1,0-1,0 1,1 0,0 0,0 0,0 1,1-1,0 0,0 0,1 1,0-1,0 5,-6 30,2-21,0-10,1-1,1 1,0 0,0 0,1 0,0 1,1-1,0 0,1 0,0 0,0 1,1-1,0-1,1 1,0 0,4 6,-6-14,0-1,0 1,0-1,0 1,1-1,-1 1,0-1,1 0,-1 0,1 1,0-1,-1 0,1 0,0-1,0 1,-1 0,1-1,0 1,0-1,0 1,0-1,0 0,0 0,0 0,0 0,0 0,0 0,0-1,-1 1,1-1,0 1,0-1,0 0,0 1,-1-1,1 0,0 0,-1 0,2-1,57-56,-28 16,-2-1,-3-1,-1-2,6-18,-11 22,-4 8,-10 57,-9 39,12 94,14-73,24 129,-35-116,-8-76,-1 1,-2-1,0 1,-1 0,-1 0,0 0,-2-1,-3 15,2-24,-24 65,26-74,-1 0,1 0,0 0,-1-1,1 1,-1 0,1-1,-1 1,0-1,1 0,-1 0,0 1,0-1,0 0,0-1,0 1,0 0,0 0,-1-1,1 0,0 1,0-1,0 0,-1 0,1 0,0 0,0 0,0-1,-1 1,1-1,0 1,0-1,-1 0,-6-4,2 0,-1 0,0 0,1-1,0 0,1 0,-1-1,1 0,0 0,1-1,0 1,0-1,0 0,1-1,0 1,1-1,0 1,0-1,1 0,0-2,-4-13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1,'5'0,"6"0,2 0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6:01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0,'-33'82,"10"-20,-3-1,-2-1,-3-1,-30 42,-84 113,108-171,29-38</inkml:trace>
  <inkml:trace contextRef="#ctx0" brushRef="#br0" timeOffset="1">54 85,'0'28,"9"20,4 7,4-3,4-4,-2-5,1-6,2-10,-3-3,0-2,-3 1,1-4,-3-1,1-2,-2 0,2-3,-2 2,-4-2</inkml:trace>
  <inkml:trace contextRef="#ctx0" brushRef="#br0" timeOffset="2">308 904,'4'-13,"2"-9,1 0,1 1,1 0,1 1,1-1,1 2,10-14,-22 32,1 0,-1 0,1 0,-1 0,1 0,0 0,-1 0,1 0,0 1,0-1,0 0,-1 0,1 1,0-1,0 0,0 1,0-1,1 1,-1-1,0 1,0-1,0 1,0 0,0 0,0 0,1 0,-1-1,0 2,0-1,0 0,0 0,1 0,-1 0,0 1,0-1,0 0,0 1,0-1,0 1,0 0,0-1,0 1,0 0,0-1,0 1,0 0,0 0,-1 0,1 0,0 0,-1 0,1 0,-1 0,1 0,-1 0,1 0,-1 0,0 0,1 0,-1 1,0-1,0 0,0 0,0 0,0 1,4 40,16 41,-19-82,1 0,0 0,-1 0,1 0,0 0,0 0,-1-1,1 1,0-1,0 1,0-1,0 0,0 1,0-1,-1 0,1 0,0-1,0 1,0 0,0-1,0 1,0-1,-1 1,1-1,0 0,0 0,-1 0,1 0,0 0,-1 0,1 0,-1-1,0 1,1-1,-1 1,0-1,0 1,0-1,0 1,0-1,0-1,13-9,-12 10,67-40,-67 41,0 0,0 0,0 1,0-1,0 1,0-1,0 1,0 0,0 0,0 0,0 0,0 0,1 0,-1 1,0-1,0 1,0-1,0 1,0 0,0 0,-1 0,1 0,0 0,0 0,-1 0,1 1,0-1,-1 1,0-1,1 1,-1-1,0 1,0 0,1 0,-1-1,0 2,13 68,-14-46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31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1 396,'14'0,"20"-5,8-1,3-1,-3 2,-3 2,-3-4,-3-1,-3 2,-6 6,-12 3,-8 1</inkml:trace>
  <inkml:trace contextRef="#ctx0" brushRef="#br0" timeOffset="249.17">30 621,'38'-10,"28"-7,6-2,-3 4,-9-2,-10 3,-14 3</inkml:trace>
  <inkml:trace contextRef="#ctx0" brushRef="#br0" timeOffset="1128.404">1299 311,'-18'5,"1"1,0 0,0 1,1 2,0-1,0 2,1 0,0 1,-6 6,19-16,1 0,-1 0,1 1,0-1,0 0,0 1,0-1,0 0,0 1,0-1,0 1,0 0,1-1,-1 1,1 0,-1-1,1 1,0 0,-1 0,1-1,0 1,0 0,0 0,1-1,-1 1,0 0,1 0,-1-1,1 1,-1 0,1-1,0 1,0-1,0 1,0-1,0 1,0-1,0 1,1 0,67 38,-38-25,-27-13,-1 1,1 0,-1 0,0 0,0 0,-1 0,1 1,-1-1,1 1,-1 0,0-1,0 1,-1 0,1 0,-1 1,0-1,0 0,0 0,-1 0,1 1,-1-1,0 0,-1 1,1-1,-1 0,1 0,-1 1,0-1,-1 0,1 0,-1 0,0 0,0 0,0-1,0 1,-1-1,1 1,-1-1,0 0,0 0,0 0,-1 0,1 0,-1-1,1 0,-1 0,0 0,0 0,0 0,0-1,0 1,0-1,-1 0,-45 4,31-9</inkml:trace>
  <inkml:trace contextRef="#ctx0" brushRef="#br0" timeOffset="1377.536">1441 508,'0'24,"0"8</inkml:trace>
  <inkml:trace contextRef="#ctx0" brushRef="#br0" timeOffset="1646.019">1525 57,'5'5,"2"1</inkml:trace>
  <inkml:trace contextRef="#ctx0" brushRef="#br0" timeOffset="1898.616">1723 650,'119'-231,"-119"230,0 1,0-1,0 1,0-1,0 0,1 1,-1-1,0 1,0-1,1 1,-1-1,0 0,1 1,-1-1,0 1,1 0,-1-1,1 1,-1-1,1 1,-1 0,1-1,-1 1,1 0,-1-1,1 1,-1 0,1 0,0 0,-1-1,1 1,-1 0,1 0,0 0,-1 0,1 0,0 0,-1 0,1 0,-1 1,1-1,0 0,-1 0,1 0,-1 1,1-1,-1 0,1 1,-1-1,1 0,-1 1,1-1,-1 1,1-1,-1 1,12 35,-10-28,-3-4,1 0,0 0,1 0,-1 0,1 0,-1 0,1 0,0 0,1 0,-1-1,1 1,0-1,0 1,0-1,0 1,0-1,1 0,-1 0,1 0,0 0,0-1,0 1,0-1,1 0,-1 0,0 0,1 0,0 0,-1-1,1 0,0 1,0-1,0-1,0 1,0-1,0 1,0-1,0 0,3-3,1-1,-1 1,-1-1,1-1,0 1,-1-1,0 0,0 0,0-1,-1 0,0 0,0 0,-1 0,1-1,-1 0,-1 0,1 0,-1 0,0-1,-1 1,0-1,0 0,-1 1,0-1,0 0,0 0,-1 0,-1-6,1-10</inkml:trace>
  <inkml:trace contextRef="#ctx0" brushRef="#br0" timeOffset="2794.055">2259 678,'35'-47,"-21"30,-1 1,-1-2,0 0,-1-1,-1 0,-1 0,-1-1,1-4,-9 25,-1 0,1-1,-1 1,1-1,-1 1,1-1,-1 1,0-1,1 1,-1-1,0 1,1-1,-1 0,0 0,1 1,-1-1,0 0,0 0,1 0,-1 0,0 0,0 0,1 0,-1 0,0 0,0 0,1 0,-1 0,0 0,0-1,1 1,-1 0,0-1,1 1,-1 0,0-1,1 1,-1-1,1 1,-1-1,1 1,-1-1,1 1,-1-1,1 0,-1 1,1-1,0 0,-1 1,1-1,0 0,0 0,0 1,-1-1,1 0,0 0,0 1,-4 5,-1 1,1 0,0 0,1 1,0-1,0 1,0 0,1 0,0 0,0 0,0 0,1 0,0 1,1-1,0 0,0 2,0-5,0-1,1 1,-1-1,1 1,0-1,0 1,0-1,1 0,-1 0,1 0,-1 0,1 0,0 0,0 0,1 0,-1-1,0 1,1-1,0 0,-1 1,1-1,0-1,0 1,0 0,0-1,1 1,-1-1,0 0,1 0,-1 0,0-1,1 1,-1-1,3 0,3-1,1-1,0 0,0-1,-1 0,0 0,1-1,-1 0,0-1,-1 0,1 0,-1-1,0 0,-1-1,0 0,1 0,-2 0,1-1,-1 0,-1 0,1-2,62-77,-99 144,30-53,0-1,0 0,0 1,1-1,-1 1,1-1,0 1,0-1,0 1,1-1,-1 1,1-1,0 0,0 1,0-1,0 0,1 1,-1-1,1 0,0 0,0 0,0-1,0 1,0 0,1-1,-1 1,1-1,0 0,0 0,-1 0,1 0,1-1,-1 1,0-1,0 1,0-1,1 0,-1 0,1-1,-1 1,1-1,-1 0,1 0,-1 0,0 0,1 0,-1-1,1 0,0 0,8-3,-1-1,0 0,0-1,0-1,0 0,-1 0,0-1,-1 0,1 0,-2-1,1-1,-1 1,-1-1,0-1,0 1,-1-1,0 0,-1-1,0 0,-1 1,-1-1,2-9,-4-10,-19 45,15-10,0 0,1 1,-1-1,1 1,0 0,0 0,1 0,0 0,0 0,0 0,0 0,1 0,-1 0,2 1,-1-1,0 0,1 0,0 0,0 0,0 0,1 0,0 0,0 0,0-1,1 1,-1-1,1 1,0-1,0 0,3 2,11 2</inkml:trace>
  <inkml:trace contextRef="#ctx0" brushRef="#br0" timeOffset="3160.252">3276 141,'-42'72,"-97"195,137-264,0 0,0 0,1-1,-1 1,0 0,1 1,0-1,0 0,0 0,0 0,0 1,1-1,-1 0,1 1,0-1,0 1,0-1,0 0,1 1,0-1,-1 0,1 1,0-1,0 0,1 0,-1 0,1 0,0 0,0 0,0 0,0-1,0 1,0-1,1 1,-1-1,1 1,11-1,1 0,-1 0,1-2,-1 0,0 0,1-1,-1-1,1 0,-1-1,0-1,0 0,-1-1,5-2,-15 6,-1 0,0 1,1-1,-1 0,0 0,1-1,-1 1,0 0,0-1,0 1,0-1,0 0,-1 1,1-1,0 0,-1 0,1 0,-1-1,0 1,0 0,0 0,0-1,0 1,0 0,-1-1,1 1,-1-1,1 1,-1-1,0-1,-3-11</inkml:trace>
  <inkml:trace contextRef="#ctx0" brushRef="#br0" timeOffset="3399.377">2993 367,'38'0,"33"-5,8-1,-5 0,-14-4,-13 0,-9-3,-12 1</inkml:trace>
  <inkml:trace contextRef="#ctx0" brushRef="#br0" timeOffset="3610.008">3501 0,'3'7,"23"41,-3 1,-1 1,-3 0,-2 2,9 46,-25-88,0 0,-1 0,0 0,-1 0,0 0,0 0,-1 0,-1-1,1 1,-1 0,-1-1,0 0,0 0,-1 0,0-1,-1 1,1-1,-2 0,1-1,-6 6,-16 13,-1-2,0-1,-2-1,-26 14,53-33,-167 82,145-74</inkml:trace>
  <inkml:trace contextRef="#ctx0" brushRef="#br0" timeOffset="4350.059">2316 57,'-45'65,"2"1,4 3,3 1,-18 53,48-111,0 0,1 1,1-1,0 1,1 0,0 0,1 1,1-1,0 0,0 1,2-1,-1 0,2 1,0-1,0 0,2 0,-1 0,1-1,1 1,1-1,-1 0,2 0,0-1,1 1,11 6,1-1,0-2,1 0,1-1,1-1,0 0,0-2,1-1,1-1,0-2,0 0,0-1,1-1,-1-2,12 0,-4-1</inkml:trace>
  <inkml:trace contextRef="#ctx0" brushRef="#br0" timeOffset="107310.281">622 283,'-51'226,"49"-126,2-97,1-1,-1 1,0-1,1 1,-1-1,1 0,0 1,0-1,0 0,0 0,0 1,0-1,1 0,-1 0,1 0,-1-1,1 1,0 0,0-1,-1 1,1-1,0 1,1-1,-1 0,0 0,0 0,0 0,1 0,-1 0,0-1,1 1,-1-1,1 0,-1 0,1 0,-1 0,1 0,-1 0,1 0,5-4,0 0,0 0,-1-1,1 0,-1 0,0 0,0-1,-1 0,0-1,0 0,0 0,-1 0,0 0,0-1,-1 0,0 1,0-2,-1 1,0 0,0-4,136-299,-132 296,-9 26,-9 24,-31 116,42 216,-26-198,23-139,0-1,-2 1,-1-1,-2 0,-8 21,15-46,0 0,0 1,-1-1,1-1,-1 1,0 0,0 0,0-1,-1 1,1-1,-1 1,0-1,0 0,0 0,0-1,0 1,-1 0,1-1,-1 0,0 0,0 0,1 0,-1-1,0 0,-1 1,2-5,0 1,1-1,-1 0,1 0,-1 0,1 0,0 0,0 0,0-1,1 1,-1 0,1-1,0 0,-1 1,2-1,-1 0,0 1,1-1,0 0,0 0,0 0,0 1,1-1,-1 0,1 0,0 1,1-4,8-35,2 2,1-1,3 2,10-19,-20 44,5-10</inkml:trace>
  <inkml:trace contextRef="#ctx0" brushRef="#br0" timeOffset="108265.086">904 904,'43'-71,"9"-8,-49 78,-1 1,0-1,0 1,1-1,-1 1,0 0,1 0,-1 0,0 0,1 1,-1-1,0 0,1 1,-1 0,0-1,0 1,0 0,0 0,0 1,0-1,0 0,0 0,0 1,0 0,-1-1,1 1,-1 0,1-1,-1 1,0 0,1 0,-1 0,0 1,0-1,-1 0,1 0,0 0,-1 1,1-1,-1 0,0 1,0-1,0 0,0 0,0 3,10 20,-8-23,-1-1,0 1,1-1,-1 0,1 1,-1-1,1 0,-1 0,1 0,0 0,0 0,0-1,-1 1,1 0,0-1,0 0,0 1,0-1,0 0,0 0,0 0,0 0,0 0,0 0,0-1,0 1,0-1,-1 1,1-1,0 0,0 1,0-1,1-1,-2 1,1 0,0 0,0 0,-1 0,1 0,0 1,0-1,0 1,0 0,0-1,0 1,0 0,0 0,0 0,0 0,0 0,-1 1,1-1,0 1,0-1,0 1,0 0,0 0,-1-1,1 1,0 0,-1 1,1-1,-1 0,1 0,-1 1,1-1,-1 1,1 1,10 37,-10-18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2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3473 480,'-12'17,"0"1,2 0,0 0,1 1,1 0,0 1,2 0,0 0,0 10,5-27,0 0,0 0,1 0,-1 0,1 0,0 0,0 0,0 0,0 0,0 0,1 0,-1 0,1 0,0 0,0 0,0 0,1 0,-1-1,0 1,1 0,0-1,0 1,-1-1,2 1,-1-1,0 0,0 0,1 0,-1 0,1-1,-1 1,1-1,0 1,0-1,0 0,-1 0,1 0,0 0,0-1,1 1,-1-1,0 0,0 0,0 0,0 0,2-1,2 1,0-2,-1 1,1-1,0 1,-1-2,1 1,-1-1,0 0,0 0,0-1,0 0,0 0,-1 0,0-1,0 0,0 0,0 0,-1 0,0-1,0 1,0-1,-1 0,0-1,0 1,-1 0,1-1,-1-3,1 1,0 0,-1-1,-1 0,1 1,-1-1,-1 0,0 0,-1 1,1-1,-2 0,1 0,-2 1,1-1,-1 1,0 0,-1 0,0 0,-1 0,-1-1,-50-27,36 32</inkml:trace>
  <inkml:trace contextRef="#ctx0" brushRef="#br0" timeOffset="401.547">3783 705,'17'-10,"0"-2,-1 0,0 0,-1-2,-1 0,0 0,6-10,19-17,-27 27,-10 10,1 0,0 1,0-1,1 0,-1 1,1 0,-1 0,1 0,0 0,0 1,0-1,1 1,-1 0,0 0,1 1,0-1,-1 1,4-1,-4 4,-1 0,0 0,0 0,0 1,0-1,0 1,-1 0,1-1,-1 1,0 0,0 1,0-1,0 0,0 0,-1 1,0-1,2 4,5 10,-6-12,0 0,0 0,1 0,0 0,0-1,0 1,0-1,1 0,0 0,0 0,0 0,0-1,0 0,1 0,0 0,-1 0,1-1,0 1,0-1,1 0,-1-1,0 0,1 1,-1-2,0 1,1-1,-1 1,1-2,-1 1,1 0,-1-1,1 0,-1 0,0-1,0 0,1 0,3-3,0-1,0-1,-1 1,0-1,0-1,-1 0,0 0,0 0,-1-1,0 0,0 0,-1 0,0-1,-1 1,0-1,-1-1,2-7,-1-3</inkml:trace>
  <inkml:trace contextRef="#ctx0" brushRef="#br0" timeOffset="-6218.372">566 225,'-6'2,"1"1,-1-1,0 1,1 0,0 1,0-1,0 1,0 0,1 0,-1 1,1-1,0 1,0 0,1 0,-1 0,1 0,1 1,-1 0,1-1,-1 1,2 0,-1 0,1 0,-1 2,-41 198,-36 128,71-291,11-84,100-315,-21 135,-82 221,0-1,0 0,-1 0,1 0,0 1,0-1,0 0,0 0,-1 0,1 0,0 0,1 1,-1-1,0 0,0 0,0 0,0 0,1 1,-1-1,0 0,1 0,-1 1,1-1,-1 0,1 0,-1 1,1-1,-1 1,1-1,0 0,-1 1,1-1,0 1,0-1,-1 1,1 0,0-1,0 1,0 0,-1 0,1-1,0 1,0 0,0 0,0 0,-1 0,1 0,0 0,0 0,0 0,0 1,0-1,-1 0,1 0,0 1,0-1,0 0,-1 1,1-1,0 1,-1-1,1 1,0-1,-1 1,1 0,-1-1,1 1,65 306,-59-290,0 0,1-1,1 0,0-1,1 0,1 0,4 2,-12-13,0-1,0 1,0-1,1 0,0 0,-1 0,1 0,0-1,0 0,1 0,-1 0,0 0,1 0,-1-1,1 0,0 0,-1 0,1-1,0 1,-1-1,1 0,0-1,0 1,-1-1,1 0,-1 0,1 0,-1-1,4-1,0-4,0 0,0-1,0 0,-1 0,-1-1,1 1,-1-2,-1 1,0-1,0 1,-1-2,0 1,0 0,-2-1,1 1,-1-1,-1 0,1-10,2-177,-4 196,-12-26,5 32</inkml:trace>
  <inkml:trace contextRef="#ctx0" brushRef="#br0" timeOffset="-2022.049">1215 564,'-1'-1,"0"0,0 0,0 1,0-1,0 0,0 0,0 0,-1 1,1-1,0 0,0 1,-1-1,1 1,0 0,-1-1,1 1,0 0,-1 0,1 0,0 0,-1 0,1 0,0 0,-1 0,1 0,0 1,-1-1,1 1,0-1,0 1,-1-1,1 1,0 0,0 0,0-1,0 1,0 0,0 0,0 0,0 0,0 0,0 0,1 0,-1 1,0-1,1 0,-1 0,1 1,-1 0,-24 66,23-64,0 0,0 1,0-1,1 1,0-1,0 1,0-1,0 1,1 0,0-1,0 1,0 0,1-1,-1 1,1-1,0 1,0 0,1-1,-1 0,1 1,0-1,0 0,1 0,-1 0,1 0,0-1,0 1,0-1,0 1,1-1,-1 0,1 0,0-1,0 1,0-1,3 2,1-3,-1-1,0 1,1-1,-1-1,1 1,-1-1,0-1,0 1,0-1,1-1,-2 1,1-1,0 0,0 0,-1-1,0 0,0 0,0-1,0 0,-1 0,0 0,0 0,0-1,0 0,-1 0,0 0,-1-1,1 1,0-4,-1 4,0 0,-1 0,0 0,0 0,0 0,-1 0,0 0,0-1,0 1,-1 0,0-1,0 1,-1 0,0-1,0 1,0 0,-1 0,0 0,0 0,-1 0,1 0,-1 1,-1-1,1 1,-1 0,0 0,0 0,0 0,-1 1,1-1,-1 1,0 0,0 1,-2-1,-9-5</inkml:trace>
  <inkml:trace contextRef="#ctx0" brushRef="#br0" timeOffset="-1685.672">1695 84,'-19'79,"4"0,3 1,0 50,29-28,-16-93,1 0,-2 0,0 0,0 0,0 0,-1 0,0 0,-1 0,0-1,0 1,-1-1,0 1,-1-1,0 0,0 0,-1 0,0-1,0 0,-6 7,1 0</inkml:trace>
  <inkml:trace contextRef="#ctx0" brushRef="#br0" timeOffset="-1437.99">1412 564,'38'-9,"28"-4,7 1,-5 2,-8 3,-10 3,-8 1,-7 2,-10 1</inkml:trace>
  <inkml:trace contextRef="#ctx0" brushRef="#br0" timeOffset="-1085.962">2062 564,'8'-4,"1"0,-1-1,0 0,0 0,0-1,-1 0,0-1,0 1,-1-1,0-1,0 1,0-1,-1 0,0 0,-1-1,0 1,0-1,-1 0,0 0,1-5,-4 12,0 1,0 0,-1-1,1 1,0-1,0 1,-1-1,1 1,-1 0,0-1,1 1,-1 0,0-1,0 1,1 0,-1 0,0 0,0 0,0 0,-1 0,1 0,0 0,0 0,-1 0,1 1,0-1,-1 0,1 1,0-1,-1 1,1 0,-1-1,1 1,-1 0,1 0,-1 0,1 0,0 0,-1 0,1 1,-1-1,1 0,-2 1,-61 24,53-16,0 0,1 1,0 0,0 0,1 1,1 1,0-1,1 1,0 1,0-1,2 1,-1 0,2 0,0 1,0 1,3-12,0 0,0 0,1-1,0 1,-1 0,1 0,0 0,0 0,1-1,-1 1,0 0,1 0,0-1,0 1,0 0,0-1,0 1,0-1,1 1,-1-1,1 1,0-1,-1 0,1 0,0 0,0 0,1 0,-1 0,0-1,1 1,-1-1,0 0,1 1,0-1,-1 0,1-1,0 1,-1 0,1-1,2 1,115-8,19-35,-115 29</inkml:trace>
  <inkml:trace contextRef="#ctx0" brushRef="#br0" timeOffset="-766.331">2626 367,'-62'52,"61"-50,-1-1,1 1,0-1,0 1,0-1,0 1,0-1,0 1,0 0,1-1,-1 1,0 0,1 0,0 0,-1 0,1-1,0 1,0 0,0 0,0 0,0 0,1 0,-1-1,1 1,-1 0,1 0,-1 0,1-1,0 1,0 0,0-1,0 1,0-1,0 1,0-1,1 0,-1 1,1-1,-1 0,1 1,34 18,-33-20,1 1,-1-1,0 1,0 0,0 0,0 0,0 0,0 1,0-1,0 1,0 0,-1 0,1 0,-1 0,1 0,-1 0,0 1,0-1,0 1,0-1,0 1,-1 0,1 0,-1 0,0 0,1 0,-2 0,1 0,0 0,0 0,-1 1,0-1,0 0,0 0,0 1,0-1,-1 0,1 0,-1 0,0 1,-1 2,-6 3,-1 0,0-1,-1 0,0 0,0-1,-1 0,0-1,0 0,0-1,-1 0,1-1,-1 0,0-1,-1 0,1-1,0 0,-1-1,-2-1,-10 2</inkml:trace>
  <inkml:trace contextRef="#ctx0" brushRef="#br0" timeOffset="5765.601">6210 451,'-6'12,"1"0,0-1,1 1,0 1,1-1,1 1,0-1,0 1,1 0,1 0,0-1,1 1,0 0,1 0,1-1,0 1,1 1,-3-12,1 0,-1 0,1 0,0 0,0 0,0 0,0 0,0-1,0 1,0-1,0 0,1 1,-1-1,0 0,1 0,-1-1,1 1,-1 0,1-1,0 0,-1 1,1-1,0 0,-1 0,1-1,-1 1,1 0,0-1,-1 0,1 1,-1-1,1 0,-1 0,0-1,1 1,-1 0,1-2,75-67,-74 62,0 0,0 1,-1-2,0 1,-1 0,0-1,0 1,-1-1,0 1,0-1,-1 0,0 0,-2-7,2 12,0 1,-1-1,0 1,0-1,0 1,0-1,0 1,-1 0,1 0,-1 0,0 0,0 0,0 0,0 0,-1 1,1-1,-1 1,0-1,1 1,-1 0,0 0,0 1,0-1,-1 0,1 1,0 0,-1 0,1 0,-1 0,1 0,-1 1,1 0,-1-1,-1 2,-17 1,4 4</inkml:trace>
  <inkml:trace contextRef="#ctx0" brushRef="#br0" timeOffset="7932.951">9202 57,'-5'48,"-2"39,1 11,1-8,2-8,0-15,2-12,1-12,0-9,5-9,2-9</inkml:trace>
  <inkml:trace contextRef="#ctx0" brushRef="#br0" timeOffset="8398.682">9963 225,'-40'0,"10"-2,-1 2,0 0,1 2,-1 2,1 0,0 3,0 0,1 1,-15 8,40-15,1 1,0-1,-1 1,1 0,0 0,0 0,0 0,0 0,1 1,-1-1,1 1,-1-1,1 1,0 0,0 0,0 1,0-1,1 0,-1 0,1 1,0-1,0 1,0-1,0 1,1 0,0-1,-1 1,1-1,0 1,1 0,-1-1,1 1,-1-1,1 1,0 0,1-1,-1 0,1 1,-1-1,1 0,0 0,0 0,0 0,0 0,1 0,1 1,5-2,-1 0,1-1,0 0,0-1,0 1,0-1,0-1,0 0,-1 0,1-1,0 0,-1-1,1 0,-1 0,0 0,0-1,0-1,0 1,7-6,-6 5,194-113,-202 116,1 1,-1-1,1 1,-1-1,1 1,0 0,0 0,0 0,-1 0,1 0,0 0,0 0,0 1,0-1,1 1,-1 0,0-1,0 1,0 0,0 0,0 0,0 0,0 1,1-1,-1 1,0-1,0 1,0 0,0-1,0 1,-1 0,1 1,0-1,0 0,-1 0,1 1,0-1,-1 1,0-1,1 1,-1 0,0-1,0 1,0 0,0 0,0 0,0 0,0 0,-1 0,1 0,0 2,-14 97,3-58,-22 79,28-102</inkml:trace>
  <inkml:trace contextRef="#ctx0" brushRef="#br0" timeOffset="8651.247">10303 564,'-5'15,"3"4,2-1</inkml:trace>
  <inkml:trace contextRef="#ctx0" brushRef="#br0" timeOffset="6268.303">6719 28,'-57'445,"60"-378,-3-66,1 0,0 0,0-1,0 1,0 0,-1 0,1-1,0 1,0 0,0-1,1 1,-1-1,0 0,0 1,0-1,0 0,0 1,0-1,1 0,-1 0,0 0,0 0,0 0,0 0,1-1,-1 1,0 0,0-1,0 1,0 0,0-1,0 1,0-1,0 0,0 1,0-1,0 0,0 1,0-1,0 0,-1 0,1 0,0 0,-1 0,1 0,-1 0,1 0,-1 0,1 0,-1 0,1-1,6-5,30-24,-25 18,0 1,1 1,0 0,0 1,1 0,1 1,0 1,0 0,0 1,1 1,0 0,0 1,1 1,0 0,9 0,-22 4,-1 1,0-1,0 0,1 1,-1 0,0 0,0 0,0 0,0 0,0 1,0-1,0 1,0 0,-1 0,1 0,-1 0,1 0,-1 1,0-1,0 1,0 0,0-1,0 1,0 0,-1 0,0 0,1 0,-1 0,-1 0,1 1,0-1,-1 0,1 0,-1 1,0-1,0 0,0 1,-1-1,1 0,-1 0,1 1,-1-1,0 0,-1 0,1 0,0 0,-1 0,0 0,0-1,1 1,-2 0,0 1,-6 8,0 0,-1-1,0 0,-1-1,0 0,-1 0,0-1,0-1,-9 5,-116 28,134-40,0 0,0-1,0 0,0 0,0 1,0-2,0 1,0 0,1-1,-1 1,0-1,0 0,0 0,0 0,1 0,-1-1,0 1,1-1,-1 1,1-1,0 0,-1 0,1 0,0 0,0 0,0-1,1 1,-1-1,0 1,1-1,0 0,-1 1,1-1,0-2,-4-15</inkml:trace>
  <inkml:trace contextRef="#ctx0" brushRef="#br0" timeOffset="6534.002">7254 0,'0'43,"0"24,0 6,-5-6,-1-9,0-9,-4-8,0-7,-3-9,1-4,2 0,-2-5,1 1,3 1,-3-1,6-5,3-3</inkml:trace>
  <inkml:trace contextRef="#ctx0" brushRef="#br0" timeOffset="6879.505">7396 536,'29'0,"-1"-1,1-2,-1 0,1-2,-1-2,-1 0,1-1,0-3,-21 9,0-1,0-1,0 1,0-1,-1-1,1 1,-1-1,0 0,-1 0,1-1,-1 1,0-1,-1-1,1 1,-1-1,0 1,-1-1,0 0,0 0,0-1,-1 1,1-3,-3 8,0 0,-1 0,1 0,0-1,-1 1,1 0,-1 0,1 0,-1 0,0 0,0 0,0 0,0 0,0 0,-1 0,1 1,0-1,-1 0,0 1,1-1,-1 1,0 0,0-1,1 1,-1 0,0 0,0 0,0 0,0 1,-1-1,1 1,0-1,0 1,0 0,0-1,-1 1,0 0,-83 14,74-8,1-1,0 2,0 0,1 0,0 0,0 2,0-1,1 1,1 0,-1 1,1 0,1 1,0-1,1 1,0 1,0-1,1 1,1 0,0 0,1 0,-1 4,5-11,-1-1,1 0,0 1,0-1,1 1,-1-1,1 0,0 0,0 0,1 0,-1 0,1-1,0 1,0-1,0 0,0 1,0-1,1-1,0 1,-1 0,1-1,0 0,0 0,0 0,1 0,-1-1,0 1,1-1,-1 0,0-1,1 1,-1-1,1 0,-1 0,1 0,0-1,-1 1,0-1,1 0,-1 0,22 0</inkml:trace>
  <inkml:trace contextRef="#ctx0" brushRef="#br0" timeOffset="7331.705">7847 592,'239'-188,"-186"164,-52 65,-1-39,0 0,-1 0,1 0,0-1,0 1,0 0,0 0,1 0,-1-1,0 1,1 0,-1 0,1-1,0 1,0 0,-1-1,1 1,0-1,0 1,1-1,-1 0,0 1,0-1,1 0,-1 0,0 0,1 0,-1 0,1 0,0 0,-1 0,1-1,0 1,-1 0,1-1,0 0,0 1,-1-1,1 0,0 0,0 0,0 0,0 0,84-23,-62 15,-21 6,-1 0,1 0,0 1,0-1,0 1,0 0,0 0,0 0,0 0,1 0,-1 1,0-1,0 1,1 0,-1 0,0 0,0 1,1-1,-1 1,0-1,0 1,0 0,0 0,0 1,0-1,0 1,0-1,0 1,-1 0,1 0,-1 0,1 0,-1 1,0-1,0 1,0-1,0 1,0 0,-1 0,1 0,-1 0,1 0,-1 0,3 37,14 40,-8-66</inkml:trace>
  <inkml:trace contextRef="#ctx0" brushRef="#br0" timeOffset="5030.258">5025 480,'-5'267,"8"-89,-3-162,-1 1,-1-1,0 1,-1-1,-1 0,0 0,-1 0,-1 0,-4 8,10-23,0 0,0-1,0 1,0 0,-1 0,1-1,0 1,0 0,0 0,-1-1,1 1,0 0,-1-1,1 1,0 0,-1-1,1 1,-1 0,1-1,-1 1,0-1,1 1,-1-1,1 1,-1-1,0 0,0 1,1-1,-1 0,0 1,1-1,-1 0,0 0,0 0,1 0,-1 0,0 0,0 0,0 0,1 0,-1 0,0 0,0 0,1 0,-1-1,0 1,0 0,1-1,-1 1,0 0,1-1,-1 1,1-1,-1 1,0-1,1 1,-1-1,1 0,-1 1,1-1,0 1,-1-1,1 0,-1 0,-11-51,15 21,2 0,1 0,1 1,1 0,2 1,1 0,1 0,1 1,2 1,1 0,1 1,1 1,10-10,-19 22,3-8,1 1,1 0,1 1,1 0,0 1,2 1,0 1,0 0,2 1,0 2,20-12,-37 24,0-1,0 1,0 0,0 0,0 0,0 0,0 1,0-1,0 1,1 0,-1 0,0 0,0 0,0 0,0 1,0 0,1-1,-1 1,0 0,0 1,-1-1,1 0,0 1,0 0,-1-1,1 1,-1 0,1 0,-1 1,0-1,0 0,0 1,0-1,0 1,-1 0,1 0,-1-1,1 1,-1 0,0 0,0 0,-1 0,1 1,-1-1,1 0,-1 2,0 9,-1 1,0 0,-1-1,-1 1,0-1,-1 1,0-1,-2 0,-2 6,-2 6,7-16,0 0,-1 0,-1-1,1 0,-2 0,1 0,-1 0,0-1,-1 0,0 0,0-1,-1 1,0-2,0 1,-1-1,1-1,-1 1,-1-1,1-1,-1 0,1 0,-1-1,0 0,-1-1,1 0,-7 0,-8-1</inkml:trace>
  <inkml:trace contextRef="#ctx0" brushRef="#br0" timeOffset="5516.977">5448 762,'44'-24,"-1"-2,-2-2,-1-1,-1-3,31-31,-62 56,1 0,-1-1,0 0,-1 0,0-1,0 1,-1-2,0 1,-1-1,0 0,0 0,-1 0,0-1,-1 1,0-1,-1 0,0-2,-3 11,0-1,0 0,0 1,0-1,0 0,0 1,-1 0,1-1,-1 1,0 0,1 0,-1 0,0 0,-1 0,1 0,0 0,0 1,-1-1,1 1,-1 0,1-1,-1 1,0 1,1-1,-1 0,0 0,0 1,1 0,-1 0,0-1,0 1,0 1,1-1,-1 0,0 1,0 0,1-1,-1 1,0 0,1 0,-1 1,1-1,-1 0,1 1,0 0,-1-1,1 1,0 0,0 0,1 0,-1 0,0 1,-4 1,-1 0,1 0,0 0,1 1,-1 0,1 0,0 1,1-1,-1 1,1 0,0 0,0 1,1-1,0 1,0 0,0-1,1 1,0 1,1-1,-1 0,1 0,1 1,2-5,1 0,0 0,0 0,0 0,0 0,0-1,0 1,1-1,0 0,-1 0,1 0,0-1,0 1,0-1,0 0,0 0,0 0,0-1,0 1,0-1,0 0,0 0,0 0,0-1,5-1,-4 2,137 2,-141-1,1-1,0 1,0 0,-1 0,1-1,0 1,-1 0,1 1,-1-1,0 0,1 0,-1 1,0-1,0 0,1 1,-1-1,0 1,0 0,-1-1,1 1,0 0,-1-1,1 1,-1 0,1 0,-1 0,0 0,0-1,0 1,0 0,0 0,0 0,0 0,0-1,-1 1,1 0,-1 0,0 0,0 0,-40 72,29-56,11-15,0-2,0 0,0 0,0 0,0 0,0 0,0 0,1 1,-1-1,0 0,1 1,-1-1,1 1,0-1,-1 0,1 1,0-1,0 1,0-1,0 1,0-1,0 1,0-1,0 1,1-1,-1 1,1-1,-1 0,1 1,-1-1,10 3</inkml:trace>
  <inkml:trace contextRef="#ctx0" brushRef="#br0" timeOffset="10916.349">10697 84,'0'34,"0"30,0 9,0-3,0-9,0-9,0-10,0-7,0-4,0-8</inkml:trace>
  <inkml:trace contextRef="#ctx0" brushRef="#br0" timeOffset="11402.376">10923 198,'30'-12,"1"2,0 1,0 1,0 2,1 1,27 0,-57 4,0 1,0-1,0 1,0 0,0-1,0 1,0 0,0 0,0 0,0 1,0-1,0 0,0 1,0-1,0 1,0 0,0 0,0 0,0 0,-1 0,1 0,0 0,-1 0,1 1,-1-1,1 1,-1-1,0 1,1 0,-1-1,0 1,0 0,0 0,0 0,-1 0,1 0,0 0,-1 0,0 0,1 0,-1 0,0 0,0 0,0 0,0 0,0 0,-1 0,1 0,-1 0,1 0,-1 0,0 0,0 2,-91 102,64-75,20-25,0 0,0 1,1 0,0 1,1 0,-1 0,1 0,1 1,0-1,0 1,1 1,0-1,0 1,1-1,1 1,-1 0,2 0,-1 0,1 0,1 8,1-15,0 0,0 0,0 0,1 0,-1 0,1 0,0 0,0 0,0 0,0-1,0 1,1-1,-1 1,1-1,-1 0,1 0,0 0,0-1,0 1,0-1,0 1,0-1,1 0,-1 0,0-1,1 1,-1-1,0 1,1-1,-1 0,1 0,-1-1,0 1,1-1,-1 1,1-2,117-43,-99 31,-3 2</inkml:trace>
  <inkml:trace contextRef="#ctx0" brushRef="#br0" timeOffset="11752.289">11714 57,'-10'8,"0"2,1-1,0 1,1 0,0 1,0 0,1 1,1-1,0 1,0 0,1 1,-1 6,5-17,1 0,0 0,0-1,-1 1,1 0,0 0,1 0,-1 0,0 0,0-1,1 1,-1 0,1 0,0 0,-1-1,1 1,0 0,0-1,0 1,0-1,0 1,0-1,1 0,-1 1,0-1,1 0,-1 0,1 0,0 0,-1 0,1 0,0 0,-1-1,1 1,0 0,0-1,-1 0,3 1,81 2,-58-5,-23 2,-1-1,1 0,-1 1,1 0,0 0,-1 0,1 0,0 1,-1-1,1 1,0 0,-1 0,1 0,-1 1,0-1,1 1,-1 0,0-1,0 2,0-1,0 0,-1 1,1-1,0 1,-1 0,0 0,0 0,0 0,0 0,0 0,0 0,-1 1,0-1,0 1,0-1,0 1,0-1,0 1,-1 0,0-1,0 1,0 0,0-1,-1 1,1 0,-1-1,0 1,0-1,0 1,-1 0,-7 7,-1 0,-1 0,0-1,0 0,-1-1,0 0,0-1,-1 0,-1-1,1-1,-1 0,0-1,0 0,0-1,-1-1,0 0,-5 0,-4 0</inkml:trace>
  <inkml:trace contextRef="#ctx0" brushRef="#br0" timeOffset="11999.074">11742 57,'38'-5,"32"-2,9 1,-4 1,-15 2</inkml:trace>
  <inkml:trace contextRef="#ctx0" brushRef="#br0" timeOffset="18552.007">1 1129,'326'-23,"-130"-4,-97 11,0 5,53 2,-37 10,223-12,-215 0,0 6,16 5,73-2,-82-8,113 3,100 43,-170-24,164-11,-148-4,1034 3,-750-29,181 1,1756 29,-1844 27,863-28,-962-29,-383 30,133-13,-167 4,0 2,1 1,-1 3,1 3,15 2,76 25,26-44,57 3,-82-13,-117 25,-2 0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1,'-7'31,"1"1,1 0,2 0,1 0,1 0,3 19,0-40,0 0,0 0,1-1,0 1,1-1,0 0,1 0,0-1,1 1,0-1,0 0,1 0,2 1,-6-6,0-1,0 0,1 1,-1-1,1-1,0 1,0-1,0 1,0-1,0 0,0 0,1-1,-1 0,0 1,1-1,-1-1,1 1,0-1,-1 1,1-1,-1-1,1 1,0-1,-1 0,1 0,-1 0,0 0,1-1,-1 0,0 0,0 0,2-1,120-128,-122 130,0 0,0-1,-1 1,1 0,0 1,0-1,0 1,0 0,0 0,0 0,0 0,0 1,0 0,0-1,0 1,0 1,0-1,-1 1,1-1,0 1,-1 0,0 0,1 1,-1-1,0 1,0-1,0 1,-1 0,1 0,-1 0,1 1,-1-1,0 1,0 0,14 12,5 5,-16-15,0 0,0 0,1-1,0 1,0-2,0 1,1 0,0-1,0-1,0 1,0-1,0 0,1-1,6 2,-5-2,1-2,-1 1,0-1,0-1,1 0,-1 0,0-1,0 0,0 0,0-1,-1 0,1-1,-1 0,0 0,0-1,0 0,0 0,-1-1,0 0,0 0,-1-1,1 0,-1 0,-1 0,0-1,0 0,0 0,-1 0,0 0,1-5,1 2,0 0,0-1,-2 0,1 0,-1 0,-1 0,0-1,-1 1,-1-1,1 0,-2 0,0 1,-1-1,0 0,0 0,-4-9,0 10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22 227,'10'-5,"9"-5,1 0,-2-1,0-1,0-1,-1 0,0-2,-2 0,1 0,12-18,-27 32,0-1,0 1,1-1,-1 1,0-1,0 0,-1 1,1-1,0 0,0 0,-1 1,1-1,-1 0,0 0,1 0,-1 0,0 0,0 0,0 1,-1-1,1 0,0 0,-1 0,1 0,-1 0,1 1,-1-1,0 0,0 1,0-1,0 0,0 1,0-1,0 1,-1-1,1 1,0 0,-1 0,1 0,-1-1,0 1,1 1,-1-1,0 0,1 0,-1 1,0-1,0 1,0-1,0 1,0 0,1 0,-1-1,0 1,0 1,0-1,0 0,0 0,0 1,-1 0,-6 0,0 1,1 0,-1 1,0 0,1 0,-1 1,1 0,0 1,1 0,-1 0,1 0,0 1,0 0,0 1,1-1,0 1,1 0,-1 1,1-1,1 1,-1 0,2 0,-1 1,1-1,-1 4,4-8,-1 0,1 0,0-1,0 1,0 0,1 0,-1 0,1 0,0 0,0 0,1-1,-1 1,1 0,-1-1,1 0,0 1,1-1,-1 0,0 0,1 0,0 0,0 0,0-1,0 1,0-1,0 0,1 0,0 1,107 34,61-38,-127-10,-26 5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7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289 245,'-12'-5,"0"1,0 0,-1 1,0 0,0 1,0 0,0 1,0 1,0 0,0 0,0 2,1-1,-1 2,0 0,0 0,1 1,0 1,-6 2,14-4,1 0,-1 0,1 0,0 0,1 0,-1 0,0 1,1 0,0-1,0 1,0 0,0 0,1 0,-1 0,1 0,0 0,0 1,1-1,-1 0,1 1,0-1,0 0,0 1,1-1,-1 0,1 0,0 1,1-1,-1 0,1 0,-1 0,1 0,0-1,1 1,-1 0,1-1,-1 0,1 1,0-1,0 0,3 2,5-4,0 1,1-2,-1 1,0-1,1-1,-1 0,0-1,0 0,0-1,0 0,0-1,-1 0,1 0,-1-1,0-1,0 1,-1-2,0 1,0-1,0-1,-1 0,2-2,2 1,159-147,-138 134,-33 21,1 1,-1 0,1 0,-1 0,1-1,-1 1,1 0,0 0,-1 0,1 0,0 0,-1 0,1 0,-1 0,1 0,0 0,-1 0,1 1,-1-1,1 0,-1 0,1 1,-1-1,1 0,-1 1,1-1,-1 0,1 1,-1-1,1 1,-1-1,1 0,-1 1,0-1,1 1,-1 0,0-1,0 1,1-1,-1 1,0-1,0 1,0 0,0-1,0 1,0-1,0 1,0 0,0-1,0 1,0-1,0 1,0 0,0-1,-1 1,1-1,0 1,0 0,-6 48,4-42,0 1,0-1,1 1,1 0,-1 0,1 0,0-1,1 1,0 0,0 0,1-1,0 1,0 0,1-1,0 0,0 0,1 0,1 2,-2-4,1-1,0 1,0-1,0 0,1 0,-1-1,1 1,0-1,0 0,0 0,0-1,0 1,1-1,-1-1,1 1,-1-1,1 0,0 0,-1 0,1-1,0 0,0 0,-1 0,1-1,0 0,0 0,-1 0,1-1,-1 0,1 0,15-7,0 0,0-1,-1-1,-1-1,1-1,-2-1,0-1,160-149,-174 161,0 1,0-2,0 1,-1 0,1-1,-1 0,0 0,0 0,0 0,-1 0,0 0,1-1,-1 1,-1-1,1 0,-1 0,0 1,0-1,0 0,0 0,-1 0,0 0,0 0,-1 0,1 0,-1 0,0 0,0 1,-2-5,-2 7,0 1,-1-1,1 1,0 0,-1 1,1 0,0 0,-1 0,1 0,-1 1,1 0,0 0,-1 0,1 0,0 1,0 0,0 0,0 1,1 0,-1-1,0 1,1 1,0-1,0 1,0-1,0 1,1 0,-3 3,-46 61,51-66,0 0,0 0,0 0,0 0,0 1,0-1,1 0,-1 1,1-1,-1 0,1 1,0-1,0 1,0-1,1 0,-1 1,0-1,1 1,0-1,-1 0,1 0,0 1,0-1,0 0,0 0,1 0,-1 0,1 0,-1 0,1 0,0-1,-1 1,2 0,9 3,0 0,1-1,-1-1,1 0,-1-1,1 0,0-1,0-1,0 0,0 0,-1-1,1-1,0 0,0-1,-1 0,0-1,0-1,3-1,139-37,-151 43,-1-1,1 1,0 1,-1-1,1 0,-1 1,1-1,-1 1,1 0,-1 0,0-1,1 2,-1-1,0 0,0 0,0 1,0-1,0 1,0 0,0 0,0 0,-1 0,1 0,0 0,-1 0,0 0,0 0,0 1,0-1,0 0,0 1,0-1,-1 1,1-1,-1 1,0-1,0 1,0 0,0-1,0 1,0-1,-1 3,13 41,-10-41,1 0,0-1,1 0,-1 1,1-1,0-1,0 1,0 0,1-1,-1 0,1 0,0 0,-1-1,1 0,1 1,-1-2,0 1,0-1,1 0,-1 0,0 0,1 0,-1-1,1 0,131-21,-123 17,1-1,-1 0,1-1,-2 0,1-2,-1 1,0-1,0-1,-1-1,0 1,-1-2,0 0,-1 0,0-1,-1 0,0 0,-1-1,3-7,-10 19,-1 0,1 0,-1 0,1-1,-1 1,1 0,-1 0,0-1,0 1,1 0,-1 0,0-1,0 1,0 0,0 0,-1-1,1 1,0 0,0-1,-1 1,1 0,-1 0,1 0,-1 0,0-1,1 1,-1 0,0 0,0 0,0 0,1 0,-1 1,0-1,0 0,0 0,-1 1,1-1,0 0,0 1,0-1,0 1,-1 0,1-1,0 1,0 0,-1 0,1-1,0 1,-1 0,0 0,-63 23,58-18,-1 1,1 0,0 0,0 1,1 0,0 0,0 0,1 1,0 0,0 0,1 0,0 1,0-1,1 1,0 0,0 0,1 0,1 0,-1 1,1-1,1 0,0 1,0-1,1 0,0 1,1-1,2 9,1-12,1 0,0 0,0-1,1 0,0 0,-1 0,2-1,-1 0,0 0,1-1,0 0,-1 0,1-1,0 0,1 0,-1-1,0 0,0 0,1-1,-1 0,3-1,92-14,-74 9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0,'-36'23,"2"1,1 1,1 2,1 1,2 1,-26 33,22 26,33-85,0-1,0 1,0-1,0 0,1 1,-1-1,1 0,-1 1,1-1,0 0,0 0,0 0,0 1,0-1,0 0,1 0,-1-1,1 1,-1 0,1 0,0-1,0 1,0-1,0 1,0-1,0 0,0 0,0 0,0 0,0 0,1 0,-1-1,0 1,1-1,-1 0,0 1,3-1,5-2,-1 1,1-1,-1-1,1 1,-1-2,0 1,0-1,0-1,-1 0,1 0,-1 0,0-1,-1 0,1-1,0-1,5-3,256-238,-267 247,-1 0,0 0,1 0,0 0,0 0,-1 0,1 0,0 1,0-1,0 1,1 0,-1-1,0 1,0 0,1 0,-1 1,1-1,-1 0,1 1,-1-1,1 1,-1 0,1 0,-1 0,1 0,-1 1,1-1,-1 0,1 1,-1 0,1 0,-1 0,0 0,1 0,-1 0,0 0,0 1,0-1,0 1,0-1,0 1,1 1,2 8,0 0,-1 1,0-1,-1 1,0 0,0-1,-1 1,0 12,2 9,6 46,-4 1,-3-1,-8 78,2-125,0 0,-2 0,-2-1,0 1,-2-2,-2 1,-1-2,-1 1,-1-2,-1 1,-2-2,-1-1,-12 13,26-33,0-1,0 0,-1 0,0-1,0 0,-1 1,1-2,-1 1,0-1,1 1,-2-2,1 1,0-1,0 0,-1 0,1 0,-1-1,-5 0,9-3,0 0,0 0,0-1,0 1,0-1,1 0,-1 0,1 0,0 0,0 0,0 0,0-1,0 1,1-1,-1 1,1-1,0 0,0 1,1-1,-1 0,1 0,0 1,0-1,0 0,0 0,1 0,-1 1,1-1,0-1,5-23,0 0,2 0,1 0,1 1,2 0,0 1,2 0,11-15,224-348,-236 371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1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424 105,'0'436,"-28"-180,5-98,20-134</inkml:trace>
  <inkml:trace contextRef="#ctx0" brushRef="#br0" timeOffset="249.996">1 641,'48'-5,"44"-15,17-10,-6 0,-15 1,-19 0,-10 1,-11 0,-9 0,-6 4,-9 2,-8 5</inkml:trace>
  <inkml:trace contextRef="#ctx0" brushRef="#br0" timeOffset="550.949">791 162,'-98'465,"93"-439,1-10,1 0,0 0,1 0,1 1,0-1,1 1,1-1,1 0,1 4,-3-18,0 0,1 1,0-1,0 1,0-1,0 0,0 0,0 1,0-1,1 0,-1 0,1 0,0-1,-1 1,1 0,0-1,0 1,0-1,0 1,1-1,-1 0,0 0,0 0,1 0,-1 0,0-1,1 1,-1-1,1 1,-1-1,1 0,-1 0,1 0,-1 0,1-1,-1 1,1-1,1 0,87-44,-31 3,81-45,-139 87,1-1,-1 1,1 0,-1 0,1 0,-1 0,0 0,1 0,-1 1,1-1,-1 1,1 0,-1-1,0 1,0 0,1 0,-1 1,0-1,0 0,0 1,0-1,-1 1,1 0,0 0,0-1,-1 1,0 0,1 0,-1 1,0-1,0 0,0 0,0 1,0-1,-1 0,1 1,-1-1,1 1,-1-1,0 0,0 1,0-1,0 1,0-1,-1 1,15 41,0-25,1-6</inkml:trace>
  <inkml:trace contextRef="#ctx0" brushRef="#br0" timeOffset="1117.623">1496 613,'-27'23,"0"-2,1 2,1 0,1 2,1 0,1 2,1 0,0 4,20-30,0 0,0 0,0 0,0 0,0 0,0 0,1 0,-1 0,0 1,1-1,-1 0,0 0,1 1,-1-1,1 0,0 1,0-1,-1 1,1-1,0 0,0 1,0-1,0 1,1-1,-1 0,0 1,0-1,1 0,-1 1,1-1,0 0,-1 1,1-1,0 0,-1 0,1 0,0 0,0 0,0 0,0 0,0 0,0 0,1 0,-1 0,0-1,0 1,0 0,2 0,93-42,-76 30,132-105,-151 115,1 0,-1 0,0 0,1 0,-1 1,0-1,1 1,-1-1,1 1,-1-1,1 1,-1 0,1 0,0 0,-1 0,1 0,-1 0,1 0,-1 0,1 1,-1-1,1 1,-1-1,1 1,-1-1,0 1,1 0,-1 0,0 0,1 0,-1 0,0 0,0 0,0 0,0 0,0 0,27 58,-14-25,-10-30,0 0,0 0,0-1,1 1,0-1,-1 0,1 0,0 0,1-1,-1 0,0 0,1 0,-1-1,1 0,-1 0,1 0,0 0,-1-1,1 0,0 0,-1-1,1 0,0 0,-1 0,1-1,-1 1,0-1,1 0,-1-1,0 0,0 1,0-1,-1-1,1 1,-1-1,3-3,25-22,-2-1,-1-1,-2-2,-1 0,-2-2,-1-1,-1-1,-3 0,-1-2,-1 0,-3-1,-1-1,4-26,-9 35,-1-1,-2-1,-2 1,0-1,-3 1,-2-25,2 56,1 0,-1 1,0-1,0 1,0-1,0 1,0-1,0 0,-1 1,1-1,0 1,-1-1,0 1,1-1,-1 1,0-1,1 1,-1 0,0-1,0 1,0 0,0 0,0 0,-1 0,1 0,0 0,0 0,-1 0,1 0,0 0,-1 1,1-1,-1 1,1-1,-1 1,1-1,-1 1,0 0,1 0,-1 0,1 0,-1 0,0 0,1 0,-1 0,1 1,-1-1,1 1,-1-1,1 1,-1 0,1-1,0 1,-1 0,1 0,0 0,0 0,-1 0,1 0,0 0,0 1,0-1,0 0,0 1,-9 16,0 0,2 1,0 0,1 0,1 0,1 1,0 0,2 0,0 0,1 6,1-18,-3 11,2 0,0 0,1 0,0 0,2 1,1-1,0 0,1 0,1-1,1 1,0-1,2 0,0 0,1 0,0-1,2 0,0-1,1 0,3 3,3-3</inkml:trace>
  <inkml:trace contextRef="#ctx0" brushRef="#br0" timeOffset="1366.948">1807 303,'38'-5,"33"-2,12 1,3 1,-4 2,-6-4,-7-1,-10 2,-10 1,-14 2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1,'-5'0,"3"0,2 0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1 255,'0'19,"0"11,0 1</inkml:trace>
  <inkml:trace contextRef="#ctx0" brushRef="#br0" timeOffset="250.66">29 1,'0'0</inkml:trace>
  <inkml:trace contextRef="#ctx0" brushRef="#br0" timeOffset="493.895">255 57,'25'113,"-14"-57,3 0,2-1,22 50,-38-103,0-1,1 0,-1 0,0 0,1 0,-1 1,1-1,-1 0,1 0,0 0,-1 0,1 0,0 0,0 0,-1-1,1 1,0 0,0 0,0-1,0 1,0 0,0-1,1 1,-1-1,0 1,0-1,0 0,0 1,0-1,1 0,-1 0,0 0,0 0,1 0,-1 0,0 0,0 0,0-1,1 1,-1 0,0-1,0 1,0-1,0 1,0-1,0 0,0 1,0-1,0 0,0 0,0 0,0 1,-1-1,1 0,0 0,-1 0,1 0,0-1,-1 1,1 0,-1 0,87-163,-43 73,-34 70</inkml:trace>
  <inkml:trace contextRef="#ctx0" brushRef="#br0" timeOffset="800.053">762 283,'14'-13,"-1"0,0-2,-1 1,-1-2,0 1,-1-2,6-13,-15 29,0 0,0 0,0 0,-1 0,1-1,0 1,0 0,-1-1,1 1,-1-1,1 1,-1-1,0 1,1-1,-1 1,0-1,0 1,0-1,0 1,0-1,-1 1,1-1,0 1,-1-1,1 1,-1 0,1-1,-1 1,0-1,0 1,0 0,1 0,-1 0,0-1,0 1,-1 0,1 0,0 0,0 0,0 1,-1-1,1 0,0 0,-1 1,1-1,-1 1,1-1,-1 1,1 0,0 0,-1-1,0 1,1 0,-1 0,1 0,-1 1,1-1,-1 0,1 1,-11 3,0 0,0 1,1 1,0 0,0 0,1 1,-1 1,2 0,-1 0,1 1,0 0,1 0,0 1,0 0,1 1,1-1,0 1,-3 7,6-14,1 0,-1 0,1 0,0 0,0 1,0-1,1 1,-1-1,1 1,0-1,1 1,-1 0,1-1,0 1,0 0,0-1,1 1,-1 0,1-1,0 1,1-1,-1 1,1-1,0 1,0-1,0 0,0 0,1 0,0 0,0-1,0 1,0-1,0 0,1 1,0-1,-1-1,1 1,0-1,0 1,1-1,-1 0,3 0,140 6,-122-9</inkml:trace>
  <inkml:trace contextRef="#ctx0" brushRef="#br0" timeOffset="1216.017">1102 397,'194'-228,"-193"227,-1 0,1 0,0 0,-1 0,1 0,0 0,-1 0,1 1,0-1,0 0,0 0,0 1,0-1,0 0,0 1,0-1,0 1,0 0,0-1,1 1,-1 0,0-1,0 1,0 0,0 0,1 0,-1 0,0 0,0 0,0 1,0-1,1 0,-1 0,0 1,0-1,0 1,0-1,0 1,0 0,0-1,0 1,0 0,0 0,0-1,-1 1,1 0,0 0,0 0,-1 0,1 0,-1 0,1 0,-1 0,1 0,-1 1,0-1,1 0,-1 0,0 0,0 0,0 0,0 1,0-1,0 0,0 1,1 4,1 1,0 0,0-1,0 1,1-1,0 0,0 0,1 0,-1 0,1 0,1-1,-1 0,1 0,0 0,0 0,0-1,1 0,0 0,-1 0,1-1,1 0,-1 0,0 0,1-1,-1 0,2 0,-1 0,-1 0,1-1,0 0,-1 0,1-1,0 0,0 0,-1-1,1 1,0-1,0-1,-1 1,1-1,-1 0,0-1,1 0,-1 0,0 0,-1-1,1 1,-1-1,1-1,-1 1,0-1,-1 0,1 0,-1 0,0-1,0 1,-1-1,0 0,1-2,6-46,-8 29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5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29,'0'848,"0"-824</inkml:trace>
  <inkml:trace contextRef="#ctx0" brushRef="#br0" timeOffset="248.189">0 594,'39'-10,"31"-12,14-3,-3-2,-10 4,-8 1,-9 4,-10 0,-7 4,-10-1,-9 1</inkml:trace>
  <inkml:trace contextRef="#ctx0" brushRef="#br0" timeOffset="615.823">706 1,'-20'68,"2"1,3 1,4 1,-1 35,10-81,0 0,2 0,1-1,1 1,1 0,1-1,1 1,1-1,1-1,1 1,7 10,-14-29,2-1,-1 1,0-1,1 0,0 0,0 0,0-1,0 1,1-1,-1 0,1 0,0 0,0 0,0 0,0-1,0 0,1 0,-1 0,1 0,0-1,-1 0,1 0,0 0,0 0,-1-1,1 0,0 0,0 0,0-1,0 1,-1-1,1 0,0 0,1-1,14-8,-1-1,1 0,-2-2,1 0,-2-1,0 0,0-2,-2 0,40-34,-50 46,28-20,-33 23,1 1,-1 0,1-1,-1 1,1 0,-1-1,1 1,-1 0,1 0,-1 0,1 0,0-1,-1 1,1 0,-1 0,1 0,-1 0,1 0,-1 0,1 0,0 1,-1-1,1 0,-1 0,1 0,-1 0,1 1,-1-1,1 0,-1 1,1-1,-1 0,0 1,1-1,-1 0,1 1,-1-1,0 1,1-1,-1 1,0-1,0 1,1-1,-1 1,0-1,0 1,0-1,0 1,0-1,1 1,-1-1,0 1,0 0,0-1,-1 1,1-1,0 1,0-1,0 1,0-1,-1 1,-6 48,6-44,-1 0,0 0,1 0,0 1,0-1,0 1,1-1,0 1,0-1,0 1,1-1,0 0,0 1,0-1,1 0,0 0,0 1,0-1,0-1,1 1,0 0,1 2,7 0</inkml:trace>
  <inkml:trace contextRef="#ctx0" brushRef="#br0" timeOffset="1082.033">1327 650,'12'0,"-1"-1,0 0,0-1,0 0,0-1,0 0,0-1,-1 0,1 0,5-4,-12 5,0 1,0 0,0-1,0 0,-1 0,1 0,-1 0,0-1,0 0,0 1,0-1,-1 0,1 0,-1 0,0-1,0 1,-1 0,1-1,-1 1,0-1,0 1,0-1,-1 0,0 0,0 1,0-2,0 3,-1 0,1 1,-1-1,0 0,0 1,0-1,0 1,0-1,-1 1,1-1,-1 1,0 0,1 0,-1 0,0 0,0 0,0 0,-1 0,1 1,0-1,0 1,-1 0,1-1,-1 1,0 0,1 1,-1-1,0 0,1 1,-1-1,0 1,0 0,1 0,-1 0,0 0,0 1,1-1,-1 1,0 0,1-1,-1 1,0 0,1 1,-1-1,1 0,0 1,-3 1,-4 3,0 1,1-1,0 2,0-1,0 1,1 1,0-1,1 1,0 0,0 1,1-1,0 1,1 0,0 0,1 1,0-1,0 1,1 0,0-1,1 1,1 0,-1 0,2 0,0 0,0 0,1 4,1-9,0-1,0 1,0-1,1 0,-1 0,1-1,1 1,-1-1,0 0,1 0,0 0,0-1,0 0,0 0,1 0,-1 0,1-1,0 0,-1 0,1 0,0-1,0 0,0 0,0-1,1 0,-1 0,0 0,0 0,0-1,0 0,0-1,0 1,-1-1,1 0,0-1,-1 1,3-2,48-26,-42 19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9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26,'-6'-3,"0"-1,0 1,0 0,0 1,0 0,-1 0,1 0,-1 0,0 1,1 0,-1 1,0-1,0 2,1-1,-1 0,0 1,1 1,-1-1,0 1,1 0,0 0,-2 2,-9 0,1 2,-1 0,1 1,1 0,0 2,0-1,0 2,1 0,-13 12,26-21,0 0,0 0,0 0,0 1,0-1,0 0,0 0,0 1,1-1,-1 0,0 1,1-1,-1 1,1-1,-1 1,1-1,0 1,0-1,0 1,0 0,0-1,0 1,0-1,0 1,0-1,1 1,-1-1,1 1,-1-1,1 1,0-1,-1 0,1 1,0-1,0 0,0 1,0-1,0 0,0 0,0 0,1 0,-1 0,0 0,0-1,1 1,-1 0,1 0,74 26,47 21,-119-46,-1 0,0 0,0 0,0 0,0 1,0-1,0 1,0 0,-1 0,1 0,-1 0,0 0,0 0,0 1,-1-1,1 1,-1-1,0 1,0-1,0 1,0 0,-1 0,1 0,-1-1,0 1,0 0,0 0,-1 0,1-1,-1 1,0 0,-1 3,-1-1,0 0,0 0,0 0,0-1,-1 1,0-1,0 0,0 0,-1-1,0 1,0-1,0 0,0 0,-1-1,1 1,-1-1,0 0,0-1,0 0,0 0,-1 0,1 0,-1-1,1 0,-1-1,1 1,-1-1,-5-1,11 0,0 0,0 0,0 0,0 0,0 0,0 0,0 0,0 0,1 0,-1 0,0-1,1 1,-1 0,1-1,-1 1,1 0,0-1,-1 1,1-1,0 1,0 0,0-1,0 1,0-1,0 1,1 0,-1-1,0 1,1 0,-1-1,1 1,-1 0,1-1,0 1,0 0,-1 0,1 0,0 0,0 0,0 0,0 0,0 0,0 0,1 0,-1 0,0 1,0-1,1 0,0 1,11-12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0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110 367,'-13'18,"2"-5,0 1,1 0,1 1,0 0,0 0,2 1,0 0,1 0,1 1,0 0,1 0,0 2,4-16,0-1,0 0,0 1,0-1,1 0,-1 0,1 1,-1-1,1 0,0 0,0 1,0-1,0 0,0 0,1 0,-1 0,0-1,1 1,0 0,-1-1,1 1,0-1,0 1,0-1,0 0,0 1,0-1,0 0,0-1,0 1,0 0,1-1,-1 1,0-1,1 1,-1-1,0 0,1 0,-1 0,0-1,1 1,5-1,0 0,-1 0,1-1,0 0,0 0,-1-1,0 0,1 0,-1-1,0 1,5-6,26-22,-1-2,-2-1,-2-2,14-20,-42 50,-3 2,0 1,0 0,1-1,-1 1,1 0,-1 0,1 0,0 1,0-1,0 1,1 0,-1-1,0 1,1 1,0-1,-1 0,1 1,0 0,0 0,0 0,0 0,1 1,-3 1,-1 1,1-1,0 1,0 0,-1 0,1 0,-1 0,1 0,-1 0,0 0,0 0,0 1,0-1,-1 0,1 1,0-1,-1 1,0-1,1 1,-1-1,0 0,-1 2,3 7,8 47,-2 0,-3 1,-3-1,-2 1,-2 0,-3-1,-3 0,-3 3,6-40,4-5,-2 0,0-1,0 0,-2 1,0-1,0-1,-2 1,0-1,0 0,-1-1,-1 1,0-2,-1 1,0-1,-1-1,-10 8,20-18,0 0,-1 0,1 0,0-1,-1 1,1-1,-1 1,1-1,-1 1,1-1,-1 0,1 0,-1 0,1 0,-1 0,1 0,-1 0,1 0,-1-1,1 1,-1 0,1-1,0 1,-1-1,1 0,0 1,-1-1,1 0,0 0,0 0,0 0,-1 0,1 0,0 0,1 0,-1-1,0 1,0 0,0-1,1 1,-1 0,1-1,-1 1,1-1,-1 1,1-1,0 1,0-1,-11-75,19 31,2 2,2-1,2 2,2 0,1 0,3 2,1 0,17-24,-32 55,14-23,-2 7</inkml:trace>
  <inkml:trace contextRef="#ctx0" brushRef="#br0" timeOffset="401.122">957 339,'-16'3,"0"0,0 1,1 0,-1 1,1 1,0 0,1 2,-1-1,-12 11,25-17,1 0,0 0,0 0,0 0,-1 0,1 1,0-1,0 0,1 1,-1-1,0 1,0-1,1 1,-1-1,1 1,-1-1,1 1,0 0,0-1,-1 1,1 0,0-1,1 1,-1 0,0-1,0 1,1-1,-1 1,1 0,-1-1,1 1,0-1,-1 1,1-1,0 0,0 1,0-1,0 0,0 1,1-1,-1 0,0 0,0 0,1 0,-1 0,1-1,-1 1,72 36,19 16,-90-50,0-1,0 1,0-1,0 1,-1-1,1 1,-1 0,0 0,1 0,-1 0,-1 0,1 0,0 0,-1 0,0 0,1 0,-1 0,0 0,-1 0,1 0,-1 1,1-1,-1 0,0 0,0 0,0-1,0 1,-1 0,1 0,-1-1,0 1,-1 1,-8 10,-1 0,0-1,-1 0,-1-1,0-1,0 0,-1-1,-1 0,1-1,-2-1,-14 5,28-11,0-1,1 1,-1-1,0 0,0 0,0 0,0 0,0-1,0 1,0-1,0 0,0 0,0 0,0 0,-1 0,1-1,0 1,0-1,-2-1,-7-6</inkml:trace>
  <inkml:trace contextRef="#ctx0" brushRef="#br0" timeOffset="650.611">1408 0,'-9'39,"-9"36,0 10,2-4,4-11,4-13,4-12,2-8,1-5,2-4,-5-2,-2-5</inkml:trace>
  <inkml:trace contextRef="#ctx0" brushRef="#br0" timeOffset="1213.02">1155 339,'366'27,"-279"-12,-73-11,-1-1,1-1,-1 0,1 0,0-2,-1 1,1-2,0 0,0-1,-9 1,0-1,0 1,0-2,0 1,-1 0,1-1,0 0,-1 0,0 0,0-1,0 0,0 1,0-1,0-2,-2 5,-1-1,0 0,0 1,0-1,0 0,0 0,-1 1,1-1,0 0,-1 0,0 0,1 0,-1 0,0 0,0 0,0 0,0 0,0 0,0 0,-1 0,1 1,-1-1,1 0,-1 0,0 0,0 0,0 1,0-1,0 0,0 1,0-1,0 1,-1-1,1 1,0-1,-1 1,0 0,1 0,-1 0,-1-1,0 0,0 0,-1 0,1 1,0 0,-1-1,1 1,-1 0,1 1,-1-1,1 1,-1 0,1-1,-1 1,1 1,-1-1,0 1,1-1,-1 1,1 0,0 0,-1 0,1 1,0-1,0 1,-1 0,1 0,1 0,-1 0,0 1,0-1,1 1,0-1,-1 1,0 2,-2 1,0 0,0 0,1 0,0 1,0-1,1 1,0 0,0 0,1 0,-1 0,2 1,-1-1,1 1,0-1,0 1,1-1,0 1,2 0,1 0,-1-1,1 1,1-1,-1 1,1-1,0 0,1-1,0 1,0-1,0 0,1 0,0 0,0-1,0 0,1 0,0-1,-1 0,2 0,-1 0,0-1,1 0,0-1,-1 1,1-2,0 1,0-1,0 0,0-1,0 1,1-2,-1 1,0-1,0 0,0-1,-1 0,1 0,0-1,-1 0,1 0,5-4,9-5,-4 1</inkml:trace>
  <inkml:trace contextRef="#ctx0" brushRef="#br0" timeOffset="1749.073">2029 593,'156'-189,"-155"188,-1-1,1 1,-1 0,1-1,0 1,0 0,-1 0,1-1,0 1,0 0,0 0,0 0,1 0,-1 0,0 0,0 1,1-1,-1 0,0 1,1-1,-1 1,1-1,-1 1,0-1,1 1,-1 0,1 0,-1 0,1 0,-1 0,1 0,-1 0,1 1,-1-1,1 0,-1 1,1-1,-1 1,0-1,1 1,-1 0,0 0,0 0,1 0,-1 0,0 0,0 0,0 0,0 0,1 1,-4 26,1-27,0 1,0 0,0-1,0 1,1 0,-1-1,1 1,-1 0,1 0,-1 0,1-1,0 1,0 0,0 0,0 0,0 0,0 0,1-1,-1 1,0 0,1 0,0 0,-1-1,1 1,0 0,0-1,0 1,0-1,0 1,0-1,0 1,1-1,-1 0,1 0,-1 1,1-1,-1 0,1 0,-1-1,1 1,0 0,-1 0,1-1,0 1,0-1,0 0,0 1,-1-1,1 0,0 0,0 0,0 0,13-6,-1 0,0 0,-1-2,1 0,-1 0,-1-1,10-9,41-26,-57 40,-5 3,1-1,-1 0,1 1,0-1,-1 1,1-1,0 1,0 0,0 0,0 0,0 0,1 0,-1 0,0 0,0 1,0-1,1 1,-1 0,0-1,1 1,-1 0,0 1,1-1,-1 0,0 1,1-1,-1 1,0 0,0-1,0 1,0 0,0 0,0 1,0-1,0 0,0 1,0-1,0 1,-1-1,1 1,-1 0,1 0,59 136,-49-126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4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1 574,'1'253,"6"-222,-7-31,0-1,0 1,0 0,1-1,-1 1,0 0,0-1,0 1,0 0,0-1,1 1,-1 0,0 0,0-1,0 1,1 0,-1 0,0-1,0 1,1 0,-1 0,0 0,1 0,-1-1,0 1,0 0,1 0,-1 0,0 0,1 0,-1 0,0 0,1 0,-1 0,0 0,1 0,-1 0,0 0,1 0,-1 0,0 0,1 0,-1 0,0 1,1-1,-1 0,0 0,0 0,1 0,-1 1,0-1,0 0,1 0,-1 1,0-1,21-80,-13 38,2 1,2 0,2 1,1 0,2 1,2 0,2 2,23-34,-43 70,0-1,-1 0,1 1,0-1,0 1,0-1,0 1,0 0,0-1,0 1,0 0,1 0,-1-1,0 1,1 0,-1 1,1-1,-1 0,1 0,-1 1,1-1,0 0,-1 1,1 0,0-1,0 1,-1 0,1 0,0 0,-1 0,1 0,0 0,0 1,-1-1,1 1,0-1,-1 1,1-1,-1 1,1 0,-1 0,1 0,-1 0,1 0,-1 0,0 0,0 0,1 1,-1-1,0 1,0-1,0 0,0 1,8 104,-10-79</inkml:trace>
  <inkml:trace contextRef="#ctx0" brushRef="#br0" timeOffset="283.161">481 489,'-3'18,"2"0,0 0,1-1,0 1,2 0,0 0,1-1,1 1,0-1,2 0,0 0,7 14,-11-27,0-1,0 0,0 0,1-1,-1 1,1 0,-1-1,1 1,0-1,0 0,0 0,0 0,0 0,0-1,1 1,-1-1,1 0,-1 0,1 0,-1 0,1-1,-1 1,1-1,0 0,-1 0,1 0,0-1,-1 1,1-1,-1 0,1 0,-1 0,1 0,-1-1,0 1,3-3,2 0,-1 0,0-1,-1 0,1 0,-1-1,0 0,0 0,-1 0,1 0,-1-1,-1 0,0 0,0-1,0 1,2-8,-3 10,-1 0,0 0,0 0,-1 0,0 0,0 0,0 0,0 0,-1 0,1 0,-2-1,1 1,0 0,-1 0,0 0,0 0,-1 0,1 0,-1 0,0 0,0 0,-1 1,1-1,-1 1,0 0,0 0,-1 0,1 0,-1 0,0 1,0-1,0 1,0 0,-3-1,-46-7,28 9</inkml:trace>
  <inkml:trace contextRef="#ctx0" brushRef="#br0" timeOffset="602.107">1045 122,'-5'39,"-1"31,0 9,1-4,2-11,1-10,1-11,0-7,1-5,5-3,2-2,-1 1,-1-1,3-4,1-7</inkml:trace>
  <inkml:trace contextRef="#ctx0" brushRef="#br0" timeOffset="851.656">820 461,'38'-5,"32"-6,9-2,-4 2,-5 3,-11 2,-9 3,-9 1,-7 2,-4 0,-7 0</inkml:trace>
  <inkml:trace contextRef="#ctx0" brushRef="#br0" timeOffset="1401.715">1469 404,'-14'10,"-10"5,1 2,0 0,2 2,0 0,1 1,1 1,-16 24,34-44,-1 0,1 0,0 1,0-1,-1 0,1 1,0-1,0 1,1 0,-1-1,0 1,0 0,1 0,-1-1,1 1,0 0,-1 0,1 0,0-1,0 1,0 0,0 0,1 0,-1 0,0-1,1 1,-1 0,1 0,0-1,-1 1,1 0,0-1,0 1,0-1,0 1,0-1,1 1,-1-1,0 0,1 0,-1 1,1-1,-1 0,1 0,-1-1,1 1,0 0,-1 0,1-1,0 1,0-1,0 1,10-2,0 0,0-1,0 0,-1 0,1-1,-1-1,0 0,0-1,0 0,0 0,-1-1,0-1,0 0,-1 0,1-1,2-3,64-70,-75 81,1 0,-1 0,1-1,-1 1,1 0,-1 1,0-1,1 0,-1 0,1 1,-1-1,0 1,1-1,-1 1,0-1,0 1,1 0,-1 0,0 0,0-1,0 1,0 0,0 1,0-1,0 0,0 0,-1 0,1 0,0 1,-1-1,1 0,-1 1,1-1,-1 0,1 1,-1-1,0 0,0 1,0-1,0 1,0-1,0 1,0-1,0 0,-1 1,1-1,0 1,-1-1,0 1,4 15,-1-12,-1-1,1 1,0-1,0 0,0 0,1 0,-1 0,1 0,0-1,0 1,0-1,1 0,-1 1,1-2,0 1,0 0,0-1,0 0,0 0,0 0,1 0,-1-1,1 1,-1-1,1 0,-1-1,1 1,0-1,-1 0,1 0,0 0,-1-1,1 1,-1-1,1-1,-1 1,1 0,-1-1,0 0,1 0,-1-1,18-9,0-1,0-1,-1 0,-1-2,-1-1,0 0,-2-2,0 0,0 0,-2-2,-1 0,1-2,3-4,-1-2,-1 0,-1-1,-1 0,-2-1,-2 0,0-1,-2 0,2-26,-9 53,-1 2,1-1,0 0,-1 0,0 0,0 0,0 0,0 1,-1-1,1 0,-1 0,0 0,0 1,-1-1,1 0,-1 1,1-1,-2 0,2 4,-1 0,1 0,0 0,-1 0,1 0,0 1,-1-1,1 1,0-1,0 1,-1-1,1 1,0 0,0-1,0 1,0 0,0 0,0 0,0 0,0 0,0 0,0 0,0 0,1 0,-1 0,0 1,1-1,-1 0,1 0,-1 1,1-1,0 0,-1 2,1-2,-10 21,2 0,1 0,1 0,0 1,2 0,1 0,0 0,2 1,1-1,1 0,2 18,1-22,1 0,0-1,1 0,1 0,1 0,1 0,10 15,9 19,-26-22,-10-22</inkml:trace>
  <inkml:trace contextRef="#ctx0" brushRef="#br0" timeOffset="1871.352">1779 291,'379'45,"-354"-42,0 0,1 0,-2 2,1 1,0 1,-1 0,0 2,19 10,-34-13,1-1,0 0,0-1,0 0,0 0,1-2,-1 1,1-1,0 0,0-1,0-1,0 0,0 0,0-1,0 0,-1-1,1 0,0-1,4-2,-12 4,0 0,-1-1,1 0,-1 1,1-1,-1 0,0 0,0 0,0 0,0 0,0-1,0 1,-1-1,1 1,-1-1,1 0,-1 1,0-1,0 0,0 0,-1 0,1 0,-1 0,0 0,1 0,-1 0,0 0,-1 0,1 0,-1 0,1 0,-1 1,0-1,0 0,0 0,0 0,-1 1,1-1,-1 1,1-1,-1 1,0 0,0-1,0 1,0 0,-1 0,1 0,0 1,-1-1,1 1,-1-1,0 1,0 0,1 0,-1 0,0 0,0 0,-7 2,1 1,0 0,0 0,0 1,0 0,1 0,-1 1,1 0,0 1,0 0,0 0,1 0,-1 1,1 0,1 1,-1 0,1 0,0 0,1 1,0-1,0 1,1 1,0-1,0 1,1-1,0 1,0 0,1 0,0 0,0 9,1-13,1 0,0-1,0 1,1-1,-1 1,1-1,0 1,0-1,1 0,-1 1,1-1,0 0,0 0,0 0,1 0,-1 0,1-1,0 1,0-1,0 0,0 1,1-2,-1 1,1 0,0-1,0 1,0-1,0 0,0 0,1-1,-1 0,0 1,1-1,-1 0,1-1,-1 1,1-1,-1 0,1 0,0-1,-1 1,1-1,-1 0,0 0,1-1,-1 1,4-2,123-51,-108 44</inkml:trace>
  <inkml:trace contextRef="#ctx0" brushRef="#br0" timeOffset="2134.151">3077 263,'-11'6,"0"-2,0 0,1 1,-1 1,1-1,0 2,1-1,-1 2,1-1,1 1,0 0,0 1,0 0,1 0,0 1,-3 6,10-13,-1 0,1 0,0 0,0 0,0 0,0 0,1 0,-1 0,1 0,0 0,0 0,0 0,0 0,0-1,1 1,-1 0,1-1,0 1,-1-1,1 0,0 1,1-1,-1 0,0 0,1-1,-1 1,1 0,-1-1,1 1,0-1,0 0,-1 0,1 0,0 0,0-1,0 1,0-1,0 0,0 1,0-1,2-1,39 18,-42-16,0 0,0 0,0 0,0 1,0-1,0 0,-1 1,1 0,-1-1,1 1,-1 0,1 0,-1 0,0 0,0 0,0 0,0 0,0 0,-1 0,1 0,0 1,-1-1,0 0,0 0,1 1,-1-1,0 0,-1 1,1-1,0 0,-1 0,1 1,-1-1,0 0,0 0,0 0,0 0,0 0,0 0,0 0,-1 0,1 0,-1-1,1 1,-1 0,0-1,0 0,0 1,0-1,0 0,0 0,0 0,0 0,0 0,0 0,0-1,-2 1,-11 3,0 0,0-1,0 0,-1-1,1-1,-1-1,1 0,-4-1,16 1,-23-1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2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426 416,'-95'-4,"79"6,1 0,-1 1,1 1,0 0,-1 1,2 1,-1 0,1 1,0 1,0 0,1 0,0 2,1 0,0 0,0 1,1 0,1 1,0 0,0 1,1 0,1 1,0 0,1 0,1 0,0 1,1 0,0 0,0 6,4-17,0-1,0 1,1 0,-1-1,1 1,0 0,0 0,0 0,0-1,1 1,-1 0,1 0,0-1,0 1,0-1,1 1,-1-1,1 1,0-1,0 0,0 0,1 0,-1 0,1 0,-1 0,1-1,0 1,0-1,0 0,0 0,0 0,1 0,-1-1,1 1,1 0,6 0,0-1,-1 0,1-1,0 0,0-1,0 0,0 0,0-1,0-1,-1 0,1 0,-1-1,0-1,0 1,-1-1,8-6,6-4,0-1,-1-1,-1-1,-1-1,0-1,-1-2,51-60,-68 81,1 0,-1 1,1-1,0 0,-1 1,1-1,0 1,-1 0,1 0,0 0,-1 0,1 0,0 1,-1-1,1 1,0 0,-1 0,1 0,-1 0,1 0,-1 0,0 1,1-1,-1 1,0 0,0-1,0 1,0 0,-1 0,1 0,0 1,-1-1,0 0,1 1,-1-1,0 1,0-1,0 2,9 8,10 12,-15-16,1 0,0-1,1 0,0 0,0 0,0-1,1 0,0 0,0-1,0 0,1 0,0-1,1 0,10 1</inkml:trace>
  <inkml:trace contextRef="#ctx0" brushRef="#br0" timeOffset="399.964">821 783,'290'-305,"-290"304,1 0,-1 0,0-1,1 1,-1 0,1 0,-1 0,1 0,0 0,-1 0,1 0,0 0,0 1,0-1,-1 0,1 0,0 1,0-1,0 0,0 1,0-1,1 1,-1-1,0 1,0 0,0-1,0 1,0 0,1 0,-1 0,0 0,0 0,0 0,0 0,1 0,-1 0,0 1,0-1,0 0,0 1,0-1,0 1,0-1,0 1,0 0,0-1,0 1,0 0,0 0,0-1,0 1,-1 0,1 0,0 0,-1 0,1 1,52 98,-52-97,1-1,0 1,0-1,0 0,0 0,1 0,-1 0,1 0,-1 0,1 0,-1-1,1 0,0 1,0-1,0 0,0 0,0-1,0 1,0 0,0-1,0 0,0 0,0 0,0 0,0 0,0-1,0 1,0-1,0 0,0 0,0 0,0 0,-1 0,4-2,78-69,-65 59</inkml:trace>
  <inkml:trace contextRef="#ctx0" brushRef="#br0" timeOffset="818.486">1668 501,'-6'4,"-1"0,1 1,0 0,1 0,-1 0,1 1,0 0,0 0,1 1,-1-1,2 1,-1 0,1 0,0 0,0 0,1 0,0 1,0-1,1 1,0 0,0 0,0-1,1 1,1 0,-1-1,1 1,1 3,0-8,0 0,0 0,0 0,1-1,-1 1,1 0,-1-1,1 0,0 0,0 0,0 0,0 0,0-1,1 1,-1-1,0 0,1 0,-1 0,1 0,-1 0,1-1,-1 0,1 0,-1 0,1 0,-1 0,1-1,-1 1,1-1,98-38,-76 18,-2-2,-1 0,0-1,-2-2,-1 0,-1-1,-1-1,-1-1,-2 0,4-13,-9 24,-2 0,0 0,0-1,-2 0,-1-1,0 1,-1-1,-1 0,-1 0,-1 0,-1-1,0 1,-4-17,3 32,0 0,0 0,0 0,-1 0,0 0,0 1,0-1,0 1,-1-1,0 1,0 0,0 0,0 0,-1 0,1 1,-1-1,0 1,0 0,0 0,-1 1,1-1,-1 1,1 0,-1 0,0 0,0 1,0 0,0 0,0 0,0 0,0 1,0 0,0 0,0 0,0 1,0-1,0 1,0 1,0-1,0 1,1-1,-1 1,-1 2,-10 5,0 1,1 0,1 1,0 1,0 1,1 0,1 0,0 1,1 1,0 0,1 0,1 1,1 1,0-1,1 1,1 1,0-1,2 1,0 0,0 0,2 0,0 1,2-1,0 0,1 11,2-19,0 1,1-1,0-1,0 1,1-1,0 1,0-1,1-1,1 1,-1-1,2 0,-1-1,1 1,0-1,0-1,1 0,8 5,167 72,-148-72,-1-2,2-2,-1-1,1-2,0-1,6-2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467 1,'-49'10,"1"3,0 1,1 3,0 2,-8 7,30-16,1 1,0 1,1 1,1 1,-20 16,42-29,-1-1,0 1,0-1,0 1,1-1,-1 1,0 0,0-1,1 1,-1 0,1 0,-1-1,1 1,-1 0,1 0,-1 0,1 0,0 0,0 0,-1-1,1 1,0 0,0 0,0 0,0 0,0 0,0 0,0 0,0 0,0 0,1 0,-1 0,0 0,1 0,-1 0,0-1,1 1,-1 0,1 0,0 0,-1-1,1 1,-1 0,1-1,0 1,0 0,-1-1,1 1,0-1,0 1,0-1,0 1,0-1,-1 0,2 1,54 14,71 0,-94-14,0 2,0 1,-1 2,1 1,-2 2,1 1,12 6,-40-14,-1 0,0-1,0 1,0 0,0 1,-1-1,1 0,0 1,-1-1,0 1,0 0,1 0,-2 0,1 0,0 0,-1 1,1-1,-1 0,0 1,0-1,0 1,-1-1,1 1,-1-1,0 1,0-1,0 1,0 0,-1-1,1 1,-1-1,0 1,0-1,0 0,-1 1,1-1,-1 0,0 0,0 0,0 0,0 0,0 0,-1-1,1 1,-1-1,0 1,-17 17,-2-2,0 0,0-1,-2-1,0-1,-1-1,0-2,-1 0,-1-2,-14 4,-34 10,63-21</inkml:trace>
  <inkml:trace contextRef="#ctx0" brushRef="#br0" timeOffset="600.109">721 424,'32'-3,"-1"-2,0-1,0-2,-1 0,0-2,0-2,-1-1,-1 0,17-13,-43 26,1-1,-1 0,1 0,-1 0,0 0,0 0,1 0,-1-1,0 1,0-1,0 0,-1 1,1-1,0 0,-1 0,1 0,-1 0,1 0,-1-1,0 1,0 0,0-1,0 1,0-1,-1 1,1 0,-1-1,0 0,0 1,0-1,0 1,0-1,0 1,0-1,-1 1,0-1,1 1,-1-1,0 1,0 0,0-1,0 1,-1 0,1 0,-1 0,1 0,-1 0,0 0,0 0,-3 0,0-1,0 1,0 0,-1 1,1-1,-1 1,1 0,-1 1,1-1,-1 1,0 0,1 1,-1-1,1 1,-1 0,1 0,-1 1,1 0,0 0,0 0,-3 2,-101 65,99-60,1 0,0 0,1 1,0 0,0 0,1 1,0 0,1 0,0 1,1-1,-1 7,4-14,1 0,0 0,0 1,0-1,1 1,-1-1,1 0,0 1,0-1,1 1,0-1,-1 0,1 1,1-1,-1 0,1 0,-1 1,1-1,0-1,1 1,-1 0,1 0,-1-1,1 0,0 1,0-1,1 0,-1-1,1 1,-1 0,1-1,0 0,4 2,9 1,-1 0,2-2,-1 0,0 0,1-2,-1 0,1-1,-1-1,0-1,1 0,-1-1,0-1,0-1,0 0,-1-1,0-1,13-7,49-22,-60 24</inkml:trace>
  <inkml:trace contextRef="#ctx0" brushRef="#br0" timeOffset="970.38">1314 481,'40'-12,"-1"-2,-1-2,-1-1,0-2,-1-1,-1-2,17-15,1-25,-52 61,-1 0,1-1,0 1,0-1,-1 1,1-1,-1 0,1 1,-1-1,0 0,0 1,1-1,-1 0,0 1,-1-1,1 0,0 1,0-1,-1 1,1-1,-1 0,1 1,-1-1,0 1,0-1,1 1,-1-1,0 1,0 0,-1 0,1-1,0 1,0 0,0 0,-1 0,1 0,-1 0,1 1,-1-1,1 0,-1 1,1-1,-1 1,1-1,-1 1,-6-2,0 0,1 1,-1 0,0 1,0 0,0 0,0 0,1 1,-1 0,0 1,0 0,1 0,0 1,-1-1,1 2,0-1,0 1,0 0,1 0,-5 5,-2 0,1 1,0 1,1 0,0 0,0 1,2 1,-1 0,2 0,-8 14,12-22,1 0,-1 1,1-1,0 1,0 0,1 0,-1 0,1 1,1-1,-1 0,1 1,0-1,1 1,0-1,0 1,0-1,1 0,-1 1,2-1,-1 1,1-1,0 0,0 0,0 0,1 0,0 0,0 0,1-1,0 0,0 1,0-2,0 1,5 3,6 0,0 0,0-1,1-1,0-1,0 0,1-1,-1-1,1-1,0 0,-1-1,1-1,0 0,0-1,0-1,-1-1,6-1,75-17,-66 12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1,'-9'38,"-9"23,-1 10,3-2,4-8,4-10,-1-13,1-8,1-5,3-2,1 1,6-5,3 0,0-4</inkml:trace>
  <inkml:trace contextRef="#ctx0" brushRef="#br0" timeOffset="250.023">0 395,'43'-9,"34"-4,8 1,0 2,-11 3,-8-2,-10 0,-10 3,-12 1</inkml:trace>
  <inkml:trace contextRef="#ctx0" brushRef="#br0" timeOffset="498.051">678 395,'0'12,"1"-1,0 0,1 0,0 0,1 0,0 0,1 0,0-1,1 0,0 0,0 0,1 0,4 5,-7-12,0 1,0 0,0-1,1 0,-1 0,1 0,0 0,0 0,0-1,0 0,0 0,0 0,1 0,-1 0,1-1,-1 0,1 0,-1 0,1-1,0 0,-1 1,1-2,0 1,-1 0,1-1,0 0,-1 0,1 0,-1-1,0 0,1 1,-1-2,2 0,3-2,0-1,-1 0,0 0,0-1,0 0,-1 0,0-1,-1 0,1 0,-2-1,1 1,0-4,-3 9,-2-1,1 1,0-1,-1 1,0-1,1 0,-1 1,-1-1,1 0,-1 0,1 0,-1 0,0 1,0-1,-1 0,1 0,-1 0,0 0,0 1,0-1,0 0,-1 1,0-1,1 1,-1 0,-1-1,1 1,0 0,-1 0,1 0,-1 1,0-1,-3-1,-4-1,-1 0,-1 1,1 0,-1 0,1 2,-1-1,0 2,0-1,0 2,0 0,0 0,0 1,-3 1,0-2,-11 1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5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16 340,'-4'18,"0"0,1 1,1-1,0 1,2 0,0 0,2 8,-2-23,1 1,-1-1,1 0,0 0,0 1,1-1,-1 0,1 0,0 0,0 0,0-1,1 1,-1 0,1-1,0 0,0 1,0-1,0 0,1-1,-1 1,1-1,-1 1,1-1,0 0,0 0,0-1,0 1,1-1,-1 0,0 0,0 0,1-1,-1 0,2 1,11-3,1 0,-1-1,0-1,-1 0,1-1,-1-1,0 0,0-2,-1 0,0 0,1-2,29-14,-43 24,-1-1,1 1,0 0,0 0,0 0,0 0,0 0,-1 0,1 0,0 0,0 1,0-1,-1 1,1 0,0-1,0 1,-1 0,1 0,-1 0,1 0,-1 0,1 0,-1 0,1 1,-1-1,0 1,0-1,0 1,0-1,0 1,0-1,0 1,0 0,-1 0,1-1,-1 1,1 0,-1 0,0 0,0 0,0 1,12 20,-10-18,1 0,0 0,0-1,1 0,-1 1,1-1,0 0,0-1,1 1,-1-1,1 0,-1 0,1 0,0 0,0-1,0 0,0 0,1-1,-1 1,1-1,-1 0,1-1,-1 1,1-1,-1 0,1 0,-1-1,1 0,-1 0,1 0,-1 0,0-1,0 0,1 0,-1-1,-1 1,1-1,2-1,11-11,-1-1,0 0,-1-1,0-1,-2 0,0-1,-1-1,-1 0,6-14,4 5,-10 23</inkml:trace>
  <inkml:trace contextRef="#ctx0" brushRef="#br0" timeOffset="384.185">1258 367,'-9'-4,"0"0,0 1,-1 0,1 0,-1 1,0 0,1 1,-1 0,0 0,0 1,0 1,0-1,1 2,-1-1,0 1,1 1,-4 1,-1 2,-1 0,2 1,-1 1,1 0,0 1,1 1,0 0,0 0,1 1,0 1,1 0,1 0,0 1,0 0,1 0,-2 7,8-17,0-1,0 0,1 1,-1 0,1-1,0 1,-1 0,1 0,0 0,1 0,-1 0,1 0,-1 0,1 0,0 0,0 0,0 0,0 0,0 0,1 0,0 0,-1 0,1 0,0-1,1 1,-1 0,0 0,1-1,-1 1,1-1,0 1,0-1,0 0,0 0,0 1,1-2,-1 1,0 0,1 0,0-1,-1 1,1-1,0 0,2 1,8-1,1 0,-1-1,1 0,-1-1,1 0,-1-1,0-1,0 0,0-1,0 0,-1-1,1-1,-1 0,-1 0,1-1,-1-1,0 0,-1 0,0-1,0 0,-1-1,8-10,18-11,-33 28,0 1,0-1,0 1,0 0,0 0,0 0,1 0,-1 0,1 0,0 0,-1 1,1-1,0 1,0 0,0 0,0 0,0 0,0 1,0-1,0 1,0-1,0 1,1 0,-1 1,0-1,0 0,0 1,0 0,0-1,0 1,0 1,0-1,0 0,-1 1,1-1,0 1,-1 0,1 0,-1 0,0 0,0 0,2 2,16 39,-11-21</inkml:trace>
  <inkml:trace contextRef="#ctx0" brushRef="#br0" timeOffset="770.556">1569 678,'191'-184,"-190"182,0 0,1 1,-1-1,1 0,-1 1,1-1,-1 1,1-1,0 1,0 0,0 0,0 0,0 0,0 0,0 0,0 0,0 1,1-1,-1 1,0 0,0-1,0 1,1 0,-1 0,0 1,0-1,1 0,-1 1,0-1,0 1,0 0,0 0,0 0,0 0,0 0,0 0,0 0,0 1,1 0,15 30,-17-29,0 1,0 0,1-1,0 0,0 1,0-1,0 0,0 0,1 0,-1 0,1 0,0-1,0 1,0-1,0 0,0 0,1 0,-1 0,1 0,-1-1,1 0,-1 1,1-1,0-1,0 1,-1 0,1-1,7-1,-1-1,1 0,-1-1,0 1,0-2,0 0,0 0,-1-1,1 0,-1 0,0-1,-1 0,1-1,-1 0,4-6,19-11,-13 11</inkml:trace>
  <inkml:trace contextRef="#ctx0" brushRef="#br0" timeOffset="1011.323">2612 1,'-9'38,"-8"27,-2 8,-1-4,1-5,6-7,3-9,5-9,2-5,2-3,2-8</inkml:trace>
  <inkml:trace contextRef="#ctx0" brushRef="#br0" timeOffset="1185.36">2247 311,'43'0,"33"0,9 0,-5 0,-17 0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4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1 104,'0'18,"9"101,-8-114,0-1,1 0,-1 0,1 1,0-1,0 0,0 0,0-1,1 1,-1 0,1-1,0 0,0 1,1-1,-1 0,1-1,-1 1,1-1,0 1,0-1,0 0,0 0,0-1,3 1,3-2,0 0,0-1,0-1,0 1,0-2,-1 1,1-1,-1-1,0 0,0 0,0-1,0 0,-1 0,0-1,0 0,0-1,1-1,-3 3,10-8,-14 11,0-1,0 1,-1 0,1 0,1 0,-1 0,0 0,0 1,1-1,-1 1,1-1,0 1,-1 0,1 0,0 0,-1 0,1 0,0 1,0 0,0-1,0 1,0 0,0 0,-1 0,1 1,0-1,0 1,0 0,0 0,-1 0,1 0,0 0,-1 0,1 1,0 0,26 27,36 19,-56-45,0-1,0 0,0-1,1 0,-1 0,0-1,0 0,1 0,-1-1,0 0,0-1,0 0,0-1,0 0,0 0,-1-1,1 0,-1 0,0-1,0 0,-1 0,9-9,-1 0,0 0,-1-2,-1 0,-1 0,0-1,-1-1,4-9,-14 27,0-1,-1 0,1 0,0 0,0 0,-1 0,1 0,-1 0,1 0,-1 0,1 0,-1 0,1 0,-1-1,0 1,0 0,0 0,0 0,0 0,0 0,0-1,0 1,0 0,0 0,-1 0,1 0,0 0,-1-1,1 1,-1 0,1 0,-1 0,1 0,-1 0,0 0,0 1,1-1,-1 0,0 0,0 0,0 1,0-1,0 0,-10 8</inkml:trace>
  <inkml:trace contextRef="#ctx0" brushRef="#br0" timeOffset="331.522">1102 273,'21'-13,"-1"-2,-1 0,0-1,-1-1,0-1,-2 0,0-2,-1 1,-1-2,3-7,-15 26,-1 1,0-1,0 1,0-1,-1 0,1 0,0 0,-1 1,1-1,-1 0,1 0,-1 0,0 0,0 0,0 0,0 0,0 0,0 0,-1 0,1 1,-1-1,1 0,-1 0,0 0,1 0,-1 1,0-1,0 0,0 1,-1-1,1 1,0-1,0 1,-1 0,1-1,-1 1,1 0,-1 0,0 0,0 0,1 0,-1 1,0-1,0 0,0 1,0-1,1 1,-1 0,0 0,0 0,0 0,0 0,-1 0,-7 2,0 1,1 1,-1-1,0 2,1-1,0 1,0 1,1-1,-1 2,1-1,0 1,1 0,0 1,0-1,0 2,1-1,1 1,-1-1,1 2,1-1,0 0,-2 6,5-8,0 0,0 0,0 1,1-1,0 0,0 0,1 1,0-1,1 0,-1 0,1 0,0 0,1 0,0-1,0 1,1-1,-1 0,1 0,0 0,1 0,0 0,0-1,0 0,0 0,1-1,0 1,0-1,0 0,0-1,1 0,-1 0,1 0,0-1,0 0,0 0,0 0,0-1,0 0,6-1,102 0,-91-1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23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1044,'-2'-1,"1"0,0 0,-1 1,1-1,0 1,-1-1,1 0,-1 1,1 0,-1-1,1 1,-1 0,1 0,-1 0,1 0,-1 0,1 0,-1 1,1-1,-1 0,1 1,-1-1,1 1,0-1,-1 1,1 0,0 0,-1-1,1 1,0 0,0 0,0 0,0 0,0 1,0-1,0 0,0 0,0 1,1-1,-1 0,0 1,1-1,-1 1,1-1,0 1,-1-1,1 2,3 0,1 0,0 0,0 0,0 0,0 0,0-1,0 0,0 0,1 0,-1-1,1 1,0-1,-1 0,1 0,0-1,0 1,-1-1,1 0,0-1,0 1,-1-1,1 0,0 0,0 0,25-8,0-2,-1 0,0-2,-1-1,-1-2,0 0,0-3,-26 19,42-29,0-1,-2-2,-1-2,-2-2,-1-1,-2-2,11-17,19-36,-5-3,-3-3,5-21,57-117,-96 203,-22 32,-1 1,1-1,-1 1,1 0,0-1,-1 1,1 0,0-1,-1 1,1 0,0 0,-1 0,1 0,0 0,-1 0,1 0,0 0,0 0,-1 0,1 0,0 0,-1 0,1 0,0 1,-1-1,1 0,0 0,-1 1,1-1,-1 1,1-1,-1 0,1 1,-1-1,1 1,-1-1,1 1,-1 0,1-1,-1 1,0-1,1 1,-1 0,0-1,0 1,0 0,1-1,-1 1,0 0,0-1,0 1,0 0,7 23,-1 1,-1-1,-1 1,-1 0,-1 1,-2-1,-1 13,2 29,27 552,-27-576,1-28,-2 1,0 0,0 0,-2-1,1 1,-2-1,0 1,-4 8,3-20,0 0,-1 0,1-1,-1 1,0-1,0 0,0-1,0 1,0-1,0 0,-1 0,1-1,-1 1,1-1,-1-1,0 1,1-1,-1 0,0 0,1 0,-1-1,0 0,1 0,-1-1,1 1,-1-1,1 0,0-1,0 1,0-1,0 0,-39-21,2-1,0-3,2-1,1-2,2-1,1-2,1-2,0-3,-25-32,40 42</inkml:trace>
  <inkml:trace contextRef="#ctx0" brushRef="#br0" timeOffset="346.669">1609 706,'-9'10,"0"1,1 0,1 0,0 1,1 0,0 0,0 1,2-1,-1 1,2 0,0 1,0-1,1 0,1 1,0 0,1-1,0 1,1-1,3 11,-4-21,1 1,0-1,0 1,0-1,0 1,0-1,1 1,0-1,-1 0,1 0,1 0,-1 0,0 0,1 0,-1-1,1 1,0-1,0 0,0 0,0 0,0 0,0 0,1-1,-1 1,1-1,-1 0,1 0,-1 0,1-1,-1 1,1-1,0 0,-1 0,1 0,0 0,-1-1,1 1,0-1,-1 0,1 0,-1-1,0 1,1-1,-1 1,0-1,0 0,0 0,0-1,0 1,0 0,-1-1,1 0,0-3,-1-1,0 1,0-1,0 0,-1 1,0-1,-1 0,1 0,-1 0,-1 0,1 0,-1 1,0-1,-1 0,1 1,-1-1,-1 1,1-1,-1 1,0 0,-1 0,1 0,-1 0,0 1,-1 0,1 0,-1 0,0 0,-1 1,1-1,-1 1,1 1,-1-1,0 1,-1 0,1 0,0 1,-1 0,0 0,1 1,-8-2,-11-1</inkml:trace>
  <inkml:trace contextRef="#ctx0" brushRef="#br0" timeOffset="770.19">2032 85,'0'821,"11"-792,-5-34</inkml:trace>
  <inkml:trace contextRef="#ctx0" brushRef="#br0" timeOffset="1061.666">2257 622,'0'13,"0"0,0 0,2 0,-1 0,2 0,0 0,0 0,1 0,1-1,0 0,1 0,0 0,0-1,2 0,5 7,-10-15,0-1,1 0,-1 0,1 0,-1 0,1-1,0 1,-1-1,1 0,0 0,0 0,0-1,0 0,0 1,0-1,0-1,0 1,0 0,0-1,0 0,0 0,-1 0,1 0,0-1,-1 0,1 1,-1-1,1-1,-1 1,0 0,0-1,0 0,0 1,0-1,-1 0,1 0,-1-1,0 1,0 0,0-1,0 0,-1 1,1-1,-1 0,0-2,33-74,-28 61</inkml:trace>
  <inkml:trace contextRef="#ctx0" brushRef="#br0" timeOffset="1400.181">2878 1,'0'729,"1"-706,1 1,0 0,2 0,1-1,1 0,5 11,1-14,-11-39,-5-3,0-1</inkml:trace>
  <inkml:trace contextRef="#ctx0" brushRef="#br0" timeOffset="1644.788">2624 536,'34'0,"39"0,13 0,-4-4,-11-3,-8 1,-9 1,-10 2,-8 1,-9 1</inkml:trace>
  <inkml:trace contextRef="#ctx0" brushRef="#br0" timeOffset="1878.185">3358 593,'10'33,"2"12</inkml:trace>
  <inkml:trace contextRef="#ctx0" brushRef="#br0" timeOffset="2046.37">3387 339,'4'14,"3"5</inkml:trace>
  <inkml:trace contextRef="#ctx0" brushRef="#br0" timeOffset="2584.141">4064 678,'4'-13,"0"-1,1 1,0 0,1 0,0 1,1 0,1 0,0 0,8-8,-15 18,0 1,0 0,0-1,0 1,0 0,0 0,1 0,-1 0,0 0,0 0,1 0,-1 1,1-1,-1 0,1 1,-1-1,1 1,-1 0,1-1,-1 1,1 0,0 0,-1 0,1 0,-1 0,1 0,-1 0,1 1,0-1,-1 1,1-1,-1 1,1-1,-1 1,0 0,1 0,-1 0,0 0,1 0,-1 0,0 0,0 0,0 0,0 0,0 1,0-1,0 0,-1 1,1-1,0 1,-1-1,1 1,-1-1,0 1,1-1,-1 1,0 0,0 0,5 18,-5-15,0-1,1 1,0-1,0 1,0-1,0 0,1 1,0-1,-1 0,2 0,-1 0,0 0,1 0,0-1,-1 1,2-1,-1 0,0 0,1 0,-1 0,1 0,0-1,0 0,2 2,0-3,1 1,-1-1,1 0,0-1,-1 0,1 0,0 0,0-1,-1 0,1 0,-1-1,1 1,-1-1,0-1,0 1,0-1,0 0,0-1,0 0,-1 1,0-2,1 1,-2 0,5-5,4-5,-1 0,0-1,-1-1,-1 1,-1-2,0 1,0-1,0-7,26-61,-26 61</inkml:trace>
  <inkml:trace contextRef="#ctx0" brushRef="#br0" timeOffset="3284.18">0 1440,'115'-18,"1334"-167,-927 128,1282-129,-945 124,-757 49,-68 7</inkml:trace>
  <inkml:trace contextRef="#ctx0" brushRef="#br0" timeOffset="13636.238">3725 480,'-48'62,"42"-56,0 1,0-1,0 1,1 1,0-1,1 1,-1 0,1 0,1 0,0 1,0-1,0 1,1 0,1 0,-1 0,2 0,-1 0,1 0,0 0,1 0,0 0,0-1,1 1,0 0,1 0,0-1,0 1,1-1,0 0,1 0,-1-1,1 1,5 4,-7-9,0-1,1 1,-1-1,1 0,0 0,0 0,0 0,0 0,0-1,0 0,0 0,1 0,-1-1,0 1,1-1,-1 0,0 0,1 0,-1-1,0 1,0-1,0 0,1-1,-1 1,0-1,0 1,0-1,-1-1,4-1,93-84,-92 78,0 1,-1-1,-1-1,0 1,0-1,-1 0,0 0,-1-1,0 0,-1 1,0-1,-1 0,0 0,-1-1,-1 1,0 0,0-4,-1 13,0 0,1-1,-1 1,-1 0,1 0,0 0,-1 0,1 0,-1 1,0-1,0 0,0 1,0-1,-1 1,1 0,-1 0,1 0,-1 0,0 0,1 0,-1 1,0-1,0 1,0 0,-1 0,1 0,0 1,0-1,0 1,-1-1,1 1,0 0,-3 0,-111 16,89-4,3 0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1,'-13'4,"1"1,-1 1,1 0,0 0,1 1,0 1,0 0,1 1,0 0,0 0,1 1,0 0,1 1,-6 9,13-18,-1 0,1 1,1-1,-1 0,0 1,1-1,-1 0,1 1,0-1,-1 1,1-1,0 1,1-1,-1 1,0-1,1 0,-1 1,1-1,0 1,0-1,0 0,0 0,0 0,0 1,1-1,-1 0,1-1,-1 1,1 0,0 0,0-1,1 2,77 37,-51-29,-26-10,0-1,-1 1,1-1,0 1,-1 0,1 0,-1 0,1 0,-1 1,0-1,0 1,1-1,-1 1,0 0,0 0,0 0,-1 0,1 0,0 0,-1 0,1 1,-1-1,0 1,0-1,0 1,0-1,0 1,-1-1,1 1,-1 0,0 0,1-1,-1 1,0 0,-1-1,1 1,0 0,-1-1,0 4,-4-1,1 0,-1 0,0 0,0 0,-1-1,1 0,-1 0,0-1,0 1,0-1,-1-1,1 1,-1-1,1 0,-1 0,0-1,0 0,0 0,-1-1,-19 3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5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85,'18'56,"-13"-22,-1 0,-2 1,-1-1,-2 0,-1 1,-2-1,-4 15,0 12,-16 185,13-166,10-80</inkml:trace>
  <inkml:trace contextRef="#ctx0" brushRef="#br0" timeOffset="269.445">1 481,'43'-10,"29"-7,6-2,1 3,-10 4,-15-1,-13 2,-8 3,-5 3,-3-3,-5 1</inkml:trace>
  <inkml:trace contextRef="#ctx0" brushRef="#br0" timeOffset="821.288">678 1,'-17'71,"3"2,3 0,3 13,30 208,-23-254,14 75,-13-114,1 1,0-1,-1 1,1-1,0 0,0 1,0-1,0 0,0 0,1 0,-1 0,0 0,1 0,-1 0,0 0,1 0,-1-1,1 1,-1 0,1-1,-1 1,1-1,0 0,-1 0,1 1,0-1,-1 0,1 0,-1 0,1-1,0 1,-1 0,1-1,-1 1,1-1,-1 1,1-1,-1 0,1 0,-1 1,1-1,0-1,61-48,-59 46,142-136,-99 113,-46 27,0-1,0 1,0 0,0 0,0 0,-1 0,1 0,0 0,0 0,0 0,0 0,0 1,0-1,0 0,0 1,-1-1,1 0,0 1,0-1,0 1,-1-1,1 1,0-1,0 1,-1 0,1-1,-1 1,1 0,-1 0,1 0,-1-1,1 1,-1 0,1 0,-1 0,0 0,0 0,1-1,-1 1,0 0,0 0,0 0,0 0,0 0,0 0,0 0,-1 0,1 0,0 0,0-1,-1 1,1 0,0 0,-1 0,-4 31,2-21,1 1,0-1,0 0,1 1,1 0,0-1,0 1,1-1,1 1,0-1,1 0,0 0,0 0,1 0,1 1,5 3</inkml:trace>
  <inkml:trace contextRef="#ctx0" brushRef="#br0" timeOffset="1085.474">1270 651,'-5'19,"-1"6</inkml:trace>
  <inkml:trace contextRef="#ctx0" brushRef="#br0" timeOffset="1363.089">1215 311,'0'0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10,'-10'-3,"-1"1,1 0,-1 1,0 0,1 1,-1 0,0 1,0 0,1 0,-1 1,1 1,-1 0,1 0,0 1,0 0,1 1,-1 0,1 1,0 0,0 0,1 1,0 0,0 0,0 1,1 0,0 0,1 1,0 0,0 0,1 0,0 1,1 0,0 0,0 0,1 0,0 1,1-1,1 1,-1 0,2 0,-1-8,1 0,0 1,1-1,-1 0,1 1,-1-1,1 0,0 0,0 1,0-1,1 0,-1 0,1 0,-1-1,1 1,0 0,0 0,1-1,-1 0,0 1,1-1,0 0,-1 0,1 0,0 0,0-1,0 1,0-1,0 0,0 0,0 0,1 0,-1 0,0-1,1 1,1-1,4 0,0 0,0-1,0 0,0 0,-1-1,1 0,0 0,-1-1,1 0,-1-1,0 0,0 0,3-3,12-11,0-2,-1 0,-1-1,-1-2,-1 0,-2-1,11-17,-26 39,-2 0,0 1,0 0,0-1,1 1,-1 0,0-1,1 1,0 0,-1 0,1 0,0-1,-1 1,1 0,0 0,0 0,0 0,0 0,0 0,0 1,0-1,0 0,0 0,0 1,1-1,-1 1,0-1,0 1,1-1,-1 1,0 0,1 0,-1-1,0 1,1 0,-1 0,1 1,-1-1,0 0,1 0,-1 1,0-1,0 0,1 1,-1-1,0 1,0 0,0-1,1 1,-1 0,25 63,-24-55,0 0,1 0,0-1,1 1,-1-1,1 0,1 0,0-1,0 1,0-1,1 0,0 0,0-1,1 0,0 0,0 0,0-1,1 0,0-1,6 4,-6-6,1 1,-1-2,0 1,0-1,1 0,-1-1,0 0,1 0,-1-1,0 0,1-1,-1 0,0 0,0 0,0-1,-1 0,1-1,-1 0,4-2,119-107,-10-7,-119 119,1 0,0-1,0 1,0 0,0 0,0 0,0 1,0-1,0 0,0 1,0 0,0-1,1 1,-1 0,0 0,0 0,0 0,0 0,0 1,1-1,-1 1,0-1,0 1,0 0,0 0,0 0,0 0,-1 0,1 0,0 1,0-1,-1 0,1 1,-1-1,1 1,-1 0,0 0,1-1,-1 1,0 0,0 0,0 1,34 91,-33-86,0-1,-1 1,1 0,-1-1,-1 1,1 0,-1 0,-1-1,1 1,-1 0,-1 0,1-1,-2 1,1-1,-1 1,0-1,0 0,-1 0,1-1,-2 1,1-1,-1 1,0-1,0-1,-1 1,0-1,0 0,0 0,0-1,-1 0,0 0,1 0,-2-1,1 0,0 0,-1-1,-5 1,-36-9,48 6,0 0,0-1,1 1,-1-1,0 1,0-1,1 1,-1-1,0 1,1-1,-1 0,1 1,-1-1,1 0,-1 0,1 1,-1-1,1 0,-1 0,1 0,0 1,0-1,-1 0,1 0,0 0,0 0,0 0,0 0,0 0,0 1,0-1,1 0,-1 0,0 0,0 0,1 0,-1 1,0-1,1 0,-1 0,1 0,-1 1,1-1,-1 0,1 1,-1-1,1 0,0 1,-1-1,1 1,0-1,0 1,0-1,10-7,-1 0,2 1,-1 0,1 1,0 0,0 1,1 0,0 1,0 1,0 0,0 0,4 1,212-2,-205 4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1,'-22'7,"0"1,1 2,0 0,0 1,1 1,1 1,-10 8,20-15,1 1,-1 0,1 0,1 1,-1 0,1 1,1-1,0 1,0 1,1-1,0 1,0 0,1 0,0 0,-1 8,5-16,-1 1,1-1,0 1,0-1,0 1,0-1,1 1,-1-1,1 1,-1-1,1 1,0-1,0 0,0 0,0 1,0-1,0 0,1 0,-1 0,1 0,0 0,-1 0,1-1,0 1,0 0,0-1,0 0,0 1,1-1,-1 0,0 0,1 0,-1 0,0-1,1 1,-1-1,1 1,-1-1,3 0,4 1,0-1,-1 0,1 0,0-1,0 0,-1 0,1-1,-1 0,1-1,-1 0,2 0,12-11,0 0,0-1,-1-2,-1 0,-1-1,-1 0,6-9,15-14,-38 40,0-1,0 0,0 1,0-1,0 1,0-1,1 1,-1-1,0 1,1 0,-1 0,1 0,0 0,-1 0,1 0,0 0,-1 0,1 1,0-1,0 1,0-1,0 1,-1 0,1 0,0 0,0 0,0 0,0 0,0 0,0 0,-1 1,1-1,0 1,0 0,0-1,-1 1,1 0,0 0,-1 0,1 0,-1 0,1 1,-1-1,1 0,-1 1,0-1,0 1,0-1,0 1,0-1,1 3,64 139,-63-139,0 0,0 0,1-1,-1 1,1 0,0-1,0 0,0 0,0 0,1-1,-1 1,1-1,-1 0,1 0,0-1,0 0,0 1,0-2,0 1,0 0,0-1,0 0,0 0,0-1,0 1,0-1,4-1,15-4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5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20 210,'10'7,"0"-1,0 0,1 0,-1-1,1 0,1-1,-1 0,0-1,1 0,0-1,11 1,-18-2,-1-1,1 1,-1-1,0 0,1-1,-1 1,0-1,1 0,-1 0,0 0,0 0,0-1,0 0,0 0,0 0,0 0,0 0,-1-1,1 0,-1 0,0 0,0 0,0 0,0 0,-1-1,1 0,-1 1,0-1,0 0,0 0,-1 0,1 0,0-2,-1 1,1 0,-1 1,0-1,-1 0,1 0,-1 1,0-1,0 0,0 0,0 0,-1 1,0-1,0 0,0 0,-1 1,0-1,0 1,0 0,0-1,-1 1,1 0,-1 0,0 1,0-1,-1 0,1 1,-1 0,1 0,-1 0,0 0,0 1,-1-1,1 1,0 0,-1 0,1 1,-1-1,0 1,0 0,-3-1,-1 1,0 0,0 0,0 1,0 0,0 0,1 1,-1 1,0-1,0 1,1 1,-1-1,1 1,0 1,0 0,0 0,0 0,1 1,0 1,-6 3,0 6</inkml:trace>
  <inkml:trace contextRef="#ctx0" brushRef="#br0" timeOffset="411.767">472 266,'50'-79,"-46"70,-1 0,2 1,-1 0,1 0,0 0,1 1,0 0,0 0,0 0,1 1,3-3,-6 8,-1 0,0 1,1-1,-1 1,1-1,-1 1,1 0,-1 1,1-1,-1 0,1 1,-1 0,1 0,-1 0,0 0,1 1,-1-1,0 1,0 0,0 0,0 0,0 0,-1 0,1 1,-1-1,1 1,-1 0,0 0,0-1,0 1,-1 1,1-1,-1 0,1 0,0 3,28 31,-22-33,0 1,0-1,1-1,0 0,-1 0,1-1,0 0,1 0,-1-1,0 0,0-1,0 0,1 0,-1-1,0-1,0 1,0-1,0-1,0 1,0-2,6-2,-8 2,1-1,-1 1,0-1,0-1,0 1,-1-1,0 0,0-1,0 1,-1-1,0-1,0 1,-1 0,0-1,0 0,-1 0,0 0,-1 0,1-1,-2 1,1-1,-1 1,0-1,-1-1,-4-9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3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0 132,'23'177,"-7"-59,-4 1,-5 71,-7-189,-1 0,1 0,-1-1,1 1,-1 0,1 0,-1 0,1 0,0 0,-1 1,1-1,0 0,0 0,0 0,0 0,0 0,0 0,0 0,0 0,1 0,-1 0,0 0,1 0,-1 0,1 0,-1 0,1 0,-1 0,1 0,-1 0,1 0,0 0,0-1,-1 1,1 0,0-1,0 1,0 0,0-1,0 1,0-1,0 0,0 1,0-1,0 0,0 1,0-1,0 0,0 0,0 0,0 0,0 0,0 0,0 0,1 0,-1-1,0 1,0 0,0-1,0 1,0 0,0-1,0 0,143-103,-128 96,0 1,1 1,-1 0,1 1,1 1,-1 0,1 2,4-1,-18 3,-1 0,1 0,-1 0,0 1,1-1,-1 1,0 0,0 0,1 0,-1 0,0 1,0-1,0 1,0 0,0 0,-1 0,1 0,-1 0,1 1,-1-1,0 1,0-1,0 1,0 0,0 0,0 0,-1 0,0 0,1 0,-1 0,-1 1,1-1,0 4,0 1,0 0,-1 0,0 0,0 0,-1 0,0 0,-1 0,1 0,-2 0,1 0,-1-1,0 1,-3 4,-4 1,0-1,0-1,-1 0,-1-1,0 0,0 0,-1-1,0-1,-1 0,1-1,-2-1,1 0,-1 0,1-2,-1 0,-1 0,1-2,0 0,-1 0,1-2,-14 0,23-1,0 1,0-1,-1 0,1-1,0 1,1-1,-1 0,0-1,1 1,-1-1,1 0,0-1,0 1,-1-2,-13-13</inkml:trace>
  <inkml:trace contextRef="#ctx0" brushRef="#br0" timeOffset="518.607">564 895,'55'-38,"-2"-1,-1-3,36-40,-82 77,0 0,0 0,-1 0,0-1,0 0,0 0,-1 0,0-1,0 1,-1-1,1 0,-1 0,-1 0,0 0,0-1,0 1,-1-1,0 1,0-1,-1 1,0-1,0 0,-1 1,0-1,0 1,-1-1,0 1,0 0,-1-1,0 0,0 4,0 1,-1 0,1 0,-1 1,1-1,-1 1,0 0,0 0,0 0,0 0,0 1,0-1,0 1,-1 0,1 1,0-1,-1 1,1-1,0 1,-1 1,1-1,-1 1,1-1,0 1,0 0,-1 1,1-1,0 1,0 0,0 0,0 0,1 1,-1-1,1 1,-1 0,1 0,0 0,0 0,0 0,0 1,1-1,0 1,-1 0,1 0,1 0,-1 0,0 0,1 0,0 1,0-1,0 0,0 4,4-3,0 0,1 0,-1 0,1-1,0 0,0 1,1-1,-1-1,1 1,0-1,0 0,0 0,0 0,0 0,1-1,-1 0,1 0,0-1,0 0,-1 0,1 0,0 0,0-1,1 0,41 4,63 14,-108-16,0-1,0 1,0 0,-1-1,1 1,-1 0,1 1,-1-1,0 0,1 1,-1-1,-1 1,1 0,0 0,-1-1,1 1,-1 0,0 0,0 1,0-1,0 0,0 0,-1 0,0 1,1-1,-1 0,-1 0,1 1,0-1,-1 0,1 0,-1 1,-3 11,0 0,-1-1,0 0,-1 1,-1-2,0 1,-1-1,-6 7,3-2</inkml:trace>
  <inkml:trace contextRef="#ctx0" brushRef="#br0" timeOffset="1221.093">1411 528,'-28'22,"1"1,2 2,0 1,1 1,2 1,0 0,2 2,0 4,18-32,1-1,0 0,0 1,0-1,0 1,0-1,0 1,0-1,1 1,-1 0,1-1,-1 1,1 0,-1-1,1 1,0 0,0 0,0-1,0 1,0 0,0 0,1-1,-1 1,0 0,1 0,0-1,-1 1,1 0,0-1,0 1,0-1,0 1,0-1,0 0,0 1,0-1,1 0,-1 0,0 0,1 0,-1 0,1 0,-1 0,1 0,0 0,-1-1,1 1,0-1,-1 1,1-1,0 0,0 0,-1 0,1 0,0 0,0 0,14-4,0-1,0 0,-1-1,0-1,0 0,0-2,-1 1,0-2,-1 1,0-2,0 0,-1-1,-1 0,0 0,2-6,-5 9,42-31,-49 40,0 1,1 0,-1 0,0-1,0 1,0 0,0 0,0 0,0 0,0 1,0-1,0 0,-1 0,1 0,0 1,-1-1,1 0,-1 1,1-1,-1 1,0-1,0 0,1 1,-1-1,0 1,0-1,0 1,-1-1,1 1,1 5,0 0,0-1,0 1,0 0,1-1,0 1,1-1,-1 0,1 0,1 0,-1 0,1 0,0-1,0 1,0-1,1 0,0 0,0-1,0 0,1 0,-1 0,1 0,0-1,0 0,0 0,0 0,1-1,-1 0,1 0,0-1,-1 0,1 0,0-1,0 1,-1-2,1 1,0-1,0 0,-1 0,1 0,-1-1,1 0,2-2,137-101,24-94,-153 176,-1 0,-1-1,-1 0,-1-1,-1 0,-1-1,-1-1,-2 0,0 0,-2 0,-1-1,-2 0,0-12,-27-63,23 100,0 1,0 0,-1 0,1 0,0 0,-1-1,1 2,-1-1,1 0,-1 0,0 1,0-1,0 0,0 1,0 0,0 0,0-1,0 1,-1 0,1 1,0-1,-1 0,1 1,-1-1,1 1,-1 0,1 0,0 0,-1 0,1 0,-1 1,1-1,-1 1,1-1,0 1,-1 0,1 0,0 0,0 0,-2 1,-4 6,1 0,-1 0,1 1,1 0,-1 0,2 1,-1-1,1 2,1-1,0 0,0 1,1-1,1 1,-1 0,2 0,-1 11,0 1,1-1,1 1,1 0,2-1,0 0,1 1,1-1,1 0,1-1,1 0,8 16,11 36,65 142,-89-208,0 0,0 1,0 0,-1-1,0 1,-1 0,0 0,0 0,0 0,-1 0,0 0,-1 4,1-11,-1 0,1 0,0-1,0 1,0 0,0-1,-1 1,1 0,0-1,-1 1,1 0,0-1,-1 1,1 0,-1-1,1 1,-1-1,1 1,-1-1,0 1,1-1,-1 1,0-1,1 0,-1 1,0-1,1 0,-1 0,0 0,1 1,-1-1,0 0,0 0,1 0,-1 0,0 0,0 0,1 0,-1 0,0-1,0 1,1 0,-1 0,0-1,1 1,-1 0,0-1,1 1,-1-1,-10-7</inkml:trace>
  <inkml:trace contextRef="#ctx0" brushRef="#br0" timeOffset="1440.474">1806 386,'43'0,"24"0,10 0,-3 0,-4 0,-10 0,-5-5,-8-1,-6 0,-6 1,-4 2,-2 0,-2 2,0 1,-5 0</inkml:trace>
  <inkml:trace contextRef="#ctx0" brushRef="#br0" timeOffset="1617.397">2681 555,'0'39,"0"17,0-1</inkml:trace>
  <inkml:trace contextRef="#ctx0" brushRef="#br0" timeOffset="1769.29">2681 329,'0'0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0 198,'8'9,"-1"1,-1 1,0-1,0 1,-1 0,0 0,-1 1,0 0,0 6,8 18,47 237,-59-273,-1 0,1 1,0-1,-1 1,1-1,0 0,0 1,0-1,0 1,-1-1,1 1,0-1,0 1,0-1,0 1,0-1,0 0,0 1,0-1,0 1,1-1,-1 1,0-1,0 1,0-1,0 1,1-1,-1 0,0 1,0-1,1 1,-1-1,0 0,1 1,-1-1,0 0,1 0,-1 1,0-1,1 0,-1 0,1 1,-1-1,1 0,-1 0,1 0,-1 0,0 0,1 0,-1 0,1 1,-1-1,1-1,-1 1,1 0,-1 0,1 0,-1 0,1 0,-1 0,0 0,1-1,-1 1,1 0,-1 0,1-1,-1 1,0 0,12-35,-11 35,44-143,64-134,-85 219,29-41,-47 97,-1 6</inkml:trace>
  <inkml:trace contextRef="#ctx0" brushRef="#br0" timeOffset="303.442">678 367,'0'39,"0"17,0 3,4-12,3-14</inkml:trace>
  <inkml:trace contextRef="#ctx0" brushRef="#br0" timeOffset="550.251">649 0,'0'0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45,'-5'-5,"1"1,-1 0,0 0,0 1,0-1,-1 1,1 0,-1 1,0-1,0 1,0 0,0 0,0 1,0 0,0 0,-1 1,1-1,0 1,0 1,-1-1,1 1,0 0,0 0,0 1,0 0,0 0,0 0,0 1,1 0,-1 0,1 1,0-1,0 1,0 0,0 0,1 1,-33 84,36-87,1 1,0 0,0 0,0 0,0-1,0 1,0 0,1 0,-1 0,1-1,0 1,0 0,0-1,0 1,0-1,1 1,-1-1,1 1,0-1,0 0,-1 0,1 0,0 0,1 0,-1 0,0-1,1 1,-1-1,0 1,1-1,0 0,1 0,5 0,1 0,-1 0,1-1,0-1,-1 0,1 0,-1-1,1 0,-1 0,0-1,0-1,0 1,0-1,-1-1,0 0,0 0,0 0,0-1,-1-1,0 1,0-1,-1 0,1 0,3-7,35-27,-44 39,1 0,0 0,1 0,-1 1,0-1,0 0,1 1,-1-1,1 1,0 0,-1 0,1 0,0 0,-1 1,1-1,0 1,0-1,0 1,-1 0,1 0,0 1,0-1,0 0,-1 1,1 0,0-1,0 1,-1 0,1 0,-1 1,1-1,-1 1,1-1,-1 1,0 0,0 0,0 0,0 0,0 0,0 0,27 53,-25-46,0 0,0 0,1 0,0-1,1 1,0-1,0 0,1-1,0 0,0 0,8 6,-11-10,0 0,0-1,0 1,0-1,0 1,0-1,1-1,-1 1,1-1,-1 1,1-1,0 0,0-1,-1 1,1-1,0 0,0 0,-1-1,3 0,9-3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7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54 706,'21'111,"-4"1,-6 1,-2 50,-8-145,-1-1,0 1,-1-1,-1 1,-1-1,0 0,-2 0,0 0,0 0,-2-1,0 0,0 0,-2 0,-2 2,11-17,-1 0,1 0,0 0,-1 0,1 0,0 0,-1 0,1 0,-1-1,1 1,-1 0,0 0,1 0,-1-1,0 1,0 0,1-1,-1 1,0-1,0 1,0-1,0 1,0-1,0 0,0 1,0-1,0 0,0 0,0 0,0 1,0-1,0 0,0 0,0-1,0 1,0 0,0 0,0 0,0-1,1 1,-1 0,0-1,0 1,0-1,0 1,0-1,0 0,1 1,-1-1,0 0,1 1,-1-1,0 0,1 0,-1 0,1 1,-1-1,1 0,-1 0,1-1,-2-18,2 0,0 0,1 0,1 0,1 0,0 0,2 0,0 1,1 0,2 0,-1 0,2 1,1 0,9-13,23-48,4 1,4 4,2 1,6-1,-50 63,1 0,0 1,0 0,1 0,0 1,0 0,1 1,1 0,-1 1,1 0,0 1,1 0,4-1,-15 7,0 0,0 0,0-1,-1 2,1-1,0 0,0 0,0 1,0-1,0 0,-1 1,1 0,0 0,0-1,-1 1,1 0,0 0,-1 0,1 1,-1-1,0 0,1 1,-1-1,0 0,0 1,0 0,0-1,0 1,0 0,0-1,-1 1,1 0,0 0,-1 0,0-1,1 1,-1 0,0 0,0 0,0 0,0 0,0 0,-15 82,5-54,-1 0,-2 0,-1-1,-1-1,-2-1,0 0,-2-1,-1-1,-1 0,-4 1,21-21,1-1,-1-1,0 1,0-1,0 1,0-1,-1 0,0-1,1 1,-1-1,0 0,0 0,0 0,0-1,0 1,-1-1,1-1,0 1,-1-1,1 0,0 0,-1 0,1-1,-3-1,-4-8</inkml:trace>
  <inkml:trace contextRef="#ctx0" brushRef="#br0" timeOffset="1090.008">957 678,'-36'18,"8"-7,0 1,1 2,1 0,0 2,1 1,1 1,1 1,0 1,2 1,0 0,1 2,-4 8,20-25,1 0,0 0,1 0,-1 1,1-1,1 1,-1-1,1 1,0-1,0 1,1 0,0 3,0-7,1-1,-1 1,1-1,-1 1,1-1,0 0,0 1,0-1,0 0,0 0,1 0,-1 1,1-1,-1-1,1 1,0 0,0 0,0-1,0 1,0-1,0 1,0-1,0 0,0 0,1 0,-1 0,1 0,-1-1,0 1,1-1,-1 1,1-1,-1 0,3 0,9-2,-1 0,1-1,-1-1,0 0,1-1,-2 0,1-1,-1-1,0 0,0 0,-1-1,0-1,0 1,-1-2,0 0,0 0,6-10,22-17,47-47,-85 84,0 0,-1 1,1-1,0 0,0 1,0-1,0 0,-1 1,1-1,0 0,0 1,0-1,0 0,0 1,0-1,0 0,0 1,0-1,0 1,0-1,0 0,0 1,1-1,-1 0,0 1,0-1,0 0,0 1,1-1,-1 0,0 0,0 1,0-1,1 0,-1 0,0 1,1-1,-1 0,0 0,0 0,1 1,-1-1,0 0,1 0,-1 0,0 0,1 0,-1 0,0 0,1 0,-1 0,1 0,-1 0,0 0,1 0,-1 0,0 0,1 0,-1 0,0 0,1 0,-1-1,0 1,1 0,-1 0,0 0,0-1,-7 32,5-26,-21 94,22-97,1 1,-1-1,1 1,0-1,0 1,1-1,-1 1,0 0,1-1,0 1,-1-1,1 0,0 1,0-1,0 0,1 1,-1-1,0 0,1 0,0 0,-1 0,1 0,0-1,0 1,0 0,0-1,0 1,0-1,1 0,-1 0,0 0,1 0,-1 0,1-1,-1 1,2 0,9-2,1-1,-1-1,0 1,0-2,-1 0,1 0,-1-2,0 1,0-1,0-1,-1 0,0-1,-1 0,1-1,4-5,11-9,-2-2,0 0,-2-1,-1-2,-1 0,-1-1,-1-1,0-4,5-34,-23 67,1-1,-1 1,0 0,0 0,0-1,0 1,0 0,0 0,0-1,0 1,-1 0,1 0,0-1,-1 1,1 0,-1 0,1 0,-1 0,0 0,0 0,1 0,-1 0,0 0,0 0,0 0,0 0,0 0,0 1,0-1,0 0,0 1,0-1,-1 1,1-1,0 1,0 0,-1-1,1 1,0 0,0 0,-1 0,1 0,0 0,0 0,-1 0,1 0,0 1,0-1,-1 1,1-1,0 0,-1 1,-5 2,0 0,0 1,0-1,1 1,-1 1,1-1,0 1,1 0,-1 0,1 1,0-1,0 1,0 0,1 1,0-1,0 1,1 0,0 0,0 0,1 0,-2 8,3-13,1 0,0 1,-1-1,1 0,0 1,1-1,-1 0,0 1,1-1,-1 0,1 1,0-1,-1 0,1 0,0 0,1 0,-1 0,0 0,0 0,1 0,-1 0,1-1,0 1,-1 0,1-1,0 0,0 1,0-1,0 0,0 0,0 0,1 0,-1 0,0-1,0 1,1-1,-1 1,0-1,1 0,-1 0,1 0,102-5,-80-2,-20 5,0 0,0 0,0 0,0 1,0 0,0 0,0 0,1 0,-1 1,0 0,1 0,-1 1,0-1,0 1,1 0,-1 1,0-1,0 1,1 0,-4 2,0 1,0-1,0 0,-1 0,0 1,0-1,0 1,0-1,-1 1,1-1,-1 1,0-1,-1 1,1-1,-1 1,0-1,0 1,0-1,-1 1,0-1,1 0,-5 19,5-21,0 0,0 1,0-1,0 0,1 1,-1-1,0 0,1 1,0-1,0 1,0-1,0 1,0-1,0 1,0-1,1 1,-1-1,1 0,0 1,0-1,0 0,0 0,0 1,0-1,0 0,1 0,-1 0,1 0,0-1,0 1,-1 0,1-1,0 1,0-1,0 1,1-1,-1 0,0 0,0 0,1 0,-1-1,0 1,1-1,-1 1,1-1,12-5,-1 0,0-1,0-1,0 0,-1 0,0-2,-1 0,0 0,0-1,-1-1,0 1,-1-2,0 0,5-8,52-72,-5-3,-3-3,15-43,-60 117,-2 0,-1 0,0-1,-2 0,-1-1,-1 1,-2-2,0 1,-2-1,1-24,-4 50,1 0,-1 0,1 0,-1 0,1 0,-1 0,0 0,1 1,-1-1,0 0,0 0,0 0,0 0,0 0,0 0,0 0,0 0,0 0,0 0,0 0,-1 0,1 0,0 0,-1 0,1 0,-1 0,1 0,-1 0,0 1,1-1,-1 0,0 0,1 1,-1-1,0 0,0 1,1-1,-1 1,0-1,0 1,0-1,0 1,0 0,0-1,0 1,0 0,0 0,0 0,0 0,0 0,0 0,0 0,0 0,0 0,0 0,0 1,0-1,0 0,0 1,0-1,0 0,1 1,-1-1,0 1,0 0,0-1,1 1,-2 0,-7 14,0-1,1 1,0 1,1 0,1 0,1 0,0 1,1-1,0 6,-7 20,-5 15,2 1,2 0,3 0,2 1,4 1,1-1,4 5,24 80,-16-79,-18-78,0-3</inkml:trace>
  <inkml:trace contextRef="#ctx0" brushRef="#br0" timeOffset="1337.983">1691 479,'38'5,"38"7,9 0,0-1,-9-3,-8-2,-11-3,-10-1,-8-2,-7 0,-3 0,-2-1,-6 1</inkml:trace>
  <inkml:trace contextRef="#ctx0" brushRef="#br0" timeOffset="1498.944">2566 733,'0'24,"0"8</inkml:trace>
  <inkml:trace contextRef="#ctx0" brushRef="#br0" timeOffset="1773.762">2566 452</inkml:trace>
  <inkml:trace contextRef="#ctx0" brushRef="#br0" timeOffset="2015.697">3073 536,'-22'10,"1"1,0 1,0 1,2 1,-1 1,2 1,0 0,1 1,0 1,-13 20,28-36,0 1,0 0,0 0,0 0,1 0,0 1,-1-1,1 0,0 1,0-1,1 1,-1-1,1 0,0 1,0-1,0 1,0-1,0 1,1-1,0 1,0-1,0 1,0-1,0 0,1 0,-1 1,1-1,0 0,0-1,0 1,0 0,0 0,1-1,-1 0,1 1,0-1,0 0,0 0,0 0,0-1,0 1,0-1,0 0,1 1,1-1,18 3,1-1,-1 0,1-2,-1-1,1-1,0-1,-1-1,10-3,-18 2,1 0,-1-1,0-1,0 0,-1-1,0-1,0 0,-1-1,0 0,0-1,-1-1,0 0,-1 0,-1-1,1 0,-2-1,0 0,6-13,3-1,-3 6</inkml:trace>
  <inkml:trace contextRef="#ctx0" brushRef="#br0" timeOffset="2270.362">3553 0,'-44'116,"-1"-3,6 1,-23 111,59-215,2 1,-1-1,1 0,1 1,0-1,1 0,-1 0,2 1,0-1,0 0,1 0,0 0,0 0,1-1,1 0,-1 1,2-1,-1-1,4 5,4 0</inkml:trace>
  <inkml:trace contextRef="#ctx0" brushRef="#br0" timeOffset="2521.92">3582 706,'35'-15,"-9"6,1-2,-1-1,-1-1,0 0,-1-2,-1-1,0-2,-1 0,6-7,-26 23,0 0,0 1,0-1,0-1,0 1,0 0,-1 0,1-1,-1 1,0-1,1 1,-1-1,0 0,-1 0,1 1,0-1,-1 0,0 0,1 0,-1 1,0-1,0 0,-1 0,1 0,-1 0,1 1,-1-1,0 0,0 0,0 1,0-1,-1 1,1-1,-1 1,1 0,-1-1,0 1,0 0,0 0,0 0,0 0,0 1,-1-1,1 0,-1 1,1 0,-1 0,1 0,-2-1,-7 1,0 1,-1 0,1 1,0 0,0 0,0 1,0 1,0 0,0 0,0 1,1 1,0-1,0 2,0-1,1 1,0 1,0 0,0 0,1 1,0 0,0 0,1 1,0 0,1 0,0 1,0 1,1-6,1 0,0 1,1-1,-1 1,1 0,0 0,1 1,-1-1,1 0,1 1,-1-1,1 1,0 0,0 0,1-1,0 1,0 0,1 0,0-1,0 1,0 0,1-1,0 1,0-1,1 0,0 0,0 0,0 0,1 0,0-1,3 5,10 2,1-1,0-1,1 0,0-1,1-1,-1-1,1-1,1-1,-1 0,1-2,0 0,0-1,0-2,0 0,0-1,-1-1,20-4,26-5,-39 4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8:19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1,'-55'137,"-177"230,230-365,-1 0,1 0,0 0,0 1,0-1,1 1,-1-1,0 1,1 0,0 0,0-1,0 1,0 0,0 0,0 0,1 0,-1 0,1 0,0 0,0 1,0-1,0 0,1 0,-1 0,1 0,0 0,0 0,0 0,0-1,1 1,-1 0,1 0,-1-1,1 1,0-1,0 0,0 1,0-1,0 0,1 0,-1 0,1-1,-1 1,1 0,0-1,0 0,-1 0,1 0,2 1,34 2,1-2,-1-2,1-1,-1-2,1-2,-1-1,-1-2,4-3,-24 7,62-24,-64 16</inkml:trace>
  <inkml:trace contextRef="#ctx0" brushRef="#br0" timeOffset="279.963">774 146,'1'-1,"1"0,-1-1,1 1,-1 0,0-1,0 1,0-1,1 0,-1 1,-1-1,1 0,0 1,0-1,-1 0,1 0,-1 0,1 0,-1 0,0 1,0-1,0 0,0 0,0 0,0 0,0 0,-1 0,1 0,-1 0,1 1,-1-1,0 0,0 0,1 1,-1-1,-1 0,1 1,0-1,0 1,0-1,-1 1,1 0,-1 0,1-1,-1 1,-1 0,-3 6,0 0,0 0,1 1,-1 0,1 0,0 0,1 1,-1-1,1 1,1 0,-1 1,1-1,1 0,-1 1,1 0,1 0,-1 1,0-3,-62 197,-9-4,-35 54,-100 176,194-362,22-58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0,'9'20,"4"5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1 659,'0'165,"0"-163,0 1,1 0,-1-1,0 1,1-1,0 1,-1 0,1-1,0 0,0 1,0-1,1 0,-1 1,1-1,-1 0,1 0,-1 0,1 0,0 0,0-1,0 1,0 0,1-1,-1 0,0 1,1-1,-1 0,0 0,1-1,-1 1,1 0,0-1,-1 1,1-1,-1 0,1 0,0 0,-1 0,1-1,-1 1,1 0,0-1,-1 0,1 0,-1 0,0 0,1 0,-1 0,0-1,2 0,11-12,-1 0,0-1,-1 0,-1-1,-1-1,0 0,-1 0,3-9,-2 7,22-49,-23 51</inkml:trace>
  <inkml:trace contextRef="#ctx0" brushRef="#br0" timeOffset="538.867">395 885,'14'-9,"0"-1,0 0,-2-1,1-1,-1 0,-1 0,0-1,-1-1,0 1,-1-2,-1 1,3-9,-11 23,0-1,-1 1,1-1,0 1,0-1,0 1,0-1,-1 1,1-1,0 0,0 1,0-1,0 1,0-1,1 1,-1-1,0 1,0-1,0 0,0 1,0-1,1 1,-1-1,0 1,1-1,-1 1,0 0,1-1,-1 1,0-1,1 1,-1 0,1-1,-1 1,1 0,-1-1,1 1,-1 0,1 0,-1-1,1 1,-1 0,1 0,-1 0,1 0,-1 0,1 0,0 0,-1 0,1 0,-1 0,1 0,-1 0,1 0,0 0,-1 1,1-1,-1 0,1 0,-1 1,1-1,-1 0,0 1,1-1,-1 0,1 1,-1-1,1 1,1 41,-2-25,0-14,-1 1,1-1,0 0,0 0,0 1,1-1,-1 0,1 1,-1-1,1 0,0 0,0 0,1 0,-1 0,1 0,-1 0,1 0,0-1,0 1,0-1,0 1,1-1,-1 0,1 0,-1 0,1 0,0 0,0 0,0-1,0 1,0-1,0 0,0 0,0 0,0-1,1 1,-1-1,0 1,0-1,1 0,-1 0,0-1,0 1,1-1,1 0,6-5,0-1,-1 0,0-1,0 0,0 0,-1-1,0-1,-1 1,0-1,-1-1,0 1,-1-1,0 0,1-3,11-36,-12 27</inkml:trace>
  <inkml:trace contextRef="#ctx0" brushRef="#br0" timeOffset="784.25">1073 631,'-5'29,"-1"9</inkml:trace>
  <inkml:trace contextRef="#ctx0" brushRef="#br0" timeOffset="950.877">1045 292,'0'0</inkml:trace>
  <inkml:trace contextRef="#ctx0" brushRef="#br0" timeOffset="1367.81">1326 349,'36'-19,"-1"-1,0-1,-2-2,-1-1,-1-2,12-13,-38 37,-1-2,1 1,0 0,-1-1,0 0,1 0,-2 0,1-1,0 1,-1-1,0 0,0 0,0 0,-1 0,0-1,0 1,0 0,-1-1,1 0,-1 1,-1-1,1 0,-1 0,0 1,0-1,-1 0,1 1,-1-1,-1 0,1 1,-1-1,0 0,1 5,1 0,-1 0,0 0,0 0,0 0,0 1,0-1,0 0,0 1,0-1,0 1,0-1,0 1,0-1,0 1,0-1,0 1,0 0,-1 0,1 0,0 0,0 0,0 0,0 0,-1 0,1 0,0 0,0 1,0-1,0 0,0 1,0-1,0 1,-1 0,1-1,1 1,-1 0,0-1,0 1,0 0,0 0,0 0,1 0,-1 0,0 0,1 0,-1 0,1 0,-1 0,1 0,0 0,-1 0,1 1,-24 62,16 184,11-156,-2-3,1 45,-6-1,-6 1,4-74,6-40,0 0,-2 0,-1 0,0-1,-1 1,-1-1,-1 0,-1 0,0-1,-2 0,0 0,-1 0,0-2,-1 1,-5 3,13-17,-1 0,0 0,1 0,-1-1,-1 0,1 1,0-1,0-1,-1 1,1-1,-1 1,0-1,1 0,-1-1,0 1,1-1,-1 0,0 0,0-1,1 0,-1 1,0-1,1-1,-1 1,1-1,0 1,-1-1,1-1,0 1,0-1,0 1,0-1,1 0,-1 0,1-1,0 1,0-1,0 0,0 0,1 0,-1 0,1 0,0 0,0-1,1 1,-1-1,1-1,-2-11,2-1,1 0,0 0,1 1,1-1,0 0,1 1,1 0,1 0,1 0,0 0,1 1,1 0,0 0,1 1,1 0,0 1,1 0,3-2,98-107,-87 99</inkml:trace>
  <inkml:trace contextRef="#ctx0" brushRef="#br0" timeOffset="1652.848">1891 575,'-14'9,"1"1,0 0,0 1,1 0,1 1,0 0,0 1,2 1,-1-1,2 1,0 1,0 0,1 1,5-11,1 0,0 0,-1-1,2 1,-1 0,1 0,-1 0,1 0,1 0,-1 0,1 0,-1-1,2 1,-1 0,0 0,1-1,0 1,0-1,0 1,1-1,-1 0,1 0,0 0,0 0,1 0,-1-1,1 0,-1 0,1 0,0 0,1 0,-1-1,0 1,1-1,-1 0,1-1,0 1,-1-1,1 0,0 0,0 0,0-1,0 0,0 0,1 0,2 1,0-1,1-1,-1 1,1-1,-1-1,0 0,1 0,-1 0,0-1,-1 0,1-1,0 0,-1 0,0 0,0-1,0 0,-1-1,1 1,-1-1,0 0,-1-1,0 0,0 1,0-2,-1 1,0 0,0-1,-1 0,0 0,-1 0,1 0,0-8,-2 8,0-1,-1 0,0 1,-1-1,0 0,0 1,0-1,-1 1,-1 0,1-1,-2 1,1 0,-3-4,-6-7</inkml:trace>
  <inkml:trace contextRef="#ctx0" brushRef="#br0" timeOffset="1922.922">2286 829,'-4'-15,"-3"-14,6-6,2-4,7 2,1 1,4 8,0 3,2 5,0 3,0 3,4 4,-2 5</inkml:trace>
  <inkml:trace contextRef="#ctx0" brushRef="#br0" timeOffset="2772.132">2484 885,'144'-239,"-143"237,-1 0,1 1,-1-1,1 0,0 0,-1 1,1-1,0 1,0-1,0 1,0-1,1 1,-1-1,0 1,1 0,-1 0,1 0,-1 0,1 0,-1 0,1 0,0 0,-1 0,1 1,0-1,-1 1,1 0,0-1,0 1,0 0,0 0,-1 0,1 0,0 0,0 0,0 1,-1-1,1 1,0-1,0 1,-1 0,1-1,0 1,-1 0,1 0,-1 0,1 0,-1 1,0-1,1 0,-1 1,0-1,0 1,0-1,7 35,-8-33,0 1,0-1,0 0,0 0,1 0,-1 0,1 0,0 0,0 0,0 0,0 0,1-1,-1 1,1 0,-1-1,1 1,0-1,0 1,0-1,1 0,-1 0,0 0,1 0,-1 0,1-1,0 1,-1-1,1 0,0 0,0 0,2 1,2-2,0-1,0 0,0 0,0 0,0-1,0 0,-1-1,1 1,-1-1,1-1,-1 1,0-1,0 0,-1 0,1-1,3-3,19-12,62-34,-88 54,0 1,-1 1,1-1,0 0,0 0,-1 1,1-1,-1 0,1 1,-1 0,0-1,0 1,1 0,-1 0,0-1,-1 1,1 0,0 0,0 0,-1 0,1 0,-1 0,0 1,0-1,0 0,0 0,0 0,0 0,0 0,-1 0,0 2,2 0,6 160,-2-145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1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14,'0'19,"-5"12,-1 5,0 1,1-6</inkml:trace>
  <inkml:trace contextRef="#ctx0" brushRef="#br0" timeOffset="523.983">248 269,'128'-204,"-128"204,48-50,-47 48,0 1,1 0,-1 0,1 0,-1 0,1 0,-1 0,1 0,-1 0,1 0,0 1,0-1,-1 1,1 0,0-1,0 1,0 0,-1 0,1 0,0 0,0 0,0 0,-1 1,1-1,0 1,0-1,-1 1,1 0,0-1,-1 1,1 0,-1 0,1 0,0 1,88 137,-87-136,1 0,0 0,0-1,0 0,0 0,1 0,-1 0,0 0,1-1,-1 0,1 0,0 0,-1-1,1 1,0-1,-1 0,1-1,0 1,-1-1,1 0,-1 0,1 0,-1-1,1 1,-1-1,0 0,0-1,0 1,0-1,0 1,0-1,0-1,12-10,0 0,-2-1,1-1,-2 0,0-1,5-10,-6 9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0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27,'-9'-4,"-1"0,1 0,0 1,-1 0,0 0,0 1,0 1,0 0,0 0,0 1,0 0,0 0,0 1,0 1,0 0,0 0,0 1,0 0,1 1,0 0,0 0,0 1,0 0,1 1,-1 0,2 0,-1 1,1 0,0 0,0 0,0 1,-4 8,2-1,0 0,1 0,0 1,2 0,0 0,0 0,2 1,0 0,1 0,-1 16,3-24,0-1,1 1,0 0,1 0,0 0,0 0,1 0,0-1,0 1,1-1,0 1,1-1,-1 0,2 0,-1-1,1 1,0-1,1 0,0 0,0-1,6 6,0-7,1 1,0-2,-1 1,2-2,-1 0,0 0,1-1,-1-1,1 0,-1-1,1-1,0 0,-1 0,1-2,-1 1,0-2,4-1,118-48,-114 43,-2 2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2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7069 445,'-15'2,"0"0,0 2,1-1,-1 2,1 0,0 1,1 0,-1 1,1 0,0 1,1 1,0 0,0 1,1 0,1 0,-1 1,2 1,-1 0,2 0,0 1,0 0,1 0,-5 13,11-22,-1-1,1 1,0 0,0 0,0-1,1 1,-1 0,1 0,0 0,0 0,0 0,0 0,1 0,0-1,0 1,0 0,0 0,0-1,1 1,0-1,0 1,0-1,0 0,0 0,0 1,1-2,0 1,-1 0,1 0,0-1,1 0,-1 1,0-1,1-1,-1 1,1 0,-1-1,1 0,0 1,8-1,-1 1,0-2,0 1,0-2,1 1,-1-1,0-1,0 0,0-1,0 0,0-1,-1 0,0 0,0-1,0-1,5-3,11-8,0-2,-2-1,0-1,-1-1,5-8,60-74,-88 103,0 1,1-1,-1 1,1-1,-1 1,1 0,-1-1,1 1,-1 0,1-1,-1 1,1 0,0 0,-1-1,1 1,-1 0,1 0,0 0,-1 0,1 0,-1 0,1 0,0 0,-1 0,1 0,0 0,-1 1,1-1,-1 0,1 0,-1 0,1 1,0-1,-1 0,1 1,-1-1,1 1,-1-1,0 0,1 1,-1-1,1 1,-1-1,0 1,1-1,-1 1,0 0,0-1,1 1,-1-1,0 1,0 0,0-1,0 1,0-1,0 1,0 0,5 44,-5-35,0-3,1-1,-1 1,1 0,1-1,-1 1,1 0,1-1,-1 0,1 1,0-1,0 0,1-1,-1 1,1-1,1 1,-1-1,1 0,0-1,0 1,0-1,1 0,-1 0,1-1,0 0,0 0,1 0,-1 0,0-1,1 0,-1-1,5 1,1-1,1 0,-1-1,1-1,0 0,-1 0,0-1,1-1,-1 0,0-1,0 0,-1-1,1 0,-1-1,0 0,-1-1,10-7,9-9,-1-1,-1-2,-2 0,0-2,2-6,-1 6,-2-1,-2-2,0 0,-2-1,-2 0,-1-2,-1 0,-2-1,-1-1,-2 0,-2-1,4-27,-16 16,2 48,0 0,0 0,0 0,0 0,0 0,0 0,0 1,0-1,0 0,1 1,-1-1,0 0,0 1,0-1,0 1,1-1,-1 1,0 0,1-1,-1 1,0 0,1-1,-1 1,1 0,-1 0,1 0,-1-1,1 1,0 0,-1 0,1 0,0 0,0 0,-1 0,1 0,0 0,0 0,0 0,0 0,0-1,1 2,-2 0,-13 37,1 2,3-1,1 1,2 1,2 0,2-1,2 42,1-49,2 0,2-1,1 1,1 0,2-1,2-1,0 1,3-1,-10-5,-9-20</inkml:trace>
  <inkml:trace contextRef="#ctx0" brushRef="#br0" timeOffset="256.502">7576 248,'44'-5,"42"-6,17-2,-5 2,-9 3,-10 2,-10 3,-10 1,-12 2,-8 0,-11 0</inkml:trace>
  <inkml:trace contextRef="#ctx0" brushRef="#br0" timeOffset="-6450.875">1480 784,'0'38,"0"18,5-1,2-9</inkml:trace>
  <inkml:trace contextRef="#ctx0" brushRef="#br0" timeOffset="-6218.901">1537 388,'0'0</inkml:trace>
  <inkml:trace contextRef="#ctx0" brushRef="#br0" timeOffset="-6047.063">1707 982,'0'-39,"4"-17,7-4,2 4,3 11,-2 8,3 11,2 4,4 7,2 6,-4 3</inkml:trace>
  <inkml:trace contextRef="#ctx0" brushRef="#br0" timeOffset="-5700.673">2327 586,'-28'9,"1"1,0 2,0 0,1 2,1 1,0 1,1 1,-3 5,26-22,0 0,0 1,0-1,0 0,0 1,0-1,1 1,-1 0,0-1,1 1,-1-1,0 1,1 0,-1 0,0-1,1 1,-1 0,1 0,0 0,-1 0,1-1,0 1,-1 0,1 0,0 0,0 0,0 0,0 0,0 0,0 0,0 0,0 0,0 0,0 0,1 0,-1-1,0 1,1 0,-1 0,0 0,1 0,-1 0,1-1,0 1,-1 0,1 0,-1-1,1 1,0 0,0-1,-1 1,1-1,0 1,0-1,0 0,0 1,0-1,-1 0,1 1,1-1,59 6,-60-6,44-1,71 10,-113-9,-1 1,0 1,0-1,1 0,-1 0,0 1,0-1,0 1,-1 0,1 0,0-1,-1 1,1 0,-1 1,0-1,1 0,-1 0,0 0,0 1,0-1,-1 0,1 1,-1-1,1 1,-1-1,0 1,0-1,0 1,0-1,0 1,-1-1,1 1,-1-1,1 1,-1-1,0 0,0 1,0-1,0 0,-1 0,1 0,-1 0,1 0,-1 0,0 0,1 0,-1-1,0 1,0-1,-2 1,-13 15,-2-2,0 0,-1-1,0-1,-1-1,-1-1,0-1,-13 5,16-12,7-3</inkml:trace>
  <inkml:trace contextRef="#ctx0" brushRef="#br0" timeOffset="-5465.004">3032 191,'-33'43,"-16"34,0 8,8-5,12-12,11-12,7-12,7-7,4-6,6-8,2-3,0-1,-1-3</inkml:trace>
  <inkml:trace contextRef="#ctx0" brushRef="#br0" timeOffset="-5209.658">2581 529,'43'0,"39"0,9 0,0 0,-7-4,-12-3,-9 1,-11 1,-13 2</inkml:trace>
  <inkml:trace contextRef="#ctx0" brushRef="#br0" timeOffset="-7164.09">436 361,'17'-15,"1"2,1 0,0 1,0 0,1 2,11-4,-18 7,-10 6,35-18,1 1,0 1,1 3,1 1,31-5,-69 17,-1 0,1 1,-1-1,1 1,0-1,0 1,-1 0,1 0,0 0,-1 1,1-1,0 1,-1-1,1 1,-1 0,1 0,-1 0,1 0,-1 0,0 1,1-1,-1 1,0-1,0 1,0 0,0 0,0 0,-1 0,1 0,-1 1,1-1,-1 0,0 1,1-1,-1 1,-1-1,1 1,0-1,-1 1,1 0,-1 0,-16 147,3-74,7-60,2 0,0-1,0 1,2 1,0-1,0 0,2 0,0 1,1-1,1 0,0 1,1-1,1 0,0-1,1 1,1-1,1 0,0 0,0-1,2 0,4 6,80 71,-104-98,0 1,0 1,0 0,-1 1,0 0,0 1,0 0,0 1,-1 0,1 1,0 0,-1 1,1 0,-1 1,1 1,0 0,-1 0,1 2,1-1,-3 2,-24 8,1 1,1 2,1 1,0 2,1 2,-14 11,-218 191,249-207,5-2</inkml:trace>
  <inkml:trace contextRef="#ctx0" brushRef="#br0" timeOffset="-6712.538">408 642,'141'-18,"-1"-7,-1-6,26-14,-17-16,-147 60,0 0,-1 0,1 0,0 1,-1-1,1 0,0 1,0-1,0 1,0-1,-1 1,1-1,0 1,0-1,0 1,0 0,0 0,0-1,0 1,0 0,0 0,0 0,0 0,0 0,0 0,0 1,0-1,0 0,0 0,0 1,0-1,0 1,0-1,0 0,0 1,-1 0,1-1,0 1,0 0,-1-1,1 1,0 0,-1 0,1-1,-1 1,1 0,-1 0,1 0,-1 0,1 0,-1 0,0 0,0 0,1 0,-1 0,0 0,0 0,0 0,0 0,0 0,0 0,-1 0,1 0,0 0,0 0,-3 20,-2 2,2 0,1 0,0 1,2-1,1 0,1 0,2 7,13 9,-6-26</inkml:trace>
  <inkml:trace contextRef="#ctx0" brushRef="#br0" timeOffset="-2728.008">3739 953,'56'-32,"-1"-1,-1-3,-2-3,-2-1,-2-3,-2-2,-1-2,16-24,-34 38,0-2,-2-1,-2-1,-2-1,-1-1,-1 0,-3-2,8-29,-21 63,-1 0,0 0,-1 0,1 0,-1 0,-1 0,1 0,-1-1,0 1,-1 0,0 0,0 0,0 0,-1 0,0 0,-1 0,1 0,-1 1,-1-1,1 1,-1 0,0 0,0 0,-1 1,0-1,0 1,0 0,-2-1,1 6,0-1,0 1,0 0,0 0,1 1,-1-1,0 2,0-1,1 0,-1 1,0 0,1 0,0 1,-1 0,1 0,0 0,1 0,-1 1,0 0,1 0,0 0,0 0,0 1,1-1,-1 1,-1 4,-12 18,1 1,1 1,1 0,2 0,-1 7,6-19,-5 15,2 1,1 0,1 1,2 0,1 0,1 16,3-34,1-1,0 1,1-1,1 1,0-1,2 0,-1 1,2-2,0 1,1 0,0-1,1 0,0-1,1 1,5 4,-8-12,0 1,1-1,0 0,0 0,1 0,-1-1,1 0,0-1,0 1,1-2,-1 1,1-1,0 0,0 0,0-1,0 0,1 0,-1-1,0 0,1-1,-1 0,1 0,-1-1,1 0,-1 0,0-1,0 0,0 0,0-1,0 0,0-1,-1 0,1 0,-1 0,0-1,0 0,1-3,3-6</inkml:trace>
  <inkml:trace contextRef="#ctx0" brushRef="#br0" timeOffset="-2467.005">4613 671,'5'10,"1"1,0-2,0 1,1-1,0 0,1 0,0-1,0 0,1 0,0-1,0 0,1-1,-1 0,1 0,7 2,-11-6,-1 1,0-1,1 0,0-1,0 1,-1-1,1 0,0-1,0 0,0 1,0-2,0 1,-1-1,1 0,0 0,0 0,-1-1,1 0,0 0,-1-1,0 1,0-1,0 0,0-1,0 1,0-1,-1 0,0 0,0 0,3-4,-3 3,0 1,0-1,0 0,-1 0,0-1,0 1,0-1,-1 1,1-1,-1 0,-1 0,1 0,-1 0,0 0,0 0,-1 0,0-1,0 1,0 0,-1 0,0 0,0 0,-1 0,1 0,-1 0,-1 0,1 0,-1 1,0-1,0 1,-1 0,1 0,-1 0,0 0,-1 1,1 0,-1 0,0 0,0 0,0 1,0-1,0 2,-3-2,3 3,-1 1,1 0,0 0,0 1,-1-1,1 1,0 0,0 1,0-1,0 1,0 0,0 0,0 0,1 1,-1 0,1 0,0 0,-1 0,2 1,-1 0,0-1,-1 4,-11 8</inkml:trace>
  <inkml:trace contextRef="#ctx0" brushRef="#br0" timeOffset="-2100.005">5291 615,'-12'13,"-2"0,1 1,0 0,1 1,1 0,0 1,1 1,1-1,0 2,1-1,1 1,1 0,1 0,0 2,4-17,1 0,0 0,0-1,0 1,1 0,-1 0,0-1,1 1,0 0,0-1,0 1,0 0,0-1,0 1,0-1,1 0,0 1,-1-1,1 0,0 0,0 0,0 0,0 0,0-1,1 1,-1-1,0 1,1-1,-1 0,1 0,-1 0,1 0,0 0,-1-1,1 1,0-1,0 0,-1 0,1 0,0 0,0 0,0 0,-1-1,1 1,1-2,7 1,1-1,-1 0,0-1,0 0,0-1,-1 0,1-1,-1 0,0 0,0-1,-1-1,0 1,0-2,0 1,-1-1,0 0,-1-1,0 0,0 0,-1-1,0 0,0 0,-1 0,-1 0,0-1,0 0,0-5,-3 12,-1 0,0 0,0 0,0 0,0 0,-1 0,0 0,0 0,0 0,0 0,0 0,-1 1,0-1,0 0,0 1,0 0,0-1,-1 1,1 0,-1 0,0 0,0 0,0 1,0-1,-1 1,1 0,-1 0,1 0,-1 0,0 1,0 0,1-1,-1 1,0 0,0 1,0-1,0 1,0 0,0 0,0 0,-1 0,-1 1,-21 8,2 2</inkml:trace>
  <inkml:trace contextRef="#ctx0" brushRef="#br0" timeOffset="-1484.039">5714 162,'19'208,"-10"0,-9 7,0-206,0 0,-1-1,0 1,-1 0,0-1,0 1,-1-1,0 0,0 1,-1-2,-2 5,-5-10,17-25,2 5,1 0</inkml:trace>
  <inkml:trace contextRef="#ctx0" brushRef="#br0" timeOffset="-1148.747">6053 445,'-60'49,"36"-31,1 0,0 2,1 1,2 1,0 1,-10 15,28-35,0 0,0 1,0-1,0 1,0-1,1 1,0 0,0 0,0 0,0 0,0 0,1 0,0 0,0 0,0 0,0 0,0 0,1-1,0 1,0 0,0 0,0 0,1 0,-1-1,1 1,0-1,0 1,0-1,1 0,-1 0,1 0,0 0,0 0,0 0,0-1,0 0,0 1,1-1,-1 0,1-1,1 1,141 57,-119-32,-19-11</inkml:trace>
  <inkml:trace contextRef="#ctx0" brushRef="#br0" timeOffset="1168.477">4783 558,'-5'0,"-6"0,-6 5,-1 6,-1 1,2 4,-1 4,3 3,4 2,9-2,4-1,7-4,6-6,2-4</inkml:trace>
  <inkml:trace contextRef="#ctx0" brushRef="#br0" timeOffset="18605.014">69 1772,'-19'38,"-6"23,1 0</inkml:trace>
  <inkml:trace contextRef="#ctx0" brushRef="#br0" timeOffset="18759.326">98 1433,'0'0</inkml:trace>
  <inkml:trace contextRef="#ctx0" brushRef="#br0" timeOffset="19294.952">1000 1602,'-21'10,"1"0,-1 2,2 0,0 1,0 1,1 0,1 2,0 0,1 1,1 0,-4 8,16-21,0 0,0 0,0 0,1 1,0-1,0 1,0-1,0 1,1 0,-1-1,1 1,1 0,-1 0,1 0,0 0,0 0,0 0,0-1,1 1,0 0,0 0,0 0,1-1,0 1,0-1,0 1,0-1,1 0,-1 1,1-1,0-1,0 1,1 0,-1-1,1 0,0 1,0-1,0-1,3 3,4-1,0 1,0-2,0 1,0-1,1-1,-1 0,1-1,0 0,-1-1,1 0,0-1,-1 0,1-1,-1 0,1-1,-1 0,0 0,0-2,0 1,-1-1,1-1,-1 0,4-4,25-22,-26 17</inkml:trace>
  <inkml:trace contextRef="#ctx0" brushRef="#br0" timeOffset="19907.962">1312 1800,'6'6,"1"0,0-1,0 0,1 0,-1 0,1-1,0 0,0 0,1-1,-1 0,1-1,-1 0,1 0,0-1,0 0,0 0,0-1,0 0,-1-1,1 0,0 0,0-1,0 0,-1-1,0 0,1 0,-1-1,0 1,0-2,-1 1,1-1,-1-1,6-5,64-76,-75 88,-1 0,0 1,0-1,0 0,0 0,0 1,0-1,0 1,0-1,-1 1,1-1,-1 1,1 0,-1-1,1 1,-1 0,0-1,0 1,0 0,0 0,0-1,0 1,0 0,-1-1,1 1,-1 0,1-1,-1 1,1-1,-1 6,0-1,1 1,0-1,0 1,0-1,1 1,0-1,0 0,0 1,1-1,0 0,1 0,-1 0,1 0,0 0,0 0,1-1,0 0,0 1,0-2,0 1,1 0,0-1,0 0,0 0,1 0,-1-1,5 2,3 0,1-2,0 0,1 0,-1-2,0 1,1-2,-1 0,1-1,-1 0,0-1,0-1,0 0,0-1,0 0,0-1,-1-1,0 0,0-1,-1 0,0-1,0 0,-1-1,1-2,12-5,0-1,-2-1,0-1,-1-1,-1 0,-1-2,-1 0,-1-2,-1 0,0 0,-3-2,0 0,-1 0,-1-1,-2 0,-1-1,-1 0,-1-4,-4 16,0 7,0 1,-1 0,0-1,0 1,-1-1,0 0,-1 1,0-1,0 1,0-1,-1 1,-1 0,1 0,-1 0,-1 0,1 0,-1 1,-1-1,1 1,-5-5,6 11,0-1,0 0,0 1,-1 0,1 0,0 0,-1 0,1 0,-1 1,1 0,-1-1,1 1,0 1,-1-1,1 0,-1 1,1 0,-1-1,1 1,0 1,0-1,0 0,-1 1,1 0,0-1,0 2,-72 59,59-42,0 0,2 1,0 0,1 1,2 0,0 1,1 1,2 0,0 0,2 0,0 1,-1 23,5-37,1-1,1 0,0 1,0-1,1 1,1-1,-1 0,2 0,-1 1,1-2,1 1,0 0,0-1,1 1,0-1,1-1,0 1,0-1,1 0,0 0,0-1,1 0,0 0,0 0,6 2,-4-1,1 1,0-2,1 0,0 0,0-1,0 0,1-1,-1-1,1 0,0 0,1-1,-1-1,4 0,37-2,-30-1</inkml:trace>
  <inkml:trace contextRef="#ctx0" brushRef="#br0" timeOffset="20544.285">2892 1659,'-37'8,"1"2,1 2,0 1,1 2,0 1,2 2,0 1,-27 20,-1 31,59-68,0 0,0 0,0 0,0 0,0 0,0 1,0-1,1 0,-1 0,1 0,0 1,0-1,0 0,0 1,0-1,0 0,0 0,1 1,-1-1,1 0,0 0,0 0,0 0,0 0,0 0,0 0,0 0,0 0,1 0,-1 0,1-1,0 1,-1-1,1 1,0-1,0 0,2 2,9 1,0 0,0-1,1-1,-1 0,1-1,0 0,-1-1,1 0,0-1,-1-1,1 0,-1-1,1 0,-1-1,0-1,-1 0,1-1,-1 0,4-3,25-13,-1-2,0-1,-2-3,-2 0,14-16,-29 31,-17 28,-6-11,-1-1,2 1,-1 0,0 0,1 0,0 0,-1 0,2 0,-1 0,0 0,1 1,0-1,0 0,0 0,1 0,-1 1,1-1,0 0,0 0,0 0,1 0,-1 0,1-1,0 1,0 0,1-1,-1 1,1-1,-1 0,1 0,0 0,0 0,1 0,-1-1,0 1,3 0,4 0,1-2,0 1,0-1,0 0,0-1,0-1,0 0,0 0,0-1,-1 0,1-1,-1 0,1-1,-1 0,0-1,0 0,7-5,2 1,13-6,-1-1,-1-2,-1-1,-1-1,0-2,-1-1,-2 0,12-15,-29 28,1 0,-1-1,0 0,-1 0,-1-1,0 0,0 0,-1 0,0 0,-1-1,-1 0,0 0,0-6,-3 18,1-1,-1 0,0 1,0-1,0 0,0 1,0-1,0 0,0 1,0-1,-1 0,1 1,-1-1,1 0,-1 1,0-1,1 1,-1-1,0 1,0 0,0-1,0 1,0 0,0-1,-1 1,1 0,0 0,-1 0,1 0,-1 0,1 1,-1-1,1 0,-1 1,1-1,-1 1,0-1,1 1,-1 0,0 0,-1 0,-66 22,58-16,1 1,0 1,1 0,0 0,0 1,0 0,1 1,1-1,0 2,0-1,1 1,0 0,3-7,1 1,0-1,1 1,-1 0,1-1,0 1,0 0,1 0,-1-1,1 1,0 0,0 0,1 0,-1 0,1-1,0 1,0 0,1-1,0 1,-1 0,2-1,-1 0,0 0,1 0,0 0,0 0,0 0,0 0,0-1,1 0,0 0,0 1,97 42,-94-45,0 0,0 1,0-1,0 2,-1-1,1 1,-1 0,0 0,0 0,0 1,0 0,0 0,-1 1,0-1,0 1,0 1,-1-1,1 0,-1 1,-1 0,1 0,-1 0,0 1,0-1,-1 1,0 0,-14 130,13-118</inkml:trace>
  <inkml:trace contextRef="#ctx0" brushRef="#br0" timeOffset="26558.017">295 1715,'17'90,"-5"93,-12-196,0-10,0 0,2 0,0 0,2 0,0 1,5-15,-4 21,0 1,1 0,0 0,1 0,1 1,0 0,1 0,1 1,0 0,1 1,0 0,0 0,2 2,-1-1,3 1,-14 9,0 0,0 0,1 1,-1-1,0 0,1 1,-1-1,1 1,-1 0,1-1,-1 1,1 0,-1 0,1 0,-1 0,1 0,-1 1,1-1,-1 0,1 1,-1-1,1 1,-1-1,0 1,1 0,-1-1,0 1,0 0,1 0,-1 0,0 0,0 0,0 0,0 0,0 1,0-1,-1 0,1 0,0 1,-1-1,1 1,-1-1,1 2,8 66,-9-43</inkml:trace>
  <inkml:trace contextRef="#ctx0" brushRef="#br0" timeOffset="27865.642">4557 2167,'-6'-22,"2"-1,0 1,1-1,2 1,0-1,1 0,2 0,0 1,1-1,1 1,2 0,0 0,1 0,1 1,9-17,-6 20,-1 2,2-1,0 2,1 0,1 0,0 1,1 1,12-9,-24 20,0 0,0 0,0 1,0-1,0 1,0 0,1 0,-1 0,0 0,1 1,-1-1,0 1,1 0,-1 0,1 0,-1 1,0-1,1 1,-1-1,0 1,1 0,-1 1,0-1,0 0,0 1,0 0,0 0,0 0,-1 0,1 0,-1 0,1 1,-1-1,0 1,0 0,0-1,0 1,0 0,-1 0,0 0,2 4,2 7,0 0,0 0,-2 1,0-1,0 1,-1 0,-1 0,-1 0,0 2,2 31,-2-47,-1 1,1-1,0 0,0 0,-1 0,1 1,0-1,0 0,0 0,0 0,1 1,-1-1,0 0,0 0,1 0,-1 1,1-1,-1 0,1 0,-1 0,1 0,0 0,-1 0,1 0,0 0,0 0,0-1,0 1,0 0,0 0,0-1,0 1,0-1,0 1,0-1,0 1,0-1,0 0,1 1,-1-1,0 0,0 0,0 0,1 0,-1 0,0 0,0 0,0 0,1-1,-1 1,0 0,1-1,15-10,0-1,-1-1,0-1,-1 0,-1-1,0 0,-1-1,7-11,24-27,-35 42,1 0,0 1,0 1,1 0,1 0,0 1,0 0,1 1,0 1,0 0,1 0,-1 2,6-2,-17 7,-1-1,1 1,0 0,0 0,0 0,0 0,0 0,0 0,0 0,0 1,0-1,0 1,0-1,0 1,0 0,-1 0,1 0,0 0,0 0,-1 0,1 0,-1 1,1-1,-1 0,0 1,1-1,-1 1,0 0,0-1,0 1,0 0,-1 0,1 0,0 0,-1-1,1 1,-1 0,1 0,-1 0,0 0,0 0,0 0,-8 86,-36 87,53-140,2-29</inkml:trace>
  <inkml:trace contextRef="#ctx0" brushRef="#br0" timeOffset="28126.983">5657 1800,'-4'11,"0"1,1 1,1-1,-1 0,2 1,0-1,0 1,1-1,1 1,0-1,1 1,0-1,1 0,0 0,1 0,5 11,-8-20,1-1,0 0,0 0,0-1,0 1,0 0,0 0,0-1,0 0,1 1,-1-1,0 0,1 0,-1 0,1 0,0-1,-1 1,1-1,-1 0,1 1,0-1,-1 0,1-1,0 1,-1 0,1-1,0 1,-1-1,1 0,-1 0,1 0,-1 0,0 0,1-1,71-57,-63 46,0 0,-1-1,-1 0,-1-1,0 0,-1 0,0-1,-1 0,-4 11,0 0,-1 0,1-1,-1 1,-1 0,1-1,-1 1,0 0,0-1,0 1,-1 0,0-1,0 1,0 0,0 0,-1 0,0 0,0 0,-1 0,1 0,-1 0,0 1,0 0,-1 0,1-1,-1 2,0-1,-3 0,1 0,-1 1,0 0,-1 1,1-1,0 1,-1 1,1-1,-1 2,0-1,1 1,-1 0,0 0,1 1,-1 0,0 0,1 1,0 0,-1 0,1 1,0 0,0 0,-3 2,-15 8</inkml:trace>
  <inkml:trace contextRef="#ctx0" brushRef="#br0" timeOffset="28542.013">6364 1151,'0'471,"-4"-422,-2 0,-1 0,-3-1,-2 0,-2-1,-19 41,-1-26,23-57</inkml:trace>
  <inkml:trace contextRef="#ctx0" brushRef="#br0" timeOffset="28794.531">6024 1715,'39'-5,"31"-6,9-1,-4 1,-10 2,-7 4,-8-3,-8-1,-6 3,-5 1,-2 7,-2 3,0 0,-5 5,-7 0</inkml:trace>
  <inkml:trace contextRef="#ctx0" brushRef="#br0" timeOffset="28959.785">6815 1715,'-5'39,"-2"16,1 5,6-8,3-13</inkml:trace>
  <inkml:trace contextRef="#ctx0" brushRef="#br0" timeOffset="29208.887">6843 1517,'-10'14,"-3"6</inkml:trace>
  <inkml:trace contextRef="#ctx0" brushRef="#br0" timeOffset="29467.585">7238 1715,'0'3,"-6"12,2 1,0-1,1 1,0 0,1 0,1 0,1 0,0 0,1 0,1 0,0 0,4 12,-5-26,-1 0,1 0,0 0,0 0,0 0,0 0,1 0,-1-1,0 1,1 0,-1-1,1 1,0-1,-1 1,1-1,0 0,0 0,0 0,0 0,0 0,0 0,0 0,0-1,1 1,-1-1,0 0,0 1,0-1,1 0,-1 0,0 0,0-1,0 1,1-1,-1 1,0-1,0 1,0-1,66-54,-58 40,-1-1,-1 0,0-1,-1 0,-1 0,0 0,-2-1,0 0,-1-2,-1 16,-1 1,0-1,0 1,0-1,0 0,0 0,-1 0,0 1,0-1,0 0,0 0,-1 0,0 0,1 1,-1-1,0 0,-1 1,1-1,-1 1,0-1,1 1,-2 0,1 0,0-1,0 2,-1-1,0 0,0 0,0 1,0 0,0-1,0 1,0 0,-1 1,1-1,-1 0,1 1,-1 0,0 0,1 0,-1 0,0 1,0 0,0-1,1 1,-1 0,0 1,0-1,-2 1,-37 23,23-9</inkml:trace>
  <inkml:trace contextRef="#ctx0" brushRef="#br0" timeOffset="29809.717">7689 1856,'39'-73,"-37"69,5-11,1 0,1 0,0 1,1 1,0-1,1 2,0-1,8-5,-17 18,0 0,0 0,0 0,0 0,0 1,-1-1,1 1,0-1,0 1,0-1,-1 1,1 0,0 0,-1 0,1 0,-1 0,1 1,-1-1,0 0,1 1,-1-1,0 0,0 1,0 0,0-1,0 1,0 0,-1-1,1 1,0 0,-1 0,0 0,1-1,-1 1,0 0,0 0,0 0,0 0,0 0,0-1,-1 1,1 0,-1 0,7 18,-4-13,1-1,1 0,-1 0,1-1,0 1,0-1,0 1,1-1,0-1,0 1,0-1,1 0,-1 0,1 0,0-1,0 0,0 0,1 0,-1-1,1 0,-1 0,1-1,0 1,-1-2,1 1,0-1,0 0,0 0,0-1,-1 0,1 0,0-1,-1 1,1-1,-1-1,2 0,7-2,1-2,-1 1,-1-2,1 0,-1 0,-1-2,1 0,-2 0,1-1,-2 0,1-1,-1-1,-1 0,-1 0,7-12,-8 10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15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1,'-10'19,"2"11,2 1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1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13,'0'-4,"-5"-3,-1 6,0 7,6 3,-2 0,-6 3,0-1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1:44.37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7202 2621,'24'0,"18"0,6 0,0 0,-9-5,-5-1,-9 0</inkml:trace>
  <inkml:trace contextRef="#ctx0" brushRef="#br1" timeOffset="-51067.838">1982 871,'-10'-6,"0"0,0 1,0-1,0 2,-1 0,1 0,-1 1,0 0,-4 0,13 2,-26-4,0 1,-1 2,1 0,-1 2,1 1,-1 1,1 2,0 0,-5 3,-164 33,136-19,2 3,0 3,2 2,1 2,-19 17,-264 179,299-195,2 2,1 1,2 2,-29 40,-55 68,110-132,-17 23,0 2,3 0,1 2,2 0,-10 33,-63 239,9 66,70-79,18-45,7-28,37 56,74 85,-103-330,2-1,1 0,2-2,1-1,1-1,2-1,2-1,26 20,74 82,-100-99,2 0,1-3,1 0,2-2,27 15,5 2,2-4,1-3,2-3,71 23,-130-54,29 11,0-2,0-2,2-2,-1-2,6-1,119 20,-28 2,85 3,-200-31,0-2,-1-1,1 0,-1-2,0-2,0 0,12-6,199-44,53-16,-247 60,50-13,-1-4,73-35,-142 54,204-116,-118 41,-4-5,92-103,-71 22,-56 67,-37 57,-3-1,-1-1,-3-1,15-45,-34 81,28-113,-35-351,-10 349,-19 18,-7-17,28 89,-2 0,-2 1,-1 0,-2 1,-1 1,-3 0,0 2,-15-18,-65-77,1-61,79 151,-1 0,-3 2,-1 0,-1 2,-3 1,-14-13,-29-34,-4 3,-3 4,-28-17,-41-16,-83-56,33 61,88 73,-85 0,69 46,109-12,-1 0,1-1,-1-1,1 0,-1-2,1 0,-1-1,0 0,-4-2,17 1,1 0,-1 0,1 0,0 0,0-1,0 1,0-1,0 0,0-1,1 1,-1 0,1-1,0 0,0 0,1 0,-1 0,0-2,-17-21,9 14</inkml:trace>
  <inkml:trace contextRef="#ctx0" brushRef="#br1" timeOffset="-47880.201">1840 871,'1'-1,"0"0,0 0,0 0,0 0,0 0,1 0,-1 0,0 0,1 0,-1 1,1-1,-1 1,1-1,-1 1,1-1,-1 1,1 0,-1 0,1-1,-1 1,1 0,0 1,-1-1,1 0,-1 0,1 1,-1-1,1 1,-1-1,1 1,-1 0,1-1,-1 2,11 0,155 31,2-6,-153-23,0 0,0 0,0 2,0 0,-1 1,0 0,-1 1,1 1,-2 0,10 8,-12-4</inkml:trace>
  <inkml:trace contextRef="#ctx0" brushRef="#br2" timeOffset="-43829.665">1896 2847,'5'2,"1"1,-1 0,-1 0,1 0,0 1,-1-1,0 1,0 0,0 1,0-1,0 1,-1-1,0 1,0 0,0 0,-1 1,0-1,1 2,-3-7,-1 0,1 0,0 0,0 1,0-1,0 0,-1 0,1 0,0 0,0 0,0 0,0 0,-1 0,1 0,0 1,0-1,0 0,0 0,0 0,-7-23,28-150,-19-303,-3 408,12-169,1 147,-5 0,-4 0,-6-52,1 8,2-572,29 481,-30 56,-7 141,8 28,0 1,0-1,0 0,0 1,0-1,0 0,0 0,0 1,0-1,-1 0,1 1,0-1,0 0,0 0,0 1,-1-1,1 0,0 0,0 1,-1-1,1 0,0 0,0 0,-1 1,1-1,0 0,0 0,-1 0,1 0,0 0,-1 0,1 0,0 0,-1 0,1 0,0 0,-1 0,1 0,0 0,0 0,-1 0,1 0,0 0,-1 0,1 0,0 0,-1 0,1-1,0 1,0 0,-1 0,1 0,0-1,0 1,-1 0,1 0,0 0,0-1,0 1,-1 0,-2 14</inkml:trace>
  <inkml:trace contextRef="#ctx0" brushRef="#br2" timeOffset="-42231.183">2037 2903,'-39'-17,"74"5,109 1,176-23,-107 12,31-13,31 13,-168 11,0 3,0 6,15 5,23-1,1181-2,-1302 0</inkml:trace>
  <inkml:trace contextRef="#ctx0" brushRef="#br2" timeOffset="-35492.08">2546 251,'0'0,"-1"1,1-1,0 1,0-1,-1 1,1-1,0 1,-1-1,1 0,0 1,-1-1,1 1,-1-1,1 0,-1 0,1 1,-1-1,1 0,-1 0,1 1,-1-1,1 0,-1 0,1 0,-1 0,1 0,-1 0,0 0,1 0,-1 0,1 0,-1 0,1 0,-1 0,1 0,-1 0,1-1,-1 1,1 0,-1 0,1-1,-1 1,1 0,-1-1,1 1,0-1,-1 1,1 0,-1-1,1 1,0-1,0 1,-1-1,1 1,0-1,0 1,-1-1,-4 53,5-52,0 10,-2-3,1 0,0 1,0-1,1 1,-1-1,2 1,-1-1,1 1,0-1,1 1,0-1,0 0,0 0,1 0,0 0,1 0,-1 0,1-1,0 0,1 0,0 0,0 0,0-1,0 1,5 1,-7-6,1 0,0 0,-1-1,1 1,0-1,0 0,-1 0,1-1,0 1,-1-1,1 1,0-1,-1 0,1-1,-1 1,0-1,1 1,-1-1,0 0,0 0,0-1,0 1,0 0,2-3,58-71,32-71,-94 146,1 0,-1-1,0 1,1 0,-1 0,1 0,-1 0,1 0,0 1,-1-1,1 0,0 1,-1 0,1-1,0 1,0 0,0-1,-1 1,1 0,0 1,0-1,-1 0,1 0,0 1,0-1,-1 1,1-1,0 1,-1 0,1 0,-1 0,1 0,-1 0,1 0,-1 0,0 0,1 0,-1 1,0-1,0 0,0 1,42 69,-39-62,87 282,-85-277,-1 1,0-1,-1 1,-1 0,0 0,-1 1,0-1,-2 0,0 1,0-1,-2 1,0-1,0 0,-5 15,4-26,0-1,0 0,0 1,0-1,-1-1,1 1,-1 0,0-1,1 1,-1-1,0 0,-1-1,1 1,0-1,0 0,-1 0,1 0,0 0,-1-1,1 1,-1-1,1-1,-1 1,1 0,-1-1,1 0,0 0,-1 0,1-1,0 0,0 1,0-2,0 1,0 0,1-1,-1 1,1-1,-1 0,1 0,0-1,0 1,0 0,1-1,-1 0,1 0,-1-2,1 0,0 0,0-1,1 1,0-1,1 1,-1-1,1 0,0 1,1-1,0 1,0-1,0 1,1-1,0 1,0 0,0 0,1 0,0 0,0 0,0 1,1-1,1-1,103-106,92-5,-164 98</inkml:trace>
  <inkml:trace contextRef="#ctx0" brushRef="#br2" timeOffset="-34694.568">5932 2423,'-78'101,"5"3,3 2,-14 41,56-97,21-33,-2 0,0 0,-1-1,0 0,-2-1,0 0,0-1,-1-1,-1 0,-12 9,25-21,0 0,1-1,-1 1,0-1,0 1,0-1,0 1,1-1,-1 0,0 1,0-1,0 0,0 0,0 1,0-1,0 0,0 0,0 0,0 0,0 0,0-1,0 1,0 0,0 0,0-1,0 1,0 0,1-1,-1 1,0-1,0 1,0-1,0 1,1-1,-1 0,0 1,1-1,-1 0,1 0,-1 0,0 1,1-1,0 0,-1 0,1-1,-6-13</inkml:trace>
  <inkml:trace contextRef="#ctx0" brushRef="#br2" timeOffset="-34426.796">5424 2537,'47'61,"4"-2,2-1,2-4,3-1,50 33,-97-79,-1 0,1 0,-2 1,1 0,-1 1,-1 0,1 1,-2-1,1 2,-1-1,-1 1,0 0,0 0,-1 0,-1 1,0 0,0 0,0 5,-2 7</inkml:trace>
  <inkml:trace contextRef="#ctx0" brushRef="#br3" timeOffset="-20172.437">3561 1520,'0'-2,"-1"0,0-1,0 1,0 0,0 0,-1 0,1 0,0 0,-1 1,0-1,1 0,-1 1,0-1,0 1,0-1,0 1,0 0,0 0,0 0,0 0,0 0,-1 0,1 1,0-1,0 1,-1 0,1-1,0 1,-1 0,1 0,-1 1,1-1,0 0,0 1,-1-1,1 1,0 0,0 0,0 0,-1 0,-3 2,0-1,1 1,-1 0,1 0,0 0,0 1,0 0,1 0,-1 0,1 0,0 1,0 0,0-1,1 2,0-1,0 0,0 1,0-1,1 1,0 0,0 0,1 0,0 0,0 0,0 0,0 0,1 0,0 0,1 0,-1 0,1 1,0-1,1 0,-1-1,1 1,2 3,-1-5,1 0,0 0,0 0,1-1,-1 0,1 0,0 0,-1 0,1-1,0 1,1-1,-1-1,0 1,0-1,1 0,-1 0,1 0,-1-1,1 0,-1 0,1 0,0-1,-1 0,0 0,1 0,-1-1,0 1,1-1,-1-1,0 1,-1-1,1 0,0 0,-1 0,1 0,-1-1,3-3,-3 5,-1 0,0 0,1-1,-1 1,0-1,0 0,0 1,-1-1,1 0,-1-1,0 1,1 0,-1-1,-1 1,1-1,-1 0,1 0,-1 1,0-1,0 0,-1 0,1 0,-1 0,0 0,0 0,0 0,0 0,-1 0,0 0,1 0,-2 0,1 0,0 1,-1-1,1 0,-1 1,0-1,-1 1,1 0,0 0,-1 0,0 0,-1-2,-1 3,1 0,0 1,-1-1,1 1,-1 0,0 1,1-1,-1 1,1-1,-1 1,0 1,1-1,-1 1,0 0,1 0,-1 0,1 0,-1 1,1 0,0 0,0 0,0 0,0 1,0-1,0 1,1 0,-1 0,1 1,0-1,0 1,0 0,0-1,1 1,0 0,-1 1,1-1,1 0,-1 1,1-1,0 1,0-1,0 1,0-1,1 1,0 3,0-5,1 0,-1 0,1 0,0-1,0 1,0 0,0-1,1 1,-1-1,1 1,0-1,-1 0,1 0,0 0,0 0,0 0,1 0,-1 0,0 0,1-1,-1 0,1 1,0-1,-1 0,1 0,0 0,-1-1,1 1,0-1,0 1,0-1,0 0,0 0,-1 0,1-1,0 1,0-1,0 1,0-1,0 0,1 0,1 1,-1-1,0-1,0 1,0 0,0-1,0 0,0 0,-1 0,1 0,0-1,-1 1,0-1,0 0,0 0,0 0,0-1,0 1,-1 0,1-1,-1 0,0 0,-1 0,1 0,0 0,-1 0,0-1,-1 3,0 0,-1 0,1 0,-1 0,1 0,-1 0,0 0,0 0,0 0,0 0,0 0,0 0,0 0,-1 1,1-1,-1 0,1 1,-1-1,1 1,-1 0,0 0,0 0,0 0,0 0,0 0,0 0,0 0,0 1,0-1,0 1,0-1,0 1,-1 0,1 0,0 0,0 0,0 0,0 1,-1-1,1 1,0-1,0 1,0 0,0 0,0 0,0 0,0 0,1 0,-1 0,0 1,1-1,-1 1,1-1,-1 1,1 0,-2 1,1-1,0-1,0 1,0 0,0 0,1 0,-1 0,0 0,1 0,-1 1,1-1,0 0,0 1,0-1,0 1,0-1,1 1,-1 0,1-1,-1 1,1 0,0-1,0 1,0 0,0-1,1 1,-1 0,1-1,0 1,0-1,0 1,0-1,0 1,0-1,0 0,1 1,0-1,-1 0,2 1,8-1</inkml:trace>
  <inkml:trace contextRef="#ctx0" brushRef="#br3" timeOffset="-15822.186">3448 1577,'0'0</inkml:trace>
  <inkml:trace contextRef="#ctx0" brushRef="#br0" timeOffset="-3349.923">2066 2847,'61'-47,"-43"29,14-14,2 1,0 2,2 2,36-22,-51 38</inkml:trace>
  <inkml:trace contextRef="#ctx0" brushRef="#br0" timeOffset="-3003.832">2687 2283,'9'-5,"9"-6,5-2,-1-3,1 1,1 3,-3-1,-1 2,1-2,2 0,-3 4</inkml:trace>
  <inkml:trace contextRef="#ctx0" brushRef="#br0" timeOffset="-2666.2">3110 1887,'19'-10,"12"-7,4-1,-3 2</inkml:trace>
  <inkml:trace contextRef="#ctx0" brushRef="#br0" timeOffset="-2249.182">3928 1238,'29'-19,"14"-11,0-6,-3 4,-7 2,-6 7,-7 7</inkml:trace>
  <inkml:trace contextRef="#ctx0" brushRef="#br0" timeOffset="-1917.503">4634 645,'29'-24,"14"-7,5 0,-7 2,-4 5,-4 3,-8 3</inkml:trace>
  <inkml:trace contextRef="#ctx0" brushRef="#br0" timeOffset="-1670.002">5142 335,'0'0</inkml:trace>
  <inkml:trace contextRef="#ctx0" brushRef="#br0" timeOffset="-332.106">6243 2706,'10'0,"12"0,8 0,3 0,1 0,-1 0,-1 0,-1 0,-1 0,-1 0,0 0,-1 0,-5 0</inkml:trace>
  <inkml:trace contextRef="#ctx0" brushRef="#br0" timeOffset="2183.465">5622 110,'19'-15,"11"-9,6 0,1 3,-1 5,-7 6</inkml:trace>
  <inkml:trace contextRef="#ctx0" brushRef="#br0" timeOffset="7439.089">5283 1746,'14'1,"0"-1,0 0,1-1,-1-1,0 0,0-1,-1 0,1-1,-1-1,1 0,7-5,-11 4,1-2,-1 0,-1 0,0-1,0 0,-1 0,0-1,0 0,-1 0,0-1,-1 0,0 0,-1-1,-1 1,1-1,-2 0,0-1,0 1,-1 0,-1-1,0 1,0-6,-2 18,0 1,1 0,-1 0,0 0,1-1,-1 1,0-1,0 1,0 0,0-1,0 0,0 1,1-1,-1 1,0-1,0 0,0 0,0 1,0-1,0 0,-1 0,1 0,0 0,0 0,0-1,0 1,0 0,0 0,0-1,1 1,-1 0,0-1,0 1,0-1,0 1,0-1,0 0,1 1,-1-1,0 0,0 0,1 1,-1-1,1 0,-1 0,1 0,-1 0,1 0,-1 0,1 0,0 0,0 0,-1 0,1 0,0 0,0 0,0 0,0 0,0 0,0 0,0 0,0 0,1 0,-1 0,0 0,1 0,-4 9,0 0,1 0,0 1,1-1,0 1,0 0,0-1,1 1,1 0,0-1,0 1,0-1,1 1,0-1,1 1,0-1,0 0,1 0,0-1,0 1,1-1,0 0,0 0,1 0,-1-1,2 0,-1 0,3 1,-3-3,0-1,0 0,1 0,-1 0,1-1,0 0,0-1,0 0,0 0,0 0,0-1,0 0,0 0,0 0,0-1,-1 0,1-1,0 0,0 0,-1 0,1-1,1 0,4-3,1 0,-1 0,0-2,-1 1,0-1,0-1,-1 0,0-1,0 1,7-11,-17 19,6-5,-1 0,1-1,-1 0,-1 0,1 0,-1-1,0 1,-1-1,0 0,0 0,-1 0,0 0,0-1,-1 1,0-1,-1 1,1-4,-2 11,1 0,-1 0,0 0,1 0,-1 0,0 0,0 0,1 1,-1-1,0 0,0 0,0 1,0-1,0 1,0-1,0 1,0-1,0 1,0 0,0-1,0 1,-1 0,1 0,0 0,0 0,0 0,0 0,0 0,-1 0,1 0,0 1,0-1,0 0,0 1,0-1,0 1,0-1,0 1,0-1,0 1,0 0,0 0,1-1,-1 1,0 0,0 0,1 0,-1 0,0 0,1 0,-1 0,1 0,0 0,-1 0,1 0,0 0,-1 0,1 0,0 0,0 1,0-1,0 0,0 0,0 0,0 0,1 0,-1 0,0 1,1-1,-1 0,-1 4,1-1,0 1,0-1,0 1,0-1,1 1,-1-1,1 1,0-1,1 0,-1 1,1-1,0 0,0 0,0 0,0 0,1 0,-1-1,1 1,0-1,0 1,1-1,-1 0,1 0,-1-1,1 1,0-1,0 0,0 0,0 0,0 0,1-1,-1 0,1 0,-1 0,0 0,1-1,0 1,1-1,8-2,-1 0,1-1,0-1,0 0,-1-1,0 0,0-1,-1 0,1-1,-1 0,-1-1,1-1,-1 0,-1 0,0-1,0-1,-1 1,0-1,-1-1,0 0,-1 0,0 0,-1-2,-1 6,0 0,-1 0,0-1,0 0,-1 0,0 0,-1 0,0-1,0 1,-1-1,0 1,-1-1,0 1,-1-6,1 13,0 1,0-1,-1 0,1 1,-1-1,1 1,-1 0,0-1,0 1,1-1,-1 1,0 0,0 0,0-1,0 1,-1 0,1 0,0 0,0 0,-1 0,1 1,0-1,-1 0,1 0,-1 1,1-1,-1 1,1 0,-1-1,0 1,1 0,-1 0,1 0,-1 0,1 0,-1 0,0 1,1-1,-1 0,1 1,-1-1,1 1,-1 0,-56 40,50-33,1 1,0 0,0 0,1 1,0 0,1 0,0 0,1 1,0-1,1 1,0 0,0 0,1 0,1 1,0-1,0 0,1 1,1-1,0 1,0-1,1 0,0 0,1 0,1 0,0 0,0-1,1 1,0-1,1 0,0-1,0 1,1-1,1-1,-1 1,5 2,-6-7,0 0,0-1,0 0,0 0,0 0,1-1,0 0,-1 0,1-1,0 0,0 0,3 0,13 0</inkml:trace>
  <inkml:trace contextRef="#ctx0" brushRef="#br0" timeOffset="7935.899">6891 1098,'-22'182,"-7"-77,22-85,1 1,0-1,1 1,2 0,0 0,0 20,3-39,0 1,0-1,0 0,0 0,1 1,-1-1,1 0,-1 0,1 0,0 0,0 1,0-1,0 0,0-1,0 1,1 0,-1 0,1 0,-1-1,1 1,0-1,-1 1,1-1,0 0,0 0,0 0,0 0,0 0,0 0,0 0,0-1,1 1,-1-1,0 1,0-1,1 0,-1 0,0 0,0 0,1 0,1-1,1 0,1 0,0 0,-1-1,1 1,-1-1,0-1,1 1,-1-1,0 0,0 0,-1 0,1-1,-1 0,1 1,-1-2,1 0,6-13,-3 0</inkml:trace>
  <inkml:trace contextRef="#ctx0" brushRef="#br0" timeOffset="8182.79">6666 1379,'19'-9,"21"-9,8 0,1 2,-7-1,-7 3,-5 3,-2 4,-1 3,0 2,-5-3,-7-1</inkml:trace>
  <inkml:trace contextRef="#ctx0" brushRef="#br0" timeOffset="8772.837">6666 2423,'0'-4,"5"-12,1-8,0-4,-1-3,-1 0,-2 0,-1 0,-1-4,0 0,0 0,0 2,-5 1,-2 2,1 0,1 2,2 5</inkml:trace>
  <inkml:trace contextRef="#ctx0" brushRef="#br0" timeOffset="10349.871">6186 1041,'-10'-32,"-2"0,-1 1,-1 1,-2 0,-14-19,-20-23,-3 3,-3 3,-3 2,-38-31,-29-11,124 106,1 0,-1 0,1 0,-1 0,0 0,1 0,-1 0,1 1,-1-1,1 1,-1-1,1 1,-1-1,1 1,-1 0,1 0,0 0,0 0,-1 0,1 0,0 0,0 0,0 0,0 1,0-1,0 0,0 1,1-1,-1 0,0 1,1-1,-1 1,1-1,0 1,-1 0,1-1,0 1,0-1,0 1,0 0,0-1,0 1,1-1,-1 1,0-1,1 1,0-1,-5 16,-47 159,43-139,8-36,0 0,0-1,0 1,0 0,0-1,0 1,1-1,-1 1,0 0,0-1,1 1,-1-1,0 1,1-1,-1 1,0-1,1 1,-1-1,1 1,-1-1,1 0,-1 1,1-1,-1 0,1 1,-1-1,1 0,-1 0,1 1,0-1,-1 0,1 0,-1 0,1 0,0 0,-1 0,1 0,-1 0,1 0,0 0,-1 0,1 0,-1 0,1-1,0 1,-1 0,1 0,-1-1,1 1,-1 0,1-1,-1 1,1-1,-1 1,1 0,-1-1,0 1,1-1,-1 0,170-138,-84 78,-49 32,1 3,2 1,0 1,1 3,8-2,7 6,-84 34,0-7,-1-1,0-2,0 0,-1-2,-17 0,-1 2,31-4,6 0,1-1,-1 0,1-1,-1 0,1 0,-1-1,0 0,1-1,-1-1,1 1,-1-2,1 1,0-2,-8-2,-5-28,23 19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18.98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510 246,'16'-175,"-5"104,-11 229,17 35,-7-95,-5 1,-7 86,0-55,2 1343,17-1388,-11-79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33.59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477 0,'-10'0,"-7"0,-7 0,-3 0,-2 0,-1 5,0 1,0 0,1-1,0-1,0-2,0-1,1-1,0 0,0 0,0 0,0 0,4-1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105 198,'-14'38,"-10"47,-1 13,5 0,4-12,11-16,6-10,3-11,5-8,1-7,4-4,0-3,2-1,3-5,-2 0,1-5,3-5,-3-4</inkml:trace>
  <inkml:trace contextRef="#ctx0" brushRef="#br0" timeOffset="800.289">359 847,'22'-2,"-1"-2,0 0,-1-2,1 0,-1-1,0-1,0-1,-1 0,-1-2,1 0,12-12,-18 14,0-1,-1 0,0-1,-1 0,0-1,-1 0,-1-1,0 0,0 0,-1-1,-1 0,0-1,3-11,13-59,-23 84,-1 0,1 1,-1-1,0 0,1 1,-1-1,0 1,0-1,0 1,1-1,-1 1,0-1,0 1,0 0,0-1,0 1,0 0,0 0,0 0,0 0,0 0,0 0,0 0,0 0,1 0,-1 0,0 1,0-1,0 0,0 1,0-1,0 0,0 1,1-1,-1 1,0 0,0-1,1 1,-1 0,0-1,1 1,-1 0,1-1,-1 1,1 0,-1 0,1 0,-1 0,1 0,0 0,-1-1,1 1,-7 8,-1-1,2 1,-1 1,1-1,1 1,-1 0,2 0,-1 0,2 1,-1-1,1 1,1 0,0 0,0 0,2 1,-1-1,1 0,1 0,0 1,0-1,1 0,0 0,1-1,1 1,2 5,-3-11,1 0,-1-1,2 1,-1 0,0-1,1 0,0 0,-1-1,2 1,-1-1,0 0,1-1,-1 1,1-1,0 0,0 0,0-1,0 0,0 0,0 0,0-1,0 1,0-2,0 1,0-1,0 0,3 0,8-2,0-1,0-1,0 0,-1-1,1-1,-1 0,-1-2,0 1,1-3,10-9,-1-1,-2-2,0 0,-1-1,-2-2,0 0,-2-1,3-7,-16 29,-2 0,1-1,-1 1,1-1,-1 1,-1-1,1 0,-1 0,0 0,-1 0,1-1,-1 1,0 0,-1-1,0 1,0 0,0-1,0 1,-1 0,0-1,-1 1,0 0,1 0,-3-3,3 8,0 1,0-1,-1 0,1 0,0 0,-1 1,1-1,-1 1,1-1,-1 1,1-1,-1 1,1 0,-1 0,1 0,-1 0,0 0,1 0,-1 0,1 1,-1-1,1 0,-1 1,1-1,-1 1,1 0,0-1,-1 1,1 0,0 0,-1 0,1 0,0 0,0 0,0 0,0 0,0 1,0-1,0 1,-33 53,31-50,1 1,-1-1,1 1,0 0,1 0,-1 0,1 0,1 0,-1 0,1 1,0-1,0 0,1 0,0 0,0 0,0 0,1 0,0 0,0 0,0 0,1-1,0 1,0-1,0 0,1 0,-1 0,1 0,0-1,1 1,-1-1,1 0,0 0,0-1,0 0,1 0,-1 0,1 0,2 0,5 0,0-1,0-1,1 0,-1 0,1-2,-1 1,0-2,0 0,1 0,-1-2,-1 1,1-1,0-1,-1-1,0 1,0-2,-1 0,0 0,0-1,-1 0,1-1,-2 0,1-1,-2 0,1 0,4-8,0 1,0-1,-1 0,-1 0,-1-1,-1-1,0 1,-1-4,-7 22,0 0,-1 0,1-1,-1 1,1-1,-1 1,0-1,1 1,-1 0,0-1,0 1,0-1,0 1,0-1,-1 1,1-1,0 1,-1-1,1 1,-1 0,1-1,-1 1,0 0,1-1,-1 1,0 0,0 0,0 0,0 0,0 0,0 0,0 0,0 0,-1 0,1 0,0 1,-1-1,1 0,0 1,-1-1,1 1,0 0,-1-1,-1 1,-1 0,1 0,0 0,-1 1,1-1,0 1,-1 0,1 0,0 0,0 0,0 1,0-1,0 1,0 0,0 0,0 0,1 0,-2 1,-7 11,0-1,1 2,1-1,0 1,1 1,0-1,2 1,0 1,0-1,2 1,0 0,1 0,1 0,0 8,2-13,0-1,1 1,0 0,1-1,1 0,0 0,0 1,1-2,0 1,1 0,0-1,1 0,0 0,1-1,0 1,0-1,1-1,0 0,0 0,7 4,24 4,-19-12</inkml:trace>
  <inkml:trace contextRef="#ctx0" brushRef="#br0" timeOffset="1299.298">1856 734,'-7'8,"-13"13,1 2,2-1,0 2,1 0,2 1,-7 16,21-40,1-1,-1 1,1-1,-1 1,1-1,-1 1,1-1,0 0,-1 1,1-1,-1 0,1 0,0 1,-1-1,1 0,0 0,-1 0,1 0,0 0,-1 0,1 0,0 0,-1 0,1 0,0 0,0 0,-1-1,1 1,-1 0,1 0,0-1,-1 1,1 0,-1-1,1 1,0-1,-1 1,1-1,-1 1,0-1,1 1,-1-1,1 1,-1-1,0 1,1-1,-1 0,0 1,0-1,0 0,1 1,-1-1,0 0,0 1,0-1,0 0,0 1,0-1,3-2,181-172,-183 174,-1 0,1 0,0-1,-1 1,1 0,0 0,0 0,-1 0,1 0,0 0,0 0,0 0,0 1,1-1,-1 0,0 1,0-1,0 0,0 1,1-1,-1 1,0 0,1-1,-1 1,0 0,1 0,-1 0,0 0,0 0,1 0,-1 0,0 1,1-1,-1 0,0 1,1-1,-1 1,0-1,0 1,0 0,0-1,0 1,0 0,0 0,0 0,0 0,0 0,0 0,0 0,0 0,-1 0,1 0,0 0,-1 1,1-1,4 40,-5-37,-1 0,1 0,0 0,0 0,0 0,1 0,0 0,-1 0,1 0,1-1,-1 1,1 0,-1 0,1-1,0 1,0-1,0 0,1 0,-1 1,1-2,0 1,0 0,0 0,0-1,0 0,1 1,-1-1,1-1,0 1,3-1,1-1,-1 1,1-2,-1 1,1-1,-1 0,0-1,1 0,-1 0,0 0,0-1,0 0,-1-1,1 1,-1-1,0 0,0-1,0 0,0 0,-1 0,0 0,0-1,0 0,-1 0,0 0,0-1,0 1,-1-1,0 0,1-4,3-9</inkml:trace>
  <inkml:trace contextRef="#ctx0" brushRef="#br0" timeOffset="1631.462">2645 254,'-171'402,"166"-391,0 0,1 0,0 0,1 1,0 0,1 0,1 0,-1 0,2 0,0 0,0 0,1 0,0 0,1 0,1-1,3 11,-4-19,0 0,0 0,1 0,-1 0,1 0,-1-1,1 1,0-1,0 0,0 0,0 0,1 0,-1 0,0-1,1 1,-1-1,1 0,0 0,-1-1,1 1,0-1,-1 1,1-1,0 0,-1-1,1 1,0-1,-1 1,1-1,1-1,104-43,-90 31</inkml:trace>
  <inkml:trace contextRef="#ctx0" brushRef="#br0" timeOffset="1866.933">2279 565,'38'0,"47"0,18 0,-4 0,-13 0,-22-5,-22-1</inkml:trace>
  <inkml:trace contextRef="#ctx0" brushRef="#br0" timeOffset="2127.451">3041 621,'33'-5,"31"-6,9-1,-3-4,-9 1,-9-1,-10 1,-11 0,-12 1</inkml:trace>
  <inkml:trace contextRef="#ctx0" brushRef="#br0" timeOffset="2363.74">3322 311,'-14'33,"-5"31,1 9,-1-3,2-4,4-8,5-9,3-9,3-5,2-5,5-2,2-2,4-4,2-7</inkml:trace>
  <inkml:trace contextRef="#ctx0" brushRef="#br0" timeOffset="2867.655">3775 537,'-18'20,"1"1,2 1,0 1,1 0,2 0,0 2,1-1,2 1,0 1,0 8,8-32,0 1,0-1,1 0,-1 1,1 0,-1-1,1 1,0-1,0 1,0-1,0 1,1-1,-1 1,1-1,-1 1,1-1,0 1,0-1,0 0,0 1,1-1,-1 0,1 0,-1 0,1 0,0 0,-1 0,1 0,0-1,0 1,0-1,1 1,-1-1,0 0,0 0,1 0,-1 0,1 0,-1-1,1 1,-1-1,1 1,8 0,1-1,0 0,0-1,-1 0,1-1,0 0,-1-1,0 0,1-1,-1 0,-1-1,1 0,-1-1,0 0,0 0,0-1,-1 0,0-1,-1 0,7-7,15-20,0-1,-3-1,-1-1,13-26,-24 41,-1 1,-1-2,-1 0,-1 0,-1-1,-2 0,0-1,-2 0,3-23,-8 46,-1 0,0 0,0 0,-1 0,1 0,-1 0,1-1,-1 1,0 0,0 0,0 1,-1-1,1 0,-1 0,1 0,-1 1,0-1,0 1,0 0,0-1,-1 1,1 0,-1 0,1 1,-1-1,1 0,-1 1,0-1,0 1,0 0,0 0,0 0,0 1,0-1,0 1,0-1,-1 1,1 0,0 0,0 1,0-1,0 1,0-1,0 1,0 0,0 0,0 0,0 1,-1 0,-13 7,1 1,1 1,-1 1,2 0,0 1,0 0,1 1,1 0,1 1,0 1,0 0,2 0,0 1,1 0,1 0,0 1,1 0,1 0,1 1,0 1,-1 10,1 0,1 0,1 1,2-1,1 0,1 0,2 0,1 0,2 0,2 5,6 12,-5-18,0-1,-2 1,-1 0,-2 1,-1 0,-1 0,-1 0,-2 8,-5-15,-1-5</inkml:trace>
  <inkml:trace contextRef="#ctx0" brushRef="#br0" timeOffset="3216.842">4226 0,'33'51,"-2"1,-3 2,-2 1,-2 0,-3 2,9 41,-23-70,-1-1,-1 1,-1 0,-2 1,0-1,-2 0,-2 1,0-1,-2 0,-1 0,-1 0,-2-1,0 0,-2 0,-1-1,-1 0,-1-1,-1 0,-2-1,-9 11,4-6,-1-1,-1-1,-1-1,-1-1,-1-1,-2-1,0-2,-1-1,4-7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34.13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3669 1166,'-34'0,"-15"0,-5 0,2 5,6 1,10 0</inkml:trace>
  <inkml:trace contextRef="#ctx0" brushRef="#br0" timeOffset="565.813">2511 1250,'-187'19,"0"-9,-78-10,152 0,101 0</inkml:trace>
  <inkml:trace contextRef="#ctx0" brushRef="#br0" timeOffset="2760.737">3866 2435,'-566'0,"386"26,-89-6,254-17,-1 0,1-1,0-1,-1 0,1-1,-1-1,1-1,0 0,-8-2,-13-4,1 2,-1 1,-1 2,1 2,0 1,-1 2,-3 1,-157 25,45-45,138 14,0 1,-1 0,1 1,0 0,0 1,0 1,-1 0,1 1,0 1,-13 4,-6-1,-1-2,0-1,0-2,-32-2,24 0,-129-27,-53 29,143 20,73-18</inkml:trace>
  <inkml:trace contextRef="#ctx0" brushRef="#br0" timeOffset="3910.838">2117 1307,'-595'0,"426"28,-84-28,228 0</inkml:trace>
  <inkml:trace contextRef="#ctx0" brushRef="#br0" timeOffset="4829.829">1637 855,'-1'242,"13"569,24-132,-26-64,-32-457,18-151,2-8</inkml:trace>
  <inkml:trace contextRef="#ctx0" brushRef="#br0" timeOffset="5097.962">1863 2267,'-100'181,"-48"131,141-294,-20 50,-3-1,-3-2,-30 44,46-86</inkml:trace>
  <inkml:trace contextRef="#ctx0" brushRef="#br0" timeOffset="5631.09">1863 883,'-29'24,"-28"42,-10 19,7 4,8-7,14-9,8-12,9-6,8-8,7-8,-1-4,1-5,1-2,2 0,1-7</inkml:trace>
  <inkml:trace contextRef="#ctx0" brushRef="#br0" timeOffset="12202.772">395 3311,'-1'0,"0"1,0-1,0 0,1 0,-1 0,0 0,0 1,0-1,0 0,0-1,0 1,0 0,0 0,0 0,0-1,0 1,0 0,0-1,0 1,0-1,1 1,-1-1,0 1,0-1,0 1,1-1,-1 0,0 0,1 1,-1-1,1 0,-1 0,1 0,-1 0,1 1,0-1,-1 0,1 0,0 0,0-1,65 7,-43 0,151 40,-86-15,-139-41,-9-14,1-3,1-2,2-2,0-4,30 19,1-1,1-1,0-1,1-2,2 0,0-1,-12-19,31 40,1 0,0 0,0 0,0 0,0 0,0 0,1-1,-1 1,1-1,-1 0,1 1,0-1,0 0,0 1,0-1,1 0,-1 0,1 0,0 0,0 0,0 0,0 0,0 0,0 0,1 0,0 1,-1-1,1 0,0 0,0 1,1-1,-1 0,1 1,-1-1,1 1,0 0,0-1,0 1,0 0,0 0,0 0,0 0,1 1,-1-1,3 0,4 0,0 1,0 0,0 0,0 1,0 0,0 1,0 0,-1 0,1 1,0 0,0 1,-1 0,1 0,-1 1,0 0,7 5,4 1</inkml:trace>
  <inkml:trace contextRef="#ctx0" brushRef="#br0" timeOffset="12836.732">226 2435,'6'23,"2"-1,0 0,2-1,0 0,1 0,1-1,15 18,-25-35,0 0,0-1,0 1,0-1,1 0,-1 1,1-1,-1 0,1-1,0 1,0 0,0-1,0 1,0-1,0 0,0 0,0 0,0-1,1 1,-1-1,0 1,1-1,-1 0,0-1,1 1,-1 0,0-1,0 0,0 0,1 0,-1 0,0 0,0-1,0 1,-1-1,1 0,0 0,-1 0,1 0,-1 0,1-1,1-1,7-14,-11 16,1 0,-1 0,0 1,1-1,-1 0,1 0,0 0,-1 0,1 1,0-1,0 0,0 1,0-1,1 1,-1-1,0 1,1 0,-1-1,1 1,-1 0,1 0,-1 0,1 0,0 0,-1 1,1-1,0 0,0 1,0-1,0 1,0 0,-1-1,1 1,0 0,0 0,0 0,0 1,0-1,0 0,0 1,0-1,-1 1,1 0,0-1,0 1,-1 0,1 0,-1 0,1 0,0 1,-1-1,0 0,1 1,5 9,0 1,0-1,-1 2,-1-1,0 1,0-1,-2 1,1 1,-1 1,13 43,-7-18,-10-26</inkml:trace>
  <inkml:trace contextRef="#ctx0" brushRef="#br0" timeOffset="13105.752">452 2351,'29'19,"9"7</inkml:trace>
  <inkml:trace contextRef="#ctx0" brushRef="#br0" timeOffset="13348.893">1 2125,'0'0</inkml:trace>
  <inkml:trace contextRef="#ctx0" brushRef="#br0" timeOffset="13684.478">593 2154,'-205'-195,"184"169,21 27,1-1,-1 0,0 1,0-1,0 0,1 0,-1 1,0-1,1 0,-1 1,0-1,1 0,-1 0,0 0,1 1,-1-1,0 0,1 0,-1 0,1 0,-1 0,0 0,1 0,-1 0,1 0,-1 0,0 0,1 0,-1 0,1 0,-1 0,0 0,1 0,-1 0,0-1,1 1,-1 0,0 0,1 0,-1-1,0 1,1 0,-1 0,0-1,1 1,-1 0,0-1,0 1,0 0,1-1,-1 1,0 0,0-1,0 1,0-1,0 1,1 0,-1-1,0 1,0-1,0 1,0 0,0-1,0 1,-1-1,1 1,0 0,0-1,0 1,19 6,-8-2,0 0,-1 0,2-1,-1 0,0-1,0-1,1 1,-1-2,1 0,-1 0,1-1,8-2,-18 3,1-1,-1 0,0-1,0 1,0 0,0-1,0 1,0-1,0 1,-1-1,1 0,0 0,-1 0,0 0,1 0,-1 0,0 0,0 0,0-1,0 1,0 0,-1-1,1 1,-1 0,0-1,1 1,-1-1,0 1,0-1,-1 1,1-1,0 1,-1 0,0-1,1 1,-1-1,-39-81,24 62,-2 0,0 1,-2 0,0 2,-1 0,-1 2,0 0,-6-1,5 4</inkml:trace>
  <inkml:trace contextRef="#ctx0" brushRef="#br0" timeOffset="14971.294">649 1561,'-3'-30,"-1"1,-2 1,-1-1,-1 1,-1 0,-2 1,0 0,-2 1,-1 0,-1 1,-1 1,-2 0,0 1,-1 1,-1 1,-14-11,-6 14,40 18,-1-1,1 1,-1-1,1 1,-1 0,1-1,-1 1,1 0,-1 0,1 0,-1-1,1 1,-1 0,0 0,1 0,-1 0,1 0,-1 0,0 0,1 0,-1 0,1 0,-1 0,0 0,1 1,-1-1,1 0,-1 0,1 0,-1 1,1-1,-1 0,1 1,-1-1,1 1,-1-1,1 0,0 1,-1-1,1 1,-1-1,1 1,0-1,0 1,-1 0,1-1,0 1,0-1,0 1,0-1,0 1,0 0,0-1,0 1,0-1,0 1,0 0,0-1,0 1,0-1,0 1,0-1,1 1,-1 0,4 5,0 1,0-1,0 0,1-1,0 1,0-1,0 0,1 0,0-1,0 1,0-1,0-1,1 1,-1-1,1 0,0-1,0 1,0-1,0-1,0 1,0-1,1-1,-1 1,0-1,1 0,-1-1,0 0,1 0,-1-1,4-1,-7 2,0-1,0 0,-1 0,1 0,-1 0,1-1,-1 0,0 1,0-1,0 0,0-1,-1 1,1 0,-1-1,0 1,0-1,0 0,0 0,-1 0,1 0,-1 0,0 0,0 0,-1 0,1 0,-1-1,0 1,0 0,0 0,-1 0,0-1,1 1,-1 0,-2-2,1-7,-2 1,0 1,0-1,-1 1,-1-1,1 1,-2 1,0-1,0 1,-1 0,-4-4,-48-20,61 34,-1 0,1 0,-1 0,1 0,-1 0,0 0,1 0,-1 0,1 1,-1-1,1 0,-1 0,0 1,1-1,-1 0,0 0,1 1,-1-1,0 1,1-1,-1 0,0 1,1-1,-1 0,0 1,0-1,0 1,0-1,1 1,-1-1,0 1,0-1,0 1,0-1,0 0,0 1,0-1,0 1,0-1,0 1,0-1,-1 1,1-1,0 1,0-1,0 0,-1 1,1-1,0 1,0-1,-1 0,1 1,0-1,-1 0,1 1,0-1,-1 0,1 1,-1-1,1 0,0 0,-1 0,1 1,-1-1,1 0,-1 0,1 0,-1 0,1 0,3 2,1 0,-1-1,1 0,0 0,-1 0,1 0,0 0,0-1,0 1,0-1,-1 0,1 0,0-1,0 1,0-1,-1 0,1 0,0 0,-1-1,1 1,0-1,-1 0,0 1,0-2,1 1,-1 0,0-1,-1 1,1-1,0 0,-1 0,0 0,1 0,-1 0,0-1,-1 1,1-1,-1 1,1-1,-1 0,0 1,0-1,-1 0,1 0,-1 0,0 1,0-1,0 0,0 0,-1 0,0 0,0 1,0-3,-5-10,0 0,0 0,-2 1,0-1,0 2,-1-1,-1 1,-1 1,0 0,-1 1,0 0,0 0,-5-1,6 2,5 5,0 0,0 0,-1 1,0 0,1 0,-2 1,1 0,0 0,-1 1,0 0,0 0,0 1,0 0,0 0,0 1,0 0,-1 0,1 1,0 0,-1 0,1 1,-2 1,9-2,0 1,0-1,0 0,0 1,0-1,0 1,0-1,0 1,0 0,0-1,1 1,-1 0,0 0,0-1,1 1,-1 0,1 0,-1 0,1 0,-1 0,1 0,-1 0,1 0,0 0,0 0,0 0,-1 0,1 0,0 0,0 0,0 0,0 0,1 0,-1 0,0 0,0 0,1 0,-1 0,0 0,1 0,-1 0,1 0,-1 0,1 0,0 0,0 0,30 40,-19-31,0 0,0-1,1-1,0 0,0 0,1-2,0 1,0-2,1 0,-1-1,1 0,0-1,0-1,1 0,-1-1,0-1,0 0,1-1,2-1,45-21,-50 11</inkml:trace>
  <inkml:trace contextRef="#ctx0" brushRef="#br0" timeOffset="15315.302">339 262,'29'24,"18"13,8 5,-3-5,-4-9,-5-9,-6-7,-9-12,-5-4,-6-8,-6-5,-9-6,-6-3,-6 3,-2 5</inkml:trace>
  <inkml:trace contextRef="#ctx0" brushRef="#br0" timeOffset="15566.21">479 489,'0'-39,"5"-26,2-8,-1 4,-1 14</inkml:trace>
  <inkml:trace contextRef="#ctx0" brushRef="#br0" timeOffset="15813.772">254 36,'44'-14,"37"0,10 7,-5 9,-8 5,-13 6,-12 5,-10 10,-8 4,-5 2,-3 0,-6-1,-2-2,-3-5</inkml:trace>
  <inkml:trace contextRef="#ctx0" brushRef="#br0" timeOffset="16637.05">85 1137,'43'52,"2"-1,2-3,35 27,-68-60,1-1,0-1,0 0,1-1,1-1,0 0,1-1,0-1,0-1,1 0,0-2,0 0,1-1,-1-1,21 2,-30-6,-1-1,0 0,0-1,0 0,0 0,0-1,0 0,0 0,-1-1,1 0,-1-1,0 0,-1 0,1-1,-1 1,0-2,0 1,2-5,62-102,-54 82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7.53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0,'0'10,"5"12,1 8,0 4,-1 0,-2-1,-1 0,0-2,-2-2,0 0,0 0,-1 4,1 1,0-4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7.8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0,'0'43,"0"29,0 7,0-6,0-10,0-11,0-9,0-8,0-9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8.1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0,'0'34,"0"15,5 0,6-9,1-11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8.37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2258 0,'29'355,"-30"-35,-14-206,1 62,19-154,1-5</inkml:trace>
  <inkml:trace contextRef="#ctx0" brushRef="#br0" timeOffset="1128.297">1 1045,'636'-77,"199"-26,-412 72,281 15,-576 17,168 28,-269-37,-27 8,0 0,-1 0,1 0,0 0,-1 0,1 0,0 0,-1 0,1 0,0 0,-1 0,1 0,0 0,-1-1,1 1,0 0,0 0,-1 0,1 0,0-1,0 1,-1 0,1 0,0-1,0 1,-1 0,1 0,0-1,0 1,0 0,0-1,-1 1,1 0,0 0,0-1,0 1,0 0,0-1,0 1,0 0,0-1,0 1,0 0,0-1,0 1,0 0,0-1,0 1,1 0,-1-1,0 1,0 0,0-1,0 1,1 0,-1 0,0-1,0 1,0 0,1 0,-1-1,0 1,1 0,-1 0,0 0,0 0,-14-5</inkml:trace>
  <inkml:trace contextRef="#ctx0" brushRef="#br0" timeOffset="4904.782">2568 565,'-171'226,"-48"-6,70-88,135-115</inkml:trace>
  <inkml:trace contextRef="#ctx0" brushRef="#br0" timeOffset="5667.254">1213 678,'-65'31,"1"3,2 2,1 4,-26 23,-117 74,-41 9,183-106,61-38,5-4</inkml:trace>
  <inkml:trace contextRef="#ctx0" brushRef="#br0" timeOffset="6584.279">706 1525,'-11'108,"2"-48,3 1,2 0,3-1,3 8,-1-15,10-211,3 84,-8 34,1 1,3 0,1 1,2 0,6-10,-12 31,0 1,1-1,1 2,0 0,1 0,1 0,0 1,1 1,1 0,12-10,-24 22,1 0,0 0,-1 0,1 0,0 1,0-1,0 1,-1-1,1 1,0-1,0 1,0 0,0 0,0 0,0 0,0 0,0 0,0 1,0-1,-1 1,1-1,0 1,0 0,0-1,-1 1,1 0,0 0,-1 1,1-1,-1 0,1 0,-1 1,0-1,0 1,1-1,-1 1,0-1,0 1,0 0,-1-1,1 1,0 0,-1 0,1 0,24 87,-15 80,-5-150</inkml:trace>
  <inkml:trace contextRef="#ctx0" brushRef="#br0" timeOffset="7503.077">1524 1525,'-17'-1,"0"1,0 1,-1 1,1 0,1 1,-1 1,0 1,1 0,0 1,0 1,1 0,0 1,0 1,0 0,2 1,-6 5,13-7,1 0,0 1,0 0,1 0,0 0,1 1,0-1,0 1,1 0,0 0,1 0,0 0,1 0,0 0,0 0,1 0,1 0,1 9,-1-14,-1 1,1 0,0-1,0 1,0-1,1 0,0 0,0 0,1 0,-1 0,1-1,0 0,0 1,0-1,1-1,-1 1,1-1,0 0,0 0,0 0,1 0,-1-1,1 0,-1 0,1-1,0 0,-1 0,1 0,0 0,0-1,0 0,0 0,-1-1,1 1,2-2,11-3</inkml:trace>
  <inkml:trace contextRef="#ctx0" brushRef="#br0" timeOffset="7819.697">1722 1638,'-3'12,"0"1,1-1,0 1,0 0,2 0,0 0,0 0,1-1,1 1,0 0,0-1,2 1,-1-1,2 2,-3-11,-1 0,1 0,0 0,0 0,0 0,0-1,0 1,1-1,-1 1,1-1,-1 0,1 0,0 0,0-1,0 1,0-1,0 1,0-1,1 0,-1 0,0-1,1 1,-1-1,0 1,1-1,-1 0,0 0,1-1,-1 1,1-1,-1 1,0-1,0 0,1 0,1-2,108-60,-94 47,-1 0,0-2,-2 0,0 0,0-2,-2 0,-1-1,9-18,-19 36,-1 0,0 0,0 0,0 0,-1-1,1 1,-1-1,1 1,-1-1,0 0,-1 1,1-1,-1 0,1 0,-1 0,0 1,-1-1,1 0,-1 0,1 1,-1-1,0 0,0 1,-1-1,1 1,-1-1,0 1,0 0,0-1,0 1,-1 0,1 1,-1-1,1 0,-1 1,0-1,0 1,0 0,-1 0,1 0,0 0,-1 1,1-1,-1 1,0 0,1 0,-1 0,0 1,-3-1,-11 5,0 1,0 1,0 1,1 0,0 1,1 1,-1 0,2 1,-1 1,2 1,-1 0,2 1,-1 0,-10 15,6-9</inkml:trace>
  <inkml:trace contextRef="#ctx0" brushRef="#br0" timeOffset="8198.608">2568 1355,'-61'44,"36"-28,1 1,0 1,2 1,0 2,1 0,-15 20,35-40,0 0,0 0,0 0,-1 0,2 1,-1-1,0 0,0 0,0 1,0-1,1 1,-1-1,1 1,-1-1,1 1,0-1,-1 1,1-1,0 1,0-1,0 1,0-1,0 1,1 0,-1-1,0 1,1-1,-1 1,1-1,-1 1,1-1,0 0,0 1,0-1,0 0,0 0,0 1,0-1,0 0,0 0,0 0,0 0,1 0,-1-1,0 1,1 0,-1-1,1 1,-1 0,1-1,-1 0,1 1,-1-1,1 0,-1 0,1 0,0 0,-1 0,11 3,-7-4,-1 1,1 0,-1 0,0 1,1-1,-1 1,1 0,-1 0,0 0,0 1,0-1,0 1,0 0,0 0,0 1,0-1,-1 1,0 0,1 0,-1 0,0 0,0 1,-1-1,1 1,-1-1,1 1,-1 0,0 0,-1 0,1 0,-1 1,0-1,0 0,0 1,0-1,-1 3,-3 2,-1 1,-1-2,0 1,0 0,-1-1,0 0,0 0,-1-1,0 0,0 0,0-1,-1 1,0-2,-1 1,1-1,-1 0,0-1,-4 2,-4 4,6-5,0 0,-1 0,1-1,-1 0,0-1,0 0,0-1,0 0,0-1,-3 0,-10 0</inkml:trace>
  <inkml:trace contextRef="#ctx0" brushRef="#br0" timeOffset="8803.311">2879 1214,'-39'48,"-12"40,-2 10,7-3,12-12,12-11,9-12,12-13,7-8,1-7,5-4,0-1,3-7,-1 0,2-5,3-4,-2-4</inkml:trace>
  <inkml:trace contextRef="#ctx0" brushRef="#br0" timeOffset="9579.753">2794 1919,'80'-53,"-2"-4,56-54,-125 103,0 0,0 0,-1 0,0-1,0-1,-1 1,0-1,-1-1,0 1,0-1,-1 0,-1 0,2-6,-6 17,0-1,1 0,-1 1,0-1,0 0,1 0,-1 0,0 1,0-1,0 0,0 0,0 0,0 1,0-1,0 0,0 0,-1 1,1-1,0 0,0 0,-1 1,1-1,0 0,-1 0,1 1,-1-1,1 1,-1-1,1 0,-1 1,0-1,1 1,-1-1,0 1,1-1,-1 1,0 0,1-1,-1 1,0 0,0 0,1-1,-1 1,0 0,0 0,0 0,1 0,-1 0,0 0,0 0,0 0,1 0,-1 1,0-1,0 0,1 0,-1 1,0-1,-43 23,32-12,0 1,1 1,1 0,0 0,0 1,2 1,0 0,0 0,1 0,1 1,1 0,0 0,1 0,0 1,2-1,0 2,2-14,0 0,0-1,0 1,0 0,1-1,0 1,0 0,0-1,0 1,0-1,1 0,0 1,-1-1,1 0,0 0,1 0,-1 0,0-1,1 1,0 0,-1-1,1 0,0 0,0 0,1 0,-1 0,0 0,1-1,-1 0,0 0,1 0,0 0,-1 0,1-1,0 1,-1-1,1 0,1 0,11 0,0-1,-1 0,1-1,-1 0,0-1,0-1,0-1,10-4,0-4,-1-1,-1-1,0 0,0-2,-2-1,0-1,-2-1,0 0,-1-2,6-9,-20 25,1 1,0 0,0-1,-1 0,0 0,0 0,-1 0,0 0,0-1,0 0,-1 1,0-1,0 0,-1 0,1-3,-3 9,0 1,0 0,0-1,0 1,0 0,0 0,0 0,0-1,0 1,0 0,0 0,0 1,0-1,0 0,0 0,0 0,0 1,0-1,0 0,0 1,0-1,0 1,1-1,-1 1,0 0,0-1,0 1,1 0,-1 0,0-1,1 1,-1 0,1 0,-1 0,1 0,-1 0,1 0,-1-1,1 1,-1 0,-7 9,0 0,1 0,0 1,1 0,0 0,0 0,1 1,1 0,0 0,-2 8,5-16,0 0,0 0,1 0,-1 1,1-1,0 0,0 0,1 0,-1 1,1-1,0 0,0 0,0 0,0 0,1 0,-1 0,1-1,0 1,0-1,1 1,-1-1,1 1,0-1,0 0,0 0,0-1,0 1,1-1,-1 1,1-1,-1 0,1 0,0-1,0 1,5 1,-1 0,1-1,0 0,0-1,0 1,0-2,0 1,0-1,0-1,0 1,0-2,0 1,0-1,0-1,-1 1,1-2,-1 1,0-1,0 0,0-1,0 0,-1 0,0 0,0-1,6-6,3-8,-1-1,-1 0,-1 0,0-2,-2 0,-1 0,-1 0,0-2,-2 1,-1-1,-1 0,0-11,-12-18,7 53,-1 0,1 0,-1 1,1-1,-1 0,1 0,-1 1,1-1,-1 1,0-1,1 0,-1 1,0-1,0 1,0-1,1 1,-1 0,0-1,0 1,0 0,0 0,0 0,1-1,-1 1,0 0,0 0,0 0,0 0,0 0,0 1,0-1,0 0,1 0,-1 1,0-1,0 0,0 1,1-1,-1 1,0-1,0 1,1-1,-1 1,0-1,1 1,-1 0,0 0,1-1,-1 1,1 0,0 0,-1-1,1 1,0 0,-1 0,1 0,0 0,0 0,-13 16,2 0,0 1,2 1,0 0,0 0,2 1,0 0,2 0,0 1,1-1,0 19,3-32,0-1,1 1,0 0,0 0,0-1,1 1,0-1,0 1,1-1,0 1,0-1,1 0,-1 1,1-2,0 1,1 0,0 0,0-1,0 0,0 0,1 0,0 0,0-1,0 0,1 0,-1 0,1-1,0 0,0 0,14 2</inkml:trace>
  <inkml:trace contextRef="#ctx0" brushRef="#br0" timeOffset="10073.03">4319 1327,'-39'66,"4"1,2 1,3 2,-6 30,11 11,24-108,1 0,0 0,0 0,0 0,0 0,0 0,1 0,-1 0,1 0,0 0,-1-1,1 1,1 0,-1 0,0-1,1 1,-1-1,1 1,0-1,0 0,0 0,0 0,0 0,0 0,1 0,-1 0,1-1,-1 1,1-1,0 0,-1 0,1 0,0 0,0 0,0 0,1-1,7 0,0-2,1 1,-1-1,0-1,-1 0,1-1,-1 0,1 0,-1-1,0-1,-1 1,1-2,-1 1,4-5,10-30,-25 28</inkml:trace>
  <inkml:trace contextRef="#ctx0" brushRef="#br0" timeOffset="10320.686">4036 1609,'38'5,"23"1,5 1,-3-2,-8-2,-8-1,-13-5,-7-3,-7-1</inkml:trace>
  <inkml:trace contextRef="#ctx0" brushRef="#br0" timeOffset="10515.937">4572 1242,'26'34,"-3"0,-1 2,-1 0,-2 1,-2 2,-1-1,-2 2,-2 0,-2 0,-1 1,-2 1,-2-1,-2 1,-2 0,-2 12,0-44,0 1,-1-1,0 0,-1 0,0 0,0-1,-1 1,-1-1,0 1,0-1,0-1,-1 1,-1-1,1 0,-1 0,-1-1,1 0,-1 0,0-1,-1 0,0-1,0 1,0-2,-4 2,-11 2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47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1 104,'7'21,"0"0,-2 1,0-1,-1 1,-1 0,-2 0,0 0,-1 0,-3 22,2 1,-17 56,40-171,115-180,-127 232,0 0,2 1,0 1,1 0,0 1,1 0,1 1,1 1,5-4,-19 15,0 1,0 0,1 0,-1 0,0 0,0 1,0-1,1 0,-1 1,0 0,1-1,-1 1,1 0,-1 0,0 0,1 1,-1-1,0 1,1-1,-1 1,0 0,0 0,0 0,1 0,-1 0,0 0,0 0,0 1,-1-1,1 1,0 0,-1-1,1 1,-1 0,1 1,37 77,-35-58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45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57 311,'343'-45,"-321"40,0 1,0 2,0 0,1 1,-1 2,0 0,1 1,-1 1,0 1,0 1,9 4,-23-5</inkml:trace>
  <inkml:trace contextRef="#ctx0" brushRef="#br0" timeOffset="315.09">1 594,'43'-5,"33"-1,10-5,-7 0,-11 1,-12 3,-12 2,-7 3,-6 0,-3 2,-2 0,0 1,-5-1</inkml:trace>
  <inkml:trace contextRef="#ctx0" brushRef="#br0" timeOffset="882.015">311 1,'8'10,"-1"1,2-2,0 1,0-1,0 0,1-1,1 0,-1-1,1 0,0-1,1 0,6 2,246 78,-236-76,-23-9,0-1,0 1,0 0,-1 1,1-1,0 1,0 0,-1 0,1 1,-1-1,0 1,1 0,-1 0,-1 0,1 1,0-1,-1 1,0 0,0 0,0 0,0 0,0 1,-1-1,0 1,0 0,0-1,-1 1,0 0,1 0,-2 0,1 4,-5 5,0 0,-1 0,-1-1,0 0,-1 0,0 0,-1-1,-1 0,0 0,0-1,-1 0,-1-1,-10 8,-27 33,-97 96,-2 5,135-137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49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0 121,'396'0,"-397"-1,1 1,0 0,0-1,0 1,-1-1,1 1,0-1,0 1,0-1,0 1,0-1,0 1,0-1,0 1,0-1,0 0,0 1,0-1,0 1,0-1,0 1,1-1,-1 1,0 0,0-1,1 1,-1-1,0 1,1-1,-1 1,0 0,1-1,-1 1,0 0,1-1,-1 1,1 0,-1 0,1-1,-1 1,1 0,-1 0,1 0,-1-1,1 1,-1 0,1 0,-1 0,1 0,-1 0,1 0,-1 0,1 0,-1 1,-43-26,-106-50,146 73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1,'-8'25,"7"-25,1 0,-1 1,0-1,1 1,-1-1,1 1,-1 0,0-1,1 1,0-1,-1 1,1 0,-1-1,1 1,0 0,-1 0,1-1,0 1,0 0,0 0,-1 0,1-1,0 1,0 0,0 0,0 0,0-1,1 1,-1 0,0 0,0 0,0-1,1 1,-1 0,0 0,1-1,-1 1,1 0,-1-1,1 1,-1 0,1-1,-1 1,1-1,0 1,-1-1,1 1,0-1,-1 0,1 1,0-1,0 0,-1 1,1-1,0 0,0 0,-1 0,1 0,0 0,0 0,0 0,-1 0,1 0,0 0,1 0,105-28,91 25,-162 13,-31-3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0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29,'29'0,"33"-5,11-1,-2 0,-8 1,-11 2,-8 1,-8 0,-5 2,-3 0,-6 0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0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523 198,'-1'-1,"0"0,0 1,0-1,0 0,-1 0,1 1,0-1,0 0,-1 1,1 0,0-1,-1 1,1 0,-1-1,1 1,0 0,-1 0,1 0,-1 0,1 0,0 1,-1-1,1 0,0 1,-1-1,1 1,0-1,-1 1,1 0,0-1,0 1,0 0,0 0,0 0,0 0,0 0,0 0,0 0,0 0,0 0,1 1,-1-1,-128 146,-88 121,196-244,1 1,2 1,0 1,2 0,1 1,0 3,12-7,6-22</inkml:trace>
  <inkml:trace contextRef="#ctx0" brushRef="#br0" timeOffset="469.097">127 114,'-3'9,"0"1,0-1,1 1,0-1,1 1,0 0,0-1,1 1,1 0,-1 0,2 0,-1-1,1 1,1-1,0 1,0-1,0 0,2 0,-1 0,1-1,0 1,1-1,-1-1,8 8,121 148,-19 20,-107-172,-2-6</inkml:trace>
  <inkml:trace contextRef="#ctx0" brushRef="#br0" timeOffset="801.696">805 311,'9'5,"19"1,8 0,3-1,0-6,-2-3,-2-1,-3 1,-2 0,-1 2,0 0,-6-3,-2-2,-4 1</inkml:trace>
  <inkml:trace contextRef="#ctx0" brushRef="#br0" timeOffset="1063.331">805 538,'33'-10,"31"-8,9 0,-3 1,-8 5,-11 5,-14 2</inkml:trace>
  <inkml:trace contextRef="#ctx0" brushRef="#br0" timeOffset="1412.111">1878 1,'-34'39,"1"1,3 2,1 1,2 1,-11 28,11-21,12-19,-2-1,-1-1,-2 0,0-1,-2-1,-10 8,19-22,2-1</inkml:trace>
  <inkml:trace contextRef="#ctx0" brushRef="#br0" timeOffset="1684.589">1595 85,'10'24,"7"23,7 7,3 0,-3-5,-5-5,-1-6,-4-4,1-4,-3-1,2-7,-1-1,-4-5</inkml:trace>
  <inkml:trace contextRef="#ctx0" brushRef="#br0" timeOffset="2246.12">1878 763,'106'-176,"-5"43,-101 133,0-1,1 0,-1 0,0 1,1-1,-1 0,0 1,1-1,-1 1,1-1,-1 0,1 1,0-1,-1 1,1 0,0-1,-1 1,1-1,0 1,-1 0,1 0,0-1,0 1,-1 0,1 0,0 0,0 0,-1 0,1 0,0 0,0 0,-1 0,1 0,0 0,0 0,-1 1,1-1,0 0,0 1,-1-1,1 0,0 1,-1-1,1 1,-1-1,1 1,-1-1,1 1,-1-1,1 1,-1 0,1-1,-1 1,4 41,-5-40,0 0,0-1,1 1,-1 0,1 0,-1 0,1 0,-1-1,1 1,0 0,0 0,0 0,0 0,0 0,0 0,1 0,-1 0,1 0,-1-1,1 1,0 0,0 0,0-1,0 1,0 0,0-1,0 1,0-1,1 1,-1-1,0 0,1 0,-1 1,1-1,0 0,-1 0,1-1,0 1,0 0,-1 0,1-1,0 1,0-1,0 0,0 1,0-1,1 0,131-53,-132 53,0 0,0 1,0-1,0 1,0-1,0 1,0 0,0 0,0 0,-1 0,1 0,0 0,0 0,-1 1,1-1,-1 0,1 1,-1-1,0 1,0 0,1 0,-1-1,0 1,0 0,-1 0,1 0,0 0,-1 0,1 0,-1 0,0 0,1 0,-1 0,0 0,0 1,0-1,-1 0,13 35,-1-24</inkml:trace>
  <inkml:trace contextRef="#ctx0" brushRef="#br0" timeOffset="4782.162">3035 29,'-6'-4,"0"1,0 0,0 0,-1 1,1 0,-1 0,0 0,1 1,-1 0,0 0,0 1,-5 0,-2-1,-137 9,146-7,0 0,0 1,0 0,0-1,0 2,1-1,-1 0,0 1,1 0,0 0,0 0,0 1,0 0,0-1,1 1,-1 0,1 1,0-1,0 1,1-1,0 1,-1 0,1 0,1 0,-1 0,1 0,0 1,0 1,1-1,0 1,0-1,1 1,0-1,0 0,1 1,0-1,0 0,0 0,0 0,1 0,0 0,1 0,-1-1,1 0,0 0,0 0,1 0,2 2,109 82,-100-79,-10-6,-2-3,0 1,-1-1,1 1,0 0,-1 0,1 0,-1 1,0-1,1 1,-1 0,0 0,-1 0,1 0,-1 0,1 1,-1-1,0 1,0 0,0-1,-1 1,1 0,-1 0,0 0,0 0,-1 0,1 0,-1 1,0-1,0 0,0 0,0 0,-1 0,0 2,-5 4,0 0,-1 0,0 0,0-1,-1-1,-1 1,1-1,-1 0,-1-1,1 0,-1-1,0 0,-1 0,1-1,-1 0,0-1,0 0,-1-1,1-1,-1 1,0-2,1 0,-10 0,-34-1,31 0</inkml:trace>
  <inkml:trace contextRef="#ctx0" brushRef="#br0" timeOffset="5031.246">3430 171,'-19'38,"-12"22,1 7,4-10</inkml:trace>
  <inkml:trace contextRef="#ctx0" brushRef="#br0" timeOffset="5619.758">3656 538,'4'-10,"13"-33,2 2,2 0,1 1,16-19,-37 56,0 0,0 1,0-1,1 1,0-1,-1 1,1-1,0 1,0 0,0 0,0 0,0 0,1 0,-1 1,0-1,1 1,0-1,-1 1,1 0,0 0,-1 0,1 0,0 1,0-1,0 1,0 0,0-1,0 1,0 1,-1-1,1 0,0 1,0-1,0 1,0 0,-1 0,1 0,0 0,-1 1,1-1,-1 1,1-1,-1 1,0 0,2 2,31 85,-34-82,0-1,0 1,1 0,-1 0,1-1,1 1,-1-1,1 0,1 1,-1-1,1 0,0-1,0 1,0-1,1 0,0 0,0 0,0-1,1 0,-1 0,1 0,0 0,0-1,5 2,-6-5,0 0,0 0,0 0,0 0,0-1,0 0,0 0,0 0,0-1,-1 1,1-1,0 0,-1-1,0 1,1-1,-1 0,0 0,-1 0,1 0,0-1,-1 0,0 0,66-90,-23-46,-41 116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0 317,'234'-301,"-234"300,0 1,0-1,1 0,-1 0,0 1,1-1,-1 0,0 0,1 1,-1-1,1 0,-1 1,1-1,-1 1,1-1,0 1,-1-1,1 1,0-1,-1 1,1-1,0 1,0 0,-1-1,1 1,0 0,0 0,-1 0,1-1,0 1,0 0,0 0,0 0,-1 0,1 1,0-1,0 0,0 0,-1 0,1 1,0-1,0 0,-1 1,1-1,0 0,-1 1,1-1,0 1,-1-1,1 1,-1 0,1-1,-1 1,1 0,-1-1,1 1,-1 0,1-1,-1 1,0 0,0 0,1 0,11 58,-11-51,1 11,2 0,0-1,1 1,0-1,2 0,0-1,1 0,1 0,0 0,2-1,0-1,0 0,7 4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0,'-25'34,"-21"34,-8 12,5-4,6-15,10-12,6-11,3-6,1-4,-1-7,4-2,5-5</inkml:trace>
  <inkml:trace contextRef="#ctx0" brushRef="#br0" timeOffset="302.837">0 113,'34'29,"20"14,6 0,-2-3,-7-3,-7-8,-10-4,-7-6,-8-2,-2-4,-5 1,-3-2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2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23 198,'-8'34,"2"-1,2 1,1 0,1 1,2-1,2 0,1 0,3 8,16 50,-23-124,0 9,1 0,0 0,2 0,1 0,0 0,2 1,0-1,2 1,1 1,0-1,1 1,2 1,0 0,1 0,1 1,1 1,1-2,-14 18,0 0,0 0,1 1,-1-1,0 0,1 0,-1 0,1 1,-1-1,1 1,0-1,0 1,0 0,-1 0,1 0,0 0,1 0,-1 0,0 0,0 1,0-1,0 1,1-1,-1 1,0 0,0 0,1 0,-1 0,0 1,0-1,0 0,1 1,-1 0,0-1,0 1,0 0,0 0,0 0,0 1,0-1,0 0,-1 1,1-1,1 2,28 81,-28-62</inkml:trace>
  <inkml:trace contextRef="#ctx0" brushRef="#br0" timeOffset="1115.506">785 227,'-21'4,"1"2,-1 0,1 1,0 1,1 0,0 2,0 0,1 1,-13 11,28-19,-1-1,1 1,-1 0,1 0,0 0,0 1,1-1,-1 1,1-1,0 1,-1 0,2 0,-1 0,0 0,1 0,0 1,0-1,0 0,0 0,1 1,0-1,0 1,0-1,0 0,1 1,-1-1,1 0,0 1,1-1,-1 0,1 0,0 0,-1 0,2 0,-1-1,0 1,1 0,1 0,3 5,0-1,0-1,1 1,0-1,1 0,-1-1,1 0,1 0,-1-1,1 0,0-1,0 0,0-1,1 0,-1 0,1-1,8 0,3 0</inkml:trace>
  <inkml:trace contextRef="#ctx0" brushRef="#br0" timeOffset="1436.72">1123 255,'-15'16,"0"0,0 2,2 0,0 0,1 1,1 1,0 0,2 0,0 1,2 0,-3 13,9-32,0 0,0 1,1-1,-1 1,1-1,0 0,-1 1,1-1,0 1,1-1,-1 1,0-1,1 1,-1-1,1 0,0 1,0-1,0 0,0 0,0 1,0-1,1 0,-1 0,1 0,-1 0,1-1,0 1,-1 0,1-1,0 1,0-1,0 0,1 0,-1 1,0-1,0-1,1 1,-1 0,0 0,1-1,-1 0,2 1,10 0,0-1,0 0,0-1,1-1,-1 0,-1-1,1 0,0-1,-1-1,0 0,0 0,0-2,4-2,-11 3,0 1,0-2,0 1,-1-1,0 1,-1-2,1 1,-1 0,-1-1,1 0,-1 1,-1-1,1-1,-2 1,1 0,-1 0,0-1,0 1,-1-1,-1 1,1-1,-1 1,-2-6,2 9,-1 0,1 0,-1 1,-1-1,1 1,-1-1,1 1,-1 0,0 0,-1 0,1 1,-1-1,1 1,-1-1,0 1,0 1,-1-1,1 0,-1 1,1 0,-1 0,0 1,1-1,-1 1,0 0,0 0,0 0,0 1,0 0,0 0,0 0,-3 1,-11 4</inkml:trace>
  <inkml:trace contextRef="#ctx0" brushRef="#br0" timeOffset="1802.668">1660 171,'-20'11,"3"-3,0 1,1 1,0 0,0 1,1 1,1 0,0 1,0 0,2 1,-11 15,22-27,0 0,0-1,0 1,0 0,0 0,1 0,-1 0,1 0,-1 0,1 0,0 0,0 0,0 0,0 0,0 0,0 0,1 0,-1 0,0 0,1 0,0 0,0-1,-1 1,1 0,0 0,0 0,0-1,1 1,-1-1,0 1,1-1,-1 1,1-1,-1 0,2 1,71 33,-36-20,-35-14,-1 0,1 0,0 0,-1 0,1 0,-1 0,1 0,-1 1,1 0,-1-1,0 1,0 0,0 0,0 0,0 0,0 1,-1-1,1 0,-1 1,1-1,-1 1,0-1,0 1,0 0,0-1,-1 1,1 0,-1 0,0 0,1-1,-1 1,-1 0,1 0,0 0,-1 0,1-1,-1 1,0 0,0-1,0 1,0 0,0-1,-1 1,1-1,-1 0,0 1,1-1,-2 1,-3 2,1 0,-1-1,1 0,-1 0,0 0,-1-1,1 0,0 0,-1 0,0-1,0 0,0 0,1-1,-2 0,-2 0,-14 1</inkml:trace>
  <inkml:trace contextRef="#ctx0" brushRef="#br0" timeOffset="2200.372">2027 1,'-34'38,"-10"28,-4 7,8-5,9-3,11-9,8-8,7-8,8-6,5-4,0-2,4-2,4 1,5-5,-2-2,1-3,-3-6</inkml:trace>
  <inkml:trace contextRef="#ctx0" brushRef="#br0" timeOffset="3049.42">2055 594,'273'-229,"-204"147,-70 82,0-1,1 1,-1 0,0-1,0 1,0 0,1 0,-1 0,0-1,0 1,0 0,0 0,0 0,0 1,1-1,-1 0,0 0,0 0,0 0,0 1,1-1,-1 0,0 1,0-1,1 1,-1-1,0 1,1-1,-1 1,0 0,1-1,-1 1,1 0,-1-1,1 1,-1 0,1 0,0-1,-1 1,1 0,0 0,-1 0,1 0,-9 9,0 0,1 0,0 1,1 0,0 1,1-1,0 1,1 0,0 1,1 0,0-1,1 1,1 0,-1 7,3-17,0 0,0 0,0 0,0 0,1 0,-1 1,1-1,0 0,0-1,0 1,0 0,0 0,1 0,-1-1,1 1,0 0,0-1,0 0,0 1,0-1,0 0,1 0,-1 0,1 0,-1-1,1 1,0-1,0 0,-1 1,1-1,0 0,0-1,3 2,2-1,1 0,-1 0,1-1,-1 0,1-1,-1 1,1-1,-1-1,1 0,-1 0,6-3,5-6,0 0,-1-1,0-1,-1-1,0 0,-2-2,1 0,-2 0,0-1,-1-1,-1 0,0-1,18-23,14-33,-44 75,0 1,-1-1,1 0,0 0,-1 0,1 0,0 0,0 0,-1 0,1 1,0-1,-1 0,1 0,0 0,0 0,-1 0,1 0,0 0,-1 0,1-1,0 1,-1 0,1 0,0 0,0 0,-1 0,1 0,0-1,0 1,-1 0,1 0,0 0,0-1,0 1,-1 0,1 0,0 0,0-1,0 1,0 0,-1-1,1 1,0 0,0 0,0-1,0 1,0 0,0-1,0 1,-24 21,16-14,1-1,-1 2,1-1,0 1,1 0,0 0,0 0,0 1,2 0,-1 0,1 1,0-1,1 1,0 0,0 0,1 0,1 0,-1 0,2 0,-1 1,2-1,-1 0,1 1,1-8,-1 0,1 0,0-1,0 1,0 0,0-1,0 1,1-1,-1 0,1 0,-1 0,1 0,0 0,0-1,0 1,0-1,0 1,0-1,0 0,0-1,1 1,-1 0,0-1,1 0,-1 0,0 0,1 0,-1 0,0-1,0 1,1-1,0 0,5-1,0 0,0-1,0 0,-1 0,1-1,-1 0,0 0,0-1,0 0,-1 0,3-3,128-162,-94 108,-21 15,-53 63,22-6,0 1,1 0,0 0,0 1,1-1,1 2,0-1,1 0,0 1,1 0,0 0,1 0,0 0,1 0,1 1,0-1,1 4,-2-11,1 0,-1 0,1 0,0-1,1 1,0 0,0 0,0 0,0-1,1 1,0 0,0-1,0 0,1 1,0-1,0 0,0 0,1-1,-1 1,1-1,0 1,1-1,-1-1,1 1,4 2,11 1</inkml:trace>
  <inkml:trace contextRef="#ctx0" brushRef="#br0" timeOffset="3367.67">3522 30,'-70'84,"3"3,-51 89,111-164,2-6,0-1,1 1,0 1,0-1,0 0,1 1,0 0,0 0,1 0,-1 0,2 0,-1 0,1 1,0-1,1 1,-1-1,2 0,-1 1,1-1,1 5,3-8,0 0,1 0,0 0,0-1,0 0,0 0,0 0,1-1,-1 0,1 0,0 0,0-1,-1 0,1-1,0 1,0-1,0-1,0 1,-1-1,1 0,2-1,8 0,1 2,0 0,0-2,0 0,0-2,0 0,-1 0,1-2,-1 0,14-8,-29 13,0 0,0 0,0-1,0 1,0-1,0 1,0-1,0 0,-1 0,1 1,-1-1,0 0,1-1,-1 1,0 0,0 0,0 0,-1-1,1 1,0 0,-1-1,1-1,-3-10</inkml:trace>
  <inkml:trace contextRef="#ctx0" brushRef="#br0" timeOffset="3617.431">3184 340,'39'-5,"21"-1,6 0,-3 1,-8 1,-13-3,-9 0,-6 0,-2 2,-5 2</inkml:trace>
  <inkml:trace contextRef="#ctx0" brushRef="#br0" timeOffset="3855.58">3833 1,'25'49,"-2"2,-3 0,-1 1,-3 1,-2 0,4 40,-17-79,0 0,-1 1,0-1,-1 1,-1-1,0 1,-1-1,0 0,-2 0,1 0,-2-1,0 0,0 0,-1 0,-1-1,0 0,-1 0,0-1,0 0,-2-1,1 0,-1 0,-10 6,-65 29,65-41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00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1 246,'175'-211,"-174"209,1 0,-1-1,0 1,1 0,-1 0,1 0,0 0,0 1,0-1,0 0,0 1,0-1,0 1,0 0,0-1,1 1,-1 0,1 1,-1-1,0 0,1 1,0-1,-1 1,1 0,-1 0,1 0,-1 0,1 0,-1 0,1 1,-1 0,1-1,-1 1,1 0,-1 0,0 0,1 0,-1 1,0-1,0 0,0 1,0 0,0-1,0 1,0 1,10 98,-9-35,17 20,-10-61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8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0 255,'10'0,"7"0,7 0,3 0,2 0,1 0,0 0,0 0,0 0,-6-5,-2-1,-4-5,-6 0</inkml:trace>
  <inkml:trace contextRef="#ctx0" brushRef="#br0" timeOffset="242.291">113 113,'-5'39,"-1"22,0 5,1-3,1-9,2-12</inkml:trace>
  <inkml:trace contextRef="#ctx0" brushRef="#br0" timeOffset="1093.125">508 0,'-1'2,"-6"24,0 0,1-1,2 2,1-1,1 0,1 1,1-1,3 22,-3-46,0 0,0 0,0-1,0 1,0 0,0-1,1 1,-1 0,1-1,-1 1,1 0,-1-1,1 1,0-1,0 1,0-1,0 1,0-1,0 0,0 1,0-1,0 0,1 0,-1 0,1 0,-1 0,0 0,1 0,0-1,-1 1,1-1,-1 1,1-1,0 1,-1-1,1 0,0 0,0 0,-1 0,1 0,0 0,-1 0,1 0,0-1,-1 1,1-1,0 1,-1-1,2 0,81-97,-47 46,35-48,-71 100,-1-1,0 1,1-1,-1 1,1-1,0 1,-1 0,1-1,-1 1,1 0,0-1,-1 1,1 0,-1 0,1 0,0 0,-1 0,1-1,0 1,-1 0,1 0,0 1,-1-1,1 0,0 0,-1 0,1 0,0 0,-1 1,1-1,-1 0,1 1,0-1,-1 0,1 1,-1-1,1 1,-1-1,0 1,1-1,-1 1,1-1,-1 1,0-1,1 1,-1 0,0-1,0 1,1-1,-1 1,0 0,0-1,0 1,0 0,0-1,0 1,0 0,6 43,-6-42,-2 459,3-448,-1 0,0 0,-1 0,0 0,-1 0,0 0,-1-1,-1 1,0-1,0 1,-1-1,-1-1,0 1,-1-1,0 0,-1 0,0-1,0 0,-1-1,0 0,-11 8,18-15,-1-1,0 0,0 0,0 0,0 0,-1 0,1 0,0-1,0 1,0-1,-1 0,1 0,0-1,0 1,0 0,0-1,-1 0,1 0,0 0,0 0,0 0,0-1,1 1,-1-1,0 0,1 0,-1 0,1 0,-1 0,1 0,0-1,0 1,0-1,0 1,1-1,-1 0,1 0,0 0,-1 0,1 0,0 0,1 0,-1 0,1 0,-1-1,1 0,-4-25,1 4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0 536,'5'33,"2"7,-1-3</inkml:trace>
  <inkml:trace contextRef="#ctx0" brushRef="#br0" timeOffset="247.243">86 0,'0'0</inkml:trace>
  <inkml:trace contextRef="#ctx0" brushRef="#br0" timeOffset="502.253">170 733,'132'-243,"-89"193,-42 50,1 0,0 1,-1-1,1 1,-1 0,1-1,-1 1,0 0,1 0,-1 0,0 0,1 0,-1 0,0 0,0 1,0-1,0 0,0 1,0-1,0 0,-1 1,1-1,0 1,-1 0,0-1,1 1,-1-1,0 1,1 0,-1-1,0 1,0 0,0-1,-1 1,1-1,0 1,-1 0,1-1,-1 1,1-1,-1 1,1 1,24 118,-23-117,0-1,1 0,-1 0,1 0,0 0,-1 0,1 0,1-1,-1 1,0-1,1 1,-1-1,1 0,0 0,0 0,0 0,0 0,0-1,0 0,0 1,0-1,0 0,1 0,-1-1,1 1,-1-1,0 0,1 0,-1 0,1 0,-1 0,0-1,1 1,2-2,3-3,0 0,-1 0,0 0,0-1,0-1,-1 1,0-1,0 0,-1-1,0 0,0 0,-1 0,0-1,0 1,-1-1,0 0,-1-1,0 1,0-1,-1 1,0-1,-1 0,1-3,-1-10</inkml:trace>
  <inkml:trace contextRef="#ctx0" brushRef="#br0" timeOffset="780.107">904 56,'-24'43,"-18"39,-1 14,6-4,10-12,9-16,13-14,7-10,3-7,5-5,7-2,4-1,4-4,-3-2,1-3,-5-5</inkml:trace>
  <inkml:trace contextRef="#ctx0" brushRef="#br0" timeOffset="1635.151">904 733,'159'-233,"-141"178,-19 55,0 0,0-1,0 1,0 0,0 0,0 0,0 0,0 0,0 0,0 0,0 0,0 0,0 0,0 0,0 1,-1-1,1 1,1-1,-1 0,0 1,0 0,0-1,0 1,0 0,0-1,1 1,-1 0,0 0,0 0,1-1,-1 1,1 0,-1 0,1 0,-6 6,0 0,1 1,-1-1,2 1,-1 0,1 0,1 1,-1-1,1 1,1 0,0 0,0 0,1 0,0 0,0 0,1 0,0 0,1 0,0 0,0 1,0-8,0 1,0-1,0 0,0 0,0 0,0 0,0 0,1 0,-1 0,1 0,0 0,-1-1,1 1,0-1,0 1,0-1,0 0,0 0,0 0,1 0,-1 0,0 0,1 0,-1-1,0 1,1-1,-1 0,0 0,1 0,-1 0,1 0,-1 0,0-1,1 1,-1-1,0 0,3 0,76-47,-69 36,-1 0,-1-1,0-1,0 0,-2 0,0-1,0 0,-2 0,0-1,0 0,0-5,-5-6,-19 34,-26 86,43-90,0 0,0 0,0 0,1 1,-1-1,1 0,0 1,0-1,0 0,0 1,1-1,-1 0,1 1,0-1,0 0,0 0,1 0,-1 0,1 0,-1 0,1 0,0 0,0-1,0 1,0-1,1 1,-1-1,1 0,1 1,-1-1,1-1,-1 0,1 0,-1 0,1 0,-1 0,1-1,0 1,-1-1,1 0,0 0,-1-1,1 1,0-1,-1 1,1-1,-1 0,1-1,-1 1,0-1,1 1,-1-1,0 0,0 0,0 0,0-1,1-1,67-77,-59 62,0-1,-2 0,0-1,-1 0,-1 0,-1-1,-1 0,-6 22,0 0,0 0,-1 0,1 0,0 0,0 0,-1 0,1 0,0 0,0 0,-1 0,1 0,0 0,0 0,-1 0,1-1,0 1,0 0,0 0,-1 0,1 0,0 0,0-1,0 1,0 0,-1 0,1 0,0 0,0-1,0 1,0 0,0 0,0-1,0 1,-1 0,1 0,0 0,0-1,0 1,0 0,0-1,-13 24,3-5,1 1,0 1,2-1,0 1,2 1,0-1,1 1,1 0,1 0,1 0,1 16,16 14,-3-33</inkml:trace>
  <inkml:trace contextRef="#ctx0" brushRef="#br0" timeOffset="1983.976">1806 282,'-29'58,"-8"13,4 2,2 2,4 2,25-74,0 0,0 0,0 1,1-1,0 1,0-1,0 1,0-1,0 1,0 0,1-1,0 1,0 0,0 0,0-1,1 1,-1 0,1-1,0 1,0 0,0-1,1 0,-1 1,1-1,0 0,0 1,0-1,0 0,0 0,1-1,-1 1,1-1,0 1,0-1,0 0,0 0,0 0,0 0,1 0,-1-1,3 1,6 0,-1 0,1-1,0 0,0-1,-1-1,1 0,0 0,0-1,-1-1,0 0,1 0,-1-1,2-2,6-7</inkml:trace>
  <inkml:trace contextRef="#ctx0" brushRef="#br0" timeOffset="2234.013">1609 508,'38'0,"28"-5,6-1,-3 0,-14 1</inkml:trace>
  <inkml:trace contextRef="#ctx0" brushRef="#br0" timeOffset="2470.077">1891 56,'28'40,"-3"2,-1 1,-2 0,-2 2,-2 1,-2 0,-2 1,-3 0,-1 1,2 38,-11-68,-1 0,-1 0,0 0,-2 0,0 0,-1-1,-1 1,0-1,-1 0,-1 0,-1-1,0 0,-1 0,-1-1,-4 4,13-17,-11 18,-1-1,-1 0,-1-1,0-1,-1 0,-1-1,0-1,-12 7,6-10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0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32 167,'-10'44,"2"1,2 0,1 0,3 0,2 0,3 20,-3-40,18-64,84-311,-95 331,31-68,-36 85,-1 0,1 0,-1-1,1 1,0 1,0-1,0 0,0 0,0 1,0-1,0 1,0 0,1-1,-1 1,1 0,-1 1,1-1,-1 0,1 1,-1-1,1 1,-1 0,1 0,0 0,-1 0,1 0,-1 0,1 1,0-1,-1 1,1 0,1 1,-1 0,1 1,-1 0,1 0,-1 1,0-1,0 1,0-1,-1 1,1 0,-1 0,0 0,0 1,0-1,-1 0,1 1,-1-1,0 1,-1-1,1 1,-1-1,0 1,0 0,0-1,-1 2,2 18</inkml:trace>
  <inkml:trace contextRef="#ctx0" brushRef="#br0" timeOffset="766.156">653 83,'-16'3,"-1"1,1 1,0 0,0 1,1 1,0 1,0 0,1 0,0 2,-4 2,17-11,-1 0,1 0,0-1,-1 1,1 0,0 0,0 0,0 0,0 1,0-1,0 0,0 0,0 1,0-1,0 0,1 1,-1-1,0 1,1-1,-1 1,1-1,0 1,0-1,-1 1,1-1,0 1,0-1,0 1,1 0,-1-1,0 1,1-1,-1 1,1-1,-1 1,1-1,0 0,-1 1,1-1,0 0,0 1,0-1,0 0,0 0,0 0,0 0,1 0,-1 0,0 0,1 0,0 0,134 35,-133-35,-1 0,1 0,-1 1,1-1,-1 1,0-1,0 1,0 0,0 0,0 0,0 0,0 0,0 1,-1-1,1 0,-1 1,0-1,0 1,0 0,0-1,0 1,-1 0,1-1,-1 1,1 0,-1 0,0-1,0 1,-1 0,1 0,0 0,-1-1,0 1,1 0,-1-1,0 1,-1 1,-55 91,49-87,0-1,0 0,-1 0,0 0,0-1,-1-1,1 0,-1 0,0 0,-1-2,1 1,-10 1,2-4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13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1 340,'783'0,"-772"0</inkml:trace>
  <inkml:trace contextRef="#ctx0" brushRef="#br0" timeOffset="256.147">57 565,'43'-5,"34"-6,8-1,-1 1,-9 3,-13 2,-13 3,-9 2,-7 0,-9 1</inkml:trace>
  <inkml:trace contextRef="#ctx0" brushRef="#br0" timeOffset="654.257">339 1,'17'19,"0"-1,2-1,0 0,1-1,1-1,8 3,-20-11,23 12,2-2,0 0,0-3,2-1,-1-1,13 1,4 2,-48-14,-1-1,0 1,0 0,0 0,0 0,0 0,0 1,0-1,-1 1,1-1,0 1,-1 0,1 0,-1 0,0 1,0-1,0 0,0 1,0-1,0 1,0 0,-1 0,0 0,1 0,-1 0,0 0,0 0,-1 0,1 0,-1 0,1 0,-1 0,0 1,0-1,-1 0,1 0,-1 0,1 0,-1 1,0-1,-1 0,-103 125,-211 138,282-236,19-20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14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85,'-34'29,"-20"28,-6 10,2 3,11-6,9-9,11-9,5-7,7-6,0-4,3-1,0-2,0 1,-1-1,0 1,-1-4,-4-2,2-4</inkml:trace>
  <inkml:trace contextRef="#ctx0" brushRef="#br0" timeOffset="353.91">0 141,'287'303,"-267"-279,0 1,-2 0,-2 2,0 0,-1 1,7 21,4 2,-11-33</inkml:trace>
  <inkml:trace contextRef="#ctx0" brushRef="#br0" timeOffset="639.873">763 311,'38'-5,"28"-1,6-1,-3 2,-9 2,-10 1,-9 0,-11 7,-10 1</inkml:trace>
  <inkml:trace contextRef="#ctx0" brushRef="#br0" timeOffset="887.035">763 536,'43'-10,"34"-7,8-2,-5 4,-12 3,-13-1,-10 2,-9 3,-10 2</inkml:trace>
  <inkml:trace contextRef="#ctx0" brushRef="#br0" timeOffset="1973.791">2286 198,'-160'130,"153"-123,0 1,0 0,1 1,0-1,0 1,1 0,0 1,1-1,0 1,0 0,1 0,0 0,1 1,0-1,1 1,0-1,0 1,2 2,-1-6,1-1,0 0,1 1,-1-1,1 0,0 0,1 0,0 0,0-1,0 1,0-1,1 1,0-1,0 0,0-1,1 1,0-1,0 0,0 0,0 0,0 0,1-1,0 0,0-1,0 1,0-1,0 0,0 0,0-1,1 0,-1 0,0 0,1-1,-1 0,1-1,-1 1,0-1,1 0,-1 0,5-2,7-4</inkml:trace>
  <inkml:trace contextRef="#ctx0" brushRef="#br0" timeOffset="2254.837">2597 339,'-7'11,"-9"12,0 1,2 1,1 0,1 1,1 1,2 0,0 0,1 5,7-29,1-1,-1 1,1-1,0 0,0 1,0-1,0 1,0-1,0 1,1-1,-1 0,1 1,0-1,0 0,0 1,0-1,0 0,0 0,0 0,1 0,-1 0,1 0,-1 0,1-1,0 1,0 0,0-1,0 0,0 1,0-1,0 0,0 0,0 0,1 0,-1 0,0-1,1 1,-1-1,1 0,-1 1,1-1,1 0,12 0,-1 0,1-1,0-1,-1 0,1-1,-1-1,0-1,0 0,0 0,-1-2,0 0,0 0,0-1,-1-1,0 0,-1-1,0 0,-1-1,0-1,-1 0,0 0,8-13,-14 21,-1-1,0 1,0-1,-1 0,1 0,-1 0,0 0,0 0,-1-1,1 1,-1 0,-1-1,1 1,-1-1,1 1,-2-1,1 1,-1-1,1 1,-2-1,1 1,0 0,-1-1,0 1,0 0,-1 0,0 0,1 1,-2-1,1 1,0-1,-1 1,0 0,0 0,0 1,0-1,-1 1,1 0,-1 0,0 1,0-1,0 1,0 0,-2 0,-78 13,59 0</inkml:trace>
  <inkml:trace contextRef="#ctx0" brushRef="#br0" timeOffset="2623.849">3303 282,'-4'2,"-14"4,1 1,-1 1,2 0,-1 2,1 0,0 0,1 2,0 0,1 0,1 1,-3 4,14-14,1 0,0 0,0 0,0 0,0 0,0 0,1 0,-1 0,1 1,0-1,0 0,0 0,0 0,1 0,-1 0,1 0,0 0,0 0,0 0,0 0,0 0,1 0,-1 0,1-1,0 1,0-1,0 1,0-1,0 0,1 1,-1-1,1-1,-1 1,1 0,-1 0,1-1,0 0,0 0,0 1,2-1,37 34,-40-32,0 0,0 1,0-1,0 0,0 1,-1-1,1 1,-1-1,0 1,0 0,0 0,-1-1,1 1,-1 0,0 0,0 0,0 0,-1-1,1 1,-1 0,0 0,0-1,0 1,-1 0,1-1,-1 0,0 1,0-1,0 0,0 0,-1 0,1 0,-1 0,0 0,1-1,-1 1,-1-1,1 0,0 0,0 0,-3 1,-104 40,84-39</inkml:trace>
  <inkml:trace contextRef="#ctx0" brushRef="#br0" timeOffset="2957.18">3726 1,'-52'50,"1"2,3 2,2 3,-16 29,52-74,0 0,2 1,-1 0,2 1,-1 0,2 0,0 0,1 1,0-1,1 1,1 1,0-1,1 0,1 1,0-1,1 1,1-1,1 1,0-1,0 0,2 0,0 0,1 0,5 11,-6-19,1 0,0-1,0 1,0-1,1-1,0 1,1-1,-1 0,1 0,0-1,0 0,0 0,0 0,1-1,0 0,-1-1,1 0,0 0,0-1,0 0,1 0,-1 0,0-1,2-1,15 1</inkml:trace>
  <inkml:trace contextRef="#ctx0" brushRef="#br0" timeOffset="3758.601">3697 621,'43'-11,"-2"-2,0-1,-1-3,0-1,-2-2,0-1,-1-3,-1 0,-28 18,-1 1,1-1,-1 0,0-1,0 0,-1 0,0 0,0-1,-1 0,0 0,2-5,-6 13,-1 0,1-1,-1 1,0 0,1-1,-1 1,0 0,1-1,-1 1,0-1,0 1,1 0,-1-1,0 1,0-1,0 1,0-1,1 1,-1-1,0 1,0-1,0 1,0-1,0 1,0-1,0 1,-1-1,1 1,0-1,0 1,0-1,0 1,-1-1,1 1,0 0,0-1,-1 1,1-1,0 1,-1 0,1-1,0 1,-1 0,1-1,-1 1,1 0,0 0,-1-1,1 1,-1 0,1 0,-1 0,1 0,-1-1,1 1,-1 0,1 0,-1 0,1 0,-1 0,1 0,-1 1,-28 15,25-13,0 0,0 0,1 0,-1 1,1-1,-1 1,1 0,0 0,1 0,-1 0,1 1,0-1,0 1,0 0,0-1,1 1,0 0,0 0,0 0,1 0,0-1,0 1,0 0,0 0,1 0,-1 0,1 0,1 0,-1 0,1-1,0 1,0-1,0 1,0-1,1 0,0 0,0 0,0 0,0 0,1 0,-1-1,1 0,2 2,5-2,1 0,-1-1,0 0,1-1,-1 0,1-1,-1 0,1-1,-1 0,1 0,-1-2,0 1,0-2,0 1,0-1,0-1,-1 0,0-1,0 0,0 0,-1-1,0 0,0-1,-1 0,0 0,0-1,-1 0,0 0,0 0,-1-1,1-4,7-25,-13 38,-1 1,0-1,0 0,1 1,-1-1,0 0,0 1,0-1,0 0,0 1,0-1,0 1,0-1,0 0,0 1,0-1,0 0,0 1,-1-1,1 0,0 1,0-1,-1 1,1-1,0 1,-1-1,1 1,-1-1,1 1,-1-1,1 1,-1-1,1 1,-1-1,1 1,-1 0,1 0,-1-1,1 1,-1 0,0 0,1-1,-1 1,0 0,1 0,-1 0,0 0,1 0,-1 0,0 0,1 0,-1 0,0 1,1-1,-1 0,1 0,-1 0,0 1,-5 2,0 1,1-1,-1 1,1 1,0-1,0 1,1 0,-1 0,1 0,0 1,0-1,1 1,-1 0,1 0,1 1,-1-1,1 0,0 1,1-1,-1 1,1 0,1-1,-1 1,1 0,0 0,1 0,0-1,0 1,0 0,1-1,1 6,-1-9,0 0,0 0,0 0,0 0,0 0,1 0,-1-1,1 1,0-1,0 0,0 0,0 0,0 0,0 0,0-1,1 1,-1-1,1 0,-1 0,1 0,-1-1,1 1,-1-1,1 0,0 0,-1 0,4-1,96-23,-84 17,0-2,-1 0,0-1,-1-1,0 0,0-2,-1 0,-1-1,11-12,76-115,-104 127,-19 32,14-9,0 0,1 1,0 0,0 0,1 1,1 0,0 0,0 0,1 0,0 0,1 1,0-1,1 1,1 0,0-1,1 11,1-17,1-1,0 1,0-1,0 0,1 0,-1 0,1-1,0 1,0-1,0 0,1 0,-1 0,1-1,-1 1,1-1,0 0,0 0,0-1,0 0,0 0,0 0,0 0,1-1,-1 0,0 0,0 0,1-1,-1 0,0 0,0 0,0 0,0-1,0 0,0 0,0-1,21-4</inkml:trace>
  <inkml:trace contextRef="#ctx0" brushRef="#br0" timeOffset="4056.81">5251 198,'-57'103,"34"-64,1 1,3 1,1 1,-5 21,21-60,0 1,1 0,-1 0,1-1,0 1,0 0,0 0,1 0,-1 0,1 1,0-1,0 0,1 0,-1 0,1 0,0 0,0 0,0 0,0-1,1 1,0 0,-1 0,1-1,1 0,-1 1,0-1,1 0,0 0,0 0,0 0,3 2,4 0,1-1,0 0,0 0,0-1,0-1,1 0,-1 0,1-1,-1-1,1 0,-1 0,1-1,-1 0,1-1,-1-1,0 0,0 0,0-1,0-1,2-1,12-26,-23 14</inkml:trace>
  <inkml:trace contextRef="#ctx0" brushRef="#br0" timeOffset="4301.534">5024 452,'39'-5,"26"-6,3-2</inkml:trace>
  <inkml:trace contextRef="#ctx0" brushRef="#br0" timeOffset="4556.032">5561 169,'34'38,"10"33,-1 13,-14-3,-16-10,-10-8,-11-9,-8-15,-7-8,-4-6,-2-1,-1-5,4-2,3-2,-1-5,0-4,3 3,6-2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510 311,'-2'-2,"1"0,0 1,-1-1,1 0,-1 0,0 1,1-1,-1 1,0 0,0-1,0 1,0 0,0 0,0 0,0 0,-1 1,1-1,0 0,0 1,-1 0,1-1,0 1,-1 0,1 0,-2 1,1-2,-25 1,0 0,1 2,-1 1,0 1,1 2,0 0,0 2,0 1,-11 7,-75 42,111-56,-1 1,1 0,0-1,-1 1,1 0,1 0,-1 1,0-1,1 0,0 1,0-1,0 1,0-1,0 1,1-1,-1 1,1-1,0 1,0 0,0-1,1 1,0-1,-1 1,1-1,0 1,0-1,1 1,-1-1,1 0,0 0,0 0,0 0,0 0,0 0,1 0,-1-1,1 1,0-1,-1 0,2 1,8 4,2-1,-1 0,1-1,0 0,0-1,0-1,0 0,1-1,-1-1,1 0,50 8,10 3,-75-12,0 0,0-1,0 1,0 0,0 0,-1 0,1-1,0 1,0 0,0 0,0-1,0 1,0 0,1 0,-1-1,0 1,0 0,0 0,0-1,0 1,0 0,0 0,0 0,0-1,1 1,-1 0,0 0,0 0,0-1,0 1,1 0,-1 0,0 0,0 0,0 0,1 0,-1-1,0 1,0 0,1 0,-1 0,0 0,0 0,1 0,-1 0,0 0,0 0,1 0,-1 0,-23-9,5 10,0 0,1 1,-1 1,1 0,0 2,0 0,0 0,0 2,1 0,0 1,1 0,-6 5,9-5,0 0,1 1,0 0,1 0,0 1,0 0,1 1,-3 5,9-13,1 1,-1 0,1-1,0 1,1 0,-1 0,1 0,-1 0,1 0,0 0,1 0,-1 0,1 0,0 0,0 1,0-1,0 0,1 0,0 0,0 0,0 0,0 0,0 0,1 0,0 0,0 0,0-1,0 1,1-1,0 1,5 3,1 0,1-1,-1 0,1-1,0 0,0 0,1-1,-1-1,1 0,0 0,0-1,0 0,0-1,0 0,0-1,0 0,1-1,-1 0,7-2,11 2,-15 1,0-1,0 0,0-1,0-1,0 0,0 0,-1-2,0 0,0 0,0-1,0-1,8-5,5-26,-20 19</inkml:trace>
  <inkml:trace contextRef="#ctx0" brushRef="#br0" timeOffset="411.669">369 1,'-60'552,"-17"-180,43-165,40-101,0-88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6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1 225,'34'0,"20"-5,6-1,2 0,-4 1,-8 2,-6 1,-3 1,-2 0,-4 1,-3 0,-1 1,-2-1,-1-5,-1-1,-4 0</inkml:trace>
  <inkml:trace contextRef="#ctx0" brushRef="#br0" timeOffset="255.917">114 424,'34'0,"29"-5,10-2,-3 1,-9 1,-9 1,-10 2,-7 1,-4 0,-3 1,-6 1</inkml:trace>
  <inkml:trace contextRef="#ctx0" brushRef="#br0" timeOffset="706.375">339 0,'33'10,"0"2,-1 2,-1 0,27 18,-2-2,-27-15,-1 1,-1 1,0 1,-1 1,-1 2,16 17,-39-36,0 0,-1 0,1 1,-1-1,1 1,-1 0,0-1,0 1,0 0,0 0,0-1,-1 1,1 0,-1 0,0 0,0 0,0 0,0 0,0 0,-1 0,1 0,-1-1,0 1,0 0,0 0,0 0,0-1,-1 1,1-1,-1 1,0-1,1 0,-1 1,-1-1,-80 76,74-71,-273 198,159-120,105-68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30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1,'-5'4,"0"0,0 0,1 1,0-1,0 1,0 0,0 1,1-1,0 1,0-1,0 1,1 0,0 0,0 0,0 1,1-1,0 0,0 0,1 1,0-1,0 5,-6 30,2-21,0-10,1-1,1 1,0 0,0 0,1 0,0 1,1-1,0 0,1 0,0 0,0 1,1-1,0-1,1 1,0 0,4 6,-6-14,0-1,0 1,0-1,0 1,1-1,-1 1,0-1,1 0,-1 0,1 1,0-1,-1 0,1 0,0-1,0 1,-1 0,1-1,0 1,0-1,0 1,0-1,0 0,0 0,0 0,0 0,0 0,0 0,0-1,-1 1,1-1,0 1,0-1,0 0,0 1,-1-1,1 0,0 0,-1 0,2-1,57-56,-28 16,-2-1,-3-1,-1-2,6-18,-11 22,-4 8,-10 57,-9 39,12 94,14-73,24 129,-35-116,-8-76,-1 1,-2-1,0 1,-1 0,-1 0,0 0,-2-1,-3 15,2-24,-24 65,26-74,-1 0,1 0,0 0,-1-1,1 1,-1 0,1-1,-1 1,0-1,1 0,-1 0,0 1,0-1,0 0,0-1,0 1,0 0,0 0,-1-1,1 0,0 1,0-1,0 0,-1 0,1 0,0 0,0 0,0-1,-1 1,1-1,0 1,0-1,-1 0,-6-4,2 0,-1 0,0 0,1-1,0 0,1 0,-1-1,1 0,0 0,1-1,0 1,0-1,0 0,1-1,0 1,1-1,0 1,0-1,1 0,0-2,-4-13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45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490 1,'-9'7,"0"0,0 1,1 1,0-1,1 1,0 0,0 1,1 0,0 0,1 0,0 1,0 0,1 0,1 0,-2 6,-19 44,-84 156,81-166,-2 0,-3-2,-1-2,-3-1,-34 35,56-68,1-3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45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1,'15'35,"1"-1,1 0,2-1,19 24,-4-5,160 236,-137-219,-43-58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46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0 326,'43'-74,"-22"35,1 1,2 1,2 1,1 1,18-16,-45 50,1 0,-1 0,1 0,-1 1,1-1,-1 0,1 0,-1 1,1-1,0 0,0 1,-1-1,1 0,0 1,0-1,0 1,-1 0,1-1,0 1,0 0,0-1,0 1,0 0,0 0,0 0,0 0,0 0,0 0,0 0,0 0,0 0,0 0,0 0,-1 1,1-1,0 0,0 1,0-1,0 1,0-1,-1 1,1-1,0 1,0 0,-1-1,1 1,0 0,-1-1,1 1,-1 0,1 0,-1 0,1 0,-1-1,0 1,1 0,-1 0,0 0,0 0,1 0,-1 0,0 0,6 67,-6-64,0 6,7 66,-7-75,0 1,1-1,-1 0,1 1,-1-1,1 0,-1 0,1 0,0 1,0-1,-1 0,1 0,0 0,0 0,0 0,0-1,0 1,0 0,0 0,1-1,-1 1,0 0,0-1,1 1,-1-1,0 0,0 1,1-1,-1 0,0 0,1 0,-1 0,0 0,1 0,-1 0,0-1,1 1,-1 0,0-1,1 1,-1-1,0 1,0-1,0 1,1-1,-1 0,0 0,0 0,0 0,0 0,0 0,80-77,-52 45,-24 26,0-1,1 1,0 1,1-1,-1 1,1 0,1 1,-1-1,1 1,0 1,0-1,0 2,7-4,-13 7,0-1,-1 1,1-1,0 1,-1 0,1 0,0 0,0 0,-1 0,1 0,0 0,0 0,-1 1,1-1,0 1,-1-1,1 1,-1 0,1-1,0 1,-1 0,0 0,1 0,-1 0,0 1,1-1,-1 0,0 0,0 1,0-1,0 1,0-1,0 1,0-1,-1 1,1 0,-1-1,1 1,-1 0,1-1,-1 1,0 0,0 1,-7 78,7-78,-8 80,12-64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46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59,'48'-9,"21"-4,3 1,-6 2,-8 3,-11 2,-8 3,-5 1,-5 1,-6 6,-8 5,-6 2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46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57,'38'-5,"27"-6,8-1,-4 1,-10 2,-9 4,-13 1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47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76,'-19'64,"8"-34,2 0,1 0,1 1,1 0,2 0,1 1,2-1,2 25,-1-53,0 1,0 0,0-1,0 1,1-1,0 1,0-1,0 0,0 1,0-1,1 0,0 1,-1-1,1 0,0 0,0-1,1 1,-1 0,1-1,-1 1,1-1,0 0,0 0,0 0,0 0,0 0,0-1,0 1,1-1,-1 0,1 0,-1 0,1-1,-1 1,1-1,-1 0,1 0,-1 0,1 0,0-1,6-1,0-1,0-1,-1 1,1-2,-1 1,0-1,0-1,-1 1,0-1,0-1,0 0,0 0,-1 0,-1-1,1 0,2-5,84-149,-83 142,34-61,33-84,-103 267,17-59,3-16,0 1,2 0,2 0,0 0,2 0,1 15,36 163,-22-141,-3 0,-3 1,-3 0,-3 54,-3-102,-2 1,-1-1,0 1,-1-1,-1 0,-1 0,0-1,-2 1,0-2,0 1,-2-1,0 0,-1-1,0 0,-1-1,-1 0,0-1,-6 3,18-14,0-1,-1 1,1-1,0 0,-1 0,1 0,0 0,-1 0,0 0,1 0,-1 0,1-1,-1 1,0 0,0-1,1 0,-1 1,0-1,0 0,0 0,1 0,-1 0,0 0,0 0,1-1,-1 1,0-1,0 1,1-1,-1 1,0-1,1 0,-1 0,1 0,-1 0,1 0,-1 0,1 0,0-1,0 1,-1 0,1-1,0 1,0-1,0 1,1-1,-1 0,0 1,1-1,-1 0,1 0,-1 1,1-1,0 0,0 0,-3-31,3-1,1 1,1 0,2-1,1 1,1 1,2-1,2 1,5-11,54-146,-57 156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47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5 236,'-1'1,"1"1,-1-1,0 1,1-1,-1 1,1-1,0 1,-1-1,1 1,0-1,0 1,0 0,0-1,0 1,1-1,-1 1,0-1,1 1,-1-1,1 1,-1-1,1 1,0-1,0 0,0 1,0-1,0 0,0 0,0 1,0-1,0 0,0 0,0 0,1-1,-1 1,0 0,1 0,-1-1,1 1,-1-1,1 1,-1-1,1 1,-1-1,1 0,0 0,-1 0,1 0,-1 0,1 0,-1 0,1-1,0 1,-1 0,1-1,-1 0,0 1,1-1,-1 0,1 1,-1-1,1-1,76-105,-30 32,20-14,-68 89,1-1,-1 1,0-1,1 0,-1 1,0-1,1 1,-1-1,0 1,1-1,-1 1,1-1,-1 1,1-1,0 1,-1 0,1-1,-1 1,1 0,0-1,-1 1,1 0,-1 0,1 0,0 0,-1 0,1-1,0 1,0 0,-1 1,1-1,0 0,-1 0,1 0,-1 0,1 0,0 1,-1-1,1 0,0 0,-1 1,1-1,-1 1,1-1,-1 0,1 1,-1-1,1 1,-1-1,1 1,-1 0,0-1,1 1,-1-1,0 1,0 0,1-1,-1 1,0-1,0 1,0 0,2 43,-7-21,3-18,1 1,-1-1,1 0,0 1,0-1,0 0,1 1,0-1,0 1,1-1,-1 1,1-1,0 1,1-1,-1 0,1 0,0 0,1 1,0-4,1-1,0 0,-1 0,1 0,0 0,0 0,0-1,0 0,0 0,-1 0,1 0,0-1,0 1,0-1,0 0,-1 0,1 0,0-1,-1 1,1-1,-1 0,1 0,-1 0,0-1,0 1,0-1,0 1,-1-1,2-2,2 1,88-63,-93 67,1 1,0 0,-1 0,1 0,0 0,-1 0,1 0,-1 0,0 0,1 0,-1 1,0-1,0 1,0-1,0 1,0-1,0 1,0 0,0-1,-1 1,1 0,-1 0,1 0,-1-1,0 1,1 0,-1 0,0 0,0 0,-1-1,1 1,0 0,-1 0,1 0,-1 0,1 2,4 78,1-62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48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0 141,'566'0,"-515"5,-33 2</inkml:trace>
  <inkml:trace contextRef="#ctx0" brushRef="#br0" timeOffset="3499.942">0 452,'77'21,"-63"-20,27 2,1-2,-1-2,0-2,38-7,-26 3,0 1,0 4,0 1,24 5,-33 7,-26-5</inkml:trace>
  <inkml:trace contextRef="#ctx0" brushRef="#br0" timeOffset="4082.398">1017 85,'-1'314,"-1"-292,-1 1,-1-1,-1 1,-1-1,-1-1,-1 1,-8 13,36-108,108-200,-84 187,-37 73,-1 0,2 0,0 1,0 0,1 0,1 1,0 0,0 1,1 0,0 0,1 1,2-1,-12 9,1 0,-1-1,0 1,0 0,1 0,-1 0,0 1,1-1,-1 1,1-1,-1 1,1 0,-1 0,1 0,-1 0,1 0,-1 0,1 1,-1-1,0 1,1 0,-1 0,0 0,1 0,-1 0,0 0,0 1,0-1,0 1,0-1,0 1,-1 0,1 0,0 0,-1 0,1 0,-1 0,0 0,1 2,19 98,-22-43,0-33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5:52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0,'-33'82,"10"-20,-3-1,-2-1,-3-1,-30 42,-84 113,108-171,29-38</inkml:trace>
  <inkml:trace contextRef="#ctx0" brushRef="#br0" timeOffset="1">54 85,'0'28,"9"20,4 7,4-3,4-4,-2-5,1-6,2-10,-3-3,0-2,-3 1,1-4,-3-1,1-2,-2 0,2-3,-2 2,-4-2</inkml:trace>
  <inkml:trace contextRef="#ctx0" brushRef="#br0" timeOffset="2">308 904,'4'-13,"2"-9,1 0,1 1,1 0,1 1,1-1,1 2,10-14,-22 32,1 0,-1 0,1 0,-1 0,1 0,0 0,-1 0,1 0,0 1,0-1,0 0,-1 0,1 1,0-1,0 0,0 1,0-1,1 1,-1-1,0 1,0-1,0 1,0 0,0 0,0 0,1 0,-1-1,0 2,0-1,0 0,0 0,1 0,-1 0,0 1,0-1,0 0,0 1,0-1,0 1,0 0,0-1,0 1,0 0,0-1,0 1,0 0,0 0,-1 0,1 0,0 0,-1 0,1 0,-1 0,1 0,-1 0,1 0,-1 0,0 0,1 0,-1 1,0-1,0 0,0 0,0 0,0 1,4 40,16 41,-19-82,1 0,0 0,-1 0,1 0,0 0,0 0,-1-1,1 1,0-1,0 1,0-1,0 0,0 1,0-1,-1 0,1 0,0-1,0 1,0 0,0-1,0 1,0-1,-1 1,1-1,0 0,0 0,-1 0,1 0,0 0,-1 0,1 0,-1-1,0 1,1-1,-1 1,0-1,0 1,0-1,0 1,0-1,0-1,13-9,-12 10,67-40,-67 41,0 0,0 0,0 1,0-1,0 1,0-1,0 1,0 0,0 0,0 0,0 0,0 0,1 0,-1 1,0-1,0 1,0-1,0 1,0 0,0 0,-1 0,1 0,0 0,0 0,-1 0,1 1,0-1,-1 1,0-1,1 1,-1-1,0 1,0 0,1 0,-1-1,0 2,13 68,-14-46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56,'33'-5,"26"-2,8 1,-3 1,-13-3,-9-1,-8 2,-4 2,-3 1,-6 7,-2 2,-4 1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6:33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1 396,'14'0,"20"-5,8-1,3-1,-3 2,-3 2,-3-4,-3-1,-3 2,-6 6,-12 3,-8 1</inkml:trace>
  <inkml:trace contextRef="#ctx0" brushRef="#br0" timeOffset="1">30 621,'38'-10,"28"-7,6-2,-3 4,-9-2,-10 3,-14 3</inkml:trace>
  <inkml:trace contextRef="#ctx0" brushRef="#br0" timeOffset="2">1299 311,'-18'5,"1"1,0 0,0 1,1 2,0-1,0 2,1 0,0 1,-6 6,19-16,1 0,-1 0,1 1,0-1,0 0,0 1,0-1,0 0,0 1,0-1,0 1,0 0,1-1,-1 1,1 0,-1-1,1 1,0 0,-1 0,1-1,0 1,0 0,0 0,1-1,-1 1,0 0,1 0,-1-1,1 1,-1 0,1-1,0 1,0-1,0 1,0-1,0 1,0-1,0 1,1 0,67 38,-38-25,-27-13,-1 1,1 0,-1 0,0 0,0 0,-1 0,1 1,-1-1,1 1,-1 0,0-1,0 1,-1 0,1 0,-1 1,0-1,0 0,0 0,-1 0,1 1,-1-1,0 0,-1 1,1-1,-1 0,1 0,-1 1,0-1,-1 0,1 0,-1 0,0 0,0 0,0-1,0 1,-1-1,1 1,-1-1,0 0,0 0,0 0,-1 0,1 0,-1-1,1 0,-1 0,0 0,0 0,0 0,0-1,0 1,0-1,-1 0,-45 4,31-9</inkml:trace>
  <inkml:trace contextRef="#ctx0" brushRef="#br0" timeOffset="3">1441 508,'0'24,"0"8</inkml:trace>
  <inkml:trace contextRef="#ctx0" brushRef="#br0" timeOffset="4">1525 57,'5'5,"2"1</inkml:trace>
  <inkml:trace contextRef="#ctx0" brushRef="#br0" timeOffset="5">1723 650,'119'-231,"-119"230,0 1,0-1,0 1,0-1,0 0,1 1,-1-1,0 1,0-1,1 1,-1-1,0 0,1 1,-1-1,0 1,1 0,-1-1,1 1,-1-1,1 1,-1 0,1-1,-1 1,1 0,-1-1,1 1,-1 0,1 0,0 0,-1-1,1 1,-1 0,1 0,0 0,-1 0,1 0,0 0,-1 0,1 0,-1 1,1-1,0 0,-1 0,1 0,-1 1,1-1,-1 0,1 1,-1-1,1 0,-1 1,1-1,-1 1,1-1,-1 1,12 35,-10-28,-3-4,1 0,0 0,1 0,-1 0,1 0,-1 0,1 0,0 0,1 0,-1-1,1 1,0-1,0 1,0-1,0 1,0-1,1 0,-1 0,1 0,0 0,0-1,0 1,0-1,1 0,-1 0,0 0,1 0,0 0,-1-1,1 0,0 1,0-1,0-1,0 1,0-1,0 1,0-1,0 0,3-3,1-1,-1 1,-1-1,1-1,0 1,-1-1,0 0,0 0,0-1,-1 0,0 0,0 0,-1 0,1-1,-1 0,-1 0,1 0,-1 0,0-1,-1 1,0-1,0 0,-1 1,0-1,0 0,0 0,-1 0,-1-6,1-10</inkml:trace>
  <inkml:trace contextRef="#ctx0" brushRef="#br0" timeOffset="6">2259 678,'35'-47,"-21"30,-1 1,-1-2,0 0,-1-1,-1 0,-1 0,-1-1,1-4,-9 25,-1 0,1-1,-1 1,1-1,-1 1,1-1,-1 1,0-1,1 1,-1-1,0 1,1-1,-1 0,0 0,1 1,-1-1,0 0,0 0,1 0,-1 0,0 0,0 0,1 0,-1 0,0 0,0 0,1 0,-1 0,0 0,0-1,1 1,-1 0,0-1,1 1,-1 0,0-1,1 1,-1-1,1 1,-1-1,1 1,-1-1,1 1,-1-1,1 0,-1 1,1-1,0 0,-1 1,1-1,0 0,0 0,0 1,-1-1,1 0,0 0,0 1,-4 5,-1 1,1 0,0 0,1 1,0-1,0 1,0 0,1 0,0 0,0 0,0 0,1 0,0 1,1-1,0 0,0 2,0-5,0-1,1 1,-1-1,1 1,0-1,0 1,0-1,1 0,-1 0,1 0,-1 0,1 0,0 0,0 0,1 0,-1-1,0 1,1-1,0 0,-1 1,1-1,0-1,0 1,0 0,0-1,1 1,-1-1,0 0,1 0,-1 0,0-1,1 1,-1-1,3 0,3-1,1-1,0 0,0-1,-1 0,0 0,1-1,-1 0,0-1,-1 0,1 0,-1-1,0 0,-1-1,0 0,1 0,-2 0,1-1,-1 0,-1 0,1-2,62-77,-99 144,30-53,0-1,0 0,0 1,1-1,-1 1,1-1,0 1,0-1,0 1,1-1,-1 1,1-1,0 0,0 1,0-1,0 0,1 1,-1-1,1 0,0 0,0 0,0-1,0 1,0 0,1-1,-1 1,1-1,0 0,0 0,-1 0,1 0,1-1,-1 1,0-1,0 1,0-1,1 0,-1 0,1-1,-1 1,1-1,-1 0,1 0,-1 0,0 0,1 0,-1-1,1 0,0 0,8-3,-1-1,0 0,0-1,0-1,0 0,-1 0,0-1,-1 0,1 0,-2-1,1-1,-1 1,-1-1,0-1,0 1,-1-1,0 0,-1-1,0 0,-1 1,-1-1,2-9,-4-10,-19 45,15-10,0 0,1 1,-1-1,1 1,0 0,0 0,1 0,0 0,0 0,0 0,0 0,1 0,-1 0,2 1,-1-1,0 0,1 0,0 0,0 0,0 0,1 0,0 0,0 0,0-1,1 1,-1-1,1 1,0-1,0 0,3 2,11 2</inkml:trace>
  <inkml:trace contextRef="#ctx0" brushRef="#br0" timeOffset="7">3276 141,'-42'72,"-97"195,137-264,0 0,0 0,1-1,-1 1,0 0,1 1,0-1,0 0,0 0,0 0,0 1,1-1,-1 0,1 1,0-1,0 1,0-1,0 0,1 1,0-1,-1 0,1 1,0-1,0 0,1 0,-1 0,1 0,0 0,0 0,0 0,0-1,0 1,0-1,1 1,-1-1,1 1,11-1,1 0,-1 0,1-2,-1 0,0 0,1-1,-1-1,1 0,-1-1,0-1,0 0,-1-1,5-2,-15 6,-1 0,0 1,1-1,-1 0,0 0,1-1,-1 1,0 0,0-1,0 1,0-1,0 0,-1 1,1-1,0 0,-1 0,1 0,-1-1,0 1,0 0,0 0,0-1,0 1,0 0,-1-1,1 1,-1-1,1 1,-1-1,0-1,-3-11</inkml:trace>
  <inkml:trace contextRef="#ctx0" brushRef="#br0" timeOffset="8">2993 367,'38'0,"33"-5,8-1,-5 0,-14-4,-13 0,-9-3,-12 1</inkml:trace>
  <inkml:trace contextRef="#ctx0" brushRef="#br0" timeOffset="9">3501 0,'3'7,"23"41,-3 1,-1 1,-3 0,-2 2,9 46,-25-88,0 0,-1 0,0 0,-1 0,0 0,0 0,-1 0,-1-1,1 1,-1 0,-1-1,0 0,0 0,-1 0,0-1,-1 1,1-1,-2 0,1-1,-6 6,-16 13,-1-2,0-1,-2-1,-26 14,53-33,-167 82,145-74</inkml:trace>
  <inkml:trace contextRef="#ctx0" brushRef="#br0" timeOffset="10">2316 57,'-45'65,"2"1,4 3,3 1,-18 53,48-111,0 0,1 1,1-1,0 1,1 0,0 0,1 1,1-1,0 0,0 1,2-1,-1 0,2 1,0-1,0 0,2 0,-1 0,1-1,1 1,1-1,-1 0,2 0,0-1,1 1,11 6,1-1,0-2,1 0,1-1,1-1,0 0,0-2,1-1,1-1,0-2,0 0,0-1,1-1,-1-2,12 0,-4-1</inkml:trace>
  <inkml:trace contextRef="#ctx0" brushRef="#br0" timeOffset="11">622 283,'-51'226,"49"-126,2-97,1-1,-1 1,0-1,1 1,-1-1,1 0,0 1,0-1,0 0,0 0,0 1,0-1,1 0,-1 0,1 0,-1-1,1 1,0 0,0-1,-1 1,1-1,0 1,1-1,-1 0,0 0,0 0,0 0,1 0,-1 0,0-1,1 1,-1-1,1 0,-1 0,1 0,-1 0,1 0,-1 0,1 0,5-4,0 0,0 0,-1-1,1 0,-1 0,0 0,0-1,-1 0,0-1,0 0,0 0,-1 0,0 0,0-1,-1 0,0 1,0-2,-1 1,0 0,0-4,136-299,-132 296,-9 26,-9 24,-31 116,42 216,-26-198,23-139,0-1,-2 1,-1-1,-2 0,-8 21,15-46,0 0,0 1,-1-1,1-1,-1 1,0 0,0 0,0-1,-1 1,1-1,-1 1,0-1,0 0,0 0,0-1,0 1,-1 0,1-1,-1 0,0 0,0 0,1 0,-1-1,0 0,-1 1,2-5,0 1,1-1,-1 0,1 0,-1 0,1 0,0 0,0 0,0-1,1 1,-1 0,1-1,0 0,-1 1,2-1,-1 0,0 1,1-1,0 0,0 0,0 0,0 1,1-1,-1 0,1 0,0 1,1-4,8-35,2 2,1-1,3 2,10-19,-20 44,5-10</inkml:trace>
  <inkml:trace contextRef="#ctx0" brushRef="#br0" timeOffset="12">904 904,'43'-71,"9"-8,-49 78,-1 1,0-1,0 1,1-1,-1 1,0 0,1 0,-1 0,0 0,1 1,-1-1,0 0,1 1,-1 0,0-1,0 1,0 0,0 0,0 1,0-1,0 0,0 0,0 1,0 0,-1-1,1 1,-1 0,1-1,-1 1,0 0,1 0,-1 0,0 1,0-1,-1 0,1 0,0 0,-1 1,1-1,-1 0,0 1,0-1,0 0,0 0,0 3,10 20,-8-23,-1-1,0 1,1-1,-1 0,1 1,-1-1,1 0,-1 0,1 0,0 0,0 0,0-1,-1 1,1 0,0-1,0 0,0 1,0-1,0 0,0 0,0 0,0 0,0 0,0 0,0-1,0 1,0-1,-1 1,1-1,0 0,0 1,0-1,1-1,-2 1,1 0,0 0,0 0,-1 0,1 0,0 1,0-1,0 1,0 0,0-1,0 1,0 0,0 0,0 0,0 0,0 0,-1 1,1-1,0 1,0-1,0 1,0 0,0 0,-1-1,1 1,0 0,-1 1,1-1,-1 0,1 0,-1 1,1-1,-1 1,1 1,10 37,-10-18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2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3473 480,'-12'17,"0"1,2 0,0 0,1 1,1 0,0 1,2 0,0 0,0 10,5-27,0 0,0 0,1 0,-1 0,1 0,0 0,0 0,0 0,0 0,0 0,1 0,-1 0,1 0,0 0,0 0,0 0,1 0,-1-1,0 1,1 0,0-1,0 1,-1-1,2 1,-1-1,0 0,0 0,1 0,-1 0,1-1,-1 1,1-1,0 1,0-1,0 0,-1 0,1 0,0 0,0-1,1 1,-1-1,0 0,0 0,0 0,0 0,2-1,2 1,0-2,-1 1,1-1,0 1,-1-2,1 1,-1-1,0 0,0 0,0-1,0 0,0 0,-1 0,0-1,0 0,0 0,0 0,-1 0,0-1,0 1,0-1,-1 0,0-1,0 1,-1 0,1-1,-1-3,1 1,0 0,-1-1,-1 0,1 1,-1-1,-1 0,0 0,-1 1,1-1,-2 0,1 0,-2 1,1-1,-1 1,0 0,-1 0,0 0,-1 0,-1-1,-50-27,36 32</inkml:trace>
  <inkml:trace contextRef="#ctx0" brushRef="#br0" timeOffset="401.547">3783 705,'17'-10,"0"-2,-1 0,0 0,-1-2,-1 0,0 0,6-10,19-17,-27 27,-10 10,1 0,0 1,0-1,1 0,-1 1,1 0,-1 0,1 0,0 0,0 1,0-1,1 1,-1 0,0 0,1 1,0-1,-1 1,4-1,-4 4,-1 0,0 0,0 0,0 1,0-1,0 1,-1 0,1-1,-1 1,0 0,0 1,0-1,0 0,0 0,-1 1,0-1,2 4,5 10,-6-12,0 0,0 0,1 0,0 0,0-1,0 1,0-1,1 0,0 0,0 0,0 0,0-1,0 0,1 0,0 0,-1 0,1-1,0 1,0-1,1 0,-1-1,0 0,1 1,-1-2,0 1,1-1,-1 1,1-2,-1 1,1 0,-1-1,1 0,-1 0,0-1,0 0,1 0,3-3,0-1,0-1,-1 1,0-1,0-1,-1 0,0 0,0 0,-1-1,0 0,0 0,-1 0,0-1,-1 1,0-1,-1-1,2-7,-1-3</inkml:trace>
  <inkml:trace contextRef="#ctx0" brushRef="#br0" timeOffset="-6218.372">566 225,'-6'2,"1"1,-1-1,0 1,1 0,0 1,0-1,0 1,0 0,1 0,-1 1,1-1,0 1,0 0,1 0,-1 0,1 0,1 1,-1 0,1-1,-1 1,2 0,-1 0,1 0,-1 2,-41 198,-36 128,71-291,11-84,100-315,-21 135,-82 221,0-1,0 0,-1 0,1 0,0 1,0-1,0 0,0 0,-1 0,1 0,0 0,1 1,-1-1,0 0,0 0,0 0,0 0,1 1,-1-1,0 0,1 0,-1 1,1-1,-1 0,1 0,-1 1,1-1,-1 1,1-1,0 0,-1 1,1-1,0 1,0-1,-1 1,1 0,0-1,0 1,0 0,-1 0,1-1,0 1,0 0,0 0,0 0,-1 0,1 0,0 0,0 0,0 0,0 1,0-1,-1 0,1 0,0 1,0-1,0 0,-1 1,1-1,0 1,-1-1,1 1,0-1,-1 1,1 0,-1-1,1 1,65 306,-59-290,0 0,1-1,1 0,0-1,1 0,1 0,4 2,-12-13,0-1,0 1,0-1,1 0,0 0,-1 0,1 0,0-1,0 0,1 0,-1 0,0 0,1 0,-1-1,1 0,0 0,-1 0,1-1,0 1,-1-1,1 0,0-1,0 1,-1-1,1 0,-1 0,1 0,-1-1,4-1,0-4,0 0,0-1,0 0,-1 0,-1-1,1 1,-1-2,-1 1,0-1,0 1,-1-2,0 1,0 0,-2-1,1 1,-1-1,-1 0,1-10,2-177,-4 196,-12-26,5 32</inkml:trace>
  <inkml:trace contextRef="#ctx0" brushRef="#br0" timeOffset="-2022.049">1215 564,'-1'-1,"0"0,0 0,0 1,0-1,0 0,0 0,0 0,-1 1,1-1,0 0,0 1,-1-1,1 1,0 0,-1-1,1 1,0 0,-1 0,1 0,0 0,-1 0,1 0,0 0,-1 0,1 0,0 1,-1-1,1 1,0-1,0 1,-1-1,1 1,0 0,0 0,0-1,0 1,0 0,0 0,0 0,0 0,0 0,0 0,1 0,-1 1,0-1,1 0,-1 0,1 1,-1 0,-24 66,23-64,0 0,0 1,0-1,1 1,0-1,0 1,0-1,0 1,1 0,0-1,0 1,0 0,1-1,-1 1,1-1,0 1,0 0,1-1,-1 0,1 1,0-1,0 0,1 0,-1 0,1 0,0-1,0 1,0-1,0 1,1-1,-1 0,1 0,0-1,0 1,0-1,3 2,1-3,-1-1,0 1,1-1,-1-1,1 1,-1-1,0-1,0 1,0-1,1-1,-2 1,1-1,0 0,0 0,-1-1,0 0,0 0,0-1,0 0,-1 0,0 0,0 0,0-1,0 0,-1 0,0 0,-1-1,1 1,0-4,-1 4,0 0,-1 0,0 0,0 0,0 0,-1 0,0 0,0-1,0 1,-1 0,0-1,0 1,-1 0,0-1,0 1,0 0,-1 0,0 0,0 0,-1 0,1 0,-1 1,-1-1,1 1,-1 0,0 0,0 0,0 0,-1 1,1-1,-1 1,0 0,0 1,-2-1,-9-5</inkml:trace>
  <inkml:trace contextRef="#ctx0" brushRef="#br0" timeOffset="-1685.672">1695 84,'-19'79,"4"0,3 1,0 50,29-28,-16-93,1 0,-2 0,0 0,0 0,0 0,-1 0,0 0,-1 0,0-1,0 1,-1-1,0 1,-1-1,0 0,0 0,-1 0,0-1,0 0,-6 7,1 0</inkml:trace>
  <inkml:trace contextRef="#ctx0" brushRef="#br0" timeOffset="-1437.99">1412 564,'38'-9,"28"-4,7 1,-5 2,-8 3,-10 3,-8 1,-7 2,-10 1</inkml:trace>
  <inkml:trace contextRef="#ctx0" brushRef="#br0" timeOffset="-1085.962">2062 564,'8'-4,"1"0,-1-1,0 0,0 0,0-1,-1 0,0-1,0 1,-1-1,0-1,0 1,0-1,-1 0,0 0,-1-1,0 1,0-1,-1 0,0 0,1-5,-4 12,0 1,0 0,-1-1,1 1,0-1,0 1,-1-1,1 1,-1 0,0-1,1 1,-1 0,0-1,0 1,1 0,-1 0,0 0,0 0,0 0,-1 0,1 0,0 0,0 0,-1 0,1 1,0-1,-1 0,1 1,0-1,-1 1,1 0,-1-1,1 1,-1 0,1 0,-1 0,1 0,0 0,-1 0,1 1,-1-1,1 0,-2 1,-61 24,53-16,0 0,1 1,0 0,0 0,1 1,1 1,0-1,1 1,0 1,0-1,2 1,-1 0,2 0,0 1,0 1,3-12,0 0,0 0,1-1,0 1,-1 0,1 0,0 0,0 0,1-1,-1 1,0 0,1 0,0-1,0 1,0 0,0-1,0 1,0-1,1 1,-1-1,1 1,0-1,-1 0,1 0,0 0,0 0,1 0,-1 0,0-1,1 1,-1-1,0 0,1 1,0-1,-1 0,1-1,0 1,-1 0,1-1,2 1,115-8,19-35,-115 29</inkml:trace>
  <inkml:trace contextRef="#ctx0" brushRef="#br0" timeOffset="-766.331">2626 367,'-62'52,"61"-50,-1-1,1 1,0-1,0 1,0-1,0 1,0-1,0 1,0 0,1-1,-1 1,0 0,1 0,0 0,-1 0,1-1,0 1,0 0,0 0,0 0,0 0,1 0,-1-1,1 1,-1 0,1 0,-1 0,1-1,0 1,0 0,0-1,0 1,0-1,0 1,0-1,1 0,-1 1,1-1,-1 0,1 1,34 18,-33-20,1 1,-1-1,0 1,0 0,0 0,0 0,0 0,0 1,0-1,0 1,0 0,-1 0,1 0,-1 0,1 0,-1 0,0 1,0-1,0 1,0-1,0 1,-1 0,1 0,-1 0,0 0,1 0,-2 0,1 0,0 0,0 0,-1 1,0-1,0 0,0 0,0 1,0-1,-1 0,1 0,-1 0,0 1,-1 2,-6 3,-1 0,0-1,-1 0,0 0,0-1,-1 0,0-1,0 0,0-1,-1 0,1-1,-1 0,0-1,-1 0,1-1,0 0,-1-1,-2-1,-10 2</inkml:trace>
  <inkml:trace contextRef="#ctx0" brushRef="#br0" timeOffset="5765.601">6210 451,'-6'12,"1"0,0-1,1 1,0 1,1-1,1 1,0-1,0 1,1 0,1 0,0-1,1 1,0 0,1 0,1-1,0 1,1 1,-3-12,1 0,-1 0,1 0,0 0,0 0,0 0,0 0,0-1,0 1,0-1,0 0,1 1,-1-1,0 0,1 0,-1-1,1 1,-1 0,1-1,0 0,-1 1,1-1,0 0,-1 0,1-1,-1 1,1 0,0-1,-1 0,1 1,-1-1,1 0,-1 0,0-1,1 1,-1 0,1-2,75-67,-74 62,0 0,0 1,-1-2,0 1,-1 0,0-1,0 1,-1-1,0 1,0-1,-1 0,0 0,-2-7,2 12,0 1,-1-1,0 1,0-1,0 1,0-1,0 1,-1 0,1 0,-1 0,0 0,0 0,0 0,0 0,-1 1,1-1,-1 1,0-1,1 1,-1 0,0 0,0 1,0-1,-1 0,1 1,0 0,-1 0,1 0,-1 0,1 0,-1 1,1 0,-1-1,-1 2,-17 1,4 4</inkml:trace>
  <inkml:trace contextRef="#ctx0" brushRef="#br0" timeOffset="7932.951">9202 57,'-5'48,"-2"39,1 11,1-8,2-8,0-15,2-12,1-12,0-9,5-9,2-9</inkml:trace>
  <inkml:trace contextRef="#ctx0" brushRef="#br0" timeOffset="8398.682">9963 225,'-40'0,"10"-2,-1 2,0 0,1 2,-1 2,1 0,0 3,0 0,1 1,-15 8,40-15,1 1,0-1,-1 1,1 0,0 0,0 0,0 0,0 0,1 1,-1-1,1 1,-1-1,1 1,0 0,0 0,0 1,0-1,1 0,-1 0,1 1,0-1,0 1,0-1,0 1,1 0,0-1,-1 1,1-1,0 1,1 0,-1-1,1 1,-1-1,1 1,0 0,1-1,-1 0,1 1,-1-1,1 0,0 0,0 0,0 0,0 0,1 0,1 1,5-2,-1 0,1-1,0 0,0-1,0 1,0-1,0-1,0 0,-1 0,1-1,0 0,-1-1,1 0,-1 0,0 0,0-1,0-1,0 1,7-6,-6 5,194-113,-202 116,1 1,-1-1,1 1,-1-1,1 1,0 0,0 0,0 0,-1 0,1 0,0 0,0 0,0 1,0-1,1 1,-1 0,0-1,0 1,0 0,0 0,0 0,0 0,0 1,1-1,-1 1,0-1,0 1,0 0,0-1,0 1,-1 0,1 1,0-1,0 0,-1 0,1 1,0-1,-1 1,0-1,1 1,-1 0,0-1,0 1,0 0,0 0,0 0,0 0,0 0,-1 0,1 0,0 2,-14 97,3-58,-22 79,28-102</inkml:trace>
  <inkml:trace contextRef="#ctx0" brushRef="#br0" timeOffset="8651.247">10303 564,'-5'15,"3"4,2-1</inkml:trace>
  <inkml:trace contextRef="#ctx0" brushRef="#br0" timeOffset="6268.303">6719 28,'-57'445,"60"-378,-3-66,1 0,0 0,0-1,0 1,0 0,-1 0,1-1,0 1,0 0,0-1,1 1,-1-1,0 0,0 1,0-1,0 0,0 1,0-1,1 0,-1 0,0 0,0 0,0 0,0 0,1-1,-1 1,0 0,0-1,0 1,0 0,0-1,0 1,0-1,0 0,0 1,0-1,0 0,0 1,0-1,0 0,-1 0,1 0,0 0,-1 0,1 0,-1 0,1 0,-1 0,1 0,-1 0,1-1,6-5,30-24,-25 18,0 1,1 1,0 0,0 1,1 0,1 1,0 1,0 0,0 1,1 1,0 0,0 1,1 1,0 0,9 0,-22 4,-1 1,0-1,0 0,1 1,-1 0,0 0,0 0,0 0,0 0,0 1,0-1,0 1,0 0,-1 0,1 0,-1 0,1 0,-1 1,0-1,0 1,0 0,0-1,0 1,0 0,-1 0,0 0,1 0,-1 0,-1 0,1 1,0-1,-1 0,1 0,-1 1,0-1,0 0,0 1,-1-1,1 0,-1 0,1 1,-1-1,0 0,-1 0,1 0,0 0,-1 0,0 0,0-1,1 1,-2 0,0 1,-6 8,0 0,-1-1,0 0,-1-1,0 0,-1 0,0-1,0-1,-9 5,-116 28,134-40,0 0,0-1,0 0,0 0,0 1,0-2,0 1,0 0,1-1,-1 1,0-1,0 0,0 0,0 0,1 0,-1-1,0 1,1-1,-1 1,1-1,0 0,-1 0,1 0,0 0,0 0,0-1,1 1,-1-1,0 1,1-1,0 0,-1 1,1-1,0-2,-4-15</inkml:trace>
  <inkml:trace contextRef="#ctx0" brushRef="#br0" timeOffset="6534.002">7254 0,'0'43,"0"24,0 6,-5-6,-1-9,0-9,-4-8,0-7,-3-9,1-4,2 0,-2-5,1 1,3 1,-3-1,6-5,3-3</inkml:trace>
  <inkml:trace contextRef="#ctx0" brushRef="#br0" timeOffset="6879.505">7396 536,'29'0,"-1"-1,1-2,-1 0,1-2,-1-2,-1 0,1-1,0-3,-21 9,0-1,0-1,0 1,0-1,-1-1,1 1,-1-1,0 0,-1 0,1-1,-1 1,0-1,-1-1,1 1,-1-1,0 1,-1-1,0 0,0 0,0-1,-1 1,1-3,-3 8,0 0,-1 0,1 0,0-1,-1 1,1 0,-1 0,1 0,-1 0,0 0,0 0,0 0,0 0,0 0,-1 0,1 1,0-1,-1 0,0 1,1-1,-1 1,0 0,0-1,1 1,-1 0,0 0,0 0,0 0,0 1,-1-1,1 1,0-1,0 1,0 0,0-1,-1 1,0 0,-83 14,74-8,1-1,0 2,0 0,1 0,0 0,0 2,0-1,1 1,1 0,-1 1,1 0,1 1,0-1,1 1,0 1,0-1,1 1,1 0,0 0,1 0,-1 4,5-11,-1-1,1 0,0 1,0-1,1 1,-1-1,1 0,0 0,0 0,1 0,-1 0,1-1,0 1,0-1,0 0,0 1,0-1,1-1,0 1,-1 0,1-1,0 0,0 0,0 0,1 0,-1-1,0 1,1-1,-1 0,0-1,1 1,-1-1,1 0,-1 0,1 0,0-1,-1 1,0-1,1 0,-1 0,22 0</inkml:trace>
  <inkml:trace contextRef="#ctx0" brushRef="#br0" timeOffset="7331.705">7847 592,'239'-188,"-186"164,-52 65,-1-39,0 0,-1 0,1 0,0-1,0 1,0 0,0 0,1 0,-1-1,0 1,1 0,-1 0,1-1,0 1,0 0,-1-1,1 1,0-1,0 1,1-1,-1 0,0 1,0-1,1 0,-1 0,0 0,1 0,-1 0,1 0,0 0,-1 0,1-1,0 1,-1 0,1-1,0 0,0 1,-1-1,1 0,0 0,0 0,0 0,0 0,84-23,-62 15,-21 6,-1 0,1 0,0 1,0-1,0 1,0 0,0 0,0 0,0 0,1 0,-1 1,0-1,0 1,1 0,-1 0,0 0,0 1,1-1,-1 1,0-1,0 1,0 0,0 0,0 1,0-1,0 1,0-1,0 1,-1 0,1 0,-1 0,1 0,-1 1,0-1,0 1,0-1,0 1,0 0,-1 0,1 0,-1 0,1 0,-1 0,3 37,14 40,-8-66</inkml:trace>
  <inkml:trace contextRef="#ctx0" brushRef="#br0" timeOffset="5030.258">5025 480,'-5'267,"8"-89,-3-162,-1 1,-1-1,0 1,-1-1,-1 0,0 0,-1 0,-1 0,-4 8,10-23,0 0,0-1,0 1,0 0,-1 0,1-1,0 1,0 0,0 0,-1-1,1 1,0 0,-1-1,1 1,0 0,-1-1,1 1,-1 0,1-1,-1 1,0-1,1 1,-1-1,1 1,-1-1,0 0,0 1,1-1,-1 0,0 1,1-1,-1 0,0 0,0 0,1 0,-1 0,0 0,0 0,0 0,1 0,-1 0,0 0,0 0,1 0,-1-1,0 1,0 0,1-1,-1 1,0 0,1-1,-1 1,1-1,-1 1,0-1,1 1,-1-1,1 0,-1 1,1-1,0 1,-1-1,1 0,-1 0,-11-51,15 21,2 0,1 0,1 1,1 0,2 1,1 0,1 0,1 1,2 1,1 0,1 1,1 1,10-10,-19 22,3-8,1 1,1 0,1 1,1 0,0 1,2 1,0 1,0 0,2 1,0 2,20-12,-37 24,0-1,0 1,0 0,0 0,0 0,0 0,0 1,0-1,0 1,1 0,-1 0,0 0,0 0,0 0,0 1,0 0,1-1,-1 1,0 0,0 1,-1-1,1 0,0 1,0 0,-1-1,1 1,-1 0,1 0,-1 1,0-1,0 0,0 1,0-1,0 1,-1 0,1 0,-1-1,1 1,-1 0,0 0,0 0,-1 0,1 1,-1-1,1 0,-1 2,0 9,-1 1,0 0,-1-1,-1 1,0-1,-1 1,0-1,-2 0,-2 6,-2 6,7-16,0 0,-1 0,-1-1,1 0,-2 0,1 0,-1 0,0-1,-1 0,0 0,0-1,-1 1,0-2,0 1,-1-1,1-1,-1 1,-1-1,1-1,-1 0,1 0,-1-1,0 0,-1-1,1 0,-7 0,-8-1</inkml:trace>
  <inkml:trace contextRef="#ctx0" brushRef="#br0" timeOffset="5516.977">5448 762,'44'-24,"-1"-2,-2-2,-1-1,-1-3,31-31,-62 56,1 0,-1-1,0 0,-1 0,0-1,0 1,-1-2,0 1,-1-1,0 0,0 0,-1 0,0-1,-1 1,0-1,-1 0,0-2,-3 11,0-1,0 0,0 1,0-1,0 0,0 1,-1 0,1-1,-1 1,0 0,1 0,-1 0,0 0,-1 0,1 0,0 0,0 1,-1-1,1 1,-1 0,1-1,-1 1,0 1,1-1,-1 0,0 0,0 1,1 0,-1 0,0-1,0 1,0 1,1-1,-1 0,0 1,0 0,1-1,-1 1,0 0,1 0,-1 1,1-1,-1 0,1 1,0 0,-1-1,1 1,0 0,0 0,1 0,-1 0,0 1,-4 1,-1 0,1 0,0 0,1 1,-1 0,1 0,0 1,1-1,-1 1,1 0,0 0,0 1,1-1,0 1,0 0,0-1,1 1,0 1,1-1,-1 0,1 0,1 1,2-5,1 0,0 0,0 0,0 0,0 0,0-1,0 1,1-1,0 0,-1 0,1 0,0-1,0 1,0-1,0 0,0 0,0 0,0-1,0 1,0-1,0 0,0 0,0 0,0-1,5-1,-4 2,137 2,-141-1,1-1,0 1,0 0,-1 0,1-1,0 1,-1 0,1 1,-1-1,0 0,1 0,-1 1,0-1,0 0,1 1,-1-1,0 1,0 0,-1-1,1 1,0 0,-1-1,1 1,-1 0,1 0,-1 0,0 0,0-1,0 1,0 0,0 0,0 0,0 0,0-1,-1 1,1 0,-1 0,0 0,0 0,-40 72,29-56,11-15,0-2,0 0,0 0,0 0,0 0,0 0,0 0,1 1,-1-1,0 0,1 1,-1-1,1 1,0-1,-1 0,1 1,0-1,0 1,0-1,0 1,0-1,0 1,0-1,0 1,1-1,-1 1,1-1,-1 0,1 1,-1-1,10 3</inkml:trace>
  <inkml:trace contextRef="#ctx0" brushRef="#br0" timeOffset="10916.349">10697 84,'0'34,"0"30,0 9,0-3,0-9,0-9,0-10,0-7,0-4,0-8</inkml:trace>
  <inkml:trace contextRef="#ctx0" brushRef="#br0" timeOffset="11402.376">10923 198,'30'-12,"1"2,0 1,0 1,0 2,1 1,27 0,-57 4,0 1,0-1,0 1,0 0,0-1,0 1,0 0,0 0,0 0,0 1,0-1,0 0,0 1,0-1,0 1,0 0,0 0,0 0,0 0,-1 0,1 0,0 0,-1 0,1 1,-1-1,1 1,-1-1,0 1,1 0,-1-1,0 1,0 0,0 0,0 0,-1 0,1 0,0 0,-1 0,0 0,1 0,-1 0,0 0,0 0,0 0,0 0,0 0,-1 0,1 0,-1 0,1 0,-1 0,0 0,0 2,-91 102,64-75,20-25,0 0,0 1,1 0,0 1,1 0,-1 0,1 0,1 1,0-1,0 1,1 1,0-1,0 1,1-1,1 1,-1 0,2 0,-1 0,1 0,1 8,1-15,0 0,0 0,0 0,1 0,-1 0,1 0,0 0,0 0,0 0,0-1,0 1,1-1,-1 1,1-1,-1 0,1 0,0 0,0-1,0 1,0-1,0 1,0-1,1 0,-1 0,0-1,1 1,-1-1,0 1,1-1,-1 0,1 0,-1-1,0 1,1-1,-1 1,1-2,117-43,-99 31,-3 2</inkml:trace>
  <inkml:trace contextRef="#ctx0" brushRef="#br0" timeOffset="11752.289">11714 57,'-10'8,"0"2,1-1,0 1,1 0,0 1,0 0,1 1,1-1,0 1,0 0,1 1,-1 6,5-17,1 0,0 0,0-1,-1 1,1 0,0 0,1 0,-1 0,0 0,0-1,1 1,-1 0,1 0,0 0,-1-1,1 1,0 0,0-1,0 1,0-1,0 1,0-1,1 0,-1 1,0-1,1 0,-1 0,1 0,0 0,-1 0,1 0,0 0,-1-1,1 1,0 0,0-1,-1 0,3 1,81 2,-58-5,-23 2,-1-1,1 0,-1 1,1 0,0 0,-1 0,1 0,0 1,-1-1,1 1,0 0,-1 0,1 0,-1 1,0-1,1 1,-1 0,0-1,0 2,0-1,0 0,-1 1,1-1,0 1,-1 0,0 0,0 0,0 0,0 0,0 0,0 0,-1 1,0-1,0 1,0-1,0 1,0-1,0 1,-1 0,0-1,0 1,0 0,0-1,-1 1,1 0,-1-1,0 1,0-1,0 1,-1 0,-7 7,-1 0,-1 0,0-1,0 0,-1-1,0 0,0-1,-1 0,-1-1,1-1,-1 0,0-1,0 0,0-1,-1-1,0 0,-5 0,-4 0</inkml:trace>
  <inkml:trace contextRef="#ctx0" brushRef="#br0" timeOffset="11999.074">11742 57,'38'-5,"32"-2,9 1,-4 1,-15 2</inkml:trace>
  <inkml:trace contextRef="#ctx0" brushRef="#br0" timeOffset="18552.007">1 1129,'326'-23,"-130"-4,-97 11,0 5,53 2,-37 10,223-12,-215 0,0 6,16 5,73-2,-82-8,113 3,100 43,-170-24,164-11,-148-4,1034 3,-750-29,181 1,1756 29,-1844 27,863-28,-962-29,-383 30,133-13,-167 4,0 2,1 1,-1 3,1 3,15 2,76 25,26-44,57 3,-82-13,-117 25,-2 0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1,'-7'31,"1"1,1 0,2 0,1 0,1 0,3 19,0-40,0 0,0 0,1-1,0 1,1-1,0 0,1 0,0-1,1 1,0-1,0 0,1 0,2 1,-6-6,0-1,0 0,1 1,-1-1,1-1,0 1,0-1,0 1,0-1,0 0,0 0,1-1,-1 0,0 1,1-1,-1-1,1 1,0-1,-1 1,1-1,-1-1,1 1,0-1,-1 0,1 0,-1 0,0 0,1-1,-1 0,0 0,0 0,2-1,120-128,-122 130,0 0,0-1,-1 1,1 0,0 1,0-1,0 1,0 0,0 0,0 0,0 0,0 1,0 0,0-1,0 1,0 1,0-1,-1 1,1-1,0 1,-1 0,0 0,1 1,-1-1,0 1,0-1,0 1,-1 0,1 0,-1 0,1 1,-1-1,0 1,0 0,14 12,5 5,-16-15,0 0,0 0,1-1,0 1,0-2,0 1,1 0,0-1,0-1,0 1,0-1,0 0,1-1,6 2,-5-2,1-2,-1 1,0-1,0-1,1 0,-1 0,0-1,0 0,0 0,0-1,-1 0,1-1,-1 0,0 0,0-1,0 0,0 0,-1-1,0 0,0 0,-1-1,1 0,-1 0,-1 0,0-1,0 0,0 0,-1 0,0 0,1-5,1 2,0 0,0-1,-2 0,1 0,-1 0,-1 0,0-1,-1 1,-1-1,1 0,-2 0,0 1,-1-1,0 0,0 0,-4-9,0 10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22 227,'10'-5,"9"-5,1 0,-2-1,0-1,0-1,-1 0,0-2,-2 0,1 0,12-18,-27 32,0-1,0 1,1-1,-1 1,0-1,0 0,-1 1,1-1,0 0,0 0,-1 1,1-1,-1 0,0 0,1 0,-1 0,0 0,0 0,0 1,-1-1,1 0,0 0,-1 0,1 0,-1 0,1 1,-1-1,0 0,0 1,0-1,0 0,0 1,0-1,0 1,-1-1,1 1,0 0,-1 0,1 0,-1-1,0 1,1 1,-1-1,0 0,1 0,-1 1,0-1,0 1,0-1,0 1,0 0,1 0,-1-1,0 1,0 1,0-1,0 0,0 0,0 1,-1 0,-6 0,0 1,1 0,-1 1,0 0,1 0,-1 1,1 0,0 1,1 0,-1 0,1 0,0 1,0 0,0 1,1-1,0 1,1 0,-1 1,1-1,1 1,-1 0,2 0,-1 1,1-1,-1 4,4-8,-1 0,1 0,0-1,0 1,0 0,1 0,-1 0,1 0,0 0,0 0,1-1,-1 1,1 0,-1-1,1 0,0 1,1-1,-1 0,0 0,1 0,0 0,0 0,0-1,0 1,0-1,0 0,1 0,0 1,107 34,61-38,-127-10,-26 5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7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289 245,'-12'-5,"0"1,0 0,-1 1,0 0,0 1,0 0,0 1,0 1,0 0,0 0,0 2,1-1,-1 2,0 0,0 0,1 1,0 1,-6 2,14-4,1 0,-1 0,1 0,0 0,1 0,-1 0,0 1,1 0,0-1,0 1,0 0,0 0,1 0,-1 0,1 0,0 0,0 1,1-1,-1 0,1 1,0-1,0 0,0 1,1-1,-1 0,1 0,0 1,1-1,-1 0,1 0,-1 0,1 0,0-1,1 1,-1 0,1-1,-1 0,1 1,0-1,0 0,3 2,5-4,0 1,1-2,-1 1,0-1,1-1,-1 0,0-1,0 0,0-1,0 0,0-1,-1 0,1 0,-1-1,0-1,0 1,-1-2,0 1,0-1,0-1,-1 0,2-2,2 1,159-147,-138 134,-33 21,1 1,-1 0,1 0,-1 0,1-1,-1 1,1 0,0 0,-1 0,1 0,0 0,-1 0,1 0,-1 0,1 0,0 0,-1 0,1 1,-1-1,1 0,-1 0,1 1,-1-1,1 0,-1 1,1-1,-1 0,1 1,-1-1,1 1,-1-1,1 0,-1 1,0-1,1 1,-1 0,0-1,0 1,1-1,-1 1,0-1,0 1,0 0,0-1,0 1,0-1,0 1,0 0,0-1,0 1,0-1,0 1,0 0,0-1,-1 1,1-1,0 1,0 0,-6 48,4-42,0 1,0-1,1 1,1 0,-1 0,1 0,0-1,1 1,0 0,0 0,1-1,0 1,0 0,1-1,0 0,0 0,1 0,1 2,-2-4,1-1,0 1,0-1,0 0,1 0,-1-1,1 1,0-1,0 0,0 0,0-1,0 1,1-1,-1-1,1 1,-1-1,1 0,0 0,-1 0,1-1,0 0,0 0,-1 0,1-1,0 0,0 0,-1 0,1-1,-1 0,1 0,15-7,0 0,0-1,-1-1,-1-1,1-1,-2-1,0-1,160-149,-174 161,0 1,0-2,0 1,-1 0,1-1,-1 0,0 0,0 0,0 0,-1 0,0 0,1-1,-1 1,-1-1,1 0,-1 0,0 1,0-1,0 0,0 0,-1 0,0 0,0 0,-1 0,1 0,-1 0,0 0,0 1,-2-5,-2 7,0 1,-1-1,1 1,0 0,-1 1,1 0,0 0,-1 0,1 0,-1 1,1 0,0 0,-1 0,1 0,0 1,0 0,0 0,0 1,1 0,-1-1,0 1,1 1,0-1,0 1,0-1,0 1,1 0,-3 3,-46 61,51-66,0 0,0 0,0 0,0 0,0 1,0-1,1 0,-1 1,1-1,-1 0,1 1,0-1,0 1,0-1,1 0,-1 1,0-1,1 1,0-1,-1 0,1 0,0 1,0-1,0 0,0 0,1 0,-1 0,1 0,-1 0,1 0,0-1,-1 1,2 0,9 3,0 0,1-1,-1-1,1 0,-1-1,1 0,0-1,0-1,0 0,0 0,-1-1,1-1,0 0,0-1,-1 0,0-1,0-1,3-1,139-37,-151 43,-1-1,1 1,0 1,-1-1,1 0,-1 1,1-1,-1 1,1 0,-1 0,0-1,1 2,-1-1,0 0,0 0,0 1,0-1,0 1,0 0,0 0,0 0,-1 0,1 0,0 0,-1 0,0 0,0 0,0 1,0-1,0 0,0 1,0-1,-1 1,1-1,-1 1,0-1,0 1,0 0,0-1,0 1,0-1,-1 3,13 41,-10-41,1 0,0-1,1 0,-1 1,1-1,0-1,0 1,0 0,1-1,-1 0,1 0,0 0,-1-1,1 0,1 1,-1-2,0 1,0-1,1 0,-1 0,0 0,1 0,-1-1,1 0,131-21,-123 17,1-1,-1 0,1-1,-2 0,1-2,-1 1,0-1,0-1,-1-1,0 1,-1-2,0 0,-1 0,0-1,-1 0,0 0,-1-1,3-7,-10 19,-1 0,1 0,-1 0,1-1,-1 1,1 0,-1 0,0-1,0 1,1 0,-1 0,0-1,0 1,0 0,0 0,-1-1,1 1,0 0,0-1,-1 1,1 0,-1 0,1 0,-1 0,0-1,1 1,-1 0,0 0,0 0,0 0,1 0,-1 1,0-1,0 0,0 0,-1 1,1-1,0 0,0 1,0-1,0 1,-1 0,1-1,0 1,0 0,-1 0,1-1,0 1,-1 0,0 0,-63 23,58-18,-1 1,1 0,0 0,0 1,1 0,0 0,0 0,1 1,0 0,0 0,1 0,0 1,0-1,1 1,0 0,0 0,1 0,1 0,-1 1,1-1,1 0,0 1,0-1,1 0,0 1,1-1,2 9,1-12,1 0,0 0,0-1,1 0,0 0,-1 0,2-1,-1 0,0 0,1-1,0 0,-1 0,1-1,0 0,1 0,-1-1,0 0,0 0,1-1,-1 0,3-1,92-14,-74 9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0,'-36'23,"2"1,1 1,1 2,1 1,2 1,-26 33,22 26,33-85,0-1,0 1,0-1,0 0,1 1,-1-1,1 0,-1 1,1-1,0 0,0 0,0 0,0 1,0-1,0 0,1 0,-1-1,1 1,-1 0,1 0,0-1,0 1,0-1,0 1,0-1,0 0,0 0,0 0,0 0,0 0,1 0,-1-1,0 1,1-1,-1 0,0 1,3-1,5-2,-1 1,1-1,-1-1,1 1,-1-2,0 1,0-1,0-1,-1 0,1 0,-1 0,0-1,-1 0,1-1,0-1,5-3,256-238,-267 247,-1 0,0 0,1 0,0 0,0 0,-1 0,1 0,0 1,0-1,0 1,1 0,-1-1,0 1,0 0,1 0,-1 1,1-1,-1 0,1 1,-1-1,1 1,-1 0,1 0,-1 0,1 0,-1 1,1-1,-1 0,1 1,-1 0,1 0,-1 0,0 0,1 0,-1 0,0 0,0 1,0-1,0 1,0-1,0 1,1 1,2 8,0 0,-1 1,0-1,-1 1,0 0,0-1,-1 1,0 12,2 9,6 46,-4 1,-3-1,-8 78,2-125,0 0,-2 0,-2-1,0 1,-2-2,-2 1,-1-2,-1 1,-1-2,-1 1,-2-2,-1-1,-12 13,26-33,0-1,0 0,-1 0,0-1,0 0,-1 1,1-2,-1 1,0-1,1 1,-2-2,1 1,0-1,0 0,-1 0,1 0,-1-1,-5 0,9-3,0 0,0 0,0-1,0 1,0-1,1 0,-1 0,1 0,0 0,0 0,0 0,0-1,0 1,1-1,-1 1,1-1,0 0,0 1,1-1,-1 0,1 0,0 1,0-1,0 0,0 0,1 0,-1 1,1-1,0-1,5-23,0 0,2 0,1 0,1 1,2 0,0 1,2 0,11-15,224-348,-236 371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1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424 105,'0'436,"-28"-180,5-98,20-134</inkml:trace>
  <inkml:trace contextRef="#ctx0" brushRef="#br0" timeOffset="249.996">1 641,'48'-5,"44"-15,17-10,-6 0,-15 1,-19 0,-10 1,-11 0,-9 0,-6 4,-9 2,-8 5</inkml:trace>
  <inkml:trace contextRef="#ctx0" brushRef="#br0" timeOffset="550.949">791 162,'-98'465,"93"-439,1-10,1 0,0 0,1 0,1 1,0-1,1 1,1-1,1 0,1 4,-3-18,0 0,1 1,0-1,0 1,0-1,0 0,0 0,0 1,0-1,1 0,-1 0,1 0,0-1,-1 1,1 0,0-1,0 1,0-1,0 1,1-1,-1 0,0 0,0 0,1 0,-1 0,0-1,1 1,-1-1,1 1,-1-1,1 0,-1 0,1 0,-1 0,1-1,-1 1,1-1,1 0,87-44,-31 3,81-45,-139 87,1-1,-1 1,1 0,-1 0,1 0,-1 0,0 0,1 0,-1 1,1-1,-1 1,1 0,-1-1,0 1,0 0,1 0,-1 1,0-1,0 0,0 1,0-1,-1 1,1 0,0 0,0-1,-1 1,0 0,1 0,-1 1,0-1,0 0,0 0,0 1,0-1,-1 0,1 1,-1-1,1 1,-1-1,0 0,0 1,0-1,0 1,0-1,-1 1,15 41,0-25,1-6</inkml:trace>
  <inkml:trace contextRef="#ctx0" brushRef="#br0" timeOffset="1117.623">1496 613,'-27'23,"0"-2,1 2,1 0,1 2,1 0,1 2,1 0,0 4,20-30,0 0,0 0,0 0,0 0,0 0,0 0,1 0,-1 0,0 1,1-1,-1 0,0 0,1 1,-1-1,1 0,0 1,0-1,-1 1,1-1,0 0,0 1,0-1,0 1,1-1,-1 0,0 1,0-1,1 0,-1 1,1-1,0 0,-1 1,1-1,0 0,-1 0,1 0,0 0,0 0,0 0,0 0,0 0,0 0,1 0,-1 0,0-1,0 1,0 0,2 0,93-42,-76 30,132-105,-151 115,1 0,-1 0,0 0,1 0,-1 1,0-1,1 1,-1-1,1 1,-1-1,1 1,-1 0,1 0,0 0,-1 0,1 0,-1 0,1 0,-1 0,1 1,-1-1,1 1,-1-1,1 1,-1-1,0 1,1 0,-1 0,0 0,1 0,-1 0,0 0,0 0,0 0,0 0,0 0,27 58,-14-25,-10-30,0 0,0 0,0-1,1 1,0-1,-1 0,1 0,0 0,1-1,-1 0,0 0,1 0,-1-1,1 0,-1 0,1 0,0 0,-1-1,1 0,0 0,-1-1,1 0,0 0,-1 0,1-1,-1 1,0-1,1 0,-1-1,0 0,0 1,0-1,-1-1,1 1,-1-1,3-3,25-22,-2-1,-1-1,-2-2,-1 0,-2-2,-1-1,-1-1,-3 0,-1-2,-1 0,-3-1,-1-1,4-26,-9 35,-1-1,-2-1,-2 1,0-1,-3 1,-2-25,2 56,1 0,-1 1,0-1,0 1,0-1,0 1,0-1,0 0,-1 1,1-1,0 1,-1-1,0 1,1-1,-1 1,0-1,1 1,-1 0,0-1,0 1,0 0,0 0,0 0,-1 0,1 0,0 0,0 0,-1 0,1 0,0 0,-1 1,1-1,-1 1,1-1,-1 1,1-1,-1 1,0 0,1 0,-1 0,1 0,-1 0,0 0,1 0,-1 0,1 1,-1-1,1 1,-1-1,1 1,-1 0,1-1,0 1,-1 0,1 0,0 0,0 0,-1 0,1 0,0 0,0 1,0-1,0 0,0 1,-9 16,0 0,2 1,0 0,1 0,1 0,1 1,0 0,2 0,0 0,1 6,1-18,-3 11,2 0,0 0,1 0,0 0,2 1,1-1,0 0,1 0,1-1,1 1,0-1,2 0,0 0,1 0,0-1,2 0,0-1,1 0,3 3,3-3</inkml:trace>
  <inkml:trace contextRef="#ctx0" brushRef="#br0" timeOffset="1366.948">1807 303,'38'-5,"33"-2,12 1,3 1,-4 2,-6-4,-7-1,-10 2,-10 1,-14 2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1 255,'0'19,"0"11,0 1</inkml:trace>
  <inkml:trace contextRef="#ctx0" brushRef="#br0" timeOffset="250.66">29 1,'0'0</inkml:trace>
  <inkml:trace contextRef="#ctx0" brushRef="#br0" timeOffset="493.895">255 57,'25'113,"-14"-57,3 0,2-1,22 50,-38-103,0-1,1 0,-1 0,0 0,1 0,-1 1,1-1,-1 0,1 0,0 0,-1 0,1 0,0 0,0 0,-1-1,1 1,0 0,0 0,0-1,0 1,0 0,0-1,1 1,-1-1,0 1,0-1,0 0,0 1,0-1,1 0,-1 0,0 0,0 0,1 0,-1 0,0 0,0 0,0-1,1 1,-1 0,0-1,0 1,0-1,0 1,0-1,0 0,0 1,0-1,0 0,0 0,0 0,0 1,-1-1,1 0,0 0,-1 0,1 0,0-1,-1 1,1 0,-1 0,87-163,-43 73,-34 70</inkml:trace>
  <inkml:trace contextRef="#ctx0" brushRef="#br0" timeOffset="800.053">762 283,'14'-13,"-1"0,0-2,-1 1,-1-2,0 1,-1-2,6-13,-15 29,0 0,0 0,0 0,-1 0,1-1,0 1,0 0,-1-1,1 1,-1-1,1 1,-1-1,0 1,1-1,-1 1,0-1,0 1,0-1,0 1,0-1,-1 1,1-1,0 1,-1-1,1 1,-1 0,1-1,-1 1,0-1,0 1,0 0,1 0,-1 0,0-1,0 1,-1 0,1 0,0 0,0 0,0 1,-1-1,1 0,0 0,-1 1,1-1,-1 1,1-1,-1 1,1 0,0 0,-1-1,0 1,1 0,-1 0,1 0,-1 1,1-1,-1 0,1 1,-11 3,0 0,0 1,1 1,0 0,0 0,1 1,-1 1,2 0,-1 0,1 1,0 0,1 0,0 1,0 0,1 1,1-1,0 1,-3 7,6-14,1 0,-1 0,1 0,0 0,0 1,0-1,1 1,-1-1,1 1,0-1,1 1,-1 0,1-1,0 1,0 0,0-1,1 1,-1 0,1-1,0 1,1-1,-1 1,1-1,0 1,0-1,0 0,0 0,1 0,0 0,0-1,0 1,0-1,0 0,1 1,0-1,-1-1,1 1,0-1,0 1,1-1,-1 0,3 0,140 6,-122-9</inkml:trace>
  <inkml:trace contextRef="#ctx0" brushRef="#br0" timeOffset="1216.017">1102 397,'194'-228,"-193"227,-1 0,1 0,0 0,-1 0,1 0,0 0,-1 0,1 1,0-1,0 0,0 0,0 1,0-1,0 0,0 1,0-1,0 1,0 0,0-1,1 1,-1 0,0-1,0 1,0 0,0 0,1 0,-1 0,0 0,0 0,0 1,0-1,1 0,-1 0,0 1,0-1,0 1,0-1,0 1,0 0,0-1,0 1,0 0,0 0,0-1,-1 1,1 0,0 0,0 0,-1 0,1 0,-1 0,1 0,-1 0,1 0,-1 1,0-1,1 0,-1 0,0 0,0 0,0 0,0 1,0-1,0 0,0 1,1 4,1 1,0 0,0-1,0 1,1-1,0 0,0 0,1 0,-1 0,1 0,1-1,-1 0,1 0,0 0,0 0,0-1,1 0,0 0,-1 0,1-1,1 0,-1 0,0 0,1-1,-1 0,2 0,-1 0,-1 0,1-1,0 0,-1 0,1-1,0 0,0 0,-1-1,1 1,0-1,0-1,-1 1,1-1,-1 0,0-1,1 0,-1 0,0 0,-1-1,1 1,-1-1,1-1,-1 1,0-1,-1 0,1 0,-1 0,0-1,0 1,-1-1,0 0,1-2,6-46,-8 29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49,'34'-5,"20"-6,6-2,-3 2,-10 3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5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29,'0'848,"0"-824</inkml:trace>
  <inkml:trace contextRef="#ctx0" brushRef="#br0" timeOffset="248.189">0 594,'39'-10,"31"-12,14-3,-3-2,-10 4,-8 1,-9 4,-10 0,-7 4,-10-1,-9 1</inkml:trace>
  <inkml:trace contextRef="#ctx0" brushRef="#br0" timeOffset="615.823">706 1,'-20'68,"2"1,3 1,4 1,-1 35,10-81,0 0,2 0,1-1,1 1,1 0,1-1,1 1,1-1,1-1,1 1,7 10,-14-29,2-1,-1 1,0-1,1 0,0 0,0 0,0-1,0 1,1-1,-1 0,1 0,0 0,0 0,0 0,0-1,0 0,1 0,-1 0,1 0,0-1,-1 0,1 0,0 0,0 0,-1-1,1 0,0 0,0 0,0-1,0 1,-1-1,1 0,0 0,1-1,14-8,-1-1,1 0,-2-2,1 0,-2-1,0 0,0-2,-2 0,40-34,-50 46,28-20,-33 23,1 1,-1 0,1-1,-1 1,1 0,-1-1,1 1,-1 0,1 0,-1 0,1 0,0-1,-1 1,1 0,-1 0,1 0,-1 0,1 0,-1 0,1 0,0 1,-1-1,1 0,-1 0,1 0,-1 0,1 1,-1-1,1 0,-1 1,1-1,-1 0,0 1,1-1,-1 0,1 1,-1-1,0 1,1-1,-1 1,0-1,0 1,1-1,-1 1,0-1,0 1,0-1,0 1,0-1,1 1,-1-1,0 1,0 0,0-1,-1 1,1-1,0 1,0-1,0 1,0-1,-1 1,-6 48,6-44,-1 0,0 0,1 0,0 1,0-1,0 1,1-1,0 1,0-1,0 1,1-1,0 0,0 1,0-1,1 0,0 0,0 1,0-1,0-1,1 1,0 0,1 2,7 0</inkml:trace>
  <inkml:trace contextRef="#ctx0" brushRef="#br0" timeOffset="1082.033">1327 650,'12'0,"-1"-1,0 0,0-1,0 0,0-1,0 0,0-1,-1 0,1 0,5-4,-12 5,0 1,0 0,0-1,0 0,-1 0,1 0,-1 0,0-1,0 0,0 1,0-1,-1 0,1 0,-1 0,0-1,0 1,-1 0,1-1,-1 1,0-1,0 1,0-1,-1 0,0 0,0 1,0-2,0 3,-1 0,1 1,-1-1,0 0,0 1,0-1,0 1,0-1,-1 1,1-1,-1 1,0 0,1 0,-1 0,0 0,0 0,0 0,-1 0,1 1,0-1,0 1,-1 0,1-1,-1 1,0 0,1 1,-1-1,0 0,1 1,-1-1,0 1,0 0,1 0,-1 0,0 0,0 1,1-1,-1 1,0 0,1-1,-1 1,0 0,1 1,-1-1,1 0,0 1,-3 1,-4 3,0 1,1-1,0 2,0-1,0 1,1 1,0-1,1 1,0 0,0 1,1-1,0 1,1 0,0 0,1 1,0-1,0 1,1 0,0-1,1 1,1 0,-1 0,2 0,0 0,0 0,1 4,1-9,0-1,0 1,0-1,1 0,-1 0,1-1,1 1,-1-1,0 0,1 0,0 0,0-1,0 0,0 0,1 0,-1 0,1-1,0 0,-1 0,1 0,0-1,0 0,0 0,0-1,1 0,-1 0,0 0,0 0,0-1,0 0,0-1,0 1,-1-1,1 0,0-1,-1 1,3-2,48-26,-42 19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9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26,'-6'-3,"0"-1,0 1,0 0,0 1,0 0,-1 0,1 0,-1 0,0 1,1 0,-1 1,0-1,0 2,1-1,-1 0,0 1,1 1,-1-1,0 1,1 0,0 0,-2 2,-9 0,1 2,-1 0,1 1,1 0,0 2,0-1,0 2,1 0,-13 12,26-21,0 0,0 0,0 0,0 1,0-1,0 0,0 0,0 1,1-1,-1 0,0 1,1-1,-1 1,1-1,-1 1,1-1,0 1,0-1,0 1,0 0,0-1,0 1,0-1,0 1,0-1,1 1,-1-1,1 1,-1-1,1 1,0-1,-1 0,1 1,0-1,0 0,0 1,0-1,0 0,0 0,0 0,1 0,-1 0,0 0,0-1,1 1,-1 0,1 0,74 26,47 21,-119-46,-1 0,0 0,0 0,0 0,0 1,0-1,0 1,0 0,-1 0,1 0,-1 0,0 0,0 0,0 1,-1-1,1 1,-1-1,0 1,0-1,0 1,0 0,-1 0,1 0,-1-1,0 1,0 0,0 0,-1 0,1-1,-1 1,0 0,-1 3,-1-1,0 0,0 0,0 0,0-1,-1 1,0-1,0 0,0 0,-1-1,0 1,0-1,0 0,0 0,-1-1,1 1,-1-1,0 0,0-1,0 0,0 0,-1 0,1 0,-1-1,1 0,-1-1,1 1,-1-1,-5-1,11 0,0 0,0 0,0 0,0 0,0 0,0 0,0 0,0 0,1 0,-1 0,0-1,1 1,-1 0,1-1,-1 1,1 0,0-1,-1 1,1-1,0 1,0 0,0-1,0 1,0-1,0 1,1 0,-1-1,0 1,1 0,-1-1,1 1,-1 0,1-1,0 1,0 0,-1 0,1 0,0 0,0 0,0 0,0 0,0 0,0 0,1 0,-1 0,0 1,0-1,1 0,0 1,11-12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0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110 367,'-13'18,"2"-5,0 1,1 0,1 1,0 0,0 0,2 1,0 0,1 0,1 1,0 0,1 0,0 2,4-16,0-1,0 0,0 1,0-1,1 0,-1 0,1 1,-1-1,1 0,0 0,0 1,0-1,0 0,0 0,1 0,-1 0,0-1,1 1,0 0,-1-1,1 1,0-1,0 1,0-1,0 0,0 1,0-1,0 0,0-1,0 1,0 0,1-1,-1 1,0-1,1 1,-1-1,0 0,1 0,-1 0,0-1,1 1,5-1,0 0,-1 0,1-1,0 0,0 0,-1-1,0 0,1 0,-1-1,0 1,5-6,26-22,-1-2,-2-1,-2-2,14-20,-42 50,-3 2,0 1,0 0,1-1,-1 1,1 0,-1 0,1 0,0 1,0-1,0 1,1 0,-1-1,0 1,1 1,0-1,-1 0,1 1,0 0,0 0,0 0,0 0,1 1,-3 1,-1 1,1-1,0 1,0 0,-1 0,1 0,-1 0,1 0,-1 0,0 0,0 0,0 1,0-1,-1 0,1 1,0-1,-1 1,0-1,1 1,-1-1,0 0,-1 2,3 7,8 47,-2 0,-3 1,-3-1,-2 1,-2 0,-3-1,-3 0,-3 3,6-40,4-5,-2 0,0-1,0 0,-2 1,0-1,0-1,-2 1,0-1,0 0,-1-1,-1 1,0-2,-1 1,0-1,-1-1,-10 8,20-18,0 0,-1 0,1 0,0-1,-1 1,1-1,-1 1,1-1,-1 1,1-1,-1 0,1 0,-1 0,1 0,-1 0,1 0,-1 0,1 0,-1-1,1 1,-1 0,1-1,0 1,-1-1,1 0,0 1,-1-1,1 0,0 0,0 0,0 0,-1 0,1 0,0 0,1 0,-1-1,0 1,0 0,0-1,1 1,-1 0,1-1,-1 1,1-1,-1 1,1-1,0 1,0-1,-11-75,19 31,2 2,2-1,2 2,2 0,1 0,3 2,1 0,17-24,-32 55,14-23,-2 7</inkml:trace>
  <inkml:trace contextRef="#ctx0" brushRef="#br0" timeOffset="401.122">957 339,'-16'3,"0"0,0 1,1 0,-1 1,1 1,0 0,1 2,-1-1,-12 11,25-17,1 0,0 0,0 0,0 0,-1 0,1 1,0-1,0 0,1 1,-1-1,0 1,0-1,1 1,-1-1,1 1,-1-1,1 1,0 0,0-1,-1 1,1 0,0-1,1 1,-1 0,0-1,0 1,1-1,-1 1,1 0,-1-1,1 1,0-1,-1 1,1-1,0 0,0 1,0-1,0 0,0 1,1-1,-1 0,0 0,0 0,1 0,-1 0,1-1,-1 1,72 36,19 16,-90-50,0-1,0 1,0-1,0 1,-1-1,1 1,-1 0,0 0,1 0,-1 0,-1 0,1 0,0 0,-1 0,0 0,1 0,-1 0,0 0,-1 0,1 0,-1 1,1-1,-1 0,0 0,0 0,0-1,0 1,-1 0,1 0,-1-1,0 1,-1 1,-8 10,-1 0,0-1,-1 0,-1-1,0-1,0 0,-1-1,-1 0,1-1,-2-1,-14 5,28-11,0-1,1 1,-1-1,0 0,0 0,0 0,0 0,0-1,0 1,0-1,0 0,0 0,0 0,0 0,-1 0,1-1,0 1,0-1,-2-1,-7-6</inkml:trace>
  <inkml:trace contextRef="#ctx0" brushRef="#br0" timeOffset="650.611">1408 0,'-9'39,"-9"36,0 10,2-4,4-11,4-13,4-12,2-8,1-5,2-4,-5-2,-2-5</inkml:trace>
  <inkml:trace contextRef="#ctx0" brushRef="#br0" timeOffset="1213.02">1155 339,'366'27,"-279"-12,-73-11,-1-1,1-1,-1 0,1 0,0-2,-1 1,1-2,0 0,0-1,-9 1,0-1,0 1,0-2,0 1,-1 0,1-1,0 0,-1 0,0 0,0-1,0 0,0 1,0-1,0-2,-2 5,-1-1,0 0,0 1,0-1,0 0,0 0,-1 1,1-1,0 0,-1 0,0 0,1 0,-1 0,0 0,0 0,0 0,0 0,0 0,0 0,-1 0,1 1,-1-1,1 0,-1 0,0 0,0 0,0 1,0-1,0 0,0 1,0-1,0 1,-1-1,1 1,0-1,-1 1,0 0,1 0,-1 0,-1-1,0 0,0 0,-1 0,1 1,0 0,-1-1,1 1,-1 0,1 1,-1-1,1 1,-1 0,1-1,-1 1,1 1,-1-1,0 1,1-1,-1 1,1 0,0 0,-1 0,1 1,0-1,0 1,-1 0,1 0,1 0,-1 0,0 1,0-1,1 1,0-1,-1 1,0 2,-2 1,0 0,0 0,1 0,0 1,0-1,1 1,0 0,0 0,1 0,-1 0,2 1,-1-1,1 1,0-1,0 1,1-1,0 1,2 0,1 0,-1-1,1 1,1-1,-1 1,1-1,0 0,1-1,0 1,0-1,0 0,1 0,0 0,0-1,0 0,1 0,0-1,-1 0,2 0,-1 0,0-1,1 0,0-1,-1 1,1-2,0 1,0-1,0 0,0-1,0 1,1-2,-1 1,0-1,0 0,0-1,-1 0,1 0,0-1,-1 0,1 0,5-4,9-5,-4 1</inkml:trace>
  <inkml:trace contextRef="#ctx0" brushRef="#br0" timeOffset="1749.073">2029 593,'156'-189,"-155"188,-1-1,1 1,-1 0,1-1,0 1,0 0,-1 0,1-1,0 1,0 0,0 0,0 0,1 0,-1 0,0 0,0 1,1-1,-1 0,0 1,1-1,-1 1,1-1,-1 1,0-1,1 1,-1 0,1 0,-1 0,1 0,-1 0,1 0,-1 0,1 1,-1-1,1 0,-1 1,1-1,-1 1,0-1,1 1,-1 0,0 0,0 0,1 0,-1 0,0 0,0 0,0 0,0 0,1 1,-4 26,1-27,0 1,0 0,0-1,0 1,1 0,-1-1,1 1,-1 0,1 0,-1 0,1-1,0 1,0 0,0 0,0 0,0 0,0 0,1-1,-1 1,0 0,1 0,0 0,-1-1,1 1,0 0,0-1,0 1,0-1,0 1,0-1,0 1,1-1,-1 0,1 0,-1 1,1-1,-1 0,1 0,-1-1,1 1,0 0,-1 0,1-1,0 1,0-1,0 0,0 1,-1-1,1 0,0 0,0 0,0 0,13-6,-1 0,0 0,-1-2,1 0,-1 0,-1-1,10-9,41-26,-57 40,-5 3,1-1,-1 0,1 1,0-1,-1 1,1-1,0 1,0 0,0 0,0 0,0 0,1 0,-1 0,0 0,0 1,0-1,1 1,-1 0,0-1,1 1,-1 0,0 1,1-1,-1 0,0 1,1-1,-1 1,0 0,0-1,0 1,0 0,0 0,0 1,0-1,0 0,0 1,0-1,0 1,-1-1,1 1,-1 0,1 0,59 136,-49-126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4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1 574,'1'253,"6"-222,-7-31,0-1,0 1,0 0,1-1,-1 1,0 0,0-1,0 1,0 0,0-1,1 1,-1 0,0 0,0-1,0 1,1 0,-1 0,0-1,0 1,1 0,-1 0,0 0,1 0,-1-1,0 1,0 0,1 0,-1 0,0 0,1 0,-1 0,0 0,1 0,-1 0,0 0,1 0,-1 0,0 0,1 0,-1 0,0 0,1 0,-1 0,0 1,1-1,-1 0,0 0,0 0,1 0,-1 1,0-1,0 0,1 0,-1 1,0-1,21-80,-13 38,2 1,2 0,2 1,1 0,2 1,2 0,2 2,23-34,-43 70,0-1,-1 0,1 1,0-1,0 1,0-1,0 1,0 0,0-1,0 1,0 0,1 0,-1-1,0 1,1 0,-1 1,1-1,-1 0,1 0,-1 1,1-1,0 0,-1 1,1 0,0-1,0 1,-1 0,1 0,0 0,-1 0,1 0,0 0,0 1,-1-1,1 1,0-1,-1 1,1-1,-1 1,1 0,-1 0,1 0,-1 0,1 0,-1 0,0 0,0 0,1 1,-1-1,0 1,0-1,0 0,0 1,8 104,-10-79</inkml:trace>
  <inkml:trace contextRef="#ctx0" brushRef="#br0" timeOffset="283.161">481 489,'-3'18,"2"0,0 0,1-1,0 1,2 0,0 0,1-1,1 1,0-1,2 0,0 0,7 14,-11-27,0-1,0 0,0 0,1-1,-1 1,1 0,-1-1,1 1,0-1,0 0,0 0,0 0,0 0,0-1,1 1,-1-1,1 0,-1 0,1 0,-1 0,1-1,-1 1,1-1,0 0,-1 0,1 0,0-1,-1 1,1-1,-1 0,1 0,-1 0,1 0,-1-1,0 1,3-3,2 0,-1 0,0-1,-1 0,1 0,-1-1,0 0,0 0,-1 0,1 0,-1-1,-1 0,0 0,0-1,0 1,2-8,-3 10,-1 0,0 0,0 0,-1 0,0 0,0 0,0 0,0 0,-1 0,1 0,-2-1,1 1,0 0,-1 0,0 0,0 0,-1 0,1 0,-1 0,0 0,0 0,-1 1,1-1,-1 1,0 0,0 0,-1 0,1 0,-1 0,0 1,0-1,0 1,0 0,-3-1,-46-7,28 9</inkml:trace>
  <inkml:trace contextRef="#ctx0" brushRef="#br0" timeOffset="602.107">1045 122,'-5'39,"-1"31,0 9,1-4,2-11,1-10,1-11,0-7,1-5,5-3,2-2,-1 1,-1-1,3-4,1-7</inkml:trace>
  <inkml:trace contextRef="#ctx0" brushRef="#br0" timeOffset="851.656">820 461,'38'-5,"32"-6,9-2,-4 2,-5 3,-11 2,-9 3,-9 1,-7 2,-4 0,-7 0</inkml:trace>
  <inkml:trace contextRef="#ctx0" brushRef="#br0" timeOffset="1401.715">1469 404,'-14'10,"-10"5,1 2,0 0,2 2,0 0,1 1,1 1,-16 24,34-44,-1 0,1 0,0 1,0-1,-1 0,1 1,0-1,0 1,1 0,-1-1,0 1,0 0,1 0,-1-1,1 1,0 0,-1 0,1 0,0-1,0 1,0 0,0 0,1 0,-1 0,0-1,1 1,-1 0,1 0,0-1,-1 1,1 0,0-1,0 1,0-1,0 1,0-1,1 1,-1-1,0 0,1 0,-1 1,1-1,-1 0,1 0,-1-1,1 1,0 0,-1 0,1-1,0 1,0-1,0 1,10-2,0 0,0-1,0 0,-1 0,1-1,-1-1,0 0,0-1,0 0,0 0,-1-1,0-1,0 0,-1 0,1-1,2-3,64-70,-75 81,1 0,-1 0,1-1,-1 1,1 0,-1 1,0-1,1 0,-1 0,1 1,-1-1,0 1,1-1,-1 1,0-1,0 1,1 0,-1 0,0 0,0-1,0 1,0 0,0 1,0-1,0 0,0 0,-1 0,1 0,0 1,-1-1,1 0,-1 1,1-1,-1 0,1 1,-1-1,0 0,0 1,0-1,0 1,0-1,0 1,0-1,0 0,-1 1,1-1,0 1,-1-1,0 1,4 15,-1-12,-1-1,1 1,0-1,0 0,0 0,1 0,-1 0,1 0,0-1,0 1,0-1,1 0,-1 1,1-2,0 1,0 0,0-1,0 0,0 0,0 0,1 0,-1-1,1 1,-1-1,1 0,-1-1,1 1,0-1,-1 0,1 0,0 0,-1-1,1 1,-1-1,1-1,-1 1,1 0,-1-1,0 0,1 0,-1-1,18-9,0-1,0-1,-1 0,-1-2,-1-1,0 0,-2-2,0 0,0 0,-2-2,-1 0,1-2,3-4,-1-2,-1 0,-1-1,-1 0,-2-1,-2 0,0-1,-2 0,2-26,-9 53,-1 2,1-1,0 0,-1 0,0 0,0 0,0 0,0 1,-1-1,1 0,-1 0,0 0,0 1,-1-1,1 0,-1 1,1-1,-2 0,2 4,-1 0,1 0,0 0,-1 0,1 0,0 1,-1-1,1 1,0-1,0 1,-1-1,1 1,0 0,0-1,0 1,0 0,0 0,0 0,0 0,0 0,0 0,0 0,0 0,1 0,-1 0,0 1,1-1,-1 0,1 0,-1 1,1-1,0 0,-1 2,1-2,-10 21,2 0,1 0,1 0,0 1,2 0,1 0,0 0,2 1,1-1,1 0,2 18,1-22,1 0,0-1,1 0,1 0,1 0,1 0,10 15,9 19,-26-22,-10-22</inkml:trace>
  <inkml:trace contextRef="#ctx0" brushRef="#br0" timeOffset="1871.352">1779 291,'379'45,"-354"-42,0 0,1 0,-2 2,1 1,0 1,-1 0,0 2,19 10,-34-13,1-1,0 0,0-1,0 0,0 0,1-2,-1 1,1-1,0 0,0-1,0-1,0 0,0 0,0-1,0 0,-1-1,1 0,0-1,4-2,-12 4,0 0,-1-1,1 0,-1 1,1-1,-1 0,0 0,0 0,0 0,0 0,0-1,0 1,-1-1,1 1,-1-1,1 0,-1 1,0-1,0 0,0 0,-1 0,1 0,-1 0,0 0,1 0,-1 0,0 0,-1 0,1 0,-1 0,1 0,-1 1,0-1,0 0,0 0,0 0,-1 1,1-1,-1 1,1-1,-1 1,0 0,0-1,0 1,0 0,-1 0,1 0,0 1,-1-1,1 1,-1-1,0 1,0 0,1 0,-1 0,0 0,0 0,-7 2,1 1,0 0,0 0,0 1,0 0,1 0,-1 1,1 0,0 1,0 0,0 0,1 0,-1 1,1 0,1 1,-1 0,1 0,0 0,1 1,0-1,0 1,1 1,0-1,0 1,1-1,0 1,0 0,1 0,0 0,0 9,1-13,1 0,0-1,0 1,1-1,-1 1,1-1,0 1,0-1,1 0,-1 1,1-1,0 0,0 0,0 0,1 0,-1 0,1-1,0 1,0-1,0 0,0 1,1-2,-1 1,1 0,0-1,0 1,0-1,0 0,0 0,1-1,-1 0,0 1,1-1,-1 0,1-1,-1 1,1-1,-1 0,1 0,0-1,-1 1,1-1,-1 0,0 0,1-1,-1 1,4-2,123-51,-108 44</inkml:trace>
  <inkml:trace contextRef="#ctx0" brushRef="#br0" timeOffset="2134.151">3077 263,'-11'6,"0"-2,0 0,1 1,-1 1,1-1,0 2,1-1,-1 2,1-1,1 1,0 0,0 1,0 0,1 0,0 1,-3 6,10-13,-1 0,1 0,0 0,0 0,0 0,0 0,1 0,-1 0,1 0,0 0,0 0,0 0,0 0,0-1,1 1,-1 0,1-1,0 1,-1-1,1 0,0 1,1-1,-1 0,0 0,1-1,-1 1,1 0,-1-1,1 1,0-1,0 0,-1 0,1 0,0 0,0-1,0 1,0-1,0 0,0 1,0-1,2-1,39 18,-42-16,0 0,0 0,0 0,0 1,0-1,0 0,-1 1,1 0,-1-1,1 1,-1 0,1 0,-1 0,0 0,0 0,0 0,0 0,0 0,-1 0,1 0,0 1,-1-1,0 0,0 0,1 1,-1-1,0 0,-1 1,1-1,0 0,-1 0,1 1,-1-1,0 0,0 0,0 0,0 0,0 0,0 0,0 0,-1 0,1 0,-1-1,1 1,-1 0,0-1,0 0,0 1,0-1,0 0,0 0,0 0,0 0,0 0,0 0,0-1,-2 1,-11 3,0 0,0-1,0 0,-1-1,1-1,-1-1,1 0,-4-1,16 1,-23-1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2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426 416,'-95'-4,"79"6,1 0,-1 1,1 1,0 0,-1 1,2 1,-1 0,1 1,0 1,0 0,1 0,0 2,1 0,0 0,0 1,1 0,1 1,0 0,0 1,1 0,1 1,0 0,1 0,1 0,0 1,1 0,0 0,0 6,4-17,0-1,0 1,1 0,-1-1,1 1,0 0,0 0,0 0,0-1,1 1,-1 0,1 0,0-1,0 1,0-1,1 1,-1-1,1 1,0-1,0 0,0 0,1 0,-1 0,1 0,-1 0,1-1,0 1,0-1,0 0,0 0,0 0,1 0,-1-1,1 1,1 0,6 0,0-1,-1 0,1-1,0 0,0-1,0 0,0 0,0-1,0-1,-1 0,1 0,-1-1,0-1,0 1,-1-1,8-6,6-4,0-1,-1-1,-1-1,-1-1,0-1,-1-2,51-60,-68 81,1 0,-1 1,1-1,0 0,-1 1,1-1,0 1,-1 0,1 0,0 0,-1 0,1 0,0 1,-1-1,1 1,0 0,-1 0,1 0,-1 0,1 0,-1 0,0 1,1-1,-1 1,0 0,0-1,0 1,0 0,-1 0,1 0,0 1,-1-1,0 0,1 1,-1-1,0 1,0-1,0 2,9 8,10 12,-15-16,1 0,0-1,1 0,0 0,0 0,0-1,1 0,0 0,0-1,0 0,1 0,0-1,1 0,10 1</inkml:trace>
  <inkml:trace contextRef="#ctx0" brushRef="#br0" timeOffset="399.964">821 783,'290'-305,"-290"304,1 0,-1 0,0-1,1 1,-1 0,1 0,-1 0,1 0,0 0,-1 0,1 0,0 0,0 1,0-1,-1 0,1 0,0 1,0-1,0 0,0 1,0-1,1 1,-1-1,0 1,0 0,0-1,0 1,0 0,1 0,-1 0,0 0,0 0,0 0,0 0,1 0,-1 0,0 1,0-1,0 0,0 1,0-1,0 1,0-1,0 1,0 0,0-1,0 1,0 0,0 0,0-1,0 1,-1 0,1 0,0 0,-1 0,1 1,52 98,-52-97,1-1,0 1,0-1,0 0,0 0,1 0,-1 0,1 0,-1 0,1 0,-1-1,1 0,0 1,0-1,0 0,0 0,0-1,0 1,0 0,0-1,0 0,0 0,0 0,0 0,0 0,0-1,0 1,0-1,0 0,0 0,0 0,0 0,-1 0,4-2,78-69,-65 59</inkml:trace>
  <inkml:trace contextRef="#ctx0" brushRef="#br0" timeOffset="818.486">1668 501,'-6'4,"-1"0,1 1,0 0,1 0,-1 0,1 1,0 0,0 0,1 1,-1-1,2 1,-1 0,1 0,0 0,0 0,1 0,0 1,0-1,1 1,0 0,0 0,0-1,1 1,1 0,-1-1,1 1,1 3,0-8,0 0,0 0,0 0,1-1,-1 1,1 0,-1-1,1 0,0 0,0 0,0 0,0 0,0-1,1 1,-1-1,0 0,1 0,-1 0,1 0,-1 0,1-1,-1 0,1 0,-1 0,1 0,-1 0,1-1,-1 1,1-1,98-38,-76 18,-2-2,-1 0,0-1,-2-2,-1 0,-1-1,-1-1,-1-1,-2 0,4-13,-9 24,-2 0,0 0,0-1,-2 0,-1-1,0 1,-1-1,-1 0,-1 0,-1 0,-1-1,0 1,-4-17,3 32,0 0,0 0,0 0,-1 0,0 0,0 1,0-1,0 1,-1-1,0 1,0 0,0 0,0 0,-1 0,1 1,-1-1,0 1,0 0,0 0,-1 1,1-1,-1 1,1 0,-1 0,0 0,0 1,0 0,0 0,0 0,0 0,0 1,0 0,0 0,0 0,0 1,0-1,0 1,0 1,0-1,0 1,1-1,-1 1,-1 2,-10 5,0 1,1 0,1 1,0 1,0 1,1 0,1 0,0 1,1 1,0 0,1 0,1 1,1 1,0-1,1 1,1 1,0-1,2 1,0 0,0 0,2 0,0 1,2-1,0 0,1 11,2-19,0 1,1-1,0-1,0 1,1-1,0 1,0-1,1-1,1 1,-1-1,2 0,-1-1,1 1,0-1,0-1,1 0,8 5,167 72,-148-72,-1-2,2-2,-1-1,1-2,0-1,6-2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467 1,'-49'10,"1"3,0 1,1 3,0 2,-8 7,30-16,1 1,0 1,1 1,1 1,-20 16,42-29,-1-1,0 1,0-1,0 1,1-1,-1 1,0 0,0-1,1 1,-1 0,1 0,-1-1,1 1,-1 0,1 0,-1 0,1 0,0 0,0 0,-1-1,1 1,0 0,0 0,0 0,0 0,0 0,0 0,0 0,0 0,0 0,1 0,-1 0,0 0,1 0,-1 0,0-1,1 1,-1 0,1 0,0 0,-1-1,1 1,-1 0,1-1,0 1,0 0,-1-1,1 1,0-1,0 1,0-1,0 1,0-1,-1 0,2 1,54 14,71 0,-94-14,0 2,0 1,-1 2,1 1,-2 2,1 1,12 6,-40-14,-1 0,0-1,0 1,0 0,0 1,-1-1,1 0,0 1,-1-1,0 1,0 0,1 0,-2 0,1 0,0 0,-1 1,1-1,-1 0,0 1,0-1,0 1,-1-1,1 1,-1-1,0 1,0-1,0 1,0 0,-1-1,1 1,-1-1,0 1,0-1,0 0,-1 1,1-1,-1 0,0 0,0 0,0 0,0 0,0 0,-1-1,1 1,-1-1,0 1,-17 17,-2-2,0 0,0-1,-2-1,0-1,-1-1,0-2,-1 0,-1-2,-14 4,-34 10,63-21</inkml:trace>
  <inkml:trace contextRef="#ctx0" brushRef="#br0" timeOffset="600.109">721 424,'32'-3,"-1"-2,0-1,0-2,-1 0,0-2,0-2,-1-1,-1 0,17-13,-43 26,1-1,-1 0,1 0,-1 0,0 0,0 0,1 0,-1-1,0 1,0-1,0 0,-1 1,1-1,0 0,-1 0,1 0,-1 0,1 0,-1-1,0 1,0 0,0-1,0 1,0-1,-1 1,1 0,-1-1,0 0,0 1,0-1,0 1,0-1,0 1,0-1,-1 1,0-1,1 1,-1-1,0 1,0 0,0-1,0 1,-1 0,1 0,-1 0,1 0,-1 0,0 0,0 0,-3 0,0-1,0 1,0 0,-1 1,1-1,-1 1,1 0,-1 1,1-1,-1 1,0 0,1 1,-1-1,1 1,-1 0,1 0,-1 1,1 0,0 0,0 0,-3 2,-101 65,99-60,1 0,0 0,1 1,0 0,0 0,1 1,0 0,1 0,0 1,1-1,-1 7,4-14,1 0,0 0,0 1,0-1,1 1,-1-1,1 0,0 1,0-1,1 1,0-1,-1 0,1 1,1-1,-1 0,1 0,-1 1,1-1,0-1,1 1,-1 0,1 0,-1-1,1 0,0 1,0-1,1 0,-1-1,1 1,-1 0,1-1,0 0,4 2,9 1,-1 0,2-2,-1 0,0 0,1-2,-1 0,1-1,-1-1,0-1,1 0,-1-1,0-1,0-1,0 0,-1-1,0-1,13-7,49-22,-60 24</inkml:trace>
  <inkml:trace contextRef="#ctx0" brushRef="#br0" timeOffset="970.38">1314 481,'40'-12,"-1"-2,-1-2,-1-1,0-2,-1-1,-1-2,17-15,1-25,-52 61,-1 0,1-1,0 1,0-1,-1 1,1-1,-1 0,1 1,-1-1,0 0,0 1,1-1,-1 0,0 1,-1-1,1 0,0 1,0-1,-1 1,1-1,-1 0,1 1,-1-1,0 1,0-1,1 1,-1-1,0 1,0 0,-1 0,1-1,0 1,0 0,0 0,-1 0,1 0,-1 0,1 1,-1-1,1 0,-1 1,1-1,-1 1,1-1,-1 1,-6-2,0 0,1 1,-1 0,0 1,0 0,0 0,0 0,1 1,-1 0,0 1,0 0,1 0,0 1,-1-1,1 2,0-1,0 1,0 0,1 0,-5 5,-2 0,1 1,0 1,1 0,0 0,0 1,2 1,-1 0,2 0,-8 14,12-22,1 0,-1 1,1-1,0 1,0 0,1 0,-1 0,1 1,1-1,-1 0,1 1,0-1,1 1,0-1,0 1,0-1,1 0,-1 1,2-1,-1 1,1-1,0 0,0 0,0 0,1 0,0 0,0 0,1-1,0 0,0 1,0-2,0 1,5 3,6 0,0 0,0-1,1-1,0-1,0 0,1-1,-1-1,1-1,0 0,-1-1,1-1,0 0,0-1,0-1,-1-1,6-1,75-17,-66 12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1,'-9'38,"-9"23,-1 10,3-2,4-8,4-10,-1-13,1-8,1-5,3-2,1 1,6-5,3 0,0-4</inkml:trace>
  <inkml:trace contextRef="#ctx0" brushRef="#br0" timeOffset="250.023">0 395,'43'-9,"34"-4,8 1,0 2,-11 3,-8-2,-10 0,-10 3,-12 1</inkml:trace>
  <inkml:trace contextRef="#ctx0" brushRef="#br0" timeOffset="498.051">678 395,'0'12,"1"-1,0 0,1 0,0 0,1 0,0 0,1 0,0-1,1 0,0 0,0 0,1 0,4 5,-7-12,0 1,0 0,0-1,1 0,-1 0,1 0,0 0,0 0,0-1,0 0,0 0,0 0,1 0,-1 0,1-1,-1 0,1 0,-1 0,1-1,0 0,-1 1,1-2,0 1,-1 0,1-1,0 0,-1 0,1 0,-1-1,0 0,1 1,-1-2,2 0,3-2,0-1,-1 0,0 0,0-1,0 0,-1 0,0-1,-1 0,1 0,-2-1,1 1,0-4,-3 9,-2-1,1 1,0-1,-1 1,0-1,1 0,-1 1,-1-1,1 0,-1 0,1 0,-1 0,0 1,0-1,-1 0,1 0,-1 0,0 0,0 1,0-1,0 0,-1 1,0-1,1 1,-1 0,-1-1,1 1,0 0,-1 0,1 0,-1 1,0-1,-3-1,-4-1,-1 0,-1 1,1 0,-1 0,1 2,-1-1,0 2,0-1,0 2,0 0,0 0,0 1,-3 1,0-2,-11 1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5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16 340,'-4'18,"0"0,1 1,1-1,0 1,2 0,0 0,2 8,-2-23,1 1,-1-1,1 0,0 0,0 1,1-1,-1 0,1 0,0 0,0 0,0-1,1 1,-1 0,1-1,0 0,0 1,0-1,0 0,1-1,-1 1,1-1,-1 1,1-1,0 0,0 0,0-1,0 1,1-1,-1 0,0 0,0 0,1-1,-1 0,2 1,11-3,1 0,-1-1,0-1,-1 0,1-1,-1-1,0 0,0-2,-1 0,0 0,1-2,29-14,-43 24,-1-1,1 1,0 0,0 0,0 0,0 0,0 0,-1 0,1 0,0 0,0 1,0-1,-1 1,1 0,0-1,0 1,-1 0,1 0,-1 0,1 0,-1 0,1 0,-1 0,1 1,-1-1,0 1,0-1,0 1,0-1,0 1,0-1,0 1,0 0,-1 0,1-1,-1 1,1 0,-1 0,0 0,0 0,0 1,12 20,-10-18,1 0,0 0,0-1,1 0,-1 1,1-1,0 0,0-1,1 1,-1-1,1 0,-1 0,1 0,0 0,0-1,0 0,0 0,1-1,-1 1,1-1,-1 0,1-1,-1 1,1-1,-1 0,1 0,-1-1,1 0,-1 0,1 0,-1 0,0-1,0 0,1 0,-1-1,-1 1,1-1,2-1,11-11,-1-1,0 0,-1-1,0-1,-2 0,0-1,-1-1,-1 0,6-14,4 5,-10 23</inkml:trace>
  <inkml:trace contextRef="#ctx0" brushRef="#br0" timeOffset="384.185">1258 367,'-9'-4,"0"0,0 1,-1 0,1 0,-1 1,0 0,1 1,-1 0,0 0,0 1,0 1,0-1,1 2,-1-1,0 1,1 1,-4 1,-1 2,-1 0,2 1,-1 1,1 0,0 1,1 1,0 0,0 0,1 1,0 1,1 0,1 0,0 1,0 0,1 0,-2 7,8-17,0-1,0 0,1 1,-1 0,1-1,0 1,-1 0,1 0,0 0,1 0,-1 0,1 0,-1 0,1 0,0 0,0 0,0 0,0 0,0 0,1 0,0 0,-1 0,1 0,0-1,1 1,-1 0,0 0,1-1,-1 1,1-1,0 1,0-1,0 0,0 0,0 1,1-2,-1 1,0 0,1 0,0-1,-1 1,1-1,0 0,2 1,8-1,1 0,-1-1,1 0,-1-1,1 0,-1-1,0-1,0 0,0-1,0 0,-1-1,1-1,-1 0,-1 0,1-1,-1-1,0 0,-1 0,0-1,0 0,-1-1,8-10,18-11,-33 28,0 1,0-1,0 1,0 0,0 0,0 0,1 0,-1 0,1 0,0 0,-1 1,1-1,0 1,0 0,0 0,0 0,0 0,0 1,0-1,0 1,0-1,0 1,1 0,-1 1,0-1,0 0,0 1,0 0,0-1,0 1,0 1,0-1,0 0,-1 1,1-1,0 1,-1 0,1 0,-1 0,0 0,0 0,2 2,16 39,-11-21</inkml:trace>
  <inkml:trace contextRef="#ctx0" brushRef="#br0" timeOffset="770.556">1569 678,'191'-184,"-190"182,0 0,1 1,-1-1,1 0,-1 1,1-1,-1 1,1-1,0 1,0 0,0 0,0 0,0 0,0 0,0 0,0 0,0 1,1-1,-1 1,0 0,0-1,0 1,1 0,-1 0,0 1,0-1,1 0,-1 1,0-1,0 1,0 0,0 0,0 0,0 0,0 0,0 0,0 0,0 1,1 0,15 30,-17-29,0 1,0 0,1-1,0 0,0 1,0-1,0 0,0 0,1 0,-1 0,1 0,0-1,0 1,0-1,0 0,0 0,1 0,-1 0,1 0,-1-1,1 0,-1 1,1-1,0-1,0 1,-1 0,1-1,7-1,-1-1,1 0,-1-1,0 1,0-2,0 0,0 0,-1-1,1 0,-1 0,0-1,-1 0,1-1,-1 0,4-6,19-11,-13 11</inkml:trace>
  <inkml:trace contextRef="#ctx0" brushRef="#br0" timeOffset="1011.323">2612 1,'-9'38,"-8"27,-2 8,-1-4,1-5,6-7,3-9,5-9,2-5,2-3,2-8</inkml:trace>
  <inkml:trace contextRef="#ctx0" brushRef="#br0" timeOffset="1185.36">2247 311,'43'0,"33"0,9 0,-5 0,-17 0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4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1 104,'0'18,"9"101,-8-114,0-1,1 0,-1 0,1 1,0-1,0 0,0 0,0-1,1 1,-1 0,1-1,0 0,0 1,1-1,-1 0,1-1,-1 1,1-1,0 1,0-1,0 0,0 0,0-1,3 1,3-2,0 0,0-1,0-1,0 1,0-2,-1 1,1-1,-1-1,0 0,0 0,0-1,0 0,-1 0,0-1,0 0,0-1,1-1,-3 3,10-8,-14 11,0-1,0 1,-1 0,1 0,1 0,-1 0,0 0,0 1,1-1,-1 1,1-1,0 1,-1 0,1 0,0 0,-1 0,1 0,0 1,0 0,0-1,0 1,0 0,0 0,-1 0,1 1,0-1,0 1,0 0,0 0,-1 0,1 0,0 0,-1 0,1 1,0 0,26 27,36 19,-56-45,0-1,0 0,0-1,1 0,-1 0,0-1,0 0,1 0,-1-1,0 0,0-1,0 0,0-1,0 0,0 0,-1-1,1 0,-1 0,0-1,0 0,-1 0,9-9,-1 0,0 0,-1-2,-1 0,-1 0,0-1,-1-1,4-9,-14 27,0-1,-1 0,1 0,0 0,0 0,-1 0,1 0,-1 0,1 0,-1 0,1 0,-1 0,1 0,-1-1,0 1,0 0,0 0,0 0,0 0,0 0,0-1,0 1,0 0,0 0,-1 0,1 0,0 0,-1-1,1 1,-1 0,1 0,-1 0,1 0,-1 0,0 0,0 1,1-1,-1 0,0 0,0 0,0 1,0-1,0 0,-10 8</inkml:trace>
  <inkml:trace contextRef="#ctx0" brushRef="#br0" timeOffset="331.522">1102 273,'21'-13,"-1"-2,-1 0,0-1,-1-1,0-1,-2 0,0-2,-1 1,-1-2,3-7,-15 26,-1 1,0-1,0 1,0-1,-1 0,1 0,0 0,-1 1,1-1,-1 0,1 0,-1 0,0 0,0 0,0 0,0 0,0 0,0 0,-1 0,1 1,-1-1,1 0,-1 0,0 0,1 0,-1 1,0-1,0 0,0 1,-1-1,1 1,0-1,0 1,-1 0,1-1,-1 1,1 0,-1 0,0 0,0 0,1 0,-1 1,0-1,0 0,0 1,0-1,1 1,-1 0,0 0,0 0,0 0,0 0,-1 0,-7 2,0 1,1 1,-1-1,0 2,1-1,0 1,0 1,1-1,-1 2,1-1,0 1,1 0,0 1,0-1,0 2,1-1,1 1,-1-1,1 2,1-1,0 0,-2 6,5-8,0 0,0 0,0 1,1-1,0 0,0 0,1 1,0-1,1 0,-1 0,1 0,0 0,1 0,0-1,0 1,1-1,-1 0,1 0,0 0,1 0,0 0,0-1,0 0,0 0,1-1,0 1,0-1,0 0,0-1,1 0,-1 0,1 0,0-1,0 0,0 0,0 0,0-1,0 0,6-1,102 0,-91-1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1,'-13'4,"1"1,-1 1,1 0,0 0,1 1,0 1,0 0,1 1,0 0,0 0,1 1,0 0,1 1,-6 9,13-18,-1 0,1 1,1-1,-1 0,0 1,1-1,-1 0,1 1,0-1,-1 1,1-1,0 1,1-1,-1 1,0-1,1 0,-1 1,1-1,0 1,0-1,0 0,0 0,0 0,0 1,1-1,-1 0,1-1,-1 1,1 0,0 0,0-1,1 2,77 37,-51-29,-26-10,0-1,-1 1,1-1,0 1,-1 0,1 0,-1 0,1 0,-1 1,0-1,0 1,1-1,-1 1,0 0,0 0,0 0,-1 0,1 0,0 0,-1 0,1 1,-1-1,0 1,0-1,0 1,0-1,0 1,-1-1,1 1,-1 0,0 0,1-1,-1 1,0 0,-1-1,1 1,0 0,-1-1,0 4,-4-1,1 0,-1 0,0 0,0 0,-1-1,1 0,-1 0,0-1,0 1,0-1,-1-1,1 1,-1-1,1 0,-1 0,0-1,0 0,0 0,-1-1,-19 3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71,'-5'4,"-1"-2,0-7,1-3</inkml:trace>
  <inkml:trace contextRef="#ctx0" brushRef="#br0" timeOffset="1796.585">51 14,'-5'37,"-12"-35,18-2,1-1,-1 1,0 0,1 0,-1 0,1 0,-1 0,0 0,1 0,-1 0,0 0,1 1,-1-1,0 1,0-1,1 1,-1-1,0 1,0 0,0-1,0 1,1 0,-1 0,0 0,-1 0,1 0,0 0,0 0,0 0,-1 0,1 0,0 1,-1-1,1 0,-1 1,1-1,-1 0,0 0,0 1,1-1,-1 1,0-1,0 0,0 1,-1-1,1 0,0 1,0-1,-1 0,1 1,-1-1,1 0,-1 0,0 1,1-1,-1 0,0 0,0 0,0 0,0 0,0 0,0 0,0 0,0-1,0 1,0 0,0 0,0-1,-1 1,0 0,69-43,-66 41,0 0,0-1,1 1,-1-1,-1 1,1-1,0 1,0-1,0 0,-1 1,1-1,-1 0,1 1,-1-1,0 0,0 0,0 1,0-1,0 0,0 0,0 0,-1 1,1-1,0 0,-1 0,0 1,1-1,-1 1,0-1,0 0,0 1,0-1,0 1,0 0,0-1,-1 1,1 0,0 0,-1 0,1 0,-2-1,0 1,0 0,0 0,0 0,0 1,-1-1,1 1,0 0,0 0,-1 0,1 0,0 0,0 1,-1-1,1 1,0 0,0 0,0 0,0 1,0-1,0 1,1-1,-1 1,0 0,1 0,-1 0,1 0,0 1,0-1,0 1,0-1,0 1,0 0,1 0,-1 0,1 0,0 0,0 0,0 0,0 0,0 0,1 1,-1 1,3 16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5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85,'18'56,"-13"-22,-1 0,-2 1,-1-1,-2 0,-1 1,-2-1,-4 15,0 12,-16 185,13-166,10-80</inkml:trace>
  <inkml:trace contextRef="#ctx0" brushRef="#br0" timeOffset="269.445">1 481,'43'-10,"29"-7,6-2,1 3,-10 4,-15-1,-13 2,-8 3,-5 3,-3-3,-5 1</inkml:trace>
  <inkml:trace contextRef="#ctx0" brushRef="#br0" timeOffset="821.288">678 1,'-17'71,"3"2,3 0,3 13,30 208,-23-254,14 75,-13-114,1 1,0-1,-1 1,1-1,0 0,0 1,0-1,0 0,0 0,1 0,-1 0,0 0,1 0,-1 0,0 0,1 0,-1-1,1 1,-1 0,1-1,-1 1,1-1,0 0,-1 0,1 1,0-1,-1 0,1 0,-1 0,1-1,0 1,-1 0,1-1,-1 1,1-1,-1 1,1-1,-1 0,1 0,-1 1,1-1,0-1,61-48,-59 46,142-136,-99 113,-46 27,0-1,0 1,0 0,0 0,0 0,-1 0,1 0,0 0,0 0,0 0,0 0,0 1,0-1,0 0,0 1,-1-1,1 0,0 1,0-1,0 1,-1-1,1 1,0-1,0 1,-1 0,1-1,-1 1,1 0,-1 0,1 0,-1-1,1 1,-1 0,1 0,-1 0,0 0,0 0,1-1,-1 1,0 0,0 0,0 0,0 0,0 0,0 0,0 0,-1 0,1 0,0 0,0-1,-1 1,1 0,0 0,-1 0,-4 31,2-21,1 1,0-1,0 0,1 1,1 0,0-1,0 1,1-1,1 1,0-1,1 0,0 0,0 0,1 0,1 1,5 3</inkml:trace>
  <inkml:trace contextRef="#ctx0" brushRef="#br0" timeOffset="1085.474">1270 651,'-5'19,"-1"6</inkml:trace>
  <inkml:trace contextRef="#ctx0" brushRef="#br0" timeOffset="1363.089">1215 311,'0'0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10,'-10'-3,"-1"1,1 0,-1 1,0 0,1 1,-1 0,0 1,0 0,1 0,-1 1,1 1,-1 0,1 0,0 1,0 0,1 1,-1 0,1 1,0 0,0 0,1 1,0 0,0 0,0 1,1 0,0 0,1 1,0 0,0 0,1 0,0 1,1 0,0 0,0 0,1 0,0 1,1-1,1 1,-1 0,2 0,-1-8,1 0,0 1,1-1,-1 0,1 1,-1-1,1 0,0 0,0 1,0-1,1 0,-1 0,1 0,-1-1,1 1,0 0,0 0,1-1,-1 0,0 1,1-1,0 0,-1 0,1 0,0 0,0-1,0 1,0-1,0 0,0 0,0 0,1 0,-1 0,0-1,1 1,1-1,4 0,0 0,0-1,0 0,0 0,-1-1,1 0,0 0,-1-1,1 0,-1-1,0 0,0 0,3-3,12-11,0-2,-1 0,-1-1,-1-2,-1 0,-2-1,11-17,-26 39,-2 0,0 1,0 0,0-1,1 1,-1 0,0-1,1 1,0 0,-1 0,1 0,0-1,-1 1,1 0,0 0,0 0,0 0,0 0,0 0,0 1,0-1,0 0,0 0,0 1,1-1,-1 1,0-1,0 1,1-1,-1 1,0 0,1 0,-1-1,0 1,1 0,-1 0,1 1,-1-1,0 0,1 0,-1 1,0-1,0 0,1 1,-1-1,0 1,0 0,0-1,1 1,-1 0,25 63,-24-55,0 0,1 0,0-1,1 1,-1-1,1 0,1 0,0-1,0 1,0-1,1 0,0 0,0-1,1 0,0 0,0 0,0-1,1 0,0-1,6 4,-6-6,1 1,-1-2,0 1,0-1,1 0,-1-1,0 0,1 0,-1-1,0 0,1-1,-1 0,0 0,0 0,0-1,-1 0,1-1,-1 0,4-2,119-107,-10-7,-119 119,1 0,0-1,0 1,0 0,0 0,0 0,0 1,0-1,0 0,0 1,0 0,0-1,1 1,-1 0,0 0,0 0,0 0,0 0,0 1,1-1,-1 1,0-1,0 1,0 0,0 0,0 0,0 0,-1 0,1 0,0 1,0-1,-1 0,1 1,-1-1,1 1,-1 0,0 0,1-1,-1 1,0 0,0 0,0 1,34 91,-33-86,0-1,-1 1,1 0,-1-1,-1 1,1 0,-1 0,-1-1,1 1,-1 0,-1 0,1-1,-2 1,1-1,-1 1,0-1,0 0,-1 0,1-1,-2 1,1-1,-1 1,0-1,0-1,-1 1,0-1,0 0,0 0,0-1,-1 0,0 0,1 0,-2-1,1 0,0 0,-1-1,-5 1,-36-9,48 6,0 0,0-1,1 1,-1-1,0 1,0-1,1 1,-1-1,0 1,1-1,-1 0,1 1,-1-1,1 0,-1 0,1 1,-1-1,1 0,-1 0,1 0,0 1,0-1,-1 0,1 0,0 0,0 0,0 0,0 0,0 0,0 1,0-1,1 0,-1 0,0 0,0 0,1 0,-1 1,0-1,1 0,-1 0,1 0,-1 1,1-1,-1 0,1 1,-1-1,1 0,0 1,-1-1,1 1,0-1,0 1,0-1,10-7,-1 0,2 1,-1 0,1 1,0 0,0 1,1 0,0 1,0 1,0 0,0 0,4 1,212-2,-205 4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1,'-22'7,"0"1,1 2,0 0,0 1,1 1,1 1,-10 8,20-15,1 1,-1 0,1 0,1 1,-1 0,1 1,1-1,0 1,0 1,1-1,0 1,0 0,1 0,0 0,-1 8,5-16,-1 1,1-1,0 1,0-1,0 1,0-1,1 1,-1-1,1 1,-1-1,1 1,0-1,0 0,0 0,0 1,0-1,0 0,1 0,-1 0,1 0,0 0,-1 0,1-1,0 1,0 0,0-1,0 0,0 1,1-1,-1 0,0 0,1 0,-1 0,0-1,1 1,-1-1,1 1,-1-1,3 0,4 1,0-1,-1 0,1 0,0-1,0 0,-1 0,1-1,-1 0,1-1,-1 0,2 0,12-11,0 0,0-1,-1-2,-1 0,-1-1,-1 0,6-9,15-14,-38 40,0-1,0 0,0 1,0-1,0 1,0-1,1 1,-1-1,0 1,1 0,-1 0,1 0,0 0,-1 0,1 0,0 0,-1 0,1 1,0-1,0 1,0-1,0 1,-1 0,1 0,0 0,0 0,0 0,0 0,0 0,0 0,-1 1,1-1,0 1,0 0,0-1,-1 1,1 0,0 0,-1 0,1 0,-1 0,1 1,-1-1,1 0,-1 1,0-1,0 1,0-1,0 1,0-1,1 3,64 139,-63-139,0 0,0 0,1-1,-1 1,1 0,0-1,0 0,0 0,0 0,1-1,-1 1,1-1,-1 0,1 0,0-1,0 0,0 1,0-2,0 1,0 0,0-1,0 0,0 0,0-1,0 1,0-1,4-1,15-4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5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20 210,'10'7,"0"-1,0 0,1 0,-1-1,1 0,1-1,-1 0,0-1,1 0,0-1,11 1,-18-2,-1-1,1 1,-1-1,0 0,1-1,-1 1,0-1,1 0,-1 0,0 0,0 0,0-1,0 0,0 0,0 0,0 0,0 0,-1-1,1 0,-1 0,0 0,0 0,0 0,0 0,-1-1,1 0,-1 1,0-1,0 0,0 0,-1 0,1 0,0-2,-1 1,1 0,-1 1,0-1,-1 0,1 0,-1 1,0-1,0 0,0 0,0 0,-1 1,0-1,0 0,0 0,-1 1,0-1,0 1,0 0,0-1,-1 1,1 0,-1 0,0 1,0-1,-1 0,1 1,-1 0,1 0,-1 0,0 0,0 1,-1-1,1 1,0 0,-1 0,1 1,-1-1,0 1,0 0,-3-1,-1 1,0 0,0 0,0 1,0 0,0 0,1 1,-1 1,0-1,0 1,1 1,-1-1,1 1,0 1,0 0,0 0,0 0,1 1,0 1,-6 3,0 6</inkml:trace>
  <inkml:trace contextRef="#ctx0" brushRef="#br0" timeOffset="411.767">472 266,'50'-79,"-46"70,-1 0,2 1,-1 0,1 0,0 0,1 1,0 0,0 0,0 0,1 1,3-3,-6 8,-1 0,0 1,1-1,-1 1,1-1,-1 1,1 0,-1 1,1-1,-1 0,1 1,-1 0,1 0,-1 0,0 0,1 1,-1-1,0 1,0 0,0 0,0 0,0 0,-1 0,1 1,-1-1,1 1,-1 0,0 0,0-1,0 1,-1 1,1-1,-1 0,1 0,0 3,28 31,-22-33,0 1,0-1,1-1,0 0,-1 0,1-1,0 0,1 0,-1-1,0 0,0-1,0 0,1 0,-1-1,0-1,0 1,0-1,0-1,0 1,0-2,6-2,-8 2,1-1,-1 1,0-1,0-1,0 1,-1-1,0 0,0-1,0 1,-1-1,0-1,0 1,-1 0,0-1,0 0,-1 0,0 0,-1 0,1-1,-2 1,1-1,-1 1,0-1,-1-1,-4-9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3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0 132,'23'177,"-7"-59,-4 1,-5 71,-7-189,-1 0,1 0,-1-1,1 1,-1 0,1 0,-1 0,1 0,0 0,-1 1,1-1,0 0,0 0,0 0,0 0,0 0,0 0,0 0,0 0,1 0,-1 0,0 0,1 0,-1 0,1 0,-1 0,1 0,-1 0,1 0,-1 0,1 0,0 0,0-1,-1 1,1 0,0-1,0 1,0 0,0-1,0 1,0-1,0 0,0 1,0-1,0 0,0 1,0-1,0 0,0 0,0 0,0 0,0 0,0 0,0 0,1 0,-1-1,0 1,0 0,0-1,0 1,0 0,0-1,0 0,143-103,-128 96,0 1,1 1,-1 0,1 1,1 1,-1 0,1 2,4-1,-18 3,-1 0,1 0,-1 0,0 1,1-1,-1 1,0 0,0 0,1 0,-1 0,0 1,0-1,0 1,0 0,0 0,-1 0,1 0,-1 0,1 1,-1-1,0 1,0-1,0 1,0 0,0 0,0 0,-1 0,0 0,1 0,-1 0,-1 1,1-1,0 4,0 1,0 0,-1 0,0 0,0 0,-1 0,0 0,-1 0,1 0,-2 0,1 0,-1-1,0 1,-3 4,-4 1,0-1,0-1,-1 0,-1-1,0 0,0 0,-1-1,0-1,-1 0,1-1,-2-1,1 0,-1 0,1-2,-1 0,-1 0,1-2,0 0,-1 0,1-2,-14 0,23-1,0 1,0-1,-1 0,1-1,0 1,1-1,-1 0,0-1,1 1,-1-1,1 0,0-1,0 1,-1-2,-13-13</inkml:trace>
  <inkml:trace contextRef="#ctx0" brushRef="#br0" timeOffset="518.607">564 895,'55'-38,"-2"-1,-1-3,36-40,-82 77,0 0,0 0,-1 0,0-1,0 0,0 0,-1 0,0-1,0 1,-1-1,1 0,-1 0,-1 0,0 0,0-1,0 1,-1-1,0 1,0-1,-1 1,0-1,0 0,-1 1,0-1,0 1,-1-1,0 1,0 0,-1-1,0 0,0 4,0 1,-1 0,1 0,-1 1,1-1,-1 1,0 0,0 0,0 0,0 0,0 1,0-1,0 1,-1 0,1 1,0-1,-1 1,1-1,0 1,-1 1,1-1,-1 1,1-1,0 1,0 0,-1 1,1-1,0 1,0 0,0 0,0 0,1 1,-1-1,1 1,-1 0,1 0,0 0,0 0,0 0,0 1,1-1,0 1,-1 0,1 0,1 0,-1 0,0 0,1 0,0 1,0-1,0 0,0 4,4-3,0 0,1 0,-1 0,1-1,0 0,0 1,1-1,-1-1,1 1,0-1,0 0,0 0,0 0,0 0,1-1,-1 0,1 0,0-1,0 0,-1 0,1 0,0 0,0-1,1 0,41 4,63 14,-108-16,0-1,0 1,0 0,-1-1,1 1,-1 0,1 1,-1-1,0 0,1 1,-1-1,-1 1,1 0,0 0,-1-1,1 1,-1 0,0 0,0 1,0-1,0 0,0 0,-1 0,0 1,1-1,-1 0,-1 0,1 1,0-1,-1 0,1 0,-1 1,-3 11,0 0,-1-1,0 0,-1 1,-1-2,0 1,-1-1,-6 7,3-2</inkml:trace>
  <inkml:trace contextRef="#ctx0" brushRef="#br0" timeOffset="1221.093">1411 528,'-28'22,"1"1,2 2,0 1,1 1,2 1,0 0,2 2,0 4,18-32,1-1,0 0,0 1,0-1,0 1,0-1,0 1,0-1,1 1,-1 0,1-1,-1 1,1 0,-1-1,1 1,0 0,0 0,0-1,0 1,0 0,0 0,1-1,-1 1,0 0,1 0,0-1,-1 1,1 0,0-1,0 1,0-1,0 1,0-1,0 0,0 1,0-1,1 0,-1 0,0 0,1 0,-1 0,1 0,-1 0,1 0,0 0,-1-1,1 1,0-1,-1 1,1-1,0 0,0 0,-1 0,1 0,0 0,0 0,14-4,0-1,0 0,-1-1,0-1,0 0,0-2,-1 1,0-2,-1 1,0-2,0 0,-1-1,-1 0,0 0,2-6,-5 9,42-31,-49 40,0 1,1 0,-1 0,0-1,0 1,0 0,0 0,0 0,0 0,0 1,0-1,0 0,-1 0,1 0,0 1,-1-1,1 0,-1 1,1-1,-1 1,0-1,0 0,1 1,-1-1,0 1,0-1,0 1,-1-1,1 1,1 5,0 0,0-1,0 1,0 0,1-1,0 1,1-1,-1 0,1 0,1 0,-1 0,1 0,0-1,0 1,0-1,1 0,0 0,0-1,0 0,1 0,-1 0,1 0,0-1,0 0,0 0,0 0,1-1,-1 0,1 0,0-1,-1 0,1 0,0-1,0 1,-1-2,1 1,0-1,0 0,-1 0,1 0,-1-1,1 0,2-2,137-101,24-94,-153 176,-1 0,-1-1,-1 0,-1-1,-1 0,-1-1,-1-1,-2 0,0 0,-2 0,-1-1,-2 0,0-12,-27-63,23 100,0 1,0 0,-1 0,1 0,0 0,-1-1,1 2,-1-1,1 0,-1 0,0 1,0-1,0 0,0 1,0 0,0 0,0-1,0 1,-1 0,1 1,0-1,-1 0,1 1,-1-1,1 1,-1 0,1 0,0 0,-1 0,1 0,-1 1,1-1,-1 1,1-1,0 1,-1 0,1 0,0 0,0 0,-2 1,-4 6,1 0,-1 0,1 1,1 0,-1 0,2 1,-1-1,1 2,1-1,0 0,0 1,1-1,1 1,-1 0,2 0,-1 11,0 1,1-1,1 1,1 0,2-1,0 0,1 1,1-1,1 0,1-1,1 0,8 16,11 36,65 142,-89-208,0 0,0 1,0 0,-1-1,0 1,-1 0,0 0,0 0,0 0,-1 0,0 0,-1 4,1-11,-1 0,1 0,0-1,0 1,0 0,0-1,-1 1,1 0,0-1,-1 1,1 0,0-1,-1 1,1 0,-1-1,1 1,-1-1,1 1,-1-1,0 1,1-1,-1 1,0-1,1 0,-1 1,0-1,1 0,-1 0,0 0,1 1,-1-1,0 0,0 0,1 0,-1 0,0 0,0 0,1 0,-1 0,0-1,0 1,1 0,-1 0,0-1,1 1,-1 0,0-1,1 1,-1-1,-10-7</inkml:trace>
  <inkml:trace contextRef="#ctx0" brushRef="#br0" timeOffset="1440.474">1806 386,'43'0,"24"0,10 0,-3 0,-4 0,-10 0,-5-5,-8-1,-6 0,-6 1,-4 2,-2 0,-2 2,0 1,-5 0</inkml:trace>
  <inkml:trace contextRef="#ctx0" brushRef="#br0" timeOffset="1617.397">2681 555,'0'39,"0"17,0-1</inkml:trace>
  <inkml:trace contextRef="#ctx0" brushRef="#br0" timeOffset="1769.29">2681 329,'0'0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0 198,'8'9,"-1"1,-1 1,0-1,0 1,-1 0,0 0,-1 1,0 0,0 6,8 18,47 237,-59-273,-1 0,1 1,0-1,-1 1,1-1,0 0,0 1,0-1,0 1,-1-1,1 1,0-1,0 1,0-1,0 1,0-1,0 0,0 1,0-1,0 1,1-1,-1 1,0-1,0 1,0-1,0 1,1-1,-1 0,0 1,0-1,1 1,-1-1,0 0,1 1,-1-1,0 0,1 0,-1 1,0-1,1 0,-1 0,1 1,-1-1,1 0,-1 0,1 0,-1 0,0 0,1 0,-1 0,1 1,-1-1,1-1,-1 1,1 0,-1 0,1 0,-1 0,1 0,-1 0,0 0,1-1,-1 1,1 0,-1 0,1-1,-1 1,0 0,12-35,-11 35,44-143,64-134,-85 219,29-41,-47 97,-1 6</inkml:trace>
  <inkml:trace contextRef="#ctx0" brushRef="#br0" timeOffset="303.442">678 367,'0'39,"0"17,0 3,4-12,3-14</inkml:trace>
  <inkml:trace contextRef="#ctx0" brushRef="#br0" timeOffset="550.251">649 0,'0'0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45,'-5'-5,"1"1,-1 0,0 0,0 1,0-1,-1 1,1 0,-1 1,0-1,0 1,0 0,0 0,0 1,0 0,0 0,-1 1,1-1,0 1,0 1,-1-1,1 1,0 0,0 0,0 1,0 0,0 0,0 0,0 1,1 0,-1 0,1 1,0-1,0 1,0 0,0 0,1 1,-33 84,36-87,1 1,0 0,0 0,0 0,0-1,0 1,0 0,1 0,-1 0,1-1,0 1,0 0,0-1,0 1,0-1,1 1,-1-1,1 1,0-1,0 0,-1 0,1 0,0 0,1 0,-1 0,0-1,1 1,-1-1,0 1,1-1,0 0,1 0,5 0,1 0,-1 0,1-1,0-1,-1 0,1 0,-1-1,1 0,-1 0,0-1,0-1,0 1,0-1,-1-1,0 0,0 0,0 0,0-1,-1-1,0 1,0-1,-1 0,1 0,3-7,35-27,-44 39,1 0,0 0,1 0,-1 1,0-1,0 0,1 1,-1-1,1 1,0 0,-1 0,1 0,0 0,-1 1,1-1,0 1,0-1,0 1,-1 0,1 0,0 1,0-1,0 0,-1 1,1 0,0-1,0 1,-1 0,1 0,-1 1,1-1,-1 1,1-1,-1 1,0 0,0 0,0 0,0 0,0 0,0 0,27 53,-25-46,0 0,0 0,1 0,0-1,1 1,0-1,0 0,1-1,0 0,0 0,8 6,-11-10,0 0,0-1,0 1,0-1,0 1,0-1,1-1,-1 1,1-1,-1 1,1-1,0 0,0-1,-1 1,1-1,0 0,0 0,-1-1,3 0,9-3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7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54 706,'21'111,"-4"1,-6 1,-2 50,-8-145,-1-1,0 1,-1-1,-1 1,-1-1,0 0,-2 0,0 0,0 0,-2-1,0 0,0 0,-2 0,-2 2,11-17,-1 0,1 0,0 0,-1 0,1 0,0 0,-1 0,1 0,-1-1,1 1,-1 0,0 0,1 0,-1-1,0 1,0 0,1-1,-1 1,0-1,0 1,0-1,0 1,0-1,0 0,0 1,0-1,0 0,0 0,0 0,0 1,0-1,0 0,0 0,0-1,0 1,0 0,0 0,0 0,0-1,1 1,-1 0,0-1,0 1,0-1,0 1,0-1,0 0,1 1,-1-1,0 0,1 1,-1-1,0 0,1 0,-1 0,1 1,-1-1,1 0,-1 0,1-1,-2-18,2 0,0 0,1 0,1 0,1 0,0 0,2 0,0 1,1 0,2 0,-1 0,2 1,1 0,9-13,23-48,4 1,4 4,2 1,6-1,-50 63,1 0,0 1,0 0,1 0,0 1,0 0,1 1,1 0,-1 1,1 0,0 1,1 0,4-1,-15 7,0 0,0 0,0-1,-1 2,1-1,0 0,0 0,0 1,0-1,0 0,-1 1,1 0,0 0,0-1,-1 1,1 0,0 0,-1 0,1 1,-1-1,0 0,1 1,-1-1,0 0,0 1,0 0,0-1,0 1,0 0,0-1,-1 1,1 0,0 0,-1 0,0-1,1 1,-1 0,0 0,0 0,0 0,0 0,0 0,-15 82,5-54,-1 0,-2 0,-1-1,-1-1,-2-1,0 0,-2-1,-1-1,-1 0,-4 1,21-21,1-1,-1-1,0 1,0-1,0 1,0-1,-1 0,0-1,1 1,-1-1,0 0,0 0,0 0,0-1,0 1,-1-1,1-1,0 1,-1-1,1 0,0 0,-1 0,1-1,-3-1,-4-8</inkml:trace>
  <inkml:trace contextRef="#ctx0" brushRef="#br0" timeOffset="1090.008">957 678,'-36'18,"8"-7,0 1,1 2,1 0,0 2,1 1,1 1,1 1,0 1,2 1,0 0,1 2,-4 8,20-25,1 0,0 0,1 0,-1 1,1-1,1 1,-1-1,1 1,0-1,0 1,1 0,0 3,0-7,1-1,-1 1,1-1,-1 1,1-1,0 0,0 1,0-1,0 0,0 0,1 0,-1 1,1-1,-1-1,1 1,0 0,0 0,0-1,0 1,0-1,0 1,0-1,0 0,0 0,1 0,-1 0,1 0,-1-1,0 1,1-1,-1 1,1-1,-1 0,3 0,9-2,-1 0,1-1,-1-1,0 0,1-1,-2 0,1-1,-1-1,0 0,0 0,-1-1,0-1,0 1,-1-2,0 0,0 0,6-10,22-17,47-47,-85 84,0 0,-1 1,1-1,0 0,0 1,0-1,0 0,-1 1,1-1,0 0,0 1,0-1,0 0,0 1,0-1,0 0,0 1,0-1,0 1,0-1,0 0,0 1,1-1,-1 0,0 1,0-1,0 0,0 1,1-1,-1 0,0 0,0 1,0-1,1 0,-1 0,0 1,1-1,-1 0,0 0,0 0,1 1,-1-1,0 0,1 0,-1 0,0 0,1 0,-1 0,0 0,1 0,-1 0,1 0,-1 0,0 0,1 0,-1 0,0 0,1 0,-1 0,0 0,1 0,-1-1,0 1,1 0,-1 0,0 0,0-1,-7 32,5-26,-21 94,22-97,1 1,-1-1,1 1,0-1,0 1,1-1,-1 1,0 0,1-1,0 1,-1-1,1 0,0 1,0-1,0 0,1 1,-1-1,0 0,1 0,0 0,-1 0,1 0,0-1,0 1,0 0,0-1,0 1,0-1,1 0,-1 0,0 0,1 0,-1 0,1-1,-1 1,2 0,9-2,1-1,-1-1,0 1,0-2,-1 0,1 0,-1-2,0 1,0-1,0-1,-1 0,0-1,-1 0,1-1,4-5,11-9,-2-2,0 0,-2-1,-1-2,-1 0,-1-1,-1-1,0-4,5-34,-23 67,1-1,-1 1,0 0,0 0,0-1,0 1,0 0,0 0,0-1,0 1,-1 0,1 0,0-1,-1 1,1 0,-1 0,1 0,-1 0,0 0,0 0,1 0,-1 0,0 0,0 0,0 0,0 0,0 0,0 1,0-1,0 0,0 1,0-1,-1 1,1-1,0 1,0 0,-1-1,1 1,0 0,0 0,-1 0,1 0,0 0,0 0,-1 0,1 0,0 1,0-1,-1 1,1-1,0 0,-1 1,-5 2,0 0,0 1,0-1,1 1,-1 1,1-1,0 1,1 0,-1 0,1 1,0-1,0 1,0 0,1 1,0-1,0 1,1 0,0 0,0 0,1 0,-2 8,3-13,1 0,0 1,-1-1,1 0,0 1,1-1,-1 0,0 1,1-1,-1 0,1 1,0-1,-1 0,1 0,0 0,1 0,-1 0,0 0,0 0,1 0,-1 0,1-1,0 1,-1 0,1-1,0 0,0 1,0-1,0 0,0 0,0 0,1 0,-1 0,0-1,0 1,1-1,-1 1,0-1,1 0,-1 0,1 0,102-5,-80-2,-20 5,0 0,0 0,0 0,0 1,0 0,0 0,0 0,1 0,-1 1,0 0,1 0,-1 1,0-1,0 1,1 0,-1 1,0-1,0 1,1 0,-4 2,0 1,0-1,0 0,-1 0,0 1,0-1,0 1,0-1,-1 1,1-1,-1 1,0-1,-1 1,1-1,-1 1,0-1,0 1,0-1,-1 1,0-1,1 0,-5 19,5-21,0 0,0 1,0-1,0 0,1 1,-1-1,0 0,1 1,0-1,0 1,0-1,0 1,0-1,0 1,0-1,1 1,-1-1,1 0,0 1,0-1,0 0,0 0,0 1,0-1,0 0,1 0,-1 0,1 0,0-1,0 1,-1 0,1-1,0 1,0-1,0 1,1-1,-1 0,0 0,0 0,1 0,-1-1,0 1,1-1,-1 1,1-1,12-5,-1 0,0-1,0-1,0 0,-1 0,0-2,-1 0,0 0,0-1,-1-1,0 1,-1-2,0 0,5-8,52-72,-5-3,-3-3,15-43,-60 117,-2 0,-1 0,0-1,-2 0,-1-1,-1 1,-2-2,0 1,-2-1,1-24,-4 50,1 0,-1 0,1 0,-1 0,1 0,-1 0,0 0,1 1,-1-1,0 0,0 0,0 0,0 0,0 0,0 0,0 0,0 0,0 0,0 0,0 0,-1 0,1 0,0 0,-1 0,1 0,-1 0,1 0,-1 0,0 1,1-1,-1 0,0 0,1 1,-1-1,0 0,0 1,1-1,-1 1,0-1,0 1,0-1,0 1,0 0,0-1,0 1,0 0,0 0,0 0,0 0,0 0,0 0,0 0,0 0,0 0,0 0,0 1,0-1,0 0,0 1,0-1,0 0,1 1,-1-1,0 1,0 0,0-1,1 1,-2 0,-7 14,0-1,1 1,0 1,1 0,1 0,1 0,0 1,1-1,0 6,-7 20,-5 15,2 1,2 0,3 0,2 1,4 1,1-1,4 5,24 80,-16-79,-18-78,0-3</inkml:trace>
  <inkml:trace contextRef="#ctx0" brushRef="#br0" timeOffset="1337.983">1691 479,'38'5,"38"7,9 0,0-1,-9-3,-8-2,-11-3,-10-1,-8-2,-7 0,-3 0,-2-1,-6 1</inkml:trace>
  <inkml:trace contextRef="#ctx0" brushRef="#br0" timeOffset="1498.944">2566 733,'0'24,"0"8</inkml:trace>
  <inkml:trace contextRef="#ctx0" brushRef="#br0" timeOffset="1773.762">2566 452</inkml:trace>
  <inkml:trace contextRef="#ctx0" brushRef="#br0" timeOffset="2015.697">3073 536,'-22'10,"1"1,0 1,0 1,2 1,-1 1,2 1,0 0,1 1,0 1,-13 20,28-36,0 1,0 0,0 0,0 0,1 0,0 1,-1-1,1 0,0 1,0-1,1 1,-1-1,1 0,0 1,0-1,0 1,0-1,0 1,1-1,0 1,0-1,0 1,0-1,0 0,1 0,-1 1,1-1,0 0,0-1,0 1,0 0,0 0,1-1,-1 0,1 1,0-1,0 0,0 0,0 0,0-1,0 1,0-1,0 0,1 1,1-1,18 3,1-1,-1 0,1-2,-1-1,1-1,0-1,-1-1,10-3,-18 2,1 0,-1-1,0-1,0 0,-1-1,0-1,0 0,-1-1,0 0,0-1,-1-1,0 0,-1 0,-1-1,1 0,-2-1,0 0,6-13,3-1,-3 6</inkml:trace>
  <inkml:trace contextRef="#ctx0" brushRef="#br0" timeOffset="2270.362">3553 0,'-44'116,"-1"-3,6 1,-23 111,59-215,2 1,-1-1,1 0,1 1,0-1,1 0,-1 0,2 1,0-1,0 0,1 0,0 0,0 0,1-1,1 0,-1 1,2-1,-1-1,4 5,4 0</inkml:trace>
  <inkml:trace contextRef="#ctx0" brushRef="#br0" timeOffset="2521.92">3582 706,'35'-15,"-9"6,1-2,-1-1,-1-1,0 0,-1-2,-1-1,0-2,-1 0,6-7,-26 23,0 0,0 1,0-1,0-1,0 1,0 0,-1 0,1-1,-1 1,0-1,1 1,-1-1,0 0,-1 0,1 1,0-1,-1 0,0 0,1 0,-1 1,0-1,0 0,-1 0,1 0,-1 0,1 1,-1-1,0 0,0 0,0 1,0-1,-1 1,1-1,-1 1,1 0,-1-1,0 1,0 0,0 0,0 0,0 0,0 1,-1-1,1 0,-1 1,1 0,-1 0,1 0,-2-1,-7 1,0 1,-1 0,1 1,0 0,0 0,0 1,0 1,0 0,0 0,0 1,1 1,0-1,0 2,0-1,1 1,0 1,0 0,0 0,1 1,0 0,0 0,1 1,0 0,1 0,0 1,0 1,1-6,1 0,0 1,1-1,-1 1,1 0,0 0,1 1,-1-1,1 0,1 1,-1-1,1 1,0 0,0 0,1-1,0 1,0 0,1 0,0-1,0 1,0 0,1-1,0 1,0-1,1 0,0 0,0 0,0 0,1 0,0-1,3 5,10 2,1-1,0-1,1 0,0-1,1-1,-1-1,1-1,1-1,-1 0,1-2,0 0,0-1,0-2,0 0,0-1,-1-1,20-4,26-5,-39 4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0,'9'20,"4"5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9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772 0,'-85'96,"4"2,4 5,-47 84,57-84,-142 216,95-172,100-134</inkml:trace>
  <inkml:trace contextRef="#ctx0" brushRef="#br0" timeOffset="317.484">179 113,'24'67,"2"-2,4-1,2-1,12 14,74 150,-33 59,-76-263,0-5</inkml:trace>
  <inkml:trace contextRef="#ctx0" brushRef="#br0" timeOffset="945.269">687 1073,'2'-17,"1"0,1 0,0 0,1 0,1 0,1 1,0 0,1 0,0 1,2 0,0 1,3-4,59-37,-70 54,0 0,0 1,0-1,0 1,0 0,0 0,0-1,0 1,0 1,0-1,0 0,0 0,0 1,0-1,0 1,0-1,0 1,-1 0,1 0,0 0,0 0,-1 0,1 0,0 1,-1-1,0 1,1-1,-1 1,0-1,1 1,-1 0,0-1,0 1,0 0,-1 0,1 0,0 0,-1 0,1 0,-1 0,0 0,1 0,10 103,-11-105,1 1,-1 0,0-1,0 1,0 0,1-1,-1 1,0 0,1-1,-1 1,0-1,1 1,-1-1,1 1,-1-1,1 1,-1-1,1 1,-1-1,1 1,0-1,-1 0,1 0,0 1,-1-1,1 0,0 0,-1 0,1 1,0-1,-1 0,1 0,0 0,-1 0,1 0,0-1,0 1,-1 0,1 0,0 0,-1 0,1-1,0 1,-1 0,1-1,-1 1,1-1,-1 1,1 0,-1-1,1 1,-1-1,1 1,-1-1,38-35,-29 27,36-25,-44 33,0 1,0-1,1 1,-1-1,0 1,0 0,0-1,0 1,0 0,0 0,0 0,1 0,-1 0,0 0,0 0,0 0,0 0,0 1,0-1,0 0,1 1,-1-1,0 1,0-1,0 1,0 0,-1-1,1 1,0 0,0-1,0 1,0 0,-1 0,1 0,0 0,-1 0,1 0,-1 0,1 0,-1 0,1 0,-1 0,0 0,0 0,1 1,-1-1,0 1,5 21,-5-17,1-1,0 1,0-1,0 0,1 0,0 0,0 0,0 0,1 0,0 0,0-1,0 1,0-1,0 0,2 1,10 6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1 659,'0'165,"0"-163,0 1,1 0,-1-1,0 1,1-1,0 1,-1 0,1-1,0 0,0 1,0-1,1 0,-1 1,1-1,-1 0,1 0,-1 0,1 0,0 0,0-1,0 1,0 0,1-1,-1 0,0 1,1-1,-1 0,0 0,1-1,-1 1,1 0,0-1,-1 1,1-1,-1 0,1 0,0 0,-1 0,1-1,-1 1,1 0,0-1,-1 0,1 0,-1 0,0 0,1 0,-1 0,0-1,2 0,11-12,-1 0,0-1,-1 0,-1-1,-1-1,0 0,-1 0,3-9,-2 7,22-49,-23 51</inkml:trace>
  <inkml:trace contextRef="#ctx0" brushRef="#br0" timeOffset="538.867">395 885,'14'-9,"0"-1,0 0,-2-1,1-1,-1 0,-1 0,0-1,-1-1,0 1,-1-2,-1 1,3-9,-11 23,0-1,-1 1,1-1,0 1,0-1,0 1,0-1,-1 1,1-1,0 0,0 1,0-1,0 1,0-1,1 1,-1-1,0 1,0-1,0 0,0 1,0-1,1 1,-1-1,0 1,1-1,-1 1,0 0,1-1,-1 1,0-1,1 1,-1 0,1-1,-1 1,1 0,-1-1,1 1,-1 0,1 0,-1-1,1 1,-1 0,1 0,-1 0,1 0,-1 0,1 0,0 0,-1 0,1 0,-1 0,1 0,-1 0,1 0,0 0,-1 1,1-1,-1 0,1 0,-1 1,1-1,-1 0,0 1,1-1,-1 0,1 1,-1-1,1 1,1 41,-2-25,0-14,-1 1,1-1,0 0,0 0,0 1,1-1,-1 0,1 1,-1-1,1 0,0 0,0 0,1 0,-1 0,1 0,-1 0,1 0,0-1,0 1,0-1,0 1,1-1,-1 0,1 0,-1 0,1 0,0 0,0 0,0-1,0 1,0-1,0 0,0 0,0 0,0-1,1 1,-1-1,0 1,0-1,1 0,-1 0,0-1,0 1,1-1,1 0,6-5,0-1,-1 0,0-1,0 0,0 0,-1-1,0-1,-1 1,0-1,-1-1,0 1,-1-1,0 0,1-3,11-36,-12 27</inkml:trace>
  <inkml:trace contextRef="#ctx0" brushRef="#br0" timeOffset="784.25">1073 631,'-5'29,"-1"9</inkml:trace>
  <inkml:trace contextRef="#ctx0" brushRef="#br0" timeOffset="950.877">1045 292,'0'0</inkml:trace>
  <inkml:trace contextRef="#ctx0" brushRef="#br0" timeOffset="1367.81">1326 349,'36'-19,"-1"-1,0-1,-2-2,-1-1,-1-2,12-13,-38 37,-1-2,1 1,0 0,-1-1,0 0,1 0,-2 0,1-1,0 1,-1-1,0 0,0 0,0 0,-1 0,0-1,0 1,0 0,-1-1,1 0,-1 1,-1-1,1 0,-1 0,0 1,0-1,-1 0,1 1,-1-1,-1 0,1 1,-1-1,0 0,1 5,1 0,-1 0,0 0,0 0,0 0,0 1,0-1,0 0,0 1,0-1,0 1,0-1,0 1,0-1,0 1,0-1,0 1,0 0,-1 0,1 0,0 0,0 0,0 0,0 0,-1 0,1 0,0 0,0 1,0-1,0 0,0 1,0-1,0 1,-1 0,1-1,1 1,-1 0,0-1,0 1,0 0,0 0,0 0,1 0,-1 0,0 0,1 0,-1 0,1 0,-1 0,1 0,0 0,-1 0,1 1,-24 62,16 184,11-156,-2-3,1 45,-6-1,-6 1,4-74,6-40,0 0,-2 0,-1 0,0-1,-1 1,-1-1,-1 0,-1 0,0-1,-2 0,0 0,-1 0,0-2,-1 1,-5 3,13-17,-1 0,0 0,1 0,-1-1,-1 0,1 1,0-1,0-1,-1 1,1-1,-1 1,0-1,1 0,-1-1,0 1,1-1,-1 0,0 0,0-1,1 0,-1 1,0-1,1-1,-1 1,1-1,0 1,-1-1,1-1,0 1,0-1,0 1,0-1,1 0,-1 0,1-1,0 1,0-1,0 0,0 0,1 0,-1 0,1 0,0 0,0-1,1 1,-1-1,1-1,-2-11,2-1,1 0,0 0,1 1,1-1,0 0,1 1,1 0,1 0,1 0,0 0,1 1,1 0,0 0,1 1,1 0,0 1,1 0,3-2,98-107,-87 99</inkml:trace>
  <inkml:trace contextRef="#ctx0" brushRef="#br0" timeOffset="1652.848">1891 575,'-14'9,"1"1,0 0,0 1,1 0,1 1,0 0,0 1,2 1,-1-1,2 1,0 1,0 0,1 1,5-11,1 0,0 0,-1-1,2 1,-1 0,1 0,-1 0,1 0,1 0,-1 0,1 0,-1-1,2 1,-1 0,0 0,1-1,0 1,0-1,0 1,1-1,-1 0,1 0,0 0,0 0,1 0,-1-1,1 0,-1 0,1 0,0 0,1 0,-1-1,0 1,1-1,-1 0,1-1,0 1,-1-1,1 0,0 0,0 0,0-1,0 0,0 0,1 0,2 1,0-1,1-1,-1 1,1-1,-1-1,0 0,1 0,-1 0,0-1,-1 0,1-1,0 0,-1 0,0 0,0-1,0 0,-1-1,1 1,-1-1,0 0,-1-1,0 0,0 1,0-2,-1 1,0 0,0-1,-1 0,0 0,-1 0,1 0,0-8,-2 8,0-1,-1 0,0 1,-1-1,0 0,0 1,0-1,-1 1,-1 0,1-1,-2 1,1 0,-3-4,-6-7</inkml:trace>
  <inkml:trace contextRef="#ctx0" brushRef="#br0" timeOffset="1922.922">2286 829,'-4'-15,"-3"-14,6-6,2-4,7 2,1 1,4 8,0 3,2 5,0 3,0 3,4 4,-2 5</inkml:trace>
  <inkml:trace contextRef="#ctx0" brushRef="#br0" timeOffset="2772.132">2484 885,'144'-239,"-143"237,-1 0,1 1,-1-1,1 0,0 0,-1 1,1-1,0 1,0-1,0 1,0-1,1 1,-1-1,0 1,1 0,-1 0,1 0,-1 0,1 0,-1 0,1 0,0 0,-1 0,1 1,0-1,-1 1,1 0,0-1,0 1,0 0,0 0,-1 0,1 0,0 0,0 0,0 1,-1-1,1 1,0-1,0 1,-1 0,1-1,0 1,-1 0,1 0,-1 0,1 0,-1 1,0-1,1 0,-1 1,0-1,0 1,0-1,7 35,-8-33,0 1,0-1,0 0,0 0,1 0,-1 0,1 0,0 0,0 0,0 0,0 0,1-1,-1 1,1 0,-1-1,1 1,0-1,0 1,0-1,1 0,-1 0,0 0,1 0,-1 0,1-1,0 1,-1-1,1 0,0 0,0 0,2 1,2-2,0-1,0 0,0 0,0 0,0-1,0 0,-1-1,1 1,-1-1,1-1,-1 1,0-1,0 0,-1 0,1-1,3-3,19-12,62-34,-88 54,0 1,-1 1,1-1,0 0,0 0,-1 1,1-1,-1 0,1 1,-1 0,0-1,0 1,1 0,-1 0,0-1,-1 1,1 0,0 0,0 0,-1 0,1 0,-1 0,0 1,0-1,0 0,0 0,0 0,0 0,0 0,-1 0,0 2,2 0,6 160,-2-145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1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14,'0'19,"-5"12,-1 5,0 1,1-6</inkml:trace>
  <inkml:trace contextRef="#ctx0" brushRef="#br0" timeOffset="523.983">248 269,'128'-204,"-128"204,48-50,-47 48,0 1,1 0,-1 0,1 0,-1 0,1 0,-1 0,1 0,-1 0,1 0,0 1,0-1,-1 1,1 0,0-1,0 1,0 0,-1 0,1 0,0 0,0 0,0 0,-1 1,1-1,0 1,0-1,-1 1,1 0,0-1,-1 1,1 0,-1 0,1 0,0 1,88 137,-87-136,1 0,0 0,0-1,0 0,0 0,1 0,-1 0,0 0,1-1,-1 0,1 0,0 0,-1-1,1 1,0-1,-1 0,1-1,0 1,-1-1,1 0,-1 0,1 0,-1-1,1 1,-1-1,0 0,0-1,0 1,0-1,0 1,0-1,0-1,12-10,0 0,-2-1,1-1,-2 0,0-1,5-10,-6 9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0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27,'-9'-4,"-1"0,1 0,0 1,-1 0,0 0,0 1,0 1,0 0,0 0,0 1,0 0,0 0,0 1,0 1,0 0,0 0,0 1,0 0,1 1,0 0,0 0,0 1,0 0,1 1,-1 0,2 0,-1 1,1 0,0 0,0 0,0 1,-4 8,2-1,0 0,1 0,0 1,2 0,0 0,0 0,2 1,0 0,1 0,-1 16,3-24,0-1,1 1,0 0,1 0,0 0,0 0,1 0,0-1,0 1,1-1,0 1,1-1,-1 0,2 0,-1-1,1 1,0-1,1 0,0 0,0-1,6 6,0-7,1 1,0-2,-1 1,2-2,-1 0,0 0,1-1,-1-1,1 0,-1-1,1-1,0 0,-1 0,1-2,-1 1,0-2,4-1,118-48,-114 43,-2 2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2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7069 445,'-15'2,"0"0,0 2,1-1,-1 2,1 0,0 1,1 0,-1 1,1 0,0 1,1 1,0 0,0 1,1 0,1 0,-1 1,2 1,-1 0,2 0,0 1,0 0,1 0,-5 13,11-22,-1-1,1 1,0 0,0 0,0-1,1 1,-1 0,1 0,0 0,0 0,0 0,0 0,1 0,0-1,0 1,0 0,0 0,0-1,1 1,0-1,0 1,0-1,0 0,0 0,0 1,1-2,0 1,-1 0,1 0,0-1,1 0,-1 1,0-1,1-1,-1 1,1 0,-1-1,1 0,0 1,8-1,-1 1,0-2,0 1,0-2,1 1,-1-1,0-1,0 0,0-1,0 0,0-1,-1 0,0 0,0-1,0-1,5-3,11-8,0-2,-2-1,0-1,-1-1,5-8,60-74,-88 103,0 1,1-1,-1 1,1-1,-1 1,1 0,-1-1,1 1,-1 0,1-1,-1 1,1 0,0 0,-1-1,1 1,-1 0,1 0,0 0,-1 0,1 0,-1 0,1 0,0 0,-1 0,1 0,0 0,-1 1,1-1,-1 0,1 0,-1 0,1 1,0-1,-1 0,1 1,-1-1,1 1,-1-1,0 0,1 1,-1-1,1 1,-1-1,0 1,1-1,-1 1,0 0,0-1,1 1,-1-1,0 1,0 0,0-1,0 1,0-1,0 1,0 0,5 44,-5-35,0-3,1-1,-1 1,1 0,1-1,-1 1,1 0,1-1,-1 0,1 1,0-1,0 0,1-1,-1 1,1-1,1 1,-1-1,1 0,0-1,0 1,0-1,1 0,-1 0,1-1,0 0,0 0,1 0,-1 0,0-1,1 0,-1-1,5 1,1-1,1 0,-1-1,1-1,0 0,-1 0,0-1,1-1,-1 0,0-1,0 0,-1-1,1 0,-1-1,0 0,-1-1,10-7,9-9,-1-1,-1-2,-2 0,0-2,2-6,-1 6,-2-1,-2-2,0 0,-2-1,-2 0,-1-2,-1 0,-2-1,-1-1,-2 0,-2-1,4-27,-16 16,2 48,0 0,0 0,0 0,0 0,0 0,0 0,0 1,0-1,0 0,1 1,-1-1,0 0,0 1,0-1,0 1,1-1,-1 1,0 0,1-1,-1 1,0 0,1-1,-1 1,1 0,-1 0,1 0,-1-1,1 1,0 0,-1 0,1 0,0 0,0 0,-1 0,1 0,0 0,0 0,0 0,0 0,0-1,1 2,-2 0,-13 37,1 2,3-1,1 1,2 1,2 0,2-1,2 42,1-49,2 0,2-1,1 1,1 0,2-1,2-1,0 1,3-1,-10-5,-9-20</inkml:trace>
  <inkml:trace contextRef="#ctx0" brushRef="#br0" timeOffset="256.502">7576 248,'44'-5,"42"-6,17-2,-5 2,-9 3,-10 2,-10 3,-10 1,-12 2,-8 0,-11 0</inkml:trace>
  <inkml:trace contextRef="#ctx0" brushRef="#br0" timeOffset="-6450.875">1480 784,'0'38,"0"18,5-1,2-9</inkml:trace>
  <inkml:trace contextRef="#ctx0" brushRef="#br0" timeOffset="-6218.901">1537 388,'0'0</inkml:trace>
  <inkml:trace contextRef="#ctx0" brushRef="#br0" timeOffset="-6047.063">1707 982,'0'-39,"4"-17,7-4,2 4,3 11,-2 8,3 11,2 4,4 7,2 6,-4 3</inkml:trace>
  <inkml:trace contextRef="#ctx0" brushRef="#br0" timeOffset="-5700.673">2327 586,'-28'9,"1"1,0 2,0 0,1 2,1 1,0 1,1 1,-3 5,26-22,0 0,0 1,0-1,0 0,0 1,0-1,1 1,-1 0,0-1,1 1,-1-1,0 1,1 0,-1 0,0-1,1 1,-1 0,1 0,0 0,-1 0,1-1,0 1,-1 0,1 0,0 0,0 0,0 0,0 0,0 0,0 0,0 0,0 0,0 0,0 0,1 0,-1-1,0 1,1 0,-1 0,0 0,1 0,-1 0,1-1,0 1,-1 0,1 0,-1-1,1 1,0 0,0-1,-1 1,1-1,0 1,0-1,0 0,0 1,0-1,-1 0,1 1,1-1,59 6,-60-6,44-1,71 10,-113-9,-1 1,0 1,0-1,1 0,-1 0,0 1,0-1,0 1,-1 0,1 0,0-1,-1 1,1 0,-1 1,0-1,1 0,-1 0,0 0,0 1,0-1,-1 0,1 1,-1-1,1 1,-1-1,0 1,0-1,0 1,0-1,0 1,-1-1,1 1,-1-1,1 1,-1-1,0 0,0 1,0-1,0 0,-1 0,1 0,-1 0,1 0,-1 0,0 0,1 0,-1-1,0 1,0-1,-2 1,-13 15,-2-2,0 0,-1-1,0-1,-1-1,-1-1,0-1,-13 5,16-12,7-3</inkml:trace>
  <inkml:trace contextRef="#ctx0" brushRef="#br0" timeOffset="-5465.004">3032 191,'-33'43,"-16"34,0 8,8-5,12-12,11-12,7-12,7-7,4-6,6-8,2-3,0-1,-1-3</inkml:trace>
  <inkml:trace contextRef="#ctx0" brushRef="#br0" timeOffset="-5209.658">2581 529,'43'0,"39"0,9 0,0 0,-7-4,-12-3,-9 1,-11 1,-13 2</inkml:trace>
  <inkml:trace contextRef="#ctx0" brushRef="#br0" timeOffset="-7164.09">436 361,'17'-15,"1"2,1 0,0 1,0 0,1 2,11-4,-18 7,-10 6,35-18,1 1,0 1,1 3,1 1,31-5,-69 17,-1 0,1 1,-1-1,1 1,0-1,0 1,-1 0,1 0,0 0,-1 1,1-1,0 1,-1-1,1 1,-1 0,1 0,-1 0,1 0,-1 0,0 1,1-1,-1 1,0-1,0 1,0 0,0 0,0 0,-1 0,1 0,-1 1,1-1,-1 0,0 1,1-1,-1 1,-1-1,1 1,0-1,-1 1,1 0,-1 0,-16 147,3-74,7-60,2 0,0-1,0 1,2 1,0-1,0 0,2 0,0 1,1-1,1 0,0 1,1-1,1 0,0-1,1 1,1-1,1 0,0 0,0-1,2 0,4 6,80 71,-104-98,0 1,0 1,0 0,-1 1,0 0,0 1,0 0,0 1,-1 0,1 1,0 0,-1 1,1 0,-1 1,1 1,0 0,-1 0,1 2,1-1,-3 2,-24 8,1 1,1 2,1 1,0 2,1 2,-14 11,-218 191,249-207,5-2</inkml:trace>
  <inkml:trace contextRef="#ctx0" brushRef="#br0" timeOffset="-6712.538">408 642,'141'-18,"-1"-7,-1-6,26-14,-17-16,-147 60,0 0,-1 0,1 0,0 1,-1-1,1 0,0 1,0-1,0 1,0-1,-1 1,1-1,0 1,0-1,0 1,0 0,0 0,0-1,0 1,0 0,0 0,0 0,0 0,0 0,0 0,0 1,0-1,0 0,0 0,0 1,0-1,0 1,0-1,0 0,0 1,-1 0,1-1,0 1,0 0,-1-1,1 1,0 0,-1 0,1-1,-1 1,1 0,-1 0,1 0,-1 0,1 0,-1 0,0 0,0 0,1 0,-1 0,0 0,0 0,0 0,0 0,0 0,0 0,-1 0,1 0,0 0,0 0,-3 20,-2 2,2 0,1 0,0 1,2-1,1 0,1 0,2 7,13 9,-6-26</inkml:trace>
  <inkml:trace contextRef="#ctx0" brushRef="#br0" timeOffset="-2728.008">3739 953,'56'-32,"-1"-1,-1-3,-2-3,-2-1,-2-3,-2-2,-1-2,16-24,-34 38,0-2,-2-1,-2-1,-2-1,-1-1,-1 0,-3-2,8-29,-21 63,-1 0,0 0,-1 0,1 0,-1 0,-1 0,1 0,-1-1,0 1,-1 0,0 0,0 0,0 0,-1 0,0 0,-1 0,1 0,-1 1,-1-1,1 1,-1 0,0 0,0 0,-1 1,0-1,0 1,0 0,-2-1,1 6,0-1,0 1,0 0,0 0,1 1,-1-1,0 2,0-1,1 0,-1 1,0 0,1 0,0 1,-1 0,1 0,0 0,1 0,-1 1,0 0,1 0,0 0,0 0,0 1,1-1,-1 1,-1 4,-12 18,1 1,1 1,1 0,2 0,-1 7,6-19,-5 15,2 1,1 0,1 1,2 0,1 0,1 16,3-34,1-1,0 1,1-1,1 1,0-1,2 0,-1 1,2-2,0 1,1 0,0-1,1 0,0-1,1 1,5 4,-8-12,0 1,1-1,0 0,0 0,1 0,-1-1,1 0,0-1,0 1,1-2,-1 1,1-1,0 0,0 0,0-1,0 0,1 0,-1-1,0 0,1-1,-1 0,1 0,-1-1,1 0,-1 0,0-1,0 0,0 0,0-1,0 0,0-1,-1 0,1 0,-1 0,0-1,0 0,1-3,3-6</inkml:trace>
  <inkml:trace contextRef="#ctx0" brushRef="#br0" timeOffset="-2467.005">4613 671,'5'10,"1"1,0-2,0 1,1-1,0 0,1 0,0-1,0 0,1 0,0-1,0 0,1-1,-1 0,1 0,7 2,-11-6,-1 1,0-1,1 0,0-1,0 1,-1-1,1 0,0-1,0 0,0 1,0-2,0 1,-1-1,1 0,0 0,0 0,-1-1,1 0,0 0,-1-1,0 1,0-1,0 0,0-1,0 1,0-1,-1 0,0 0,0 0,3-4,-3 3,0 1,0-1,0 0,-1 0,0-1,0 1,0-1,-1 1,1-1,-1 0,-1 0,1 0,-1 0,0 0,0 0,-1 0,0-1,0 1,0 0,-1 0,0 0,0 0,-1 0,1 0,-1 0,-1 0,1 0,-1 1,0-1,0 1,-1 0,1 0,-1 0,0 0,-1 1,1 0,-1 0,0 0,0 0,0 1,0-1,0 2,-3-2,3 3,-1 1,1 0,0 0,0 1,-1-1,1 1,0 0,0 1,0-1,0 1,0 0,0 0,0 0,1 1,-1 0,1 0,0 0,-1 0,2 1,-1 0,0-1,-1 4,-11 8</inkml:trace>
  <inkml:trace contextRef="#ctx0" brushRef="#br0" timeOffset="-2100.005">5291 615,'-12'13,"-2"0,1 1,0 0,1 1,1 0,0 1,1 1,1-1,0 2,1-1,1 1,1 0,1 0,0 2,4-17,1 0,0 0,0-1,0 1,1 0,-1 0,0-1,1 1,0 0,0-1,0 1,0 0,0-1,0 1,0-1,1 0,0 1,-1-1,1 0,0 0,0 0,0 0,0 0,0-1,1 1,-1-1,0 1,1-1,-1 0,1 0,-1 0,1 0,0 0,-1-1,1 1,0-1,0 0,-1 0,1 0,0 0,0 0,0 0,-1-1,1 1,1-2,7 1,1-1,-1 0,0-1,0 0,0-1,-1 0,1-1,-1 0,0 0,0-1,-1-1,0 1,0-2,0 1,-1-1,0 0,-1-1,0 0,0 0,-1-1,0 0,0 0,-1 0,-1 0,0-1,0 0,0-5,-3 12,-1 0,0 0,0 0,0 0,0 0,-1 0,0 0,0 0,0 0,0 0,0 0,-1 1,0-1,0 0,0 1,0 0,0-1,-1 1,1 0,-1 0,0 0,0 0,0 1,0-1,-1 1,1 0,-1 0,1 0,-1 0,0 1,0 0,1-1,-1 1,0 0,0 1,0-1,0 1,0 0,0 0,0 0,-1 0,-1 1,-21 8,2 2</inkml:trace>
  <inkml:trace contextRef="#ctx0" brushRef="#br0" timeOffset="-1484.039">5714 162,'19'208,"-10"0,-9 7,0-206,0 0,-1-1,0 1,-1 0,0-1,0 1,-1-1,0 0,0 1,-1-2,-2 5,-5-10,17-25,2 5,1 0</inkml:trace>
  <inkml:trace contextRef="#ctx0" brushRef="#br0" timeOffset="-1148.747">6053 445,'-60'49,"36"-31,1 0,0 2,1 1,2 1,0 1,-10 15,28-35,0 0,0 1,0-1,0 1,0-1,1 1,0 0,0 0,0 0,0 0,0 0,1 0,0 0,0 0,0 0,0 0,0 0,1-1,0 1,0 0,0 0,0 0,1 0,-1-1,1 1,0-1,0 1,0-1,1 0,-1 0,1 0,0 0,0 0,0 0,0-1,0 0,0 1,1-1,-1 0,1-1,1 1,141 57,-119-32,-19-11</inkml:trace>
  <inkml:trace contextRef="#ctx0" brushRef="#br0" timeOffset="1168.477">4783 558,'-5'0,"-6"0,-6 5,-1 6,-1 1,2 4,-1 4,3 3,4 2,9-2,4-1,7-4,6-6,2-4</inkml:trace>
  <inkml:trace contextRef="#ctx0" brushRef="#br0" timeOffset="18605.014">69 1772,'-19'38,"-6"23,1 0</inkml:trace>
  <inkml:trace contextRef="#ctx0" brushRef="#br0" timeOffset="18759.326">98 1433,'0'0</inkml:trace>
  <inkml:trace contextRef="#ctx0" brushRef="#br0" timeOffset="19294.952">1000 1602,'-21'10,"1"0,-1 2,2 0,0 1,0 1,1 0,1 2,0 0,1 1,1 0,-4 8,16-21,0 0,0 0,0 0,1 1,0-1,0 1,0-1,0 1,1 0,-1-1,1 1,1 0,-1 0,1 0,0 0,0 0,0 0,0-1,1 1,0 0,0 0,0 0,1-1,0 1,0-1,0 1,0-1,1 0,-1 1,1-1,0-1,0 1,1 0,-1-1,1 0,0 1,0-1,0-1,3 3,4-1,0 1,0-2,0 1,0-1,1-1,-1 0,1-1,0 0,-1-1,1 0,0-1,-1 0,1-1,-1 0,1-1,-1 0,0 0,0-2,0 1,-1-1,1-1,-1 0,4-4,25-22,-26 17</inkml:trace>
  <inkml:trace contextRef="#ctx0" brushRef="#br0" timeOffset="19907.962">1312 1800,'6'6,"1"0,0-1,0 0,1 0,-1 0,1-1,0 0,0 0,1-1,-1 0,1-1,-1 0,1 0,0-1,0 0,0 0,0-1,0 0,-1-1,1 0,0 0,0-1,0 0,-1-1,0 0,1 0,-1-1,0 1,0-2,-1 1,1-1,-1-1,6-5,64-76,-75 88,-1 0,0 1,0-1,0 0,0 0,0 1,0-1,0 1,0-1,-1 1,1-1,-1 1,1 0,-1-1,1 1,-1 0,0-1,0 1,0 0,0 0,0-1,0 1,0 0,-1-1,1 1,-1 0,1-1,-1 1,1-1,-1 6,0-1,1 1,0-1,0 1,0-1,1 1,0-1,0 0,0 1,1-1,0 0,1 0,-1 0,1 0,0 0,0 0,1-1,0 0,0 1,0-2,0 1,1 0,0-1,0 0,0 0,1 0,-1-1,5 2,3 0,1-2,0 0,1 0,-1-2,0 1,1-2,-1 0,1-1,-1 0,0-1,0-1,0 0,0-1,0 0,0-1,-1-1,0 0,0-1,-1 0,0-1,0 0,-1-1,1-2,12-5,0-1,-2-1,0-1,-1-1,-1 0,-1-2,-1 0,-1-2,-1 0,0 0,-3-2,0 0,-1 0,-1-1,-2 0,-1-1,-1 0,-1-4,-4 16,0 7,0 1,-1 0,0-1,0 1,-1-1,0 0,-1 1,0-1,0 1,0-1,-1 1,-1 0,1 0,-1 0,-1 0,1 0,-1 1,-1-1,1 1,-5-5,6 11,0-1,0 0,0 1,-1 0,1 0,0 0,-1 0,1 0,-1 1,1 0,-1-1,1 1,0 1,-1-1,1 0,-1 1,1 0,-1-1,1 1,0 1,0-1,0 0,-1 1,1 0,0-1,0 2,-72 59,59-42,0 0,2 1,0 0,1 1,2 0,0 1,1 1,2 0,0 0,2 0,0 1,-1 23,5-37,1-1,1 0,0 1,0-1,1 1,1-1,-1 0,2 0,-1 1,1-2,1 1,0 0,0-1,1 1,0-1,1-1,0 1,0-1,1 0,0 0,0-1,1 0,0 0,0 0,6 2,-4-1,1 1,0-2,1 0,0 0,0-1,0 0,1-1,-1-1,1 0,0 0,1-1,-1-1,4 0,37-2,-30-1</inkml:trace>
  <inkml:trace contextRef="#ctx0" brushRef="#br0" timeOffset="20544.285">2892 1659,'-37'8,"1"2,1 2,0 1,1 2,0 1,2 2,0 1,-27 20,-1 31,59-68,0 0,0 0,0 0,0 0,0 0,0 1,0-1,1 0,-1 0,1 0,0 1,0-1,0 0,0 1,0-1,0 0,0 0,1 1,-1-1,1 0,0 0,0 0,0 0,0 0,0 0,0 0,0 0,0 0,1 0,-1 0,1-1,0 1,-1-1,1 1,0-1,0 0,2 2,9 1,0 0,0-1,1-1,-1 0,1-1,0 0,-1-1,1 0,0-1,-1-1,1 0,-1-1,1 0,-1-1,0-1,-1 0,1-1,-1 0,4-3,25-13,-1-2,0-1,-2-3,-2 0,14-16,-29 31,-17 28,-6-11,-1-1,2 1,-1 0,0 0,1 0,0 0,-1 0,2 0,-1 0,0 0,1 1,0-1,0 0,0 0,1 0,-1 1,1-1,0 0,0 0,0 0,1 0,-1 0,1-1,0 1,0 0,1-1,-1 1,1-1,-1 0,1 0,0 0,0 0,1 0,-1-1,0 1,3 0,4 0,1-2,0 1,0-1,0 0,0-1,0-1,0 0,0 0,0-1,-1 0,1-1,-1 0,1-1,-1 0,0-1,0 0,7-5,2 1,13-6,-1-1,-1-2,-1-1,-1-1,0-2,-1-1,-2 0,12-15,-29 28,1 0,-1-1,0 0,-1 0,-1-1,0 0,0 0,-1 0,0 0,-1-1,-1 0,0 0,0-6,-3 18,1-1,-1 0,0 1,0-1,0 0,0 1,0-1,0 0,0 1,0-1,-1 0,1 1,-1-1,1 0,-1 1,0-1,1 1,-1-1,0 1,0 0,0-1,0 1,0 0,0-1,-1 1,1 0,0 0,-1 0,1 0,-1 0,1 1,-1-1,1 0,-1 1,1-1,-1 1,0-1,1 1,-1 0,0 0,-1 0,-66 22,58-16,1 1,0 1,1 0,0 0,0 1,0 0,1 1,1-1,0 2,0-1,1 1,0 0,3-7,1 1,0-1,1 1,-1 0,1-1,0 1,0 0,1 0,-1-1,1 1,0 0,0 0,1 0,-1 0,1-1,0 1,0 0,1-1,0 1,-1 0,2-1,-1 0,0 0,1 0,0 0,0 0,0 0,0 0,0-1,1 0,0 0,0 1,97 42,-94-45,0 0,0 1,0-1,0 2,-1-1,1 1,-1 0,0 0,0 0,0 1,0 0,0 0,-1 1,0-1,0 1,0 1,-1-1,1 0,-1 1,-1 0,1 0,-1 0,0 1,0-1,-1 1,0 0,-14 130,13-118</inkml:trace>
  <inkml:trace contextRef="#ctx0" brushRef="#br0" timeOffset="26558.017">295 1715,'17'90,"-5"93,-12-196,0-10,0 0,2 0,0 0,2 0,0 1,5-15,-4 21,0 1,1 0,0 0,1 0,1 1,0 0,1 0,1 1,0 0,1 1,0 0,0 0,2 2,-1-1,3 1,-14 9,0 0,0 0,1 1,-1-1,0 0,1 1,-1-1,1 1,-1 0,1-1,-1 1,1 0,-1 0,1 0,-1 0,1 0,-1 1,1-1,-1 0,1 1,-1-1,1 1,-1-1,0 1,1 0,-1-1,0 1,0 0,1 0,-1 0,0 0,0 0,0 0,0 0,0 1,0-1,-1 0,1 0,0 1,-1-1,1 1,-1-1,1 2,8 66,-9-43</inkml:trace>
  <inkml:trace contextRef="#ctx0" brushRef="#br0" timeOffset="27865.642">4557 2167,'-6'-22,"2"-1,0 1,1-1,2 1,0-1,1 0,2 0,0 1,1-1,1 1,2 0,0 0,1 0,1 1,9-17,-6 20,-1 2,2-1,0 2,1 0,1 0,0 1,1 1,12-9,-24 20,0 0,0 0,0 1,0-1,0 1,0 0,1 0,-1 0,0 0,1 1,-1-1,0 1,1 0,-1 0,1 0,-1 1,0-1,1 1,-1-1,0 1,1 0,-1 1,0-1,0 0,0 1,0 0,0 0,0 0,-1 0,1 0,-1 0,1 1,-1-1,0 1,0 0,0-1,0 1,0 0,-1 0,0 0,2 4,2 7,0 0,0 0,-2 1,0-1,0 1,-1 0,-1 0,-1 0,0 2,2 31,-2-47,-1 1,1-1,0 0,0 0,-1 0,1 1,0-1,0 0,0 0,0 0,1 1,-1-1,0 0,0 0,1 0,-1 1,1-1,-1 0,1 0,-1 0,1 0,0 0,-1 0,1 0,0 0,0 0,0-1,0 1,0 0,0 0,0-1,0 1,0-1,0 1,0-1,0 1,0-1,0 0,1 1,-1-1,0 0,0 0,0 0,1 0,-1 0,0 0,0 0,0 0,1-1,-1 1,0 0,1-1,15-10,0-1,-1-1,0-1,-1 0,-1-1,0 0,-1-1,7-11,24-27,-35 42,1 0,0 1,0 1,1 0,1 0,0 1,0 0,1 1,0 1,0 0,1 0,-1 2,6-2,-17 7,-1-1,1 1,0 0,0 0,0 0,0 0,0 0,0 0,0 0,0 1,0-1,0 1,0-1,0 1,0 0,-1 0,1 0,0 0,0 0,-1 0,1 0,-1 1,1-1,-1 0,0 1,1-1,-1 1,0 0,0-1,0 1,0 0,-1 0,1 0,0 0,-1-1,1 1,-1 0,1 0,-1 0,0 0,0 0,0 0,-8 86,-36 87,53-140,2-29</inkml:trace>
  <inkml:trace contextRef="#ctx0" brushRef="#br0" timeOffset="28126.983">5657 1800,'-4'11,"0"1,1 1,1-1,-1 0,2 1,0-1,0 1,1-1,1 1,0-1,1 1,0-1,1 0,0 0,1 0,5 11,-8-20,1-1,0 0,0 0,0-1,0 1,0 0,0 0,0-1,0 0,1 1,-1-1,0 0,1 0,-1 0,1 0,0-1,-1 1,1-1,-1 0,1 1,0-1,-1 0,1-1,0 1,-1 0,1-1,0 1,-1-1,1 0,-1 0,1 0,-1 0,0 0,1-1,71-57,-63 46,0 0,-1-1,-1 0,-1-1,0 0,-1 0,0-1,-1 0,-4 11,0 0,-1 0,1-1,-1 1,-1 0,1-1,-1 1,0 0,0-1,0 1,-1 0,0-1,0 1,0 0,0 0,-1 0,0 0,0 0,-1 0,1 0,-1 0,0 1,0 0,-1 0,1-1,-1 2,0-1,-3 0,1 0,-1 1,0 0,-1 1,1-1,0 1,-1 1,1-1,-1 2,0-1,1 1,-1 0,0 0,1 1,-1 0,0 0,1 1,0 0,-1 0,1 1,0 0,0 0,-3 2,-15 8</inkml:trace>
  <inkml:trace contextRef="#ctx0" brushRef="#br0" timeOffset="28542.013">6364 1151,'0'471,"-4"-422,-2 0,-1 0,-3-1,-2 0,-2-1,-19 41,-1-26,23-57</inkml:trace>
  <inkml:trace contextRef="#ctx0" brushRef="#br0" timeOffset="28794.531">6024 1715,'39'-5,"31"-6,9-1,-4 1,-10 2,-7 4,-8-3,-8-1,-6 3,-5 1,-2 7,-2 3,0 0,-5 5,-7 0</inkml:trace>
  <inkml:trace contextRef="#ctx0" brushRef="#br0" timeOffset="28959.785">6815 1715,'-5'39,"-2"16,1 5,6-8,3-13</inkml:trace>
  <inkml:trace contextRef="#ctx0" brushRef="#br0" timeOffset="29208.887">6843 1517,'-10'14,"-3"6</inkml:trace>
  <inkml:trace contextRef="#ctx0" brushRef="#br0" timeOffset="29467.585">7238 1715,'0'3,"-6"12,2 1,0-1,1 1,0 0,1 0,1 0,1 0,0 0,1 0,1 0,0 0,4 12,-5-26,-1 0,1 0,0 0,0 0,0 0,0 0,1 0,-1-1,0 1,1 0,-1-1,1 1,0-1,-1 1,1-1,0 0,0 0,0 0,0 0,0 0,0 0,0 0,0-1,1 1,-1-1,0 0,0 1,0-1,1 0,-1 0,0 0,0-1,0 1,1-1,-1 1,0-1,0 1,0-1,66-54,-58 40,-1-1,-1 0,0-1,-1 0,-1 0,0 0,-2-1,0 0,-1-2,-1 16,-1 1,0-1,0 1,0-1,0 0,0 0,-1 0,0 1,0-1,0 0,0 0,-1 0,0 0,1 1,-1-1,0 0,-1 1,1-1,-1 1,0-1,1 1,-2 0,1 0,0-1,0 2,-1-1,0 0,0 0,0 1,0 0,0-1,0 1,0 0,-1 1,1-1,-1 0,1 1,-1 0,0 0,1 0,-1 0,0 1,0 0,0-1,1 1,-1 0,0 1,0-1,-2 1,-37 23,23-9</inkml:trace>
  <inkml:trace contextRef="#ctx0" brushRef="#br0" timeOffset="29809.717">7689 1856,'39'-73,"-37"69,5-11,1 0,1 0,0 1,1 1,0-1,1 2,0-1,8-5,-17 18,0 0,0 0,0 0,0 0,0 1,-1-1,1 1,0-1,0 1,0-1,-1 1,1 0,0 0,-1 0,1 0,-1 0,1 1,-1-1,0 0,1 1,-1-1,0 0,0 1,0 0,0-1,0 1,0 0,-1-1,1 1,0 0,-1 0,0 0,1-1,-1 1,0 0,0 0,0 0,0 0,0 0,0-1,-1 1,1 0,-1 0,7 18,-4-13,1-1,1 0,-1 0,1-1,0 1,0-1,0 1,1-1,0-1,0 1,0-1,1 0,-1 0,1 0,0-1,0 0,0 0,1 0,-1-1,1 0,-1 0,1-1,0 1,-1-2,1 1,0-1,0 0,0 0,0-1,-1 0,1 0,0-1,-1 1,1-1,-1-1,2 0,7-2,1-2,-1 1,-1-2,1 0,-1 0,-1-2,1 0,-2 0,1-1,-2 0,1-1,-1-1,-1 0,-1 0,7-12,-8 10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15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1,'-10'19,"2"11,2 1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1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13,'0'-4,"-5"-3,-1 6,0 7,6 3,-2 0,-6 3,0-1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1:44.37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7202 2621,'24'0,"18"0,6 0,0 0,-9-5,-5-1,-9 0</inkml:trace>
  <inkml:trace contextRef="#ctx0" brushRef="#br1" timeOffset="-51067.838">1982 871,'-10'-6,"0"0,0 1,0-1,0 2,-1 0,1 0,-1 1,0 0,-4 0,13 2,-26-4,0 1,-1 2,1 0,-1 2,1 1,-1 1,1 2,0 0,-5 3,-164 33,136-19,2 3,0 3,2 2,1 2,-19 17,-264 179,299-195,2 2,1 1,2 2,-29 40,-55 68,110-132,-17 23,0 2,3 0,1 2,2 0,-10 33,-63 239,9 66,70-79,18-45,7-28,37 56,74 85,-103-330,2-1,1 0,2-2,1-1,1-1,2-1,2-1,26 20,74 82,-100-99,2 0,1-3,1 0,2-2,27 15,5 2,2-4,1-3,2-3,71 23,-130-54,29 11,0-2,0-2,2-2,-1-2,6-1,119 20,-28 2,85 3,-200-31,0-2,-1-1,1 0,-1-2,0-2,0 0,12-6,199-44,53-16,-247 60,50-13,-1-4,73-35,-142 54,204-116,-118 41,-4-5,92-103,-71 22,-56 67,-37 57,-3-1,-1-1,-3-1,15-45,-34 81,28-113,-35-351,-10 349,-19 18,-7-17,28 89,-2 0,-2 1,-1 0,-2 1,-1 1,-3 0,0 2,-15-18,-65-77,1-61,79 151,-1 0,-3 2,-1 0,-1 2,-3 1,-14-13,-29-34,-4 3,-3 4,-28-17,-41-16,-83-56,33 61,88 73,-85 0,69 46,109-12,-1 0,1-1,-1-1,1 0,-1-2,1 0,-1-1,0 0,-4-2,17 1,1 0,-1 0,1 0,0 0,0-1,0 1,0-1,0 0,0-1,1 1,-1 0,1-1,0 0,0 0,1 0,-1 0,0-2,-17-21,9 14</inkml:trace>
  <inkml:trace contextRef="#ctx0" brushRef="#br1" timeOffset="-47880.201">1840 871,'1'-1,"0"0,0 0,0 0,0 0,0 0,1 0,-1 0,0 0,1 0,-1 1,1-1,-1 1,1-1,-1 1,1-1,-1 1,1 0,-1 0,1-1,-1 1,1 0,0 1,-1-1,1 0,-1 0,1 1,-1-1,1 1,-1-1,1 1,-1 0,1-1,-1 2,11 0,155 31,2-6,-153-23,0 0,0 0,0 2,0 0,-1 1,0 0,-1 1,1 1,-2 0,10 8,-12-4</inkml:trace>
  <inkml:trace contextRef="#ctx0" brushRef="#br2" timeOffset="-43829.665">1896 2847,'5'2,"1"1,-1 0,-1 0,1 0,0 1,-1-1,0 1,0 0,0 1,0-1,0 1,-1-1,0 1,0 0,0 0,-1 1,0-1,1 2,-3-7,-1 0,1 0,0 0,0 1,0-1,0 0,-1 0,1 0,0 0,0 0,0 0,0 0,-1 0,1 0,0 1,0-1,0 0,0 0,0 0,-7-23,28-150,-19-303,-3 408,12-169,1 147,-5 0,-4 0,-6-52,1 8,2-572,29 481,-30 56,-7 141,8 28,0 1,0-1,0 0,0 1,0-1,0 0,0 0,0 1,0-1,-1 0,1 1,0-1,0 0,0 0,0 1,-1-1,1 0,0 0,0 1,-1-1,1 0,0 0,0 0,-1 1,1-1,0 0,0 0,-1 0,1 0,0 0,-1 0,1 0,0 0,-1 0,1 0,0 0,-1 0,1 0,0 0,0 0,-1 0,1 0,0 0,-1 0,1 0,0 0,-1 0,1-1,0 1,0 0,-1 0,1 0,0-1,0 1,-1 0,1 0,0 0,0-1,0 1,-1 0,-2 14</inkml:trace>
  <inkml:trace contextRef="#ctx0" brushRef="#br2" timeOffset="-42231.183">2037 2903,'-39'-17,"74"5,109 1,176-23,-107 12,31-13,31 13,-168 11,0 3,0 6,15 5,23-1,1181-2,-1302 0</inkml:trace>
  <inkml:trace contextRef="#ctx0" brushRef="#br2" timeOffset="-35492.08">2546 251,'0'0,"-1"1,1-1,0 1,0-1,-1 1,1-1,0 1,-1-1,1 0,0 1,-1-1,1 1,-1-1,1 0,-1 0,1 1,-1-1,1 0,-1 0,1 1,-1-1,1 0,-1 0,1 0,-1 0,1 0,-1 0,0 0,1 0,-1 0,1 0,-1 0,1 0,-1 0,1 0,-1 0,1-1,-1 1,1 0,-1 0,1-1,-1 1,1 0,-1-1,1 1,0-1,-1 1,1 0,-1-1,1 1,0-1,0 1,-1-1,1 1,0-1,0 1,-1-1,-4 53,5-52,0 10,-2-3,1 0,0 1,0-1,1 1,-1-1,2 1,-1-1,1 1,0-1,1 1,0-1,0 0,0 0,1 0,0 0,1 0,-1 0,1-1,0 0,1 0,0 0,0 0,0-1,0 1,5 1,-7-6,1 0,0 0,-1-1,1 1,0-1,0 0,-1 0,1-1,0 1,-1-1,1 1,0-1,-1 0,1-1,-1 1,0-1,1 1,-1-1,0 0,0 0,0-1,0 1,0 0,2-3,58-71,32-71,-94 146,1 0,-1-1,0 1,1 0,-1 0,1 0,-1 0,1 0,0 1,-1-1,1 0,0 1,-1 0,1-1,0 1,0 0,0-1,-1 1,1 0,0 1,0-1,-1 0,1 0,0 1,0-1,-1 1,1-1,0 1,-1 0,1 0,-1 0,1 0,-1 0,1 0,-1 0,0 0,1 0,-1 1,0-1,0 0,0 1,42 69,-39-62,87 282,-85-277,-1 1,0-1,-1 1,-1 0,0 0,-1 1,0-1,-2 0,0 1,0-1,-2 1,0-1,0 0,-5 15,4-26,0-1,0 0,0 1,0-1,-1-1,1 1,-1 0,0-1,1 1,-1-1,0 0,-1-1,1 1,0-1,0 0,-1 0,1 0,0 0,-1-1,1 1,-1-1,1-1,-1 1,1 0,-1-1,1 0,0 0,-1 0,1-1,0 0,0 1,0-2,0 1,0 0,1-1,-1 1,1-1,-1 0,1 0,0-1,0 1,0 0,1-1,-1 0,1 0,-1-2,1 0,0 0,0-1,1 1,0-1,1 1,-1-1,1 0,0 1,1-1,0 1,0-1,0 1,1-1,0 1,0 0,0 0,1 0,0 0,0 0,0 1,1-1,1-1,103-106,92-5,-164 98</inkml:trace>
  <inkml:trace contextRef="#ctx0" brushRef="#br2" timeOffset="-34694.568">5932 2423,'-78'101,"5"3,3 2,-14 41,56-97,21-33,-2 0,0 0,-1-1,0 0,-2-1,0 0,0-1,-1-1,-1 0,-12 9,25-21,0 0,1-1,-1 1,0-1,0 1,0-1,0 1,1-1,-1 0,0 1,0-1,0 0,0 0,0 1,0-1,0 0,0 0,0 0,0 0,0 0,0-1,0 1,0 0,0 0,0-1,0 1,0 0,1-1,-1 1,0-1,0 1,0-1,0 1,1-1,-1 0,0 1,1-1,-1 0,1 0,-1 0,0 1,1-1,0 0,-1 0,1-1,-6-13</inkml:trace>
  <inkml:trace contextRef="#ctx0" brushRef="#br2" timeOffset="-34426.796">5424 2537,'47'61,"4"-2,2-1,2-4,3-1,50 33,-97-79,-1 0,1 0,-2 1,1 0,-1 1,-1 0,1 1,-2-1,1 2,-1-1,-1 1,0 0,0 0,-1 0,-1 1,0 0,0 0,0 5,-2 7</inkml:trace>
  <inkml:trace contextRef="#ctx0" brushRef="#br3" timeOffset="-20172.437">3561 1520,'0'-2,"-1"0,0-1,0 1,0 0,0 0,-1 0,1 0,0 0,-1 1,0-1,1 0,-1 1,0-1,0 1,0-1,0 1,0 0,0 0,0 0,0 0,0 0,-1 0,1 1,0-1,0 1,-1 0,1-1,0 1,-1 0,1 0,-1 1,1-1,0 0,0 1,-1-1,1 1,0 0,0 0,0 0,-1 0,-3 2,0-1,1 1,-1 0,1 0,0 0,0 1,0 0,1 0,-1 0,1 0,0 1,0 0,0-1,1 2,0-1,0 0,0 1,0-1,1 1,0 0,0 0,1 0,0 0,0 0,0 0,0 0,1 0,0 0,1 0,-1 0,1 1,0-1,1 0,-1-1,1 1,2 3,-1-5,1 0,0 0,0 0,1-1,-1 0,1 0,0 0,-1 0,1-1,0 1,1-1,-1-1,0 1,0-1,1 0,-1 0,1 0,-1-1,1 0,-1 0,1 0,0-1,-1 0,0 0,1 0,-1-1,0 1,1-1,-1-1,0 1,-1-1,1 0,0 0,-1 0,1 0,-1-1,3-3,-3 5,-1 0,0 0,1-1,-1 1,0-1,0 0,0 1,-1-1,1 0,-1-1,0 1,1 0,-1-1,-1 1,1-1,-1 0,1 0,-1 1,0-1,0 0,-1 0,1 0,-1 0,0 0,0 0,0 0,0 0,-1 0,0 0,1 0,-2 0,1 0,0 1,-1-1,1 0,-1 1,0-1,-1 1,1 0,0 0,-1 0,0 0,-1-2,-1 3,1 0,0 1,-1-1,1 1,-1 0,0 1,1-1,-1 1,1-1,-1 1,0 1,1-1,-1 1,0 0,1 0,-1 0,1 0,-1 1,1 0,0 0,0 0,0 0,0 1,0-1,0 1,1 0,-1 0,1 1,0-1,0 1,0 0,0-1,1 1,0 0,-1 1,1-1,1 0,-1 1,1-1,0 1,0-1,0 1,0-1,1 1,0 3,0-5,1 0,-1 0,1 0,0-1,0 1,0 0,0-1,1 1,-1-1,1 1,0-1,-1 0,1 0,0 0,0 0,0 0,1 0,-1 0,0 0,1-1,-1 0,1 1,0-1,-1 0,1 0,0 0,-1-1,1 1,0-1,0 1,0-1,0 0,0 0,-1 0,1-1,0 1,0-1,0 1,0-1,0 0,1 0,1 1,-1-1,0-1,0 1,0 0,0-1,0 0,0 0,-1 0,1 0,0-1,-1 1,0-1,0 0,0 0,0 0,0-1,0 1,-1 0,1-1,-1 0,0 0,-1 0,1 0,0 0,-1 0,0-1,-1 3,0 0,-1 0,1 0,-1 0,1 0,-1 0,0 0,0 0,0 0,0 0,0 0,0 0,0 0,-1 1,1-1,-1 0,1 1,-1-1,1 1,-1 0,0 0,0 0,0 0,0 0,0 0,0 0,0 0,0 1,0-1,0 1,0-1,0 1,-1 0,1 0,0 0,0 0,0 0,0 1,-1-1,1 1,0-1,0 1,0 0,0 0,0 0,0 0,0 0,1 0,-1 0,0 1,1-1,-1 1,1-1,-1 1,1 0,-2 1,1-1,0-1,0 1,0 0,0 0,1 0,-1 0,0 0,1 0,-1 1,1-1,0 0,0 1,0-1,0 1,0-1,1 1,-1 0,1-1,-1 1,1 0,0-1,0 1,0 0,0-1,1 1,-1 0,1-1,0 1,0-1,0 1,0-1,0 1,0-1,0 0,1 1,0-1,-1 0,2 1,8-1</inkml:trace>
  <inkml:trace contextRef="#ctx0" brushRef="#br3" timeOffset="-15822.186">3448 1577,'0'0</inkml:trace>
  <inkml:trace contextRef="#ctx0" brushRef="#br0" timeOffset="-3349.923">2066 2847,'61'-47,"-43"29,14-14,2 1,0 2,2 2,36-22,-51 38</inkml:trace>
  <inkml:trace contextRef="#ctx0" brushRef="#br0" timeOffset="-3003.832">2687 2283,'9'-5,"9"-6,5-2,-1-3,1 1,1 3,-3-1,-1 2,1-2,2 0,-3 4</inkml:trace>
  <inkml:trace contextRef="#ctx0" brushRef="#br0" timeOffset="-2666.2">3110 1887,'19'-10,"12"-7,4-1,-3 2</inkml:trace>
  <inkml:trace contextRef="#ctx0" brushRef="#br0" timeOffset="-2249.182">3928 1238,'29'-19,"14"-11,0-6,-3 4,-7 2,-6 7,-7 7</inkml:trace>
  <inkml:trace contextRef="#ctx0" brushRef="#br0" timeOffset="-1917.503">4634 645,'29'-24,"14"-7,5 0,-7 2,-4 5,-4 3,-8 3</inkml:trace>
  <inkml:trace contextRef="#ctx0" brushRef="#br0" timeOffset="-1670.002">5142 335,'0'0</inkml:trace>
  <inkml:trace contextRef="#ctx0" brushRef="#br0" timeOffset="-332.106">6243 2706,'10'0,"12"0,8 0,3 0,1 0,-1 0,-1 0,-1 0,-1 0,-1 0,0 0,-1 0,-5 0</inkml:trace>
  <inkml:trace contextRef="#ctx0" brushRef="#br0" timeOffset="2183.465">5622 110,'19'-15,"11"-9,6 0,1 3,-1 5,-7 6</inkml:trace>
  <inkml:trace contextRef="#ctx0" brushRef="#br0" timeOffset="7439.089">5283 1746,'14'1,"0"-1,0 0,1-1,-1-1,0 0,0-1,-1 0,1-1,-1-1,1 0,7-5,-11 4,1-2,-1 0,-1 0,0-1,0 0,-1 0,0-1,0 0,-1 0,0-1,-1 0,0 0,-1-1,-1 1,1-1,-2 0,0-1,0 1,-1 0,-1-1,0 1,0-6,-2 18,0 1,1 0,-1 0,0 0,1-1,-1 1,0-1,0 1,0 0,0-1,0 0,0 1,1-1,-1 1,0-1,0 0,0 0,0 1,0-1,0 0,-1 0,1 0,0 0,0 0,0-1,0 1,0 0,0 0,0-1,1 1,-1 0,0-1,0 1,0-1,0 1,0-1,0 0,1 1,-1-1,0 0,0 0,1 1,-1-1,1 0,-1 0,1 0,-1 0,1 0,-1 0,1 0,0 0,0 0,-1 0,1 0,0 0,0 0,0 0,0 0,0 0,0 0,0 0,0 0,1 0,-1 0,0 0,1 0,-4 9,0 0,1 0,0 1,1-1,0 1,0 0,0-1,1 1,1 0,0-1,0 1,0-1,1 1,0-1,1 1,0-1,0 0,1 0,0-1,0 1,1-1,0 0,0 0,1 0,-1-1,2 0,-1 0,3 1,-3-3,0-1,0 0,1 0,-1 0,1-1,0 0,0-1,0 0,0 0,0 0,0-1,0 0,0 0,0 0,0-1,-1 0,1-1,0 0,0 0,-1 0,1-1,1 0,4-3,1 0,-1 0,0-2,-1 1,0-1,0-1,-1 0,0-1,0 1,7-11,-17 19,6-5,-1 0,1-1,-1 0,-1 0,1 0,-1-1,0 1,-1-1,0 0,0 0,-1 0,0 0,0-1,-1 1,0-1,-1 1,1-4,-2 11,1 0,-1 0,0 0,1 0,-1 0,0 0,0 0,1 1,-1-1,0 0,0 0,0 1,0-1,0 1,0-1,0 1,0-1,0 1,0 0,0-1,0 1,-1 0,1 0,0 0,0 0,0 0,0 0,0 0,-1 0,1 0,0 1,0-1,0 0,0 1,0-1,0 1,0-1,0 1,0-1,0 1,0 0,0 0,1-1,-1 1,0 0,0 0,1 0,-1 0,0 0,1 0,-1 0,1 0,0 0,-1 0,1 0,0 0,-1 0,1 0,0 0,0 1,0-1,0 0,0 0,0 0,0 0,1 0,-1 0,0 1,1-1,-1 0,-1 4,1-1,0 1,0-1,0 1,0-1,1 1,-1-1,1 1,0-1,1 0,-1 1,1-1,0 0,0 0,0 0,0 0,1 0,-1-1,1 1,0-1,0 1,1-1,-1 0,1 0,-1-1,1 1,0-1,0 0,0 0,0 0,0 0,1-1,-1 0,1 0,-1 0,0 0,1-1,0 1,1-1,8-2,-1 0,1-1,0-1,0 0,-1-1,0 0,0-1,-1 0,1-1,-1 0,-1-1,1-1,-1 0,-1 0,0-1,0-1,-1 1,0-1,-1-1,0 0,-1 0,0 0,-1-2,-1 6,0 0,-1 0,0-1,0 0,-1 0,0 0,-1 0,0-1,0 1,-1-1,0 1,-1-1,0 1,-1-6,1 13,0 1,0-1,-1 0,1 1,-1-1,1 1,-1 0,0-1,0 1,1-1,-1 1,0 0,0 0,0-1,0 1,-1 0,1 0,0 0,0 0,-1 0,1 1,0-1,-1 0,1 0,-1 1,1-1,-1 1,1 0,-1-1,0 1,1 0,-1 0,1 0,-1 0,1 0,-1 0,0 1,1-1,-1 0,1 1,-1-1,1 1,-1 0,-56 40,50-33,1 1,0 0,0 0,1 1,0 0,1 0,0 0,1 1,0-1,1 1,0 0,0 0,1 0,1 1,0-1,0 0,1 1,1-1,0 1,0-1,1 0,0 0,1 0,1 0,0 0,0-1,1 1,0-1,1 0,0-1,0 1,1-1,1-1,-1 1,5 2,-6-7,0 0,0-1,0 0,0 0,0 0,1-1,0 0,-1 0,1-1,0 0,0 0,3 0,13 0</inkml:trace>
  <inkml:trace contextRef="#ctx0" brushRef="#br0" timeOffset="7935.899">6891 1098,'-22'182,"-7"-77,22-85,1 1,0-1,1 1,2 0,0 0,0 20,3-39,0 1,0-1,0 0,0 0,1 1,-1-1,1 0,-1 0,1 0,0 0,0 1,0-1,0 0,0-1,0 1,1 0,-1 0,1 0,-1-1,1 1,0-1,-1 1,1-1,0 0,0 0,0 0,0 0,0 0,0 0,0 0,0-1,1 1,-1-1,0 1,0-1,1 0,-1 0,0 0,0 0,1 0,1-1,1 0,1 0,0 0,-1-1,1 1,-1-1,0-1,1 1,-1-1,0 0,0 0,-1 0,1-1,-1 0,1 1,-1-2,1 0,6-13,-3 0</inkml:trace>
  <inkml:trace contextRef="#ctx0" brushRef="#br0" timeOffset="8182.79">6666 1379,'19'-9,"21"-9,8 0,1 2,-7-1,-7 3,-5 3,-2 4,-1 3,0 2,-5-3,-7-1</inkml:trace>
  <inkml:trace contextRef="#ctx0" brushRef="#br0" timeOffset="8772.837">6666 2423,'0'-4,"5"-12,1-8,0-4,-1-3,-1 0,-2 0,-1 0,-1-4,0 0,0 0,0 2,-5 1,-2 2,1 0,1 2,2 5</inkml:trace>
  <inkml:trace contextRef="#ctx0" brushRef="#br0" timeOffset="10349.871">6186 1041,'-10'-32,"-2"0,-1 1,-1 1,-2 0,-14-19,-20-23,-3 3,-3 3,-3 2,-38-31,-29-11,124 106,1 0,-1 0,1 0,-1 0,0 0,1 0,-1 0,1 1,-1-1,1 1,-1-1,1 1,-1-1,1 1,-1 0,1 0,0 0,0 0,-1 0,1 0,0 0,0 0,0 0,0 1,0-1,0 0,0 1,1-1,-1 0,0 1,1-1,-1 1,1-1,0 1,-1 0,1-1,0 1,0-1,0 1,0 0,0-1,0 1,1-1,-1 1,0-1,1 1,0-1,-5 16,-47 159,43-139,8-36,0 0,0-1,0 1,0 0,0-1,0 1,1-1,-1 1,0 0,0-1,1 1,-1-1,0 1,1-1,-1 1,0-1,1 1,-1-1,1 1,-1-1,1 0,-1 1,1-1,-1 0,1 1,-1-1,1 0,-1 0,1 1,0-1,-1 0,1 0,-1 0,1 0,0 0,-1 0,1 0,-1 0,1 0,0 0,-1 0,1 0,-1 0,1-1,0 1,-1 0,1 0,-1-1,1 1,-1 0,1-1,-1 1,1-1,-1 1,1 0,-1-1,0 1,1-1,-1 0,170-138,-84 78,-49 32,1 3,2 1,0 1,1 3,8-2,7 6,-84 34,0-7,-1-1,0-2,0 0,-1-2,-17 0,-1 2,31-4,6 0,1-1,-1 0,1-1,-1 0,1 0,-1-1,0 0,1-1,-1-1,1 1,-1-2,1 1,0-2,-8-2,-5-28,23 19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18.98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510 246,'16'-175,"-5"104,-11 229,17 35,-7-95,-5 1,-7 86,0-55,2 1343,17-1388,-11-79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33.59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477 0,'-10'0,"-7"0,-7 0,-3 0,-2 0,-1 5,0 1,0 0,1-1,0-1,0-2,0-1,1-1,0 0,0 0,0 0,0 0,4-1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34.13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3669 1166,'-34'0,"-15"0,-5 0,2 5,6 1,10 0</inkml:trace>
  <inkml:trace contextRef="#ctx0" brushRef="#br0" timeOffset="565.813">2511 1250,'-187'19,"0"-9,-78-10,152 0,101 0</inkml:trace>
  <inkml:trace contextRef="#ctx0" brushRef="#br0" timeOffset="2760.737">3866 2435,'-566'0,"386"26,-89-6,254-17,-1 0,1-1,0-1,-1 0,1-1,-1-1,1-1,0 0,-8-2,-13-4,1 2,-1 1,-1 2,1 2,0 1,-1 2,-3 1,-157 25,45-45,138 14,0 1,-1 0,1 1,0 0,0 1,0 1,-1 0,1 1,0 1,-13 4,-6-1,-1-2,0-1,0-2,-32-2,24 0,-129-27,-53 29,143 20,73-18</inkml:trace>
  <inkml:trace contextRef="#ctx0" brushRef="#br0" timeOffset="3910.838">2117 1307,'-595'0,"426"28,-84-28,228 0</inkml:trace>
  <inkml:trace contextRef="#ctx0" brushRef="#br0" timeOffset="4829.829">1637 855,'-1'242,"13"569,24-132,-26-64,-32-457,18-151,2-8</inkml:trace>
  <inkml:trace contextRef="#ctx0" brushRef="#br0" timeOffset="5097.962">1863 2267,'-100'181,"-48"131,141-294,-20 50,-3-1,-3-2,-30 44,46-86</inkml:trace>
  <inkml:trace contextRef="#ctx0" brushRef="#br0" timeOffset="5631.09">1863 883,'-29'24,"-28"42,-10 19,7 4,8-7,14-9,8-12,9-6,8-8,7-8,-1-4,1-5,1-2,2 0,1-7</inkml:trace>
  <inkml:trace contextRef="#ctx0" brushRef="#br0" timeOffset="12202.772">395 3311,'-1'0,"0"1,0-1,0 0,1 0,-1 0,0 0,0 1,0-1,0 0,0-1,0 1,0 0,0 0,0 0,0-1,0 1,0 0,0-1,0 1,0-1,1 1,-1-1,0 1,0-1,0 1,1-1,-1 0,0 0,1 1,-1-1,1 0,-1 0,1 0,-1 0,1 1,0-1,-1 0,1 0,0 0,0-1,65 7,-43 0,151 40,-86-15,-139-41,-9-14,1-3,1-2,2-2,0-4,30 19,1-1,1-1,0-1,1-2,2 0,0-1,-12-19,31 40,1 0,0 0,0 0,0 0,0 0,0 0,1-1,-1 1,1-1,-1 0,1 1,0-1,0 0,0 1,0-1,1 0,-1 0,1 0,0 0,0 0,0 0,0 0,0 0,0 0,1 0,0 1,-1-1,1 0,0 0,0 1,1-1,-1 0,1 1,-1-1,1 1,0 0,0-1,0 1,0 0,0 0,0 0,0 0,1 1,-1-1,3 0,4 0,0 1,0 0,0 0,0 1,0 0,0 1,0 0,-1 0,1 1,0 0,0 1,-1 0,1 0,-1 1,0 0,7 5,4 1</inkml:trace>
  <inkml:trace contextRef="#ctx0" brushRef="#br0" timeOffset="12836.732">226 2435,'6'23,"2"-1,0 0,2-1,0 0,1 0,1-1,15 18,-25-35,0 0,0-1,0 1,0-1,1 0,-1 1,1-1,-1 0,1-1,0 1,0 0,0-1,0 1,0-1,0 0,0 0,0 0,0-1,1 1,-1-1,0 1,1-1,-1 0,0-1,1 1,-1 0,0-1,0 0,0 0,1 0,-1 0,0 0,0-1,0 1,-1-1,1 0,0 0,-1 0,1 0,-1 0,1-1,1-1,7-14,-11 16,1 0,-1 0,0 1,1-1,-1 0,1 0,0 0,-1 0,1 1,0-1,0 0,0 1,0-1,1 1,-1-1,0 1,1 0,-1-1,1 1,-1 0,1 0,-1 0,1 0,0 0,-1 1,1-1,0 0,0 1,0-1,0 1,0 0,-1-1,1 1,0 0,0 0,0 0,0 1,0-1,0 0,0 1,0-1,-1 1,1 0,0-1,0 1,-1 0,1 0,-1 0,1 0,0 1,-1-1,0 0,1 1,5 9,0 1,0-1,-1 2,-1-1,0 1,0-1,-2 1,1 1,-1 1,13 43,-7-18,-10-26</inkml:trace>
  <inkml:trace contextRef="#ctx0" brushRef="#br0" timeOffset="13105.752">452 2351,'29'19,"9"7</inkml:trace>
  <inkml:trace contextRef="#ctx0" brushRef="#br0" timeOffset="13348.893">1 2125,'0'0</inkml:trace>
  <inkml:trace contextRef="#ctx0" brushRef="#br0" timeOffset="13684.478">593 2154,'-205'-195,"184"169,21 27,1-1,-1 0,0 1,0-1,0 0,1 0,-1 1,0-1,1 0,-1 1,0-1,1 0,-1 0,0 0,1 1,-1-1,0 0,1 0,-1 0,1 0,-1 0,0 0,1 0,-1 0,1 0,-1 0,0 0,1 0,-1 0,1 0,-1 0,0 0,1 0,-1 0,0-1,1 1,-1 0,0 0,1 0,-1-1,0 1,1 0,-1 0,0-1,1 1,-1 0,0-1,0 1,0 0,1-1,-1 1,0 0,0-1,0 1,0-1,0 1,1 0,-1-1,0 1,0-1,0 1,0 0,0-1,0 1,-1-1,1 1,0 0,0-1,0 1,19 6,-8-2,0 0,-1 0,2-1,-1 0,0-1,0-1,1 1,-1-2,1 0,-1 0,1-1,8-2,-18 3,1-1,-1 0,0-1,0 1,0 0,0-1,0 1,0-1,0 1,-1-1,1 0,0 0,-1 0,0 0,1 0,-1 0,0 0,0 0,0-1,0 1,0 0,-1-1,1 1,-1 0,0-1,1 1,-1-1,0 1,0-1,-1 1,1-1,0 1,-1 0,0-1,1 1,-1-1,-39-81,24 62,-2 0,0 1,-2 0,0 2,-1 0,-1 2,0 0,-6-1,5 4</inkml:trace>
  <inkml:trace contextRef="#ctx0" brushRef="#br0" timeOffset="14971.294">649 1561,'-3'-30,"-1"1,-2 1,-1-1,-1 1,-1 0,-2 1,0 0,-2 1,-1 0,-1 1,-1 1,-2 0,0 1,-1 1,-1 1,-14-11,-6 14,40 18,-1-1,1 1,-1-1,1 1,-1 0,1-1,-1 1,1 0,-1 0,1 0,-1-1,1 1,-1 0,0 0,1 0,-1 0,1 0,-1 0,0 0,1 0,-1 0,1 0,-1 0,0 0,1 1,-1-1,1 0,-1 0,1 0,-1 1,1-1,-1 0,1 1,-1-1,1 1,-1-1,1 0,0 1,-1-1,1 1,-1-1,1 1,0-1,0 1,-1 0,1-1,0 1,0-1,0 1,0-1,0 1,0 0,0-1,0 1,0-1,0 1,0 0,0-1,0 1,0-1,0 1,0-1,1 1,-1 0,4 5,0 1,0-1,0 0,1-1,0 1,0-1,0 0,1 0,0-1,0 1,0-1,0-1,1 1,-1-1,1 0,0-1,0 1,0-1,0-1,0 1,0-1,1-1,-1 1,0-1,1 0,-1-1,0 0,1 0,-1-1,4-1,-7 2,0-1,0 0,-1 0,1 0,-1 0,1-1,-1 0,0 1,0-1,0 0,0-1,-1 1,1 0,-1-1,0 1,0-1,0 0,0 0,-1 0,1 0,-1 0,0 0,0 0,-1 0,1 0,-1-1,0 1,0 0,0 0,-1 0,0-1,1 1,-1 0,-2-2,1-7,-2 1,0 1,0-1,-1 1,-1-1,1 1,-2 1,0-1,0 1,-1 0,-4-4,-48-20,61 34,-1 0,1 0,-1 0,1 0,-1 0,0 0,1 0,-1 0,1 1,-1-1,1 0,-1 0,0 1,1-1,-1 0,0 0,1 1,-1-1,0 1,1-1,-1 0,0 1,1-1,-1 0,0 1,0-1,0 1,0-1,1 1,-1-1,0 1,0-1,0 1,0-1,0 0,0 1,0-1,0 1,0-1,0 1,0-1,-1 1,1-1,0 1,0-1,0 0,-1 1,1-1,0 1,0-1,-1 0,1 1,0-1,-1 0,1 1,0-1,-1 0,1 1,-1-1,1 0,0 0,-1 0,1 1,-1-1,1 0,-1 0,1 0,-1 0,1 0,3 2,1 0,-1-1,1 0,0 0,-1 0,1 0,0 0,0-1,0 1,0-1,-1 0,1 0,0-1,0 1,0-1,-1 0,1 0,0 0,-1-1,1 1,0-1,-1 0,0 1,0-2,1 1,-1 0,0-1,-1 1,1-1,0 0,-1 0,0 0,1 0,-1 0,0-1,-1 1,1-1,-1 1,1-1,-1 0,0 1,0-1,-1 0,1 0,-1 0,0 1,0-1,0 0,0 0,-1 0,0 0,0 1,0-3,-5-10,0 0,0 0,-2 1,0-1,0 2,-1-1,-1 1,-1 1,0 0,-1 1,0 0,0 0,-5-1,6 2,5 5,0 0,0 0,-1 1,0 0,1 0,-2 1,1 0,0 0,-1 1,0 0,0 0,0 1,0 0,0 0,0 1,0 0,-1 0,1 1,0 0,-1 0,1 1,-2 1,9-2,0 1,0-1,0 0,0 1,0-1,0 1,0-1,0 1,0 0,0-1,1 1,-1 0,0 0,0-1,1 1,-1 0,1 0,-1 0,1 0,-1 0,1 0,-1 0,1 0,0 0,0 0,0 0,-1 0,1 0,0 0,0 0,0 0,0 0,1 0,-1 0,0 0,0 0,1 0,-1 0,0 0,1 0,-1 0,1 0,-1 0,1 0,0 0,0 0,30 40,-19-31,0 0,0-1,1-1,0 0,0 0,1-2,0 1,0-2,1 0,-1-1,1 0,0-1,0-1,1 0,-1-1,0-1,0 0,1-1,2-1,45-21,-50 11</inkml:trace>
  <inkml:trace contextRef="#ctx0" brushRef="#br0" timeOffset="15315.302">339 262,'29'24,"18"13,8 5,-3-5,-4-9,-5-9,-6-7,-9-12,-5-4,-6-8,-6-5,-9-6,-6-3,-6 3,-2 5</inkml:trace>
  <inkml:trace contextRef="#ctx0" brushRef="#br0" timeOffset="15566.21">479 489,'0'-39,"5"-26,2-8,-1 4,-1 14</inkml:trace>
  <inkml:trace contextRef="#ctx0" brushRef="#br0" timeOffset="15813.772">254 36,'44'-14,"37"0,10 7,-5 9,-8 5,-13 6,-12 5,-10 10,-8 4,-5 2,-3 0,-6-1,-2-2,-3-5</inkml:trace>
  <inkml:trace contextRef="#ctx0" brushRef="#br0" timeOffset="16637.05">85 1137,'43'52,"2"-1,2-3,35 27,-68-60,1-1,0-1,0 0,1-1,1-1,0 0,1-1,0-1,0-1,1 0,0-2,0 0,1-1,-1-1,21 2,-30-6,-1-1,0 0,0-1,0 0,0 0,0-1,0 0,0 0,-1-1,1 0,-1-1,0 0,-1 0,1-1,-1 1,0-2,0 1,2-5,62-102,-54 82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6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1 811,'14'2,"0"-1,0 0,0-1,0 0,0-1,0-1,0 0,0-1,0 0,-1-2,1 1,-1-1,0-1,-1 0,1-1,-1-1,-1 0,1 0,1-3,40-32,-2-3,-2-1,36-48,-72 81,-1 0,-1-1,0-1,-1 0,0 0,-2-1,0 0,-1-1,0 0,-2 0,0 0,-1 0,0-1,-2 0,0-17,-2 33,-1 1,0-1,1 1,-1-1,0 1,0-1,-1 1,1-1,-1 1,1 0,-1 0,1 0,-1 0,0 0,0 0,0 0,0 1,0-1,-1 1,1 0,0-1,-1 1,1 0,-1 0,1 0,-1 1,0-1,1 1,-1-1,0 1,1 0,-1 0,0 0,1 0,-1 1,0-1,1 1,-1 0,1-1,-1 1,1 0,-1 0,1 1,-1-1,1 0,0 1,0 0,0-1,0 1,0 0,0 0,0 0,0 1,-23 18,1 1,1 1,1 0,1 2,1 1,2 0,0 1,2 1,1 1,-3 9,13-30,0 0,1 1,0 0,0 0,1 0,0 0,0 0,1 1,0-1,1 1,0 0,1-1,0 1,0 0,1-1,0 1,1 0,0-1,1 0,0 1,0-1,1 0,0 0,0-1,1 1,0-1,3 2,1-5,1-1,0 0,0-1,0 0,0-1,0 0,1 0,-1-1,1-1,-1 1,1-2,-1 1,1-2,-1 1,0-2,0 1,0-1,4-2,20-7,0-2,-1-1,-1-2,0-1,-2-1,0-2,16-15,-4 6,-30 22,-1 0,1-1,-2 0,1-1,-1 0,0 0,-1-1,-1 0,0-1,0 0,-1-1,0 1,-1-1,-1 0,0-1,-1 1,0-2,-3 13,-1 1,0-1,1 1,-1-1,0 1,0-1,0 1,0-1,0 0,0 1,-1-1,1 1,0-1,-1 1,1-1,-1 1,0 0,1-1,-1 1,0 0,0-1,0 1,0 0,0 0,0 0,0 0,0 0,-1 0,1 0,0 0,0 0,-1 1,1-1,-1 0,1 1,-1-1,1 1,-1 0,1-1,-1 1,1 0,-1 0,1 0,-2 0,-64 24,57-17,0 0,1 1,0 0,1 1,-1 0,2 0,-1 1,1 0,1 0,0 1,0-1,1 1,1 1,0-1,0 1,1-1,0 1,1 0,1 0,0 7,1-15,1 0,0 0,0 0,0 0,1 0,0-1,-1 1,1-1,1 1,-1-1,0 1,1-1,-1 0,1 0,0 0,0-1,1 1,-1-1,0 0,1 1,-1-1,1-1,0 1,0-1,-1 1,1-1,0 0,0 0,0-1,0 1,0-1,1 0,-1 0,0 0,0-1,0 0,0 1,0-1,0-1,-1 1,1 0,0-1,0 0,1-1,43-17,-1-3,-2-1,0-3,-2-1,-1-2,-1-2,-1-2,31-36,-55 58,-1-1,0-1,-1-1,-1 0,0-1,-1 0,-1 0,0-2,-1 1,-1-1,-1-1,0 1,-2-2,0 1,-1 0,0-3,-5 20,0 0,0 1,0-1,0 0,0 0,0 1,0-1,0 0,-1 0,1 1,-1-1,1 0,-1 1,0-1,1 1,-1-1,0 1,0-1,0 1,0-1,-1 1,1 0,0 0,0 0,-1 0,1 0,-1 0,1 0,-1 0,1 0,-1 0,0 1,1-1,-1 1,0-1,1 1,-1 0,0 0,0 0,1 0,-1 0,0 0,0 0,1 0,-1 1,0-1,1 1,-1-1,0 1,1 0,-1-1,0 2,-15 8,1 0,0 1,0 1,1 1,1 0,0 1,1 0,0 1,1 0,-8 16,8-14,1 1,0 0,2 0,0 1,1 0,1 1,1 0,1 0,0 0,2 1,0-1,1 1,2 0,0 17,1-34,-1 0,0 0,1 0,0 0,0 0,0-1,0 1,1 0,0-1,-1 1,1-1,0 1,1-1,-1 0,1 0,-1 0,1 0,0 0,0-1,0 1,1-1,13 6</inkml:trace>
  <inkml:trace contextRef="#ctx0" brushRef="#br0" timeOffset="546.038">1695 416,'-259'315,"244"-293,57-48,2-16,-2-2,-2-2,30-45,-11 22,-58 68,-1 1,1-1,-1 1,1-1,-1 1,1-1,-1 1,1 0,0-1,-1 1,1 0,0 0,-1-1,1 1,-1 0,1 0,0 0,-1 0,1 0,0 0,0 0,-1 0,1 0,0 0,-1 0,1 0,-1 1,1-1,0 0,-1 0,1 1,0-1,-1 0,1 1,-1-1,1 1,-1-1,1 0,-1 1,1 0,-1-1,0 1,1-1,-1 1,0-1,1 1,-1 0,0-1,0 1,1 0,-1-1,0 1,0 0,0-1,0 1,0 0,0-1,0 1,0 0,0-1,0 1,-1 0,-2 44,-1-26,2-14,0 1,0 0,0 0,1 0,0 0,0 0,1 1,-1-1,1 0,1 0,-1 0,1 1,0-1,0 0,1 0,0 0,0-1,0 1,1 0,0-1,0 1,0-1,1 0,2 2,-3-4,1 0,0-1,0 1,-1-1,2 0,-1 0,0-1,0 1,0-1,1 0,-1 0,1-1,-1 1,1-1,-1 0,1 0,-1 0,1-1,-1 1,0-1,1 0,-1-1,0 1,0-1,1 0,-1 0,-1 0,1 0,0-1,2-2,6-3,-1 0,0-1,-1-1,1 0,-2 0,0-1,0 0,-1-1,0 0,-1 0,-1 0,0-1,0 0,-1-1,2-10,-2 0</inkml:trace>
  <inkml:trace contextRef="#ctx0" brushRef="#br0" timeOffset="2850.137">2936 21,'-310'412,"137"-145,39-118,121-139</inkml:trace>
  <inkml:trace contextRef="#ctx0" brushRef="#br0" timeOffset="3149.951">2343 133,'65'55,"-2"3,-3 2,26 37,-72-80,0 1,-2 1,0 0,-1 1,0 0,-2 1,-1 0,0 0,-2 1,0-1,-1 2,-2-1,1 13,8 47,-7-58</inkml:trace>
  <inkml:trace contextRef="#ctx0" brushRef="#br0" timeOffset="3654.093">2936 924,'33'-65,"3"2,3 2,26-30,-60 85,-1 0,0 0,0 0,1 1,0-1,0 1,1 0,-1 1,1-1,0 1,0 0,1 1,2-2,-6 6,-1 0,1 0,0 1,-1-1,1 1,-1-1,1 1,-1 0,0 0,1 0,-1 0,0 0,-1 1,1-1,0 0,-1 1,1 0,-1-1,0 1,0 0,0 0,0-1,0 1,0 0,-1 0,0 0,1 0,-1 0,0 0,-1 0,1 2,2 6,-2-10,0 3,0-1,0 1,0 0,1-1,-1 1,1-1,0 1,0-1,0 1,0-1,1 1,0-1,-1 0,1 0,0 0,0 0,1 0,-1-1,1 1,-1-1,1 1,0-1,0 0,0 0,0 0,0 0,1-1,-1 1,0-1,1 0,-1 0,4 0,4-2,1-2,-1 0,0 0,0-1,0 0,-1-1,1 0,-1-1,0 0,-1 0,7-6,20-12,66-37,-102 60,1 1,0-1,-1 1,1-1,-1 1,1-1,-1 1,1-1,0 1,-1 0,1-1,0 1,0 0,-1 0,1 0,0-1,0 1,-1 0,1 0,0 0,-1 0,1 0,0 0,0 0,-1 1,1-1,0 0,0 0,-1 1,1-1,0 0,-1 1,1-1,0 0,-1 1,1-1,-1 1,1-1,-1 1,1 0,-1-1,1 1,-1-1,1 1,-1 0,0-1,0 1,1 0,-1-1,0 1,0 0,0 0,1-1,-1 1,0 0,0 0,0-1,0 1,-10 55,5-35,4 58,6-60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7.53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0,'0'10,"5"12,1 8,0 4,-1 0,-2-1,-1 0,0-2,-2-2,0 0,0 0,-1 4,1 1,0-4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7.8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0,'0'43,"0"29,0 7,0-6,0-10,0-11,0-9,0-8,0-9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8.1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0,'0'34,"0"15,5 0,6-9,1-11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8.37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2258 0,'29'355,"-30"-35,-14-206,1 62,19-154,1-5</inkml:trace>
  <inkml:trace contextRef="#ctx0" brushRef="#br0" timeOffset="1128.297">1 1045,'636'-77,"199"-26,-412 72,281 15,-576 17,168 28,-269-37,-27 8,0 0,-1 0,1 0,0 0,-1 0,1 0,0 0,-1 0,1 0,0 0,-1 0,1 0,0 0,-1-1,1 1,0 0,0 0,-1 0,1 0,0-1,0 1,-1 0,1 0,0-1,0 1,-1 0,1 0,0-1,0 1,0 0,0-1,-1 1,1 0,0 0,0-1,0 1,0 0,0-1,0 1,0 0,0-1,0 1,0 0,0-1,0 1,0 0,0-1,0 1,1 0,-1-1,0 1,0 0,0-1,0 1,1 0,-1 0,0-1,0 1,0 0,1 0,-1-1,0 1,1 0,-1 0,0 0,0 0,-14-5</inkml:trace>
  <inkml:trace contextRef="#ctx0" brushRef="#br0" timeOffset="4904.782">2568 565,'-171'226,"-48"-6,70-88,135-115</inkml:trace>
  <inkml:trace contextRef="#ctx0" brushRef="#br0" timeOffset="5667.254">1213 678,'-65'31,"1"3,2 2,1 4,-26 23,-117 74,-41 9,183-106,61-38,5-4</inkml:trace>
  <inkml:trace contextRef="#ctx0" brushRef="#br0" timeOffset="6584.279">706 1525,'-11'108,"2"-48,3 1,2 0,3-1,3 8,-1-15,10-211,3 84,-8 34,1 1,3 0,1 1,2 0,6-10,-12 31,0 1,1-1,1 2,0 0,1 0,1 0,0 1,1 1,1 0,12-10,-24 22,1 0,0 0,-1 0,1 0,0 1,0-1,0 1,-1-1,1 1,0-1,0 1,0 0,0 0,0 0,0 0,0 0,0 0,0 1,0-1,-1 1,1-1,0 1,0 0,0-1,-1 1,1 0,0 0,-1 1,1-1,-1 0,1 0,-1 1,0-1,0 1,1-1,-1 1,0-1,0 1,0 0,-1-1,1 1,0 0,-1 0,1 0,24 87,-15 80,-5-150</inkml:trace>
  <inkml:trace contextRef="#ctx0" brushRef="#br0" timeOffset="7503.077">1524 1525,'-17'-1,"0"1,0 1,-1 1,1 0,1 1,-1 1,0 1,1 0,0 1,0 1,1 0,0 1,0 1,0 0,2 1,-6 5,13-7,1 0,0 1,0 0,1 0,0 0,1 1,0-1,0 1,1 0,0 0,1 0,0 0,1 0,0 0,0 0,1 0,1 0,1 9,-1-14,-1 1,1 0,0-1,0 1,0-1,1 0,0 0,0 0,1 0,-1 0,1-1,0 0,0 1,0-1,1-1,-1 1,1-1,0 0,0 0,0 0,1 0,-1-1,1 0,-1 0,1-1,0 0,-1 0,1 0,0 0,0-1,0 0,0 0,-1-1,1 1,2-2,11-3</inkml:trace>
  <inkml:trace contextRef="#ctx0" brushRef="#br0" timeOffset="7819.697">1722 1638,'-3'12,"0"1,1-1,0 1,0 0,2 0,0 0,0 0,1-1,1 1,0 0,0-1,2 1,-1-1,2 2,-3-11,-1 0,1 0,0 0,0 0,0 0,0-1,0 1,1-1,-1 1,1-1,-1 0,1 0,0 0,0-1,0 1,0-1,0 1,0-1,1 0,-1 0,0-1,1 1,-1-1,0 1,1-1,-1 0,0 0,1-1,-1 1,1-1,-1 1,0-1,0 0,1 0,1-2,108-60,-94 47,-1 0,0-2,-2 0,0 0,0-2,-2 0,-1-1,9-18,-19 36,-1 0,0 0,0 0,0 0,-1-1,1 1,-1-1,1 1,-1-1,0 0,-1 1,1-1,-1 0,1 0,-1 0,0 1,-1-1,1 0,-1 0,1 1,-1-1,0 0,0 1,-1-1,1 1,-1-1,0 1,0 0,0-1,0 1,-1 0,1 1,-1-1,1 0,-1 1,0-1,0 1,0 0,-1 0,1 0,0 0,-1 1,1-1,-1 1,0 0,1 0,-1 0,0 1,-3-1,-11 5,0 1,0 1,0 1,1 0,0 1,1 1,-1 0,2 1,-1 1,2 1,-1 0,2 1,-1 0,-10 15,6-9</inkml:trace>
  <inkml:trace contextRef="#ctx0" brushRef="#br0" timeOffset="8198.608">2568 1355,'-61'44,"36"-28,1 1,0 1,2 1,0 2,1 0,-15 20,35-40,0 0,0 0,0 0,-1 0,2 1,-1-1,0 0,0 0,0 1,0-1,1 1,-1-1,1 1,-1-1,1 1,0-1,-1 1,1-1,0 1,0-1,0 1,0-1,0 1,1 0,-1-1,0 1,1-1,-1 1,1-1,-1 1,1-1,0 0,0 1,0-1,0 0,0 0,0 1,0-1,0 0,0 0,0 0,0 0,1 0,-1-1,0 1,1 0,-1-1,1 1,-1 0,1-1,-1 0,1 1,-1-1,1 0,-1 0,1 0,0 0,-1 0,11 3,-7-4,-1 1,1 0,-1 0,0 1,1-1,-1 1,1 0,-1 0,0 0,0 1,0-1,0 1,0 0,0 0,0 1,0-1,-1 1,0 0,1 0,-1 0,0 0,0 1,-1-1,1 1,-1-1,1 1,-1 0,0 0,-1 0,1 0,-1 1,0-1,0 0,0 1,0-1,-1 3,-3 2,-1 1,-1-2,0 1,0 0,-1-1,0 0,0 0,-1-1,0 0,0 0,0-1,-1 1,0-2,-1 1,1-1,-1 0,0-1,-4 2,-4 4,6-5,0 0,-1 0,1-1,-1 0,0-1,0 0,0-1,0 0,0-1,-3 0,-10 0</inkml:trace>
  <inkml:trace contextRef="#ctx0" brushRef="#br0" timeOffset="8803.311">2879 1214,'-39'48,"-12"40,-2 10,7-3,12-12,12-11,9-12,12-13,7-8,1-7,5-4,0-1,3-7,-1 0,2-5,3-4,-2-4</inkml:trace>
  <inkml:trace contextRef="#ctx0" brushRef="#br0" timeOffset="9579.753">2794 1919,'80'-53,"-2"-4,56-54,-125 103,0 0,0 0,-1 0,0-1,0-1,-1 1,0-1,-1-1,0 1,0-1,-1 0,-1 0,2-6,-6 17,0-1,1 0,-1 1,0-1,0 0,1 0,-1 0,0 1,0-1,0 0,0 0,0 0,0 1,0-1,0 0,0 0,-1 1,1-1,0 0,0 0,-1 1,1-1,0 0,-1 0,1 1,-1-1,1 1,-1-1,1 0,-1 1,0-1,1 1,-1-1,0 1,1-1,-1 1,0 0,1-1,-1 1,0 0,0 0,1-1,-1 1,0 0,0 0,0 0,1 0,-1 0,0 0,0 0,0 0,1 0,-1 1,0-1,0 0,1 0,-1 1,0-1,-43 23,32-12,0 1,1 1,1 0,0 0,0 1,2 1,0 0,0 0,1 0,1 1,1 0,0 0,1 0,0 1,2-1,0 2,2-14,0 0,0-1,0 1,0 0,1-1,0 1,0 0,0-1,0 1,0-1,1 0,0 1,-1-1,1 0,0 0,1 0,-1 0,0-1,1 1,0 0,-1-1,1 0,0 0,0 0,1 0,-1 0,0 0,1-1,-1 0,0 0,1 0,0 0,-1 0,1-1,0 1,-1-1,1 0,1 0,11 0,0-1,-1 0,1-1,-1 0,0-1,0-1,0-1,10-4,0-4,-1-1,-1-1,0 0,0-2,-2-1,0-1,-2-1,0 0,-1-2,6-9,-20 25,1 1,0 0,0-1,-1 0,0 0,0 0,-1 0,0 0,0-1,0 0,-1 1,0-1,0 0,-1 0,1-3,-3 9,0 1,0 0,0-1,0 1,0 0,0 0,0 0,0-1,0 1,0 0,0 0,0 1,0-1,0 0,0 0,0 0,0 1,0-1,0 0,0 1,0-1,0 1,1-1,-1 1,0 0,0-1,0 1,1 0,-1 0,0-1,1 1,-1 0,1 0,-1 0,1 0,-1 0,1 0,-1-1,1 1,-1 0,-7 9,0 0,1 0,0 1,1 0,0 0,0 0,1 1,1 0,0 0,-2 8,5-16,0 0,0 0,1 0,-1 1,1-1,0 0,0 0,1 0,-1 1,1-1,0 0,0 0,0 0,0 0,1 0,-1 0,1-1,0 1,0-1,1 1,-1-1,1 1,0-1,0 0,0 0,0-1,0 1,1-1,-1 1,1-1,-1 0,1 0,0-1,0 1,5 1,-1 0,1-1,0 0,0-1,0 1,0-2,0 1,0-1,0-1,0 1,0-2,0 1,0-1,0-1,-1 1,1-2,-1 1,0-1,0 0,0-1,0 0,-1 0,0 0,0-1,6-6,3-8,-1-1,-1 0,-1 0,0-2,-2 0,-1 0,-1 0,0-2,-2 1,-1-1,-1 0,0-11,-12-18,7 53,-1 0,1 0,-1 1,1-1,-1 0,1 0,-1 1,1-1,-1 1,0-1,1 0,-1 1,0-1,0 1,0-1,1 1,-1 0,0-1,0 1,0 0,0 0,0 0,1-1,-1 1,0 0,0 0,0 0,0 0,0 0,0 1,0-1,0 0,1 0,-1 1,0-1,0 0,0 1,1-1,-1 1,0-1,0 1,1-1,-1 1,0-1,1 1,-1 0,0 0,1-1,-1 1,1 0,0 0,-1-1,1 1,0 0,-1 0,1 0,0 0,0 0,-13 16,2 0,0 1,2 1,0 0,0 0,2 1,0 0,2 0,0 1,1-1,0 19,3-32,0-1,1 1,0 0,0 0,0-1,1 1,0-1,0 1,1-1,0 1,0-1,1 0,-1 1,1-2,0 1,1 0,0 0,0-1,0 0,0 0,1 0,0 0,0-1,0 0,1 0,-1 0,1-1,0 0,0 0,14 2</inkml:trace>
  <inkml:trace contextRef="#ctx0" brushRef="#br0" timeOffset="10073.03">4319 1327,'-39'66,"4"1,2 1,3 2,-6 30,11 11,24-108,1 0,0 0,0 0,0 0,0 0,0 0,1 0,-1 0,1 0,0 0,-1-1,1 1,1 0,-1 0,0-1,1 1,-1-1,1 1,0-1,0 0,0 0,0 0,0 0,0 0,1 0,-1 0,1-1,-1 1,1-1,0 0,-1 0,1 0,0 0,0 0,0 0,1-1,7 0,0-2,1 1,-1-1,0-1,-1 0,1-1,-1 0,1 0,-1-1,0-1,-1 1,1-2,-1 1,4-5,10-30,-25 28</inkml:trace>
  <inkml:trace contextRef="#ctx0" brushRef="#br0" timeOffset="10320.686">4036 1609,'38'5,"23"1,5 1,-3-2,-8-2,-8-1,-13-5,-7-3,-7-1</inkml:trace>
  <inkml:trace contextRef="#ctx0" brushRef="#br0" timeOffset="10515.937">4572 1242,'26'34,"-3"0,-1 2,-1 0,-2 1,-2 2,-1-1,-2 2,-2 0,-2 0,-1 1,-2 1,-2-1,-2 1,-2 0,-2 12,0-44,0 1,-1-1,0 0,-1 0,0 0,0-1,-1 1,-1-1,0 1,0-1,0-1,-1 1,-1-1,1 0,-1 0,-1-1,1 0,-1 0,0-1,-1 0,0-1,0 1,0-2,-4 2,-11 2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47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1 104,'7'21,"0"0,-2 1,0-1,-1 1,-1 0,-2 0,0 0,-1 0,-3 22,2 1,-17 56,40-171,115-180,-127 232,0 0,2 1,0 1,1 0,0 1,1 0,1 1,1 1,5-4,-19 15,0 1,0 0,1 0,-1 0,0 0,0 1,0-1,1 0,-1 1,0 0,1-1,-1 1,1 0,-1 0,0 0,1 1,-1-1,0 1,1-1,-1 1,0 0,0 0,0 0,1 0,-1 0,0 0,0 0,0 1,-1-1,1 1,0 0,-1-1,1 1,-1 0,1 1,37 77,-35-58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45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57 311,'343'-45,"-321"40,0 1,0 2,0 0,1 1,-1 2,0 0,1 1,-1 1,0 1,0 1,9 4,-23-5</inkml:trace>
  <inkml:trace contextRef="#ctx0" brushRef="#br0" timeOffset="315.09">1 594,'43'-5,"33"-1,10-5,-7 0,-11 1,-12 3,-12 2,-7 3,-6 0,-3 2,-2 0,0 1,-5-1</inkml:trace>
  <inkml:trace contextRef="#ctx0" brushRef="#br0" timeOffset="882.015">311 1,'8'10,"-1"1,2-2,0 1,0-1,0 0,1-1,1 0,-1-1,1 0,0-1,1 0,6 2,246 78,-236-76,-23-9,0-1,0 1,0 0,-1 1,1-1,0 1,0 0,-1 0,1 1,-1-1,0 1,1 0,-1 0,-1 0,1 1,0-1,-1 1,0 0,0 0,0 0,0 0,0 1,-1-1,0 1,0 0,0-1,-1 1,0 0,1 0,-2 0,1 4,-5 5,0 0,-1 0,-1-1,0 0,-1 0,0 0,-1-1,-1 0,0 0,0-1,-1 0,-1-1,-10 8,-27 33,-97 96,-2 5,135-137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49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0 121,'396'0,"-397"-1,1 1,0 0,0-1,0 1,-1-1,1 1,0-1,0 1,0-1,0 1,0-1,0 1,0-1,0 1,0-1,0 0,0 1,0-1,0 1,0-1,0 1,1-1,-1 1,0 0,0-1,1 1,-1-1,0 1,1-1,-1 1,0 0,1-1,-1 1,0 0,1-1,-1 1,1 0,-1 0,1-1,-1 1,1 0,-1 0,1 0,-1-1,1 1,-1 0,1 0,-1 0,1 0,-1 0,1 0,-1 0,1 0,-1 1,-43-26,-106-50,146 73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1,'-8'25,"7"-25,1 0,-1 1,0-1,1 1,-1-1,1 1,-1 0,0-1,1 1,0-1,-1 1,1 0,-1-1,1 1,0 0,-1 0,1-1,0 1,0 0,0 0,-1 0,1-1,0 1,0 0,0 0,0 0,0-1,1 1,-1 0,0 0,0 0,0-1,1 1,-1 0,0 0,1-1,-1 1,1 0,-1-1,1 1,-1 0,1-1,-1 1,1-1,0 1,-1-1,1 1,0-1,-1 0,1 1,0-1,0 0,-1 1,1-1,0 0,0 0,-1 0,1 0,0 0,0 0,0 0,-1 0,1 0,0 0,1 0,105-28,91 25,-162 13,-31-3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0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29,'29'0,"33"-5,11-1,-2 0,-8 1,-11 2,-8 1,-8 0,-5 2,-3 0,-6 0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0 317,'234'-301,"-234"300,0 1,0-1,1 0,-1 0,0 1,1-1,-1 0,0 0,1 1,-1-1,1 0,-1 1,1-1,-1 1,1-1,0 1,-1-1,1 1,0-1,-1 1,1-1,0 1,0 0,-1-1,1 1,0 0,0 0,-1 0,1-1,0 1,0 0,0 0,0 0,-1 0,1 1,0-1,0 0,0 0,-1 0,1 1,0-1,0 0,-1 1,1-1,0 0,-1 1,1-1,0 1,-1-1,1 1,-1 0,1-1,-1 1,1 0,-1-1,1 1,-1 0,1-1,-1 1,0 0,0 0,1 0,11 58,-11-51,1 11,2 0,0-1,1 1,0-1,2 0,0-1,1 0,1 0,0 0,2-1,0-1,0 0,7 4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16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588 424,'5'-4,"2"1,0-1,0 0,0 0,-1-1,0 0,0 0,0-1,-1 1,1-1,-1 0,-1-1,1 1,-1-2,-3 7,-1 0,0 0,1 0,-1 0,0 0,0 0,0 0,0-1,0 1,0 0,0 0,0 0,-1 0,1 0,0 0,-1 0,1 0,-1 0,1 0,-1 0,1 0,-1 0,0 0,1 0,-1 0,0 0,0 1,0-1,0 0,1 0,-1 1,0-1,0 1,0-1,0 1,-1 0,1-1,0 1,0 0,0-1,0 1,0 0,-1 0,-53-4,-3 11,0 3,0 3,1 2,0 3,-11 6,-140 57,206-81,1 1,-1-1,1 1,-1-1,1 1,-1 0,1-1,0 1,-1 0,1 0,0 0,0 0,-1 0,1 0,0 1,0-1,0 0,0 0,1 1,-1-1,0 1,1-1,-1 1,0-1,1 1,0-1,-1 1,1-1,0 1,0 0,0-1,0 1,0-1,0 1,0-1,1 1,-1 0,1-1,-1 1,1-1,-1 1,1-1,0 0,0 1,0-1,0 0,0 1,0-1,0 0,0 0,0 0,0 0,1 0,-1 0,0 0,1-1,-1 1,1 0,-1-1,1 1,1 0,9 3,1 1,-1-2,1 0,0 0,0-1,1-1,-1 0,0-1,0 0,10-2,45 1,-66 1,0 0,0 0,0 0,0 0,0 0,0 0,0 0,1 1,-1-1,0 1,0-1,0 1,-1 0,1 0,0 0,0 0,0 0,-1 0,1 1,0-1,-1 1,1-1,-1 1,0-1,1 1,-1 0,0-1,0 1,0 0,0 0,0 0,-1 0,1 0,-1 0,1 0,-1 0,0 0,0 0,1 0,-1 0,-1 1,1-1,0 0,-1 0,1 0,-1 0,1 0,-1 0,0 0,-8 14,-1 0,0-1,-1 0,0-1,-1-1,-1 0,0 0,-5 2,-10 11,14-12,2-5,1 0,0 1,1 0,0 1,1 0,0 0,1 1,0 0,1 0,0 1,1 0,1 1,0-1,0 1,1 0,-1 11,6-21,-1 0,1 0,0 0,0 0,0 0,1 0,-1 0,1-1,0 1,0 0,1-1,-1 0,1 1,-1-1,1 0,0 0,0-1,0 1,1 0,-1-1,1 0,-1 0,1 0,0 0,0-1,103 27,-100-27,0 0,0-1,0 0,0 0,0-1,0 1,0-1,0-1,0 0,0 0,-1 0,1 0,-1-1,0-1,1 1,-1-1,-1 0,1 0,-1 0,1-1,-1 0,-1 0,1 0,-1-1,0 1,0-1,0 0,-1-1,3-43,-6 26</inkml:trace>
  <inkml:trace contextRef="#ctx0" brushRef="#br0" timeOffset="469.502">277 0,'-21'110,"5"2,5-1,5 1,4 22,-1 2,-5-35,-5-1,-19 73,13-76,-4 47,2-51,26-91,2-11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0,'-25'34,"-21"34,-8 12,5-4,6-15,10-12,6-11,3-6,1-4,-1-7,4-2,5-5</inkml:trace>
  <inkml:trace contextRef="#ctx0" brushRef="#br0" timeOffset="302.837">0 113,'34'29,"20"14,6 0,-2-3,-7-3,-7-8,-10-4,-7-6,-8-2,-2-4,-5 1,-3-2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2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23 198,'-8'34,"2"-1,2 1,1 0,1 1,2-1,2 0,1 0,3 8,16 50,-23-124,0 9,1 0,0 0,2 0,1 0,0 0,2 1,0-1,2 1,1 1,0-1,1 1,2 1,0 0,1 0,1 1,1 1,1-2,-14 18,0 0,0 0,1 1,-1-1,0 0,1 0,-1 0,1 1,-1-1,1 1,0-1,0 1,0 0,-1 0,1 0,0 0,1 0,-1 0,0 0,0 1,0-1,0 1,1-1,-1 1,0 0,0 0,1 0,-1 0,0 1,0-1,0 0,1 1,-1 0,0-1,0 1,0 0,0 0,0 0,0 1,0-1,0 0,-1 1,1-1,1 2,28 81,-28-62</inkml:trace>
  <inkml:trace contextRef="#ctx0" brushRef="#br0" timeOffset="1115.506">785 227,'-21'4,"1"2,-1 0,1 1,0 1,1 0,0 2,0 0,1 1,-13 11,28-19,-1-1,1 1,-1 0,1 0,0 0,0 1,1-1,-1 1,1-1,0 1,-1 0,2 0,-1 0,0 0,1 0,0 1,0-1,0 0,0 0,1 1,0-1,0 1,0-1,0 0,1 1,-1-1,1 0,0 1,1-1,-1 0,1 0,0 0,-1 0,2 0,-1-1,0 1,1 0,1 0,3 5,0-1,0-1,1 1,0-1,1 0,-1-1,1 0,1 0,-1-1,1 0,0-1,0 0,0-1,1 0,-1 0,1-1,8 0,3 0</inkml:trace>
  <inkml:trace contextRef="#ctx0" brushRef="#br0" timeOffset="1436.72">1123 255,'-15'16,"0"0,0 2,2 0,0 0,1 1,1 1,0 0,2 0,0 1,2 0,-3 13,9-32,0 0,0 1,1-1,-1 1,1-1,0 0,-1 1,1-1,0 1,1-1,-1 1,0-1,1 1,-1-1,1 0,0 1,0-1,0 0,0 0,0 1,0-1,1 0,-1 0,1 0,-1 0,1-1,0 1,-1 0,1-1,0 1,0-1,0 0,1 0,-1 1,0-1,0-1,1 1,-1 0,0 0,1-1,-1 0,2 1,10 0,0-1,0 0,0-1,1-1,-1 0,-1-1,1 0,0-1,-1-1,0 0,0 0,0-2,4-2,-11 3,0 1,0-2,0 1,-1-1,0 1,-1-2,1 1,-1 0,-1-1,1 0,-1 1,-1-1,1-1,-2 1,1 0,-1 0,0-1,0 1,-1-1,-1 1,1-1,-1 1,-2-6,2 9,-1 0,1 0,-1 1,-1-1,1 1,-1-1,1 1,-1 0,0 0,-1 0,1 1,-1-1,1 1,-1-1,0 1,0 1,-1-1,1 0,-1 1,1 0,-1 0,0 1,1-1,-1 1,0 0,0 0,0 0,0 1,0 0,0 0,0 0,-3 1,-11 4</inkml:trace>
  <inkml:trace contextRef="#ctx0" brushRef="#br0" timeOffset="1802.668">1660 171,'-20'11,"3"-3,0 1,1 1,0 0,0 1,1 1,1 0,0 1,0 0,2 1,-11 15,22-27,0 0,0-1,0 1,0 0,0 0,1 0,-1 0,1 0,-1 0,1 0,0 0,0 0,0 0,0 0,0 0,0 0,1 0,-1 0,0 0,1 0,0 0,0-1,-1 1,1 0,0 0,0 0,0-1,1 1,-1-1,0 1,1-1,-1 1,1-1,-1 0,2 1,71 33,-36-20,-35-14,-1 0,1 0,0 0,-1 0,1 0,-1 0,1 0,-1 1,1 0,-1-1,0 1,0 0,0 0,0 0,0 0,0 1,-1-1,1 0,-1 1,1-1,-1 1,0-1,0 1,0 0,0-1,-1 1,1 0,-1 0,0 0,1-1,-1 1,-1 0,1 0,0 0,-1 0,1-1,-1 1,0 0,0-1,0 1,0 0,0-1,-1 1,1-1,-1 0,0 1,1-1,-2 1,-3 2,1 0,-1-1,1 0,-1 0,0 0,-1-1,1 0,0 0,-1 0,0-1,0 0,0 0,1-1,-2 0,-2 0,-14 1</inkml:trace>
  <inkml:trace contextRef="#ctx0" brushRef="#br0" timeOffset="2200.372">2027 1,'-34'38,"-10"28,-4 7,8-5,9-3,11-9,8-8,7-8,8-6,5-4,0-2,4-2,4 1,5-5,-2-2,1-3,-3-6</inkml:trace>
  <inkml:trace contextRef="#ctx0" brushRef="#br0" timeOffset="3049.42">2055 594,'273'-229,"-204"147,-70 82,0-1,1 1,-1 0,0-1,0 1,0 0,1 0,-1 0,0-1,0 1,0 0,0 0,0 0,0 1,1-1,-1 0,0 0,0 0,0 0,0 1,1-1,-1 0,0 1,0-1,1 1,-1-1,0 1,1-1,-1 1,0 0,1-1,-1 1,1 0,-1-1,1 1,-1 0,1 0,0-1,-1 1,1 0,0 0,-1 0,1 0,-9 9,0 0,1 0,0 1,1 0,0 1,1-1,0 1,1 0,0 1,1 0,0-1,1 1,1 0,-1 7,3-17,0 0,0 0,0 0,0 0,1 0,-1 1,1-1,0 0,0-1,0 1,0 0,0 0,1 0,-1-1,1 1,0 0,0-1,0 0,0 1,0-1,0 0,1 0,-1 0,1 0,-1-1,1 1,0-1,0 0,-1 1,1-1,0 0,0-1,3 2,2-1,1 0,-1 0,1-1,-1 0,1-1,-1 1,1-1,-1-1,1 0,-1 0,6-3,5-6,0 0,-1-1,0-1,-1-1,0 0,-2-2,1 0,-2 0,0-1,-1-1,-1 0,0-1,18-23,14-33,-44 75,0 1,-1-1,1 0,0 0,-1 0,1 0,0 0,0 0,-1 0,1 1,0-1,-1 0,1 0,0 0,0 0,-1 0,1 0,0 0,-1 0,1-1,0 1,-1 0,1 0,0 0,0 0,-1 0,1 0,0-1,0 1,-1 0,1 0,0 0,0-1,0 1,-1 0,1 0,0 0,0-1,0 1,0 0,-1-1,1 1,0 0,0 0,0-1,0 1,0 0,0-1,0 1,-24 21,16-14,1-1,-1 2,1-1,0 1,1 0,0 0,0 0,0 1,2 0,-1 0,1 1,0-1,1 1,0 0,0 0,1 0,1 0,-1 0,2 0,-1 1,2-1,-1 0,1 1,1-8,-1 0,1 0,0-1,0 1,0 0,0-1,0 1,1-1,-1 0,1 0,-1 0,1 0,0 0,0-1,0 1,0-1,0 1,0-1,0 0,0-1,1 1,-1 0,0-1,1 0,-1 0,0 0,1 0,-1 0,0-1,0 1,1-1,0 0,5-1,0 0,0-1,0 0,-1 0,1-1,-1 0,0 0,0-1,0 0,-1 0,3-3,128-162,-94 108,-21 15,-53 63,22-6,0 1,1 0,0 0,0 1,1-1,1 2,0-1,1 0,0 1,1 0,0 0,1 0,0 0,1 0,1 1,0-1,1 4,-2-11,1 0,-1 0,1 0,0-1,1 1,0 0,0 0,0 0,0-1,1 1,0 0,0-1,0 0,1 1,0-1,0 0,0 0,1-1,-1 1,1-1,0 1,1-1,-1-1,1 1,4 2,11 1</inkml:trace>
  <inkml:trace contextRef="#ctx0" brushRef="#br0" timeOffset="3367.67">3522 30,'-70'84,"3"3,-51 89,111-164,2-6,0-1,1 1,0 1,0-1,0 0,1 1,0 0,0 0,1 0,-1 0,2 0,-1 0,1 1,0-1,1 1,-1-1,2 0,-1 1,1-1,1 5,3-8,0 0,1 0,0 0,0-1,0 0,0 0,0 0,1-1,-1 0,1 0,0 0,0-1,-1 0,1-1,0 1,0-1,0-1,0 1,-1-1,1 0,2-1,8 0,1 2,0 0,0-2,0 0,0-2,0 0,-1 0,1-2,-1 0,14-8,-29 13,0 0,0 0,0-1,0 1,0-1,0 1,0-1,0 0,-1 0,1 1,-1-1,0 0,1-1,-1 1,0 0,0 0,0 0,-1-1,1 1,0 0,-1-1,1-1,-3-10</inkml:trace>
  <inkml:trace contextRef="#ctx0" brushRef="#br0" timeOffset="3617.431">3184 340,'39'-5,"21"-1,6 0,-3 1,-8 1,-13-3,-9 0,-6 0,-2 2,-5 2</inkml:trace>
  <inkml:trace contextRef="#ctx0" brushRef="#br0" timeOffset="3855.58">3833 1,'25'49,"-2"2,-3 0,-1 1,-3 1,-2 0,4 40,-17-79,0 0,-1 1,0-1,-1 1,-1-1,0 1,-1-1,0 0,-2 0,1 0,-2-1,0 0,0 0,-1 0,-1-1,0 0,-1 0,0-1,0 0,-2-1,1 0,-1 0,-10 6,-65 29,65-41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00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1 246,'175'-211,"-174"209,1 0,-1-1,0 1,1 0,-1 0,1 0,0 0,0 1,0-1,0 0,0 1,0-1,0 1,0 0,0-1,1 1,-1 0,1 1,-1-1,0 0,1 1,0-1,-1 1,1 0,-1 0,1 0,-1 0,1 0,-1 0,1 1,-1 0,1-1,-1 1,1 0,-1 0,0 0,1 0,-1 1,0-1,0 0,0 1,0 0,0-1,0 1,0 1,10 98,-9-35,17 20,-10-61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8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0 255,'10'0,"7"0,7 0,3 0,2 0,1 0,0 0,0 0,0 0,-6-5,-2-1,-4-5,-6 0</inkml:trace>
  <inkml:trace contextRef="#ctx0" brushRef="#br0" timeOffset="242.291">113 113,'-5'39,"-1"22,0 5,1-3,1-9,2-12</inkml:trace>
  <inkml:trace contextRef="#ctx0" brushRef="#br0" timeOffset="1093.125">508 0,'-1'2,"-6"24,0 0,1-1,2 2,1-1,1 0,1 1,1-1,3 22,-3-46,0 0,0 0,0-1,0 1,0 0,0-1,1 1,-1 0,1-1,-1 1,1 0,-1-1,1 1,0-1,0 1,0-1,0 1,0-1,0 0,0 1,0-1,0 0,1 0,-1 0,1 0,-1 0,0 0,1 0,0-1,-1 1,1-1,-1 1,1-1,0 1,-1-1,1 0,0 0,0 0,-1 0,1 0,0 0,-1 0,1 0,0-1,-1 1,1-1,0 1,-1-1,2 0,81-97,-47 46,35-48,-71 100,-1-1,0 1,1-1,-1 1,1-1,0 1,-1 0,1-1,-1 1,1 0,0-1,-1 1,1 0,-1 0,1 0,0 0,-1 0,1-1,0 1,-1 0,1 0,0 1,-1-1,1 0,0 0,-1 0,1 0,0 0,-1 1,1-1,-1 0,1 1,0-1,-1 0,1 1,-1-1,1 1,-1-1,0 1,1-1,-1 1,1-1,-1 1,0-1,1 1,-1 0,0-1,0 1,1-1,-1 1,0 0,0-1,0 1,0 0,0-1,0 1,0 0,6 43,-6-42,-2 459,3-448,-1 0,0 0,-1 0,0 0,-1 0,0 0,-1-1,-1 1,0-1,0 1,-1-1,-1-1,0 1,-1-1,0 0,-1 0,0-1,0 0,-1-1,0 0,-11 8,18-15,-1-1,0 0,0 0,0 0,0 0,-1 0,1 0,0-1,0 1,0-1,-1 0,1 0,0-1,0 1,0 0,0-1,-1 0,1 0,0 0,0 0,0 0,0-1,1 1,-1-1,0 0,1 0,-1 0,1 0,-1 0,1 0,0-1,0 1,0-1,0 1,1-1,-1 0,1 0,0 0,-1 0,1 0,0 0,1 0,-1 0,1 0,-1-1,1 0,-4-25,1 4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0 536,'5'33,"2"7,-1-3</inkml:trace>
  <inkml:trace contextRef="#ctx0" brushRef="#br0" timeOffset="247.243">86 0,'0'0</inkml:trace>
  <inkml:trace contextRef="#ctx0" brushRef="#br0" timeOffset="502.253">170 733,'132'-243,"-89"193,-42 50,1 0,0 1,-1-1,1 1,-1 0,1-1,-1 1,0 0,1 0,-1 0,0 0,1 0,-1 0,0 0,0 1,0-1,0 0,0 1,0-1,0 0,-1 1,1-1,0 1,-1 0,0-1,1 1,-1-1,0 1,1 0,-1-1,0 1,0 0,0-1,-1 1,1-1,0 1,-1 0,1-1,-1 1,1-1,-1 1,1 1,24 118,-23-117,0-1,1 0,-1 0,1 0,0 0,-1 0,1 0,1-1,-1 1,0-1,1 1,-1-1,1 0,0 0,0 0,0 0,0 0,0-1,0 0,0 1,0-1,0 0,1 0,-1-1,1 1,-1-1,0 0,1 0,-1 0,1 0,-1 0,0-1,1 1,2-2,3-3,0 0,-1 0,0 0,0-1,0-1,-1 1,0-1,0 0,-1-1,0 0,0 0,-1 0,0-1,0 1,-1-1,0 0,-1-1,0 1,0-1,-1 1,0-1,-1 0,1-3,-1-10</inkml:trace>
  <inkml:trace contextRef="#ctx0" brushRef="#br0" timeOffset="780.107">904 56,'-24'43,"-18"39,-1 14,6-4,10-12,9-16,13-14,7-10,3-7,5-5,7-2,4-1,4-4,-3-2,1-3,-5-5</inkml:trace>
  <inkml:trace contextRef="#ctx0" brushRef="#br0" timeOffset="1635.151">904 733,'159'-233,"-141"178,-19 55,0 0,0-1,0 1,0 0,0 0,0 0,0 0,0 0,0 0,0 0,0 0,0 0,0 0,0 0,0 1,-1-1,1 1,1-1,-1 0,0 1,0 0,0-1,0 1,0 0,0-1,1 1,-1 0,0 0,0 0,1-1,-1 1,1 0,-1 0,1 0,-6 6,0 0,1 1,-1-1,2 1,-1 0,1 0,1 1,-1-1,1 1,1 0,0 0,0 0,1 0,0 0,0 0,1 0,0 0,1 0,0 0,0 1,0-8,0 1,0-1,0 0,0 0,0 0,0 0,0 0,1 0,-1 0,1 0,0 0,-1-1,1 1,0-1,0 1,0-1,0 0,0 0,0 0,1 0,-1 0,0 0,1 0,-1-1,0 1,1-1,-1 0,0 0,1 0,-1 0,1 0,-1 0,0-1,1 1,-1-1,0 0,3 0,76-47,-69 36,-1 0,-1-1,0-1,0 0,-2 0,0-1,0 0,-2 0,0-1,0 0,0-5,-5-6,-19 34,-26 86,43-90,0 0,0 0,0 0,1 1,-1-1,1 0,0 1,0-1,0 0,0 1,1-1,-1 0,1 1,0-1,0 0,0 0,1 0,-1 0,1 0,-1 0,1 0,0 0,0-1,0 1,0-1,1 1,-1-1,1 0,1 1,-1-1,1-1,-1 0,1 0,-1 0,1 0,-1 0,1-1,0 1,-1-1,1 0,0 0,-1-1,1 1,0-1,-1 1,1-1,-1 0,1-1,-1 1,0-1,1 1,-1-1,0 0,0 0,0 0,0-1,1-1,67-77,-59 62,0-1,-2 0,0-1,-1 0,-1 0,-1-1,-1 0,-6 22,0 0,0 0,-1 0,1 0,0 0,0 0,-1 0,1 0,0 0,0 0,-1 0,1 0,0 0,0 0,-1 0,1-1,0 1,0 0,0 0,-1 0,1 0,0 0,0-1,0 1,0 0,-1 0,1 0,0 0,0-1,0 1,0 0,0 0,0-1,0 1,-1 0,1 0,0 0,0-1,0 1,0 0,0-1,-13 24,3-5,1 1,0 1,2-1,0 1,2 1,0-1,1 1,1 0,1 0,1 0,1 16,16 14,-3-33</inkml:trace>
  <inkml:trace contextRef="#ctx0" brushRef="#br0" timeOffset="1983.976">1806 282,'-29'58,"-8"13,4 2,2 2,4 2,25-74,0 0,0 0,0 1,1-1,0 1,0-1,0 1,0-1,0 1,0 0,1-1,0 1,0 0,0 0,0-1,1 1,-1 0,1-1,0 1,0 0,0-1,1 0,-1 1,1-1,0 0,0 1,0-1,0 0,0 0,1-1,-1 1,1-1,0 1,0-1,0 0,0 0,0 0,0 0,1 0,-1-1,3 1,6 0,-1 0,1-1,0 0,0-1,-1-1,1 0,0 0,0-1,-1-1,0 0,1 0,-1-1,2-2,6-7</inkml:trace>
  <inkml:trace contextRef="#ctx0" brushRef="#br0" timeOffset="2234.013">1609 508,'38'0,"28"-5,6-1,-3 0,-14 1</inkml:trace>
  <inkml:trace contextRef="#ctx0" brushRef="#br0" timeOffset="2470.077">1891 56,'28'40,"-3"2,-1 1,-2 0,-2 2,-2 1,-2 0,-2 1,-3 0,-1 1,2 38,-11-68,-1 0,-1 0,0 0,-2 0,0 0,-1-1,-1 1,0-1,-1 0,-1 0,-1-1,0 0,-1 0,-1-1,-4 4,13-17,-11 18,-1-1,-1 0,-1-1,0-1,-1 0,-1-1,0-1,-12 7,6-10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0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32 167,'-10'44,"2"1,2 0,1 0,3 0,2 0,3 20,-3-40,18-64,84-311,-95 331,31-68,-36 85,-1 0,1 0,-1-1,1 1,0 1,0-1,0 0,0 0,0 1,0-1,0 1,0 0,1-1,-1 1,1 0,-1 1,1-1,-1 0,1 1,-1-1,1 1,-1 0,1 0,0 0,-1 0,1 0,-1 0,1 1,0-1,-1 1,1 0,1 1,-1 0,1 1,-1 0,1 0,-1 1,0-1,0 1,0-1,-1 1,1 0,-1 0,0 0,0 1,0-1,-1 0,1 1,-1-1,0 1,-1-1,1 1,-1-1,0 1,0 0,0-1,-1 2,2 18</inkml:trace>
  <inkml:trace contextRef="#ctx0" brushRef="#br0" timeOffset="766.156">653 83,'-16'3,"-1"1,1 1,0 0,0 1,1 1,0 1,0 0,1 0,0 2,-4 2,17-11,-1 0,1 0,0-1,-1 1,1 0,0 0,0 0,0 0,0 1,0-1,0 0,0 0,0 1,0-1,0 0,1 1,-1-1,0 1,1-1,-1 1,1-1,0 1,0-1,-1 1,1-1,0 1,0-1,0 1,1 0,-1-1,0 1,1-1,-1 1,1-1,-1 1,1-1,0 0,-1 1,1-1,0 0,0 1,0-1,0 0,0 0,0 0,0 0,1 0,-1 0,0 0,1 0,0 0,134 35,-133-35,-1 0,1 0,-1 1,1-1,-1 1,0-1,0 1,0 0,0 0,0 0,0 0,0 0,0 1,-1-1,1 0,-1 1,0-1,0 1,0 0,0-1,0 1,-1 0,1-1,-1 1,1 0,-1 0,0-1,0 1,-1 0,1 0,0 0,-1-1,0 1,1 0,-1-1,0 1,-1 1,-55 91,49-87,0-1,0 0,-1 0,0 0,0-1,-1-1,1 0,-1 0,0 0,-1-2,1 1,-10 1,2-4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13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1 340,'783'0,"-772"0</inkml:trace>
  <inkml:trace contextRef="#ctx0" brushRef="#br0" timeOffset="256.147">57 565,'43'-5,"34"-6,8-1,-1 1,-9 3,-13 2,-13 3,-9 2,-7 0,-9 1</inkml:trace>
  <inkml:trace contextRef="#ctx0" brushRef="#br0" timeOffset="654.257">339 1,'17'19,"0"-1,2-1,0 0,1-1,1-1,8 3,-20-11,23 12,2-2,0 0,0-3,2-1,-1-1,13 1,4 2,-48-14,-1-1,0 1,0 0,0 0,0 0,0 0,0 1,0-1,-1 1,1-1,0 1,-1 0,1 0,-1 0,0 1,0-1,0 0,0 1,0-1,0 1,0 0,-1 0,0 0,1 0,-1 0,0 0,0 0,-1 0,1 0,-1 0,1 0,-1 0,0 1,0-1,-1 0,1 0,-1 0,1 0,-1 1,0-1,-1 0,-103 125,-211 138,282-236,19-20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14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85,'-34'29,"-20"28,-6 10,2 3,11-6,9-9,11-9,5-7,7-6,0-4,3-1,0-2,0 1,-1-1,0 1,-1-4,-4-2,2-4</inkml:trace>
  <inkml:trace contextRef="#ctx0" brushRef="#br0" timeOffset="353.91">0 141,'287'303,"-267"-279,0 1,-2 0,-2 2,0 0,-1 1,7 21,4 2,-11-33</inkml:trace>
  <inkml:trace contextRef="#ctx0" brushRef="#br0" timeOffset="639.873">763 311,'38'-5,"28"-1,6-1,-3 2,-9 2,-10 1,-9 0,-11 7,-10 1</inkml:trace>
  <inkml:trace contextRef="#ctx0" brushRef="#br0" timeOffset="887.035">763 536,'43'-10,"34"-7,8-2,-5 4,-12 3,-13-1,-10 2,-9 3,-10 2</inkml:trace>
  <inkml:trace contextRef="#ctx0" brushRef="#br0" timeOffset="1973.791">2286 198,'-160'130,"153"-123,0 1,0 0,1 1,0-1,0 1,1 0,0 1,1-1,0 1,0 0,1 0,0 0,1 1,0-1,1 1,0-1,0 1,2 2,-1-6,1-1,0 0,1 1,-1-1,1 0,0 0,1 0,0 0,0-1,0 1,0-1,1 1,0-1,0 0,0-1,1 1,0-1,0 0,0 0,0 0,0 0,1-1,0 0,0-1,0 1,0-1,0 0,0 0,0-1,1 0,-1 0,0 0,1-1,-1 0,1-1,-1 1,0-1,1 0,-1 0,5-2,7-4</inkml:trace>
  <inkml:trace contextRef="#ctx0" brushRef="#br0" timeOffset="2254.837">2597 339,'-7'11,"-9"12,0 1,2 1,1 0,1 1,1 1,2 0,0 0,1 5,7-29,1-1,-1 1,1-1,0 0,0 1,0-1,0 1,0-1,0 1,1-1,-1 0,1 1,0-1,0 0,0 1,0-1,0 0,0 0,0 0,1 0,-1 0,1 0,-1 0,1-1,0 1,0 0,0-1,0 0,0 1,0-1,0 0,0 0,0 0,1 0,-1 0,0-1,1 1,-1-1,1 0,-1 1,1-1,1 0,12 0,-1 0,1-1,0-1,-1 0,1-1,-1-1,0-1,0 0,0 0,-1-2,0 0,0 0,0-1,-1-1,0 0,-1-1,0 0,-1-1,0-1,-1 0,0 0,8-13,-14 21,-1-1,0 1,0-1,-1 0,1 0,-1 0,0 0,0 0,-1-1,1 1,-1 0,-1-1,1 1,-1-1,1 1,-2-1,1 1,-1-1,1 1,-2-1,1 1,0 0,-1-1,0 1,0 0,-1 0,0 0,1 1,-2-1,1 1,0-1,-1 1,0 0,0 0,0 1,0-1,-1 1,1 0,-1 0,0 1,0-1,0 1,0 0,-2 0,-78 13,59 0</inkml:trace>
  <inkml:trace contextRef="#ctx0" brushRef="#br0" timeOffset="2623.849">3303 282,'-4'2,"-14"4,1 1,-1 1,2 0,-1 2,1 0,0 0,1 2,0 0,1 0,1 1,-3 4,14-14,1 0,0 0,0 0,0 0,0 0,0 0,1 0,-1 0,1 1,0-1,0 0,0 0,0 0,1 0,-1 0,1 0,0 0,0 0,0 0,0 0,0 0,1 0,-1 0,1-1,0 1,0-1,0 1,0-1,0 0,1 1,-1-1,1-1,-1 1,1 0,-1 0,1-1,0 0,0 0,0 1,2-1,37 34,-40-32,0 0,0 1,0-1,0 0,0 1,-1-1,1 1,-1-1,0 1,0 0,0 0,-1-1,1 1,-1 0,0 0,0 0,0 0,-1-1,1 1,-1 0,0 0,0-1,0 1,-1 0,1-1,-1 0,0 1,0-1,0 0,0 0,-1 0,1 0,-1 0,0 0,1-1,-1 1,-1-1,1 0,0 0,0 0,-3 1,-104 40,84-39</inkml:trace>
  <inkml:trace contextRef="#ctx0" brushRef="#br0" timeOffset="2957.18">3726 1,'-52'50,"1"2,3 2,2 3,-16 29,52-74,0 0,2 1,-1 0,2 1,-1 0,2 0,0 0,1 1,0-1,1 1,1 1,0-1,1 0,1 1,0-1,1 1,1-1,1 1,0-1,0 0,2 0,0 0,1 0,5 11,-6-19,1 0,0-1,0 1,0-1,1-1,0 1,1-1,-1 0,1 0,0-1,0 0,0 0,0 0,1-1,0 0,-1-1,1 0,0 0,0-1,0 0,1 0,-1 0,0-1,2-1,15 1</inkml:trace>
  <inkml:trace contextRef="#ctx0" brushRef="#br0" timeOffset="3758.601">3697 621,'43'-11,"-2"-2,0-1,-1-3,0-1,-2-2,0-1,-1-3,-1 0,-28 18,-1 1,1-1,-1 0,0-1,0 0,-1 0,0 0,0-1,-1 0,0 0,2-5,-6 13,-1 0,1-1,-1 1,0 0,1-1,-1 1,0 0,1-1,-1 1,0-1,0 1,1 0,-1-1,0 1,0-1,0 1,0-1,1 1,-1-1,0 1,0-1,0 1,0-1,0 1,0-1,0 1,-1-1,1 1,0-1,0 1,0-1,0 1,-1-1,1 1,0 0,0-1,-1 1,1-1,0 1,-1 0,1-1,0 1,-1 0,1-1,-1 1,1 0,0 0,-1-1,1 1,-1 0,1 0,-1 0,1 0,-1-1,1 1,-1 0,1 0,-1 0,1 0,-1 0,1 0,-1 1,-28 15,25-13,0 0,0 0,1 0,-1 1,1-1,-1 1,1 0,0 0,1 0,-1 0,1 1,0-1,0 1,0 0,0-1,1 1,0 0,0 0,0 0,1 0,0-1,0 1,0 0,0 0,1 0,-1 0,1 0,1 0,-1 0,1-1,0 1,0-1,0 1,0-1,1 0,0 0,0 0,0 0,0 0,1 0,-1-1,1 0,2 2,5-2,1 0,-1-1,0 0,1-1,-1 0,1-1,-1 0,1-1,-1 0,1 0,-1-2,0 1,0-2,0 1,0-1,0-1,-1 0,0-1,0 0,0 0,-1-1,0 0,0-1,-1 0,0 0,0-1,-1 0,0 0,0 0,-1-1,1-4,7-25,-13 38,-1 1,0-1,0 0,1 1,-1-1,0 0,0 1,0-1,0 0,0 1,0-1,0 1,0-1,0 0,0 1,0-1,0 0,0 1,-1-1,1 0,0 1,0-1,-1 1,1-1,0 1,-1-1,1 1,-1-1,1 1,-1-1,1 1,-1-1,1 1,-1-1,1 1,-1 0,1 0,-1-1,1 1,-1 0,0 0,1-1,-1 1,0 0,1 0,-1 0,0 0,1 0,-1 0,0 0,1 0,-1 0,0 1,1-1,-1 0,1 0,-1 0,0 1,-5 2,0 1,1-1,-1 1,1 1,0-1,0 1,1 0,-1 0,1 0,0 1,0-1,1 1,-1 0,1 0,1 1,-1-1,1 0,0 1,1-1,-1 1,1 0,1-1,-1 1,1 0,0 0,1 0,0-1,0 1,0 0,1-1,1 6,-1-9,0 0,0 0,0 0,0 0,0 0,1 0,-1-1,1 1,0-1,0 0,0 0,0 0,0 0,0 0,0-1,1 1,-1-1,1 0,-1 0,1 0,-1-1,1 1,-1-1,1 0,0 0,-1 0,4-1,96-23,-84 17,0-2,-1 0,0-1,-1-1,0 0,0-2,-1 0,-1-1,11-12,76-115,-104 127,-19 32,14-9,0 0,1 1,0 0,0 0,1 1,1 0,0 0,0 0,1 0,0 0,1 1,0-1,1 1,1 0,0-1,1 11,1-17,1-1,0 1,0-1,0 0,1 0,-1 0,1-1,0 1,0-1,0 0,1 0,-1 0,1-1,-1 1,1-1,0 0,0 0,0-1,0 0,0 0,0 0,0 0,1-1,-1 0,0 0,0 0,1-1,-1 0,0 0,0 0,0 0,0-1,0 0,0 0,0-1,21-4</inkml:trace>
  <inkml:trace contextRef="#ctx0" brushRef="#br0" timeOffset="4056.81">5251 198,'-57'103,"34"-64,1 1,3 1,1 1,-5 21,21-60,0 1,1 0,-1 0,1-1,0 1,0 0,0 0,1 0,-1 0,1 1,0-1,0 0,1 0,-1 0,1 0,0 0,0 0,0 0,0-1,1 1,0 0,-1 0,1-1,1 0,-1 1,0-1,1 0,0 0,0 0,0 0,3 2,4 0,1-1,0 0,0 0,0-1,0-1,1 0,-1 0,1-1,-1-1,1 0,-1 0,1-1,-1 0,1-1,-1-1,0 0,0 0,0-1,0-1,2-1,12-26,-23 14</inkml:trace>
  <inkml:trace contextRef="#ctx0" brushRef="#br0" timeOffset="4301.534">5024 452,'39'-5,"26"-6,3-2</inkml:trace>
  <inkml:trace contextRef="#ctx0" brushRef="#br0" timeOffset="4556.032">5561 169,'34'38,"10"33,-1 13,-14-3,-16-10,-10-8,-11-9,-8-15,-7-8,-4-6,-2-1,-1-5,4-2,3-2,-1-5,0-4,3 3,6-2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510 311,'-2'-2,"1"0,0 1,-1-1,1 0,-1 0,0 1,1-1,-1 1,0 0,0-1,0 1,0 0,0 0,0 0,0 0,-1 1,1-1,0 0,0 1,-1 0,1-1,0 1,-1 0,1 0,-2 1,1-2,-25 1,0 0,1 2,-1 1,0 1,1 2,0 0,0 2,0 1,-11 7,-75 42,111-56,-1 1,1 0,0-1,-1 1,1 0,1 0,-1 1,0-1,1 0,0 1,0-1,0 1,0-1,0 1,1-1,-1 1,1-1,0 1,0 0,0-1,1 1,0-1,-1 1,1-1,0 1,0-1,1 1,-1-1,1 0,0 0,0 0,0 0,0 0,0 0,1 0,-1-1,1 1,0-1,-1 0,2 1,8 4,2-1,-1 0,1-1,0 0,0-1,0-1,0 0,1-1,-1-1,1 0,50 8,10 3,-75-12,0 0,0-1,0 1,0 0,0 0,-1 0,1-1,0 1,0 0,0 0,0-1,0 1,0 0,1 0,-1-1,0 1,0 0,0 0,0-1,0 1,0 0,0 0,0 0,0-1,1 1,-1 0,0 0,0 0,0-1,0 1,1 0,-1 0,0 0,0 0,0 0,1 0,-1-1,0 1,0 0,1 0,-1 0,0 0,0 0,1 0,-1 0,0 0,0 0,1 0,-1 0,-23-9,5 10,0 0,1 1,-1 1,1 0,0 2,0 0,0 0,0 2,1 0,0 1,1 0,-6 5,9-5,0 0,1 1,0 0,1 0,0 1,0 0,1 1,-3 5,9-13,1 1,-1 0,1-1,0 1,1 0,-1 0,1 0,-1 0,1 0,0 0,1 0,-1 0,1 0,0 0,0 1,0-1,0 0,1 0,0 0,0 0,0 0,0 0,0 0,1 0,0 0,0 0,0-1,0 1,1-1,0 1,5 3,1 0,1-1,-1 0,1-1,0 0,0 0,1-1,-1-1,1 0,0 0,0-1,0 0,0-1,0 0,0-1,0 0,1-1,-1 0,7-2,11 2,-15 1,0-1,0 0,0-1,0-1,0 0,0 0,-1-2,0 0,0 0,0-1,0-1,8-5,5-26,-20 19</inkml:trace>
  <inkml:trace contextRef="#ctx0" brushRef="#br0" timeOffset="411.669">369 1,'-60'552,"-17"-180,43-165,40-101,0-88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30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1,'-5'4,"0"0,0 0,1 1,0-1,0 1,0 0,0 1,1-1,0 1,0-1,0 1,1 0,0 0,0 0,0 1,1-1,0 0,0 0,1 1,0-1,0 5,-6 30,2-21,0-10,1-1,1 1,0 0,0 0,1 0,0 1,1-1,0 0,1 0,0 0,0 1,1-1,0-1,1 1,0 0,4 6,-6-14,0-1,0 1,0-1,0 1,1-1,-1 1,0-1,1 0,-1 0,1 1,0-1,-1 0,1 0,0-1,0 1,-1 0,1-1,0 1,0-1,0 1,0-1,0 0,0 0,0 0,0 0,0 0,0 0,0-1,-1 1,1-1,0 1,0-1,0 0,0 1,-1-1,1 0,0 0,-1 0,2-1,57-56,-28 16,-2-1,-3-1,-1-2,6-18,-11 22,-4 8,-10 57,-9 39,12 94,14-73,24 129,-35-116,-8-76,-1 1,-2-1,0 1,-1 0,-1 0,0 0,-2-1,-3 15,2-24,-24 65,26-74,-1 0,1 0,0 0,-1-1,1 1,-1 0,1-1,-1 1,0-1,1 0,-1 0,0 1,0-1,0 0,0-1,0 1,0 0,0 0,-1-1,1 0,0 1,0-1,0 0,-1 0,1 0,0 0,0 0,0-1,-1 1,1-1,0 1,0-1,-1 0,-6-4,2 0,-1 0,0 0,1-1,0 0,1 0,-1-1,1 0,0 0,1-1,0 1,0-1,0 0,1-1,0 1,1-1,0 1,0-1,1 0,0-2,-4-13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8:1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871 147,'-1'-6,"1"0,-1 0,0 0,0 0,-1 0,0 1,0-1,0 0,-1 1,1 0,-1-1,-1 1,1 0,-1 1,0-1,0 1,0-1,0 1,-1 1,0-1,0 0,0 1,0 0,0 0,-1 1,1 0,-1 0,0 0,0 0,1 1,-5-1,-193-11,174 15,0 1,1 1,0 1,0 1,0 2,1 1,0 1,0 1,1 1,1 2,0 0,1 2,1 1,0 0,1 2,1 1,1 0,1 2,-14 18,28-31,0 0,1 1,0-1,0 1,1 0,0-1,1 1,0 1,1-1,0 0,0 0,1 0,1 1,0-1,0 0,1 0,0 0,0 0,1 0,1 0,0-1,0 1,1-1,0 0,0-1,1 1,0-1,1 0,-1 0,2-1,-1 0,1-1,0 1,0-1,1-1,0 1,0-2,0 1,1-1,-1-1,1 0,0 0,0 0,0-2,0 1,1-1,-1-1,0 0,0 0,151-34,-161 35,-1-1,1 1,0-1,0 1,-1-1,1 1,0-1,0 1,0-1,0 1,0-1,0 1,0-1,0 1,0 0,0-1,0 1,0-1,0 1,0-1,0 1,1-1,-1 1,0-1,0 1,1-1,-1 1,0-1,1 1,-1-1,0 1,1-1,-1 0,1 1,-1-1,1 0,-1 1,0-1,1 0,-1 0,1 1,0-1,-1 0,1 0,-1 0,1 0,-1 0,1 0,-1 1,1-1,0-1,-1 1,1 0,-1 0,1 0,-1 0,1 0,-1 0,1-1,-1 1,1 0,-36 37,34-36,-40 32,2 2,2 2,1 1,2 1,1 2,3 2,1 1,3 1,1 1,2 1,-3 16,24-58,0 1,1-1,0 1,0-1,1 1,-1-1,1 1,1 0,-1-1,1 1,0-1,0 1,0-1,1 1,0-1,0 0,0 0,1 0,-1 0,1 0,1 0,-1-1,1 1,-1-1,1 0,0 0,1-1,-1 1,1-1,-1 0,1 0,0 0,0-1,1 0,-1 0,0 0,1-1,-1 1,1-1,-1-1,3 1,30-2,0-2,0-1,0-2,-1-1,0-3,0-1,-1-1,32-16,-32 13</inkml:trace>
  <inkml:trace contextRef="#ctx0" brushRef="#br0" timeOffset="239.98">1378 727,'1'2,"1"-1,-1 1,0-1,0 1,0-1,0 1,0 0,-1 0,1-1,0 1,-1 0,0 0,1 0,-1 0,0 0,0-1,0 1,0 0,0 0,0 0,0 0,-1 0,1 0,-1-1,0 1,1 0,-1 0,0-1,0 1,0 0,0-1,0 1,0-1,-1 0,1 1,0-1,-2 1,-173 251,-16 114,147-311,36-56</inkml:trace>
  <inkml:trace contextRef="#ctx0" brushRef="#br0" timeOffset="479.941">992 776,'1'-2,"0"0,0 0,0 0,0 0,1-1,-1 2,1-1,0 0,-1 0,1 0,0 1,0-1,0 1,0-1,0 1,0 0,0 0,1 0,-1 0,0 0,1 1,-1-1,1 1,-1-1,0 1,1 0,-1 0,1 0,-1 0,1 0,-1 1,1-1,-1 1,0 0,1 0,-1-1,0 1,0 1,1-1,-1 0,0 0,0 1,0 0,1 1,175 162,-141-125,5 10,-2 1,-2 2,-2 1,25 55,-55-100</inkml:trace>
  <inkml:trace contextRef="#ctx0" brushRef="#br0" timeOffset="1289.888">2080 896,'1'-2,"1"-1,-1 0,1 1,-1-1,0 0,0 0,-1 0,1 0,-1 0,1 0,-1 0,0 0,0 0,0 0,-1 0,1 0,-1 0,1 0,-1 0,0 0,0 0,0 0,-1 1,1-1,-1 0,0 1,1-1,-1 1,0 0,0-1,-1 1,1 0,0 0,-1 0,1 1,-1-1,1 1,-1-1,0 1,0 0,0 0,0 0,0 0,0 1,0-1,0 1,0 0,0 0,0 0,0 0,0 0,-12 3,1 0,0 1,0 1,1 0,0 0,-1 2,2-1,-1 2,1 0,0 0,1 1,0 1,0-1,1 2,0 0,1 0,0 0,1 1,0 1,1-1,1 1,0 1,0-1,1 1,1 0,-1 5,3-14,-1 0,1 1,0-1,0 1,1 0,0-1,0 1,0 0,0 0,1-1,0 1,1 0,-1 0,1 0,0-1,0 1,1 0,0-1,0 1,0-1,0 0,1 1,0-1,0-1,1 1,-1 0,1-1,0 1,0-1,0 0,1-1,0 1,-1-1,1 0,0 0,1 0,-1-1,5 2,13-6,0 0,0-2,-1-1,0-1,0 0,0-2,-1-1,0 0,-1-1,0-2,0 0,-1-1,-1-1,0 0,-1-2,-1 0,0 0,-1-2,65-64,-79 82,1 1,0-1,-1 0,1 1,0-1,-1 1,1-1,-1 1,1 0,-1 0,1 0,-1 0,1 0,-1 0,0 0,0 0,0 0,0 1,1-1,-2 0,1 1,0-1,0 1,0-1,-1 1,1-1,-1 1,1 0,-1-1,1 1,-1 0,0-1,0 1,0 0,0 0,0-1,0 1,-1 0,1-1,-1 1,1-1,-1 1,1 0,-1-1,0 1,0-1,0 2,1 8,2 1,0 0,1 1,0-1,1-1,1 1,0 0,0-1,1 0,1 0,0-1,0 0,1 0,0-1,1 0,0 0,0-1,1 0,0 0,1-1,5 4</inkml:trace>
  <inkml:trace contextRef="#ctx0" brushRef="#br0" timeOffset="1749.895">2563 1308,'3'-28,"0"1,1 0,2 0,1 0,1 1,2 0,0 0,1 1,2 0,1 1,0 1,2 0,8-8,-23 29,-1 0,1 0,-1 0,1 0,0 1,0-1,0 0,0 1,0-1,0 1,0-1,1 1,-1-1,0 1,1 0,-1 0,1 0,0 0,-1 0,1 0,0 0,-1 0,1 1,0-1,0 0,0 1,0 0,0-1,0 1,-1 0,1 0,0 0,0 0,0 1,0-1,0 0,0 1,0 0,-1-1,1 1,0 0,0 0,-1 0,1 0,-1 0,1 0,-1 0,1 0,-1 1,0-1,1 1,-1-1,0 1,0-1,0 1,0 0,0 0,-1-1,1 1,0 1,13 65,-14-61,0 0,1 0,0 1,0-1,1 0,0 0,0-1,1 1,-1 0,1-1,1 0,-1 1,1-1,1-1,-1 1,1 0,1-5,0 0,0-1,0 0,-1 0,1 0,0 0,0-1,0 0,0-1,-1 1,1-1,0 0,-1-1,0 1,1-1,-1 0,0 0,-1 0,1-1,0 0,-1 0,0 0,0-1,0 1,-1-1,1 0,0-1,4-2,16-18,-18 18,1 0,0 0,0 1,1-1,0 2,0-1,1 1,-1 1,1-1,1 1,-1 1,1 0,2-1,-9 7,-1-1,1 1,-1-1,0 1,0 0,1 0,-1 0,0 0,-1 0,1 1,0-1,0 1,-1-1,0 1,1-1,-1 1,0 0,0 0,-1-1,1 1,-1 0,1 0,-1 0,0 0,0 0,0 0,0-1,-1 1,1 0,-1 0,1 0,-2 2,2 3,-1 11,11 105,-9-121,-1 0,1-1,0 1,0 0,0 0,0 0,0-1,1 1,-1-1,1 1,0-1,0 1,-1-1,2 0,-1 0,0 0,0 0,1-1,-1 1,1 0,-1-1,1 0,0 1,-1-1,1 0,0-1,0 1,0 0,0-1,0 0,0 1,0-1,0 0,0-1,0 1,-1 0,4-2,39-17,-25 5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1,3-5,5-2,2-7,0 4,-3 7,-6 3,-3 5,3 1,2-7,0-3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45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490 1,'-9'7,"0"0,0 1,1 1,0-1,1 1,0 0,0 1,1 0,0 0,1 0,0 1,0 0,1 0,1 0,-2 6,-19 44,-84 156,81-166,-2 0,-3-2,-1-2,-3-1,-34 35,56-68,1-3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45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1,'15'35,"1"-1,1 0,2-1,19 24,-4-5,160 236,-137-219,-43-58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46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0 326,'43'-74,"-22"35,1 1,2 1,2 1,1 1,18-16,-45 50,1 0,-1 0,1 0,-1 1,1-1,-1 0,1 0,-1 1,1-1,0 0,0 1,-1-1,1 0,0 1,0-1,0 1,-1 0,1-1,0 1,0 0,0-1,0 1,0 0,0 0,0 0,0 0,0 0,0 0,0 0,0 0,0 0,0 0,0 0,-1 1,1-1,0 0,0 1,0-1,0 1,0-1,-1 1,1-1,0 1,0 0,-1-1,1 1,0 0,-1-1,1 1,-1 0,1 0,-1 0,1 0,-1-1,0 1,1 0,-1 0,0 0,0 0,1 0,-1 0,0 0,6 67,-6-64,0 6,7 66,-7-75,0 1,1-1,-1 0,1 1,-1-1,1 0,-1 0,1 0,0 1,0-1,-1 0,1 0,0 0,0 0,0 0,0-1,0 1,0 0,0 0,1-1,-1 1,0 0,0-1,1 1,-1-1,0 0,0 1,1-1,-1 0,0 0,1 0,-1 0,0 0,1 0,-1 0,0-1,1 1,-1 0,0-1,1 1,-1-1,0 1,0-1,0 1,1-1,-1 0,0 0,0 0,0 0,0 0,0 0,80-77,-52 45,-24 26,0-1,1 1,0 1,1-1,-1 1,1 0,1 1,-1-1,1 1,0 1,0-1,0 2,7-4,-13 7,0-1,-1 1,1-1,0 1,-1 0,1 0,0 0,0 0,-1 0,1 0,0 0,0 0,-1 1,1-1,0 1,-1-1,1 1,-1 0,1-1,0 1,-1 0,0 0,1 0,-1 0,0 1,1-1,-1 0,0 0,0 1,0-1,0 1,0-1,0 1,0-1,-1 1,1 0,-1-1,1 1,-1 0,1-1,-1 1,0 0,0 1,-7 78,7-78,-8 80,12-64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46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59,'48'-9,"21"-4,3 1,-6 2,-8 3,-11 2,-8 3,-5 1,-5 1,-6 6,-8 5,-6 2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46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57,'38'-5,"27"-6,8-1,-4 1,-10 2,-9 4,-13 1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47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76,'-19'64,"8"-34,2 0,1 0,1 1,1 0,2 0,1 1,2-1,2 25,-1-53,0 1,0 0,0-1,0 1,1-1,0 1,0-1,0 0,0 1,0-1,1 0,0 1,-1-1,1 0,0 0,0-1,1 1,-1 0,1-1,-1 1,1-1,0 0,0 0,0 0,0 0,0 0,0-1,0 1,1-1,-1 0,1 0,-1 0,1-1,-1 1,1-1,-1 0,1 0,-1 0,1 0,0-1,6-1,0-1,0-1,-1 1,1-2,-1 1,0-1,0-1,-1 1,0-1,0-1,0 0,0 0,-1 0,-1-1,1 0,2-5,84-149,-83 142,34-61,33-84,-103 267,17-59,3-16,0 1,2 0,2 0,0 0,2 0,1 15,36 163,-22-141,-3 0,-3 1,-3 0,-3 54,-3-102,-2 1,-1-1,0 1,-1-1,-1 0,-1 0,0-1,-2 1,0-2,0 1,-2-1,0 0,-1-1,0 0,-1-1,-1 0,0-1,-6 3,18-14,0-1,-1 1,1-1,0 0,-1 0,1 0,0 0,-1 0,0 0,1 0,-1 0,1-1,-1 1,0 0,0-1,1 0,-1 1,0-1,0 0,0 0,1 0,-1 0,0 0,0 0,1-1,-1 1,0-1,0 1,1-1,-1 1,0-1,1 0,-1 0,1 0,-1 0,1 0,-1 0,1 0,0-1,0 1,-1 0,1-1,0 1,0-1,0 1,1-1,-1 0,0 1,1-1,-1 0,1 0,-1 1,1-1,0 0,0 0,-3-31,3-1,1 1,1 0,2-1,1 1,1 1,2-1,2 1,5-11,54-146,-57 156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47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5 236,'-1'1,"1"1,-1-1,0 1,1-1,-1 1,1-1,0 1,-1-1,1 1,0-1,0 1,0 0,0-1,0 1,1-1,-1 1,0-1,1 1,-1-1,1 1,-1-1,1 1,0-1,0 0,0 1,0-1,0 0,0 0,0 1,0-1,0 0,0 0,0 0,1-1,-1 1,0 0,1 0,-1-1,1 1,-1-1,1 1,-1-1,1 1,-1-1,1 0,0 0,-1 0,1 0,-1 0,1 0,-1 0,1-1,0 1,-1 0,1-1,-1 0,0 1,1-1,-1 0,1 1,-1-1,1-1,76-105,-30 32,20-14,-68 89,1-1,-1 1,0-1,1 0,-1 1,0-1,1 1,-1-1,0 1,1-1,-1 1,1-1,-1 1,1-1,0 1,-1 0,1-1,-1 1,1 0,0-1,-1 1,1 0,-1 0,1 0,0 0,-1 0,1-1,0 1,0 0,-1 1,1-1,0 0,-1 0,1 0,-1 0,1 0,0 1,-1-1,1 0,0 0,-1 1,1-1,-1 1,1-1,-1 0,1 1,-1-1,1 1,-1-1,1 1,-1 0,0-1,1 1,-1-1,0 1,0 0,1-1,-1 1,0-1,0 1,0 0,2 43,-7-21,3-18,1 1,-1-1,1 0,0 1,0-1,0 0,1 1,0-1,0 1,1-1,-1 1,1-1,0 1,1-1,-1 0,1 0,0 0,1 1,0-4,1-1,0 0,-1 0,1 0,0 0,0 0,0-1,0 0,0 0,-1 0,1 0,0-1,0 1,0-1,0 0,-1 0,1 0,0-1,-1 1,1-1,-1 0,1 0,-1 0,0-1,0 1,0-1,0 1,-1-1,2-2,2 1,88-63,-93 67,1 1,0 0,-1 0,1 0,0 0,-1 0,1 0,-1 0,0 0,1 0,-1 1,0-1,0 1,0-1,0 1,0-1,0 1,0 0,0-1,-1 1,1 0,-1 0,1 0,-1-1,0 1,1 0,-1 0,0 0,0 0,-1-1,1 1,0 0,-1 0,1 0,-1 0,1 2,4 78,1-62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48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0 141,'566'0,"-515"5,-33 2</inkml:trace>
  <inkml:trace contextRef="#ctx0" brushRef="#br0" timeOffset="3499.942">0 452,'77'21,"-63"-20,27 2,1-2,-1-2,0-2,38-7,-26 3,0 1,0 4,0 1,24 5,-33 7,-26-5</inkml:trace>
  <inkml:trace contextRef="#ctx0" brushRef="#br0" timeOffset="4082.398">1017 85,'-1'314,"-1"-292,-1 1,-1-1,-1 1,-1-1,-1-1,-1 1,-8 13,36-108,108-200,-84 187,-37 73,-1 0,2 0,0 1,0 0,1 0,1 1,0 0,0 1,1 0,0 0,1 1,2-1,-12 9,1 0,-1-1,0 1,0 0,1 0,-1 0,0 1,1-1,-1 1,1-1,-1 1,1 0,-1 0,1 0,-1 0,1 0,-1 0,1 1,-1-1,0 1,1 0,-1 0,0 0,1 0,-1 0,0 0,0 1,0-1,0 1,0-1,0 1,-1 0,1 0,0 0,-1 0,1 0,-1 0,0 0,1 2,19 98,-22-43,0-33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58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5:08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569 43,'-5'-4,"-1"-1,1 1,-1 0,1 1,-1-1,0 1,-1 0,1 1,0-1,-1 1,1 1,-1-1,0 1,0 0,1 1,-1-1,0 2,0-1,0 0,0 1,1 1,-1-1,0 1,-2 1,-8 3,1 0,1 1,-1 1,1 0,0 1,1 0,0 2,1-1,-3 4,-7 6,0 1,2 0,0 2,2 0,1 2,0 0,2 1,1 0,1 1,1 1,2 0,0 1,2 0,2 0,0 1,0 16,6-35,0 0,0 1,1-1,1 0,0 1,0-1,1 0,1 0,0 0,0 0,1 0,1-1,-1 1,2-1,-1 0,2-1,-1 1,1-1,1-1,-1 1,1-1,3 1,4 1,1-1,0 0,1-1,0-1,0 0,1-2,0 0,0 0,0-2,0 0,0-2,1 0,-1 0,1-2,-1 0,1-2,-1 0,0 0,0-2,-1 0,1-2,11-5,63-46,-78 40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10,'-1'-1,"0"1,0-1,0 0,0 0,0 0,0 1,0-1,0 1,0-1,0 1,0-1,-1 1,1-1,0 1,0 0,-1 0,1 0,0 0,0 0,-1 0,1 0,0 0,0 0,-1 1,1-1,0 0,0 1,0-1,-1 1,1-1,0 1,0 0,0-1,0 1,0 0,0 0,0 0,1 0,-1 0,0 0,0 0,1 0,-2 1,-28 40,31-42,-1 0,0 1,1-1,-1 1,0-1,1 1,-1-1,1 0,-1 1,0-1,1 0,-1 1,1-1,-1 0,1 0,-1 1,1-1,0 0,-1 0,1 0,-1 0,1 0,-1 0,1 0,-1 0,1 0,0 0,-1 0,1 0,-1 0,1-1,-1 1,1 0,-1 0,1 0,-1-1,1 1,-1 0,1-1,-1 1,1 0,-1-1,0 1,1-1,-1 1,0-1,1 1,-1-1,0 1,0-1,1 1,-1-1,1 0,65-44,-71 52,-4-1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5:08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56 654,'-5'34,"-1"15,0 5,-3-7,-1-12</inkml:trace>
  <inkml:trace contextRef="#ctx0" brushRef="#br0" timeOffset="256.305">1 372</inkml:trace>
  <inkml:trace contextRef="#ctx0" brushRef="#br0" timeOffset="415.169">282 964,'5'-28,"6"-25,6-7,1 1,1 6,3 7,-3 7,1 10,-4 5,1 2,2 4,2 1,-1 8,-1 6,-2 3</inkml:trace>
  <inkml:trace contextRef="#ctx0" brushRef="#br0" timeOffset="832.363">762 598,'-3'-2,"-1"1,1 1,0-1,-1 0,1 1,-1 0,1 0,-1 0,1 0,-1 0,1 1,-1 0,1-1,0 1,-1 1,1-1,0 0,0 1,0 0,0-1,0 1,0 0,0 1,1-1,-1 0,1 1,-1-1,1 1,0 0,0 0,0 0,1 0,-1 0,1 1,-5 3,-4 3,1 2,0-1,1 1,0 1,1-1,0 1,1 0,-1 5,5-13,1 0,0 0,0 0,0 0,0 0,1 0,0 0,0 0,0 0,1 0,0 0,0 0,0 0,0-1,1 1,0 0,0-1,0 1,0-1,1 1,0-1,0 0,0 0,0 0,3 2,0-1,1 1,0-1,0-1,0 1,1-1,-1 0,1-1,0 0,0 0,0-1,0 0,1 0,-1-1,1 0,-1-1,1 1,-1-2,1 1,-1-1,0-1,1 1,-1-1,4-2,6-3</inkml:trace>
  <inkml:trace contextRef="#ctx0" brushRef="#br0" timeOffset="1894.317">1100 654,'-2'9,"0"0,1 1,-1-1,2 0,-1 1,2-1,-1 0,1 1,0-1,1 0,0 0,1 0,0 0,0 0,1 0,0-1,0 0,1 0,0 0,1 0,-1-1,2 0,-1 0,4 2,-2-7,1-1,0 0,0 0,0-1,-1 0,1-1,0 0,0 0,-1-1,1 0,-1-1,1 0,-1 0,0 0,0-1,0-1,-1 1,1-1,-1 0,-1-1,1 0,-1 0,1 0,2-6,73-91,-82 103,0-1,0 1,0-1,0 1,0-1,0 1,0-1,0 1,0 0,0-1,0 1,1-1,-1 1,0 0,0-1,0 1,1-1,-1 1,0 0,1-1,-1 1,0 0,1-1,-1 1,0 0,1 0,-1-1,0 1,1 0,-1 0,1 0,-1 0,0-1,1 1,-1 0,1 0,-1 0,1 0,-1 0,1 0,-1 0,0 0,1 0,-1 0,1 1,-1-1,1 0,-1 0,0 0,1 0,-1 1,1-1,-1 0,0 0,1 1,-1-1,0 0,1 1,-1-1,0 0,0 1,1-1,-1 0,4 32,-4-20,1-8,0 1,0-1,0 1,0-1,1 0,0 1,0-1,0 0,0 0,1 0,-1 0,1-1,0 1,0-1,1 1,-1-1,1 0,-1-1,1 1,0 0,0-1,0 0,1 0,-1 0,0-1,1 1,-1-1,1 0,-1-1,1 1,1-1,5 2,1-1,0-1,-1 0,1-1,0 0,-1-1,1 0,-1 0,0-2,1 1,-1-1,1-2,14-8,-1-1,-1-2,-1 0,0-1,-1-1,-1-2,15-18,-13 14,4-2,-1-1,-2-2,0 0,-2-2,-2 0,-1-1,-1-2,-1-1,-11 19,-1 0,0 0,-1-1,-1 1,-1-1,-1 0,0 0,-1 0,-1 1,-2-10,2 21,0 0,0-1,0 1,-1 0,0 0,0 0,-1 0,0 1,0-1,0 1,-1-1,1 1,-1 0,-1 1,1-1,-1 1,1-1,-1 1,0 1,-1-1,1 1,-1 0,1 0,-1 0,0 1,0 0,0 0,0 1,-1 0,-3-1,3 2,-1-1,1 2,-1-1,1 1,0 0,-1 0,1 1,0 0,0 1,0-1,0 1,1 1,-1-1,1 1,-1 0,1 0,1 1,-1 0,1 0,-1 0,2 1,-1 0,0 0,1 0,0 0,-1 4,-5 8,1 0,1 1,0 0,2 0,0 0,1 1,1 0,1 0,0 6,0-6,2 0,0 0,2 0,0 0,1-1,1 1,0 0,2-1,0 0,1 0,1 0,1-1,1 0,0 0,2-1,9 13,0-7,2 0,0-1,1-2,2 0,0-1,1-2,0 0,2-1,17 0,-24-13</inkml:trace>
  <inkml:trace contextRef="#ctx0" brushRef="#br0" timeOffset="2832.592">2765 541,'-13'-2,"-1"0,0 1,0 0,0 1,0 1,0 0,1 1,-1 1,0 0,1 0,0 2,0-1,0 2,0 0,1 0,0 1,0 1,1 0,0 0,0 1,1 1,0 0,1 0,0 1,1 0,0 0,0 1,1 0,1 0,0 1,1 0,0 0,1 2,3-13,0 1,0-1,1 1,-1-1,1 1,-1 0,1-1,0 1,0 0,1-1,-1 1,0-1,1 1,-1-1,1 1,0-1,0 1,0-1,0 1,1-1,-1 0,0 0,1 0,0 0,-1 0,1 0,0 0,0 0,0-1,0 1,1-1,-1 1,0-1,1 0,-1 0,0 0,1 0,-1 0,1-1,0 1,-1-1,1 0,-1 0,1 0,0 0,-1 0,2 0,15-4,-1 0,0-1,-1-1,1-1,-1 0,0-1,-1-1,0-1,0 0,-1-1,-1-1,0 0,0-1,8-11,33-24,34-34,-88 81,-1 0,1 1,-1-1,0 0,1 1,0-1,-1 0,1 1,-1-1,1 1,0-1,0 1,-1-1,1 1,0-1,0 1,-1 0,1 0,0-1,0 1,0 0,-1 0,1 0,0 0,0 0,0 0,0 0,-1 0,1 0,0 0,0 0,0 1,0-1,-1 0,1 1,0-1,0 0,-1 1,1-1,0 1,-1-1,1 1,0-1,-1 1,1 0,-1-1,1 1,-1 0,1-1,-1 1,1 0,-1 0,0 0,0-1,1 1,-1 1,12 52,-10-45,-1-1,0 1,1-1,0 0,0 0,1 0,0-1,1 1,-1-1,1 1,1-1,0 0,0-1,0 1,0-1,1 0,0 0,1-1,-1 0,1 0,0 0,0-1,0 0,1 0,0-1,-1 0,1-1,0 1,1-1,-1-1,0 0,0 0,1 0,-1-1,0-1,1 1,5-2,10-8,0 0,-2-2,1 0,-1-2,-1 0,-1-1,0-1,-1-1,0-1,-2-1,0 0,-1-1,0-2,-10 15,0 0,0 0,-1-1,1 0,-2 0,1 0,-1-1,-1 0,1 1,-1-1,-1 0,0-1,0 1,-1 0,0-1,0 1,-1 0,0-1,-1 1,0-1,-1 1,0 0,-2-7,2 14,1-1,-1 1,0-1,0 1,0 0,0 0,0 0,0 0,-1 0,1 0,-1 0,1 1,-1 0,0-1,0 1,1 0,-1 0,0 0,0 1,0-1,0 1,0-1,0 1,0 0,0 0,0 1,0-1,0 1,0-1,0 1,0 0,0 0,0 0,1 0,-1 1,0-1,1 1,-1-1,1 1,0 0,-1 0,1 0,0 1,0-1,0 0,1 1,-1-1,1 1,-1 0,1-1,0 1,0 0,0 0,-1 2,1-1,0 0,1 0,-1 0,0 0,1 0,0 0,0 1,0-1,1 0,0 0,-1 0,1 0,0 0,1 0,-1 0,1 0,0-1,0 1,0 0,0-1,1 0,-1 1,1-1,0 0,1 1,93 57,-58-40,-29-16,-1 1,1 1,-1-1,0 1,0 1,-1 0,0 0,-1 1,1 0,-2 0,1 1,-1-1,-1 1,0 1,0-1,-1 1,0 0,-1 0,1 8,-7 93,-1-82,3-28,0 1,0-1,1 0,-1 1,1-1,0 1,-1-1,1 1,0-1,1 1,-1-1,0 0,1 1,-1-1,1 1,0-1,0 0,0 1,0-1,0 0,0 0,1 0,-1 0,1 0,-1 0,1 0,0-1,0 1,0 0,0-1,0 0,0 1,0-1,0 0,0 0,1 0,-1 0,0-1,1 1,1 0,19-3,0-3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5:16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1 160,'0'-8,"1"-1,0 1,1 0,0-1,0 1,1 0,0 0,1 0,-1 1,2-1,-1 1,1 0,0 0,0 0,1 1,-1 0,2 0,5-5,-10 10,-1 0,1-1,-1 1,1 0,-1 0,1 0,0 0,-1 0,1 1,0-1,0 0,0 1,0 0,0-1,-1 1,1 0,0 0,0 0,0 0,0 0,0 0,0 1,0-1,0 1,-1-1,1 1,0-1,0 1,-1 0,1 0,0 0,-1 0,1 0,-1 1,1-1,-1 0,0 1,0-1,1 1,-1-1,1 3,32 75,-26-41,-2 0,-2 1,-2-1,-1 1,-2 13,0-13,0 9,-2 0,-3-1,-1 1,-2-1,-3 0,-2-1,-1-1,-6 7,6-39,19-50,11-7,1 1,2 1,2 1,10-13,18-42,-21 42,1 0,3 2,2 1,3 2,15-14,-51 61,1 0,0 1,0-1,0 1,0-1,0 1,0-1,0 1,0 0,1-1,-1 1,0 0,1 0,-1 0,1 0,-1 0,1 1,0-1,-1 0,1 1,0-1,0 1,-1-1,1 1,0 0,0 0,-1 0,1 0,0 0,0 0,0 1,-1-1,1 0,0 1,-1-1,1 1,0 0,-1 0,1 0,-1-1,1 1,-1 1,1-1,-1 0,0 0,1 0,-1 1,0-1,1 2,2 11,0 1,-1-1,-1 1,0 0,-1 0,-1 0,0 0,-1 0,-1 9,0 21,1 200,1-244,-1 1,1 0,0-1,0 1,0-1,0 1,1 0,-1-1,0 1,1-1,-1 1,1-1,-1 1,1-1,0 1,0-1,-1 1,1-1,0 0,0 0,1 1,-1-1,0 0,0 0,0 0,1 0,-1 0,0-1,1 1,-1 0,1-1,-1 1,1-1,-1 1,1-1,0 0,-1 1,1-1,-1 0,1 0,0 0,-1 0,1-1,-1 1,1 0,0-1,-1 1,1-1,-1 1,1-1,-1 0,0 0,1 1,0-2,14-13,-1-1,0-1,-1 0,-1-1,-1 0,0-1,-1 0,1-6,17-26,83-113,-86 143,-26 21,1 0,-1 0,1 0,-1 0,1 0,-1 0,1 0,-1 0,1 0,-1 0,1 1,-1-1,1 0,-1 0,1 1,-1-1,1 0,-1 0,0 1,1-1,-1 0,0 1,1-1,-1 1,0-1,1 0,-1 1,0-1,0 1,1-1,-1 1,0-1,0 1,0-1,0 1,0-1,0 1,0-1,0 1,0-1,0 1,0-1,0 1,0-1,0 1,0-1,0 1,-1-1,1 1,0-1,0 1,-1-1,1 0,0 1,-1-1,-62 228,38-82,25-145,-1 2,0 1,0-1,0 1,1-1,-1 1,1-1,0 1,0 0,0-1,0 1,1-1,-1 1,1-1,0 1,0-1,1 1,0 2,9 6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5:18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1 916,'59'-22,"-1"-4,-1-2,-1-2,-1-3,-2-2,9-11,-33 24,0-2,-2-1,-1-1,-1-2,-1 0,-1-1,-2-2,9-16,-18 31,0-1,-2 0,0 0,-1-1,0 0,-2-1,0 0,-1 0,-1 0,-1-1,-1 0,0 0,-2 0,0 0,-1 0,-1 0,-1 0,-2-5,3 21,0 1,0-1,0 0,0 1,-1 0,1-1,-1 1,0 0,0 0,0 0,-1 0,1 0,-1 0,1 0,-1 1,0 0,0-1,0 1,0 0,-1 0,1 1,0-1,-1 1,1 0,-1 0,0 0,1 0,-1 0,0 1,1 0,-1 0,0 0,0 0,1 0,-1 1,0-1,1 1,-1 0,1 0,-1 1,1-1,-1 1,1 0,0 0,0 0,0 0,0 0,0 1,0-1,0 1,1 0,0 0,-1 0,-14 21,1 0,1 1,1 1,1 0,1 1,1 0,2 1,1 0,-3 19,2-22,2 0,1 1,0-1,2 1,1 0,2 0,0 1,1-1,2 0,1 0,1 0,1-1,1 1,7 17,-8-35,0 1,1-1,0-1,0 1,1-1,0 0,0 0,1-1,0 0,0-1,0 1,1-1,-1-1,1 0,0 0,1-1,-1 0,0-1,1 1,0-2,-1 0,1 0,8 0,-2-1,1 0,-1-1,1-1,-1 0,0-1,0-1,0-1,0 0,0-1,-1-1,0 0,-1-1,13-8,-5 0,-1 0,-1-2,-1 0,0-1,-1-1,-1 0,-1-2,8-13,-25 35,1 1,-1-1,0 1,1-1,-1 0,0 1,0-1,1 0,-1 0,0 1,0-1,1 0,-1 0,0 0,0 0,0 0,1 0,-1 0,0 0,0 0,0-1,1 1,-1 0,0 0,0-1,1 1,-1-1,0 1,1 0,-1-1,0 1,1-1,-1 1,1-1,-1 0,1 1,-1-1,1 0,-1 1,1-1,0 0,-1 1,1-1,0 0,0 0,-1 1,1-1,0 0,0 0,0 0,0 1,0-1,0 0,0 0,0 1,0-1,1 0,-1 0,0 0,0 1,1-1,-1 0,0 1,1-1,-1 0,-13 12,0-1,1 2,0 0,1 0,1 1,0 1,0 0,1 0,1 0,0 1,2 1,-4 9,8-20,1 0,-1 1,1-1,1 1,-1-1,1 1,0 0,0-1,0 1,1-1,0 1,0-1,0 1,1-1,0 0,0 1,0-1,1 0,-1 0,1-1,1 1,-1-1,0 1,1-1,0 0,0 0,0-1,1 1,-1-1,1 0,0 0,0 0,0-1,0 0,0 0,1 0,-1-1,0 1,3-1,8 2,-1-2,0 0,0 0,0-1,1-1,-1-1,0 0,0-1,0 0,0-2,-1 1,0-2,0 0,0-1,0 0,-1-1,-1 0,1-1,-1-1,-1 0,0 0,0-1,-1 0,0-1,-1 0,0-1,-1 0,-1 0,0-2,-5 10,-1 1,0-1,0 0,-1 0,1 1,-1-1,0 0,0 0,-1 0,1 0,-1 1,0-1,-1 0,1 1,-1-1,0 1,0-1,0 1,0 0,-1 0,0 0,0 0,0 1,0-1,-1 1,1-1,-1 1,0 0,0 1,0-1,0 1,0 0,-1-1,1 2,-1-1,1 1,-1-1,0 1,1 1,-1-1,0 1,0-1,-6 0,-1-1,1 2,-1-1,1 2,-1 0,1 0,0 1,-1 0,1 1,0 0,0 0,1 2,-1-1,1 1,0 1,0 0,-9 7,6 1</inkml:trace>
  <inkml:trace contextRef="#ctx0" brushRef="#br0" timeOffset="300.405">1722 549,'-27'22,"0"0,1 2,2 0,0 2,1 1,-17 28,3 38,36-90,1 0,-1 0,1-1,0 1,0 0,0 0,1 0,-1-1,1 1,-1 0,1 0,0-1,0 1,0-1,1 1,-1-1,0 1,1-1,0 0,0 0,-1 1,1-1,0 0,1-1,-1 1,0 0,0-1,1 1,-1-1,1 0,-1 0,1 0,2 1,11 0,0-1,1 0,-1-1,0-1,0-1,0 0,0-1,0-1,0 0,-1-1,0-1,0 0,0-1,-1-1,0 0,0-1,-1 0,0-1,0-1,-2 0,2-1,-4 3,0-1,-1 0,0-1,0 1,-1-1,-1-1,0 1,0-1,-1 0,3-12,-7 20,0-1,0 0,0 1,0-1,-1 0,0 1,0-1,0 0,0 0,-1 1,0-1,0 0,0 1,0-1,-1 1,0-1,0 1,0 0,-1 0,1 0,-1 0,0 0,0 1,0-1,0 1,-1 0,1 0,-1 0,0 0,-4-2,-1 1,0 0,0 0,0 1,-1 1,1-1,-1 1,0 1,1 0,-1 0,0 1,0 1,1-1,-1 1,0 1,1 0,-1 0,0 1,-15 5</inkml:trace>
  <inkml:trace contextRef="#ctx0" brushRef="#br0" timeOffset="612.12">2316 42,'-22'50,"2"2,3 1,2 0,2 1,2 0,-2 56,11-73,2 1,2-1,1 1,6 24,6 92,-16-137,1-27</inkml:trace>
  <inkml:trace contextRef="#ctx0" brushRef="#br0" timeOffset="881.355">2484 352,'-191'187,"188"-185,0 0,0 0,1 0,-1 1,1-1,0 1,0 0,0-1,0 1,0 0,1 0,-1 0,1 1,0-1,-1 0,2 1,-1-1,0 0,1 1,-1-1,1 1,0-1,0 0,1 1,-1-1,1 1,0-1,-1 0,1 1,1-1,-1 0,0 0,1 0,0 0,0 0,0 0,2 2,216 53,-136-9,-65-42</inkml:trace>
  <inkml:trace contextRef="#ctx0" brushRef="#br0" timeOffset="1218.303">2993 409,'-13'11,"0"1,1 0,1 1,0 1,1 0,0 0,1 1,1 0,0 1,-2 7,9-20,0 0,1 1,-1-1,1 0,0 0,0 1,0-1,1 0,-1 0,1 1,-1-1,1 0,0 0,0 0,1 0,-1 0,1 0,-1 0,1 0,0-1,0 1,0-1,0 1,1-1,-1 0,0 0,1 0,0 0,0 0,-1-1,1 1,0-1,0 1,0-1,0 0,1-1,-1 1,0 0,1-1,1 2,-1-1,1 1,0 0,-1 0,0 0,1 1,-1 0,0 0,0 0,0 0,-1 0,1 1,-1 0,0 0,0 0,0 0,0 0,1 5,-2-3,-1 1,0 0,-1 0,0 0,0 0,0 0,-1 0,0-1,0 1,0 0,-1 0,0-1,-1 1,0-1,1 0,-2 1,1-2,-1 1,0 0,0-1,-1 1,0-1,1 0,-2-1,1 1,0-1,-1 0,0-1,0 1,0-1,-1 0,1-1,-1 1,1-1,-1 0,0-1,-6 1,-14 0,3-2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5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48 565,'-8'18,"1"0,0 0,1 0,0 1,2 0,1 0,0 1,1-1,1 1,1-1,1 1,0-1,2 7,-1-22,0 1,-1 0,1-1,1 1,-1-1,1 0,-1 0,1 0,0 0,1 0,-1-1,1 1,0-1,-1 0,1 0,1-1,-1 1,0-1,1 0,-1 0,1 0,-1 0,1-1,0 0,0 0,0 0,0-1,0 1,0-1,0-1,-1 1,1-1,3 0,2 0,1 0,-1-1,0-1,1 1,-1-2,0 1,-1-2,1 1,-1-1,0-1,0 1,0-1,-1-1,0 0,4-4,-6 4,0 0,-1-1,1 0,-1-1,-1 1,0-1,0 1,-1-1,1-1,-2 1,0 0,0-1,-1 1,0-1,0 1,-1-1,0 1,-1-1,0 0,-1 1,0 0,0-1,-1 1,0 0,0 0,-1 0,-2-3,0 4,0 0,-1 0,0 0,0 1,0 0,-1 0,0 1,0 0,-1 1,0-1,0 2,0-1,0 1,-1 1,0-1,0 2,1-1,-2 1,1 1,-5 0,-4 4</inkml:trace>
  <inkml:trace contextRef="#ctx0" brushRef="#br0" timeOffset="1">839 1,'-12'36,"2"1,2 0,1 0,2 1,1-1,2 1,2 0,1 0,4 20,5 18,-5 0,-2 1,-7 58,1-108,-1-1,-1 0,-2-1,0 1,-2-1,-3 6,11-29,1 0,-1-1,0 1,0 0,0 0,0 0,0 0,-1-1,1 1,0-1,-1 1,1-1,-1 1,0-1,1 0,-1 0,0 0,0 0,0 0,0 0,0 0,0-1,0 1,0-1,0 1,0-1,0 0,0 0,0 0,0 0,-1 0,0-1,-12-2</inkml:trace>
  <inkml:trace contextRef="#ctx0" brushRef="#br0" timeOffset="2">472 536,'38'5,"33"-3,8-3,-4 0,-6 0,-9-1,-10 1,-9 1,-7-1,-4 1,-2 0,-7 0</inkml:trace>
  <inkml:trace contextRef="#ctx0" brushRef="#br0" timeOffset="3">1319 762,'5'20,"6"0,1-2</inkml:trace>
  <inkml:trace contextRef="#ctx0" brushRef="#br0" timeOffset="4">1319 339,'-10'5,"-2"6,-1 1</inkml:trace>
  <inkml:trace contextRef="#ctx0" brushRef="#br0" timeOffset="5">1657 593,'-2'15,"2"0,-1 0,2 0,0 0,1 0,0-1,1 1,1 0,0-1,1 0,0 0,1 0,1-1,0 0,1 0,1 0,0-1,3 3,-9-13,1 1,0-1,0 0,0 0,0 0,0-1,1 1,-1-1,0 0,1 0,-1-1,0 1,1-1,-1 0,1 0,-1-1,1 1,-1-1,0 0,1 0,-1 0,0-1,0 0,0 1,0-1,0-1,0 1,0-1,-1 1,1-1,-1 0,0 0,0 0,0-1,0 1,-1-1,1 0,-1 0,0 0,1-2,4-7,0 0,0-1,-2 0,0-1,0 1,-1-1,-1 0,-1 0,1-8,-2 16,-1 1,0 0,0-1,0 1,-1 0,0 0,0-1,0 1,-1 0,0 0,0 0,-1 1,0-1,0 0,0 1,0 0,-1 0,0 0,0 0,0 0,-1 1,0 0,0 0,-1-1,2 3,0 0,0 1,-1-1,1 1,-1 0,1 0,-1 0,1 1,-1 0,1-1,-1 2,0-1,1 0,-1 1,1 0,-1 0,1 0,0 1,-1 0,1-1,0 1,0 1,0-1,0 1,0-1,1 1,-1 0,1 0,0 1,0-1,0 1,-16 18</inkml:trace>
  <inkml:trace contextRef="#ctx0" brushRef="#br0" timeOffset="346.343">2109 875,'30'-70,"-20"41,2 1,0 1,2 0,2 1,0 0,4-3,-19 28,-1 0,0 1,1-1,-1 0,1 0,-1 0,1 0,-1 1,1-1,-1 0,1 1,0-1,-1 0,1 1,0-1,0 1,0-1,-1 1,1-1,0 1,0 0,0-1,0 1,0 0,0 0,0-1,-1 1,1 0,0 0,0 0,0 0,0 0,0 1,0-1,0 0,0 0,0 1,0-1,-1 0,1 1,0-1,0 1,0-1,0 1,-1-1,1 1,0 0,-1 0,17 44,-14-33,1 1,1 0,0-1,1 1,0-2,0 1,2-1,-1 1,9 8,-13-17,-1 0,1 0,0 0,-1 0,1-1,1 1,-1-1,0 0,0 0,1 0,-1 0,1 0,0-1,0 0,-1 0,1 0,0 0,0 0,0-1,0 0,0 0,0 0,0 0,0-1,0 1,-1-1,1 0,0 0,0 0,-1-1,4-1,2-3,-1 0,1 0,-2-1,1 0,-1-1,0 0,0 0,-1 0,0-1,-1 1,0-2,0 1,-1 0,0-1,-1 0,0 0,1-7,2-8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5:3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0,'-33'82,"10"-20,-3-1,-2-1,-3-1,-30 42,-84 113,108-171,29-38</inkml:trace>
  <inkml:trace contextRef="#ctx0" brushRef="#br0" timeOffset="296.032">54 85,'0'28,"9"20,4 7,4-3,4-4,-2-5,1-6,2-10,-3-3,0-2,-3 1,1-4,-3-1,1-2,-2 0,2-3,-2 2,-4-2</inkml:trace>
  <inkml:trace contextRef="#ctx0" brushRef="#br0" timeOffset="1050.204">308 904,'4'-13,"2"-9,1 0,1 1,1 0,1 1,1-1,1 2,10-14,-22 32,1 0,-1 0,1 0,-1 0,1 0,0 0,-1 0,1 0,0 1,0-1,0 0,-1 0,1 1,0-1,0 0,0 1,0-1,1 1,-1-1,0 1,0-1,0 1,0 0,0 0,0 0,1 0,-1-1,0 2,0-1,0 0,0 0,1 0,-1 0,0 1,0-1,0 0,0 1,0-1,0 1,0 0,0-1,0 1,0 0,0-1,0 1,0 0,0 0,-1 0,1 0,0 0,-1 0,1 0,-1 0,1 0,-1 0,1 0,-1 0,0 0,1 0,-1 1,0-1,0 0,0 0,0 0,0 1,4 40,16 41,-19-82,1 0,0 0,-1 0,1 0,0 0,0 0,-1-1,1 1,0-1,0 1,0-1,0 0,0 1,0-1,-1 0,1 0,0-1,0 1,0 0,0-1,0 1,0-1,-1 1,1-1,0 0,0 0,-1 0,1 0,0 0,-1 0,1 0,-1-1,0 1,1-1,-1 1,0-1,0 1,0-1,0 1,0-1,0-1,13-9,-12 10,67-40,-67 41,0 0,0 0,0 1,0-1,0 1,0-1,0 1,0 0,0 0,0 0,0 0,0 0,1 0,-1 1,0-1,0 1,0-1,0 1,0 0,0 0,-1 0,1 0,0 0,0 0,-1 0,1 1,0-1,-1 1,0-1,1 1,-1-1,0 1,0 0,1 0,-1-1,0 2,13 68,-14-46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6:40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1 396,'14'0,"20"-5,8-1,3-1,-3 2,-3 2,-3-4,-3-1,-3 2,-6 6,-12 3,-8 1</inkml:trace>
  <inkml:trace contextRef="#ctx0" brushRef="#br0" timeOffset="1">30 621,'38'-10,"28"-7,6-2,-3 4,-9-2,-10 3,-14 3</inkml:trace>
  <inkml:trace contextRef="#ctx0" brushRef="#br0" timeOffset="2">1299 311,'-18'5,"1"1,0 0,0 1,1 2,0-1,0 2,1 0,0 1,-6 6,19-16,1 0,-1 0,1 1,0-1,0 0,0 1,0-1,0 0,0 1,0-1,0 1,0 0,1-1,-1 1,1 0,-1-1,1 1,0 0,-1 0,1-1,0 1,0 0,0 0,1-1,-1 1,0 0,1 0,-1-1,1 1,-1 0,1-1,0 1,0-1,0 1,0-1,0 1,0-1,0 1,1 0,67 38,-38-25,-27-13,-1 1,1 0,-1 0,0 0,0 0,-1 0,1 1,-1-1,1 1,-1 0,0-1,0 1,-1 0,1 0,-1 1,0-1,0 0,0 0,-1 0,1 1,-1-1,0 0,-1 1,1-1,-1 0,1 0,-1 1,0-1,-1 0,1 0,-1 0,0 0,0 0,0-1,0 1,-1-1,1 1,-1-1,0 0,0 0,0 0,-1 0,1 0,-1-1,1 0,-1 0,0 0,0 0,0 0,0-1,0 1,0-1,-1 0,-45 4,31-9</inkml:trace>
  <inkml:trace contextRef="#ctx0" brushRef="#br0" timeOffset="3">1441 508,'0'24,"0"8</inkml:trace>
  <inkml:trace contextRef="#ctx0" brushRef="#br0" timeOffset="4">1525 57,'5'5,"2"1</inkml:trace>
  <inkml:trace contextRef="#ctx0" brushRef="#br0" timeOffset="5">1723 650,'119'-231,"-119"230,0 1,0-1,0 1,0-1,0 0,1 1,-1-1,0 1,0-1,1 1,-1-1,0 0,1 1,-1-1,0 1,1 0,-1-1,1 1,-1-1,1 1,-1 0,1-1,-1 1,1 0,-1-1,1 1,-1 0,1 0,0 0,-1-1,1 1,-1 0,1 0,0 0,-1 0,1 0,0 0,-1 0,1 0,-1 1,1-1,0 0,-1 0,1 0,-1 1,1-1,-1 0,1 1,-1-1,1 0,-1 1,1-1,-1 1,1-1,-1 1,12 35,-10-28,-3-4,1 0,0 0,1 0,-1 0,1 0,-1 0,1 0,0 0,1 0,-1-1,1 1,0-1,0 1,0-1,0 1,0-1,1 0,-1 0,1 0,0 0,0-1,0 1,0-1,1 0,-1 0,0 0,1 0,0 0,-1-1,1 0,0 1,0-1,0-1,0 1,0-1,0 1,0-1,0 0,3-3,1-1,-1 1,-1-1,1-1,0 1,-1-1,0 0,0 0,0-1,-1 0,0 0,0 0,-1 0,1-1,-1 0,-1 0,1 0,-1 0,0-1,-1 1,0-1,0 0,-1 1,0-1,0 0,0 0,-1 0,-1-6,1-10</inkml:trace>
  <inkml:trace contextRef="#ctx0" brushRef="#br0" timeOffset="6">2259 678,'35'-47,"-21"30,-1 1,-1-2,0 0,-1-1,-1 0,-1 0,-1-1,1-4,-9 25,-1 0,1-1,-1 1,1-1,-1 1,1-1,-1 1,0-1,1 1,-1-1,0 1,1-1,-1 0,0 0,1 1,-1-1,0 0,0 0,1 0,-1 0,0 0,0 0,1 0,-1 0,0 0,0 0,1 0,-1 0,0 0,0-1,1 1,-1 0,0-1,1 1,-1 0,0-1,1 1,-1-1,1 1,-1-1,1 1,-1-1,1 1,-1-1,1 0,-1 1,1-1,0 0,-1 1,1-1,0 0,0 0,0 1,-1-1,1 0,0 0,0 1,-4 5,-1 1,1 0,0 0,1 1,0-1,0 1,0 0,1 0,0 0,0 0,0 0,1 0,0 1,1-1,0 0,0 2,0-5,0-1,1 1,-1-1,1 1,0-1,0 1,0-1,1 0,-1 0,1 0,-1 0,1 0,0 0,0 0,1 0,-1-1,0 1,1-1,0 0,-1 1,1-1,0-1,0 1,0 0,0-1,1 1,-1-1,0 0,1 0,-1 0,0-1,1 1,-1-1,3 0,3-1,1-1,0 0,0-1,-1 0,0 0,1-1,-1 0,0-1,-1 0,1 0,-1-1,0 0,-1-1,0 0,1 0,-2 0,1-1,-1 0,-1 0,1-2,62-77,-99 144,30-53,0-1,0 0,0 1,1-1,-1 1,1-1,0 1,0-1,0 1,1-1,-1 1,1-1,0 0,0 1,0-1,0 0,1 1,-1-1,1 0,0 0,0 0,0-1,0 1,0 0,1-1,-1 1,1-1,0 0,0 0,-1 0,1 0,1-1,-1 1,0-1,0 1,0-1,1 0,-1 0,1-1,-1 1,1-1,-1 0,1 0,-1 0,0 0,1 0,-1-1,1 0,0 0,8-3,-1-1,0 0,0-1,0-1,0 0,-1 0,0-1,-1 0,1 0,-2-1,1-1,-1 1,-1-1,0-1,0 1,-1-1,0 0,-1-1,0 0,-1 1,-1-1,2-9,-4-10,-19 45,15-10,0 0,1 1,-1-1,1 1,0 0,0 0,1 0,0 0,0 0,0 0,0 0,1 0,-1 0,2 1,-1-1,0 0,1 0,0 0,0 0,0 0,1 0,0 0,0 0,0-1,1 1,-1-1,1 1,0-1,0 0,3 2,11 2</inkml:trace>
  <inkml:trace contextRef="#ctx0" brushRef="#br0" timeOffset="7">3276 141,'-42'72,"-97"195,137-264,0 0,0 0,1-1,-1 1,0 0,1 1,0-1,0 0,0 0,0 0,0 1,1-1,-1 0,1 1,0-1,0 1,0-1,0 0,1 1,0-1,-1 0,1 1,0-1,0 0,1 0,-1 0,1 0,0 0,0 0,0 0,0-1,0 1,0-1,1 1,-1-1,1 1,11-1,1 0,-1 0,1-2,-1 0,0 0,1-1,-1-1,1 0,-1-1,0-1,0 0,-1-1,5-2,-15 6,-1 0,0 1,1-1,-1 0,0 0,1-1,-1 1,0 0,0-1,0 1,0-1,0 0,-1 1,1-1,0 0,-1 0,1 0,-1-1,0 1,0 0,0 0,0-1,0 1,0 0,-1-1,1 1,-1-1,1 1,-1-1,0-1,-3-11</inkml:trace>
  <inkml:trace contextRef="#ctx0" brushRef="#br0" timeOffset="8">2993 367,'38'0,"33"-5,8-1,-5 0,-14-4,-13 0,-9-3,-12 1</inkml:trace>
  <inkml:trace contextRef="#ctx0" brushRef="#br0" timeOffset="9">3501 0,'3'7,"23"41,-3 1,-1 1,-3 0,-2 2,9 46,-25-88,0 0,-1 0,0 0,-1 0,0 0,0 0,-1 0,-1-1,1 1,-1 0,-1-1,0 0,0 0,-1 0,0-1,-1 1,1-1,-2 0,1-1,-6 6,-16 13,-1-2,0-1,-2-1,-26 14,53-33,-167 82,145-74</inkml:trace>
  <inkml:trace contextRef="#ctx0" brushRef="#br0" timeOffset="10">2316 57,'-45'65,"2"1,4 3,3 1,-18 53,48-111,0 0,1 1,1-1,0 1,1 0,0 0,1 1,1-1,0 0,0 1,2-1,-1 0,2 1,0-1,0 0,2 0,-1 0,1-1,1 1,1-1,-1 0,2 0,0-1,1 1,11 6,1-1,0-2,1 0,1-1,1-1,0 0,0-2,1-1,1-1,0-2,0 0,0-1,1-1,-1-2,12 0,-4-1</inkml:trace>
  <inkml:trace contextRef="#ctx0" brushRef="#br0" timeOffset="11">622 283,'-51'226,"49"-126,2-97,1-1,-1 1,0-1,1 1,-1-1,1 0,0 1,0-1,0 0,0 0,0 1,0-1,1 0,-1 0,1 0,-1-1,1 1,0 0,0-1,-1 1,1-1,0 1,1-1,-1 0,0 0,0 0,0 0,1 0,-1 0,0-1,1 1,-1-1,1 0,-1 0,1 0,-1 0,1 0,-1 0,1 0,5-4,0 0,0 0,-1-1,1 0,-1 0,0 0,0-1,-1 0,0-1,0 0,0 0,-1 0,0 0,0-1,-1 0,0 1,0-2,-1 1,0 0,0-4,136-299,-132 296,-9 26,-9 24,-31 116,42 216,-26-198,23-139,0-1,-2 1,-1-1,-2 0,-8 21,15-46,0 0,0 1,-1-1,1-1,-1 1,0 0,0 0,0-1,-1 1,1-1,-1 1,0-1,0 0,0 0,0-1,0 1,-1 0,1-1,-1 0,0 0,0 0,1 0,-1-1,0 0,-1 1,2-5,0 1,1-1,-1 0,1 0,-1 0,1 0,0 0,0 0,0-1,1 1,-1 0,1-1,0 0,-1 1,2-1,-1 0,0 1,1-1,0 0,0 0,0 0,0 1,1-1,-1 0,1 0,0 1,1-4,8-35,2 2,1-1,3 2,10-19,-20 44,5-10</inkml:trace>
  <inkml:trace contextRef="#ctx0" brushRef="#br0" timeOffset="12">904 904,'43'-71,"9"-8,-49 78,-1 1,0-1,0 1,1-1,-1 1,0 0,1 0,-1 0,0 0,1 1,-1-1,0 0,1 1,-1 0,0-1,0 1,0 0,0 0,0 1,0-1,0 0,0 0,0 1,0 0,-1-1,1 1,-1 0,1-1,-1 1,0 0,1 0,-1 0,0 1,0-1,-1 0,1 0,0 0,-1 1,1-1,-1 0,0 1,0-1,0 0,0 0,0 3,10 20,-8-23,-1-1,0 1,1-1,-1 0,1 1,-1-1,1 0,-1 0,1 0,0 0,0 0,0-1,-1 1,1 0,0-1,0 0,0 1,0-1,0 0,0 0,0 0,0 0,0 0,0 0,0-1,0 1,0-1,-1 1,1-1,0 0,0 1,0-1,1-1,-2 1,1 0,0 0,0 0,-1 0,1 0,0 1,0-1,0 1,0 0,0-1,0 1,0 0,0 0,0 0,0 0,0 0,-1 1,1-1,0 1,0-1,0 1,0 0,0 0,-1-1,1 1,0 0,-1 1,1-1,-1 0,1 0,-1 1,1-1,-1 1,1 1,10 37,-10-18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6:57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3,'-23'-2,"0"2,0 0,0 2,0 0,0 2,1 0,-1 2,1 0,0 2,-7 3,20-8,1 0,0 1,-1 0,2 0,-1 1,0 0,1 0,0 0,0 1,0 1,1-1,0 1,0 0,1 0,0 0,0 1,1 0,0 0,0 0,1 1,0-1,0 1,1 0,0-1,1 1,-1 7,1-11,0 0,0 0,0 0,1 0,0 0,0 1,0-1,1 0,0 0,0 0,0 0,0 0,1 0,0 0,0 0,0-1,0 1,1-1,0 1,0-1,0 0,0 0,1 0,0-1,0 1,0-1,0 0,0 0,0 0,1-1,2 2,5-2,-1 1,1-2,0 0,0 0,0-1,0 0,-1-1,1-1,0 0,0 0,-1-1,0-1,1 0,-1 0,-1-1,1 0,-1-1,0-1,0 1,0-2,-1 1,0-1,7-9,179-220,-165 197,-29 41,0-1,0 0,0 0,0 1,0-1,0 1,0-1,0 1,0-1,0 1,-1-1,1 1,0 0,0-1,-1 1,1 0,0 0,-1 0,1 0,-1-1,1 1,-1 0,1 0,-1 0,0 0,0 0,1 0,-1 0,0 0,0 0,0 0,0 0,0 0,0 0,0 0,0 0,-1 0,1 0,0 0,0 0,-1 1,2 6,2 6,0 0,1 0,1-1,0 0,1 0,0-1,1 1,0-1,1 0,1-1,0 0,0-1,1 0,0 0,1-1,0 0,0-1,1 0,0 0,0-2,1 0,0 0,0-1,0 0,1-2,0 1,0-2,-1 1,12-1,-17-1,0-1,0 0,0 0,0 0,0-1,0 0,-1-1,1 1,0-2,-1 1,1-1,-1 0,0 0,4-4,3-4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6:55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1 946,'4'4,"0"0,0-1,1 1,0-1,-1 0,1-1,0 1,0-1,1 0,-1 0,0 0,1-1,-1 0,1 0,0-1,-1 1,1-1,-1 0,1 0,0-1,-1 0,1 0,-1 0,1-1,-1 0,0 0,0 0,0-1,0 1,0-1,0 0,0-1,34-23,-1-2,-2-1,-1-2,-2-1,13-18,-29 34,70-76,-4-3,-4-4,48-82,-32-16,-94 196,0 1,1 0,-1-1,0 1,0-1,0 1,-1-1,1 0,0 1,-1-1,1 0,-1 0,1 1,-1-1,0 0,0 0,0 1,0-1,0 0,0 0,0 0,0 1,-1-1,1 0,-1 0,0 1,1-1,-1 0,0 1,0-1,0 1,0-1,0 1,0-1,0 1,-1 0,1 0,0 0,-1-1,1 1,-1 0,1 1,-1-1,-1 0,-4 3,0 1,-1 0,1 1,0-1,1 2,-1-1,1 1,0-1,0 2,0-1,1 1,0 0,0 0,0 0,-3 7,3-7,-40 53,3 2,2 2,3 1,-19 47,47-89,2 0,0 1,1 0,1 0,1 0,1 0,1 1,2 0,0-1,1 1,2 1,-2-18,2-1,-1 0,1 0,0 0,0 0,1 0,-1-1,1 1,1-1,-1 0,1 0,-1-1,2 1,-1-1,0 0,1-1,0 1,-1-1,1 0,1 0,-1-1,0 0,1 0,-1-1,1 1,-1-1,1-1,0 1,-1-1,1 0,0-1,-1 0,1 0,-1 0,1-1,-1 0,1 0,-1 0,0-1,0 0,2-2,19-8,-1-1,-1-1,0-1,-1-1,-1-2,14-14,-31 28,0-1,0 0,-1 0,0 0,-1 0,1-1,-1 1,-1-1,1-1,-1 1,1-3,-23 37,16-21,-1 0,1 0,1 0,-1 0,1 1,0 0,0-1,1 1,0 0,0 0,1-1,0 1,0 0,1 0,-1 0,1 0,1-1,-1 1,1-1,1 1,-1-1,1 1,0-1,0 0,1 0,2 2,0-2,0-1,0-1,1 1,0-1,0 0,0 0,0-1,0 0,1 0,0-1,-1 0,1 0,0-1,0 0,0 0,0-1,0 0,0 0,0-1,0 0,0-1,0 1,-1-2,1 1,-1-1,1 0,-1 0,25-13,-1-2,-1-1,-1-1,0-1,13-14,-19 16,9-8,-1-2,-2-1,-1-1,-1-1,-2-1,-1-1,-2-2,-1 0,-2-1,-2-1,-1-1,-2 0,6-31,-19 65,2-6,0 0,-1 0,0-1,-1 1,0 0,-1-1,0 1,-1-1,0 1,-2-11,1 21,1-1,-1 1,1-1,-1 1,1-1,-1 1,0 0,0 0,1 0,-1 0,0 0,0 0,0 1,0-1,0 1,0-1,0 1,0 0,0 0,0-1,-1 2,1-1,0 0,0 0,0 1,0-1,0 1,0-1,0 1,0 0,0 0,1 0,-1 0,0 0,0 0,1 1,-1-1,1 1,-1-1,1 1,-1-1,1 1,0 0,0-1,0 1,0 0,0 0,0 0,1 0,-1 0,1 0,-1 0,-15 32,1 0,2 1,2 0,0 1,3 0,1 0,2 1,1 0,2 0,1 0,2 0,6 36,-4 41,-4 89,-18-140,18-62,1 1,-1-1,0 0,0 0,0 1,1-1,-1 0,0 0,0 0,0 0,-1 0,1 0,0-1,0 1,0 0,-1-1,1 1,0 0,-1-1,1 0,0 1,-1-1,1 0,-1 1,1-1,-1 0,1 0,0 0,-1-1,1 1,-1 0,1 0,0-1,-1 1,1-1,0 1,-1-1,1 0,0 1,0-1,-1 0,0-1,-34-61,31 38</inkml:trace>
  <inkml:trace contextRef="#ctx0" brushRef="#br0" timeOffset="349.967">1891 325,'-255'245,"253"-243,-36 47,37-48,0 0,0 0,1 0,-1 0,0 0,1 0,-1 0,1 0,-1 0,1 0,0 1,-1-1,1 0,0 0,0 1,0-1,-1 0,1 0,1 0,-1 1,0-1,0 0,0 0,1 0,-1 1,1-1,-1 0,1 0,-1 0,1 0,-1 0,1 0,0 0,0 0,0 0,-1 0,1 0,0-1,0 1,0 0,0 0,1 0,76 16,-72-17,0 0,1 1,-1 0,0 0,1 0,-1 0,0 1,0 0,0 1,0-1,-1 1,1 0,-1 0,0 1,1 0,-2 0,1 0,0 0,-1 1,0 0,0 0,0 0,0 1,45 107,-38-99</inkml:trace>
  <inkml:trace contextRef="#ctx0" brushRef="#br0" timeOffset="685.787">2145 834,'40'-2,"0"-2,0-2,0-2,-1-1,0-2,-1-1,0-3,4-3,-32 13,-1 0,0 0,0-1,0 0,-1-1,0 0,0 0,-1-1,0 0,5-7,-9 12,0-1,-1 0,1 0,-1 0,0 0,0 0,-1 0,1 0,-1-1,0 1,0-1,0 1,-1-1,1 1,-1-1,0 1,-1-1,1 1,-1-1,0 1,0-1,0 1,0-1,-1 1,-1-3,0 3,0 0,0 0,0 0,0 0,-1 1,1-1,-1 1,0 0,0 0,0 1,0-1,-1 1,1 0,-1 0,1 0,-1 0,0 1,1 0,-1 0,0 0,0 1,0 0,0 0,0 0,0 0,0 1,0-1,0 1,-2 2,-5-1,1 2,0-1,0 1,0 1,1 0,-1 1,1 0,1 0,-1 1,1 0,0 1,-1 2,1 0,2-1,-1 1,1 1,1-1,0 1,0 0,1 1,1-1,0 1,0 0,1 0,1 0,-1 9,2-15,1 1,0 0,0 0,0 0,1-1,0 1,0 0,1 0,0-1,0 1,0-1,1 0,0 0,0 0,1 0,-1 0,1 0,1-1,-1 0,1 0,0 0,0-1,0 1,1-1,2 1,4 2,0-1,1-1,0 0,0-1,0 0,0-1,1 0,-1-2,1 1,0-1,-1-1,1-1,11-1,31-12,-31 4</inkml:trace>
  <inkml:trace contextRef="#ctx0" brushRef="#br0" timeOffset="1120.056">1129 212,'5'0,"6"0,2 0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0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65,'-9'21,"0"0,1 1,1 0,1 0,1 0,1 1,1 0,1 0,1 0,2 10,-1-30,0 0,1 0,-1 0,1-1,0 1,0 0,0-1,0 1,0 0,1-1,-1 1,1-1,-1 0,1 1,0-1,0 0,0 0,0 0,1-1,-1 1,0 0,1-1,-1 1,1-1,0 0,-1 0,1 0,0 0,0-1,-1 1,1-1,0 1,0-1,0 0,0 0,0-1,0 1,-1 0,1-1,0 0,0 1,-1-1,1 0,0-1,-1 1,1 0,1-2,16-9,-1-1,0-1,-1 0,-1-1,0-1,-1-1,-1 0,0-1,-2-1,0 0,8-15,4-5,-10 18,-10 12,0 0,1 0,0 0,0 1,1 0,0 0,0 1,1 0,0 0,1 1,-1 0,8-3,-14 9,0 1,0-1,0 1,0 0,0 0,0 0,0 0,0 0,-1 1,1-1,0 0,-1 1,1 0,-1-1,1 1,-1 0,0-1,0 1,0 0,0 0,0 0,0 0,0 0,-1 0,1 0,-1 0,0 1,1-1,-1 0,0 0,0 0,0 0,-1 1,1-1,0 0,-1 0,1 0,-2 2,3 1,-2 158,-7 0,-15 61,5-56,16-121,-3 1,-2-1,-2-1,-2 1,-3-1,-1-1,-17 35,8-46,23-33,1-1,-1 1,1-1,-1 1,1-1,-1 0,1 1,-1-1,0 0,1 1,-1-1,1 0,-1 0,0 1,1-1,-1 0,0 0,1 0,-1 0,0 0,1 0,-1 0,0 0,1 0,-1 0,0 0,1-1,-1 1,0 0,1 0,-1-1,1 1,-1 0,0-1,1 1,-1-1,1 1,-1-1,1 1,-1-1,1 1,0-1,-1 1,1-1,0 1,-1-1,1 0,0 1,0-1,-1 0,1 1,0-1,0 0,0 1,0-1,0 0,0 1,0-2,-2-13,0-2,1 1,1 0,1 0,0 0,1 0,0 0,2 0,0 1,0-1,2 0,3-17,109-300,-80 248,-22 53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6:5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6,'114'413,"-46"-240,-68-172,0 0,0-1,0 1,0 0,1 0,-1 0,0 0,1 0,-1-1,1 1,-1 0,1 0,-1-1,1 1,-1 0,1-1,0 1,-1-1,1 1,0 0,0-1,0 0,-1 1,1-1,0 1,0-1,0 0,0 0,-1 1,1-1,0 0,0 0,0 0,0 0,0 0,0 0,0 0,0-1,-1 1,1 0,0 0,0-1,0 1,0 0,-1-1,1 1,0-1,0 1,-1-1,1 1,0-1,-1 0,1 1,0-1,-1 0,1 1,-1-1,1 0,-1 0,0 0,1 0,-1 1,0-2,68-203,32-39,-87 224,-3 8</inkml:trace>
  <inkml:trace contextRef="#ctx0" brushRef="#br0" timeOffset="646.109">650 654,'51'-40,"-2"-2,-2-2,-1-2,-3-2,1-6,-42 52,2-2,0 0,1 0,-1-1,-1 1,1-1,-1 0,0 0,0-1,0 1,-1 0,0-1,0 0,0 1,-1-1,1 0,-2 0,1 0,-1 0,1 0,-2 0,1 0,-1 0,0-3,-3 6,0 1,0-1,0 1,-1 0,1 0,-1 0,1 1,-1 0,1 0,-1 0,0 0,0 1,1 0,-1 0,0 0,0 0,0 1,1 0,-1 0,0 0,1 0,-1 1,1 0,0 0,-1 0,-2 3,-6 2,0 2,0-1,1 2,1 0,-1 0,2 1,0 0,0 1,1 0,0 1,1-1,0 2,1-1,1 1,0 0,1 1,1-1,0 1,1 0,0 0,1 0,1 0,0 0,2 15,0-25,0 0,0 0,0 0,0 0,1-1,0 1,0 0,0-1,1 1,-1-1,1 1,0-1,0 0,1 0,-1-1,1 1,0-1,0 0,0 0,0 0,1 0,-1-1,1 0,0 1,-1-2,1 1,0-1,0 1,1-1,12 2,0 0,0-1,0 0,0-2,1 0,-1-1,12-3,5-2,-1-2,-1-1,1-2,-2-1,0-2,0-1,-1-1,-1-2,-1-1,0-1,-2-2,0 0,-2-2,0-1,-2-1,0-1,-2-1,-2-1,0 0,10-24,-24 44,0 0,-1 0,0 0,-1-1,0 1,0-1,-1 0,0 0,0 0,-1 0,-1 0,0 0,0-1,-1 1,0 0,-1 0,0 0,-1 1,0-1,-3-6,5 13,-1 1,0-1,-1 0,1 1,0-1,-1 1,1 0,-1 0,1 0,-1 0,0 0,0 1,0-1,0 1,0 0,-1 0,1 0,0 0,0 0,-1 1,1-1,0 1,-1 0,1 0,-1 1,1-1,0 0,0 1,-1 0,1 0,0 0,0 0,0 1,-3 0,-5 4,1 0,-1 0,1 0,0 1,1 1,-1 0,2 0,-1 1,0 1,3-3,0-1,0 1,1 0,0 0,0 0,0 1,1-1,1 1,-1 0,1 1,1-1,-1 1,1-1,1 1,0-1,0 1,0 0,1 0,1-1,-1 1,1 0,1 0,0-1,0 1,1-1,1 4,4-5,0-1,1 0,0 0,0-1,1 0,-1-1,1 0,0 0,0-1,0-1,0 1,1-2,-1 1,4-1,175-18,-62-4,-125 22,0-1,0 1,0-1,-1 1,1 0,0-1,0 1,-1 0,1 0,-1 1,1-1,-1 0,1 0,-1 1,0-1,0 1,0-1,0 1,0-1,0 1,0 0,0-1,0 1,-1 0,1 0,-1 0,1 0,-1-1,0 1,0 0,0 0,0 0,0 0,0 0,0 0,-1 1,-19 69,-3-23,16-37,0 1,2 0,-1 0,1 1,1-1,1 1,0 0,0 6,15 20,0-28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29,'24'-5,"23"-1,7 0,0 1,-5 2,-5 1,-6 1,-4 0,-4 1,-1 0,-2 1,0-1,0 0,-4 0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03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169 814,'6'31,"0"-1,-2 2,-2-1,0 0,-3 1,0-1,-2 0,-6 29,7-35,-1 0,-1 0,-2 0,0-1,-1 0,-2 0,0-1,-1 0,-2-1,-4 7,15-27,0 0,0 0,1-1,-1 1,0 0,-1 0,1-1,0 1,0-1,-1 1,1-1,-1 0,1 1,-1-1,1 0,-1 0,0 0,0 0,1 0,-1 0,0-1,0 1,0-1,0 1,0-1,0 0,0 0,0 0,0 0,0 0,0 0,0 0,0-1,0 1,0-1,0 1,1-1,-1 0,0 0,0 0,0 0,1 0,-1 0,1 0,-1 0,1-1,-1 1,1-1,0 1,-1-1,1 1,0-1,0 0,-1-14,0 1,1-1,1 0,0 0,1 0,0 1,2-1,0 0,1 1,0 0,6-13,-3 2,100-302,-86 273,-4 5,3 2,2 0,2 1,13-18,-25 47,-7 10,0-1,0 1,1 1,0-1,0 1,1 0,0 0,0 1,1 0,0 0,0 0,-6 5,0 1,0-1,-1 0,1 1,0-1,0 1,0 0,0-1,-1 1,1 0,0 0,0 0,0 1,0-1,0 0,0 1,-1-1,1 1,0-1,0 1,-1 0,1 0,0 0,-1 0,1 0,-1 0,1 0,-1 1,0-1,1 0,-1 1,0-1,0 1,0 0,0-1,0 1,0 0,-1-1,1 1,0 0,-1 1,18 80,-17-42,-1 1,-2-1,-2 1,-2-1,-1 0,-3-1,-11 32,-14-4,34-66,0-1,0 1,0 0,0-1,-1 1,1-1,0 1,-1-1,1 0,-1 0,0 1,1-1,-1 0,0-1,0 1,0 0,1 0,-1-1,0 1,0-1,0 1,0-1,0 0,0 0,0 0,0 0,0 0,0 0,0-1,0 1,0-1,0 1,0-1,0 0,0 0,-11-12,4-2</inkml:trace>
  <inkml:trace contextRef="#ctx0" brushRef="#br0" timeOffset="1096.463">931 589,'-31'11,"1"2,0 1,0 1,2 1,0 2,-18 15,36-25,0-1,0 2,1-1,0 2,1-1,-1 1,2 0,0 1,0 0,1 0,0 0,1 1,0 0,1 0,0 0,1 0,1 1,0-1,0 7,2-17,0 1,1 0,0 0,-1-1,1 1,0 0,0-1,0 1,1 0,-1-1,1 0,-1 1,1-1,0 0,0 0,0 0,0 0,0 0,0 0,1-1,-1 1,1-1,-1 0,1 1,-1-1,1 0,0-1,-1 1,1 0,0-1,0 1,0-1,-1 0,1 0,0 0,2-1,103-22,-90 15,0-1,0-1,0 0,-2-2,1 0,-1-1,-1 0,-1-1,0-1,0 0,-2-1,0-1,0 0,-2 0,8-19,-12 18,-11 17,-1 9,1-1,0 1,1 1,0-1,0 0,0 1,1 0,1 0,0 0,0 0,0 1,1-1,1 0,0 1,0-1,1 2,-1-9,0 0,1 0,0 0,-1 0,1 0,0-1,0 1,0 0,1 0,-1 0,0-1,0 1,1-1,-1 1,1-1,0 0,-1 1,1-1,0 0,0 0,0 0,0 0,0 0,0-1,0 1,0-1,0 1,0-1,0 0,0 0,0 0,0 0,0 0,0 0,0 0,1-1,-1 1,0-1,75-33,-48 13,-1-1,-1-2,-1-1,-1 0,6-11,1 0,-12 16,-2-1,-1-1,0 0,-2-1,0-1,7-19,-20 41,-1 1,0-1,0 0,0 0,0 0,0 0,-1 0,1 0,0 0,-1 0,0-1,1 1,-1 0,0 0,0 0,0 0,-1-1,1 1,0 0,-1 0,0 0,1 0,-1 0,0 0,0 0,0 0,0 0,0 0,0 1,-1-1,1 0,-1 1,1-1,-1 1,0-1,-1 0,-2 4,0 0,0 1,0 0,0 0,1 0,-1 0,1 1,0-1,0 1,0 0,0 1,1-1,0 1,0-1,0 1,0 0,1 0,0 0,-1 1,2-2,0-1,0 0,1 1,-1-1,1 0,-1 1,1-1,0 1,0-1,1 1,-1-1,1 1,-1-1,1 0,0 0,0 1,1-1,-1 0,1 0,-1 0,1 0,0 0,0 0,1-1,-1 1,0-1,1 1,0-1,-1 0,1 0,0 0,0-1,0 1,0-1,0 1,1-1,-1 0,0 0,1 0,-1-1,0 1,1-1,0 0,42 4,-41-5,-1 1,1 0,0-1,-1 2,1-1,0 0,-1 1,1 0,0 0,-1 0,1 1,-1 0,0-1,1 2,-1-1,0 0,0 1,-1 0,1 0,0 0,-1 0,0 0,0 1,0 0,0-1,0 1,0 2,0 1,-2 0,1 1,-1-1,0 0,0 1,-1-1,0 1,0-1,-1 1,0-1,0 0,-1 1,0-1,0 0,0 0,-1 0,0-1,-2 3,-15 51,19-59,1 1,-1 0,1-1,0 1,-1 0,1-1,0 1,0 0,0 0,0-1,0 1,0 0,1-1,-1 1,1 0,-1-1,1 1,-1 0,1-1,0 1,0-1,0 1,0-1,0 0,0 1,0-1,1 0,-1 0,0 0,1 0,-1 0,0 0,1 0,-1 0,1-1,0 1,-1 0,1-1,0 1,-1-1,1 0,0 0,-1 1,1-1,0 0,0-1,81-16,-61 4,-1-1,0-1,-1-1,-1-1,0-1,-2 0,0-1,13-19,89-148,-92 136,-1-2,-3 0,-2-2,-2 0,6-36,-13 4,-13 86,1 0,-1-1,0 1,1 0,-1 0,0 0,1-1,-1 1,0 0,1 0,-1 0,1 0,-1 0,0 1,1-1,-1 0,0 0,1 0,-1 0,1 1,-1-1,0 0,1 1,-1-1,1 0,-1 1,1-1,-1 1,1-1,-1 1,1-1,0 1,-1-1,1 1,0-1,-1 1,1 0,0-1,0 1,-1-1,1 1,0 0,0-1,0 1,0 0,0-1,0 1,0 0,0-1,-11 24,1 0,1 0,1 1,1 0,1 0,1 0,0 12,1 16,1-1,3 1,3-1,1 1,9 36,10 36,-22-122,0-2,0 0,0 0,0 0,0 1,-1-1,1 1,0-1,-1 0,1 1,-1-1,1 1,-1-1,0 1,0-1,1 1,-1 0,0-1,-1 1,1-1,0 1,0-1,-1 1,1-1,-1 1,1-1,-1 1,1-1,-1 0,0 1,0-1,0 0,0 0,0 1,0-1,0 0,0 0,0 0,0 0,-1 0,1-1,0 1,-1 0,1 0,-1-1,1 1,-1-1,1 0,-19-6,-1-2</inkml:trace>
  <inkml:trace contextRef="#ctx0" brushRef="#br0" timeOffset="1345.171">1721 447,'38'-10,"27"-2,8-1,1 4,-8 2,-10 2,-9 3,-9 1,-5 6,-4 2,-7 4,-2 1,-5-2</inkml:trace>
  <inkml:trace contextRef="#ctx0" brushRef="#br0" timeOffset="1520.562">2427 644,'4'34,"3"16,-1-1</inkml:trace>
  <inkml:trace contextRef="#ctx0" brushRef="#br0" timeOffset="1681.94">2454 363,'0'0</inkml:trace>
  <inkml:trace contextRef="#ctx0" brushRef="#br0" timeOffset="1849.316">2934 447,'-51'40,"2"2,1 2,-40 50,85-93,0 1,0 0,1 0,-1 1,1-1,0 1,-1-1,1 1,0 0,1-1,-1 1,0 0,1 0,-1 1,1-1,0 0,0 0,1 1,-1-1,1 0,-1 1,1-1,0 0,0 1,1-1,-1 1,1-1,-1 0,1 0,0 1,0-1,1 0,-1 0,0 0,1 0,0 0,0 0,0-1,2 3,8 0,-1 0,1 0,0-2,1 1,-1-2,1 1,-1-2,1 0,0 0,-1-1,1-1,0 0,-1-1,1 0,-1-1,1 0,-1-1,0 0,-1-1,1 0,-1-1,4-3,12-5,-4 2</inkml:trace>
  <inkml:trace contextRef="#ctx0" brushRef="#br0" timeOffset="2747.665">3188 504,'0'13,"0"1,1 0,1-1,0 1,1-1,0 1,1-1,0 0,1 0,1-1,0 1,1-1,0-1,8 11,-13-20,-1-1,1 1,0 0,0-1,0 1,0-1,0 1,0-1,1 0,-1 0,0 0,0 0,1 0,-1-1,1 1,-1-1,1 0,-1 1,1-1,-1 0,1 0,-1-1,1 1,-1-1,1 1,-1-1,0 0,1 1,-1-1,0-1,1 1,0-1,63-62,-23 19,-40 43,1 0,0 0,0 1,-1-1,1 1,0 0,0 0,0 1,1-1,-1 1,0 0,0 0,0 0,0 0,0 1,0-1,0 1,0 0,0 1,0-1,0 1,0-1,-1 1,1 0,-1 1,1-1,-1 1,0-1,0 1,0 0,0 0,-1 0,1 1,-1-1,1 2,75 46,-66-52,0-1,-1 0,1 0,-1-1,0 0,0-1,0-1,0 1,-1-2,0 1,0-2,0 1,-1-1,0-1,0 1,-1-1,0-1,0 0,-1 0,0-1,2-4,8-6,-1 0,-1-1,-1-1,-1 0,-1-1,-1 0,-1-1,-1 0,-1-1,-2 0,0 0,2-25,-6 37,0 0,-1 0,-1 0,0 0,-1 0,0 0,-1 0,0 1,-1-1,-1 0,0 1,0 0,-1 0,-1 0,0 1,-1 0,-1-1,6 10,0 0,0 1,0-1,0 1,0 0,0 0,-1 0,1 0,0 0,-1 0,1 1,-1-1,1 1,-1-1,1 1,-1 0,1 0,-1 0,1 0,-1 1,1-1,-1 1,1 0,-1-1,1 1,0 0,0 0,-1 0,1 1,0-1,0 1,-2 0,-55 62,49-39,1 0,1 0,1 1,2 0,0 0,2 0,1 1,0-1,2 1,2-1,0 1,2 4,-2-11,1 0,0 0,1-1,2 1,0-1,0 0,2-1,0 1,7 7,-11-18,1 0,1 0,-1-1,1 1,0-1,1-1,0 1,0-1,0-1,1 1,0-1,0 0,0-1,1 0,-1 0,1-1,0 0,0-1,0 0,0 0,4 0,100-14,-89 5</inkml:trace>
  <inkml:trace contextRef="#ctx0" brushRef="#br0" timeOffset="3379.469">4486 447,'-269'188,"263"-184,1 0,0 0,-1 1,1 0,1 0,-1 0,1 0,0 1,0-1,0 1,1 0,0 1,0-1,0 0,1 1,0-1,1 1,-1 0,1 0,0 1,4-5,-1 0,1 0,0 0,-1 0,1-1,1 1,-1-1,0 0,0 0,1 0,-1 0,1-1,0 1,-1-1,1 0,0 0,0 0,0-1,0 1,0-1,0 0,-1 0,1 0,0-1,0 0,0 1,0-1,0 0,-1-1,2 0,19-8,-1 0,0-2,0-1,-2-1,0 0,0-2,-1 0,-1-1,-1-2,10-11,0 1,16 0,-43 28,0 1,0 0,0 0,0-1,0 1,0 0,1 0,-1 0,0 0,0 1,0-1,0 0,0 0,0 1,0-1,0 1,0-1,0 1,0-1,0 1,0 0,0-1,0 1,0 0,0 0,-1 0,1-1,0 1,-1 0,1 0,0 0,-1 0,1 0,-1 0,0 0,1 1,-1-1,0 0,0 0,0 0,1 0,-1 0,0 0,-1 1,6 37,-6-35,1 0,0 0,-1 1,2-1,-1 0,0 0,1 0,0 1,0-1,0 0,1 0,-1 0,1 0,0 0,0-1,0 1,1-1,-1 1,1-1,0 0,0 0,0 0,0 0,0 0,1-1,-1 1,1-1,3 1,-1-1,0-1,0 0,0 0,0-1,1 1,-1-1,0-1,0 1,0-1,0 0,1 0,-1-1,-1 0,1 0,0 0,0-1,-1 0,1 0,-1 0,0-1,0 0,0 0,-1 0,0 0,1-1,-1-1,90-139,-90 138,0-1,0 1,0-1,-1 1,0-1,0 0,-1 0,0-1,-1 1,0 0,0-1,-1 1,0 0,0-1,-1 1,0-1,0 1,-1 0,0 0,1 7,1 0,0 1,0-1,0 0,-1 1,1-1,0 1,-1-1,1 0,0 1,-1-1,1 1,-1-1,1 1,-1-1,1 1,-1 0,1-1,-1 1,0 0,1-1,-1 1,1 0,-1 0,0-1,1 1,-1 0,0 0,1 0,-1 0,0 0,1 0,-1 0,0 0,1 0,-1 0,0 0,1 1,-1-1,0 0,1 0,-1 1,1-1,-1 0,1 1,-1-1,0 1,1-1,-1 1,1-1,0 1,-1-1,1 1,-1-1,1 1,0-1,-1 1,1 0,0-1,0 1,-1 0,-13 41,12-17,2 1,1-1,0 1,2-1,2 0,0 0,1 0,1 0,8 16,9 38,-23-79,-1 6,1-1,0 1,0-1,1 1,-1-1,1 0,0 1,1-1,-1 0,1-1,0 1,0 0,1-1,0 0,-1 1,1-2,0 1,1 0,-1-1,1 0,0 0,-1 0,1 0,1-1,17 2,-1-2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08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10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1 171,'0'33,"0"12</inkml:trace>
  <inkml:trace contextRef="#ctx0" brushRef="#br0" timeOffset="168.422">57 1,'0'0</inkml:trace>
  <inkml:trace contextRef="#ctx0" brushRef="#br0" timeOffset="362.824">283 114,'0'14,"0"1,0-1,1 1,1-1,0 0,1 1,1-1,0-1,1 1,0-1,1 1,1-1,0-1,0 0,2 0,0 0,-7-9,1-1,0 0,0 0,1-1,-1 1,0-1,0 1,1-1,-1 0,1 0,-1-1,1 1,-1-1,1 1,0-1,-1 0,1-1,-1 1,1 0,0-1,-1 0,1 0,-1 0,0 0,1-1,-1 1,0-1,0 0,0 0,0 0,1-1,2-1,1-1,-1 1,-1-1,1 0,-1-1,1 0,-1 1,-1-1,1-1,-1 1,0-1,-1 0,0 0,2-5,-3 6,0 0,0 1,-1-1,0 0,0 0,0 0,-1 0,0 0,0 0,-1 0,1 0,-1 0,-1 0,1 1,-1-1,0 0,0 1,-1-1,1 1,-1 0,0-1,-1 2,1-1,-1 0,0 1,0-1,-1 1,1 0,-1 1,0-1,-2 0,-72-20,55 21</inkml:trace>
  <inkml:trace contextRef="#ctx0" brushRef="#br0" timeOffset="800.064">791 143,'1'2,"1"1,-1-1,1 1,-1-1,1 0,0 1,0-1,0 0,0 0,0 0,0-1,1 1,-1 0,1-1,-1 0,1 1,-1-1,1 0,0-1,0 1,-1 0,1-1,0 1,0-1,0 0,0 0,-1 0,1 0,0-1,0 1,0-1,2 0,91-42,-76 32,-18 9,0 0,0 0,0 1,0-1,0 1,0 0,1-1,-1 1,0 0,1 1,-1-1,1 0,-1 1,1-1,-1 1,1 0,-1-1,1 1,-1 1,1-1,-1 0,1 1,-1-1,1 1,-1-1,1 1,-1 0,0 0,1 1,-1-1,0 0,0 1,0-1,0 1,0 0,0-1,-1 1,1 0,0 0,-1 0,1 1,7 12,-6-8,0 0,0-1,1 1,0-1,0 0,1 0,0 0,0 0,0-1,0 0,1 0,0-1,0 1,1-1,-1 0,1-1,-1 0,1 0,0 0,1-1,2 1,5-1,-1 0,0 0,1-2,-1 0,1 0,-1-2,0 0,1 0,-1-1,0-1,-1 0,1-1,-1-1,0 0,0 0,0-2,-1 1,0-2,-1 1,0-2,9-8,9-30,-21 25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08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1,'21'239,"-11"1,-11 14,0-246,1 1,0-1,1 0,0 1,0-1,1 1,0-1,0 0,1 0,0 0,0 0,1-1,2 3,-4-8,1-2,-1 1,1 0,0 0,-1-1,1 0,0 1,-1-1,1 0,0 0,-1 0,1-1,0 1,-1-1,1 1,0-1,-1 0,1 0,-1 0,1-1,-1 1,0 0,1-1,-1 0,0 1,0-1,0 0,0 0,-1 0,2-2,4-1,27-22,-18 13,0 1,1 0,0 2,1 0,0 0,1 2,0 0,0 1,16-3,-31 10,0 0,0 1,0 0,0 0,0 0,0 0,0 1,0-1,0 1,-1 0,1 0,0 1,0-1,-1 1,1 0,-1 0,0 0,1 0,-1 0,0 1,0-1,0 1,-1 0,1 0,-1 0,1 0,-1 1,0-1,0 1,-1-1,1 1,-1 0,0-1,0 1,0 0,0 0,0 0,-1 0,0 0,0 0,0 0,0-1,-1 1,1 0,-1 0,0 0,-1 1,-4 9,-2-1,0 1,-1-1,0 0,-1-1,0 0,-1-1,0 0,-1 0,0-1,-1-1,0 0,0-1,-1 0,0-1,0-1,-1 0,0-1,10-2,1 0,-1-1,0 0,0 0,0 0,0-1,-1 1,1-1,0 0,0-1,-1 1,1-1,0 0,-1 0,1-1,0 0,-1 0,1 0,0 0,0-1,0 0,0 0,0 0,0-1,1 0,-1 0,1 0,-3-2,-6-14</inkml:trace>
  <inkml:trace contextRef="#ctx0" brushRef="#br0" timeOffset="534.681">593 848,'20'-22,"51"-59,-3-3,-3-3,-5-2,-43 43,-17 45,-1 0,1 0,0 0,0 0,0 0,-1 0,1 0,-1 0,1 0,-1 1,1-1,-1 0,1 0,-1 1,1-1,-1 0,0 0,0 1,1-1,-1 1,0-1,0 1,0-1,0 1,1 0,-1-1,0 1,0 0,0-1,0 1,0 0,0 0,0 0,0 0,0 0,0 0,0 0,0 0,0 1,0-1,0 0,1 1,-1-1,0 0,0 1,0-1,0 1,0-1,-9 4,-1 0,1 0,0 1,0 0,0 0,1 2,0-1,0 1,0 0,1 1,0 0,0 0,-5 9,11-16,0 1,0 1,1-1,-1 0,1 0,0 1,-1-1,1 0,0 1,0-1,0 1,1 0,-1-1,1 1,-1 0,1-1,0 1,0 0,0-1,1 1,-1 0,0-1,1 1,0 0,0-1,-1 1,2-1,-1 1,0-1,0 0,1 1,-1-1,1 0,0 0,0 0,-1 0,1 0,1-1,-1 1,0 0,0-1,1 0,-1 1,0-1,1 0,-1 0,1-1,0 1,-1 0,2-1,60 2,-56-3,-1 0,0 1,1 0,-1 0,1 1,-1-1,0 2,0-1,1 1,-1 0,0 0,0 1,-1 0,1 0,0 2,-4 0,0 0,-1 1,1-1,-1 1,-1 0,1 0,-1 0,0 0,-1 0,1 0,-1 0,0 0,0 0,-1 0,0 0,0 0,-1 0,1-1,-1 1,0 0,-1-1,1 1,-1-1,0 0,-1 0,-1 3,-2 7,-28 73,46-75,-1-14</inkml:trace>
  <inkml:trace contextRef="#ctx0" brushRef="#br0" timeOffset="1198.903">1298 622,'-13'12,"-1"1,1 0,1 1,0 0,1 1,1 1,1-1,0 2,0-1,2 1,0 1,1-1,-1 10,6-24,1 1,0-1,0 0,0 1,0-1,1 0,-1 0,1 1,0-1,0 0,0 0,1 0,-1 0,1 0,-1 0,1 0,0-1,0 1,0-1,0 1,1-1,-1 0,1 0,-1 0,1 0,0 0,0 0,0-1,0 0,0 1,0-1,0 0,0-1,0 1,1 0,-1-1,0 0,1 0,-1 0,0 0,0 0,1-1,-1 1,0-1,0 0,1 0,1-1,9-4,-1-1,1 0,-2-1,1 0,-1-1,0-1,-1 0,0 0,-1-1,0 0,0-1,-2 0,1-1,2-6,30-35,-41 53,0-1,0 1,1 0,-1 0,0 0,1 0,-1 0,1 0,-1 0,1 0,0 1,-1-1,1 0,0 0,0 0,-1 1,1-1,0 0,0 1,0-1,0 0,0 1,0 0,0-1,0 1,0-1,0 1,0 0,0 0,0 0,0 0,1 0,-1 0,0 0,0 0,0 0,0 0,0 0,0 1,0-1,0 0,0 1,0-1,0 1,0-1,0 1,0 0,0-1,0 1,-1 0,1 0,0-1,0 1,-1 0,1 0,0 1,8 74,-10-71,0 0,0 1,1-1,-1 0,2 1,-1-1,0 1,1-1,0 0,0 0,1 1,-1-1,1 0,0 0,1-1,-1 1,1 0,0-1,0 1,0-1,1 0,-1 0,1 0,0-1,0 1,1-1,-1 0,1 0,-1-1,1 1,0-1,5 2,4-4,0 0,0-1,1-1,-1 0,0-1,0 0,-1-1,1-1,-1 0,0-1,0 0,-1-1,1-1,-1 0,-1 0,0-1,0-1,-1 0,0 0,-1-1,7-10,13-11,-2-2,-1 0,-2-2,-2-1,-1 0,-2-2,-1 0,-2-1,-2-1,-2 0,6-38,-22-11,4 88,-1 0,1 0,-1 0,1 0,-1 1,0-1,0 0,0 1,0-1,0 0,0 1,-1-1,1 1,0 0,-1-1,1 1,-1 0,0 0,1 0,-1 0,0 0,1 0,-1 0,0 1,0-1,0 1,0-1,0 1,0 0,0 0,0 0,1 0,-1 0,0 0,0 0,0 1,0-1,0 1,0-1,0 1,1 0,-1 0,-1 0,-9 8,1 0,1 0,-1 1,1 0,1 1,0 0,1 0,0 1,1 0,0 1,0 0,2 0,0 0,0 0,1 2,-2 3,2 0,0 0,1 0,0 1,2-1,0 1,1-1,1 1,1-1,1 0,0 1,1-1,1-1,1 1,0-1,1 0,1 0,1-1,0 0,1 0,1-1,1 0,0-1,0-1,10 8,-14-13,-6-5,0-1,0 1,0-1,0 1,0-1,1 0,-1 0,1 0,-1 0,1-1,0 1,0-1,0 0,0 1,0-1,0 0,0-1,0 1,0 0,0-1,0 0,0 0,0 0,1 0,5-8</inkml:trace>
  <inkml:trace contextRef="#ctx0" brushRef="#br0" timeOffset="1454.033">1722 508,'43'0,"34"0,13 0,-4 0,-12 0,-18 0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0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1,'36'258,"-30"-225,-6-24,1 0,0 0,0-1,1 1,0 0,1 0,0-1,0 0,1 1,0-1,1 0,-1-1,1 1,1-1,5 6,-8-11,-1-1,1 0,-1 0,1 0,0-1,-1 1,1-1,0 1,0-1,-1 0,1 0,0 0,0-1,-1 1,1 0,0-1,-1 0,1 0,0 0,-1 0,1 0,-1 0,0 0,1-1,-1 0,0 1,0-1,0 0,0 0,0 0,0-1,55-71,83-197,-130 253</inkml:trace>
  <inkml:trace contextRef="#ctx0" brushRef="#br0" timeOffset="250.625">707 30,'-10'43,"-3"24,1 5,7-9,9-16,4-16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12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13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29,'-29'38,"-14"27,-5 8,6-4,10-9,6-10,7-9,2-10,4-7,-1-7,-2-2,-4-3,2-4</inkml:trace>
  <inkml:trace contextRef="#ctx0" brushRef="#br0" timeOffset="277.994">0 1,'11'5,"50"24,0 2,-2 3,-2 2,-1 3,-3 2,12 13,103 127,-160-168,-6-8,1 0,0 0,1-1,-1 1,1-1,0 0,0 1,0-2,0 1,1 0,0-1,0 0,3 2,2-4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1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48,'-10'39,"-7"21,-2 6,4-13,7-15,7-15</inkml:trace>
  <inkml:trace contextRef="#ctx0" brushRef="#br0" timeOffset="569.733">297 330,'3'-14,"0"-1,1 1,1 0,0 0,1 1,0 0,1 0,0 0,1 1,10-11,-15 17,-2 4,0 0,0-1,-1 1,2 0,-1-1,0 1,0 0,1 0,-1 0,1 0,0 0,0 1,-1-1,1 0,0 1,0-1,1 1,-1 0,0 0,0 0,1 0,-1 0,0 0,1 1,-1-1,1 1,-1-1,1 1,-1 0,1 0,-1 0,1 1,-1-1,1 0,-1 1,1 0,-1-1,0 1,1 0,-1 0,0 1,0-1,0 0,1 1,32 29,-30-26,-1 0,1-1,0 1,1-1,-1 0,1 0,0-1,0 0,0 0,0 0,1-1,-1 0,5 1,-1 0,0-1,0 0,1-1,-1 0,0-1,1 0,-1 0,1-1,-1-1,0 0,0 0,0-1,0 0,0 0,-1-1,1-1,-1 0,0 0,-1-1,1 0,-1 0,0-1,0 0,-4 3,0 0,-1-1,1 1,-1-1,0 0,0 0,-1 0,1 0,-1-1,0 1,-1 0,1-1,-1 0,0 1,0-1,-1 0,0 1,0-1,0 0,-1 0,0 1,0-1,0 1,0-1,-1 1,0-1,-9-8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2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585 395,'-8'-8,"0"0,0 0,-1 1,0 1,0-1,0 1,-1 1,0 0,0 0,-1 1,1 0,-1 1,0 1,0-1,0 1,0 1,0 0,0 1,0 0,0 1,-1 0,1 0,0 1,0 1,-23 5,0 1,0 1,1 2,1 1,0 2,-1 2,31-16,0 0,0-1,0 1,0 0,0 0,0 0,1 0,-1 1,0-1,1 0,-1 1,1-1,-1 1,1-1,0 1,0 0,-1-1,1 1,1 0,-1 0,0 0,0 0,1 0,-1 0,1 0,-1 0,1 0,0 0,0 0,0 0,0 0,0 0,0 1,1-1,-1 0,1 0,0 0,-1 0,1-1,0 1,0 0,0 0,0 0,0-1,1 1,-1 0,0-1,1 1,-1-1,1 0,0 1,-1-1,1 0,0 0,0 0,0 0,0-1,0 1,0 0,1 0,125 31,-110-29,42 14,-58-16,-1 0,0 0,0 0,0 0,0 0,0 0,0 0,0 0,0 1,0-1,-1 0,1 1,0-1,-1 0,1 1,-1-1,0 1,1-1,-1 1,0-1,0 1,0-1,0 1,0-1,0 1,-1-1,1 1,0-1,-1 1,1-1,-1 1,1-1,-1 0,0 1,0-1,0 0,1 1,-1-1,-1 0,-14 23,-1-2,-1 0,-1-1,-1 0,-22 17,-3 3,26-22,6-9,1 1,1 0,0 0,1 1,0 1,1 0,0 0,1 1,1 0,0 0,0 2,6-13,1 1,0-1,-1 1,1-1,0 0,0 1,1-1,-1 1,1-1,0 0,0 1,0-1,0 0,0 0,1 0,0 0,-1 0,1 0,0 0,0 0,1-1,-1 1,0-1,1 0,0 1,-1-1,1 0,0-1,0 1,0-1,0 1,1-1,-1 0,0 0,1 0,7 3,0-1,0 0,0 0,0-1,0-1,0 0,1-1,-1 0,1 0,3-2,-11 2,75-21,-77 21,0-1,0 0,0 0,0 1,0-1,0-1,0 1,0 0,0 0,-1-1,1 1,0-1,-1 0,1 1,-1-1,0 0,1 0,-1 0,0 0,0 0,0 0,-1 0,1 0,0 0,-1 0,1 0,-1-1,0 1,0 0,0 0,0-1,0 0,-5-12</inkml:trace>
  <inkml:trace contextRef="#ctx0" brushRef="#br0" timeOffset="420.787">247 0,'5'307,"-8"-206,0 380,-48-114,45-191,6-164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2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29 165,'-6'18,"0"1,1 0,1 0,1 0,1 0,0 1,2-1,0 8,0-11,22 98,-21-110,1-1,0 1,0-1,0 0,0 0,0 0,0 0,1 0,-1 0,1-1,0 1,0-1,0 0,0 0,1 0,-1 0,0-1,1 1,-1-1,1 0,-1 0,1 0,0 0,0-1,-1 1,1-1,0 0,0 0,1-1,4 0,0-2,0 1,0-1,-1 0,1-1,-1 0,0 0,0-1,-1 0,1-1,-1 1,0-1,-1-1,1 1,-1-1,-1 0,4-5,76-140,-84 150,93-218,-74 156,-7 112,14 162,-4-42,-8 0,-7 20,-25 12,15-188,-1 0,0 0,-1-1,0 1,-1-1,-1 0,1-1,-2 1,1-1,-2 0,1-1,-1 1,-1-2,1 1,-4 1,10-7,0-1,0-1,0 1,-1 0,1 0,0-1,-1 1,1-1,-1 0,1 0,-1 0,0 0,1 0,-1-1,0 1,1-1,-1 0,0 1,0-1,0 0,1-1,-1 1,0 0,0-1,1 0,-1 0,0 0,1 0,-1 0,1 0,-1 0,1-1,-1 0,1 1,0-1,0 0,0 0,0 0,0 0,1 0,-1 0,0-1,1 1,0-1,-1 1,1-1,0 1,0-3,0-15,0-1,2 0,0 1,1-1,2 1,0 0,0-1,2 2,1-1,0 1,2 0,0 0,1 1,0 1,2 0,0 0,1 1,1 0,0 1,9-12,1 1,1 0,0 2,2 2,1 0,1 1,1 2,1 1,11-4,-12 11,-5 3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1,'19'0,"21"0,8 0,1 0,-3 0,-4 0,-5 0,-4 0,-3 0,-1 0,-6 0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28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43.57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0 285,'445'-74,"53"15,1816-73,-2293 132,2364-19,-1664 21,2128 58,-1808 3,-585 0,-385-36,-71-26,0 1,1 0,-1-1,0 1,0 0,0-1,0 1,-1-1,1 1,0 0,-1-1,1 1,-1-1,1 1,-1-1,0 1,1-1,-1 0,0 1,0-1,0 0,0 0,0 1,0-1,-1 0,1 0,0 0,-1 0,1-1,0 1,-1 0,1-1,-1 1,1 0,-1-1,0 0,1 1,-1-1,1 0,-1 0,0 0,-1 0,-108 34,-2-5,-47 3,100-20,-1204 225,247-20,-358 150,1280-338,-42 12,3 6,1 5,-15 15,132-60,0 0,0 2,0-1,1 2,1 0,0 1,0 1,1 0,0 0,1 1,1 1,0 0,-4 8,14-18,-1 0,1 1,0-1,0 1,0-1,0 1,1-1,0 1,0 0,0-1,1 1,0-1,0 1,0-1,0 1,0-1,1 1,0-1,0 0,0 0,1 0,-1 0,1 0,0-1,0 1,0-1,0 0,1 0,0 1,118 67,-50-48,2-3,0-3,0-4,2-3,47-1,307 7,0-18,194-35,-326 18,2253-117,-620 87,-2 40,-1833 4,-95 6,0-1,-1 0,1 0,-1 0,1 1,-1-1,1 0,0 0,-1 0,1 0,0 0,-1 0,1 0,-1 0,1 0,0 0,-1-1,1 1,-1 0,1 0,-1-1,1 1,0 0,-1-1,1 1,-1 0,1-1,-1 1,0-1,1 1,-1 0,1-1,-1 1,0-1,1 0,-1 1,0-1,0 1,1-1,-1 1,0-1,0 0,0 1,0-1,0 1,0-1,0 0,0 1,0-1,0 1,0-1,0 0,0 1,-1-1,1 1,0-1,0 0,-1 1,1-1,0 1,-35-22,-296-78,108 21,-91-51,261 106,-95-42,-2 6,-42-6,181 62,0 0,0 1,0 0,-1 0,1 1,0 1,-1 0,0 0,1 1,-1 1,1 0,-1 0,1 1,0 1,0 0,-1 1,2 0,-1 0,-10 6,-11 18,2 0,0 2,2 2,1 0,-12 22,-5 3,37-48,-176 221,10 7,-80 156,158-199,94-192,-1 1,1 0,-1-1,1 1,0 0,0 0,0 0,0-1,1 1,-1 0,1 0,0 0,0 0,0 0,0 0,0 0,1 0,-1 0,1 0,0 0,0 0,0 0,0 0,0-1,1 1,-1-1,1 1,0-1,0 1,0-1,0 0,0 0,0 0,1 0,-1 0,0 0,1-1,0 1,-1-1,1 0,0 0,0 0,0 0,2 0,123-17,-115 12,158-46,122-56,-195 69,180-71,259-142,-334 139,-6-9,103-87,-260 178,-9 8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4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1,'-9'36,"1"0,3 1,0 0,3 0,2 33,-1-45,-15 237,16-261,-3 18,0-1,0 0,-2-1,0 1,-2-1,1 0,-2 0,0-1,-4 4,-1-1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4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0 177,'242'-58,"226"-43,-418 93,1 3,-1 2,1 2,0 2,10 3,-60-4,1 0,-1 0,0 0,0-1,0 1,0 0,1 1,-1-1,0 0,0 0,0 0,0 1,1-1,-1 0,0 1,0-1,0 1,0 0,0-1,0 1,0 0,0 0,-1-1,1 1,0 0,0 0,-1 0,1 0,0 0,-1 0,1 0,-1 0,1 0,-1 0,0 0,1 1,-1-1,0 0,0 0,0 0,0 0,0 1,0-1,0 0,0 0,0 0,-1 0,1 1,0-1,-1 0,1 0,-1 1,-8 14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49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1 230,'48'-10,"49"-12,23-8,1-3,-7 3,-12 3,-19 6,-14 6,-14 1,-12 3,-7 3,-7 3,-2 3,-6 1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0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1,'-169'350,"147"-299,43-76,178-268,-198 292,-1-1,0 1,0 0,1-1,-1 1,1 0,-1-1,1 1,-1 0,1 0,0 0,0-1,-1 1,1 0,0 0,0 0,0 0,0 0,1 1,-1-1,0 0,0 0,0 1,1-1,-1 1,0-1,1 1,-1-1,0 1,1 0,-1 0,0-1,1 1,-1 0,1 0,-1 1,0-1,1 0,-1 0,0 1,1-1,-1 1,0-1,1 1,-1-1,0 1,0 0,1 0,21 131,-22-126,1-1,1 0,-1 0,1-1,-1 1,1-1,1 1,-1-1,1 0,0 0,0 0,0-1,0 1,0-1,1 0,-1 0,1-1,0 1,0-1,0 0,0-1,1 1,-1-1,0 0,1 0,-1 0,1-1,-1 0,0 0,1 0,-1-1,1 0,2-1,10-3,-1-2,0 0,0-1,0-1,-1 0,-1-1,1-1,-2 0,1-1,-2-1,0 0,0-1,-1-1,-1 1,0-2,-1 1,-1-2,-1 1,3-8,-3-1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26 762,'-5'8,"2"0,-1 0,1 1,0-1,1 1,0 0,1 0,0 0,0 0,1 0,0 0,0 0,1 0,0 0,1 0,0 0,0-1,1 1,0 0,0-1,1 0,1 1,-3-7,1 1,0-1,-1 0,1 1,0-1,0-1,0 1,0 0,0-1,1 0,-1 1,0-1,1 0,-1-1,1 1,-1-1,1 1,-1-1,1 0,-1-1,1 1,-1 0,1-1,-1 0,0 0,1 0,-1 0,0-1,0 1,2-2,85-66,-35-34,-54 100,0 0,0 0,-1 0,1 0,-1 0,0 0,0 0,0 0,0 0,-1 0,1 0,-1 0,0 0,0 0,0 0,0 0,0 1,-1-1,1 0,-1 1,1-1,-1 1,0-1,0 1,-1 0,1 0,0 0,-1 0,1 0,-1 1,1-1,-1 1,0-1,0 1,1 0,-2 0,-5-2,-1 1,1-1,-1 2,0-1,0 1,1 1,-1 0,0 0,0 1,0 0,0 1,1 0,-1 0,1 1,0 0,-9 5,-7 4</inkml:trace>
  <inkml:trace contextRef="#ctx0" brushRef="#br0" timeOffset="539.244">533 113,'1'109,"0"34,-6-1,-8 26,0-19,13-148,0-1,0 1,-1-1,1 0,0 1,0-1,0 1,0-1,-1 1,1-1,0 1,0-1,0 1,0-1,0 1,0-1,0 1,0-1,0 1,1-1,-1 1,0-1,0 1,0-1,1 1,-1-1,0 0,0 1,1-1,-1 1,0-1,1 0,-1 1,0-1,1 0,-1 1,1-1,-1 0,0 0,1 1,-1-1,1 0,-1 0,1 0,-1 0,1 0,-1 0,1 0,-1 1,1-1,-1 0,1-1,-1 1,1 0,-1 0,1 0,-1 0,1 0,-1 0,1-1,-1 1,0 0,1 0,-1-1,1 1,-1 0,0-1,1 1,30-32,-23 23,11-11,0 0,1 1,1 1,1 1,0 1,1 1,1 1,0 1,1 1,0 1,1 1,18-3,-40 11,0 1,0 0,0 0,0 0,0 1,0 0,0-1,0 1,1 1,-1-1,0 1,0-1,0 1,0 0,0 0,0 1,0 0,-1-1,1 1,0 0,-1 1,1-1,-1 0,0 1,0 0,0 0,0 0,0 0,-1 0,1 1,-1-1,0 1,0 0,-1-1,1 1,-1 0,1 0,-1 0,0 0,-1 0,1 0,-1 1,0-1,0 0,0 0,0 0,-1 2,-5 8,0 1,-1-2,0 1,-1-1,-1 0,0-1,-1 0,0-1,-1 0,0 0,-1-1,0 0,-1-1,1-1,-2 0,1-1,-1 0,0-1,-1-1,1 0,-1-1,0 0,0-1,0-1,-1 0,1-1,-1-1,-9-1,24 1,-2 1,-1 0,0 0,1 0,-1-1,0 0,0 1,1-1,-1 0,0-1,0 1,0-1,1 0,-1 1,0-2,1 1,-1 0,1-1,-1 1,1-1,0 0,0 0,0-1,0 1,0-1,0 1,1-1,-1 0,1 0,0 0,0 0,0 0,0-1,0 1,1-1,-1 1,1-2,-2-16</inkml:trace>
  <inkml:trace contextRef="#ctx0" brushRef="#br0" timeOffset="783.161">1267 0,'-201'682,"157"-501,44-180,-1 0,0 1,0 0,1 0,-1-1,1 1,0 0,-1 0,1 0,0 0,0-1,0 1,0 0,0 0,1 0,-1 0,1 0,-1-1,1 1,-1 0,1 0,0-1,0 1,0-1,0 1,0-1,0 1,1 0,9 2</inkml:trace>
  <inkml:trace contextRef="#ctx0" brushRef="#br0" timeOffset="1098.136">1324 677,'25'8,"0"-1,1-2,-1 0,1-2,1-1,-1-1,0-1,0-2,0 0,0-2,10-3,66-41,-100 47,1-1,-1 0,0 0,0 0,0 0,0 0,0 0,0 0,0 0,-1-1,1 1,-1-1,0 1,0-1,0 0,0 0,0 1,-1-1,1 0,-1 0,1 0,-1 0,0 1,0-1,-1 0,1 0,0 0,-1 0,0 1,0-1,1 0,-2 0,1 1,0-1,0 1,-1-1,0 1,-1-2,0 1,0 0,-1 0,0 0,1 0,-1 1,0-1,0 1,0 0,-1 0,1 0,0 1,-1 0,1 0,-1 0,1 0,-1 1,1-1,-1 1,0 0,1 1,-1-1,1 1,-5 1,-108 35,104-31,1 0,0 1,0 1,0 0,1 0,0 1,1 0,0 1,1 1,0-1,0 1,1 1,0 0,1 0,1 0,0 1,1 0,0 0,1 0,0 1,1-1,0 1,1 9,3-18,0-1,0 1,0 0,1-1,0 1,0-1,0 0,0 0,1 0,0 0,-1 0,2 0,-1-1,0 1,1-1,-1 0,1 0,0 0,0 0,0-1,0 0,1 0,-1 0,1 0,-1-1,1 0,0 1,-1-2,1 1,0-1,0 1,-1-1,1 0,0-1,0 1,0-1,-1 0,2-1,20 1</inkml:trace>
  <inkml:trace contextRef="#ctx0" brushRef="#br0" timeOffset="1573.63">1860 847,'91'-71,"2"4,65-32,-147 91,-10 7,0-1,0 1,0-1,0 1,0-1,1 1,-1 0,0 0,0-1,1 1,-1 0,1 0,-1 0,1 1,0-1,-1 0,1 0,0 1,-1-1,1 1,0 0,0 0,0-1,-1 1,1 0,0 0,0 0,0 1,-1-1,1 0,0 1,0-1,-1 1,1 0,0-1,-1 1,1 0,-1 0,1 0,-1 0,1 0,-1 1,0-1,0 0,2 2,-9 35,5-37,0 0,0 0,0 0,0 0,0 1,0-1,1 0,-1 1,0-1,1 0,-1 1,1-1,0 1,-1-1,1 1,0-1,0 1,0-1,0 1,0-1,0 1,0 0,1-1,-1 0,0 1,1-1,-1 1,1-1,0 1,0-1,-1 0,1 1,0-1,0 0,0 0,0 0,0 0,0 0,1 0,-1 0,0 0,0 0,1-1,-1 1,0 0,1-1,-1 1,1-1,-1 1,1-1,-1 0,1 0,-1 0,1 0,-1 0,1 0,-1 0,1 0,-1 0,1-1,143-72,-127 64,-8 3,-1 1,1 0,-1 0,1 1,1 0,-1 1,0 0,1 1,0 0,-1 1,1 0,0 1,0 0,-8 2,1 1,-1 0,0 0,1 0,-1 1,-1-1,1 1,0-1,-1 1,0 0,0 0,0 0,0 0,-1 1,1-1,-1 0,0 1,-1-1,1 0,-1 1,0-1,0 1,0-1,0 1,-1-1,0 1,0-1,-1 4,1 5,0-9,0 0,0 1,1-1,-1 0,1 0,0 1,0-1,1 0,-1 0,1 0,0 0,0 1,0-1,1 0,-1 0,1-1,0 1,0 0,0-1,1 1,-1-1,1 0,0 1,0-1,0-1,0 1,1 0,-1-1,1 0,-1 1,4 0,17 1,-2-2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5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1 428,'26'-4,"0"-1,0-2,-1 0,0-1,0-2,-1-1,0 0,-1-2,0 0,12-12,35-58,-70 84,0 0,1 0,-1 0,0 0,0 0,1 0,-1-1,0 1,1 0,-1 0,1 0,-1-1,1 1,-1 0,1 0,0-1,-1 1,1-1,0 1,0 0,-1-1,1 1,0-1,0 0,0 1,0-1,-1 0,1 1,0-1,0 0,0 0,0 0,0 0,0 0,0 0,0 0,0 0,0 0,-1 0,1-1,0 1,0 0,0-1,0 1,0 0,-1-1,1 1,0-1,0 1,-1-1,1 0,0 1,-1-1,1 0,0 1,-1-1,1 0,-1 0,0 0,1 1,-1-1,1 0,-1 0,0 0,0 0,0 0,1 0,39 272,-29-148,-5 0,-6 47,0-168,-14 84,14-85,0 1,-1 0,1-1,-1 1,0 0,1-1,-1 1,0 0,0-1,0 1,0-1,0 0,0 1,0-1,-1 0,1 0,0 1,-1-1,1 0,-1 0,1-1,-1 1,1 0,-1 0,0-1,1 1,-1-1,0 0,0 1,1-1,-1 0,0 0,0 0,1 0,-1 0,0 0,0-1,1 1,-1-1,0 1,1-1,-1 0,0 1,1-1,-2-1,-1-3,0 0,0-1,1 1,-1-1,1 0,0 0,1 0,0 0,0-1,0 1,0-1,1 1,0-1,1 0,0 1,0-1,0 0,0 1,1-1,0 1,1-1,0 1,0-1,2-4,12-43,2 1,2 1,2 1,2 1,3 1,2 1,21-25,-30 43,1 2,1 0,2 1,0 2,2 0,0 2,2 1,1 1,0 1,2 2,0 1,0 1,9-1,-36 15,0 0,-1 0,1 1,0-1,0 1,0 0,0 0,0 0,0 1,0 0,0 0,0 0,0 0,0 0,0 1,0-1,0 1,0 0,-1 1,1-1,0 1,0-1,-1 1,1 0,-1 1,0-1,1 0,-1 1,0 0,-1 0,1 0,0 0,-1 0,1 0,-1 1,0-1,1 3,-3 9,-1 0,0-1,-1 1,0-1,-1 1,-1-1,0 0,-1 0,0-1,-1 1,-1-1,0 0,-1-1,0 0,-9 11,1 2,-1-1,0 0,-2-1,-1 0,-1-2,-1-1,0 0,-2-2,0-1,-1 0,-1-2,-9 4,-20-9,30-12</inkml:trace>
  <inkml:trace contextRef="#ctx0" brushRef="#br0" timeOffset="538.445">1045 568,'85'-46,"-2"-4,-2-4,-3-3,-1-4,-64 52,0-1,-1-1,0 1,0-2,-1 0,-1 0,0-1,-1 0,0 0,-1-1,0-1,-1 1,-1-1,-1 0,0 0,0-1,0-7,-6 20,1 0,-1 1,0-1,0 0,0 0,0 1,0-1,-1 1,1-1,-1 1,1-1,-1 1,0 0,0 0,0 0,0 0,0 0,-1 0,1 1,0-1,-1 1,0 0,1-1,-1 1,0 0,1 1,-1-1,0 0,0 1,0 0,1-1,-1 1,0 0,0 0,0 1,0-1,0 1,1-1,-1 1,0 0,0 0,1 0,-1 0,1 1,-1-1,1 1,0 0,-1 0,-10 5,0 0,1 1,0 1,0 0,1 0,1 1,-1 1,2-1,-1 2,1-1,1 2,0-1,1 1,0 0,1 0,0 4,5-14,0 0,0-1,1 1,-1 0,1 0,0 0,0-1,0 1,0 0,1 0,-1-1,1 1,-1 0,1-1,0 1,0 0,0-1,1 1,-1-1,1 0,-1 1,1-1,0 0,-1 0,1 0,0 0,1 0,-1-1,0 1,0 0,1-1,-1 0,1 0,-1 0,1 0,-1 0,1 0,0 0,0-1,0 1,117 4,120-60,-238 55,0 0,-1 0,1 0,0 0,0 0,0 0,0 0,0 1,0-1,0 1,0-1,-1 1,1 0,0 0,0-1,-1 1,1 0,-1 1,1-1,-1 0,1 0,-1 1,0-1,1 1,-1-1,0 1,0-1,0 1,0 0,-1 0,1-1,0 1,-1 0,1 0,-1 0,1 0,-1 0,0-1,0 1,0 0,0 0,0 0,-1 0,1 0,0 0,-1 0,0 0,1-1,-1 1,0 0,0 0,0-1,0 1,0-1,0 1,-1 0,-79 127,81-128,-1 0,1 0,-1 0,1 1,0-1,-1 0,1 0,0 1,0-1,0 0,0 1,0-1,0 0,0 1,0-1,1 0,-1 0,0 1,1-1,-1 0,1 0,0 0,-1 0,1 0,0 1,0-1,-1 0,1 0,0-1,0 1,0 0,0 0,0 0,0-1,1 1,-1 0,0-1,0 1,0-1,1 0,-1 1,0-1,0 0,1 0,-1 0,0 0,1 0,-1 0,0 0,0 0,1 0,-1 0,0-1,0 1,21-4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0,'0'759,"-25"-584,11-131,7-26</inkml:trace>
  <inkml:trace contextRef="#ctx0" brushRef="#br0" timeOffset="249.162">0 650,'39'-5,"21"-11,11-3,-2-3,-3 2,-8 0,-9 4,-8-1,-2-2,-2-3,-3 2,-7 1,-4 2,-5 5</inkml:trace>
  <inkml:trace contextRef="#ctx0" brushRef="#br0" timeOffset="3002.198">734 142,'5'-51,"-4"51,0 0,0 0,-1 0,1 0,0 1,0-1,-1 0,1 0,0 1,-1-1,1 1,0-1,-1 0,1 1,0-1,-1 1,1 0,-1-1,1 1,-1-1,1 1,-1 0,0-1,1 1,-1 0,0 0,1-1,-1 1,0 0,0 0,0-1,0 1,0 0,0 0,0 0,0-1,0 1,0 0,0 0,0-1,8 234,-10-152,2 340,7-371,-7-50,0 0,0 0,0 0,1 0,-1 0,1 0,-1 0,0 0,1 0,0 0,-1-1,1 1,-1 0,1 0,0-1,0 1,-1 0,1-1,0 1,0 0,0-1,0 1,0-1,0 0,0 1,0-1,0 0,0 0,0 1,0-1,0 0,0 0,0 0,0 0,0 0,0 0,0-1,0 1,0 0,0 0,0-1,0 1,0-1,0 1,-1-1,1 1,0-1,0 0,81-82,-34 26,-21 30,74-58,-99 84,0 0,-1 0,1 0,0 0,0 0,0 0,1 0,-1 1,0-1,0 1,0-1,0 1,1 0,-1 0,0 0,0 0,0 0,1 1,-1-1,0 1,0-1,0 1,0 0,0 0,0 0,0 0,0 0,0 0,0 0,-1 1,1-1,0 1,-1-1,1 1,-1 0,0 0,1-1,-1 1,0 0,0 0,0 0,0 1,17 95,-20-10,1-63</inkml:trace>
  <inkml:trace contextRef="#ctx0" brushRef="#br0" timeOffset="3472.215">1468 820,'1'-1,"40"-9,-2-1,1-2,-2-2,0-2,-1-1,0-2,21-16,-56 35,0 0,1 0,-1 0,0-1,0 1,0-1,0 1,0-1,-1 0,1 0,0 0,-1 0,0 0,1 0,-1 0,0-1,0 1,0 0,0-1,0 1,-1 0,1-1,-1 1,0-1,0 1,1-1,-2 1,1-1,0 0,0 1,-1 0,1-1,-1 1,0-1,0 1,0 0,0-1,0 1,0 0,-1 0,1 0,-1 0,0 0,1 0,-1 0,0 1,0-1,0 1,0-1,-2 0,-3-1,-1 1,0-1,1 2,-1-1,0 1,0 0,0 0,0 1,0 0,0 1,0 0,0 0,0 1,0 0,1 0,-1 0,1 1,-1 1,1-1,0 1,0 0,-3 3,-2 1,0 1,0 1,1 0,1 0,-1 1,2 0,-1 1,2 0,-1 1,2-1,-5 11,8-18,1 1,1-1,-1 1,1 0,-1 0,2-1,-1 1,1 1,0-1,0 0,0 0,1 0,0 0,0 1,1-1,0 0,0 0,0 0,1 0,-1 0,2 0,-1 0,1-1,-1 1,2-1,-1 0,0 0,1 0,0 0,0 0,1-1,-1 0,1 0,0 0,0 0,2 0,10 2,0 0,1-1,-1-1,1-1,0-1,-1 0,1-1,0-1,0 0,0-2,16-3,74-14,-78 14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0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32,'-10'22,"0"0,1 0,2 1,0 1,1-1,1 1,2 0,0 0,2 0,0 1,3 13,-2-34,1 0,0 0,0 0,0 0,0 0,1-1,0 1,-1-1,1 1,0-1,1 0,-1 1,1-1,-1 0,1-1,0 1,0 0,0-1,1 0,-1 1,0-1,1-1,0 1,-1 0,1-1,0 0,0 0,-1 0,1 0,0-1,0 1,0-1,0 0,0 0,0-1,0 1,0-1,2 0,8-3,-1-1,1 0,-2-1,1-1,0 0,-1 0,-1-1,1-1,-1 0,-1 0,0-1,0 0,-1-1,0 0,-1-1,0 0,-1 0,0-1,0-1,20-26,90-115,-116 153,-1 1,0 0,0 0,0 0,0 0,0 0,0 0,0 0,1 0,-1 0,0 0,1 0,-1 0,0 0,1 0,0 0,-1 0,1 0,-1 0,1 0,0 1,0-1,-1 0,1 0,0 1,0-1,0 1,0-1,0 1,0-1,0 1,0-1,0 1,0 0,0 0,0-1,0 1,0 0,0 0,0 0,0 0,0 0,0 0,0 1,1-1,-1 0,0 0,0 1,0-1,0 1,0-1,-1 1,1-1,0 1,0 0,0-1,0 2,3 191,-7 337,1-481,-3-1,-1 0,-3 0,-1 0,-3-2,-5 11,13-44,0-1,-1 1,0-1,-1-1,0 1,-1-1,-1 0,-5 6,13-16,0 0,0 0,0 0,0 0,0 0,0-1,0 1,0 0,0 0,0-1,0 1,-1 0,1-1,0 1,0-1,-1 0,1 1,0-1,0 0,-1 0,1 0,0 0,-1 0,1 0,0 0,-1 0,1-1,0 1,-1 0,1-1,0 1,0-1,0 0,-1 1,1-1,0 0,0 1,0-1,0 0,0 0,0 0,0 0,1 0,-1 0,0 0,0-1,1 1,-1 0,1 0,-1 0,1-1,-15-68,20 17,3 1,1 0,3 1,2 0,14-32,10-25,-23 65</inkml:trace>
  <inkml:trace contextRef="#ctx0" brushRef="#br0" timeOffset="301.152">1163 61,'-14'11,"-25"16,1 2,1 2,2 2,1 1,2 1,1 2,2 1,-3 9,29-45,1 1,0 0,0-1,0 1,0 0,1 0,-1 0,1 0,-1 1,1-1,0 0,0 1,1-1,-1 0,1 1,0-1,0 1,0-1,0 1,0-1,1 0,-1 1,1-1,0 0,0 1,1-1,-1 0,0 0,1 0,0 0,0 0,0 0,0 0,0-1,1 1,-1-1,1 0,-1 1,1-1,0-1,0 1,0 0,0 0,0-1,2 1,9-2,1 1,0-2,-1 0,1 0,-1-2,1 1,-1-2,0 0,0-1,0 0,-1-1,0-1,0 0,0-1,-1 0,0-1,-1 0,0-1,0 0,-1 0,0-2,5-8,-7 13,-2 0,1-1,-1 0,0 0,-1-1,0 1,0-1,-1-1,0 1,-1 0,1-1,-2 0,0 0,0 1,-1-1,0-1,0 1,-1 0,-1 0,0 0,0 0,-1 0,0 0,0 1,-1-1,-2-1,-7-7</inkml:trace>
  <inkml:trace contextRef="#ctx0" brushRef="#br0" timeOffset="582.764">1474 117,'-4'209,"3"-205,1 0,-1 0,1 0,1 1,-1-1,0 0,1 0,0 0,0 0,0 0,1 0,-1 0,1 0,0 0,0 0,0-1,1 1,-1-1,1 0,0 0,0 0,0 0,0 0,0 0,1-1,-1 0,1 1,0-1,-1-1,1 1,0 0,0-1,0 0,0 0,1 0,0-1,5 0,-1-1,1-1,-1 0,0 0,1-1,-1-1,-1 1,1-1,0 0,-1-1,0 0,0-1,0 1,-1-2,0 1,0-1,-1 0,1 0,1-4,8-11,-1 0,-1-2,-1 1,-1-2,-1 1,2-9,-4 5,-1 4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1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602 1,'-42'40,"2"2,2 1,2 2,2 2,2 1,2 2,-30 41,-17 33,50-76,-3-1,-2-1,-28 30,11-25,35-40</inkml:trace>
  <inkml:trace contextRef="#ctx0" brushRef="#br0" timeOffset="386.257">122 57,'39'72,"177"166,-95-28,-76-81,-44-126,-1-1,0-1,0 1,0-1,0 0,0 1,1-1,-1 1,0-1,1 0,-1 0,1 1,0-1,-1 0,1 0,0 1,0-1,0 0,0 0,0 0,0 0,0 0,0-1,0 1,0 0,1 0,-1-1,0 1,0-1,1 1,-1-1,0 1,2-1,8-5</inkml:trace>
  <inkml:trace contextRef="#ctx0" brushRef="#br0" timeOffset="953.05">715 932,'15'-45,"1"1,3 1,1 0,2 2,2 0,7-6,-30 45,-1 1,1-1,0 1,-1 0,1-1,0 1,0 0,0-1,0 1,0 0,1 0,-1 0,0 0,0 0,1 0,-1 0,1 1,-1-1,0 0,1 1,-1-1,1 1,0 0,-1-1,1 1,-1 0,1 0,0 0,-1 0,1 0,-1 0,1 1,-1-1,1 0,-1 1,1-1,-1 1,1 0,-1-1,1 1,-1 0,0 0,1 0,-1 0,0 0,0 0,0 0,0 1,0-1,1 1,17 45,18 29,-35-74,-1-1,1 1,0-1,0 0,-1 1,1-1,0 0,0 0,0 0,0-1,0 1,1 0,-1-1,0 1,0-1,0 0,1 0,-1 0,0 0,0 0,0 0,1 0,-1-1,0 1,0-1,0 0,0 1,0-1,0 0,0 0,0-1,0 1,0 0,-1-1,2 0,101-99,-102 101,0 0,0 0,0 1,0-1,0 0,0 1,0 0,0 0,0-1,0 1,-1 0,1 0,0 1,0-1,-1 0,1 1,-1-1,0 0,1 1,-1 0,0-1,0 1,0 0,0 0,0-1,0 1,0 0,-1 0,1 0,-1 0,1 0,-1 0,0 0,0 0,0 0,0 0,0 0,0 1,0-1,-1 1,4 10,12 30,-6-27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459 162,'-34'6,"1"2,-1 2,2 0,0 3,0 0,1 2,-24 16,-61 49,111-76,0 0,0 1,0 0,1 0,0 0,0 0,0 1,1-1,0 1,0 0,0 0,1 0,0 1,0-1,0 1,1-1,0 1,0-1,1 6,0-9,1 1,0-1,0 0,0 0,0 0,0 0,1 0,-1 0,1-1,0 1,0 0,0-1,0 1,0-1,0 0,1 0,-1 0,1 0,0 0,-1 0,1-1,0 1,0-1,0 0,0 0,0 0,1 0,-1 0,0-1,3 1,100-3,-77-7,-1-2,0 0,-1-2,-1-1,1-1,-2-1,-1-1,0-1,18-19,-8 10,55-59,-89 87,0-1,0 1,1-1,-1 0,0 1,0-1,0 1,0-1,1 1,-1-1,0 1,0-1,1 0,-1 1,0-1,1 0,-1 1,0-1,1 0,-1 1,1-1,-1 0,1 0,-1 1,0-1,1 0,-1 0,1 0,-1 0,1 0,-1 0,1 0,-1 0,1 0,-1 0,1 0,-1 0,1 0,-1 0,1 0,-1 0,1 0,-1-1,0 1,1 0,-1 0,1 0,-1-1,0 1,1 0,-1-1,1 1,-1 0,0-1,0 1,1-1,-1 1,0 0,0-1,1 1,-1-1,0 1,0-1,0 1,0-1,1 0,-5 40,0-22,1-12,1 0,0 1,0 0,0-1,1 1,-1 0,2 0,-1 0,0 0,1-1,0 1,1 0,-1 0,1 0,0 0,1 0,-1-1,1 1,0 0,1-1,-1 0,1 1,0-1,1 0,-1 0,1-1,0 1,0-1,4 3,-2-3,0-1,0 0,0-1,1 0,-1 0,1 0,0-1,0 0,-1 0,1 0,0-1,0 0,0-1,0 1,-1-1,1-1,0 1,-1-1,1 0,-1-1,5-2,125-76,-109 60,-1-1,0 0,-2-2,-1-1,0-1,-2-1,-2-1,0 0,-2-2,0 0,3-15,-18 44,-1 0,0-1,0 1,1 0,-1-1,0 0,-1 1,1-1,0 1,0-1,-1 0,1 0,-1 1,1-1,-1 0,0 0,0 0,1 0,-1 1,-1-1,1 0,0 0,0 0,-1 1,1-1,-1 0,1 0,-1 1,0-1,0 0,0 1,0-1,0 1,0-1,0 1,0-1,-1 1,1 0,0 0,-1 0,1 0,-1 0,0 0,1 0,-1 0,0 0,1 1,-1-1,0 1,0-1,1 1,-1 0,0 0,0 0,0 0,0 0,-1 0,-10 5,-1 0,2 1,-1 1,0 0,1 1,1 0,-1 0,1 2,1-1,0 1,0 1,1 0,0 0,1 1,6-10,0 0,0 0,0 0,0 0,0 0,1 0,-1 1,1-1,0 1,0-1,0 1,0-1,0 1,0 0,1-1,-1 1,1 0,0-1,0 1,0 0,0 0,0-1,1 1,-1 0,1 0,0-1,-1 1,1-1,1 1,-1-1,0 1,0-1,1 0,0 1,-1-1,1 0,0 0,0 0,0 0,0-1,0 1,1 0,-1-1,0 0,1 1,0-1,104-6,-68-1,105-23,-143 28,1 1,0-1,0 1,-1 0,1 0,0 0,0 0,0 0,-1 1,1-1,0 0,0 1,-1-1,1 1,0 0,-1 0,1-1,0 1,-1 0,1 0,-1 0,0 1,1-1,-1 0,0 0,0 1,0-1,0 1,0-1,0 1,0 0,0-1,-1 1,1 0,0-1,-1 3,-5 64,2-55,3-11,-1 1,1-1,0 1,0 0,0-1,0 1,1-1,-1 1,0-1,1 1,0-1,0 1,0-1,0 1,0-1,0 0,0 0,1 1,-1-1,1 0,0 0,0 0,-1-1,1 1,0 0,1-1,-1 1,0-1,0 0,1 0,-1 0,0 0,1 0,-1 0,1-1,1 1,96 9,-72-9,-1-1,0-2,1-1,-1-1,0-1,-1-1,1-2,-1-1,0-1,-1 0,-1-2,1-2,4-3,112-104,-139 120,-1-1,1 1,0-1,-1 1,1-1,-1 0,1 0,-1 1,0-1,0 0,0 0,0 0,0-1,0 1,-1 0,1 0,-1 0,1-1,-1 1,0 0,0 0,0-1,0 1,0 0,-1 0,1-1,-1 1,1 0,-1 0,0 0,0 0,0 0,0 0,0 0,0 0,-1 0,1 0,0 1,-1-1,0 0,1 1,-1-1,0 1,0 0,-1-1,-7 1,-1 0,1 1,-1 1,1-1,-1 2,1-1,-1 1,1 1,0 0,0 0,0 1,1 1,-1-1,1 1,0 1,0 0,1 0,-1 1,2 0,-1 0,0 2,-6 4,0 0,1 2,1-1,1 2,0 0,1 0,0 0,1 1,1 2,4-11,1 1,0-1,1 1,-1 0,2 0,-1 0,1 0,1 0,0 0,0 1,0-1,1 0,1 0,0 0,0 0,0 0,1-1,1 1,3 7,3-4,-1-1,2-1,-1 1,1-2,1 0,0 0,0-1,1 0,0-1,0-1,0 0,1 0,0-2,0 1,0-2,8 1,30 4,0-3,0-2,1-2,19-3,-62 1,24 0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4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65,'-1'-4,"-1"1,1-1,-1 0,0 1,0-1,0 1,-1 0,1 0,-1 0,1 0,-1 0,0 0,0 1,-1-1,1 1,0 0,-1 0,0 0,1 1,-1-1,0 1,0 0,1 0,-1 0,0 0,0 1,0 0,0 0,0 0,0 0,0 0,0 1,0 0,0 0,0 0,0 0,0 0,1 1,-1 0,1 0,-1 0,1 0,0 0,-1 1,1 0,-12 10,1 0,1 1,0 0,1 1,1 0,0 1,1 0,0 1,2 0,0 1,1 0,-1 5,4-13,0 1,1-1,0 0,1 1,0 0,1 0,0-1,1 1,0 0,1 3,-1-11,1 1,0-1,0 1,0-1,0 1,0-1,1 0,-1 1,1-1,0 0,0 0,0 0,0 0,1-1,-1 1,1-1,-1 1,1-1,0 0,0 0,0 0,0 0,1-1,-1 1,0-1,1 0,-1 0,1 0,-1 0,1-1,-1 1,1-1,10-1,0-1,0 0,0-1,0 0,-1-1,0-1,1 0,-2 0,1-2,-1 0,0 0,0-1,-1 0,0-1,6-7,4 1,140-142,-65 55,-37 65,-57 37,0 0,-1-1,1 1,0 0,-1 0,1 0,0 0,-1 0,1 0,0 1,-1-1,1 1,-1-1,1 1,-1-1,1 1,-1 0,1 0,-1 0,1 0,-1 0,0 0,0 0,1 0,-1 0,0 1,0-1,0 0,-1 1,1-1,0 1,0-1,-1 1,1-1,-1 1,1-1,-1 1,0 0,1-1,-1 2,5 148,-7-96,-1 308,1-330,-1 0,-2-1,-1 0,-1 0,-2 0,-5 9,10-29,-2 1,0 0,0-1,-1 0,0-1,-1 1,-1-2,1 1,-2-1,1 0,-2-1,1 0,-1-1,0 0,-1 0,-3 0,-65 18,77-26,1 0,0 1,0-1,-1-1,1 1,0 0,0-1,-1 1,1-1,0 1,0-1,0 0,0 0,0 0,0 0,0-1,0 1,0 0,0-1,1 1,-1-1,0 0,1 0,0 1,-1-1,1 0,0 0,0 0,0 0,0 0,0-1,1 1,-1 0,0-2,0-11,0 1,0-1,1 1,1-1,1 0,0 1,1 0,0-1,1 1,1 1,0-1,0 0,2 1,0 0,0 1,1 0,1 0,5-6,5-11,95-124,-95 134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27 134,'-5'39,"-2"21,1 7,1-5,1-11</inkml:trace>
  <inkml:trace contextRef="#ctx0" brushRef="#br0" timeOffset="433.015">309 107,'32'302,"-10"-237,-22-64,1 0,0 0,-1 0,1 0,0 0,-1 0,1 0,0 0,0-1,0 1,0 0,0 0,0-1,0 1,0-1,0 1,0-1,0 1,0-1,0 0,1 1,-1-1,0 0,0 0,0 0,0 0,1 0,-1 0,0 0,0 0,0-1,0 1,1 0,-1-1,0 1,0-1,0 1,0-1,0 0,0 1,0-1,0 0,0 0,-1 1,1-1,0 0,0 0,-1 0,1 0,0 0,-1 0,1 0,-1 0,1-1,85-164,-12-23,-66 171</inkml:trace>
  <inkml:trace contextRef="#ctx0" brushRef="#br0" timeOffset="766.612">760 219,'6'-3,"14"-3,-1-2,0 0,0-1,-1 0,-1-2,1 0,-2-1,1-1,-2 0,0-1,0-1,-2 0,1-2,-13 17,0-1,-1 0,1-1,0 1,0 0,0 0,-1 0,1 0,-1-1,1 1,-1 0,1-1,-1 1,0 0,0-1,1 1,-1 0,0-1,0 1,0-1,-1 1,1 0,0-1,0 1,-1 0,1-1,-1 1,1 0,-1 0,1-1,-1 1,0 0,0 0,0 0,0 0,1 0,-1 0,-1 0,1 0,0 0,0 1,0-1,0 0,0 1,-1-1,1 1,0-1,-1 1,1-1,0 1,-1 0,1 0,0 0,-1 0,1 0,-1 0,1 0,0 0,-1 0,1 1,-1 0,-9 3,0 0,1 1,0 1,0 0,0 0,1 1,0 0,0 1,1 0,0 0,-5 8,11-14,-9 9,2 0,-1 0,2 1,-1 1,2 0,0 0,0 0,0 3,5-11,0 0,1-1,-1 1,1 1,0-1,0 0,1 0,0 0,0 0,0 1,0-1,1 0,0 0,0 0,0 0,1 0,-1 0,1 0,0 0,1-1,-1 1,1-1,0 0,2 3,3 0,1 0,0 0,0-1,0-1,1 1,-1-2,1 1,1-1,-1-1,1 0,-1 0,1-1,0 0,0-1,-1 0,1-1,0 0,0-1,0 0,0-1,0 0,-1-1,5-1,12-3</inkml:trace>
  <inkml:trace contextRef="#ctx0" brushRef="#br0" timeOffset="1134.889">1268 332,'296'-233,"-289"227,-6 4,-1 0,1 1,0-1,1 1,-1-1,0 0,0 1,0 0,1-1,-1 1,1 0,-1 0,1 0,0 0,-1 0,1 0,0 0,0 1,-1-1,1 1,0-1,0 1,0 0,0-1,0 1,0 0,0 0,-1 0,1 1,0-1,0 0,0 1,0-1,0 1,-1 0,1-1,0 1,-1 0,1 0,0 0,-1 1,1-1,14 53,-15-48,-1 0,1-1,1 1,-1-1,1 1,0-1,0 0,0 1,1-1,0 0,0-1,0 1,0 0,1-1,0 0,0 0,0 0,0 0,1-1,-1 1,4 0,0 0,1-2,0 1,-1-1,1 0,0-1,0 0,0 0,1-1,-1 0,0-1,0 0,0-1,0 1,-1-2,1 1,0-1,-1 0,0-1,1 0,-1-1,-1 1,1-1,-1-1,0 0,0 0,6-7,102-119,-95 108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426 168,'31'-102,"-31"100,1 0,-1-1,0 1,1 0,-1 0,0-1,0 1,0 0,-1 0,1 0,0-1,-1 1,0 0,1 0,-1 0,0 0,0 0,0 0,0 0,-1 0,1 1,0-1,-1 0,0 1,1-1,-1 1,0-1,1 1,-1 0,0 0,0 0,0 0,0 0,0 0,0 0,0 1,-1-1,1 1,0 0,0-1,0 1,-1 0,1 0,-2 1,-18 2,0 2,1 0,0 2,0 0,0 1,1 1,0 1,1 1,0 1,1 0,0 2,1 0,1 0,0 2,1 0,-11 15,-33 64,58-92,-1-1,1 1,0 0,0-1,0 1,1 0,-1 0,1 0,-1 0,1 0,0 0,0 0,0 0,0-1,1 1,-1 0,1 0,0 0,0 0,0-1,0 1,0 0,1-1,-1 1,1-1,-1 1,1-1,0 0,0 0,0 0,1 0,-1 0,0 0,1 0,-1-1,1 1,10 2,-1-2,1 1,-1-1,1-1,0 0,0-1,-1 0,1-1,0-1,-1 0,1 0,-1-1,1-1,-1 0,5-3,14-8,0-1,-1-1,-1-2,-1-1,22-20,-30 24,1 0,-1 0,0-2,-2-1,0 0,-1-1,12-19,-8 24,-19 51,-4-5,0-24,0-1,1 1,0 0,0 0,0 0,1 0,0 0,0 0,1 0,0 0,0 0,0-1,1 1,0 0,0-1,1 1,0-1,0 0,1 0,0 0,0 0,0 0,0-1,1 0,0 0,0 0,0-1,1 0,0 1,-1-2,2 1,-1-1,20 3,-2-2</inkml:trace>
  <inkml:trace contextRef="#ctx0" brushRef="#br0" timeOffset="371.405">877 478,'234'-385,"-201"342,-32 44,0-1,1 1,-1 0,1-1,-1 1,0 0,0 0,0 0,1 0,-1 0,0 0,0 1,-1-1,1 0,0 0,0 1,0-1,-1 1,1-1,-1 1,1-1,-1 0,0 1,1 0,-1-1,0 1,0-1,0 1,0-1,0 1,-1-1,1 1,0-1,-1 1,1-1,-1 1,0 0,1 0,-1 3,0 1,0 0,1-1,0 1,0 0,0-1,0 1,1 0,0-1,0 1,1-1,-1 1,1-1,0 0,1 0,-1 0,1 0,0 0,0 0,1-1,-1 1,1-1,0 0,0 0,1-1,-1 1,1-1,0 0,-1 0,2 0,-1-1,1 1,3-2,-1 0,1-1,0 0,0-1,-1 0,1 0,0-1,-1 0,0 0,1-1,-1 0,0-1,0 1,0-1,-1-1,0 0,0 0,0 0,5-6,4-4,-1 0,0-1,-1-1,-1 0,-1-1,0 0,3-10,-1 0,-3 3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1 762,'37'0,"0"-2,-1-2,1-1,0-2,-1-1,-1-2,1-1,-2-2,10-7,-41 20,1-1,-1 0,0-1,0 1,0-1,0 1,-1-1,1 0,0 0,-1 0,1 0,-1 0,0-1,1 1,-1-1,0 0,-1 1,1-1,0 0,-1 0,0 0,0 0,0 0,0 0,0-1,0 1,-1 0,1-1,-1 1,0 0,0 0,-1-1,1 1,-1 0,1 0,-1-1,0 1,0 0,0 0,-1 0,1 0,-1 0,0 0,1 1,-3-3,-4 1,1 0,-1 1,0 0,0 1,0 0,-1 0,1 0,-1 1,1 0,-1 1,1 0,-1 0,1 1,0 0,-1 1,1 0,0 0,0 0,0 1,0 1,0-1,1 1,-1 0,1 1,0 0,0 0,1 0,-2 2,-3 2,0 1,1 0,0 1,0 0,1 1,0-1,1 2,1-1,0 1,1 0,-2 6,5-14,1 0,1 1,-1-1,1 1,0-1,0 1,0 0,1-1,0 1,0 0,0 0,1-1,0 1,0-1,0 1,1-1,0 1,0-1,0 0,1 0,-1 0,1 0,0 0,1 0,-1-1,1 0,0 0,0 0,1 0,0 0,9 5,2-1,-1-1,1 0,1-1,-1-1,1 0,0-2,0 1,0-2,14 0,1-2,-1-1,1-2,-1-1,0-1,0-2,0-1,-1-1,0-2,-1-1,25-14,-36 17</inkml:trace>
  <inkml:trace contextRef="#ctx0" brushRef="#br0" timeOffset="346.497">1101 594,'-31'9,"1"1,0 2,0 1,1 1,1 2,-15 10,-30 40,71-64,1 0,-1 0,1 0,0 0,0 0,0 1,0-1,0 0,0 0,0 1,1-1,-1 0,1 1,0-1,0 0,0 1,0-1,0 1,0-1,0 0,1 1,-1-1,1 0,0 1,0-1,0 0,0 0,0 0,0 1,1-1,-1-1,1 1,-1 0,1 0,0 0,-1-1,1 1,2 0,11 7,-1-1,2-1,-1-1,1 0,0 0,0-2,1 0,-1-1,1-1,6 0,2 0,1-2,0-1,-1-1,1-1,24-6,-21 4</inkml:trace>
  <inkml:trace contextRef="#ctx0" brushRef="#br0" timeOffset="2381.443">1553 594,'-20'7,"1"0,0 2,0 0,1 1,1 1,0 1,0 0,1 1,-2 4,14-14,0-1,1 1,-1 0,1 1,0-1,0 1,0-1,1 1,-1 0,1 0,0 0,0 0,0 1,1-1,-1 1,1-1,0 1,0-1,1 1,-1-1,1 1,0 0,0-1,1 1,-1-1,1 1,0-1,0 1,1-1,-1 1,1-1,0 0,0 0,1 0,-1 0,1 0,0 0,0-1,0 1,0-1,0 0,1 0,0 0,0-1,2 2,9 2,0-1,1 0,0-1,-1-1,1-1,0 0,0-1,1 0,-1-2,0 0,0 0,0-2,0 0,-1-1,1 0,-1-1,0-1,0-1,2-1,46-32,-50 26</inkml:trace>
  <inkml:trace contextRef="#ctx0" brushRef="#br0" timeOffset="2783.788">1892 875,'208'-132,"-142"60,-64 70,-1 0,1-1,-1 1,0-1,1 1,-1-1,0 0,-1 1,1-1,0 0,-1 0,1 1,-1-1,0 0,0 0,0 0,0 1,-1-1,1 0,-1 0,0 1,1-1,-1 0,0 1,-1-1,1 1,0-1,-1 1,0-1,1 1,-1 0,-1-1,-2 1,-1 0,1 0,-1 1,1 0,-1 0,0 0,0 1,1 0,-1 0,0 0,0 1,1 0,-1 0,0 0,1 1,-1-1,1 1,0 1,0-1,-1 1,2 0,-1 0,0 0,1 1,-1 0,1 0,0 0,0 0,1 1,-4 4,-1 0,0 0,0 0,1 1,0 0,0 0,2 1,-1 0,1 0,1 0,0 0,0 1,1 0,1 0,0-1,0 2,2-1,-1 0,2 4,-1-12,0 0,1-1,0 1,0 0,0-1,0 1,1-1,-1 0,1 1,0-1,0 0,0 0,1 0,-1 0,0-1,1 1,0-1,0 1,0-1,0 0,0 0,0 0,0 0,1-1,-1 1,1-1,2 1,100 9,-81-11</inkml:trace>
  <inkml:trace contextRef="#ctx0" brushRef="#br0" timeOffset="3161.892">2286 960,'175'-204,"-167"194,-5 6,-1 0,1 0,0 0,0 1,0 0,1-1,-1 1,1 0,0 0,0 1,0-1,0 1,0 0,0 0,1 0,0 1,-6 38,-3 55,5-89,0 0,0 0,0-1,0 1,0-1,1 1,-1-1,1 1,-1-1,1 0,0 0,0 0,0 0,0 0,1 0,-1 0,0-1,1 1,-1-1,1 0,-1 0,1 0,0 0,-1 0,1 0,0-1,0 1,0-1,0 0,-1 0,3 0,10-2,0-1,-1 0,1-1,-1 0,0-2,0 1,-1-2,1 0,-1 0,-1-1,0-1,0 0,0-1,-1 0,7-9,75-95,-78 90</inkml:trace>
  <inkml:trace contextRef="#ctx0" brushRef="#br0" timeOffset="3829.81">3218 85,'14'19,"5"36,0 12,-4 5,-5-5,-3-4,-4-3,-6-8,-4-7,0-7,2-5,0-3,2-2,2-1,0 0,1 0,0 0,0-4</inkml:trace>
  <inkml:trace contextRef="#ctx0" brushRef="#br0" timeOffset="4052.941">3106 508,'24'-14,"17"-5,7 1,0 3,-4 5,-4 3,-9 9,-5 3,-2 0,0 6,0 0,-4-2</inkml:trace>
  <inkml:trace contextRef="#ctx0" brushRef="#br0" timeOffset="4301.148">3641 848,'-5'-24,"-1"-13,5-5,2 0,7 3,1 2,4 4,5 1,4 3,3 0,2 6,-3 7</inkml:trace>
  <inkml:trace contextRef="#ctx0" brushRef="#br0" timeOffset="4488.452">4008 622,'0'23,"0"5,0-4</inkml:trace>
  <inkml:trace contextRef="#ctx0" brushRef="#br0" timeOffset="4729.351">3951 339,'0'0</inkml:trace>
  <inkml:trace contextRef="#ctx0" brushRef="#br0" timeOffset="4978.622">4347 424,'-24'24,"-8"13,1 4,7 1,11-2,13-9,7-3,7-8,5-7,5-5,3-5,2-2,0-2,1 0,-5-5,-2-1,-6 0</inkml:trace>
  <inkml:trace contextRef="#ctx0" brushRef="#br0" timeOffset="5235.436">4685 649,'-9'19,"-4"7</inkml:trace>
  <inkml:trace contextRef="#ctx0" brushRef="#br0" timeOffset="5401.946">4685 282</inkml:trace>
  <inkml:trace contextRef="#ctx0" brushRef="#br0" timeOffset="5582.581">5081 1,'-5'38,"4"28,1 6,1-3,1-9,4-10,1-9,0-6,-2-5,-1-2,-2-1,-1-1,-1 1,0 0,0 0,0 0,-5-4,-2-6</inkml:trace>
  <inkml:trace contextRef="#ctx0" brushRef="#br0" timeOffset="6264.942">4939 481,'354'41,"-345"-40,1-1,-1 0,0-1,0 0,0 0,1-1,-1 0,-1-1,1 0,0 0,-1-1,1 0,-1 0,1-2,20-9,-26 14,1-1,-1 1,1-1,-1 1,1 0,-1 0,1 0,0 1,0-1,-1 1,1 0,0 0,0 0,-1 1,1-1,0 1,-1 0,1 0,-1 0,1 1,-1-1,1 1,-1 0,0 0,0 0,0 0,0 0,0 1,0-1,-1 1,1 0,-1 0,0 0,0 0,2 3,24 37,-1 2,-3 1,18 45,-28-60,5 17,-2 0,-2 2,8 46,-12-51,-8-37,0 1,-1 0,0 0,0 1,0-1,-1 0,-1 1,0-1,0 0,-1 1,0-1,0 0,-1 1,-1-1,1 0,-5 8,6-13,-1 0,0 1,0-1,0 0,0 0,-1 0,0 0,0 0,0-1,0 1,0-1,-1 0,1 0,-1 0,0 0,0-1,0 0,0 1,-1-2,1 1,-1 0,1-1,-1 0,1 0,-1 0,0 0,1-1,-1 0,0 0,1 0,-1-1,0 1,1-1,-1 0,0-1,1 1,0-1,-1 0,1 0,0 0,0 0,0-1,0 0,0 0,1 0,-1 0,-2-4,2-3,0-1,0 1,1-1,1 0,-1 0,2-1,0 1,0 0,1 0,0-1,1 1,1 0,-1 0,2-1,0 2,0-1,1 0,0 1,1-1,0 1,1 0,4-13,1 1,2 0,0 1,1 0,1 2,1-1,1 2,0 0,2 1,0 1,0 1,2 0,0 2,0 0,12-4,-6 7,-4 3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1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0 288,'45'12,"0"-1,1-3,0-1,0-3,1-1,-1-3,1-2,6-2,-43 2,0 0,0-1,0 0,0-1,0 0,0 0,-1-1,0-1,0 1,-1-1,1-1,-1 0,-1 0,1 0,-1-1,-1 0,1-1,-1 1,-1-1,1 0,-2-1,1 1,-1-1,-1 0,0 0,0 0,-1-1,0 1,-1 0,0-1,0-1,-2 8,1 0,-1 0,0 0,0 0,-1 0,1 0,-1 0,1 0,-1 1,0-1,-1 1,1-1,-1 1,1 0,-1 0,0 0,0 0,0 1,-1-1,1 1,0 0,-1 0,0 0,1 0,-1 1,0-1,0 1,0 0,0 0,0 1,0-1,-1 1,-9-2,1 1,0 0,0 1,-1 1,1 0,0 1,0 0,0 1,-7 2,2 4,2-1,-1 2,1 0,1 2,0-1,1 2,0 0,0 0,2 1,0 1,0 0,1 1,1 0,1 0,0 1,1 1,-4 13,9-23,-1 0,1 0,0 1,1-1,0 1,0-1,1 1,0 0,1 0,-1-1,2 1,-1 0,1 0,1-1,0 1,0 0,0-1,1 0,0 0,1 1,0-2,0 1,1 0,0-1,0 0,1 0,0-1,0 1,0-1,1-1,0 1,0-1,0 0,1-1,0 0,0 0,3 1,17 1,1-1,0-2,-1-1,1-1,0-2,0 0,-1-2,1-1,-1-2,0-1,0 0,-1-3,0 0,0-1,-1-2,11-7,-19 11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0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55,'20'0,"15"0,7-5,1-1,-2 0,-3 1,-3 2,-3 1,-2-4,-2-1,0 0,0 3,-5 0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0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0,'24'10,"23"-2,7-3,0-1,-5-2,-5-1,-6-6,-5-1,-7-1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3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31,'-16'18,"1"0,1 0,1 2,0 0,2 0,0 1,2 0,0 1,1 0,1 0,1 1,2 0,-3 21,7-37,-1-1,1 0,1 1,-1-1,1 0,0 0,1 1,-1-1,1 0,1 0,-1-1,1 1,0 0,0-1,0 0,1 0,0 0,0 0,0 0,1-1,-1 1,1-1,0-1,1 1,-1-1,0 0,1 0,0 0,0-1,0 0,0 0,0 0,0-1,0 0,0 0,1-1,-1 1,0-1,1-1,-1 1,3-2,10-4,-1-1,1-1,-1-1,0 0,-1-2,0 0,-1-1,0 0,-1-1,0-1,-1 0,-1-2,0 1,-1-1,-1-1,-1 0,0-1,-1 0,4-11,10-92,-23 117,0-1,0 1,-1 0,1-1,-1 1,0 0,0 0,-1-1,1 1,-1 0,0 0,0 1,-1-1,1 0,-1 1,1-1,-1 1,0 0,0 0,-1 0,1 0,-1 1,1-1,-1 1,0 0,-1 0,0-1,0 2,0-1,-1 0,1 1,0 0,0 1,-1-1,1 1,0 0,-1 0,1 0,0 1,-1 0,1 0,0 0,0 1,0 0,0 0,0 0,0 0,0 1,0 0,-9 9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6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0 988,'8'1,"0"0,0 0,0-1,0 1,0-2,0 1,-1-1,1-1,0 1,0-1,-1 0,2-2,1 2,35-14,-1-1,0-2,-1-2,-2-2,0-2,-2-2,0-1,-2-2,18-20,-34 31,-2-1,0-2,-1 0,-1 0,-2-2,0 0,-1-1,-1 0,-2-1,6-18,-16 42,0 1,0-1,0 0,0 0,0 0,0 0,0 0,-1 0,1 0,-1 0,1 0,-1 0,0 0,0 0,0 0,0 0,0 0,0 0,-1 0,1 0,-1 0,1 0,-1 0,0 0,0 0,1 0,-2 0,1 0,0 1,0-1,0 0,-1 1,1-1,-1 1,1 0,-1-1,0 1,0 0,1 0,-1 0,0 0,0 0,0 1,0-1,0 0,0 1,0 0,0-1,0 1,0 0,-1 0,-6 4,0 1,0 0,1 0,-1 1,1 0,0 0,1 1,-1 0,1 1,1-1,0 1,0 1,-4 5,2-3,-8 7,2 0,0 0,0 1,2 1,0 0,2 1,0 0,1 0,1 1,2 0,0 1,1-1,1 1,1 2,3-20,1 0,-1 0,1 0,0 0,1 0,0 0,-1 0,1 0,1-1,-1 1,1-1,0 0,0 0,0 0,0 0,1 0,-1-1,1 1,0-1,0 0,1 0,-1 0,0-1,1 0,0 0,-1 0,1 0,0-1,0 1,0-1,0-1,5 1,6 2,0-2,0 0,0-1,1-1,-1 0,0-1,0-1,-1 0,1-1,0-1,30-14,-2-2,0-1,-1-3,-2-1,-1-2,-1-2,-1-2,-2-1,-1-2,14-18,-36 38,0 1,-1-2,0 0,-2 0,0-1,0 0,-2-1,0 0,4-13,-12 29,1 1,0-1,0 1,-1-1,1 0,-1 1,1-1,-1 0,0 1,0-1,0 0,0 1,0-1,0 0,0 0,0 1,-1-1,1 0,-1 1,1-1,-1 1,0-1,1 0,-1 1,0 0,0-1,0 1,0-1,0 1,-1 0,1 0,0 0,-1 0,1 0,0 0,-1 0,1 0,-1 0,0 1,1-1,-1 1,0-1,1 1,-1-1,0 1,1 0,-1 0,0 0,1 0,-1 0,0 0,0 1,1-1,-1 0,0 1,1 0,-1-1,1 1,-1 0,-13 6,1 1,0 1,0 0,1 1,0 0,1 1,0 1,1 0,0 0,1 1,0 0,-2 6,6-9,0 0,1 0,1 1,0 0,0-1,1 1,0 1,1-1,0 0,1 1,0-1,1 4,0-10,0 0,1 0,-1-1,1 1,0 0,0-1,1 1,-1-1,1 1,0-1,0 0,1 0,-1 0,1 0,0 0,0-1,0 1,0-1,1 0,0 1,-1-2,1 1,0 0,0-1,1 0,-1 0,0 0,1 0,-1-1,4 1,13 1,1-1,-1-1,1-1,0-1,-1-1,1 0,-1-2,1-1,-1 0,-1-2,1 0,-1-1,0-1,-1-1,0-1,-1-1,0 0,-1-1,0-1,-1-1,-1 0,0-1,-1 0,6-11,-8 15,-1-1,0 0,-1-1,-1 0,0-1,-1 0,0 0,-1 0,-1-1,-1 0,0 0,-1-1,1-10,-5 25,1 1,-1-1,0 0,0 0,0 1,0-1,-1 0,1 0,0 0,-1 1,1-1,-1 0,0 1,1-1,-1 0,0 1,0-1,0 1,0-1,0 1,-1 0,1-1,0 1,-1 0,1 0,-1 0,1 0,-1 0,1 0,-1 0,1 1,-1-1,0 1,0-1,1 1,-1-1,0 1,0 0,0 0,-68 24,54-12,0 1,1 1,0 0,1 1,0 0,1 2,1-1,1 1,0 1,2 0,0 1,1 0,0 0,2 0,-4 19,8-32,1 1,0 1,0-1,1 0,0 0,0 0,1 0,0 0,0 0,0 0,1 0,0 0,1-1,-1 1,1-1,1 1,-1-1,1 0,0 0,0-1,1 1,0-1,0 0,0 0,0-1,1 1,5 2,9 4</inkml:trace>
  <inkml:trace contextRef="#ctx0" brushRef="#br0" timeOffset="467.193">1891 734,'-195'132,"195"-132,0-1,0 1,0 0,0-1,1 1,-1 0,0-1,0 1,0 0,0 0,-1-1,1 1,0 0,0-1,0 1,0 0,0-1,0 1,0 0,0-1,-1 1,1 0,0 0,0-1,0 1,-1 0,1 0,0 0,0-1,-1 1,1 0,0 0,0 0,-1 0,1-1,0 1,-1 0,1 0,24-30,180-142,-204 170,1 1,0 0,0 0,0 0,0 0,-1 0,1 0,1 0,-1 0,0 1,0-1,0 0,0 1,0-1,1 1,-1-1,0 1,1-1,-1 1,0 0,1 0,-1-1,0 1,1 0,-1 0,0 0,1 1,-1-1,0 0,1 1,-1-1,0 0,0 1,1-1,-1 1,0 0,0-1,0 1,0 0,0 0,0 0,0 0,0 0,0 0,0 0,0 0,0 0,0 1,3 81,-5-76,0 0,0 0,1 0,0 0,0 0,1 0,0 0,0 0,1-1,-1 1,1 0,1-1,-1 1,1-1,1 0,0 2,-2-6,1 0,-1 0,1 0,-1 0,1 0,0 0,0-1,0 0,0 1,0-1,0 0,0 0,0-1,1 1,-1-1,0 1,0-1,1 0,-1 0,0-1,0 1,1-1,-1 1,0-1,0 0,0 0,0 0,2-2,75-54,-73 48,0 0,0-1,-1 0,-1 0,1 0,-1-1,-1 0,0 0,-1 0,0 0,0 0,-1-1,-1 1,0-3,0-9</inkml:trace>
  <inkml:trace contextRef="#ctx0" brushRef="#br0" timeOffset="847.025">2089 28,'4'-2,"14"-4,0 1,1 0,0 2,0 0,0 1,0 0,0 2,14 1,-31-1,0 1,0-1,1 1,-1-1,0 1,0 0,0-1,0 1,1 0,-1 1,0-1,-1 0,1 1,0-1,0 1,-1-1,1 1,-1 0,1-1,-1 1,0 0,1 0,-1 0,0 0,0 0,-1 1,1-1,0 0,-1 0,1 1,-1-1,0 0,0 0,0 1,0-1,0 0,0 1,-1-1,1 0,-1 0,1 1,-1-1,0 0,0 1,0 0,0 0,1 0,-1 0,1 0,0 0,0 0,0 0,0 1,0-1,1 0,-1 0,1 0,0 0,0 0,0 0,0 0,1 0,-1-1,1 1,0 0,0-1,0 1,0-1,0 0,0 0,1 0,-1 0,1 0,-1 0,1 0,0-1,-1 0,1 1,0-1,0 0,0 0,0-1,0 1,1 0,-1-1,0 0,0 0,2 0,111-21,-90 16</inkml:trace>
  <inkml:trace contextRef="#ctx0" brushRef="#br0" timeOffset="1402.43">3246 283,'-29'32,"1"2,2 1,2 1,-11 21,4-6,-8 11,-3-2,-2-2,-3-1,-4 0,-66 71,117-127,8-5</inkml:trace>
  <inkml:trace contextRef="#ctx0" brushRef="#br0" timeOffset="1963.062">2710 339,'91'43,"-64"-28,0 2,-2 1,0 1,-1 1,-1 2,-1 0,-1 1,3 6,-11-15,119 175,-85-114,-38-60,-5-5</inkml:trace>
  <inkml:trace contextRef="#ctx0" brushRef="#br0" timeOffset="2767.867">3528 875,'-72'190,"70"-172,10-21,15-26,-20 24,130-184,-133 188,1 0,-1 0,0 0,1 0,-1 0,0 0,1 0,-1 0,1 0,-1 0,1 0,0 1,-1-1,1 0,0 0,-1 1,1-1,0 1,0-1,0 0,0 1,-1 0,1-1,0 1,0-1,0 1,0 0,0 0,0 0,0-1,0 1,0 0,0 0,0 0,0 1,0-1,0 0,0 0,0 0,0 1,0-1,0 0,0 1,0-1,0 1,-1-1,1 1,0 0,0-1,0 1,-1 0,1 0,0-1,-1 1,1 0,-1 0,1 0,0 0,4 29,-5-27,0 0,-1-1,1 1,0-1,0 1,1 0,-1-1,0 1,1 0,0-1,-1 1,1-1,0 1,0-1,1 0,-1 1,0-1,1 0,0 0,-1 0,1 0,0 0,0 0,0-1,0 1,0 0,0-1,1 0,-1 1,0-1,1 0,-1 0,1-1,-1 1,1 0,0-1,2 1,99-49,-103 48,0-1,0 1,1 0,-1 0,0 0,1 0,-1 0,0 0,1 0,-1 0,0 1,1-1,-1 0,0 1,0-1,1 1,-1-1,0 1,0 0,0 0,0-1,0 1,0 0,0 0,0 0,0 0,0 0,0 0,-1 0,1 1,0-1,-1 0,1 0,-1 1,1-1,-1 0,0 0,0 1,1-1,-1 0,0 2,2 62,-2-55,1 74,5-65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1,'-9'14,"1"10,2 1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5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0,'-25'34,"3"0,1 2,1 0,2 2,2 0,1 0,-1 11,14-45,0 2,1-1,-1 0,1 0,0 0,0 1,0-1,1 1,0-1,0 0,1 1,-1-1,1 1,0-1,0 0,1 0,0 0,0 0,0 0,0 0,1 0,0 0,0-1,0 0,0 1,1-1,0 0,0-1,0 1,0-1,0 0,1 0,-1 0,1 0,0-1,0 0,0 0,1 0,1 0,0-1,0 0,0-1,0 0,0 0,0 0,0-1,0 0,0 0,0-1,0 0,0 0,-1 0,1-1,-1 0,0-1,0 1,0-1,4-4,-6 6,0-1,-1 0,0 0,1 0,-1 0,0-1,-1 1,1-1,-1 1,1-1,-1 0,0 0,-1 0,1 0,-1-1,0 1,0 0,0-1,0 1,-1-1,1 1,-1 0,-1-1,1 1,0-1,-1 1,0 0,0-1,-1 1,1 0,-2-3,-1 2,0 0,0 1,-1-1,0 1,0 0,0 0,0 1,0-1,-1 1,0 1,0-1,1 1,-2 0,1 0,0 0,0 1,0 0,-1 0,1 1,0 0,-1 0,1 0,0 1,-1 0,1 0,0 0,0 1,0 0,0 0,0 1,0 0,-3 2,-25 6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5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13 108,'-5'24,"-1"12,4 1,4-7</inkml:trace>
  <inkml:trace contextRef="#ctx0" brushRef="#br0" timeOffset="582.34">238 163,'111'-119,"-110"118,0-1,0 1,0 0,1 0,-1-1,0 1,1 0,-1 0,1 0,-1 0,1 1,-1-1,1 0,0 1,-1-1,1 1,0 0,0-1,-1 1,1 0,0 0,0 0,-1 0,1 0,0 1,0-1,-1 0,1 1,0-1,-1 1,1 0,0 0,-1-1,1 1,-1 0,1 0,-1 1,0-1,1 0,-1 0,0 1,0-1,0 0,0 1,0-1,0 1,0-1,-1 1,1 0,-1-1,1 1,0 1,1 3,0 0,1-1,0 1,0-1,0 1,1-1,0 0,0 0,0-1,0 1,1-1,0 0,0 0,0 0,0-1,1 0,-1 0,1 0,0-1,-1 0,1 0,1 0,-1-1,0 0,0 0,0 0,1-1,-1 0,0 0,0-1,1 0,-1 0,0 0,1-1,0-1,-1 0,0-1,-1 1,1-1,-1-1,1 1,-1-1,0 0,-1 0,1 0,-1 0,0-1,-1 0,1 0,-1 0,0 0,-1 0,1-1,-1 1,-1-1,1 0,0-6,1-11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4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14 114,'-4'13,"1"0,1 0,0 1,0-1,2 1,0-1,0 1,1 0,1-1,0 0,1 1,0-1,1 0,1 0,0-1,1 1,3 4,-7-14,1 0,-1 0,1 0,0 0,1 0,-1 0,0-1,1 0,-1 1,1-1,0-1,0 1,-1 0,1-1,0 0,0 0,1 0,-1-1,0 1,0-1,0 0,0 0,0 0,1-1,-1 1,0-1,0 0,0 0,0-1,0 1,0-1,1-1,6-2,-1 0,0-1,-1 0,1 0,-1-1,0 0,-1-1,0 0,0 0,-1-1,5-6,-8 6,0-1,0 0,-1 0,0 0,0 0,-1 0,-1-1,0 1,0 0,-1-1,0 1,-1-1,-1-8,1 15,1 0,-1 0,0 1,0-1,0 1,-1-1,1 1,-1-1,0 1,0 0,0 0,0 0,0 0,-1 0,0 0,1 1,-1-1,0 1,0-1,0 1,-1 0,1 1,0-1,-1 0,1 1,-1 0,1 0,-1 0,0 0,0 1,1-1,-1 1,0 0,0 0,1 0,-1 1,-3 0,-13 4,1 0</inkml:trace>
  <inkml:trace contextRef="#ctx0" brushRef="#br0" timeOffset="345.047">691 1,'-37'27,"2"1,1 3,1 0,2 2,1 2,-6 10,33-42,0 0,1 1,-1-1,1 1,0 0,0-1,0 1,1 0,-1 0,1 0,0 0,0 0,0 1,1-1,-1 0,1 0,0 1,0-1,1 0,-1 0,1 0,0 1,0-1,0 0,1 0,-1 0,1 0,0-1,0 1,0 0,1-1,-1 0,1 1,0-1,0 0,0 0,0-1,1 1,-1 0,1-1,1 1,3 0,-1 0,1-1,0 0,0 0,-1-1,1 0,0 0,0-1,0 0,1 0,-1-1,-1 0,1-1,0 1,0-2,0 1,-1-1,1 0,-1 0,0-1,0 0,0 0,-1-1,1 0,3-4,2-1,-1-1,0 0,-1 0,0-1,-1 0,0-1,-1 0,0 0,-1-1,-1 0,0 0,-1 0,1-4,-5 12,0 0,0 0,-1 0,0 0,0 0,0 0,-1 0,0 0,0 0,-1 0,1 0,-1 0,0 0,-1 1,0-1,1 1,-2 0,1 0,-1 0,1 0,-1 1,-1-1,1 1,0 0,-1 0,0 1,0-1,0 1,-2 0,-17-9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8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4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1,'-9'36,"1"0,3 1,0 0,3 0,2 33,-1-45,-15 237,16-261,-3 18,0-1,0 0,-2-1,0 1,-2-1,1 0,-2 0,0-1,-4 4,-1-1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4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0 177,'242'-58,"226"-43,-418 93,1 3,-1 2,1 2,0 2,10 3,-60-4,1 0,-1 0,0 0,0-1,0 1,0 0,1 1,-1-1,0 0,0 0,0 0,0 1,1-1,-1 0,0 1,0-1,0 1,0 0,0-1,0 1,0 0,0 0,-1-1,1 1,0 0,0 0,-1 0,1 0,0 0,-1 0,1 0,-1 0,1 0,-1 0,0 0,1 1,-1-1,0 0,0 0,0 0,0 0,0 1,0-1,0 0,0 0,0 0,-1 0,1 1,0-1,-1 0,1 0,-1 1,-8 14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49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1 230,'48'-10,"49"-12,23-8,1-3,-7 3,-12 3,-19 6,-14 6,-14 1,-12 3,-7 3,-7 3,-2 3,-6 1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0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1,'-169'350,"147"-299,43-76,178-268,-198 292,-1-1,0 1,0 0,1-1,-1 1,1 0,-1-1,1 1,-1 0,1 0,0 0,0-1,-1 1,1 0,0 0,0 0,0 0,0 0,1 1,-1-1,0 0,0 0,0 1,1-1,-1 1,0-1,1 1,-1-1,0 1,1 0,-1 0,0-1,1 1,-1 0,1 0,-1 1,0-1,1 0,-1 0,0 1,1-1,-1 1,0-1,1 1,-1-1,0 1,0 0,1 0,21 131,-22-126,1-1,1 0,-1 0,1-1,-1 1,1-1,1 1,-1-1,1 0,0 0,0 0,0-1,0 1,0-1,1 0,-1 0,1-1,0 1,0-1,0 0,0-1,1 1,-1-1,0 0,1 0,-1 0,1-1,-1 0,0 0,1 0,-1-1,1 0,2-1,10-3,-1-2,0 0,0-1,0-1,-1 0,-1-1,1-1,-2 0,1-1,-2-1,0 0,0-1,-1-1,-1 1,0-2,-1 1,-1-2,-1 1,3-8,-3-1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8:0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989,'29'256,"-30"502,1 659,-27-1221,15 30,5-196,2 1,1 1,1-1,2 0,1 1,1-1,2 1,7 28,-2-13,-2 1,-2 0,-3 0,-2 24,1-53,-29 151,29 55,28-56,-28-164,3 22,-2 0,-1 1,-1-1,-1 0,-1 0,-6 20,3-17,0 0,2 1,2-1,1 1,2 24,-1-30</inkml:trace>
  <inkml:trace contextRef="#ctx0" brushRef="#br0" timeOffset="4985.7">1299 3163,'537'0,"-265"27,-119-26,-1-7,22-9,-57 7,0 5,32 7,-23 9,94-3,62-34,-49-2,149-5,354 32,-404 28,-40-19,-186 3,1-6,0-4,37-6,10 1,53 13,-85 1,-1-4,117-9,-80-1,879 2,-747-28,164 17,-131-8,-41-7,185-5,-249 21,-90-2,-1 5,106 8,-73 1,-98 9,-56-5</inkml:trace>
  <inkml:trace contextRef="#ctx0" brushRef="#br0" timeOffset="31573.117">1921 3275,'141'-139,"171"-215,-31 81,26-2,-98 111,-80 70,157-103,-48 5,-208 172,2 1,0 2,0 1,2 2,0 1,1 1,0 2,0 2,1 1,0 2,0 1,25 2,165 4,-175 6,0 2,0 2,-1 3,33 14,-2-1,-57-19,0 1,0 1,-1 0,-1 2,0 1,-1 1,0 0,-1 2,-1 0,-1 2,0 0,-1 1,275 286,-164-172,-3 9,73 111,-57-73,-109-146,-2 2,-1 1,-3 1,5 10,80 110,44 37,62 92,56 44,-146-189,-83-92,2-3,1-1,3-2,2-3,43 27,110 58,-179-111,1-2,1 0,0-2,1-1,0-1,1-2,0 0,0-3,0 0,3-2,149 23,200-25,-155-29,-183 19,0-1,0-2,-2-2,1-2,-2-2,0-1,-1-3,90-57,-45 13,-2-4,-4-3,18-27,-47 49,2 2,3 2,45-29,16-14,97-101,-27-27,-155 179,2 1,1 2,2 1,21-15,-90 89,15-25</inkml:trace>
  <inkml:trace contextRef="#ctx0" brushRef="#br0" timeOffset="39472.053">170 3360,'-5'2,"0"0,0 1,0-1,0 1,0 0,0 0,1 1,0-1,0 1,0 0,0 0,0 1,1-1,0 1,0 0,0-1,0 1,1 1,0-1,0 0,0 0,1 1,0-1,0 1,0-1,0 1,1 0,0-1,0 1,1 1,12 111,-12-114,0 1,0-1,1 0,0 0,0 0,0 0,0 0,0 0,1-1,-1 1,1-1,0 1,0-1,1 0,-1 0,1-1,-1 1,1-1,0 0,0 0,0 0,0 0,0 0,0-1,2 0,0-1,-1-1,1 0,0-1,-1 0,1 0,-1 0,1 0,-1-1,0 0,0 0,0 0,-1 0,1-1,-1 0,0 0,0 0,0-1,0 1,-1-1,0 0,0 0,0 0,0 0,-1 0,0-1,0 1,-1-1,1 0,13-23,-6 12,-6 10,0-1,0 1,1 0,0 0,0 0,1 1,0-1,0 1,0 0,1 1,0-1,0 1,0 0,1 1,-1-1,1 1,1 1,-1-1,2 0,-4 7,0-1,0 0,-1 1,1 0,-1 0,0 0,1 1,-2-1,1 1,0 0,-1 0,0 1,1-1,-2 0,1 1,-1 0,1 0,-1 0,0 0,-1 0,0 0,1 0,-1 1,-1-1,1 0,-1 1,0 3,8 223,-9-186,0-61,1-4</inkml:trace>
  <inkml:trace contextRef="#ctx0" brushRef="#br0" timeOffset="39696.778">396 3106,'20'29,"10"4,0-7,-4-9</inkml:trace>
  <inkml:trace contextRef="#ctx0" brushRef="#br0" timeOffset="39891.311">1 2853,'4'-5,"3"-2</inkml:trace>
  <inkml:trace contextRef="#ctx0" brushRef="#br0" timeOffset="40342.3">453 2908,'3'-4,"0"0,0 0,-1 0,1-1,-1 1,0-1,0 1,-1-1,1 0,-1 1,0-1,0 0,-1 0,0 0,1 0,-2 0,1 0,0 0,-1 0,0 0,0 1,-1-1,1 0,-1 1,0-1,0 1,-1-1,-1-2,-93-155,97 162,0 0,0 0,1 0,-1 0,0 0,0 0,1 0,-1 0,0 0,1 0,-1 0,0 0,0 0,1 0,-1 0,0 0,1 0,-1 0,0 0,0 0,1 0,-1-1,0 1,0 0,1 0,-1 0,0 0,0-1,0 1,1 0,-1 0,0-1,0 1,0 0,0 0,1-1,-1 1,0 0,0 0,0-1,0 1,0 0,0-1,0 1,0 0,0 0,0-1,0 1,0 0,0-1,0 1,0 0,0 0,0-1,-1 1,1 0,0-1,0 1,0 0,0 0,0 0,-1-1,1 1,0 0,0 0,-1 0,1-1,0 1,32 10,-15-4,-14-4,0-1,0 1,0-1,1 1,-1-1,1 0,-1 0,1-1,-1 1,1-1,-1 0,1 0,-1 0,1 0,0 0,-1-1,1 0,-1 1,0-1,1-1,-1 1,0 0,1-1,-1 0,0 0,0 0,0 0,-1 0,1 0,0-1,-1 1,0-1,1 0,-1 0,0 0,0 0,-1 0,1 0,0-3,-1-5,-2-1,0 1,0 0,-1 0,0 1,0-1,-2 0,1 1,-1-1,-1 1,0 0,0 0,-1 1,0 0,-1 0,0 0,0 1,-1 0,0 0,0 1,-1 0,0 1,0-1,-9-3,17 10,-37-27,18 16</inkml:trace>
  <inkml:trace contextRef="#ctx0" brushRef="#br0" timeOffset="40679.333">114 1836,'14'29,"24"19,21 6,4-6,-4-11,-6-13,-8-9,-7-8,-5-9,-3-10,-7-3</inkml:trace>
  <inkml:trace contextRef="#ctx0" brushRef="#br0" timeOffset="41811.598">254 481,'8'9,"30"36,1-1,3-2,45 35,-83-73,-1 0,1-1,0 1,-1-1,2 0,-1 0,0-1,0 1,1-1,0 0,-1 0,1 0,0-1,0 1,0-1,0-1,0 1,0-1,0 0,0 0,0 0,0 0,0-1,0 0,0 0,0-1,0 1,-1-1,1 0,0 0,-1-1,1 1,-1-1,0 0,0 0,0 0,-1-1,2 0,-1-3,0 0,0 0,0 0,-1-1,0 1,0-1,-1 0,0 0,-1 1,0-1,0 0,0-1,-1 1,0 0,-1 0,0 0,0 0,-1 0,0 1,0-1,0 0,-1 1,-1-1,1 1,-1 0,0 0,-1 0,0 1,-1-2,-8-6</inkml:trace>
  <inkml:trace contextRef="#ctx0" brushRef="#br0" timeOffset="41996.215">311 792,'10'-39,"7"-36,2-10,2 4,-3 16</inkml:trace>
  <inkml:trace contextRef="#ctx0" brushRef="#br0" timeOffset="42228.866">114 30,'33'-10,"31"-2,9 4,-3 10,-4 3,-8 6,-10 7,-7 9,-7 5,-4 1,-2 6,-6 4,-2 1,-4 3,0 2,-3-2,-4-5,-3-8</inkml:trace>
  <inkml:trace contextRef="#ctx0" brushRef="#br0" timeOffset="45062.388">11911 2513,'25'-28,"-24"27,-1 1,0-1,1 1,-1-1,0 1,1 0,-1-1,1 1,-1 0,1-1,-1 1,1 0,-1-1,1 1,0 0,-1 0,1 0,-1 0,1 0,-1-1,1 1,0 0,-1 0,1 0,-1 1,1-1,0 0,-1 0,1 0,-1 0,1 0,-1 1,1-1,-1 0,1 1,-1-1,1 0,-1 1,1-1,-1 0,1 1,-1-1,0 1,1-1,-1 1,0-1,1 1,-1-1,0 1,0-1,1 1,-1-1,0 1,0 0,0-1,0 1,0-1,0 1,0 0,0-1,-18 111,-107 239,113-320,6-16,-1 1,2 0,0 0,1 0,0 1,1-1,1 1,0 0,2 1,0-14,0 1,1 0,0-1,-1 1,2-1,-1 0,0 1,1-1,-1 0,1 1,0-1,0 0,0-1,0 1,1 0,-1 0,1-1,0 0,-1 1,1-1,0 0,1 0,-1-1,0 1,0-1,1 1,-1-1,1 0,-1 0,3 0,113 6,-110-7,18 0,-15 0,1 0,0 0,-1-1,1-1,-1 0,1 0,-1-1,0-1,9-4,-10-1,-5-1</inkml:trace>
  <inkml:trace contextRef="#ctx0" brushRef="#br0" timeOffset="45274.594">11431 2853,'38'0,"57"-10,20-3,2-4,-10 1,-19 3,-19 3,-22 4</inkml:trace>
  <inkml:trace contextRef="#ctx0" brushRef="#br0" timeOffset="54760.162">594 1949,'-105'-210,"96"191,0 0,-2 1,0 0,-1 1,-1 0,0 1,-2 0,1 1,-2 1,-15-11,29 24,-2-3,0 0,0 0,0 0,-1 1,1 0,-1 0,0 0,0 1,0-1,0 1,-1 1,1-1,-1 1,1-1,-1 2,1-1,-1 1,1-1,-1 1,1 1,-1-1,0 1,1 0,-1 1,1-1,0 1,-3 1,7-2,-1 1,1 0,0-1,0 1,-1 0,1 0,0 0,1 0,-1 0,0 0,1 0,-1 0,1 0,-1 0,1 0,0 0,0 0,0 0,0 0,0 0,1 1,-1-1,1 0,-1 0,1 0,0 0,-1 0,1 0,0-1,0 1,1 0,-1 0,0-1,1 1,-1-1,1 1,0 0,69 44,-55-42,0 0,0-2,0 0,0 0,1-2,-1 0,0-1,1 0,-1-1,8-3,-20 4,1-1,-1 1,0-1,0 0,0 0,0 0,0 0,-1-1,1 1,-1-1,1 0,-1 0,0-1,0 1,0-1,-1 1,1-1,-1 0,0 0,0 0,0 0,-1 0,1 0,-1-1,0 1,0 0,-1-1,1 1,-1-1,0 1,0-1,0 1,-1 0,0-1,0 1,0 0,0-1,-1 1,-1-3,-6-10,-1 0,-1 1,-1 0,0 1,-1 0,-1 1,0 1,-1 0,0 1,-1 1,0 0,-5-1,-130-45,149 57,1 0,0 0,-1 0,1 0,0 0,-1 0,1 0,0 0,0 1,-1-1,1 0,0 1,0-1,-1 1,1 0,0-1,0 1,0 0,0 0,0 0,0 0,0 0,0 0,0 0,1 0,-1 0,0 0,0 0,1 0,-1 1,1-1,-1 0,1 0,0 1,0-1,-1 0,1 1,0-1,0 0,0 1,0-1,0 0,1 1,-1-1,0 0,1 0,-1 1,0-1,1 0,0 0,-1 1,1-1,0 0,0 0,-1 0,1 0,0 0,0 0,0 0,0-1,0 1,0 0,1 0,-1-1,0 1,0-1,0 1,1-1,-1 1,0-1,10 9,1-1,0-1,0 0,0 0,1-1,0-1,0 0,1-1,-1 0,1-1,0-1,2 0,-10-1,0-1,1 1,-1-1,0-1,0 0,0 1,1-2,-1 1,0-1,0 0,-1 0,1 0,0-1,-1 0,1 0,-1-1,0 0,0 1,-1-1,1-1,-1 1,1-1,-2 0,1 0,0 0,-1 0,0-1,0 0,-1 1,0 1,0-1,0 0,-1 0,0 0,0 0,0-1,-1 1,0 0,0 0,0 0,0 0,-1-1,0 1,0 0,0 0,-1 0,0 0,0 1,0-1,0 0,-1 1,-3-5,-86-89,61 69,-113-56,70 63,72 22,1-1,-1 1,1 0,-1 0,1 0,-1 0,1 0,-1 1,0-1,1 0,-1 1,1-1,-1 1,1 0,0-1,-1 1,1 0,0 0,-1 0,1 0,0 0,0 0,0 0,0 0,0 1,0-1,0 0,0 0,1 1,-1-1,0 1,1-1,-1 1,1-1,-1 1,1-1,0 1,0-1,0 1,0 0,0-1,0 1,0-1,0 1,1-1,-1 1,3 4,1 0,0 0,0-1,0 1,1-1,0 0,0-1,0 1,0-1,1 0,0 0,-1-1,2 1,-1-1,0-1,0 1,1-1,0 0,-1-1,1 1,0-1,3 0,127 28,-95-20,-35-6,0-1,0 0,0-1,0 1,1-2,-1 1,0-1,0 0,1 0,-1-1,0 0,0 0,0-1,5-1,31-24,-40 24,1 0,-1 0,0 1,1 0,-1-1,1 1,0 0,-1 1,1-1,0 1,0-1,0 1,0 1,0-1,1 0,-1 1,0 0,0 0,1 0,10 4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26 762,'-5'8,"2"0,-1 0,1 1,0-1,1 1,0 0,1 0,0 0,0 0,1 0,0 0,0 0,1 0,0 0,1 0,0 0,0-1,1 1,0 0,0-1,1 0,1 1,-3-7,1 1,0-1,-1 0,1 1,0-1,0-1,0 1,0 0,0-1,1 0,-1 1,0-1,1 0,-1-1,1 1,-1-1,1 1,-1-1,1 0,-1-1,1 1,-1 0,1-1,-1 0,0 0,1 0,-1 0,0-1,0 1,2-2,85-66,-35-34,-54 100,0 0,0 0,-1 0,1 0,-1 0,0 0,0 0,0 0,0 0,-1 0,1 0,-1 0,0 0,0 0,0 0,0 0,0 1,-1-1,1 0,-1 1,1-1,-1 1,0-1,0 1,-1 0,1 0,0 0,-1 0,1 0,-1 1,1-1,-1 1,0-1,0 1,1 0,-2 0,-5-2,-1 1,1-1,-1 2,0-1,0 1,1 1,-1 0,0 0,0 1,0 0,0 1,1 0,-1 0,1 1,0 0,-9 5,-7 4</inkml:trace>
  <inkml:trace contextRef="#ctx0" brushRef="#br0" timeOffset="539.244">533 113,'1'109,"0"34,-6-1,-8 26,0-19,13-148,0-1,0 1,-1-1,1 0,0 1,0-1,0 1,0-1,-1 1,1-1,0 1,0-1,0 1,0-1,0 1,0-1,0 1,0-1,0 1,1-1,-1 1,0-1,0 1,0-1,1 1,-1-1,0 0,0 1,1-1,-1 1,0-1,1 0,-1 1,0-1,1 0,-1 1,1-1,-1 0,0 0,1 1,-1-1,1 0,-1 0,1 0,-1 0,1 0,-1 0,1 0,-1 1,1-1,-1 0,1-1,-1 1,1 0,-1 0,1 0,-1 0,1 0,-1 0,1-1,-1 1,0 0,1 0,-1-1,1 1,-1 0,0-1,1 1,30-32,-23 23,11-11,0 0,1 1,1 1,1 1,0 1,1 1,1 1,0 1,1 1,0 1,1 1,18-3,-40 11,0 1,0 0,0 0,0 0,0 1,0 0,0-1,0 1,1 1,-1-1,0 1,0-1,0 1,0 0,0 0,0 1,0 0,-1-1,1 1,0 0,-1 1,1-1,-1 0,0 1,0 0,0 0,0 0,0 0,-1 0,1 1,-1-1,0 1,0 0,-1-1,1 1,-1 0,1 0,-1 0,0 0,-1 0,1 0,-1 1,0-1,0 0,0 0,0 0,-1 2,-5 8,0 1,-1-2,0 1,-1-1,-1 0,0-1,-1 0,0-1,-1 0,0 0,-1-1,0 0,-1-1,1-1,-2 0,1-1,-1 0,0-1,-1-1,1 0,-1-1,0 0,0-1,0-1,-1 0,1-1,-1-1,-9-1,24 1,-2 1,-1 0,0 0,1 0,-1-1,0 0,0 1,1-1,-1 0,0-1,0 1,0-1,1 0,-1 1,0-2,1 1,-1 0,1-1,-1 1,1-1,0 0,0 0,0-1,0 1,0-1,0 1,1-1,-1 0,1 0,0 0,0 0,0 0,0-1,0 1,1-1,-1 1,1-2,-2-16</inkml:trace>
  <inkml:trace contextRef="#ctx0" brushRef="#br0" timeOffset="783.161">1267 0,'-201'682,"157"-501,44-180,-1 0,0 1,0 0,1 0,-1-1,1 1,0 0,-1 0,1 0,0 0,0-1,0 1,0 0,0 0,1 0,-1 0,1 0,-1-1,1 1,-1 0,1 0,0-1,0 1,0-1,0 1,0-1,0 1,1 0,9 2</inkml:trace>
  <inkml:trace contextRef="#ctx0" brushRef="#br0" timeOffset="1098.136">1324 677,'25'8,"0"-1,1-2,-1 0,1-2,1-1,-1-1,0-1,0-2,0 0,0-2,10-3,66-41,-100 47,1-1,-1 0,0 0,0 0,0 0,0 0,0 0,0 0,0 0,-1-1,1 1,-1-1,0 1,0-1,0 0,0 0,0 1,-1-1,1 0,-1 0,1 0,-1 0,0 1,0-1,-1 0,1 0,0 0,-1 0,0 1,0-1,1 0,-2 0,1 1,0-1,0 1,-1-1,0 1,-1-2,0 1,0 0,-1 0,0 0,1 0,-1 1,0-1,0 1,0 0,-1 0,1 0,0 1,-1 0,1 0,-1 0,1 0,-1 1,1-1,-1 1,0 0,1 1,-1-1,1 1,-5 1,-108 35,104-31,1 0,0 1,0 1,0 0,1 0,0 1,1 0,0 1,1 1,0-1,0 1,1 1,0 0,1 0,1 0,0 1,1 0,0 0,1 0,0 1,1-1,0 1,1 9,3-18,0-1,0 1,0 0,1-1,0 1,0-1,0 0,0 0,1 0,0 0,-1 0,2 0,-1-1,0 1,1-1,-1 0,1 0,0 0,0 0,0-1,0 0,1 0,-1 0,1 0,-1-1,1 0,0 1,-1-2,1 1,0-1,0 1,-1-1,1 0,0-1,0 1,0-1,-1 0,2-1,20 1</inkml:trace>
  <inkml:trace contextRef="#ctx0" brushRef="#br0" timeOffset="1573.63">1860 847,'91'-71,"2"4,65-32,-147 91,-10 7,0-1,0 1,0-1,0 1,0-1,1 1,-1 0,0 0,0-1,1 1,-1 0,1 0,-1 0,1 1,0-1,-1 0,1 0,0 1,-1-1,1 1,0 0,0 0,0-1,-1 1,1 0,0 0,0 0,0 1,-1-1,1 0,0 1,0-1,-1 1,1 0,0-1,-1 1,1 0,-1 0,1 0,-1 0,1 0,-1 1,0-1,0 0,2 2,-9 35,5-37,0 0,0 0,0 0,0 0,0 1,0-1,1 0,-1 1,0-1,1 0,-1 1,1-1,0 1,-1-1,1 1,0-1,0 1,0-1,0 1,0-1,0 1,0 0,1-1,-1 0,0 1,1-1,-1 1,1-1,0 1,0-1,-1 0,1 1,0-1,0 0,0 0,0 0,0 0,0 0,1 0,-1 0,0 0,0 0,1-1,-1 1,0 0,1-1,-1 1,1-1,-1 1,1-1,-1 0,1 0,-1 0,1 0,-1 0,1 0,-1 0,1 0,-1 0,1-1,143-72,-127 64,-8 3,-1 1,1 0,-1 0,1 1,1 0,-1 1,0 0,1 1,0 0,-1 1,1 0,0 1,0 0,-8 2,1 1,-1 0,0 0,1 0,-1 1,-1-1,1 1,0-1,-1 1,0 0,0 0,0 0,0 0,-1 1,1-1,-1 0,0 1,-1-1,1 0,-1 1,0-1,0 1,0-1,0 1,-1-1,0 1,0-1,-1 4,1 5,0-9,0 0,0 1,1-1,-1 0,1 0,0 1,0-1,1 0,-1 0,1 0,0 0,0 1,0-1,1 0,-1 0,1-1,0 1,0 0,0-1,1 1,-1-1,1 0,0 1,0-1,0-1,0 1,1 0,-1-1,1 0,-1 1,4 0,17 1,-2-2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5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1 428,'26'-4,"0"-1,0-2,-1 0,0-1,0-2,-1-1,0 0,-1-2,0 0,12-12,35-58,-70 84,0 0,1 0,-1 0,0 0,0 0,1 0,-1-1,0 1,1 0,-1 0,1 0,-1-1,1 1,-1 0,1 0,0-1,-1 1,1-1,0 1,0 0,-1-1,1 1,0-1,0 0,0 1,0-1,-1 0,1 1,0-1,0 0,0 0,0 0,0 0,0 0,0 0,0 0,0 0,0 0,-1 0,1-1,0 1,0 0,0-1,0 1,0 0,-1-1,1 1,0-1,0 1,-1-1,1 0,0 1,-1-1,1 0,0 1,-1-1,1 0,-1 0,0 0,1 1,-1-1,1 0,-1 0,0 0,0 0,0 0,1 0,39 272,-29-148,-5 0,-6 47,0-168,-14 84,14-85,0 1,-1 0,1-1,-1 1,0 0,1-1,-1 1,0 0,0-1,0 1,0-1,0 0,0 1,0-1,-1 0,1 0,0 1,-1-1,1 0,-1 0,1-1,-1 1,1 0,-1 0,0-1,1 1,-1-1,0 0,0 1,1-1,-1 0,0 0,0 0,1 0,-1 0,0 0,0-1,1 1,-1-1,0 1,1-1,-1 0,0 1,1-1,-2-1,-1-3,0 0,0-1,1 1,-1-1,1 0,0 0,1 0,0 0,0-1,0 1,0-1,1 1,0-1,1 0,0 1,0-1,0 0,0 1,1-1,0 1,1-1,0 1,0-1,2-4,12-43,2 1,2 1,2 1,2 1,3 1,2 1,21-25,-30 43,1 2,1 0,2 1,0 2,2 0,0 2,2 1,1 1,0 1,2 2,0 1,0 1,9-1,-36 15,0 0,-1 0,1 1,0-1,0 1,0 0,0 0,0 0,0 1,0 0,0 0,0 0,0 0,0 0,0 1,0-1,0 1,0 0,-1 1,1-1,0 1,0-1,-1 1,1 0,-1 1,0-1,1 0,-1 1,0 0,-1 0,1 0,0 0,-1 0,1 0,-1 1,0-1,1 3,-3 9,-1 0,0-1,-1 1,0-1,-1 1,-1-1,0 0,-1 0,0-1,-1 1,-1-1,0 0,-1-1,0 0,-9 11,1 2,-1-1,0 0,-2-1,-1 0,-1-2,-1-1,0 0,-2-2,0-1,-1 0,-1-2,-9 4,-20-9,30-12</inkml:trace>
  <inkml:trace contextRef="#ctx0" brushRef="#br0" timeOffset="538.445">1045 568,'85'-46,"-2"-4,-2-4,-3-3,-1-4,-64 52,0-1,-1-1,0 1,0-2,-1 0,-1 0,0-1,-1 0,0 0,-1-1,0-1,-1 1,-1-1,-1 0,0 0,0-1,0-7,-6 20,1 0,-1 1,0-1,0 0,0 0,0 1,0-1,-1 1,1-1,-1 1,1-1,-1 1,0 0,0 0,0 0,0 0,0 0,-1 0,1 1,0-1,-1 1,0 0,1-1,-1 1,0 0,1 1,-1-1,0 0,0 1,0 0,1-1,-1 1,0 0,0 0,0 1,0-1,0 1,1-1,-1 1,0 0,0 0,1 0,-1 0,1 1,-1-1,1 1,0 0,-1 0,-10 5,0 0,1 1,0 1,0 0,1 0,1 1,-1 1,2-1,-1 2,1-1,1 2,0-1,1 1,0 0,1 0,0 4,5-14,0 0,0-1,1 1,-1 0,1 0,0 0,0-1,0 1,0 0,1 0,-1-1,1 1,-1 0,1-1,0 1,0 0,0-1,1 1,-1-1,1 0,-1 1,1-1,0 0,-1 0,1 0,0 0,1 0,-1-1,0 1,0 0,1-1,-1 0,1 0,-1 0,1 0,-1 0,1 0,0 0,0-1,0 1,117 4,120-60,-238 55,0 0,-1 0,1 0,0 0,0 0,0 0,0 0,0 1,0-1,0 1,0-1,-1 1,1 0,0 0,0-1,-1 1,1 0,-1 1,1-1,-1 0,1 0,-1 1,0-1,1 1,-1-1,0 1,0-1,0 1,0 0,-1 0,1-1,0 1,-1 0,1 0,-1 0,1 0,-1 0,0-1,0 1,0 0,0 0,0 0,-1 0,1 0,0 0,-1 0,0 0,1-1,-1 1,0 0,0 0,0-1,0 1,0-1,0 1,-1 0,-79 127,81-128,-1 0,1 0,-1 0,1 1,0-1,-1 0,1 0,0 1,0-1,0 0,0 1,0-1,0 0,0 1,0-1,1 0,-1 0,0 1,1-1,-1 0,1 0,0 0,-1 0,1 0,0 1,0-1,-1 0,1 0,0-1,0 1,0 0,0 0,0 0,0-1,1 1,-1 0,0-1,0 1,0-1,1 0,-1 1,0-1,0 0,1 0,-1 0,0 0,1 0,-1 0,0 0,0 0,1 0,-1 0,0-1,0 1,21-4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0,'0'759,"-25"-584,11-131,7-26</inkml:trace>
  <inkml:trace contextRef="#ctx0" brushRef="#br0" timeOffset="249.162">0 650,'39'-5,"21"-11,11-3,-2-3,-3 2,-8 0,-9 4,-8-1,-2-2,-2-3,-3 2,-7 1,-4 2,-5 5</inkml:trace>
  <inkml:trace contextRef="#ctx0" brushRef="#br0" timeOffset="3002.198">734 142,'5'-51,"-4"51,0 0,0 0,-1 0,1 0,0 1,0-1,-1 0,1 0,0 1,-1-1,1 1,0-1,-1 0,1 1,0-1,-1 1,1 0,-1-1,1 1,-1-1,1 1,-1 0,0-1,1 1,-1 0,0 0,1-1,-1 1,0 0,0 0,0-1,0 1,0 0,0 0,0 0,0-1,0 1,0 0,0 0,0-1,8 234,-10-152,2 340,7-371,-7-50,0 0,0 0,0 0,1 0,-1 0,1 0,-1 0,0 0,1 0,0 0,-1-1,1 1,-1 0,1 0,0-1,0 1,-1 0,1-1,0 1,0 0,0-1,0 1,0-1,0 0,0 1,0-1,0 0,0 0,0 1,0-1,0 0,0 0,0 0,0 0,0 0,0 0,0-1,0 1,0 0,0 0,0-1,0 1,0-1,0 1,-1-1,1 1,0-1,0 0,81-82,-34 26,-21 30,74-58,-99 84,0 0,-1 0,1 0,0 0,0 0,0 0,1 0,-1 1,0-1,0 1,0-1,0 1,1 0,-1 0,0 0,0 0,0 0,1 1,-1-1,0 1,0-1,0 1,0 0,0 0,0 0,0 0,0 0,0 0,0 0,-1 1,1-1,0 1,-1-1,1 1,-1 0,0 0,1-1,-1 1,0 0,0 0,0 0,0 1,17 95,-20-10,1-63</inkml:trace>
  <inkml:trace contextRef="#ctx0" brushRef="#br0" timeOffset="3472.215">1468 820,'1'-1,"40"-9,-2-1,1-2,-2-2,0-2,-1-1,0-2,21-16,-56 35,0 0,1 0,-1 0,0-1,0 1,0-1,0 1,0-1,-1 0,1 0,0 0,-1 0,0 0,1 0,-1 0,0-1,0 1,0 0,0-1,0 1,-1 0,1-1,-1 1,0-1,0 1,1-1,-2 1,1-1,0 0,0 1,-1 0,1-1,-1 1,0-1,0 1,0 0,0-1,0 1,0 0,-1 0,1 0,-1 0,0 0,1 0,-1 0,0 1,0-1,0 1,0-1,-2 0,-3-1,-1 1,0-1,1 2,-1-1,0 1,0 0,0 0,0 1,0 0,0 1,0 0,0 0,0 1,0 0,1 0,-1 0,1 1,-1 1,1-1,0 1,0 0,-3 3,-2 1,0 1,0 1,1 0,1 0,-1 1,2 0,-1 1,2 0,-1 1,2-1,-5 11,8-18,1 1,1-1,-1 1,1 0,-1 0,2-1,-1 1,1 1,0-1,0 0,0 0,1 0,0 0,0 1,1-1,0 0,0 0,0 0,1 0,-1 0,2 0,-1 0,1-1,-1 1,2-1,-1 0,0 0,1 0,0 0,0 0,1-1,-1 0,1 0,0 0,0 0,2 0,10 2,0 0,1-1,-1-1,1-1,0-1,-1 0,1-1,0-1,0 0,0-2,16-3,74-14,-78 14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0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32,'-10'22,"0"0,1 0,2 1,0 1,1-1,1 1,2 0,0 0,2 0,0 1,3 13,-2-34,1 0,0 0,0 0,0 0,0 0,1-1,0 1,-1-1,1 1,0-1,1 0,-1 1,1-1,-1 0,1-1,0 1,0 0,0-1,1 0,-1 1,0-1,1-1,0 1,-1 0,1-1,0 0,0 0,-1 0,1 0,0-1,0 1,0-1,0 0,0 0,0-1,0 1,0-1,2 0,8-3,-1-1,1 0,-2-1,1-1,0 0,-1 0,-1-1,1-1,-1 0,-1 0,0-1,0 0,-1-1,0 0,-1-1,0 0,-1 0,0-1,0-1,20-26,90-115,-116 153,-1 1,0 0,0 0,0 0,0 0,0 0,0 0,0 0,1 0,-1 0,0 0,1 0,-1 0,0 0,1 0,0 0,-1 0,1 0,-1 0,1 0,0 1,0-1,-1 0,1 0,0 1,0-1,0 1,0-1,0 1,0-1,0 1,0-1,0 1,0 0,0 0,0-1,0 1,0 0,0 0,0 0,0 0,0 0,0 0,0 1,1-1,-1 0,0 0,0 1,0-1,0 1,0-1,-1 1,1-1,0 1,0 0,0-1,0 2,3 191,-7 337,1-481,-3-1,-1 0,-3 0,-1 0,-3-2,-5 11,13-44,0-1,-1 1,0-1,-1-1,0 1,-1-1,-1 0,-5 6,13-16,0 0,0 0,0 0,0 0,0 0,0-1,0 1,0 0,0 0,0-1,0 1,-1 0,1-1,0 1,0-1,-1 0,1 1,0-1,0 0,-1 0,1 0,0 0,-1 0,1 0,0 0,-1 0,1-1,0 1,-1 0,1-1,0 1,0-1,0 0,-1 1,1-1,0 0,0 1,0-1,0 0,0 0,0 0,0 0,1 0,-1 0,0 0,0-1,1 1,-1 0,1 0,-1 0,1-1,-15-68,20 17,3 1,1 0,3 1,2 0,14-32,10-25,-23 65</inkml:trace>
  <inkml:trace contextRef="#ctx0" brushRef="#br0" timeOffset="301.152">1163 61,'-14'11,"-25"16,1 2,1 2,2 2,1 1,2 1,1 2,2 1,-3 9,29-45,1 1,0 0,0-1,0 1,0 0,1 0,-1 0,1 0,-1 1,1-1,0 0,0 1,1-1,-1 0,1 1,0-1,0 1,0-1,0 1,0-1,1 0,-1 1,1-1,0 0,0 1,1-1,-1 0,0 0,1 0,0 0,0 0,0 0,0 0,0-1,1 1,-1-1,1 0,-1 1,1-1,0-1,0 1,0 0,0 0,0-1,2 1,9-2,1 1,0-2,-1 0,1 0,-1-2,1 1,-1-2,0 0,0-1,0 0,-1-1,0-1,0 0,0-1,-1 0,0-1,-1 0,0-1,0 0,-1 0,0-2,5-8,-7 13,-2 0,1-1,-1 0,0 0,-1-1,0 1,0-1,-1-1,0 1,-1 0,1-1,-2 0,0 0,0 1,-1-1,0-1,0 1,-1 0,-1 0,0 0,0 0,-1 0,0 0,0 1,-1-1,-2-1,-7-7</inkml:trace>
  <inkml:trace contextRef="#ctx0" brushRef="#br0" timeOffset="582.764">1474 117,'-4'209,"3"-205,1 0,-1 0,1 0,1 1,-1-1,0 0,1 0,0 0,0 0,0 0,1 0,-1 0,1 0,0 0,0 0,0-1,1 1,-1-1,1 0,0 0,0 0,0 0,0 0,0 0,1-1,-1 0,1 1,0-1,-1-1,1 1,0 0,0-1,0 0,0 0,1 0,0-1,5 0,-1-1,1-1,-1 0,0 0,1-1,-1-1,-1 1,1-1,0 0,-1-1,0 0,0-1,0 1,-1-2,0 1,0-1,-1 0,1 0,1-4,8-11,-1 0,-1-2,-1 1,-1-2,-1 1,2-9,-4 5,-1 4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459 162,'-34'6,"1"2,-1 2,2 0,0 3,0 0,1 2,-24 16,-61 49,111-76,0 0,0 1,0 0,1 0,0 0,0 0,0 1,1-1,0 1,0 0,0 0,1 0,0 1,0-1,0 1,1-1,0 1,0-1,1 6,0-9,1 1,0-1,0 0,0 0,0 0,0 0,1 0,-1 0,1-1,0 1,0 0,0-1,0 1,0-1,0 0,1 0,-1 0,1 0,0 0,-1 0,1-1,0 1,0-1,0 0,0 0,0 0,1 0,-1 0,0-1,3 1,100-3,-77-7,-1-2,0 0,-1-2,-1-1,1-1,-2-1,-1-1,0-1,18-19,-8 10,55-59,-89 87,0-1,0 1,1-1,-1 0,0 1,0-1,0 1,0-1,1 1,-1-1,0 1,0-1,1 0,-1 1,0-1,1 0,-1 1,0-1,1 0,-1 1,1-1,-1 0,1 0,-1 1,0-1,1 0,-1 0,1 0,-1 0,1 0,-1 0,1 0,-1 0,1 0,-1 0,1 0,-1 0,1 0,-1 0,1 0,-1 0,1 0,-1-1,0 1,1 0,-1 0,1 0,-1-1,0 1,1 0,-1-1,1 1,-1 0,0-1,0 1,1-1,-1 1,0 0,0-1,1 1,-1-1,0 1,0-1,0 1,0-1,1 0,-5 40,0-22,1-12,1 0,0 1,0 0,0-1,1 1,-1 0,2 0,-1 0,0 0,1-1,0 1,1 0,-1 0,1 0,0 0,1 0,-1-1,1 1,0 0,1-1,-1 0,1 1,0-1,1 0,-1 0,1-1,0 1,0-1,4 3,-2-3,0-1,0 0,0-1,1 0,-1 0,1 0,0-1,0 0,-1 0,1 0,0-1,0 0,0-1,0 1,-1-1,1-1,0 1,-1-1,1 0,-1-1,5-2,125-76,-109 60,-1-1,0 0,-2-2,-1-1,0-1,-2-1,-2-1,0 0,-2-2,0 0,3-15,-18 44,-1 0,0-1,0 1,1 0,-1-1,0 0,-1 1,1-1,0 1,0-1,-1 0,1 0,-1 1,1-1,-1 0,0 0,0 0,1 0,-1 1,-1-1,1 0,0 0,0 0,-1 1,1-1,-1 0,1 0,-1 1,0-1,0 0,0 1,0-1,0 1,0-1,0 1,0-1,-1 1,1 0,0 0,-1 0,1 0,-1 0,0 0,1 0,-1 0,0 0,1 1,-1-1,0 1,0-1,1 1,-1 0,0 0,0 0,0 0,0 0,-1 0,-10 5,-1 0,2 1,-1 1,0 0,1 1,1 0,-1 0,1 2,1-1,0 1,0 1,1 0,0 0,1 1,6-10,0 0,0 0,0 0,0 0,0 0,1 0,-1 1,1-1,0 1,0-1,0 1,0-1,0 1,0 0,1-1,-1 1,1 0,0-1,0 1,0 0,0 0,0-1,1 1,-1 0,1 0,0-1,-1 1,1-1,1 1,-1-1,0 1,0-1,1 0,0 1,-1-1,1 0,0 0,0 0,0 0,0-1,0 1,1 0,-1-1,0 0,1 1,0-1,104-6,-68-1,105-23,-143 28,1 1,0-1,0 1,-1 0,1 0,0 0,0 0,0 0,-1 1,1-1,0 0,0 1,-1-1,1 1,0 0,-1 0,1-1,0 1,-1 0,1 0,-1 0,0 1,1-1,-1 0,0 0,0 1,0-1,0 1,0-1,0 1,0 0,0-1,-1 1,1 0,0-1,-1 3,-5 64,2-55,3-11,-1 1,1-1,0 1,0 0,0-1,0 1,1-1,-1 1,0-1,1 1,0-1,0 1,0-1,0 1,0-1,0 0,0 0,1 1,-1-1,1 0,0 0,0 0,-1-1,1 1,0 0,1-1,-1 1,0-1,0 0,1 0,-1 0,0 0,1 0,-1 0,1-1,1 1,96 9,-72-9,-1-1,0-2,1-1,-1-1,0-1,-1-1,1-2,-1-1,0-1,-1 0,-1-2,1-2,4-3,112-104,-139 120,-1-1,1 1,0-1,-1 1,1-1,-1 0,1 0,-1 1,0-1,0 0,0 0,0 0,0-1,0 1,-1 0,1 0,-1 0,1-1,-1 1,0 0,0 0,0-1,0 1,0 0,-1 0,1-1,-1 1,1 0,-1 0,0 0,0 0,0 0,0 0,0 0,0 0,-1 0,1 0,0 1,-1-1,0 0,1 1,-1-1,0 1,0 0,-1-1,-7 1,-1 0,1 1,-1 1,1-1,-1 2,1-1,-1 1,1 1,0 0,0 0,0 1,1 1,-1-1,1 1,0 1,0 0,1 0,-1 1,2 0,-1 0,0 2,-6 4,0 0,1 2,1-1,1 2,0 0,1 0,0 0,1 1,1 2,4-11,1 1,0-1,1 1,-1 0,2 0,-1 0,1 0,1 0,0 0,0 1,0-1,1 0,1 0,0 0,0 0,0 0,1-1,1 1,3 7,3-4,-1-1,2-1,-1 1,1-2,1 0,0 0,0-1,1 0,0-1,0-1,0 0,1 0,0-2,0 1,0-2,8 1,30 4,0-3,0-2,1-2,19-3,-62 1,24 0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4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65,'-1'-4,"-1"1,1-1,-1 0,0 1,0-1,0 1,-1 0,1 0,-1 0,1 0,-1 0,0 0,0 1,-1-1,1 1,0 0,-1 0,0 0,1 1,-1-1,0 1,0 0,1 0,-1 0,0 0,0 1,0 0,0 0,0 0,0 0,0 0,0 1,0 0,0 0,0 0,0 0,0 0,1 1,-1 0,1 0,-1 0,1 0,0 0,-1 1,1 0,-12 10,1 0,1 1,0 0,1 1,1 0,0 1,1 0,0 1,2 0,0 1,1 0,-1 5,4-13,0 1,1-1,0 0,1 1,0 0,1 0,0-1,1 1,0 0,1 3,-1-11,1 1,0-1,0 1,0-1,0 1,0-1,1 0,-1 1,1-1,0 0,0 0,0 0,0 0,1-1,-1 1,1-1,-1 1,1-1,0 0,0 0,0 0,0 0,1-1,-1 1,0-1,1 0,-1 0,1 0,-1 0,1-1,-1 1,1-1,10-1,0-1,0 0,0-1,0 0,-1-1,0-1,1 0,-2 0,1-2,-1 0,0 0,0-1,-1 0,0-1,6-7,4 1,140-142,-65 55,-37 65,-57 37,0 0,-1-1,1 1,0 0,-1 0,1 0,0 0,-1 0,1 0,0 1,-1-1,1 1,-1-1,1 1,-1-1,1 1,-1 0,1 0,-1 0,1 0,-1 0,0 0,0 0,1 0,-1 0,0 1,0-1,0 0,-1 1,1-1,0 1,0-1,-1 1,1-1,-1 1,1-1,-1 1,0 0,1-1,-1 2,5 148,-7-96,-1 308,1-330,-1 0,-2-1,-1 0,-1 0,-2 0,-5 9,10-29,-2 1,0 0,0-1,-1 0,0-1,-1 1,-1-2,1 1,-2-1,1 0,-2-1,1 0,-1-1,0 0,-1 0,-3 0,-65 18,77-26,1 0,0 1,0-1,-1-1,1 1,0 0,0-1,-1 1,1-1,0 1,0-1,0 0,0 0,0 0,0 0,0-1,0 1,0 0,0-1,1 1,-1-1,0 0,1 0,0 1,-1-1,1 0,0 0,0 0,0 0,0 0,0-1,1 1,-1 0,0-2,0-11,0 1,0-1,1 1,1-1,1 0,0 1,1 0,0-1,1 1,1 1,0-1,0 0,2 1,0 0,0 1,1 0,1 0,5-6,5-11,95-124,-95 134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27 134,'-5'39,"-2"21,1 7,1-5,1-11</inkml:trace>
  <inkml:trace contextRef="#ctx0" brushRef="#br0" timeOffset="433.015">309 107,'32'302,"-10"-237,-22-64,1 0,0 0,-1 0,1 0,0 0,-1 0,1 0,0 0,0-1,0 1,0 0,0 0,0-1,0 1,0-1,0 1,0-1,0 1,0-1,0 0,1 1,-1-1,0 0,0 0,0 0,0 0,1 0,-1 0,0 0,0 0,0-1,0 1,1 0,-1-1,0 1,0-1,0 1,0-1,0 0,0 1,0-1,0 0,0 0,-1 1,1-1,0 0,0 0,-1 0,1 0,0 0,-1 0,1 0,-1 0,1-1,85-164,-12-23,-66 171</inkml:trace>
  <inkml:trace contextRef="#ctx0" brushRef="#br0" timeOffset="766.612">760 219,'6'-3,"14"-3,-1-2,0 0,0-1,-1 0,-1-2,1 0,-2-1,1-1,-2 0,0-1,0-1,-2 0,1-2,-13 17,0-1,-1 0,1-1,0 1,0 0,0 0,-1 0,1 0,-1-1,1 1,-1 0,1-1,-1 1,0 0,0-1,1 1,-1 0,0-1,0 1,0-1,-1 1,1 0,0-1,0 1,-1 0,1-1,-1 1,1 0,-1 0,1-1,-1 1,0 0,0 0,0 0,0 0,1 0,-1 0,-1 0,1 0,0 0,0 1,0-1,0 0,0 1,-1-1,1 1,0-1,-1 1,1-1,0 1,-1 0,1 0,0 0,-1 0,1 0,-1 0,1 0,0 0,-1 0,1 1,-1 0,-9 3,0 0,1 1,0 1,0 0,0 0,1 1,0 0,0 1,1 0,0 0,-5 8,11-14,-9 9,2 0,-1 0,2 1,-1 1,2 0,0 0,0 0,0 3,5-11,0 0,1-1,-1 1,1 1,0-1,0 0,1 0,0 0,0 0,0 1,0-1,1 0,0 0,0 0,0 0,1 0,-1 0,1 0,0 0,1-1,-1 1,1-1,0 0,2 3,3 0,1 0,0 0,0-1,0-1,1 1,-1-2,1 1,1-1,-1-1,1 0,-1 0,1-1,0 0,0-1,-1 0,1-1,0 0,0-1,0 0,0-1,0 0,-1-1,5-1,12-3</inkml:trace>
  <inkml:trace contextRef="#ctx0" brushRef="#br0" timeOffset="1134.889">1268 332,'296'-233,"-289"227,-6 4,-1 0,1 1,0-1,1 1,-1-1,0 0,0 1,0 0,1-1,-1 1,1 0,-1 0,1 0,0 0,-1 0,1 0,0 0,0 1,-1-1,1 1,0-1,0 1,0 0,0-1,0 1,0 0,0 0,-1 0,1 1,0-1,0 0,0 1,0-1,0 1,-1 0,1-1,0 1,-1 0,1 0,0 0,-1 1,1-1,14 53,-15-48,-1 0,1-1,1 1,-1-1,1 1,0-1,0 0,0 1,1-1,0 0,0-1,0 1,0 0,1-1,0 0,0 0,0 0,0 0,1-1,-1 1,4 0,0 0,1-2,0 1,-1-1,1 0,0-1,0 0,0 0,1-1,-1 0,0-1,0 0,0-1,0 1,-1-2,1 1,0-1,-1 0,0-1,1 0,-1-1,-1 1,1-1,-1-1,0 0,0 0,6-7,102-119,-95 108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426 168,'31'-102,"-31"100,1 0,-1-1,0 1,1 0,-1 0,0-1,0 1,0 0,-1 0,1 0,0-1,-1 1,0 0,1 0,-1 0,0 0,0 0,0 0,0 0,-1 0,1 1,0-1,-1 0,0 1,1-1,-1 1,0-1,1 1,-1 0,0 0,0 0,0 0,0 0,0 0,0 0,0 1,-1-1,1 1,0 0,0-1,0 1,-1 0,1 0,-2 1,-18 2,0 2,1 0,0 2,0 0,0 1,1 1,0 1,1 1,0 1,1 0,0 2,1 0,1 0,0 2,1 0,-11 15,-33 64,58-92,-1-1,1 1,0 0,0-1,0 1,1 0,-1 0,1 0,-1 0,1 0,0 0,0 0,0 0,0-1,1 1,-1 0,1 0,0 0,0 0,0-1,0 1,0 0,1-1,-1 1,1-1,-1 1,1-1,0 0,0 0,0 0,1 0,-1 0,0 0,1 0,-1-1,1 1,10 2,-1-2,1 1,-1-1,1-1,0 0,0-1,-1 0,1-1,0-1,-1 0,1 0,-1-1,1-1,-1 0,5-3,14-8,0-1,-1-1,-1-2,-1-1,22-20,-30 24,1 0,-1 0,0-2,-2-1,0 0,-1-1,12-19,-8 24,-19 51,-4-5,0-24,0-1,1 1,0 0,0 0,0 0,1 0,0 0,0 0,1 0,0 0,0 0,0-1,1 1,0 0,0-1,1 1,0-1,0 0,1 0,0 0,0 0,0 0,0-1,1 0,0 0,0 0,0-1,1 0,0 1,-1-2,2 1,-1-1,20 3,-2-2</inkml:trace>
  <inkml:trace contextRef="#ctx0" brushRef="#br0" timeOffset="371.405">877 478,'234'-385,"-201"342,-32 44,0-1,1 1,-1 0,1-1,-1 1,0 0,0 0,0 0,1 0,-1 0,0 0,0 1,-1-1,1 0,0 0,0 1,0-1,-1 1,1-1,-1 1,1-1,-1 0,0 1,1 0,-1-1,0 1,0-1,0 1,0-1,0 1,-1-1,1 1,0-1,-1 1,1-1,-1 1,0 0,1 0,-1 3,0 1,0 0,1-1,0 1,0 0,0-1,0 1,1 0,0-1,0 1,1-1,-1 1,1-1,0 0,1 0,-1 0,1 0,0 0,0 0,1-1,-1 1,1-1,0 0,0 0,1-1,-1 1,1-1,0 0,-1 0,2 0,-1-1,1 1,3-2,-1 0,1-1,0 0,0-1,-1 0,1 0,0-1,-1 0,0 0,1-1,-1 0,0-1,0 1,0-1,-1-1,0 0,0 0,0 0,5-6,4-4,-1 0,0-1,-1-1,-1 0,-1-1,0 0,3-10,-1 0,-3 3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1 762,'37'0,"0"-2,-1-2,1-1,0-2,-1-1,-1-2,1-1,-2-2,10-7,-41 20,1-1,-1 0,0-1,0 1,0-1,0 1,-1-1,1 0,0 0,-1 0,1 0,-1 0,0-1,1 1,-1-1,0 0,-1 1,1-1,0 0,-1 0,0 0,0 0,0 0,0 0,0-1,0 1,-1 0,1-1,-1 1,0 0,0 0,-1-1,1 1,-1 0,1 0,-1-1,0 1,0 0,0 0,-1 0,1 0,-1 0,0 0,1 1,-3-3,-4 1,1 0,-1 1,0 0,0 1,0 0,-1 0,1 0,-1 1,1 0,-1 1,1 0,-1 0,1 1,0 0,-1 1,1 0,0 0,0 0,0 1,0 1,0-1,1 1,-1 0,1 1,0 0,0 0,1 0,-2 2,-3 2,0 1,1 0,0 1,0 0,1 1,0-1,1 2,1-1,0 1,1 0,-2 6,5-14,1 0,1 1,-1-1,1 1,0-1,0 1,0 0,1-1,0 1,0 0,0 0,1-1,0 1,0-1,0 1,1-1,0 1,0-1,0 0,1 0,-1 0,1 0,0 0,1 0,-1-1,1 0,0 0,0 0,1 0,0 0,9 5,2-1,-1-1,1 0,1-1,-1-1,1 0,0-2,0 1,0-2,14 0,1-2,-1-1,1-2,-1-1,0-1,0-2,0-1,-1-1,0-2,-1-1,25-14,-36 17</inkml:trace>
  <inkml:trace contextRef="#ctx0" brushRef="#br0" timeOffset="346.497">1101 594,'-31'9,"1"1,0 2,0 1,1 1,1 2,-15 10,-30 40,71-64,1 0,-1 0,1 0,0 0,0 0,0 1,0-1,0 0,0 0,0 1,1-1,-1 0,1 1,0-1,0 0,0 1,0-1,0 1,0-1,0 0,1 1,-1-1,1 0,0 1,0-1,0 0,0 0,0 0,0 1,1-1,-1-1,1 1,-1 0,1 0,0 0,-1-1,1 1,2 0,11 7,-1-1,2-1,-1-1,1 0,0 0,0-2,1 0,-1-1,1-1,6 0,2 0,1-2,0-1,-1-1,1-1,24-6,-21 4</inkml:trace>
  <inkml:trace contextRef="#ctx0" brushRef="#br0" timeOffset="2381.443">1553 594,'-20'7,"1"0,0 2,0 0,1 1,1 1,0 1,0 0,1 1,-2 4,14-14,0-1,1 1,-1 0,1 1,0-1,0 1,0-1,1 1,-1 0,1 0,0 0,0 0,0 1,1-1,-1 1,1-1,0 1,0-1,1 1,-1-1,1 1,0 0,0-1,1 1,-1-1,1 1,0-1,0 1,1-1,-1 1,1-1,0 0,0 0,1 0,-1 0,1 0,0 0,0-1,0 1,0-1,0 0,1 0,0 0,0-1,2 2,9 2,0-1,1 0,0-1,-1-1,1-1,0 0,0-1,1 0,-1-2,0 0,0 0,0-2,0 0,-1-1,1 0,-1-1,0-1,0-1,2-1,46-32,-50 26</inkml:trace>
  <inkml:trace contextRef="#ctx0" brushRef="#br0" timeOffset="2783.788">1892 875,'208'-132,"-142"60,-64 70,-1 0,1-1,-1 1,0-1,1 1,-1-1,0 0,-1 1,1-1,0 0,-1 0,1 1,-1-1,0 0,0 0,0 0,0 1,-1-1,1 0,-1 0,0 1,1-1,-1 0,0 1,-1-1,1 1,0-1,-1 1,0-1,1 1,-1 0,-1-1,-2 1,-1 0,1 0,-1 1,1 0,-1 0,0 0,0 1,1 0,-1 0,0 0,0 1,1 0,-1 0,0 0,1 1,-1-1,1 1,0 1,0-1,-1 1,2 0,-1 0,0 0,1 1,-1 0,1 0,0 0,0 0,1 1,-4 4,-1 0,0 0,0 0,1 1,0 0,0 0,2 1,-1 0,1 0,1 0,0 0,0 1,1 0,1 0,0-1,0 2,2-1,-1 0,2 4,-1-12,0 0,1-1,0 1,0 0,0-1,0 1,1-1,-1 0,1 1,0-1,0 0,0 0,1 0,-1 0,0-1,1 1,0-1,0 1,0-1,0 0,0 0,0 0,0 0,1-1,-1 1,1-1,2 1,100 9,-81-11</inkml:trace>
  <inkml:trace contextRef="#ctx0" brushRef="#br0" timeOffset="3161.892">2286 960,'175'-204,"-167"194,-5 6,-1 0,1 0,0 0,0 1,0 0,1-1,-1 1,1 0,0 0,0 1,0-1,0 1,0 0,0 0,1 0,0 1,-6 38,-3 55,5-89,0 0,0 0,0-1,0 1,0-1,1 1,-1-1,1 1,-1-1,1 0,0 0,0 0,0 0,0 0,1 0,-1 0,0-1,1 1,-1-1,1 0,-1 0,1 0,0 0,-1 0,1 0,0-1,0 1,0-1,0 0,-1 0,3 0,10-2,0-1,-1 0,1-1,-1 0,0-2,0 1,-1-2,1 0,-1 0,-1-1,0-1,0 0,0-1,-1 0,7-9,75-95,-78 90</inkml:trace>
  <inkml:trace contextRef="#ctx0" brushRef="#br0" timeOffset="3829.81">3218 85,'14'19,"5"36,0 12,-4 5,-5-5,-3-4,-4-3,-6-8,-4-7,0-7,2-5,0-3,2-2,2-1,0 0,1 0,0 0,0-4</inkml:trace>
  <inkml:trace contextRef="#ctx0" brushRef="#br0" timeOffset="4052.941">3106 508,'24'-14,"17"-5,7 1,0 3,-4 5,-4 3,-9 9,-5 3,-2 0,0 6,0 0,-4-2</inkml:trace>
  <inkml:trace contextRef="#ctx0" brushRef="#br0" timeOffset="4301.148">3641 848,'-5'-24,"-1"-13,5-5,2 0,7 3,1 2,4 4,5 1,4 3,3 0,2 6,-3 7</inkml:trace>
  <inkml:trace contextRef="#ctx0" brushRef="#br0" timeOffset="4488.452">4008 622,'0'23,"0"5,0-4</inkml:trace>
  <inkml:trace contextRef="#ctx0" brushRef="#br0" timeOffset="4729.351">3951 339,'0'0</inkml:trace>
  <inkml:trace contextRef="#ctx0" brushRef="#br0" timeOffset="4978.622">4347 424,'-24'24,"-8"13,1 4,7 1,11-2,13-9,7-3,7-8,5-7,5-5,3-5,2-2,0-2,1 0,-5-5,-2-1,-6 0</inkml:trace>
  <inkml:trace contextRef="#ctx0" brushRef="#br0" timeOffset="5235.436">4685 649,'-9'19,"-4"7</inkml:trace>
  <inkml:trace contextRef="#ctx0" brushRef="#br0" timeOffset="5401.946">4685 282</inkml:trace>
  <inkml:trace contextRef="#ctx0" brushRef="#br0" timeOffset="5582.581">5081 1,'-5'38,"4"28,1 6,1-3,1-9,4-10,1-9,0-6,-2-5,-1-2,-2-1,-1-1,-1 1,0 0,0 0,0 0,-5-4,-2-6</inkml:trace>
  <inkml:trace contextRef="#ctx0" brushRef="#br0" timeOffset="6264.942">4939 481,'354'41,"-345"-40,1-1,-1 0,0-1,0 0,0 0,1-1,-1 0,-1-1,1 0,0 0,-1-1,1 0,-1 0,1-2,20-9,-26 14,1-1,-1 1,1-1,-1 1,1 0,-1 0,1 0,0 1,0-1,-1 1,1 0,0 0,0 0,-1 1,1-1,0 1,-1 0,1 0,-1 0,1 1,-1-1,1 1,-1 0,0 0,0 0,0 0,0 0,0 1,0-1,-1 1,1 0,-1 0,0 0,0 0,2 3,24 37,-1 2,-3 1,18 45,-28-60,5 17,-2 0,-2 2,8 46,-12-51,-8-37,0 1,-1 0,0 0,0 1,0-1,-1 0,-1 1,0-1,0 0,-1 1,0-1,0 0,-1 1,-1-1,1 0,-5 8,6-13,-1 0,0 1,0-1,0 0,0 0,-1 0,0 0,0 0,0-1,0 1,0-1,-1 0,1 0,-1 0,0 0,0-1,0 0,0 1,-1-2,1 1,-1 0,1-1,-1 0,1 0,-1 0,0 0,1-1,-1 0,0 0,1 0,-1-1,0 1,1-1,-1 0,0-1,1 1,0-1,-1 0,1 0,0 0,0 0,0-1,0 0,0 0,1 0,-1 0,-2-4,2-3,0-1,0 1,1-1,1 0,-1 0,2-1,0 1,0 0,1 0,0-1,1 1,1 0,-1 0,2-1,0 2,0-1,1 0,0 1,1-1,0 1,1 0,4-13,1 1,2 0,0 1,1 0,1 2,1-1,1 2,0 0,2 1,0 1,0 1,2 0,0 2,0 0,12-4,-6 7,-4 3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03.6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819 1440,'22'87,"-13"153,-11-156,1 267,1-344,0-4,-1-1,1 1,-1 0,1-1,0 1,0-1,0 1,0 0,1-1,-1 1,1-1,-1 1,1 0,0-1,0 0,0 1,1-1,-1 0,0 1,1-1,-1 0,1 0,0 0,0 0,0-1,1 2,9-3</inkml:trace>
  <inkml:trace contextRef="#ctx0" brushRef="#br0" timeOffset="1263.089">9850 1,'-5'21,"1"1,1-1,1 1,1 0,1 0,1 0,1-1,2 8,-3-21,35 322,-37 187,-53-12,55-452,2-1,2-1,3 1,2-1,2 0,3-1,4 7,18 83,-29-99,-2-18,-1 0,-2 1,0 0,-1-1,-2 1,0 0,-1-1,-2 1,-1 4,-32 107,36-135,0 1,0 0,0-1,-1 1,1-1,0 1,0-1,0 1,0-1,0 1,1-1,-1 1,0 0,0-1,0 1,0-1,1 1,-1-1,0 1,0-1,1 0,-1 1,0-1,1 1,-1-1,0 1,1-1,-1 0,1 1,-1-1,1 0,-1 0,1 1,-1-1,1 0,-1 0,1 0,-1 1,1-1,-1 0,1 0,-1 0,1 0,-1 0,1 0,0 0,-1 0,1-1,-1 1,1 0,-1 0,1 0,-1 0,1-1,-1 1,1 0,-1 0,1-1,-1 1,1-1,8-7</inkml:trace>
  <inkml:trace contextRef="#ctx0" brushRef="#br0" timeOffset="2618.63">0 1836,'11'8,"0"-1,1 0,0 0,0-1,0 0,0-1,1-1,0 0,12 2,-23-6,59 12,2-3,-1-3,1-3,-1-2,1-3,0-3,23-6,163-7,289 48,99-60,1284 31,-263-1,-985 27,229-26,-277-26,168-8,206 34,-617 29,-141-2,-72-1,-115-25,87 15,-122-9,-7 2</inkml:trace>
  <inkml:trace contextRef="#ctx0" brushRef="#br0" timeOffset="2896.581">10330 1638,'-38'19,"-57"31,-20 11,-2 0,10-5,14-8,13-2,11-4,7-5,9-8,9-5,13-6</inkml:trace>
  <inkml:trace contextRef="#ctx0" brushRef="#br0" timeOffset="3701.189">1412 1666,'-39'10,"-50"26,-25 18,-8 9,8 3,9 0,7-7,12-3,9-2,10-5,6-1,8-4,9-5,7-5,10-2,9-7</inkml:trace>
  <inkml:trace contextRef="#ctx0" brushRef="#br0" timeOffset="4947.091">1863 876,'-113'307,"92"-248,6-21,2 1,1 0,2 1,-3 33,14-64,0 0,0 0,1 0,0 0,1 0,0-1,0 1,1-1,0 0,0 0,1-1,0 1,0-1,1 0,0 0,0-1,1 1,0-1,0-1,0 0,1 0,-1 0,1-1,1 0,-1 0,0-1,1 0,-1-1,1 0,0 0,0 0,0-2,0 1,0-1,8-1,23-14,-28 2</inkml:trace>
  <inkml:trace contextRef="#ctx0" brushRef="#br0" timeOffset="5384.325">1355 989,'19'-22,"2"1,0 1,0 1,2 1,1 1,23-13,-8 4,53-23,-89 48,0 0,0 0,0 1,0-1,0 1,0 0,1-1,-1 1,0 1,0-1,0 0,1 1,-1 0,0 0,0 0,0 0,0 0,0 0,-1 1,1-1,0 1,-1 0,1 0,-1 0,1 0,-1 1,0-1,0 0,0 1,0 0,41 86,-39-78,0 1,0-1,1-1,1 1,0-1,0 0,1 0,0 0,1-1,0 0,0-1,0-1,0-1,0 0,0 0,0-1,1 0,0 0,0-1,1 0,-1-1,1 0,-1-1,1 0,0 0,0-1,0 0,0-1,0 0,0-1,0 0,0 0,0-1,0 0,0-1,-1 0,6-3,47-14,-48 21</inkml:trace>
  <inkml:trace contextRef="#ctx0" brushRef="#br0" timeOffset="5749.959">2597 1045,'24'-9,"17"-4,7 1,0 2,-3 3,-5 2,-4 3,-4 1,-2 1,-6 1</inkml:trace>
  <inkml:trace contextRef="#ctx0" brushRef="#br0" timeOffset="5999.035">2540 1243,'34'-10,"25"-3,8 1,-3-3,-8 2,-8 3,-8 3,-15 7,-12 4</inkml:trace>
  <inkml:trace contextRef="#ctx0" brushRef="#br0" timeOffset="6252.702">2428 1609,'34'-4,"39"-12,13-8,0 1,-8 3,-14 6,-17 0,-12 3,-7 3,-4 3,-5 2</inkml:trace>
  <inkml:trace contextRef="#ctx0" brushRef="#br0" timeOffset="6969.92">3416 1129,'19'37,"-1"1,-2 1,-2 0,-2 1,-1 0,-2 1,-2 0,2 37,-8-72,-1-1,1 1,-1 0,0 0,0 0,0-1,-1 1,0 0,0 0,-1-1,1 1,-1-1,0 1,-1-1,1 0,-1 0,0 0,-1 0,1 0,-1-1,0 1,0-1,0 0,0 0,-1-1,-4 3,7-5,1 0,-1-1,1 0,-1 1,0-1,1 0,-1 0,0 0,1 0,-1 0,1 0,-1-1,0 1,1 0,-1-1,1 1,-1-1,1 0,-1 1,1-1,-1 0,1 0,0 0,0 0,-1 0,1 0,0 0,0-1,0 1,0 0,0 0,0-1,1 1,-1-1,0 1,1-1,-1 1,1-1,-1 0,1 1,0-1,0 1,0-1,0-1,-3-75,12 35,1 0,2 1,3 0,1 1,1 0,3 2,24-37,-22 40,2 1,2 1,1 1,1 1,2 2,1 1,1 1,1 2,2 1,1 2,18-9,52 2,-103 29,0 1,0 1,0-1,0 0,0 1,0 0,0-1,0 1,0 0,0 1,0-1,0 0,0 1,-1 0,1-1,-1 1,1 0,-1 0,0 1,0-1,0 0,0 1,0-1,-1 1,1 0,-1-1,1 1,-1 0,0 0,0 0,0 0,-1 0,1 1,2 13,-1-1,-1 1,-1 0,0 0,-1-1,-1 1,-1 0,0-1,-1 0,0 1,-2-2,0 1,0-1,-2 0,-6 11,0-2,-2-1,0-1,-1 0,-1-1,-1-1,-1-1,0-1,-2 0,-6 3,16-13,-1 0,1-1,-1 0,-1-1,1 0,-1-1,0-1,-7 1,-3-1</inkml:trace>
  <inkml:trace contextRef="#ctx0" brushRef="#br0" timeOffset="7664.378">4234 1412,'27'-12,"-1"-2,-1 0,0-2,-1-1,0-1,-2 0,0-2,-1-1,-1-1,15-21,-29 34,0 0,-1 0,0-1,0 0,-1 0,-1 0,1 0,-2 0,1-1,0-9,-3 17,0 0,1-1,-1 1,0 0,-1-1,1 1,0 0,-1-1,0 1,0 0,0-1,0 1,-1 0,1 0,-1 0,1 0,-1 1,0-1,0 0,-1 1,1-1,0 1,-1 0,0 0,1 0,-1 0,0 0,0 0,0 1,0-1,0 1,0 0,-1 0,1 0,-1 1,-2-1,0 0,0 1,0 0,0 0,0 0,0 1,1 0,-1 0,0 0,0 1,1 0,-1 0,1 1,0-1,0 1,-1 0,2 0,-1 1,0 0,1 0,0 0,0 0,0 0,-3 4,-76 127,76-122,-45 124,51-132,0 0,0 0,1 0,-1 1,1-1,1 0,-1 0,1 0,0 1,0-1,0 0,1 0,0 0,0-1,0 1,0 0,1-1,0 1,0-1,0 0,0 0,1 0,0 0,-1-1,1 1,2 0,3 1,0 0,0 0,1-1,0 0,-1 0,1-1,0-1,1 0,-1 0,0-1,0 0,1-1,-1 0,1 0,-1-1,0-1,0 0,1 0,8-4,16-6,0-2,-1 0,-1-3,-1-1,0-1,17-13,-2-1,-1-3,-2-2,-2-1,-1-2,-2-2,8-16,-28 35,-2-2,0 0,-2-1,-1-1,-1 0,-2 0,8-28,-18 54,0 0,0 0,0 0,-1 0,1 0,0 0,-1 0,0 0,1 0,-1 0,0 0,0 0,0-1,0 1,0 0,-1 0,1 0,-1 0,1 0,-1 0,0 0,0 0,0 0,0 0,0 1,0-1,0 0,-1 1,1-1,-1 0,1 1,-1 0,1-1,-1 1,0 0,0 0,0 0,0 0,1 0,-1 0,0 1,0-1,-1 1,1-1,0 1,-9 2,0 1,0 1,1 0,0 0,0 1,0 0,0 1,1 0,0 1,0-1,1 2,-1-1,-3 6,4-6,-14 11,0 0,1 2,0 0,2 1,1 1,0 1,2 1,1 0,1 1,0 1,-8 25,21-48,-1 1,1-1,1 1,-1 0,0-1,1 1,-1 0,1 0,0-1,1 1,-1 0,1 0,-1-1,1 1,0 0,0-1,1 1,-1-1,1 1,0-1,0 0,0 0,0 0,0 0,1 0,-1 0,1-1,0 1,0-1,0 1,0-1,0 0,0-1,1 1,-1 0,1-1,-1 0,1 0,0 0,-1 0,1 0,0-1,2 0,170 9,-170-9,0 0,0 1,-1 0,1 0,0 0,-1 1,1-1,-1 1,0 0,1 1,-1 0,0-1,0 2,-1-1,1 0,-1 1,1 0,-1 0,0 0,-1 1,1-1,-1 1,0 0,0 0,0 0,-1 0,0 1,0-1,0 1,-1-1,1 1,-1 0,-1-1,1 1,-1 0,0 0,0-1,-1 1,0 2,-50 107,39-90</inkml:trace>
  <inkml:trace contextRef="#ctx0" brushRef="#br0" timeOffset="7911.859">5335 1328,'-10'33,"-3"12</inkml:trace>
  <inkml:trace contextRef="#ctx0" brushRef="#br0" timeOffset="8063.057">5419 848,'-14'-34,"-10"-10,-1 1</inkml:trace>
  <inkml:trace contextRef="#ctx0" brushRef="#br0" timeOffset="8545.418">5815 1017,'-16'22,"-3"-1,0 2,2 0,1 1,1 1,1 0,1 1,1 1,2 0,0 0,2 1,-3 20,10-44,0 0,0-1,1 1,0 0,0-1,0 1,0 0,0-1,1 1,-1 0,1-1,0 1,0-1,0 1,1-1,-1 1,1-1,0 0,0 0,0 0,0 0,1 0,-1 0,1-1,0 1,-1-1,1 1,0-1,0 0,1-1,-1 1,0 0,1-1,-1 0,1 1,-1-2,1 1,0 0,-1-1,1 1,0-1,3 0,2-4,0 0,0 0,0-1,0 0,-1 0,0-1,0 0,0 0,-1-1,0 0,0-1,-1 1,0-1,0-1,-1 1,0-1,0 0,-1 0,-1 0,1 0,-1-1,-1 1,0-1,0 0,-1 0,0 0,-1 0,0-7,1-3,-6-83,5 100,-1-1,0 1,1 0,-1-1,-1 1,1 0,0-1,-1 1,0 0,0 0,1 0,-2 0,1 1,0-1,-1 1,1-1,-1 1,0 0,1 0,-1 0,0 0,-1 0,1 1,0-1,-3 0,2 1,-1 1,1 0,0 0,0 0,0 1,0-1,-1 1,1 0,0 0,0 1,0-1,1 1,-1 0,0 0,1 0,-3 2,-13 8</inkml:trace>
  <inkml:trace contextRef="#ctx0" brushRef="#br0" timeOffset="9030.063">6210 1243,'-17'5,"0"0,0 2,1 0,0 1,1 1,0 0,0 1,1 0,0 1,1 1,0 0,1 1,0 1,1 0,1 0,-8 13,16-24,1 0,-1 0,1 0,-1 0,1 0,0 0,0 0,0 1,1-1,-1 0,1 0,0 1,0-1,0 0,0 1,0-1,1 0,0 1,-1-1,1 0,0 0,1 0,-1 0,1 0,-1 0,1 0,0 0,0-1,0 1,0 0,0-1,1 0,-1 0,1 0,0 0,-1 0,1 0,0 0,0-1,0 0,2 1,11 2,1 0,-1-1,1-1,0 0,0-2,-1 0,1-1,0 0,-1-1,1-1,-1-1,1 0,7-4,2-6,-1 0,-1-1,0-2,-1 0,-1-2,-1 0,0-1,-2-2,0 0,-1 0,-2-2,0 0,-2-1,0-1,-2 0,9-27,-10 30,-2-1,0 0,-2 0,0-1,-2 0,-1 0,-1-1,-1 1,-1-1,-1 1,-1-1,-2 1,0 0,-6-21,6 38,1 0,-1 0,-1 1,1-1,-2 1,1-1,-1 1,1 1,-2-1,1 1,-1 0,0 0,0 0,-1 1,0 0,0 0,0 1,0 0,-1 0,0 0,1 1,-1 1,0-1,-1 1,1 1,0-1,0 1,-1 1,1 0,-1 0,1 0,0 1,-1 0,1 1,0 0,0 0,0 1,0 0,0 0,1 1,-4 2,-4 5,1 0,0 1,1 1,0 0,1 1,1 0,0 1,0 0,2 1,0 0,1 0,0 1,2 0,0 1,1-1,0 1,1 0,2 0,0 1,0-1,2 0,0 5,2-4,1 0,1 0,0 0,1 0,1-1,1 0,1 0,0-1,2 0,-1 0,2-1,0 0,1-1,1 0,14 12,-2-4,2-1,1-1,0-2,2-1,0-1,1-2,0 0,19 4,8 0,0-2,1-3,1-2,0-3,0-2,52-2,-73-5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1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0 288,'45'12,"0"-1,1-3,0-1,0-3,1-1,-1-3,1-2,6-2,-43 2,0 0,0-1,0 0,0-1,0 0,0 0,-1-1,0-1,0 1,-1-1,1-1,-1 0,-1 0,1 0,-1-1,-1 0,1-1,-1 1,-1-1,1 0,-2-1,1 1,-1-1,-1 0,0 0,0 0,-1-1,0 1,-1 0,0-1,0-1,-2 8,1 0,-1 0,0 0,0 0,-1 0,1 0,-1 0,1 0,-1 1,0-1,-1 1,1-1,-1 1,1 0,-1 0,0 0,0 0,0 1,-1-1,1 1,0 0,-1 0,0 0,1 0,-1 1,0-1,0 1,0 0,0 0,0 1,0-1,-1 1,-9-2,1 1,0 0,0 1,-1 1,1 0,0 1,0 0,0 1,-7 2,2 4,2-1,-1 2,1 0,1 2,0-1,1 2,0 0,0 0,2 1,0 1,0 0,1 1,1 0,1 0,0 1,1 1,-4 13,9-23,-1 0,1 0,0 1,1-1,0 1,0-1,1 1,0 0,1 0,-1-1,2 1,-1 0,1 0,1-1,0 1,0 0,0-1,1 0,0 0,1 1,0-2,0 1,1 0,0-1,0 0,1 0,0-1,0 1,0-1,1-1,0 1,0-1,0 0,1-1,0 0,0 0,3 1,17 1,1-1,0-2,-1-1,1-1,0-2,0 0,-1-2,1-1,-1-2,0-1,0 0,-1-3,0 0,0-1,-1-2,11-7,-19 11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0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55,'20'0,"15"0,7-5,1-1,-2 0,-3 1,-3 2,-3 1,-2-4,-2-1,0 0,0 3,-5 0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0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0,'24'10,"23"-2,7-3,0-1,-5-2,-5-1,-6-6,-5-1,-7-1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3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31,'-16'18,"1"0,1 0,1 2,0 0,2 0,0 1,2 0,0 1,1 0,1 0,1 1,2 0,-3 21,7-37,-1-1,1 0,1 1,-1-1,1 0,0 0,1 1,-1-1,1 0,1 0,-1-1,1 1,0 0,0-1,0 0,1 0,0 0,0 0,0 0,1-1,-1 1,1-1,0-1,1 1,-1-1,0 0,1 0,0 0,0-1,0 0,0 0,0 0,0-1,0 0,0 0,1-1,-1 1,0-1,1-1,-1 1,3-2,10-4,-1-1,1-1,-1-1,0 0,-1-2,0 0,-1-1,0 0,-1-1,0-1,-1 0,-1-2,0 1,-1-1,-1-1,-1 0,0-1,-1 0,4-11,10-92,-23 117,0-1,0 1,-1 0,1-1,-1 1,0 0,0 0,-1-1,1 1,-1 0,0 0,0 1,-1-1,1 0,-1 1,1-1,-1 1,0 0,0 0,-1 0,1 0,-1 1,1-1,-1 1,0 0,-1 0,0-1,0 2,0-1,-1 0,1 1,0 0,0 1,-1-1,1 1,0 0,-1 0,1 0,0 1,-1 0,1 0,0 0,0 1,0 0,0 0,0 0,0 0,0 1,0 0,-9 9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1,'-9'14,"1"10,2 1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5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0,'-25'34,"3"0,1 2,1 0,2 2,2 0,1 0,-1 11,14-45,0 2,1-1,-1 0,1 0,0 0,0 1,0-1,1 1,0-1,0 0,1 1,-1-1,1 1,0-1,0 0,1 0,0 0,0 0,0 0,0 0,1 0,0 0,0-1,0 0,0 1,1-1,0 0,0-1,0 1,0-1,0 0,1 0,-1 0,1 0,0-1,0 0,0 0,1 0,1 0,0-1,0 0,0-1,0 0,0 0,0 0,0-1,0 0,0 0,0-1,0 0,0 0,-1 0,1-1,-1 0,0-1,0 1,0-1,4-4,-6 6,0-1,-1 0,0 0,1 0,-1 0,0-1,-1 1,1-1,-1 1,1-1,-1 0,0 0,-1 0,1 0,-1-1,0 1,0 0,0-1,0 1,-1-1,1 1,-1 0,-1-1,1 1,0-1,-1 1,0 0,0-1,-1 1,1 0,-2-3,-1 2,0 0,0 1,-1-1,0 1,0 0,0 0,0 1,0-1,-1 1,0 1,0-1,1 1,-2 0,1 0,0 0,0 1,0 0,-1 0,1 1,0 0,-1 0,1 0,0 1,-1 0,1 0,0 0,0 1,0 0,0 0,0 1,0 0,-3 2,-25 6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5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13 108,'-5'24,"-1"12,4 1,4-7</inkml:trace>
  <inkml:trace contextRef="#ctx0" brushRef="#br0" timeOffset="582.34">238 163,'111'-119,"-110"118,0-1,0 1,0 0,1 0,-1-1,0 1,1 0,-1 0,1 0,-1 0,1 1,-1-1,1 0,0 1,-1-1,1 1,0 0,0-1,-1 1,1 0,0 0,0 0,-1 0,1 0,0 1,0-1,-1 0,1 1,0-1,-1 1,1 0,0 0,-1-1,1 1,-1 0,1 0,-1 1,0-1,1 0,-1 0,0 1,0-1,0 0,0 1,0-1,0 1,0-1,-1 1,1 0,-1-1,1 1,0 1,1 3,0 0,1-1,0 1,0-1,0 1,1-1,0 0,0 0,0-1,0 1,1-1,0 0,0 0,0 0,0-1,1 0,-1 0,1 0,0-1,-1 0,1 0,1 0,-1-1,0 0,0 0,0 0,1-1,-1 0,0 0,0-1,1 0,-1 0,0 0,1-1,0-1,-1 0,0-1,-1 1,1-1,-1-1,1 1,-1-1,0 0,-1 0,1 0,-1 0,0-1,-1 0,1 0,-1 0,0 0,-1 0,1-1,-1 1,-1-1,1 0,0-6,1-11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4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14 114,'-4'13,"1"0,1 0,0 1,0-1,2 1,0-1,0 1,1 0,1-1,0 0,1 1,0-1,1 0,1 0,0-1,1 1,3 4,-7-14,1 0,-1 0,1 0,0 0,1 0,-1 0,0-1,1 0,-1 1,1-1,0-1,0 1,-1 0,1-1,0 0,0 0,1 0,-1-1,0 1,0-1,0 0,0 0,0 0,1-1,-1 1,0-1,0 0,0 0,0-1,0 1,0-1,1-1,6-2,-1 0,0-1,-1 0,1 0,-1-1,0 0,-1-1,0 0,0 0,-1-1,5-6,-8 6,0-1,0 0,-1 0,0 0,0 0,-1 0,-1-1,0 1,0 0,-1-1,0 1,-1-1,-1-8,1 15,1 0,-1 0,0 1,0-1,0 1,-1-1,1 1,-1-1,0 1,0 0,0 0,0 0,0 0,-1 0,0 0,1 1,-1-1,0 1,0-1,0 1,-1 0,1 1,0-1,-1 0,1 1,-1 0,1 0,-1 0,0 0,0 1,1-1,-1 1,0 0,0 0,1 0,-1 1,-3 0,-13 4,1 0</inkml:trace>
  <inkml:trace contextRef="#ctx0" brushRef="#br0" timeOffset="345.047">691 1,'-37'27,"2"1,1 3,1 0,2 2,1 2,-6 10,33-42,0 0,1 1,-1-1,1 1,0 0,0-1,0 1,1 0,-1 0,1 0,0 0,0 0,0 1,1-1,-1 0,1 0,0 1,0-1,1 0,-1 0,1 0,0 1,0-1,0 0,1 0,-1 0,1 0,0-1,0 1,0 0,1-1,-1 0,1 1,0-1,0 0,0 0,0-1,1 1,-1 0,1-1,1 1,3 0,-1 0,1-1,0 0,0 0,-1-1,1 0,0 0,0-1,0 0,1 0,-1-1,-1 0,1-1,0 1,0-2,0 1,-1-1,1 0,-1 0,0-1,0 0,0 0,-1-1,1 0,3-4,2-1,-1-1,0 0,-1 0,0-1,-1 0,0-1,-1 0,0 0,-1-1,-1 0,0 0,-1 0,1-4,-5 12,0 0,0 0,-1 0,0 0,0 0,0 0,-1 0,0 0,0 0,-1 0,1 0,-1 0,0 0,-1 1,0-1,1 1,-2 0,1 0,-1 0,1 0,-1 1,-1-1,1 1,0 0,-1 0,0 1,0-1,0 1,-2 0,-17-9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8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24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0 682,'97'36,"-81"-33,0-1,1-1,-1 0,1-1,0-1,-1-1,1 0,-1-1,0-1,0 0,0-1,-1-1,1 0,-1-1,-1-1,1-1,-2 0,1 0,6-7,-11 11,36-21,-1-2,-1-2,-2-2,-1-1,-1-2,-2-2,-2-1,-1-2,-3-1,3-8,-29 40,0-1,-1 0,0 0,0 0,-1 0,-1-1,0 1,0-1,-1 0,0 0,-1-7,0 15,0-1,-1 1,1-1,-1 1,1 0,-1-1,0 1,-1 0,1 0,0 0,-1 0,0 0,0 0,0 0,0 0,0 1,0-1,-1 1,1 0,-1-1,0 1,0 0,0 1,0-1,0 0,0 1,0 0,0 0,0 0,-1 0,1 0,0 1,-1-1,1 1,-1 0,1 0,-3 0,-9 3,1 1,0 0,0 1,0 1,1 0,0 0,0 2,0-1,1 2,0 0,1 0,0 1,0 0,1 1,1 0,0 1,0 0,1 0,0 1,1 0,1 0,0 1,-5 8,2-1,0 2,1-1,2 1,0 0,1 0,1 1,2-1,0 4,1-18,1-1,1 1,-1-1,2 1,-1-1,1 0,0 0,1 1,-1-1,2-1,-1 1,1 0,0-1,1 0,0 0,0 0,0-1,1 1,0-1,0-1,1 1,-1-1,1 0,1-1,-1 1,8 2,-2-2,1 0,0-1,0 0,0-1,1-1,-1-1,1 0,-1 0,1-1,-1-1,1-1,-1 0,0-1,0 0,5-3,200-89,-186 79,-1-1,0-2,-2-1,0-2,-1 0,-1-2,-2-2,0 0,13-19,-3-40,-35 83,-1 0,1-1,0 1,-1 0,0-1,1 1,-1 0,0-1,0 1,0-1,-1 1,1 0,-1-1,1 1,-1 0,0 0,0-1,0 1,0 0,0 0,0 0,0 0,-1 0,1 0,-1 0,0 1,1-1,-1 1,0-1,0 1,0-1,0 1,0 0,0 0,-1 0,1 0,-4 2,1-1,-1 1,0 0,1 1,-1-1,1 1,-1 0,1 1,0-1,0 1,0 0,0 0,0 1,1-1,0 1,-1 0,1 0,1 1,-1-1,1 1,0 0,0 0,0 0,0 0,-6 9,1-1,0 1,1 0,0 1,1 0,1 0,1 0,0 0,0 1,2 0,0-1,1 1,0 0,2 2,0-11,0-1,1 0,0 1,0-1,1 0,-1 0,1-1,1 1,-1 0,1-1,0 0,0 0,0 0,1 0,0-1,0 0,0 0,0 0,1 0,-1-1,1 0,0 0,0-1,0 1,0-1,1-1,4 2,6 0,-1 0,1-1,0-1,0 0,0-2,0 1,0-2,0-1,0 0,4-2,17-9,0-2,-1-2,-1-1,-1-1,-1-3,-1 0,-1-2,-1-2,-1-1,-1-1,-2-1,6-11,-27 34,2 0,-1-1,0 1,0-2,-1 1,0-1,0 0,-1 0,0-1,0 0,-2 0,1 0,-1 0,1-6,-33 45,15-2,1 0,2 1,1 1,1-1,1 2,2-1,0 1,3 0,0 0,2 0,1 0,2 11,-2-34,1 0,-1 0,1 0,1 0,-1-1,1 1,1 0,-1-1,1 0,0 1,0-1,1 0,0-1,0 1,0-1,1 1,0-1,0-1,0 1,0-1,1 1,12 2</inkml:trace>
  <inkml:trace contextRef="#ctx0" brushRef="#br0" timeOffset="269.399">2626 89,'-55'79,"5"3,2 1,-9 34,47-99,2 0,0 1,2 1,0-1,1 1,-3 19,8-36,0 0,-1 0,1 0,1 0,-1 0,0 0,1 0,-1-1,1 1,0 0,0 0,0-1,0 1,0 0,1-1,-1 1,1-1,-1 0,1 1,0-1,0 0,0 0,1 0,-1 0,0-1,1 1,-1-1,1 1,-1-1,1 0,0 0,-1 0,1 0,0 0,0-1,0 0,1 1,5 0,0-1,0 0,0 0,-1 0,1-1,0-1,0 0,-1 0,1 0,-1-1,8-4,-1-1,0 0,0-2,0 0,-1 0,-1-1,0-1,-1 0,0-1,0 0,2-6,-1-3</inkml:trace>
  <inkml:trace contextRef="#ctx0" brushRef="#br0" timeOffset="631.406">2089 89,'208'-37,"-116"18,1 4,87-1,-176 15,0 1,0-1,0 2,0-1,0 0,0 1,0-1,0 1,0 0,0 1,0-1,0 1,-1-1,1 1,0 0,-1 0,0 1,1-1,-1 1,0 0,0 0,0 0,-1 0,1 0,-1 0,1 3,3 2,1 0,0-1,0 1,0-1,1 0,0-1,1 0,-1 0,1-1,0 0,0-1,1 0,-1 0,1-1,0 0,0-1,0 0,0 0,0-1,1-1,-1 0,0 0,1-1,4-1,3-4</inkml:trace>
  <inkml:trace contextRef="#ctx0" brushRef="#br0" timeOffset="1235.26">3529 258,'10'0,"12"-5,12-1,6 0,0 1,-2 1,-2-3,-3 0,-2 0,-1 3,-2 0,-4-2,-3-1,-5 0</inkml:trace>
  <inkml:trace contextRef="#ctx0" brushRef="#br0" timeOffset="1601.412">3444 540,'14'5,"15"1,7 1,2-2,0-7,-3-2,-1-1,-3 0,-1 2,-1 0,-1 2,0 0,0 1,-5 0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34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46 241,'41'6,"0"-2,1-1,0-3,-1-1,1-2,-1-2,20-5,-51 8,0-1,-1 1,1-1,-1-1,0 0,0 0,0-1,-1 0,1 0,-1-1,-1 0,1 0,-1-1,0 0,0-1,-1 1,0-1,-1 0,1-1,-2 0,1 1,-1-1,0-1,-1 1,0 0,-1-1,0 0,0-1,-2 10,1 0,-1-1,0 1,0-1,0 1,0-1,0 1,0 0,-1-1,1 1,0-1,-1 1,1 0,-1-1,1 1,-1 0,0-1,1 1,-1 0,0 0,0 0,0 0,0 0,0 0,0 0,0 0,0 0,-1 0,1 1,0-1,0 0,-1 1,1-1,0 1,-1-1,1 1,-1 0,1 0,-1 0,1 0,0 0,-1 0,1 0,-1 0,1 0,0 0,-1 1,1-1,-1 1,1-1,0 1,-1-1,1 1,0 0,0 0,0 0,0 0,0-1,0 1,0 1,0-1,0 0,0 0,0 1,-8 12,0-1,2 2,0-1,0 1,1 0,1 0,1 1,0-1,1 1,1 0,0 1,0-6,-9 77,4 1,3 61,4-61,-5-1,-12 65,14-130,-1 1,-1-1,-2-1,0 1,-1-1,-1 0,-1-1,-1 0,-1 0,0-2,-2 1,0-2,-2 1,0-2,0 0,-18 12,26-24,-1 0,1-1,-1 0,0-1,0 0,-1 0,1-1,0 0,-1 0,0-1,1-1,-1 1,0-2,6 1,1 0,-1 0,1 0,-1-1,1 1,-1-1,1 0,-1 0,1-1,0 1,-1-1,1 1,0-1,0 0,0 0,0-1,1 1,-1 0,1-1,-1 0,1 0,0 1,0-1,0 0,0-1,1 1,-1 0,1 0,0-1,0 1,0-1,0 1,0-1,1 1,0-3,1-5,1-1,0 0,1 0,0 1,1-1,0 1,1 0,0 1,1-1,0 1,6-6,24-40,3 3,2 1,2 1,17-11,77-52,-119 105,-2 2</inkml:trace>
  <inkml:trace contextRef="#ctx0" brushRef="#br0" timeOffset="249.28">836 579,'-9'34,"1"16,2-1</inkml:trace>
  <inkml:trace contextRef="#ctx0" brushRef="#br0" timeOffset="411.736">836 298,'0'0</inkml:trace>
  <inkml:trace contextRef="#ctx0" brushRef="#br0" timeOffset="669.237">1033 805,'137'-243,"-96"191,-40 51,0 0,0 0,0 0,0 0,0 1,0-1,0 0,0 1,0-1,1 1,-1-1,0 1,1-1,-1 1,0 0,0 0,1 0,-1 0,0 0,1 0,-1 0,0 0,1 0,-1 1,0-1,0 1,1-1,-1 1,0-1,0 1,0-1,1 1,-1 0,0 0,0 0,0 0,0 0,-1 0,1 0,0 0,0 0,-1 0,1 0,0 0,0 1,19 55,-21-54,1 1,0-1,0 1,1-1,-1 1,1-1,-1 0,1 1,0-1,1 0,-1 0,0 1,1-1,0 0,0 0,0-1,0 1,0 0,0-1,1 1,-1-1,1 0,0 1,0-1,0-1,0 1,0 0,0-1,0 1,0-1,1 0,-1 0,1-1,-1 1,0-1,1 1,-1-1,1 0,-1 0,2-1,7-3,-1-1,0 0,0 0,0-1,0-1,-1 0,0 0,-1-1,3-3,11-7,-4 3</inkml:trace>
  <inkml:trace contextRef="#ctx0" brushRef="#br0" timeOffset="1082.5">1711 524,'-41'111,"40"-107,0 1,1 0,-1-1,1 1,0-1,1 1,-1-1,1 1,0-1,0 1,0-1,1 1,-1-1,1 0,0 0,0 0,1 0,-1 0,1-1,0 1,0-1,0 1,0-1,3 2,1-3,0 0,0-1,0 0,0 0,0 0,0-1,0 0,0 0,0-1,0 0,0 0,0-1,0 0,0 0,0 0,-1-1,0 0,1 0,-1-1,0 0,0 0,-1 0,1-1,-1 0,0 0,0 0,-1-1,0 1,0-1,1-1,17-22,-1-1,-1-1,-2-1,-1 0,-2-2,-1 0,-1 0,-2-1,-2 0,0-3,-7 30,0 0,0-1,0 1,-1 0,-1-1,1 1,-2-1,1 1,-1 0,0-1,0 1,-1 0,-1 0,1 0,-1 0,0 0,-1 0,0 1,0 0,-1-1,0 2,0-1,0 1,-1-1,0 1,0 1,-1-1,-1 0,4 5,0 0,0 0,-1 0,1 0,0 1,0 0,0 0,-1 0,1 0,0 1,0-1,0 1,0 0,-1 0,2 1,-1-1,0 1,0 0,0 0,1 0,-1 1,1-1,0 1,-1 0,1 0,-1 2,-63 93,62-80,0 0,1 0,1 0,1 0,0 1,1-1,1 0,1 1,1-1,0 1,1-1,1 0,1-1,1 1,0-1,1 0,1 0,0-1,2 0,0 0,0-1,1 0,1-1,1-1,0 0,1 1,8 7,1-1,1-1,0-1,2-1,0-2,0 0,2-2,20 8,-24-15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3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61,'-22'81,"-11"138,3-8,3-106,17-86</inkml:trace>
  <inkml:trace contextRef="#ctx0" brushRef="#br0" timeOffset="250.03">0 89,'43'-5,"44"-6,20-1,3-4,-4 1,-10 3,-11 4,-12 3,-12 2,-12 2,-10 1,-7 0,-3 1,-8 0</inkml:trace>
  <inkml:trace contextRef="#ctx0" brushRef="#br0" timeOffset="567.972">960 371,'-10'10,"1"0,0 1,1 1,0-1,0 1,1 0,1 1,0 0,1 0,0 0,1 0,1 1,0 0,1 0,0-1,1 1,1 13,0-24,1 0,-1-1,1 1,0-1,0 1,1-1,-1 1,0-1,1 1,0-1,-1 0,1 0,0 0,0 0,0 0,0 0,1-1,-1 1,0-1,1 1,-1-1,1 0,-1 0,1 0,-1 0,1-1,0 1,0-1,-1 1,1-1,0 0,0 0,-1 0,1-1,0 1,1-1,4 0,1-1,-1 0,0 0,0-1,0 0,0 0,-1-1,1 0,-1 0,0-1,4-3,1-1,0-1,0-1,-1 0,-1 0,0-1,0 0,-1-1,-1 0,0-1,5-12,-12 22,0-1,0 1,0-1,-1 1,0-1,0 1,0-1,-1 0,1 1,-1-1,0 1,0-1,-1 1,0 0,1-1,-1 1,0 0,-1 0,1 0,-1 1,0-1,0 1,0-1,0 1,-1 0,1 0,-1 0,0 1,0-1,0 1,0 0,0 0,0 0,-1 1,0-1,-19-5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38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0 568,'23'-1,"-1"0,1-2,-1-1,0-1,-1-1,1 0,-1-2,0 0,-1-2,0 0,0-1,-1-1,-1-1,0-1,-1 0,0-1,9-11,-2 1,-11 15,-1-1,0 0,-1-1,0 0,0 0,-2-1,0-1,0 0,-1 0,-1-1,0 1,-1-1,-1-1,0 1,-1-1,0-3,-4 17,0-1,1 1,-1-1,0 1,0-1,-1 1,1-1,-1 0,1 1,-1-1,0 1,1 0,-1-1,-1 1,1 0,0-1,0 1,-1 0,1 0,-1 0,0 0,0 0,0 1,0-1,0 1,0-1,0 1,0-1,0 1,-1 0,1 0,-1 0,1 1,0-1,-1 0,1 1,-1 0,0-1,1 1,-1 0,1 0,-1 1,1-1,-1 1,1-1,-1 1,1 0,-1-1,1 1,0 1,-1-1,1 0,-2 2,-5 4,0 1,0 0,1 0,0 1,0 1,1-1,0 1,1 0,0 1,0-1,1 1,1 0,0 1,0-1,2 1,-1-1,1 1,1 0,0 0,0 0,1 2,1-7,0 0,1 0,0-1,0 1,0 0,1-1,-1 0,2 1,-1-1,1 0,0-1,0 1,0-1,1 0,0 0,0 0,0 0,1-1,-1 0,1 0,0-1,0 1,0-1,1-1,-1 1,1-1,0 0,-1-1,1 1,6-1,8-1,0 0,1-2,-1 0,0-2,0 0,-1-1,1-1,-1-1,0-1,-1-1,0 0,0-2,-1 0,-1-1,0-1,0 0,-1-1,-1-1,0 0,-1-2,3-5,-13 18,-1-1,0 0,0 1,0-1,0 0,-1-1,0 1,0 0,0-1,-1 1,0-1,0 0,0 1,-1-2,0 6,0 1,0-1,0 1,0-1,0 1,0-1,0 0,0 1,0-1,0 1,0-1,-1 1,1-1,0 1,0-1,-1 1,1-1,0 1,-1 0,1-1,0 1,-1-1,1 1,-1 0,1-1,0 1,-1 0,1-1,-1 1,1 0,-1 0,1 0,-1-1,0 1,1 0,-1 0,1 0,-1 0,1 0,-1 0,1 0,-1 0,1 0,-1 0,1 0,-1 1,0-1,1 0,-1 0,1 0,-1 1,1-1,0 0,-1 1,1-1,-1 0,1 1,0-1,-1 0,1 1,-25 25,20-17,0 1,1-1,0 1,0-1,1 1,1 0,0 0,0 1,1-1,0 0,1 4,-1-10,1 0,0 1,1-1,-1 1,1-1,0 1,0-1,0 0,1 0,-1 1,1-1,0 0,0 0,0-1,1 1,0 0,-1-1,1 1,0-1,1 0,-1 0,0 0,1-1,0 1,0-1,2 2,9 0,0-1,0 0,0-1,0-1,0 0,0-1,0-1,0 0,0-1,0-1,0 0,-1-1,1 0,-1-1,0-1,0 0,1-3,10-5,0-2,-1 0,-1-2,-1-1,-1 0,0-2,-2 0,0-1,-2-1,2-4,-14 21,-1 1,0-1,-1 0,0 1,1-2,-2 1,1 0,-1-1,0 1,0-1,-1 1,0-1,0 0,0 0,-1 1,0-1,-1 0,1 0,-1 0,-1 1,1-1,-1 0,0 1,-2-4,0 8,0 0,0 1,-1 0,1 0,0 0,0 1,-1-1,1 1,0 0,-1 0,1 1,0-1,0 1,-1 0,1 0,0 0,0 1,0-1,0 1,0 0,0 0,1 1,-1-1,1 1,0 0,-1-1,1 1,0 1,1-1,-1 1,-4 1,1 2,0-1,0 1,1 0,0 0,0 0,0 1,1 0,0 0,1 0,0 0,0 0,1 1,0-1,0 1,1 0,0 0,1-1,0 1,0 0,1 0,0 0,0-1,1 1,0-1,1 1,0-1,0 0,1 0,0 0,0 0,5 6,13 7,0-2</inkml:trace>
  <inkml:trace contextRef="#ctx0" brushRef="#br0" timeOffset="545.641">1580 342,'-68'57,"195"-160,-115 91,-11 10,0 1,-1 0,1-1,0 1,0-1,0 1,0 0,0 0,0-1,0 1,0 0,1 0,-1 0,0 0,1 1,-1-1,1 0,-1 0,1 1,-1-1,1 1,-1 0,1-1,-1 1,1 0,0 0,-1 0,1 0,-1 0,1 0,0 0,-1 1,1-1,-1 0,1 1,-1 0,1-1,-1 1,1 0,0 0,23 30,-24-27,0-1,0 1,1-1,0 0,-1 0,1 0,0 0,1 0,-1 0,0 0,1-1,0 1,-1-1,1 0,0 0,0 0,1 0,-1 0,0-1,0 1,1-1,-1 0,1 0,-1 0,1-1,0 1,-1-1,1 0,-1 0,1 0,0 0,-1-1,1 1,-1-1,1 0,-1 0,3-1,3-5,-1 0,1 0,-2 0,1-1,-1 0,-1 0,1-1,-1 0,-1 0,0-1,0 1,-1-1,0 0,-1 0,0-1,0 1,-1-1,0-8,0-4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4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1 838,'24'5,"1"0,0-2,0 0,1-2,-1-1,0-1,0-1,0-1,0-1,0-2,-1 0,1-2,-2 0,1-2,-1 0,-1-2,0 0,7-7,236-198,-263 214,0-1,1 1,0-1,0 1,0 0,0 0,0 1,1-1,-1 0,1 1,0 0,0 0,0 0,0 0,0 1,0 0,0 0,0 0,1 0,-1 0,0 1,1 0,-1 0,0 0,0 0,1 1,-1 0,0 0,0 0,1 0,-1 1,0-1,0 1,-1 0,1 0,0 1,-1-1,3 3,-1 5,0 1,-1-1,-1 1,0 0,0 1,-1-1,0 0,-1 1,0-1,-1 1,-1-1,0 1,0-1,-1 1,-2 6,3 0,-1 0,-1 0,0 0,-2-1,0 0,-1 0,0 0,-1 0,-1-1,-1 0,0-1,-1 0,-1 0,0-1,-1-1,-1 0,0 0,0-1,-9 5,3-7,0 0,-1-1,-1 0,1-2,-1-1,0 0,0-2,-14 2,31-5,1 0,-1 0,1-1,-1 1,1-1,-1 0,1 0,-1 0,0 0,1-1,-1 0,1 1,-1-1,1 0,0-1,-1 1,1 0,0-1,0 0,0 0,0 0,0 0,0 0,1-1,-1 1,1-1,0 0,-1 1,1-1,1 0,-1 0,0-1,1 1,-1 0,1 0,0-1,0 1,0-1,1 1,-1-1,1-1,7-21,5 2</inkml:trace>
  <inkml:trace contextRef="#ctx0" brushRef="#br0" timeOffset="605.132">1045 753,'29'10,"0"-2,0-2,1 0,0-2,0-1,0-2,0-1,0-1,27-5,-50 5,1 0,0-1,-1 0,0-1,1 0,-1 0,0-1,0 1,-1-2,1 1,-1-1,0 0,0 0,0 0,-1-1,0 0,0 0,0 0,-1-1,0 0,0 0,-1 0,0 0,0 0,0-1,-1 1,-1-1,2-5,-3 8,-1 0,0 1,0-1,0 1,0-1,-1 1,0-1,0 1,0 0,0 0,0 0,-1 0,0 0,0 1,0-1,0 1,-1 0,1 0,-1 0,0 0,1 1,-2-1,1 1,0 0,0 0,0 1,-1-1,1 1,-1 0,0 0,1 0,-1 1,1 0,-1 0,0 0,1 0,-1 1,0-1,1 1,-1 1,1-1,-1 0,1 1,0 0,0 0,0 0,0 1,0 0,0-1,0 1,-2 3,-3 5,0 0,0 1,1 0,1 0,0 1,1-1,0 1,1 1,0-1,1 1,1 0,0 0,1 0,1 0,0 0,0 1,2 0,-1-7,0 0,1-1,0 1,1 0,0-1,0 1,0-1,1 1,0-1,1 0,0 0,0-1,0 1,1-1,-1 0,2 0,-1 0,1 0,0-1,0 0,0-1,0 1,1-1,0 0,0-1,0 0,0 0,1 0,-1-1,1 0,0-1,-1 0,1 0,0 0,0-1,0 0,7-1,16-4,0-1,0-2,-1-1,0-1,0-1,-1-2,-1-1,0-2,0-1,23-16,-2-3,-2-2,-1-2,18-22,-29 29,-1-1,-1-2,-2-2,-2-1,-1-1,-2-1,-2-1,-2-1,-2-2,-2 0,10-35,-28 78,3-5,-1 0,0 1,0-1,-1 0,0 0,0 0,-1 0,0 0,0 0,0 0,-1 0,0 0,-1 0,1 0,-1 0,0 1,-1-1,0 1,-1-2,2 7,-1 1,0-1,1 1,-1 0,0 0,1 0,-1 0,0 0,1 1,-1-1,0 1,1-1,-1 1,1 0,-1 0,1 0,-1 1,1-1,0 1,-1-1,1 1,0 0,0-1,0 1,1 0,-1 0,0 1,1-1,-1 0,1 1,0-1,0 0,0 1,0-1,0 1,0 2,-16 36,3 0,1 2,2-1,1 2,3-1,2 1,1 0,3 0,2 15,18 249,-16-284,1-10,-2 1,0-1,0 1,-2-1,0 1,0-1,-2 1,1-1,-2 3,2-15,1-1,0 0,0 0,-1 0,1 0,-1 0,1 0,-1 0,1 0,-1 0,1 0,-1 0,0 0,0 0,1-1,-1 1,0 0,0-1,0 1,0 0,0-1,0 1,0-1,0 1,0-1,0 0,0 1,-1-1,1 0,0 0,0 0,0 0,0 0,0 0,-1 0,1 0,0 0,0-1,0 1,0 0,0-1,0 1,-1-1,-14-9</inkml:trace>
  <inkml:trace contextRef="#ctx0" brushRef="#br0" timeOffset="854.616">1863 386,'48'-5,"45"-6,15-1,0 1,-9-2,-12 0,-16 4,-10 2,-11 3,-9 2,-12 1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47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47 312,'40'13,"0"-1,0-2,1-2,0-2,0-2,4-1,-31-3,0 0,0 0,0-1,0-1,0-1,0 0,-1 0,1-2,-1 1,0-2,0 0,7-4,-14 6,1 0,-1 0,0-1,0 0,0 0,-1 0,1-1,-1 0,-1 0,1 0,-1-1,0 1,0-1,-1 0,0 0,0 0,-1 0,0-1,0 1,-1-1,0 1,0-1,-1-5,-1 4,-1 1,-1-1,0 1,0-1,-1 1,0 0,0 0,-1 1,1-1,-2 1,1 0,-1 0,0 1,-1 0,0 0,0 0,0 1,0 0,-1 0,0 1,0 0,0 0,0 1,-1 0,1 1,-1 0,0 0,1 0,-1 1,0 1,0 0,0 0,0 0,-2 2,-10 3,0 1,1 0,0 2,1 1,0 0,0 1,1 1,0 1,1 0,0 2,1 0,1 0,0 2,1-1,0 2,2 0,-1 2,4-8,1 0,0 1,1 0,1 1,0-1,0 1,1 0,1 1,0-1,1 1,0-1,1 1,1 0,0 0,1 0,1 0,0 0,0 0,2 0,2 8,2-11,0-1,1 0,1-1,0 0,0 0,1-1,0 0,0 0,1-1,0-1,0 0,0 0,1-1,0-1,0 0,0 0,1-2,9 2,17 4,0-3,0-1,1-1,-1-3,0-1,1-2,-1-1,0-3,0-1,12-5,41-11,-93 24,1-1,-1 1,1 0,-1 0,1 0,0 0,-1-1,1 1,0 0,-1-1,1 1,0 0,-1 0,1-1,0 1,-1-1,1 1,0 0,0-1,-1 1,1 0,0-1,0 1,0-1,0 1,0-1,0 1,0-1,0 1,0 0,0-1,0 1,0-1,0 1,0-1,0 1,0-1,0 1,0 0,1-1,-1 1,0-1,0 1,0 0,1-1,-1 1,0 0,1-1,-1 1,0 0,1-1,-1 1,0 0,1 0,-1-1,1 1,-1 0,0 0,1 0,-1 0,1 0,-1-1,-15-2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47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69,'38'0,"22"0,7 0,0-5,-6-1,-8 0,-9 1,-6 1,-6-3,-3 0,-2 0,-1 2,-4-3,-6 0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4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1 105,'43'0,"43"-5,12-6,-1-1,-13 1,-15-3,-15 2,-7 3,-6 2,-11-2,-5 1,-7 1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52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57 215,'282'-84,"-251"75,0 2,1 1,0 1,0 2,0 1,7 2,-37 0,-1-1,1 1,0 0,0 0,0 1,-1-1,1 0,0 1,0-1,-1 1,1-1,0 1,-1 0,1-1,0 1,-1 0,1 0,-1 1,0-1,1 0,-1 0,0 1,0-1,0 0,0 1,0-1,0 1,0 0,0-1,0 1,-1 0,1-1,-1 1,1 0,-1 0,0-1,0 1,0 0,0 0,0 0,0-1,0 1,0 0,-1 0,1-1,-1 1,0 0,1 0,-1-1,0 1,0-1,0 1,0-1,0 1,0-1,0 1,-1-1,0 1,-17 26,-1-1,-1-1,-1-1,-2-1,-24 20,5-4,25-24,1 1,0 1,2 0,0 2,1-1,0 2,2 0,1 0,0 1,2 1,0 0,-4 21,12-39,1 0,-1 0,1 0,0 0,1 0,-1 0,1 0,0 0,0 0,1 0,-1 0,1-1,0 1,0-1,1 1,-1-1,1 0,0 0,0 0,0 0,1 0,0-1,-1 1,1-1,0 0,1 0,-1-1,0 1,1-1,-1 0,1 0,0 0,0-1,0 0,0 0,0 0,4 0,14 1,0 0,0-2,-1-1,1 0,0-2,-1 0,22-7,29-2,-73 12,0 0,-1 0,1-1,0 1,-1 0,1 0,-1 0,1 0,0-1,-1 1,1 0,0 0,-1-1,1 1,0 0,0 0,-1-1,1 1,0 0,0-1,0 1,-1-1,1 1,0 0,0-1,0 1,0 0,0-1,0 1,0-1,0 1,0 0,0-1,0 1,0-1,0 1,0 0,0-1,0 1,0-1,0 1,1 0,-1-1,0 1,0 0,0-1,1 1,-1 0,0-1,0 1,1 0,-1 0,0-1,1 1,-1 0,0 0,1-1,-1 1,1 0,-1 0,0 0,1 0,-1 0,0 0,1 0,-1-1,1 1,-14-5</inkml:trace>
  <inkml:trace contextRef="#ctx0" brushRef="#br0" timeOffset="249.677">0 469,'44'-5,"42"-6,12-2,-6 2,-9 3,-14 2,-14 3,-11 1,-9 2,-5 0,-8 0</inkml:trace>
  <inkml:trace contextRef="#ctx0" brushRef="#br0" timeOffset="954.445">960 525,'31'4,"0"-2,0-2,-1-1,1-1,0-1,-1-2,14-4,-30 5,0 1,0-2,-1 0,0-1,0 0,0-1,-1 0,0-1,0 0,-1-1,0-1,0 1,-1-2,-1 1,1-2,6-11,-14 20,1 0,-1 0,0-1,-1 1,1-1,0 1,-1-1,0 0,0 0,0 1,0-1,-1 0,1 0,-1 0,0 0,0 0,-1 0,1 0,-1 0,0 1,0-1,0 0,0 0,-1 1,0-1,1 1,-1-1,-1 1,1 0,0 0,-1 0,1 0,-1 0,0 0,0 1,0-1,-1 1,1 0,0 0,-1 0,1 0,-1 1,0 0,1-1,-1 1,0 1,0-1,0 0,-2 1,-7 3,-1 1,1 0,0 0,0 2,1 0,0 0,0 1,0 0,1 1,0 1,0 0,1 0,1 1,-1 0,1 0,1 1,0 1,1-1,0 1,1 0,0 1,1 0,-3 9,5-17,1 0,-1 0,1 0,1 1,-1-1,1 0,0 1,0-1,0 1,1 0,0-1,0 1,0-1,1 1,0-1,0 1,0-1,1 1,0-1,0 0,0 0,0 0,1 0,0 0,0-1,0 1,1-1,-1 0,1 0,0 0,1 0,-1-1,0 1,1-1,0 0,0-1,0 1,2 0,14 2,-1 0,2-1,-1-2,0 0,1-1,-1-1,0-1,1-1,-1-1,0-1,0 0,0-2,-1 0,19-10,-7 4,-1-2,-1-1,0-2,-1-1,-1-1,-1-1,0-2,-2 0,-1-2,0-1,-2 0,-1-2,1-4,-17 24,3-2,1-1,-2 0,1-1,-1 1,-1-1,0 0,-1-1,0 0,0 0,-2 0,1 0,-1 0,-1-1,0 1,-1-1,-1 0,0 0,0 1,-1-1,-1 1,0-1,-2-4,3 15,0 0,0 0,0 1,0-1,-1 0,1 1,0-1,-1 1,1 0,-1-1,0 1,1 0,-1 0,0 0,0 0,0 0,0 1,0-1,1 1,-1-1,0 1,-1-1,1 1,0 0,0 0,0 0,0 0,0 0,0 1,0-1,0 1,0-1,0 1,0 0,1 0,-1-1,-1 2,-66 43,60-39,0 1,0 1,1-1,0 1,0 1,1-1,0 1,0 1,1-1,1 1,-1 0,2 1,-1-1,2 1,-1 0,0 6,3-14,1-1,0 0,0 0,0 1,1-1,-1 0,0 0,1 1,0-1,-1 0,1 0,0 0,0 0,0 0,0 0,0 0,1 0,-1 0,1-1,-1 1,1 0,0-1,-1 0,1 1,0-1,0 0,0 0,0 0,0 0,0 0,0 0,0-1,1 1,1 0,82 4,-73-6,40-2,-36 1,0 0,0 2,0-1,0 2,0 0,0 1,0 1,0 1,0 0,15 7,-30-10,1 0,-1 0,0 0,0 0,0 1,0-1,0 1,0 0,0-1,0 1,-1 0,1 0,-1 0,1 0,-1 1,0-1,0 0,0 0,0 1,0-1,0 1,-1-1,1 1,-1-1,1 1,-1-1,0 1,0-1,-1 1,1-1,0 1,-1-1,1 1,-1-1,-1 2,-49 80,38-68,1 1,-23 50,35-66,1 0,0 0,0 0,0 0,0 0,0 0,0 0,0 0,1-1,-1 1,0 0,0-1,1 1,-1-1,0 1,1-1,-1 1,0-1,1 0,-1 0,1 0,-1 0,0 0,1 0,-1 0,1 0,-1 0,0-1,1 1,-1-1,0 1,1-1,-1 1,0-1,1 0,-1 0,41-15,-24 8</inkml:trace>
  <inkml:trace contextRef="#ctx0" brushRef="#br0" timeOffset="1222.103">2569 271,'-21'20,"2"1,0 0,1 2,1 0,2 0,0 2,1 0,2 0,-5 14,16-36,-1 0,1 0,-1 0,1 0,0 0,1 0,-1 1,1-1,-1 0,1 1,0-1,0 0,0 1,1-1,-1 0,1 0,-1 1,1-1,0 0,1 0,-1 0,0 0,1 0,0 0,0 0,0-1,0 1,0-1,0 1,0-1,1 0,0 0,-1 0,1 0,0 0,0-1,0 1,0-1,0 0,0 0,2 1,12 2,0-2,1 1,-1-2,1 0,-1-1,1-1,-1-1,0 0,0-1,1-1,-2-1,1 0,-1-1,1-1,-2-1,1 0,-1-1,0 0,-1-1,0-1,-1 0,4-6,-11 11,0-1,0 0,-1-1,0 0,0 1,-1-1,0-1,0 1,-1-1,0 1,-1-1,0 0,0 0,-1 0,0 0,-1 0,0-2,0 6,0-1,0 1,-1-1,1 1,-1 0,-1-1,1 1,-1 0,0 0,0 0,0 0,-1 0,0 1,0-1,0 1,0 0,-1-1,0 2,0-1,0 0,0 1,0 0,-1 0,0 0,1 0,-1 1,0 0,-5-2,1 2,1 0,-1 0,0 1,1 1,-1-1,0 2,0-1,1 1,-1 0,0 1,1 0,-4 1,-13 5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4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1,'-9'36,"1"0,3 1,0 0,3 0,2 33,-1-45,-15 237,16-261,-3 18,0-1,0 0,-2-1,0 1,-2-1,1 0,-2 0,0-1,-4 4,-1-1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27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60,'38'-11,"-5"0,0 1,1 2,0 1,1 1,-1 3,1 0,-1 2,3 2,-34-1,0 0,0-1,0 1,0 1,1-1,-1 0,0 1,0 0,0-1,0 1,0 0,-1 1,1-1,0 0,0 1,-1 0,1-1,-1 1,0 0,1 0,-1 1,0-1,0 0,0 1,0-1,-1 1,1 0,-1-1,0 1,1 0,-1 0,0 0,-1 0,1 0,-1 0,1 0,-1 0,0 0,0 0,0 0,0 1,-1-1,1 0,-1 0,0 0,0 0,0-1,-1 3,-118 179,79-134,30-40,1-1,0 1,0 1,1 0,1 1,0-1,0 1,2 1,-1-1,1 1,1 1,0-1,1 1,1-1,0 1,1 0,0 0,1 1,1-1,0 0,1 8,0-19,0 0,0 0,1 1,-1-1,1 0,-1 0,1-1,0 1,0 0,0 0,1-1,-1 1,0-1,1 0,0 0,0 0,-1 0,1 0,0-1,0 1,1-1,-1 0,0 0,0 0,1 0,-1-1,0 1,1-1,-1 0,0 0,1 0,-1 0,1 0,-1-1,0 0,1 0,-1 0,0 0,2-1,139-72,-119 59</inkml:trace>
  <inkml:trace contextRef="#ctx0" brushRef="#br0" timeOffset="244.965">960 31,'-19'34,"-16"35,-2 10,5-3,8-10,4-16,4-12,6-7,9-9,5-9</inkml:trace>
  <inkml:trace contextRef="#ctx0" brushRef="#br0" timeOffset="479.257">1214 116,'-24'33,"-17"31,-2 9,6-3,5-9,8-9,7-10,8-6,4-5,4-8</inkml:trace>
  <inkml:trace contextRef="#ctx0" brushRef="#br0" timeOffset="734.982">706 172,'24'-13,"-1"1,1 1,1 2,0 0,0 1,1 2,0 0,17 0,-20 6,-1 1,0 1,1 0,-1 2,0 1,0 1,-1 1,0 0,0 2,-1 0,0 2,0 0,-1 1,3 3,17 14,-35-24,1 0,1-1,-1 1,1-1,-1 0,1 0,0-1,1 0,-1 0,1-1,-1 1,1-1,0-1,-1 1,1-1,0 0,0-1,0 0,1 0,7-4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4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0 177,'242'-58,"226"-43,-418 93,1 3,-1 2,1 2,0 2,10 3,-60-4,1 0,-1 0,0 0,0-1,0 1,0 0,1 1,-1-1,0 0,0 0,0 0,0 1,1-1,-1 0,0 1,0-1,0 1,0 0,0-1,0 1,0 0,0 0,-1-1,1 1,0 0,0 0,-1 0,1 0,0 0,-1 0,1 0,-1 0,1 0,-1 0,0 0,1 1,-1-1,0 0,0 0,0 0,0 0,0 1,0-1,0 0,0 0,0 0,-1 0,1 1,0-1,-1 0,1 0,-1 1,-8 14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49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1 230,'48'-10,"49"-12,23-8,1-3,-7 3,-12 3,-19 6,-14 6,-14 1,-12 3,-7 3,-7 3,-2 3,-6 1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0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1,'-169'350,"147"-299,43-76,178-268,-198 292,-1-1,0 1,0 0,1-1,-1 1,1 0,-1-1,1 1,-1 0,1 0,0 0,0-1,-1 1,1 0,0 0,0 0,0 0,0 0,1 1,-1-1,0 0,0 0,0 1,1-1,-1 1,0-1,1 1,-1-1,0 1,1 0,-1 0,0-1,1 1,-1 0,1 0,-1 1,0-1,1 0,-1 0,0 1,1-1,-1 1,0-1,1 1,-1-1,0 1,0 0,1 0,21 131,-22-126,1-1,1 0,-1 0,1-1,-1 1,1-1,1 1,-1-1,1 0,0 0,0 0,0-1,0 1,0-1,1 0,-1 0,1-1,0 1,0-1,0 0,0-1,1 1,-1-1,0 0,1 0,-1 0,1-1,-1 0,0 0,1 0,-1-1,1 0,2-1,10-3,-1-2,0 0,0-1,0-1,-1 0,-1-1,1-1,-2 0,1-1,-2-1,0 0,0-1,-1-1,-1 1,0-2,-1 1,-1-2,-1 1,3-8,-3-1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26 762,'-5'8,"2"0,-1 0,1 1,0-1,1 1,0 0,1 0,0 0,0 0,1 0,0 0,0 0,1 0,0 0,1 0,0 0,0-1,1 1,0 0,0-1,1 0,1 1,-3-7,1 1,0-1,-1 0,1 1,0-1,0-1,0 1,0 0,0-1,1 0,-1 1,0-1,1 0,-1-1,1 1,-1-1,1 1,-1-1,1 0,-1-1,1 1,-1 0,1-1,-1 0,0 0,1 0,-1 0,0-1,0 1,2-2,85-66,-35-34,-54 100,0 0,0 0,-1 0,1 0,-1 0,0 0,0 0,0 0,0 0,-1 0,1 0,-1 0,0 0,0 0,0 0,0 0,0 1,-1-1,1 0,-1 1,1-1,-1 1,0-1,0 1,-1 0,1 0,0 0,-1 0,1 0,-1 1,1-1,-1 1,0-1,0 1,1 0,-2 0,-5-2,-1 1,1-1,-1 2,0-1,0 1,1 1,-1 0,0 0,0 1,0 0,0 1,1 0,-1 0,1 1,0 0,-9 5,-7 4</inkml:trace>
  <inkml:trace contextRef="#ctx0" brushRef="#br0" timeOffset="539.244">533 113,'1'109,"0"34,-6-1,-8 26,0-19,13-148,0-1,0 1,-1-1,1 0,0 1,0-1,0 1,0-1,-1 1,1-1,0 1,0-1,0 1,0-1,0 1,0-1,0 1,0-1,0 1,1-1,-1 1,0-1,0 1,0-1,1 1,-1-1,0 0,0 1,1-1,-1 1,0-1,1 0,-1 1,0-1,1 0,-1 1,1-1,-1 0,0 0,1 1,-1-1,1 0,-1 0,1 0,-1 0,1 0,-1 0,1 0,-1 1,1-1,-1 0,1-1,-1 1,1 0,-1 0,1 0,-1 0,1 0,-1 0,1-1,-1 1,0 0,1 0,-1-1,1 1,-1 0,0-1,1 1,30-32,-23 23,11-11,0 0,1 1,1 1,1 1,0 1,1 1,1 1,0 1,1 1,0 1,1 1,18-3,-40 11,0 1,0 0,0 0,0 0,0 1,0 0,0-1,0 1,1 1,-1-1,0 1,0-1,0 1,0 0,0 0,0 1,0 0,-1-1,1 1,0 0,-1 1,1-1,-1 0,0 1,0 0,0 0,0 0,0 0,-1 0,1 1,-1-1,0 1,0 0,-1-1,1 1,-1 0,1 0,-1 0,0 0,-1 0,1 0,-1 1,0-1,0 0,0 0,0 0,-1 2,-5 8,0 1,-1-2,0 1,-1-1,-1 0,0-1,-1 0,0-1,-1 0,0 0,-1-1,0 0,-1-1,1-1,-2 0,1-1,-1 0,0-1,-1-1,1 0,-1-1,0 0,0-1,0-1,-1 0,1-1,-1-1,-9-1,24 1,-2 1,-1 0,0 0,1 0,-1-1,0 0,0 1,1-1,-1 0,0-1,0 1,0-1,1 0,-1 1,0-2,1 1,-1 0,1-1,-1 1,1-1,0 0,0 0,0-1,0 1,0-1,0 1,1-1,-1 0,1 0,0 0,0 0,0 0,0-1,0 1,1-1,-1 1,1-2,-2-16</inkml:trace>
  <inkml:trace contextRef="#ctx0" brushRef="#br0" timeOffset="783.161">1267 0,'-201'682,"157"-501,44-180,-1 0,0 1,0 0,1 0,-1-1,1 1,0 0,-1 0,1 0,0 0,0-1,0 1,0 0,0 0,1 0,-1 0,1 0,-1-1,1 1,-1 0,1 0,0-1,0 1,0-1,0 1,0-1,0 1,1 0,9 2</inkml:trace>
  <inkml:trace contextRef="#ctx0" brushRef="#br0" timeOffset="1098.136">1324 677,'25'8,"0"-1,1-2,-1 0,1-2,1-1,-1-1,0-1,0-2,0 0,0-2,10-3,66-41,-100 47,1-1,-1 0,0 0,0 0,0 0,0 0,0 0,0 0,0 0,-1-1,1 1,-1-1,0 1,0-1,0 0,0 0,0 1,-1-1,1 0,-1 0,1 0,-1 0,0 1,0-1,-1 0,1 0,0 0,-1 0,0 1,0-1,1 0,-2 0,1 1,0-1,0 1,-1-1,0 1,-1-2,0 1,0 0,-1 0,0 0,1 0,-1 1,0-1,0 1,0 0,-1 0,1 0,0 1,-1 0,1 0,-1 0,1 0,-1 1,1-1,-1 1,0 0,1 1,-1-1,1 1,-5 1,-108 35,104-31,1 0,0 1,0 1,0 0,1 0,0 1,1 0,0 1,1 1,0-1,0 1,1 1,0 0,1 0,1 0,0 1,1 0,0 0,1 0,0 1,1-1,0 1,1 9,3-18,0-1,0 1,0 0,1-1,0 1,0-1,0 0,0 0,1 0,0 0,-1 0,2 0,-1-1,0 1,1-1,-1 0,1 0,0 0,0 0,0-1,0 0,1 0,-1 0,1 0,-1-1,1 0,0 1,-1-2,1 1,0-1,0 1,-1-1,1 0,0-1,0 1,0-1,-1 0,2-1,20 1</inkml:trace>
  <inkml:trace contextRef="#ctx0" brushRef="#br0" timeOffset="1573.63">1860 847,'91'-71,"2"4,65-32,-147 91,-10 7,0-1,0 1,0-1,0 1,0-1,1 1,-1 0,0 0,0-1,1 1,-1 0,1 0,-1 0,1 1,0-1,-1 0,1 0,0 1,-1-1,1 1,0 0,0 0,0-1,-1 1,1 0,0 0,0 0,0 1,-1-1,1 0,0 1,0-1,-1 1,1 0,0-1,-1 1,1 0,-1 0,1 0,-1 0,1 0,-1 1,0-1,0 0,2 2,-9 35,5-37,0 0,0 0,0 0,0 0,0 1,0-1,1 0,-1 1,0-1,1 0,-1 1,1-1,0 1,-1-1,1 1,0-1,0 1,0-1,0 1,0-1,0 1,0 0,1-1,-1 0,0 1,1-1,-1 1,1-1,0 1,0-1,-1 0,1 1,0-1,0 0,0 0,0 0,0 0,0 0,1 0,-1 0,0 0,0 0,1-1,-1 1,0 0,1-1,-1 1,1-1,-1 1,1-1,-1 0,1 0,-1 0,1 0,-1 0,1 0,-1 0,1 0,-1 0,1-1,143-72,-127 64,-8 3,-1 1,1 0,-1 0,1 1,1 0,-1 1,0 0,1 1,0 0,-1 1,1 0,0 1,0 0,-8 2,1 1,-1 0,0 0,1 0,-1 1,-1-1,1 1,0-1,-1 1,0 0,0 0,0 0,0 0,-1 1,1-1,-1 0,0 1,-1-1,1 0,-1 1,0-1,0 1,0-1,0 1,-1-1,0 1,0-1,-1 4,1 5,0-9,0 0,0 1,1-1,-1 0,1 0,0 1,0-1,1 0,-1 0,1 0,0 0,0 1,0-1,1 0,-1 0,1-1,0 1,0 0,0-1,1 1,-1-1,1 0,0 1,0-1,0-1,0 1,1 0,-1-1,1 0,-1 1,4 0,17 1,-2-2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5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1 428,'26'-4,"0"-1,0-2,-1 0,0-1,0-2,-1-1,0 0,-1-2,0 0,12-12,35-58,-70 84,0 0,1 0,-1 0,0 0,0 0,1 0,-1-1,0 1,1 0,-1 0,1 0,-1-1,1 1,-1 0,1 0,0-1,-1 1,1-1,0 1,0 0,-1-1,1 1,0-1,0 0,0 1,0-1,-1 0,1 1,0-1,0 0,0 0,0 0,0 0,0 0,0 0,0 0,0 0,0 0,-1 0,1-1,0 1,0 0,0-1,0 1,0 0,-1-1,1 1,0-1,0 1,-1-1,1 0,0 1,-1-1,1 0,0 1,-1-1,1 0,-1 0,0 0,1 1,-1-1,1 0,-1 0,0 0,0 0,0 0,1 0,39 272,-29-148,-5 0,-6 47,0-168,-14 84,14-85,0 1,-1 0,1-1,-1 1,0 0,1-1,-1 1,0 0,0-1,0 1,0-1,0 0,0 1,0-1,-1 0,1 0,0 1,-1-1,1 0,-1 0,1-1,-1 1,1 0,-1 0,0-1,1 1,-1-1,0 0,0 1,1-1,-1 0,0 0,0 0,1 0,-1 0,0 0,0-1,1 1,-1-1,0 1,1-1,-1 0,0 1,1-1,-2-1,-1-3,0 0,0-1,1 1,-1-1,1 0,0 0,1 0,0 0,0-1,0 1,0-1,1 1,0-1,1 0,0 1,0-1,0 0,0 1,1-1,0 1,1-1,0 1,0-1,2-4,12-43,2 1,2 1,2 1,2 1,3 1,2 1,21-25,-30 43,1 2,1 0,2 1,0 2,2 0,0 2,2 1,1 1,0 1,2 2,0 1,0 1,9-1,-36 15,0 0,-1 0,1 1,0-1,0 1,0 0,0 0,0 0,0 1,0 0,0 0,0 0,0 0,0 0,0 1,0-1,0 1,0 0,-1 1,1-1,0 1,0-1,-1 1,1 0,-1 1,0-1,1 0,-1 1,0 0,-1 0,1 0,0 0,-1 0,1 0,-1 1,0-1,1 3,-3 9,-1 0,0-1,-1 1,0-1,-1 1,-1-1,0 0,-1 0,0-1,-1 1,-1-1,0 0,-1-1,0 0,-9 11,1 2,-1-1,0 0,-2-1,-1 0,-1-2,-1-1,0 0,-2-2,0-1,-1 0,-1-2,-9 4,-20-9,30-12</inkml:trace>
  <inkml:trace contextRef="#ctx0" brushRef="#br0" timeOffset="538.445">1045 568,'85'-46,"-2"-4,-2-4,-3-3,-1-4,-64 52,0-1,-1-1,0 1,0-2,-1 0,-1 0,0-1,-1 0,0 0,-1-1,0-1,-1 1,-1-1,-1 0,0 0,0-1,0-7,-6 20,1 0,-1 1,0-1,0 0,0 0,0 1,0-1,-1 1,1-1,-1 1,1-1,-1 1,0 0,0 0,0 0,0 0,0 0,-1 0,1 1,0-1,-1 1,0 0,1-1,-1 1,0 0,1 1,-1-1,0 0,0 1,0 0,1-1,-1 1,0 0,0 0,0 1,0-1,0 1,1-1,-1 1,0 0,0 0,1 0,-1 0,1 1,-1-1,1 1,0 0,-1 0,-10 5,0 0,1 1,0 1,0 0,1 0,1 1,-1 1,2-1,-1 2,1-1,1 2,0-1,1 1,0 0,1 0,0 4,5-14,0 0,0-1,1 1,-1 0,1 0,0 0,0-1,0 1,0 0,1 0,-1-1,1 1,-1 0,1-1,0 1,0 0,0-1,1 1,-1-1,1 0,-1 1,1-1,0 0,-1 0,1 0,0 0,1 0,-1-1,0 1,0 0,1-1,-1 0,1 0,-1 0,1 0,-1 0,1 0,0 0,0-1,0 1,117 4,120-60,-238 55,0 0,-1 0,1 0,0 0,0 0,0 0,0 0,0 1,0-1,0 1,0-1,-1 1,1 0,0 0,0-1,-1 1,1 0,-1 1,1-1,-1 0,1 0,-1 1,0-1,1 1,-1-1,0 1,0-1,0 1,0 0,-1 0,1-1,0 1,-1 0,1 0,-1 0,1 0,-1 0,0-1,0 1,0 0,0 0,0 0,-1 0,1 0,0 0,-1 0,0 0,1-1,-1 1,0 0,0 0,0-1,0 1,0-1,0 1,-1 0,-79 127,81-128,-1 0,1 0,-1 0,1 1,0-1,-1 0,1 0,0 1,0-1,0 0,0 1,0-1,0 0,0 1,0-1,1 0,-1 0,0 1,1-1,-1 0,1 0,0 0,-1 0,1 0,0 1,0-1,-1 0,1 0,0-1,0 1,0 0,0 0,0 0,0-1,1 1,-1 0,0-1,0 1,0-1,1 0,-1 1,0-1,0 0,1 0,-1 0,0 0,1 0,-1 0,0 0,0 0,1 0,-1 0,0-1,0 1,21-4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0,'0'759,"-25"-584,11-131,7-26</inkml:trace>
  <inkml:trace contextRef="#ctx0" brushRef="#br0" timeOffset="249.162">0 650,'39'-5,"21"-11,11-3,-2-3,-3 2,-8 0,-9 4,-8-1,-2-2,-2-3,-3 2,-7 1,-4 2,-5 5</inkml:trace>
  <inkml:trace contextRef="#ctx0" brushRef="#br0" timeOffset="3002.198">734 142,'5'-51,"-4"51,0 0,0 0,-1 0,1 0,0 1,0-1,-1 0,1 0,0 1,-1-1,1 1,0-1,-1 0,1 1,0-1,-1 1,1 0,-1-1,1 1,-1-1,1 1,-1 0,0-1,1 1,-1 0,0 0,1-1,-1 1,0 0,0 0,0-1,0 1,0 0,0 0,0 0,0-1,0 1,0 0,0 0,0-1,8 234,-10-152,2 340,7-371,-7-50,0 0,0 0,0 0,1 0,-1 0,1 0,-1 0,0 0,1 0,0 0,-1-1,1 1,-1 0,1 0,0-1,0 1,-1 0,1-1,0 1,0 0,0-1,0 1,0-1,0 0,0 1,0-1,0 0,0 0,0 1,0-1,0 0,0 0,0 0,0 0,0 0,0 0,0-1,0 1,0 0,0 0,0-1,0 1,0-1,0 1,-1-1,1 1,0-1,0 0,81-82,-34 26,-21 30,74-58,-99 84,0 0,-1 0,1 0,0 0,0 0,0 0,1 0,-1 1,0-1,0 1,0-1,0 1,1 0,-1 0,0 0,0 0,0 0,1 1,-1-1,0 1,0-1,0 1,0 0,0 0,0 0,0 0,0 0,0 0,0 0,-1 1,1-1,0 1,-1-1,1 1,-1 0,0 0,1-1,-1 1,0 0,0 0,0 0,0 1,17 95,-20-10,1-63</inkml:trace>
  <inkml:trace contextRef="#ctx0" brushRef="#br0" timeOffset="3472.215">1468 820,'1'-1,"40"-9,-2-1,1-2,-2-2,0-2,-1-1,0-2,21-16,-56 35,0 0,1 0,-1 0,0-1,0 1,0-1,0 1,0-1,-1 0,1 0,0 0,-1 0,0 0,1 0,-1 0,0-1,0 1,0 0,0-1,0 1,-1 0,1-1,-1 1,0-1,0 1,1-1,-2 1,1-1,0 0,0 1,-1 0,1-1,-1 1,0-1,0 1,0 0,0-1,0 1,0 0,-1 0,1 0,-1 0,0 0,1 0,-1 0,0 1,0-1,0 1,0-1,-2 0,-3-1,-1 1,0-1,1 2,-1-1,0 1,0 0,0 0,0 1,0 0,0 1,0 0,0 0,0 1,0 0,1 0,-1 0,1 1,-1 1,1-1,0 1,0 0,-3 3,-2 1,0 1,0 1,1 0,1 0,-1 1,2 0,-1 1,2 0,-1 1,2-1,-5 11,8-18,1 1,1-1,-1 1,1 0,-1 0,2-1,-1 1,1 1,0-1,0 0,0 0,1 0,0 0,0 1,1-1,0 0,0 0,0 0,1 0,-1 0,2 0,-1 0,1-1,-1 1,2-1,-1 0,0 0,1 0,0 0,0 0,1-1,-1 0,1 0,0 0,0 0,2 0,10 2,0 0,1-1,-1-1,1-1,0-1,-1 0,1-1,0-1,0 0,0-2,16-3,74-14,-78 14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0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32,'-10'22,"0"0,1 0,2 1,0 1,1-1,1 1,2 0,0 0,2 0,0 1,3 13,-2-34,1 0,0 0,0 0,0 0,0 0,1-1,0 1,-1-1,1 1,0-1,1 0,-1 1,1-1,-1 0,1-1,0 1,0 0,0-1,1 0,-1 1,0-1,1-1,0 1,-1 0,1-1,0 0,0 0,-1 0,1 0,0-1,0 1,0-1,0 0,0 0,0-1,0 1,0-1,2 0,8-3,-1-1,1 0,-2-1,1-1,0 0,-1 0,-1-1,1-1,-1 0,-1 0,0-1,0 0,-1-1,0 0,-1-1,0 0,-1 0,0-1,0-1,20-26,90-115,-116 153,-1 1,0 0,0 0,0 0,0 0,0 0,0 0,0 0,1 0,-1 0,0 0,1 0,-1 0,0 0,1 0,0 0,-1 0,1 0,-1 0,1 0,0 1,0-1,-1 0,1 0,0 1,0-1,0 1,0-1,0 1,0-1,0 1,0-1,0 1,0 0,0 0,0-1,0 1,0 0,0 0,0 0,0 0,0 0,0 0,0 1,1-1,-1 0,0 0,0 1,0-1,0 1,0-1,-1 1,1-1,0 1,0 0,0-1,0 2,3 191,-7 337,1-481,-3-1,-1 0,-3 0,-1 0,-3-2,-5 11,13-44,0-1,-1 1,0-1,-1-1,0 1,-1-1,-1 0,-5 6,13-16,0 0,0 0,0 0,0 0,0 0,0-1,0 1,0 0,0 0,0-1,0 1,-1 0,1-1,0 1,0-1,-1 0,1 1,0-1,0 0,-1 0,1 0,0 0,-1 0,1 0,0 0,-1 0,1-1,0 1,-1 0,1-1,0 1,0-1,0 0,-1 1,1-1,0 0,0 1,0-1,0 0,0 0,0 0,0 0,1 0,-1 0,0 0,0-1,1 1,-1 0,1 0,-1 0,1-1,-15-68,20 17,3 1,1 0,3 1,2 0,14-32,10-25,-23 65</inkml:trace>
  <inkml:trace contextRef="#ctx0" brushRef="#br0" timeOffset="301.152">1163 61,'-14'11,"-25"16,1 2,1 2,2 2,1 1,2 1,1 2,2 1,-3 9,29-45,1 1,0 0,0-1,0 1,0 0,1 0,-1 0,1 0,-1 1,1-1,0 0,0 1,1-1,-1 0,1 1,0-1,0 1,0-1,0 1,0-1,1 0,-1 1,1-1,0 0,0 1,1-1,-1 0,0 0,1 0,0 0,0 0,0 0,0 0,0-1,1 1,-1-1,1 0,-1 1,1-1,0-1,0 1,0 0,0 0,0-1,2 1,9-2,1 1,0-2,-1 0,1 0,-1-2,1 1,-1-2,0 0,0-1,0 0,-1-1,0-1,0 0,0-1,-1 0,0-1,-1 0,0-1,0 0,-1 0,0-2,5-8,-7 13,-2 0,1-1,-1 0,0 0,-1-1,0 1,0-1,-1-1,0 1,-1 0,1-1,-2 0,0 0,0 1,-1-1,0-1,0 1,-1 0,-1 0,0 0,0 0,-1 0,0 0,0 1,-1-1,-2-1,-7-7</inkml:trace>
  <inkml:trace contextRef="#ctx0" brushRef="#br0" timeOffset="582.764">1474 117,'-4'209,"3"-205,1 0,-1 0,1 0,1 1,-1-1,0 0,1 0,0 0,0 0,0 0,1 0,-1 0,1 0,0 0,0 0,0-1,1 1,-1-1,1 0,0 0,0 0,0 0,0 0,0 0,1-1,-1 0,1 1,0-1,-1-1,1 1,0 0,0-1,0 0,0 0,1 0,0-1,5 0,-1-1,1-1,-1 0,0 0,1-1,-1-1,-1 1,1-1,0 0,-1-1,0 0,0-1,0 1,-1-2,0 1,0-1,-1 0,1 0,1-4,8-11,-1 0,-1-2,-1 1,-1-2,-1 1,2-9,-4 5,-1 4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459 162,'-34'6,"1"2,-1 2,2 0,0 3,0 0,1 2,-24 16,-61 49,111-76,0 0,0 1,0 0,1 0,0 0,0 0,0 1,1-1,0 1,0 0,0 0,1 0,0 1,0-1,0 1,1-1,0 1,0-1,1 6,0-9,1 1,0-1,0 0,0 0,0 0,0 0,1 0,-1 0,1-1,0 1,0 0,0-1,0 1,0-1,0 0,1 0,-1 0,1 0,0 0,-1 0,1-1,0 1,0-1,0 0,0 0,0 0,1 0,-1 0,0-1,3 1,100-3,-77-7,-1-2,0 0,-1-2,-1-1,1-1,-2-1,-1-1,0-1,18-19,-8 10,55-59,-89 87,0-1,0 1,1-1,-1 0,0 1,0-1,0 1,0-1,1 1,-1-1,0 1,0-1,1 0,-1 1,0-1,1 0,-1 1,0-1,1 0,-1 1,1-1,-1 0,1 0,-1 1,0-1,1 0,-1 0,1 0,-1 0,1 0,-1 0,1 0,-1 0,1 0,-1 0,1 0,-1 0,1 0,-1 0,1 0,-1 0,1 0,-1-1,0 1,1 0,-1 0,1 0,-1-1,0 1,1 0,-1-1,1 1,-1 0,0-1,0 1,1-1,-1 1,0 0,0-1,1 1,-1-1,0 1,0-1,0 1,0-1,1 0,-5 40,0-22,1-12,1 0,0 1,0 0,0-1,1 1,-1 0,2 0,-1 0,0 0,1-1,0 1,1 0,-1 0,1 0,0 0,1 0,-1-1,1 1,0 0,1-1,-1 0,1 1,0-1,1 0,-1 0,1-1,0 1,0-1,4 3,-2-3,0-1,0 0,0-1,1 0,-1 0,1 0,0-1,0 0,-1 0,1 0,0-1,0 0,0-1,0 1,-1-1,1-1,0 1,-1-1,1 0,-1-1,5-2,125-76,-109 60,-1-1,0 0,-2-2,-1-1,0-1,-2-1,-2-1,0 0,-2-2,0 0,3-15,-18 44,-1 0,0-1,0 1,1 0,-1-1,0 0,-1 1,1-1,0 1,0-1,-1 0,1 0,-1 1,1-1,-1 0,0 0,0 0,1 0,-1 1,-1-1,1 0,0 0,0 0,-1 1,1-1,-1 0,1 0,-1 1,0-1,0 0,0 1,0-1,0 1,0-1,0 1,0-1,-1 1,1 0,0 0,-1 0,1 0,-1 0,0 0,1 0,-1 0,0 0,1 1,-1-1,0 1,0-1,1 1,-1 0,0 0,0 0,0 0,0 0,-1 0,-10 5,-1 0,2 1,-1 1,0 0,1 1,1 0,-1 0,1 2,1-1,0 1,0 1,1 0,0 0,1 1,6-10,0 0,0 0,0 0,0 0,0 0,1 0,-1 1,1-1,0 1,0-1,0 1,0-1,0 1,0 0,1-1,-1 1,1 0,0-1,0 1,0 0,0 0,0-1,1 1,-1 0,1 0,0-1,-1 1,1-1,1 1,-1-1,0 1,0-1,1 0,0 1,-1-1,1 0,0 0,0 0,0 0,0-1,0 1,1 0,-1-1,0 0,1 1,0-1,104-6,-68-1,105-23,-143 28,1 1,0-1,0 1,-1 0,1 0,0 0,0 0,0 0,-1 1,1-1,0 0,0 1,-1-1,1 1,0 0,-1 0,1-1,0 1,-1 0,1 0,-1 0,0 1,1-1,-1 0,0 0,0 1,0-1,0 1,0-1,0 1,0 0,0-1,-1 1,1 0,0-1,-1 3,-5 64,2-55,3-11,-1 1,1-1,0 1,0 0,0-1,0 1,1-1,-1 1,0-1,1 1,0-1,0 1,0-1,0 1,0-1,0 0,0 0,1 1,-1-1,1 0,0 0,0 0,-1-1,1 1,0 0,1-1,-1 1,0-1,0 0,1 0,-1 0,0 0,1 0,-1 0,1-1,1 1,96 9,-72-9,-1-1,0-2,1-1,-1-1,0-1,-1-1,1-2,-1-1,0-1,-1 0,-1-2,1-2,4-3,112-104,-139 120,-1-1,1 1,0-1,-1 1,1-1,-1 0,1 0,-1 1,0-1,0 0,0 0,0 0,0-1,0 1,-1 0,1 0,-1 0,1-1,-1 1,0 0,0 0,0-1,0 1,0 0,-1 0,1-1,-1 1,1 0,-1 0,0 0,0 0,0 0,0 0,0 0,0 0,-1 0,1 0,0 1,-1-1,0 0,1 1,-1-1,0 1,0 0,-1-1,-7 1,-1 0,1 1,-1 1,1-1,-1 2,1-1,-1 1,1 1,0 0,0 0,0 1,1 1,-1-1,1 1,0 1,0 0,1 0,-1 1,2 0,-1 0,0 2,-6 4,0 0,1 2,1-1,1 2,0 0,1 0,0 0,1 1,1 2,4-11,1 1,0-1,1 1,-1 0,2 0,-1 0,1 0,1 0,0 0,0 1,0-1,1 0,1 0,0 0,0 0,0 0,1-1,1 1,3 7,3-4,-1-1,2-1,-1 1,1-2,1 0,0 0,0-1,1 0,0-1,0-1,0 0,1 0,0-2,0 1,0-2,8 1,30 4,0-3,0-2,1-2,19-3,-62 1,24 0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4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65,'-1'-4,"-1"1,1-1,-1 0,0 1,0-1,0 1,-1 0,1 0,-1 0,1 0,-1 0,0 0,0 1,-1-1,1 1,0 0,-1 0,0 0,1 1,-1-1,0 1,0 0,1 0,-1 0,0 0,0 1,0 0,0 0,0 0,0 0,0 0,0 1,0 0,0 0,0 0,0 0,0 0,1 1,-1 0,1 0,-1 0,1 0,0 0,-1 1,1 0,-12 10,1 0,1 1,0 0,1 1,1 0,0 1,1 0,0 1,2 0,0 1,1 0,-1 5,4-13,0 1,1-1,0 0,1 1,0 0,1 0,0-1,1 1,0 0,1 3,-1-11,1 1,0-1,0 1,0-1,0 1,0-1,1 0,-1 1,1-1,0 0,0 0,0 0,0 0,1-1,-1 1,1-1,-1 1,1-1,0 0,0 0,0 0,0 0,1-1,-1 1,0-1,1 0,-1 0,1 0,-1 0,1-1,-1 1,1-1,10-1,0-1,0 0,0-1,0 0,-1-1,0-1,1 0,-2 0,1-2,-1 0,0 0,0-1,-1 0,0-1,6-7,4 1,140-142,-65 55,-37 65,-57 37,0 0,-1-1,1 1,0 0,-1 0,1 0,0 0,-1 0,1 0,0 1,-1-1,1 1,-1-1,1 1,-1-1,1 1,-1 0,1 0,-1 0,1 0,-1 0,0 0,0 0,1 0,-1 0,0 1,0-1,0 0,-1 1,1-1,0 1,0-1,-1 1,1-1,-1 1,1-1,-1 1,0 0,1-1,-1 2,5 148,-7-96,-1 308,1-330,-1 0,-2-1,-1 0,-1 0,-2 0,-5 9,10-29,-2 1,0 0,0-1,-1 0,0-1,-1 1,-1-2,1 1,-2-1,1 0,-2-1,1 0,-1-1,0 0,-1 0,-3 0,-65 18,77-26,1 0,0 1,0-1,-1-1,1 1,0 0,0-1,-1 1,1-1,0 1,0-1,0 0,0 0,0 0,0 0,0-1,0 1,0 0,0-1,1 1,-1-1,0 0,1 0,0 1,-1-1,1 0,0 0,0 0,0 0,0 0,0-1,1 1,-1 0,0-2,0-11,0 1,0-1,1 1,1-1,1 0,0 1,1 0,0-1,1 1,1 1,0-1,0 0,2 1,0 0,0 1,1 0,1 0,5-6,5-11,95-124,-95 134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594 276,'0'-1,"-1"0,1 0,0-1,-1 1,1 0,-1 0,1 0,-1 0,1-1,-1 1,0 0,0 0,0 0,1 0,-1 1,0-1,0 0,0 0,0 0,0 1,-1-1,1 0,0 1,0-1,0 1,-1 0,1-1,0 1,0 0,-1 0,1 0,0 0,0 0,-1 0,1 0,0 0,0 0,-1 1,1-1,0 0,0 1,-1-1,1 1,0-1,0 1,0 0,0 0,0-1,0 1,0 0,0 0,0 0,1 0,-1 0,0 0,0 0,1 0,-1 0,1 1,-1-1,1 0,-1 0,1 0,0 1,0-1,-1 1,-27 143,23-93,-18 367,-4-157,27-262,0 0,-1-1,1 1,-1 0,1 0,0 0,-1 0,1 0,-1 0,1 0,-1-1,1 1,0 0,-1 1,1-1,-1 0,1 0,-1 0,1 0,0 0,-1 0,1 0,-1 1,1-1,0 0,-1 0,1 0,0 1,-1-1,1 0,0 1,-1-1,1 0,0 1,0-1,-1 0,1 1,0-1,0 1,0-1,0 0,-1 1,1-1,0 1,0-1,0 0,0 1,0-1,0 1,0-1,0 1,0-1,0 0,0 1,0-1,1 1,-1-1,0 1,0-1,0 0,1 1,-1-1,0 0,0 1,1-1,-1 0,0 1,1-1,-7-11</inkml:trace>
  <inkml:trace contextRef="#ctx0" brushRef="#br0" timeOffset="256.807">114 249,'63'-4,"1"-3,-2-2,57-17,-21 6,166-27,-112 23,-129 21</inkml:trace>
  <inkml:trace contextRef="#ctx0" brushRef="#br0" timeOffset="631.644">932 616,'-21'45,"3"2,1 0,2 1,3 0,-5 41,15-86,1 1,-1 0,1-1,0 1,0 0,0 0,1 0,0 0,-1 0,1 0,1 0,-1 0,1 0,-1 0,1 0,0 0,0-1,1 1,-1 0,1-1,0 1,0-1,0 1,0-1,1 0,-1 0,1 0,0 0,0-1,0 1,0-1,0 1,1-1,-1 0,1 0,-1-1,1 1,0-1,-1 0,1 0,1 0,8-4,0 0,1-1,-2-1,1-1,0 1,-1-2,0 0,-1 0,1-1,-2-1,1 1,-1-2,0 0,-1 0,0 0,-1-1,0-1,-1 1,2-5,-1 5,0 0,-1 0,-1-1,0 0,0 0,-2 0,1-1,-1 0,-1 0,-1 0,0 0,0 0,-1 0,-1-1,0 1,-1 0,0 0,-1-1,-1 1,0 0,-1 1,0-1,-1 1,0-1,-1 1,0 1,-1-1,-2 1,1 1,-2 0,0 0,0 1,0 0,-1 1,-1 0,-8-4,16 9,0 1,-1 0,1 0,0 0,0 1,-1 0,1-1,-1 2,1-1,-1 0,0 1,1 0,-1 0,0 0,1 1,-1 0,1-1,-1 2,1-1,-1 0,1 1,0 0,0 0,0 0,0 0,-4 4,-10 11</inkml:trace>
  <inkml:trace contextRef="#ctx0" brushRef="#br0" timeOffset="1081.871">1609 587,'-31'21,"0"2,2 1,0 1,2 2,1 0,-10 16,27-33,2-4,0 0,0 1,0 0,1 1,0-1,1 1,0 1,0-1,0 0,1 1,1 0,-1 0,2 0,-1 1,1-1,0 1,1-1,0 9,2-14,1-1,-1 0,1 1,0-1,0 0,0 0,0 1,0-2,1 1,0 0,-1 0,1-1,0 0,0 1,0-1,1 0,-1-1,0 1,1-1,-1 1,1-1,0 0,-1 0,1 0,0-1,0 0,-1 1,1-1,4-1,109-18,-89 5,-1-1,0-1,-1-1,-1-1,-1-2,-1 0,0-1,-1-2,-2 0,0-1,-2-1,16-27,-14 19,-1-1,-1-1,-2-1,-1 0,-2-1,-2 0,-1-1,-2 0,-2 0,-1-1,-2 0,-2-26,-1 52,-1 0,-1 0,0 0,-1 0,-1 0,1 0,-2 1,0 0,0 0,-4-3,7 11,0 0,0 0,-1 0,0 1,0-1,0 1,0 0,0-1,-1 2,0-1,1 0,-1 1,0 0,0 0,0 0,-1 0,1 0,0 1,-1 0,1 0,-1 0,1 1,-1-1,1 1,-1 0,1 0,-1 1,1-1,-1 1,1 0,-2 1,-10 6,0 0,0 1,1 1,0 0,1 2,0-1,1 2,0-1,1 2,0 0,1 0,1 1,-8 15,0-1,1 1,2 0,1 1,1 1,2 0,1 1,1 0,2 0,2 0,1 1,1 0,2 10,0-34,1 0,0 0,1 0,0 0,0 0,1 0,0 0,1 0,0 0,1-1,0 0,1 0,-1 0,2 0,-1-1,1 1,0-2,1 1,0-1,0 0,1 0,0-1,0 0,0 0,1-1,0 0,6 2,0-1,1-1,0-1,0 0,0-2,0 1,1-2,-1 0,1-1,-1-1,13-2,3-4</inkml:trace>
  <inkml:trace contextRef="#ctx0" brushRef="#br0" timeOffset="2015.396">2343 474,'-46'29,"17"-15,2 2,0 1,1 1,1 1,0 1,2 2,0 0,1 1,2 2,0 0,2 1,-4 8,19-30,1 0,-1 0,1 0,0 0,0 0,0 1,1-1,0 1,0-1,0 1,0-1,0 1,1 0,0-1,0 1,0-1,1 1,0 0,0-1,0 1,0-1,1 1,-1-1,1 0,0 0,0 0,1 0,-1 0,1 0,0 0,0-1,0 0,1 1,-1-1,1 0,0-1,0 1,0-1,4 3,3-5,0 1,0-2,1 1,-1-1,0-1,0 0,0-1,0 0,-1-1,1 0,-1 0,0-1,0 0,0-1,-1 0,0-1,0 0,0-1,-1 1,1-3,12-6,5-5,-1-2,0-1,-2-1,-1-2,-1 0,-1 0,-2-2,-1-1,-1 0,8-22,7-9,-37 73,-4 6,1 0,0 0,2 1,0 1,1-1,1 1,0 0,2 0,1 0,0 0,1 1,1-1,1 1,3 9,-2-25,1-1,0 0,0 0,0-1,1 1,-1-1,1 1,0-1,0 0,0-1,0 1,0-1,1 0,-1 0,1 0,-1 0,1-1,0 0,0 0,0 0,-1 0,1-1,0 0,0 0,0 0,0-1,0 1,0-1,-1-1,1 1,0 0,-1-1,1 0,-1 0,1-1,-1 1,0-1,0 0,0 0,0 0,-1-1,2 0,14-13,0 0,-2-1,0-1,0 0,-2-2,-1 1,0-2,-2 0,0 0,-2-1,0-1,1-7,-8 12,-10 23,-13 31,17-25,-1 0,2 0,-1 1,1 0,1-1,0 1,0 0,1 0,1 0,0-1,0 1,1 0,0-1,1 1,0-1,1 0,0 0,0 0,1 0,1-1,0 0,0 0,0 0,1-1,0 0,2 0,-1-3,1-1,-1 0,1-1,1 0,-1 0,0-1,0 0,1-1,-1 0,1-1,0 1,-1-2,1 1,-1-1,1-1,-1 0,0 0,2-2,-1-1,-1-2,0 1,0-1,0-1,-1 0,0 0,-1 0,0-1,0 0,-1-1,0 1,0-1,-1 0,-1-1,1 1,-2-1,2-6,24-111,13-26,-36 178,3 381,8-225,2 19,-9 2,-9 25,-1-203,-1 0,-1 0,-1-1,-1 1,-1-1,-1 0,-1 0,-1 0,-1-1,0 0,-2-1,0 0,-2-1,0 0,-1-1,0 0,-2-2,0 1,-1-2,-2 1,16-14,-1 1,1-1,-1 1,0-1,1 0,-1-1,0 1,-1-1,1 1,0-1,0-1,0 1,-1 0,1-1,0 0,-1 0,1 0,0-1,-1 0,1 1,0-1,0-1,0 1,0-1,0 1,0-1,0 0,0-1,1 1,-1 0,1-1,0 0,0 0,0 0,0 0,0-1,0 1,1-1,0 0,0 1,0-1,0 0,0 0,1 0,0 0,0-1,0 1,-2-31,1 1,1 0,2-1,2 1,1-1,2 1,1 0,1 1,2 0,2 0,1 1,1 1,2 0,7-10,12-28,2 2,4 2,2 1,3 3,2 1,13-8,-22 33,-7 8</inkml:trace>
  <inkml:trace contextRef="#ctx0" brushRef="#br0" timeOffset="4101.156">1 1547,'366'-53,"16"20,45 8,104-4,123-12,113-43,-16-38,-597 100,-143 16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34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1 240,'45'11,"1"-3,0-1,1-2,-1-3,1-1,0-3,9-2,218-25,-230 29,-33 0</inkml:trace>
  <inkml:trace contextRef="#ctx0" brushRef="#br0" timeOffset="232.851">114 551,'38'0,"28"0,7 0,-5 0,-8 0,-10 0,-8-5,-8-2,-3 1,-3 1,-2-3,1-1,-1 2,-4 2</inkml:trace>
  <inkml:trace contextRef="#ctx0" brushRef="#br0" timeOffset="696.746">397 14,'4'-2,"0"0,0 0,1 0,-1 1,1 0,-1 0,1 0,-1 0,1 1,0 0,-1 0,1 0,0 0,-1 1,1 0,-1 0,1 0,3 2,15 5,0 0,-1 2,-1 1,0 0,0 2,-1 0,-1 1,0 1,-1 1,-1 1,12 14,-20-22,-6-7,0 1,0 0,0-1,0 1,-1 0,1 1,-1-1,0 0,0 1,0-1,0 1,-1 0,1-1,-1 1,0 0,0 0,0 0,-1 0,1 0,-1 0,0 0,0 0,-1 0,1 0,-1 0,0 0,0 0,0-1,0 1,-1 0,1 0,-1-1,0 1,0-1,-1 0,1 0,-1 1,1-1,-2 0,-142 165,28-8,104-136,-61 134,70-136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27 134,'-5'39,"-2"21,1 7,1-5,1-11</inkml:trace>
  <inkml:trace contextRef="#ctx0" brushRef="#br0" timeOffset="433.015">309 107,'32'302,"-10"-237,-22-64,1 0,0 0,-1 0,1 0,0 0,-1 0,1 0,0 0,0-1,0 1,0 0,0 0,0-1,0 1,0-1,0 1,0-1,0 1,0-1,0 0,1 1,-1-1,0 0,0 0,0 0,0 0,1 0,-1 0,0 0,0 0,0-1,0 1,1 0,-1-1,0 1,0-1,0 1,0-1,0 0,0 1,0-1,0 0,0 0,-1 1,1-1,0 0,0 0,-1 0,1 0,0 0,-1 0,1 0,-1 0,1-1,85-164,-12-23,-66 171</inkml:trace>
  <inkml:trace contextRef="#ctx0" brushRef="#br0" timeOffset="766.612">760 219,'6'-3,"14"-3,-1-2,0 0,0-1,-1 0,-1-2,1 0,-2-1,1-1,-2 0,0-1,0-1,-2 0,1-2,-13 17,0-1,-1 0,1-1,0 1,0 0,0 0,-1 0,1 0,-1-1,1 1,-1 0,1-1,-1 1,0 0,0-1,1 1,-1 0,0-1,0 1,0-1,-1 1,1 0,0-1,0 1,-1 0,1-1,-1 1,1 0,-1 0,1-1,-1 1,0 0,0 0,0 0,0 0,1 0,-1 0,-1 0,1 0,0 0,0 1,0-1,0 0,0 1,-1-1,1 1,0-1,-1 1,1-1,0 1,-1 0,1 0,0 0,-1 0,1 0,-1 0,1 0,0 0,-1 0,1 1,-1 0,-9 3,0 0,1 1,0 1,0 0,0 0,1 1,0 0,0 1,1 0,0 0,-5 8,11-14,-9 9,2 0,-1 0,2 1,-1 1,2 0,0 0,0 0,0 3,5-11,0 0,1-1,-1 1,1 1,0-1,0 0,1 0,0 0,0 0,0 1,0-1,1 0,0 0,0 0,0 0,1 0,-1 0,1 0,0 0,1-1,-1 1,1-1,0 0,2 3,3 0,1 0,0 0,0-1,0-1,1 1,-1-2,1 1,1-1,-1-1,1 0,-1 0,1-1,0 0,0-1,-1 0,1-1,0 0,0-1,0 0,0-1,0 0,-1-1,5-1,12-3</inkml:trace>
  <inkml:trace contextRef="#ctx0" brushRef="#br0" timeOffset="1134.889">1268 332,'296'-233,"-289"227,-6 4,-1 0,1 1,0-1,1 1,-1-1,0 0,0 1,0 0,1-1,-1 1,1 0,-1 0,1 0,0 0,-1 0,1 0,0 0,0 1,-1-1,1 1,0-1,0 1,0 0,0-1,0 1,0 0,0 0,-1 0,1 1,0-1,0 0,0 1,0-1,0 1,-1 0,1-1,0 1,-1 0,1 0,0 0,-1 1,1-1,14 53,-15-48,-1 0,1-1,1 1,-1-1,1 1,0-1,0 0,0 1,1-1,0 0,0-1,0 1,0 0,1-1,0 0,0 0,0 0,0 0,1-1,-1 1,4 0,0 0,1-2,0 1,-1-1,1 0,0-1,0 0,0 0,1-1,-1 0,0-1,0 0,0-1,0 1,-1-2,1 1,0-1,-1 0,0-1,1 0,-1-1,-1 1,1-1,-1-1,0 0,0 0,6-7,102-119,-95 108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426 168,'31'-102,"-31"100,1 0,-1-1,0 1,1 0,-1 0,0-1,0 1,0 0,-1 0,1 0,0-1,-1 1,0 0,1 0,-1 0,0 0,0 0,0 0,0 0,-1 0,1 1,0-1,-1 0,0 1,1-1,-1 1,0-1,1 1,-1 0,0 0,0 0,0 0,0 0,0 0,0 0,0 1,-1-1,1 1,0 0,0-1,0 1,-1 0,1 0,-2 1,-18 2,0 2,1 0,0 2,0 0,0 1,1 1,0 1,1 1,0 1,1 0,0 2,1 0,1 0,0 2,1 0,-11 15,-33 64,58-92,-1-1,1 1,0 0,0-1,0 1,1 0,-1 0,1 0,-1 0,1 0,0 0,0 0,0 0,0-1,1 1,-1 0,1 0,0 0,0 0,0-1,0 1,0 0,1-1,-1 1,1-1,-1 1,1-1,0 0,0 0,0 0,1 0,-1 0,0 0,1 0,-1-1,1 1,10 2,-1-2,1 1,-1-1,1-1,0 0,0-1,-1 0,1-1,0-1,-1 0,1 0,-1-1,1-1,-1 0,5-3,14-8,0-1,-1-1,-1-2,-1-1,22-20,-30 24,1 0,-1 0,0-2,-2-1,0 0,-1-1,12-19,-8 24,-19 51,-4-5,0-24,0-1,1 1,0 0,0 0,0 0,1 0,0 0,0 0,1 0,0 0,0 0,0-1,1 1,0 0,0-1,1 1,0-1,0 0,1 0,0 0,0 0,0 0,0-1,1 0,0 0,0 0,0-1,1 0,0 1,-1-2,2 1,-1-1,20 3,-2-2</inkml:trace>
  <inkml:trace contextRef="#ctx0" brushRef="#br0" timeOffset="371.405">877 478,'234'-385,"-201"342,-32 44,0-1,1 1,-1 0,1-1,-1 1,0 0,0 0,0 0,1 0,-1 0,0 0,0 1,-1-1,1 0,0 0,0 1,0-1,-1 1,1-1,-1 1,1-1,-1 0,0 1,1 0,-1-1,0 1,0-1,0 1,0-1,0 1,-1-1,1 1,0-1,-1 1,1-1,-1 1,0 0,1 0,-1 3,0 1,0 0,1-1,0 1,0 0,0-1,0 1,1 0,0-1,0 1,1-1,-1 1,1-1,0 0,1 0,-1 0,1 0,0 0,0 0,1-1,-1 1,1-1,0 0,0 0,1-1,-1 1,1-1,0 0,-1 0,2 0,-1-1,1 1,3-2,-1 0,1-1,0 0,0-1,-1 0,1 0,0-1,-1 0,0 0,1-1,-1 0,0-1,0 1,0-1,-1-1,0 0,0 0,0 0,5-6,4-4,-1 0,0-1,-1-1,-1 0,-1-1,0 0,3-10,-1 0,-3 3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1 762,'37'0,"0"-2,-1-2,1-1,0-2,-1-1,-1-2,1-1,-2-2,10-7,-41 20,1-1,-1 0,0-1,0 1,0-1,0 1,-1-1,1 0,0 0,-1 0,1 0,-1 0,0-1,1 1,-1-1,0 0,-1 1,1-1,0 0,-1 0,0 0,0 0,0 0,0 0,0-1,0 1,-1 0,1-1,-1 1,0 0,0 0,-1-1,1 1,-1 0,1 0,-1-1,0 1,0 0,0 0,-1 0,1 0,-1 0,0 0,1 1,-3-3,-4 1,1 0,-1 1,0 0,0 1,0 0,-1 0,1 0,-1 1,1 0,-1 1,1 0,-1 0,1 1,0 0,-1 1,1 0,0 0,0 0,0 1,0 1,0-1,1 1,-1 0,1 1,0 0,0 0,1 0,-2 2,-3 2,0 1,1 0,0 1,0 0,1 1,0-1,1 2,1-1,0 1,1 0,-2 6,5-14,1 0,1 1,-1-1,1 1,0-1,0 1,0 0,1-1,0 1,0 0,0 0,1-1,0 1,0-1,0 1,1-1,0 1,0-1,0 0,1 0,-1 0,1 0,0 0,1 0,-1-1,1 0,0 0,0 0,1 0,0 0,9 5,2-1,-1-1,1 0,1-1,-1-1,1 0,0-2,0 1,0-2,14 0,1-2,-1-1,1-2,-1-1,0-1,0-2,0-1,-1-1,0-2,-1-1,25-14,-36 17</inkml:trace>
  <inkml:trace contextRef="#ctx0" brushRef="#br0" timeOffset="346.497">1101 594,'-31'9,"1"1,0 2,0 1,1 1,1 2,-15 10,-30 40,71-64,1 0,-1 0,1 0,0 0,0 0,0 1,0-1,0 0,0 0,0 1,1-1,-1 0,1 1,0-1,0 0,0 1,0-1,0 1,0-1,0 0,1 1,-1-1,1 0,0 1,0-1,0 0,0 0,0 0,0 1,1-1,-1-1,1 1,-1 0,1 0,0 0,-1-1,1 1,2 0,11 7,-1-1,2-1,-1-1,1 0,0 0,0-2,1 0,-1-1,1-1,6 0,2 0,1-2,0-1,-1-1,1-1,24-6,-21 4</inkml:trace>
  <inkml:trace contextRef="#ctx0" brushRef="#br0" timeOffset="2381.443">1553 594,'-20'7,"1"0,0 2,0 0,1 1,1 1,0 1,0 0,1 1,-2 4,14-14,0-1,1 1,-1 0,1 1,0-1,0 1,0-1,1 1,-1 0,1 0,0 0,0 0,0 1,1-1,-1 1,1-1,0 1,0-1,1 1,-1-1,1 1,0 0,0-1,1 1,-1-1,1 1,0-1,0 1,1-1,-1 1,1-1,0 0,0 0,1 0,-1 0,1 0,0 0,0-1,0 1,0-1,0 0,1 0,0 0,0-1,2 2,9 2,0-1,1 0,0-1,-1-1,1-1,0 0,0-1,1 0,-1-2,0 0,0 0,0-2,0 0,-1-1,1 0,-1-1,0-1,0-1,2-1,46-32,-50 26</inkml:trace>
  <inkml:trace contextRef="#ctx0" brushRef="#br0" timeOffset="2783.788">1892 875,'208'-132,"-142"60,-64 70,-1 0,1-1,-1 1,0-1,1 1,-1-1,0 0,-1 1,1-1,0 0,-1 0,1 1,-1-1,0 0,0 0,0 0,0 1,-1-1,1 0,-1 0,0 1,1-1,-1 0,0 1,-1-1,1 1,0-1,-1 1,0-1,1 1,-1 0,-1-1,-2 1,-1 0,1 0,-1 1,1 0,-1 0,0 0,0 1,1 0,-1 0,0 0,0 1,1 0,-1 0,0 0,1 1,-1-1,1 1,0 1,0-1,-1 1,2 0,-1 0,0 0,1 1,-1 0,1 0,0 0,0 0,1 1,-4 4,-1 0,0 0,0 0,1 1,0 0,0 0,2 1,-1 0,1 0,1 0,0 0,0 1,1 0,1 0,0-1,0 2,2-1,-1 0,2 4,-1-12,0 0,1-1,0 1,0 0,0-1,0 1,1-1,-1 0,1 1,0-1,0 0,0 0,1 0,-1 0,0-1,1 1,0-1,0 1,0-1,0 0,0 0,0 0,0 0,1-1,-1 1,1-1,2 1,100 9,-81-11</inkml:trace>
  <inkml:trace contextRef="#ctx0" brushRef="#br0" timeOffset="3161.892">2286 960,'175'-204,"-167"194,-5 6,-1 0,1 0,0 0,0 1,0 0,1-1,-1 1,1 0,0 0,0 1,0-1,0 1,0 0,0 0,1 0,0 1,-6 38,-3 55,5-89,0 0,0 0,0-1,0 1,0-1,1 1,-1-1,1 1,-1-1,1 0,0 0,0 0,0 0,0 0,1 0,-1 0,0-1,1 1,-1-1,1 0,-1 0,1 0,0 0,-1 0,1 0,0-1,0 1,0-1,0 0,-1 0,3 0,10-2,0-1,-1 0,1-1,-1 0,0-2,0 1,-1-2,1 0,-1 0,-1-1,0-1,0 0,0-1,-1 0,7-9,75-95,-78 90</inkml:trace>
  <inkml:trace contextRef="#ctx0" brushRef="#br0" timeOffset="3829.81">3218 85,'14'19,"5"36,0 12,-4 5,-5-5,-3-4,-4-3,-6-8,-4-7,0-7,2-5,0-3,2-2,2-1,0 0,1 0,0 0,0-4</inkml:trace>
  <inkml:trace contextRef="#ctx0" brushRef="#br0" timeOffset="4052.941">3106 508,'24'-14,"17"-5,7 1,0 3,-4 5,-4 3,-9 9,-5 3,-2 0,0 6,0 0,-4-2</inkml:trace>
  <inkml:trace contextRef="#ctx0" brushRef="#br0" timeOffset="4301.148">3641 848,'-5'-24,"-1"-13,5-5,2 0,7 3,1 2,4 4,5 1,4 3,3 0,2 6,-3 7</inkml:trace>
  <inkml:trace contextRef="#ctx0" brushRef="#br0" timeOffset="4488.452">4008 622,'0'23,"0"5,0-4</inkml:trace>
  <inkml:trace contextRef="#ctx0" brushRef="#br0" timeOffset="4729.351">3951 339,'0'0</inkml:trace>
  <inkml:trace contextRef="#ctx0" brushRef="#br0" timeOffset="4978.622">4347 424,'-24'24,"-8"13,1 4,7 1,11-2,13-9,7-3,7-8,5-7,5-5,3-5,2-2,0-2,1 0,-5-5,-2-1,-6 0</inkml:trace>
  <inkml:trace contextRef="#ctx0" brushRef="#br0" timeOffset="5235.436">4685 649,'-9'19,"-4"7</inkml:trace>
  <inkml:trace contextRef="#ctx0" brushRef="#br0" timeOffset="5401.946">4685 282</inkml:trace>
  <inkml:trace contextRef="#ctx0" brushRef="#br0" timeOffset="5582.581">5081 1,'-5'38,"4"28,1 6,1-3,1-9,4-10,1-9,0-6,-2-5,-1-2,-2-1,-1-1,-1 1,0 0,0 0,0 0,-5-4,-2-6</inkml:trace>
  <inkml:trace contextRef="#ctx0" brushRef="#br0" timeOffset="6264.942">4939 481,'354'41,"-345"-40,1-1,-1 0,0-1,0 0,0 0,1-1,-1 0,-1-1,1 0,0 0,-1-1,1 0,-1 0,1-2,20-9,-26 14,1-1,-1 1,1-1,-1 1,1 0,-1 0,1 0,0 1,0-1,-1 1,1 0,0 0,0 0,-1 1,1-1,0 1,-1 0,1 0,-1 0,1 1,-1-1,1 1,-1 0,0 0,0 0,0 0,0 0,0 1,0-1,-1 1,1 0,-1 0,0 0,0 0,2 3,24 37,-1 2,-3 1,18 45,-28-60,5 17,-2 0,-2 2,8 46,-12-51,-8-37,0 1,-1 0,0 0,0 1,0-1,-1 0,-1 1,0-1,0 0,-1 1,0-1,0 0,-1 1,-1-1,1 0,-5 8,6-13,-1 0,0 1,0-1,0 0,0 0,-1 0,0 0,0 0,0-1,0 1,0-1,-1 0,1 0,-1 0,0 0,0-1,0 0,0 1,-1-2,1 1,-1 0,1-1,-1 0,1 0,-1 0,0 0,1-1,-1 0,0 0,1 0,-1-1,0 1,1-1,-1 0,0-1,1 1,0-1,-1 0,1 0,0 0,0 0,0-1,0 0,0 0,1 0,-1 0,-2-4,2-3,0-1,0 1,1-1,1 0,-1 0,2-1,0 1,0 0,1 0,0-1,1 1,1 0,-1 0,2-1,0 2,0-1,1 0,0 1,1-1,0 1,1 0,4-13,1 1,2 0,0 1,1 0,1 2,1-1,1 2,0 0,2 1,0 1,0 1,2 0,0 2,0 0,12-4,-6 7,-4 3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1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0 288,'45'12,"0"-1,1-3,0-1,0-3,1-1,-1-3,1-2,6-2,-43 2,0 0,0-1,0 0,0-1,0 0,0 0,-1-1,0-1,0 1,-1-1,1-1,-1 0,-1 0,1 0,-1-1,-1 0,1-1,-1 1,-1-1,1 0,-2-1,1 1,-1-1,-1 0,0 0,0 0,-1-1,0 1,-1 0,0-1,0-1,-2 8,1 0,-1 0,0 0,0 0,-1 0,1 0,-1 0,1 0,-1 1,0-1,-1 1,1-1,-1 1,1 0,-1 0,0 0,0 0,0 1,-1-1,1 1,0 0,-1 0,0 0,1 0,-1 1,0-1,0 1,0 0,0 0,0 1,0-1,-1 1,-9-2,1 1,0 0,0 1,-1 1,1 0,0 1,0 0,0 1,-7 2,2 4,2-1,-1 2,1 0,1 2,0-1,1 2,0 0,0 0,2 1,0 1,0 0,1 1,1 0,1 0,0 1,1 1,-4 13,9-23,-1 0,1 0,0 1,1-1,0 1,0-1,1 1,0 0,1 0,-1-1,2 1,-1 0,1 0,1-1,0 1,0 0,0-1,1 0,0 0,1 1,0-2,0 1,1 0,0-1,0 0,1 0,0-1,0 1,0-1,1-1,0 1,0-1,0 0,1-1,0 0,0 0,3 1,17 1,1-1,0-2,-1-1,1-1,0-2,0 0,-1-2,1-1,-1-2,0-1,0 0,-1-3,0 0,0-1,-1-2,11-7,-19 11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0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55,'20'0,"15"0,7-5,1-1,-2 0,-3 1,-3 2,-3 1,-2-4,-2-1,0 0,0 3,-5 0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0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0,'24'10,"23"-2,7-3,0-1,-5-2,-5-1,-6-6,-5-1,-7-1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3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31,'-16'18,"1"0,1 0,1 2,0 0,2 0,0 1,2 0,0 1,1 0,1 0,1 1,2 0,-3 21,7-37,-1-1,1 0,1 1,-1-1,1 0,0 0,1 1,-1-1,1 0,1 0,-1-1,1 1,0 0,0-1,0 0,1 0,0 0,0 0,0 0,1-1,-1 1,1-1,0-1,1 1,-1-1,0 0,1 0,0 0,0-1,0 0,0 0,0 0,0-1,0 0,0 0,1-1,-1 1,0-1,1-1,-1 1,3-2,10-4,-1-1,1-1,-1-1,0 0,-1-2,0 0,-1-1,0 0,-1-1,0-1,-1 0,-1-2,0 1,-1-1,-1-1,-1 0,0-1,-1 0,4-11,10-92,-23 117,0-1,0 1,-1 0,1-1,-1 1,0 0,0 0,-1-1,1 1,-1 0,0 0,0 1,-1-1,1 0,-1 1,1-1,-1 1,0 0,0 0,-1 0,1 0,-1 1,1-1,-1 1,0 0,-1 0,0-1,0 2,0-1,-1 0,1 1,0 0,0 1,-1-1,1 1,0 0,-1 0,1 0,0 1,-1 0,1 0,0 0,0 1,0 0,0 0,0 0,0 0,0 1,0 0,-9 9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1,'-9'14,"1"10,2 1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5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0,'-25'34,"3"0,1 2,1 0,2 2,2 0,1 0,-1 11,14-45,0 2,1-1,-1 0,1 0,0 0,0 1,0-1,1 1,0-1,0 0,1 1,-1-1,1 1,0-1,0 0,1 0,0 0,0 0,0 0,0 0,1 0,0 0,0-1,0 0,0 1,1-1,0 0,0-1,0 1,0-1,0 0,1 0,-1 0,1 0,0-1,0 0,0 0,1 0,1 0,0-1,0 0,0-1,0 0,0 0,0 0,0-1,0 0,0 0,0-1,0 0,0 0,-1 0,1-1,-1 0,0-1,0 1,0-1,4-4,-6 6,0-1,-1 0,0 0,1 0,-1 0,0-1,-1 1,1-1,-1 1,1-1,-1 0,0 0,-1 0,1 0,-1-1,0 1,0 0,0-1,0 1,-1-1,1 1,-1 0,-1-1,1 1,0-1,-1 1,0 0,0-1,-1 1,1 0,-2-3,-1 2,0 0,0 1,-1-1,0 1,0 0,0 0,0 1,0-1,-1 1,0 1,0-1,1 1,-2 0,1 0,0 0,0 1,0 0,-1 0,1 1,0 0,-1 0,1 0,0 1,-1 0,1 0,0 0,0 1,0 0,0 0,0 1,0 0,-3 2,-25 6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36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255 453,'-34'53,"-93"233,117-259,6-23,1 1,1-1,-1 1,1 0,0 0,0 0,0 0,1 0,0 0,0 1,0-1,0 0,1 1,0-1,0 0,0 1,1-1,0 0,0 1,0-1,1 0,0 0,0 0,0 0,0 0,1-1,0 1,0-1,0 1,0-1,3 2,7 1,1 0,1-1,-1-1,1 0,0-1,0 0,0-1,0-1,1-1,-1 0,1-1,-1 0,1-1,-1-1,6-2,43-18,-51 10</inkml:trace>
  <inkml:trace contextRef="#ctx0" brushRef="#br0" timeOffset="418.789">0 396,'329'-104,"-311"96,-14 5,1 0,0 0,-1 1,1-1,0 1,1 0,-1 1,0-1,1 1,-1 0,0 0,1 1,-1-1,1 1,0 0,-1 1,0-1,1 1,-1 1,1-1,-1 1,0-1,0 1,0 1,0-1,0 1,0 0,1 1,41 100,-46-96,1 0,0 0,0 0,1 0,0-1,0 1,1-1,0 0,0 0,1 0,0-1,0 1,0-1,1 0,0-1,0 1,5 2,-1-3,0-1,0 0,0-1,1 0,0 0,-1-1,1-1,0 0,0 0,0-1,0 0,-1-1,1-1,0 1,0-2,-1 1,1-2,-1 1,0-1,0-1,0 0,3-2,5-4</inkml:trace>
  <inkml:trace contextRef="#ctx0" brushRef="#br0" timeOffset="673.597">1130 537,'34'-5,"25"-6,7-2,-2 2,-8 3,-8 2,-13 8,-11 3</inkml:trace>
  <inkml:trace contextRef="#ctx0" brushRef="#br0" timeOffset="869.681">1130 820,'29'0,"28"-5,10-2,-2 1,-7 1,-14 1</inkml:trace>
  <inkml:trace contextRef="#ctx0" brushRef="#br0" timeOffset="1252.229">1779 198,'23'-17,"2"1,0 1,1 1,1 1,0 2,0 1,1 0,1 3,6-1,-34 7,1 0,-1 0,1 1,-1-1,1 1,-1-1,1 1,0 0,-1 0,1-1,-1 1,1 0,0 0,-1 1,1-1,-1 0,1 0,0 1,-1-1,1 1,-1 0,1-1,-1 1,0 0,1 0,-1 0,0 0,1 0,-1 0,0 0,0 0,0 0,0 1,0-1,0 0,0 1,-1-1,1 1,0-1,-1 1,1-1,-1 1,0-1,1 1,-1-1,0 2,-6 13,-2-1,1 0,-2-1,0 0,-1 0,0-1,-1 0,0-1,-1 0,5-5,-5 6,6-8,0 0,0 1,0 0,1 0,0 1,0-1,1 1,0 0,0 1,0-1,1 0,0 1,1 0,0 0,0 0,0 0,1 2,2-7,0 0,0 0,0 1,1-1,-1 0,1-1,0 1,-1 0,1 0,1-1,-1 1,0-1,1 0,-1 0,1 1,-1-2,1 1,0 0,0-1,0 1,0-1,0 0,1 0,-1 0,0 0,0 0,2-1,91 5,-68-10,-3-2</inkml:trace>
  <inkml:trace contextRef="#ctx0" brushRef="#br0" timeOffset="1468.234">2512 86,'-4'38,"-7"27,-2 8,2-4,3-10,2-13</inkml:trace>
  <inkml:trace contextRef="#ctx0" brushRef="#br0" timeOffset="1715.62">2766 0,'-14'34,"-10"30,0 9,3-3,6-9,5-10,4-8,-1-12,0-11</inkml:trace>
  <inkml:trace contextRef="#ctx0" brushRef="#br0" timeOffset="2021.147">2428 170,'20'-104,"-19"101,0 0,1-1,-1 1,1 0,0 0,0 0,0 0,0 0,1 0,-1 1,1-1,-1 1,1 0,0 0,0 0,0 0,0 0,1 1,-1-1,0 1,1 0,-1 0,1 0,-1 0,1 1,-1-1,4 1,159 39,-5 0,-77-34,-60 1</inkml:trace>
  <inkml:trace contextRef="#ctx0" brushRef="#br0" timeOffset="2350.1">1864 734,'33'0,"22"0,34 0,11 0,-1 0,-3 0,-8-5,-10-1,-9 0,-5 1,-5 2,-3 1,-6 1,-6 0,-7 1,-4 0,-8 1</inkml:trace>
  <inkml:trace contextRef="#ctx0" brushRef="#br0" timeOffset="3266.874">1497 1638,'57'-24,"-1"-3,-2-2,0-2,-2-3,-2-2,-1-2,20-22,-62 53,0-1,0 0,0 0,-1-1,-1 1,1-1,-2 0,1-1,-1 1,0-1,-1 0,1-5,1 0,-4 13,0 0,0 0,0-1,0 1,0 0,-1 0,1-1,-1 1,1 0,-1 0,0-1,0 1,0 0,0-1,0 1,-1 0,1-1,-1 1,1 0,-1 0,0-1,0 1,-1-1,1 2,-1 1,0 0,1 0,-1 0,1 0,-1 0,0 0,1 0,-1 0,1 1,-1-1,0 1,1-1,-1 1,1-1,0 1,-1 0,1 0,0 0,-1 0,1 0,0 0,0 0,0 0,0 1,0-1,-1 1,-1 1,-5 4,1 0,0 0,1 1,-1 0,1 0,1 0,0 1,0 0,0 0,1 0,1 1,0-1,0 1,1 0,0 0,0 0,1 0,1 0,-1 0,2 0,-1 0,2 0,0 6,3-9,-1-1,1 0,0 0,0 0,1-1,0 1,0-1,0-1,0 1,1-1,0 0,0 0,0-1,0 0,0 0,1-1,-1 0,1 0,0-1,-1 0,1 0,0-1,0 0,0 0,-1-1,1 0,0-1,0 1,-1-1,2-1,29-9,0-2,-1-1,0-2,-1-1,27-20,-40 23,1-1,-2 0,0-2,-2-1,1 0,-2-2,-1 0,-1-1,0 0,-2-2,-1 0,4-10,-16 32,-1 0,1 0,-1 0,0 0,0 0,0 0,0 0,0-1,0 1,-1 0,1-1,-1 1,1 0,-1-1,0 1,0-1,0 1,0 0,-1-1,1 1,0 0,-1-1,0 1,0 0,1 0,-1-1,-1 1,1 0,0 0,0 0,-1 0,1 0,-1 1,-1-3,-57 46,46-28,0 0,1 1,1 1,0 0,1 1,1 0,0 1,2-1,0 2,1-1,1 1,-3 13,8-27,1 0,-1-1,1 1,0 0,0 0,1-1,-1 1,1 0,0-1,1 1,-1-1,1 1,-1-1,2 1,-1-1,0 0,1 0,-1 0,1 0,0-1,1 1,-1-1,1 0,-1 0,1 0,0 0,0-1,0 1,0-1,5 2,2 1,1-1,0 0,1-1,-1 0,0-1,1 0,-1-1,1-1,0 0,-1 0,4-2,3-3,0-2,0 0,0-1,-1 0,0-2,-1 0,0-1,-1-1,0-1,0 0,-2-1,0 0,0-1,-1-1,-1 0,-1-1,0 0,-2-1,5-10,-11 24,1 0,-2-1,1 1,0-1,-1 0,0 0,0 0,0 0,-1 0,0 0,0-1,0 1,0 0,-1-1,0 1,0 0,-1-1,1 1,-1 0,0 0,-1-1,1 1,-2-3,-1 7,1 0,-1 1,1-1,0 1,-1 0,1 0,-1 0,1 0,-1 1,1 0,0-1,-1 1,1 0,0 1,0-1,-1 1,1-1,0 1,1 0,-1 0,0 0,0 0,1 1,-1-1,1 1,0-1,0 1,-1 2,-17 18,1 1,1 0,2 2,0 0,2 0,1 1,-7 21,15-33,1-1,0 1,2 0,-1 0,2 0,0 0,1 0,1 12,-1-21,1-1,0 0,0 1,1-1,0 0,-1 0,2 0,-1 0,1 0,-1-1,1 1,0-1,1 0,-1 0,1 0,0 0,0 0,0-1,0 0,1 0,-1 0,1 0,0-1,0 0,3 2,16 3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5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13 108,'-5'24,"-1"12,4 1,4-7</inkml:trace>
  <inkml:trace contextRef="#ctx0" brushRef="#br0" timeOffset="582.34">238 163,'111'-119,"-110"118,0-1,0 1,0 0,1 0,-1-1,0 1,1 0,-1 0,1 0,-1 0,1 1,-1-1,1 0,0 1,-1-1,1 1,0 0,0-1,-1 1,1 0,0 0,0 0,-1 0,1 0,0 1,0-1,-1 0,1 1,0-1,-1 1,1 0,0 0,-1-1,1 1,-1 0,1 0,-1 1,0-1,1 0,-1 0,0 1,0-1,0 0,0 1,0-1,0 1,0-1,-1 1,1 0,-1-1,1 1,0 1,1 3,0 0,1-1,0 1,0-1,0 1,1-1,0 0,0 0,0-1,0 1,1-1,0 0,0 0,0 0,0-1,1 0,-1 0,1 0,0-1,-1 0,1 0,1 0,-1-1,0 0,0 0,0 0,1-1,-1 0,0 0,0-1,1 0,-1 0,0 0,1-1,0-1,-1 0,0-1,-1 1,1-1,-1-1,1 1,-1-1,0 0,-1 0,1 0,-1 0,0-1,-1 0,1 0,-1 0,0 0,-1 0,1-1,-1 1,-1-1,1 0,0-6,1-11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4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14 114,'-4'13,"1"0,1 0,0 1,0-1,2 1,0-1,0 1,1 0,1-1,0 0,1 1,0-1,1 0,1 0,0-1,1 1,3 4,-7-14,1 0,-1 0,1 0,0 0,1 0,-1 0,0-1,1 0,-1 1,1-1,0-1,0 1,-1 0,1-1,0 0,0 0,1 0,-1-1,0 1,0-1,0 0,0 0,0 0,1-1,-1 1,0-1,0 0,0 0,0-1,0 1,0-1,1-1,6-2,-1 0,0-1,-1 0,1 0,-1-1,0 0,-1-1,0 0,0 0,-1-1,5-6,-8 6,0-1,0 0,-1 0,0 0,0 0,-1 0,-1-1,0 1,0 0,-1-1,0 1,-1-1,-1-8,1 15,1 0,-1 0,0 1,0-1,0 1,-1-1,1 1,-1-1,0 1,0 0,0 0,0 0,0 0,-1 0,0 0,1 1,-1-1,0 1,0-1,0 1,-1 0,1 1,0-1,-1 0,1 1,-1 0,1 0,-1 0,0 0,0 1,1-1,-1 1,0 0,0 0,1 0,-1 1,-3 0,-13 4,1 0</inkml:trace>
  <inkml:trace contextRef="#ctx0" brushRef="#br0" timeOffset="345.047">691 1,'-37'27,"2"1,1 3,1 0,2 2,1 2,-6 10,33-42,0 0,1 1,-1-1,1 1,0 0,0-1,0 1,1 0,-1 0,1 0,0 0,0 0,0 1,1-1,-1 0,1 0,0 1,0-1,1 0,-1 0,1 0,0 1,0-1,0 0,1 0,-1 0,1 0,0-1,0 1,0 0,1-1,-1 0,1 1,0-1,0 0,0 0,0-1,1 1,-1 0,1-1,1 1,3 0,-1 0,1-1,0 0,0 0,-1-1,1 0,0 0,0-1,0 0,1 0,-1-1,-1 0,1-1,0 1,0-2,0 1,-1-1,1 0,-1 0,0-1,0 0,0 0,-1-1,1 0,3-4,2-1,-1-1,0 0,-1 0,0-1,-1 0,0-1,-1 0,0 0,-1-1,-1 0,0 0,-1 0,1-4,-5 12,0 0,0 0,-1 0,0 0,0 0,0 0,-1 0,0 0,0 0,-1 0,1 0,-1 0,0 0,-1 1,0-1,1 1,-2 0,1 0,-1 0,1 0,-1 1,-1-1,1 1,0 0,-1 0,0 1,0-1,0 1,-2 0,-17-9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8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34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46 241,'41'6,"0"-2,1-1,0-3,-1-1,1-2,-1-2,20-5,-51 8,0-1,-1 1,1-1,-1-1,0 0,0 0,0-1,-1 0,1 0,-1-1,-1 0,1 0,-1-1,0 0,0-1,-1 1,0-1,-1 0,1-1,-2 0,1 1,-1-1,0-1,-1 1,0 0,-1-1,0 0,0-1,-2 10,1 0,-1-1,0 1,0-1,0 1,0-1,0 1,0 0,-1-1,1 1,0-1,-1 1,1 0,-1-1,1 1,-1 0,0-1,1 1,-1 0,0 0,0 0,0 0,0 0,0 0,0 0,0 0,0 0,-1 0,1 1,0-1,0 0,-1 1,1-1,0 1,-1-1,1 1,-1 0,1 0,-1 0,1 0,0 0,-1 0,1 0,-1 0,1 0,0 0,-1 1,1-1,-1 1,1-1,0 1,-1-1,1 1,0 0,0 0,0 0,0 0,0-1,0 1,0 1,0-1,0 0,0 0,0 1,-8 12,0-1,2 2,0-1,0 1,1 0,1 0,1 1,0-1,1 1,1 0,0 1,0-6,-9 77,4 1,3 61,4-61,-5-1,-12 65,14-130,-1 1,-1-1,-2-1,0 1,-1-1,-1 0,-1-1,-1 0,-1 0,0-2,-2 1,0-2,-2 1,0-2,0 0,-18 12,26-24,-1 0,1-1,-1 0,0-1,0 0,-1 0,1-1,0 0,-1 0,0-1,1-1,-1 1,0-2,6 1,1 0,-1 0,1 0,-1-1,1 1,-1-1,1 0,-1 0,1-1,0 1,-1-1,1 1,0-1,0 0,0 0,0-1,1 1,-1 0,1-1,-1 0,1 0,0 1,0-1,0 0,0-1,1 1,-1 0,1 0,0-1,0 1,0-1,0 1,0-1,1 1,0-3,1-5,1-1,0 0,1 0,0 1,1-1,0 1,1 0,0 1,1-1,0 1,6-6,24-40,3 3,2 1,2 1,17-11,77-52,-119 105,-2 2</inkml:trace>
  <inkml:trace contextRef="#ctx0" brushRef="#br0" timeOffset="249.28">836 579,'-9'34,"1"16,2-1</inkml:trace>
  <inkml:trace contextRef="#ctx0" brushRef="#br0" timeOffset="411.736">836 298,'0'0</inkml:trace>
  <inkml:trace contextRef="#ctx0" brushRef="#br0" timeOffset="669.237">1033 805,'137'-243,"-96"191,-40 51,0 0,0 0,0 0,0 0,0 1,0-1,0 0,0 1,0-1,1 1,-1-1,0 1,1-1,-1 1,0 0,0 0,1 0,-1 0,0 0,1 0,-1 0,0 0,1 0,-1 1,0-1,0 1,1-1,-1 1,0-1,0 1,0-1,1 1,-1 0,0 0,0 0,0 0,0 0,-1 0,1 0,0 0,0 0,-1 0,1 0,0 0,0 1,19 55,-21-54,1 1,0-1,0 1,1-1,-1 1,1-1,-1 0,1 1,0-1,1 0,-1 0,0 1,1-1,0 0,0 0,0-1,0 1,0 0,0-1,1 1,-1-1,1 0,0 1,0-1,0-1,0 1,0 0,0-1,0 1,0-1,1 0,-1 0,1-1,-1 1,0-1,1 1,-1-1,1 0,-1 0,2-1,7-3,-1-1,0 0,0 0,0-1,0-1,-1 0,0 0,-1-1,3-3,11-7,-4 3</inkml:trace>
  <inkml:trace contextRef="#ctx0" brushRef="#br0" timeOffset="1082.5">1711 524,'-41'111,"40"-107,0 1,1 0,-1-1,1 1,0-1,1 1,-1-1,1 1,0-1,0 1,0-1,1 1,-1-1,1 0,0 0,0 0,1 0,-1 0,1-1,0 1,0-1,0 1,0-1,3 2,1-3,0 0,0-1,0 0,0 0,0 0,0-1,0 0,0 0,0-1,0 0,0 0,0-1,0 0,0 0,0 0,-1-1,0 0,1 0,-1-1,0 0,0 0,-1 0,1-1,-1 0,0 0,0 0,-1-1,0 1,0-1,1-1,17-22,-1-1,-1-1,-2-1,-1 0,-2-2,-1 0,-1 0,-2-1,-2 0,0-3,-7 30,0 0,0-1,0 1,-1 0,-1-1,1 1,-2-1,1 1,-1 0,0-1,0 1,-1 0,-1 0,1 0,-1 0,0 0,-1 0,0 1,0 0,-1-1,0 2,0-1,0 1,-1-1,0 1,0 1,-1-1,-1 0,4 5,0 0,0 0,-1 0,1 0,0 1,0 0,0 0,-1 0,1 0,0 1,0-1,0 1,0 0,-1 0,2 1,-1-1,0 1,0 0,0 0,1 0,-1 1,1-1,0 1,-1 0,1 0,-1 2,-63 93,62-80,0 0,1 0,1 0,1 0,0 1,1-1,1 0,1 1,1-1,0 1,1-1,1 0,1-1,1 1,0-1,1 0,1 0,0-1,2 0,0 0,0-1,1 0,1-1,1-1,0 0,1 1,8 7,1-1,1-1,0-1,2-1,0-2,0 0,2-2,20 8,-24-15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3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61,'-22'81,"-11"138,3-8,3-106,17-86</inkml:trace>
  <inkml:trace contextRef="#ctx0" brushRef="#br0" timeOffset="250.03">0 89,'43'-5,"44"-6,20-1,3-4,-4 1,-10 3,-11 4,-12 3,-12 2,-12 2,-10 1,-7 0,-3 1,-8 0</inkml:trace>
  <inkml:trace contextRef="#ctx0" brushRef="#br0" timeOffset="567.972">960 371,'-10'10,"1"0,0 1,1 1,0-1,0 1,1 0,1 1,0 0,1 0,0 0,1 0,1 1,0 0,1 0,0-1,1 1,1 13,0-24,1 0,-1-1,1 1,0-1,0 1,1-1,-1 1,0-1,1 1,0-1,-1 0,1 0,0 0,0 0,0 0,0 0,1-1,-1 1,0-1,1 1,-1-1,1 0,-1 0,1 0,-1 0,1-1,0 1,0-1,-1 1,1-1,0 0,0 0,-1 0,1-1,0 1,1-1,4 0,1-1,-1 0,0 0,0-1,0 0,0 0,-1-1,1 0,-1 0,0-1,4-3,1-1,0-1,0-1,-1 0,-1 0,0-1,0 0,-1-1,-1 0,0-1,5-12,-12 22,0-1,0 1,0-1,-1 1,0-1,0 1,0-1,-1 0,1 1,-1-1,0 1,0-1,-1 1,0 0,1-1,-1 1,0 0,-1 0,1 0,-1 1,0-1,0 1,0-1,0 1,-1 0,1 0,-1 0,0 1,0-1,0 1,0 0,0 0,0 0,-1 1,0-1,-19-5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38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0 568,'23'-1,"-1"0,1-2,-1-1,0-1,-1-1,1 0,-1-2,0 0,-1-2,0 0,0-1,-1-1,-1-1,0-1,-1 0,0-1,9-11,-2 1,-11 15,-1-1,0 0,-1-1,0 0,0 0,-2-1,0-1,0 0,-1 0,-1-1,0 1,-1-1,-1-1,0 1,-1-1,0-3,-4 17,0-1,1 1,-1-1,0 1,0-1,-1 1,1-1,-1 0,1 1,-1-1,0 1,1 0,-1-1,-1 1,1 0,0-1,0 1,-1 0,1 0,-1 0,0 0,0 0,0 1,0-1,0 1,0-1,0 1,0-1,0 1,-1 0,1 0,-1 0,1 1,0-1,-1 0,1 1,-1 0,0-1,1 1,-1 0,1 0,-1 1,1-1,-1 1,1-1,-1 1,1 0,-1-1,1 1,0 1,-1-1,1 0,-2 2,-5 4,0 1,0 0,1 0,0 1,0 1,1-1,0 1,1 0,0 1,0-1,1 1,1 0,0 1,0-1,2 1,-1-1,1 1,1 0,0 0,0 0,1 2,1-7,0 0,1 0,0-1,0 1,0 0,1-1,-1 0,2 1,-1-1,1 0,0-1,0 1,0-1,1 0,0 0,0 0,0 0,1-1,-1 0,1 0,0-1,0 1,0-1,1-1,-1 1,1-1,0 0,-1-1,1 1,6-1,8-1,0 0,1-2,-1 0,0-2,0 0,-1-1,1-1,-1-1,0-1,-1-1,0 0,0-2,-1 0,-1-1,0-1,0 0,-1-1,-1-1,0 0,-1-2,3-5,-13 18,-1-1,0 0,0 1,0-1,0 0,-1-1,0 1,0 0,0-1,-1 1,0-1,0 0,0 1,-1-2,0 6,0 1,0-1,0 1,0-1,0 1,0-1,0 0,0 1,0-1,0 1,0-1,-1 1,1-1,0 1,0-1,-1 1,1-1,0 1,-1 0,1-1,0 1,-1-1,1 1,-1 0,1-1,0 1,-1 0,1-1,-1 1,1 0,-1 0,1 0,-1-1,0 1,1 0,-1 0,1 0,-1 0,1 0,-1 0,1 0,-1 0,1 0,-1 0,1 0,-1 1,0-1,1 0,-1 0,1 0,-1 1,1-1,0 0,-1 1,1-1,-1 0,1 1,0-1,-1 0,1 1,-25 25,20-17,0 1,1-1,0 1,0-1,1 1,1 0,0 0,0 1,1-1,0 0,1 4,-1-10,1 0,0 1,1-1,-1 1,1-1,0 1,0-1,0 0,1 0,-1 1,1-1,0 0,0 0,0-1,1 1,0 0,-1-1,1 1,0-1,1 0,-1 0,0 0,1-1,0 1,0-1,2 2,9 0,0-1,0 0,0-1,0-1,0 0,0-1,0-1,0 0,0-1,0-1,0 0,-1-1,1 0,-1-1,0-1,0 0,1-3,10-5,0-2,-1 0,-1-2,-1-1,-1 0,0-2,-2 0,0-1,-2-1,2-4,-14 21,-1 1,0-1,-1 0,0 1,1-2,-2 1,1 0,-1-1,0 1,0-1,-1 1,0-1,0 0,0 0,-1 1,0-1,-1 0,1 0,-1 0,-1 1,1-1,-1 0,0 1,-2-4,0 8,0 0,0 1,-1 0,1 0,0 0,0 1,-1-1,1 1,0 0,-1 0,1 1,0-1,0 1,-1 0,1 0,0 0,0 1,0-1,0 1,0 0,0 0,1 1,-1-1,1 1,0 0,-1-1,1 1,0 1,1-1,-1 1,-4 1,1 2,0-1,0 1,1 0,0 0,0 0,0 1,1 0,0 0,1 0,0 0,0 0,1 1,0-1,0 1,1 0,0 0,1-1,0 1,0 0,1 0,0 0,0-1,1 1,0-1,1 1,0-1,0 0,1 0,0 0,0 0,5 6,13 7,0-2</inkml:trace>
  <inkml:trace contextRef="#ctx0" brushRef="#br0" timeOffset="545.641">1580 342,'-68'57,"195"-160,-115 91,-11 10,0 1,-1 0,1-1,0 1,0-1,0 1,0 0,0 0,0-1,0 1,0 0,1 0,-1 0,0 0,1 1,-1-1,1 0,-1 0,1 1,-1-1,1 1,-1 0,1-1,-1 1,1 0,0 0,-1 0,1 0,-1 0,1 0,0 0,-1 1,1-1,-1 0,1 1,-1 0,1-1,-1 1,1 0,0 0,23 30,-24-27,0-1,0 1,1-1,0 0,-1 0,1 0,0 0,1 0,-1 0,0 0,1-1,0 1,-1-1,1 0,0 0,0 0,1 0,-1 0,0-1,0 1,1-1,-1 0,1 0,-1 0,1-1,0 1,-1-1,1 0,-1 0,1 0,0 0,-1-1,1 1,-1-1,1 0,-1 0,3-1,3-5,-1 0,1 0,-2 0,1-1,-1 0,-1 0,1-1,-1 0,-1 0,0-1,0 1,-1-1,0 0,-1 0,0-1,0 1,-1-1,0-8,0-4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4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1 838,'24'5,"1"0,0-2,0 0,1-2,-1-1,0-1,0-1,0-1,0-1,0-2,-1 0,1-2,-2 0,1-2,-1 0,-1-2,0 0,7-7,236-198,-263 214,0-1,1 1,0-1,0 1,0 0,0 0,0 1,1-1,-1 0,1 1,0 0,0 0,0 0,0 0,0 1,0 0,0 0,0 0,1 0,-1 0,0 1,1 0,-1 0,0 0,0 0,1 1,-1 0,0 0,0 0,1 0,-1 1,0-1,0 1,-1 0,1 0,0 1,-1-1,3 3,-1 5,0 1,-1-1,-1 1,0 0,0 1,-1-1,0 0,-1 1,0-1,-1 1,-1-1,0 1,0-1,-1 1,-2 6,3 0,-1 0,-1 0,0 0,-2-1,0 0,-1 0,0 0,-1 0,-1-1,-1 0,0-1,-1 0,-1 0,0-1,-1-1,-1 0,0 0,0-1,-9 5,3-7,0 0,-1-1,-1 0,1-2,-1-1,0 0,0-2,-14 2,31-5,1 0,-1 0,1-1,-1 1,1-1,-1 0,1 0,-1 0,0 0,1-1,-1 0,1 1,-1-1,1 0,0-1,-1 1,1 0,0-1,0 0,0 0,0 0,0 0,0 0,1-1,-1 1,1-1,0 0,-1 1,1-1,1 0,-1 0,0-1,1 1,-1 0,1 0,0-1,0 1,0-1,1 1,-1-1,1-1,7-21,5 2</inkml:trace>
  <inkml:trace contextRef="#ctx0" brushRef="#br0" timeOffset="605.132">1045 753,'29'10,"0"-2,0-2,1 0,0-2,0-1,0-2,0-1,0-1,27-5,-50 5,1 0,0-1,-1 0,0-1,1 0,-1 0,0-1,0 1,-1-2,1 1,-1-1,0 0,0 0,0 0,-1-1,0 0,0 0,0 0,-1-1,0 0,0 0,-1 0,0 0,0 0,0-1,-1 1,-1-1,2-5,-3 8,-1 0,0 1,0-1,0 1,0-1,-1 1,0-1,0 1,0 0,0 0,0 0,-1 0,0 0,0 1,0-1,0 1,-1 0,1 0,-1 0,0 0,1 1,-2-1,1 1,0 0,0 0,0 1,-1-1,1 1,-1 0,0 0,1 0,-1 1,1 0,-1 0,0 0,1 0,-1 1,0-1,1 1,-1 1,1-1,-1 0,1 1,0 0,0 0,0 0,0 1,0 0,0-1,0 1,-2 3,-3 5,0 0,0 1,1 0,1 0,0 1,1-1,0 1,1 1,0-1,1 1,1 0,0 0,1 0,1 0,0 0,0 1,2 0,-1-7,0 0,1-1,0 1,1 0,0-1,0 1,0-1,1 1,0-1,1 0,0 0,0-1,0 1,1-1,-1 0,2 0,-1 0,1 0,0-1,0 0,0-1,0 1,1-1,0 0,0-1,0 0,0 0,1 0,-1-1,1 0,0-1,-1 0,1 0,0 0,0-1,0 0,7-1,16-4,0-1,0-2,-1-1,0-1,0-1,-1-2,-1-1,0-2,0-1,23-16,-2-3,-2-2,-1-2,18-22,-29 29,-1-1,-1-2,-2-2,-2-1,-1-1,-2-1,-2-1,-2-1,-2-2,-2 0,10-35,-28 78,3-5,-1 0,0 1,0-1,-1 0,0 0,0 0,-1 0,0 0,0 0,0 0,-1 0,0 0,-1 0,1 0,-1 0,0 1,-1-1,0 1,-1-2,2 7,-1 1,0-1,1 1,-1 0,0 0,1 0,-1 0,0 0,1 1,-1-1,0 1,1-1,-1 1,1 0,-1 0,1 0,-1 1,1-1,0 1,-1-1,1 1,0 0,0-1,0 1,1 0,-1 0,0 1,1-1,-1 0,1 1,0-1,0 0,0 1,0-1,0 1,0 2,-16 36,3 0,1 2,2-1,1 2,3-1,2 1,1 0,3 0,2 15,18 249,-16-284,1-10,-2 1,0-1,0 1,-2-1,0 1,0-1,-2 1,1-1,-2 3,2-15,1-1,0 0,0 0,-1 0,1 0,-1 0,1 0,-1 0,1 0,-1 0,1 0,-1 0,0 0,0 0,1-1,-1 1,0 0,0-1,0 1,0 0,0-1,0 1,0-1,0 1,0-1,0 0,0 1,-1-1,1 0,0 0,0 0,0 0,0 0,0 0,-1 0,1 0,0 0,0-1,0 1,0 0,0-1,0 1,-1-1,-14-9</inkml:trace>
  <inkml:trace contextRef="#ctx0" brushRef="#br0" timeOffset="854.616">1863 386,'48'-5,"45"-6,15-1,0 1,-9-2,-12 0,-16 4,-10 2,-11 3,-9 2,-12 1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47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47 312,'40'13,"0"-1,0-2,1-2,0-2,0-2,4-1,-31-3,0 0,0 0,0-1,0-1,0-1,0 0,-1 0,1-2,-1 1,0-2,0 0,7-4,-14 6,1 0,-1 0,0-1,0 0,0 0,-1 0,1-1,-1 0,-1 0,1 0,-1-1,0 1,0-1,-1 0,0 0,0 0,-1 0,0-1,0 1,-1-1,0 1,0-1,-1-5,-1 4,-1 1,-1-1,0 1,0-1,-1 1,0 0,0 0,-1 1,1-1,-2 1,1 0,-1 0,0 1,-1 0,0 0,0 0,0 1,0 0,-1 0,0 1,0 0,0 0,0 1,-1 0,1 1,-1 0,0 0,1 0,-1 1,0 1,0 0,0 0,0 0,-2 2,-10 3,0 1,1 0,0 2,1 1,0 0,0 1,1 1,0 1,1 0,0 2,1 0,1 0,0 2,1-1,0 2,2 0,-1 2,4-8,1 0,0 1,1 0,1 1,0-1,0 1,1 0,1 1,0-1,1 1,0-1,1 1,1 0,0 0,1 0,1 0,0 0,0 0,2 0,2 8,2-11,0-1,1 0,1-1,0 0,0 0,1-1,0 0,0 0,1-1,0-1,0 0,0 0,1-1,0-1,0 0,0 0,1-2,9 2,17 4,0-3,0-1,1-1,-1-3,0-1,1-2,-1-1,0-3,0-1,12-5,41-11,-93 24,1-1,-1 1,1 0,-1 0,1 0,0 0,-1-1,1 1,0 0,-1-1,1 1,0 0,-1 0,1-1,0 1,-1-1,1 1,0 0,0-1,-1 1,1 0,0-1,0 1,0-1,0 1,0-1,0 1,0-1,0 1,0 0,0-1,0 1,0-1,0 1,0-1,0 1,0-1,0 1,0 0,1-1,-1 1,0-1,0 1,0 0,1-1,-1 1,0 0,1-1,-1 1,0 0,1-1,-1 1,0 0,1 0,-1-1,1 1,-1 0,0 0,1 0,-1 0,1 0,-1-1,-15-2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47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69,'38'0,"22"0,7 0,0-5,-6-1,-8 0,-9 1,-6 1,-6-3,-3 0,-2 0,-1 2,-4-3,-6 0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4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1 105,'43'0,"43"-5,12-6,-1-1,-13 1,-15-3,-15 2,-7 3,-6 2,-11-2,-5 1,-7 1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2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174 236,'36'8,"0"-2,0-1,1-2,0-1,0-2,-1-1,1-2,14-4,-36 6,1-1,-1 0,0-1,0 0,0-2,-1 1,1-2,-1 0,-1-1,1 0,-1-1,0 0,0-1,-1-1,-1 0,0 0,0-1,-1-1,0 1,-1-2,0 1,4-9,-5-24,-8 44,0 1,0-1,0 0,0 0,0 1,0-1,0 0,0 1,0-1,0 0,0 0,0 1,0-1,-1 0,1 0,0 1,-1-1,1 0,0 1,-1-1,1 1,-1-1,1 0,-1 1,1-1,-1 1,1-1,-1 1,0 0,1-1,-1 1,0 0,1-1,-1 1,0 0,1 0,-1-1,0 1,0 0,1 0,-1 0,0 0,0 0,1 0,-1 0,0 0,1 0,-1 1,0-1,0 0,1 0,-1 1,0-1,1 0,-1 1,-5 3,1 0,0 1,0 0,0 0,1 0,0 0,0 1,0 0,1-1,-1 1,1 1,1-1,-2 5,0-3,-29 75,4 1,4 1,-14 86,-7 61,8-37,-49 144,79-311,-1 0,-1-1,-2 0,-1-1,-1 0,-1-1,-1-1,-1 0,-17 17,31-37,-1-1,0 0,0-1,1 1,-2 0,1-1,0 0,0 0,-1 0,1-1,-1 0,0 0,1 0,-1 0,0 0,0-1,1 0,-1 0,0-1,0 1,1-1,-1 0,0 0,1 0,-1-1,1 0,-1 0,-3-2,-1-1,0 0,0-1,0-1,1 1,0-1,0-1,1 1,-1-1,2-1,-1 1,1-1,-3-6,0-3,1 1,1-2,0 1,2-1,0 0,1 0,1 0,0-1,2 1,0-1,1 1,1-2,1 11,0-1,0 1,1 0,0 0,1 0,0 0,0 1,1 0,0 0,1 0,0 0,0 1,1 0,0 0,1 1,0 0,0 0,0 0,1 1,0 1,0 0,0 0,22-11,0 2,1 1,0 2,1 1,0 2,6 0,228-44,-234 45,-20 5,0-1,0 0,0-1,0-1,0 0,-1 0,0-1,0-1,1-1,-13 9,0-1,0 1,0 0,0 0,0-1,0 1,0 0,0 0,0 0,0-1,1 1,-1 0,0-1,0 1,1 0,-1 0,1-1,-1 1,1-1,-1 1,1 0,-1-1,1 1,-1-1,1 1,0-1,-1 1,1-1,0 0,-1 1,1-1,0 0,-1 0,1 1,0-1,0 0,0 0,-1 0,1 0,0 0,0 0,-1 0,1 0,0 0,0 0,-1-1,1 1,0 0,0 0,-1-1,1 1,0 0,-1-1,1 1,0-1,-1 1,1-1,-1 1,1-1,-1 1,1-1,-1 0,1 1,-1-1,1 0,-1 1,0-1,0 0,1 0,-1 0,-6 167,-10-106,15-53,4-5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52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57 215,'282'-84,"-251"75,0 2,1 1,0 1,0 2,0 1,7 2,-37 0,-1-1,1 1,0 0,0 0,0 1,-1-1,1 0,0 1,0-1,-1 1,1-1,0 1,-1 0,1-1,0 1,-1 0,1 0,-1 1,0-1,1 0,-1 0,0 1,0-1,0 0,0 1,0-1,0 1,0 0,0-1,0 1,-1 0,1-1,-1 1,1 0,-1 0,0-1,0 1,0 0,0 0,0 0,0-1,0 1,0 0,-1 0,1-1,-1 1,0 0,1 0,-1-1,0 1,0-1,0 1,0-1,0 1,0-1,0 1,-1-1,0 1,-17 26,-1-1,-1-1,-1-1,-2-1,-24 20,5-4,25-24,1 1,0 1,2 0,0 2,1-1,0 2,2 0,1 0,0 1,2 1,0 0,-4 21,12-39,1 0,-1 0,1 0,0 0,1 0,-1 0,1 0,0 0,0 0,1 0,-1 0,1-1,0 1,0-1,1 1,-1-1,1 0,0 0,0 0,0 0,1 0,0-1,-1 1,1-1,0 0,1 0,-1-1,0 1,1-1,-1 0,1 0,0 0,0-1,0 0,0 0,0 0,4 0,14 1,0 0,0-2,-1-1,1 0,0-2,-1 0,22-7,29-2,-73 12,0 0,-1 0,1-1,0 1,-1 0,1 0,-1 0,1 0,0-1,-1 1,1 0,0 0,-1-1,1 1,0 0,0 0,-1-1,1 1,0 0,0-1,0 1,-1-1,1 1,0 0,0-1,0 1,0 0,0-1,0 1,0-1,0 1,0 0,0-1,0 1,0-1,0 1,0 0,0-1,0 1,0-1,0 1,1 0,-1-1,0 1,0 0,0-1,1 1,-1 0,0-1,0 1,1 0,-1 0,0-1,1 1,-1 0,0 0,1-1,-1 1,1 0,-1 0,0 0,1 0,-1 0,0 0,1 0,-1-1,1 1,-14-5</inkml:trace>
  <inkml:trace contextRef="#ctx0" brushRef="#br0" timeOffset="249.677">0 469,'44'-5,"42"-6,12-2,-6 2,-9 3,-14 2,-14 3,-11 1,-9 2,-5 0,-8 0</inkml:trace>
  <inkml:trace contextRef="#ctx0" brushRef="#br0" timeOffset="954.445">960 525,'31'4,"0"-2,0-2,-1-1,1-1,0-1,-1-2,14-4,-30 5,0 1,0-2,-1 0,0-1,0 0,0-1,-1 0,0-1,0 0,-1-1,0-1,0 1,-1-2,-1 1,1-2,6-11,-14 20,1 0,-1 0,0-1,-1 1,1-1,0 1,-1-1,0 0,0 0,0 1,0-1,-1 0,1 0,-1 0,0 0,0 0,-1 0,1 0,-1 0,0 1,0-1,0 0,0 0,-1 1,0-1,1 1,-1-1,-1 1,1 0,0 0,-1 0,1 0,-1 0,0 0,0 1,0-1,-1 1,1 0,0 0,-1 0,1 0,-1 1,0 0,1-1,-1 1,0 1,0-1,0 0,-2 1,-7 3,-1 1,1 0,0 0,0 2,1 0,0 0,0 1,0 0,1 1,0 1,0 0,1 0,1 1,-1 0,1 0,1 1,0 1,1-1,0 1,1 0,0 1,1 0,-3 9,5-17,1 0,-1 0,1 0,1 1,-1-1,1 0,0 1,0-1,0 1,1 0,0-1,0 1,0-1,1 1,0-1,0 1,0-1,1 1,0-1,0 0,0 0,0 0,1 0,0 0,0-1,0 1,1-1,-1 0,1 0,0 0,1 0,-1-1,0 1,1-1,0 0,0-1,0 1,2 0,14 2,-1 0,2-1,-1-2,0 0,1-1,-1-1,0-1,1-1,-1-1,0-1,0 0,0-2,-1 0,19-10,-7 4,-1-2,-1-1,0-2,-1-1,-1-1,-1-1,0-2,-2 0,-1-2,0-1,-2 0,-1-2,1-4,-17 24,3-2,1-1,-2 0,1-1,-1 1,-1-1,0 0,-1-1,0 0,0 0,-2 0,1 0,-1 0,-1-1,0 1,-1-1,-1 0,0 0,0 1,-1-1,-1 1,0-1,-2-4,3 15,0 0,0 0,0 1,0-1,-1 0,1 1,0-1,-1 1,1 0,-1-1,0 1,1 0,-1 0,0 0,0 0,0 0,0 1,0-1,1 1,-1-1,0 1,-1-1,1 1,0 0,0 0,0 0,0 0,0 0,0 1,0-1,0 1,0-1,0 1,0 0,1 0,-1-1,-1 2,-66 43,60-39,0 1,0 1,1-1,0 1,0 1,1-1,0 1,0 1,1-1,1 1,-1 0,2 1,-1-1,2 1,-1 0,0 6,3-14,1-1,0 0,0 0,0 1,1-1,-1 0,0 0,1 1,0-1,-1 0,1 0,0 0,0 0,0 0,0 0,0 0,1 0,-1 0,1-1,-1 1,1 0,0-1,-1 0,1 1,0-1,0 0,0 0,0 0,0 0,0 0,0 0,0-1,1 1,1 0,82 4,-73-6,40-2,-36 1,0 0,0 2,0-1,0 2,0 0,0 1,0 1,0 1,0 0,15 7,-30-10,1 0,-1 0,0 0,0 0,0 1,0-1,0 1,0 0,0-1,0 1,-1 0,1 0,-1 0,1 0,-1 1,0-1,0 0,0 0,0 1,0-1,0 1,-1-1,1 1,-1-1,1 1,-1-1,0 1,0-1,-1 1,1-1,0 1,-1-1,1 1,-1-1,-1 2,-49 80,38-68,1 1,-23 50,35-66,1 0,0 0,0 0,0 0,0 0,0 0,0 0,0 0,1-1,-1 1,0 0,0-1,1 1,-1-1,0 1,1-1,-1 1,0-1,1 0,-1 0,1 0,-1 0,0 0,1 0,-1 0,1 0,-1 0,0-1,1 1,-1-1,0 1,1-1,-1 1,0-1,1 0,-1 0,41-15,-24 8</inkml:trace>
  <inkml:trace contextRef="#ctx0" brushRef="#br0" timeOffset="1222.103">2569 271,'-21'20,"2"1,0 0,1 2,1 0,2 0,0 2,1 0,2 0,-5 14,16-36,-1 0,1 0,-1 0,1 0,0 0,1 0,-1 1,1-1,-1 0,1 1,0-1,0 0,0 1,1-1,-1 0,1 0,-1 1,1-1,0 0,1 0,-1 0,0 0,1 0,0 0,0 0,0-1,0 1,0-1,0 1,0-1,1 0,0 0,-1 0,1 0,0 0,0-1,0 1,0-1,0 0,0 0,2 1,12 2,0-2,1 1,-1-2,1 0,-1-1,1-1,-1-1,0 0,0-1,1-1,-2-1,1 0,-1-1,1-1,-2-1,1 0,-1-1,0 0,-1-1,0-1,-1 0,4-6,-11 11,0-1,0 0,-1-1,0 0,0 1,-1-1,0-1,0 1,-1-1,0 1,-1-1,0 0,0 0,-1 0,0 0,-1 0,0-2,0 6,0-1,0 1,-1-1,1 1,-1 0,-1-1,1 1,-1 0,0 0,0 0,0 0,-1 0,0 1,0-1,0 1,0 0,-1-1,0 2,0-1,0 0,0 1,0 0,-1 0,0 0,1 0,-1 1,0 0,-5-2,1 2,1 0,-1 0,0 1,1 1,-1-1,0 2,0-1,1 1,-1 0,0 1,1 0,-4 1,-13 5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1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19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19,'0'-1,"-1"0,0-1,0 1,0 0,0 0,0 0,0 0,0 0,0 0,-1 0,1 0,0 0,0 0,-1 1,1-1,-1 0,1 1,-1-1,1 1,-1 0,1-1,-1 1,1 0,-1 0,1 0,-1 0,1 0,-1 1,1-1,-1 0,1 1,-1-1,1 1,0-1,-1 1,1 0,0-1,-1 1,1 0,0 0,0 0,0 0,-1 0,1 0,0 1,1-1,-1 0,-50 60,-207 495,169-414,77-130</inkml:trace>
  <inkml:trace contextRef="#ctx0" brushRef="#br0" timeOffset="247.434">18 161,'19'29,"21"23,8 9,2-2,-4-7,-5-6,-4-7,-4-5,-3-4,-1-1,-6-2,-2 0,-4 0,-1 0,-3 0,-4 1,-2-5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17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54,'0'33,"0"26,0 8,0-3,-5-8,-2-13</inkml:trace>
  <inkml:trace contextRef="#ctx0" brushRef="#br0" timeOffset="542.83">322 392,'8'-15,"1"-7,1 1,1 1,1 0,0 0,2 1,0 1,1 0,1 1,15-12,-28 28,0 0,0 0,0 0,0 0,0 1,0-1,0 1,0 0,0 0,1 0,-1 1,0-1,0 1,0-1,0 1,0 0,0 0,-1 1,1-1,0 0,0 1,-1 0,1 0,-1-1,1 2,-1-1,0 0,0 0,0 1,0-1,0 1,-1-1,1 1,-1 0,0 0,1 0,-1 0,0-1,-1 2,1-1,-1 0,1 0,-1 1,13 21,-10-20,0 0,0 0,0 0,0 0,1-1,0 1,-1-1,2 0,-1 0,0-1,1 1,0-1,0 0,0 0,0-1,0 1,1-1,-1 0,0-1,1 1,0-1,-1 0,1 0,0-1,0 0,-1 0,1 0,0-1,0 0,4-1,-2-2,1 0,-1-1,0 0,-1-1,1 0,-1 0,-1 0,1-1,-1 0,0 0,0-1,-1 0,0 0,-1 0,1 0,-1-1,-1 0,0 0,0 0,-1 0,0 0,-1 0,0 0,0-9,6-12,7-56,-12 61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25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256 247,'-10'0,"-1"0,0 1,1 0,-1 1,0 0,1 1,0 0,0 0,0 1,0 0,0 1,1 0,0 1,0 0,0 0,1 1,0 0,0 1,1-1,0 1,0 1,1-1,0 1,0 1,1-1,0 1,1-1,0 1,1 1,0-1,0 0,1 1,0-1,1 1,1 0,0 8,1-12,1 1,0-1,1 0,-1 0,1 0,1 0,-1-1,1 1,1-1,-1 0,1 0,0-1,0 1,1-1,-1 0,1-1,0 1,0-1,1 0,0-1,-1 1,1-1,0-1,0 1,1-1,-1 0,0-1,1 0,-1 0,1-1,-1 0,1 0,-1 0,1-1,-1 0,1-1,-1 0,0 0,0 0,0-1,6-3,1-1,0 0,0-1,-1 0,0-1,0-1,-1 0,-1 0,1-1,-2-1,0 0,0 0,-1-1,0-1,-2 1,4-8,-7 13,0-1,-1 0,1 0,-2 0,0 0,0-1,0 1,-1-1,-1 1,1-1,-2 1,1-1,-1 0,-1 1,0 0,0-1,-1 1,0 0,0 0,-1 0,0 1,-1 0,0-1,0 1,-6-5,4 4,-1 0,0 0,-1 1,0 0,0 1,0 0,-1 1,-1 0,1 0,-1 1,1 0,-11-2,19 6,1 1,0 0,-1 0,1 0,0 0,-1 1,1-1,0 0,0 0,-1 1,1-1,0 1,0-1,-1 1,1 0,0-1,0 1,0 0,0 0,0 0,0 0,0 0,0 0,0 0,1 0,-1 0,0 0,1 0,-1 0,1 1,-1-1,1 0,-1 0,1 1,0-1,0 0,0 1,0-1,0 0,0 1,0-1,0 0,0 1,0-1,1 0,-1 0,1 1,-1-1,1 0,-1 0,1 0,0 1,-1-1,1 0,0 0,0 0,0 0,0 0,0-1,0 1,0 0,0 0,0-1,0 1,1 0,0-1,10 8,0-1,0 0,0-1,1-1,0 0,1-1,-1 0,0-1,1-1,0 0,0 0,0-2,0 1,0-2,-1 0,1-1,5-1,29 1,-30 3,0-2,0 0,-1 0,1-2,-1 0,1-1,-1-1,0 0,-1-1,1-1,-1-1,-1 0,1-1,-1-1,-1 0,7-7,-18 15,-1 0,1 0,0-1,-1 1,0 0,0-1,0 0,0 1,0-1,0 0,0 0,-1 0,0 0,0-1,1 1,-2 0,1 0,0-1,-1 1,1 0,-1-1,0 1,0-1,-1 1,1 0,-1-1,1 1,-1 0,0 0,0-1,-1 1,1 0,-1 0,1 0,-1 0,0 1,0-1,0 0,-1 1,-1-2,-1 3,-1 2,1-1,-1 1,1 0,0 0,-1 0,1 1,0 0,0 0,0 0,0 1,0 0,1-1,-1 2,1-1,0 0,0 1,0 0,0 0,1 0,-1 0,1 1,0 0,0-1,1 1,0 0,-1 0,2 0,-2 4,1-5,-1-1,2 1,-1 0,0 0,1 0,-1 0,1 0,0 0,0 0,1 1,-1-1,1 0,0 0,0 1,1-1,-1 0,1 0,0 0,0 0,0 1,1-1,-1-1,1 1,0 0,0 0,0-1,1 1,-1-1,1 1,0-1,0 0,0 0,0-1,0 1,1 0,0-1,-1 0,1 0,0 0,0-1,0 1,0-1,0 0,3 1,42 5,-44-8,0 1,0 0,0 0,0 0,0 0,0 1,-1-1,1 1,0 1,0-1,-1 1,1 0,-1 0,1 0,-1 0,0 1,0 0,0 0,0 0,0 0,-1 0,1 1,-1 0,0 0,0 0,-1 0,1 0,-1 0,0 1,0-1,0 1,0 0,-2 5,0-1,0 0,-1 1,0-1,-1 0,1 0,-2 0,0 0,0 0,0 0,-1-1,-3 5,-20 64,26-71,0-1,1 1,-1-1,1 0,0 1,1-1,-1 1,1-1,0 0,1 0,-1 1,1-1,0 0,0 0,1 0,-1-1,1 1,0-1,0 1,1-1,-1 0,1 0,0 0,0-1,11 8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2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91,'-9'16,"1"1,1 0,0 0,1 0,1 1,1 0,0 0,1 1,1-1,1 0,1 13,0-27,0 0,0 1,0-1,0 0,1 0,0 0,-1 0,2 1,-1-1,0 0,1-1,0 1,0 0,0 0,0-1,1 1,-1-1,1 0,0 0,0 0,0 0,0 0,1-1,-1 1,1-1,-1 0,1 0,0 0,0-1,0 1,0-1,0 0,0 0,0 0,0-1,1 1,-1-1,0 0,0 0,1-1,-1 1,0-1,0 0,0 0,0 0,0-1,2 0,13-9,-1-1,0-1,-1 0,0-2,-1 1,-1-2,0 0,-1-1,-1-1,7-11,0 2,99-166,-119 192,0 0,1 1,-1-1,0 0,1 0,-1 0,0 0,1 0,-1 0,1 1,0-1,-1 0,1 0,0 1,-1-1,1 0,0 1,0-1,-1 1,1-1,0 1,0-1,0 1,0 0,0-1,0 1,-1 0,1 0,0-1,0 1,0 0,0 0,0 0,0 0,0 0,0 1,0-1,0 0,0 0,0 1,0-1,0 0,0 1,-1-1,1 1,0-1,0 1,0 0,-1-1,1 1,0 0,-1-1,1 1,-1 0,1 0,-1 0,1 0,23 60,-21-50,4 12,26 82,-5 1,-4 1,0 35,-18-96,-2 0,-2 1,-3-1,-1 1,-2-1,-2 1,-3-2,-9 31,15-66,1 0,-1-1,-1 0,1 0,-2 0,1 0,-1-1,0 1,-1-1,0 0,-1-1,1 0,-1 0,-1 0,1-1,-1 0,0 0,0-1,-1 0,0 0,0-1,0-1,0 1,-1-1,1-1,-1 0,0 0,1-1,-1 0,-2 0,8-3,-1 1,1 0,-1-1,1 0,0 0,-1 0,1-1,0 1,0-1,1 0,-1 0,1-1,-1 1,1-1,0 1,0-1,1 0,-1 0,1 0,0 0,0-1,0 1,0-1,1 1,0-1,0 0,0 1,1-1,-1 0,1 1,0-1,1 0,-1 0,1 1,0-1,0 0,0 1,1-1,-1 1,1-1,1 0,9-31,3 1,1 0,1 1,2 1,11-15,-17 27,25-39,3 2,3 2,2 2,2 1,7-1,77-44,-107 85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34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1,'-34'38,"-15"28,-5 6,2-3,11-14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36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1 759,'0'24,"2"0,0 0,2 0,0 0,2-1,1 1,2 2,-9-23,1-1,0 0,0 1,0-1,0 1,0-1,0 0,0 0,1 0,-1 1,1-1,0-1,0 1,0 0,-1 0,1-1,1 1,-1-1,0 0,0 1,1-1,-1 0,0 0,1-1,-1 1,1 0,-1-1,1 1,-1-1,1 0,0 0,-1 0,1 0,-1-1,1 1,-1-1,1 1,-1-1,1 0,13-8,0 0,-1-1,-1-1,0 0,0-1,-1-1,0 0,-1-1,0-2,-10 14,152-209,-119 159,-3-2,-2 0,-3-2,-2-2,-3 0,-2-1,-3-1,9-56,-22 18,-4 99,0-1,0 0,0 1,0-1,0 1,-1-1,1 0,0 1,0-1,-1 0,1 1,0-1,0 0,-1 0,1 1,0-1,-1 0,1 0,0 1,-1-1,1 0,-1 0,1 0,0 0,-1 1,1-1,-1 0,1 0,0 0,-1 0,1 0,-1 0,1 0,-1 0,1 0,0-1,-1 1,1 0,-1 0,1 0,0 0,-1 0,1-1,0 1,-1 0,1 0,0-1,-1 1,1 0,0-1,-1 1,1 0,0-1,0 1,0 0,-1-1,1 1,0-1,0 1,-14 39,-5 51,4 1,4 0,4 1,4 0,7 49,43 265,-11-161,-23-144,-4-43,-3 0,-2 1,-2-1,-4 16,-32 23,32-95,1 1,-1-1,0 0,0 0,0 0,0 0,0 0,0-1,0 1,-1-1,1 1,-1-1,1 0,-1 0,1 0,-1 0,0 0,1-1,-1 1,0-1,0 0,1 0,-1 0,0 0,0 0,1-1,-1 1,0-1,1 1,-1-1,0 0,1 0,-1-1,1 1,-1-1,-10-8,1-1,0 0,1 0,0-2,1 1,0-1,1-1,0 0,1 0,1 0,1-1,0 0,0-2,-8-14,-10-23,2-1,3-1,-8-39,20 61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3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1,'5'0,"2"5,-1 1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0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752 480,'1'-1,"0"0,-1 1,1-1,-1 0,1 1,-1-1,1 0,-1 0,1 0,-1 0,0 1,1-1,-1 0,0 0,0 0,0 0,0 0,0 0,0 0,0 1,0-1,0 0,0 0,0 0,-1 0,1 0,0 0,0 0,-1 1,1-1,-1 0,1 0,-1 1,1-1,-1 0,0 0,1 1,-1-1,0 1,1-1,-1 1,0-1,0 1,1-1,-1 1,0 0,0-1,-1 1,-43-17,10 14,-1 2,1 2,-1 1,1 2,0 1,0 2,-25 8,8-3,-160 56,208-67,1 0,-1 0,1 0,0 0,-1 1,1-1,0 1,0 0,0 0,1 0,-1 1,0-1,1 0,-1 1,1 0,0-1,0 1,0 0,0 0,0 1,1-1,0 0,-1 0,1 1,0-1,0 1,1-1,-1 1,1-1,0 1,0-1,0 1,0-1,1 1,-1-1,1 1,0-1,0 0,0 1,1-1,-1 0,1 0,-1 1,3 1,5 2,0-1,0-1,0 0,1 0,0 0,0-1,0-1,1 0,-1 0,1-1,-1-1,1 1,0-2,0 1,-1-2,1 1,0-1,5-2,80 5,-27 13,-68-14,-1 1,1-1,-1 0,1 0,-1 0,0 1,0-1,1 0,-1 0,0 1,0-1,0 0,0 0,-1 1,1-1,0 0,0 0,-1 1,1-1,-1 0,1 0,-1 0,0 0,1 0,-1 0,0 0,1 0,-1 0,0 0,0 0,0 0,0 0,0-1,0 1,0 0,0-1,-1 1,1-1,0 1,0-1,0 0,-1 1,1-1,-3 3,-59 45,22-20,0 3,2 1,1 1,2 3,2 1,1 1,1 2,-12 23,42-60,0 1,1 0,-1-1,1 1,-1 0,1 0,0 0,0 0,1 0,0 0,-1 1,1-1,0 0,1 0,-1 0,1 0,0 0,0 0,0 0,0 0,1 0,0 0,0-1,0 1,0-1,0 1,1-1,-1 0,1 0,0 0,0 0,0 0,0-1,1 1,-1-1,1 0,0 0,-1 0,1-1,0 1,0-1,12 5,1 0,0-2,0 0,0 0,0-2,0 0,1-1,-1-1,1 0,-1-2,0 0,1 0,-1-2,0 0,-1-1,1-1,-1 0,0-2,-1 1,1-2,-1 0,-1-1,8-7,35-61,-44 53</inkml:trace>
  <inkml:trace contextRef="#ctx0" brushRef="#br0" timeOffset="383.967">470 1,'1'110,"1"-15,-4 0,-4 1,-11 47,-96 460,83-481,-6-2,-5-1,-29 51,57-123,14-31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55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54,'-6'15,"0"0,0 0,2 0,0 0,1 1,0 0,1-1,1 1,1 0,0 0,1 0,0 0,1 0,1-1,4 13,-5-24,0 0,0 0,0 0,0-1,1 1,-1-1,1 0,0 1,0-1,0 0,1-1,-1 1,0-1,1 1,0-1,0 0,0 0,-1-1,2 1,-1-1,0 0,0 0,0 0,0-1,1 1,-1-1,0 0,1 0,-1-1,0 1,0-1,3 0,130-50,-123 43,-1 0,1 0,-2-2,0 0,0 0,0-1,-2 0,1-1,-1 0,-1-1,0 0,-1 0,-1-1,0 0,-1-1,0 1,-1-1,-1 0,0-1,-1 1,0-1,-1-10,-2 2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55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53,'-1'-1,"-1"-1,1 1,-1 0,1 0,-1 0,1 0,-1 0,1 0,-1 0,0 0,0 1,1-1,-1 1,0-1,0 1,0 0,1 0,-1 0,0 0,0 0,0 0,0 0,0 0,1 1,-1-1,0 1,0-1,1 1,-1 0,0 0,1 0,-1 0,0 0,1 0,0 0,-1 0,1 1,0-1,-1 1,1-1,0 1,0-1,0 1,0-1,1 1,-1 0,0 0,1-1,-1 1,1 0,0 0,-1 0,1 1,-5 14,2 1,0 1,1-1,0 0,2 1,0-1,2 16,0 5,-3-33,0-1,1 1,-1 0,1-1,0 1,1-1,-1 1,1 0,0-1,1 1,-1-1,1 0,0 1,0-1,1 0,0 0,0 0,0-1,0 1,1-1,0 0,-1 0,2 0,-1 0,0 0,1-1,-1 0,1 0,0 0,0-1,1 0,-1 0,0 0,1 0,-1-1,1 0,0 0,8-4,-1 0,0-1,1-1,-2 0,1-1,-1 0,0-1,0 0,-1-1,1 0,-2-1,0 0,0-1,0 0,-1-1,-1 0,0 0,0-1,4-9,2 3,99-180,-95 179,-13 49,-4-22,49 194,-10-63,-25-85,-4 1,-1-1,-3 1,-3 1,-2-1,-2 1,-2-1,-4 1,-1-1,-3 0,-17 51,-24-18,49-86,1 0,-1-1,0 1,0-1,1 0,-1 1,0-1,0 0,0 0,0 0,0 0,-1 0,1-1,0 1,0-1,-1 1,1-1,0 0,0 0,-1 0,1 0,0 0,0-1,-1 1,1-1,0 1,0-1,0 0,-1 0,1 0,0 0,0 0,1 0,-1-1,0 1,0 0,1-1,-1 0,0 1,1-1,-1-1,-6-11,1 1,1-1,0 0,1 0,0-1,1 1,1-1,0 0,1 0,1 0,0 0,1-1,1 1,0 0,1 0,1-4,-2 7,3-25,2 1,1 0,1 0,2 1,2 0,1 1,2 0,1 1,17-25,38-29,-54 68</inkml:trace>
  <inkml:trace contextRef="#ctx0" brushRef="#br0" timeOffset="316.76">1106 25,'-22'24,"1"0,1 2,2 0,0 1,2 0,0 2,3 0,0 0,-2 11,14-37,0 0,0-1,0 1,1 0,-1 0,1 0,-1 0,1 0,0 1,0-1,1 0,-1 0,1 0,-1 0,1 0,0 0,0-1,0 1,0 0,1 0,-1-1,1 1,0-1,-1 1,1-1,0 1,1-1,-1 0,0 0,1 0,-1-1,1 1,-1 0,1-1,0 0,0 1,-1-1,1-1,0 1,0 0,0 0,0-1,0 0,0 0,0 0,1 0,-1 0,2-1,6-1,0-1,0 0,0 0,0-1,-1-1,1 0,-1 0,0-1,-1 0,0-1,0 0,0 0,-1-1,0 0,0-1,-1 0,0 0,0 0,-1-1,2-5,-3 1,-1 0,0-1,-1 0,-1 0,0 0,-1 0,0 0,-2 0,1 0,-2 0,0 0,-1 0,0 1,-1-1,-1 0,4 14,-4-24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00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1,'-11'29,"1"0,1 1,2 0,0 1,2 0,2 0,1 0,1 0,2 1,0-1,3 0,0 0,2-1,2 1,0-1,2-1,1 0,12 21,-22-46,1 0,0 0,-1 0,1-1,1 1,-1 0,0-1,1 0,0 1,0-1,0 0,0 0,0-1,1 1,-1-1,1 0,-1 0,1 0,0 0,0 0,0-1,0 0,0 0,0 0,1 0,-1-1,0 1,0-1,0 0,1-1,-1 1,0-1,0 1,0-1,0-1,1 1,-2 0,1-1,0 0,0 0,3-2,4-8,0 0,0-1,-2 0,1-1,-2 0,0 0,0-1,-2 0,0 0,0-1,-1 1,-1-1,-1-2,1 4,81-277,-56 236,-29 54,1 0,0 0,0 0,0 0,-1 0,1 0,0 1,0-1,0 0,0 1,0-1,1 0,-1 1,0 0,0-1,0 1,0 0,0-1,1 1,-1 0,0 0,0 0,1 0,-1 0,0 0,0 1,0-1,1 0,-1 0,0 1,0-1,0 1,0-1,0 1,0 0,0-1,0 1,0 0,0 0,0 0,0-1,-1 1,1 0,0 0,0 0,-1 0,1 0,0 1,10 17,-1 0,0 0,-2 1,0 0,-1 0,-1 1,1 11,6 12,14 78,-6 1,-4 1,-7 1,-4 0,-6 0,-9 41,4-95,-4-1,-3 0,-3 0,-2-1,-24 54,30-91,-1-1,-2 0,-1 0,-2-1,0-1,-20 23,36-50,0-1,0 1,-1 0,1 0,-1 0,1-1,-1 1,0 0,0-1,1 0,-1 1,0-1,0 0,0 0,0 0,-1 0,1-1,0 1,0 0,-1-1,1 0,0 1,0-1,-1 0,1 0,0 0,-1-1,1 1,0-1,0 1,-1-1,1 1,0-1,0 0,0 0,0 0,0-1,0 1,0 0,0-1,1 1,-1-1,0 1,1-1,0 0,-1 0,1 0,0 0,-1-1,-4-14,0 0,1 0,1-1,1 1,0-1,1 0,1 0,1 0,1 0,1-13,7-81,5 1,4 1,6 1,4 0,5 2,4 5,-21 69</inkml:trace>
  <inkml:trace contextRef="#ctx0" brushRef="#br0" timeOffset="6500.864">1920 254,'-6'19,"1"1,1-1,0 1,2-1,0 1,1 0,1 0,1 0,1-1,1 1,0 0,2-1,3 11,-5-23,0-1,0 1,1 0,-1-1,2 1,-1-1,1 0,-1-1,2 1,-1-1,1 0,-1 0,1 0,1-1,-1 0,1-1,-1 1,1-1,0 0,0-1,0 0,1 0,-1 0,1-1,-1 0,1 0,-1-1,1 0,-1-1,1 1,-1-1,0-1,1 0,-1 0,0 0,0-1,0 0,0 0,0 0,-1-1,0 0,0-1,2-1,93-125,-89 112,-1-1,-1-1,-1 0,-1 0,-1-1,4-16,-3 11,-4 92,-6-25,11 114,-8-149,1 0,0 1,0-1,0 0,0 0,1-1,-1 1,1 0,1-1,-1 0,0 0,1 0,0 0,0 0,0-1,1 0,-1 1,1-2,0 1,-1-1,1 1,0-1,1 0,-1-1,0 0,2 1,79 4,-61-7</inkml:trace>
  <inkml:trace contextRef="#ctx0" brushRef="#br0" timeOffset="5294.704">1327 254,'0'0</inkml:trace>
  <inkml:trace contextRef="#ctx0" brushRef="#br0" timeOffset="5700.433">1327 254,'4'8,"-4"-7,1-1,-1 0,1 1,-1-1,0 1,1-1,-1 1,0-1,1 1,-1-1,0 1,0-1,0 1,1-1,-1 1,0-1,0 1,0-1,0 1,0 0,0-1,0 1,0-1,0 1,0-1,0 1,-1-1,1 1,0 0,0-1,0 1,-1-1,1 1,0-1,-1 1,1-1,0 0,-1 1,1-1,-1 1,1-1,-1 0,1 1,0-1,-1 0,0 0,1 1,-1-1,1 0,-1 0,1 0,-1 0,1 1,-1-1,1 0,-1 0,0 0,1 0,-1 0,1-1,-1 1,1 0,-1 0,0 0,-9 2,0 2,0-1,0 1,0 1,1 0,0 0,0 1,0 0,1 1,0-1,0 2,0-1,1 1,0 0,1 1,0-1,0 1,1 1,0-1,0 1,1-1,1 1,0 1,0-1,0 6,1-10,0 0,1 1,0 0,0-1,0 1,1 0,0-1,1 1,-1 0,1-1,0 1,1-1,0 1,0-1,0 0,1 1,0-1,0 0,0-1,1 1,0-1,0 1,0-1,1 0,0-1,0 1,0-1,0 0,1 0,0-1,-1 1,1-1,0-1,1 1,2 0,2 0,1-1,0 0,0 0,0-1,0-1,0 0,0-1,0 0,0 0,-1-2,1 1,0-1,-1-1,0 0,0-1,0 0,0-1,-1 0,0-1,0 1,-1-2,0 0,0 0,0 0,-1-1,-1-1,0 1,0-1,0 0,-1-1,-1 1,0-1,-1 0,0-1,0 1,-1-1,1-7,-3 11,0 0,0 1,-1-1,0 0,0 1,-1-1,0 0,0 1,-1-1,0 1,-1 0,1-1,-1 1,0 0,-1 0,0 1,0-1,-1 1,1 0,-1 0,0 0,-1 1,0 0,1 0,-2 0,1 1,-2-1,-2-1,0 1,-1 1,1 0,-1 0,0 1,0 1,0 0,0 0,0 1,0 0,-1 1,1 0,0 1,-4 1,-13 3</inkml:trace>
  <inkml:trace contextRef="#ctx0" brushRef="#br0" timeOffset="9962.739">3895 142,'-13'-2,"-1"0,0 1,0 0,0 1,1 0,-1 2,0-1,0 2,1-1,-1 2,1 0,0 1,0 0,0 1,1 0,0 1,0 0,1 1,0 0,0 1,1 1,0-1,0 2,1-1,1 1,0 0,0 1,1 0,0 0,2 1,-1 1,1-6,0 0,1 0,0 0,1 0,0 1,0-1,1 1,0 0,0 0,1 0,1 0,-1 0,1 0,1 0,0 0,0 0,0-1,1 1,1 0,-1 0,2-1,-1 0,1 0,0 0,1 0,2 3,7 1,0 0,1-1,1-1,0-1,0 0,1-1,0-1,0 0,1-1,0-1,0-1,0 0,0-2,0 0,1-1,15-1,-19-1,0-1,0 0,0-1,0-1,0 0,-1-1,1 0,-1-1,-1-1,9-6,1 1</inkml:trace>
  <inkml:trace contextRef="#ctx0" brushRef="#br0" timeOffset="10401.448">4741 170,'-37'14,"1"2,0 1,1 2,1 1,1 2,-25 21,43-31,1 1,0 0,0 1,2 1,-1 0,2 1,-1 2,8-12,1-1,0 1,0 0,0 0,1 0,0 0,0 0,0 0,1 1,0-1,0 0,1 1,0-1,0 1,0-1,1 1,0-1,0 0,1 1,0-1,0 0,2 5,-2-8,0-1,-1 1,1 0,0-1,0 0,1 1,-1-1,0 0,1 0,-1 0,1 0,0-1,0 1,0-1,-1 0,1 0,0 0,1 0,-1 0,0 0,0-1,0 0,0 1,0-1,1-1,-1 1,0 0,0-1,0 1,0-1,0 0,3-1,91-50,-32-6,-4-2,-2-4,1-5,-42 48,-18 20,0 0,1 0,-1 0,0 0,1 0,-1 0,1 0,-1 0,1 0,-1 0,1 0,0 1,-1-1,1 0,0 0,0 1,-1-1,1 0,0 1,0-1,0 1,0-1,0 1,0-1,0 1,0 0,0 0,0-1,0 1,0 0,0 0,0 0,0 0,1 0,-1 0,0 0,0 1,0-1,0 0,0 1,0-1,0 0,0 1,0-1,0 1,-1 0,1-1,0 1,0 0,0-1,-1 1,1 0,0 0,-1 0,1-1,0 1,-1 1,7 70,-8-64,1 1,0-1,1 0,0 1,0-1,1 0,0 0,0 0,1 0,0 0,2 2,5 8,0-3</inkml:trace>
  <inkml:trace contextRef="#ctx0" brushRef="#br0" timeOffset="10800.166">5052 678,'101'-158,"89"-102,-190 260,0-1,0 1,0-1,0 0,0 1,0-1,0 1,0-1,0 1,0-1,1 1,-1-1,0 1,0-1,1 1,-1-1,0 1,1-1,-1 1,0 0,1-1,-1 1,1-1,-1 1,1 0,-1 0,0-1,1 1,0 0,-1 0,1-1,-1 1,1 0,-1 0,1 0,-1 0,1 0,-1 0,1 0,-1 0,1 0,0 0,-1 0,1 0,-1 0,1 1,-1-1,1 0,-1 0,1 1,-1-1,1 0,-1 0,0 1,1-1,-1 1,1-1,-1 0,0 1,1-1,-1 1,0-1,1 1,-1-1,0 1,1 39,-1-33,11 119,-9-122,-1 0,0 0,1-1,0 1,0 0,0-1,1 1,-1-1,1 1,0-1,0 0,0 0,0-1,0 1,0 0,1-1,0 0,-1 0,1 0,0 0,0-1,0 0,0 1,0-1,0-1,0 1,1-1,3 1,2-2,1 0,-1-1,1 0,-1-1,0 0,0 0,0-1,0-1,-1 1,1-2,-1 1,0-1,-1-1,0 1,0-2,0 1,-1-1,0 0,0 0,-1-1,0 0,3-6,72-97,-55 71,-14 23</inkml:trace>
  <inkml:trace contextRef="#ctx0" brushRef="#br0" timeOffset="56481.857">932 1976,'47'-36,"-1"-2,-3-1,-1-3,-2-1,-2-3,-2 0,28-49,-39 48,-2-2,-2 0,-2-1,-2-1,-3-1,-2-1,0-14,-10 56,0 6,-1 0,1 0,-1 0,0 0,-1-1,1 1,-1 0,0 0,-1-1,1 1,-1 0,0 0,0 0,-1-1,1 1,-1 1,0-1,0 0,-1 0,0 4,0 0,1 1,-1 0,0-1,0 1,0 0,1 0,-1 1,0-1,0 0,0 1,1 0,-1 0,0 0,1 0,-1 0,1 0,-1 1,1-1,0 1,0-1,-1 1,1 0,0 0,1 0,-1 0,0 1,0-1,1 0,0 1,-2 1,-13 19,1 0,2 1,0 0,1 1,1 0,2 1,0 0,1 6,-2 9,1 0,3 0,1 1,2 0,2 0,4 38,-3-72,0 0,1 0,0 0,1 0,-1 0,1 0,1-1,0 1,0 0,0-1,1 0,0 0,1 0,-1-1,1 1,0-1,1 0,0 0,0-1,0 0,0 0,1 0,0-1,0 0,0 0,0-1,1 0,-1 0,1-1,1 0,4 0,0-1,0-1,0 0,0-1,0-1,0 0,0 0,0-2,-1 1,1-2,-1 1,0-2,0 0,-1 0,1-1,-2 0,1-1,-1 0,0-1,0 0,4-7,49-51,-62 67,0 1,0-1,-1 0,1 0,0 1,0-1,-1 0,1 1,0-1,-1 0,1 1,-1-1,1 1,0-1,-1 1,1 0,-1-1,1 1,-1-1,0 1,1 0,-1 0,0-1,1 1,-1 0,0-1,0 1,0 0,0 0,1-1,-1 1,0 0,0 0,-1 0,1-1,0 1,0 0,0 0,0-1,-1 1,1 0,0 1,0 3,-1 1,1 0,1 0,-1 0,1-1,0 1,1 0,-1-1,1 1,0-1,0 1,1-1,0 0,0 0,0 0,0 0,1-1,0 1,0-1,0 0,0 0,1 0,-1-1,1 0,0 1,0-2,1 1,-1-1,0 1,1-2,-1 1,4 0,1 0,-1 0,1-1,0-1,0 0,0 0,0-1,-1 0,1 0,0-1,-1 0,1-1,-1 0,0-1,0 0,0 0,0-1,-1 0,0-1,0 0,0 0,1-2,16-13,-1-1,-1-1,-1-2,-1 0,-2-1,0-1,-2-1,0 0,-2-1,-2-1,0 0,-1-7,0-5,-1 0,-3-1,-1 0,-3 0,-1-1,-2 1,-5-42,4 84,1 1,-1-1,0 1,0-1,1 1,-1-1,0 1,0-1,0 0,1 1,-1-1,0 0,0 1,0-1,0 1,0-1,0 0,0 1,-1-1,1 1,0-1,0 0,0 1,-1-1,1 1,0-1,-1 1,1-1,0 1,-1-1,1 1,0-1,-1 1,1-1,-1 1,1 0,-1-1,1 1,-1 0,0-1,1 1,-1 0,1 0,-1-1,1 1,-1 0,0 0,1 0,-1 0,0 0,1 0,-1 0,1 0,-1 0,0 0,1 1,-1-1,1 0,-1 0,0 0,1 1,-1-1,1 0,-1 1,1-1,-1 0,1 1,-23 38,-15 185,49-22,1-80,-11 133,-1-248,-1 0,1-1,-1 1,0 0,-1-1,0 1,0-1,0 1,-1-1,0 0,0 0,-1 0,1-1,-1 1,0-1,-1 0,1 0,-1 0,0-1,-1 1,0-1,5-3,-1-1,1 0,0 0,-1 0,1 0,-1 0,1 0,-1 0,1 0,-1 0,1-1,0 1,-1 0,1-1,0 1,-1-1,1 0,0 1,0-1,-1 0,1 0,0 0,0 0,0 0,0 0,0 0,0 0,0 0,1-1,-1 1,0 0,1 0,-1-1,1 1,-1-1,1 1,0 0,-1-1,1 1,0-1,0 1,0-1,0 1,0 0,0-1,1 1,-1-1,0 1,3-21</inkml:trace>
  <inkml:trace contextRef="#ctx0" brushRef="#br0" timeOffset="57050.259">2597 1384,'-62'44,"38"-29,1 1,1 1,0 1,1 1,1 1,0 1,-8 12,27-31,0-1,-1 1,1-1,0 1,0 0,0 0,0 0,0-1,0 1,1 0,-1 0,0 0,1 0,0 0,-1 0,1 0,0 0,0 0,0 1,1-1,-1 0,0 0,1 0,-1 0,1 0,0-1,-1 1,1 0,0 0,0 0,0 0,1-1,-1 1,0-1,1 1,-1-1,1 1,-1-1,1 0,0 0,-1 0,1 0,0 0,0 0,0 0,0 0,0-1,0 1,0-1,0 1,0-1,212-1,-210 2,-1 0,1 0,0 0,0 1,0-1,-1 1,1 0,-1 0,1 0,-1 0,0 1,0-1,0 1,0 0,-1 0,1 0,-1 0,1 0,-1 1,1 2,46 42,-41-45,1 0,0 0,0-1,-1-1,1 1,0-1,1-1,-1 1,0-2,0 1,0-1,0-1,0 1,-1-2,1 1,0-1,-1 0,1-1,2-2,145-99,-147 99,-1 0,1-1,-2 0,1 0,-1-1,0 1,0-2,-1 1,0-1,-1 0,0 0,0-1,-1 1,-1-1,1 0,-1 0,-1 0,0-1,0 1,-1 0,-1-1,0-6,0 15,0 0,-1 0,1 0,-1 0,0 0,1 0,-1 0,0 0,0 0,-1 0,1 0,0 0,-1 1,1-1,0 1,-1-1,0 1,1-1,-1 1,0 0,0 0,0 0,0 0,0 0,0 0,0 1,0-1,0 1,0-1,0 1,-1 0,1 0,0-1,0 2,0-1,-1 0,-1 1,-70 41,59-28,2 1,-1 0,2 0,0 2,1-1,0 1,2 1,0 0,1 0,1 1,0 0,2 0,0 1,1-1,1 1,1 0,0 13,3-25,0 0,1-1,0 0,0 1,0-1,1 0,0 0,0 0,1 0,0-1,0 1,1-1,-1 0,1 0,1-1,-1 0,1 0,0 0,0 0,0-1,1 0,0 0,-1-1,1 0,1 0,5 1,7 3,1-1,-1-2,1 0,0-1,0 0,1-2,-1-1,0-1,4-1,24-15,-30 4</inkml:trace>
  <inkml:trace contextRef="#ctx0" brushRef="#br0" timeOffset="57480.723">1750 1214,'0'10,"0"3</inkml:trace>
  <inkml:trace contextRef="#ctx0" brushRef="#br0" timeOffset="60998.654">3952 1920,'-19'24,"-16"17,-8 7,0 0,2-8,8-6,5-4,2-3,6-5</inkml:trace>
  <inkml:trace contextRef="#ctx0" brushRef="#br0" timeOffset="61947.911">4741 1779,'0'14,"-4"20,-3 8,1 2,2-2,0-2,2-5,1-2,0-7</inkml:trace>
  <inkml:trace contextRef="#ctx0" brushRef="#br0" timeOffset="62199.612">4741 1271,'10'19,"3"11,-1 1</inkml:trace>
  <inkml:trace contextRef="#ctx0" brushRef="#br0" timeOffset="62533.52">5080 2089,'124'-337,"-125"336,1 0,0 0,-1 0,1 0,0 0,0 0,0 0,0 0,0 0,0 0,0 0,0 0,1 0,-1 0,0 0,1 0,-1 0,0 0,1 0,-1 0,1 0,-1 1,1-1,0 0,-1 0,1 0,0 1,0-1,0 0,-1 1,1-1,0 1,0-1,0 1,0 0,0-1,0 1,0 0,0-1,0 1,0 0,0 0,0 0,0 0,0 0,0 0,0 0,0 0,0 1,0-1,0 0,0 0,0 1,0-1,0 1,0-1,0 1,-1-1,1 1,1 0,20 132,-21-125,0 0,0-1,1 1,0 0,1-1,-1 1,2-1,-1 0,1 0,0 0,0 0,1-1,0 0,0 0,0 0,1-1,0 1,0-1,0 0,1-1,0 0,0 0,0 0,0-1,0 0,1-1,-1 1,1-1,0-1,0 1,-1-2,1 1,0-1,0 0,0 0,7-2,-4-4,1-1,-1 0,0-1,-1 0,1 0,-2-1,1-1,-1 0,-1 0,0 0,0-1,-1 0,0-1,-1 0,-1 0,0 0,0-1,-1 1,-1-1,0 0,-1 0,0-5,2-6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12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511 681,'-22'1,"-1"1,1 1,-1 1,1 1,1 1,-1 1,1 1,0 1,0 0,1 2,-13 9,25-14,0 0,0 0,1 0,0 1,0 0,0 1,1-1,0 1,1 1,0-1,0 1,1-1,0 1,1 1,0-1,0 0,1 1,0 0,0-1,1 1,1 0,-1 0,2 0,-1-1,2 1,-1 0,1 0,2 5,-2-11,0 0,0 0,0-1,1 1,-1 0,1-1,0 0,0 0,0 0,0 0,0 0,1 0,0-1,-1 0,1 1,0-2,0 1,0 0,0-1,0 1,1-1,-1-1,0 1,0 0,1-1,-1 0,1 0,0 0,5-1,0 1,0-1,-1-1,1 0,-1 0,0-1,1 0,-1-1,-1 0,1 0,0-1,2-2,11-12,0-1,-2 0,0-2,-2 0,0-1,-2-1,13-22,38-55,-66 100,-1 0,0 0,0 0,1 0,-1 0,0 0,1 0,-1 0,1 0,-1 0,1 0,0 0,-1 1,1-1,0 0,0 0,0 0,-1 1,1-1,0 1,0-1,0 0,0 1,0 0,0-1,0 1,0 0,0-1,0 1,1 0,-1 0,0 0,0 0,0 0,0 0,0 0,0 0,0 0,0 1,0-1,0 0,0 1,0-1,0 1,0-1,0 1,0 0,0-1,0 1,0 0,0-1,-1 1,1 0,0 0,-1 0,1 0,-1 0,1 0,24 72,-24-64,1 1,0-1,1 0,0 0,0 0,1-1,0 1,1-1,-1 0,2 0,-1 0,1 0,0-1,1 0,0-1,0 0,0 0,1 0,-1-1,2 0,1 1,104 28,-89-29</inkml:trace>
  <inkml:trace contextRef="#ctx0" brushRef="#br0" timeOffset="394.611">991 1048,'289'-379,"-244"332,-44 48,1 0,-1 0,0 0,0-1,0 1,0 0,0 0,0 1,0-1,0 0,-1 0,1 0,0 0,-1 1,1-1,-1 0,1 1,-1-1,0 0,1 1,-1-1,0 1,0-1,0 0,0 1,0-1,0 1,0-1,-1 1,1-1,-1 0,1 1,0 1,-2 33,0-29,1 0,0 1,1-1,-1 1,1-1,1 1,0-1,0 1,0-1,1 0,0 1,0-1,1 0,-1 0,2 0,-1-1,1 1,0-1,0 0,1 0,0 0,3 3,-4-6,-1 0,0-1,1 1,-1 0,1-1,0 0,0 0,0 0,0 0,0-1,0 0,0 1,1-1,-1-1,0 1,1-1,-1 0,1 0,-1 0,0 0,1-1,-1 0,0 0,1 0,-1 0,0-1,0 1,0-1,0 0,0 0,1-2,71-82,-33 28,-30 45</inkml:trace>
  <inkml:trace contextRef="#ctx0" brushRef="#br0" timeOffset="1029.109">2092 653,'-30'9,"1"1,0 1,1 2,0 1,1 1,1 1,0 1,1 2,-27 35,51-52,0-1,0 1,0-1,1 1,-1 0,0-1,1 1,-1 0,1-1,-1 1,1 0,0 0,0 0,0-1,0 1,0 0,0 0,0 0,1-1,-1 1,0 0,1 0,0-1,-1 1,1-1,0 1,0 0,0-1,0 1,0-1,0 0,1 1,-1-1,0 0,1 0,-1 0,1 0,1 1,3 1,0 0,0 0,0 0,0-1,1 0,-1-1,1 1,0-1,-1-1,1 1,0-1,-1 0,1 0,0-1,0 0,-1 0,1-1,-1 0,1 0,2-2,117-68,-30 2,-95 70,0-1,0 1,-1-1,1 1,0-1,0 1,0-1,0 1,0 0,-1-1,1 1,0 0,0 0,0 0,0 0,0 0,0 0,0 0,0 0,0 0,0 0,0 0,0 0,0 1,0-1,0 1,-1-1,1 0,0 1,0-1,0 1,-1 0,1-1,0 1,0 0,-1-1,1 1,-1 0,1 0,-1-1,1 1,-1 0,1 0,-1 0,0 0,1 0,-1 0,0 0,6 55,-6-41,-1-12,1 0,0 1,0-1,0 0,0 0,0 0,0 1,1-1,0 0,-1 0,1 0,0 0,1 0,-1 0,0 0,1 0,0-1,-1 1,1 0,0-1,1 0,-1 1,0-1,1 0,-1 0,1 0,0 0,-1-1,1 1,0-1,0 0,0 0,0 0,0 0,0 0,0 0,1-1,-1 0,0 0,0 1,0-2,1 1,-1 0,0-1,0 1,2-2,6-4,-1-1,0 1,-1-2,0 0,0 0,0-1,-1 1,-1-2,1 1,-1-1,-1-1,0 1,2-5,14-21,73-84,-71 94,-1-2,-1 0,-1-2,-2 0,8-20,-15 25,-1-1,-1 0,-2 0,0-1,-2 0,-1 0,-1-1,-2 1,0-1,-2 0,-3-22,3 45,-1 0,0 1,1-1,-2 0,1 0,0 0,-1 1,0-1,0 1,-1-1,1 1,-1 0,0 0,0 0,0 0,-1 0,1 1,-1 0,0 0,0 0,0 0,0 0,0 1,-1-1,1 1,-1 1,0-1,1 1,-1-1,0 1,0 1,0-1,0 1,0-1,0 1,0 1,0-1,0 1,0 0,1 0,-1 0,0 1,0 0,-3 2,-2 2,0 0,1 1,0 1,0 0,1 0,0 0,0 1,1 1,0-1,1 1,0 0,0 0,1 1,1 0,-1 0,2 0,-1 3,-2 8,1 0,1 1,1-1,1 1,1 0,1-1,1 1,2 10,1-8,2 0,1 0,0 0,2-1,1-1,1 0,1 0,1-1,0 0,2-1,1-1,0-1,11 10,94 99,-109-114</inkml:trace>
  <inkml:trace contextRef="#ctx0" brushRef="#br0" timeOffset="1593.917">2910 625,'-2'10,"1"1,0-1,0 0,1 0,0 0,1 1,0-1,1 0,0 0,0 0,1 0,1-1,-1 1,2-1,-1 0,1 0,0 0,1-1,4 5,-6-11,0-1,0 0,0 0,0 0,0-1,0 0,1 1,-1-2,0 1,0 0,0-1,0 1,0-1,0-1,0 1,0 0,0-1,0 0,-1 0,1 0,-1 0,1 0,-1-1,0 0,0 1,0-1,0 0,0-1,-1 1,0 0,3-4,-1 2,22-24,-1-2,-2-1,-1 0,-2-2,-1 0,3-11,-7 16,-13 25,-2 4,1 1,-1-1,1 1,-1-1,0 1,1-1,-1 0,1 1,-1-1,1 0,-1 0,1 1,-1-1,1 0,-1 0,1 0,-1 1,1-1,0 0,-1 0,1 0,-1 0,1 0,-1 0,1 0,0-1,-1 1,1 0,-1 0,1 0,-1 0,1-1,-1 1,1 0,-1 0,1-1,-1 1,1-1,-1 1,0 0,1-1,-1 1,1-1,-1 1,0-1,0 1,1-1,-1 1,0-1,0 1,1-1,-1 1,0-1,0 1,0-1,0 1,0-1,0 0,0 1,0-1,0 1,0-1,0 1,-1-1,1 0,0 1,0-1,7 116,63 322,-48-341,-5 0,-4 2,-4 0,-4 28,-4-109,0-1,-2 1,1-1,-2 1,0-1,-1 1,-1-1,-1 0,0 0,-1-1,0 1,-1-1,-1-1,-1 1,0-1,0-1,-3 2,7-11,1 0,-1-1,0 1,-1-1,1-1,0 1,-1-1,0 1,1-2,-1 1,0-1,0 1,0-2,0 1,0-1,0 0,0 0,0 0,0-1,0 0,0 0,0-1,0 0,1 0,-1 0,0 0,1-1,0 0,0 0,0-1,0 1,0-1,1 0,-1-1,1 1,0-1,1 1,-1-1,1 0,0 0,0-1,0 1,1-2,-3-14,2-2,1 1,1 0,0 0,2-1,0 1,2 0,1 0,0 0,1 0,6-11,95-227,-39 124,-51 103</inkml:trace>
  <inkml:trace contextRef="#ctx0" brushRef="#br0" timeOffset="2028.839">3644 456,'31'-17,"1"2,1 1,0 1,1 2,0 1,0 2,11 0,-44 7,1 0,0 1,-1-1,1 1,-1-1,1 1,0 0,-1 0,1 0,-1 0,1 0,0 0,-1 0,1 0,0 1,-1-1,1 1,-1-1,1 1,-1 0,1-1,-1 1,1 0,-1 0,0 0,1 0,-1 0,0 0,0 0,0 1,0-1,0 0,0 1,0-1,0 1,-1-1,1 1,0-1,-1 1,-7 10,0 0,-1 0,0-1,-1 0,0 0,0-1,-2-1,1 1,-2-1,-9 11,-110 125,128-142,0 0,1 1,-1 0,1-1,0 1,0 0,0 0,1 0,-1 0,1 1,0-1,0 0,1 0,-1 1,1-1,0 0,0 1,0-1,1 1,-1-1,1 0,0 0,1 1,-1-1,1 0,-1 0,1 0,1-1,-1 1,0 0,1-1,0 1,0-1,0 0,0 0,0 0,0 0,1-1,0 1,-1-1,1 0,0 0,0 0,0-1,4 2,5 0,1-1,0 0,0 0,0-1,0-1,-1-1,1 0,0 0,0-2,0 1,-1-2,0 0,1 0,-2-2,1 1,3-4,-14 9,0 0,-1-1,1 1,0-1,-1 0,1 1,-1-1,1 0,-1 0,1 0,-1 0,0 0,0 0,1 0,-1-1,0 1,0 0,0-1,0 1,0-1,-1 1,1-1,0 1,-1-1,1 1,-1-1,1 0,-1 1,0-1,0 0,0 0,0 1,0-1,0 0,0 1,0-1,-1 0,1 1,-1-1,1 0,-1 1,0-1,1 1,-1-1,0 1,-1-2,-12-7</inkml:trace>
  <inkml:trace contextRef="#ctx0" brushRef="#br0" timeOffset="2277.636">3588 625,'43'-4,"29"-8,11 0,-3 1,-10 2,-13-1,-11 0,-8 2,-7 3,-2 1,-8 3</inkml:trace>
  <inkml:trace contextRef="#ctx0" brushRef="#br0" timeOffset="2544.576">4321 625,'28'-6,"-1"-1,0-1,-1-2,0 0,-1-2,0-1,0-1,-2-1,0-1,0-1,-2-1,10-11,-29 27,0 1,1-1,-1 0,0 0,0 0,0-1,0 1,-1 0,1-1,0 1,-1-1,0 1,0-1,0 0,0 0,0 1,0-1,-1 0,1 0,-1 0,0 0,0 0,0 0,0 0,-1 0,1 0,-1 1,1-1,-1 0,0 0,0 0,0 1,-1-1,1 1,-1-1,1 1,-1-1,0 1,0 0,0 0,0 0,0 0,-1 0,1 0,-1 1,1-1,-1 1,1 0,-3-1,-5 0,0 2,0-1,0 1,0 1,-1-1,1 2,0-1,0 2,1-1,-1 1,0 1,1 0,0 0,0 1,0 0,0 0,1 1,0 0,0 1,0 0,-4 6,-4 4,0 0,1 2,1 0,1 0,1 1,1 1,-6 16,13-29,1 0,0 1,1-1,0 1,0 0,1-1,0 1,1 0,0 0,0 0,1 0,0-1,1 1,-1 0,2-1,-1 1,1-1,1 0,-1 1,1-2,5 8,-1-5,0 0,1-1,0 0,0-1,1 0,0 0,1-1,0 0,0-1,0 0,1-1,-1 0,1-1,1 0,-1-1,0 0,1-1,-1-1,1 0,0 0,0-1,-1-1,3 0,-6 1,0 1,0-1,0-1,0 1,0-1,0-1,-1 0,1 0,0-1,-1 0,0 0,1-1,-1 0,-1-1,7-4,4-9</inkml:trace>
  <inkml:trace contextRef="#ctx0" brushRef="#br0" timeOffset="51840.932">89 2177,'-12'19,"0"1,2 0,0 0,1 1,2 0,0 1,1 0,1 0,1 0,1 0,1 1,0 15,3-34,0 1,0-1,0 0,1 1,-1-1,1 0,0 0,0 0,1 0,-1 0,1 0,0-1,0 1,0-1,0 0,0 0,1 0,0 0,-1 0,1-1,0 0,0 0,1 0,-1 0,0-1,1 1,-1-1,0 0,1-1,0 1,-1-1,1 0,-1 0,1 0,-1 0,1-1,-1 0,1 0,-1 0,1-1,-1 1,3-3,10-1,-1-1,0-1,0 0,0-1,-1-1,-1 0,1-1,-1-1,-1 0,0-1,-1 0,0-1,-1-1,0 0,6-11,-13 18,0 0,0 0,0-1,-1 0,0 1,-1-1,0 0,0 0,-1-1,0 1,0 0,-1 0,0-1,0 1,-1 0,0 0,0-1,-1 1,0 0,-1 0,0 1,0-1,0 1,-1-1,0 1,-1 0,0 0,0 1,0-1,-1 1,0 0,0 1,0 0,-1 0,1 0,-1 0,-1 1,1 0,0 1,-2 0,2 1,0 1,0 0,0 0,-1 1,1 0,0 0,-1 1,1 0,0 0,0 1,0 0,0 0,0 1,0 0,1 0,-1 0,1 1,0 0,-13 8</inkml:trace>
  <inkml:trace contextRef="#ctx0" brushRef="#br0" timeOffset="52156.076">878 2488,'-5'4,"-1"1,0-1,-1 0,1-1,-1 0,1 0,-1 0,0-1,0 0,0 0,0-1,0 0,-1 0,1 0,0-1,0 0,-1-1,0 0,5-2,0 0,1 0,-1 0,1 0,0 0,0-1,0 1,1-1,-1 0,1 1,-1-1,1 0,0 0,1 0,-1 0,1 0,0 0,0 0,0 0,0 0,1 0,-1 0,1 0,0 1,0-1,1 0,-1 0,1 1,2-4,105-315,-90 287,-11 30</inkml:trace>
  <inkml:trace contextRef="#ctx0" brushRef="#br0" timeOffset="53125.687">1415 2149,'-40'4,"1"3,-1 1,2 2,-1 1,2 2,-6 4,-32 38,73-54,0 1,1 0,-1 0,1 0,0 0,0 0,-1 0,1 0,1 0,-1 1,0-1,0 0,1 0,-1 1,1-1,0 1,0-1,0 0,0 1,0-1,0 1,1-1,-1 0,1 1,0-1,-1 0,1 0,0 0,0 1,1-1,-1 0,0 0,1 0,-1-1,1 1,0 0,7 7,1-1,0-1,1 0,0 0,0-1,0 0,1-1,-1-1,1 0,0 0,1-1,-1 0,1-1,-1-1,1 0,-1-1,1 0,0-1,-1 0,1-1,-1 0,1-1,-1-1,6-2,2-2,1-1,-1-1,-1 0,0-1,0-2,-1 1,-1-2,0-1,-1 0,-1-1,0 0,-1-1,-1-1,0-1,-2 1,0-2,-1 1,-1-2,-1 1,-1-1,0 0,-2-1,0 1,0-19,-12-108,6 143,0 1,0-1,-1 1,0 0,0-1,0 1,0 0,-1 0,1 1,-1-1,0 0,0 1,-1 0,1 0,0 0,-1 0,0 0,0 1,0-1,0 1,0 0,0 0,-1 1,1-1,-1 1,1 0,-1 0,1 1,-1-1,-2 1,1 0,0 1,0 0,1 0,-1 0,0 1,1 0,-1 0,1 0,-1 1,1-1,0 1,0 1,1-1,-1 1,1-1,-1 1,1 1,0-1,1 1,-1-1,1 1,0 0,-1 1,-55 126,55-120,0 0,0 0,2 0,-1 0,1 1,1 0,0-1,1 1,0-1,1 1,1 0,0-1,0 0,1 1,1-1,0 0,1-1,0 1,1-1,0 0,0 0,1-1,1 1,6 6,5-3,1 0,0 0,1-2,0-1,0-1,1 0,1-2,0 0,0-2,0 0,1-2,0-1,-1 0,1-2,0-1,0-1,0 0,5-3,-15 4,-1 0,1-1,-1-1,0 0,1 0,-1-2,0 1,-1-2,1 0,-1 0,0-1,0-1,0 0,-1 0,0-1,-1-1,0 1,0-2,-1 0,0 0,-1 0,0-1,0 0,-1-1,-1 0,0 0,3-8,-8 17,0-1,0 0,-1 1,1-1,-1 0,0 0,0 0,0 0,0 1,0-1,-1 0,0 0,0 1,0-1,0 0,-1 1,1-1,-1 1,0 0,0-1,0 1,0 0,-1 0,1 0,-1 1,0-1,0 0,0 1,0 0,0 0,0 0,-1 0,1 0,-1 1,1 0,-1-1,0 1,1 1,-1-1,0 0,0 1,0 0,1 0,-1 0,0 0,0 1,0-1,-1 1,-2 1,0 1,0-1,0 1,1 0,-1 1,1 0,-1 0,1 0,1 1,-1 0,1 0,-1 0,1 0,1 1,-1 0,1 0,0 1,0-1,1 1,0 0,0-1,1 1,0 1,0-1,0 0,1 0,0 1,1-1,-1 1,2-1,-1 0,1 1,0-1,0 0,1 1,0-1,0 0,1 0,0 0,0 0,3 0,0 0,1-1,0 0,0 0,0-1,0 0,1 0,0 0,0-1,0 0,1-1,-1 0,1 0,0-1,-1 0,1-1,0 0,0 0,1-1,-1 0,0 0,0-1,0 0,4-2,-3 3,6-1,1 0,-1-1,0 0,0-2,0 0,0 0,-1-2,1 0,-1 0,-1-2,1 0,-1 0,-1-1,0-1,0-1,0 1,6-10,-12 13,7-7,0 0,-1 0,-1-2,0 1,-1-2,0 1,-2-1,0-1,-1 0,-1 0,0-1,-1 1,1-13,-6 29,-1 0,1 0,-1 0,1 0,-1-1,0 1,0 0,0 0,0 0,0-1,-1 1,1 0,-1 0,1 0,-1 0,0 0,0 0,0 0,0 0,0 0,0 0,0 0,-1 0,1 1,-1-1,1 1,-1-1,0 1,0 0,1-1,-1 1,0 0,0 0,0 0,0 0,0 1,0-1,-1 1,1-1,0 1,0 0,0-1,-1 1,1 0,0 1,0-1,0 0,-1 1,1-1,0 1,0-1,0 1,0 0,0 0,0 0,0 0,0 1,1-1,-1 0,-1 2,0 1,0 1,0 0,0 0,1 1,-1-1,1 0,1 1,-1 0,1-1,0 1,0 0,0 0,1-1,0 1,0 0,1 0,-1 0,1-1,1 1,-1 0,1-1,0 1,0-1,0 1,1-1,0 0,0 0,0 0,1-1,0 1,-1-1,2 0,-1 0,3 2,30 27,-25-23,1 0,-2 1,0 1,0-1,-1 2,0-1,-1 2,6 12,-8-11,-1-1,-1 1,0 1,-1-1,-1 1,0-1,-2 1,1 0,-2 0,0 0,10 47,-5-57</inkml:trace>
  <inkml:trace contextRef="#ctx0" brushRef="#br0" timeOffset="55205.615">4096 1669,'-5'7,"0"1,0 0,1 0,0 1,0-1,1 1,0 0,1 0,-1 0,2 0,-1 9,-1-6,0 21,1 1,1-1,2 0,1 1,2-1,1 0,8 26,7 55,-17-101,0 0,0 1,-1-1,-1 1,0 0,-1-1,-1 1,0 0,-1-1,0 1,-1-1,0 1,-1-1,-1 0,0-1,-1 1,0-1,-1 0,-4 5,-7-4,1-5</inkml:trace>
  <inkml:trace contextRef="#ctx0" brushRef="#br0" timeOffset="55460.613">3701 2121,'38'0,"37"0,11 0,-1 0,-8 0,-14-5,-13-1,-9-1,-13 2</inkml:trace>
  <inkml:trace contextRef="#ctx0" brushRef="#br0" timeOffset="55692.762">4548 2036,'-8'12,"1"0,1 0,0 1,1 0,0 1,1-1,1 1,0-1,1 1,0 0,1 0,1 0,0 0,1 1,0-2,3 10,-3-20,0 0,0 0,1 0,0 0,-1 0,1 0,0 0,0-1,1 1,-1-1,0 1,1-1,0 0,-1 0,1 0,0 0,0-1,0 1,0-1,0 0,1 0,-1 0,0 0,1 0,-1-1,0 1,1-1,-1 0,0 0,1 0,-1-1,1 1,-1-1,0 0,0 0,1 0,110-58,-108 55,94-86,-96 86,-1 0,0 0,0 0,0 0,0-1,-1 1,1-1,-1 0,-1 0,1 0,-1 0,1 0,-1 0,-1 0,1 0,-1 0,0 0,0-1,0 1,-1 0,0 0,0 0,0 0,-1-2,-1 3,1-1,-1 1,0 0,0 0,-1 1,1-1,-1 0,1 1,-1 0,0 0,-1 0,1 0,0 1,-1 0,1 0,-1 0,0 0,-1 0,-17-4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13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1 631,'38'1,"0"-1,0-2,0-2,0-1,-1-2,0-2,0-1,8-5,-4 4,-1-3,-1-1,0-1,-1-3,0-1,-2-1,-1-2,-1-2,0-1,-2-2,8-10,-26 21,-2 0,1 0,-2-1,-1-1,0 0,-1-1,-1 1,-1-2,4-15,-10 33,0-1,0 1,0 0,0-1,-1 1,1-1,-1 1,0-1,0 1,0-1,0 1,0-1,-1 1,0 0,0-1,0 1,0 0,0-1,-1 1,1 0,-1 0,0 0,0 0,0 0,0 1,-1-1,1 1,-1-1,1 1,-1 0,0 0,0 0,0 0,0 1,0-1,-1 1,1 0,0-1,-1 2,1-1,0 0,-1 1,1-1,-1 1,0 0,-5 1,1 0,0 0,0 1,0 0,0 0,0 1,0 0,0 0,1 1,-1 0,1 0,0 1,1 0,-1 0,1 1,0 0,0 0,1 0,0 1,0-1,-1 3,-8 13,0 1,2 0,0 1,2 1,0 0,1 3,5-19,0 0,1 0,0 0,1 1,0 0,0-1,1 1,0 0,1 0,0-1,1 1,0 0,0 0,1-1,0 1,1-1,0 1,0-1,1 0,1 0,-1-1,1 1,1-1,-1 0,1 0,1-1,-1 0,2 0,-1 0,0-1,1 0,0-1,5 3,7-4,0 0,1-1,-1-1,1-1,0-1,0 0,-1-2,1 0,-1-2,0 0,0-1,0-1,0-1,-1-1,0-1,-1 0,0-1,0-1,-1-1,-1 0,0-1,0-1,-2-1,1 0,2 1,0-1,-1-1,-1 0,0-1,-1-1,-1 0,-1-1,0 0,-2-1,0 0,-1 0,-1-1,3-13,-12 34,0 1,1-1,-1 0,1 0,-1 1,0-1,1 0,-1 0,1 0,-1 0,0 0,1 0,-1 0,0 0,1 0,-1 0,1 0,-1 0,0-1,1 1,-1 0,1 0,-1-1,0 1,1 0,-1-1,1 1,-1 0,1-1,0 1,-1-1,1 1,-1-1,1 1,0-1,-1 1,1-1,0 0,0 1,-1-1,1 1,0-1,0 0,0 1,0-1,0 1,0-1,0 0,0 1,0-1,0 0,0 1,0-1,0 1,0-1,0 0,1 1,-1-1,1 0,-36 43,26-27,1-1,1 1,0 1,1-1,0 1,2 0,-4 16,8-26,-1-1,0 1,1 0,0-1,0 1,1 0,0-1,0 1,0-1,1 1,-1-1,1 1,0-1,1 0,0 0,-1 0,2 0,-1-1,0 1,1-1,0 0,0 0,0 0,5 3,1 0,0-1,0-1,0 0,1 0,0-1,0 0,0-1,1-1,-1 1,1-2,-1 1,1-2,-1 0,1 0,0-1,-1 0,1-1,-1 0,0-1,5-2,6-2,0-1,0-2,0 0,-2-1,1-1,-1-1,-1-1,0 0,10-11,-14 11,0-1,0-1,-2 0,0 0,0-2,-2 1,0-2,-1 1,-1-1,-1-1,1-4,-8 20,2-1,-1-1,1 0,-1 0,0 0,-1-1,1 1,-2 0,1 0,0-1,-1 1,0-1,-1 1,1 0,-1-1,-1 1,1 0,-1 0,0 0,0 0,-2-2,1 7,1 0,-1 1,0-1,0 1,0 0,0-1,0 1,0 1,0-1,1 0,-1 1,0 0,0-1,0 1,1 0,-1 1,0-1,1 0,-1 1,1-1,-1 1,1 0,0 0,0 0,0 0,0 0,0 0,0 1,1-1,-1 1,1-1,-1 1,1-1,0 2,-11 13,0 0,1 2,1-1,1 1,1 1,0 0,1 0,2 0,0 1,-2 16,6-25,0-1,0 1,1-1,0 0,1 1,1-1,-1 1,2-1,0 0,0 0,1 0,0-1,1 1,0-1,1 0,0 0,0-1,1 0,0 0,5 4,63 32,-55-41</inkml:trace>
  <inkml:trace contextRef="#ctx0" brushRef="#br0" timeOffset="431.417">2230 321,'-194'179,"191"-172,15-15,20-19,133-130,-122 129,-42 28,0 0,1-1,-1 1,0 0,0 0,0 0,0 1,0-1,1 0,-1 0,0 1,0-1,0 0,0 1,0-1,0 1,0 0,0-1,0 1,0 0,0-1,-1 1,1 0,0 0,0 0,-1 0,1 0,0 0,-1 0,1 0,-1 0,0 0,1 0,-1 0,0 0,1 0,-1 0,0 0,0 1,0-1,0 0,0 0,0 0,3 67,-5-62,1-1,1 1,-1 0,1 0,0 1,0-1,1 0,0-1,0 1,0 0,1 0,0 0,0-1,0 1,1-1,0 1,0-1,0 0,0 0,1 0,0-1,0 1,0-1,1 0,-1 0,3 0,-3-1,1-1,-1 0,1 0,0 0,-1-1,1 0,0 0,0 0,0 0,0-1,0 0,0 0,0 0,1-1,-1 1,-1-1,1 0,0-1,0 1,0-1,-1 0,1 0,-1-1,1 1,-1-1,0 0,0 0,0 0,3-4,2-3,0 1,-1-2,0 1,-1-1,0-1,-1 1,0-1,-1 0,0 0,-1-1,0 0,26-67,-20 65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1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27 285,'28'4,"0"-1,0-1,1-2,-1-1,0-1,0-1,0-2,-1 0,0-2,0-1,0-2,-1 0,0-2,-1 0,0-2,-1-1,-1-1,18-16,-34 26,4-1,-1-1,0-1,0 1,-1-2,0 1,-1-1,0-1,0 1,-1-1,-1-1,0 1,1-3,-7 14,-1 0,1 0,0 0,0 0,-1 0,1 1,0-1,-1 0,1 0,0 0,0 0,-1 0,1 0,0 0,-1 0,1 0,0 0,-1 0,1 0,0 0,0 0,-1 0,1-1,0 1,-1 0,1 0,0 0,0 0,-1 0,1-1,0 1,0 0,0 0,-1 0,1-1,0 1,0 0,0 0,0-1,-1 1,1 0,0 0,0-1,0 1,0 0,0-1,0 1,0 0,-21 25,2 17,1 1,2 1,2 0,2 1,2 0,2 1,0 18,-22 155,14-79,-6 0,-6-2,-29 76,51-192,-2 0,0 0,-2-1,0-1,-2 1,0-2,-1 1,-1-2,0 0,-2 0,-11 9,23-24,1 0,-1 0,0 0,0 0,0-1,0 1,0-1,-1 0,1-1,-1 1,1-1,-1 0,0 0,1 0,-1-1,0 1,0-1,1 0,-1-1,0 1,0-1,1 0,-1 0,0 0,1-1,-1 0,1 0,0 0,0 0,0-1,0 1,0-1,0 0,0 0,1-1,0 1,0-1,0 1,0-1,-2-4,-4-9,1-1,1 1,0-1,2 0,0-1,1 1,1-1,0 0,2 0,0 0,1 0,1 0,1 0,0 0,2 1,0-1,1 1,1 0,0 0,2 0,0 1,5-8,-1 7,1 1,0 1,1 0,0 1,2 0,-1 1,2 1,0 1,0 0,1 1,1 1,0 1,16-6,14-7,1 3,1 1,1 3,12-1,23-2,-73 21</inkml:trace>
  <inkml:trace contextRef="#ctx0" brushRef="#br0" timeOffset="257.157">959 822,'0'33,"0"16,0-4,0-16,0-17,0-11</inkml:trace>
  <inkml:trace contextRef="#ctx0" brushRef="#br0" timeOffset="446.409">959 369,'0'0</inkml:trace>
  <inkml:trace contextRef="#ctx0" brushRef="#br0" timeOffset="668.065">1214 990,'155'-240,"-103"181,-50 61,0-1,-1 1,1 0,0-1,-1 1,1 0,-1 0,1 0,-1 0,0 0,0 0,0 0,0 1,0-1,-1 0,1 1,-1-1,1 0,-1 1,0-1,0 0,0 1,0-1,0 1,-1-1,1 0,-1 2,1-1,26 117,-25-116,0-1,1 0,-1 0,1 0,0 0,0 0,0 0,1-1,-1 1,1-1,-1 0,1 1,0-1,0 0,0 0,0-1,0 1,0-1,0 0,0 1,1-1,-1-1,1 1,-1 0,1-1,-1 0,0 0,1 0,-1 0,1 0,-1-1,1 1,2-2,4-2,0-1,-1 0,0 0,0-1,0 0,-1-1,0 0,0 0,-1-1,0 1,0-2,-1 1,0-1,0 0,-1 0,1-5,43-55,-35 55</inkml:trace>
  <inkml:trace contextRef="#ctx0" brushRef="#br0" timeOffset="1167.597">2145 708,'-14'-1,"0"0,1 1,-1 0,0 1,1 1,-1 0,1 1,0 0,-1 1,-1 2,10-5,1 1,0-1,-1 1,1 0,0 1,0-1,0 1,0-1,1 1,-1 0,1 0,0 1,0-1,0 1,0 0,0 0,1 0,0 0,0 0,0 0,0 0,0 1,1-1,0 1,0-1,0 1,1 0,0-1,0 1,0 0,0 0,4 5,-1-1,2-1,-1 1,1-1,1 0,0 0,0 0,0-1,1 0,0 0,0 0,1-1,0 0,0-1,0 0,1 0,-1-1,1 0,0 0,1-1,-1 0,1-1,-1 0,1 0,0-1,-1-1,1 1,0-2,0 1,1-1,3-2,-1 1,0-2,0 0,0 0,0-2,-1 1,0-1,0-1,0 0,-1-1,0 0,0-1,-1 0,-1-1,1 0,6-10,3-4,-2 0,0-2,-2 0,-1-1,-1 0,-2-1,1-5,-2 1,-2 0,-1-1,-2 1,-1-2,-2 1,-1 0,-3-25,1 49,0-1,-1 1,0-1,0 1,-1 0,0 0,-1 0,0 0,-1 1,1-1,-2 1,1 0,-3-1,6 6,-1-1,0 1,0 0,0 1,0-1,-1 0,1 1,-1 0,1 0,-1 0,0 0,0 1,0-1,0 1,0 0,0 0,0 1,-1-1,1 1,0 0,0 0,0 0,-1 0,1 1,0 0,0 0,0 0,0 0,0 1,-3 1,-4 4,0 1,0-1,1 2,0 0,1 0,0 1,0 0,1 0,0 1,1 0,0 0,1 1,0 0,1 0,1 0,0 1,0 0,1-1,1 1,0 1,1-1,0 0,1 0,0 0,1 0,1 1,0-1,1 0,0-1,1 1,0-1,1 1,7 10,2 0,1-2,1 0,0 0,2-2,1 0,0-1,1-1,1-1,1-1,0 0,1-2,8 3,4 1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15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1,'10'0,"2"0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4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1,'-9'36,"1"0,3 1,0 0,3 0,2 33,-1-45,-15 237,16-261,-3 18,0-1,0 0,-2-1,0 1,-2-1,1 0,-2 0,0-1,-4 4,-1-1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4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0 177,'242'-58,"226"-43,-418 93,1 3,-1 2,1 2,0 2,10 3,-60-4,1 0,-1 0,0 0,0-1,0 1,0 0,1 1,-1-1,0 0,0 0,0 0,0 1,1-1,-1 0,0 1,0-1,0 1,0 0,0-1,0 1,0 0,0 0,-1-1,1 1,0 0,0 0,-1 0,1 0,0 0,-1 0,1 0,-1 0,1 0,-1 0,0 0,1 1,-1-1,0 0,0 0,0 0,0 0,0 1,0-1,0 0,0 0,0 0,-1 0,1 1,0-1,-1 0,1 0,-1 1,-8 14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49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1 230,'48'-10,"49"-12,23-8,1-3,-7 3,-12 3,-19 6,-14 6,-14 1,-12 3,-7 3,-7 3,-2 3,-6 1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30,'260'17,"-220"-12,0 0,1-3,0-2,-1-1,1-2,20-5,-40 4,57-25,-66 15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0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1,'-169'350,"147"-299,43-76,178-268,-198 292,-1-1,0 1,0 0,1-1,-1 1,1 0,-1-1,1 1,-1 0,1 0,0 0,0-1,-1 1,1 0,0 0,0 0,0 0,0 0,1 1,-1-1,0 0,0 0,0 1,1-1,-1 1,0-1,1 1,-1-1,0 1,1 0,-1 0,0-1,1 1,-1 0,1 0,-1 1,0-1,1 0,-1 0,0 1,1-1,-1 1,0-1,1 1,-1-1,0 1,0 0,1 0,21 131,-22-126,1-1,1 0,-1 0,1-1,-1 1,1-1,1 1,-1-1,1 0,0 0,0 0,0-1,0 1,0-1,1 0,-1 0,1-1,0 1,0-1,0 0,0-1,1 1,-1-1,0 0,1 0,-1 0,1-1,-1 0,0 0,1 0,-1-1,1 0,2-1,10-3,-1-2,0 0,0-1,0-1,-1 0,-1-1,1-1,-2 0,1-1,-2-1,0 0,0-1,-1-1,-1 1,0-2,-1 1,-1-2,-1 1,3-8,-3-1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26 762,'-5'8,"2"0,-1 0,1 1,0-1,1 1,0 0,1 0,0 0,0 0,1 0,0 0,0 0,1 0,0 0,1 0,0 0,0-1,1 1,0 0,0-1,1 0,1 1,-3-7,1 1,0-1,-1 0,1 1,0-1,0-1,0 1,0 0,0-1,1 0,-1 1,0-1,1 0,-1-1,1 1,-1-1,1 1,-1-1,1 0,-1-1,1 1,-1 0,1-1,-1 0,0 0,1 0,-1 0,0-1,0 1,2-2,85-66,-35-34,-54 100,0 0,0 0,-1 0,1 0,-1 0,0 0,0 0,0 0,0 0,-1 0,1 0,-1 0,0 0,0 0,0 0,0 0,0 1,-1-1,1 0,-1 1,1-1,-1 1,0-1,0 1,-1 0,1 0,0 0,-1 0,1 0,-1 1,1-1,-1 1,0-1,0 1,1 0,-2 0,-5-2,-1 1,1-1,-1 2,0-1,0 1,1 1,-1 0,0 0,0 1,0 0,0 1,1 0,-1 0,1 1,0 0,-9 5,-7 4</inkml:trace>
  <inkml:trace contextRef="#ctx0" brushRef="#br0" timeOffset="539.244">533 113,'1'109,"0"34,-6-1,-8 26,0-19,13-148,0-1,0 1,-1-1,1 0,0 1,0-1,0 1,0-1,-1 1,1-1,0 1,0-1,0 1,0-1,0 1,0-1,0 1,0-1,0 1,1-1,-1 1,0-1,0 1,0-1,1 1,-1-1,0 0,0 1,1-1,-1 1,0-1,1 0,-1 1,0-1,1 0,-1 1,1-1,-1 0,0 0,1 1,-1-1,1 0,-1 0,1 0,-1 0,1 0,-1 0,1 0,-1 1,1-1,-1 0,1-1,-1 1,1 0,-1 0,1 0,-1 0,1 0,-1 0,1-1,-1 1,0 0,1 0,-1-1,1 1,-1 0,0-1,1 1,30-32,-23 23,11-11,0 0,1 1,1 1,1 1,0 1,1 1,1 1,0 1,1 1,0 1,1 1,18-3,-40 11,0 1,0 0,0 0,0 0,0 1,0 0,0-1,0 1,1 1,-1-1,0 1,0-1,0 1,0 0,0 0,0 1,0 0,-1-1,1 1,0 0,-1 1,1-1,-1 0,0 1,0 0,0 0,0 0,0 0,-1 0,1 1,-1-1,0 1,0 0,-1-1,1 1,-1 0,1 0,-1 0,0 0,-1 0,1 0,-1 1,0-1,0 0,0 0,0 0,-1 2,-5 8,0 1,-1-2,0 1,-1-1,-1 0,0-1,-1 0,0-1,-1 0,0 0,-1-1,0 0,-1-1,1-1,-2 0,1-1,-1 0,0-1,-1-1,1 0,-1-1,0 0,0-1,0-1,-1 0,1-1,-1-1,-9-1,24 1,-2 1,-1 0,0 0,1 0,-1-1,0 0,0 1,1-1,-1 0,0-1,0 1,0-1,1 0,-1 1,0-2,1 1,-1 0,1-1,-1 1,1-1,0 0,0 0,0-1,0 1,0-1,0 1,1-1,-1 0,1 0,0 0,0 0,0 0,0-1,0 1,1-1,-1 1,1-2,-2-16</inkml:trace>
  <inkml:trace contextRef="#ctx0" brushRef="#br0" timeOffset="783.161">1267 0,'-201'682,"157"-501,44-180,-1 0,0 1,0 0,1 0,-1-1,1 1,0 0,-1 0,1 0,0 0,0-1,0 1,0 0,0 0,1 0,-1 0,1 0,-1-1,1 1,-1 0,1 0,0-1,0 1,0-1,0 1,0-1,0 1,1 0,9 2</inkml:trace>
  <inkml:trace contextRef="#ctx0" brushRef="#br0" timeOffset="1098.136">1324 677,'25'8,"0"-1,1-2,-1 0,1-2,1-1,-1-1,0-1,0-2,0 0,0-2,10-3,66-41,-100 47,1-1,-1 0,0 0,0 0,0 0,0 0,0 0,0 0,0 0,-1-1,1 1,-1-1,0 1,0-1,0 0,0 0,0 1,-1-1,1 0,-1 0,1 0,-1 0,0 1,0-1,-1 0,1 0,0 0,-1 0,0 1,0-1,1 0,-2 0,1 1,0-1,0 1,-1-1,0 1,-1-2,0 1,0 0,-1 0,0 0,1 0,-1 1,0-1,0 1,0 0,-1 0,1 0,0 1,-1 0,1 0,-1 0,1 0,-1 1,1-1,-1 1,0 0,1 1,-1-1,1 1,-5 1,-108 35,104-31,1 0,0 1,0 1,0 0,1 0,0 1,1 0,0 1,1 1,0-1,0 1,1 1,0 0,1 0,1 0,0 1,1 0,0 0,1 0,0 1,1-1,0 1,1 9,3-18,0-1,0 1,0 0,1-1,0 1,0-1,0 0,0 0,1 0,0 0,-1 0,2 0,-1-1,0 1,1-1,-1 0,1 0,0 0,0 0,0-1,0 0,1 0,-1 0,1 0,-1-1,1 0,0 1,-1-2,1 1,0-1,0 1,-1-1,1 0,0-1,0 1,0-1,-1 0,2-1,20 1</inkml:trace>
  <inkml:trace contextRef="#ctx0" brushRef="#br0" timeOffset="1573.63">1860 847,'91'-71,"2"4,65-32,-147 91,-10 7,0-1,0 1,0-1,0 1,0-1,1 1,-1 0,0 0,0-1,1 1,-1 0,1 0,-1 0,1 1,0-1,-1 0,1 0,0 1,-1-1,1 1,0 0,0 0,0-1,-1 1,1 0,0 0,0 0,0 1,-1-1,1 0,0 1,0-1,-1 1,1 0,0-1,-1 1,1 0,-1 0,1 0,-1 0,1 0,-1 1,0-1,0 0,2 2,-9 35,5-37,0 0,0 0,0 0,0 0,0 1,0-1,1 0,-1 1,0-1,1 0,-1 1,1-1,0 1,-1-1,1 1,0-1,0 1,0-1,0 1,0-1,0 1,0 0,1-1,-1 0,0 1,1-1,-1 1,1-1,0 1,0-1,-1 0,1 1,0-1,0 0,0 0,0 0,0 0,0 0,1 0,-1 0,0 0,0 0,1-1,-1 1,0 0,1-1,-1 1,1-1,-1 1,1-1,-1 0,1 0,-1 0,1 0,-1 0,1 0,-1 0,1 0,-1 0,1-1,143-72,-127 64,-8 3,-1 1,1 0,-1 0,1 1,1 0,-1 1,0 0,1 1,0 0,-1 1,1 0,0 1,0 0,-8 2,1 1,-1 0,0 0,1 0,-1 1,-1-1,1 1,0-1,-1 1,0 0,0 0,0 0,0 0,-1 1,1-1,-1 0,0 1,-1-1,1 0,-1 1,0-1,0 1,0-1,0 1,-1-1,0 1,0-1,-1 4,1 5,0-9,0 0,0 1,1-1,-1 0,1 0,0 1,0-1,1 0,-1 0,1 0,0 0,0 1,0-1,1 0,-1 0,1-1,0 1,0 0,0-1,1 1,-1-1,1 0,0 1,0-1,0-1,0 1,1 0,-1-1,1 0,-1 1,4 0,17 1,-2-2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5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1 428,'26'-4,"0"-1,0-2,-1 0,0-1,0-2,-1-1,0 0,-1-2,0 0,12-12,35-58,-70 84,0 0,1 0,-1 0,0 0,0 0,1 0,-1-1,0 1,1 0,-1 0,1 0,-1-1,1 1,-1 0,1 0,0-1,-1 1,1-1,0 1,0 0,-1-1,1 1,0-1,0 0,0 1,0-1,-1 0,1 1,0-1,0 0,0 0,0 0,0 0,0 0,0 0,0 0,0 0,0 0,-1 0,1-1,0 1,0 0,0-1,0 1,0 0,-1-1,1 1,0-1,0 1,-1-1,1 0,0 1,-1-1,1 0,0 1,-1-1,1 0,-1 0,0 0,1 1,-1-1,1 0,-1 0,0 0,0 0,0 0,1 0,39 272,-29-148,-5 0,-6 47,0-168,-14 84,14-85,0 1,-1 0,1-1,-1 1,0 0,1-1,-1 1,0 0,0-1,0 1,0-1,0 0,0 1,0-1,-1 0,1 0,0 1,-1-1,1 0,-1 0,1-1,-1 1,1 0,-1 0,0-1,1 1,-1-1,0 0,0 1,1-1,-1 0,0 0,0 0,1 0,-1 0,0 0,0-1,1 1,-1-1,0 1,1-1,-1 0,0 1,1-1,-2-1,-1-3,0 0,0-1,1 1,-1-1,1 0,0 0,1 0,0 0,0-1,0 1,0-1,1 1,0-1,1 0,0 1,0-1,0 0,0 1,1-1,0 1,1-1,0 1,0-1,2-4,12-43,2 1,2 1,2 1,2 1,3 1,2 1,21-25,-30 43,1 2,1 0,2 1,0 2,2 0,0 2,2 1,1 1,0 1,2 2,0 1,0 1,9-1,-36 15,0 0,-1 0,1 1,0-1,0 1,0 0,0 0,0 0,0 1,0 0,0 0,0 0,0 0,0 0,0 1,0-1,0 1,0 0,-1 1,1-1,0 1,0-1,-1 1,1 0,-1 1,0-1,1 0,-1 1,0 0,-1 0,1 0,0 0,-1 0,1 0,-1 1,0-1,1 3,-3 9,-1 0,0-1,-1 1,0-1,-1 1,-1-1,0 0,-1 0,0-1,-1 1,-1-1,0 0,-1-1,0 0,-9 11,1 2,-1-1,0 0,-2-1,-1 0,-1-2,-1-1,0 0,-2-2,0-1,-1 0,-1-2,-9 4,-20-9,30-12</inkml:trace>
  <inkml:trace contextRef="#ctx0" brushRef="#br0" timeOffset="538.445">1045 568,'85'-46,"-2"-4,-2-4,-3-3,-1-4,-64 52,0-1,-1-1,0 1,0-2,-1 0,-1 0,0-1,-1 0,0 0,-1-1,0-1,-1 1,-1-1,-1 0,0 0,0-1,0-7,-6 20,1 0,-1 1,0-1,0 0,0 0,0 1,0-1,-1 1,1-1,-1 1,1-1,-1 1,0 0,0 0,0 0,0 0,0 0,-1 0,1 1,0-1,-1 1,0 0,1-1,-1 1,0 0,1 1,-1-1,0 0,0 1,0 0,1-1,-1 1,0 0,0 0,0 1,0-1,0 1,1-1,-1 1,0 0,0 0,1 0,-1 0,1 1,-1-1,1 1,0 0,-1 0,-10 5,0 0,1 1,0 1,0 0,1 0,1 1,-1 1,2-1,-1 2,1-1,1 2,0-1,1 1,0 0,1 0,0 4,5-14,0 0,0-1,1 1,-1 0,1 0,0 0,0-1,0 1,0 0,1 0,-1-1,1 1,-1 0,1-1,0 1,0 0,0-1,1 1,-1-1,1 0,-1 1,1-1,0 0,-1 0,1 0,0 0,1 0,-1-1,0 1,0 0,1-1,-1 0,1 0,-1 0,1 0,-1 0,1 0,0 0,0-1,0 1,117 4,120-60,-238 55,0 0,-1 0,1 0,0 0,0 0,0 0,0 0,0 1,0-1,0 1,0-1,-1 1,1 0,0 0,0-1,-1 1,1 0,-1 1,1-1,-1 0,1 0,-1 1,0-1,1 1,-1-1,0 1,0-1,0 1,0 0,-1 0,1-1,0 1,-1 0,1 0,-1 0,1 0,-1 0,0-1,0 1,0 0,0 0,0 0,-1 0,1 0,0 0,-1 0,0 0,1-1,-1 1,0 0,0 0,0-1,0 1,0-1,0 1,-1 0,-79 127,81-128,-1 0,1 0,-1 0,1 1,0-1,-1 0,1 0,0 1,0-1,0 0,0 1,0-1,0 0,0 1,0-1,1 0,-1 0,0 1,1-1,-1 0,1 0,0 0,-1 0,1 0,0 1,0-1,-1 0,1 0,0-1,0 1,0 0,0 0,0 0,0-1,1 1,-1 0,0-1,0 1,0-1,1 0,-1 1,0-1,0 0,1 0,-1 0,0 0,1 0,-1 0,0 0,0 0,1 0,-1 0,0-1,0 1,21-4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0,'0'759,"-25"-584,11-131,7-26</inkml:trace>
  <inkml:trace contextRef="#ctx0" brushRef="#br0" timeOffset="249.162">0 650,'39'-5,"21"-11,11-3,-2-3,-3 2,-8 0,-9 4,-8-1,-2-2,-2-3,-3 2,-7 1,-4 2,-5 5</inkml:trace>
  <inkml:trace contextRef="#ctx0" brushRef="#br0" timeOffset="3002.198">734 142,'5'-51,"-4"51,0 0,0 0,-1 0,1 0,0 1,0-1,-1 0,1 0,0 1,-1-1,1 1,0-1,-1 0,1 1,0-1,-1 1,1 0,-1-1,1 1,-1-1,1 1,-1 0,0-1,1 1,-1 0,0 0,1-1,-1 1,0 0,0 0,0-1,0 1,0 0,0 0,0 0,0-1,0 1,0 0,0 0,0-1,8 234,-10-152,2 340,7-371,-7-50,0 0,0 0,0 0,1 0,-1 0,1 0,-1 0,0 0,1 0,0 0,-1-1,1 1,-1 0,1 0,0-1,0 1,-1 0,1-1,0 1,0 0,0-1,0 1,0-1,0 0,0 1,0-1,0 0,0 0,0 1,0-1,0 0,0 0,0 0,0 0,0 0,0 0,0-1,0 1,0 0,0 0,0-1,0 1,0-1,0 1,-1-1,1 1,0-1,0 0,81-82,-34 26,-21 30,74-58,-99 84,0 0,-1 0,1 0,0 0,0 0,0 0,1 0,-1 1,0-1,0 1,0-1,0 1,1 0,-1 0,0 0,0 0,0 0,1 1,-1-1,0 1,0-1,0 1,0 0,0 0,0 0,0 0,0 0,0 0,0 0,-1 1,1-1,0 1,-1-1,1 1,-1 0,0 0,1-1,-1 1,0 0,0 0,0 0,0 1,17 95,-20-10,1-63</inkml:trace>
  <inkml:trace contextRef="#ctx0" brushRef="#br0" timeOffset="3472.215">1468 820,'1'-1,"40"-9,-2-1,1-2,-2-2,0-2,-1-1,0-2,21-16,-56 35,0 0,1 0,-1 0,0-1,0 1,0-1,0 1,0-1,-1 0,1 0,0 0,-1 0,0 0,1 0,-1 0,0-1,0 1,0 0,0-1,0 1,-1 0,1-1,-1 1,0-1,0 1,1-1,-2 1,1-1,0 0,0 1,-1 0,1-1,-1 1,0-1,0 1,0 0,0-1,0 1,0 0,-1 0,1 0,-1 0,0 0,1 0,-1 0,0 1,0-1,0 1,0-1,-2 0,-3-1,-1 1,0-1,1 2,-1-1,0 1,0 0,0 0,0 1,0 0,0 1,0 0,0 0,0 1,0 0,1 0,-1 0,1 1,-1 1,1-1,0 1,0 0,-3 3,-2 1,0 1,0 1,1 0,1 0,-1 1,2 0,-1 1,2 0,-1 1,2-1,-5 11,8-18,1 1,1-1,-1 1,1 0,-1 0,2-1,-1 1,1 1,0-1,0 0,0 0,1 0,0 0,0 1,1-1,0 0,0 0,0 0,1 0,-1 0,2 0,-1 0,1-1,-1 1,2-1,-1 0,0 0,1 0,0 0,0 0,1-1,-1 0,1 0,0 0,0 0,2 0,10 2,0 0,1-1,-1-1,1-1,0-1,-1 0,1-1,0-1,0 0,0-2,16-3,74-14,-78 14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0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32,'-10'22,"0"0,1 0,2 1,0 1,1-1,1 1,2 0,0 0,2 0,0 1,3 13,-2-34,1 0,0 0,0 0,0 0,0 0,1-1,0 1,-1-1,1 1,0-1,1 0,-1 1,1-1,-1 0,1-1,0 1,0 0,0-1,1 0,-1 1,0-1,1-1,0 1,-1 0,1-1,0 0,0 0,-1 0,1 0,0-1,0 1,0-1,0 0,0 0,0-1,0 1,0-1,2 0,8-3,-1-1,1 0,-2-1,1-1,0 0,-1 0,-1-1,1-1,-1 0,-1 0,0-1,0 0,-1-1,0 0,-1-1,0 0,-1 0,0-1,0-1,20-26,90-115,-116 153,-1 1,0 0,0 0,0 0,0 0,0 0,0 0,0 0,1 0,-1 0,0 0,1 0,-1 0,0 0,1 0,0 0,-1 0,1 0,-1 0,1 0,0 1,0-1,-1 0,1 0,0 1,0-1,0 1,0-1,0 1,0-1,0 1,0-1,0 1,0 0,0 0,0-1,0 1,0 0,0 0,0 0,0 0,0 0,0 0,0 1,1-1,-1 0,0 0,0 1,0-1,0 1,0-1,-1 1,1-1,0 1,0 0,0-1,0 2,3 191,-7 337,1-481,-3-1,-1 0,-3 0,-1 0,-3-2,-5 11,13-44,0-1,-1 1,0-1,-1-1,0 1,-1-1,-1 0,-5 6,13-16,0 0,0 0,0 0,0 0,0 0,0-1,0 1,0 0,0 0,0-1,0 1,-1 0,1-1,0 1,0-1,-1 0,1 1,0-1,0 0,-1 0,1 0,0 0,-1 0,1 0,0 0,-1 0,1-1,0 1,-1 0,1-1,0 1,0-1,0 0,-1 1,1-1,0 0,0 1,0-1,0 0,0 0,0 0,0 0,1 0,-1 0,0 0,0-1,1 1,-1 0,1 0,-1 0,1-1,-15-68,20 17,3 1,1 0,3 1,2 0,14-32,10-25,-23 65</inkml:trace>
  <inkml:trace contextRef="#ctx0" brushRef="#br0" timeOffset="301.152">1163 61,'-14'11,"-25"16,1 2,1 2,2 2,1 1,2 1,1 2,2 1,-3 9,29-45,1 1,0 0,0-1,0 1,0 0,1 0,-1 0,1 0,-1 1,1-1,0 0,0 1,1-1,-1 0,1 1,0-1,0 1,0-1,0 1,0-1,1 0,-1 1,1-1,0 0,0 1,1-1,-1 0,0 0,1 0,0 0,0 0,0 0,0 0,0-1,1 1,-1-1,1 0,-1 1,1-1,0-1,0 1,0 0,0 0,0-1,2 1,9-2,1 1,0-2,-1 0,1 0,-1-2,1 1,-1-2,0 0,0-1,0 0,-1-1,0-1,0 0,0-1,-1 0,0-1,-1 0,0-1,0 0,-1 0,0-2,5-8,-7 13,-2 0,1-1,-1 0,0 0,-1-1,0 1,0-1,-1-1,0 1,-1 0,1-1,-2 0,0 0,0 1,-1-1,0-1,0 1,-1 0,-1 0,0 0,0 0,-1 0,0 0,0 1,-1-1,-2-1,-7-7</inkml:trace>
  <inkml:trace contextRef="#ctx0" brushRef="#br0" timeOffset="582.764">1474 117,'-4'209,"3"-205,1 0,-1 0,1 0,1 1,-1-1,0 0,1 0,0 0,0 0,0 0,1 0,-1 0,1 0,0 0,0 0,0-1,1 1,-1-1,1 0,0 0,0 0,0 0,0 0,0 0,1-1,-1 0,1 1,0-1,-1-1,1 1,0 0,0-1,0 0,0 0,1 0,0-1,5 0,-1-1,1-1,-1 0,0 0,1-1,-1-1,-1 1,1-1,0 0,-1-1,0 0,0-1,0 1,-1-2,0 1,0-1,-1 0,1 0,1-4,8-11,-1 0,-1-2,-1 1,-1-2,-1 1,2-9,-4 5,-1 4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459 162,'-34'6,"1"2,-1 2,2 0,0 3,0 0,1 2,-24 16,-61 49,111-76,0 0,0 1,0 0,1 0,0 0,0 0,0 1,1-1,0 1,0 0,0 0,1 0,0 1,0-1,0 1,1-1,0 1,0-1,1 6,0-9,1 1,0-1,0 0,0 0,0 0,0 0,1 0,-1 0,1-1,0 1,0 0,0-1,0 1,0-1,0 0,1 0,-1 0,1 0,0 0,-1 0,1-1,0 1,0-1,0 0,0 0,0 0,1 0,-1 0,0-1,3 1,100-3,-77-7,-1-2,0 0,-1-2,-1-1,1-1,-2-1,-1-1,0-1,18-19,-8 10,55-59,-89 87,0-1,0 1,1-1,-1 0,0 1,0-1,0 1,0-1,1 1,-1-1,0 1,0-1,1 0,-1 1,0-1,1 0,-1 1,0-1,1 0,-1 1,1-1,-1 0,1 0,-1 1,0-1,1 0,-1 0,1 0,-1 0,1 0,-1 0,1 0,-1 0,1 0,-1 0,1 0,-1 0,1 0,-1 0,1 0,-1 0,1 0,-1-1,0 1,1 0,-1 0,1 0,-1-1,0 1,1 0,-1-1,1 1,-1 0,0-1,0 1,1-1,-1 1,0 0,0-1,1 1,-1-1,0 1,0-1,0 1,0-1,1 0,-5 40,0-22,1-12,1 0,0 1,0 0,0-1,1 1,-1 0,2 0,-1 0,0 0,1-1,0 1,1 0,-1 0,1 0,0 0,1 0,-1-1,1 1,0 0,1-1,-1 0,1 1,0-1,1 0,-1 0,1-1,0 1,0-1,4 3,-2-3,0-1,0 0,0-1,1 0,-1 0,1 0,0-1,0 0,-1 0,1 0,0-1,0 0,0-1,0 1,-1-1,1-1,0 1,-1-1,1 0,-1-1,5-2,125-76,-109 60,-1-1,0 0,-2-2,-1-1,0-1,-2-1,-2-1,0 0,-2-2,0 0,3-15,-18 44,-1 0,0-1,0 1,1 0,-1-1,0 0,-1 1,1-1,0 1,0-1,-1 0,1 0,-1 1,1-1,-1 0,0 0,0 0,1 0,-1 1,-1-1,1 0,0 0,0 0,-1 1,1-1,-1 0,1 0,-1 1,0-1,0 0,0 1,0-1,0 1,0-1,0 1,0-1,-1 1,1 0,0 0,-1 0,1 0,-1 0,0 0,1 0,-1 0,0 0,1 1,-1-1,0 1,0-1,1 1,-1 0,0 0,0 0,0 0,0 0,-1 0,-10 5,-1 0,2 1,-1 1,0 0,1 1,1 0,-1 0,1 2,1-1,0 1,0 1,1 0,0 0,1 1,6-10,0 0,0 0,0 0,0 0,0 0,1 0,-1 1,1-1,0 1,0-1,0 1,0-1,0 1,0 0,1-1,-1 1,1 0,0-1,0 1,0 0,0 0,0-1,1 1,-1 0,1 0,0-1,-1 1,1-1,1 1,-1-1,0 1,0-1,1 0,0 1,-1-1,1 0,0 0,0 0,0 0,0-1,0 1,1 0,-1-1,0 0,1 1,0-1,104-6,-68-1,105-23,-143 28,1 1,0-1,0 1,-1 0,1 0,0 0,0 0,0 0,-1 1,1-1,0 0,0 1,-1-1,1 1,0 0,-1 0,1-1,0 1,-1 0,1 0,-1 0,0 1,1-1,-1 0,0 0,0 1,0-1,0 1,0-1,0 1,0 0,0-1,-1 1,1 0,0-1,-1 3,-5 64,2-55,3-11,-1 1,1-1,0 1,0 0,0-1,0 1,1-1,-1 1,0-1,1 1,0-1,0 1,0-1,0 1,0-1,0 0,0 0,1 1,-1-1,1 0,0 0,0 0,-1-1,1 1,0 0,1-1,-1 1,0-1,0 0,1 0,-1 0,0 0,1 0,-1 0,1-1,1 1,96 9,-72-9,-1-1,0-2,1-1,-1-1,0-1,-1-1,1-2,-1-1,0-1,-1 0,-1-2,1-2,4-3,112-104,-139 120,-1-1,1 1,0-1,-1 1,1-1,-1 0,1 0,-1 1,0-1,0 0,0 0,0 0,0-1,0 1,-1 0,1 0,-1 0,1-1,-1 1,0 0,0 0,0-1,0 1,0 0,-1 0,1-1,-1 1,1 0,-1 0,0 0,0 0,0 0,0 0,0 0,0 0,-1 0,1 0,0 1,-1-1,0 0,1 1,-1-1,0 1,0 0,-1-1,-7 1,-1 0,1 1,-1 1,1-1,-1 2,1-1,-1 1,1 1,0 0,0 0,0 1,1 1,-1-1,1 1,0 1,0 0,1 0,-1 1,2 0,-1 0,0 2,-6 4,0 0,1 2,1-1,1 2,0 0,1 0,0 0,1 1,1 2,4-11,1 1,0-1,1 1,-1 0,2 0,-1 0,1 0,1 0,0 0,0 1,0-1,1 0,1 0,0 0,0 0,0 0,1-1,1 1,3 7,3-4,-1-1,2-1,-1 1,1-2,1 0,0 0,0-1,1 0,0-1,0-1,0 0,1 0,0-2,0 1,0-2,8 1,30 4,0-3,0-2,1-2,19-3,-62 1,24 0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4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65,'-1'-4,"-1"1,1-1,-1 0,0 1,0-1,0 1,-1 0,1 0,-1 0,1 0,-1 0,0 0,0 1,-1-1,1 1,0 0,-1 0,0 0,1 1,-1-1,0 1,0 0,1 0,-1 0,0 0,0 1,0 0,0 0,0 0,0 0,0 0,0 1,0 0,0 0,0 0,0 0,0 0,1 1,-1 0,1 0,-1 0,1 0,0 0,-1 1,1 0,-12 10,1 0,1 1,0 0,1 1,1 0,0 1,1 0,0 1,2 0,0 1,1 0,-1 5,4-13,0 1,1-1,0 0,1 1,0 0,1 0,0-1,1 1,0 0,1 3,-1-11,1 1,0-1,0 1,0-1,0 1,0-1,1 0,-1 1,1-1,0 0,0 0,0 0,0 0,1-1,-1 1,1-1,-1 1,1-1,0 0,0 0,0 0,0 0,1-1,-1 1,0-1,1 0,-1 0,1 0,-1 0,1-1,-1 1,1-1,10-1,0-1,0 0,0-1,0 0,-1-1,0-1,1 0,-2 0,1-2,-1 0,0 0,0-1,-1 0,0-1,6-7,4 1,140-142,-65 55,-37 65,-57 37,0 0,-1-1,1 1,0 0,-1 0,1 0,0 0,-1 0,1 0,0 1,-1-1,1 1,-1-1,1 1,-1-1,1 1,-1 0,1 0,-1 0,1 0,-1 0,0 0,0 0,1 0,-1 0,0 1,0-1,0 0,-1 1,1-1,0 1,0-1,-1 1,1-1,-1 1,1-1,-1 1,0 0,1-1,-1 2,5 148,-7-96,-1 308,1-330,-1 0,-2-1,-1 0,-1 0,-2 0,-5 9,10-29,-2 1,0 0,0-1,-1 0,0-1,-1 1,-1-2,1 1,-2-1,1 0,-2-1,1 0,-1-1,0 0,-1 0,-3 0,-65 18,77-26,1 0,0 1,0-1,-1-1,1 1,0 0,0-1,-1 1,1-1,0 1,0-1,0 0,0 0,0 0,0 0,0-1,0 1,0 0,0-1,1 1,-1-1,0 0,1 0,0 1,-1-1,1 0,0 0,0 0,0 0,0 0,0-1,1 1,-1 0,0-2,0-11,0 1,0-1,1 1,1-1,1 0,0 1,1 0,0-1,1 1,1 1,0-1,0 0,2 1,0 0,0 1,1 0,1 0,5-6,5-11,95-124,-95 134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27 134,'-5'39,"-2"21,1 7,1-5,1-11</inkml:trace>
  <inkml:trace contextRef="#ctx0" brushRef="#br0" timeOffset="433.015">309 107,'32'302,"-10"-237,-22-64,1 0,0 0,-1 0,1 0,0 0,-1 0,1 0,0 0,0-1,0 1,0 0,0 0,0-1,0 1,0-1,0 1,0-1,0 1,0-1,0 0,1 1,-1-1,0 0,0 0,0 0,0 0,1 0,-1 0,0 0,0 0,0-1,0 1,1 0,-1-1,0 1,0-1,0 1,0-1,0 0,0 1,0-1,0 0,0 0,-1 1,1-1,0 0,0 0,-1 0,1 0,0 0,-1 0,1 0,-1 0,1-1,85-164,-12-23,-66 171</inkml:trace>
  <inkml:trace contextRef="#ctx0" brushRef="#br0" timeOffset="766.612">760 219,'6'-3,"14"-3,-1-2,0 0,0-1,-1 0,-1-2,1 0,-2-1,1-1,-2 0,0-1,0-1,-2 0,1-2,-13 17,0-1,-1 0,1-1,0 1,0 0,0 0,-1 0,1 0,-1-1,1 1,-1 0,1-1,-1 1,0 0,0-1,1 1,-1 0,0-1,0 1,0-1,-1 1,1 0,0-1,0 1,-1 0,1-1,-1 1,1 0,-1 0,1-1,-1 1,0 0,0 0,0 0,0 0,1 0,-1 0,-1 0,1 0,0 0,0 1,0-1,0 0,0 1,-1-1,1 1,0-1,-1 1,1-1,0 1,-1 0,1 0,0 0,-1 0,1 0,-1 0,1 0,0 0,-1 0,1 1,-1 0,-9 3,0 0,1 1,0 1,0 0,0 0,1 1,0 0,0 1,1 0,0 0,-5 8,11-14,-9 9,2 0,-1 0,2 1,-1 1,2 0,0 0,0 0,0 3,5-11,0 0,1-1,-1 1,1 1,0-1,0 0,1 0,0 0,0 0,0 1,0-1,1 0,0 0,0 0,0 0,1 0,-1 0,1 0,0 0,1-1,-1 1,1-1,0 0,2 3,3 0,1 0,0 0,0-1,0-1,1 1,-1-2,1 1,1-1,-1-1,1 0,-1 0,1-1,0 0,0-1,-1 0,1-1,0 0,0-1,0 0,0-1,0 0,-1-1,5-1,12-3</inkml:trace>
  <inkml:trace contextRef="#ctx0" brushRef="#br0" timeOffset="1134.889">1268 332,'296'-233,"-289"227,-6 4,-1 0,1 1,0-1,1 1,-1-1,0 0,0 1,0 0,1-1,-1 1,1 0,-1 0,1 0,0 0,-1 0,1 0,0 0,0 1,-1-1,1 1,0-1,0 1,0 0,0-1,0 1,0 0,0 0,-1 0,1 1,0-1,0 0,0 1,0-1,0 1,-1 0,1-1,0 1,-1 0,1 0,0 0,-1 1,1-1,14 53,-15-48,-1 0,1-1,1 1,-1-1,1 1,0-1,0 0,0 1,1-1,0 0,0-1,0 1,0 0,1-1,0 0,0 0,0 0,0 0,1-1,-1 1,4 0,0 0,1-2,0 1,-1-1,1 0,0-1,0 0,0 0,1-1,-1 0,0-1,0 0,0-1,0 1,-1-2,1 1,0-1,-1 0,0-1,1 0,-1-1,-1 1,1-1,-1-1,0 0,0 0,6-7,102-119,-95 108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426 168,'31'-102,"-31"100,1 0,-1-1,0 1,1 0,-1 0,0-1,0 1,0 0,-1 0,1 0,0-1,-1 1,0 0,1 0,-1 0,0 0,0 0,0 0,0 0,-1 0,1 1,0-1,-1 0,0 1,1-1,-1 1,0-1,1 1,-1 0,0 0,0 0,0 0,0 0,0 0,0 0,0 1,-1-1,1 1,0 0,0-1,0 1,-1 0,1 0,-2 1,-18 2,0 2,1 0,0 2,0 0,0 1,1 1,0 1,1 1,0 1,1 0,0 2,1 0,1 0,0 2,1 0,-11 15,-33 64,58-92,-1-1,1 1,0 0,0-1,0 1,1 0,-1 0,1 0,-1 0,1 0,0 0,0 0,0 0,0-1,1 1,-1 0,1 0,0 0,0 0,0-1,0 1,0 0,1-1,-1 1,1-1,-1 1,1-1,0 0,0 0,0 0,1 0,-1 0,0 0,1 0,-1-1,1 1,10 2,-1-2,1 1,-1-1,1-1,0 0,0-1,-1 0,1-1,0-1,-1 0,1 0,-1-1,1-1,-1 0,5-3,14-8,0-1,-1-1,-1-2,-1-1,22-20,-30 24,1 0,-1 0,0-2,-2-1,0 0,-1-1,12-19,-8 24,-19 51,-4-5,0-24,0-1,1 1,0 0,0 0,0 0,1 0,0 0,0 0,1 0,0 0,0 0,0-1,1 1,0 0,0-1,1 1,0-1,0 0,1 0,0 0,0 0,0 0,0-1,1 0,0 0,0 0,0-1,1 0,0 1,-1-2,2 1,-1-1,20 3,-2-2</inkml:trace>
  <inkml:trace contextRef="#ctx0" brushRef="#br0" timeOffset="371.405">877 478,'234'-385,"-201"342,-32 44,0-1,1 1,-1 0,1-1,-1 1,0 0,0 0,0 0,1 0,-1 0,0 0,0 1,-1-1,1 0,0 0,0 1,0-1,-1 1,1-1,-1 1,1-1,-1 0,0 1,1 0,-1-1,0 1,0-1,0 1,0-1,0 1,-1-1,1 1,0-1,-1 1,1-1,-1 1,0 0,1 0,-1 3,0 1,0 0,1-1,0 1,0 0,0-1,0 1,1 0,0-1,0 1,1-1,-1 1,1-1,0 0,1 0,-1 0,1 0,0 0,0 0,1-1,-1 1,1-1,0 0,0 0,1-1,-1 1,1-1,0 0,-1 0,2 0,-1-1,1 1,3-2,-1 0,1-1,0 0,0-1,-1 0,1 0,0-1,-1 0,0 0,1-1,-1 0,0-1,0 1,0-1,-1-1,0 0,0 0,0 0,5-6,4-4,-1 0,0-1,-1-1,-1 0,-1-1,0 0,3-10,-1 0,-3 3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3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28,'38'5,"42"-4,17-1,-4-1,-12-5,-16-2,-13 1,-12 2,-7 1,-9 1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1 762,'37'0,"0"-2,-1-2,1-1,0-2,-1-1,-1-2,1-1,-2-2,10-7,-41 20,1-1,-1 0,0-1,0 1,0-1,0 1,-1-1,1 0,0 0,-1 0,1 0,-1 0,0-1,1 1,-1-1,0 0,-1 1,1-1,0 0,-1 0,0 0,0 0,0 0,0 0,0-1,0 1,-1 0,1-1,-1 1,0 0,0 0,-1-1,1 1,-1 0,1 0,-1-1,0 1,0 0,0 0,-1 0,1 0,-1 0,0 0,1 1,-3-3,-4 1,1 0,-1 1,0 0,0 1,0 0,-1 0,1 0,-1 1,1 0,-1 1,1 0,-1 0,1 1,0 0,-1 1,1 0,0 0,0 0,0 1,0 1,0-1,1 1,-1 0,1 1,0 0,0 0,1 0,-2 2,-3 2,0 1,1 0,0 1,0 0,1 1,0-1,1 2,1-1,0 1,1 0,-2 6,5-14,1 0,1 1,-1-1,1 1,0-1,0 1,0 0,1-1,0 1,0 0,0 0,1-1,0 1,0-1,0 1,1-1,0 1,0-1,0 0,1 0,-1 0,1 0,0 0,1 0,-1-1,1 0,0 0,0 0,1 0,0 0,9 5,2-1,-1-1,1 0,1-1,-1-1,1 0,0-2,0 1,0-2,14 0,1-2,-1-1,1-2,-1-1,0-1,0-2,0-1,-1-1,0-2,-1-1,25-14,-36 17</inkml:trace>
  <inkml:trace contextRef="#ctx0" brushRef="#br0" timeOffset="346.497">1101 594,'-31'9,"1"1,0 2,0 1,1 1,1 2,-15 10,-30 40,71-64,1 0,-1 0,1 0,0 0,0 0,0 1,0-1,0 0,0 0,0 1,1-1,-1 0,1 1,0-1,0 0,0 1,0-1,0 1,0-1,0 0,1 1,-1-1,1 0,0 1,0-1,0 0,0 0,0 0,0 1,1-1,-1-1,1 1,-1 0,1 0,0 0,-1-1,1 1,2 0,11 7,-1-1,2-1,-1-1,1 0,0 0,0-2,1 0,-1-1,1-1,6 0,2 0,1-2,0-1,-1-1,1-1,24-6,-21 4</inkml:trace>
  <inkml:trace contextRef="#ctx0" brushRef="#br0" timeOffset="2381.443">1553 594,'-20'7,"1"0,0 2,0 0,1 1,1 1,0 1,0 0,1 1,-2 4,14-14,0-1,1 1,-1 0,1 1,0-1,0 1,0-1,1 1,-1 0,1 0,0 0,0 0,0 1,1-1,-1 1,1-1,0 1,0-1,1 1,-1-1,1 1,0 0,0-1,1 1,-1-1,1 1,0-1,0 1,1-1,-1 1,1-1,0 0,0 0,1 0,-1 0,1 0,0 0,0-1,0 1,0-1,0 0,1 0,0 0,0-1,2 2,9 2,0-1,1 0,0-1,-1-1,1-1,0 0,0-1,1 0,-1-2,0 0,0 0,0-2,0 0,-1-1,1 0,-1-1,0-1,0-1,2-1,46-32,-50 26</inkml:trace>
  <inkml:trace contextRef="#ctx0" brushRef="#br0" timeOffset="2783.788">1892 875,'208'-132,"-142"60,-64 70,-1 0,1-1,-1 1,0-1,1 1,-1-1,0 0,-1 1,1-1,0 0,-1 0,1 1,-1-1,0 0,0 0,0 0,0 1,-1-1,1 0,-1 0,0 1,1-1,-1 0,0 1,-1-1,1 1,0-1,-1 1,0-1,1 1,-1 0,-1-1,-2 1,-1 0,1 0,-1 1,1 0,-1 0,0 0,0 1,1 0,-1 0,0 0,0 1,1 0,-1 0,0 0,1 1,-1-1,1 1,0 1,0-1,-1 1,2 0,-1 0,0 0,1 1,-1 0,1 0,0 0,0 0,1 1,-4 4,-1 0,0 0,0 0,1 1,0 0,0 0,2 1,-1 0,1 0,1 0,0 0,0 1,1 0,1 0,0-1,0 2,2-1,-1 0,2 4,-1-12,0 0,1-1,0 1,0 0,0-1,0 1,1-1,-1 0,1 1,0-1,0 0,0 0,1 0,-1 0,0-1,1 1,0-1,0 1,0-1,0 0,0 0,0 0,0 0,1-1,-1 1,1-1,2 1,100 9,-81-11</inkml:trace>
  <inkml:trace contextRef="#ctx0" brushRef="#br0" timeOffset="3161.892">2286 960,'175'-204,"-167"194,-5 6,-1 0,1 0,0 0,0 1,0 0,1-1,-1 1,1 0,0 0,0 1,0-1,0 1,0 0,0 0,1 0,0 1,-6 38,-3 55,5-89,0 0,0 0,0-1,0 1,0-1,1 1,-1-1,1 1,-1-1,1 0,0 0,0 0,0 0,0 0,1 0,-1 0,0-1,1 1,-1-1,1 0,-1 0,1 0,0 0,-1 0,1 0,0-1,0 1,0-1,0 0,-1 0,3 0,10-2,0-1,-1 0,1-1,-1 0,0-2,0 1,-1-2,1 0,-1 0,-1-1,0-1,0 0,0-1,-1 0,7-9,75-95,-78 90</inkml:trace>
  <inkml:trace contextRef="#ctx0" brushRef="#br0" timeOffset="3829.81">3218 85,'14'19,"5"36,0 12,-4 5,-5-5,-3-4,-4-3,-6-8,-4-7,0-7,2-5,0-3,2-2,2-1,0 0,1 0,0 0,0-4</inkml:trace>
  <inkml:trace contextRef="#ctx0" brushRef="#br0" timeOffset="4052.941">3106 508,'24'-14,"17"-5,7 1,0 3,-4 5,-4 3,-9 9,-5 3,-2 0,0 6,0 0,-4-2</inkml:trace>
  <inkml:trace contextRef="#ctx0" brushRef="#br0" timeOffset="4301.148">3641 848,'-5'-24,"-1"-13,5-5,2 0,7 3,1 2,4 4,5 1,4 3,3 0,2 6,-3 7</inkml:trace>
  <inkml:trace contextRef="#ctx0" brushRef="#br0" timeOffset="4488.452">4008 622,'0'23,"0"5,0-4</inkml:trace>
  <inkml:trace contextRef="#ctx0" brushRef="#br0" timeOffset="4729.351">3951 339,'0'0</inkml:trace>
  <inkml:trace contextRef="#ctx0" brushRef="#br0" timeOffset="4978.622">4347 424,'-24'24,"-8"13,1 4,7 1,11-2,13-9,7-3,7-8,5-7,5-5,3-5,2-2,0-2,1 0,-5-5,-2-1,-6 0</inkml:trace>
  <inkml:trace contextRef="#ctx0" brushRef="#br0" timeOffset="5235.436">4685 649,'-9'19,"-4"7</inkml:trace>
  <inkml:trace contextRef="#ctx0" brushRef="#br0" timeOffset="5401.946">4685 282</inkml:trace>
  <inkml:trace contextRef="#ctx0" brushRef="#br0" timeOffset="5582.581">5081 1,'-5'38,"4"28,1 6,1-3,1-9,4-10,1-9,0-6,-2-5,-1-2,-2-1,-1-1,-1 1,0 0,0 0,0 0,-5-4,-2-6</inkml:trace>
  <inkml:trace contextRef="#ctx0" brushRef="#br0" timeOffset="6264.942">4939 481,'354'41,"-345"-40,1-1,-1 0,0-1,0 0,0 0,1-1,-1 0,-1-1,1 0,0 0,-1-1,1 0,-1 0,1-2,20-9,-26 14,1-1,-1 1,1-1,-1 1,1 0,-1 0,1 0,0 1,0-1,-1 1,1 0,0 0,0 0,-1 1,1-1,0 1,-1 0,1 0,-1 0,1 1,-1-1,1 1,-1 0,0 0,0 0,0 0,0 0,0 1,0-1,-1 1,1 0,-1 0,0 0,0 0,2 3,24 37,-1 2,-3 1,18 45,-28-60,5 17,-2 0,-2 2,8 46,-12-51,-8-37,0 1,-1 0,0 0,0 1,0-1,-1 0,-1 1,0-1,0 0,-1 1,0-1,0 0,-1 1,-1-1,1 0,-5 8,6-13,-1 0,0 1,0-1,0 0,0 0,-1 0,0 0,0 0,0-1,0 1,0-1,-1 0,1 0,-1 0,0 0,0-1,0 0,0 1,-1-2,1 1,-1 0,1-1,-1 0,1 0,-1 0,0 0,1-1,-1 0,0 0,1 0,-1-1,0 1,1-1,-1 0,0-1,1 1,0-1,-1 0,1 0,0 0,0 0,0-1,0 0,0 0,1 0,-1 0,-2-4,2-3,0-1,0 1,1-1,1 0,-1 0,2-1,0 1,0 0,1 0,0-1,1 1,1 0,-1 0,2-1,0 2,0-1,1 0,0 1,1-1,0 1,1 0,4-13,1 1,2 0,0 1,1 0,1 2,1-1,1 2,0 0,2 1,0 1,0 1,2 0,0 2,0 0,12-4,-6 7,-4 3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1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0 288,'45'12,"0"-1,1-3,0-1,0-3,1-1,-1-3,1-2,6-2,-43 2,0 0,0-1,0 0,0-1,0 0,0 0,-1-1,0-1,0 1,-1-1,1-1,-1 0,-1 0,1 0,-1-1,-1 0,1-1,-1 1,-1-1,1 0,-2-1,1 1,-1-1,-1 0,0 0,0 0,-1-1,0 1,-1 0,0-1,0-1,-2 8,1 0,-1 0,0 0,0 0,-1 0,1 0,-1 0,1 0,-1 1,0-1,-1 1,1-1,-1 1,1 0,-1 0,0 0,0 0,0 1,-1-1,1 1,0 0,-1 0,0 0,1 0,-1 1,0-1,0 1,0 0,0 0,0 1,0-1,-1 1,-9-2,1 1,0 0,0 1,-1 1,1 0,0 1,0 0,0 1,-7 2,2 4,2-1,-1 2,1 0,1 2,0-1,1 2,0 0,0 0,2 1,0 1,0 0,1 1,1 0,1 0,0 1,1 1,-4 13,9-23,-1 0,1 0,0 1,1-1,0 1,0-1,1 1,0 0,1 0,-1-1,2 1,-1 0,1 0,1-1,0 1,0 0,0-1,1 0,0 0,1 1,0-2,0 1,1 0,0-1,0 0,1 0,0-1,0 1,0-1,1-1,0 1,0-1,0 0,1-1,0 0,0 0,3 1,17 1,1-1,0-2,-1-1,1-1,0-2,0 0,-1-2,1-1,-1-2,0-1,0 0,-1-3,0 0,0-1,-1-2,11-7,-19 11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0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55,'20'0,"15"0,7-5,1-1,-2 0,-3 1,-3 2,-3 1,-2-4,-2-1,0 0,0 3,-5 0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0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0,'24'10,"23"-2,7-3,0-1,-5-2,-5-1,-6-6,-5-1,-7-1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3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31,'-16'18,"1"0,1 0,1 2,0 0,2 0,0 1,2 0,0 1,1 0,1 0,1 1,2 0,-3 21,7-37,-1-1,1 0,1 1,-1-1,1 0,0 0,1 1,-1-1,1 0,1 0,-1-1,1 1,0 0,0-1,0 0,1 0,0 0,0 0,0 0,1-1,-1 1,1-1,0-1,1 1,-1-1,0 0,1 0,0 0,0-1,0 0,0 0,0 0,0-1,0 0,0 0,1-1,-1 1,0-1,1-1,-1 1,3-2,10-4,-1-1,1-1,-1-1,0 0,-1-2,0 0,-1-1,0 0,-1-1,0-1,-1 0,-1-2,0 1,-1-1,-1-1,-1 0,0-1,-1 0,4-11,10-92,-23 117,0-1,0 1,-1 0,1-1,-1 1,0 0,0 0,-1-1,1 1,-1 0,0 0,0 1,-1-1,1 0,-1 1,1-1,-1 1,0 0,0 0,-1 0,1 0,-1 1,1-1,-1 1,0 0,-1 0,0-1,0 2,0-1,-1 0,1 1,0 0,0 1,-1-1,1 1,0 0,-1 0,1 0,0 1,-1 0,1 0,0 0,0 1,0 0,0 0,0 0,0 0,0 1,0 0,-9 9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1,'-9'14,"1"10,2 1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5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0,'-25'34,"3"0,1 2,1 0,2 2,2 0,1 0,-1 11,14-45,0 2,1-1,-1 0,1 0,0 0,0 1,0-1,1 1,0-1,0 0,1 1,-1-1,1 1,0-1,0 0,1 0,0 0,0 0,0 0,0 0,1 0,0 0,0-1,0 0,0 1,1-1,0 0,0-1,0 1,0-1,0 0,1 0,-1 0,1 0,0-1,0 0,0 0,1 0,1 0,0-1,0 0,0-1,0 0,0 0,0 0,0-1,0 0,0 0,0-1,0 0,0 0,-1 0,1-1,-1 0,0-1,0 1,0-1,4-4,-6 6,0-1,-1 0,0 0,1 0,-1 0,0-1,-1 1,1-1,-1 1,1-1,-1 0,0 0,-1 0,1 0,-1-1,0 1,0 0,0-1,0 1,-1-1,1 1,-1 0,-1-1,1 1,0-1,-1 1,0 0,0-1,-1 1,1 0,-2-3,-1 2,0 0,0 1,-1-1,0 1,0 0,0 0,0 1,0-1,-1 1,0 1,0-1,1 1,-2 0,1 0,0 0,0 1,0 0,-1 0,1 1,0 0,-1 0,1 0,0 1,-1 0,1 0,0 0,0 1,0 0,0 0,0 1,0 0,-3 2,-25 6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5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13 108,'-5'24,"-1"12,4 1,4-7</inkml:trace>
  <inkml:trace contextRef="#ctx0" brushRef="#br0" timeOffset="582.34">238 163,'111'-119,"-110"118,0-1,0 1,0 0,1 0,-1-1,0 1,1 0,-1 0,1 0,-1 0,1 1,-1-1,1 0,0 1,-1-1,1 1,0 0,0-1,-1 1,1 0,0 0,0 0,-1 0,1 0,0 1,0-1,-1 0,1 1,0-1,-1 1,1 0,0 0,-1-1,1 1,-1 0,1 0,-1 1,0-1,1 0,-1 0,0 1,0-1,0 0,0 1,0-1,0 1,0-1,-1 1,1 0,-1-1,1 1,0 1,1 3,0 0,1-1,0 1,0-1,0 1,1-1,0 0,0 0,0-1,0 1,1-1,0 0,0 0,0 0,0-1,1 0,-1 0,1 0,0-1,-1 0,1 0,1 0,-1-1,0 0,0 0,0 0,1-1,-1 0,0 0,0-1,1 0,-1 0,0 0,1-1,0-1,-1 0,0-1,-1 1,1-1,-1-1,1 1,-1-1,0 0,-1 0,1 0,-1 0,0-1,-1 0,1 0,-1 0,0 0,-1 0,1-1,-1 1,-1-1,1 0,0-6,1-11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4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14 114,'-4'13,"1"0,1 0,0 1,0-1,2 1,0-1,0 1,1 0,1-1,0 0,1 1,0-1,1 0,1 0,0-1,1 1,3 4,-7-14,1 0,-1 0,1 0,0 0,1 0,-1 0,0-1,1 0,-1 1,1-1,0-1,0 1,-1 0,1-1,0 0,0 0,1 0,-1-1,0 1,0-1,0 0,0 0,0 0,1-1,-1 1,0-1,0 0,0 0,0-1,0 1,0-1,1-1,6-2,-1 0,0-1,-1 0,1 0,-1-1,0 0,-1-1,0 0,0 0,-1-1,5-6,-8 6,0-1,0 0,-1 0,0 0,0 0,-1 0,-1-1,0 1,0 0,-1-1,0 1,-1-1,-1-8,1 15,1 0,-1 0,0 1,0-1,0 1,-1-1,1 1,-1-1,0 1,0 0,0 0,0 0,0 0,-1 0,0 0,1 1,-1-1,0 1,0-1,0 1,-1 0,1 1,0-1,-1 0,1 1,-1 0,1 0,-1 0,0 0,0 1,1-1,-1 1,0 0,0 0,1 0,-1 1,-3 0,-13 4,1 0</inkml:trace>
  <inkml:trace contextRef="#ctx0" brushRef="#br0" timeOffset="345.047">691 1,'-37'27,"2"1,1 3,1 0,2 2,1 2,-6 10,33-42,0 0,1 1,-1-1,1 1,0 0,0-1,0 1,1 0,-1 0,1 0,0 0,0 0,0 1,1-1,-1 0,1 0,0 1,0-1,1 0,-1 0,1 0,0 1,0-1,0 0,1 0,-1 0,1 0,0-1,0 1,0 0,1-1,-1 0,1 1,0-1,0 0,0 0,0-1,1 1,-1 0,1-1,1 1,3 0,-1 0,1-1,0 0,0 0,-1-1,1 0,0 0,0-1,0 0,1 0,-1-1,-1 0,1-1,0 1,0-2,0 1,-1-1,1 0,-1 0,0-1,0 0,0 0,-1-1,1 0,3-4,2-1,-1-1,0 0,-1 0,0-1,-1 0,0-1,-1 0,0 0,-1-1,-1 0,0 0,-1 0,1-4,-5 12,0 0,0 0,-1 0,0 0,0 0,0 0,-1 0,0 0,0 0,-1 0,1 0,-1 0,0 0,-1 1,0-1,1 1,-2 0,1 0,-1 0,1 0,-1 1,-1-1,1 1,0 0,-1 0,0 1,0-1,0 1,-2 0,-17-9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5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41,'-130'204,"94"-149,-43 85,77-137,1 0,0 0,0 0,0 0,0 1,0-1,1 0,0 0,-1 1,1-1,0 0,1 0,-1 1,0-1,1 0,0 0,0 0,0 0,0 0,0 0,1 0,-1 0,1 0,0 0,0-1,0 1,0-1,0 1,0-1,1 0,-1 0,1 0,0 0,0-1,-1 1,1-1,0 1,0-1,0 0,2 0,19 2,0-1,0-1,0-1,0-1,0-1,0-1,0-1,-1-2,16-5,1-10,-28 7</inkml:trace>
  <inkml:trace contextRef="#ctx0" brushRef="#br0" timeOffset="364.967">1 125,'16'-14,"1"0,1 2,0 0,0 1,1 1,1 0,0 2,0 0,0 1,1 1,0 1,20-2,-31 8,0 0,-1 1,1 0,-1 1,0 0,0 0,0 1,0 0,0 1,-1 0,0 0,0 1,0 0,-1 0,0 1,3 3,83 53,-79-60,0 0,0-1,0-1,0 0,0-1,0 0,0-1,0-1,0 0,0-1,0-1,-1 0,0 0,0-2,0 1,0-2,7-4,13-13,-21 12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8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34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46 241,'41'6,"0"-2,1-1,0-3,-1-1,1-2,-1-2,20-5,-51 8,0-1,-1 1,1-1,-1-1,0 0,0 0,0-1,-1 0,1 0,-1-1,-1 0,1 0,-1-1,0 0,0-1,-1 1,0-1,-1 0,1-1,-2 0,1 1,-1-1,0-1,-1 1,0 0,-1-1,0 0,0-1,-2 10,1 0,-1-1,0 1,0-1,0 1,0-1,0 1,0 0,-1-1,1 1,0-1,-1 1,1 0,-1-1,1 1,-1 0,0-1,1 1,-1 0,0 0,0 0,0 0,0 0,0 0,0 0,0 0,0 0,-1 0,1 1,0-1,0 0,-1 1,1-1,0 1,-1-1,1 1,-1 0,1 0,-1 0,1 0,0 0,-1 0,1 0,-1 0,1 0,0 0,-1 1,1-1,-1 1,1-1,0 1,-1-1,1 1,0 0,0 0,0 0,0 0,0-1,0 1,0 1,0-1,0 0,0 0,0 1,-8 12,0-1,2 2,0-1,0 1,1 0,1 0,1 1,0-1,1 1,1 0,0 1,0-6,-9 77,4 1,3 61,4-61,-5-1,-12 65,14-130,-1 1,-1-1,-2-1,0 1,-1-1,-1 0,-1-1,-1 0,-1 0,0-2,-2 1,0-2,-2 1,0-2,0 0,-18 12,26-24,-1 0,1-1,-1 0,0-1,0 0,-1 0,1-1,0 0,-1 0,0-1,1-1,-1 1,0-2,6 1,1 0,-1 0,1 0,-1-1,1 1,-1-1,1 0,-1 0,1-1,0 1,-1-1,1 1,0-1,0 0,0 0,0-1,1 1,-1 0,1-1,-1 0,1 0,0 1,0-1,0 0,0-1,1 1,-1 0,1 0,0-1,0 1,0-1,0 1,0-1,1 1,0-3,1-5,1-1,0 0,1 0,0 1,1-1,0 1,1 0,0 1,1-1,0 1,6-6,24-40,3 3,2 1,2 1,17-11,77-52,-119 105,-2 2</inkml:trace>
  <inkml:trace contextRef="#ctx0" brushRef="#br0" timeOffset="249.28">836 579,'-9'34,"1"16,2-1</inkml:trace>
  <inkml:trace contextRef="#ctx0" brushRef="#br0" timeOffset="411.736">836 298,'0'0</inkml:trace>
  <inkml:trace contextRef="#ctx0" brushRef="#br0" timeOffset="669.237">1033 805,'137'-243,"-96"191,-40 51,0 0,0 0,0 0,0 0,0 1,0-1,0 0,0 1,0-1,1 1,-1-1,0 1,1-1,-1 1,0 0,0 0,1 0,-1 0,0 0,1 0,-1 0,0 0,1 0,-1 1,0-1,0 1,1-1,-1 1,0-1,0 1,0-1,1 1,-1 0,0 0,0 0,0 0,0 0,-1 0,1 0,0 0,0 0,-1 0,1 0,0 0,0 1,19 55,-21-54,1 1,0-1,0 1,1-1,-1 1,1-1,-1 0,1 1,0-1,1 0,-1 0,0 1,1-1,0 0,0 0,0-1,0 1,0 0,0-1,1 1,-1-1,1 0,0 1,0-1,0-1,0 1,0 0,0-1,0 1,0-1,1 0,-1 0,1-1,-1 1,0-1,1 1,-1-1,1 0,-1 0,2-1,7-3,-1-1,0 0,0 0,0-1,0-1,-1 0,0 0,-1-1,3-3,11-7,-4 3</inkml:trace>
  <inkml:trace contextRef="#ctx0" brushRef="#br0" timeOffset="1082.5">1711 524,'-41'111,"40"-107,0 1,1 0,-1-1,1 1,0-1,1 1,-1-1,1 1,0-1,0 1,0-1,1 1,-1-1,1 0,0 0,0 0,1 0,-1 0,1-1,0 1,0-1,0 1,0-1,3 2,1-3,0 0,0-1,0 0,0 0,0 0,0-1,0 0,0 0,0-1,0 0,0 0,0-1,0 0,0 0,0 0,-1-1,0 0,1 0,-1-1,0 0,0 0,-1 0,1-1,-1 0,0 0,0 0,-1-1,0 1,0-1,1-1,17-22,-1-1,-1-1,-2-1,-1 0,-2-2,-1 0,-1 0,-2-1,-2 0,0-3,-7 30,0 0,0-1,0 1,-1 0,-1-1,1 1,-2-1,1 1,-1 0,0-1,0 1,-1 0,-1 0,1 0,-1 0,0 0,-1 0,0 1,0 0,-1-1,0 2,0-1,0 1,-1-1,0 1,0 1,-1-1,-1 0,4 5,0 0,0 0,-1 0,1 0,0 1,0 0,0 0,-1 0,1 0,0 1,0-1,0 1,0 0,-1 0,2 1,-1-1,0 1,0 0,0 0,1 0,-1 1,1-1,0 1,-1 0,1 0,-1 2,-63 93,62-80,0 0,1 0,1 0,1 0,0 1,1-1,1 0,1 1,1-1,0 1,1-1,1 0,1-1,1 1,0-1,1 0,1 0,0-1,2 0,0 0,0-1,1 0,1-1,1-1,0 0,1 1,8 7,1-1,1-1,0-1,2-1,0-2,0 0,2-2,20 8,-24-15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3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61,'-22'81,"-11"138,3-8,3-106,17-86</inkml:trace>
  <inkml:trace contextRef="#ctx0" brushRef="#br0" timeOffset="250.03">0 89,'43'-5,"44"-6,20-1,3-4,-4 1,-10 3,-11 4,-12 3,-12 2,-12 2,-10 1,-7 0,-3 1,-8 0</inkml:trace>
  <inkml:trace contextRef="#ctx0" brushRef="#br0" timeOffset="567.972">960 371,'-10'10,"1"0,0 1,1 1,0-1,0 1,1 0,1 1,0 0,1 0,0 0,1 0,1 1,0 0,1 0,0-1,1 1,1 13,0-24,1 0,-1-1,1 1,0-1,0 1,1-1,-1 1,0-1,1 1,0-1,-1 0,1 0,0 0,0 0,0 0,0 0,1-1,-1 1,0-1,1 1,-1-1,1 0,-1 0,1 0,-1 0,1-1,0 1,0-1,-1 1,1-1,0 0,0 0,-1 0,1-1,0 1,1-1,4 0,1-1,-1 0,0 0,0-1,0 0,0 0,-1-1,1 0,-1 0,0-1,4-3,1-1,0-1,0-1,-1 0,-1 0,0-1,0 0,-1-1,-1 0,0-1,5-12,-12 22,0-1,0 1,0-1,-1 1,0-1,0 1,0-1,-1 0,1 1,-1-1,0 1,0-1,-1 1,0 0,1-1,-1 1,0 0,-1 0,1 0,-1 1,0-1,0 1,0-1,0 1,-1 0,1 0,-1 0,0 1,0-1,0 1,0 0,0 0,0 0,-1 1,0-1,-19-5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38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0 568,'23'-1,"-1"0,1-2,-1-1,0-1,-1-1,1 0,-1-2,0 0,-1-2,0 0,0-1,-1-1,-1-1,0-1,-1 0,0-1,9-11,-2 1,-11 15,-1-1,0 0,-1-1,0 0,0 0,-2-1,0-1,0 0,-1 0,-1-1,0 1,-1-1,-1-1,0 1,-1-1,0-3,-4 17,0-1,1 1,-1-1,0 1,0-1,-1 1,1-1,-1 0,1 1,-1-1,0 1,1 0,-1-1,-1 1,1 0,0-1,0 1,-1 0,1 0,-1 0,0 0,0 0,0 1,0-1,0 1,0-1,0 1,0-1,0 1,-1 0,1 0,-1 0,1 1,0-1,-1 0,1 1,-1 0,0-1,1 1,-1 0,1 0,-1 1,1-1,-1 1,1-1,-1 1,1 0,-1-1,1 1,0 1,-1-1,1 0,-2 2,-5 4,0 1,0 0,1 0,0 1,0 1,1-1,0 1,1 0,0 1,0-1,1 1,1 0,0 1,0-1,2 1,-1-1,1 1,1 0,0 0,0 0,1 2,1-7,0 0,1 0,0-1,0 1,0 0,1-1,-1 0,2 1,-1-1,1 0,0-1,0 1,0-1,1 0,0 0,0 0,0 0,1-1,-1 0,1 0,0-1,0 1,0-1,1-1,-1 1,1-1,0 0,-1-1,1 1,6-1,8-1,0 0,1-2,-1 0,0-2,0 0,-1-1,1-1,-1-1,0-1,-1-1,0 0,0-2,-1 0,-1-1,0-1,0 0,-1-1,-1-1,0 0,-1-2,3-5,-13 18,-1-1,0 0,0 1,0-1,0 0,-1-1,0 1,0 0,0-1,-1 1,0-1,0 0,0 1,-1-2,0 6,0 1,0-1,0 1,0-1,0 1,0-1,0 0,0 1,0-1,0 1,0-1,-1 1,1-1,0 1,0-1,-1 1,1-1,0 1,-1 0,1-1,0 1,-1-1,1 1,-1 0,1-1,0 1,-1 0,1-1,-1 1,1 0,-1 0,1 0,-1-1,0 1,1 0,-1 0,1 0,-1 0,1 0,-1 0,1 0,-1 0,1 0,-1 0,1 0,-1 1,0-1,1 0,-1 0,1 0,-1 1,1-1,0 0,-1 1,1-1,-1 0,1 1,0-1,-1 0,1 1,-25 25,20-17,0 1,1-1,0 1,0-1,1 1,1 0,0 0,0 1,1-1,0 0,1 4,-1-10,1 0,0 1,1-1,-1 1,1-1,0 1,0-1,0 0,1 0,-1 1,1-1,0 0,0 0,0-1,1 1,0 0,-1-1,1 1,0-1,1 0,-1 0,0 0,1-1,0 1,0-1,2 2,9 0,0-1,0 0,0-1,0-1,0 0,0-1,0-1,0 0,0-1,0-1,0 0,-1-1,1 0,-1-1,0-1,0 0,1-3,10-5,0-2,-1 0,-1-2,-1-1,-1 0,0-2,-2 0,0-1,-2-1,2-4,-14 21,-1 1,0-1,-1 0,0 1,1-2,-2 1,1 0,-1-1,0 1,0-1,-1 1,0-1,0 0,0 0,-1 1,0-1,-1 0,1 0,-1 0,-1 1,1-1,-1 0,0 1,-2-4,0 8,0 0,0 1,-1 0,1 0,0 0,0 1,-1-1,1 1,0 0,-1 0,1 1,0-1,0 1,-1 0,1 0,0 0,0 1,0-1,0 1,0 0,0 0,1 1,-1-1,1 1,0 0,-1-1,1 1,0 1,1-1,-1 1,-4 1,1 2,0-1,0 1,1 0,0 0,0 0,0 1,1 0,0 0,1 0,0 0,0 0,1 1,0-1,0 1,1 0,0 0,1-1,0 1,0 0,1 0,0 0,0-1,1 1,0-1,1 1,0-1,0 0,1 0,0 0,0 0,5 6,13 7,0-2</inkml:trace>
  <inkml:trace contextRef="#ctx0" brushRef="#br0" timeOffset="545.641">1580 342,'-68'57,"195"-160,-115 91,-11 10,0 1,-1 0,1-1,0 1,0-1,0 1,0 0,0 0,0-1,0 1,0 0,1 0,-1 0,0 0,1 1,-1-1,1 0,-1 0,1 1,-1-1,1 1,-1 0,1-1,-1 1,1 0,0 0,-1 0,1 0,-1 0,1 0,0 0,-1 1,1-1,-1 0,1 1,-1 0,1-1,-1 1,1 0,0 0,23 30,-24-27,0-1,0 1,1-1,0 0,-1 0,1 0,0 0,1 0,-1 0,0 0,1-1,0 1,-1-1,1 0,0 0,0 0,1 0,-1 0,0-1,0 1,1-1,-1 0,1 0,-1 0,1-1,0 1,-1-1,1 0,-1 0,1 0,0 0,-1-1,1 1,-1-1,1 0,-1 0,3-1,3-5,-1 0,1 0,-2 0,1-1,-1 0,-1 0,1-1,-1 0,-1 0,0-1,0 1,-1-1,0 0,-1 0,0-1,0 1,-1-1,0-8,0-4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4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1 838,'24'5,"1"0,0-2,0 0,1-2,-1-1,0-1,0-1,0-1,0-1,0-2,-1 0,1-2,-2 0,1-2,-1 0,-1-2,0 0,7-7,236-198,-263 214,0-1,1 1,0-1,0 1,0 0,0 0,0 1,1-1,-1 0,1 1,0 0,0 0,0 0,0 0,0 1,0 0,0 0,0 0,1 0,-1 0,0 1,1 0,-1 0,0 0,0 0,1 1,-1 0,0 0,0 0,1 0,-1 1,0-1,0 1,-1 0,1 0,0 1,-1-1,3 3,-1 5,0 1,-1-1,-1 1,0 0,0 1,-1-1,0 0,-1 1,0-1,-1 1,-1-1,0 1,0-1,-1 1,-2 6,3 0,-1 0,-1 0,0 0,-2-1,0 0,-1 0,0 0,-1 0,-1-1,-1 0,0-1,-1 0,-1 0,0-1,-1-1,-1 0,0 0,0-1,-9 5,3-7,0 0,-1-1,-1 0,1-2,-1-1,0 0,0-2,-14 2,31-5,1 0,-1 0,1-1,-1 1,1-1,-1 0,1 0,-1 0,0 0,1-1,-1 0,1 1,-1-1,1 0,0-1,-1 1,1 0,0-1,0 0,0 0,0 0,0 0,0 0,1-1,-1 1,1-1,0 0,-1 1,1-1,1 0,-1 0,0-1,1 1,-1 0,1 0,0-1,0 1,0-1,1 1,-1-1,1-1,7-21,5 2</inkml:trace>
  <inkml:trace contextRef="#ctx0" brushRef="#br0" timeOffset="605.132">1045 753,'29'10,"0"-2,0-2,1 0,0-2,0-1,0-2,0-1,0-1,27-5,-50 5,1 0,0-1,-1 0,0-1,1 0,-1 0,0-1,0 1,-1-2,1 1,-1-1,0 0,0 0,0 0,-1-1,0 0,0 0,0 0,-1-1,0 0,0 0,-1 0,0 0,0 0,0-1,-1 1,-1-1,2-5,-3 8,-1 0,0 1,0-1,0 1,0-1,-1 1,0-1,0 1,0 0,0 0,0 0,-1 0,0 0,0 1,0-1,0 1,-1 0,1 0,-1 0,0 0,1 1,-2-1,1 1,0 0,0 0,0 1,-1-1,1 1,-1 0,0 0,1 0,-1 1,1 0,-1 0,0 0,1 0,-1 1,0-1,1 1,-1 1,1-1,-1 0,1 1,0 0,0 0,0 0,0 1,0 0,0-1,0 1,-2 3,-3 5,0 0,0 1,1 0,1 0,0 1,1-1,0 1,1 1,0-1,1 1,1 0,0 0,1 0,1 0,0 0,0 1,2 0,-1-7,0 0,1-1,0 1,1 0,0-1,0 1,0-1,1 1,0-1,1 0,0 0,0-1,0 1,1-1,-1 0,2 0,-1 0,1 0,0-1,0 0,0-1,0 1,1-1,0 0,0-1,0 0,0 0,1 0,-1-1,1 0,0-1,-1 0,1 0,0 0,0-1,0 0,7-1,16-4,0-1,0-2,-1-1,0-1,0-1,-1-2,-1-1,0-2,0-1,23-16,-2-3,-2-2,-1-2,18-22,-29 29,-1-1,-1-2,-2-2,-2-1,-1-1,-2-1,-2-1,-2-1,-2-2,-2 0,10-35,-28 78,3-5,-1 0,0 1,0-1,-1 0,0 0,0 0,-1 0,0 0,0 0,0 0,-1 0,0 0,-1 0,1 0,-1 0,0 1,-1-1,0 1,-1-2,2 7,-1 1,0-1,1 1,-1 0,0 0,1 0,-1 0,0 0,1 1,-1-1,0 1,1-1,-1 1,1 0,-1 0,1 0,-1 1,1-1,0 1,-1-1,1 1,0 0,0-1,0 1,1 0,-1 0,0 1,1-1,-1 0,1 1,0-1,0 0,0 1,0-1,0 1,0 2,-16 36,3 0,1 2,2-1,1 2,3-1,2 1,1 0,3 0,2 15,18 249,-16-284,1-10,-2 1,0-1,0 1,-2-1,0 1,0-1,-2 1,1-1,-2 3,2-15,1-1,0 0,0 0,-1 0,1 0,-1 0,1 0,-1 0,1 0,-1 0,1 0,-1 0,0 0,0 0,1-1,-1 1,0 0,0-1,0 1,0 0,0-1,0 1,0-1,0 1,0-1,0 0,0 1,-1-1,1 0,0 0,0 0,0 0,0 0,0 0,-1 0,1 0,0 0,0-1,0 1,0 0,0-1,0 1,-1-1,-14-9</inkml:trace>
  <inkml:trace contextRef="#ctx0" brushRef="#br0" timeOffset="854.616">1863 386,'48'-5,"45"-6,15-1,0 1,-9-2,-12 0,-16 4,-10 2,-11 3,-9 2,-12 1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47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47 312,'40'13,"0"-1,0-2,1-2,0-2,0-2,4-1,-31-3,0 0,0 0,0-1,0-1,0-1,0 0,-1 0,1-2,-1 1,0-2,0 0,7-4,-14 6,1 0,-1 0,0-1,0 0,0 0,-1 0,1-1,-1 0,-1 0,1 0,-1-1,0 1,0-1,-1 0,0 0,0 0,-1 0,0-1,0 1,-1-1,0 1,0-1,-1-5,-1 4,-1 1,-1-1,0 1,0-1,-1 1,0 0,0 0,-1 1,1-1,-2 1,1 0,-1 0,0 1,-1 0,0 0,0 0,0 1,0 0,-1 0,0 1,0 0,0 0,0 1,-1 0,1 1,-1 0,0 0,1 0,-1 1,0 1,0 0,0 0,0 0,-2 2,-10 3,0 1,1 0,0 2,1 1,0 0,0 1,1 1,0 1,1 0,0 2,1 0,1 0,0 2,1-1,0 2,2 0,-1 2,4-8,1 0,0 1,1 0,1 1,0-1,0 1,1 0,1 1,0-1,1 1,0-1,1 1,1 0,0 0,1 0,1 0,0 0,0 0,2 0,2 8,2-11,0-1,1 0,1-1,0 0,0 0,1-1,0 0,0 0,1-1,0-1,0 0,0 0,1-1,0-1,0 0,0 0,1-2,9 2,17 4,0-3,0-1,1-1,-1-3,0-1,1-2,-1-1,0-3,0-1,12-5,41-11,-93 24,1-1,-1 1,1 0,-1 0,1 0,0 0,-1-1,1 1,0 0,-1-1,1 1,0 0,-1 0,1-1,0 1,-1-1,1 1,0 0,0-1,-1 1,1 0,0-1,0 1,0-1,0 1,0-1,0 1,0-1,0 1,0 0,0-1,0 1,0-1,0 1,0-1,0 1,0-1,0 1,0 0,1-1,-1 1,0-1,0 1,0 0,1-1,-1 1,0 0,1-1,-1 1,0 0,1-1,-1 1,0 0,1 0,-1-1,1 1,-1 0,0 0,1 0,-1 0,1 0,-1-1,-15-2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47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69,'38'0,"22"0,7 0,0-5,-6-1,-8 0,-9 1,-6 1,-6-3,-3 0,-2 0,-1 2,-4-3,-6 0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4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1 105,'43'0,"43"-5,12-6,-1-1,-13 1,-15-3,-15 2,-7 3,-6 2,-11-2,-5 1,-7 1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52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57 215,'282'-84,"-251"75,0 2,1 1,0 1,0 2,0 1,7 2,-37 0,-1-1,1 1,0 0,0 0,0 1,-1-1,1 0,0 1,0-1,-1 1,1-1,0 1,-1 0,1-1,0 1,-1 0,1 0,-1 1,0-1,1 0,-1 0,0 1,0-1,0 0,0 1,0-1,0 1,0 0,0-1,0 1,-1 0,1-1,-1 1,1 0,-1 0,0-1,0 1,0 0,0 0,0 0,0-1,0 1,0 0,-1 0,1-1,-1 1,0 0,1 0,-1-1,0 1,0-1,0 1,0-1,0 1,0-1,0 1,-1-1,0 1,-17 26,-1-1,-1-1,-1-1,-2-1,-24 20,5-4,25-24,1 1,0 1,2 0,0 2,1-1,0 2,2 0,1 0,0 1,2 1,0 0,-4 21,12-39,1 0,-1 0,1 0,0 0,1 0,-1 0,1 0,0 0,0 0,1 0,-1 0,1-1,0 1,0-1,1 1,-1-1,1 0,0 0,0 0,0 0,1 0,0-1,-1 1,1-1,0 0,1 0,-1-1,0 1,1-1,-1 0,1 0,0 0,0-1,0 0,0 0,0 0,4 0,14 1,0 0,0-2,-1-1,1 0,0-2,-1 0,22-7,29-2,-73 12,0 0,-1 0,1-1,0 1,-1 0,1 0,-1 0,1 0,0-1,-1 1,1 0,0 0,-1-1,1 1,0 0,0 0,-1-1,1 1,0 0,0-1,0 1,-1-1,1 1,0 0,0-1,0 1,0 0,0-1,0 1,0-1,0 1,0 0,0-1,0 1,0-1,0 1,0 0,0-1,0 1,0-1,0 1,1 0,-1-1,0 1,0 0,0-1,1 1,-1 0,0-1,0 1,1 0,-1 0,0-1,1 1,-1 0,0 0,1-1,-1 1,1 0,-1 0,0 0,1 0,-1 0,0 0,1 0,-1-1,1 1,-14-5</inkml:trace>
  <inkml:trace contextRef="#ctx0" brushRef="#br0" timeOffset="249.677">0 469,'44'-5,"42"-6,12-2,-6 2,-9 3,-14 2,-14 3,-11 1,-9 2,-5 0,-8 0</inkml:trace>
  <inkml:trace contextRef="#ctx0" brushRef="#br0" timeOffset="954.445">960 525,'31'4,"0"-2,0-2,-1-1,1-1,0-1,-1-2,14-4,-30 5,0 1,0-2,-1 0,0-1,0 0,0-1,-1 0,0-1,0 0,-1-1,0-1,0 1,-1-2,-1 1,1-2,6-11,-14 20,1 0,-1 0,0-1,-1 1,1-1,0 1,-1-1,0 0,0 0,0 1,0-1,-1 0,1 0,-1 0,0 0,0 0,-1 0,1 0,-1 0,0 1,0-1,0 0,0 0,-1 1,0-1,1 1,-1-1,-1 1,1 0,0 0,-1 0,1 0,-1 0,0 0,0 1,0-1,-1 1,1 0,0 0,-1 0,1 0,-1 1,0 0,1-1,-1 1,0 1,0-1,0 0,-2 1,-7 3,-1 1,1 0,0 0,0 2,1 0,0 0,0 1,0 0,1 1,0 1,0 0,1 0,1 1,-1 0,1 0,1 1,0 1,1-1,0 1,1 0,0 1,1 0,-3 9,5-17,1 0,-1 0,1 0,1 1,-1-1,1 0,0 1,0-1,0 1,1 0,0-1,0 1,0-1,1 1,0-1,0 1,0-1,1 1,0-1,0 0,0 0,0 0,1 0,0 0,0-1,0 1,1-1,-1 0,1 0,0 0,1 0,-1-1,0 1,1-1,0 0,0-1,0 1,2 0,14 2,-1 0,2-1,-1-2,0 0,1-1,-1-1,0-1,1-1,-1-1,0-1,0 0,0-2,-1 0,19-10,-7 4,-1-2,-1-1,0-2,-1-1,-1-1,-1-1,0-2,-2 0,-1-2,0-1,-2 0,-1-2,1-4,-17 24,3-2,1-1,-2 0,1-1,-1 1,-1-1,0 0,-1-1,0 0,0 0,-2 0,1 0,-1 0,-1-1,0 1,-1-1,-1 0,0 0,0 1,-1-1,-1 1,0-1,-2-4,3 15,0 0,0 0,0 1,0-1,-1 0,1 1,0-1,-1 1,1 0,-1-1,0 1,1 0,-1 0,0 0,0 0,0 0,0 1,0-1,1 1,-1-1,0 1,-1-1,1 1,0 0,0 0,0 0,0 0,0 0,0 1,0-1,0 1,0-1,0 1,0 0,1 0,-1-1,-1 2,-66 43,60-39,0 1,0 1,1-1,0 1,0 1,1-1,0 1,0 1,1-1,1 1,-1 0,2 1,-1-1,2 1,-1 0,0 6,3-14,1-1,0 0,0 0,0 1,1-1,-1 0,0 0,1 1,0-1,-1 0,1 0,0 0,0 0,0 0,0 0,0 0,1 0,-1 0,1-1,-1 1,1 0,0-1,-1 0,1 1,0-1,0 0,0 0,0 0,0 0,0 0,0 0,0-1,1 1,1 0,82 4,-73-6,40-2,-36 1,0 0,0 2,0-1,0 2,0 0,0 1,0 1,0 1,0 0,15 7,-30-10,1 0,-1 0,0 0,0 0,0 1,0-1,0 1,0 0,0-1,0 1,-1 0,1 0,-1 0,1 0,-1 1,0-1,0 0,0 0,0 1,0-1,0 1,-1-1,1 1,-1-1,1 1,-1-1,0 1,0-1,-1 1,1-1,0 1,-1-1,1 1,-1-1,-1 2,-49 80,38-68,1 1,-23 50,35-66,1 0,0 0,0 0,0 0,0 0,0 0,0 0,0 0,1-1,-1 1,0 0,0-1,1 1,-1-1,0 1,1-1,-1 1,0-1,1 0,-1 0,1 0,-1 0,0 0,1 0,-1 0,1 0,-1 0,0-1,1 1,-1-1,0 1,1-1,-1 1,0-1,1 0,-1 0,41-15,-24 8</inkml:trace>
  <inkml:trace contextRef="#ctx0" brushRef="#br0" timeOffset="1222.103">2569 271,'-21'20,"2"1,0 0,1 2,1 0,2 0,0 2,1 0,2 0,-5 14,16-36,-1 0,1 0,-1 0,1 0,0 0,1 0,-1 1,1-1,-1 0,1 1,0-1,0 0,0 1,1-1,-1 0,1 0,-1 1,1-1,0 0,1 0,-1 0,0 0,1 0,0 0,0 0,0-1,0 1,0-1,0 1,0-1,1 0,0 0,-1 0,1 0,0 0,0-1,0 1,0-1,0 0,0 0,2 1,12 2,0-2,1 1,-1-2,1 0,-1-1,1-1,-1-1,0 0,0-1,1-1,-2-1,1 0,-1-1,1-1,-2-1,1 0,-1-1,0 0,-1-1,0-1,-1 0,4-6,-11 11,0-1,0 0,-1-1,0 0,0 1,-1-1,0-1,0 1,-1-1,0 1,-1-1,0 0,0 0,-1 0,0 0,-1 0,0-2,0 6,0-1,0 1,-1-1,1 1,-1 0,-1-1,1 1,-1 0,0 0,0 0,0 0,-1 0,0 1,0-1,0 1,0 0,-1-1,0 2,0-1,0 0,0 1,0 0,-1 0,0 0,1 0,-1 1,0 0,-5-2,1 2,1 0,-1 0,0 1,1 1,-1-1,0 2,0-1,1 1,-1 0,0 1,1 0,-4 1,-13 5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4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1,'26'177,"-23"-146,-1 1,-2-1,-1 0,-1 1,-2-1,-2 3,2-20,0 0,1 0,1 1,0 0,1-1,0 1,1 0,1 0,0-1,2 1,1 8,3-5</inkml:trace>
  <inkml:trace contextRef="#ctx0" brushRef="#br0" timeOffset="249.302">0 735,'39'0,"45"-5,14-1,0-5,-7-1,-10 3,-13 2,-10-3,-8 1,-10 2,-5 2,-5 2,-2 1,-6 2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1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19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19,'0'-1,"-1"0,0-1,0 1,0 0,0 0,0 0,0 0,0 0,0 0,-1 0,1 0,0 0,0 0,-1 1,1-1,-1 0,1 1,-1-1,1 1,-1 0,1-1,-1 1,1 0,-1 0,1 0,-1 0,1 0,-1 1,1-1,-1 0,1 1,-1-1,1 1,0-1,-1 1,1 0,0-1,-1 1,1 0,0 0,0 0,0 0,-1 0,1 0,0 1,1-1,-1 0,-50 60,-207 495,169-414,77-130</inkml:trace>
  <inkml:trace contextRef="#ctx0" brushRef="#br0" timeOffset="247.434">18 161,'19'29,"21"23,8 9,2-2,-4-7,-5-6,-4-7,-4-5,-3-4,-1-1,-6-2,-2 0,-4 0,-1 0,-3 0,-4 1,-2-5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17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54,'0'33,"0"26,0 8,0-3,-5-8,-2-13</inkml:trace>
  <inkml:trace contextRef="#ctx0" brushRef="#br0" timeOffset="542.83">322 392,'8'-15,"1"-7,1 1,1 1,1 0,0 0,2 1,0 1,1 0,1 1,15-12,-28 28,0 0,0 0,0 0,0 0,0 1,0-1,0 1,0 0,0 0,1 0,-1 1,0-1,0 1,0-1,0 1,0 0,0 0,-1 1,1-1,0 0,0 1,-1 0,1 0,-1-1,1 2,-1-1,0 0,0 0,0 1,0-1,0 1,-1-1,1 1,-1 0,0 0,1 0,-1 0,0-1,-1 2,1-1,-1 0,1 0,-1 1,13 21,-10-20,0 0,0 0,0 0,0 0,1-1,0 1,-1-1,2 0,-1 0,0-1,1 1,0-1,0 0,0 0,0-1,0 1,1-1,-1 0,0-1,1 1,0-1,-1 0,1 0,0-1,0 0,-1 0,1 0,0-1,0 0,4-1,-2-2,1 0,-1-1,0 0,-1-1,1 0,-1 0,-1 0,1-1,-1 0,0 0,0-1,-1 0,0 0,-1 0,1 0,-1-1,-1 0,0 0,0 0,-1 0,0 0,-1 0,0 0,0-9,6-12,7-56,-12 61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25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256 247,'-10'0,"-1"0,0 1,1 0,-1 1,0 0,1 1,0 0,0 0,0 1,0 0,0 1,1 0,0 1,0 0,0 0,1 1,0 0,0 1,1-1,0 1,0 1,1-1,0 1,0 1,1-1,0 1,1-1,0 1,1 1,0-1,0 0,1 1,0-1,1 1,1 0,0 8,1-12,1 1,0-1,1 0,-1 0,1 0,1 0,-1-1,1 1,1-1,-1 0,1 0,0-1,0 1,1-1,-1 0,1-1,0 1,0-1,1 0,0-1,-1 1,1-1,0-1,0 1,1-1,-1 0,0-1,1 0,-1 0,1-1,-1 0,1 0,-1 0,1-1,-1 0,1-1,-1 0,0 0,0 0,0-1,6-3,1-1,0 0,0-1,-1 0,0-1,0-1,-1 0,-1 0,1-1,-2-1,0 0,0 0,-1-1,0-1,-2 1,4-8,-7 13,0-1,-1 0,1 0,-2 0,0 0,0-1,0 1,-1-1,-1 1,1-1,-2 1,1-1,-1 0,-1 1,0 0,0-1,-1 1,0 0,0 0,-1 0,0 1,-1 0,0-1,0 1,-6-5,4 4,-1 0,0 0,-1 1,0 0,0 1,0 0,-1 1,-1 0,1 0,-1 1,1 0,-11-2,19 6,1 1,0 0,-1 0,1 0,0 0,-1 1,1-1,0 0,0 0,-1 1,1-1,0 1,0-1,-1 1,1 0,0-1,0 1,0 0,0 0,0 0,0 0,0 0,0 0,0 0,1 0,-1 0,0 0,1 0,-1 0,1 1,-1-1,1 0,-1 0,1 1,0-1,0 0,0 1,0-1,0 0,0 1,0-1,0 0,0 1,0-1,1 0,-1 0,1 1,-1-1,1 0,-1 0,1 0,0 1,-1-1,1 0,0 0,0 0,0 0,0 0,0-1,0 1,0 0,0 0,0-1,0 1,1 0,0-1,10 8,0-1,0 0,0-1,1-1,0 0,1-1,-1 0,0-1,1-1,0 0,0 0,0-2,0 1,0-2,-1 0,1-1,5-1,29 1,-30 3,0-2,0 0,-1 0,1-2,-1 0,1-1,-1-1,0 0,-1-1,1-1,-1-1,-1 0,1-1,-1-1,-1 0,7-7,-18 15,-1 0,1 0,0-1,-1 1,0 0,0-1,0 0,0 1,0-1,0 0,0 0,-1 0,0 0,0-1,1 1,-2 0,1 0,0-1,-1 1,1 0,-1-1,0 1,0-1,-1 1,1 0,-1-1,1 1,-1 0,0 0,0-1,-1 1,1 0,-1 0,1 0,-1 0,0 1,0-1,0 0,-1 1,-1-2,-1 3,-1 2,1-1,-1 1,1 0,0 0,-1 0,1 1,0 0,0 0,0 0,0 1,0 0,1-1,-1 2,1-1,0 0,0 1,0 0,0 0,1 0,-1 0,1 1,0 0,0-1,1 1,0 0,-1 0,2 0,-2 4,1-5,-1-1,2 1,-1 0,0 0,1 0,-1 0,1 0,0 0,0 0,1 1,-1-1,1 0,0 0,0 1,1-1,-1 0,1 0,0 0,0 0,0 1,1-1,-1-1,1 1,0 0,0 0,0-1,1 1,-1-1,1 1,0-1,0 0,0 0,0-1,0 1,1 0,0-1,-1 0,1 0,0 0,0-1,0 1,0-1,0 0,3 1,42 5,-44-8,0 1,0 0,0 0,0 0,0 0,0 1,-1-1,1 1,0 1,0-1,-1 1,1 0,-1 0,1 0,-1 0,0 1,0 0,0 0,0 0,0 0,-1 0,1 1,-1 0,0 0,0 0,-1 0,1 0,-1 0,0 1,0-1,0 1,0 0,-2 5,0-1,0 0,-1 1,0-1,-1 0,1 0,-2 0,0 0,0 0,0 0,-1-1,-3 5,-20 64,26-71,0-1,1 1,-1-1,1 0,0 1,1-1,-1 1,1-1,0 0,1 0,-1 1,1-1,0 0,0 0,1 0,-1-1,1 1,0-1,0 1,1-1,-1 0,1 0,0 0,0-1,11 8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2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91,'-9'16,"1"1,1 0,0 0,1 0,1 1,1 0,0 0,1 1,1-1,1 0,1 13,0-27,0 0,0 1,0-1,0 0,1 0,0 0,-1 0,2 1,-1-1,0 0,1-1,0 1,0 0,0 0,0-1,1 1,-1-1,1 0,0 0,0 0,0 0,0 0,1-1,-1 1,1-1,-1 0,1 0,0 0,0-1,0 1,0-1,0 0,0 0,0 0,0-1,1 1,-1-1,0 0,0 0,1-1,-1 1,0-1,0 0,0 0,0 0,0-1,2 0,13-9,-1-1,0-1,-1 0,0-2,-1 1,-1-2,0 0,-1-1,-1-1,7-11,0 2,99-166,-119 192,0 0,1 1,-1-1,0 0,1 0,-1 0,0 0,1 0,-1 0,1 1,0-1,-1 0,1 0,0 1,-1-1,1 0,0 1,0-1,-1 1,1-1,0 1,0-1,0 1,0 0,0-1,0 1,-1 0,1 0,0-1,0 1,0 0,0 0,0 0,0 0,0 0,0 1,0-1,0 0,0 0,0 1,0-1,0 0,0 1,-1-1,1 1,0-1,0 1,0 0,-1-1,1 1,0 0,-1-1,1 1,-1 0,1 0,-1 0,1 0,23 60,-21-50,4 12,26 82,-5 1,-4 1,0 35,-18-96,-2 0,-2 1,-3-1,-1 1,-2-1,-2 1,-3-2,-9 31,15-66,1 0,-1-1,-1 0,1 0,-2 0,1 0,-1-1,0 1,-1-1,0 0,-1-1,1 0,-1 0,-1 0,1-1,-1 0,0 0,0-1,-1 0,0 0,0-1,0-1,0 1,-1-1,1-1,-1 0,0 0,1-1,-1 0,-2 0,8-3,-1 1,1 0,-1-1,1 0,0 0,-1 0,1-1,0 1,0-1,1 0,-1 0,1-1,-1 1,1-1,0 1,0-1,1 0,-1 0,1 0,0 0,0-1,0 1,0-1,1 1,0-1,0 0,0 1,1-1,-1 0,1 1,0-1,1 0,-1 0,1 1,0-1,0 0,0 1,1-1,-1 1,1-1,1 0,9-31,3 1,1 0,1 1,2 1,11-15,-17 27,25-39,3 2,3 2,2 2,2 1,7-1,77-44,-107 85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34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1,'-34'38,"-15"28,-5 6,2-3,11-14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36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1 759,'0'24,"2"0,0 0,2 0,0 0,2-1,1 1,2 2,-9-23,1-1,0 0,0 1,0-1,0 1,0-1,0 0,0 0,1 0,-1 1,1-1,0-1,0 1,0 0,-1 0,1-1,1 1,-1-1,0 0,0 1,1-1,-1 0,0 0,1-1,-1 1,1 0,-1-1,1 1,-1-1,1 0,0 0,-1 0,1 0,-1-1,1 1,-1-1,1 1,-1-1,1 0,13-8,0 0,-1-1,-1-1,0 0,0-1,-1-1,0 0,-1-1,0-2,-10 14,152-209,-119 159,-3-2,-2 0,-3-2,-2-2,-3 0,-2-1,-3-1,9-56,-22 18,-4 99,0-1,0 0,0 1,0-1,0 1,-1-1,1 0,0 1,0-1,-1 0,1 1,0-1,0 0,-1 0,1 1,0-1,-1 0,1 0,0 1,-1-1,1 0,-1 0,1 0,0 0,-1 1,1-1,-1 0,1 0,0 0,-1 0,1 0,-1 0,1 0,-1 0,1 0,0-1,-1 1,1 0,-1 0,1 0,0 0,-1 0,1-1,0 1,-1 0,1 0,0-1,-1 1,1 0,0-1,-1 1,1 0,0-1,0 1,0 0,-1-1,1 1,0-1,0 1,-14 39,-5 51,4 1,4 0,4 1,4 0,7 49,43 265,-11-161,-23-144,-4-43,-3 0,-2 1,-2-1,-4 16,-32 23,32-95,1 1,-1-1,0 0,0 0,0 0,0 0,0 0,0-1,0 1,-1-1,1 1,-1-1,1 0,-1 0,1 0,-1 0,0 0,1-1,-1 1,0-1,0 0,1 0,-1 0,0 0,0 0,1-1,-1 1,0-1,1 1,-1-1,0 0,1 0,-1-1,1 1,-1-1,-10-8,1-1,0 0,1 0,0-2,1 1,0-1,1-1,0 0,1 0,1 0,1-1,0 0,0-2,-8-14,-10-23,2-1,3-1,-8-39,20 61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3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1,'5'0,"2"5,-1 1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55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54,'-6'15,"0"0,0 0,2 0,0 0,1 1,0 0,1-1,1 1,1 0,0 0,1 0,0 0,1 0,1-1,4 13,-5-24,0 0,0 0,0 0,0-1,1 1,-1-1,1 0,0 1,0-1,0 0,1-1,-1 1,0-1,1 1,0-1,0 0,0 0,-1-1,2 1,-1-1,0 0,0 0,0 0,0-1,1 1,-1-1,0 0,1 0,-1-1,0 1,0-1,3 0,130-50,-123 43,-1 0,1 0,-2-2,0 0,0 0,0-1,-2 0,1-1,-1 0,-1-1,0 0,-1 0,-1-1,0 0,-1-1,0 1,-1-1,-1 0,0-1,-1 1,0-1,-1-10,-2 2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55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53,'-1'-1,"-1"-1,1 1,-1 0,1 0,-1 0,1 0,-1 0,1 0,-1 0,0 0,0 1,1-1,-1 1,0-1,0 1,0 0,1 0,-1 0,0 0,0 0,0 0,0 0,0 0,1 1,-1-1,0 1,0-1,1 1,-1 0,0 0,1 0,-1 0,0 0,1 0,0 0,-1 0,1 1,0-1,-1 1,1-1,0 1,0-1,0 1,0-1,1 1,-1 0,0 0,1-1,-1 1,1 0,0 0,-1 0,1 1,-5 14,2 1,0 1,1-1,0 0,2 1,0-1,2 16,0 5,-3-33,0-1,1 1,-1 0,1-1,0 1,1-1,-1 1,1 0,0-1,1 1,-1-1,1 0,0 1,0-1,1 0,0 0,0 0,0-1,0 1,1-1,0 0,-1 0,2 0,-1 0,0 0,1-1,-1 0,1 0,0 0,0-1,1 0,-1 0,0 0,1 0,-1-1,1 0,0 0,8-4,-1 0,0-1,1-1,-2 0,1-1,-1 0,0-1,0 0,-1-1,1 0,-2-1,0 0,0-1,0 0,-1-1,-1 0,0 0,0-1,4-9,2 3,99-180,-95 179,-13 49,-4-22,49 194,-10-63,-25-85,-4 1,-1-1,-3 1,-3 1,-2-1,-2 1,-2-1,-4 1,-1-1,-3 0,-17 51,-24-18,49-86,1 0,-1-1,0 1,0-1,1 0,-1 1,0-1,0 0,0 0,0 0,0 0,-1 0,1-1,0 1,0-1,-1 1,1-1,0 0,0 0,-1 0,1 0,0 0,0-1,-1 1,1-1,0 1,0-1,0 0,-1 0,1 0,0 0,0 0,1 0,-1-1,0 1,0 0,1-1,-1 0,0 1,1-1,-1-1,-6-11,1 1,1-1,0 0,1 0,0-1,1 1,1-1,0 0,1 0,1 0,0 0,1-1,1 1,0 0,1 0,1-4,-2 7,3-25,2 1,1 0,1 0,2 1,2 0,1 1,2 0,1 1,17-25,38-29,-54 68</inkml:trace>
  <inkml:trace contextRef="#ctx0" brushRef="#br0" timeOffset="316.76">1106 25,'-22'24,"1"0,1 2,2 0,0 1,2 0,0 2,3 0,0 0,-2 11,14-37,0 0,0-1,0 1,1 0,-1 0,1 0,-1 0,1 0,0 1,0-1,1 0,-1 0,1 0,-1 0,1 0,0 0,0-1,0 1,0 0,1 0,-1-1,1 1,0-1,-1 1,1-1,0 1,1-1,-1 0,0 0,1 0,-1-1,1 1,-1 0,1-1,0 0,0 1,-1-1,1-1,0 1,0 0,0 0,0-1,0 0,0 0,0 0,1 0,-1 0,2-1,6-1,0-1,0 0,0 0,0-1,-1-1,1 0,-1 0,0-1,-1 0,0-1,0 0,0 0,-1-1,0 0,0-1,-1 0,0 0,0 0,-1-1,2-5,-3 1,-1 0,0-1,-1 0,-1 0,0 0,-1 0,0 0,-2 0,1 0,-2 0,0 0,-1 0,0 1,-1-1,-1 0,4 14,-4-24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6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0,'-28'34,"-20"20,-2 1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00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1,'-11'29,"1"0,1 1,2 0,0 1,2 0,2 0,1 0,1 0,2 1,0-1,3 0,0 0,2-1,2 1,0-1,2-1,1 0,12 21,-22-46,1 0,0 0,-1 0,1-1,1 1,-1 0,0-1,1 0,0 1,0-1,0 0,0 0,0-1,1 1,-1-1,1 0,-1 0,1 0,0 0,0 0,0-1,0 0,0 0,0 0,1 0,-1-1,0 1,0-1,0 0,1-1,-1 1,0-1,0 1,0-1,0-1,1 1,-2 0,1-1,0 0,0 0,3-2,4-8,0 0,0-1,-2 0,1-1,-2 0,0 0,0-1,-2 0,0 0,0-1,-1 1,-1-1,-1-2,1 4,81-277,-56 236,-29 54,1 0,0 0,0 0,0 0,-1 0,1 0,0 1,0-1,0 0,0 1,0-1,1 0,-1 1,0 0,0-1,0 1,0 0,0-1,1 1,-1 0,0 0,0 0,1 0,-1 0,0 0,0 1,0-1,1 0,-1 0,0 1,0-1,0 1,0-1,0 1,0 0,0-1,0 1,0 0,0 0,0 0,0-1,-1 1,1 0,0 0,0 0,-1 0,1 0,0 1,10 17,-1 0,0 0,-2 1,0 0,-1 0,-1 1,1 11,6 12,14 78,-6 1,-4 1,-7 1,-4 0,-6 0,-9 41,4-95,-4-1,-3 0,-3 0,-2-1,-24 54,30-91,-1-1,-2 0,-1 0,-2-1,0-1,-20 23,36-50,0-1,0 1,-1 0,1 0,-1 0,1-1,-1 1,0 0,0-1,1 0,-1 1,0-1,0 0,0 0,0 0,-1 0,1-1,0 1,0 0,-1-1,1 0,0 1,0-1,-1 0,1 0,0 0,-1-1,1 1,0-1,0 1,-1-1,1 1,0-1,0 0,0 0,0 0,0-1,0 1,0 0,0-1,1 1,-1-1,0 1,1-1,0 0,-1 0,1 0,0 0,-1-1,-4-14,0 0,1 0,1-1,1 1,0-1,1 0,1 0,1 0,1 0,1-13,7-81,5 1,4 1,6 1,4 0,5 2,4 5,-21 69</inkml:trace>
  <inkml:trace contextRef="#ctx0" brushRef="#br0" timeOffset="6500.864">1920 254,'-6'19,"1"1,1-1,0 1,2-1,0 1,1 0,1 0,1 0,1-1,1 1,0 0,2-1,3 11,-5-23,0-1,0 1,1 0,-1-1,2 1,-1-1,1 0,-1-1,2 1,-1-1,1 0,-1 0,1 0,1-1,-1 0,1-1,-1 1,1-1,0 0,0-1,0 0,1 0,-1 0,1-1,-1 0,1 0,-1-1,1 0,-1-1,1 1,-1-1,0-1,1 0,-1 0,0 0,0-1,0 0,0 0,0 0,-1-1,0 0,0-1,2-1,93-125,-89 112,-1-1,-1-1,-1 0,-1 0,-1-1,4-16,-3 11,-4 92,-6-25,11 114,-8-149,1 0,0 1,0-1,0 0,0 0,1-1,-1 1,1 0,1-1,-1 0,0 0,1 0,0 0,0 0,0-1,1 0,-1 1,1-2,0 1,-1-1,1 1,0-1,1 0,-1-1,0 0,2 1,79 4,-61-7</inkml:trace>
  <inkml:trace contextRef="#ctx0" brushRef="#br0" timeOffset="5294.704">1327 254,'0'0</inkml:trace>
  <inkml:trace contextRef="#ctx0" brushRef="#br0" timeOffset="5700.433">1327 254,'4'8,"-4"-7,1-1,-1 0,1 1,-1-1,0 1,1-1,-1 1,0-1,1 1,-1-1,0 1,0-1,0 1,1-1,-1 1,0-1,0 1,0-1,0 1,0 0,0-1,0 1,0-1,0 1,0-1,0 1,-1-1,1 1,0 0,0-1,0 1,-1-1,1 1,0-1,-1 1,1-1,0 0,-1 1,1-1,-1 1,1-1,-1 0,1 1,0-1,-1 0,0 0,1 1,-1-1,1 0,-1 0,1 0,-1 0,1 1,-1-1,1 0,-1 0,0 0,1 0,-1 0,1-1,-1 1,1 0,-1 0,0 0,-9 2,0 2,0-1,0 1,0 1,1 0,0 0,0 1,0 0,1 1,0-1,0 2,0-1,1 1,0 0,1 1,0-1,0 1,1 1,0-1,0 1,1-1,1 1,0 1,0-1,0 6,1-10,0 0,1 1,0 0,0-1,0 1,1 0,0-1,1 1,-1 0,1-1,0 1,1-1,0 1,0-1,0 0,1 1,0-1,0 0,0-1,1 1,0-1,0 1,0-1,1 0,0-1,0 1,0-1,0 0,1 0,0-1,-1 1,1-1,0-1,1 1,2 0,2 0,1-1,0 0,0 0,0-1,0-1,0 0,0-1,0 0,0 0,-1-2,1 1,0-1,-1-1,0 0,0-1,0 0,0-1,-1 0,0-1,0 1,-1-2,0 0,0 0,0 0,-1-1,-1-1,0 1,0-1,0 0,-1-1,-1 1,0-1,-1 0,0-1,0 1,-1-1,1-7,-3 11,0 0,0 1,-1-1,0 0,0 1,-1-1,0 0,0 1,-1-1,0 1,-1 0,1-1,-1 1,0 0,-1 0,0 1,0-1,-1 1,1 0,-1 0,0 0,-1 1,0 0,1 0,-2 0,1 1,-2-1,-2-1,0 1,-1 1,1 0,-1 0,0 1,0 1,0 0,0 0,0 1,0 0,-1 1,1 0,0 1,-4 1,-13 3</inkml:trace>
  <inkml:trace contextRef="#ctx0" brushRef="#br0" timeOffset="9962.739">3895 142,'-13'-2,"-1"0,0 1,0 0,0 1,1 0,-1 2,0-1,0 2,1-1,-1 2,1 0,0 1,0 0,0 1,1 0,0 1,0 0,1 1,0 0,0 1,1 1,0-1,0 2,1-1,1 1,0 0,0 1,1 0,0 0,2 1,-1 1,1-6,0 0,1 0,0 0,1 0,0 1,0-1,1 1,0 0,0 0,1 0,1 0,-1 0,1 0,1 0,0 0,0 0,0-1,1 1,1 0,-1 0,2-1,-1 0,1 0,0 0,1 0,2 3,7 1,0 0,1-1,1-1,0-1,0 0,1-1,0-1,0 0,1-1,0-1,0-1,0 0,0-2,0 0,1-1,15-1,-19-1,0-1,0 0,0-1,0-1,0 0,-1-1,1 0,-1-1,-1-1,9-6,1 1</inkml:trace>
  <inkml:trace contextRef="#ctx0" brushRef="#br0" timeOffset="10401.448">4741 170,'-37'14,"1"2,0 1,1 2,1 1,1 2,-25 21,43-31,1 1,0 0,0 1,2 1,-1 0,2 1,-1 2,8-12,1-1,0 1,0 0,0 0,1 0,0 0,0 0,0 0,1 1,0-1,0 0,1 1,0-1,0 1,0-1,1 1,0-1,0 0,1 1,0-1,0 0,2 5,-2-8,0-1,-1 1,1 0,0-1,0 0,1 1,-1-1,0 0,1 0,-1 0,1 0,0-1,0 1,0-1,-1 0,1 0,0 0,1 0,-1 0,0 0,0-1,0 0,0 1,0-1,1-1,-1 1,0 0,0-1,0 1,0-1,0 0,3-1,91-50,-32-6,-4-2,-2-4,1-5,-42 48,-18 20,0 0,1 0,-1 0,0 0,1 0,-1 0,1 0,-1 0,1 0,-1 0,1 0,0 1,-1-1,1 0,0 0,0 1,-1-1,1 0,0 1,0-1,0 1,0-1,0 1,0-1,0 1,0 0,0 0,0-1,0 1,0 0,0 0,0 0,0 0,1 0,-1 0,0 0,0 1,0-1,0 0,0 1,0-1,0 0,0 1,0-1,0 1,-1 0,1-1,0 1,0 0,0-1,-1 1,1 0,0 0,-1 0,1-1,0 1,-1 1,7 70,-8-64,1 1,0-1,1 0,0 1,0-1,1 0,0 0,0 0,1 0,0 0,2 2,5 8,0-3</inkml:trace>
  <inkml:trace contextRef="#ctx0" brushRef="#br0" timeOffset="10800.166">5052 678,'101'-158,"89"-102,-190 260,0-1,0 1,0-1,0 0,0 1,0-1,0 1,0-1,0 1,0-1,1 1,-1-1,0 1,0-1,1 1,-1-1,0 1,1-1,-1 1,0 0,1-1,-1 1,1-1,-1 1,1 0,-1 0,0-1,1 1,0 0,-1 0,1-1,-1 1,1 0,-1 0,1 0,-1 0,1 0,-1 0,1 0,-1 0,1 0,0 0,-1 0,1 0,-1 0,1 1,-1-1,1 0,-1 0,1 1,-1-1,1 0,-1 0,0 1,1-1,-1 1,1-1,-1 0,0 1,1-1,-1 1,0-1,1 1,-1-1,0 1,1 39,-1-33,11 119,-9-122,-1 0,0 0,1-1,0 1,0 0,0-1,1 1,-1-1,1 1,0-1,0 0,0 0,0-1,0 1,0 0,1-1,0 0,-1 0,1 0,0 0,0-1,0 0,0 1,0-1,0-1,0 1,1-1,3 1,2-2,1 0,-1-1,1 0,-1-1,0 0,0 0,0-1,0-1,-1 1,1-2,-1 1,0-1,-1-1,0 1,0-2,0 1,-1-1,0 0,0 0,-1-1,0 0,3-6,72-97,-55 71,-14 23</inkml:trace>
  <inkml:trace contextRef="#ctx0" brushRef="#br0" timeOffset="56481.857">932 1976,'47'-36,"-1"-2,-3-1,-1-3,-2-1,-2-3,-2 0,28-49,-39 48,-2-2,-2 0,-2-1,-2-1,-3-1,-2-1,0-14,-10 56,0 6,-1 0,1 0,-1 0,0 0,-1-1,1 1,-1 0,0 0,-1-1,1 1,-1 0,0 0,0 0,-1-1,1 1,-1 1,0-1,0 0,-1 0,0 4,0 0,1 1,-1 0,0-1,0 1,0 0,1 0,-1 1,0-1,0 0,0 1,1 0,-1 0,0 0,1 0,-1 0,1 0,-1 1,1-1,0 1,0-1,-1 1,1 0,0 0,1 0,-1 0,0 1,0-1,1 0,0 1,-2 1,-13 19,1 0,2 1,0 0,1 1,1 0,2 1,0 0,1 6,-2 9,1 0,3 0,1 1,2 0,2 0,4 38,-3-72,0 0,1 0,0 0,1 0,-1 0,1 0,1-1,0 1,0 0,0-1,1 0,0 0,1 0,-1-1,1 1,0-1,1 0,0 0,0-1,0 0,0 0,1 0,0-1,0 0,0 0,0-1,1 0,-1 0,1-1,1 0,4 0,0-1,0-1,0 0,0-1,0-1,0 0,0 0,0-2,-1 1,1-2,-1 1,0-2,0 0,-1 0,1-1,-2 0,1-1,-1 0,0-1,0 0,4-7,49-51,-62 67,0 1,0-1,-1 0,1 0,0 1,0-1,-1 0,1 1,0-1,-1 0,1 1,-1-1,1 1,0-1,-1 1,1 0,-1-1,1 1,-1-1,0 1,1 0,-1 0,0-1,1 1,-1 0,0-1,0 1,0 0,0 0,1-1,-1 1,0 0,0 0,-1 0,1-1,0 1,0 0,0 0,0-1,-1 1,1 0,0 1,0 3,-1 1,1 0,1 0,-1 0,1-1,0 1,1 0,-1-1,1 1,0-1,0 1,1-1,0 0,0 0,0 0,0 0,1-1,0 1,0-1,0 0,0 0,1 0,-1-1,1 0,0 1,0-2,1 1,-1-1,0 1,1-2,-1 1,4 0,1 0,-1 0,1-1,0-1,0 0,0 0,0-1,-1 0,1 0,0-1,-1 0,1-1,-1 0,0-1,0 0,0 0,0-1,-1 0,0-1,0 0,0 0,1-2,16-13,-1-1,-1-1,-1-2,-1 0,-2-1,0-1,-2-1,0 0,-2-1,-2-1,0 0,-1-7,0-5,-1 0,-3-1,-1 0,-3 0,-1-1,-2 1,-5-42,4 84,1 1,-1-1,0 1,0-1,1 1,-1-1,0 1,0-1,0 0,1 1,-1-1,0 0,0 1,0-1,0 1,0-1,0 0,0 1,-1-1,1 1,0-1,0 0,0 1,-1-1,1 1,0-1,-1 1,1-1,0 1,-1-1,1 1,0-1,-1 1,1-1,-1 1,1 0,-1-1,1 1,-1 0,0-1,1 1,-1 0,1 0,-1-1,1 1,-1 0,0 0,1 0,-1 0,0 0,1 0,-1 0,1 0,-1 0,0 0,1 1,-1-1,1 0,-1 0,0 0,1 1,-1-1,1 0,-1 1,1-1,-1 0,1 1,-23 38,-15 185,49-22,1-80,-11 133,-1-248,-1 0,1-1,-1 1,0 0,-1-1,0 1,0-1,0 1,-1-1,0 0,0 0,-1 0,1-1,-1 1,0-1,-1 0,1 0,-1 0,0-1,-1 1,0-1,5-3,-1-1,1 0,0 0,-1 0,1 0,-1 0,1 0,-1 0,1 0,-1 0,1-1,0 1,-1 0,1-1,0 1,-1-1,1 0,0 1,0-1,-1 0,1 0,0 0,0 0,0 0,0 0,0 0,0 0,0 0,1-1,-1 1,0 0,1 0,-1-1,1 1,-1-1,1 1,0 0,-1-1,1 1,0-1,0 1,0-1,0 1,0 0,0-1,1 1,-1-1,0 1,3-21</inkml:trace>
  <inkml:trace contextRef="#ctx0" brushRef="#br0" timeOffset="57050.259">2597 1384,'-62'44,"38"-29,1 1,1 1,0 1,1 1,1 1,0 1,-8 12,27-31,0-1,-1 1,1-1,0 1,0 0,0 0,0 0,0-1,0 1,1 0,-1 0,0 0,1 0,0 0,-1 0,1 0,0 0,0 0,0 1,1-1,-1 0,0 0,1 0,-1 0,1 0,0-1,-1 1,1 0,0 0,0 0,0 0,1-1,-1 1,0-1,1 1,-1-1,1 1,-1-1,1 0,0 0,-1 0,1 0,0 0,0 0,0 0,0 0,0-1,0 1,0-1,0 1,0-1,212-1,-210 2,-1 0,1 0,0 0,0 1,0-1,-1 1,1 0,-1 0,1 0,-1 0,0 1,0-1,0 1,0 0,-1 0,1 0,-1 0,1 0,-1 1,1 2,46 42,-41-45,1 0,0 0,0-1,-1-1,1 1,0-1,1-1,-1 1,0-2,0 1,0-1,0-1,0 1,-1-2,1 1,0-1,-1 0,1-1,2-2,145-99,-147 99,-1 0,1-1,-2 0,1 0,-1-1,0 1,0-2,-1 1,0-1,-1 0,0 0,0-1,-1 1,-1-1,1 0,-1 0,-1 0,0-1,0 1,-1 0,-1-1,0-6,0 15,0 0,-1 0,1 0,-1 0,0 0,1 0,-1 0,0 0,0 0,-1 0,1 0,0 0,-1 1,1-1,0 1,-1-1,0 1,1-1,-1 1,0 0,0 0,0 0,0 0,0 0,0 0,0 1,0-1,0 1,0-1,0 1,-1 0,1 0,0-1,0 2,0-1,-1 0,-1 1,-70 41,59-28,2 1,-1 0,2 0,0 2,1-1,0 1,2 1,0 0,1 0,1 1,0 0,2 0,0 1,1-1,1 1,1 0,0 13,3-25,0 0,1-1,0 0,0 1,0-1,1 0,0 0,0 0,1 0,0-1,0 1,1-1,-1 0,1 0,1-1,-1 0,1 0,0 0,0 0,0-1,1 0,0 0,-1-1,1 0,1 0,5 1,7 3,1-1,-1-2,1 0,0-1,0 0,1-2,-1-1,0-1,4-1,24-15,-30 4</inkml:trace>
  <inkml:trace contextRef="#ctx0" brushRef="#br0" timeOffset="57480.723">1750 1214,'0'10,"0"3</inkml:trace>
  <inkml:trace contextRef="#ctx0" brushRef="#br0" timeOffset="60998.654">3952 1920,'-19'24,"-16"17,-8 7,0 0,2-8,8-6,5-4,2-3,6-5</inkml:trace>
  <inkml:trace contextRef="#ctx0" brushRef="#br0" timeOffset="61947.911">4741 1779,'0'14,"-4"20,-3 8,1 2,2-2,0-2,2-5,1-2,0-7</inkml:trace>
  <inkml:trace contextRef="#ctx0" brushRef="#br0" timeOffset="62199.612">4741 1271,'10'19,"3"11,-1 1</inkml:trace>
  <inkml:trace contextRef="#ctx0" brushRef="#br0" timeOffset="62533.52">5080 2089,'124'-337,"-125"336,1 0,0 0,-1 0,1 0,0 0,0 0,0 0,0 0,0 0,0 0,0 0,0 0,1 0,-1 0,0 0,1 0,-1 0,0 0,1 0,-1 0,1 0,-1 1,1-1,0 0,-1 0,1 0,0 1,0-1,0 0,-1 1,1-1,0 1,0-1,0 1,0 0,0-1,0 1,0 0,0-1,0 1,0 0,0 0,0 0,0 0,0 0,0 0,0 0,0 0,0 1,0-1,0 0,0 0,0 1,0-1,0 1,0-1,0 1,-1-1,1 1,1 0,20 132,-21-125,0 0,0-1,1 1,0 0,1-1,-1 1,2-1,-1 0,1 0,0 0,0 0,1-1,0 0,0 0,0 0,1-1,0 1,0-1,0 0,1-1,0 0,0 0,0 0,0-1,0 0,1-1,-1 1,1-1,0-1,0 1,-1-2,1 1,0-1,0 0,0 0,7-2,-4-4,1-1,-1 0,0-1,-1 0,1 0,-2-1,1-1,-1 0,-1 0,0 0,0-1,-1 0,0-1,-1 0,-1 0,0 0,0-1,-1 1,-1-1,0 0,-1 0,0-5,2-6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12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511 681,'-22'1,"-1"1,1 1,-1 1,1 1,1 1,-1 1,1 1,0 1,0 0,1 2,-13 9,25-14,0 0,0 0,1 0,0 1,0 0,0 1,1-1,0 1,1 1,0-1,0 1,1-1,0 1,1 1,0-1,0 0,1 1,0 0,0-1,1 1,1 0,-1 0,2 0,-1-1,2 1,-1 0,1 0,2 5,-2-11,0 0,0 0,0-1,1 1,-1 0,1-1,0 0,0 0,0 0,0 0,0 0,1 0,0-1,-1 0,1 1,0-2,0 1,0 0,0-1,0 1,1-1,-1-1,0 1,0 0,1-1,-1 0,1 0,0 0,5-1,0 1,0-1,-1-1,1 0,-1 0,0-1,1 0,-1-1,-1 0,1 0,0-1,2-2,11-12,0-1,-2 0,0-2,-2 0,0-1,-2-1,13-22,38-55,-66 100,-1 0,0 0,0 0,1 0,-1 0,0 0,1 0,-1 0,1 0,-1 0,1 0,0 0,-1 1,1-1,0 0,0 0,0 0,-1 1,1-1,0 1,0-1,0 0,0 1,0 0,0-1,0 1,0 0,0-1,0 1,1 0,-1 0,0 0,0 0,0 0,0 0,0 0,0 0,0 0,0 1,0-1,0 0,0 1,0-1,0 1,0-1,0 1,0 0,0-1,0 1,0 0,0-1,-1 1,1 0,0 0,-1 0,1 0,-1 0,1 0,24 72,-24-64,1 1,0-1,1 0,0 0,0 0,1-1,0 1,1-1,-1 0,2 0,-1 0,1 0,0-1,1 0,0-1,0 0,0 0,1 0,-1-1,2 0,1 1,104 28,-89-29</inkml:trace>
  <inkml:trace contextRef="#ctx0" brushRef="#br0" timeOffset="394.611">991 1048,'289'-379,"-244"332,-44 48,1 0,-1 0,0 0,0-1,0 1,0 0,0 0,0 1,0-1,0 0,-1 0,1 0,0 0,-1 1,1-1,-1 0,1 1,-1-1,0 0,1 1,-1-1,0 1,0-1,0 0,0 1,0-1,0 1,0-1,-1 1,1-1,-1 0,1 1,0 1,-2 33,0-29,1 0,0 1,1-1,-1 1,1-1,1 1,0-1,0 1,0-1,1 0,0 1,0-1,1 0,-1 0,2 0,-1-1,1 1,0-1,0 0,1 0,0 0,3 3,-4-6,-1 0,0-1,1 1,-1 0,1-1,0 0,0 0,0 0,0 0,0-1,0 0,0 1,1-1,-1-1,0 1,1-1,-1 0,1 0,-1 0,0 0,1-1,-1 0,0 0,1 0,-1 0,0-1,0 1,0-1,0 0,0 0,1-2,71-82,-33 28,-30 45</inkml:trace>
  <inkml:trace contextRef="#ctx0" brushRef="#br0" timeOffset="1029.109">2092 653,'-30'9,"1"1,0 1,1 2,0 1,1 1,1 1,0 1,1 2,-27 35,51-52,0-1,0 1,0-1,1 1,-1 0,0-1,1 1,-1 0,1-1,-1 1,1 0,0 0,0 0,0-1,0 1,0 0,0 0,0 0,1-1,-1 1,0 0,1 0,0-1,-1 1,1-1,0 1,0 0,0-1,0 1,0-1,0 0,1 1,-1-1,0 0,1 0,-1 0,1 0,1 1,3 1,0 0,0 0,0 0,0-1,1 0,-1-1,1 1,0-1,-1-1,1 1,0-1,-1 0,1 0,0-1,0 0,-1 0,1-1,-1 0,1 0,2-2,117-68,-30 2,-95 70,0-1,0 1,-1-1,1 1,0-1,0 1,0-1,0 1,0 0,-1-1,1 1,0 0,0 0,0 0,0 0,0 0,0 0,0 0,0 0,0 0,0 0,0 0,0 0,0 1,0-1,0 1,-1-1,1 0,0 1,0-1,0 1,-1 0,1-1,0 1,0 0,-1-1,1 1,-1 0,1 0,-1-1,1 1,-1 0,1 0,-1 0,0 0,1 0,-1 0,0 0,6 55,-6-41,-1-12,1 0,0 1,0-1,0 0,0 0,0 0,0 1,1-1,0 0,-1 0,1 0,0 0,1 0,-1 0,0 0,1 0,0-1,-1 1,1 0,0-1,1 0,-1 1,0-1,1 0,-1 0,1 0,0 0,-1-1,1 1,0-1,0 0,0 0,0 0,0 0,0 0,0 0,1-1,-1 0,0 0,0 1,0-2,1 1,-1 0,0-1,0 1,2-2,6-4,-1-1,0 1,-1-2,0 0,0 0,0-1,-1 1,-1-2,1 1,-1-1,-1-1,0 1,2-5,14-21,73-84,-71 94,-1-2,-1 0,-1-2,-2 0,8-20,-15 25,-1-1,-1 0,-2 0,0-1,-2 0,-1 0,-1-1,-2 1,0-1,-2 0,-3-22,3 45,-1 0,0 1,1-1,-2 0,1 0,0 0,-1 1,0-1,0 1,-1-1,1 1,-1 0,0 0,0 0,0 0,-1 0,1 1,-1 0,0 0,0 0,0 0,0 0,0 1,-1-1,1 1,-1 1,0-1,1 1,-1-1,0 1,0 1,0-1,0 1,0-1,0 1,0 1,0-1,0 1,0 0,1 0,-1 0,0 1,0 0,-3 2,-2 2,0 0,1 1,0 1,0 0,1 0,0 0,0 1,1 1,0-1,1 1,0 0,0 0,1 1,1 0,-1 0,2 0,-1 3,-2 8,1 0,1 1,1-1,1 1,1 0,1-1,1 1,2 10,1-8,2 0,1 0,0 0,2-1,1-1,1 0,1 0,1-1,0 0,2-1,1-1,0-1,11 10,94 99,-109-114</inkml:trace>
  <inkml:trace contextRef="#ctx0" brushRef="#br0" timeOffset="1593.917">2910 625,'-2'10,"1"1,0-1,0 0,1 0,0 0,1 1,0-1,1 0,0 0,0 0,1 0,1-1,-1 1,2-1,-1 0,1 0,0 0,1-1,4 5,-6-11,0-1,0 0,0 0,0 0,0-1,0 0,1 1,-1-2,0 1,0 0,0-1,0 1,0-1,0-1,0 1,0 0,0-1,0 0,-1 0,1 0,-1 0,1 0,-1-1,0 0,0 1,0-1,0 0,0-1,-1 1,0 0,3-4,-1 2,22-24,-1-2,-2-1,-1 0,-2-2,-1 0,3-11,-7 16,-13 25,-2 4,1 1,-1-1,1 1,-1-1,0 1,1-1,-1 0,1 1,-1-1,1 0,-1 0,1 1,-1-1,1 0,-1 0,1 0,-1 1,1-1,0 0,-1 0,1 0,-1 0,1 0,-1 0,1 0,0-1,-1 1,1 0,-1 0,1 0,-1 0,1-1,-1 1,1 0,-1 0,1-1,-1 1,1-1,-1 1,0 0,1-1,-1 1,1-1,-1 1,0-1,0 1,1-1,-1 1,0-1,0 1,1-1,-1 1,0-1,0 1,0-1,0 1,0-1,0 0,0 1,0-1,0 1,0-1,0 1,-1-1,1 0,0 1,0-1,7 116,63 322,-48-341,-5 0,-4 2,-4 0,-4 28,-4-109,0-1,-2 1,1-1,-2 1,0-1,-1 1,-1-1,-1 0,0 0,-1-1,0 1,-1-1,-1-1,-1 1,0-1,0-1,-3 2,7-11,1 0,-1-1,0 1,-1-1,1-1,0 1,-1-1,0 1,1-2,-1 1,0-1,0 1,0-2,0 1,0-1,0 0,0 0,0 0,0-1,0 0,0 0,0-1,0 0,1 0,-1 0,0 0,1-1,0 0,0 0,0-1,0 1,0-1,1 0,-1-1,1 1,0-1,1 1,-1-1,1 0,0 0,0-1,0 1,1-2,-3-14,2-2,1 1,1 0,0 0,2-1,0 1,2 0,1 0,0 0,1 0,6-11,95-227,-39 124,-51 103</inkml:trace>
  <inkml:trace contextRef="#ctx0" brushRef="#br0" timeOffset="2028.839">3644 456,'31'-17,"1"2,1 1,0 1,1 2,0 1,0 2,11 0,-44 7,1 0,0 1,-1-1,1 1,-1-1,1 1,0 0,-1 0,1 0,-1 0,1 0,0 0,-1 0,1 0,0 1,-1-1,1 1,-1-1,1 1,-1 0,1-1,-1 1,1 0,-1 0,0 0,1 0,-1 0,0 0,0 0,0 1,0-1,0 0,0 1,0-1,0 1,-1-1,1 1,0-1,-1 1,-7 10,0 0,-1 0,0-1,-1 0,0 0,0-1,-2-1,1 1,-2-1,-9 11,-110 125,128-142,0 0,1 1,-1 0,1-1,0 1,0 0,0 0,1 0,-1 0,1 1,0-1,0 0,1 0,-1 1,1-1,0 0,0 1,0-1,1 1,-1-1,1 0,0 0,1 1,-1-1,1 0,-1 0,1 0,1-1,-1 1,0 0,1-1,0 1,0-1,0 0,0 0,0 0,0 0,1-1,0 1,-1-1,1 0,0 0,0 0,0-1,4 2,5 0,1-1,0 0,0 0,0-1,0-1,-1-1,1 0,0 0,0-2,0 1,-1-2,0 0,1 0,-2-2,1 1,3-4,-14 9,0 0,-1-1,1 1,0-1,-1 0,1 1,-1-1,1 0,-1 0,1 0,-1 0,0 0,0 0,1 0,-1-1,0 1,0 0,0-1,0 1,0-1,-1 1,1-1,0 1,-1-1,1 1,-1-1,1 0,-1 1,0-1,0 0,0 0,0 1,0-1,0 0,0 1,0-1,-1 0,1 1,-1-1,1 0,-1 1,0-1,1 1,-1-1,0 1,-1-2,-12-7</inkml:trace>
  <inkml:trace contextRef="#ctx0" brushRef="#br0" timeOffset="2277.636">3588 625,'43'-4,"29"-8,11 0,-3 1,-10 2,-13-1,-11 0,-8 2,-7 3,-2 1,-8 3</inkml:trace>
  <inkml:trace contextRef="#ctx0" brushRef="#br0" timeOffset="2544.576">4321 625,'28'-6,"-1"-1,0-1,-1-2,0 0,-1-2,0-1,0-1,-2-1,0-1,0-1,-2-1,10-11,-29 27,0 1,1-1,-1 0,0 0,0 0,0-1,0 1,-1 0,1-1,0 1,-1-1,0 1,0-1,0 0,0 0,0 1,0-1,-1 0,1 0,-1 0,0 0,0 0,0 0,0 0,-1 0,1 0,-1 1,1-1,-1 0,0 0,0 0,0 1,-1-1,1 1,-1-1,1 1,-1-1,0 1,0 0,0 0,0 0,0 0,-1 0,1 0,-1 1,1-1,-1 1,1 0,-3-1,-5 0,0 2,0-1,0 1,0 1,-1-1,1 2,0-1,0 2,1-1,-1 1,0 1,1 0,0 0,0 1,0 0,0 0,1 1,0 0,0 1,0 0,-4 6,-4 4,0 0,1 2,1 0,1 0,1 1,1 1,-6 16,13-29,1 0,0 1,1-1,0 1,0 0,1-1,0 1,1 0,0 0,0 0,1 0,0-1,1 1,-1 0,2-1,-1 1,1-1,1 0,-1 1,1-2,5 8,-1-5,0 0,1-1,0 0,0-1,1 0,0 0,1-1,0 0,0-1,0 0,1-1,-1 0,1-1,1 0,-1-1,0 0,1-1,-1-1,1 0,0 0,0-1,-1-1,3 0,-6 1,0 1,0-1,0-1,0 1,0-1,0-1,-1 0,1 0,0-1,-1 0,0 0,1-1,-1 0,-1-1,7-4,4-9</inkml:trace>
  <inkml:trace contextRef="#ctx0" brushRef="#br0" timeOffset="51840.932">89 2177,'-12'19,"0"1,2 0,0 0,1 1,2 0,0 1,1 0,1 0,1 0,1 0,1 1,0 15,3-34,0 1,0-1,0 0,1 1,-1-1,1 0,0 0,0 0,1 0,-1 0,1 0,0-1,0 1,0-1,0 0,0 0,1 0,0 0,-1 0,1-1,0 0,0 0,1 0,-1 0,0-1,1 1,-1-1,0 0,1-1,0 1,-1-1,1 0,-1 0,1 0,-1 0,1-1,-1 0,1 0,-1 0,1-1,-1 1,3-3,10-1,-1-1,0-1,0 0,0-1,-1-1,-1 0,1-1,-1-1,-1 0,0-1,-1 0,0-1,-1-1,0 0,6-11,-13 18,0 0,0 0,0-1,-1 0,0 1,-1-1,0 0,0 0,-1-1,0 1,0 0,-1 0,0-1,0 1,-1 0,0 0,0-1,-1 1,0 0,-1 0,0 1,0-1,0 1,-1-1,0 1,-1 0,0 0,0 1,0-1,-1 1,0 0,0 1,0 0,-1 0,1 0,-1 0,-1 1,1 0,0 1,-2 0,2 1,0 1,0 0,0 0,-1 1,1 0,0 0,-1 1,1 0,0 0,0 1,0 0,0 0,0 1,0 0,1 0,-1 0,1 1,0 0,-13 8</inkml:trace>
  <inkml:trace contextRef="#ctx0" brushRef="#br0" timeOffset="52156.076">878 2488,'-5'4,"-1"1,0-1,-1 0,1-1,-1 0,1 0,-1 0,0-1,0 0,0 0,0-1,0 0,-1 0,1 0,0-1,0 0,-1-1,0 0,5-2,0 0,1 0,-1 0,1 0,0 0,0-1,0 1,1-1,-1 0,1 1,-1-1,1 0,0 0,1 0,-1 0,1 0,0 0,0 0,0 0,0 0,1 0,-1 0,1 0,0 1,0-1,1 0,-1 0,1 1,2-4,105-315,-90 287,-11 30</inkml:trace>
  <inkml:trace contextRef="#ctx0" brushRef="#br0" timeOffset="53125.687">1415 2149,'-40'4,"1"3,-1 1,2 2,-1 1,2 2,-6 4,-32 38,73-54,0 1,1 0,-1 0,1 0,0 0,0 0,-1 0,1 0,1 0,-1 1,0-1,0 0,1 0,-1 1,1-1,0 1,0-1,0 0,0 1,0-1,0 1,1-1,-1 0,1 1,0-1,-1 0,1 0,0 0,0 1,1-1,-1 0,0 0,1 0,-1-1,1 1,0 0,7 7,1-1,0-1,1 0,0 0,0-1,0 0,1-1,-1-1,1 0,0 0,1-1,-1 0,1-1,-1-1,1 0,-1-1,1 0,0-1,-1 0,1-1,-1 0,1-1,-1-1,6-2,2-2,1-1,-1-1,-1 0,0-1,0-2,-1 1,-1-2,0-1,-1 0,-1-1,0 0,-1-1,-1-1,0-1,-2 1,0-2,-1 1,-1-2,-1 1,-1-1,0 0,-2-1,0 1,0-19,-12-108,6 143,0 1,0-1,-1 1,0 0,0-1,0 1,0 0,-1 0,1 1,-1-1,0 0,0 1,-1 0,1 0,0 0,-1 0,0 0,0 1,0-1,0 1,0 0,0 0,-1 1,1-1,-1 1,1 0,-1 0,1 1,-1-1,-2 1,1 0,0 1,0 0,1 0,-1 0,0 1,1 0,-1 0,1 0,-1 1,1-1,0 1,0 1,1-1,-1 1,1-1,-1 1,1 1,0-1,1 1,-1-1,1 1,0 0,-1 1,-55 126,55-120,0 0,0 0,2 0,-1 0,1 1,1 0,0-1,1 1,0-1,1 1,1 0,0-1,0 0,1 1,1-1,0 0,1-1,0 1,1-1,0 0,0 0,1-1,1 1,6 6,5-3,1 0,0 0,1-2,0-1,0-1,1 0,1-2,0 0,0-2,0 0,1-2,0-1,-1 0,1-2,0-1,0-1,0 0,5-3,-15 4,-1 0,1-1,-1-1,0 0,1 0,-1-2,0 1,-1-2,1 0,-1 0,0-1,0-1,0 0,-1 0,0-1,-1-1,0 1,0-2,-1 0,0 0,-1 0,0-1,0 0,-1-1,-1 0,0 0,3-8,-8 17,0-1,0 0,-1 1,1-1,-1 0,0 0,0 0,0 0,0 1,0-1,-1 0,0 0,0 1,0-1,0 0,-1 1,1-1,-1 1,0 0,0-1,0 1,0 0,-1 0,1 0,-1 1,0-1,0 0,0 1,0 0,0 0,0 0,-1 0,1 0,-1 1,1 0,-1-1,0 1,1 1,-1-1,0 0,0 1,0 0,1 0,-1 0,0 0,0 1,0-1,-1 1,-2 1,0 1,0-1,0 1,1 0,-1 1,1 0,-1 0,1 0,1 1,-1 0,1 0,-1 0,1 0,1 1,-1 0,1 0,0 1,0-1,1 1,0 0,0-1,1 1,0 1,0-1,0 0,1 0,0 1,1-1,-1 1,2-1,-1 0,1 1,0-1,0 0,1 1,0-1,0 0,1 0,0 0,0 0,3 0,0 0,1-1,0 0,0 0,0-1,0 0,1 0,0 0,0-1,0 0,1-1,-1 0,1 0,0-1,-1 0,1-1,0 0,0 0,1-1,-1 0,0 0,0-1,0 0,4-2,-3 3,6-1,1 0,-1-1,0 0,0-2,0 0,0 0,-1-2,1 0,-1 0,-1-2,1 0,-1 0,-1-1,0-1,0-1,0 1,6-10,-12 13,7-7,0 0,-1 0,-1-2,0 1,-1-2,0 1,-2-1,0-1,-1 0,-1 0,0-1,-1 1,1-13,-6 29,-1 0,1 0,-1 0,1 0,-1-1,0 1,0 0,0 0,0 0,0-1,-1 1,1 0,-1 0,1 0,-1 0,0 0,0 0,0 0,0 0,0 0,0 0,0 0,-1 0,1 1,-1-1,1 1,-1-1,0 1,0 0,1-1,-1 1,0 0,0 0,0 0,0 0,0 1,0-1,-1 1,1-1,0 1,0 0,0-1,-1 1,1 0,0 1,0-1,0 0,-1 1,1-1,0 1,0-1,0 1,0 0,0 0,0 0,0 0,0 1,1-1,-1 0,-1 2,0 1,0 1,0 0,0 0,1 1,-1-1,1 0,1 1,-1 0,1-1,0 1,0 0,0 0,1-1,0 1,0 0,1 0,-1 0,1-1,1 1,-1 0,1-1,0 1,0-1,0 1,1-1,0 0,0 0,0 0,1-1,0 1,-1-1,2 0,-1 0,3 2,30 27,-25-23,1 0,-2 1,0 1,0-1,-1 2,0-1,-1 2,6 12,-8-11,-1-1,-1 1,0 1,-1-1,-1 1,0-1,-2 1,1 0,-2 0,0 0,10 47,-5-57</inkml:trace>
  <inkml:trace contextRef="#ctx0" brushRef="#br0" timeOffset="55205.615">4096 1669,'-5'7,"0"1,0 0,1 0,0 1,0-1,1 1,0 0,1 0,-1 0,2 0,-1 9,-1-6,0 21,1 1,1-1,2 0,1 1,2-1,1 0,8 26,7 55,-17-101,0 0,0 1,-1-1,-1 1,0 0,-1-1,-1 1,0 0,-1-1,0 1,-1-1,0 1,-1-1,-1 0,0-1,-1 1,0-1,-1 0,-4 5,-7-4,1-5</inkml:trace>
  <inkml:trace contextRef="#ctx0" brushRef="#br0" timeOffset="55460.613">3701 2121,'38'0,"37"0,11 0,-1 0,-8 0,-14-5,-13-1,-9-1,-13 2</inkml:trace>
  <inkml:trace contextRef="#ctx0" brushRef="#br0" timeOffset="55692.762">4548 2036,'-8'12,"1"0,1 0,0 1,1 0,0 1,1-1,1 1,0-1,1 1,0 0,1 0,1 0,0 0,1 1,0-2,3 10,-3-20,0 0,0 0,1 0,0 0,-1 0,1 0,0 0,0-1,1 1,-1-1,0 1,1-1,0 0,-1 0,1 0,0 0,0-1,0 1,0-1,0 0,1 0,-1 0,0 0,1 0,-1-1,0 1,1-1,-1 0,0 0,1 0,-1-1,1 1,-1-1,0 0,0 0,1 0,110-58,-108 55,94-86,-96 86,-1 0,0 0,0 0,0 0,0-1,-1 1,1-1,-1 0,-1 0,1 0,-1 0,1 0,-1 0,-1 0,1 0,-1 0,0 0,0-1,0 1,-1 0,0 0,0 0,0 0,-1-2,-1 3,1-1,-1 1,0 0,0 0,-1 1,1-1,-1 0,1 1,-1 0,0 0,-1 0,1 0,0 1,-1 0,1 0,-1 0,0 0,-1 0,-17-4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13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1 631,'38'1,"0"-1,0-2,0-2,0-1,-1-2,0-2,0-1,8-5,-4 4,-1-3,-1-1,0-1,-1-3,0-1,-2-1,-1-2,-1-2,0-1,-2-2,8-10,-26 21,-2 0,1 0,-2-1,-1-1,0 0,-1-1,-1 1,-1-2,4-15,-10 33,0-1,0 1,0 0,0-1,-1 1,1-1,-1 1,0-1,0 1,0-1,0 1,0-1,-1 1,0 0,0-1,0 1,0 0,0-1,-1 1,1 0,-1 0,0 0,0 0,0 0,0 1,-1-1,1 1,-1-1,1 1,-1 0,0 0,0 0,0 0,0 1,0-1,-1 1,1 0,0-1,-1 2,1-1,0 0,-1 1,1-1,-1 1,0 0,-5 1,1 0,0 0,0 1,0 0,0 0,0 1,0 0,0 0,1 1,-1 0,1 0,0 1,1 0,-1 0,1 1,0 0,0 0,1 0,0 1,0-1,-1 3,-8 13,0 1,2 0,0 1,2 1,0 0,1 3,5-19,0 0,1 0,0 0,1 1,0 0,0-1,1 1,0 0,1 0,0-1,1 1,0 0,0 0,1-1,0 1,1-1,0 1,0-1,1 0,1 0,-1-1,1 1,1-1,-1 0,1 0,1-1,-1 0,2 0,-1 0,0-1,1 0,0-1,5 3,7-4,0 0,1-1,-1-1,1-1,0-1,0 0,-1-2,1 0,-1-2,0 0,0-1,0-1,0-1,-1-1,0-1,-1 0,0-1,0-1,-1-1,-1 0,0-1,0-1,-2-1,1 0,2 1,0-1,-1-1,-1 0,0-1,-1-1,-1 0,-1-1,0 0,-2-1,0 0,-1 0,-1-1,3-13,-12 34,0 1,1-1,-1 0,1 0,-1 1,0-1,1 0,-1 0,1 0,-1 0,0 0,1 0,-1 0,0 0,1 0,-1 0,1 0,-1 0,0-1,1 1,-1 0,1 0,-1-1,0 1,1 0,-1-1,1 1,-1 0,1-1,0 1,-1-1,1 1,-1-1,1 1,0-1,-1 1,1-1,0 0,0 1,-1-1,1 1,0-1,0 0,0 1,0-1,0 1,0-1,0 0,0 1,0-1,0 0,0 1,0-1,0 1,0-1,0 0,1 1,-1-1,1 0,-36 43,26-27,1-1,1 1,0 1,1-1,0 1,2 0,-4 16,8-26,-1-1,0 1,1 0,0-1,0 1,1 0,0-1,0 1,0-1,1 1,-1-1,1 1,0-1,1 0,0 0,-1 0,2 0,-1-1,0 1,1-1,0 0,0 0,0 0,5 3,1 0,0-1,0-1,0 0,1 0,0-1,0 0,0-1,1-1,-1 1,1-2,-1 1,1-2,-1 0,1 0,0-1,-1 0,1-1,-1 0,0-1,5-2,6-2,0-1,0-2,0 0,-2-1,1-1,-1-1,-1-1,0 0,10-11,-14 11,0-1,0-1,-2 0,0 0,0-2,-2 1,0-2,-1 1,-1-1,-1-1,1-4,-8 20,2-1,-1-1,1 0,-1 0,0 0,-1-1,1 1,-2 0,1 0,0-1,-1 1,0-1,-1 1,1 0,-1-1,-1 1,1 0,-1 0,0 0,0 0,-2-2,1 7,1 0,-1 1,0-1,0 1,0 0,0-1,0 1,0 1,0-1,1 0,-1 1,0 0,0-1,0 1,1 0,-1 1,0-1,1 0,-1 1,1-1,-1 1,1 0,0 0,0 0,0 0,0 0,0 0,0 1,1-1,-1 1,1-1,-1 1,1-1,0 2,-11 13,0 0,1 2,1-1,1 1,1 1,0 0,1 0,2 0,0 1,-2 16,6-25,0-1,0 1,1-1,0 0,1 1,1-1,-1 1,2-1,0 0,0 0,1 0,0-1,1 1,0-1,1 0,0 0,0-1,1 0,0 0,5 4,63 32,-55-41</inkml:trace>
  <inkml:trace contextRef="#ctx0" brushRef="#br0" timeOffset="431.417">2230 321,'-194'179,"191"-172,15-15,20-19,133-130,-122 129,-42 28,0 0,1-1,-1 1,0 0,0 0,0 0,0 1,0-1,1 0,-1 0,0 1,0-1,0 0,0 1,0-1,0 1,0 0,0-1,0 1,0 0,0-1,-1 1,1 0,0 0,0 0,-1 0,1 0,0 0,-1 0,1 0,-1 0,0 0,1 0,-1 0,0 0,1 0,-1 0,0 0,0 1,0-1,0 0,0 0,0 0,3 67,-5-62,1-1,1 1,-1 0,1 0,0 1,0-1,1 0,0-1,0 1,0 0,1 0,0 0,0-1,0 1,1-1,0 1,0-1,0 0,0 0,1 0,0-1,0 1,0-1,1 0,-1 0,3 0,-3-1,1-1,-1 0,1 0,0 0,-1-1,1 0,0 0,0 0,0 0,0-1,0 0,0 0,0 0,1-1,-1 1,-1-1,1 0,0-1,0 1,0-1,-1 0,1 0,-1-1,1 1,-1-1,0 0,0 0,0 0,3-4,2-3,0 1,-1-2,0 1,-1-1,0-1,-1 1,0-1,-1 0,0 0,-1-1,0 0,26-67,-20 65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1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27 285,'28'4,"0"-1,0-1,1-2,-1-1,0-1,0-1,0-2,-1 0,0-2,0-1,0-2,-1 0,0-2,-1 0,0-2,-1-1,-1-1,18-16,-34 26,4-1,-1-1,0-1,0 1,-1-2,0 1,-1-1,0-1,0 1,-1-1,-1-1,0 1,1-3,-7 14,-1 0,1 0,0 0,0 0,-1 0,1 1,0-1,-1 0,1 0,0 0,0 0,-1 0,1 0,0 0,-1 0,1 0,0 0,-1 0,1 0,0 0,0 0,-1 0,1-1,0 1,-1 0,1 0,0 0,0 0,-1 0,1-1,0 1,0 0,0 0,-1 0,1-1,0 1,0 0,0 0,0-1,-1 1,1 0,0 0,0-1,0 1,0 0,0-1,0 1,0 0,-21 25,2 17,1 1,2 1,2 0,2 1,2 0,2 1,0 18,-22 155,14-79,-6 0,-6-2,-29 76,51-192,-2 0,0 0,-2-1,0-1,-2 1,0-2,-1 1,-1-2,0 0,-2 0,-11 9,23-24,1 0,-1 0,0 0,0 0,0-1,0 1,0-1,-1 0,1-1,-1 1,1-1,-1 0,0 0,1 0,-1-1,0 1,0-1,1 0,-1-1,0 1,0-1,1 0,-1 0,0 0,1-1,-1 0,1 0,0 0,0 0,0-1,0 1,0-1,0 0,0 0,1-1,0 1,0-1,0 1,0-1,-2-4,-4-9,1-1,1 1,0-1,2 0,0-1,1 1,1-1,0 0,2 0,0 0,1 0,1 0,1 0,0 0,2 1,0-1,1 1,1 0,0 0,2 0,0 1,5-8,-1 7,1 1,0 1,1 0,0 1,2 0,-1 1,2 1,0 1,0 0,1 1,1 1,0 1,16-6,14-7,1 3,1 1,1 3,12-1,23-2,-73 21</inkml:trace>
  <inkml:trace contextRef="#ctx0" brushRef="#br0" timeOffset="257.157">959 822,'0'33,"0"16,0-4,0-16,0-17,0-11</inkml:trace>
  <inkml:trace contextRef="#ctx0" brushRef="#br0" timeOffset="446.409">959 369,'0'0</inkml:trace>
  <inkml:trace contextRef="#ctx0" brushRef="#br0" timeOffset="668.065">1214 990,'155'-240,"-103"181,-50 61,0-1,-1 1,1 0,0-1,-1 1,1 0,-1 0,1 0,-1 0,0 0,0 0,0 0,0 1,0-1,-1 0,1 1,-1-1,1 0,-1 1,0-1,0 0,0 1,0-1,0 1,-1-1,1 0,-1 2,1-1,26 117,-25-116,0-1,1 0,-1 0,1 0,0 0,0 0,0 0,1-1,-1 1,1-1,-1 0,1 1,0-1,0 0,0 0,0-1,0 1,0-1,0 0,0 1,1-1,-1-1,1 1,-1 0,1-1,-1 0,0 0,1 0,-1 0,1 0,-1-1,1 1,2-2,4-2,0-1,-1 0,0 0,0-1,0 0,-1-1,0 0,0 0,-1-1,0 1,0-2,-1 1,0-1,0 0,-1 0,1-5,43-55,-35 55</inkml:trace>
  <inkml:trace contextRef="#ctx0" brushRef="#br0" timeOffset="1167.597">2145 708,'-14'-1,"0"0,1 1,-1 0,0 1,1 1,-1 0,1 1,0 0,-1 1,-1 2,10-5,1 1,0-1,-1 1,1 0,0 1,0-1,0 1,0-1,1 1,-1 0,1 0,0 1,0-1,0 1,0 0,0 0,1 0,0 0,0 0,0 0,0 0,0 1,1-1,0 1,0-1,0 1,1 0,0-1,0 1,0 0,0 0,4 5,-1-1,2-1,-1 1,1-1,1 0,0 0,0 0,0-1,1 0,0 0,0 0,1-1,0 0,0-1,0 0,1 0,-1-1,1 0,0 0,1-1,-1 0,1-1,-1 0,1 0,0-1,-1-1,1 1,0-2,0 1,1-1,3-2,-1 1,0-2,0 0,0 0,0-2,-1 1,0-1,0-1,0 0,-1-1,0 0,0-1,-1 0,-1-1,1 0,6-10,3-4,-2 0,0-2,-2 0,-1-1,-1 0,-2-1,1-5,-2 1,-2 0,-1-1,-2 1,-1-2,-2 1,-1 0,-3-25,1 49,0-1,-1 1,0-1,0 1,-1 0,0 0,-1 0,0 0,-1 1,1-1,-2 1,1 0,-3-1,6 6,-1-1,0 1,0 0,0 1,0-1,-1 0,1 1,-1 0,1 0,-1 0,0 0,0 1,0-1,0 1,0 0,0 0,0 1,-1-1,1 1,0 0,0 0,0 0,-1 0,1 1,0 0,0 0,0 0,0 0,0 1,-3 1,-4 4,0 1,0-1,1 2,0 0,1 0,0 1,0 0,1 0,0 1,1 0,0 0,1 1,0 0,1 0,1 0,0 1,0 0,1-1,1 1,0 1,1-1,0 0,1 0,0 0,1 0,1 1,0-1,1 0,0-1,1 1,0-1,1 1,7 10,2 0,1-2,1 0,0 0,2-2,1 0,0-1,1-1,1-1,1-1,0 0,1-2,8 3,4 1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15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1,'10'0,"2"0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22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61 311,'-14'37,"3"0,1 1,1 1,3-1,0 1,3 0,2 0,1 1,2 0,-2-31,0 1,1-1,1 1,-1-1,1 0,1 1,0-1,0 0,1-1,0 1,1-1,0 0,0 0,0 0,1 0,1-1,-1 0,1 0,0-1,0 0,1 0,0-1,4 2,-4-6,0-1,0 0,-1-1,1 0,0 0,-1-1,1 0,-1 0,1-1,-1 1,0-2,0 1,0-1,-1 0,1-1,-1 1,0-1,0 0,-1-1,1 0,-1 0,0 0,-1 0,0-1,3-5,152-244,-159 255,1-1,-1 1,0-1,1 1,-1-1,1 1,-1-1,1 1,0 0,-1-1,1 1,0 0,0-1,0 1,0 0,0 0,0 0,1 0,-1 0,0 0,0 0,1 0,-1 1,1-1,-1 0,0 1,1-1,-1 1,1 0,0-1,-1 1,1 0,-1 0,1 0,-1 0,1 0,-1 0,1 1,-1-1,1 0,-1 1,1-1,-1 1,1 0,-1-1,0 1,1 0,-1 0,0 0,1 0,-1 0,0 1,19 150,-16-133,0 0,1 0,1-1,0 0,2 0,0-1,1 1,4 4,-10-16,1-1,-1 0,1-1,0 1,0 0,1-1,-1 0,1 0,0-1,0 1,1-1,-1 0,1 0,-1-1,1 1,0-1,0-1,0 1,0-1,0 0,0 0,0-1,0 0,0 0,1 0,-1-1,5-1,7-4,0-1,0-1,-1-1,0 0,-1-1,0-1,-1-1,0 0,11-12,-5 4,0-2,-2 0,-1 0,0-2,-2 0,-1-1,-1-1,-1 0,4-12,-4-9,-9 26</inkml:trace>
  <inkml:trace contextRef="#ctx0" brushRef="#br0" timeOffset="885.665">1415 1,'-27'83,"3"1,4 1,4 0,3 2,4 0,4 0,4 28,15-46,-14-68,1 0,-1 1,1-1,0 0,0 1,0-1,-1 0,1 0,0 1,1-1,-1 0,0 0,0 0,0-1,1 1,-1 0,0 0,1-1,-1 1,0 0,1-1,-1 0,1 1,-1-1,1 0,-1 0,1 0,-1 0,1 0,0 0,-1 0,1 0,-1-1,1 1,-1 0,0-1,1 1,-1-1,1 0,-1 0,0 1,0-1,1 0,78-60,-70 52,0-1,1 2,0-1,1 1,-1 1,1 0,1 1,-1 0,1 1,7-2,-15 7,1 0,-1 1,0-1,0 1,0 0,1 1,-1-1,0 1,-1 0,1 0,0 0,-1 1,1 0,-1 0,0 0,0 0,0 1,0-1,0 1,-1 0,1 1,39 29,-34-30,0 0,0 0,0-1,1-1,0 0,-1 0,1-1,0 0,0 0,0-1,-1-1,1 0,0 0,0-1,-1 0,1 0,-1-1,1-1,-1 1,0-1,-1-1,1 0,4-3,0 0,0-1,-1 0,0-1,-1 0,0-1,0 0,-1-1,0 0,-1 0,-1-1,0-1,-1 1,0-1,4-13,-10 25,1-1,-1 0,0 0,0 0,0 1,0-1,0 0,-1 0,1 0,-1-1,0 1,0 0,0 0,0 0,-1 0,1 0,-1 0,0 0,0 0,0 0,0 1,0-1,-1 0,1 0,-1 1,0-1,0 1,0 0,0-1,0 1,0 0,-1 0,1 0,-1 0,1 1,-1-1,0 1,1 0,-1-1,0 1,0 0,0 1,0-1,0 1,0-1,0 1,0 0,0 0,0 0,0 0,0 1,0-1,0 1,0 0,0 0,-1 0,-10 9,0 0,0 1,1 1,1 0,0 1,1 0,0 1,1 0,1 1,0 0,1 0,0 1,-5 16,11-28,-1 0,0 1,1-1,0 1,0-1,0 1,1 0,0 0,-1 0,2 0,-1 0,1 0,-1 0,1 0,1 0,-1 0,1 0,0 0,0 0,0 0,1 0,0 0,-1 0,2-1,-1 1,1-1,-1 0,1 0,0 0,1 0,-1 0,1 0,0-1,2 2,7-1,1 0,-1-1,1-1,0 0,-1-1,1 0,0-1,0-1,0 0,0-1,-1 0,1-1,-1-1,0 0,0-1,0 0,0-1,-1-1,0 0,6-4,-10 7,26-12,-1-1,-1-2,0-1,-2-1,0-2,-1-1,-2-1,2-4,5-1,-27 58,-8-25,-4 25,4-25,-1 0,0 0,1 0,0 0,0 0,0 0,0 1,0-1,0 0,1 0,0 1,0-1,0 0,0 1,0-1,0 0,1 1,0-1,0 0,0 0,0 1,0-1,0 0,1 0,0 0,-1-1,1 1,0 0,1-1,-1 1,0-1,1 0,-1 1,1-1,0 0,-1-1,1 1,0 0,0-1,0 0,1 0,1 1,10-3,0-2,-1 1,1-2,-1 0,0-1,0 0,-1-1,0 0,0-1,0-1,-1 0,0-1,0 0,8-9,2 2,3-5,-20 16,1 0,-1 0,1 0,0 1,0 0,1 0,-1 1,1-1,0 1,-1 1,1-1,4 0,-8 5,0 0,0 0,0 0,0 1,0-1,-1 1,1-1,-1 1,0 0,0 0,0 0,0 0,0 0,-1 0,1 1,-1-1,0 1,0-1,0 1,-1-1,1 1,-1-1,0 1,0 0,0 0,2 8,-2-8,1 0,-1 1,1-1,0 0,0 0,0 0,0 0,1 0,0 0,0 0,0-1,0 1,0-1,1 1,-1-1,1 0,0 0,0 0,0 0,1 0,-1-1,1 0,-1 0,1 0,0 0,0 0,0 0,0-1,18 3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24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14 844,'-4'15,"1"0,0 0,1 1,1 0,0-1,2 1,0-1,0 1,1-1,1 1,1-1,0 0,1 0,0-1,1 1,3 1,-8-13,0 0,1 0,0-1,-1 1,1-1,0 1,1-1,-1 0,0 1,1-1,-1 0,1-1,-1 1,1 0,0-1,0 0,0 1,0-1,0 0,0-1,0 1,0 0,0-1,0 0,0 0,0 0,1 0,-1 0,0 0,0-1,0 0,0 1,0-1,0 0,0-1,0 1,0 0,-1-1,1 0,1-1,18-14,-1-1,-1-1,-1 0,-1-2,0 0,-2-1,0-1,-2 0,-1-1,0-1,2-9,75-122,-90 155,1 0,-1 0,1 0,-1 0,1 0,-1 0,1 0,-1 0,1 0,0 0,-1 0,1 0,0 1,0-1,0 0,0 1,0-1,-1 0,1 1,0-1,1 1,-1-1,0 1,0 0,0 0,0-1,0 1,0 0,0 0,0 0,1 0,-1 0,0 0,0 0,0 1,0-1,0 0,0 1,0-1,0 0,0 1,0-1,0 1,0 0,0-1,0 1,0 0,0 0,-1-1,1 1,0 0,-1 0,1 0,0 0,-1 0,1 0,7 18,0 0,-1 1,-1 0,-1 0,-1 1,-1-1,0 13,-2-31,2 21,11 58,-3 1,-4 0,-3 0,-4 0,-3 1,-4-1,-18 78,18-134,0-1,-2 0,-1-1,-1 0,-2 0,0-1,-1-1,-1 0,-1-1,-1-1,-4 3,20-21,-1 0,0 0,1 0,-1 0,0-1,0 1,0 0,-1-1,1 0,0 1,-1-1,1 0,0 0,-1 0,1-1,-1 1,0-1,1 1,-1-1,1 0,-1 0,0 0,1 0,-1 0,1-1,-1 1,0-1,1 0,-1 0,1 0,0 0,-1 0,1 0,0 0,0-1,-1 0,1 1,0-1,1 0,-1 0,0 0,0 0,1 0,0 0,-1 0,1-1,0 1,0 0,0-1,0 1,0-3,-2-9,0 0,1 0,1 0,0 0,1 0,0 0,1-1,1 1,0 0,1 1,4-13,-5 15,16-62,4 0,2 2,4 0,13-20,-23 54</inkml:trace>
  <inkml:trace contextRef="#ctx0" brushRef="#br0" timeOffset="298.98">1199 703,'-46'43,"2"3,3 1,1 3,-10 19,42-58,-2 1,1 0,0 1,1 0,0 0,1 1,1 0,0 0,1 1,1-1,-1 6,4-17,1 0,-1 0,1 0,0-1,0 1,0 0,1 0,-1 0,1 0,-1 0,1-1,0 1,0 0,0 0,1-1,-1 1,0-1,1 1,0-1,0 0,-1 0,1 0,1 0,-1 0,0 0,0 0,1 0,-1-1,1 0,-1 1,1-1,0 0,-1 0,1 0,0-1,1 1,4 1,1-1,-1 0,0-1,1 0,-1 0,1-1,-1 0,1-1,-1 0,0 0,7-3,-4 2,1-2,-1 0,0 0,0-1,0-1,-1 1,0-2,-1 1,1-1,-1-1,-1 0,0 0,0-1,0 0,-2 0,1 0,-1-1,-1 0,0-1,0 1,-1-1,-1 0,0 0,0 0,-1 0,-1 0,0 0,-1-1,0 1,-1 0,0-1,-2-5,-50-90,42 94</inkml:trace>
  <inkml:trace contextRef="#ctx0" brushRef="#br0" timeOffset="568.149">1509 815,'-5'12,"-5"11,1 1,1-1,1 1,1 1,1-1,1 1,1 0,2 0,0 14,1-35,0-1,1 0,-1 1,1-1,0 0,0 0,0 1,0-1,0 0,1 0,-1 0,1-1,0 1,0 0,0-1,0 1,1-1,-1 0,1 1,-1-1,1 0,0 0,0-1,-1 1,1-1,0 1,1-1,-1 0,0 0,0-1,0 1,1 0,-1-1,0 0,1 0,-1 0,0 0,1-1,-1 1,0-1,1 0,10-2,0 0,0-2,-1 0,0 0,0-1,0-1,0 0,10-9,-4 5,-2 0,1-1,-1-1,-1-1,-1 0,0-1,0-1,-2 0,0-1,-1-1,-1 0,0 0,-1-1,-1 0,1-7,-5 2</inkml:trace>
  <inkml:trace contextRef="#ctx0" brushRef="#br0" timeOffset="1916.372">2356 1211,'57'-26,"-1"-2,-1-2,-2-3,15-13,-9 2,-3-3,-1-3,-2-1,39-52,0 16,-90 86,-1 0,1 0,-1 1,1-1,-1 0,1 1,0-1,-1 1,1-1,0 1,0 0,-1 0,1 0,0 0,0 0,-1 0,1 0,0 1,-1-1,1 0,0 1,-1 0,1-1,0 1,-1 0,1 0,-1 0,0 0,1 0,-1 0,0 0,1 0,-1 1,0-1,0 0,0 1,0-1,0 1,-1-1,1 1,25 69,-22-46,-1 1,-2-1,0 0,-2 0,0 1,-2-1,-1 0,0 0,-2-1,-1 1,-2-1,-7 17,10-30,0 1,0-1,-1-1,-1 1,0-1,0-1,-1 1,0-1,-1-1,0 0,0 0,0-1,-1 0,0-1,-1 0,0-1,1 0,-2-1,1-1,-3 1,12-3,1 0,0 0,0-1,-1 1,1-1,0 0,-1 0,1 0,0 0,-1 0,1 0,0 0,-1-1,1 1,0-1,0 0,-1 0,1 0,0 0,0 0,0 0,0 0,0-1,0 1,1-1,-1 1,0-1,1 0,-1 0,1 0,0 1,-1-1,1-1,0 1,0 0,0 0,1 0,-1 0,0-1,1 1,0 0,-1-1,1 1,0 0,0-1,0 1,1 0,-1-1,0 1,1 0,0-1,-1 1,1 0,0 0,0 0,0 0,1-1,4-4,0 0,0 0,0 1,0 0,1 1,0-1,0 1,1 1,0-1,-1 1,1 0,1 1,-1 0,0 1,1-1,0 1,-1 1,1 0,0 0,0 1,0 0,-1 0,1 1,0 0,0 1,-1 0,1 0,-1 1,0 0,3 2,29 19,52 16,-72-39,0 0,0-2,0 0,0-1,0-1,-1-1,1-1,-1 0,0-2,-1 0,1-1,-1-1,-1-1,0 0,0-1,-1-1,0 0,-1-2,-1 1,0-2,3-4,-7 11,-1 0,0-1,0 1,-1-2,0 1,0-1,-1 0,-1-1,0 0,0 0,-1 0,0-1,-1 1,0-1,-1 0,-1 0,0-1,0 1,-1 0,-1-5,-1 14,0-1,0 1,0 0,-1 0,1 0,-1 0,0 0,0 1,0-1,-1 0,1 1,0 0,-1-1,0 1,1 0,-1 0,0 1,0-1,0 0,0 1,0 0,-1 0,1 0,0 0,0 0,-1 1,1-1,-1 1,1 0,0 0,-1 0,1 1,0-1,-1 1,1 0,0 0,-1 0,1 0,0 0,0 1,0 0,0-1,0 1,1 0,-1 0,0 1,1-1,0 0,-1 1,1 1,-7 4,0 0,1 1,1 0,0 0,0 1,0 0,2 0,-1 1,1-1,0 1,1 0,1 1,0-1,0 1,1-1,1 1,0 0,0 0,1-1,1 1,0 0,0 0,1-1,1 1,0-1,0 1,3 2,1-5,2-1,-1 0,1 0,0-1,0-1,1 1,0-2,0 1,0-1,1-1,0 0,0 0,0-1,0 0,0-1,1-1,-1 0,1 0,-1-1,1 0,-1-1,1 0,-1-1,0-1,0 0,9-3,20-9,-1-2,-1-2,0-1,-2-2,0-1,-2-2,0-2,-2-1,-1-1,-2-1,2-6,8-7,-3-2,-2-2,-1-1,13-31,-25 41,-3 0,-1-2,-2 0,-2-1,-1 0,-3-1,-1 0,-2-4,-3 36,-2-1,1 1,-2-1,1 1,-1-1,-1 0,0 1,0-1,-1 1,-1 0,1 0,-2-1,1 2,-1-1,-1 0,0 1,0 0,-1 0,0 0,-1 0,4 8,1-1,0 1,0 0,-1 0,1 1,-1-1,1 0,-1 1,1-1,-1 1,1 0,-1 0,1 0,-1 0,1 0,-1 1,1-1,-1 1,1 0,-1-1,1 1,0 0,-1 0,1 1,0-1,0 0,0 1,0-1,0 1,0 0,0 0,1 0,-2 1,-47 72,33-25,1 0,3 1,2 1,2 0,3 0,1 1,3 0,3 0,4 32,-3-13,-2-34,2-1,1 0,2 0,2 0,1-1,1 0,3 0,10 22,-2-25,-27-65,0 11</inkml:trace>
  <inkml:trace contextRef="#ctx0" brushRef="#br0" timeOffset="2167.659">3908 533,'43'-5,"48"-1,18-5,0 0,-9 1,-11 3,-17 2,-11 3,-6 1,-7-4,-12-2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2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49,'-38'37,"2"1,2 2,2 1,1 1,-19 38,47-76,0-1,1 1,0 0,-1 0,2 1,-1-1,0 0,1 1,0-1,0 1,0-1,0 1,1 0,0-1,0 1,0 0,0-1,1 1,0-1,0 1,0-1,1 1,-1-1,1 0,0 1,0-1,1 0,-1 0,1-1,0 1,0 0,0-1,0 0,1 0,-1 0,1 0,0 0,4 2,0-2,0 1,1-1,-1-1,1 0,0 0,0 0,0-1,0-1,0 1,0-1,0-1,0 0,0 0,0-1,0 0,0 0,-1-1,1 0,-1-1,2-1,5-2,-1-1,0 0,0-1,-1 0,0-2,-1 1,0-1,-1-1,0 0,8-13,-11 12,0-1,-1 0,0-1,-1 1,-1-1,0 0,-1-1,-1 1,0-1,-2 0,1 1,-2-1,0 0,-1 0,-2-15,2 26,0 1,0-1,0 0,0 0,-1 0,1 1,-1-1,-1 1,1 0,-1-1,1 1,-1 0,0 0,-1 1,1-1,0 1,-1-1,0 1,0 0,0 0,0 1,-1 0,1-1,-1 1,1 1,-1-1,0 1,1-1,-1 1,0 1,0-1,0 1,0 0,0 0,0 0,-1 1,-13 3</inkml:trace>
  <inkml:trace contextRef="#ctx0" brushRef="#br0" timeOffset="248.123">668 332,'-14'14,"-5"10,1 1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28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1 408,'31'8,"1"-2,0-1,0-1,1-1,-1-2,1-2,-1 0,0-3,0 0,8-4,-25 6,-1 0,0-1,0 0,-1-1,1-1,-1 0,0-1,0-1,0 0,-1 0,0-1,-1-1,0 0,0 0,-1-1,0-1,0 1,-2-2,1 1,-1-1,-1 0,0-1,-1 0,0 0,-1 0,-1-1,0 0,1-7,-4 16,0-1,0 0,-1 1,0-1,0 0,-1 1,1-1,-1 1,-1-1,1 1,-1-1,0 1,0 0,0 0,-1-1,1 2,-1-1,-1 0,1 1,0-1,-1 1,0 0,0 0,-1 1,1-1,-1 1,1 0,-1 0,0 0,0 1,-1 0,0-1,-7 2,1 0,-1 0,1 2,0-1,-1 2,1-1,0 2,-1 0,1 0,1 1,-1 0,0 1,1 1,0 0,1 0,-1 1,1 0,0 1,1 0,0 1,0 0,-6 8,0-3,1 1,0 0,1 1,1 1,1 0,0 0,1 1,1 0,0 1,2 0,0 0,1 1,1 0,1 0,1 0,0 0,2 1,0-1,2 1,0-1,1 1,3 12,-1-25,-1 0,1 0,0 0,1 0,0-1,0 1,1-1,-1-1,2 1,-1-1,1 0,0 0,0-1,0 0,1 0,0-1,0 0,0 0,0-1,1 0,-1-1,1 1,0-2,5 2,11 0,0-1,0-1,0-1,0-1,0-2,0 0,-1-1,7-3,-6 2,0-1,0-1,-1-1,0-1,-1-2,0 0,0-1,-1-1,-1-1,0-1,-1-1,-1-1,12-14,-20 18</inkml:trace>
  <inkml:trace contextRef="#ctx0" brushRef="#br0" timeOffset="297.694">1271 181,'34'0,"15"0,5 0,-3 0,-4 0,-11-4,-7-3,-3 1,-1 2,-5 0</inkml:trace>
  <inkml:trace contextRef="#ctx0" brushRef="#br0" timeOffset="547.257">1242 492,'39'-5,"31"-6,9-6,-4-1,-10 4,-12 4,-14 3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29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74 254,'-11'18,"1"1,1 0,1 0,0 1,2 0,0 0,1 0,1 1,1 0,1 0,1 0,1 0,2 17,-1-34,0 0,0 0,0-1,1 1,-1-1,1 1,0-1,0 0,0 1,1-1,-1 0,1-1,0 1,0 0,0-1,0 1,0-1,0 0,1 0,-1 0,1-1,-1 1,1-1,-1 0,1 0,0 0,0 0,0-1,0 1,0-1,-1 0,1 0,0-1,0 1,0-1,0 0,-1 0,1 0,0 0,-1-1,1 0,3-1,2 0,0-1,0 1,0-1,0-1,-1 0,1 0,-1-1,0 0,-1 0,0 0,0-1,0-1,-1 1,0-1,0 0,-1 0,0-1,0 1,-1-1,0 0,-1 0,0-1,0 1,-1-1,0 0,-1 1,0-1,-1 0,0 0,0 1,-1-1,0 0,-1 0,-1-3,0 8,0 0,0-1,0 1,-1 0,0 1,0-1,0 1,-1 0,0 0,1 0,-1 0,0 1,-1 0,1 0,-1 0,1 1,-1 0,0 0,0 0,0 1,0 0,0 0,0 0,0 1,0 0,0 0,-1 1,1 0,0 0,0 0,-19 4</inkml:trace>
  <inkml:trace contextRef="#ctx0" brushRef="#br0" timeOffset="347.097">723 254,'-8'8,"1"1,-1-1,1 1,1 1,0-1,0 1,1 0,0 0,0 1,2 0,-1 0,1 0,1 0,0 0,0 0,1 0,1 1,0-1,0 1,1-1,1 5,0-12,0-1,0 1,0-1,0 0,1 0,-1 0,1 0,-1 0,1 0,0-1,0 0,1 1,-1-1,0 0,1 0,-1-1,1 1,0-1,-1 0,1 0,0 0,0 0,0-1,0 1,0-1,0 0,0 0,-1 0,1-1,0 0,0 1,0-1,0-1,2 0,2 0,-1-1,1 0,0-1,-1 0,0 0,0 0,0-1,-1 0,1 0,-1-1,0 1,-1-2,1 1,-1 0,0-1,0-2,0-1,-1 0,-1 0,1-1,-2 1,1-1,-2 0,1 0,-2 0,1 1,-2-7,1 12,0 1,0-1,-1 1,1 0,-1-1,0 1,0 0,-1 0,1 0,-1-1,0 2,0-1,-1 0,1 0,-1 1,0-1,0 1,0 0,0 0,0 0,-1 0,1 0,-1 1,0 0,0 0,-2-1,-19-4,1 4</inkml:trace>
  <inkml:trace contextRef="#ctx0" brushRef="#br0" timeOffset="2469.972">1428 57,'-3'-2,"0"1,0 0,-1 0,1 0,0 1,-1-1,1 1,0 0,-1 0,1 0,-1 0,1 0,0 1,-1-1,1 1,0 0,-1 0,1 1,-2 0,-11 8,0 1,1 1,0 1,1 0,0 1,1 0,0 1,2 0,0 1,0 1,1 0,2 0,-1 0,2 1,0 1,2-1,-1 2,-2 0,2-4,0 0,1 0,0 0,2 1,0-1,0 1,1 16,2-28,0 0,0 0,1 0,0 0,0-1,0 1,1 0,-1 0,1-1,0 1,1-1,-1 0,1 0,-1 0,1 0,0 0,1 0,-1-1,1 0,0 1,-1-1,1-1,1 1,-1 0,0-1,1 0,-1 0,1 0,0-1,8 1,1 0,-1-2,1 1,0-2,-1 0,1 0,-1-2,0 1,1-2,-1 0,0 0,-1-1,1-1,8-5,-2 2,-1 0,-1-1,1-1,-2-1,0 0,0-1,-1-1,-1 0,0-1,-1-1,0 0,-1-1,-11 14,1 1,-1 0,1-1,-1 1,0-1,0 1,0-1,0 0,-1 1,1-1,-1 0,0 1,1-1,-1 0,0 0,-1 1,1-1,0 0,-1 1,0-1,1 0,-1 1,0-1,0 1,-1-1,1 1,0-1,-1 1,0 0,1 0,-1 0,0 0,0 0,0 0,0 0,-1 1,0-2,-4-1,-1-1,1 2,-1-1,1 1,-1 0,0 0,0 1,0 0,-1 0,1 1,0 0,-2 1,-7 1,1 1,0 1,-1 1,1 0,0 1,1 0,-1 2,1-1,0 2,1 0,0 1,0 1,1 0,-1 1,-10 9</inkml:trace>
  <inkml:trace contextRef="#ctx0" brushRef="#br0" timeOffset="2814.972">1936 338,'-9'34,"-4"16,-4 3,1-6</inkml:trace>
  <inkml:trace contextRef="#ctx0" brushRef="#br0" timeOffset="3068.372">1965 0,'0'0</inkml:trace>
  <inkml:trace contextRef="#ctx0" brushRef="#br0" timeOffset="3334.638">2134 536,'149'-202,"-118"176,-30 26,0 0,0 0,0 0,-1 0,1 0,0 0,0 0,-1 0,1 0,0 0,0 0,-1 1,1-1,0 0,0 0,-1 1,1-1,0 1,-1-1,1 1,-1-1,1 1,-1-1,1 1,-1-1,1 1,-1 0,1-1,-1 1,0 0,1-1,-1 1,0 0,1 0,-1-1,0 1,0 0,0 0,0-1,0 1,0 0,0 0,0-1,0 1,0 0,0 0,2 20,-2-14,0 0,0 0,1 0,0-1,0 1,0 0,1-1,0 1,0-1,1 1,0-1,0 0,0 0,1 0,0-1,0 1,1-1,-1 0,1 0,0 0,0-1,1 0,-1 0,5 2,-5-4,0 0,1 0,-1-1,1 0,-1 0,1 0,0-1,-1 0,1 0,0 0,-1-1,1 0,0 0,-1 0,1-1,-1 0,0 0,0 0,1-1,-1 0,-1 1,1-2,0 1,-1-1,3-1,89-116,-89 110,9-13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0:02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0 509,'17'56,"0"255,-17-308,0 0,0 1,0-1,1 0,-1 0,1 0,-1 0,1 0,0 0,0 0,1 0,-1 0,1 0,-1 0,1-1,0 1,0 0,0-1,0 0,0 1,1-1,-1 0,1 0,0-1,-1 1,1 0,0-1,0 0,0 1,0-1,0 0,0-1,0 1,0-1,1 1,-1-1,0 0,0 0,0 0,0 0,1-1,-1 0,0 1,0-1,0 0,0 0,1-1,9-6,0-1,-1-1,0 0,-1 0,0-1,0-1,-1 0,7-11,-10 14,14-20,37-41,-56 69,0-1,0 1,0 0,1-1,-1 1,0 0,0 0,1 0,-1 1,1-1,-1 1,1-1,-1 1,1 0,-1 0,1 0,-1 0,1 0,-1 0,0 1,1 0,-1-1,1 1,-1 0,0 0,1 0,-1 0,0 0,0 1,0-1,0 1,1 0,38 34,-37-30,0 0,1-1,0 1,1-1,-1 0,1-1,0 1,0-1,0 0,1 0,-1-1,1 0,0 0,0-1,0 0,0 0,0-1,1 1,-1-2,0 1,1-1,-1 0,1 0,-1-1,0 0,0-1,5-1,0-3,-1-1,-1 0,1-1,-1 0,-1-1,0 0,0 0,0-1,-1 0,-1-1,0 0,0 0,-1 0,-1-1,1-2,10-54,-14 46</inkml:trace>
  <inkml:trace contextRef="#ctx0" brushRef="#br0" timeOffset="435.144">931 1,'18'174,"-7"1,-10 79,16-139,-16-112,1-1,-1 1,0 0,1 0,-1-1,1 1,0-1,0 1,0-1,0 0,1 0,-1 0,0 0,1 0,-1 0,1-1,0 1,0-1,-1 0,1 0,0 0,0 0,0 0,0-1,0 1,0-1,1 0,-1 0,0 0,0 0,0 0,0-1,0 1,0-1,2-1,11-4,-1-2,0 0,0 0,-1-1,0-1,-1 0,0-1,-1-1,8-8,-6 6,-5 6,-8 6,-1 0,1 1,0-1,0 1,0-1,0 1,0 0,0-1,0 1,0 0,1 0,-1 0,0-1,1 1,-1 1,1-1,-1 0,1 0,-1 1,1-1,0 0,-1 1,1 0,0-1,-1 1,1 0,0 0,0 0,-1 0,1 0,0 0,-1 1,1-1,0 1,-1-1,1 1,0-1,-1 1,1 0,-1 0,1 0,-1 0,0 0,1 0,-1 0,0 0,1 1,1 5,1 0,-1 1,0 0,-1 0,0-1,0 1,-1 1,0-1,0 0,-1 0,-1 6,13 67,-12-79,1-1,0 0,-1 1,1-1,0 0,0 0,0 1,0-1,0 0,0 0,0 0,1 0,-1 0,0 0,0-1,1 1,-1 0,1-1,-1 1,0-1,1 1,-1-1,1 0,-1 1,1-1,-1 0,1 0,0 0,-1 0,1 0,-1-1,1 1,-1 0,1-1,-1 1,0-1,1 0,-1 1,0-1,1 0,-1 0,0 0,0 0,1 0,-1 0,0 0,0 0,0 0,0 0,-1-1,1 1,0 0,0-1,-1 1,1-1,-1 1,1 0,-1-1,13-13</inkml:trace>
  <inkml:trace contextRef="#ctx0" brushRef="#br0" timeOffset="1606.697">1552 735,'19'-1,"-1"0,0-1,1-1,-1-1,0 0,-1-2,1 0,12-7,-22 10,-1 0,1-1,-1 0,0-1,0 0,-1 0,1 0,-1-1,-1 1,1-2,-1 1,0-1,0 1,0-1,-1-1,-1 1,1-1,-1 1,0-1,0-3,-2 8,0 0,-1 0,1 0,-1 0,1 0,-1 0,0 0,-1 0,1 0,0 0,-1 0,0 0,1 0,-1 0,0 1,-1-1,1 0,0 1,-1-1,0 0,1 1,-1 0,0-1,0 1,0 0,-1 0,1 0,0 0,-1 1,1-1,-1 1,0-1,1 1,-1 0,0 0,0 0,0 0,0 1,0-1,0 1,0 0,0 0,0 0,0 0,0 0,0 1,0-1,-2 2,-3-1,0 1,1 1,0-1,-1 1,1 0,0 1,1 0,-1 0,1 1,-1-1,1 1,1 0,-1 1,1 0,0 0,0 0,0 0,1 1,0 0,1-1,-3 7,-3 6,2 1,0-1,1 1,1 1,1-1,1 1,0 14,2-30,1-1,0 0,0 0,0 0,0 1,1-1,-1 0,1 0,1 0,-1 0,0 0,1 0,0 0,0 0,0-1,0 1,1-1,-1 1,1-1,0 0,0 0,0 0,0 0,1-1,-1 0,1 1,-1-1,1 0,0 0,0-1,0 1,0-1,0 0,0 0,0-1,3 1,12-1,0-1,-1 0,1-2,0 0,0-1,-1-1,0 0,0-2,0 0,-1-1,0-1,-1 0,0-1,13-11,6-5,-1-2,-1-1,-2-2,20-25,-6 8,-30 34,-1-1,0 0,-2-1,1-1,-2 0,0-1,-2 0,0 0,0-1,2-11,-10 28,-1 1,1-1,-1 1,1-1,-1 1,0-1,0 1,0-1,0 1,0-1,0 0,0 1,0-1,0 1,-1-1,1 1,-1-1,1 1,-1 0,0-1,1 1,-1 0,0-1,0 1,0 0,0 0,0-1,0 1,0 0,0 0,-1 1,1-1,0 0,-1 0,1 0,-1 1,1-1,0 1,-1-1,1 1,-1 0,-1-1,-65 14,54-6,2 1,-1 0,1 1,0 0,1 1,0 0,1 1,0 0,1 1,0 0,1 0,0 1,-2 5,9-16,0 1,0-1,0 1,0 0,1 0,-1-1,1 1,0 0,0 0,0 0,0 0,0 0,0-1,1 1,-1 0,1 0,0-1,0 1,0 0,0-1,1 1,-1-1,1 1,-1-1,1 0,0 0,0 1,0-1,0-1,0 1,0 0,1 0,-1-1,0 1,1-1,0 0,-1 0,1 0,0 0,-1 0,1-1,0 1,0-1,0 1,-1-1,1 0,0 0,0-1,0 1,0-1,-1 1,3-1,65-13,-62 11,0 0,1 1,-1 0,1 1,0-1,0 2,-1-1,1 1,0 1,7 1,-12 1,-1 0,1 0,-1 0,0 1,0 0,0 0,-1 0,1 0,-1 0,0 0,0 0,0 1,-1-1,0 1,0-1,0 1,0 0,-1-1,1 1,-1 0,0 0,-1-1,1 1,-1 0,0-1,0 1,0 0,-1-1,-1 2,-1 10,-5 49,9-63,0-1,0 1,0-1,0 1,1-1,-1 0,1 1,-1-1,1 1,-1-1,1 0,0 0,0 1,0-1,-1 0,1 0,0 0,1 0,-1 0,0 0,0 0,0 0,0 0,1-1,-1 1,0 0,1-1,-1 1,1-1,-1 0,1 1,-1-1,0 0,1 0,-1 0,1 0,-1 0,1 0,-1 0,1-1,22-2,1-2,-1 0,0-2,0 0,-1-2,17-9,4 0,-22 6,-1 0,0-2,-1-1,0 0,-2-1,0-1,0-1,-2-1,0 0,-1-1,4-9,0 5,17-63,-35 85,-1 0,0-1,0 1,0 0,0 0,0 0,0 0,-1-1,1 1,-1 0,1 0,-1 0,0 0,0 0,0 0,0 0,0 0,0 1,-1-1,1 0,-1 1,1-1,-1 0,1 1,-1 0,0-1,0 1,0 0,0 0,0 0,0 0,0 1,0-1,0 0,0 1,0 0,0-1,-1 1,1 0,-1 0,-11 1,0 1,0 0,0 1,1 1,-1 0,1 1,0 0,1 1,-1 0,1 1,0 0,1 1,0 1,0 0,1 0,0 1,-7 8,6-8,1 0,0 1,1 0,0 0,0 1,1 1,1-1,0 1,1 0,0 1,1-1,0 1,1 0,1 0,0 1,1-1,1 1,0-1,1 1,0 0,2 5,0-13,1 0,-1-1,1 1,1-1,-1 0,1 0,0 0,0-1,0 1,1-1,0 0,0 0,1-1,-1 1,1-1,0-1,0 1,0-1,0 0,1 0,0-1,-1 1,1-1,4 0,171 15,-181-17,36 0,0-2,-1-2,1-2,-1-1,0-1,26-11,-34 7,-8 1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35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1,'-28'38,"-15"18,-5 4,6-8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4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1,'-9'36,"1"0,3 1,0 0,3 0,2 33,-1-45,-15 237,16-261,-3 18,0-1,0 0,-2-1,0 1,-2-1,1 0,-2 0,0-1,-4 4,-1-1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4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0 177,'242'-58,"226"-43,-418 93,1 3,-1 2,1 2,0 2,10 3,-60-4,1 0,-1 0,0 0,0-1,0 1,0 0,1 1,-1-1,0 0,0 0,0 0,0 1,1-1,-1 0,0 1,0-1,0 1,0 0,0-1,0 1,0 0,0 0,-1-1,1 1,0 0,0 0,-1 0,1 0,0 0,-1 0,1 0,-1 0,1 0,-1 0,0 0,1 1,-1-1,0 0,0 0,0 0,0 0,0 1,0-1,0 0,0 0,0 0,-1 0,1 1,0-1,-1 0,1 0,-1 1,-8 14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49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1 230,'48'-10,"49"-12,23-8,1-3,-7 3,-12 3,-19 6,-14 6,-14 1,-12 3,-7 3,-7 3,-2 3,-6 1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0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1,'-169'350,"147"-299,43-76,178-268,-198 292,-1-1,0 1,0 0,1-1,-1 1,1 0,-1-1,1 1,-1 0,1 0,0 0,0-1,-1 1,1 0,0 0,0 0,0 0,0 0,1 1,-1-1,0 0,0 0,0 1,1-1,-1 1,0-1,1 1,-1-1,0 1,1 0,-1 0,0-1,1 1,-1 0,1 0,-1 1,0-1,1 0,-1 0,0 1,1-1,-1 1,0-1,1 1,-1-1,0 1,0 0,1 0,21 131,-22-126,1-1,1 0,-1 0,1-1,-1 1,1-1,1 1,-1-1,1 0,0 0,0 0,0-1,0 1,0-1,1 0,-1 0,1-1,0 1,0-1,0 0,0-1,1 1,-1-1,0 0,1 0,-1 0,1-1,-1 0,0 0,1 0,-1-1,1 0,2-1,10-3,-1-2,0 0,0-1,0-1,-1 0,-1-1,1-1,-2 0,1-1,-2-1,0 0,0-1,-1-1,-1 1,0-2,-1 1,-1-2,-1 1,3-8,-3-1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26 762,'-5'8,"2"0,-1 0,1 1,0-1,1 1,0 0,1 0,0 0,0 0,1 0,0 0,0 0,1 0,0 0,1 0,0 0,0-1,1 1,0 0,0-1,1 0,1 1,-3-7,1 1,0-1,-1 0,1 1,0-1,0-1,0 1,0 0,0-1,1 0,-1 1,0-1,1 0,-1-1,1 1,-1-1,1 1,-1-1,1 0,-1-1,1 1,-1 0,1-1,-1 0,0 0,1 0,-1 0,0-1,0 1,2-2,85-66,-35-34,-54 100,0 0,0 0,-1 0,1 0,-1 0,0 0,0 0,0 0,0 0,-1 0,1 0,-1 0,0 0,0 0,0 0,0 0,0 1,-1-1,1 0,-1 1,1-1,-1 1,0-1,0 1,-1 0,1 0,0 0,-1 0,1 0,-1 1,1-1,-1 1,0-1,0 1,1 0,-2 0,-5-2,-1 1,1-1,-1 2,0-1,0 1,1 1,-1 0,0 0,0 1,0 0,0 1,1 0,-1 0,1 1,0 0,-9 5,-7 4</inkml:trace>
  <inkml:trace contextRef="#ctx0" brushRef="#br0" timeOffset="539.244">533 113,'1'109,"0"34,-6-1,-8 26,0-19,13-148,0-1,0 1,-1-1,1 0,0 1,0-1,0 1,0-1,-1 1,1-1,0 1,0-1,0 1,0-1,0 1,0-1,0 1,0-1,0 1,1-1,-1 1,0-1,0 1,0-1,1 1,-1-1,0 0,0 1,1-1,-1 1,0-1,1 0,-1 1,0-1,1 0,-1 1,1-1,-1 0,0 0,1 1,-1-1,1 0,-1 0,1 0,-1 0,1 0,-1 0,1 0,-1 1,1-1,-1 0,1-1,-1 1,1 0,-1 0,1 0,-1 0,1 0,-1 0,1-1,-1 1,0 0,1 0,-1-1,1 1,-1 0,0-1,1 1,30-32,-23 23,11-11,0 0,1 1,1 1,1 1,0 1,1 1,1 1,0 1,1 1,0 1,1 1,18-3,-40 11,0 1,0 0,0 0,0 0,0 1,0 0,0-1,0 1,1 1,-1-1,0 1,0-1,0 1,0 0,0 0,0 1,0 0,-1-1,1 1,0 0,-1 1,1-1,-1 0,0 1,0 0,0 0,0 0,0 0,-1 0,1 1,-1-1,0 1,0 0,-1-1,1 1,-1 0,1 0,-1 0,0 0,-1 0,1 0,-1 1,0-1,0 0,0 0,0 0,-1 2,-5 8,0 1,-1-2,0 1,-1-1,-1 0,0-1,-1 0,0-1,-1 0,0 0,-1-1,0 0,-1-1,1-1,-2 0,1-1,-1 0,0-1,-1-1,1 0,-1-1,0 0,0-1,0-1,-1 0,1-1,-1-1,-9-1,24 1,-2 1,-1 0,0 0,1 0,-1-1,0 0,0 1,1-1,-1 0,0-1,0 1,0-1,1 0,-1 1,0-2,1 1,-1 0,1-1,-1 1,1-1,0 0,0 0,0-1,0 1,0-1,0 1,1-1,-1 0,1 0,0 0,0 0,0 0,0-1,0 1,1-1,-1 1,1-2,-2-16</inkml:trace>
  <inkml:trace contextRef="#ctx0" brushRef="#br0" timeOffset="783.161">1267 0,'-201'682,"157"-501,44-180,-1 0,0 1,0 0,1 0,-1-1,1 1,0 0,-1 0,1 0,0 0,0-1,0 1,0 0,0 0,1 0,-1 0,1 0,-1-1,1 1,-1 0,1 0,0-1,0 1,0-1,0 1,0-1,0 1,1 0,9 2</inkml:trace>
  <inkml:trace contextRef="#ctx0" brushRef="#br0" timeOffset="1098.136">1324 677,'25'8,"0"-1,1-2,-1 0,1-2,1-1,-1-1,0-1,0-2,0 0,0-2,10-3,66-41,-100 47,1-1,-1 0,0 0,0 0,0 0,0 0,0 0,0 0,0 0,-1-1,1 1,-1-1,0 1,0-1,0 0,0 0,0 1,-1-1,1 0,-1 0,1 0,-1 0,0 1,0-1,-1 0,1 0,0 0,-1 0,0 1,0-1,1 0,-2 0,1 1,0-1,0 1,-1-1,0 1,-1-2,0 1,0 0,-1 0,0 0,1 0,-1 1,0-1,0 1,0 0,-1 0,1 0,0 1,-1 0,1 0,-1 0,1 0,-1 1,1-1,-1 1,0 0,1 1,-1-1,1 1,-5 1,-108 35,104-31,1 0,0 1,0 1,0 0,1 0,0 1,1 0,0 1,1 1,0-1,0 1,1 1,0 0,1 0,1 0,0 1,1 0,0 0,1 0,0 1,1-1,0 1,1 9,3-18,0-1,0 1,0 0,1-1,0 1,0-1,0 0,0 0,1 0,0 0,-1 0,2 0,-1-1,0 1,1-1,-1 0,1 0,0 0,0 0,0-1,0 0,1 0,-1 0,1 0,-1-1,1 0,0 1,-1-2,1 1,0-1,0 1,-1-1,1 0,0-1,0 1,0-1,-1 0,2-1,20 1</inkml:trace>
  <inkml:trace contextRef="#ctx0" brushRef="#br0" timeOffset="1573.63">1860 847,'91'-71,"2"4,65-32,-147 91,-10 7,0-1,0 1,0-1,0 1,0-1,1 1,-1 0,0 0,0-1,1 1,-1 0,1 0,-1 0,1 1,0-1,-1 0,1 0,0 1,-1-1,1 1,0 0,0 0,0-1,-1 1,1 0,0 0,0 0,0 1,-1-1,1 0,0 1,0-1,-1 1,1 0,0-1,-1 1,1 0,-1 0,1 0,-1 0,1 0,-1 1,0-1,0 0,2 2,-9 35,5-37,0 0,0 0,0 0,0 0,0 1,0-1,1 0,-1 1,0-1,1 0,-1 1,1-1,0 1,-1-1,1 1,0-1,0 1,0-1,0 1,0-1,0 1,0 0,1-1,-1 0,0 1,1-1,-1 1,1-1,0 1,0-1,-1 0,1 1,0-1,0 0,0 0,0 0,0 0,0 0,1 0,-1 0,0 0,0 0,1-1,-1 1,0 0,1-1,-1 1,1-1,-1 1,1-1,-1 0,1 0,-1 0,1 0,-1 0,1 0,-1 0,1 0,-1 0,1-1,143-72,-127 64,-8 3,-1 1,1 0,-1 0,1 1,1 0,-1 1,0 0,1 1,0 0,-1 1,1 0,0 1,0 0,-8 2,1 1,-1 0,0 0,1 0,-1 1,-1-1,1 1,0-1,-1 1,0 0,0 0,0 0,0 0,-1 1,1-1,-1 0,0 1,-1-1,1 0,-1 1,0-1,0 1,0-1,0 1,-1-1,0 1,0-1,-1 4,1 5,0-9,0 0,0 1,1-1,-1 0,1 0,0 1,0-1,1 0,-1 0,1 0,0 0,0 1,0-1,1 0,-1 0,1-1,0 1,0 0,0-1,1 1,-1-1,1 0,0 1,0-1,0-1,0 1,1 0,-1-1,1 0,-1 1,4 0,17 1,-2-2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5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1 428,'26'-4,"0"-1,0-2,-1 0,0-1,0-2,-1-1,0 0,-1-2,0 0,12-12,35-58,-70 84,0 0,1 0,-1 0,0 0,0 0,1 0,-1-1,0 1,1 0,-1 0,1 0,-1-1,1 1,-1 0,1 0,0-1,-1 1,1-1,0 1,0 0,-1-1,1 1,0-1,0 0,0 1,0-1,-1 0,1 1,0-1,0 0,0 0,0 0,0 0,0 0,0 0,0 0,0 0,0 0,-1 0,1-1,0 1,0 0,0-1,0 1,0 0,-1-1,1 1,0-1,0 1,-1-1,1 0,0 1,-1-1,1 0,0 1,-1-1,1 0,-1 0,0 0,1 1,-1-1,1 0,-1 0,0 0,0 0,0 0,1 0,39 272,-29-148,-5 0,-6 47,0-168,-14 84,14-85,0 1,-1 0,1-1,-1 1,0 0,1-1,-1 1,0 0,0-1,0 1,0-1,0 0,0 1,0-1,-1 0,1 0,0 1,-1-1,1 0,-1 0,1-1,-1 1,1 0,-1 0,0-1,1 1,-1-1,0 0,0 1,1-1,-1 0,0 0,0 0,1 0,-1 0,0 0,0-1,1 1,-1-1,0 1,1-1,-1 0,0 1,1-1,-2-1,-1-3,0 0,0-1,1 1,-1-1,1 0,0 0,1 0,0 0,0-1,0 1,0-1,1 1,0-1,1 0,0 1,0-1,0 0,0 1,1-1,0 1,1-1,0 1,0-1,2-4,12-43,2 1,2 1,2 1,2 1,3 1,2 1,21-25,-30 43,1 2,1 0,2 1,0 2,2 0,0 2,2 1,1 1,0 1,2 2,0 1,0 1,9-1,-36 15,0 0,-1 0,1 1,0-1,0 1,0 0,0 0,0 0,0 1,0 0,0 0,0 0,0 0,0 0,0 1,0-1,0 1,0 0,-1 1,1-1,0 1,0-1,-1 1,1 0,-1 1,0-1,1 0,-1 1,0 0,-1 0,1 0,0 0,-1 0,1 0,-1 1,0-1,1 3,-3 9,-1 0,0-1,-1 1,0-1,-1 1,-1-1,0 0,-1 0,0-1,-1 1,-1-1,0 0,-1-1,0 0,-9 11,1 2,-1-1,0 0,-2-1,-1 0,-1-2,-1-1,0 0,-2-2,0-1,-1 0,-1-2,-9 4,-20-9,30-12</inkml:trace>
  <inkml:trace contextRef="#ctx0" brushRef="#br0" timeOffset="538.445">1045 568,'85'-46,"-2"-4,-2-4,-3-3,-1-4,-64 52,0-1,-1-1,0 1,0-2,-1 0,-1 0,0-1,-1 0,0 0,-1-1,0-1,-1 1,-1-1,-1 0,0 0,0-1,0-7,-6 20,1 0,-1 1,0-1,0 0,0 0,0 1,0-1,-1 1,1-1,-1 1,1-1,-1 1,0 0,0 0,0 0,0 0,0 0,-1 0,1 1,0-1,-1 1,0 0,1-1,-1 1,0 0,1 1,-1-1,0 0,0 1,0 0,1-1,-1 1,0 0,0 0,0 1,0-1,0 1,1-1,-1 1,0 0,0 0,1 0,-1 0,1 1,-1-1,1 1,0 0,-1 0,-10 5,0 0,1 1,0 1,0 0,1 0,1 1,-1 1,2-1,-1 2,1-1,1 2,0-1,1 1,0 0,1 0,0 4,5-14,0 0,0-1,1 1,-1 0,1 0,0 0,0-1,0 1,0 0,1 0,-1-1,1 1,-1 0,1-1,0 1,0 0,0-1,1 1,-1-1,1 0,-1 1,1-1,0 0,-1 0,1 0,0 0,1 0,-1-1,0 1,0 0,1-1,-1 0,1 0,-1 0,1 0,-1 0,1 0,0 0,0-1,0 1,117 4,120-60,-238 55,0 0,-1 0,1 0,0 0,0 0,0 0,0 0,0 1,0-1,0 1,0-1,-1 1,1 0,0 0,0-1,-1 1,1 0,-1 1,1-1,-1 0,1 0,-1 1,0-1,1 1,-1-1,0 1,0-1,0 1,0 0,-1 0,1-1,0 1,-1 0,1 0,-1 0,1 0,-1 0,0-1,0 1,0 0,0 0,0 0,-1 0,1 0,0 0,-1 0,0 0,1-1,-1 1,0 0,0 0,0-1,0 1,0-1,0 1,-1 0,-79 127,81-128,-1 0,1 0,-1 0,1 1,0-1,-1 0,1 0,0 1,0-1,0 0,0 1,0-1,0 0,0 1,0-1,1 0,-1 0,0 1,1-1,-1 0,1 0,0 0,-1 0,1 0,0 1,0-1,-1 0,1 0,0-1,0 1,0 0,0 0,0 0,0-1,1 1,-1 0,0-1,0 1,0-1,1 0,-1 1,0-1,0 0,1 0,-1 0,0 0,1 0,-1 0,0 0,0 0,1 0,-1 0,0-1,0 1,21-4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0,'0'759,"-25"-584,11-131,7-26</inkml:trace>
  <inkml:trace contextRef="#ctx0" brushRef="#br0" timeOffset="249.162">0 650,'39'-5,"21"-11,11-3,-2-3,-3 2,-8 0,-9 4,-8-1,-2-2,-2-3,-3 2,-7 1,-4 2,-5 5</inkml:trace>
  <inkml:trace contextRef="#ctx0" brushRef="#br0" timeOffset="3002.198">734 142,'5'-51,"-4"51,0 0,0 0,-1 0,1 0,0 1,0-1,-1 0,1 0,0 1,-1-1,1 1,0-1,-1 0,1 1,0-1,-1 1,1 0,-1-1,1 1,-1-1,1 1,-1 0,0-1,1 1,-1 0,0 0,1-1,-1 1,0 0,0 0,0-1,0 1,0 0,0 0,0 0,0-1,0 1,0 0,0 0,0-1,8 234,-10-152,2 340,7-371,-7-50,0 0,0 0,0 0,1 0,-1 0,1 0,-1 0,0 0,1 0,0 0,-1-1,1 1,-1 0,1 0,0-1,0 1,-1 0,1-1,0 1,0 0,0-1,0 1,0-1,0 0,0 1,0-1,0 0,0 0,0 1,0-1,0 0,0 0,0 0,0 0,0 0,0 0,0-1,0 1,0 0,0 0,0-1,0 1,0-1,0 1,-1-1,1 1,0-1,0 0,81-82,-34 26,-21 30,74-58,-99 84,0 0,-1 0,1 0,0 0,0 0,0 0,1 0,-1 1,0-1,0 1,0-1,0 1,1 0,-1 0,0 0,0 0,0 0,1 1,-1-1,0 1,0-1,0 1,0 0,0 0,0 0,0 0,0 0,0 0,0 0,-1 1,1-1,0 1,-1-1,1 1,-1 0,0 0,1-1,-1 1,0 0,0 0,0 0,0 1,17 95,-20-10,1-63</inkml:trace>
  <inkml:trace contextRef="#ctx0" brushRef="#br0" timeOffset="3472.215">1468 820,'1'-1,"40"-9,-2-1,1-2,-2-2,0-2,-1-1,0-2,21-16,-56 35,0 0,1 0,-1 0,0-1,0 1,0-1,0 1,0-1,-1 0,1 0,0 0,-1 0,0 0,1 0,-1 0,0-1,0 1,0 0,0-1,0 1,-1 0,1-1,-1 1,0-1,0 1,1-1,-2 1,1-1,0 0,0 1,-1 0,1-1,-1 1,0-1,0 1,0 0,0-1,0 1,0 0,-1 0,1 0,-1 0,0 0,1 0,-1 0,0 1,0-1,0 1,0-1,-2 0,-3-1,-1 1,0-1,1 2,-1-1,0 1,0 0,0 0,0 1,0 0,0 1,0 0,0 0,0 1,0 0,1 0,-1 0,1 1,-1 1,1-1,0 1,0 0,-3 3,-2 1,0 1,0 1,1 0,1 0,-1 1,2 0,-1 1,2 0,-1 1,2-1,-5 11,8-18,1 1,1-1,-1 1,1 0,-1 0,2-1,-1 1,1 1,0-1,0 0,0 0,1 0,0 0,0 1,1-1,0 0,0 0,0 0,1 0,-1 0,2 0,-1 0,1-1,-1 1,2-1,-1 0,0 0,1 0,0 0,0 0,1-1,-1 0,1 0,0 0,0 0,2 0,10 2,0 0,1-1,-1-1,1-1,0-1,-1 0,1-1,0-1,0 0,0-2,16-3,74-14,-78 14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0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32,'-10'22,"0"0,1 0,2 1,0 1,1-1,1 1,2 0,0 0,2 0,0 1,3 13,-2-34,1 0,0 0,0 0,0 0,0 0,1-1,0 1,-1-1,1 1,0-1,1 0,-1 1,1-1,-1 0,1-1,0 1,0 0,0-1,1 0,-1 1,0-1,1-1,0 1,-1 0,1-1,0 0,0 0,-1 0,1 0,0-1,0 1,0-1,0 0,0 0,0-1,0 1,0-1,2 0,8-3,-1-1,1 0,-2-1,1-1,0 0,-1 0,-1-1,1-1,-1 0,-1 0,0-1,0 0,-1-1,0 0,-1-1,0 0,-1 0,0-1,0-1,20-26,90-115,-116 153,-1 1,0 0,0 0,0 0,0 0,0 0,0 0,0 0,1 0,-1 0,0 0,1 0,-1 0,0 0,1 0,0 0,-1 0,1 0,-1 0,1 0,0 1,0-1,-1 0,1 0,0 1,0-1,0 1,0-1,0 1,0-1,0 1,0-1,0 1,0 0,0 0,0-1,0 1,0 0,0 0,0 0,0 0,0 0,0 0,0 1,1-1,-1 0,0 0,0 1,0-1,0 1,0-1,-1 1,1-1,0 1,0 0,0-1,0 2,3 191,-7 337,1-481,-3-1,-1 0,-3 0,-1 0,-3-2,-5 11,13-44,0-1,-1 1,0-1,-1-1,0 1,-1-1,-1 0,-5 6,13-16,0 0,0 0,0 0,0 0,0 0,0-1,0 1,0 0,0 0,0-1,0 1,-1 0,1-1,0 1,0-1,-1 0,1 1,0-1,0 0,-1 0,1 0,0 0,-1 0,1 0,0 0,-1 0,1-1,0 1,-1 0,1-1,0 1,0-1,0 0,-1 1,1-1,0 0,0 1,0-1,0 0,0 0,0 0,0 0,1 0,-1 0,0 0,0-1,1 1,-1 0,1 0,-1 0,1-1,-15-68,20 17,3 1,1 0,3 1,2 0,14-32,10-25,-23 65</inkml:trace>
  <inkml:trace contextRef="#ctx0" brushRef="#br0" timeOffset="301.152">1163 61,'-14'11,"-25"16,1 2,1 2,2 2,1 1,2 1,1 2,2 1,-3 9,29-45,1 1,0 0,0-1,0 1,0 0,1 0,-1 0,1 0,-1 1,1-1,0 0,0 1,1-1,-1 0,1 1,0-1,0 1,0-1,0 1,0-1,1 0,-1 1,1-1,0 0,0 1,1-1,-1 0,0 0,1 0,0 0,0 0,0 0,0 0,0-1,1 1,-1-1,1 0,-1 1,1-1,0-1,0 1,0 0,0 0,0-1,2 1,9-2,1 1,0-2,-1 0,1 0,-1-2,1 1,-1-2,0 0,0-1,0 0,-1-1,0-1,0 0,0-1,-1 0,0-1,-1 0,0-1,0 0,-1 0,0-2,5-8,-7 13,-2 0,1-1,-1 0,0 0,-1-1,0 1,0-1,-1-1,0 1,-1 0,1-1,-2 0,0 0,0 1,-1-1,0-1,0 1,-1 0,-1 0,0 0,0 0,-1 0,0 0,0 1,-1-1,-2-1,-7-7</inkml:trace>
  <inkml:trace contextRef="#ctx0" brushRef="#br0" timeOffset="582.764">1474 117,'-4'209,"3"-205,1 0,-1 0,1 0,1 1,-1-1,0 0,1 0,0 0,0 0,0 0,1 0,-1 0,1 0,0 0,0 0,0-1,1 1,-1-1,1 0,0 0,0 0,0 0,0 0,0 0,1-1,-1 0,1 1,0-1,-1-1,1 1,0 0,0-1,0 0,0 0,1 0,0-1,5 0,-1-1,1-1,-1 0,0 0,1-1,-1-1,-1 1,1-1,0 0,-1-1,0 0,0-1,0 1,-1-2,0 1,0-1,-1 0,1 0,1-4,8-11,-1 0,-1-2,-1 1,-1-2,-1 1,2-9,-4 5,-1 4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459 162,'-34'6,"1"2,-1 2,2 0,0 3,0 0,1 2,-24 16,-61 49,111-76,0 0,0 1,0 0,1 0,0 0,0 0,0 1,1-1,0 1,0 0,0 0,1 0,0 1,0-1,0 1,1-1,0 1,0-1,1 6,0-9,1 1,0-1,0 0,0 0,0 0,0 0,1 0,-1 0,1-1,0 1,0 0,0-1,0 1,0-1,0 0,1 0,-1 0,1 0,0 0,-1 0,1-1,0 1,0-1,0 0,0 0,0 0,1 0,-1 0,0-1,3 1,100-3,-77-7,-1-2,0 0,-1-2,-1-1,1-1,-2-1,-1-1,0-1,18-19,-8 10,55-59,-89 87,0-1,0 1,1-1,-1 0,0 1,0-1,0 1,0-1,1 1,-1-1,0 1,0-1,1 0,-1 1,0-1,1 0,-1 1,0-1,1 0,-1 1,1-1,-1 0,1 0,-1 1,0-1,1 0,-1 0,1 0,-1 0,1 0,-1 0,1 0,-1 0,1 0,-1 0,1 0,-1 0,1 0,-1 0,1 0,-1 0,1 0,-1-1,0 1,1 0,-1 0,1 0,-1-1,0 1,1 0,-1-1,1 1,-1 0,0-1,0 1,1-1,-1 1,0 0,0-1,1 1,-1-1,0 1,0-1,0 1,0-1,1 0,-5 40,0-22,1-12,1 0,0 1,0 0,0-1,1 1,-1 0,2 0,-1 0,0 0,1-1,0 1,1 0,-1 0,1 0,0 0,1 0,-1-1,1 1,0 0,1-1,-1 0,1 1,0-1,1 0,-1 0,1-1,0 1,0-1,4 3,-2-3,0-1,0 0,0-1,1 0,-1 0,1 0,0-1,0 0,-1 0,1 0,0-1,0 0,0-1,0 1,-1-1,1-1,0 1,-1-1,1 0,-1-1,5-2,125-76,-109 60,-1-1,0 0,-2-2,-1-1,0-1,-2-1,-2-1,0 0,-2-2,0 0,3-15,-18 44,-1 0,0-1,0 1,1 0,-1-1,0 0,-1 1,1-1,0 1,0-1,-1 0,1 0,-1 1,1-1,-1 0,0 0,0 0,1 0,-1 1,-1-1,1 0,0 0,0 0,-1 1,1-1,-1 0,1 0,-1 1,0-1,0 0,0 1,0-1,0 1,0-1,0 1,0-1,-1 1,1 0,0 0,-1 0,1 0,-1 0,0 0,1 0,-1 0,0 0,1 1,-1-1,0 1,0-1,1 1,-1 0,0 0,0 0,0 0,0 0,-1 0,-10 5,-1 0,2 1,-1 1,0 0,1 1,1 0,-1 0,1 2,1-1,0 1,0 1,1 0,0 0,1 1,6-10,0 0,0 0,0 0,0 0,0 0,1 0,-1 1,1-1,0 1,0-1,0 1,0-1,0 1,0 0,1-1,-1 1,1 0,0-1,0 1,0 0,0 0,0-1,1 1,-1 0,1 0,0-1,-1 1,1-1,1 1,-1-1,0 1,0-1,1 0,0 1,-1-1,1 0,0 0,0 0,0 0,0-1,0 1,1 0,-1-1,0 0,1 1,0-1,104-6,-68-1,105-23,-143 28,1 1,0-1,0 1,-1 0,1 0,0 0,0 0,0 0,-1 1,1-1,0 0,0 1,-1-1,1 1,0 0,-1 0,1-1,0 1,-1 0,1 0,-1 0,0 1,1-1,-1 0,0 0,0 1,0-1,0 1,0-1,0 1,0 0,0-1,-1 1,1 0,0-1,-1 3,-5 64,2-55,3-11,-1 1,1-1,0 1,0 0,0-1,0 1,1-1,-1 1,0-1,1 1,0-1,0 1,0-1,0 1,0-1,0 0,0 0,1 1,-1-1,1 0,0 0,0 0,-1-1,1 1,0 0,1-1,-1 1,0-1,0 0,1 0,-1 0,0 0,1 0,-1 0,1-1,1 1,96 9,-72-9,-1-1,0-2,1-1,-1-1,0-1,-1-1,1-2,-1-1,0-1,-1 0,-1-2,1-2,4-3,112-104,-139 120,-1-1,1 1,0-1,-1 1,1-1,-1 0,1 0,-1 1,0-1,0 0,0 0,0 0,0-1,0 1,-1 0,1 0,-1 0,1-1,-1 1,0 0,0 0,0-1,0 1,0 0,-1 0,1-1,-1 1,1 0,-1 0,0 0,0 0,0 0,0 0,0 0,0 0,-1 0,1 0,0 1,-1-1,0 0,1 1,-1-1,0 1,0 0,-1-1,-7 1,-1 0,1 1,-1 1,1-1,-1 2,1-1,-1 1,1 1,0 0,0 0,0 1,1 1,-1-1,1 1,0 1,0 0,1 0,-1 1,2 0,-1 0,0 2,-6 4,0 0,1 2,1-1,1 2,0 0,1 0,0 0,1 1,1 2,4-11,1 1,0-1,1 1,-1 0,2 0,-1 0,1 0,1 0,0 0,0 1,0-1,1 0,1 0,0 0,0 0,0 0,1-1,1 1,3 7,3-4,-1-1,2-1,-1 1,1-2,1 0,0 0,0-1,1 0,0-1,0-1,0 0,1 0,0-2,0 1,0-2,8 1,30 4,0-3,0-2,1-2,19-3,-62 1,24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5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877 311,'-24'-11,"0"2,-1 1,0 1,0 1,-1 1,0 1,1 2,-1 0,0 2,0 1,-23 3,39-2,1 1,-1 0,0 1,1 0,0 0,0 1,0 0,1 1,-1-1,1 2,0-1,1 1,0 1,0-1,1 1,-1 0,2 0,-1 1,1 0,1 0,-1 0,1 1,1-1,0 1,0 0,1 0,1 0,-1 0,2 0,-1 0,1 0,1 1,0-1,0 0,1 0,0 0,4 8,-4-12,1-1,-1 1,1-1,1 0,-1 0,1 0,-1-1,2 1,-1-1,0 0,1 0,0-1,-1 1,2-1,-1 0,0 0,1-1,-1 1,1-1,-1 0,1-1,0 0,0 1,0-2,0 1,0-1,0 0,0 0,0-1,0 1,1-2,12 0,0-2,0 0,0-1,-1-1,1-1,-2 0,1-1,-1-1,3-3,22-17,-1-1,-1-3,-2-1,-1-1,-2-3,-1-1,3-8,-24 31,-18 26,-4 7,-19 32,3 2,2 0,2 2,2 1,3 0,2 1,3 0,2 1,-2 56,16 145,10-217,-2-28</inkml:trace>
  <inkml:trace contextRef="#ctx0" brushRef="#br0" timeOffset="251.934">1299 904,'-5'19,"-1"11,5 1,2-10,2-9</inkml:trace>
  <inkml:trace contextRef="#ctx0" brushRef="#br0" timeOffset="652.909">1582 170,'2'1,"0"0,0 1,-1-1,1 1,0 0,-1 0,1-1,-1 1,1 0,-1 0,0 0,0 0,0 0,0 1,0-1,0 0,-1 0,1 1,-1-1,0 0,1 1,-1-1,0 1,0-1,-1 1,2 0,-13 101,9-94,0-1,1 1,0-1,1 1,0 0,0 0,1 0,1 0,-1-1,1 1,1 0,0 0,2 3,0-8,1-1,0 0,-1 0,2 0,-1 0,0-1,1 0,-1 0,1-1,0 0,0 0,0 0,0 0,0-1,1 0,-1 0,0-1,1 0,-1 0,0 0,1-1,-1 0,0 0,0-1,0 0,0 0,0 0,0 0,0-2,5 2,-1-1,0 0,1-1,-1 0,-1-1,1 0,-1 0,0-1,0 0,0-1,-1 0,0 0,0-1,5-7,-5-2</inkml:trace>
  <inkml:trace contextRef="#ctx0" brushRef="#br0" timeOffset="904.507">2033 0,'-42'73,"2"1,5 2,2 1,-13 53,29-77,3 1,2 1,3 0,2 1,2-1,3 1,4 39,4 159,-6-231</inkml:trace>
  <inkml:trace contextRef="#ctx0" brushRef="#br0" timeOffset="12615.942">30 283,'-1'0,"1"1,-1-1,1 0,-1 1,1-1,-1 0,1 1,-1-1,1 0,-1 0,0 1,1-1,-1 0,1 0,-1 0,0 0,1 0,-1 0,1 0,-1 0,0 0,1 0,-1 0,1-1,-1 1,0 0,1 0,-1-1,1 1,-1 0,1 0,-1-1,1 1,-1-1,1 1,-1 0,1-1,0 1,-1-1,1 1,0-1,-1 1,1-1,0 0,-1 1,1-1,0 1,0-1,0 0,0 1,0-1,0 1,0-1,0 0,0 1,0-1,0 1,0-1,0 0,0 1,0-1,1 1,-1-1,0 0,-2 16,0-1,1 1,0 0,1-1,1 1,0 0,1-1,0 1,5 12,5 51,-8 495,-4-406,0-142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0:05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38 704,'28'5,"0"-1,1-1,0-1,0-1,27-4,-29 2,20-1,0-3,0-1,-1-2,0-3,0-1,-1-3,-1-1,0-2,-1-2,-1-2,-2-2,10-8,-15 8,-2 0,0-2,-2-2,-1-1,-1-1,-1-1,-2-2,-1-1,14-26,-3-55,-35 112,0 0,-1 0,0 0,0-1,0 1,0 0,0 0,0-1,-1 1,0 0,1 0,-1 0,-1 0,1 0,0 0,-1 0,1 0,-1 0,0 1,0-1,0 0,0 1,0 0,-1 0,1-1,-1 1,0 1,1-1,-1 0,0 1,0-1,0 1,0 0,-2-1,-5 2,1 1,0-1,0 2,0-1,0 1,0 0,1 1,-1 0,1 1,-1-1,1 2,0-1,0 1,1 0,0 1,0 0,0 0,0 0,-4 6,-13 17,0 0,2 2,1 0,2 2,1 0,2 1,1 0,1 1,2 1,2 0,-2 16,-16 67,6 0,5 1,-2 106,19-213,0 37,-2 0,-3 0,-1 0,-3-1,-2 0,-1 0,-3-1,-3-1,-10 21,14-42,-1 0,-2-1,0-1,-1-1,-2 0,0-1,-1-1,-1-1,-16 10,24-18,0-1,-1 0,0-1,-1 0,0-2,0 0,-1 0,0-2,0 0,-1-1,0 0,0-2,0 0,0-1,0-1,-15-1,29-1,0 0,0 0,0 0,0-1,1 0,-1 1,1-1,-1 0,1-1,0 1,0-1,0 1,0-1,0 0,0 0,1 0,0 0,-1-1,1 1,0-1,1 1,-1-1,1 0,-1 0,1 1,0-1,1 0,-1 0,1 0,-1 0,1 0,0 0,1 0,-1-1,1-11,1 1,1 0,0 0,1 0,0 0,1 1,1-1,3-5,19-23,1 2,2 1,2 1,2 2,1 1,1 2,2 1,2 3,12-7,-50 35,71-53,3 4,2 2,74-31,-130 68,-15 7,0 1,0-1,0 1,1 1,0 0,-1 0,1 0,0 1,0 1,1-1,-1 2,0-1,8 1,-14 4,1-1,-1 0,1 1,-1-1,-1 1,1 0,0 0,-1 0,0 0,0 0,0 1,0-1,-1 1,1-1,-1 1,-1 0,1-1,0 1,-1 0,0-1,0 1,-1 0,1 0,-1-1,0 1,-2 3,3 6,-1 4,2-4,-2 0,1 0,-2 0,0 0,0 0,-1-1,-1 1,-1-1,1 0,-6 8,0-6</inkml:trace>
  <inkml:trace contextRef="#ctx0" brushRef="#br0" timeOffset="280.469">1476 675,'34'5,"39"1,18 1,-3-2,-6-2,-12-1,-14 0,-11-2,-8 0,-6 0,-4 0,-1-1,0 1,-5 0</inkml:trace>
  <inkml:trace contextRef="#ctx0" brushRef="#br0" timeOffset="529.508">1392 1127,'38'0,"47"-9,18-4,1-4,-7 0,-16 4,-16 4,-15 3,-11 3,-7 2,-5 1,-6 5,-7 2</inkml:trace>
  <inkml:trace contextRef="#ctx0" brushRef="#br0" timeOffset="765.564">1279 1551,'34'0,"39"-5,13-2,1-4,-5 0,-11 2,-14-3,-10 1,-5 2,-4-2,-4 1,-8 2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4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65,'-1'-4,"-1"1,1-1,-1 0,0 1,0-1,0 1,-1 0,1 0,-1 0,1 0,-1 0,0 0,0 1,-1-1,1 1,0 0,-1 0,0 0,1 1,-1-1,0 1,0 0,1 0,-1 0,0 0,0 1,0 0,0 0,0 0,0 0,0 0,0 1,0 0,0 0,0 0,0 0,0 0,1 1,-1 0,1 0,-1 0,1 0,0 0,-1 1,1 0,-12 10,1 0,1 1,0 0,1 1,1 0,0 1,1 0,0 1,2 0,0 1,1 0,-1 5,4-13,0 1,1-1,0 0,1 1,0 0,1 0,0-1,1 1,0 0,1 3,-1-11,1 1,0-1,0 1,0-1,0 1,0-1,1 0,-1 1,1-1,0 0,0 0,0 0,0 0,1-1,-1 1,1-1,-1 1,1-1,0 0,0 0,0 0,0 0,1-1,-1 1,0-1,1 0,-1 0,1 0,-1 0,1-1,-1 1,1-1,10-1,0-1,0 0,0-1,0 0,-1-1,0-1,1 0,-2 0,1-2,-1 0,0 0,0-1,-1 0,0-1,6-7,4 1,140-142,-65 55,-37 65,-57 37,0 0,-1-1,1 1,0 0,-1 0,1 0,0 0,-1 0,1 0,0 1,-1-1,1 1,-1-1,1 1,-1-1,1 1,-1 0,1 0,-1 0,1 0,-1 0,0 0,0 0,1 0,-1 0,0 1,0-1,0 0,-1 1,1-1,0 1,0-1,-1 1,1-1,-1 1,1-1,-1 1,0 0,1-1,-1 2,5 148,-7-96,-1 308,1-330,-1 0,-2-1,-1 0,-1 0,-2 0,-5 9,10-29,-2 1,0 0,0-1,-1 0,0-1,-1 1,-1-2,1 1,-2-1,1 0,-2-1,1 0,-1-1,0 0,-1 0,-3 0,-65 18,77-26,1 0,0 1,0-1,-1-1,1 1,0 0,0-1,-1 1,1-1,0 1,0-1,0 0,0 0,0 0,0 0,0-1,0 1,0 0,0-1,1 1,-1-1,0 0,1 0,0 1,-1-1,1 0,0 0,0 0,0 0,0 0,0-1,1 1,-1 0,0-2,0-11,0 1,0-1,1 1,1-1,1 0,0 1,1 0,0-1,1 1,1 1,0-1,0 0,2 1,0 0,0 1,1 0,1 0,5-6,5-11,95-124,-95 134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27 134,'-5'39,"-2"21,1 7,1-5,1-11</inkml:trace>
  <inkml:trace contextRef="#ctx0" brushRef="#br0" timeOffset="433.015">309 107,'32'302,"-10"-237,-22-64,1 0,0 0,-1 0,1 0,0 0,-1 0,1 0,0 0,0-1,0 1,0 0,0 0,0-1,0 1,0-1,0 1,0-1,0 1,0-1,0 0,1 1,-1-1,0 0,0 0,0 0,0 0,1 0,-1 0,0 0,0 0,0-1,0 1,1 0,-1-1,0 1,0-1,0 1,0-1,0 0,0 1,0-1,0 0,0 0,-1 1,1-1,0 0,0 0,-1 0,1 0,0 0,-1 0,1 0,-1 0,1-1,85-164,-12-23,-66 171</inkml:trace>
  <inkml:trace contextRef="#ctx0" brushRef="#br0" timeOffset="766.612">760 219,'6'-3,"14"-3,-1-2,0 0,0-1,-1 0,-1-2,1 0,-2-1,1-1,-2 0,0-1,0-1,-2 0,1-2,-13 17,0-1,-1 0,1-1,0 1,0 0,0 0,-1 0,1 0,-1-1,1 1,-1 0,1-1,-1 1,0 0,0-1,1 1,-1 0,0-1,0 1,0-1,-1 1,1 0,0-1,0 1,-1 0,1-1,-1 1,1 0,-1 0,1-1,-1 1,0 0,0 0,0 0,0 0,1 0,-1 0,-1 0,1 0,0 0,0 1,0-1,0 0,0 1,-1-1,1 1,0-1,-1 1,1-1,0 1,-1 0,1 0,0 0,-1 0,1 0,-1 0,1 0,0 0,-1 0,1 1,-1 0,-9 3,0 0,1 1,0 1,0 0,0 0,1 1,0 0,0 1,1 0,0 0,-5 8,11-14,-9 9,2 0,-1 0,2 1,-1 1,2 0,0 0,0 0,0 3,5-11,0 0,1-1,-1 1,1 1,0-1,0 0,1 0,0 0,0 0,0 1,0-1,1 0,0 0,0 0,0 0,1 0,-1 0,1 0,0 0,1-1,-1 1,1-1,0 0,2 3,3 0,1 0,0 0,0-1,0-1,1 1,-1-2,1 1,1-1,-1-1,1 0,-1 0,1-1,0 0,0-1,-1 0,1-1,0 0,0-1,0 0,0-1,0 0,-1-1,5-1,12-3</inkml:trace>
  <inkml:trace contextRef="#ctx0" brushRef="#br0" timeOffset="1134.889">1268 332,'296'-233,"-289"227,-6 4,-1 0,1 1,0-1,1 1,-1-1,0 0,0 1,0 0,1-1,-1 1,1 0,-1 0,1 0,0 0,-1 0,1 0,0 0,0 1,-1-1,1 1,0-1,0 1,0 0,0-1,0 1,0 0,0 0,-1 0,1 1,0-1,0 0,0 1,0-1,0 1,-1 0,1-1,0 1,-1 0,1 0,0 0,-1 1,1-1,14 53,-15-48,-1 0,1-1,1 1,-1-1,1 1,0-1,0 0,0 1,1-1,0 0,0-1,0 1,0 0,1-1,0 0,0 0,0 0,0 0,1-1,-1 1,4 0,0 0,1-2,0 1,-1-1,1 0,0-1,0 0,0 0,1-1,-1 0,0-1,0 0,0-1,0 1,-1-2,1 1,0-1,-1 0,0-1,1 0,-1-1,-1 1,1-1,-1-1,0 0,0 0,6-7,102-119,-95 108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426 168,'31'-102,"-31"100,1 0,-1-1,0 1,1 0,-1 0,0-1,0 1,0 0,-1 0,1 0,0-1,-1 1,0 0,1 0,-1 0,0 0,0 0,0 0,0 0,-1 0,1 1,0-1,-1 0,0 1,1-1,-1 1,0-1,1 1,-1 0,0 0,0 0,0 0,0 0,0 0,0 0,0 1,-1-1,1 1,0 0,0-1,0 1,-1 0,1 0,-2 1,-18 2,0 2,1 0,0 2,0 0,0 1,1 1,0 1,1 1,0 1,1 0,0 2,1 0,1 0,0 2,1 0,-11 15,-33 64,58-92,-1-1,1 1,0 0,0-1,0 1,1 0,-1 0,1 0,-1 0,1 0,0 0,0 0,0 0,0-1,1 1,-1 0,1 0,0 0,0 0,0-1,0 1,0 0,1-1,-1 1,1-1,-1 1,1-1,0 0,0 0,0 0,1 0,-1 0,0 0,1 0,-1-1,1 1,10 2,-1-2,1 1,-1-1,1-1,0 0,0-1,-1 0,1-1,0-1,-1 0,1 0,-1-1,1-1,-1 0,5-3,14-8,0-1,-1-1,-1-2,-1-1,22-20,-30 24,1 0,-1 0,0-2,-2-1,0 0,-1-1,12-19,-8 24,-19 51,-4-5,0-24,0-1,1 1,0 0,0 0,0 0,1 0,0 0,0 0,1 0,0 0,0 0,0-1,1 1,0 0,0-1,1 1,0-1,0 0,1 0,0 0,0 0,0 0,0-1,1 0,0 0,0 0,0-1,1 0,0 1,-1-2,2 1,-1-1,20 3,-2-2</inkml:trace>
  <inkml:trace contextRef="#ctx0" brushRef="#br0" timeOffset="371.405">877 478,'234'-385,"-201"342,-32 44,0-1,1 1,-1 0,1-1,-1 1,0 0,0 0,0 0,1 0,-1 0,0 0,0 1,-1-1,1 0,0 0,0 1,0-1,-1 1,1-1,-1 1,1-1,-1 0,0 1,1 0,-1-1,0 1,0-1,0 1,0-1,0 1,-1-1,1 1,0-1,-1 1,1-1,-1 1,0 0,1 0,-1 3,0 1,0 0,1-1,0 1,0 0,0-1,0 1,1 0,0-1,0 1,1-1,-1 1,1-1,0 0,1 0,-1 0,1 0,0 0,0 0,1-1,-1 1,1-1,0 0,0 0,1-1,-1 1,1-1,0 0,-1 0,2 0,-1-1,1 1,3-2,-1 0,1-1,0 0,0-1,-1 0,1 0,0-1,-1 0,0 0,1-1,-1 0,0-1,0 1,0-1,-1-1,0 0,0 0,0 0,5-6,4-4,-1 0,0-1,-1-1,-1 0,-1-1,0 0,3-10,-1 0,-3 3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1 762,'37'0,"0"-2,-1-2,1-1,0-2,-1-1,-1-2,1-1,-2-2,10-7,-41 20,1-1,-1 0,0-1,0 1,0-1,0 1,-1-1,1 0,0 0,-1 0,1 0,-1 0,0-1,1 1,-1-1,0 0,-1 1,1-1,0 0,-1 0,0 0,0 0,0 0,0 0,0-1,0 1,-1 0,1-1,-1 1,0 0,0 0,-1-1,1 1,-1 0,1 0,-1-1,0 1,0 0,0 0,-1 0,1 0,-1 0,0 0,1 1,-3-3,-4 1,1 0,-1 1,0 0,0 1,0 0,-1 0,1 0,-1 1,1 0,-1 1,1 0,-1 0,1 1,0 0,-1 1,1 0,0 0,0 0,0 1,0 1,0-1,1 1,-1 0,1 1,0 0,0 0,1 0,-2 2,-3 2,0 1,1 0,0 1,0 0,1 1,0-1,1 2,1-1,0 1,1 0,-2 6,5-14,1 0,1 1,-1-1,1 1,0-1,0 1,0 0,1-1,0 1,0 0,0 0,1-1,0 1,0-1,0 1,1-1,0 1,0-1,0 0,1 0,-1 0,1 0,0 0,1 0,-1-1,1 0,0 0,0 0,1 0,0 0,9 5,2-1,-1-1,1 0,1-1,-1-1,1 0,0-2,0 1,0-2,14 0,1-2,-1-1,1-2,-1-1,0-1,0-2,0-1,-1-1,0-2,-1-1,25-14,-36 17</inkml:trace>
  <inkml:trace contextRef="#ctx0" brushRef="#br0" timeOffset="346.497">1101 594,'-31'9,"1"1,0 2,0 1,1 1,1 2,-15 10,-30 40,71-64,1 0,-1 0,1 0,0 0,0 0,0 1,0-1,0 0,0 0,0 1,1-1,-1 0,1 1,0-1,0 0,0 1,0-1,0 1,0-1,0 0,1 1,-1-1,1 0,0 1,0-1,0 0,0 0,0 0,0 1,1-1,-1-1,1 1,-1 0,1 0,0 0,-1-1,1 1,2 0,11 7,-1-1,2-1,-1-1,1 0,0 0,0-2,1 0,-1-1,1-1,6 0,2 0,1-2,0-1,-1-1,1-1,24-6,-21 4</inkml:trace>
  <inkml:trace contextRef="#ctx0" brushRef="#br0" timeOffset="2381.443">1553 594,'-20'7,"1"0,0 2,0 0,1 1,1 1,0 1,0 0,1 1,-2 4,14-14,0-1,1 1,-1 0,1 1,0-1,0 1,0-1,1 1,-1 0,1 0,0 0,0 0,0 1,1-1,-1 1,1-1,0 1,0-1,1 1,-1-1,1 1,0 0,0-1,1 1,-1-1,1 1,0-1,0 1,1-1,-1 1,1-1,0 0,0 0,1 0,-1 0,1 0,0 0,0-1,0 1,0-1,0 0,1 0,0 0,0-1,2 2,9 2,0-1,1 0,0-1,-1-1,1-1,0 0,0-1,1 0,-1-2,0 0,0 0,0-2,0 0,-1-1,1 0,-1-1,0-1,0-1,2-1,46-32,-50 26</inkml:trace>
  <inkml:trace contextRef="#ctx0" brushRef="#br0" timeOffset="2783.788">1892 875,'208'-132,"-142"60,-64 70,-1 0,1-1,-1 1,0-1,1 1,-1-1,0 0,-1 1,1-1,0 0,-1 0,1 1,-1-1,0 0,0 0,0 0,0 1,-1-1,1 0,-1 0,0 1,1-1,-1 0,0 1,-1-1,1 1,0-1,-1 1,0-1,1 1,-1 0,-1-1,-2 1,-1 0,1 0,-1 1,1 0,-1 0,0 0,0 1,1 0,-1 0,0 0,0 1,1 0,-1 0,0 0,1 1,-1-1,1 1,0 1,0-1,-1 1,2 0,-1 0,0 0,1 1,-1 0,1 0,0 0,0 0,1 1,-4 4,-1 0,0 0,0 0,1 1,0 0,0 0,2 1,-1 0,1 0,1 0,0 0,0 1,1 0,1 0,0-1,0 2,2-1,-1 0,2 4,-1-12,0 0,1-1,0 1,0 0,0-1,0 1,1-1,-1 0,1 1,0-1,0 0,0 0,1 0,-1 0,0-1,1 1,0-1,0 1,0-1,0 0,0 0,0 0,0 0,1-1,-1 1,1-1,2 1,100 9,-81-11</inkml:trace>
  <inkml:trace contextRef="#ctx0" brushRef="#br0" timeOffset="3161.892">2286 960,'175'-204,"-167"194,-5 6,-1 0,1 0,0 0,0 1,0 0,1-1,-1 1,1 0,0 0,0 1,0-1,0 1,0 0,0 0,1 0,0 1,-6 38,-3 55,5-89,0 0,0 0,0-1,0 1,0-1,1 1,-1-1,1 1,-1-1,1 0,0 0,0 0,0 0,0 0,1 0,-1 0,0-1,1 1,-1-1,1 0,-1 0,1 0,0 0,-1 0,1 0,0-1,0 1,0-1,0 0,-1 0,3 0,10-2,0-1,-1 0,1-1,-1 0,0-2,0 1,-1-2,1 0,-1 0,-1-1,0-1,0 0,0-1,-1 0,7-9,75-95,-78 90</inkml:trace>
  <inkml:trace contextRef="#ctx0" brushRef="#br0" timeOffset="3829.81">3218 85,'14'19,"5"36,0 12,-4 5,-5-5,-3-4,-4-3,-6-8,-4-7,0-7,2-5,0-3,2-2,2-1,0 0,1 0,0 0,0-4</inkml:trace>
  <inkml:trace contextRef="#ctx0" brushRef="#br0" timeOffset="4052.941">3106 508,'24'-14,"17"-5,7 1,0 3,-4 5,-4 3,-9 9,-5 3,-2 0,0 6,0 0,-4-2</inkml:trace>
  <inkml:trace contextRef="#ctx0" brushRef="#br0" timeOffset="4301.148">3641 848,'-5'-24,"-1"-13,5-5,2 0,7 3,1 2,4 4,5 1,4 3,3 0,2 6,-3 7</inkml:trace>
  <inkml:trace contextRef="#ctx0" brushRef="#br0" timeOffset="4488.452">4008 622,'0'23,"0"5,0-4</inkml:trace>
  <inkml:trace contextRef="#ctx0" brushRef="#br0" timeOffset="4729.351">3951 339,'0'0</inkml:trace>
  <inkml:trace contextRef="#ctx0" brushRef="#br0" timeOffset="4978.622">4347 424,'-24'24,"-8"13,1 4,7 1,11-2,13-9,7-3,7-8,5-7,5-5,3-5,2-2,0-2,1 0,-5-5,-2-1,-6 0</inkml:trace>
  <inkml:trace contextRef="#ctx0" brushRef="#br0" timeOffset="5235.436">4685 649,'-9'19,"-4"7</inkml:trace>
  <inkml:trace contextRef="#ctx0" brushRef="#br0" timeOffset="5401.946">4685 282</inkml:trace>
  <inkml:trace contextRef="#ctx0" brushRef="#br0" timeOffset="5582.581">5081 1,'-5'38,"4"28,1 6,1-3,1-9,4-10,1-9,0-6,-2-5,-1-2,-2-1,-1-1,-1 1,0 0,0 0,0 0,-5-4,-2-6</inkml:trace>
  <inkml:trace contextRef="#ctx0" brushRef="#br0" timeOffset="6264.942">4939 481,'354'41,"-345"-40,1-1,-1 0,0-1,0 0,0 0,1-1,-1 0,-1-1,1 0,0 0,-1-1,1 0,-1 0,1-2,20-9,-26 14,1-1,-1 1,1-1,-1 1,1 0,-1 0,1 0,0 1,0-1,-1 1,1 0,0 0,0 0,-1 1,1-1,0 1,-1 0,1 0,-1 0,1 1,-1-1,1 1,-1 0,0 0,0 0,0 0,0 0,0 1,0-1,-1 1,1 0,-1 0,0 0,0 0,2 3,24 37,-1 2,-3 1,18 45,-28-60,5 17,-2 0,-2 2,8 46,-12-51,-8-37,0 1,-1 0,0 0,0 1,0-1,-1 0,-1 1,0-1,0 0,-1 1,0-1,0 0,-1 1,-1-1,1 0,-5 8,6-13,-1 0,0 1,0-1,0 0,0 0,-1 0,0 0,0 0,0-1,0 1,0-1,-1 0,1 0,-1 0,0 0,0-1,0 0,0 1,-1-2,1 1,-1 0,1-1,-1 0,1 0,-1 0,0 0,1-1,-1 0,0 0,1 0,-1-1,0 1,1-1,-1 0,0-1,1 1,0-1,-1 0,1 0,0 0,0 0,0-1,0 0,0 0,1 0,-1 0,-2-4,2-3,0-1,0 1,1-1,1 0,-1 0,2-1,0 1,0 0,1 0,0-1,1 1,1 0,-1 0,2-1,0 2,0-1,1 0,0 1,1-1,0 1,1 0,4-13,1 1,2 0,0 1,1 0,1 2,1-1,1 2,0 0,2 1,0 1,0 1,2 0,0 2,0 0,12-4,-6 7,-4 3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1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0 288,'45'12,"0"-1,1-3,0-1,0-3,1-1,-1-3,1-2,6-2,-43 2,0 0,0-1,0 0,0-1,0 0,0 0,-1-1,0-1,0 1,-1-1,1-1,-1 0,-1 0,1 0,-1-1,-1 0,1-1,-1 1,-1-1,1 0,-2-1,1 1,-1-1,-1 0,0 0,0 0,-1-1,0 1,-1 0,0-1,0-1,-2 8,1 0,-1 0,0 0,0 0,-1 0,1 0,-1 0,1 0,-1 1,0-1,-1 1,1-1,-1 1,1 0,-1 0,0 0,0 0,0 1,-1-1,1 1,0 0,-1 0,0 0,1 0,-1 1,0-1,0 1,0 0,0 0,0 1,0-1,-1 1,-9-2,1 1,0 0,0 1,-1 1,1 0,0 1,0 0,0 1,-7 2,2 4,2-1,-1 2,1 0,1 2,0-1,1 2,0 0,0 0,2 1,0 1,0 0,1 1,1 0,1 0,0 1,1 1,-4 13,9-23,-1 0,1 0,0 1,1-1,0 1,0-1,1 1,0 0,1 0,-1-1,2 1,-1 0,1 0,1-1,0 1,0 0,0-1,1 0,0 0,1 1,0-2,0 1,1 0,0-1,0 0,1 0,0-1,0 1,0-1,1-1,0 1,0-1,0 0,1-1,0 0,0 0,3 1,17 1,1-1,0-2,-1-1,1-1,0-2,0 0,-1-2,1-1,-1-2,0-1,0 0,-1-3,0 0,0-1,-1-2,11-7,-19 11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0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55,'20'0,"15"0,7-5,1-1,-2 0,-3 1,-3 2,-3 1,-2-4,-2-1,0 0,0 3,-5 0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0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0,'24'10,"23"-2,7-3,0-1,-5-2,-5-1,-6-6,-5-1,-7-1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3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31,'-16'18,"1"0,1 0,1 2,0 0,2 0,0 1,2 0,0 1,1 0,1 0,1 1,2 0,-3 21,7-37,-1-1,1 0,1 1,-1-1,1 0,0 0,1 1,-1-1,1 0,1 0,-1-1,1 1,0 0,0-1,0 0,1 0,0 0,0 0,0 0,1-1,-1 1,1-1,0-1,1 1,-1-1,0 0,1 0,0 0,0-1,0 0,0 0,0 0,0-1,0 0,0 0,1-1,-1 1,0-1,1-1,-1 1,3-2,10-4,-1-1,1-1,-1-1,0 0,-1-2,0 0,-1-1,0 0,-1-1,0-1,-1 0,-1-2,0 1,-1-1,-1-1,-1 0,0-1,-1 0,4-11,10-92,-23 117,0-1,0 1,-1 0,1-1,-1 1,0 0,0 0,-1-1,1 1,-1 0,0 0,0 1,-1-1,1 0,-1 1,1-1,-1 1,0 0,0 0,-1 0,1 0,-1 1,1-1,-1 1,0 0,-1 0,0-1,0 2,0-1,-1 0,1 1,0 0,0 1,-1-1,1 1,0 0,-1 0,1 0,0 1,-1 0,1 0,0 0,0 1,0 0,0 0,0 0,0 0,0 1,0 0,-9 9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1,'-9'14,"1"10,2 1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0:06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91 384,'57'-12,"0"-2,-1-3,-1-2,0-3,36-20,-69 32,-1 0,0-1,0-2,-1 0,-1-1,0 0,-1-2,-1 0,12-16,-27 30,0 0,0 0,-1-1,1 1,-1 0,0-1,0 0,0 1,0-1,0 0,0 1,-1-1,1 0,-1 0,0 1,0-1,0 0,0 0,0 0,0 0,-1 1,0-1,1 0,-1 1,0-1,0 0,-1 1,1-1,0 1,-1-1,0 1,1 0,-1 0,0 0,0 0,0 0,-1 0,1 0,0 1,-1-1,1 1,-1 0,1 0,-1 0,1 0,-1 0,0 0,0 1,1-1,-1 1,0 0,0 0,0 0,0 0,1 0,-1 0,-2 2,-6 1,1 2,0 0,0 0,0 1,1 0,-1 0,2 1,-1 1,1-1,0 1,0 1,1-1,1 1,-1 1,1-1,1 1,0 0,0 0,1 1,0-1,-1 9,-15 49,4 1,2 0,4 1,3 0,3 1,2 0,4-1,3 1,7 21,2 152,-10-184,-2 0,-3 1,-2-1,-3 1,-2-2,-4 1,-1-1,-4-1,-10 22,17-54,-2-1,-1 0,-1-1,-1 0,-1-1,-1-1,-1-1,-11 11,26-29,1 0,-1 0,0 0,0-1,0 1,0-1,-1 0,1 0,-1 0,1 0,-1 0,0-1,1 1,-1-1,0 0,0-1,0 1,0 0,0-1,0 0,0 0,0 0,0-1,0 1,0-1,0 0,0 0,0-1,1 1,-1-1,0 1,1-1,-1 0,1-1,0 1,0 0,0-1,0 0,0 0,0 0,-1-3,-3-14,2 0,0-1,1 0,1 0,1 0,1 0,1 0,0 0,2 0,1 0,0 0,2 0,0-1,3-19,2 0,2 1,1 0,2 1,2 1,1 0,2 1,2 1,1 1,1 1,2 1,2 2,1 0,1 2,1 1,2 2,1 1,14-7,-28 20,2 1,0 1,0 1,1 1,0 1,15-2,19-4,-33 8</inkml:trace>
  <inkml:trace contextRef="#ctx0" brushRef="#br0" timeOffset="283.867">768 1456,'10'-34,"12"-30,8-9,4 3,0 4,-1 8,-1 10,-1 7,-5 7,-4 4,1 2,-5 1,0 6,-3 0,-4 5</inkml:trace>
  <inkml:trace contextRef="#ctx0" brushRef="#br0" timeOffset="615.987">1221 1286,'26'-9,"1"-1,-1-1,-1-1,0-1,-1-2,0 0,-1-2,-1 0,-1-1,16-18,-31 30,0-1,0 0,0 0,-1-1,0 1,0-1,-1 0,0-1,-1 1,0-1,1-1,-4 7,1 0,-1 0,1 0,-1-1,0 1,0 0,0 0,-1-1,1 1,-1 0,0 0,0 0,0 0,0 0,0 0,-1 0,1 0,-1 0,0 1,0-1,0 0,0 1,0 0,0-1,-1 1,1 0,-1 0,0 1,1-1,-1 0,0 1,-1-1,-3-1,0 1,0-1,-1 1,1 0,-1 1,0 0,1 0,-1 0,0 1,0 1,1-1,-1 1,0 0,1 1,-1 0,1 0,0 1,-1-1,1 2,0-1,1 1,-1 0,1 0,-1 1,-7 5,0 1,1 0,0 1,1 0,1 1,-1 1,2 0,0 0,1 1,-2 4,4-4,1-1,0 1,1 0,1 0,1 0,0 1,1-1,0 1,1-1,1 1,1 4,0-12,-1-1,1 1,1-1,-1 1,1-1,1 1,-1-1,1 0,1 0,-1-1,1 1,0-1,1 0,-1 1,1-2,0 1,1-1,0 0,-1 0,2 0,-1-1,0 0,7 3,-1-3,1-1,-1 0,1-1,-1-1,1 0,0-1,-1 0,1-1,0 0,-1-1,1 0,-1-1,0-1,0 0,0 0,0-1,-1-1,0 0,0 0,7-6,13-8</inkml:trace>
  <inkml:trace contextRef="#ctx0" brushRef="#br0" timeOffset="1921.836">2687 862,'-5'23,"0"0,1 0,1 0,2 1,0-1,1 0,2 1,0-1,1 0,2 0,0 0,3 4,-7-22,1 1,0-1,0 0,0 0,0 0,1 0,0 0,0 0,0-1,1 1,-1-1,1 0,0 0,1-1,-1 1,0-1,1 0,0 0,0 0,0-1,0 1,0-1,0 0,1-1,-1 1,1-1,-1-1,1 1,-1-1,1 1,0-1,-1-1,3 0,11-3,0-1,-1-1,1-1,-2-1,1 0,-1-1,0-1,-1-1,0 0,-1-1,0-1,-1 0,0-1,-1 0,-1-1,0-1,0-2,-8 12,-1 1,0-1,-1 0,1 0,-1-1,0 1,-1 0,1-1,-1 1,-1-1,1 0,-1 1,0-1,-1 1,1-1,-1 1,-2-7,-4-5</inkml:trace>
  <inkml:trace contextRef="#ctx0" brushRef="#br0" timeOffset="2252.119">3280 1202,'36'-24,"-2"-1,-1-2,-1-1,-1-1,-2-2,-1-1,14-21,0-34,-41 85,-1 0,0 0,1 0,-1 0,0 0,0 0,0-1,0 1,0 0,-1 0,1 0,0 0,-1 0,0 0,0 0,1 0,-1 0,0 0,-1 0,1 0,0 0,0 1,-1-1,1 1,-1-1,1 1,-1-1,0 1,0 0,1 0,-1 0,0 0,0 0,0 0,0 0,0 1,-1-1,1 1,0-1,0 1,-1 0,-9 0,0 1,0 1,0 0,0 0,0 1,1 1,0 0,-1 0,1 1,1 1,-1-1,1 2,0 0,0 0,1 0,0 1,1 1,-1 0,1 0,1 0,0 1,0 0,1 0,1 1,-2 2,1 0,0-1,1 1,0 0,1 0,0 1,1-1,1 1,0 0,1 0,1-1,0 1,1 5,-1-13,1 1,0-1,1 1,0-1,0 1,0-1,1 0,0 0,0 0,0 0,1-1,0 1,0-1,0 0,1 0,0 0,0-1,0 0,0 0,1 0,-1 0,1-1,0 0,0 0,0-1,2 1,3 0,-1-1,1 0,-1-1,1 0,0 0,-1-1,1-1,0 0,-1 0,1-1,-1 0,1-1,-1 0,0-1,1 0,17-8</inkml:trace>
  <inkml:trace contextRef="#ctx0" brushRef="#br0" timeOffset="2599.327">3732 1173,'83'-91,"73"-62,-155 152,0 0,0 0,0 0,0 0,0 0,0 0,0 1,0-1,0 0,1 1,-1-1,0 0,1 1,-1-1,0 1,1 0,-1 0,0-1,1 1,-1 0,0 0,1 0,-1 0,1 1,-1-1,0 0,1 0,-1 1,0-1,1 1,-1 0,0-1,0 1,0 0,1-1,-1 1,0 0,0 0,0 0,0 0,0 0,-1 0,1 0,0 1,0-1,-1 0,1 0,-1 0,1 1,-1-1,1 0,-1 1,0-1,0 1,0-1,1 0,-1 1,-1-1,1 0,0 1,0-1,0 1,-1-1,1 0,-1 1,1 2,0 0,1 1,-1-1,1 0,0 1,0-1,0 0,0 0,1 0,0 0,0 0,0 0,0 0,1-1,-1 1,1-1,0 1,0-1,0 0,0 0,1-1,-1 1,1-1,0 1,-1-1,1 0,0-1,0 1,1-1,-1 1,0-1,0-1,1 1,-1 0,2-1,7-2,0-1,0 0,0-1,0 0,-1-1,1-1,-1 0,-1 0,1-1,-1-1,0 0,-1 0,0-1,0-1,-1 1,0-2,-1 1,0-1,-1 0,0-1,3-6,3-6</inkml:trace>
  <inkml:trace contextRef="#ctx0" brushRef="#br0" timeOffset="2864.324">4832 778,'-33'10,"-1"2,1 1,1 1,0 2,1 1,1 2,-25 20,51-37,-1 1,1 0,-1 0,1 1,0-1,0 1,1 0,-1 0,1 0,0 0,0 1,0-1,0 1,1 0,0-1,0 1,0 0,1 1,-1-1,1 0,0 0,1 0,0 1,-1-1,2 0,-1 1,0-1,1 0,0 1,1-1,-1 0,1 0,0 0,0 0,0 0,1-1,-1 1,2 0,5 2,0-1,0 0,1-1,0 0,0 0,0-1,0 0,1-1,0 0,-1 0,1-2,0 1,0-1,0-1,1 0,-1 0,0-1,0-1,0 0,-1 0,1-1,0 0,-1-1,6-3,8-3,-6 0</inkml:trace>
  <inkml:trace contextRef="#ctx0" brushRef="#br0" timeOffset="3401.432">5030 806,'-5'11,"1"1,0 0,1 0,1 0,0 0,0 1,1-1,1 1,0-1,1 0,0 1,1-1,0 0,3 9,-4-19,1 0,-1 0,1 0,-1-1,1 1,0 0,0-1,0 1,-1-1,1 0,0 0,1 0,-1 0,0 0,0 0,0 0,1-1,-1 1,0-1,1 1,-1-1,0 0,1 0,-1 0,0 0,1-1,-1 1,0-1,1 1,-1-1,0 0,0 0,0 0,1 0,70-43,-48 18,0-2,-2 0,-2-2,0 0,-1-4,70-93,-86 121,-1 2,-1 0,1 0,0 0,0 1,1-1,-1 1,1 0,0 0,-1 0,1 0,0 1,1-1,-1 1,0 0,1 0,-1 1,1-1,0 1,20 50,-1 174,-15-81,74 259,-39-220,-33-129,-1 0,-3 1,-3 0,-1 0,-3 1,-3-1,-2 3,-16 15,21-70,-1 0,1 1,-1-1,1 0,-1 0,1 1,-1-1,0 0,1 0,-1 0,0 0,0 0,0 0,0 0,0 0,0 0,0 0,0 0,0-1,-1 1,1 0,0-1,0 1,-1-1,1 0,0 1,-1-1,1 0,0 0,-1 0,1 0,-1 0,1 0,0 0,-1 0,1 0,0-1,-1 1,1-1,0 1,0-1,-1 1,1-1,0 0,0 0,0 1,0-1,0 0,0 0,0 0,-5-8,1-1,0 1,0-1,1 0,1 0,0 0,0-1,1 1,0-1,1 1,0-1,0 0,2 1,-1-1,1 0,1 1,1-9,8-38,2 1,2 1,3 1,2 0,2 1,3 1,1 2,4 0,1 2,2 1,2 2,2 2,3 1,0 1,3 3,1 1,2 3,1 1,11-3,30-14,3 4,1 4,3 4,0 4,49-8,-73 24</inkml:trace>
  <inkml:trace contextRef="#ctx0" brushRef="#br0" timeOffset="22285.005">2236 1032,'-9'-4,"-1"0,0 0,1 1,-1 0,-1 1,1 0,0 1,0 0,-1 1,1 0,0 0,-1 1,1 0,0 1,-4 1,2 0,0 0,-1 1,2 1,-1 0,0 0,1 1,0 0,0 1,1 1,0 0,0 0,1 0,0 1,1 1,-1 0,2 0,0 0,0 1,1 0,0 0,0 1,2 0,-1 0,2 0,-1 0,2 0,0 1,0 0,1 1,1-10,0-1,1 0,-1 0,1 1,0-1,0 0,0 0,0 0,0 0,1 0,0-1,-1 1,1 0,0-1,0 1,0-1,1 1,-1-1,0 0,1 0,0 0,-1 0,1-1,0 1,0-1,0 0,0 0,0 0,0 0,0 0,1 0,-1-1,0 0,0 1,1-1,0-1,7 1,0 0,0-1,0 0,0-1,-1 0,1-1,0 0,-1-1,0 0,2-2,4-2,-1 0,0-2,-1 0,0 0,0-1,-1-1,-1-1,8-8,97-123,-81 80,-47 90,0 0,2 0,1 1,1 0,2 0,0 1,0 22,-33 236,-54 80,68-300,16-46,0 0,2 0,0 1,1 0,1 0,1 0,0 21,3-40,0-1,0 1,0 0,0 0,0-1,0 1,1 0,-1 0,1-1,-1 1,1 0,0-1,-1 1,1-1,0 1,0-1,0 1,0-1,0 1,0-1,1 0,-1 0,0 0,1 0,-1 0,1 0,-1 0,1 0,-1 0,1-1,0 1,-1-1,1 1,0-1,0 1,-1-1,1 0,0 0,0 0,-1 0,1 0,0-1,0 1,-1 0,1-1,0 1,-1-1,1 0,0 1,-1-1,1 0,0-1,143-81,-142 81,0 1,0-1,-1 0,1 0,0 0,-1 0,1-1,-1 1,0-1,0 1,0-1,0 0,0 0,0 0,-1 0,1 0,-1 0,0 0,0 0,0-1,-1 1,1 0,-1-1,0 1,0 0,0-1,0 1,0 0,-1-1,1 1,-1 0,0-1,0 1,0 0,-1 0,1 0,-1 0,0 0,0 0,0 1,0-1,0 0,0 1,-1 0,0-1,-22-17,-1 1,0 1,-2 2,0 1,-1 0,0 3,-1 0,-2 1,-59-27,91 37,1-1,-1 1,1 0,-1-1,1 1,-1-1,1 1,0 0,0 0,0 0,-1-1,1 1,0 0,1 0,-1 0,0 0,0 0,0 1,0-1,1 0,-1 0,0 1,1-1,-1 1,1-1,-1 1,0 0,2-1,104-38,-56 23,-1-3,-1-1,0-3,-2-2,-1-2,38-29,-38 4,-45 40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5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0,'-25'34,"3"0,1 2,1 0,2 2,2 0,1 0,-1 11,14-45,0 2,1-1,-1 0,1 0,0 0,0 1,0-1,1 1,0-1,0 0,1 1,-1-1,1 1,0-1,0 0,1 0,0 0,0 0,0 0,0 0,1 0,0 0,0-1,0 0,0 1,1-1,0 0,0-1,0 1,0-1,0 0,1 0,-1 0,1 0,0-1,0 0,0 0,1 0,1 0,0-1,0 0,0-1,0 0,0 0,0 0,0-1,0 0,0 0,0-1,0 0,0 0,-1 0,1-1,-1 0,0-1,0 1,0-1,4-4,-6 6,0-1,-1 0,0 0,1 0,-1 0,0-1,-1 1,1-1,-1 1,1-1,-1 0,0 0,-1 0,1 0,-1-1,0 1,0 0,0-1,0 1,-1-1,1 1,-1 0,-1-1,1 1,0-1,-1 1,0 0,0-1,-1 1,1 0,-2-3,-1 2,0 0,0 1,-1-1,0 1,0 0,0 0,0 1,0-1,-1 1,0 1,0-1,1 1,-2 0,1 0,0 0,0 1,0 0,-1 0,1 1,0 0,-1 0,1 0,0 1,-1 0,1 0,0 0,0 1,0 0,0 0,0 1,0 0,-3 2,-25 6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5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13 108,'-5'24,"-1"12,4 1,4-7</inkml:trace>
  <inkml:trace contextRef="#ctx0" brushRef="#br0" timeOffset="582.34">238 163,'111'-119,"-110"118,0-1,0 1,0 0,1 0,-1-1,0 1,1 0,-1 0,1 0,-1 0,1 1,-1-1,1 0,0 1,-1-1,1 1,0 0,0-1,-1 1,1 0,0 0,0 0,-1 0,1 0,0 1,0-1,-1 0,1 1,0-1,-1 1,1 0,0 0,-1-1,1 1,-1 0,1 0,-1 1,0-1,1 0,-1 0,0 1,0-1,0 0,0 1,0-1,0 1,0-1,-1 1,1 0,-1-1,1 1,0 1,1 3,0 0,1-1,0 1,0-1,0 1,1-1,0 0,0 0,0-1,0 1,1-1,0 0,0 0,0 0,0-1,1 0,-1 0,1 0,0-1,-1 0,1 0,1 0,-1-1,0 0,0 0,0 0,1-1,-1 0,0 0,0-1,1 0,-1 0,0 0,1-1,0-1,-1 0,0-1,-1 1,1-1,-1-1,1 1,-1-1,0 0,-1 0,1 0,-1 0,0-1,-1 0,1 0,-1 0,0 0,-1 0,1-1,-1 1,-1-1,1 0,0-6,1-11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4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14 114,'-4'13,"1"0,1 0,0 1,0-1,2 1,0-1,0 1,1 0,1-1,0 0,1 1,0-1,1 0,1 0,0-1,1 1,3 4,-7-14,1 0,-1 0,1 0,0 0,1 0,-1 0,0-1,1 0,-1 1,1-1,0-1,0 1,-1 0,1-1,0 0,0 0,1 0,-1-1,0 1,0-1,0 0,0 0,0 0,1-1,-1 1,0-1,0 0,0 0,0-1,0 1,0-1,1-1,6-2,-1 0,0-1,-1 0,1 0,-1-1,0 0,-1-1,0 0,0 0,-1-1,5-6,-8 6,0-1,0 0,-1 0,0 0,0 0,-1 0,-1-1,0 1,0 0,-1-1,0 1,-1-1,-1-8,1 15,1 0,-1 0,0 1,0-1,0 1,-1-1,1 1,-1-1,0 1,0 0,0 0,0 0,0 0,-1 0,0 0,1 1,-1-1,0 1,0-1,0 1,-1 0,1 1,0-1,-1 0,1 1,-1 0,1 0,-1 0,0 0,0 1,1-1,-1 1,0 0,0 0,1 0,-1 1,-3 0,-13 4,1 0</inkml:trace>
  <inkml:trace contextRef="#ctx0" brushRef="#br0" timeOffset="345.047">691 1,'-37'27,"2"1,1 3,1 0,2 2,1 2,-6 10,33-42,0 0,1 1,-1-1,1 1,0 0,0-1,0 1,1 0,-1 0,1 0,0 0,0 0,0 1,1-1,-1 0,1 0,0 1,0-1,1 0,-1 0,1 0,0 1,0-1,0 0,1 0,-1 0,1 0,0-1,0 1,0 0,1-1,-1 0,1 1,0-1,0 0,0 0,0-1,1 1,-1 0,1-1,1 1,3 0,-1 0,1-1,0 0,0 0,-1-1,1 0,0 0,0-1,0 0,1 0,-1-1,-1 0,1-1,0 1,0-2,0 1,-1-1,1 0,-1 0,0-1,0 0,0 0,-1-1,1 0,3-4,2-1,-1-1,0 0,-1 0,0-1,-1 0,0-1,-1 0,0 0,-1-1,-1 0,0 0,-1 0,1-4,-5 12,0 0,0 0,-1 0,0 0,0 0,0 0,-1 0,0 0,0 0,-1 0,1 0,-1 0,0 0,-1 1,0-1,1 1,-2 0,1 0,-1 0,1 0,-1 1,-1-1,1 1,0 0,-1 0,0 1,0-1,0 1,-2 0,-17-9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8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34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46 241,'41'6,"0"-2,1-1,0-3,-1-1,1-2,-1-2,20-5,-51 8,0-1,-1 1,1-1,-1-1,0 0,0 0,0-1,-1 0,1 0,-1-1,-1 0,1 0,-1-1,0 0,0-1,-1 1,0-1,-1 0,1-1,-2 0,1 1,-1-1,0-1,-1 1,0 0,-1-1,0 0,0-1,-2 10,1 0,-1-1,0 1,0-1,0 1,0-1,0 1,0 0,-1-1,1 1,0-1,-1 1,1 0,-1-1,1 1,-1 0,0-1,1 1,-1 0,0 0,0 0,0 0,0 0,0 0,0 0,0 0,0 0,-1 0,1 1,0-1,0 0,-1 1,1-1,0 1,-1-1,1 1,-1 0,1 0,-1 0,1 0,0 0,-1 0,1 0,-1 0,1 0,0 0,-1 1,1-1,-1 1,1-1,0 1,-1-1,1 1,0 0,0 0,0 0,0 0,0-1,0 1,0 1,0-1,0 0,0 0,0 1,-8 12,0-1,2 2,0-1,0 1,1 0,1 0,1 1,0-1,1 1,1 0,0 1,0-6,-9 77,4 1,3 61,4-61,-5-1,-12 65,14-130,-1 1,-1-1,-2-1,0 1,-1-1,-1 0,-1-1,-1 0,-1 0,0-2,-2 1,0-2,-2 1,0-2,0 0,-18 12,26-24,-1 0,1-1,-1 0,0-1,0 0,-1 0,1-1,0 0,-1 0,0-1,1-1,-1 1,0-2,6 1,1 0,-1 0,1 0,-1-1,1 1,-1-1,1 0,-1 0,1-1,0 1,-1-1,1 1,0-1,0 0,0 0,0-1,1 1,-1 0,1-1,-1 0,1 0,0 1,0-1,0 0,0-1,1 1,-1 0,1 0,0-1,0 1,0-1,0 1,0-1,1 1,0-3,1-5,1-1,0 0,1 0,0 1,1-1,0 1,1 0,0 1,1-1,0 1,6-6,24-40,3 3,2 1,2 1,17-11,77-52,-119 105,-2 2</inkml:trace>
  <inkml:trace contextRef="#ctx0" brushRef="#br0" timeOffset="249.28">836 579,'-9'34,"1"16,2-1</inkml:trace>
  <inkml:trace contextRef="#ctx0" brushRef="#br0" timeOffset="411.736">836 298,'0'0</inkml:trace>
  <inkml:trace contextRef="#ctx0" brushRef="#br0" timeOffset="669.237">1033 805,'137'-243,"-96"191,-40 51,0 0,0 0,0 0,0 0,0 1,0-1,0 0,0 1,0-1,1 1,-1-1,0 1,1-1,-1 1,0 0,0 0,1 0,-1 0,0 0,1 0,-1 0,0 0,1 0,-1 1,0-1,0 1,1-1,-1 1,0-1,0 1,0-1,1 1,-1 0,0 0,0 0,0 0,0 0,-1 0,1 0,0 0,0 0,-1 0,1 0,0 0,0 1,19 55,-21-54,1 1,0-1,0 1,1-1,-1 1,1-1,-1 0,1 1,0-1,1 0,-1 0,0 1,1-1,0 0,0 0,0-1,0 1,0 0,0-1,1 1,-1-1,1 0,0 1,0-1,0-1,0 1,0 0,0-1,0 1,0-1,1 0,-1 0,1-1,-1 1,0-1,1 1,-1-1,1 0,-1 0,2-1,7-3,-1-1,0 0,0 0,0-1,0-1,-1 0,0 0,-1-1,3-3,11-7,-4 3</inkml:trace>
  <inkml:trace contextRef="#ctx0" brushRef="#br0" timeOffset="1082.5">1711 524,'-41'111,"40"-107,0 1,1 0,-1-1,1 1,0-1,1 1,-1-1,1 1,0-1,0 1,0-1,1 1,-1-1,1 0,0 0,0 0,1 0,-1 0,1-1,0 1,0-1,0 1,0-1,3 2,1-3,0 0,0-1,0 0,0 0,0 0,0-1,0 0,0 0,0-1,0 0,0 0,0-1,0 0,0 0,0 0,-1-1,0 0,1 0,-1-1,0 0,0 0,-1 0,1-1,-1 0,0 0,0 0,-1-1,0 1,0-1,1-1,17-22,-1-1,-1-1,-2-1,-1 0,-2-2,-1 0,-1 0,-2-1,-2 0,0-3,-7 30,0 0,0-1,0 1,-1 0,-1-1,1 1,-2-1,1 1,-1 0,0-1,0 1,-1 0,-1 0,1 0,-1 0,0 0,-1 0,0 1,0 0,-1-1,0 2,0-1,0 1,-1-1,0 1,0 1,-1-1,-1 0,4 5,0 0,0 0,-1 0,1 0,0 1,0 0,0 0,-1 0,1 0,0 1,0-1,0 1,0 0,-1 0,2 1,-1-1,0 1,0 0,0 0,1 0,-1 1,1-1,0 1,-1 0,1 0,-1 2,-63 93,62-80,0 0,1 0,1 0,1 0,0 1,1-1,1 0,1 1,1-1,0 1,1-1,1 0,1-1,1 1,0-1,1 0,1 0,0-1,2 0,0 0,0-1,1 0,1-1,1-1,0 0,1 1,8 7,1-1,1-1,0-1,2-1,0-2,0 0,2-2,20 8,-24-15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3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61,'-22'81,"-11"138,3-8,3-106,17-86</inkml:trace>
  <inkml:trace contextRef="#ctx0" brushRef="#br0" timeOffset="250.03">0 89,'43'-5,"44"-6,20-1,3-4,-4 1,-10 3,-11 4,-12 3,-12 2,-12 2,-10 1,-7 0,-3 1,-8 0</inkml:trace>
  <inkml:trace contextRef="#ctx0" brushRef="#br0" timeOffset="567.972">960 371,'-10'10,"1"0,0 1,1 1,0-1,0 1,1 0,1 1,0 0,1 0,0 0,1 0,1 1,0 0,1 0,0-1,1 1,1 13,0-24,1 0,-1-1,1 1,0-1,0 1,1-1,-1 1,0-1,1 1,0-1,-1 0,1 0,0 0,0 0,0 0,0 0,1-1,-1 1,0-1,1 1,-1-1,1 0,-1 0,1 0,-1 0,1-1,0 1,0-1,-1 1,1-1,0 0,0 0,-1 0,1-1,0 1,1-1,4 0,1-1,-1 0,0 0,0-1,0 0,0 0,-1-1,1 0,-1 0,0-1,4-3,1-1,0-1,0-1,-1 0,-1 0,0-1,0 0,-1-1,-1 0,0-1,5-12,-12 22,0-1,0 1,0-1,-1 1,0-1,0 1,0-1,-1 0,1 1,-1-1,0 1,0-1,-1 1,0 0,1-1,-1 1,0 0,-1 0,1 0,-1 1,0-1,0 1,0-1,0 1,-1 0,1 0,-1 0,0 1,0-1,0 1,0 0,0 0,0 0,-1 1,0-1,-19-5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38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0 568,'23'-1,"-1"0,1-2,-1-1,0-1,-1-1,1 0,-1-2,0 0,-1-2,0 0,0-1,-1-1,-1-1,0-1,-1 0,0-1,9-11,-2 1,-11 15,-1-1,0 0,-1-1,0 0,0 0,-2-1,0-1,0 0,-1 0,-1-1,0 1,-1-1,-1-1,0 1,-1-1,0-3,-4 17,0-1,1 1,-1-1,0 1,0-1,-1 1,1-1,-1 0,1 1,-1-1,0 1,1 0,-1-1,-1 1,1 0,0-1,0 1,-1 0,1 0,-1 0,0 0,0 0,0 1,0-1,0 1,0-1,0 1,0-1,0 1,-1 0,1 0,-1 0,1 1,0-1,-1 0,1 1,-1 0,0-1,1 1,-1 0,1 0,-1 1,1-1,-1 1,1-1,-1 1,1 0,-1-1,1 1,0 1,-1-1,1 0,-2 2,-5 4,0 1,0 0,1 0,0 1,0 1,1-1,0 1,1 0,0 1,0-1,1 1,1 0,0 1,0-1,2 1,-1-1,1 1,1 0,0 0,0 0,1 2,1-7,0 0,1 0,0-1,0 1,0 0,1-1,-1 0,2 1,-1-1,1 0,0-1,0 1,0-1,1 0,0 0,0 0,0 0,1-1,-1 0,1 0,0-1,0 1,0-1,1-1,-1 1,1-1,0 0,-1-1,1 1,6-1,8-1,0 0,1-2,-1 0,0-2,0 0,-1-1,1-1,-1-1,0-1,-1-1,0 0,0-2,-1 0,-1-1,0-1,0 0,-1-1,-1-1,0 0,-1-2,3-5,-13 18,-1-1,0 0,0 1,0-1,0 0,-1-1,0 1,0 0,0-1,-1 1,0-1,0 0,0 1,-1-2,0 6,0 1,0-1,0 1,0-1,0 1,0-1,0 0,0 1,0-1,0 1,0-1,-1 1,1-1,0 1,0-1,-1 1,1-1,0 1,-1 0,1-1,0 1,-1-1,1 1,-1 0,1-1,0 1,-1 0,1-1,-1 1,1 0,-1 0,1 0,-1-1,0 1,1 0,-1 0,1 0,-1 0,1 0,-1 0,1 0,-1 0,1 0,-1 0,1 0,-1 1,0-1,1 0,-1 0,1 0,-1 1,1-1,0 0,-1 1,1-1,-1 0,1 1,0-1,-1 0,1 1,-25 25,20-17,0 1,1-1,0 1,0-1,1 1,1 0,0 0,0 1,1-1,0 0,1 4,-1-10,1 0,0 1,1-1,-1 1,1-1,0 1,0-1,0 0,1 0,-1 1,1-1,0 0,0 0,0-1,1 1,0 0,-1-1,1 1,0-1,1 0,-1 0,0 0,1-1,0 1,0-1,2 2,9 0,0-1,0 0,0-1,0-1,0 0,0-1,0-1,0 0,0-1,0-1,0 0,-1-1,1 0,-1-1,0-1,0 0,1-3,10-5,0-2,-1 0,-1-2,-1-1,-1 0,0-2,-2 0,0-1,-2-1,2-4,-14 21,-1 1,0-1,-1 0,0 1,1-2,-2 1,1 0,-1-1,0 1,0-1,-1 1,0-1,0 0,0 0,-1 1,0-1,-1 0,1 0,-1 0,-1 1,1-1,-1 0,0 1,-2-4,0 8,0 0,0 1,-1 0,1 0,0 0,0 1,-1-1,1 1,0 0,-1 0,1 1,0-1,0 1,-1 0,1 0,0 0,0 1,0-1,0 1,0 0,0 0,1 1,-1-1,1 1,0 0,-1-1,1 1,0 1,1-1,-1 1,-4 1,1 2,0-1,0 1,1 0,0 0,0 0,0 1,1 0,0 0,1 0,0 0,0 0,1 1,0-1,0 1,1 0,0 0,1-1,0 1,0 0,1 0,0 0,0-1,1 1,0-1,1 1,0-1,0 0,1 0,0 0,0 0,5 6,13 7,0-2</inkml:trace>
  <inkml:trace contextRef="#ctx0" brushRef="#br0" timeOffset="545.641">1580 342,'-68'57,"195"-160,-115 91,-11 10,0 1,-1 0,1-1,0 1,0-1,0 1,0 0,0 0,0-1,0 1,0 0,1 0,-1 0,0 0,1 1,-1-1,1 0,-1 0,1 1,-1-1,1 1,-1 0,1-1,-1 1,1 0,0 0,-1 0,1 0,-1 0,1 0,0 0,-1 1,1-1,-1 0,1 1,-1 0,1-1,-1 1,1 0,0 0,23 30,-24-27,0-1,0 1,1-1,0 0,-1 0,1 0,0 0,1 0,-1 0,0 0,1-1,0 1,-1-1,1 0,0 0,0 0,1 0,-1 0,0-1,0 1,1-1,-1 0,1 0,-1 0,1-1,0 1,-1-1,1 0,-1 0,1 0,0 0,-1-1,1 1,-1-1,1 0,-1 0,3-1,3-5,-1 0,1 0,-2 0,1-1,-1 0,-1 0,1-1,-1 0,-1 0,0-1,0 1,-1-1,0 0,-1 0,0-1,0 1,-1-1,0-8,0-4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4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1 838,'24'5,"1"0,0-2,0 0,1-2,-1-1,0-1,0-1,0-1,0-1,0-2,-1 0,1-2,-2 0,1-2,-1 0,-1-2,0 0,7-7,236-198,-263 214,0-1,1 1,0-1,0 1,0 0,0 0,0 1,1-1,-1 0,1 1,0 0,0 0,0 0,0 0,0 1,0 0,0 0,0 0,1 0,-1 0,0 1,1 0,-1 0,0 0,0 0,1 1,-1 0,0 0,0 0,1 0,-1 1,0-1,0 1,-1 0,1 0,0 1,-1-1,3 3,-1 5,0 1,-1-1,-1 1,0 0,0 1,-1-1,0 0,-1 1,0-1,-1 1,-1-1,0 1,0-1,-1 1,-2 6,3 0,-1 0,-1 0,0 0,-2-1,0 0,-1 0,0 0,-1 0,-1-1,-1 0,0-1,-1 0,-1 0,0-1,-1-1,-1 0,0 0,0-1,-9 5,3-7,0 0,-1-1,-1 0,1-2,-1-1,0 0,0-2,-14 2,31-5,1 0,-1 0,1-1,-1 1,1-1,-1 0,1 0,-1 0,0 0,1-1,-1 0,1 1,-1-1,1 0,0-1,-1 1,1 0,0-1,0 0,0 0,0 0,0 0,0 0,1-1,-1 1,1-1,0 0,-1 1,1-1,1 0,-1 0,0-1,1 1,-1 0,1 0,0-1,0 1,0-1,1 1,-1-1,1-1,7-21,5 2</inkml:trace>
  <inkml:trace contextRef="#ctx0" brushRef="#br0" timeOffset="605.132">1045 753,'29'10,"0"-2,0-2,1 0,0-2,0-1,0-2,0-1,0-1,27-5,-50 5,1 0,0-1,-1 0,0-1,1 0,-1 0,0-1,0 1,-1-2,1 1,-1-1,0 0,0 0,0 0,-1-1,0 0,0 0,0 0,-1-1,0 0,0 0,-1 0,0 0,0 0,0-1,-1 1,-1-1,2-5,-3 8,-1 0,0 1,0-1,0 1,0-1,-1 1,0-1,0 1,0 0,0 0,0 0,-1 0,0 0,0 1,0-1,0 1,-1 0,1 0,-1 0,0 0,1 1,-2-1,1 1,0 0,0 0,0 1,-1-1,1 1,-1 0,0 0,1 0,-1 1,1 0,-1 0,0 0,1 0,-1 1,0-1,1 1,-1 1,1-1,-1 0,1 1,0 0,0 0,0 0,0 1,0 0,0-1,0 1,-2 3,-3 5,0 0,0 1,1 0,1 0,0 1,1-1,0 1,1 1,0-1,1 1,1 0,0 0,1 0,1 0,0 0,0 1,2 0,-1-7,0 0,1-1,0 1,1 0,0-1,0 1,0-1,1 1,0-1,1 0,0 0,0-1,0 1,1-1,-1 0,2 0,-1 0,1 0,0-1,0 0,0-1,0 1,1-1,0 0,0-1,0 0,0 0,1 0,-1-1,1 0,0-1,-1 0,1 0,0 0,0-1,0 0,7-1,16-4,0-1,0-2,-1-1,0-1,0-1,-1-2,-1-1,0-2,0-1,23-16,-2-3,-2-2,-1-2,18-22,-29 29,-1-1,-1-2,-2-2,-2-1,-1-1,-2-1,-2-1,-2-1,-2-2,-2 0,10-35,-28 78,3-5,-1 0,0 1,0-1,-1 0,0 0,0 0,-1 0,0 0,0 0,0 0,-1 0,0 0,-1 0,1 0,-1 0,0 1,-1-1,0 1,-1-2,2 7,-1 1,0-1,1 1,-1 0,0 0,1 0,-1 0,0 0,1 1,-1-1,0 1,1-1,-1 1,1 0,-1 0,1 0,-1 1,1-1,0 1,-1-1,1 1,0 0,0-1,0 1,1 0,-1 0,0 1,1-1,-1 0,1 1,0-1,0 0,0 1,0-1,0 1,0 2,-16 36,3 0,1 2,2-1,1 2,3-1,2 1,1 0,3 0,2 15,18 249,-16-284,1-10,-2 1,0-1,0 1,-2-1,0 1,0-1,-2 1,1-1,-2 3,2-15,1-1,0 0,0 0,-1 0,1 0,-1 0,1 0,-1 0,1 0,-1 0,1 0,-1 0,0 0,0 0,1-1,-1 1,0 0,0-1,0 1,0 0,0-1,0 1,0-1,0 1,0-1,0 0,0 1,-1-1,1 0,0 0,0 0,0 0,0 0,0 0,-1 0,1 0,0 0,0-1,0 1,0 0,0-1,0 1,-1-1,-14-9</inkml:trace>
  <inkml:trace contextRef="#ctx0" brushRef="#br0" timeOffset="854.616">1863 386,'48'-5,"45"-6,15-1,0 1,-9-2,-12 0,-16 4,-10 2,-11 3,-9 2,-12 1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47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47 312,'40'13,"0"-1,0-2,1-2,0-2,0-2,4-1,-31-3,0 0,0 0,0-1,0-1,0-1,0 0,-1 0,1-2,-1 1,0-2,0 0,7-4,-14 6,1 0,-1 0,0-1,0 0,0 0,-1 0,1-1,-1 0,-1 0,1 0,-1-1,0 1,0-1,-1 0,0 0,0 0,-1 0,0-1,0 1,-1-1,0 1,0-1,-1-5,-1 4,-1 1,-1-1,0 1,0-1,-1 1,0 0,0 0,-1 1,1-1,-2 1,1 0,-1 0,0 1,-1 0,0 0,0 0,0 1,0 0,-1 0,0 1,0 0,0 0,0 1,-1 0,1 1,-1 0,0 0,1 0,-1 1,0 1,0 0,0 0,0 0,-2 2,-10 3,0 1,1 0,0 2,1 1,0 0,0 1,1 1,0 1,1 0,0 2,1 0,1 0,0 2,1-1,0 2,2 0,-1 2,4-8,1 0,0 1,1 0,1 1,0-1,0 1,1 0,1 1,0-1,1 1,0-1,1 1,1 0,0 0,1 0,1 0,0 0,0 0,2 0,2 8,2-11,0-1,1 0,1-1,0 0,0 0,1-1,0 0,0 0,1-1,0-1,0 0,0 0,1-1,0-1,0 0,0 0,1-2,9 2,17 4,0-3,0-1,1-1,-1-3,0-1,1-2,-1-1,0-3,0-1,12-5,41-11,-93 24,1-1,-1 1,1 0,-1 0,1 0,0 0,-1-1,1 1,0 0,-1-1,1 1,0 0,-1 0,1-1,0 1,-1-1,1 1,0 0,0-1,-1 1,1 0,0-1,0 1,0-1,0 1,0-1,0 1,0-1,0 1,0 0,0-1,0 1,0-1,0 1,0-1,0 1,0-1,0 1,0 0,1-1,-1 1,0-1,0 1,0 0,1-1,-1 1,0 0,1-1,-1 1,0 0,1-1,-1 1,0 0,1 0,-1-1,1 1,-1 0,0 0,1 0,-1 0,1 0,-1-1,-15-2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1:14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0,'2'143,"-9"-101,-2 0,-2-1,-1 0,-10 16,-8 30,-29 84,-39 139,95-297,0 1,0-1,1 1,1-1,0 1,1-1,0 1,1 0,1-1,0 1,1-1,0 0,1 0,1 0,2 5,-5-15,0-1,1 1,-1-1,1 0,-1 1,1-1,0-1,0 1,0 0,0-1,0 1,0-1,1 0,-1 0,0 0,1-1,-1 1,0-1,1 1,-1-1,1 0,-1-1,1 1,-1-1,0 1,1-1,0 0,91-37,-91 37,52-33,-2-2,-1-2,-2-3,-1-2,-3-2,11-15,60-54,-174 153,47-32,1 0,1 0,-1 1,1 0,0 0,1 0,0 1,0 0,1 1,0-1,1 1,0 0,0 0,1 0,0 1,1-1,1 1,-1-1,2 1,-1-1,1 1,1 0,1 10,3-16,0-1,0 1,1-1,-1 0,1 0,0 0,0-1,0 0,1 0,-1-1,1 0,-1 0,1 0,0-1,0 0,0 0,0-1,-1 0,1 0,0 0,0-1,0 0,0 0,4-2,15 1,-19 2,0 0,0 0,0-1,-1 0,1-1,0 0,0 0,-1 0,1-1,-1 1,0-2,1 1,-2-1,1 0,0 0,-1 0,0-1,0 0,0 0,0 0,-1-1,0 1,0-1,0 0,-1 0,0-1,0 1,-1 0,0-1,0 0,0 0,-1 0,0 1,0-1,-1 0,0 0,0-2,-1 2,0 0,-1 1,0-1,0 0,0 1,-1 0,0 0,0 0,-1 0,1 0,-1 0,-1 1,1 0,-1 0,0 0,0 0,0 1,-1 0,1 0,-1 1,0-1,0 1,-1 0,1 1,0 0,-5-2,0 1,0 0,-1 1,1 0,0 1,-1 0,1 1,-1 0,1 1,-1 0,1 1,0 0,-1 1,1 0,1 1,-9 3,-6 14,36-19,0-5</inkml:trace>
  <inkml:trace contextRef="#ctx0" brushRef="#br0" timeOffset="343.519">1 311,'29'9,"43"4,18-1,5-7,-1-4,-5-8,-10-2,-8 0,-11-2,-6-1,-3 3,-1-2,1 0,-3 3,0-3,-4 1,-9 3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47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69,'38'0,"22"0,7 0,0-5,-6-1,-8 0,-9 1,-6 1,-6-3,-3 0,-2 0,-1 2,-4-3,-6 0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4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1 105,'43'0,"43"-5,12-6,-1-1,-13 1,-15-3,-15 2,-7 3,-6 2,-11-2,-5 1,-7 1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52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57 215,'282'-84,"-251"75,0 2,1 1,0 1,0 2,0 1,7 2,-37 0,-1-1,1 1,0 0,0 0,0 1,-1-1,1 0,0 1,0-1,-1 1,1-1,0 1,-1 0,1-1,0 1,-1 0,1 0,-1 1,0-1,1 0,-1 0,0 1,0-1,0 0,0 1,0-1,0 1,0 0,0-1,0 1,-1 0,1-1,-1 1,1 0,-1 0,0-1,0 1,0 0,0 0,0 0,0-1,0 1,0 0,-1 0,1-1,-1 1,0 0,1 0,-1-1,0 1,0-1,0 1,0-1,0 1,0-1,0 1,-1-1,0 1,-17 26,-1-1,-1-1,-1-1,-2-1,-24 20,5-4,25-24,1 1,0 1,2 0,0 2,1-1,0 2,2 0,1 0,0 1,2 1,0 0,-4 21,12-39,1 0,-1 0,1 0,0 0,1 0,-1 0,1 0,0 0,0 0,1 0,-1 0,1-1,0 1,0-1,1 1,-1-1,1 0,0 0,0 0,0 0,1 0,0-1,-1 1,1-1,0 0,1 0,-1-1,0 1,1-1,-1 0,1 0,0 0,0-1,0 0,0 0,0 0,4 0,14 1,0 0,0-2,-1-1,1 0,0-2,-1 0,22-7,29-2,-73 12,0 0,-1 0,1-1,0 1,-1 0,1 0,-1 0,1 0,0-1,-1 1,1 0,0 0,-1-1,1 1,0 0,0 0,-1-1,1 1,0 0,0-1,0 1,-1-1,1 1,0 0,0-1,0 1,0 0,0-1,0 1,0-1,0 1,0 0,0-1,0 1,0-1,0 1,0 0,0-1,0 1,0-1,0 1,1 0,-1-1,0 1,0 0,0-1,1 1,-1 0,0-1,0 1,1 0,-1 0,0-1,1 1,-1 0,0 0,1-1,-1 1,1 0,-1 0,0 0,1 0,-1 0,0 0,1 0,-1-1,1 1,-14-5</inkml:trace>
  <inkml:trace contextRef="#ctx0" brushRef="#br0" timeOffset="249.677">0 469,'44'-5,"42"-6,12-2,-6 2,-9 3,-14 2,-14 3,-11 1,-9 2,-5 0,-8 0</inkml:trace>
  <inkml:trace contextRef="#ctx0" brushRef="#br0" timeOffset="954.445">960 525,'31'4,"0"-2,0-2,-1-1,1-1,0-1,-1-2,14-4,-30 5,0 1,0-2,-1 0,0-1,0 0,0-1,-1 0,0-1,0 0,-1-1,0-1,0 1,-1-2,-1 1,1-2,6-11,-14 20,1 0,-1 0,0-1,-1 1,1-1,0 1,-1-1,0 0,0 0,0 1,0-1,-1 0,1 0,-1 0,0 0,0 0,-1 0,1 0,-1 0,0 1,0-1,0 0,0 0,-1 1,0-1,1 1,-1-1,-1 1,1 0,0 0,-1 0,1 0,-1 0,0 0,0 1,0-1,-1 1,1 0,0 0,-1 0,1 0,-1 1,0 0,1-1,-1 1,0 1,0-1,0 0,-2 1,-7 3,-1 1,1 0,0 0,0 2,1 0,0 0,0 1,0 0,1 1,0 1,0 0,1 0,1 1,-1 0,1 0,1 1,0 1,1-1,0 1,1 0,0 1,1 0,-3 9,5-17,1 0,-1 0,1 0,1 1,-1-1,1 0,0 1,0-1,0 1,1 0,0-1,0 1,0-1,1 1,0-1,0 1,0-1,1 1,0-1,0 0,0 0,0 0,1 0,0 0,0-1,0 1,1-1,-1 0,1 0,0 0,1 0,-1-1,0 1,1-1,0 0,0-1,0 1,2 0,14 2,-1 0,2-1,-1-2,0 0,1-1,-1-1,0-1,1-1,-1-1,0-1,0 0,0-2,-1 0,19-10,-7 4,-1-2,-1-1,0-2,-1-1,-1-1,-1-1,0-2,-2 0,-1-2,0-1,-2 0,-1-2,1-4,-17 24,3-2,1-1,-2 0,1-1,-1 1,-1-1,0 0,-1-1,0 0,0 0,-2 0,1 0,-1 0,-1-1,0 1,-1-1,-1 0,0 0,0 1,-1-1,-1 1,0-1,-2-4,3 15,0 0,0 0,0 1,0-1,-1 0,1 1,0-1,-1 1,1 0,-1-1,0 1,1 0,-1 0,0 0,0 0,0 0,0 1,0-1,1 1,-1-1,0 1,-1-1,1 1,0 0,0 0,0 0,0 0,0 0,0 1,0-1,0 1,0-1,0 1,0 0,1 0,-1-1,-1 2,-66 43,60-39,0 1,0 1,1-1,0 1,0 1,1-1,0 1,0 1,1-1,1 1,-1 0,2 1,-1-1,2 1,-1 0,0 6,3-14,1-1,0 0,0 0,0 1,1-1,-1 0,0 0,1 1,0-1,-1 0,1 0,0 0,0 0,0 0,0 0,0 0,1 0,-1 0,1-1,-1 1,1 0,0-1,-1 0,1 1,0-1,0 0,0 0,0 0,0 0,0 0,0 0,0-1,1 1,1 0,82 4,-73-6,40-2,-36 1,0 0,0 2,0-1,0 2,0 0,0 1,0 1,0 1,0 0,15 7,-30-10,1 0,-1 0,0 0,0 0,0 1,0-1,0 1,0 0,0-1,0 1,-1 0,1 0,-1 0,1 0,-1 1,0-1,0 0,0 0,0 1,0-1,0 1,-1-1,1 1,-1-1,1 1,-1-1,0 1,0-1,-1 1,1-1,0 1,-1-1,1 1,-1-1,-1 2,-49 80,38-68,1 1,-23 50,35-66,1 0,0 0,0 0,0 0,0 0,0 0,0 0,0 0,1-1,-1 1,0 0,0-1,1 1,-1-1,0 1,1-1,-1 1,0-1,1 0,-1 0,1 0,-1 0,0 0,1 0,-1 0,1 0,-1 0,0-1,1 1,-1-1,0 1,1-1,-1 1,0-1,1 0,-1 0,41-15,-24 8</inkml:trace>
  <inkml:trace contextRef="#ctx0" brushRef="#br0" timeOffset="1222.103">2569 271,'-21'20,"2"1,0 0,1 2,1 0,2 0,0 2,1 0,2 0,-5 14,16-36,-1 0,1 0,-1 0,1 0,0 0,1 0,-1 1,1-1,-1 0,1 1,0-1,0 0,0 1,1-1,-1 0,1 0,-1 1,1-1,0 0,1 0,-1 0,0 0,1 0,0 0,0 0,0-1,0 1,0-1,0 1,0-1,1 0,0 0,-1 0,1 0,0 0,0-1,0 1,0-1,0 0,0 0,2 1,12 2,0-2,1 1,-1-2,1 0,-1-1,1-1,-1-1,0 0,0-1,1-1,-2-1,1 0,-1-1,1-1,-2-1,1 0,-1-1,0 0,-1-1,0-1,-1 0,4-6,-11 11,0-1,0 0,-1-1,0 0,0 1,-1-1,0-1,0 1,-1-1,0 1,-1-1,0 0,0 0,-1 0,0 0,-1 0,0-2,0 6,0-1,0 1,-1-1,1 1,-1 0,-1-1,1 1,-1 0,0 0,0 0,0 0,-1 0,0 1,0-1,0 1,0 0,-1-1,0 2,0-1,0 0,0 1,0 0,-1 0,0 0,1 0,-1 1,0 0,-5-2,1 2,1 0,-1 0,0 1,1 1,-1-1,0 2,0-1,1 1,-1 0,0 1,1 0,-4 1,-13 5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1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19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19,'0'-1,"-1"0,0-1,0 1,0 0,0 0,0 0,0 0,0 0,0 0,-1 0,1 0,0 0,0 0,-1 1,1-1,-1 0,1 1,-1-1,1 1,-1 0,1-1,-1 1,1 0,-1 0,1 0,-1 0,1 0,-1 1,1-1,-1 0,1 1,-1-1,1 1,0-1,-1 1,1 0,0-1,-1 1,1 0,0 0,0 0,0 0,-1 0,1 0,0 1,1-1,-1 0,-50 60,-207 495,169-414,77-130</inkml:trace>
  <inkml:trace contextRef="#ctx0" brushRef="#br0" timeOffset="247.434">18 161,'19'29,"21"23,8 9,2-2,-4-7,-5-6,-4-7,-4-5,-3-4,-1-1,-6-2,-2 0,-4 0,-1 0,-3 0,-4 1,-2-5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17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54,'0'33,"0"26,0 8,0-3,-5-8,-2-13</inkml:trace>
  <inkml:trace contextRef="#ctx0" brushRef="#br0" timeOffset="542.83">322 392,'8'-15,"1"-7,1 1,1 1,1 0,0 0,2 1,0 1,1 0,1 1,15-12,-28 28,0 0,0 0,0 0,0 0,0 1,0-1,0 1,0 0,0 0,1 0,-1 1,0-1,0 1,0-1,0 1,0 0,0 0,-1 1,1-1,0 0,0 1,-1 0,1 0,-1-1,1 2,-1-1,0 0,0 0,0 1,0-1,0 1,-1-1,1 1,-1 0,0 0,1 0,-1 0,0-1,-1 2,1-1,-1 0,1 0,-1 1,13 21,-10-20,0 0,0 0,0 0,0 0,1-1,0 1,-1-1,2 0,-1 0,0-1,1 1,0-1,0 0,0 0,0-1,0 1,1-1,-1 0,0-1,1 1,0-1,-1 0,1 0,0-1,0 0,-1 0,1 0,0-1,0 0,4-1,-2-2,1 0,-1-1,0 0,-1-1,1 0,-1 0,-1 0,1-1,-1 0,0 0,0-1,-1 0,0 0,-1 0,1 0,-1-1,-1 0,0 0,0 0,-1 0,0 0,-1 0,0 0,0-9,6-12,7-56,-12 61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25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256 247,'-10'0,"-1"0,0 1,1 0,-1 1,0 0,1 1,0 0,0 0,0 1,0 0,0 1,1 0,0 1,0 0,0 0,1 1,0 0,0 1,1-1,0 1,0 1,1-1,0 1,0 1,1-1,0 1,1-1,0 1,1 1,0-1,0 0,1 1,0-1,1 1,1 0,0 8,1-12,1 1,0-1,1 0,-1 0,1 0,1 0,-1-1,1 1,1-1,-1 0,1 0,0-1,0 1,1-1,-1 0,1-1,0 1,0-1,1 0,0-1,-1 1,1-1,0-1,0 1,1-1,-1 0,0-1,1 0,-1 0,1-1,-1 0,1 0,-1 0,1-1,-1 0,1-1,-1 0,0 0,0 0,0-1,6-3,1-1,0 0,0-1,-1 0,0-1,0-1,-1 0,-1 0,1-1,-2-1,0 0,0 0,-1-1,0-1,-2 1,4-8,-7 13,0-1,-1 0,1 0,-2 0,0 0,0-1,0 1,-1-1,-1 1,1-1,-2 1,1-1,-1 0,-1 1,0 0,0-1,-1 1,0 0,0 0,-1 0,0 1,-1 0,0-1,0 1,-6-5,4 4,-1 0,0 0,-1 1,0 0,0 1,0 0,-1 1,-1 0,1 0,-1 1,1 0,-11-2,19 6,1 1,0 0,-1 0,1 0,0 0,-1 1,1-1,0 0,0 0,-1 1,1-1,0 1,0-1,-1 1,1 0,0-1,0 1,0 0,0 0,0 0,0 0,0 0,0 0,0 0,1 0,-1 0,0 0,1 0,-1 0,1 1,-1-1,1 0,-1 0,1 1,0-1,0 0,0 1,0-1,0 0,0 1,0-1,0 0,0 1,0-1,1 0,-1 0,1 1,-1-1,1 0,-1 0,1 0,0 1,-1-1,1 0,0 0,0 0,0 0,0 0,0-1,0 1,0 0,0 0,0-1,0 1,1 0,0-1,10 8,0-1,0 0,0-1,1-1,0 0,1-1,-1 0,0-1,1-1,0 0,0 0,0-2,0 1,0-2,-1 0,1-1,5-1,29 1,-30 3,0-2,0 0,-1 0,1-2,-1 0,1-1,-1-1,0 0,-1-1,1-1,-1-1,-1 0,1-1,-1-1,-1 0,7-7,-18 15,-1 0,1 0,0-1,-1 1,0 0,0-1,0 0,0 1,0-1,0 0,0 0,-1 0,0 0,0-1,1 1,-2 0,1 0,0-1,-1 1,1 0,-1-1,0 1,0-1,-1 1,1 0,-1-1,1 1,-1 0,0 0,0-1,-1 1,1 0,-1 0,1 0,-1 0,0 1,0-1,0 0,-1 1,-1-2,-1 3,-1 2,1-1,-1 1,1 0,0 0,-1 0,1 1,0 0,0 0,0 0,0 1,0 0,1-1,-1 2,1-1,0 0,0 1,0 0,0 0,1 0,-1 0,1 1,0 0,0-1,1 1,0 0,-1 0,2 0,-2 4,1-5,-1-1,2 1,-1 0,0 0,1 0,-1 0,1 0,0 0,0 0,1 1,-1-1,1 0,0 0,0 1,1-1,-1 0,1 0,0 0,0 0,0 1,1-1,-1-1,1 1,0 0,0 0,0-1,1 1,-1-1,1 1,0-1,0 0,0 0,0-1,0 1,1 0,0-1,-1 0,1 0,0 0,0-1,0 1,0-1,0 0,3 1,42 5,-44-8,0 1,0 0,0 0,0 0,0 0,0 1,-1-1,1 1,0 1,0-1,-1 1,1 0,-1 0,1 0,-1 0,0 1,0 0,0 0,0 0,0 0,-1 0,1 1,-1 0,0 0,0 0,-1 0,1 0,-1 0,0 1,0-1,0 1,0 0,-2 5,0-1,0 0,-1 1,0-1,-1 0,1 0,-2 0,0 0,0 0,0 0,-1-1,-3 5,-20 64,26-71,0-1,1 1,-1-1,1 0,0 1,1-1,-1 1,1-1,0 0,1 0,-1 1,1-1,0 0,0 0,1 0,-1-1,1 1,0-1,0 1,1-1,-1 0,1 0,0 0,0-1,11 8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2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91,'-9'16,"1"1,1 0,0 0,1 0,1 1,1 0,0 0,1 1,1-1,1 0,1 13,0-27,0 0,0 1,0-1,0 0,1 0,0 0,-1 0,2 1,-1-1,0 0,1-1,0 1,0 0,0 0,0-1,1 1,-1-1,1 0,0 0,0 0,0 0,0 0,1-1,-1 1,1-1,-1 0,1 0,0 0,0-1,0 1,0-1,0 0,0 0,0 0,0-1,1 1,-1-1,0 0,0 0,1-1,-1 1,0-1,0 0,0 0,0 0,0-1,2 0,13-9,-1-1,0-1,-1 0,0-2,-1 1,-1-2,0 0,-1-1,-1-1,7-11,0 2,99-166,-119 192,0 0,1 1,-1-1,0 0,1 0,-1 0,0 0,1 0,-1 0,1 1,0-1,-1 0,1 0,0 1,-1-1,1 0,0 1,0-1,-1 1,1-1,0 1,0-1,0 1,0 0,0-1,0 1,-1 0,1 0,0-1,0 1,0 0,0 0,0 0,0 0,0 0,0 1,0-1,0 0,0 0,0 1,0-1,0 0,0 1,-1-1,1 1,0-1,0 1,0 0,-1-1,1 1,0 0,-1-1,1 1,-1 0,1 0,-1 0,1 0,23 60,-21-50,4 12,26 82,-5 1,-4 1,0 35,-18-96,-2 0,-2 1,-3-1,-1 1,-2-1,-2 1,-3-2,-9 31,15-66,1 0,-1-1,-1 0,1 0,-2 0,1 0,-1-1,0 1,-1-1,0 0,-1-1,1 0,-1 0,-1 0,1-1,-1 0,0 0,0-1,-1 0,0 0,0-1,0-1,0 1,-1-1,1-1,-1 0,0 0,1-1,-1 0,-2 0,8-3,-1 1,1 0,-1-1,1 0,0 0,-1 0,1-1,0 1,0-1,1 0,-1 0,1-1,-1 1,1-1,0 1,0-1,1 0,-1 0,1 0,0 0,0-1,0 1,0-1,1 1,0-1,0 0,0 1,1-1,-1 0,1 1,0-1,1 0,-1 0,1 1,0-1,0 0,0 1,1-1,-1 1,1-1,1 0,9-31,3 1,1 0,1 1,2 1,11-15,-17 27,25-39,3 2,3 2,2 2,2 1,7-1,77-44,-107 85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34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1,'-34'38,"-15"28,-5 6,2-3,11-14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1:17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0,'-29'90,"-178"294,47-65,139-295,15-25</inkml:trace>
  <inkml:trace contextRef="#ctx0" brushRef="#br0" timeOffset="313.294">1 84,'320'423,"-257"-327,69 85,-122-172,-3-5</inkml:trace>
  <inkml:trace contextRef="#ctx0" brushRef="#br0" timeOffset="861.429">566 931,'167'-223,"-143"190,1 2,2 0,1 2,17-14,-44 43,-1-1,0 1,1 0,-1-1,1 1,-1-1,1 1,-1 0,1-1,-1 1,1 0,-1 0,1-1,-1 1,1 0,0 0,-1 0,1 0,-1-1,1 1,0 0,-1 0,1 0,-1 0,1 1,0-1,-1 0,1 0,-1 0,1 0,-1 1,1-1,-1 0,1 0,-1 1,1-1,-1 0,1 1,-1-1,1 1,-1-1,1 1,-1-1,0 1,1-1,-1 1,0-1,0 1,1-1,-1 1,0-1,0 1,0 0,0-1,0 1,0-1,0 1,0-1,0 1,0 0,0-1,0 1,0-1,0 1,0 0,1 51,-2-44,0-4,0 0,1 0,-1 0,1 0,0 0,0 0,0 0,0 0,1 0,0 0,0 0,0 0,0-1,0 1,1 0,0-1,-1 1,1-1,1 1,-1-1,0 0,1 0,0 0,0 0,0 0,0-1,0 1,0-1,1 0,-1 0,1 0,-1 0,1-1,0 0,0 1,-1-1,1-1,4 2,1-4,1 0,0 0,-1-1,1 0,-1-1,0 0,0 0,-1-1,1 0,-1 0,0-1,0 0,77-40,-84 45,1 1,0-1,-1 1,1-1,-1 1,1 0,0-1,-1 1,1 0,0 0,-1 1,1-1,0 0,-1 0,1 1,0-1,-1 1,1-1,-1 1,1 0,-1 0,1-1,-1 1,0 0,1 0,-1 1,0-1,0 0,0 0,0 0,0 1,0-1,0 1,0-1,0 1,-1-1,12 65,-9-34,27 24,-15-47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36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1 759,'0'24,"2"0,0 0,2 0,0 0,2-1,1 1,2 2,-9-23,1-1,0 0,0 1,0-1,0 1,0-1,0 0,0 0,1 0,-1 1,1-1,0-1,0 1,0 0,-1 0,1-1,1 1,-1-1,0 0,0 1,1-1,-1 0,0 0,1-1,-1 1,1 0,-1-1,1 1,-1-1,1 0,0 0,-1 0,1 0,-1-1,1 1,-1-1,1 1,-1-1,1 0,13-8,0 0,-1-1,-1-1,0 0,0-1,-1-1,0 0,-1-1,0-2,-10 14,152-209,-119 159,-3-2,-2 0,-3-2,-2-2,-3 0,-2-1,-3-1,9-56,-22 18,-4 99,0-1,0 0,0 1,0-1,0 1,-1-1,1 0,0 1,0-1,-1 0,1 1,0-1,0 0,-1 0,1 1,0-1,-1 0,1 0,0 1,-1-1,1 0,-1 0,1 0,0 0,-1 1,1-1,-1 0,1 0,0 0,-1 0,1 0,-1 0,1 0,-1 0,1 0,0-1,-1 1,1 0,-1 0,1 0,0 0,-1 0,1-1,0 1,-1 0,1 0,0-1,-1 1,1 0,0-1,-1 1,1 0,0-1,0 1,0 0,-1-1,1 1,0-1,0 1,-14 39,-5 51,4 1,4 0,4 1,4 0,7 49,43 265,-11-161,-23-144,-4-43,-3 0,-2 1,-2-1,-4 16,-32 23,32-95,1 1,-1-1,0 0,0 0,0 0,0 0,0 0,0-1,0 1,-1-1,1 1,-1-1,1 0,-1 0,1 0,-1 0,0 0,1-1,-1 1,0-1,0 0,1 0,-1 0,0 0,0 0,1-1,-1 1,0-1,1 1,-1-1,0 0,1 0,-1-1,1 1,-1-1,-10-8,1-1,0 0,1 0,0-2,1 1,0-1,1-1,0 0,1 0,1 0,1-1,0 0,0-2,-8-14,-10-23,2-1,3-1,-8-39,20 61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3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1,'5'0,"2"5,-1 1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55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54,'-6'15,"0"0,0 0,2 0,0 0,1 1,0 0,1-1,1 1,1 0,0 0,1 0,0 0,1 0,1-1,4 13,-5-24,0 0,0 0,0 0,0-1,1 1,-1-1,1 0,0 1,0-1,0 0,1-1,-1 1,0-1,1 1,0-1,0 0,0 0,-1-1,2 1,-1-1,0 0,0 0,0 0,0-1,1 1,-1-1,0 0,1 0,-1-1,0 1,0-1,3 0,130-50,-123 43,-1 0,1 0,-2-2,0 0,0 0,0-1,-2 0,1-1,-1 0,-1-1,0 0,-1 0,-1-1,0 0,-1-1,0 1,-1-1,-1 0,0-1,-1 1,0-1,-1-10,-2 2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55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53,'-1'-1,"-1"-1,1 1,-1 0,1 0,-1 0,1 0,-1 0,1 0,-1 0,0 0,0 1,1-1,-1 1,0-1,0 1,0 0,1 0,-1 0,0 0,0 0,0 0,0 0,0 0,1 1,-1-1,0 1,0-1,1 1,-1 0,0 0,1 0,-1 0,0 0,1 0,0 0,-1 0,1 1,0-1,-1 1,1-1,0 1,0-1,0 1,0-1,1 1,-1 0,0 0,1-1,-1 1,1 0,0 0,-1 0,1 1,-5 14,2 1,0 1,1-1,0 0,2 1,0-1,2 16,0 5,-3-33,0-1,1 1,-1 0,1-1,0 1,1-1,-1 1,1 0,0-1,1 1,-1-1,1 0,0 1,0-1,1 0,0 0,0 0,0-1,0 1,1-1,0 0,-1 0,2 0,-1 0,0 0,1-1,-1 0,1 0,0 0,0-1,1 0,-1 0,0 0,1 0,-1-1,1 0,0 0,8-4,-1 0,0-1,1-1,-2 0,1-1,-1 0,0-1,0 0,-1-1,1 0,-2-1,0 0,0-1,0 0,-1-1,-1 0,0 0,0-1,4-9,2 3,99-180,-95 179,-13 49,-4-22,49 194,-10-63,-25-85,-4 1,-1-1,-3 1,-3 1,-2-1,-2 1,-2-1,-4 1,-1-1,-3 0,-17 51,-24-18,49-86,1 0,-1-1,0 1,0-1,1 0,-1 1,0-1,0 0,0 0,0 0,0 0,-1 0,1-1,0 1,0-1,-1 1,1-1,0 0,0 0,-1 0,1 0,0 0,0-1,-1 1,1-1,0 1,0-1,0 0,-1 0,1 0,0 0,0 0,1 0,-1-1,0 1,0 0,1-1,-1 0,0 1,1-1,-1-1,-6-11,1 1,1-1,0 0,1 0,0-1,1 1,1-1,0 0,1 0,1 0,0 0,1-1,1 1,0 0,1 0,1-4,-2 7,3-25,2 1,1 0,1 0,2 1,2 0,1 1,2 0,1 1,17-25,38-29,-54 68</inkml:trace>
  <inkml:trace contextRef="#ctx0" brushRef="#br0" timeOffset="316.76">1106 25,'-22'24,"1"0,1 2,2 0,0 1,2 0,0 2,3 0,0 0,-2 11,14-37,0 0,0-1,0 1,1 0,-1 0,1 0,-1 0,1 0,0 1,0-1,1 0,-1 0,1 0,-1 0,1 0,0 0,0-1,0 1,0 0,1 0,-1-1,1 1,0-1,-1 1,1-1,0 1,1-1,-1 0,0 0,1 0,-1-1,1 1,-1 0,1-1,0 0,0 1,-1-1,1-1,0 1,0 0,0 0,0-1,0 0,0 0,0 0,1 0,-1 0,2-1,6-1,0-1,0 0,0 0,0-1,-1-1,1 0,-1 0,0-1,-1 0,0-1,0 0,0 0,-1-1,0 0,0-1,-1 0,0 0,0 0,-1-1,2-5,-3 1,-1 0,0-1,-1 0,-1 0,0 0,-1 0,0 0,-2 0,1 0,-2 0,0 0,-1 0,0 1,-1-1,-1 0,4 14,-4-24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00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1,'-11'29,"1"0,1 1,2 0,0 1,2 0,2 0,1 0,1 0,2 1,0-1,3 0,0 0,2-1,2 1,0-1,2-1,1 0,12 21,-22-46,1 0,0 0,-1 0,1-1,1 1,-1 0,0-1,1 0,0 1,0-1,0 0,0 0,0-1,1 1,-1-1,1 0,-1 0,1 0,0 0,0 0,0-1,0 0,0 0,0 0,1 0,-1-1,0 1,0-1,0 0,1-1,-1 1,0-1,0 1,0-1,0-1,1 1,-2 0,1-1,0 0,0 0,3-2,4-8,0 0,0-1,-2 0,1-1,-2 0,0 0,0-1,-2 0,0 0,0-1,-1 1,-1-1,-1-2,1 4,81-277,-56 236,-29 54,1 0,0 0,0 0,0 0,-1 0,1 0,0 1,0-1,0 0,0 1,0-1,1 0,-1 1,0 0,0-1,0 1,0 0,0-1,1 1,-1 0,0 0,0 0,1 0,-1 0,0 0,0 1,0-1,1 0,-1 0,0 1,0-1,0 1,0-1,0 1,0 0,0-1,0 1,0 0,0 0,0 0,0-1,-1 1,1 0,0 0,0 0,-1 0,1 0,0 1,10 17,-1 0,0 0,-2 1,0 0,-1 0,-1 1,1 11,6 12,14 78,-6 1,-4 1,-7 1,-4 0,-6 0,-9 41,4-95,-4-1,-3 0,-3 0,-2-1,-24 54,30-91,-1-1,-2 0,-1 0,-2-1,0-1,-20 23,36-50,0-1,0 1,-1 0,1 0,-1 0,1-1,-1 1,0 0,0-1,1 0,-1 1,0-1,0 0,0 0,0 0,-1 0,1-1,0 1,0 0,-1-1,1 0,0 1,0-1,-1 0,1 0,0 0,-1-1,1 1,0-1,0 1,-1-1,1 1,0-1,0 0,0 0,0 0,0-1,0 1,0 0,0-1,1 1,-1-1,0 1,1-1,0 0,-1 0,1 0,0 0,-1-1,-4-14,0 0,1 0,1-1,1 1,0-1,1 0,1 0,1 0,1 0,1-13,7-81,5 1,4 1,6 1,4 0,5 2,4 5,-21 69</inkml:trace>
  <inkml:trace contextRef="#ctx0" brushRef="#br0" timeOffset="6500.864">1920 254,'-6'19,"1"1,1-1,0 1,2-1,0 1,1 0,1 0,1 0,1-1,1 1,0 0,2-1,3 11,-5-23,0-1,0 1,1 0,-1-1,2 1,-1-1,1 0,-1-1,2 1,-1-1,1 0,-1 0,1 0,1-1,-1 0,1-1,-1 1,1-1,0 0,0-1,0 0,1 0,-1 0,1-1,-1 0,1 0,-1-1,1 0,-1-1,1 1,-1-1,0-1,1 0,-1 0,0 0,0-1,0 0,0 0,0 0,-1-1,0 0,0-1,2-1,93-125,-89 112,-1-1,-1-1,-1 0,-1 0,-1-1,4-16,-3 11,-4 92,-6-25,11 114,-8-149,1 0,0 1,0-1,0 0,0 0,1-1,-1 1,1 0,1-1,-1 0,0 0,1 0,0 0,0 0,0-1,1 0,-1 1,1-2,0 1,-1-1,1 1,0-1,1 0,-1-1,0 0,2 1,79 4,-61-7</inkml:trace>
  <inkml:trace contextRef="#ctx0" brushRef="#br0" timeOffset="5294.704">1327 254,'0'0</inkml:trace>
  <inkml:trace contextRef="#ctx0" brushRef="#br0" timeOffset="5700.433">1327 254,'4'8,"-4"-7,1-1,-1 0,1 1,-1-1,0 1,1-1,-1 1,0-1,1 1,-1-1,0 1,0-1,0 1,1-1,-1 1,0-1,0 1,0-1,0 1,0 0,0-1,0 1,0-1,0 1,0-1,0 1,-1-1,1 1,0 0,0-1,0 1,-1-1,1 1,0-1,-1 1,1-1,0 0,-1 1,1-1,-1 1,1-1,-1 0,1 1,0-1,-1 0,0 0,1 1,-1-1,1 0,-1 0,1 0,-1 0,1 1,-1-1,1 0,-1 0,0 0,1 0,-1 0,1-1,-1 1,1 0,-1 0,0 0,-9 2,0 2,0-1,0 1,0 1,1 0,0 0,0 1,0 0,1 1,0-1,0 2,0-1,1 1,0 0,1 1,0-1,0 1,1 1,0-1,0 1,1-1,1 1,0 1,0-1,0 6,1-10,0 0,1 1,0 0,0-1,0 1,1 0,0-1,1 1,-1 0,1-1,0 1,1-1,0 1,0-1,0 0,1 1,0-1,0 0,0-1,1 1,0-1,0 1,0-1,1 0,0-1,0 1,0-1,0 0,1 0,0-1,-1 1,1-1,0-1,1 1,2 0,2 0,1-1,0 0,0 0,0-1,0-1,0 0,0-1,0 0,0 0,-1-2,1 1,0-1,-1-1,0 0,0-1,0 0,0-1,-1 0,0-1,0 1,-1-2,0 0,0 0,0 0,-1-1,-1-1,0 1,0-1,0 0,-1-1,-1 1,0-1,-1 0,0-1,0 1,-1-1,1-7,-3 11,0 0,0 1,-1-1,0 0,0 1,-1-1,0 0,0 1,-1-1,0 1,-1 0,1-1,-1 1,0 0,-1 0,0 1,0-1,-1 1,1 0,-1 0,0 0,-1 1,0 0,1 0,-2 0,1 1,-2-1,-2-1,0 1,-1 1,1 0,-1 0,0 1,0 1,0 0,0 0,0 1,0 0,-1 1,1 0,0 1,-4 1,-13 3</inkml:trace>
  <inkml:trace contextRef="#ctx0" brushRef="#br0" timeOffset="9962.739">3895 142,'-13'-2,"-1"0,0 1,0 0,0 1,1 0,-1 2,0-1,0 2,1-1,-1 2,1 0,0 1,0 0,0 1,1 0,0 1,0 0,1 1,0 0,0 1,1 1,0-1,0 2,1-1,1 1,0 0,0 1,1 0,0 0,2 1,-1 1,1-6,0 0,1 0,0 0,1 0,0 1,0-1,1 1,0 0,0 0,1 0,1 0,-1 0,1 0,1 0,0 0,0 0,0-1,1 1,1 0,-1 0,2-1,-1 0,1 0,0 0,1 0,2 3,7 1,0 0,1-1,1-1,0-1,0 0,1-1,0-1,0 0,1-1,0-1,0-1,0 0,0-2,0 0,1-1,15-1,-19-1,0-1,0 0,0-1,0-1,0 0,-1-1,1 0,-1-1,-1-1,9-6,1 1</inkml:trace>
  <inkml:trace contextRef="#ctx0" brushRef="#br0" timeOffset="10401.448">4741 170,'-37'14,"1"2,0 1,1 2,1 1,1 2,-25 21,43-31,1 1,0 0,0 1,2 1,-1 0,2 1,-1 2,8-12,1-1,0 1,0 0,0 0,1 0,0 0,0 0,0 0,1 1,0-1,0 0,1 1,0-1,0 1,0-1,1 1,0-1,0 0,1 1,0-1,0 0,2 5,-2-8,0-1,-1 1,1 0,0-1,0 0,1 1,-1-1,0 0,1 0,-1 0,1 0,0-1,0 1,0-1,-1 0,1 0,0 0,1 0,-1 0,0 0,0-1,0 0,0 1,0-1,1-1,-1 1,0 0,0-1,0 1,0-1,0 0,3-1,91-50,-32-6,-4-2,-2-4,1-5,-42 48,-18 20,0 0,1 0,-1 0,0 0,1 0,-1 0,1 0,-1 0,1 0,-1 0,1 0,0 1,-1-1,1 0,0 0,0 1,-1-1,1 0,0 1,0-1,0 1,0-1,0 1,0-1,0 1,0 0,0 0,0-1,0 1,0 0,0 0,0 0,0 0,1 0,-1 0,0 0,0 1,0-1,0 0,0 1,0-1,0 0,0 1,0-1,0 1,-1 0,1-1,0 1,0 0,0-1,-1 1,1 0,0 0,-1 0,1-1,0 1,-1 1,7 70,-8-64,1 1,0-1,1 0,0 1,0-1,1 0,0 0,0 0,1 0,0 0,2 2,5 8,0-3</inkml:trace>
  <inkml:trace contextRef="#ctx0" brushRef="#br0" timeOffset="10800.166">5052 678,'101'-158,"89"-102,-190 260,0-1,0 1,0-1,0 0,0 1,0-1,0 1,0-1,0 1,0-1,1 1,-1-1,0 1,0-1,1 1,-1-1,0 1,1-1,-1 1,0 0,1-1,-1 1,1-1,-1 1,1 0,-1 0,0-1,1 1,0 0,-1 0,1-1,-1 1,1 0,-1 0,1 0,-1 0,1 0,-1 0,1 0,-1 0,1 0,0 0,-1 0,1 0,-1 0,1 1,-1-1,1 0,-1 0,1 1,-1-1,1 0,-1 0,0 1,1-1,-1 1,1-1,-1 0,0 1,1-1,-1 1,0-1,1 1,-1-1,0 1,1 39,-1-33,11 119,-9-122,-1 0,0 0,1-1,0 1,0 0,0-1,1 1,-1-1,1 1,0-1,0 0,0 0,0-1,0 1,0 0,1-1,0 0,-1 0,1 0,0 0,0-1,0 0,0 1,0-1,0-1,0 1,1-1,3 1,2-2,1 0,-1-1,1 0,-1-1,0 0,0 0,0-1,0-1,-1 1,1-2,-1 1,0-1,-1-1,0 1,0-2,0 1,-1-1,0 0,0 0,-1-1,0 0,3-6,72-97,-55 71,-14 23</inkml:trace>
  <inkml:trace contextRef="#ctx0" brushRef="#br0" timeOffset="56481.857">932 1976,'47'-36,"-1"-2,-3-1,-1-3,-2-1,-2-3,-2 0,28-49,-39 48,-2-2,-2 0,-2-1,-2-1,-3-1,-2-1,0-14,-10 56,0 6,-1 0,1 0,-1 0,0 0,-1-1,1 1,-1 0,0 0,-1-1,1 1,-1 0,0 0,0 0,-1-1,1 1,-1 1,0-1,0 0,-1 0,0 4,0 0,1 1,-1 0,0-1,0 1,0 0,1 0,-1 1,0-1,0 0,0 1,1 0,-1 0,0 0,1 0,-1 0,1 0,-1 1,1-1,0 1,0-1,-1 1,1 0,0 0,1 0,-1 0,0 1,0-1,1 0,0 1,-2 1,-13 19,1 0,2 1,0 0,1 1,1 0,2 1,0 0,1 6,-2 9,1 0,3 0,1 1,2 0,2 0,4 38,-3-72,0 0,1 0,0 0,1 0,-1 0,1 0,1-1,0 1,0 0,0-1,1 0,0 0,1 0,-1-1,1 1,0-1,1 0,0 0,0-1,0 0,0 0,1 0,0-1,0 0,0 0,0-1,1 0,-1 0,1-1,1 0,4 0,0-1,0-1,0 0,0-1,0-1,0 0,0 0,0-2,-1 1,1-2,-1 1,0-2,0 0,-1 0,1-1,-2 0,1-1,-1 0,0-1,0 0,4-7,49-51,-62 67,0 1,0-1,-1 0,1 0,0 1,0-1,-1 0,1 1,0-1,-1 0,1 1,-1-1,1 1,0-1,-1 1,1 0,-1-1,1 1,-1-1,0 1,1 0,-1 0,0-1,1 1,-1 0,0-1,0 1,0 0,0 0,1-1,-1 1,0 0,0 0,-1 0,1-1,0 1,0 0,0 0,0-1,-1 1,1 0,0 1,0 3,-1 1,1 0,1 0,-1 0,1-1,0 1,1 0,-1-1,1 1,0-1,0 1,1-1,0 0,0 0,0 0,0 0,1-1,0 1,0-1,0 0,0 0,1 0,-1-1,1 0,0 1,0-2,1 1,-1-1,0 1,1-2,-1 1,4 0,1 0,-1 0,1-1,0-1,0 0,0 0,0-1,-1 0,1 0,0-1,-1 0,1-1,-1 0,0-1,0 0,0 0,0-1,-1 0,0-1,0 0,0 0,1-2,16-13,-1-1,-1-1,-1-2,-1 0,-2-1,0-1,-2-1,0 0,-2-1,-2-1,0 0,-1-7,0-5,-1 0,-3-1,-1 0,-3 0,-1-1,-2 1,-5-42,4 84,1 1,-1-1,0 1,0-1,1 1,-1-1,0 1,0-1,0 0,1 1,-1-1,0 0,0 1,0-1,0 1,0-1,0 0,0 1,-1-1,1 1,0-1,0 0,0 1,-1-1,1 1,0-1,-1 1,1-1,0 1,-1-1,1 1,0-1,-1 1,1-1,-1 1,1 0,-1-1,1 1,-1 0,0-1,1 1,-1 0,1 0,-1-1,1 1,-1 0,0 0,1 0,-1 0,0 0,1 0,-1 0,1 0,-1 0,0 0,1 1,-1-1,1 0,-1 0,0 0,1 1,-1-1,1 0,-1 1,1-1,-1 0,1 1,-23 38,-15 185,49-22,1-80,-11 133,-1-248,-1 0,1-1,-1 1,0 0,-1-1,0 1,0-1,0 1,-1-1,0 0,0 0,-1 0,1-1,-1 1,0-1,-1 0,1 0,-1 0,0-1,-1 1,0-1,5-3,-1-1,1 0,0 0,-1 0,1 0,-1 0,1 0,-1 0,1 0,-1 0,1-1,0 1,-1 0,1-1,0 1,-1-1,1 0,0 1,0-1,-1 0,1 0,0 0,0 0,0 0,0 0,0 0,0 0,0 0,1-1,-1 1,0 0,1 0,-1-1,1 1,-1-1,1 1,0 0,-1-1,1 1,0-1,0 1,0-1,0 1,0 0,0-1,1 1,-1-1,0 1,3-21</inkml:trace>
  <inkml:trace contextRef="#ctx0" brushRef="#br0" timeOffset="57050.259">2597 1384,'-62'44,"38"-29,1 1,1 1,0 1,1 1,1 1,0 1,-8 12,27-31,0-1,-1 1,1-1,0 1,0 0,0 0,0 0,0-1,0 1,1 0,-1 0,0 0,1 0,0 0,-1 0,1 0,0 0,0 0,0 1,1-1,-1 0,0 0,1 0,-1 0,1 0,0-1,-1 1,1 0,0 0,0 0,0 0,1-1,-1 1,0-1,1 1,-1-1,1 1,-1-1,1 0,0 0,-1 0,1 0,0 0,0 0,0 0,0 0,0-1,0 1,0-1,0 1,0-1,212-1,-210 2,-1 0,1 0,0 0,0 1,0-1,-1 1,1 0,-1 0,1 0,-1 0,0 1,0-1,0 1,0 0,-1 0,1 0,-1 0,1 0,-1 1,1 2,46 42,-41-45,1 0,0 0,0-1,-1-1,1 1,0-1,1-1,-1 1,0-2,0 1,0-1,0-1,0 1,-1-2,1 1,0-1,-1 0,1-1,2-2,145-99,-147 99,-1 0,1-1,-2 0,1 0,-1-1,0 1,0-2,-1 1,0-1,-1 0,0 0,0-1,-1 1,-1-1,1 0,-1 0,-1 0,0-1,0 1,-1 0,-1-1,0-6,0 15,0 0,-1 0,1 0,-1 0,0 0,1 0,-1 0,0 0,0 0,-1 0,1 0,0 0,-1 1,1-1,0 1,-1-1,0 1,1-1,-1 1,0 0,0 0,0 0,0 0,0 0,0 0,0 1,0-1,0 1,0-1,0 1,-1 0,1 0,0-1,0 2,0-1,-1 0,-1 1,-70 41,59-28,2 1,-1 0,2 0,0 2,1-1,0 1,2 1,0 0,1 0,1 1,0 0,2 0,0 1,1-1,1 1,1 0,0 13,3-25,0 0,1-1,0 0,0 1,0-1,1 0,0 0,0 0,1 0,0-1,0 1,1-1,-1 0,1 0,1-1,-1 0,1 0,0 0,0 0,0-1,1 0,0 0,-1-1,1 0,1 0,5 1,7 3,1-1,-1-2,1 0,0-1,0 0,1-2,-1-1,0-1,4-1,24-15,-30 4</inkml:trace>
  <inkml:trace contextRef="#ctx0" brushRef="#br0" timeOffset="57480.723">1750 1214,'0'10,"0"3</inkml:trace>
  <inkml:trace contextRef="#ctx0" brushRef="#br0" timeOffset="60998.654">3952 1920,'-19'24,"-16"17,-8 7,0 0,2-8,8-6,5-4,2-3,6-5</inkml:trace>
  <inkml:trace contextRef="#ctx0" brushRef="#br0" timeOffset="61947.911">4741 1779,'0'14,"-4"20,-3 8,1 2,2-2,0-2,2-5,1-2,0-7</inkml:trace>
  <inkml:trace contextRef="#ctx0" brushRef="#br0" timeOffset="62199.612">4741 1271,'10'19,"3"11,-1 1</inkml:trace>
  <inkml:trace contextRef="#ctx0" brushRef="#br0" timeOffset="62533.52">5080 2089,'124'-337,"-125"336,1 0,0 0,-1 0,1 0,0 0,0 0,0 0,0 0,0 0,0 0,0 0,0 0,1 0,-1 0,0 0,1 0,-1 0,0 0,1 0,-1 0,1 0,-1 1,1-1,0 0,-1 0,1 0,0 1,0-1,0 0,-1 1,1-1,0 1,0-1,0 1,0 0,0-1,0 1,0 0,0-1,0 1,0 0,0 0,0 0,0 0,0 0,0 0,0 0,0 0,0 1,0-1,0 0,0 0,0 1,0-1,0 1,0-1,0 1,-1-1,1 1,1 0,20 132,-21-125,0 0,0-1,1 1,0 0,1-1,-1 1,2-1,-1 0,1 0,0 0,0 0,1-1,0 0,0 0,0 0,1-1,0 1,0-1,0 0,1-1,0 0,0 0,0 0,0-1,0 0,1-1,-1 1,1-1,0-1,0 1,-1-2,1 1,0-1,0 0,0 0,7-2,-4-4,1-1,-1 0,0-1,-1 0,1 0,-2-1,1-1,-1 0,-1 0,0 0,0-1,-1 0,0-1,-1 0,-1 0,0 0,0-1,-1 1,-1-1,0 0,-1 0,0-5,2-6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12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511 681,'-22'1,"-1"1,1 1,-1 1,1 1,1 1,-1 1,1 1,0 1,0 0,1 2,-13 9,25-14,0 0,0 0,1 0,0 1,0 0,0 1,1-1,0 1,1 1,0-1,0 1,1-1,0 1,1 1,0-1,0 0,1 1,0 0,0-1,1 1,1 0,-1 0,2 0,-1-1,2 1,-1 0,1 0,2 5,-2-11,0 0,0 0,0-1,1 1,-1 0,1-1,0 0,0 0,0 0,0 0,0 0,1 0,0-1,-1 0,1 1,0-2,0 1,0 0,0-1,0 1,1-1,-1-1,0 1,0 0,1-1,-1 0,1 0,0 0,5-1,0 1,0-1,-1-1,1 0,-1 0,0-1,1 0,-1-1,-1 0,1 0,0-1,2-2,11-12,0-1,-2 0,0-2,-2 0,0-1,-2-1,13-22,38-55,-66 100,-1 0,0 0,0 0,1 0,-1 0,0 0,1 0,-1 0,1 0,-1 0,1 0,0 0,-1 1,1-1,0 0,0 0,0 0,-1 1,1-1,0 1,0-1,0 0,0 1,0 0,0-1,0 1,0 0,0-1,0 1,1 0,-1 0,0 0,0 0,0 0,0 0,0 0,0 0,0 0,0 1,0-1,0 0,0 1,0-1,0 1,0-1,0 1,0 0,0-1,0 1,0 0,0-1,-1 1,1 0,0 0,-1 0,1 0,-1 0,1 0,24 72,-24-64,1 1,0-1,1 0,0 0,0 0,1-1,0 1,1-1,-1 0,2 0,-1 0,1 0,0-1,1 0,0-1,0 0,0 0,1 0,-1-1,2 0,1 1,104 28,-89-29</inkml:trace>
  <inkml:trace contextRef="#ctx0" brushRef="#br0" timeOffset="394.611">991 1048,'289'-379,"-244"332,-44 48,1 0,-1 0,0 0,0-1,0 1,0 0,0 0,0 1,0-1,0 0,-1 0,1 0,0 0,-1 1,1-1,-1 0,1 1,-1-1,0 0,1 1,-1-1,0 1,0-1,0 0,0 1,0-1,0 1,0-1,-1 1,1-1,-1 0,1 1,0 1,-2 33,0-29,1 0,0 1,1-1,-1 1,1-1,1 1,0-1,0 1,0-1,1 0,0 1,0-1,1 0,-1 0,2 0,-1-1,1 1,0-1,0 0,1 0,0 0,3 3,-4-6,-1 0,0-1,1 1,-1 0,1-1,0 0,0 0,0 0,0 0,0-1,0 0,0 1,1-1,-1-1,0 1,1-1,-1 0,1 0,-1 0,0 0,1-1,-1 0,0 0,1 0,-1 0,0-1,0 1,0-1,0 0,0 0,1-2,71-82,-33 28,-30 45</inkml:trace>
  <inkml:trace contextRef="#ctx0" brushRef="#br0" timeOffset="1029.109">2092 653,'-30'9,"1"1,0 1,1 2,0 1,1 1,1 1,0 1,1 2,-27 35,51-52,0-1,0 1,0-1,1 1,-1 0,0-1,1 1,-1 0,1-1,-1 1,1 0,0 0,0 0,0-1,0 1,0 0,0 0,0 0,1-1,-1 1,0 0,1 0,0-1,-1 1,1-1,0 1,0 0,0-1,0 1,0-1,0 0,1 1,-1-1,0 0,1 0,-1 0,1 0,1 1,3 1,0 0,0 0,0 0,0-1,1 0,-1-1,1 1,0-1,-1-1,1 1,0-1,-1 0,1 0,0-1,0 0,-1 0,1-1,-1 0,1 0,2-2,117-68,-30 2,-95 70,0-1,0 1,-1-1,1 1,0-1,0 1,0-1,0 1,0 0,-1-1,1 1,0 0,0 0,0 0,0 0,0 0,0 0,0 0,0 0,0 0,0 0,0 0,0 0,0 1,0-1,0 1,-1-1,1 0,0 1,0-1,0 1,-1 0,1-1,0 1,0 0,-1-1,1 1,-1 0,1 0,-1-1,1 1,-1 0,1 0,-1 0,0 0,1 0,-1 0,0 0,6 55,-6-41,-1-12,1 0,0 1,0-1,0 0,0 0,0 0,0 1,1-1,0 0,-1 0,1 0,0 0,1 0,-1 0,0 0,1 0,0-1,-1 1,1 0,0-1,1 0,-1 1,0-1,1 0,-1 0,1 0,0 0,-1-1,1 1,0-1,0 0,0 0,0 0,0 0,0 0,0 0,1-1,-1 0,0 0,0 1,0-2,1 1,-1 0,0-1,0 1,2-2,6-4,-1-1,0 1,-1-2,0 0,0 0,0-1,-1 1,-1-2,1 1,-1-1,-1-1,0 1,2-5,14-21,73-84,-71 94,-1-2,-1 0,-1-2,-2 0,8-20,-15 25,-1-1,-1 0,-2 0,0-1,-2 0,-1 0,-1-1,-2 1,0-1,-2 0,-3-22,3 45,-1 0,0 1,1-1,-2 0,1 0,0 0,-1 1,0-1,0 1,-1-1,1 1,-1 0,0 0,0 0,0 0,-1 0,1 1,-1 0,0 0,0 0,0 0,0 0,0 1,-1-1,1 1,-1 1,0-1,1 1,-1-1,0 1,0 1,0-1,0 1,0-1,0 1,0 1,0-1,0 1,0 0,1 0,-1 0,0 1,0 0,-3 2,-2 2,0 0,1 1,0 1,0 0,1 0,0 0,0 1,1 1,0-1,1 1,0 0,0 0,1 1,1 0,-1 0,2 0,-1 3,-2 8,1 0,1 1,1-1,1 1,1 0,1-1,1 1,2 10,1-8,2 0,1 0,0 0,2-1,1-1,1 0,1 0,1-1,0 0,2-1,1-1,0-1,11 10,94 99,-109-114</inkml:trace>
  <inkml:trace contextRef="#ctx0" brushRef="#br0" timeOffset="1593.917">2910 625,'-2'10,"1"1,0-1,0 0,1 0,0 0,1 1,0-1,1 0,0 0,0 0,1 0,1-1,-1 1,2-1,-1 0,1 0,0 0,1-1,4 5,-6-11,0-1,0 0,0 0,0 0,0-1,0 0,1 1,-1-2,0 1,0 0,0-1,0 1,0-1,0-1,0 1,0 0,0-1,0 0,-1 0,1 0,-1 0,1 0,-1-1,0 0,0 1,0-1,0 0,0-1,-1 1,0 0,3-4,-1 2,22-24,-1-2,-2-1,-1 0,-2-2,-1 0,3-11,-7 16,-13 25,-2 4,1 1,-1-1,1 1,-1-1,0 1,1-1,-1 0,1 1,-1-1,1 0,-1 0,1 1,-1-1,1 0,-1 0,1 0,-1 1,1-1,0 0,-1 0,1 0,-1 0,1 0,-1 0,1 0,0-1,-1 1,1 0,-1 0,1 0,-1 0,1-1,-1 1,1 0,-1 0,1-1,-1 1,1-1,-1 1,0 0,1-1,-1 1,1-1,-1 1,0-1,0 1,1-1,-1 1,0-1,0 1,1-1,-1 1,0-1,0 1,0-1,0 1,0-1,0 0,0 1,0-1,0 1,0-1,0 1,-1-1,1 0,0 1,0-1,7 116,63 322,-48-341,-5 0,-4 2,-4 0,-4 28,-4-109,0-1,-2 1,1-1,-2 1,0-1,-1 1,-1-1,-1 0,0 0,-1-1,0 1,-1-1,-1-1,-1 1,0-1,0-1,-3 2,7-11,1 0,-1-1,0 1,-1-1,1-1,0 1,-1-1,0 1,1-2,-1 1,0-1,0 1,0-2,0 1,0-1,0 0,0 0,0 0,0-1,0 0,0 0,0-1,0 0,1 0,-1 0,0 0,1-1,0 0,0 0,0-1,0 1,0-1,1 0,-1-1,1 1,0-1,1 1,-1-1,1 0,0 0,0-1,0 1,1-2,-3-14,2-2,1 1,1 0,0 0,2-1,0 1,2 0,1 0,0 0,1 0,6-11,95-227,-39 124,-51 103</inkml:trace>
  <inkml:trace contextRef="#ctx0" brushRef="#br0" timeOffset="2028.839">3644 456,'31'-17,"1"2,1 1,0 1,1 2,0 1,0 2,11 0,-44 7,1 0,0 1,-1-1,1 1,-1-1,1 1,0 0,-1 0,1 0,-1 0,1 0,0 0,-1 0,1 0,0 1,-1-1,1 1,-1-1,1 1,-1 0,1-1,-1 1,1 0,-1 0,0 0,1 0,-1 0,0 0,0 0,0 1,0-1,0 0,0 1,0-1,0 1,-1-1,1 1,0-1,-1 1,-7 10,0 0,-1 0,0-1,-1 0,0 0,0-1,-2-1,1 1,-2-1,-9 11,-110 125,128-142,0 0,1 1,-1 0,1-1,0 1,0 0,0 0,1 0,-1 0,1 1,0-1,0 0,1 0,-1 1,1-1,0 0,0 1,0-1,1 1,-1-1,1 0,0 0,1 1,-1-1,1 0,-1 0,1 0,1-1,-1 1,0 0,1-1,0 1,0-1,0 0,0 0,0 0,0 0,1-1,0 1,-1-1,1 0,0 0,0 0,0-1,4 2,5 0,1-1,0 0,0 0,0-1,0-1,-1-1,1 0,0 0,0-2,0 1,-1-2,0 0,1 0,-2-2,1 1,3-4,-14 9,0 0,-1-1,1 1,0-1,-1 0,1 1,-1-1,1 0,-1 0,1 0,-1 0,0 0,0 0,1 0,-1-1,0 1,0 0,0-1,0 1,0-1,-1 1,1-1,0 1,-1-1,1 1,-1-1,1 0,-1 1,0-1,0 0,0 0,0 1,0-1,0 0,0 1,0-1,-1 0,1 1,-1-1,1 0,-1 1,0-1,1 1,-1-1,0 1,-1-2,-12-7</inkml:trace>
  <inkml:trace contextRef="#ctx0" brushRef="#br0" timeOffset="2277.636">3588 625,'43'-4,"29"-8,11 0,-3 1,-10 2,-13-1,-11 0,-8 2,-7 3,-2 1,-8 3</inkml:trace>
  <inkml:trace contextRef="#ctx0" brushRef="#br0" timeOffset="2544.576">4321 625,'28'-6,"-1"-1,0-1,-1-2,0 0,-1-2,0-1,0-1,-2-1,0-1,0-1,-2-1,10-11,-29 27,0 1,1-1,-1 0,0 0,0 0,0-1,0 1,-1 0,1-1,0 1,-1-1,0 1,0-1,0 0,0 0,0 1,0-1,-1 0,1 0,-1 0,0 0,0 0,0 0,0 0,-1 0,1 0,-1 1,1-1,-1 0,0 0,0 0,0 1,-1-1,1 1,-1-1,1 1,-1-1,0 1,0 0,0 0,0 0,0 0,-1 0,1 0,-1 1,1-1,-1 1,1 0,-3-1,-5 0,0 2,0-1,0 1,0 1,-1-1,1 2,0-1,0 2,1-1,-1 1,0 1,1 0,0 0,0 1,0 0,0 0,1 1,0 0,0 1,0 0,-4 6,-4 4,0 0,1 2,1 0,1 0,1 1,1 1,-6 16,13-29,1 0,0 1,1-1,0 1,0 0,1-1,0 1,1 0,0 0,0 0,1 0,0-1,1 1,-1 0,2-1,-1 1,1-1,1 0,-1 1,1-2,5 8,-1-5,0 0,1-1,0 0,0-1,1 0,0 0,1-1,0 0,0-1,0 0,1-1,-1 0,1-1,1 0,-1-1,0 0,1-1,-1-1,1 0,0 0,0-1,-1-1,3 0,-6 1,0 1,0-1,0-1,0 1,0-1,0-1,-1 0,1 0,0-1,-1 0,0 0,1-1,-1 0,-1-1,7-4,4-9</inkml:trace>
  <inkml:trace contextRef="#ctx0" brushRef="#br0" timeOffset="51840.932">89 2177,'-12'19,"0"1,2 0,0 0,1 1,2 0,0 1,1 0,1 0,1 0,1 0,1 1,0 15,3-34,0 1,0-1,0 0,1 1,-1-1,1 0,0 0,0 0,1 0,-1 0,1 0,0-1,0 1,0-1,0 0,0 0,1 0,0 0,-1 0,1-1,0 0,0 0,1 0,-1 0,0-1,1 1,-1-1,0 0,1-1,0 1,-1-1,1 0,-1 0,1 0,-1 0,1-1,-1 0,1 0,-1 0,1-1,-1 1,3-3,10-1,-1-1,0-1,0 0,0-1,-1-1,-1 0,1-1,-1-1,-1 0,0-1,-1 0,0-1,-1-1,0 0,6-11,-13 18,0 0,0 0,0-1,-1 0,0 1,-1-1,0 0,0 0,-1-1,0 1,0 0,-1 0,0-1,0 1,-1 0,0 0,0-1,-1 1,0 0,-1 0,0 1,0-1,0 1,-1-1,0 1,-1 0,0 0,0 1,0-1,-1 1,0 0,0 1,0 0,-1 0,1 0,-1 0,-1 1,1 0,0 1,-2 0,2 1,0 1,0 0,0 0,-1 1,1 0,0 0,-1 1,1 0,0 0,0 1,0 0,0 0,0 1,0 0,1 0,-1 0,1 1,0 0,-13 8</inkml:trace>
  <inkml:trace contextRef="#ctx0" brushRef="#br0" timeOffset="52156.076">878 2488,'-5'4,"-1"1,0-1,-1 0,1-1,-1 0,1 0,-1 0,0-1,0 0,0 0,0-1,0 0,-1 0,1 0,0-1,0 0,-1-1,0 0,5-2,0 0,1 0,-1 0,1 0,0 0,0-1,0 1,1-1,-1 0,1 1,-1-1,1 0,0 0,1 0,-1 0,1 0,0 0,0 0,0 0,0 0,1 0,-1 0,1 0,0 1,0-1,1 0,-1 0,1 1,2-4,105-315,-90 287,-11 30</inkml:trace>
  <inkml:trace contextRef="#ctx0" brushRef="#br0" timeOffset="53125.687">1415 2149,'-40'4,"1"3,-1 1,2 2,-1 1,2 2,-6 4,-32 38,73-54,0 1,1 0,-1 0,1 0,0 0,0 0,-1 0,1 0,1 0,-1 1,0-1,0 0,1 0,-1 1,1-1,0 1,0-1,0 0,0 1,0-1,0 1,1-1,-1 0,1 1,0-1,-1 0,1 0,0 0,0 1,1-1,-1 0,0 0,1 0,-1-1,1 1,0 0,7 7,1-1,0-1,1 0,0 0,0-1,0 0,1-1,-1-1,1 0,0 0,1-1,-1 0,1-1,-1-1,1 0,-1-1,1 0,0-1,-1 0,1-1,-1 0,1-1,-1-1,6-2,2-2,1-1,-1-1,-1 0,0-1,0-2,-1 1,-1-2,0-1,-1 0,-1-1,0 0,-1-1,-1-1,0-1,-2 1,0-2,-1 1,-1-2,-1 1,-1-1,0 0,-2-1,0 1,0-19,-12-108,6 143,0 1,0-1,-1 1,0 0,0-1,0 1,0 0,-1 0,1 1,-1-1,0 0,0 1,-1 0,1 0,0 0,-1 0,0 0,0 1,0-1,0 1,0 0,0 0,-1 1,1-1,-1 1,1 0,-1 0,1 1,-1-1,-2 1,1 0,0 1,0 0,1 0,-1 0,0 1,1 0,-1 0,1 0,-1 1,1-1,0 1,0 1,1-1,-1 1,1-1,-1 1,1 1,0-1,1 1,-1-1,1 1,0 0,-1 1,-55 126,55-120,0 0,0 0,2 0,-1 0,1 1,1 0,0-1,1 1,0-1,1 1,1 0,0-1,0 0,1 1,1-1,0 0,1-1,0 1,1-1,0 0,0 0,1-1,1 1,6 6,5-3,1 0,0 0,1-2,0-1,0-1,1 0,1-2,0 0,0-2,0 0,1-2,0-1,-1 0,1-2,0-1,0-1,0 0,5-3,-15 4,-1 0,1-1,-1-1,0 0,1 0,-1-2,0 1,-1-2,1 0,-1 0,0-1,0-1,0 0,-1 0,0-1,-1-1,0 1,0-2,-1 0,0 0,-1 0,0-1,0 0,-1-1,-1 0,0 0,3-8,-8 17,0-1,0 0,-1 1,1-1,-1 0,0 0,0 0,0 0,0 1,0-1,-1 0,0 0,0 1,0-1,0 0,-1 1,1-1,-1 1,0 0,0-1,0 1,0 0,-1 0,1 0,-1 1,0-1,0 0,0 1,0 0,0 0,0 0,-1 0,1 0,-1 1,1 0,-1-1,0 1,1 1,-1-1,0 0,0 1,0 0,1 0,-1 0,0 0,0 1,0-1,-1 1,-2 1,0 1,0-1,0 1,1 0,-1 1,1 0,-1 0,1 0,1 1,-1 0,1 0,-1 0,1 0,1 1,-1 0,1 0,0 1,0-1,1 1,0 0,0-1,1 1,0 1,0-1,0 0,1 0,0 1,1-1,-1 1,2-1,-1 0,1 1,0-1,0 0,1 1,0-1,0 0,1 0,0 0,0 0,3 0,0 0,1-1,0 0,0 0,0-1,0 0,1 0,0 0,0-1,0 0,1-1,-1 0,1 0,0-1,-1 0,1-1,0 0,0 0,1-1,-1 0,0 0,0-1,0 0,4-2,-3 3,6-1,1 0,-1-1,0 0,0-2,0 0,0 0,-1-2,1 0,-1 0,-1-2,1 0,-1 0,-1-1,0-1,0-1,0 1,6-10,-12 13,7-7,0 0,-1 0,-1-2,0 1,-1-2,0 1,-2-1,0-1,-1 0,-1 0,0-1,-1 1,1-13,-6 29,-1 0,1 0,-1 0,1 0,-1-1,0 1,0 0,0 0,0 0,0-1,-1 1,1 0,-1 0,1 0,-1 0,0 0,0 0,0 0,0 0,0 0,0 0,0 0,-1 0,1 1,-1-1,1 1,-1-1,0 1,0 0,1-1,-1 1,0 0,0 0,0 0,0 0,0 1,0-1,-1 1,1-1,0 1,0 0,0-1,-1 1,1 0,0 1,0-1,0 0,-1 1,1-1,0 1,0-1,0 1,0 0,0 0,0 0,0 0,0 1,1-1,-1 0,-1 2,0 1,0 1,0 0,0 0,1 1,-1-1,1 0,1 1,-1 0,1-1,0 1,0 0,0 0,1-1,0 1,0 0,1 0,-1 0,1-1,1 1,-1 0,1-1,0 1,0-1,0 1,1-1,0 0,0 0,0 0,1-1,0 1,-1-1,2 0,-1 0,3 2,30 27,-25-23,1 0,-2 1,0 1,0-1,-1 2,0-1,-1 2,6 12,-8-11,-1-1,-1 1,0 1,-1-1,-1 1,0-1,-2 1,1 0,-2 0,0 0,10 47,-5-57</inkml:trace>
  <inkml:trace contextRef="#ctx0" brushRef="#br0" timeOffset="55205.615">4096 1669,'-5'7,"0"1,0 0,1 0,0 1,0-1,1 1,0 0,1 0,-1 0,2 0,-1 9,-1-6,0 21,1 1,1-1,2 0,1 1,2-1,1 0,8 26,7 55,-17-101,0 0,0 1,-1-1,-1 1,0 0,-1-1,-1 1,0 0,-1-1,0 1,-1-1,0 1,-1-1,-1 0,0-1,-1 1,0-1,-1 0,-4 5,-7-4,1-5</inkml:trace>
  <inkml:trace contextRef="#ctx0" brushRef="#br0" timeOffset="55460.613">3701 2121,'38'0,"37"0,11 0,-1 0,-8 0,-14-5,-13-1,-9-1,-13 2</inkml:trace>
  <inkml:trace contextRef="#ctx0" brushRef="#br0" timeOffset="55692.762">4548 2036,'-8'12,"1"0,1 0,0 1,1 0,0 1,1-1,1 1,0-1,1 1,0 0,1 0,1 0,0 0,1 1,0-2,3 10,-3-20,0 0,0 0,1 0,0 0,-1 0,1 0,0 0,0-1,1 1,-1-1,0 1,1-1,0 0,-1 0,1 0,0 0,0-1,0 1,0-1,0 0,1 0,-1 0,0 0,1 0,-1-1,0 1,1-1,-1 0,0 0,1 0,-1-1,1 1,-1-1,0 0,0 0,1 0,110-58,-108 55,94-86,-96 86,-1 0,0 0,0 0,0 0,0-1,-1 1,1-1,-1 0,-1 0,1 0,-1 0,1 0,-1 0,-1 0,1 0,-1 0,0 0,0-1,0 1,-1 0,0 0,0 0,0 0,-1-2,-1 3,1-1,-1 1,0 0,0 0,-1 1,1-1,-1 0,1 1,-1 0,0 0,-1 0,1 0,0 1,-1 0,1 0,-1 0,0 0,-1 0,-17-4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13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1 631,'38'1,"0"-1,0-2,0-2,0-1,-1-2,0-2,0-1,8-5,-4 4,-1-3,-1-1,0-1,-1-3,0-1,-2-1,-1-2,-1-2,0-1,-2-2,8-10,-26 21,-2 0,1 0,-2-1,-1-1,0 0,-1-1,-1 1,-1-2,4-15,-10 33,0-1,0 1,0 0,0-1,-1 1,1-1,-1 1,0-1,0 1,0-1,0 1,0-1,-1 1,0 0,0-1,0 1,0 0,0-1,-1 1,1 0,-1 0,0 0,0 0,0 0,0 1,-1-1,1 1,-1-1,1 1,-1 0,0 0,0 0,0 0,0 1,0-1,-1 1,1 0,0-1,-1 2,1-1,0 0,-1 1,1-1,-1 1,0 0,-5 1,1 0,0 0,0 1,0 0,0 0,0 1,0 0,0 0,1 1,-1 0,1 0,0 1,1 0,-1 0,1 1,0 0,0 0,1 0,0 1,0-1,-1 3,-8 13,0 1,2 0,0 1,2 1,0 0,1 3,5-19,0 0,1 0,0 0,1 1,0 0,0-1,1 1,0 0,1 0,0-1,1 1,0 0,0 0,1-1,0 1,1-1,0 1,0-1,1 0,1 0,-1-1,1 1,1-1,-1 0,1 0,1-1,-1 0,2 0,-1 0,0-1,1 0,0-1,5 3,7-4,0 0,1-1,-1-1,1-1,0-1,0 0,-1-2,1 0,-1-2,0 0,0-1,0-1,0-1,-1-1,0-1,-1 0,0-1,0-1,-1-1,-1 0,0-1,0-1,-2-1,1 0,2 1,0-1,-1-1,-1 0,0-1,-1-1,-1 0,-1-1,0 0,-2-1,0 0,-1 0,-1-1,3-13,-12 34,0 1,1-1,-1 0,1 0,-1 1,0-1,1 0,-1 0,1 0,-1 0,0 0,1 0,-1 0,0 0,1 0,-1 0,1 0,-1 0,0-1,1 1,-1 0,1 0,-1-1,0 1,1 0,-1-1,1 1,-1 0,1-1,0 1,-1-1,1 1,-1-1,1 1,0-1,-1 1,1-1,0 0,0 1,-1-1,1 1,0-1,0 0,0 1,0-1,0 1,0-1,0 0,0 1,0-1,0 0,0 1,0-1,0 1,0-1,0 0,1 1,-1-1,1 0,-36 43,26-27,1-1,1 1,0 1,1-1,0 1,2 0,-4 16,8-26,-1-1,0 1,1 0,0-1,0 1,1 0,0-1,0 1,0-1,1 1,-1-1,1 1,0-1,1 0,0 0,-1 0,2 0,-1-1,0 1,1-1,0 0,0 0,0 0,5 3,1 0,0-1,0-1,0 0,1 0,0-1,0 0,0-1,1-1,-1 1,1-2,-1 1,1-2,-1 0,1 0,0-1,-1 0,1-1,-1 0,0-1,5-2,6-2,0-1,0-2,0 0,-2-1,1-1,-1-1,-1-1,0 0,10-11,-14 11,0-1,0-1,-2 0,0 0,0-2,-2 1,0-2,-1 1,-1-1,-1-1,1-4,-8 20,2-1,-1-1,1 0,-1 0,0 0,-1-1,1 1,-2 0,1 0,0-1,-1 1,0-1,-1 1,1 0,-1-1,-1 1,1 0,-1 0,0 0,0 0,-2-2,1 7,1 0,-1 1,0-1,0 1,0 0,0-1,0 1,0 1,0-1,1 0,-1 1,0 0,0-1,0 1,1 0,-1 1,0-1,1 0,-1 1,1-1,-1 1,1 0,0 0,0 0,0 0,0 0,0 0,0 1,1-1,-1 1,1-1,-1 1,1-1,0 2,-11 13,0 0,1 2,1-1,1 1,1 1,0 0,1 0,2 0,0 1,-2 16,6-25,0-1,0 1,1-1,0 0,1 1,1-1,-1 1,2-1,0 0,0 0,1 0,0-1,1 1,0-1,1 0,0 0,0-1,1 0,0 0,5 4,63 32,-55-41</inkml:trace>
  <inkml:trace contextRef="#ctx0" brushRef="#br0" timeOffset="431.417">2230 321,'-194'179,"191"-172,15-15,20-19,133-130,-122 129,-42 28,0 0,1-1,-1 1,0 0,0 0,0 0,0 1,0-1,1 0,-1 0,0 1,0-1,0 0,0 1,0-1,0 1,0 0,0-1,0 1,0 0,0-1,-1 1,1 0,0 0,0 0,-1 0,1 0,0 0,-1 0,1 0,-1 0,0 0,1 0,-1 0,0 0,1 0,-1 0,0 0,0 1,0-1,0 0,0 0,0 0,3 67,-5-62,1-1,1 1,-1 0,1 0,0 1,0-1,1 0,0-1,0 1,0 0,1 0,0 0,0-1,0 1,1-1,0 1,0-1,0 0,0 0,1 0,0-1,0 1,0-1,1 0,-1 0,3 0,-3-1,1-1,-1 0,1 0,0 0,-1-1,1 0,0 0,0 0,0 0,0-1,0 0,0 0,0 0,1-1,-1 1,-1-1,1 0,0-1,0 1,0-1,-1 0,1 0,-1-1,1 1,-1-1,0 0,0 0,0 0,3-4,2-3,0 1,-1-2,0 1,-1-1,0-1,-1 1,0-1,-1 0,0 0,-1-1,0 0,26-67,-20 65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1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27 285,'28'4,"0"-1,0-1,1-2,-1-1,0-1,0-1,0-2,-1 0,0-2,0-1,0-2,-1 0,0-2,-1 0,0-2,-1-1,-1-1,18-16,-34 26,4-1,-1-1,0-1,0 1,-1-2,0 1,-1-1,0-1,0 1,-1-1,-1-1,0 1,1-3,-7 14,-1 0,1 0,0 0,0 0,-1 0,1 1,0-1,-1 0,1 0,0 0,0 0,-1 0,1 0,0 0,-1 0,1 0,0 0,-1 0,1 0,0 0,0 0,-1 0,1-1,0 1,-1 0,1 0,0 0,0 0,-1 0,1-1,0 1,0 0,0 0,-1 0,1-1,0 1,0 0,0 0,0-1,-1 1,1 0,0 0,0-1,0 1,0 0,0-1,0 1,0 0,-21 25,2 17,1 1,2 1,2 0,2 1,2 0,2 1,0 18,-22 155,14-79,-6 0,-6-2,-29 76,51-192,-2 0,0 0,-2-1,0-1,-2 1,0-2,-1 1,-1-2,0 0,-2 0,-11 9,23-24,1 0,-1 0,0 0,0 0,0-1,0 1,0-1,-1 0,1-1,-1 1,1-1,-1 0,0 0,1 0,-1-1,0 1,0-1,1 0,-1-1,0 1,0-1,1 0,-1 0,0 0,1-1,-1 0,1 0,0 0,0 0,0-1,0 1,0-1,0 0,0 0,1-1,0 1,0-1,0 1,0-1,-2-4,-4-9,1-1,1 1,0-1,2 0,0-1,1 1,1-1,0 0,2 0,0 0,1 0,1 0,1 0,0 0,2 1,0-1,1 1,1 0,0 0,2 0,0 1,5-8,-1 7,1 1,0 1,1 0,0 1,2 0,-1 1,2 1,0 1,0 0,1 1,1 1,0 1,16-6,14-7,1 3,1 1,1 3,12-1,23-2,-73 21</inkml:trace>
  <inkml:trace contextRef="#ctx0" brushRef="#br0" timeOffset="257.157">959 822,'0'33,"0"16,0-4,0-16,0-17,0-11</inkml:trace>
  <inkml:trace contextRef="#ctx0" brushRef="#br0" timeOffset="446.409">959 369,'0'0</inkml:trace>
  <inkml:trace contextRef="#ctx0" brushRef="#br0" timeOffset="668.065">1214 990,'155'-240,"-103"181,-50 61,0-1,-1 1,1 0,0-1,-1 1,1 0,-1 0,1 0,-1 0,0 0,0 0,0 0,0 1,0-1,-1 0,1 1,-1-1,1 0,-1 1,0-1,0 0,0 1,0-1,0 1,-1-1,1 0,-1 2,1-1,26 117,-25-116,0-1,1 0,-1 0,1 0,0 0,0 0,0 0,1-1,-1 1,1-1,-1 0,1 1,0-1,0 0,0 0,0-1,0 1,0-1,0 0,0 1,1-1,-1-1,1 1,-1 0,1-1,-1 0,0 0,1 0,-1 0,1 0,-1-1,1 1,2-2,4-2,0-1,-1 0,0 0,0-1,0 0,-1-1,0 0,0 0,-1-1,0 1,0-2,-1 1,0-1,0 0,-1 0,1-5,43-55,-35 55</inkml:trace>
  <inkml:trace contextRef="#ctx0" brushRef="#br0" timeOffset="1167.597">2145 708,'-14'-1,"0"0,1 1,-1 0,0 1,1 1,-1 0,1 1,0 0,-1 1,-1 2,10-5,1 1,0-1,-1 1,1 0,0 1,0-1,0 1,0-1,1 1,-1 0,1 0,0 1,0-1,0 1,0 0,0 0,1 0,0 0,0 0,0 0,0 0,0 1,1-1,0 1,0-1,0 1,1 0,0-1,0 1,0 0,0 0,4 5,-1-1,2-1,-1 1,1-1,1 0,0 0,0 0,0-1,1 0,0 0,0 0,1-1,0 0,0-1,0 0,1 0,-1-1,1 0,0 0,1-1,-1 0,1-1,-1 0,1 0,0-1,-1-1,1 1,0-2,0 1,1-1,3-2,-1 1,0-2,0 0,0 0,0-2,-1 1,0-1,0-1,0 0,-1-1,0 0,0-1,-1 0,-1-1,1 0,6-10,3-4,-2 0,0-2,-2 0,-1-1,-1 0,-2-1,1-5,-2 1,-2 0,-1-1,-2 1,-1-2,-2 1,-1 0,-3-25,1 49,0-1,-1 1,0-1,0 1,-1 0,0 0,-1 0,0 0,-1 1,1-1,-2 1,1 0,-3-1,6 6,-1-1,0 1,0 0,0 1,0-1,-1 0,1 1,-1 0,1 0,-1 0,0 0,0 1,0-1,0 1,0 0,0 0,0 1,-1-1,1 1,0 0,0 0,0 0,-1 0,1 1,0 0,0 0,0 0,0 0,0 1,-3 1,-4 4,0 1,0-1,1 2,0 0,1 0,0 1,0 0,1 0,0 1,1 0,0 0,1 1,0 0,1 0,1 0,0 1,0 0,1-1,1 1,0 1,1-1,0 0,1 0,0 0,1 0,1 1,0-1,1 0,0-1,1 1,0-1,1 1,7 10,2 0,1-2,1 0,0 0,2-2,1 0,0-1,1-1,1-1,1-1,0 0,1-2,8 3,4 1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15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1,'10'0,"2"0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22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61 311,'-14'37,"3"0,1 1,1 1,3-1,0 1,3 0,2 0,1 1,2 0,-2-31,0 1,1-1,1 1,-1-1,1 0,1 1,0-1,0 0,1-1,0 1,1-1,0 0,0 0,0 0,1 0,1-1,-1 0,1 0,0-1,0 0,1 0,0-1,4 2,-4-6,0-1,0 0,-1-1,1 0,0 0,-1-1,1 0,-1 0,1-1,-1 1,0-2,0 1,0-1,-1 0,1-1,-1 1,0-1,0 0,-1-1,1 0,-1 0,0 0,-1 0,0-1,3-5,152-244,-159 255,1-1,-1 1,0-1,1 1,-1-1,1 1,-1-1,1 1,0 0,-1-1,1 1,0 0,0-1,0 1,0 0,0 0,0 0,1 0,-1 0,0 0,0 0,1 0,-1 1,1-1,-1 0,0 1,1-1,-1 1,1 0,0-1,-1 1,1 0,-1 0,1 0,-1 0,1 0,-1 0,1 1,-1-1,1 0,-1 1,1-1,-1 1,1 0,-1-1,0 1,1 0,-1 0,0 0,1 0,-1 0,0 1,19 150,-16-133,0 0,1 0,1-1,0 0,2 0,0-1,1 1,4 4,-10-16,1-1,-1 0,1-1,0 1,0 0,1-1,-1 0,1 0,0-1,0 1,1-1,-1 0,1 0,-1-1,1 1,0-1,0-1,0 1,0-1,0 0,0 0,0-1,0 0,0 0,1 0,-1-1,5-1,7-4,0-1,0-1,-1-1,0 0,-1-1,0-1,-1-1,0 0,11-12,-5 4,0-2,-2 0,-1 0,0-2,-2 0,-1-1,-1-1,-1 0,4-12,-4-9,-9 26</inkml:trace>
  <inkml:trace contextRef="#ctx0" brushRef="#br0" timeOffset="885.665">1415 1,'-27'83,"3"1,4 1,4 0,3 2,4 0,4 0,4 28,15-46,-14-68,1 0,-1 1,1-1,0 0,0 1,0-1,-1 0,1 0,0 1,1-1,-1 0,0 0,0 0,0-1,1 1,-1 0,0 0,1-1,-1 1,0 0,1-1,-1 0,1 1,-1-1,1 0,-1 0,1 0,-1 0,1 0,0 0,-1 0,1 0,-1-1,1 1,-1 0,0-1,1 1,-1-1,1 0,-1 0,0 1,0-1,1 0,78-60,-70 52,0-1,1 2,0-1,1 1,-1 1,1 0,1 1,-1 0,1 1,7-2,-15 7,1 0,-1 1,0-1,0 1,0 0,1 1,-1-1,0 1,-1 0,1 0,0 0,-1 1,1 0,-1 0,0 0,0 0,0 1,0-1,0 1,-1 0,1 1,39 29,-34-30,0 0,0 0,0-1,1-1,0 0,-1 0,1-1,0 0,0 0,0-1,-1-1,1 0,0 0,0-1,-1 0,1 0,-1-1,1-1,-1 1,0-1,-1-1,1 0,4-3,0 0,0-1,-1 0,0-1,-1 0,0-1,0 0,-1-1,0 0,-1 0,-1-1,0-1,-1 1,0-1,4-13,-10 25,1-1,-1 0,0 0,0 0,0 1,0-1,0 0,-1 0,1 0,-1-1,0 1,0 0,0 0,0 0,-1 0,1 0,-1 0,0 0,0 0,0 0,0 1,0-1,-1 0,1 0,-1 1,0-1,0 1,0 0,0-1,0 1,0 0,-1 0,1 0,-1 0,1 1,-1-1,0 1,1 0,-1-1,0 1,0 0,0 1,0-1,0 1,0-1,0 1,0 0,0 0,0 0,0 0,0 1,0-1,0 1,0 0,0 0,-1 0,-10 9,0 0,0 1,1 1,1 0,0 1,1 0,0 1,1 0,1 1,0 0,1 0,0 1,-5 16,11-28,-1 0,0 1,1-1,0 1,0-1,0 1,1 0,0 0,-1 0,2 0,-1 0,1 0,-1 0,1 0,1 0,-1 0,1 0,0 0,0 0,0 0,1 0,0 0,-1 0,2-1,-1 1,1-1,-1 0,1 0,0 0,1 0,-1 0,1 0,0-1,2 2,7-1,1 0,-1-1,1-1,0 0,-1-1,1 0,0-1,0-1,0 0,0-1,-1 0,1-1,-1-1,0 0,0-1,0 0,0-1,-1-1,0 0,6-4,-10 7,26-12,-1-1,-1-2,0-1,-2-1,0-2,-1-1,-2-1,2-4,5-1,-27 58,-8-25,-4 25,4-25,-1 0,0 0,1 0,0 0,0 0,0 0,0 1,0-1,0 0,1 0,0 1,0-1,0 0,0 1,0-1,0 0,1 1,0-1,0 0,0 0,0 1,0-1,0 0,1 0,0 0,-1-1,1 1,0 0,1-1,-1 1,0-1,1 0,-1 1,1-1,0 0,-1-1,1 1,0 0,0-1,0 0,1 0,1 1,10-3,0-2,-1 1,1-2,-1 0,0-1,0 0,-1-1,0 0,0-1,0-1,-1 0,0-1,0 0,8-9,2 2,3-5,-20 16,1 0,-1 0,1 0,0 1,0 0,1 0,-1 1,1-1,0 1,-1 1,1-1,4 0,-8 5,0 0,0 0,0 0,0 1,0-1,-1 1,1-1,-1 1,0 0,0 0,0 0,0 0,0 0,-1 0,1 1,-1-1,0 1,0-1,0 1,-1-1,1 1,-1-1,0 1,0 0,0 0,2 8,-2-8,1 0,-1 1,1-1,0 0,0 0,0 0,0 0,1 0,0 0,0 0,0-1,0 1,0-1,1 1,-1-1,1 0,0 0,0 0,0 0,1 0,-1-1,1 0,-1 0,1 0,0 0,0 0,0 0,0-1,18 3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1:19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116 622,'-15'22,"1"0,1 1,1 1,1 0,1 1,1 0,1 1,1-1,1 2,2-1,0 0,2 1,1 9,2-26,0 1,0-1,1 1,0-1,1 0,0 0,1 0,0 0,1-1,0 1,2 2,-5-9,0 1,1-1,-1 1,1-1,0 0,0 0,0 0,0-1,1 1,-1-1,1 1,-1-1,1 0,0-1,0 1,0 0,0-1,0 0,0 0,0-1,1 1,-1-1,0 0,0 0,1 0,-1 0,0-1,3 0,10-5,-1-1,0 0,-1-1,0-1,0 0,-1-1,0 0,-1-1,0-1,-1 0,0-1,4-6,63-82,-78 100,0 1,-1 0,1 0,0 0,0-1,0 1,0 0,-1 0,1 0,0 0,0 0,0 1,-1-1,1 0,0 0,0 0,0 1,-1-1,1 0,0 1,-1-1,1 1,0-1,-1 1,1-1,0 1,-1-1,1 1,-1 0,1-1,-1 1,1 0,-1-1,0 1,1 0,-1 0,0 0,0-1,1 1,-1 0,0 0,0 0,0-1,0 1,0 0,0 0,0 0,0-1,0 1,-1 0,1 0,0 0,0-1,-1 1,1 0,-1 0,1 0,1 8,0 0,0 1,0 0,1-1,0 1,0-1,1 0,1 0,-1 0,1 0,1 0,0-1,0 0,1 0,-1 0,2-1,-1 1,1-2,0 1,1-1,0 0,-1 0,2-1,-1 0,6 2,0-5,0 0,0-1,0 0,0-1,0-1,1 0,-1-1,0 0,-1-1,1-1,0 0,-1-1,0 0,0-1,-1-1,1 0,-2-1,1 0,-1 0,0-1,0-1,-1 0,-1 0,0-1,0 0,-1-1,0 0,-1 0,-1-1,1-1,30-128,-35 118</inkml:trace>
  <inkml:trace contextRef="#ctx0" brushRef="#br0" timeOffset="515.539">1217 1,'-30'580,"16"-455,9-91,1-1,1 1,2 0,2-1,3 25,31 27,-34-84,1 1,-1 0,1 0,-1-1,1 1,0-1,0 1,0-1,0 0,0 1,0-1,0 0,0 0,0-1,1 1,-1 0,0-1,1 1,-1-1,0 0,1 0,-1 0,0 0,1 0,-1-1,0 1,1-1,-1 1,0-1,0 0,0 0,1 0,-1 0,0 0,0 0,1-2,10-7,-1 0,-1-1,0-1,0 0,-1 0,-1-1,6-10,40-48,42-26,-96 96,0 1,1 0,-1 0,1-1,-1 1,1 0,-1 0,0 1,1-1,-1 0,1 0,-1 1,0-1,1 1,-1-1,0 1,1-1,-1 1,0 0,0 0,0-1,0 1,0 0,0 0,0 0,0 0,0 1,0-1,0 0,-1 0,1 0,0 1,-1-1,1 0,-1 1,1-1,-1 0,0 1,0-1,0 1,1-1,-1 0,-1 1,1-1,0 1,0-1,0 1,-1-1,1 0,-1 1,3 11,8 47,-10-51,0 0,1-1,0 1,0-1,1 1,0-1,0 0,1 0,0 0,1 0,-1 0,1-1,1 1,0-1,0 0,0 0,1-1,0 0,0 0,1 0,12 4</inkml:trace>
  <inkml:trace contextRef="#ctx0" brushRef="#br0" timeOffset="882.413">1866 961,'35'-12,"-1"-1,0-2,-1-1,-1-2,0-1,-2-2,0 0,-1-3,-1 0,13-16,-37 37,-1 0,0 0,0 1,0-2,0 1,0 0,-1-1,0 1,1-1,-1 0,0 1,-1-1,1 0,-1 0,0 0,0-1,0 1,0 0,-1 0,1-1,-1 1,0 0,-1 0,1-1,-1 1,0 0,0 0,0 0,0 0,-1 0,1 0,-1 0,0 0,-1 0,1 1,-1-1,1 1,-1 0,0 0,0 0,0 0,-1 0,1 1,-1-1,1 1,-4-1,-1 1,1 0,-1 1,0 0,0 1,0 0,0 0,0 1,0-1,1 2,-1-1,0 1,1 0,-1 1,1 0,0 0,-1 1,2-1,-1 2,0-1,1 1,0 0,0 0,0 0,-3 5,-6 6,1 0,1 2,0-1,1 2,1-1,0 2,2-1,-4 11,10-25,1 0,-1-1,1 1,0 0,0 1,0-1,1 0,-1 0,1 1,1-1,-1 1,1-1,0 1,0-1,1 1,-1-1,1 1,0-1,1 0,-1 0,1 1,0-1,1 0,-1 0,1-1,0 1,0-1,0 1,1-1,-1 0,1 0,0 0,1-1,-1 1,0-1,1 0,0 0,0-1,0 0,0 1,1-1,13 1,0-2,1 1,-1-2,0-1,0 0,0-2,0 0,0-1,0 0,-1-2,1 0,-1-2,-1 0,3-2,5-3</inkml:trace>
  <inkml:trace contextRef="#ctx0" brushRef="#br0" timeOffset="1287.719">2318 1045,'49'-35,"-2"-2,-2-3,-1-1,17-24,3-52,-61 141,-4-18,0 0,0 0,0 1,1-1,0 0,1 0,-1 0,1 0,1 1,-1-1,1 0,0-1,0 1,0 0,1-1,0 1,0-1,1 0,-1 0,1 0,0 0,0-1,1 1,0-1,-1 0,1 0,1-1,-1 0,0 0,4 1,1-1,1-1,0 0,0-1,0 0,0-1,0 0,0 0,0-1,0-1,-1 0,1-1,0 0,-1 0,0-1,0 0,0-1,0 0,-1-1,0 0,0 0,0-1,-1 0,0-1,0 0,-1 0,0 0,0-1,-1 0,0-1,1-3,0 3,-1 1,0-1,-1-1,0 1,0-1,-1 0,-1 0,0 0,0 0,-1 0,0-1,-1-6,-1-6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24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14 844,'-4'15,"1"0,0 0,1 1,1 0,0-1,2 1,0-1,0 1,1-1,1 1,1-1,0 0,1 0,0-1,1 1,3 1,-8-13,0 0,1 0,0-1,-1 1,1-1,0 1,1-1,-1 0,0 1,1-1,-1 0,1-1,-1 1,1 0,0-1,0 0,0 1,0-1,0 0,0-1,0 1,0 0,0-1,0 0,0 0,0 0,1 0,-1 0,0 0,0-1,0 0,0 1,0-1,0 0,0-1,0 1,0 0,-1-1,1 0,1-1,18-14,-1-1,-1-1,-1 0,-1-2,0 0,-2-1,0-1,-2 0,-1-1,0-1,2-9,75-122,-90 155,1 0,-1 0,1 0,-1 0,1 0,-1 0,1 0,-1 0,1 0,0 0,-1 0,1 0,0 1,0-1,0 0,0 1,0-1,-1 0,1 1,0-1,1 1,-1-1,0 1,0 0,0 0,0-1,0 1,0 0,0 0,0 0,1 0,-1 0,0 0,0 0,0 1,0-1,0 0,0 1,0-1,0 0,0 1,0-1,0 1,0 0,0-1,0 1,0 0,0 0,-1-1,1 1,0 0,-1 0,1 0,0 0,-1 0,1 0,7 18,0 0,-1 1,-1 0,-1 0,-1 1,-1-1,0 13,-2-31,2 21,11 58,-3 1,-4 0,-3 0,-4 0,-3 1,-4-1,-18 78,18-134,0-1,-2 0,-1-1,-1 0,-2 0,0-1,-1-1,-1 0,-1-1,-1-1,-4 3,20-21,-1 0,0 0,1 0,-1 0,0-1,0 1,0 0,-1-1,1 0,0 1,-1-1,1 0,0 0,-1 0,1-1,-1 1,0-1,1 1,-1-1,1 0,-1 0,0 0,1 0,-1 0,1-1,-1 1,0-1,1 0,-1 0,1 0,0 0,-1 0,1 0,0 0,0-1,-1 0,1 1,0-1,1 0,-1 0,0 0,0 0,1 0,0 0,-1 0,1-1,0 1,0 0,0-1,0 1,0-3,-2-9,0 0,1 0,1 0,0 0,1 0,0 0,1-1,1 1,0 0,1 1,4-13,-5 15,16-62,4 0,2 2,4 0,13-20,-23 54</inkml:trace>
  <inkml:trace contextRef="#ctx0" brushRef="#br0" timeOffset="298.98">1199 703,'-46'43,"2"3,3 1,1 3,-10 19,42-58,-2 1,1 0,0 1,1 0,0 0,1 1,1 0,0 0,1 1,1-1,-1 6,4-17,1 0,-1 0,1 0,0-1,0 1,0 0,1 0,-1 0,1 0,-1 0,1-1,0 1,0 0,0 0,1-1,-1 1,0-1,1 1,0-1,0 0,-1 0,1 0,1 0,-1 0,0 0,0 0,1 0,-1-1,1 0,-1 1,1-1,0 0,-1 0,1 0,0-1,1 1,4 1,1-1,-1 0,0-1,1 0,-1 0,1-1,-1 0,1-1,-1 0,0 0,7-3,-4 2,1-2,-1 0,0 0,0-1,0-1,-1 1,0-2,-1 1,1-1,-1-1,-1 0,0 0,0-1,0 0,-2 0,1 0,-1-1,-1 0,0-1,0 1,-1-1,-1 0,0 0,0 0,-1 0,-1 0,0 0,-1-1,0 1,-1 0,0-1,-2-5,-50-90,42 94</inkml:trace>
  <inkml:trace contextRef="#ctx0" brushRef="#br0" timeOffset="568.149">1509 815,'-5'12,"-5"11,1 1,1-1,1 1,1 1,1-1,1 1,1 0,2 0,0 14,1-35,0-1,1 0,-1 1,1-1,0 0,0 0,0 1,0-1,0 0,1 0,-1 0,1-1,0 1,0 0,0-1,0 1,1-1,-1 0,1 1,-1-1,1 0,0 0,0-1,-1 1,1-1,0 1,1-1,-1 0,0 0,0-1,0 1,1 0,-1-1,0 0,1 0,-1 0,0 0,1-1,-1 1,0-1,1 0,10-2,0 0,0-2,-1 0,0 0,0-1,0-1,0 0,10-9,-4 5,-2 0,1-1,-1-1,-1-1,-1 0,0-1,0-1,-2 0,0-1,-1-1,-1 0,0 0,-1-1,-1 0,1-7,-5 2</inkml:trace>
  <inkml:trace contextRef="#ctx0" brushRef="#br0" timeOffset="1916.372">2356 1211,'57'-26,"-1"-2,-1-2,-2-3,15-13,-9 2,-3-3,-1-3,-2-1,39-52,0 16,-90 86,-1 0,1 0,-1 1,1-1,-1 0,1 1,0-1,-1 1,1-1,0 1,0 0,-1 0,1 0,0 0,0 0,-1 0,1 0,0 1,-1-1,1 0,0 1,-1 0,1-1,0 1,-1 0,1 0,-1 0,0 0,1 0,-1 0,0 0,1 0,-1 1,0-1,0 0,0 1,0-1,0 1,-1-1,1 1,25 69,-22-46,-1 1,-2-1,0 0,-2 0,0 1,-2-1,-1 0,0 0,-2-1,-1 1,-2-1,-7 17,10-30,0 1,0-1,-1-1,-1 1,0-1,0-1,-1 1,0-1,-1-1,0 0,0 0,0-1,-1 0,0-1,-1 0,0-1,1 0,-2-1,1-1,-3 1,12-3,1 0,0 0,0-1,-1 1,1-1,0 0,-1 0,1 0,0 0,-1 0,1 0,0 0,-1-1,1 1,0-1,0 0,-1 0,1 0,0 0,0 0,0 0,0 0,0-1,0 1,1-1,-1 1,0-1,1 0,-1 0,1 0,0 1,-1-1,1-1,0 1,0 0,0 0,1 0,-1 0,0-1,1 1,0 0,-1-1,1 1,0 0,0-1,0 1,1 0,-1-1,0 1,1 0,0-1,-1 1,1 0,0 0,0 0,0 0,1-1,4-4,0 0,0 0,0 1,0 0,1 1,0-1,0 1,1 1,0-1,-1 1,1 0,1 1,-1 0,0 1,1-1,0 1,-1 1,1 0,0 0,0 1,0 0,-1 0,1 1,0 0,0 1,-1 0,1 0,-1 1,0 0,3 2,29 19,52 16,-72-39,0 0,0-2,0 0,0-1,0-1,-1-1,1-1,-1 0,0-2,-1 0,1-1,-1-1,-1-1,0 0,0-1,-1-1,0 0,-1-2,-1 1,0-2,3-4,-7 11,-1 0,0-1,0 1,-1-2,0 1,0-1,-1 0,-1-1,0 0,0 0,-1 0,0-1,-1 1,0-1,-1 0,-1 0,0-1,0 1,-1 0,-1-5,-1 14,0-1,0 1,0 0,-1 0,1 0,-1 0,0 0,0 1,0-1,-1 0,1 1,0 0,-1-1,0 1,1 0,-1 0,0 1,0-1,0 0,0 1,0 0,-1 0,1 0,0 0,0 0,-1 1,1-1,-1 1,1 0,0 0,-1 0,1 1,0-1,-1 1,1 0,0 0,-1 0,1 0,0 0,0 1,0 0,0-1,0 1,1 0,-1 0,0 1,1-1,0 0,-1 1,1 1,-7 4,0 0,1 1,1 0,0 0,0 1,0 0,2 0,-1 1,1-1,0 1,1 0,1 1,0-1,0 1,1-1,1 1,0 0,0 0,1-1,1 1,0 0,0 0,1-1,1 1,0-1,0 1,3 2,1-5,2-1,-1 0,1 0,0-1,0-1,1 1,0-2,0 1,0-1,1-1,0 0,0 0,0-1,0 0,0-1,1-1,-1 0,1 0,-1-1,1 0,-1-1,1 0,-1-1,0-1,0 0,9-3,20-9,-1-2,-1-2,0-1,-2-2,0-1,-2-2,0-2,-2-1,-1-1,-2-1,2-6,8-7,-3-2,-2-2,-1-1,13-31,-25 41,-3 0,-1-2,-2 0,-2-1,-1 0,-3-1,-1 0,-2-4,-3 36,-2-1,1 1,-2-1,1 1,-1-1,-1 0,0 1,0-1,-1 1,-1 0,1 0,-2-1,1 2,-1-1,-1 0,0 1,0 0,-1 0,0 0,-1 0,4 8,1-1,0 1,0 0,-1 0,1 1,-1-1,1 0,-1 1,1-1,-1 1,1 0,-1 0,1 0,-1 0,1 0,-1 1,1-1,-1 1,1 0,-1-1,1 1,0 0,-1 0,1 1,0-1,0 0,0 1,0-1,0 1,0 0,0 0,1 0,-2 1,-47 72,33-25,1 0,3 1,2 1,2 0,3 0,1 1,3 0,3 0,4 32,-3-13,-2-34,2-1,1 0,2 0,2 0,1-1,1 0,3 0,10 22,-2-25,-27-65,0 11</inkml:trace>
  <inkml:trace contextRef="#ctx0" brushRef="#br0" timeOffset="2167.659">3908 533,'43'-5,"48"-1,18-5,0 0,-9 1,-11 3,-17 2,-11 3,-6 1,-7-4,-12-2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2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49,'-38'37,"2"1,2 2,2 1,1 1,-19 38,47-76,0-1,1 1,0 0,-1 0,2 1,-1-1,0 0,1 1,0-1,0 1,0-1,0 1,1 0,0-1,0 1,0 0,0-1,1 1,0-1,0 1,0-1,1 1,-1-1,1 0,0 1,0-1,1 0,-1 0,1-1,0 1,0 0,0-1,0 0,1 0,-1 0,1 0,0 0,4 2,0-2,0 1,1-1,-1-1,1 0,0 0,0 0,0-1,0-1,0 1,0-1,0-1,0 0,0 0,0-1,0 0,0 0,-1-1,1 0,-1-1,2-1,5-2,-1-1,0 0,0-1,-1 0,0-2,-1 1,0-1,-1-1,0 0,8-13,-11 12,0-1,-1 0,0-1,-1 1,-1-1,0 0,-1-1,-1 1,0-1,-2 0,1 1,-2-1,0 0,-1 0,-2-15,2 26,0 1,0-1,0 0,0 0,-1 0,1 1,-1-1,-1 1,1 0,-1-1,1 1,-1 0,0 0,-1 1,1-1,0 1,-1-1,0 1,0 0,0 0,0 1,-1 0,1-1,-1 1,1 1,-1-1,0 1,1-1,-1 1,0 1,0-1,0 1,0 0,0 0,0 0,-1 1,-13 3</inkml:trace>
  <inkml:trace contextRef="#ctx0" brushRef="#br0" timeOffset="248.123">668 332,'-14'14,"-5"10,1 1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28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1 408,'31'8,"1"-2,0-1,0-1,1-1,-1-2,1-2,-1 0,0-3,0 0,8-4,-25 6,-1 0,0-1,0 0,-1-1,1-1,-1 0,0-1,0-1,0 0,-1 0,0-1,-1-1,0 0,0 0,-1-1,0-1,0 1,-2-2,1 1,-1-1,-1 0,0-1,-1 0,0 0,-1 0,-1-1,0 0,1-7,-4 16,0-1,0 0,-1 1,0-1,0 0,-1 1,1-1,-1 1,-1-1,1 1,-1-1,0 1,0 0,0 0,-1-1,1 2,-1-1,-1 0,1 1,0-1,-1 1,0 0,0 0,-1 1,1-1,-1 1,1 0,-1 0,0 0,0 1,-1 0,0-1,-7 2,1 0,-1 0,1 2,0-1,-1 2,1-1,0 2,-1 0,1 0,1 1,-1 0,0 1,1 1,0 0,1 0,-1 1,1 0,0 1,1 0,0 1,0 0,-6 8,0-3,1 1,0 0,1 1,1 1,1 0,0 0,1 1,1 0,0 1,2 0,0 0,1 1,1 0,1 0,1 0,0 0,2 1,0-1,2 1,0-1,1 1,3 12,-1-25,-1 0,1 0,0 0,1 0,0-1,0 1,1-1,-1-1,2 1,-1-1,1 0,0 0,0-1,0 0,1 0,0-1,0 0,0 0,0-1,1 0,-1-1,1 1,0-2,5 2,11 0,0-1,0-1,0-1,0-1,0-2,0 0,-1-1,7-3,-6 2,0-1,0-1,-1-1,0-1,-1-2,0 0,0-1,-1-1,-1-1,0-1,-1-1,-1-1,12-14,-20 18</inkml:trace>
  <inkml:trace contextRef="#ctx0" brushRef="#br0" timeOffset="297.694">1271 181,'34'0,"15"0,5 0,-3 0,-4 0,-11-4,-7-3,-3 1,-1 2,-5 0</inkml:trace>
  <inkml:trace contextRef="#ctx0" brushRef="#br0" timeOffset="547.257">1242 492,'39'-5,"31"-6,9-6,-4-1,-10 4,-12 4,-14 3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29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74 254,'-11'18,"1"1,1 0,1 0,0 1,2 0,0 0,1 0,1 1,1 0,1 0,1 0,1 0,2 17,-1-34,0 0,0 0,0-1,1 1,-1-1,1 1,0-1,0 0,0 1,1-1,-1 0,1-1,0 1,0 0,0-1,0 1,0-1,0 0,1 0,-1 0,1-1,-1 1,1-1,-1 0,1 0,0 0,0 0,0-1,0 1,0-1,-1 0,1 0,0-1,0 1,0-1,0 0,-1 0,1 0,0 0,-1-1,1 0,3-1,2 0,0-1,0 1,0-1,0-1,-1 0,1 0,-1-1,0 0,-1 0,0 0,0-1,0-1,-1 1,0-1,0 0,-1 0,0-1,0 1,-1-1,0 0,-1 0,0-1,0 1,-1-1,0 0,-1 1,0-1,-1 0,0 0,0 1,-1-1,0 0,-1 0,-1-3,0 8,0 0,0-1,0 1,-1 0,0 1,0-1,0 1,-1 0,0 0,1 0,-1 0,0 1,-1 0,1 0,-1 0,1 1,-1 0,0 0,0 0,0 1,0 0,0 0,0 0,0 1,0 0,0 0,-1 1,1 0,0 0,0 0,-19 4</inkml:trace>
  <inkml:trace contextRef="#ctx0" brushRef="#br0" timeOffset="347.097">723 254,'-8'8,"1"1,-1-1,1 1,1 1,0-1,0 1,1 0,0 0,0 1,2 0,-1 0,1 0,1 0,0 0,0 0,1 0,1 1,0-1,0 1,1-1,1 5,0-12,0-1,0 1,0-1,0 0,1 0,-1 0,1 0,-1 0,1 0,0-1,0 0,1 1,-1-1,0 0,1 0,-1-1,1 1,0-1,-1 0,1 0,0 0,0 0,0-1,0 1,0-1,0 0,0 0,-1 0,1-1,0 0,0 1,0-1,0-1,2 0,2 0,-1-1,1 0,0-1,-1 0,0 0,0 0,0-1,-1 0,1 0,-1-1,0 1,-1-2,1 1,-1 0,0-1,0-2,0-1,-1 0,-1 0,1-1,-2 1,1-1,-2 0,1 0,-2 0,1 1,-2-7,1 12,0 1,0-1,-1 1,1 0,-1-1,0 1,0 0,-1 0,1 0,-1-1,0 2,0-1,-1 0,1 0,-1 1,0-1,0 1,0 0,0 0,0 0,-1 0,1 0,-1 1,0 0,0 0,-2-1,-19-4,1 4</inkml:trace>
  <inkml:trace contextRef="#ctx0" brushRef="#br0" timeOffset="2469.972">1428 57,'-3'-2,"0"1,0 0,-1 0,1 0,0 1,-1-1,1 1,0 0,-1 0,1 0,-1 0,1 0,0 1,-1-1,1 1,0 0,-1 0,1 1,-2 0,-11 8,0 1,1 1,0 1,1 0,0 1,1 0,0 1,2 0,0 1,0 1,1 0,2 0,-1 0,2 1,0 1,2-1,-1 2,-2 0,2-4,0 0,1 0,0 0,2 1,0-1,0 1,1 16,2-28,0 0,0 0,1 0,0 0,0-1,0 1,1 0,-1 0,1-1,0 1,1-1,-1 0,1 0,-1 0,1 0,0 0,1 0,-1-1,1 0,0 1,-1-1,1-1,1 1,-1 0,0-1,1 0,-1 0,1 0,0-1,8 1,1 0,-1-2,1 1,0-2,-1 0,1 0,-1-2,0 1,1-2,-1 0,0 0,-1-1,1-1,8-5,-2 2,-1 0,-1-1,1-1,-2-1,0 0,0-1,-1-1,-1 0,0-1,-1-1,0 0,-1-1,-11 14,1 1,-1 0,1-1,-1 1,0-1,0 1,0-1,0 0,-1 1,1-1,-1 0,0 1,1-1,-1 0,0 0,-1 1,1-1,0 0,-1 1,0-1,1 0,-1 1,0-1,0 1,-1-1,1 1,0-1,-1 1,0 0,1 0,-1 0,0 0,0 0,0 0,0 0,-1 1,0-2,-4-1,-1-1,1 2,-1-1,1 1,-1 0,0 0,0 1,0 0,-1 0,1 1,0 0,-2 1,-7 1,1 1,0 1,-1 1,1 0,0 1,1 0,-1 2,1-1,0 2,1 0,0 1,0 1,1 0,-1 1,-10 9</inkml:trace>
  <inkml:trace contextRef="#ctx0" brushRef="#br0" timeOffset="2814.972">1936 338,'-9'34,"-4"16,-4 3,1-6</inkml:trace>
  <inkml:trace contextRef="#ctx0" brushRef="#br0" timeOffset="3068.372">1965 0,'0'0</inkml:trace>
  <inkml:trace contextRef="#ctx0" brushRef="#br0" timeOffset="3334.638">2134 536,'149'-202,"-118"176,-30 26,0 0,0 0,0 0,-1 0,1 0,0 0,0 0,-1 0,1 0,0 0,0 0,-1 1,1-1,0 0,0 0,-1 1,1-1,0 1,-1-1,1 1,-1-1,1 1,-1-1,1 1,-1-1,1 1,-1 0,1-1,-1 1,0 0,1-1,-1 1,0 0,1 0,-1-1,0 1,0 0,0 0,0-1,0 1,0 0,0 0,0-1,0 1,0 0,0 0,2 20,-2-14,0 0,0 0,1 0,0-1,0 1,0 0,1-1,0 1,0-1,1 1,0-1,0 0,0 0,1 0,0-1,0 1,1-1,-1 0,1 0,0 0,0-1,1 0,-1 0,5 2,-5-4,0 0,1 0,-1-1,1 0,-1 0,1 0,0-1,-1 0,1 0,0 0,-1-1,1 0,0 0,-1 0,1-1,-1 0,0 0,0 0,1-1,-1 0,-1 1,1-2,0 1,-1-1,3-1,89-116,-89 110,9-13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35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1,'-28'38,"-15"18,-5 4,6-8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42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1,'0'29,"0"14,0 5,0-2,0-3,0-4,0-4,0-3,0-3,0-5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4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42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0,'10'147,"-7"0,-10 69,1 41,6-248,0 0,-1 0,0 0,0 0,-1 0,0-1,0 1,-1 0,0-1,-1 0,0 0,0 0,-1 0,0 0,0-1,-2 2,-6 2</inkml:trace>
  <inkml:trace contextRef="#ctx0" brushRef="#br0" timeOffset="248.821">0 452,'38'-10,"32"-3,14-4,-3 1,-5 3,-7 3,-5 0,-8 0,-9 3,-13 2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1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61 508,'-3'2,"0"0,0 0,1 1,-1-1,1 1,0-1,0 1,0 0,0 0,0 0,0 0,1 0,-1 0,1 0,0 1,0-1,0 2,-1-1,-3 15,-1 0,2 1,1 0,0-1,1 1,2 0,0 0,1 0,0 1,0-18,-1-1,0 1,1 0,-1-1,1 1,0 0,0-1,0 1,0-1,0 0,0 1,1-1,-1 0,1 0,0 1,0-1,0-1,0 1,0 0,0 0,0-1,0 1,1-1,-1 0,0 0,1 0,-1 0,1 0,0 0,-1-1,1 1,0-1,-1 0,1 1,0-1,-1-1,2 1,4-1,0 1,0-2,1 0,-1 0,0 0,-1-1,1 0,0 0,-1-1,0 0,6-4,131-122,-143 129,1-1,-1 1,0 0,1 0,0 0,-1 0,1 1,0-1,-1 0,1 1,0-1,0 1,-1-1,1 1,0 0,0 0,0 0,-1 0,1 0,0 0,0 0,0 1,0-1,-1 1,1-1,0 1,-1 0,1-1,0 1,-1 0,1 0,-1 0,1 0,-1 1,0-1,1 0,-1 1,0-1,0 1,0-1,0 1,0-1,0 1,-1 0,1-1,0 1,-1 0,1 0,-1-1,0 1,1 2,3 6,-4-5,1 0,0-1,1 1,-1-1,1 1,-1-1,2 0,-1 0,0 0,1 0,-1 0,1 0,0-1,1 1,-1-1,1 0,-1 0,1 0,0 0,0-1,0 1,0-1,0 0,1-1,-1 1,1-1,-1 1,1-1,1-1,6-1,1 0,0-2,-1 1,1-2,-1 0,0 0,0-1,-1 0,1-1,-1-1,-1 0,1 0,-1-1,0 0,-1-1,1 0,-6 5,0 0,0 1,0-1,-1-1,1 1,-1 0,0-1,0 0,-1 1,1-1,-1 0,0-1,0 1,-1 0,1 0,-1-1,-1 1,1-1,-1 1,0-1,0 1,0-1,-1 1,0-1,-1-3,-8-7</inkml:trace>
  <inkml:trace contextRef="#ctx0" brushRef="#br0" timeOffset="297.563">992 565,'-12'21,"1"1,1 0,0 0,2 1,1 0,1 1,1 0,1 0,1 0,0 5,3-27,0 0,0 0,0 0,0 0,0 0,1 0,-1 1,1-1,-1 0,1 0,0-1,0 1,0 0,0 0,0 0,0 0,0-1,0 1,1-1,-1 1,1-1,-1 1,1-1,0 0,0 0,-1 0,1 0,0 0,0 0,0 0,0 0,0-1,0 1,0-1,0 0,0 0,0 1,0-1,0 0,1-1,-1 1,0 0,0-1,0 1,0-1,0 1,0-1,0 0,1-1,5 0,-1-1,1 1,-1-1,1-1,-1 0,0 0,-1 0,1-1,-1 0,1 0,-2 0,1-1,0 0,-1 0,0-1,-1 1,0-1,0 0,0 0,-1-1,0 1,0-1,0 1,-1-1,-1 0,1 0,-1 0,-1 0,1 0,-1 0,-1 0,0 0,0 0,0 0,-1 0,0 0,-1 1,1-1,-1 1,-3-5,2 8,0 0,0 0,0 1,0-1,0 1,-1 0,0 0,0 1,1-1,-1 1,-1 0,1 0,0 1,0 0,-1 0,1 0,-1 0,1 1,0 0,-1 0,0 0,-19 0</inkml:trace>
  <inkml:trace contextRef="#ctx0" brushRef="#br0" timeOffset="797.845">1218 988,'25'-28,"31"-35,-2-3,41-69,-88 125,0-1,-1-1,-1 1,0-1,0 0,-2 0,1-1,-1 1,-1-1,0 1,-1-1,-1 0,0 0,0 1,-1-1,-1 0,0 1,-1-3,1 13,1 0,-1 0,1 0,-1 0,0 0,0 0,0 0,0 1,0-1,0 1,-1 0,1-1,0 1,-1 0,1 0,-1 1,1-1,-1 0,1 1,-1 0,0-1,1 1,-1 0,1 0,-1 1,0-1,1 0,-1 1,1 0,-1 0,1-1,-1 1,1 1,0-1,-1 0,1 0,0 1,0 0,0-1,0 1,0 0,0 0,1 0,-1 0,1 0,-1 0,1 0,0 1,0-1,0 1,0-1,0 2,-2 0,0-2,0 0,1 1,-1-1,1 1,-1-1,1 1,0 0,0 0,0 0,1 0,-1 0,1 0,0 1,-1-1,1 0,1 1,-1-1,1 1,-1-1,1 1,0-1,0 1,0-1,1 1,-1-1,1 1,0-1,0 0,0 1,0-1,1 0,-1 0,1 0,0 0,0 0,2 2,3 1,1 0,0-1,1-1,-1 1,1-1,0-1,0 0,0 0,0-1,0 0,7 1,56 16,-68-15,0-1,0 1,-1 0,1 0,-1 0,0 0,0 0,0 1,0-1,-1 1,0 0,0 0,0 0,0 0,-1 0,0 0,0 1,0-1,-1 0,0 1,0-1,0 0,-1 0,1 1,-1-1,-1 0,1 0,-1 0,0 0,0 0,0 0,-3 3,-5 41,10-48,-1 1,1-1,0 1,-1 0,1-1,0 1,0-1,0 1,0-1,0 1,1 0,-1-1,0 1,1-1,-1 1,1-1,-1 1,1-1,0 1,0-1,0 0,-1 0,1 1,0-1,1 0,-1 0,0 0,1 1,9-1</inkml:trace>
  <inkml:trace contextRef="#ctx0" brushRef="#br0" timeOffset="1131.141">1952 1,'-45'136,"5"1,-6 67,15-1,23-74,9-129,0 0,-1 0,1 1,0-1,0 0,-1 0,1-1,0 1,0 0,0 0,-1 0,1 0,0-1,-1 1,1 0,0-1,0 1,-1-1,1 1,0 0,-1-1,1 1,-1-1,1 0,-1 1,1-1,-1 1,1-1,-1 0,0 0,1 1,-1-1,0 0,1 1,-1-1,0 0,0 0,0 0,0 1,0-1,91-139,-69 114</inkml:trace>
  <inkml:trace contextRef="#ctx0" brushRef="#br0" timeOffset="1377.4">2122 395,'-75'71,"46"-46,1 1,1 1,2 2,1 0,-10 18,32-46,1 0,0 1,0-1,0 1,0-1,0 1,0-1,0 1,0 0,1-1,-1 1,1 0,-1 0,1-1,-1 1,1 0,0 0,0 0,0-1,0 1,0 0,1 0,-1 0,0-1,1 1,0 0,-1 0,1-1,0 1,0-1,0 1,0-1,0 1,0-1,0 1,0-1,0 0,1 1,-1-1,1 0,-1 0,1 0,-1 0,1-1,0 1,-1 0,1-1,0 1,0-1,-1 1,1-1,0 0,0 0,0 0,77 15,-68-15,0 1,0 1,0 0,0 0,-1 1,1 0,-1 1,0 0,0 0,0 1,-1 1,0 0,0 0,0 0,0 1,1 3,6 10,-2-2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1:2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20343 13,'-2'-12,"-4"34,3-6,-81 280,62-239,-55 187,75-239,0 0,1-1,-1 1,1 1,0-1,0 0,0 0,1 0,0 0,0 1,0-1,1 0,-1 0,1 0,1 0,-1 0,1 0,0 0,0 0,0 0,0-1,1 1,0-1,0 0,0 0,1 0,-1 0,1 0,0-1,0 0,0 0,0 0,1 0,-1 0,5 1,2-5,0 1,0-1,1-1,-1 0,0-1,0 0,-1 0,1-1,-1-1,0 0,0 0,0-1,-1 0,0 0,4-5,7-2,4-2,0-1,-2-2,0 0,-1-1,-1-2,12-13,-20 15,-26 34,6-1,1 0,0 0,1 1,0 0,1 0,1 1,1-1,0 1,1 0,1 0,0 0,1 0,1 0,0 0,3 6,-3-17,0-1,1 0,0 0,0 0,0 0,0 0,1 0,0-1,-1 1,1-1,0 0,1 0,-1 0,1 0,-1 0,1-1,0 1,0-1,0 0,0-1,0 1,0-1,1 1,-1-1,1 0,-1-1,0 1,1-1,-1 0,1 0,-1 0,1-1,-1 0,1 0,-1 0,0 0,1 0,-1-1,0 0,0 0,0 0,0-1,-1 1,3-3,5-1,0-2,0 1,-1-2,0 1,0-1,-1-1,-1 0,1 0,-2-1,1 0,-2 0,1 0,-1-1,-1 0,0-3,-4 9,-2 0,1 1,-1-1,1 0,-2 0,1 0,0 1,-1-1,0 1,-1-1,1 1,-1 0,0 0,0 0,-1 0,0 1,1-1,-1 1,-1 0,1 0,-1 0,1 1,-1-1,0 1,0 1,-1-1,1 1,0-1,-1 1,0 1,1-1,-1 1,0 0,-1 0,-7-4,-12-6</inkml:trace>
  <inkml:trace contextRef="#ctx0" brushRef="#br0" timeOffset="252.538">19976 380,'48'-19,"35"-11,13-1,-5 0,-8 6,-9 7,-12 6,-7 6,-8-2,-8 1,-5 2,-3 2,-8 1</inkml:trace>
  <inkml:trace contextRef="#ctx0" brushRef="#br0" timeOffset="-9366.914">11426 324,'0'39,"-149"421,132-346,17-111,0 0,0 0,1-1,-1 1,1 0,0-1,0 1,0 0,0-1,0 1,0-1,1 0,-1 1,1-1,0 0,0 0,-1 0,2 0,-1 0,0 0,0-1,0 1,1-1,-1 0,1 1,-1-1,1 0,-1 0,1-1,0 1,-1 0,1-1,0 0,0 0,-1 0,1 0,0 0,0 0,1-1,13-3,-1 0,1-1,-1-1,0-1,0 0,-1-1,0-1,0 0,-1-1,0-1,-1 0,6-7,5-1,-23 19,0-1,0 0,0 1,1-1,-1 1,0-1,0 1,1 0,-1-1,0 1,1 0,-1 0,0 0,1 0,-1 0,0 0,1 0,-1 1,0-1,1 0,-1 1,0-1,0 1,1-1,-1 1,0 0,0-1,0 1,0 0,0 0,0 0,0 0,0 0,0 0,0 0,-1 0,1 0,0 0,-1 1,1-1,-1 0,1 0,-1 1,1-1,-1 0,0 1,0-1,0 0,0 1,0-1,0 0,0 1,0-1,0 0,-1 1,1 0,0 1,1 4,0 0,0 0,0 0,1-1,0 1,1-1,-1 1,1-1,1 0,-1 0,1 0,0 0,0-1,0 1,1-1,0 0,0-1,0 1,1-1,0 0,-1 0,1-1,1 0,-1 0,0 0,1-1,-1 0,1 0,0 0,0-1,0 0,3 0,-6-2,0 0,1 1,-1-1,0-1,0 1,0-1,0 1,0-1,0-1,-1 1,1 0,-1-1,1 0,-1 1,0-1,0-1,0 1,0 0,-1-1,1 1,-1-1,0 0,0 0,-1 0,1 0,-1 0,1 0,-1 0,-1 0,1-1,-1 1,1 0,-1-1,0 1,-1 0,1-1,-1 1,0 0,0 0,0 0,0-1,-1 1,0 0,0 1,0-1,0 0,-1 1,1-1,-1 1,0 0,0-1,0 1,0 1,0-1,-1 0,0 1,1 0,-4-2,-76-10,57 13</inkml:trace>
  <inkml:trace contextRef="#ctx0" brushRef="#br0" timeOffset="-9104.964">11171 550,'48'-10,"25"-3,11-4,4 1,-2-2,-7 2,-7 5,-11-2,-16 2</inkml:trace>
  <inkml:trace contextRef="#ctx0" brushRef="#br0" timeOffset="-3302.875">14981 747,'16'4,"0"-1,0-1,0-1,0 0,0-1,1 0,-1-2,0 0,0 0,0-2,-1 0,1-1,-1 0,0-1,0-1,-1 0,1-1,1-2,-9 5,1-1,0 1,-1-1,0-1,-1 1,1-1,-1 0,0-1,-1 1,0-1,0 0,-1 0,0-1,0 0,-1 1,0-1,0 0,-1 0,0-1,-1 1,0 0,-1-1,0 1,-1-7,1 13,0 0,0 0,-1 0,1 0,-1 0,0 0,0 0,0 1,0-1,-1 0,1 0,-1 1,0-1,1 1,-1-1,0 1,0 0,-1 0,1 0,0 0,-1 0,0 0,1 1,-1-1,0 1,1 0,-1 0,0 0,0 0,0 0,0 1,0-1,0 1,0 0,0 0,0 0,-1 0,1 0,0 1,0-1,0 1,0 0,1 0,-2 0,-15 11,-1 0,2 2,0 0,0 0,2 2,0 0,0 1,2 1,0 0,-3 6,7-10,0 0,1 1,0 0,1 1,1-1,1 2,0-1,1 1,0-1,1 1,2 0,-1 1,2-1,0 0,1 1,1-1,1 0,1 5,0-15,0 0,0 0,1-1,0 1,0-1,0 0,1 0,0-1,0 1,1-1,0 0,-1-1,1 1,1-1,-1 0,1-1,0 1,-1-1,1-1,1 1,-1-1,0 0,0-1,7 1,5 0,0 0,0-1,0-1,0-1,0-1,0 0,0-2,-1 0,7-3,57-24,-2-4,-1-3,-3-4,8-9,-8 7,173-121,-246 163,3-3,1-1,0 1,0 0,1 0,-1 0,1 1,0 1,0-1,1 1,-1 1,0 0,1 0,0 0,-1 1,7 0,-15 1,1 0,-1 0,1 0,0 0,-1 0,1 0,-1 0,1 0,0 0,-1 0,1 1,-1-1,1 0,-1 0,1 1,-1-1,1 0,-1 0,1 1,-1-1,1 1,-1-1,1 1,-1-1,0 0,1 1,-1-1,0 1,1 0,-1-1,0 1,0-1,0 1,1-1,-1 1,0 0,0-1,0 1,0-1,0 1,0 0,0-1,0 1,0-1,0 1,-1-1,1 1,0 0,0-1,0 1,-1-1,1 1,0-1,-1 1,1-1,0 1,-1-1,1 1,-1-1,1 0,-1 1,-27 25,-152 49,164-67,0 1,1 0,0 2,1-1,0 2,0 0,1 0,1 2,0-1,1 2,0-1,2 1,-1 1,2 0,0 0,1 1,0 2,5-16,1-1,0 1,0-1,0 1,0 0,0-1,0 1,1 0,-1-1,1 1,0 0,0 0,0 0,0-1,1 1,-1 0,1 0,-1-1,1 1,0 0,0-1,0 1,1-1,-1 1,1-1,-1 0,1 1,0-1,0 0,-1 0,2 0,-1 0,0-1,0 1,1 0,-1-1,0 0,1 0,0 1,-1-1,1-1,0 1,2 0,10-4,-1 0,1-2,-1 0,0 0,-1-1,1-1,-1 0,0-1,-1-1,0 0,0 0,-1-1,4-5,8-4,11-11,-2-2,-2-1,-1-1,11-19,-10 15,-10 31,-13 37,-5-15,0-5,-1-1,0 0,0 1,1-1,0 0,1-1,0 1,0 0,1-1,0 0,1 1,0-2,0 1,0 0,1-1,0 0,1-1,-1 1,1-1,2 1,-4-4,1-1,-1 1,0-1,1 0,0 0,-1 0,1-1,0 0,0 0,0-1,0 1,-1-1,1 0,0-1,0 0,0 0,0 0,-1 0,1-1,0 0,-1 0,1-1,-1 1,0-1,0 0,0-1,0 0,16-12,-2-2,0 0,-1-1,-1 0,13-21,5-4,164-213,-199 257,1-2,0-1,0 1,0 0,1-1,-1 1,1 0,0 0,-1 0,1 0,0 0,0 1,0-1,1 0,-1 1,0 0,1-1,-1 1,0 0,1 0,0 0,-1 1,1-1,-1 1,1-1,0 1,-1 0,1 0,0 0,-1 0,1 0,0 1,-1-1,1 1,-1 0,1 0,-1 0,1 0,-1 0,1 0,-1 1,5 15,-2 1,0-1,-1 1,-1-1,0 1,-2 0,0 0,-1 0,0 0,-2 0,0 0,-1 0,-1 0,-1-1,0 1,-1-1,-1-1,0 1,-2-1,0 0,3-4,0 0,0-1,-2 0,1 0,-1-1,-1 0,0 0,0-1,-1 0,0-1,-1 0,1 0,-1-1,-1-1,-9 4,21-9,-1-1,0 1,1-1,-1 1,0-1,1 0,-1 0,0 1,0-1,1 0,-1 0,0 0,0 0,0 0,1 0,-1 0,0 0,0 0,1 0,-1 0,0 0,0-1,1 1,-1 0,0-1,1 1,-1 0,0-1,1 1,-1-1,0 1,1-1,-1 1,1-1,-1 1,1-1,-1 0,1 1,0-1,-1 0,1 1,0-1,-1 0,1 0,0 1,0-1,0 0,-1 0,1 1,0-1,0 0,0 0,0 1,1-1,-1 0,0 0,0 0,0 1,1-1,-1 0,0 1,1-1,-1 0,0 1,1-1,-1 0,1 1,-1-1,1 1,0-1,5-8,2 1,-1 0,1 1,0 0,0 0,1 0,-1 1,2 1,-1 0,1 0,-1 0,1 1,1 1,-1 0,0 0,1 1,-1 0,1 1,0 0,0 1,-1 0,1 0,0 2,-1-1,10 3,-10 0,0-1,0 0,1-1,-1 0,0-1,1 0,0-1,-1 0,1 0,-1-1,1-1,-1 0,0 0,1-1,-1 0,0-1,-1 0,1-1,3-1,7-9,1-1,-2 0,0-1,-1-1,-1-1,-1-1,-1 0,0-1,-2-1,0 0,-1 0,3-12,-32 65,11-23,0 0,0 1,1 0,1 0,0 1,0-1,1 1,0 0,0 0,1 0,0 0,1 0,0 0,1 0,0 1,1-1,1 10,0-15,1 1,-1-1,1 1,0-1,1 0,-1 0,1 0,0-1,0 1,0-1,1 0,0 0,0 0,0-1,0 0,0 0,0 0,1-1,0 1,-1-1,1 0,0-1,0 0,0 0,0 0,0-1,0 1,0-1,0-1,0 1,0-1,0 0,0-1,0 1,4-3,173-80,-179 82,11-3,0-1,-1 0,1-2,-2 1,1-2,-1 0,0 0,-1-1,0-1,-1 0,10-12,-14 13,-1 0,0 0,-1 0,0-1,-1 0,0 0,0 0,-1 0,-1-1,0 1,0-1,-1 1,-1-1,0 0,-1 1,0-6,-1 14,1-1,0 1,-1-1,1 1,-1 0,0 0,0 0,-1 0,1 0,-1 0,1 0,-1 1,0-1,0 1,0 0,0 0,0 0,-1 0,1 1,0-1,-1 1,0 0,1 0,-1 0,1 0,-1 1,0 0,0-1,1 1,-1 1,0-1,1 0,-1 1,0 0,1 0,-1 0,1 0,-1 1,1-1,-1 1,1 0,0 0,0 0,0 0,0 1,0-1,1 1,-1-1,1 1,-1 0,-7 8,0 0,0 1,1 0,1 0,0 1,0 0,1 0,1 1,0 0,1 0,1 0,0 1,1 0,1-1,0 1,1 0,0 0,1 0,2 10,-1-18,0-1,1 0,-1 0,2-1,-1 1,0 0,1-1,0 1,1-1,-1 0,1 0,0 0,0-1,0 1,1-1,-1 0,1 0,0 0,1-1,-1 0,0 0,1 0,0-1,-1 0,1 0,6 1,6 2,1-2,-1 0,1-1,0-1,0-1,-1 0,1-2,0 0,0-1,-1-1,0 0,0-2,0 0,-1-1,1 0,-2-2,1 0,-1-1,9-7,5-2,-1-2,-1 0,-1-2,-1-1,-1-2,-1 0,-1-1,-2-1,0-1,-2-2,53-76,-71 106,-1 1,1-1,-1 1,1 0,-1-1,1 1,-1 0,1-1,-1 1,1 0,-1 0,1-1,0 1,-1 0,1 0,-1 0,1 0,0 0,-1 0,1 0,-1 0,1 0,0 0,-1 0,1 0,-1 0,1 1,0-1,-1 0,1 0,-1 1,1-1,-1 0,1 1,-1-1,1 0,-1 1,1-1,-1 1,0-1,1 1,-1-1,0 1,1-1,-1 1,0-1,0 1,1 0,-1-1,0 1,0-1,0 1,0 0,0-1,0 1,0-1,0 1,13 49,-10-38,56 195,-58-202,0 0,0-1,-1 1,0 0,0 0,0-1,-1 1,1 0,-1 0,0-1,-1 1,1 0,-1-1,0 1,0-1,0 0,0 0,-1 0,0 0,0 0,0 0,0-1,-1 0,1 1,-1-1,0 0,0-1,0 1,0-1,0 0,-1 0,1 0,-1 0,0-1,-45 27,91-18,-21-8,-1-1,1-2,-1 1,1-2,-1-1,0 0,0-2,0 0,0-1,-1-1,0 0,0-1,-1-2,0 1,-3-1,9-4,0-1,-1-2,-1 0,0-1,-2-1,5-7,1-5,-1-1,-2-1,-2-1,0-1,-3 0,-1-2,-1-2,57-165,-72 203,1 0,-1-1,1 1,-1-1,0 1,1-1,-1 1,0-1,0 0,0 1,0-1,0 1,-1-1,1 1,0-1,-1 1,1-1,-1 1,0 0,1-1,-1 1,0 0,0-1,0 1,0 0,0 0,0 0,0 0,0 0,0 0,0 0,-1 0,1 0,0 1,-1-1,1 0,-1 1,1-1,-1 1,1 0,-1-1,1 1,-1 0,1 0,-1 0,1 0,-1 0,1 0,-1 0,1 1,-1-1,1 1,-1-1,1 1,-1-1,1 1,0 0,-1 0,1-1,0 1,0 0,0 0,0 0,0 1,0-1,-1 1,-6 6,0 1,1 0,0 0,1 1,0 0,0 0,1 0,1 1,-1 0,2 0,-1 0,2 0,0 0,0 1,1-1,0 1,1 0,0 4,0 26,1 1,2-1,2 1,2-1,2-1,1 1,3-1,1-1,6 9,38 96,-58-124,-11-30,6-8,0-1</inkml:trace>
  <inkml:trace contextRef="#ctx0" brushRef="#br0" timeOffset="-3053.532">18820 211,'43'9,"34"9,8-4,-1-5,-10-3,-12-3,-7-2,-9-6,-7-2,-5 0,-4 2,-2 1,-6-4,-6 0</inkml:trace>
  <inkml:trace contextRef="#ctx0" brushRef="#br0" timeOffset="-2568.948">17380 70,'9'4,"4"3</inkml:trace>
  <inkml:trace contextRef="#ctx0" brushRef="#br0" timeOffset="-8169.821">12921 239,'-27'184,"-27"87,55-271,-1-1,1 1,0-1,-1 1,1-1,-1 1,1 0,0-1,-1 1,1 0,0-1,-1 1,1 0,0 0,-1 0,1 0,0 0,-1 0,1 0,0 0,0 0,-1 0,1 0,0 0,-1 0,1 1,0-1,-1 0,1 0,0 1,-1-1,1 0,-1 1,1-1,0 1,-1-1,1 1,-1-1,1 1,-1-1,0 1,1 0,-1-1,0 1,1 0,-1-1,0 1,0 0,1-1,-1 1,0 0,0-1,0 1,0 0,0-1,0 1,0 0,47-32,-25 14,1 1,0 2,1 0,0 1,1 2,0 1,1 0,0 2,14-2,-34 9,1 1,0 0,0 0,-1 0,1 1,0 0,-1 0,1 1,-1 0,0 0,1 0,-1 1,0 0,0 0,-1 1,1 0,-1 0,1 0,-1 0,0 1,-1 0,1 0,-1 0,0 0,-1 1,1 0,-1-1,0 1,0 1,-1-1,0 0,0 1,0-1,-1 1,0-1,0 5,0 1,-2 0,1 1,-2-1,1 0,-2 0,1-1,-2 1,0-1,0 1,-1-1,0 0,-1-1,0 1,-1-1,0 0,0-1,-1 0,-1 0,1 0,-4 0,5-3,0 0,0-1,-1 0,1 0,-1 0,0-1,-1-1,1 0,-1 0,0 0,1-1,-1 0,0-1,0 0,0 0,0-1,-1 0,1-1,0 0,0 0,0-1,1 0,-1-1,0 0,1 0,0-1,-2-1,6 3,0 0,0 0,0-1,0 1,0-1,1 0,-1 0,1-1,0 1,0-1,0 1,1-1,-1 0,1 0,0 0,0-1,0 1,-1-5,-1-11</inkml:trace>
  <inkml:trace contextRef="#ctx0" brushRef="#br0" timeOffset="-7834.958">13513 831,'26'-2,"0"-2,0-1,-1-1,1-2,-1 0,-1-2,0 0,0-2,-1 0,-1-2,0 0,16-15,-33 24,-1 0,0 0,0 0,0-1,0 1,-1-1,0 0,-1 0,1 0,-1-1,0 1,0-1,-1 1,0-1,0-1,-1 5,0 0,0 0,0 0,0 0,-1 0,1 0,-1 0,0 0,1 0,-2 0,1 1,0-1,0 0,-1 1,1-1,-1 1,0-1,0 1,0 0,0 0,0 0,0 0,-1 0,1 0,-1 1,1-1,-1 1,0 0,0 0,1 0,-1 0,0 0,0 0,-2 1,-6 0,0 1,0 0,0 1,0 0,1 1,-1 0,1 1,-1 0,1 0,0 1,1 1,-1 0,1 0,0 0,1 1,-1 1,1 0,1 0,-1 0,0 3,1-5,-1 1,2 1,-1-1,1 1,0 0,1 1,-1-1,2 1,-1 0,2 1,-1-1,1 0,0 1,1 0,0 0,1 0,0 0,0 0,1 0,0 0,1 0,0-1,1 1,0 0,0 0,1-1,1 1,-1-1,2 0,-1 0,1 0,0 0,5 4,3-3,0 0,0-1,1-1,0 0,0-1,1-1,0 0,0-1,1 0,0-1,-1-1,1-1,0 0,0-1,0-1,1 0,-1-1,0-1,4-1,19-3</inkml:trace>
  <inkml:trace contextRef="#ctx0" brushRef="#br0" timeOffset="-6567.251">12949 944,'0'-9,"5"-4,-4-4,-1-4,-6-3,-2-3,1-1,1 0,2-1,1 0,2 5</inkml:trace>
  <inkml:trace contextRef="#ctx0" brushRef="#br0" timeOffset="-11670.944">7813 747,'-9'-6,"0"0,0 1,-1 0,1 0,-1 1,0 0,-1 1,1 0,0 0,-1 1,0 1,1 0,-1 0,0 1,0 1,1-1,-1 2,0 0,1 0,-1 0,1 2,0-1,0 1,0 1,1 0,-1 0,1 1,0 0,1 0,-1 1,-2 4,1 1,1 1,1 1,0-1,1 1,1 0,0 1,0 0,2 0,0 0,1 0,0 1,1 0,1-1,0 1,1 0,1-1,1 1,0 0,3 10,-3-20,0-1,0 1,0-1,0 0,1 0,0 0,0 0,0-1,1 1,0-1,-1 0,2 0,-1 0,0 0,1-1,-1 0,1 0,0 0,0 0,1-1,-1 0,0 0,1 0,-1-1,1 1,-1-2,1 1,0 0,0-1,-1 0,1-1,0 1,8-1,-1-1,1 0,0-1,-1 0,0-1,0-1,0 0,0-1,-1 0,0 0,0-2,10-8,-1-5,0-2,-2 0,-1-2,0 0,-2-1,-1 0,-1-1,-2-1,0 0,-2-1,2-11,14-53,-25 94,-1-1,0 0,0 1,1-1,-1 0,0 0,0 1,1-1,-1 0,0 0,1 1,-1-1,0 0,1 0,-1 0,0 0,1 0,-1 0,1 0,-1 1,0-1,1 0,-1 0,0 0,1 0,-1 0,1-1,-1 1,0 0,1 0,-1 0,0 0,1 0,-1 0,0-1,1 1,-1 0,0 0,1-1,-1 1,0 0,0 0,1-1,-1 1,0 0,0-1,1 1,-1 0,0-1,0 1,0 0,0-1,0 1,0 0,1-1,-1 1,0-1,0 1,5 35,6 593,-4-583,-2 1,-3 0,-1 0,-3 0,-1 0,-2 0,-3-1,-1 0,-3 0,-9 23,19-62,0 0,-1 0,0-1,0 1,-1-1,1 1,-1-1,0 0,-1-1,1 1,-1-1,0 0,0 0,0 0,-1-1,1 1,-1-1,0-1,1 1,-1-1,-1 0,1 0,0-1,-6 1,8-4,0-1,1 0,-1 0,1 0,0 0,0-1,0 1,0-1,1 0,-1 1,1-1,0 0,0-1,1 1,-1 0,1 0,0-1,0 1,0-1,1 1,-1-1,1 1,0-1,0 1,1-1,-1 1,1-1,1-2,4-52,3 1,2 0,3 0,3 1,2 1,4-3,44-104,-52 140</inkml:trace>
  <inkml:trace contextRef="#ctx0" brushRef="#br0" timeOffset="-11351.855">8518 831,'-21'25,"2"0,1 2,1 0,1 0,1 2,2 0,0 0,3 1,-5 20,14-48,0 1,0-1,1 0,-1 1,1-1,0 1,0-1,0 1,0-1,0 0,0 1,1-1,-1 1,1-1,-1 0,1 1,0-1,0 0,0 0,0 1,1-1,-1 0,1 0,-1-1,1 1,-1 0,1 0,0-1,0 1,0-1,0 1,0-1,0 0,0 0,1 0,-1 0,0 0,1-1,-1 1,0-1,1 1,-1-1,1 0,-1 0,1 0,-1 0,1 0,-1-1,0 1,1-1,-1 0,0 1,1-1,-1 0,0 0,0-1,0 1,1-1,11-8,-2 0,1-1,-1-1,-1 0,0 0,-1-1,0-1,-1 1,-1-2,0 1,0-1,-2 0,0-1,-1 1,0-1,-1 0,0-7,-3 17,0 0,0-1,-1 1,0 0,0-1,0 1,-1 0,0-1,0 1,0 0,-1 0,0 0,0 0,-1 0,0 1,0-1,0 1,0-1,-1 1,0 0,0 0,-1 1,1-1,-1 1,0 0,0 0,0 1,-1-1,1 1,-1 1,-1-2,-17 0,1 2</inkml:trace>
  <inkml:trace contextRef="#ctx0" brushRef="#br0" timeOffset="-10852.959">8914 380</inkml:trace>
  <inkml:trace contextRef="#ctx0" brushRef="#br0" timeOffset="-11101.106">9054 831,'-14'39,"-10"17,-1 4,5-9</inkml:trace>
  <inkml:trace contextRef="#ctx0" brushRef="#br0" timeOffset="-10647.78">9195 1058,'89'-248,"-41"188,-46 60,0 1,0-1,0 1,-1-1,1 1,0-1,0 1,-1 0,1 0,0 0,-1 0,1 0,-1 0,1 0,-1 1,0-1,0 0,1 1,-1-1,0 1,0 0,0-1,0 1,-1 0,1-1,0 1,-1 0,1 0,-1 0,0-1,0 1,1 0,-1 0,0 0,-1 0,1 0,0 0,0-1,-1 1,0 2,2 3,33 108,-33-112,1 0,-1-1,1 1,-1-1,1 1,0-1,0 0,0 0,0 0,0 0,1 0,-1 0,1-1,-1 1,1-1,-1 1,1-1,0 0,0 0,0 0,0-1,0 1,-1-1,1 1,0-1,0 0,0 0,0 0,0-1,0 1,0-1,0 0,0 1,0-1,-1-1,1 1,0 0,0-1,7-5,0 1,0-2,-1 1,0-1,-1 0,0-1,0 0,-1-1,0 1,0-1,3-9,14-17,-21 32,0 1,0-1,0 1,0 0,1 0,-1 0,1 1,0-1,0 1,0 0,0 0,0 0,0 0,1 1,-1 0,1 0,-1 0,4 0,14-1</inkml:trace>
  <inkml:trace contextRef="#ctx0" brushRef="#br0" timeOffset="-10204.096">10042 718,'-22'12,"0"1,1 1,0 0,1 2,1 0,0 1,1 1,1 1,1 0,0 3,15-21,-1 0,1 1,0-1,0 0,0 1,0-1,0 1,0 0,0-1,0 1,0 0,1 0,-1-1,1 1,0 0,-1 0,1 0,0-1,0 1,0 0,0 0,0 0,1 0,-1 0,1-1,-1 1,1 0,-1 0,1-1,0 1,0 0,0-1,0 1,0-1,0 1,0-1,1 0,-1 1,0-1,1 0,-1 0,1 0,0 0,-1 0,1 0,0-1,-1 1,1 0,0-1,0 0,-1 1,1-1,0 0,0 0,0 0,10-1,-1-1,0-1,0 0,-1 0,1-1,0-1,-1 0,0 0,-1-1,1 0,-1-1,0 0,0 0,-1-1,3-4,-2 4,-1 0,1 0,0 0,1 1,-1 1,2 0,-1 0,0 1,1 0,0 0,0 2,1-1,-1 1,12-1,-18 4,0 1,0-1,0 1,0 0,0 0,-1 0,1 1,0 0,-1 0,1 0,-1 0,0 1,0 0,0-1,0 2,0-1,-1 0,1 1,-1-1,0 1,0 0,0 0,-1 0,1 1,-1-1,0 1,0-1,0 3,28 141,-29 299,-32-213,-14-155,43-77,0 0,0-1,0 0,0 1,0-1,0 0,0 0,0 0,0 0,-1 0,1-1,0 1,-1-1,1 1,0-1,-1 0,1 0,0 0,-1 0,1 0,-1-1,1 1,0-1,0 1,-1-1,1 0,0 0,0 0,0 0,0-1,0 1,0 0,0-1,0 1,0-1,0 0,-4-8,-1 0,2 0,0 0,0 0,0-1,1 0,1 0,0 0,1 0,0 0,0-1,1 1,1 0,0-1,1 1,1-12,-2 5,0-10,0 1,2-1,1 0,1 1,2 0,0 0,2 0,1 1,1 0,2-1,-2 6,1 0,1 0,1 1,1 1,0 0,2 1,0 0,1 2,3-2,3 1</inkml:trace>
  <inkml:trace contextRef="#ctx0" brushRef="#br0" timeOffset="-39315.183">52 634,'-10'43,"-3"24,1 6,2-6,3-8,8-10,3-19,6-18,1-12</inkml:trace>
  <inkml:trace contextRef="#ctx0" brushRef="#br0" timeOffset="-39065.361">52 239,'9'15,"4"4</inkml:trace>
  <inkml:trace contextRef="#ctx0" brushRef="#br0" timeOffset="-38778.688">700 578,'-13'3,"-16"3,0 1,0 2,1 1,0 1,0 1,2 2,-5 3,30-17,-1 1,1-1,0 1,0-1,-1 1,1 0,0 0,0 0,0 0,0 0,0 0,0 0,0 0,0 0,0 0,0 0,1 0,-1 1,1-1,-1 0,0 1,1-1,0 0,-1 1,1-1,0 0,0 1,0-1,0 1,0-1,0 1,0-1,0 0,1 1,-1-1,1 0,-1 1,1-1,-1 0,1 1,0-1,-1 0,1 0,0 0,0 0,0 0,0 0,0 0,0 0,0 0,0 0,0 0,1-1,-1 1,0 0,1-1,-1 1,0-1,1 0,0 1,96 26,-88-27,-1 1,1 0,-1 1,0 0,0 0,0 1,0 0,0 0,-1 1,1 0,-1 1,0 0,-1 0,1 1,-1 0,0 0,0 1,-1 0,0 0,0 0,4 8,-8-11,-1 1,0-1,0 1,0-1,0 0,-1 1,0-1,0 1,0-1,-1 1,1-1,-1 1,0-1,-1 1,1-1,-1 0,1 0,-1 0,0 0,-1 0,1 0,-1 0,0-1,0 1,-2 1,-92 65,15-55,63-19</inkml:trace>
  <inkml:trace contextRef="#ctx0" brushRef="#br0" timeOffset="-18338.748">1434 917,'10'1,"0"1,0-2,0 1,0-1,0-1,-1 0,1 0,0-1,0 0,-1 0,1-2,-1 1,0-1,0 0,0-1,0 0,-1 0,0-1,0 0,0 0,-1-1,0 0,0 0,-1-1,0 0,0 0,-1-1,0 1,0-1,1-6,0-32,-7 122,26 306,-14-223,-4-96,-2 1,-4 1,-2-1,-6 28,-13 10,19-100,1-1,-1 1,1 0,-1-1,1 1,-1-1,0 1,1 0,-1-1,0 1,0-1,1 0,-1 1,0-1,0 0,0 1,0-1,1 0,-1 0,0 0,0 0,0 0,0 0,0 0,1 0,-1 0,0 0,0 0,0 0,0-1,0 1,1 0,-1-1,0 1,0 0,1-1,-1 1,0-1,1 1,-1-1,0 0,1 1,-1-1,1 0,-1 1,1-1,-1 0,1 0,-1 1,1-1,0 0,-1 0,1 0,0 0,0 1,0-1,0 0,0 0,0 0,0 0,0 0,0 0,0 1,0-1,0 0,1 0,-1 0,1 0,-4-21,1 0,2-1,0 1,1 0,2 0,0 0,1 0,1 0,3-5,-7 25,15-72,3 0,4 1,2 2,4 0,3 2,3 2,2 1,4 1,6-3,-34 52,-1 1,2 0,0 1,0 0,2 2,0-1,0 2,1 0,12-6,-27 16,1 0,-1 0,0 0,1 0,-1 0,1 0,-1 1,0-1,1 1,0 0,-1 0,1 0,-1 0,1 0,-1 0,1 1,-1-1,1 1,-1-1,0 1,1 0,-1 0,0 0,1 1,-1-1,0 0,0 1,0-1,0 1,-1 0,1 0,0 0,-1 0,1 0,-1 0,1 0,-1 0,0 1,0-1,0 0,0 2,2 18,-1 1,-1-1,-2 1,0-1,-1 1,-1-1,-1 0,-1 0,-1 0,-1 0,-8 17,8-17,-5 13,-1-1,-1-1,-2 0,-1-1,-2 0,-22 27,38-54,0-1,-1 0,0 1,0-1,0-1,-1 1,1 0,-1-1,0 0,0 0,0-1,0 1,0-1,-1 0,1-1,-1 1,1-1,-1 0,-3 0,-8-3</inkml:trace>
  <inkml:trace contextRef="#ctx0" brushRef="#br0" timeOffset="-17773.009">2281 1198,'27'-9,"-1"0,0-3,0 0,-1-1,-1-2,0 0,-1-2,-1 0,0-2,-2 0,0-1,-1-1,-1-1,-1-1,-1 0,-2-1,0-1,-1 0,1-6,-11 22,0 0,0 0,-1-1,0 0,0 1,-1-1,-1 0,1 1,-2-1,1 0,-1 0,-2-7,2 16,1 0,0 1,0-1,0 0,0 0,-1 1,1-1,0 0,-1 0,1 1,-1-1,1 0,-1 1,1-1,-1 1,1-1,-1 1,1-1,-1 1,0-1,1 1,-1-1,0 1,0 0,1-1,-1 1,0 0,0 0,1-1,-1 1,0 0,0 0,0 0,1 0,-1 0,0 0,0 0,0 1,1-1,-1 0,0 0,0 1,1-1,-1 0,0 1,1-1,-1 0,0 1,1-1,-1 1,1 0,-1-1,0 1,1-1,-1 1,1 0,0-1,-1 1,-28 41,27-38,-1-1,1 1,0 0,0 0,1 0,-1 0,1 1,0-1,0 0,0 0,1 1,0-1,-1 1,1-1,1 0,-1 1,1-1,0 0,-1 1,2-1,-1 0,1 0,-1 0,1 0,0 0,1 0,-1-1,0 1,1-1,0 1,0-1,0 0,0 0,1 0,-1-1,1 1,0-1,0 1,133 17,-135-20,0 1,0 0,0 0,0 1,0-1,-1 0,1 1,0-1,0 1,-1-1,1 1,-1 0,0 0,1-1,-1 1,0 0,0 0,0 0,0 1,-1-1,1 0,0 0,-1 0,0 1,1-1,-1 0,0 0,0 1,0-1,-1 0,1 0,0 1,-1-1,0 0,1 0,-1 0,0 1,-37 78,-13-8,52-72,1 1,-1-1,1 0,0 0,-1 0,1 0,0-1,0 1,0 0,0-1,-1 1,1-1,0 0,0 0,0 0,0 0,0 0,0 0,0 0,0 0,0-1,0 1,-1-1,1 1,0-1,0 0,0 0,-1 0,1 0,0 0,-1 0,2-2,54-33,-31 16</inkml:trace>
  <inkml:trace contextRef="#ctx0" brushRef="#br0" timeOffset="-17520.853">3185 831,'-12'18,"1"0,1 1,1 0,0 0,2 1,0 0,1 0,1 0,1 1,1 0,1 9,2-27,0 0,0 0,0 1,1-1,0 0,0 0,0 0,0 0,0 0,0 0,1 0,-1 0,1-1,0 1,0 0,0-1,0 0,1 1,-1-1,0 0,1 0,0 0,-1-1,1 1,0 0,0-1,0 0,0 0,0 0,0 0,0 0,0-1,1 1,-1-1,0 0,0 0,1 0,0-1,6 1,-1-1,1-1,-1 0,0 0,0-1,0 0,0-1,0 0,-1 0,1-1,-1 0,5-4,-6 4,-1 0,1-1,-1 0,-1 0,1 0,-1-1,0 0,0 0,-1 0,0-1,0 1,-1-1,0 0,0 0,-1 0,0 0,0-1,-1 1,0 0,-1-1,0 1,0-1,-1 1,1 0,-2-1,0 1,0 0,0 0,-1 0,0 0,0 0,-1 0,0 1,-1 0,0 0,-50-24,35 28</inkml:trace>
  <inkml:trace contextRef="#ctx0" brushRef="#br0" timeOffset="-17039.071">3692 324,'-18'208,"8"1,10 3,0-211,-1 1,0-1,1 0,-1 1,0-1,1 1,-1 0,1-1,0 1,-1-1,1 1,0-1,0 1,0 0,0-1,1 1,-1 0,0-1,1 1,-1-1,1 1,-1-1,1 1,0-1,-1 1,1-1,0 0,0 1,0-1,0 0,0 0,0 0,1 0,-1 0,0 0,1 0,-1 0,0 0,1-1,-1 1,1 0,-1-1,1 1,-1-1,1 0,0 0,-1 1,1-1,-1 0,1 0,0 0,-1-1,1 1,77-83,-72 76,8-8,1-1,1 2,0 0,1 1,1 1,0 1,2-1,-11 9,0 0,0 0,1 1,-1 0,1 1,-1 0,1 0,-1 1,1 1,0 0,-1 0,1 1,-1 1,0 0,8 3,-14-3,0 1,0 0,-1 1,0-1,0 0,0 1,0 0,-1 0,1-1,-1 1,-1 1,1-1,-1 0,0 0,0 1,0-1,-1 0,0 1,0-1,0 1,0-1,-1 0,0 1,-1-1,1 0,-1 0,0 0,0 0,0 0,-1 0,1 0,-1-1,-1 1,1-1,0 0,-4 2,-6 8,-1-1,0-1,-1 0,0-1,-1 0,-1-1,0-1,0-1,0-1,-1 0,0-1,0-1,-1 0,0-2,17-1,-1-1,1 1,-1-1,0 0,1 0,-1 0,0 0,0-1,0 1,1-1,-1 0,0 0,0 0,0 0,0 0,0 0,0-1,1 0,-1 1,0-1,0 0,1 0,-1-1,0 1,1 0,-1-1,1 0,0 1,0-1,-1 0,1 0,0 0,1-1,-1 1,0 0,1-1,-1 1,1-1,0 1,-1-1,1 0,1 0,-1 1,0-1,1 0,-1 0,1 0,0-2,4-12</inkml:trace>
  <inkml:trace contextRef="#ctx0" brushRef="#br0" timeOffset="-16325.763">4539 747,'-78'53,"35"-24,1 1,1 2,-32 33,71-65,0 1,1 0,-1 0,1 0,-1 0,1 0,-1 0,1 0,0 0,-1 1,1-1,0 0,0 1,0-1,0 1,0-1,1 1,-1-1,0 1,1 0,-1-1,1 1,-1 0,1 0,0-1,0 1,0 0,0 0,0 0,0-1,0 1,1 0,-1 0,1-1,-1 1,1 0,-1-1,1 1,0-1,0 1,0-1,0 1,0-1,0 1,1-1,-1 0,0 0,1 0,0 1,7-3,0 0,0 0,0 0,0-2,0 1,-1-1,1 0,-1-1,0 0,1 0,-2-1,1 0,0 0,4-5,-2 3,146-125,-134 115,-15 37,-9-18,1 1,0 0,0 0,0 0,0 0,1 0,-1 0,1 1,0-1,-1 0,2 0,-1 0,0 0,1 0,-1 1,1-1,0 0,0 0,0 0,0-1,0 1,1 0,0 0,-1-1,1 1,0-1,0 1,0-1,1 0,-1 0,0 0,1 0,0 0,-1 0,1-1,0 1,0-1,0 0,2 1,4-4,0 1,0-1,0 0,-1-1,1 0,-1-1,0 0,0 0,0-1,0 1,-1-2,1 1,-1-1,-1 0,1-1,-1 1,0-1,-1-1,0 1,4-7,4-2,23-28,-2 0,-2-2,-2-1,-2-2,-2-1,3-14,44-163,-62 177,-11 49,0 0,1 1,-1-1,0 0,1 0,-1 1,0-1,0 0,0 0,0 0,0 1,0-1,0 0,0 0,0 0,0 0,0 1,0-1,0 0,-1 0,1 1,0-1,-1 0,1 0,-1 1,1-1,0 0,-1 1,0-1,1 0,-1 1,1-1,-1 1,0-1,1 1,-1-1,0 1,1 0,-1-1,0 1,0 0,0 0,1-1,-1 1,0 0,0 0,0 0,1 0,-1 0,0 0,0 0,0 0,1 0,-2 1,-5 4,-1 1,1 0,0 0,0 1,1 0,0 0,0 0,1 1,0 0,0 0,0 0,1 1,1 0,2-8,-18 36,1 1,3 0,1 1,1 1,3 0,1 0,2 1,2 0,1 0,2 1,3 8,-2-44,1 1,1 0,-1-1,1 1,0-1,0 1,1-1,0 0,0 0,0 0,1 0,0 0,0 0,1 0,0-1,0 0,0 0,0 0,1 0,-1-1,1 1,1-1,-1 0,0-1,1 0,0 1,3 0,4 1,0 0,0-1,0 0,1-1,-1-1,1 0,0-1,-1-1,1 0,0 0,0-1,-1-1,1-1,-1 0,0 0,1-1,-2-1,1 0,0-1,-1 0,0-1,-1-1,1 0,6-6,-13 10,-1 1,1-1,-1 0,0 0,0 0,0 0,-1-1,1 1,-1-1,0 0,-1 0,1 0,-1-1,0 1,0 0,-1-1,1 0,-1 1,-1-1,1 0,-1 1,0-1,0 0,0 0,-1 1,0-1,0 1,-1-1,1 1,-1-1,0 1,-1 0,1-1,-1 1,0 1,0-1,-4-3,-5 0,0 0,-1 1,0 0,0 1,-1 0,0 1,0 1,0 0,0 1,0 0,-1 2,0-1,1 2,-1 0,0 1,1 0,-1 1,1 0,0 2,-1 0,1 0,-10 5,-5 2</inkml:trace>
  <inkml:trace contextRef="#ctx0" brushRef="#br0" timeOffset="-15714.89">5555 183,'-10'43,"-7"38,-2 16,-2-1,3-5,4-15,5-10,-2-11,2-11,3-7,1-6,2-3,2-2,1 0,5-4,1-12,6-6,-1-5</inkml:trace>
  <inkml:trace contextRef="#ctx0" brushRef="#br0" timeOffset="-15157.745">5752 747,'-1'4,"1"-1,-1 1,1 0,0-1,0 1,0 0,0-1,1 1,-1-1,1 1,0 0,0-1,1 0,-1 1,0-1,1 0,0 1,0-1,0 0,0 0,1-1,-1 1,1 0,0-1,-1 0,1 1,0-1,0 0,1 0,-1-1,0 1,1-1,-1 0,0 0,1 0,0 0,-1 0,1-1,-1 1,1-1,0 0,-1 0,1-1,1 0,18-10,0-2,-2-1,1-1,-2-1,0 0,-1-2,-1 0,3-5,-11 14,-9 7,0 0,0 1,1-1,-1 0,1 1,-1 0,1-1,0 1,0 0,-1 0,1 0,0 0,0 0,0 0,0 1,0-1,0 1,0-1,0 1,0 0,0 0,0 0,1 0,-1 0,0 0,0 0,0 1,0-1,0 1,0 0,0-1,0 1,0 0,-1 0,1 0,0 1,0-1,-1 0,1 1,-1-1,1 1,-1-1,0 1,1-1,-1 1,0 0,0 0,0 0,0 0,80 183,-71-164,-1 1,-1 1,-1 0,-1 0,-1 0,-1 1,-1-1,-1 1,-1 0,-1 0,-1 0,-2-1,0 1,-1-1,-1 1,-2-1,0-1,-1 1,-1-1,-2-1,-3 6,5-15,0 0,-1-1,0 0,-1 0,0-1,0-1,-1 0,-1-1,1 0,-1-1,-1 0,-10 3,21-8,0-1,0-1,-1 1,1 0,0-1,-1 0,1 0,0 0,-1 0,1 0,0-1,-1 1,1-1,0 0,0 0,-1 0,1 0,0-1,0 1,1-1,-1 0,0 0,0 0,1 0,-1 0,1-1,0 1,0-1,0 1,0-1,0 0,0 0,1 0,-1 0,1 0,-2-4,1 1,0-1,0 0,1 0,0 0,0 0,0 0,1 0,0 0,1 0,-1 0,1 0,1 0,-1 0,1 0,1-2,14-26,2 2,1 0,2 1,1 1,1 1,8-6,-16 18,1 0,1 1,1 1,0 0,1 2,0 0,2 1,-1 1,2 2,-1 0,1 1,1 1,7-1,17-1,0 1,1 3,0 2,13 2,-31 2</inkml:trace>
  <inkml:trace contextRef="#ctx0" brushRef="#br0" timeOffset="5522.895">249 2158,'0'15,"0"23,0 11,0 1,0-3,0-4,0-6,5-8,1-4,1-7</inkml:trace>
  <inkml:trace contextRef="#ctx0" brushRef="#br0" timeOffset="5765.008">221 1707,'15'38,"4"18,-1-1</inkml:trace>
  <inkml:trace contextRef="#ctx0" brushRef="#br0" timeOffset="6083.077">588 2553,'30'-80,"39"-72,-68 150,-1 1,1-1,0 0,0 1,0-1,0 1,0-1,0 1,1 0,-1-1,0 1,1 0,-1 0,1 0,-1 0,1 0,-1 0,1 1,0-1,-1 0,1 1,0-1,0 1,0 0,-1-1,1 1,0 0,0 0,0 0,-1 1,1-1,0 0,0 1,0-1,-1 1,1-1,0 1,-1 0,1 0,0 0,-1 0,1 0,-1 0,0 0,1 0,-1 0,0 1,0-1,0 1,0-1,0 1,0-1,0 1,34 56,-33-52,0 1,1 0,0-1,0 1,0-1,1 0,0 0,0 0,1-1,0 1,0-1,0 0,0-1,1 1,0-1,0 0,0-1,0 1,1-1,-1 0,1-1,0 1,0-1,0-1,0 0,0 0,0 0,3 0,1-5,-1 1,1-2,-1 1,0-1,0-1,0 0,-1 0,0-1,0 0,0-1,-1 0,0 0,-1-1,0 0,0 0,-1 0,0-1,-1 0,0 0,0-1,-1 1,1-10,13-51,-16 49</inkml:trace>
  <inkml:trace contextRef="#ctx0" brushRef="#br0" timeOffset="6968.358">1745 2638,'38'-40,"-1"-1,-1-2,-3-2,-2-1,3-8,70-159,-88 193,-8 34,-4 41,-4-55,0 2,-2 9,0 1,1 0,0 0,1-1,1 1,0 0,0 0,1 0,1-1,0 1,0-1,1 0,1 0,0 0,0-1,1 1,1-1,-1 0,1-1,1 0,0 0,0-1,1 0,0 0,4 2,-7-8,1 1,-1-1,1 0,0 0,0-1,0 0,0 0,0-1,0 0,0 0,0-1,0 1,0-2,-1 1,1-1,0 0,0 0,-1-1,0 1,1-2,-1 1,0-1,2-2,8-4,-2-2,1 0,-2 0,0-2,0 1,-1-2,-1 1,3-6,57-110,-68 123,0 1,-1-1,0-1,0 1,-1 0,1 0,-2-1,1 1,-1 0,0-1,0 1,-1-1,0 1,-1 0,1-1,-1 1,-1 0,0-2,-10-10,1 7</inkml:trace>
  <inkml:trace contextRef="#ctx0" brushRef="#br0" timeOffset="7701.395">2958 2186,'-16'12,"1"0,0 1,0 0,2 2,0-1,0 2,1 0,1 0,1 1,0 0,1 1,1 0,-4 12,11-25,0 0,1 0,-1 0,1 0,0 0,0 0,0 0,1 0,0 0,0 0,0-1,0 1,1 0,0 0,0-1,0 1,1-1,-1 0,1 0,0 0,0 0,1 0,-1-1,1 1,0-1,-1 0,1 0,1 0,-1-1,0 1,1-1,-1 0,1 0,0-1,0 0,-1 1,1-1,0-1,0 1,0-1,1 0,3 2,1-1,-1 0,1-1,-1 0,0 0,1-1,-1 0,1-1,-1 0,0 0,0-1,0 0,0-1,0 1,-1-2,0 0,0 0,0 0,0-1,-1 0,0 0,0-1,-1 0,0 0,0-1,0 1,-1-1,4-8,-5 7,-1 0,0-1,-1 1,1 0,-2-1,1 0,-1 1,-1-1,0 0,0 1,-1-1,0 0,-1 1,0-1,0 1,-1 0,0-1,-1 1,0 1,0-1,-1 1,0-1,-1 1,1 1,-2-1,1 1,-1 0,0 0,0 1,-1 0,0 0,-7-3,-46-6,60 15,-1 0,1 0,0 0,0 0,-1 0,1 0,0 0,0 1,-1-1,1 0,0 1,0-1,0 1,0 0,0-1,0 1,0 0,0-1,0 1,0 0,0 0,0 0,0 0,1 0,-1 0,0 0,1 0,-1 0,1 1,-1-1,1 0,-1 0,1 0,0 1,0-1,0 0,0 0,0 1,0-1,0 0,0 0,0 1,0-1,1 0,-1 0,0 1,1-1,0 3,1 1,0-1,0 1,1-1,-1 0,1 0,0 0,0 0,0 0,1-1,-1 1,1-1,0 0,0 0,0 0,0-1,0 0,1 1,-1-1,1-1,-1 1,3 0,107 17,-91-17,1-1,-1-1,0-1,0-1,0-1,0-1,0-2,-1 0,0-1,0-1,-1-1,0 0,0-2,-1-1,0 0,-2-2,1 0,-1-1,-1-1,-1 0,0-1,-1-1,8-14,-21 30,0 0,-1-1,1 0,-1 1,1-1,-1 0,0 0,0 1,0-1,0 0,-1 0,1 0,-1 0,0 0,0 0,0 0,0 0,0 0,-1 0,1 0,-1 0,0 0,0 0,0 0,0 0,0 1,-1-1,1 0,-1 1,0-1,0 1,0 0,0-1,0 1,0 0,-1 0,1 1,-1-1,1 0,-1 1,0 0,1-1,-1 1,-3-1,-3 3,0-1,0 1,0 1,0 0,0 0,0 0,0 1,1 1,0-1,-1 1,1 1,0-1,1 2,-1-1,1 1,0 0,1 0,-1 1,1 0,1 0,-5 7,8-12,1 0,0 0,0 0,-1 0,1 0,1 1,-1-1,0 0,0 1,1-1,0 1,-1-1,1 1,0-1,0 1,0-1,0 1,1-1,-1 1,1-1,0 0,-1 1,1-1,0 0,0 0,0 1,1-1,-1 0,1 0,-1 0,1 0,-1 0,1-1,0 1,0-1,0 1,0-1,0 1,0-1,1 0,-1 0,0 0,1 0,-1-1,0 1,1-1,0 1,122 9,-56-10,-66 0,-1 0,1 0,0 1,0-1,-1 1,1 0,-1 0,1 0,-1 0,1 0,-1 1,0-1,1 1,-1-1,0 1,0 0,0 0,0 0,0 0,-1 0,1 0,-1 1,1-1,-1 0,0 1,0-1,0 1,0 0,0-1,-1 1,1 0,-1-1,0 1,1 0,-1 0,-1 0,-14 107,11-92,2-14,0 0,0 0,1 0,0 1,-1-1,2 1,-1-1,0 1,1-1,0 1,0-1,0 1,1-1,-1 1,1-1,0 0,1 1,-1-1,1 0,-1 0,1 0,1 0,-1 0,0 0,1 0,0-1,0 1,0-1,0 0,1 0,-1 0,1 0,0-1,0 1,17 4</inkml:trace>
  <inkml:trace contextRef="#ctx0" brushRef="#br0" timeOffset="8221.377">3975 2525,'216'-320,"-213"315,4-6,0 1,1 0,0 1,1 0,-1 0,2 1,-1 0,1 1,11-7,-20 13,-1 1,1-1,0 0,0 1,0-1,0 1,0-1,0 1,0-1,0 1,0 0,0-1,0 1,0 0,0 0,0 0,0-1,0 1,0 0,0 1,0-1,0 0,0 0,0 0,0 1,0-1,0 0,0 1,0-1,0 1,0-1,0 1,0 0,0-1,0 1,-1 0,1 0,0-1,-1 1,1 0,0 0,-1 0,1 0,-1 0,0 0,1 0,-1 0,0 0,1 0,-1 0,0 1,-7 54,-3-32,-11 69,22-92,-1 0,0 1,0-1,1 0,-1 0,1 1,-1-1,1 0,-1 0,1 0,0 0,0 1,-1-1,1 0,0 0,0-1,0 1,0 0,0 0,0 0,1-1,-1 1,0 0,0-1,0 1,1-1,-1 0,0 1,0-1,1 0,-1 0,0 1,1-1,-1 0,0-1,1 1,-1 0,0 0,1 0,-1-1,0 1,0-1,54-22,121-98,-175 121,1-1,-1 0,1 1,-1-1,1 0,-1 1,1 0,0-1,-1 1,1 0,-1 0,1 0,0 0,-1 0,1 0,-1 1,1-1,0 0,-1 1,1 0,-1-1,1 1,-1 0,1-1,-1 1,0 0,1 0,-1 0,0 0,0 0,0 1,0-1,0 0,0 1,0-1,0 0,0 1,-1-1,1 1,0-1,-1 1,0-1,1 1,-1 1,5 79,-6-72,0-6,1 0,-1-1,1 1,0 0,-1 0,2 0,-1 0,0 0,1 0,0-1,0 1,0 0,0-1,0 1,1 0,0-1,0 1,0-1,0 0,0 0,1 0,-1 0,1 0,0 0,0-1,0 1,0-1,0 0,0 0,1 0,1 0,16 1</inkml:trace>
  <inkml:trace contextRef="#ctx0" brushRef="#br0" timeOffset="11168.074">5244 2186,'0'-2,"0"0,0 0,0 0,0 0,-1 0,1 1,-1-1,1 0,-1 0,0 0,0 0,0 1,0-1,0 0,0 1,0-1,-1 1,1 0,0-1,-1 1,1 0,-1 0,0-1,1 1,-1 1,0-1,0 0,1 0,-1 1,0-1,0 1,0-1,0 1,0 0,0 0,0 0,0 0,0 0,0 0,-1 1,-76 24,68-16,0 0,1 0,0 0,0 2,1-1,0 1,1 0,0 1,1 0,1 0,-1 1,2-1,-3 9,3-6,3-12,0-1,1 1,-1 0,0-1,1 1,0 0,-1 0,1 0,1 0,-1 0,0 1,1-1,-1 0,1 0,0 0,0 1,0-1,1 0,-1 0,1 0,-1 0,1 0,0 0,0 0,1 0,-1 0,1 0,-1 0,1-1,0 1,0 0,0-1,0 0,1 1,-1-1,1 0,-1 0,1-1,0 1,-1 0,1-1,2 1,8-2,0 0,0-1,0-1,0 0,0 0,-1-1,1-1,-1 0,0-1,0 0,0-1,0-1,-1 1,0-2,-1 1,6-7,11-7,-1-2,-1-1,-1 0,-1-2,-2-1,0 0,0-4,-15 21,-6 10,0 0,0-1,0 1,0-1,0 1,0-1,0 1,0-1,0 1,0-1,1 1,-1 0,0-1,0 1,0-1,1 1,-1-1,0 1,0 0,1-1,-1 1,0 0,1-1,-1 1,0 0,1-1,-1 1,0 0,1 0,-1 0,1-1,-1 1,1 0,-1 0,1 0,-1 0,0 0,1 0,-1 0,1 0,-1 0,1 0,-1 0,1 0,-1 0,1 0,-1 0,1 0,-1 0,0 1,1-1,-1 0,1 0,-1 1,0-1,1 0,-1 0,0 1,1-1,-1 1,0-1,1 0,-1 1,0-1,0 0,0 1,1-1,-1 1,0-1,0 1,2 36,-2-32,-2 4,1 0,0 0,0 0,1 0,0 0,1 0,0 0,0 0,1 0,0 0,1-1,0 1,0-1,0 0,1 1,1-1,-1-1,2 1,-1-1,0 0,1 0,1 0,-1-1,1 0,0-1,0 1,1-1,0 0,0-1,0-2,0 0,-1-1,1 0,0-1,0 0,0 0,0 0,0-1,-1 0,1-1,0 0,-1 0,1 0,-1-1,0-1,1 1,-2-1,1 0,0 0,-1-1,0 0,0 0,4-5,9-9,-1 0,-1-2,-1 0,-1-1,-1-1,5-11,-5 7,-2-1,0 0,-2 0,-1-1,-2 0,-1 0,-1-1,-1 0,-2 0,-1 0,-1 0,-1 0,-2 0,-2 0,0 0,-7-18,12 45,0 0,0 1,0-1,0 1,-1-1,1 0,-1 1,0-1,1 1,-1 0,0-1,-1 1,1 0,0-1,-1 1,1 0,-1 0,1 0,-1 0,0 1,0-1,0 0,0 1,0-1,-1 1,1 0,0 0,-1 0,1 0,0 0,-1 0,1 0,-1 1,0 0,1-1,-1 1,1 0,-1 0,1 0,-2 1,-3 5,0 1,0 0,0 0,1 0,0 1,1 0,0 1,0-1,1 1,-1 0,2 0,0 0,0 0,0 1,1-1,1 1,0 0,0-1,0 3,-3 12,0 1,1 1,2-1,1 0,0 0,2 1,1-1,1 0,1-1,2 1,0-1,1 0,1-1,2 0,0 0,1-1,2 0,0-1,1-1,1-1,1 0,5 4,-5-9,0-1,1-1,0-1,1 0,0-1,1-1,0-1,0-1,1-1,19 3,-16-5</inkml:trace>
  <inkml:trace contextRef="#ctx0" brushRef="#br0" timeOffset="14685.357">7220 2271,'0'-5,"1"-1,-1 1,0-1,-1 1,0-1,1 1,-2-1,1 1,0 0,-1-1,0 1,-1 0,1 0,-1 0,0 1,0-1,0 1,-1-1,1 1,-1 0,0 1,0-1,-1 1,1-1,-1 1,0 0,1 1,-1-1,-1 1,1 0,0 0,0 1,-1 0,1 0,-1 0,1 0,-1 1,1 0,-6 0,-2 5,0 1,1 0,0 0,0 1,0 1,1 0,0 0,1 1,0 1,0-1,1 2,0-1,0 1,2 1,-1 0,2 0,-1 0,2 0,-5 13,5-13,0 0,0 0,1 1,1-1,0 1,0 0,2 0,-1 0,2 0,0 10,1-17,-1 0,1 0,0-1,0 1,1-1,0 1,0-1,0 1,1-1,-1 0,1 0,0 0,1-1,-1 1,1-1,0 1,0-1,1-1,-1 1,1 0,0-1,0 0,0 0,0-1,2 2,5-1,-1 1,1-1,0-1,-1 0,1-1,0 0,0-1,0 0,0-1,0 0,0-1,0-1,-1 1,1-2,-1 0,1 0,-1-1,-1 0,5-3,9-6,-1-1,0-1,-1-1,0 0,-2-2,0-1,15-19,-16 15,-2-1,0 0,-2-1,-1 0,9-23,-4 18,2 52,-17-11,1 0,0 0,0-1,1 0,0 0,1-1,0 0,0 0,0 0,1-1,1 0,-1 0,1-1,0-1,0 1,1-1,0-1,0 0,0 0,0-1,0 0,1-1,-1 0,1-1,6 1,125-5,-118 3</inkml:trace>
  <inkml:trace contextRef="#ctx0" brushRef="#br0" timeOffset="15070.937">7954 2525,'168'-230,"-158"216,82-87,-91 100,0 1,-1-1,1 1,0-1,0 1,-1-1,1 1,0 0,0-1,0 1,0 0,-1 0,1-1,0 1,0 0,0 0,0 0,0 0,0 0,0 0,-1 1,1-1,0 0,0 0,0 1,0-1,-1 0,1 1,0-1,0 1,-1-1,1 1,0-1,-1 1,1 0,0-1,-1 1,1 0,-1-1,1 1,-1 0,0 0,1 0,-1-1,0 1,1 0,10 50,-8-32,-1-13,0-1,0 0,0 0,1 0,0 0,-1 0,2 0,-1-1,1 1,-1-1,1 0,0 0,1-1,-1 1,1-1,-1 0,1 0,0 0,0-1,0 0,1 0,-1 0,1 0,-1-1,1 0,-1 0,1-1,-1 1,1-1,0 0,-1-1,1 0,-1 1,1-2,-1 1,1-1,-1 1,0-2,1 1,-1 0,-1-1,1 0,0 0,1-2,59-54,-52 47</inkml:trace>
  <inkml:trace contextRef="#ctx0" brushRef="#br0" timeOffset="15470.099">8857 2158,'-9'20,"1"-1,1 2,1-1,1 1,1-1,0 1,2 1,0-1,1 0,2 0,0 1,2 10,-2-29,0 1,0-1,1 1,-1 0,0-1,1 0,0 1,0-1,0 0,0 0,1 0,-1 0,1-1,0 1,-1-1,1 1,0-1,1 0,-1 0,0 0,0-1,1 1,-1-1,1 0,0 0,-1 0,1 0,0-1,-1 1,1-1,0 0,0 0,-1 0,1-1,0 1,0-1,1-1,8-1,0-1,0 0,0-1,-1-1,0 0,0 0,0-1,-1-1,10-8,1-2,0-2,-2 0,0-1,-1-1,-1 0,-1-2,-1 0,-1-1,-2 0,0-1,-1-1,-2 0,-1 0,-1-1,-2 0,0 0,1-30,-6 51,-1 0,0-1,-1 1,1 0,-1 0,-1 0,1 0,-1 0,-1 0,1 0,-1 0,0 1,0-1,-1 1,0 0,0 0,-1 0,0 1,0-1,0 1,0 0,-1 1,0-1,0 1,0 0,0 1,-1-1,1 1,-1 1,0-1,0 1,0 0,0 1,0 0,0 0,-1 0,1 1,0 0,0 0,-1 1,-3 1,2 1,1 1,-1 0,1 0,0 0,0 1,1 1,-1-1,1 1,0 0,1 1,0 0,0 0,0 0,1 1,0-1,0 1,1 1,0-1,0 0,1 1,1 0,-1 0,1 0,0 6,-1 1,1 0,1-1,0 1,1 0,1 0,0 0,1 0,1-1,0 1,2-1,-1 0,2 0,0 0,2 1,4 1,2-2,0 1,1-2,1 0,0-1,0 0,2-2,-1 0,1 0,1-2,0 0,0-2,1 0,20 4,204 40,-208-45</inkml:trace>
  <inkml:trace contextRef="#ctx0" brushRef="#br0" timeOffset="16437.115">10409 1594,'1'-1,"-1"1,1-1,0 1,-1-1,1 1,0-1,-1 1,1 0,0-1,0 1,-1 0,1-1,0 1,0 0,0 0,0 0,-1 0,1 0,0 0,0 0,0 0,0 0,-1 0,1 0,0 0,0 1,0-1,-1 0,1 1,0-1,0 1,-1-1,1 1,0-1,-1 1,1-1,-1 1,1-1,0 1,-1 0,1-1,-1 1,0 0,1 0,-1-1,0 1,1 0,0 44,-2-31,-3 47,3 0,2 0,3 0,3 0,12 48,-18-105,4 11,0 1,-1 0,-1 0,0 0,-1 0,-1 0,-1 1,0-1,-1 0,0 1,-2-1,0 2,-3 0</inkml:trace>
  <inkml:trace contextRef="#ctx0" brushRef="#br0" timeOffset="16685.935">10155 2102,'39'-5,"31"-6,9-2,-4 2,-6 3,-9-3,-10 2,-5 1,-4 3,-5-3,-3 0,-8 1</inkml:trace>
  <inkml:trace contextRef="#ctx0" brushRef="#br0" timeOffset="16985.034">10889 2328,'0'14,"2"-25,1-19,10-16,1 0,3 1,1 1,3 0,11-16,22-2,-34 49</inkml:trace>
  <inkml:trace contextRef="#ctx0" brushRef="#br0" timeOffset="17384.063">11566 1961,'-34'10,"1"1,0 2,1 1,0 2,1 1,1 1,0 2,-12 11,36-27,0 0,1 0,0 0,0 1,0-1,0 1,1 1,-1-1,1 0,1 1,-1 0,1 0,0 0,0 0,1 1,0-1,0 1,0-1,1 1,0 0,0 6,4-10,-1 0,1 0,0 0,-1 0,2 0,-1-1,0 1,0-1,1 0,-1 0,1 0,0-1,-1 1,1-1,0 0,0 0,0 0,0 0,0-1,0 0,0 0,0 0,0 0,0 0,0-1,0 0,0 0,0 0,0 0,1-1,16-6,0-1,-2-1,1-1,-1 0,0-2,-1 0,-1-1,0-1,-1 0,-1-1,13-17,-27 31,0 0,0 0,0-1,0 1,0 0,0 0,0 0,0 0,0 0,1 1,-1-1,1 0,0 1,-1-1,1 1,0-1,0 1,0 0,0 0,0 0,0 0,0 0,0 0,0 0,1 1,-1-1,0 1,1 0,-1-1,0 1,0 0,1 1,-1-1,0 0,1 1,-1-1,0 1,0-1,0 1,1 0,-1 0,0 0,0 1,0-1,0 1,40 98,-34-83</inkml:trace>
  <inkml:trace contextRef="#ctx0" brushRef="#br0" timeOffset="17770.517">11679 2328,'202'-288,"-179"257,-22 30,-1 1,1-1,-1 1,1 0,-1-1,1 1,-1-1,1 1,-1 0,1 0,-1-1,1 1,0 0,-1 0,1 0,-1 0,1 0,0 0,-1 0,1 0,0 0,-1 0,1 0,-1 0,1 0,0 0,-1 1,1-1,-1 0,1 0,-1 1,1-1,-1 0,1 1,-1-1,1 0,-1 1,1-1,-1 1,1-1,-1 1,0-1,1 1,-1-1,0 1,0 0,1-1,-1 1,0-1,0 1,0 0,0-1,0 1,0-1,0 1,0 0,0-1,0 1,0 0,22 127,-20-124,0 0,-1 0,2 0,-1-1,0 1,1-1,-1 1,1-1,0 0,0 0,0 0,1-1,-1 1,1-1,-1 0,1 0,0 0,0 0,0-1,0 1,0-1,0 0,0 0,0-1,1 1,-1-1,0 0,0 0,1 0,-1-1,0 0,0 1,0-1,0-1,0 1,0-1,0 1,0-1,0 0,0-1,9-5,0-1,0 0,-1-1,0-1,-1 0,0 0,-1-1,0-1,0 0,3-4</inkml:trace>
  <inkml:trace contextRef="#ctx0" brushRef="#br0" timeOffset="18103.818">12554 1904,'-8'5,"-2"-2,1 1,0 1,0 0,0 0,1 1,0 0,0 0,0 1,1 0,0 1,0-1,-1 3,8-7,0 0,0 0,0 0,1 0,-1 0,1 0,0 0,-1 0,1 0,0 0,1-1,-1 1,0 0,1-1,0 1,0-1,-1 1,1-1,0 0,1 0,-1 0,0 0,1 0,-1-1,1 1,-1-1,1 1,0-1,0 0,0 0,-1 0,1 0,2-1,7 7,-8-5,0-1,0 1,0 0,0-1,-1 2,1-1,-1 0,0 1,0 0,0 0,0 0,0 0,0 0,-1 0,0 1,1-1,-1 1,-1 0,1 0,0-1,-1 1,0 0,0 0,0 0,0 1,-1-1,0 0,1 0,-2 0,1 0,0 1,-1-1,0 0,0 0,-1 3,-1 0,0-1,0 0,0 1,-1-1,0 0,0 0,-1-1,0 0,0 1,0-1,0-1,-1 1,0-1,0 0,0 0,0-1,-1 0,1 0,-3 0,-14 4</inkml:trace>
  <inkml:trace contextRef="#ctx0" brushRef="#br0" timeOffset="18519.397">12780 1904,'117'305,"-115"-298,-2-6,0 0,-1 0,1 0,0 0,0 0,0 0,0-1,-1 1,1 0,1 0,-1 0,0 0,0 0,0 0,0 0,1 0,-1-1,0 1,1 0,-1 0,1 0,-1 0,1-1,-1 1,1 0,-1-1,1 1,0 0,-1-1,1 1,0-1,0 1,0-1,-1 1,1-1,0 0,0 1,0-1,0 0,0 0,0 1,-1-1,1 0,0 0,0 0,0 0,0 0,0 0,0-1,0 1,0 0,0 0,-1-1,1 1,0 0,0-1,0 1,-1-1,1 1,0-1,0 0,-1 1,56-138,-38 82,10-30,-18 61</inkml:trace>
  <inkml:trace contextRef="#ctx0" brushRef="#br0" timeOffset="19156.222">13231 2130,'12'-8,"-2"0,1-1,-1 0,-1 0,1-1,-2 0,1-1,-2 0,1 0,-1-1,-1 0,0 0,-1 0,1-5,-6 16,0 1,1-1,-1 1,0-1,0 0,0 1,0-1,-1 1,1-1,0 1,0-1,0 1,0-1,0 0,-1 1,1-1,0 1,0-1,-1 1,1 0,0-1,-1 1,1-1,-1 1,1 0,-1-1,1 1,0 0,-1-1,1 1,-1 0,1 0,-1-1,0 1,1 0,-1 0,1 0,-1 0,1 0,-1 0,1 0,-1 0,0 0,1 0,-1 0,1 0,-1 0,1 0,-1 0,1 1,-1-1,1 0,-1 0,1 1,-1-1,1 0,-1 1,1-1,-34 17,26-10,-1 1,1 0,1 0,-1 1,1 0,1 0,0 0,0 1,1 0,0 0,1 1,0-1,0 1,1 0,1 0,0 0,0 0,1 0,1 1,0-1,0 0,2 8,-1-15,1 0,-1-1,1 1,0-1,0 1,0-1,0 0,0 1,1-1,0-1,-1 1,1 0,0-1,0 1,1-1,-1 0,0 0,1 0,-1 0,1-1,0 0,0 1,-1-1,1-1,0 1,4 0,106-3,-96-2,-1-2,0 0,0 0,0-2,-1 0,0-1,0-1,-1 0,-1-1,0 0,0-1,4-6,29-22,-17 13,-1-2,-2 0,0-2,-3-1,19-31,-5-20,-38 81,1 0,-1 1,0-1,1 0,-1 0,0 0,0 0,0 0,0 0,0 0,-1 0,1 0,0 1,-1-1,0 0,1 0,-1 0,0 1,0-1,0 0,0 1,0-1,0 1,-1-1,1 1,0 0,-1-1,1 1,-1 0,0 0,1 0,-1 0,0 0,1 0,-1 1,0-1,0 1,0-1,0 1,1-1,-1 1,0 0,0 0,-2 0,-7 2,0-1,1 2,-1 0,1 0,-1 0,1 2,0-1,0 1,1 1,-1-1,1 2,1-1,-1 1,1 1,-7 7,13-14,-1 1,0 0,1 0,0 0,-1 1,1-1,0 1,0-1,0 1,0-1,1 1,-1 0,1 0,-1 0,1 0,0 0,0 0,1 1,-1-1,1 0,-1 0,1 1,0-1,0 0,1 0,-1 1,0-1,1 0,0 0,0 0,0 0,0 0,1 0,-1 0,1 0,-1 0,1-1,0 1,0 0,1-1,-1 0,0 1,1-1,-1 0,1 0,1 0,180 40,-177-38,-1-1,0 2,0-1,-1 1,1 0,-1 0,0 1,-1-1,1 1,-1 0,0 0,0 1,-1-1,0 1,0 0,-1 0,0 0,0 0,0 0,-1 0,0 0,0 1,-1 5,8 32,8-5,-6-26</inkml:trace>
  <inkml:trace contextRef="#ctx0" brushRef="#br0" timeOffset="19522.949">14417 1763,'-1'0,"-19"16,0 1,1 1,1 1,0 0,2 2,0 0,-4 9,18-28,1 1,-1 0,1-1,-1 1,1 0,0 0,0 0,1 0,-1 1,1-1,-1 0,1 0,0 0,0 0,0 0,1 0,-1 1,1-1,-1 0,1 0,0 0,1 0,-1 0,0-1,1 1,-1 0,1 0,0-1,0 1,0-1,0 0,0 0,1 0,-1 0,1 0,-1 0,1 0,0-1,0 1,0-1,0 0,2 1,14 5,41 20,-59-26,0 0,0-1,-1 1,1 0,0 0,0 0,0 0,-1 0,1 0,0 1,-1-1,1 0,-1 0,0 0,1 1,-1-1,0 0,1 0,-1 1,0-1,0 0,0 0,0 1,-1-1,1 0,0 0,0 1,-1-1,1 0,-1 0,1 0,-1 1,1-1,-1 0,0 0,0 0,1 0,-1 0,0 0,0 0,0-1,0 1,0 0,0 0,-1-1,-9 9,-1-1,0-1,0 0,-1-1,0 0,0-1,-1-1,1 0,-1-1,0 0,-7 0,-5 1</inkml:trace>
  <inkml:trace contextRef="#ctx0" brushRef="#br0" timeOffset="19906.25">14502 2158,'28'-12,"4"0,-1-1,-1-1,0-1,-1-2,-1-2,0 0,-2-1,17-17,-41 35,1 0,-1 0,0 0,1 0,-1-1,0 1,0-1,-1 1,1-1,0 0,-1 1,1-1,-1 0,0 0,0 0,0 0,-1 0,1 0,-1 0,1-1,-1 1,0 0,0 0,-1 0,1 0,-1 0,1 0,-1 0,0 0,0 0,0 0,-1 0,1 0,-1 0,1 1,-1-1,0 1,0-1,0 1,0 0,-1-1,1 1,-1 1,1-1,-1 0,0 0,1 1,-1 0,0-1,0 1,-2 0,-4-1,-1 1,1 0,0 0,-1 1,1 0,0 1,-1 0,1 1,0 0,0 0,0 1,0 0,0 0,1 1,0 0,-1 1,1 0,1 0,-1 1,1 0,0 0,0 0,1 1,0 0,0 1,1-1,-1 1,-2 6,3-6,-1 0,1 0,1 1,-1-1,2 1,-1 0,1 0,0 0,1 0,0 1,1-1,0 1,0-1,1 1,0-1,1 1,0-1,0 1,1-1,3 9,1-6,0 0,1-1,1 0,0-1,0 0,1 0,0 0,1-1,0-1,0 0,1 0,0-1,1 0,-1-1,1 0,0-1,1-1,-1 1,1-2,0 0,0-1,0 0,0-1,0 0,1-1,7-1,120-36,-117 28</inkml:trace>
  <inkml:trace contextRef="#ctx0" brushRef="#br0" timeOffset="22393.325">15997 1904,'-9'-1,"1"-1,-1 1,0 0,-1 1,1 0,0 1,0 0,0 0,0 1,1 0,-1 0,0 1,1 0,0 1,-1 0,1 0,1 1,-1 0,1 0,0 1,0 0,0 0,1 1,-2 2,-1 1,1 0,0 0,1 1,0 0,1 1,0-1,1 1,0 0,1 1,0-1,1 1,1-1,0 1,0 0,1 0,1 12,1-20,-1 1,1-1,0 0,1 0,-1 0,1 0,0 0,0 0,1 0,-1 0,1-1,0 0,1 1,-1-1,1 0,-1 0,1-1,0 1,1-1,-1 0,0 0,1 0,0-1,0 0,-1 0,2 0,-1 0,0-1,0 0,0 0,1 0,-1 0,0-1,11 1,1 0,-1-1,0 0,1-2,-1 0,0 0,0-2,0 0,-1-1,9-3,40-24,-37 18</inkml:trace>
  <inkml:trace contextRef="#ctx0" brushRef="#br0" timeOffset="22656.161">16392 1989,'-18'18,"1"0,1 1,1 1,0 1,2 0,0 1,2 0,0 1,-4 15,13-36,1 1,0-1,0 1,0-1,0 1,0-1,0 1,1 0,0 0,-1-1,1 1,0 0,0-1,0 1,0 0,1 0,-1-1,1 1,0 0,0-1,0 1,0-1,0 1,0-1,1 1,-1-1,1 0,0 0,-1 0,1 0,0 0,0 0,1 0,-1-1,0 1,0-1,1 1,0-1,8 1,0-2,1 1,-1-1,0-1,0 0,0-1,0 0,0 0,0-2,-1 1,1-1,-1 0,0-1,0-1,0 1,-1-2,0 1,0-1,-1 0,0-1,0 0,0 0,-1-1,-1 0,1 0,-2-1,5-8,31-125,-40 139,-1 1,1-1,-1 1,1-1,-1 1,-1-1,1 1,0-1,-1 1,0-1,1 1,-1 0,-1-1,1 1,0 0,-1 0,0 0,0 0,0 0,0 0,0 0,0 1,-1-1,1 1,-1-1,0 1,0 0,1 0,-1 0,-1 1,1-1,0 1,0 0,-1 0,1 0,0 0,-1 0,1 1,-1-1,1 1,-1 0,1 0,-1 0,1 1,-1-1,-2 2,-15 8,4 1</inkml:trace>
  <inkml:trace contextRef="#ctx0" brushRef="#br0" timeOffset="23103.549">16702 2271,'6'-18,"-2"2,1 1,0-1,1 1,0 0,2 0,-1 1,2 0,0 1,1-1,0 2,7-7,-16 17,1 1,0 1,0-1,-1 0,1 0,0 1,0-1,0 1,0-1,-1 1,1 0,0 0,0 0,0 0,0 0,0 0,0 0,0 1,0-1,0 1,-1-1,1 1,0 0,0-1,-1 1,1 0,0 0,-1 1,1-1,-1 0,1 0,-1 1,0-1,0 1,1-1,-1 2,1-1,0 0,0 0,0 0,1 0,-1 0,1 0,-1-1,1 1,-1-1,1 0,0 0,0 0,0 0,0 0,-1-1,1 1,0-1,0 0,1 0,5-2,-1-1,0 0,0-1,0 0,-1-1,1 1,-1-1,0-1,-1 1,1-1,-1 0,0-1,36-28,-41 34,-1 1,1-1,0 0,0 1,0-1,0 0,-1 1,1 0,0-1,0 1,0-1,0 1,0 0,0 0,0-1,0 1,0 0,0 0,0 0,0 0,0 0,0 1,0-1,0 0,0 0,0 1,0-1,0 0,0 1,0-1,0 1,0-1,-1 1,1 0,0-1,0 1,-1 0,1-1,0 1,-1 0,1 0,0 0,-1 0,15 49,-11-28,41 51,-26-59</inkml:trace>
  <inkml:trace contextRef="#ctx0" brushRef="#br0" timeOffset="23545.689">17522 2073,'-1'79,"-4"0,-3 0,-3-1,-10 30,19-97,0-1,-1 1,0-1,-1 0,0 0,0-1,-1 1,-1-1,1 0,-1 0,-1-1,7-7,-1 0,1 0,-1-1,0 1,1 0,-1-1,1 1,-1-1,0 1,1 0,-1-1,0 0,0 1,1-1,-1 1,0-1,0 0,0 0,0 1,1-1,-1 0,0 0,0 0,0 0,0 0,0 0,0 0,1 0,-1-1,0 1,0 0,0 0,0-1,1 1,-1-1,0 1,0 0,1-1,-1 1,0-1,1 0,-1 1,0-1,1 1,-1-1,1 0,-1 0,1 1,0-1,-1 0,1 0,-1 0,-8-46,12 23,1 0,1 0,1 1,1 0,1 0,1 0,1 1,2-1,8-23,83-152,-97 187,1 1,0 0,0 0,1 0,0 1,0 0,1 0,0 1,1 0,0 1,0 0,1 1,0 0,0 0,0 1,0 1,1 0,0 0,0 1,7-1,-16 4,-1 0,1 0,-1 1,1-1,-1 0,0 1,1 0,-1-1,1 1,-1 0,0 0,0 0,1 1,-1-1,0 0,0 1,0 0,-1-1,1 1,0 0,-1 0,1 0,-1 0,1 0,-1 0,0 0,0 1,0-1,0 0,0 1,-1-1,1 0,-1 1,1-1,-1 1,0-1,0 1,0-1,0 3,-23 98,-66 1,69-86,-79 44,76-53</inkml:trace>
  <inkml:trace contextRef="#ctx0" brushRef="#br0" timeOffset="23889.896">18114 2045,'-17'16,"1"0,0 0,2 2,0 0,1 0,0 1,2 1,1 0,0 1,1 0,1 0,1 2,6-21,1 0,-1-1,0 1,1 0,0 0,-1 0,1 0,0 0,0 0,0 0,0-1,0 1,1 0,-1 0,0 0,1 0,0 0,-1-1,1 1,0 0,0 0,0-1,0 1,0-1,0 1,0-1,1 1,-1-1,1 0,-1 1,1-1,-1 0,1 0,0 0,-1 0,1-1,0 1,0 0,0-1,-1 1,1-1,0 0,0 1,0-1,0 0,0 0,0 0,0-1,0 1,0 0,-1-1,1 1,0-1,0 0,0 1,0-2,13-5,-1-1,1 0,-1-1,-1-1,0 0,-1-1,0 0,0-1,-1-1,-1 0,9-12,-16 21,0-1,0 1,0 0,-1-1,1 0,-1 1,0-1,-1 0,1 0,-1 0,0 0,0 0,-1 0,1-1,-1 1,0 0,-1 0,1 0,-1 0,0-1,0 1,-1 0,0 1,1-1,-2 0,1 0,0 1,-1-1,0 1,0 0,0 0,-1 0,-1-1,-13-2</inkml:trace>
  <inkml:trace contextRef="#ctx0" brushRef="#br0" timeOffset="24292.568">18367 2271,'8'-17,"7"-20,1 1,3 0,0 1,13-15,-16 42,-15 33,-2-15,1-7,-1 0,1-1,0 1,0 0,1-1,-1 1,1-1,-1 1,1-1,0 1,-1-1,2 1,-1-1,0 1,0-1,1 0,-1 0,1 0,-1 0,1 0,0 0,0 0,0-1,0 1,0 0,1-1,-1 0,0 0,1 1,-1-1,0-1,1 1,0 0,-1-1,1 1,-1-1,1 0,0 1,-1-1,6-1,-1 1,1-1,-1 0,0-1,0 1,0-1,0-1,0 0,0 0,-1 0,1 0,-1-1,5-4,10-11,-2 0,0-2,0 0,-2-1,-1-1,-1-1,2-6,-5 8,-4 2</inkml:trace>
  <inkml:trace contextRef="#ctx0" brushRef="#br0" timeOffset="24943.439">18876 2102,'32'1,"0"-2,0-1,0-1,-1-2,1-1,-1-1,0-2,-1-1,3-3,-30 13,-1-1,1 1,-1-1,1 0,-1 1,1-1,-1-1,0 1,0 0,1 0,-1-1,0 1,0-1,0 0,-1 0,1 0,0 0,-1 0,1 0,-1 0,0 0,1 0,-1-1,0 1,-1-1,1 1,0-1,-1 1,1-1,-1 1,0-1,1 1,-1-1,-1 1,1-1,0 0,-1 1,1-1,-1 1,0-1,0 1,0 0,0-1,0 1,0 0,-1 0,1 0,-1-1,1 2,-1-1,0 0,0 0,0 0,0 1,-1-1,-6-1,-1 2,0-1,0 1,0 0,0 1,0 0,1 1,-1 0,0 1,0 0,0 0,1 1,0 0,-1 0,1 1,0 1,1 0,-1 0,1 0,0 1,0 0,1 1,0 0,0 0,0 1,1-1,0 1,1 1,-1-1,2 1,-1 0,1 0,1 0,-1 0,2 1,-1 0,1-1,1 1,0 0,0 8,1-13,1-1,0 0,-1 0,2 1,-1-1,0 0,1 0,0 0,0-1,0 1,0 0,1-1,-1 1,1-1,0 0,0 0,0 0,0 0,1 0,-1-1,1 1,-1-1,1 0,0 0,0-1,0 1,2 0,117 23,-104-25,0-2,0 0,0-1,0-1,-1 0,1-2,-1 0,7-4,-1 1</inkml:trace>
  <inkml:trace contextRef="#ctx0" brushRef="#br0" timeOffset="25294.193">19355 2158,'230'-188,"-230"188,-1 1,1 0,0 0,0-1,0 1,0 0,0 0,0-1,0 1,0 0,0 0,0-1,1 1,-1 0,0 0,0-1,1 1,-1 0,0-1,1 1,-1 0,1-1,-1 1,1-1,-1 1,1-1,-1 1,1-1,0 1,-1-1,1 1,0-1,-1 0,1 1,0-1,0 0,-1 0,1 0,0 1,0-1,-1 0,1 0,0 0,0 0,-1 0,1 0,0-1,0 1,-1 0,1 0,0 0,0-1,-1 1,1 0,0-1,-1 1,1-1,-1 1,1-1,0 1,-1-1,1 1,-1-1,1 0,-1 2,-1 5,0 0,0 1,0-1,1 0,0 1,1-1,-1 0,1 1,0-1,1 0,-1 0,1 0,1 0,-1 0,1 0,0-1,0 1,1-1,-1 0,1 0,0 0,1 0,-1-1,1 0,0 0,0 0,0 0,1-1,1 1,5-2,0 0,0-1,0-1,0 0,1 0,-1-1,0-1,0 0,0 0,-1-1,1-1,0 0,-1-1,0 0,0-1,-1 0,1 0,-1-1,1-2,0 1,-1 0,0-1,0-1,-1 0,0 0,-1 0,0-1,0-1,-1 0,6-12</inkml:trace>
  <inkml:trace contextRef="#ctx0" brushRef="#br0" timeOffset="25544.064">20286 1509,'-9'43,"-4"24,1 10,3-3,2-9,3-12,1-9,3-7,0-6,5-3,1-1,1-1,3 0,0 0,-2-3</inkml:trace>
  <inkml:trace contextRef="#ctx0" brushRef="#br0" timeOffset="25709.391">19948 1932,'43'-5,"34"-6,13-1,-4 1,-12 2,-8 4,-12 1,-9-2,-8-1,-10 1</inkml:trace>
  <inkml:trace contextRef="#ctx0" brushRef="#br0" timeOffset="26033.981">20766 1848,'-16'8,"1"-1,-1 0,2 1,-1 1,1 0,0 1,1 1,-9 9,21-19,0-1,0 1,0 0,0 0,0 0,1 0,-1 0,0 0,1 0,-1 0,0 0,1 0,-1 1,1-1,0 0,-1 0,1 1,0-1,0 0,0 0,0 1,0-1,0 0,0 0,0 1,1-1,-1 0,0 0,1 0,-1 1,1-1,-1 0,1 0,-1 0,1 0,0 0,0 0,0 0,-1 0,1 0,0 0,0-1,0 1,0 0,1 0,59 22,-51-21,-5-2,0 1,-1-1,1 1,0 0,-1 0,1 1,-1-1,1 1,-1 0,0 0,0 0,0 1,0-1,0 1,0 0,-1 0,0 1,1-1,-1 1,0-1,-1 1,1 0,-1 0,1 0,-1 1,0-1,-1 1,1-1,-1 1,0-1,0 1,0-1,-1 1,0 0,0 0,0 1,-3 0,0 0,0 0,-1-1,0 1,0-1,0 0,-1 0,1 0,-1 0,-1-1,1 0,-1 0,1 0,-1-1,0 0,0 0,0 0,-1-1,1 0,-1 0,1-1,-1 0,0 0,0 0,1-1,-1 0,0 0,0-1,1 0,-1 0,-2-1,-16-5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1:2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1,'21'120,"-16"-27,-5 0,-4 0,-4-1,-4 0,-9 28,-36 142,58-203,24-79,-17 2,-1-1</inkml:trace>
  <inkml:trace contextRef="#ctx0" brushRef="#br0" timeOffset="236.14">1 565,'34'5,"39"-4,17-6,-1-3,-12-4,-9 0,-11 1,-11-1,-8 0,-11-1,-5 0,-1-2,0-3,-3 2</inkml:trace>
  <inkml:trace contextRef="#ctx0" brushRef="#br0" timeOffset="634.202">932 29,'-73'463,"61"-147,12-273,0-40,-1-1,0 1,1-1,0 1,0 0,-1-1,1 1,1-1,-1 1,0-1,1 1,-1-1,1 1,0-1,0 1,0-1,0 0,0 1,0-1,1 0,-1 0,1 0,0 0,-1 0,1 0,0 0,0-1,0 1,0-1,0 1,1-1,-1 0,0 0,1 0,-1 0,1 0,-1-1,1 1,-1-1,1 1,-1-1,2 0,10-5,0-1,0 0,-1-1,0 0,0-1,-1 0,0-1,0-1,3-4,-6 7,29-27,62-39,-98 73,0 1,0-1,0 1,0 0,0-1,0 1,0 0,0 0,0 0,-1 0,1 1,0-1,-1 0,1 1,0 0,-1-1,0 1,1 0,-1-1,0 1,0 0,0 0,0 0,0 0,-1 0,1 0,-1 0,1 0,-1 0,0 1,0-1,1 0,-2 0,1 0,0 0,0 0,-1 1,1-1,-1 0,1 0,-1 0,-1 1,2 2,-2 26,1-25,0 0,0 1,1-1,0 0,0 1,0-1,1 0,0 0,0 1,0-1,1 0,0 0,0 0,1 0,1 2,23 0,-13-11</inkml:trace>
  <inkml:trace contextRef="#ctx0" brushRef="#br0" timeOffset="963.996">1525 903,'26'-1,"0"-2,0 0,-1-2,1-1,-1-1,0-1,-1-2,0 0,15-9,-34 17,0 0,-1 0,1 0,-1 0,0-1,0 0,1 1,-2-2,1 1,0 0,-1-1,1 0,-1 1,0-1,0-1,-1 1,1 0,-1-1,0 1,0-1,-1 0,1 1,-1-1,0 0,0 0,-1 0,1 0,-1 0,0 0,-1 0,1 0,-1 0,0 0,0 0,0 1,-1-1,0 0,0 1,0-1,-2-3,1 4,-1 1,1 0,0 0,-1 0,1 0,-1 0,0 1,0 0,0 0,0 0,0 0,0 0,-1 1,1 0,-1 0,1 0,-1 1,1-1,-1 1,1 0,-1 0,0 1,1-1,-1 1,1 0,0 0,-1 1,1-1,0 1,0 0,0 0,0 0,0 1,-1 0,-10 7,2 0,-1 0,1 2,1-1,0 2,1-1,0 2,-6 9,8-10,1 0,0 1,1 0,1 0,0 0,1 1,0 0,-2 14,6-23,0 0,1 1,0-1,0 0,0 0,1 0,0 0,0 0,0 0,1 0,0 0,0 0,1-1,-1 1,1-1,1 0,-1 1,1-1,-1-1,1 1,1-1,-1 1,4 2,5 0,-1-1,1 0,0 0,0-2,1 1,-1-2,1 0,0 0,0-1,0-1,0 0,0-1,0-1,0 0,8-2,7 1,-3 1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1:5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167 642,'-22'26,"2"1,1 0,2 2,0 0,2 1,1 0,2 1,1 1,-1 5,11-34,0-1,0 1,0 0,0 0,0 0,0 0,1-1,-1 1,1 0,0 0,0 0,0 0,0 0,1 0,-1 0,1 0,0 0,0 0,0-1,0 1,0 0,0-1,1 1,-1-1,1 1,0-1,0 1,0-1,0 0,0 0,0 0,1 0,-1-1,1 1,-1-1,1 1,-1-1,1 0,2 1,5-5,-1-1,0 1,0-2,0 1,0-1,-1-1,1 1,-1-1,-1-1,1 0,-1 0,-1 0,1-1,-1 0,0 0,2-5,0 3,0 0,-1-1,0 0,0 0,-1-1,-1 1,0-1,0-1,-1 1,-1 0,0-1,-1 0,0 0,-1 0,-1 0,0 0,0 0,-2 1,1-1,-4-10,5 19,-1 1,0-1,0 1,0 0,-1-1,1 1,-1 0,1 0,-1 0,0 0,-1 0,1 0,0 0,-1 1,1-1,-1 1,0 0,0 0,0 0,0 0,0 0,0 1,-1-1,1 1,0 0,-1 0,1 0,-1 1,0-1,1 1,-1 0,1 0,-1 0,1 0,-1 0,0 1,1 0,-1 0,1 0,-2 0,4 0,0 0,0 0,0 0,0 0,0 1,0-1,0 0,0 0,1 1,-1-1,0 0,1 1,-1-1,1 1,-1-1,1 1,0-1,0 1,0-1,-1 1,1-1,1 1,-1-1,0 1,0-1,0 1,1-1,-1 0,1 1,-1-1,1 1,0-1,0 0,-1 1,1-1,0 0,0 0,0 0,0 0,0 0,1 0,-1 0,0 0,0 0,1 0,-1-1,0 1,1-1,-1 1,1-1,-1 1,1-1,-1 0,1 1,-1-1,1 0,-1 0,1 0,0-1,11 0,1-1,-1 0,-1-1,1 0,0-2,-1 1,0-1,0-1,0 0,-1-1,0 0,0-1,0 0,-1 0,-1-1,1-1,-2 1,1-2,0-1,-2 5,35-37,-2-1,-3-3,-1 0,-3-3,-1 0,-3-2,10-31,-15-24,-42 137,3 81,4 0,5 0,5 1,5-1,4 1,5-2,19 68,6 92,-31-213,-3 1,-2-1,-4 47,-8-70,9-32,1-1,0 0,-1 1,1-1,-1 1,1-1,-1 0,1 1,-1-1,1 0,-1 0,1 1,-1-1,1 0,-1 0,1 0,-1 0,0 0,1 0,-1 1,1-1,-1-1,0 1,1 0,-1 0,1 0,-1 0,1 0,-1 0,1-1,-1 1,1 0,-1 0,1-1,-1 1,1 0,-1-1,1 1,-1-1,1 1,0 0,-1-1,1 1,0-1,-1 1,1-1,0 1,0-1,-1 0,1 1,0-1,0 1,0-1,0 0,-5-10,0-1,2 0,-1 0,1 0,1 0,0-1,1 1,1-1,0 1,0-1,1 1,2-12,5-37,2 1,3 0,2 0,3 1,3 1,14-25,-29 70,0 1,1-1,0 1,1 1,0 0,1 0,1 0,-1 1,2 1,9-9,5 3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1:51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170 399,'-15'43,"-9"39,0 9,3 0,5-11,6-15,5-13,2-11,7-12,3-17,0-9</inkml:trace>
  <inkml:trace contextRef="#ctx0" brushRef="#br0" timeOffset="188.745">0 5,'14'28,"6"11</inkml:trace>
  <inkml:trace contextRef="#ctx0" brushRef="#br0" timeOffset="534.675">282 936,'84'-313,"-55"254,-28 59,0 0,1 0,-1 0,1 0,-1 0,0 0,1 1,-1-1,0 1,1-1,-1 1,0-1,0 1,1 0,-1 0,0-1,0 1,0 0,0 0,0 0,0 0,0 0,0 1,-1-1,1 0,0 0,-1 0,1 1,-1-1,1 0,-1 1,0-1,1 1,-1-1,0 0,0 1,0-1,0 1,0-1,0 0,0 1,-1-1,1 1,1 5,6 18,-6-12,1 0,1 0,0-1,1 1,0-1,1 1,0-1,1-1,0 1,1-1,0 0,1 0,0-1,0 0,2 0,-1-1,1-1,0 1,1-2,0 1,7 3,-12-10,-1 0,1 0,-1 0,1-1,0 0,-1 0,1-1,0 1,-1-1,1 0,-1-1,1 1,-1-1,1 0,-1-1,0 1,0-1,0 0,-1 0,1 0,-1-1,1 0,-1 0,2-3,81-115,-25-50,-55 148,1 7</inkml:trace>
  <inkml:trace contextRef="#ctx0" brushRef="#br0" timeOffset="935.115">1383 485,'-23'2,"0"1,0 1,0 1,1 1,0 1,0 1,1 1,-16 10,35-19,0 1,1 0,0-1,-1 1,1 0,-1 0,1 0,0 0,-1 0,1 0,0 0,0 0,0 1,0-1,0 0,0 1,0-1,1 0,-1 1,0-1,1 1,-1-1,1 1,0 0,-1-1,1 1,0-1,0 1,0 0,0-1,0 1,1 0,-1-1,0 1,1-1,-1 1,1-1,-1 1,1-1,0 1,0-1,0 1,-1-1,1 0,1 0,-1 1,0-1,0 0,0 0,1 0,-1 0,76 39,96 12,-171-51,-1 0,1 1,0-1,0 1,-1-1,1 1,-1 0,0-1,1 1,-1 0,0 0,0 0,0 0,0 0,-1 0,1 0,0 0,-1 1,0-1,1 0,-1 0,0 0,0 1,0-1,0 0,-1 0,1 0,-1 1,1-1,-1 0,0 0,1 0,-1 0,0 0,-1 0,1 0,0 0,0-1,-1 1,1 0,-1-1,-1 2,-75 63,-71-2,124-56</inkml:trace>
  <inkml:trace contextRef="#ctx0" brushRef="#br0" timeOffset="1187.087">1806 61,'-5'48,"-6"40,-1 14,1-5,-3-9,3-16,1-14,4-13,2-9,2-6,1-3,1-1,-4-1,-2-4</inkml:trace>
  <inkml:trace contextRef="#ctx0" brushRef="#br0" timeOffset="1368.513">1552 512,'48'-4,"21"-3,-2 6,-7 3,-9 0,-8 6,-12 0</inkml:trace>
  <inkml:trace contextRef="#ctx0" brushRef="#br0" timeOffset="4267.788">2032 710,'20'0,"14"1,0-1,1-2,-1-1,0-1,0-2,0-2,9-4,-27 8,1-1,-1-1,-1-1,1 0,-1-1,-1 0,1-1,-1-1,-1 0,0-1,0 0,-1-1,-1-1,2-2,-12 13,0 1,0-1,0 0,-1 0,1 1,0-1,-1 0,0 0,1 0,-1 0,0 0,0 0,0 0,0 1,0-1,0 0,-1 0,1 0,-1 0,1 0,-1 1,0-1,0 0,0 1,0-1,0 0,0 1,0-1,0 1,0-1,-1 1,1 0,-1 0,1-1,-1 1,1 0,-1 0,0 1,0-1,1 0,-2 0,-80-14,70 16,1 1,-1 0,1 1,0 0,0 1,0 0,0 1,1 1,0 0,0 0,0 1,1 0,0 1,0 0,1 0,0 1,0 1,1-1,1 1,-1 1,2-1,-1 1,2 1,-1-1,1 1,1 0,0 0,1 0,0 0,1 1,1-1,-1 7,2-13,1 0,-1 0,1-1,0 1,1-1,-1 1,1-1,0 1,0-1,1 0,0 0,0 0,0 0,0 0,1-1,0 1,0-1,0 0,0 0,1-1,-1 1,1-1,0 0,0 0,0-1,1 0,-1 0,0 0,3 1,12 2,-1 0,1-2,0 0,0-1,1-1,-1 0,17-3,-13-2,-1 0,1-2,-1-1,0-1,0 0,-1-2,-1-1,1 0,-2-2,0 0,0-1,8-9,-4 1,-6 3</inkml:trace>
  <inkml:trace contextRef="#ctx0" brushRef="#br0" timeOffset="5106.282">3161 456,'-59'33,"2"4,1 1,-32 32,84-67,-3 2,-1 0,2 1,-1-1,1 1,0 1,0-1,1 1,-1 0,2 0,-1 1,1-1,0 1,0 0,1 0,0 0,0 6,3-12,0-1,0 1,0 0,0 0,1-1,-1 1,1 0,-1 0,1-1,0 1,0-1,-1 1,1-1,0 1,0-1,1 1,-1-1,0 0,0 0,1 1,-1-1,1 0,-1 0,1 0,-1-1,1 1,-1 0,1-1,0 1,-1-1,1 1,0-1,0 0,-1 0,1 1,0-1,1-1,67-7,-38-3,-2-1,1-1,-2-1,0-2,0-1,-2-1,23-20,30-21,-78 59,0 0,0 0,1 0,-1 0,0 0,0 1,0-1,0 1,1-1,-1 1,0 0,0 0,0 0,0 0,-1 0,1 0,0 1,0-1,-1 1,1-1,-1 1,1-1,-1 1,0 0,1 0,-1 0,0 0,0 0,0 0,-1 0,1 0,0 0,27 32,-16-30,-1-1,2 0,-1-1,0 0,0-1,1 0,-1-1,0-1,1 0,-1 0,0-1,0-1,0 0,0-1,0 0,-1 0,0-2,0 1,0-1,0-1,-1 0,6-5,31-13,171-115,-212 130,-35 24,25-12,-18 10,4-5,0 2,1 0,0 1,0 1,1 0,1 2,0-1,0 2,2 0,-1 0,2 2,-2 2,13-14,-1-1,1 1,-1 0,1 0,0 0,1 0,-1 0,1 1,0-1,0 0,0 0,0 0,1 0,-1 0,1 0,0 0,1 0,-1 0,1 0,0 0,-1 0,2-1,-1 1,0-1,1 0,-1 0,1 0,0 0,0 0,0 0,1-1,-1 1,1-1,-1 0,1 0,0 0,-1-1,1 1,0-1,0 0,0 0,0 0,1-1,-1 0,1 1,13-2,-1 0,1-1,-1-1,0-1,0 0,0-1,0-1,-1 0,0-1,0-1,-1-1,0 0,14-11,-8 7,-1-2,0 0,-1-1,-1-1,0 0,-1-2,-1 0,-1-1,-1 0,0-1,-2-1,-1 0,0 0,-1-1,-2-1,0 1,-2-1,-1-1,0 1,-2-3,-13-127,9 149,0 0,0 0,-1 1,1-1,-1 0,0 1,-1 0,1-1,-1 1,1 0,-1 0,-1 0,1 1,0-1,-1 1,0 0,0 0,0 0,0 0,0 1,0-1,-1 1,1 0,-1 1,0-1,1 1,-1 0,0 0,-3 0,3 1,0 0,-1 0,1 1,0 0,0 0,0 0,0 0,0 1,0 0,1 0,-1 0,1 1,-1-1,1 1,0 0,0 0,0 1,0-1,0 1,1 0,0 0,0 0,0 0,0 1,1-1,-2 5,-2 4,0 0,1 0,1 1,1-1,0 1,0 0,1 0,1 1,0 1,1 3,1-1,0 0,1 0,1 0,1 0,1-1,0 1,1-1,1 0,0 0,1-1,1 0,1-1,0 0,1 0,1-1,4 4,4 1,1-1,1-1,0-1,1 0,1-2,1-1,0-1,0-1,1-1,7 1,-3 0,-6 0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2:00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398 736,'-19'-1,"0"1,0 0,0 2,0 1,0 0,0 1,1 1,0 1,0 0,0 1,1 1,0 1,1 1,-3 2,8-5,1 0,0 1,0 1,0-1,1 2,1-1,-1 1,2 0,-1 1,1 0,-2 6,6-11,1-1,0 0,0 1,0-1,1 1,0 0,0-1,0 1,0 0,1 0,0 0,1-1,-1 1,1 0,0 0,0-1,1 1,0-1,0 1,0-1,1 0,-1 0,1 0,1 0,-1 0,1 0,3 3,0 0,0-1,1 0,0-1,0 0,1 0,0 0,0-1,0-1,0 1,1-2,0 1,0-1,0-1,0 1,0-2,0 0,1 0,-1-1,0 0,0 0,1-1,-1-1,8-1,19-6,-1-2,0-1,-1-2,0-1,-1-1,4-5,115-74,-117 71</inkml:trace>
  <inkml:trace contextRef="#ctx0" brushRef="#br0" timeOffset="955.156">1159 622,'-108'95,"5"4,-22 33,69-49,54-81,1 1,0-1,0 0,0 0,0 1,1-1,-1 1,1-1,-1 1,1-1,0 1,0-1,0 1,0-1,0 1,1-1,-1 1,1-1,0 1,-1-1,1 0,0 1,0-1,1 0,-1 0,0 0,1 0,-1 0,1 0,0 0,0 0,0-1,0 1,0-1,0 1,0-1,0 0,10 2,0-1,-1-1,1 0,0 0,0-1,-1-1,1 0,0-1,-1 0,1 0,-1-1,0-1,0 0,0-1,0 0,-1 0,0-1,8-6,16-8,-2-1,0-2,-1-2,-1 0,-2-2,0-1,17-24,-9 17,-35 35,0 1,-1-1,1 0,0 1,-1-1,1 0,0 1,-1-1,1 1,-1-1,1 1,-1 0,1-1,-1 1,0-1,1 1,-1 0,0-1,1 1,-1 0,0 0,0-1,0 1,0 0,1-1,-1 1,0 0,0 0,0-1,-1 1,1 0,0 0,0-1,0 1,0 0,-1-1,1 1,0 0,-1-1,1 1,0 0,-1-1,0 1,1 2,-2 4,1-1,-1 1,1 0,1 0,-1 0,1 0,1 0,-1 0,1 0,0 0,1 0,-1 0,2-1,-1 1,1-1,-1 1,2-1,-1 0,1 0,0 0,0-1,0 1,1-1,0 0,0-1,1 1,-1-1,4 2,0-1,0-1,0 0,1-1,-1 0,1-1,0 0,0 0,0-1,0-1,0 1,0-1,0-1,0 0,-1-1,1 0,0 0,0-1,-1 0,0 0,0-1,7-4,4-3,0 0,-1-1,-1 0,0-2,-1 0,0-1,-1-1,-1 0,3-6,10-12,-16 21,0 0,-1-1,0 0,-1 0,-1-1,0 0,-1-1,-1 0,0 0,-1-1,-1 1,-1-1,2-11,-6 25,0 0,0 0,0 0,-1 0,1 0,-1-1,0 1,0 0,0 0,0 0,0 1,0-1,-1 0,0 0,1 1,-1-1,0 1,0-1,0 1,-1 0,1 0,-1 0,1 0,-1 0,0 1,1-1,-1 1,0-1,0 1,0 0,0 0,0 1,0-1,0 1,0-1,-1 1,1 0,0 0,0 0,0 1,0-1,0 1,0-1,-1 1,2 0,-1 1,-1-1,-4 4,0-1,0 1,1 1,0-1,0 1,0 1,1-1,0 1,0 0,1 1,0-1,0 1,1 0,-1 0,2 0,-1 1,1 0,1-1,-1 6,1-10,1 0,1 0,-1 1,0-1,1 0,0 0,0 1,0-1,1 0,0 0,-1 0,1 1,1-1,-1 0,1 0,-1-1,1 1,0 0,0 0,1-1,-1 1,1-1,0 0,0 0,0 0,0 0,0-1,1 1,-1-1,1 1,0-1,-1-1,1 1,0 0,0-1,0 0,0 0,1 0,-1 0,0-1,0 0,4 0,17 3,0-2,0 0,0-2,0-1,0-1,0-1,2-2,-24 5,-1 0,0 0,0 0,1 0,-1 0,0 1,1-1,-1 1,1 0,-1-1,1 1,-1 0,1 0,-1 1,1-1,-1 0,0 1,1-1,-1 1,1 0,-1 0,0 0,0 0,0 0,0 1,0-1,0 1,0-1,0 1,0 0,0 0,-1-1,1 1,-1 0,0 1,1-1,-1 0,0 0,0 0,0 1,-1-1,1 1,0-1,1 49,-3-47,0 0,1 1,-1-1,1 0,0 1,0-1,0 0,0 1,1-1,0 0,0 1,0-1,0 0,1 0,0 0,-1 0,2 0,-1-1,0 1,1 0,-1-1,1 0,0 1,0-1,1 0,-1-1,0 1,1-1,0 1,-1-1,3 1,9-2,0-1,0-1,0 0,0 0,0-2,0 0,-1 0,1-1,-1-1,0-1,0 0,-1-1,1 0,-2-1,1 0,-1-1,0-1,-1 0,6-6,99-128,22-86,-121 201,-1-2,-1 0,-2 0,-1-2,-2 1,-1-1,-2-1,0 0,-3 0,-1 0,-1-32,-21-12,19 76,-1 0,0 0,0 0,0 0,-1 0,1 0,0 0,-1 1,1-1,-1 0,0 1,1-1,-1 1,0 0,0-1,0 1,0 0,0 0,0 1,0-1,0 0,0 1,-1-1,1 1,0-1,0 1,0 0,-1 0,1 0,0 0,0 1,-1-1,0 1,-4 3,1 0,0 0,0 1,1 0,-1 0,1 1,0-1,1 1,-1 0,1 0,0 1,1-1,0 1,0 0,0 0,1 0,0 0,-1 7,-1-3,-8 29,3 0,1 1,2 0,2 0,2 1,1-1,3 1,1-1,4 14,1-12,2-1,2-1,2 0,1-1,3-1,1 0,1-1,8 7,-26-32,-10-17</inkml:trace>
  <inkml:trace contextRef="#ctx0" brushRef="#br0" timeOffset="1205.927">2316 538,'44'-5,"37"-6,15-1,-4 1,-8 2,-13 4,-15 1,-11 3,-9 0,-6 1,-7 1</inkml:trace>
  <inkml:trace contextRef="#ctx0" brushRef="#br0" timeOffset="1551.783">3107 905,'41'-13,"0"-2,-2-2,0-1,0-2,28-21,-58 35,-1 0,1-1,-1 0,-1 0,1-1,-1 0,-1-1,1 1,-1-1,-1 0,5-9,-8 14,-1 0,1 0,-1 0,0 0,0 0,0 0,-1 0,0 0,1 0,-1 0,0 0,-1 0,1 0,-1 0,0 0,0 0,0 0,0 0,-1 0,0 1,0-1,0 0,0 1,0 0,-1-1,1 1,-1 0,0 0,0 0,0 1,-3-3,2 2,-1 0,0 1,-1-1,1 1,0 0,-1 0,1 0,-1 1,0 0,1 0,-1 0,0 1,0 0,1 0,-1 0,0 1,0 0,1 0,-1 0,1 1,-1 0,1 0,-1 0,1 1,0 0,-10 4,0 2,1 0,0 1,0 0,1 1,1 0,-12 14,14-15,1 2,0-1,0 1,1 1,1-1,0 1,0 1,2-1,-1 1,2 0,0 0,1 1,0-1,1 1,0 0,2-1,-1 1,2 5,1-10,0-1,0 0,1 1,0-1,0 0,1-1,0 1,1 0,0-1,0 0,1 0,0-1,0 0,1 0,0 0,0-1,0 0,1 0,0-1,0 0,1 0,-1-1,1 0,0 0,0-1,1-1,-1 1,9 0,-3 0,0-1,0 0,0-2,0 1,0-2,0 0,0-1,0 0,0-1,-1-1,1 0,-1-1,0-1,8-4,-4 1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2:04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50,'0'-2,"-1"0,1-1,0 1,-1 0,1 0,-1 0,0 0,1 0,-1 0,0 0,0 0,-1 0,1 0,0 0,-1 1,1-1,-1 1,1-1,-1 1,0-1,1 1,-1 0,0 0,0 0,0 0,0 0,0 0,0 0,0 1,0-1,-1 1,1 0,0-1,0 1,0 0,-2 0,-80 14,-27 59,108-70,-1 0,1 1,0-1,1 0,-1 1,1 0,0 0,-1 0,2 0,-1 0,0 0,1 0,0 0,0 1,0-1,0 0,1 1,0-1,0 1,0-1,0 0,1 1,0-1,-1 0,2 1,-1-1,0 0,2 3,0-3,1 0,0 0,-1 0,1 0,0-1,1 0,-1 0,1 0,-1 0,1-1,0 1,0-1,0-1,0 1,0-1,0 1,1-1,-1-1,3 1,18 5,29 2,-49-9,1 1,-1 0,0 1,1 0,-1 0,0 0,0 0,0 1,0 0,0 1,0-1,-1 1,1 0,-1 0,0 1,0 0,0 0,1 1,-5-1,0 0,0 0,0-1,-1 1,0 0,0 0,0 0,0 0,0-1,-1 1,0 0,1 0,-2-1,1 1,0 0,-1-1,1 1,-1-1,0 0,0 1,-1-1,1 0,-1 0,1-1,-1 1,0 0,0-1,0 0,0 1,-1-1,1-1,-1 1,-6 8,-14 11,0-1,-1-1,-1-1,0-1,-2-1,0-2,-26 10,29-19,29-19,8 3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2:04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0,'-5'39,"-2"21,1 7,1-5,1-7,2-13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2:05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2:05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3,'-11'-1,"1"0,-1 0,0 1,0 1,0 0,0 0,1 1,-1 0,0 1,1 0,0 1,0 0,0 1,0 0,1 0,0 1,0 0,0 1,1 0,0 0,0 1,0 1,-1-1,1 0,1 0,-1 1,1 0,1 1,0 0,0 0,1 0,0 0,1 1,0 0,1 0,0 0,1 0,0 0,1 1,0-1,0 8,1-17,0 1,1-1,-1 0,0 1,1-1,0 1,-1-1,1 0,0 1,0-1,1 0,-1 0,0 0,1 1,-1-2,1 1,-1 0,1 0,0 0,0-1,0 1,0-1,0 0,0 1,1-1,-1 0,0 0,1 0,-1-1,0 1,1-1,-1 1,1-1,-1 0,1 0,-1 0,1 0,-1 0,1 0,0-1,98-35,-62 6,-2-1,-1-2,-2-2,21-26,-32 31,40-32,-62 62,1 0,0 1,-1-1,1 1,-1-1,1 1,-1 0,1-1,-1 1,1 0,-1 0,0 0,1 0,-1 0,0 1,0-1,0 0,0 0,0 1,0-1,0 1,0-1,-1 1,1-1,-1 1,1-1,-1 1,1 0,-1-1,0 1,0 0,0-1,0 1,0 0,0-1,0 2,2 7,32 108,-20-91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2:05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0 266,'208'-224,"-207"222,0 1,0-1,0 0,0 0,0 0,0 1,0-1,0 1,0-1,1 1,-1-1,1 1,-1 0,1 0,0 0,-1 0,1 0,0 0,0 0,0 0,0 1,0-1,0 1,-1-1,1 1,0 0,0 0,0 0,0 0,0 0,0 0,0 1,0-1,0 1,0-1,0 1,0 0,0-1,-1 1,1 0,0 0,0 0,-1 1,1-1,-1 0,1 1,-1-1,0 1,1 0,8 28,-9-24,0 0,0 0,1 0,0 0,1 0,-1 0,1 0,0-1,1 0,-1 1,1-1,0 0,0-1,1 1,-1-1,1 0,0 0,0 0,3 1,1-2,-1-1,1 0,-1-1,1 0,0-1,0 1,-1-1,1-1,0 0,-1 0,1-1,-1 0,1 0,-1-1,0 0,0-1,0 1,0-2,-1 1,0-1,0 0,0 0,0-1,-1 0,0 0,0-1,0 0,-1 0,4-7,17-45,-18 43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2:06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289 548,'-23'10,"1"1,0 1,1 1,1 1,0 0,0 2,2 0,0 2,1-1,1 2,0 0,2 2,-12 19,24-37,0 1,0-1,1 1,-1 0,1 0,-1-1,1 1,1 0,-1 0,0 1,1-1,0 0,0 0,0 0,1 0,-1 0,1 0,0 0,0 0,0 0,1 0,-1-1,1 1,0 0,0-1,0 1,1-1,-1 0,1 0,0 0,-1 0,2 0,-1-1,0 1,0-1,1 0,-1 0,1 0,1 0,15 5,1-2,0-1,0 0,0-2,0 0,0-1,0-2,0 0,1-1,-1-1,-1-1,1-1,13-3,-1-3,0 0,-1-2,0-2,-1-1,16-12,-21 13</inkml:trace>
  <inkml:trace contextRef="#ctx0" brushRef="#br0" timeOffset="261.608">910 548,'-31'37,"1"1,3 2,1 0,2 2,-8 22,0 36,31-98,0 1,1-1,0 1,0-1,0 1,0 0,0-1,0 1,0-1,1 1,0-1,-1 1,1-1,0 1,0-1,0 1,1-1,-1 0,0 0,1 0,0 0,-1 0,1 0,0 0,0 0,0-1,0 1,0-1,0 1,1-1,-1 0,0 0,1 0,-1 0,1 0,-1-1,1 1,12-1,-1 0,0-1,0 0,0-1,0 0,0-2,-1 1,1-2,-1 0,0 0,0-1,8-6,-6 5,0 0,-1 0,0-2,-1 0,0 0,0-1,-1-1,0 0,-1-1,0 0,-1 0,0-1,-1-1,-1 1,0-1,-1-1,0 0,-1 0,-1 0,0 0,-1-1,-1-1,-3 12,0-1,0 1,-1-1,0 1,0 0,0-1,-1 1,0 0,0 0,0 0,0 0,-1 1,0-1,0 0,0 1,0 0,-1 0,0 0,1 0,-2 1,1-1,0 1,-1 0,1 0,-1 1,0-1,0 1,0 0,0 0,0 1,-1 0,1 0,0 0,-1 0,1 1,-1 0,1 0,0 0,-1 1,1 0,0 0,-1 0,1 1,0-1,0 1,0 0,0 1,0-1,1 1,-1 0,1 1,0-1,-1 1,-7 11</inkml:trace>
  <inkml:trace contextRef="#ctx0" brushRef="#br0" timeOffset="599.586">1502 689,'-18'9,"1"0,0 2,1 0,0 1,1 1,0 0,1 1,1 0,0 1,1 1,0 0,-4 10,15-24,0 0,0 0,0 0,0 0,1 1,-1-1,1 0,-1 1,1-1,0 0,0 0,0 1,0-1,0 0,1 1,-1-1,1 0,0 0,-1 1,1-1,0 0,0 0,0 0,0 0,1 0,-1 0,1-1,-1 1,1 0,-1-1,1 1,0-1,0 1,0-1,0 0,0 0,0 0,0 0,0 0,0 0,0 0,1-1,-1 1,0-1,1 0,-1 0,0 0,1 0,-1 0,15 0,0-1,-1 0,1-1,-1-1,1-1,-1 0,0-1,0-1,-1 0,0-1,0-1,-1 0,1-1,-2-1,1 0,-2-1,1 0,-1-1,-1 0,2-4,-7 10,0-1,0 1,-1-1,0-1,0 1,-1-1,0 1,0-1,-1 0,0 0,-1-1,1 1,-2-1,1 1,-1-1,0 0,-1 1,0-1,-1 0,1 1,-2-1,1 0,-1 1,0-1,-1 1,-2-4,2 9,0 0,0 0,0 0,-1 1,0-1,1 1,-1-1,0 1,0 1,0-1,0 1,-1-1,1 1,0 0,-1 0,1 1,0 0,-1-1,1 1,-1 1,1-1,0 1,-1-1,1 1,0 1,-1-1,1 1,0-1,-2 2,-20 10</inkml:trace>
  <inkml:trace contextRef="#ctx0" brushRef="#br0" timeOffset="867.411">1954 971,'-15'-19,"1"-21,2-8,3-1,9 3,3 5,7 4,1 4,3 7,5 4,-1 0,1 4,2 1,3 3,1 3,2 5,-4 2</inkml:trace>
  <inkml:trace contextRef="#ctx0" brushRef="#br0" timeOffset="1497.741">2546 576,'-28'17,"0"1,2 1,0 1,1 2,2 1,0 0,1 2,-8 13,26-34,1 0,0-1,0 1,1 1,-1-1,1 0,0 0,0 1,0 0,1-1,-1 1,1 0,0-1,1 1,-1 0,1 0,0 0,0 0,0 0,1 0,0-1,0 1,0 0,0 0,1-1,0 1,0-1,0 0,0 1,1-1,0 0,0 0,0 0,0-1,0 1,1-1,0 0,0 0,-1 0,2 0,-1-1,0 1,1-1,-1 0,1-1,-1 1,4 0,11-3,-1 0,1-1,0-1,-1-1,0 0,0-1,0-2,0 1,-1-2,0 0,-1-1,0-1,0-1,-1 0,6-6,3-3,0-1,-1-1,-1-1,-2-1,0-1,-2 0,0-1,-2-2,-1 1,9-25,-16 32,-1 0,-1-1,-1 1,-1-1,-1 0,0 0,-2 0,0 0,-2-1,0 1,-1 0,-4-13,3 20,0 1,0-1,-1 1,-1 0,0 1,-1-1,-1 1,0 0,0 1,-1 0,0 0,-1 0,-1 1,1 0,-1 1,-1 0,0 1,0 0,-11-5,16 10,0 1,0 0,-1 0,1 1,0 0,-1 0,1 0,0 1,-1 0,1 0,-1 1,1 0,-1 0,1 0,0 1,0 0,0 0,0 0,0 1,0 0,1 0,-1 1,1-1,0 1,0 0,0 1,-6 4,0 1,1 1,0-1,1 2,0-1,1 1,0 0,1 1,0 0,1 0,-1 4,1 4,1 0,1-1,0 2,2-1,0 0,1 1,2-1,0 0,1 1,1-1,1 0,1 0,1-1,1 1,0-1,2-1,0 0,1 0,1 0,1-1,0-1,2 0,0-1,0 0,2-2,10 10,-14-12,1-1,0 0,0-1,1 0,1-1,-1 0,1-2,1 1,0-2,0 0,0-1,0-1,1 0,-1-1,1-1,0-1,0 0,0-1,0-1,0 0,0-1,0-1,14-5,-23 5,0-1,0 0,-1 0,1-1,-1 0,0 0,-1-1,1 1,-1-2,0 1,-1-1,1 0,7-13</inkml:trace>
  <inkml:trace contextRef="#ctx0" brushRef="#br0" timeOffset="1743.581">3195 632,'-4'39,"-3"17,6-1,2-10</inkml:trace>
  <inkml:trace contextRef="#ctx0" brushRef="#br0" timeOffset="1914.175">3252 210,'0'0</inkml:trace>
  <inkml:trace contextRef="#ctx0" brushRef="#br0" timeOffset="2096.187">3477 831,'129'-301,"-105"263,-24 39,-1-1,1 1,0-1,0 1,0-1,-1 1,1-1,0 1,0-1,0 1,0-1,0 1,0-1,0 1,0-1,0 1,0-1,0 1,0-1,1 1,-1-1,0 1,0-1,1 1,-1-1,0 1,0-1,1 1,-1-1,0 0,1 1,-1-1,1 1,-1-1,0 0,1 0,-1 1,1-1,-1 0,1 0,-1 1,1-1,-1 0,1 0,-1 0,1 0,-1 0,1 0,-1 0,1 0,0 0,-1 0,1 0,-1 0,1 0,-1-1,1 1,-1 0,1 0,-1 0,1-1,-1 1,0 0,1-1,-1 1,1 0,-1-1,0 1,1-1,3 42,-5-31,1-1,1 1,-1-1,2 1,-1-1,1 1,0-1,1 0,0 0,1 0,0 0,0-1,1 1,0-1,0 0,1-1,0 1,0-1,1 0,0-1,2 1,-5-3,1 0,0-1,0 1,1-1,-1-1,1 1,0-1,-1 0,1 0,0 0,0-1,0 0,0 0,1-1,-1 0,0 0,0 0,0-1,0 1,0-2,0 1,0-1,0 0,0 0,-1 0,1-1,4-2,1-2,-1 0,-1 0,1-1,-1 0,-1-1,0 0,0 0,0-1,-1 0,-1 0,1-1,-2 1,0-1,0-1,-1 1,3-10,1-4</inkml:trace>
  <inkml:trace contextRef="#ctx0" brushRef="#br0" timeOffset="5132.784">4578 632,'-12'-1,"0"1,0 1,0 0,0 0,0 1,1 0,-1 1,1 1,-1 0,1 0,0 1,1 0,-1 1,1 0,0 1,1 0,-1 1,1 0,1 0,0 1,0 0,0 0,1 1,1 0,0 0,0 1,-3 8,7-16,0 1,0-1,0 1,1 0,0-1,-1 1,1 0,1 0,-1 0,0 0,1-1,0 1,0 0,0 0,1 0,-1 0,1 0,0 0,0 0,0 0,0-1,1 1,-1-1,1 1,0-1,0 1,1-1,-1 0,1 0,-1 0,1 0,0-1,0 1,0-1,1 1,-1-1,0 0,1-1,-1 1,1 0,0-1,0 0,-1 0,1 0,0 0,0-1,0 0,2 1,11-7,1 0,-2-1,1 0,-1-2,0 0,0-1,-1 0,-1-1,0-1,0 0,-1-1,-1 0,0-1,-1 0,0-1,-1-1,-1 1,3-9,-8 18,26-37,-30 43,0-1,1 0,-1 1,1-1,-1 0,1 1,-1-1,1 0,-1 1,1-1,0 1,-1-1,1 1,0-1,0 1,-1 0,1-1,0 1,0 0,-1 0,1-1,0 1,0 0,0 0,-1 0,1 0,0 0,0 0,0 0,0 1,-1-1,1 0,0 0,0 0,0 1,-1-1,1 1,0-1,-1 0,1 1,0-1,-1 1,1-1,0 1,-1 0,1-1,-1 1,1 0,-1-1,0 1,19 38,-17-33,0 0,1 0,-1 0,1 0,1-1,-1 0,1 1,0-1,0-1,0 1,1-1,0 1,0-1,3 0,0 0,0-1,0 0,0-1,0 0,1 0,-1-1,1 0,0 0,-1-1,1 0,0 0,-1-1,1 0,-1-1,1 0,-1 0,0-1,0 0,0 0,0-1,0 0,-1-1,0 1,0-1,0-1,0 1,-1-1,0-1,0 1,4-7,18-18,0-2,-3-1,0-2,-3 0,0-1,-3-1,-1-1,-2-1,-1-3,-7 22,-1-1,0 1,-2-1,-1-1,-1 1,0-1,-2 1,-1-1,0 1,-2-1,-1 1,0-1,-3-3,6 25,0-1,0 1,0-1,0 1,0-1,0 1,-1-1,1 1,0-1,-1 1,1 0,-1-1,0 1,1 0,-1-1,0 1,0 0,0 0,0 0,0-1,0 1,0 0,0 1,-1-1,1 0,0 0,0 0,-1 1,1-1,-1 1,1-1,0 1,-1-1,1 1,-1 0,1 0,-1 0,1 0,-1 0,1 0,-1 0,1 0,-1 0,1 1,-1-1,1 1,0-1,-1 1,1 0,0-1,-1 1,1 0,0 0,0 0,0 0,-1 0,1 0,0 0,1 0,-2 1,-6 15,1 1,0 1,2-1,0 1,0 0,2 0,1 0,0 1,1-1,1 0,3 15,-3-8,-2 11,3 1,1-1,1 1,3-1,1 0,1-1,2 0,2 0,1-1,2 0,3 3,27 6,-38-44</inkml:trace>
  <inkml:trace contextRef="#ctx0" brushRef="#br0" timeOffset="5380.534">4974 435,'43'0,"43"0,17 0,0-5,-8-1,-15 0,-12-4,-12 0,-11 2,-9-3,-5 1,-8 2</inkml:trace>
  <inkml:trace contextRef="#ctx0" brushRef="#br0" timeOffset="5965.721">5622 548,'36'4,"-1"-2,1-1,0-2,-1-1,1-2,-1-2,27-7,-53 10,-1 0,0 0,-1-1,1 0,0 0,-1 0,0-1,0 0,-1-1,1 0,0-1,-5 5,0 0,-1 0,1 0,-1 0,1 0,-1-1,0 1,0 0,0-1,0 1,0-1,0 0,-1 1,1-1,-1 0,0 1,0-1,0 0,0 1,0-1,0 1,-1-1,1 0,-1 1,0-1,0 1,0-1,0 1,0-1,-1 1,1 0,-1 0,1 0,-1 0,0 0,0-1,-2-1,0 1,0 0,-1-1,1 1,0 0,-1 1,0-1,0 1,0 0,0 0,0 1,0-1,0 1,-1 0,1 1,0-1,0 1,-1 0,1 0,0 1,-1 0,1 0,0 0,0 0,0 1,-1 0,-5 2,1 0,0 0,0 1,1 0,0 1,0 0,0 1,0 0,1 0,0 1,1-1,-4 6,0 2,0 1,2 0,-1 0,2 1,1 0,0 1,1 0,0 0,2 0,0 0,1 1,1 0,1 0,3-11,0-1,0 1,1-1,0 0,0 0,1 0,-1 0,2 0,-1-1,1 0,0 0,0 0,1 0,0-1,0 0,0 0,0-1,1 0,0 0,-1 0,2-1,-1 0,0 0,1-1,-1 0,1 0,-1-1,1 0,0 0,0 0,0-1,-1-1,1 0,7-1,21-5,-1-2,0-1,0-2,-1-2,0-1,-2-1,0-2,24-17,227-188,-95 26,-179 181,-20 20,-26 25,33-26,-145 131,148-132,-1-1,0 1,0-1,1 1,-1 0,0 0,1 0,0 0,-1 0,1 0,0 0,0 0,0 0,1 0,-1 1,0-1,1 0,0 1,-1-1,1 0,0 1,0-1,0 0,1 1,-1-1,0 0,1 1,0-1,-1 0,1 0,0 1,0-1,0 0,0 0,1 0,-1 0,1-1,-1 1,1 0,-1 0,1-1,0 1,0-1,1 1,75 10,-72-12,0-1,0 1,1 0,-1 1,0-1,0 1,0 0,0 1,0 0,0 0,-1 0,1 0,0 1,-1 0,0 0,0 1,0-1,0 1,0 0,-1 0,1 1,1 3,-4-5,-1 0,0 0,0 1,-1-1,1 0,-1 1,1-1,-1 0,0 1,0-1,-1 0,1 1,-1-1,1 0,-1 1,0-1,0 0,-1 0,1 0,-1 0,1 0,-1 0,0 0,0 0,0-1,-1 1,-63 64,64-66,-5 5,1 0,-1-1,0 0,-1 0,1-1,-1 0,0 0,0-1,0 0,-1 0,1-1,-1 0,1 0,-1-1,0 0,-8-1,-1-3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1:42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0,'-16'33,"1"0,2 1,1 0,2 1,2 0,0 4,7-36,-19 91,4 1,4 1,4 1,4 9,5-92,-1 0,-1 0,-1 0,0 0,-1 0,0 0,-1-1,0 0,-1 1,-7 10,4-13</inkml:trace>
  <inkml:trace contextRef="#ctx0" brushRef="#br0" timeOffset="636.834">1 565,'311'-151,"-207"96,-3-4,-3-5,33-30,-131 93,1 0,-1 0,0 0,1 0,-1 1,0-1,1 0,-1 0,1 1,-1-1,1 0,-1 1,1-1,-1 0,1 1,0-1,0 1,-1-1,1 1,0-1,0 1,-1 0,1-1,0 1,0 0,0 0,0 0,-1-1,1 1,0 0,0 0,0 0,0 0,0 0,-1 1,1-1,0 0,0 0,0 0,0 1,-1-1,1 1,0-1,0 0,-1 1,1-1,0 1,-1 0,1-1,0 1,-1-1,1 1,-1 0,1 0,-1-1,1 1,-1 0,0 0,1-1,-1 1,0 0,0 0,1 0,-1 0,0 0,0-1,0 2,-51 179,11-63,38-110,-2 5,0 1,1 0,0 0,1 1,1-1,0 0,1 1,0-1,1 1,3 12,-2-23,-1-1,1 1,0-1,0 1,0-1,1 0,-1 0,1 0,0 0,0 0,0 0,0-1,0 0,1 1,-1-1,1-1,-1 1,1 0,0-1,0 0,-1 0,1 0,0 0,0 0,0-1,0 0,0 0,0 0,0 0,3-1,5 0,1-1,-1-1,1 0,-1 0,0-1,0-1,-1 0,1 0,1-2,17-13,-23 14,0 1,0 0,0 1,1-1,-1 1,1 1,0 0,0 0,0 0,1 1,-1 0,6 0,-11 4,0-1,-1 1,1 0,-1 0,1 0,-1 0,0 1,0-1,0 1,0-1,0 1,0 0,-1-1,1 1,-1 0,0 0,0 0,0 0,0 0,-1 0,1 0,-1 1,0-1,0 0,0 0,0 0,0 1,-1-1,0 0,1 1,1 22,-2-21,0-1,0 0,0 1,0 0,1-1,0 1,0-1,0 1,1-1,-1 1,1-1,0 1,0-1,1 0,-1 1,1-1,0 0,0 0,1 0,-1 0,1-1,0 1,-1-1,2 1,-1-1,0 0,1 0,-1 0,1-1,0 1,0-1,0 0,0 0,0-1,1 1,-1-1,2 1,10-3,0-1,1-1,-1 0,0-1,-1-1,1 0,-1-1,0-1,0 0,-1-1,0-1,-1 0,12-10,39-21,20-7,-83 47,0-1,0 0,0 0,-1 0,1 0,0 0,0 0,-1 0,1 0,-1 0,1 0,0 0,-1 0,0 0,1-1,-1 1,0 0,0 0,0 0,1-1,-1 1,-1 0,1 0,0 0,0-1,0 1,0 0,-1 0,1 0,-1-1,1 1,-1 0,1 0,-1 0,0 0,1 0,-1 0,0 0,0 0,0 1,0-1,0 0,0 0,0 1,0-1,-1 0,-52-27,50 28,0-1,0 1,0 0,1 0,-1 0,0 1,0-1,0 1,1 0,-1 0,0 1,1-1,-1 1,1-1,-1 1,1 0,0 0,0 1,0-1,0 1,0-1,1 1,-1 0,1 0,-1 0,1 0,0 1,1-1,-1 1,0-1,0 4,0 0,-1 0,2 0,-1 0,1 0,0 0,1 0,0 1,0-1,0 0,1 0,0 0,0 0,1 0,0 0,0 0,3 5,1-3,0 0,0 0,1-1,1 0,-1 0,1 0,0-1,1-1,0 1,0-1,0-1,1 0,-1 0,1-1,1 0,-1 0,0-1,1-1,0 0,-1 0,1-1,0-1,0 0,8-1,6 2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1:39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1057,'2'-26,"0"0,2 0,1 0,1 0,1 1,1 0,1 1,2 0,0 0,1 1,13-17,-11 18,0 0,2 1,0 1,1 0,1 1,1 1,1 1,0 1,7-4,-26 19,0 0,0 0,1 0,-1 1,0-1,0 0,1 1,-1-1,0 1,1-1,-1 1,1 0,-1-1,0 1,1 0,-1 0,1 0,-1 0,1 0,-1 0,1 1,-1-1,0 0,1 1,-1-1,0 1,1-1,-1 1,0 0,1 0,-1-1,0 1,0 0,0 0,0 0,0 0,0 1,0-1,0 0,-1 0,1 0,0 1,-1-1,1 0,-1 1,1-1,-1 0,1 1,-1 0,5 79,-5-74,0 9,0 1,2-1,-1 0,2 0,0-1,1 1,1 0,3 7,-7-21,0 1,1-1,-1 1,0-1,1 0,0 1,-1-1,1 0,0 0,0 0,0-1,0 1,0 0,1-1,-1 1,0-1,1 0,-1 0,1 0,-1 0,1 0,0 0,-1-1,1 0,0 1,0-1,-1 0,1 0,0 0,-1-1,1 1,0-1,-1 1,1-1,0 0,-1 0,3-1,89-57,-32 7,78-53,-138 105,0 0,1 1,-1-1,0 0,0 1,0-1,1 1,-1 0,0 0,0 0,0 0,0 0,0 0,0 1,0-1,-1 1,1-1,0 1,-1 0,1-1,-1 1,0 0,0 0,1 0,-1 0,-1 0,1 0,0 0,0 1,-1-1,1 0,-1 0,0 1,1-1,-1 0,0 1,-1-1,1 0,0 0,0 1,-1-1,0 0,1 1,2 13,2 20,-5-31,1 0,0 0,0 0,0 0,1 0,0 0,0 0,0 0,0 0,1-1,-1 1,1 0,1-1,-1 1,1-1,-1 0,1 0,0 0,1 0,-1 0,1-1,3 3,10-3,-2-6</inkml:trace>
  <inkml:trace contextRef="#ctx0" brushRef="#br0" timeOffset="652.976">1298 605,'-229'215,"193"-166,35-48,0 0,0 0,1 0,-1 0,0 0,1 0,-1 0,0 0,1 0,0 1,-1-1,1 0,0 0,-1 0,1 0,0 1,0-1,0 0,0 0,0 1,0-1,0 0,1 0,-1 0,0 1,1-1,-1 0,1 0,-1 0,1 0,0 0,-1 0,1 0,0 0,0 0,-1 0,1 0,0 0,0-1,0 1,0 0,0-1,1 1,3 0,-1-1,1 0,0-1,0 1,0-1,-1 0,1 0,0 0,-1 0,1-1,-1 0,1 0,-1 0,0-1,0 1,2-2,3-2,191-136,-187 132,-11 8,-1-1,1 1,0-1,0 1,0 0,1 0,-1 0,0 0,1 0,-1 1,1-1,-1 1,1-1,0 1,0 0,0 0,-1 1,1-1,0 0,0 1,0 0,0-1,0 1,0 1,0-1,0 0,0 1,0-1,0 1,0 0,0 0,0 0,-1 0,1 1,0-1,-1 1,1-1,-1 1,0 0,1 0,13 30,-15-28,0-1,0 0,0 0,0 0,0 0,1 0,0 0,-1 0,1 0,0-1,0 1,0-1,1 1,-1-1,1 0,-1 0,1 0,0 0,-1 0,1-1,0 1,0-1,0 0,1 0,-1 0,0 0,0-1,1 1,8-4,-1-1,0 0,0 0,0-1,0-1,-1 0,0 0,0-1,-1 0,0-1,0 0,-1 0,0-1,0 0,-1-1,2-3,21-21,-2 8,-2-1,0-2,-2-1,-1-1,-1 0,-2-2,-2 0,0-2,-3 0,-1 0,-1-2,-2 1,-2-2,-1 1,1-26,-15-30,6 93,0-1,0 0,-1 0,1 1,0-1,0 0,-1 1,1-1,-1 1,1-1,-1 1,1-1,-1 0,1 1,-1 0,1-1,-1 1,1-1,-1 1,0 0,1-1,-1 1,0 0,1 0,-1-1,0 1,1 0,-1 0,0 0,0 0,1 0,-1 0,0 0,0 0,1 0,-1 0,0 1,1-1,-1 0,0 0,1 1,-1-1,0 0,1 1,-1-1,1 1,-1-1,1 1,-1-1,1 1,-1-1,1 1,-1-1,1 1,-1 0,1-1,0 1,0 0,-1-1,1 1,0 0,0 0,-27 43,16-14,2 1,0 0,2 0,2 1,-2 29,3 270,33-202,-20-99,-8-30,-1 1,0-1,1 1,-1-1,0 1,0 0,1-1,-1 1,0-1,0 1,0 0,0-1,0 1,1 0,-1-1,-1 1,1-1,0 1,0 0,0-1,0 1,0 0,0-1,-1 1,1-1,0 1,-1 0,1-1,0 1,-1-1,1 1,-1-1,1 1,0-1,-1 0,1 1,-1-1,0 0,1 1,-1-1,1 0,-1 1,1-1,-1 0,0 0,1 0,-1 0,0 1,1-1,-1 0,1 0,-1 0,0 0,1-1,-1 1,0 0,1 0,-1 0,1 0,-1-1,-41-14,40 15,-54-27,31 15</inkml:trace>
  <inkml:trace contextRef="#ctx0" brushRef="#br0" timeOffset="907.159">1496 520,'33'-9,"41"-4,17 1,-3 2,-6 3,-12 2,-14 3,-11 1,-4 1,-4 1,-3-1,-8 1</inkml:trace>
  <inkml:trace contextRef="#ctx0" brushRef="#br0" timeOffset="1666.87">2540 464,'-8'-1,"0"0,0 1,0 0,0 1,0 0,0 0,0 1,1-1,-1 2,0-1,1 1,0 0,0 1,0 0,0 0,0 0,1 1,-1 0,1 0,0 1,-3 3,0 1,0-1,1 2,0-1,0 1,2 0,-1 1,1 0,1 0,0 0,-2 10,5-16,0 0,1 0,-1 0,1 0,0 0,1 0,0 0,0 1,0-1,1 0,0 0,0 0,0 0,1 0,0 0,0 0,0 0,1-1,0 1,0-1,0 0,1 1,0-2,0 1,3 2,-4-4,1 0,0-1,0 0,0 0,1 0,-1 0,0-1,1 0,-1 0,1 0,-1 0,1-1,-1 0,1 0,-1 0,1 0,0-1,-1 1,1-1,-1 0,0-1,1 1,-1-1,2 0,103-59,-91 50,4-8,0-1,-1-1,-1-1,0 0,-2-2,-1 0,-1-1,-1-1,-2 0,0-1,6-21,38-161,-59 135,1 74,0 0,0 0,1-1,-1 1,0 0,0 0,1 0,-1 0,0 0,0 0,1 0,-1 0,0 0,0 0,1 0,-1 1,0-1,1 0,-1 0,0 1,1-1,-1 0,0 1,1-1,-1 1,0-1,1 1,-1-1,1 1,-1-1,1 1,-1 0,1-1,0 1,-1 0,1-1,0 1,0 0,-1 0,1-1,0 1,0 0,0-1,0 1,0 0,0 0,0 0,-18 49,3 0,1 1,3 1,1 8,-1 133,11-189,1-1,-1 1,1 0,0 0,-1-1,2 1,-1 0,0-1,1 1,0-1,0 0,0 1,0-1,0 0,0 0,1 0,0-1,0 1,-1 0,1-1,1 0,-1 0,0 0,0 0,1 0,-1-1,1 0,0 1,-1-1,1-1,0 1,0 0,-1-1,1 0,0 0,0 0,0 0,0-1,-1 1,3-1,8-3,1 0,-2-1,1 0,0-1,-1-1,0 0,0 0,0-2,68-34,-80 43,0-1,1 0,-1 1,1-1,-1 1,1-1,-1 1,1-1,-1 1,1 0,0 0,-1 0,1 0,-1 0,1 0,-1 1,1-1,-1 0,1 1,-1-1,1 1,-1-1,1 1,-1 0,1 0,-1 0,0 0,0 0,1 0,-1 0,0 0,0 0,0 0,0 1,0-1,-1 0,1 1,0-1,-1 1,1-1,0 2,6 70,-7-50,0-22,-1 1,1-1,0 1,-1 0,1-1,0 1,0 0,0-1,0 1,1-1,-1 1,0 0,1-1,-1 1,1-1,-1 1,1-1,0 1,0-1,0 1,0-1,0 0,0 0,0 1,0-1,0 0,1 0,-1 0,0 0,1 0,-1-1,0 1,1 0,-1-1,1 1,0-1,-1 1,1-1,-1 0,1 1,0-1,-1 0,1 0,0 0,-1 0,1-1,-1 1,1 0,0-1,-1 1,1-1,-1 0,1 1,10-10</inkml:trace>
  <inkml:trace contextRef="#ctx0" brushRef="#br0" timeOffset="2123.986">3387 745,'12'-2,"0"-2,0 1,0-2,-1 1,0-1,0-1,0 0,0-1,-1 0,0-1,-1 0,0 0,0-1,0 0,-1 0,-1-1,0 0,2-5,-7 13,-1 0,0-1,0 1,-1 0,1-1,0 1,-1 0,0-1,1 1,-1-1,0 1,0 0,0-1,-1 1,1-1,0 1,-1 0,0-1,1 1,-1 0,0-1,0 1,0 0,-1 0,1 0,-1 0,1 0,-1 0,1 1,-1-1,0 0,0 1,0-1,0 1,0 0,0-1,0 1,0 0,-2 0,-3-1,0 0,0 0,0 1,0 0,0 1,0-1,0 1,0 1,0-1,0 1,0 0,0 1,-2 0,-7 5,1 0,-1 1,1 1,1 0,0 1,0 1,1 0,0 1,1 0,0 1,1 0,1 1,0 0,0 1,-3 10,11-22,0 1,0-1,0 1,1 0,0 0,0 0,0 0,0 0,1 0,-1 0,1 0,0 0,0 0,1 0,-1 0,1 0,0 0,0-1,0 1,0 0,1 0,0-1,-1 1,1 0,1-1,-1 0,0 0,1 0,0 0,-1 0,1 0,0 0,1-1,-1 0,0 1,1-1,-1-1,1 1,0 0,0-1,-1 0,2 0,7 1,0 0,0-1,0-1,1 0,-1 0,0-2,0 1,0-1,0-1,0-1,0 1,-1-2,1 1,-1-2,0 1,-1-2,1 1,-1-1,2-4,13-7</inkml:trace>
  <inkml:trace contextRef="#ctx0" brushRef="#br0" timeOffset="2488.692">3895 548,'-157'110,"157"-110,-1 0,0 1,1-1,-1 1,1-1,-1 1,1-1,-1 1,1-1,-1 1,1-1,0 1,-1 0,1-1,0 1,-1 0,1-1,0 1,0 0,-1-1,1 1,0 0,0-1,0 1,0 0,0 0,0-1,0 1,0 0,1-1,-1 1,0 0,0-1,1 1,-1 0,0-1,0 1,1 0,-1-1,1 1,-1-1,1 1,-1-1,1 1,-1-1,1 1,-1-1,1 1,0-1,-1 0,1 1,41 9,-24-7,-9-1,-1 1,0 0,0 0,-1 1,1 0,-1 1,1-1,-2 1,1 1,0-1,3 6,-8-9,0 0,0 0,0 1,0-1,-1 1,1 0,-1-1,0 1,1 0,-1 0,-1 0,1 0,0 0,-1 0,1 0,-1 0,0 0,0 0,0 0,0 0,-1 0,1 0,-1 0,0 0,0 0,0-1,0 1,0 0,-1 0,1-1,-1 1,0-1,-2 3,-3 1,-1 1,-1-2,1 1,-1-1,0-1,0 1,0-1,0-1,-1 0,0 0,0-1,-5 0,-77-3,74-5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1:48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152 514,'-5'9,"-11"23,-3 15,2 5,4-2,-1-4,2-6,3-5,3-3,3-2,-4-2,1 0,0-1,-3-5,0-6</inkml:trace>
  <inkml:trace contextRef="#ctx0" brushRef="#br0" timeOffset="435.888">124 570,'6'-1,"0"0,0 1,0-1,1 1,-1 0,0 1,0 0,0 0,0 0,0 1,0 0,0 0,0 0,-1 1,1-1,-1 2,0-1,0 0,0 1,0 0,0 0,-1 1,0-1,0 1,0 0,0 0,-1 0,0 0,0 1,1 2,17 64,-18-56,0-1,2 1,0-1,0 0,2 0,0-1,0 0,1 0,1 0,1-1,4 5,-12-16,0 0,0 0,0 0,0-1,0 1,0-1,1 1,-1-1,1 0,-1 0,1 0,-1 0,1 0,0 0,-1-1,1 1,0-1,0 0,-1 0,1 0,0 0,-1 0,1-1,0 1,0-1,-1 0,1 1,-1-1,1-1,-1 1,1 0,-1-1,0 1,1-1,-1 1,0-1,0 0,0 0,-1 0,1 0,0 0,-1-1,58-105,-11-87,-16 61,-21 116</inkml:trace>
  <inkml:trace contextRef="#ctx0" brushRef="#br0" timeOffset="1149.904">1083 599,'-36'16,"0"1,1 2,2 1,0 2,1 1,1 2,1 1,-11 14,-7 34,47-73,1 1,-1-1,0 1,1-1,-1 1,1 0,0-1,0 1,-1 0,1-1,0 1,0 0,1-1,-1 1,0 0,0-1,1 1,-1 0,1-1,0 1,-1-1,1 1,0-1,0 1,0-1,0 0,0 1,0-1,0 0,0 0,1 0,-1 0,0 0,1 0,-1 0,1 0,-1 0,1-1,-1 1,1-1,0 1,-1-1,1 1,0-1,-1 0,1 0,0 0,-1 0,2 0,9-1,0-1,1 0,-1-1,0 0,0-1,0 0,-1-1,0 0,1-1,-2-1,1 1,-1-1,0-1,0 0,-1-1,0 0,-1 0,6-9,38-29,59-43,-110 89,0 0,1 0,-1 0,0 1,0-1,0 0,1 0,-1 1,0-1,0 0,1 1,-1 0,1-1,-1 1,0 0,1 0,-1-1,1 1,-1 0,1 1,-1-1,1 0,-1 0,0 1,1-1,-1 0,0 1,1 0,-1-1,0 1,1 0,-1-1,0 1,0 0,0 0,0 0,0 0,0 0,0 0,0 0,0 1,-1-1,1 0,0 0,-1 1,1-1,-1 0,1 1,-1-1,0 1,1-1,-1 1,0 0,4 20,20 67,-23-87,1 1,-1-1,1 0,0 1,0-1,0 0,0 0,0 0,0 0,0 0,0-1,1 1,-1-1,1 0,-1 1,1-1,0 0,-1 0,1-1,0 1,0 0,0-1,-1 0,1 0,0 0,0 0,0 0,0 0,-1-1,2 0,11-5,-1 0,0-2,-1 1,1-2,-2 0,1 0,-1-1,-1-1,1 0,-2-1,0 0,0 0,-1-1,-1 0,3-6,17-26,-1-1,-3-1,-2-1,-2-1,-2-1,9-39,-22 74,-1 0,0-1,-1 1,-1-1,0 0,-1 0,-1 1,0-1,-2 0,1 0,-2 1,0-1,-1 1,-3-7,7 21,0 0,0 0,0 0,-1 0,1 0,0 1,-1-1,1 0,0 0,-1 0,1 1,-1-1,1 0,-1 0,0 1,1-1,-1 1,0-1,1 0,-1 1,0-1,0 1,1 0,-1-1,0 1,0 0,0-1,0 1,0 0,1 0,-1 0,0 0,0 0,0 0,0 0,0 0,0 0,0 0,1 0,-1 1,0-1,0 0,0 0,0 1,1-1,-1 1,0-1,0 1,1-1,-1 1,0 0,1-1,-1 1,0 0,1-1,-1 1,1 0,-1 0,-24 49,14-8,2 0,2 1,2 0,2 0,1 0,3 0,3 21,-2 28,0-67,2 0,0-1,1 0,1 1,2-2,0 1,11 19,-12-26,-6-15,0-1,1 1,-1-1,0 1,0 0,0 0,0-1,0 1,-1 0,1 0,0 0,-1 0,0 0,1 0,-1 0,0 0,0 0,0 0,0 0,0 0,-1 0,1 0,-1 0,1 0,-1 0,1 0,-1 0,0 0,0-1,0 1,0 0,-1-1,1 1,0 0,-1-1,1 0,-1 1,1-1,-1 0,0 0,1 0,-1 0,0 0,0 0,0 0,0-1,0 1,0-1,0 1,0-1,-1 0,-22-3,1-2</inkml:trace>
  <inkml:trace contextRef="#ctx0" brushRef="#br0" timeOffset="1315.622">1309 599,'34'-10,"34"-3,11 1,-3 2,-10 3,-11 3,-10 2,-13 1</inkml:trace>
  <inkml:trace contextRef="#ctx0" brushRef="#br0" timeOffset="1550.631">1930 570,'-2'15,"1"0,0-1,1 1,0 0,2 0,0-1,0 1,1 0,1-1,1 0,0 0,0 0,2-1,0 0,7 11,-12-20,1-1,0 0,-1 0,1 0,0 0,1 0,-1-1,0 1,1-1,0 0,-1 0,1 0,0-1,0 1,0-1,0 0,0 0,0 0,0-1,0 1,0-1,1 0,-1 0,0-1,0 1,0-1,0 0,0 0,0 0,0-1,0 1,0-1,-1 0,1 0,0 0,2-3,5-2,0-2,0 0,0 0,-1-1,-1 0,0 0,0-1,-1-1,0 1,3-8,31-75,-32 73</inkml:trace>
  <inkml:trace contextRef="#ctx0" brushRef="#br0" timeOffset="1834.126">2437 824,'5'-34,"7"-25,5-2,0 3,2 13,3 13,2 13,-3 8</inkml:trace>
  <inkml:trace contextRef="#ctx0" brushRef="#br0" timeOffset="2417.581">2889 514,'-35'23,"1"3,1 1,2 1,0 2,3 1,-23 30,27-10,24-50,0 0,-1 0,1 0,0 0,0 0,0 0,0 0,0 0,0 0,0 0,0-1,0 1,0 0,0 0,1 0,-1 0,0 0,1 0,-1 0,1-1,-1 1,1 0,-1 0,1-1,-1 1,1 0,0-1,-1 1,1 0,0-1,0 1,0-1,-1 1,1-1,0 0,0 1,0-1,0 0,0 0,0 1,0-1,-1 0,1 0,0 0,0 0,0 0,0 0,0 0,0-1,0 1,0 0,0 0,0-1,13-3,-1-1,1 0,-1 0,0-2,-1 1,0-2,0 0,0 0,3-5,6-2,92-73,-111 87,0 0,0 0,0 0,0 0,0 1,0-1,0 1,0 0,1-1,-1 1,0 0,0 0,0 0,1 1,-1-1,0 1,0-1,0 1,0-1,0 1,0 0,0 0,0 0,0 0,0 1,0-1,-1 0,1 1,-1-1,1 1,-1 0,1 0,-1-1,0 1,0 0,0 0,0 0,0 0,0 0,0 0,-1 0,1 0,-1 1,0-1,1 0,-1 0,0 0,26 42,-21-40,0 0,0 0,0-1,1 0,-1 0,1 0,0 0,0-1,0 0,0-1,0 1,0-1,0 0,1 0,-1-1,0 0,1 0,-1-1,0 0,1 0,-1 0,5-2,128-57,-106 39,0 0,-1-2,-2-1,0-2,-2-1,-1-1,-1-1,9-15,-20 27,-1 0,-1-1,0-1,-1 0,-1-1,-1 0,-1 0,-1-1,-1-1,0 1,-2-1,0 0,-2 0,0-1,-2 1,0-11,-2 28,0 0,0 0,-1 0,1 0,-1 0,0 0,-1 0,1 1,-1-1,0 1,0 0,0 0,-1 0,1 0,-1 1,0-1,0 1,0 0,0 0,-1 0,1 1,-1-1,0 1,0 0,0 1,0-1,0 1,0 0,0 0,0 1,0-1,-1 1,1 0,0 1,0-1,0 1,0 0,0 0,0 1,0-1,0 1,0 0,-4 3,-7 6,0 0,1 1,0 1,1 0,1 1,0 0,1 1,0 1,1 0,1 0,0 1,2 1,0-1,0 1,2 1,-4 16,6-19,0-1,1 1,0 0,1 0,1 0,1 1,0-1,1 0,1 0,1 0,0 0,1 0,0-1,1 1,1-1,1 0,0-1,1 0,0 0,1 0,1-1,6 5,1 0,0-1,1-1,1-1,0 0,1-2,1 0,0-1,1-1,0-1,0-1,1-1,0-1,1-1,0-1,0-2,0 0,0-1,0-1,0-2,14-1,-11 1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0:53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1681 367,'4'-10,"3"2,-6 8,-2 7,-7 4,-1 4,0 4,8-5,7-6,4-9,4-3,1-7,-8-2,-5 3</inkml:trace>
  <inkml:trace contextRef="#ctx0" brushRef="#br0" timeOffset="445.994">1624 847,'0'5,"0"6,5 2,6-7,6-4,1-7,1-3,-7 0,-5 6,-10 4,-8 5,3 3,2-1</inkml:trace>
  <inkml:trace contextRef="#ctx0" brushRef="#br0" timeOffset="-886.736">777 113,'-21'3,"0"0,0 2,0 0,1 2,0 0,0 1,1 1,0 1,0 0,1 2,0 0,1 1,1 1,0 0,1 1,0 1,2 0,-10 15,6-8,1 1,1 1,1 0,1 1,1 1,2 0,1 0,1 1,1 0,1 0,2 1,1 0,1 0,2 0,0-1,3 7,-2-18,0-1,2 1,0-1,0 1,2-1,0 0,1 0,0-1,1 0,1 0,1 0,0-1,0-1,2 1,0-2,0 1,1-1,0-1,1 0,1-1,-1-1,2 0,-1-1,1 0,0-1,1-1,0 0,0-1,0-1,0 0,10 0,-8-2,-1-1,1-1,-1 0,0-2,1 0,-1 0,0-2,0 0,0-1,-1-1,1 0,-1-1,-1-1,1 0,-2-2,1 1,-1-2,0 0,15-14,-2-1,0-2,-2 0,-2-2,0 0,-2-2,-1 0,-2-1,-1-1,-1-1,-2 0,-2-1,-1-1,-2 1,-2-2,-1 1,-2-1,-1-2,-4 23,-1 1,0-1,-1 1,-1 0,-1 0,0 0,-1 1,-1-1,0 1,-1 1,-1 0,0 0,-1 0,0 1,-1 1,-1 0,0 0,0 1,-1 1,-1 0,1 1,-2 0,1 1,-1 1,0 0,-1 1,0 0,-10-1,0 0,0 1,-1 2,1 0,-1 2,0 1,0 1,0 2,1 0,-1 2,1 1,-1 0,1 3,-3 1,-17 8</inkml:trace>
  <inkml:trace contextRef="#ctx0" brushRef="#br0" timeOffset="-418.329">580 819,'21'-19,"0"1,1 1,1 1,0 1,2 1,-1 1,2 1,-1 1,14-2,-36 11,0 0,0 0,1 1,-1 0,1-1,-1 1,0 1,1-1,0 0,-1 1,1 0,-1-1,1 2,0-1,-1 0,1 1,-1-1,1 1,-1 0,1 0,-1 1,1-1,-1 1,0-1,0 1,0 0,0 0,0 1,0-1,-1 1,1-1,-1 1,0 0,1 0,-1 0,-1 0,1 0,0 0,-1 1,1-1,-1 0,0 1,0 2,-16 109,3-63,9-44,2 0,-1 0,1 0,0 1,1-1,-1 0,2 0,-1 1,1-1,1 0,-1 0,1 0,1 0,-1 0,1 0,1-1,0 0,0 1,0-1,1-1,0 1,0-1,0 1,1-1,0-1,0 1,1-1,-1 0,3 0,14 5,1-1,1-1,-1-2,1 0,0-1,1-2,-1 0,1-2,18-2,-32 1</inkml:trace>
  <inkml:trace contextRef="#ctx0" brushRef="#br0" timeOffset="6344.432">6422 113,'-28'129,"8"62,9 1,12 145,0-190,-1-135,-1 5,1 0,0 0,2 0,0 0,0 0,2 0,0 0,1-1,5 12,-9-27,0 1,-1-1,1 0,0 1,0-1,0 0,0 1,0-1,1 0,-1 0,0 0,0 0,1 0,-1-1,1 1,-1 0,1 0,-1-1,1 1,-1-1,1 0,-1 1,1-1,0 0,-1 0,1 0,-1 0,1 0,0 0,-1 0,1-1,-1 1,1-1,0 1,-1-1,1 0,-1 1,0-1,1 0,-1 0,1 0,52-50,-51 48,303-338,-304 338,1-1,-1 2,0-1,1 0,0 0,-1 1,1-1,0 1,0 0,0 0,1 0,-1 1,0-1,1 1,-1-1,1 1,0 0,-1 1,1-1,0 0,0 1,-1 0,1 0,0 0,-1 1,1-1,0 1,0 0,-1 0,1 0,-1 0,1 1,-1-1,0 1,1 0,-1 0,0 0,0 0,0 1,0 0,3 6,0 0,-1 1,0-1,-1 1,0 0,0 0,-1 1,-1-1,0 1,0 0,-1-1,0 1,-1 0,0 5,7 53,-4-50,-3-14,0-1,0 0,0 0,1 0,0 1,0-1,0 0,0 0,1 0,0 0,0-1,0 1,0 0,0-1,1 1,-1-1,3 2,8 1</inkml:trace>
  <inkml:trace contextRef="#ctx0" brushRef="#br0" timeOffset="7212.911">7438 931,'-257'191,"256"-190,-5 3,0 0,0 1,0-1,0 1,1 0,-1 1,2 0,-1-1,0 1,1 1,0-1,1 1,-1-1,1 1,1 0,-1 0,1 1,-1 6,5-12,-1 0,1 0,0-1,0 1,0-1,0 1,0-1,1 1,-1-1,0 0,1 0,-1 0,1-1,-1 1,1 0,-1-1,1 0,-1 0,1 1,0-1,-1-1,1 1,-1 0,1-1,-1 1,1-1,-1 0,1 0,-1 0,0 0,1 0,-1 0,0-1,0 1,2-2,0 1,26-12,0-2,-1-1,-1-2,0 0,-2-2,0-1,16-19,-9 11,-5 3,-21 18,1 1,0 1,0-1,1 1,0 1,0 0,0 0,1 1,4-2,-13 6,0 1,-1 0,1 0,0 0,0-1,-1 1,1 0,0 0,0 0,0 0,-1 1,1-1,0 0,0 0,-1 0,1 1,0-1,-1 0,1 1,0-1,0 0,-1 1,1-1,-1 1,1-1,-1 1,1-1,0 1,-1 0,0-1,1 1,-1 0,1-1,-1 1,0 0,1-1,-1 1,0 0,0 0,0-1,0 1,0 0,0 0,0 0,0-1,0 1,0 0,0 0,0-1,0 1,-7 50,5-39,3 95,-1-103,1-1,0 1,1-1,-1 1,0-1,1 0,0 1,0-1,0 0,0 0,0 0,0-1,1 1,0 0,-1-1,1 0,0 1,0-1,0 0,1-1,-1 1,0-1,1 1,-1-1,1 0,-1 0,1 0,0-1,6-1,-1 0,0-1,1-1,-1 1,-1-2,1 1,0-1,-1 0,0-1,0 0,0 0,0-1,-1 0,0 0,0-1,-1 0,1-1,9-6,6-6,-1 0,0-1,-2-2,-1 0,-1 0,0-2,-2 0,-1-1,4-11,-11 2,-17 45,3 5,1 1,1-1,0 1,1 0,1 1,0-1,2 1,0-1,0 1,2-1,0 1,-6 87,-18 149,12-164,-3-1,-24 76,27-118,-23 77,33-151,64-163,-24 86,23-62,8 2,22-27,-86 179,0 0,1 0,1 0,0 1,0 0,2 1,-1 0,1 0,1 1,0 0,0 1,1 0,0 1,1 0,0 1,1 0,-12 6,0 0,0 0,0 0,1 1,-1-1,0 0,1 1,-1 0,0-1,1 1,-1 0,1 0,-1 0,0 1,1-1,-1 1,0-1,1 1,-1 0,0 0,0 0,1 0,-1 0,0 0,0 1,0-1,-1 1,1-1,0 1,0 0,-1-1,1 1,-1 0,0 0,1 0,-1 0,0 1,0 0,2 3,-1 0,0 1,-1-1,1 1,-1-1,0 1,-1 0,0-1,0 1,0 0,-1-1,0 1,-1 4,-4 8,-1 0,0-1,-2 0,0 0,-1-1,-1 0,0-1,-1 0,-1 0,0-2,-1 0,-1 0,0-1,-1-1,0-1,-6 3,-85 22,88-37</inkml:trace>
  <inkml:trace contextRef="#ctx0" brushRef="#br0" timeOffset="7748.222">8538 1101,'-62'305,"26"-105,26-194,10-32,97-288,-62 224,3 2,4 1,35-51,-71 128,-3 2,1 1,1-1,-1 1,1 0,0 0,1 1,-1 0,2 0,-1 0,0 0,1 1,0 0,4-1,-9 5,-1 1,0 0,1-1,-1 1,1 0,-1 0,0 0,1 1,-1-1,1 0,-1 0,0 1,1-1,-1 1,0-1,1 1,-1 0,0-1,0 1,0 0,0 0,0 0,0 0,0 0,0 0,0 0,0 0,0 0,0 0,-1 1,1-1,0 0,-1 0,1 1,-1-1,0 0,1 1,-1-1,0 1,0-1,0 0,0 1,0 0,0 65,-5-37,-1 0,-2 0,-1 0,-1-2,-1 1,-2-1,-1-1,-1 0,-1-1,-1-1,-2 0,0-1,-11 9,28-31,1-1,0 1,0-1,-1 1,1-1,-1 0,1 1,-1-1,0 0,0 0,1 0,-1 0,0 0,0-1,0 1,0 0,0-1,0 0,0 1,0-1,0 0,0 0,0 0,0 0,0 0,0-1,0 1,0-1,0 1,0-1,0 0,1 1,-1-1,0 0,0 0,1 0,-1-1,0 1,1 0,-2-2,-7-13</inkml:trace>
  <inkml:trace contextRef="#ctx0" brushRef="#br0" timeOffset="8427.063">8878 1130,'36'-3,"1"-1,0-1,-1-2,0-2,0-2,-1 0,6-6,42-28,-81 44,1-1,-1 0,0 0,0 0,0 0,0 0,-1 0,1-1,-1 1,1 0,-1-1,0 1,0-1,0 0,0 1,0-1,0 0,-1 1,0-1,1 0,-1 0,0 0,0 1,0-1,-1 0,1 0,-1 0,0 1,1-1,-1 0,-1-1,-2 0,-1 0,1 0,-1 1,1-1,-1 1,0 0,0 1,0-1,-1 1,1 0,0 0,-1 1,0 0,1 0,-1 0,0 0,1 1,-1 0,0 0,1 1,-1 0,-5 1,-3-1,-1 2,0 0,1 1,0 0,0 1,0 0,0 1,1 1,0 0,1 1,-1 1,1 0,1 0,0 1,0 1,4-5,1 0,0 0,1 1,-1 0,1 0,1 0,-1 1,1 0,1-1,-1 2,1-1,1 0,-1 0,2 1,-1 0,1-1,0 1,1 0,0-1,0 1,1 0,0-1,1 1,-1 0,4 7,-2-11,0 1,0-1,0 0,0 0,1-1,0 1,0-1,0 0,1 0,-1 0,1 0,0-1,0 0,0 0,1 0,-1-1,1 1,-1-1,1-1,0 1,0-1,-1 0,2 0,10 1,1 0,-1-1,0-1,0-1,0 0,0-1,10-3,-8 0,0 0,-1-2,1 0,-1-1,0-1,-1 0,0-1,-1-1,0-1,-1 0,0-1,-1-1,0 0,3-5,-6 4</inkml:trace>
  <inkml:trace contextRef="#ctx0" brushRef="#br0" timeOffset="8813.117">9385 1242,'234'-246,"-234"246,0-1,0 1,0-1,0 1,0-1,1 1,-1-1,0 1,0-1,1 1,-1-1,0 1,1-1,-1 1,0-1,1 1,-1 0,1-1,-1 1,1 0,-1-1,1 1,-1 0,1 0,-1 0,1-1,-1 1,1 0,-1 0,1 0,-1 0,1 0,0 0,-1 0,1 0,-1 0,1 0,-1 0,1 0,-1 0,1 1,0-1,-1 0,1 0,-1 1,0-1,1 0,-1 1,1-1,-1 0,1 1,-1-1,0 1,1-1,2 33,-3-20,0-7,0-1,0 1,0-1,1 1,0-1,0 1,0-1,1 0,-1 0,1 0,1 0,-1 0,1 0,0 0,0-1,0 1,0-1,1 0,0 0,0 0,0 0,0-1,1 0,-1 0,1 0,0 0,0-1,0 0,0 0,0 0,0 0,0-1,1 0,-1 0,1-1,-1 1,1-1,-1 0,1-1,-1 1,0-1,6-2,0-3,0-1,0 0,0-1,-1 0,0-1,-1 0,0 0,0-1,-1 0,-1-1,1 0,-2 0,0-1,0 1,0-3,5-7,-1 3</inkml:trace>
  <inkml:trace contextRef="#ctx0" brushRef="#br0" timeOffset="9132.754">10289 988,'-12'4,"0"0,0 1,1 1,0 0,0 0,0 1,1 0,0 1,1 0,-3 4,10-11,1 0,0 1,0-1,0 1,0-1,0 1,1-1,-1 1,0 0,1-1,-1 1,1 0,0-1,-1 1,1 0,0 0,0-1,0 1,0 0,1 0,-1-1,0 1,1 0,-1-1,1 1,-1 0,1-1,0 1,0-1,0 1,0-1,0 1,0-1,0 0,1 1,58 42,-29-24,-28-18,0 0,0 1,0-1,0 1,-1-1,1 1,-1 0,1 0,-1 0,0 0,0 1,0-1,-1 0,1 1,-1-1,0 1,0 0,0-1,0 1,-1 0,1 0,-1 0,0-1,0 1,0 0,-1 0,1-1,-1 1,0 0,0-1,-1 1,1 0,-1-1,1 0,-1 1,0-1,0 0,-1 0,1 0,-1 0,-5 4,-1 0,0 0,0-1,0 0,-1 0,0-1,0-1,0 0,-9 2,16-4,-1-1,1 0,-1 0,0 0,1 0,-1-1,0 0,0 1,1-1,-1-1,0 1,1 0,-1-1,0 0,1 0,-1 0,1 0,-1-1,1 1,0-1,-1 0,1 0,0 0,0 0,0-1,1 1,-1-1,0 0,-1-2,-5-12</inkml:trace>
  <inkml:trace contextRef="#ctx0" brushRef="#br0" timeOffset="4246.236">2386 310,'0'1,"0"-1,0 1,0-1,0 1,0-1,0 1,0-1,-1 0,1 1,0-1,0 1,0-1,0 0,-1 1,1-1,0 0,0 1,-1-1,1 0,0 1,-1-1,1 0,0 1,-1-1,1 0,0 0,-1 0,1 1,-1-1,1 0,0 0,-1 0,1 0,-1 0,1 0,-1 0,1 0,-1 0,1 0,0 0,-1 0,1 0,-1 0,1 0,-1 0,1 0,0 0,-1-1,1 1,-1 0,1 0,0-1,-1 1,1 0,0 0,-1-1,1 1,0 0,0-1,-1 1,-4 43,25 206,-20-245,2 65,2 0,3 0,4 0,2-1,17 47,-29-110,0 0,0 0,0 0,1 0,0 0,0 0,0-1,0 1,1-1,-1 1,1-1,1 0,-1 0,0 0,1-1,0 1,0-1,0 0,0 0,0 0,1-1,-1 1,1-1,0 0,-1-1,1 1,0-1,0 0,0 0,0 0,0-1,0 1,1-1,-1-1,0 1,0-1,0 0,0 0,0 0,0-1,3-1,8-9,-1 0,-1-2,0 0,-1 0,0-1,-1-1,-1 0,0 0,-1-1,3-4,103-213,-98 198,2 64,1 25,-18-40,1 0,0 0,1 0,1-1,0 1,0-1,1-1,1 1,0-1,0-1,1 1,1-2,0 1,0-1,1-1,8 7,-9-10,1-1,-1 1,0-2,1 1,0-2,0 1,0-1,0-1,0 0,0-1,0 0,0 0,0-1,1-1,-2 0,1 0,0-1,0-1,-1 0,0 0,1-1,-2 0,1-1,-1 0,0 0,0-1,0 0,-1-1,0 0,3-5,-2 3,0-1,-2 1,1-2,-1 1,-1-1,0 0,-1 0,0-1,-1 0,0 1,-1-2,-1 1,0 0,0 0,-2-1,1 0,18-181,-16 168</inkml:trace>
  <inkml:trace contextRef="#ctx0" brushRef="#br0" timeOffset="4645.012">3627 0,'-24'414,"56"-50,-16-245,-14-88,-2-25,-1 0,1 1,0-1,0 0,0 0,1 0,0 0,0 0,0 0,1 0,0-1,0 1,1 0,0-1,0 0,0 1,0-1,1 0,0-1,0 1,0-1,0 1,1-1,0-1,4 3,-4-6,1-1,0 0,-1-1,1 1,-1-1,1-1,-1 1,0-1,0 1,0-1,0-1,0 1,-1-1,1 0,-1 0,0 0,0 0,-1-1,1 0,-1 0,0 0,0-1,2 0,135-163,-140 167,0 1,1 0,-1 0,1-1,-1 1,1 0,0 0,-1 0,1 0,0 0,0 0,0 0,0 0,0 0,0 0,0 0,0 0,0 1,0-1,0 0,1 1,-1-1,0 1,0-1,1 1,-1 0,0-1,1 1,-1 0,0 0,1 0,-1 0,0 0,1 1,-1-1,0 0,1 0,-1 1,0-1,0 1,1-1,-1 1,0 0,0-1,0 1,0 0,0 0,0 0,0 0,0 0,0 0,0 0,0 0,-1 0,1 0,0 1,-1-1,4 84,-6-79,1-1,-1 1,1 0,0 0,1 0,0 0,0 0,0 0,0 0,1-1,0 1,0 0,1 0,0-1,0 1,0-1,0 1,1-1,0 0,0 0,1 0,-1 0,1-1,0 1,0-1,1 0,-1 0,1-1,0 1,0-1,0 0,0 0,0-1,3 1,13 1</inkml:trace>
  <inkml:trace contextRef="#ctx0" brushRef="#br0" timeOffset="5294.235">4587 819,'-34'36,"0"1,2 1,2 1,2 2,2 1,-11 24,17 11,21-75,0-1,1 1,-1-1,0 0,1 0,-1 1,1-1,-1 0,1 0,-1 0,1-1,0 1,-1 0,1 0,0-1,0 1,-1-1,1 0,0 0,0 1,0-1,0 0,0-1,-1 1,1 0,0 0,0-1,0 1,-1-1,1 0,0 1,-1-1,1 0,0 0,-1 0,1 0,-1 0,0 0,1-1,0 0,22-13,-1-1,0-1,-2-1,0-1,-1 0,0-2,-2 0,-1-1,0-1,-2-1,-1-1,40-37,-53 63,0 0,1 0,-1 0,0 1,0-1,0 0,0 1,0-1,0 0,-1 1,1-1,0 1,-1 0,1-1,-1 1,0-1,1 1,-1 0,0-1,0 1,0 0,0-1,0 1,0-1,-1 1,1 0,0-1,-1 1,1-1,-1 1,0-1,0 1,1 3,-1 2,-1 0,-1-1,2 1,-1 0,1-1,0 1,1 0,-1 0,1 0,1 0,-1-1,1 1,0 0,1 0,0-1,0 1,0-1,1 0,0 1,0-1,0 0,1-1,0 1,0 0,0-1,1 0,0 0,0-1,0 1,1-1,-1 0,1-1,1 2,3-3,0 0,0 0,0-1,0 0,0 0,0-1,0-1,0 0,1 0,-2-1,1 0,0 0,0-1,-1-1,1 0,-1 0,0-1,0 0,-1 0,0-1,0 0,1-1,19-18,0-1,-2-1,-1-1,-1-1,4-9,2-7,-2-1,-2-1,-2-2,-2 0,-3-1,-1-2,-3 1,0-12,-6 23,-2-1,-2-1,-2 1,-1-1,-3-20,-15-6,16 67,-1-1,1 1,-1 0,0 0,1-1,-1 1,0 0,0 0,0 0,1 0,-1 0,-1 0,1 0,0 0,0 0,0 1,0-1,0 0,-1 1,1-1,0 1,-1-1,1 1,0 0,-1-1,1 1,-1 0,1 0,0 0,-1 0,1 0,-1 0,1 1,0-1,-1 0,1 1,0-1,-1 1,1-1,0 1,0 0,-1-1,1 1,0 0,0 0,0 0,-8 8,-1 1,2 0,-1 1,2-1,-1 2,1-1,1 1,0 0,1 0,0 1,1-1,-1 8,-5 4,2 1,0 0,2 0,1 1,0-1,2 1,2 0,0 0,1 0,2 0,0 0,2 0,1 0,1-1,1 0,1 0,2-1,0 0,1-1,2 0,0 0,1-2,2 1,9 9,-12-18,0-1,1 0,1-1,-1-1,2 0,-1-1,17 7,-31-15,0-1,-1 0,1 1,0-1,0 1,0-1,0 0,-1 0,1 1,0-1,0 0,0 0,0 0,0 0,0 0,0 0,-1 0,1 0,0-1,0 1,0 0,0 0,0-1,-1 1,1-1,0 1,0 0,-1-1,1 0,0 1,0-1,-1 1,1-1,-1 0,1 1,-1-1,1 0,-1 0,1 0,-1 1,1-1,-1 0,0 0,0 0,1 0,-1 1,0-1,0 0,0 0,0 0,0 0,0 0,0-1,-15-46,4 34</inkml:trace>
  <inkml:trace contextRef="#ctx0" brushRef="#br0" timeOffset="5468.017">4898 593,'33'0,"46"0,18-5,2-1,-6-5,-9 0,-14 1,-9 3,-11 2,-9 3,-6 1,-9 0</inkml:trace>
  <inkml:trace contextRef="#ctx0" brushRef="#br0" timeOffset="32007.198">100 1864,'83'-2,"0"-4,0-3,-1-3,-1-4,69-24,-120 32,0-1,-1-2,0-1,0-2,-2 0,1-2,-2-1,0-1,-1-1,7-9,-31 28,0-1,1 1,-1-1,0 1,0-1,0 0,0 1,0-1,0 0,0 0,0 0,0 0,0 0,0 0,0 0,-1 0,1 0,0-1,-1 1,1 0,-1 0,1-1,-1 1,0 0,0-1,1 1,-1 0,0-1,0 1,0 0,-1-1,1 1,0 0,0-1,-1 1,1 0,0 0,-1-1,0 1,1 0,-1 0,0 0,1 0,-1 0,0 0,0 0,0 0,0 0,0 0,0 0,0 0,0 1,0-1,-1 0,1 1,0-1,0 1,-1 0,1-1,-13 1,-1 0,1 0,0 2,0 0,0 0,0 1,0 1,0 0,1 1,0 1,0 0,0 1,1 0,0 0,0 2,1-1,-10 10,3-1,1 0,0 1,1 1,0 0,2 1,1 1,0 0,1 0,2 2,0-1,1 1,-2 13,-9 39,3 2,3 0,1 21,-6 118,15-132,-4-1,-4 0,-3-1,-7 15,17-84,0 0,0-1,-1 1,0-1,-1 0,-1-1,0 0,-1 0,0 0,0-1,-1-1,-7 6,12-11,0 0,-1 0,1-1,-1 1,0-1,0 0,0-1,0 0,-1 0,1 0,-1-1,1 0,-1 0,0 0,1-1,-1 0,1 0,-1-1,0 0,1 0,-1-1,1 1,0-1,-1-1,1 1,-5-4,2 1,0 0,1-1,0 0,-1-1,2 0,-1 0,1 0,0-1,1 0,0 0,0-1,1 0,0 0,0 0,1-1,1 1,-1-1,1 0,1 0,0 0,0 0,1-1,1 1,0 0,0-1,1 1,0 0,0-1,1 1,1 0,0 0,0 1,1-1,0 1,1-1,0 1,0 0,1 1,2-3,15-14,0 2,2 0,0 1,2 2,12-7,-4 6,1 1,0 2,2 1,0 2,1 2,0 2,22-4,82-14,-124 24</inkml:trace>
  <inkml:trace contextRef="#ctx0" brushRef="#br0" timeOffset="32305.499">1116 2315,'-13'9,"-1"1,2 0,-1 1,1 1,1 0,0 0,1 1,0 0,1 1,0 0,1 1,1 0,0 0,1 1,-3 14,8-26,1-1,0 1,-1-1,1 1,1-1,-1 0,0 1,1-1,0 0,0 1,0-1,0 0,0 0,1 1,-1-1,1 0,0-1,0 1,0 0,0 0,0-1,1 0,-1 1,1-1,0 0,0 0,0 0,0-1,0 1,0-1,0 1,0-1,0 0,1 0,-1 0,0-1,1 1,2-1,6 1,-1 0,1 0,0-1,0-1,0 0,0-1,0 0,-1 0,1-1,8-4,-11 4,0-1,-1 1,0-1,0-1,0 0,0 0,0 0,-1-1,0 0,-1 0,1-1,-1 0,0 0,-1 0,0-1,0 0,0 0,-1 0,-1-1,1 1,-1-1,-1 0,1 0,-2 0,1 0,-1-3,-2 6,-1 0,1 0,-1 0,-1 1,1-1,-1 0,0 1,0 0,-1 0,1 0,-1 0,0 0,-1 1,1 0,-1 0,0 0,0 0,0 1,0 0,0 0,-1 0,0 1,1 0,-1 0,0 0,0 1,0 0,0 0,0 0,0 1,-1 0,1 0,0 0,-6 2,-7 3</inkml:trace>
  <inkml:trace contextRef="#ctx0" brushRef="#br0" timeOffset="32539.082">1483 2682,'0'-39,"5"-31,6-9,2 4,3 10,3 12,4 14,2 9,2 10,2 9,-5 5</inkml:trace>
  <inkml:trace contextRef="#ctx0" brushRef="#br0" timeOffset="32835.088">2075 2230,'-23'14,"1"0,0 1,0 1,2 1,0 1,1 0,0 2,2 0,1 1,-5 8,19-26,-1 0,1 1,-1 0,1-1,0 1,0 0,1 0,-1 0,1 0,0 0,0 1,0-1,1 0,-1 1,1-1,0 0,0 1,1-1,-1 0,1 0,0 1,0-1,0 0,1 0,-1 0,1 0,0 0,0-1,1 1,-1 0,1-1,0 0,0 1,0-1,0 0,0-1,1 1,-1-1,1 1,0-1,-1 0,1 0,0-1,1 1,12 2,0-1,0 0,1-2,-1 0,0 0,1-2,-1 0,0-1,0-1,0-1,0 0,0-1,-1-1,4-2,19-15,-26 10</inkml:trace>
  <inkml:trace contextRef="#ctx0" brushRef="#br0" timeOffset="33225.106">2358 2512,'22'2,"0"-1,0-1,0-1,0-1,0-1,0-1,-1-1,1-1,-1-1,-1 0,1-2,12-7,-29 14,0 0,-1 0,1-1,-1 0,1 1,-1-1,0-1,0 1,0 0,-1-1,1 1,-1-1,0 0,0 0,0 0,0 0,-1 0,1 0,-1 0,0-1,0 1,-1 0,0-1,1 1,-1 0,-1-1,1 1,-1 0,1-1,-1 1,0 0,-1 0,1-1,-1 1,0 0,0 0,0 1,0-1,-1 0,0 1,0 0,0-1,0 1,0 0,0 1,-1-1,1 0,-1 1,0 0,0 0,0 0,0 0,0 1,0 0,0-1,-1 1,-3 0,-3 2,1 1,-1 0,0 0,1 1,0 1,-1-1,2 2,-1-1,0 2,1-1,0 1,0 0,0 1,1 0,0 1,1-1,0 1,0 1,0-1,1 1,0 1,1-1,0 1,1 0,0 0,0 0,1 0,0 1,1-1,0 7,2-10,1 0,1 0,-1 0,1 0,1-1,-1 1,1 0,0-1,0 0,1 0,0 0,0 0,1 0,-1-1,1 0,0 0,1 0,-1-1,1 1,0-1,0-1,0 1,0-1,1 0,-1 0,1-1,0 0,0 0,0-1,0 0,0 0,0 0,0-1,0 0,0-1,0 0,5 0,74-8,-61 2</inkml:trace>
  <inkml:trace contextRef="#ctx0" brushRef="#br0" timeOffset="33702.975">3120 2315,'-20'11,"2"1,-1 2,2-1,0 2,0 0,2 2,0-1,1 2,0 0,1 0,-7 16,18-31,0-1,1 1,-1 0,0-1,1 1,0 0,0 0,0 0,0 0,0 0,1 0,-1 0,1 0,0 0,0 1,0-1,0 0,0 0,1 0,-1 0,1 0,0 0,0 0,0 0,1 0,-1 0,0-1,1 1,0 0,0-1,0 1,0-1,0 0,0 0,1 0,-1 0,1 0,2 1,10 0,1-1,0-1,-1 0,1-2,0 1,-1-2,1 0,-1-1,1 0,-1-2,0 1,0-2,-1 0,0-1,0 0,0-1,-1-1,8-6,12-9,-2-1,-1-1,-1-1,-1-2,-1-1,-2-1,-1-1,-2-1,13-26,-25 41,-2 0,0-1,-1 0,0 0,-2-1,0 1,-2-1,0 0,-1 0,-1 0,-1-1,0 0,-1 12,1 1,-1-1,0 0,-1 1,0-1,-1 1,1-1,-2 1,1 0,-1 0,0 1,-1-1,0 1,0 0,0 0,-1 1,0-1,0 1,-1 0,0 1,0 0,0 0,-1 0,1 1,-1 0,0 1,0 0,-6-2,-1 4,0 1,0 0,1 1,-1 0,0 1,0 1,1 0,-1 1,1 1,0 0,1 1,-1 1,1 0,0 0,1 2,0-1,0 2,1-1,0 1,0 1,1 0,-4 7,6-10,0 1,0 0,1 0,0 1,1 0,0 0,1 0,0 1,0 0,1 0,1 0,0 0,0 1,1 0,0-1,1 1,1 0,0 0,0-1,1 1,1 0,2 8,3-1,0 0,2-1,0 0,2 0,-1-1,2-1,1 0,0 0,0-1,2-1,0 0,0-1,1-1,1 0,6 2,15 8,0-2,2-2,0-2,1-1,1-2,26 4,63 0,-107-17</inkml:trace>
  <inkml:trace contextRef="#ctx0" brushRef="#br0" timeOffset="36286.7">4616 2145,'183'-109,"-129"80,-1-1,-2-4,-1-1,-1-2,29-32,-75 67,0-1,0 1,0 0,0-1,-1 1,1-1,-1 0,0 0,0 0,0 0,0 0,-1 0,1-1,-1 1,0-1,0 1,0-1,0 1,0-1,-1 1,0-1,0 0,0 1,0-1,0 0,-1 1,0-1,0-1,-2 4,0 1,0 0,0 0,0 0,0 0,0 0,0 0,0 1,0-1,1 1,-1 0,0 0,0 0,0 0,1 1,-1-1,1 1,-1-1,1 1,-1 0,1 0,0 0,0 0,0 1,0-1,1 0,-1 1,0 0,1-1,0 1,-1 0,-13 24,1 1,1 1,1 0,2 1,1 0,1 0,-1 16,-2 31,4 0,3 0,3 0,4 1,10 62,-4-27,-7-66,-1-1,-3 1,-2-1,-2 1,-2-1,-2-1,-1 0,-6 9,14-44,0 0,-1 0,0 0,0-1,-1 1,0-1,-1 0,0-1,-1 1,1-1,-1-1,-1 1,0-1,0 0,0-1,-1 0,0 0,0-1,0 0,-1-1,1 0,-1 0,0-1,0 0,-1-1,1 0,-1-1,1 0,-1 0,1-1,-1-1,1 0,-1 0,1-1,-3-1,7 0,-1-1,1 0,0 0,0 0,1-1,-1 1,1-2,0 1,0 0,1-1,0 0,0 0,0 0,1-1,-1 1,2-1,-1 0,1 0,0 0,0 0,1 0,0 0,0-3,-1-6,1 0,1-1,0 1,1 0,1 0,1 0,0 0,1 0,0 1,2-2,7-11,1 0,2 0,1 2,0 0,2 1,1 1,1 1,1 0,1 2,1 1,1 1,6-3,100-54,-8 49,-100 21</inkml:trace>
  <inkml:trace contextRef="#ctx0" brushRef="#br0" timeOffset="37021.03">5321 2766,'-1'-1,"0"-1,0 1,0 0,0-1,0 1,0-1,0 1,0-1,1 1,-1-1,0 0,1 1,-1-1,1 0,0 0,0 1,0-1,0 0,0 0,0 1,0-1,0 0,1 0,-1 1,1-1,-1 0,1 1,0-1,-1 1,1-1,0 1,0-1,1 0,-2 1,89-187,-67 150,-2-1,-2-1,-2 0,11-40,-26 79,0-1,0 0,0 0,0 0,0 1,0-1,-1 0,1 0,-1 0,1 0,-1 0,0 0,0 0,0 0,0 0,0 0,0 0,0 0,-1 0,1 0,-1 0,0 0,1 0,-1 0,0 0,0 1,0-1,0 0,-1 1,1-1,0 0,-1 1,1 0,-1-1,1 1,-1 0,0 0,1 0,-1 0,0 0,0 0,0 0,0 1,0-1,0 1,0-1,-1 1,-2 3,0 1,0 0,0 0,0 1,1-1,-1 1,1 0,0 0,1 0,-1 1,1-1,0 1,1 0,-1 0,1 0,0 0,1 0,-1 0,1 3,1-4,-1 1,1-1,0 1,1-1,0 1,-1-1,2 1,-1-1,1 0,-1 0,1 1,1-1,-1 0,1-1,0 1,0 0,0-1,1 0,0 0,-1 0,1 0,1 0,-1-1,1 0,-1 0,1 0,0 0,0-1,0 0,0 0,0 0,1-1,-1 1,0-1,1-1,-1 1,1-1,-1 0,3 0,137 0,-143 0,0 0,0 0,0 0,0 0,1 0,-1 1,0-1,0 1,0-1,0 1,0 0,0 0,0 0,0 0,-1 0,1 0,0 0,-1 1,1-1,0 1,-1-1,0 1,1 0,-1-1,0 1,0 0,0 0,0 0,0 0,0 0,-1 0,1 0,-1 0,1 0,-1 0,0 0,0 0,0 1,0-1,0 0,0 0,-1 0,1 0,-1 0,1 0,-2 2,-43 92,29-74,12-18,-1 1,1-1,1 1,-1 0,1 1,0-1,0 0,0 1,1 0,0-1,0 1,0 0,1 0,0 0,0 0,0 0,1 1,0-1,0 0,1 2,1-6,0 1,0-1,0 1,1-1,-1 0,1 0,-1 0,1-1,0 1,0-1,0 1,0-1,0 0,0 0,0 0,0 0,0-1,0 1,1-1,-1 0,0 0,0 0,1 0,-1-1,0 1,0-1,0 0,0 0,0 0,0 0,0 0,0-1,6 0,16-3</inkml:trace>
  <inkml:trace contextRef="#ctx0" brushRef="#br0" timeOffset="37442.079">5886 2625,'25'-5,"1"-1,0-2,-1 0,-1-2,0-1,0 0,-1-2,9-7,22-44,-53 62,0 0,0 1,-1-1,1 0,0 0,-1 0,0 0,1 1,-1-1,0 0,0 0,0 0,0 0,0 0,0 0,-1 0,1 0,-1 1,1-1,-1 0,0 0,0 1,0-1,0 0,0 1,0-1,0 1,0-1,0 1,-1-1,1 1,-1 0,1 0,-1 0,1 0,-1 0,0 0,0 0,1 0,-1 1,0-1,-8 0,1 0,-1 1,1 0,0 0,-1 1,1 1,0-1,-1 1,1 1,0 0,1 0,-1 1,0 0,1 0,0 1,0 0,0 1,1-1,0 1,0 1,0 0,1 0,0 0,0 0,1 1,-1 2,-3 2,1 0,1 0,0 1,1 0,0 1,1-1,0 1,1 0,1 0,-2 14,5-22,-1 0,1 0,0 0,1 0,0-1,-1 1,2 0,-1 0,1-1,0 1,0-1,0 1,1-1,0 0,0 0,0 0,0-1,1 1,0-1,0 1,0-1,1 0,-1-1,1 1,0-1,0 0,0 0,1-1,3 3,1-2,-1 1,1-1,0-1,0 0,1 0,-1-1,0 0,0-1,1 0,-1-1,0 0,0 0,0-1,1-1,-2 0,1 0,0 0,4-4,170-105,-145 84,-13 10</inkml:trace>
  <inkml:trace contextRef="#ctx0" brushRef="#br0" timeOffset="38258.151">6592 2456,'-34'15,"2"3,0 1,1 1,1 1,1 2,-10 11,33-29,-1 0,1-1,-1 1,1 0,0 1,1-1,0 1,-1 0,2 0,-1 1,1 0,0 0,0 0,1 0,0 0,0 1,1-1,0 1,-1 3,4-10,-1 1,0 0,1-1,0 1,-1-1,1 1,0-1,0 1,0-1,0 1,0-1,0 0,0 0,0 0,1 1,-1-1,0 0,1 0,-1-1,1 1,-1 0,1 0,-1-1,1 1,0-1,-1 1,1-1,0 0,-1 0,1 0,0 1,0-2,-1 1,1 0,0 0,0-1,62-14,-36 1,-1-1,0-1,-1-1,-1-2,0 0,-2-2,0-1,-2 0,1-3,73-68,-79 81,-24 38,-37 47,20-35,2 1,1 0,2 2,-8 27,17-33,2 1,1 0,2 1,2 0,1 0,1 0,3 0,3 27,52 134,-56-196,0 0,1-1,-1 1,0 0,1 0,0 0,-1 0,1-1,0 1,0 0,0-1,0 1,0-1,0 1,1-1,-1 1,0-1,1 0,-1 0,1 0,-1 0,1 0,0 0,-1 0,1 0,0 0,0-1,0 1,-1-1,1 0,0 1,0-1,0 0,0 0,0 0,0 0,0 0,0-1,-1 1,1-1,0 1,0-1,0 1,76-44,17-55,-93 96,0 0,0 0,0 0,0 0,-1 0,1-1,-1 1,0 0,0-1,0 1,0-1,-1 0,1 1,-1-1,0 1,0-1,0 0,-1 1,1-1,-1 1,0-1,0 1,0-1,-1 1,1-1,-1 1,1 0,-1 0,0 0,-1 0,1 0,0 1,-1-1,1 0,-4-1,-8-5,-1 1,0 1,0 0,-1 1,0 0,0 2,0 0,0 0,-1 2,0 0,1 1,-4 0,-151 1,298-22,78-76,-192 91,-1 0,0-2,0 1,0-1,-1-1,0 0,-1-1,4-5,0-2</inkml:trace>
  <inkml:trace contextRef="#ctx0" brushRef="#br0" timeOffset="38555.059">6986 2682,'2'4,"-1"0,1-1,-1 1,1 0,0 0,0-1,1 1,-1-1,1 0,0 0,0 0,0 0,0 0,0-1,1 1,-1-1,1 0,-1 0,1 0,0 0,0-1,0 0,0 0,0 0,0 0,0 0,0-1,1 0,-1 0,0 0,0 0,1-1,10-2,-1-2,0 1,0-2,0 0,-1-1,1 0,-2-1,1 0,-1-1,0 0,-1-1,0 0,8-12,-10 14,0 0,-1-1,0 0,-1 0,0-1,0 0,-1-1,0 1,-1-1,0 0,-1-1,-5-5,-6 5</inkml:trace>
  <inkml:trace contextRef="#ctx0" brushRef="#br0" timeOffset="39259.95">7551 2738,'34'-7,"-1"-2,0-1,0-2,-1-1,14-9,-18 10,-27 11,12-3,0-1,0 0,-1-1,1-1,-2 0,1 0,-1-1,0-1,0 1,-1-2,0 0,-1 0,0 0,-1-1,0-1,0 0,-8 10,1-1,-1 1,1-1,-1 1,0 0,0-1,0 1,0-1,0 1,0 0,-1-1,1 1,-1-1,0 1,1 0,-1 0,0-1,-1 1,1 0,0 0,0 0,-1 0,0 0,1 0,-1 1,0-1,0 1,0-1,0 1,0-1,0 1,0 0,0 0,0 0,-1 0,1 1,-1-1,-91-9,81 14,-1 0,1 0,1 2,-1-1,1 1,0 1,0 1,1-1,-1 2,2-1,-1 2,2-1,-1 1,1 1,1 0,0 0,0 1,1-1,1 2,0-1,0 1,1 0,-1 7,5-14,0 0,0 0,1 1,0-1,0 0,1 0,0 0,0 0,0 0,1 0,0 0,0 0,0-1,1 1,-1-1,2 1,-1-1,0 0,1 0,0 0,0-1,1 1,-1-1,1 0,0-1,0 1,0 0,13 4,0-1,0 0,0-1,1-1,-1-1,1-1,0 0,1-1,-1-1,0-1,0-1,1-1,-1 0,0-2,-1 0,1-1,-1 0,1-2,-2 0,2-2,5-4</inkml:trace>
  <inkml:trace contextRef="#ctx0" brushRef="#br0" timeOffset="39643.138">8115 2795,'192'-202,"-192"203,-1 0,1 0,0 0,0 0,-1 0,1 0,0 0,0 0,0 0,0 0,1 0,-1 0,0 0,0 0,1 0,-1 0,0 0,1 0,-1 0,1 0,-1 0,1-1,0 1,-1 0,1 0,0 0,-1-1,1 1,0 0,0-1,0 1,0-1,0 1,-1-1,1 1,0-1,0 0,0 1,0-1,0 0,0 0,1 0,-1 0,0 0,0 0,0 0,0 0,0 0,0 0,0-1,0 1,0 0,0-1,0 1,0-1,-1 1,1-1,0 1,0-1,0 0,0 1,-1-1,1 0,0 0,-1 0,1 1,-1-1,1 0,-2 7,1 1,-1 0,1 0,1-1,-1 1,1 0,0-1,1 1,-1-1,1 1,1-1,-1 0,1 1,0-1,1-1,-1 1,1 0,0-1,0 0,1 0,0 0,0-1,1 2,5-1,-1-1,0 0,1-1,0 0,-1-1,1 0,0-1,0 0,0 0,1-1,-1-1,0 0,0 0,0-1,-1-1,1 0,0 0,-1-1,0 0,0-1,0 0,0-1,-1 0,0 0,0-1,-1 0,1-1,-1 0,49-98,-45 83</inkml:trace>
  <inkml:trace contextRef="#ctx0" brushRef="#br0" timeOffset="39888.494">9131 2456,'-26'8,"0"1,1 2,0 0,0 2,2 1,-1 1,2 0,0 2,1 1,-1 1,19-17,0 0,-1 1,1-1,0 1,0 0,0-1,0 1,1 0,-1 1,1-1,0 0,0 1,0-1,0 1,0 0,1 0,0-1,0 1,0 0,0 0,1 0,-1 0,1 0,0 0,0 1,0-1,1 0,0 0,0 0,0-1,0 1,0 0,1 0,-1 0,1-1,0 1,0-1,1 0,0 2,9 0,0 0,0-1,0-1,0 0,0 0,1-1,0-1,-1 0,1 0,0-1,-1-1,1-1,0 1,-1-2,6-1,68-27,-62 21</inkml:trace>
  <inkml:trace contextRef="#ctx0" brushRef="#br0" timeOffset="43174.582">9498 2484,'0'-34,"0"27,0 23,1 207,-1-220,-1 0,1 0,0 1,0-1,0 0,1 0,-1 0,1 1,0-1,0 0,0 0,0 0,0 0,1 0,0 0,-1 0,1-1,0 1,0-1,0 1,1-1,-1 0,0 1,1-1,0-1,-1 1,1 0,0-1,0 1,0-1,0 0,0 0,0 0,0 0,1 0,-1-1,0 0,0 1,1-1,-1-1,2 1,9-6,-1-1,1 0,-1-1,-1-1,1 0,-2 0,1-1,-1-1,-1 0,0 0,0-1,-1-1,5-8,120-178,-74 87,-50 139,-11 174,11 138,-7-314,5 39,-3 0,-2 0,-4 32,-1-85,0 0,0 1,-1-1,-1 0,1-1,-2 1,0-1,0 0,-1 0,-3 5,7-11,0-1,-1 0,1 0,-1 0,1 0,-1 0,0 0,0-1,0 1,0-1,0 0,-1 0,1 0,-1-1,1 1,-1-1,1 1,-1-1,0-1,0 1,0 0,0-1,1 0,-1 0,0 0,0 0,0-1,0 1,0-1,1 0,-5-2,5 2,0-1,0 0,-1-1,1 1,1-1,-1 1,0-1,1 0,-1 0,1 0,0 0,0 0,0-1,0 1,1-1,-1 1,1-1,0 1,0-1,0 0,1 0,-1 1,1-1,0 0,0 0,0 0,1-1,23-104,-10 77,0 2,2 0,2 0,0 2,2 0,1 1,1 1,2 1,7-5,31-5,-47 35</inkml:trace>
  <inkml:trace contextRef="#ctx0" brushRef="#br0" timeOffset="58681.933">129 3585,'329'-129,"-239"91,-1-4,-2-4,-2-4,15-14,-93 60,-1 1,0-1,0 0,0 0,0-1,0 1,-1-1,0-1,0 1,-1-1,1 0,-1 0,0 0,-1 0,0-1,0 0,0 1,-1-1,1 0,-2 0,1-1,0-6,-3 13,0-1,1 1,-1-1,0 1,0-1,0 1,0 0,0-1,0 1,0 0,-1 0,1 0,0 0,-1 0,1 0,0 0,-1 1,1-1,-1 0,0 1,1-1,-1 1,1-1,-1 1,0 0,1 0,-1 0,0 0,1 0,-1 0,0 0,1 1,-1-1,0 1,1-1,-1 1,1-1,-1 1,1 0,-1 0,-62 33,45-16,0 1,1 1,0 1,2 1,1 0,0 1,2 0,0 1,2 0,1 1,1 1,-4 19,-3 25,3 0,3 0,1 39,9-108,4 324,6-101,-9-211,0 1,0 0,-1 0,-1 0,-1 0,0 0,0 0,-1-1,-1 1,0-1,-1 0,-1 0,0-1,-1 1,0-1,0-1,-1 1,-1-1,0-1,-1 0,0 0,0-1,-1 0,0 0,-1-2,1 1,-5 0,6-3,0-1,-1-1,1 0,-1-1,1 0,-1 0,0-1,0 0,0-1,0-1,0 1,1-2,-1 0,0 0,1-1,-1 0,1 0,0-1,0-1,0 0,1 0,-1-1,2 0,-1-1,0 1,1-2,0 1,1-1,0-1,-5-7,6 8,1 0,-1-1,2 0,-1 0,1 0,1 0,0-1,0 0,1 1,0-1,1 0,0 0,0 0,1 0,0 0,1 0,0 0,1 0,0 0,1 0,0 1,0-1,1 1,0 0,0 0,1 0,1 1,3-5,11-14,2 2,1 0,1 2,1 1,1 0,8-3,244-127,-87 67,-162 74</inkml:trace>
  <inkml:trace contextRef="#ctx0" brushRef="#br0" timeOffset="58910.253">1003 4149,'0'-14,"10"-29,3-12,4-2,4 5,-2 6,1 6,-3 5,1 4,1 2,3 1,-2 6</inkml:trace>
  <inkml:trace contextRef="#ctx0" brushRef="#br0" timeOffset="59211.395">1398 4008,'20'-1,"1"-1,-1 0,0-2,0 0,0-1,-1-1,0-1,0-1,0 0,-1-1,0-2,-15 10,-1 1,0-1,0 0,0 0,1-1,-1 1,0 0,0-1,-1 1,1-1,0 1,0-1,-1 0,1 0,-1 0,1 0,-1 0,0 0,0 0,0-1,0 1,0 0,-1 0,1-1,-1 1,1-1,-1 1,0 0,0-1,0 1,0-1,-1 1,1 0,0-1,-1 1,0 0,1-1,-1 1,0 0,0 0,-1 0,1 0,0 0,-1 0,1 0,-1 0,1 0,-1 1,0-1,-5-3,0 1,0 0,0 0,-1 1,1 0,-1 0,0 1,0 0,0 0,0 1,0 0,0 0,0 1,0 0,-1 1,1 0,0 0,0 0,0 1,0 0,1 1,-1 0,1 0,-1 1,1 0,0 0,0 0,1 1,-1 0,1 0,-4 5,5-6,0 1,0-1,1 1,-1-1,1 1,1 0,-1 1,0-1,1 1,0-1,1 1,-1 0,1 0,0 0,1 0,-1 1,1-1,1 0,-1 1,1-1,0 1,0-1,1 0,0 1,0-1,0 0,1 0,0 0,0 0,1 0,0 0,0 0,1 0,2 1,2-1,-1 0,1 0,-1-1,2 0,-1 0,0-1,1 0,0 0,0-1,0-1,0 1,1-1,-1-1,1 0,-1 0,1-1,-1 0,1-1,-1 1,4-3,12 2</inkml:trace>
  <inkml:trace contextRef="#ctx0" brushRef="#br0" timeOffset="59861.983">2217 3726,'-36'18,"0"1,2 2,0 1,2 2,-12 12,44-36,-11 7,1 2,0-1,0 1,1 1,0-1,0 2,1-1,1 1,0 0,-3 6,10-15,-1-1,0 1,1-1,-1 1,1 0,-1-1,1 1,0 0,-1-1,1 1,0 0,0 0,0-1,1 1,-1 0,0 0,1-1,-1 1,1-1,0 1,-1 0,1-1,0 1,0-1,0 1,0-1,0 0,0 1,0-1,1 0,-1 0,0 0,1 0,-1 0,1 0,-1 0,1 0,-1-1,1 1,0-1,-1 1,1-1,1 1,77 0,-54-10,0-2,0 0,-1-2,-1-1,0-1,0-1,-2 0,0-2,-1-1,-1-1,-1 0,-1-1,0-3,23-26,-72 108,3 2,2 0,3 2,3 0,-9 53,19-60,2 1,3 0,3 1,4 55,-1-68,1-19,1 0,1 0,1-1,2 1,0-1,2-1,0 1,6 8,-55-64,12 6,1-2,2-1,1-1,1-1,2-1,-15-30,34 60,0 1,1-1,-1 0,1 0,-1 0,1 0,0 0,0-1,0 1,0 0,1 0,-1-1,0 1,1 0,0-1,-1 1,1-1,0 1,0 0,0-1,1 1,-1-1,1 1,-1 0,1-1,0 1,0 0,0 0,0-1,0 1,0 0,1 0,-1 0,1 1,1-3,172-47,-155 46</inkml:trace>
  <inkml:trace contextRef="#ctx0" brushRef="#br0" timeOffset="60129.032">2528 4008,'2'9,"0"1,1 0,0-1,1 1,0-1,0 0,1 0,0 0,1-1,0 0,0 0,1-1,0 1,2 0,-6-5,0 0,0-1,1 1,-1-1,1 0,-1 0,1 0,0 0,0-1,0 0,0 1,0-1,0-1,1 1,-1-1,0 1,0-1,1-1,-1 1,0 0,0-1,0 0,0 0,0 0,0-1,0 1,0-1,0 0,0 0,-1 0,1 0,-1-1,0 0,1 0,10-12,-1 0,0 0,-2-1,0 0,0-1,-2-1,0 1,-1-1,-1-1,2-7,12-50,-13 58</inkml:trace>
  <inkml:trace contextRef="#ctx0" brushRef="#br0" timeOffset="60713.406">3120 4093,'24'-4,"-1"0,1-2,-1 0,0-2,-1 0,0-2,0 0,-1-2,0 0,15-12,11-35,-46 58,0-1,0 1,-1-1,1 1,0-1,-1 0,1 1,-1-1,0 0,1 1,-1-1,0 0,0 1,0-1,0 0,-1 1,1-1,0 0,-1 0,1 1,-1-1,0 1,1-1,-1 1,0-1,0 1,0-1,0 1,0 0,0-1,0 1,-1 0,1 0,0 0,-1 0,1 0,-1 0,1 0,-1 1,1-1,-1 0,-9-1,0 1,1 0,-1 0,0 1,0 1,0 0,0 0,0 1,1 0,-1 1,1 0,-1 1,1 0,1 1,-1 0,0 0,1 1,0 1,1-1,-1 1,1 1,0-1,1 1,0 1,-6 8,8-13,1 1,-1 0,1 0,0 0,0 0,1 1,-1-1,1 1,0 0,1 0,0 0,-1 0,2 1,-1-1,1 0,0 1,1-1,-1 1,1 0,0-1,1 1,0-1,0 1,0-1,1 0,0 1,0-1,0 0,1 0,0 0,0-1,1 1,-1-1,1 1,1-1,-1 0,0-1,1 1,0-1,0 0,1 0,3 1,9 1,0-2,1 0,-1-1,1-1,0-1,0 0,0-2,0 0,0-1,0-1,-1-1,4-1,9-2</inkml:trace>
  <inkml:trace contextRef="#ctx0" brushRef="#br0" timeOffset="61083.838">3600 4262,'162'-266,"-161"264,-1 1,0-1,1 1,-1-1,1 1,-1 0,1-1,-1 1,1 0,0 0,0-1,0 1,0 0,0 0,0 0,0 0,0 0,0 0,0 0,1 1,-1-1,0 0,1 1,-1-1,0 1,1-1,-1 1,1 0,-1-1,1 1,-1 0,1 0,-1 0,0 0,1 0,-1 1,1-1,-1 0,1 1,-1-1,0 1,1-1,-1 1,0 0,1-1,-1 1,0 0,0 0,0 0,0 0,0 0,0 0,0 0,0 0,0 1,0-1,0 0,-1 0,1 2,1 2,1 0,-1-1,1 1,0 0,1-1,-1 1,1-1,0 0,0-1,0 1,0 0,0-1,1 0,0 0,0-1,0 1,0-1,0 0,0 0,0-1,1 1,-1-1,0 0,6-1,-3 0,0 0,0-1,0-1,0 0,0 0,0 0,0-1,-1 0,1 0,-1-1,0 0,0 0,0-1,0 0,-1 0,0-1,0 1,-1-1,1-1,-1 1,4-7,0-8</inkml:trace>
  <inkml:trace contextRef="#ctx0" brushRef="#br0" timeOffset="61345.988">4503 3923,'-34'10,"-15"12,0 8,8 3,12 1,15-5,10-3,11-6,8-6,7-6,5-3,2-4,1-1,0-1,0-1,0-4,-5-1</inkml:trace>
  <inkml:trace contextRef="#ctx0" brushRef="#br0" timeOffset="61849.297">4785 3923,'-2'4,"1"1,-1-1,1 1,0-1,1 0,-1 1,1-1,0 1,0 0,0-1,1 1,-1-1,1 0,0 1,1-1,-1 1,1-1,-1 0,1 0,1 0,-1 0,0 0,1-1,0 1,0-1,0 0,0 1,1-1,-1-1,1 1,0 0,0-1,-1 0,2 0,-1 0,0 0,0-1,1 0,-1 1,0-2,1 1,-1 0,1-1,-1 0,1 0,3-1,6-5,0-2,0 1,-1-2,0 0,-1-1,0 0,-1 0,0-1,0-1,-1 0,-1 0,0-1,0 0,-2-1,1 0,3-13,17-21,5 5,-10 73,42 204,-40-175,-4 0,-1 1,-4 1,-2 0,-2 2,2 56,-14-109,2 1,-1 0,0 0,0 0,-1-1,-1 1,0 0,0 0,-1 0,-1 0,1-1,-2 1,1-1,-2 0,1 0,-1 0,-1-1,0 0,0 0,-1 0,-4 4,7-10,0 1,0 0,0-1,-1 0,0 0,1 0,-1-1,0 0,0 0,0 0,-1 0,1-1,0 0,-1 0,1 0,-1-1,1 0,-1 0,1 0,-1-1,1 1,0-1,-1-1,1 1,0-1,0 0,-2-1,6-1,-1-1,0 1,1-1,0 0,0 0,0 1,1-1,0 0,0 0,0 0,0 0,1 0,0 1,0-1,0 0,0 0,1 1,0-1,0 1,0 0,1-1,-1 1,1 0,23-36,1 2,2 1,2 1,1 1,2 2,1 2,1 1,26-16,-16 10,348-259,-352 267</inkml:trace>
  <inkml:trace contextRef="#ctx0" brushRef="#br0" timeOffset="68984.965">6281 3754,'7'-16,"0"1,1 0,0 0,1 1,1 0,0 1,1 0,1 0,0 2,8-8,-11 11,1-1,0 1,1 1,0 0,0 0,0 1,1 1,0 0,5-1,-13 4,0 1,0-1,0 1,1 0,-1 1,0-1,0 1,1 0,-1 0,0 0,1 0,-1 1,0 0,0 0,0 0,1 0,-1 1,0 0,-1 0,1 0,0 0,0 0,-1 1,0-1,1 1,-1 0,0 0,0 1,1 0,1 9,0-1,0 1,-2-1,1 1,-2 0,1 0,-2 1,0-1,0 0,-2 1,1-1,-2 0,-2 13,0-8,-1 0,-1-1,0 0,-1 0,-1-1,-1 0,0 0,-1-1,0 0,-2 0,1-2,-2 1,0-2,0 1,-9 4,3 1,15-14,0-1,0 1,0 0,1 0,-1 1,1-1,0 1,0-1,0 1,1 0,0 0,0 0,0 1,1-1,-1 0,1 1,0-1,1 1,-1-1,1 1,1-1,-1 1,1-1,-1 1,1-1,1 0,-1 1,1-1,0 0,0 0,1 0,0 0,-1 0,2-1,0 2,94 71,-88-61</inkml:trace>
  <inkml:trace contextRef="#ctx0" brushRef="#br0" timeOffset="69250.931">6873 4290,'-19'34,"-16"25,-2 7,0-7,7-9,4-13,6-13</inkml:trace>
  <inkml:trace contextRef="#ctx0" brushRef="#br0" timeOffset="69502.611">6535 4431,'10'24,"17"18,9 6,3-5,0-10,-2-10,-3-9,-2-8,-1-4,-2-2,-5-2</inkml:trace>
  <inkml:trace contextRef="#ctx0" brushRef="#br0" timeOffset="70534.001">6648 4685,'0'-5,"0"4,-5 1,-1 6,-5 2,0 4,-4 0,2 3,-3-1,2 2,-1-2,-4 2,2-3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5:21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844 440,'0'0,"-1"0,1 0,-1 0,1 0,0 0,-1 0,1 0,-1 0,1 0,0 0,-1 0,1 0,-1 0,1 0,0-1,-1 1,1 0,0 0,-1 0,1 0,0-1,-1 1,1 0,0 0,-1-1,1 1,0 0,0-1,-12 49,-17 244,26-235,-2 0,-3 0,-3 0,-1-1,-4-1,-18 46,32-99,0 0,1 0,0 1,-1-1,1 1,0-1,1 1,-1-1,0 1,1 0,-1-1,1 1,0 0,0 0,0-1,0 1,0 0,1-1,-1 1,1 0,0-1,-1 1,1 0,1-1,-1 0,0 1,0-1,1 0,0 1,-1-1,1 0,0 0,0 0,0-1,0 1,0 0,1-1,-1 1,0-1,1 0,-1 0,1 0,-1 0,1 0,0 0,-1-1,1 1,0-1,-1 0,1 0,0 0,0 0,-1 0,3-1,268-29,-253 26,-5-1</inkml:trace>
  <inkml:trace contextRef="#ctx0" brushRef="#br0" timeOffset="695.473">1375 609,'-1'-1,"-1"1,0-1,1 0,-1 0,1 1,-1-1,1 0,0-1,-1 1,1 0,0 0,0-1,0 1,0 0,0-1,0 1,0-1,0 1,0-1,1 0,-1 1,1-1,-1 0,1 1,0-1,-1 0,1 1,0-1,0 0,0 0,1 1,-1-1,0 0,1 0,-1 1,1-1,-1 0,1 1,0-1,0 1,-1-1,1 1,0-1,1 1,-1 0,0-1,0 1,0 0,1 0,-1 0,1 0,-1 0,1 0,-1 0,1 1,0-1,-1 0,1 1,14-11,0 1,1 1,0 0,0 1,1 1,0 0,1 2,-1 0,1 1,0 1,0 1,0 0,0 2,0 0,0 1,7 2,-23-3,0 1,0-1,0 1,0 0,0 0,0 0,-1 1,1-1,0 1,-1-1,1 1,-1 0,1 0,-1 0,0 0,0 1,0-1,0 0,0 1,0 0,-1-1,0 1,1 0,-1 0,0 0,0 0,0 0,-1 0,1 0,-1 0,0 0,1 0,-1 0,-1 0,1 0,0 0,-1 0,0 0,1 0,-1 0,0 0,-1 0,0 2,-72 121,72-123,-318 398,273-282,46-116,1 0,0 0,0 0,0 0,1 0,-1 0,1 0,0 0,-1 0,1 0,0 0,1 0,-1 0,1-1,-1 1,1-1,0 1,0-1,0 1,0-1,0 0,0 0,1 0,-1 0,1 0,-1-1,1 1,0-1,0 0,0 1,-1-1,1-1,0 1,0 0,1-1,-1 1,0-1,0 0,0 0,31 3,0-2,0-1,0-1,0-2,-1-2,1-1,-1-1,0-2,-1-1,12-6,3-23,-47 27</inkml:trace>
  <inkml:trace contextRef="#ctx0" brushRef="#br0" timeOffset="1265.436">2077 537,'2'-10,"0"0,1 0,0 1,0-1,1 1,0 0,1 0,0 0,0 1,1 0,0 0,1 0,0 1,0 0,0 0,1 0,0 1,0 0,1 1,-1 0,1 0,1 1,-1 0,0 1,1 0,0 0,-1 1,1 0,0 1,0 0,0 1,0 0,1 0,8 3,-16-3,0 1,0 0,0 0,0 1,0-1,0 1,0 0,-1-1,1 1,-1 0,1 0,-1 1,0-1,0 0,0 1,0 0,0-1,0 1,-1 0,1 0,-1 0,0 0,0 0,0 0,0 0,-1 0,1 0,-1 1,0-1,0 0,0 0,0 0,0 1,-1-1,1 0,-1 0,0 0,0 0,0 0,-1 0,0 1,-62 123,-32-9,94-116,0 0,1 0,-1 0,1 0,-1 0,1 0,0 0,-1 0,1 1,1-1,-1 0,0 1,0-1,1 1,-1-1,1 1,0-1,0 1,0-1,0 1,0-1,1 1,-1-1,1 1,-1-1,1 1,0-1,0 0,0 1,1-1,-1 0,0 0,1 0,-1 0,1 0,0 0,0 0,-1 0,1-1,0 1,1-1,-1 0,0 1,0-1,1 0,122 51,-100-44,-18-8,1 1,0 0,-1 0,1 1,-1 0,0 1,1 0,-1 0,0 0,-1 1,1 0,-1 0,1 1,-1-1,-1 1,1 1,-1-1,0 1,0 0,0 0,-1 1,0-1,0 1,-1 0,0 0,0 0,0 0,-1 1,0-1,-1 1,0-1,0 1,0 0,-1 0,0-1,-1 1,1 0,-2 3,-9 8,-1 0,-1-1,-1 0,0-1,-1 0,-1-1,0-1,-1-1,-1 0,0-2,-1 1,0-2,-1-1,0 0,-1-2,0 0,-11 2,29-9,0 0,1 0,-1 0,0-1,0 1,0-1,0 1,0-1,1 0,-1 0,0-1,0 1,0 0,0-1,0 0,1 1,-1-1,0-1,1 1,-1 0,1 0,-1-1,1 0,-1 1,1-1,0 0,0 0,0 0,0 0,0-1,1 1,-1 0,0-1,0-1,-4-11</inkml:trace>
  <inkml:trace contextRef="#ctx0" brushRef="#br0" timeOffset="8370.267">311 197,'-31'73,"24"-44,1 0,1 1,2 0,1 0,1 0,1 0,3 15,-3 104,-16-28,-5-1,-5-1,-6-2,-33 81,25-109,-19 78,59-164,0 0,1 0,-1 0,1-1,-1 1,1 0,0 0,0-1,0 1,1-1,-1 1,1-1,-1 1,1-1,0 0,0 0,-1 0,2 0,-1 0,0 0,0 0,1-1,-1 1,1-1,-1 0,1 1,-1-1,1 0,0-1,0 1,-1 0,1-1,2 0,102 9,-101-9,863-30,-270-18,112 25,-306 23,-401 1,1-1,0 0,-1 0,1 0,-1-1,1 1,0-1,-1 0,1-1,-1 1,0-1,1 0,-1 0,0 0,0-1,0 1,0-1,-1 0,1 0,-1 0,0 0,0-1,0 0,0 1,0-1,-1 0,0 0,1-1,-2 1,1 0,0-1,-1 1,0-1,0 1,0-3,5-273,60-212,-4 73,-15 243,-46 173,1 0,0 0,-1 1,0-1,0 0,0 0,0 0,0 0,0 0,-1 0,1-1,-1 1,0 0,0 0,0 0,-1 0,1 0,-1 0,1 0,-1-1,0 1,0 1,-1-1,1 0,-1 0,1 0,-1 1,0-1,0 1,0-1,0 1,0 0,-1 0,1 0,-1 0,1 0,-1 1,0-1,0 1,1-1,-1 1,0 0,0 0,0 1,0-1,-1 0,1 1,0 0,-1 0,-313 26,-152 1,54-2,-52-2,195-49,30 46,-145-14,208 57,160-54,2-1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1,'5'0,"6"0,2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1,'-5'0,"3"0,2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23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1044,'-2'-1,"1"0,0 0,-1 1,1-1,0 1,-1-1,1 0,-1 1,1 0,-1-1,1 1,-1 0,1 0,-1 0,1 0,-1 0,1 0,-1 1,1-1,-1 0,1 1,-1-1,1 1,0-1,-1 1,1 0,0 0,-1-1,1 1,0 0,0 0,0 0,0 0,0 1,0-1,0 0,0 0,0 1,1-1,-1 0,0 1,1-1,-1 1,1-1,0 1,-1-1,1 2,3 0,1 0,0 0,0 0,0 0,0 0,0-1,0 0,0 0,1 0,-1-1,1 1,0-1,-1 0,1 0,0-1,0 1,-1-1,1 0,0-1,0 1,-1-1,1 0,0 0,0 0,25-8,0-2,-1 0,0-2,-1-1,-1-2,0 0,0-3,-26 19,42-29,0-1,-2-2,-1-2,-2-2,-1-1,-2-2,11-17,19-36,-5-3,-3-3,5-21,57-117,-96 203,-22 32,-1 1,1-1,-1 1,1 0,0-1,-1 1,1 0,0-1,-1 1,1 0,0 0,-1 0,1 0,0 0,-1 0,1 0,0 0,0 0,-1 0,1 0,0 0,-1 0,1 0,0 1,-1-1,1 0,0 0,-1 1,1-1,-1 1,1-1,-1 0,1 1,-1-1,1 1,-1-1,1 1,-1 0,1-1,-1 1,0-1,1 1,-1 0,0-1,0 1,0 0,1-1,-1 1,0 0,0-1,0 1,0 0,7 23,-1 1,-1-1,-1 1,-1 0,-1 1,-2-1,-1 13,2 29,27 552,-27-576,1-28,-2 1,0 0,0 0,-2-1,1 1,-2-1,0 1,-4 8,3-20,0 0,-1 0,1-1,-1 1,0-1,0 0,0-1,0 1,0-1,0 0,-1 0,1-1,-1 1,1-1,-1-1,0 1,1-1,-1 0,0 0,1 0,-1-1,0 0,1 0,-1-1,1 1,-1-1,1 0,0-1,0 1,0-1,0 0,-39-21,2-1,0-3,2-1,1-2,2-1,1-2,1-2,0-3,-25-32,40 42</inkml:trace>
  <inkml:trace contextRef="#ctx0" brushRef="#br0" timeOffset="346.669">1609 706,'-9'10,"0"1,1 0,1 0,0 1,1 0,0 0,0 1,2-1,-1 1,2 0,0 1,0-1,1 0,1 1,0 0,1-1,0 1,1-1,3 11,-4-21,1 1,0-1,0 1,0-1,0 1,0-1,1 1,0-1,-1 0,1 0,1 0,-1 0,0 0,1 0,-1-1,1 1,0-1,0 0,0 0,0 0,0 0,0 0,1-1,-1 1,1-1,-1 0,1 0,-1 0,1-1,-1 1,1-1,0 0,-1 0,1 0,0 0,-1-1,1 1,0-1,-1 0,1 0,-1-1,0 1,1-1,-1 1,0-1,0 0,0 0,0-1,0 1,0 0,-1-1,1 0,0-3,-1-1,0 1,0-1,0 0,-1 1,0-1,-1 0,1 0,-1 0,-1 0,1 0,-1 1,0-1,-1 0,1 1,-1-1,-1 1,1-1,-1 1,0 0,-1 0,1 0,-1 0,0 1,-1 0,1 0,-1 0,0 0,-1 1,1-1,-1 1,1 1,-1-1,0 1,-1 0,1 0,0 1,-1 0,0 0,1 1,-8-2,-11-1</inkml:trace>
  <inkml:trace contextRef="#ctx0" brushRef="#br0" timeOffset="770.19">2032 85,'0'821,"11"-792,-5-34</inkml:trace>
  <inkml:trace contextRef="#ctx0" brushRef="#br0" timeOffset="1061.666">2257 622,'0'13,"0"0,0 0,2 0,-1 0,2 0,0 0,0 0,1 0,1-1,0 0,1 0,0 0,0-1,2 0,5 7,-10-15,0-1,1 0,-1 0,1 0,-1 0,1-1,0 1,-1-1,1 0,0 0,0 0,0-1,0 0,0 1,0-1,0-1,0 1,0 0,0-1,0 0,0 0,-1 0,1 0,0-1,-1 0,1 1,-1-1,1-1,-1 1,0 0,0-1,0 0,0 1,0-1,-1 0,1 0,-1-1,0 1,0 0,0-1,0 0,-1 1,1-1,-1 0,0-2,33-74,-28 61</inkml:trace>
  <inkml:trace contextRef="#ctx0" brushRef="#br0" timeOffset="1400.181">2878 1,'0'729,"1"-706,1 1,0 0,2 0,1-1,1 0,5 11,1-14,-11-39,-5-3,0-1</inkml:trace>
  <inkml:trace contextRef="#ctx0" brushRef="#br0" timeOffset="1644.788">2624 536,'34'0,"39"0,13 0,-4-4,-11-3,-8 1,-9 1,-10 2,-8 1,-9 1</inkml:trace>
  <inkml:trace contextRef="#ctx0" brushRef="#br0" timeOffset="1878.185">3358 593,'10'33,"2"12</inkml:trace>
  <inkml:trace contextRef="#ctx0" brushRef="#br0" timeOffset="2046.37">3387 339,'4'14,"3"5</inkml:trace>
  <inkml:trace contextRef="#ctx0" brushRef="#br0" timeOffset="2584.141">4064 678,'4'-13,"0"-1,1 1,0 0,1 0,0 1,1 0,1 0,0 0,8-8,-15 18,0 1,0 0,0-1,0 1,0 0,0 0,1 0,-1 0,0 0,0 0,1 0,-1 1,1-1,-1 0,1 1,-1-1,1 1,-1 0,1-1,-1 1,1 0,0 0,-1 0,1 0,-1 0,1 0,-1 0,1 1,0-1,-1 1,1-1,-1 1,1-1,-1 1,0 0,1 0,-1 0,0 0,1 0,-1 0,0 0,0 0,0 0,0 0,0 1,0-1,0 0,-1 1,1-1,0 1,-1-1,1 1,-1-1,0 1,1-1,-1 1,0 0,0 0,5 18,-5-15,0-1,1 1,0-1,0 1,0-1,0 0,1 1,0-1,-1 0,2 0,-1 0,0 0,1 0,0-1,-1 1,2-1,-1 0,0 0,1 0,-1 0,1 0,0-1,0 0,2 2,0-3,1 1,-1-1,1 0,0-1,-1 0,1 0,0 0,0-1,-1 0,1 0,-1-1,1 1,-1-1,0-1,0 1,0-1,0 0,0-1,0 0,-1 1,0-2,1 1,-2 0,5-5,4-5,-1 0,0-1,-1-1,-1 1,-1-2,0 1,0-1,0-7,26-61,-26 61</inkml:trace>
  <inkml:trace contextRef="#ctx0" brushRef="#br0" timeOffset="3284.18">0 1440,'115'-18,"1334"-167,-927 128,1282-129,-945 124,-757 49,-68 7</inkml:trace>
  <inkml:trace contextRef="#ctx0" brushRef="#br0" timeOffset="13636.238">3725 480,'-48'62,"42"-56,0 1,0-1,0 1,1 1,0-1,1 1,-1 0,1 0,1 0,0 1,0-1,0 1,1 0,1 0,-1 0,2 0,-1 0,1 0,0 0,1 0,0 0,0-1,1 1,0 0,1 0,0-1,0 1,1-1,0 0,1 0,-1-1,1 1,5 4,-7-9,0-1,1 1,-1-1,1 0,0 0,0 0,0 0,0 0,0-1,0 0,0 0,1 0,-1-1,0 1,1-1,-1 0,0 0,1 0,-1-1,0 1,0-1,0 0,1-1,-1 1,0-1,0 1,0-1,-1-1,4-1,93-84,-92 78,0 1,-1-1,-1-1,0 1,0-1,-1 0,0 0,-1-1,0 0,-1 1,0-1,-1 0,0 0,-1-1,-1 1,0 0,0-4,-1 13,0 0,1-1,-1 1,-1 0,1 0,0 0,-1 0,1 0,-1 1,0-1,0 0,0 1,0-1,-1 1,1 0,-1 0,1 0,-1 0,0 0,1 0,-1 1,0-1,0 1,0 0,-1 0,1 0,0 1,0-1,0 1,-1-1,1 1,0 0,-3 0,-111 16,89-4,3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105 198,'-14'38,"-10"47,-1 13,5 0,4-12,11-16,6-10,3-11,5-8,1-7,4-4,0-3,2-1,3-5,-2 0,1-5,3-5,-3-4</inkml:trace>
  <inkml:trace contextRef="#ctx0" brushRef="#br0" timeOffset="800.289">359 847,'22'-2,"-1"-2,0 0,-1-2,1 0,-1-1,0-1,0-1,-1 0,-1-2,1 0,12-12,-18 14,0-1,-1 0,0-1,-1 0,0-1,-1 0,-1-1,0 0,0 0,-1-1,-1 0,0-1,3-11,13-59,-23 84,-1 0,1 1,-1-1,0 0,1 1,-1-1,0 1,0-1,0 1,1-1,-1 1,0-1,0 1,0 0,0-1,0 1,0 0,0 0,0 0,0 0,0 0,0 0,0 0,0 0,1 0,-1 0,0 1,0-1,0 0,0 1,0-1,0 0,0 1,1-1,-1 1,0 0,0-1,1 1,-1 0,0-1,1 1,-1 0,1-1,-1 1,1 0,-1 0,1 0,-1 0,1 0,0 0,-1-1,1 1,-7 8,-1-1,2 1,-1 1,1-1,1 1,-1 0,2 0,-1 0,2 1,-1-1,1 1,1 0,0 0,0 0,2 1,-1-1,1 0,1 0,0 1,0-1,1 0,0 0,1-1,1 1,2 5,-3-11,1 0,-1-1,2 1,-1 0,0-1,1 0,0 0,-1-1,2 1,-1-1,0 0,1-1,-1 1,1-1,0 0,0 0,0-1,0 0,0 0,0 0,0-1,0 1,0-2,0 1,0-1,0 0,3 0,8-2,0-1,0-1,0 0,-1-1,1-1,-1 0,-1-2,0 1,1-3,10-9,-1-1,-2-2,0 0,-1-1,-2-2,0 0,-2-1,3-7,-16 29,-2 0,1-1,-1 1,1-1,-1 1,-1-1,1 0,-1 0,0 0,-1 0,1-1,-1 1,0 0,-1-1,0 1,0 0,0-1,0 1,-1 0,0-1,-1 1,0 0,1 0,-3-3,3 8,0 1,0-1,-1 0,1 0,0 0,-1 1,1-1,-1 1,1-1,-1 1,1-1,-1 1,1 0,-1 0,1 0,-1 0,0 0,1 0,-1 0,1 1,-1-1,1 0,-1 1,1-1,-1 1,1 0,0-1,-1 1,1 0,0 0,-1 0,1 0,0 0,0 0,0 0,0 0,0 1,0-1,0 1,-33 53,31-50,1 1,-1-1,1 1,0 0,1 0,-1 0,1 0,1 0,-1 0,1 1,0-1,0 0,1 0,0 0,0 0,0 0,1 0,0 0,0 0,0 0,1-1,0 1,0-1,0 0,1 0,-1 0,1 0,0-1,1 1,-1-1,1 0,0 0,0-1,0 0,1 0,-1 0,1 0,2 0,5 0,0-1,0-1,1 0,-1 0,1-2,-1 1,0-2,0 0,1 0,-1-2,-1 1,1-1,0-1,-1-1,0 1,0-2,-1 0,0 0,0-1,-1 0,1-1,-2 0,1-1,-2 0,1 0,4-8,0 1,0-1,-1 0,-1 0,-1-1,-1-1,0 1,-1-4,-7 22,0 0,-1 0,1-1,-1 1,1-1,-1 1,0-1,1 1,-1 0,0-1,0 1,0-1,0 1,0-1,-1 1,1-1,0 1,-1-1,1 1,-1 0,1-1,-1 1,0 0,1-1,-1 1,0 0,0 0,0 0,0 0,0 0,0 0,0 0,0 0,-1 0,1 0,0 1,-1-1,1 0,0 1,-1-1,1 1,0 0,-1-1,-1 1,-1 0,1 0,0 0,-1 1,1-1,0 1,-1 0,1 0,0 0,0 0,0 1,0-1,0 1,0 0,0 0,0 0,1 0,-2 1,-7 11,0-1,1 2,1-1,0 1,1 1,0-1,2 1,0 1,0-1,2 1,0 0,1 0,1 0,0 8,2-13,0-1,1 1,0 0,1-1,1 0,0 0,0 1,1-2,0 1,1 0,0-1,1 0,0 0,1-1,0 1,0-1,1-1,0 0,0 0,7 4,24 4,-19-12</inkml:trace>
  <inkml:trace contextRef="#ctx0" brushRef="#br0" timeOffset="1299.298">1856 734,'-7'8,"-13"13,1 2,2-1,0 2,1 0,2 1,-7 16,21-40,1-1,-1 1,1-1,-1 1,1-1,-1 1,1-1,0 0,-1 1,1-1,-1 0,1 0,0 1,-1-1,1 0,0 0,-1 0,1 0,0 0,-1 0,1 0,0 0,-1 0,1 0,0 0,0 0,-1-1,1 1,-1 0,1 0,0-1,-1 1,1 0,-1-1,1 1,0-1,-1 1,1-1,-1 1,0-1,1 1,-1-1,1 1,-1-1,0 1,1-1,-1 0,0 1,0-1,0 0,1 1,-1-1,0 0,0 1,0-1,0 0,0 1,0-1,3-2,181-172,-183 174,-1 0,1 0,0-1,-1 1,1 0,0 0,0 0,-1 0,1 0,0 0,0 0,0 0,0 1,1-1,-1 0,0 1,0-1,0 0,0 1,1-1,-1 1,0 0,1-1,-1 1,0 0,1 0,-1 0,0 0,0 0,1 0,-1 0,0 1,1-1,-1 0,0 1,1-1,-1 1,0-1,0 1,0 0,0-1,0 1,0 0,0 0,0 0,0 0,0 0,0 0,0 0,0 0,-1 0,1 0,0 0,-1 1,1-1,4 40,-5-37,-1 0,1 0,0 0,0 0,0 0,1 0,0 0,-1 0,1 0,1-1,-1 1,1 0,-1 0,1-1,0 1,0-1,0 0,1 0,-1 1,1-2,0 1,0 0,0 0,0-1,0 0,1 1,-1-1,1-1,0 1,3-1,1-1,-1 1,1-2,-1 1,1-1,-1 0,0-1,1 0,-1 0,0 0,0-1,0 0,-1-1,1 1,-1-1,0 0,0-1,0 0,0 0,-1 0,0 0,0-1,0 0,-1 0,0 0,0-1,0 1,-1-1,0 0,1-4,3-9</inkml:trace>
  <inkml:trace contextRef="#ctx0" brushRef="#br0" timeOffset="1631.462">2645 254,'-171'402,"166"-391,0 0,1 0,0 0,1 1,0 0,1 0,1 0,-1 0,2 0,0 0,0 0,1 0,0 0,1 0,1-1,3 11,-4-19,0 0,0 0,1 0,-1 0,1 0,-1-1,1 1,0-1,0 0,0 0,0 0,1 0,-1 0,0-1,1 1,-1-1,1 0,0 0,-1-1,1 1,0-1,-1 1,1-1,0 0,-1-1,1 1,0-1,-1 1,1-1,1-1,104-43,-90 31</inkml:trace>
  <inkml:trace contextRef="#ctx0" brushRef="#br0" timeOffset="1866.933">2279 565,'38'0,"47"0,18 0,-4 0,-13 0,-22-5,-22-1</inkml:trace>
  <inkml:trace contextRef="#ctx0" brushRef="#br0" timeOffset="2127.451">3041 621,'33'-5,"31"-6,9-1,-3-4,-9 1,-9-1,-10 1,-11 0,-12 1</inkml:trace>
  <inkml:trace contextRef="#ctx0" brushRef="#br0" timeOffset="2363.74">3322 311,'-14'33,"-5"31,1 9,-1-3,2-4,4-8,5-9,3-9,3-5,2-5,5-2,2-2,4-4,2-7</inkml:trace>
  <inkml:trace contextRef="#ctx0" brushRef="#br0" timeOffset="2867.655">3775 537,'-18'20,"1"1,2 1,0 1,1 0,2 0,0 2,1-1,2 1,0 1,0 8,8-32,0 1,0-1,1 0,-1 1,1 0,-1-1,1 1,0-1,0 1,0-1,0 1,1-1,-1 1,1-1,-1 1,1-1,0 1,0-1,0 0,0 1,1-1,-1 0,1 0,-1 0,1 0,0 0,-1 0,1 0,0-1,0 1,0-1,1 1,-1-1,0 0,0 0,1 0,-1 0,1 0,-1-1,1 1,-1-1,1 1,8 0,1-1,0 0,0-1,-1 0,1-1,0 0,-1-1,0 0,1-1,-1 0,-1-1,1 0,-1-1,0 0,0 0,0-1,-1 0,0-1,-1 0,7-7,15-20,0-1,-3-1,-1-1,13-26,-24 41,-1 1,-1-2,-1 0,-1 0,-1-1,-2 0,0-1,-2 0,3-23,-8 46,-1 0,0 0,0 0,-1 0,1 0,-1 0,1-1,-1 1,0 0,0 0,0 1,-1-1,1 0,-1 0,1 0,-1 1,0-1,0 1,0 0,0-1,-1 1,1 0,-1 0,1 1,-1-1,1 0,-1 1,0-1,0 1,0 0,0 0,0 0,0 1,0-1,0 1,0-1,-1 1,1 0,0 0,0 1,0-1,0 1,0-1,0 1,0 0,0 0,0 0,0 1,-1 0,-13 7,1 1,1 1,-1 1,2 0,0 1,0 0,1 1,1 0,1 1,0 1,0 0,2 0,0 1,1 0,1 0,0 1,1 0,1 0,1 1,0 1,-1 10,1 0,1 0,1 1,2-1,1 0,1 0,2 0,1 0,2 0,2 5,6 12,-5-18,0-1,-2 1,-1 0,-2 1,-1 0,-1 0,-1 0,-2 8,-5-15,-1-5</inkml:trace>
  <inkml:trace contextRef="#ctx0" brushRef="#br0" timeOffset="3216.842">4226 0,'33'51,"-2"1,-3 2,-2 1,-2 0,-3 2,9 41,-23-70,-1-1,-1 1,-1 0,-2 1,0-1,-2 0,-2 1,0-1,-2 0,-1 0,-1 0,-2-1,0 0,-2 0,-1-1,-1 0,-1-1,-1 0,-2-1,-9 11,4-6,-1-1,-1-1,-1-1,-1-1,-1-1,-2-1,0-2,-1-1,4-7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0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523 198,'-1'-1,"0"0,0 1,0-1,0 0,-1 0,1 1,0-1,0 0,-1 1,1 0,0-1,-1 1,1 0,-1-1,1 1,0 0,-1 0,1 0,-1 0,1 0,0 1,-1-1,1 0,0 1,-1-1,1 1,0-1,-1 1,1 0,0-1,0 1,0 0,0 0,0 0,0 0,0 0,0 0,0 0,0 0,0 0,1 1,-1-1,-128 146,-88 121,196-244,1 1,2 1,0 1,2 0,1 1,0 3,12-7,6-22</inkml:trace>
  <inkml:trace contextRef="#ctx0" brushRef="#br0" timeOffset="469.097">127 114,'-3'9,"0"1,0-1,1 1,0-1,1 1,0 0,0-1,1 1,1 0,-1 0,2 0,-1-1,1 1,1-1,0 1,0-1,0 0,2 0,-1 0,1-1,0 1,1-1,-1-1,8 8,121 148,-19 20,-107-172,-2-6</inkml:trace>
  <inkml:trace contextRef="#ctx0" brushRef="#br0" timeOffset="801.696">805 311,'9'5,"19"1,8 0,3-1,0-6,-2-3,-2-1,-3 1,-2 0,-1 2,0 0,-6-3,-2-2,-4 1</inkml:trace>
  <inkml:trace contextRef="#ctx0" brushRef="#br0" timeOffset="1063.331">805 538,'33'-10,"31"-8,9 0,-3 1,-8 5,-11 5,-14 2</inkml:trace>
  <inkml:trace contextRef="#ctx0" brushRef="#br0" timeOffset="1412.111">1878 1,'-34'39,"1"1,3 2,1 1,2 1,-11 28,11-21,12-19,-2-1,-1-1,-2 0,0-1,-2-1,-10 8,19-22,2-1</inkml:trace>
  <inkml:trace contextRef="#ctx0" brushRef="#br0" timeOffset="1684.589">1595 85,'10'24,"7"23,7 7,3 0,-3-5,-5-5,-1-6,-4-4,1-4,-3-1,2-7,-1-1,-4-5</inkml:trace>
  <inkml:trace contextRef="#ctx0" brushRef="#br0" timeOffset="2246.12">1878 763,'106'-176,"-5"43,-101 133,0-1,1 0,-1 0,0 1,1-1,-1 0,0 1,1-1,-1 1,1-1,-1 0,1 1,0-1,-1 1,1 0,0-1,-1 1,1-1,0 1,-1 0,1 0,0-1,0 1,-1 0,1 0,0 0,0 0,-1 0,1 0,0 0,0 0,-1 0,1 0,0 0,0 0,-1 1,1-1,0 0,0 1,-1-1,1 0,0 1,-1-1,1 1,-1-1,1 1,-1-1,1 1,-1-1,1 1,-1 0,1-1,-1 1,4 41,-5-40,0 0,0-1,1 1,-1 0,1 0,-1 0,1 0,-1-1,1 1,0 0,0 0,0 0,0 0,0 0,0 0,1 0,-1 0,1 0,-1-1,1 1,0 0,0 0,0-1,0 1,0 0,0-1,0 1,0-1,1 1,-1-1,0 0,1 0,-1 1,1-1,0 0,-1 0,1-1,0 1,0 0,-1 0,1-1,0 1,0-1,0 0,0 1,0-1,1 0,131-53,-132 53,0 0,0 1,0-1,0 1,0-1,0 1,0 0,0 0,0 0,-1 0,1 0,0 0,0 0,-1 1,1-1,-1 0,1 1,-1-1,0 1,0 0,1 0,-1-1,0 1,0 0,-1 0,1 0,0 0,-1 0,1 0,-1 0,0 0,1 0,-1 0,0 0,0 1,0-1,-1 0,13 35,-1-24</inkml:trace>
  <inkml:trace contextRef="#ctx0" brushRef="#br0" timeOffset="4782.162">3035 29,'-6'-4,"0"1,0 0,0 0,-1 1,1 0,-1 0,0 0,1 1,-1 0,0 0,0 1,-5 0,-2-1,-137 9,146-7,0 0,0 1,0 0,0-1,0 2,1-1,-1 0,0 1,1 0,0 0,0 0,0 1,0 0,0-1,1 1,-1 0,1 1,0-1,0 1,1-1,0 1,-1 0,1 0,1 0,-1 0,1 0,0 1,0 1,1-1,0 1,0-1,1 1,0-1,0 0,1 1,0-1,0 0,0 0,0 0,1 0,0 0,1 0,-1-1,1 0,0 0,0 0,1 0,2 2,109 82,-100-79,-10-6,-2-3,0 1,-1-1,1 1,0 0,-1 0,1 0,-1 1,0-1,1 1,-1 0,0 0,-1 0,1 0,-1 0,1 1,-1-1,0 1,0 0,0-1,-1 1,1 0,-1 0,0 0,0 0,-1 0,1 0,-1 1,0-1,0 0,0 0,0 0,-1 0,0 2,-5 4,0 0,-1 0,0 0,0-1,-1-1,-1 1,1-1,-1 0,-1-1,1 0,-1-1,0 0,-1 0,1-1,-1 0,0-1,0 0,-1-1,1-1,-1 1,0-2,1 0,-10 0,-34-1,31 0</inkml:trace>
  <inkml:trace contextRef="#ctx0" brushRef="#br0" timeOffset="5031.246">3430 171,'-19'38,"-12"22,1 7,4-10</inkml:trace>
  <inkml:trace contextRef="#ctx0" brushRef="#br0" timeOffset="5619.758">3656 538,'4'-10,"13"-33,2 2,2 0,1 1,16-19,-37 56,0 0,0 1,0-1,1 1,0-1,-1 1,1-1,0 1,0 0,0 0,0 0,0 0,1 0,-1 1,0-1,1 1,0-1,-1 1,1 0,0 0,-1 0,1 0,0 1,0-1,0 1,0 0,0-1,0 1,0 1,-1-1,1 0,0 1,0-1,0 1,0 0,-1 0,1 0,0 0,-1 1,1-1,-1 1,1-1,-1 1,0 0,2 2,31 85,-34-82,0-1,0 1,1 0,-1 0,1-1,1 1,-1-1,1 0,1 1,-1-1,1 0,0-1,0 1,0-1,1 0,0 0,0 0,0-1,1 0,-1 0,1 0,0 0,0-1,5 2,-6-5,0 0,0 0,0 0,0 0,0-1,0 0,0 0,0 0,0-1,-1 1,1-1,0 0,-1-1,0 1,1-1,-1 0,0 0,-1 0,1 0,0-1,-1 0,0 0,66-90,-23-46,-41 116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6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1 225,'34'0,"20"-5,6-1,2 0,-4 1,-8 2,-6 1,-3 1,-2 0,-4 1,-3 0,-1 1,-2-1,-1-5,-1-1,-4 0</inkml:trace>
  <inkml:trace contextRef="#ctx0" brushRef="#br0" timeOffset="255.917">114 424,'34'0,"29"-5,10-2,-3 1,-9 1,-9 1,-10 2,-7 1,-4 0,-3 1,-6 1</inkml:trace>
  <inkml:trace contextRef="#ctx0" brushRef="#br0" timeOffset="706.375">339 0,'33'10,"0"2,-1 2,-1 0,27 18,-2-2,-27-15,-1 1,-1 1,0 1,-1 1,-1 2,16 17,-39-36,0 0,-1 0,1 1,-1-1,1 1,-1 0,0-1,0 1,0 0,0 0,0-1,-1 1,1 0,-1 0,0 0,0 0,0 0,0 0,0 0,-1 0,1 0,-1-1,0 1,0 0,0 0,0 0,0-1,-1 1,1-1,-1 1,0-1,1 0,-1 1,-1-1,-80 76,74-71,-273 198,159-120,105-68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56,'33'-5,"26"-2,8 1,-3 1,-13-3,-9-1,-8 2,-4 2,-3 1,-6 7,-2 2,-4 1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49,'34'-5,"20"-6,6-2,-3 2,-10 3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71,'-5'4,"-1"-2,0-7,1-3</inkml:trace>
  <inkml:trace contextRef="#ctx0" brushRef="#br0" timeOffset="1796.585">51 14,'-5'37,"-12"-35,18-2,1-1,-1 1,0 0,1 0,-1 0,1 0,-1 0,0 0,1 0,-1 0,0 0,1 1,-1-1,0 1,0-1,1 1,-1-1,0 1,0 0,0-1,0 1,1 0,-1 0,0 0,-1 0,1 0,0 0,0 0,0 0,-1 0,1 0,0 1,-1-1,1 0,-1 1,1-1,-1 0,0 0,0 1,1-1,-1 1,0-1,0 0,0 1,-1-1,1 0,0 1,0-1,-1 0,1 1,-1-1,1 0,-1 0,0 1,1-1,-1 0,0 0,0 0,0 0,0 0,0 0,0 0,0 0,0-1,0 1,0 0,0 0,0-1,-1 1,0 0,69-43,-66 41,0 0,0-1,1 1,-1-1,-1 1,1-1,0 1,0-1,0 0,-1 1,1-1,-1 0,1 1,-1-1,0 0,0 0,0 1,0-1,0 0,0 0,0 0,-1 1,1-1,0 0,-1 0,0 1,1-1,-1 1,0-1,0 0,0 1,0-1,0 1,0 0,0-1,-1 1,1 0,0 0,-1 0,1 0,-2-1,0 1,0 0,0 0,0 0,0 1,-1-1,1 1,0 0,0 0,-1 0,1 0,0 0,0 1,-1-1,1 1,0 0,0 0,0 0,0 1,0-1,0 1,1-1,-1 1,0 0,1 0,-1 0,1 0,0 1,0-1,0 1,0-1,0 1,0 0,1 0,-1 0,1 0,0 0,0 0,0 0,0 0,0 0,1 1,-1 1,3 16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1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 76,'-6'184,"-8"-1,-7 0,-9-1,-11 15,1-98,23-147,15 20</inkml:trace>
  <inkml:trace contextRef="#ctx0" brushRef="#br0" timeOffset="229.847">11 221,'-1'-2,"0"1,0-1,0 1,0-1,0 1,0-1,0 0,1 0,-1 1,1-1,-1 0,1 0,0 0,0 1,-1-1,1 0,1 0,-1 0,0 0,0 0,1 1,-1-1,1 0,-1 0,1 1,0-1,0 0,0 1,0-1,0 1,0-1,0 1,0-1,1 1,-1 0,0-1,1 1,-1 0,1 0,0 0,-1 1,1-1,0 0,-1 0,1 1,1-1,83-36,30 8,2 4,0 6,23 3,-101 11,354-14,-379 19</inkml:trace>
  <inkml:trace contextRef="#ctx0" brushRef="#br0" timeOffset="786.655">931 559,'-3'0,"-1"0,1 0,0 1,0-1,-1 1,1 0,0 0,0 0,0 0,0 0,0 1,0 0,0-1,0 1,1 0,-1 0,0 0,1 1,0-1,0 1,0-1,0 1,0 0,0 0,1 0,-1 0,1 0,0 0,0 0,0 0,0 0,0 1,1-1,-1 0,1 0,0 1,0-1,1 0,-1 1,1-1,-1 0,1 1,0 6,1 0,-1 0,2 0,0 0,0 0,0-1,2 1,-1-1,1 0,0 0,1 0,0-1,5 5,-5-8,0 0,0 0,1-1,0 0,0 0,0 0,0-1,0 0,1-1,0 0,-1 0,1-1,0 1,0-2,0 1,0-1,0 0,-1-1,1 0,0 0,0-1,0 0,-1 0,1 0,-1-1,0-1,0 1,0-1,0 0,0-1,-1 1,0-1,0-1,0 1,-1-1,0 0,0 0,0 0,-1-1,0 0,0 0,-1 0,2-5,1 4,-2 0,1 0,-1-1,0 1,-1-1,0 0,0 0,-1 0,0 0,-1 0,0 0,0-1,-1 1,0 0,-1-1,0 1,0 0,-1 0,-2-5,-6-2</inkml:trace>
  <inkml:trace contextRef="#ctx0" brushRef="#br0" timeOffset="1116.65">1342 704,'9'3,"-1"0,1-1,-1 0,1 0,0-1,0 0,0-1,-1 0,1 0,0-1,0 0,0 0,-1-1,1 0,-1-1,1 0,-1 0,5-3,73-42,-84 46,-1 1,1 0,0-1,0 1,-1-1,1 1,-1-1,1 0,-1 0,0 1,0-1,0 0,0 0,0 0,0 0,0-1,-1 1,1 0,-1 0,0 0,1-1,-1 1,0 0,0 0,0 0,-1-1,1 1,0 0,-1 0,0 0,1 0,-1-1,0 1,0 0,0 1,0-1,-1 0,1 0,0 0,-1 1,-1-2,-1 2,0 0,-1 0,1 0,0 0,-1 1,1 0,-1 0,1 0,-1 0,1 1,0 0,-1 0,1 0,0 0,-1 1,1-1,0 1,0 0,0 1,1-1,-1 1,0-1,1 1,0 0,0 0,0 1,0-1,0 1,0-1,1 1,0 0,0 0,0 0,0 0,0 4,-3-3,2 1,-1 0,0 0,1 1,1-1,-1 1,1-1,0 1,0 0,1 0,0-1,0 1,0 0,1 0,0 0,1 0,0 0,0 0,0 0,1 0,0 0,0-1,0 1,1-1,0 0,1 1,-1-1,1-1,0 1,1 0,-1-1,1 0,0 0,0-1,1 1,-1-1,1 0,0-1,0 1,1-1,-1 0,1-1,-1 1,1-1,0-1,1 1,19 0,-3-4</inkml:trace>
  <inkml:trace contextRef="#ctx0" brushRef="#br0" timeOffset="1496.639">2140 414,'-14'3,"1"1,-1 0,1 1,0 0,0 1,0 1,1 0,0 0,0 1,1 1,-4 3,6-5,4-4,-1 1,0 0,1 0,0 1,0-1,0 1,1 0,0 0,-1 1,2 0,-1-1,1 1,0 0,0 0,0 1,1-1,0 1,1-1,-1 1,1-1,0 1,1 0,0 0,0-1,1 7,3-8,1-1,0-1,0 1,0-1,0 0,1 0,0 0,-1-1,1 1,0-2,0 1,0 0,0-1,0-1,0 1,0-1,1 0,-1 0,0 0,0-1,0 0,0 0,0-1,0 0,19 0,-17 2,-7-1,1 0,0 0,0 0,0 0,0 1,-1-1,1 0,0 1,0 0,0-1,0 1,0 0,0 0,0 0,0 0,0 0,0 1,0-1,0 1,0-1,0 1,0 0,0-1,0 1,-1 0,1 0,0 0,-1 1,1-1,0 0,-1 1,0-1,1 1,-1-1,0 1,0 0,0-1,0 1,0 0,0 0,0 0,-1 0,1 0,-1-1,1 1,-1 0,0 0,0 0,0 1,0-1,0 0,0 0,-8 10,-1-1,0 0,-1-1,1 1,-2-2,0 0,0 0,-1-1,1 0,-2-1,1 0,-1-1,10-4,1 0,-1 0,1-1,-1 1,0-1,0 1,0-1,0 0,0 0,0 0,0-1,0 1,0-1,0 0,0 1,0-1,0-1,0 1,-1 0,1-1,0 0,0 1,-1-2,2-7</inkml:trace>
  <inkml:trace contextRef="#ctx0" brushRef="#br0" timeOffset="2226.583">2576 559,'-70'-8,"61"10,0 0,0 1,0 0,1 1,-1 0,1 1,0-1,0 1,0 1,1 0,0 0,0 0,1 1,-1 0,-2 5,6-9,0 1,1-1,-1 1,1 0,0 0,0 0,1 0,-1 0,1 0,0 1,0-1,0 0,0 1,1-1,0 0,0 1,0-1,0 1,1-1,0 0,0 1,0-1,0 0,1 0,0 0,-1 0,1 0,1 0,-1 0,1-1,-1 1,1-1,0 0,0 0,2 1,-1 0,1 0,0-1,0 0,0 0,0 0,0-1,1 1,-1-1,1-1,-1 1,1-1,0 0,0 0,0-1,0 1,-1-1,1-1,0 1,0-1,0 0,0 0,-1-1,1 0,-1 0,1 0,-1 0,2-2,131-100,-124 90,-2-1,0-1,0 0,-1 0,-2-1,1-1,-2 1,0-1,-1-1,-1 0,-1 0,-1 0,0 0,-1-1,-2 1,0-1,-1 0,0 1,-2-1,0 1,-2-1,0 1,-1 0,0 0,-2 0,-1 1,0 0,-8-11,13 25,0 1,-1-1,1 1,-1 0,0 1,0-1,0 1,0-1,0 1,-1 0,1 1,-1-1,1 1,-1 0,0 0,1 0,-1 1,0 0,0 0,1 0,-1 0,0 1,1-1,-1 1,0 1,1-1,-1 1,1-1,-1 1,1 0,0 1,0-1,0 1,0 0,1 0,-1 0,1 0,-1 1,1-1,0 1,1 0,-1 0,1 0,-1 0,1 2,-9 9,1 1,0 0,1 0,1 1,1 0,0 0,1 1,1 0,1 0,0 0,2 0,0 1,1-1,0 1,2-1,0 1,1-1,2 4,-3-11,2 0,-1-1,1 0,0 1,1-1,1 0,-1-1,2 1,-1-1,1 0,0 0,1-1,0 1,1-2,-1 1,2-1,-1 0,1-1,0 0,0 0,0-1,1 0,0-1,0 0,0 0,1-1,-1 0,1-1,-1-1,1 1,5-1,-1-2,-1 0,1 0,0-2,0 1,-1-2,0 0,0-1,0 0,0-1,-1-1,0 0,3-3,8-5</inkml:trace>
  <inkml:trace contextRef="#ctx0" brushRef="#br0" timeOffset="3136.538">3180 414,'-93'42,"81"-35,1 0,0 1,1 1,0 0,0 0,0 1,2 0,-1 1,1 0,1 0,0 1,0 0,1 0,1 0,0 1,1 0,0 0,1 0,-2 11,5-22,0 1,0-1,0 1,0-1,0 0,0 1,1-1,-1 1,1-1,0 0,0 1,0-1,0 0,0 0,0 0,0 1,1-1,-1-1,1 1,-1 0,1 0,0 0,0-1,0 1,0-1,0 0,0 1,0-1,0 0,1 0,-1-1,0 1,1 0,-1-1,1 1,-1-1,0 0,1 0,-1 0,1 0,-1 0,1 0,-1-1,1 1,-1-1,0 0,1 1,-1-2,110-55,22-82,-134 140,0-1,0 0,0 1,0-1,0 1,0-1,0 1,1-1,-1 0,0 1,0-1,0 1,0-1,1 0,-1 1,0-1,0 0,1 1,-1-1,0 0,0 1,1-1,-1 0,0 0,1 1,-1-1,1 0,-1 0,0 1,1-1,-1 0,1 0,-1 0,0 0,1 0,-1 0,1 0,-1 0,1 0,-1 0,0 0,1 0,-1 0,1 0,-1 0,1 0,-1-1,0 1,1 0,-1 0,0 0,1-1,-1 1,1 0,-1 0,0-1,0 1,1 0,-1-1,0 1,0 0,1-1,-1 1,0-1,0 1,0 0,1-1,-1 1,0-1,3 49,-2-23,-1-21,-1-1,1 0,1 0,-1 0,0 1,1-1,-1 0,1 0,0 0,0 0,0 0,1 0,-1 0,1 0,0-1,-1 1,1 0,0-1,1 0,-1 1,0-1,1 0,-1 0,1 0,0-1,-1 1,1 0,0-1,0 0,0 0,0 0,0 0,0 0,0-1,1 1,-1-1,0 0,0 0,1 0,-1 0,0 0,0-1,0 0,0 0,0 1,0-2,0 1,0 0,0-1,0 1,0-1,1-1,7-8,-1 0,0-1,0 0,-2 0,1-1,-1 0,-1-1,-1 0,0 0,0-2,68-108,-77 189,-1-55,0-1,1 0,1 1,-1 0,1-1,1 1,0 0,0 0,1 0,1 0,-1 0,2 0,-1 0,1-1,1 1,0 0,0-1,1 0,0 0,0 0,1 0,3 4,-4-13,-1 0,0 0,1 0,-1 0,0-1,1 1,-1-1,0 0,1 0,-1 0,0 0,0-1,0 1,0-1,0 0,0 0,-1 0,1 0,0 0,-1-1,0 1,1-1,-1 1,0-1,-1 0,1 0,0 0,-1 0,0 0,1 0,-1-1,0 1,-1 0,1 0,-1-1,1 0,0 1,136-257,-61 170,-73 91,0 0,0 0,-1 1,1-1,0 1,0 0,-1 0,1 0,-1 0,0 0,0 1,1-1,-1 1,-1-1,1 1,0 0,-1 0,1 0,-1 0,0 0,0 0,0 0,0 0,-1 0,1 0,-1 1,0-1,0 0,0 0,0 0,-1 1,1-1,-1 0,0 0,1-1,6 87,-5 0,-3 0,-4-1,-11 49,15-113,-1 0,-1 0,-1 0,-2-1,0 0,-1 0,-1 0,-1-1,-1-1,-1 1,-1-2,-1 0,0-1,-2 0,0-1,-1-1,-15 12,32-28,-1 0,0 0,1-1,-1 1,0 0,0-1,1 1,-1 0,0-1,0 1,0-1,0 1,0-1,0 0,0 1,0-1,0 0,0 1,0-1,0 0,0 0,0 0,0 0,0 0,0 0,0-1,0 1,0 0,0 0,0-1,0 1,0 0,0-1,0 1,1-1,-1 0,0 1,0-1,0 1,1-1,-1 0,0 0,1 0,-1 1,0-1,1 0,-1 0,1 0,0 0,-1 0,1 0,0 0,-1 0,1 0,0 0,0 0,0 0,9-60,10 25,1 1,1 0,2 2,1 1,2 1,28-26,-25 24,-5 4,0 1,2 1,2 1,0 2,1 1,2 1,0 1,17-7,-21 16</inkml:trace>
  <inkml:trace contextRef="#ctx0" brushRef="#br0" timeOffset="4531.829">36 1406,'343'-35,"376"-92,381-25,-232 38,-529 87,485-59,-491 30,-317 48,-7 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9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772 0,'-85'96,"4"2,4 5,-47 84,57-84,-142 216,95-172,100-134</inkml:trace>
  <inkml:trace contextRef="#ctx0" brushRef="#br0" timeOffset="317.484">179 113,'24'67,"2"-2,4-1,2-1,12 14,74 150,-33 59,-76-263,0-5</inkml:trace>
  <inkml:trace contextRef="#ctx0" brushRef="#br0" timeOffset="945.269">687 1073,'2'-17,"1"0,1 0,0 0,1 0,1 0,1 1,0 0,1 0,0 1,2 0,0 1,3-4,59-37,-70 54,0 0,0 1,0-1,0 1,0 0,0 0,0-1,0 1,0 1,0-1,0 0,0 0,0 1,0-1,0 1,0-1,0 1,-1 0,1 0,0 0,0 0,-1 0,1 0,0 1,-1-1,0 1,1-1,-1 1,0-1,1 1,-1 0,0-1,0 1,0 0,-1 0,1 0,0 0,-1 0,1 0,-1 0,0 0,1 0,10 103,-11-105,1 1,-1 0,0-1,0 1,0 0,1-1,-1 1,0 0,1-1,-1 1,0-1,1 1,-1-1,1 1,-1-1,1 1,-1-1,1 1,-1-1,1 1,0-1,-1 0,1 0,0 1,-1-1,1 0,0 0,-1 0,1 1,0-1,-1 0,1 0,0 0,-1 0,1 0,0-1,0 1,-1 0,1 0,0 0,-1 0,1-1,0 1,-1 0,1-1,-1 1,1-1,-1 1,1 0,-1-1,1 1,-1-1,1 1,-1-1,38-35,-29 27,36-25,-44 33,0 1,0-1,1 1,-1-1,0 1,0 0,0-1,0 1,0 0,0 0,0 0,1 0,-1 0,0 0,0 0,0 0,0 0,0 1,0-1,0 0,1 1,-1-1,0 1,0-1,0 1,0 0,-1-1,1 1,0 0,0-1,0 1,0 0,-1 0,1 0,0 0,-1 0,1 0,-1 0,1 0,-1 0,1 0,-1 0,0 0,0 0,1 1,-1-1,0 1,5 21,-5-17,1-1,0 1,0-1,0 0,1 0,0 0,0 0,0 0,1 0,0 0,0-1,0 1,0-1,0 0,2 1,10 6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6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1 811,'14'2,"0"-1,0 0,0-1,0 0,0-1,0-1,0 0,0-1,0 0,-1-2,1 1,-1-1,0-1,-1 0,1-1,-1-1,-1 0,1 0,1-3,40-32,-2-3,-2-1,36-48,-72 81,-1 0,-1-1,0-1,-1 0,0 0,-2-1,0 0,-1-1,0 0,-2 0,0 0,-1 0,0-1,-2 0,0-17,-2 33,-1 1,0-1,1 1,-1-1,0 1,0-1,-1 1,1-1,-1 1,1 0,-1 0,1 0,-1 0,0 0,0 0,0 0,0 1,0-1,-1 1,1 0,0-1,-1 1,1 0,-1 0,1 0,-1 1,0-1,1 1,-1-1,0 1,1 0,-1 0,0 0,1 0,-1 1,0-1,1 1,-1 0,1-1,-1 1,1 0,-1 0,1 1,-1-1,1 0,0 1,0 0,0-1,0 1,0 0,0 0,0 0,0 1,-23 18,1 1,1 1,1 0,1 2,1 1,2 0,0 1,2 1,1 1,-3 9,13-30,0 0,1 1,0 0,0 0,1 0,0 0,0 0,1 1,0-1,1 1,0 0,1-1,0 1,0 0,1-1,0 1,1 0,0-1,1 0,0 1,0-1,1 0,0 0,0-1,1 1,0-1,3 2,1-5,1-1,0 0,0-1,0 0,0-1,0 0,1 0,-1-1,1-1,-1 1,1-2,-1 1,1-2,-1 1,0-2,0 1,0-1,4-2,20-7,0-2,-1-1,-1-2,0-1,-2-1,0-2,16-15,-4 6,-30 22,-1 0,1-1,-2 0,1-1,-1 0,0 0,-1-1,-1 0,0-1,0 0,-1-1,0 1,-1-1,-1 0,0-1,-1 1,0-2,-3 13,-1 1,0-1,1 1,-1-1,0 1,0-1,0 1,0-1,0 0,0 1,-1-1,1 1,0-1,-1 1,1-1,-1 1,0 0,1-1,-1 1,0 0,0-1,0 1,0 0,0 0,0 0,0 0,0 0,-1 0,1 0,0 0,0 0,-1 1,1-1,-1 0,1 1,-1-1,1 1,-1 0,1-1,-1 1,1 0,-1 0,1 0,-2 0,-64 24,57-17,0 0,1 1,0 0,1 1,-1 0,2 0,-1 1,1 0,1 0,0 1,0-1,1 1,1 1,0-1,0 1,1-1,0 1,1 0,1 0,0 7,1-15,1 0,0 0,0 0,0 0,1 0,0-1,-1 1,1-1,1 1,-1-1,0 1,1-1,-1 0,1 0,0 0,0-1,1 1,-1-1,0 0,1 1,-1-1,1-1,0 1,0-1,-1 1,1-1,0 0,0 0,0-1,0 1,0-1,1 0,-1 0,0 0,0-1,0 0,0 1,0-1,0-1,-1 1,1 0,0-1,0 0,1-1,43-17,-1-3,-2-1,0-3,-2-1,-1-2,-1-2,-1-2,31-36,-55 58,-1-1,0-1,-1-1,-1 0,0-1,-1 0,-1 0,0-2,-1 1,-1-1,-1-1,0 1,-2-2,0 1,-1 0,0-3,-5 20,0 0,0 1,0-1,0 0,0 0,0 1,0-1,0 0,-1 0,1 1,-1-1,1 0,-1 1,0-1,1 1,-1-1,0 1,0-1,0 1,0-1,-1 1,1 0,0 0,0 0,-1 0,1 0,-1 0,1 0,-1 0,1 0,-1 0,0 1,1-1,-1 1,0-1,1 1,-1 0,0 0,0 0,1 0,-1 0,0 0,0 0,1 0,-1 1,0-1,1 1,-1-1,0 1,1 0,-1-1,0 2,-15 8,1 0,0 1,0 1,1 1,1 0,0 1,1 0,0 1,1 0,-8 16,8-14,1 1,0 0,2 0,0 1,1 0,1 1,1 0,1 0,0 0,2 1,0-1,1 1,2 0,0 17,1-34,-1 0,0 0,1 0,0 0,0 0,0-1,0 1,1 0,0-1,-1 1,1-1,0 1,1-1,-1 0,1 0,-1 0,1 0,0 0,0-1,0 1,1-1,13 6</inkml:trace>
  <inkml:trace contextRef="#ctx0" brushRef="#br0" timeOffset="546.038">1695 416,'-259'315,"244"-293,57-48,2-16,-2-2,-2-2,30-45,-11 22,-58 68,-1 1,1-1,-1 1,1-1,-1 1,1-1,-1 1,1 0,0-1,-1 1,1 0,0 0,-1-1,1 1,-1 0,1 0,0 0,-1 0,1 0,0 0,0 0,-1 0,1 0,0 0,-1 0,1 0,-1 1,1-1,0 0,-1 0,1 1,0-1,-1 0,1 1,-1-1,1 1,-1-1,1 0,-1 1,1 0,-1-1,0 1,1-1,-1 1,0-1,1 1,-1 0,0-1,0 1,1 0,-1-1,0 1,0 0,0-1,0 1,0 0,0-1,0 1,0 0,0-1,0 1,-1 0,-2 44,-1-26,2-14,0 1,0 0,0 0,1 0,0 0,0 0,1 1,-1-1,1 0,1 0,-1 0,1 1,0-1,0 0,1 0,0 0,0-1,0 1,1 0,0-1,0 1,0-1,1 0,2 2,-3-4,1 0,0-1,0 1,-1-1,2 0,-1 0,0-1,0 1,0-1,1 0,-1 0,1-1,-1 1,1-1,-1 0,1 0,-1 0,1-1,-1 1,0-1,1 0,-1-1,0 1,0-1,1 0,-1 0,-1 0,1 0,0-1,2-2,6-3,-1 0,0-1,-1-1,1 0,-2 0,0-1,0 0,-1-1,0 0,-1 0,-1 0,0-1,0 0,-1-1,2-10,-2 0</inkml:trace>
  <inkml:trace contextRef="#ctx0" brushRef="#br0" timeOffset="2850.137">2936 21,'-310'412,"137"-145,39-118,121-139</inkml:trace>
  <inkml:trace contextRef="#ctx0" brushRef="#br0" timeOffset="3149.951">2343 133,'65'55,"-2"3,-3 2,26 37,-72-80,0 1,-2 1,0 0,-1 1,0 0,-2 1,-1 0,0 0,-2 1,0-1,-1 2,-2-1,1 13,8 47,-7-58</inkml:trace>
  <inkml:trace contextRef="#ctx0" brushRef="#br0" timeOffset="3654.093">2936 924,'33'-65,"3"2,3 2,26-30,-60 85,-1 0,0 0,0 0,1 1,0-1,0 1,1 0,-1 1,1-1,0 1,0 0,1 1,2-2,-6 6,-1 0,1 0,0 1,-1-1,1 1,-1-1,1 1,-1 0,0 0,1 0,-1 0,0 0,-1 1,1-1,0 0,-1 1,1 0,-1-1,0 1,0 0,0 0,0-1,0 1,0 0,-1 0,0 0,1 0,-1 0,0 0,-1 0,1 2,2 6,-2-10,0 3,0-1,0 1,0 0,1-1,-1 1,1-1,0 1,0-1,0 1,0-1,1 1,0-1,-1 0,1 0,0 0,0 0,1 0,-1-1,1 1,-1-1,1 1,0-1,0 0,0 0,0 0,0 0,1-1,-1 1,0-1,1 0,-1 0,4 0,4-2,1-2,-1 0,0 0,0-1,0 0,-1-1,1 0,-1-1,0 0,-1 0,7-6,20-12,66-37,-102 60,1 1,0-1,-1 1,1-1,-1 1,1-1,-1 1,1-1,0 1,-1 0,1-1,0 1,0 0,-1 0,1 0,0-1,0 1,-1 0,1 0,0 0,-1 0,1 0,0 0,0 0,-1 1,1-1,0 0,0 0,-1 1,1-1,0 0,-1 1,1-1,0 0,-1 1,1-1,-1 1,1-1,-1 1,1 0,-1-1,1 1,-1-1,1 1,-1 0,0-1,0 1,1 0,-1-1,0 1,0 0,0 0,1-1,-1 1,0 0,0 0,0-1,0 1,-10 55,5-35,4 58,6-60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16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588 424,'5'-4,"2"1,0-1,0 0,0 0,-1-1,0 0,0 0,0-1,-1 1,1-1,-1 0,-1-1,1 1,-1-2,-3 7,-1 0,0 0,1 0,-1 0,0 0,0 0,0 0,0-1,0 1,0 0,0 0,0 0,-1 0,1 0,0 0,-1 0,1 0,-1 0,1 0,-1 0,1 0,-1 0,0 0,1 0,-1 0,0 0,0 1,0-1,0 0,1 0,-1 1,0-1,0 1,0-1,0 1,-1 0,1-1,0 1,0 0,0-1,0 1,0 0,-1 0,-53-4,-3 11,0 3,0 3,1 2,0 3,-11 6,-140 57,206-81,1 1,-1-1,1 1,-1-1,1 1,-1 0,1-1,0 1,-1 0,1 0,0 0,0 0,-1 0,1 0,0 1,0-1,0 0,0 0,1 1,-1-1,0 1,1-1,-1 1,0-1,1 1,0-1,-1 1,1-1,0 1,0 0,0-1,0 1,0-1,0 1,0-1,1 1,-1 0,1-1,-1 1,1-1,-1 1,1-1,0 0,0 1,0-1,0 0,0 1,0-1,0 0,0 0,0 0,0 0,1 0,-1 0,0 0,1-1,-1 1,1 0,-1-1,1 1,1 0,9 3,1 1,-1-2,1 0,0 0,0-1,1-1,-1 0,0-1,0 0,10-2,45 1,-66 1,0 0,0 0,0 0,0 0,0 0,0 0,0 0,1 1,-1-1,0 1,0-1,0 1,-1 0,1 0,0 0,0 0,0 0,-1 0,1 1,0-1,-1 1,1-1,-1 1,0-1,1 1,-1 0,0-1,0 1,0 0,0 0,0 0,-1 0,1 0,-1 0,1 0,-1 0,0 0,0 0,1 0,-1 0,-1 1,1-1,0 0,-1 0,1 0,-1 0,1 0,-1 0,0 0,-8 14,-1 0,0-1,-1 0,0-1,-1-1,-1 0,0 0,-5 2,-10 11,14-12,2-5,1 0,0 1,1 0,0 1,1 0,0 0,1 1,0 0,1 0,0 1,1 0,1 1,0-1,0 1,1 0,-1 11,6-21,-1 0,1 0,0 0,0 0,0 0,1 0,-1 0,1-1,0 1,0 0,1-1,-1 0,1 1,-1-1,1 0,0 0,0-1,0 1,1 0,-1-1,1 0,-1 0,1 0,0 0,0-1,103 27,-100-27,0 0,0-1,0 0,0 0,0-1,0 1,0-1,0-1,0 0,0 0,-1 0,1 0,-1-1,0-1,1 1,-1-1,-1 0,1 0,-1 0,1-1,-1 0,-1 0,1 0,-1-1,0 1,0-1,0 0,-1-1,3-43,-6 26</inkml:trace>
  <inkml:trace contextRef="#ctx0" brushRef="#br0" timeOffset="469.502">277 0,'-21'110,"5"2,5-1,5 1,4 22,-1 2,-5-35,-5-1,-19 73,13-76,-4 47,2-51,26-91,2-11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1,3-5,5-2,2-7,0 4,-3 7,-6 3,-3 5,3 1,2-7,0-3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10,'-1'-1,"0"1,0-1,0 0,0 0,0 0,0 1,0-1,0 1,0-1,0 1,0-1,-1 1,1-1,0 1,0 0,-1 0,1 0,0 0,0 0,-1 0,1 0,0 0,0 0,-1 1,1-1,0 0,0 1,0-1,-1 1,1-1,0 1,0 0,0-1,0 1,0 0,0 0,0 0,1 0,-1 0,0 0,0 0,1 0,-2 1,-28 40,31-42,-1 0,0 1,1-1,-1 1,0-1,1 1,-1-1,1 0,-1 1,0-1,1 0,-1 1,1-1,-1 0,1 0,-1 1,1-1,0 0,-1 0,1 0,-1 0,1 0,-1 0,1 0,-1 0,1 0,0 0,-1 0,1 0,-1 0,1-1,-1 1,1 0,-1 0,1 0,-1-1,1 1,-1 0,1-1,-1 1,1 0,-1-1,0 1,1-1,-1 1,0-1,1 1,-1-1,0 1,0-1,1 1,-1-1,1 0,65-44,-71 52,-4-1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29,'24'-5,"23"-1,7 0,0 1,-5 2,-5 1,-6 1,-4 0,-4 1,-1 0,-2 1,0-1,0 0,-4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1,'19'0,"21"0,8 0,1 0,-3 0,-4 0,-5 0,-4 0,-3 0,-1 0,-6 0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1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602 1,'-42'40,"2"2,2 1,2 2,2 2,2 1,2 2,-30 41,-17 33,50-76,-3-1,-2-1,-28 30,11-25,35-40</inkml:trace>
  <inkml:trace contextRef="#ctx0" brushRef="#br0" timeOffset="386.257">122 57,'39'72,"177"166,-95-28,-76-81,-44-126,-1-1,0-1,0 1,0-1,0 0,0 1,1-1,-1 1,0-1,1 0,-1 0,1 1,0-1,-1 0,1 0,0 1,0-1,0 0,0 0,0 0,0 0,0 0,0-1,0 1,0 0,1 0,-1-1,0 1,0-1,1 1,-1-1,0 1,2-1,8-5</inkml:trace>
  <inkml:trace contextRef="#ctx0" brushRef="#br0" timeOffset="953.05">715 932,'15'-45,"1"1,3 1,1 0,2 2,2 0,7-6,-30 45,-1 1,1-1,0 1,-1 0,1-1,0 1,0 0,0-1,0 1,0 0,1 0,-1 0,0 0,0 0,1 0,-1 0,1 1,-1-1,0 0,1 1,-1-1,1 1,0 0,-1-1,1 1,-1 0,1 0,0 0,-1 0,1 0,-1 0,1 1,-1-1,1 0,-1 1,1-1,-1 1,1 0,-1-1,1 1,-1 0,0 0,1 0,-1 0,0 0,0 0,0 0,0 1,0-1,1 1,17 45,18 29,-35-74,-1-1,1 1,0-1,0 0,-1 1,1-1,0 0,0 0,0 0,0-1,0 1,1 0,-1-1,0 1,0-1,0 0,1 0,-1 0,0 0,0 0,0 0,1 0,-1-1,0 1,0-1,0 0,0 1,0-1,0 0,0 0,0-1,0 1,0 0,-1-1,2 0,101-99,-102 101,0 0,0 0,0 1,0-1,0 0,0 1,0 0,0 0,0-1,0 1,-1 0,1 0,0 1,0-1,-1 0,1 1,-1-1,0 0,1 1,-1 0,0-1,0 1,0 0,0 0,0-1,0 1,0 0,-1 0,1 0,-1 0,1 0,-1 0,0 0,0 0,0 0,0 0,0 0,0 1,0-1,-1 1,4 10,12 30,-6-27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6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0 988,'8'1,"0"0,0 0,0-1,0 1,0-2,0 1,-1-1,1-1,0 1,0-1,-1 0,2-2,1 2,35-14,-1-1,0-2,-1-2,-2-2,0-2,-2-2,0-1,-2-2,18-20,-34 31,-2-1,0-2,-1 0,-1 0,-2-2,0 0,-1-1,-1 0,-2-1,6-18,-16 42,0 1,0-1,0 0,0 0,0 0,0 0,0 0,-1 0,1 0,-1 0,1 0,-1 0,0 0,0 0,0 0,0 0,0 0,0 0,-1 0,1 0,-1 0,1 0,-1 0,0 0,0 0,1 0,-2 0,1 0,0 1,0-1,0 0,-1 1,1-1,-1 1,1 0,-1-1,0 1,0 0,1 0,-1 0,0 0,0 0,0 1,0-1,0 0,0 1,0 0,0-1,0 1,0 0,-1 0,-6 4,0 1,0 0,1 0,-1 1,1 0,0 0,1 1,-1 0,1 1,1-1,0 1,0 1,-4 5,2-3,-8 7,2 0,0 0,0 1,2 1,0 0,2 1,0 0,1 0,1 1,2 0,0 1,1-1,1 1,1 2,3-20,1 0,-1 0,1 0,0 0,1 0,0 0,-1 0,1 0,1-1,-1 1,1-1,0 0,0 0,0 0,0 0,1 0,-1-1,1 1,0-1,0 0,1 0,-1 0,0-1,1 0,0 0,-1 0,1 0,0-1,0 1,0-1,0-1,5 1,6 2,0-2,0 0,0-1,1-1,-1 0,0-1,0-1,-1 0,1-1,0-1,30-14,-2-2,0-1,-1-3,-2-1,-1-2,-1-2,-1-2,-2-1,-1-2,14-18,-36 38,0 1,-1-2,0 0,-2 0,0-1,0 0,-2-1,0 0,4-13,-12 29,1 1,0-1,0 1,-1-1,1 0,-1 1,1-1,-1 0,0 1,0-1,0 0,0 1,0-1,0 0,0 0,0 1,-1-1,1 0,-1 1,1-1,-1 1,0-1,1 0,-1 1,0 0,0-1,0 1,0-1,0 1,-1 0,1 0,0 0,-1 0,1 0,0 0,-1 0,1 0,-1 0,0 1,1-1,-1 1,0-1,1 1,-1-1,0 1,1 0,-1 0,0 0,1 0,-1 0,0 0,0 1,1-1,-1 0,0 1,1 0,-1-1,1 1,-1 0,-13 6,1 1,0 1,0 0,1 1,0 0,1 1,0 1,1 0,0 0,1 1,0 0,-2 6,6-9,0 0,1 0,1 1,0 0,0-1,1 1,0 1,1-1,0 0,1 1,0-1,1 4,0-10,0 0,1 0,-1-1,1 1,0 0,0-1,1 1,-1-1,1 1,0-1,0 0,1 0,-1 0,1 0,0 0,0-1,0 1,0-1,1 0,0 1,-1-2,1 1,0 0,0-1,1 0,-1 0,0 0,1 0,-1-1,4 1,13 1,1-1,-1-1,1-1,0-1,-1-1,1 0,-1-2,1-1,-1 0,-1-2,1 0,-1-1,0-1,-1-1,0-1,-1-1,0 0,-1-1,0-1,-1-1,-1 0,0-1,-1 0,6-11,-8 15,-1-1,0 0,-1-1,-1 0,0-1,-1 0,0 0,-1 0,-1-1,-1 0,0 0,-1-1,1-10,-5 25,1 1,-1-1,0 0,0 0,0 1,0-1,-1 0,1 0,0 0,-1 1,1-1,-1 0,0 1,1-1,-1 0,0 1,0-1,0 1,0-1,0 1,-1 0,1-1,0 1,-1 0,1 0,-1 0,1 0,-1 0,1 0,-1 0,1 1,-1-1,0 1,0-1,1 1,-1-1,0 1,0 0,0 0,-68 24,54-12,0 1,1 1,0 0,1 1,0 0,1 2,1-1,1 1,0 1,2 0,0 1,1 0,0 0,2 0,-4 19,8-32,1 1,0 1,0-1,1 0,0 0,0 0,1 0,0 0,0 0,0 0,1 0,0 0,1-1,-1 1,1-1,1 1,-1-1,1 0,0 0,0-1,1 1,0-1,0 0,0 0,0-1,1 1,5 2,9 4</inkml:trace>
  <inkml:trace contextRef="#ctx0" brushRef="#br0" timeOffset="467.193">1891 734,'-195'132,"195"-132,0-1,0 1,0 0,0-1,1 1,-1 0,0-1,0 1,0 0,0 0,-1-1,1 1,0 0,0-1,0 1,0 0,0-1,0 1,0 0,0-1,-1 1,1 0,0 0,0-1,0 1,-1 0,1 0,0 0,0-1,-1 1,1 0,0 0,0 0,-1 0,1-1,0 1,-1 0,1 0,24-30,180-142,-204 170,1 1,0 0,0 0,0 0,0 0,-1 0,1 0,1 0,-1 0,0 1,0-1,0 0,0 1,0-1,1 1,-1-1,0 1,1-1,-1 1,0 0,1 0,-1-1,0 1,1 0,-1 0,0 0,1 1,-1-1,0 0,1 1,-1-1,0 0,0 1,1-1,-1 1,0 0,0-1,0 1,0 0,0 0,0 0,0 0,0 0,0 0,0 0,0 0,0 0,0 1,3 81,-5-76,0 0,0 0,1 0,0 0,0 0,1 0,0 0,0 0,1-1,-1 1,1 0,1-1,-1 1,1-1,1 0,0 2,-2-6,1 0,-1 0,1 0,-1 0,1 0,0 0,0-1,0 0,0 1,0-1,0 0,0 0,0-1,1 1,-1-1,0 1,0-1,1 0,-1 0,0-1,0 1,1-1,-1 1,0-1,0 0,0 0,0 0,2-2,75-54,-73 48,0 0,0-1,-1 0,-1 0,1 0,-1-1,-1 0,0 0,-1 0,0 0,0 0,-1-1,-1 1,0-3,0-9</inkml:trace>
  <inkml:trace contextRef="#ctx0" brushRef="#br0" timeOffset="847.025">2089 28,'4'-2,"14"-4,0 1,1 0,0 2,0 0,0 1,0 0,0 2,14 1,-31-1,0 1,0-1,1 1,-1-1,0 1,0 0,0-1,0 1,1 0,-1 1,0-1,-1 0,1 1,0-1,0 1,-1-1,1 1,-1 0,1-1,-1 1,0 0,1 0,-1 0,0 0,0 0,-1 1,1-1,0 0,-1 0,1 1,-1-1,0 0,0 0,0 1,0-1,0 0,0 1,-1-1,1 0,-1 0,1 1,-1-1,0 0,0 1,0 0,0 0,1 0,-1 0,1 0,0 0,0 0,0 0,0 1,0-1,1 0,-1 0,1 0,0 0,0 0,0 0,0 0,1 0,-1-1,1 1,0 0,0-1,0 1,0-1,0 0,0 0,1 0,-1 0,1 0,-1 0,1 0,0-1,-1 0,1 1,0-1,0 0,0 0,0-1,0 1,1 0,-1-1,0 0,0 0,2 0,111-21,-90 16</inkml:trace>
  <inkml:trace contextRef="#ctx0" brushRef="#br0" timeOffset="1402.43">3246 283,'-29'32,"1"2,2 1,2 1,-11 21,4-6,-8 11,-3-2,-2-2,-3-1,-4 0,-66 71,117-127,8-5</inkml:trace>
  <inkml:trace contextRef="#ctx0" brushRef="#br0" timeOffset="1963.062">2710 339,'91'43,"-64"-28,0 2,-2 1,0 1,-1 1,-1 2,-1 0,-1 1,3 6,-11-15,119 175,-85-114,-38-60,-5-5</inkml:trace>
  <inkml:trace contextRef="#ctx0" brushRef="#br0" timeOffset="2767.867">3528 875,'-72'190,"70"-172,10-21,15-26,-20 24,130-184,-133 188,1 0,-1 0,0 0,1 0,-1 0,0 0,1 0,-1 0,1 0,-1 0,1 0,0 1,-1-1,1 0,0 0,-1 1,1-1,0 1,0-1,0 0,0 1,-1 0,1-1,0 1,0-1,0 1,0 0,0 0,0 0,0-1,0 1,0 0,0 0,0 0,0 1,0-1,0 0,0 0,0 0,0 1,0-1,0 0,0 1,0-1,0 1,-1-1,1 1,0 0,0-1,0 1,-1 0,1 0,0-1,-1 1,1 0,-1 0,1 0,0 0,4 29,-5-27,0 0,-1-1,1 1,0-1,0 1,1 0,-1-1,0 1,1 0,0-1,-1 1,1-1,0 1,0-1,1 0,-1 1,0-1,1 0,0 0,-1 0,1 0,0 0,0 0,0-1,0 1,0 0,0-1,1 0,-1 1,0-1,1 0,-1 0,1-1,-1 1,1 0,0-1,2 1,99-49,-103 48,0-1,0 1,1 0,-1 0,0 0,1 0,-1 0,0 0,1 0,-1 0,0 1,1-1,-1 0,0 1,0-1,1 1,-1-1,0 1,0 0,0 0,0-1,0 1,0 0,0 0,0 0,0 0,0 0,0 0,-1 0,1 1,0-1,-1 0,1 0,-1 1,1-1,-1 0,0 0,0 1,1-1,-1 0,0 2,2 62,-2-55,1 74,5-65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8:0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989,'29'256,"-30"502,1 659,-27-1221,15 30,5-196,2 1,1 1,1-1,2 0,1 1,1-1,2 1,7 28,-2-13,-2 1,-2 0,-3 0,-2 24,1-53,-29 151,29 55,28-56,-28-164,3 22,-2 0,-1 1,-1-1,-1 0,-1 0,-6 20,3-17,0 0,2 1,2-1,1 1,2 24,-1-30</inkml:trace>
  <inkml:trace contextRef="#ctx0" brushRef="#br0" timeOffset="4985.7">1299 3163,'537'0,"-265"27,-119-26,-1-7,22-9,-57 7,0 5,32 7,-23 9,94-3,62-34,-49-2,149-5,354 32,-404 28,-40-19,-186 3,1-6,0-4,37-6,10 1,53 13,-85 1,-1-4,117-9,-80-1,879 2,-747-28,164 17,-131-8,-41-7,185-5,-249 21,-90-2,-1 5,106 8,-73 1,-98 9,-56-5</inkml:trace>
  <inkml:trace contextRef="#ctx0" brushRef="#br0" timeOffset="31573.117">1921 3275,'141'-139,"171"-215,-31 81,26-2,-98 111,-80 70,157-103,-48 5,-208 172,2 1,0 2,0 1,2 2,0 1,1 1,0 2,0 2,1 1,0 2,0 1,25 2,165 4,-175 6,0 2,0 2,-1 3,33 14,-2-1,-57-19,0 1,0 1,-1 0,-1 2,0 1,-1 1,0 0,-1 2,-1 0,-1 2,0 0,-1 1,275 286,-164-172,-3 9,73 111,-57-73,-109-146,-2 2,-1 1,-3 1,5 10,80 110,44 37,62 92,56 44,-146-189,-83-92,2-3,1-1,3-2,2-3,43 27,110 58,-179-111,1-2,1 0,0-2,1-1,0-1,1-2,0 0,0-3,0 0,3-2,149 23,200-25,-155-29,-183 19,0-1,0-2,-2-2,1-2,-2-2,0-1,-1-3,90-57,-45 13,-2-4,-4-3,18-27,-47 49,2 2,3 2,45-29,16-14,97-101,-27-27,-155 179,2 1,1 2,2 1,21-15,-90 89,15-25</inkml:trace>
  <inkml:trace contextRef="#ctx0" brushRef="#br0" timeOffset="39472.053">170 3360,'-5'2,"0"0,0 1,0-1,0 1,0 0,0 0,1 1,0-1,0 1,0 0,0 0,0 1,1-1,0 1,0 0,0-1,0 1,1 1,0-1,0 0,0 0,1 1,0-1,0 1,0-1,0 1,1 0,0-1,0 1,1 1,12 111,-12-114,0 1,0-1,1 0,0 0,0 0,0 0,0 0,0 0,1-1,-1 1,1-1,0 1,0-1,1 0,-1 0,1-1,-1 1,1-1,0 0,0 0,0 0,0 0,0 0,0-1,2 0,0-1,-1-1,1 0,0-1,-1 0,1 0,-1 0,1 0,-1-1,0 0,0 0,0 0,-1 0,1-1,-1 0,0 0,0 0,0-1,0 1,-1-1,0 0,0 0,0 0,0 0,-1 0,0-1,0 1,-1-1,1 0,13-23,-6 12,-6 10,0-1,0 1,1 0,0 0,0 0,1 1,0-1,0 1,0 0,1 1,0-1,0 1,0 0,1 1,-1-1,1 1,1 1,-1-1,2 0,-4 7,0-1,0 0,-1 1,1 0,-1 0,0 0,1 1,-2-1,1 1,0 0,-1 0,0 1,1-1,-2 0,1 1,-1 0,1 0,-1 0,0 0,-1 0,0 0,1 0,-1 1,-1-1,1 0,-1 1,0 3,8 223,-9-186,0-61,1-4</inkml:trace>
  <inkml:trace contextRef="#ctx0" brushRef="#br0" timeOffset="39696.778">396 3106,'20'29,"10"4,0-7,-4-9</inkml:trace>
  <inkml:trace contextRef="#ctx0" brushRef="#br0" timeOffset="39891.311">1 2853,'4'-5,"3"-2</inkml:trace>
  <inkml:trace contextRef="#ctx0" brushRef="#br0" timeOffset="40342.3">453 2908,'3'-4,"0"0,0 0,-1 0,1-1,-1 1,0-1,0 1,-1-1,1 0,-1 1,0-1,0 0,-1 0,0 0,1 0,-2 0,1 0,0 0,-1 0,0 0,0 1,-1-1,1 0,-1 1,0-1,0 1,-1-1,-1-2,-93-155,97 162,0 0,0 0,1 0,-1 0,0 0,0 0,1 0,-1 0,0 0,1 0,-1 0,0 0,0 0,1 0,-1 0,0 0,1 0,-1 0,0 0,0 0,1 0,-1-1,0 1,0 0,1 0,-1 0,0 0,0-1,0 1,1 0,-1 0,0-1,0 1,0 0,0 0,1-1,-1 1,0 0,0 0,0-1,0 1,0 0,0-1,0 1,0 0,0 0,0-1,0 1,0 0,0-1,0 1,0 0,0 0,0-1,-1 1,1 0,0-1,0 1,0 0,0 0,0 0,-1-1,1 1,0 0,0 0,-1 0,1-1,0 1,32 10,-15-4,-14-4,0-1,0 1,0-1,1 1,-1-1,1 0,-1 0,1-1,-1 1,1-1,-1 0,1 0,-1 0,1 0,0 0,-1-1,1 0,-1 1,0-1,1-1,-1 1,0 0,1-1,-1 0,0 0,0 0,0 0,-1 0,1 0,0-1,-1 1,0-1,1 0,-1 0,0 0,0 0,-1 0,1 0,0-3,-1-5,-2-1,0 1,0 0,-1 0,0 1,0-1,-2 0,1 1,-1-1,-1 1,0 0,0 0,-1 1,0 0,-1 0,0 0,0 1,-1 0,0 0,0 1,-1 0,0 1,0-1,-9-3,17 10,-37-27,18 16</inkml:trace>
  <inkml:trace contextRef="#ctx0" brushRef="#br0" timeOffset="40679.333">114 1836,'14'29,"24"19,21 6,4-6,-4-11,-6-13,-8-9,-7-8,-5-9,-3-10,-7-3</inkml:trace>
  <inkml:trace contextRef="#ctx0" brushRef="#br0" timeOffset="41811.598">254 481,'8'9,"30"36,1-1,3-2,45 35,-83-73,-1 0,1-1,0 1,-1-1,2 0,-1 0,0-1,0 1,1-1,0 0,-1 0,1 0,0-1,0 1,0-1,0-1,0 1,0-1,0 0,0 0,0 0,0 0,0-1,0 0,0 0,0-1,0 1,-1-1,1 0,0 0,-1-1,1 1,-1-1,0 0,0 0,0 0,-1-1,2 0,-1-3,0 0,0 0,0 0,-1-1,0 1,0-1,-1 0,0 0,-1 1,0-1,0 0,0-1,-1 1,0 0,-1 0,0 0,0 0,-1 0,0 1,0-1,0 0,-1 1,-1-1,1 1,-1 0,0 0,-1 0,0 1,-1-2,-8-6</inkml:trace>
  <inkml:trace contextRef="#ctx0" brushRef="#br0" timeOffset="41996.215">311 792,'10'-39,"7"-36,2-10,2 4,-3 16</inkml:trace>
  <inkml:trace contextRef="#ctx0" brushRef="#br0" timeOffset="42228.866">114 30,'33'-10,"31"-2,9 4,-3 10,-4 3,-8 6,-10 7,-7 9,-7 5,-4 1,-2 6,-6 4,-2 1,-4 3,0 2,-3-2,-4-5,-3-8</inkml:trace>
  <inkml:trace contextRef="#ctx0" brushRef="#br0" timeOffset="45062.388">11911 2513,'25'-28,"-24"27,-1 1,0-1,1 1,-1-1,0 1,1 0,-1-1,1 1,-1 0,1-1,-1 1,1 0,-1-1,1 1,0 0,-1 0,1 0,-1 0,1 0,-1-1,1 1,0 0,-1 0,1 0,-1 1,1-1,0 0,-1 0,1 0,-1 0,1 0,-1 1,1-1,-1 0,1 1,-1-1,1 0,-1 1,1-1,-1 0,1 1,-1-1,0 1,1-1,-1 1,0-1,1 1,-1-1,0 1,0-1,1 1,-1-1,0 1,0 0,0-1,0 1,0-1,0 1,0 0,0-1,-18 111,-107 239,113-320,6-16,-1 1,2 0,0 0,1 0,0 1,1-1,1 1,0 0,2 1,0-14,0 1,1 0,0-1,-1 1,2-1,-1 0,0 1,1-1,-1 0,1 1,0-1,0 0,0-1,0 1,1 0,-1 0,1-1,0 0,-1 1,1-1,0 0,1 0,-1-1,0 1,0-1,1 1,-1-1,1 0,-1 0,3 0,113 6,-110-7,18 0,-15 0,1 0,0 0,-1-1,1-1,-1 0,1 0,-1-1,0-1,9-4,-10-1,-5-1</inkml:trace>
  <inkml:trace contextRef="#ctx0" brushRef="#br0" timeOffset="45274.594">11431 2853,'38'0,"57"-10,20-3,2-4,-10 1,-19 3,-19 3,-22 4</inkml:trace>
  <inkml:trace contextRef="#ctx0" brushRef="#br0" timeOffset="54760.162">594 1949,'-105'-210,"96"191,0 0,-2 1,0 0,-1 1,-1 0,0 1,-2 0,1 1,-2 1,-15-11,29 24,-2-3,0 0,0 0,0 0,-1 1,1 0,-1 0,0 0,0 1,0-1,0 1,-1 1,1-1,-1 1,1-1,-1 2,1-1,-1 1,1-1,-1 1,1 1,-1-1,0 1,1 0,-1 1,1-1,0 1,-3 1,7-2,-1 1,1 0,0-1,0 1,-1 0,1 0,0 0,1 0,-1 0,0 0,1 0,-1 0,1 0,-1 0,1 0,0 0,0 0,0 0,0 0,0 0,1 1,-1-1,1 0,-1 0,1 0,0 0,-1 0,1 0,0-1,0 1,1 0,-1 0,0-1,1 1,-1-1,1 1,0 0,69 44,-55-42,0 0,0-2,0 0,0 0,1-2,-1 0,0-1,1 0,-1-1,8-3,-20 4,1-1,-1 1,0-1,0 0,0 0,0 0,0 0,-1-1,1 1,-1-1,1 0,-1 0,0-1,0 1,0-1,-1 1,1-1,-1 0,0 0,0 0,0 0,-1 0,1 0,-1-1,0 1,0 0,-1-1,1 1,-1-1,0 1,0-1,0 1,-1 0,0-1,0 1,0 0,0-1,-1 1,-1-3,-6-10,-1 0,-1 1,-1 0,0 1,-1 0,-1 1,0 1,-1 0,0 1,-1 1,0 0,-5-1,-130-45,149 57,1 0,0 0,-1 0,1 0,0 0,-1 0,1 0,0 0,0 1,-1-1,1 0,0 1,0-1,-1 1,1 0,0-1,0 1,0 0,0 0,0 0,0 0,0 0,0 0,0 0,1 0,-1 0,0 0,0 0,1 0,-1 1,1-1,-1 0,1 0,0 1,0-1,-1 0,1 1,0-1,0 0,0 1,0-1,0 0,1 1,-1-1,0 0,1 0,-1 1,0-1,1 0,0 0,-1 1,1-1,0 0,0 0,-1 0,1 0,0 0,0 0,0 0,0-1,0 1,0 0,1 0,-1-1,0 1,0-1,0 1,1-1,-1 1,0-1,10 9,1-1,0-1,0 0,0 0,1-1,0-1,0 0,1-1,-1 0,1-1,0-1,2 0,-10-1,0-1,1 1,-1-1,0-1,0 0,0 1,1-2,-1 1,0-1,0 0,-1 0,1 0,0-1,-1 0,1 0,-1-1,0 0,0 1,-1-1,1-1,-1 1,1-1,-2 0,1 0,0 0,-1 0,0-1,0 0,-1 1,0 1,0-1,0 0,-1 0,0 0,0 0,0-1,-1 1,0 0,0 0,0 0,0 0,-1-1,0 1,0 0,0 0,-1 0,0 0,0 1,0-1,0 0,-1 1,-3-5,-86-89,61 69,-113-56,70 63,72 22,1-1,-1 1,1 0,-1 0,1 0,-1 0,1 0,-1 1,0-1,1 0,-1 1,1-1,-1 1,1 0,0-1,-1 1,1 0,0 0,-1 0,1 0,0 0,0 0,0 0,0 0,0 1,0-1,0 0,0 0,1 1,-1-1,0 1,1-1,-1 1,1-1,-1 1,1-1,0 1,0-1,0 1,0 0,0-1,0 1,0-1,0 1,1-1,-1 1,3 4,1 0,0 0,0-1,0 1,1-1,0 0,0-1,0 1,0-1,1 0,0 0,-1-1,2 1,-1-1,0-1,0 1,1-1,0 0,-1-1,1 1,0-1,3 0,127 28,-95-20,-35-6,0-1,0 0,0-1,0 1,1-2,-1 1,0-1,0 0,1 0,-1-1,0 0,0 0,0-1,5-1,31-24,-40 24,1 0,-1 0,0 1,1 0,-1-1,1 1,0 0,-1 1,1-1,0 1,0-1,0 1,0 1,0-1,1 0,-1 1,0 0,0 0,1 0,10 4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26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0 101,'33'70,"-24"-26,-3 0,-2 1,-2 0,-1 0,-5 28,2 20,26 323,-6-326,-22-86,-1-9</inkml:trace>
  <inkml:trace contextRef="#ctx0" brushRef="#br0" timeOffset="1239.933">871 246,'1'-11,"-2"1,1-1,-1 1,-1 0,0-1,-1 1,1 0,-2 0,0 1,0-1,0 1,-1 0,-1 0,0 0,0 1,0-1,-1 2,0-1,-1 1,0 0,0 0,0 1,-1 0,0 1,0 0,0 0,-1 1,1 0,-1 1,0 0,-7-1,7 4,0 0,0 1,0 0,0 1,0 0,1 1,-1 0,1 0,0 1,-1 0,2 0,-1 1,1 0,-1 1,1 0,1 0,-1 1,1 0,0 0,1 1,0 0,0 0,1 0,0 1,0-1,1 1,0 1,0-1,1 0,-1 9,-1-4,2 0,0 0,0 0,2 1,-1-1,2 0,0 1,1-1,0 0,1 1,1-1,0 0,1 0,0-1,1 1,1-1,0 0,1 0,0-1,1 0,3 4,-5-10,1 0,-1-1,1 0,0 0,0-1,0 1,1-2,0 1,0-1,-1 0,2 0,-1-1,0-1,0 1,1-1,-1 0,1-1,-1 0,1-1,-1 1,0-2,1 1,-1-1,0 0,0-1,6-2,7-3,-1 0,1-2,-1 0,-1-1,0-2,-1 1,0-2,-1-1,10-9,-16 13,1 0,-2-1,0-1,0 1,-1-1,0-1,-1 0,-1 0,0 0,-1-1,-1 0,0 0,-1-1,0 1,-1-8,-3 24,-1-1,1 1,-1-1,0 1,1-1,-1 1,0-1,1 0,-1 1,0-1,1 0,-1 1,0-1,0 0,1 0,-1 0,0 0,0 0,1 0,-1 0,0 0,0 0,0 0,1 0,-1-1,0 1,1 0,-1 0,0-1,0 1,1 0,-1-1,1 1,-1-1,0 1,1-1,-1 1,1-1,-1 0,1 1,-1-1,1 1,0-1,-1 0,1 1,0-1,-1 0,1 0,0 1,0-1,0 0,0 0,-1 1,1-1,0 0,1 0,-1 0,0 1,0-1,0 0,0 0,0 1,1-1,-1 0,0 1,1-1,-1 0,1 1,-1-1,-33 47,16 3,2 1,2 0,2 1,3 0,0 23,7-68,-51 408,41-300,26-91,-3-21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03.6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819 1440,'22'87,"-13"153,-11-156,1 267,1-344,0-4,-1-1,1 1,-1 0,1-1,0 1,0-1,0 1,0 0,1-1,-1 1,1-1,-1 1,1 0,0-1,0 0,0 1,1-1,-1 0,0 1,1-1,-1 0,1 0,0 0,0 0,0-1,1 2,9-3</inkml:trace>
  <inkml:trace contextRef="#ctx0" brushRef="#br0" timeOffset="1263.089">9850 1,'-5'21,"1"1,1-1,1 1,1 0,1 0,1 0,1-1,2 8,-3-21,35 322,-37 187,-53-12,55-452,2-1,2-1,3 1,2-1,2 0,3-1,4 7,18 83,-29-99,-2-18,-1 0,-2 1,0 0,-1-1,-2 1,0 0,-1-1,-2 1,-1 4,-32 107,36-135,0 1,0 0,0-1,-1 1,1-1,0 1,0-1,0 1,0-1,0 1,1-1,-1 1,0 0,0-1,0 1,0-1,1 1,-1-1,0 1,0-1,1 0,-1 1,0-1,1 1,-1-1,0 1,1-1,-1 0,1 1,-1-1,1 0,-1 0,1 1,-1-1,1 0,-1 0,1 0,-1 1,1-1,-1 0,1 0,-1 0,1 0,-1 0,1 0,0 0,-1 0,1-1,-1 1,1 0,-1 0,1 0,-1 0,1-1,-1 1,1 0,-1 0,1-1,-1 1,1-1,8-7</inkml:trace>
  <inkml:trace contextRef="#ctx0" brushRef="#br0" timeOffset="2618.63">0 1836,'11'8,"0"-1,1 0,0 0,0-1,0 0,0-1,1-1,0 0,12 2,-23-6,59 12,2-3,-1-3,1-3,-1-2,1-3,0-3,23-6,163-7,289 48,99-60,1284 31,-263-1,-985 27,229-26,-277-26,168-8,206 34,-617 29,-141-2,-72-1,-115-25,87 15,-122-9,-7 2</inkml:trace>
  <inkml:trace contextRef="#ctx0" brushRef="#br0" timeOffset="2896.581">10330 1638,'-38'19,"-57"31,-20 11,-2 0,10-5,14-8,13-2,11-4,7-5,9-8,9-5,13-6</inkml:trace>
  <inkml:trace contextRef="#ctx0" brushRef="#br0" timeOffset="3701.189">1412 1666,'-39'10,"-50"26,-25 18,-8 9,8 3,9 0,7-7,12-3,9-2,10-5,6-1,8-4,9-5,7-5,10-2,9-7</inkml:trace>
  <inkml:trace contextRef="#ctx0" brushRef="#br0" timeOffset="4947.091">1863 876,'-113'307,"92"-248,6-21,2 1,1 0,2 1,-3 33,14-64,0 0,0 0,1 0,0 0,1 0,0-1,0 1,1-1,0 0,0 0,1-1,0 1,0-1,1 0,0 0,0-1,1 1,0-1,0-1,0 0,1 0,-1 0,1-1,1 0,-1 0,0-1,1 0,-1-1,1 0,0 0,0 0,0-2,0 1,0-1,8-1,23-14,-28 2</inkml:trace>
  <inkml:trace contextRef="#ctx0" brushRef="#br0" timeOffset="5384.325">1355 989,'19'-22,"2"1,0 1,0 1,2 1,1 1,23-13,-8 4,53-23,-89 48,0 0,0 0,0 1,0-1,0 1,0 0,1-1,-1 1,0 1,0-1,0 0,1 1,-1 0,0 0,0 0,0 0,0 0,0 0,-1 1,1-1,0 1,-1 0,1 0,-1 0,1 0,-1 1,0-1,0 0,0 1,0 0,41 86,-39-78,0 1,0-1,1-1,1 1,0-1,0 0,1 0,0 0,1-1,0 0,0-1,0-1,0-1,0 0,0 0,0-1,1 0,0 0,0-1,1 0,-1-1,1 0,-1-1,1 0,0 0,0-1,0 0,0-1,0 0,0-1,0 0,0 0,0-1,0 0,0-1,-1 0,6-3,47-14,-48 21</inkml:trace>
  <inkml:trace contextRef="#ctx0" brushRef="#br0" timeOffset="5749.959">2597 1045,'24'-9,"17"-4,7 1,0 2,-3 3,-5 2,-4 3,-4 1,-2 1,-6 1</inkml:trace>
  <inkml:trace contextRef="#ctx0" brushRef="#br0" timeOffset="5999.035">2540 1243,'34'-10,"25"-3,8 1,-3-3,-8 2,-8 3,-8 3,-15 7,-12 4</inkml:trace>
  <inkml:trace contextRef="#ctx0" brushRef="#br0" timeOffset="6252.702">2428 1609,'34'-4,"39"-12,13-8,0 1,-8 3,-14 6,-17 0,-12 3,-7 3,-4 3,-5 2</inkml:trace>
  <inkml:trace contextRef="#ctx0" brushRef="#br0" timeOffset="6969.92">3416 1129,'19'37,"-1"1,-2 1,-2 0,-2 1,-1 0,-2 1,-2 0,2 37,-8-72,-1-1,1 1,-1 0,0 0,0 0,0-1,-1 1,0 0,0 0,-1-1,1 1,-1-1,0 1,-1-1,1 0,-1 0,0 0,-1 0,1 0,-1-1,0 1,0-1,0 0,0 0,-1-1,-4 3,7-5,1 0,-1-1,1 0,-1 1,0-1,1 0,-1 0,0 0,1 0,-1 0,1 0,-1-1,0 1,1 0,-1-1,1 1,-1-1,1 0,-1 1,1-1,-1 0,1 0,0 0,0 0,-1 0,1 0,0 0,0-1,0 1,0 0,0 0,0-1,1 1,-1-1,0 1,1-1,-1 1,1-1,-1 0,1 1,0-1,0 1,0-1,0-1,-3-75,12 35,1 0,2 1,3 0,1 1,1 0,3 2,24-37,-22 40,2 1,2 1,1 1,1 1,2 2,1 1,1 1,1 2,2 1,1 2,18-9,52 2,-103 29,0 1,0 1,0-1,0 0,0 1,0 0,0-1,0 1,0 0,0 1,0-1,0 0,0 1,-1 0,1-1,-1 1,1 0,-1 0,0 1,0-1,0 0,0 1,0-1,-1 1,1 0,-1-1,1 1,-1 0,0 0,0 0,0 0,-1 0,1 1,2 13,-1-1,-1 1,-1 0,0 0,-1-1,-1 1,-1 0,0-1,-1 0,0 1,-2-2,0 1,0-1,-2 0,-6 11,0-2,-2-1,0-1,-1 0,-1-1,-1-1,-1-1,0-1,-2 0,-6 3,16-13,-1 0,1-1,-1 0,-1-1,1 0,-1-1,0-1,-7 1,-3-1</inkml:trace>
  <inkml:trace contextRef="#ctx0" brushRef="#br0" timeOffset="7664.378">4234 1412,'27'-12,"-1"-2,-1 0,0-2,-1-1,0-1,-2 0,0-2,-1-1,-1-1,15-21,-29 34,0 0,-1 0,0-1,0 0,-1 0,-1 0,1 0,-2 0,1-1,0-9,-3 17,0 0,1-1,-1 1,0 0,-1-1,1 1,0 0,-1-1,0 1,0 0,0-1,0 1,-1 0,1 0,-1 0,1 0,-1 1,0-1,0 0,-1 1,1-1,0 1,-1 0,0 0,1 0,-1 0,0 0,0 0,0 1,0-1,0 1,0 0,-1 0,1 0,-1 1,-2-1,0 0,0 1,0 0,0 0,0 0,0 1,1 0,-1 0,0 0,0 1,1 0,-1 0,1 1,0-1,0 1,-1 0,2 0,-1 1,0 0,1 0,0 0,0 0,0 0,-3 4,-76 127,76-122,-45 124,51-132,0 0,0 0,1 0,-1 1,1-1,1 0,-1 0,1 0,0 1,0-1,0 0,1 0,0 0,0-1,0 1,0 0,1-1,0 1,0-1,0 0,0 0,1 0,0 0,-1-1,1 1,2 0,3 1,0 0,0 0,1-1,0 0,-1 0,1-1,0-1,1 0,-1 0,0-1,0 0,1-1,-1 0,1 0,-1-1,0-1,0 0,1 0,8-4,16-6,0-2,-1 0,-1-3,-1-1,0-1,17-13,-2-1,-1-3,-2-2,-2-1,-1-2,-2-2,8-16,-28 35,-2-2,0 0,-2-1,-1-1,-1 0,-2 0,8-28,-18 54,0 0,0 0,0 0,-1 0,1 0,0 0,-1 0,0 0,1 0,-1 0,0 0,0 0,0-1,0 1,0 0,-1 0,1 0,-1 0,1 0,-1 0,0 0,0 0,0 0,0 0,0 1,0-1,0 0,-1 1,1-1,-1 0,1 1,-1 0,1-1,-1 1,0 0,0 0,0 0,0 0,1 0,-1 0,0 1,0-1,-1 1,1-1,0 1,-9 2,0 1,0 1,1 0,0 0,0 1,0 0,0 1,1 0,0 1,0-1,1 2,-1-1,-3 6,4-6,-14 11,0 0,1 2,0 0,2 1,1 1,0 1,2 1,1 0,1 1,0 1,-8 25,21-48,-1 1,1-1,1 1,-1 0,0-1,1 1,-1 0,1 0,0-1,1 1,-1 0,1 0,-1-1,1 1,0 0,0-1,1 1,-1-1,1 1,0-1,0 0,0 0,0 0,0 0,1 0,-1 0,1-1,0 1,0-1,0 1,0-1,0 0,0-1,1 1,-1 0,1-1,-1 0,1 0,0 0,-1 0,1 0,0-1,2 0,170 9,-170-9,0 0,0 1,-1 0,1 0,0 0,-1 1,1-1,-1 1,0 0,1 1,-1 0,0-1,0 2,-1-1,1 0,-1 1,1 0,-1 0,0 0,-1 1,1-1,-1 1,0 0,0 0,0 0,-1 0,0 1,0-1,0 1,-1-1,1 1,-1 0,-1-1,1 1,-1 0,0 0,0-1,-1 1,0 2,-50 107,39-90</inkml:trace>
  <inkml:trace contextRef="#ctx0" brushRef="#br0" timeOffset="7911.859">5335 1328,'-10'33,"-3"12</inkml:trace>
  <inkml:trace contextRef="#ctx0" brushRef="#br0" timeOffset="8063.057">5419 848,'-14'-34,"-10"-10,-1 1</inkml:trace>
  <inkml:trace contextRef="#ctx0" brushRef="#br0" timeOffset="8545.418">5815 1017,'-16'22,"-3"-1,0 2,2 0,1 1,1 1,1 0,1 1,1 1,2 0,0 0,2 1,-3 20,10-44,0 0,0-1,1 1,0 0,0-1,0 1,0 0,0-1,1 1,-1 0,1-1,0 1,0-1,0 1,1-1,-1 1,1-1,0 0,0 0,0 0,0 0,1 0,-1 0,1-1,0 1,-1-1,1 1,0-1,0 0,1-1,-1 1,0 0,1-1,-1 0,1 1,-1-2,1 1,0 0,-1-1,1 1,0-1,3 0,2-4,0 0,0 0,0-1,0 0,-1 0,0-1,0 0,0 0,-1-1,0 0,0-1,-1 1,0-1,0-1,-1 1,0-1,0 0,-1 0,-1 0,1 0,-1-1,-1 1,0-1,0 0,-1 0,0 0,-1 0,0-7,1-3,-6-83,5 100,-1-1,0 1,1 0,-1-1,-1 1,1 0,0-1,-1 1,0 0,0 0,1 0,-2 0,1 1,0-1,-1 1,1-1,-1 1,0 0,1 0,-1 0,0 0,-1 0,1 1,0-1,-3 0,2 1,-1 1,1 0,0 0,0 0,0 1,0-1,-1 1,1 0,0 0,0 1,0-1,1 1,-1 0,0 0,1 0,-3 2,-13 8</inkml:trace>
  <inkml:trace contextRef="#ctx0" brushRef="#br0" timeOffset="9030.063">6210 1243,'-17'5,"0"0,0 2,1 0,0 1,1 1,0 0,0 1,1 0,0 1,1 1,0 0,1 1,0 1,1 0,1 0,-8 13,16-24,1 0,-1 0,1 0,-1 0,1 0,0 0,0 0,0 1,1-1,-1 0,1 0,0 1,0-1,0 0,0 1,0-1,1 0,0 1,-1-1,1 0,0 0,1 0,-1 0,1 0,-1 0,1 0,0 0,0-1,0 1,0 0,0-1,1 0,-1 0,1 0,0 0,-1 0,1 0,0 0,0-1,0 0,2 1,11 2,1 0,-1-1,1-1,0 0,0-2,-1 0,1-1,0 0,-1-1,1-1,-1-1,1 0,7-4,2-6,-1 0,-1-1,0-2,-1 0,-1-2,-1 0,0-1,-2-2,0 0,-1 0,-2-2,0 0,-2-1,0-1,-2 0,9-27,-10 30,-2-1,0 0,-2 0,0-1,-2 0,-1 0,-1-1,-1 1,-1-1,-1 1,-1-1,-2 1,0 0,-6-21,6 38,1 0,-1 0,-1 1,1-1,-2 1,1-1,-1 1,1 1,-2-1,1 1,-1 0,0 0,0 0,-1 1,0 0,0 0,0 1,0 0,-1 0,0 0,1 1,-1 1,0-1,-1 1,1 1,0-1,0 1,-1 1,1 0,-1 0,1 0,0 1,-1 0,1 1,0 0,0 0,0 1,0 0,0 0,1 1,-4 2,-4 5,1 0,0 1,1 1,0 0,1 1,1 0,0 1,0 0,2 1,0 0,1 0,0 1,2 0,0 1,1-1,0 1,1 0,2 0,0 1,0-1,2 0,0 5,2-4,1 0,1 0,0 0,1 0,1-1,1 0,1 0,0-1,2 0,-1 0,2-1,0 0,1-1,1 0,14 12,-2-4,2-1,1-1,0-2,2-1,0-1,1-2,0 0,19 4,8 0,0-2,1-3,1-2,0-3,0-2,52-2,-73-5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24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0 682,'97'36,"-81"-33,0-1,1-1,-1 0,1-1,0-1,-1-1,1 0,-1-1,0-1,0 0,0-1,-1-1,1 0,-1-1,-1-1,1-1,-2 0,1 0,6-7,-11 11,36-21,-1-2,-1-2,-2-2,-1-1,-1-2,-2-2,-2-1,-1-2,-3-1,3-8,-29 40,0-1,-1 0,0 0,0 0,-1 0,-1-1,0 1,0-1,-1 0,0 0,-1-7,0 15,0-1,-1 1,1-1,-1 1,1 0,-1-1,0 1,-1 0,1 0,0 0,-1 0,0 0,0 0,0 0,0 0,0 1,0-1,-1 1,1 0,-1-1,0 1,0 0,0 1,0-1,0 0,0 1,0 0,0 0,0 0,-1 0,1 0,0 1,-1-1,1 1,-1 0,1 0,-3 0,-9 3,1 1,0 0,0 1,0 1,1 0,0 0,0 2,0-1,1 2,0 0,1 0,0 1,0 0,1 1,1 0,0 1,0 0,1 0,0 1,1 0,1 0,0 1,-5 8,2-1,0 2,1-1,2 1,0 0,1 0,1 1,2-1,0 4,1-18,1-1,1 1,-1-1,2 1,-1-1,1 0,0 0,1 1,-1-1,2-1,-1 1,1 0,0-1,1 0,0 0,0 0,0-1,1 1,0-1,0-1,1 1,-1-1,1 0,1-1,-1 1,8 2,-2-2,1 0,0-1,0 0,0-1,1-1,-1-1,1 0,-1 0,1-1,-1-1,1-1,-1 0,0-1,0 0,5-3,200-89,-186 79,-1-1,0-2,-2-1,0-2,-1 0,-1-2,-2-2,0 0,13-19,-3-40,-35 83,-1 0,1-1,0 1,-1 0,0-1,1 1,-1 0,0-1,0 1,0-1,-1 1,1 0,-1-1,1 1,-1 0,0 0,0-1,0 1,0 0,0 0,0 0,0 0,-1 0,1 0,-1 0,0 1,1-1,-1 1,0-1,0 1,0-1,0 1,0 0,0 0,-1 0,1 0,-4 2,1-1,-1 1,0 0,1 1,-1-1,1 1,-1 0,1 1,0-1,0 1,0 0,0 0,0 1,1-1,0 1,-1 0,1 0,1 1,-1-1,1 1,0 0,0 0,0 0,0 0,-6 9,1-1,0 1,1 0,0 1,1 0,1 0,1 0,0 0,0 1,2 0,0-1,1 1,0 0,2 2,0-11,0-1,1 0,0 1,0-1,1 0,-1 0,1-1,1 1,-1 0,1-1,0 0,0 0,0 0,1 0,0-1,0 0,0 0,0 0,1 0,-1-1,1 0,0 0,0-1,0 1,0-1,1-1,4 2,6 0,-1 0,1-1,0-1,0 0,0-2,0 1,0-2,0-1,0 0,4-2,17-9,0-2,-1-2,-1-1,-1-1,-1-3,-1 0,-1-2,-1-2,-1-1,-1-1,-2-1,6-11,-27 34,2 0,-1-1,0 1,0-2,-1 1,0-1,0 0,-1 0,0-1,0 0,-2 0,1 0,-1 0,1-6,-33 45,15-2,1 0,2 1,1 1,1-1,1 2,2-1,0 1,3 0,0 0,2 0,1 0,2 11,-2-34,1 0,-1 0,1 0,1 0,-1-1,1 1,1 0,-1-1,1 0,0 1,0-1,1 0,0-1,0 1,0-1,1 1,0-1,0-1,0 1,0-1,1 1,12 2</inkml:trace>
  <inkml:trace contextRef="#ctx0" brushRef="#br0" timeOffset="269.399">2626 89,'-55'79,"5"3,2 1,-9 34,47-99,2 0,0 1,2 1,0-1,1 1,-3 19,8-36,0 0,-1 0,1 0,1 0,-1 0,0 0,1 0,-1-1,1 1,0 0,0 0,0-1,0 1,0 0,1-1,-1 1,1-1,-1 0,1 1,0-1,0 0,0 0,1 0,-1 0,0-1,1 1,-1-1,1 1,-1-1,1 0,0 0,-1 0,1 0,0 0,0-1,0 0,1 1,5 0,0-1,0 0,0 0,-1 0,1-1,0-1,0 0,-1 0,1 0,-1-1,8-4,-1-1,0 0,0-2,0 0,-1 0,-1-1,0-1,-1 0,0-1,0 0,2-6,-1-3</inkml:trace>
  <inkml:trace contextRef="#ctx0" brushRef="#br0" timeOffset="631.406">2089 89,'208'-37,"-116"18,1 4,87-1,-176 15,0 1,0-1,0 2,0-1,0 0,0 1,0-1,0 1,0 0,0 1,0-1,0 1,-1-1,1 1,0 0,-1 0,0 1,1-1,-1 1,0 0,0 0,0 0,-1 0,1 0,-1 0,1 3,3 2,1 0,0-1,0 1,0-1,1 0,0-1,1 0,-1 0,1-1,0 0,0-1,1 0,-1 0,1-1,0 0,0-1,0 0,0 0,0-1,1-1,-1 0,0 0,1-1,4-1,3-4</inkml:trace>
  <inkml:trace contextRef="#ctx0" brushRef="#br0" timeOffset="1235.26">3529 258,'10'0,"12"-5,12-1,6 0,0 1,-2 1,-2-3,-3 0,-2 0,-1 3,-2 0,-4-2,-3-1,-5 0</inkml:trace>
  <inkml:trace contextRef="#ctx0" brushRef="#br0" timeOffset="1601.412">3444 540,'14'5,"15"1,7 1,2-2,0-7,-3-2,-1-1,-3 0,-1 2,-1 0,-1 2,0 0,0 1,-5 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27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60,'38'-11,"-5"0,0 1,1 2,0 1,1 1,-1 3,1 0,-1 2,3 2,-34-1,0 0,0-1,0 1,0 1,1-1,-1 0,0 1,0 0,0-1,0 1,0 0,-1 1,1-1,0 0,0 1,-1 0,1-1,-1 1,0 0,1 0,-1 1,0-1,0 0,0 1,0-1,-1 1,1 0,-1-1,0 1,1 0,-1 0,0 0,-1 0,1 0,-1 0,1 0,-1 0,0 0,0 0,0 0,0 1,-1-1,1 0,-1 0,0 0,0 0,0-1,-1 3,-118 179,79-134,30-40,1-1,0 1,0 1,1 0,1 1,0-1,0 1,2 1,-1-1,1 1,1 1,0-1,1 1,1-1,0 1,1 0,0 0,1 1,1-1,0 0,1 8,0-19,0 0,0 0,1 1,-1-1,1 0,-1 0,1-1,0 1,0 0,0 0,1-1,-1 1,0-1,1 0,0 0,0 0,-1 0,1 0,0-1,0 1,1-1,-1 0,0 0,0 0,1 0,-1-1,0 1,1-1,-1 0,0 0,1 0,-1 0,1 0,-1-1,0 0,1 0,-1 0,0 0,2-1,139-72,-119 59</inkml:trace>
  <inkml:trace contextRef="#ctx0" brushRef="#br0" timeOffset="244.965">960 31,'-19'34,"-16"35,-2 10,5-3,8-10,4-16,4-12,6-7,9-9,5-9</inkml:trace>
  <inkml:trace contextRef="#ctx0" brushRef="#br0" timeOffset="479.257">1214 116,'-24'33,"-17"31,-2 9,6-3,5-9,8-9,7-10,8-6,4-5,4-8</inkml:trace>
  <inkml:trace contextRef="#ctx0" brushRef="#br0" timeOffset="734.982">706 172,'24'-13,"-1"1,1 1,1 2,0 0,0 1,1 2,0 0,17 0,-20 6,-1 1,0 1,1 0,-1 2,0 1,0 1,-1 1,0 0,0 2,-1 0,0 2,0 0,-1 1,3 3,17 14,-35-24,1 0,1-1,-1 1,1-1,-1 0,1 0,0-1,1 0,-1 0,1-1,-1 1,1-1,0-1,-1 1,1-1,0 0,0-1,0 0,1 0,7-4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34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1 240,'45'11,"1"-3,0-1,1-2,-1-3,1-1,0-3,9-2,218-25,-230 29,-33 0</inkml:trace>
  <inkml:trace contextRef="#ctx0" brushRef="#br0" timeOffset="232.851">114 551,'38'0,"28"0,7 0,-5 0,-8 0,-10 0,-8-5,-8-2,-3 1,-3 1,-2-3,1-1,-1 2,-4 2</inkml:trace>
  <inkml:trace contextRef="#ctx0" brushRef="#br0" timeOffset="696.746">397 14,'4'-2,"0"0,0 0,1 0,-1 1,1 0,-1 0,1 0,-1 0,1 1,0 0,-1 0,1 0,0 0,-1 1,1 0,-1 0,1 0,3 2,15 5,0 0,-1 2,-1 1,0 0,0 2,-1 0,-1 1,0 1,-1 1,-1 1,12 14,-20-22,-6-7,0 1,0 0,0-1,0 1,-1 0,1 1,-1-1,0 0,0 1,0-1,0 1,-1 0,1-1,-1 1,0 0,0 0,0 0,-1 0,1 0,-1 0,0 0,0 0,-1 0,1 0,-1 0,0 0,0 0,0-1,0 1,-1 0,1 0,-1-1,0 1,0-1,-1 0,1 0,-1 1,1-1,-2 0,-142 165,28-8,104-136,-61 134,70-136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36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255 453,'-34'53,"-93"233,117-259,6-23,1 1,1-1,-1 1,1 0,0 0,0 0,0 0,1 0,0 0,0 1,0-1,0 0,1 1,0-1,0 0,0 1,1-1,0 0,0 1,0-1,1 0,0 0,0 0,0 0,0 0,1-1,0 1,0-1,0 1,0-1,3 2,7 1,1 0,1-1,-1-1,1 0,0-1,0 0,0-1,0-1,1-1,-1 0,1-1,-1 0,1-1,-1-1,6-2,43-18,-51 10</inkml:trace>
  <inkml:trace contextRef="#ctx0" brushRef="#br0" timeOffset="418.789">0 396,'329'-104,"-311"96,-14 5,1 0,0 0,-1 1,1-1,0 1,1 0,-1 1,0-1,1 1,-1 0,0 0,1 1,-1-1,1 1,0 0,-1 1,0-1,1 1,-1 1,1-1,-1 1,0-1,0 1,0 1,0-1,0 1,0 0,1 1,41 100,-46-96,1 0,0 0,0 0,1 0,0-1,0 1,1-1,0 0,0 0,1 0,0-1,0 1,0-1,1 0,0-1,0 1,5 2,-1-3,0-1,0 0,0-1,1 0,0 0,-1-1,1-1,0 0,0 0,0-1,0 0,-1-1,1-1,0 1,0-2,-1 1,1-2,-1 1,0-1,0-1,0 0,3-2,5-4</inkml:trace>
  <inkml:trace contextRef="#ctx0" brushRef="#br0" timeOffset="673.597">1130 537,'34'-5,"25"-6,7-2,-2 2,-8 3,-8 2,-13 8,-11 3</inkml:trace>
  <inkml:trace contextRef="#ctx0" brushRef="#br0" timeOffset="869.681">1130 820,'29'0,"28"-5,10-2,-2 1,-7 1,-14 1</inkml:trace>
  <inkml:trace contextRef="#ctx0" brushRef="#br0" timeOffset="1252.229">1779 198,'23'-17,"2"1,0 1,1 1,1 1,0 2,0 1,1 0,1 3,6-1,-34 7,1 0,-1 0,1 1,-1-1,1 1,-1-1,1 1,0 0,-1 0,1-1,-1 1,1 0,0 0,-1 1,1-1,-1 0,1 0,0 1,-1-1,1 1,-1 0,1-1,-1 1,0 0,1 0,-1 0,0 0,1 0,-1 0,0 0,0 0,0 0,0 1,0-1,0 0,0 1,-1-1,1 1,0-1,-1 1,1-1,-1 1,0-1,1 1,-1-1,0 2,-6 13,-2-1,1 0,-2-1,0 0,-1 0,0-1,-1 0,0-1,-1 0,5-5,-5 6,6-8,0 0,0 1,0 0,1 0,0 1,0-1,1 1,0 0,0 1,0-1,1 0,0 1,1 0,0 0,0 0,0 0,1 2,2-7,0 0,0 0,0 1,1-1,-1 0,1-1,0 1,-1 0,1 0,1-1,-1 1,0-1,1 0,-1 0,1 1,-1-2,1 1,0 0,0-1,0 1,0-1,0 0,1 0,-1 0,0 0,0 0,2-1,91 5,-68-10,-3-2</inkml:trace>
  <inkml:trace contextRef="#ctx0" brushRef="#br0" timeOffset="1468.234">2512 86,'-4'38,"-7"27,-2 8,2-4,3-10,2-13</inkml:trace>
  <inkml:trace contextRef="#ctx0" brushRef="#br0" timeOffset="1715.62">2766 0,'-14'34,"-10"30,0 9,3-3,6-9,5-10,4-8,-1-12,0-11</inkml:trace>
  <inkml:trace contextRef="#ctx0" brushRef="#br0" timeOffset="2021.147">2428 170,'20'-104,"-19"101,0 0,1-1,-1 1,1 0,0 0,0 0,0 0,0 0,1 0,-1 1,1-1,-1 1,1 0,0 0,0 0,0 0,0 0,1 1,-1-1,0 1,1 0,-1 0,1 0,-1 0,1 1,-1-1,4 1,159 39,-5 0,-77-34,-60 1</inkml:trace>
  <inkml:trace contextRef="#ctx0" brushRef="#br0" timeOffset="2350.1">1864 734,'33'0,"22"0,34 0,11 0,-1 0,-3 0,-8-5,-10-1,-9 0,-5 1,-5 2,-3 1,-6 1,-6 0,-7 1,-4 0,-8 1</inkml:trace>
  <inkml:trace contextRef="#ctx0" brushRef="#br0" timeOffset="3266.874">1497 1638,'57'-24,"-1"-3,-2-2,0-2,-2-3,-2-2,-1-2,20-22,-62 53,0-1,0 0,0 0,-1-1,-1 1,1-1,-2 0,1-1,-1 1,0-1,-1 0,1-5,1 0,-4 13,0 0,0 0,0-1,0 1,0 0,-1 0,1-1,-1 1,1 0,-1 0,0-1,0 1,0 0,0-1,0 1,-1 0,1-1,-1 1,1 0,-1 0,0-1,0 1,-1-1,1 2,-1 1,0 0,1 0,-1 0,1 0,-1 0,0 0,1 0,-1 0,1 1,-1-1,0 1,1-1,-1 1,1-1,0 1,-1 0,1 0,0 0,-1 0,1 0,0 0,0 0,0 0,0 1,0-1,-1 1,-1 1,-5 4,1 0,0 0,1 1,-1 0,1 0,1 0,0 1,0 0,0 0,1 0,1 1,0-1,0 1,1 0,0 0,0 0,1 0,1 0,-1 0,2 0,-1 0,2 0,0 6,3-9,-1-1,1 0,0 0,0 0,1-1,0 1,0-1,0-1,0 1,1-1,0 0,0 0,0-1,0 0,0 0,1-1,-1 0,1 0,0-1,-1 0,1 0,0-1,0 0,0 0,-1-1,1 0,0-1,0 1,-1-1,2-1,29-9,0-2,-1-1,0-2,-1-1,27-20,-40 23,1-1,-2 0,0-2,-2-1,1 0,-2-2,-1 0,-1-1,0 0,-2-2,-1 0,4-10,-16 32,-1 0,1 0,-1 0,0 0,0 0,0 0,0 0,0-1,0 1,-1 0,1-1,-1 1,1 0,-1-1,0 1,0-1,0 1,0 0,-1-1,1 1,0 0,-1-1,0 1,0 0,1 0,-1-1,-1 1,1 0,0 0,0 0,-1 0,1 0,-1 1,-1-3,-57 46,46-28,0 0,1 1,1 1,0 0,1 1,1 0,0 1,2-1,0 2,1-1,1 1,-3 13,8-27,1 0,-1-1,1 1,0 0,0 0,1-1,-1 1,1 0,0-1,1 1,-1-1,1 1,-1-1,2 1,-1-1,0 0,1 0,-1 0,1 0,0-1,1 1,-1-1,1 0,-1 0,1 0,0 0,0-1,0 1,0-1,5 2,2 1,1-1,0 0,1-1,-1 0,0-1,1 0,-1-1,1-1,0 0,-1 0,4-2,3-3,0-2,0 0,0-1,-1 0,0-2,-1 0,0-1,-1-1,0-1,0 0,-2-1,0 0,0-1,-1-1,-1 0,-1-1,0 0,-2-1,5-10,-11 24,1 0,-2-1,1 1,0-1,-1 0,0 0,0 0,0 0,-1 0,0 0,0-1,0 1,0 0,-1-1,0 1,0 0,-1-1,1 1,-1 0,0 0,-1-1,1 1,-2-3,-1 7,1 0,-1 1,1-1,0 1,-1 0,1 0,-1 0,1 0,-1 1,1 0,0-1,-1 1,1 0,0 1,0-1,-1 1,1-1,0 1,1 0,-1 0,0 0,0 0,1 1,-1-1,1 1,0-1,0 1,-1 2,-17 18,1 1,1 0,2 2,0 0,2 0,1 1,-7 21,15-33,1-1,0 1,2 0,-1 0,2 0,0 0,1 0,1 12,-1-21,1-1,0 0,0 1,1-1,0 0,-1 0,2 0,-1 0,1 0,-1-1,1 1,0-1,1 0,-1 0,1 0,0 0,0 0,0-1,0 0,1 0,-1 0,1 0,0-1,0 0,3 2,16 3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2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174 236,'36'8,"0"-2,0-1,1-2,0-1,0-2,-1-1,1-2,14-4,-36 6,1-1,-1 0,0-1,0 0,0-2,-1 1,1-2,-1 0,-1-1,1 0,-1-1,0 0,0-1,-1-1,-1 0,0 0,0-1,-1-1,0 1,-1-2,0 1,4-9,-5-24,-8 44,0 1,0-1,0 0,0 0,0 1,0-1,0 0,0 1,0-1,0 0,0 0,0 1,0-1,-1 0,1 0,0 1,-1-1,1 0,0 1,-1-1,1 1,-1-1,1 0,-1 1,1-1,-1 1,1-1,-1 1,0 0,1-1,-1 1,0 0,1-1,-1 1,0 0,1 0,-1-1,0 1,0 0,1 0,-1 0,0 0,0 0,1 0,-1 0,0 0,1 0,-1 1,0-1,0 0,1 0,-1 1,0-1,1 0,-1 1,-5 3,1 0,0 1,0 0,0 0,1 0,0 0,0 1,0 0,1-1,-1 1,1 1,1-1,-2 5,0-3,-29 75,4 1,4 1,-14 86,-7 61,8-37,-49 144,79-311,-1 0,-1-1,-2 0,-1-1,-1 0,-1-1,-1-1,-1 0,-17 17,31-37,-1-1,0 0,0-1,1 1,-2 0,1-1,0 0,0 0,-1 0,1-1,-1 0,0 0,1 0,-1 0,0 0,0-1,1 0,-1 0,0-1,0 1,1-1,-1 0,0 0,1 0,-1-1,1 0,-1 0,-3-2,-1-1,0 0,0-1,0-1,1 1,0-1,0-1,1 1,-1-1,2-1,-1 1,1-1,-3-6,0-3,1 1,1-2,0 1,2-1,0 0,1 0,1 0,0-1,2 1,0-1,1 1,1-2,1 11,0-1,0 1,1 0,0 0,1 0,0 0,0 1,1 0,0 0,1 0,0 0,0 1,1 0,0 0,1 1,0 0,0 0,0 0,1 1,0 1,0 0,0 0,22-11,0 2,1 1,0 2,1 1,0 2,6 0,228-44,-234 45,-20 5,0-1,0 0,0-1,0-1,0 0,-1 0,0-1,0-1,1-1,-13 9,0-1,0 1,0 0,0 0,0-1,0 1,0 0,0 0,0 0,0-1,1 1,-1 0,0-1,0 1,1 0,-1 0,1-1,-1 1,1-1,-1 1,1 0,-1-1,1 1,-1-1,1 1,0-1,-1 1,1-1,0 0,-1 1,1-1,0 0,-1 0,1 1,0-1,0 0,0 0,-1 0,1 0,0 0,0 0,-1 0,1 0,0 0,0 0,-1-1,1 1,0 0,0 0,-1-1,1 1,0 0,-1-1,1 1,0-1,-1 1,1-1,-1 1,1-1,-1 1,1-1,-1 0,1 1,-1-1,1 0,-1 1,0-1,0 0,1 0,-1 0,-6 167,-10-106,15-53,4-5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0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752 480,'1'-1,"0"0,-1 1,1-1,-1 0,1 1,-1-1,1 0,-1 0,1 0,-1 0,0 1,1-1,-1 0,0 0,0 0,0 0,0 0,0 0,0 0,0 1,0-1,0 0,0 0,0 0,-1 0,1 0,0 0,0 0,-1 1,1-1,-1 0,1 0,-1 1,1-1,-1 0,0 0,1 1,-1-1,0 1,1-1,-1 1,0-1,0 1,1-1,-1 1,0 0,0-1,-1 1,-43-17,10 14,-1 2,1 2,-1 1,1 2,0 1,0 2,-25 8,8-3,-160 56,208-67,1 0,-1 0,1 0,0 0,-1 1,1-1,0 1,0 0,0 0,1 0,-1 1,0-1,1 0,-1 1,1 0,0-1,0 1,0 0,0 0,0 1,1-1,0 0,-1 0,1 1,0-1,0 1,1-1,-1 1,1-1,0 1,0-1,0 1,0-1,1 1,-1-1,1 1,0-1,0 0,0 1,1-1,-1 0,1 0,-1 1,3 1,5 2,0-1,0-1,0 0,1 0,0 0,0-1,0-1,1 0,-1 0,1-1,-1-1,1 1,0-2,0 1,-1-2,1 1,0-1,5-2,80 5,-27 13,-68-14,-1 1,1-1,-1 0,1 0,-1 0,0 1,0-1,1 0,-1 0,0 1,0-1,0 0,0 0,-1 1,1-1,0 0,0 0,-1 1,1-1,-1 0,1 0,-1 0,0 0,1 0,-1 0,0 0,1 0,-1 0,0 0,0 0,0 0,0 0,0-1,0 1,0 0,0-1,-1 1,1-1,0 1,0-1,0 0,-1 1,1-1,-3 3,-59 45,22-20,0 3,2 1,1 1,2 3,2 1,1 1,1 2,-12 23,42-60,0 1,1 0,-1-1,1 1,-1 0,1 0,0 0,0 0,1 0,0 0,-1 1,1-1,0 0,1 0,-1 0,1 0,0 0,0 0,0 0,0 0,1 0,0 0,0-1,0 1,0-1,0 1,1-1,-1 0,1 0,0 0,0 0,0 0,0-1,1 1,-1-1,1 0,0 0,-1 0,1-1,0 1,0-1,12 5,1 0,0-2,0 0,0 0,0-2,0 0,1-1,-1-1,1 0,-1-2,0 0,1 0,-1-2,0 0,-1-1,1-1,-1 0,0-2,-1 1,1-2,-1 0,-1-1,8-7,35-61,-44 53</inkml:trace>
  <inkml:trace contextRef="#ctx0" brushRef="#br0" timeOffset="383.967">470 1,'1'110,"1"-15,-4 0,-4 1,-11 47,-96 460,83-481,-6-2,-5-1,-29 51,57-123,14-31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30,'260'17,"-220"-12,0 0,1-3,0-2,-1-1,1-2,20-5,-40 4,57-25,-66 15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3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28,'38'5,"42"-4,17-1,-4-1,-12-5,-16-2,-13 1,-12 2,-7 1,-9 1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5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41,'-130'204,"94"-149,-43 85,77-137,1 0,0 0,0 0,0 0,0 1,0-1,1 0,0 0,-1 1,1-1,0 0,1 0,-1 1,0-1,1 0,0 0,0 0,0 0,0 0,0 0,1 0,-1 0,1 0,0 0,0-1,0 1,0-1,0 1,0-1,1 0,-1 0,1 0,0 0,0-1,-1 1,1-1,0 1,0-1,0 0,2 0,19 2,0-1,0-1,0-1,0-1,0-1,0-1,0-1,-1-2,16-5,1-10,-28 7</inkml:trace>
  <inkml:trace contextRef="#ctx0" brushRef="#br0" timeOffset="364.967">1 125,'16'-14,"1"0,1 2,0 0,0 1,1 1,1 0,0 2,0 0,0 1,1 1,0 1,20-2,-31 8,0 0,-1 1,1 0,-1 1,0 0,0 0,0 1,0 0,0 1,-1 0,0 0,0 1,0 0,-1 0,0 1,3 3,83 53,-79-60,0 0,0-1,0-1,0 0,0-1,0 0,0-1,0-1,0 0,0-1,0-1,-1 0,0 0,0-2,0 1,0-2,7-4,13-13,-21 12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28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0,'0'4,"-4"6,-2 5,1 4,-3-1,-1 0,2-2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4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1,'26'177,"-23"-146,-1 1,-2-1,-1 0,-1 1,-2-1,-2 3,2-20,0 0,1 0,1 1,0 0,1-1,0 1,1 0,1 0,0-1,2 1,1 8,3-5</inkml:trace>
  <inkml:trace contextRef="#ctx0" brushRef="#br0" timeOffset="249.302">0 735,'39'0,"45"-5,14-1,0-5,-7-1,-10 3,-13 2,-10-3,-8 1,-10 2,-5 2,-5 2,-2 1,-6 2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6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0,'-28'34,"-20"20,-2 1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0:02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0 509,'17'56,"0"255,-17-308,0 0,0 1,0-1,1 0,-1 0,1 0,-1 0,1 0,0 0,0 0,1 0,-1 0,1 0,-1 0,1-1,0 1,0 0,0-1,0 0,0 1,1-1,-1 0,1 0,0-1,-1 1,1 0,0-1,0 0,0 1,0-1,0 0,0-1,0 1,0-1,1 1,-1-1,0 0,0 0,0 0,0 0,1-1,-1 0,0 1,0-1,0 0,0 0,1-1,9-6,0-1,-1-1,0 0,-1 0,0-1,0-1,-1 0,7-11,-10 14,14-20,37-41,-56 69,0-1,0 1,0 0,1-1,-1 1,0 0,0 0,1 0,-1 1,1-1,-1 1,1-1,-1 1,1 0,-1 0,1 0,-1 0,1 0,-1 0,0 1,1 0,-1-1,1 1,-1 0,0 0,1 0,-1 0,0 0,0 1,0-1,0 1,1 0,38 34,-37-30,0 0,1-1,0 1,1-1,-1 0,1-1,0 1,0-1,0 0,1 0,-1-1,1 0,0 0,0-1,0 0,0 0,0-1,1 1,-1-2,0 1,1-1,-1 0,1 0,-1-1,0 0,0-1,5-1,0-3,-1-1,-1 0,1-1,-1 0,-1-1,0 0,0 0,0-1,-1 0,-1-1,0 0,0 0,-1 0,-1-1,1-2,10-54,-14 46</inkml:trace>
  <inkml:trace contextRef="#ctx0" brushRef="#br0" timeOffset="435.144">931 1,'18'174,"-7"1,-10 79,16-139,-16-112,1-1,-1 1,0 0,1 0,-1-1,1 1,0-1,0 1,0-1,0 0,1 0,-1 0,0 0,1 0,-1 0,1-1,0 1,0-1,-1 0,1 0,0 0,0 0,0 0,0-1,0 1,0-1,1 0,-1 0,0 0,0 0,0 0,0-1,0 1,0-1,2-1,11-4,-1-2,0 0,0 0,-1-1,0-1,-1 0,0-1,-1-1,8-8,-6 6,-5 6,-8 6,-1 0,1 1,0-1,0 1,0-1,0 1,0 0,0-1,0 1,0 0,1 0,-1 0,0-1,1 1,-1 1,1-1,-1 0,1 0,-1 1,1-1,0 0,-1 1,1 0,0-1,-1 1,1 0,0 0,0 0,-1 0,1 0,0 0,-1 1,1-1,0 1,-1-1,1 1,0-1,-1 1,1 0,-1 0,1 0,-1 0,0 0,1 0,-1 0,0 0,1 1,1 5,1 0,-1 1,0 0,-1 0,0-1,0 1,-1 1,0-1,0 0,-1 0,-1 6,13 67,-12-79,1-1,0 0,-1 1,1-1,0 0,0 0,0 1,0-1,0 0,0 0,0 0,1 0,-1 0,0 0,0-1,1 1,-1 0,1-1,-1 1,0-1,1 1,-1-1,1 0,-1 1,1-1,-1 0,1 0,0 0,-1 0,1 0,-1-1,1 1,-1 0,1-1,-1 1,0-1,1 0,-1 1,0-1,1 0,-1 0,0 0,0 0,1 0,-1 0,0 0,0 0,0 0,0 0,-1-1,1 1,0 0,0-1,-1 1,1-1,-1 1,1 0,-1-1,13-13</inkml:trace>
  <inkml:trace contextRef="#ctx0" brushRef="#br0" timeOffset="1606.697">1552 735,'19'-1,"-1"0,0-1,1-1,-1-1,0 0,-1-2,1 0,12-7,-22 10,-1 0,1-1,-1 0,0-1,0 0,-1 0,1 0,-1-1,-1 1,1-2,-1 1,0-1,0 1,0-1,-1-1,-1 1,1-1,-1 1,0-1,0-3,-2 8,0 0,-1 0,1 0,-1 0,1 0,-1 0,0 0,-1 0,1 0,0 0,-1 0,0 0,1 0,-1 0,0 1,-1-1,1 0,0 1,-1-1,0 0,1 1,-1 0,0-1,0 1,0 0,-1 0,1 0,0 0,-1 1,1-1,-1 1,0-1,1 1,-1 0,0 0,0 0,0 0,0 1,0-1,0 1,0 0,0 0,0 0,0 0,0 0,0 1,0-1,-2 2,-3-1,0 1,1 1,0-1,-1 1,1 0,0 1,1 0,-1 0,1 1,-1-1,1 1,1 0,-1 1,1 0,0 0,0 0,0 0,1 1,0 0,1-1,-3 7,-3 6,2 1,0-1,1 1,1 1,1-1,1 1,0 14,2-30,1-1,0 0,0 0,0 0,0 1,1-1,-1 0,1 0,1 0,-1 0,0 0,1 0,0 0,0 0,0-1,0 1,1-1,-1 1,1-1,0 0,0 0,0 0,0 0,1-1,-1 0,1 1,-1-1,1 0,0 0,0-1,0 1,0-1,0 0,0 0,0-1,3 1,12-1,0-1,-1 0,1-2,0 0,0-1,-1-1,0 0,0-2,0 0,-1-1,0-1,-1 0,0-1,13-11,6-5,-1-2,-1-1,-2-2,20-25,-6 8,-30 34,-1-1,0 0,-2-1,1-1,-2 0,0-1,-2 0,0 0,0-1,2-11,-10 28,-1 1,1-1,-1 1,1-1,-1 1,0-1,0 1,0-1,0 1,0-1,0 0,0 1,0-1,0 1,-1-1,1 1,-1-1,1 1,-1 0,0-1,1 1,-1 0,0-1,0 1,0 0,0 0,0-1,0 1,0 0,0 0,-1 1,1-1,0 0,-1 0,1 0,-1 1,1-1,0 1,-1-1,1 1,-1 0,-1-1,-65 14,54-6,2 1,-1 0,1 1,0 0,1 1,0 0,1 1,0 0,1 1,0 0,1 0,0 1,-2 5,9-16,0 1,0-1,0 1,0 0,1 0,-1-1,1 1,0 0,0 0,0 0,0 0,0 0,0-1,1 1,-1 0,1 0,0-1,0 1,0 0,0-1,1 1,-1-1,1 1,-1-1,1 0,0 0,0 1,0-1,0-1,0 1,0 0,1 0,-1-1,0 1,1-1,0 0,-1 0,1 0,0 0,-1 0,1-1,0 1,0-1,0 1,-1-1,1 0,0 0,0-1,0 1,0-1,-1 1,3-1,65-13,-62 11,0 0,1 1,-1 0,1 1,0-1,0 2,-1-1,1 1,0 1,7 1,-12 1,-1 0,1 0,-1 0,0 1,0 0,0 0,-1 0,1 0,-1 0,0 0,0 0,0 1,-1-1,0 1,0-1,0 1,0 0,-1-1,1 1,-1 0,0 0,-1-1,1 1,-1 0,0-1,0 1,0 0,-1-1,-1 2,-1 10,-5 49,9-63,0-1,0 1,0-1,0 1,1-1,-1 0,1 1,-1-1,1 1,-1-1,1 0,0 0,0 1,0-1,-1 0,1 0,0 0,1 0,-1 0,0 0,0 0,0 0,0 0,1-1,-1 1,0 0,1-1,-1 1,1-1,-1 0,1 1,-1-1,0 0,1 0,-1 0,1 0,-1 0,1 0,-1 0,1-1,22-2,1-2,-1 0,0-2,0 0,-1-2,17-9,4 0,-22 6,-1 0,0-2,-1-1,0 0,-2-1,0-1,0-1,-2-1,0 0,-1-1,4-9,0 5,17-63,-35 85,-1 0,0-1,0 1,0 0,0 0,0 0,0 0,-1-1,1 1,-1 0,1 0,-1 0,0 0,0 0,0 0,0 0,0 0,0 1,-1-1,1 0,-1 1,1-1,-1 0,1 1,-1 0,0-1,0 1,0 0,0 0,0 0,0 0,0 1,0-1,0 0,0 1,0 0,0-1,-1 1,1 0,-1 0,-11 1,0 1,0 0,0 1,1 1,-1 0,1 1,0 0,1 1,-1 0,1 1,0 0,1 1,0 1,0 0,1 0,0 1,-7 8,6-8,1 0,0 1,1 0,0 0,0 1,1 1,1-1,0 1,1 0,0 1,1-1,0 1,1 0,1 0,0 1,1-1,1 1,0-1,1 1,0 0,2 5,0-13,1 0,-1-1,1 1,1-1,-1 0,1 0,0 0,0-1,0 1,1-1,0 0,0 0,1-1,-1 1,1-1,0-1,0 1,0-1,0 0,1 0,0-1,-1 1,1-1,4 0,171 15,-181-17,36 0,0-2,-1-2,1-2,-1-1,0-1,26-11,-34 7,-8 1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0:05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38 704,'28'5,"0"-1,1-1,0-1,0-1,27-4,-29 2,20-1,0-3,0-1,-1-2,0-3,0-1,-1-3,-1-1,0-2,-1-2,-1-2,-2-2,10-8,-15 8,-2 0,0-2,-2-2,-1-1,-1-1,-1-1,-2-2,-1-1,14-26,-3-55,-35 112,0 0,-1 0,0 0,0-1,0 1,0 0,0 0,0-1,-1 1,0 0,1 0,-1 0,-1 0,1 0,0 0,-1 0,1 0,-1 0,0 1,0-1,0 0,0 1,0 0,-1 0,1-1,-1 1,0 1,1-1,-1 0,0 1,0-1,0 1,0 0,-2-1,-5 2,1 1,0-1,0 2,0-1,0 1,0 0,1 1,-1 0,1 1,-1-1,1 2,0-1,0 1,1 0,0 1,0 0,0 0,0 0,-4 6,-13 17,0 0,2 2,1 0,2 2,1 0,2 1,1 0,1 1,2 1,2 0,-2 16,-16 67,6 0,5 1,-2 106,19-213,0 37,-2 0,-3 0,-1 0,-3-1,-2 0,-1 0,-3-1,-3-1,-10 21,14-42,-1 0,-2-1,0-1,-1-1,-2 0,0-1,-1-1,-1-1,-16 10,24-18,0-1,-1 0,0-1,-1 0,0-2,0 0,-1 0,0-2,0 0,-1-1,0 0,0-2,0 0,0-1,0-1,-15-1,29-1,0 0,0 0,0 0,0-1,1 0,-1 1,1-1,-1 0,1-1,0 1,0-1,0 1,0-1,0 0,0 0,1 0,0 0,-1-1,1 1,0-1,1 1,-1-1,1 0,-1 0,1 1,0-1,1 0,-1 0,1 0,-1 0,1 0,0 0,1 0,-1-1,1-11,1 1,1 0,0 0,1 0,0 0,1 1,1-1,3-5,19-23,1 2,2 1,2 1,2 2,1 1,1 2,2 1,2 3,12-7,-50 35,71-53,3 4,2 2,74-31,-130 68,-15 7,0 1,0-1,0 1,1 1,0 0,-1 0,1 0,0 1,0 1,1-1,-1 2,0-1,8 1,-14 4,1-1,-1 0,1 1,-1-1,-1 1,1 0,0 0,-1 0,0 0,0 0,0 1,0-1,-1 1,1-1,-1 1,-1 0,1-1,0 1,-1 0,0-1,0 1,-1 0,1 0,-1-1,0 1,-2 3,3 6,-1 4,2-4,-2 0,1 0,-2 0,0 0,0 0,-1-1,-1 1,-1-1,1 0,-6 8,0-6</inkml:trace>
  <inkml:trace contextRef="#ctx0" brushRef="#br0" timeOffset="280.469">1476 675,'34'5,"39"1,18 1,-3-2,-6-2,-12-1,-14 0,-11-2,-8 0,-6 0,-4 0,-1-1,0 1,-5 0</inkml:trace>
  <inkml:trace contextRef="#ctx0" brushRef="#br0" timeOffset="529.508">1392 1127,'38'0,"47"-9,18-4,1-4,-7 0,-16 4,-16 4,-15 3,-11 3,-7 2,-5 1,-6 5,-7 2</inkml:trace>
  <inkml:trace contextRef="#ctx0" brushRef="#br0" timeOffset="765.564">1279 1551,'34'0,"39"-5,13-2,1-4,-5 0,-11 2,-14-3,-10 1,-5 2,-4-2,-4 1,-8 2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0:06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91 384,'57'-12,"0"-2,-1-3,-1-2,0-3,36-20,-69 32,-1 0,0-1,0-2,-1 0,-1-1,0 0,-1-2,-1 0,12-16,-27 30,0 0,0 0,-1-1,1 1,-1 0,0-1,0 0,0 1,0-1,0 0,0 1,-1-1,1 0,-1 0,0 1,0-1,0 0,0 0,0 0,0 0,-1 1,0-1,1 0,-1 1,0-1,0 0,-1 1,1-1,0 1,-1-1,0 1,1 0,-1 0,0 0,0 0,0 0,-1 0,1 0,0 1,-1-1,1 1,-1 0,1 0,-1 0,1 0,-1 0,0 0,0 1,1-1,-1 1,0 0,0 0,0 0,0 0,1 0,-1 0,-2 2,-6 1,1 2,0 0,0 0,0 1,1 0,-1 0,2 1,-1 1,1-1,0 1,0 1,1-1,1 1,-1 1,1-1,1 1,0 0,0 0,1 1,0-1,-1 9,-15 49,4 1,2 0,4 1,3 0,3 1,2 0,4-1,3 1,7 21,2 152,-10-184,-2 0,-3 1,-2-1,-3 1,-2-2,-4 1,-1-1,-4-1,-10 22,17-54,-2-1,-1 0,-1-1,-1 0,-1-1,-1-1,-1-1,-11 11,26-29,1 0,-1 0,0 0,0-1,0 1,0-1,-1 0,1 0,-1 0,1 0,-1 0,0-1,1 1,-1-1,0 0,0-1,0 1,0 0,0-1,0 0,0 0,0 0,0-1,0 1,0-1,0 0,0 0,0-1,1 1,-1-1,0 1,1-1,-1 0,1-1,0 1,0 0,0-1,0 0,0 0,0 0,-1-3,-3-14,2 0,0-1,1 0,1 0,1 0,1 0,1 0,0 0,2 0,1 0,0 0,2 0,0-1,3-19,2 0,2 1,1 0,2 1,2 1,1 0,2 1,2 1,1 1,1 1,2 1,2 2,1 0,1 2,1 1,2 2,1 1,14-7,-28 20,2 1,0 1,0 1,1 1,0 1,15-2,19-4,-33 8</inkml:trace>
  <inkml:trace contextRef="#ctx0" brushRef="#br0" timeOffset="283.867">768 1456,'10'-34,"12"-30,8-9,4 3,0 4,-1 8,-1 10,-1 7,-5 7,-4 4,1 2,-5 1,0 6,-3 0,-4 5</inkml:trace>
  <inkml:trace contextRef="#ctx0" brushRef="#br0" timeOffset="615.987">1221 1286,'26'-9,"1"-1,-1-1,-1-1,0-1,-1-2,0 0,-1-2,-1 0,-1-1,16-18,-31 30,0-1,0 0,0 0,-1-1,0 1,0-1,-1 0,0-1,-1 1,0-1,1-1,-4 7,1 0,-1 0,1 0,-1-1,0 1,0 0,0 0,-1-1,1 1,-1 0,0 0,0 0,0 0,0 0,0 0,-1 0,1 0,-1 0,0 1,0-1,0 0,0 1,0 0,0-1,-1 1,1 0,-1 0,0 1,1-1,-1 0,0 1,-1-1,-3-1,0 1,0-1,-1 1,1 0,-1 1,0 0,1 0,-1 0,0 1,0 1,1-1,-1 1,0 0,1 1,-1 0,1 0,0 1,-1-1,1 2,0-1,1 1,-1 0,1 0,-1 1,-7 5,0 1,1 0,0 1,1 0,1 1,-1 1,2 0,0 0,1 1,-2 4,4-4,1-1,0 1,1 0,1 0,1 0,0 1,1-1,0 1,1-1,1 1,1 4,0-12,-1-1,1 1,1-1,-1 1,1-1,1 1,-1-1,1 0,1 0,-1-1,1 1,0-1,1 0,-1 1,1-2,0 1,1-1,0 0,-1 0,2 0,-1-1,0 0,7 3,-1-3,1-1,-1 0,1-1,-1-1,1 0,0-1,-1 0,1-1,0 0,-1-1,1 0,-1-1,0-1,0 0,0 0,0-1,-1-1,0 0,0 0,7-6,13-8</inkml:trace>
  <inkml:trace contextRef="#ctx0" brushRef="#br0" timeOffset="1921.836">2687 862,'-5'23,"0"0,1 0,1 0,2 1,0-1,1 0,2 1,0-1,1 0,2 0,0 0,3 4,-7-22,1 1,0-1,0 0,0 0,0 0,1 0,0 0,0 0,0-1,1 1,-1-1,1 0,0 0,1-1,-1 1,0-1,1 0,0 0,0 0,0-1,0 1,0-1,0 0,1-1,-1 1,1-1,-1-1,1 1,-1-1,1 1,0-1,-1-1,3 0,11-3,0-1,-1-1,1-1,-2-1,1 0,-1-1,0-1,-1-1,0 0,-1-1,0-1,-1 0,0-1,-1 0,-1-1,0-1,0-2,-8 12,-1 1,0-1,-1 0,1 0,-1-1,0 1,-1 0,1-1,-1 1,-1-1,1 0,-1 1,0-1,-1 1,1-1,-1 1,-2-7,-4-5</inkml:trace>
  <inkml:trace contextRef="#ctx0" brushRef="#br0" timeOffset="2252.119">3280 1202,'36'-24,"-2"-1,-1-2,-1-1,-1-1,-2-2,-1-1,14-21,0-34,-41 85,-1 0,0 0,1 0,-1 0,0 0,0 0,0-1,0 1,0 0,-1 0,1 0,0 0,-1 0,0 0,0 0,1 0,-1 0,0 0,-1 0,1 0,0 0,0 1,-1-1,1 1,-1-1,1 1,-1-1,0 1,0 0,1 0,-1 0,0 0,0 0,0 0,0 0,0 1,-1-1,1 1,0-1,0 1,-1 0,-9 0,0 1,0 1,0 0,0 0,0 1,1 1,0 0,-1 0,1 1,1 1,-1-1,1 2,0 0,0 0,1 0,0 1,1 1,-1 0,1 0,1 0,0 1,0 0,1 0,1 1,-2 2,1 0,0-1,1 1,0 0,1 0,0 1,1-1,1 1,0 0,1 0,1-1,0 1,1 5,-1-13,1 1,0-1,1 1,0-1,0 1,0-1,1 0,0 0,0 0,0 0,1-1,0 1,0-1,0 0,1 0,0 0,0-1,0 0,0 0,1 0,-1 0,1-1,0 0,0 0,0-1,2 1,3 0,-1-1,1 0,-1-1,1 0,0 0,-1-1,1-1,0 0,-1 0,1-1,-1 0,1-1,-1 0,0-1,1 0,17-8</inkml:trace>
  <inkml:trace contextRef="#ctx0" brushRef="#br0" timeOffset="2599.327">3732 1173,'83'-91,"73"-62,-155 152,0 0,0 0,0 0,0 0,0 0,0 0,0 1,0-1,0 0,1 1,-1-1,0 0,1 1,-1-1,0 1,1 0,-1 0,0-1,1 1,-1 0,0 0,1 0,-1 0,1 1,-1-1,0 0,1 0,-1 1,0-1,1 1,-1 0,0-1,0 1,0 0,1-1,-1 1,0 0,0 0,0 0,0 0,0 0,-1 0,1 0,0 1,0-1,-1 0,1 0,-1 0,1 1,-1-1,1 0,-1 1,0-1,0 1,0-1,1 0,-1 1,-1-1,1 0,0 1,0-1,0 1,-1-1,1 0,-1 1,1 2,0 0,1 1,-1-1,1 0,0 1,0-1,0 0,0 0,1 0,0 0,0 0,0 0,0 0,1-1,-1 1,1-1,0 1,0-1,0 0,0 0,1-1,-1 1,1-1,0 1,-1-1,1 0,0-1,0 1,1-1,-1 1,0-1,0-1,1 1,-1 0,2-1,7-2,0-1,0 0,0-1,0 0,-1-1,1-1,-1 0,-1 0,1-1,-1-1,0 0,-1 0,0-1,0-1,-1 1,0-2,-1 1,0-1,-1 0,0-1,3-6,3-6</inkml:trace>
  <inkml:trace contextRef="#ctx0" brushRef="#br0" timeOffset="2864.324">4832 778,'-33'10,"-1"2,1 1,1 1,0 2,1 1,1 2,-25 20,51-37,-1 1,1 0,-1 0,1 1,0-1,0 1,1 0,-1 0,1 0,0 0,0 1,0-1,0 1,1 0,0-1,0 1,0 0,1 1,-1-1,1 0,0 0,1 0,0 1,-1-1,2 0,-1 1,0-1,1 0,0 1,1-1,-1 0,1 0,0 0,0 0,0 0,1-1,-1 1,2 0,5 2,0-1,0 0,1-1,0 0,0 0,0-1,0 0,1-1,0 0,-1 0,1-2,0 1,0-1,0-1,1 0,-1 0,0-1,0-1,0 0,-1 0,1-1,0 0,-1-1,6-3,8-3,-6 0</inkml:trace>
  <inkml:trace contextRef="#ctx0" brushRef="#br0" timeOffset="3401.432">5030 806,'-5'11,"1"1,0 0,1 0,1 0,0 0,0 1,1-1,1 1,0-1,1 0,0 1,1-1,0 0,3 9,-4-19,1 0,-1 0,1 0,-1-1,1 1,0 0,0-1,0 1,-1-1,1 0,0 0,1 0,-1 0,0 0,0 0,0 0,1-1,-1 1,0-1,1 1,-1-1,0 0,1 0,-1 0,0 0,1-1,-1 1,0-1,1 1,-1-1,0 0,0 0,0 0,1 0,70-43,-48 18,0-2,-2 0,-2-2,0 0,-1-4,70-93,-86 121,-1 2,-1 0,1 0,0 0,0 1,1-1,-1 1,1 0,0 0,-1 0,1 0,0 1,1-1,-1 1,0 0,1 0,-1 1,1-1,0 1,20 50,-1 174,-15-81,74 259,-39-220,-33-129,-1 0,-3 1,-3 0,-1 0,-3 1,-3-1,-2 3,-16 15,21-70,-1 0,1 1,-1-1,1 0,-1 0,1 1,-1-1,0 0,1 0,-1 0,0 0,0 0,0 0,0 0,0 0,0 0,0 0,0 0,0-1,-1 1,1 0,0-1,0 1,-1-1,1 0,0 1,-1-1,1 0,0 0,-1 0,1 0,-1 0,1 0,0 0,-1 0,1 0,0-1,-1 1,1-1,0 1,0-1,-1 1,1-1,0 0,0 0,0 1,0-1,0 0,0 0,0 0,-5-8,1-1,0 1,0-1,1 0,1 0,0 0,0-1,1 1,0-1,1 1,0-1,0 0,2 1,-1-1,1 0,1 1,1-9,8-38,2 1,2 1,3 1,2 0,2 1,3 1,1 2,4 0,1 2,2 1,2 2,2 2,3 1,0 1,3 3,1 1,2 3,1 1,11-3,30-14,3 4,1 4,3 4,0 4,49-8,-73 24</inkml:trace>
  <inkml:trace contextRef="#ctx0" brushRef="#br0" timeOffset="22285.005">2236 1032,'-9'-4,"-1"0,0 0,1 1,-1 0,-1 1,1 0,0 1,0 0,-1 1,1 0,0 0,-1 1,1 0,0 1,-4 1,2 0,0 0,-1 1,2 1,-1 0,0 0,1 1,0 0,0 1,1 1,0 0,0 0,1 0,0 1,1 1,-1 0,2 0,0 0,0 1,1 0,0 0,0 1,2 0,-1 0,2 0,-1 0,2 0,0 1,0 0,1 1,1-10,0-1,1 0,-1 0,1 1,0-1,0 0,0 0,0 0,0 0,1 0,0-1,-1 1,1 0,0-1,0 1,0-1,1 1,-1-1,0 0,1 0,0 0,-1 0,1-1,0 1,0-1,0 0,0 0,0 0,0 0,0 0,1 0,-1-1,0 0,0 1,1-1,0-1,7 1,0 0,0-1,0 0,0-1,-1 0,1-1,0 0,-1-1,0 0,2-2,4-2,-1 0,0-2,-1 0,0 0,0-1,-1-1,-1-1,8-8,97-123,-81 80,-47 90,0 0,2 0,1 1,1 0,2 0,0 1,0 22,-33 236,-54 80,68-300,16-46,0 0,2 0,0 1,1 0,1 0,1 0,0 21,3-40,0-1,0 1,0 0,0 0,0-1,0 1,1 0,-1 0,1-1,-1 1,1 0,0-1,-1 1,1-1,0 1,0-1,0 1,0-1,0 1,0-1,1 0,-1 0,0 0,1 0,-1 0,1 0,-1 0,1 0,-1 0,1-1,0 1,-1-1,1 1,0-1,0 1,-1-1,1 0,0 0,0 0,-1 0,1 0,0-1,0 1,-1 0,1-1,0 1,-1-1,1 0,0 1,-1-1,1 0,0-1,143-81,-142 81,0 1,0-1,-1 0,1 0,0 0,-1 0,1-1,-1 1,0-1,0 1,0-1,0 0,0 0,0 0,-1 0,1 0,-1 0,0 0,0 0,0-1,-1 1,1 0,-1-1,0 1,0 0,0-1,0 1,0 0,-1-1,1 1,-1 0,0-1,0 1,0 0,-1 0,1 0,-1 0,0 0,0 0,0 1,0-1,0 0,0 1,-1 0,0-1,-22-17,-1 1,0 1,-2 2,0 1,-1 0,0 3,-1 0,-2 1,-59-27,91 37,1-1,-1 1,1 0,-1-1,1 1,-1-1,1 1,0 0,0 0,0 0,-1-1,1 1,0 0,1 0,-1 0,0 0,0 0,0 1,0-1,1 0,-1 0,0 1,1-1,-1 1,1-1,-1 1,0 0,2-1,104-38,-56 23,-1-3,-1-1,0-3,-2-2,-1-2,38-29,-38 4,-45 40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8:54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21642 339,'-29'171,"-47"151,35-161,-4 95,44-248,-1 0,1 0,0 0,0 0,1 0,1 0,-1 0,1 0,0 0,1 0,0 0,0 0,1 0,0-1,2 4,16 1,-14-18</inkml:trace>
  <inkml:trace contextRef="#ctx0" brushRef="#br0" timeOffset="245.827">21190 959,'43'5,"43"-3,22-2,1-6,-7-2,-13-4,-15-1,-12-2,-6 2,-8-3,-7 2,-1 3,-8-1,-4 1,-7 3</inkml:trace>
  <inkml:trace contextRef="#ctx0" brushRef="#br0" timeOffset="495.818">22206 959,'-12'23,"0"0,2 1,1 0,0 1,2 0,1 0,1 0,1 1,1 0,1 4,2-27,0 1,0-1,0 0,1 0,-1 0,1 0,0 0,0 0,0 0,0 0,0-1,0 1,1 0,0-1,-1 1,1 0,0-1,0 0,0 0,1 1,-1-1,0-1,1 1,-1 0,1 0,0-1,0 0,-1 1,1-1,0 0,0-1,0 1,0 0,0-1,1 0,-1 1,0-1,0-1,0 1,2 0,9-2,-1 0,0-1,0-1,0 1,0-2,0 0,-1-1,9-5,-2 1,-1-2,0 0,-1 0,0-2,-1 0,-1-1,6-7,-16 16,0-1,-1 1,1-1,-1 1,-1-1,1 0,-1-1,0 1,-1 0,0-1,0 0,0 0,-1 1,-1-1,1 0,-1 0,0 0,-1 0,0 0,0 1,-2-6,2 9,0 1,0 0,-1-1,0 1,1 0,-1 0,0 0,0 0,-1 0,1 0,-1 1,1-1,-1 1,0-1,0 1,0 0,0 0,0 1,0-1,-1 1,1-1,0 1,-1 0,1 0,-1 1,1-1,-1 1,0-1,0 1,-110 12,98-9,-16 3</inkml:trace>
  <inkml:trace contextRef="#ctx0" brushRef="#br0" timeOffset="-11572.365">9562 1,'-20'71,"4"2,2 0,-1 55,8-51,3 0,4 0,3 0,4 0,9 35,26 119,-43-228,2 0,-1 0,0 0,0 0,1 0,0 0,0 0,-1-1,2 1,-1 0,0 0,0-1,1 1,0-1,-1 1,1-1,0 0,0 1,0-1,1 0,-1 0,0-1,1 1,-1 0,1-1,0 0,0 1,-1-1,1 0,0 0,0-1,0 1,0-1,0 1,0-1,0 0,0 0,0 0,0-1,1 1,10-11,-1-1,0 0,0 0,-1-1,-1-1,0 0,-1-1,0 0,-1-1,-1 1,-1-2,3-7,-9 22,13-28,1 2,2-1,0 2,2 0,1 2,1 0,9-7,-28 29,0 1,0-1,0 1,0 0,0-1,0 1,1 0,-1 1,1-1,0 0,0 1,-1-1,1 1,0 0,0 0,0 0,0 0,0 1,0-1,0 1,1 0,-1 0,0 0,0 0,0 1,0-1,0 1,0-1,0 1,0 0,0 1,0-1,0 0,0 1,-1-1,1 1,-1 0,1 0,-1 0,0 0,0 0,1 1,0 2,3 6,-2 1,1 0,-1 0,-1 0,0 1,-1-1,0 1,-1 0,0 0,-1 3,5 45,15 86,-19-145,0 1,0-1,-1 0,2 1,-1-1,0 0,0 0,1 0,-1 0,1 0,-1 0,1-1,0 1,0 0,0-1,0 1,0-1,0 0,0 0,1 0,-1 0,0 0,1 0,-1 0,0-1,1 1,-1-1,1 0,-1 0,1 0,-1 0,1 0,-1 0,1-1,-1 1,0-1,1 0,-1 0,0 1,1-2,-1 1,0 0,0 0,0-1,0 1,17-10</inkml:trace>
  <inkml:trace contextRef="#ctx0" brushRef="#br0" timeOffset="-10824.109">10663 706,'-53'45,"4"-4,2 1,2 3,1 1,-22 34,46-33,19-46,1 0,0 0,1 0,-1 0,0 0,0 0,0 0,0 0,1 0,-1 0,0 0,1 0,-1 0,1 0,-1-1,1 1,0 0,-1 0,1-1,0 1,-1 0,1-1,0 1,0 0,-1-1,1 1,0-1,0 0,0 1,0-1,0 0,0 1,0-1,0 0,0 0,0 0,0 0,0 0,0 0,0 0,0 0,0 0,-1 0,1-1,0 1,1 0,14-5,1 0,-1 0,0-2,0 0,-1-1,0 0,0-1,-1-1,0-1,-1 0,9-8,-14 12,136-133,-144 139,1 0,-1 1,0-1,1 0,-1 0,1 1,-1-1,1 0,-1 1,1-1,0 0,-1 1,1-1,0 1,-1-1,1 1,0-1,0 1,-1 0,1-1,0 1,0 0,0 0,-1 0,1-1,0 1,0 0,0 0,0 0,0 0,-1 0,1 1,0-1,0 0,0 0,-1 1,1-1,0 0,0 1,0-1,-1 0,1 1,0-1,-1 1,1 0,0-1,-1 1,1-1,-1 1,1 0,-1-1,1 1,-1 0,0 0,1-1,-1 1,0 0,1 0,-1 0,0 0,0 0,4 59,-4-54,-1 20,7 73,-5-96,0 0,0 0,0 0,1 0,-1 0,1 0,-1-1,1 1,0 0,0-1,1 0,-1 1,0-1,1 0,-1 0,1-1,0 1,-1 0,1-1,0 0,0 1,0-1,0 0,0-1,0 1,1 0,-1-1,0 0,1 0,6-2,0-1,0 0,0 0,-1-1,1-1,-1 0,0 0,0 0,-1-1,0-1,0 1,0-1,-1-1,0 1,0-1,-1 0,0-1,-1 0,0 0,4-8,-7 14,124-188,-126 192,0-1,0 0,0 1,1-1,-1 0,0 1,0-1,1 0,-1 1,0-1,1 0,-1 0,0 1,1-1,-1 0,0 0,1 0,-1 0,0 1,1-1,-1 0,1 0,-1 0,1 0,-1 0,0 0,1 0,-1 0,1 0,-1 0,0 0,1 0,-1 0,1-1,-1 1,0 0,1 0,-1 0,0-1,1 1,-1 0,0 0,1-1,-1 1,0 0,0 0,1-1,-1 1,0 0,0-1,1 1,-1-1,0 1,0 0,0-1,0 1,0 0,0-1,1 1,-1-1,1 41,-1-33,8 290,61 169,-67-460,0-1,-1 1,0 0,0 0,0-1,-1 1,0 0,0 0,0 0,-1 0,0-1,0 1,-1 0,1 0,-1-1,0 1,-1-1,1 0,-1 0,0 0,-1 0,1 0,-1-1,0 1,0-1,0 0,-5 3,5-7,-1 0,1-1,-1 0,1 0,0 0,-1 0,1-1,0 0,0 1,0-2,0 1,0 0,1-1,-1 1,1-1,0 0,-1-1,1 1,0 0,1-1,-1 1,1-1,0 0,0 0,0 0,0 0,0-1,1 1,0 0,0 0,0-3,-7-25,2 1,0-2,3 1,0 0,3-1,0 1,2-1,1 1,7-27,-6 28,1 0,1 0,1 0,2 1,2 0,0 1,2 0,1 1,1 0,2 1,0 1,2 1,1 1,1 0,0 1,2 2,1 0,1 1,0 2,1 0,23-10,-46 26,1 0,0 1,0-1,-1 1,1 0,0 0,0 0,0 0,0 1,0 0,1-1,-1 1,0 1,0-1,0 1,0 0,0-1,0 2,0-1,-1 0,1 1,0 0,-1 0,1 0,-1 0,0 0,1 1,-1 0,0-1,0 1,-1 0,1 1,-1-1,1 0,-1 1,0-1,-1 1,1 0,0-1,-1 1,0 1,1 10,-1 1,0 0,-2-1,0 1,0 0,-1-1,-1 1,-1-1,0 0,-1 0,-1 0,0-1,-1 0,0 0,-1 0,-1-1,-5 6,2 0,0-1,-2-1,0 0,0-1,-2 0,0-1,0-1,-2 0,0-2,-5 3,-1-2</inkml:trace>
  <inkml:trace contextRef="#ctx0" brushRef="#br0" timeOffset="-10354.265">11764 959,'-54'404,"24"-245,29-243,11 18,2 0,4 2,2 0,20-45,-30 84,1-6,0 1,2-1,1 2,2 0,0 0,2 1,1 1,2 1,0 0,2 1,0 2,6-4,-24 24,0 0,1 0,-1 1,0-1,1 1,0 0,0 0,-1 0,1 0,0 1,0 0,0 0,1 0,-1 0,0 1,0-1,1 1,-1 0,0 0,0 1,0-1,1 1,-1 0,0 0,0 0,0 1,0-1,0 1,-1 0,1 0,0 1,-1-1,0 1,1 0,-1-1,0 1,0 1,-1-1,1 0,-1 1,1 0,1 10,0 1,0-1,-2 1,0 0,-1 0,0 0,-1 0,-1 0,0-1,-1 1,-1 0,0 0,-1-1,0 0,-2 0,1 0,-2 0,0-1,0 0,-9 10,12-15,0 0,-1 0,0-1,0 0,-1 0,0 0,0 0,0-1,-1 0,0-1,0 1,-1-1,0-1,0 0,0 0,0 0,0-1,-1 0,1 0,-1-1,0-1,0 1,0-1,0-1,0 0,0 0,1 0,-2-2,-8-5</inkml:trace>
  <inkml:trace contextRef="#ctx0" brushRef="#br0" timeOffset="-9873.598">12244 988,'34'0,"1"-2,-1-1,0-2,0-1,0-2,-1-1,0-1,13-8,43-53,-86 69,-1-1,0 1,-1-1,1 1,0-1,-1 0,1 1,-1-1,0 0,0 0,0 0,0 0,0 0,-1 0,0 0,1 0,-1-1,0 1,0 0,-1 0,1 0,-1 0,0 0,1 0,-1 0,-1 0,1 0,0 0,-1 1,1-1,-1 0,0 1,0-1,-1 0,-2-1,-1 1,1 0,-1 0,0 0,0 1,-1 0,1 0,0 1,-1-1,1 1,-1 1,1-1,-1 1,1 0,-1 1,1 0,-1 0,1 0,0 1,-1-1,1 2,0-1,0 1,0-1,1 2,-1-1,1 1,0 0,-1 0,-4 2,-1 1,1 1,0 0,1 0,0 1,0 0,1 0,0 1,1 0,0 1,0 0,1 0,1 0,-1 1,2-1,0 1,0 0,2 1,-1-1,1 0,1 1,0-1,1 1,0 0,1-1,0 1,1-1,1 0,0 2,0-8,1 0,-1 0,1-1,0 0,0 0,0 0,1 0,0 0,0-1,0 0,0 0,1-1,-1 1,1-1,0 0,0-1,0 1,0-1,1-1,-1 1,1-1,-1 0,1 0,-1-1,1 0,-1 0,1-1,0 1,18-5</inkml:trace>
  <inkml:trace contextRef="#ctx0" brushRef="#br0" timeOffset="-9467.138">12837 1045,'244'-176,"-200"140,-44 35,1 0,-1 0,1-1,-1 1,1 0,0 0,-1 0,1 0,0 0,0 0,0 0,0 0,0 0,0 0,0 1,0-1,0 0,0 1,0-1,0 1,1-1,-1 1,0-1,0 1,1 0,-1 0,0-1,1 1,-1 0,0 0,0 0,1 1,-1-1,0 0,1 0,-1 1,0-1,0 1,0-1,1 1,-1-1,0 1,0 0,0 0,0-1,0 1,0 0,0 0,0 0,-1 0,1 0,0 0,0 0,-1 0,1 1,-1-1,1 0,-1 0,1 0,-1 1,0-1,0 1,-2 58,0-53,1 1,0-1,1 1,-1-1,1 1,1-1,-1 1,1-1,1 0,-1 1,1-1,1 0,-1 0,1 0,0 0,1 0,-1-4,-1-1,1 0,-1 0,1 0,0 0,0-1,-1 1,1-1,1 1,-1-1,0 0,0 0,0-1,0 1,1-1,-1 1,0-1,1 0,-1 0,0-1,0 1,1-1,-1 1,0-1,0 0,0 0,0 0,0-1,0 1,82-56,-58 23,-1-1,-1-1,-3-1,19-40,-20 21,-15 31</inkml:trace>
  <inkml:trace contextRef="#ctx0" brushRef="#br0" timeOffset="-13971.268">5583 790,'-16'26,"9"-8,0 1,1-1,1 1,0 0,2 1,0-1,2 1,0-1,1 1,2 17,-1-33,0 1,0-1,1 1,0-1,-1 1,2-1,-1 0,0 0,1 0,0 0,0-1,0 1,0-1,0 0,1 0,0 0,-1 0,1 0,0-1,0 0,1 0,-1 0,0 0,1-1,-1 1,1-1,0 0,-1-1,1 1,0-1,6 1,0-1,-1-1,1 0,0 0,0-1,-1 0,1-1,-1 0,0-1,0 0,0 0,7-5,11-11,-1 0,-1-2,-1-1,-1-1,-1-1,-1-1,2-5,0 6,-24 25,0 0,1 0,-1-1,1 1,-1 0,1 0,-1 0,1 0,-1 0,1 0,-1 0,1 0,-1 0,1 0,-1 0,0 0,1 0,-1 0,1 1,-1-1,1 0,-1 0,1 0,-1 1,0-1,1 0,-1 1,0-1,1 0,-1 1,0-1,1 0,-1 1,0-1,1 1,-1-1,0 0,0 1,0-1,0 1,1-1,-1 1,0-1,0 1,0-1,0 1,0-1,0 1,0-1,0 1,0-1,0 1,-1-1,1 0,0 1,0-1,0 1,0-1,-1 1,1-1,-1 60,-1-54,1 1,0 0,0 0,0 0,1 0,0 0,0 0,1 0,-1 0,2 0,-1 0,1 0,0 0,0-1,1 1,0-1,0 1,1-1,-1 0,1-1,1 1,-1-1,1 1,0-1,0-1,0 1,1-1,0 0,6 4,-3-5,0-1,1 1,-1-2,1 1,0-1,-1-1,1 1,0-2,0 1,-1-2,1 1,-1-1,1 0,-1-1,0 0,0-1,0 0,0 0,6-5,6-4,0-1,-1-1,-1 0,-1-2,0 0,-1-1,4-7,-13 15,-2-1,1 1,-2-2,1 1,-1 0,-1-1,0 0,-1 0,0 0,-1-1,0 1,-1-1,-1 1,0-1,0 1,-1 0,-2-7,2 7</inkml:trace>
  <inkml:trace contextRef="#ctx0" brushRef="#br0" timeOffset="-13653.385">6882 733,'-17'21,"2"1,0 1,2 0,1 0,0 2,2-1,1 1,1 1,1-1,1 1,0 9,5-32,1 0,0 1,0-1,0 0,0 0,0 0,1 0,0 0,-1 0,1 0,0 0,0 0,1 0,-1 0,0 0,1 0,0-1,0 1,0-1,0 1,0-1,0 0,1 0,-1 0,1 0,-1 0,1-1,0 1,0-1,-1 0,1 1,0-1,0 0,0-1,1 1,-1-1,0 1,0-1,0 0,0 0,0 0,1-1,-1 1,0-1,2 0,-1 0,1 0,-1 0,0 0,1-1,-1 0,0 0,0 0,0 0,0-1,-1 1,1-1,-1 0,1 0,-1 0,0-1,0 1,0-1,-1 1,1-1,-1 0,0 0,0 0,0-1,-1 1,1 0,-1-1,0 1,0-1,-1 1,0-1,1 1,-1-1,-1 1,1-1,-1 1,1-1,-1 1,-1-1,1 1,-1 0,1 0,-2-1,-1-7,0 0,-1 0,-1 1,0 0,0 0,-1 1,-1 0,1 0,-2 1,1 0,-1 0,-1 1,0 0,0 0,0 1,-3 0,-6-2</inkml:trace>
  <inkml:trace contextRef="#ctx0" brushRef="#br0" timeOffset="-13373.372">7135 875,'-3'10,"0"-1,1 1,-1 0,2 0,0 0,0 0,0 0,2 0,-1 0,1 0,0 0,1 0,1 0,-1 0,1-1,1 1,0-1,0 0,1 0,0 0,1-1,-1 1,2-1,-1-1,2 2,0-7,0 0,0 0,0 0,0-1,0-1,0 1,0-1,0 0,0-1,1 0,-1 0,0-1,-1 0,1-1,0 1,0-1,-1-1,0 0,0 0,0 0,0-1,-1 1,1-2,-1 1,0-1,-1 0,0 0,2-3,-1 1,-1 1,0-1,0 0,-1 0,0-1,0 1,-1-1,0 0,-1 0,0 0,0 0,-1-9,1-6</inkml:trace>
  <inkml:trace contextRef="#ctx0" brushRef="#br0" timeOffset="-12869.158">7785 226,'0'38,"0"37,0 15,0-2,0-8,0-7,0-11,0-7,0-8,0-6,0-7,0-3,0-3,0-1,0 0,0-10,0-7</inkml:trace>
  <inkml:trace contextRef="#ctx0" brushRef="#br0" timeOffset="-12420.205">8095 790,'-9'22,"-4"3,1 1,2 0,0 1,2 0,1 1,1-1,1 1,2 0,0 29,2-54,1 0,0 0,0 0,1 0,-1 1,1-1,-1 0,1 0,0 0,0-1,0 1,0 0,1 0,-1 0,1-1,0 1,0-1,0 1,0-1,0 0,0 0,1 0,-1 0,1 0,-1 0,1-1,0 1,-1-1,1 0,0 0,0 0,0 0,0 0,0-1,0 1,0-1,0 0,1 0,-1 0,0 0,2-1,14-6,0 0,0-1,-1-1,0-1,-1 0,0-1,-1-1,0-1,-1 0,0-1,-1-1,-1 0,0-1,-1 0,8-14,0 1,-1-2,-1 0,-2-1,-1 0,-1-2,-2 0,-1 0,-2-1,-2 0,1-11,-6 29,0-1,-1 1,-1-1,-1 1,-1 0,0-1,-1 1,-1 0,0 0,-2 0,-5-12,8 21,-1 1,0 0,0 0,0 0,-1 1,0-1,0 1,-1 1,0-1,0 1,0 0,0 0,-1 0,0 1,0 0,0 1,-1-1,1 1,-1 1,0 0,1 0,-1 0,0 1,0 0,0 0,-5 1,5 0,1 1,-1 0,0 0,1 1,-1 0,1 0,-1 1,1 0,0 0,0 1,0-1,1 2,-1-1,1 1,0 0,0 0,0 0,1 1,0 0,0 0,1 1,-1-1,2 1,-1 0,1 0,-1 2,-5 12,1 1,1 0,1 0,1 1,1-1,1 1,2 0,-1 10,2-15,-1-1,2 0,0 0,2 0,-1 0,2 0,0 0,1-1,1 0,1 0,0 0,1-1,0 0,1 0,1-1,0 0,1-1,1 0,0-1,6 5,12 3,0-2,1 0,1-2,1-2,0 0,1-3,0 0,1-3,0-1,0-1,1-2,-1-1,1-2,0-2,19-3,-18 3</inkml:trace>
  <inkml:trace contextRef="#ctx0" brushRef="#br0" timeOffset="-19710.789">1491 649,'0'445,"1"-424,1 0,1-1,0 1,2-1,0 0,1 0,1-1,8 15,-12-28,0 0,1 0,-1 0,1-1,0 1,1-1,-1 0,1 0,0-1,0 1,1-1,-1 0,1-1,0 1,0-1,0 0,0-1,1 1,-1-1,1-1,-1 1,1-1,0 0,0-1,-1 1,1-1,0-1,1 1,11-5,0-1,-1-1,0 0,0-2,-1 0,0-1,0 0,-1-1,-1-1,0-1,0 0,-1-1,-1 0,0-1,-1-1,-1 0,83-133,-94 148,0 0,0 0,0 0,0 0,0 0,0 0,1 0,-1 0,0 0,1 0,-1 0,0 1,1-1,-1 0,1 0,0 0,-1 0,1 1,-1-1,1 0,0 0,0 1,-1-1,1 1,0-1,0 1,0-1,0 1,0-1,0 1,0 0,0-1,0 1,0 0,0 0,0 0,0 0,0 0,0 0,0 0,0 0,0 0,0 0,0 1,-1-1,1 0,0 1,0-1,0 1,0-1,0 1,0-1,-1 1,1-1,0 1,0 0,-1 0,1-1,0 1,-1 0,1 0,-1 0,1 0,-1 0,0-1,1 1,-1 0,0 0,1 1,79 140,-76-137,1 0,-1 0,1 0,1-1,-1 0,1 0,-1 0,1-1,0 1,0-2,0 1,1-1,-1 0,1 0,-1 0,1-1,0 0,0 0,-1-1,1 0,0 0,0-1,0 0,18-5,0-1,0-1,-1-2,0 0,-1-1,0-2,0 0,-2-1,0-2,0 0,-2-1,0-1,-1-1,-1 0,1-3,-8 12,-2-1,1 0,-1 0,-1-1,0 0,-1 0,0-1,-1 0,0 0,-1 0,0 0,-1-1,-1 1,0-1,-1 0,-1 0,0-4,3-94,2 88</inkml:trace>
  <inkml:trace contextRef="#ctx0" brushRef="#br0" timeOffset="-15790.144">3044 367,'0'34,"0"554,-22-363,35-147,-12-76,-1-1,1 1,0-1,0 1,0 0,0-1,0 0,0 1,0-1,1 1,-1-1,1 0,-1 0,0 0,1 0,0 0,-1 0,1-1,0 1,-1 0,1-1,0 1,0-1,-1 0,1 1,0-1,0 0,0 0,0 0,-1 0,1-1,0 1,0 0,0-1,-1 1,1-1,0 0,-1 0,1 1,0-2,11-7,0-1,-1 0,0-1,0-1,-1 0,-1 0,0-1,-1 0,6-12,40-66,-39 62,1 1,1 0,1 2,1 0,2 1,8-6,-29 29,0 1,0-1,0 0,0 1,1-1,-1 1,1 0,-1-1,1 1,0 0,0 0,-1 0,1 0,0 0,0 0,0 1,0-1,0 1,0-1,0 1,0 0,0-1,0 1,0 0,0 1,0-1,0 0,0 0,0 1,0-1,0 1,0 0,0 0,-1-1,1 1,0 0,0 1,-1-1,1 0,0 0,-1 1,0-1,1 1,-1-1,1 2,2 11,-1 1,0-1,-1 1,-1-1,0 1,-1 0,0 0,-1-1,-2 8,-1 27,4-40,4 60,-3-68,-1 0,1 1,-1-1,1 0,-1 1,1-1,-1 0,1 0,0 0,0 1,0-1,0 0,0 0,0 0,0 0,0-1,0 1,0 0,0 0,0-1,1 1,-1 0,0-1,1 0,-1 1,0-1,1 0,-1 1,0-1,1 0,-1 0,1 0,-1 0,0 0,1-1,-1 1,1 0,-1-1,0 1,0-1,1 1,-1-1,0 0,0 1,1-1,22-13,0-2</inkml:trace>
  <inkml:trace contextRef="#ctx0" brushRef="#br0" timeOffset="-15092.177">4003 932,'-10'8,"-47"38,2 2,2 3,2 2,1 4,48-56,1 0,-1 0,1 1,-1-1,1 0,-1 0,1 1,0-1,0 1,0-1,0 1,0-1,0 1,0 0,0-1,1 1,-1 0,0 0,1 0,0 0,-1-1,1 1,0 0,0 0,0 0,0 0,1 0,-1 0,0-1,1 1,-1 0,1 0,0 0,-1-1,1 1,0 0,0-1,0 1,0-1,1 1,-1-1,0 0,1 1,0 0,6-3,0 0,0-1,-1 1,1-2,0 1,-1-1,0 0,1 0,-1-1,0 0,-1 0,1-1,-1 0,0 0,0 0,-1-1,1 0,0-1,0 1,35-36,-2-2,-2-1,28-46,-64 91,-1 1,0-1,0 1,0-1,0 0,0 1,1-1,-1 0,0 1,0-1,1 0,-1 1,0-1,1 0,-1 1,0-1,1 0,-1 0,0 1,1-1,-1 0,0 0,1 0,-1 0,1 1,-1-1,0 0,1 0,-1 0,1 0,-1 0,1 0,-1 0,0 0,1 0,-1 0,1-1,-1 1,0 0,1 0,-1 0,1 0,-1-1,0 1,1 0,-1 0,0-1,1 1,-1 0,0 0,1-1,-1 1,0 0,0-1,1 1,-1-1,0 1,0 0,0-1,0 1,1-1,-1 1,0 0,0-1,0 1,0-1,0 1,0-1,2 38,-2-32,0 18,-2-16,1-1,0 1,0-1,0 1,1 0,0-1,1 1,-1 0,1-1,1 1,-1-1,1 1,0-1,0 0,1 0,0 0,0 0,1 0,-1-1,1 1,0-1,1 0,-1 0,1 0,0-1,0 0,0 0,1 0,0-1,2 2,4-3,-1-1,0-1,1 0,-1-1,0 0,0-1,1 0,-1 0,-1-1,1-1,0 0,-1 0,0-1,0-1,0 0,-1 0,1 0,-1-1,-1-1,0 1,0-2,0 1,-1-1,0 0,0-1,47-67,-4-2,-3-2,2-15,-27 45,-2-1,-2-1,-3 0,-2-1,-2-1,2-45,-13 92,2 2,-1 0,0 0,-1 0,0 0,0 0,0 0,-1 0,1 0,-2 0,1 0,-1 1,1-1,-1 0,-1 1,0-3,1 8,1-1,-1 1,0 0,1-1,-1 1,1 0,-1 0,0 0,1 0,-1 0,0 1,1-1,-1 0,1 1,-1-1,0 1,1-1,-1 1,1 0,0 0,-1 0,1 0,0 0,-1 0,1 0,0 0,0 0,0 1,0-1,0 0,0 1,0-1,1 1,-1-1,0 1,1-1,-1 1,1-1,-1 1,1-1,0 1,0 0,0-1,0 1,0 1,-14 43,2 0,2 1,3 1,1-1,2 1,3 0,1 0,4 12,0-23,2 0,2-1,1 1,2-2,1 0,2 0,1-1,14 21,-28-54,-1 0,1-1,0 1,-1 0,1 0,-1 0,1 0,-1 0,1-1,-1 1,1 0,-1 0,0 0,0 0,0 0,1 0,-1 0,0 0,0 0,0 0,0 0,-1 0,1 0,0 0,0 0,-1 0,1 0,0 0,-1 0,1 0,-1 0,1 0,-1-1,1 1,-1 0,0 0,0-1,1 1,-1 0,0-1,0 1,0-1,1 1,-1-1,0 1,0-1,0 1,0-1,0 0,0 0,0 0,0 1,0-1,0 0,0 0,0 0,0 0,0-1,0 1,0 0,0 0,-18-4</inkml:trace>
  <inkml:trace contextRef="#ctx0" brushRef="#br0" timeOffset="-14925.617">4256 649,'39'0,"26"-5,13-1,-3 0,-4 1,-5-3,-4-1,-7 2,-4 1,-6 3,-6 1,-4 1,-8 1</inkml:trace>
  <inkml:trace contextRef="#ctx0" brushRef="#br0" timeOffset="-6301.295">14303 903,'-1'53,"-1"-46,-3 4,1 1,1 0,-1 0,2 0,0 0,0 1,1-1,1 1,0-1,1 1,0-1,0 0,2 0,0 1,0-1,1-1,0 1,-3-10,1 0,-1 0,1 0,-1-1,1 1,0-1,0 1,-1-1,1 1,0-1,0 0,1 0,-1 0,0 0,0 0,0-1,1 1,-1-1,0 1,1-1,-1 0,0 0,1 0,-1 0,0 0,1 0,-1-1,0 1,0-1,1 0,-1 0,0 0,0 0,0 0,2-1,69-52,-71 52,31-34,-2-2,-2 0,-1-2,-2-2,-2 0,-2-1,-1-2,-3 0,-1-1,-3 0,-1-4,-4 19,-1 0,-2-1,-1 0,-1 0,-2 0,-1 0,-2-7,2 37,-1 1,0 0,1 0,-1 0,0 0,0 0,0-1,0 1,0 0,0 0,0 0,0-1,0 1,0 0,-1 0,1 0,0 0,-1 0,1 0,-1 0,0-1,1 1,-1 1,0-1,1 0,-1 0,0 0,0 0,0 0,0 1,0-1,0 0,0 1,0-1,0 1,0-1,0 1,0 0,0-1,-1 1,1 0,0 0,0 0,0-1,0 1,-1 1,1-1,0 0,0 0,0 0,0 1,-1-1,1 0,0 1,0-1,0 1,0-1,0 1,0 0,0-1,0 1,0 0,0 0,0 0,-6 12,0 0,0 0,2 1,-1 0,2 0,0 0,1 0,0 1,1-1,0 1,0-2,-15 101,4 1,5 1,5 0,6 0,15 101,31 176,-43-356,-2 0,-2 0,-2 0,-1 0,-1 0,-7 29,6-52,3-9,0 0,0 0,-1 0,1 0,-1 0,0 0,-1 0,1 0,-1 0,0 0,0-1,0 1,-1-1,0 1,0-1,0 0,0 0,-1 0,1-1,-1 1,0-1,0 0,0 0,-1 0,1 0,-1-1,1 0,-1 0,0 0,0-1,0 1,-4-1,-52-21,47 8</inkml:trace>
  <inkml:trace contextRef="#ctx0" brushRef="#br0" timeOffset="-6035.859">14163 452,'9'0,"4"0</inkml:trace>
  <inkml:trace contextRef="#ctx0" brushRef="#br0" timeOffset="-1634.278">17747 1016,'29'-68,"-27"127,-3-31,-1-18,0-1,1 0,0 0,1 1,0-1,1 1,0-1,0 0,1 0,0 1,0-1,1-1,0 1,1 0,0-1,1 1,-1-1,1 0,1-1,0 1,1-6,0 0,0 0,1-1,-1 1,1-2,-1 1,0-1,1 0,-1-1,1 0,-1 0,0 0,0-1,1 0,-1-1,0 1,-1-2,1 1,-1 0,1-1,-1-1,0 1,0-1,-1 0,3-2,113-92,-121 98,0 1,0-1,0 0,0 0,0 1,1-1,-1 0,0 0,0 1,1-1,-1 0,1 1,-1-1,0 0,1 1,-1-1,1 1,0-1,-1 1,1-1,-1 1,1-1,0 1,-1-1,1 1,0 0,0-1,-1 1,1 0,0 0,0 0,-1 0,1-1,0 1,0 0,-1 0,1 0,0 1,0-1,-1 0,1 0,0 0,0 1,-1-1,1 0,0 0,0 1,-1-1,1 1,-1-1,1 1,0-1,-1 1,1-1,-1 1,1-1,-1 1,1 0,-1-1,0 1,1 0,-1 0,0-1,1 1,-1 0,0-1,0 1,0 0,-1 4,0 1,0-1,0 1,1-1,-1 1,1-1,1 0,-1 1,1-1,0 1,0-1,0 0,1 1,0-1,0 0,0 0,1 0,0-1,0 1,0-1,0 1,1-1,-1 0,1 0,0-1,1 1,-1-1,0 0,1 0,0 0,0 0,0-1,0 0,0 0,0-1,4 2,8-6,0 1,0-2,-1 0,0-2,1 1,-2-2,1 0,-1-1,0 0,0-2,-1 1,-1-2,0 0,0 0,-1-1,6-7,-10 10,0-1,0 1,-1-1,0 0,-1-1,0 0,-1 0,0 0,-1-1,0 1,0-1,1-12,-5 21,0-1,0 1,0 0,0-1,-1 1,1-1,-1 1,0 0,0-1,0 1,0 0,-1 0,1 0,-1 0,0 0,0 0,0 0,0 1,0-1,-1 1,1 0,-1-1,0 1,1 0,-1 0,0 1,0-1,0 1,0-1,-1 1,1 0,0 0,-1 0,-1 0,-11 3</inkml:trace>
  <inkml:trace contextRef="#ctx0" brushRef="#br0" timeOffset="-651.998">18820 1016,'14'4,"1"0,1 0,-1-2,0 0,1-1,-1 0,0-1,1-1,-1-1,1 0,-1-1,0 0,0-1,-1-1,1-1,-1 0,0 0,0-2,-1 1,0-2,0 0,-1 0,-1-1,1-1,-10 8,-1 1,1-1,-1 0,1 0,-1 0,0 0,0 0,0 0,-1 0,1 0,-1 0,1 0,-1-1,0 1,0 0,-1 0,1 0,-1 0,1 0,-1 0,0-1,0 2,0-1,-1 0,1 0,-1 0,0 1,1-1,-1 0,0 1,-1 0,1-1,0 1,-1 0,1 0,-1 1,1-1,-1 0,0 1,0-1,0 1,0 0,0 0,0 0,0 1,0-1,0 1,0 0,-1-1,1 1,0 1,0-1,0 0,-15 3,1 0,0 1,0 1,0 0,1 1,0 1,0 0,0 2,1-1,1 2,-1 0,2 1,-1 0,1 1,1 1,-1 2,-1-2,0 1,2 0,0 1,0 0,2 1,0 0,-3 7,10-18,1 0,-1 1,1-1,0 1,0-1,1 1,0 0,0-1,0 1,1 0,-1 0,1 0,1 0,-1-1,1 1,0 0,1 0,-1-1,1 1,0-1,0 1,1-1,0 0,0 0,3 4,2-2,1-1,-1 0,2 0,-1-1,0 0,1-1,0 0,0-1,0 1,1-2,-1 0,0 0,1-1,0 0,-1-1,1 0,0-1,-1 0,1 0,32-5,0-1,0-3,-1-1,0-2,-1-2,-1-1,24-15,-38 19,0-1,0-1,-1-1,-1-2,-1 0,0-2,-1 0,-1-2,-1 0,-1-1,-1-1,-1-1,-1 0,8-19,-21 39,0 0,-1 0,1 0,-1 0,0 0,0-1,-1 1,0-1,1 0,-1 1,-1-1,1 0,-1 0,0 1,0-1,0 0,0 0,-1 0,0 1,0-1,0 0,-1 1,0-1,0 1,0 0,0-1,0 1,-1 0,0 0,0 1,0-1,0 1,-1-1,1 1,-1 0,0 0,0 1,0-1,-4-1,0 2,0 0,0 1,0 1,0-1,0 1,-1 0,1 1,0 0,0 0,0 1,0 0,0 0,0 1,1 0,-1 0,1 1,0 0,0 0,0 1,1 0,-1 0,1 1,0-1,1 1,-1 1,1-1,1 1,-1 0,1 0,0 0,-1 4,4-9,1 0,0 0,-1 0,1 1,0-1,0 0,0 0,1 0,-1 0,0 0,1 1,-1-1,1 0,0 0,0 0,0 0,0-1,0 1,0 0,0 0,1 0,-1-1,1 1,-1-1,1 1,-1-1,1 0,0 0,0 1,0-1,0 0,0-1,0 1,0 0,0 0,0-1,0 0,0 1,0-1,0 0,0 0,1 0,96-2,89-37,-187 38,1 0,0 0,-1 0,1 1,0-1,-1 1,1 0,0-1,0 1,0 0,0 0,-1 0,1 0,0 0,0 0,0 1,-1-1,1 1,0-1,0 1,-1 0,1-1,-1 1,1 0,0 0,-1 0,0 0,1 1,-1-1,0 0,1 1,-1-1,0 0,0 1,0-1,0 1,0 0,-1-1,1 1,0 0,-1-1,1 1,-1 0,0 0,0 0,1-1,-1 1,0 0,-1 0,1 0,0 0,-1 1,-40 72,36-70,0 1,1-1,0 1,0 0,1 0,-1 1,1-1,1 1,-1 0,1-1,0 1,1 0,0 0,0 0,0 1,1-1,0 0,0 0,1 0,1 5,0-6,0-1,0 0,1 1,0-1,0 0,0 0,1-1,-1 1,1-1,0 1,0-1,1-1,-1 1,1-1,0 1,0-1,0 0,0-1,1 0,-1 1,1-2,-1 1,1-1,0 0,0 0,-1 0,1-1,0 0,0 0,0 0,0-1,-1 0,2 0,20 1,0-1,1-1,-1-2,-1-1,1 0,-1-2,0-2,17-7,236-127,-270 138,-1-1,1 1,-1-2,-1 1,1-1,-1 0,0-1,0 1,-1-1,0-1,-1 1,0-1,0 0,-1 0,0 0,0-1,-1 0,1-4,-4 12,0 0,0 0,0 0,0 0,0 0,0 0,-1 0,1 0,0 0,-1 0,0 0,1 0,-1 0,0 0,0 1,0-1,0 0,-1 1,1-1,0 1,-1-1,1 1,-1-1,1 1,-1 0,0 0,1 0,-1 0,0 0,0 0,0 1,0-1,0 1,1-1,-1 1,0-1,0 1,0 0,0 0,0 0,0 0,-1 1,-83 22,75-17,-1 0,1 2,0-1,0 2,1-1,0 1,1 1,0-1,0 2,1-1,1 1,-1 1,2-1,0 1,0 0,1 0,0 1,1 0,1 0,-2 12,4-17,1 0,0 1,0-1,1 0,0 1,1-1,-1 0,2 0,-1 0,1 0,0 0,1 0,-1-1,2 0,-1 1,1-2,0 1,0 0,1-1,0 0,0-1,4 4,2 0,1 1,0-1,1-1,-1 0,1-1,1-1,0 0,-1-1,2 0,-1-2,9 2,-2-1,-1-2,1 0,0-2,-1 0,1-2,-1 0,1-1,-1-1,18-6,-7-3</inkml:trace>
  <inkml:trace contextRef="#ctx0" brushRef="#br0" timeOffset="-2870.232">15490 903,'-9'35,"1"0,2 1,2 0,1 0,2 0,2 5,-2-37,0 0,0 0,1 0,0 0,0 0,0 0,0 0,1 0,0 0,-1 0,1 0,1-1,-1 1,0 0,1 0,0-1,0 1,0-1,0 0,1 1,-1-1,1 0,0-1,0 1,0 0,0-1,0 1,1-1,-1 0,1 0,-1-1,1 1,0-1,0 0,-1 1,1-2,0 1,0 0,3-1,5-3,0 0,0-1,0-1,-1 0,0 0,0-1,0-1,-1 0,1 0,-2-1,1 0,-1-1,0 0,-1-1,0 1,-1-1,0-1,1-3,83-131,-90 144,-1-1,0 0,1 1,-1-1,1 1,0-1,0 1,-1-1,1 1,0 0,0-1,0 1,1 0,-1 0,0 0,0 0,1 0,-1 0,0 0,1 0,-1 0,1 0,-1 1,1-1,-1 1,1-1,0 1,-1 0,1 0,0-1,-1 1,1 0,-1 1,1-1,0 0,-1 0,1 1,0-1,-1 1,1-1,-1 1,1-1,-1 1,1 0,-1 0,1 0,3 7,1-1,0-1,0 1,1-1,0 0,0-1,0 1,1-1,-1-1,1 1,1-1,-1-1,0 0,1 0,0 0,-1-1,1-1,0 1,0-1,0-1,0 0,0 0,9-2,-6-2,0 0,-1-1,1-1,-1 0,0-1,0 0,-1 0,0-1,0 0,-1-1,0 0,-1-1,0 0,0 0,-1-1,0 1,-1-2,0 1,-1-1,0 1,2-13,-5 19,-1 1,1-1,-1 0,-1 1,1-1,-1 0,0 0,0 0,0 0,0 1,-1-1,0 0,0 0,0 1,-1-1,0 0,0 1,-1-3,-20 17,13 4</inkml:trace>
  <inkml:trace contextRef="#ctx0" brushRef="#br0" timeOffset="-2517.092">16477 1073,'25'-1,"0"-1,-1-1,1-2,-1 0,0-1,0-1,-1-2,0 0,-1-1,1-2,-2 0,12-9,-29 19,0-1,0 0,0 1,0-1,-1-1,1 1,-1 0,0-1,0 0,0 0,-1 1,1-2,-1 1,0 0,0 0,0-1,-1 1,0-1,0 1,0-1,0 0,0 1,-1-1,0 0,0 0,-1 1,1-1,-1 0,0 1,0-1,0 0,-1 1,0 0,0-1,0 1,0 0,-1 0,1 0,-1 0,0 0,0 1,-3-3,2 3,0-1,-1 1,1 0,-1 0,0 1,0-1,0 1,0 0,0 1,-1-1,1 1,0 0,-1 0,1 1,-1-1,1 1,-1 1,1-1,-1 1,1 0,0 0,-1 0,1 1,0-1,0 1,0 1,-3 1,-4 2,1 1,-1 0,1 1,1 0,-1 0,2 2,-1-1,1 1,0 0,-5 9,4-4,1 0,0 1,1 0,0 0,2 1,0 0,0 0,2 1,0 0,1-1,1 1,1 1,2-11,0 0,1 1,1-1,-1 0,1 0,0 0,1 0,0 0,0-1,1 0,0 0,0 0,1 0,0-1,0 0,0 0,1-1,0 0,0 0,0 0,0-1,1 0,0 0,0-1,0 0,0-1,0 1,1-2,-1 1,1-1,-1 0,1-1,2 0,206-21,-188 15</inkml:trace>
  <inkml:trace contextRef="#ctx0" brushRef="#br0" timeOffset="1599.946">221 2540,'274'-119,"-177"80,-1-3,-1-5,23-20,-109 62,-1 1,0-1,0-1,-1 0,0 0,0 0,0-1,0 0,-1 0,-1 0,1-1,-1 0,0 0,-1-1,0 1,0-1,-1 0,1-5,-3 12,-1 0,0-1,0 1,0 0,0 0,-1 0,1 0,0 0,-1 0,0 0,1 0,-1 0,0 0,0 0,0 1,0-1,0 0,-1 0,1 1,0-1,-1 1,1-1,-1 1,0 0,1 0,-1 0,0-1,0 1,0 1,0-1,0 0,0 0,0 1,0-1,0 1,0 0,0 0,0 0,0 0,0 0,0 0,-87 19,76-7,1 0,0 1,1 0,0 1,1 0,1 0,0 1,1 1,1-1,0 1,1 0,1 1,0 0,1 0,1 0,1 0,0 0,1 16,-6 90,4 1,7-1,7 32,4 239,-14-379,-1 0,-1-1,0 1,-1 0,-1 0,0 0,-1-1,-1 0,0 0,-1 0,0 0,-1-1,-1 0,0 0,0-1,-1 0,-1-1,0 0,-1 0,0-1,0-1,-1 0,-9 5,-5-2,-1-2,0-1,-1-1,0-1,-1-2,1-1,-1-1,0-1,0-1,0-2,1-1,-1-2,0 0,1-2,0-1,-21-9,44 16,1 0,0-1,0 0,-1 0,1 0,0 0,0-1,0 0,0 1,0-1,1-1,-1 1,1-1,-1 1,1-1,0 0,0 0,0 0,0-1,1 1,-1-1,1 1,0-1,0 0,0 0,1 0,-1 0,1 0,0 0,0-1,0 1,1 0,0 0,-1-1,1 1,1-4,5-3,0 0,0 0,1 0,1 1,0 0,0 1,1 0,0 0,1 0,0 2,0-1,0 1,6-2,3-5,279-166,-242 148,52-21,2 5,1 4,23-1,-109 37</inkml:trace>
  <inkml:trace contextRef="#ctx0" brushRef="#br0" timeOffset="1863.669">1152 2907,'-10'21,"0"0,1 1,2 0,0 0,1 0,1 1,1 0,1 0,1 0,1 1,3 21,-2-41,1 1,0-1,0 0,0 0,0 0,1 0,0-1,0 1,0 0,0-1,0 1,1-1,-1 0,1 1,0-1,0-1,0 1,1 0,-1-1,1 1,-1-1,1 0,0-1,0 1,-1 0,1-1,1 0,-1 0,0 0,0-1,0 1,0-1,0 0,1 0,-1 0,0-1,0 0,0 1,0-2,0 1,0 0,0-1,0 1,1-2,3-2,1 1,-2-2,1 1,0-1,-1 0,-1-1,1 0,-1 0,0 0,0-1,-1 1,0-1,0-1,-1 1,0-1,-1 0,0 0,0 0,-1 0,0 0,0 0,-1-1,-1 1,1-1,-1 1,-1 0,0-1,0 1,-1-1,0 1,-1 0,0 0,-4-8,1 6,-1-1,0 1,-1 1,0 0,0 0,-1 0,0 1,-1 0,0 1,-1 0,0 1,0 0,-4-2,-5 1</inkml:trace>
  <inkml:trace contextRef="#ctx0" brushRef="#br0" timeOffset="2119.009">1547 3274,'0'-38,"10"-28,3-7,4 5,-1 8,2 15,-2 9,0 12,-1 5,0 6,-1 4</inkml:trace>
  <inkml:trace contextRef="#ctx0" brushRef="#br0" timeOffset="2396.881">2111 2851,'-16'3,"0"2,0 0,0 0,1 2,0 0,0 0,0 2,1 0,1 0,-1 2,1-1,1 2,0-1,1 2,0-1,-8 15,17-23,1 0,0 0,0 0,0 0,0 0,1 1,0-1,0 0,0 0,0 1,0-1,1 0,0 0,0 0,0 0,0 0,1 0,0 0,0 0,0 0,0-1,0 1,1-1,-1 0,1 1,0-1,0 0,0-1,1 1,0 0,5 5,1-1,0-1,0 0,0 0,1-1,0 0,0-1,0 0,0-1,6 1,-8-2,0 0,-1-1,1 0,0-1,0 0,0 0,0-1,0 0,0 0,0-1,-1 0,1-1,0 0,-1 0,0-1,0 0,0-1,5-3,1-3</inkml:trace>
  <inkml:trace contextRef="#ctx0" brushRef="#br0" timeOffset="2767.472">2394 3048,'23'1,"0"-1,-1-1,1-1,0-1,-1-1,0-1,0 0,0-2,-1-1,0-1,0 0,-1-2,12-7,-29 16,1 0,-1 0,1 0,-1-1,0 1,0-1,0 0,0 1,0-1,-1-1,1 1,-1 0,0-1,0 1,0-1,-1 1,1-1,-1 0,0 0,0 0,0 0,0 0,-1 0,1 0,-1 0,0 0,0 0,-1 0,1 0,-1 0,0 0,0 0,0 0,-1 1,1-1,-1 0,0 1,0-1,0 1,-1 0,1-1,-1 1,0 0,0 1,0-1,0 0,0 1,0 0,-1 0,1 0,-2-1,-6 3,-1-1,1 1,-1 1,1 0,0 1,-1 0,1 0,0 2,0-1,0 1,1 1,-1 0,1 0,0 1,1 0,-1 1,1 0,1 1,-1-1,1 2,-6 7,5-7,0 0,1 1,1 0,0 0,0 0,1 1,0 0,0 0,2 1,-1 0,2 0,-1 0,2 0,-2 9,3-15,1 1,-1-1,1 0,1 0,-1 1,1-1,0 0,0 0,1 0,0 0,0 0,0 0,1 0,0-1,0 1,0-1,1 0,-1 0,1 0,1-1,-1 1,1-1,-1 0,1 0,1 0,-1-1,0 0,1 0,4 2,15 2,0 0,0-2,1-1,0-1,0-1,0-1,0-1,0-2,18-3,104-30,-122 25</inkml:trace>
  <inkml:trace contextRef="#ctx0" brushRef="#br0" timeOffset="4934.793">4285 2173,'-10'53,"2"1,3 0,2 0,2 7,0-20,0 375,-5-373,-2-1,-2 1,-1-2,-3 1,-1-2,-11 21,15-37</inkml:trace>
  <inkml:trace contextRef="#ctx0" brushRef="#br0" timeOffset="5214.172">3833 2851,'58'-20,"23"-10,8-1,-6 1,-13 5,-13 2,-12 5,-9 0,-5 4,-3-1,-2 3,-5 2</inkml:trace>
  <inkml:trace contextRef="#ctx0" brushRef="#br0" timeOffset="5582.929">4652 2286,'-103'487,"101"-470,-3 2,2 0,0 0,1 1,1-1,1 0,0 1,2-1,0 0,1 0,1 0,1 0,6 16,-8-31,-1-1,1 1,0-1,-1 0,1 0,1 0,-1-1,0 1,1-1,-1 1,1-1,0-1,0 1,0 0,0-1,0 0,0 0,0 0,0 0,1 0,-1-1,0 0,0 0,0 0,1-1,-1 1,0-1,0 0,0 0,0-1,0 1,0-1,0 0,0 0,-1 0,1 0,-1-1,1 1,-1-1,0 0,0 0,2-3,121-102,-124 106,-1 1,1-1,-1 1,1 0,0-1,0 1,0 0,0 0,0 0,0 0,0 0,0 1,0-1,0 1,0-1,0 1,1 0,-1 0,0 0,0 0,0 0,1 0,-1 0,0 1,0-1,0 1,0 0,0 0,0 0,0 0,0 0,0 0,0 0,0 0,-1 1,1-1,-1 1,1-1,-1 1,1 0,-1 0,0-1,0 1,0 0,0 0,0 0,0 0,0 0,-1 0,1 1,-1-1,0 0,1 0,-1 1,2 40,-3-39,1 0,-1 1,1-1,0 0,0 1,0-1,1 0,0 1,0-1,0 0,0 0,0 0,1 0,0 0,0 0,0 0,0 0,0-1,1 1,0-1,0 0,0 0,2 2,12 2</inkml:trace>
  <inkml:trace contextRef="#ctx0" brushRef="#br0" timeOffset="5936.752">5330 3077,'14'-1,"1"0,-1-1,0-1,1 0,-1 0,-1-2,1 0,0 0,-1-1,0-1,-1 0,1-1,-2-1,1 1,-1-2,0 0,6-7,-16 15,0 0,1-1,-1 1,0-1,0 1,0-1,0 1,-1-1,1 0,-1 1,0-1,1 0,-1 0,0 1,-1-1,1 0,0 1,-1-1,0 0,1 1,-1-1,0 1,0-1,-1 1,1-1,0 1,-1 0,1 0,-1-1,0 1,0 0,0 1,0-1,0 0,0 1,-3-2,0-1,0 2,0-1,-1 0,0 1,1 0,-1 0,0 1,0 0,0 0,0 0,0 0,0 1,0 0,0 0,0 1,-2 0,-3 3,0 1,1 0,0 0,0 1,1 0,0 1,0 0,0 0,1 1,0 0,0 0,1 1,0 0,1 1,0-1,0 1,1 0,0 1,1-1,0 1,1 0,0 0,1 0,-2 11,4-17,0 0,1 0,-1 0,1 0,0 0,0 0,0 0,1 0,0 0,0-1,0 1,0 0,1-1,0 0,0 0,0 0,0 0,1 0,0 0,-1-1,1 0,1 0,-1 0,0 0,1-1,-1 1,1-1,0 0,-1-1,1 1,2 0,7 2,0 0,0-1,1-1,-1 0,1-1,-1-1,1 0,-1 0,1-2,8-1,49-19,-44 11</inkml:trace>
  <inkml:trace contextRef="#ctx0" brushRef="#br0" timeOffset="9783.146">6938 2765,'-1'0,"1"0,-1 0,0 0,1 0,-1 0,0 0,0-1,1 1,-1 0,0 0,1-1,-1 1,1-1,-1 1,0 0,1-1,-1 1,1-1,-1 1,1-1,0 0,-1 1,1-1,-1 1,1-1,0 0,-1 1,1-1,0 0,0 0,0 1,0-1,0 0,-1 1,1-1,0 0,1 0,-1 1,0-1,0 0,0 1,0-1,0 0,1 1,-1-1,0 0,1 1,-1-1,0 0,1 1,-1-1,1 1,-1-1,1 1,-1-1,1 1,-1-1,1 1,0 0,-1-1,1 1,0 0,-1-1,2 1,-138 50,130-48,1-1,-1 1,1 0,-1 0,1 0,0 1,0-1,0 1,0 0,1 1,-1-1,1 1,0 0,0 0,0 0,0 1,1-1,-1 3,5-4,0 0,0 0,0 0,1 0,-1 1,1-2,0 1,0 0,0 0,0-1,0 1,1-1,-1 1,1-1,0 0,-1 0,1 0,0-1,0 1,0-1,0 1,1-1,-1 0,0 0,3 0,7 5,-5-4,0 2,-1-1,1 1,-1 0,0 0,-1 1,1 0,-1 0,0 1,0 0,0 0,-1 0,0 1,0 0,-1 0,0 0,0 0,0 0,-1 1,0 0,-1 0,2 8,-3-9,0 0,0 0,-1 1,0-1,-1 0,0 1,0-1,0 0,-1 0,0 0,0 0,-1 0,0 0,0 0,0-1,-1 0,0 0,-1 0,1 0,-1 0,0-1,0 0,-1 0,0-1,1 1,-2-1,1 0,0-1,-1 1,0-1,1-1,-1 1,0-1,0-1,-8 2,-33-6,30-3</inkml:trace>
  <inkml:trace contextRef="#ctx0" brushRef="#br0" timeOffset="10403.667">7362 2851,'-16'11,"0"2,1 0,1 1,1 0,0 1,0 1,2 0,0 0,1 1,0 1,2-1,0 2,0 0,7-15,0 0,1 0,-1 1,1-1,0 0,0 0,0 0,1 0,-1 0,1 0,0 0,0 0,1 0,-1-1,1 1,-1 0,1-1,1 1,-1-1,0 0,1 1,-1-1,1 0,0-1,0 1,0 0,1-1,-1 0,1 0,-1 0,1 0,0 0,-1-1,1 1,0-1,0 0,0 0,0-1,0 1,0-1,0 0,0 0,0 0,1-1,-1 1,0-1,-1 0,1 0,0-1,0 1,0-1,0 0,15-8,-1-1,0-2,0 1,-1-2,-1-1,0 0,-1 0,-1-2,0 0,-1 0,0-4,88-93,-100 113,-1 0,0 0,1 0,-1 0,1 0,-1 0,1 1,0-1,-1 0,1 0,0 0,-1 1,1-1,0 0,0 1,0-1,0 0,0 1,0-1,0 1,0 0,0-1,0 1,0 0,0-1,0 1,0 0,0 0,0 0,0 0,0 0,0 0,0 0,1 1,-1-1,0 0,0 1,0-1,0 0,0 1,-1-1,1 1,0 0,0-1,0 1,0 0,0-1,-1 1,1 0,0 0,-1 0,1 0,0-1,-1 1,0 0,1 1,4 153,4 137,-3-251,-2-1,-1 1,-2-1,-2 1,-1 0,-3-1,-5 23,-61 131,69-190,-1 0,1 0,-1 0,0 0,1 0,-2 0,1-1,0 1,-1-1,0 0,1 0,-1 0,-1-1,1 1,0-1,0 0,-1 0,1-1,-1 1,0-1,1 0,-1 0,0-1,0 1,0-1,1 0,-1 0,0-1,0 1,0-1,1 0,-1-1,0 1,1-1,-1 0,1 0,0 0,0 0,0-1,0 0,0 0,0 0,1 0,-4-4,0-1,0 0,1 0,0-1,0 0,1 0,0-1,0 0,1 1,1-1,0-1,0 1,1 0,0-1,0 1,2-1,-1 0,1 1,1-1,0 1,0-1,1 1,1-5,3-9,2 0,0 1,1 0,1 1,1-1,2 2,0 0,1 0,4-3,77-101,-75 104</inkml:trace>
  <inkml:trace contextRef="#ctx0" brushRef="#br0" timeOffset="10854.054">8264 2822,'-55'15,"1"2,0 3,-34 19,86-39,0 0,0 0,-1 1,1-1,0 1,0 0,0-1,0 1,0 0,1 0,-1 1,0-1,0 0,1 0,-1 1,0-1,1 1,0-1,-1 1,1 0,0 0,0 0,0-1,0 1,0 0,0 0,0 0,1 0,-1 1,1-1,0 0,-1 0,1 0,0 0,0 0,0 1,1-1,-1 0,1 0,-1 0,1 0,-1 0,1 0,0 0,0 0,0 0,0 0,0-1,1 1,-1 0,2 1,88 26,-43-20,35 27,-81-35,1 1,-1-1,0 1,0 0,0 0,0 0,0 0,-1 0,1 1,-1-1,1 0,-1 1,0-1,0 1,0-1,0 1,0 0,0-1,-1 1,0 0,1-1,-1 1,0 0,0 0,0-1,-1 1,1 0,-1 0,0-1,1 1,-2 0,-4 8,-1 0,-1 0,0-1,0-1,-1 1,-1-1,1-1,-1 0,-1 0,1-1,-1 0,0-1,-1 0,0-1,0 0,0-1,0-1,-1 1,1-2,-4 0,14 0,-1-1,1 0,-1-1,1 1,-1 0,1-1,-1 0,1 1,-1-1,0 0,1 0,-1-1,0 1,1 0,-1-1,1 1,-1-1,1 0,-1 0,1 0,0 0,-1-1,1 1,0-1,0 1,0-1,0 0,0 0,0 1,1-1,-1-1,1-8</inkml:trace>
  <inkml:trace contextRef="#ctx0" brushRef="#br0" timeOffset="11137.778">8857 2343,'-21'55,"-8"18,3 2,3 0,4 1,-2 26,18 176,3-271,1 0,-1-1,-1 1,0 0,0-1,0 1,0 0,-1-1,0 0,-1 1,0-1,1 0,-2 0,1 0,-1-1,0 1,0-1,0 0,-1 0,0 0,0-1,-1 1,-13 2</inkml:trace>
  <inkml:trace contextRef="#ctx0" brushRef="#br0" timeOffset="11385.894">8377 2878,'43'0,"29"0,7 0,-1 0,-8 0,-7 0,-9 0,-4 0,-6 0,-6 0,-4 0,-3 0,-3 0,-5 0</inkml:trace>
  <inkml:trace contextRef="#ctx0" brushRef="#br0" timeOffset="11653.944">9054 2935,'15'7,"1"-1,-1-1,1 0,0-1,0-1,0 0,0-1,0-1,1 0,-1-2,1 0,-1 0,0-2,0 0,0 0,0-2,6-2,44-50,-65 55,1 0,-1 0,1 0,-1 0,0-1,0 1,0 0,0-1,0 1,0-1,-1 1,1-1,-1 1,0-1,0 0,0 1,0-1,0 1,-1-1,1 1,-1-1,1 1,-1-1,0 1,0 0,0-1,0 1,-1 0,1 0,-1-1,1 1,-2 0,-3-2,0 1,-1 0,0 1,0 0,0 0,0 0,0 1,0 0,0 0,-1 0,1 1,0 1,0-1,0 1,-1 0,1 1,0 0,0 0,1 0,-1 1,0 0,1 0,0 1,-1-1,1 2,-3 2,-4 1,0 0,0 1,2 1,-1-1,1 2,0 0,1 0,1 1,0 0,0 1,1 0,1 0,0 0,1 1,0 0,1 1,0-1,2 1,-2 7,6-18,-1 1,1-1,-1 0,1 0,0 0,1 1,-1-1,1 0,0 0,-1-1,2 1,-1 0,0-1,1 1,0-1,0 0,0 0,0 0,0 0,1 0,-1-1,1 0,-1 1,1-1,0-1,0 1,0 0,1-1,119 22,-88-23</inkml:trace>
  <inkml:trace contextRef="#ctx0" brushRef="#br0" timeOffset="12149.519">9507 3189,'344'-316,"-294"282,-49 34,-1 0,1 0,-1-1,1 1,-1 0,1 0,0 0,-1 0,1 0,-1 0,1 1,-1-1,1 0,-1 0,1 0,-1 0,1 1,-1-1,1 0,-1 0,1 1,-1-1,1 0,-1 1,1-1,-1 1,0-1,1 1,-1-1,0 1,1-1,-1 0,0 1,0 0,0-1,1 1,-1-1,0 1,0-1,0 1,0-1,0 1,0-1,0 1,0 0,0-1,0 1,0-1,0 1,-1-1,1 1,0-1,0 1,0-1,-1 1,1-1,0 1,-1-1,1 1,0-1,-1 1,0-1,-15 37,10-26,2-6,0-1,1 1,0 0,0 0,0 1,1-1,0 0,0 1,0 0,0-1,1 1,0 0,0 0,1 0,0-1,0 1,0 0,1 0,-1 0,1 0,1 0,2-4,0 0,0 0,0-1,1 1,-1-1,1 0,-1 0,1-1,-1 1,1-1,-1 0,1 0,-1-1,1 1,-1-1,1 0,-1 0,1 0,-1-1,0 0,0 0,0 0,0 0,0 0,0-1,0 0,-1 2,172-90,-174 91,0-1,0 0,0 1,0-1,0 1,0-1,0 1,0 0,0-1,0 1,1 0,-1-1,0 1,0 0,0 0,0 0,0 0,0 0,1 1,-1-1,0 0,0 0,0 1,0-1,0 1,0-1,0 1,0-1,0 1,0-1,0 1,0 0,-1 0,1-1,0 1,0 0,-1 0,1 0,0 0,-1 0,1 0,-1 0,1 0,-1 0,0 0,0 0,1 0,-1 0,0 1,0-1,0 0,0 0,0 0,0 0,0 0,0 0,-1 0,1 1,0-1,-1 0,0 1,-15 61,13-57,0 0,0 0,1 1,0 0,0-1,1 1,0 0,0 0,0-1,1 1,0 0,1 0,-1 0,1 0,0 0,1-1,0 1,0 0,0-1,1 0,0 1,0-1,3 3,11 9</inkml:trace>
  <inkml:trace contextRef="#ctx0" brushRef="#br0" timeOffset="15967.016">11510 2964,'-36'11,"1"2,1 2,0 1,1 1,1 2,-25 19,39-27,1 0,0 1,1 1,0 0,1 1,0 1,1 1,1 0,0 0,2 1,0 1,0 0,2 0,0 1,-4 17,12-33,1 1,0-1,1 1,-1-1,1 1,-1-1,1 1,0-1,0 1,1-1,-1 0,1 0,-1 0,1 0,0 0,0 0,1 0,-1 0,0-1,1 1,0-1,-1 0,1 0,0 0,0 0,0 0,1-1,-1 1,0-1,0 0,1 0,-1 0,1 0,-1-1,1 1,-1-1,1 0,-1 0,1 0,0-1,-1 1,1-1,-1 0,0 0,1 0,-1 0,2-2,20-4,-1-2,1-1,-2-1,1-1,-2-1,1-1,-2-1,0-1,-1 0,-1-2,0 0,-1-1,4-8,82-101,-113 179,7-45,0 1,1 0,0 0,0 0,0 0,1 0,0 0,0 0,1 0,0 0,0 0,1-1,0 1,0 0,0-1,1 1,0-1,0 0,1 0,0 0,0 0,0-1,0 1,1-1,0 0,0-1,1 1,-1-1,1 0,0 0,0-1,0 0,1 0,-1 0,4 0,11 0,1-2,-1 0,0-1,0-2,0 0,0-1,0-1,0-1,-1-1,0 0,0-2,0 0,-1-2,-1 0,1-1,-2 0,0-2,0 0,-1-1,0 0,-2-1,9-12,7-4,-1-2,-2-1,-1-1,-1-1,-1-5,-2-1,-1-1,-3 0,-1-2,-3 0,9-45,-20 73,9-37,-2 0,-3-1,-2 0,-3 0,-2-5,0 59,1 0,-1 0,0 0,1-1,-1 1,0 0,0 0,0 0,0 0,0 0,0 0,0-1,0 1,0 0,0 0,-1 0,1 0,0 0,-1 0,1 0,-1 0,1 0,-1 0,0 0,1 0,-1 0,0 0,0 1,1-1,-1 0,0 0,0 1,0-1,0 0,0 1,0-1,0 1,0 0,0-1,0 1,0 0,-1 0,1-1,0 1,0 0,0 0,0 0,0 0,0 1,-1-1,1 0,0 0,0 1,0-1,0 1,-38 102,35-84,-13 70,5 0,3 1,4 0,4 0,7 39,24 81,12-116,-35-88</inkml:trace>
  <inkml:trace contextRef="#ctx0" brushRef="#br0" timeOffset="16207.154">11933 2794,'43'-5,"29"-1,12-1,0 2,-3-3,-7 0,-5 1,-6 1,-4 3,-1 1,-7 1,-12 1</inkml:trace>
  <inkml:trace contextRef="#ctx0" brushRef="#br0" timeOffset="16885.755">13485 2286,'31'136,"-14"-68,-2 1,-4 0,-3 1,-1 16,-11-11,-2 1,-4-1,-8 24,8-39,-21 107,28-124,13-43,-6-11</inkml:trace>
  <inkml:trace contextRef="#ctx0" brushRef="#br0" timeOffset="17434.82">13175 2935,'47'1,"0"-2,-1-3,1-1,-1-2,0-2,0-2,-1-3,-1-1,0-2,-2-2,0-2,-1-1,-1-3,-1-1,4-6,-18 8,-1-1,-1-1,-2-1,0-1,-2 0,-1-2,-1 0,-2-2,10-27,-4-45,-39 166,-3 64,2-26,5 1,4 0,4 0,6 27,0-118,2 0,-1 0,1-1,1 1,0-1,0 1,1-1,0 0,0 0,1-1,0 1,1-1,0 0,-3-5,-1 0,1 0,0 0,0 0,1-1,-1 1,0-1,1 0,0 0,-1 0,1 0,0-1,0 1,0-1,0 0,0 0,0-1,0 1,0-1,0 0,1 0,-1 0,0-1,0 0,0 1,0-1,0-1,0 1,0 0,-1-1,4-2,123-89,-127 91,-1 1,1 0,0-1,0 1,0 0,0 0,0 1,0-1,0 1,0-1,0 1,0 0,0 0,0 0,0 1,0-1,0 1,0 0,0-1,0 1,0 1,0-1,-1 0,1 1,0-1,-1 1,1 0,-1 0,0 0,0 0,1 0,-1 0,0 1,-1-1,1 1,0-1,-1 1,0 0,1 0,-1 0,0-1,0 1,-1 0,1 0,0 3,33 65,-20-57</inkml:trace>
  <inkml:trace contextRef="#ctx0" brushRef="#br0" timeOffset="18251.688">14727 3218,'35'-6,"0"-1,0-2,-1-1,0-1,-1-2,0-2,-1 0,0-3,55-63,-85 78,0 1,0-1,0 0,-1 0,1 0,-1 0,0 0,0 0,0 0,0 0,0 0,-1-1,1 1,-1 0,0 0,0-1,0 1,-1 0,1 0,-1-1,0 1,1 0,-2 0,1 0,0 0,0 0,-1 0,0 0,0 1,1-1,-2 0,1 1,0-1,-2 0,1 0,-1 1,0-1,1 1,-1 0,0 0,0 1,0-1,0 1,0 0,-1 0,1 0,0 0,-1 1,1 0,0 0,0 0,-1 0,1 1,0 0,-1 0,1 0,0 0,0 0,0 1,0 0,-2 1,-95 67,89-59,1 1,1 1,-1-1,2 2,0-1,1 1,0 1,1 0,0 0,2 0,-4 14,6-22,1 1,1 0,-1 0,2 1,-1-1,1 0,0 0,0 0,1 0,0 0,1 0,0 0,0 0,1 0,0-1,0 1,1-1,-1 0,2 0,-1 0,1 0,0-1,0 0,3 2,5 2,1 0,0-1,0 0,1-2,0 1,1-2,-1 0,1-1,0-1,1 0,-1-1,0-1,1 0,0-1,0-1,-1-1,1 0,-1-1,13-3,1-2</inkml:trace>
  <inkml:trace contextRef="#ctx0" brushRef="#br0" timeOffset="19042.769">16505 3020,'-24'-3,"-1"1,0 1,1 1,-1 1,0 2,1 0,0 1,0 2,-5 2,27-9,1 1,0 0,-1 0,1 0,-1 0,1 0,-1 0,1 0,0 1,-1-1,1 0,0 1,-1-1,1 1,0 0,-1-1,1 1,0 0,0 0,0 0,0 0,0-1,0 2,0-1,0 0,0 0,0 0,0 0,1 1,-1-1,0 0,1 1,-1-1,1 0,0 1,-1-1,1 0,0 1,0-1,0 1,0-1,0 1,0-1,0 0,1 1,-1-1,0 1,1-1,-1 0,1 1,0-1,-1 0,1 0,0 1,0-1,88 16,-42-13,81 32,-123-34,0 1,-1-1,1 1,-1 0,0 0,0 0,0 1,0-1,-1 1,1 0,-1 0,0 0,0 1,0-1,-1 1,1-1,-1 1,-1 0,1 0,0 0,-1 0,0 0,0 0,-1 1,-1 5,-2 0,1 0,-2-1,1 1,-1-1,-1 1,0-1,0-1,-1 1,0-1,-1 0,0 0,0-1,-1 0,0 0,0-1,-4 2,7-4,-3 4,0-1,-1 0,0 0,-1-1,0-1,0 1,0-2,0 1,-1-1,0-1,0 0,-1-1,1 0,-1 0,-10 0,19-4,1 1,-1-1,0 0,1 0,-1 0,0 0,1 0,0-1,-1 1,1-1,0 0,-1 1,1-1,0 0,0 0,1 0,-1-1,0 1,1 0,-1-1,1 1,0-1,0 1,0-1,0 0,0 0,1 1,-1-1,1 0,0 0,-1 1,1-1,1 0,-1 0,0 0,1 1,-1-1,1 0,0 0,0 1,0-1,0 1,0-1,1 1,-1-1,1 1,0-1,10-17</inkml:trace>
  <inkml:trace contextRef="#ctx0" brushRef="#br0" timeOffset="19486.777">17324 2964,'-81'70,"2"3,4 4,-24 36,94-107,1 0,0 1,0-1,0 1,1 0,0 0,1 0,-1 0,1 1,1-1,-2 7,3-11,0-1,0 0,0 0,0 1,1-1,-1 0,1 0,-1 0,1 1,0-1,-1 0,1 0,0 0,0 0,1 0,-1 0,0-1,1 1,-1 0,1-1,0 1,-1-1,1 1,0-1,0 0,0 0,0 0,0 0,0 0,0 0,0 0,0-1,0 1,1-1,-1 0,0 1,0-1,1 0,-1 0,1-1,12-1,0-1,0-1,-1 0,0-1,1 0,-2-2,1 1,-1-2,0 0,0 0,-1-1,0-1,-1 0,0 0,-1-1,0-1,8-11,3 1,17-19,-26 25,1 2,0 0,1 1,1 0,0 1,1 0,16-9,-30 20,-1 1,0-1,0 0,1 1,-1-1,0 0,1 1,-1 0,1-1,-1 1,1 0,-1 0,1-1,-1 1,1 0,-1 1,1-1,-1 0,0 0,1 1,-1-1,1 1,-1-1,0 1,1-1,-1 1,0 0,1 0,-1 0,0-1,0 1,0 0,0 1,0-1,0 0,0 0,0 0,-1 1,1-1,0 0,-1 1,1-1,-1 0,1 1,-1 0,7 75,-7-55,0-14,0 1,0-1,1 0,0 0,0 1,1-1,0 0,0 0,1 0,0-1,1 1,-1-1,2 0,-1 0,1 0,0 0,0-1,0 1,1-2,0 1,1 0,6 3,7-2</inkml:trace>
  <inkml:trace contextRef="#ctx0" brushRef="#br0" timeOffset="19968.677">17719 3358,'328'-224,"-313"214,40-22,-54 31,0 1,0-1,1 1,-1-1,0 1,0-1,1 1,-1 0,0 0,1 0,-1-1,0 1,1 0,-1 1,1-1,-1 0,0 0,0 1,1-1,-1 1,0-1,1 1,-1-1,0 1,0 0,0-1,0 1,0 0,0 0,0 0,0 0,0 0,0 0,0 0,-1 0,1 0,0 1,0 0,0 4,-1 0,1 1,-1-1,0 0,0 1,-1-1,1 0,-1 1,-1-1,0 0,1 0,-2 0,1 0,-1 0,-2 4,-7 22,-1 41,13-72,0 1,0-1,0 1,1-1,-1 1,0-1,1 1,-1-1,1 1,-1-1,1 1,0-1,-1 0,1 1,0-1,0 0,0 0,0 0,0 0,1 0,-1 0,0 0,0 0,1 0,-1 0,0-1,1 1,-1 0,1-1,-1 1,1-1,-1 0,1 0,-1 1,1-1,-1 0,1 0,-1 0,1 0,-1-1,1 1,-1 0,1-1,1 0,9-3,-1 0,0-1,1 0,-2-1,1-1,-1 1,1-2,-2 1,1-1,-1-1,7-8,24-20,-3 6,96-65,-132 95,0 0,0 1,0-1,0 0,0 1,0-1,0 0,0 1,1-1,-1 1,0 0,0-1,0 1,0 0,1 0,-1 0,0 0,0 0,1 0,-1 0,0 0,0 1,0-1,1 0,-1 1,0-1,0 1,0-1,0 1,0-1,0 1,0 0,0 0,0-1,0 1,0 0,0 0,0 0,-1 0,1 0,0 0,-1 0,1 0,-1 1,1-1,-1 0,0 0,1 0,-1 0,0 1,0-1,0 0,0 0,0 1,0-1,0 0,0 0,-1 0,1 1,0 0,-3 19,2-18,-1 0,1 0,1-1,-1 1,0 0,1 0,-1 0,1 0,0 0,0 0,0 0,0 0,1 0,-1 0,1 0,-1 0,1-1,0 1,0 0,1 0,-1-1,1 1,-1-1,1 1,0-1,0 1,0-1,0 0,0 0,0 0,1 0,-1-1,0 1,1-1,0 1,-1-1,1 0,1 1,20 1,-1-1</inkml:trace>
  <inkml:trace contextRef="#ctx0" brushRef="#br0" timeOffset="20289.424">18763 3274,'31'5,"0"-1,1-2,-1-1,1-1,-1-2,1-1,27-6,-42 8,1-1,0-1,-1 0,0-2,0 0,0 0,0-2,-1 0,0-1,-1 0,1-1,-2-1,1-1,-2 0,1 0,-1-2,-1 1,8-12,-18 22,0-1,-1 1,1-1,-1 0,1 1,-1-1,0 0,0 0,0 0,0 0,-1 0,1 0,-1 0,0 0,0 0,0 0,0 0,0 0,-1 0,1 0,-1 0,0 0,0 0,0 0,0 0,-1 0,1 1,-1-1,1 0,-1 1,0 0,0-1,0 1,0 0,-1 0,1 0,-1 0,1 0,-1 1,1-1,-1 1,0 0,0 0,0 0,0 0,0 0,0 0,-1 1,-11 1,0 2,-1-1,1 2,0 0,1 1,-1 0,1 1,0 1,0 0,1 1,0 1,0 0,1 0,0 1,1 1,0 0,1 0,0 1,1 1,0 0,-7 13,9-15,0 0,1 1,1 0,0 0,0 0,1 1,1-1,0 1,0 2,2-11,1 1,0-1,0 1,0 0,0-1,0 1,1-1,0 1,0-1,0 1,1-1,0 0,0 1,0-1,0 0,0 0,1-1,0 1,-1 0,1-1,1 0,-1 1,0-1,1 0,0-1,0 1,3 1,8 2,1-1,0 0,1-1,-1-1,1 0,0-2,-1 0,1 0,0-2,16-2,4 2,161-13,-161 8</inkml:trace>
  <inkml:trace contextRef="#ctx0" brushRef="#br0" timeOffset="21856.943">701 4290,'24'-15,"0"1,1 1,0 1,1 2,1 0,20-4,-26 7,3 0,32-10,-1-2,-1-2,-1-2,31-21,136-121,-178 117,-40 47,-1 0,0-1,0 1,0 0,0-1,-1 1,1-1,0 1,-1-1,1 1,-1-1,1 1,-1-1,0 1,1-1,-1 0,0 1,0-1,0 0,-1 1,1-1,0 1,0-1,-1 0,1 1,-1-1,0 1,1-1,-1 1,0-1,0 1,0 0,0-1,0 1,-1-1,-2 2,0-1,0 1,0 0,0 0,0 0,-1 0,1 1,0 0,0 0,0 0,1 0,-1 1,0-1,0 1,1 0,-1 0,1 0,-1 1,1-1,0 1,0 0,0 0,1 0,-1 0,-1 3,-17 22,2 2,2-1,0 2,2 0,2 1,1 1,1 0,2 0,1 1,1 0,2 0,2 1,1 17,0-39,-13 389,13-178,4-207,-2 0,0 1,-1-1,0 0,-2 0,0 1,-1-2,0 1,-1 0,-2-1,1 0,-2 0,0-1,-1 0,0 0,-1-1,-1-1,0 1,-1-2,0 1,-4 1,0-6,0-1,0 0,-1-1,0 0,-1-2,1 0,-1-1,1-1,-1 0,0-1,0-1,0-1,-12-2,24 2,0 0,0 0,0-1,1 1,-1-1,0-1,1 1,-1-1,1 0,0 0,0 0,0-1,1 0,-1 0,1 0,0 0,0-1,0 0,0 0,1 0,0 0,0 0,1-1,-1 1,1-1,-1-4,-1-4,1 0,0-1,1 1,0-1,1 0,1 1,0-1,1 0,1 1,2-10,5-6,0 1,2 0,2 0,0 2,2 0,1 0,1 1,1 1,1 1,1 1,2 0,0 2,1 0,1 2,1 0,1 2,0 1,1 1,1 1,3 0,-10 4,-13 5,0 1,1-1,-1 1,1 1,0 0,0 0,0 0,1 1,-1 1,1 0,-1 0,1 1,-1 0,7 1,1 5</inkml:trace>
  <inkml:trace contextRef="#ctx0" brushRef="#br0" timeOffset="22123.391">1547 4996,'0'-43,"10"-34,7-13,7 4,3 11,2 15,1 11,1 15,-2 9,1 8,-1 2,-1 4,-4 8,-7 5</inkml:trace>
  <inkml:trace contextRef="#ctx0" brushRef="#br0" timeOffset="22438.871">1943 4742,'16'-2,"0"-1,1 0,-1-2,-1 0,1 0,-1-1,0-1,0-1,-1 0,0-1,-1 0,1-1,-2 0,0-2,0 1,-1-1,0-1,6-9,-16 20,1 0,-1-1,0 1,0-1,0 1,0-1,0 1,-1-1,1 1,-1-1,0 0,1 1,-1-1,0 0,-1 1,1-1,0 0,-1 1,0-1,1 0,-1 1,0-1,0 1,0 0,-1-1,1 1,-1 0,1 0,-1 0,0 0,0 0,1 0,-1 0,-1 0,1 1,0-1,0 1,-1 0,1-1,0 1,-1 0,0 1,1-1,-1 0,1 1,-1-1,0 1,1 0,-1 0,0 0,1 0,-1 0,0 1,1-1,-1 1,-10 2,0 1,1 0,0 0,0 1,0 1,0 0,1 1,0 0,1 0,-1 1,2 1,-1 0,1 0,0 1,1 0,0 0,1 1,0 0,0 0,1 1,1 0,0 0,1 0,0 0,-1 7,4-12,0 0,1 0,0 0,0 0,0-1,1 1,-1 0,2 0,-1-1,1 1,0-1,1 1,-1-1,1 0,0 0,1 0,0 0,0 0,0-1,0 0,1 0,0 0,0 0,0-1,1 0,-1 0,1 0,0-1,0 0,0 0,1 0,-1-1,1 0,-1 0,1-1,0 0,0 0,3 0,17-2,0 0,0-2,0-1,-1-1,0-2,0 0,0-2,-1 0,0-2,-1-1,0-1,16-12,2-1,-5 2</inkml:trace>
  <inkml:trace contextRef="#ctx0" brushRef="#br0" timeOffset="23285.373">2818 4516,'-248'186,"207"-145,40-41,0 1,0 0,0 0,0 0,1 0,-1 0,0 0,1 0,-1 0,1 0,-1 0,1 0,0 0,-1 1,1-1,0 0,0 0,0 0,0 1,0-1,0 0,0 0,0 0,0 1,1-1,-1 0,0 0,1 0,-1 0,1 0,-1 0,1 0,0 0,-1 0,1 0,0 0,0 0,-1 0,1 0,0-1,0 1,1 0,4 0,0-1,0 1,0-1,0-1,0 1,0-1,0 0,0 0,0-1,0 0,0 0,0 0,-1-1,1 0,-1 0,0 0,0-1,3-2,-6 5,199-152,-61 42,-140 110,0 1,1-1,-1 1,0-1,0 0,1 1,-1-1,0 1,1-1,-1 1,0-1,1 1,-1-1,1 1,-1-1,1 1,-1 0,1-1,0 1,-1 0,1-1,-1 1,1 0,0 0,-1 0,1-1,-1 1,1 0,0 0,-1 0,1 0,0 0,-1 0,1 0,0 1,-1-1,1 0,-1 0,1 0,0 1,-1-1,1 0,-1 0,1 1,-1-1,1 1,-1-1,1 0,-1 1,1-1,-1 1,1-1,-1 1,0-1,1 1,-1 0,0-1,0 1,1-1,-1 1,0 0,0-1,0 1,0 0,0-1,0 1,-12 46,9-39,-97 326,89-272,1 0,4 1,2 0,4 0,4 34,23 101,-24-172,-2 1,-1-1,-1 1,-1-1,-2 0,0 0,-2 0,-8 22,33-92,-14 21,0 1,2 0,0 0,2 0,0 1,1 1,1-1,1 2,6-8,61-79,-78 104,0 1,0-1,0 1,0-1,0 1,0-1,-1 1,1-1,-1 0,1 1,-1-1,1 0,-1 0,0 1,0-1,0 0,0 0,0 1,0-1,-1 0,1 0,-1 1,1-1,-1 0,1 1,-1-1,0 1,0-1,0 1,0-1,0 1,0-1,0 1,0 0,-1 0,1 0,0 0,-1 0,1 0,-1 0,1 0,-1 0,0 0,1 1,-1-1,0 1,0-1,-87-9,-123 9,211 1,0 1,-1-1,1 0,-1 0,1 1,-1-1,1 0,-1 0,1 0,-1 0,1-1,0 1,-1 0,1-1,-1 1,1-1,0 1,-1-1,1 0,0 1,0-1,-1 0,1 0,0 0,0 0,0 0,0 0,0 0,0 0,0 0,1-1,-1 1,0 0,1-1,-1 1,1 0,-1-1,1 1,0-1,-1 1,1-1,0 1,0 0,0-1,0 1,0-1,1 1,-1-1,0 1,1-1,-1 1,1 0,-1-1,1 1,-1 0,1-1,14-9,0-1,1 2,0 0,1 1,0 1,0 0,10-2,46-22,163-68,-217 92,-1 2</inkml:trace>
  <inkml:trace contextRef="#ctx0" brushRef="#br0" timeOffset="23625.376">3382 4685,'6'13,"1"0,0-1,1 0,1 0,0-1,0 0,1-1,0 0,1 0,0-1,1-1,0 0,0 0,0-1,1-1,0 0,1-1,-1 0,6 1,-5-8,-1-1,0 0,0-1,0 0,-1-1,1-1,-1 0,-1 0,1-1,-1 0,0-1,-1-1,1 0,-2 0,1-1,-2 0,1 0,-1-1,5-9,-8 13,3-1,0 0,-1 0,0-1,0-1,-1 1,0-1,-1 0,0 0,0 0,-1-1,-1 0,0 0,0 0,-1 0,0-5,-5-1</inkml:trace>
  <inkml:trace contextRef="#ctx0" brushRef="#br0" timeOffset="23958.334">4116 4826,'22'-6,"1"-1,-1-1,0-1,-1-1,0-1,-1-1,0-1,-1 0,0-1,10-12,-27 24,1 0,-1 0,0 0,0 0,0 0,0-1,-1 1,1-1,-1 0,0 1,1-1,-1 0,0 0,0 0,-1 0,1 0,-1 0,1 1,-1-1,0-1,0 1,0 0,-1 1,1-1,-1 0,0 0,1 0,-1 0,-1 0,1 0,0 1,-1-1,1 1,-1-1,0 1,0-1,0 1,0 0,0 0,0 0,0 0,-1 0,1 1,-1-1,0 1,1-1,-1 1,0 0,0 0,-2 0,-2-1,0 0,0 1,0 0,0 0,-1 1,1 0,0 0,-1 1,1-1,0 2,0-1,0 1,0 0,0 1,0-1,1 1,-1 1,1-1,0 1,0 0,0 1,1-1,-1 1,1 0,0 1,0-1,1 1,0 0,0 0,0 0,1 1,0-1,0 1,0 0,1 0,0 0,0 0,1 0,0 0,1 0,-1 1,1 1,2 0,1 0,-1 0,2 0,-1-1,1 1,0-1,1 1,0-1,0-1,1 1,0-1,0 0,1 0,0-1,0 0,1 0,-1-1,1 0,0 0,1 0,-1-1,1-1,0 1,0-2,0 1,0-1,0 0,1-1,-1 0,0-1,1 0,4 0,13 0,-3-1</inkml:trace>
  <inkml:trace contextRef="#ctx0" brushRef="#br0" timeOffset="24335.322">4539 4910,'287'-281,"-254"256,-32 24,0 1,-1 0,1 0,0-1,-1 1,1 0,0 0,0 0,-1 0,1 0,0 0,-1 0,1 0,0 1,0-1,-1 0,1 0,0 0,-1 1,1-1,0 1,-1-1,1 0,-1 1,1-1,0 1,-1-1,1 1,-1-1,1 1,-1 0,0-1,1 1,-1-1,0 1,1 0,-1-1,0 1,0 0,0 0,1-1,-1 1,0 0,0 0,0-1,0 1,0 0,0-1,-1 2,1 4,0 0,0 0,0 0,1 0,0 0,0 0,0 0,1 0,0-1,0 1,1-1,-1 1,1-1,0 0,1 0,-1 0,1 0,0 0,0-1,0 0,1 0,0 0,0-1,0 1,0-1,0 0,0 0,1-1,0 0,-1 0,4 1,3-5,-1 0,0 0,1-1,-1 0,-1-1,1-1,0 0,-1 0,0 0,0-2,-1 1,0-1,0-1,0 1,-1-1,0-1,-1 0,0 0,0 0,0-2,9-10,0 1</inkml:trace>
  <inkml:trace contextRef="#ctx0" brushRef="#br0" timeOffset="24605.683">5668 4431,'-44'27,"2"2,1 1,2 2,1 2,-16 19,50-50,0 0,1 0,0 0,0 0,0 0,0 1,0-1,1 1,0 0,-1 0,1 0,1 0,-1 0,0 0,1 0,0 1,0-1,1 1,-1-1,1 0,0 1,0-1,0 1,1-1,-1 1,1-1,0 0,0 1,1-1,-1 0,1 0,0 0,0 0,1 0,0 2,3-1,0 0,-1 0,1-1,1 1,-1-1,1-1,0 1,0-1,0 0,0-1,0 0,0 0,1 0,-1-1,1 0,-1-1,1 1,0-1,-1-1,1 0,0 0,12-2,1-1,-1-1,0-1,0-1,-1 0,0-2,1-1,36-19,-32 14</inkml:trace>
  <inkml:trace contextRef="#ctx0" brushRef="#br0" timeOffset="25138.741">5922 4629,'-3'2,"1"1,0 0,0 0,0 0,1 0,-1 0,1 0,0 0,0 0,0 0,0 1,0-1,1 1,-1-1,1 0,0 1,0-1,0 1,1-1,-1 0,1 1,0-1,0 0,0 1,0-1,0 0,1 0,-1 0,1 0,0 0,0 0,0-1,1 1,-1-1,0 1,1-1,0 0,-1 0,1 0,0 0,0-1,2 2,5-4,0 0,0-1,0 0,0 0,0-1,0 0,-1-1,1 0,-1 0,0-1,-1-1,1 1,-1-1,0-1,0 1,0-3,8-2,3-3,0-1,-1-1,0 0,-1-1,-1-1,-1-1,0 0,-2-1,0 0,-1-1,3-9,-15 30,0 0,-1 0,1-1,0 1,0 0,-1 0,1 0,0 0,-16 34,11-21,1-1,1 1,0 0,0 1,1-1,1 0,0 1,1-1,1 0,0 1,1-1,0 0,1 0,0 0,1 0,1 0,4 10,205 396,-201-393,-1 0,-2 1,0 0,-2 1,0 0,-3 0,0 1,-2 0,0-1,-2 1,-2 0,-1 3,0-22,0 0,-1-1,0 1,-1 0,0-1,-1 0,0 0,0 0,-1-1,-6 8,10-13,-1 1,0-1,1 0,-1-1,-1 1,1 0,0-1,0 0,-1 1,0-1,1-1,-1 1,0 0,0-1,0 0,0 0,0 0,0-1,0 1,0-1,0 0,0 0,-1 0,1-1,0 1,0-1,-3-1,3 0,0 0,0 0,0-1,0 1,0-1,1 0,-1 0,1-1,0 1,0 0,0-1,0 0,1 0,-1 0,1 0,0 0,0 0,1-1,-1 1,1-1,0 1,0-1,1 1,-1-1,1 0,0 1,0-5,24-127,-7 98,2 1,1 0,2 1,1 2,2 0,2 2,0 1,3 1,4-3,-10 10,1 0,2 2,0 1,1 1,1 1,0 2,1 1,1 1,15-4,33-9,-47 14</inkml:trace>
  <inkml:trace contextRef="#ctx0" brushRef="#br0" timeOffset="28076.412">7926 4713,'-21'9,"1"0,1 1,-1 2,2 0,0 0,0 2,1 0,1 1,0 1,1 1,1 0,-10 16,21-30,0 0,1 0,0 0,0 1,0-1,0 1,0-1,1 1,0 0,-1 0,1-1,1 1,-1 0,0 0,1 0,0 0,0 0,0 0,1 0,-1 0,1 0,0 0,0 0,0-1,0 1,1 0,0-1,0 1,0-1,0 1,0-1,1 0,-1 0,1 0,0 0,0-1,0 1,0-1,0 0,0 1,1-1,-1-1,1 1,0-1,0 1,5-1,-1 0,1-1,0 0,0 0,0-1,0 0,-1 0,1-1,-1 0,1-1,-1 0,0 0,1-1,-2 0,1 0,0-1,-1 0,0 0,4-4,116-126,-14-20,-113 154,1 0,-1 0,0 0,0 0,1 0,-1 0,1 0,-1 0,1 0,-1 0,1 0,0 0,0 0,-1 1,1-1,0 0,0 1,0-1,-1 0,1 1,0-1,0 1,0-1,0 1,0 0,0-1,0 1,0 0,1 0,-1 0,0 0,0 0,0 0,0 0,0 0,0 0,0 0,0 1,0-1,0 0,0 1,0-1,0 1,0-1,0 1,0-1,0 1,0 0,-1-1,1 1,0 0,0 0,-1-1,1 1,-1 0,1 0,-1 0,1 0,-1 0,1 0,-1 0,1 1,25 74,-24-65,0-1,1 0,0 0,1 0,0 0,0-1,1 1,0-1,1 0,0-1,1 1,-1-1,1-1,1 1,0-1,0 0,0-1,3 2,-1-4,0-1,0 0,0-1,0 0,1 0,-1-1,0-1,1 1,-1-2,1 1,-1-2,0 1,1-1,-1-1,0 0,0 0,-1-1,1 0,-1-1,0 0,0-1,0 1,-1-2,0 1,0-1,0 0,-1-1,0 0,-1 0,3-4,173-191,-180 199,1 0,0 0,0 0,1 0,-1 1,1 0,0-1,-1 1,2 1,-1-1,0 0,0 1,1 0,-1 0,1 0,0 1,0 0,-1-1,1 2,0-1,0 1,0-1,0 1,0 0,0 1,0 0,0-1,-1 1,1 1,0-1,0 1,-1 0,1 0,-1 0,0 1,1-1,2 4,-2 0,0 0,-1 0,0 0,0 0,-1 1,0 0,0 0,0 0,-1 0,0 0,0 0,-1 1,0-1,0 0,-1 1,0-1,0 1,-1-1,0 1,0-1,-1 0,-2 7,-1 4,-1 0,-1-1,-1 0,0 0,-1-1,-1 0,0 0,-10 9,16-19,-1-1,1 0,-2 0,1 0,0 0,-1-1,0 0,0 0,0-1,0 1,-1-1,0-1,1 1,-1-1,0 0,0-1,0 0,0 0,0 0,0-1,0 0,-1 0,1-1,-1 0,6 0,1 0,0 0,0 0,-1 1,1-2,0 1,0 0,0 0,0 0,0 0,0-1,0 1,1 0,-1-1,0 1,1 0,-1-1,1 1,-1-1,1 1,0-1,-1 1,1-1,0 0,0 1,0-1,1 1,-1-1,0 1,0-1,1 1,-1-1,1 1,-1-1,1 1,0 0,0-1,-1 1,1 0,0 0,0-1,0 1,1 0,-1 0,0 0,0 0,0 0,1 1,-1-1,0 0,1 0,-1 1,1-1,-1 1,1-1,-1 1,1 0,-1 0,1 0,0 0,23-11,1 2,0 1,0 2,1 0,0 2,0 0,0 2,0 2,1 0,-1 1,3 2,49-1,-55-2</inkml:trace>
  <inkml:trace contextRef="#ctx0" brushRef="#br0" timeOffset="28859.128">10296 4008,'1'-2,"1"1,-1 0,1-1,-1 1,1 0,-1 0,1 0,0 0,0 0,-1 0,1 0,0 0,0 1,0-1,0 1,0 0,0-1,0 1,0 0,0 0,0 0,0 1,0-1,0 0,0 1,0-1,0 1,0 0,-1-1,1 1,0 0,0 0,-1 0,1 0,0 1,-1-1,1 0,-1 1,0-1,1 1,-1-1,0 1,0 0,0 0,0-1,0 1,0 0,-1 0,1 0,-1 0,1 0,-1 0,0 1,3 14,-1 0,-1 0,0 0,-2 1,0-1,0 0,-2 0,0 0,-2 4,-9 67,11 503,-2-488,4-102,1 0,0 0,0-1,0 1,0 0,-1-1,1 1,0 0,-1 0,1-1,0 1,-1-1,1 1,-1 0,1-1,-1 1,1-1,-1 1,1-1,-1 1,0-1,1 0,-1 1,0-1,1 0,-1 0,0 1,0-1,1 0,-1 0,0 0,0 0,1 0,-1 0,0 0,0 0,1 0,-1 0,0 0,1 0,-1-1,0 1,0 0,1 0,-1-1,0 1,1-1,-1 1,-9-9</inkml:trace>
  <inkml:trace contextRef="#ctx0" brushRef="#br0" timeOffset="29105.73">9929 4572,'415'-75,"-356"64,-1-3,0-3,-1-2,3-5,-29 12,-22 9,-1 0,1 0,-1-1,0 0,0 0,-1-1,1 0,-1 0,0-1,-1 0,1 0,5-7,8-20,-13 18</inkml:trace>
  <inkml:trace contextRef="#ctx0" brushRef="#br0" timeOffset="29477.083">10861 3923,'-80'651,"74"-397,6-250,0-1,1 1,-1-1,1 0,0 1,0-1,0 1,0-1,0 0,1 0,-1 0,1 1,0-2,0 1,0 0,0 0,1-1,-1 1,1-1,0 1,-1-1,1 0,0 0,0-1,0 1,1-1,-1 1,0-1,0 0,1 0,-1 0,1-1,-1 1,1-1,-1 0,1 0,-1 0,1 0,-1-1,1 1,-1-1,0 0,1 0,-1 0,19-8,-1-1,-1-1,0 0,0-1,-1-2,-1 0,0 0,14-17,-25 25,79-59,-85 64,0 1,0 0,0-1,0 1,0 0,0 0,0 0,0-1,0 1,0 0,0 1,0-1,0 0,0 0,0 0,0 0,0 1,0-1,0 1,0-1,0 0,0 1,-1 0,1-1,0 1,0-1,0 1,-1 0,1 0,0-1,-1 1,1 0,-1 0,1 0,-1 0,1 0,-1 0,1 0,-1 0,0 0,0 0,0 0,1 0,-1 0,0 0,0 0,0 0,0 0,-1 0,1 0,-7 54,4-39,1-12,0 1,1 0,-1 0,1-1,1 1,-1 0,1 0,-1 0,1 0,1 0,-1 0,1 0,0 0,0 0,0-1,1 1,0 0,-1-4,0 0,0 0,0 0,0 0,1-1,-1 1,0 0,0-1,1 1,-1-1,0 0,1 1,-1-1,1 0,-1 0,0 0,1 0,-1 0,1 0,-1 0,1 0,-1 0,0-1,1 1,-1-1,0 1,1-1,-1 1,0-1,0 0,1 0,0 0,16-10</inkml:trace>
  <inkml:trace contextRef="#ctx0" brushRef="#br0" timeOffset="29776.841">11453 4826,'30'0,"-1"-1,1-2,-1 0,0-3,0 0,-1-2,0 0,0-2,5-4,-30 12,0 1,0-1,0 1,1-1,-2 0,1-1,0 1,0 0,-1-1,1 0,-1 1,0-1,0 0,0 0,0 0,0 0,-1-1,1 1,-1 0,0-1,0 1,0-1,-1 1,1-1,-1 1,0-1,0 0,0 1,0-1,-1 1,1-1,-1 1,0-1,0 1,0-1,-1 1,1 0,-1-1,0 1,1 0,-2 0,1 0,0 1,0-1,-1 1,0-1,1 1,-1 0,0 0,0 0,0 0,-1 0,1 1,0-1,-3 0,-4 0,0 0,-1 1,1 1,0-1,-1 2,1-1,0 1,0 1,-1 0,1 0,0 1,1 0,-1 1,0 0,1 1,0 0,0 0,1 1,-1 0,1 0,0 1,1 0,0 1,0-1,1 2,-1-1,2 0,-1 1,1 0,1 1,-1-1,2 1,-1-1,1 1,0 7,1-11,1 0,1 0,-1 0,1 0,0 0,1 0,-1 0,1 0,0 0,1 0,-1-1,1 1,0 0,1-1,-1 1,1-1,0 0,1 0,-1 0,1 0,0-1,0 1,0-1,1 0,0 0,-1-1,1 1,1-1,-1 0,0 0,1-1,-1 0,1 0,0 0,0-1,0 1,0-1,0-1,0 1,0-1,24 4,1-2,-1 0,1-2,-1-1,0-2,14-3,-15-1</inkml:trace>
  <inkml:trace contextRef="#ctx0" brushRef="#br0" timeOffset="30721.682">12808 4629,'-84'88,"4"3,-14 29,86-107,16-18,17-17,127-135,-143 149,-7 5,1-1,0 1,1 0,-1 0,0 0,1 0,0 1,0-1,0 1,0 0,0 0,0 0,0 1,0-1,1 1,-1 0,1 1,-1-1,1 1,2 0,-5 2,1 1,-1 0,0 0,0 0,0 0,0 0,-1 0,1 1,-1-1,0 1,0-1,0 1,0-1,-1 1,1-1,-1 1,0 0,0-1,-1 1,1 0,-1 1,1 2,0 1,-1-1,-1-1,1 0,1 0,-1 0,1 0,1 1,-1-1,1 0,0 0,0 0,0 0,1 0,0 0,1 0,-1 0,1-1,0 1,0-1,1 0,-1 0,1 0,0 0,1-1,-1 0,1 1,0-2,0 1,0-1,1 1,2 0,-2-3,0 1,0-2,0 1,0-1,0 0,0 0,0 0,0-1,0 0,0 0,0-1,0 1,0-1,-1-1,1 1,-1-1,1 0,-1 0,0-1,0 1,-1-1,1 0,-1 0,1-1,88-121,-79 102,-2 0,0-1,-2-1,-1 0,0 0,-2 0,2-23,-1 4,-8 45,1 0,0-1,0 1,-1 0,1 0,0 0,0-1,-1 1,1 0,0 0,0 0,0 0,-1 0,1 1,0-1,0 0,-1 0,1 0,0 1,0-1,-1 0,1 1,0-1,-1 1,1-1,0 0,-1 1,1 0,-1-1,1 1,-1-1,1 1,-1 0,1-1,-1 1,0 0,1-1,-1 1,0 0,1 0,-1-1,0 1,0 0,0 0,0 0,9 17</inkml:trace>
  <inkml:trace contextRef="#ctx0" brushRef="#br0" timeOffset="31374.145">13768 4629,'-60'36,"1"4,3 1,1 4,-18 19,73-63,-6 4,0 0,0 1,0 0,1 0,0 0,1 1,-1-1,1 1,0 0,1 0,0 1,0-1,0 1,1-1,0 4,4-8,-1 0,1 0,0 0,1-1,-1 1,0-1,1 1,-1-1,1 0,0 0,0 0,0 0,0 0,0-1,0 0,0 1,1-1,-1 0,0-1,1 1,-1 0,0-1,1 0,-1 0,1 0,-1 0,1-1,-1 1,0-1,1 0,-1 0,0 0,1 0,-1-1,1 0,21-8,0-1,0-1,-1-1,0-1,-2-2,1 0,-2-1,13-14,79-103,-112 134,-1 0,1 0,0 0,0 0,-1 0,1 0,0 0,0 0,-1 0,1 0,0 1,0-1,-1 0,1 0,0 1,-1-1,1 0,0 1,-1-1,1 1,0-1,-1 1,1-1,-1 1,1-1,-1 1,1 0,-1-1,0 1,1 0,-1-1,0 1,1 0,-1-1,0 1,0 0,0 0,0 0,1-1,-1 1,0 0,0 0,-1-1,1 1,0 0,0 0,0-1,0 1,-1 0,1-1,0 1,-1 0,1 0,0-1,-1 1,1-1,-1 1,1 0,-1 0,1 6,1 4,1 0,0 0,0 0,1 0,1 0,0-1,0 0,1 0,0 0,1 0,0-1,5 6,-8-11,0-1,0 1,0-1,1 0,-1-1,1 1,0 0,0-1,-1 0,1 0,1 0,-1 0,0-1,0 0,1 0,-1 0,1 0,-1-1,1 1,-1-1,1 0,-1 0,1-1,-1 0,0 0,1 0,-1 0,0 0,1-1,-1 0,0 0,2-1,19-14,-2 0,0-2,0 0,-2-2,-1 0,0-1,-2-1,3-6,-15 21,11-13,-1-1,-1-1,-1 0,-1-1,-2 0,0-1,-1 0,-2-1,0 0,-2 0,1-11,-5 21,6-35,-2 0,-2 0,-2 0,-3 0,-2-1,-5-17,-13 25,20 43,1 0,-1 1,0-1,1 1,-1-1,0 1,0 0,0-1,1 1,-1 0,0-1,0 1,0 0,0 0,1 0,-1 0,0 0,0 0,0 0,0 0,0 0,0 0,1 0,-1 1,0-1,0 0,0 0,0 1,1-1,-1 1,0-1,1 1,-1-1,0 1,1-1,-1 1,0 0,1-1,-1 1,1 0,-1 0,1-1,0 1,-1 0,1 0,0 0,-1-1,1 1,0 0,0 0,0 0,0 0,-10 23,2 1,1 0,1 0,2 1,0 0,1 0,2 11,-5 32,-27 255,26-106,4-184,-4-29</inkml:trace>
  <inkml:trace contextRef="#ctx0" brushRef="#br0" timeOffset="31610.2">13938 4543,'38'-9,"37"-4,10 1,-4 2,-7 3,-11 3,-11 1,-10 2,-7 1,-9 6,-5 1,-6 0</inkml:trace>
  <inkml:trace contextRef="#ctx0" brushRef="#br0" timeOffset="31807.307">14643 4600,'-7'26,"0"-2,0 0,2 1,0 0,2-1,1 2,1-1,1 0,3 21,-3-43,1 0,-1 1,1-1,0 0,0 1,0-1,0 0,1 0,-1 0,1 0,0 0,0 0,0-1,0 1,0-1,1 1,-1-1,1 0,0 0,0 0,-1 0,1 0,0-1,0 1,1-1,-1 0,0 0,0 0,1 0,-1 0,0-1,1 0,-1 0,1 0,-1 0,0 0,1-1,-1 1,0-1,1 0,-1 0,0 0,0 0,1-1,19-11,0-2,-1 0,0-1,-1-1,-1-1,-1-1,-1-1,0 0,-2-2,0 0,-1 0,10-24,-1 9,0-7,-17 25</inkml:trace>
  <inkml:trace contextRef="#ctx0" brushRef="#br0" timeOffset="32356.224">15179 4826,'-2'7,"0"0,1-1,0 1,0 0,1 0,0 0,0 0,0 0,1 0,0 0,0 0,1-1,0 3,0-9,0 0,-1 0,1 0,0 0,0 0,-1 0,1 0,0-1,-1 1,1-1,0 1,-1-1,1 1,0-1,-1 0,1 0,-1 0,0 0,1 0,-1 0,0 0,1-1,-1 1,0 0,0-1,0 1,0-1,0 1,-1-1,1 1,0-1,-1 0,1 1,-1-1,1-1,-1 2,35-60,-3-2,-3-1,-3-1,3-18,15-40,-45 124,1-1,-1 0,1 1,-1-1,1 0,-1 1,0-1,1 0,-1 0,1 0,-1 1,0-1,1 0,-1 0,1 0,-1 0,0 0,1 0,-1 0,1 0,-1-1,0 1,1 0,-1 0,1 0,-1-1,1 1,-1 0,1 0,-1-1,1 1,-1 0,1-1,-1 1,1-1,-1 1,1-1,0 1,-1-1,1 1,0-1,-1 1,1-1,0 1,0-1,0 0,-1 1,1-1,0 1,0-1,0 0,0 1,0-1,0 1,0-1,0 0,0 1,1-1,-1 1,0-1,0 0,0 1,1-1,-45 37,43-34,-10 6,1 1,1 1,-1-1,2 2,-1-1,1 1,1 1,0-1,1 1,0 0,0 1,1 1,5-12,0-1,0 1,0 0,0-1,1 1,-1-1,0 1,1-1,-1 1,1-1,-1 1,1-1,0 1,0-1,0 0,0 1,0-1,0 0,0 0,0 0,0 0,0 0,1 0,-1 0,0 0,1 0,-1-1,1 1,-1-1,1 1,-1-1,1 1,-1-1,1 0,-1 0,1 1,0-1,69 2,-61-3,28-2,67 7,-102-2,0 0,-1 1,1-1,-1 1,0 0,0 0,0 0,0 0,0 0,-1 0,1 0,-1 0,0 1,0-1,0 0,-1 1,1-1,-1 1,1-1,-1 1,-1-1,1 1,0-1,-1 1,1-1,-1 1,0-1,0 0,-1 1,1-1,-1 0,1 0,-1 0,0 0,0 0,0 0,-1-1,-2 11,-11 22,11-27,1 1,0-1,1 1,0-1,0 1,0 0,1 0,1 1,0-1,-1 8,3-15,0 0,0 0,0 0,0 0,0-1,0 1,0 0,1-1,-1 1,1-1,-1 1,1-1,-1 0,1 1,0-1,0 0,-1 0,1 0,0-1,0 1,0 0,0-1,0 1,0-1,0 0,0 1,1-1,-1 0,0 0,0-1,0 1,0 0,0-1,0 1,0-1,0 0,0 1,1-2,21-4</inkml:trace>
  <inkml:trace contextRef="#ctx0" brushRef="#br0" timeOffset="32963.514">15970 4657,'-38'19,"1"2,1 2,1 1,2 2,0 1,-10 12,-6 27,48-65,-1 0,1 1,1-1,-1 1,0 0,0-1,0 1,1-1,-1 1,1 0,0 0,-1-1,1 1,0 0,0 0,0-1,0 1,0 0,0 0,1-1,-1 1,1 0,-1 0,1-1,0 1,-1-1,1 1,0-1,0 1,0-1,0 1,0-1,1 0,-1 1,0-1,0 0,1 0,-1 0,1 0,-1 0,1 0,0 0,10 0,0 0,1 0,-1-1,0-1,0 0,0-1,0 0,0 0,0-2,0 1,-1-1,0-1,0 0,0-1,0 0,-1-1,0 0,3-3,165-135,-129 97,-87 107,36-55,0 0,1 0,-1-1,1 1,0 0,0 1,0-1,1 0,-1 0,1 0,0 0,0 1,1-1,-1 0,1 0,0 0,0 0,0 0,1 0,-1 0,1 0,0 0,0-1,0 1,1-1,-1 1,1-1,0 0,0 0,0 0,0-1,0 1,1-1,-1 1,1-1,0 0,-1-1,1 1,0-1,0 1,0-1,0 0,0-1,1 1,9-1,1-2,0 1,-1-2,0 0,0 0,0-2,0 1,0-2,-1 0,0-1,0 0,-1 0,10-9,140-132,-153 139,11-13,0-1,-2 0,0-2,-2 0,-1-1,0 0,-3-2,0 1,-1-1,-2-1,-1 0,-1 0,-1-1,-2 0,0-16,-4 36,-1 1,0-1,0 0,-1 1,0 0,-1-1,0 1,0 0,-1 0,0 1,-6-9,9 14,-1-1,-1 1,1 0,0 0,-1 1,1-1,-1 0,0 1,0-1,0 1,0 0,-1 0,1 0,0 1,-1-1,1 1,-1 0,0 0,1 0,-1 0,0 1,0-1,1 1,-1 0,0 0,0 1,0-1,1 1,-1-1,0 1,0 1,-10 6,0 1,1 0,0 1,1 0,0 1,0 1,1-1,1 2,0 0,1 0,0 1,1 0,0 0,1 1,1 0,1 0,0 0,1 1,0 0,0 6,-1 7,1 0,1 1,1-1,2 1,1-1,1 1,2-1,1 0,1 0,1-1,2 1,0-2,2 1,1-1,2-1,0 0,2-1,1-1,0 0,2-2,1 0,0 0,2-2,10 7,70 39,-85-61,-4-4</inkml:trace>
  <inkml:trace contextRef="#ctx0" brushRef="#br0" timeOffset="35829.507">17549 4487,'50'-34,"-1"-2,-2-3,-2-1,-2-2,-1-3,-3 0,-1-3,11-21,-27 55,-23 51,-7 0,2 0,2 1,1 0,2-1,1 1,5 28,7 50,-5 1,-6-1,-4 1,-7 19,7-97,-2-1,-2 1,-1-1,-2 0,-1-1,-2-1,-2 1,-1-2,-2 0,-1-2,-2 0,-1-1,-2-1,-1-1,-1 0,22-26,1 0,-1 0,0 0,0 0,-1-1,1 1,-1-1,1 0,-1-1,0 1,0-1,0 0,-1 0,1-1,0 1,-1-1,1 0,-1-1,1 1,-1-1,1 0,-1-1,1 1,-1-1,1 0,0 0,-1-1,1 0,0 0,0 0,0 0,0-1,0 0,1 0,-5-3,4-1,-1 0,1-1,0 0,1 0,-1 0,2 0,-1-1,1 1,1-1,-1 0,1 0,1 0,0 0,0 0,1 0,0 0,1-9,1-5,2 0,0 0,1 1,1 0,1 0,7-14,7-2,2 1,1 1,2 0,2 3,0 0,3 1,0 2,2 2,1 1,24-14,122-82,-159 111</inkml:trace>
  <inkml:trace contextRef="#ctx0" brushRef="#br0" timeOffset="36340.753">18057 5306,'53'-42,"20"-15,-3-3,45-50,-96 90,-1-1,-1-1,-1-1,-1 0,-1-1,-1-1,-1 0,-1 0,-1-1,-2-1,1-6,-8 31,0 0,0 0,0-1,0 1,0 0,0-1,-1 1,1 0,-1-1,0 1,0 0,0-1,0 1,0 0,0-1,-1 1,1-1,-1 1,0 0,1 0,-1-1,0 1,0 0,0 0,-1 0,1 0,-1 0,1 0,-1 1,1-1,-1 0,0 1,0-1,0 1,0-1,0 1,0 0,0 0,0 0,-1 0,1 1,0-1,0 0,-1 1,1 0,-1-1,0 1,-8 4,1 0,0 1,0 0,1 0,-1 1,1 0,1 1,-1 0,1 0,0 1,1 0,0 0,0 1,1 0,0 0,0 1,-3 7,7-13,0-1,1 1,-1-1,1 1,-1 0,1-1,0 1,1 0,-1 0,1 0,-1 0,1 0,0 0,1 0,-1 0,1 0,0-1,0 1,0 0,0 0,0-1,1 1,0 0,0-1,0 0,0 1,0-1,1 0,-1 0,1 0,0-1,0 1,0-1,0 1,1-1,-1 0,0 0,1 0,0-1,-1 1,1-1,0 0,2 0,15 4,0-1,1-2,-1 0,1-1,-1-1,16-2,57 1,-92 1,0 0,0 0,1 0,-1 0,0 1,0-1,0 0,1 1,-1 0,0 0,0 0,0-1,0 2,0-1,0 0,-1 0,1 1,0-1,-1 1,1-1,-1 1,1 0,-1 0,0-1,0 1,1 0,-1 0,-1 0,1 0,0 0,0 1,-1-1,1 0,-1 0,0 0,0 1,0-1,0 0,0 0,0 1,-1 1,-28 88,23-74,3-4</inkml:trace>
  <inkml:trace contextRef="#ctx0" brushRef="#br0" timeOffset="36840.742">18847 5052,'10'5,"-1"0,0 0,1-1,0-1,0 0,0 0,0-1,0 0,1-1,-1 0,1-1,-1 0,1 0,-1-1,0 0,1-1,-1-1,0 1,0-2,0 1,-1-1,1-1,-1 0,0 0,0 0,-1-2,1 1,-1-1,-1 0,1 0,3-5,-3 0,0-1,0 1,-2-1,1 0,-1 0,-1-1,-1 0,1-4,-4 15,0 0,0-1,0 1,-1-1,0 1,1-1,-1 1,-1-1,1 1,0-1,-1 1,0-1,0 1,0-1,0 1,0 0,-1 0,1 0,-1-1,0 1,0 1,0-1,0 0,-1 0,1 1,-1 0,1-1,-1 1,0 0,0 0,0 0,0 1,0-1,-1 1,-2-1,-4 1,0 0,0 1,0 1,0 0,1 0,-1 1,0 0,0 1,1 0,-1 0,1 1,0 0,0 1,1 0,-1 0,1 1,0 0,0 0,1 1,0 0,-3 4,1-1,1-1,0 1,0 1,1-1,0 2,1-1,0 0,0 1,2 0,-1 1,2-1,0 1,0-1,1 1,1 0,0 0,0 0,2 3,-1-12,0 0,1 0,0-1,-1 1,1 0,1 0,-1 0,1-1,-1 1,1-1,0 1,0-1,1 0,-1 0,1 0,-1 0,1 0,0 0,0-1,0 1,1-1,-1 0,0 0,1 0,0-1,-1 1,1-1,0 0,0 0,-1 0,1 0,0-1,0 0,1 1,139-14,-90-3,-1-3,0-3,-1-1,-2-3,14-11,-4 1,-41 20</inkml:trace>
  <inkml:trace contextRef="#ctx0" brushRef="#br0" timeOffset="37598.532">19722 4797,'-70'37,"1"2,2 4,3 2,-1 4,9 14,55-62,0 0,0 1,0-1,0 0,0 1,1-1,-1 1,1-1,-1 1,1-1,-1 1,1-1,0 1,0 0,-1-1,1 1,0-1,1 1,-1 0,0-1,0 1,1-1,-1 1,1-1,-1 1,1-1,0 1,-1-1,1 0,0 1,0-1,0 0,0 1,0-1,1 0,-1 0,0 0,0 0,1 0,-1-1,0 1,1 0,-1 0,1-1,-1 1,1-1,0 0,0 1,13 0,1 0,-1-1,1 0,-1-1,1-1,-1-1,0 0,0-1,0-1,0 0,-1-1,1 0,-1-1,-1-1,10-7,1 3,-1-2,0-1,-1 0,-1-2,0 0,-2-2,0 0,-1-1,0-1,-2 0,-1-2,1-1,-55 65,5 4,2 1,2 2,2 1,2 1,3 1,1 1,3 1,3 1,1 0,-4 43,-10 162,39-181,-10-77,1 1,-1 0,1-1,0 1,0 0,0-1,0 1,0-1,0 0,0 1,0-1,1 0,-1 1,1-1,-1 0,1 0,-1 0,1 0,-1-1,1 1,0 0,-1-1,1 1,0-1,0 0,-1 1,1-1,0 0,0 0,0 0,-1 0,1 0,0-1,0 1,0 0,-1-1,1 1,0-1,-1 0,1 0,1 0,3-3,-1-1,1 0,0 0,-1 0,0 0,-1-1,1 0,-1 0,0 0,0 0,-1-1,0 1,0-1,-1 0,1 0,-2 0,1 0,0-7,2 0,0 5,0 0,-1 0,0-1,-1 0,0 1,-1-1,0 0,0 0,-1 0,0 0,-1 0,0 0,0 1,-1-1,-1 0,1 1,-2-1,1 1,-1 0,-1 0,0 0,0 1,0 0,-1 0,0 0,-1 1,-3-4,0 6,0 1,0 0,-1 0,1 1,-1 1,1 0,-1 0,0 1,0 0,0 1,0 0,1 1,-1 0,0 1,-10 3,16-5,0 0,0 1,0 0,0 0,0 0,0 1,0 0,1-1,-1 2,0-1,1 1,-1-1,1 1,0 0,0 1,0-1,1 1,-1 0,1 0,0 0,0 0,0 0,1 1,-1-1,1 1,0 0,0 0,5-2,-1 0,1 0,0-1,-1 1,2-1,-1 0,0 1,0-2,1 1,-1 0,1-1,-1 1,1-1,0 0,-1 0,1 0,0-1,0 1,0-1,-1 0,1 0,0 0,0-1,0 0,-1 1,1-1,3-1,37-8,0-1,0-2,-1-2,-1-2,-1-2,32-19,74-73,-129 92</inkml:trace>
  <inkml:trace contextRef="#ctx0" brushRef="#br0" timeOffset="37877.107">20061 5023,'1'6,"1"0,-1 0,1 0,1-1,-1 1,1-1,-1 0,1 0,1 0,-1 0,1 0,0 0,0-1,0 0,1 0,-1 0,1-1,0 1,0-1,1 0,-1-1,0 1,1-1,0 0,-1 0,1-1,0 0,0 0,0 0,0-1,0 1,0-1,0-1,0 1,0-1,0 0,0-1,-1 0,4-1,5-6,0-1,-1 0,0-1,-1 0,0-1,-1-1,0 1,-1-2,0 0,-2 0,1 0,-2-1,0-1,0 1,2-12,14-29,-14 31</inkml:trace>
  <inkml:trace contextRef="#ctx0" brushRef="#br0" timeOffset="38245.827">20541 5109,'35'-8,"0"-1,0-1,-1-2,-1-2,0-1,-1-1,-1-2,0-1,26-23,-55 41,0 0,1 0,-1 0,0-1,0 1,0-1,0 0,0 1,0-1,-1 0,1 0,-1 0,1 0,-1 0,0-1,0 1,0 0,0-1,0 1,0-1,-1 1,1-1,-1 1,1-1,-1 1,0-1,0 1,0-1,-1 1,1-1,-1 1,1-1,-1 1,0-1,0 1,0 0,0-1,0 1,0 0,-1 0,1 0,-1 0,0 0,1 0,-1 0,-2-1,-1 0,-1 0,0 1,0 0,-1 0,1 0,0 0,-1 1,1 0,-1 1,1-1,-1 1,1 0,-1 1,1 0,0 0,-1 0,1 1,0 0,-1 0,1 0,0 1,1 0,-1 0,-4 3,-1 1,-1 1,1 1,0-1,1 2,0-1,1 1,0 1,0 0,1 0,0 1,-1 4,5-12,1 0,0 1,1-1,-1 1,1 0,-1-1,2 1,-1 0,0 0,1 0,0 0,0 0,1 1,-1-1,1 0,0 0,1 1,-1-1,1 0,0 0,0 0,0 0,1 0,0 0,0 0,0 0,1-1,0 1,-1-1,1 0,1 0,-1 0,1 0,0 0,3 2,4-1,0-1,0-1,0 0,1-1,-1 0,1 0,0-1,-1-1,1 0,-1-1,1 0,-1-1,1 0,-1 0,0-1,1-1,-2 0,1-1,0 0,-1 0,0-1,3-3,14-5,-2 1</inkml:trace>
  <inkml:trace contextRef="#ctx0" brushRef="#br0" timeOffset="38612.724">20965 5221,'37'-21,"0"-1,-1-2,-2-2,0-1,-2-1,5-8,-29 28,0 0,0-1,0 1,-1-1,-1-1,0 1,0-1,-1 0,0-1,0 1,-1-1,-1 0,0 0,0-1,-14 29,9-13,0 1,0-1,1 1,0 0,0 0,1-1,-1 1,1 0,0 0,0 0,0-1,1 1,0 0,0 0,0-1,0 1,1-1,0 1,0-1,0 1,0-1,1 0,0 0,-1 0,1-1,1 1,-1-1,1 1,-1-1,1 0,0 0,0-1,2 1,9 1,1-2,0 0,0 0,0-2,0 0,0-1,0 0,0-2,0 0,-1 0,1-2,-1 0,0 0,0-1,2-3,-11 6,0 0,0-1,-1 1,1-2,-1 1,0 0,0-1,-1 0,0 0,1 0,-1-1,-1 1,1-1,-1 0,1-4,4-12</inkml:trace>
  <inkml:trace contextRef="#ctx0" brushRef="#br0" timeOffset="38895.77">22066 4797,'-41'9,"0"2,2 1,-1 2,2 2,0 1,1 2,1 2,-31 23,-3 38,69-80,0 0,-1 0,1 1,0-1,0 0,0 0,1 1,-1-1,0 0,1 1,0-1,-1 1,1-1,0 1,0-1,1 1,-1-1,0 0,1 1,-1-1,1 1,0-1,0 0,0 0,0 1,0-1,1 0,-1 0,0 0,1 0,0-1,-1 1,1 0,0-1,0 1,0-1,0 1,0-1,0 0,1 0,0 0,13 4,0-1,0-1,0-1,1-1,-1 0,0-1,1 0,-1-1,1-1,-1-1,1-1,10-1,-1-2,1-1,-1-1,0-1,-1-1,-1-1,0-1,21-15,-28 14</inkml:trace>
  <inkml:trace contextRef="#ctx0" brushRef="#br0" timeOffset="39523.718">22263 4910,'-33'63,"31"-61,0 0,1 1,-1-1,1 1,0-1,0 1,0 0,0-1,0 1,1 0,-1-1,1 1,0 0,0 0,0 0,0 0,0-1,1 1,-1 0,1 0,-1-1,1 1,0 0,0-1,1 1,-1-1,0 1,1-1,0 0,-1 1,1-1,0 0,0 0,0 0,0-1,1 1,-1 0,0-1,1 1,-1-1,1 0,-1 0,1 0,0 0,0 0,-1-1,1 1,0-1,0 0,0 0,-1 0,4 0,11-5,-1-2,0 1,0-2,0 0,-1-1,0 0,-1-1,0-1,0-1,-1 1,-1-2,0 0,-1 0,0-1,-1-1,8-15,34-45,-51 75,0 0,0 0,0 0,0 0,0 0,0 0,0 0,0 0,0 0,0 0,0 0,0 1,0-1,0 0,0 1,0-1,0 1,0-1,-1 1,1 0,0-1,0 1,0 0,-1-1,1 1,0 0,-1 0,1 0,-1-1,1 1,-1 0,1 0,-1 0,0 0,0 0,1 0,-1 0,0 0,0 0,0 0,0 0,0 0,0 0,0 0,0 0,0 0,-1 0,1 0,0 0,-1 0,1 0,-1 0,1 0,-1-1,1 1,-1 0,1 1,9 335,36 112,-44-406,3-10,-2 0,-1 0,-2 0,-1 0,-2 0,-1 0,-1-1,-2 1,-2-2,0 1,-2-1,-3 1,12-27,0 1,-1 0,1-1,-1 0,-1 0,1 0,-1 0,0-1,0 0,0 0,0 0,-1 0,0-1,0 0,0 0,0-1,0 1,0-2,-1 1,1 0,-1-1,1 0,-1-1,1 0,-1 0,1 0,-1-1,0 1,1-2,0 1,-1-1,1 0,0 0,0-1,-5-2,6 2,0-1,0-1,0 1,0-1,0 0,1 0,0 0,0-1,1 1,-1-1,1 0,0 0,1 0,0 0,0-1,0 1,0 0,1-1,0 0,1 1,-1-1,1 0,1 1,-1-1,1-1,2-13,1 0,0 1,2 0,0 0,1 0,1 0,6-8,8-12,2 2,2 1,1 0,2 2,2 2,1 1,1 1,30-21,-22 22,2 2,1 2,1 2,1 2,0 2,2 2,0 3,1 1,1 2,0 3,0 2,1 2,0 2,15 3,47 11,-69-3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2:4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16320 518,'-24'3,"0"1,1 1,0 1,0 2,1 0,0 1,0 1,1 1,0 1,1 1,0 1,2 0,-2 3,16-13,1 0,0 1,0-1,0 1,0 0,1-1,-1 1,2 0,-1 1,0-1,1 0,0 1,0-1,0 0,1 1,0-1,0 1,0-1,1 1,0-1,0 0,0 1,1-1,-1 0,1 0,1 0,-1 0,1 0,-1-1,1 1,1-1,-1 1,1-1,-1 0,1-1,1 1,-1 0,0-1,1 0,-1 0,1-1,0 1,2-1,1 3,1-1,-1 0,1 0,1-1,-1 0,0-1,1 0,-1 0,1-1,-1-1,1 1,0-1,-1-1,1 0,0 0,-1-1,0 0,1-1,-1 0,0-1,0 1,-1-2,1 1,0-2,24-15,-1-2,-1-1,-1-1,-2-2,0-1,21-29,-27 49,-15 37,-5-14,1 1,-1-5,-1 0,2 0,0 0,0 0,1-1,0 1,1-1,0 0,3 3,4 2</inkml:trace>
  <inkml:trace contextRef="#ctx0" brushRef="#br0" timeOffset="969.979">17392 630,'39'221,"-32"-172,-2 0,-3 0,-1 0,-2 0,-3 0,-4 12,-18 89,26-149,0-1,0 1,0 0,0-1,0 1,-1 0,1-1,0 1,0-1,-1 1,1-1,0 1,-1-1,1 1,0-1,-1 1,1-1,-1 1,1-1,-1 1,1-1,-1 0,1 1,-1-1,1 0,-1 0,0 1,1-1,-1 0,1 0,-1 0,0 0,1 0,-1 0,0 0,1 0,-1 0,0 0,1 0,-1 0,1 0,-1 0,0-1,1 1,-1 0,1 0,-1-1,1 1,-1 0,1-1,-1 1,1-1,-1 1,1 0,-1-1,1 1,0-1,-1 1,1-1,0 0,-1 1,1-1,0 1,0-1,0 0,-1 1,1-1,0 1,0-2,-12-44,12 21,1 1,2-1,0 0,2 1,1 0,1 0,0 0,2 1,1 0,11-19,1-8,2 0,3 1,1 2,3 1,1 1,3 2,1 1,21-17,49-6,-104 64,1 0,0 1,-1-1,1 1,0 0,-1 0,1 0,0 0,0 0,-1 0,1 1,0-1,-1 1,1 0,-1 0,1 0,-1 0,1 1,-1-1,1 0,-1 1,0 0,0-1,0 1,0 0,0 0,0 0,-1 1,1-1,-1 0,1 1,-1-1,0 0,0 1,0 0,0-1,0 2,2 5,-1 0,1 0,-2 0,1 1,-1-1,0 1,-1-1,0 0,-1 1,0 4,-3 3,0 1,-1 0,0-1,-1 0,-2 0,1 0,-2-1,0 0,-1-1,-1 0,0-1,-1 0,0 0,-1-1,-1-1,0-1,0 1,-1-2,-1 0,0-1,0-1,0 0,-1-1,-1-1,-11 2,26-6,0-1,0 0,0 0,0-1,0 1,0-1,-1 1,1-1,0 0,0 0,-1 0,1-1,0 1,0-1,0 0,0 0,0 0,0 0,0 0,0 0,0-1,0 0,1 0,-1 1,1-1,-1-1,1 1,0 0,0-1,0 1,0-1,0 1,0-1,1 0,0 0,-1 0,1 0,0 0,0 0,0 0,1 0,-1 0,1-1,0 1,0 0,0 0,0 0,1-1,-1 0,41-68,-26 53</inkml:trace>
  <inkml:trace contextRef="#ctx0" brushRef="#br0" timeOffset="1473.129">18182 38,'4'1,"-1"1,0 0,0 0,1 0,-1 0,-1 0,1 1,0-1,0 1,-1 0,0 0,1 0,-1 0,0 0,0 0,-1 1,1-1,-1 1,0-1,0 1,0-1,0 1,0 0,-1-1,0 1,0 2,4 269,-32 77,27-350,1 0,-1 0,0 1,1-1,-1 0,1 0,-1 0,1 1,0-1,0 0,0 0,0 0,1 1,-1-1,1 0,-1 0,1 0,0 0,-1 0,1 0,0 0,0 0,1 0,-1 0,0 0,1 0,-1-1,1 1,-1-1,1 1,0-1,0 0,0 1,-1-1,1 0,0 0,1-1,-1 1,0 0,0-1,0 1,0-1,0 1,2-1,71-57,-48 32,-7 6,-10 9,1 1,0-1,0 2,1 0,0 0,0 1,1 0,0 1,0 1,-11 4,-1 0,0 1,1-1,-1 1,1 0,-1-1,1 1,-1 0,1 0,-1 0,1 0,0 0,-1 0,1 0,-1 1,1-1,-1 0,0 1,1-1,-1 1,1 0,-1-1,0 1,1 0,-1 0,0 0,0 0,0 0,0 0,0 0,0 0,0 1,0-1,0 0,-1 1,1-1,0 0,-1 1,1-1,-1 1,1-1,-1 1,0-1,0 1,0-1,0 1,0 0,-9 74,7-72,1 0,0 1,0-1,1 1,-1 0,1-1,0 1,0-1,1 1,-1 0,1-1,0 1,0-1,0 1,1-1,0 0,1 4,8 5</inkml:trace>
  <inkml:trace contextRef="#ctx0" brushRef="#br0" timeOffset="2021.105">18803 602,'-5'12,"1"-1,0 1,1 1,1-1,0 0,0 0,1 1,1-1,0 1,1-1,0 1,1-1,0 0,3 9,-4-19,0 0,-1-1,1 1,0 0,0 0,1-1,-1 1,0-1,0 1,1-1,-1 1,1-1,-1 0,1 0,0 0,-1 0,1 0,0 0,0 0,0 0,-1-1,1 1,0-1,0 1,0-1,0 0,0 0,0 0,0 0,0 0,0 0,0 0,0-1,0 1,0-1,0 0,0 1,-1-1,1 0,0 0,0 0,-1 0,1 0,0-1,66-63,-30 7,-32 46,0 1,1 0,0 1,1 0,0 0,1 0,0 1,0 1,10-8,-17 15,-1 1,0-1,0 0,0 1,0-1,1 0,-1 1,0 0,1-1,-1 1,0 0,1 0,-1-1,0 1,1 0,-1 0,0 1,1-1,-1 0,0 0,1 1,-1-1,0 1,1-1,-1 1,0-1,0 1,0 0,0-1,1 1,-1 0,0 0,0 0,-1 0,1 0,0 0,0 0,0 0,-1 1,1-1,0 0,-1 0,1 1,-1-1,0 0,1 1,-1-1,0 0,0 1,8 70,-11 59,-5-1,-7-1,-20 82,-40 69,75-278,0 0,0-1,0 1,0 0,-1 0,1 0,-1 0,1-1,-1 1,1 0,-1 0,0-1,0 1,0-1,0 1,0-1,0 1,0-1,0 1,-1-1,1 0,-1 0,1 0,-1 0,1 0,-1 0,0 0,1 0,-1 0,0-1,1 1,-1-1,0 1,0-1,0 0,0 0,1 0,-1 0,0 0,0 0,0 0,0-1,1 1,-1-1,0 1,0-1,1 0,-1 0,0 1,1-1,-1 0,1-1,-1 1,1 0,-1 0,1-1,-1 0,-2-9,-1 0,2 0,-1 0,2-1,-1 1,2-1,-1 0,2 1,-1-1,2 0,0 0,0-2,0-14,-1-3,2 1,1-1,1 1,1 0,2 0,1 0,2 1,9-20,45-67,-52 98</inkml:trace>
  <inkml:trace contextRef="#ctx0" brushRef="#br0" timeOffset="2534.028">19480 518,'-110'26,"106"-25,1 0,0 0,0 1,0-1,0 1,0 0,0 0,1 0,-1 1,1-1,-1 0,1 1,0 0,0 0,0-1,0 1,1 0,-1 0,1 1,0-1,0 0,0 0,0 1,0-1,1 0,-1 1,1-1,0 1,0-1,0 0,1 1,1 1,1 0,-1 0,1 0,0 0,0-1,1 1,0-1,-1 0,1 0,1 0,-1-1,0 0,1 1,0-2,0 1,0 0,0-1,0 0,0 0,1-1,-1 1,6 0,56 30,-66-31,0 0,0 0,0 1,0-1,0 0,0 0,-1 1,1-1,-1 1,1-1,-1 1,1-1,-1 1,0-1,1 1,-1-1,0 1,0-1,0 1,0-1,-1 1,1-1,0 1,-1-1,1 1,-1-1,1 1,-1-1,0 0,1 1,-1-1,0 0,0 0,0 1,0-1,0 0,0 0,0 0,-1 0,0 0,-53 38,-62 7,96-42</inkml:trace>
  <inkml:trace contextRef="#ctx0" brushRef="#br0" timeOffset="2786.475">19763 659,'-14'24,"-5"12,0 1</inkml:trace>
  <inkml:trace contextRef="#ctx0" brushRef="#br0" timeOffset="3021.629">19734 319</inkml:trace>
  <inkml:trace contextRef="#ctx0" brushRef="#br0" timeOffset="3188.139">20101 461,'-29'29,"-14"24,0 7,8-1,14-11,11-9,12-11,10-10,8-8,6-6,3-4,1-1,0-6,0-2,0-3,0-1,-6 3</inkml:trace>
  <inkml:trace contextRef="#ctx0" brushRef="#br0" timeOffset="3737.703">20553 546,'-22'9,"1"1,0 1,0 1,1 0,1 2,0 1,1 0,0 1,2 1,-1 1,16-17,-1 0,1 0,-1 0,1 0,0 1,-1-1,1 1,0-1,0 1,0-1,0 1,0 0,0-1,1 1,-1 0,1 0,-1-1,1 1,-1 0,1 0,0 0,0 0,0 0,0 0,0-1,1 1,-1 0,0 0,1 0,0 0,-1-1,1 1,0 0,0-1,0 1,0 0,0-1,0 1,0-1,0 0,1 1,-1-1,1 0,-1 0,1 0,-1 0,1 0,0 0,0 0,10 0,0-1,0-1,0 0,-1 0,1-1,-1 0,1-1,-1-1,0 0,0 0,0-1,-1-1,1 1,-1-2,-1 1,1-1,-1-1,-1 0,1 0,1-3,70-43,-79 54,1 1,-1 0,0 0,1 0,-1 0,0 0,1 0,-1 0,0 1,0-1,0 0,0 1,-1-1,1 0,0 1,0-1,-1 1,1 0,-1-1,1 1,-1-1,0 1,0 0,0-1,0 1,0-1,0 1,0 0,0-1,-1 1,1 0,-1 0,2 7,-2-5,1 1,0-1,0 0,1 1,-1-1,1 0,0 0,0 1,0-1,1 0,-1 0,1 0,0-1,0 1,1 0,-1-1,1 1,-1-1,1 0,0 0,0 0,1 0,-1 0,1-1,-1 1,1-1,0 0,0 0,0-1,0 1,0-1,0 0,0 0,1 0,-1 0,5-1,9-6,-1 0,1-2,-1 0,-1 0,1-2,-1 0,-1-1,0-1,-1 0,3-4,25-26,-2-2,-2-2,-2-1,-2-2,25-48,-52 86,5-7,-1-1,-1 0,0-1,-2 0,0-1,-1 0,-1 0,-1 0,-1-1,-1 0,-1 0,-1-3,-1 22,0 0,0-1,-1 1,1 0,-1 0,0 0,0 0,0 0,0 0,0 0,-1 0,1 0,-1 0,0 1,0-1,0 1,0-1,0 1,-1 0,1 0,-1 0,1 0,-1 0,0 0,0 1,0-1,0 1,0 0,0 0,0 0,0 1,0-1,0 1,-1-1,1 1,0 0,0 0,0 0,-1 1,0 0,-6-1,0 1,0 0,0 1,0 0,0 1,1 0,-1 0,1 1,0 0,0 1,0 0,1 0,-1 1,1 0,1 0,-1 1,1 0,0 1,1-1,-1 1,2 1,-1-1,1 1,-3 7,0 0,1-1,0 1,2 0,-1 1,2-1,0 1,1 0,1 0,1 0,0 0,1 0,1 0,1 1,0-1,1-1,1 1,0 0,2-1,-1 0,2 0,0-1,1 1,1-2,0 1,1-1,1-1,0 1,5 3,4 0,1-2,1 0,0-1,0-2,1 0,1-1,0-2,1 0,0-1,0-2,0-1,1 0,0-2,0-1,0-1,17-2,-19 0</inkml:trace>
  <inkml:trace contextRef="#ctx0" brushRef="#br0" timeOffset="-19237.109">1701 405,'-18'90,"-19"122,-11 133,50-277,18-68,-11-9</inkml:trace>
  <inkml:trace contextRef="#ctx0" brushRef="#br0" timeOffset="-18866.004">1192 461,'154'-74,"-117"60,36-10,1 3,1 4,53-5,68-16,-188 36,4-2,1 1,-1 0,1 1,-1 0,1 1,0 0,0 1,-1 1,1 0,0 0,3 2,-14-2,-1-1,0 1,1 0,-1-1,0 1,1 0,-1 0,0 0,0 0,0 0,0 0,0 0,0 0,0 1,-1-1,1 0,0 1,-1-1,1 0,0 1,-1-1,0 0,1 1,-1-1,0 1,0-1,0 1,0-1,0 1,0-1,0 1,0-1,-3 15</inkml:trace>
  <inkml:trace contextRef="#ctx0" brushRef="#br0" timeOffset="-18604.047">1192 1166,'34'0,"44"-4,19-8,3 0,-12-4,-10 1,-15-1,-7 1,-9 4,-8-1,-5 1,-4-2,-2 1,-2 2,-4-1,-7 1</inkml:trace>
  <inkml:trace contextRef="#ctx0" brushRef="#br0" timeOffset="-17933.021">2378 461,'225'-147,"-173"84,-51 62,-1-1,1 0,0 1,0-1,-1 0,1 1,-1-1,1 0,-1 0,0 1,1-1,-1 0,0 0,0 0,0 1,-1-1,1 0,0 0,-1 1,1-1,-1 0,0 0,1 1,-1-1,0 1,0-1,0 1,0-1,0 1,-1-1,1 1,0 0,-1 0,1 0,0 0,-1 0,1 0,-1 0,0 0,1 0,-1 1,-1-1,0 0,1 0,-1 1,0-1,1 1,-1 0,0-1,1 1,-1 0,0 1,1-1,-1 0,0 1,1 0,-1-1,0 1,1 0,0 0,-1 1,1-1,-1 0,1 1,0 0,0-1,0 1,0 0,0 0,0 0,1 0,-1 0,1 1,-1-1,1 0,0 1,0 0,-30 90,25 168,9-153,-4 325,2-417,-2 1,0-1,-1 1,0-1,-1 0,-1 0,-1 0,0 0,-1-1,-1 0,0 0,-1 0,-1-1,0-1,-1 1,0-1,-1-1,-1 0,0-1,-6 5,13-12,0 0,0 0,-1 0,0-1,0 0,0 0,0 0,0-1,0 0,-1 0,1-1,-1 1,1-2,-1 1,0-1,1 0,-1 0,0 0,1-1,-1 0,1-1,-1 1,1-1,0 0,-1-1,1 0,0 0,1 0,-1-1,0 1,1-1,-3-4,4 0,0 0,1 0,1 0,-1-1,1 0,1 1,-1-1,2 0,-1 0,1 1,0-1,1 0,0 0,1 0,-1 1,2-1,-1 1,1-1,1 1,-1 0,1 0,1 1,-1-1,1 1,1 0,-1 0,6-4,2-8,2 1,0 0,1 1,1 0,0 2,1 0,1 1,0 1,1 1,0 0,1 2,0 0,1 1,0 2,1 0,-1 1,22-2,-19 7</inkml:trace>
  <inkml:trace contextRef="#ctx0" brushRef="#br0" timeOffset="-16836.792">3507 659,'-18'90,"12"38,7-123,0-1,-1 0,2 1,-1-1,0 0,1 0,0 0,0 0,0 0,0 0,1-1,-1 1,1-1,0 1,0-1,0 0,1 0,-1-1,1 1,-1-1,1 1,0-1,0 0,0-1,0 1,0-1,4 1,3 0,0-2,0 1,0-2,1 1,-1-1,0-1,0 0,0-1,-1 0,1-1,-1 0,1 0,-1-1,0 0,-1-1,0 0,1-1,-2 0,1 0,-1-1,0 0,-1 0,0-1,2-4,115-131,-124 142,1 1,-1-1,1 0,0 1,0-1,0 1,0-1,0 1,0 0,0-1,0 1,0 0,1 0,-1 0,0 0,1 0,-1 0,1 0,-1 0,1 0,0 1,-1-1,1 1,0-1,-1 1,1 0,0 0,0-1,-1 1,1 0,0 1,-1-1,1 0,0 0,0 1,-1-1,1 1,0-1,-1 1,1 0,-1 0,1 0,-1 0,1 0,33 52,-33-47,1 0,-1-1,1 0,1 1,-1-1,1 0,0 0,0-1,0 1,1-1,-1 0,1 0,0-1,0 1,0-1,1 0,1 0,2-1,-1-1,1-1,0 0,-1 0,1-1,-1 0,1 0,-1-1,0 0,1-1,-1 0,0 0,-1 0,1-1,-1 0,1-1,-1 0,0 0,-1 0,1-1,-1 0,0 0,-1-1,1 0,-1 0,-1 0,1 0,-1-1,-1 0,2-2,2-4</inkml:trace>
  <inkml:trace contextRef="#ctx0" brushRef="#br0" timeOffset="-16517.215">4579 856,'48'-27,"-18"12,-1-2,0 0,-2-2,0-1,22-23,-46 41,0 0,-1 0,1 0,0-1,-1 1,0-1,0 1,0-1,0 0,0 0,0 0,-1 0,0 0,1 0,-1 0,0-1,0 1,-1 0,1-1,-1 1,0-1,0 1,0 0,0-1,0 1,-1-1,0 1,1 0,-1-1,0 1,-1 0,1 0,-1 0,1 0,-1 0,0 0,0 0,0 1,0-1,-1 1,1-1,-1 1,1 0,-1 0,-2-1,0 1,-1 0,1 1,-1 0,1 0,-1 0,0 0,1 1,-1 0,0 0,0 1,1 0,-1 0,1 0,-1 0,1 1,-1 0,1 0,0 1,0-1,0 1,0 0,0 1,1-1,0 1,-1 0,1 0,0 0,1 0,-1 1,1 0,0-1,0 1,1 0,-1 1,1-1,0 0,0 1,1-1,0 1,0-1,0 1,0 0,1 5,-3 0,1 0,0 0,0 0,1 0,0 0,1 0,0 0,1 0,0 0,1 0,1 0,-1 0,1 0,1-1,0 1,1-1,0 0,0-1,1 1,0-1,1 0,0 0,1-1,-1 0,7 5,71 23,-59-32</inkml:trace>
  <inkml:trace contextRef="#ctx0" brushRef="#br0" timeOffset="-15634.42">5595 659,'-17'125,"17"-114,1 1,0-1,1 0,0 1,0-1,1 0,1 0,0-1,0 1,1-1,0 0,1 0,0 0,1-1,0 0,1 0,-1-1,1 0,1 0,0-1,7 5,-11-9,-1-1,1 0,0 1,0-2,0 1,0-1,1 1,-1-1,0-1,0 1,1-1,-1 0,0 0,1 0,-1-1,0 0,0 0,1-1,-1 1,0-1,0 0,0 0,-1-1,1 1,-1-1,1 0,-1 0,0-1,1 0,109-120,-110 117,6-8,40-35,-48 51,0-1,-1 1,1 0,0 0,-1 1,1-1,-1 0,1 0,-1 1,0-1,1 1,-1-1,0 1,0 0,0-1,0 1,-1 0,1 0,0-1,-1 1,1 0,-1 0,0 0,1 0,-1 0,0 0,3 9,-1-6,-1 0,1-1,0 1,0-1,1 0,-1 0,1 0,0 0,0 0,0 0,1-1,-1 0,1 1,0-1,0-1,0 1,0 0,0-1,1 0,-1 0,1 0,-1-1,1 1,0-1,0 0,-1-1,1 1,0-1,0 0,0 0,0 0,-1-1,1 0,0 0,0 0,-1 0,1-1,0 0,1-1,11-8,-1 0,-1-1,0 0,-1-2,0 0,-1 0,-1-1,0-1,-1 0,0 0,-2-1,0-1,1-2,-8 16,0 1,0 0,0 0,0-1,-1 1,1 0,-1-1,0 0,0 1,0-1,-1 0,1 0,-1 1,0-1,0 0,0 0,0 1,-1-1,0 0,0 0,0 1,0-1,0 1,-1-1,1 1,-1-1,0 1,0 0,0 0,0 0,-3-2,-11-1</inkml:trace>
  <inkml:trace contextRef="#ctx0" brushRef="#br0" timeOffset="-14936.721">6583 856,'19'-11,"-2"0,1-1,-1-1,-1-1,-1 0,0-1,0 0,-2-2,0 1,-1-2,0 0,0-4,-11 21,0-1,0 1,0 0,0-1,0 1,-1-1,1 1,0-1,-1 0,0 1,1-1,-1 0,0 1,0-1,0 0,0 1,0-1,0 0,0 1,-1-1,1 0,-1 1,1-1,-1 1,0-1,1 1,-1-1,0 1,0-1,0 1,0 0,0-1,0 1,-1 0,1 0,0 0,-1 0,1 0,0 0,-1 0,1 1,-1-1,1 0,-1 1,0-1,1 1,-1 0,0-1,1 1,-1 0,0 0,1 0,-1 0,0 1,1-1,-1 0,0 1,-9 2,0 0,0 1,0 0,0 1,1 0,-1 0,1 1,1 1,-1 0,1 0,1 1,-1 0,1 0,1 1,-1 0,2 1,-1-1,1 1,1 1,-1-1,2 1,0 0,0 0,-1 8,3-10,1-1,1 1,-1-1,2 1,-1-1,1 1,0-1,1 0,0 1,0-1,1 0,0 0,1-1,-1 1,1 0,1-1,-1 0,1 0,1-1,-1 1,1-1,0 0,1-1,-1 1,1-1,0 0,1-1,-1 0,1 0,-1-1,1 0,0 0,0-1,1 1,-1-2,0 1,1-2,4 1,0 0,0-1,-1 0,1-1,-1 0,1-1,-1 0,1-1,-1-1,0 0,0 0,-1-1,1-1,-1 0,0 0,-1-1,0-1,0 1,0-2,8-8,12-13,-1 0,-2-2,0-1,-3-1,-1-1,-1-1,-2-1,0-5,-13-11,-7 52,0 0,0-1,-1 1,1 0,0 0,-1 0,1 0,-1 1,0-1,1 0,-1 0,0 0,1 0,-1 0,0 1,0-1,0 0,0 1,0-1,1 1,-1-1,0 1,0-1,-1 1,1 0,0-1,0 1,0 0,0 0,0 0,0 0,0 0,0 0,0 0,0 0,0 0,-1 1,1-1,0 0,0 1,0-1,0 0,0 1,0 0,1-1,-1 1,0-1,0 1,-6 1,0 1,1 0,-1 0,1 1,0-1,0 1,0 0,0 1,1 0,-1 0,1 0,0 0,1 1,0 0,-1 0,2 0,-1 0,-2 6,6-11,0 1,0-1,1 0,-1 1,0-1,0 0,1 0,-1 1,0-1,1 0,0 0,-1 1,1-1,0 0,-1 0,1 0,0 0,0 0,0 0,0 0,0 0,0-1,0 1,0 0,0 0,0-1,1 1,-1-1,0 1,0-1,1 0,-1 1,0-1,0 0,1 0,-1 0,0 0,1 0,-1 0,1 0,55-5,-26-2,-19 3,0 1,0 1,0 0,0 0,1 1,-1 1,0 0,1 0,-1 2,7 1,-16-1,0 0,-1 1,1 0,-1-1,0 1,0 0,0 0,0 0,0 0,-1 1,1-1,-1 0,0 1,0-1,0 1,0-1,-1 1,0 0,1-1,-1 1,-1-1,1 1,0 0,-1-1,0 1,0-1,0 1,0-1,0 0,-1 1,0-1,1 0,-1 0,0 0,-1 0,0 1,-2 8,-6 13,-17 57,28-80,-1 0,1 1,0-1,0 0,0 1,0-1,1 0,-1 1,0-1,1 0,0 0,-1 1,1-1,0 0,0 0,1 0,-1 0,0 0,1 0,-1 0,1-1,-1 1,1 0,0-1,0 1,-1-1,1 0,0 0,0 1,1-1,-1 0,2 0,72 3,-56-10</inkml:trace>
  <inkml:trace contextRef="#ctx0" brushRef="#br0" timeOffset="-14532.689">7655 856,'21'-6,"0"-1,-1-1,0-1,0-1,-1-1,-1 0,0-1,0-1,-1-1,-1-1,0 0,13-16,-27 29,0 0,0 0,0 0,0 0,0 0,0-1,0 1,-1-1,1 1,-1-1,0 1,0-1,0 0,0 0,0 0,0 1,-1-1,1 0,-1 0,0 0,0 0,0 0,0 0,-1 0,1 0,-1 1,0-1,0 0,0 0,0 0,0 1,0-1,-1 1,1-1,-1 1,0-1,0 1,0 0,0 0,0 0,0 0,-1 0,1 1,0-1,-1 1,0-1,1 1,-1 0,0 0,-1 0,-4 0,0 1,0 1,1-1,-1 1,0 1,1-1,-1 1,1 1,-1 0,1 0,0 0,0 0,1 1,-1 1,1-1,0 1,0 0,0 0,-4 6,-4 3,1 2,1-1,0 1,1 1,1 0,0 1,0 5,6-17,0 1,1 0,0 0,1 0,0 0,0 0,0 1,1-1,0 0,0 1,1-1,0 1,0 0,1-1,0 0,1 1,-1-1,1 0,0 1,1-1,0 0,0-1,1 1,0 0,0-1,0 0,1 0,-1 0,2-1,-1 1,1-1,-1-1,1 1,0-1,1 0,-1 0,1 0,0-1,2 0,15 2,0-1,0-2,0 0,0-2,0 0,24-4,19 0,-42 4</inkml:trace>
  <inkml:trace contextRef="#ctx0" brushRef="#br0" timeOffset="-13847.161">8953 94,'-16'403,"-47"10,57-323,5-65</inkml:trace>
  <inkml:trace contextRef="#ctx0" brushRef="#br0" timeOffset="-13602.885">8559 630,'38'0,"32"-5,14-1,-3 0,-5 1,-11 2,-12 0,-10 2,-7 1,-6 0,3 0,-1 0,-5 1</inkml:trace>
  <inkml:trace contextRef="#ctx0" brushRef="#br0" timeOffset="-13346.996">9377 659,'-5'12,"0"0,1 0,1 1,0 0,1 0,0 0,1 0,0 0,1 0,1 0,0 0,1 0,0 0,1 0,0-1,1 1,0-1,4 5,-6-13,0-1,1 0,-1 1,1-1,0-1,0 1,0 0,0-1,0 1,0-1,1 0,0 0,-1 0,1-1,0 1,0-1,-1 0,1 0,0 0,0-1,0 1,0-1,0 0,0 0,1-1,-1 1,0-1,-1 0,1 0,0 0,0 0,0-1,2-1,6-2,0-1,-1 0,0-1,0 0,-1-1,0-1,0 1,-1-1,0-1,0 0,0-1,-1-1,0 0,0 0,-1 0,-1-1,0 0,-1-1,3-9,-7 19,0 0,0 0,0 0,-1 0,1-1,-1 1,0 0,0 0,-1 0,1 0,-1-1,0 1,0 0,0 0,-1 0,1 0,-1 1,0-1,0 0,0 1,-1-1,1 1,-1 0,0 0,0 0,0 0,0 0,0 0,-1 1,1 0,-2-1,-48-14,27 14</inkml:trace>
  <inkml:trace contextRef="#ctx0" brushRef="#br0" timeOffset="-8479.973">10844 715,'0'-2,"0"-1,-1 1,1-1,-1 1,0 0,0-1,0 1,0 0,0 0,0-1,-1 1,1 0,-1 0,0 0,1 1,-1-1,0 0,0 1,0-1,0 1,0 0,0 0,-1-1,1 1,0 1,-1-1,1 0,-1 0,1 1,-1 0,0-1,-81-1,72 5,1 1,0 0,0 1,1 0,-1 0,1 1,0 1,1 0,0 0,0 1,0 0,1 0,0 1,1 0,0 0,0 1,1 0,0 0,1 1,0-1,1 1,0 0,0 1,1-1,1 0,0 1,1 0,0-1,0 1,2 0,-1 0,1-1,2 5,-2-9,1 0,1 0,0 0,0 0,0 0,0-1,1 1,1-1,-1 0,1 0,0 0,0-1,0 0,1 0,0 0,0-1,0 0,0 0,1 0,-1-1,1 0,0 0,0-1,1 0,-1 0,0 0,0-1,1 0,-1-1,1 0,-1 0,1 0,-1-1,1 0,-1-1,0 1,0-2,1 1,0-1,19-17,-1-2,0 0,-2-2,-1 0,-1-2,-1 0,-1-1,1-6,59-110,-79 142,-1 1,0-1,0 1,1-1,-1 1,0 0,1-1,-1 1,0 0,1-1,-1 1,0 0,1-1,-1 1,1 0,-1 0,1-1,-1 1,1 0,-1 0,1 0,-1 0,1 0,-1 0,0 0,1 0,-1 0,1 0,-1 0,1 0,-1 0,1 0,-1 0,1 0,-1 0,1 1,-1-1,1 0,-1 0,1 1,-1-1,0 0,1 1,-1-1,0 0,1 1,-1-1,0 0,1 1,-1-1,0 1,0-1,1 1,-1-1,0 0,0 1,0-1,0 1,0-1,0 1,0-1,0 1,12 35,-11-33,13 41,-7-25</inkml:trace>
  <inkml:trace contextRef="#ctx0" brushRef="#br0" timeOffset="-8047.803">11211 1053,'198'-298,"-197"295,0 1,0 0,0 0,0 0,0 0,1 0,-1 1,0-1,1 0,-1 1,1-1,0 1,0-1,0 1,-1 0,1-1,0 1,0 0,1 1,-1-1,0 0,0 0,0 1,1 0,-1-1,0 1,0 0,1 0,-1 0,0 0,0 0,1 1,-1-1,0 1,0 0,0-1,0 1,1 0,-1 0,0 0,-1 0,1 1,0-1,0 1,0-1,-1 1,35 73,-32-64,0-1,0 1,1-1,0 0,1-1,0 1,1-1,-1 0,2-1,2 3,-8-9,1 0,0-1,0 1,-1-1,1 0,0 1,0-1,0-1,1 1,-1 0,0-1,0 1,0-1,0 0,1 0,-1 0,0-1,0 1,0-1,0 0,0 0,0 0,0 0,0 0,0 0,0-1,0 0,-1 1,1-1,-1 0,1 0,-1-1,1 0,72-83,16-79,-81 151</inkml:trace>
  <inkml:trace contextRef="#ctx0" brushRef="#br0" timeOffset="-7412.055">12340 602,'-59'25,"1"3,2 2,1 3,1 2,-10 12,56-43,0 1,0 0,1 1,-1-1,1 1,0 1,1-1,0 1,0 0,0 1,1-1,0 1,1 0,-1 0,2 1,-1-1,1 1,0 0,0 4,3-11,1-1,-1 1,0 0,1 0,-1 0,1-1,0 1,-1 0,1 0,0-1,0 1,0-1,0 1,1-1,-1 1,0-1,1 0,-1 1,0-1,1 0,0 0,-1 0,1 0,0-1,-1 1,1 0,0-1,0 1,-1-1,1 1,0-1,0 0,0 0,0 0,0 0,0 0,-1 0,1-1,0 1,74-19,-43 5,0-2,-1-1,0-2,-2-1,0-1,-2-2,0 0,1-5,-27 26,-2 1,1 0,-1 0,1 0,-1-1,1 1,-1 0,1 0,0 0,0 0,0 0,0 0,-1 1,1-1,0 0,0 0,1 1,-1-1,0 0,0 1,0-1,0 1,1 0,-1-1,0 1,0 0,0 0,1-1,-1 1,0 0,1 0,-1 1,0-1,0 0,1 0,-1 1,0-1,0 0,0 1,1-1,-1 1,0 0,0-1,0 1,0 0,0 0,0-1,0 1,0 0,-1 0,1 0,0 1,19 56,-20-52,1 0,0 1,0-1,1 0,0 1,0-1,0 0,1 0,0-1,0 1,0 0,1-1,0 0,0 0,0 0,1-1,-1 1,1-1,0 0,1 0,-1-1,1 1,-1-1,1 0,0-1,0 1,0-1,0-1,2 1,2-3,-1-1,0 0,0 0,1-1,-2 0,1-1,0 0,-1 0,1-1,-1 0,-1 0,1-1,-1 0,0 0,0-1,0 0,-1 0,5-8,6-3,-14 15,49-45,-3-2,-2-1,-2-3,-2-2,-3-2,-3-1,-2-2,-3-1,-2-3,-25 52,0 4,-1-1,0 0,0 0,-1 0,0 0,-1 0,0 0,-1-1,0 1,-1 0,0-1,0 1,-1-1,-1 1,1 0,-2-1,0-1,1 10,1 0,-1 0,0-1,0 1,0 0,0 1,0-1,-1 0,1 1,-1-1,1 1,-1-1,1 1,-1 0,0 0,1 1,-1-1,0 0,0 1,1 0,-1 0,0 0,0 0,0 0,0 0,1 1,-1-1,0 1,0 0,1 0,-3 1,-79 45,63-28,1 0,1 2,1 0,0 2,2-1,1 2,1 0,0 1,2 0,1 1,1 0,1 4,5-19,0 1,1-1,0 1,1 0,1 0,0 0,0 0,1 0,1 1,0-1,0 0,1 0,1-1,0 1,1 0,0-1,1 0,0 0,0 0,1-1,1 1,0-1,0-1,1 0,0 0,1 0,0-1,5 4,8 3,0-1,1 0,1-2,0 0,1-2,0-1,12 2,14-3,-33-11</inkml:trace>
  <inkml:trace contextRef="#ctx0" brushRef="#br0" timeOffset="-6811.219">13272 630,'-1'16,"1"0,0 0,1 0,0 0,1 0,1 0,1 0,1-1,0 1,0-1,2 0,0-1,0 0,3 2,-8-14,-1 0,2-1,-1 1,0 0,0-1,0 0,1 0,-1 1,0-1,1-1,-1 1,1 0,-1-1,1 1,0-1,-1 0,1 1,-1-1,1-1,0 1,-1 0,1-1,-1 1,1-1,-1 0,1 0,-1 0,1 0,-1 0,0 0,0-1,1 1,-1-1,0 1,0-1,0 0,67-71,-67 71,102-151,-103 153,-1-1,1 1,-1-1,0 1,1-1,-1 1,1-1,-1 1,1 0,-1-1,1 1,0 0,-1-1,1 1,-1 0,1 0,0-1,-1 1,1 0,0 0,-1 0,1 0,0 0,-1 0,1 0,0 0,-1 0,1 0,0 1,-1-1,1 0,-1 0,1 0,0 1,-1-1,1 0,-1 1,1-1,-1 1,1-1,-1 1,1-1,-1 1,1-1,-1 1,0-1,1 1,-1-1,0 1,0 0,1-1,-1 1,0-1,0 1,0 0,0-1,0 1,1 0,10 42,-11-43,14 324,26 51,-36-346,-1 0,-2 0,-1 0,-1 0,-2 1,-1-1,-1-1,-1 1,-2-1,-1 0,-1-1,-1 0,-6 10,15-33,0 0,0 0,0 0,0-1,-1 1,0-1,1 1,-1-1,0 0,-1 0,1 0,-1-1,1 1,-1-1,0 0,1 0,-1 0,0 0,-1-1,1 1,0-1,0 0,-1-1,1 1,0-1,-1 1,1-1,0-1,-1 1,1-1,0 1,-1-1,1-1,0 1,0 0,0-1,0 0,0 0,0 0,1 0,-1-1,1 0,-1 1,1-1,0-1,0 1,-2-3,-5-12,1-1,1-1,0 1,2-1,0 0,1 0,1-1,1 0,1 0,1 1,1-1,1 0,0 0,2 0,3-16,4-4,1 1,2 1,2 0,1 1,2 0,12-17,41-40,-53 74</inkml:trace>
  <inkml:trace contextRef="#ctx0" brushRef="#br0" timeOffset="-3331.618">13950 432,'2'-4,"1"0,-1 0,1 1,0-1,1 1,-1-1,1 1,-1 0,1 0,0 0,0 1,0 0,1-1,-1 1,0 1,1-1,-1 1,1-1,0 1,-1 1,1-1,0 1,0 0,0 0,2 0,169-1,-174 1,0-1,1 2,-1-1,0 0,0 0,0 0,0 1,0 0,0-1,0 1,0 0,0 0,-1 0,1 0,0 0,0 0,-1 0,1 1,-1-1,1 1,-1-1,1 1,-1-1,0 1,0 0,0 0,0-1,0 1,0 0,-1 0,1 0,-1 0,1 0,-1 0,1 0,-1 0,0 1,0-1,0 0,-1 0,1 0,0 0,-1 0,1 0,-1 0,0 0,0 0,-51 87,-126 93,135-86,42-93,0 0,1 1,0-1,0 1,0-1,0 0,1 1,-1-1,1 1,0-1,0 0,0 0,0 0,0 1,1-1,-1 0,1-1,0 1,0 0,0 0,1-1,-1 1,0-1,1 0,0 0,-1 0,1 0,0 0,1 0,6 1,-1 0,1-1,-1-1,1 1,0-2,0 1,-1-1,1-1,0 1,0-2,-1 1,1-2,0 1,-1-1,0 0,0-1,0 0,3-3,16-3,18-11,-34 12</inkml:trace>
  <inkml:trace contextRef="#ctx0" brushRef="#br0" timeOffset="-3062.516">13893 602,'14'0,"25"0,9 0,2 0,-2 0,-6 0,-4 0,-4 0,-3 0,-3-5,0-1,0-1,-6 2</inkml:trace>
  <inkml:trace contextRef="#ctx0" brushRef="#br0" timeOffset="-2597.958">14598 686,'22'2,"1"-2,-1 0,1-1,-1-2,0 0,0-1,0-2,-1 0,1-1,-1-1,-1-1,0-1,0-1,-1 0,0-1,2-4,-18 14,0-1,-1 0,1 0,0 0,-1 0,1 0,-1 0,0-1,0 1,-1-1,1 1,-1-1,1 0,-1 0,0 1,-1-1,1 0,-1 0,1 0,-1 0,0 0,-1 0,1 0,-1 0,0 0,0 0,0 0,0 1,0-1,-1 0,0 1,0-1,0 1,0 0,0-1,-1 1,0 0,1 1,-1-1,0 0,0 1,-1-1,1 1,0 0,-4-1,0-1,-1 1,-1-1,1 2,0-1,-1 1,1 0,-1 1,0 0,0 1,1-1,-1 2,0-1,1 1,-1 0,0 1,1 0,-1 1,1 0,0 0,0 0,0 1,-2 2,-5 2,1 0,0 2,1-1,0 2,1 0,0 0,0 1,2 0,-1 1,1 1,-4 7,10-14,0 0,0 0,1 0,0 0,0 0,0 1,1-1,0 1,1-1,0 1,0 0,0 0,1 0,1 0,-1-1,1 1,0 0,1 0,0-1,0 1,1-1,-1 0,2 1,-1-1,1-1,0 1,0 0,1-1,0 0,0 0,1-1,-1 1,1-1,0 0,1-1,-1 1,8 3,9-1,0-1,0-1,1-1,-1-2,1 0,0-1,0-1,22-3,4 1,159-17,-178 14</inkml:trace>
  <inkml:trace contextRef="#ctx0" brushRef="#br0" timeOffset="4953.036">544 1984,'-1'-4,"-1"0,1 0,-1 0,0 1,1-1,-2 0,1 1,0-1,-1 1,0-1,1 1,-1 0,-1 1,1-1,0 0,-1 1,1-1,-1 1,0 0,1 1,-1-1,0 1,0-1,0 1,-1 0,1 1,0-1,0 1,0-1,-1 1,1 1,0-1,0 0,0 1,-1 0,1 0,0 0,0 1,-3 1,-253 112,190-63,69-51,0 1,0 0,-1-1,1 1,0 0,1-1,-1 1,0 0,1 0,-1 0,1 0,-1 0,1 0,0 0,0 0,0 0,0 0,0 0,0 0,0 0,1 0,-1 0,1 0,0-1,-1 1,1 0,0 0,0 0,0-1,0 1,0-1,1 1,-1 0,0-1,1 0,-1 1,1-1,0 0,-1 0,1 0,1 1,18 10,0-1,0-1,1-1,1 0,0-2,0-1,14 2,36 11,-61-15,-3-3,0 1,0 1,0-1,0 2,0-1,0 1,-1 0,0 1,0 0,0 0,-1 1,1 0,-1 0,-1 1,1 0,2 4,-9-7,0 1,0-1,-1 0,0 1,0-1,0 0,0 1,-1-1,1 0,-1 0,0 0,0 0,-1 0,1-1,-1 1,0-1,0 0,0 1,0-1,-1-1,1 1,-1 0,1-1,-1 0,-16 11,-1-1,0 0,-1-2,0-1,0-1,-1 0,0-2,0 0,0-2,-8 0,23-3,4 0,0 0,0 0,0 0,0 0,0-1,0 0,0 0,0 0,0 0,0 0,0-1,0 0,1 0,-1 0,0 0,0-1,0 1,1-1,-1 0,1 0,-1-1,-2-10</inkml:trace>
  <inkml:trace contextRef="#ctx0" brushRef="#br0" timeOffset="6286.508">825 2041,'-10'18,"0"1,2 1,0 0,1 0,0 0,2 0,1 1,0 0,2 0,0 0,2 2,-1-20,1 0,0 0,1 0,-1 0,0 0,1 0,0 0,0 0,0 0,0-1,0 1,0 0,1-1,-1 1,1-1,0 1,0-1,0 0,0 1,0-1,0 0,0-1,1 1,-1 0,1-1,-1 1,1-1,0 0,0 0,0 0,-1 0,1 0,0-1,0 1,0-1,0 0,0 0,0 0,0 0,0 0,0-1,0 1,0-1,1 0,11-6,-1-1,0 0,0-1,-1-1,0 0,0-1,-2 0,1-1,-1 0,-1 0,0-1,-1-1,0 0,-2 0,1-1,-1 0,-1 0,-1 0,0-1,0-4,12-23,-10 81,18 348,-23-315,2-22,-2 1,-2-1,-3 1,-1-1,-3 0,-2 0,-2-1,-2 0,-11 23,-33 1,55-71,0 0,0 1,1-1,-1 0,0 0,0-1,0 1,-1 0,1-1,0 1,0-1,0 0,0 0,0 0,-1 0,1 0,0 0,0 0,0-1,0 1,0-1,0 0,-1 0,1 1,1-1,-1 0,0-1,0 1,0 0,1 0,-1-1,0 1,1-1,-1 0,1 1,0-1,0 0,-1 0,1 0,0 0,-5-12,1 0,0-1,0 0,2 0,0 0,1-1,0 1,1-1,1 1,0-1,1 1,1-1,1 1,0 0,4-12,-6 18,8-44,2 0,2 1,3 1,2 0,2 1,2 0,2 2,24-33,-36 61,1 0,2 1,0 1,0 0,2 1,0 1,1 1,1 0,0 1,1 1,0 1,13-5,-4 4,0-1,-1-1,-1-1,-1-2,0-1,-1 0,-1-2,14-16,-37 35,0 0,0 1,1-1,-1 0,1 0,-1 1,1-1,0 1,0 0,0-1,-1 1,1 0,1 0,-1 0,0 0,0 1,0-1,0 0,0 1,1 0,-1-1,0 1,0 0,1 0,-1 0,0 0,0 1,1-1,-1 1,0-1,0 1,0 0,0 0,0 0,0 0,0 0,0 0,0 1,0-1,0 1,-1-1,1 1,-1-1,1 1,-1 0,1 1,3 7,-1 1,0-1,-1 1,0 0,-1 1,0-1,0 0,-1 0,-1 1,0-1,-1 1,0-1,0 0,-1 0,-2 4,2-3,-1-1,-1 1,0-1,-1 0,0 0,0 0,-1 0,-1-1,1 0,-2-1,1 1,-2-1,1-1,-1 1,0-2,-1 1,0-1,0-1,0 0,-1 0,-6 2,8-14,24-11,-5 10,-1 0,1 0,1 1,-1 0,1 0,0 1,0 1,0 0,1 1,-1 0,1 0,0 1,0 1,0 0,0 1,0 0,0 1,0 0,0 1,1 0,11 5,0-2,1-1,0-1,0-1,0-1,0-1,9-2,-13-3,0-2,-1 0,0-1,0-1,-1-1,0 0,-1-2,0 0,0-1,-2-1,1-1,6-7,-1-1,-2 0,0-2,-1-1,-2 0,0-1,-2 0,-1-2,-1 0,-2 0,-3 11,-2 0,0-1,-1 1,-1-1,-1 0,-1 0,0-1,-1 1,-1 0,-2-8,2 26,0-1,0 0,-1 1,1-1,0 0,-1 1,1-1,-1 1,0-1,1 1,-1-1,0 1,0-1,0 1,0 0,0-1,0 1,0 0,-1 0,1 0,0 0,-1 0,1 0,-1 0,1 1,-1-1,1 0,-1 1,1-1,-1 1,0 0,1-1,-1 1,0 0,1 0,-1 0,0 0,1 0,-1 1,0-1,1 0,-1 1,1-1,-1 1,1 0,-1-1,1 1,-1 0,1 0,-1 0,1 0,0 0,0 0,-1 0,1 1,0-1,0 0,0 2,-11 13,0 2,2-1,0 2,1-1,0 1,2 1,0-1,2 1,-4 20,4-15,0-1,2 1,1 0,1 0,1 0,1 0,1-1,1 1,2 0,0-1,2 0,0 0,2-1,0 0,2 0,0-1,2 0,13 34,-27-48</inkml:trace>
  <inkml:trace contextRef="#ctx0" brushRef="#br0" timeOffset="6523.119">1926 1957,'34'0,"29"0,10 0,2 0,-7-5,-6-2,-8 1,-9 1,-2 2,-4 0,-3 2,-4 1,-2-5,-6-1</inkml:trace>
  <inkml:trace contextRef="#ctx0" brushRef="#br0" timeOffset="6835.229">2603 2126,'39'-18,"-1"-2,-1-2,-1-1,-1-2,-1-1,3-5,-34 29,1 0,-1-1,1 1,-1-1,0 0,0 0,0 0,0 0,-1 0,1-1,-1 1,0-1,0 1,0-1,0 0,-1 0,1 0,-1 0,0 0,0 0,-1 0,1 0,-1-1,0 1,0 0,0 0,-1 0,0-3,-4 5,0 0,-1 1,1-1,-1 1,1 0,-1 1,1-1,-1 1,1 0,-1 1,0-1,1 1,-1 0,1 0,0 1,-1 0,1 0,0 0,0 0,0 1,0 0,-3 2,5-3,-8 3,0 0,0 1,0 1,1-1,0 2,1 0,0 0,0 0,1 1,0 0,0 1,1 0,0 0,1 1,0-1,1 1,0 1,1-1,0 1,0 0,2-1,-1 2,1-1,1 0,1 0,-1 0,2 1,0-1,0 0,1 1,0-8,1 1,-1-1,1 0,0-1,0 1,0 0,1-1,-1 0,1 0,0 0,1 0,-1-1,0 1,1-1,0 0,0-1,0 1,0-1,0 0,1 0,-1-1,0 1,1-1,0 0,8 1,0-1,0 0,0-1,0-1,0 0,0 0,-1-2,1 0,2-1,8-3</inkml:trace>
  <inkml:trace contextRef="#ctx0" brushRef="#br0" timeOffset="7303.956">2999 2211,'280'-246,"-279"244,0 0,1 0,-1 0,1 1,0-1,0 0,0 1,-1-1,1 1,0 0,1-1,-1 1,0 0,0 0,1 0,-1 1,0-1,1 1,-1-1,0 1,1 0,-1 0,1 0,-1 0,1 0,-1 0,0 1,1-1,-1 1,0 0,1-1,-1 1,0 0,0 0,0 1,0-1,0 0,0 1,0-1,0 1,5 76,-8-74,1 1,-1 0,1 0,-1 0,1 1,1-1,-1 0,1 0,0-1,0 1,0 0,1 0,0 0,0-1,0 1,0-1,1 1,0-1,0 0,0 0,2 1,-1-3,1-1,-1 0,1-1,0 1,0-1,-1 0,1 0,0-1,0 1,-1-1,1 0,0 0,-1-1,1 1,-1-1,0 0,1 0,-1-1,0 1,0-1,0 0,-1 0,1 0,-1 0,0-1,0 1,3-4,-5 5,17-15,0 1,1 0,1 2,1 0,0 1,0 1,1 1,11-3,-31 13,0 0,0 0,0 0,1 1,-1-1,0 1,0-1,0 1,0 0,1 0,-1 0,0 0,0 0,0 1,0-1,1 1,-1-1,0 1,0 0,0 0,0 0,0 0,0 0,-1 0,1 1,0-1,0 0,-1 1,1 0,-1-1,0 1,1 0,-1 0,0-1,0 1,0 0,0 0,0 0,-1 0,1 1,0-1,-1 0,0 0,1 0,-1 0,0 1,-22 169,26-147</inkml:trace>
  <inkml:trace contextRef="#ctx0" brushRef="#br0" timeOffset="10621.633">5144 1984,'-27'-7,"-2"0,1 2,0 1,-1 1,0 1,-25 3,42 0,0 1,0 1,0 0,0 0,0 2,1-1,-1 1,1 1,1 0,-1 0,1 1,0 1,1 0,-1 0,1 0,1 1,0 1,0 0,1 0,0 0,1 1,0-1,1 2,0-1,1 1,0-1,0 1,2 0,-1 0,1 7,2-12,0 0,1 0,0 0,0 0,0 0,1-1,0 1,0-1,1 1,0-1,0 0,1 0,-1 0,1 0,1-1,-1 1,1-1,0 0,0-1,0 1,0-1,1 0,0 0,0-1,0 1,0-2,1 1,-1 0,1-1,0-1,-1 1,1-1,0 0,0 0,0-1,0 0,0 0,0-1,-1 0,1 0,3-1,10-2,-2-1,1-1,0 0,-1-2,0 0,-1-1,0 0,0-2,-1 0,0-1,-1 0,0-1,-1-1,11-15,98-160,-99 150,-24 39,1 0,0 0,-1 0,1 1,0-1,-1 0,1 0,0 1,-1-1,1 1,-1-1,1 0,-1 1,1-1,-1 1,1-1,-1 1,1-1,-1 1,1-1,-1 1,0 0,1-1,-1 1,0 0,0-1,0 1,1 0,-1-1,0 1,0 0,0-1,0 1,0 0,0-1,0 1,0 0,0-1,-1 1,1 0,0-1,0 1,-1 0,1 0,0 0,-1 9,1 1,1 0,-1-1,2 1,-1 0,2-1,-1 1,1-1,1 0,0 0,0 0,1-1,1 1,-1-1,1 0,5 5,114 77,-106-80</inkml:trace>
  <inkml:trace contextRef="#ctx0" brushRef="#br0" timeOffset="11076.087">5567 2295,'254'-342,"-253"341,27-30,-28 31,1-1,-1 1,1-1,-1 1,0-1,1 1,0 0,-1-1,1 1,-1 0,1-1,-1 1,1 0,0 0,-1 0,1-1,-1 1,1 0,0 0,-1 0,1 0,0 0,-1 0,1 0,-1 0,1 0,0 1,-1-1,1 0,0 0,-1 0,1 1,-1-1,1 0,-1 1,1-1,-1 0,1 1,-1-1,1 1,-1-1,1 1,-1-1,0 1,1-1,-1 1,0-1,1 1,-1 0,0-1,0 1,0 0,0-1,1 1,-1 0,6 196,-6-192,1 0,-1 0,1 0,0 0,1 0,-1 0,1 0,0-1,0 1,1-1,-1 1,1-1,0 0,0 0,0 0,1 0,-1-1,1 1,0-1,0 0,0 0,1 0,-1-1,1 1,-1-1,1 0,0 0,0-1,-1 0,1 0,1 0,-1 0,0-1,0 1,0-1,0-1,3 1,2-4,0 0,0 0,0-1,-1 0,1-1,-1 0,-1-1,1 1,-1-2,0 1,-1-1,0 0,0-1,-1 0,0 0,0 0,-1 0,0-1,-1 0,0 0,0-1,-1 1,-1 0,1-9,5-2,-1 5</inkml:trace>
  <inkml:trace contextRef="#ctx0" brushRef="#br0" timeOffset="11522.698">6527 2070,'-9'11,"0"1,2 0,-1 1,2 0,-1 0,2 0,0 1,1 0,0 0,1 0,0 0,1 1,1-1,0 1,1-1,1 1,1 3,-2-15,1 0,0 0,0 0,0 0,0 0,0 0,1 0,-1 0,1-1,0 1,0-1,0 1,0-1,0 0,0 0,1 0,-1 0,1 0,0 0,-1-1,1 1,0-1,0 0,0 0,0 0,0 0,0 0,0-1,0 1,0-1,0 0,0 0,1 0,-1 0,0-1,0 1,2-2,5 0,0-1,0 0,-1-1,0 0,1 0,-1-1,-1-1,1 1,-1-1,0-1,3-2,10-16,-1 0,-1-2,-1 0,-2-1,0-1,-2 0,4-14,-16 38,14-29,-1-1,-1-1,-2 0,-2-1,-1 0,-2-1,-2 1,-1-1,-1-18,-3 50,1 0,-1 0,0 0,0 0,0 0,-1-1,0 1,-1 0,1 0,-1 0,0 1,-1-1,1 0,-1 1,0-1,0 1,-1 0,0 0,0 0,0 1,0 0,-1-1,1 1,-1 1,0-1,-1 1,1 0,0 0,-1 0,0 1,0 0,1 0,-1 0,0 1,0 0,-1 0,0 0,-5 4,-1 1,1 0,0 0,1 1,-1 1,1 0,0 0,0 1,1 1,0 0,0 0,1 1,0 0,0 0,1 1,0 1,1-1,0 1,1 0,0 1,1-1,0 1,1 0,0 0,1 1,1-1,-1 1,2 0,0-1,1 1,0 0,0 0,2 0,0-1,0 1,1-1,2 6,5 6,2-1,0 0,1-1,1 0,1-1,1-1,1-1,0 0,2-1,0-1,1-1,1 0,0-2,1 0,0-2,1 0,1-1,19 5,87 26,-105-38</inkml:trace>
  <inkml:trace contextRef="#ctx0" brushRef="#br0" timeOffset="16662.33">8531 1957,'0'-3,"1"0,-1 0,0 0,0 0,0 0,-1 0,1 0,-1 0,1 0,-1 0,0 0,0 0,0 1,-1-1,1 0,-1 1,1-1,-1 1,0 0,0-1,0 1,0 0,-1 0,1 0,0 1,-1-1,1 0,-1 1,0 0,1-1,-1 1,0 0,0 0,0 1,0-1,0 1,0-1,0 1,0 0,0 0,0 0,0 1,-6 1,1 1,-1 1,0-1,1 1,0 1,0 0,0 0,1 0,0 1,0 0,0 1,0-1,1 1,0 0,-4 8,-11 9,9-9,1 0,1 1,0-1,2 2,-1 0,2 0,-6 17,11-26,0 0,1 0,0 0,0 0,1 1,-1-1,2 0,-1 0,1 0,1 0,0 0,0 0,0 0,1-1,0 1,0-1,1 1,0-1,0 0,1-1,0 1,0-1,0 0,1 0,0 0,0-1,1 0,-1 0,1-1,0 0,0 0,1-1,-1 1,1-2,3 2,0-1,1-1,-1 0,1-1,0 0,0 0,-1-1,1-1,0 0,0-1,-1 0,1-1,-1 0,0-1,0 0,0 0,0-2,-1 1,0-1,0-1,0 1,-1-2,0 1,0-1,-1-1,2-2,-4 0,0 0,-1-1,0 1,-1-1,-1 0,1 0,-2 0,0 0,0-1,-1 1,-1 0,0-1,-1 1,0-1,-1 1,0 0,-1 0,0 0,-2-3,2 7,-1 1,0 0,0 0,-1 0,1 1,-2-1,1 1,-1 0,1 0,-2 1,1 0,-1 0,1 1,-1-1,-1 1,1 1,0 0,-1 0,0 0,0 1,0 0,0 0,0 1,0 0,0 1,0-1,0 2,0-1,0 1,-3 1,9-2,1 1,0 0,0 0,1 0,-1 0,0 0,0 0,0 0,1 0,-1 0,0 0,1 0,-1 0,1 0,-1 0,1 1,0-1,-1 0,1 0,0 1,0-1,0 0,0 0,0 1,0-1,0 0,0 0,1 1,-1-1,0 0,1 0,-1 0,1 1,0-1,-1 0,1 0,0 0,-1 0,1 0,0 0,0 0,0 0,0-1,0 1,0 0,0-1,0 1,0 0,0-1,1 1,-1-1,0 0,0 1,0-1,1 0,-1 0,0 0,1 1,-1-1,0-1,1 1,17 8,2-1,-1-1,1-1,0-1,0-1,0-1,0-1,1 0,-1-2,14-2,8 2,-24-2,-1 0,0-2,-1 0,1-1,-1-1,0 0,0-2,-1 1,0-2,-1 0,0-1,0-1,-1 0,-1-1,0-1,-1 0,0 0,-2-1,3-4,2-5,-2 0,0-1,-2 0,-1-1,-1 0,-1-1,-1 0,-2 0,1-12,-1 17,-5 22,4-13,-1 0,0 0,-1 0,0 0,-1-1,0 1,-1-1,-1 1,0-1,-1 1,0 0,-1 0,-1 0,0 0,-2-3,5 14,1 1,-1-1,0 1,0-1,0 1,0 0,0-1,0 1,0 0,0 0,-1 0,1 0,0 0,-1 0,1 0,-1 0,1 1,-1-1,1 0,-1 1,1-1,-1 1,0 0,1 0,-1-1,1 1,-1 0,0 0,1 1,-1-1,0 0,1 0,-1 1,1-1,-1 1,0 0,1-1,0 1,-1 0,1 0,-1 0,1 0,-1 0,-40 62,23 85,10-35,-26 141,31-228,0 0,2 0,1 0,1 1,1-1,4 26,-3-43,-1 1,1-1,1 0,0 0,0 0,1-1,0 1,0-1,1 0,0 0,0 0,1-1,0 1,0-1,1-1,0 0,0 1,1-2,-1 1,1-1,1-1,-3-1,0-1,1 0,-1-1,1 1,0-1,-1-1,1 1,0-1,-1 0,1-1,0 1,-1-1,1-1,0 1,-1-1,0 0,1-1,-1 0,0 0,0 0,1-1,7-5,1 0,-1-1,0-1,-1 0,-1-1,0-1,9-11,-15 16,0-1,0 0,-1 0,0-1,-1 1,0-1,0 0,-1 0,-1 0,0-1,0 1,0-4,-2 9,0 0,0 0,0 0,0 0,-1 0,0 0,0 0,0 0,0 0,-1 0,0 1,0-1,0 1,0-1,-1 1,0 0,0 0,0 0,0 0,-1 1,1-1,-1 1,0 0,0 0,0 0,-4-1,-5-1,-1 0,1 1,-1 1,1 0,-1 1,0 1,0 0,0 0,0 2,0-1,0 2,1 0,-1 1,0 0,-4 3,-6 4,6 2</inkml:trace>
  <inkml:trace contextRef="#ctx0" brushRef="#br0" timeOffset="17176.873">9687 1336,'-6'153,"9"-104,30 348,-32-366,-14 161,-2-121,13-64,0-8</inkml:trace>
  <inkml:trace contextRef="#ctx0" brushRef="#br0" timeOffset="17423.009">9320 1928,'39'5,"41"1,16-4,3-4,-7-1,-14-4,-11-2,-7 2,-9-4,-4 1,-4 1,-6 3,-8 2</inkml:trace>
  <inkml:trace contextRef="#ctx0" brushRef="#br0" timeOffset="18608.142">10364 1816,'-43'18,"-13"5,2 2,0 2,-46 33,90-54,1 1,0 0,1 0,-1 1,2 0,-1 1,1 0,0 0,1 0,0 1,1 0,0 0,0 1,1-1,0 1,1 0,0 1,3-10,0 1,0 0,0 0,0 0,0 0,0 0,1-1,0 1,-1 0,1 0,0-1,0 1,0 0,1-1,-1 1,1-1,-1 0,1 1,0-1,0 0,0 0,0 0,0 0,1-1,-1 1,0 0,1-1,0 0,-1 0,1 1,-1-1,1-1,0 1,0 0,0-1,1 1,4 0,0-1,1 0,-1 0,0 0,1-1,-1 0,0-1,0 0,0 0,0-1,0 0,1-1,14-8,0-2,-1-1,0 0,-1-2,-1 0,-1-1,0-2,-1 1,6-13,28-41,-50 73,-1 1,1-1,-1 0,1 0,-1 1,1-1,-1 0,1 1,-1 0,0-1,1 1,-1 0,0 0,1-1,-1 1,0 0,0 0,0 0,0 1,0-1,0 0,0 0,0 1,-1-1,1 0,0 1,-1-1,1 0,-1 1,1-1,-1 1,0-1,0 1,0-1,0 1,0-1,0 1,0-1,0 1,0-1,-1 1,1 0,2 6,1 3,1 0,0 0,1 0,1-1,-1 1,1-1,1 0,0-1,1 0,-1 0,2 0,-1-1,1-1,0 1,1-1,0-1,0 0,0 0,1-1,6 2,-13-5,1-1,-1-1,0 1,0 0,0-1,0 0,1 0,-1 0,0 0,0-1,0 0,1 0,-1 0,0 0,0 0,0-1,-1 0,1 0,0 0,-1 0,1-1,-1 1,0-1,0 0,0 0,0 0,0 0,1-3,60-111,-51 88,19-54,-31 83,1 1,-1-1,0 1,1-1,-1 1,0 0,0-1,0 1,0 0,0 0,1 0,-2 0,1 0,0 0,0 0,0 0,0 0,-1 0,1 1,0-1,-1 0,1 1,-1-1,0 0,1 1,-1-1,0 0,0 1,0-1,0 1,0-1,0 0,0 1,0-1,-1 0,1 1,0-1,2 25,14 83,-15-105,1 0,-1-1,0 1,1 0,0-1,-1 1,2-1,-1 0,0 0,1 0,-1 0,1 0,0 0,0-1,0 1,0-1,0 0,1 0,-1 0,0 0,1-1,0 1,-1-1,1 0,1 0,3-2,1-1,-1 0,0-1,0 1,-1-2,1 1,0-1,-1 0,0-1,0 1,0-2,-1 1,0-1,0 0,0 0,-1 0,0-1,0 0,0 0,-1 0,2-5,-1 5,14-19,-5 2,1 2,2 0,0 0,1 1,1 2,1 0,1 1,0 0,2 2,0 1,8-3,-30 17,0 0,0 1,0 0,0-1,0 1,0 0,0-1,0 1,1 0,-1 0,0 0,0 0,0 0,0 0,0 0,1 0,-1 1,0-1,0 0,0 1,0-1,0 1,0-1,0 1,0-1,0 1,0 0,0 0,0-1,0 1,-1 0,1 0,0 0,-1 0,1 0,0 0,-1 0,1 0,-1 0,0 0,1 0,-1 0,0 0,0 1,1 0,3 59,-4-53,-21 123,20-130,0 0,0 1,0-1,0 0,1 1,-1-1,1 1,-1-1,1 1,-1-1,1 1,0 0,-1-1,1 1,0-1,0 1,1 0,-1-1,0 1,0-1,1 1,-1-1,1 1,-1-1,1 1,0-1,-1 1,1-1,0 0,0 1,0-1,0 0,0 0,0 0,1 0,-1 0,0 0,0 0,1 0,-1 0,1 0,-1-1,1 1,-1-1,1 1,-1-1,1 0,-1 1,1-1,0 0,-1 0,1 0,-1 0,1 0,0-1,-1 1,1 0,-1-1,1 1,0-1,15-9,-1 0,0-1,0-1,-1 0,-1-1,0 0,6-9,22-20,65-58,-107 99,1 0,0 1,-1-1,1 1,0-1,0 1,-1 0,1-1,0 1,0 0,0-1,-1 1,1 0,0 0,0 0,0 0,0 0,0 0,-1 0,1 0,0 0,0 0,0 0,0 1,0-1,-1 0,1 1,0-1,0 0,-1 1,1-1,0 1,0-1,-1 1,1 0,0-1,-1 1,1 0,-1-1,1 1,-1 0,1-1,-1 1,0 0,1 0,-1 0,0 0,0-1,0 1,1 0,-1 0,0 0,5 56,-4-44,-1-4,1 0,0 0,0 0,1 0,0 0,1-1,0 1,0-1,1 1,0-1,0-1,1 1,0 0,0-1,1 0,0 0,0-1,1 0,0 0,0 0,0-1,0 0,1 0,0-1,0 0,0-1,1 1,-1-2,1 1,0-1,0 0,0-1,1 0,-8-1,0 1,0-1,0 0,0 0,0-1,0 1,-1 0,1-1,0 1,0-1,0 1,0-1,0 0,-1 0,1 0,0 0,-1 0,1 0,0 0,-1-1,0 1,1-1,-1 1,0-1,0 1,0-1,0 0,1 0,-1-10</inkml:trace>
  <inkml:trace contextRef="#ctx0" brushRef="#br0" timeOffset="18908.971">10618 1477,'5'5,"6"1,2 0</inkml:trace>
  <inkml:trace contextRef="#ctx0" brushRef="#br0" timeOffset="25563.956">13272 2041,'-1'-7,"0"0,-1 1,1-1,-2 0,1 1,-1-1,0 1,0 0,-1 0,1 0,-1 1,-1-1,1 1,-1 0,0 0,0 0,0 1,-1 0,0 0,1 0,-1 1,-1 0,1 0,0 0,-1 1,0 0,1 0,-1 1,0 0,0 0,0 0,0 1,0 0,1 0,-1 1,0 0,0 0,0 1,-13 5,0 1,1 1,0 1,0 0,1 2,1 0,0 1,0 0,2 1,-1 1,-3 7,11-13,1 1,0 0,1 0,0 0,1 1,0 0,0 0,1 0,1 0,-2 8,4-15,0 1,1-1,-1 0,1 0,0 0,0 0,1 0,-1 0,1 0,0 1,0-1,0-1,0 1,1 0,0 0,-1 0,1-1,1 1,-1-1,0 1,1-1,0 0,0 0,0 0,0-1,0 1,1-1,-1 0,1 1,-1-1,4 1,0-1,-1 0,1 0,0-1,0 0,0 0,-1 0,1-1,0 0,0 0,0-1,0 0,0 0,-1-1,1 0,0 0,-1 0,0-1,1 0,-1 0,0-1,-1 0,1 0,-1 0,1-1,116-123,-30 7,-91 119,0 0,0 0,0 1,1-1,-1 0,1 0,-1 1,1-1,-1 1,1 0,0-1,0 1,0 0,0 0,0 0,0 0,0 1,0-1,0 0,0 1,0-1,0 1,0 0,1 0,-1 0,0 0,0 0,0 0,0 1,1-1,-1 1,0-1,0 1,0 0,0 0,0 0,0 0,0 0,-1 0,1 1,0-1,-1 0,1 1,-1 0,1-1,-1 1,1 0,-1 0,0-1,0 1,0 2,17 68,-18-64,0-1,1 1,1-1,-1 1,1-1,0 1,1-1,-1 0,2 0,-1 0,1-1,0 1,0-1,1 0,-1 0,1 0,1-1,-1 0,1 0,5 4,42 8,-29-14</inkml:trace>
  <inkml:trace contextRef="#ctx0" brushRef="#br0" timeOffset="26181.245">13583 2295,'18'-15,"0"-1,-1 0,-1-2,-1 0,0 0,-1-2,-1 0,93-150,-106 169,0-1,0 1,0 0,0 0,1-1,-1 1,0 0,1 0,-1 0,1 0,-1-1,1 1,-1 0,1 0,0 0,-1 0,1 0,0 0,0 1,0-1,0 0,0 0,0 1,0-1,0 0,0 1,0-1,0 1,0-1,1 1,-1 0,0-1,0 1,0 0,1 0,-1 0,0 0,0 0,1 0,-1 0,0 1,0-1,0 0,1 0,-1 1,0-1,0 1,0-1,0 1,0 0,1 0,30 136,-31-132,1-1,0 1,0-1,0 1,0-1,1 0,-1 0,1 0,0 0,1-1,-1 1,1-1,-1 1,1-1,0 0,0-1,0 1,0-1,1 0,-1 0,1 0,-1 0,1-1,0 0,0 0,-1 0,1-1,0 1,0-1,0 0,0-1,0 1,-1-1,1 0,0 0,0 0,-1-1,1 0,0 0,10-11,-2 0,0-1,0 0,-1-1,-1-1,-1 0,0 0,-1-1,0 0,-2 0,0-1,-1 0,4-19,-4 14</inkml:trace>
  <inkml:trace contextRef="#ctx0" brushRef="#br0" timeOffset="26963.218">14937 1984,'4'0,"16"2,0-1,0-2,-1 0,1-1,0 0,0-2,-1-1,0 0,0-1,0-1,-1-1,3-2,-16 6,0-1,0 1,-1-1,1 0,-1-1,0 1,0-1,-1 0,0 0,0 0,0 0,-1-1,0 1,0-1,0 1,-1-1,0 0,0 1,-1-1,0 0,0 0,-1 1,0-1,0 0,0 1,-1-1,0 0,1 5,0 0,0 0,-1 0,1-1,-1 1,0 0,1 1,-1-1,0 0,0 1,0-1,0 1,0-1,-1 1,1 0,0 0,-1 0,1 0,0 0,-1 1,1-1,-1 1,1-1,-1 1,0 0,1 0,-1 0,1 0,-1 1,1-1,-1 1,1 0,-1-1,1 1,0 0,-1 1,-83 47,74-36,0 0,1 1,1 0,0 1,0 1,2-1,0 1,1 1,0-1,1 1,1 1,1-1,1 0,0 1,1 0,1 0,0 0,2 0,0 4,0-17,-1 1,1-1,0 0,0 0,1 0,0 0,0 0,0 0,0 0,1 0,-1-1,1 0,1 1,-1-1,0 0,1 0,0-1,0 1,0-1,0 0,1 0,-1 0,1-1,0 1,-1-1,1 0,0-1,1 1,-1-1,0 0,0 0,2 0,13-1,-1 0,1-1,-1-1,0-1,0-1,0 0,0-1,-1-2,1 1,-1-2,-1-1,0 0,0-1,2-3,17-6,20-10,-32 15</inkml:trace>
  <inkml:trace contextRef="#ctx0" brushRef="#br0" timeOffset="27814.085">15868 1844,'-11'-3,"0"0,-1 1,0 1,0 0,1 0,-1 2,0-1,0 1,1 1,-1 0,1 1,-1 0,1 0,0 2,0-1,-6 5,5-5,0 1,0 1,1 0,0 0,1 1,-1 0,1 1,1 0,-1 1,1 0,1 1,0 0,0 0,1 0,0 1,1 0,0 0,1 1,0 0,1 0,0 0,1 0,0 1,1-1,1 1,0 1,0-11,1 0,0 0,0 0,0 0,0 0,0 0,1 0,-1 0,1-1,0 1,0 0,0 0,0-1,1 1,-1 0,1-1,-1 0,1 1,0-1,0 0,0 0,0 0,0 0,1 0,-1 0,1-1,-1 1,1-1,-1 0,1 0,0 0,0 0,-1 0,1 0,0-1,0 1,0-1,0 0,0 0,0 0,0 0,-1 0,1-1,0 0,0 1,17-6,0-1,0-1,-1 0,-1-2,1 0,-1-1,-1-1,0 0,-1-1,0-1,-1-1,-1 0,0-1,1-3,121-129,-135 148,-1 0,1 0,-1 0,1 0,-1 0,1 0,-1 0,0 0,1 0,-1 0,1 1,-1-1,1 0,-1 0,0 0,1 1,-1-1,1 0,-1 0,0 1,1-1,-1 0,0 1,0-1,1 0,-1 1,0-1,0 1,1-1,-1 0,0 1,0-1,0 1,0-1,0 1,0-1,0 1,1-1,-1 0,-1 1,1-1,0 1,0-1,0 1,0-1,0 1,0-1,0 0,0 1,-1-1,1 1,0-1,0 0,-1 1,1-1,0 0,-1 1,1-1,0 0,-1 1,1-1,0 0,-1 0,1 1,-1-1,1 0,0 0,-105 238,49-116,20-48,4 1,3 2,-18 76,45-150,0 1,0 0,0-1,1 1,-1 0,1 0,0 0,0 0,1 0,-1 1,1-1,0 0,0 0,0 0,1 0,-1 0,1 1,0-1,0 0,1 0,-1-1,1 1,0 0,0 0,0-1,0 1,1-1,-1 0,1 0,0 0,0 0,0 0,0 0,1-1,-1 1,1-1,-1 0,1 0,2 0,-4-1,0 0,1-1,-1 1,0 0,1-1,-1 0,0 0,1 0,-1 0,0 0,1 0,-1 0,0-1,1 1,-1-1,0 0,0 1,0-1,1 0,-1 0,0-1,0 1,0 0,-1-1,1 1,0-1,0 0,-1 1,1-1,-1 0,0 0,1 0,-1 0,0 0,0 0,0 0,-1-1,1 1,0 0,-1-1,1 1,-1-1,-3-16,0-1,-1 0,-2 1,0-1,0 1,-2 1,0 0,-2 0,0 0,0 1,-2 1,0 0,-9-9,14 17,-1 0,1 1,-2 0,1 0,-1 0,0 1,0 1,0-1,-1 1,0 1,0 0,0 1,-1-1,1 2,-5-1,14 2,-1 1,1 0,-1-1,0 1,1 0,-1 0,0 0,1 0,-1 0,0 0,1 0,-1 1,1-1,-1 0,0 1,1 0,-1-1,1 1,-1 0,1 0,0 0,-1 0,1 0,0 0,-1 0,1 0,0 0,0 1,0-1,0 0,0 1,1-1,-1 1,0-1,1 1,-1-1,1 1,-1 0,1-1,0 1,-1-1,1 1,0 0,0-1,0 1,1 0,-1-1,0 1,1 0,-1-1,1 1,-1-1,1 1,0-1,-1 1,1-1,0 1,0-1,0 0,0 1,0-1,1 0,-1 0,0 0,1 0,-1 0,0 0,1 0,-1-1,13 5,0-2,0 0,0-1,1 0,-1-1,0 0,1-2,-1 1,0-2,1 0,-1-1,4-1,-5 2,25-5,-1-2,0-2,-1-1,0-2,-1-1,29-17,-38 15,-2 1</inkml:trace>
  <inkml:trace contextRef="#ctx0" brushRef="#br0" timeOffset="28134.001">16150 2013,'-10'114,"10"-111,0 1,0-1,0 0,1 0,-1 1,1-1,0 0,0 0,0 0,0 0,0 0,1 0,-1 0,1-1,0 1,0-1,0 1,0-1,1 1,-1-1,0 0,1 0,0 0,-1 0,1-1,0 1,0-1,0 0,0 0,0 0,0 0,0 0,1 0,7-3,0 0,0 0,-1 0,1-2,-1 1,0-1,0-1,0 0,0 0,-1-1,0 0,0-1,-1 1,0-2,0 1,0-1,-1-1,0 1,1-3,115-180,-114 174,-4 5</inkml:trace>
  <inkml:trace contextRef="#ctx0" brushRef="#br0" timeOffset="29079.68">16940 1957,'-15'-3,"0"1,0 0,-1 1,1 1,-1 1,1 0,-1 1,1 1,0 0,0 1,0 0,1 1,-1 1,1 1,0 0,1 0,0 2,0-1,-10 11,18-14,0 1,1 0,0 0,0 0,1 1,0-1,0 1,0 0,1 0,0 0,0 0,1 0,-1 0,2 0,-1 1,1-1,0 0,1 1,0-1,0 0,0 0,1 0,2 7,-2-12,-1 1,1-1,-1 1,1-1,0 0,0 0,0 0,0 0,0 0,0 0,1-1,-1 1,1-1,-1 1,1-1,0 0,-1 0,1 0,0-1,0 1,-1-1,1 1,0-1,0 0,0 0,0 0,0 0,-1-1,1 1,2-1,83-29,-72 20,0 0,-1 0,-1-2,1 0,-2 0,0-2,-1 1,0-2,-1 1,5-10,79-84,-96 109,1 0,0-1,0 1,0 0,0-1,0 1,0 0,0-1,0 1,0 0,0-1,0 1,0-1,0 1,0 0,1-1,-1 1,0 0,1-1,-1 1,0-1,1 1,-1-1,0 1,1-1,-1 1,1-1,-1 1,1-1,-1 0,1 1,0-1,-1 0,1 1,-1-1,1 0,0 0,-1 0,1 1,0-1,-1 0,1 0,0 0,-1 0,1 0,0 0,-1 0,1 0,0-1,-1 1,1 0,-1 0,1-1,0 1,-1 0,1 0,-1-1,1 1,-1-1,1 1,-1 0,1-1,-1 1,1-1,-1 0,-6 125,7-120,0 0,0 1,0-1,0 0,0 0,1 1,0-1,0 0,0-1,0 1,1 0,-1-1,1 1,0-1,0 0,0 0,1 0,-1 0,1 0,0-1,-1 0,1 0,0 0,0 0,0 0,1-1,-1 0,9 0,1-1,0 0,-1-1,1 0,-1-1,1-1,-1 0,0-1,0 0,-1-1,1-1,-1 0,0 0,1-2,15-6,0-1,0-2,-2 0,0-2,-1-1,0-1,-2-1,-1-1,-1-1,-1-1,-1 0,-1-2,-1 0,-1-1,-2-1,-1 0,2-9,-9 7,-2-1,-1 1,-1 0,-2-1,-1 1,-3-19,-14-7,16 57,1 0,0 0,0 0,0 1,0-1,-1 0,1 1,0-1,0 1,0-1,0 1,0-1,0 1,0 0,0 0,0-1,1 1,-1 0,0 0,0 0,1 0,-1 0,0 0,1 0,-1 0,1 0,-1 0,1 0,0 1,0-1,-1 0,1 0,0 0,0 1,-6 23,2 0,1 1,0-1,2 1,1-1,3 23,-1 11,15 167,32-68,-42-121,-7-38,0 1,0-1,-1 1,1 0,0-1,0 1,-1 0,1-1,0 1,-1 0,1-1,-1 1,1 0,0 0,-1-1,1 1,-1 0,1 0,-1 0,1 0,-1-1,1 1,-1 0,1 0,-1 0,1 0,0 0,-1 0,1 0,-1 1,1-1,-1 0,1 0,-1 0,1 0,-1 0,1 1,0-1,-1 0,1 1,-1-1,1 0,0 0,-1 1,1-1,0 1,-1-1,1 0,0 1,0-1,0 1,-1-1,1 0,0 1,0-1,0 1,0-1,0 1,0-1,-1 1,1-1,0 1,0-1,1 1,-1-1,0 1,0-1,0 1,0-1,0 1,-9-10</inkml:trace>
  <inkml:trace contextRef="#ctx0" brushRef="#br0" timeOffset="29313.979">17194 1787,'39'-5,"36"-6,15-1,-3 1,-11 2,-14 4,-13 1,-9 3,-8 0,-4 1,-1 1,-6 4,-2 2,-4 0</inkml:trace>
  <inkml:trace contextRef="#ctx0" brushRef="#br0" timeOffset="29530.008">18098 1984,'5'25,"6"7,1-2</inkml:trace>
  <inkml:trace contextRef="#ctx0" brushRef="#br0" timeOffset="29679.126">18098 1590,'0'0</inkml:trace>
  <inkml:trace contextRef="#ctx0" brushRef="#br0" timeOffset="29996.974">18379 1872,'-12'20,"0"-1,1 1,1 1,1 0,1 0,1 1,1 0,1 1,0-1,1 8,4-28,-1 1,1 0,0 0,0 0,0-1,0 1,0 0,1 0,-1 0,1-1,0 1,0 0,0-1,0 1,0-1,0 1,1-1,-1 1,1-1,0 0,0 0,0 0,0 0,0 0,0 0,0-1,1 1,-1-1,1 1,-1-1,1 0,-1 0,1 0,0 0,-1 0,1-1,0 1,0-1,-1 0,1 0,0 0,0 0,0 0,0-1,-1 1,1-1,0 0,14-5,0 0,-1-2,0 0,0 0,-1-2,0 0,-1 0,0-1,0-1,-1-1,-1 0,0 0,-1-1,0 0,-1-1,-1-1,-1 1,0-1,-1-1,3-9,-7 21,0 0,0-1,-1 0,0 0,0 1,0-1,0 0,-1 0,0-1,-1 1,1 0,-1 0,-1 0,1-1,-1 1,0 0,0 0,-1 0,1 0,-1 0,-1 1,1-1,-1 0,0 1,0 0,-1 0,0 0,1 0,-2 0,-1-1,2 5,0-1,0 1,-1 0,1 0,-1 0,1 0,-1 1,1 0,-1 0,0 0,1 1,-1-1,1 1,-1 0,1 0,0 1,0-1,-1 1,1 0,0 0,0 1,0-1,1 1,-1 0,1-1,-2 3,-13 10</inkml:trace>
  <inkml:trace contextRef="#ctx0" brushRef="#br0" timeOffset="30463.032">18634 2070,'281'-242,"-281"243,0 0,0 0,0-1,0 1,0 0,0 0,0 0,0 0,1 0,-1-1,0 1,1 0,-1 0,0-1,1 1,-1 0,1 0,-1-1,1 1,-1 0,1-1,0 1,-1-1,1 1,0-1,0 1,-1-1,1 1,0-1,0 0,-1 1,1-1,0 0,0 0,0 0,0 0,0 1,-1-1,1 0,0 0,0-1,0 1,0 0,-1 0,1 0,0-1,0 1,0 0,0-1,-1 1,1 0,0-1,-1 1,1-1,0 1,-1-1,1 0,0 1,-1-1,1 0,-1 1,1-1,-1 0,0 0,1 0,-2 39,0-32,-1 0,1 0,1 0,-1 0,1 0,1 0,-1 0,1 0,0 0,0 0,0 0,1-1,0 1,0 0,0-1,1 0,0 1,0-1,1 0,-1 0,1-1,0 1,0-1,0 0,1 0,2 2,2-3,1 1,-1-2,1 1,0-1,0-1,0 1,0-2,0 1,0-2,0 1,1-1,-1-1,-1 0,1 0,0-1,0 0,-1-1,0 0,0 0,0-1,0 0,-1-1,1 0,-1 0,1-2,21-47,-26 35</inkml:trace>
  <inkml:trace contextRef="#ctx0" brushRef="#br0" timeOffset="31616.95">20101 1844,'-23'16,"0"1,1 1,1 1,0 1,2 1,0 0,2 2,0 0,0 3,16-25,-1 1,1-1,0 1,-1 0,1-1,0 1,0 0,0 0,0 0,0 0,0 0,1 0,-1 0,1 0,-1 0,1 0,0 0,0 0,0 0,0 0,0 0,0 0,1 0,-1 1,1-1,-1 0,1 0,0-1,0 1,0 0,0 0,0 0,0 0,0-1,1 1,-1-1,0 1,1-1,0 1,-1-1,1 0,0 0,0 0,-1 0,1 0,0 0,0 0,0-1,0 1,7-2,0 0,0-1,0 1,0-2,-1 0,1 0,-1 0,0-1,0 0,0-1,-1 1,1-2,-1 1,0-1,0 0,-1 0,0-1,0 0,3-5,-4 6,0 1,0-1,-1 1,1-1,-1 0,-1-1,1 1,-1-1,0 1,-1-1,0 0,0 0,0 0,-1-1,0 1,0 0,-1 0,0-1,0 1,-1 0,1 0,-2-1,1 1,-1 0,0 0,-1 0,-1-4,2 9,1 0,-1 0,1 0,-1 0,0 0,0 1,0-1,0 0,0 1,0 0,0-1,0 1,-1 0,1 0,0 0,-1 0,1 1,-1-1,1 1,-1-1,1 1,-1 0,1 0,-1 0,0 0,1 1,-1-1,1 1,-1-1,1 1,0 0,-1 0,0 0,2 0,1-1,-1 1,0-1,1 1,-1-1,1 1,0 0,-1-1,1 1,-1-1,1 1,0 0,-1-1,1 1,0 0,0 0,0-1,-1 1,1 0,0 0,0-1,0 1,0 0,0 0,0-1,1 1,-1 0,0-1,0 1,0 0,1 0,-1-1,0 1,1 0,-1-1,0 1,1-1,-1 1,1-1,-1 1,1-1,0 1,-1-1,1 1,-1-1,1 1,0-1,-1 0,1 1,0-1,-1 0,1 0,0 0,0 1,-1-1,1 0,0 0,45 11,-21-13,0-2,0 0,-1-2,1-1,-1 0,-1-2,0-1,0-1,6-4,-12 7,0 0,0-1,-1-1,-1 0,0-1,0 0,-1-2,0 1,-1-2,-1 0,0 0,-1-1,0-1,-2 0,7-14,-8 16,-2 0,1-1,-2 0,0 0,-1 0,-1 0,0-1,-1 0,0 0,-1 1,-1-1,-1 0,-1-2,2 18,0 1,0-1,0 0,-1 0,1 1,0-1,0 0,-1 0,1 1,0-1,-1 0,1 0,0 0,-1 0,1 0,0 1,-1-1,1 0,0 0,-1 0,1 0,0 0,-1 0,1 0,0 0,-1 0,1 0,-1 0,1 0,0 0,-1-1,1 1,0 0,-1 0,1 0,0 0,0-1,-1 1,1 0,0 0,-1 0,1-1,0 1,0 0,-1-1,1 1,0 0,0-1,0 1,0 0,0-1,-1 1,1 0,0-1,0 1,0 0,0-1,0 1,0 0,0-1,0 1,0 0,0-1,0 1,0-1,-11 32,10-25,-8 36,3 0,2 1,1 0,2 0,2 0,2 0,2 0,1-1,7 17,0 24,51 352,-55-366,-4-43,0 1,-2 0,-1 0,-1 0,-2-1,0 1,-2 0,0 0,-2-1,-2 0,-1 5,7-27,-1-1,1 1,0-1,-1 1,0-1,0 0,0 0,0 0,0 0,-1 0,1 0,-1 0,0-1,0 0,0 1,0-1,0 0,0 0,0-1,-1 1,1-1,-1 1,1-1,-1 0,0-1,1 1,-1-1,0 1,0-1,1 0,-1 0,0-1,0 1,1-1,-1 0,1 0,-1 0,0 0,1-1,0 1,-1-1,1 0,-3-2,-1-6,-1 1,2-1,-1-1,1 1,1-1,0 0,1 0,0-1,0 1,1-1,1 0,0 0,1 0,0 0,1 0,0 0,1 0,0 0,1-3,-2-1,1-5,1 0,1 1,1-1,0 1,1 0,2 0,0 0,1 1,1 0,0 0,2 1,0 1,1-1,1 2,7-9,113-66,-109 79</inkml:trace>
  <inkml:trace contextRef="#ctx0" brushRef="#br0" timeOffset="33565.534">21569 1420,'0'0,"1"-1,-1 1,1 0,-1-1,0 1,1 0,0-1,-1 1,1 0,-1 0,1 0,-1 0,1-1,-1 1,1 0,0 0,-1 0,1 0,-1 0,1 0,-1 0,1 1,0-1,-1 0,1 0,-1 0,1 0,-1 1,1-1,-1 0,1 1,-1-1,1 0,-1 1,1-1,-1 0,0 1,1-1,-1 1,0-1,1 1,-1-1,0 1,1-1,-1 1,0-1,0 1,0 0,0-1,0 1,0-1,1 1,-1-1,0 1,0 0,-1-1,1 1,0 0,6 39,-6-39,0 262,-25-53,23-182,-1-1,-1 0,-1 0,-2 0,-7 19,12-40,-1-1,1 1,-1-1,-1 1,1-1,-1 0,0-1,0 1,0-1,0 1,-1-1,0-1,0 1,-4 2,-9 2</inkml:trace>
  <inkml:trace contextRef="#ctx0" brushRef="#br0" timeOffset="37747.907">21287 1816,'10'0,"12"-5,8-1,3-1,1 2,-1 2,-1 1,-1 0,-1 2,-1 0,0 0,-1 0,0 1,0-1,0-5,0-1,-4 0</inkml:trace>
  <inkml:trace contextRef="#ctx0" brushRef="#br0" timeOffset="38402.496">21908 1392,'0'623,"10"-557,-10-65,0 1,1-1,-1 1,1-1,-1 0,1 1,0-1,-1 0,1 1,0-1,0 0,0 0,0 0,0 0,0 0,0 0,0 0,1 0,-1 0,0 0,1-1,-1 1,0-1,1 1,-1-1,1 1,-1-1,1 0,-1 1,0-1,1 0,-1 0,1 0,-1 0,1-1,-1 1,1 0,-1-1,1 1,-1-1,0 1,1-1,14-8,-1 0,0-1,-1-1,0-1,-1 0,0 0,7-10,25-23,-22 22,-17 17,0-1,0 1,0 0,1 1,0-1,0 1,0 1,1-1,0 1,0 1,0-1,7-1,-13 5,0 0,0 0,-1 0,1 0,0 0,0 0,0 1,0-1,-1 1,1-1,0 1,0 0,-1-1,1 1,-1 0,1 0,0 0,-1 0,0 1,1-1,-1 0,0 1,0-1,0 1,1-1,-1 1,-1-1,1 1,0 0,0-1,-1 1,1 0,-1 0,1-1,-1 1,0 0,0 0,0 0,0 1,-7 75,4-66,1-8,0 1,0 0,1 0,-1-1,1 1,0 0,1 0,-1 0,1 0,0 1,0-1,1 0,-1 0,1 0,0 0,0-1,1 1,0 0,1 2,8 5</inkml:trace>
  <inkml:trace contextRef="#ctx0" brushRef="#br0" timeOffset="38884.055">22585 1957,'31'-5,"0"0,-1-2,0-2,0 0,-1-2,0-1,-1-2,1-1,-26 13,0 0,1 0,-1 0,0 0,0-1,0 0,-1 1,1-1,0 0,-1 0,0 0,0 0,0-1,0 1,0-1,-1 1,1-1,-1 0,0 1,0-1,-1 0,1 0,-1 1,0-1,0 0,0 0,0 0,-1 0,1 1,-1-1,0 0,0 0,0 1,-1-1,0 1,1-1,-1 1,0 0,0-1,-1 1,1 0,-1 0,0 1,1-1,-1 1,0-1,-1 1,1 0,0 0,0 0,-1 1,0-1,1 1,-1-1,-7 1,0 0,1 0,-1 1,0 0,0 1,0 1,1-1,-1 2,1-1,-1 1,1 1,0 0,0 0,1 1,-1 1,1-1,0 1,1 1,-1 0,1 0,0 0,1 1,0 1,0-1,1 1,0 0,1 0,0 1,0-1,1 1,0 0,0 1,-1 10,5-16,0 0,1 1,-1-1,1 0,0 1,1-1,-1 0,1 0,0 0,0 0,1 0,-1-1,1 1,0-1,0 1,1-1,0 0,-1-1,1 1,0 0,1-1,-1 0,0 0,5 2,123 45,67-16,-175-32</inkml:trace>
  <inkml:trace contextRef="#ctx0" brushRef="#br0" timeOffset="40371.004">36 3424,'151'-48,"-120"41,0-1,-1-2,0-1,-1-2,0-1,-1-1,0-1,16-13,-19 9,0-2,-2 0,-1-1,0-1,-2-1,-1-1,0-1,3-9,-19 31,0 0,-1 1,1-1,-1 0,0 0,0-1,0 1,-1 0,0-1,0 1,0 0,-1-1,0 1,0-1,0 1,-1-1,1 1,-1-1,-1 1,1 0,-1-1,0 1,0 0,0 0,-1 0,0 1,0-1,0 1,0-1,-1 1,0 0,0 0,0 1,0-1,0 1,-1 0,0 0,1 0,-1 1,0-1,0 1,0 2,0-1,0 1,1-1,-1 1,0 1,0-1,1 1,-1-1,0 1,1 1,-1-1,0 1,1 0,0 0,-1 0,1 0,0 1,0 0,1-1,-1 2,0-1,1 0,0 1,-2 2,-57 102,43-26,2 0,4 1,4 1,4 0,3 0,4 0,3 0,11 45,-9-46,1-1,-2-58,-2 1,0 0,-2 0,-1 0,0 0,-2 1,-1-1,-1 0,-2 0,0-1,-1 1,-2-1,0-1,-2 1,0-1,-2-1,-1 1,7-17,0 0,-1-1,0 1,0-1,0-1,0 1,-1-1,0-1,0 1,0-1,0-1,-1 0,1 0,-1 0,1-1,-1 0,1-1,-1 0,0 0,1-1,-1 0,1-1,-1 1,1-2,0 1,-1-1,1 0,1-1,-1 0,0 0,1-1,0 0,0 0,1-1,-1 0,1 0,0 0,1-1,-1 0,1 0,1 0,-1 0,1-1,1 0,-1 0,1 0,0-5,0-4,0 0,2 0,0 0,1 0,1 0,0 0,1 0,1 0,1 0,0 0,1 1,1 0,1 0,0 0,1 1,0 0,2 1,-1 0,2 0,0 1,0 0,1 1,1 1,3-3,1 1,-7 3,0 0,0 1,1 0,0 1,1 0,0 1,0 0,0 1,1 1,0-1,0 2,0 0,1 1,0 0,-1 1,1 0,0 1,0 1,0 0,0 1,4 1,0 5</inkml:trace>
  <inkml:trace contextRef="#ctx0" brushRef="#br0" timeOffset="40664.689">657 3678,'-10'9,"0"1,1 0,0 0,1 1,0 0,1 1,0-1,1 1,0 1,1-1,1 1,0 0,0 0,1 0,1 1,0-1,1 0,0 1,2 13,0-22,1 0,0 0,0 0,0-1,1 1,0-1,0 1,0-1,0 0,1 0,-1 0,1 0,0-1,0 0,1 0,-1 0,0 0,1 0,0-1,0 0,0 0,0 0,0-1,0 0,0 0,0 0,0 0,1-1,-1 0,3 0,5 0,-1 0,1-1,-1 0,1-1,-1-1,0 0,0 0,0-1,0-1,-1 0,0 0,6-5,-10 6,0 0,0 0,-1-1,1 0,-1-1,0 0,-1 1,1-2,-1 1,0-1,-1 1,0-2,0 1,0 0,-1-1,0 1,0-1,-1 0,0 0,-1 0,1 0,-2 0,1 0,-1 0,0 0,-1-1,0 1,0 0,-1 0,0 0,0 0,-1 1,0-1,0 1,-1-1,0 1,-1-2,-2 3,1 0,-1 0,0 1,0 0,-1 0,0 1,0 0,0 0,0 1,0 0,-1 0,1 1,-1 0,0 1,1 0,-1 0,0 1,0 0,0 1,0-1,1 2,-1-1,0 1,1 1,0-1,-1 2,1-1,0 1,0 0,1 0,-1 1,1 0,-2 2,-19 34,21-20</inkml:trace>
  <inkml:trace contextRef="#ctx0" brushRef="#br0" timeOffset="41001.956">1136 4016,'-10'-9,"7"-23,4-10,1-4,6 3,1 2,4 4,4 4,0 2,2 7,-3 2,1 5,-3 11,-3 10,-4 10,-2 7,-4 1</inkml:trace>
  <inkml:trace contextRef="#ctx0" brushRef="#br0" timeOffset="41553.553">1475 3989,'5'-27,"2"1,1 0,1 1,1 0,1 0,1 1,1 1,1 0,1 0,2 2,0 0,1 1,0 1,12-9,-28 26,-1 0,1 0,0 1,0-1,0 0,0 1,0-1,0 1,0 0,1 0,-1 0,0 0,1 0,-1 0,1 0,-1 1,1 0,-1-1,1 1,0 0,-1 0,1 0,-1 0,1 1,-1-1,1 1,-1 0,1-1,-1 1,1 0,-1 0,0 1,0-1,0 0,1 1,-1-1,-1 1,1 0,0 0,0 0,-1 0,1 0,-1 0,1 0,-1 0,1 2,7 58,-9-57,0 0,0 1,0-1,0 0,1 0,0 0,0 1,1-1,-1 0,1-1,0 1,0 0,1 0,-1-1,1 0,0 1,0-1,3 2,-1-4,0-1,0 0,0 0,0 0,0-1,0 0,0 0,0 0,0 0,0-1,0 0,0 0,0-1,0 1,0-1,0 0,-1 0,1 0,-1-1,0 0,1 0,-1 0,0 0,-1 0,1-1,-1 0,1 0,6-4,25-20,68-38,-102 65,0 1,1-1,-1 1,0 0,0-1,0 1,0 0,1-1,-1 1,0 0,0 0,1 0,-1 0,0 0,0 1,0-1,1 0,-1 0,0 1,0-1,0 1,0-1,0 1,1-1,-1 1,0 0,0 0,-1-1,1 1,0 0,0 0,0 0,0 0,-1 0,1 0,0 0,-1 0,1 0,-1 1,0-1,1 0,-1 0,0 0,1 1,-5 59,2-47,-2 7,1-8,1-1,0 1,0 0,1-1,1 1,0 0,1 0,0-1,1 1,1-1,0 1,0-1,2 2,7 5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2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1,'-23'26,"-12"46,-49 141,83-211,0 1,0-1,0 1,1-1,-1 1,1 0,-1-1,1 1,0 0,0-1,0 1,0 0,0-1,1 1,-1 0,1-1,0 1,0-1,0 1,0-1,0 1,0-1,1 0,-1 1,1-1,-1 0,1 0,0 0,0 0,0-1,0 1,0 0,1-1,-1 0,0 1,1-1,-1 0,1 0,-1 0,1-1,-1 1,1 0,0-1,-1 0,1 0,0 0,-1 0,1 0,0 0,-1-1,2 1,18-5,1-1,-1-1,0-1,0-1,-1 0,0-2,-1-1,17-11,-22 13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2:4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16320 518,'-24'3,"0"1,1 1,0 1,0 2,1 0,0 1,0 1,1 1,0 1,1 1,0 1,2 0,-2 3,16-13,1 0,0 1,0-1,0 1,0 0,1-1,-1 1,2 0,-1 1,0-1,1 0,0 1,0-1,0 0,1 1,0-1,0 1,0-1,1 1,0-1,0 0,0 1,1-1,-1 0,1 0,1 0,-1 0,1 0,-1-1,1 1,1-1,-1 1,1-1,-1 0,1-1,1 1,-1 0,0-1,1 0,-1 0,1-1,0 1,2-1,1 3,1-1,-1 0,1 0,1-1,-1 0,0-1,1 0,-1 0,1-1,-1-1,1 1,0-1,-1-1,1 0,0 0,-1-1,0 0,1-1,-1 0,0-1,0 1,-1-2,1 1,0-2,24-15,-1-2,-1-1,-1-1,-2-2,0-1,21-29,-27 49,-15 37,-5-14,1 1,-1-5,-1 0,2 0,0 0,0 0,1-1,0 1,1-1,0 0,3 3,4 2</inkml:trace>
  <inkml:trace contextRef="#ctx0" brushRef="#br0" timeOffset="969.979">17392 630,'39'221,"-32"-172,-2 0,-3 0,-1 0,-2 0,-3 0,-4 12,-18 89,26-149,0-1,0 1,0 0,0-1,0 1,-1 0,1-1,0 1,0-1,-1 1,1-1,0 1,-1-1,1 1,0-1,-1 1,1-1,-1 1,1-1,-1 1,1-1,-1 0,1 1,-1-1,1 0,-1 0,0 1,1-1,-1 0,1 0,-1 0,0 0,1 0,-1 0,0 0,1 0,-1 0,0 0,1 0,-1 0,1 0,-1 0,0-1,1 1,-1 0,1 0,-1-1,1 1,-1 0,1-1,-1 1,1-1,-1 1,1 0,-1-1,1 1,0-1,-1 1,1-1,0 0,-1 1,1-1,0 1,0-1,0 0,-1 1,1-1,0 1,0-2,-12-44,12 21,1 1,2-1,0 0,2 1,1 0,1 0,0 0,2 1,1 0,11-19,1-8,2 0,3 1,1 2,3 1,1 1,3 2,1 1,21-17,49-6,-104 64,1 0,0 1,-1-1,1 1,0 0,-1 0,1 0,0 0,0 0,-1 0,1 1,0-1,-1 1,1 0,-1 0,1 0,-1 0,1 1,-1-1,1 0,-1 1,0 0,0-1,0 1,0 0,0 0,0 0,-1 1,1-1,-1 0,1 1,-1-1,0 0,0 1,0 0,0-1,0 2,2 5,-1 0,1 0,-2 0,1 1,-1-1,0 1,-1-1,0 0,-1 1,0 4,-3 3,0 1,-1 0,0-1,-1 0,-2 0,1 0,-2-1,0 0,-1-1,-1 0,0-1,-1 0,0 0,-1-1,-1-1,0-1,0 1,-1-2,-1 0,0-1,0-1,0 0,-1-1,-1-1,-11 2,26-6,0-1,0 0,0 0,0-1,0 1,0-1,-1 1,1-1,0 0,0 0,-1 0,1-1,0 1,0-1,0 0,0 0,0 0,0 0,0 0,0 0,0-1,0 0,1 0,-1 1,1-1,-1-1,1 1,0 0,0-1,0 1,0-1,0 1,0-1,1 0,0 0,-1 0,1 0,0 0,0 0,0 0,1 0,-1 0,1-1,0 1,0 0,0 0,0 0,1-1,-1 0,41-68,-26 53</inkml:trace>
  <inkml:trace contextRef="#ctx0" brushRef="#br0" timeOffset="1473.129">18182 38,'4'1,"-1"1,0 0,0 0,1 0,-1 0,-1 0,1 1,0-1,0 1,-1 0,0 0,1 0,-1 0,0 0,0 0,-1 1,1-1,-1 1,0-1,0 1,0-1,0 1,0 0,-1-1,0 1,0 2,4 269,-32 77,27-350,1 0,-1 0,0 1,1-1,-1 0,1 0,-1 0,1 1,0-1,0 0,0 0,0 0,1 1,-1-1,1 0,-1 0,1 0,0 0,-1 0,1 0,0 0,0 0,1 0,-1 0,0 0,1 0,-1-1,1 1,-1-1,1 1,0-1,0 0,0 1,-1-1,1 0,0 0,1-1,-1 1,0 0,0-1,0 1,0-1,0 1,2-1,71-57,-48 32,-7 6,-10 9,1 1,0-1,0 2,1 0,0 0,0 1,1 0,0 1,0 1,-11 4,-1 0,0 1,1-1,-1 1,1 0,-1-1,1 1,-1 0,1 0,-1 0,1 0,0 0,-1 0,1 0,-1 1,1-1,-1 0,0 1,1-1,-1 1,1 0,-1-1,0 1,1 0,-1 0,0 0,0 0,0 0,0 0,0 0,0 0,0 1,0-1,0 0,-1 1,1-1,0 0,-1 1,1-1,-1 1,1-1,-1 1,0-1,0 1,0-1,0 1,0 0,-9 74,7-72,1 0,0 1,0-1,1 1,-1 0,1-1,0 1,0-1,1 1,-1 0,1-1,0 1,0-1,0 1,1-1,0 0,1 4,8 5</inkml:trace>
  <inkml:trace contextRef="#ctx0" brushRef="#br0" timeOffset="2021.105">18803 602,'-5'12,"1"-1,0 1,1 1,1-1,0 0,0 0,1 1,1-1,0 1,1-1,0 1,1-1,0 0,3 9,-4-19,0 0,-1-1,1 1,0 0,0 0,1-1,-1 1,0-1,0 1,1-1,-1 1,1-1,-1 0,1 0,0 0,-1 0,1 0,0 0,0 0,0 0,-1-1,1 1,0-1,0 1,0-1,0 0,0 0,0 0,0 0,0 0,0 0,0 0,0-1,0 1,0-1,0 0,0 1,-1-1,1 0,0 0,0 0,-1 0,1 0,0-1,66-63,-30 7,-32 46,0 1,1 0,0 1,1 0,0 0,1 0,0 1,0 1,10-8,-17 15,-1 1,0-1,0 0,0 1,0-1,1 0,-1 1,0 0,1-1,-1 1,0 0,1 0,-1-1,0 1,1 0,-1 0,0 1,1-1,-1 0,0 0,1 1,-1-1,0 1,1-1,-1 1,0-1,0 1,0 0,0-1,1 1,-1 0,0 0,0 0,-1 0,1 0,0 0,0 0,0 0,-1 1,1-1,0 0,-1 0,1 1,-1-1,0 0,1 1,-1-1,0 0,0 1,8 70,-11 59,-5-1,-7-1,-20 82,-40 69,75-278,0 0,0-1,0 1,0 0,-1 0,1 0,-1 0,1-1,-1 1,1 0,-1 0,0-1,0 1,0-1,0 1,0-1,0 1,0-1,0 1,-1-1,1 0,-1 0,1 0,-1 0,1 0,-1 0,0 0,1 0,-1 0,0-1,1 1,-1-1,0 1,0-1,0 0,0 0,1 0,-1 0,0 0,0 0,0 0,0-1,1 1,-1-1,0 1,0-1,1 0,-1 0,0 1,1-1,-1 0,1-1,-1 1,1 0,-1 0,1-1,-1 0,-2-9,-1 0,2 0,-1 0,2-1,-1 1,2-1,-1 0,2 1,-1-1,2 0,0 0,0-2,0-14,-1-3,2 1,1-1,1 1,1 0,2 0,1 0,2 1,9-20,45-67,-52 98</inkml:trace>
  <inkml:trace contextRef="#ctx0" brushRef="#br0" timeOffset="2534.028">19480 518,'-110'26,"106"-25,1 0,0 0,0 1,0-1,0 1,0 0,0 0,1 0,-1 1,1-1,-1 0,1 1,0 0,0 0,0-1,0 1,1 0,-1 0,1 1,0-1,0 0,0 0,0 1,0-1,1 0,-1 1,1-1,0 1,0-1,0 0,1 1,1 1,1 0,-1 0,1 0,0 0,0-1,1 1,0-1,-1 0,1 0,1 0,-1-1,0 0,1 1,0-2,0 1,0 0,0-1,0 0,0 0,1-1,-1 1,6 0,56 30,-66-31,0 0,0 0,0 1,0-1,0 0,0 0,-1 1,1-1,-1 1,1-1,-1 1,1-1,-1 1,0-1,1 1,-1-1,0 1,0-1,0 1,0-1,-1 1,1-1,0 1,-1-1,1 1,-1-1,1 1,-1-1,0 0,1 1,-1-1,0 0,0 0,0 1,0-1,0 0,0 0,0 0,-1 0,0 0,-53 38,-62 7,96-42</inkml:trace>
  <inkml:trace contextRef="#ctx0" brushRef="#br0" timeOffset="2786.475">19763 659,'-14'24,"-5"12,0 1</inkml:trace>
  <inkml:trace contextRef="#ctx0" brushRef="#br0" timeOffset="3021.629">19734 319</inkml:trace>
  <inkml:trace contextRef="#ctx0" brushRef="#br0" timeOffset="3188.139">20101 461,'-29'29,"-14"24,0 7,8-1,14-11,11-9,12-11,10-10,8-8,6-6,3-4,1-1,0-6,0-2,0-3,0-1,-6 3</inkml:trace>
  <inkml:trace contextRef="#ctx0" brushRef="#br0" timeOffset="3737.703">20553 546,'-22'9,"1"1,0 1,0 1,1 0,1 2,0 1,1 0,0 1,2 1,-1 1,16-17,-1 0,1 0,-1 0,1 0,0 1,-1-1,1 1,0-1,0 1,0-1,0 1,0 0,0-1,1 1,-1 0,1 0,-1-1,1 1,-1 0,1 0,0 0,0 0,0 0,0 0,0-1,1 1,-1 0,0 0,1 0,0 0,-1-1,1 1,0 0,0-1,0 1,0 0,0-1,0 1,0-1,0 0,1 1,-1-1,1 0,-1 0,1 0,-1 0,1 0,0 0,0 0,10 0,0-1,0-1,0 0,-1 0,1-1,-1 0,1-1,-1-1,0 0,0 0,0-1,-1-1,1 1,-1-2,-1 1,1-1,-1-1,-1 0,1 0,1-3,70-43,-79 54,1 1,-1 0,0 0,1 0,-1 0,0 0,1 0,-1 0,0 1,0-1,0 0,0 1,-1-1,1 0,0 1,0-1,-1 1,1 0,-1-1,1 1,-1-1,0 1,0 0,0-1,0 1,0-1,0 1,0 0,0-1,-1 1,1 0,-1 0,2 7,-2-5,1 1,0-1,0 0,1 1,-1-1,1 0,0 0,0 1,0-1,1 0,-1 0,1 0,0-1,0 1,1 0,-1-1,1 1,-1-1,1 0,0 0,0 0,1 0,-1 0,1-1,-1 1,1-1,0 0,0 0,0-1,0 1,0-1,0 0,0 0,1 0,-1 0,5-1,9-6,-1 0,1-2,-1 0,-1 0,1-2,-1 0,-1-1,0-1,-1 0,3-4,25-26,-2-2,-2-2,-2-1,-2-2,25-48,-52 86,5-7,-1-1,-1 0,0-1,-2 0,0-1,-1 0,-1 0,-1 0,-1-1,-1 0,-1 0,-1-3,-1 22,0 0,0-1,-1 1,1 0,-1 0,0 0,0 0,0 0,0 0,0 0,-1 0,1 0,-1 0,0 1,0-1,0 1,0-1,0 1,-1 0,1 0,-1 0,1 0,-1 0,0 0,0 1,0-1,0 1,0 0,0 0,0 0,0 1,0-1,0 1,-1-1,1 1,0 0,0 0,0 0,-1 1,0 0,-6-1,0 1,0 0,0 1,0 0,0 1,1 0,-1 0,1 1,0 0,0 1,0 0,1 0,-1 1,1 0,1 0,-1 1,1 0,0 1,1-1,-1 1,2 1,-1-1,1 1,-3 7,0 0,1-1,0 1,2 0,-1 1,2-1,0 1,1 0,1 0,1 0,0 0,1 0,1 0,1 1,0-1,1-1,1 1,0 0,2-1,-1 0,2 0,0-1,1 1,1-2,0 1,1-1,1-1,0 1,5 3,4 0,1-2,1 0,0-1,0-2,1 0,1-1,0-2,1 0,0-1,0-2,0-1,1 0,0-2,0-1,0-1,17-2,-19 0</inkml:trace>
  <inkml:trace contextRef="#ctx0" brushRef="#br0" timeOffset="-19237.109">1701 405,'-18'90,"-19"122,-11 133,50-277,18-68,-11-9</inkml:trace>
  <inkml:trace contextRef="#ctx0" brushRef="#br0" timeOffset="-18866.004">1192 461,'154'-74,"-117"60,36-10,1 3,1 4,53-5,68-16,-188 36,4-2,1 1,-1 0,1 1,-1 0,1 1,0 0,0 1,-1 1,1 0,0 0,3 2,-14-2,-1-1,0 1,1 0,-1-1,0 1,1 0,-1 0,0 0,0 0,0 0,0 0,0 0,0 0,0 1,-1-1,1 0,0 1,-1-1,1 0,0 1,-1-1,0 0,1 1,-1-1,0 1,0-1,0 1,0-1,0 1,0-1,0 1,0-1,-3 15</inkml:trace>
  <inkml:trace contextRef="#ctx0" brushRef="#br0" timeOffset="-18604.047">1192 1166,'34'0,"44"-4,19-8,3 0,-12-4,-10 1,-15-1,-7 1,-9 4,-8-1,-5 1,-4-2,-2 1,-2 2,-4-1,-7 1</inkml:trace>
  <inkml:trace contextRef="#ctx0" brushRef="#br0" timeOffset="-17933.021">2378 461,'225'-147,"-173"84,-51 62,-1-1,1 0,0 1,0-1,-1 0,1 1,-1-1,1 0,-1 0,0 1,1-1,-1 0,0 0,0 0,0 1,-1-1,1 0,0 0,-1 1,1-1,-1 0,0 0,1 1,-1-1,0 1,0-1,0 1,0-1,0 1,-1-1,1 1,0 0,-1 0,1 0,0 0,-1 0,1 0,-1 0,0 0,1 0,-1 1,-1-1,0 0,1 0,-1 1,0-1,1 1,-1 0,0-1,1 1,-1 0,0 1,1-1,-1 0,0 1,1 0,-1-1,0 1,1 0,0 0,-1 1,1-1,-1 0,1 1,0 0,0-1,0 1,0 0,0 0,0 0,1 0,-1 0,1 1,-1-1,1 0,0 1,0 0,-30 90,25 168,9-153,-4 325,2-417,-2 1,0-1,-1 1,0-1,-1 0,-1 0,-1 0,0 0,-1-1,-1 0,0 0,-1 0,-1-1,0-1,-1 1,0-1,-1-1,-1 0,0-1,-6 5,13-12,0 0,0 0,-1 0,0-1,0 0,0 0,0 0,0-1,0 0,-1 0,1-1,-1 1,1-2,-1 1,0-1,1 0,-1 0,0 0,1-1,-1 0,1-1,-1 1,1-1,0 0,-1-1,1 0,0 0,1 0,-1-1,0 1,1-1,-3-4,4 0,0 0,1 0,1 0,-1-1,1 0,1 1,-1-1,2 0,-1 0,1 1,0-1,1 0,0 0,1 0,-1 1,2-1,-1 1,1-1,1 1,-1 0,1 0,1 1,-1-1,1 1,1 0,-1 0,6-4,2-8,2 1,0 0,1 1,1 0,0 2,1 0,1 1,0 1,1 1,0 0,1 2,0 0,1 1,0 2,1 0,-1 1,22-2,-19 7</inkml:trace>
  <inkml:trace contextRef="#ctx0" brushRef="#br0" timeOffset="-16836.792">3507 659,'-18'90,"12"38,7-123,0-1,-1 0,2 1,-1-1,0 0,1 0,0 0,0 0,0 0,0 0,1-1,-1 1,1-1,0 1,0-1,0 0,1 0,-1-1,1 1,-1-1,1 1,0-1,0 0,0-1,0 1,0-1,4 1,3 0,0-2,0 1,0-2,1 1,-1-1,0-1,0 0,0-1,-1 0,1-1,-1 0,1 0,-1-1,0 0,-1-1,0 0,1-1,-2 0,1 0,-1-1,0 0,-1 0,0-1,2-4,115-131,-124 142,1 1,-1-1,1 0,0 1,0-1,0 1,0-1,0 1,0 0,0-1,0 1,0 0,1 0,-1 0,0 0,1 0,-1 0,1 0,-1 0,1 0,0 1,-1-1,1 1,0-1,-1 1,1 0,0 0,0-1,-1 1,1 0,0 1,-1-1,1 0,0 0,0 1,-1-1,1 1,0-1,-1 1,1 0,-1 0,1 0,-1 0,1 0,33 52,-33-47,1 0,-1-1,1 0,1 1,-1-1,1 0,0 0,0-1,0 1,1-1,-1 0,1 0,0-1,0 1,0-1,1 0,1 0,2-1,-1-1,1-1,0 0,-1 0,1-1,-1 0,1 0,-1-1,0 0,1-1,-1 0,0 0,-1 0,1-1,-1 0,1-1,-1 0,0 0,-1 0,1-1,-1 0,0 0,-1-1,1 0,-1 0,-1 0,1 0,-1-1,-1 0,2-2,2-4</inkml:trace>
  <inkml:trace contextRef="#ctx0" brushRef="#br0" timeOffset="-16517.215">4579 856,'48'-27,"-18"12,-1-2,0 0,-2-2,0-1,22-23,-46 41,0 0,-1 0,1 0,0-1,-1 1,0-1,0 1,0-1,0 0,0 0,0 0,-1 0,0 0,1 0,-1 0,0-1,0 1,-1 0,1-1,-1 1,0-1,0 1,0 0,0-1,0 1,-1-1,0 1,1 0,-1-1,0 1,-1 0,1 0,-1 0,1 0,-1 0,0 0,0 0,0 1,0-1,-1 1,1-1,-1 1,1 0,-1 0,-2-1,0 1,-1 0,1 1,-1 0,1 0,-1 0,0 0,1 1,-1 0,0 0,0 1,1 0,-1 0,1 0,-1 0,1 1,-1 0,1 0,0 1,0-1,0 1,0 0,0 1,1-1,0 1,-1 0,1 0,0 0,1 0,-1 1,1 0,0-1,0 1,1 0,-1 1,1-1,0 0,0 1,1-1,0 1,0-1,0 1,0 0,1 5,-3 0,1 0,0 0,0 0,1 0,0 0,1 0,0 0,1 0,0 0,1 0,1 0,-1 0,1 0,1-1,0 1,1-1,0 0,0-1,1 1,0-1,1 0,0 0,1-1,-1 0,7 5,71 23,-59-32</inkml:trace>
  <inkml:trace contextRef="#ctx0" brushRef="#br0" timeOffset="-15634.42">5595 659,'-17'125,"17"-114,1 1,0-1,1 0,0 1,0-1,1 0,1 0,0-1,0 1,1-1,0 0,1 0,0 0,1-1,0 0,1 0,-1-1,1 0,1 0,0-1,7 5,-11-9,-1-1,1 0,0 1,0-2,0 1,0-1,1 1,-1-1,0-1,0 1,1-1,-1 0,0 0,1 0,-1-1,0 0,0 0,1-1,-1 1,0-1,0 0,0 0,-1-1,1 1,-1-1,1 0,-1 0,0-1,1 0,109-120,-110 117,6-8,40-35,-48 51,0-1,-1 1,1 0,0 0,-1 1,1-1,-1 0,1 0,-1 1,0-1,1 1,-1-1,0 1,0 0,0-1,0 1,-1 0,1 0,0-1,-1 1,1 0,-1 0,0 0,1 0,-1 0,0 0,3 9,-1-6,-1 0,1-1,0 1,0-1,1 0,-1 0,1 0,0 0,0 0,0 0,1-1,-1 0,1 1,0-1,0-1,0 1,0 0,0-1,1 0,-1 0,1 0,-1-1,1 1,0-1,0 0,-1-1,1 1,0-1,0 0,0 0,0 0,-1-1,1 0,0 0,0 0,-1 0,1-1,0 0,1-1,11-8,-1 0,-1-1,0 0,-1-2,0 0,-1 0,-1-1,0-1,-1 0,0 0,-2-1,0-1,1-2,-8 16,0 1,0 0,0 0,0-1,-1 1,1 0,-1-1,0 0,0 1,0-1,-1 0,1 0,-1 1,0-1,0 0,0 0,0 1,-1-1,0 0,0 0,0 1,0-1,0 1,-1-1,1 1,-1-1,0 1,0 0,0 0,0 0,-3-2,-11-1</inkml:trace>
  <inkml:trace contextRef="#ctx0" brushRef="#br0" timeOffset="-14936.721">6583 856,'19'-11,"-2"0,1-1,-1-1,-1-1,-1 0,0-1,0 0,-2-2,0 1,-1-2,0 0,0-4,-11 21,0-1,0 1,0 0,0-1,0 1,-1-1,1 1,0-1,-1 0,0 1,1-1,-1 0,0 1,0-1,0 0,0 1,0-1,0 0,0 1,-1-1,1 0,-1 1,1-1,-1 1,0-1,1 1,-1-1,0 1,0-1,0 1,0 0,0-1,0 1,-1 0,1 0,0 0,-1 0,1 0,0 0,-1 0,1 1,-1-1,1 0,-1 1,0-1,1 1,-1 0,0-1,1 1,-1 0,0 0,1 0,-1 0,0 1,1-1,-1 0,0 1,-9 2,0 0,0 1,0 0,0 1,1 0,-1 0,1 1,1 1,-1 0,1 0,1 1,-1 0,1 0,1 1,-1 0,2 1,-1-1,1 1,1 1,-1-1,2 1,0 0,0 0,-1 8,3-10,1-1,1 1,-1-1,2 1,-1-1,1 1,0-1,1 0,0 1,0-1,1 0,0 0,1-1,-1 1,1 0,1-1,-1 0,1 0,1-1,-1 1,1-1,0 0,1-1,-1 1,1-1,0 0,1-1,-1 0,1 0,-1-1,1 0,0 0,0-1,1 1,-1-2,0 1,1-2,4 1,0 0,0-1,-1 0,1-1,-1 0,1-1,-1 0,1-1,-1-1,0 0,0 0,-1-1,1-1,-1 0,0 0,-1-1,0-1,0 1,0-2,8-8,12-13,-1 0,-2-2,0-1,-3-1,-1-1,-1-1,-2-1,0-5,-13-11,-7 52,0 0,0-1,-1 1,1 0,0 0,-1 0,1 0,-1 1,0-1,1 0,-1 0,0 0,1 0,-1 0,0 1,0-1,0 0,0 1,0-1,1 1,-1-1,0 1,0-1,-1 1,1 0,0-1,0 1,0 0,0 0,0 0,0 0,0 0,0 0,0 0,0 0,0 0,-1 1,1-1,0 0,0 1,0-1,0 0,0 1,0 0,1-1,-1 1,0-1,0 1,-6 1,0 1,1 0,-1 0,1 1,0-1,0 1,0 0,0 1,1 0,-1 0,1 0,0 0,1 1,0 0,-1 0,2 0,-1 0,-2 6,6-11,0 1,0-1,1 0,-1 1,0-1,0 0,1 0,-1 1,0-1,1 0,0 0,-1 1,1-1,0 0,-1 0,1 0,0 0,0 0,0 0,0 0,0 0,0-1,0 1,0 0,0 0,0-1,1 1,-1-1,0 1,0-1,1 0,-1 1,0-1,0 0,1 0,-1 0,0 0,1 0,-1 0,1 0,55-5,-26-2,-19 3,0 1,0 1,0 0,0 0,1 1,-1 1,0 0,1 0,-1 2,7 1,-16-1,0 0,-1 1,1 0,-1-1,0 1,0 0,0 0,0 0,0 0,-1 1,1-1,-1 0,0 1,0-1,0 1,0-1,-1 1,0 0,1-1,-1 1,-1-1,1 1,0 0,-1-1,0 1,0-1,0 1,0-1,0 0,-1 1,0-1,1 0,-1 0,0 0,-1 0,0 1,-2 8,-6 13,-17 57,28-80,-1 0,1 1,0-1,0 0,0 1,0-1,1 0,-1 1,0-1,1 0,0 0,-1 1,1-1,0 0,0 0,1 0,-1 0,0 0,1 0,-1 0,1-1,-1 1,1 0,0-1,0 1,-1-1,1 0,0 0,0 1,1-1,-1 0,2 0,72 3,-56-10</inkml:trace>
  <inkml:trace contextRef="#ctx0" brushRef="#br0" timeOffset="-14532.689">7655 856,'21'-6,"0"-1,-1-1,0-1,0-1,-1-1,-1 0,0-1,0-1,-1-1,-1-1,0 0,13-16,-27 29,0 0,0 0,0 0,0 0,0 0,0-1,0 1,-1-1,1 1,-1-1,0 1,0-1,0 0,0 0,0 0,0 1,-1-1,1 0,-1 0,0 0,0 0,0 0,0 0,-1 0,1 0,-1 1,0-1,0 0,0 0,0 0,0 1,0-1,-1 1,1-1,-1 1,0-1,0 1,0 0,0 0,0 0,0 0,-1 0,1 1,0-1,-1 1,0-1,1 1,-1 0,0 0,-1 0,-4 0,0 1,0 1,1-1,-1 1,0 1,1-1,-1 1,1 1,-1 0,1 0,0 0,0 0,1 1,-1 1,1-1,0 1,0 0,0 0,-4 6,-4 3,1 2,1-1,0 1,1 1,1 0,0 1,0 5,6-17,0 1,1 0,0 0,1 0,0 0,0 0,0 1,1-1,0 0,0 1,1-1,0 1,0 0,1-1,0 0,1 1,-1-1,1 0,0 1,1-1,0 0,0-1,1 1,0 0,0-1,0 0,1 0,-1 0,2-1,-1 1,1-1,-1-1,1 1,0-1,1 0,-1 0,1 0,0-1,2 0,15 2,0-1,0-2,0 0,0-2,0 0,24-4,19 0,-42 4</inkml:trace>
  <inkml:trace contextRef="#ctx0" brushRef="#br0" timeOffset="-13847.161">8953 94,'-16'403,"-47"10,57-323,5-65</inkml:trace>
  <inkml:trace contextRef="#ctx0" brushRef="#br0" timeOffset="-13602.885">8559 630,'38'0,"32"-5,14-1,-3 0,-5 1,-11 2,-12 0,-10 2,-7 1,-6 0,3 0,-1 0,-5 1</inkml:trace>
  <inkml:trace contextRef="#ctx0" brushRef="#br0" timeOffset="-13346.996">9377 659,'-5'12,"0"0,1 0,1 1,0 0,1 0,0 0,1 0,0 0,1 0,1 0,0 0,1 0,0 0,1 0,0-1,1 1,0-1,4 5,-6-13,0-1,1 0,-1 1,1-1,0-1,0 1,0 0,0-1,0 1,0-1,1 0,0 0,-1 0,1-1,0 1,0-1,-1 0,1 0,0 0,0-1,0 1,0-1,0 0,0 0,1-1,-1 1,0-1,-1 0,1 0,0 0,0 0,0-1,2-1,6-2,0-1,-1 0,0-1,0 0,-1-1,0-1,0 1,-1-1,0-1,0 0,0-1,-1-1,0 0,0 0,-1 0,-1-1,0 0,-1-1,3-9,-7 19,0 0,0 0,0 0,-1 0,1-1,-1 1,0 0,0 0,-1 0,1 0,-1-1,0 1,0 0,0 0,-1 0,1 0,-1 1,0-1,0 0,0 1,-1-1,1 1,-1 0,0 0,0 0,0 0,0 0,0 0,-1 1,1 0,-2-1,-48-14,27 14</inkml:trace>
  <inkml:trace contextRef="#ctx0" brushRef="#br0" timeOffset="-8479.973">10844 715,'0'-2,"0"-1,-1 1,1-1,-1 1,0 0,0-1,0 1,0 0,0 0,0-1,-1 1,1 0,-1 0,0 0,1 1,-1-1,0 0,0 1,0-1,0 1,0 0,0 0,-1-1,1 1,0 1,-1-1,1 0,-1 0,1 1,-1 0,0-1,-81-1,72 5,1 1,0 0,0 1,1 0,-1 0,1 1,0 1,1 0,0 0,0 1,0 0,1 0,0 1,1 0,0 0,0 1,1 0,0 0,1 1,0-1,1 1,0 0,0 1,1-1,1 0,0 1,1 0,0-1,0 1,2 0,-1 0,1-1,2 5,-2-9,1 0,1 0,0 0,0 0,0 0,0-1,1 1,1-1,-1 0,1 0,0 0,0-1,0 0,1 0,0 0,0-1,0 0,0 0,1 0,-1-1,1 0,0 0,0-1,1 0,-1 0,0 0,0-1,1 0,-1-1,1 0,-1 0,1 0,-1-1,1 0,-1-1,0 1,0-2,1 1,0-1,19-17,-1-2,0 0,-2-2,-1 0,-1-2,-1 0,-1-1,1-6,59-110,-79 142,-1 1,0-1,0 1,1-1,-1 1,0 0,1-1,-1 1,0 0,1-1,-1 1,0 0,1-1,-1 1,1 0,-1 0,1-1,-1 1,1 0,-1 0,1 0,-1 0,1 0,-1 0,0 0,1 0,-1 0,1 0,-1 0,1 0,-1 0,1 0,-1 0,1 0,-1 0,1 1,-1-1,1 0,-1 0,1 1,-1-1,0 0,1 1,-1-1,0 0,1 1,-1-1,0 0,1 1,-1-1,0 1,0-1,1 1,-1-1,0 0,0 1,0-1,0 1,0-1,0 1,0-1,0 1,12 35,-11-33,13 41,-7-25</inkml:trace>
  <inkml:trace contextRef="#ctx0" brushRef="#br0" timeOffset="-8047.803">11211 1053,'198'-298,"-197"295,0 1,0 0,0 0,0 0,0 0,1 0,-1 1,0-1,1 0,-1 1,1-1,0 1,0-1,0 1,-1 0,1-1,0 1,0 0,1 1,-1-1,0 0,0 0,0 1,1 0,-1-1,0 1,0 0,1 0,-1 0,0 0,0 0,1 1,-1-1,0 1,0 0,0-1,0 1,1 0,-1 0,0 0,-1 0,1 1,0-1,0 1,0-1,-1 1,35 73,-32-64,0-1,0 1,1-1,0 0,1-1,0 1,1-1,-1 0,2-1,2 3,-8-9,1 0,0-1,0 1,-1-1,1 0,0 1,0-1,0-1,1 1,-1 0,0-1,0 1,0-1,0 0,1 0,-1 0,0-1,0 1,0-1,0 0,0 0,0 0,0 0,0 0,0 0,0-1,0 0,-1 1,1-1,-1 0,1 0,-1-1,1 0,72-83,16-79,-81 151</inkml:trace>
  <inkml:trace contextRef="#ctx0" brushRef="#br0" timeOffset="-7412.055">12340 602,'-59'25,"1"3,2 2,1 3,1 2,-10 12,56-43,0 1,0 0,1 1,-1-1,1 1,0 1,1-1,0 1,0 0,0 1,1-1,0 1,1 0,-1 0,2 1,-1-1,1 1,0 0,0 4,3-11,1-1,-1 1,0 0,1 0,-1 0,1-1,0 1,-1 0,1 0,0-1,0 1,0-1,0 1,1-1,-1 1,0-1,1 0,-1 1,0-1,1 0,0 0,-1 0,1 0,0-1,-1 1,1 0,0-1,0 1,-1-1,1 1,0-1,0 0,0 0,0 0,0 0,0 0,-1 0,1-1,0 1,74-19,-43 5,0-2,-1-1,0-2,-2-1,0-1,-2-2,0 0,1-5,-27 26,-2 1,1 0,-1 0,1 0,-1-1,1 1,-1 0,1 0,0 0,0 0,0 0,0 0,-1 1,1-1,0 0,0 0,1 1,-1-1,0 0,0 1,0-1,0 1,1 0,-1-1,0 1,0 0,0 0,1-1,-1 1,0 0,1 0,-1 1,0-1,0 0,1 0,-1 1,0-1,0 0,0 1,1-1,-1 1,0 0,0-1,0 1,0 0,0 0,0-1,0 1,0 0,-1 0,1 0,0 1,19 56,-20-52,1 0,0 1,0-1,1 0,0 1,0-1,0 0,1 0,0-1,0 1,0 0,1-1,0 0,0 0,0 0,1-1,-1 1,1-1,0 0,1 0,-1-1,1 1,-1-1,1 0,0-1,0 1,0-1,0-1,2 1,2-3,-1-1,0 0,0 0,1-1,-2 0,1-1,0 0,-1 0,1-1,-1 0,-1 0,1-1,-1 0,0 0,0-1,0 0,-1 0,5-8,6-3,-14 15,49-45,-3-2,-2-1,-2-3,-2-2,-3-2,-3-1,-2-2,-3-1,-2-3,-25 52,0 4,-1-1,0 0,0 0,-1 0,0 0,-1 0,0 0,-1-1,0 1,-1 0,0-1,0 1,-1-1,-1 1,1 0,-2-1,0-1,1 10,1 0,-1 0,0-1,0 1,0 0,0 1,0-1,-1 0,1 1,-1-1,1 1,-1-1,1 1,-1 0,0 0,1 1,-1-1,0 0,0 1,1 0,-1 0,0 0,0 0,0 0,0 0,1 1,-1-1,0 1,0 0,1 0,-3 1,-79 45,63-28,1 0,1 2,1 0,0 2,2-1,1 2,1 0,0 1,2 0,1 1,1 0,1 4,5-19,0 1,1-1,0 1,1 0,1 0,0 0,0 0,1 0,1 1,0-1,0 0,1 0,1-1,0 1,1 0,0-1,1 0,0 0,0 0,1-1,1 1,0-1,0-1,1 0,0 0,1 0,0-1,5 4,8 3,0-1,1 0,1-2,0 0,1-2,0-1,12 2,14-3,-33-11</inkml:trace>
  <inkml:trace contextRef="#ctx0" brushRef="#br0" timeOffset="-6811.219">13272 630,'-1'16,"1"0,0 0,1 0,0 0,1 0,1 0,1 0,1-1,0 1,0-1,2 0,0-1,0 0,3 2,-8-14,-1 0,2-1,-1 1,0 0,0-1,0 0,1 0,-1 1,0-1,1-1,-1 1,1 0,-1-1,1 1,0-1,-1 0,1 1,-1-1,1-1,0 1,-1 0,1-1,-1 1,1-1,-1 0,1 0,-1 0,1 0,-1 0,0 0,0-1,1 1,-1-1,0 1,0-1,0 0,67-71,-67 71,102-151,-103 153,-1-1,1 1,-1-1,0 1,1-1,-1 1,1-1,-1 1,1 0,-1-1,1 1,0 0,-1-1,1 1,-1 0,1 0,0-1,-1 1,1 0,0 0,-1 0,1 0,0 0,-1 0,1 0,0 0,-1 0,1 0,0 1,-1-1,1 0,-1 0,1 0,0 1,-1-1,1 0,-1 1,1-1,-1 1,1-1,-1 1,1-1,-1 1,1-1,-1 1,0-1,1 1,-1-1,0 1,0 0,1-1,-1 1,0-1,0 1,0 0,0-1,0 1,1 0,10 42,-11-43,14 324,26 51,-36-346,-1 0,-2 0,-1 0,-1 0,-2 1,-1-1,-1-1,-1 1,-2-1,-1 0,-1-1,-1 0,-6 10,15-33,0 0,0 0,0 0,0-1,-1 1,0-1,1 1,-1-1,0 0,-1 0,1 0,-1-1,1 1,-1-1,0 0,1 0,-1 0,0 0,-1-1,1 1,0-1,0 0,-1-1,1 1,0-1,-1 1,1-1,0-1,-1 1,1-1,0 1,-1-1,1-1,0 1,0 0,0-1,0 0,0 0,0 0,1 0,-1-1,1 0,-1 1,1-1,0-1,0 1,-2-3,-5-12,1-1,1-1,0 1,2-1,0 0,1 0,1-1,1 0,1 0,1 1,1-1,1 0,0 0,2 0,3-16,4-4,1 1,2 1,2 0,1 1,2 0,12-17,41-40,-53 74</inkml:trace>
  <inkml:trace contextRef="#ctx0" brushRef="#br0" timeOffset="-3331.618">13950 432,'2'-4,"1"0,-1 0,1 1,0-1,1 1,-1-1,1 1,-1 0,1 0,0 0,0 1,0 0,1-1,-1 1,0 1,1-1,-1 1,1-1,0 1,-1 1,1-1,0 1,0 0,0 0,2 0,169-1,-174 1,0-1,1 2,-1-1,0 0,0 0,0 0,0 1,0 0,0-1,0 1,0 0,0 0,-1 0,1 0,0 0,0 0,-1 0,1 1,-1-1,1 1,-1-1,1 1,-1-1,0 1,0 0,0 0,0-1,0 1,0 0,-1 0,1 0,-1 0,1 0,-1 0,1 0,-1 0,0 1,0-1,0 0,-1 0,1 0,0 0,-1 0,1 0,-1 0,0 0,0 0,-51 87,-126 93,135-86,42-93,0 0,1 1,0-1,0 1,0-1,0 0,1 1,-1-1,1 1,0-1,0 0,0 0,0 0,0 1,1-1,-1 0,1-1,0 1,0 0,0 0,1-1,-1 1,0-1,1 0,0 0,-1 0,1 0,0 0,1 0,6 1,-1 0,1-1,-1-1,1 1,0-2,0 1,-1-1,1-1,0 1,0-2,-1 1,1-2,0 1,-1-1,0 0,0-1,0 0,3-3,16-3,18-11,-34 12</inkml:trace>
  <inkml:trace contextRef="#ctx0" brushRef="#br0" timeOffset="-3062.516">13893 602,'14'0,"25"0,9 0,2 0,-2 0,-6 0,-4 0,-4 0,-3 0,-3-5,0-1,0-1,-6 2</inkml:trace>
  <inkml:trace contextRef="#ctx0" brushRef="#br0" timeOffset="-2597.958">14598 686,'22'2,"1"-2,-1 0,1-1,-1-2,0 0,0-1,0-2,-1 0,1-1,-1-1,-1-1,0-1,0-1,-1 0,0-1,2-4,-18 14,0-1,-1 0,1 0,0 0,-1 0,1 0,-1 0,0-1,0 1,-1-1,1 1,-1-1,1 0,-1 0,0 1,-1-1,1 0,-1 0,1 0,-1 0,0 0,-1 0,1 0,-1 0,0 0,0 0,0 0,0 1,0-1,-1 0,0 1,0-1,0 1,0 0,0-1,-1 1,0 0,1 1,-1-1,0 0,0 1,-1-1,1 1,0 0,-4-1,0-1,-1 1,-1-1,1 2,0-1,-1 1,1 0,-1 1,0 0,0 1,1-1,-1 2,0-1,1 1,-1 0,0 1,1 0,-1 1,1 0,0 0,0 0,0 1,-2 2,-5 2,1 0,0 2,1-1,0 2,1 0,0 0,0 1,2 0,-1 1,1 1,-4 7,10-14,0 0,0 0,1 0,0 0,0 0,0 1,1-1,0 1,1-1,0 1,0 0,0 0,1 0,1 0,-1-1,1 1,0 0,1 0,0-1,0 1,1-1,-1 0,2 1,-1-1,1-1,0 1,0 0,1-1,0 0,0 0,1-1,-1 1,1-1,0 0,1-1,-1 1,8 3,9-1,0-1,0-1,1-1,-1-2,1 0,0-1,0-1,22-3,4 1,159-17,-178 14</inkml:trace>
  <inkml:trace contextRef="#ctx0" brushRef="#br0" timeOffset="4953.036">544 1984,'-1'-4,"-1"0,1 0,-1 0,0 1,1-1,-2 0,1 1,0-1,-1 1,0-1,1 1,-1 0,-1 1,1-1,0 0,-1 1,1-1,-1 1,0 0,1 1,-1-1,0 1,0-1,0 1,-1 0,1 1,0-1,0 1,0-1,-1 1,1 1,0-1,0 0,0 1,-1 0,1 0,0 0,0 1,-3 1,-253 112,190-63,69-51,0 1,0 0,-1-1,1 1,0 0,1-1,-1 1,0 0,1 0,-1 0,1 0,-1 0,1 0,0 0,0 0,0 0,0 0,0 0,0 0,0 0,1 0,-1 0,1 0,0-1,-1 1,1 0,0 0,0 0,0-1,0 1,0-1,1 1,-1 0,0-1,1 0,-1 1,1-1,0 0,-1 0,1 0,1 1,18 10,0-1,0-1,1-1,1 0,0-2,0-1,14 2,36 11,-61-15,-3-3,0 1,0 1,0-1,0 2,0-1,0 1,-1 0,0 1,0 0,0 0,-1 1,1 0,-1 0,-1 1,1 0,2 4,-9-7,0 1,0-1,-1 0,0 1,0-1,0 0,0 1,-1-1,1 0,-1 0,0 0,0 0,-1 0,1-1,-1 1,0-1,0 0,0 1,0-1,-1-1,1 1,-1 0,1-1,-1 0,-16 11,-1-1,0 0,-1-2,0-1,0-1,-1 0,0-2,0 0,0-2,-8 0,23-3,4 0,0 0,0 0,0 0,0 0,0-1,0 0,0 0,0 0,0 0,0 0,0-1,0 0,1 0,-1 0,0 0,0-1,0 1,1-1,-1 0,1 0,-1-1,-2-10</inkml:trace>
  <inkml:trace contextRef="#ctx0" brushRef="#br0" timeOffset="6286.508">825 2041,'-10'18,"0"1,2 1,0 0,1 0,0 0,2 0,1 1,0 0,2 0,0 0,2 2,-1-20,1 0,0 0,1 0,-1 0,0 0,1 0,0 0,0 0,0 0,0-1,0 1,0 0,1-1,-1 1,1-1,0 1,0-1,0 0,0 1,0-1,0 0,0-1,1 1,-1 0,1-1,-1 1,1-1,0 0,0 0,0 0,-1 0,1 0,0-1,0 1,0-1,0 0,0 0,0 0,0 0,0 0,0-1,0 1,0-1,1 0,11-6,-1-1,0 0,0-1,-1-1,0 0,0-1,-2 0,1-1,-1 0,-1 0,0-1,-1-1,0 0,-2 0,1-1,-1 0,-1 0,-1 0,0-1,0-4,12-23,-10 81,18 348,-23-315,2-22,-2 1,-2-1,-3 1,-1-1,-3 0,-2 0,-2-1,-2 0,-11 23,-33 1,55-71,0 0,0 1,1-1,-1 0,0 0,0-1,0 1,-1 0,1-1,0 1,0-1,0 0,0 0,0 0,-1 0,1 0,0 0,0 0,0-1,0 1,0-1,0 0,-1 0,1 1,1-1,-1 0,0-1,0 1,0 0,1 0,-1-1,0 1,1-1,-1 0,1 1,0-1,0 0,-1 0,1 0,0 0,-5-12,1 0,0-1,0 0,2 0,0 0,1-1,0 1,1-1,1 1,0-1,1 1,1-1,1 1,0 0,4-12,-6 18,8-44,2 0,2 1,3 1,2 0,2 1,2 0,2 2,24-33,-36 61,1 0,2 1,0 1,0 0,2 1,0 1,1 1,1 0,0 1,1 1,0 1,13-5,-4 4,0-1,-1-1,-1-1,-1-2,0-1,-1 0,-1-2,14-16,-37 35,0 0,0 1,1-1,-1 0,1 0,-1 1,1-1,0 1,0 0,0-1,-1 1,1 0,1 0,-1 0,0 0,0 1,0-1,0 0,0 1,1 0,-1-1,0 1,0 0,1 0,-1 0,0 0,0 1,1-1,-1 1,0-1,0 1,0 0,0 0,0 0,0 0,0 0,0 0,0 1,0-1,0 1,-1-1,1 1,-1-1,1 1,-1 0,1 1,3 7,-1 1,0-1,-1 1,0 0,-1 1,0-1,0 0,-1 0,-1 1,0-1,-1 1,0-1,0 0,-1 0,-2 4,2-3,-1-1,-1 1,0-1,-1 0,0 0,0 0,-1 0,-1-1,1 0,-2-1,1 1,-2-1,1-1,-1 1,0-2,-1 1,0-1,0-1,0 0,-1 0,-6 2,8-14,24-11,-5 10,-1 0,1 0,1 1,-1 0,1 0,0 1,0 1,0 0,1 1,-1 0,1 0,0 1,0 1,0 0,0 1,0 0,0 1,0 0,0 1,1 0,11 5,0-2,1-1,0-1,0-1,0-1,0-1,9-2,-13-3,0-2,-1 0,0-1,0-1,-1-1,0 0,-1-2,0 0,0-1,-2-1,1-1,6-7,-1-1,-2 0,0-2,-1-1,-2 0,0-1,-2 0,-1-2,-1 0,-2 0,-3 11,-2 0,0-1,-1 1,-1-1,-1 0,-1 0,0-1,-1 1,-1 0,-2-8,2 26,0-1,0 0,-1 1,1-1,0 0,-1 1,1-1,-1 1,0-1,1 1,-1-1,0 1,0-1,0 1,0 0,0-1,0 1,0 0,-1 0,1 0,0 0,-1 0,1 0,-1 0,1 1,-1-1,1 0,-1 1,1-1,-1 1,0 0,1-1,-1 1,0 0,1 0,-1 0,0 0,1 0,-1 1,0-1,1 0,-1 1,1-1,-1 1,1 0,-1-1,1 1,-1 0,1 0,-1 0,1 0,0 0,0 0,-1 0,1 1,0-1,0 0,0 2,-11 13,0 2,2-1,0 2,1-1,0 1,2 1,0-1,2 1,-4 20,4-15,0-1,2 1,1 0,1 0,1 0,1 0,1-1,1 1,2 0,0-1,2 0,0 0,2-1,0 0,2 0,0-1,2 0,13 34,-27-48</inkml:trace>
  <inkml:trace contextRef="#ctx0" brushRef="#br0" timeOffset="6523.119">1926 1957,'34'0,"29"0,10 0,2 0,-7-5,-6-2,-8 1,-9 1,-2 2,-4 0,-3 2,-4 1,-2-5,-6-1</inkml:trace>
  <inkml:trace contextRef="#ctx0" brushRef="#br0" timeOffset="6835.229">2603 2126,'39'-18,"-1"-2,-1-2,-1-1,-1-2,-1-1,3-5,-34 29,1 0,-1-1,1 1,-1-1,0 0,0 0,0 0,0 0,-1 0,1-1,-1 1,0-1,0 1,0-1,0 0,-1 0,1 0,-1 0,0 0,0 0,-1 0,1 0,-1-1,0 1,0 0,0 0,-1 0,0-3,-4 5,0 0,-1 1,1-1,-1 1,1 0,-1 1,1-1,-1 1,1 0,-1 1,0-1,1 1,-1 0,1 0,0 1,-1 0,1 0,0 0,0 0,0 1,0 0,-3 2,5-3,-8 3,0 0,0 1,0 1,1-1,0 2,1 0,0 0,0 0,1 1,0 0,0 1,1 0,0 0,1 1,0-1,1 1,0 1,1-1,0 1,0 0,2-1,-1 2,1-1,1 0,1 0,-1 0,2 1,0-1,0 0,1 1,0-8,1 1,-1-1,1 0,0-1,0 1,0 0,1-1,-1 0,1 0,0 0,1 0,-1-1,0 1,1-1,0 0,0-1,0 1,0-1,0 0,1 0,-1-1,0 1,1-1,0 0,8 1,0-1,0 0,0-1,0-1,0 0,0 0,-1-2,1 0,2-1,8-3</inkml:trace>
  <inkml:trace contextRef="#ctx0" brushRef="#br0" timeOffset="7303.956">2999 2211,'280'-246,"-279"244,0 0,1 0,-1 0,1 1,0-1,0 0,0 1,-1-1,1 1,0 0,1-1,-1 1,0 0,0 0,1 0,-1 1,0-1,1 1,-1-1,0 1,1 0,-1 0,1 0,-1 0,1 0,-1 0,0 1,1-1,-1 1,0 0,1-1,-1 1,0 0,0 0,0 1,0-1,0 0,0 1,0-1,0 1,5 76,-8-74,1 1,-1 0,1 0,-1 0,1 1,1-1,-1 0,1 0,0-1,0 1,0 0,1 0,0 0,0-1,0 1,0-1,1 1,0-1,0 0,0 0,2 1,-1-3,1-1,-1 0,1-1,0 1,0-1,-1 0,1 0,0-1,0 1,-1-1,1 0,0 0,-1-1,1 1,-1-1,0 0,1 0,-1-1,0 1,0-1,0 0,-1 0,1 0,-1 0,0-1,0 1,3-4,-5 5,17-15,0 1,1 0,1 2,1 0,0 1,0 1,1 1,11-3,-31 13,0 0,0 0,0 0,1 1,-1-1,0 1,0-1,0 1,0 0,1 0,-1 0,0 0,0 0,0 1,0-1,1 1,-1-1,0 1,0 0,0 0,0 0,0 0,0 0,-1 0,1 1,0-1,0 0,-1 1,1 0,-1-1,0 1,1 0,-1 0,0-1,0 1,0 0,0 0,0 0,-1 0,1 1,0-1,-1 0,0 0,1 0,-1 0,0 1,-22 169,26-147</inkml:trace>
  <inkml:trace contextRef="#ctx0" brushRef="#br0" timeOffset="10621.633">5144 1984,'-27'-7,"-2"0,1 2,0 1,-1 1,0 1,-25 3,42 0,0 1,0 1,0 0,0 0,0 2,1-1,-1 1,1 1,1 0,-1 0,1 1,0 1,1 0,-1 0,1 0,1 1,0 1,0 0,1 0,0 0,1 1,0-1,1 2,0-1,1 1,0-1,0 1,2 0,-1 0,1 7,2-12,0 0,1 0,0 0,0 0,0 0,1-1,0 1,0-1,1 1,0-1,0 0,1 0,-1 0,1 0,1-1,-1 1,1-1,0 0,0-1,0 1,0-1,1 0,0 0,0-1,0 1,0-2,1 1,-1 0,1-1,0-1,-1 1,1-1,0 0,0 0,0-1,0 0,0 0,0-1,-1 0,1 0,3-1,10-2,-2-1,1-1,0 0,-1-2,0 0,-1-1,0 0,0-2,-1 0,0-1,-1 0,0-1,-1-1,11-15,98-160,-99 150,-24 39,1 0,0 0,-1 0,1 1,0-1,-1 0,1 0,0 1,-1-1,1 1,-1-1,1 0,-1 1,1-1,-1 1,1-1,-1 1,1-1,-1 1,1-1,-1 1,0 0,1-1,-1 1,0 0,0-1,0 1,1 0,-1-1,0 1,0 0,0-1,0 1,0 0,0-1,0 1,0 0,0-1,-1 1,1 0,0-1,0 1,-1 0,1 0,0 0,-1 9,1 1,1 0,-1-1,2 1,-1 0,2-1,-1 1,1-1,1 0,0 0,0 0,1-1,1 1,-1-1,1 0,5 5,114 77,-106-80</inkml:trace>
  <inkml:trace contextRef="#ctx0" brushRef="#br0" timeOffset="11076.087">5567 2295,'254'-342,"-253"341,27-30,-28 31,1-1,-1 1,1-1,-1 1,0-1,1 1,0 0,-1-1,1 1,-1 0,1-1,-1 1,1 0,0 0,-1 0,1-1,-1 1,1 0,0 0,-1 0,1 0,0 0,-1 0,1 0,-1 0,1 0,0 1,-1-1,1 0,0 0,-1 0,1 1,-1-1,1 0,-1 1,1-1,-1 0,1 1,-1-1,1 1,-1-1,1 1,-1-1,0 1,1-1,-1 1,0-1,1 1,-1 0,0-1,0 1,0 0,0-1,1 1,-1 0,6 196,-6-192,1 0,-1 0,1 0,0 0,1 0,-1 0,1 0,0-1,0 1,1-1,-1 1,1-1,0 0,0 0,0 0,1 0,-1-1,1 1,0-1,0 0,0 0,1 0,-1-1,1 1,-1-1,1 0,0 0,0-1,-1 0,1 0,1 0,-1 0,0-1,0 1,0-1,0-1,3 1,2-4,0 0,0 0,0-1,-1 0,1-1,-1 0,-1-1,1 1,-1-2,0 1,-1-1,0 0,0-1,-1 0,0 0,0 0,-1 0,0-1,-1 0,0 0,0-1,-1 1,-1 0,1-9,5-2,-1 5</inkml:trace>
  <inkml:trace contextRef="#ctx0" brushRef="#br0" timeOffset="11522.698">6527 2070,'-9'11,"0"1,2 0,-1 1,2 0,-1 0,2 0,0 1,1 0,0 0,1 0,0 0,1 1,1-1,0 1,1-1,1 1,1 3,-2-15,1 0,0 0,0 0,0 0,0 0,0 0,1 0,-1 0,1-1,0 1,0-1,0 1,0-1,0 0,0 0,1 0,-1 0,1 0,0 0,-1-1,1 1,0-1,0 0,0 0,0 0,0 0,0 0,0-1,0 1,0-1,0 0,0 0,1 0,-1 0,0-1,0 1,2-2,5 0,0-1,0 0,-1-1,0 0,1 0,-1-1,-1-1,1 1,-1-1,0-1,3-2,10-16,-1 0,-1-2,-1 0,-2-1,0-1,-2 0,4-14,-16 38,14-29,-1-1,-1-1,-2 0,-2-1,-1 0,-2-1,-2 1,-1-1,-1-18,-3 50,1 0,-1 0,0 0,0 0,0 0,-1-1,0 1,-1 0,1 0,-1 0,0 1,-1-1,1 0,-1 1,0-1,0 1,-1 0,0 0,0 0,0 1,0 0,-1-1,1 1,-1 1,0-1,-1 1,1 0,0 0,-1 0,0 1,0 0,1 0,-1 0,0 1,0 0,-1 0,0 0,-5 4,-1 1,1 0,0 0,1 1,-1 1,1 0,0 0,0 1,1 1,0 0,0 0,1 1,0 0,0 0,1 1,0 1,1-1,0 1,1 0,0 1,1-1,0 1,1 0,0 0,1 1,1-1,-1 1,2 0,0-1,1 1,0 0,0 0,2 0,0-1,0 1,1-1,2 6,5 6,2-1,0 0,1-1,1 0,1-1,1-1,1-1,0 0,2-1,0-1,1-1,1 0,0-2,1 0,0-2,1 0,1-1,19 5,87 26,-105-38</inkml:trace>
  <inkml:trace contextRef="#ctx0" brushRef="#br0" timeOffset="16662.33">8531 1957,'0'-3,"1"0,-1 0,0 0,0 0,0 0,-1 0,1 0,-1 0,1 0,-1 0,0 0,0 0,0 1,-1-1,1 0,-1 1,1-1,-1 1,0 0,0-1,0 1,0 0,-1 0,1 0,0 1,-1-1,1 0,-1 1,0 0,1-1,-1 1,0 0,0 0,0 1,0-1,0 1,0-1,0 1,0 0,0 0,0 0,0 1,-6 1,1 1,-1 1,0-1,1 1,0 1,0 0,0 0,1 0,0 1,0 0,0 1,0-1,1 1,0 0,-4 8,-11 9,9-9,1 0,1 1,0-1,2 2,-1 0,2 0,-6 17,11-26,0 0,1 0,0 0,0 0,1 1,-1-1,2 0,-1 0,1 0,1 0,0 0,0 0,0 0,1-1,0 1,0-1,1 1,0-1,0 0,1-1,0 1,0-1,0 0,1 0,0 0,0-1,1 0,-1 0,1-1,0 0,0 0,1-1,-1 1,1-2,3 2,0-1,1-1,-1 0,1-1,0 0,0 0,-1-1,1-1,0 0,0-1,-1 0,1-1,-1 0,0-1,0 0,0 0,0-2,-1 1,0-1,0-1,0 1,-1-2,0 1,0-1,-1-1,2-2,-4 0,0 0,-1-1,0 1,-1-1,-1 0,1 0,-2 0,0 0,0-1,-1 1,-1 0,0-1,-1 1,0-1,-1 1,0 0,-1 0,0 0,-2-3,2 7,-1 1,0 0,0 0,-1 0,1 1,-2-1,1 1,-1 0,1 0,-2 1,1 0,-1 0,1 1,-1-1,-1 1,1 1,0 0,-1 0,0 0,0 1,0 0,0 0,0 1,0 0,0 1,0-1,0 2,0-1,0 1,-3 1,9-2,1 1,0 0,0 0,1 0,-1 0,0 0,0 0,0 0,1 0,-1 0,0 0,1 0,-1 0,1 0,-1 0,1 1,0-1,-1 0,1 0,0 1,0-1,0 0,0 0,0 1,0-1,0 0,0 0,1 1,-1-1,0 0,1 0,-1 0,1 1,0-1,-1 0,1 0,0 0,-1 0,1 0,0 0,0 0,0 0,0-1,0 1,0 0,0-1,0 1,0 0,0-1,1 1,-1-1,0 0,0 1,0-1,1 0,-1 0,0 0,1 1,-1-1,0-1,1 1,17 8,2-1,-1-1,1-1,0-1,0-1,0-1,0-1,1 0,-1-2,14-2,8 2,-24-2,-1 0,0-2,-1 0,1-1,-1-1,0 0,0-2,-1 1,0-2,-1 0,0-1,0-1,-1 0,-1-1,0-1,-1 0,0 0,-2-1,3-4,2-5,-2 0,0-1,-2 0,-1-1,-1 0,-1-1,-1 0,-2 0,1-12,-1 17,-5 22,4-13,-1 0,0 0,-1 0,0 0,-1-1,0 1,-1-1,-1 1,0-1,-1 1,0 0,-1 0,-1 0,0 0,-2-3,5 14,1 1,-1-1,0 1,0-1,0 1,0 0,0-1,0 1,0 0,0 0,-1 0,1 0,0 0,-1 0,1 0,-1 0,1 1,-1-1,1 0,-1 1,1-1,-1 1,0 0,1 0,-1-1,1 1,-1 0,0 0,1 1,-1-1,0 0,1 0,-1 1,1-1,-1 1,0 0,1-1,0 1,-1 0,1 0,-1 0,1 0,-1 0,-40 62,23 85,10-35,-26 141,31-228,0 0,2 0,1 0,1 1,1-1,4 26,-3-43,-1 1,1-1,1 0,0 0,0 0,1-1,0 1,0-1,1 0,0 0,0 0,1-1,0 1,0-1,1-1,0 0,0 1,1-2,-1 1,1-1,1-1,-3-1,0-1,1 0,-1-1,1 1,0-1,-1-1,1 1,0-1,-1 0,1-1,0 1,-1-1,1-1,0 1,-1-1,0 0,1-1,-1 0,0 0,0 0,1-1,7-5,1 0,-1-1,0-1,-1 0,-1-1,0-1,9-11,-15 16,0-1,0 0,-1 0,0-1,-1 1,0-1,0 0,-1 0,-1 0,0-1,0 1,0-4,-2 9,0 0,0 0,0 0,0 0,-1 0,0 0,0 0,0 0,0 0,-1 0,0 1,0-1,0 1,0-1,-1 1,0 0,0 0,0 0,0 0,-1 1,1-1,-1 1,0 0,0 0,0 0,-4-1,-5-1,-1 0,1 1,-1 1,1 0,-1 1,0 1,0 0,0 0,0 2,0-1,0 2,1 0,-1 1,0 0,-4 3,-6 4,6 2</inkml:trace>
  <inkml:trace contextRef="#ctx0" brushRef="#br0" timeOffset="17176.873">9687 1336,'-6'153,"9"-104,30 348,-32-366,-14 161,-2-121,13-64,0-8</inkml:trace>
  <inkml:trace contextRef="#ctx0" brushRef="#br0" timeOffset="17423.009">9320 1928,'39'5,"41"1,16-4,3-4,-7-1,-14-4,-11-2,-7 2,-9-4,-4 1,-4 1,-6 3,-8 2</inkml:trace>
  <inkml:trace contextRef="#ctx0" brushRef="#br0" timeOffset="18608.142">10364 1816,'-43'18,"-13"5,2 2,0 2,-46 33,90-54,1 1,0 0,1 0,-1 1,2 0,-1 1,1 0,0 0,1 0,0 1,1 0,0 0,0 1,1-1,0 1,1 0,0 1,3-10,0 1,0 0,0 0,0 0,0 0,0 0,1-1,0 1,-1 0,1 0,0-1,0 1,0 0,1-1,-1 1,1-1,-1 0,1 1,0-1,0 0,0 0,0 0,0 0,1-1,-1 1,0 0,1-1,0 0,-1 0,1 1,-1-1,1-1,0 1,0 0,0-1,1 1,4 0,0-1,1 0,-1 0,0 0,1-1,-1 0,0-1,0 0,0 0,0-1,0 0,1-1,14-8,0-2,-1-1,0 0,-1-2,-1 0,-1-1,0-2,-1 1,6-13,28-41,-50 73,-1 1,1-1,-1 0,1 0,-1 1,1-1,-1 0,1 1,-1 0,0-1,1 1,-1 0,0 0,1-1,-1 1,0 0,0 0,0 0,0 1,0-1,0 0,0 0,0 1,-1-1,1 0,0 1,-1-1,1 0,-1 1,1-1,-1 1,0-1,0 1,0-1,0 1,0-1,0 1,0-1,0 1,0-1,-1 1,1 0,2 6,1 3,1 0,0 0,1 0,1-1,-1 1,1-1,1 0,0-1,1 0,-1 0,2 0,-1-1,1-1,0 1,1-1,0-1,0 0,0 0,1-1,6 2,-13-5,1-1,-1-1,0 1,0 0,0-1,0 0,1 0,-1 0,0 0,0-1,0 0,1 0,-1 0,0 0,0 0,0-1,-1 0,1 0,0 0,-1 0,1-1,-1 1,0-1,0 0,0 0,0 0,0 0,1-3,60-111,-51 88,19-54,-31 83,1 1,-1-1,0 1,1-1,-1 1,0 0,0-1,0 1,0 0,0 0,1 0,-2 0,1 0,0 0,0 0,0 0,0 0,-1 0,1 1,0-1,-1 0,1 1,-1-1,0 0,1 1,-1-1,0 0,0 1,0-1,0 1,0-1,0 0,0 1,0-1,-1 0,1 1,0-1,2 25,14 83,-15-105,1 0,-1-1,0 1,1 0,0-1,-1 1,2-1,-1 0,0 0,1 0,-1 0,1 0,0 0,0-1,0 1,0-1,0 0,1 0,-1 0,0 0,1-1,0 1,-1-1,1 0,1 0,3-2,1-1,-1 0,0-1,0 1,-1-2,1 1,0-1,-1 0,0-1,0 1,0-2,-1 1,0-1,0 0,0 0,-1 0,0-1,0 0,0 0,-1 0,2-5,-1 5,14-19,-5 2,1 2,2 0,0 0,1 1,1 2,1 0,1 1,0 0,2 2,0 1,8-3,-30 17,0 0,0 1,0 0,0-1,0 1,0 0,0-1,0 1,1 0,-1 0,0 0,0 0,0 0,0 0,0 0,1 0,-1 1,0-1,0 0,0 1,0-1,0 1,0-1,0 1,0-1,0 1,0 0,0 0,0-1,0 1,-1 0,1 0,0 0,-1 0,1 0,0 0,-1 0,1 0,-1 0,0 0,1 0,-1 0,0 0,0 1,1 0,3 59,-4-53,-21 123,20-130,0 0,0 1,0-1,0 0,1 1,-1-1,1 1,-1-1,1 1,-1-1,1 1,0 0,-1-1,1 1,0-1,0 1,1 0,-1-1,0 1,0-1,1 1,-1-1,1 1,-1-1,1 1,0-1,-1 1,1-1,0 0,0 1,0-1,0 0,0 0,0 0,1 0,-1 0,0 0,0 0,1 0,-1 0,1 0,-1-1,1 1,-1-1,1 1,-1-1,1 0,-1 1,1-1,0 0,-1 0,1 0,-1 0,1 0,0-1,-1 1,1 0,-1-1,1 1,0-1,15-9,-1 0,0-1,0-1,-1 0,-1-1,0 0,6-9,22-20,65-58,-107 99,1 0,0 1,-1-1,1 1,0-1,0 1,-1 0,1-1,0 1,0 0,0-1,-1 1,1 0,0 0,0 0,0 0,0 0,0 0,-1 0,1 0,0 0,0 0,0 0,0 1,0-1,-1 0,1 1,0-1,0 0,-1 1,1-1,0 1,0-1,-1 1,1 0,0-1,-1 1,1 0,-1-1,1 1,-1 0,1-1,-1 1,0 0,1 0,-1 0,0 0,0-1,0 1,1 0,-1 0,0 0,5 56,-4-44,-1-4,1 0,0 0,0 0,1 0,0 0,1-1,0 1,0-1,1 1,0-1,0-1,1 1,0 0,0-1,1 0,0 0,0-1,1 0,0 0,0 0,0-1,0 0,1 0,0-1,0 0,0-1,1 1,-1-2,1 1,0-1,0 0,0-1,1 0,-8-1,0 1,0-1,0 0,0 0,0-1,0 1,-1 0,1-1,0 1,0-1,0 1,0-1,0 0,-1 0,1 0,0 0,-1 0,1 0,0 0,-1-1,0 1,1-1,-1 1,0-1,0 1,0-1,0 0,1 0,-1-10</inkml:trace>
  <inkml:trace contextRef="#ctx0" brushRef="#br0" timeOffset="18908.971">10618 1477,'5'5,"6"1,2 0</inkml:trace>
  <inkml:trace contextRef="#ctx0" brushRef="#br0" timeOffset="25563.956">13272 2041,'-1'-7,"0"0,-1 1,1-1,-2 0,1 1,-1-1,0 1,0 0,-1 0,1 0,-1 1,-1-1,1 1,-1 0,0 0,0 0,0 1,-1 0,0 0,1 0,-1 1,-1 0,1 0,0 0,-1 1,0 0,1 0,-1 1,0 0,0 0,0 0,0 1,0 0,1 0,-1 1,0 0,0 0,0 1,-13 5,0 1,1 1,0 1,0 0,1 2,1 0,0 1,0 0,2 1,-1 1,-3 7,11-13,1 1,0 0,1 0,0 0,1 1,0 0,0 0,1 0,1 0,-2 8,4-15,0 1,1-1,-1 0,1 0,0 0,0 0,1 0,-1 0,1 0,0 1,0-1,0-1,0 1,1 0,0 0,-1 0,1-1,1 1,-1-1,0 1,1-1,0 0,0 0,0 0,0-1,0 1,1-1,-1 0,1 1,-1-1,4 1,0-1,-1 0,1 0,0-1,0 0,0 0,-1 0,1-1,0 0,0 0,0-1,0 0,0 0,-1-1,1 0,0 0,-1 0,0-1,1 0,-1 0,0-1,-1 0,1 0,-1 0,1-1,116-123,-30 7,-91 119,0 0,0 0,0 1,1-1,-1 0,1 0,-1 1,1-1,-1 1,1 0,0-1,0 1,0 0,0 0,0 0,0 0,0 1,0-1,0 0,0 1,0-1,0 1,0 0,1 0,-1 0,0 0,0 0,0 0,0 1,1-1,-1 1,0-1,0 1,0 0,0 0,0 0,0 0,0 0,-1 0,1 1,0-1,-1 0,1 1,-1 0,1-1,-1 1,1 0,-1 0,0-1,0 1,0 2,17 68,-18-64,0-1,1 1,1-1,-1 1,1-1,0 1,1-1,-1 0,2 0,-1 0,1-1,0 1,0-1,1 0,-1 0,1 0,1-1,-1 0,1 0,5 4,42 8,-29-14</inkml:trace>
  <inkml:trace contextRef="#ctx0" brushRef="#br0" timeOffset="26181.245">13583 2295,'18'-15,"0"-1,-1 0,-1-2,-1 0,0 0,-1-2,-1 0,93-150,-106 169,0-1,0 1,0 0,0 0,1-1,-1 1,0 0,1 0,-1 0,1 0,-1-1,1 1,-1 0,1 0,0 0,-1 0,1 0,0 0,0 1,0-1,0 0,0 0,0 1,0-1,0 0,0 1,0-1,0 1,0-1,1 1,-1 0,0-1,0 1,0 0,1 0,-1 0,0 0,0 0,1 0,-1 0,0 1,0-1,0 0,1 0,-1 1,0-1,0 1,0-1,0 1,0 0,1 0,30 136,-31-132,1-1,0 1,0-1,0 1,0-1,1 0,-1 0,1 0,0 0,1-1,-1 1,1-1,-1 1,1-1,0 0,0-1,0 1,0-1,1 0,-1 0,1 0,-1 0,1-1,0 0,0 0,-1 0,1-1,0 1,0-1,0 0,0-1,0 1,-1-1,1 0,0 0,0 0,-1-1,1 0,0 0,10-11,-2 0,0-1,0 0,-1-1,-1-1,-1 0,0 0,-1-1,0 0,-2 0,0-1,-1 0,4-19,-4 14</inkml:trace>
  <inkml:trace contextRef="#ctx0" brushRef="#br0" timeOffset="26963.218">14937 1984,'4'0,"16"2,0-1,0-2,-1 0,1-1,0 0,0-2,-1-1,0 0,0-1,0-1,-1-1,3-2,-16 6,0-1,0 1,-1-1,1 0,-1-1,0 1,0-1,-1 0,0 0,0 0,0 0,-1-1,0 1,0-1,0 1,-1-1,0 0,0 1,-1-1,0 0,0 0,-1 1,0-1,0 0,0 1,-1-1,0 0,1 5,0 0,0 0,-1 0,1-1,-1 1,0 0,1 1,-1-1,0 0,0 1,0-1,0 1,0-1,-1 1,1 0,0 0,-1 0,1 0,0 0,-1 1,1-1,-1 1,1-1,-1 1,0 0,1 0,-1 0,1 0,-1 1,1-1,-1 1,1 0,-1-1,1 1,0 0,-1 1,-83 47,74-36,0 0,1 1,1 0,0 1,0 1,2-1,0 1,1 1,0-1,1 1,1 1,1-1,1 0,0 1,1 0,1 0,0 0,2 0,0 4,0-17,-1 1,1-1,0 0,0 0,1 0,0 0,0 0,0 0,0 0,1 0,-1-1,1 0,1 1,-1-1,0 0,1 0,0-1,0 1,0-1,0 0,1 0,-1 0,1-1,0 1,-1-1,1 0,0-1,1 1,-1-1,0 0,0 0,2 0,13-1,-1 0,1-1,-1-1,0-1,0-1,0 0,0-1,-1-2,1 1,-1-2,-1-1,0 0,0-1,2-3,17-6,20-10,-32 15</inkml:trace>
  <inkml:trace contextRef="#ctx0" brushRef="#br0" timeOffset="27814.085">15868 1844,'-11'-3,"0"0,-1 1,0 1,0 0,1 0,-1 2,0-1,0 1,1 1,-1 0,1 1,-1 0,1 0,0 2,0-1,-6 5,5-5,0 1,0 1,1 0,0 0,1 1,-1 0,1 1,1 0,-1 1,1 0,1 1,0 0,0 0,1 0,0 1,1 0,0 0,1 1,0 0,1 0,0 0,1 0,0 1,1-1,1 1,0 1,0-11,1 0,0 0,0 0,0 0,0 0,0 0,1 0,-1 0,1-1,0 1,0 0,0 0,0-1,1 1,-1 0,1-1,-1 0,1 1,0-1,0 0,0 0,0 0,0 0,1 0,-1 0,1-1,-1 1,1-1,-1 0,1 0,0 0,0 0,-1 0,1 0,0-1,0 1,0-1,0 0,0 0,0 0,0 0,-1 0,1-1,0 0,0 1,17-6,0-1,0-1,-1 0,-1-2,1 0,-1-1,-1-1,0 0,-1-1,0-1,-1-1,-1 0,0-1,1-3,121-129,-135 148,-1 0,1 0,-1 0,1 0,-1 0,1 0,-1 0,0 0,1 0,-1 0,1 1,-1-1,1 0,-1 0,0 0,1 1,-1-1,1 0,-1 0,0 1,1-1,-1 0,0 1,0-1,1 0,-1 1,0-1,0 1,1-1,-1 0,0 1,0-1,0 1,0-1,0 1,0-1,0 1,1-1,-1 0,-1 1,1-1,0 1,0-1,0 1,0-1,0 1,0-1,0 0,0 1,-1-1,1 1,0-1,0 0,-1 1,1-1,0 0,-1 1,1-1,0 0,-1 1,1-1,0 0,-1 0,1 1,-1-1,1 0,0 0,-105 238,49-116,20-48,4 1,3 2,-18 76,45-150,0 1,0 0,0-1,1 1,-1 0,1 0,0 0,0 0,1 0,-1 1,1-1,0 0,0 0,0 0,1 0,-1 0,1 1,0-1,0 0,1 0,-1-1,1 1,0 0,0 0,0-1,0 1,1-1,-1 0,1 0,0 0,0 0,0 0,0 0,1-1,-1 1,1-1,-1 0,1 0,2 0,-4-1,0 0,1-1,-1 1,0 0,1-1,-1 0,0 0,1 0,-1 0,0 0,1 0,-1 0,0-1,1 1,-1-1,0 0,0 1,0-1,1 0,-1 0,0-1,0 1,0 0,-1-1,1 1,0-1,0 0,-1 1,1-1,-1 0,0 0,1 0,-1 0,0 0,0 0,0 0,-1-1,1 1,0 0,-1-1,1 1,-1-1,-3-16,0-1,-1 0,-2 1,0-1,0 1,-2 1,0 0,-2 0,0 0,0 1,-2 1,0 0,-9-9,14 17,-1 0,1 1,-2 0,1 0,-1 0,0 1,0 1,0-1,-1 1,0 1,0 0,0 1,-1-1,1 2,-5-1,14 2,-1 1,1 0,-1-1,0 1,1 0,-1 0,0 0,1 0,-1 0,0 0,1 0,-1 1,1-1,-1 0,0 1,1 0,-1-1,1 1,-1 0,1 0,0 0,-1 0,1 0,0 0,-1 0,1 0,0 0,0 1,0-1,0 0,0 1,1-1,-1 1,0-1,1 1,-1-1,1 1,-1 0,1-1,0 1,-1-1,1 1,0 0,0-1,0 1,1 0,-1-1,0 1,1 0,-1-1,1 1,-1-1,1 1,0-1,-1 1,1-1,0 1,0-1,0 0,0 1,0-1,1 0,-1 0,0 0,1 0,-1 0,0 0,1 0,-1-1,13 5,0-2,0 0,0-1,1 0,-1-1,0 0,1-2,-1 1,0-2,1 0,-1-1,4-1,-5 2,25-5,-1-2,0-2,-1-1,0-2,-1-1,29-17,-38 15,-2 1</inkml:trace>
  <inkml:trace contextRef="#ctx0" brushRef="#br0" timeOffset="28134.001">16150 2013,'-10'114,"10"-111,0 1,0-1,0 0,1 0,-1 1,1-1,0 0,0 0,0 0,0 0,0 0,1 0,-1 0,1-1,0 1,0-1,0 1,0-1,1 1,-1-1,0 0,1 0,0 0,-1 0,1-1,0 1,0-1,0 0,0 0,0 0,0 0,0 0,1 0,7-3,0 0,0 0,-1 0,1-2,-1 1,0-1,0-1,0 0,0 0,-1-1,0 0,0-1,-1 1,0-2,0 1,0-1,-1-1,0 1,1-3,115-180,-114 174,-4 5</inkml:trace>
  <inkml:trace contextRef="#ctx0" brushRef="#br0" timeOffset="29079.68">16940 1957,'-15'-3,"0"1,0 0,-1 1,1 1,-1 1,1 0,-1 1,1 1,0 0,0 1,0 0,1 1,-1 1,1 1,0 0,1 0,0 2,0-1,-10 11,18-14,0 1,1 0,0 0,0 0,1 1,0-1,0 1,0 0,1 0,0 0,0 0,1 0,-1 0,2 0,-1 1,1-1,0 0,1 1,0-1,0 0,0 0,1 0,2 7,-2-12,-1 1,1-1,-1 1,1-1,0 0,0 0,0 0,0 0,0 0,0 0,1-1,-1 1,1-1,-1 1,1-1,0 0,-1 0,1 0,0-1,0 1,-1-1,1 1,0-1,0 0,0 0,0 0,0 0,-1-1,1 1,2-1,83-29,-72 20,0 0,-1 0,-1-2,1 0,-2 0,0-2,-1 1,0-2,-1 1,5-10,79-84,-96 109,1 0,0-1,0 1,0 0,0-1,0 1,0 0,0-1,0 1,0 0,0-1,0 1,0-1,0 1,0 0,1-1,-1 1,0 0,1-1,-1 1,0-1,1 1,-1-1,0 1,1-1,-1 1,1-1,-1 1,1-1,-1 0,1 1,0-1,-1 0,1 1,-1-1,1 0,0 0,-1 0,1 1,0-1,-1 0,1 0,0 0,-1 0,1 0,0 0,-1 0,1 0,0-1,-1 1,1 0,-1 0,1-1,0 1,-1 0,1 0,-1-1,1 1,-1-1,1 1,-1 0,1-1,-1 1,1-1,-1 0,-6 125,7-120,0 0,0 1,0-1,0 0,0 0,1 1,0-1,0 0,0-1,0 1,1 0,-1-1,1 1,0-1,0 0,0 0,1 0,-1 0,1 0,0-1,-1 0,1 0,0 0,0 0,0 0,1-1,-1 0,9 0,1-1,0 0,-1-1,1 0,-1-1,1-1,-1 0,0-1,0 0,-1-1,1-1,-1 0,0 0,1-2,15-6,0-1,0-2,-2 0,0-2,-1-1,0-1,-2-1,-1-1,-1-1,-1-1,-1 0,-1-2,-1 0,-1-1,-2-1,-1 0,2-9,-9 7,-2-1,-1 1,-1 0,-2-1,-1 1,-3-19,-14-7,16 57,1 0,0 0,0 0,0 1,0-1,-1 0,1 1,0-1,0 1,0-1,0 1,0-1,0 1,0 0,0 0,0-1,1 1,-1 0,0 0,0 0,1 0,-1 0,0 0,1 0,-1 0,1 0,-1 0,1 0,0 1,0-1,-1 0,1 0,0 0,0 1,-6 23,2 0,1 1,0-1,2 1,1-1,3 23,-1 11,15 167,32-68,-42-121,-7-38,0 1,0-1,-1 1,1 0,0-1,0 1,-1 0,1-1,0 1,-1 0,1-1,-1 1,1 0,0 0,-1-1,1 1,-1 0,1 0,-1 0,1 0,-1-1,1 1,-1 0,1 0,-1 0,1 0,0 0,-1 0,1 0,-1 1,1-1,-1 0,1 0,-1 0,1 0,-1 0,1 1,0-1,-1 0,1 1,-1-1,1 0,0 0,-1 1,1-1,0 1,-1-1,1 0,0 1,0-1,0 1,-1-1,1 0,0 1,0-1,0 1,0-1,0 1,0-1,-1 1,1-1,0 1,0-1,1 1,-1-1,0 1,0-1,0 1,0-1,0 1,-9-10</inkml:trace>
  <inkml:trace contextRef="#ctx0" brushRef="#br0" timeOffset="29313.979">17194 1787,'39'-5,"36"-6,15-1,-3 1,-11 2,-14 4,-13 1,-9 3,-8 0,-4 1,-1 1,-6 4,-2 2,-4 0</inkml:trace>
  <inkml:trace contextRef="#ctx0" brushRef="#br0" timeOffset="29530.008">18098 1984,'5'25,"6"7,1-2</inkml:trace>
  <inkml:trace contextRef="#ctx0" brushRef="#br0" timeOffset="29679.126">18098 1590,'0'0</inkml:trace>
  <inkml:trace contextRef="#ctx0" brushRef="#br0" timeOffset="29996.974">18379 1872,'-12'20,"0"-1,1 1,1 1,1 0,1 0,1 1,1 0,1 1,0-1,1 8,4-28,-1 1,1 0,0 0,0 0,0-1,0 1,0 0,1 0,-1 0,1-1,0 1,0 0,0-1,0 1,0-1,0 1,1-1,-1 1,1-1,0 0,0 0,0 0,0 0,0 0,0 0,0-1,1 1,-1-1,1 1,-1-1,1 0,-1 0,1 0,0 0,-1 0,1-1,0 1,0-1,-1 0,1 0,0 0,0 0,0 0,0-1,-1 1,1-1,0 0,14-5,0 0,-1-2,0 0,0 0,-1-2,0 0,-1 0,0-1,0-1,-1-1,-1 0,0 0,-1-1,0 0,-1-1,-1-1,-1 1,0-1,-1-1,3-9,-7 21,0 0,0-1,-1 0,0 0,0 1,0-1,0 0,-1 0,0-1,-1 1,1 0,-1 0,-1 0,1-1,-1 1,0 0,0 0,-1 0,1 0,-1 0,-1 1,1-1,-1 0,0 1,0 0,-1 0,0 0,1 0,-2 0,-1-1,2 5,0-1,0 1,-1 0,1 0,-1 0,1 0,-1 1,1 0,-1 0,0 0,1 1,-1-1,1 1,-1 0,1 0,0 1,0-1,-1 1,1 0,0 0,0 1,0-1,1 1,-1 0,1-1,-2 3,-13 10</inkml:trace>
  <inkml:trace contextRef="#ctx0" brushRef="#br0" timeOffset="30463.032">18634 2070,'281'-242,"-281"243,0 0,0 0,0-1,0 1,0 0,0 0,0 0,0 0,1 0,-1-1,0 1,1 0,-1 0,0-1,1 1,-1 0,1 0,-1-1,1 1,-1 0,1-1,0 1,-1-1,1 1,0-1,0 1,-1-1,1 1,0-1,0 0,-1 1,1-1,0 0,0 0,0 0,0 0,0 1,-1-1,1 0,0 0,0-1,0 1,0 0,-1 0,1 0,0-1,0 1,0 0,0-1,-1 1,1 0,0-1,-1 1,1-1,0 1,-1-1,1 0,0 1,-1-1,1 0,-1 1,1-1,-1 0,0 0,1 0,-2 39,0-32,-1 0,1 0,1 0,-1 0,1 0,1 0,-1 0,1 0,0 0,0 0,0 0,1-1,0 1,0 0,0-1,1 0,0 1,0-1,1 0,-1 0,1-1,0 1,0-1,0 0,1 0,2 2,2-3,1 1,-1-2,1 1,0-1,0-1,0 1,0-2,0 1,0-2,0 1,1-1,-1-1,-1 0,1 0,0-1,0 0,-1-1,0 0,0 0,0-1,0 0,-1-1,1 0,-1 0,1-2,21-47,-26 35</inkml:trace>
  <inkml:trace contextRef="#ctx0" brushRef="#br0" timeOffset="31616.95">20101 1844,'-23'16,"0"1,1 1,1 1,0 1,2 1,0 0,2 2,0 0,0 3,16-25,-1 1,1-1,0 1,-1 0,1-1,0 1,0 0,0 0,0 0,0 0,0 0,1 0,-1 0,1 0,-1 0,1 0,0 0,0 0,0 0,0 0,0 0,0 0,1 0,-1 1,1-1,-1 0,1 0,0-1,0 1,0 0,0 0,0 0,0 0,0-1,1 1,-1-1,0 1,1-1,0 1,-1-1,1 0,0 0,0 0,-1 0,1 0,0 0,0 0,0-1,0 1,7-2,0 0,0-1,0 1,0-2,-1 0,1 0,-1 0,0-1,0 0,0-1,-1 1,1-2,-1 1,0-1,0 0,-1 0,0-1,0 0,3-5,-4 6,0 1,0-1,-1 1,1-1,-1 0,-1-1,1 1,-1-1,0 1,-1-1,0 0,0 0,0 0,-1-1,0 1,0 0,-1 0,0-1,0 1,-1 0,1 0,-2-1,1 1,-1 0,0 0,-1 0,-1-4,2 9,1 0,-1 0,1 0,-1 0,0 0,0 1,0-1,0 0,0 1,0 0,0-1,0 1,-1 0,1 0,0 0,-1 0,1 1,-1-1,1 1,-1-1,1 1,-1 0,1 0,-1 0,0 0,1 1,-1-1,1 1,-1-1,1 1,0 0,-1 0,0 0,2 0,1-1,-1 1,0-1,1 1,-1-1,1 1,0 0,-1-1,1 1,-1-1,1 1,0 0,-1-1,1 1,0 0,0 0,0-1,-1 1,1 0,0 0,0-1,0 1,0 0,0 0,0-1,1 1,-1 0,0-1,0 1,0 0,1 0,-1-1,0 1,1 0,-1-1,0 1,1-1,-1 1,1-1,-1 1,1-1,0 1,-1-1,1 1,-1-1,1 1,0-1,-1 0,1 1,0-1,-1 0,1 0,0 0,0 1,-1-1,1 0,0 0,45 11,-21-13,0-2,0 0,-1-2,1-1,-1 0,-1-2,0-1,0-1,6-4,-12 7,0 0,0-1,-1-1,-1 0,0-1,0 0,-1-2,0 1,-1-2,-1 0,0 0,-1-1,0-1,-2 0,7-14,-8 16,-2 0,1-1,-2 0,0 0,-1 0,-1 0,0-1,-1 0,0 0,-1 1,-1-1,-1 0,-1-2,2 18,0 1,0-1,0 0,-1 0,1 1,0-1,0 0,-1 0,1 1,0-1,-1 0,1 0,0 0,-1 0,1 0,0 1,-1-1,1 0,0 0,-1 0,1 0,0 0,-1 0,1 0,0 0,-1 0,1 0,-1 0,1 0,0 0,-1-1,1 1,0 0,-1 0,1 0,0 0,0-1,-1 1,1 0,0 0,-1 0,1-1,0 1,0 0,-1-1,1 1,0 0,0-1,0 1,0 0,0-1,-1 1,1 0,0-1,0 1,0 0,0-1,0 1,0 0,0-1,0 1,0 0,0-1,0 1,0-1,-11 32,10-25,-8 36,3 0,2 1,1 0,2 0,2 0,2 0,2 0,1-1,7 17,0 24,51 352,-55-366,-4-43,0 1,-2 0,-1 0,-1 0,-2-1,0 1,-2 0,0 0,-2-1,-2 0,-1 5,7-27,-1-1,1 1,0-1,-1 1,0-1,0 0,0 0,0 0,0 0,-1 0,1 0,-1 0,0-1,0 0,0 1,0-1,0 0,0 0,0-1,-1 1,1-1,-1 1,1-1,-1 0,0-1,1 1,-1-1,0 1,0-1,1 0,-1 0,0-1,0 1,1-1,-1 0,1 0,-1 0,0 0,1-1,0 1,-1-1,1 0,-3-2,-1-6,-1 1,2-1,-1-1,1 1,1-1,0 0,1 0,0-1,0 1,1-1,1 0,0 0,1 0,0 0,1 0,0 0,1 0,0 0,1-3,-2-1,1-5,1 0,1 1,1-1,0 1,1 0,2 0,0 0,1 1,1 0,0 0,2 1,0 1,1-1,1 2,7-9,113-66,-109 79</inkml:trace>
  <inkml:trace contextRef="#ctx0" brushRef="#br0" timeOffset="33565.534">21569 1420,'0'0,"1"-1,-1 1,1 0,-1-1,0 1,1 0,0-1,-1 1,1 0,-1 0,1 0,-1 0,1-1,-1 1,1 0,0 0,-1 0,1 0,-1 0,1 0,-1 0,1 1,0-1,-1 0,1 0,-1 0,1 0,-1 1,1-1,-1 0,1 1,-1-1,1 0,-1 1,1-1,-1 0,0 1,1-1,-1 1,0-1,1 1,-1-1,0 1,1-1,-1 1,0-1,0 1,0 0,0-1,0 1,0-1,1 1,-1-1,0 1,0 0,-1-1,1 1,0 0,6 39,-6-39,0 262,-25-53,23-182,-1-1,-1 0,-1 0,-2 0,-7 19,12-40,-1-1,1 1,-1-1,-1 1,1-1,-1 0,0-1,0 1,0-1,0 1,-1-1,0-1,0 1,-4 2,-9 2</inkml:trace>
  <inkml:trace contextRef="#ctx0" brushRef="#br0" timeOffset="37747.907">21287 1816,'10'0,"12"-5,8-1,3-1,1 2,-1 2,-1 1,-1 0,-1 2,-1 0,0 0,-1 0,0 1,0-1,0-5,0-1,-4 0</inkml:trace>
  <inkml:trace contextRef="#ctx0" brushRef="#br0" timeOffset="38402.496">21908 1392,'0'623,"10"-557,-10-65,0 1,1-1,-1 1,1-1,-1 0,1 1,0-1,-1 0,1 1,0-1,0 0,0 0,0 0,0 0,0 0,0 0,0 0,1 0,-1 0,0 0,1-1,-1 1,0-1,1 1,-1-1,1 1,-1-1,1 0,-1 1,0-1,1 0,-1 0,1 0,-1 0,1-1,-1 1,1 0,-1-1,1 1,-1-1,0 1,1-1,14-8,-1 0,0-1,-1-1,0-1,-1 0,0 0,7-10,25-23,-22 22,-17 17,0-1,0 1,0 0,1 1,0-1,0 1,0 1,1-1,0 1,0 1,0-1,7-1,-13 5,0 0,0 0,-1 0,1 0,0 0,0 0,0 1,0-1,-1 1,1-1,0 1,0 0,-1-1,1 1,-1 0,1 0,0 0,-1 0,0 1,1-1,-1 0,0 1,0-1,0 1,1-1,-1 1,-1-1,1 1,0 0,0-1,-1 1,1 0,-1 0,1-1,-1 1,0 0,0 0,0 0,0 1,-7 75,4-66,1-8,0 1,0 0,1 0,-1-1,1 1,0 0,1 0,-1 0,1 0,0 1,0-1,1 0,-1 0,1 0,0 0,0-1,1 1,0 0,1 2,8 5</inkml:trace>
  <inkml:trace contextRef="#ctx0" brushRef="#br0" timeOffset="38884.055">22585 1957,'31'-5,"0"0,-1-2,0-2,0 0,-1-2,0-1,-1-2,1-1,-26 13,0 0,1 0,-1 0,0 0,0-1,0 0,-1 1,1-1,0 0,-1 0,0 0,0 0,0-1,0 1,0-1,-1 1,1-1,-1 0,0 1,0-1,-1 0,1 0,-1 1,0-1,0 0,0 0,0 0,-1 0,1 1,-1-1,0 0,0 0,0 1,-1-1,0 1,1-1,-1 1,0 0,0-1,-1 1,1 0,-1 0,0 1,1-1,-1 1,0-1,-1 1,1 0,0 0,0 0,-1 1,0-1,1 1,-1-1,-7 1,0 0,1 0,-1 1,0 0,0 1,0 1,1-1,-1 2,1-1,-1 1,1 1,0 0,0 0,1 1,-1 1,1-1,0 1,1 1,-1 0,1 0,0 0,1 1,0 1,0-1,1 1,0 0,1 0,0 1,0-1,1 1,0 0,0 1,-1 10,5-16,0 0,1 1,-1-1,1 0,0 1,1-1,-1 0,1 0,0 0,0 0,1 0,-1-1,1 1,0-1,0 1,1-1,0 0,-1-1,1 1,0 0,1-1,-1 0,0 0,5 2,123 45,67-16,-175-32</inkml:trace>
  <inkml:trace contextRef="#ctx0" brushRef="#br0" timeOffset="40371.004">36 3424,'151'-48,"-120"41,0-1,-1-2,0-1,-1-2,0-1,-1-1,0-1,16-13,-19 9,0-2,-2 0,-1-1,0-1,-2-1,-1-1,0-1,3-9,-19 31,0 0,-1 1,1-1,-1 0,0 0,0-1,0 1,-1 0,0-1,0 1,0 0,-1-1,0 1,0-1,0 1,-1-1,1 1,-1-1,-1 1,1 0,-1-1,0 1,0 0,0 0,-1 0,0 1,0-1,0 1,0-1,-1 1,0 0,0 0,0 1,0-1,0 1,-1 0,0 0,1 0,-1 1,0-1,0 1,0 2,0-1,0 1,1-1,-1 1,0 1,0-1,1 1,-1-1,0 1,1 1,-1-1,0 1,1 0,0 0,-1 0,1 0,0 1,0 0,1-1,-1 2,0-1,1 0,0 1,-2 2,-57 102,43-26,2 0,4 1,4 1,4 0,3 0,4 0,3 0,11 45,-9-46,1-1,-2-58,-2 1,0 0,-2 0,-1 0,0 0,-2 1,-1-1,-1 0,-2 0,0-1,-1 1,-2-1,0-1,-2 1,0-1,-2-1,-1 1,7-17,0 0,-1-1,0 1,0-1,0-1,0 1,-1-1,0-1,0 1,0-1,0-1,-1 0,1 0,-1 0,1-1,-1 0,1-1,-1 0,0 0,1-1,-1 0,1-1,-1 1,1-2,0 1,-1-1,1 0,1-1,-1 0,0 0,1-1,0 0,0 0,1-1,-1 0,1 0,0 0,1-1,-1 0,1 0,1 0,-1 0,1-1,1 0,-1 0,1 0,0-5,0-4,0 0,2 0,0 0,1 0,1 0,0 0,1 0,1 0,1 0,0 0,1 1,1 0,1 0,0 0,1 1,0 0,2 1,-1 0,2 0,0 1,0 0,1 1,1 1,3-3,1 1,-7 3,0 0,0 1,1 0,0 1,1 0,0 1,0 0,0 1,1 1,0-1,0 2,0 0,1 1,0 0,-1 1,1 0,0 1,0 1,0 0,0 1,4 1,0 5</inkml:trace>
  <inkml:trace contextRef="#ctx0" brushRef="#br0" timeOffset="40664.689">657 3678,'-10'9,"0"1,1 0,0 0,1 1,0 0,1 1,0-1,1 1,0 1,1-1,1 1,0 0,0 0,1 0,1 1,0-1,1 0,0 1,2 13,0-22,1 0,0 0,0 0,0-1,1 1,0-1,0 1,0-1,0 0,1 0,-1 0,1 0,0-1,0 0,1 0,-1 0,0 0,1 0,0-1,0 0,0 0,0 0,0-1,0 0,0 0,0 0,0 0,1-1,-1 0,3 0,5 0,-1 0,1-1,-1 0,1-1,-1-1,0 0,0 0,0-1,0-1,-1 0,0 0,6-5,-10 6,0 0,0 0,-1-1,1 0,-1-1,0 0,-1 1,1-2,-1 1,0-1,-1 1,0-2,0 1,0 0,-1-1,0 1,0-1,-1 0,0 0,-1 0,1 0,-2 0,1 0,-1 0,0 0,-1-1,0 1,0 0,-1 0,0 0,0 0,-1 1,0-1,0 1,-1-1,0 1,-1-2,-2 3,1 0,-1 0,0 1,0 0,-1 0,0 1,0 0,0 0,0 1,0 0,-1 0,1 1,-1 0,0 1,1 0,-1 0,0 1,0 0,0 1,0-1,1 2,-1-1,0 1,1 1,0-1,-1 2,1-1,0 1,0 0,1 0,-1 1,1 0,-2 2,-19 34,21-20</inkml:trace>
  <inkml:trace contextRef="#ctx0" brushRef="#br0" timeOffset="41001.956">1136 4016,'-10'-9,"7"-23,4-10,1-4,6 3,1 2,4 4,4 4,0 2,2 7,-3 2,1 5,-3 11,-3 10,-4 10,-2 7,-4 1</inkml:trace>
  <inkml:trace contextRef="#ctx0" brushRef="#br0" timeOffset="41553.553">1475 3989,'5'-27,"2"1,1 0,1 1,1 0,1 0,1 1,1 1,1 0,1 0,2 2,0 0,1 1,0 1,12-9,-28 26,-1 0,1 0,0 1,0-1,0 0,0 1,0-1,0 1,0 0,1 0,-1 0,0 0,1 0,-1 0,1 0,-1 1,1 0,-1-1,1 1,0 0,-1 0,1 0,-1 0,1 1,-1-1,1 1,-1 0,1-1,-1 1,1 0,-1 0,0 1,0-1,0 0,1 1,-1-1,-1 1,1 0,0 0,0 0,-1 0,1 0,-1 0,1 0,-1 0,1 2,7 58,-9-57,0 0,0 1,0-1,0 0,1 0,0 0,0 1,1-1,-1 0,1-1,0 1,0 0,1 0,-1-1,1 0,0 1,0-1,3 2,-1-4,0-1,0 0,0 0,0 0,0-1,0 0,0 0,0 0,0 0,0-1,0 0,0 0,0-1,0 1,0-1,0 0,-1 0,1 0,-1-1,0 0,1 0,-1 0,0 0,-1 0,1-1,-1 0,1 0,6-4,25-20,68-38,-102 65,0 1,1-1,-1 1,0 0,0-1,0 1,0 0,1-1,-1 1,0 0,0 0,1 0,-1 0,0 0,0 1,0-1,1 0,-1 0,0 1,0-1,0 1,0-1,0 1,1-1,-1 1,0 0,0 0,-1-1,1 1,0 0,0 0,0 0,0 0,-1 0,1 0,0 0,-1 0,1 0,-1 1,0-1,1 0,-1 0,0 0,1 1,-5 59,2-47,-2 7,1-8,1-1,0 1,0 0,1-1,1 1,0 0,1 0,0-1,1 1,1-1,0 1,0-1,2 2,7 5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1,'-10'10,"-3"7,6 2,4-8,7-6,-2-3,-1-2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1,'-5'0,"-1"5,0 6,6-4,8-2,2-8,0 3,-2 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1 254,'24'0,"22"0,8 0,0 0,-4 0,-7 0,-5 0,-4 0,-4-5,-2-1,0 0,-1-4,0 0,-4-3,-2 0,-4 3</inkml:trace>
  <inkml:trace contextRef="#ctx0" brushRef="#br0" timeOffset="247.553">255 0,'-5'39,"3"31,3 9,0-4,0-11,0-10,5-15,1-10,0-4,-2-2,-7-5,-2-1,-1-2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29,'0'-3,"-1"-22,-9 33,2 12,-18 51,-4-2,-3-1,-2-1,-37 51,11-50,47-57</inkml:trace>
  <inkml:trace contextRef="#ctx0" brushRef="#br0" timeOffset="279.049">0 57,'15'10,"18"22,9 10,3 4,-3-3,-3-2,-8-4,-4-4,-3-7,-5-4,-1-4,-3-2,0-3,-3 1,-7-2,-5-2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20,'-103'157,"-60"131,68-115,-19-6,564-790,-424 584,-15 26,-1-1,-1 0,0-1,-1 0,0 0,-1-1,-1 0,2-8,-32 61,19-24,1-1,0 1,0 0,2 0,-1 0,2 0,0 1,0-1,1 1,1-1,0 0,1 0,1 1,0-1,0-1,1 1,1 0,0-1,5 8,10 14,5 6,-2 1,-2 0,-2 2,-2 0,3 14,26 125,-45-140,-3-79,2 14</inkml:trace>
  <inkml:trace contextRef="#ctx0" brushRef="#br0" timeOffset="300.857">222 557,'5'0,"16"0,9 0,4-5,2-1,3 0,1 1,-2 1,-3 2,-2 1,-2 1,-2 0,-1 0,0 0,-5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75,'24'-5,"22"-1,8 0,0 1,-4 1,-7 2,-5-4,-4-1,-4 1,-1 1,-2 2,0 1,1 1,-6-4,-1-1,-4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52,'34'0,"35"-5,10-1,-3 0,-10 1,-11 1,-10 2,-13-4,-7-1,-3 1,-6 1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1,'-19'24,"-11"22,-6 8,0 0,4-4,4-7,7-5,6-4,1-4,-1-1,1-2,-1 0,-3 0,-4-4,3-7</inkml:trace>
  <inkml:trace contextRef="#ctx0" brushRef="#br0" timeOffset="279.931">0 57,'34'34,"25"15,13 5,-2-2,-7-11,-11-11,-13-6,-9-8,-4-1,-2 1,-6 3,-5 3,-4 3,-5-4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97,'0'32,"0"88,5 0,8 23,-1 122,-2-204,-4-55</inkml:trace>
  <inkml:trace contextRef="#ctx0" brushRef="#br0" timeOffset="498.14">0 97,'50'-21,"0"3,1 2,1 2,1 3,35-3,-75 13,0 0,1 1,-1 0,1 1,-1 1,0 0,1 0,-1 2,2 0,-12-3,1 0,-1 1,0-1,1 1,-1-1,0 1,0 0,0 1,0-1,0 0,-1 1,1-1,-1 1,1 0,-1 0,0 0,0 0,0 0,-1 1,1-1,-1 0,0 1,0-1,0 1,0-1,0 1,-1 0,0-1,0 1,0 0,0-1,0 1,-1 0,0-1,0 1,-4 12,-1-1,0 0,-2 0,0-1,0 0,-1 0,-1-1,0 0,-6 4,-7 12,-91 112,112-139,0 1,0-1,0 0,0 1,1-1,-1 1,1 0,-1-1,1 1,0 0,0 0,0 0,1 0,-1 0,1 0,-1 0,1 0,0 0,0 0,0 0,1 0,-1 0,1 0,0 0,-1 0,1 0,1 0,-1 0,0 0,1-1,-1 1,1-1,0 1,0-1,0 1,0-1,0 0,1 0,-1 0,0 0,1-1,0 1,0 0,69 25,27 16,-96-41,-1 0,1 1,-1-1,1 1,-1 0,0 0,0 0,0 0,0 0,-1 0,1 0,-1 0,0 1,0-1,0 1,0-1,-1 1,0-1,1 1,-1-1,0 1,-1-1,1 1,0-1,-1 1,0-1,0 1,-1 1,-3 5,-1 0,0-1,-1 0,1-1,-2 1,1-1,-1 0,-1-1,1 0,-1 0,0-1,-1 0,0-1,0 0,0 0,0-1,0-1,-1 0,0 0,-10 1,14-2,1 0,-1-1,0 1,0-1,0-1,0 0,0 1,0-2,1 1,-1-1,0 0,0-1,0 0,1 0,-1 0,1-1,0 0,0 0,0 0,0-1,0 0,-3-3,-3-9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5:40.7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62 508,'-2'0,"-1"0,0 0,1 0,-1 1,1 0,-1-1,0 1,1 0,0 0,-1 0,1 0,-1 1,1-1,0 1,0-1,0 1,0 0,0 0,0 0,0 0,1 0,-1 0,1 0,0 0,-1 1,1-1,0 1,0-1,0 1,1-1,-1 1,1 0,-1-1,1 1,0 0,3 105,0-81,31 421,-36-444,1 1,0 0,1-1,-1 1,1 0,0-1,0 1,0 0,1 0,-1-1,1 1,1-1,-1 1,0-1,1 1,0-1,0 0,0 1,1-1,-1 0,1-1,0 1,0 0,1-1,-1 0,1 0,-1 0,1 0,0 0,0-1,0 1,1-1,-1 0,4 1,22-3,0 0,0-2,0-1,0-2,-1 0,0-2,8-4,48-9,820-198,-668 160,-2-10,-3-10,-4-11,24-22,-249 111,-1-1,1 1,-1-1,1 0,-1 0,1 0,-1 0,1 0,-1-1,0 1,0-1,1 1,-1-1,0 0,0 0,-1 0,1 0,0 0,-1 0,1 0,-1-1,0 1,0 0,0-1,0 1,0-1,0 0,-1 1,1-1,-1 0,0 1,0-1,0 0,0 1,0-1,0 0,-1 1,1-1,-1 1,0-1,0 1,0-1,0 1,0-1,-1 1,1 0,-1 0,0-2,-15-22,3-1,0 0,1-1,2 0,1-1,1 0,1 0,2-1,1 0,1-1,1-21,3 29</inkml:trace>
  <inkml:trace contextRef="#ctx0" brushRef="#br0" timeOffset="879.088">740 2032,'144'-62,"199"-71,-322 121,-1 0,0-1,-1-1,0 0,-1-2,-1 0,0-1,-1-1,-1 0,-1-1,-1-1,0 0,-2-1,5-10,-4-8,-15 51,-5 33,3 0,2 0,1 1,3-1,1 0,4 11,-2-8,23 216,59 241,-61-324,-27-180,-1 1,1-1,0 0,-1 0,0 0,1 0,-1 0,1 0,-1-1,0 1,0-1,1 0,-1 0,0 0,0 0,1 0,-1-1,0 1,1-1,-1 0,0 1,1-1,-1 0,1-1,-1 1,1 0,0-1,0 0,-1 1,1-1,0 0,0 0,1 0,-1 0,0 0,0-1,1 2,-22-12,-2 0,1 2,-2 1,1 1,-1 1,-1 1,1 1,-1 2,0 0,0 2,0 1,-1 2,1 0,0 2,0 0,0 2,1 1,0 2,0 0,0 2,1 0,1 2,0 1,0 0,1 2,1 1,1 1,0 0,1 2,-8 10,25-27,1-1,-1 1,1-1,-1 1,1 0,0 0,0 0,0 0,0 0,0 1,0-1,0 1,1-1,0 1,-1-1,1 1,0 0,0 0,0 0,1 0,-1-1,1 1,-1 0,1 0,0 0,0 0,0 0,1 0,-1 0,1 0,0 0,-1 0,1-1,0 1,1 0,-1-1,1 1,38-9,-19-4</inkml:trace>
  <inkml:trace contextRef="#ctx0" brushRef="#br0" timeOffset="1169.125">812 2468,'75'-48,"-5"6,1 4,2 3,1 3,71-20,15-8,282-108,-492 253,40-64</inkml:trace>
  <inkml:trace contextRef="#ctx0" brushRef="#br0" timeOffset="1559.044">2192 2032,'-55'94,"46"-84,0 1,1 0,1 0,0 1,0 0,1 0,1 0,0 1,1 0,0 0,1 0,0 1,1-1,1 0,0 1,1 0,0-1,1 1,1-1,0 1,1-1,0 0,3 6,-1-14,1-2,-1 1,1-1,0 0,0 0,0 0,1-1,-1 0,0 0,1-1,0 0,-1 0,1 0,0-1,-1 0,1 0,0-1,-1 0,1 0,-1 0,1-1,-1 0,0 0,1-1,-1 0,0 0,-1 0,1-1,0 0,-1 0,0 0,0-1,0 1,-1-1,0-1,0 1,4-6,-4 0,0 0,-1 0,0-1,0 1,-1-1,-1 0,0 1,-1-1,0 0,-1 0,0 0,0 1,-2-1,1 0,-2 1,1 0,-1 0,-1 0,0 0,-1 1,0 0,0 0,-1 0,-1 1,1 0,-2 0,1 1,-1 0,0 1,0 0,-6-3,-34-6,27 15</inkml:trace>
  <inkml:trace contextRef="#ctx0" brushRef="#br0" timeOffset="1899.026">2506 2395,'0'0,"-1"1,1 0,-1-1,1 1,-1-1,1 1,-1-1,0 1,1-1,-1 1,0-1,1 1,-1-1,0 0,1 1,-1-1,0 0,0 0,1 0,-1 1,0-1,0 0,1 0,-1 0,0 0,0 0,1-1,-1 1,0 0,0 0,1 0,-1-1,0 1,0 0,1-1,-1 1,0 0,1-1,-1 1,1-1,-1 1,0-1,1 0,-1 1,1-1,0 1,-1-1,1 0,-1 1,1-1,0 0,0 0,-1 1,1-1,0 0,0 0,0 0,-3-13,0 1,2-1,-1 0,2 1,0-1,0 0,1 0,1 0,1 1,0-1,0 1,3-6,0-5,3-9,1-1,1 2,3-1,0 2,2-1,1 2,20-26,20 5,-43 49</inkml:trace>
  <inkml:trace contextRef="#ctx0" brushRef="#br0" timeOffset="2549.061">3013 1694,'-54'48,"43"-40,0 1,1 0,0 1,1 0,0 0,1 1,0 0,0 0,2 1,-1 0,1 1,1-1,0 1,1 0,0 0,1 0,1 1,0-1,1 1,0-1,1 1,0 1,1-11,0 1,0-1,0 0,0 0,1-1,0 1,0 0,0 0,0-1,0 1,1-1,-1 0,1 0,0 0,0 0,0 0,0 0,1-1,-1 0,1 0,-1 0,1 0,0 0,0-1,0 1,0-1,0 0,0 0,0-1,0 1,1-1,-1 0,0 0,0 0,0-1,0 0,0 1,0-1,0-1,0 1,0-1,1 0,160-84,-116 43,-33 23</inkml:trace>
  <inkml:trace contextRef="#ctx0" brushRef="#br0" timeOffset="2909.039">3256 1839,'-1'1,"0"1,0-1,0 0,0 1,0-1,1 1,-1-1,1 1,-1-1,1 1,-1-1,1 1,0 0,0-1,0 1,0-1,0 1,0 0,0-1,0 1,1-1,-1 1,1-1,-1 1,1-1,0 1,-1-1,1 1,0-1,0 0,0 0,0 1,0-1,0 0,0 0,1 0,-1 0,0 0,1 0,-1 0,0-1,1 1,-1 0,1-1,-1 1,1-1,0 0,-1 1,1-1,-1 0,1 0,0 0,-1 0,1 0,-1 0,1-1,-1 1,1-1,0 1,-1-1,0 1,1-1,0 0,9-4,0-1,0-1,-1 0,0 0,0-1,0 0,-1-1,0 0,-1 0,0-1,-1 0,0-1,0 1,-1-1,0 0,-1-1,0 0,0-3,-3 11,-1 1,1-1,-1 0,0 0,0 0,0 0,0 0,-1 0,1 0,-1-1,0 1,0 0,-1 0,1 0,-1 0,0 0,0 0,0 0,-1 0,0 0,1 0,-1 1,0-1,-1 1,1-1,-1 1,1 0,-1 0,0 0,0 0,0 1,-1-1,1 1,-1 0,1-1,-1 2,0-1,0 0,1 1,-1 0,0 0,0 0,-1 0,1 1,0-1,0 1,0 0,0 0,0 1,-1-1,1 1,0 0,0 0,0 1,1-1,-1 1,0-1,0 1,1 0,-1 1,1-1,0 1,-1 0,-6 7,0 2,1-1,1 1,-1 1,2 0,0 0,0 0,1 1,1 0,1 0,0 0,0 1,1-1,1 1,1 0,0 0,1-1,0 1,3 13,-2-24,0-1,0 1,0 0,0-1,1 1,-1-1,1 0,0 1,0-1,1 0,-1 0,0 0,1-1,0 1,0 0,0-1,0 0,0 0,0 0,0 0,1 0,-1-1,1 1,0-1,-1 0,1 0,0 0,-1-1,1 1,0-1,0 0,-1 0,1 0,0-1,0 1,0-1,-1 0,1 0,-1 0,1-1,0 1,0-1,143-80,-81 28,-38 27</inkml:trace>
  <inkml:trace contextRef="#ctx0" brushRef="#br0" timeOffset="3309.07">3812 1428,'-5'-1,"0"0,0 0,0 1,0 0,0 0,0 0,0 1,0 0,0-1,0 2,0-1,0 1,0-1,1 1,-1 1,1-1,-1 1,1 0,0 0,0 0,0 0,0 0,1 1,0 0,-1 0,1 0,1 0,-1 0,0 1,1-1,-1 2,-1-1,0 0,0 1,0-1,1 0,-1 1,2 0,-1 0,0 0,1 0,0 0,1 1,-1-1,1 1,0-1,1 1,-1-1,1 1,1-1,-1 1,1-1,0 1,1-1,0 0,0 0,0 1,0-1,1 0,0-1,1 1,-1-1,1 1,0-1,0 0,1 0,-1-1,1 1,0-1,0 0,1 0,-1-1,1 0,0 0,0 0,0 0,0-1,0 0,4-2,-1 1,1-1,0-1,-1 0,1 0,-1-1,0-1,0 1,1-1,-2-1,1 1,0-2,-1 1,0-1,0 0,0-1,0 0,-1 0,0-1,0 0,-1 0,0 0,0-1,-1 0,0 0,0 0,2-7,7-14,-1-1,-1-1,-2 0,-1 0,-2-1,0 0,0-19,-2 19,-1 0,-2 0,-1 0,-1 0,-2 0,-1 0,-1 0,-2 1,-2-1,0 1,-2 1,-1 0,-2 0,-1 1,-5-5,17 31,0 0,0 0,-1 1,1 0,-1-1,0 1,0 0,0 0,0 0,0 1,0-1,0 1,-1 0,1-1,0 2,-1-1,1 0,-1 1,1-1,-1 1,1 0,-1 0,1 0,-1 1,1-1,-1 1,1 0,0 0,-1 0,1 1,0-1,0 1,0-1,0 1,0 0,0 0,0 1,1-1,-1 0,1 1,-1 0,1-1,0 1,0 0,0 0,1 0,-1 1,1-1,0 0,0 0,0 1,0-1,0 3,-5 8,1 1,1 0,0 1,1-1,1 1,0-1,1 1,1 0,0-1,1 1,1 0,0-1,1 1,1-1,0 0,1 0,1-1,0 1,5 5,0 3,2 0,0-2,2 1,0-2,1 0,1-1,1 0,1-2,0 0,2-1,13 8,-23-16,1 0,0-1,1 0,-1-1,1 0,0-1,1-1,-1 0,1-1,0 0,0-1,0-1,0 0,0-1,0 0,0-1,0-1,0 0,13-4,-6-5</inkml:trace>
  <inkml:trace contextRef="#ctx0" brushRef="#br0" timeOffset="4308.943">3764 2299,'-12'-18,"20"23,60 80,-3 3,-4 2,-4 3,0 10,-18-17,-39-87,0 1,-1-1,1 1,0-1,0 1,-1-1,1 1,0-1,0 1,0-1,0 1,0-1,0 0,0 1,0-1,0 1,0-1,0 1,0-1,0 1,0-1,0 0,0 1,1-1,-1 1,0-1,0 1,1-1,-1 1,0 0,1-1,-1 1,1-1,-1 1,0 0,1-1,-1 1,1 0,-1-1,1 1,-1 0,1 0,-1 0,1-1,-1 1,1 0,0 0,-1 0,1 0,-1 0,1 0,-1 0,1 0,-1 0,1 0,0 0,-1 1,1-1,-1 0,1 0,-1 0,1 1,-1-1,1 1,2-57,-5-530,7 545,0 32</inkml:trace>
  <inkml:trace contextRef="#ctx0" brushRef="#br0" timeOffset="4568.941">4514 2202,'0'20,"0"16,0 9,0 2,0 0,0-3,0-5,0-5,0-5,4-2,5-10,2-13,-2-10,-1-9,-4-2</inkml:trace>
  <inkml:trace contextRef="#ctx0" brushRef="#br0" timeOffset="4768.942">4296 1742,'-9'0,"-5"0,-2 4,2 6,8 4,5 1</inkml:trace>
  <inkml:trace contextRef="#ctx0" brushRef="#br0" timeOffset="5068.918">4562 1718,'55'62,"0"39,-5 3,-4 2,-6 2,-3 2,5 46,-38-96,-20-92,16 4,0-1,2 1,2 0,0 0,2 1,1-1,1 1,1 0,1 1,2 0,0 1,2 0,1 1,1 1,0 0,2 1,1 1,1 0,20-15,44-16,-82 51,0 0,0 0,0 0,0 1,0-1,0 1,0-1,0 1,0 0,0 0,0-1,0 2,0-1,0 0,0 0,0 0,0 1,0 0,0-1,0 1,0 0,0 0,0 0,-1 0,1 0,0 0,-1 0,1 1,-1-1,1 0,-1 1,1 0,-1-1,0 1,0 0,0-1,0 1,0 0,0 0,-1 0,1 0,-1 0,1 0,-1 0,0 1,0 13,-2 1,0-1,-1 1,-1-1,-1 0,0 0,-1 0,0-1,-2 0,1 0,-2-1,0 0,-1 0,0-1,-1 0,0-1,-4 2,-2 7,5-5,-1 0,0 0,-1-1,-1-1,0 0,-1-1,0-1,-12 6,24-28,8-3</inkml:trace>
  <inkml:trace contextRef="#ctx0" brushRef="#br0" timeOffset="5528.944">5312 2226,'4'1,"1"1,0 0,-1-1,1 0,0 0,0-1,0 1,0-1,0 0,0 0,0-1,0 0,-1 1,1-2,0 1,0 0,-1-1,1 0,-1 0,1 0,-1-1,0 0,0 0,0 0,0 0,0 0,-1-1,0 1,0-1,2-3,80-129,-71 105,-2-1,-1 0,-1-1,-2-1,-2 1,0-1,-3 0,-1 0,-1 0,-2-1,-1 1,-3-9,-29-50,33 91,0 0,-1 1,1-1,-1 0,1 1,-1 0,1-1,-1 1,0 0,0 0,0 0,0 0,0 0,0 1,0-1,0 0,0 1,0 0,0-1,0 1,0 0,0 0,0 0,-1 0,1 1,0-1,0 1,0-1,0 1,0-1,0 1,0 0,0 0,1 0,-1 0,0 1,0-1,1 0,-1 1,1-1,-1 1,1-1,0 1,-1 1,-5 4,0 0,1 1,1-1,-1 1,1 1,0-1,1 0,0 1,1 0,-1 0,2 0,-1 1,1-1,1 1,0-1,0 1,1-1,0 1,0 0,1-1,1 1,-1-1,2 1,0 0,-1-6,1 0,0 1,0-1,1 0,-1 0,1-1,0 1,0-1,0 0,0 0,1 0,-1-1,1 1,0-1,-1 0,1-1,0 1,0-1,0 0,1 0,-1 0,0-1,0 0,0 0,0 0,1-1,136-21,-123 15,-17 5,1-1,-1 2,0-1,1 0,0 0,-1 1,1-1,0 1,0 0,0 0,0 0,0 0,0 1,0-1,0 1,0 0,0 0,0 0,0 0,0 0,0 1,0-1,0 1,0 0,0 0,0 0,0 0,0 0,0 1,-1-1,1 1,-1 0,1 0,-1 0,0 0,0 0,0 0,0 1,0-1,0 1,0 0,-1-1,1 3,0 163,3-152</inkml:trace>
  <inkml:trace contextRef="#ctx0" brushRef="#br0" timeOffset="14195.718">6256 1428,'-1'-2,"0"-1,0 1,1 0,-1 0,-1 0,1 0,0 0,0 0,-1 0,1 0,-1 0,0 1,1-1,-1 1,0-1,0 1,0 0,0-1,0 1,0 0,0 0,-1 1,1-1,0 0,0 1,-1-1,1 1,0 0,-1 0,1 0,0 0,-1 0,1 0,0 1,-1-1,1 1,0 0,0 0,-1-1,1 1,0 1,0-1,0 0,0 0,0 1,1-1,-1 1,0 0,-1 1,-7 14,1 1,0 0,1 1,2 0,-1 0,2 0,1 1,0 0,1 0,2 0,0 0,1 11,42 105,-41-133,1-1,0 1,0-1,0 1,0-1,1 0,-1 0,1 0,-1 0,1 0,0 0,-1-1,1 0,0 1,0-1,0 0,0 0,1 0,-1-1,0 1,0-1,0 0,0 0,1 0,-1 0,0 0,0-1,0 0,1 1,-1-1,0 0,0-1,0 1,-1 0,1-1,0 0,0 1,-1-1,1 0,-1 0,0-1,1 0,15-14,-2-2,0 0,-1 0,-1-2,0 1,-2-2,-1 0,0 0,-2-1,-1-1,0 1,3-25,1-59,40 218,-49-105,0-1,1 0,-1 0,1 0,0 0,0-1,0 1,1-1,-1 0,1-1,0 1,0-1,0 0,1 0,-1 0,1-1,0 0,-1 0,1 0,0-1,0 0,0 0,0 0,0-1,1 0,-1 0,0-1,0 0,0 0,0 0,0-1,0 1,-1-1,1-1,-1 1,1-1,-1 0,0 0,0-1,0 0,0 1,-1-2,1 1,-1 0,15-28,-2 0,-1-1,-1 0,-2-1,-2-1,0 0,-3 0,-1-1,-1 0,-3 0,0-1,-3 1,-1 0,-1-2,0-34,-3 0,-3 1,-4 0,-2 1,-3 0,-4 2,-5-8,5 33,27 65,225 486,-186-362,-36-106,3-1,1 0,2-1,2 0,20 34,-5-41,-31-31,-1 0,1 1,0-1,-1 0,1 0,-1 0,1 0,0 1,-1-1,1 0,0 0,-1 0,1 0,-1 0,1 0,0-1,-1 1,1 0,0 0,-1 0,1-1,-1 1,1 0,-1-1,1 1,-1 0,1-1,-1 1,1 0,-1-1,1 1,-1-1,1 1,-1-1,0 1,1-1,-1 0,0 1,0-1,1 1,-1-1,0 0,0 1,0-1,0 1,0-1,0 0,0 1,0-1,0 0,0 1,0-1,0 0,0 1,-1-1,1 1,0-1,0 1,-1-1,1 0,0 1,-1-1,1 1,-1-1,1 1,-1-1,-11-34,2 17</inkml:trace>
  <inkml:trace contextRef="#ctx0" brushRef="#br0" timeOffset="14474.305">6594 943,'154'-56,"299"-116,-432 166</inkml:trace>
  <inkml:trace contextRef="#ctx0" brushRef="#br0" timeOffset="14714.278">7465 750,'0'13,"0"11,0 15,0 9,0 4,0 2,0-5,0-1,4-6,1-6,5-8,-1-6,4-6,-2-10,-1-10,-4-4</inkml:trace>
  <inkml:trace contextRef="#ctx0" brushRef="#br0" timeOffset="14884.294">7417 436,'-9'-8,"-6"-3,3 4,8 9,9 6,3 3</inkml:trace>
  <inkml:trace contextRef="#ctx0" brushRef="#br0" timeOffset="15164.247">7683 653,'-1'43,"-1"-27,1 1,0-1,1 0,1 0,0 0,1 0,1 0,0 0,2 0,-1 0,2-1,0 0,1 0,0-1,10 13,-15-24,0-1,1 1,-1-1,1 1,0-1,-1 0,1 0,0 0,0-1,1 1,-1-1,0 1,0-1,1 0,-1 0,1-1,-1 1,1-1,-1 0,1 0,-1 0,1 0,-1 0,1-1,-1 1,1-1,-1 0,0 0,1-1,-1 1,0-1,0 1,0-1,0 0,0 0,0 0,-1-1,1 1,-1-1,2-1,69-126,-70 116,-1 1,-1-1,0 1,-1-1,0 0,-1 1,-1-1,0 0,-1 1,0 0,-1 0,-1-2,3 10,0 0,0 0,0 0,-1 0,0 1,0-1,0 1,-1-1,1 1,-1 0,0 1,0-1,0 1,-1-1,1 1,-1 0,0 1,0-1,0 1,0 0,0 0,0 1,-1 0,1-1,0 2,-1-1,1 1,-1 0,1 0,-6 1,6 0,-1 0,1 0,0 1,0 0,0 0,0 1,0-1,0 1,0 0,1 1,0-1,-1 1,1-1,0 1,1 1,-1-1,1 0,-1 2,-9 15</inkml:trace>
  <inkml:trace contextRef="#ctx0" brushRef="#br0" timeOffset="15564.267">8045 750,'-23'-119,"60"22,-36 95,1 1,0-1,0 1,0-1,0 1,0 0,0-1,0 1,0 0,0 1,1-1,-1 0,0 1,1-1,-1 1,0-1,1 1,-1 0,0 0,1 0,-1 1,1-1,-1 1,0-1,1 1,-1 0,0-1,0 1,0 0,0 1,0-1,0 0,0 1,0-1,0 1,0-1,-1 1,1 0,0 0,-1 0,1 1,19 22,-20-21,1 0,-1-1,1 1,-1-1,1 0,0 0,0 1,1-1,-1 0,1-1,-1 1,1 0,0-1,0 1,0-1,0 0,0 0,1 0,-1-1,1 1,-1-1,1 0,-1 0,1 0,0 0,0-1,-1 1,1-1,0 0,0 0,0-1,-1 1,1-1,0 1,-1-1,1 0,0-1,-1 1,1-1,16-24,-1 0,-1-1,-1-1,-2-1,-1 0,-1-1,-2 0,-1-1,-1 0,-1-1,-1-8,-3 20</inkml:trace>
  <inkml:trace contextRef="#ctx0" brushRef="#br0" timeOffset="15914.191">8699 0,'-22'8,"-54"101,74-106,1-1,0 0,0 1,0 0,0-1,0 1,0-1,1 1,-1 0,1 0,0-1,0 1,0 0,0 0,0-1,0 1,1 0,-1-1,1 1,0 0,0-1,0 1,0-1,1 1,-1-1,0 0,1 1,0-1,-1 0,1 0,0 0,0 0,1-1,-1 1,0 0,0-1,1 1,-1-1,1 0,-1 0,1 0,-1 0,1-1,0 1,1 0,21 5,-19-6,1 0,-1 1,1-1,-1 2,1-1,-1 1,0 0,0 0,0 0,0 1,0 0,0 0,-1 1,0 0,0 0,0 0,0 0,0 1,-1 0,0 0,0 0,0 0,0 0,-1 1,0 0,0 0,-1 0,0 0,0 0,0 0,-1 1,-2 8,0 1,-2-1,0 0,-1 0,0 0,-1-1,-1 1,0-1,-1 0,0-1,-1 0,-1 0,0-1,-1 0,0 0,-1-1,0 0,-3 1,9-9,1 1,-1-1,1 0,-1 0,0 0,0-1,-1 0,1 0,0 0,-1 0,1-1,-1 0,1 0,-1-1,0 1,1-1,-1-1,0 1,-3-1,-6-5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2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0,'-4'3,"-1"-1,0 1,1 0,0 0,-1 1,1-1,0 1,1 0,-1 0,1 0,0 0,0 1,0-1,0 1,1 0,0 0,0 0,0 0,0 0,0 5,-1-1,-95 320,-38 216,128-496,7-29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16,'-15'-5,"0"2,-1 0,0 1,0 0,0 2,1 0,-1 0,0 1,0 1,0 1,1 0,0 2,-1-1,1 2,1 0,-1 0,1 1,-7 6,-1 5,0 2,1 0,0 2,2 0,1 1,1 1,1 0,0 1,3 1,0 1,1 0,-7 25,11-30,1 1,0 0,2 1,1-1,1 1,0 0,2 0,1 0,1 0,1 2,0-14,0 0,1 0,0 0,0-1,2 0,-1 1,1-1,1-1,0 1,0-1,1 0,1-1,-1 1,1-1,1-1,0 0,0 0,1-1,0 0,8 5,1-2,0-1,0-1,1-1,0 0,1-2,0 0,-1-1,1-2,0 0,1-1,-1-1,0 0,0-2,0-1,12-3,79-22,-88 20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57,'-5'-5,"1"0,-2 0,1 0,0 1,-1 0,0 0,0 0,0 1,0 0,0 0,-1 1,0 0,1 0,-1 0,0 1,0 0,0 0,0 1,0 0,0 0,0 0,1 1,-1 0,0 1,0-1,0 1,1 1,-1-1,1 1,-1 1,-96 56,100-57,0 0,0-1,0 1,0 0,1 1,-1-1,1 0,0 1,0 0,0-1,1 1,-1 0,1 0,0 0,0 0,0 0,0 0,1 0,-1 0,1 0,0 0,1 1,-1-1,1 0,-1 0,1 0,1 1,3 2,1 1,-1-1,1 0,1-1,0 1,-1-1,2-1,-1 1,1-1,0 0,0-1,0 0,0 0,1-1,0 0,0-1,7 2,4 3,-1-1,-10-4,-1-1,1 1,-1 1,0 0,0 0,0 0,-1 1,1 0,-1 1,0 0,0 0,0 0,-1 1,1 0,-1 0,-1 1,1-1,-1 1,-1 1,1-1,1 5,-6-8,0 0,0 0,-1 0,1 0,-1-1,0 1,0 0,-1 0,1 0,-1-1,1 1,-1-1,0 1,-1-1,1 0,0 0,-1 0,0 0,0 0,0 0,0-1,0 1,0-1,-1 0,1 0,-1-1,0 1,-104 38,-19-13,114-25,18-6,6-1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1,'-22'38,"1"2,2 0,2 1,2 1,2 0,1 1,2 1,3 0,-1 22,6-56,1 0,0 0,1 0,0 0,1 0,0 0,1 0,-1 0,2 0,0-1,0 1,0-1,2 0,-1 0,1 0,0 0,1-1,-1 0,2 0,-1 0,1-1,1 0,0 0,58 16,-44-22</inkml:trace>
  <inkml:trace contextRef="#ctx0" brushRef="#br0" timeOffset="861.596">261 537,'19'1,"0"-1,0-1,0 0,0-2,0 0,0-2,-1 0,0 0,0-2,0 0,-1-2,0 1,-1-2,2-1,-9 5,0 0,0 0,0 0,-1-1,0 0,-1-1,1 0,-1 0,-1-1,0 0,0 0,-1 0,0 0,0-1,-1 0,0 0,-1-1,0 1,-1 0,0-1,-1 0,1-9,-2 18,0 1,0-1,-1 0,1 0,0 0,0 0,-1 1,1-1,-1 0,0 0,0 1,1-1,-1 0,0 1,0-1,0 1,-1-1,1 1,0 0,-1-1,1 1,0 0,-1 0,0 0,1 0,-1 0,1 0,-1 1,0-1,0 0,1 1,-1-1,0 1,0 0,0 0,0 0,0-1,1 2,-1-1,0 0,0 0,0 1,0-1,1 1,-1-1,0 1,0 0,1 0,-1-1,1 1,-1 0,1 1,-1-1,1 0,-1 0,1 1,0-1,0 1,0-1,0 1,0-1,0 1,-8 9,1-1,1 1,0 0,1 0,0 1,0 0,1 0,1 1,0-1,1 1,0 0,1 0,0 0,1 0,1 0,0 0,1 0,0 0,2 6,-3-14,1 1,0-1,0 0,1 1,-1-1,1 0,0 0,1-1,-1 1,1 0,0-1,0 1,1-1,-1 0,1 0,0 0,0-1,0 1,0-1,1 0,-1 0,1-1,0 1,0-1,0 0,0 0,0-1,0 0,1 1,-1-2,3 1,3 0,0 0,1-1,-1 0,0-1,0 0,0-1,0 0,0-1,0 0,0-1,-1 0,1-1,-1 0,9-6,-1-4,1-1,-2-1,0 0,-1-1,-1-1,-1-1,-1 0,0 0,-1-2,-2 1,7-19,-9 24,-6 14,0 0,-1 0,1 0,-1 0,1-1,-1 1,0 0,0-1,0 1,0-1,0 0,-1 1,1-1,-1 1,0-1,0 0,0 1,0-1,0 0,-1 1,1-1,-1-2,-1 5,1-1,0 1,0 0,-1 0,1 0,0 0,0 0,-1 0,1 0,0 1,0-1,-1 0,1 1,0-1,0 1,0-1,-1 1,1 0,0-1,0 1,0 0,0 0,0 0,1 0,-1 0,0 0,0 0,0 0,1 0,-1 0,0 1,-1 0,-5 6,1 0,0 1,0 0,1 0,0 0,0 1,1-1,0 1,1 0,0 0,1 0,0 1,1-1,0 1,0-1,1 1,0-1,1 1,0-1,1 0,3 10,-3-14,1-1,0 0,0 0,1 0,-1 0,1 0,0-1,0 0,1 1,-1-2,1 1,0 0,0-1,0 0,1 0,-1-1,1 1,-1-1,1-1,0 1,0-1,-1 0,1 0,0 0,0-1,0 0,0 0,0-1,0 1,0-1,0-1,0 1,0-1,-1 0,1 0,-1-1,2 0,11-9,-1 0,-1-1,0-1,-1 0,0-1,-1-1,-1 0,0-1,-2 0,0-1,0 0,-2-1,0 0,-2 0,0-1,-1 0,-1 0,0-1,0-53,-6 74,0-1,0 1,0-1,0 1,0 0,0-1,0 1,-1 0,1 0,0 0,0 0,0 0,0 0,0 0,-1 0,1 1,0-1,0 0,0 1,0-1,0 1,0-1,0 1,0-1,0 1,0 0,0-1,1 1,-1 0,0 0,0 0,1 0,-1 0,0 0,1-1,-1 2,1-1,-1 0,1 0,0 0,-1 0,1 0,0 0,0 1,-9 14,2 0,0 1,1 0,1 0,1 0,0 1,1-1,1 1,1 0,0 0,1 0,1 0,1-1,1 1,0 0,5 13,-2-17,1-1,1 0,0 0,0-1,1 0,1 0,0-1,1 0,0-1,1 0,7 5,-3-4</inkml:trace>
  <inkml:trace contextRef="#ctx0" brushRef="#br0" timeOffset="1131.478">1615 537,'-4'29,"-3"19,2 6,-5-1,0-5,2-6,1-5,3-14,2-11</inkml:trace>
  <inkml:trace contextRef="#ctx0" brushRef="#br0" timeOffset="1418.808">1588 509,'28'-5,"25"-1,7 0,-1 1,-11 1</inkml:trace>
  <inkml:trace contextRef="#ctx0" brushRef="#br0" timeOffset="1661.488">1615 735,'34'-5,"20"-2,7 1,-8-4,-13 1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98 111,'-14'34,"-10"20,-1 6,4-2,11-11,6-19,10-14,2-9</inkml:trace>
  <inkml:trace contextRef="#ctx0" brushRef="#br0" timeOffset="561.43">239 365,'176'-284,"-124"209,-51 74,-1 1,1-1,-1 1,1-1,-1 1,1 0,-1 0,1-1,-1 1,1 0,0 0,-1-1,1 1,-1 0,1 0,0 0,-1 0,1 0,-1 0,1 0,0 0,-1 0,1 0,-1 0,1 1,0-1,-1 0,1 0,-1 0,1 1,-1-1,1 0,-1 1,1-1,-1 1,1-1,-1 0,1 1,-1-1,0 1,1-1,-1 1,0-1,1 1,-1 0,0-1,0 1,1-1,-1 1,0 0,0-1,0 1,0-1,0 1,0 0,0-1,0 1,5 46,-5-38,2 10,0-1,0 1,2-1,1 0,0 0,1-1,1 1,0-1,1-1,3 3,-8-15,0-1,0 0,0 0,0 0,1 0,0-1,-1 1,1-1,0 0,0 0,0 0,0-1,0 1,1-1,-1 0,0 0,1-1,-1 1,1-1,-1 0,0 0,1 0,-1-1,1 1,-1-1,0 0,0-1,1 1,-1-1,0 0,0 0,0 0,-1 0,1-1,0 1,-1-1,0 0,1 0,-1 0,-1-1,1 1,0-1,-1 0,0 1,2-4,9-18,-1 1,-1-2,-2 0,0 0,4-26,-8 32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254 141,'-2'20,"-1"-1,-1 0,-1 0,0-1,-2 1,0-1,-7 12,12-24,-57 105,47-95,1 2,1-1,0 1,2 1,0-1,1 1,1 1,1-1,0 1,2 0,0 0,1 15,2-31,0 0,1 0,0 0,0 0,0-1,0 1,0 0,1 0,0-1,0 1,0 0,0-1,0 0,1 0,-1 0,1 0,0 0,0 0,0 0,1-1,-1 0,0 0,1 0,-1 0,1 0,0-1,0 1,0-1,0 0,-1 0,1-1,0 1,1-1,-1 0,0 0,0 0,0 0,3-2,165-2,-108-18,-51 11</inkml:trace>
  <inkml:trace contextRef="#ctx0" brushRef="#br0" timeOffset="266.426">0 368,'34'4,"30"2,14 0,-2-1,-9-1,-6 3,-8 0,-10-1,-6-1,-4-2,-5-1,-5-1</inkml:trace>
  <inkml:trace contextRef="#ctx0" brushRef="#br0" timeOffset="549.901">904 1,'15'30,"-1"2,-2-1,-1 2,-1 0,-2 0,-1 1,-2-1,-1 1,-1 28,-2-30,-2-1,-2 1,0-1,-2 0,-1 0,-2 0,-1-1,-2 0,0-1,-2 0,-1-1,-2-1,0 0,-16 19,-91 62,104-94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2:4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16320 518,'-24'3,"0"1,1 1,0 1,0 2,1 0,0 1,0 1,1 1,0 1,1 1,0 1,2 0,-2 3,16-13,1 0,0 1,0-1,0 1,0 0,1-1,-1 1,2 0,-1 1,0-1,1 0,0 1,0-1,0 0,1 1,0-1,0 1,0-1,1 1,0-1,0 0,0 1,1-1,-1 0,1 0,1 0,-1 0,1 0,-1-1,1 1,1-1,-1 1,1-1,-1 0,1-1,1 1,-1 0,0-1,1 0,-1 0,1-1,0 1,2-1,1 3,1-1,-1 0,1 0,1-1,-1 0,0-1,1 0,-1 0,1-1,-1-1,1 1,0-1,-1-1,1 0,0 0,-1-1,0 0,1-1,-1 0,0-1,0 1,-1-2,1 1,0-2,24-15,-1-2,-1-1,-1-1,-2-2,0-1,21-29,-27 49,-15 37,-5-14,1 1,-1-5,-1 0,2 0,0 0,0 0,1-1,0 1,1-1,0 0,3 3,4 2</inkml:trace>
  <inkml:trace contextRef="#ctx0" brushRef="#br0" timeOffset="969.979">17392 630,'39'221,"-32"-172,-2 0,-3 0,-1 0,-2 0,-3 0,-4 12,-18 89,26-149,0-1,0 1,0 0,0-1,0 1,-1 0,1-1,0 1,0-1,-1 1,1-1,0 1,-1-1,1 1,0-1,-1 1,1-1,-1 1,1-1,-1 1,1-1,-1 0,1 1,-1-1,1 0,-1 0,0 1,1-1,-1 0,1 0,-1 0,0 0,1 0,-1 0,0 0,1 0,-1 0,0 0,1 0,-1 0,1 0,-1 0,0-1,1 1,-1 0,1 0,-1-1,1 1,-1 0,1-1,-1 1,1-1,-1 1,1 0,-1-1,1 1,0-1,-1 1,1-1,0 0,-1 1,1-1,0 1,0-1,0 0,-1 1,1-1,0 1,0-2,-12-44,12 21,1 1,2-1,0 0,2 1,1 0,1 0,0 0,2 1,1 0,11-19,1-8,2 0,3 1,1 2,3 1,1 1,3 2,1 1,21-17,49-6,-104 64,1 0,0 1,-1-1,1 1,0 0,-1 0,1 0,0 0,0 0,-1 0,1 1,0-1,-1 1,1 0,-1 0,1 0,-1 0,1 1,-1-1,1 0,-1 1,0 0,0-1,0 1,0 0,0 0,0 0,-1 1,1-1,-1 0,1 1,-1-1,0 0,0 1,0 0,0-1,0 2,2 5,-1 0,1 0,-2 0,1 1,-1-1,0 1,-1-1,0 0,-1 1,0 4,-3 3,0 1,-1 0,0-1,-1 0,-2 0,1 0,-2-1,0 0,-1-1,-1 0,0-1,-1 0,0 0,-1-1,-1-1,0-1,0 1,-1-2,-1 0,0-1,0-1,0 0,-1-1,-1-1,-11 2,26-6,0-1,0 0,0 0,0-1,0 1,0-1,-1 1,1-1,0 0,0 0,-1 0,1-1,0 1,0-1,0 0,0 0,0 0,0 0,0 0,0 0,0-1,0 0,1 0,-1 1,1-1,-1-1,1 1,0 0,0-1,0 1,0-1,0 1,0-1,1 0,0 0,-1 0,1 0,0 0,0 0,0 0,1 0,-1 0,1-1,0 1,0 0,0 0,0 0,1-1,-1 0,41-68,-26 53</inkml:trace>
  <inkml:trace contextRef="#ctx0" brushRef="#br0" timeOffset="1473.129">18182 38,'4'1,"-1"1,0 0,0 0,1 0,-1 0,-1 0,1 1,0-1,0 1,-1 0,0 0,1 0,-1 0,0 0,0 0,-1 1,1-1,-1 1,0-1,0 1,0-1,0 1,0 0,-1-1,0 1,0 2,4 269,-32 77,27-350,1 0,-1 0,0 1,1-1,-1 0,1 0,-1 0,1 1,0-1,0 0,0 0,0 0,1 1,-1-1,1 0,-1 0,1 0,0 0,-1 0,1 0,0 0,0 0,1 0,-1 0,0 0,1 0,-1-1,1 1,-1-1,1 1,0-1,0 0,0 1,-1-1,1 0,0 0,1-1,-1 1,0 0,0-1,0 1,0-1,0 1,2-1,71-57,-48 32,-7 6,-10 9,1 1,0-1,0 2,1 0,0 0,0 1,1 0,0 1,0 1,-11 4,-1 0,0 1,1-1,-1 1,1 0,-1-1,1 1,-1 0,1 0,-1 0,1 0,0 0,-1 0,1 0,-1 1,1-1,-1 0,0 1,1-1,-1 1,1 0,-1-1,0 1,1 0,-1 0,0 0,0 0,0 0,0 0,0 0,0 0,0 1,0-1,0 0,-1 1,1-1,0 0,-1 1,1-1,-1 1,1-1,-1 1,0-1,0 1,0-1,0 1,0 0,-9 74,7-72,1 0,0 1,0-1,1 1,-1 0,1-1,0 1,0-1,1 1,-1 0,1-1,0 1,0-1,0 1,1-1,0 0,1 4,8 5</inkml:trace>
  <inkml:trace contextRef="#ctx0" brushRef="#br0" timeOffset="2021.105">18803 602,'-5'12,"1"-1,0 1,1 1,1-1,0 0,0 0,1 1,1-1,0 1,1-1,0 1,1-1,0 0,3 9,-4-19,0 0,-1-1,1 1,0 0,0 0,1-1,-1 1,0-1,0 1,1-1,-1 1,1-1,-1 0,1 0,0 0,-1 0,1 0,0 0,0 0,0 0,-1-1,1 1,0-1,0 1,0-1,0 0,0 0,0 0,0 0,0 0,0 0,0 0,0-1,0 1,0-1,0 0,0 1,-1-1,1 0,0 0,0 0,-1 0,1 0,0-1,66-63,-30 7,-32 46,0 1,1 0,0 1,1 0,0 0,1 0,0 1,0 1,10-8,-17 15,-1 1,0-1,0 0,0 1,0-1,1 0,-1 1,0 0,1-1,-1 1,0 0,1 0,-1-1,0 1,1 0,-1 0,0 1,1-1,-1 0,0 0,1 1,-1-1,0 1,1-1,-1 1,0-1,0 1,0 0,0-1,1 1,-1 0,0 0,0 0,-1 0,1 0,0 0,0 0,0 0,-1 1,1-1,0 0,-1 0,1 1,-1-1,0 0,1 1,-1-1,0 0,0 1,8 70,-11 59,-5-1,-7-1,-20 82,-40 69,75-278,0 0,0-1,0 1,0 0,-1 0,1 0,-1 0,1-1,-1 1,1 0,-1 0,0-1,0 1,0-1,0 1,0-1,0 1,0-1,0 1,-1-1,1 0,-1 0,1 0,-1 0,1 0,-1 0,0 0,1 0,-1 0,0-1,1 1,-1-1,0 1,0-1,0 0,0 0,1 0,-1 0,0 0,0 0,0 0,0-1,1 1,-1-1,0 1,0-1,1 0,-1 0,0 1,1-1,-1 0,1-1,-1 1,1 0,-1 0,1-1,-1 0,-2-9,-1 0,2 0,-1 0,2-1,-1 1,2-1,-1 0,2 1,-1-1,2 0,0 0,0-2,0-14,-1-3,2 1,1-1,1 1,1 0,2 0,1 0,2 1,9-20,45-67,-52 98</inkml:trace>
  <inkml:trace contextRef="#ctx0" brushRef="#br0" timeOffset="2534.028">19480 518,'-110'26,"106"-25,1 0,0 0,0 1,0-1,0 1,0 0,0 0,1 0,-1 1,1-1,-1 0,1 1,0 0,0 0,0-1,0 1,1 0,-1 0,1 1,0-1,0 0,0 0,0 1,0-1,1 0,-1 1,1-1,0 1,0-1,0 0,1 1,1 1,1 0,-1 0,1 0,0 0,0-1,1 1,0-1,-1 0,1 0,1 0,-1-1,0 0,1 1,0-2,0 1,0 0,0-1,0 0,0 0,1-1,-1 1,6 0,56 30,-66-31,0 0,0 0,0 1,0-1,0 0,0 0,-1 1,1-1,-1 1,1-1,-1 1,1-1,-1 1,0-1,1 1,-1-1,0 1,0-1,0 1,0-1,-1 1,1-1,0 1,-1-1,1 1,-1-1,1 1,-1-1,0 0,1 1,-1-1,0 0,0 0,0 1,0-1,0 0,0 0,0 0,-1 0,0 0,-53 38,-62 7,96-42</inkml:trace>
  <inkml:trace contextRef="#ctx0" brushRef="#br0" timeOffset="2786.475">19763 659,'-14'24,"-5"12,0 1</inkml:trace>
  <inkml:trace contextRef="#ctx0" brushRef="#br0" timeOffset="3021.629">19734 319</inkml:trace>
  <inkml:trace contextRef="#ctx0" brushRef="#br0" timeOffset="3188.139">20101 461,'-29'29,"-14"24,0 7,8-1,14-11,11-9,12-11,10-10,8-8,6-6,3-4,1-1,0-6,0-2,0-3,0-1,-6 3</inkml:trace>
  <inkml:trace contextRef="#ctx0" brushRef="#br0" timeOffset="3737.703">20553 546,'-22'9,"1"1,0 1,0 1,1 0,1 2,0 1,1 0,0 1,2 1,-1 1,16-17,-1 0,1 0,-1 0,1 0,0 1,-1-1,1 1,0-1,0 1,0-1,0 1,0 0,0-1,1 1,-1 0,1 0,-1-1,1 1,-1 0,1 0,0 0,0 0,0 0,0 0,0-1,1 1,-1 0,0 0,1 0,0 0,-1-1,1 1,0 0,0-1,0 1,0 0,0-1,0 1,0-1,0 0,1 1,-1-1,1 0,-1 0,1 0,-1 0,1 0,0 0,0 0,10 0,0-1,0-1,0 0,-1 0,1-1,-1 0,1-1,-1-1,0 0,0 0,0-1,-1-1,1 1,-1-2,-1 1,1-1,-1-1,-1 0,1 0,1-3,70-43,-79 54,1 1,-1 0,0 0,1 0,-1 0,0 0,1 0,-1 0,0 1,0-1,0 0,0 1,-1-1,1 0,0 1,0-1,-1 1,1 0,-1-1,1 1,-1-1,0 1,0 0,0-1,0 1,0-1,0 1,0 0,0-1,-1 1,1 0,-1 0,2 7,-2-5,1 1,0-1,0 0,1 1,-1-1,1 0,0 0,0 1,0-1,1 0,-1 0,1 0,0-1,0 1,1 0,-1-1,1 1,-1-1,1 0,0 0,0 0,1 0,-1 0,1-1,-1 1,1-1,0 0,0 0,0-1,0 1,0-1,0 0,0 0,1 0,-1 0,5-1,9-6,-1 0,1-2,-1 0,-1 0,1-2,-1 0,-1-1,0-1,-1 0,3-4,25-26,-2-2,-2-2,-2-1,-2-2,25-48,-52 86,5-7,-1-1,-1 0,0-1,-2 0,0-1,-1 0,-1 0,-1 0,-1-1,-1 0,-1 0,-1-3,-1 22,0 0,0-1,-1 1,1 0,-1 0,0 0,0 0,0 0,0 0,0 0,-1 0,1 0,-1 0,0 1,0-1,0 1,0-1,0 1,-1 0,1 0,-1 0,1 0,-1 0,0 0,0 1,0-1,0 1,0 0,0 0,0 0,0 1,0-1,0 1,-1-1,1 1,0 0,0 0,0 0,-1 1,0 0,-6-1,0 1,0 0,0 1,0 0,0 1,1 0,-1 0,1 1,0 0,0 1,0 0,1 0,-1 1,1 0,1 0,-1 1,1 0,0 1,1-1,-1 1,2 1,-1-1,1 1,-3 7,0 0,1-1,0 1,2 0,-1 1,2-1,0 1,1 0,1 0,1 0,0 0,1 0,1 0,1 1,0-1,1-1,1 1,0 0,2-1,-1 0,2 0,0-1,1 1,1-2,0 1,1-1,1-1,0 1,5 3,4 0,1-2,1 0,0-1,0-2,1 0,1-1,0-2,1 0,0-1,0-2,0-1,1 0,0-2,0-1,0-1,17-2,-19 0</inkml:trace>
  <inkml:trace contextRef="#ctx0" brushRef="#br0" timeOffset="-19237.109">1701 405,'-18'90,"-19"122,-11 133,50-277,18-68,-11-9</inkml:trace>
  <inkml:trace contextRef="#ctx0" brushRef="#br0" timeOffset="-18866.004">1192 461,'154'-74,"-117"60,36-10,1 3,1 4,53-5,68-16,-188 36,4-2,1 1,-1 0,1 1,-1 0,1 1,0 0,0 1,-1 1,1 0,0 0,3 2,-14-2,-1-1,0 1,1 0,-1-1,0 1,1 0,-1 0,0 0,0 0,0 0,0 0,0 0,0 0,0 1,-1-1,1 0,0 1,-1-1,1 0,0 1,-1-1,0 0,1 1,-1-1,0 1,0-1,0 1,0-1,0 1,0-1,0 1,0-1,-3 15</inkml:trace>
  <inkml:trace contextRef="#ctx0" brushRef="#br0" timeOffset="-18604.047">1192 1166,'34'0,"44"-4,19-8,3 0,-12-4,-10 1,-15-1,-7 1,-9 4,-8-1,-5 1,-4-2,-2 1,-2 2,-4-1,-7 1</inkml:trace>
  <inkml:trace contextRef="#ctx0" brushRef="#br0" timeOffset="-17933.021">2378 461,'225'-147,"-173"84,-51 62,-1-1,1 0,0 1,0-1,-1 0,1 1,-1-1,1 0,-1 0,0 1,1-1,-1 0,0 0,0 0,0 1,-1-1,1 0,0 0,-1 1,1-1,-1 0,0 0,1 1,-1-1,0 1,0-1,0 1,0-1,0 1,-1-1,1 1,0 0,-1 0,1 0,0 0,-1 0,1 0,-1 0,0 0,1 0,-1 1,-1-1,0 0,1 0,-1 1,0-1,1 1,-1 0,0-1,1 1,-1 0,0 1,1-1,-1 0,0 1,1 0,-1-1,0 1,1 0,0 0,-1 1,1-1,-1 0,1 1,0 0,0-1,0 1,0 0,0 0,0 0,1 0,-1 0,1 1,-1-1,1 0,0 1,0 0,-30 90,25 168,9-153,-4 325,2-417,-2 1,0-1,-1 1,0-1,-1 0,-1 0,-1 0,0 0,-1-1,-1 0,0 0,-1 0,-1-1,0-1,-1 1,0-1,-1-1,-1 0,0-1,-6 5,13-12,0 0,0 0,-1 0,0-1,0 0,0 0,0 0,0-1,0 0,-1 0,1-1,-1 1,1-2,-1 1,0-1,1 0,-1 0,0 0,1-1,-1 0,1-1,-1 1,1-1,0 0,-1-1,1 0,0 0,1 0,-1-1,0 1,1-1,-3-4,4 0,0 0,1 0,1 0,-1-1,1 0,1 1,-1-1,2 0,-1 0,1 1,0-1,1 0,0 0,1 0,-1 1,2-1,-1 1,1-1,1 1,-1 0,1 0,1 1,-1-1,1 1,1 0,-1 0,6-4,2-8,2 1,0 0,1 1,1 0,0 2,1 0,1 1,0 1,1 1,0 0,1 2,0 0,1 1,0 2,1 0,-1 1,22-2,-19 7</inkml:trace>
  <inkml:trace contextRef="#ctx0" brushRef="#br0" timeOffset="-16836.792">3507 659,'-18'90,"12"38,7-123,0-1,-1 0,2 1,-1-1,0 0,1 0,0 0,0 0,0 0,0 0,1-1,-1 1,1-1,0 1,0-1,0 0,1 0,-1-1,1 1,-1-1,1 1,0-1,0 0,0-1,0 1,0-1,4 1,3 0,0-2,0 1,0-2,1 1,-1-1,0-1,0 0,0-1,-1 0,1-1,-1 0,1 0,-1-1,0 0,-1-1,0 0,1-1,-2 0,1 0,-1-1,0 0,-1 0,0-1,2-4,115-131,-124 142,1 1,-1-1,1 0,0 1,0-1,0 1,0-1,0 1,0 0,0-1,0 1,0 0,1 0,-1 0,0 0,1 0,-1 0,1 0,-1 0,1 0,0 1,-1-1,1 1,0-1,-1 1,1 0,0 0,0-1,-1 1,1 0,0 1,-1-1,1 0,0 0,0 1,-1-1,1 1,0-1,-1 1,1 0,-1 0,1 0,-1 0,1 0,33 52,-33-47,1 0,-1-1,1 0,1 1,-1-1,1 0,0 0,0-1,0 1,1-1,-1 0,1 0,0-1,0 1,0-1,1 0,1 0,2-1,-1-1,1-1,0 0,-1 0,1-1,-1 0,1 0,-1-1,0 0,1-1,-1 0,0 0,-1 0,1-1,-1 0,1-1,-1 0,0 0,-1 0,1-1,-1 0,0 0,-1-1,1 0,-1 0,-1 0,1 0,-1-1,-1 0,2-2,2-4</inkml:trace>
  <inkml:trace contextRef="#ctx0" brushRef="#br0" timeOffset="-16517.215">4579 856,'48'-27,"-18"12,-1-2,0 0,-2-2,0-1,22-23,-46 41,0 0,-1 0,1 0,0-1,-1 1,0-1,0 1,0-1,0 0,0 0,0 0,-1 0,0 0,1 0,-1 0,0-1,0 1,-1 0,1-1,-1 1,0-1,0 1,0 0,0-1,0 1,-1-1,0 1,1 0,-1-1,0 1,-1 0,1 0,-1 0,1 0,-1 0,0 0,0 0,0 1,0-1,-1 1,1-1,-1 1,1 0,-1 0,-2-1,0 1,-1 0,1 1,-1 0,1 0,-1 0,0 0,1 1,-1 0,0 0,0 1,1 0,-1 0,1 0,-1 0,1 1,-1 0,1 0,0 1,0-1,0 1,0 0,0 1,1-1,0 1,-1 0,1 0,0 0,1 0,-1 1,1 0,0-1,0 1,1 0,-1 1,1-1,0 0,0 1,1-1,0 1,0-1,0 1,0 0,1 5,-3 0,1 0,0 0,0 0,1 0,0 0,1 0,0 0,1 0,0 0,1 0,1 0,-1 0,1 0,1-1,0 1,1-1,0 0,0-1,1 1,0-1,1 0,0 0,1-1,-1 0,7 5,71 23,-59-32</inkml:trace>
  <inkml:trace contextRef="#ctx0" brushRef="#br0" timeOffset="-15634.42">5595 659,'-17'125,"17"-114,1 1,0-1,1 0,0 1,0-1,1 0,1 0,0-1,0 1,1-1,0 0,1 0,0 0,1-1,0 0,1 0,-1-1,1 0,1 0,0-1,7 5,-11-9,-1-1,1 0,0 1,0-2,0 1,0-1,1 1,-1-1,0-1,0 1,1-1,-1 0,0 0,1 0,-1-1,0 0,0 0,1-1,-1 1,0-1,0 0,0 0,-1-1,1 1,-1-1,1 0,-1 0,0-1,1 0,109-120,-110 117,6-8,40-35,-48 51,0-1,-1 1,1 0,0 0,-1 1,1-1,-1 0,1 0,-1 1,0-1,1 1,-1-1,0 1,0 0,0-1,0 1,-1 0,1 0,0-1,-1 1,1 0,-1 0,0 0,1 0,-1 0,0 0,3 9,-1-6,-1 0,1-1,0 1,0-1,1 0,-1 0,1 0,0 0,0 0,0 0,1-1,-1 0,1 1,0-1,0-1,0 1,0 0,0-1,1 0,-1 0,1 0,-1-1,1 1,0-1,0 0,-1-1,1 1,0-1,0 0,0 0,0 0,-1-1,1 0,0 0,0 0,-1 0,1-1,0 0,1-1,11-8,-1 0,-1-1,0 0,-1-2,0 0,-1 0,-1-1,0-1,-1 0,0 0,-2-1,0-1,1-2,-8 16,0 1,0 0,0 0,0-1,-1 1,1 0,-1-1,0 0,0 1,0-1,-1 0,1 0,-1 1,0-1,0 0,0 0,0 1,-1-1,0 0,0 0,0 1,0-1,0 1,-1-1,1 1,-1-1,0 1,0 0,0 0,0 0,-3-2,-11-1</inkml:trace>
  <inkml:trace contextRef="#ctx0" brushRef="#br0" timeOffset="-14936.721">6583 856,'19'-11,"-2"0,1-1,-1-1,-1-1,-1 0,0-1,0 0,-2-2,0 1,-1-2,0 0,0-4,-11 21,0-1,0 1,0 0,0-1,0 1,-1-1,1 1,0-1,-1 0,0 1,1-1,-1 0,0 1,0-1,0 0,0 1,0-1,0 0,0 1,-1-1,1 0,-1 1,1-1,-1 1,0-1,1 1,-1-1,0 1,0-1,0 1,0 0,0-1,0 1,-1 0,1 0,0 0,-1 0,1 0,0 0,-1 0,1 1,-1-1,1 0,-1 1,0-1,1 1,-1 0,0-1,1 1,-1 0,0 0,1 0,-1 0,0 1,1-1,-1 0,0 1,-9 2,0 0,0 1,0 0,0 1,1 0,-1 0,1 1,1 1,-1 0,1 0,1 1,-1 0,1 0,1 1,-1 0,2 1,-1-1,1 1,1 1,-1-1,2 1,0 0,0 0,-1 8,3-10,1-1,1 1,-1-1,2 1,-1-1,1 1,0-1,1 0,0 1,0-1,1 0,0 0,1-1,-1 1,1 0,1-1,-1 0,1 0,1-1,-1 1,1-1,0 0,1-1,-1 1,1-1,0 0,1-1,-1 0,1 0,-1-1,1 0,0 0,0-1,1 1,-1-2,0 1,1-2,4 1,0 0,0-1,-1 0,1-1,-1 0,1-1,-1 0,1-1,-1-1,0 0,0 0,-1-1,1-1,-1 0,0 0,-1-1,0-1,0 1,0-2,8-8,12-13,-1 0,-2-2,0-1,-3-1,-1-1,-1-1,-2-1,0-5,-13-11,-7 52,0 0,0-1,-1 1,1 0,0 0,-1 0,1 0,-1 1,0-1,1 0,-1 0,0 0,1 0,-1 0,0 1,0-1,0 0,0 1,0-1,1 1,-1-1,0 1,0-1,-1 1,1 0,0-1,0 1,0 0,0 0,0 0,0 0,0 0,0 0,0 0,0 0,0 0,-1 1,1-1,0 0,0 1,0-1,0 0,0 1,0 0,1-1,-1 1,0-1,0 1,-6 1,0 1,1 0,-1 0,1 1,0-1,0 1,0 0,0 1,1 0,-1 0,1 0,0 0,1 1,0 0,-1 0,2 0,-1 0,-2 6,6-11,0 1,0-1,1 0,-1 1,0-1,0 0,1 0,-1 1,0-1,1 0,0 0,-1 1,1-1,0 0,-1 0,1 0,0 0,0 0,0 0,0 0,0 0,0-1,0 1,0 0,0 0,0-1,1 1,-1-1,0 1,0-1,1 0,-1 1,0-1,0 0,1 0,-1 0,0 0,1 0,-1 0,1 0,55-5,-26-2,-19 3,0 1,0 1,0 0,0 0,1 1,-1 1,0 0,1 0,-1 2,7 1,-16-1,0 0,-1 1,1 0,-1-1,0 1,0 0,0 0,0 0,0 0,-1 1,1-1,-1 0,0 1,0-1,0 1,0-1,-1 1,0 0,1-1,-1 1,-1-1,1 1,0 0,-1-1,0 1,0-1,0 1,0-1,0 0,-1 1,0-1,1 0,-1 0,0 0,-1 0,0 1,-2 8,-6 13,-17 57,28-80,-1 0,1 1,0-1,0 0,0 1,0-1,1 0,-1 1,0-1,1 0,0 0,-1 1,1-1,0 0,0 0,1 0,-1 0,0 0,1 0,-1 0,1-1,-1 1,1 0,0-1,0 1,-1-1,1 0,0 0,0 1,1-1,-1 0,2 0,72 3,-56-10</inkml:trace>
  <inkml:trace contextRef="#ctx0" brushRef="#br0" timeOffset="-14532.689">7655 856,'21'-6,"0"-1,-1-1,0-1,0-1,-1-1,-1 0,0-1,0-1,-1-1,-1-1,0 0,13-16,-27 29,0 0,0 0,0 0,0 0,0 0,0-1,0 1,-1-1,1 1,-1-1,0 1,0-1,0 0,0 0,0 0,0 1,-1-1,1 0,-1 0,0 0,0 0,0 0,0 0,-1 0,1 0,-1 1,0-1,0 0,0 0,0 0,0 1,0-1,-1 1,1-1,-1 1,0-1,0 1,0 0,0 0,0 0,0 0,-1 0,1 1,0-1,-1 1,0-1,1 1,-1 0,0 0,-1 0,-4 0,0 1,0 1,1-1,-1 1,0 1,1-1,-1 1,1 1,-1 0,1 0,0 0,0 0,1 1,-1 1,1-1,0 1,0 0,0 0,-4 6,-4 3,1 2,1-1,0 1,1 1,1 0,0 1,0 5,6-17,0 1,1 0,0 0,1 0,0 0,0 0,0 1,1-1,0 0,0 1,1-1,0 1,0 0,1-1,0 0,1 1,-1-1,1 0,0 1,1-1,0 0,0-1,1 1,0 0,0-1,0 0,1 0,-1 0,2-1,-1 1,1-1,-1-1,1 1,0-1,1 0,-1 0,1 0,0-1,2 0,15 2,0-1,0-2,0 0,0-2,0 0,24-4,19 0,-42 4</inkml:trace>
  <inkml:trace contextRef="#ctx0" brushRef="#br0" timeOffset="-13847.161">8953 94,'-16'403,"-47"10,57-323,5-65</inkml:trace>
  <inkml:trace contextRef="#ctx0" brushRef="#br0" timeOffset="-13602.885">8559 630,'38'0,"32"-5,14-1,-3 0,-5 1,-11 2,-12 0,-10 2,-7 1,-6 0,3 0,-1 0,-5 1</inkml:trace>
  <inkml:trace contextRef="#ctx0" brushRef="#br0" timeOffset="-13346.996">9377 659,'-5'12,"0"0,1 0,1 1,0 0,1 0,0 0,1 0,0 0,1 0,1 0,0 0,1 0,0 0,1 0,0-1,1 1,0-1,4 5,-6-13,0-1,1 0,-1 1,1-1,0-1,0 1,0 0,0-1,0 1,0-1,1 0,0 0,-1 0,1-1,0 1,0-1,-1 0,1 0,0 0,0-1,0 1,0-1,0 0,0 0,1-1,-1 1,0-1,-1 0,1 0,0 0,0 0,0-1,2-1,6-2,0-1,-1 0,0-1,0 0,-1-1,0-1,0 1,-1-1,0-1,0 0,0-1,-1-1,0 0,0 0,-1 0,-1-1,0 0,-1-1,3-9,-7 19,0 0,0 0,0 0,-1 0,1-1,-1 1,0 0,0 0,-1 0,1 0,-1-1,0 1,0 0,0 0,-1 0,1 0,-1 1,0-1,0 0,0 1,-1-1,1 1,-1 0,0 0,0 0,0 0,0 0,0 0,-1 1,1 0,-2-1,-48-14,27 14</inkml:trace>
  <inkml:trace contextRef="#ctx0" brushRef="#br0" timeOffset="-8479.973">10844 715,'0'-2,"0"-1,-1 1,1-1,-1 1,0 0,0-1,0 1,0 0,0 0,0-1,-1 1,1 0,-1 0,0 0,1 1,-1-1,0 0,0 1,0-1,0 1,0 0,0 0,-1-1,1 1,0 1,-1-1,1 0,-1 0,1 1,-1 0,0-1,-81-1,72 5,1 1,0 0,0 1,1 0,-1 0,1 1,0 1,1 0,0 0,0 1,0 0,1 0,0 1,1 0,0 0,0 1,1 0,0 0,1 1,0-1,1 1,0 0,0 1,1-1,1 0,0 1,1 0,0-1,0 1,2 0,-1 0,1-1,2 5,-2-9,1 0,1 0,0 0,0 0,0 0,0-1,1 1,1-1,-1 0,1 0,0 0,0-1,0 0,1 0,0 0,0-1,0 0,0 0,1 0,-1-1,1 0,0 0,0-1,1 0,-1 0,0 0,0-1,1 0,-1-1,1 0,-1 0,1 0,-1-1,1 0,-1-1,0 1,0-2,1 1,0-1,19-17,-1-2,0 0,-2-2,-1 0,-1-2,-1 0,-1-1,1-6,59-110,-79 142,-1 1,0-1,0 1,1-1,-1 1,0 0,1-1,-1 1,0 0,1-1,-1 1,0 0,1-1,-1 1,1 0,-1 0,1-1,-1 1,1 0,-1 0,1 0,-1 0,1 0,-1 0,0 0,1 0,-1 0,1 0,-1 0,1 0,-1 0,1 0,-1 0,1 0,-1 0,1 1,-1-1,1 0,-1 0,1 1,-1-1,0 0,1 1,-1-1,0 0,1 1,-1-1,0 0,1 1,-1-1,0 1,0-1,1 1,-1-1,0 0,0 1,0-1,0 1,0-1,0 1,0-1,0 1,12 35,-11-33,13 41,-7-25</inkml:trace>
  <inkml:trace contextRef="#ctx0" brushRef="#br0" timeOffset="-8047.803">11211 1053,'198'-298,"-197"295,0 1,0 0,0 0,0 0,0 0,1 0,-1 1,0-1,1 0,-1 1,1-1,0 1,0-1,0 1,-1 0,1-1,0 1,0 0,1 1,-1-1,0 0,0 0,0 1,1 0,-1-1,0 1,0 0,1 0,-1 0,0 0,0 0,1 1,-1-1,0 1,0 0,0-1,0 1,1 0,-1 0,0 0,-1 0,1 1,0-1,0 1,0-1,-1 1,35 73,-32-64,0-1,0 1,1-1,0 0,1-1,0 1,1-1,-1 0,2-1,2 3,-8-9,1 0,0-1,0 1,-1-1,1 0,0 1,0-1,0-1,1 1,-1 0,0-1,0 1,0-1,0 0,1 0,-1 0,0-1,0 1,0-1,0 0,0 0,0 0,0 0,0 0,0 0,0-1,0 0,-1 1,1-1,-1 0,1 0,-1-1,1 0,72-83,16-79,-81 151</inkml:trace>
  <inkml:trace contextRef="#ctx0" brushRef="#br0" timeOffset="-7412.055">12340 602,'-59'25,"1"3,2 2,1 3,1 2,-10 12,56-43,0 1,0 0,1 1,-1-1,1 1,0 1,1-1,0 1,0 0,0 1,1-1,0 1,1 0,-1 0,2 1,-1-1,1 1,0 0,0 4,3-11,1-1,-1 1,0 0,1 0,-1 0,1-1,0 1,-1 0,1 0,0-1,0 1,0-1,0 1,1-1,-1 1,0-1,1 0,-1 1,0-1,1 0,0 0,-1 0,1 0,0-1,-1 1,1 0,0-1,0 1,-1-1,1 1,0-1,0 0,0 0,0 0,0 0,0 0,-1 0,1-1,0 1,74-19,-43 5,0-2,-1-1,0-2,-2-1,0-1,-2-2,0 0,1-5,-27 26,-2 1,1 0,-1 0,1 0,-1-1,1 1,-1 0,1 0,0 0,0 0,0 0,0 0,-1 1,1-1,0 0,0 0,1 1,-1-1,0 0,0 1,0-1,0 1,1 0,-1-1,0 1,0 0,0 0,1-1,-1 1,0 0,1 0,-1 1,0-1,0 0,1 0,-1 1,0-1,0 0,0 1,1-1,-1 1,0 0,0-1,0 1,0 0,0 0,0-1,0 1,0 0,-1 0,1 0,0 1,19 56,-20-52,1 0,0 1,0-1,1 0,0 1,0-1,0 0,1 0,0-1,0 1,0 0,1-1,0 0,0 0,0 0,1-1,-1 1,1-1,0 0,1 0,-1-1,1 1,-1-1,1 0,0-1,0 1,0-1,0-1,2 1,2-3,-1-1,0 0,0 0,1-1,-2 0,1-1,0 0,-1 0,1-1,-1 0,-1 0,1-1,-1 0,0 0,0-1,0 0,-1 0,5-8,6-3,-14 15,49-45,-3-2,-2-1,-2-3,-2-2,-3-2,-3-1,-2-2,-3-1,-2-3,-25 52,0 4,-1-1,0 0,0 0,-1 0,0 0,-1 0,0 0,-1-1,0 1,-1 0,0-1,0 1,-1-1,-1 1,1 0,-2-1,0-1,1 10,1 0,-1 0,0-1,0 1,0 0,0 1,0-1,-1 0,1 1,-1-1,1 1,-1-1,1 1,-1 0,0 0,1 1,-1-1,0 0,0 1,1 0,-1 0,0 0,0 0,0 0,0 0,1 1,-1-1,0 1,0 0,1 0,-3 1,-79 45,63-28,1 0,1 2,1 0,0 2,2-1,1 2,1 0,0 1,2 0,1 1,1 0,1 4,5-19,0 1,1-1,0 1,1 0,1 0,0 0,0 0,1 0,1 1,0-1,0 0,1 0,1-1,0 1,1 0,0-1,1 0,0 0,0 0,1-1,1 1,0-1,0-1,1 0,0 0,1 0,0-1,5 4,8 3,0-1,1 0,1-2,0 0,1-2,0-1,12 2,14-3,-33-11</inkml:trace>
  <inkml:trace contextRef="#ctx0" brushRef="#br0" timeOffset="-6811.219">13272 630,'-1'16,"1"0,0 0,1 0,0 0,1 0,1 0,1 0,1-1,0 1,0-1,2 0,0-1,0 0,3 2,-8-14,-1 0,2-1,-1 1,0 0,0-1,0 0,1 0,-1 1,0-1,1-1,-1 1,1 0,-1-1,1 1,0-1,-1 0,1 1,-1-1,1-1,0 1,-1 0,1-1,-1 1,1-1,-1 0,1 0,-1 0,1 0,-1 0,0 0,0-1,1 1,-1-1,0 1,0-1,0 0,67-71,-67 71,102-151,-103 153,-1-1,1 1,-1-1,0 1,1-1,-1 1,1-1,-1 1,1 0,-1-1,1 1,0 0,-1-1,1 1,-1 0,1 0,0-1,-1 1,1 0,0 0,-1 0,1 0,0 0,-1 0,1 0,0 0,-1 0,1 0,0 1,-1-1,1 0,-1 0,1 0,0 1,-1-1,1 0,-1 1,1-1,-1 1,1-1,-1 1,1-1,-1 1,1-1,-1 1,0-1,1 1,-1-1,0 1,0 0,1-1,-1 1,0-1,0 1,0 0,0-1,0 1,1 0,10 42,-11-43,14 324,26 51,-36-346,-1 0,-2 0,-1 0,-1 0,-2 1,-1-1,-1-1,-1 1,-2-1,-1 0,-1-1,-1 0,-6 10,15-33,0 0,0 0,0 0,0-1,-1 1,0-1,1 1,-1-1,0 0,-1 0,1 0,-1-1,1 1,-1-1,0 0,1 0,-1 0,0 0,-1-1,1 1,0-1,0 0,-1-1,1 1,0-1,-1 1,1-1,0-1,-1 1,1-1,0 1,-1-1,1-1,0 1,0 0,0-1,0 0,0 0,0 0,1 0,-1-1,1 0,-1 1,1-1,0-1,0 1,-2-3,-5-12,1-1,1-1,0 1,2-1,0 0,1 0,1-1,1 0,1 0,1 1,1-1,1 0,0 0,2 0,3-16,4-4,1 1,2 1,2 0,1 1,2 0,12-17,41-40,-53 74</inkml:trace>
  <inkml:trace contextRef="#ctx0" brushRef="#br0" timeOffset="-3331.618">13950 432,'2'-4,"1"0,-1 0,1 1,0-1,1 1,-1-1,1 1,-1 0,1 0,0 0,0 1,0 0,1-1,-1 1,0 1,1-1,-1 1,1-1,0 1,-1 1,1-1,0 1,0 0,0 0,2 0,169-1,-174 1,0-1,1 2,-1-1,0 0,0 0,0 0,0 1,0 0,0-1,0 1,0 0,0 0,-1 0,1 0,0 0,0 0,-1 0,1 1,-1-1,1 1,-1-1,1 1,-1-1,0 1,0 0,0 0,0-1,0 1,0 0,-1 0,1 0,-1 0,1 0,-1 0,1 0,-1 0,0 1,0-1,0 0,-1 0,1 0,0 0,-1 0,1 0,-1 0,0 0,0 0,-51 87,-126 93,135-86,42-93,0 0,1 1,0-1,0 1,0-1,0 0,1 1,-1-1,1 1,0-1,0 0,0 0,0 0,0 1,1-1,-1 0,1-1,0 1,0 0,0 0,1-1,-1 1,0-1,1 0,0 0,-1 0,1 0,0 0,1 0,6 1,-1 0,1-1,-1-1,1 1,0-2,0 1,-1-1,1-1,0 1,0-2,-1 1,1-2,0 1,-1-1,0 0,0-1,0 0,3-3,16-3,18-11,-34 12</inkml:trace>
  <inkml:trace contextRef="#ctx0" brushRef="#br0" timeOffset="-3062.516">13893 602,'14'0,"25"0,9 0,2 0,-2 0,-6 0,-4 0,-4 0,-3 0,-3-5,0-1,0-1,-6 2</inkml:trace>
  <inkml:trace contextRef="#ctx0" brushRef="#br0" timeOffset="-2597.958">14598 686,'22'2,"1"-2,-1 0,1-1,-1-2,0 0,0-1,0-2,-1 0,1-1,-1-1,-1-1,0-1,0-1,-1 0,0-1,2-4,-18 14,0-1,-1 0,1 0,0 0,-1 0,1 0,-1 0,0-1,0 1,-1-1,1 1,-1-1,1 0,-1 0,0 1,-1-1,1 0,-1 0,1 0,-1 0,0 0,-1 0,1 0,-1 0,0 0,0 0,0 0,0 1,0-1,-1 0,0 1,0-1,0 1,0 0,0-1,-1 1,0 0,1 1,-1-1,0 0,0 1,-1-1,1 1,0 0,-4-1,0-1,-1 1,-1-1,1 2,0-1,-1 1,1 0,-1 1,0 0,0 1,1-1,-1 2,0-1,1 1,-1 0,0 1,1 0,-1 1,1 0,0 0,0 0,0 1,-2 2,-5 2,1 0,0 2,1-1,0 2,1 0,0 0,0 1,2 0,-1 1,1 1,-4 7,10-14,0 0,0 0,1 0,0 0,0 0,0 1,1-1,0 1,1-1,0 1,0 0,0 0,1 0,1 0,-1-1,1 1,0 0,1 0,0-1,0 1,1-1,-1 0,2 1,-1-1,1-1,0 1,0 0,1-1,0 0,0 0,1-1,-1 1,1-1,0 0,1-1,-1 1,8 3,9-1,0-1,0-1,1-1,-1-2,1 0,0-1,0-1,22-3,4 1,159-17,-178 14</inkml:trace>
  <inkml:trace contextRef="#ctx0" brushRef="#br0" timeOffset="4953.036">544 1984,'-1'-4,"-1"0,1 0,-1 0,0 1,1-1,-2 0,1 1,0-1,-1 1,0-1,1 1,-1 0,-1 1,1-1,0 0,-1 1,1-1,-1 1,0 0,1 1,-1-1,0 1,0-1,0 1,-1 0,1 1,0-1,0 1,0-1,-1 1,1 1,0-1,0 0,0 1,-1 0,1 0,0 0,0 1,-3 1,-253 112,190-63,69-51,0 1,0 0,-1-1,1 1,0 0,1-1,-1 1,0 0,1 0,-1 0,1 0,-1 0,1 0,0 0,0 0,0 0,0 0,0 0,0 0,0 0,1 0,-1 0,1 0,0-1,-1 1,1 0,0 0,0 0,0-1,0 1,0-1,1 1,-1 0,0-1,1 0,-1 1,1-1,0 0,-1 0,1 0,1 1,18 10,0-1,0-1,1-1,1 0,0-2,0-1,14 2,36 11,-61-15,-3-3,0 1,0 1,0-1,0 2,0-1,0 1,-1 0,0 1,0 0,0 0,-1 1,1 0,-1 0,-1 1,1 0,2 4,-9-7,0 1,0-1,-1 0,0 1,0-1,0 0,0 1,-1-1,1 0,-1 0,0 0,0 0,-1 0,1-1,-1 1,0-1,0 0,0 1,0-1,-1-1,1 1,-1 0,1-1,-1 0,-16 11,-1-1,0 0,-1-2,0-1,0-1,-1 0,0-2,0 0,0-2,-8 0,23-3,4 0,0 0,0 0,0 0,0 0,0-1,0 0,0 0,0 0,0 0,0 0,0-1,0 0,1 0,-1 0,0 0,0-1,0 1,1-1,-1 0,1 0,-1-1,-2-10</inkml:trace>
  <inkml:trace contextRef="#ctx0" brushRef="#br0" timeOffset="6286.508">825 2041,'-10'18,"0"1,2 1,0 0,1 0,0 0,2 0,1 1,0 0,2 0,0 0,2 2,-1-20,1 0,0 0,1 0,-1 0,0 0,1 0,0 0,0 0,0 0,0-1,0 1,0 0,1-1,-1 1,1-1,0 1,0-1,0 0,0 1,0-1,0 0,0-1,1 1,-1 0,1-1,-1 1,1-1,0 0,0 0,0 0,-1 0,1 0,0-1,0 1,0-1,0 0,0 0,0 0,0 0,0 0,0-1,0 1,0-1,1 0,11-6,-1-1,0 0,0-1,-1-1,0 0,0-1,-2 0,1-1,-1 0,-1 0,0-1,-1-1,0 0,-2 0,1-1,-1 0,-1 0,-1 0,0-1,0-4,12-23,-10 81,18 348,-23-315,2-22,-2 1,-2-1,-3 1,-1-1,-3 0,-2 0,-2-1,-2 0,-11 23,-33 1,55-71,0 0,0 1,1-1,-1 0,0 0,0-1,0 1,-1 0,1-1,0 1,0-1,0 0,0 0,0 0,-1 0,1 0,0 0,0 0,0-1,0 1,0-1,0 0,-1 0,1 1,1-1,-1 0,0-1,0 1,0 0,1 0,-1-1,0 1,1-1,-1 0,1 1,0-1,0 0,-1 0,1 0,0 0,-5-12,1 0,0-1,0 0,2 0,0 0,1-1,0 1,1-1,1 1,0-1,1 1,1-1,1 1,0 0,4-12,-6 18,8-44,2 0,2 1,3 1,2 0,2 1,2 0,2 2,24-33,-36 61,1 0,2 1,0 1,0 0,2 1,0 1,1 1,1 0,0 1,1 1,0 1,13-5,-4 4,0-1,-1-1,-1-1,-1-2,0-1,-1 0,-1-2,14-16,-37 35,0 0,0 1,1-1,-1 0,1 0,-1 1,1-1,0 1,0 0,0-1,-1 1,1 0,1 0,-1 0,0 0,0 1,0-1,0 0,0 1,1 0,-1-1,0 1,0 0,1 0,-1 0,0 0,0 1,1-1,-1 1,0-1,0 1,0 0,0 0,0 0,0 0,0 0,0 0,0 1,0-1,0 1,-1-1,1 1,-1-1,1 1,-1 0,1 1,3 7,-1 1,0-1,-1 1,0 0,-1 1,0-1,0 0,-1 0,-1 1,0-1,-1 1,0-1,0 0,-1 0,-2 4,2-3,-1-1,-1 1,0-1,-1 0,0 0,0 0,-1 0,-1-1,1 0,-2-1,1 1,-2-1,1-1,-1 1,0-2,-1 1,0-1,0-1,0 0,-1 0,-6 2,8-14,24-11,-5 10,-1 0,1 0,1 1,-1 0,1 0,0 1,0 1,0 0,1 1,-1 0,1 0,0 1,0 1,0 0,0 1,0 0,0 1,0 0,0 1,1 0,11 5,0-2,1-1,0-1,0-1,0-1,0-1,9-2,-13-3,0-2,-1 0,0-1,0-1,-1-1,0 0,-1-2,0 0,0-1,-2-1,1-1,6-7,-1-1,-2 0,0-2,-1-1,-2 0,0-1,-2 0,-1-2,-1 0,-2 0,-3 11,-2 0,0-1,-1 1,-1-1,-1 0,-1 0,0-1,-1 1,-1 0,-2-8,2 26,0-1,0 0,-1 1,1-1,0 0,-1 1,1-1,-1 1,0-1,1 1,-1-1,0 1,0-1,0 1,0 0,0-1,0 1,0 0,-1 0,1 0,0 0,-1 0,1 0,-1 0,1 1,-1-1,1 0,-1 1,1-1,-1 1,0 0,1-1,-1 1,0 0,1 0,-1 0,0 0,1 0,-1 1,0-1,1 0,-1 1,1-1,-1 1,1 0,-1-1,1 1,-1 0,1 0,-1 0,1 0,0 0,0 0,-1 0,1 1,0-1,0 0,0 2,-11 13,0 2,2-1,0 2,1-1,0 1,2 1,0-1,2 1,-4 20,4-15,0-1,2 1,1 0,1 0,1 0,1 0,1-1,1 1,2 0,0-1,2 0,0 0,2-1,0 0,2 0,0-1,2 0,13 34,-27-48</inkml:trace>
  <inkml:trace contextRef="#ctx0" brushRef="#br0" timeOffset="6523.119">1926 1957,'34'0,"29"0,10 0,2 0,-7-5,-6-2,-8 1,-9 1,-2 2,-4 0,-3 2,-4 1,-2-5,-6-1</inkml:trace>
  <inkml:trace contextRef="#ctx0" brushRef="#br0" timeOffset="6835.229">2603 2126,'39'-18,"-1"-2,-1-2,-1-1,-1-2,-1-1,3-5,-34 29,1 0,-1-1,1 1,-1-1,0 0,0 0,0 0,0 0,-1 0,1-1,-1 1,0-1,0 1,0-1,0 0,-1 0,1 0,-1 0,0 0,0 0,-1 0,1 0,-1-1,0 1,0 0,0 0,-1 0,0-3,-4 5,0 0,-1 1,1-1,-1 1,1 0,-1 1,1-1,-1 1,1 0,-1 1,0-1,1 1,-1 0,1 0,0 1,-1 0,1 0,0 0,0 0,0 1,0 0,-3 2,5-3,-8 3,0 0,0 1,0 1,1-1,0 2,1 0,0 0,0 0,1 1,0 0,0 1,1 0,0 0,1 1,0-1,1 1,0 1,1-1,0 1,0 0,2-1,-1 2,1-1,1 0,1 0,-1 0,2 1,0-1,0 0,1 1,0-8,1 1,-1-1,1 0,0-1,0 1,0 0,1-1,-1 0,1 0,0 0,1 0,-1-1,0 1,1-1,0 0,0-1,0 1,0-1,0 0,1 0,-1-1,0 1,1-1,0 0,8 1,0-1,0 0,0-1,0-1,0 0,0 0,-1-2,1 0,2-1,8-3</inkml:trace>
  <inkml:trace contextRef="#ctx0" brushRef="#br0" timeOffset="7303.956">2999 2211,'280'-246,"-279"244,0 0,1 0,-1 0,1 1,0-1,0 0,0 1,-1-1,1 1,0 0,1-1,-1 1,0 0,0 0,1 0,-1 1,0-1,1 1,-1-1,0 1,1 0,-1 0,1 0,-1 0,1 0,-1 0,0 1,1-1,-1 1,0 0,1-1,-1 1,0 0,0 0,0 1,0-1,0 0,0 1,0-1,0 1,5 76,-8-74,1 1,-1 0,1 0,-1 0,1 1,1-1,-1 0,1 0,0-1,0 1,0 0,1 0,0 0,0-1,0 1,0-1,1 1,0-1,0 0,0 0,2 1,-1-3,1-1,-1 0,1-1,0 1,0-1,-1 0,1 0,0-1,0 1,-1-1,1 0,0 0,-1-1,1 1,-1-1,0 0,1 0,-1-1,0 1,0-1,0 0,-1 0,1 0,-1 0,0-1,0 1,3-4,-5 5,17-15,0 1,1 0,1 2,1 0,0 1,0 1,1 1,11-3,-31 13,0 0,0 0,0 0,1 1,-1-1,0 1,0-1,0 1,0 0,1 0,-1 0,0 0,0 0,0 1,0-1,1 1,-1-1,0 1,0 0,0 0,0 0,0 0,0 0,-1 0,1 1,0-1,0 0,-1 1,1 0,-1-1,0 1,1 0,-1 0,0-1,0 1,0 0,0 0,0 0,-1 0,1 1,0-1,-1 0,0 0,1 0,-1 0,0 1,-22 169,26-147</inkml:trace>
  <inkml:trace contextRef="#ctx0" brushRef="#br0" timeOffset="10621.633">5144 1984,'-27'-7,"-2"0,1 2,0 1,-1 1,0 1,-25 3,42 0,0 1,0 1,0 0,0 0,0 2,1-1,-1 1,1 1,1 0,-1 0,1 1,0 1,1 0,-1 0,1 0,1 1,0 1,0 0,1 0,0 0,1 1,0-1,1 2,0-1,1 1,0-1,0 1,2 0,-1 0,1 7,2-12,0 0,1 0,0 0,0 0,0 0,1-1,0 1,0-1,1 1,0-1,0 0,1 0,-1 0,1 0,1-1,-1 1,1-1,0 0,0-1,0 1,0-1,1 0,0 0,0-1,0 1,0-2,1 1,-1 0,1-1,0-1,-1 1,1-1,0 0,0 0,0-1,0 0,0 0,0-1,-1 0,1 0,3-1,10-2,-2-1,1-1,0 0,-1-2,0 0,-1-1,0 0,0-2,-1 0,0-1,-1 0,0-1,-1-1,11-15,98-160,-99 150,-24 39,1 0,0 0,-1 0,1 1,0-1,-1 0,1 0,0 1,-1-1,1 1,-1-1,1 0,-1 1,1-1,-1 1,1-1,-1 1,1-1,-1 1,1-1,-1 1,0 0,1-1,-1 1,0 0,0-1,0 1,1 0,-1-1,0 1,0 0,0-1,0 1,0 0,0-1,0 1,0 0,0-1,-1 1,1 0,0-1,0 1,-1 0,1 0,0 0,-1 9,1 1,1 0,-1-1,2 1,-1 0,2-1,-1 1,1-1,1 0,0 0,0 0,1-1,1 1,-1-1,1 0,5 5,114 77,-106-80</inkml:trace>
  <inkml:trace contextRef="#ctx0" brushRef="#br0" timeOffset="11076.087">5567 2295,'254'-342,"-253"341,27-30,-28 31,1-1,-1 1,1-1,-1 1,0-1,1 1,0 0,-1-1,1 1,-1 0,1-1,-1 1,1 0,0 0,-1 0,1-1,-1 1,1 0,0 0,-1 0,1 0,0 0,-1 0,1 0,-1 0,1 0,0 1,-1-1,1 0,0 0,-1 0,1 1,-1-1,1 0,-1 1,1-1,-1 0,1 1,-1-1,1 1,-1-1,1 1,-1-1,0 1,1-1,-1 1,0-1,1 1,-1 0,0-1,0 1,0 0,0-1,1 1,-1 0,6 196,-6-192,1 0,-1 0,1 0,0 0,1 0,-1 0,1 0,0-1,0 1,1-1,-1 1,1-1,0 0,0 0,0 0,1 0,-1-1,1 1,0-1,0 0,0 0,1 0,-1-1,1 1,-1-1,1 0,0 0,0-1,-1 0,1 0,1 0,-1 0,0-1,0 1,0-1,0-1,3 1,2-4,0 0,0 0,0-1,-1 0,1-1,-1 0,-1-1,1 1,-1-2,0 1,-1-1,0 0,0-1,-1 0,0 0,0 0,-1 0,0-1,-1 0,0 0,0-1,-1 1,-1 0,1-9,5-2,-1 5</inkml:trace>
  <inkml:trace contextRef="#ctx0" brushRef="#br0" timeOffset="11522.698">6527 2070,'-9'11,"0"1,2 0,-1 1,2 0,-1 0,2 0,0 1,1 0,0 0,1 0,0 0,1 1,1-1,0 1,1-1,1 1,1 3,-2-15,1 0,0 0,0 0,0 0,0 0,0 0,1 0,-1 0,1-1,0 1,0-1,0 1,0-1,0 0,0 0,1 0,-1 0,1 0,0 0,-1-1,1 1,0-1,0 0,0 0,0 0,0 0,0 0,0-1,0 1,0-1,0 0,0 0,1 0,-1 0,0-1,0 1,2-2,5 0,0-1,0 0,-1-1,0 0,1 0,-1-1,-1-1,1 1,-1-1,0-1,3-2,10-16,-1 0,-1-2,-1 0,-2-1,0-1,-2 0,4-14,-16 38,14-29,-1-1,-1-1,-2 0,-2-1,-1 0,-2-1,-2 1,-1-1,-1-18,-3 50,1 0,-1 0,0 0,0 0,0 0,-1-1,0 1,-1 0,1 0,-1 0,0 1,-1-1,1 0,-1 1,0-1,0 1,-1 0,0 0,0 0,0 1,0 0,-1-1,1 1,-1 1,0-1,-1 1,1 0,0 0,-1 0,0 1,0 0,1 0,-1 0,0 1,0 0,-1 0,0 0,-5 4,-1 1,1 0,0 0,1 1,-1 1,1 0,0 0,0 1,1 1,0 0,0 0,1 1,0 0,0 0,1 1,0 1,1-1,0 1,1 0,0 1,1-1,0 1,1 0,0 0,1 1,1-1,-1 1,2 0,0-1,1 1,0 0,0 0,2 0,0-1,0 1,1-1,2 6,5 6,2-1,0 0,1-1,1 0,1-1,1-1,1-1,0 0,2-1,0-1,1-1,1 0,0-2,1 0,0-2,1 0,1-1,19 5,87 26,-105-38</inkml:trace>
  <inkml:trace contextRef="#ctx0" brushRef="#br0" timeOffset="16662.33">8531 1957,'0'-3,"1"0,-1 0,0 0,0 0,0 0,-1 0,1 0,-1 0,1 0,-1 0,0 0,0 0,0 1,-1-1,1 0,-1 1,1-1,-1 1,0 0,0-1,0 1,0 0,-1 0,1 0,0 1,-1-1,1 0,-1 1,0 0,1-1,-1 1,0 0,0 0,0 1,0-1,0 1,0-1,0 1,0 0,0 0,0 0,0 1,-6 1,1 1,-1 1,0-1,1 1,0 1,0 0,0 0,1 0,0 1,0 0,0 1,0-1,1 1,0 0,-4 8,-11 9,9-9,1 0,1 1,0-1,2 2,-1 0,2 0,-6 17,11-26,0 0,1 0,0 0,0 0,1 1,-1-1,2 0,-1 0,1 0,1 0,0 0,0 0,0 0,1-1,0 1,0-1,1 1,0-1,0 0,1-1,0 1,0-1,0 0,1 0,0 0,0-1,1 0,-1 0,1-1,0 0,0 0,1-1,-1 1,1-2,3 2,0-1,1-1,-1 0,1-1,0 0,0 0,-1-1,1-1,0 0,0-1,-1 0,1-1,-1 0,0-1,0 0,0 0,0-2,-1 1,0-1,0-1,0 1,-1-2,0 1,0-1,-1-1,2-2,-4 0,0 0,-1-1,0 1,-1-1,-1 0,1 0,-2 0,0 0,0-1,-1 1,-1 0,0-1,-1 1,0-1,-1 1,0 0,-1 0,0 0,-2-3,2 7,-1 1,0 0,0 0,-1 0,1 1,-2-1,1 1,-1 0,1 0,-2 1,1 0,-1 0,1 1,-1-1,-1 1,1 1,0 0,-1 0,0 0,0 1,0 0,0 0,0 1,0 0,0 1,0-1,0 2,0-1,0 1,-3 1,9-2,1 1,0 0,0 0,1 0,-1 0,0 0,0 0,0 0,1 0,-1 0,0 0,1 0,-1 0,1 0,-1 0,1 1,0-1,-1 0,1 0,0 1,0-1,0 0,0 0,0 1,0-1,0 0,0 0,1 1,-1-1,0 0,1 0,-1 0,1 1,0-1,-1 0,1 0,0 0,-1 0,1 0,0 0,0 0,0 0,0-1,0 1,0 0,0-1,0 1,0 0,0-1,1 1,-1-1,0 0,0 1,0-1,1 0,-1 0,0 0,1 1,-1-1,0-1,1 1,17 8,2-1,-1-1,1-1,0-1,0-1,0-1,0-1,1 0,-1-2,14-2,8 2,-24-2,-1 0,0-2,-1 0,1-1,-1-1,0 0,0-2,-1 1,0-2,-1 0,0-1,0-1,-1 0,-1-1,0-1,-1 0,0 0,-2-1,3-4,2-5,-2 0,0-1,-2 0,-1-1,-1 0,-1-1,-1 0,-2 0,1-12,-1 17,-5 22,4-13,-1 0,0 0,-1 0,0 0,-1-1,0 1,-1-1,-1 1,0-1,-1 1,0 0,-1 0,-1 0,0 0,-2-3,5 14,1 1,-1-1,0 1,0-1,0 1,0 0,0-1,0 1,0 0,0 0,-1 0,1 0,0 0,-1 0,1 0,-1 0,1 1,-1-1,1 0,-1 1,1-1,-1 1,0 0,1 0,-1-1,1 1,-1 0,0 0,1 1,-1-1,0 0,1 0,-1 1,1-1,-1 1,0 0,1-1,0 1,-1 0,1 0,-1 0,1 0,-1 0,-40 62,23 85,10-35,-26 141,31-228,0 0,2 0,1 0,1 1,1-1,4 26,-3-43,-1 1,1-1,1 0,0 0,0 0,1-1,0 1,0-1,1 0,0 0,0 0,1-1,0 1,0-1,1-1,0 0,0 1,1-2,-1 1,1-1,1-1,-3-1,0-1,1 0,-1-1,1 1,0-1,-1-1,1 1,0-1,-1 0,1-1,0 1,-1-1,1-1,0 1,-1-1,0 0,1-1,-1 0,0 0,0 0,1-1,7-5,1 0,-1-1,0-1,-1 0,-1-1,0-1,9-11,-15 16,0-1,0 0,-1 0,0-1,-1 1,0-1,0 0,-1 0,-1 0,0-1,0 1,0-4,-2 9,0 0,0 0,0 0,0 0,-1 0,0 0,0 0,0 0,0 0,-1 0,0 1,0-1,0 1,0-1,-1 1,0 0,0 0,0 0,0 0,-1 1,1-1,-1 1,0 0,0 0,0 0,-4-1,-5-1,-1 0,1 1,-1 1,1 0,-1 1,0 1,0 0,0 0,0 2,0-1,0 2,1 0,-1 1,0 0,-4 3,-6 4,6 2</inkml:trace>
  <inkml:trace contextRef="#ctx0" brushRef="#br0" timeOffset="17176.873">9687 1336,'-6'153,"9"-104,30 348,-32-366,-14 161,-2-121,13-64,0-8</inkml:trace>
  <inkml:trace contextRef="#ctx0" brushRef="#br0" timeOffset="17423.009">9320 1928,'39'5,"41"1,16-4,3-4,-7-1,-14-4,-11-2,-7 2,-9-4,-4 1,-4 1,-6 3,-8 2</inkml:trace>
  <inkml:trace contextRef="#ctx0" brushRef="#br0" timeOffset="18608.142">10364 1816,'-43'18,"-13"5,2 2,0 2,-46 33,90-54,1 1,0 0,1 0,-1 1,2 0,-1 1,1 0,0 0,1 0,0 1,1 0,0 0,0 1,1-1,0 1,1 0,0 1,3-10,0 1,0 0,0 0,0 0,0 0,0 0,1-1,0 1,-1 0,1 0,0-1,0 1,0 0,1-1,-1 1,1-1,-1 0,1 1,0-1,0 0,0 0,0 0,0 0,1-1,-1 1,0 0,1-1,0 0,-1 0,1 1,-1-1,1-1,0 1,0 0,0-1,1 1,4 0,0-1,1 0,-1 0,0 0,1-1,-1 0,0-1,0 0,0 0,0-1,0 0,1-1,14-8,0-2,-1-1,0 0,-1-2,-1 0,-1-1,0-2,-1 1,6-13,28-41,-50 73,-1 1,1-1,-1 0,1 0,-1 1,1-1,-1 0,1 1,-1 0,0-1,1 1,-1 0,0 0,1-1,-1 1,0 0,0 0,0 0,0 1,0-1,0 0,0 0,0 1,-1-1,1 0,0 1,-1-1,1 0,-1 1,1-1,-1 1,0-1,0 1,0-1,0 1,0-1,0 1,0-1,0 1,0-1,-1 1,1 0,2 6,1 3,1 0,0 0,1 0,1-1,-1 1,1-1,1 0,0-1,1 0,-1 0,2 0,-1-1,1-1,0 1,1-1,0-1,0 0,0 0,1-1,6 2,-13-5,1-1,-1-1,0 1,0 0,0-1,0 0,1 0,-1 0,0 0,0-1,0 0,1 0,-1 0,0 0,0 0,0-1,-1 0,1 0,0 0,-1 0,1-1,-1 1,0-1,0 0,0 0,0 0,0 0,1-3,60-111,-51 88,19-54,-31 83,1 1,-1-1,0 1,1-1,-1 1,0 0,0-1,0 1,0 0,0 0,1 0,-2 0,1 0,0 0,0 0,0 0,0 0,-1 0,1 1,0-1,-1 0,1 1,-1-1,0 0,1 1,-1-1,0 0,0 1,0-1,0 1,0-1,0 0,0 1,0-1,-1 0,1 1,0-1,2 25,14 83,-15-105,1 0,-1-1,0 1,1 0,0-1,-1 1,2-1,-1 0,0 0,1 0,-1 0,1 0,0 0,0-1,0 1,0-1,0 0,1 0,-1 0,0 0,1-1,0 1,-1-1,1 0,1 0,3-2,1-1,-1 0,0-1,0 1,-1-2,1 1,0-1,-1 0,0-1,0 1,0-2,-1 1,0-1,0 0,0 0,-1 0,0-1,0 0,0 0,-1 0,2-5,-1 5,14-19,-5 2,1 2,2 0,0 0,1 1,1 2,1 0,1 1,0 0,2 2,0 1,8-3,-30 17,0 0,0 1,0 0,0-1,0 1,0 0,0-1,0 1,1 0,-1 0,0 0,0 0,0 0,0 0,0 0,1 0,-1 1,0-1,0 0,0 1,0-1,0 1,0-1,0 1,0-1,0 1,0 0,0 0,0-1,0 1,-1 0,1 0,0 0,-1 0,1 0,0 0,-1 0,1 0,-1 0,0 0,1 0,-1 0,0 0,0 1,1 0,3 59,-4-53,-21 123,20-130,0 0,0 1,0-1,0 0,1 1,-1-1,1 1,-1-1,1 1,-1-1,1 1,0 0,-1-1,1 1,0-1,0 1,1 0,-1-1,0 1,0-1,1 1,-1-1,1 1,-1-1,1 1,0-1,-1 1,1-1,0 0,0 1,0-1,0 0,0 0,0 0,1 0,-1 0,0 0,0 0,1 0,-1 0,1 0,-1-1,1 1,-1-1,1 1,-1-1,1 0,-1 1,1-1,0 0,-1 0,1 0,-1 0,1 0,0-1,-1 1,1 0,-1-1,1 1,0-1,15-9,-1 0,0-1,0-1,-1 0,-1-1,0 0,6-9,22-20,65-58,-107 99,1 0,0 1,-1-1,1 1,0-1,0 1,-1 0,1-1,0 1,0 0,0-1,-1 1,1 0,0 0,0 0,0 0,0 0,0 0,-1 0,1 0,0 0,0 0,0 0,0 1,0-1,-1 0,1 1,0-1,0 0,-1 1,1-1,0 1,0-1,-1 1,1 0,0-1,-1 1,1 0,-1-1,1 1,-1 0,1-1,-1 1,0 0,1 0,-1 0,0 0,0-1,0 1,1 0,-1 0,0 0,5 56,-4-44,-1-4,1 0,0 0,0 0,1 0,0 0,1-1,0 1,0-1,1 1,0-1,0-1,1 1,0 0,0-1,1 0,0 0,0-1,1 0,0 0,0 0,0-1,0 0,1 0,0-1,0 0,0-1,1 1,-1-2,1 1,0-1,0 0,0-1,1 0,-8-1,0 1,0-1,0 0,0 0,0-1,0 1,-1 0,1-1,0 1,0-1,0 1,0-1,0 0,-1 0,1 0,0 0,-1 0,1 0,0 0,-1-1,0 1,1-1,-1 1,0-1,0 1,0-1,0 0,1 0,-1-10</inkml:trace>
  <inkml:trace contextRef="#ctx0" brushRef="#br0" timeOffset="18908.971">10618 1477,'5'5,"6"1,2 0</inkml:trace>
  <inkml:trace contextRef="#ctx0" brushRef="#br0" timeOffset="25563.956">13272 2041,'-1'-7,"0"0,-1 1,1-1,-2 0,1 1,-1-1,0 1,0 0,-1 0,1 0,-1 1,-1-1,1 1,-1 0,0 0,0 0,0 1,-1 0,0 0,1 0,-1 1,-1 0,1 0,0 0,-1 1,0 0,1 0,-1 1,0 0,0 0,0 0,0 1,0 0,1 0,-1 1,0 0,0 0,0 1,-13 5,0 1,1 1,0 1,0 0,1 2,1 0,0 1,0 0,2 1,-1 1,-3 7,11-13,1 1,0 0,1 0,0 0,1 1,0 0,0 0,1 0,1 0,-2 8,4-15,0 1,1-1,-1 0,1 0,0 0,0 0,1 0,-1 0,1 0,0 1,0-1,0-1,0 1,1 0,0 0,-1 0,1-1,1 1,-1-1,0 1,1-1,0 0,0 0,0 0,0-1,0 1,1-1,-1 0,1 1,-1-1,4 1,0-1,-1 0,1 0,0-1,0 0,0 0,-1 0,1-1,0 0,0 0,0-1,0 0,0 0,-1-1,1 0,0 0,-1 0,0-1,1 0,-1 0,0-1,-1 0,1 0,-1 0,1-1,116-123,-30 7,-91 119,0 0,0 0,0 1,1-1,-1 0,1 0,-1 1,1-1,-1 1,1 0,0-1,0 1,0 0,0 0,0 0,0 0,0 1,0-1,0 0,0 1,0-1,0 1,0 0,1 0,-1 0,0 0,0 0,0 0,0 1,1-1,-1 1,0-1,0 1,0 0,0 0,0 0,0 0,0 0,-1 0,1 1,0-1,-1 0,1 1,-1 0,1-1,-1 1,1 0,-1 0,0-1,0 1,0 2,17 68,-18-64,0-1,1 1,1-1,-1 1,1-1,0 1,1-1,-1 0,2 0,-1 0,1-1,0 1,0-1,1 0,-1 0,1 0,1-1,-1 0,1 0,5 4,42 8,-29-14</inkml:trace>
  <inkml:trace contextRef="#ctx0" brushRef="#br0" timeOffset="26181.245">13583 2295,'18'-15,"0"-1,-1 0,-1-2,-1 0,0 0,-1-2,-1 0,93-150,-106 169,0-1,0 1,0 0,0 0,1-1,-1 1,0 0,1 0,-1 0,1 0,-1-1,1 1,-1 0,1 0,0 0,-1 0,1 0,0 0,0 1,0-1,0 0,0 0,0 1,0-1,0 0,0 1,0-1,0 1,0-1,1 1,-1 0,0-1,0 1,0 0,1 0,-1 0,0 0,0 0,1 0,-1 0,0 1,0-1,0 0,1 0,-1 1,0-1,0 1,0-1,0 1,0 0,1 0,30 136,-31-132,1-1,0 1,0-1,0 1,0-1,1 0,-1 0,1 0,0 0,1-1,-1 1,1-1,-1 1,1-1,0 0,0-1,0 1,0-1,1 0,-1 0,1 0,-1 0,1-1,0 0,0 0,-1 0,1-1,0 1,0-1,0 0,0-1,0 1,-1-1,1 0,0 0,0 0,-1-1,1 0,0 0,10-11,-2 0,0-1,0 0,-1-1,-1-1,-1 0,0 0,-1-1,0 0,-2 0,0-1,-1 0,4-19,-4 14</inkml:trace>
  <inkml:trace contextRef="#ctx0" brushRef="#br0" timeOffset="26963.218">14937 1984,'4'0,"16"2,0-1,0-2,-1 0,1-1,0 0,0-2,-1-1,0 0,0-1,0-1,-1-1,3-2,-16 6,0-1,0 1,-1-1,1 0,-1-1,0 1,0-1,-1 0,0 0,0 0,0 0,-1-1,0 1,0-1,0 1,-1-1,0 0,0 1,-1-1,0 0,0 0,-1 1,0-1,0 0,0 1,-1-1,0 0,1 5,0 0,0 0,-1 0,1-1,-1 1,0 0,1 1,-1-1,0 0,0 1,0-1,0 1,0-1,-1 1,1 0,0 0,-1 0,1 0,0 0,-1 1,1-1,-1 1,1-1,-1 1,0 0,1 0,-1 0,1 0,-1 1,1-1,-1 1,1 0,-1-1,1 1,0 0,-1 1,-83 47,74-36,0 0,1 1,1 0,0 1,0 1,2-1,0 1,1 1,0-1,1 1,1 1,1-1,1 0,0 1,1 0,1 0,0 0,2 0,0 4,0-17,-1 1,1-1,0 0,0 0,1 0,0 0,0 0,0 0,0 0,1 0,-1-1,1 0,1 1,-1-1,0 0,1 0,0-1,0 1,0-1,0 0,1 0,-1 0,1-1,0 1,-1-1,1 0,0-1,1 1,-1-1,0 0,0 0,2 0,13-1,-1 0,1-1,-1-1,0-1,0-1,0 0,0-1,-1-2,1 1,-1-2,-1-1,0 0,0-1,2-3,17-6,20-10,-32 15</inkml:trace>
  <inkml:trace contextRef="#ctx0" brushRef="#br0" timeOffset="27814.085">15868 1844,'-11'-3,"0"0,-1 1,0 1,0 0,1 0,-1 2,0-1,0 1,1 1,-1 0,1 1,-1 0,1 0,0 2,0-1,-6 5,5-5,0 1,0 1,1 0,0 0,1 1,-1 0,1 1,1 0,-1 1,1 0,1 1,0 0,0 0,1 0,0 1,1 0,0 0,1 1,0 0,1 0,0 0,1 0,0 1,1-1,1 1,0 1,0-11,1 0,0 0,0 0,0 0,0 0,0 0,1 0,-1 0,1-1,0 1,0 0,0 0,0-1,1 1,-1 0,1-1,-1 0,1 1,0-1,0 0,0 0,0 0,0 0,1 0,-1 0,1-1,-1 1,1-1,-1 0,1 0,0 0,0 0,-1 0,1 0,0-1,0 1,0-1,0 0,0 0,0 0,0 0,-1 0,1-1,0 0,0 1,17-6,0-1,0-1,-1 0,-1-2,1 0,-1-1,-1-1,0 0,-1-1,0-1,-1-1,-1 0,0-1,1-3,121-129,-135 148,-1 0,1 0,-1 0,1 0,-1 0,1 0,-1 0,0 0,1 0,-1 0,1 1,-1-1,1 0,-1 0,0 0,1 1,-1-1,1 0,-1 0,0 1,1-1,-1 0,0 1,0-1,1 0,-1 1,0-1,0 1,1-1,-1 0,0 1,0-1,0 1,0-1,0 1,0-1,0 1,1-1,-1 0,-1 1,1-1,0 1,0-1,0 1,0-1,0 1,0-1,0 0,0 1,-1-1,1 1,0-1,0 0,-1 1,1-1,0 0,-1 1,1-1,0 0,-1 1,1-1,0 0,-1 0,1 1,-1-1,1 0,0 0,-105 238,49-116,20-48,4 1,3 2,-18 76,45-150,0 1,0 0,0-1,1 1,-1 0,1 0,0 0,0 0,1 0,-1 1,1-1,0 0,0 0,0 0,1 0,-1 0,1 1,0-1,0 0,1 0,-1-1,1 1,0 0,0 0,0-1,0 1,1-1,-1 0,1 0,0 0,0 0,0 0,0 0,1-1,-1 1,1-1,-1 0,1 0,2 0,-4-1,0 0,1-1,-1 1,0 0,1-1,-1 0,0 0,1 0,-1 0,0 0,1 0,-1 0,0-1,1 1,-1-1,0 0,0 1,0-1,1 0,-1 0,0-1,0 1,0 0,-1-1,1 1,0-1,0 0,-1 1,1-1,-1 0,0 0,1 0,-1 0,0 0,0 0,0 0,-1-1,1 1,0 0,-1-1,1 1,-1-1,-3-16,0-1,-1 0,-2 1,0-1,0 1,-2 1,0 0,-2 0,0 0,0 1,-2 1,0 0,-9-9,14 17,-1 0,1 1,-2 0,1 0,-1 0,0 1,0 1,0-1,-1 1,0 1,0 0,0 1,-1-1,1 2,-5-1,14 2,-1 1,1 0,-1-1,0 1,1 0,-1 0,0 0,1 0,-1 0,0 0,1 0,-1 1,1-1,-1 0,0 1,1 0,-1-1,1 1,-1 0,1 0,0 0,-1 0,1 0,0 0,-1 0,1 0,0 0,0 1,0-1,0 0,0 1,1-1,-1 1,0-1,1 1,-1-1,1 1,-1 0,1-1,0 1,-1-1,1 1,0 0,0-1,0 1,1 0,-1-1,0 1,1 0,-1-1,1 1,-1-1,1 1,0-1,-1 1,1-1,0 1,0-1,0 0,0 1,0-1,1 0,-1 0,0 0,1 0,-1 0,0 0,1 0,-1-1,13 5,0-2,0 0,0-1,1 0,-1-1,0 0,1-2,-1 1,0-2,1 0,-1-1,4-1,-5 2,25-5,-1-2,0-2,-1-1,0-2,-1-1,29-17,-38 15,-2 1</inkml:trace>
  <inkml:trace contextRef="#ctx0" brushRef="#br0" timeOffset="28134.001">16150 2013,'-10'114,"10"-111,0 1,0-1,0 0,1 0,-1 1,1-1,0 0,0 0,0 0,0 0,0 0,1 0,-1 0,1-1,0 1,0-1,0 1,0-1,1 1,-1-1,0 0,1 0,0 0,-1 0,1-1,0 1,0-1,0 0,0 0,0 0,0 0,0 0,1 0,7-3,0 0,0 0,-1 0,1-2,-1 1,0-1,0-1,0 0,0 0,-1-1,0 0,0-1,-1 1,0-2,0 1,0-1,-1-1,0 1,1-3,115-180,-114 174,-4 5</inkml:trace>
  <inkml:trace contextRef="#ctx0" brushRef="#br0" timeOffset="29079.68">16940 1957,'-15'-3,"0"1,0 0,-1 1,1 1,-1 1,1 0,-1 1,1 1,0 0,0 1,0 0,1 1,-1 1,1 1,0 0,1 0,0 2,0-1,-10 11,18-14,0 1,1 0,0 0,0 0,1 1,0-1,0 1,0 0,1 0,0 0,0 0,1 0,-1 0,2 0,-1 1,1-1,0 0,1 1,0-1,0 0,0 0,1 0,2 7,-2-12,-1 1,1-1,-1 1,1-1,0 0,0 0,0 0,0 0,0 0,0 0,1-1,-1 1,1-1,-1 1,1-1,0 0,-1 0,1 0,0-1,0 1,-1-1,1 1,0-1,0 0,0 0,0 0,0 0,-1-1,1 1,2-1,83-29,-72 20,0 0,-1 0,-1-2,1 0,-2 0,0-2,-1 1,0-2,-1 1,5-10,79-84,-96 109,1 0,0-1,0 1,0 0,0-1,0 1,0 0,0-1,0 1,0 0,0-1,0 1,0-1,0 1,0 0,1-1,-1 1,0 0,1-1,-1 1,0-1,1 1,-1-1,0 1,1-1,-1 1,1-1,-1 1,1-1,-1 0,1 1,0-1,-1 0,1 1,-1-1,1 0,0 0,-1 0,1 1,0-1,-1 0,1 0,0 0,-1 0,1 0,0 0,-1 0,1 0,0-1,-1 1,1 0,-1 0,1-1,0 1,-1 0,1 0,-1-1,1 1,-1-1,1 1,-1 0,1-1,-1 1,1-1,-1 0,-6 125,7-120,0 0,0 1,0-1,0 0,0 0,1 1,0-1,0 0,0-1,0 1,1 0,-1-1,1 1,0-1,0 0,0 0,1 0,-1 0,1 0,0-1,-1 0,1 0,0 0,0 0,0 0,1-1,-1 0,9 0,1-1,0 0,-1-1,1 0,-1-1,1-1,-1 0,0-1,0 0,-1-1,1-1,-1 0,0 0,1-2,15-6,0-1,0-2,-2 0,0-2,-1-1,0-1,-2-1,-1-1,-1-1,-1-1,-1 0,-1-2,-1 0,-1-1,-2-1,-1 0,2-9,-9 7,-2-1,-1 1,-1 0,-2-1,-1 1,-3-19,-14-7,16 57,1 0,0 0,0 0,0 1,0-1,-1 0,1 1,0-1,0 1,0-1,0 1,0-1,0 1,0 0,0 0,0-1,1 1,-1 0,0 0,0 0,1 0,-1 0,0 0,1 0,-1 0,1 0,-1 0,1 0,0 1,0-1,-1 0,1 0,0 0,0 1,-6 23,2 0,1 1,0-1,2 1,1-1,3 23,-1 11,15 167,32-68,-42-121,-7-38,0 1,0-1,-1 1,1 0,0-1,0 1,-1 0,1-1,0 1,-1 0,1-1,-1 1,1 0,0 0,-1-1,1 1,-1 0,1 0,-1 0,1 0,-1-1,1 1,-1 0,1 0,-1 0,1 0,0 0,-1 0,1 0,-1 1,1-1,-1 0,1 0,-1 0,1 0,-1 0,1 1,0-1,-1 0,1 1,-1-1,1 0,0 0,-1 1,1-1,0 1,-1-1,1 0,0 1,0-1,0 1,-1-1,1 0,0 1,0-1,0 1,0-1,0 1,0-1,-1 1,1-1,0 1,0-1,1 1,-1-1,0 1,0-1,0 1,0-1,0 1,-9-10</inkml:trace>
  <inkml:trace contextRef="#ctx0" brushRef="#br0" timeOffset="29313.979">17194 1787,'39'-5,"36"-6,15-1,-3 1,-11 2,-14 4,-13 1,-9 3,-8 0,-4 1,-1 1,-6 4,-2 2,-4 0</inkml:trace>
  <inkml:trace contextRef="#ctx0" brushRef="#br0" timeOffset="29530.008">18098 1984,'5'25,"6"7,1-2</inkml:trace>
  <inkml:trace contextRef="#ctx0" brushRef="#br0" timeOffset="29679.126">18098 1590,'0'0</inkml:trace>
  <inkml:trace contextRef="#ctx0" brushRef="#br0" timeOffset="29996.974">18379 1872,'-12'20,"0"-1,1 1,1 1,1 0,1 0,1 1,1 0,1 1,0-1,1 8,4-28,-1 1,1 0,0 0,0 0,0-1,0 1,0 0,1 0,-1 0,1-1,0 1,0 0,0-1,0 1,0-1,0 1,1-1,-1 1,1-1,0 0,0 0,0 0,0 0,0 0,0 0,0-1,1 1,-1-1,1 1,-1-1,1 0,-1 0,1 0,0 0,-1 0,1-1,0 1,0-1,-1 0,1 0,0 0,0 0,0 0,0-1,-1 1,1-1,0 0,14-5,0 0,-1-2,0 0,0 0,-1-2,0 0,-1 0,0-1,0-1,-1-1,-1 0,0 0,-1-1,0 0,-1-1,-1-1,-1 1,0-1,-1-1,3-9,-7 21,0 0,0-1,-1 0,0 0,0 1,0-1,0 0,-1 0,0-1,-1 1,1 0,-1 0,-1 0,1-1,-1 1,0 0,0 0,-1 0,1 0,-1 0,-1 1,1-1,-1 0,0 1,0 0,-1 0,0 0,1 0,-2 0,-1-1,2 5,0-1,0 1,-1 0,1 0,-1 0,1 0,-1 1,1 0,-1 0,0 0,1 1,-1-1,1 1,-1 0,1 0,0 1,0-1,-1 1,1 0,0 0,0 1,0-1,1 1,-1 0,1-1,-2 3,-13 10</inkml:trace>
  <inkml:trace contextRef="#ctx0" brushRef="#br0" timeOffset="30463.032">18634 2070,'281'-242,"-281"243,0 0,0 0,0-1,0 1,0 0,0 0,0 0,0 0,1 0,-1-1,0 1,1 0,-1 0,0-1,1 1,-1 0,1 0,-1-1,1 1,-1 0,1-1,0 1,-1-1,1 1,0-1,0 1,-1-1,1 1,0-1,0 0,-1 1,1-1,0 0,0 0,0 0,0 0,0 1,-1-1,1 0,0 0,0-1,0 1,0 0,-1 0,1 0,0-1,0 1,0 0,0-1,-1 1,1 0,0-1,-1 1,1-1,0 1,-1-1,1 0,0 1,-1-1,1 0,-1 1,1-1,-1 0,0 0,1 0,-2 39,0-32,-1 0,1 0,1 0,-1 0,1 0,1 0,-1 0,1 0,0 0,0 0,0 0,1-1,0 1,0 0,0-1,1 0,0 1,0-1,1 0,-1 0,1-1,0 1,0-1,0 0,1 0,2 2,2-3,1 1,-1-2,1 1,0-1,0-1,0 1,0-2,0 1,0-2,0 1,1-1,-1-1,-1 0,1 0,0-1,0 0,-1-1,0 0,0 0,0-1,0 0,-1-1,1 0,-1 0,1-2,21-47,-26 35</inkml:trace>
  <inkml:trace contextRef="#ctx0" brushRef="#br0" timeOffset="31616.95">20101 1844,'-23'16,"0"1,1 1,1 1,0 1,2 1,0 0,2 2,0 0,0 3,16-25,-1 1,1-1,0 1,-1 0,1-1,0 1,0 0,0 0,0 0,0 0,0 0,1 0,-1 0,1 0,-1 0,1 0,0 0,0 0,0 0,0 0,0 0,0 0,1 0,-1 1,1-1,-1 0,1 0,0-1,0 1,0 0,0 0,0 0,0 0,0-1,1 1,-1-1,0 1,1-1,0 1,-1-1,1 0,0 0,0 0,-1 0,1 0,0 0,0 0,0-1,0 1,7-2,0 0,0-1,0 1,0-2,-1 0,1 0,-1 0,0-1,0 0,0-1,-1 1,1-2,-1 1,0-1,0 0,-1 0,0-1,0 0,3-5,-4 6,0 1,0-1,-1 1,1-1,-1 0,-1-1,1 1,-1-1,0 1,-1-1,0 0,0 0,0 0,-1-1,0 1,0 0,-1 0,0-1,0 1,-1 0,1 0,-2-1,1 1,-1 0,0 0,-1 0,-1-4,2 9,1 0,-1 0,1 0,-1 0,0 0,0 1,0-1,0 0,0 1,0 0,0-1,0 1,-1 0,1 0,0 0,-1 0,1 1,-1-1,1 1,-1-1,1 1,-1 0,1 0,-1 0,0 0,1 1,-1-1,1 1,-1-1,1 1,0 0,-1 0,0 0,2 0,1-1,-1 1,0-1,1 1,-1-1,1 1,0 0,-1-1,1 1,-1-1,1 1,0 0,-1-1,1 1,0 0,0 0,0-1,-1 1,1 0,0 0,0-1,0 1,0 0,0 0,0-1,1 1,-1 0,0-1,0 1,0 0,1 0,-1-1,0 1,1 0,-1-1,0 1,1-1,-1 1,1-1,-1 1,1-1,0 1,-1-1,1 1,-1-1,1 1,0-1,-1 0,1 1,0-1,-1 0,1 0,0 0,0 1,-1-1,1 0,0 0,45 11,-21-13,0-2,0 0,-1-2,1-1,-1 0,-1-2,0-1,0-1,6-4,-12 7,0 0,0-1,-1-1,-1 0,0-1,0 0,-1-2,0 1,-1-2,-1 0,0 0,-1-1,0-1,-2 0,7-14,-8 16,-2 0,1-1,-2 0,0 0,-1 0,-1 0,0-1,-1 0,0 0,-1 1,-1-1,-1 0,-1-2,2 18,0 1,0-1,0 0,-1 0,1 1,0-1,0 0,-1 0,1 1,0-1,-1 0,1 0,0 0,-1 0,1 0,0 1,-1-1,1 0,0 0,-1 0,1 0,0 0,-1 0,1 0,0 0,-1 0,1 0,-1 0,1 0,0 0,-1-1,1 1,0 0,-1 0,1 0,0 0,0-1,-1 1,1 0,0 0,-1 0,1-1,0 1,0 0,-1-1,1 1,0 0,0-1,0 1,0 0,0-1,-1 1,1 0,0-1,0 1,0 0,0-1,0 1,0 0,0-1,0 1,0 0,0-1,0 1,0-1,-11 32,10-25,-8 36,3 0,2 1,1 0,2 0,2 0,2 0,2 0,1-1,7 17,0 24,51 352,-55-366,-4-43,0 1,-2 0,-1 0,-1 0,-2-1,0 1,-2 0,0 0,-2-1,-2 0,-1 5,7-27,-1-1,1 1,0-1,-1 1,0-1,0 0,0 0,0 0,0 0,-1 0,1 0,-1 0,0-1,0 0,0 1,0-1,0 0,0 0,0-1,-1 1,1-1,-1 1,1-1,-1 0,0-1,1 1,-1-1,0 1,0-1,1 0,-1 0,0-1,0 1,1-1,-1 0,1 0,-1 0,0 0,1-1,0 1,-1-1,1 0,-3-2,-1-6,-1 1,2-1,-1-1,1 1,1-1,0 0,1 0,0-1,0 1,1-1,1 0,0 0,1 0,0 0,1 0,0 0,1 0,0 0,1-3,-2-1,1-5,1 0,1 1,1-1,0 1,1 0,2 0,0 0,1 1,1 0,0 0,2 1,0 1,1-1,1 2,7-9,113-66,-109 79</inkml:trace>
  <inkml:trace contextRef="#ctx0" brushRef="#br0" timeOffset="33565.534">21569 1420,'0'0,"1"-1,-1 1,1 0,-1-1,0 1,1 0,0-1,-1 1,1 0,-1 0,1 0,-1 0,1-1,-1 1,1 0,0 0,-1 0,1 0,-1 0,1 0,-1 0,1 1,0-1,-1 0,1 0,-1 0,1 0,-1 1,1-1,-1 0,1 1,-1-1,1 0,-1 1,1-1,-1 0,0 1,1-1,-1 1,0-1,1 1,-1-1,0 1,1-1,-1 1,0-1,0 1,0 0,0-1,0 1,0-1,1 1,-1-1,0 1,0 0,-1-1,1 1,0 0,6 39,-6-39,0 262,-25-53,23-182,-1-1,-1 0,-1 0,-2 0,-7 19,12-40,-1-1,1 1,-1-1,-1 1,1-1,-1 0,0-1,0 1,0-1,0 1,-1-1,0-1,0 1,-4 2,-9 2</inkml:trace>
  <inkml:trace contextRef="#ctx0" brushRef="#br0" timeOffset="37747.907">21287 1816,'10'0,"12"-5,8-1,3-1,1 2,-1 2,-1 1,-1 0,-1 2,-1 0,0 0,-1 0,0 1,0-1,0-5,0-1,-4 0</inkml:trace>
  <inkml:trace contextRef="#ctx0" brushRef="#br0" timeOffset="38402.496">21908 1392,'0'623,"10"-557,-10-65,0 1,1-1,-1 1,1-1,-1 0,1 1,0-1,-1 0,1 1,0-1,0 0,0 0,0 0,0 0,0 0,0 0,0 0,1 0,-1 0,0 0,1-1,-1 1,0-1,1 1,-1-1,1 1,-1-1,1 0,-1 1,0-1,1 0,-1 0,1 0,-1 0,1-1,-1 1,1 0,-1-1,1 1,-1-1,0 1,1-1,14-8,-1 0,0-1,-1-1,0-1,-1 0,0 0,7-10,25-23,-22 22,-17 17,0-1,0 1,0 0,1 1,0-1,0 1,0 1,1-1,0 1,0 1,0-1,7-1,-13 5,0 0,0 0,-1 0,1 0,0 0,0 0,0 1,0-1,-1 1,1-1,0 1,0 0,-1-1,1 1,-1 0,1 0,0 0,-1 0,0 1,1-1,-1 0,0 1,0-1,0 1,1-1,-1 1,-1-1,1 1,0 0,0-1,-1 1,1 0,-1 0,1-1,-1 1,0 0,0 0,0 0,0 1,-7 75,4-66,1-8,0 1,0 0,1 0,-1-1,1 1,0 0,1 0,-1 0,1 0,0 1,0-1,1 0,-1 0,1 0,0 0,0-1,1 1,0 0,1 2,8 5</inkml:trace>
  <inkml:trace contextRef="#ctx0" brushRef="#br0" timeOffset="38884.055">22585 1957,'31'-5,"0"0,-1-2,0-2,0 0,-1-2,0-1,-1-2,1-1,-26 13,0 0,1 0,-1 0,0 0,0-1,0 0,-1 1,1-1,0 0,-1 0,0 0,0 0,0-1,0 1,0-1,-1 1,1-1,-1 0,0 1,0-1,-1 0,1 0,-1 1,0-1,0 0,0 0,0 0,-1 0,1 1,-1-1,0 0,0 0,0 1,-1-1,0 1,1-1,-1 1,0 0,0-1,-1 1,1 0,-1 0,0 1,1-1,-1 1,0-1,-1 1,1 0,0 0,0 0,-1 1,0-1,1 1,-1-1,-7 1,0 0,1 0,-1 1,0 0,0 1,0 1,1-1,-1 2,1-1,-1 1,1 1,0 0,0 0,1 1,-1 1,1-1,0 1,1 1,-1 0,1 0,0 0,1 1,0 1,0-1,1 1,0 0,1 0,0 1,0-1,1 1,0 0,0 1,-1 10,5-16,0 0,1 1,-1-1,1 0,0 1,1-1,-1 0,1 0,0 0,0 0,1 0,-1-1,1 1,0-1,0 1,1-1,0 0,-1-1,1 1,0 0,1-1,-1 0,0 0,5 2,123 45,67-16,-175-32</inkml:trace>
  <inkml:trace contextRef="#ctx0" brushRef="#br0" timeOffset="40371.004">36 3424,'151'-48,"-120"41,0-1,-1-2,0-1,-1-2,0-1,-1-1,0-1,16-13,-19 9,0-2,-2 0,-1-1,0-1,-2-1,-1-1,0-1,3-9,-19 31,0 0,-1 1,1-1,-1 0,0 0,0-1,0 1,-1 0,0-1,0 1,0 0,-1-1,0 1,0-1,0 1,-1-1,1 1,-1-1,-1 1,1 0,-1-1,0 1,0 0,0 0,-1 0,0 1,0-1,0 1,0-1,-1 1,0 0,0 0,0 1,0-1,0 1,-1 0,0 0,1 0,-1 1,0-1,0 1,0 2,0-1,0 1,1-1,-1 1,0 1,0-1,1 1,-1-1,0 1,1 1,-1-1,0 1,1 0,0 0,-1 0,1 0,0 1,0 0,1-1,-1 2,0-1,1 0,0 1,-2 2,-57 102,43-26,2 0,4 1,4 1,4 0,3 0,4 0,3 0,11 45,-9-46,1-1,-2-58,-2 1,0 0,-2 0,-1 0,0 0,-2 1,-1-1,-1 0,-2 0,0-1,-1 1,-2-1,0-1,-2 1,0-1,-2-1,-1 1,7-17,0 0,-1-1,0 1,0-1,0-1,0 1,-1-1,0-1,0 1,0-1,0-1,-1 0,1 0,-1 0,1-1,-1 0,1-1,-1 0,0 0,1-1,-1 0,1-1,-1 1,1-2,0 1,-1-1,1 0,1-1,-1 0,0 0,1-1,0 0,0 0,1-1,-1 0,1 0,0 0,1-1,-1 0,1 0,1 0,-1 0,1-1,1 0,-1 0,1 0,0-5,0-4,0 0,2 0,0 0,1 0,1 0,0 0,1 0,1 0,1 0,0 0,1 1,1 0,1 0,0 0,1 1,0 0,2 1,-1 0,2 0,0 1,0 0,1 1,1 1,3-3,1 1,-7 3,0 0,0 1,1 0,0 1,1 0,0 1,0 0,0 1,1 1,0-1,0 2,0 0,1 1,0 0,-1 1,1 0,0 1,0 1,0 0,0 1,4 1,0 5</inkml:trace>
  <inkml:trace contextRef="#ctx0" brushRef="#br0" timeOffset="40664.689">657 3678,'-10'9,"0"1,1 0,0 0,1 1,0 0,1 1,0-1,1 1,0 1,1-1,1 1,0 0,0 0,1 0,1 1,0-1,1 0,0 1,2 13,0-22,1 0,0 0,0 0,0-1,1 1,0-1,0 1,0-1,0 0,1 0,-1 0,1 0,0-1,0 0,1 0,-1 0,0 0,1 0,0-1,0 0,0 0,0 0,0-1,0 0,0 0,0 0,0 0,1-1,-1 0,3 0,5 0,-1 0,1-1,-1 0,1-1,-1-1,0 0,0 0,0-1,0-1,-1 0,0 0,6-5,-10 6,0 0,0 0,-1-1,1 0,-1-1,0 0,-1 1,1-2,-1 1,0-1,-1 1,0-2,0 1,0 0,-1-1,0 1,0-1,-1 0,0 0,-1 0,1 0,-2 0,1 0,-1 0,0 0,-1-1,0 1,0 0,-1 0,0 0,0 0,-1 1,0-1,0 1,-1-1,0 1,-1-2,-2 3,1 0,-1 0,0 1,0 0,-1 0,0 1,0 0,0 0,0 1,0 0,-1 0,1 1,-1 0,0 1,1 0,-1 0,0 1,0 0,0 1,0-1,1 2,-1-1,0 1,1 1,0-1,-1 2,1-1,0 1,0 0,1 0,-1 1,1 0,-2 2,-19 34,21-20</inkml:trace>
  <inkml:trace contextRef="#ctx0" brushRef="#br0" timeOffset="41001.956">1136 4016,'-10'-9,"7"-23,4-10,1-4,6 3,1 2,4 4,4 4,0 2,2 7,-3 2,1 5,-3 11,-3 10,-4 10,-2 7,-4 1</inkml:trace>
  <inkml:trace contextRef="#ctx0" brushRef="#br0" timeOffset="41553.553">1475 3989,'5'-27,"2"1,1 0,1 1,1 0,1 0,1 1,1 1,1 0,1 0,2 2,0 0,1 1,0 1,12-9,-28 26,-1 0,1 0,0 1,0-1,0 0,0 1,0-1,0 1,0 0,1 0,-1 0,0 0,1 0,-1 0,1 0,-1 1,1 0,-1-1,1 1,0 0,-1 0,1 0,-1 0,1 1,-1-1,1 1,-1 0,1-1,-1 1,1 0,-1 0,0 1,0-1,0 0,1 1,-1-1,-1 1,1 0,0 0,0 0,-1 0,1 0,-1 0,1 0,-1 0,1 2,7 58,-9-57,0 0,0 1,0-1,0 0,1 0,0 0,0 1,1-1,-1 0,1-1,0 1,0 0,1 0,-1-1,1 0,0 1,0-1,3 2,-1-4,0-1,0 0,0 0,0 0,0-1,0 0,0 0,0 0,0 0,0-1,0 0,0 0,0-1,0 1,0-1,0 0,-1 0,1 0,-1-1,0 0,1 0,-1 0,0 0,-1 0,1-1,-1 0,1 0,6-4,25-20,68-38,-102 65,0 1,1-1,-1 1,0 0,0-1,0 1,0 0,1-1,-1 1,0 0,0 0,1 0,-1 0,0 0,0 1,0-1,1 0,-1 0,0 1,0-1,0 1,0-1,0 1,1-1,-1 1,0 0,0 0,-1-1,1 1,0 0,0 0,0 0,0 0,-1 0,1 0,0 0,-1 0,1 0,-1 1,0-1,1 0,-1 0,0 0,1 1,-5 59,2-47,-2 7,1-8,1-1,0 1,0 0,1-1,1 1,0 0,1 0,0-1,1 1,1-1,0 1,0-1,2 2,7 5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1,'-10'10,"-3"7,6 2,4-8,7-6,-2-3,-1-2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1,'-5'0,"-1"5,0 6,6-4,8-2,2-8,0 3,-2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30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0,'0'4,"0"6,0 5,-4-1,-2 3,-3 6,-5 3,1 1,-2 1,-3 3,-2 1,2-1,0-2,3-2,1-1,1 0,4-2,4-4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1 254,'24'0,"22"0,8 0,0 0,-4 0,-7 0,-5 0,-4 0,-4-5,-2-1,0 0,-1-4,0 0,-4-3,-2 0,-4 3</inkml:trace>
  <inkml:trace contextRef="#ctx0" brushRef="#br0" timeOffset="247.553">255 0,'-5'39,"3"31,3 9,0-4,0-11,0-10,5-15,1-10,0-4,-2-2,-7-5,-2-1,-1-2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29,'0'-3,"-1"-22,-9 33,2 12,-18 51,-4-2,-3-1,-2-1,-37 51,11-50,47-57</inkml:trace>
  <inkml:trace contextRef="#ctx0" brushRef="#br0" timeOffset="279.049">0 57,'15'10,"18"22,9 10,3 4,-3-3,-3-2,-8-4,-4-4,-3-7,-5-4,-1-4,-3-2,0-3,-3 1,-7-2,-5-2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20,'-103'157,"-60"131,68-115,-19-6,564-790,-424 584,-15 26,-1-1,-1 0,0-1,-1 0,0 0,-1-1,-1 0,2-8,-32 61,19-24,1-1,0 1,0 0,2 0,-1 0,2 0,0 1,0-1,1 1,1-1,0 0,1 0,1 1,0-1,0-1,1 1,1 0,0-1,5 8,10 14,5 6,-2 1,-2 0,-2 2,-2 0,3 14,26 125,-45-140,-3-79,2 14</inkml:trace>
  <inkml:trace contextRef="#ctx0" brushRef="#br0" timeOffset="300.857">222 557,'5'0,"16"0,9 0,4-5,2-1,3 0,1 1,-2 1,-3 2,-2 1,-2 1,-2 0,-1 0,0 0,-5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75,'24'-5,"22"-1,8 0,0 1,-4 1,-7 2,-5-4,-4-1,-4 1,-1 1,-2 2,0 1,1 1,-6-4,-1-1,-4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52,'34'0,"35"-5,10-1,-3 0,-10 1,-11 1,-10 2,-13-4,-7-1,-3 1,-6 1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1,'-19'24,"-11"22,-6 8,0 0,4-4,4-7,7-5,6-4,1-4,-1-1,1-2,-1 0,-3 0,-4-4,3-7</inkml:trace>
  <inkml:trace contextRef="#ctx0" brushRef="#br0" timeOffset="279.931">0 57,'34'34,"25"15,13 5,-2-2,-7-11,-11-11,-13-6,-9-8,-4-1,-2 1,-6 3,-5 3,-4 3,-5-4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97,'0'32,"0"88,5 0,8 23,-1 122,-2-204,-4-55</inkml:trace>
  <inkml:trace contextRef="#ctx0" brushRef="#br0" timeOffset="498.14">0 97,'50'-21,"0"3,1 2,1 2,1 3,35-3,-75 13,0 0,1 1,-1 0,1 1,-1 1,0 0,1 0,-1 2,2 0,-12-3,1 0,-1 1,0-1,1 1,-1-1,0 1,0 0,0 1,0-1,0 0,-1 1,1-1,-1 1,1 0,-1 0,0 0,0 0,0 0,-1 1,1-1,-1 0,0 1,0-1,0 1,0-1,0 1,-1 0,0-1,0 1,0 0,0-1,0 1,-1 0,0-1,0 1,-4 12,-1-1,0 0,-2 0,0-1,0 0,-1 0,-1-1,0 0,-6 4,-7 12,-91 112,112-139,0 1,0-1,0 0,0 1,1-1,-1 1,1 0,-1-1,1 1,0 0,0 0,0 0,1 0,-1 0,1 0,-1 0,1 0,0 0,0 0,0 0,1 0,-1 0,1 0,0 0,-1 0,1 0,1 0,-1 0,0 0,1-1,-1 1,1-1,0 1,0-1,0 1,0-1,0 0,1 0,-1 0,0 0,1-1,0 1,0 0,69 25,27 16,-96-41,-1 0,1 1,-1-1,1 1,-1 0,0 0,0 0,0 0,0 0,-1 0,1 0,-1 0,0 1,0-1,0 1,0-1,-1 1,0-1,1 1,-1-1,0 1,-1-1,1 1,0-1,-1 1,0-1,0 1,-1 1,-3 5,-1 0,0-1,-1 0,1-1,-2 1,1-1,-1 0,-1-1,1 0,-1 0,0-1,-1 0,0-1,0 0,0 0,0-1,0-1,-1 0,0 0,-10 1,14-2,1 0,-1-1,0 1,0-1,0-1,0 0,0 1,0-2,1 1,-1-1,0 0,0-1,0 0,1 0,-1 0,1-1,0 0,0 0,0 0,0-1,0 0,-3-3,-3-9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16,'-15'-5,"0"2,-1 0,0 1,0 0,0 2,1 0,-1 0,0 1,0 1,0 1,1 0,0 2,-1-1,1 2,1 0,-1 0,1 1,-7 6,-1 5,0 2,1 0,0 2,2 0,1 1,1 1,1 0,0 1,3 1,0 1,1 0,-7 25,11-30,1 1,0 0,2 1,1-1,1 1,0 0,2 0,1 0,1 0,1 2,0-14,0 0,1 0,0 0,0-1,2 0,-1 1,1-1,1-1,0 1,0-1,1 0,1-1,-1 1,1-1,1-1,0 0,0 0,1-1,0 0,8 5,1-2,0-1,0-1,1-1,0 0,1-2,0 0,-1-1,1-2,0 0,1-1,-1-1,0 0,0-2,0-1,12-3,79-22,-88 20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57,'-5'-5,"1"0,-2 0,1 0,0 1,-1 0,0 0,0 0,0 1,0 0,0 0,-1 1,0 0,1 0,-1 0,0 1,0 0,0 0,0 1,0 0,0 0,0 0,1 1,-1 0,0 1,0-1,0 1,1 1,-1-1,1 1,-1 1,-96 56,100-57,0 0,0-1,0 1,0 0,1 1,-1-1,1 0,0 1,0 0,0-1,1 1,-1 0,1 0,0 0,0 0,0 0,0 0,1 0,-1 0,1 0,0 0,1 1,-1-1,1 0,-1 0,1 0,1 1,3 2,1 1,-1-1,1 0,1-1,0 1,-1-1,2-1,-1 1,1-1,0 0,0-1,0 0,0 0,1-1,0 0,0-1,7 2,4 3,-1-1,-10-4,-1-1,1 1,-1 1,0 0,0 0,0 0,-1 1,1 0,-1 1,0 0,0 0,0 0,-1 1,1 0,-1 0,-1 1,1-1,-1 1,-1 1,1-1,1 5,-6-8,0 0,0 0,-1 0,1 0,-1-1,0 1,0 0,-1 0,1 0,-1-1,1 1,-1-1,0 1,-1-1,1 0,0 0,-1 0,0 0,0 0,0 0,0-1,0 1,0-1,-1 0,1 0,-1-1,0 1,-104 38,-19-13,114-25,18-6,6-1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30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265 4,'-55'120,"13"205,26-253,-2 0,-3-1,-4-1,-2-2,-5 4,10-21,16-30</inkml:trace>
  <inkml:trace contextRef="#ctx0" brushRef="#br0" timeOffset="6100.005">990 52,'0'-3,"-1"0,0 1,1-1,-1 1,0-1,-1 1,1-1,0 1,-1 0,1 0,-1 0,0 0,0 0,0 0,0 0,0 0,0 1,0-1,0 1,-1 0,1-1,-1 1,1 0,-1 1,1-1,-1 0,0 1,1-1,-1 1,0 0,1 0,-1 0,-2 0,-95 5,83 0,0 0,0 1,1 1,0 0,0 2,1-1,0 2,0 0,1 1,-3 3,11-9,1-1,-1 1,1 1,0-1,0 1,0 0,1 0,0 0,0 1,0-1,1 1,0 0,1 0,-1 0,1 1,1-1,-1 0,1 1,1-1,-1 1,1-1,0 1,1-1,0 1,0-1,2 0,1 0,0 0,0-1,0 0,1 0,0 0,0 0,0-1,1 0,0 0,0 0,0-1,0 0,1 0,0 0,-1-1,1 0,1-1,-1 1,0-1,1-1,-1 1,1-1,-1-1,1 1,-1-1,1-1,0 1,-1-1,1-1,-1 1,0-1,1-1,-1 1,0-1,0 0,-1-1,1 0,-1 0,1 0,-1-1,-1 1,1-2,1 0,21-17,0-1,-2-1,0-1,-2-1,-1-2,-1 0,-2-1,13-26,-22 47,-20 55,3-17,-23 231,-35 144,64-385,2-5</inkml:trace>
  <inkml:trace contextRef="#ctx0" brushRef="#br0" timeOffset="6739.954">1378 729,'0'4,"0"6,0 5,0-1</inkml:trace>
  <inkml:trace contextRef="#ctx0" brushRef="#br0" timeOffset="7359.929">2054 100,'-2'-2,"0"0,0 0,0 0,0 1,-1-1,1 1,0 0,-1 0,1 0,-1 0,0 0,1 0,-1 1,0-1,1 1,-1 0,0 0,1 0,-1 0,0 0,0 0,1 1,-1-1,0 1,1 0,-1 0,1 0,-1 0,1 1,-1-1,-150 87,150-85,0 0,1 0,-1 1,1-1,0 0,0 1,0-1,0 1,0 0,1 0,0 0,0-1,0 1,0 0,1 0,-1 0,1 1,0-1,0 0,1 0,-1 0,1 0,0 0,0 0,0-1,1 1,-1 0,1 0,0-1,0 1,0-1,0 0,1 1,0-1,-1 0,1 0,0-1,0 1,1-1,-1 1,0-1,1 0,-1 0,1-1,0 1,0-1,0 1,-1-1,1-1,0 1,0 0,0-1,1 0,80 31,-59-24,0 2,-1 1,0 1,-1 1,0 1,-1 1,11 9,-30-19,-1 0,1 0,-1 0,0 0,0 1,-1-1,1 1,-1 0,0 0,0 0,-1 0,1 0,-1 0,0 0,0 0,-1 1,0-1,0 0,0 1,0-1,-1 0,0 0,0 1,-1-1,1 0,-1 0,0 0,0-1,-1 1,1 0,-1-1,0 1,0-1,-1 0,1 0,-1-1,0 1,0-1,0 1,-1-1,1 0,-1-1,0 1,1-1,-1 0,-5 1,-247 100,225-94,32-9,-6 3,0-1,0 0,0 0,0-1,0 0,0 0,0 0,-1-1,1 0,0 0,0 0,0-1,-1 0,1 0,0-1,-3-1,-4-6</inkml:trace>
  <inkml:trace contextRef="#ctx0" brushRef="#br0" timeOffset="7859.92">1982 125,'8'-5,"1"1,-1 0,1 1,-1-1,1 2,0-1,0 2,0-1,1 1,-1 0,0 1,0 0,1 0,-1 1,2 1,13-2,-12 0,73 2,0-4,0-4,0-3,17-7,-74 9,-4 3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1,'-22'38,"1"2,2 0,2 1,2 1,2 0,1 1,2 1,3 0,-1 22,6-56,1 0,0 0,1 0,0 0,1 0,0 0,1 0,-1 0,2 0,0-1,0 1,0-1,2 0,-1 0,1 0,0 0,1-1,-1 0,2 0,-1 0,1-1,1 0,0 0,58 16,-44-22</inkml:trace>
  <inkml:trace contextRef="#ctx0" brushRef="#br0" timeOffset="861.596">261 537,'19'1,"0"-1,0-1,0 0,0-2,0 0,0-2,-1 0,0 0,0-2,0 0,-1-2,0 1,-1-2,2-1,-9 5,0 0,0 0,0 0,-1-1,0 0,-1-1,1 0,-1 0,-1-1,0 0,0 0,-1 0,0 0,0-1,-1 0,0 0,-1-1,0 1,-1 0,0-1,-1 0,1-9,-2 18,0 1,0-1,-1 0,1 0,0 0,0 0,-1 1,1-1,-1 0,0 0,0 1,1-1,-1 0,0 1,0-1,0 1,-1-1,1 1,0 0,-1-1,1 1,0 0,-1 0,0 0,1 0,-1 0,1 0,-1 1,0-1,0 0,1 1,-1-1,0 1,0 0,0 0,0 0,0-1,1 2,-1-1,0 0,0 0,0 1,0-1,1 1,-1-1,0 1,0 0,1 0,-1-1,1 1,-1 0,1 1,-1-1,1 0,-1 0,1 1,0-1,0 1,0-1,0 1,0-1,0 1,-8 9,1-1,1 1,0 0,1 0,0 1,0 0,1 0,1 1,0-1,1 1,0 0,1 0,0 0,1 0,1 0,0 0,1 0,0 0,2 6,-3-14,1 1,0-1,0 0,1 1,-1-1,1 0,0 0,1-1,-1 1,1 0,0-1,0 1,1-1,-1 0,1 0,0 0,0-1,0 1,0-1,1 0,-1 0,1-1,0 1,0-1,0 0,0 0,0-1,0 0,1 1,-1-2,3 1,3 0,0 0,1-1,-1 0,0-1,0 0,0-1,0 0,0-1,0 0,0-1,-1 0,1-1,-1 0,9-6,-1-4,1-1,-2-1,0 0,-1-1,-1-1,-1-1,-1 0,0 0,-1-2,-2 1,7-19,-9 24,-6 14,0 0,-1 0,1 0,-1 0,1-1,-1 1,0 0,0-1,0 1,0-1,0 0,-1 1,1-1,-1 1,0-1,0 0,0 1,0-1,0 0,-1 1,1-1,-1-2,-1 5,1-1,0 1,0 0,-1 0,1 0,0 0,0 0,-1 0,1 0,0 1,0-1,-1 0,1 1,0-1,0 1,0-1,-1 1,1 0,0-1,0 1,0 0,0 0,0 0,1 0,-1 0,0 0,0 0,0 0,1 0,-1 0,0 1,-1 0,-5 6,1 0,0 1,0 0,1 0,0 0,0 1,1-1,0 1,1 0,0 0,1 0,0 1,1-1,0 1,0-1,1 1,0-1,1 1,0-1,1 0,3 10,-3-14,1-1,0 0,0 0,1 0,-1 0,1 0,0-1,0 0,1 1,-1-2,1 1,0 0,0-1,0 0,1 0,-1-1,1 1,-1-1,1-1,0 1,0-1,-1 0,1 0,0 0,0-1,0 0,0 0,0-1,0 1,0-1,0-1,0 1,0-1,-1 0,1 0,-1-1,2 0,11-9,-1 0,-1-1,0-1,-1 0,0-1,-1-1,-1 0,0-1,-2 0,0-1,0 0,-2-1,0 0,-2 0,0-1,-1 0,-1 0,0-1,0-53,-6 74,0-1,0 1,0-1,0 1,0 0,0-1,0 1,-1 0,1 0,0 0,0 0,0 0,0 0,0 0,-1 0,1 1,0-1,0 0,0 1,0-1,0 1,0-1,0 1,0-1,0 1,0 0,0-1,1 1,-1 0,0 0,0 0,1 0,-1 0,0 0,1-1,-1 2,1-1,-1 0,1 0,0 0,-1 0,1 0,0 0,0 1,-9 14,2 0,0 1,1 0,1 0,1 0,0 1,1-1,1 1,1 0,0 0,1 0,1 0,1-1,1 1,0 0,5 13,-2-17,1-1,1 0,0 0,0-1,1 0,1 0,0-1,1 0,0-1,1 0,7 5,-3-4</inkml:trace>
  <inkml:trace contextRef="#ctx0" brushRef="#br0" timeOffset="1131.478">1615 537,'-4'29,"-3"19,2 6,-5-1,0-5,2-6,1-5,3-14,2-11</inkml:trace>
  <inkml:trace contextRef="#ctx0" brushRef="#br0" timeOffset="1418.808">1588 509,'28'-5,"25"-1,7 0,-1 1,-11 1</inkml:trace>
  <inkml:trace contextRef="#ctx0" brushRef="#br0" timeOffset="1661.488">1615 735,'34'-5,"20"-2,7 1,-8-4,-13 1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98 111,'-14'34,"-10"20,-1 6,4-2,11-11,6-19,10-14,2-9</inkml:trace>
  <inkml:trace contextRef="#ctx0" brushRef="#br0" timeOffset="561.43">239 365,'176'-284,"-124"209,-51 74,-1 1,1-1,-1 1,1-1,-1 1,1 0,-1 0,1-1,-1 1,1 0,0 0,-1-1,1 1,-1 0,1 0,0 0,-1 0,1 0,-1 0,1 0,0 0,-1 0,1 0,-1 0,1 1,0-1,-1 0,1 0,-1 0,1 1,-1-1,1 0,-1 1,1-1,-1 1,1-1,-1 0,1 1,-1-1,0 1,1-1,-1 1,0-1,1 1,-1 0,0-1,0 1,1-1,-1 1,0 0,0-1,0 1,0-1,0 1,0 0,0-1,0 1,5 46,-5-38,2 10,0-1,0 1,2-1,1 0,0 0,1-1,1 1,0-1,1-1,3 3,-8-15,0-1,0 0,0 0,0 0,1 0,0-1,-1 1,1-1,0 0,0 0,0 0,0-1,0 1,1-1,-1 0,0 0,1-1,-1 1,1-1,-1 0,0 0,1 0,-1-1,1 1,-1-1,0 0,0-1,1 1,-1-1,0 0,0 0,0 0,-1 0,1-1,0 1,-1-1,0 0,1 0,-1 0,-1-1,1 1,0-1,-1 0,0 1,2-4,9-18,-1 1,-1-2,-2 0,0 0,4-26,-8 32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254 141,'-2'20,"-1"-1,-1 0,-1 0,0-1,-2 1,0-1,-7 12,12-24,-57 105,47-95,1 2,1-1,0 1,2 1,0-1,1 1,1 1,1-1,0 1,2 0,0 0,1 15,2-31,0 0,1 0,0 0,0 0,0-1,0 1,0 0,1 0,0-1,0 1,0 0,0-1,0 0,1 0,-1 0,1 0,0 0,0 0,0 0,1-1,-1 0,0 0,1 0,-1 0,1 0,0-1,0 1,0-1,0 0,-1 0,1-1,0 1,1-1,-1 0,0 0,0 0,0 0,3-2,165-2,-108-18,-51 11</inkml:trace>
  <inkml:trace contextRef="#ctx0" brushRef="#br0" timeOffset="266.426">0 368,'34'4,"30"2,14 0,-2-1,-9-1,-6 3,-8 0,-10-1,-6-1,-4-2,-5-1,-5-1</inkml:trace>
  <inkml:trace contextRef="#ctx0" brushRef="#br0" timeOffset="549.901">904 1,'15'30,"-1"2,-2-1,-1 2,-1 0,-2 0,-1 1,-2-1,-1 1,-1 28,-2-30,-2-1,-2 1,0-1,-2 0,-1 0,-2 0,-1-1,-2 0,0-1,-2 0,-1-1,-2-1,0 0,-16 19,-91 62,104-94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04.9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370 0,'5'21,"2"-1,0 1,1-1,1-1,1 0,0 0,2-1,0 0,15 16,-12-17,1 0,1-1,0 0,1-2,1 0,0-1,1-1,1 0,-1-2,2 0,-1-2,1 0,1-2,-1 0,3-1,16 5,-1-2,1-2,0-1,23-2,331-4,-198-27,-27 1,139-56,-110 50,-176 32,-11 0,1 0,-1 1,0 0,1 1,-1 0,0 1,0 1,0 0,0 0,0 1,-1 1,1 0,179 127,-115-29,-73-103,-1 0,0 1,0-1,1 0,-1 0,0-1,0 1,1 0,-1-1,0 1,0-1,0 0,0 0,0 0,0 0,0 0,0 0,0-1,0 1,0 0,-1-1,1 0,0 1,-1-1,0 0,1 0,-1 0,0 0,0 0,0 0,0 0,0 0,-1 0,1 0,-1-1,1 1,-1 0,0-1,5-6,0 0,-1 0,1 0,1 1,-1 0,2 0,-1 0,1 1,0 0,0 0,1 1,0 0,0 0,1 1,-1 0,2 0,4-1,1 1,-1 0,1 1,0 1,1 0,-1 1,0 1,1 0,-1 1,1 1,-1 1,0 0,10 2,202 17,-29 6,-1-17,57 25,-130-7,90-6,10-3,-142-7,-66-8,1 0,0-2,0 0,-1-1,1-1,0 0,13-3,4-4,-1-1,1-2,-2-1,1-1,-2-2,0-2,23-14,-31 16,0-1,-1-1,-1 0,0-2,-1-1,-1 0,-1-1,6-10,73-103,-83 117,0 3</inkml:trace>
  <inkml:trace contextRef="#ctx0" brushRef="#br0" timeOffset="1458.048">116 1073,'43'-2,"1"-3,-1-1,0-3,29-9,-45 13,0-2,-1-1,0 0,-1-2,0-1,0-1,-1-2,-1 0,0-1,-1-1,-1-1,0-1,-1-1,-1-1,-1-1,-1 0,8-14,12-69,-37 101,0-1,0 1,0-1,0 1,0-1,-1 1,1 0,-1-1,0 1,0 0,-1 0,1 0,-1 0,1 0,-1 0,0 0,0 0,0 0,0 1,-1-1,1 1,-1 0,1 0,-1 0,0 0,0 0,0 0,0 1,0-1,0 1,-1 0,-1-1,-1 1,0-1,0 1,0 0,0 1,1 0,-1-1,0 2,0-1,0 1,0 0,0 0,1 1,-1-1,0 1,1 1,0-1,-1 1,1 0,0 0,0 0,1 1,-1 0,1 0,-1 0,1 0,1 1,-4 3,-8 12,0 0,1 1,2 0,0 1,1 1,-2 7,-3 24,2 1,2 0,3 1,2 0,3 0,2 0,2 1,7 35,-4 37,-2-65,-3 1,-2-1,-3 0,-6 12,10-58,-2 0,0-1,-1 1,0-1,-2 0,0 0,-1-1,0 0,-2-1,1 0,-2 0,0-1,-1-1,0 0,-1-1,-14 9,20-15,-1-1,-1 0,1-1,-1 0,1-1,-1 0,0 0,0-1,0 0,-1-1,1 0,0-1,-6 0,11 0,0 0,0-1,0 0,0 0,0 0,0-1,1 1,-1-1,0 0,1-1,-1 1,1-1,0 0,0 0,0 0,0-1,1 1,-1-1,1 0,0 0,0 0,0 0,1 0,-1-1,1 1,0-1,1 0,-1 0,0-4,0-1,1 1,0-1,0 0,1 0,1 1,0-1,0 0,0 1,1-1,1 1,0 0,0 0,1 0,0 0,0 0,3-2,5-10,2 0,1 0,0 2,1 0,1 1,5-3,1 1,1 1,1 1,0 1,1 1,1 1,1 2,0 1,0 1,1 1,19-3,121-20,-145 30</inkml:trace>
  <inkml:trace contextRef="#ctx0" brushRef="#br0" timeOffset="1802.94">934 1355,'-16'11,"1"1,0 0,1 1,0 1,1 0,1 1,0 0,1 1,1 1,0-1,1 2,1-1,1 1,0 1,7-16,-1 0,1 0,0 0,0 0,0 0,1 0,-1-1,1 1,0 0,-1 0,1 0,0-1,1 1,-1 0,0-1,1 1,0-1,-1 0,1 1,0-1,0 0,0 0,0 0,1 0,-1-1,1 1,-1-1,1 1,-1-1,1 0,0 0,-1 0,1 0,0 0,0-1,2 1,5 1,-1-1,0 1,1-2,-1 1,1-2,-1 1,1-1,-1 0,0-1,8-3,-7 3,-1-1,1-1,-1 0,0 0,-1-1,1 0,-1 0,0-1,0 0,-1-1,0 1,0-1,0-1,-1 1,0-1,0-1,-1 1,0-1,-1 1,0-2,0 1,-1 0,0-1,-1 1,0-1,0 0,-1 1,0-1,-1 0,0 0,-1-2,0 7,0 0,-1 0,1 1,-1-1,0 1,-1-1,1 1,-1 0,0 0,0 0,0 0,0 1,-1-1,1 1,-1 0,0 0,0 0,0 0,-1 1,1 0,-1 0,1 0,-1 0,1 1,-1-1,0 1,0 1,0-1,0 1,0-1,0 1,1 1,-1-1,0 1,0 0,0 0,0 0,1 1,-1-1,0 1,-3 2,-20 13,3 1</inkml:trace>
  <inkml:trace contextRef="#ctx0" brushRef="#br0" timeOffset="2086.453">1330 1609,'-10'0,"-3"-5,1-6,2-7,3-4,8 1,3 0,1-2,4-2,2 0,2-2,0-1,3 5,-2 0,1 1,4-2,2 4,-1 5</inkml:trace>
  <inkml:trace contextRef="#ctx0" brushRef="#br0" timeOffset="2450.996">1724 1242,'-4'-1,"0"1,-1 1,1-1,0 0,-1 1,1 0,0 0,0 0,0 1,0-1,0 1,0 0,0 0,0 1,1-1,-1 1,1-1,0 1,0 0,0 1,0-1,-3 4,2-2,-4 2,1 2,0-1,0 1,1 0,0 1,1-1,0 1,0 0,1 0,1 1,0-1,0 1,1 0,0 0,1 0,0 0,1 0,0 0,1 0,0 0,0 0,1 0,3 8,-3-17,0 1,-1 0,1 0,0 0,1-1,-1 1,0-1,1 0,0 0,-1 0,1 0,0 0,0 0,0-1,0 1,0-1,0 0,0 0,1 0,-1 0,0-1,1 1,-1-1,0 0,1 0,-1 0,1-1,-1 1,0-1,2 0,95-40,-57 3,-25 22</inkml:trace>
  <inkml:trace contextRef="#ctx0" brushRef="#br0" timeOffset="2674.138">2035 1327,'0'24,"5"12,1 1</inkml:trace>
  <inkml:trace contextRef="#ctx0" brushRef="#br0" timeOffset="2838.44">2007 988</inkml:trace>
  <inkml:trace contextRef="#ctx0" brushRef="#br0" timeOffset="3255.818">2233 1496,'4'-30,"1"1,1 0,1 0,2 1,1 0,1 0,12-20,-23 47,1 0,-1 0,1 0,-1 0,1 0,-1 0,1 0,0 0,0 0,-1 1,1-1,0 0,0 1,0-1,0 0,0 1,0-1,0 1,0-1,0 1,0 0,0 0,0-1,0 1,0 0,1 0,-1 0,0 0,0 0,0 0,0 0,0 0,0 1,0-1,0 0,0 1,0-1,0 1,0-1,0 1,0-1,0 1,0 0,0-1,0 1,0 0,-1 0,1 0,0 0,-1 0,1 0,-1-1,1 1,-1 0,1 1,-1-1,1 1,12 24,-12-20,0-1,0 0,1 0,0 0,0 0,0 0,1-1,-1 1,1-1,0 1,1-1,-1 0,1 0,-1 0,1-1,0 1,1-1,-1 0,1 0,-1-1,1 1,0-1,0 0,0 0,0-1,0 1,0-1,0 0,5 0,-5-4,1 0,-1-1,0 0,0 0,-1 0,1 0,-1 0,0-1,0 0,0 0,-1 0,0 0,0-1,0 1,-1-1,1 0,-1 0,1-5,15-30,-8 26</inkml:trace>
  <inkml:trace contextRef="#ctx0" brushRef="#br0" timeOffset="3802.02">2854 1101,'-3'2,"-9"3,1 1,0 1,0 0,0 0,1 1,0 1,0 0,1 0,0 1,1 0,0 0,0 1,-5 10,13-19,-1 0,0 0,1-1,-1 1,1 0,-1 0,1 0,0 0,0 0,0 0,0 0,0 0,0-1,1 1,-1 0,1 0,-1 0,1 0,0-1,-1 1,1 0,0 0,0-1,0 1,1-1,-1 1,0-1,1 0,-1 1,0-1,1 0,0 0,-1 0,1 0,-1 0,1 0,0 0,0-1,1 1,76 4,71-43,-147 37,1 1,-1-1,1 1,-1 0,1 0,-1 0,1 0,-1 0,1 1,-1-1,1 1,-1 0,1 0,-1 1,0-1,0 1,0-1,0 1,0 0,0 0,0 0,-1 1,1-1,-1 1,1-1,-1 1,0 0,0 0,0 0,0 0,-1 0,1 0,-1 1,0-1,0 0,0 1,0 0,13 135,-19 92,2-210,-2 0,0-1,-1 1,-1-1,-1-1,-1 1,-1-1,0-1,-1 1,-1-2,-1 0,-1 0,0-1,-1-1,-5 4,18-17,1 0,-1 0,1 0,-1 0,0 0,0 0,0-1,0 1,0 0,0-1,0 0,0 1,0-1,-1 0,1 0,-1-1,1 1,-1 0,1-1,-1 1,1-1,-1 0,1 0,-1 0,1 0,-1 0,1-1,-1 1,1-1,-1 0,1 1,-1-1,1 0,0-1,-1 1,1 0,0-1,0 1,0-1,0 1,0-1,0 0,1 0,-1 0,1 0,-1 0,1 0,0-1,0 1,0 0,0-1,-1-1,1-9,0 0,1 0,0 0,1 0,1 0,0 0,0 0,2 0,-1 1,2-1,-1 1,3-1,7-25,2 1,2 1,1 1,2 1,1 0,2 2,1 1,1 0,2 2,9-6,-2 12,-18 17</inkml:trace>
  <inkml:trace contextRef="#ctx0" brushRef="#br0" timeOffset="4572.647">3813 621,'17'29,"7"157,-20-142,-2 0,-2 1,-1-1,-3 1,-4 13,3-15,-25 211,34-230,10-29,-9-8</inkml:trace>
  <inkml:trace contextRef="#ctx0" brushRef="#br0" timeOffset="4791.879">3588 1101,'29'-5,"37"-6,19-2,-2-2,-4 0,-12 3,-7 4,-9-2,-8 1,-8 2,-3 2,-4 2,-6 1</inkml:trace>
  <inkml:trace contextRef="#ctx0" brushRef="#br0" timeOffset="5488.904">4293 1129,'150'13,"-143"-14,-1 1,1-1,0 0,-1 0,1-1,-1 0,0 0,1 0,-1-1,0 0,-1 0,1-1,0 1,-1-1,0-1,0 1,0-1,0 1,-1-1,0-1,1 0,-3 3,1 1,-1-1,0 0,0 0,0 0,0 0,0 0,-1-1,0 1,1 0,-1-1,0 1,-1-1,1 1,-1-1,1 1,-1-1,0 0,0 1,-1-1,1 1,-1-1,1 1,-1-1,-1 1,1-1,0 1,-1 0,1 0,-1 0,0 0,0 0,0 0,-1 0,1 0,-1 1,1-1,-1 1,0 0,0 0,0 0,0 0,0 1,-3-2,-3 3,1 1,-1 0,1 0,-1 1,1 0,0 0,0 1,0 0,0 1,0-1,1 2,-1-1,1 1,0 0,1 0,-3 3,-7 4,2 0,-1 2,1-1,1 2,1 0,0 0,1 1,-1 3,8-13,1-1,0 0,1 1,-1 0,1 0,0 0,0 0,1 0,0 0,0 0,0 0,1 1,0-1,0 0,1 0,0 0,0 1,0-1,1 0,-1 0,2 0,-1-1,0 1,1 0,0-1,4 5,-3-5,0-1,1 0,-1 0,1-1,0 1,0-1,0 0,0-1,0 1,1-1,-1 0,1 0,0-1,-1 1,1-1,0 0,0-1,0 0,0 0,0 0,-1 0,2-1,128-31,-117 25,0 0,0-1,-1-1,0 0,0-1,-1-1,-1-1,8-6,-8 5,-1-1,-1 0,0 0,0-1,-2-1,0 0,0-1,-2 0,6-13,-11 22,0-1,-1 0,0 0,0 0,-1 0,0-1,-1 1,0-1,0 1,-1-1,0 1,-1-1,-1-5,2 14,0 0,0 0,-1 0,1 0,-1 1,1-1,-1 0,1 0,-1 1,0-1,1 0,-1 1,0-1,1 0,-1 1,0-1,0 1,1-1,-1 1,0 0,0-1,0 1,0 0,0 0,1-1,-1 1,0 0,0 0,0 0,0 0,0 0,0 0,0 1,0-1,0 0,1 0,-1 1,0-1,0 0,0 1,0-1,1 1,-1-1,0 1,0-1,1 1,-1 0,0-1,1 1,-1 0,1 0,-27 41,27-40,0-1,0 1,0-1,0 1,1 0,-1-1,0 1,1-1,-1 1,1-1,0 0,-1 1,1-1,0 1,0-1,0 0,0 0,0 1,0-1,0 0,1 0,-1 0,0 0,0-1,1 1,-1 0,1 0,-1-1,1 1,-1-1,1 1,-1-1,1 0,-1 1,1-1,-1 0,1 0,0 0,0-1,68-6,-62 6,-7 1,110-8,-108 8,0 0,-1 1,1-1,0 1,-1 0,1 0,0 0,-1 0,1 0,-1 0,1 1,-1-1,0 1,0-1,0 1,0 0,0 0,0 0,0 0,0 1,-1-1,1 0,-1 1,0-1,0 1,0-1,0 1,0 0,0-1,-1 1,1 0,-1 0,0-1,0 1,0 0,0 0,0 1,-18 136,22-121</inkml:trace>
  <inkml:trace contextRef="#ctx0" brushRef="#br0" timeOffset="6036.937">5224 1242,'11'-33,"1"1,1 1,2 1,1 0,9-11,-22 33,1 0,1 1,0-1,0 1,0 0,1 0,0 1,0-1,1 1,-1 1,1-1,1 1,-1 0,1 1,0 0,0 0,5-1,-11 4,-1 1,1 0,-1-1,0 1,1 0,-1 0,1 0,-1 0,0 0,1 1,-1-1,1 0,-1 1,0-1,1 1,-1-1,0 1,0 0,1-1,-1 1,0 0,0 0,0 0,0 0,0 0,0 0,0 0,0 0,-1 0,1 1,0-1,-1 0,1 0,-1 1,1-1,-1 0,1 1,-1-1,0 1,0-1,0 0,0 1,0 0,-7 67,5-56,1-12,0 0,1 0,0 1,-1-1,1 0,0 0,-1 1,1-1,0 0,0 1,0-1,0 0,0 0,1 1,-1-1,0 0,1 1,-1-1,0 0,1 0,0 0,-1 1,1-1,0 0,-1 0,1 0,0 0,0 0,0 0,0-1,0 1,0 0,0 0,0-1,0 1,1 0,-1-1,0 1,0-1,0 0,1 1,-1-1,0 0,1 0,-1 0,0 0,0 0,2 0,59-22,92-112,-153 132,0 1,0-1,-1 1,1-1,0 1,0-1,1 1,-1 0,0 0,0 0,1 0,-1 0,0 0,1 0,-1 0,1 0,-1 0,1 1,0-1,-1 1,1-1,0 1,-1 0,1 0,0-1,-1 1,1 0,0 1,-1-1,1 0,0 0,0 1,-1-1,1 1,-1-1,1 1,-1 0,1 0,-1 0,1-1,-1 2,1-1,-1 0,0 0,0 0,0 0,0 1,0-1,0 1,0-1,0 1,19 133,-10-106,0-4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2:4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16320 518,'-24'3,"0"1,1 1,0 1,0 2,1 0,0 1,0 1,1 1,0 1,1 1,0 1,2 0,-2 3,16-13,1 0,0 1,0-1,0 1,0 0,1-1,-1 1,2 0,-1 1,0-1,1 0,0 1,0-1,0 0,1 1,0-1,0 1,0-1,1 1,0-1,0 0,0 1,1-1,-1 0,1 0,1 0,-1 0,1 0,-1-1,1 1,1-1,-1 1,1-1,-1 0,1-1,1 1,-1 0,0-1,1 0,-1 0,1-1,0 1,2-1,1 3,1-1,-1 0,1 0,1-1,-1 0,0-1,1 0,-1 0,1-1,-1-1,1 1,0-1,-1-1,1 0,0 0,-1-1,0 0,1-1,-1 0,0-1,0 1,-1-2,1 1,0-2,24-15,-1-2,-1-1,-1-1,-2-2,0-1,21-29,-27 49,-15 37,-5-14,1 1,-1-5,-1 0,2 0,0 0,0 0,1-1,0 1,1-1,0 0,3 3,4 2</inkml:trace>
  <inkml:trace contextRef="#ctx0" brushRef="#br0" timeOffset="969.979">17392 630,'39'221,"-32"-172,-2 0,-3 0,-1 0,-2 0,-3 0,-4 12,-18 89,26-149,0-1,0 1,0 0,0-1,0 1,-1 0,1-1,0 1,0-1,-1 1,1-1,0 1,-1-1,1 1,0-1,-1 1,1-1,-1 1,1-1,-1 1,1-1,-1 0,1 1,-1-1,1 0,-1 0,0 1,1-1,-1 0,1 0,-1 0,0 0,1 0,-1 0,0 0,1 0,-1 0,0 0,1 0,-1 0,1 0,-1 0,0-1,1 1,-1 0,1 0,-1-1,1 1,-1 0,1-1,-1 1,1-1,-1 1,1 0,-1-1,1 1,0-1,-1 1,1-1,0 0,-1 1,1-1,0 1,0-1,0 0,-1 1,1-1,0 1,0-2,-12-44,12 21,1 1,2-1,0 0,2 1,1 0,1 0,0 0,2 1,1 0,11-19,1-8,2 0,3 1,1 2,3 1,1 1,3 2,1 1,21-17,49-6,-104 64,1 0,0 1,-1-1,1 1,0 0,-1 0,1 0,0 0,0 0,-1 0,1 1,0-1,-1 1,1 0,-1 0,1 0,-1 0,1 1,-1-1,1 0,-1 1,0 0,0-1,0 1,0 0,0 0,0 0,-1 1,1-1,-1 0,1 1,-1-1,0 0,0 1,0 0,0-1,0 2,2 5,-1 0,1 0,-2 0,1 1,-1-1,0 1,-1-1,0 0,-1 1,0 4,-3 3,0 1,-1 0,0-1,-1 0,-2 0,1 0,-2-1,0 0,-1-1,-1 0,0-1,-1 0,0 0,-1-1,-1-1,0-1,0 1,-1-2,-1 0,0-1,0-1,0 0,-1-1,-1-1,-11 2,26-6,0-1,0 0,0 0,0-1,0 1,0-1,-1 1,1-1,0 0,0 0,-1 0,1-1,0 1,0-1,0 0,0 0,0 0,0 0,0 0,0 0,0-1,0 0,1 0,-1 1,1-1,-1-1,1 1,0 0,0-1,0 1,0-1,0 1,0-1,1 0,0 0,-1 0,1 0,0 0,0 0,0 0,1 0,-1 0,1-1,0 1,0 0,0 0,0 0,1-1,-1 0,41-68,-26 53</inkml:trace>
  <inkml:trace contextRef="#ctx0" brushRef="#br0" timeOffset="1473.129">18182 38,'4'1,"-1"1,0 0,0 0,1 0,-1 0,-1 0,1 1,0-1,0 1,-1 0,0 0,1 0,-1 0,0 0,0 0,-1 1,1-1,-1 1,0-1,0 1,0-1,0 1,0 0,-1-1,0 1,0 2,4 269,-32 77,27-350,1 0,-1 0,0 1,1-1,-1 0,1 0,-1 0,1 1,0-1,0 0,0 0,0 0,1 1,-1-1,1 0,-1 0,1 0,0 0,-1 0,1 0,0 0,0 0,1 0,-1 0,0 0,1 0,-1-1,1 1,-1-1,1 1,0-1,0 0,0 1,-1-1,1 0,0 0,1-1,-1 1,0 0,0-1,0 1,0-1,0 1,2-1,71-57,-48 32,-7 6,-10 9,1 1,0-1,0 2,1 0,0 0,0 1,1 0,0 1,0 1,-11 4,-1 0,0 1,1-1,-1 1,1 0,-1-1,1 1,-1 0,1 0,-1 0,1 0,0 0,-1 0,1 0,-1 1,1-1,-1 0,0 1,1-1,-1 1,1 0,-1-1,0 1,1 0,-1 0,0 0,0 0,0 0,0 0,0 0,0 0,0 1,0-1,0 0,-1 1,1-1,0 0,-1 1,1-1,-1 1,1-1,-1 1,0-1,0 1,0-1,0 1,0 0,-9 74,7-72,1 0,0 1,0-1,1 1,-1 0,1-1,0 1,0-1,1 1,-1 0,1-1,0 1,0-1,0 1,1-1,0 0,1 4,8 5</inkml:trace>
  <inkml:trace contextRef="#ctx0" brushRef="#br0" timeOffset="2021.105">18803 602,'-5'12,"1"-1,0 1,1 1,1-1,0 0,0 0,1 1,1-1,0 1,1-1,0 1,1-1,0 0,3 9,-4-19,0 0,-1-1,1 1,0 0,0 0,1-1,-1 1,0-1,0 1,1-1,-1 1,1-1,-1 0,1 0,0 0,-1 0,1 0,0 0,0 0,0 0,-1-1,1 1,0-1,0 1,0-1,0 0,0 0,0 0,0 0,0 0,0 0,0 0,0-1,0 1,0-1,0 0,0 1,-1-1,1 0,0 0,0 0,-1 0,1 0,0-1,66-63,-30 7,-32 46,0 1,1 0,0 1,1 0,0 0,1 0,0 1,0 1,10-8,-17 15,-1 1,0-1,0 0,0 1,0-1,1 0,-1 1,0 0,1-1,-1 1,0 0,1 0,-1-1,0 1,1 0,-1 0,0 1,1-1,-1 0,0 0,1 1,-1-1,0 1,1-1,-1 1,0-1,0 1,0 0,0-1,1 1,-1 0,0 0,0 0,-1 0,1 0,0 0,0 0,0 0,-1 1,1-1,0 0,-1 0,1 1,-1-1,0 0,1 1,-1-1,0 0,0 1,8 70,-11 59,-5-1,-7-1,-20 82,-40 69,75-278,0 0,0-1,0 1,0 0,-1 0,1 0,-1 0,1-1,-1 1,1 0,-1 0,0-1,0 1,0-1,0 1,0-1,0 1,0-1,0 1,-1-1,1 0,-1 0,1 0,-1 0,1 0,-1 0,0 0,1 0,-1 0,0-1,1 1,-1-1,0 1,0-1,0 0,0 0,1 0,-1 0,0 0,0 0,0 0,0-1,1 1,-1-1,0 1,0-1,1 0,-1 0,0 1,1-1,-1 0,1-1,-1 1,1 0,-1 0,1-1,-1 0,-2-9,-1 0,2 0,-1 0,2-1,-1 1,2-1,-1 0,2 1,-1-1,2 0,0 0,0-2,0-14,-1-3,2 1,1-1,1 1,1 0,2 0,1 0,2 1,9-20,45-67,-52 98</inkml:trace>
  <inkml:trace contextRef="#ctx0" brushRef="#br0" timeOffset="2534.028">19480 518,'-110'26,"106"-25,1 0,0 0,0 1,0-1,0 1,0 0,0 0,1 0,-1 1,1-1,-1 0,1 1,0 0,0 0,0-1,0 1,1 0,-1 0,1 1,0-1,0 0,0 0,0 1,0-1,1 0,-1 1,1-1,0 1,0-1,0 0,1 1,1 1,1 0,-1 0,1 0,0 0,0-1,1 1,0-1,-1 0,1 0,1 0,-1-1,0 0,1 1,0-2,0 1,0 0,0-1,0 0,0 0,1-1,-1 1,6 0,56 30,-66-31,0 0,0 0,0 1,0-1,0 0,0 0,-1 1,1-1,-1 1,1-1,-1 1,1-1,-1 1,0-1,1 1,-1-1,0 1,0-1,0 1,0-1,-1 1,1-1,0 1,-1-1,1 1,-1-1,1 1,-1-1,0 0,1 1,-1-1,0 0,0 0,0 1,0-1,0 0,0 0,0 0,-1 0,0 0,-53 38,-62 7,96-42</inkml:trace>
  <inkml:trace contextRef="#ctx0" brushRef="#br0" timeOffset="2786.475">19763 659,'-14'24,"-5"12,0 1</inkml:trace>
  <inkml:trace contextRef="#ctx0" brushRef="#br0" timeOffset="3021.629">19734 319</inkml:trace>
  <inkml:trace contextRef="#ctx0" brushRef="#br0" timeOffset="3188.139">20101 461,'-29'29,"-14"24,0 7,8-1,14-11,11-9,12-11,10-10,8-8,6-6,3-4,1-1,0-6,0-2,0-3,0-1,-6 3</inkml:trace>
  <inkml:trace contextRef="#ctx0" brushRef="#br0" timeOffset="3737.703">20553 546,'-22'9,"1"1,0 1,0 1,1 0,1 2,0 1,1 0,0 1,2 1,-1 1,16-17,-1 0,1 0,-1 0,1 0,0 1,-1-1,1 1,0-1,0 1,0-1,0 1,0 0,0-1,1 1,-1 0,1 0,-1-1,1 1,-1 0,1 0,0 0,0 0,0 0,0 0,0-1,1 1,-1 0,0 0,1 0,0 0,-1-1,1 1,0 0,0-1,0 1,0 0,0-1,0 1,0-1,0 0,1 1,-1-1,1 0,-1 0,1 0,-1 0,1 0,0 0,0 0,10 0,0-1,0-1,0 0,-1 0,1-1,-1 0,1-1,-1-1,0 0,0 0,0-1,-1-1,1 1,-1-2,-1 1,1-1,-1-1,-1 0,1 0,1-3,70-43,-79 54,1 1,-1 0,0 0,1 0,-1 0,0 0,1 0,-1 0,0 1,0-1,0 0,0 1,-1-1,1 0,0 1,0-1,-1 1,1 0,-1-1,1 1,-1-1,0 1,0 0,0-1,0 1,0-1,0 1,0 0,0-1,-1 1,1 0,-1 0,2 7,-2-5,1 1,0-1,0 0,1 1,-1-1,1 0,0 0,0 1,0-1,1 0,-1 0,1 0,0-1,0 1,1 0,-1-1,1 1,-1-1,1 0,0 0,0 0,1 0,-1 0,1-1,-1 1,1-1,0 0,0 0,0-1,0 1,0-1,0 0,0 0,1 0,-1 0,5-1,9-6,-1 0,1-2,-1 0,-1 0,1-2,-1 0,-1-1,0-1,-1 0,3-4,25-26,-2-2,-2-2,-2-1,-2-2,25-48,-52 86,5-7,-1-1,-1 0,0-1,-2 0,0-1,-1 0,-1 0,-1 0,-1-1,-1 0,-1 0,-1-3,-1 22,0 0,0-1,-1 1,1 0,-1 0,0 0,0 0,0 0,0 0,0 0,-1 0,1 0,-1 0,0 1,0-1,0 1,0-1,0 1,-1 0,1 0,-1 0,1 0,-1 0,0 0,0 1,0-1,0 1,0 0,0 0,0 0,0 1,0-1,0 1,-1-1,1 1,0 0,0 0,0 0,-1 1,0 0,-6-1,0 1,0 0,0 1,0 0,0 1,1 0,-1 0,1 1,0 0,0 1,0 0,1 0,-1 1,1 0,1 0,-1 1,1 0,0 1,1-1,-1 1,2 1,-1-1,1 1,-3 7,0 0,1-1,0 1,2 0,-1 1,2-1,0 1,1 0,1 0,1 0,0 0,1 0,1 0,1 1,0-1,1-1,1 1,0 0,2-1,-1 0,2 0,0-1,1 1,1-2,0 1,1-1,1-1,0 1,5 3,4 0,1-2,1 0,0-1,0-2,1 0,1-1,0-2,1 0,0-1,0-2,0-1,1 0,0-2,0-1,0-1,17-2,-19 0</inkml:trace>
  <inkml:trace contextRef="#ctx0" brushRef="#br0" timeOffset="-19237.109">1701 405,'-18'90,"-19"122,-11 133,50-277,18-68,-11-9</inkml:trace>
  <inkml:trace contextRef="#ctx0" brushRef="#br0" timeOffset="-18866.004">1192 461,'154'-74,"-117"60,36-10,1 3,1 4,53-5,68-16,-188 36,4-2,1 1,-1 0,1 1,-1 0,1 1,0 0,0 1,-1 1,1 0,0 0,3 2,-14-2,-1-1,0 1,1 0,-1-1,0 1,1 0,-1 0,0 0,0 0,0 0,0 0,0 0,0 0,0 1,-1-1,1 0,0 1,-1-1,1 0,0 1,-1-1,0 0,1 1,-1-1,0 1,0-1,0 1,0-1,0 1,0-1,0 1,0-1,-3 15</inkml:trace>
  <inkml:trace contextRef="#ctx0" brushRef="#br0" timeOffset="-18604.047">1192 1166,'34'0,"44"-4,19-8,3 0,-12-4,-10 1,-15-1,-7 1,-9 4,-8-1,-5 1,-4-2,-2 1,-2 2,-4-1,-7 1</inkml:trace>
  <inkml:trace contextRef="#ctx0" brushRef="#br0" timeOffset="-17933.021">2378 461,'225'-147,"-173"84,-51 62,-1-1,1 0,0 1,0-1,-1 0,1 1,-1-1,1 0,-1 0,0 1,1-1,-1 0,0 0,0 0,0 1,-1-1,1 0,0 0,-1 1,1-1,-1 0,0 0,1 1,-1-1,0 1,0-1,0 1,0-1,0 1,-1-1,1 1,0 0,-1 0,1 0,0 0,-1 0,1 0,-1 0,0 0,1 0,-1 1,-1-1,0 0,1 0,-1 1,0-1,1 1,-1 0,0-1,1 1,-1 0,0 1,1-1,-1 0,0 1,1 0,-1-1,0 1,1 0,0 0,-1 1,1-1,-1 0,1 1,0 0,0-1,0 1,0 0,0 0,0 0,1 0,-1 0,1 1,-1-1,1 0,0 1,0 0,-30 90,25 168,9-153,-4 325,2-417,-2 1,0-1,-1 1,0-1,-1 0,-1 0,-1 0,0 0,-1-1,-1 0,0 0,-1 0,-1-1,0-1,-1 1,0-1,-1-1,-1 0,0-1,-6 5,13-12,0 0,0 0,-1 0,0-1,0 0,0 0,0 0,0-1,0 0,-1 0,1-1,-1 1,1-2,-1 1,0-1,1 0,-1 0,0 0,1-1,-1 0,1-1,-1 1,1-1,0 0,-1-1,1 0,0 0,1 0,-1-1,0 1,1-1,-3-4,4 0,0 0,1 0,1 0,-1-1,1 0,1 1,-1-1,2 0,-1 0,1 1,0-1,1 0,0 0,1 0,-1 1,2-1,-1 1,1-1,1 1,-1 0,1 0,1 1,-1-1,1 1,1 0,-1 0,6-4,2-8,2 1,0 0,1 1,1 0,0 2,1 0,1 1,0 1,1 1,0 0,1 2,0 0,1 1,0 2,1 0,-1 1,22-2,-19 7</inkml:trace>
  <inkml:trace contextRef="#ctx0" brushRef="#br0" timeOffset="-16836.792">3507 659,'-18'90,"12"38,7-123,0-1,-1 0,2 1,-1-1,0 0,1 0,0 0,0 0,0 0,0 0,1-1,-1 1,1-1,0 1,0-1,0 0,1 0,-1-1,1 1,-1-1,1 1,0-1,0 0,0-1,0 1,0-1,4 1,3 0,0-2,0 1,0-2,1 1,-1-1,0-1,0 0,0-1,-1 0,1-1,-1 0,1 0,-1-1,0 0,-1-1,0 0,1-1,-2 0,1 0,-1-1,0 0,-1 0,0-1,2-4,115-131,-124 142,1 1,-1-1,1 0,0 1,0-1,0 1,0-1,0 1,0 0,0-1,0 1,0 0,1 0,-1 0,0 0,1 0,-1 0,1 0,-1 0,1 0,0 1,-1-1,1 1,0-1,-1 1,1 0,0 0,0-1,-1 1,1 0,0 1,-1-1,1 0,0 0,0 1,-1-1,1 1,0-1,-1 1,1 0,-1 0,1 0,-1 0,1 0,33 52,-33-47,1 0,-1-1,1 0,1 1,-1-1,1 0,0 0,0-1,0 1,1-1,-1 0,1 0,0-1,0 1,0-1,1 0,1 0,2-1,-1-1,1-1,0 0,-1 0,1-1,-1 0,1 0,-1-1,0 0,1-1,-1 0,0 0,-1 0,1-1,-1 0,1-1,-1 0,0 0,-1 0,1-1,-1 0,0 0,-1-1,1 0,-1 0,-1 0,1 0,-1-1,-1 0,2-2,2-4</inkml:trace>
  <inkml:trace contextRef="#ctx0" brushRef="#br0" timeOffset="-16517.215">4579 856,'48'-27,"-18"12,-1-2,0 0,-2-2,0-1,22-23,-46 41,0 0,-1 0,1 0,0-1,-1 1,0-1,0 1,0-1,0 0,0 0,0 0,-1 0,0 0,1 0,-1 0,0-1,0 1,-1 0,1-1,-1 1,0-1,0 1,0 0,0-1,0 1,-1-1,0 1,1 0,-1-1,0 1,-1 0,1 0,-1 0,1 0,-1 0,0 0,0 0,0 1,0-1,-1 1,1-1,-1 1,1 0,-1 0,-2-1,0 1,-1 0,1 1,-1 0,1 0,-1 0,0 0,1 1,-1 0,0 0,0 1,1 0,-1 0,1 0,-1 0,1 1,-1 0,1 0,0 1,0-1,0 1,0 0,0 1,1-1,0 1,-1 0,1 0,0 0,1 0,-1 1,1 0,0-1,0 1,1 0,-1 1,1-1,0 0,0 1,1-1,0 1,0-1,0 1,0 0,1 5,-3 0,1 0,0 0,0 0,1 0,0 0,1 0,0 0,1 0,0 0,1 0,1 0,-1 0,1 0,1-1,0 1,1-1,0 0,0-1,1 1,0-1,1 0,0 0,1-1,-1 0,7 5,71 23,-59-32</inkml:trace>
  <inkml:trace contextRef="#ctx0" brushRef="#br0" timeOffset="-15634.42">5595 659,'-17'125,"17"-114,1 1,0-1,1 0,0 1,0-1,1 0,1 0,0-1,0 1,1-1,0 0,1 0,0 0,1-1,0 0,1 0,-1-1,1 0,1 0,0-1,7 5,-11-9,-1-1,1 0,0 1,0-2,0 1,0-1,1 1,-1-1,0-1,0 1,1-1,-1 0,0 0,1 0,-1-1,0 0,0 0,1-1,-1 1,0-1,0 0,0 0,-1-1,1 1,-1-1,1 0,-1 0,0-1,1 0,109-120,-110 117,6-8,40-35,-48 51,0-1,-1 1,1 0,0 0,-1 1,1-1,-1 0,1 0,-1 1,0-1,1 1,-1-1,0 1,0 0,0-1,0 1,-1 0,1 0,0-1,-1 1,1 0,-1 0,0 0,1 0,-1 0,0 0,3 9,-1-6,-1 0,1-1,0 1,0-1,1 0,-1 0,1 0,0 0,0 0,0 0,1-1,-1 0,1 1,0-1,0-1,0 1,0 0,0-1,1 0,-1 0,1 0,-1-1,1 1,0-1,0 0,-1-1,1 1,0-1,0 0,0 0,0 0,-1-1,1 0,0 0,0 0,-1 0,1-1,0 0,1-1,11-8,-1 0,-1-1,0 0,-1-2,0 0,-1 0,-1-1,0-1,-1 0,0 0,-2-1,0-1,1-2,-8 16,0 1,0 0,0 0,0-1,-1 1,1 0,-1-1,0 0,0 1,0-1,-1 0,1 0,-1 1,0-1,0 0,0 0,0 1,-1-1,0 0,0 0,0 1,0-1,0 1,-1-1,1 1,-1-1,0 1,0 0,0 0,0 0,-3-2,-11-1</inkml:trace>
  <inkml:trace contextRef="#ctx0" brushRef="#br0" timeOffset="-14936.721">6583 856,'19'-11,"-2"0,1-1,-1-1,-1-1,-1 0,0-1,0 0,-2-2,0 1,-1-2,0 0,0-4,-11 21,0-1,0 1,0 0,0-1,0 1,-1-1,1 1,0-1,-1 0,0 1,1-1,-1 0,0 1,0-1,0 0,0 1,0-1,0 0,0 1,-1-1,1 0,-1 1,1-1,-1 1,0-1,1 1,-1-1,0 1,0-1,0 1,0 0,0-1,0 1,-1 0,1 0,0 0,-1 0,1 0,0 0,-1 0,1 1,-1-1,1 0,-1 1,0-1,1 1,-1 0,0-1,1 1,-1 0,0 0,1 0,-1 0,0 1,1-1,-1 0,0 1,-9 2,0 0,0 1,0 0,0 1,1 0,-1 0,1 1,1 1,-1 0,1 0,1 1,-1 0,1 0,1 1,-1 0,2 1,-1-1,1 1,1 1,-1-1,2 1,0 0,0 0,-1 8,3-10,1-1,1 1,-1-1,2 1,-1-1,1 1,0-1,1 0,0 1,0-1,1 0,0 0,1-1,-1 1,1 0,1-1,-1 0,1 0,1-1,-1 1,1-1,0 0,1-1,-1 1,1-1,0 0,1-1,-1 0,1 0,-1-1,1 0,0 0,0-1,1 1,-1-2,0 1,1-2,4 1,0 0,0-1,-1 0,1-1,-1 0,1-1,-1 0,1-1,-1-1,0 0,0 0,-1-1,1-1,-1 0,0 0,-1-1,0-1,0 1,0-2,8-8,12-13,-1 0,-2-2,0-1,-3-1,-1-1,-1-1,-2-1,0-5,-13-11,-7 52,0 0,0-1,-1 1,1 0,0 0,-1 0,1 0,-1 1,0-1,1 0,-1 0,0 0,1 0,-1 0,0 1,0-1,0 0,0 1,0-1,1 1,-1-1,0 1,0-1,-1 1,1 0,0-1,0 1,0 0,0 0,0 0,0 0,0 0,0 0,0 0,0 0,0 0,-1 1,1-1,0 0,0 1,0-1,0 0,0 1,0 0,1-1,-1 1,0-1,0 1,-6 1,0 1,1 0,-1 0,1 1,0-1,0 1,0 0,0 1,1 0,-1 0,1 0,0 0,1 1,0 0,-1 0,2 0,-1 0,-2 6,6-11,0 1,0-1,1 0,-1 1,0-1,0 0,1 0,-1 1,0-1,1 0,0 0,-1 1,1-1,0 0,-1 0,1 0,0 0,0 0,0 0,0 0,0 0,0-1,0 1,0 0,0 0,0-1,1 1,-1-1,0 1,0-1,1 0,-1 1,0-1,0 0,1 0,-1 0,0 0,1 0,-1 0,1 0,55-5,-26-2,-19 3,0 1,0 1,0 0,0 0,1 1,-1 1,0 0,1 0,-1 2,7 1,-16-1,0 0,-1 1,1 0,-1-1,0 1,0 0,0 0,0 0,0 0,-1 1,1-1,-1 0,0 1,0-1,0 1,0-1,-1 1,0 0,1-1,-1 1,-1-1,1 1,0 0,-1-1,0 1,0-1,0 1,0-1,0 0,-1 1,0-1,1 0,-1 0,0 0,-1 0,0 1,-2 8,-6 13,-17 57,28-80,-1 0,1 1,0-1,0 0,0 1,0-1,1 0,-1 1,0-1,1 0,0 0,-1 1,1-1,0 0,0 0,1 0,-1 0,0 0,1 0,-1 0,1-1,-1 1,1 0,0-1,0 1,-1-1,1 0,0 0,0 1,1-1,-1 0,2 0,72 3,-56-10</inkml:trace>
  <inkml:trace contextRef="#ctx0" brushRef="#br0" timeOffset="-14532.689">7655 856,'21'-6,"0"-1,-1-1,0-1,0-1,-1-1,-1 0,0-1,0-1,-1-1,-1-1,0 0,13-16,-27 29,0 0,0 0,0 0,0 0,0 0,0-1,0 1,-1-1,1 1,-1-1,0 1,0-1,0 0,0 0,0 0,0 1,-1-1,1 0,-1 0,0 0,0 0,0 0,0 0,-1 0,1 0,-1 1,0-1,0 0,0 0,0 0,0 1,0-1,-1 1,1-1,-1 1,0-1,0 1,0 0,0 0,0 0,0 0,-1 0,1 1,0-1,-1 1,0-1,1 1,-1 0,0 0,-1 0,-4 0,0 1,0 1,1-1,-1 1,0 1,1-1,-1 1,1 1,-1 0,1 0,0 0,0 0,1 1,-1 1,1-1,0 1,0 0,0 0,-4 6,-4 3,1 2,1-1,0 1,1 1,1 0,0 1,0 5,6-17,0 1,1 0,0 0,1 0,0 0,0 0,0 1,1-1,0 0,0 1,1-1,0 1,0 0,1-1,0 0,1 1,-1-1,1 0,0 1,1-1,0 0,0-1,1 1,0 0,0-1,0 0,1 0,-1 0,2-1,-1 1,1-1,-1-1,1 1,0-1,1 0,-1 0,1 0,0-1,2 0,15 2,0-1,0-2,0 0,0-2,0 0,24-4,19 0,-42 4</inkml:trace>
  <inkml:trace contextRef="#ctx0" brushRef="#br0" timeOffset="-13847.161">8953 94,'-16'403,"-47"10,57-323,5-65</inkml:trace>
  <inkml:trace contextRef="#ctx0" brushRef="#br0" timeOffset="-13602.885">8559 630,'38'0,"32"-5,14-1,-3 0,-5 1,-11 2,-12 0,-10 2,-7 1,-6 0,3 0,-1 0,-5 1</inkml:trace>
  <inkml:trace contextRef="#ctx0" brushRef="#br0" timeOffset="-13346.996">9377 659,'-5'12,"0"0,1 0,1 1,0 0,1 0,0 0,1 0,0 0,1 0,1 0,0 0,1 0,0 0,1 0,0-1,1 1,0-1,4 5,-6-13,0-1,1 0,-1 1,1-1,0-1,0 1,0 0,0-1,0 1,0-1,1 0,0 0,-1 0,1-1,0 1,0-1,-1 0,1 0,0 0,0-1,0 1,0-1,0 0,0 0,1-1,-1 1,0-1,-1 0,1 0,0 0,0 0,0-1,2-1,6-2,0-1,-1 0,0-1,0 0,-1-1,0-1,0 1,-1-1,0-1,0 0,0-1,-1-1,0 0,0 0,-1 0,-1-1,0 0,-1-1,3-9,-7 19,0 0,0 0,0 0,-1 0,1-1,-1 1,0 0,0 0,-1 0,1 0,-1-1,0 1,0 0,0 0,-1 0,1 0,-1 1,0-1,0 0,0 1,-1-1,1 1,-1 0,0 0,0 0,0 0,0 0,0 0,-1 1,1 0,-2-1,-48-14,27 14</inkml:trace>
  <inkml:trace contextRef="#ctx0" brushRef="#br0" timeOffset="-8479.973">10844 715,'0'-2,"0"-1,-1 1,1-1,-1 1,0 0,0-1,0 1,0 0,0 0,0-1,-1 1,1 0,-1 0,0 0,1 1,-1-1,0 0,0 1,0-1,0 1,0 0,0 0,-1-1,1 1,0 1,-1-1,1 0,-1 0,1 1,-1 0,0-1,-81-1,72 5,1 1,0 0,0 1,1 0,-1 0,1 1,0 1,1 0,0 0,0 1,0 0,1 0,0 1,1 0,0 0,0 1,1 0,0 0,1 1,0-1,1 1,0 0,0 1,1-1,1 0,0 1,1 0,0-1,0 1,2 0,-1 0,1-1,2 5,-2-9,1 0,1 0,0 0,0 0,0 0,0-1,1 1,1-1,-1 0,1 0,0 0,0-1,0 0,1 0,0 0,0-1,0 0,0 0,1 0,-1-1,1 0,0 0,0-1,1 0,-1 0,0 0,0-1,1 0,-1-1,1 0,-1 0,1 0,-1-1,1 0,-1-1,0 1,0-2,1 1,0-1,19-17,-1-2,0 0,-2-2,-1 0,-1-2,-1 0,-1-1,1-6,59-110,-79 142,-1 1,0-1,0 1,1-1,-1 1,0 0,1-1,-1 1,0 0,1-1,-1 1,0 0,1-1,-1 1,1 0,-1 0,1-1,-1 1,1 0,-1 0,1 0,-1 0,1 0,-1 0,0 0,1 0,-1 0,1 0,-1 0,1 0,-1 0,1 0,-1 0,1 0,-1 0,1 1,-1-1,1 0,-1 0,1 1,-1-1,0 0,1 1,-1-1,0 0,1 1,-1-1,0 0,1 1,-1-1,0 1,0-1,1 1,-1-1,0 0,0 1,0-1,0 1,0-1,0 1,0-1,0 1,12 35,-11-33,13 41,-7-25</inkml:trace>
  <inkml:trace contextRef="#ctx0" brushRef="#br0" timeOffset="-8047.803">11211 1053,'198'-298,"-197"295,0 1,0 0,0 0,0 0,0 0,1 0,-1 1,0-1,1 0,-1 1,1-1,0 1,0-1,0 1,-1 0,1-1,0 1,0 0,1 1,-1-1,0 0,0 0,0 1,1 0,-1-1,0 1,0 0,1 0,-1 0,0 0,0 0,1 1,-1-1,0 1,0 0,0-1,0 1,1 0,-1 0,0 0,-1 0,1 1,0-1,0 1,0-1,-1 1,35 73,-32-64,0-1,0 1,1-1,0 0,1-1,0 1,1-1,-1 0,2-1,2 3,-8-9,1 0,0-1,0 1,-1-1,1 0,0 1,0-1,0-1,1 1,-1 0,0-1,0 1,0-1,0 0,1 0,-1 0,0-1,0 1,0-1,0 0,0 0,0 0,0 0,0 0,0 0,0-1,0 0,-1 1,1-1,-1 0,1 0,-1-1,1 0,72-83,16-79,-81 151</inkml:trace>
  <inkml:trace contextRef="#ctx0" brushRef="#br0" timeOffset="-7412.055">12340 602,'-59'25,"1"3,2 2,1 3,1 2,-10 12,56-43,0 1,0 0,1 1,-1-1,1 1,0 1,1-1,0 1,0 0,0 1,1-1,0 1,1 0,-1 0,2 1,-1-1,1 1,0 0,0 4,3-11,1-1,-1 1,0 0,1 0,-1 0,1-1,0 1,-1 0,1 0,0-1,0 1,0-1,0 1,1-1,-1 1,0-1,1 0,-1 1,0-1,1 0,0 0,-1 0,1 0,0-1,-1 1,1 0,0-1,0 1,-1-1,1 1,0-1,0 0,0 0,0 0,0 0,0 0,-1 0,1-1,0 1,74-19,-43 5,0-2,-1-1,0-2,-2-1,0-1,-2-2,0 0,1-5,-27 26,-2 1,1 0,-1 0,1 0,-1-1,1 1,-1 0,1 0,0 0,0 0,0 0,0 0,-1 1,1-1,0 0,0 0,1 1,-1-1,0 0,0 1,0-1,0 1,1 0,-1-1,0 1,0 0,0 0,1-1,-1 1,0 0,1 0,-1 1,0-1,0 0,1 0,-1 1,0-1,0 0,0 1,1-1,-1 1,0 0,0-1,0 1,0 0,0 0,0-1,0 1,0 0,-1 0,1 0,0 1,19 56,-20-52,1 0,0 1,0-1,1 0,0 1,0-1,0 0,1 0,0-1,0 1,0 0,1-1,0 0,0 0,0 0,1-1,-1 1,1-1,0 0,1 0,-1-1,1 1,-1-1,1 0,0-1,0 1,0-1,0-1,2 1,2-3,-1-1,0 0,0 0,1-1,-2 0,1-1,0 0,-1 0,1-1,-1 0,-1 0,1-1,-1 0,0 0,0-1,0 0,-1 0,5-8,6-3,-14 15,49-45,-3-2,-2-1,-2-3,-2-2,-3-2,-3-1,-2-2,-3-1,-2-3,-25 52,0 4,-1-1,0 0,0 0,-1 0,0 0,-1 0,0 0,-1-1,0 1,-1 0,0-1,0 1,-1-1,-1 1,1 0,-2-1,0-1,1 10,1 0,-1 0,0-1,0 1,0 0,0 1,0-1,-1 0,1 1,-1-1,1 1,-1-1,1 1,-1 0,0 0,1 1,-1-1,0 0,0 1,1 0,-1 0,0 0,0 0,0 0,0 0,1 1,-1-1,0 1,0 0,1 0,-3 1,-79 45,63-28,1 0,1 2,1 0,0 2,2-1,1 2,1 0,0 1,2 0,1 1,1 0,1 4,5-19,0 1,1-1,0 1,1 0,1 0,0 0,0 0,1 0,1 1,0-1,0 0,1 0,1-1,0 1,1 0,0-1,1 0,0 0,0 0,1-1,1 1,0-1,0-1,1 0,0 0,1 0,0-1,5 4,8 3,0-1,1 0,1-2,0 0,1-2,0-1,12 2,14-3,-33-11</inkml:trace>
  <inkml:trace contextRef="#ctx0" brushRef="#br0" timeOffset="-6811.219">13272 630,'-1'16,"1"0,0 0,1 0,0 0,1 0,1 0,1 0,1-1,0 1,0-1,2 0,0-1,0 0,3 2,-8-14,-1 0,2-1,-1 1,0 0,0-1,0 0,1 0,-1 1,0-1,1-1,-1 1,1 0,-1-1,1 1,0-1,-1 0,1 1,-1-1,1-1,0 1,-1 0,1-1,-1 1,1-1,-1 0,1 0,-1 0,1 0,-1 0,0 0,0-1,1 1,-1-1,0 1,0-1,0 0,67-71,-67 71,102-151,-103 153,-1-1,1 1,-1-1,0 1,1-1,-1 1,1-1,-1 1,1 0,-1-1,1 1,0 0,-1-1,1 1,-1 0,1 0,0-1,-1 1,1 0,0 0,-1 0,1 0,0 0,-1 0,1 0,0 0,-1 0,1 0,0 1,-1-1,1 0,-1 0,1 0,0 1,-1-1,1 0,-1 1,1-1,-1 1,1-1,-1 1,1-1,-1 1,1-1,-1 1,0-1,1 1,-1-1,0 1,0 0,1-1,-1 1,0-1,0 1,0 0,0-1,0 1,1 0,10 42,-11-43,14 324,26 51,-36-346,-1 0,-2 0,-1 0,-1 0,-2 1,-1-1,-1-1,-1 1,-2-1,-1 0,-1-1,-1 0,-6 10,15-33,0 0,0 0,0 0,0-1,-1 1,0-1,1 1,-1-1,0 0,-1 0,1 0,-1-1,1 1,-1-1,0 0,1 0,-1 0,0 0,-1-1,1 1,0-1,0 0,-1-1,1 1,0-1,-1 1,1-1,0-1,-1 1,1-1,0 1,-1-1,1-1,0 1,0 0,0-1,0 0,0 0,0 0,1 0,-1-1,1 0,-1 1,1-1,0-1,0 1,-2-3,-5-12,1-1,1-1,0 1,2-1,0 0,1 0,1-1,1 0,1 0,1 1,1-1,1 0,0 0,2 0,3-16,4-4,1 1,2 1,2 0,1 1,2 0,12-17,41-40,-53 74</inkml:trace>
  <inkml:trace contextRef="#ctx0" brushRef="#br0" timeOffset="-3331.618">13950 432,'2'-4,"1"0,-1 0,1 1,0-1,1 1,-1-1,1 1,-1 0,1 0,0 0,0 1,0 0,1-1,-1 1,0 1,1-1,-1 1,1-1,0 1,-1 1,1-1,0 1,0 0,0 0,2 0,169-1,-174 1,0-1,1 2,-1-1,0 0,0 0,0 0,0 1,0 0,0-1,0 1,0 0,0 0,-1 0,1 0,0 0,0 0,-1 0,1 1,-1-1,1 1,-1-1,1 1,-1-1,0 1,0 0,0 0,0-1,0 1,0 0,-1 0,1 0,-1 0,1 0,-1 0,1 0,-1 0,0 1,0-1,0 0,-1 0,1 0,0 0,-1 0,1 0,-1 0,0 0,0 0,-51 87,-126 93,135-86,42-93,0 0,1 1,0-1,0 1,0-1,0 0,1 1,-1-1,1 1,0-1,0 0,0 0,0 0,0 1,1-1,-1 0,1-1,0 1,0 0,0 0,1-1,-1 1,0-1,1 0,0 0,-1 0,1 0,0 0,1 0,6 1,-1 0,1-1,-1-1,1 1,0-2,0 1,-1-1,1-1,0 1,0-2,-1 1,1-2,0 1,-1-1,0 0,0-1,0 0,3-3,16-3,18-11,-34 12</inkml:trace>
  <inkml:trace contextRef="#ctx0" brushRef="#br0" timeOffset="-3062.516">13893 602,'14'0,"25"0,9 0,2 0,-2 0,-6 0,-4 0,-4 0,-3 0,-3-5,0-1,0-1,-6 2</inkml:trace>
  <inkml:trace contextRef="#ctx0" brushRef="#br0" timeOffset="-2597.958">14598 686,'22'2,"1"-2,-1 0,1-1,-1-2,0 0,0-1,0-2,-1 0,1-1,-1-1,-1-1,0-1,0-1,-1 0,0-1,2-4,-18 14,0-1,-1 0,1 0,0 0,-1 0,1 0,-1 0,0-1,0 1,-1-1,1 1,-1-1,1 0,-1 0,0 1,-1-1,1 0,-1 0,1 0,-1 0,0 0,-1 0,1 0,-1 0,0 0,0 0,0 0,0 1,0-1,-1 0,0 1,0-1,0 1,0 0,0-1,-1 1,0 0,1 1,-1-1,0 0,0 1,-1-1,1 1,0 0,-4-1,0-1,-1 1,-1-1,1 2,0-1,-1 1,1 0,-1 1,0 0,0 1,1-1,-1 2,0-1,1 1,-1 0,0 1,1 0,-1 1,1 0,0 0,0 0,0 1,-2 2,-5 2,1 0,0 2,1-1,0 2,1 0,0 0,0 1,2 0,-1 1,1 1,-4 7,10-14,0 0,0 0,1 0,0 0,0 0,0 1,1-1,0 1,1-1,0 1,0 0,0 0,1 0,1 0,-1-1,1 1,0 0,1 0,0-1,0 1,1-1,-1 0,2 1,-1-1,1-1,0 1,0 0,1-1,0 0,0 0,1-1,-1 1,1-1,0 0,1-1,-1 1,8 3,9-1,0-1,0-1,1-1,-1-2,1 0,0-1,0-1,22-3,4 1,159-17,-178 14</inkml:trace>
  <inkml:trace contextRef="#ctx0" brushRef="#br0" timeOffset="4953.036">544 1984,'-1'-4,"-1"0,1 0,-1 0,0 1,1-1,-2 0,1 1,0-1,-1 1,0-1,1 1,-1 0,-1 1,1-1,0 0,-1 1,1-1,-1 1,0 0,1 1,-1-1,0 1,0-1,0 1,-1 0,1 1,0-1,0 1,0-1,-1 1,1 1,0-1,0 0,0 1,-1 0,1 0,0 0,0 1,-3 1,-253 112,190-63,69-51,0 1,0 0,-1-1,1 1,0 0,1-1,-1 1,0 0,1 0,-1 0,1 0,-1 0,1 0,0 0,0 0,0 0,0 0,0 0,0 0,0 0,1 0,-1 0,1 0,0-1,-1 1,1 0,0 0,0 0,0-1,0 1,0-1,1 1,-1 0,0-1,1 0,-1 1,1-1,0 0,-1 0,1 0,1 1,18 10,0-1,0-1,1-1,1 0,0-2,0-1,14 2,36 11,-61-15,-3-3,0 1,0 1,0-1,0 2,0-1,0 1,-1 0,0 1,0 0,0 0,-1 1,1 0,-1 0,-1 1,1 0,2 4,-9-7,0 1,0-1,-1 0,0 1,0-1,0 0,0 1,-1-1,1 0,-1 0,0 0,0 0,-1 0,1-1,-1 1,0-1,0 0,0 1,0-1,-1-1,1 1,-1 0,1-1,-1 0,-16 11,-1-1,0 0,-1-2,0-1,0-1,-1 0,0-2,0 0,0-2,-8 0,23-3,4 0,0 0,0 0,0 0,0 0,0-1,0 0,0 0,0 0,0 0,0 0,0-1,0 0,1 0,-1 0,0 0,0-1,0 1,1-1,-1 0,1 0,-1-1,-2-10</inkml:trace>
  <inkml:trace contextRef="#ctx0" brushRef="#br0" timeOffset="6286.508">825 2041,'-10'18,"0"1,2 1,0 0,1 0,0 0,2 0,1 1,0 0,2 0,0 0,2 2,-1-20,1 0,0 0,1 0,-1 0,0 0,1 0,0 0,0 0,0 0,0-1,0 1,0 0,1-1,-1 1,1-1,0 1,0-1,0 0,0 1,0-1,0 0,0-1,1 1,-1 0,1-1,-1 1,1-1,0 0,0 0,0 0,-1 0,1 0,0-1,0 1,0-1,0 0,0 0,0 0,0 0,0 0,0-1,0 1,0-1,1 0,11-6,-1-1,0 0,0-1,-1-1,0 0,0-1,-2 0,1-1,-1 0,-1 0,0-1,-1-1,0 0,-2 0,1-1,-1 0,-1 0,-1 0,0-1,0-4,12-23,-10 81,18 348,-23-315,2-22,-2 1,-2-1,-3 1,-1-1,-3 0,-2 0,-2-1,-2 0,-11 23,-33 1,55-71,0 0,0 1,1-1,-1 0,0 0,0-1,0 1,-1 0,1-1,0 1,0-1,0 0,0 0,0 0,-1 0,1 0,0 0,0 0,0-1,0 1,0-1,0 0,-1 0,1 1,1-1,-1 0,0-1,0 1,0 0,1 0,-1-1,0 1,1-1,-1 0,1 1,0-1,0 0,-1 0,1 0,0 0,-5-12,1 0,0-1,0 0,2 0,0 0,1-1,0 1,1-1,1 1,0-1,1 1,1-1,1 1,0 0,4-12,-6 18,8-44,2 0,2 1,3 1,2 0,2 1,2 0,2 2,24-33,-36 61,1 0,2 1,0 1,0 0,2 1,0 1,1 1,1 0,0 1,1 1,0 1,13-5,-4 4,0-1,-1-1,-1-1,-1-2,0-1,-1 0,-1-2,14-16,-37 35,0 0,0 1,1-1,-1 0,1 0,-1 1,1-1,0 1,0 0,0-1,-1 1,1 0,1 0,-1 0,0 0,0 1,0-1,0 0,0 1,1 0,-1-1,0 1,0 0,1 0,-1 0,0 0,0 1,1-1,-1 1,0-1,0 1,0 0,0 0,0 0,0 0,0 0,0 0,0 1,0-1,0 1,-1-1,1 1,-1-1,1 1,-1 0,1 1,3 7,-1 1,0-1,-1 1,0 0,-1 1,0-1,0 0,-1 0,-1 1,0-1,-1 1,0-1,0 0,-1 0,-2 4,2-3,-1-1,-1 1,0-1,-1 0,0 0,0 0,-1 0,-1-1,1 0,-2-1,1 1,-2-1,1-1,-1 1,0-2,-1 1,0-1,0-1,0 0,-1 0,-6 2,8-14,24-11,-5 10,-1 0,1 0,1 1,-1 0,1 0,0 1,0 1,0 0,1 1,-1 0,1 0,0 1,0 1,0 0,0 1,0 0,0 1,0 0,0 1,1 0,11 5,0-2,1-1,0-1,0-1,0-1,0-1,9-2,-13-3,0-2,-1 0,0-1,0-1,-1-1,0 0,-1-2,0 0,0-1,-2-1,1-1,6-7,-1-1,-2 0,0-2,-1-1,-2 0,0-1,-2 0,-1-2,-1 0,-2 0,-3 11,-2 0,0-1,-1 1,-1-1,-1 0,-1 0,0-1,-1 1,-1 0,-2-8,2 26,0-1,0 0,-1 1,1-1,0 0,-1 1,1-1,-1 1,0-1,1 1,-1-1,0 1,0-1,0 1,0 0,0-1,0 1,0 0,-1 0,1 0,0 0,-1 0,1 0,-1 0,1 1,-1-1,1 0,-1 1,1-1,-1 1,0 0,1-1,-1 1,0 0,1 0,-1 0,0 0,1 0,-1 1,0-1,1 0,-1 1,1-1,-1 1,1 0,-1-1,1 1,-1 0,1 0,-1 0,1 0,0 0,0 0,-1 0,1 1,0-1,0 0,0 2,-11 13,0 2,2-1,0 2,1-1,0 1,2 1,0-1,2 1,-4 20,4-15,0-1,2 1,1 0,1 0,1 0,1 0,1-1,1 1,2 0,0-1,2 0,0 0,2-1,0 0,2 0,0-1,2 0,13 34,-27-48</inkml:trace>
  <inkml:trace contextRef="#ctx0" brushRef="#br0" timeOffset="6523.119">1926 1957,'34'0,"29"0,10 0,2 0,-7-5,-6-2,-8 1,-9 1,-2 2,-4 0,-3 2,-4 1,-2-5,-6-1</inkml:trace>
  <inkml:trace contextRef="#ctx0" brushRef="#br0" timeOffset="6835.229">2603 2126,'39'-18,"-1"-2,-1-2,-1-1,-1-2,-1-1,3-5,-34 29,1 0,-1-1,1 1,-1-1,0 0,0 0,0 0,0 0,-1 0,1-1,-1 1,0-1,0 1,0-1,0 0,-1 0,1 0,-1 0,0 0,0 0,-1 0,1 0,-1-1,0 1,0 0,0 0,-1 0,0-3,-4 5,0 0,-1 1,1-1,-1 1,1 0,-1 1,1-1,-1 1,1 0,-1 1,0-1,1 1,-1 0,1 0,0 1,-1 0,1 0,0 0,0 0,0 1,0 0,-3 2,5-3,-8 3,0 0,0 1,0 1,1-1,0 2,1 0,0 0,0 0,1 1,0 0,0 1,1 0,0 0,1 1,0-1,1 1,0 1,1-1,0 1,0 0,2-1,-1 2,1-1,1 0,1 0,-1 0,2 1,0-1,0 0,1 1,0-8,1 1,-1-1,1 0,0-1,0 1,0 0,1-1,-1 0,1 0,0 0,1 0,-1-1,0 1,1-1,0 0,0-1,0 1,0-1,0 0,1 0,-1-1,0 1,1-1,0 0,8 1,0-1,0 0,0-1,0-1,0 0,0 0,-1-2,1 0,2-1,8-3</inkml:trace>
  <inkml:trace contextRef="#ctx0" brushRef="#br0" timeOffset="7303.956">2999 2211,'280'-246,"-279"244,0 0,1 0,-1 0,1 1,0-1,0 0,0 1,-1-1,1 1,0 0,1-1,-1 1,0 0,0 0,1 0,-1 1,0-1,1 1,-1-1,0 1,1 0,-1 0,1 0,-1 0,1 0,-1 0,0 1,1-1,-1 1,0 0,1-1,-1 1,0 0,0 0,0 1,0-1,0 0,0 1,0-1,0 1,5 76,-8-74,1 1,-1 0,1 0,-1 0,1 1,1-1,-1 0,1 0,0-1,0 1,0 0,1 0,0 0,0-1,0 1,0-1,1 1,0-1,0 0,0 0,2 1,-1-3,1-1,-1 0,1-1,0 1,0-1,-1 0,1 0,0-1,0 1,-1-1,1 0,0 0,-1-1,1 1,-1-1,0 0,1 0,-1-1,0 1,0-1,0 0,-1 0,1 0,-1 0,0-1,0 1,3-4,-5 5,17-15,0 1,1 0,1 2,1 0,0 1,0 1,1 1,11-3,-31 13,0 0,0 0,0 0,1 1,-1-1,0 1,0-1,0 1,0 0,1 0,-1 0,0 0,0 0,0 1,0-1,1 1,-1-1,0 1,0 0,0 0,0 0,0 0,0 0,-1 0,1 1,0-1,0 0,-1 1,1 0,-1-1,0 1,1 0,-1 0,0-1,0 1,0 0,0 0,0 0,-1 0,1 1,0-1,-1 0,0 0,1 0,-1 0,0 1,-22 169,26-147</inkml:trace>
  <inkml:trace contextRef="#ctx0" brushRef="#br0" timeOffset="10621.633">5144 1984,'-27'-7,"-2"0,1 2,0 1,-1 1,0 1,-25 3,42 0,0 1,0 1,0 0,0 0,0 2,1-1,-1 1,1 1,1 0,-1 0,1 1,0 1,1 0,-1 0,1 0,1 1,0 1,0 0,1 0,0 0,1 1,0-1,1 2,0-1,1 1,0-1,0 1,2 0,-1 0,1 7,2-12,0 0,1 0,0 0,0 0,0 0,1-1,0 1,0-1,1 1,0-1,0 0,1 0,-1 0,1 0,1-1,-1 1,1-1,0 0,0-1,0 1,0-1,1 0,0 0,0-1,0 1,0-2,1 1,-1 0,1-1,0-1,-1 1,1-1,0 0,0 0,0-1,0 0,0 0,0-1,-1 0,1 0,3-1,10-2,-2-1,1-1,0 0,-1-2,0 0,-1-1,0 0,0-2,-1 0,0-1,-1 0,0-1,-1-1,11-15,98-160,-99 150,-24 39,1 0,0 0,-1 0,1 1,0-1,-1 0,1 0,0 1,-1-1,1 1,-1-1,1 0,-1 1,1-1,-1 1,1-1,-1 1,1-1,-1 1,1-1,-1 1,0 0,1-1,-1 1,0 0,0-1,0 1,1 0,-1-1,0 1,0 0,0-1,0 1,0 0,0-1,0 1,0 0,0-1,-1 1,1 0,0-1,0 1,-1 0,1 0,0 0,-1 9,1 1,1 0,-1-1,2 1,-1 0,2-1,-1 1,1-1,1 0,0 0,0 0,1-1,1 1,-1-1,1 0,5 5,114 77,-106-80</inkml:trace>
  <inkml:trace contextRef="#ctx0" brushRef="#br0" timeOffset="11076.087">5567 2295,'254'-342,"-253"341,27-30,-28 31,1-1,-1 1,1-1,-1 1,0-1,1 1,0 0,-1-1,1 1,-1 0,1-1,-1 1,1 0,0 0,-1 0,1-1,-1 1,1 0,0 0,-1 0,1 0,0 0,-1 0,1 0,-1 0,1 0,0 1,-1-1,1 0,0 0,-1 0,1 1,-1-1,1 0,-1 1,1-1,-1 0,1 1,-1-1,1 1,-1-1,1 1,-1-1,0 1,1-1,-1 1,0-1,1 1,-1 0,0-1,0 1,0 0,0-1,1 1,-1 0,6 196,-6-192,1 0,-1 0,1 0,0 0,1 0,-1 0,1 0,0-1,0 1,1-1,-1 1,1-1,0 0,0 0,0 0,1 0,-1-1,1 1,0-1,0 0,0 0,1 0,-1-1,1 1,-1-1,1 0,0 0,0-1,-1 0,1 0,1 0,-1 0,0-1,0 1,0-1,0-1,3 1,2-4,0 0,0 0,0-1,-1 0,1-1,-1 0,-1-1,1 1,-1-2,0 1,-1-1,0 0,0-1,-1 0,0 0,0 0,-1 0,0-1,-1 0,0 0,0-1,-1 1,-1 0,1-9,5-2,-1 5</inkml:trace>
  <inkml:trace contextRef="#ctx0" brushRef="#br0" timeOffset="11522.698">6527 2070,'-9'11,"0"1,2 0,-1 1,2 0,-1 0,2 0,0 1,1 0,0 0,1 0,0 0,1 1,1-1,0 1,1-1,1 1,1 3,-2-15,1 0,0 0,0 0,0 0,0 0,0 0,1 0,-1 0,1-1,0 1,0-1,0 1,0-1,0 0,0 0,1 0,-1 0,1 0,0 0,-1-1,1 1,0-1,0 0,0 0,0 0,0 0,0 0,0-1,0 1,0-1,0 0,0 0,1 0,-1 0,0-1,0 1,2-2,5 0,0-1,0 0,-1-1,0 0,1 0,-1-1,-1-1,1 1,-1-1,0-1,3-2,10-16,-1 0,-1-2,-1 0,-2-1,0-1,-2 0,4-14,-16 38,14-29,-1-1,-1-1,-2 0,-2-1,-1 0,-2-1,-2 1,-1-1,-1-18,-3 50,1 0,-1 0,0 0,0 0,0 0,-1-1,0 1,-1 0,1 0,-1 0,0 1,-1-1,1 0,-1 1,0-1,0 1,-1 0,0 0,0 0,0 1,0 0,-1-1,1 1,-1 1,0-1,-1 1,1 0,0 0,-1 0,0 1,0 0,1 0,-1 0,0 1,0 0,-1 0,0 0,-5 4,-1 1,1 0,0 0,1 1,-1 1,1 0,0 0,0 1,1 1,0 0,0 0,1 1,0 0,0 0,1 1,0 1,1-1,0 1,1 0,0 1,1-1,0 1,1 0,0 0,1 1,1-1,-1 1,2 0,0-1,1 1,0 0,0 0,2 0,0-1,0 1,1-1,2 6,5 6,2-1,0 0,1-1,1 0,1-1,1-1,1-1,0 0,2-1,0-1,1-1,1 0,0-2,1 0,0-2,1 0,1-1,19 5,87 26,-105-38</inkml:trace>
  <inkml:trace contextRef="#ctx0" brushRef="#br0" timeOffset="16662.33">8531 1957,'0'-3,"1"0,-1 0,0 0,0 0,0 0,-1 0,1 0,-1 0,1 0,-1 0,0 0,0 0,0 1,-1-1,1 0,-1 1,1-1,-1 1,0 0,0-1,0 1,0 0,-1 0,1 0,0 1,-1-1,1 0,-1 1,0 0,1-1,-1 1,0 0,0 0,0 1,0-1,0 1,0-1,0 1,0 0,0 0,0 0,0 1,-6 1,1 1,-1 1,0-1,1 1,0 1,0 0,0 0,1 0,0 1,0 0,0 1,0-1,1 1,0 0,-4 8,-11 9,9-9,1 0,1 1,0-1,2 2,-1 0,2 0,-6 17,11-26,0 0,1 0,0 0,0 0,1 1,-1-1,2 0,-1 0,1 0,1 0,0 0,0 0,0 0,1-1,0 1,0-1,1 1,0-1,0 0,1-1,0 1,0-1,0 0,1 0,0 0,0-1,1 0,-1 0,1-1,0 0,0 0,1-1,-1 1,1-2,3 2,0-1,1-1,-1 0,1-1,0 0,0 0,-1-1,1-1,0 0,0-1,-1 0,1-1,-1 0,0-1,0 0,0 0,0-2,-1 1,0-1,0-1,0 1,-1-2,0 1,0-1,-1-1,2-2,-4 0,0 0,-1-1,0 1,-1-1,-1 0,1 0,-2 0,0 0,0-1,-1 1,-1 0,0-1,-1 1,0-1,-1 1,0 0,-1 0,0 0,-2-3,2 7,-1 1,0 0,0 0,-1 0,1 1,-2-1,1 1,-1 0,1 0,-2 1,1 0,-1 0,1 1,-1-1,-1 1,1 1,0 0,-1 0,0 0,0 1,0 0,0 0,0 1,0 0,0 1,0-1,0 2,0-1,0 1,-3 1,9-2,1 1,0 0,0 0,1 0,-1 0,0 0,0 0,0 0,1 0,-1 0,0 0,1 0,-1 0,1 0,-1 0,1 1,0-1,-1 0,1 0,0 1,0-1,0 0,0 0,0 1,0-1,0 0,0 0,1 1,-1-1,0 0,1 0,-1 0,1 1,0-1,-1 0,1 0,0 0,-1 0,1 0,0 0,0 0,0 0,0-1,0 1,0 0,0-1,0 1,0 0,0-1,1 1,-1-1,0 0,0 1,0-1,1 0,-1 0,0 0,1 1,-1-1,0-1,1 1,17 8,2-1,-1-1,1-1,0-1,0-1,0-1,0-1,1 0,-1-2,14-2,8 2,-24-2,-1 0,0-2,-1 0,1-1,-1-1,0 0,0-2,-1 1,0-2,-1 0,0-1,0-1,-1 0,-1-1,0-1,-1 0,0 0,-2-1,3-4,2-5,-2 0,0-1,-2 0,-1-1,-1 0,-1-1,-1 0,-2 0,1-12,-1 17,-5 22,4-13,-1 0,0 0,-1 0,0 0,-1-1,0 1,-1-1,-1 1,0-1,-1 1,0 0,-1 0,-1 0,0 0,-2-3,5 14,1 1,-1-1,0 1,0-1,0 1,0 0,0-1,0 1,0 0,0 0,-1 0,1 0,0 0,-1 0,1 0,-1 0,1 1,-1-1,1 0,-1 1,1-1,-1 1,0 0,1 0,-1-1,1 1,-1 0,0 0,1 1,-1-1,0 0,1 0,-1 1,1-1,-1 1,0 0,1-1,0 1,-1 0,1 0,-1 0,1 0,-1 0,-40 62,23 85,10-35,-26 141,31-228,0 0,2 0,1 0,1 1,1-1,4 26,-3-43,-1 1,1-1,1 0,0 0,0 0,1-1,0 1,0-1,1 0,0 0,0 0,1-1,0 1,0-1,1-1,0 0,0 1,1-2,-1 1,1-1,1-1,-3-1,0-1,1 0,-1-1,1 1,0-1,-1-1,1 1,0-1,-1 0,1-1,0 1,-1-1,1-1,0 1,-1-1,0 0,1-1,-1 0,0 0,0 0,1-1,7-5,1 0,-1-1,0-1,-1 0,-1-1,0-1,9-11,-15 16,0-1,0 0,-1 0,0-1,-1 1,0-1,0 0,-1 0,-1 0,0-1,0 1,0-4,-2 9,0 0,0 0,0 0,0 0,-1 0,0 0,0 0,0 0,0 0,-1 0,0 1,0-1,0 1,0-1,-1 1,0 0,0 0,0 0,0 0,-1 1,1-1,-1 1,0 0,0 0,0 0,-4-1,-5-1,-1 0,1 1,-1 1,1 0,-1 1,0 1,0 0,0 0,0 2,0-1,0 2,1 0,-1 1,0 0,-4 3,-6 4,6 2</inkml:trace>
  <inkml:trace contextRef="#ctx0" brushRef="#br0" timeOffset="17176.873">9687 1336,'-6'153,"9"-104,30 348,-32-366,-14 161,-2-121,13-64,0-8</inkml:trace>
  <inkml:trace contextRef="#ctx0" brushRef="#br0" timeOffset="17423.009">9320 1928,'39'5,"41"1,16-4,3-4,-7-1,-14-4,-11-2,-7 2,-9-4,-4 1,-4 1,-6 3,-8 2</inkml:trace>
  <inkml:trace contextRef="#ctx0" brushRef="#br0" timeOffset="18608.142">10364 1816,'-43'18,"-13"5,2 2,0 2,-46 33,90-54,1 1,0 0,1 0,-1 1,2 0,-1 1,1 0,0 0,1 0,0 1,1 0,0 0,0 1,1-1,0 1,1 0,0 1,3-10,0 1,0 0,0 0,0 0,0 0,0 0,1-1,0 1,-1 0,1 0,0-1,0 1,0 0,1-1,-1 1,1-1,-1 0,1 1,0-1,0 0,0 0,0 0,0 0,1-1,-1 1,0 0,1-1,0 0,-1 0,1 1,-1-1,1-1,0 1,0 0,0-1,1 1,4 0,0-1,1 0,-1 0,0 0,1-1,-1 0,0-1,0 0,0 0,0-1,0 0,1-1,14-8,0-2,-1-1,0 0,-1-2,-1 0,-1-1,0-2,-1 1,6-13,28-41,-50 73,-1 1,1-1,-1 0,1 0,-1 1,1-1,-1 0,1 1,-1 0,0-1,1 1,-1 0,0 0,1-1,-1 1,0 0,0 0,0 0,0 1,0-1,0 0,0 0,0 1,-1-1,1 0,0 1,-1-1,1 0,-1 1,1-1,-1 1,0-1,0 1,0-1,0 1,0-1,0 1,0-1,0 1,0-1,-1 1,1 0,2 6,1 3,1 0,0 0,1 0,1-1,-1 1,1-1,1 0,0-1,1 0,-1 0,2 0,-1-1,1-1,0 1,1-1,0-1,0 0,0 0,1-1,6 2,-13-5,1-1,-1-1,0 1,0 0,0-1,0 0,1 0,-1 0,0 0,0-1,0 0,1 0,-1 0,0 0,0 0,0-1,-1 0,1 0,0 0,-1 0,1-1,-1 1,0-1,0 0,0 0,0 0,0 0,1-3,60-111,-51 88,19-54,-31 83,1 1,-1-1,0 1,1-1,-1 1,0 0,0-1,0 1,0 0,0 0,1 0,-2 0,1 0,0 0,0 0,0 0,0 0,-1 0,1 1,0-1,-1 0,1 1,-1-1,0 0,1 1,-1-1,0 0,0 1,0-1,0 1,0-1,0 0,0 1,0-1,-1 0,1 1,0-1,2 25,14 83,-15-105,1 0,-1-1,0 1,1 0,0-1,-1 1,2-1,-1 0,0 0,1 0,-1 0,1 0,0 0,0-1,0 1,0-1,0 0,1 0,-1 0,0 0,1-1,0 1,-1-1,1 0,1 0,3-2,1-1,-1 0,0-1,0 1,-1-2,1 1,0-1,-1 0,0-1,0 1,0-2,-1 1,0-1,0 0,0 0,-1 0,0-1,0 0,0 0,-1 0,2-5,-1 5,14-19,-5 2,1 2,2 0,0 0,1 1,1 2,1 0,1 1,0 0,2 2,0 1,8-3,-30 17,0 0,0 1,0 0,0-1,0 1,0 0,0-1,0 1,1 0,-1 0,0 0,0 0,0 0,0 0,0 0,1 0,-1 1,0-1,0 0,0 1,0-1,0 1,0-1,0 1,0-1,0 1,0 0,0 0,0-1,0 1,-1 0,1 0,0 0,-1 0,1 0,0 0,-1 0,1 0,-1 0,0 0,1 0,-1 0,0 0,0 1,1 0,3 59,-4-53,-21 123,20-130,0 0,0 1,0-1,0 0,1 1,-1-1,1 1,-1-1,1 1,-1-1,1 1,0 0,-1-1,1 1,0-1,0 1,1 0,-1-1,0 1,0-1,1 1,-1-1,1 1,-1-1,1 1,0-1,-1 1,1-1,0 0,0 1,0-1,0 0,0 0,0 0,1 0,-1 0,0 0,0 0,1 0,-1 0,1 0,-1-1,1 1,-1-1,1 1,-1-1,1 0,-1 1,1-1,0 0,-1 0,1 0,-1 0,1 0,0-1,-1 1,1 0,-1-1,1 1,0-1,15-9,-1 0,0-1,0-1,-1 0,-1-1,0 0,6-9,22-20,65-58,-107 99,1 0,0 1,-1-1,1 1,0-1,0 1,-1 0,1-1,0 1,0 0,0-1,-1 1,1 0,0 0,0 0,0 0,0 0,0 0,-1 0,1 0,0 0,0 0,0 0,0 1,0-1,-1 0,1 1,0-1,0 0,-1 1,1-1,0 1,0-1,-1 1,1 0,0-1,-1 1,1 0,-1-1,1 1,-1 0,1-1,-1 1,0 0,1 0,-1 0,0 0,0-1,0 1,1 0,-1 0,0 0,5 56,-4-44,-1-4,1 0,0 0,0 0,1 0,0 0,1-1,0 1,0-1,1 1,0-1,0-1,1 1,0 0,0-1,1 0,0 0,0-1,1 0,0 0,0 0,0-1,0 0,1 0,0-1,0 0,0-1,1 1,-1-2,1 1,0-1,0 0,0-1,1 0,-8-1,0 1,0-1,0 0,0 0,0-1,0 1,-1 0,1-1,0 1,0-1,0 1,0-1,0 0,-1 0,1 0,0 0,-1 0,1 0,0 0,-1-1,0 1,1-1,-1 1,0-1,0 1,0-1,0 0,1 0,-1-10</inkml:trace>
  <inkml:trace contextRef="#ctx0" brushRef="#br0" timeOffset="18908.971">10618 1477,'5'5,"6"1,2 0</inkml:trace>
  <inkml:trace contextRef="#ctx0" brushRef="#br0" timeOffset="25563.956">13272 2041,'-1'-7,"0"0,-1 1,1-1,-2 0,1 1,-1-1,0 1,0 0,-1 0,1 0,-1 1,-1-1,1 1,-1 0,0 0,0 0,0 1,-1 0,0 0,1 0,-1 1,-1 0,1 0,0 0,-1 1,0 0,1 0,-1 1,0 0,0 0,0 0,0 1,0 0,1 0,-1 1,0 0,0 0,0 1,-13 5,0 1,1 1,0 1,0 0,1 2,1 0,0 1,0 0,2 1,-1 1,-3 7,11-13,1 1,0 0,1 0,0 0,1 1,0 0,0 0,1 0,1 0,-2 8,4-15,0 1,1-1,-1 0,1 0,0 0,0 0,1 0,-1 0,1 0,0 1,0-1,0-1,0 1,1 0,0 0,-1 0,1-1,1 1,-1-1,0 1,1-1,0 0,0 0,0 0,0-1,0 1,1-1,-1 0,1 1,-1-1,4 1,0-1,-1 0,1 0,0-1,0 0,0 0,-1 0,1-1,0 0,0 0,0-1,0 0,0 0,-1-1,1 0,0 0,-1 0,0-1,1 0,-1 0,0-1,-1 0,1 0,-1 0,1-1,116-123,-30 7,-91 119,0 0,0 0,0 1,1-1,-1 0,1 0,-1 1,1-1,-1 1,1 0,0-1,0 1,0 0,0 0,0 0,0 0,0 1,0-1,0 0,0 1,0-1,0 1,0 0,1 0,-1 0,0 0,0 0,0 0,0 1,1-1,-1 1,0-1,0 1,0 0,0 0,0 0,0 0,0 0,-1 0,1 1,0-1,-1 0,1 1,-1 0,1-1,-1 1,1 0,-1 0,0-1,0 1,0 2,17 68,-18-64,0-1,1 1,1-1,-1 1,1-1,0 1,1-1,-1 0,2 0,-1 0,1-1,0 1,0-1,1 0,-1 0,1 0,1-1,-1 0,1 0,5 4,42 8,-29-14</inkml:trace>
  <inkml:trace contextRef="#ctx0" brushRef="#br0" timeOffset="26181.245">13583 2295,'18'-15,"0"-1,-1 0,-1-2,-1 0,0 0,-1-2,-1 0,93-150,-106 169,0-1,0 1,0 0,0 0,1-1,-1 1,0 0,1 0,-1 0,1 0,-1-1,1 1,-1 0,1 0,0 0,-1 0,1 0,0 0,0 1,0-1,0 0,0 0,0 1,0-1,0 0,0 1,0-1,0 1,0-1,1 1,-1 0,0-1,0 1,0 0,1 0,-1 0,0 0,0 0,1 0,-1 0,0 1,0-1,0 0,1 0,-1 1,0-1,0 1,0-1,0 1,0 0,1 0,30 136,-31-132,1-1,0 1,0-1,0 1,0-1,1 0,-1 0,1 0,0 0,1-1,-1 1,1-1,-1 1,1-1,0 0,0-1,0 1,0-1,1 0,-1 0,1 0,-1 0,1-1,0 0,0 0,-1 0,1-1,0 1,0-1,0 0,0-1,0 1,-1-1,1 0,0 0,0 0,-1-1,1 0,0 0,10-11,-2 0,0-1,0 0,-1-1,-1-1,-1 0,0 0,-1-1,0 0,-2 0,0-1,-1 0,4-19,-4 14</inkml:trace>
  <inkml:trace contextRef="#ctx0" brushRef="#br0" timeOffset="26963.218">14937 1984,'4'0,"16"2,0-1,0-2,-1 0,1-1,0 0,0-2,-1-1,0 0,0-1,0-1,-1-1,3-2,-16 6,0-1,0 1,-1-1,1 0,-1-1,0 1,0-1,-1 0,0 0,0 0,0 0,-1-1,0 1,0-1,0 1,-1-1,0 0,0 1,-1-1,0 0,0 0,-1 1,0-1,0 0,0 1,-1-1,0 0,1 5,0 0,0 0,-1 0,1-1,-1 1,0 0,1 1,-1-1,0 0,0 1,0-1,0 1,0-1,-1 1,1 0,0 0,-1 0,1 0,0 0,-1 1,1-1,-1 1,1-1,-1 1,0 0,1 0,-1 0,1 0,-1 1,1-1,-1 1,1 0,-1-1,1 1,0 0,-1 1,-83 47,74-36,0 0,1 1,1 0,0 1,0 1,2-1,0 1,1 1,0-1,1 1,1 1,1-1,1 0,0 1,1 0,1 0,0 0,2 0,0 4,0-17,-1 1,1-1,0 0,0 0,1 0,0 0,0 0,0 0,0 0,1 0,-1-1,1 0,1 1,-1-1,0 0,1 0,0-1,0 1,0-1,0 0,1 0,-1 0,1-1,0 1,-1-1,1 0,0-1,1 1,-1-1,0 0,0 0,2 0,13-1,-1 0,1-1,-1-1,0-1,0-1,0 0,0-1,-1-2,1 1,-1-2,-1-1,0 0,0-1,2-3,17-6,20-10,-32 15</inkml:trace>
  <inkml:trace contextRef="#ctx0" brushRef="#br0" timeOffset="27814.085">15868 1844,'-11'-3,"0"0,-1 1,0 1,0 0,1 0,-1 2,0-1,0 1,1 1,-1 0,1 1,-1 0,1 0,0 2,0-1,-6 5,5-5,0 1,0 1,1 0,0 0,1 1,-1 0,1 1,1 0,-1 1,1 0,1 1,0 0,0 0,1 0,0 1,1 0,0 0,1 1,0 0,1 0,0 0,1 0,0 1,1-1,1 1,0 1,0-11,1 0,0 0,0 0,0 0,0 0,0 0,1 0,-1 0,1-1,0 1,0 0,0 0,0-1,1 1,-1 0,1-1,-1 0,1 1,0-1,0 0,0 0,0 0,0 0,1 0,-1 0,1-1,-1 1,1-1,-1 0,1 0,0 0,0 0,-1 0,1 0,0-1,0 1,0-1,0 0,0 0,0 0,0 0,-1 0,1-1,0 0,0 1,17-6,0-1,0-1,-1 0,-1-2,1 0,-1-1,-1-1,0 0,-1-1,0-1,-1-1,-1 0,0-1,1-3,121-129,-135 148,-1 0,1 0,-1 0,1 0,-1 0,1 0,-1 0,0 0,1 0,-1 0,1 1,-1-1,1 0,-1 0,0 0,1 1,-1-1,1 0,-1 0,0 1,1-1,-1 0,0 1,0-1,1 0,-1 1,0-1,0 1,1-1,-1 0,0 1,0-1,0 1,0-1,0 1,0-1,0 1,1-1,-1 0,-1 1,1-1,0 1,0-1,0 1,0-1,0 1,0-1,0 0,0 1,-1-1,1 1,0-1,0 0,-1 1,1-1,0 0,-1 1,1-1,0 0,-1 1,1-1,0 0,-1 0,1 1,-1-1,1 0,0 0,-105 238,49-116,20-48,4 1,3 2,-18 76,45-150,0 1,0 0,0-1,1 1,-1 0,1 0,0 0,0 0,1 0,-1 1,1-1,0 0,0 0,0 0,1 0,-1 0,1 1,0-1,0 0,1 0,-1-1,1 1,0 0,0 0,0-1,0 1,1-1,-1 0,1 0,0 0,0 0,0 0,0 0,1-1,-1 1,1-1,-1 0,1 0,2 0,-4-1,0 0,1-1,-1 1,0 0,1-1,-1 0,0 0,1 0,-1 0,0 0,1 0,-1 0,0-1,1 1,-1-1,0 0,0 1,0-1,1 0,-1 0,0-1,0 1,0 0,-1-1,1 1,0-1,0 0,-1 1,1-1,-1 0,0 0,1 0,-1 0,0 0,0 0,0 0,-1-1,1 1,0 0,-1-1,1 1,-1-1,-3-16,0-1,-1 0,-2 1,0-1,0 1,-2 1,0 0,-2 0,0 0,0 1,-2 1,0 0,-9-9,14 17,-1 0,1 1,-2 0,1 0,-1 0,0 1,0 1,0-1,-1 1,0 1,0 0,0 1,-1-1,1 2,-5-1,14 2,-1 1,1 0,-1-1,0 1,1 0,-1 0,0 0,1 0,-1 0,0 0,1 0,-1 1,1-1,-1 0,0 1,1 0,-1-1,1 1,-1 0,1 0,0 0,-1 0,1 0,0 0,-1 0,1 0,0 0,0 1,0-1,0 0,0 1,1-1,-1 1,0-1,1 1,-1-1,1 1,-1 0,1-1,0 1,-1-1,1 1,0 0,0-1,0 1,1 0,-1-1,0 1,1 0,-1-1,1 1,-1-1,1 1,0-1,-1 1,1-1,0 1,0-1,0 0,0 1,0-1,1 0,-1 0,0 0,1 0,-1 0,0 0,1 0,-1-1,13 5,0-2,0 0,0-1,1 0,-1-1,0 0,1-2,-1 1,0-2,1 0,-1-1,4-1,-5 2,25-5,-1-2,0-2,-1-1,0-2,-1-1,29-17,-38 15,-2 1</inkml:trace>
  <inkml:trace contextRef="#ctx0" brushRef="#br0" timeOffset="28134.001">16150 2013,'-10'114,"10"-111,0 1,0-1,0 0,1 0,-1 1,1-1,0 0,0 0,0 0,0 0,0 0,1 0,-1 0,1-1,0 1,0-1,0 1,0-1,1 1,-1-1,0 0,1 0,0 0,-1 0,1-1,0 1,0-1,0 0,0 0,0 0,0 0,0 0,1 0,7-3,0 0,0 0,-1 0,1-2,-1 1,0-1,0-1,0 0,0 0,-1-1,0 0,0-1,-1 1,0-2,0 1,0-1,-1-1,0 1,1-3,115-180,-114 174,-4 5</inkml:trace>
  <inkml:trace contextRef="#ctx0" brushRef="#br0" timeOffset="29079.68">16940 1957,'-15'-3,"0"1,0 0,-1 1,1 1,-1 1,1 0,-1 1,1 1,0 0,0 1,0 0,1 1,-1 1,1 1,0 0,1 0,0 2,0-1,-10 11,18-14,0 1,1 0,0 0,0 0,1 1,0-1,0 1,0 0,1 0,0 0,0 0,1 0,-1 0,2 0,-1 1,1-1,0 0,1 1,0-1,0 0,0 0,1 0,2 7,-2-12,-1 1,1-1,-1 1,1-1,0 0,0 0,0 0,0 0,0 0,0 0,1-1,-1 1,1-1,-1 1,1-1,0 0,-1 0,1 0,0-1,0 1,-1-1,1 1,0-1,0 0,0 0,0 0,0 0,-1-1,1 1,2-1,83-29,-72 20,0 0,-1 0,-1-2,1 0,-2 0,0-2,-1 1,0-2,-1 1,5-10,79-84,-96 109,1 0,0-1,0 1,0 0,0-1,0 1,0 0,0-1,0 1,0 0,0-1,0 1,0-1,0 1,0 0,1-1,-1 1,0 0,1-1,-1 1,0-1,1 1,-1-1,0 1,1-1,-1 1,1-1,-1 1,1-1,-1 0,1 1,0-1,-1 0,1 1,-1-1,1 0,0 0,-1 0,1 1,0-1,-1 0,1 0,0 0,-1 0,1 0,0 0,-1 0,1 0,0-1,-1 1,1 0,-1 0,1-1,0 1,-1 0,1 0,-1-1,1 1,-1-1,1 1,-1 0,1-1,-1 1,1-1,-1 0,-6 125,7-120,0 0,0 1,0-1,0 0,0 0,1 1,0-1,0 0,0-1,0 1,1 0,-1-1,1 1,0-1,0 0,0 0,1 0,-1 0,1 0,0-1,-1 0,1 0,0 0,0 0,0 0,1-1,-1 0,9 0,1-1,0 0,-1-1,1 0,-1-1,1-1,-1 0,0-1,0 0,-1-1,1-1,-1 0,0 0,1-2,15-6,0-1,0-2,-2 0,0-2,-1-1,0-1,-2-1,-1-1,-1-1,-1-1,-1 0,-1-2,-1 0,-1-1,-2-1,-1 0,2-9,-9 7,-2-1,-1 1,-1 0,-2-1,-1 1,-3-19,-14-7,16 57,1 0,0 0,0 0,0 1,0-1,-1 0,1 1,0-1,0 1,0-1,0 1,0-1,0 1,0 0,0 0,0-1,1 1,-1 0,0 0,0 0,1 0,-1 0,0 0,1 0,-1 0,1 0,-1 0,1 0,0 1,0-1,-1 0,1 0,0 0,0 1,-6 23,2 0,1 1,0-1,2 1,1-1,3 23,-1 11,15 167,32-68,-42-121,-7-38,0 1,0-1,-1 1,1 0,0-1,0 1,-1 0,1-1,0 1,-1 0,1-1,-1 1,1 0,0 0,-1-1,1 1,-1 0,1 0,-1 0,1 0,-1-1,1 1,-1 0,1 0,-1 0,1 0,0 0,-1 0,1 0,-1 1,1-1,-1 0,1 0,-1 0,1 0,-1 0,1 1,0-1,-1 0,1 1,-1-1,1 0,0 0,-1 1,1-1,0 1,-1-1,1 0,0 1,0-1,0 1,-1-1,1 0,0 1,0-1,0 1,0-1,0 1,0-1,-1 1,1-1,0 1,0-1,1 1,-1-1,0 1,0-1,0 1,0-1,0 1,-9-10</inkml:trace>
  <inkml:trace contextRef="#ctx0" brushRef="#br0" timeOffset="29313.979">17194 1787,'39'-5,"36"-6,15-1,-3 1,-11 2,-14 4,-13 1,-9 3,-8 0,-4 1,-1 1,-6 4,-2 2,-4 0</inkml:trace>
  <inkml:trace contextRef="#ctx0" brushRef="#br0" timeOffset="29530.008">18098 1984,'5'25,"6"7,1-2</inkml:trace>
  <inkml:trace contextRef="#ctx0" brushRef="#br0" timeOffset="29679.126">18098 1590,'0'0</inkml:trace>
  <inkml:trace contextRef="#ctx0" brushRef="#br0" timeOffset="29996.974">18379 1872,'-12'20,"0"-1,1 1,1 1,1 0,1 0,1 1,1 0,1 1,0-1,1 8,4-28,-1 1,1 0,0 0,0 0,0-1,0 1,0 0,1 0,-1 0,1-1,0 1,0 0,0-1,0 1,0-1,0 1,1-1,-1 1,1-1,0 0,0 0,0 0,0 0,0 0,0 0,0-1,1 1,-1-1,1 1,-1-1,1 0,-1 0,1 0,0 0,-1 0,1-1,0 1,0-1,-1 0,1 0,0 0,0 0,0 0,0-1,-1 1,1-1,0 0,14-5,0 0,-1-2,0 0,0 0,-1-2,0 0,-1 0,0-1,0-1,-1-1,-1 0,0 0,-1-1,0 0,-1-1,-1-1,-1 1,0-1,-1-1,3-9,-7 21,0 0,0-1,-1 0,0 0,0 1,0-1,0 0,-1 0,0-1,-1 1,1 0,-1 0,-1 0,1-1,-1 1,0 0,0 0,-1 0,1 0,-1 0,-1 1,1-1,-1 0,0 1,0 0,-1 0,0 0,1 0,-2 0,-1-1,2 5,0-1,0 1,-1 0,1 0,-1 0,1 0,-1 1,1 0,-1 0,0 0,1 1,-1-1,1 1,-1 0,1 0,0 1,0-1,-1 1,1 0,0 0,0 1,0-1,1 1,-1 0,1-1,-2 3,-13 10</inkml:trace>
  <inkml:trace contextRef="#ctx0" brushRef="#br0" timeOffset="30463.032">18634 2070,'281'-242,"-281"243,0 0,0 0,0-1,0 1,0 0,0 0,0 0,0 0,1 0,-1-1,0 1,1 0,-1 0,0-1,1 1,-1 0,1 0,-1-1,1 1,-1 0,1-1,0 1,-1-1,1 1,0-1,0 1,-1-1,1 1,0-1,0 0,-1 1,1-1,0 0,0 0,0 0,0 0,0 1,-1-1,1 0,0 0,0-1,0 1,0 0,-1 0,1 0,0-1,0 1,0 0,0-1,-1 1,1 0,0-1,-1 1,1-1,0 1,-1-1,1 0,0 1,-1-1,1 0,-1 1,1-1,-1 0,0 0,1 0,-2 39,0-32,-1 0,1 0,1 0,-1 0,1 0,1 0,-1 0,1 0,0 0,0 0,0 0,1-1,0 1,0 0,0-1,1 0,0 1,0-1,1 0,-1 0,1-1,0 1,0-1,0 0,1 0,2 2,2-3,1 1,-1-2,1 1,0-1,0-1,0 1,0-2,0 1,0-2,0 1,1-1,-1-1,-1 0,1 0,0-1,0 0,-1-1,0 0,0 0,0-1,0 0,-1-1,1 0,-1 0,1-2,21-47,-26 35</inkml:trace>
  <inkml:trace contextRef="#ctx0" brushRef="#br0" timeOffset="31616.95">20101 1844,'-23'16,"0"1,1 1,1 1,0 1,2 1,0 0,2 2,0 0,0 3,16-25,-1 1,1-1,0 1,-1 0,1-1,0 1,0 0,0 0,0 0,0 0,0 0,1 0,-1 0,1 0,-1 0,1 0,0 0,0 0,0 0,0 0,0 0,0 0,1 0,-1 1,1-1,-1 0,1 0,0-1,0 1,0 0,0 0,0 0,0 0,0-1,1 1,-1-1,0 1,1-1,0 1,-1-1,1 0,0 0,0 0,-1 0,1 0,0 0,0 0,0-1,0 1,7-2,0 0,0-1,0 1,0-2,-1 0,1 0,-1 0,0-1,0 0,0-1,-1 1,1-2,-1 1,0-1,0 0,-1 0,0-1,0 0,3-5,-4 6,0 1,0-1,-1 1,1-1,-1 0,-1-1,1 1,-1-1,0 1,-1-1,0 0,0 0,0 0,-1-1,0 1,0 0,-1 0,0-1,0 1,-1 0,1 0,-2-1,1 1,-1 0,0 0,-1 0,-1-4,2 9,1 0,-1 0,1 0,-1 0,0 0,0 1,0-1,0 0,0 1,0 0,0-1,0 1,-1 0,1 0,0 0,-1 0,1 1,-1-1,1 1,-1-1,1 1,-1 0,1 0,-1 0,0 0,1 1,-1-1,1 1,-1-1,1 1,0 0,-1 0,0 0,2 0,1-1,-1 1,0-1,1 1,-1-1,1 1,0 0,-1-1,1 1,-1-1,1 1,0 0,-1-1,1 1,0 0,0 0,0-1,-1 1,1 0,0 0,0-1,0 1,0 0,0 0,0-1,1 1,-1 0,0-1,0 1,0 0,1 0,-1-1,0 1,1 0,-1-1,0 1,1-1,-1 1,1-1,-1 1,1-1,0 1,-1-1,1 1,-1-1,1 1,0-1,-1 0,1 1,0-1,-1 0,1 0,0 0,0 1,-1-1,1 0,0 0,45 11,-21-13,0-2,0 0,-1-2,1-1,-1 0,-1-2,0-1,0-1,6-4,-12 7,0 0,0-1,-1-1,-1 0,0-1,0 0,-1-2,0 1,-1-2,-1 0,0 0,-1-1,0-1,-2 0,7-14,-8 16,-2 0,1-1,-2 0,0 0,-1 0,-1 0,0-1,-1 0,0 0,-1 1,-1-1,-1 0,-1-2,2 18,0 1,0-1,0 0,-1 0,1 1,0-1,0 0,-1 0,1 1,0-1,-1 0,1 0,0 0,-1 0,1 0,0 1,-1-1,1 0,0 0,-1 0,1 0,0 0,-1 0,1 0,0 0,-1 0,1 0,-1 0,1 0,0 0,-1-1,1 1,0 0,-1 0,1 0,0 0,0-1,-1 1,1 0,0 0,-1 0,1-1,0 1,0 0,-1-1,1 1,0 0,0-1,0 1,0 0,0-1,-1 1,1 0,0-1,0 1,0 0,0-1,0 1,0 0,0-1,0 1,0 0,0-1,0 1,0-1,-11 32,10-25,-8 36,3 0,2 1,1 0,2 0,2 0,2 0,2 0,1-1,7 17,0 24,51 352,-55-366,-4-43,0 1,-2 0,-1 0,-1 0,-2-1,0 1,-2 0,0 0,-2-1,-2 0,-1 5,7-27,-1-1,1 1,0-1,-1 1,0-1,0 0,0 0,0 0,0 0,-1 0,1 0,-1 0,0-1,0 0,0 1,0-1,0 0,0 0,0-1,-1 1,1-1,-1 1,1-1,-1 0,0-1,1 1,-1-1,0 1,0-1,1 0,-1 0,0-1,0 1,1-1,-1 0,1 0,-1 0,0 0,1-1,0 1,-1-1,1 0,-3-2,-1-6,-1 1,2-1,-1-1,1 1,1-1,0 0,1 0,0-1,0 1,1-1,1 0,0 0,1 0,0 0,1 0,0 0,1 0,0 0,1-3,-2-1,1-5,1 0,1 1,1-1,0 1,1 0,2 0,0 0,1 1,1 0,0 0,2 1,0 1,1-1,1 2,7-9,113-66,-109 79</inkml:trace>
  <inkml:trace contextRef="#ctx0" brushRef="#br0" timeOffset="33565.534">21569 1420,'0'0,"1"-1,-1 1,1 0,-1-1,0 1,1 0,0-1,-1 1,1 0,-1 0,1 0,-1 0,1-1,-1 1,1 0,0 0,-1 0,1 0,-1 0,1 0,-1 0,1 1,0-1,-1 0,1 0,-1 0,1 0,-1 1,1-1,-1 0,1 1,-1-1,1 0,-1 1,1-1,-1 0,0 1,1-1,-1 1,0-1,1 1,-1-1,0 1,1-1,-1 1,0-1,0 1,0 0,0-1,0 1,0-1,1 1,-1-1,0 1,0 0,-1-1,1 1,0 0,6 39,-6-39,0 262,-25-53,23-182,-1-1,-1 0,-1 0,-2 0,-7 19,12-40,-1-1,1 1,-1-1,-1 1,1-1,-1 0,0-1,0 1,0-1,0 1,-1-1,0-1,0 1,-4 2,-9 2</inkml:trace>
  <inkml:trace contextRef="#ctx0" brushRef="#br0" timeOffset="37747.907">21287 1816,'10'0,"12"-5,8-1,3-1,1 2,-1 2,-1 1,-1 0,-1 2,-1 0,0 0,-1 0,0 1,0-1,0-5,0-1,-4 0</inkml:trace>
  <inkml:trace contextRef="#ctx0" brushRef="#br0" timeOffset="38402.496">21908 1392,'0'623,"10"-557,-10-65,0 1,1-1,-1 1,1-1,-1 0,1 1,0-1,-1 0,1 1,0-1,0 0,0 0,0 0,0 0,0 0,0 0,0 0,1 0,-1 0,0 0,1-1,-1 1,0-1,1 1,-1-1,1 1,-1-1,1 0,-1 1,0-1,1 0,-1 0,1 0,-1 0,1-1,-1 1,1 0,-1-1,1 1,-1-1,0 1,1-1,14-8,-1 0,0-1,-1-1,0-1,-1 0,0 0,7-10,25-23,-22 22,-17 17,0-1,0 1,0 0,1 1,0-1,0 1,0 1,1-1,0 1,0 1,0-1,7-1,-13 5,0 0,0 0,-1 0,1 0,0 0,0 0,0 1,0-1,-1 1,1-1,0 1,0 0,-1-1,1 1,-1 0,1 0,0 0,-1 0,0 1,1-1,-1 0,0 1,0-1,0 1,1-1,-1 1,-1-1,1 1,0 0,0-1,-1 1,1 0,-1 0,1-1,-1 1,0 0,0 0,0 0,0 1,-7 75,4-66,1-8,0 1,0 0,1 0,-1-1,1 1,0 0,1 0,-1 0,1 0,0 1,0-1,1 0,-1 0,1 0,0 0,0-1,1 1,0 0,1 2,8 5</inkml:trace>
  <inkml:trace contextRef="#ctx0" brushRef="#br0" timeOffset="38884.055">22585 1957,'31'-5,"0"0,-1-2,0-2,0 0,-1-2,0-1,-1-2,1-1,-26 13,0 0,1 0,-1 0,0 0,0-1,0 0,-1 1,1-1,0 0,-1 0,0 0,0 0,0-1,0 1,0-1,-1 1,1-1,-1 0,0 1,0-1,-1 0,1 0,-1 1,0-1,0 0,0 0,0 0,-1 0,1 1,-1-1,0 0,0 0,0 1,-1-1,0 1,1-1,-1 1,0 0,0-1,-1 1,1 0,-1 0,0 1,1-1,-1 1,0-1,-1 1,1 0,0 0,0 0,-1 1,0-1,1 1,-1-1,-7 1,0 0,1 0,-1 1,0 0,0 1,0 1,1-1,-1 2,1-1,-1 1,1 1,0 0,0 0,1 1,-1 1,1-1,0 1,1 1,-1 0,1 0,0 0,1 1,0 1,0-1,1 1,0 0,1 0,0 1,0-1,1 1,0 0,0 1,-1 10,5-16,0 0,1 1,-1-1,1 0,0 1,1-1,-1 0,1 0,0 0,0 0,1 0,-1-1,1 1,0-1,0 1,1-1,0 0,-1-1,1 1,0 0,1-1,-1 0,0 0,5 2,123 45,67-16,-175-32</inkml:trace>
  <inkml:trace contextRef="#ctx0" brushRef="#br0" timeOffset="40371.004">36 3424,'151'-48,"-120"41,0-1,-1-2,0-1,-1-2,0-1,-1-1,0-1,16-13,-19 9,0-2,-2 0,-1-1,0-1,-2-1,-1-1,0-1,3-9,-19 31,0 0,-1 1,1-1,-1 0,0 0,0-1,0 1,-1 0,0-1,0 1,0 0,-1-1,0 1,0-1,0 1,-1-1,1 1,-1-1,-1 1,1 0,-1-1,0 1,0 0,0 0,-1 0,0 1,0-1,0 1,0-1,-1 1,0 0,0 0,0 1,0-1,0 1,-1 0,0 0,1 0,-1 1,0-1,0 1,0 2,0-1,0 1,1-1,-1 1,0 1,0-1,1 1,-1-1,0 1,1 1,-1-1,0 1,1 0,0 0,-1 0,1 0,0 1,0 0,1-1,-1 2,0-1,1 0,0 1,-2 2,-57 102,43-26,2 0,4 1,4 1,4 0,3 0,4 0,3 0,11 45,-9-46,1-1,-2-58,-2 1,0 0,-2 0,-1 0,0 0,-2 1,-1-1,-1 0,-2 0,0-1,-1 1,-2-1,0-1,-2 1,0-1,-2-1,-1 1,7-17,0 0,-1-1,0 1,0-1,0-1,0 1,-1-1,0-1,0 1,0-1,0-1,-1 0,1 0,-1 0,1-1,-1 0,1-1,-1 0,0 0,1-1,-1 0,1-1,-1 1,1-2,0 1,-1-1,1 0,1-1,-1 0,0 0,1-1,0 0,0 0,1-1,-1 0,1 0,0 0,1-1,-1 0,1 0,1 0,-1 0,1-1,1 0,-1 0,1 0,0-5,0-4,0 0,2 0,0 0,1 0,1 0,0 0,1 0,1 0,1 0,0 0,1 1,1 0,1 0,0 0,1 1,0 0,2 1,-1 0,2 0,0 1,0 0,1 1,1 1,3-3,1 1,-7 3,0 0,0 1,1 0,0 1,1 0,0 1,0 0,0 1,1 1,0-1,0 2,0 0,1 1,0 0,-1 1,1 0,0 1,0 1,0 0,0 1,4 1,0 5</inkml:trace>
  <inkml:trace contextRef="#ctx0" brushRef="#br0" timeOffset="40664.689">657 3678,'-10'9,"0"1,1 0,0 0,1 1,0 0,1 1,0-1,1 1,0 1,1-1,1 1,0 0,0 0,1 0,1 1,0-1,1 0,0 1,2 13,0-22,1 0,0 0,0 0,0-1,1 1,0-1,0 1,0-1,0 0,1 0,-1 0,1 0,0-1,0 0,1 0,-1 0,0 0,1 0,0-1,0 0,0 0,0 0,0-1,0 0,0 0,0 0,0 0,1-1,-1 0,3 0,5 0,-1 0,1-1,-1 0,1-1,-1-1,0 0,0 0,0-1,0-1,-1 0,0 0,6-5,-10 6,0 0,0 0,-1-1,1 0,-1-1,0 0,-1 1,1-2,-1 1,0-1,-1 1,0-2,0 1,0 0,-1-1,0 1,0-1,-1 0,0 0,-1 0,1 0,-2 0,1 0,-1 0,0 0,-1-1,0 1,0 0,-1 0,0 0,0 0,-1 1,0-1,0 1,-1-1,0 1,-1-2,-2 3,1 0,-1 0,0 1,0 0,-1 0,0 1,0 0,0 0,0 1,0 0,-1 0,1 1,-1 0,0 1,1 0,-1 0,0 1,0 0,0 1,0-1,1 2,-1-1,0 1,1 1,0-1,-1 2,1-1,0 1,0 0,1 0,-1 1,1 0,-2 2,-19 34,21-20</inkml:trace>
  <inkml:trace contextRef="#ctx0" brushRef="#br0" timeOffset="41001.956">1136 4016,'-10'-9,"7"-23,4-10,1-4,6 3,1 2,4 4,4 4,0 2,2 7,-3 2,1 5,-3 11,-3 10,-4 10,-2 7,-4 1</inkml:trace>
  <inkml:trace contextRef="#ctx0" brushRef="#br0" timeOffset="41553.553">1475 3989,'5'-27,"2"1,1 0,1 1,1 0,1 0,1 1,1 1,1 0,1 0,2 2,0 0,1 1,0 1,12-9,-28 26,-1 0,1 0,0 1,0-1,0 0,0 1,0-1,0 1,0 0,1 0,-1 0,0 0,1 0,-1 0,1 0,-1 1,1 0,-1-1,1 1,0 0,-1 0,1 0,-1 0,1 1,-1-1,1 1,-1 0,1-1,-1 1,1 0,-1 0,0 1,0-1,0 0,1 1,-1-1,-1 1,1 0,0 0,0 0,-1 0,1 0,-1 0,1 0,-1 0,1 2,7 58,-9-57,0 0,0 1,0-1,0 0,1 0,0 0,0 1,1-1,-1 0,1-1,0 1,0 0,1 0,-1-1,1 0,0 1,0-1,3 2,-1-4,0-1,0 0,0 0,0 0,0-1,0 0,0 0,0 0,0 0,0-1,0 0,0 0,0-1,0 1,0-1,0 0,-1 0,1 0,-1-1,0 0,1 0,-1 0,0 0,-1 0,1-1,-1 0,1 0,6-4,25-20,68-38,-102 65,0 1,1-1,-1 1,0 0,0-1,0 1,0 0,1-1,-1 1,0 0,0 0,1 0,-1 0,0 0,0 1,0-1,1 0,-1 0,0 1,0-1,0 1,0-1,0 1,1-1,-1 1,0 0,0 0,-1-1,1 1,0 0,0 0,0 0,0 0,-1 0,1 0,0 0,-1 0,1 0,-1 1,0-1,1 0,-1 0,0 0,1 1,-5 59,2-47,-2 7,1-8,1-1,0 1,0 0,1-1,1 1,0 0,1 0,0-1,1 1,1-1,0 1,0-1,2 2,7 5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1,'-10'10,"-3"7,6 2,4-8,7-6,-2-3,-1-2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1,'-5'0,"-1"5,0 6,6-4,8-2,2-8,0 3,-2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1 254,'24'0,"22"0,8 0,0 0,-4 0,-7 0,-5 0,-4 0,-4-5,-2-1,0 0,-1-4,0 0,-4-3,-2 0,-4 3</inkml:trace>
  <inkml:trace contextRef="#ctx0" brushRef="#br0" timeOffset="247.553">255 0,'-5'39,"3"31,3 9,0-4,0-11,0-10,5-15,1-10,0-4,-2-2,-7-5,-2-1,-1-2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29,'0'-3,"-1"-22,-9 33,2 12,-18 51,-4-2,-3-1,-2-1,-37 51,11-50,47-57</inkml:trace>
  <inkml:trace contextRef="#ctx0" brushRef="#br0" timeOffset="279.049">0 57,'15'10,"18"22,9 10,3 4,-3-3,-3-2,-8-4,-4-4,-3-7,-5-4,-1-4,-3-2,0-3,-3 1,-7-2,-5-2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7:3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8661 314,'3'68,"-20"365,7-204,10-228,0-1,-1 1,1-1,0 1,0-1,0 1,0-1,-1 1,1-1,0 1,0 0,0-1,0 1,0-1,0 1,1-1,-1 1,0-1,0 1,0-1,0 1,1-1,-1 1,0-1,0 1,1-1,-1 1,0-1,1 0,-1 1,1-1,-1 1,0-1,1 0,-1 1,1-1,-1 0,1 0,-1 1,1-1,-1 0,1 0,-1 0,1 0,-1 0,1 0,-1 0,1 0,0 0,-1 0,1 0,-1 0,1 0,-1 0,1 0,-1 0,1-1,-1 1,1 0,-1 0,1-1,-1 1,1-1,9-9</inkml:trace>
  <inkml:trace contextRef="#ctx0" brushRef="#br0" timeOffset="349.987">9218 290,'-94'71,"61"-41,-93 113,124-141,1 0,0 0,-1 0,1 0,0 0,0 0,0 1,0-1,1 0,-1 1,1-1,-1 0,1 1,0-1,0 1,0-1,0 0,0 1,1-1,-1 1,1-1,-1 0,1 1,0-1,0 0,0 0,0 0,1 0,-1 0,0 0,1 0,0 0,-1 0,1-1,0 1,0 0,0-1,0 0,0 1,0-1,0 0,0 0,0 0,1-1,-1 1,0 0,2-1,120 10,-114-10,127 13,-134-12,0-1,0 1,0 0,0 0,0 0,0 0,0 1,-1-1,1 1,-1-1,1 1,-1 0,0 0,1 0,-1 0,0 1,0-1,-1 1,1-1,0 1,-1-1,0 1,1 0,-1 0,0 0,0 0,-1-1,1 1,-1 0,1 1,-1-1,0 0,0 0,0 0,-1 0,1 0,-1 0,0 0,1 0,-1-1,-1 1,0 3,-6 14,-1-1,0 0,-2 0,0-1,-1 0,-1-1,0 0,-1-1,-1 0,-1-2,0 0,-1 0,0-2,-1 0,-9 4,-12-3,23-12</inkml:trace>
  <inkml:trace contextRef="#ctx0" brushRef="#br0" timeOffset="619.959">9121 340,'8'0,"7"0,6 0,6-5,3 0,1-1,3 2,0 1,3-3,3-1,-2 2,-2 0,0 3,-1 0,-3 1,-3 1,-6 0</inkml:trace>
  <inkml:trace contextRef="#ctx0" brushRef="#br0" timeOffset="959.919">9992 0,'-51'335,"28"-109,24-206</inkml:trace>
  <inkml:trace contextRef="#ctx0" brushRef="#br0" timeOffset="1409.913">9751 314,'25'-3,"1"-2,-1 0,1-2,-2-1,1-1,-1-1,0-1,-1-1,-1-2,0 0,-1-1,17-15,86-87,-139 191,10-58,-33 146,38-157,-1-1,1 0,0 0,0 0,1 0,-1 0,1 0,0 0,0 0,0 0,1 0,-1 0,1 0,0-1,0 1,0-1,0 1,1-1,0 0,-1 0,1 0,0 0,0-1,1 1,-1-1,0 0,1 0,0 0,-1 0,1 0,0-1,0 0,0 0,0 0,0 0,0 0,2-1,41 1,-44-3,1 1,0-1,-1 1,1 0,0 1,-1-1,1 1,0 0,0-1,0 2,0-1,-1 0,1 1,0 0,0 0,-1 0,1 0,-1 0,1 1,-1 0,1-1,-1 1,0 1,0-1,0 0,0 1,0-1,-1 1,1 0,-1 0,0 0,1 0,-2 1,1-1,0 0,-1 1,1-1,-1 1,0 0,0-1,0 2,-4 39,3-28</inkml:trace>
  <inkml:trace contextRef="#ctx0" brushRef="#br0" timeOffset="-3260.479">5202 1065,'41'-50,"-2"-1,-2-3,-2-1,-4-1,17-41,28-47,60-103,-136 247,0-1,0 0,-1 0,1 0,0 0,0 0,0 0,0 0,1 0,-1 0,0 0,0 0,0 1,1-1,-1 0,0 0,1 0,-1 0,1 1,-1-1,1 0,0 0,-1 1,1-1,0 0,-1 1,1-1,0 1,0-1,-1 1,1-1,0 1,0-1,0 1,0 0,0 0,-1-1,1 1,0 0,0 0,0 0,0 0,0 0,0 0,0 0,0 0,0 0,0 1,0-1,-1 0,1 1,0-1,0 0,0 1,0-1,-1 1,1 0,0-1,0 1,-1-1,1 1,-1 0,1 0,0-1,-1 1,1 1,12 214,-6-140,3 0,4-1,3 0,3-1,26 60,-46-134,-1-1,1 1,-1 0,1 0,0 0,-1 0,1 0,-1 0,1 0,0 0,-1 0,1 0,-1 0,1 0,-1 1,1-1,0 0,-1 0,1 0,0 1,-1-1,1 0,0 0,-1 1,1-1,0 0,-1 0,1 1,0-1,0 0,-1 1,1-1,0 1,0-1,0 0,0 1,-1-1,1 1,0-1,0 0,0 1,0-1,0 1,0-1,0 0,0 1,0-1,-37-34,35 32,-20-24,-1 1,-1 1,-2 2,0 0,-1 1,-1 2,0 1,-2 1,0 2,-1 1,0 1,-1 1,-1 2,-29-5,17 26,33 1</inkml:trace>
  <inkml:trace contextRef="#ctx0" brushRef="#br0" timeOffset="-2050.588">5977 992,'57'-54,"-17"-7,-38 61,0 1,-1-1,1 1,0 0,-1-1,1 1,-1 0,1 0,-1 0,1 0,-1 0,0 1,1-1,-1 0,0 0,0 1,0-1,0 1,0-1,0 1,-1 0,1-1,0 1,-1 0,1-1,-1 1,0 0,0-1,1 1,-1 0,0 0,0-1,38 305,-36-272,-1 0,-2 0,-1 0,-2 0,-1-1,-1 1,-2-1,-2 0,10-34,-1-1,1 1,-1 0,1 0,-1-1,0 1,1 0,-1 0,0 0,0 0,0 0,0 0,0 0,0 0,0 0,0 0,0 0,0 1,0-1,-1 1,1-1,0 0,-1 1,1 0,0-1,-1 1,1 0,0 0,-1 0,1 0,0 0,-1 0,1 0,0 0,-1 1,1-1,0 0,-1 1,1-1,0 1,-1-1,1 1,0 0,0 0,0-1,0 1,0 0,0 0,0 0,0 0,0 0,0 0,1 1,-1-1,0 0,1 0,-1 0,1 1,-1 0,2-39,3 0,0 0,2 0,2 1,2 0,8-19,-15 45,9-31,2 1,1 0,2 1,2 1,2 1,1 1,1 0,3 2,0 1,2 1,2 2,1 0,1 2,2 1,44-11,-76 38,-1-1,0 1,1 0,-1-1,1 1,-1 0,1 0,-1 0,1 0,-1 0,1 0,-1 0,0 1,1-1,-1 0,1 1,-1 0,0-1,1 1,-1-1,0 1,0 0,1 0,-1 0,0 0,0 0,0 0,0 0,0 0,0 0,0 1,-1-1,1 0,0 0,-1 1,1-1,-1 0,1 1,-1-1,0 1,1-1,-1 1,0-1,0 1,0-1,0 1,0-1,-1 0,1 1,0-1,-1 1,1-1,-1 0,0 2,-5 19,-2 0,0 0,-1-1,-1-1,-2 1,1-1,-2-1,-1-1,-2 3,12-16,-25 35,-1-1,-2-1,-2-1,-2-3,-22 18,57-50,0 0,-1 0,1 0,0 0,0-1,-1 1,1 0,-1-1,0 1,1-1,-1 1,0-1,0 0,0 0,0 0,0 0,0 0,0 0,0 0,0-1,0 1,-1-1,1 1,0-1,0 0,-1 0,1 0,0 0,0-1,0 1,-1-1,1 1,0-1,0 0,0 1,0-1,0 0,0-1,0 1,0 0,0 0,1-1,-1 1,0-1,1 0,-1 1,1-1,0 0,0 0,-1 0,1 0,0 0,1 0,-1 0,0 0,1 0,-1 0,1-1,41-81,-22 56</inkml:trace>
  <inkml:trace contextRef="#ctx0" brushRef="#br0" timeOffset="-989.96">6605 1089,'5'1,"-1"0,0 0,0-1,0 0,0 0,0 0,0 0,0-1,1 1,-1-1,0 0,0 0,-1-1,1 1,0-1,0 0,-1 0,1 0,-1 0,1-1,-1 1,0-1,2-2,11-9,-1 0,0-1,-1 0,0-2,-1 1,-1-2,-1 1,-1-2,0 1,-1-1,-1-1,-1 0,-1 0,0-3,-5 21,1 0,-1 0,0 0,0 0,0-1,-1 1,1 0,-1-1,1 1,-1 0,0-1,0 1,0 0,0-1,0 1,0 0,-1-1,1 1,-1 0,1-1,-1 1,0 0,0 0,0 0,0-1,-1 1,1 0,0 1,-1-1,0 0,1 0,-1 1,0-1,0 1,0-1,0 1,0 0,0 0,0 0,0 0,0 0,-1 0,1 1,0-1,-1 1,1-1,0 1,-1 0,1 0,-1 0,1 0,0 1,-1-1,1 0,0 1,-1 0,1 0,0 0,0 0,0 0,0 0,0 0,0 0,0 1,0-1,0 1,-1 0,0-1,0 1,0 0,0 0,1 0,-1 0,1 0,-1 0,1 1,0-1,0 1,0 0,0 0,0-1,1 1,-1 0,1 1,0-1,0 0,0 0,0 0,0 1,1-1,0 0,-1 1,1-1,1 0,-1 1,0-1,1 0,0 1,-1-1,1 0,0 0,1 0,-1 0,1 0,-1 0,1 0,0 0,0-1,0 1,0 0,1-1,-1 0,1 0,-1 0,1 0,0 0,0 0,0-1,0 1,0-1,0 0,0 0,1 0,196-22,-199 20,1 1,-1 0,1 0,0 0,-1 0,1 0,0 0,-1 0,1 0,-1 1,1-1,-1 1,1-1,-1 1,1-1,-1 1,1 0,-1 0,0 0,1 0,-1 0,0 0,0 0,0 0,0 0,0 1,0-1,0 0,0 1,0-1,-1 0,1 1,0-1,-1 1,0 0,1-1,-1 1,0-1,1 1,-1-1,0 1,0 0,-1-1,1 1,0 0,-25 84,12-50,12-34,0 0,0 1,1-1,-1 0,1 1,0-1,-1 1,1-1,0 1,0-1,1 0,-1 1,1-1,-1 1,1-1,0 0,-1 1,1-1,0 0,1 0,-1 0,0 1,1-1,-1-1,1 1,-1 0,1 0,0-1,0 1,0 0,0-1,0 0,0 0,0 1,1-1,-1-1,0 1,1 0,-1 0,0-1,1 0,-1 1,1-1,-1 0,1 0,-1 0,1 0,-1-1,0 1,1-1,-1 1,1-1,-1 0,0 0,0 0,0 0,1-1,-1 1,13-6,1-2,-1 1,-1-2,0 0,0 0,-1-2,0 1,-1-2,0 0,-1 0,-1-1,0 0,-1-1,0 0,6-15,23 144,-33-110,1-1,0 0,0 0,1-1,-1 1,1-1,-1-1,1 1,0-1,-1 0,1-1,0 0,0 0,0 0,-1-1,1 0,0 0,-1 0,1-1,-1 0,1-1,-1 1,0-1,0 0,0-1,0 0,-1 0,1 0,-1 0,0-1,0 0,2-3,24-26,-2-2,-1-1,-2 0,-2-2,-2-2,-1 1,-2-2,-1-1,-3 0,9-42,-21 74,4-6,0 0,-2 0,0 0,-1-1,0 1,-2-1,0 0,-1 0,-1 0,0 0,-2 0,0 0,-1 0,0 1,-6-14,9 29,-1 1,1-1,-1 1,1-1,-1 1,0-1,1 1,-1 0,0-1,0 1,0 0,0 0,0 0,-1-1,1 1,0 0,0 1,-1-1,1 0,0 0,-1 1,1-1,-1 0,1 1,-1 0,1-1,-1 1,0 0,1 0,-1 0,1 0,-1 0,1 0,-1 0,0 0,1 1,-1-1,1 1,-1-1,1 1,-1-1,1 1,0 0,-1 0,1 0,0 0,0 0,-1 0,1 0,0 0,0 0,0 1,-43 75,31-32,3 0,1 0,2 1,2 1,3-1,1 1,2-1,3 1,1-1,2 0,10 28,-8-38,3 0,0-2,2 1,2-2,1 0,1-1,20 26,-39-59,0 1,-1 0,1 0,-1 0,1 0,0 0,-1 0,1 0,0 1,-1-1,1 0,0 1,-1-1,1 1,0-1,0 1,0 0,-1 0,1-1,0 1,0 0,0 0,0 0,0 0,0 0,1 0,-1 0,0 1,0-1,1 0,-1 0,1 1,-1-1,1 0,0 1,-1-1,1 0,0 1,0-1,0 0,0 1,0-1,0 0,0 1,1-1,-1 0,0 1,1-1,-1 0,1 1,-1-1,1 0,0 0,-1 0,1 1,0-1,0 0,0 0,0 0,0-1,0 1,0 0,0 0,0 0,1-1,-1 1,0 0,0-1,1 1,-16-10,1-1</inkml:trace>
  <inkml:trace contextRef="#ctx0" brushRef="#br0" timeOffset="-739.975">7258 266,'0'-4,"4"-1,2-4,4-1,-1 2</inkml:trace>
  <inkml:trace contextRef="#ctx0" brushRef="#br0" timeOffset="-9300.605">509 412,'19'48,"-34"230,3-188,-38 312,52-348,1-54</inkml:trace>
  <inkml:trace contextRef="#ctx0" brushRef="#br0" timeOffset="-8930.185">1 654,'496'-219,"-164"82,-305 131,-23 10</inkml:trace>
  <inkml:trace contextRef="#ctx0" brushRef="#br0" timeOffset="-7950.268">1066 314,'4'8,"0"0,0 0,-1 0,-1 1,1-1,-1 1,-1 0,1-1,-1 1,-1 0,0 0,0-1,-1 1,0 0,0 0,-1-1,0 1,-1 1,-2 25,-79 488,78-491,4-26,0 0,1 0,-1 0,1 0,0 0,1 0,-1 0,1 0,0 0,1 0,-1 0,1 0,1 0,-1 0,1 0,0 0,0 0,1-1,-1 1,1-1,2 3,0-8,-1 0,0 0,0 0,0-1,0 1,1-1,-1 0,0 0,0-1,0 1,0-1,-1 0,1 0,0 0,-1 0,1-1,-1 1,0-1,0 0,0 0,0 0,-1 0,1-1,-1 1,1-1,-1 1,-1-1,1 0,5-5,103-121,-107 131,0-1,0 1,0 0,0 0,1 1,-1-1,-1 1,1 0,0-1,0 1,-1 0,1 1,-1-1,1 0,-1 1,0-1,0 1,0 0,0 0,-1 0,1 0,-1 0,0 0,0 0,0 0,0 0,0 1,-1-1,1 0,-1 0,0 1,0-1,0 0,-1 1,1-1,-1 0,0 3,2 3,7 117,-8-125,0 0,0-1,-1 1,1 0,0-1,0 1,0-1,0 1,0 0,0-1,0 1,0 0,1-1,-1 1,0-1,0 1,0 0,1-1,-1 1,0-1,1 1,-1-1,1 1,-1-1,0 1,1-1,-1 1,1-1,-1 1,1-1,-1 0,1 1,0-1,-1 0,1 0,-1 1,1-1,0 0,-1 0,1 0,0 0,-1 0,1 0,-1 0,1 0,0 0,-1 0,1 0,0 0,-1 0,1-1,-1 1,1 0,0 0,-1-1,1 1,-1 0,1-1,9-8</inkml:trace>
  <inkml:trace contextRef="#ctx0" brushRef="#br0" timeOffset="-7060.313">1501 992,'-2'4,"-1"0,1 0,-1 0,1 0,0 0,1 1,-1-1,1 0,0 1,0 0,0-1,0 1,1-1,0 1,0 0,0-1,1 1,0 0,-1-1,1 1,1-1,-1 1,1-1,0 0,0 1,0-1,0 0,1 0,0-1,0 1,0-1,0 1,0-1,1 0,-1 0,1 0,0 0,0-1,0 0,0 0,4 2,-4-3,1 0,-1 0,1 0,0 0,-1-1,1 1,-1-1,1 0,0-1,-1 1,1-1,0 0,-1 0,0 0,1-1,-1 0,0 0,1 0,-1 0,0 0,-1-1,1 0,0 0,-1 0,1 0,-1 0,0-1,0 0,-1 1,1-1,-1 0,0 0,0-1,0 1,0 0,-1-1,1 1,-1-1,0 1,0-4,20-56,-12 118,-10-51,-1 1,1 0,0 0,0 0,1 0,-1 0,1 0,0 0,0 0,0 0,0 0,1 0,-1-1,1 1,0 0,0 0,1 0,-1-1,1 1,0 0,0-1,0 0,0 1,1-1,-1 0,1 0,0 0,0-1,0 1,0-1,0 1,1-1,-1 0,1 0,-1-1,1 1,0-1,0 0,-1 0,1 0,0 0,0-1,0 1,0-1,0 0,3-1,10-7,-1 0,-1-2,0 0,0-1,-1 0,0-1,-1 0,-1-1,0-1,0 0,-2-1,0 0,0 0,-2-1,1 0,-2-1,-1 0,0 0,-1-1,0 1,0-11,-4 27,0-1,0 0,0 1,0-1,0 0,0 0,0 1,0-1,-1 0,1 0,-1 0,0 0,1 0,-1 0,0 0,0 0,0 0,0 0,-1 0,1 0,-1 0,1 0,-1 0,1 0,-1 1,0-1,0 0,0 0,0 1,0-1,0 0,-1 1,1-1,-1 1,1 0,-1-1,1 1,-1 0,0 0,1 0,-1 0,0 0,0 1,0-1,0 0,1 1,-1-1,0 1,0 0,0 0,0 0,0 0,0 0,0 0,0 0,0 1,0-1,0 1,0-1,0 1,0 0,0 0,1-1,-1 2,-71 77,72-77,-1 1,0-1,1 1,-1-1,1 1,0-1,0 1,0 0,0-1,0 1,1 0,-1 0,1-1,0 1,0 0,0 0,0 0,0 0,0 0,1-1,0 1,-1 0,1 0,0-1,0 1,1 0,-1-1,1 0,-1 1,1-1,-1 0,1 1,0-1,0 0,0 0,1 0,151-4,-150 6,0-1,0 0,0 1,0 0,-1 0,1 0,-1 0,0 0,0 1,0-1,-1 1,0 0,0 0,0 0,0 0,-1 0,0 0,0 1,0-1,-1 0,0 1,0-1,0 0,-1 0,1 1,-1-1,0 0,-1 0,0 0,1 0,-1 0,-1 0,1 0,-1-1,0 1,0-1,-3 4,-5 22,5-9</inkml:trace>
  <inkml:trace contextRef="#ctx0" brushRef="#br0" timeOffset="-6120.304">2275 1234,'53'-60,"3"-33,-46 73,1 1,0 0,2 0,0 1,1 1,1 0,0 1,9-6,-23 20,1 1,0 0,0-1,-1 1,1 0,0 0,0 0,0 1,0-1,0 0,1 1,-1-1,0 1,0 0,0 0,0 0,1 0,-1 0,0 0,0 0,0 1,0-1,0 1,0 0,0-1,0 1,0 0,0 0,0 0,0 1,0-1,-1 0,1 1,0-1,-1 1,1-1,-1 1,0 0,0 0,1-1,-1 1,0 0,-1 0,1 0,0 0,0 0,-1 1,0-1,1 0,-1 1,22 114,-21-112,0 0,-1 0,1 0,-1 0,0 0,0 0,-1 0,0 0,0 0,0 0,0 0,-1 0,0-1,0 1,0 0,0-1,-1 0,0 1,0-1,0 0,0-1,-1 1,1 0,-1-1,0 0,0 0,0 0,0 0,-1-1,1 0,-1 0,0 0,0 0,1-1,-1 0,0 0,0 0,0 0,0-1,0 0,0 0,0 0,0-1,0 1,0-1,0 0,0-1,0 1,0-1,1 0,-1 0,0-1,-8-7</inkml:trace>
  <inkml:trace contextRef="#ctx0" brushRef="#br0" timeOffset="-5300.356">2929 895,'-6'2,"1"0,0 0,0 1,0 0,0 0,0 0,0 0,1 1,0 0,-1 0,2 0,-1 0,0 1,1-1,0 1,0 0,-3 5,4-5,-1-1,1 1,0-1,0 1,1 0,-1 0,1 0,0 0,0 0,1 0,-1 0,1 0,0 0,1 0,-1 0,1 0,0 0,0 0,0 0,1 0,0 0,0-1,0 1,1-1,-1 1,1-1,0 0,0 0,1 0,-1 0,1-1,0 0,0 1,0-1,0 0,0-1,1 1,-1-1,1 0,0 0,0-1,-1 1,1-1,0 0,0 0,0-1,1 1,-1-1,0 0,0-1,0 1,0-1,0 0,0 0,0 0,2-2,6-1,0-1,0-1,0 0,0 0,-1-1,0-1,-1 0,0-1,0 0,-1-1,0 0,0 0,-1-1,-1 0,0-1,0 0,-1 0,4-11,2-4,-1 0,-2-1,0 0,-2-1,-2 0,0 0,-2 0,0-17,-3 29,0 0,-1-1,-1 1,-1 0,-1 0,0-1,-1 2,-1-1,0 0,-1 1,-1 0,-1 1,0-1,-1 1,-1 1,0 0,-6-6,15 18,-1 1,0-1,0 0,0 1,0 0,-1-1,1 1,0 0,-1 0,1 0,0 1,-1-1,1 0,-1 1,1 0,-1-1,1 1,-1 0,1 0,-1 1,1-1,-1 0,1 1,-1 0,1-1,-1 1,1 0,0 0,0 1,-1-1,1 0,0 1,0-1,0 1,0 0,1-1,-1 1,0 0,1 0,-1 0,0 1,-41 99,38-87,1 1,1-1,1 1,0 0,0 0,2 0,0 0,1 0,1 0,0-1,1 1,0 0,2-1,0 0,0 0,2 0,0-1,0 0,1 0,1-1,0 0,1 0,1-1,-1-1,2 0,0 0,11 7,-15-15,0 0,0-1,0 0,0-1,0 0,1 0,-1-1,1 0,-1 0,0-1,1 0,-1-1,0 1,0-2,0 1,0-1,0 0,-1-1,1 0,-1 0,0-1,0 1,0-1,-1-1,0 0,0 0,0 0,0-1,15-14</inkml:trace>
  <inkml:trace contextRef="#ctx0" brushRef="#br0" timeOffset="-4280.451">3679 702,'-15'3,"0"1,1 1,0 0,0 1,0 1,1 0,0 1,0 0,1 1,0 0,0 1,1 0,1 1,0 1,0-1,1 1,0 1,1 0,-3 7,-26 96,37-113,-1 0,1 0,-1 0,1 0,0 0,0 0,0 0,1 0,-1 0,1 0,0 0,-1 0,1 0,0 0,1-1,-1 1,1 0,-1-1,1 1,0-1,0 1,0-1,0 0,0 0,0 0,1 0,-1 0,1 0,-1-1,1 1,0-1,-1 0,1 0,0 0,0 0,0 0,0-1,0 1,8-3,-1-1,0 0,0-1,0 0,0 0,-1-1,1 0,-1-1,-1 0,1 0,-1-1,0 0,-1 0,1-1,-1 0,-1 0,4-7,-1 6,104-180,-108 223,-10-13,2-13,0-1,0 1,0 0,1 0,0 0,0 0,1 0,0 0,1 0,-1 0,2 1,-1-1,1 0,0 0,1 0,0 0,0 0,1 0,0-1,0 1,1-1,0 0,0 0,1 0,-1 0,2-1,2 4,-1-11,-1 1,1-2,0 1,-1-1,0 1,1-2,-1 1,0-1,0 0,0 0,-1-1,1 1,-1-1,0 0,0-1,0 1,0-1,-1 0,0-1,0 1,0-1,-1 1,0-1,0 0,0 0,-1 0,1-5,26-58,-16 36,-14 42,14 107,-12-113,0-1,0 1,0-1,0 0,0 1,1-1,0 0,-1 0,1 0,0 0,0 0,0 0,0-1,0 1,0 0,0-1,1 0,-1 0,1 0,-1 0,1 0,-1 0,1 0,-1-1,1 1,0-1,-1 0,1 0,0 0,-1 0,1 0,0-1,-1 1,1-1,-1 0,1 1,-1-1,1-1,-1 1,1 0,-1 0,0-1,1 0,4-3,1-2,-1 1,0-1,-1 0,0 0,0-1,0 0,-1 0,0 0,-1-1,0 1,0-1,-1 0,0 0,0-1,-1 1,0-1,-1 1,0-3,27-85,-4 131,24 137,-31-124,-3 1,-1 0,-3 0,-1 1,-3 1,-2-1,-2 1,-3 23,-2-58,0 1,-1-1,0 0,-2 1,1-2,-2 1,0-1,-1 0,0 0,-1-1,0-1,-1 1,-1-1,0-1,-1 0,0 0,-11 6,22-15,-1 0,-1 0,1 0,0 0,0 0,-1-1,1 1,-1-1,1 0,-1 1,1-1,-1 0,0-1,0 1,0 0,1-1,-1 0,0 1,0-1,0 0,0-1,0 1,1 0,-1-1,0 0,0 1,0-1,1 0,-1 0,1-1,-1 1,1-1,-1 1,1-1,0 0,0 0,-1 0,1 0,1 0,-1 0,0 0,0-1,1 1,0-1,-1 1,1-1,0 0,0 1,0-1,1 0,-1 0,1 1,-1-1,1 0,0 0,0-3,3-21,0 0,2 0,1 0,2 1,0 0,1 0,2 1,1 0,0 1,2 0,1 1,3-2,-9 11,1 0,0 1,1 0,1 1,0 0,0 1,1 0,1 1,0 0,0 1,1 1,0 0,0 1,1 1,0 0,0 1,0 1,1 0,-1 1,5 1,0 1</inkml:trace>
  <inkml:trace contextRef="#ctx0" brushRef="#br0" timeOffset="7170.034">243 1670,'94'36,"9"-14,0-4,1-5,1-5,0-4,82-8,-46 3,497-15,1 14,-430-5,1341-65,-723 48,300-20,31-9,-60-5,-963 47,170-14,138-10,42 19,-168 17,-298 3,-4 1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20,'-103'157,"-60"131,68-115,-19-6,564-790,-424 584,-15 26,-1-1,-1 0,0-1,-1 0,0 0,-1-1,-1 0,2-8,-32 61,19-24,1-1,0 1,0 0,2 0,-1 0,2 0,0 1,0-1,1 1,1-1,0 0,1 0,1 1,0-1,0-1,1 1,1 0,0-1,5 8,10 14,5 6,-2 1,-2 0,-2 2,-2 0,3 14,26 125,-45-140,-3-79,2 14</inkml:trace>
  <inkml:trace contextRef="#ctx0" brushRef="#br0" timeOffset="300.857">222 557,'5'0,"16"0,9 0,4-5,2-1,3 0,1 1,-2 1,-3 2,-2 1,-2 1,-2 0,-1 0,0 0,-5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75,'24'-5,"22"-1,8 0,0 1,-4 1,-7 2,-5-4,-4-1,-4 1,-1 1,-2 2,0 1,1 1,-6-4,-1-1,-4 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52,'34'0,"35"-5,10-1,-3 0,-10 1,-11 1,-10 2,-13-4,-7-1,-3 1,-6 1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1,'-19'24,"-11"22,-6 8,0 0,4-4,4-7,7-5,6-4,1-4,-1-1,1-2,-1 0,-3 0,-4-4,3-7</inkml:trace>
  <inkml:trace contextRef="#ctx0" brushRef="#br0" timeOffset="279.931">0 57,'34'34,"25"15,13 5,-2-2,-7-11,-11-11,-13-6,-9-8,-4-1,-2 1,-6 3,-5 3,-4 3,-5-4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97,'0'32,"0"88,5 0,8 23,-1 122,-2-204,-4-55</inkml:trace>
  <inkml:trace contextRef="#ctx0" brushRef="#br0" timeOffset="498.14">0 97,'50'-21,"0"3,1 2,1 2,1 3,35-3,-75 13,0 0,1 1,-1 0,1 1,-1 1,0 0,1 0,-1 2,2 0,-12-3,1 0,-1 1,0-1,1 1,-1-1,0 1,0 0,0 1,0-1,0 0,-1 1,1-1,-1 1,1 0,-1 0,0 0,0 0,0 0,-1 1,1-1,-1 0,0 1,0-1,0 1,0-1,0 1,-1 0,0-1,0 1,0 0,0-1,0 1,-1 0,0-1,0 1,-4 12,-1-1,0 0,-2 0,0-1,0 0,-1 0,-1-1,0 0,-6 4,-7 12,-91 112,112-139,0 1,0-1,0 0,0 1,1-1,-1 1,1 0,-1-1,1 1,0 0,0 0,0 0,1 0,-1 0,1 0,-1 0,1 0,0 0,0 0,0 0,1 0,-1 0,1 0,0 0,-1 0,1 0,1 0,-1 0,0 0,1-1,-1 1,1-1,0 1,0-1,0 1,0-1,0 0,1 0,-1 0,0 0,1-1,0 1,0 0,69 25,27 16,-96-41,-1 0,1 1,-1-1,1 1,-1 0,0 0,0 0,0 0,0 0,-1 0,1 0,-1 0,0 1,0-1,0 1,0-1,-1 1,0-1,1 1,-1-1,0 1,-1-1,1 1,0-1,-1 1,0-1,0 1,-1 1,-3 5,-1 0,0-1,-1 0,1-1,-2 1,1-1,-1 0,-1-1,1 0,-1 0,0-1,-1 0,0-1,0 0,0 0,0-1,0-1,-1 0,0 0,-10 1,14-2,1 0,-1-1,0 1,0-1,0-1,0 0,0 1,0-2,1 1,-1-1,0 0,0-1,0 0,1 0,-1 0,1-1,0 0,0 0,0 0,0-1,0 0,-3-3,-3-9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16,'-15'-5,"0"2,-1 0,0 1,0 0,0 2,1 0,-1 0,0 1,0 1,0 1,1 0,0 2,-1-1,1 2,1 0,-1 0,1 1,-7 6,-1 5,0 2,1 0,0 2,2 0,1 1,1 1,1 0,0 1,3 1,0 1,1 0,-7 25,11-30,1 1,0 0,2 1,1-1,1 1,0 0,2 0,1 0,1 0,1 2,0-14,0 0,1 0,0 0,0-1,2 0,-1 1,1-1,1-1,0 1,0-1,1 0,1-1,-1 1,1-1,1-1,0 0,0 0,1-1,0 0,8 5,1-2,0-1,0-1,1-1,0 0,1-2,0 0,-1-1,1-2,0 0,1-1,-1-1,0 0,0-2,0-1,12-3,79-22,-88 20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57,'-5'-5,"1"0,-2 0,1 0,0 1,-1 0,0 0,0 0,0 1,0 0,0 0,-1 1,0 0,1 0,-1 0,0 1,0 0,0 0,0 1,0 0,0 0,0 0,1 1,-1 0,0 1,0-1,0 1,1 1,-1-1,1 1,-1 1,-96 56,100-57,0 0,0-1,0 1,0 0,1 1,-1-1,1 0,0 1,0 0,0-1,1 1,-1 0,1 0,0 0,0 0,0 0,0 0,1 0,-1 0,1 0,0 0,1 1,-1-1,1 0,-1 0,1 0,1 1,3 2,1 1,-1-1,1 0,1-1,0 1,-1-1,2-1,-1 1,1-1,0 0,0-1,0 0,0 0,1-1,0 0,0-1,7 2,4 3,-1-1,-10-4,-1-1,1 1,-1 1,0 0,0 0,0 0,-1 1,1 0,-1 1,0 0,0 0,0 0,-1 1,1 0,-1 0,-1 1,1-1,-1 1,-1 1,1-1,1 5,-6-8,0 0,0 0,-1 0,1 0,-1-1,0 1,0 0,-1 0,1 0,-1-1,1 1,-1-1,0 1,-1-1,1 0,0 0,-1 0,0 0,0 0,0 0,0-1,0 1,0-1,-1 0,1 0,-1-1,0 1,-104 38,-19-13,114-25,18-6,6-1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1,'-22'38,"1"2,2 0,2 1,2 1,2 0,1 1,2 1,3 0,-1 22,6-56,1 0,0 0,1 0,0 0,1 0,0 0,1 0,-1 0,2 0,0-1,0 1,0-1,2 0,-1 0,1 0,0 0,1-1,-1 0,2 0,-1 0,1-1,1 0,0 0,58 16,-44-22</inkml:trace>
  <inkml:trace contextRef="#ctx0" brushRef="#br0" timeOffset="861.596">261 537,'19'1,"0"-1,0-1,0 0,0-2,0 0,0-2,-1 0,0 0,0-2,0 0,-1-2,0 1,-1-2,2-1,-9 5,0 0,0 0,0 0,-1-1,0 0,-1-1,1 0,-1 0,-1-1,0 0,0 0,-1 0,0 0,0-1,-1 0,0 0,-1-1,0 1,-1 0,0-1,-1 0,1-9,-2 18,0 1,0-1,-1 0,1 0,0 0,0 0,-1 1,1-1,-1 0,0 0,0 1,1-1,-1 0,0 1,0-1,0 1,-1-1,1 1,0 0,-1-1,1 1,0 0,-1 0,0 0,1 0,-1 0,1 0,-1 1,0-1,0 0,1 1,-1-1,0 1,0 0,0 0,0 0,0-1,1 2,-1-1,0 0,0 0,0 1,0-1,1 1,-1-1,0 1,0 0,1 0,-1-1,1 1,-1 0,1 1,-1-1,1 0,-1 0,1 1,0-1,0 1,0-1,0 1,0-1,0 1,-8 9,1-1,1 1,0 0,1 0,0 1,0 0,1 0,1 1,0-1,1 1,0 0,1 0,0 0,1 0,1 0,0 0,1 0,0 0,2 6,-3-14,1 1,0-1,0 0,1 1,-1-1,1 0,0 0,1-1,-1 1,1 0,0-1,0 1,1-1,-1 0,1 0,0 0,0-1,0 1,0-1,1 0,-1 0,1-1,0 1,0-1,0 0,0 0,0-1,0 0,1 1,-1-2,3 1,3 0,0 0,1-1,-1 0,0-1,0 0,0-1,0 0,0-1,0 0,0-1,-1 0,1-1,-1 0,9-6,-1-4,1-1,-2-1,0 0,-1-1,-1-1,-1-1,-1 0,0 0,-1-2,-2 1,7-19,-9 24,-6 14,0 0,-1 0,1 0,-1 0,1-1,-1 1,0 0,0-1,0 1,0-1,0 0,-1 1,1-1,-1 1,0-1,0 0,0 1,0-1,0 0,-1 1,1-1,-1-2,-1 5,1-1,0 1,0 0,-1 0,1 0,0 0,0 0,-1 0,1 0,0 1,0-1,-1 0,1 1,0-1,0 1,0-1,-1 1,1 0,0-1,0 1,0 0,0 0,0 0,1 0,-1 0,0 0,0 0,0 0,1 0,-1 0,0 1,-1 0,-5 6,1 0,0 1,0 0,1 0,0 0,0 1,1-1,0 1,1 0,0 0,1 0,0 1,1-1,0 1,0-1,1 1,0-1,1 1,0-1,1 0,3 10,-3-14,1-1,0 0,0 0,1 0,-1 0,1 0,0-1,0 0,1 1,-1-2,1 1,0 0,0-1,0 0,1 0,-1-1,1 1,-1-1,1-1,0 1,0-1,-1 0,1 0,0 0,0-1,0 0,0 0,0-1,0 1,0-1,0-1,0 1,0-1,-1 0,1 0,-1-1,2 0,11-9,-1 0,-1-1,0-1,-1 0,0-1,-1-1,-1 0,0-1,-2 0,0-1,0 0,-2-1,0 0,-2 0,0-1,-1 0,-1 0,0-1,0-53,-6 74,0-1,0 1,0-1,0 1,0 0,0-1,0 1,-1 0,1 0,0 0,0 0,0 0,0 0,0 0,-1 0,1 1,0-1,0 0,0 1,0-1,0 1,0-1,0 1,0-1,0 1,0 0,0-1,1 1,-1 0,0 0,0 0,1 0,-1 0,0 0,1-1,-1 2,1-1,-1 0,1 0,0 0,-1 0,1 0,0 0,0 1,-9 14,2 0,0 1,1 0,1 0,1 0,0 1,1-1,1 1,1 0,0 0,1 0,1 0,1-1,1 1,0 0,5 13,-2-17,1-1,1 0,0 0,0-1,1 0,1 0,0-1,1 0,0-1,1 0,7 5,-3-4</inkml:trace>
  <inkml:trace contextRef="#ctx0" brushRef="#br0" timeOffset="1131.478">1615 537,'-4'29,"-3"19,2 6,-5-1,0-5,2-6,1-5,3-14,2-11</inkml:trace>
  <inkml:trace contextRef="#ctx0" brushRef="#br0" timeOffset="1418.808">1588 509,'28'-5,"25"-1,7 0,-1 1,-11 1</inkml:trace>
  <inkml:trace contextRef="#ctx0" brushRef="#br0" timeOffset="1661.488">1615 735,'34'-5,"20"-2,7 1,-8-4,-13 1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98 111,'-14'34,"-10"20,-1 6,4-2,11-11,6-19,10-14,2-9</inkml:trace>
  <inkml:trace contextRef="#ctx0" brushRef="#br0" timeOffset="561.43">239 365,'176'-284,"-124"209,-51 74,-1 1,1-1,-1 1,1-1,-1 1,1 0,-1 0,1-1,-1 1,1 0,0 0,-1-1,1 1,-1 0,1 0,0 0,-1 0,1 0,-1 0,1 0,0 0,-1 0,1 0,-1 0,1 1,0-1,-1 0,1 0,-1 0,1 1,-1-1,1 0,-1 1,1-1,-1 1,1-1,-1 0,1 1,-1-1,0 1,1-1,-1 1,0-1,1 1,-1 0,0-1,0 1,1-1,-1 1,0 0,0-1,0 1,0-1,0 1,0 0,0-1,0 1,5 46,-5-38,2 10,0-1,0 1,2-1,1 0,0 0,1-1,1 1,0-1,1-1,3 3,-8-15,0-1,0 0,0 0,0 0,1 0,0-1,-1 1,1-1,0 0,0 0,0 0,0-1,0 1,1-1,-1 0,0 0,1-1,-1 1,1-1,-1 0,0 0,1 0,-1-1,1 1,-1-1,0 0,0-1,1 1,-1-1,0 0,0 0,0 0,-1 0,1-1,0 1,-1-1,0 0,1 0,-1 0,-1-1,1 1,0-1,-1 0,0 1,2-4,9-18,-1 1,-1-2,-2 0,0 0,4-26,-8 32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7:4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54,'-4'-4,"-6"-10,4-2,6 5,7 5,8 4,0 1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254 141,'-2'20,"-1"-1,-1 0,-1 0,0-1,-2 1,0-1,-7 12,12-24,-57 105,47-95,1 2,1-1,0 1,2 1,0-1,1 1,1 1,1-1,0 1,2 0,0 0,1 15,2-31,0 0,1 0,0 0,0 0,0-1,0 1,0 0,1 0,0-1,0 1,0 0,0-1,0 0,1 0,-1 0,1 0,0 0,0 0,0 0,1-1,-1 0,0 0,1 0,-1 0,1 0,0-1,0 1,0-1,0 0,-1 0,1-1,0 1,1-1,-1 0,0 0,0 0,0 0,3-2,165-2,-108-18,-51 11</inkml:trace>
  <inkml:trace contextRef="#ctx0" brushRef="#br0" timeOffset="266.426">0 368,'34'4,"30"2,14 0,-2-1,-9-1,-6 3,-8 0,-10-1,-6-1,-4-2,-5-1,-5-1</inkml:trace>
  <inkml:trace contextRef="#ctx0" brushRef="#br0" timeOffset="549.901">904 1,'15'30,"-1"2,-2-1,-1 2,-1 0,-2 0,-1 1,-2-1,-1 1,-1 28,-2-30,-2-1,-2 1,0-1,-2 0,-1 0,-2 0,-1-1,-2 0,0-1,-2 0,-1-1,-2-1,0 0,-16 19,-91 62,104-94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04.9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370 0,'5'21,"2"-1,0 1,1-1,1-1,1 0,0 0,2-1,0 0,15 16,-12-17,1 0,1-1,0 0,1-2,1 0,0-1,1-1,1 0,-1-2,2 0,-1-2,1 0,1-2,-1 0,3-1,16 5,-1-2,1-2,0-1,23-2,331-4,-198-27,-27 1,139-56,-110 50,-176 32,-11 0,1 0,-1 1,0 0,1 1,-1 0,0 1,0 1,0 0,0 0,0 1,-1 1,1 0,179 127,-115-29,-73-103,-1 0,0 1,0-1,1 0,-1 0,0-1,0 1,1 0,-1-1,0 1,0-1,0 0,0 0,0 0,0 0,0 0,0 0,0-1,0 1,0 0,-1-1,1 0,0 1,-1-1,0 0,1 0,-1 0,0 0,0 0,0 0,0 0,0 0,-1 0,1 0,-1-1,1 1,-1 0,0-1,5-6,0 0,-1 0,1 0,1 1,-1 0,2 0,-1 0,1 1,0 0,0 0,1 1,0 0,0 0,1 1,-1 0,2 0,4-1,1 1,-1 0,1 1,0 1,1 0,-1 1,0 1,1 0,-1 1,1 1,-1 1,0 0,10 2,202 17,-29 6,-1-17,57 25,-130-7,90-6,10-3,-142-7,-66-8,1 0,0-2,0 0,-1-1,1-1,0 0,13-3,4-4,-1-1,1-2,-2-1,1-1,-2-2,0-2,23-14,-31 16,0-1,-1-1,-1 0,0-2,-1-1,-1 0,-1-1,6-10,73-103,-83 117,0 3</inkml:trace>
  <inkml:trace contextRef="#ctx0" brushRef="#br0" timeOffset="1458.048">116 1073,'43'-2,"1"-3,-1-1,0-3,29-9,-45 13,0-2,-1-1,0 0,-1-2,0-1,0-1,-1-2,-1 0,0-1,-1-1,-1-1,0-1,-1-1,-1-1,-1-1,-1 0,8-14,12-69,-37 101,0-1,0 1,0-1,0 1,0-1,-1 1,1 0,-1-1,0 1,0 0,-1 0,1 0,-1 0,1 0,-1 0,0 0,0 0,0 0,0 1,-1-1,1 1,-1 0,1 0,-1 0,0 0,0 0,0 0,0 1,0-1,0 1,-1 0,-1-1,-1 1,0-1,0 1,0 0,0 1,1 0,-1-1,0 2,0-1,0 1,0 0,0 0,1 1,-1-1,0 1,1 1,0-1,-1 1,1 0,0 0,0 0,1 1,-1 0,1 0,-1 0,1 0,1 1,-4 3,-8 12,0 0,1 1,2 0,0 1,1 1,-2 7,-3 24,2 1,2 0,3 1,2 0,3 0,2 0,2 1,7 35,-4 37,-2-65,-3 1,-2-1,-3 0,-6 12,10-58,-2 0,0-1,-1 1,0-1,-2 0,0 0,-1-1,0 0,-2-1,1 0,-2 0,0-1,-1-1,0 0,-1-1,-14 9,20-15,-1-1,-1 0,1-1,-1 0,1-1,-1 0,0 0,0-1,0 0,-1-1,1 0,0-1,-6 0,11 0,0 0,0-1,0 0,0 0,0 0,0-1,1 1,-1-1,0 0,1-1,-1 1,1-1,0 0,0 0,0 0,0-1,1 1,-1-1,1 0,0 0,0 0,0 0,1 0,-1-1,1 1,0-1,1 0,-1 0,0-4,0-1,1 1,0-1,0 0,1 0,1 1,0-1,0 0,0 1,1-1,1 1,0 0,0 0,1 0,0 0,0 0,3-2,5-10,2 0,1 0,0 2,1 0,1 1,5-3,1 1,1 1,1 1,0 1,1 1,1 1,1 2,0 1,0 1,1 1,19-3,121-20,-145 30</inkml:trace>
  <inkml:trace contextRef="#ctx0" brushRef="#br0" timeOffset="1802.94">934 1355,'-16'11,"1"1,0 0,1 1,0 1,1 0,1 1,0 0,1 1,1 1,0-1,1 2,1-1,1 1,0 1,7-16,-1 0,1 0,0 0,0 0,0 0,1 0,-1-1,1 1,0 0,-1 0,1 0,0-1,1 1,-1 0,0-1,1 1,0-1,-1 0,1 1,0-1,0 0,0 0,0 0,1 0,-1-1,1 1,-1-1,1 1,-1-1,1 0,0 0,-1 0,1 0,0 0,0-1,2 1,5 1,-1-1,0 1,1-2,-1 1,1-2,-1 1,1-1,-1 0,0-1,8-3,-7 3,-1-1,1-1,-1 0,0 0,-1-1,1 0,-1 0,0-1,0 0,-1-1,0 1,0-1,0-1,-1 1,0-1,0-1,-1 1,0-1,-1 1,0-2,0 1,-1 0,0-1,-1 1,0-1,0 0,-1 1,0-1,-1 0,0 0,-1-2,0 7,0 0,-1 0,1 1,-1-1,0 1,-1-1,1 1,-1 0,0 0,0 0,0 0,0 1,-1-1,1 1,-1 0,0 0,0 0,0 0,-1 1,1 0,-1 0,1 0,-1 0,1 1,-1-1,0 1,0 1,0-1,0 1,0-1,0 1,1 1,-1-1,0 1,0 0,0 0,0 0,1 1,-1-1,0 1,-3 2,-20 13,3 1</inkml:trace>
  <inkml:trace contextRef="#ctx0" brushRef="#br0" timeOffset="2086.453">1330 1609,'-10'0,"-3"-5,1-6,2-7,3-4,8 1,3 0,1-2,4-2,2 0,2-2,0-1,3 5,-2 0,1 1,4-2,2 4,-1 5</inkml:trace>
  <inkml:trace contextRef="#ctx0" brushRef="#br0" timeOffset="2450.996">1724 1242,'-4'-1,"0"1,-1 1,1-1,0 0,-1 1,1 0,0 0,0 0,0 1,0-1,0 1,0 0,0 0,0 1,1-1,-1 1,1-1,0 1,0 0,0 1,0-1,-3 4,2-2,-4 2,1 2,0-1,0 1,1 0,0 1,1-1,0 1,0 0,1 0,1 1,0-1,0 1,1 0,0 0,1 0,0 0,1 0,0 0,1 0,0 0,0 0,1 0,3 8,-3-17,0 1,-1 0,1 0,0 0,1-1,-1 1,0-1,1 0,0 0,-1 0,1 0,0 0,0 0,0-1,0 1,0-1,0 0,0 0,1 0,-1 0,0-1,1 1,-1-1,0 0,1 0,-1 0,1-1,-1 1,0-1,2 0,95-40,-57 3,-25 22</inkml:trace>
  <inkml:trace contextRef="#ctx0" brushRef="#br0" timeOffset="2674.138">2035 1327,'0'24,"5"12,1 1</inkml:trace>
  <inkml:trace contextRef="#ctx0" brushRef="#br0" timeOffset="2838.44">2007 988</inkml:trace>
  <inkml:trace contextRef="#ctx0" brushRef="#br0" timeOffset="3255.818">2233 1496,'4'-30,"1"1,1 0,1 0,2 1,1 0,1 0,12-20,-23 47,1 0,-1 0,1 0,-1 0,1 0,-1 0,1 0,0 0,0 0,-1 1,1-1,0 0,0 1,0-1,0 0,0 1,0-1,0 1,0-1,0 1,0 0,0 0,0-1,0 1,0 0,1 0,-1 0,0 0,0 0,0 0,0 0,0 0,0 1,0-1,0 0,0 1,0-1,0 1,0-1,0 1,0-1,0 1,0 0,0-1,0 1,0 0,-1 0,1 0,0 0,-1 0,1 0,-1-1,1 1,-1 0,1 1,-1-1,1 1,12 24,-12-20,0-1,0 0,1 0,0 0,0 0,0 0,1-1,-1 1,1-1,0 1,1-1,-1 0,1 0,-1 0,1-1,0 1,1-1,-1 0,1 0,-1-1,1 1,0-1,0 0,0 0,0-1,0 1,0-1,0 0,5 0,-5-4,1 0,-1-1,0 0,0 0,-1 0,1 0,-1 0,0-1,0 0,0 0,-1 0,0 0,0-1,0 1,-1-1,1 0,-1 0,1-5,15-30,-8 26</inkml:trace>
  <inkml:trace contextRef="#ctx0" brushRef="#br0" timeOffset="3802.02">2854 1101,'-3'2,"-9"3,1 1,0 1,0 0,0 0,1 1,0 1,0 0,1 0,0 1,1 0,0 0,0 1,-5 10,13-19,-1 0,0 0,1-1,-1 1,1 0,-1 0,1 0,0 0,0 0,0 0,0 0,0 0,0-1,1 1,-1 0,1 0,-1 0,1 0,0-1,-1 1,1 0,0 0,0-1,0 1,1-1,-1 1,0-1,1 0,-1 1,0-1,1 0,0 0,-1 0,1 0,-1 0,1 0,0 0,0-1,1 1,76 4,71-43,-147 37,1 1,-1-1,1 1,-1 0,1 0,-1 0,1 0,-1 0,1 1,-1-1,1 1,-1 0,1 0,-1 1,0-1,0 1,0-1,0 1,0 0,0 0,0 0,-1 1,1-1,-1 1,1-1,-1 1,0 0,0 0,0 0,0 0,-1 0,1 0,-1 1,0-1,0 0,0 1,0 0,13 135,-19 92,2-210,-2 0,0-1,-1 1,-1-1,-1-1,-1 1,-1-1,0-1,-1 1,-1-2,-1 0,-1 0,0-1,-1-1,-5 4,18-17,1 0,-1 0,1 0,-1 0,0 0,0 0,0-1,0 1,0 0,0-1,0 0,0 1,0-1,-1 0,1 0,-1-1,1 1,-1 0,1-1,-1 1,1-1,-1 0,1 0,-1 0,1 0,-1 0,1-1,-1 1,1-1,-1 0,1 1,-1-1,1 0,0-1,-1 1,1 0,0-1,0 1,0-1,0 1,0-1,0 0,1 0,-1 0,1 0,-1 0,1 0,0-1,0 1,0 0,0-1,-1-1,1-9,0 0,1 0,0 0,1 0,1 0,0 0,0 0,2 0,-1 1,2-1,-1 1,3-1,7-25,2 1,2 1,1 1,2 1,1 0,2 2,1 1,1 0,2 2,9-6,-2 12,-18 17</inkml:trace>
  <inkml:trace contextRef="#ctx0" brushRef="#br0" timeOffset="4572.647">3813 621,'17'29,"7"157,-20-142,-2 0,-2 1,-1-1,-3 1,-4 13,3-15,-25 211,34-230,10-29,-9-8</inkml:trace>
  <inkml:trace contextRef="#ctx0" brushRef="#br0" timeOffset="4791.879">3588 1101,'29'-5,"37"-6,19-2,-2-2,-4 0,-12 3,-7 4,-9-2,-8 1,-8 2,-3 2,-4 2,-6 1</inkml:trace>
  <inkml:trace contextRef="#ctx0" brushRef="#br0" timeOffset="5488.904">4293 1129,'150'13,"-143"-14,-1 1,1-1,0 0,-1 0,1-1,-1 0,0 0,1 0,-1-1,0 0,-1 0,1-1,0 1,-1-1,0-1,0 1,0-1,0 1,-1-1,0-1,1 0,-3 3,1 1,-1-1,0 0,0 0,0 0,0 0,0 0,-1-1,0 1,1 0,-1-1,0 1,-1-1,1 1,-1-1,1 1,-1-1,0 0,0 1,-1-1,1 1,-1-1,1 1,-1-1,-1 1,1-1,0 1,-1 0,1 0,-1 0,0 0,0 0,0 0,-1 0,1 0,-1 1,1-1,-1 1,0 0,0 0,0 0,0 0,0 1,-3-2,-3 3,1 1,-1 0,1 0,-1 1,1 0,0 0,0 1,0 0,0 1,0-1,1 2,-1-1,1 1,0 0,1 0,-3 3,-7 4,2 0,-1 2,1-1,1 2,1 0,0 0,1 1,-1 3,8-13,1-1,0 0,1 1,-1 0,1 0,0 0,0 0,1 0,0 0,0 0,0 0,1 1,0-1,0 0,1 0,0 0,0 1,0-1,1 0,-1 0,2 0,-1-1,0 1,1 0,0-1,4 5,-3-5,0-1,1 0,-1 0,1-1,0 1,0-1,0 0,0-1,0 1,1-1,-1 0,1 0,0-1,-1 1,1-1,0 0,0-1,0 0,0 0,0 0,-1 0,2-1,128-31,-117 25,0 0,0-1,-1-1,0 0,0-1,-1-1,-1-1,8-6,-8 5,-1-1,-1 0,0 0,0-1,-2-1,0 0,0-1,-2 0,6-13,-11 22,0-1,-1 0,0 0,0 0,-1 0,0-1,-1 1,0-1,0 1,-1-1,0 1,-1-1,-1-5,2 14,0 0,0 0,-1 0,1 0,-1 1,1-1,-1 0,1 0,-1 1,0-1,1 0,-1 1,0-1,1 0,-1 1,0-1,0 1,1-1,-1 1,0 0,0-1,0 1,0 0,0 0,1-1,-1 1,0 0,0 0,0 0,0 0,0 0,0 0,0 1,0-1,0 0,1 0,-1 1,0-1,0 0,0 1,0-1,1 1,-1-1,0 1,0-1,1 1,-1 0,0-1,1 1,-1 0,1 0,-27 41,27-40,0-1,0 1,0-1,0 1,1 0,-1-1,0 1,1-1,-1 1,1-1,0 0,-1 1,1-1,0 1,0-1,0 0,0 0,0 1,0-1,0 0,1 0,-1 0,0 0,0-1,1 1,-1 0,1 0,-1-1,1 1,-1-1,1 1,-1-1,1 0,-1 1,1-1,-1 0,1 0,0 0,0-1,68-6,-62 6,-7 1,110-8,-108 8,0 0,-1 1,1-1,0 1,-1 0,1 0,0 0,-1 0,1 0,-1 0,1 1,-1-1,0 1,0-1,0 1,0 0,0 0,0 0,0 0,0 1,-1-1,1 0,-1 1,0-1,0 1,0-1,0 1,0 0,0-1,-1 1,1 0,-1 0,0-1,0 1,0 0,0 0,0 1,-18 136,22-121</inkml:trace>
  <inkml:trace contextRef="#ctx0" brushRef="#br0" timeOffset="6036.937">5224 1242,'11'-33,"1"1,1 1,2 1,1 0,9-11,-22 33,1 0,1 1,0-1,0 1,0 0,1 0,0 1,0-1,1 1,-1 1,1-1,1 1,-1 0,1 1,0 0,0 0,5-1,-11 4,-1 1,1 0,-1-1,0 1,1 0,-1 0,1 0,-1 0,0 0,1 1,-1-1,1 0,-1 1,0-1,1 1,-1-1,0 1,0 0,1-1,-1 1,0 0,0 0,0 0,0 0,0 0,0 0,0 0,0 0,-1 0,1 1,0-1,-1 0,1 0,-1 1,1-1,-1 0,1 1,-1-1,0 1,0-1,0 0,0 1,0 0,-7 67,5-56,1-12,0 0,1 0,0 1,-1-1,1 0,0 0,-1 1,1-1,0 0,0 1,0-1,0 0,0 0,1 1,-1-1,0 0,1 1,-1-1,0 0,1 0,0 0,-1 1,1-1,0 0,-1 0,1 0,0 0,0 0,0 0,0-1,0 1,0 0,0 0,0-1,0 1,1 0,-1-1,0 1,0-1,0 0,1 1,-1-1,0 0,1 0,-1 0,0 0,0 0,2 0,59-22,92-112,-153 132,0 1,0-1,-1 1,1-1,0 1,0-1,1 1,-1 0,0 0,0 0,1 0,-1 0,0 0,1 0,-1 0,1 0,-1 0,1 1,0-1,-1 1,1-1,0 1,-1 0,1 0,0-1,-1 1,1 0,0 1,-1-1,1 0,0 0,0 1,-1-1,1 1,-1-1,1 1,-1 0,1 0,-1 0,1-1,-1 2,1-1,-1 0,0 0,0 0,0 0,0 1,0-1,0 1,0-1,0 1,19 133,-10-106,0-4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20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316 424,'-8'-3,"1"0,-1 0,1 1,-1 0,0 0,0 1,0 0,0 1,0 0,0 0,0 0,0 1,0 0,0 1,0 0,0 0,1 1,-1-1,1 2,0-1,0 1,0 0,0 1,1-1,-1 1,1 1,0-1,1 1,-1 0,1 0,1 1,-1 0,1-1,-1 4,-5 6,1-1,0 2,1-1,1 1,1 0,0 0,1 1,1 0,1 0,0 0,2 0,0 1,1-1,0 0,2 6,-1-18,0 1,0-1,1 1,-1-1,1 0,1 0,-1 0,1 0,0 0,0 0,1-1,0 0,0 1,0-1,0-1,1 1,0-1,0 0,0 0,1 0,-1 0,1-1,0 0,0-1,0 1,0-1,0 0,1 0,-1-1,0 0,3 0,12 1,0 0,0-1,0-2,0 0,0-1,0-1,-1-1,1-1,4-2,-6 2,0-2,-1 0,0-1,0-1,0 0,-2-1,1-1,-1-1,-1 0,0-2,-1 1,0-2,-1 1,0-2,-2 0,0 0,9-18,-16 28,1-1,-1 1,-1-1,1 1,-1-1,0 0,-1-1,0 1,0 0,0-1,-1 1,0-1,0 1,-1-1,0 0,-1 1,1-1,-2 1,1-1,-1 1,0 0,0-1,-1 1,0 0,0 0,-1 1,0-1,0 1,0 0,-1 0,-5-5,-1 3,-1 0,-1 1,0 0,1 1,-2 0,1 1,-1 1,0 0,0 1,0 1,0 0,0 0,0 2,-12 0,-5 0</inkml:trace>
  <inkml:trace contextRef="#ctx0" brushRef="#br0" timeOffset="772.904">880 621,'-4'70,"2"-58,0 1,1-1,0 1,1 0,1-1,0 1,0 0,1-1,1 1,0-1,1 0,0 0,1 0,0-1,4 7,-7-16,0 1,0-1,0 0,1 0,-1 0,1 0,-1-1,1 1,0-1,0 1,-1-1,1 0,0 0,0 0,0 0,0-1,0 1,1-1,-1 0,0 0,0 0,0 0,0-1,0 1,0-1,0 0,0 1,0-1,0-1,0 1,0 0,0-1,84-58,-79 53,-2 0,1 0,-1-1,0 0,-1 0,1 0,-2-1,1 0,-1 0,-1 0,0 0,0-1,0 1,-1-1,-1 0,0 0,0 1,-1-1,0 0,-2-9,-4 6,0 6</inkml:trace>
  <inkml:trace contextRef="#ctx0" brushRef="#br0" timeOffset="1122.464">1332 932,'-5'-5,"4"-16,1-9,1-4,5-2,2 1,-1 2,4 6,-1 3,-2 1,3 4,0 1,2 3,4 4,-1 9,-3 10,-4 8,-4 1</inkml:trace>
  <inkml:trace contextRef="#ctx0" brushRef="#br0" timeOffset="2853.496">2179 565,'-8'-4,"-1"1,1 0,-1 1,0 0,0 0,0 1,0 0,0 0,-1 1,1 0,0 1,0 0,0 1,0 0,0 0,0 0,1 1,-1 1,1 0,0 0,0 0,0 1,0 0,1 1,-5 4,3 0,0 0,2 1,-1 0,1 0,1 0,0 1,0 0,2 0,-1 1,1-1,0 6,3-15,1 1,-1-1,1 0,0 1,0-1,0 1,1-1,-1 0,1 1,-1-1,1 0,0 0,1 0,-1 1,0-1,1 0,0-1,-1 1,1 0,1 0,-1-1,0 1,0-1,1 0,0 0,-1 0,1 0,0 0,0 0,0-1,0 1,0-1,0 0,0 0,4 1,1-1,0 1,0-1,0 0,0 0,0-1,0 0,0 0,0-1,-1 0,1-1,0 0,0 0,-1 0,6-3,0-4,0 0,0 0,-1-1,0-1,0 0,-2 0,1-1,-1-1,-1 0,0 0,-1-1,-1 0,0 0,3-9,60-95,-70 120,0-1,0 0,0 0,0 1,0-1,1 0,-1 0,0 0,1 1,-1-1,0 0,1 0,0 0,-1 0,1 0,0 0,-1 0,1 0,0 0,0 0,0 0,0 0,0-1,0 1,0 0,0-1,0 1,0-1,0 1,0-1,1 1,-1-1,0 0,0 0,0 0,1 1,-1-1,0 0,0 0,1-1,-1 1,0 0,0 0,0-1,1 1,-1 0,0-1,0 1,0-1,0 0,0 1,0-1,0 0,0 0,0 1,0-1,0 0,-1 0,1 0,0 0,0 0,-1 0,1 0,-1-1,1 1,-1 0,0 0,1 0,-1-1,-23 262,23 14,0-264,-1-1,0 0,-1 1,0-1,0 0,-1 0,0 0,-1 0,1-1,-2 0,1 1,-1-1,-1-1,0 1,0-1,0 0,0 0,-1-1,-1 0,1 0,-1-1,0 0,0 0,0 0,0-1,-9 2,16-6,-1 0,0 0,0 0,1-1,-1 1,0 0,1-1,-1 1,0-1,1 0,-1 0,0 1,1-1,-1 0,1 0,0 0,-1-1,1 1,0 0,0 0,0-1,0 1,0-1,0 1,0-1,0 1,0-1,1 0,-1 1,1-1,-1 0,1 0,0 1,-1-1,1 0,0 0,0 1,0-1,1 0,-1 0,0 1,1-1,-1 0,1 1,-1-1,1 0,0 1,0-1,0 1,0-1,0 1,0-1,0 1,0 0,0 0,1-1,-1 1,1 0,0 0,20-27,1 0,1 2,1 1,1 1,2 2,0 0,1 2,14-7,103-79,-134 95,1 0,-1-1,-1 0,0-1,-1-1,-1 1,0-2,0 1,-2-1,0 0,0-1,-2 0,0 0,0 0,-2 0,0-1,-1 0,0 1,-2-7,1 20,-1 1,0-1,0 0,0 0,0 1,0-1,-1 0,1 0,-1 1,0-1,1 0,-2 1,1-1,0 1,0-1,-1 1,1-1,-1 1,0 0,1 0,-1 0,0 0,0 0,-1 0,1 1,0-1,-1 1,1-1,0 1,-1 0,0 0,1 0,-1 0,0 1,1-1,-1 1,0-1,0 1,1 0,-1 0,0 0,0 1,0-1,1 1,-1-1,0 1,1 0,-3 1,-4 5,0 1,0 0,1 1,0-1,1 2,0-1,0 1,1 0,0 1,1-1,0 1,1 0,0 0,0 1,0 5,2-10,1-1,0 0,0 1,0-1,1 1,0-1,0 1,0-1,1 1,0-1,0 0,1 1,0-1,0 0,0 0,1 0,0 0,0-1,1 1,-1-1,1 0,0 0,0 0,1 0,0-1,0 0,0 0,0 0,0 0,1-1,0 0,0 0,-1 0,2-1,1 1,3-2,0 1,-1-2,1 1,-1-1,1-1,0 0,-1 0,1-1,-1-1,0 0,1 0,-1-1,-1 0,1 0,-1-1,1-1,-2 0,5-3,10-9,0-1,-1-2,-1 0,-1-1,16-24,-35 44,-1 1,1-1,-1 1,0-1,1 1,-1 0,1-1,0 1,-1 0,1-1,0 1,0 0,0 0,0 0,0-1,0 1,0 0,0 0,0 1,1-1,-1 0,0 0,1 1,-1-1,0 0,1 1,-1 0,1-1,-1 1,1 0,-1 0,1-1,-1 1,1 0,-1 1,1-1,-1 0,1 0,-1 1,1-1,-1 0,0 1,1 0,-1-1,0 1,2 0,4 57,-8-53,1 1,0-1,0 0,1 1,0-1,-1 0,2 0,-1 1,1-1,-1 0,1 0,1-1,-1 1,1 0,0 0,1-3,0-1,0 1,1 0,-1-1,0 0,1 0,-1 0,1-1,-1 0,1 1,-1-1,1-1,-1 1,1-1,-1 0,1 0,-1 0,1-1,-1 1,0-1,0 0,0 0,0 0,0-1,2-1,207-151,-169 138,-43 17,0 1,0-1,0 0,0 0,0 1,0-1,-1 0,1 1,0-1,0 1,0 0,0-1,-1 1,1-1,0 1,0 0,-1 0,1-1,-1 1,1 0,-1 0,1 0,-1 0,1 0,-1 0,0 0,1 0,-1 0,0 0,0-1,0 1,0 0,0 1,0-1,0 0,0-1,0 1,0 0,-1 0,1 0,0 0,-1 0,1 0,0 0,-1 1,-16 46,14-42,0 0,0 0,1 0,0 0,0 1,1-1,-1 1,2-1,-1 1,0-1,1 1,1-1,-1 1,1-1,0 1,3 0</inkml:trace>
  <inkml:trace contextRef="#ctx0" brushRef="#br0" timeOffset="3598.996">3675 706,'24'-11,"-1"0,0-2,-1 0,0-2,-1 0,-1-1,6-8,-21 19,0 0,-1 0,0 0,0-1,0 0,-1 0,0 0,0 0,0 0,-1-1,0 1,1-6,-3 10,1 0,-1 0,0 0,0 0,0 0,0 0,0 0,0 0,-1 0,1 0,-1 0,1 0,-1 0,0 0,0 1,0-1,0 0,0 0,0 1,0-1,-1 1,1-1,-1 1,1-1,-1 1,1 0,-1 0,0 0,0 0,1 0,-1 0,0 0,0 1,0-1,0 0,0 1,0 0,0-1,0 1,0 0,0 0,0 0,-1 1,-8 0,0 1,0 0,1 1,-1 0,1 1,-1 0,1 1,0 0,0 1,1 0,0 0,0 1,0 0,1 0,0 1,0 0,1 1,0 0,1 0,0 0,0 1,1 0,0 0,1 0,0 0,1 1,-1 5,3-15,-2 2,1 0,0 0,0 0,-1 1,2-1,-1 0,0 1,1 0,0-1,0 1,0 0,0 0,0-1,1 1,0 0,-1 0,2 0,-1 0,0 0,1-1,0 1,-1 0,2 0,-1-1,0 1,1-1,-1 1,1-1,0 1,0-1,1 0,-1 0,1 0,-1 0,1-1,0 1,0-1,0 1,0-1,1 0,10 2,0-1,0-1,1 0,-1-1,0-1,1 0,-1-1,0 0,1-1,-1-1,0 0,0-1,-1 0,1-1,0-2,4-2,-1-1,0-1,-1 0,0-1,0-1,-2-1,0 0,0-1,-1 0,-1-1,-1-1,0 1,5-14,6-8,26-66,-47 103,-1-1,1 1,-1 0,1-1,-1 1,0-1,0 1,0 0,0-1,0 1,0-1,0 1,0-1,0 1,-1 0,1-1,-1 1,1 0,-1-1,1 1,-1 0,0-1,0 1,1 0,-1 0,0 0,0 0,0 0,0 0,0 0,-1 0,1 0,0 1,0-1,-1 0,1 1,0-1,-1 1,1-1,0 1,-1 0,1-1,-1 1,1 0,0 0,-1 0,1 0,-1 0,1 1,-1-1,1 0,-69 34,69-32,0 0,-1 1,1-1,0 0,0 1,0-1,0 1,1-1,-1 1,1-1,-1 1,1 0,0-1,0 1,0 0,1-1,-1 1,0-1,1 1,0-1,0 1,-1-1,2 1,-1-1,0 1,0-1,1 0,-1 0,1 0,0 0,-1 0,1 0,0 0,0-1,0 1,0-1,1 1,-1-1,0 0,1 0,-1 0,1 0,-1 0,1 0,-1-1,1 1,-1-1,1 0,0 0,-1 0,1 0,0 0,4 0,-1 0,1 0,-1 1,0 0,1 1,-1-1,0 1,0 1,0-1,0 1,-1 0,1 0,-1 0,1 1,-1 0,0 0,-1 0,1 1,-1 0,0-1,0 2,0-1,-1 0,1 1,-1-1,1 5,-2 2,-1 0,0 0,-1 0,0 0,-1 0,0 0,-1 0,0 0,-2 5,7 13,5-21</inkml:trace>
  <inkml:trace contextRef="#ctx0" brushRef="#br0" timeOffset="4586.662">4747 452,'-12'2,"0"1,0 0,1 1,-1 0,1 1,0 0,1 1,-1 0,1 1,-4 3,11-8,-7 4,0-1,1 2,0-1,0 1,1 1,0 0,0 0,0 0,1 1,1 0,-1 1,1-1,1 1,0 0,-3 9,8-17,-1 0,1 0,0 0,0 0,0 0,0 0,1 0,-1 0,0 0,1 0,-1 0,1 0,0 0,0 0,0 0,0 0,0-1,0 1,0 0,0-1,1 1,-1-1,1 1,-1-1,1 0,-1 0,1 0,0 0,0 0,-1 0,1 0,0 0,0-1,0 1,0-1,0 1,0-1,0 0,0 0,0 0,0 0,0 0,0 0,0 0,0-1,0 1,0-1,0 0,0 1,0-1,0 0,-1 0,1 0,0 0,0-1,20-10,-2-1,0-1,0-1,-1-1,-1 0,5-8,1 2,-14 12,-9 8,-1 1,1-1,-1 1,1 0,0-1,0 1,-1 0,1 0,0 0,0-1,0 1,1 0,-1 0,0 1,0-1,0 0,1 0,-1 0,0 1,1-1,-1 1,1-1,-1 1,1 0,-1-1,0 1,1 0,-1 0,1 0,-1 0,1 0,-1 0,1 1,-1-1,1 0,-1 1,1-1,-1 1,0-1,1 1,-1 0,0 0,1 0,-1 0,0-1,0 1,0 1,0-1,1 1,23 55,-24-52,0 1,1 0,0-1,0 1,0-1,1 1,-1-1,1 0,1 0,-1 0,1-1,0 1,0-1,0 0,0 0,1 0,0 0,-1-1,1 0,1 0,-1 0,0-1,4 2,0-2,0 0,0 0,0-1,0 0,0 0,0-1,0 0,0-1,0 0,0 0,0-1,0 0,-1-1,1 0,-1 0,1-1,-1 0,0-1,0 1,-1-1,0-1,1 1,-2-2,5-4,19-21,-2-2,-1-1,-2-1,-2-1,-1-2,-2 0,-2-1,8-24,-22 51,0 1,0-1,-1 1,-1-1,0 0,-1 0,0 0,-1 0,-1 0,0 0,0 0,-1 1,-1-1,0 0,-1 1,0-1,-1 1,-1 1,-3-8,7 16,0 1,-1-1,1 1,0 0,-1 0,1 0,-1 0,0 0,0 1,1-1,-1 1,0 0,0 0,-1 0,1 0,0 0,0 1,0-1,0 1,-1 0,1 0,0 0,0 0,-1 1,1 0,0-1,0 1,0 0,0 0,0 0,0 1,0-1,0 1,1 0,-1 0,1 0,-1 0,1 0,-1 0,1 1,0 0,-6 6,0 0,1 1,0 0,1 0,0 0,1 1,0 0,1 0,0 0,-2 10,2 2,1 0,1 0,1 1,0-1,2 0,1 0,1 0,1 0,1 0,1 0,1-1,1 0,1-1,0 0,2 0,0-1,2 0,8 10,6 9,1-2,1-1,2-1,27 23,-35-37,-5-4</inkml:trace>
  <inkml:trace contextRef="#ctx0" brushRef="#br0" timeOffset="5520.286">345 1383,'-11'-4,"1"1,0 0,-1 1,0 0,1 1,-1 0,0 0,0 1,0 1,1 0,-1 0,0 1,1 0,-1 1,1 0,0 1,0 0,0 1,0 0,1 0,0 1,-7 5,13-9,1-1,-1 1,1 0,-1 0,1 0,0 0,0 0,0 1,0-1,0 1,1-1,-1 1,1 0,-1 0,1-1,0 1,0 0,0 0,0 0,1 0,0 0,-1 1,1-1,0 0,0 0,0 0,1 0,-1 0,1 0,0 0,0 0,0 0,0 0,0 0,1-1,-1 1,1 0,0-1,-1 1,1-1,1 0,-1 1,0-1,0 0,1 0,1 1,97 30,-23-13,-76-19,0 0,0 1,0-1,0 1,0-1,0 1,0 0,-1 0,1 0,-1 0,0 0,1 0,-1 0,0 0,0 1,0-1,0 0,-1 1,1-1,-1 1,1-1,-1 0,0 1,0-1,0 1,0-1,0 1,-1-1,1 1,-1-1,0 0,1 1,-1-1,0 0,0 1,-1-1,1 0,0 0,-1 0,1 0,-1 0,0-1,0 1,1 0,-1-1,0 1,0-1,-1 0,1 0,0 1,0-2,-1 1,1 0,0 0,-2 0,-194 78,173-69</inkml:trace>
  <inkml:trace contextRef="#ctx0" brushRef="#br0" timeOffset="6222.414">542 1609,'-2'12,"1"-1,0 1,1 0,0-1,1 1,0 0,1-1,0 1,1-1,0 0,1 0,0 0,4 6,-7-15,0 0,0-1,0 1,0 0,0 0,0-1,1 1,-1 0,0-1,1 0,0 1,-1-1,1 0,0 0,0 0,-1 0,1 0,0 0,0 0,0-1,0 1,0-1,0 1,0-1,0 0,1 0,-1 0,0 0,0 0,0 0,0-1,0 1,0-1,0 1,0-1,0 0,0 0,0 0,0 0,-1 0,1 0,0 0,-1-1,1 1,0-2,69-72,-63 66,0-1,0 0,-1 0,0-1,-1 1,0-1,-1-1,0 1,0-1,-2 0,1 0,-2 0,1 0,-2-1,1 1,-2-1,0 1,0-1,-1 1,-2-6,2 14,-1-1,0 1,-1-1,1 1,-1 0,0 0,0 0,0 0,0 0,-1 1,1 0,-1-1,0 1,0 1,0-1,-1 0,1 1,0 0,-1 0,0 0,1 1,-1 0,0 0,0 0,0 0,0 1,0-1,0 1,0 1,0-1,0 1,1 0,-1 0,0 0,0 0,1 1,-1 0,1 0,-1 0,1 1,0 0,0-1,0 1,0 1,0-1,-45 63,48-64,0 0,0 0,0 0,0 0,1 1,-1-1,1 0,-1 0,1 1,0-1,0 0,0 0,0 1,0-1,0 0,1 1,-1-1,1 0,-1 0,1 0,0 0,0 1,0-1,0 0,1-1,-1 1,0 0,1 0,-1 0,1-1,0 1,-1-1,2 1,8 2,-1 0,1-1,0 0,0-1,0 0,1-1,-1-1,0 1,0-2,1 1,-1-2,0 1,0-2,0 1,0-1,-1-1,1 0,-1-1,0 0,0 0,0-1,0-1,12-3,9-7,1-3,-2 0,-1-2,-1-1,-1-2,0 0,-2-2,11-16,-26 32,-1 0,0 0,-1-1,0 0,0-1,-2 0,1 0,-2-1,1 0,-6 11,1 1,-1 0,0-1,1 1,-1 0,0-1,0 1,-1 0,1-1,0 1,-1 0,0-1,1 1,-1 0,0 0,0 0,0-1,0 1,-1 0,1 0,0 1,-1-1,1 0,-1 0,0 1,0-1,0 1,1-1,-1 1,-1 0,1 0,0 0,0 0,0 0,0 1,-1-1,1 0,-2 1,-1-1,0 0,0 0,0 1,0 0,0 0,0 0,-1 0,1 1,0 0,0 0,0 0,1 1,-1 0,0 0,0 0,1 0,-4 3,-3 5,1 0,0 0,1 1,0 1,1-1,0 1,1 1,0 0,1 0,1 0,0 0,0 1,2 0,-1 1,4 0,1-1,0 1,1 0,1-1,0 1,1-1,0 0,1 0,1 0,0-1,1 0,0 0,1-1,1 2,14 26,-15-25,0 1,0 0,-2 1,0-1,-1 1,-1 0,2 10,-4-3</inkml:trace>
  <inkml:trace contextRef="#ctx0" brushRef="#br0" timeOffset="6572.581">1276 1525,'-2'9,"0"0,1 0,0 0,1 0,0 0,0 1,1-1,0 0,1 0,0 0,0 0,1-1,0 1,1-1,0 1,0-1,1 0,-1-1,2 1,-1-1,1 0,0 0,1-1,0 1,5 2,-8-7,-1-1,1 0,0 0,0-1,0 1,0-1,0 0,0 0,0 0,0 0,0-1,0 1,-1-1,1 0,0-1,0 1,-1 0,1-1,-1 0,1 0,-1 0,0 0,0-1,0 1,0-1,2-2,66-83,-67 81,0 0,0 0,0 0,-1 0,-1-1,1 0,-1 1,0-1,-1 0,1 0,-2 0,1 0,-1 0,0 0,-2-6,-3-5</inkml:trace>
  <inkml:trace contextRef="#ctx0" brushRef="#br0" timeOffset="7237.392">1783 1129,'4'6,"-2"-1,1 1,-1 0,0 0,0 0,0 0,-1 1,0-1,0 0,-1 1,0-1,0 0,0 1,-1-1,0 1,0-1,0 0,-1 1,-1 10,10 133,1-94,7 74,-13-126,0 1,-1 0,1 0,-1 0,0 0,-1 1,1-1,-1 0,0 0,0 0,-1 0,0 1,0-1,0 0,0 0,-1 0,-1 3,-1-7,0-5</inkml:trace>
  <inkml:trace contextRef="#ctx0" brushRef="#br0" timeOffset="7474.416">1557 1440,'39'0,"26"0,8 0,-4 0,-9 4,-10 3,-9-1,-11 4,-6 0,-7-2</inkml:trace>
  <inkml:trace contextRef="#ctx0" brushRef="#br0" timeOffset="7725.521">2123 1609,'0'14,"0"5</inkml:trace>
  <inkml:trace contextRef="#ctx0" brushRef="#br0" timeOffset="7967.51">2066 1355,'0'0</inkml:trace>
  <inkml:trace contextRef="#ctx0" brushRef="#br0" timeOffset="8303.533">2404 1440,'-5'8,"0"2,0-1,1 1,0 0,1-1,0 2,1-1,0 0,0 0,1 1,1-1,-1 1,2-1,-1 1,2-1,-1 0,1 1,1-1,0 0,2 3,-4-11,0 0,0 0,0 0,0 0,1-1,-1 1,1-1,-1 1,1-1,0 1,0-1,-1 0,1 0,0 0,0 0,0 0,0 0,0 0,0-1,1 1,-1-1,0 0,0 1,0-1,0 0,1 0,-1-1,0 1,0 0,0-1,0 1,1-1,-1 0,0 1,0-1,0 0,-1 0,1-1,1 0,63-62,-65 61,41-102,-42 103,1-1,0 0,-1 1,1-1,-1 0,0 1,0-1,0 0,0 0,0 1,-1-1,1 0,-1 1,0-1,0 0,0 1,0-1,0 1,-1-1,1 1,-1 0,1 0,-1 0,0 0,0 0,0 0,0 0,0 0,0 1,-1-1,1 1,0-1,-1 1,1 0,-1 0,0 0,1 1,-2-1,-49 2,27 4</inkml:trace>
  <inkml:trace contextRef="#ctx0" brushRef="#br0" timeOffset="8723.441">2602 1580,'116'-115,"-115"114,0 0,0 0,0 0,1 0,-1 0,0 0,1 0,-1 0,1 1,-1-1,1 1,-1-1,1 1,-1-1,1 1,-1 0,1 0,-1 0,1 0,0 0,-1 0,1 0,-1 1,1-1,-1 0,1 1,-1-1,1 1,-1 0,1-1,-1 1,0 0,1 0,-1 0,0 0,0 0,0 0,0 0,0 1,0-1,0 0,0 1,0-1,0 0,-1 1,1-1,-1 1,1-1,-1 1,0-1,1 1,-1-1,0 1,52 89,-49-88,-1-1,0 1,1-1,0 0,-1 0,1 0,0 0,0 0,0 0,0-1,0 0,1 1,-1-1,0-1,1 1,-1 0,1-1,-1 1,0-1,1 0,-1 0,1-1,-1 1,1-1,-1 0,0 1,1-2,-1 1,1-1,1 0,-1-1,1 0,-1 0,0-1,0 1,0-1,-1 0,1 0,-1 0,0 0,0-1,0 1,-1-1,1 0,-1 0,0 0,-1 0,7-18</inkml:trace>
  <inkml:trace contextRef="#ctx0" brushRef="#br0" timeOffset="9585.414">3534 1016,'-17'140,"7"1,5 0,7 11,-2-151,0 1,-1-1,0 1,1-1,-1 1,1 0,0-1,0 1,-1 0,1-1,0 1,0 0,1-1,-1 1,0 0,0-1,1 1,-1-1,1 1,0 0,-1-1,1 1,0-1,0 0,0 1,0-1,0 0,0 1,0-1,0 0,1 0,-1 0,0 0,1 0,-1 0,1-1,-1 1,1 0,-1-1,1 1,0-1,-1 1,1-1,0 0,-1 0,1 0,107-93,-68 49,-28 29,1 0,0 1,0 1,2 0,0 1,0 1,9-5,-24 15,1 0,-1 1,0-1,1 0,-1 1,1-1,-1 1,1-1,-1 1,1 0,-1-1,1 1,-1 0,1 0,-1 0,1 0,0 1,-1-1,1 0,-1 1,1-1,-1 1,1-1,-1 1,0 0,1-1,-1 1,0 0,0 0,1 0,-1 0,0 0,0 0,0 1,0-1,0 0,0 0,-1 1,1-1,0 1,-1-1,1 0,-1 1,1-1,-1 1,0 0,1 0,3 82,-4-75,-1 7,0-13,0 1,0-1,0 0,0 1,1-1,0 0,0 1,0-1,0 0,0 1,0-1,1 0,0 1,0-1,0 0,0 0,0 0,1 1,-1-1,1-1,0 1,0 0,0 0,0-1,0 1,0-1,1 0,0 1,-1-1,1 0,14-1</inkml:trace>
  <inkml:trace contextRef="#ctx0" brushRef="#br0" timeOffset="10353.14">4352 1299,'-31'19,"1"1,1 1,1 2,0 1,2 1,1 2,-10 14,1 24,33-64,1 1,0-1,-1 0,1 1,0-1,0 1,0-1,0 1,0-1,0 1,0-1,0 1,1-1,-1 1,0-1,1 1,-1-1,1 0,0 1,0-1,-1 0,1 1,0-1,0 0,0 0,0 0,0 0,0 0,1 0,-1 0,0 0,0 0,1-1,-1 1,1-1,-1 1,0-1,1 1,-1-1,1 0,-1 1,1-1,-1 0,1 0,12-1,-1 0,0-2,1 1,-1-1,0-1,0 0,-1-1,1-1,-1 0,0 0,-1-1,1 0,-1-1,-1-1,9-3,112-97,-131 110,-1-1,1 1,0 0,0 0,0 0,-1 0,1 0,0-1,0 1,0 0,1 0,-1 0,0 0,0 0,0-1,1 1,-1 0,0 0,1 0,-1-1,1 1,-1 0,1 0,-1-1,1 1,-1 0,1-1,0 1,-1-1,1 1,0-1,-1 1,1-1,0 1,0-1,0 0,-1 0,1 1,0-1,0 0,0 0,0 0,-1 0,1 0,0 0,0 0,0 0,0 0,0 0,0 0,-1-1,1 1,0 0,0 0,0-1,-1 1,1-1,0 1,0-1,-1 1,1-1,-1 1,1-1,0 0,-1 1,1-1,0-1,-3 7,0-1,0 1,1-1,0 1,0-1,0 1,1 0,-1-1,1 1,0 0,1-1,-1 1,1 0,0-1,0 1,0-1,0 1,1-1,0 0,0 1,0-1,1 0,-1 0,1 0,0-1,0 1,0-1,1 0,-1 1,1-1,-1-1,1 1,0-1,0 1,1-1,1 1,6-3,1 1,-1-1,0-1,1-1,-1 1,0-2,1 0,-1 0,-1-1,1 0,-1-1,1-1,-1 0,-1 0,1-1,-1 0,0-1,-1 0,0-1,0 0,-1 0,0-1,6-9,88-73,-101 91,0 0,0 0,0 0,0 0,0 0,0 0,0 0,1 0,-1 1,0-1,0 1,1-1,-1 1,0-1,1 1,-1 0,1-1,-1 1,0 0,1 0,-1 0,1 0,-1 1,1-1,-1 0,0 0,1 1,-1-1,0 1,1 0,-1-1,0 1,0 0,1-1,-1 1,0 0,0 0,0 0,0 0,0 0,0 0,0 1,-1-1,1 0,0 0,-1 1,1-1,-1 0,1 1,-1-1,0 0,1 1,-1-1,0 1,3 11,-2 0,1 1,-2-1,0 1,0-1,-1 1,-1-1,0 0,-1 1,-1-1,0 0,0-1,-1 1,-1-1,0 0,-2 2,6-11,-1 0,0 0,0 0,0-1,0 1,0-1,0 0,-1 0,1 0,-1 0,0 0,1-1,-1 1,0-1,0 0,0 0,0-1,0 1,0-1,0 0,0 0,0 0,0-1,0 1,-2-2,-2-11,32 4,235 4,-254 5,0-1,1 1,-1-1,0-1,0 1,0-1,0 1,0-1,0-1,-1 1,1-1,-1 0,0 0,1 0,-1 0,-1-1,1 0,0 0,-1 0,0 0,2-4,5-11</inkml:trace>
  <inkml:trace contextRef="#ctx0" brushRef="#br0" timeOffset="12138.903">598 2117,'-2'1,"1"1,-1 0,0 0,0 0,1 0,-1 0,1 0,0 0,0 0,0 0,0 1,0-1,0 0,0 1,1-1,-1 1,1-1,0 1,0-1,0 3,-1-2,-17 219,-54 100,66-299,-1-6</inkml:trace>
  <inkml:trace contextRef="#ctx0" brushRef="#br0" timeOffset="12391.714">231 2513,'34'-5,"25"-2,7-4,-2 0,-7 1,-10 3,-6 3,-7 1,-8 7,-9 2</inkml:trace>
  <inkml:trace contextRef="#ctx0" brushRef="#br0" timeOffset="12974.421">880 2427,'-5'4,"0"-1,1 1,-1 0,1 1,0-1,0 1,1-1,-1 1,1 0,0 1,0-1,1 0,-1 1,1 0,0-1,1 1,0 0,0 0,0 0,0 0,1 4,-22 157,21-166,1 1,0 0,0-1,0 1,0 0,0-1,0 1,1 0,-1-1,0 1,1 0,0-1,-1 1,1-1,0 1,0-1,-1 0,1 1,0-1,0 0,1 1,-1-1,0 0,0 0,1 0,-1 0,0 0,1 0,-1-1,1 1,-1 0,1-1,-1 1,1-1,0 1,-1-1,1 0,0 0,-1 0,1 0,0 0,-1 0,1 0,0 0,-1-1,1 1,-1-1,1 1,1-2,15-7,0-2,-1 0,0-1,-1-1,0-1,-1 0,-1-1,0 0,-1-1,8-13,-21 28,0-1,1 1,-1-1,1 1,-1 0,1 0,-1-1,1 1,0 0,0 0,0 0,-1 0,1 0,0 0,0 0,1 0,-1 0,0 0,0 0,0 1,1-1,-1 0,0 1,0-1,1 1,-1 0,1-1,-1 1,0 0,1 0,-1 0,1 0,-1 0,0 0,1 0,-1 0,1 1,-1-1,0 0,1 1,-1-1,0 1,0 0,1-1,-1 1,0 0,0 0,0 0,0 0,0 0,0 0,0 0,0 0,0 0,-1 0,1 1,9 15,-9-13,0 1,0-1,1 0,0 0,0 0,0 0,1 0,-1 0,1 0,0-1,0 1,0-1,0 0,1 0,-1 0,1-1,0 1,0-1,0 0,0 0,0 0,0 0,1-1,-1 0,0 1,1-2,-1 1,1-1,-1 1,1-1,0 0,0-1,5-3,0-1,-1 0,0-1,0 0,-1 0,1-1,-1 0,-1 0,0-1,0 0,0-1,-1 1,0-1,0 0,-1-1,-1 1,0-1,0 0,0 0,-2 0,1-1,13-26,-8 18</inkml:trace>
  <inkml:trace contextRef="#ctx0" brushRef="#br0" timeOffset="13302.474">1670 2400,'-10'9,"1"1,0 0,0 0,1 1,0 1,1-1,0 1,1 1,0-1,1 1,0 0,1 0,0 3,3-14,1 0,-1 0,1 0,0 0,-1 0,1 0,0 0,0 0,0 0,0 0,1 0,-1 0,0 0,1-1,0 1,-1 0,1 0,0 0,0 0,0-1,0 1,0 0,0-1,1 1,-1-1,0 1,1-1,-1 0,1 1,0-1,-1 0,1 0,0 0,0 0,0-1,-1 1,1 0,0-1,0 1,0-1,0 0,0 0,0 0,0 0,0 0,0 0,0 0,0 0,95-29,-90 24,0 1,0-1,0 0,-1-1,0 0,0 0,-1 0,1 0,-1-1,-1 0,1 0,-1-1,0 1,-1-1,2-6,-3 11,-1 0,0-1,0 1,-1-1,1 0,-1 1,1-1,-1 1,0-1,-1 0,1 1,-1-1,1 1,-1-1,0 1,0-1,-1 1,1-1,-1 1,1 0,-1 0,0 0,0 0,-1 0,1 0,-1 1,1-1,-1 1,0 0,0-1,0 1,0 1,0-1,0 0,0 1,-3-1,-43-6,29 13</inkml:trace>
  <inkml:trace contextRef="#ctx0" brushRef="#br0" timeOffset="17272.457">2828 2513,'-1'340,"-15"-268,5-111,19 5,1 0,1 0,2 0,1 2,2 0,1 0,1 1,2 1,1 1,2 1,0 1,20-18,-33 33,0 1,0 0,1 1,0 0,1 1,0 0,1 1,0 0,0 1,0 0,14-5,-25 12,1 0,0-1,0 1,0 0,0 0,0 0,0 0,0 0,0 0,0 1,0-1,0 1,0-1,0 1,0 0,0 0,-1 0,1 0,0 0,-1 0,1 0,-1 0,1 1,-1-1,1 1,-1-1,0 1,0-1,0 1,0 0,0-1,0 1,0 0,-1 0,1 0,0 0,-1 0,0 0,1 0,-1 0,7 85,-6-73,-1 0,-1 0,0-1,-1 1,0-1,-1 1,-1-1,0 0,0 0,-2 0,0-1,0 1,-1-1,0-1,-1 0,0 0,-1 0,-2 1,7-11,0 1,0-1,0 0,0 0,0 0,0-1,-1 0,1 1,0-1,0-1,0 1,-1-1,1 1,0-1,0 0,0-1,0 1,0-1,0 1,1-1,-1-1,1 1,-1 0,1-1,0 0,-1 1,1-1,1 0,-1-1,0 1,1-1,0 1,0-1,0 1,0-1,0 0,1 0,0 0,0 0,0 0,0 0,0-1,1 1,0-4,0-20,2 3</inkml:trace>
  <inkml:trace contextRef="#ctx0" brushRef="#br0" timeOffset="18374.776">3589 2427,'-16'3,"0"1,0 1,0 0,1 1,0 1,0 0,0 1,-12 9,20-13,1 1,0-1,1 1,-1 0,1 1,0-1,0 1,1 0,-1 0,1 1,1-1,-1 1,1 0,1 0,-1 0,1 0,0 0,0 0,1 1,0 4,2-9,0 1,0-1,0 1,1-1,-1 0,1 0,0 1,0-1,0 0,0-1,0 1,1 0,-1-1,1 1,0-1,0 0,0 0,0 0,0 0,0 0,1-1,-1 0,0 1,1-1,-1 0,1-1,0 1,-1-1,1 1,-1-1,1 0,0-1,-1 1,1 0,-1-1,1 0,-1 0,1 0,-1 0,1-1,-1 1,0-1,0 0,0 0,3-2,12-8,-1-1,1-1,-2-1,0-1,-1 0,-1 0,0-2,-1 0,3-7,72-85,-87 109,-1-1,0 1,1 0,-1 0,1 0,0 0,-1 0,1 0,0 1,0-1,-1 0,1 0,0 0,0 1,0-1,0 0,0 1,0-1,0 1,0-1,0 1,0-1,0 1,0 0,1 0,-1-1,0 1,0 0,0 0,0 0,0 0,1 0,-1 1,0-1,0 0,0 0,0 1,0-1,0 1,0-1,0 1,0-1,0 1,0 0,0 0,0-1,0 1,0 0,-1 0,1 0,0 0,-1 0,1 0,0 0,-1 0,1 0,-1 0,0 0,1 1,2 40,-4-39,0 0,0 0,1 0,-1 1,1-1,0 0,0 0,0 0,0 0,0 1,1-1,-1 0,1 0,0 0,0 0,0 0,0 0,1 0,-1-1,1 1,0 0,-1-1,1 1,1-1,-1 0,0 0,0 1,1-1,-1-1,1 1,0 0,-1-1,1 1,0-1,0 0,0 0,0 0,1 0,7-3,0-1,0 0,-1 0,0-1,0-1,0 0,0 0,0-1,-1 0,0-1,-1 0,1 0,-1-1,3-4,12-8,-8 7,-1-1,0 0,-1-1,-1-1,0 0,-1-1,-1 0,0 0,6-19,-15 34,1 1,-1-1,0 1,0-1,0 0,0 1,0-1,-1 0,1 0,0 1,-1-1,0 0,1 0,-1 0,0 0,0 0,0 0,0 0,0 0,0 1,-1-1,1 0,-1 0,1 0,-1 0,0 1,1-1,-1 0,0 0,0 1,0-1,-1 1,1-1,0 1,0 0,-1-1,1 1,-1 0,0 0,1 0,-1 0,0 0,1 0,-1 0,0 1,0-1,0 1,1-1,-1 1,-1 0,-6 4,1 1,-1 1,1 0,1 0,-1 0,1 1,0 0,0 0,1 1,0 0,0 0,1 1,0-1,1 1,-1 2,3-8,0-1,0 1,1 0,-1 0,1 0,-1 0,1 0,0 0,0 0,0 0,1 0,-1 1,1-1,0 0,0 0,0 1,0-1,0 0,1 0,0 1,-1-1,1 0,0 0,1 0,-1 0,0 0,1 0,0 0,0-1,0 1,0-1,0 1,0-1,0 1,1-1,-1 0,1 0,0-1,0 1,0 0,-1-1,4 1,10 3,1-2,-1 0,1-1,0-1,0 0,-1-2,1 1,0-2,0 0,-1-2,1 1,5-4,-13 5,-7 1,1 0,-1 0,1 1,-1-1,1 0,0 1,0-1,-1 1,1 0,0 0,-1 0,1 0,0 1,-1-1,1 1,0 0,-1-1,1 1,-1 0,1 1,-1-1,1 0,-1 1,0-1,0 1,0 0,0-1,0 1,0 0,0 0,1 3,9 26,-12-28,0 1,1-1,-1 0,1 0,0 0,0 1,0-1,1 0,-1 0,1 0,-1-1,1 1,0 0,0-1,0 1,1-1,-1 1,0-1,1 0,0 0,-1 0,1-1,0 1,0-1,0 1,0-1,0 0,0 0,1 0,-1-1,0 1,0-1,1 0,1 0,10-4,0 0,-1-2,1 0,-1 0,-1-2,1 0,-1 0,-1-1,1 0,-2-2,1 1,-1-1,-1-1,0 0,0-1,15-13,-4 3,0 0,-2-2,-1 0,0-1,-2-1,-2-1,0 0,-1-1,-2 0,-1-1,3-20,-12 44,0 0,0 0,-1-1,0 1,0 0,-1 0,0 0,0 0,0 0,-1 0,1 0,-2 0,1 0,-1-1,2 5,0 0,0 0,-1 0,1 0,0 1,-1-1,1 0,-1 1,0-1,1 1,-1 0,0-1,0 1,0 0,0 0,0 0,0 0,0 1,0-1,-1 0,1 1,0 0,0-1,0 1,-1 0,1 0,0 0,0 1,-1-1,1 0,0 1,0 0,0-1,0 1,0 0,0 0,0 0,0 0,-2 2,-1 1,0 1,1 0,-1 0,1 0,0 1,1-1,-1 1,1 0,0 0,0 0,1 1,0-1,0 1,1-1,-1 1,1-1,1 1,-1 2,-3 16,1-8,0 0,2-1,0 1,1 0,0 0,2 0,0 0,1 0,0 0,2-1,0 0,0 0,2 0,5 9,-4-8,-2 0,1-1,0-1,2 0,0 0,0 0,1-1,1 0,1-1,0 0,3 1,-14-13,0 0,0 0,0 0,0 0,0-1,1 1,-1 0,0-1,0 1,1-1,-1 1,1-1,-1 1,0-1,1 0,-1 0,1 0,-1 0,1 0,-1 0,0 0,1 0,-1-1,1 1,-1 0,0-1,1 1,-1-1,0 0,1 1,-1-1,0 0,0 0,0 0,0 0,0 0,0 0,0 0,0 0,0 0,0 0,0 0,-1-1,1 1,0 0,-1-1,6-15</inkml:trace>
  <inkml:trace contextRef="#ctx0" brushRef="#br0" timeOffset="18626.128">4493 2173,'38'0,"37"-4,16-3,-4 1,-12 2,-8 0,-11-3,-11-1,-7 2,-6 1,-4 1,-6 3</inkml:trace>
  <inkml:trace contextRef="#ctx0" brushRef="#br0" timeOffset="18887.667">5396 2146,'-12'1,"0"1,0 0,1 1,-1 1,1 0,-1 0,1 1,0 0,1 1,-1 1,1-1,1 2,-6 4,15-11,-1 1,1-1,-1 1,1 0,0-1,0 1,0-1,0 1,0-1,0 1,0 0,1-1,-1 1,0-1,1 1,0-1,-1 1,1-1,0 1,-1-1,1 0,0 1,0-1,0 0,0 0,1 0,-1 0,0 0,0 0,1 0,-1 0,0 0,1 0,-1-1,1 1,-1-1,1 1,-1-1,1 1,0-1,-1 0,1 0,-1 0,1 0,0 0,-1 0,1 0,-1-1,1 1,0-1,11 5,0-1,72 32,-83-34,0 0,-1 0,1 0,-1 0,1 0,-1 0,0 1,1-1,-1 1,0-1,0 1,0-1,0 1,0 0,0-1,0 1,-1 0,1 0,0 0,-1-1,0 1,1 0,-1 0,0 0,0 0,0 0,0 0,-1 0,1 0,0-1,-1 1,1 0,-1 0,0 0,1-1,-1 1,0 0,0-1,0 1,-1 0,1-1,0 0,-1 1,-5 5,-1-1,1-1,-1 1,0-2,-1 1,1-1,-1 0,0-1,0 0,0 0,-1-1,1 0,0 0,-1-1,0-1,1 0,-1 0,-8-2,-8 2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44,'-4'0,"2"0,7 0,3-5,4-1,1-5,-7 4,-10 4,2 2,0-4,1 0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1,'0'5,"0"6,5 1,2-6,-1 1,-6-1,2-6,5-8,2-8,-1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2:4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16320 518,'-24'3,"0"1,1 1,0 1,0 2,1 0,0 1,0 1,1 1,0 1,1 1,0 1,2 0,-2 3,16-13,1 0,0 1,0-1,0 1,0 0,1-1,-1 1,2 0,-1 1,0-1,1 0,0 1,0-1,0 0,1 1,0-1,0 1,0-1,1 1,0-1,0 0,0 1,1-1,-1 0,1 0,1 0,-1 0,1 0,-1-1,1 1,1-1,-1 1,1-1,-1 0,1-1,1 1,-1 0,0-1,1 0,-1 0,1-1,0 1,2-1,1 3,1-1,-1 0,1 0,1-1,-1 0,0-1,1 0,-1 0,1-1,-1-1,1 1,0-1,-1-1,1 0,0 0,-1-1,0 0,1-1,-1 0,0-1,0 1,-1-2,1 1,0-2,24-15,-1-2,-1-1,-1-1,-2-2,0-1,21-29,-27 49,-15 37,-5-14,1 1,-1-5,-1 0,2 0,0 0,0 0,1-1,0 1,1-1,0 0,3 3,4 2</inkml:trace>
  <inkml:trace contextRef="#ctx0" brushRef="#br0" timeOffset="969.979">17392 630,'39'221,"-32"-172,-2 0,-3 0,-1 0,-2 0,-3 0,-4 12,-18 89,26-149,0-1,0 1,0 0,0-1,0 1,-1 0,1-1,0 1,0-1,-1 1,1-1,0 1,-1-1,1 1,0-1,-1 1,1-1,-1 1,1-1,-1 1,1-1,-1 0,1 1,-1-1,1 0,-1 0,0 1,1-1,-1 0,1 0,-1 0,0 0,1 0,-1 0,0 0,1 0,-1 0,0 0,1 0,-1 0,1 0,-1 0,0-1,1 1,-1 0,1 0,-1-1,1 1,-1 0,1-1,-1 1,1-1,-1 1,1 0,-1-1,1 1,0-1,-1 1,1-1,0 0,-1 1,1-1,0 1,0-1,0 0,-1 1,1-1,0 1,0-2,-12-44,12 21,1 1,2-1,0 0,2 1,1 0,1 0,0 0,2 1,1 0,11-19,1-8,2 0,3 1,1 2,3 1,1 1,3 2,1 1,21-17,49-6,-104 64,1 0,0 1,-1-1,1 1,0 0,-1 0,1 0,0 0,0 0,-1 0,1 1,0-1,-1 1,1 0,-1 0,1 0,-1 0,1 1,-1-1,1 0,-1 1,0 0,0-1,0 1,0 0,0 0,0 0,-1 1,1-1,-1 0,1 1,-1-1,0 0,0 1,0 0,0-1,0 2,2 5,-1 0,1 0,-2 0,1 1,-1-1,0 1,-1-1,0 0,-1 1,0 4,-3 3,0 1,-1 0,0-1,-1 0,-2 0,1 0,-2-1,0 0,-1-1,-1 0,0-1,-1 0,0 0,-1-1,-1-1,0-1,0 1,-1-2,-1 0,0-1,0-1,0 0,-1-1,-1-1,-11 2,26-6,0-1,0 0,0 0,0-1,0 1,0-1,-1 1,1-1,0 0,0 0,-1 0,1-1,0 1,0-1,0 0,0 0,0 0,0 0,0 0,0 0,0-1,0 0,1 0,-1 1,1-1,-1-1,1 1,0 0,0-1,0 1,0-1,0 1,0-1,1 0,0 0,-1 0,1 0,0 0,0 0,0 0,1 0,-1 0,1-1,0 1,0 0,0 0,0 0,1-1,-1 0,41-68,-26 53</inkml:trace>
  <inkml:trace contextRef="#ctx0" brushRef="#br0" timeOffset="1473.129">18182 38,'4'1,"-1"1,0 0,0 0,1 0,-1 0,-1 0,1 1,0-1,0 1,-1 0,0 0,1 0,-1 0,0 0,0 0,-1 1,1-1,-1 1,0-1,0 1,0-1,0 1,0 0,-1-1,0 1,0 2,4 269,-32 77,27-350,1 0,-1 0,0 1,1-1,-1 0,1 0,-1 0,1 1,0-1,0 0,0 0,0 0,1 1,-1-1,1 0,-1 0,1 0,0 0,-1 0,1 0,0 0,0 0,1 0,-1 0,0 0,1 0,-1-1,1 1,-1-1,1 1,0-1,0 0,0 1,-1-1,1 0,0 0,1-1,-1 1,0 0,0-1,0 1,0-1,0 1,2-1,71-57,-48 32,-7 6,-10 9,1 1,0-1,0 2,1 0,0 0,0 1,1 0,0 1,0 1,-11 4,-1 0,0 1,1-1,-1 1,1 0,-1-1,1 1,-1 0,1 0,-1 0,1 0,0 0,-1 0,1 0,-1 1,1-1,-1 0,0 1,1-1,-1 1,1 0,-1-1,0 1,1 0,-1 0,0 0,0 0,0 0,0 0,0 0,0 0,0 1,0-1,0 0,-1 1,1-1,0 0,-1 1,1-1,-1 1,1-1,-1 1,0-1,0 1,0-1,0 1,0 0,-9 74,7-72,1 0,0 1,0-1,1 1,-1 0,1-1,0 1,0-1,1 1,-1 0,1-1,0 1,0-1,0 1,1-1,0 0,1 4,8 5</inkml:trace>
  <inkml:trace contextRef="#ctx0" brushRef="#br0" timeOffset="2021.105">18803 602,'-5'12,"1"-1,0 1,1 1,1-1,0 0,0 0,1 1,1-1,0 1,1-1,0 1,1-1,0 0,3 9,-4-19,0 0,-1-1,1 1,0 0,0 0,1-1,-1 1,0-1,0 1,1-1,-1 1,1-1,-1 0,1 0,0 0,-1 0,1 0,0 0,0 0,0 0,-1-1,1 1,0-1,0 1,0-1,0 0,0 0,0 0,0 0,0 0,0 0,0 0,0-1,0 1,0-1,0 0,0 1,-1-1,1 0,0 0,0 0,-1 0,1 0,0-1,66-63,-30 7,-32 46,0 1,1 0,0 1,1 0,0 0,1 0,0 1,0 1,10-8,-17 15,-1 1,0-1,0 0,0 1,0-1,1 0,-1 1,0 0,1-1,-1 1,0 0,1 0,-1-1,0 1,1 0,-1 0,0 1,1-1,-1 0,0 0,1 1,-1-1,0 1,1-1,-1 1,0-1,0 1,0 0,0-1,1 1,-1 0,0 0,0 0,-1 0,1 0,0 0,0 0,0 0,-1 1,1-1,0 0,-1 0,1 1,-1-1,0 0,1 1,-1-1,0 0,0 1,8 70,-11 59,-5-1,-7-1,-20 82,-40 69,75-278,0 0,0-1,0 1,0 0,-1 0,1 0,-1 0,1-1,-1 1,1 0,-1 0,0-1,0 1,0-1,0 1,0-1,0 1,0-1,0 1,-1-1,1 0,-1 0,1 0,-1 0,1 0,-1 0,0 0,1 0,-1 0,0-1,1 1,-1-1,0 1,0-1,0 0,0 0,1 0,-1 0,0 0,0 0,0 0,0-1,1 1,-1-1,0 1,0-1,1 0,-1 0,0 1,1-1,-1 0,1-1,-1 1,1 0,-1 0,1-1,-1 0,-2-9,-1 0,2 0,-1 0,2-1,-1 1,2-1,-1 0,2 1,-1-1,2 0,0 0,0-2,0-14,-1-3,2 1,1-1,1 1,1 0,2 0,1 0,2 1,9-20,45-67,-52 98</inkml:trace>
  <inkml:trace contextRef="#ctx0" brushRef="#br0" timeOffset="2534.028">19480 518,'-110'26,"106"-25,1 0,0 0,0 1,0-1,0 1,0 0,0 0,1 0,-1 1,1-1,-1 0,1 1,0 0,0 0,0-1,0 1,1 0,-1 0,1 1,0-1,0 0,0 0,0 1,0-1,1 0,-1 1,1-1,0 1,0-1,0 0,1 1,1 1,1 0,-1 0,1 0,0 0,0-1,1 1,0-1,-1 0,1 0,1 0,-1-1,0 0,1 1,0-2,0 1,0 0,0-1,0 0,0 0,1-1,-1 1,6 0,56 30,-66-31,0 0,0 0,0 1,0-1,0 0,0 0,-1 1,1-1,-1 1,1-1,-1 1,1-1,-1 1,0-1,1 1,-1-1,0 1,0-1,0 1,0-1,-1 1,1-1,0 1,-1-1,1 1,-1-1,1 1,-1-1,0 0,1 1,-1-1,0 0,0 0,0 1,0-1,0 0,0 0,0 0,-1 0,0 0,-53 38,-62 7,96-42</inkml:trace>
  <inkml:trace contextRef="#ctx0" brushRef="#br0" timeOffset="2786.475">19763 659,'-14'24,"-5"12,0 1</inkml:trace>
  <inkml:trace contextRef="#ctx0" brushRef="#br0" timeOffset="3021.629">19734 319</inkml:trace>
  <inkml:trace contextRef="#ctx0" brushRef="#br0" timeOffset="3188.139">20101 461,'-29'29,"-14"24,0 7,8-1,14-11,11-9,12-11,10-10,8-8,6-6,3-4,1-1,0-6,0-2,0-3,0-1,-6 3</inkml:trace>
  <inkml:trace contextRef="#ctx0" brushRef="#br0" timeOffset="3737.703">20553 546,'-22'9,"1"1,0 1,0 1,1 0,1 2,0 1,1 0,0 1,2 1,-1 1,16-17,-1 0,1 0,-1 0,1 0,0 1,-1-1,1 1,0-1,0 1,0-1,0 1,0 0,0-1,1 1,-1 0,1 0,-1-1,1 1,-1 0,1 0,0 0,0 0,0 0,0 0,0-1,1 1,-1 0,0 0,1 0,0 0,-1-1,1 1,0 0,0-1,0 1,0 0,0-1,0 1,0-1,0 0,1 1,-1-1,1 0,-1 0,1 0,-1 0,1 0,0 0,0 0,10 0,0-1,0-1,0 0,-1 0,1-1,-1 0,1-1,-1-1,0 0,0 0,0-1,-1-1,1 1,-1-2,-1 1,1-1,-1-1,-1 0,1 0,1-3,70-43,-79 54,1 1,-1 0,0 0,1 0,-1 0,0 0,1 0,-1 0,0 1,0-1,0 0,0 1,-1-1,1 0,0 1,0-1,-1 1,1 0,-1-1,1 1,-1-1,0 1,0 0,0-1,0 1,0-1,0 1,0 0,0-1,-1 1,1 0,-1 0,2 7,-2-5,1 1,0-1,0 0,1 1,-1-1,1 0,0 0,0 1,0-1,1 0,-1 0,1 0,0-1,0 1,1 0,-1-1,1 1,-1-1,1 0,0 0,0 0,1 0,-1 0,1-1,-1 1,1-1,0 0,0 0,0-1,0 1,0-1,0 0,0 0,1 0,-1 0,5-1,9-6,-1 0,1-2,-1 0,-1 0,1-2,-1 0,-1-1,0-1,-1 0,3-4,25-26,-2-2,-2-2,-2-1,-2-2,25-48,-52 86,5-7,-1-1,-1 0,0-1,-2 0,0-1,-1 0,-1 0,-1 0,-1-1,-1 0,-1 0,-1-3,-1 22,0 0,0-1,-1 1,1 0,-1 0,0 0,0 0,0 0,0 0,0 0,-1 0,1 0,-1 0,0 1,0-1,0 1,0-1,0 1,-1 0,1 0,-1 0,1 0,-1 0,0 0,0 1,0-1,0 1,0 0,0 0,0 0,0 1,0-1,0 1,-1-1,1 1,0 0,0 0,0 0,-1 1,0 0,-6-1,0 1,0 0,0 1,0 0,0 1,1 0,-1 0,1 1,0 0,0 1,0 0,1 0,-1 1,1 0,1 0,-1 1,1 0,0 1,1-1,-1 1,2 1,-1-1,1 1,-3 7,0 0,1-1,0 1,2 0,-1 1,2-1,0 1,1 0,1 0,1 0,0 0,1 0,1 0,1 1,0-1,1-1,1 1,0 0,2-1,-1 0,2 0,0-1,1 1,1-2,0 1,1-1,1-1,0 1,5 3,4 0,1-2,1 0,0-1,0-2,1 0,1-1,0-2,1 0,0-1,0-2,0-1,1 0,0-2,0-1,0-1,17-2,-19 0</inkml:trace>
  <inkml:trace contextRef="#ctx0" brushRef="#br0" timeOffset="-19237.109">1701 405,'-18'90,"-19"122,-11 133,50-277,18-68,-11-9</inkml:trace>
  <inkml:trace contextRef="#ctx0" brushRef="#br0" timeOffset="-18866.004">1192 461,'154'-74,"-117"60,36-10,1 3,1 4,53-5,68-16,-188 36,4-2,1 1,-1 0,1 1,-1 0,1 1,0 0,0 1,-1 1,1 0,0 0,3 2,-14-2,-1-1,0 1,1 0,-1-1,0 1,1 0,-1 0,0 0,0 0,0 0,0 0,0 0,0 0,0 1,-1-1,1 0,0 1,-1-1,1 0,0 1,-1-1,0 0,1 1,-1-1,0 1,0-1,0 1,0-1,0 1,0-1,0 1,0-1,-3 15</inkml:trace>
  <inkml:trace contextRef="#ctx0" brushRef="#br0" timeOffset="-18604.047">1192 1166,'34'0,"44"-4,19-8,3 0,-12-4,-10 1,-15-1,-7 1,-9 4,-8-1,-5 1,-4-2,-2 1,-2 2,-4-1,-7 1</inkml:trace>
  <inkml:trace contextRef="#ctx0" brushRef="#br0" timeOffset="-17933.021">2378 461,'225'-147,"-173"84,-51 62,-1-1,1 0,0 1,0-1,-1 0,1 1,-1-1,1 0,-1 0,0 1,1-1,-1 0,0 0,0 0,0 1,-1-1,1 0,0 0,-1 1,1-1,-1 0,0 0,1 1,-1-1,0 1,0-1,0 1,0-1,0 1,-1-1,1 1,0 0,-1 0,1 0,0 0,-1 0,1 0,-1 0,0 0,1 0,-1 1,-1-1,0 0,1 0,-1 1,0-1,1 1,-1 0,0-1,1 1,-1 0,0 1,1-1,-1 0,0 1,1 0,-1-1,0 1,1 0,0 0,-1 1,1-1,-1 0,1 1,0 0,0-1,0 1,0 0,0 0,0 0,1 0,-1 0,1 1,-1-1,1 0,0 1,0 0,-30 90,25 168,9-153,-4 325,2-417,-2 1,0-1,-1 1,0-1,-1 0,-1 0,-1 0,0 0,-1-1,-1 0,0 0,-1 0,-1-1,0-1,-1 1,0-1,-1-1,-1 0,0-1,-6 5,13-12,0 0,0 0,-1 0,0-1,0 0,0 0,0 0,0-1,0 0,-1 0,1-1,-1 1,1-2,-1 1,0-1,1 0,-1 0,0 0,1-1,-1 0,1-1,-1 1,1-1,0 0,-1-1,1 0,0 0,1 0,-1-1,0 1,1-1,-3-4,4 0,0 0,1 0,1 0,-1-1,1 0,1 1,-1-1,2 0,-1 0,1 1,0-1,1 0,0 0,1 0,-1 1,2-1,-1 1,1-1,1 1,-1 0,1 0,1 1,-1-1,1 1,1 0,-1 0,6-4,2-8,2 1,0 0,1 1,1 0,0 2,1 0,1 1,0 1,1 1,0 0,1 2,0 0,1 1,0 2,1 0,-1 1,22-2,-19 7</inkml:trace>
  <inkml:trace contextRef="#ctx0" brushRef="#br0" timeOffset="-16836.792">3507 659,'-18'90,"12"38,7-123,0-1,-1 0,2 1,-1-1,0 0,1 0,0 0,0 0,0 0,0 0,1-1,-1 1,1-1,0 1,0-1,0 0,1 0,-1-1,1 1,-1-1,1 1,0-1,0 0,0-1,0 1,0-1,4 1,3 0,0-2,0 1,0-2,1 1,-1-1,0-1,0 0,0-1,-1 0,1-1,-1 0,1 0,-1-1,0 0,-1-1,0 0,1-1,-2 0,1 0,-1-1,0 0,-1 0,0-1,2-4,115-131,-124 142,1 1,-1-1,1 0,0 1,0-1,0 1,0-1,0 1,0 0,0-1,0 1,0 0,1 0,-1 0,0 0,1 0,-1 0,1 0,-1 0,1 0,0 1,-1-1,1 1,0-1,-1 1,1 0,0 0,0-1,-1 1,1 0,0 1,-1-1,1 0,0 0,0 1,-1-1,1 1,0-1,-1 1,1 0,-1 0,1 0,-1 0,1 0,33 52,-33-47,1 0,-1-1,1 0,1 1,-1-1,1 0,0 0,0-1,0 1,1-1,-1 0,1 0,0-1,0 1,0-1,1 0,1 0,2-1,-1-1,1-1,0 0,-1 0,1-1,-1 0,1 0,-1-1,0 0,1-1,-1 0,0 0,-1 0,1-1,-1 0,1-1,-1 0,0 0,-1 0,1-1,-1 0,0 0,-1-1,1 0,-1 0,-1 0,1 0,-1-1,-1 0,2-2,2-4</inkml:trace>
  <inkml:trace contextRef="#ctx0" brushRef="#br0" timeOffset="-16517.215">4579 856,'48'-27,"-18"12,-1-2,0 0,-2-2,0-1,22-23,-46 41,0 0,-1 0,1 0,0-1,-1 1,0-1,0 1,0-1,0 0,0 0,0 0,-1 0,0 0,1 0,-1 0,0-1,0 1,-1 0,1-1,-1 1,0-1,0 1,0 0,0-1,0 1,-1-1,0 1,1 0,-1-1,0 1,-1 0,1 0,-1 0,1 0,-1 0,0 0,0 0,0 1,0-1,-1 1,1-1,-1 1,1 0,-1 0,-2-1,0 1,-1 0,1 1,-1 0,1 0,-1 0,0 0,1 1,-1 0,0 0,0 1,1 0,-1 0,1 0,-1 0,1 1,-1 0,1 0,0 1,0-1,0 1,0 0,0 1,1-1,0 1,-1 0,1 0,0 0,1 0,-1 1,1 0,0-1,0 1,1 0,-1 1,1-1,0 0,0 1,1-1,0 1,0-1,0 1,0 0,1 5,-3 0,1 0,0 0,0 0,1 0,0 0,1 0,0 0,1 0,0 0,1 0,1 0,-1 0,1 0,1-1,0 1,1-1,0 0,0-1,1 1,0-1,1 0,0 0,1-1,-1 0,7 5,71 23,-59-32</inkml:trace>
  <inkml:trace contextRef="#ctx0" brushRef="#br0" timeOffset="-15634.42">5595 659,'-17'125,"17"-114,1 1,0-1,1 0,0 1,0-1,1 0,1 0,0-1,0 1,1-1,0 0,1 0,0 0,1-1,0 0,1 0,-1-1,1 0,1 0,0-1,7 5,-11-9,-1-1,1 0,0 1,0-2,0 1,0-1,1 1,-1-1,0-1,0 1,1-1,-1 0,0 0,1 0,-1-1,0 0,0 0,1-1,-1 1,0-1,0 0,0 0,-1-1,1 1,-1-1,1 0,-1 0,0-1,1 0,109-120,-110 117,6-8,40-35,-48 51,0-1,-1 1,1 0,0 0,-1 1,1-1,-1 0,1 0,-1 1,0-1,1 1,-1-1,0 1,0 0,0-1,0 1,-1 0,1 0,0-1,-1 1,1 0,-1 0,0 0,1 0,-1 0,0 0,3 9,-1-6,-1 0,1-1,0 1,0-1,1 0,-1 0,1 0,0 0,0 0,0 0,1-1,-1 0,1 1,0-1,0-1,0 1,0 0,0-1,1 0,-1 0,1 0,-1-1,1 1,0-1,0 0,-1-1,1 1,0-1,0 0,0 0,0 0,-1-1,1 0,0 0,0 0,-1 0,1-1,0 0,1-1,11-8,-1 0,-1-1,0 0,-1-2,0 0,-1 0,-1-1,0-1,-1 0,0 0,-2-1,0-1,1-2,-8 16,0 1,0 0,0 0,0-1,-1 1,1 0,-1-1,0 0,0 1,0-1,-1 0,1 0,-1 1,0-1,0 0,0 0,0 1,-1-1,0 0,0 0,0 1,0-1,0 1,-1-1,1 1,-1-1,0 1,0 0,0 0,0 0,-3-2,-11-1</inkml:trace>
  <inkml:trace contextRef="#ctx0" brushRef="#br0" timeOffset="-14936.721">6583 856,'19'-11,"-2"0,1-1,-1-1,-1-1,-1 0,0-1,0 0,-2-2,0 1,-1-2,0 0,0-4,-11 21,0-1,0 1,0 0,0-1,0 1,-1-1,1 1,0-1,-1 0,0 1,1-1,-1 0,0 1,0-1,0 0,0 1,0-1,0 0,0 1,-1-1,1 0,-1 1,1-1,-1 1,0-1,1 1,-1-1,0 1,0-1,0 1,0 0,0-1,0 1,-1 0,1 0,0 0,-1 0,1 0,0 0,-1 0,1 1,-1-1,1 0,-1 1,0-1,1 1,-1 0,0-1,1 1,-1 0,0 0,1 0,-1 0,0 1,1-1,-1 0,0 1,-9 2,0 0,0 1,0 0,0 1,1 0,-1 0,1 1,1 1,-1 0,1 0,1 1,-1 0,1 0,1 1,-1 0,2 1,-1-1,1 1,1 1,-1-1,2 1,0 0,0 0,-1 8,3-10,1-1,1 1,-1-1,2 1,-1-1,1 1,0-1,1 0,0 1,0-1,1 0,0 0,1-1,-1 1,1 0,1-1,-1 0,1 0,1-1,-1 1,1-1,0 0,1-1,-1 1,1-1,0 0,1-1,-1 0,1 0,-1-1,1 0,0 0,0-1,1 1,-1-2,0 1,1-2,4 1,0 0,0-1,-1 0,1-1,-1 0,1-1,-1 0,1-1,-1-1,0 0,0 0,-1-1,1-1,-1 0,0 0,-1-1,0-1,0 1,0-2,8-8,12-13,-1 0,-2-2,0-1,-3-1,-1-1,-1-1,-2-1,0-5,-13-11,-7 52,0 0,0-1,-1 1,1 0,0 0,-1 0,1 0,-1 1,0-1,1 0,-1 0,0 0,1 0,-1 0,0 1,0-1,0 0,0 1,0-1,1 1,-1-1,0 1,0-1,-1 1,1 0,0-1,0 1,0 0,0 0,0 0,0 0,0 0,0 0,0 0,0 0,0 0,-1 1,1-1,0 0,0 1,0-1,0 0,0 1,0 0,1-1,-1 1,0-1,0 1,-6 1,0 1,1 0,-1 0,1 1,0-1,0 1,0 0,0 1,1 0,-1 0,1 0,0 0,1 1,0 0,-1 0,2 0,-1 0,-2 6,6-11,0 1,0-1,1 0,-1 1,0-1,0 0,1 0,-1 1,0-1,1 0,0 0,-1 1,1-1,0 0,-1 0,1 0,0 0,0 0,0 0,0 0,0 0,0-1,0 1,0 0,0 0,0-1,1 1,-1-1,0 1,0-1,1 0,-1 1,0-1,0 0,1 0,-1 0,0 0,1 0,-1 0,1 0,55-5,-26-2,-19 3,0 1,0 1,0 0,0 0,1 1,-1 1,0 0,1 0,-1 2,7 1,-16-1,0 0,-1 1,1 0,-1-1,0 1,0 0,0 0,0 0,0 0,-1 1,1-1,-1 0,0 1,0-1,0 1,0-1,-1 1,0 0,1-1,-1 1,-1-1,1 1,0 0,-1-1,0 1,0-1,0 1,0-1,0 0,-1 1,0-1,1 0,-1 0,0 0,-1 0,0 1,-2 8,-6 13,-17 57,28-80,-1 0,1 1,0-1,0 0,0 1,0-1,1 0,-1 1,0-1,1 0,0 0,-1 1,1-1,0 0,0 0,1 0,-1 0,0 0,1 0,-1 0,1-1,-1 1,1 0,0-1,0 1,-1-1,1 0,0 0,0 1,1-1,-1 0,2 0,72 3,-56-10</inkml:trace>
  <inkml:trace contextRef="#ctx0" brushRef="#br0" timeOffset="-14532.689">7655 856,'21'-6,"0"-1,-1-1,0-1,0-1,-1-1,-1 0,0-1,0-1,-1-1,-1-1,0 0,13-16,-27 29,0 0,0 0,0 0,0 0,0 0,0-1,0 1,-1-1,1 1,-1-1,0 1,0-1,0 0,0 0,0 0,0 1,-1-1,1 0,-1 0,0 0,0 0,0 0,0 0,-1 0,1 0,-1 1,0-1,0 0,0 0,0 0,0 1,0-1,-1 1,1-1,-1 1,0-1,0 1,0 0,0 0,0 0,0 0,-1 0,1 1,0-1,-1 1,0-1,1 1,-1 0,0 0,-1 0,-4 0,0 1,0 1,1-1,-1 1,0 1,1-1,-1 1,1 1,-1 0,1 0,0 0,0 0,1 1,-1 1,1-1,0 1,0 0,0 0,-4 6,-4 3,1 2,1-1,0 1,1 1,1 0,0 1,0 5,6-17,0 1,1 0,0 0,1 0,0 0,0 0,0 1,1-1,0 0,0 1,1-1,0 1,0 0,1-1,0 0,1 1,-1-1,1 0,0 1,1-1,0 0,0-1,1 1,0 0,0-1,0 0,1 0,-1 0,2-1,-1 1,1-1,-1-1,1 1,0-1,1 0,-1 0,1 0,0-1,2 0,15 2,0-1,0-2,0 0,0-2,0 0,24-4,19 0,-42 4</inkml:trace>
  <inkml:trace contextRef="#ctx0" brushRef="#br0" timeOffset="-13847.161">8953 94,'-16'403,"-47"10,57-323,5-65</inkml:trace>
  <inkml:trace contextRef="#ctx0" brushRef="#br0" timeOffset="-13602.885">8559 630,'38'0,"32"-5,14-1,-3 0,-5 1,-11 2,-12 0,-10 2,-7 1,-6 0,3 0,-1 0,-5 1</inkml:trace>
  <inkml:trace contextRef="#ctx0" brushRef="#br0" timeOffset="-13346.996">9377 659,'-5'12,"0"0,1 0,1 1,0 0,1 0,0 0,1 0,0 0,1 0,1 0,0 0,1 0,0 0,1 0,0-1,1 1,0-1,4 5,-6-13,0-1,1 0,-1 1,1-1,0-1,0 1,0 0,0-1,0 1,0-1,1 0,0 0,-1 0,1-1,0 1,0-1,-1 0,1 0,0 0,0-1,0 1,0-1,0 0,0 0,1-1,-1 1,0-1,-1 0,1 0,0 0,0 0,0-1,2-1,6-2,0-1,-1 0,0-1,0 0,-1-1,0-1,0 1,-1-1,0-1,0 0,0-1,-1-1,0 0,0 0,-1 0,-1-1,0 0,-1-1,3-9,-7 19,0 0,0 0,0 0,-1 0,1-1,-1 1,0 0,0 0,-1 0,1 0,-1-1,0 1,0 0,0 0,-1 0,1 0,-1 1,0-1,0 0,0 1,-1-1,1 1,-1 0,0 0,0 0,0 0,0 0,0 0,-1 1,1 0,-2-1,-48-14,27 14</inkml:trace>
  <inkml:trace contextRef="#ctx0" brushRef="#br0" timeOffset="-8479.973">10844 715,'0'-2,"0"-1,-1 1,1-1,-1 1,0 0,0-1,0 1,0 0,0 0,0-1,-1 1,1 0,-1 0,0 0,1 1,-1-1,0 0,0 1,0-1,0 1,0 0,0 0,-1-1,1 1,0 1,-1-1,1 0,-1 0,1 1,-1 0,0-1,-81-1,72 5,1 1,0 0,0 1,1 0,-1 0,1 1,0 1,1 0,0 0,0 1,0 0,1 0,0 1,1 0,0 0,0 1,1 0,0 0,1 1,0-1,1 1,0 0,0 1,1-1,1 0,0 1,1 0,0-1,0 1,2 0,-1 0,1-1,2 5,-2-9,1 0,1 0,0 0,0 0,0 0,0-1,1 1,1-1,-1 0,1 0,0 0,0-1,0 0,1 0,0 0,0-1,0 0,0 0,1 0,-1-1,1 0,0 0,0-1,1 0,-1 0,0 0,0-1,1 0,-1-1,1 0,-1 0,1 0,-1-1,1 0,-1-1,0 1,0-2,1 1,0-1,19-17,-1-2,0 0,-2-2,-1 0,-1-2,-1 0,-1-1,1-6,59-110,-79 142,-1 1,0-1,0 1,1-1,-1 1,0 0,1-1,-1 1,0 0,1-1,-1 1,0 0,1-1,-1 1,1 0,-1 0,1-1,-1 1,1 0,-1 0,1 0,-1 0,1 0,-1 0,0 0,1 0,-1 0,1 0,-1 0,1 0,-1 0,1 0,-1 0,1 0,-1 0,1 1,-1-1,1 0,-1 0,1 1,-1-1,0 0,1 1,-1-1,0 0,1 1,-1-1,0 0,1 1,-1-1,0 1,0-1,1 1,-1-1,0 0,0 1,0-1,0 1,0-1,0 1,0-1,0 1,12 35,-11-33,13 41,-7-25</inkml:trace>
  <inkml:trace contextRef="#ctx0" brushRef="#br0" timeOffset="-8047.803">11211 1053,'198'-298,"-197"295,0 1,0 0,0 0,0 0,0 0,1 0,-1 1,0-1,1 0,-1 1,1-1,0 1,0-1,0 1,-1 0,1-1,0 1,0 0,1 1,-1-1,0 0,0 0,0 1,1 0,-1-1,0 1,0 0,1 0,-1 0,0 0,0 0,1 1,-1-1,0 1,0 0,0-1,0 1,1 0,-1 0,0 0,-1 0,1 1,0-1,0 1,0-1,-1 1,35 73,-32-64,0-1,0 1,1-1,0 0,1-1,0 1,1-1,-1 0,2-1,2 3,-8-9,1 0,0-1,0 1,-1-1,1 0,0 1,0-1,0-1,1 1,-1 0,0-1,0 1,0-1,0 0,1 0,-1 0,0-1,0 1,0-1,0 0,0 0,0 0,0 0,0 0,0 0,0-1,0 0,-1 1,1-1,-1 0,1 0,-1-1,1 0,72-83,16-79,-81 151</inkml:trace>
  <inkml:trace contextRef="#ctx0" brushRef="#br0" timeOffset="-7412.055">12340 602,'-59'25,"1"3,2 2,1 3,1 2,-10 12,56-43,0 1,0 0,1 1,-1-1,1 1,0 1,1-1,0 1,0 0,0 1,1-1,0 1,1 0,-1 0,2 1,-1-1,1 1,0 0,0 4,3-11,1-1,-1 1,0 0,1 0,-1 0,1-1,0 1,-1 0,1 0,0-1,0 1,0-1,0 1,1-1,-1 1,0-1,1 0,-1 1,0-1,1 0,0 0,-1 0,1 0,0-1,-1 1,1 0,0-1,0 1,-1-1,1 1,0-1,0 0,0 0,0 0,0 0,0 0,-1 0,1-1,0 1,74-19,-43 5,0-2,-1-1,0-2,-2-1,0-1,-2-2,0 0,1-5,-27 26,-2 1,1 0,-1 0,1 0,-1-1,1 1,-1 0,1 0,0 0,0 0,0 0,0 0,-1 1,1-1,0 0,0 0,1 1,-1-1,0 0,0 1,0-1,0 1,1 0,-1-1,0 1,0 0,0 0,1-1,-1 1,0 0,1 0,-1 1,0-1,0 0,1 0,-1 1,0-1,0 0,0 1,1-1,-1 1,0 0,0-1,0 1,0 0,0 0,0-1,0 1,0 0,-1 0,1 0,0 1,19 56,-20-52,1 0,0 1,0-1,1 0,0 1,0-1,0 0,1 0,0-1,0 1,0 0,1-1,0 0,0 0,0 0,1-1,-1 1,1-1,0 0,1 0,-1-1,1 1,-1-1,1 0,0-1,0 1,0-1,0-1,2 1,2-3,-1-1,0 0,0 0,1-1,-2 0,1-1,0 0,-1 0,1-1,-1 0,-1 0,1-1,-1 0,0 0,0-1,0 0,-1 0,5-8,6-3,-14 15,49-45,-3-2,-2-1,-2-3,-2-2,-3-2,-3-1,-2-2,-3-1,-2-3,-25 52,0 4,-1-1,0 0,0 0,-1 0,0 0,-1 0,0 0,-1-1,0 1,-1 0,0-1,0 1,-1-1,-1 1,1 0,-2-1,0-1,1 10,1 0,-1 0,0-1,0 1,0 0,0 1,0-1,-1 0,1 1,-1-1,1 1,-1-1,1 1,-1 0,0 0,1 1,-1-1,0 0,0 1,1 0,-1 0,0 0,0 0,0 0,0 0,1 1,-1-1,0 1,0 0,1 0,-3 1,-79 45,63-28,1 0,1 2,1 0,0 2,2-1,1 2,1 0,0 1,2 0,1 1,1 0,1 4,5-19,0 1,1-1,0 1,1 0,1 0,0 0,0 0,1 0,1 1,0-1,0 0,1 0,1-1,0 1,1 0,0-1,1 0,0 0,0 0,1-1,1 1,0-1,0-1,1 0,0 0,1 0,0-1,5 4,8 3,0-1,1 0,1-2,0 0,1-2,0-1,12 2,14-3,-33-11</inkml:trace>
  <inkml:trace contextRef="#ctx0" brushRef="#br0" timeOffset="-6811.219">13272 630,'-1'16,"1"0,0 0,1 0,0 0,1 0,1 0,1 0,1-1,0 1,0-1,2 0,0-1,0 0,3 2,-8-14,-1 0,2-1,-1 1,0 0,0-1,0 0,1 0,-1 1,0-1,1-1,-1 1,1 0,-1-1,1 1,0-1,-1 0,1 1,-1-1,1-1,0 1,-1 0,1-1,-1 1,1-1,-1 0,1 0,-1 0,1 0,-1 0,0 0,0-1,1 1,-1-1,0 1,0-1,0 0,67-71,-67 71,102-151,-103 153,-1-1,1 1,-1-1,0 1,1-1,-1 1,1-1,-1 1,1 0,-1-1,1 1,0 0,-1-1,1 1,-1 0,1 0,0-1,-1 1,1 0,0 0,-1 0,1 0,0 0,-1 0,1 0,0 0,-1 0,1 0,0 1,-1-1,1 0,-1 0,1 0,0 1,-1-1,1 0,-1 1,1-1,-1 1,1-1,-1 1,1-1,-1 1,1-1,-1 1,0-1,1 1,-1-1,0 1,0 0,1-1,-1 1,0-1,0 1,0 0,0-1,0 1,1 0,10 42,-11-43,14 324,26 51,-36-346,-1 0,-2 0,-1 0,-1 0,-2 1,-1-1,-1-1,-1 1,-2-1,-1 0,-1-1,-1 0,-6 10,15-33,0 0,0 0,0 0,0-1,-1 1,0-1,1 1,-1-1,0 0,-1 0,1 0,-1-1,1 1,-1-1,0 0,1 0,-1 0,0 0,-1-1,1 1,0-1,0 0,-1-1,1 1,0-1,-1 1,1-1,0-1,-1 1,1-1,0 1,-1-1,1-1,0 1,0 0,0-1,0 0,0 0,0 0,1 0,-1-1,1 0,-1 1,1-1,0-1,0 1,-2-3,-5-12,1-1,1-1,0 1,2-1,0 0,1 0,1-1,1 0,1 0,1 1,1-1,1 0,0 0,2 0,3-16,4-4,1 1,2 1,2 0,1 1,2 0,12-17,41-40,-53 74</inkml:trace>
  <inkml:trace contextRef="#ctx0" brushRef="#br0" timeOffset="-3331.618">13950 432,'2'-4,"1"0,-1 0,1 1,0-1,1 1,-1-1,1 1,-1 0,1 0,0 0,0 1,0 0,1-1,-1 1,0 1,1-1,-1 1,1-1,0 1,-1 1,1-1,0 1,0 0,0 0,2 0,169-1,-174 1,0-1,1 2,-1-1,0 0,0 0,0 0,0 1,0 0,0-1,0 1,0 0,0 0,-1 0,1 0,0 0,0 0,-1 0,1 1,-1-1,1 1,-1-1,1 1,-1-1,0 1,0 0,0 0,0-1,0 1,0 0,-1 0,1 0,-1 0,1 0,-1 0,1 0,-1 0,0 1,0-1,0 0,-1 0,1 0,0 0,-1 0,1 0,-1 0,0 0,0 0,-51 87,-126 93,135-86,42-93,0 0,1 1,0-1,0 1,0-1,0 0,1 1,-1-1,1 1,0-1,0 0,0 0,0 0,0 1,1-1,-1 0,1-1,0 1,0 0,0 0,1-1,-1 1,0-1,1 0,0 0,-1 0,1 0,0 0,1 0,6 1,-1 0,1-1,-1-1,1 1,0-2,0 1,-1-1,1-1,0 1,0-2,-1 1,1-2,0 1,-1-1,0 0,0-1,0 0,3-3,16-3,18-11,-34 12</inkml:trace>
  <inkml:trace contextRef="#ctx0" brushRef="#br0" timeOffset="-3062.516">13893 602,'14'0,"25"0,9 0,2 0,-2 0,-6 0,-4 0,-4 0,-3 0,-3-5,0-1,0-1,-6 2</inkml:trace>
  <inkml:trace contextRef="#ctx0" brushRef="#br0" timeOffset="-2597.958">14598 686,'22'2,"1"-2,-1 0,1-1,-1-2,0 0,0-1,0-2,-1 0,1-1,-1-1,-1-1,0-1,0-1,-1 0,0-1,2-4,-18 14,0-1,-1 0,1 0,0 0,-1 0,1 0,-1 0,0-1,0 1,-1-1,1 1,-1-1,1 0,-1 0,0 1,-1-1,1 0,-1 0,1 0,-1 0,0 0,-1 0,1 0,-1 0,0 0,0 0,0 0,0 1,0-1,-1 0,0 1,0-1,0 1,0 0,0-1,-1 1,0 0,1 1,-1-1,0 0,0 1,-1-1,1 1,0 0,-4-1,0-1,-1 1,-1-1,1 2,0-1,-1 1,1 0,-1 1,0 0,0 1,1-1,-1 2,0-1,1 1,-1 0,0 1,1 0,-1 1,1 0,0 0,0 0,0 1,-2 2,-5 2,1 0,0 2,1-1,0 2,1 0,0 0,0 1,2 0,-1 1,1 1,-4 7,10-14,0 0,0 0,1 0,0 0,0 0,0 1,1-1,0 1,1-1,0 1,0 0,0 0,1 0,1 0,-1-1,1 1,0 0,1 0,0-1,0 1,1-1,-1 0,2 1,-1-1,1-1,0 1,0 0,1-1,0 0,0 0,1-1,-1 1,1-1,0 0,1-1,-1 1,8 3,9-1,0-1,0-1,1-1,-1-2,1 0,0-1,0-1,22-3,4 1,159-17,-178 14</inkml:trace>
  <inkml:trace contextRef="#ctx0" brushRef="#br0" timeOffset="4953.036">544 1984,'-1'-4,"-1"0,1 0,-1 0,0 1,1-1,-2 0,1 1,0-1,-1 1,0-1,1 1,-1 0,-1 1,1-1,0 0,-1 1,1-1,-1 1,0 0,1 1,-1-1,0 1,0-1,0 1,-1 0,1 1,0-1,0 1,0-1,-1 1,1 1,0-1,0 0,0 1,-1 0,1 0,0 0,0 1,-3 1,-253 112,190-63,69-51,0 1,0 0,-1-1,1 1,0 0,1-1,-1 1,0 0,1 0,-1 0,1 0,-1 0,1 0,0 0,0 0,0 0,0 0,0 0,0 0,0 0,1 0,-1 0,1 0,0-1,-1 1,1 0,0 0,0 0,0-1,0 1,0-1,1 1,-1 0,0-1,1 0,-1 1,1-1,0 0,-1 0,1 0,1 1,18 10,0-1,0-1,1-1,1 0,0-2,0-1,14 2,36 11,-61-15,-3-3,0 1,0 1,0-1,0 2,0-1,0 1,-1 0,0 1,0 0,0 0,-1 1,1 0,-1 0,-1 1,1 0,2 4,-9-7,0 1,0-1,-1 0,0 1,0-1,0 0,0 1,-1-1,1 0,-1 0,0 0,0 0,-1 0,1-1,-1 1,0-1,0 0,0 1,0-1,-1-1,1 1,-1 0,1-1,-1 0,-16 11,-1-1,0 0,-1-2,0-1,0-1,-1 0,0-2,0 0,0-2,-8 0,23-3,4 0,0 0,0 0,0 0,0 0,0-1,0 0,0 0,0 0,0 0,0 0,0-1,0 0,1 0,-1 0,0 0,0-1,0 1,1-1,-1 0,1 0,-1-1,-2-10</inkml:trace>
  <inkml:trace contextRef="#ctx0" brushRef="#br0" timeOffset="6286.508">825 2041,'-10'18,"0"1,2 1,0 0,1 0,0 0,2 0,1 1,0 0,2 0,0 0,2 2,-1-20,1 0,0 0,1 0,-1 0,0 0,1 0,0 0,0 0,0 0,0-1,0 1,0 0,1-1,-1 1,1-1,0 1,0-1,0 0,0 1,0-1,0 0,0-1,1 1,-1 0,1-1,-1 1,1-1,0 0,0 0,0 0,-1 0,1 0,0-1,0 1,0-1,0 0,0 0,0 0,0 0,0 0,0-1,0 1,0-1,1 0,11-6,-1-1,0 0,0-1,-1-1,0 0,0-1,-2 0,1-1,-1 0,-1 0,0-1,-1-1,0 0,-2 0,1-1,-1 0,-1 0,-1 0,0-1,0-4,12-23,-10 81,18 348,-23-315,2-22,-2 1,-2-1,-3 1,-1-1,-3 0,-2 0,-2-1,-2 0,-11 23,-33 1,55-71,0 0,0 1,1-1,-1 0,0 0,0-1,0 1,-1 0,1-1,0 1,0-1,0 0,0 0,0 0,-1 0,1 0,0 0,0 0,0-1,0 1,0-1,0 0,-1 0,1 1,1-1,-1 0,0-1,0 1,0 0,1 0,-1-1,0 1,1-1,-1 0,1 1,0-1,0 0,-1 0,1 0,0 0,-5-12,1 0,0-1,0 0,2 0,0 0,1-1,0 1,1-1,1 1,0-1,1 1,1-1,1 1,0 0,4-12,-6 18,8-44,2 0,2 1,3 1,2 0,2 1,2 0,2 2,24-33,-36 61,1 0,2 1,0 1,0 0,2 1,0 1,1 1,1 0,0 1,1 1,0 1,13-5,-4 4,0-1,-1-1,-1-1,-1-2,0-1,-1 0,-1-2,14-16,-37 35,0 0,0 1,1-1,-1 0,1 0,-1 1,1-1,0 1,0 0,0-1,-1 1,1 0,1 0,-1 0,0 0,0 1,0-1,0 0,0 1,1 0,-1-1,0 1,0 0,1 0,-1 0,0 0,0 1,1-1,-1 1,0-1,0 1,0 0,0 0,0 0,0 0,0 0,0 0,0 1,0-1,0 1,-1-1,1 1,-1-1,1 1,-1 0,1 1,3 7,-1 1,0-1,-1 1,0 0,-1 1,0-1,0 0,-1 0,-1 1,0-1,-1 1,0-1,0 0,-1 0,-2 4,2-3,-1-1,-1 1,0-1,-1 0,0 0,0 0,-1 0,-1-1,1 0,-2-1,1 1,-2-1,1-1,-1 1,0-2,-1 1,0-1,0-1,0 0,-1 0,-6 2,8-14,24-11,-5 10,-1 0,1 0,1 1,-1 0,1 0,0 1,0 1,0 0,1 1,-1 0,1 0,0 1,0 1,0 0,0 1,0 0,0 1,0 0,0 1,1 0,11 5,0-2,1-1,0-1,0-1,0-1,0-1,9-2,-13-3,0-2,-1 0,0-1,0-1,-1-1,0 0,-1-2,0 0,0-1,-2-1,1-1,6-7,-1-1,-2 0,0-2,-1-1,-2 0,0-1,-2 0,-1-2,-1 0,-2 0,-3 11,-2 0,0-1,-1 1,-1-1,-1 0,-1 0,0-1,-1 1,-1 0,-2-8,2 26,0-1,0 0,-1 1,1-1,0 0,-1 1,1-1,-1 1,0-1,1 1,-1-1,0 1,0-1,0 1,0 0,0-1,0 1,0 0,-1 0,1 0,0 0,-1 0,1 0,-1 0,1 1,-1-1,1 0,-1 1,1-1,-1 1,0 0,1-1,-1 1,0 0,1 0,-1 0,0 0,1 0,-1 1,0-1,1 0,-1 1,1-1,-1 1,1 0,-1-1,1 1,-1 0,1 0,-1 0,1 0,0 0,0 0,-1 0,1 1,0-1,0 0,0 2,-11 13,0 2,2-1,0 2,1-1,0 1,2 1,0-1,2 1,-4 20,4-15,0-1,2 1,1 0,1 0,1 0,1 0,1-1,1 1,2 0,0-1,2 0,0 0,2-1,0 0,2 0,0-1,2 0,13 34,-27-48</inkml:trace>
  <inkml:trace contextRef="#ctx0" brushRef="#br0" timeOffset="6523.119">1926 1957,'34'0,"29"0,10 0,2 0,-7-5,-6-2,-8 1,-9 1,-2 2,-4 0,-3 2,-4 1,-2-5,-6-1</inkml:trace>
  <inkml:trace contextRef="#ctx0" brushRef="#br0" timeOffset="6835.229">2603 2126,'39'-18,"-1"-2,-1-2,-1-1,-1-2,-1-1,3-5,-34 29,1 0,-1-1,1 1,-1-1,0 0,0 0,0 0,0 0,-1 0,1-1,-1 1,0-1,0 1,0-1,0 0,-1 0,1 0,-1 0,0 0,0 0,-1 0,1 0,-1-1,0 1,0 0,0 0,-1 0,0-3,-4 5,0 0,-1 1,1-1,-1 1,1 0,-1 1,1-1,-1 1,1 0,-1 1,0-1,1 1,-1 0,1 0,0 1,-1 0,1 0,0 0,0 0,0 1,0 0,-3 2,5-3,-8 3,0 0,0 1,0 1,1-1,0 2,1 0,0 0,0 0,1 1,0 0,0 1,1 0,0 0,1 1,0-1,1 1,0 1,1-1,0 1,0 0,2-1,-1 2,1-1,1 0,1 0,-1 0,2 1,0-1,0 0,1 1,0-8,1 1,-1-1,1 0,0-1,0 1,0 0,1-1,-1 0,1 0,0 0,1 0,-1-1,0 1,1-1,0 0,0-1,0 1,0-1,0 0,1 0,-1-1,0 1,1-1,0 0,8 1,0-1,0 0,0-1,0-1,0 0,0 0,-1-2,1 0,2-1,8-3</inkml:trace>
  <inkml:trace contextRef="#ctx0" brushRef="#br0" timeOffset="7303.956">2999 2211,'280'-246,"-279"244,0 0,1 0,-1 0,1 1,0-1,0 0,0 1,-1-1,1 1,0 0,1-1,-1 1,0 0,0 0,1 0,-1 1,0-1,1 1,-1-1,0 1,1 0,-1 0,1 0,-1 0,1 0,-1 0,0 1,1-1,-1 1,0 0,1-1,-1 1,0 0,0 0,0 1,0-1,0 0,0 1,0-1,0 1,5 76,-8-74,1 1,-1 0,1 0,-1 0,1 1,1-1,-1 0,1 0,0-1,0 1,0 0,1 0,0 0,0-1,0 1,0-1,1 1,0-1,0 0,0 0,2 1,-1-3,1-1,-1 0,1-1,0 1,0-1,-1 0,1 0,0-1,0 1,-1-1,1 0,0 0,-1-1,1 1,-1-1,0 0,1 0,-1-1,0 1,0-1,0 0,-1 0,1 0,-1 0,0-1,0 1,3-4,-5 5,17-15,0 1,1 0,1 2,1 0,0 1,0 1,1 1,11-3,-31 13,0 0,0 0,0 0,1 1,-1-1,0 1,0-1,0 1,0 0,1 0,-1 0,0 0,0 0,0 1,0-1,1 1,-1-1,0 1,0 0,0 0,0 0,0 0,0 0,-1 0,1 1,0-1,0 0,-1 1,1 0,-1-1,0 1,1 0,-1 0,0-1,0 1,0 0,0 0,0 0,-1 0,1 1,0-1,-1 0,0 0,1 0,-1 0,0 1,-22 169,26-147</inkml:trace>
  <inkml:trace contextRef="#ctx0" brushRef="#br0" timeOffset="10621.633">5144 1984,'-27'-7,"-2"0,1 2,0 1,-1 1,0 1,-25 3,42 0,0 1,0 1,0 0,0 0,0 2,1-1,-1 1,1 1,1 0,-1 0,1 1,0 1,1 0,-1 0,1 0,1 1,0 1,0 0,1 0,0 0,1 1,0-1,1 2,0-1,1 1,0-1,0 1,2 0,-1 0,1 7,2-12,0 0,1 0,0 0,0 0,0 0,1-1,0 1,0-1,1 1,0-1,0 0,1 0,-1 0,1 0,1-1,-1 1,1-1,0 0,0-1,0 1,0-1,1 0,0 0,0-1,0 1,0-2,1 1,-1 0,1-1,0-1,-1 1,1-1,0 0,0 0,0-1,0 0,0 0,0-1,-1 0,1 0,3-1,10-2,-2-1,1-1,0 0,-1-2,0 0,-1-1,0 0,0-2,-1 0,0-1,-1 0,0-1,-1-1,11-15,98-160,-99 150,-24 39,1 0,0 0,-1 0,1 1,0-1,-1 0,1 0,0 1,-1-1,1 1,-1-1,1 0,-1 1,1-1,-1 1,1-1,-1 1,1-1,-1 1,1-1,-1 1,0 0,1-1,-1 1,0 0,0-1,0 1,1 0,-1-1,0 1,0 0,0-1,0 1,0 0,0-1,0 1,0 0,0-1,-1 1,1 0,0-1,0 1,-1 0,1 0,0 0,-1 9,1 1,1 0,-1-1,2 1,-1 0,2-1,-1 1,1-1,1 0,0 0,0 0,1-1,1 1,-1-1,1 0,5 5,114 77,-106-80</inkml:trace>
  <inkml:trace contextRef="#ctx0" brushRef="#br0" timeOffset="11076.087">5567 2295,'254'-342,"-253"341,27-30,-28 31,1-1,-1 1,1-1,-1 1,0-1,1 1,0 0,-1-1,1 1,-1 0,1-1,-1 1,1 0,0 0,-1 0,1-1,-1 1,1 0,0 0,-1 0,1 0,0 0,-1 0,1 0,-1 0,1 0,0 1,-1-1,1 0,0 0,-1 0,1 1,-1-1,1 0,-1 1,1-1,-1 0,1 1,-1-1,1 1,-1-1,1 1,-1-1,0 1,1-1,-1 1,0-1,1 1,-1 0,0-1,0 1,0 0,0-1,1 1,-1 0,6 196,-6-192,1 0,-1 0,1 0,0 0,1 0,-1 0,1 0,0-1,0 1,1-1,-1 1,1-1,0 0,0 0,0 0,1 0,-1-1,1 1,0-1,0 0,0 0,1 0,-1-1,1 1,-1-1,1 0,0 0,0-1,-1 0,1 0,1 0,-1 0,0-1,0 1,0-1,0-1,3 1,2-4,0 0,0 0,0-1,-1 0,1-1,-1 0,-1-1,1 1,-1-2,0 1,-1-1,0 0,0-1,-1 0,0 0,0 0,-1 0,0-1,-1 0,0 0,0-1,-1 1,-1 0,1-9,5-2,-1 5</inkml:trace>
  <inkml:trace contextRef="#ctx0" brushRef="#br0" timeOffset="11522.698">6527 2070,'-9'11,"0"1,2 0,-1 1,2 0,-1 0,2 0,0 1,1 0,0 0,1 0,0 0,1 1,1-1,0 1,1-1,1 1,1 3,-2-15,1 0,0 0,0 0,0 0,0 0,0 0,1 0,-1 0,1-1,0 1,0-1,0 1,0-1,0 0,0 0,1 0,-1 0,1 0,0 0,-1-1,1 1,0-1,0 0,0 0,0 0,0 0,0 0,0-1,0 1,0-1,0 0,0 0,1 0,-1 0,0-1,0 1,2-2,5 0,0-1,0 0,-1-1,0 0,1 0,-1-1,-1-1,1 1,-1-1,0-1,3-2,10-16,-1 0,-1-2,-1 0,-2-1,0-1,-2 0,4-14,-16 38,14-29,-1-1,-1-1,-2 0,-2-1,-1 0,-2-1,-2 1,-1-1,-1-18,-3 50,1 0,-1 0,0 0,0 0,0 0,-1-1,0 1,-1 0,1 0,-1 0,0 1,-1-1,1 0,-1 1,0-1,0 1,-1 0,0 0,0 0,0 1,0 0,-1-1,1 1,-1 1,0-1,-1 1,1 0,0 0,-1 0,0 1,0 0,1 0,-1 0,0 1,0 0,-1 0,0 0,-5 4,-1 1,1 0,0 0,1 1,-1 1,1 0,0 0,0 1,1 1,0 0,0 0,1 1,0 0,0 0,1 1,0 1,1-1,0 1,1 0,0 1,1-1,0 1,1 0,0 0,1 1,1-1,-1 1,2 0,0-1,1 1,0 0,0 0,2 0,0-1,0 1,1-1,2 6,5 6,2-1,0 0,1-1,1 0,1-1,1-1,1-1,0 0,2-1,0-1,1-1,1 0,0-2,1 0,0-2,1 0,1-1,19 5,87 26,-105-38</inkml:trace>
  <inkml:trace contextRef="#ctx0" brushRef="#br0" timeOffset="16662.33">8531 1957,'0'-3,"1"0,-1 0,0 0,0 0,0 0,-1 0,1 0,-1 0,1 0,-1 0,0 0,0 0,0 1,-1-1,1 0,-1 1,1-1,-1 1,0 0,0-1,0 1,0 0,-1 0,1 0,0 1,-1-1,1 0,-1 1,0 0,1-1,-1 1,0 0,0 0,0 1,0-1,0 1,0-1,0 1,0 0,0 0,0 0,0 1,-6 1,1 1,-1 1,0-1,1 1,0 1,0 0,0 0,1 0,0 1,0 0,0 1,0-1,1 1,0 0,-4 8,-11 9,9-9,1 0,1 1,0-1,2 2,-1 0,2 0,-6 17,11-26,0 0,1 0,0 0,0 0,1 1,-1-1,2 0,-1 0,1 0,1 0,0 0,0 0,0 0,1-1,0 1,0-1,1 1,0-1,0 0,1-1,0 1,0-1,0 0,1 0,0 0,0-1,1 0,-1 0,1-1,0 0,0 0,1-1,-1 1,1-2,3 2,0-1,1-1,-1 0,1-1,0 0,0 0,-1-1,1-1,0 0,0-1,-1 0,1-1,-1 0,0-1,0 0,0 0,0-2,-1 1,0-1,0-1,0 1,-1-2,0 1,0-1,-1-1,2-2,-4 0,0 0,-1-1,0 1,-1-1,-1 0,1 0,-2 0,0 0,0-1,-1 1,-1 0,0-1,-1 1,0-1,-1 1,0 0,-1 0,0 0,-2-3,2 7,-1 1,0 0,0 0,-1 0,1 1,-2-1,1 1,-1 0,1 0,-2 1,1 0,-1 0,1 1,-1-1,-1 1,1 1,0 0,-1 0,0 0,0 1,0 0,0 0,0 1,0 0,0 1,0-1,0 2,0-1,0 1,-3 1,9-2,1 1,0 0,0 0,1 0,-1 0,0 0,0 0,0 0,1 0,-1 0,0 0,1 0,-1 0,1 0,-1 0,1 1,0-1,-1 0,1 0,0 1,0-1,0 0,0 0,0 1,0-1,0 0,0 0,1 1,-1-1,0 0,1 0,-1 0,1 1,0-1,-1 0,1 0,0 0,-1 0,1 0,0 0,0 0,0 0,0-1,0 1,0 0,0-1,0 1,0 0,0-1,1 1,-1-1,0 0,0 1,0-1,1 0,-1 0,0 0,1 1,-1-1,0-1,1 1,17 8,2-1,-1-1,1-1,0-1,0-1,0-1,0-1,1 0,-1-2,14-2,8 2,-24-2,-1 0,0-2,-1 0,1-1,-1-1,0 0,0-2,-1 1,0-2,-1 0,0-1,0-1,-1 0,-1-1,0-1,-1 0,0 0,-2-1,3-4,2-5,-2 0,0-1,-2 0,-1-1,-1 0,-1-1,-1 0,-2 0,1-12,-1 17,-5 22,4-13,-1 0,0 0,-1 0,0 0,-1-1,0 1,-1-1,-1 1,0-1,-1 1,0 0,-1 0,-1 0,0 0,-2-3,5 14,1 1,-1-1,0 1,0-1,0 1,0 0,0-1,0 1,0 0,0 0,-1 0,1 0,0 0,-1 0,1 0,-1 0,1 1,-1-1,1 0,-1 1,1-1,-1 1,0 0,1 0,-1-1,1 1,-1 0,0 0,1 1,-1-1,0 0,1 0,-1 1,1-1,-1 1,0 0,1-1,0 1,-1 0,1 0,-1 0,1 0,-1 0,-40 62,23 85,10-35,-26 141,31-228,0 0,2 0,1 0,1 1,1-1,4 26,-3-43,-1 1,1-1,1 0,0 0,0 0,1-1,0 1,0-1,1 0,0 0,0 0,1-1,0 1,0-1,1-1,0 0,0 1,1-2,-1 1,1-1,1-1,-3-1,0-1,1 0,-1-1,1 1,0-1,-1-1,1 1,0-1,-1 0,1-1,0 1,-1-1,1-1,0 1,-1-1,0 0,1-1,-1 0,0 0,0 0,1-1,7-5,1 0,-1-1,0-1,-1 0,-1-1,0-1,9-11,-15 16,0-1,0 0,-1 0,0-1,-1 1,0-1,0 0,-1 0,-1 0,0-1,0 1,0-4,-2 9,0 0,0 0,0 0,0 0,-1 0,0 0,0 0,0 0,0 0,-1 0,0 1,0-1,0 1,0-1,-1 1,0 0,0 0,0 0,0 0,-1 1,1-1,-1 1,0 0,0 0,0 0,-4-1,-5-1,-1 0,1 1,-1 1,1 0,-1 1,0 1,0 0,0 0,0 2,0-1,0 2,1 0,-1 1,0 0,-4 3,-6 4,6 2</inkml:trace>
  <inkml:trace contextRef="#ctx0" brushRef="#br0" timeOffset="17176.873">9687 1336,'-6'153,"9"-104,30 348,-32-366,-14 161,-2-121,13-64,0-8</inkml:trace>
  <inkml:trace contextRef="#ctx0" brushRef="#br0" timeOffset="17423.009">9320 1928,'39'5,"41"1,16-4,3-4,-7-1,-14-4,-11-2,-7 2,-9-4,-4 1,-4 1,-6 3,-8 2</inkml:trace>
  <inkml:trace contextRef="#ctx0" brushRef="#br0" timeOffset="18608.142">10364 1816,'-43'18,"-13"5,2 2,0 2,-46 33,90-54,1 1,0 0,1 0,-1 1,2 0,-1 1,1 0,0 0,1 0,0 1,1 0,0 0,0 1,1-1,0 1,1 0,0 1,3-10,0 1,0 0,0 0,0 0,0 0,0 0,1-1,0 1,-1 0,1 0,0-1,0 1,0 0,1-1,-1 1,1-1,-1 0,1 1,0-1,0 0,0 0,0 0,0 0,1-1,-1 1,0 0,1-1,0 0,-1 0,1 1,-1-1,1-1,0 1,0 0,0-1,1 1,4 0,0-1,1 0,-1 0,0 0,1-1,-1 0,0-1,0 0,0 0,0-1,0 0,1-1,14-8,0-2,-1-1,0 0,-1-2,-1 0,-1-1,0-2,-1 1,6-13,28-41,-50 73,-1 1,1-1,-1 0,1 0,-1 1,1-1,-1 0,1 1,-1 0,0-1,1 1,-1 0,0 0,1-1,-1 1,0 0,0 0,0 0,0 1,0-1,0 0,0 0,0 1,-1-1,1 0,0 1,-1-1,1 0,-1 1,1-1,-1 1,0-1,0 1,0-1,0 1,0-1,0 1,0-1,0 1,0-1,-1 1,1 0,2 6,1 3,1 0,0 0,1 0,1-1,-1 1,1-1,1 0,0-1,1 0,-1 0,2 0,-1-1,1-1,0 1,1-1,0-1,0 0,0 0,1-1,6 2,-13-5,1-1,-1-1,0 1,0 0,0-1,0 0,1 0,-1 0,0 0,0-1,0 0,1 0,-1 0,0 0,0 0,0-1,-1 0,1 0,0 0,-1 0,1-1,-1 1,0-1,0 0,0 0,0 0,0 0,1-3,60-111,-51 88,19-54,-31 83,1 1,-1-1,0 1,1-1,-1 1,0 0,0-1,0 1,0 0,0 0,1 0,-2 0,1 0,0 0,0 0,0 0,0 0,-1 0,1 1,0-1,-1 0,1 1,-1-1,0 0,1 1,-1-1,0 0,0 1,0-1,0 1,0-1,0 0,0 1,0-1,-1 0,1 1,0-1,2 25,14 83,-15-105,1 0,-1-1,0 1,1 0,0-1,-1 1,2-1,-1 0,0 0,1 0,-1 0,1 0,0 0,0-1,0 1,0-1,0 0,1 0,-1 0,0 0,1-1,0 1,-1-1,1 0,1 0,3-2,1-1,-1 0,0-1,0 1,-1-2,1 1,0-1,-1 0,0-1,0 1,0-2,-1 1,0-1,0 0,0 0,-1 0,0-1,0 0,0 0,-1 0,2-5,-1 5,14-19,-5 2,1 2,2 0,0 0,1 1,1 2,1 0,1 1,0 0,2 2,0 1,8-3,-30 17,0 0,0 1,0 0,0-1,0 1,0 0,0-1,0 1,1 0,-1 0,0 0,0 0,0 0,0 0,0 0,1 0,-1 1,0-1,0 0,0 1,0-1,0 1,0-1,0 1,0-1,0 1,0 0,0 0,0-1,0 1,-1 0,1 0,0 0,-1 0,1 0,0 0,-1 0,1 0,-1 0,0 0,1 0,-1 0,0 0,0 1,1 0,3 59,-4-53,-21 123,20-130,0 0,0 1,0-1,0 0,1 1,-1-1,1 1,-1-1,1 1,-1-1,1 1,0 0,-1-1,1 1,0-1,0 1,1 0,-1-1,0 1,0-1,1 1,-1-1,1 1,-1-1,1 1,0-1,-1 1,1-1,0 0,0 1,0-1,0 0,0 0,0 0,1 0,-1 0,0 0,0 0,1 0,-1 0,1 0,-1-1,1 1,-1-1,1 1,-1-1,1 0,-1 1,1-1,0 0,-1 0,1 0,-1 0,1 0,0-1,-1 1,1 0,-1-1,1 1,0-1,15-9,-1 0,0-1,0-1,-1 0,-1-1,0 0,6-9,22-20,65-58,-107 99,1 0,0 1,-1-1,1 1,0-1,0 1,-1 0,1-1,0 1,0 0,0-1,-1 1,1 0,0 0,0 0,0 0,0 0,0 0,-1 0,1 0,0 0,0 0,0 0,0 1,0-1,-1 0,1 1,0-1,0 0,-1 1,1-1,0 1,0-1,-1 1,1 0,0-1,-1 1,1 0,-1-1,1 1,-1 0,1-1,-1 1,0 0,1 0,-1 0,0 0,0-1,0 1,1 0,-1 0,0 0,5 56,-4-44,-1-4,1 0,0 0,0 0,1 0,0 0,1-1,0 1,0-1,1 1,0-1,0-1,1 1,0 0,0-1,1 0,0 0,0-1,1 0,0 0,0 0,0-1,0 0,1 0,0-1,0 0,0-1,1 1,-1-2,1 1,0-1,0 0,0-1,1 0,-8-1,0 1,0-1,0 0,0 0,0-1,0 1,-1 0,1-1,0 1,0-1,0 1,0-1,0 0,-1 0,1 0,0 0,-1 0,1 0,0 0,-1-1,0 1,1-1,-1 1,0-1,0 1,0-1,0 0,1 0,-1-10</inkml:trace>
  <inkml:trace contextRef="#ctx0" brushRef="#br0" timeOffset="18908.971">10618 1477,'5'5,"6"1,2 0</inkml:trace>
  <inkml:trace contextRef="#ctx0" brushRef="#br0" timeOffset="25563.956">13272 2041,'-1'-7,"0"0,-1 1,1-1,-2 0,1 1,-1-1,0 1,0 0,-1 0,1 0,-1 1,-1-1,1 1,-1 0,0 0,0 0,0 1,-1 0,0 0,1 0,-1 1,-1 0,1 0,0 0,-1 1,0 0,1 0,-1 1,0 0,0 0,0 0,0 1,0 0,1 0,-1 1,0 0,0 0,0 1,-13 5,0 1,1 1,0 1,0 0,1 2,1 0,0 1,0 0,2 1,-1 1,-3 7,11-13,1 1,0 0,1 0,0 0,1 1,0 0,0 0,1 0,1 0,-2 8,4-15,0 1,1-1,-1 0,1 0,0 0,0 0,1 0,-1 0,1 0,0 1,0-1,0-1,0 1,1 0,0 0,-1 0,1-1,1 1,-1-1,0 1,1-1,0 0,0 0,0 0,0-1,0 1,1-1,-1 0,1 1,-1-1,4 1,0-1,-1 0,1 0,0-1,0 0,0 0,-1 0,1-1,0 0,0 0,0-1,0 0,0 0,-1-1,1 0,0 0,-1 0,0-1,1 0,-1 0,0-1,-1 0,1 0,-1 0,1-1,116-123,-30 7,-91 119,0 0,0 0,0 1,1-1,-1 0,1 0,-1 1,1-1,-1 1,1 0,0-1,0 1,0 0,0 0,0 0,0 0,0 1,0-1,0 0,0 1,0-1,0 1,0 0,1 0,-1 0,0 0,0 0,0 0,0 1,1-1,-1 1,0-1,0 1,0 0,0 0,0 0,0 0,0 0,-1 0,1 1,0-1,-1 0,1 1,-1 0,1-1,-1 1,1 0,-1 0,0-1,0 1,0 2,17 68,-18-64,0-1,1 1,1-1,-1 1,1-1,0 1,1-1,-1 0,2 0,-1 0,1-1,0 1,0-1,1 0,-1 0,1 0,1-1,-1 0,1 0,5 4,42 8,-29-14</inkml:trace>
  <inkml:trace contextRef="#ctx0" brushRef="#br0" timeOffset="26181.245">13583 2295,'18'-15,"0"-1,-1 0,-1-2,-1 0,0 0,-1-2,-1 0,93-150,-106 169,0-1,0 1,0 0,0 0,1-1,-1 1,0 0,1 0,-1 0,1 0,-1-1,1 1,-1 0,1 0,0 0,-1 0,1 0,0 0,0 1,0-1,0 0,0 0,0 1,0-1,0 0,0 1,0-1,0 1,0-1,1 1,-1 0,0-1,0 1,0 0,1 0,-1 0,0 0,0 0,1 0,-1 0,0 1,0-1,0 0,1 0,-1 1,0-1,0 1,0-1,0 1,0 0,1 0,30 136,-31-132,1-1,0 1,0-1,0 1,0-1,1 0,-1 0,1 0,0 0,1-1,-1 1,1-1,-1 1,1-1,0 0,0-1,0 1,0-1,1 0,-1 0,1 0,-1 0,1-1,0 0,0 0,-1 0,1-1,0 1,0-1,0 0,0-1,0 1,-1-1,1 0,0 0,0 0,-1-1,1 0,0 0,10-11,-2 0,0-1,0 0,-1-1,-1-1,-1 0,0 0,-1-1,0 0,-2 0,0-1,-1 0,4-19,-4 14</inkml:trace>
  <inkml:trace contextRef="#ctx0" brushRef="#br0" timeOffset="26963.218">14937 1984,'4'0,"16"2,0-1,0-2,-1 0,1-1,0 0,0-2,-1-1,0 0,0-1,0-1,-1-1,3-2,-16 6,0-1,0 1,-1-1,1 0,-1-1,0 1,0-1,-1 0,0 0,0 0,0 0,-1-1,0 1,0-1,0 1,-1-1,0 0,0 1,-1-1,0 0,0 0,-1 1,0-1,0 0,0 1,-1-1,0 0,1 5,0 0,0 0,-1 0,1-1,-1 1,0 0,1 1,-1-1,0 0,0 1,0-1,0 1,0-1,-1 1,1 0,0 0,-1 0,1 0,0 0,-1 1,1-1,-1 1,1-1,-1 1,0 0,1 0,-1 0,1 0,-1 1,1-1,-1 1,1 0,-1-1,1 1,0 0,-1 1,-83 47,74-36,0 0,1 1,1 0,0 1,0 1,2-1,0 1,1 1,0-1,1 1,1 1,1-1,1 0,0 1,1 0,1 0,0 0,2 0,0 4,0-17,-1 1,1-1,0 0,0 0,1 0,0 0,0 0,0 0,0 0,1 0,-1-1,1 0,1 1,-1-1,0 0,1 0,0-1,0 1,0-1,0 0,1 0,-1 0,1-1,0 1,-1-1,1 0,0-1,1 1,-1-1,0 0,0 0,2 0,13-1,-1 0,1-1,-1-1,0-1,0-1,0 0,0-1,-1-2,1 1,-1-2,-1-1,0 0,0-1,2-3,17-6,20-10,-32 15</inkml:trace>
  <inkml:trace contextRef="#ctx0" brushRef="#br0" timeOffset="27814.085">15868 1844,'-11'-3,"0"0,-1 1,0 1,0 0,1 0,-1 2,0-1,0 1,1 1,-1 0,1 1,-1 0,1 0,0 2,0-1,-6 5,5-5,0 1,0 1,1 0,0 0,1 1,-1 0,1 1,1 0,-1 1,1 0,1 1,0 0,0 0,1 0,0 1,1 0,0 0,1 1,0 0,1 0,0 0,1 0,0 1,1-1,1 1,0 1,0-11,1 0,0 0,0 0,0 0,0 0,0 0,1 0,-1 0,1-1,0 1,0 0,0 0,0-1,1 1,-1 0,1-1,-1 0,1 1,0-1,0 0,0 0,0 0,0 0,1 0,-1 0,1-1,-1 1,1-1,-1 0,1 0,0 0,0 0,-1 0,1 0,0-1,0 1,0-1,0 0,0 0,0 0,0 0,-1 0,1-1,0 0,0 1,17-6,0-1,0-1,-1 0,-1-2,1 0,-1-1,-1-1,0 0,-1-1,0-1,-1-1,-1 0,0-1,1-3,121-129,-135 148,-1 0,1 0,-1 0,1 0,-1 0,1 0,-1 0,0 0,1 0,-1 0,1 1,-1-1,1 0,-1 0,0 0,1 1,-1-1,1 0,-1 0,0 1,1-1,-1 0,0 1,0-1,1 0,-1 1,0-1,0 1,1-1,-1 0,0 1,0-1,0 1,0-1,0 1,0-1,0 1,1-1,-1 0,-1 1,1-1,0 1,0-1,0 1,0-1,0 1,0-1,0 0,0 1,-1-1,1 1,0-1,0 0,-1 1,1-1,0 0,-1 1,1-1,0 0,-1 1,1-1,0 0,-1 0,1 1,-1-1,1 0,0 0,-105 238,49-116,20-48,4 1,3 2,-18 76,45-150,0 1,0 0,0-1,1 1,-1 0,1 0,0 0,0 0,1 0,-1 1,1-1,0 0,0 0,0 0,1 0,-1 0,1 1,0-1,0 0,1 0,-1-1,1 1,0 0,0 0,0-1,0 1,1-1,-1 0,1 0,0 0,0 0,0 0,0 0,1-1,-1 1,1-1,-1 0,1 0,2 0,-4-1,0 0,1-1,-1 1,0 0,1-1,-1 0,0 0,1 0,-1 0,0 0,1 0,-1 0,0-1,1 1,-1-1,0 0,0 1,0-1,1 0,-1 0,0-1,0 1,0 0,-1-1,1 1,0-1,0 0,-1 1,1-1,-1 0,0 0,1 0,-1 0,0 0,0 0,0 0,-1-1,1 1,0 0,-1-1,1 1,-1-1,-3-16,0-1,-1 0,-2 1,0-1,0 1,-2 1,0 0,-2 0,0 0,0 1,-2 1,0 0,-9-9,14 17,-1 0,1 1,-2 0,1 0,-1 0,0 1,0 1,0-1,-1 1,0 1,0 0,0 1,-1-1,1 2,-5-1,14 2,-1 1,1 0,-1-1,0 1,1 0,-1 0,0 0,1 0,-1 0,0 0,1 0,-1 1,1-1,-1 0,0 1,1 0,-1-1,1 1,-1 0,1 0,0 0,-1 0,1 0,0 0,-1 0,1 0,0 0,0 1,0-1,0 0,0 1,1-1,-1 1,0-1,1 1,-1-1,1 1,-1 0,1-1,0 1,-1-1,1 1,0 0,0-1,0 1,1 0,-1-1,0 1,1 0,-1-1,1 1,-1-1,1 1,0-1,-1 1,1-1,0 1,0-1,0 0,0 1,0-1,1 0,-1 0,0 0,1 0,-1 0,0 0,1 0,-1-1,13 5,0-2,0 0,0-1,1 0,-1-1,0 0,1-2,-1 1,0-2,1 0,-1-1,4-1,-5 2,25-5,-1-2,0-2,-1-1,0-2,-1-1,29-17,-38 15,-2 1</inkml:trace>
  <inkml:trace contextRef="#ctx0" brushRef="#br0" timeOffset="28134.001">16150 2013,'-10'114,"10"-111,0 1,0-1,0 0,1 0,-1 1,1-1,0 0,0 0,0 0,0 0,0 0,1 0,-1 0,1-1,0 1,0-1,0 1,0-1,1 1,-1-1,0 0,1 0,0 0,-1 0,1-1,0 1,0-1,0 0,0 0,0 0,0 0,0 0,1 0,7-3,0 0,0 0,-1 0,1-2,-1 1,0-1,0-1,0 0,0 0,-1-1,0 0,0-1,-1 1,0-2,0 1,0-1,-1-1,0 1,1-3,115-180,-114 174,-4 5</inkml:trace>
  <inkml:trace contextRef="#ctx0" brushRef="#br0" timeOffset="29079.68">16940 1957,'-15'-3,"0"1,0 0,-1 1,1 1,-1 1,1 0,-1 1,1 1,0 0,0 1,0 0,1 1,-1 1,1 1,0 0,1 0,0 2,0-1,-10 11,18-14,0 1,1 0,0 0,0 0,1 1,0-1,0 1,0 0,1 0,0 0,0 0,1 0,-1 0,2 0,-1 1,1-1,0 0,1 1,0-1,0 0,0 0,1 0,2 7,-2-12,-1 1,1-1,-1 1,1-1,0 0,0 0,0 0,0 0,0 0,0 0,1-1,-1 1,1-1,-1 1,1-1,0 0,-1 0,1 0,0-1,0 1,-1-1,1 1,0-1,0 0,0 0,0 0,0 0,-1-1,1 1,2-1,83-29,-72 20,0 0,-1 0,-1-2,1 0,-2 0,0-2,-1 1,0-2,-1 1,5-10,79-84,-96 109,1 0,0-1,0 1,0 0,0-1,0 1,0 0,0-1,0 1,0 0,0-1,0 1,0-1,0 1,0 0,1-1,-1 1,0 0,1-1,-1 1,0-1,1 1,-1-1,0 1,1-1,-1 1,1-1,-1 1,1-1,-1 0,1 1,0-1,-1 0,1 1,-1-1,1 0,0 0,-1 0,1 1,0-1,-1 0,1 0,0 0,-1 0,1 0,0 0,-1 0,1 0,0-1,-1 1,1 0,-1 0,1-1,0 1,-1 0,1 0,-1-1,1 1,-1-1,1 1,-1 0,1-1,-1 1,1-1,-1 0,-6 125,7-120,0 0,0 1,0-1,0 0,0 0,1 1,0-1,0 0,0-1,0 1,1 0,-1-1,1 1,0-1,0 0,0 0,1 0,-1 0,1 0,0-1,-1 0,1 0,0 0,0 0,0 0,1-1,-1 0,9 0,1-1,0 0,-1-1,1 0,-1-1,1-1,-1 0,0-1,0 0,-1-1,1-1,-1 0,0 0,1-2,15-6,0-1,0-2,-2 0,0-2,-1-1,0-1,-2-1,-1-1,-1-1,-1-1,-1 0,-1-2,-1 0,-1-1,-2-1,-1 0,2-9,-9 7,-2-1,-1 1,-1 0,-2-1,-1 1,-3-19,-14-7,16 57,1 0,0 0,0 0,0 1,0-1,-1 0,1 1,0-1,0 1,0-1,0 1,0-1,0 1,0 0,0 0,0-1,1 1,-1 0,0 0,0 0,1 0,-1 0,0 0,1 0,-1 0,1 0,-1 0,1 0,0 1,0-1,-1 0,1 0,0 0,0 1,-6 23,2 0,1 1,0-1,2 1,1-1,3 23,-1 11,15 167,32-68,-42-121,-7-38,0 1,0-1,-1 1,1 0,0-1,0 1,-1 0,1-1,0 1,-1 0,1-1,-1 1,1 0,0 0,-1-1,1 1,-1 0,1 0,-1 0,1 0,-1-1,1 1,-1 0,1 0,-1 0,1 0,0 0,-1 0,1 0,-1 1,1-1,-1 0,1 0,-1 0,1 0,-1 0,1 1,0-1,-1 0,1 1,-1-1,1 0,0 0,-1 1,1-1,0 1,-1-1,1 0,0 1,0-1,0 1,-1-1,1 0,0 1,0-1,0 1,0-1,0 1,0-1,-1 1,1-1,0 1,0-1,1 1,-1-1,0 1,0-1,0 1,0-1,0 1,-9-10</inkml:trace>
  <inkml:trace contextRef="#ctx0" brushRef="#br0" timeOffset="29313.979">17194 1787,'39'-5,"36"-6,15-1,-3 1,-11 2,-14 4,-13 1,-9 3,-8 0,-4 1,-1 1,-6 4,-2 2,-4 0</inkml:trace>
  <inkml:trace contextRef="#ctx0" brushRef="#br0" timeOffset="29530.008">18098 1984,'5'25,"6"7,1-2</inkml:trace>
  <inkml:trace contextRef="#ctx0" brushRef="#br0" timeOffset="29679.126">18098 1590,'0'0</inkml:trace>
  <inkml:trace contextRef="#ctx0" brushRef="#br0" timeOffset="29996.974">18379 1872,'-12'20,"0"-1,1 1,1 1,1 0,1 0,1 1,1 0,1 1,0-1,1 8,4-28,-1 1,1 0,0 0,0 0,0-1,0 1,0 0,1 0,-1 0,1-1,0 1,0 0,0-1,0 1,0-1,0 1,1-1,-1 1,1-1,0 0,0 0,0 0,0 0,0 0,0 0,0-1,1 1,-1-1,1 1,-1-1,1 0,-1 0,1 0,0 0,-1 0,1-1,0 1,0-1,-1 0,1 0,0 0,0 0,0 0,0-1,-1 1,1-1,0 0,14-5,0 0,-1-2,0 0,0 0,-1-2,0 0,-1 0,0-1,0-1,-1-1,-1 0,0 0,-1-1,0 0,-1-1,-1-1,-1 1,0-1,-1-1,3-9,-7 21,0 0,0-1,-1 0,0 0,0 1,0-1,0 0,-1 0,0-1,-1 1,1 0,-1 0,-1 0,1-1,-1 1,0 0,0 0,-1 0,1 0,-1 0,-1 1,1-1,-1 0,0 1,0 0,-1 0,0 0,1 0,-2 0,-1-1,2 5,0-1,0 1,-1 0,1 0,-1 0,1 0,-1 1,1 0,-1 0,0 0,1 1,-1-1,1 1,-1 0,1 0,0 1,0-1,-1 1,1 0,0 0,0 1,0-1,1 1,-1 0,1-1,-2 3,-13 10</inkml:trace>
  <inkml:trace contextRef="#ctx0" brushRef="#br0" timeOffset="30463.032">18634 2070,'281'-242,"-281"243,0 0,0 0,0-1,0 1,0 0,0 0,0 0,0 0,1 0,-1-1,0 1,1 0,-1 0,0-1,1 1,-1 0,1 0,-1-1,1 1,-1 0,1-1,0 1,-1-1,1 1,0-1,0 1,-1-1,1 1,0-1,0 0,-1 1,1-1,0 0,0 0,0 0,0 0,0 1,-1-1,1 0,0 0,0-1,0 1,0 0,-1 0,1 0,0-1,0 1,0 0,0-1,-1 1,1 0,0-1,-1 1,1-1,0 1,-1-1,1 0,0 1,-1-1,1 0,-1 1,1-1,-1 0,0 0,1 0,-2 39,0-32,-1 0,1 0,1 0,-1 0,1 0,1 0,-1 0,1 0,0 0,0 0,0 0,1-1,0 1,0 0,0-1,1 0,0 1,0-1,1 0,-1 0,1-1,0 1,0-1,0 0,1 0,2 2,2-3,1 1,-1-2,1 1,0-1,0-1,0 1,0-2,0 1,0-2,0 1,1-1,-1-1,-1 0,1 0,0-1,0 0,-1-1,0 0,0 0,0-1,0 0,-1-1,1 0,-1 0,1-2,21-47,-26 35</inkml:trace>
  <inkml:trace contextRef="#ctx0" brushRef="#br0" timeOffset="31616.95">20101 1844,'-23'16,"0"1,1 1,1 1,0 1,2 1,0 0,2 2,0 0,0 3,16-25,-1 1,1-1,0 1,-1 0,1-1,0 1,0 0,0 0,0 0,0 0,0 0,1 0,-1 0,1 0,-1 0,1 0,0 0,0 0,0 0,0 0,0 0,0 0,1 0,-1 1,1-1,-1 0,1 0,0-1,0 1,0 0,0 0,0 0,0 0,0-1,1 1,-1-1,0 1,1-1,0 1,-1-1,1 0,0 0,0 0,-1 0,1 0,0 0,0 0,0-1,0 1,7-2,0 0,0-1,0 1,0-2,-1 0,1 0,-1 0,0-1,0 0,0-1,-1 1,1-2,-1 1,0-1,0 0,-1 0,0-1,0 0,3-5,-4 6,0 1,0-1,-1 1,1-1,-1 0,-1-1,1 1,-1-1,0 1,-1-1,0 0,0 0,0 0,-1-1,0 1,0 0,-1 0,0-1,0 1,-1 0,1 0,-2-1,1 1,-1 0,0 0,-1 0,-1-4,2 9,1 0,-1 0,1 0,-1 0,0 0,0 1,0-1,0 0,0 1,0 0,0-1,0 1,-1 0,1 0,0 0,-1 0,1 1,-1-1,1 1,-1-1,1 1,-1 0,1 0,-1 0,0 0,1 1,-1-1,1 1,-1-1,1 1,0 0,-1 0,0 0,2 0,1-1,-1 1,0-1,1 1,-1-1,1 1,0 0,-1-1,1 1,-1-1,1 1,0 0,-1-1,1 1,0 0,0 0,0-1,-1 1,1 0,0 0,0-1,0 1,0 0,0 0,0-1,1 1,-1 0,0-1,0 1,0 0,1 0,-1-1,0 1,1 0,-1-1,0 1,1-1,-1 1,1-1,-1 1,1-1,0 1,-1-1,1 1,-1-1,1 1,0-1,-1 0,1 1,0-1,-1 0,1 0,0 0,0 1,-1-1,1 0,0 0,45 11,-21-13,0-2,0 0,-1-2,1-1,-1 0,-1-2,0-1,0-1,6-4,-12 7,0 0,0-1,-1-1,-1 0,0-1,0 0,-1-2,0 1,-1-2,-1 0,0 0,-1-1,0-1,-2 0,7-14,-8 16,-2 0,1-1,-2 0,0 0,-1 0,-1 0,0-1,-1 0,0 0,-1 1,-1-1,-1 0,-1-2,2 18,0 1,0-1,0 0,-1 0,1 1,0-1,0 0,-1 0,1 1,0-1,-1 0,1 0,0 0,-1 0,1 0,0 1,-1-1,1 0,0 0,-1 0,1 0,0 0,-1 0,1 0,0 0,-1 0,1 0,-1 0,1 0,0 0,-1-1,1 1,0 0,-1 0,1 0,0 0,0-1,-1 1,1 0,0 0,-1 0,1-1,0 1,0 0,-1-1,1 1,0 0,0-1,0 1,0 0,0-1,-1 1,1 0,0-1,0 1,0 0,0-1,0 1,0 0,0-1,0 1,0 0,0-1,0 1,0-1,-11 32,10-25,-8 36,3 0,2 1,1 0,2 0,2 0,2 0,2 0,1-1,7 17,0 24,51 352,-55-366,-4-43,0 1,-2 0,-1 0,-1 0,-2-1,0 1,-2 0,0 0,-2-1,-2 0,-1 5,7-27,-1-1,1 1,0-1,-1 1,0-1,0 0,0 0,0 0,0 0,-1 0,1 0,-1 0,0-1,0 0,0 1,0-1,0 0,0 0,0-1,-1 1,1-1,-1 1,1-1,-1 0,0-1,1 1,-1-1,0 1,0-1,1 0,-1 0,0-1,0 1,1-1,-1 0,1 0,-1 0,0 0,1-1,0 1,-1-1,1 0,-3-2,-1-6,-1 1,2-1,-1-1,1 1,1-1,0 0,1 0,0-1,0 1,1-1,1 0,0 0,1 0,0 0,1 0,0 0,1 0,0 0,1-3,-2-1,1-5,1 0,1 1,1-1,0 1,1 0,2 0,0 0,1 1,1 0,0 0,2 1,0 1,1-1,1 2,7-9,113-66,-109 79</inkml:trace>
  <inkml:trace contextRef="#ctx0" brushRef="#br0" timeOffset="33565.534">21569 1420,'0'0,"1"-1,-1 1,1 0,-1-1,0 1,1 0,0-1,-1 1,1 0,-1 0,1 0,-1 0,1-1,-1 1,1 0,0 0,-1 0,1 0,-1 0,1 0,-1 0,1 1,0-1,-1 0,1 0,-1 0,1 0,-1 1,1-1,-1 0,1 1,-1-1,1 0,-1 1,1-1,-1 0,0 1,1-1,-1 1,0-1,1 1,-1-1,0 1,1-1,-1 1,0-1,0 1,0 0,0-1,0 1,0-1,1 1,-1-1,0 1,0 0,-1-1,1 1,0 0,6 39,-6-39,0 262,-25-53,23-182,-1-1,-1 0,-1 0,-2 0,-7 19,12-40,-1-1,1 1,-1-1,-1 1,1-1,-1 0,0-1,0 1,0-1,0 1,-1-1,0-1,0 1,-4 2,-9 2</inkml:trace>
  <inkml:trace contextRef="#ctx0" brushRef="#br0" timeOffset="37747.907">21287 1816,'10'0,"12"-5,8-1,3-1,1 2,-1 2,-1 1,-1 0,-1 2,-1 0,0 0,-1 0,0 1,0-1,0-5,0-1,-4 0</inkml:trace>
  <inkml:trace contextRef="#ctx0" brushRef="#br0" timeOffset="38402.496">21908 1392,'0'623,"10"-557,-10-65,0 1,1-1,-1 1,1-1,-1 0,1 1,0-1,-1 0,1 1,0-1,0 0,0 0,0 0,0 0,0 0,0 0,0 0,1 0,-1 0,0 0,1-1,-1 1,0-1,1 1,-1-1,1 1,-1-1,1 0,-1 1,0-1,1 0,-1 0,1 0,-1 0,1-1,-1 1,1 0,-1-1,1 1,-1-1,0 1,1-1,14-8,-1 0,0-1,-1-1,0-1,-1 0,0 0,7-10,25-23,-22 22,-17 17,0-1,0 1,0 0,1 1,0-1,0 1,0 1,1-1,0 1,0 1,0-1,7-1,-13 5,0 0,0 0,-1 0,1 0,0 0,0 0,0 1,0-1,-1 1,1-1,0 1,0 0,-1-1,1 1,-1 0,1 0,0 0,-1 0,0 1,1-1,-1 0,0 1,0-1,0 1,1-1,-1 1,-1-1,1 1,0 0,0-1,-1 1,1 0,-1 0,1-1,-1 1,0 0,0 0,0 0,0 1,-7 75,4-66,1-8,0 1,0 0,1 0,-1-1,1 1,0 0,1 0,-1 0,1 0,0 1,0-1,1 0,-1 0,1 0,0 0,0-1,1 1,0 0,1 2,8 5</inkml:trace>
  <inkml:trace contextRef="#ctx0" brushRef="#br0" timeOffset="38884.055">22585 1957,'31'-5,"0"0,-1-2,0-2,0 0,-1-2,0-1,-1-2,1-1,-26 13,0 0,1 0,-1 0,0 0,0-1,0 0,-1 1,1-1,0 0,-1 0,0 0,0 0,0-1,0 1,0-1,-1 1,1-1,-1 0,0 1,0-1,-1 0,1 0,-1 1,0-1,0 0,0 0,0 0,-1 0,1 1,-1-1,0 0,0 0,0 1,-1-1,0 1,1-1,-1 1,0 0,0-1,-1 1,1 0,-1 0,0 1,1-1,-1 1,0-1,-1 1,1 0,0 0,0 0,-1 1,0-1,1 1,-1-1,-7 1,0 0,1 0,-1 1,0 0,0 1,0 1,1-1,-1 2,1-1,-1 1,1 1,0 0,0 0,1 1,-1 1,1-1,0 1,1 1,-1 0,1 0,0 0,1 1,0 1,0-1,1 1,0 0,1 0,0 1,0-1,1 1,0 0,0 1,-1 10,5-16,0 0,1 1,-1-1,1 0,0 1,1-1,-1 0,1 0,0 0,0 0,1 0,-1-1,1 1,0-1,0 1,1-1,0 0,-1-1,1 1,0 0,1-1,-1 0,0 0,5 2,123 45,67-16,-175-32</inkml:trace>
  <inkml:trace contextRef="#ctx0" brushRef="#br0" timeOffset="40371.004">36 3424,'151'-48,"-120"41,0-1,-1-2,0-1,-1-2,0-1,-1-1,0-1,16-13,-19 9,0-2,-2 0,-1-1,0-1,-2-1,-1-1,0-1,3-9,-19 31,0 0,-1 1,1-1,-1 0,0 0,0-1,0 1,-1 0,0-1,0 1,0 0,-1-1,0 1,0-1,0 1,-1-1,1 1,-1-1,-1 1,1 0,-1-1,0 1,0 0,0 0,-1 0,0 1,0-1,0 1,0-1,-1 1,0 0,0 0,0 1,0-1,0 1,-1 0,0 0,1 0,-1 1,0-1,0 1,0 2,0-1,0 1,1-1,-1 1,0 1,0-1,1 1,-1-1,0 1,1 1,-1-1,0 1,1 0,0 0,-1 0,1 0,0 1,0 0,1-1,-1 2,0-1,1 0,0 1,-2 2,-57 102,43-26,2 0,4 1,4 1,4 0,3 0,4 0,3 0,11 45,-9-46,1-1,-2-58,-2 1,0 0,-2 0,-1 0,0 0,-2 1,-1-1,-1 0,-2 0,0-1,-1 1,-2-1,0-1,-2 1,0-1,-2-1,-1 1,7-17,0 0,-1-1,0 1,0-1,0-1,0 1,-1-1,0-1,0 1,0-1,0-1,-1 0,1 0,-1 0,1-1,-1 0,1-1,-1 0,0 0,1-1,-1 0,1-1,-1 1,1-2,0 1,-1-1,1 0,1-1,-1 0,0 0,1-1,0 0,0 0,1-1,-1 0,1 0,0 0,1-1,-1 0,1 0,1 0,-1 0,1-1,1 0,-1 0,1 0,0-5,0-4,0 0,2 0,0 0,1 0,1 0,0 0,1 0,1 0,1 0,0 0,1 1,1 0,1 0,0 0,1 1,0 0,2 1,-1 0,2 0,0 1,0 0,1 1,1 1,3-3,1 1,-7 3,0 0,0 1,1 0,0 1,1 0,0 1,0 0,0 1,1 1,0-1,0 2,0 0,1 1,0 0,-1 1,1 0,0 1,0 1,0 0,0 1,4 1,0 5</inkml:trace>
  <inkml:trace contextRef="#ctx0" brushRef="#br0" timeOffset="40664.689">657 3678,'-10'9,"0"1,1 0,0 0,1 1,0 0,1 1,0-1,1 1,0 1,1-1,1 1,0 0,0 0,1 0,1 1,0-1,1 0,0 1,2 13,0-22,1 0,0 0,0 0,0-1,1 1,0-1,0 1,0-1,0 0,1 0,-1 0,1 0,0-1,0 0,1 0,-1 0,0 0,1 0,0-1,0 0,0 0,0 0,0-1,0 0,0 0,0 0,0 0,1-1,-1 0,3 0,5 0,-1 0,1-1,-1 0,1-1,-1-1,0 0,0 0,0-1,0-1,-1 0,0 0,6-5,-10 6,0 0,0 0,-1-1,1 0,-1-1,0 0,-1 1,1-2,-1 1,0-1,-1 1,0-2,0 1,0 0,-1-1,0 1,0-1,-1 0,0 0,-1 0,1 0,-2 0,1 0,-1 0,0 0,-1-1,0 1,0 0,-1 0,0 0,0 0,-1 1,0-1,0 1,-1-1,0 1,-1-2,-2 3,1 0,-1 0,0 1,0 0,-1 0,0 1,0 0,0 0,0 1,0 0,-1 0,1 1,-1 0,0 1,1 0,-1 0,0 1,0 0,0 1,0-1,1 2,-1-1,0 1,1 1,0-1,-1 2,1-1,0 1,0 0,1 0,-1 1,1 0,-2 2,-19 34,21-20</inkml:trace>
  <inkml:trace contextRef="#ctx0" brushRef="#br0" timeOffset="41001.956">1136 4016,'-10'-9,"7"-23,4-10,1-4,6 3,1 2,4 4,4 4,0 2,2 7,-3 2,1 5,-3 11,-3 10,-4 10,-2 7,-4 1</inkml:trace>
  <inkml:trace contextRef="#ctx0" brushRef="#br0" timeOffset="41553.553">1475 3989,'5'-27,"2"1,1 0,1 1,1 0,1 0,1 1,1 1,1 0,1 0,2 2,0 0,1 1,0 1,12-9,-28 26,-1 0,1 0,0 1,0-1,0 0,0 1,0-1,0 1,0 0,1 0,-1 0,0 0,1 0,-1 0,1 0,-1 1,1 0,-1-1,1 1,0 0,-1 0,1 0,-1 0,1 1,-1-1,1 1,-1 0,1-1,-1 1,1 0,-1 0,0 1,0-1,0 0,1 1,-1-1,-1 1,1 0,0 0,0 0,-1 0,1 0,-1 0,1 0,-1 0,1 2,7 58,-9-57,0 0,0 1,0-1,0 0,1 0,0 0,0 1,1-1,-1 0,1-1,0 1,0 0,1 0,-1-1,1 0,0 1,0-1,3 2,-1-4,0-1,0 0,0 0,0 0,0-1,0 0,0 0,0 0,0 0,0-1,0 0,0 0,0-1,0 1,0-1,0 0,-1 0,1 0,-1-1,0 0,1 0,-1 0,0 0,-1 0,1-1,-1 0,1 0,6-4,25-20,68-38,-102 65,0 1,1-1,-1 1,0 0,0-1,0 1,0 0,1-1,-1 1,0 0,0 0,1 0,-1 0,0 0,0 1,0-1,1 0,-1 0,0 1,0-1,0 1,0-1,0 1,1-1,-1 1,0 0,0 0,-1-1,1 1,0 0,0 0,0 0,0 0,-1 0,1 0,0 0,-1 0,1 0,-1 1,0-1,1 0,-1 0,0 0,1 1,-5 59,2-47,-2 7,1-8,1-1,0 1,0 0,1-1,1 1,0 0,1 0,0-1,1 1,1-1,0 1,0-1,2 2,7 5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1,'-10'10,"-3"7,6 2,4-8,7-6,-2-3,-1-2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1,'-5'0,"-1"5,0 6,6-4,8-2,2-8,0 3,-2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1 254,'24'0,"22"0,8 0,0 0,-4 0,-7 0,-5 0,-4 0,-4-5,-2-1,0 0,-1-4,0 0,-4-3,-2 0,-4 3</inkml:trace>
  <inkml:trace contextRef="#ctx0" brushRef="#br0" timeOffset="247.553">255 0,'-5'39,"3"31,3 9,0-4,0-11,0-10,5-15,1-10,0-4,-2-2,-7-5,-2-1,-1-2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7:46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0 384,'94'-31,"-82"25,-1 0,1-1,-1 0,0 0,0-1,-1-1,0 0,-1 0,0-1,-1 0,1 0,0-3,-6 9,-1 0,1 0,-1 0,0 0,0 0,0-1,0 1,-1 0,0-1,0 1,0-1,-1 0,1 1,-1-1,0 0,0 1,-1-1,1 1,-1-1,0 1,0-1,-1 1,1-1,-1 1,0 0,0 0,-1 0,1 0,-1 0,0 0,0 1,0-1,0 1,-1 0,1 0,-1 0,1 1,1 0,-1 0,1 1,-1-1,0 1,1 0,-1 0,0 0,0 0,0 0,0 0,0 1,0 0,0-1,0 1,0 0,0 0,0 1,0-1,0 1,0-1,0 1,0 0,0 0,0 1,0-1,1 0,-1 1,1 0,-1-1,1 1,-1 0,1 0,0 1,0-1,-1 2,-50 97,51-93,0 0,1-1,0 1,1 0,0 0,0 0,1-1,-1 1,2 0,-1 0,1-1,0 1,1-1,0 0,0 1,1-1,-1-1,1 1,1 0,-1-1,1 0,1 0,-1 0,1-1,0 0,0 0,0 0,1-1,-1 0,1 0,0-1,0 0,1 0,-1 0,1-1,-1-1,1 1,0-1,0 0,-1-1,1 1,0-2,0 1,0-1,-1 0,5-2,10-10,1-2,-2 0,0-2,-1 0,0-1,-2-1,0-1,-1 0,-1-2,-1 0,6-12,31-64,-50 98,0 0,0 1,0-1,0 0,0 1,0 0,0-1,-1 1,1 0,0 0,0 0,-1 0,1 0,-1 0,1 1,-1-1,1 0,-1 1,0-1,0 1,0 0,1-1,-2 1,1 0,0 0,0-1,-1 1,1 0,0 0,-1 0,0 0,0 0,1 0,-1 2,36 262,-37-264,0-1,1 1,-1-1,0 1,1 0,0 0,-1-1,1 1,0 0,0 0,0-1,0 1,0 0,0 0,1-1,-1 1,1 0,-1-1,1 1,-1 0,1-1,0 1,0-1,0 1,0-1,0 1,0-1,0 0,1 0,-1 1,0-1,1 0,-1 0,1 0,-1 0,1-1,-1 1,1 0,0-1,-1 1,1-1,0 1,-1-1,1 0,0 0,0 0,-1 0,1 0,0 0,0 0,-1-1,1 1,0 0,-1-1,1 0,0 1,-1-1,1 0,-1 0,1 0,-1 0,1 0,-1 0,1-1,14-19,-2 0,0 0,-2-1,0-1,-2 0,0-1,4-18,6-12,27-72,-42 117</inkml:trace>
  <inkml:trace contextRef="#ctx0" brushRef="#br0" timeOffset="279.956">1064 94,'-4'4,"-1"10,-1 6,2 4,1 3,1-1,1 1,1-1,0 0,4-5,2-2,3-8,5-6,0-8,-2-3</inkml:trace>
  <inkml:trace contextRef="#ctx0" brushRef="#br0" timeOffset="849.925">1306 263,'6'3,"1"-1,-1 1,0-1,1-1,0 0,-1 0,1 0,0 0,-1-1,1 0,0-1,-1 1,1-1,0-1,-1 1,0-1,1 0,-1-1,0 1,0-1,0-1,0 1,-1-1,1 0,-1 0,0 0,0-1,0 0,-1 0,0 0,0 0,0-1,0 0,-1 0,0 0,-1 0,0 0,0-1,0 1,0 0,-1-1,0 1,-1-1,0 1,0-1,0 1,0-1,-1 1,0-1,-1 1,0-1,2 5,-1-1,1 1,-1-1,0 1,0-1,0 1,0-1,0 1,-1 0,1 0,-1 0,1 0,-1 0,0 0,0 0,0 0,0 0,0 1,0-1,0 1,0 0,-1 0,1 0,-1 0,1 0,-1 0,1 0,-1 1,1 0,-1-1,0 1,1 0,-1 0,1 0,-1 1,0-1,1 1,-1-1,1 1,-1 0,1 0,-2 0,-6 7,0 0,0 1,1-1,1 2,-1-1,1 1,1 1,0-1,1 1,-1 0,2 1,0-1,0 1,1 0,1 1,0-1,1 0,0 1,0 5,1-10,-1 0,2 0,-1 0,1 0,0 0,0 0,1 0,1 0,-1 0,1 0,0-1,1 1,0 0,0-1,0 0,1 0,0 0,1 0,0-1,0 1,0-1,0-1,1 1,0-1,1 0,-1 0,1 0,0-1,0 0,0-1,0 0,1 0,-1 0,1-1,0 0,0 0,0-1,0 0,0-1,0 1,0-1,0-1,0 0,0 0,0-1,-1 0,4-1,15-6,-4-2</inkml:trace>
  <inkml:trace contextRef="#ctx0" brushRef="#br0" timeOffset="1229.912">1790 70,'-45'164,"44"-159,1 0,0-1,0 1,0 0,1 0,-1-1,1 1,0 0,1-1,-1 1,1-1,0 1,0-1,0 0,1 0,0 0,-1 0,1 0,1 0,-1-1,0 0,1 0,0 0,-1 0,1 0,1-1,-1 1,0-1,0 0,1-1,-1 1,1-1,0 0,0 0,6-1,1-1,-1-1,1 0,-1-1,0 0,0-1,0 0,0 0,-1-1,1-1,-1 0,-1 0,1-1,-1 0,0-1,-1 0,0 0,0-1,-1 0,6-8,-3 6,-9 11,1-1,-1 0,1 1,-1-1,1 1,-1-1,1 1,-1 0,1 0,-1 0,1-1,-1 2,1-1,0 0,-1 0,1 0,-1 1,1-1,-1 1,1-1,-1 1,0-1,1 1,-1 0,0 0,1 0,-1 0,0 0,0 0,0 0,0 0,0 0,0 1,0-1,0 0,0 1,-1-1,1 0,0 1,-1-1,0 1,1-1,-1 1,0-1,1 1,-1 0,0-1,0 1,0-1,-1 1,1-1,0 1,0-1,-1 1,0 0,13 29,-10-27,1-1,-1 1,1-1,0 1,0-1,0 0,0 0,0 0,1-1,-1 1,1-1,0 0,0 0,0 0,0 0,0-1,0 0,0 0,1 0,-1 0,0 0,0-1,1 0,-1 0,1 0,-1-1,0 1,0-1,1 0,-1 0,0 0,0-1,0 0,0 0,0 0,0 0,-1 0,1-1,1-1,7-4,0-2,-1 0,0 0,-1-1,0 0,0-1,-1 0,-1 0,0-1,6-13,34-146,-44 152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29,'0'-3,"-1"-22,-9 33,2 12,-18 51,-4-2,-3-1,-2-1,-37 51,11-50,47-57</inkml:trace>
  <inkml:trace contextRef="#ctx0" brushRef="#br0" timeOffset="279.049">0 57,'15'10,"18"22,9 10,3 4,-3-3,-3-2,-8-4,-4-4,-3-7,-5-4,-1-4,-3-2,0-3,-3 1,-7-2,-5-2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20,'-103'157,"-60"131,68-115,-19-6,564-790,-424 584,-15 26,-1-1,-1 0,0-1,-1 0,0 0,-1-1,-1 0,2-8,-32 61,19-24,1-1,0 1,0 0,2 0,-1 0,2 0,0 1,0-1,1 1,1-1,0 0,1 0,1 1,0-1,0-1,1 1,1 0,0-1,5 8,10 14,5 6,-2 1,-2 0,-2 2,-2 0,3 14,26 125,-45-140,-3-79,2 14</inkml:trace>
  <inkml:trace contextRef="#ctx0" brushRef="#br0" timeOffset="300.857">222 557,'5'0,"16"0,9 0,4-5,2-1,3 0,1 1,-2 1,-3 2,-2 1,-2 1,-2 0,-1 0,0 0,-5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75,'24'-5,"22"-1,8 0,0 1,-4 1,-7 2,-5-4,-4-1,-4 1,-1 1,-2 2,0 1,1 1,-6-4,-1-1,-4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52,'34'0,"35"-5,10-1,-3 0,-10 1,-11 1,-10 2,-13-4,-7-1,-3 1,-6 1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1,'-19'24,"-11"22,-6 8,0 0,4-4,4-7,7-5,6-4,1-4,-1-1,1-2,-1 0,-3 0,-4-4,3-7</inkml:trace>
  <inkml:trace contextRef="#ctx0" brushRef="#br0" timeOffset="279.931">0 57,'34'34,"25"15,13 5,-2-2,-7-11,-11-11,-13-6,-9-8,-4-1,-2 1,-6 3,-5 3,-4 3,-5-4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97,'0'32,"0"88,5 0,8 23,-1 122,-2-204,-4-55</inkml:trace>
  <inkml:trace contextRef="#ctx0" brushRef="#br0" timeOffset="498.14">0 97,'50'-21,"0"3,1 2,1 2,1 3,35-3,-75 13,0 0,1 1,-1 0,1 1,-1 1,0 0,1 0,-1 2,2 0,-12-3,1 0,-1 1,0-1,1 1,-1-1,0 1,0 0,0 1,0-1,0 0,-1 1,1-1,-1 1,1 0,-1 0,0 0,0 0,0 0,-1 1,1-1,-1 0,0 1,0-1,0 1,0-1,0 1,-1 0,0-1,0 1,0 0,0-1,0 1,-1 0,0-1,0 1,-4 12,-1-1,0 0,-2 0,0-1,0 0,-1 0,-1-1,0 0,-6 4,-7 12,-91 112,112-139,0 1,0-1,0 0,0 1,1-1,-1 1,1 0,-1-1,1 1,0 0,0 0,0 0,1 0,-1 0,1 0,-1 0,1 0,0 0,0 0,0 0,1 0,-1 0,1 0,0 0,-1 0,1 0,1 0,-1 0,0 0,1-1,-1 1,1-1,0 1,0-1,0 1,0-1,0 0,1 0,-1 0,0 0,1-1,0 1,0 0,69 25,27 16,-96-41,-1 0,1 1,-1-1,1 1,-1 0,0 0,0 0,0 0,0 0,-1 0,1 0,-1 0,0 1,0-1,0 1,0-1,-1 1,0-1,1 1,-1-1,0 1,-1-1,1 1,0-1,-1 1,0-1,0 1,-1 1,-3 5,-1 0,0-1,-1 0,1-1,-2 1,1-1,-1 0,-1-1,1 0,-1 0,0-1,-1 0,0-1,0 0,0 0,0-1,0-1,-1 0,0 0,-10 1,14-2,1 0,-1-1,0 1,0-1,0-1,0 0,0 1,0-2,1 1,-1-1,0 0,0-1,0 0,1 0,-1 0,1-1,0 0,0 0,0 0,0-1,0 0,-3-3,-3-9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16,'-15'-5,"0"2,-1 0,0 1,0 0,0 2,1 0,-1 0,0 1,0 1,0 1,1 0,0 2,-1-1,1 2,1 0,-1 0,1 1,-7 6,-1 5,0 2,1 0,0 2,2 0,1 1,1 1,1 0,0 1,3 1,0 1,1 0,-7 25,11-30,1 1,0 0,2 1,1-1,1 1,0 0,2 0,1 0,1 0,1 2,0-14,0 0,1 0,0 0,0-1,2 0,-1 1,1-1,1-1,0 1,0-1,1 0,1-1,-1 1,1-1,1-1,0 0,0 0,1-1,0 0,8 5,1-2,0-1,0-1,1-1,0 0,1-2,0 0,-1-1,1-2,0 0,1-1,-1-1,0 0,0-2,0-1,12-3,79-22,-88 20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57,'-5'-5,"1"0,-2 0,1 0,0 1,-1 0,0 0,0 0,0 1,0 0,0 0,-1 1,0 0,1 0,-1 0,0 1,0 0,0 0,0 1,0 0,0 0,0 0,1 1,-1 0,0 1,0-1,0 1,1 1,-1-1,1 1,-1 1,-96 56,100-57,0 0,0-1,0 1,0 0,1 1,-1-1,1 0,0 1,0 0,0-1,1 1,-1 0,1 0,0 0,0 0,0 0,0 0,1 0,-1 0,1 0,0 0,1 1,-1-1,1 0,-1 0,1 0,1 1,3 2,1 1,-1-1,1 0,1-1,0 1,-1-1,2-1,-1 1,1-1,0 0,0-1,0 0,0 0,1-1,0 0,0-1,7 2,4 3,-1-1,-10-4,-1-1,1 1,-1 1,0 0,0 0,0 0,-1 1,1 0,-1 1,0 0,0 0,0 0,-1 1,1 0,-1 0,-1 1,1-1,-1 1,-1 1,1-1,1 5,-6-8,0 0,0 0,-1 0,1 0,-1-1,0 1,0 0,-1 0,1 0,-1-1,1 1,-1-1,0 1,-1-1,1 0,0 0,-1 0,0 0,0 0,0 0,0-1,0 1,0-1,-1 0,1 0,-1-1,0 1,-104 38,-19-13,114-25,18-6,6-1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1,'-22'38,"1"2,2 0,2 1,2 1,2 0,1 1,2 1,3 0,-1 22,6-56,1 0,0 0,1 0,0 0,1 0,0 0,1 0,-1 0,2 0,0-1,0 1,0-1,2 0,-1 0,1 0,0 0,1-1,-1 0,2 0,-1 0,1-1,1 0,0 0,58 16,-44-22</inkml:trace>
  <inkml:trace contextRef="#ctx0" brushRef="#br0" timeOffset="861.596">261 537,'19'1,"0"-1,0-1,0 0,0-2,0 0,0-2,-1 0,0 0,0-2,0 0,-1-2,0 1,-1-2,2-1,-9 5,0 0,0 0,0 0,-1-1,0 0,-1-1,1 0,-1 0,-1-1,0 0,0 0,-1 0,0 0,0-1,-1 0,0 0,-1-1,0 1,-1 0,0-1,-1 0,1-9,-2 18,0 1,0-1,-1 0,1 0,0 0,0 0,-1 1,1-1,-1 0,0 0,0 1,1-1,-1 0,0 1,0-1,0 1,-1-1,1 1,0 0,-1-1,1 1,0 0,-1 0,0 0,1 0,-1 0,1 0,-1 1,0-1,0 0,1 1,-1-1,0 1,0 0,0 0,0 0,0-1,1 2,-1-1,0 0,0 0,0 1,0-1,1 1,-1-1,0 1,0 0,1 0,-1-1,1 1,-1 0,1 1,-1-1,1 0,-1 0,1 1,0-1,0 1,0-1,0 1,0-1,0 1,-8 9,1-1,1 1,0 0,1 0,0 1,0 0,1 0,1 1,0-1,1 1,0 0,1 0,0 0,1 0,1 0,0 0,1 0,0 0,2 6,-3-14,1 1,0-1,0 0,1 1,-1-1,1 0,0 0,1-1,-1 1,1 0,0-1,0 1,1-1,-1 0,1 0,0 0,0-1,0 1,0-1,1 0,-1 0,1-1,0 1,0-1,0 0,0 0,0-1,0 0,1 1,-1-2,3 1,3 0,0 0,1-1,-1 0,0-1,0 0,0-1,0 0,0-1,0 0,0-1,-1 0,1-1,-1 0,9-6,-1-4,1-1,-2-1,0 0,-1-1,-1-1,-1-1,-1 0,0 0,-1-2,-2 1,7-19,-9 24,-6 14,0 0,-1 0,1 0,-1 0,1-1,-1 1,0 0,0-1,0 1,0-1,0 0,-1 1,1-1,-1 1,0-1,0 0,0 1,0-1,0 0,-1 1,1-1,-1-2,-1 5,1-1,0 1,0 0,-1 0,1 0,0 0,0 0,-1 0,1 0,0 1,0-1,-1 0,1 1,0-1,0 1,0-1,-1 1,1 0,0-1,0 1,0 0,0 0,0 0,1 0,-1 0,0 0,0 0,0 0,1 0,-1 0,0 1,-1 0,-5 6,1 0,0 1,0 0,1 0,0 0,0 1,1-1,0 1,1 0,0 0,1 0,0 1,1-1,0 1,0-1,1 1,0-1,1 1,0-1,1 0,3 10,-3-14,1-1,0 0,0 0,1 0,-1 0,1 0,0-1,0 0,1 1,-1-2,1 1,0 0,0-1,0 0,1 0,-1-1,1 1,-1-1,1-1,0 1,0-1,-1 0,1 0,0 0,0-1,0 0,0 0,0-1,0 1,0-1,0-1,0 1,0-1,-1 0,1 0,-1-1,2 0,11-9,-1 0,-1-1,0-1,-1 0,0-1,-1-1,-1 0,0-1,-2 0,0-1,0 0,-2-1,0 0,-2 0,0-1,-1 0,-1 0,0-1,0-53,-6 74,0-1,0 1,0-1,0 1,0 0,0-1,0 1,-1 0,1 0,0 0,0 0,0 0,0 0,0 0,-1 0,1 1,0-1,0 0,0 1,0-1,0 1,0-1,0 1,0-1,0 1,0 0,0-1,1 1,-1 0,0 0,0 0,1 0,-1 0,0 0,1-1,-1 2,1-1,-1 0,1 0,0 0,-1 0,1 0,0 0,0 1,-9 14,2 0,0 1,1 0,1 0,1 0,0 1,1-1,1 1,1 0,0 0,1 0,1 0,1-1,1 1,0 0,5 13,-2-17,1-1,1 0,0 0,0-1,1 0,1 0,0-1,1 0,0-1,1 0,7 5,-3-4</inkml:trace>
  <inkml:trace contextRef="#ctx0" brushRef="#br0" timeOffset="1131.478">1615 537,'-4'29,"-3"19,2 6,-5-1,0-5,2-6,1-5,3-14,2-11</inkml:trace>
  <inkml:trace contextRef="#ctx0" brushRef="#br0" timeOffset="1418.808">1588 509,'28'-5,"25"-1,7 0,-1 1,-11 1</inkml:trace>
  <inkml:trace contextRef="#ctx0" brushRef="#br0" timeOffset="1661.488">1615 735,'34'-5,"20"-2,7 1,-8-4,-13 1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7:45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145 169,'-6'429,"-36"199,36-591,0-10</inkml:trace>
  <inkml:trace contextRef="#ctx0" brushRef="#br0" timeOffset="420.007">0 193,'3'-6,"-1"1,1 0,0 0,1 1,-1-1,1 1,0 0,0-1,1 2,-1-1,1 0,0 1,0 0,0 0,0 1,0-1,3 0,0-1,29-15,1 1,1 2,1 2,0 2,0 1,1 2,0 2,1 2,0 1,0 3,15 1,-51-1,0 1,0-1,0 1,0 0,0 0,0 1,0 0,0 0,0 0,0 1,-1 0,1 0,-1 0,1 1,-1 0,0 0,0 0,0 1,0 0,0 0,-1 0,0 0,0 0,0 1,0 0,-1 0,0 0,0 0,0 1,-1-1,0 1,0-1,0 1,0 0,-1 0,0 0,0 0,-1 0,0 0,0 0,0 0,-1 0,0 4,-10 13,-1 0,-1 0,0-1,-2-1,-1-1,0 0,-2 0,0-2,-1 0,0-2,-2 0,-7 4,-304 208,331-228,-1 0,1 0,-1 1,0-1,1 0,-1 1,1-1,-1 1,1 0,0-1,-1 1,1 0,0 0,-1 0,1 0,0 0,0 0,0 0,0 1,0-1,0 0,0 1,0-1,0 0,1 1,-1-1,1 1,-1-1,1 1,-1 0,1-1,0 1,0-1,0 1,0-1,0 1,0 0,0-1,1 1,-1-1,0 1,1-1,-1 1,1-1,0 1,-1-1,1 1,0-1,0 0,0 1,0-1,0 0,0 0,0 0,1 0,-1 0,0 0,1 0,-1 0,0-1,1 1,-1 0,2-1,260 122,-245-109,-1 2,0 0,-2 1,0 1,0 0,-2 1,0 0,4 11,-1-7,30 23,-33-41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98 111,'-14'34,"-10"20,-1 6,4-2,11-11,6-19,10-14,2-9</inkml:trace>
  <inkml:trace contextRef="#ctx0" brushRef="#br0" timeOffset="561.43">239 365,'176'-284,"-124"209,-51 74,-1 1,1-1,-1 1,1-1,-1 1,1 0,-1 0,1-1,-1 1,1 0,0 0,-1-1,1 1,-1 0,1 0,0 0,-1 0,1 0,-1 0,1 0,0 0,-1 0,1 0,-1 0,1 1,0-1,-1 0,1 0,-1 0,1 1,-1-1,1 0,-1 1,1-1,-1 1,1-1,-1 0,1 1,-1-1,0 1,1-1,-1 1,0-1,1 1,-1 0,0-1,0 1,1-1,-1 1,0 0,0-1,0 1,0-1,0 1,0 0,0-1,0 1,5 46,-5-38,2 10,0-1,0 1,2-1,1 0,0 0,1-1,1 1,0-1,1-1,3 3,-8-15,0-1,0 0,0 0,0 0,1 0,0-1,-1 1,1-1,0 0,0 0,0 0,0-1,0 1,1-1,-1 0,0 0,1-1,-1 1,1-1,-1 0,0 0,1 0,-1-1,1 1,-1-1,0 0,0-1,1 1,-1-1,0 0,0 0,0 0,-1 0,1-1,0 1,-1-1,0 0,1 0,-1 0,-1-1,1 1,0-1,-1 0,0 1,2-4,9-18,-1 1,-1-2,-2 0,0 0,4-26,-8 32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254 141,'-2'20,"-1"-1,-1 0,-1 0,0-1,-2 1,0-1,-7 12,12-24,-57 105,47-95,1 2,1-1,0 1,2 1,0-1,1 1,1 1,1-1,0 1,2 0,0 0,1 15,2-31,0 0,1 0,0 0,0 0,0-1,0 1,0 0,1 0,0-1,0 1,0 0,0-1,0 0,1 0,-1 0,1 0,0 0,0 0,0 0,1-1,-1 0,0 0,1 0,-1 0,1 0,0-1,0 1,0-1,0 0,-1 0,1-1,0 1,1-1,-1 0,0 0,0 0,0 0,3-2,165-2,-108-18,-51 11</inkml:trace>
  <inkml:trace contextRef="#ctx0" brushRef="#br0" timeOffset="266.426">0 368,'34'4,"30"2,14 0,-2-1,-9-1,-6 3,-8 0,-10-1,-6-1,-4-2,-5-1,-5-1</inkml:trace>
  <inkml:trace contextRef="#ctx0" brushRef="#br0" timeOffset="549.901">904 1,'15'30,"-1"2,-2-1,-1 2,-1 0,-2 0,-1 1,-2-1,-1 1,-1 28,-2-30,-2-1,-2 1,0-1,-2 0,-1 0,-2 0,-1-1,-2 0,0-1,-2 0,-1-1,-2-1,0 0,-16 19,-91 62,104-94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04.9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370 0,'5'21,"2"-1,0 1,1-1,1-1,1 0,0 0,2-1,0 0,15 16,-12-17,1 0,1-1,0 0,1-2,1 0,0-1,1-1,1 0,-1-2,2 0,-1-2,1 0,1-2,-1 0,3-1,16 5,-1-2,1-2,0-1,23-2,331-4,-198-27,-27 1,139-56,-110 50,-176 32,-11 0,1 0,-1 1,0 0,1 1,-1 0,0 1,0 1,0 0,0 0,0 1,-1 1,1 0,179 127,-115-29,-73-103,-1 0,0 1,0-1,1 0,-1 0,0-1,0 1,1 0,-1-1,0 1,0-1,0 0,0 0,0 0,0 0,0 0,0 0,0-1,0 1,0 0,-1-1,1 0,0 1,-1-1,0 0,1 0,-1 0,0 0,0 0,0 0,0 0,0 0,-1 0,1 0,-1-1,1 1,-1 0,0-1,5-6,0 0,-1 0,1 0,1 1,-1 0,2 0,-1 0,1 1,0 0,0 0,1 1,0 0,0 0,1 1,-1 0,2 0,4-1,1 1,-1 0,1 1,0 1,1 0,-1 1,0 1,1 0,-1 1,1 1,-1 1,0 0,10 2,202 17,-29 6,-1-17,57 25,-130-7,90-6,10-3,-142-7,-66-8,1 0,0-2,0 0,-1-1,1-1,0 0,13-3,4-4,-1-1,1-2,-2-1,1-1,-2-2,0-2,23-14,-31 16,0-1,-1-1,-1 0,0-2,-1-1,-1 0,-1-1,6-10,73-103,-83 117,0 3</inkml:trace>
  <inkml:trace contextRef="#ctx0" brushRef="#br0" timeOffset="1458.048">116 1073,'43'-2,"1"-3,-1-1,0-3,29-9,-45 13,0-2,-1-1,0 0,-1-2,0-1,0-1,-1-2,-1 0,0-1,-1-1,-1-1,0-1,-1-1,-1-1,-1-1,-1 0,8-14,12-69,-37 101,0-1,0 1,0-1,0 1,0-1,-1 1,1 0,-1-1,0 1,0 0,-1 0,1 0,-1 0,1 0,-1 0,0 0,0 0,0 0,0 1,-1-1,1 1,-1 0,1 0,-1 0,0 0,0 0,0 0,0 1,0-1,0 1,-1 0,-1-1,-1 1,0-1,0 1,0 0,0 1,1 0,-1-1,0 2,0-1,0 1,0 0,0 0,1 1,-1-1,0 1,1 1,0-1,-1 1,1 0,0 0,0 0,1 1,-1 0,1 0,-1 0,1 0,1 1,-4 3,-8 12,0 0,1 1,2 0,0 1,1 1,-2 7,-3 24,2 1,2 0,3 1,2 0,3 0,2 0,2 1,7 35,-4 37,-2-65,-3 1,-2-1,-3 0,-6 12,10-58,-2 0,0-1,-1 1,0-1,-2 0,0 0,-1-1,0 0,-2-1,1 0,-2 0,0-1,-1-1,0 0,-1-1,-14 9,20-15,-1-1,-1 0,1-1,-1 0,1-1,-1 0,0 0,0-1,0 0,-1-1,1 0,0-1,-6 0,11 0,0 0,0-1,0 0,0 0,0 0,0-1,1 1,-1-1,0 0,1-1,-1 1,1-1,0 0,0 0,0 0,0-1,1 1,-1-1,1 0,0 0,0 0,0 0,1 0,-1-1,1 1,0-1,1 0,-1 0,0-4,0-1,1 1,0-1,0 0,1 0,1 1,0-1,0 0,0 1,1-1,1 1,0 0,0 0,1 0,0 0,0 0,3-2,5-10,2 0,1 0,0 2,1 0,1 1,5-3,1 1,1 1,1 1,0 1,1 1,1 1,1 2,0 1,0 1,1 1,19-3,121-20,-145 30</inkml:trace>
  <inkml:trace contextRef="#ctx0" brushRef="#br0" timeOffset="1802.94">934 1355,'-16'11,"1"1,0 0,1 1,0 1,1 0,1 1,0 0,1 1,1 1,0-1,1 2,1-1,1 1,0 1,7-16,-1 0,1 0,0 0,0 0,0 0,1 0,-1-1,1 1,0 0,-1 0,1 0,0-1,1 1,-1 0,0-1,1 1,0-1,-1 0,1 1,0-1,0 0,0 0,0 0,1 0,-1-1,1 1,-1-1,1 1,-1-1,1 0,0 0,-1 0,1 0,0 0,0-1,2 1,5 1,-1-1,0 1,1-2,-1 1,1-2,-1 1,1-1,-1 0,0-1,8-3,-7 3,-1-1,1-1,-1 0,0 0,-1-1,1 0,-1 0,0-1,0 0,-1-1,0 1,0-1,0-1,-1 1,0-1,0-1,-1 1,0-1,-1 1,0-2,0 1,-1 0,0-1,-1 1,0-1,0 0,-1 1,0-1,-1 0,0 0,-1-2,0 7,0 0,-1 0,1 1,-1-1,0 1,-1-1,1 1,-1 0,0 0,0 0,0 0,0 1,-1-1,1 1,-1 0,0 0,0 0,0 0,-1 1,1 0,-1 0,1 0,-1 0,1 1,-1-1,0 1,0 1,0-1,0 1,0-1,0 1,1 1,-1-1,0 1,0 0,0 0,0 0,1 1,-1-1,0 1,-3 2,-20 13,3 1</inkml:trace>
  <inkml:trace contextRef="#ctx0" brushRef="#br0" timeOffset="2086.453">1330 1609,'-10'0,"-3"-5,1-6,2-7,3-4,8 1,3 0,1-2,4-2,2 0,2-2,0-1,3 5,-2 0,1 1,4-2,2 4,-1 5</inkml:trace>
  <inkml:trace contextRef="#ctx0" brushRef="#br0" timeOffset="2450.996">1724 1242,'-4'-1,"0"1,-1 1,1-1,0 0,-1 1,1 0,0 0,0 0,0 1,0-1,0 1,0 0,0 0,0 1,1-1,-1 1,1-1,0 1,0 0,0 1,0-1,-3 4,2-2,-4 2,1 2,0-1,0 1,1 0,0 1,1-1,0 1,0 0,1 0,1 1,0-1,0 1,1 0,0 0,1 0,0 0,1 0,0 0,1 0,0 0,0 0,1 0,3 8,-3-17,0 1,-1 0,1 0,0 0,1-1,-1 1,0-1,1 0,0 0,-1 0,1 0,0 0,0 0,0-1,0 1,0-1,0 0,0 0,1 0,-1 0,0-1,1 1,-1-1,0 0,1 0,-1 0,1-1,-1 1,0-1,2 0,95-40,-57 3,-25 22</inkml:trace>
  <inkml:trace contextRef="#ctx0" brushRef="#br0" timeOffset="2674.138">2035 1327,'0'24,"5"12,1 1</inkml:trace>
  <inkml:trace contextRef="#ctx0" brushRef="#br0" timeOffset="2838.44">2007 988</inkml:trace>
  <inkml:trace contextRef="#ctx0" brushRef="#br0" timeOffset="3255.818">2233 1496,'4'-30,"1"1,1 0,1 0,2 1,1 0,1 0,12-20,-23 47,1 0,-1 0,1 0,-1 0,1 0,-1 0,1 0,0 0,0 0,-1 1,1-1,0 0,0 1,0-1,0 0,0 1,0-1,0 1,0-1,0 1,0 0,0 0,0-1,0 1,0 0,1 0,-1 0,0 0,0 0,0 0,0 0,0 0,0 1,0-1,0 0,0 1,0-1,0 1,0-1,0 1,0-1,0 1,0 0,0-1,0 1,0 0,-1 0,1 0,0 0,-1 0,1 0,-1-1,1 1,-1 0,1 1,-1-1,1 1,12 24,-12-20,0-1,0 0,1 0,0 0,0 0,0 0,1-1,-1 1,1-1,0 1,1-1,-1 0,1 0,-1 0,1-1,0 1,1-1,-1 0,1 0,-1-1,1 1,0-1,0 0,0 0,0-1,0 1,0-1,0 0,5 0,-5-4,1 0,-1-1,0 0,0 0,-1 0,1 0,-1 0,0-1,0 0,0 0,-1 0,0 0,0-1,0 1,-1-1,1 0,-1 0,1-5,15-30,-8 26</inkml:trace>
  <inkml:trace contextRef="#ctx0" brushRef="#br0" timeOffset="3802.02">2854 1101,'-3'2,"-9"3,1 1,0 1,0 0,0 0,1 1,0 1,0 0,1 0,0 1,1 0,0 0,0 1,-5 10,13-19,-1 0,0 0,1-1,-1 1,1 0,-1 0,1 0,0 0,0 0,0 0,0 0,0 0,0-1,1 1,-1 0,1 0,-1 0,1 0,0-1,-1 1,1 0,0 0,0-1,0 1,1-1,-1 1,0-1,1 0,-1 1,0-1,1 0,0 0,-1 0,1 0,-1 0,1 0,0 0,0-1,1 1,76 4,71-43,-147 37,1 1,-1-1,1 1,-1 0,1 0,-1 0,1 0,-1 0,1 1,-1-1,1 1,-1 0,1 0,-1 1,0-1,0 1,0-1,0 1,0 0,0 0,0 0,-1 1,1-1,-1 1,1-1,-1 1,0 0,0 0,0 0,0 0,-1 0,1 0,-1 1,0-1,0 0,0 1,0 0,13 135,-19 92,2-210,-2 0,0-1,-1 1,-1-1,-1-1,-1 1,-1-1,0-1,-1 1,-1-2,-1 0,-1 0,0-1,-1-1,-5 4,18-17,1 0,-1 0,1 0,-1 0,0 0,0 0,0-1,0 1,0 0,0-1,0 0,0 1,0-1,-1 0,1 0,-1-1,1 1,-1 0,1-1,-1 1,1-1,-1 0,1 0,-1 0,1 0,-1 0,1-1,-1 1,1-1,-1 0,1 1,-1-1,1 0,0-1,-1 1,1 0,0-1,0 1,0-1,0 1,0-1,0 0,1 0,-1 0,1 0,-1 0,1 0,0-1,0 1,0 0,0-1,-1-1,1-9,0 0,1 0,0 0,1 0,1 0,0 0,0 0,2 0,-1 1,2-1,-1 1,3-1,7-25,2 1,2 1,1 1,2 1,1 0,2 2,1 1,1 0,2 2,9-6,-2 12,-18 17</inkml:trace>
  <inkml:trace contextRef="#ctx0" brushRef="#br0" timeOffset="4572.647">3813 621,'17'29,"7"157,-20-142,-2 0,-2 1,-1-1,-3 1,-4 13,3-15,-25 211,34-230,10-29,-9-8</inkml:trace>
  <inkml:trace contextRef="#ctx0" brushRef="#br0" timeOffset="4791.879">3588 1101,'29'-5,"37"-6,19-2,-2-2,-4 0,-12 3,-7 4,-9-2,-8 1,-8 2,-3 2,-4 2,-6 1</inkml:trace>
  <inkml:trace contextRef="#ctx0" brushRef="#br0" timeOffset="5488.904">4293 1129,'150'13,"-143"-14,-1 1,1-1,0 0,-1 0,1-1,-1 0,0 0,1 0,-1-1,0 0,-1 0,1-1,0 1,-1-1,0-1,0 1,0-1,0 1,-1-1,0-1,1 0,-3 3,1 1,-1-1,0 0,0 0,0 0,0 0,0 0,-1-1,0 1,1 0,-1-1,0 1,-1-1,1 1,-1-1,1 1,-1-1,0 0,0 1,-1-1,1 1,-1-1,1 1,-1-1,-1 1,1-1,0 1,-1 0,1 0,-1 0,0 0,0 0,0 0,-1 0,1 0,-1 1,1-1,-1 1,0 0,0 0,0 0,0 0,0 1,-3-2,-3 3,1 1,-1 0,1 0,-1 1,1 0,0 0,0 1,0 0,0 1,0-1,1 2,-1-1,1 1,0 0,1 0,-3 3,-7 4,2 0,-1 2,1-1,1 2,1 0,0 0,1 1,-1 3,8-13,1-1,0 0,1 1,-1 0,1 0,0 0,0 0,1 0,0 0,0 0,0 0,1 1,0-1,0 0,1 0,0 0,0 1,0-1,1 0,-1 0,2 0,-1-1,0 1,1 0,0-1,4 5,-3-5,0-1,1 0,-1 0,1-1,0 1,0-1,0 0,0-1,0 1,1-1,-1 0,1 0,0-1,-1 1,1-1,0 0,0-1,0 0,0 0,0 0,-1 0,2-1,128-31,-117 25,0 0,0-1,-1-1,0 0,0-1,-1-1,-1-1,8-6,-8 5,-1-1,-1 0,0 0,0-1,-2-1,0 0,0-1,-2 0,6-13,-11 22,0-1,-1 0,0 0,0 0,-1 0,0-1,-1 1,0-1,0 1,-1-1,0 1,-1-1,-1-5,2 14,0 0,0 0,-1 0,1 0,-1 1,1-1,-1 0,1 0,-1 1,0-1,1 0,-1 1,0-1,1 0,-1 1,0-1,0 1,1-1,-1 1,0 0,0-1,0 1,0 0,0 0,1-1,-1 1,0 0,0 0,0 0,0 0,0 0,0 0,0 1,0-1,0 0,1 0,-1 1,0-1,0 0,0 1,0-1,1 1,-1-1,0 1,0-1,1 1,-1 0,0-1,1 1,-1 0,1 0,-27 41,27-40,0-1,0 1,0-1,0 1,1 0,-1-1,0 1,1-1,-1 1,1-1,0 0,-1 1,1-1,0 1,0-1,0 0,0 0,0 1,0-1,0 0,1 0,-1 0,0 0,0-1,1 1,-1 0,1 0,-1-1,1 1,-1-1,1 1,-1-1,1 0,-1 1,1-1,-1 0,1 0,0 0,0-1,68-6,-62 6,-7 1,110-8,-108 8,0 0,-1 1,1-1,0 1,-1 0,1 0,0 0,-1 0,1 0,-1 0,1 1,-1-1,0 1,0-1,0 1,0 0,0 0,0 0,0 0,0 1,-1-1,1 0,-1 1,0-1,0 1,0-1,0 1,0 0,0-1,-1 1,1 0,-1 0,0-1,0 1,0 0,0 0,0 1,-18 136,22-121</inkml:trace>
  <inkml:trace contextRef="#ctx0" brushRef="#br0" timeOffset="6036.937">5224 1242,'11'-33,"1"1,1 1,2 1,1 0,9-11,-22 33,1 0,1 1,0-1,0 1,0 0,1 0,0 1,0-1,1 1,-1 1,1-1,1 1,-1 0,1 1,0 0,0 0,5-1,-11 4,-1 1,1 0,-1-1,0 1,1 0,-1 0,1 0,-1 0,0 0,1 1,-1-1,1 0,-1 1,0-1,1 1,-1-1,0 1,0 0,1-1,-1 1,0 0,0 0,0 0,0 0,0 0,0 0,0 0,0 0,-1 0,1 1,0-1,-1 0,1 0,-1 1,1-1,-1 0,1 1,-1-1,0 1,0-1,0 0,0 1,0 0,-7 67,5-56,1-12,0 0,1 0,0 1,-1-1,1 0,0 0,-1 1,1-1,0 0,0 1,0-1,0 0,0 0,1 1,-1-1,0 0,1 1,-1-1,0 0,1 0,0 0,-1 1,1-1,0 0,-1 0,1 0,0 0,0 0,0 0,0-1,0 1,0 0,0 0,0-1,0 1,1 0,-1-1,0 1,0-1,0 0,1 1,-1-1,0 0,1 0,-1 0,0 0,0 0,2 0,59-22,92-112,-153 132,0 1,0-1,-1 1,1-1,0 1,0-1,1 1,-1 0,0 0,0 0,1 0,-1 0,0 0,1 0,-1 0,1 0,-1 0,1 1,0-1,-1 1,1-1,0 1,-1 0,1 0,0-1,-1 1,1 0,0 1,-1-1,1 0,0 0,0 1,-1-1,1 1,-1-1,1 1,-1 0,1 0,-1 0,1-1,-1 2,1-1,-1 0,0 0,0 0,0 0,0 1,0-1,0 1,0-1,0 1,19 133,-10-106,0-4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20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316 424,'-8'-3,"1"0,-1 0,1 1,-1 0,0 0,0 1,0 0,0 1,0 0,0 0,0 0,0 1,0 0,0 1,0 0,0 0,1 1,-1-1,1 2,0-1,0 1,0 0,0 1,1-1,-1 1,1 1,0-1,1 1,-1 0,1 0,1 1,-1 0,1-1,-1 4,-5 6,1-1,0 2,1-1,1 1,1 0,0 0,1 1,1 0,1 0,0 0,2 0,0 1,1-1,0 0,2 6,-1-18,0 1,0-1,1 1,-1-1,1 0,1 0,-1 0,1 0,0 0,0 0,1-1,0 0,0 1,0-1,0-1,1 1,0-1,0 0,0 0,1 0,-1 0,1-1,0 0,0-1,0 1,0-1,0 0,1 0,-1-1,0 0,3 0,12 1,0 0,0-1,0-2,0 0,0-1,0-1,-1-1,1-1,4-2,-6 2,0-2,-1 0,0-1,0-1,0 0,-2-1,1-1,-1-1,-1 0,0-2,-1 1,0-2,-1 1,0-2,-2 0,0 0,9-18,-16 28,1-1,-1 1,-1-1,1 1,-1-1,0 0,-1-1,0 1,0 0,0-1,-1 1,0-1,0 1,-1-1,0 0,-1 1,1-1,-2 1,1-1,-1 1,0 0,0-1,-1 1,0 0,0 0,-1 1,0-1,0 1,0 0,-1 0,-5-5,-1 3,-1 0,-1 1,0 0,1 1,-2 0,1 1,-1 1,0 0,0 1,0 1,0 0,0 0,0 2,-12 0,-5 0</inkml:trace>
  <inkml:trace contextRef="#ctx0" brushRef="#br0" timeOffset="772.904">880 621,'-4'70,"2"-58,0 1,1-1,0 1,1 0,1-1,0 1,0 0,1-1,1 1,0-1,1 0,0 0,1 0,0-1,4 7,-7-16,0 1,0-1,0 0,1 0,-1 0,1 0,-1-1,1 1,0-1,0 1,-1-1,1 0,0 0,0 0,0 0,0-1,0 1,1-1,-1 0,0 0,0 0,0 0,0-1,0 1,0-1,0 0,0 1,0-1,0-1,0 1,0 0,0-1,84-58,-79 53,-2 0,1 0,-1-1,0 0,-1 0,1 0,-2-1,1 0,-1 0,-1 0,0 0,0-1,0 1,-1-1,-1 0,0 0,0 1,-1-1,0 0,-2-9,-4 6,0 6</inkml:trace>
  <inkml:trace contextRef="#ctx0" brushRef="#br0" timeOffset="1122.464">1332 932,'-5'-5,"4"-16,1-9,1-4,5-2,2 1,-1 2,4 6,-1 3,-2 1,3 4,0 1,2 3,4 4,-1 9,-3 10,-4 8,-4 1</inkml:trace>
  <inkml:trace contextRef="#ctx0" brushRef="#br0" timeOffset="2853.496">2179 565,'-8'-4,"-1"1,1 0,-1 1,0 0,0 0,0 1,0 0,0 0,-1 1,1 0,0 1,0 0,0 1,0 0,0 0,0 0,1 1,-1 1,1 0,0 0,0 0,0 1,0 0,1 1,-5 4,3 0,0 0,2 1,-1 0,1 0,1 0,0 1,0 0,2 0,-1 1,1-1,0 6,3-15,1 1,-1-1,1 0,0 1,0-1,0 1,1-1,-1 0,1 1,-1-1,1 0,0 0,1 0,-1 1,0-1,1 0,0-1,-1 1,1 0,1 0,-1-1,0 1,0-1,1 0,0 0,-1 0,1 0,0 0,0 0,0-1,0 1,0-1,0 0,0 0,4 1,1-1,0 1,0-1,0 0,0 0,0-1,0 0,0 0,0-1,-1 0,1-1,0 0,0 0,-1 0,6-3,0-4,0 0,0 0,-1-1,0-1,0 0,-2 0,1-1,-1-1,-1 0,0 0,-1-1,-1 0,0 0,3-9,60-95,-70 120,0-1,0 0,0 0,0 1,0-1,1 0,-1 0,0 0,1 1,-1-1,0 0,1 0,0 0,-1 0,1 0,0 0,-1 0,1 0,0 0,0 0,0 0,0 0,0-1,0 1,0 0,0-1,0 1,0-1,0 1,0-1,1 1,-1-1,0 0,0 0,0 0,1 1,-1-1,0 0,0 0,1-1,-1 1,0 0,0 0,0-1,1 1,-1 0,0-1,0 1,0-1,0 0,0 1,0-1,0 0,0 0,0 1,0-1,0 0,-1 0,1 0,0 0,0 0,-1 0,1 0,-1-1,1 1,-1 0,0 0,1 0,-1-1,-23 262,23 14,0-264,-1-1,0 0,-1 1,0-1,0 0,-1 0,0 0,-1 0,1-1,-2 0,1 1,-1-1,-1-1,0 1,0-1,0 0,0 0,-1-1,-1 0,1 0,-1-1,0 0,0 0,0 0,0-1,-9 2,16-6,-1 0,0 0,0 0,1-1,-1 1,0 0,1-1,-1 1,0-1,1 0,-1 0,0 1,1-1,-1 0,1 0,0 0,-1-1,1 1,0 0,0 0,0-1,0 1,0-1,0 1,0-1,0 1,0-1,1 0,-1 1,1-1,-1 0,1 0,0 1,-1-1,1 0,0 0,0 1,0-1,1 0,-1 0,0 1,1-1,-1 0,1 1,-1-1,1 0,0 1,0-1,0 1,0-1,0 1,0-1,0 1,0 0,0 0,1-1,-1 1,1 0,0 0,20-27,1 0,1 2,1 1,1 1,2 2,0 0,1 2,14-7,103-79,-134 95,1 0,-1-1,-1 0,0-1,-1-1,-1 1,0-2,0 1,-2-1,0 0,0-1,-2 0,0 0,0 0,-2 0,0-1,-1 0,0 1,-2-7,1 20,-1 1,0-1,0 0,0 0,0 1,0-1,-1 0,1 0,-1 1,0-1,1 0,-2 1,1-1,0 1,0-1,-1 1,1-1,-1 1,0 0,1 0,-1 0,0 0,0 0,-1 0,1 1,0-1,-1 1,1-1,0 1,-1 0,0 0,1 0,-1 0,0 1,1-1,-1 1,0-1,0 1,1 0,-1 0,0 0,0 1,0-1,1 1,-1-1,0 1,1 0,-3 1,-4 5,0 1,0 0,1 1,0-1,1 2,0-1,0 1,1 0,0 1,1-1,0 1,1 0,0 0,0 1,0 5,2-10,1-1,0 0,0 1,0-1,1 1,0-1,0 1,0-1,1 1,0-1,0 0,1 1,0-1,0 0,0 0,1 0,0 0,0-1,1 1,-1-1,1 0,0 0,0 0,1 0,0-1,0 0,0 0,0 0,0 0,1-1,0 0,0 0,-1 0,2-1,1 1,3-2,0 1,-1-2,1 1,-1-1,1-1,0 0,-1 0,1-1,-1-1,0 0,1 0,-1-1,-1 0,1 0,-1-1,1-1,-2 0,5-3,10-9,0-1,-1-2,-1 0,-1-1,16-24,-35 44,-1 1,1-1,-1 1,0-1,1 1,-1 0,1-1,0 1,-1 0,1-1,0 1,0 0,0 0,0 0,0-1,0 1,0 0,0 0,0 1,1-1,-1 0,0 0,1 1,-1-1,0 0,1 1,-1 0,1-1,-1 1,1 0,-1 0,1-1,-1 1,1 0,-1 1,1-1,-1 0,1 0,-1 1,1-1,-1 0,0 1,1 0,-1-1,0 1,2 0,4 57,-8-53,1 1,0-1,0 0,1 1,0-1,-1 0,2 0,-1 1,1-1,-1 0,1 0,1-1,-1 1,1 0,0 0,1-3,0-1,0 1,1 0,-1-1,0 0,1 0,-1 0,1-1,-1 0,1 1,-1-1,1-1,-1 1,1-1,-1 0,1 0,-1 0,1-1,-1 1,0-1,0 0,0 0,0 0,0-1,2-1,207-151,-169 138,-43 17,0 1,0-1,0 0,0 0,0 1,0-1,-1 0,1 1,0-1,0 1,0 0,0-1,-1 1,1-1,0 1,0 0,-1 0,1-1,-1 1,1 0,-1 0,1 0,-1 0,1 0,-1 0,0 0,1 0,-1 0,0 0,0-1,0 1,0 0,0 1,0-1,0 0,0-1,0 1,0 0,-1 0,1 0,0 0,-1 0,1 0,0 0,-1 1,-16 46,14-42,0 0,0 0,1 0,0 0,0 1,1-1,-1 1,2-1,-1 1,0-1,1 1,1-1,-1 1,1-1,0 1,3 0</inkml:trace>
  <inkml:trace contextRef="#ctx0" brushRef="#br0" timeOffset="3598.996">3675 706,'24'-11,"-1"0,0-2,-1 0,0-2,-1 0,-1-1,6-8,-21 19,0 0,-1 0,0 0,0-1,0 0,-1 0,0 0,0 0,0 0,-1-1,0 1,1-6,-3 10,1 0,-1 0,0 0,0 0,0 0,0 0,0 0,0 0,-1 0,1 0,-1 0,1 0,-1 0,0 0,0 1,0-1,0 0,0 0,0 1,0-1,-1 1,1-1,-1 1,1-1,-1 1,1 0,-1 0,0 0,0 0,1 0,-1 0,0 0,0 1,0-1,0 0,0 1,0 0,0-1,0 1,0 0,0 0,0 0,-1 1,-8 0,0 1,0 0,1 1,-1 0,1 1,-1 0,1 1,0 0,0 1,1 0,0 0,0 1,0 0,1 0,0 1,0 0,1 1,0 0,1 0,0 0,0 1,1 0,0 0,1 0,0 0,1 1,-1 5,3-15,-2 2,1 0,0 0,0 0,-1 1,2-1,-1 0,0 1,1 0,0-1,0 1,0 0,0 0,0-1,1 1,0 0,-1 0,2 0,-1 0,0 0,1-1,0 1,-1 0,2 0,-1-1,0 1,1-1,-1 1,1-1,0 1,0-1,1 0,-1 0,1 0,-1 0,1-1,0 1,0-1,0 1,0-1,1 0,10 2,0-1,0-1,1 0,-1-1,0-1,1 0,-1-1,0 0,1-1,-1-1,0 0,0-1,-1 0,1-1,0-2,4-2,-1-1,0-1,-1 0,0-1,0-1,-2-1,0 0,0-1,-1 0,-1-1,-1-1,0 1,5-14,6-8,26-66,-47 103,-1-1,1 1,-1 0,1-1,-1 1,0-1,0 1,0 0,0-1,0 1,0-1,0 1,0-1,0 1,-1 0,1-1,-1 1,1 0,-1-1,1 1,-1 0,0-1,0 1,1 0,-1 0,0 0,0 0,0 0,0 0,0 0,-1 0,1 0,0 1,0-1,-1 0,1 1,0-1,-1 1,1-1,0 1,-1 0,1-1,-1 1,1 0,0 0,-1 0,1 0,-1 0,1 1,-1-1,1 0,-69 34,69-32,0 0,-1 1,1-1,0 0,0 1,0-1,0 1,1-1,-1 1,1-1,-1 1,1 0,0-1,0 1,0 0,1-1,-1 1,0-1,1 1,0-1,0 1,-1-1,2 1,-1-1,0 1,0-1,1 0,-1 0,1 0,0 0,-1 0,1 0,0 0,0-1,0 1,0-1,1 1,-1-1,0 0,1 0,-1 0,1 0,-1 0,1 0,-1-1,1 1,-1-1,1 0,0 0,-1 0,1 0,0 0,4 0,-1 0,1 0,-1 1,0 0,1 1,-1-1,0 1,0 1,0-1,0 1,-1 0,1 0,-1 0,1 1,-1 0,0 0,-1 0,1 1,-1 0,0-1,0 2,0-1,-1 0,1 1,-1-1,1 5,-2 2,-1 0,0 0,-1 0,0 0,-1 0,0 0,-1 0,0 0,-2 5,7 13,5-21</inkml:trace>
  <inkml:trace contextRef="#ctx0" brushRef="#br0" timeOffset="4586.662">4747 452,'-12'2,"0"1,0 0,1 1,-1 0,1 1,0 0,1 1,-1 0,1 1,-4 3,11-8,-7 4,0-1,1 2,0-1,0 1,1 1,0 0,0 0,0 0,1 1,1 0,-1 1,1-1,1 1,0 0,-3 9,8-17,-1 0,1 0,0 0,0 0,0 0,0 0,1 0,-1 0,0 0,1 0,-1 0,1 0,0 0,0 0,0 0,0 0,0-1,0 1,0 0,0-1,1 1,-1-1,1 1,-1-1,1 0,-1 0,1 0,0 0,0 0,-1 0,1 0,0 0,0-1,0 1,0-1,0 1,0-1,0 0,0 0,0 0,0 0,0 0,0 0,0 0,0-1,0 1,0-1,0 0,0 1,0-1,0 0,-1 0,1 0,0 0,0-1,20-10,-2-1,0-1,0-1,-1-1,-1 0,5-8,1 2,-14 12,-9 8,-1 1,1-1,-1 1,1 0,0-1,0 1,-1 0,1 0,0 0,0-1,0 1,1 0,-1 0,0 1,0-1,0 0,1 0,-1 0,0 1,1-1,-1 1,1-1,-1 1,1 0,-1-1,0 1,1 0,-1 0,1 0,-1 0,1 0,-1 0,1 1,-1-1,1 0,-1 1,1-1,-1 1,0-1,1 1,-1 0,0 0,1 0,-1 0,0-1,0 1,0 1,0-1,1 1,23 55,-24-52,0 1,1 0,0-1,0 1,0-1,1 1,-1-1,1 0,1 0,-1 0,1-1,0 1,0-1,0 0,0 0,1 0,0 0,-1-1,1 0,1 0,-1 0,0-1,4 2,0-2,0 0,0 0,0-1,0 0,0 0,0-1,0 0,0-1,0 0,0 0,0-1,0 0,-1-1,1 0,-1 0,1-1,-1 0,0-1,0 1,-1-1,0-1,1 1,-2-2,5-4,19-21,-2-2,-1-1,-2-1,-2-1,-1-2,-2 0,-2-1,8-24,-22 51,0 1,0-1,-1 1,-1-1,0 0,-1 0,0 0,-1 0,-1 0,0 0,0 0,-1 1,-1-1,0 0,-1 1,0-1,-1 1,-1 1,-3-8,7 16,0 1,-1-1,1 1,0 0,-1 0,1 0,-1 0,0 0,0 1,1-1,-1 1,0 0,0 0,-1 0,1 0,0 0,0 1,0-1,0 1,-1 0,1 0,0 0,0 0,-1 1,1 0,0-1,0 1,0 0,0 0,0 0,0 1,0-1,0 1,1 0,-1 0,1 0,-1 0,1 0,-1 0,1 1,0 0,-6 6,0 0,1 1,0 0,1 0,0 0,1 1,0 0,1 0,0 0,-2 10,2 2,1 0,1 0,1 1,0-1,2 0,1 0,1 0,1 0,1 0,1 0,1-1,1 0,1-1,0 0,2 0,0-1,2 0,8 10,6 9,1-2,1-1,2-1,27 23,-35-37,-5-4</inkml:trace>
  <inkml:trace contextRef="#ctx0" brushRef="#br0" timeOffset="5520.286">345 1383,'-11'-4,"1"1,0 0,-1 1,0 0,1 1,-1 0,0 0,0 1,0 1,1 0,-1 0,0 1,1 0,-1 1,1 0,0 1,0 0,0 1,0 0,1 0,0 1,-7 5,13-9,1-1,-1 1,1 0,-1 0,1 0,0 0,0 0,0 1,0-1,0 1,1-1,-1 1,1 0,-1 0,1-1,0 1,0 0,0 0,0 0,1 0,0 0,-1 1,1-1,0 0,0 0,0 0,1 0,-1 0,1 0,0 0,0 0,0 0,0 0,0 0,1-1,-1 1,1 0,0-1,-1 1,1-1,1 0,-1 1,0-1,0 0,1 0,1 1,97 30,-23-13,-76-19,0 0,0 1,0-1,0 1,0-1,0 1,0 0,-1 0,1 0,-1 0,0 0,1 0,-1 0,0 0,0 1,0-1,0 0,-1 1,1-1,-1 1,1-1,-1 0,0 1,0-1,0 1,0-1,0 1,-1-1,1 1,-1-1,0 0,1 1,-1-1,0 0,0 1,-1-1,1 0,0 0,-1 0,1 0,-1 0,0-1,0 1,1 0,-1-1,0 1,0-1,-1 0,1 0,0 1,0-2,-1 1,1 0,0 0,-2 0,-194 78,173-69</inkml:trace>
  <inkml:trace contextRef="#ctx0" brushRef="#br0" timeOffset="6222.414">542 1609,'-2'12,"1"-1,0 1,1 0,0-1,1 1,0 0,1-1,0 1,1-1,0 0,1 0,0 0,4 6,-7-15,0 0,0-1,0 1,0 0,0 0,0-1,1 1,-1 0,0-1,1 0,0 1,-1-1,1 0,0 0,0 0,-1 0,1 0,0 0,0 0,0-1,0 1,0-1,0 1,0-1,0 0,1 0,-1 0,0 0,0 0,0 0,0-1,0 1,0-1,0 1,0-1,0 0,0 0,0 0,0 0,-1 0,1 0,0 0,-1-1,1 1,0-2,69-72,-63 66,0-1,0 0,-1 0,0-1,-1 1,0-1,-1-1,0 1,0-1,-2 0,1 0,-2 0,1 0,-2-1,1 1,-2-1,0 1,0-1,-1 1,-2-6,2 14,-1-1,0 1,-1-1,1 1,-1 0,0 0,0 0,0 0,0 0,-1 1,1 0,-1-1,0 1,0 1,0-1,-1 0,1 1,0 0,-1 0,0 0,1 1,-1 0,0 0,0 0,0 0,0 1,0-1,0 1,0 1,0-1,0 1,1 0,-1 0,0 0,0 0,1 1,-1 0,1 0,-1 0,1 1,0 0,0-1,0 1,0 1,0-1,-45 63,48-64,0 0,0 0,0 0,0 0,1 1,-1-1,1 0,-1 0,1 1,0-1,0 0,0 0,0 1,0-1,0 0,1 1,-1-1,1 0,-1 0,1 0,0 0,0 1,0-1,0 0,1-1,-1 1,0 0,1 0,-1 0,1-1,0 1,-1-1,2 1,8 2,-1 0,1-1,0 0,0-1,0 0,1-1,-1-1,0 1,0-2,1 1,-1-2,0 1,0-2,0 1,0-1,-1-1,1 0,-1-1,0 0,0 0,0-1,0-1,12-3,9-7,1-3,-2 0,-1-2,-1-1,-1-2,0 0,-2-2,11-16,-26 32,-1 0,0 0,-1-1,0 0,0-1,-2 0,1 0,-2-1,1 0,-6 11,1 1,-1 0,0-1,1 1,-1 0,0-1,0 1,-1 0,1-1,0 1,-1 0,0-1,1 1,-1 0,0 0,0 0,0-1,0 1,-1 0,1 0,0 1,-1-1,1 0,-1 0,0 1,0-1,0 1,1-1,-1 1,-1 0,1 0,0 0,0 0,0 0,0 1,-1-1,1 0,-2 1,-1-1,0 0,0 0,0 1,0 0,0 0,0 0,-1 0,1 1,0 0,0 0,0 0,1 1,-1 0,0 0,0 0,1 0,-4 3,-3 5,1 0,0 0,1 1,0 1,1-1,0 1,1 1,0 0,1 0,1 0,0 0,0 1,2 0,-1 1,4 0,1-1,0 1,1 0,1-1,0 1,1-1,0 0,1 0,1 0,0-1,1 0,0 0,1-1,1 2,14 26,-15-25,0 1,0 0,-2 1,0-1,-1 1,-1 0,2 10,-4-3</inkml:trace>
  <inkml:trace contextRef="#ctx0" brushRef="#br0" timeOffset="6572.581">1276 1525,'-2'9,"0"0,1 0,0 0,1 0,0 0,0 1,1-1,0 0,1 0,0 0,0 0,1-1,0 1,1-1,0 1,0-1,1 0,-1-1,2 1,-1-1,1 0,0 0,1-1,0 1,5 2,-8-7,-1-1,1 0,0 0,0-1,0 1,0-1,0 0,0 0,0 0,0 0,0-1,0 1,-1-1,1 0,0-1,0 1,-1 0,1-1,-1 0,1 0,-1 0,0 0,0-1,0 1,0-1,2-2,66-83,-67 81,0 0,0 0,0 0,-1 0,-1-1,1 0,-1 1,0-1,-1 0,1 0,-2 0,1 0,-1 0,0 0,-2-6,-3-5</inkml:trace>
  <inkml:trace contextRef="#ctx0" brushRef="#br0" timeOffset="7237.392">1783 1129,'4'6,"-2"-1,1 1,-1 0,0 0,0 0,0 0,-1 1,0-1,0 0,-1 1,0-1,0 0,0 1,-1-1,0 1,0-1,0 0,-1 1,-1 10,10 133,1-94,7 74,-13-126,0 1,-1 0,1 0,-1 0,0 0,-1 1,1-1,-1 0,0 0,0 0,-1 0,0 1,0-1,0 0,0 0,-1 0,-1 3,-1-7,0-5</inkml:trace>
  <inkml:trace contextRef="#ctx0" brushRef="#br0" timeOffset="7474.416">1557 1440,'39'0,"26"0,8 0,-4 0,-9 4,-10 3,-9-1,-11 4,-6 0,-7-2</inkml:trace>
  <inkml:trace contextRef="#ctx0" brushRef="#br0" timeOffset="7725.521">2123 1609,'0'14,"0"5</inkml:trace>
  <inkml:trace contextRef="#ctx0" brushRef="#br0" timeOffset="7967.51">2066 1355,'0'0</inkml:trace>
  <inkml:trace contextRef="#ctx0" brushRef="#br0" timeOffset="8303.533">2404 1440,'-5'8,"0"2,0-1,1 1,0 0,1-1,0 2,1-1,0 0,0 0,1 1,1-1,-1 1,2-1,-1 1,2-1,-1 0,1 1,1-1,0 0,2 3,-4-11,0 0,0 0,0 0,0 0,1-1,-1 1,1-1,-1 1,1-1,0 1,0-1,-1 0,1 0,0 0,0 0,0 0,0 0,0 0,0-1,1 1,-1-1,0 0,0 1,0-1,0 0,1 0,-1-1,0 1,0 0,0-1,0 1,1-1,-1 0,0 1,0-1,0 0,-1 0,1-1,1 0,63-62,-65 61,41-102,-42 103,1-1,0 0,-1 1,1-1,-1 0,0 1,0-1,0 0,0 0,0 1,-1-1,1 0,-1 1,0-1,0 0,0 1,0-1,0 1,-1-1,1 1,-1 0,1 0,-1 0,0 0,0 0,0 0,0 0,0 0,0 1,-1-1,1 1,0-1,-1 1,1 0,-1 0,0 0,1 1,-2-1,-49 2,27 4</inkml:trace>
  <inkml:trace contextRef="#ctx0" brushRef="#br0" timeOffset="8723.441">2602 1580,'116'-115,"-115"114,0 0,0 0,0 0,1 0,-1 0,0 0,1 0,-1 0,1 1,-1-1,1 1,-1-1,1 1,-1-1,1 1,-1 0,1 0,-1 0,1 0,0 0,-1 0,1 0,-1 1,1-1,-1 0,1 1,-1-1,1 1,-1 0,1-1,-1 1,0 0,1 0,-1 0,0 0,0 0,0 0,0 0,0 1,0-1,0 0,0 1,0-1,0 0,-1 1,1-1,-1 1,1-1,-1 1,0-1,1 1,-1-1,0 1,52 89,-49-88,-1-1,0 1,1-1,0 0,-1 0,1 0,0 0,0 0,0 0,0-1,0 0,1 1,-1-1,0-1,1 1,-1 0,1-1,-1 1,0-1,1 0,-1 0,1-1,-1 1,1-1,-1 0,0 1,1-2,-1 1,1-1,1 0,-1-1,1 0,-1 0,0-1,0 1,0-1,-1 0,1 0,-1 0,0 0,0-1,0 1,-1-1,1 0,-1 0,0 0,-1 0,7-18</inkml:trace>
  <inkml:trace contextRef="#ctx0" brushRef="#br0" timeOffset="9585.414">3534 1016,'-17'140,"7"1,5 0,7 11,-2-151,0 1,-1-1,0 1,1-1,-1 1,1 0,0-1,0 1,-1 0,1-1,0 1,0 0,1-1,-1 1,0 0,0-1,1 1,-1-1,1 1,0 0,-1-1,1 1,0-1,0 0,0 1,0-1,0 0,0 1,0-1,0 0,1 0,-1 0,0 0,1 0,-1 0,1-1,-1 1,1 0,-1-1,1 1,0-1,-1 1,1-1,0 0,-1 0,1 0,107-93,-68 49,-28 29,1 0,0 1,0 1,2 0,0 1,0 1,9-5,-24 15,1 0,-1 1,0-1,1 0,-1 1,1-1,-1 1,1-1,-1 1,1 0,-1-1,1 1,-1 0,1 0,-1 0,1 0,0 1,-1-1,1 0,-1 1,1-1,-1 1,1-1,-1 1,0 0,1-1,-1 1,0 0,0 0,1 0,-1 0,0 0,0 0,0 1,0-1,0 0,0 0,-1 1,1-1,0 1,-1-1,1 0,-1 1,1-1,-1 1,0 0,1 0,3 82,-4-75,-1 7,0-13,0 1,0-1,0 0,0 1,1-1,0 0,0 1,0-1,0 0,0 1,0-1,1 0,0 1,0-1,0 0,0 0,0 0,1 1,-1-1,1-1,0 1,0 0,0 0,0-1,0 1,0-1,1 0,0 1,-1-1,1 0,14-1</inkml:trace>
  <inkml:trace contextRef="#ctx0" brushRef="#br0" timeOffset="10353.14">4352 1299,'-31'19,"1"1,1 1,1 2,0 1,2 1,1 2,-10 14,1 24,33-64,1 1,0-1,-1 0,1 1,0-1,0 1,0-1,0 1,0-1,0 1,0-1,0 1,1-1,-1 1,0-1,1 1,-1-1,1 0,0 1,0-1,-1 0,1 1,0-1,0 0,0 0,0 0,0 0,0 0,1 0,-1 0,0 0,0 0,1-1,-1 1,1-1,-1 1,0-1,1 1,-1-1,1 0,-1 1,1-1,-1 0,1 0,12-1,-1 0,0-2,1 1,-1-1,0-1,0 0,-1-1,1-1,-1 0,0 0,-1-1,1 0,-1-1,-1-1,9-3,112-97,-131 110,-1-1,1 1,0 0,0 0,0 0,-1 0,1 0,0-1,0 1,0 0,1 0,-1 0,0 0,0 0,0-1,1 1,-1 0,0 0,1 0,-1-1,1 1,-1 0,1 0,-1-1,1 1,-1 0,1-1,0 1,-1-1,1 1,0-1,-1 1,1-1,0 1,0-1,0 0,-1 0,1 1,0-1,0 0,0 0,0 0,-1 0,1 0,0 0,0 0,0 0,0 0,0 0,0 0,-1-1,1 1,0 0,0 0,0-1,-1 1,1-1,0 1,0-1,-1 1,1-1,-1 1,1-1,0 0,-1 1,1-1,0-1,-3 7,0-1,0 1,1-1,0 1,0-1,0 1,1 0,-1-1,1 1,0 0,1-1,-1 1,1 0,0-1,0 1,0-1,0 1,1-1,0 0,0 1,0-1,1 0,-1 0,1 0,0-1,0 1,0-1,1 0,-1 1,1-1,-1-1,1 1,0-1,0 1,1-1,1 1,6-3,1 1,-1-1,0-1,1-1,-1 1,0-2,1 0,-1 0,-1-1,1 0,-1-1,1-1,-1 0,-1 0,1-1,-1 0,0-1,-1 0,0-1,0 0,-1 0,0-1,6-9,88-73,-101 91,0 0,0 0,0 0,0 0,0 0,0 0,0 0,1 0,-1 1,0-1,0 1,1-1,-1 1,0-1,1 1,-1 0,1-1,-1 1,0 0,1 0,-1 0,1 0,-1 1,1-1,-1 0,0 0,1 1,-1-1,0 1,1 0,-1-1,0 1,0 0,1-1,-1 1,0 0,0 0,0 0,0 0,0 0,0 0,0 1,-1-1,1 0,0 0,-1 1,1-1,-1 0,1 1,-1-1,0 0,1 1,-1-1,0 1,3 11,-2 0,1 1,-2-1,0 1,0-1,-1 1,-1-1,0 0,-1 1,-1-1,0 0,0-1,-1 1,-1-1,0 0,-2 2,6-11,-1 0,0 0,0 0,0-1,0 1,0-1,0 0,-1 0,1 0,-1 0,0 0,1-1,-1 1,0-1,0 0,0 0,0-1,0 1,0-1,0 0,0 0,0 0,0-1,0 1,-2-2,-2-11,32 4,235 4,-254 5,0-1,1 1,-1-1,0-1,0 1,0-1,0 1,0-1,0-1,-1 1,1-1,-1 0,0 0,1 0,-1 0,-1-1,1 0,0 0,-1 0,0 0,2-4,5-11</inkml:trace>
  <inkml:trace contextRef="#ctx0" brushRef="#br0" timeOffset="12138.903">598 2117,'-2'1,"1"1,-1 0,0 0,0 0,1 0,-1 0,1 0,0 0,0 0,0 0,0 1,0-1,0 0,0 1,1-1,-1 1,1-1,0 1,0-1,0 3,-1-2,-17 219,-54 100,66-299,-1-6</inkml:trace>
  <inkml:trace contextRef="#ctx0" brushRef="#br0" timeOffset="12391.714">231 2513,'34'-5,"25"-2,7-4,-2 0,-7 1,-10 3,-6 3,-7 1,-8 7,-9 2</inkml:trace>
  <inkml:trace contextRef="#ctx0" brushRef="#br0" timeOffset="12974.421">880 2427,'-5'4,"0"-1,1 1,-1 0,1 1,0-1,0 1,1-1,-1 1,1 0,0 1,0-1,1 0,-1 1,1 0,0-1,1 1,0 0,0 0,0 0,0 0,1 4,-22 157,21-166,1 1,0 0,0-1,0 1,0 0,0-1,0 1,1 0,-1-1,0 1,1 0,0-1,-1 1,1-1,0 1,0-1,-1 0,1 1,0-1,0 0,1 1,-1-1,0 0,0 0,1 0,-1 0,0 0,1 0,-1-1,1 1,-1 0,1-1,-1 1,1-1,0 1,-1-1,1 0,0 0,-1 0,1 0,0 0,-1 0,1 0,0 0,-1-1,1 1,-1-1,1 1,1-2,15-7,0-2,-1 0,0-1,-1-1,0-1,-1 0,-1-1,0 0,-1-1,8-13,-21 28,0-1,1 1,-1-1,1 1,-1 0,1 0,-1-1,1 1,0 0,0 0,0 0,-1 0,1 0,0 0,0 0,1 0,-1 0,0 0,0 0,0 1,1-1,-1 0,0 1,0-1,1 1,-1 0,1-1,-1 1,0 0,1 0,-1 0,1 0,-1 0,0 0,1 0,-1 0,1 1,-1-1,0 0,1 1,-1-1,0 1,0 0,1-1,-1 1,0 0,0 0,0 0,0 0,0 0,0 0,0 0,0 0,0 0,-1 0,1 1,9 15,-9-13,0 1,0-1,1 0,0 0,0 0,0 0,1 0,-1 0,1 0,0-1,0 1,0-1,0 0,1 0,-1 0,1-1,0 1,0-1,0 0,0 0,0 0,0 0,1-1,-1 0,0 1,1-2,-1 1,1-1,-1 1,1-1,0 0,0-1,5-3,0-1,-1 0,0-1,0 0,-1 0,1-1,-1 0,-1 0,0-1,0 0,0-1,-1 1,0-1,0 0,-1-1,-1 1,0-1,0 0,0 0,-2 0,1-1,13-26,-8 18</inkml:trace>
  <inkml:trace contextRef="#ctx0" brushRef="#br0" timeOffset="13302.474">1670 2400,'-10'9,"1"1,0 0,0 0,1 1,0 1,1-1,0 1,1 1,0-1,1 1,0 0,1 0,0 3,3-14,1 0,-1 0,1 0,0 0,-1 0,1 0,0 0,0 0,0 0,0 0,1 0,-1 0,0 0,1-1,0 1,-1 0,1 0,0 0,0 0,0-1,0 1,0 0,0-1,1 1,-1-1,0 1,1-1,-1 0,1 1,0-1,-1 0,1 0,0 0,0 0,0-1,-1 1,1 0,0-1,0 1,0-1,0 0,0 0,0 0,0 0,0 0,0 0,0 0,0 0,95-29,-90 24,0 1,0-1,0 0,-1-1,0 0,0 0,-1 0,1 0,-1-1,-1 0,1 0,-1-1,0 1,-1-1,2-6,-3 11,-1 0,0-1,0 1,-1-1,1 0,-1 1,1-1,-1 1,0-1,-1 0,1 1,-1-1,1 1,-1-1,0 1,0-1,-1 1,1-1,-1 1,1 0,-1 0,0 0,0 0,-1 0,1 0,-1 1,1-1,-1 1,0 0,0-1,0 1,0 1,0-1,0 0,0 1,-3-1,-43-6,29 13</inkml:trace>
  <inkml:trace contextRef="#ctx0" brushRef="#br0" timeOffset="17272.457">2828 2513,'-1'340,"-15"-268,5-111,19 5,1 0,1 0,2 0,1 2,2 0,1 0,1 1,2 1,1 1,2 1,0 1,20-18,-33 33,0 1,0 0,1 1,0 0,1 1,0 0,1 1,0 0,0 1,0 0,14-5,-25 12,1 0,0-1,0 1,0 0,0 0,0 0,0 0,0 0,0 0,0 1,0-1,0 1,0-1,0 1,0 0,0 0,-1 0,1 0,0 0,-1 0,1 0,-1 0,1 1,-1-1,1 1,-1-1,0 1,0-1,0 1,0 0,0-1,0 1,0 0,-1 0,1 0,0 0,-1 0,0 0,1 0,-1 0,7 85,-6-73,-1 0,-1 0,0-1,-1 1,0-1,-1 1,-1-1,0 0,0 0,-2 0,0-1,0 1,-1-1,0-1,-1 0,0 0,-1 0,-2 1,7-11,0 1,0-1,0 0,0 0,0 0,0-1,-1 0,1 1,0-1,0-1,0 1,-1-1,1 1,0-1,0 0,0-1,0 1,0-1,0 1,1-1,-1-1,1 1,-1 0,1-1,0 0,-1 1,1-1,1 0,-1-1,0 1,1-1,0 1,0-1,0 1,0-1,0 0,1 0,0 0,0 0,0 0,0 0,0-1,1 1,0-4,0-20,2 3</inkml:trace>
  <inkml:trace contextRef="#ctx0" brushRef="#br0" timeOffset="18374.776">3589 2427,'-16'3,"0"1,0 1,0 0,1 1,0 1,0 0,0 1,-12 9,20-13,1 1,0-1,1 1,-1 0,1 1,0-1,0 1,1 0,-1 0,1 1,1-1,-1 1,1 0,1 0,-1 0,1 0,0 0,0 0,1 1,0 4,2-9,0 1,0-1,0 1,1-1,-1 0,1 0,0 1,0-1,0 0,0-1,0 1,1 0,-1-1,1 1,0-1,0 0,0 0,0 0,0 0,0 0,1-1,-1 0,0 1,1-1,-1 0,1-1,0 1,-1-1,1 1,-1-1,1 0,0-1,-1 1,1 0,-1-1,1 0,-1 0,1 0,-1 0,1-1,-1 1,0-1,0 0,0 0,3-2,12-8,-1-1,1-1,-2-1,0-1,-1 0,-1 0,0-2,-1 0,3-7,72-85,-87 109,-1-1,0 1,1 0,-1 0,1 0,0 0,-1 0,1 0,0 1,0-1,-1 0,1 0,0 0,0 1,0-1,0 0,0 1,0-1,0 1,0-1,0 1,0-1,0 1,0 0,1 0,-1-1,0 1,0 0,0 0,0 0,0 0,1 0,-1 1,0-1,0 0,0 0,0 1,0-1,0 1,0-1,0 1,0-1,0 1,0 0,0 0,0-1,0 1,0 0,-1 0,1 0,0 0,-1 0,1 0,0 0,-1 0,1 0,-1 0,0 0,1 1,2 40,-4-39,0 0,0 0,1 0,-1 1,1-1,0 0,0 0,0 0,0 0,0 1,1-1,-1 0,1 0,0 0,0 0,0 0,0 0,1 0,-1-1,1 1,0 0,-1-1,1 1,1-1,-1 0,0 0,0 1,1-1,-1-1,1 1,0 0,-1-1,1 1,0-1,0 0,0 0,0 0,1 0,7-3,0-1,0 0,-1 0,0-1,0-1,0 0,0 0,0-1,-1 0,0-1,-1 0,1 0,-1-1,3-4,12-8,-8 7,-1-1,0 0,-1-1,-1-1,0 0,-1-1,-1 0,0 0,6-19,-15 34,1 1,-1-1,0 1,0-1,0 0,0 1,0-1,-1 0,1 0,0 1,-1-1,0 0,1 0,-1 0,0 0,0 0,0 0,0 0,0 0,0 1,-1-1,1 0,-1 0,1 0,-1 0,0 1,1-1,-1 0,0 0,0 1,0-1,-1 1,1-1,0 1,0 0,-1-1,1 1,-1 0,0 0,1 0,-1 0,0 0,1 0,-1 0,0 1,0-1,0 1,1-1,-1 1,-1 0,-6 4,1 1,-1 1,1 0,1 0,-1 0,1 1,0 0,0 0,1 1,0 0,0 0,1 1,0-1,1 1,-1 2,3-8,0-1,0 1,1 0,-1 0,1 0,-1 0,1 0,0 0,0 0,0 0,1 0,-1 1,1-1,0 0,0 0,0 1,0-1,0 0,1 0,0 1,-1-1,1 0,0 0,1 0,-1 0,0 0,1 0,0 0,0-1,0 1,0-1,0 1,0-1,0 1,1-1,-1 0,1 0,0-1,0 1,0 0,-1-1,4 1,10 3,1-2,-1 0,1-1,0-1,0 0,-1-2,1 1,0-2,0 0,-1-2,1 1,5-4,-13 5,-7 1,1 0,-1 0,1 1,-1-1,1 0,0 1,0-1,-1 1,1 0,0 0,-1 0,1 0,0 1,-1-1,1 1,0 0,-1-1,1 1,-1 0,1 1,-1-1,1 0,-1 1,0-1,0 1,0 0,0-1,0 1,0 0,0 0,1 3,9 26,-12-28,0 1,1-1,-1 0,1 0,0 0,0 1,0-1,1 0,-1 0,1 0,-1-1,1 1,0 0,0-1,0 1,1-1,-1 1,0-1,1 0,0 0,-1 0,1-1,0 1,0-1,0 1,0-1,0 0,0 0,1 0,-1-1,0 1,0-1,1 0,1 0,10-4,0 0,-1-2,1 0,-1 0,-1-2,1 0,-1 0,-1-1,1 0,-2-2,1 1,-1-1,-1-1,0 0,0-1,15-13,-4 3,0 0,-2-2,-1 0,0-1,-2-1,-2-1,0 0,-1-1,-2 0,-1-1,3-20,-12 44,0 0,0 0,-1-1,0 1,0 0,-1 0,0 0,0 0,0 0,-1 0,1 0,-2 0,1 0,-1-1,2 5,0 0,0 0,-1 0,1 0,0 1,-1-1,1 0,-1 1,0-1,1 1,-1 0,0-1,0 1,0 0,0 0,0 0,0 0,0 1,0-1,-1 0,1 1,0 0,0-1,0 1,-1 0,1 0,0 0,0 1,-1-1,1 0,0 1,0 0,0-1,0 1,0 0,0 0,0 0,0 0,-2 2,-1 1,0 1,1 0,-1 0,1 0,0 1,1-1,-1 1,1 0,0 0,0 0,1 1,0-1,0 1,1-1,-1 1,1-1,1 1,-1 2,-3 16,1-8,0 0,2-1,0 1,1 0,0 0,2 0,0 0,1 0,0 0,2-1,0 0,0 0,2 0,5 9,-4-8,-2 0,1-1,0-1,2 0,0 0,0 0,1-1,1 0,1-1,0 0,3 1,-14-13,0 0,0 0,0 0,0 0,0-1,1 1,-1 0,0-1,0 1,1-1,-1 1,1-1,-1 1,0-1,1 0,-1 0,1 0,-1 0,1 0,-1 0,0 0,1 0,-1-1,1 1,-1 0,0-1,1 1,-1-1,0 0,1 1,-1-1,0 0,0 0,0 0,0 0,0 0,0 0,0 0,0 0,0 0,0 0,0 0,-1-1,1 1,0 0,-1-1,6-15</inkml:trace>
  <inkml:trace contextRef="#ctx0" brushRef="#br0" timeOffset="18626.128">4493 2173,'38'0,"37"-4,16-3,-4 1,-12 2,-8 0,-11-3,-11-1,-7 2,-6 1,-4 1,-6 3</inkml:trace>
  <inkml:trace contextRef="#ctx0" brushRef="#br0" timeOffset="18887.667">5396 2146,'-12'1,"0"1,0 0,1 1,-1 1,1 0,-1 0,1 1,0 0,1 1,-1 1,1-1,1 2,-6 4,15-11,-1 1,1-1,-1 1,1 0,0-1,0 1,0-1,0 1,0-1,0 1,0 0,1-1,-1 1,0-1,1 1,0-1,-1 1,1-1,0 1,-1-1,1 0,0 1,0-1,0 0,0 0,1 0,-1 0,0 0,0 0,1 0,-1 0,0 0,1 0,-1-1,1 1,-1-1,1 1,-1-1,1 1,0-1,-1 0,1 0,-1 0,1 0,0 0,-1 0,1 0,-1-1,1 1,0-1,11 5,0-1,72 32,-83-34,0 0,-1 0,1 0,-1 0,1 0,-1 0,0 1,1-1,-1 1,0-1,0 1,0-1,0 1,0 0,0-1,0 1,-1 0,1 0,0 0,-1-1,0 1,1 0,-1 0,0 0,0 0,0 0,0 0,-1 0,1 0,0-1,-1 1,1 0,-1 0,0 0,1-1,-1 1,0 0,0-1,0 1,-1 0,1-1,0 0,-1 1,-5 5,-1-1,1-1,-1 1,0-2,-1 1,1-1,-1 0,0-1,0 0,0 0,-1-1,1 0,0 0,-1-1,0-1,1 0,-1 0,-8-2,-8 2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44,'-4'0,"2"0,7 0,3-5,4-1,1-5,-7 4,-10 4,2 2,0-4,1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1,'0'5,"0"6,5 1,2-6,-1 1,-6-1,2-6,5-8,2-8,-1 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02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145,'-37'19,"-173"102,136-67,2 4,2 3,0 6,45-40,0-1,-1-1,-2-1,0-2,-1-1,-2-1,-19 9,-79 34,103-54</inkml:trace>
  <inkml:trace contextRef="#ctx0" brushRef="#br0" timeOffset="331.914">170 230,'6'14,"2"0,-1-1,2 0,0 0,0 0,1-1,1-1,0 0,4 3,-9-9,12 11,1 0,1-2,1 0,0-1,0-1,1-1,1-2,0 0,0-1,1-1,0-1,0-1,0-2,2 0,-23-2,47 6,0 2,0 2,-1 2,-1 3,1 2,-43-16,1 0,-1 1,0 0,0 0,0 0,-1 1,1-1,-1 2,0-1,0 0,0 1,-1 0,1 0,-1 0,0 1,-1 0,0-1,1 1,-2 0,1 1,-1-1,0 0,0 1,0 1,-5 4,-2-6</inkml:trace>
  <inkml:trace contextRef="#ctx0" brushRef="#br0" timeOffset="647.096">593 5,'-13'38,"1"1,2 1,1 0,3 0,1 0,2 1,1 0,3 0,1-1,2 1,2-1,4 12,3 11,-7-41,0 0,-2 0,-1 1,0-1,-2 1,-1 0,0-1,-2 1,0 0,-3 4,-2-3</inkml:trace>
  <inkml:trace contextRef="#ctx0" brushRef="#br0" timeOffset="916.029">0 569,'34'0,"53"-10,23-3,6 1,-1-2,-12 0,-8 4,-11 3,-10-2,-8 0,-6 2,-8 2,-8 7,-7 3,-5 1,-3 3,-1 1,-6-1</inkml:trace>
  <inkml:trace contextRef="#ctx0" brushRef="#br0" timeOffset="4556.017">1609 5,'-1'-1,"1"1,-1-1,1 1,0 0,-1-1,1 1,-1 0,1 0,-1-1,0 1,1 0,-1 0,1 0,-1 0,1 0,-1 0,1 0,-1 0,0 0,1 0,-1 0,1 0,-1 0,1 0,-1 0,1 0,-1 1,1-1,-1 0,1 0,-1 1,1-1,-1 0,1 1,-1-1,1 1,-1-1,1 0,0 1,-1-1,1 1,0-1,0 1,-1-1,1 1,0-1,0 1,0 0,0-1,-1 1,1-1,0 1,0-1,0 1,0 0,0-1,0 1,1-1,-1 1,0 0,-5 40,4 492,0-485,-2 0,-2 0,-3-1,-1 0,-4 6,0 52,29-88,-5-16</inkml:trace>
  <inkml:trace contextRef="#ctx0" brushRef="#br0" timeOffset="5001.325">1891 32,'0'50,"-1"34,4-1,12 72,30 85,-5-58,-84-288,29 77,-1 1,-2 0,-1 2,0 0,-18-16,31 34,-1 1,0 0,0 0,0 1,-1 0,0 1,0-1,-1 1,1 1,-1 0,0 0,0 1,0 0,-1 0,1 1,-1 0,0 1,1 0,-1 1,0 0,0 0,1 1,-1 0,0 1,1 0,-1 0,1 1,0 1,0-1,0 1,0 1,1 0,0 0,0 1,0-1,0 2,1-1,0 1,-5 7,-25 70,33-59</inkml:trace>
  <inkml:trace contextRef="#ctx0" brushRef="#br0" timeOffset="5401.642">2314 541,'-7'8,"0"0,1 1,0-1,0 1,1 1,1-1,-1 1,1-1,1 1,0 0,0 1,1-1,1 0,-1 1,2-1,-1 1,2-1,-1 1,1 1,1-9,-1 1,0 0,1 0,-1 0,1-1,0 1,1-1,-1 0,0 1,1-1,0 0,0 0,0-1,0 1,0 0,0-1,1 0,-1 0,1 0,0 0,-1-1,1 1,0-1,0 0,0 0,0-1,0 1,0-1,0 0,0 0,0 0,0 0,0-1,5 1,0-1,-1 0,1 0,0-1,-1 0,0 0,1-1,-1 0,0-1,-1 0,1 0,-1-1,1 0,-1 0,1-2,-3 2,0 1,0-1,-1 0,0-1,0 1,0-1,-1 0,0 0,0 0,0 0,-1-1,0 1,0 0,-1-1,1 0,-1 1,-1-1,0 0,0 0,0 1,0-1,-1 0,0 1,-1-1,0 0,0 1,0 0,0-1,-1 1,0 0,-1 0,1 1,-1-1,0 1,-1 0,1 0,-1 0,-5-4,6 5,-1 1,0 0,1 0,-1 0,0 1,-1-1,1 1,0 0,-1 1,1-1,-1 1,1 0,-1 1,0-1,1 1,-1 0,0 0,1 1,-1 0,0 0,1 0,-1 1,1-1,0 1,-1 1,1-1,0 1,0 0,1 0,-1 0,1 1,-1-1,1 1,0 0,-1 2,-13 16</inkml:trace>
  <inkml:trace contextRef="#ctx0" brushRef="#br0" timeOffset="5900.032">2625 766,'32'-58,"2"1,2 2,3 1,23-23,-62 76,0 0,1 0,-1 0,0 0,1 0,-1 0,1-1,-1 1,1 0,-1 0,1 1,0-1,-1 0,1 0,0 0,0 0,0 1,0-1,0 0,0 1,0-1,0 0,0 1,0-1,0 1,0 0,0-1,0 1,0 0,0 0,0 0,1 0,-1 0,0 0,0 0,0 0,0 0,0 0,1 1,-1-1,0 0,0 1,0-1,0 1,0-1,0 1,0 0,0-1,0 1,-1 0,1 0,0 0,0-1,-1 1,1 0,0 0,-1 0,1 0,-9 131,8-131,0 0,0 0,0 0,0 0,0 0,0 0,0 0,0 0,1 0,-1 0,0 0,1 0,-1-1,1 1,-1 0,1 0,-1 0,1 0,0 0,-1-1,1 1,0 0,0-1,-1 1,1 0,0-1,0 1,0-1,0 1,0-1,0 0,0 1,0-1,0 0,0 0,0 0,0 0,0 0,0 0,0 0,0 0,0 0,0 0,0 0,0-1,0 1,0 0,0-1,0 1,0-1,-1 1,1-1,0 1,0-1,49-33,11-26,-49 46,1 0,1 1,0 0,0 1,1 1,1 0,0 1,-15 9,0 1,0-1,1 0,-1 0,0 1,0-1,0 0,1 1,-1-1,0 1,1 0,-1-1,0 1,1 0,-1 0,1 0,-1 0,0 0,1 0,-1 0,0 1,1-1,-1 0,0 1,1-1,-1 1,0 0,0-1,1 1,-1 0,0 0,0-1,0 1,0 0,0 0,0 0,0 0,0 0,-1 1,1-1,0 0,-1 0,1 1,0-1,-2 63,-4-50,3-9,0 0,0 0,1 0,-1-1,1 2,0-1,1 0,-1 0,1 0,0 0,0 0,1 0,-1 0,1 1,0-1,1 0,-1-1,1 1,0 1,9 6</inkml:trace>
  <inkml:trace contextRef="#ctx0" brushRef="#br0" timeOffset="6204.426">3443 541,'0'8,"-1"0,1 0,0 0,1 0,0 0,0 0,1 0,0 0,0-1,1 1,0 0,0-1,1 0,0 0,0 0,0-1,1 1,1 1,-3-5,0 0,-1 0,1-1,0 1,0 0,1-1,-1 0,0 0,1 0,-1 0,1 0,0-1,0 1,-1-1,1 0,0 0,0-1,0 1,0-1,0 0,0 0,0 0,0-1,0 1,0-1,0 0,0 0,0 0,0-1,-1 1,1-1,-1 0,1 0,-1 0,1 0,1-3,0 1,0 0,0 0,0-1,0 0,-1 0,0 0,0 0,0-1,-1 1,0-1,0 0,0 0,-1 0,0-1,0 1,-1 0,1-1,-1 1,-1-1,1 1,-1-1,0 0,-1 1,0-1,0 1,-1-4,-2 3,-1 0,-1 1,1-1,-1 1,0 0,-1 1,1 0,-1 0,0 0,0 1,-1 0,1 0,-1 0,0 1,0 1,0-1,0 1,-1 1,1-1,0 1,-1 1,1 0,-1 0,1 0,-1 1,1 1,0-1,0 1,-1 1,1-1,0 2,1-1,-1 1,-1 1,-9 7</inkml:trace>
  <inkml:trace contextRef="#ctx0" brushRef="#br0" timeOffset="7135.376">4092 456,'-18'6,"1"2,-1 0,2 1,-1 0,1 2,1 0,0 0,0 2,1 0,1 0,0 1,1 1,0 0,1 2,-23 55,33-70,0 0,1 0,-1 1,1-1,0 0,-1 0,1 0,0 0,0 0,0 0,1 1,-1-1,0 0,1 0,0 0,-1 0,1 0,0 0,0 0,0 0,0 0,0-1,1 1,-1 0,0-1,1 1,0-1,-1 1,1-1,0 0,-1 0,1 1,0-1,2 0,1 1,1 0,-1-1,1 0,0 0,0-1,-1 1,1-1,0 0,0-1,-1 0,1 0,0 0,-1 0,1-1,-1 0,1 0,-1 0,0-1,0 0,0 0,0 0,-1 0,1-1,0-1,95-104,-99 108,72-112,-72 112,-1 0,0 0,1 0,-1 0,1-1,-1 1,1 0,0 0,-1 0,1 0,0 0,0 0,0 0,0 1,-1-1,1 0,0 0,1 1,-1-1,0 1,0-1,0 1,0-1,0 1,1-1,-1 1,0 0,0 0,0 0,1 0,-1 0,0 0,0 0,1 0,-1 0,0 0,0 1,0-1,1 1,-1-1,0 1,0-1,0 1,0-1,0 1,0 0,0 0,0 0,0-1,0 1,0 0,-1 0,1 0,0 0,-1 0,1 1,-1-1,1 0,-1 0,1 0,-1 0,0 1,0-1,19 167,-9-83,-4 0,-4 0,-6 39,-1-76,-2 0,-3 0,-1-1,-10 22,19-61,0 1,0 0,-1-1,0 0,-1 1,1-2,-2 1,1 0,-1-1,0 1,-1-1,1-1,-1 1,-1-1,1 0,-1-1,0 1,-1-1,-1 0,6-4,0-1,0 0,0 1,1-1,-1-1,0 1,0 0,0-1,0 1,0-1,0 0,1 0,-1 0,0-1,1 1,-1 0,1-1,-1 0,1 1,0-1,0 0,0 0,0-1,0 1,0 0,0-1,1 1,-1-1,1 1,0-1,-1-2,-23-92,28 59,1 0,2 0,1 0,3 1,0 0,3 0,1 2,1 0,2 0,2 1,14-18,77-78,-79 112,-20 18</inkml:trace>
  <inkml:trace contextRef="#ctx0" brushRef="#br0" timeOffset="7556.044">4544 682,'10'-12,"4"-4,0 0,-1-2,0 0,-2 0,0-1,-1 0,4-11,-13 29,-1 0,1-1,0 1,0 0,0 0,-1-1,1 1,-1 0,1-1,-1 1,0-1,1 1,-1-1,0 1,0-1,0 1,0-1,0 1,0 0,0-1,-1 1,1-1,-1 1,1-1,-1 1,1 0,-1-1,0 1,1 0,-1 0,0-1,0 1,0 0,0 0,0 0,0 0,0 0,-1 0,1 1,0-1,-1 0,1 1,0-1,-1 1,1-1,0 1,-1-1,1 1,-1 0,1 0,-1 0,1 0,-1 0,1 0,-1 0,1 0,0 1,-1-1,1 0,-1 1,1-1,0 1,-1 0,1 0,-16 7,2 1,-1 1,1 0,1 1,0 1,0 0,2 1,-1 0,2 1,-7 9,-27 77,45-97,-1 0,1 1,-1-1,1 0,0 0,1 0,-1 0,0 0,1 1,0-1,-1 0,1 0,1 0,-1 0,0-1,1 1,-1 0,1 0,0-1,0 1,0-1,0 0,0 1,1-1,-1 0,1 0,-1-1,1 1,0 0,-1-1,1 0,0 0,1 1,14 2,0-1,0 0,0-1,1-1,-1 0,1-2,-1 0,0-1,0-1,1 0,-2-2,1 0,4-3,23-8,-26 8</inkml:trace>
  <inkml:trace contextRef="#ctx0" brushRef="#br0" timeOffset="7957.754">4798 795,'58'-78,"-4"-3,-3-2,-3-5,-39 75,-12 23,-2 6,-4 82,9-96,0 1,0 0,0 0,1-1,-1 1,1 0,0 0,0-1,0 1,0-1,0 1,1-1,-1 1,1-1,-1 0,1 1,0-1,0 0,0 0,0-1,0 1,1 0,-1-1,0 1,1-1,-1 0,1 1,-1-1,1-1,0 1,0 0,-1-1,3 1,6-2,1-1,-1-1,0 0,1 0,-2-1,1 0,0-1,-1-1,0 1,0-2,0 1,-1-1,0-1,0 1,-1-2,0 1,2-4,24-50,-29 41</inkml:trace>
  <inkml:trace contextRef="#ctx0" brushRef="#br0" timeOffset="8622.996">5390 569,'28'0,"0"-1,-1-1,1-1,-1-2,1-1,-1-1,-1-1,10-5,-33 13,0-1,-1 1,1-1,-1 0,1 0,-1 0,1 0,-1-1,0 1,1 0,-1-1,0 0,0 1,0-1,0 0,0 0,-1 0,1 0,0-1,-1 1,0 0,0-1,1 1,-1-1,-1 1,1-1,0 1,-1-1,1 0,-1 1,0-1,0 0,0 0,0 1,0-1,0 0,-1 1,0-1,1 1,-1-1,0 0,0 1,0 0,-1-1,1 1,-1 0,1-1,-1 1,0 0,1 0,-1 0,0 1,0-1,-3-1,-7-1,-1 1,0 1,1 0,-1 1,-1 0,1 1,0 0,0 1,0 0,1 1,-1 1,0 0,1 1,-1 0,1 1,0 0,0 1,1 0,-3 3,7-7,1 1,-1 1,1-1,-1 1,1 0,0 1,1-1,-1 1,1 0,0 0,0 1,1 0,-1-1,1 2,1-1,-1 0,1 1,0-1,0 1,1 0,0 0,0 0,1 0,0 1,0-1,1 0,0 1,0-1,0 0,1 0,0 1,1-1,0 0,0 0,0 0,1-1,0 3,7 0,-1 0,1 0,1 0,-1-2,2 1,-1-1,1-1,0 0,0-1,0 0,1-1,0 0,0-1,0 0,0-1,0-1,1 0,-1-1,0 0,0-1,1 0,10-4,-5 3,1-1,-1-1,-1-1,1-1,0 0,-1-1,-1-1,1-1,-1-1,-1 0,12-10,-4 0</inkml:trace>
  <inkml:trace contextRef="#ctx0" brushRef="#br0" timeOffset="8990.12">6012 399,'-13'3,"1"1,0 0,0 0,0 1,0 1,1 0,0 0,0 1,1 1,0 0,0 0,1 1,0 0,0 1,1 0,0 0,1 1,0 0,1 0,0 0,1 1,0 0,1 0,0 0,0 5,4-13,0 0,0 0,0 1,1-1,0 0,-1 0,2 0,-1 0,0 0,1 0,0 0,0 0,0-1,0 1,0-1,1 1,0-1,0 0,0 0,0 0,0 0,0-1,1 1,-1-1,1 0,0 0,0 0,-1 0,1-1,0 0,1 0,2 1,4 1,1-1,0 0,0 0,0-1,0-1,0 0,0 0,-1-1,1-1,0 0,2-1,-5 1,0 0,0-1,0 0,-1 0,1-1,-1 0,0-1,0 1,-1-2,1 1,-1-1,0 0,-1 0,1-1,-1 0,-1 0,1-1,-1 1,0-1,-1 0,0 0,0-1,-1 1,0-1,-1 0,0 0,0 0,0 0,-2 0,1 0,-1 0,0-1,-1 1,0 0,0 0,-1 3,0 0,0 0,0 0,-1 0,0 0,0 1,-1 0,1-1,-1 1,0 0,0 1,-1-1,0 1,0 0,0 0,0 0,0 1,-1 0,1 0,-1 0,0 0,0 1,0 0,0 1,0-1,-1 1,1 0,0 1,-1-1,1 1,0 1,-1-1,-1 1,-17 4</inkml:trace>
  <inkml:trace contextRef="#ctx0" brushRef="#br0" timeOffset="9651.394">6350 315,'-8'20,"1"1,1-1,0 1,2 1,1-1,0 0,1 1,2 0,0 3,1-21,-1 0,1-1,0 1,0 0,0 0,1-1,0 1,-1-1,1 0,0 1,0-1,1 0,-1 0,1 0,0 0,-1-1,1 1,0-1,1 1,-1-1,0 0,1-1,-1 1,1 0,-1-1,1 0,0 0,-1 0,1 0,0-1,0 1,0-1,0 0,-1 0,1 0,0-1,0 0,0 1,0-1,2-2,8 2,-1-2,0 0,0 0,-1-1,1-1,-1 0,0-1,0 0,0-1,-1 0,0-1,0 0,-1-1,0 0,-1 0,0-1,-1 0,1-1,-2 0,0 0,0-1,-1 0,0 0,-1 0,0-4,-2-4</inkml:trace>
  <inkml:trace contextRef="#ctx0" brushRef="#br0" timeOffset="10084.955">7027 286,'1'0,"0"-1,-1 0,1 1,-1-1,1 0,-1 1,0-1,1 0,-1 1,0-1,1 0,-1 0,0 0,0 1,0-1,1 0,-1 0,0 0,0 1,0-1,0 0,-1 0,1 0,0 1,0-1,0 0,-1 0,1 0,0 1,-1-1,1 0,-1 1,1-1,-1 0,1 1,-1-1,1 0,-1 1,1-1,-1 1,0-1,1 1,-1 0,0-1,0 1,1 0,-1-1,0 1,0 0,0 0,1-1,-1 1,0 0,0 0,0 0,1 0,-1 0,0 1,0-1,-52 12,51-12,0 1,0-1,0 0,0 1,0 0,0-1,0 1,0 0,0 0,0 0,1 0,-1 1,0-1,1 0,-1 1,1-1,-1 1,1-1,0 1,-1 0,1 0,0 0,0-1,0 1,1 0,-1 0,0 0,1 0,-1 1,1-1,0 0,-1 0,1 0,0 0,0 0,1 0,-1 0,0 1,1-1,-1 0,1 0,0 0,0 0,0 0,0 1,80 35,-75-37,-1 0,1 0,0 1,0-1,-1 2,1-1,-1 1,0-1,0 1,0 1,0-1,0 1,-1 0,1 0,-1 0,0 0,-1 1,1 0,-1 0,0 0,0 0,0 0,0 2,-1 1,1 0,-2 1,0-1,0 0,0 1,-1-1,0 1,-1-1,1 1,-2-1,1 0,-1 0,-1 0,1 0,-1 0,-1 0,0 0,0-1,0 0,-1 0,0 0,0 0,0-1,-1 0,0 0,-1 0,1-1,-1 0,0 0,0-1,-1 0,1 0,-1-1,-3 1,6-3,1-1,-1 0,0 0,0 0,0-1,0 0,0 0,0 0,1 0,-1-1,1 1,-1-1,1-1,-1 1,1-1,0 1,0-1,0 0,1-1,-1 1,1-1,-1 1,1-1,-1-2,-9-14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1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112 752,'13'193,"-2"62,-12-241,-1-1,1 1,-2-1,0 1,-1-1,0 0,-1 0,0-1,-1 1,-1-1,0 0,-1 0,7-10,-1-1,1 0,0 1,-1-1,0 0,1 0,-1 0,0 0,1 0,-1 0,0-1,0 1,0 0,0-1,0 0,0 1,0-1,1 0,-1 0,0 0,0 0,0 0,0-1,0 1,0-1,0 1,0-1,0 1,1-1,-1 0,0 0,0 0,1 0,-1 0,1-1,-1 1,1 0,-1-1,1 1,0-1,0 1,0-1,0 0,0 1,0-1,0 0,0 0,1 0,-1 0,1 1,-1-1,1 0,0 0,0 0,0 0,0 0,0 0,0 0,1 0,-1 0,0 0,1 0,0 0,-1 1,2-3,4-22,1 1,1-1,1 1,1 1,1 0,2 0,0 1,7-7,9-18,3 2,1 1,3 1,1 3,2 0,2 3,2 2,1 1,1 2,29-14,20 6,-91 40,-1 0,1 1,-1-1,1 1,0-1,0 1,-1 0,1 0,0 0,0 0,-1 1,1-1,0 1,-1 0,1 0,0 0,-1 0,1 0,-1 0,0 0,1 1,-1-1,0 1,0 0,0 0,0 0,0 0,0 0,-1 0,1 0,-1 1,1-1,-1 1,0-1,0 1,1 10,-1-1,-1 1,0 0,-1-1,-1 1,0-1,0 1,-1-1,-1 0,0 0,0 0,-1-1,-1 1,0-1,-1 0,0-1,0 0,-1 0,0 0,-1-1,-3 2,0 4,-5 7,7-6,0-1,-2-1,0 0,-1 0,0-2,0 1,-2-2,0 0,0 0,-16 7,16-11,-74 21,86-28,0 0,0 0,1 0,-1 0,0-1,0 1,0-1,0 0,1 1,-1-1,0-1,1 1,-1 0,0-1,1 1,0-1,-1 0,1 0,0 0,0 0,0 0,0 0,0 0,1-1,-1 1,1-1,0 1,-1-1,1 0,0-1,-1-3,0 1,1 0,0-1,0 1,0-1,1 1,0-1,1 1,-1-1,1 1,0 0,1-1,-1 1,1 0,1-2,7-12</inkml:trace>
  <inkml:trace contextRef="#ctx0" brushRef="#br0" timeOffset="1077.56">1129 639,'-40'16,"0"3,1 1,1 2,2 1,0 2,1 2,2 1,-12 13,39-34,0-1,1 1,0 0,0 0,0 1,1 0,0-1,0 1,1 1,0-1,0 2,2-7,0 0,1-1,0 1,0 0,0 0,0-1,0 1,0 0,0-1,1 1,0 0,-1-1,1 1,0-1,0 1,1-1,-1 1,0-1,1 0,-1 0,1 1,0-1,0 0,0-1,0 1,0 0,0 0,0-1,1 0,-1 1,1-1,-1 0,1 0,-1 0,1 0,-1-1,2 1,9 0,1 0,0-1,0 0,0-1,-1-1,1 0,0-1,-1 0,0-1,0-1,0 0,0-1,-1 0,0-1,0 0,-1-1,1 0,4-6,4-1,-1 0,0-1,-1-2,-1 1,-1-2,0 0,-1-1,-1-1,-2 0,0-1,9-22,-19 34,-6 16,-9 15,7-9,1 1,0 0,1 0,1 0,0 0,1 1,0-1,1 1,0 4,1-14,0 0,0 0,1 0,-1 0,1-1,0 1,0 0,0 0,0-1,1 1,0 0,-1-1,1 0,1 1,-1-1,0 0,1 0,-1 0,1 0,0-1,0 1,0-1,1 0,-1 0,0 0,1 0,-1 0,1-1,0 0,-1 1,1-2,0 1,3 0,8-1,0-2,0 0,0-1,0 0,-1-1,1 0,-1-2,0 0,0 0,-1-1,0-1,0 0,-1-1,0 0,7-8,22-15,-3-2,0-1,-3-2,-1-2,26-37,-22-9,-37 83,-1 0,1-1,0 1,-1 0,1-1,-1 1,0 0,0-1,0 1,0 0,0-1,0 1,-1-1,1 1,-1 0,0-1,1 1,-1 0,0 0,0 0,-1 0,1 0,0 0,-1 0,1 0,-1 0,0 0,1 1,-1-1,0 1,0-1,0 1,0 0,0 0,-2-1,-3 3,-1-1,1 1,-1 0,1 1,0 0,0 0,0 1,0 0,0 0,0 0,1 1,0 0,0 0,0 1,0 0,0 0,1 0,0 0,0 1,-3 6,-2-2,0 1,2 0,-1 1,1 0,1 0,0 1,1-1,0 2,-2 6,8-18,-1 1,1-1,0 1,-1-1,1 1,0-1,1 1,-1-1,0 1,1-1,-1 1,1-1,0 0,0 1,0-1,0 0,0 1,0-1,1 0,-1 0,1 0,-1 0,1 0,0-1,0 1,0 0,0-1,0 0,0 1,0-1,0 0,0 0,1 0,-1 0,1 0,-1-1,0 1,1-1,-1 1,1-1,104 3,66-54,-172 51,1-1,-1 1,1 0,0-1,-1 1,1 0,0 0,-1 0,1 1,-1-1,1 0,0 1,-1-1,1 1,-1-1,1 1,-1-1,1 1,-1 0,0 0,1 0,-1 0,0 0,0 0,0 0,1 1,-1-1,0 0,-1 1,1-1,0 0,0 1,-1-1,1 1,0-1,-1 1,0 0,1-1,-1 1,0-1,0 1,0 0,0-1,0 1,0 0,0-1,-1 1,1-1,0 1,-1-1,0 1,1 0,-1-1,0 1,-1 6,-8 121,10-125,1 0,0 0,0-1,0 1,0 0,0 0,1-1,0 1,0-1,0 1,0-1,1 0,-1 0,1 0,0 0,-1 0,1 0,1-1,-1 0,0 0,1 1,-1-2,1 1,-1 0,1-1,0 0,0 0,0 0,-1 0,5 0,8-1,-1-1,1-1,0 0,-1-1,1 0,-1-2,0 0,0 0,0-1,-1-1,0-1,0 0,-1 0,0-2,-1 1,0-2,0 0,-1 0,-1-1,0 0,0-1,0-2,14-18,-1-2,-2 0,-2-2,-1 0,-1-1,-3-1,-1 0,-2-1,-1 0,-3-1,-1 0,-1-9,-2 37,-1 0,0 0,0 0,-2-1,1 1,-2 0,0 0,0 0,-1 0,-1 0,0 0,-1 1,-1-1,1 1,-2 0,0 0,0 1,-1-1,-4-3,10 13,-1 1,1-1,-1 1,1-1,-1 1,0-1,0 1,1 0,-1 0,0 0,0 0,0 0,0 1,0-1,-1 1,1-1,0 1,0 0,0 0,0-1,0 2,-1-1,1 0,0 0,0 1,0-1,0 1,0-1,0 1,0 0,0 0,0 0,0 0,0 0,0 1,1-1,-1 1,0-1,0 2,-48 74,13 135,36-183,0 1,2-1,1 1,2-1,1 0,1 0,1 0,2-1,0 0,2-1,11 19,43 95,-64-141,0 1,0-1,0 1,-1-1,1 1,0 0,0 0,-1-1,1 1,0 0,-1 0,1 0,-1-1,1 1,-1 0,0 0,1 0,-1 0,0 0,1 0,-1 0,0 0,0 0,0 0,0 0,0 0,0 0,0 0,0 0,-1 0,1 0,0 0,-1 0,1 0,0 0,-1 0,1 0,-1-1,1 1,-1 0,0 0,1 0,-1-1,0 1,0 0,1-1,-1 1,0-1,0 1,0-1,0 1,0-1,0 1,0-1,0 0,0 0,0 1,0-1,0 0,0 0,0 0,0 0,0 0,0 0,0-1,0 1,-13-4</inkml:trace>
  <inkml:trace contextRef="#ctx0" brushRef="#br0" timeOffset="1304.407">1976 469,'38'-5,"52"-11,19-7,1-1,-3 0,-12-1,-15 3,-14 1,-7 5,-9 4,-8 4,-7-1,-4 1,-3 2,-1 1,-5 3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2:4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16320 518,'-24'3,"0"1,1 1,0 1,0 2,1 0,0 1,0 1,1 1,0 1,1 1,0 1,2 0,-2 3,16-13,1 0,0 1,0-1,0 1,0 0,1-1,-1 1,2 0,-1 1,0-1,1 0,0 1,0-1,0 0,1 1,0-1,0 1,0-1,1 1,0-1,0 0,0 1,1-1,-1 0,1 0,1 0,-1 0,1 0,-1-1,1 1,1-1,-1 1,1-1,-1 0,1-1,1 1,-1 0,0-1,1 0,-1 0,1-1,0 1,2-1,1 3,1-1,-1 0,1 0,1-1,-1 0,0-1,1 0,-1 0,1-1,-1-1,1 1,0-1,-1-1,1 0,0 0,-1-1,0 0,1-1,-1 0,0-1,0 1,-1-2,1 1,0-2,24-15,-1-2,-1-1,-1-1,-2-2,0-1,21-29,-27 49,-15 37,-5-14,1 1,-1-5,-1 0,2 0,0 0,0 0,1-1,0 1,1-1,0 0,3 3,4 2</inkml:trace>
  <inkml:trace contextRef="#ctx0" brushRef="#br0" timeOffset="969.979">17392 630,'39'221,"-32"-172,-2 0,-3 0,-1 0,-2 0,-3 0,-4 12,-18 89,26-149,0-1,0 1,0 0,0-1,0 1,-1 0,1-1,0 1,0-1,-1 1,1-1,0 1,-1-1,1 1,0-1,-1 1,1-1,-1 1,1-1,-1 1,1-1,-1 0,1 1,-1-1,1 0,-1 0,0 1,1-1,-1 0,1 0,-1 0,0 0,1 0,-1 0,0 0,1 0,-1 0,0 0,1 0,-1 0,1 0,-1 0,0-1,1 1,-1 0,1 0,-1-1,1 1,-1 0,1-1,-1 1,1-1,-1 1,1 0,-1-1,1 1,0-1,-1 1,1-1,0 0,-1 1,1-1,0 1,0-1,0 0,-1 1,1-1,0 1,0-2,-12-44,12 21,1 1,2-1,0 0,2 1,1 0,1 0,0 0,2 1,1 0,11-19,1-8,2 0,3 1,1 2,3 1,1 1,3 2,1 1,21-17,49-6,-104 64,1 0,0 1,-1-1,1 1,0 0,-1 0,1 0,0 0,0 0,-1 0,1 1,0-1,-1 1,1 0,-1 0,1 0,-1 0,1 1,-1-1,1 0,-1 1,0 0,0-1,0 1,0 0,0 0,0 0,-1 1,1-1,-1 0,1 1,-1-1,0 0,0 1,0 0,0-1,0 2,2 5,-1 0,1 0,-2 0,1 1,-1-1,0 1,-1-1,0 0,-1 1,0 4,-3 3,0 1,-1 0,0-1,-1 0,-2 0,1 0,-2-1,0 0,-1-1,-1 0,0-1,-1 0,0 0,-1-1,-1-1,0-1,0 1,-1-2,-1 0,0-1,0-1,0 0,-1-1,-1-1,-11 2,26-6,0-1,0 0,0 0,0-1,0 1,0-1,-1 1,1-1,0 0,0 0,-1 0,1-1,0 1,0-1,0 0,0 0,0 0,0 0,0 0,0 0,0-1,0 0,1 0,-1 1,1-1,-1-1,1 1,0 0,0-1,0 1,0-1,0 1,0-1,1 0,0 0,-1 0,1 0,0 0,0 0,0 0,1 0,-1 0,1-1,0 1,0 0,0 0,0 0,1-1,-1 0,41-68,-26 53</inkml:trace>
  <inkml:trace contextRef="#ctx0" brushRef="#br0" timeOffset="1473.129">18182 38,'4'1,"-1"1,0 0,0 0,1 0,-1 0,-1 0,1 1,0-1,0 1,-1 0,0 0,1 0,-1 0,0 0,0 0,-1 1,1-1,-1 1,0-1,0 1,0-1,0 1,0 0,-1-1,0 1,0 2,4 269,-32 77,27-350,1 0,-1 0,0 1,1-1,-1 0,1 0,-1 0,1 1,0-1,0 0,0 0,0 0,1 1,-1-1,1 0,-1 0,1 0,0 0,-1 0,1 0,0 0,0 0,1 0,-1 0,0 0,1 0,-1-1,1 1,-1-1,1 1,0-1,0 0,0 1,-1-1,1 0,0 0,1-1,-1 1,0 0,0-1,0 1,0-1,0 1,2-1,71-57,-48 32,-7 6,-10 9,1 1,0-1,0 2,1 0,0 0,0 1,1 0,0 1,0 1,-11 4,-1 0,0 1,1-1,-1 1,1 0,-1-1,1 1,-1 0,1 0,-1 0,1 0,0 0,-1 0,1 0,-1 1,1-1,-1 0,0 1,1-1,-1 1,1 0,-1-1,0 1,1 0,-1 0,0 0,0 0,0 0,0 0,0 0,0 0,0 1,0-1,0 0,-1 1,1-1,0 0,-1 1,1-1,-1 1,1-1,-1 1,0-1,0 1,0-1,0 1,0 0,-9 74,7-72,1 0,0 1,0-1,1 1,-1 0,1-1,0 1,0-1,1 1,-1 0,1-1,0 1,0-1,0 1,1-1,0 0,1 4,8 5</inkml:trace>
  <inkml:trace contextRef="#ctx0" brushRef="#br0" timeOffset="2021.105">18803 602,'-5'12,"1"-1,0 1,1 1,1-1,0 0,0 0,1 1,1-1,0 1,1-1,0 1,1-1,0 0,3 9,-4-19,0 0,-1-1,1 1,0 0,0 0,1-1,-1 1,0-1,0 1,1-1,-1 1,1-1,-1 0,1 0,0 0,-1 0,1 0,0 0,0 0,0 0,-1-1,1 1,0-1,0 1,0-1,0 0,0 0,0 0,0 0,0 0,0 0,0 0,0-1,0 1,0-1,0 0,0 1,-1-1,1 0,0 0,0 0,-1 0,1 0,0-1,66-63,-30 7,-32 46,0 1,1 0,0 1,1 0,0 0,1 0,0 1,0 1,10-8,-17 15,-1 1,0-1,0 0,0 1,0-1,1 0,-1 1,0 0,1-1,-1 1,0 0,1 0,-1-1,0 1,1 0,-1 0,0 1,1-1,-1 0,0 0,1 1,-1-1,0 1,1-1,-1 1,0-1,0 1,0 0,0-1,1 1,-1 0,0 0,0 0,-1 0,1 0,0 0,0 0,0 0,-1 1,1-1,0 0,-1 0,1 1,-1-1,0 0,1 1,-1-1,0 0,0 1,8 70,-11 59,-5-1,-7-1,-20 82,-40 69,75-278,0 0,0-1,0 1,0 0,-1 0,1 0,-1 0,1-1,-1 1,1 0,-1 0,0-1,0 1,0-1,0 1,0-1,0 1,0-1,0 1,-1-1,1 0,-1 0,1 0,-1 0,1 0,-1 0,0 0,1 0,-1 0,0-1,1 1,-1-1,0 1,0-1,0 0,0 0,1 0,-1 0,0 0,0 0,0 0,0-1,1 1,-1-1,0 1,0-1,1 0,-1 0,0 1,1-1,-1 0,1-1,-1 1,1 0,-1 0,1-1,-1 0,-2-9,-1 0,2 0,-1 0,2-1,-1 1,2-1,-1 0,2 1,-1-1,2 0,0 0,0-2,0-14,-1-3,2 1,1-1,1 1,1 0,2 0,1 0,2 1,9-20,45-67,-52 98</inkml:trace>
  <inkml:trace contextRef="#ctx0" brushRef="#br0" timeOffset="2534.028">19480 518,'-110'26,"106"-25,1 0,0 0,0 1,0-1,0 1,0 0,0 0,1 0,-1 1,1-1,-1 0,1 1,0 0,0 0,0-1,0 1,1 0,-1 0,1 1,0-1,0 0,0 0,0 1,0-1,1 0,-1 1,1-1,0 1,0-1,0 0,1 1,1 1,1 0,-1 0,1 0,0 0,0-1,1 1,0-1,-1 0,1 0,1 0,-1-1,0 0,1 1,0-2,0 1,0 0,0-1,0 0,0 0,1-1,-1 1,6 0,56 30,-66-31,0 0,0 0,0 1,0-1,0 0,0 0,-1 1,1-1,-1 1,1-1,-1 1,1-1,-1 1,0-1,1 1,-1-1,0 1,0-1,0 1,0-1,-1 1,1-1,0 1,-1-1,1 1,-1-1,1 1,-1-1,0 0,1 1,-1-1,0 0,0 0,0 1,0-1,0 0,0 0,0 0,-1 0,0 0,-53 38,-62 7,96-42</inkml:trace>
  <inkml:trace contextRef="#ctx0" brushRef="#br0" timeOffset="2786.475">19763 659,'-14'24,"-5"12,0 1</inkml:trace>
  <inkml:trace contextRef="#ctx0" brushRef="#br0" timeOffset="3021.629">19734 319</inkml:trace>
  <inkml:trace contextRef="#ctx0" brushRef="#br0" timeOffset="3188.139">20101 461,'-29'29,"-14"24,0 7,8-1,14-11,11-9,12-11,10-10,8-8,6-6,3-4,1-1,0-6,0-2,0-3,0-1,-6 3</inkml:trace>
  <inkml:trace contextRef="#ctx0" brushRef="#br0" timeOffset="3737.703">20553 546,'-22'9,"1"1,0 1,0 1,1 0,1 2,0 1,1 0,0 1,2 1,-1 1,16-17,-1 0,1 0,-1 0,1 0,0 1,-1-1,1 1,0-1,0 1,0-1,0 1,0 0,0-1,1 1,-1 0,1 0,-1-1,1 1,-1 0,1 0,0 0,0 0,0 0,0 0,0-1,1 1,-1 0,0 0,1 0,0 0,-1-1,1 1,0 0,0-1,0 1,0 0,0-1,0 1,0-1,0 0,1 1,-1-1,1 0,-1 0,1 0,-1 0,1 0,0 0,0 0,10 0,0-1,0-1,0 0,-1 0,1-1,-1 0,1-1,-1-1,0 0,0 0,0-1,-1-1,1 1,-1-2,-1 1,1-1,-1-1,-1 0,1 0,1-3,70-43,-79 54,1 1,-1 0,0 0,1 0,-1 0,0 0,1 0,-1 0,0 1,0-1,0 0,0 1,-1-1,1 0,0 1,0-1,-1 1,1 0,-1-1,1 1,-1-1,0 1,0 0,0-1,0 1,0-1,0 1,0 0,0-1,-1 1,1 0,-1 0,2 7,-2-5,1 1,0-1,0 0,1 1,-1-1,1 0,0 0,0 1,0-1,1 0,-1 0,1 0,0-1,0 1,1 0,-1-1,1 1,-1-1,1 0,0 0,0 0,1 0,-1 0,1-1,-1 1,1-1,0 0,0 0,0-1,0 1,0-1,0 0,0 0,1 0,-1 0,5-1,9-6,-1 0,1-2,-1 0,-1 0,1-2,-1 0,-1-1,0-1,-1 0,3-4,25-26,-2-2,-2-2,-2-1,-2-2,25-48,-52 86,5-7,-1-1,-1 0,0-1,-2 0,0-1,-1 0,-1 0,-1 0,-1-1,-1 0,-1 0,-1-3,-1 22,0 0,0-1,-1 1,1 0,-1 0,0 0,0 0,0 0,0 0,0 0,-1 0,1 0,-1 0,0 1,0-1,0 1,0-1,0 1,-1 0,1 0,-1 0,1 0,-1 0,0 0,0 1,0-1,0 1,0 0,0 0,0 0,0 1,0-1,0 1,-1-1,1 1,0 0,0 0,0 0,-1 1,0 0,-6-1,0 1,0 0,0 1,0 0,0 1,1 0,-1 0,1 1,0 0,0 1,0 0,1 0,-1 1,1 0,1 0,-1 1,1 0,0 1,1-1,-1 1,2 1,-1-1,1 1,-3 7,0 0,1-1,0 1,2 0,-1 1,2-1,0 1,1 0,1 0,1 0,0 0,1 0,1 0,1 1,0-1,1-1,1 1,0 0,2-1,-1 0,2 0,0-1,1 1,1-2,0 1,1-1,1-1,0 1,5 3,4 0,1-2,1 0,0-1,0-2,1 0,1-1,0-2,1 0,0-1,0-2,0-1,1 0,0-2,0-1,0-1,17-2,-19 0</inkml:trace>
  <inkml:trace contextRef="#ctx0" brushRef="#br0" timeOffset="-19237.109">1701 405,'-18'90,"-19"122,-11 133,50-277,18-68,-11-9</inkml:trace>
  <inkml:trace contextRef="#ctx0" brushRef="#br0" timeOffset="-18866.004">1192 461,'154'-74,"-117"60,36-10,1 3,1 4,53-5,68-16,-188 36,4-2,1 1,-1 0,1 1,-1 0,1 1,0 0,0 1,-1 1,1 0,0 0,3 2,-14-2,-1-1,0 1,1 0,-1-1,0 1,1 0,-1 0,0 0,0 0,0 0,0 0,0 0,0 0,0 1,-1-1,1 0,0 1,-1-1,1 0,0 1,-1-1,0 0,1 1,-1-1,0 1,0-1,0 1,0-1,0 1,0-1,0 1,0-1,-3 15</inkml:trace>
  <inkml:trace contextRef="#ctx0" brushRef="#br0" timeOffset="-18604.047">1192 1166,'34'0,"44"-4,19-8,3 0,-12-4,-10 1,-15-1,-7 1,-9 4,-8-1,-5 1,-4-2,-2 1,-2 2,-4-1,-7 1</inkml:trace>
  <inkml:trace contextRef="#ctx0" brushRef="#br0" timeOffset="-17933.021">2378 461,'225'-147,"-173"84,-51 62,-1-1,1 0,0 1,0-1,-1 0,1 1,-1-1,1 0,-1 0,0 1,1-1,-1 0,0 0,0 0,0 1,-1-1,1 0,0 0,-1 1,1-1,-1 0,0 0,1 1,-1-1,0 1,0-1,0 1,0-1,0 1,-1-1,1 1,0 0,-1 0,1 0,0 0,-1 0,1 0,-1 0,0 0,1 0,-1 1,-1-1,0 0,1 0,-1 1,0-1,1 1,-1 0,0-1,1 1,-1 0,0 1,1-1,-1 0,0 1,1 0,-1-1,0 1,1 0,0 0,-1 1,1-1,-1 0,1 1,0 0,0-1,0 1,0 0,0 0,0 0,1 0,-1 0,1 1,-1-1,1 0,0 1,0 0,-30 90,25 168,9-153,-4 325,2-417,-2 1,0-1,-1 1,0-1,-1 0,-1 0,-1 0,0 0,-1-1,-1 0,0 0,-1 0,-1-1,0-1,-1 1,0-1,-1-1,-1 0,0-1,-6 5,13-12,0 0,0 0,-1 0,0-1,0 0,0 0,0 0,0-1,0 0,-1 0,1-1,-1 1,1-2,-1 1,0-1,1 0,-1 0,0 0,1-1,-1 0,1-1,-1 1,1-1,0 0,-1-1,1 0,0 0,1 0,-1-1,0 1,1-1,-3-4,4 0,0 0,1 0,1 0,-1-1,1 0,1 1,-1-1,2 0,-1 0,1 1,0-1,1 0,0 0,1 0,-1 1,2-1,-1 1,1-1,1 1,-1 0,1 0,1 1,-1-1,1 1,1 0,-1 0,6-4,2-8,2 1,0 0,1 1,1 0,0 2,1 0,1 1,0 1,1 1,0 0,1 2,0 0,1 1,0 2,1 0,-1 1,22-2,-19 7</inkml:trace>
  <inkml:trace contextRef="#ctx0" brushRef="#br0" timeOffset="-16836.792">3507 659,'-18'90,"12"38,7-123,0-1,-1 0,2 1,-1-1,0 0,1 0,0 0,0 0,0 0,0 0,1-1,-1 1,1-1,0 1,0-1,0 0,1 0,-1-1,1 1,-1-1,1 1,0-1,0 0,0-1,0 1,0-1,4 1,3 0,0-2,0 1,0-2,1 1,-1-1,0-1,0 0,0-1,-1 0,1-1,-1 0,1 0,-1-1,0 0,-1-1,0 0,1-1,-2 0,1 0,-1-1,0 0,-1 0,0-1,2-4,115-131,-124 142,1 1,-1-1,1 0,0 1,0-1,0 1,0-1,0 1,0 0,0-1,0 1,0 0,1 0,-1 0,0 0,1 0,-1 0,1 0,-1 0,1 0,0 1,-1-1,1 1,0-1,-1 1,1 0,0 0,0-1,-1 1,1 0,0 1,-1-1,1 0,0 0,0 1,-1-1,1 1,0-1,-1 1,1 0,-1 0,1 0,-1 0,1 0,33 52,-33-47,1 0,-1-1,1 0,1 1,-1-1,1 0,0 0,0-1,0 1,1-1,-1 0,1 0,0-1,0 1,0-1,1 0,1 0,2-1,-1-1,1-1,0 0,-1 0,1-1,-1 0,1 0,-1-1,0 0,1-1,-1 0,0 0,-1 0,1-1,-1 0,1-1,-1 0,0 0,-1 0,1-1,-1 0,0 0,-1-1,1 0,-1 0,-1 0,1 0,-1-1,-1 0,2-2,2-4</inkml:trace>
  <inkml:trace contextRef="#ctx0" brushRef="#br0" timeOffset="-16517.215">4579 856,'48'-27,"-18"12,-1-2,0 0,-2-2,0-1,22-23,-46 41,0 0,-1 0,1 0,0-1,-1 1,0-1,0 1,0-1,0 0,0 0,0 0,-1 0,0 0,1 0,-1 0,0-1,0 1,-1 0,1-1,-1 1,0-1,0 1,0 0,0-1,0 1,-1-1,0 1,1 0,-1-1,0 1,-1 0,1 0,-1 0,1 0,-1 0,0 0,0 0,0 1,0-1,-1 1,1-1,-1 1,1 0,-1 0,-2-1,0 1,-1 0,1 1,-1 0,1 0,-1 0,0 0,1 1,-1 0,0 0,0 1,1 0,-1 0,1 0,-1 0,1 1,-1 0,1 0,0 1,0-1,0 1,0 0,0 1,1-1,0 1,-1 0,1 0,0 0,1 0,-1 1,1 0,0-1,0 1,1 0,-1 1,1-1,0 0,0 1,1-1,0 1,0-1,0 1,0 0,1 5,-3 0,1 0,0 0,0 0,1 0,0 0,1 0,0 0,1 0,0 0,1 0,1 0,-1 0,1 0,1-1,0 1,1-1,0 0,0-1,1 1,0-1,1 0,0 0,1-1,-1 0,7 5,71 23,-59-32</inkml:trace>
  <inkml:trace contextRef="#ctx0" brushRef="#br0" timeOffset="-15634.42">5595 659,'-17'125,"17"-114,1 1,0-1,1 0,0 1,0-1,1 0,1 0,0-1,0 1,1-1,0 0,1 0,0 0,1-1,0 0,1 0,-1-1,1 0,1 0,0-1,7 5,-11-9,-1-1,1 0,0 1,0-2,0 1,0-1,1 1,-1-1,0-1,0 1,1-1,-1 0,0 0,1 0,-1-1,0 0,0 0,1-1,-1 1,0-1,0 0,0 0,-1-1,1 1,-1-1,1 0,-1 0,0-1,1 0,109-120,-110 117,6-8,40-35,-48 51,0-1,-1 1,1 0,0 0,-1 1,1-1,-1 0,1 0,-1 1,0-1,1 1,-1-1,0 1,0 0,0-1,0 1,-1 0,1 0,0-1,-1 1,1 0,-1 0,0 0,1 0,-1 0,0 0,3 9,-1-6,-1 0,1-1,0 1,0-1,1 0,-1 0,1 0,0 0,0 0,0 0,1-1,-1 0,1 1,0-1,0-1,0 1,0 0,0-1,1 0,-1 0,1 0,-1-1,1 1,0-1,0 0,-1-1,1 1,0-1,0 0,0 0,0 0,-1-1,1 0,0 0,0 0,-1 0,1-1,0 0,1-1,11-8,-1 0,-1-1,0 0,-1-2,0 0,-1 0,-1-1,0-1,-1 0,0 0,-2-1,0-1,1-2,-8 16,0 1,0 0,0 0,0-1,-1 1,1 0,-1-1,0 0,0 1,0-1,-1 0,1 0,-1 1,0-1,0 0,0 0,0 1,-1-1,0 0,0 0,0 1,0-1,0 1,-1-1,1 1,-1-1,0 1,0 0,0 0,0 0,-3-2,-11-1</inkml:trace>
  <inkml:trace contextRef="#ctx0" brushRef="#br0" timeOffset="-14936.721">6583 856,'19'-11,"-2"0,1-1,-1-1,-1-1,-1 0,0-1,0 0,-2-2,0 1,-1-2,0 0,0-4,-11 21,0-1,0 1,0 0,0-1,0 1,-1-1,1 1,0-1,-1 0,0 1,1-1,-1 0,0 1,0-1,0 0,0 1,0-1,0 0,0 1,-1-1,1 0,-1 1,1-1,-1 1,0-1,1 1,-1-1,0 1,0-1,0 1,0 0,0-1,0 1,-1 0,1 0,0 0,-1 0,1 0,0 0,-1 0,1 1,-1-1,1 0,-1 1,0-1,1 1,-1 0,0-1,1 1,-1 0,0 0,1 0,-1 0,0 1,1-1,-1 0,0 1,-9 2,0 0,0 1,0 0,0 1,1 0,-1 0,1 1,1 1,-1 0,1 0,1 1,-1 0,1 0,1 1,-1 0,2 1,-1-1,1 1,1 1,-1-1,2 1,0 0,0 0,-1 8,3-10,1-1,1 1,-1-1,2 1,-1-1,1 1,0-1,1 0,0 1,0-1,1 0,0 0,1-1,-1 1,1 0,1-1,-1 0,1 0,1-1,-1 1,1-1,0 0,1-1,-1 1,1-1,0 0,1-1,-1 0,1 0,-1-1,1 0,0 0,0-1,1 1,-1-2,0 1,1-2,4 1,0 0,0-1,-1 0,1-1,-1 0,1-1,-1 0,1-1,-1-1,0 0,0 0,-1-1,1-1,-1 0,0 0,-1-1,0-1,0 1,0-2,8-8,12-13,-1 0,-2-2,0-1,-3-1,-1-1,-1-1,-2-1,0-5,-13-11,-7 52,0 0,0-1,-1 1,1 0,0 0,-1 0,1 0,-1 1,0-1,1 0,-1 0,0 0,1 0,-1 0,0 1,0-1,0 0,0 1,0-1,1 1,-1-1,0 1,0-1,-1 1,1 0,0-1,0 1,0 0,0 0,0 0,0 0,0 0,0 0,0 0,0 0,0 0,-1 1,1-1,0 0,0 1,0-1,0 0,0 1,0 0,1-1,-1 1,0-1,0 1,-6 1,0 1,1 0,-1 0,1 1,0-1,0 1,0 0,0 1,1 0,-1 0,1 0,0 0,1 1,0 0,-1 0,2 0,-1 0,-2 6,6-11,0 1,0-1,1 0,-1 1,0-1,0 0,1 0,-1 1,0-1,1 0,0 0,-1 1,1-1,0 0,-1 0,1 0,0 0,0 0,0 0,0 0,0 0,0-1,0 1,0 0,0 0,0-1,1 1,-1-1,0 1,0-1,1 0,-1 1,0-1,0 0,1 0,-1 0,0 0,1 0,-1 0,1 0,55-5,-26-2,-19 3,0 1,0 1,0 0,0 0,1 1,-1 1,0 0,1 0,-1 2,7 1,-16-1,0 0,-1 1,1 0,-1-1,0 1,0 0,0 0,0 0,0 0,-1 1,1-1,-1 0,0 1,0-1,0 1,0-1,-1 1,0 0,1-1,-1 1,-1-1,1 1,0 0,-1-1,0 1,0-1,0 1,0-1,0 0,-1 1,0-1,1 0,-1 0,0 0,-1 0,0 1,-2 8,-6 13,-17 57,28-80,-1 0,1 1,0-1,0 0,0 1,0-1,1 0,-1 1,0-1,1 0,0 0,-1 1,1-1,0 0,0 0,1 0,-1 0,0 0,1 0,-1 0,1-1,-1 1,1 0,0-1,0 1,-1-1,1 0,0 0,0 1,1-1,-1 0,2 0,72 3,-56-10</inkml:trace>
  <inkml:trace contextRef="#ctx0" brushRef="#br0" timeOffset="-14532.689">7655 856,'21'-6,"0"-1,-1-1,0-1,0-1,-1-1,-1 0,0-1,0-1,-1-1,-1-1,0 0,13-16,-27 29,0 0,0 0,0 0,0 0,0 0,0-1,0 1,-1-1,1 1,-1-1,0 1,0-1,0 0,0 0,0 0,0 1,-1-1,1 0,-1 0,0 0,0 0,0 0,0 0,-1 0,1 0,-1 1,0-1,0 0,0 0,0 0,0 1,0-1,-1 1,1-1,-1 1,0-1,0 1,0 0,0 0,0 0,0 0,-1 0,1 1,0-1,-1 1,0-1,1 1,-1 0,0 0,-1 0,-4 0,0 1,0 1,1-1,-1 1,0 1,1-1,-1 1,1 1,-1 0,1 0,0 0,0 0,1 1,-1 1,1-1,0 1,0 0,0 0,-4 6,-4 3,1 2,1-1,0 1,1 1,1 0,0 1,0 5,6-17,0 1,1 0,0 0,1 0,0 0,0 0,0 1,1-1,0 0,0 1,1-1,0 1,0 0,1-1,0 0,1 1,-1-1,1 0,0 1,1-1,0 0,0-1,1 1,0 0,0-1,0 0,1 0,-1 0,2-1,-1 1,1-1,-1-1,1 1,0-1,1 0,-1 0,1 0,0-1,2 0,15 2,0-1,0-2,0 0,0-2,0 0,24-4,19 0,-42 4</inkml:trace>
  <inkml:trace contextRef="#ctx0" brushRef="#br0" timeOffset="-13847.161">8953 94,'-16'403,"-47"10,57-323,5-65</inkml:trace>
  <inkml:trace contextRef="#ctx0" brushRef="#br0" timeOffset="-13602.885">8559 630,'38'0,"32"-5,14-1,-3 0,-5 1,-11 2,-12 0,-10 2,-7 1,-6 0,3 0,-1 0,-5 1</inkml:trace>
  <inkml:trace contextRef="#ctx0" brushRef="#br0" timeOffset="-13346.996">9377 659,'-5'12,"0"0,1 0,1 1,0 0,1 0,0 0,1 0,0 0,1 0,1 0,0 0,1 0,0 0,1 0,0-1,1 1,0-1,4 5,-6-13,0-1,1 0,-1 1,1-1,0-1,0 1,0 0,0-1,0 1,0-1,1 0,0 0,-1 0,1-1,0 1,0-1,-1 0,1 0,0 0,0-1,0 1,0-1,0 0,0 0,1-1,-1 1,0-1,-1 0,1 0,0 0,0 0,0-1,2-1,6-2,0-1,-1 0,0-1,0 0,-1-1,0-1,0 1,-1-1,0-1,0 0,0-1,-1-1,0 0,0 0,-1 0,-1-1,0 0,-1-1,3-9,-7 19,0 0,0 0,0 0,-1 0,1-1,-1 1,0 0,0 0,-1 0,1 0,-1-1,0 1,0 0,0 0,-1 0,1 0,-1 1,0-1,0 0,0 1,-1-1,1 1,-1 0,0 0,0 0,0 0,0 0,0 0,-1 1,1 0,-2-1,-48-14,27 14</inkml:trace>
  <inkml:trace contextRef="#ctx0" brushRef="#br0" timeOffset="-8479.973">10844 715,'0'-2,"0"-1,-1 1,1-1,-1 1,0 0,0-1,0 1,0 0,0 0,0-1,-1 1,1 0,-1 0,0 0,1 1,-1-1,0 0,0 1,0-1,0 1,0 0,0 0,-1-1,1 1,0 1,-1-1,1 0,-1 0,1 1,-1 0,0-1,-81-1,72 5,1 1,0 0,0 1,1 0,-1 0,1 1,0 1,1 0,0 0,0 1,0 0,1 0,0 1,1 0,0 0,0 1,1 0,0 0,1 1,0-1,1 1,0 0,0 1,1-1,1 0,0 1,1 0,0-1,0 1,2 0,-1 0,1-1,2 5,-2-9,1 0,1 0,0 0,0 0,0 0,0-1,1 1,1-1,-1 0,1 0,0 0,0-1,0 0,1 0,0 0,0-1,0 0,0 0,1 0,-1-1,1 0,0 0,0-1,1 0,-1 0,0 0,0-1,1 0,-1-1,1 0,-1 0,1 0,-1-1,1 0,-1-1,0 1,0-2,1 1,0-1,19-17,-1-2,0 0,-2-2,-1 0,-1-2,-1 0,-1-1,1-6,59-110,-79 142,-1 1,0-1,0 1,1-1,-1 1,0 0,1-1,-1 1,0 0,1-1,-1 1,0 0,1-1,-1 1,1 0,-1 0,1-1,-1 1,1 0,-1 0,1 0,-1 0,1 0,-1 0,0 0,1 0,-1 0,1 0,-1 0,1 0,-1 0,1 0,-1 0,1 0,-1 0,1 1,-1-1,1 0,-1 0,1 1,-1-1,0 0,1 1,-1-1,0 0,1 1,-1-1,0 0,1 1,-1-1,0 1,0-1,1 1,-1-1,0 0,0 1,0-1,0 1,0-1,0 1,0-1,0 1,12 35,-11-33,13 41,-7-25</inkml:trace>
  <inkml:trace contextRef="#ctx0" brushRef="#br0" timeOffset="-8047.803">11211 1053,'198'-298,"-197"295,0 1,0 0,0 0,0 0,0 0,1 0,-1 1,0-1,1 0,-1 1,1-1,0 1,0-1,0 1,-1 0,1-1,0 1,0 0,1 1,-1-1,0 0,0 0,0 1,1 0,-1-1,0 1,0 0,1 0,-1 0,0 0,0 0,1 1,-1-1,0 1,0 0,0-1,0 1,1 0,-1 0,0 0,-1 0,1 1,0-1,0 1,0-1,-1 1,35 73,-32-64,0-1,0 1,1-1,0 0,1-1,0 1,1-1,-1 0,2-1,2 3,-8-9,1 0,0-1,0 1,-1-1,1 0,0 1,0-1,0-1,1 1,-1 0,0-1,0 1,0-1,0 0,1 0,-1 0,0-1,0 1,0-1,0 0,0 0,0 0,0 0,0 0,0 0,0-1,0 0,-1 1,1-1,-1 0,1 0,-1-1,1 0,72-83,16-79,-81 151</inkml:trace>
  <inkml:trace contextRef="#ctx0" brushRef="#br0" timeOffset="-7412.055">12340 602,'-59'25,"1"3,2 2,1 3,1 2,-10 12,56-43,0 1,0 0,1 1,-1-1,1 1,0 1,1-1,0 1,0 0,0 1,1-1,0 1,1 0,-1 0,2 1,-1-1,1 1,0 0,0 4,3-11,1-1,-1 1,0 0,1 0,-1 0,1-1,0 1,-1 0,1 0,0-1,0 1,0-1,0 1,1-1,-1 1,0-1,1 0,-1 1,0-1,1 0,0 0,-1 0,1 0,0-1,-1 1,1 0,0-1,0 1,-1-1,1 1,0-1,0 0,0 0,0 0,0 0,0 0,-1 0,1-1,0 1,74-19,-43 5,0-2,-1-1,0-2,-2-1,0-1,-2-2,0 0,1-5,-27 26,-2 1,1 0,-1 0,1 0,-1-1,1 1,-1 0,1 0,0 0,0 0,0 0,0 0,-1 1,1-1,0 0,0 0,1 1,-1-1,0 0,0 1,0-1,0 1,1 0,-1-1,0 1,0 0,0 0,1-1,-1 1,0 0,1 0,-1 1,0-1,0 0,1 0,-1 1,0-1,0 0,0 1,1-1,-1 1,0 0,0-1,0 1,0 0,0 0,0-1,0 1,0 0,-1 0,1 0,0 1,19 56,-20-52,1 0,0 1,0-1,1 0,0 1,0-1,0 0,1 0,0-1,0 1,0 0,1-1,0 0,0 0,0 0,1-1,-1 1,1-1,0 0,1 0,-1-1,1 1,-1-1,1 0,0-1,0 1,0-1,0-1,2 1,2-3,-1-1,0 0,0 0,1-1,-2 0,1-1,0 0,-1 0,1-1,-1 0,-1 0,1-1,-1 0,0 0,0-1,0 0,-1 0,5-8,6-3,-14 15,49-45,-3-2,-2-1,-2-3,-2-2,-3-2,-3-1,-2-2,-3-1,-2-3,-25 52,0 4,-1-1,0 0,0 0,-1 0,0 0,-1 0,0 0,-1-1,0 1,-1 0,0-1,0 1,-1-1,-1 1,1 0,-2-1,0-1,1 10,1 0,-1 0,0-1,0 1,0 0,0 1,0-1,-1 0,1 1,-1-1,1 1,-1-1,1 1,-1 0,0 0,1 1,-1-1,0 0,0 1,1 0,-1 0,0 0,0 0,0 0,0 0,1 1,-1-1,0 1,0 0,1 0,-3 1,-79 45,63-28,1 0,1 2,1 0,0 2,2-1,1 2,1 0,0 1,2 0,1 1,1 0,1 4,5-19,0 1,1-1,0 1,1 0,1 0,0 0,0 0,1 0,1 1,0-1,0 0,1 0,1-1,0 1,1 0,0-1,1 0,0 0,0 0,1-1,1 1,0-1,0-1,1 0,0 0,1 0,0-1,5 4,8 3,0-1,1 0,1-2,0 0,1-2,0-1,12 2,14-3,-33-11</inkml:trace>
  <inkml:trace contextRef="#ctx0" brushRef="#br0" timeOffset="-6811.219">13272 630,'-1'16,"1"0,0 0,1 0,0 0,1 0,1 0,1 0,1-1,0 1,0-1,2 0,0-1,0 0,3 2,-8-14,-1 0,2-1,-1 1,0 0,0-1,0 0,1 0,-1 1,0-1,1-1,-1 1,1 0,-1-1,1 1,0-1,-1 0,1 1,-1-1,1-1,0 1,-1 0,1-1,-1 1,1-1,-1 0,1 0,-1 0,1 0,-1 0,0 0,0-1,1 1,-1-1,0 1,0-1,0 0,67-71,-67 71,102-151,-103 153,-1-1,1 1,-1-1,0 1,1-1,-1 1,1-1,-1 1,1 0,-1-1,1 1,0 0,-1-1,1 1,-1 0,1 0,0-1,-1 1,1 0,0 0,-1 0,1 0,0 0,-1 0,1 0,0 0,-1 0,1 0,0 1,-1-1,1 0,-1 0,1 0,0 1,-1-1,1 0,-1 1,1-1,-1 1,1-1,-1 1,1-1,-1 1,1-1,-1 1,0-1,1 1,-1-1,0 1,0 0,1-1,-1 1,0-1,0 1,0 0,0-1,0 1,1 0,10 42,-11-43,14 324,26 51,-36-346,-1 0,-2 0,-1 0,-1 0,-2 1,-1-1,-1-1,-1 1,-2-1,-1 0,-1-1,-1 0,-6 10,15-33,0 0,0 0,0 0,0-1,-1 1,0-1,1 1,-1-1,0 0,-1 0,1 0,-1-1,1 1,-1-1,0 0,1 0,-1 0,0 0,-1-1,1 1,0-1,0 0,-1-1,1 1,0-1,-1 1,1-1,0-1,-1 1,1-1,0 1,-1-1,1-1,0 1,0 0,0-1,0 0,0 0,0 0,1 0,-1-1,1 0,-1 1,1-1,0-1,0 1,-2-3,-5-12,1-1,1-1,0 1,2-1,0 0,1 0,1-1,1 0,1 0,1 1,1-1,1 0,0 0,2 0,3-16,4-4,1 1,2 1,2 0,1 1,2 0,12-17,41-40,-53 74</inkml:trace>
  <inkml:trace contextRef="#ctx0" brushRef="#br0" timeOffset="-3331.618">13950 432,'2'-4,"1"0,-1 0,1 1,0-1,1 1,-1-1,1 1,-1 0,1 0,0 0,0 1,0 0,1-1,-1 1,0 1,1-1,-1 1,1-1,0 1,-1 1,1-1,0 1,0 0,0 0,2 0,169-1,-174 1,0-1,1 2,-1-1,0 0,0 0,0 0,0 1,0 0,0-1,0 1,0 0,0 0,-1 0,1 0,0 0,0 0,-1 0,1 1,-1-1,1 1,-1-1,1 1,-1-1,0 1,0 0,0 0,0-1,0 1,0 0,-1 0,1 0,-1 0,1 0,-1 0,1 0,-1 0,0 1,0-1,0 0,-1 0,1 0,0 0,-1 0,1 0,-1 0,0 0,0 0,-51 87,-126 93,135-86,42-93,0 0,1 1,0-1,0 1,0-1,0 0,1 1,-1-1,1 1,0-1,0 0,0 0,0 0,0 1,1-1,-1 0,1-1,0 1,0 0,0 0,1-1,-1 1,0-1,1 0,0 0,-1 0,1 0,0 0,1 0,6 1,-1 0,1-1,-1-1,1 1,0-2,0 1,-1-1,1-1,0 1,0-2,-1 1,1-2,0 1,-1-1,0 0,0-1,0 0,3-3,16-3,18-11,-34 12</inkml:trace>
  <inkml:trace contextRef="#ctx0" brushRef="#br0" timeOffset="-3062.516">13893 602,'14'0,"25"0,9 0,2 0,-2 0,-6 0,-4 0,-4 0,-3 0,-3-5,0-1,0-1,-6 2</inkml:trace>
  <inkml:trace contextRef="#ctx0" brushRef="#br0" timeOffset="-2597.958">14598 686,'22'2,"1"-2,-1 0,1-1,-1-2,0 0,0-1,0-2,-1 0,1-1,-1-1,-1-1,0-1,0-1,-1 0,0-1,2-4,-18 14,0-1,-1 0,1 0,0 0,-1 0,1 0,-1 0,0-1,0 1,-1-1,1 1,-1-1,1 0,-1 0,0 1,-1-1,1 0,-1 0,1 0,-1 0,0 0,-1 0,1 0,-1 0,0 0,0 0,0 0,0 1,0-1,-1 0,0 1,0-1,0 1,0 0,0-1,-1 1,0 0,1 1,-1-1,0 0,0 1,-1-1,1 1,0 0,-4-1,0-1,-1 1,-1-1,1 2,0-1,-1 1,1 0,-1 1,0 0,0 1,1-1,-1 2,0-1,1 1,-1 0,0 1,1 0,-1 1,1 0,0 0,0 0,0 1,-2 2,-5 2,1 0,0 2,1-1,0 2,1 0,0 0,0 1,2 0,-1 1,1 1,-4 7,10-14,0 0,0 0,1 0,0 0,0 0,0 1,1-1,0 1,1-1,0 1,0 0,0 0,1 0,1 0,-1-1,1 1,0 0,1 0,0-1,0 1,1-1,-1 0,2 1,-1-1,1-1,0 1,0 0,1-1,0 0,0 0,1-1,-1 1,1-1,0 0,1-1,-1 1,8 3,9-1,0-1,0-1,1-1,-1-2,1 0,0-1,0-1,22-3,4 1,159-17,-178 14</inkml:trace>
  <inkml:trace contextRef="#ctx0" brushRef="#br0" timeOffset="4953.036">544 1984,'-1'-4,"-1"0,1 0,-1 0,0 1,1-1,-2 0,1 1,0-1,-1 1,0-1,1 1,-1 0,-1 1,1-1,0 0,-1 1,1-1,-1 1,0 0,1 1,-1-1,0 1,0-1,0 1,-1 0,1 1,0-1,0 1,0-1,-1 1,1 1,0-1,0 0,0 1,-1 0,1 0,0 0,0 1,-3 1,-253 112,190-63,69-51,0 1,0 0,-1-1,1 1,0 0,1-1,-1 1,0 0,1 0,-1 0,1 0,-1 0,1 0,0 0,0 0,0 0,0 0,0 0,0 0,0 0,1 0,-1 0,1 0,0-1,-1 1,1 0,0 0,0 0,0-1,0 1,0-1,1 1,-1 0,0-1,1 0,-1 1,1-1,0 0,-1 0,1 0,1 1,18 10,0-1,0-1,1-1,1 0,0-2,0-1,14 2,36 11,-61-15,-3-3,0 1,0 1,0-1,0 2,0-1,0 1,-1 0,0 1,0 0,0 0,-1 1,1 0,-1 0,-1 1,1 0,2 4,-9-7,0 1,0-1,-1 0,0 1,0-1,0 0,0 1,-1-1,1 0,-1 0,0 0,0 0,-1 0,1-1,-1 1,0-1,0 0,0 1,0-1,-1-1,1 1,-1 0,1-1,-1 0,-16 11,-1-1,0 0,-1-2,0-1,0-1,-1 0,0-2,0 0,0-2,-8 0,23-3,4 0,0 0,0 0,0 0,0 0,0-1,0 0,0 0,0 0,0 0,0 0,0-1,0 0,1 0,-1 0,0 0,0-1,0 1,1-1,-1 0,1 0,-1-1,-2-10</inkml:trace>
  <inkml:trace contextRef="#ctx0" brushRef="#br0" timeOffset="6286.508">825 2041,'-10'18,"0"1,2 1,0 0,1 0,0 0,2 0,1 1,0 0,2 0,0 0,2 2,-1-20,1 0,0 0,1 0,-1 0,0 0,1 0,0 0,0 0,0 0,0-1,0 1,0 0,1-1,-1 1,1-1,0 1,0-1,0 0,0 1,0-1,0 0,0-1,1 1,-1 0,1-1,-1 1,1-1,0 0,0 0,0 0,-1 0,1 0,0-1,0 1,0-1,0 0,0 0,0 0,0 0,0 0,0-1,0 1,0-1,1 0,11-6,-1-1,0 0,0-1,-1-1,0 0,0-1,-2 0,1-1,-1 0,-1 0,0-1,-1-1,0 0,-2 0,1-1,-1 0,-1 0,-1 0,0-1,0-4,12-23,-10 81,18 348,-23-315,2-22,-2 1,-2-1,-3 1,-1-1,-3 0,-2 0,-2-1,-2 0,-11 23,-33 1,55-71,0 0,0 1,1-1,-1 0,0 0,0-1,0 1,-1 0,1-1,0 1,0-1,0 0,0 0,0 0,-1 0,1 0,0 0,0 0,0-1,0 1,0-1,0 0,-1 0,1 1,1-1,-1 0,0-1,0 1,0 0,1 0,-1-1,0 1,1-1,-1 0,1 1,0-1,0 0,-1 0,1 0,0 0,-5-12,1 0,0-1,0 0,2 0,0 0,1-1,0 1,1-1,1 1,0-1,1 1,1-1,1 1,0 0,4-12,-6 18,8-44,2 0,2 1,3 1,2 0,2 1,2 0,2 2,24-33,-36 61,1 0,2 1,0 1,0 0,2 1,0 1,1 1,1 0,0 1,1 1,0 1,13-5,-4 4,0-1,-1-1,-1-1,-1-2,0-1,-1 0,-1-2,14-16,-37 35,0 0,0 1,1-1,-1 0,1 0,-1 1,1-1,0 1,0 0,0-1,-1 1,1 0,1 0,-1 0,0 0,0 1,0-1,0 0,0 1,1 0,-1-1,0 1,0 0,1 0,-1 0,0 0,0 1,1-1,-1 1,0-1,0 1,0 0,0 0,0 0,0 0,0 0,0 0,0 1,0-1,0 1,-1-1,1 1,-1-1,1 1,-1 0,1 1,3 7,-1 1,0-1,-1 1,0 0,-1 1,0-1,0 0,-1 0,-1 1,0-1,-1 1,0-1,0 0,-1 0,-2 4,2-3,-1-1,-1 1,0-1,-1 0,0 0,0 0,-1 0,-1-1,1 0,-2-1,1 1,-2-1,1-1,-1 1,0-2,-1 1,0-1,0-1,0 0,-1 0,-6 2,8-14,24-11,-5 10,-1 0,1 0,1 1,-1 0,1 0,0 1,0 1,0 0,1 1,-1 0,1 0,0 1,0 1,0 0,0 1,0 0,0 1,0 0,0 1,1 0,11 5,0-2,1-1,0-1,0-1,0-1,0-1,9-2,-13-3,0-2,-1 0,0-1,0-1,-1-1,0 0,-1-2,0 0,0-1,-2-1,1-1,6-7,-1-1,-2 0,0-2,-1-1,-2 0,0-1,-2 0,-1-2,-1 0,-2 0,-3 11,-2 0,0-1,-1 1,-1-1,-1 0,-1 0,0-1,-1 1,-1 0,-2-8,2 26,0-1,0 0,-1 1,1-1,0 0,-1 1,1-1,-1 1,0-1,1 1,-1-1,0 1,0-1,0 1,0 0,0-1,0 1,0 0,-1 0,1 0,0 0,-1 0,1 0,-1 0,1 1,-1-1,1 0,-1 1,1-1,-1 1,0 0,1-1,-1 1,0 0,1 0,-1 0,0 0,1 0,-1 1,0-1,1 0,-1 1,1-1,-1 1,1 0,-1-1,1 1,-1 0,1 0,-1 0,1 0,0 0,0 0,-1 0,1 1,0-1,0 0,0 2,-11 13,0 2,2-1,0 2,1-1,0 1,2 1,0-1,2 1,-4 20,4-15,0-1,2 1,1 0,1 0,1 0,1 0,1-1,1 1,2 0,0-1,2 0,0 0,2-1,0 0,2 0,0-1,2 0,13 34,-27-48</inkml:trace>
  <inkml:trace contextRef="#ctx0" brushRef="#br0" timeOffset="6523.119">1926 1957,'34'0,"29"0,10 0,2 0,-7-5,-6-2,-8 1,-9 1,-2 2,-4 0,-3 2,-4 1,-2-5,-6-1</inkml:trace>
  <inkml:trace contextRef="#ctx0" brushRef="#br0" timeOffset="6835.229">2603 2126,'39'-18,"-1"-2,-1-2,-1-1,-1-2,-1-1,3-5,-34 29,1 0,-1-1,1 1,-1-1,0 0,0 0,0 0,0 0,-1 0,1-1,-1 1,0-1,0 1,0-1,0 0,-1 0,1 0,-1 0,0 0,0 0,-1 0,1 0,-1-1,0 1,0 0,0 0,-1 0,0-3,-4 5,0 0,-1 1,1-1,-1 1,1 0,-1 1,1-1,-1 1,1 0,-1 1,0-1,1 1,-1 0,1 0,0 1,-1 0,1 0,0 0,0 0,0 1,0 0,-3 2,5-3,-8 3,0 0,0 1,0 1,1-1,0 2,1 0,0 0,0 0,1 1,0 0,0 1,1 0,0 0,1 1,0-1,1 1,0 1,1-1,0 1,0 0,2-1,-1 2,1-1,1 0,1 0,-1 0,2 1,0-1,0 0,1 1,0-8,1 1,-1-1,1 0,0-1,0 1,0 0,1-1,-1 0,1 0,0 0,1 0,-1-1,0 1,1-1,0 0,0-1,0 1,0-1,0 0,1 0,-1-1,0 1,1-1,0 0,8 1,0-1,0 0,0-1,0-1,0 0,0 0,-1-2,1 0,2-1,8-3</inkml:trace>
  <inkml:trace contextRef="#ctx0" brushRef="#br0" timeOffset="7303.956">2999 2211,'280'-246,"-279"244,0 0,1 0,-1 0,1 1,0-1,0 0,0 1,-1-1,1 1,0 0,1-1,-1 1,0 0,0 0,1 0,-1 1,0-1,1 1,-1-1,0 1,1 0,-1 0,1 0,-1 0,1 0,-1 0,0 1,1-1,-1 1,0 0,1-1,-1 1,0 0,0 0,0 1,0-1,0 0,0 1,0-1,0 1,5 76,-8-74,1 1,-1 0,1 0,-1 0,1 1,1-1,-1 0,1 0,0-1,0 1,0 0,1 0,0 0,0-1,0 1,0-1,1 1,0-1,0 0,0 0,2 1,-1-3,1-1,-1 0,1-1,0 1,0-1,-1 0,1 0,0-1,0 1,-1-1,1 0,0 0,-1-1,1 1,-1-1,0 0,1 0,-1-1,0 1,0-1,0 0,-1 0,1 0,-1 0,0-1,0 1,3-4,-5 5,17-15,0 1,1 0,1 2,1 0,0 1,0 1,1 1,11-3,-31 13,0 0,0 0,0 0,1 1,-1-1,0 1,0-1,0 1,0 0,1 0,-1 0,0 0,0 0,0 1,0-1,1 1,-1-1,0 1,0 0,0 0,0 0,0 0,0 0,-1 0,1 1,0-1,0 0,-1 1,1 0,-1-1,0 1,1 0,-1 0,0-1,0 1,0 0,0 0,0 0,-1 0,1 1,0-1,-1 0,0 0,1 0,-1 0,0 1,-22 169,26-147</inkml:trace>
  <inkml:trace contextRef="#ctx0" brushRef="#br0" timeOffset="10621.633">5144 1984,'-27'-7,"-2"0,1 2,0 1,-1 1,0 1,-25 3,42 0,0 1,0 1,0 0,0 0,0 2,1-1,-1 1,1 1,1 0,-1 0,1 1,0 1,1 0,-1 0,1 0,1 1,0 1,0 0,1 0,0 0,1 1,0-1,1 2,0-1,1 1,0-1,0 1,2 0,-1 0,1 7,2-12,0 0,1 0,0 0,0 0,0 0,1-1,0 1,0-1,1 1,0-1,0 0,1 0,-1 0,1 0,1-1,-1 1,1-1,0 0,0-1,0 1,0-1,1 0,0 0,0-1,0 1,0-2,1 1,-1 0,1-1,0-1,-1 1,1-1,0 0,0 0,0-1,0 0,0 0,0-1,-1 0,1 0,3-1,10-2,-2-1,1-1,0 0,-1-2,0 0,-1-1,0 0,0-2,-1 0,0-1,-1 0,0-1,-1-1,11-15,98-160,-99 150,-24 39,1 0,0 0,-1 0,1 1,0-1,-1 0,1 0,0 1,-1-1,1 1,-1-1,1 0,-1 1,1-1,-1 1,1-1,-1 1,1-1,-1 1,1-1,-1 1,0 0,1-1,-1 1,0 0,0-1,0 1,1 0,-1-1,0 1,0 0,0-1,0 1,0 0,0-1,0 1,0 0,0-1,-1 1,1 0,0-1,0 1,-1 0,1 0,0 0,-1 9,1 1,1 0,-1-1,2 1,-1 0,2-1,-1 1,1-1,1 0,0 0,0 0,1-1,1 1,-1-1,1 0,5 5,114 77,-106-80</inkml:trace>
  <inkml:trace contextRef="#ctx0" brushRef="#br0" timeOffset="11076.087">5567 2295,'254'-342,"-253"341,27-30,-28 31,1-1,-1 1,1-1,-1 1,0-1,1 1,0 0,-1-1,1 1,-1 0,1-1,-1 1,1 0,0 0,-1 0,1-1,-1 1,1 0,0 0,-1 0,1 0,0 0,-1 0,1 0,-1 0,1 0,0 1,-1-1,1 0,0 0,-1 0,1 1,-1-1,1 0,-1 1,1-1,-1 0,1 1,-1-1,1 1,-1-1,1 1,-1-1,0 1,1-1,-1 1,0-1,1 1,-1 0,0-1,0 1,0 0,0-1,1 1,-1 0,6 196,-6-192,1 0,-1 0,1 0,0 0,1 0,-1 0,1 0,0-1,0 1,1-1,-1 1,1-1,0 0,0 0,0 0,1 0,-1-1,1 1,0-1,0 0,0 0,1 0,-1-1,1 1,-1-1,1 0,0 0,0-1,-1 0,1 0,1 0,-1 0,0-1,0 1,0-1,0-1,3 1,2-4,0 0,0 0,0-1,-1 0,1-1,-1 0,-1-1,1 1,-1-2,0 1,-1-1,0 0,0-1,-1 0,0 0,0 0,-1 0,0-1,-1 0,0 0,0-1,-1 1,-1 0,1-9,5-2,-1 5</inkml:trace>
  <inkml:trace contextRef="#ctx0" brushRef="#br0" timeOffset="11522.698">6527 2070,'-9'11,"0"1,2 0,-1 1,2 0,-1 0,2 0,0 1,1 0,0 0,1 0,0 0,1 1,1-1,0 1,1-1,1 1,1 3,-2-15,1 0,0 0,0 0,0 0,0 0,0 0,1 0,-1 0,1-1,0 1,0-1,0 1,0-1,0 0,0 0,1 0,-1 0,1 0,0 0,-1-1,1 1,0-1,0 0,0 0,0 0,0 0,0 0,0-1,0 1,0-1,0 0,0 0,1 0,-1 0,0-1,0 1,2-2,5 0,0-1,0 0,-1-1,0 0,1 0,-1-1,-1-1,1 1,-1-1,0-1,3-2,10-16,-1 0,-1-2,-1 0,-2-1,0-1,-2 0,4-14,-16 38,14-29,-1-1,-1-1,-2 0,-2-1,-1 0,-2-1,-2 1,-1-1,-1-18,-3 50,1 0,-1 0,0 0,0 0,0 0,-1-1,0 1,-1 0,1 0,-1 0,0 1,-1-1,1 0,-1 1,0-1,0 1,-1 0,0 0,0 0,0 1,0 0,-1-1,1 1,-1 1,0-1,-1 1,1 0,0 0,-1 0,0 1,0 0,1 0,-1 0,0 1,0 0,-1 0,0 0,-5 4,-1 1,1 0,0 0,1 1,-1 1,1 0,0 0,0 1,1 1,0 0,0 0,1 1,0 0,0 0,1 1,0 1,1-1,0 1,1 0,0 1,1-1,0 1,1 0,0 0,1 1,1-1,-1 1,2 0,0-1,1 1,0 0,0 0,2 0,0-1,0 1,1-1,2 6,5 6,2-1,0 0,1-1,1 0,1-1,1-1,1-1,0 0,2-1,0-1,1-1,1 0,0-2,1 0,0-2,1 0,1-1,19 5,87 26,-105-38</inkml:trace>
  <inkml:trace contextRef="#ctx0" brushRef="#br0" timeOffset="16662.33">8531 1957,'0'-3,"1"0,-1 0,0 0,0 0,0 0,-1 0,1 0,-1 0,1 0,-1 0,0 0,0 0,0 1,-1-1,1 0,-1 1,1-1,-1 1,0 0,0-1,0 1,0 0,-1 0,1 0,0 1,-1-1,1 0,-1 1,0 0,1-1,-1 1,0 0,0 0,0 1,0-1,0 1,0-1,0 1,0 0,0 0,0 0,0 1,-6 1,1 1,-1 1,0-1,1 1,0 1,0 0,0 0,1 0,0 1,0 0,0 1,0-1,1 1,0 0,-4 8,-11 9,9-9,1 0,1 1,0-1,2 2,-1 0,2 0,-6 17,11-26,0 0,1 0,0 0,0 0,1 1,-1-1,2 0,-1 0,1 0,1 0,0 0,0 0,0 0,1-1,0 1,0-1,1 1,0-1,0 0,1-1,0 1,0-1,0 0,1 0,0 0,0-1,1 0,-1 0,1-1,0 0,0 0,1-1,-1 1,1-2,3 2,0-1,1-1,-1 0,1-1,0 0,0 0,-1-1,1-1,0 0,0-1,-1 0,1-1,-1 0,0-1,0 0,0 0,0-2,-1 1,0-1,0-1,0 1,-1-2,0 1,0-1,-1-1,2-2,-4 0,0 0,-1-1,0 1,-1-1,-1 0,1 0,-2 0,0 0,0-1,-1 1,-1 0,0-1,-1 1,0-1,-1 1,0 0,-1 0,0 0,-2-3,2 7,-1 1,0 0,0 0,-1 0,1 1,-2-1,1 1,-1 0,1 0,-2 1,1 0,-1 0,1 1,-1-1,-1 1,1 1,0 0,-1 0,0 0,0 1,0 0,0 0,0 1,0 0,0 1,0-1,0 2,0-1,0 1,-3 1,9-2,1 1,0 0,0 0,1 0,-1 0,0 0,0 0,0 0,1 0,-1 0,0 0,1 0,-1 0,1 0,-1 0,1 1,0-1,-1 0,1 0,0 1,0-1,0 0,0 0,0 1,0-1,0 0,0 0,1 1,-1-1,0 0,1 0,-1 0,1 1,0-1,-1 0,1 0,0 0,-1 0,1 0,0 0,0 0,0 0,0-1,0 1,0 0,0-1,0 1,0 0,0-1,1 1,-1-1,0 0,0 1,0-1,1 0,-1 0,0 0,1 1,-1-1,0-1,1 1,17 8,2-1,-1-1,1-1,0-1,0-1,0-1,0-1,1 0,-1-2,14-2,8 2,-24-2,-1 0,0-2,-1 0,1-1,-1-1,0 0,0-2,-1 1,0-2,-1 0,0-1,0-1,-1 0,-1-1,0-1,-1 0,0 0,-2-1,3-4,2-5,-2 0,0-1,-2 0,-1-1,-1 0,-1-1,-1 0,-2 0,1-12,-1 17,-5 22,4-13,-1 0,0 0,-1 0,0 0,-1-1,0 1,-1-1,-1 1,0-1,-1 1,0 0,-1 0,-1 0,0 0,-2-3,5 14,1 1,-1-1,0 1,0-1,0 1,0 0,0-1,0 1,0 0,0 0,-1 0,1 0,0 0,-1 0,1 0,-1 0,1 1,-1-1,1 0,-1 1,1-1,-1 1,0 0,1 0,-1-1,1 1,-1 0,0 0,1 1,-1-1,0 0,1 0,-1 1,1-1,-1 1,0 0,1-1,0 1,-1 0,1 0,-1 0,1 0,-1 0,-40 62,23 85,10-35,-26 141,31-228,0 0,2 0,1 0,1 1,1-1,4 26,-3-43,-1 1,1-1,1 0,0 0,0 0,1-1,0 1,0-1,1 0,0 0,0 0,1-1,0 1,0-1,1-1,0 0,0 1,1-2,-1 1,1-1,1-1,-3-1,0-1,1 0,-1-1,1 1,0-1,-1-1,1 1,0-1,-1 0,1-1,0 1,-1-1,1-1,0 1,-1-1,0 0,1-1,-1 0,0 0,0 0,1-1,7-5,1 0,-1-1,0-1,-1 0,-1-1,0-1,9-11,-15 16,0-1,0 0,-1 0,0-1,-1 1,0-1,0 0,-1 0,-1 0,0-1,0 1,0-4,-2 9,0 0,0 0,0 0,0 0,-1 0,0 0,0 0,0 0,0 0,-1 0,0 1,0-1,0 1,0-1,-1 1,0 0,0 0,0 0,0 0,-1 1,1-1,-1 1,0 0,0 0,0 0,-4-1,-5-1,-1 0,1 1,-1 1,1 0,-1 1,0 1,0 0,0 0,0 2,0-1,0 2,1 0,-1 1,0 0,-4 3,-6 4,6 2</inkml:trace>
  <inkml:trace contextRef="#ctx0" brushRef="#br0" timeOffset="17176.873">9687 1336,'-6'153,"9"-104,30 348,-32-366,-14 161,-2-121,13-64,0-8</inkml:trace>
  <inkml:trace contextRef="#ctx0" brushRef="#br0" timeOffset="17423.009">9320 1928,'39'5,"41"1,16-4,3-4,-7-1,-14-4,-11-2,-7 2,-9-4,-4 1,-4 1,-6 3,-8 2</inkml:trace>
  <inkml:trace contextRef="#ctx0" brushRef="#br0" timeOffset="18608.142">10364 1816,'-43'18,"-13"5,2 2,0 2,-46 33,90-54,1 1,0 0,1 0,-1 1,2 0,-1 1,1 0,0 0,1 0,0 1,1 0,0 0,0 1,1-1,0 1,1 0,0 1,3-10,0 1,0 0,0 0,0 0,0 0,0 0,1-1,0 1,-1 0,1 0,0-1,0 1,0 0,1-1,-1 1,1-1,-1 0,1 1,0-1,0 0,0 0,0 0,0 0,1-1,-1 1,0 0,1-1,0 0,-1 0,1 1,-1-1,1-1,0 1,0 0,0-1,1 1,4 0,0-1,1 0,-1 0,0 0,1-1,-1 0,0-1,0 0,0 0,0-1,0 0,1-1,14-8,0-2,-1-1,0 0,-1-2,-1 0,-1-1,0-2,-1 1,6-13,28-41,-50 73,-1 1,1-1,-1 0,1 0,-1 1,1-1,-1 0,1 1,-1 0,0-1,1 1,-1 0,0 0,1-1,-1 1,0 0,0 0,0 0,0 1,0-1,0 0,0 0,0 1,-1-1,1 0,0 1,-1-1,1 0,-1 1,1-1,-1 1,0-1,0 1,0-1,0 1,0-1,0 1,0-1,0 1,0-1,-1 1,1 0,2 6,1 3,1 0,0 0,1 0,1-1,-1 1,1-1,1 0,0-1,1 0,-1 0,2 0,-1-1,1-1,0 1,1-1,0-1,0 0,0 0,1-1,6 2,-13-5,1-1,-1-1,0 1,0 0,0-1,0 0,1 0,-1 0,0 0,0-1,0 0,1 0,-1 0,0 0,0 0,0-1,-1 0,1 0,0 0,-1 0,1-1,-1 1,0-1,0 0,0 0,0 0,0 0,1-3,60-111,-51 88,19-54,-31 83,1 1,-1-1,0 1,1-1,-1 1,0 0,0-1,0 1,0 0,0 0,1 0,-2 0,1 0,0 0,0 0,0 0,0 0,-1 0,1 1,0-1,-1 0,1 1,-1-1,0 0,1 1,-1-1,0 0,0 1,0-1,0 1,0-1,0 0,0 1,0-1,-1 0,1 1,0-1,2 25,14 83,-15-105,1 0,-1-1,0 1,1 0,0-1,-1 1,2-1,-1 0,0 0,1 0,-1 0,1 0,0 0,0-1,0 1,0-1,0 0,1 0,-1 0,0 0,1-1,0 1,-1-1,1 0,1 0,3-2,1-1,-1 0,0-1,0 1,-1-2,1 1,0-1,-1 0,0-1,0 1,0-2,-1 1,0-1,0 0,0 0,-1 0,0-1,0 0,0 0,-1 0,2-5,-1 5,14-19,-5 2,1 2,2 0,0 0,1 1,1 2,1 0,1 1,0 0,2 2,0 1,8-3,-30 17,0 0,0 1,0 0,0-1,0 1,0 0,0-1,0 1,1 0,-1 0,0 0,0 0,0 0,0 0,0 0,1 0,-1 1,0-1,0 0,0 1,0-1,0 1,0-1,0 1,0-1,0 1,0 0,0 0,0-1,0 1,-1 0,1 0,0 0,-1 0,1 0,0 0,-1 0,1 0,-1 0,0 0,1 0,-1 0,0 0,0 1,1 0,3 59,-4-53,-21 123,20-130,0 0,0 1,0-1,0 0,1 1,-1-1,1 1,-1-1,1 1,-1-1,1 1,0 0,-1-1,1 1,0-1,0 1,1 0,-1-1,0 1,0-1,1 1,-1-1,1 1,-1-1,1 1,0-1,-1 1,1-1,0 0,0 1,0-1,0 0,0 0,0 0,1 0,-1 0,0 0,0 0,1 0,-1 0,1 0,-1-1,1 1,-1-1,1 1,-1-1,1 0,-1 1,1-1,0 0,-1 0,1 0,-1 0,1 0,0-1,-1 1,1 0,-1-1,1 1,0-1,15-9,-1 0,0-1,0-1,-1 0,-1-1,0 0,6-9,22-20,65-58,-107 99,1 0,0 1,-1-1,1 1,0-1,0 1,-1 0,1-1,0 1,0 0,0-1,-1 1,1 0,0 0,0 0,0 0,0 0,0 0,-1 0,1 0,0 0,0 0,0 0,0 1,0-1,-1 0,1 1,0-1,0 0,-1 1,1-1,0 1,0-1,-1 1,1 0,0-1,-1 1,1 0,-1-1,1 1,-1 0,1-1,-1 1,0 0,1 0,-1 0,0 0,0-1,0 1,1 0,-1 0,0 0,5 56,-4-44,-1-4,1 0,0 0,0 0,1 0,0 0,1-1,0 1,0-1,1 1,0-1,0-1,1 1,0 0,0-1,1 0,0 0,0-1,1 0,0 0,0 0,0-1,0 0,1 0,0-1,0 0,0-1,1 1,-1-2,1 1,0-1,0 0,0-1,1 0,-8-1,0 1,0-1,0 0,0 0,0-1,0 1,-1 0,1-1,0 1,0-1,0 1,0-1,0 0,-1 0,1 0,0 0,-1 0,1 0,0 0,-1-1,0 1,1-1,-1 1,0-1,0 1,0-1,0 0,1 0,-1-10</inkml:trace>
  <inkml:trace contextRef="#ctx0" brushRef="#br0" timeOffset="18908.971">10618 1477,'5'5,"6"1,2 0</inkml:trace>
  <inkml:trace contextRef="#ctx0" brushRef="#br0" timeOffset="25563.956">13272 2041,'-1'-7,"0"0,-1 1,1-1,-2 0,1 1,-1-1,0 1,0 0,-1 0,1 0,-1 1,-1-1,1 1,-1 0,0 0,0 0,0 1,-1 0,0 0,1 0,-1 1,-1 0,1 0,0 0,-1 1,0 0,1 0,-1 1,0 0,0 0,0 0,0 1,0 0,1 0,-1 1,0 0,0 0,0 1,-13 5,0 1,1 1,0 1,0 0,1 2,1 0,0 1,0 0,2 1,-1 1,-3 7,11-13,1 1,0 0,1 0,0 0,1 1,0 0,0 0,1 0,1 0,-2 8,4-15,0 1,1-1,-1 0,1 0,0 0,0 0,1 0,-1 0,1 0,0 1,0-1,0-1,0 1,1 0,0 0,-1 0,1-1,1 1,-1-1,0 1,1-1,0 0,0 0,0 0,0-1,0 1,1-1,-1 0,1 1,-1-1,4 1,0-1,-1 0,1 0,0-1,0 0,0 0,-1 0,1-1,0 0,0 0,0-1,0 0,0 0,-1-1,1 0,0 0,-1 0,0-1,1 0,-1 0,0-1,-1 0,1 0,-1 0,1-1,116-123,-30 7,-91 119,0 0,0 0,0 1,1-1,-1 0,1 0,-1 1,1-1,-1 1,1 0,0-1,0 1,0 0,0 0,0 0,0 0,0 1,0-1,0 0,0 1,0-1,0 1,0 0,1 0,-1 0,0 0,0 0,0 0,0 1,1-1,-1 1,0-1,0 1,0 0,0 0,0 0,0 0,0 0,-1 0,1 1,0-1,-1 0,1 1,-1 0,1-1,-1 1,1 0,-1 0,0-1,0 1,0 2,17 68,-18-64,0-1,1 1,1-1,-1 1,1-1,0 1,1-1,-1 0,2 0,-1 0,1-1,0 1,0-1,1 0,-1 0,1 0,1-1,-1 0,1 0,5 4,42 8,-29-14</inkml:trace>
  <inkml:trace contextRef="#ctx0" brushRef="#br0" timeOffset="26181.245">13583 2295,'18'-15,"0"-1,-1 0,-1-2,-1 0,0 0,-1-2,-1 0,93-150,-106 169,0-1,0 1,0 0,0 0,1-1,-1 1,0 0,1 0,-1 0,1 0,-1-1,1 1,-1 0,1 0,0 0,-1 0,1 0,0 0,0 1,0-1,0 0,0 0,0 1,0-1,0 0,0 1,0-1,0 1,0-1,1 1,-1 0,0-1,0 1,0 0,1 0,-1 0,0 0,0 0,1 0,-1 0,0 1,0-1,0 0,1 0,-1 1,0-1,0 1,0-1,0 1,0 0,1 0,30 136,-31-132,1-1,0 1,0-1,0 1,0-1,1 0,-1 0,1 0,0 0,1-1,-1 1,1-1,-1 1,1-1,0 0,0-1,0 1,0-1,1 0,-1 0,1 0,-1 0,1-1,0 0,0 0,-1 0,1-1,0 1,0-1,0 0,0-1,0 1,-1-1,1 0,0 0,0 0,-1-1,1 0,0 0,10-11,-2 0,0-1,0 0,-1-1,-1-1,-1 0,0 0,-1-1,0 0,-2 0,0-1,-1 0,4-19,-4 14</inkml:trace>
  <inkml:trace contextRef="#ctx0" brushRef="#br0" timeOffset="26963.218">14937 1984,'4'0,"16"2,0-1,0-2,-1 0,1-1,0 0,0-2,-1-1,0 0,0-1,0-1,-1-1,3-2,-16 6,0-1,0 1,-1-1,1 0,-1-1,0 1,0-1,-1 0,0 0,0 0,0 0,-1-1,0 1,0-1,0 1,-1-1,0 0,0 1,-1-1,0 0,0 0,-1 1,0-1,0 0,0 1,-1-1,0 0,1 5,0 0,0 0,-1 0,1-1,-1 1,0 0,1 1,-1-1,0 0,0 1,0-1,0 1,0-1,-1 1,1 0,0 0,-1 0,1 0,0 0,-1 1,1-1,-1 1,1-1,-1 1,0 0,1 0,-1 0,1 0,-1 1,1-1,-1 1,1 0,-1-1,1 1,0 0,-1 1,-83 47,74-36,0 0,1 1,1 0,0 1,0 1,2-1,0 1,1 1,0-1,1 1,1 1,1-1,1 0,0 1,1 0,1 0,0 0,2 0,0 4,0-17,-1 1,1-1,0 0,0 0,1 0,0 0,0 0,0 0,0 0,1 0,-1-1,1 0,1 1,-1-1,0 0,1 0,0-1,0 1,0-1,0 0,1 0,-1 0,1-1,0 1,-1-1,1 0,0-1,1 1,-1-1,0 0,0 0,2 0,13-1,-1 0,1-1,-1-1,0-1,0-1,0 0,0-1,-1-2,1 1,-1-2,-1-1,0 0,0-1,2-3,17-6,20-10,-32 15</inkml:trace>
  <inkml:trace contextRef="#ctx0" brushRef="#br0" timeOffset="27814.085">15868 1844,'-11'-3,"0"0,-1 1,0 1,0 0,1 0,-1 2,0-1,0 1,1 1,-1 0,1 1,-1 0,1 0,0 2,0-1,-6 5,5-5,0 1,0 1,1 0,0 0,1 1,-1 0,1 1,1 0,-1 1,1 0,1 1,0 0,0 0,1 0,0 1,1 0,0 0,1 1,0 0,1 0,0 0,1 0,0 1,1-1,1 1,0 1,0-11,1 0,0 0,0 0,0 0,0 0,0 0,1 0,-1 0,1-1,0 1,0 0,0 0,0-1,1 1,-1 0,1-1,-1 0,1 1,0-1,0 0,0 0,0 0,0 0,1 0,-1 0,1-1,-1 1,1-1,-1 0,1 0,0 0,0 0,-1 0,1 0,0-1,0 1,0-1,0 0,0 0,0 0,0 0,-1 0,1-1,0 0,0 1,17-6,0-1,0-1,-1 0,-1-2,1 0,-1-1,-1-1,0 0,-1-1,0-1,-1-1,-1 0,0-1,1-3,121-129,-135 148,-1 0,1 0,-1 0,1 0,-1 0,1 0,-1 0,0 0,1 0,-1 0,1 1,-1-1,1 0,-1 0,0 0,1 1,-1-1,1 0,-1 0,0 1,1-1,-1 0,0 1,0-1,1 0,-1 1,0-1,0 1,1-1,-1 0,0 1,0-1,0 1,0-1,0 1,0-1,0 1,1-1,-1 0,-1 1,1-1,0 1,0-1,0 1,0-1,0 1,0-1,0 0,0 1,-1-1,1 1,0-1,0 0,-1 1,1-1,0 0,-1 1,1-1,0 0,-1 1,1-1,0 0,-1 0,1 1,-1-1,1 0,0 0,-105 238,49-116,20-48,4 1,3 2,-18 76,45-150,0 1,0 0,0-1,1 1,-1 0,1 0,0 0,0 0,1 0,-1 1,1-1,0 0,0 0,0 0,1 0,-1 0,1 1,0-1,0 0,1 0,-1-1,1 1,0 0,0 0,0-1,0 1,1-1,-1 0,1 0,0 0,0 0,0 0,0 0,1-1,-1 1,1-1,-1 0,1 0,2 0,-4-1,0 0,1-1,-1 1,0 0,1-1,-1 0,0 0,1 0,-1 0,0 0,1 0,-1 0,0-1,1 1,-1-1,0 0,0 1,0-1,1 0,-1 0,0-1,0 1,0 0,-1-1,1 1,0-1,0 0,-1 1,1-1,-1 0,0 0,1 0,-1 0,0 0,0 0,0 0,-1-1,1 1,0 0,-1-1,1 1,-1-1,-3-16,0-1,-1 0,-2 1,0-1,0 1,-2 1,0 0,-2 0,0 0,0 1,-2 1,0 0,-9-9,14 17,-1 0,1 1,-2 0,1 0,-1 0,0 1,0 1,0-1,-1 1,0 1,0 0,0 1,-1-1,1 2,-5-1,14 2,-1 1,1 0,-1-1,0 1,1 0,-1 0,0 0,1 0,-1 0,0 0,1 0,-1 1,1-1,-1 0,0 1,1 0,-1-1,1 1,-1 0,1 0,0 0,-1 0,1 0,0 0,-1 0,1 0,0 0,0 1,0-1,0 0,0 1,1-1,-1 1,0-1,1 1,-1-1,1 1,-1 0,1-1,0 1,-1-1,1 1,0 0,0-1,0 1,1 0,-1-1,0 1,1 0,-1-1,1 1,-1-1,1 1,0-1,-1 1,1-1,0 1,0-1,0 0,0 1,0-1,1 0,-1 0,0 0,1 0,-1 0,0 0,1 0,-1-1,13 5,0-2,0 0,0-1,1 0,-1-1,0 0,1-2,-1 1,0-2,1 0,-1-1,4-1,-5 2,25-5,-1-2,0-2,-1-1,0-2,-1-1,29-17,-38 15,-2 1</inkml:trace>
  <inkml:trace contextRef="#ctx0" brushRef="#br0" timeOffset="28134.001">16150 2013,'-10'114,"10"-111,0 1,0-1,0 0,1 0,-1 1,1-1,0 0,0 0,0 0,0 0,0 0,1 0,-1 0,1-1,0 1,0-1,0 1,0-1,1 1,-1-1,0 0,1 0,0 0,-1 0,1-1,0 1,0-1,0 0,0 0,0 0,0 0,0 0,1 0,7-3,0 0,0 0,-1 0,1-2,-1 1,0-1,0-1,0 0,0 0,-1-1,0 0,0-1,-1 1,0-2,0 1,0-1,-1-1,0 1,1-3,115-180,-114 174,-4 5</inkml:trace>
  <inkml:trace contextRef="#ctx0" brushRef="#br0" timeOffset="29079.68">16940 1957,'-15'-3,"0"1,0 0,-1 1,1 1,-1 1,1 0,-1 1,1 1,0 0,0 1,0 0,1 1,-1 1,1 1,0 0,1 0,0 2,0-1,-10 11,18-14,0 1,1 0,0 0,0 0,1 1,0-1,0 1,0 0,1 0,0 0,0 0,1 0,-1 0,2 0,-1 1,1-1,0 0,1 1,0-1,0 0,0 0,1 0,2 7,-2-12,-1 1,1-1,-1 1,1-1,0 0,0 0,0 0,0 0,0 0,0 0,1-1,-1 1,1-1,-1 1,1-1,0 0,-1 0,1 0,0-1,0 1,-1-1,1 1,0-1,0 0,0 0,0 0,0 0,-1-1,1 1,2-1,83-29,-72 20,0 0,-1 0,-1-2,1 0,-2 0,0-2,-1 1,0-2,-1 1,5-10,79-84,-96 109,1 0,0-1,0 1,0 0,0-1,0 1,0 0,0-1,0 1,0 0,0-1,0 1,0-1,0 1,0 0,1-1,-1 1,0 0,1-1,-1 1,0-1,1 1,-1-1,0 1,1-1,-1 1,1-1,-1 1,1-1,-1 0,1 1,0-1,-1 0,1 1,-1-1,1 0,0 0,-1 0,1 1,0-1,-1 0,1 0,0 0,-1 0,1 0,0 0,-1 0,1 0,0-1,-1 1,1 0,-1 0,1-1,0 1,-1 0,1 0,-1-1,1 1,-1-1,1 1,-1 0,1-1,-1 1,1-1,-1 0,-6 125,7-120,0 0,0 1,0-1,0 0,0 0,1 1,0-1,0 0,0-1,0 1,1 0,-1-1,1 1,0-1,0 0,0 0,1 0,-1 0,1 0,0-1,-1 0,1 0,0 0,0 0,0 0,1-1,-1 0,9 0,1-1,0 0,-1-1,1 0,-1-1,1-1,-1 0,0-1,0 0,-1-1,1-1,-1 0,0 0,1-2,15-6,0-1,0-2,-2 0,0-2,-1-1,0-1,-2-1,-1-1,-1-1,-1-1,-1 0,-1-2,-1 0,-1-1,-2-1,-1 0,2-9,-9 7,-2-1,-1 1,-1 0,-2-1,-1 1,-3-19,-14-7,16 57,1 0,0 0,0 0,0 1,0-1,-1 0,1 1,0-1,0 1,0-1,0 1,0-1,0 1,0 0,0 0,0-1,1 1,-1 0,0 0,0 0,1 0,-1 0,0 0,1 0,-1 0,1 0,-1 0,1 0,0 1,0-1,-1 0,1 0,0 0,0 1,-6 23,2 0,1 1,0-1,2 1,1-1,3 23,-1 11,15 167,32-68,-42-121,-7-38,0 1,0-1,-1 1,1 0,0-1,0 1,-1 0,1-1,0 1,-1 0,1-1,-1 1,1 0,0 0,-1-1,1 1,-1 0,1 0,-1 0,1 0,-1-1,1 1,-1 0,1 0,-1 0,1 0,0 0,-1 0,1 0,-1 1,1-1,-1 0,1 0,-1 0,1 0,-1 0,1 1,0-1,-1 0,1 1,-1-1,1 0,0 0,-1 1,1-1,0 1,-1-1,1 0,0 1,0-1,0 1,-1-1,1 0,0 1,0-1,0 1,0-1,0 1,0-1,-1 1,1-1,0 1,0-1,1 1,-1-1,0 1,0-1,0 1,0-1,0 1,-9-10</inkml:trace>
  <inkml:trace contextRef="#ctx0" brushRef="#br0" timeOffset="29313.979">17194 1787,'39'-5,"36"-6,15-1,-3 1,-11 2,-14 4,-13 1,-9 3,-8 0,-4 1,-1 1,-6 4,-2 2,-4 0</inkml:trace>
  <inkml:trace contextRef="#ctx0" brushRef="#br0" timeOffset="29530.008">18098 1984,'5'25,"6"7,1-2</inkml:trace>
  <inkml:trace contextRef="#ctx0" brushRef="#br0" timeOffset="29679.126">18098 1590,'0'0</inkml:trace>
  <inkml:trace contextRef="#ctx0" brushRef="#br0" timeOffset="29996.974">18379 1872,'-12'20,"0"-1,1 1,1 1,1 0,1 0,1 1,1 0,1 1,0-1,1 8,4-28,-1 1,1 0,0 0,0 0,0-1,0 1,0 0,1 0,-1 0,1-1,0 1,0 0,0-1,0 1,0-1,0 1,1-1,-1 1,1-1,0 0,0 0,0 0,0 0,0 0,0 0,0-1,1 1,-1-1,1 1,-1-1,1 0,-1 0,1 0,0 0,-1 0,1-1,0 1,0-1,-1 0,1 0,0 0,0 0,0 0,0-1,-1 1,1-1,0 0,14-5,0 0,-1-2,0 0,0 0,-1-2,0 0,-1 0,0-1,0-1,-1-1,-1 0,0 0,-1-1,0 0,-1-1,-1-1,-1 1,0-1,-1-1,3-9,-7 21,0 0,0-1,-1 0,0 0,0 1,0-1,0 0,-1 0,0-1,-1 1,1 0,-1 0,-1 0,1-1,-1 1,0 0,0 0,-1 0,1 0,-1 0,-1 1,1-1,-1 0,0 1,0 0,-1 0,0 0,1 0,-2 0,-1-1,2 5,0-1,0 1,-1 0,1 0,-1 0,1 0,-1 1,1 0,-1 0,0 0,1 1,-1-1,1 1,-1 0,1 0,0 1,0-1,-1 1,1 0,0 0,0 1,0-1,1 1,-1 0,1-1,-2 3,-13 10</inkml:trace>
  <inkml:trace contextRef="#ctx0" brushRef="#br0" timeOffset="30463.032">18634 2070,'281'-242,"-281"243,0 0,0 0,0-1,0 1,0 0,0 0,0 0,0 0,1 0,-1-1,0 1,1 0,-1 0,0-1,1 1,-1 0,1 0,-1-1,1 1,-1 0,1-1,0 1,-1-1,1 1,0-1,0 1,-1-1,1 1,0-1,0 0,-1 1,1-1,0 0,0 0,0 0,0 0,0 1,-1-1,1 0,0 0,0-1,0 1,0 0,-1 0,1 0,0-1,0 1,0 0,0-1,-1 1,1 0,0-1,-1 1,1-1,0 1,-1-1,1 0,0 1,-1-1,1 0,-1 1,1-1,-1 0,0 0,1 0,-2 39,0-32,-1 0,1 0,1 0,-1 0,1 0,1 0,-1 0,1 0,0 0,0 0,0 0,1-1,0 1,0 0,0-1,1 0,0 1,0-1,1 0,-1 0,1-1,0 1,0-1,0 0,1 0,2 2,2-3,1 1,-1-2,1 1,0-1,0-1,0 1,0-2,0 1,0-2,0 1,1-1,-1-1,-1 0,1 0,0-1,0 0,-1-1,0 0,0 0,0-1,0 0,-1-1,1 0,-1 0,1-2,21-47,-26 35</inkml:trace>
  <inkml:trace contextRef="#ctx0" brushRef="#br0" timeOffset="31616.95">20101 1844,'-23'16,"0"1,1 1,1 1,0 1,2 1,0 0,2 2,0 0,0 3,16-25,-1 1,1-1,0 1,-1 0,1-1,0 1,0 0,0 0,0 0,0 0,0 0,1 0,-1 0,1 0,-1 0,1 0,0 0,0 0,0 0,0 0,0 0,0 0,1 0,-1 1,1-1,-1 0,1 0,0-1,0 1,0 0,0 0,0 0,0 0,0-1,1 1,-1-1,0 1,1-1,0 1,-1-1,1 0,0 0,0 0,-1 0,1 0,0 0,0 0,0-1,0 1,7-2,0 0,0-1,0 1,0-2,-1 0,1 0,-1 0,0-1,0 0,0-1,-1 1,1-2,-1 1,0-1,0 0,-1 0,0-1,0 0,3-5,-4 6,0 1,0-1,-1 1,1-1,-1 0,-1-1,1 1,-1-1,0 1,-1-1,0 0,0 0,0 0,-1-1,0 1,0 0,-1 0,0-1,0 1,-1 0,1 0,-2-1,1 1,-1 0,0 0,-1 0,-1-4,2 9,1 0,-1 0,1 0,-1 0,0 0,0 1,0-1,0 0,0 1,0 0,0-1,0 1,-1 0,1 0,0 0,-1 0,1 1,-1-1,1 1,-1-1,1 1,-1 0,1 0,-1 0,0 0,1 1,-1-1,1 1,-1-1,1 1,0 0,-1 0,0 0,2 0,1-1,-1 1,0-1,1 1,-1-1,1 1,0 0,-1-1,1 1,-1-1,1 1,0 0,-1-1,1 1,0 0,0 0,0-1,-1 1,1 0,0 0,0-1,0 1,0 0,0 0,0-1,1 1,-1 0,0-1,0 1,0 0,1 0,-1-1,0 1,1 0,-1-1,0 1,1-1,-1 1,1-1,-1 1,1-1,0 1,-1-1,1 1,-1-1,1 1,0-1,-1 0,1 1,0-1,-1 0,1 0,0 0,0 1,-1-1,1 0,0 0,45 11,-21-13,0-2,0 0,-1-2,1-1,-1 0,-1-2,0-1,0-1,6-4,-12 7,0 0,0-1,-1-1,-1 0,0-1,0 0,-1-2,0 1,-1-2,-1 0,0 0,-1-1,0-1,-2 0,7-14,-8 16,-2 0,1-1,-2 0,0 0,-1 0,-1 0,0-1,-1 0,0 0,-1 1,-1-1,-1 0,-1-2,2 18,0 1,0-1,0 0,-1 0,1 1,0-1,0 0,-1 0,1 1,0-1,-1 0,1 0,0 0,-1 0,1 0,0 1,-1-1,1 0,0 0,-1 0,1 0,0 0,-1 0,1 0,0 0,-1 0,1 0,-1 0,1 0,0 0,-1-1,1 1,0 0,-1 0,1 0,0 0,0-1,-1 1,1 0,0 0,-1 0,1-1,0 1,0 0,-1-1,1 1,0 0,0-1,0 1,0 0,0-1,-1 1,1 0,0-1,0 1,0 0,0-1,0 1,0 0,0-1,0 1,0 0,0-1,0 1,0-1,-11 32,10-25,-8 36,3 0,2 1,1 0,2 0,2 0,2 0,2 0,1-1,7 17,0 24,51 352,-55-366,-4-43,0 1,-2 0,-1 0,-1 0,-2-1,0 1,-2 0,0 0,-2-1,-2 0,-1 5,7-27,-1-1,1 1,0-1,-1 1,0-1,0 0,0 0,0 0,0 0,-1 0,1 0,-1 0,0-1,0 0,0 1,0-1,0 0,0 0,0-1,-1 1,1-1,-1 1,1-1,-1 0,0-1,1 1,-1-1,0 1,0-1,1 0,-1 0,0-1,0 1,1-1,-1 0,1 0,-1 0,0 0,1-1,0 1,-1-1,1 0,-3-2,-1-6,-1 1,2-1,-1-1,1 1,1-1,0 0,1 0,0-1,0 1,1-1,1 0,0 0,1 0,0 0,1 0,0 0,1 0,0 0,1-3,-2-1,1-5,1 0,1 1,1-1,0 1,1 0,2 0,0 0,1 1,1 0,0 0,2 1,0 1,1-1,1 2,7-9,113-66,-109 79</inkml:trace>
  <inkml:trace contextRef="#ctx0" brushRef="#br0" timeOffset="33565.534">21569 1420,'0'0,"1"-1,-1 1,1 0,-1-1,0 1,1 0,0-1,-1 1,1 0,-1 0,1 0,-1 0,1-1,-1 1,1 0,0 0,-1 0,1 0,-1 0,1 0,-1 0,1 1,0-1,-1 0,1 0,-1 0,1 0,-1 1,1-1,-1 0,1 1,-1-1,1 0,-1 1,1-1,-1 0,0 1,1-1,-1 1,0-1,1 1,-1-1,0 1,1-1,-1 1,0-1,0 1,0 0,0-1,0 1,0-1,1 1,-1-1,0 1,0 0,-1-1,1 1,0 0,6 39,-6-39,0 262,-25-53,23-182,-1-1,-1 0,-1 0,-2 0,-7 19,12-40,-1-1,1 1,-1-1,-1 1,1-1,-1 0,0-1,0 1,0-1,0 1,-1-1,0-1,0 1,-4 2,-9 2</inkml:trace>
  <inkml:trace contextRef="#ctx0" brushRef="#br0" timeOffset="37747.907">21287 1816,'10'0,"12"-5,8-1,3-1,1 2,-1 2,-1 1,-1 0,-1 2,-1 0,0 0,-1 0,0 1,0-1,0-5,0-1,-4 0</inkml:trace>
  <inkml:trace contextRef="#ctx0" brushRef="#br0" timeOffset="38402.496">21908 1392,'0'623,"10"-557,-10-65,0 1,1-1,-1 1,1-1,-1 0,1 1,0-1,-1 0,1 1,0-1,0 0,0 0,0 0,0 0,0 0,0 0,0 0,1 0,-1 0,0 0,1-1,-1 1,0-1,1 1,-1-1,1 1,-1-1,1 0,-1 1,0-1,1 0,-1 0,1 0,-1 0,1-1,-1 1,1 0,-1-1,1 1,-1-1,0 1,1-1,14-8,-1 0,0-1,-1-1,0-1,-1 0,0 0,7-10,25-23,-22 22,-17 17,0-1,0 1,0 0,1 1,0-1,0 1,0 1,1-1,0 1,0 1,0-1,7-1,-13 5,0 0,0 0,-1 0,1 0,0 0,0 0,0 1,0-1,-1 1,1-1,0 1,0 0,-1-1,1 1,-1 0,1 0,0 0,-1 0,0 1,1-1,-1 0,0 1,0-1,0 1,1-1,-1 1,-1-1,1 1,0 0,0-1,-1 1,1 0,-1 0,1-1,-1 1,0 0,0 0,0 0,0 1,-7 75,4-66,1-8,0 1,0 0,1 0,-1-1,1 1,0 0,1 0,-1 0,1 0,0 1,0-1,1 0,-1 0,1 0,0 0,0-1,1 1,0 0,1 2,8 5</inkml:trace>
  <inkml:trace contextRef="#ctx0" brushRef="#br0" timeOffset="38884.055">22585 1957,'31'-5,"0"0,-1-2,0-2,0 0,-1-2,0-1,-1-2,1-1,-26 13,0 0,1 0,-1 0,0 0,0-1,0 0,-1 1,1-1,0 0,-1 0,0 0,0 0,0-1,0 1,0-1,-1 1,1-1,-1 0,0 1,0-1,-1 0,1 0,-1 1,0-1,0 0,0 0,0 0,-1 0,1 1,-1-1,0 0,0 0,0 1,-1-1,0 1,1-1,-1 1,0 0,0-1,-1 1,1 0,-1 0,0 1,1-1,-1 1,0-1,-1 1,1 0,0 0,0 0,-1 1,0-1,1 1,-1-1,-7 1,0 0,1 0,-1 1,0 0,0 1,0 1,1-1,-1 2,1-1,-1 1,1 1,0 0,0 0,1 1,-1 1,1-1,0 1,1 1,-1 0,1 0,0 0,1 1,0 1,0-1,1 1,0 0,1 0,0 1,0-1,1 1,0 0,0 1,-1 10,5-16,0 0,1 1,-1-1,1 0,0 1,1-1,-1 0,1 0,0 0,0 0,1 0,-1-1,1 1,0-1,0 1,1-1,0 0,-1-1,1 1,0 0,1-1,-1 0,0 0,5 2,123 45,67-16,-175-32</inkml:trace>
  <inkml:trace contextRef="#ctx0" brushRef="#br0" timeOffset="40371.004">36 3424,'151'-48,"-120"41,0-1,-1-2,0-1,-1-2,0-1,-1-1,0-1,16-13,-19 9,0-2,-2 0,-1-1,0-1,-2-1,-1-1,0-1,3-9,-19 31,0 0,-1 1,1-1,-1 0,0 0,0-1,0 1,-1 0,0-1,0 1,0 0,-1-1,0 1,0-1,0 1,-1-1,1 1,-1-1,-1 1,1 0,-1-1,0 1,0 0,0 0,-1 0,0 1,0-1,0 1,0-1,-1 1,0 0,0 0,0 1,0-1,0 1,-1 0,0 0,1 0,-1 1,0-1,0 1,0 2,0-1,0 1,1-1,-1 1,0 1,0-1,1 1,-1-1,0 1,1 1,-1-1,0 1,1 0,0 0,-1 0,1 0,0 1,0 0,1-1,-1 2,0-1,1 0,0 1,-2 2,-57 102,43-26,2 0,4 1,4 1,4 0,3 0,4 0,3 0,11 45,-9-46,1-1,-2-58,-2 1,0 0,-2 0,-1 0,0 0,-2 1,-1-1,-1 0,-2 0,0-1,-1 1,-2-1,0-1,-2 1,0-1,-2-1,-1 1,7-17,0 0,-1-1,0 1,0-1,0-1,0 1,-1-1,0-1,0 1,0-1,0-1,-1 0,1 0,-1 0,1-1,-1 0,1-1,-1 0,0 0,1-1,-1 0,1-1,-1 1,1-2,0 1,-1-1,1 0,1-1,-1 0,0 0,1-1,0 0,0 0,1-1,-1 0,1 0,0 0,1-1,-1 0,1 0,1 0,-1 0,1-1,1 0,-1 0,1 0,0-5,0-4,0 0,2 0,0 0,1 0,1 0,0 0,1 0,1 0,1 0,0 0,1 1,1 0,1 0,0 0,1 1,0 0,2 1,-1 0,2 0,0 1,0 0,1 1,1 1,3-3,1 1,-7 3,0 0,0 1,1 0,0 1,1 0,0 1,0 0,0 1,1 1,0-1,0 2,0 0,1 1,0 0,-1 1,1 0,0 1,0 1,0 0,0 1,4 1,0 5</inkml:trace>
  <inkml:trace contextRef="#ctx0" brushRef="#br0" timeOffset="40664.689">657 3678,'-10'9,"0"1,1 0,0 0,1 1,0 0,1 1,0-1,1 1,0 1,1-1,1 1,0 0,0 0,1 0,1 1,0-1,1 0,0 1,2 13,0-22,1 0,0 0,0 0,0-1,1 1,0-1,0 1,0-1,0 0,1 0,-1 0,1 0,0-1,0 0,1 0,-1 0,0 0,1 0,0-1,0 0,0 0,0 0,0-1,0 0,0 0,0 0,0 0,1-1,-1 0,3 0,5 0,-1 0,1-1,-1 0,1-1,-1-1,0 0,0 0,0-1,0-1,-1 0,0 0,6-5,-10 6,0 0,0 0,-1-1,1 0,-1-1,0 0,-1 1,1-2,-1 1,0-1,-1 1,0-2,0 1,0 0,-1-1,0 1,0-1,-1 0,0 0,-1 0,1 0,-2 0,1 0,-1 0,0 0,-1-1,0 1,0 0,-1 0,0 0,0 0,-1 1,0-1,0 1,-1-1,0 1,-1-2,-2 3,1 0,-1 0,0 1,0 0,-1 0,0 1,0 0,0 0,0 1,0 0,-1 0,1 1,-1 0,0 1,1 0,-1 0,0 1,0 0,0 1,0-1,1 2,-1-1,0 1,1 1,0-1,-1 2,1-1,0 1,0 0,1 0,-1 1,1 0,-2 2,-19 34,21-20</inkml:trace>
  <inkml:trace contextRef="#ctx0" brushRef="#br0" timeOffset="41001.956">1136 4016,'-10'-9,"7"-23,4-10,1-4,6 3,1 2,4 4,4 4,0 2,2 7,-3 2,1 5,-3 11,-3 10,-4 10,-2 7,-4 1</inkml:trace>
  <inkml:trace contextRef="#ctx0" brushRef="#br0" timeOffset="41553.553">1475 3989,'5'-27,"2"1,1 0,1 1,1 0,1 0,1 1,1 1,1 0,1 0,2 2,0 0,1 1,0 1,12-9,-28 26,-1 0,1 0,0 1,0-1,0 0,0 1,0-1,0 1,0 0,1 0,-1 0,0 0,1 0,-1 0,1 0,-1 1,1 0,-1-1,1 1,0 0,-1 0,1 0,-1 0,1 1,-1-1,1 1,-1 0,1-1,-1 1,1 0,-1 0,0 1,0-1,0 0,1 1,-1-1,-1 1,1 0,0 0,0 0,-1 0,1 0,-1 0,1 0,-1 0,1 2,7 58,-9-57,0 0,0 1,0-1,0 0,1 0,0 0,0 1,1-1,-1 0,1-1,0 1,0 0,1 0,-1-1,1 0,0 1,0-1,3 2,-1-4,0-1,0 0,0 0,0 0,0-1,0 0,0 0,0 0,0 0,0-1,0 0,0 0,0-1,0 1,0-1,0 0,-1 0,1 0,-1-1,0 0,1 0,-1 0,0 0,-1 0,1-1,-1 0,1 0,6-4,25-20,68-38,-102 65,0 1,1-1,-1 1,0 0,0-1,0 1,0 0,1-1,-1 1,0 0,0 0,1 0,-1 0,0 0,0 1,0-1,1 0,-1 0,0 1,0-1,0 1,0-1,0 1,1-1,-1 1,0 0,0 0,-1-1,1 1,0 0,0 0,0 0,0 0,-1 0,1 0,0 0,-1 0,1 0,-1 1,0-1,1 0,-1 0,0 0,1 1,-5 59,2-47,-2 7,1-8,1-1,0 1,0 0,1-1,1 1,0 0,1 0,0-1,1 1,1-1,0 1,0-1,2 2,7 5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8:03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2396 1238,'-52'-15,"44"16,0 1,0 0,0 1,0 0,0 0,0 0,1 1,0 1,0-1,0 1,0 0,1 0,0 1,0 0,0 0,1 1,0-1,0 1,1 0,-1 2,3-6,-1 1,1-1,0 1,1 0,-1 0,1-1,0 1,-1 0,2 1,-1-1,0 0,1 0,0 0,0 0,0 0,1 0,-1 1,1-1,0 0,0 0,0 0,1-1,-1 1,1 0,0 0,0-1,0 1,1-1,-1 0,1 1,0-1,0 0,0-1,0 1,0-1,1 1,-1-1,1 0,-1 0,4 1,0 0,0 1,1-1,0-1,0 0,0 0,0 0,0-1,0 0,0 0,0-1,0-1,1 1,-1-1,0 0,0-1,0 0,-1 0,1-1,0 0,-1 0,1-1,-1 0,0 0,0-1,-1 1,0-1,1-1,-2 0,1 1,4-7,4-6,0 0,0-1,-2-1,0 0,-2-1,0 0,-1-1,-2 0,0 0,1-9,-3 10,0 0,-2 0,-1 0,0-1,-1 1,-2-1,0 1,-1-1,-1 1,-1 0,-1 0,-1 0,-1 1,-1-1,0 2,-11-19,17 35,0 1,1-1,-1 0,0 1,0 0,0-1,0 1,-1 0,1 0,-1 0,1 0,-1 1,0-1,1 1,-1 0,0-1,0 1,0 1,0-1,0 0,0 1,0-1,0 1,-1 0,1 0,0 0,0 0,0 1,0-1,0 1,0 0,0 0,0 0,0 0,0 1,1-1,-1 1,0-1,1 1,-1 0,1 0,0 0,-80 110,76-98,1 1,1-1,0 1,1 0,0 0,2 0,0 0,0 1,1-1,1 0,1 0,0 1,1-1,0-1,1 1,1 0,0-1,1 0,1 0,0-1,1 0,1 0,-1-1,2 0,0 0,0-1,1 0,1-1,1 1,2 2,0-1,2 0,-1 0,1-2,1 0,0-1,0-1,1-1,0-1,0 0,1-1,17 2,52-40,-76 19</inkml:trace>
  <inkml:trace contextRef="#ctx0" brushRef="#br0" timeOffset="1020.101">3072 1043,'-2'-1,"1"-1,-1 1,0-1,0 1,0 0,0 0,0 0,0 0,0 0,-1 1,1-1,0 0,0 1,-1 0,1-1,0 1,-1 0,1 0,0 1,0-1,-1 0,1 1,0-1,0 1,-1 0,1 0,0 0,0 0,0 0,0 0,-1 1,-10 7,0 0,1 0,1 1,-1 1,2 0,0 0,0 1,1 0,0 1,1 0,0 0,1 1,1 0,0 0,1 1,1-1,0 1,1 0,0 0,1 0,1 1,0-13,1 1,-1 0,1-1,-1 1,1 0,0-1,1 1,-1 0,1-1,-1 1,1-1,0 1,0-1,1 1,-1-1,1 0,-1 1,1-1,0 0,1 0,-1 0,0-1,1 1,-1 0,1-1,0 0,0 0,0 1,0-2,0 1,1 0,-1-1,0 1,1-1,-1 0,1 0,-1-1,1 1,0-1,-1 1,1-1,0 0,-1 0,1-1,0 1,-1-1,1 0,-1 0,1 0,-1 0,0-1,1 0,-1 1,0-1,0 0,0-1,16-15,-1-2,-2 0,0-1,-1-1,-1 0,-1-1,-1 0,4-14,37-62,-68 252,15-149,-1-1,1 0,-1 0,1 0,0 1,1-1,-1 0,0 0,1 1,0-1,0 0,0 0,0 0,0 0,0 0,1 0,0 0,-1-1,1 1,0 0,1-1,-1 0,0 1,1-1,-1 0,1 0,-1 0,1-1,0 1,0-1,0 1,0-1,0 0,0 0,0 0,0 0,1-1,-1 0,0 1,0-1,1 0,-1 0,0-1,0 1,1-1,-1 0,0 1,0-2,0 1,0 0,0 0,0-1,0 0,1-1,80-108,-39 40,-47 151,1-75,-1 3,1 0,-1 0,1 0,1 0,-1 0,2 1,-1-1,1 0,0 0,1 0,-1 0,2 0,-1 0,1 0,0-1,1 0,0 1,0-1,1 0,-1-1,2 1,2 2,-5-10,1 1,-1-1,1 0,-1 0,0-1,1 1,-1 0,0-1,0 0,0 0,0 0,0 0,0-1,-1 1,1-1,-1 1,1-1,-1 0,0 0,0 0,0 0,-1 0,1-1,-1 1,0 0,0-1,0 1,0-1,0 1,-1-1,0 1,0-1,0 0,0 0,3-8,-1 7,5-22,2-1,0 1,2 0,1 1,1 1,1 0,1 0,4-2,-18 25,-1 1,1 0,0 0,-1 0,1 0,0 0,-1 0,1 0,0 0,0 0,0 0,0 1,0-1,0 0,0 0,0 1,1-1,-1 1,0-1,0 1,0 0,1-1,-1 1,0 0,0 0,1 0,-1 0,0 0,0 0,1 0,-1 0,0 0,0 1,0-1,1 1,-1-1,0 1,0-1,0 1,0-1,0 1,0 0,0 0,0 0,0-1,0 1,0 0,0 0,-1 0,1 0,0 0,-1 1,1-1,-1 0,1 0,-1 0,1 1,-1-1,0 0,0 0,0 1,18 89,-17-82,6 412,-7-388,-1 0,-1 0,-2-1,-2 1,0-1,-3 0,0-1,-2 0,-1-1,-2 0,0 0,-3-2,0 0,-1-1,-2 0,-1-2,-12 11,32-35,1 0,0 0,-1 1,1-2,-1 1,0 0,1 0,-1 0,0 0,1 0,-1 0,0-1,0 1,0 0,0-1,0 1,0 0,0-1,0 1,0-1,0 0,0 1,0-1,0 0,0 0,0 0,0 1,0-1,0 0,-1 0,1-1,0 1,0 0,0 0,0-1,0 1,0 0,0-1,0 1,0-1,0 1,0-1,0 0,0 1,0-1,0 0,1 1,-1-1,0 0,1 0,-1 0,0 0,1 0,-1 0,1 0,-1 0,8-67,18 7,3 0,3 2,1 1,4 2,2 1,2 2,30-30,57-8,-107 85</inkml:trace>
  <inkml:trace contextRef="#ctx0" brushRef="#br0" timeOffset="-2489.878">460 657,'-41'511,"30"-398,-6-1,-4-1,-7 5,25-105</inkml:trace>
  <inkml:trace contextRef="#ctx0" brushRef="#br0" timeOffset="-2219.915">73 777,'2'-7,"1"0,-1 1,1-1,0 0,1 1,0 0,0 0,0 0,0 0,1 1,0 0,0 0,1 0,0 1,-1-1,1 1,1 0,-1 1,0 0,1 0,0 0,0 1,0 0,0 0,0 1,0 0,0 0,0 1,0-1,1 2,3-1,106 0,-70 2,0-2,0-2,0-3,0-1,25-8,-48 7</inkml:trace>
  <inkml:trace contextRef="#ctx0" brushRef="#br0" timeOffset="-1559.936">847 1212,'-22'98,"50"40,-26-134,-1-1,1 0,0 0,0 0,0 0,0 0,0 0,1 0,-1-1,1 1,0-1,0 0,0 0,0 0,0 0,0 0,1-1,-1 1,1-1,-1 0,1 0,-1 0,1 0,0-1,-1 0,1 0,-1 0,1 0,0 0,-1-1,1 1,0-1,-1 0,1 0,-1 0,3-2,4-3,-1 0,1 0,-1-2,0 1,-1-1,0 0,0-1,0 1,-1-2,-1 1,0-1,0 0,-1 0,0-1,0 1,-1-1,-1 0,0 0,0-5,20-46,-16 46</inkml:trace>
  <inkml:trace contextRef="#ctx0" brushRef="#br0" timeOffset="-1219.971">1282 1479,'6'1,"-1"0,1-1,-1 1,0-1,1 0,-1 0,1-1,-1 1,0-1,1-1,-1 1,0-1,0 0,0 0,0 0,0-1,-1 1,1-1,-1 0,1-1,-1 1,0-1,0 0,-1 0,1 0,-1 0,1-3,67-100,-69 105,0-1,-1 1,0 0,1-1,-1 1,0-1,0 1,-1-1,1 0,0 1,-1-1,0 0,1 0,-1 1,0-1,-1 0,1 0,0 1,-1-1,1 0,-1 1,0-1,0 0,0 1,0-1,-1 1,1 0,-1-1,1 1,-1 0,0 0,0 0,0 0,0 0,0 1,0-1,0 0,-1 1,1 0,-1-1,1 1,-1 0,-1 0,-3 2,0 1,1 0,-1 0,0 0,1 1,0 0,0 0,0 1,0 0,0 0,1 0,-1 1,1 0,0 0,1 0,-1 0,1 1,0 0,1 0,-1 0,1 0,0 0,1 1,-1 0,0 6,-15 121,19-131,-1 1,1-1,-1 1,1-1,0 1,1-1,-1 1,1-1,-1 0,1 0,0 0,0 0,0 0,0 0,1-1,-1 1,1-1,0 0,-1 1,1-1,0 0,0-1,1 1,-1 0,0-1,1 0,-1 0,0 0,1 0,-1 0,1-1,-1 0,1 1,0-1,-1-1,2 1,89-27,-63 12</inkml:trace>
  <inkml:trace contextRef="#ctx0" brushRef="#br0" timeOffset="-849.957">1863 1212,'-43'18,"-41"32,84-48,0 1,0-1,0 0,0 1,1-1,-1 1,1-1,-1 0,1 1,0-1,0 0,0 0,0 1,0-1,1 0,-1 0,1 0,-1-1,1 1,0 0,-1 0,1-1,0 1,0-1,0 0,0 1,0-1,1 0,-1 0,0-1,1 1,-1 0,0-1,1 1,-1-1,1 0,-1 0,0 0,1 0,-1 0,1 0,-1-1,0 1,1-1,1 0,14 4,-15-3,1 1,-1-1,0 1,1 0,-1 0,0 0,0 1,0-1,0 1,0-1,0 1,0 0,0 0,-1 1,1-1,-1 0,1 1,-1 0,0-1,0 1,0 0,-1 0,1 0,-1 0,1 1,-1-1,0 0,0 0,-1 1,1-1,-1 1,1-1,-1 0,0 1,0-1,-1 1,1-1,-1 1,0-1,1 0,-2 1,1-1,0 0,-1 0,1 0,-1 0,0 0,0 0,0-1,0 1,-2 1,-98 100,76-100,19-10</inkml:trace>
  <inkml:trace contextRef="#ctx0" brushRef="#br0" timeOffset="5279.808">7064 318,'-21'156,"34"375,-30-198,8-292,4-32</inkml:trace>
  <inkml:trace contextRef="#ctx0" brushRef="#br0" timeOffset="3319.948">4669 1455,'47'-95,"109"-222,50-68,-146 279,-58 106,0 1,1 0,-1 0,0-1,1 1,-1 1,0-1,0 0,0 0,0 1,0-1,-1 1,1 0,0-1,-1 1,1 0,-1 0,1 0,-1 0,0 0,0 0,0 1,0-1,0 0,-1 1,1-1,-1 0,0 1,1-1,-1 1,0-1,2 4,214 641,-217-647,0-1,0 1,0-1,0 1,0 0,0 0,0 0,0 0,0 0,0 0,0 0,0 0,-1 0,1 0,0 1,0-1,0 0,0 1,0-1,0 1,0-1,0 1,1-1,-1 1,0 0,0-1,0 1,1 0,-1 0,0 0,1 0,-1-1,0 1,1 0,-1 0,1 0,0 0,-1 0,1 0,0 0,0 1,-1-1,1 0,0 0,0 0,0 0,0 0,1 0,-1 0,0 0,0 0,0 0,1 0,-1 0,1 0,-1 0,1 0,-1 0,1 0,0 0,-1 0,1 0,-534-288,533 287,1 0,-1 0,1-1,-1 1,1 0,-1-1,1 1,-1 0,1-1,-1 1,0-1,1 1,-1-1,0 1,1-1,-1 1,0-1,0 1,0-1,1 0,-1 1,0-1,0 1,0-1,0 1,0-1,0 0,0 1,0-1,0 1,0-1,0 1,-1-1,1 0,21 6</inkml:trace>
  <inkml:trace contextRef="#ctx0" brushRef="#br0" timeOffset="4079.903">5637 1188,'26'-66,"-6"-4,-7 99,-1 26,-3 1,-2 0,-2 1,-3-1,-2 1,-3-1,-2 1,-3-1,-2 0,-9 24,19-79,0 1,1 0,-1-1,0 1,0 0,0-1,0 1,0 0,-1-1,1 1,0 0,-1-1,1 1,-1 0,0-1,1 1,-1-1,0 1,0-1,0 0,0 1,0-1,-1 0,1 0,0 1,0-1,-1 0,1 0,-1-1,1 1,-1 0,1 0,-1-1,1 1,-1-1,0 1,1-1,-1 0,0 0,1 1,-1-1,0 0,1-1,-1 1,0 0,0 0,1-1,-1 1,1-1,-2 0,5-118,7 69,2 1,2 0,2 1,2 1,3 0,1 1,2 1,3 2,1 0,2 2,2 1,1 1,7-4,12 11,-49 31,-1 1,0 0,0 0,0 0,0 0,0 1,0-1,0 0,0 0,0 1,0-1,0 0,0 1,0-1,0 1,0 0,0-1,0 1,0 0,0-1,-1 1,1 0,0 0,0 0,-1-1,1 1,-1 0,1 0,-1 0,1 0,-1 0,0 0,1 0,-1 1,0-1,0 0,0 0,0 0,0 0,0 0,0 0,0 0,0 0,0 0,-1 0,1 1,0-1,-1 0,1 0,-1 0,1-1,-1 2,-7 32,-2-1,0 0,-3-1,0 0,-2 0,-2-2,0 0,-22 27,31-45,5-5,-1-1,1 0,-1 0,0 0,-1 0,1-1,-1 0,0 0,-1 0,1 0,-1-1,0 0,0 0,-6 2,4-44,13 17</inkml:trace>
  <inkml:trace contextRef="#ctx0" brushRef="#br0" timeOffset="4589.903">6048 1358,'14'-6,"-1"0,0-1,0-1,-1 0,0 0,-1-1,1-1,-2 0,1 0,-1-1,-1 0,0-1,-1 0,0 0,-1-1,2-5,-2 1,0 0,-1 0,-1 0,-1-1,0 0,-1 0,-1 0,-1 0,-1 0,0 0,-2-5,3 22,-1 0,0 0,0 0,0 0,0 0,1 0,-1 0,-1 0,1 0,0 0,0 0,0 0,0 0,-1 0,1 0,0 1,-1-1,1 0,-1 0,1 0,-1 0,0 0,1 1,-1-1,0 0,1 0,-1 1,0-1,0 0,0 1,1-1,-1 1,0-1,0 1,0 0,0-1,0 1,0 0,0 0,0 0,0 0,0-1,0 1,0 1,0-1,0 0,0 0,0 0,0 0,0 1,0-1,0 0,0 1,0-1,0 1,0-1,1 1,-1-1,0 1,0 0,1 0,-1-1,0 1,1 0,-1 0,0 0,-41 60,42-57,0 1,0 0,1-1,-1 0,1 1,0-1,1 1,-1-1,1 0,-1 0,1 0,1 0,-1 0,1 0,-1 0,1-1,0 0,0 1,0-1,1 0,-1 0,1-1,0 1,0-1,0 0,0 0,0 0,0 0,0-1,1 0,-1 0,1 0,-1 0,1 0,-1-1,1 0,-1 0,1-1,-1 1,1-1,-1 0,0 0,1 0,-1 0,0-1,0 0,4-2,6 1,-13 2,1-1,0 1,0-1,0 1,1 0,-1 0,0 0,0 0,0 1,1-1,-1 1,0-1,1 1,-1 0,1-1,-1 1,0 1,1-1,-1 0,0 1,1-1,-1 1,0-1,1 1,-1 0,0 0,0 0,0 0,0 1,0-1,0 0,0 1,0 0,-1-1,1 1,-1 0,1 0,-1 0,1 0,-1 0,0 0,0 0,0 0,0 1,-1-1,1 0,0 0,-1 1,0 0,-14 56,2 48,13-105,0 0,0 0,0 0,0 0,1 0,-1-1,1 1,-1 0,1-1,-1 1,1-1,0 0,0 0,0 0,0 0,0 0,0 0,0 0,0 0,0-1,0 1,0-1,1 0,-1 1,0-1,0 0,0 0,1-1,-1 1,0 0,2-1,11-4</inkml:trace>
  <inkml:trace contextRef="#ctx0" brushRef="#br0" timeOffset="4849.832">6725 995,'-4'4,"-2"6,1 5,1 4,-3-1,0 0,0 2,3 1,1 1,1 1,1 1,1 0,0-7,1-8</inkml:trace>
  <inkml:trace contextRef="#ctx0" brushRef="#br0" timeOffset="5710.153">6653 705,'4'-4,"5"-1,2-1</inkml:trace>
  <inkml:trace contextRef="#ctx0" brushRef="#br0" timeOffset="7570.039">7693 608,'3'-8,"0"0,1 1,0 0,0-1,0 2,1-1,0 0,1 1,-1 0,1 0,1 1,-1-1,1 1,0 1,0-1,0 1,0 0,1 1,6-2,0-3,2-3,0 1,1 1,0 0,1 1,0 1,0 1,1 0,0 1,-1 1,2 1,-1 1,0 1,0 0,1 1,-1 2,17 2,-33-3,1 1,-1 0,0 0,0 0,0 0,0 0,-1 1,1-1,0 1,-1 0,0 0,0 0,0 0,0 0,0 0,0 1,-1-1,0 0,1 1,-1-1,-1 1,1 0,0-1,-1 1,0 0,0-1,0 1,0 0,-1-1,1 1,-1-1,0 1,0 0,0-1,-1 0,1 1,-2 1,-69 129,70-130,-301 431,301-432,0-1,0 1,0 0,0 0,0 0,0 0,1 0,-1 0,1 0,0 1,0-1,1 0,-1 1,0-1,1 1,0-1,0 1,0-1,0 0,1 1,-1-1,1 1,0-1,0 0,0 1,0-1,1 0,-1 0,1 0,0 0,0 0,0 0,0-1,1 1,-1-1,1 1,-1-1,1 0,0 0,0 0,0 0,0-1,0 1,0-1,0 0,1 0,-1 0,0 0,1 0,-1-1,1 0,26 2,1-1,0-2,-1-2,1 0,-1-2,0-2,0 0,-1-2,0-1,0-2,-1 0,26-17,-48 27,0 0,-1-1,1 1,-1-1,1-1,-1 1,0-1,0 0,0 0,0 0,-1-1,0 1,0-1,0 0,-1-1,1 1,-1-1,-1 1,1-1,-1 0,1-2,-1-11</inkml:trace>
  <inkml:trace contextRef="#ctx0" brushRef="#br0" timeOffset="7990.035">8975 463,'-12'1,"1"0,-1 1,0 1,1 0,-1 0,1 1,0 1,1 0,-1 0,1 1,0 0,0 1,1 0,0 1,0 0,0 0,1 1,1 0,-1 0,2 1,-7 9,-7 15,1 0,2 2,1 0,2 0,2 1,0 2,7-26,1 1,0 0,0 0,1 0,1 1,1-1,0 1,0-1,2 1,0-1,0 1,2-1,0 1,0-1,1 0,1-1,0 1,1-1,2 3,-4-12,0 0,0-1,0 0,1 0,-1 0,1 0,-1-1,1 1,0-1,0 0,0-1,0 1,0-1,0 0,1-1,-1 1,0-1,1 0,-1 0,0-1,0 1,1-1,-1 0,0-1,0 1,0-1,2-1,125-74,-117 63,-2-1,0-1,0 0,-1 0,-1-1,-1-1,-1 0,0 0,-1-1,-1 0,-1 0,-1-1,0 1,-2-1,1-12,-2 22,-1-1,0 1,-1-1,0 0,-1 1,0-1,-1 1,0-1,-1 1,0 0,0 0,-1 0,0 0,-1 1,0-1,0 1,-1 0,-1 1,1 0,-1 0,-1 0,1 1,-1 0,-1 0,1 1,-1 0,0 0,-1 1,1 1,-2-1,3 2,1 1,0 0,-1 0,0 1,1 0,-1 1,0-1,1 1,-1 1,0 0,1 0,-1 0,1 1,-1 0,1 0,0 1,0 0,0 0,0 1,0 0,0 1,-12 9</inkml:trace>
  <inkml:trace contextRef="#ctx0" brushRef="#br0" timeOffset="8410.009">9556 3,'-1'0,"0"-1,0 1,0 0,0-1,-1 1,1 0,0 0,0 0,0-1,0 1,0 0,0 0,0 1,0-1,0 0,-1 0,1 1,0-1,0 0,0 1,0-1,0 1,0-1,1 1,-1 0,0-1,0 1,0 0,0-1,1 1,-1 0,0 0,1 0,-1 0,1 0,-1 0,1 0,-1 0,1 0,0 0,-1 0,1 0,0 0,0 0,0 0,0 0,0 2,-12 29,1 2,2 0,1 0,2 0,2 1,-1 34,3-47,-3 192,2-193,-2-5</inkml:trace>
  <inkml:trace contextRef="#ctx0" brushRef="#br0" timeOffset="8859.96">9313 222,'24'-4,"0"-2,0 0,-1-1,0-1,0-1,-1-2,-1 0,1-1,-2-1,0-1,0 0,-1-2,-1 0,-1-2,1-1,-18 19,0-1,0 0,0 1,0-1,0 0,1 0,-1 0,0 1,0-1,1 0,-1 0,1 1,-1-1,0 0,1 1,-1-1,1 0,0 1,-1-1,1 1,-1-1,1 1,0-1,0 1,-1-1,1 1,0 0,0-1,-1 1,1 0,0 0,0 0,0 0,-1-1,1 1,0 0,0 0,0 1,0-1,-1 0,1 0,0 0,0 0,0 1,-1-1,1 0,0 1,-1-1,1 1,0-1,0 0,-1 1,1 0,-1-1,1 1,-1-1,1 1,-1 0,1-1,-1 1,1 0,-1 0,0-1,1 2,-10 55,6-44,-5 22,-16 130,24-161,1 0,-1 0,0 0,1 0,0 0,0-1,0 1,0 0,1-1,-1 1,1-1,0 1,0-1,0 0,0 0,1 0,-1 0,1 0,0 0,0-1,0 1,0-1,0 0,1 0,-1 0,1 0,-1-1,1 1,0-1,-1 0,1 0,0 0,0-1,0 0,0 1,-1-1,1 0,3-1,42-8,-47 7,0 0,1 1,-1-1,1 1,-1 0,1 0,-1 0,1 0,0 0,-1 0,1 1,0 0,0-1,-1 1,1 0,0 0,0 0,-1 1,1-1,0 1,0-1,-1 1,1 0,0 0,-1 0,1 1,-1-1,0 0,1 1,-1 0,0-1,0 1,0 0,0 0,0 0,0 1,-1-1,1 0,-1 1,0-1,1 0,-1 1,0 0,0 1,2 157,2-144</inkml:trace>
  <inkml:trace contextRef="#ctx0" brushRef="#br0" timeOffset="10549.857">0 2083,'51'20,"-18"-16,1-2,-1-1,1-1,-1-2,0-2,14-3,100-7,386-33,540-2,819 49,-923-25,-299 0,12-32,-24 2,666 23,-80-2,-564-28,-628 53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1,'-10'10,"-3"7,6 2,4-8,7-6,-2-3,-1-2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1,'-5'0,"-1"5,0 6,6-4,8-2,2-8,0 3,-2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1 254,'24'0,"22"0,8 0,0 0,-4 0,-7 0,-5 0,-4 0,-4-5,-2-1,0 0,-1-4,0 0,-4-3,-2 0,-4 3</inkml:trace>
  <inkml:trace contextRef="#ctx0" brushRef="#br0" timeOffset="247.553">255 0,'-5'39,"3"31,3 9,0-4,0-11,0-10,5-15,1-10,0-4,-2-2,-7-5,-2-1,-1-2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29,'0'-3,"-1"-22,-9 33,2 12,-18 51,-4-2,-3-1,-2-1,-37 51,11-50,47-57</inkml:trace>
  <inkml:trace contextRef="#ctx0" brushRef="#br0" timeOffset="279.049">0 57,'15'10,"18"22,9 10,3 4,-3-3,-3-2,-8-4,-4-4,-3-7,-5-4,-1-4,-3-2,0-3,-3 1,-7-2,-5-2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20,'-103'157,"-60"131,68-115,-19-6,564-790,-424 584,-15 26,-1-1,-1 0,0-1,-1 0,0 0,-1-1,-1 0,2-8,-32 61,19-24,1-1,0 1,0 0,2 0,-1 0,2 0,0 1,0-1,1 1,1-1,0 0,1 0,1 1,0-1,0-1,1 1,1 0,0-1,5 8,10 14,5 6,-2 1,-2 0,-2 2,-2 0,3 14,26 125,-45-140,-3-79,2 14</inkml:trace>
  <inkml:trace contextRef="#ctx0" brushRef="#br0" timeOffset="300.857">222 557,'5'0,"16"0,9 0,4-5,2-1,3 0,1 1,-2 1,-3 2,-2 1,-2 1,-2 0,-1 0,0 0,-5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75,'24'-5,"22"-1,8 0,0 1,-4 1,-7 2,-5-4,-4-1,-4 1,-1 1,-2 2,0 1,1 1,-6-4,-1-1,-4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52,'34'0,"35"-5,10-1,-3 0,-10 1,-11 1,-10 2,-13-4,-7-1,-3 1,-6 1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1,'-19'24,"-11"22,-6 8,0 0,4-4,4-7,7-5,6-4,1-4,-1-1,1-2,-1 0,-3 0,-4-4,3-7</inkml:trace>
  <inkml:trace contextRef="#ctx0" brushRef="#br0" timeOffset="279.931">0 57,'34'34,"25"15,13 5,-2-2,-7-11,-11-11,-13-6,-9-8,-4-1,-2 1,-6 3,-5 3,-4 3,-5-4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97,'0'32,"0"88,5 0,8 23,-1 122,-2-204,-4-55</inkml:trace>
  <inkml:trace contextRef="#ctx0" brushRef="#br0" timeOffset="498.14">0 97,'50'-21,"0"3,1 2,1 2,1 3,35-3,-75 13,0 0,1 1,-1 0,1 1,-1 1,0 0,1 0,-1 2,2 0,-12-3,1 0,-1 1,0-1,1 1,-1-1,0 1,0 0,0 1,0-1,0 0,-1 1,1-1,-1 1,1 0,-1 0,0 0,0 0,0 0,-1 1,1-1,-1 0,0 1,0-1,0 1,0-1,0 1,-1 0,0-1,0 1,0 0,0-1,0 1,-1 0,0-1,0 1,-4 12,-1-1,0 0,-2 0,0-1,0 0,-1 0,-1-1,0 0,-6 4,-7 12,-91 112,112-139,0 1,0-1,0 0,0 1,1-1,-1 1,1 0,-1-1,1 1,0 0,0 0,0 0,1 0,-1 0,1 0,-1 0,1 0,0 0,0 0,0 0,1 0,-1 0,1 0,0 0,-1 0,1 0,1 0,-1 0,0 0,1-1,-1 1,1-1,0 1,0-1,0 1,0-1,0 0,1 0,-1 0,0 0,1-1,0 1,0 0,69 25,27 16,-96-41,-1 0,1 1,-1-1,1 1,-1 0,0 0,0 0,0 0,0 0,-1 0,1 0,-1 0,0 1,0-1,0 1,0-1,-1 1,0-1,1 1,-1-1,0 1,-1-1,1 1,0-1,-1 1,0-1,0 1,-1 1,-3 5,-1 0,0-1,-1 0,1-1,-2 1,1-1,-1 0,-1-1,1 0,-1 0,0-1,-1 0,0-1,0 0,0 0,0-1,0-1,-1 0,0 0,-10 1,14-2,1 0,-1-1,0 1,0-1,0-1,0 0,0 1,0-2,1 1,-1-1,0 0,0-1,0 0,1 0,-1 0,1-1,0 0,0 0,0 0,0-1,0 0,-3-3,-3-9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16,'-15'-5,"0"2,-1 0,0 1,0 0,0 2,1 0,-1 0,0 1,0 1,0 1,1 0,0 2,-1-1,1 2,1 0,-1 0,1 1,-7 6,-1 5,0 2,1 0,0 2,2 0,1 1,1 1,1 0,0 1,3 1,0 1,1 0,-7 25,11-30,1 1,0 0,2 1,1-1,1 1,0 0,2 0,1 0,1 0,1 2,0-14,0 0,1 0,0 0,0-1,2 0,-1 1,1-1,1-1,0 1,0-1,1 0,1-1,-1 1,1-1,1-1,0 0,0 0,1-1,0 0,8 5,1-2,0-1,0-1,1-1,0 0,1-2,0 0,-1-1,1-2,0 0,1-1,-1-1,0 0,0-2,0-1,12-3,79-22,-88 20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8:19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1,'-55'137,"-177"230,230-365,-1 0,1 0,0 0,0 1,0-1,1 1,-1-1,0 1,1 0,0 0,0-1,0 1,0 0,0 0,0 0,1 0,-1 0,1 0,0 0,0 1,0-1,0 0,1 0,-1 0,1 0,0 0,0 0,0 0,0-1,1 1,-1 0,1 0,-1-1,1 1,0-1,0 0,0 1,0-1,0 0,1 0,-1 0,1-1,-1 1,1 0,0-1,0 0,-1 0,1 0,2 1,34 2,1-2,-1-2,1-1,-1-2,1-2,-1-1,-1-2,4-3,-24 7,62-24,-64 16</inkml:trace>
  <inkml:trace contextRef="#ctx0" brushRef="#br0" timeOffset="279.963">774 146,'1'-1,"1"0,-1-1,1 1,-1 0,0-1,0 1,0-1,1 0,-1 1,-1-1,1 0,0 1,0-1,-1 0,1 0,-1 0,1 0,-1 0,0 1,0-1,0 0,0 0,0 0,0 0,0 0,-1 0,1 0,-1 0,1 1,-1-1,0 0,0 0,1 1,-1-1,-1 0,1 1,0-1,0 1,0-1,-1 1,1 0,-1 0,1-1,-1 1,-1 0,-3 6,0 0,0 0,1 1,-1 0,1 0,0 0,1 1,-1-1,1 1,1 0,-1 1,1-1,1 0,-1 1,1 0,1 0,-1 1,0-3,-62 197,-9-4,-35 54,-100 176,194-362,22-58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57,'-5'-5,"1"0,-2 0,1 0,0 1,-1 0,0 0,0 0,0 1,0 0,0 0,-1 1,0 0,1 0,-1 0,0 1,0 0,0 0,0 1,0 0,0 0,0 0,1 1,-1 0,0 1,0-1,0 1,1 1,-1-1,1 1,-1 1,-96 56,100-57,0 0,0-1,0 1,0 0,1 1,-1-1,1 0,0 1,0 0,0-1,1 1,-1 0,1 0,0 0,0 0,0 0,0 0,1 0,-1 0,1 0,0 0,1 1,-1-1,1 0,-1 0,1 0,1 1,3 2,1 1,-1-1,1 0,1-1,0 1,-1-1,2-1,-1 1,1-1,0 0,0-1,0 0,0 0,1-1,0 0,0-1,7 2,4 3,-1-1,-10-4,-1-1,1 1,-1 1,0 0,0 0,0 0,-1 1,1 0,-1 1,0 0,0 0,0 0,-1 1,1 0,-1 0,-1 1,1-1,-1 1,-1 1,1-1,1 5,-6-8,0 0,0 0,-1 0,1 0,-1-1,0 1,0 0,-1 0,1 0,-1-1,1 1,-1-1,0 1,-1-1,1 0,0 0,-1 0,0 0,0 0,0 0,0-1,0 1,0-1,-1 0,1 0,-1-1,0 1,-104 38,-19-13,114-25,18-6,6-1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1,'-22'38,"1"2,2 0,2 1,2 1,2 0,1 1,2 1,3 0,-1 22,6-56,1 0,0 0,1 0,0 0,1 0,0 0,1 0,-1 0,2 0,0-1,0 1,0-1,2 0,-1 0,1 0,0 0,1-1,-1 0,2 0,-1 0,1-1,1 0,0 0,58 16,-44-22</inkml:trace>
  <inkml:trace contextRef="#ctx0" brushRef="#br0" timeOffset="861.596">261 537,'19'1,"0"-1,0-1,0 0,0-2,0 0,0-2,-1 0,0 0,0-2,0 0,-1-2,0 1,-1-2,2-1,-9 5,0 0,0 0,0 0,-1-1,0 0,-1-1,1 0,-1 0,-1-1,0 0,0 0,-1 0,0 0,0-1,-1 0,0 0,-1-1,0 1,-1 0,0-1,-1 0,1-9,-2 18,0 1,0-1,-1 0,1 0,0 0,0 0,-1 1,1-1,-1 0,0 0,0 1,1-1,-1 0,0 1,0-1,0 1,-1-1,1 1,0 0,-1-1,1 1,0 0,-1 0,0 0,1 0,-1 0,1 0,-1 1,0-1,0 0,1 1,-1-1,0 1,0 0,0 0,0 0,0-1,1 2,-1-1,0 0,0 0,0 1,0-1,1 1,-1-1,0 1,0 0,1 0,-1-1,1 1,-1 0,1 1,-1-1,1 0,-1 0,1 1,0-1,0 1,0-1,0 1,0-1,0 1,-8 9,1-1,1 1,0 0,1 0,0 1,0 0,1 0,1 1,0-1,1 1,0 0,1 0,0 0,1 0,1 0,0 0,1 0,0 0,2 6,-3-14,1 1,0-1,0 0,1 1,-1-1,1 0,0 0,1-1,-1 1,1 0,0-1,0 1,1-1,-1 0,1 0,0 0,0-1,0 1,0-1,1 0,-1 0,1-1,0 1,0-1,0 0,0 0,0-1,0 0,1 1,-1-2,3 1,3 0,0 0,1-1,-1 0,0-1,0 0,0-1,0 0,0-1,0 0,0-1,-1 0,1-1,-1 0,9-6,-1-4,1-1,-2-1,0 0,-1-1,-1-1,-1-1,-1 0,0 0,-1-2,-2 1,7-19,-9 24,-6 14,0 0,-1 0,1 0,-1 0,1-1,-1 1,0 0,0-1,0 1,0-1,0 0,-1 1,1-1,-1 1,0-1,0 0,0 1,0-1,0 0,-1 1,1-1,-1-2,-1 5,1-1,0 1,0 0,-1 0,1 0,0 0,0 0,-1 0,1 0,0 1,0-1,-1 0,1 1,0-1,0 1,0-1,-1 1,1 0,0-1,0 1,0 0,0 0,0 0,1 0,-1 0,0 0,0 0,0 0,1 0,-1 0,0 1,-1 0,-5 6,1 0,0 1,0 0,1 0,0 0,0 1,1-1,0 1,1 0,0 0,1 0,0 1,1-1,0 1,0-1,1 1,0-1,1 1,0-1,1 0,3 10,-3-14,1-1,0 0,0 0,1 0,-1 0,1 0,0-1,0 0,1 1,-1-2,1 1,0 0,0-1,0 0,1 0,-1-1,1 1,-1-1,1-1,0 1,0-1,-1 0,1 0,0 0,0-1,0 0,0 0,0-1,0 1,0-1,0-1,0 1,0-1,-1 0,1 0,-1-1,2 0,11-9,-1 0,-1-1,0-1,-1 0,0-1,-1-1,-1 0,0-1,-2 0,0-1,0 0,-2-1,0 0,-2 0,0-1,-1 0,-1 0,0-1,0-53,-6 74,0-1,0 1,0-1,0 1,0 0,0-1,0 1,-1 0,1 0,0 0,0 0,0 0,0 0,0 0,-1 0,1 1,0-1,0 0,0 1,0-1,0 1,0-1,0 1,0-1,0 1,0 0,0-1,1 1,-1 0,0 0,0 0,1 0,-1 0,0 0,1-1,-1 2,1-1,-1 0,1 0,0 0,-1 0,1 0,0 0,0 1,-9 14,2 0,0 1,1 0,1 0,1 0,0 1,1-1,1 1,1 0,0 0,1 0,1 0,1-1,1 1,0 0,5 13,-2-17,1-1,1 0,0 0,0-1,1 0,1 0,0-1,1 0,0-1,1 0,7 5,-3-4</inkml:trace>
  <inkml:trace contextRef="#ctx0" brushRef="#br0" timeOffset="1131.478">1615 537,'-4'29,"-3"19,2 6,-5-1,0-5,2-6,1-5,3-14,2-11</inkml:trace>
  <inkml:trace contextRef="#ctx0" brushRef="#br0" timeOffset="1418.808">1588 509,'28'-5,"25"-1,7 0,-1 1,-11 1</inkml:trace>
  <inkml:trace contextRef="#ctx0" brushRef="#br0" timeOffset="1661.488">1615 735,'34'-5,"20"-2,7 1,-8-4,-13 1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98 111,'-14'34,"-10"20,-1 6,4-2,11-11,6-19,10-14,2-9</inkml:trace>
  <inkml:trace contextRef="#ctx0" brushRef="#br0" timeOffset="561.43">239 365,'176'-284,"-124"209,-51 74,-1 1,1-1,-1 1,1-1,-1 1,1 0,-1 0,1-1,-1 1,1 0,0 0,-1-1,1 1,-1 0,1 0,0 0,-1 0,1 0,-1 0,1 0,0 0,-1 0,1 0,-1 0,1 1,0-1,-1 0,1 0,-1 0,1 1,-1-1,1 0,-1 1,1-1,-1 1,1-1,-1 0,1 1,-1-1,0 1,1-1,-1 1,0-1,1 1,-1 0,0-1,0 1,1-1,-1 1,0 0,0-1,0 1,0-1,0 1,0 0,0-1,0 1,5 46,-5-38,2 10,0-1,0 1,2-1,1 0,0 0,1-1,1 1,0-1,1-1,3 3,-8-15,0-1,0 0,0 0,0 0,1 0,0-1,-1 1,1-1,0 0,0 0,0 0,0-1,0 1,1-1,-1 0,0 0,1-1,-1 1,1-1,-1 0,0 0,1 0,-1-1,1 1,-1-1,0 0,0-1,1 1,-1-1,0 0,0 0,0 0,-1 0,1-1,0 1,-1-1,0 0,1 0,-1 0,-1-1,1 1,0-1,-1 0,0 1,2-4,9-18,-1 1,-1-2,-2 0,0 0,4-26,-8 32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254 141,'-2'20,"-1"-1,-1 0,-1 0,0-1,-2 1,0-1,-7 12,12-24,-57 105,47-95,1 2,1-1,0 1,2 1,0-1,1 1,1 1,1-1,0 1,2 0,0 0,1 15,2-31,0 0,1 0,0 0,0 0,0-1,0 1,0 0,1 0,0-1,0 1,0 0,0-1,0 0,1 0,-1 0,1 0,0 0,0 0,0 0,1-1,-1 0,0 0,1 0,-1 0,1 0,0-1,0 1,0-1,0 0,-1 0,1-1,0 1,1-1,-1 0,0 0,0 0,0 0,3-2,165-2,-108-18,-51 11</inkml:trace>
  <inkml:trace contextRef="#ctx0" brushRef="#br0" timeOffset="266.426">0 368,'34'4,"30"2,14 0,-2-1,-9-1,-6 3,-8 0,-10-1,-6-1,-4-2,-5-1,-5-1</inkml:trace>
  <inkml:trace contextRef="#ctx0" brushRef="#br0" timeOffset="549.901">904 1,'15'30,"-1"2,-2-1,-1 2,-1 0,-2 0,-1 1,-2-1,-1 1,-1 28,-2-30,-2-1,-2 1,0-1,-2 0,-1 0,-2 0,-1-1,-2 0,0-1,-2 0,-1-1,-2-1,0 0,-16 19,-91 62,104-94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04.9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370 0,'5'21,"2"-1,0 1,1-1,1-1,1 0,0 0,2-1,0 0,15 16,-12-17,1 0,1-1,0 0,1-2,1 0,0-1,1-1,1 0,-1-2,2 0,-1-2,1 0,1-2,-1 0,3-1,16 5,-1-2,1-2,0-1,23-2,331-4,-198-27,-27 1,139-56,-110 50,-176 32,-11 0,1 0,-1 1,0 0,1 1,-1 0,0 1,0 1,0 0,0 0,0 1,-1 1,1 0,179 127,-115-29,-73-103,-1 0,0 1,0-1,1 0,-1 0,0-1,0 1,1 0,-1-1,0 1,0-1,0 0,0 0,0 0,0 0,0 0,0 0,0-1,0 1,0 0,-1-1,1 0,0 1,-1-1,0 0,1 0,-1 0,0 0,0 0,0 0,0 0,0 0,-1 0,1 0,-1-1,1 1,-1 0,0-1,5-6,0 0,-1 0,1 0,1 1,-1 0,2 0,-1 0,1 1,0 0,0 0,1 1,0 0,0 0,1 1,-1 0,2 0,4-1,1 1,-1 0,1 1,0 1,1 0,-1 1,0 1,1 0,-1 1,1 1,-1 1,0 0,10 2,202 17,-29 6,-1-17,57 25,-130-7,90-6,10-3,-142-7,-66-8,1 0,0-2,0 0,-1-1,1-1,0 0,13-3,4-4,-1-1,1-2,-2-1,1-1,-2-2,0-2,23-14,-31 16,0-1,-1-1,-1 0,0-2,-1-1,-1 0,-1-1,6-10,73-103,-83 117,0 3</inkml:trace>
  <inkml:trace contextRef="#ctx0" brushRef="#br0" timeOffset="1458.048">116 1073,'43'-2,"1"-3,-1-1,0-3,29-9,-45 13,0-2,-1-1,0 0,-1-2,0-1,0-1,-1-2,-1 0,0-1,-1-1,-1-1,0-1,-1-1,-1-1,-1-1,-1 0,8-14,12-69,-37 101,0-1,0 1,0-1,0 1,0-1,-1 1,1 0,-1-1,0 1,0 0,-1 0,1 0,-1 0,1 0,-1 0,0 0,0 0,0 0,0 1,-1-1,1 1,-1 0,1 0,-1 0,0 0,0 0,0 0,0 1,0-1,0 1,-1 0,-1-1,-1 1,0-1,0 1,0 0,0 1,1 0,-1-1,0 2,0-1,0 1,0 0,0 0,1 1,-1-1,0 1,1 1,0-1,-1 1,1 0,0 0,0 0,1 1,-1 0,1 0,-1 0,1 0,1 1,-4 3,-8 12,0 0,1 1,2 0,0 1,1 1,-2 7,-3 24,2 1,2 0,3 1,2 0,3 0,2 0,2 1,7 35,-4 37,-2-65,-3 1,-2-1,-3 0,-6 12,10-58,-2 0,0-1,-1 1,0-1,-2 0,0 0,-1-1,0 0,-2-1,1 0,-2 0,0-1,-1-1,0 0,-1-1,-14 9,20-15,-1-1,-1 0,1-1,-1 0,1-1,-1 0,0 0,0-1,0 0,-1-1,1 0,0-1,-6 0,11 0,0 0,0-1,0 0,0 0,0 0,0-1,1 1,-1-1,0 0,1-1,-1 1,1-1,0 0,0 0,0 0,0-1,1 1,-1-1,1 0,0 0,0 0,0 0,1 0,-1-1,1 1,0-1,1 0,-1 0,0-4,0-1,1 1,0-1,0 0,1 0,1 1,0-1,0 0,0 1,1-1,1 1,0 0,0 0,1 0,0 0,0 0,3-2,5-10,2 0,1 0,0 2,1 0,1 1,5-3,1 1,1 1,1 1,0 1,1 1,1 1,1 2,0 1,0 1,1 1,19-3,121-20,-145 30</inkml:trace>
  <inkml:trace contextRef="#ctx0" brushRef="#br0" timeOffset="1802.94">934 1355,'-16'11,"1"1,0 0,1 1,0 1,1 0,1 1,0 0,1 1,1 1,0-1,1 2,1-1,1 1,0 1,7-16,-1 0,1 0,0 0,0 0,0 0,1 0,-1-1,1 1,0 0,-1 0,1 0,0-1,1 1,-1 0,0-1,1 1,0-1,-1 0,1 1,0-1,0 0,0 0,0 0,1 0,-1-1,1 1,-1-1,1 1,-1-1,1 0,0 0,-1 0,1 0,0 0,0-1,2 1,5 1,-1-1,0 1,1-2,-1 1,1-2,-1 1,1-1,-1 0,0-1,8-3,-7 3,-1-1,1-1,-1 0,0 0,-1-1,1 0,-1 0,0-1,0 0,-1-1,0 1,0-1,0-1,-1 1,0-1,0-1,-1 1,0-1,-1 1,0-2,0 1,-1 0,0-1,-1 1,0-1,0 0,-1 1,0-1,-1 0,0 0,-1-2,0 7,0 0,-1 0,1 1,-1-1,0 1,-1-1,1 1,-1 0,0 0,0 0,0 0,0 1,-1-1,1 1,-1 0,0 0,0 0,0 0,-1 1,1 0,-1 0,1 0,-1 0,1 1,-1-1,0 1,0 1,0-1,0 1,0-1,0 1,1 1,-1-1,0 1,0 0,0 0,0 0,1 1,-1-1,0 1,-3 2,-20 13,3 1</inkml:trace>
  <inkml:trace contextRef="#ctx0" brushRef="#br0" timeOffset="2086.453">1330 1609,'-10'0,"-3"-5,1-6,2-7,3-4,8 1,3 0,1-2,4-2,2 0,2-2,0-1,3 5,-2 0,1 1,4-2,2 4,-1 5</inkml:trace>
  <inkml:trace contextRef="#ctx0" brushRef="#br0" timeOffset="2450.996">1724 1242,'-4'-1,"0"1,-1 1,1-1,0 0,-1 1,1 0,0 0,0 0,0 1,0-1,0 1,0 0,0 0,0 1,1-1,-1 1,1-1,0 1,0 0,0 1,0-1,-3 4,2-2,-4 2,1 2,0-1,0 1,1 0,0 1,1-1,0 1,0 0,1 0,1 1,0-1,0 1,1 0,0 0,1 0,0 0,1 0,0 0,1 0,0 0,0 0,1 0,3 8,-3-17,0 1,-1 0,1 0,0 0,1-1,-1 1,0-1,1 0,0 0,-1 0,1 0,0 0,0 0,0-1,0 1,0-1,0 0,0 0,1 0,-1 0,0-1,1 1,-1-1,0 0,1 0,-1 0,1-1,-1 1,0-1,2 0,95-40,-57 3,-25 22</inkml:trace>
  <inkml:trace contextRef="#ctx0" brushRef="#br0" timeOffset="2674.138">2035 1327,'0'24,"5"12,1 1</inkml:trace>
  <inkml:trace contextRef="#ctx0" brushRef="#br0" timeOffset="2838.44">2007 988</inkml:trace>
  <inkml:trace contextRef="#ctx0" brushRef="#br0" timeOffset="3255.818">2233 1496,'4'-30,"1"1,1 0,1 0,2 1,1 0,1 0,12-20,-23 47,1 0,-1 0,1 0,-1 0,1 0,-1 0,1 0,0 0,0 0,-1 1,1-1,0 0,0 1,0-1,0 0,0 1,0-1,0 1,0-1,0 1,0 0,0 0,0-1,0 1,0 0,1 0,-1 0,0 0,0 0,0 0,0 0,0 0,0 1,0-1,0 0,0 1,0-1,0 1,0-1,0 1,0-1,0 1,0 0,0-1,0 1,0 0,-1 0,1 0,0 0,-1 0,1 0,-1-1,1 1,-1 0,1 1,-1-1,1 1,12 24,-12-20,0-1,0 0,1 0,0 0,0 0,0 0,1-1,-1 1,1-1,0 1,1-1,-1 0,1 0,-1 0,1-1,0 1,1-1,-1 0,1 0,-1-1,1 1,0-1,0 0,0 0,0-1,0 1,0-1,0 0,5 0,-5-4,1 0,-1-1,0 0,0 0,-1 0,1 0,-1 0,0-1,0 0,0 0,-1 0,0 0,0-1,0 1,-1-1,1 0,-1 0,1-5,15-30,-8 26</inkml:trace>
  <inkml:trace contextRef="#ctx0" brushRef="#br0" timeOffset="3802.02">2854 1101,'-3'2,"-9"3,1 1,0 1,0 0,0 0,1 1,0 1,0 0,1 0,0 1,1 0,0 0,0 1,-5 10,13-19,-1 0,0 0,1-1,-1 1,1 0,-1 0,1 0,0 0,0 0,0 0,0 0,0 0,0-1,1 1,-1 0,1 0,-1 0,1 0,0-1,-1 1,1 0,0 0,0-1,0 1,1-1,-1 1,0-1,1 0,-1 1,0-1,1 0,0 0,-1 0,1 0,-1 0,1 0,0 0,0-1,1 1,76 4,71-43,-147 37,1 1,-1-1,1 1,-1 0,1 0,-1 0,1 0,-1 0,1 1,-1-1,1 1,-1 0,1 0,-1 1,0-1,0 1,0-1,0 1,0 0,0 0,0 0,-1 1,1-1,-1 1,1-1,-1 1,0 0,0 0,0 0,0 0,-1 0,1 0,-1 1,0-1,0 0,0 1,0 0,13 135,-19 92,2-210,-2 0,0-1,-1 1,-1-1,-1-1,-1 1,-1-1,0-1,-1 1,-1-2,-1 0,-1 0,0-1,-1-1,-5 4,18-17,1 0,-1 0,1 0,-1 0,0 0,0 0,0-1,0 1,0 0,0-1,0 0,0 1,0-1,-1 0,1 0,-1-1,1 1,-1 0,1-1,-1 1,1-1,-1 0,1 0,-1 0,1 0,-1 0,1-1,-1 1,1-1,-1 0,1 1,-1-1,1 0,0-1,-1 1,1 0,0-1,0 1,0-1,0 1,0-1,0 0,1 0,-1 0,1 0,-1 0,1 0,0-1,0 1,0 0,0-1,-1-1,1-9,0 0,1 0,0 0,1 0,1 0,0 0,0 0,2 0,-1 1,2-1,-1 1,3-1,7-25,2 1,2 1,1 1,2 1,1 0,2 2,1 1,1 0,2 2,9-6,-2 12,-18 17</inkml:trace>
  <inkml:trace contextRef="#ctx0" brushRef="#br0" timeOffset="4572.647">3813 621,'17'29,"7"157,-20-142,-2 0,-2 1,-1-1,-3 1,-4 13,3-15,-25 211,34-230,10-29,-9-8</inkml:trace>
  <inkml:trace contextRef="#ctx0" brushRef="#br0" timeOffset="4791.879">3588 1101,'29'-5,"37"-6,19-2,-2-2,-4 0,-12 3,-7 4,-9-2,-8 1,-8 2,-3 2,-4 2,-6 1</inkml:trace>
  <inkml:trace contextRef="#ctx0" brushRef="#br0" timeOffset="5488.904">4293 1129,'150'13,"-143"-14,-1 1,1-1,0 0,-1 0,1-1,-1 0,0 0,1 0,-1-1,0 0,-1 0,1-1,0 1,-1-1,0-1,0 1,0-1,0 1,-1-1,0-1,1 0,-3 3,1 1,-1-1,0 0,0 0,0 0,0 0,0 0,-1-1,0 1,1 0,-1-1,0 1,-1-1,1 1,-1-1,1 1,-1-1,0 0,0 1,-1-1,1 1,-1-1,1 1,-1-1,-1 1,1-1,0 1,-1 0,1 0,-1 0,0 0,0 0,0 0,-1 0,1 0,-1 1,1-1,-1 1,0 0,0 0,0 0,0 0,0 1,-3-2,-3 3,1 1,-1 0,1 0,-1 1,1 0,0 0,0 1,0 0,0 1,0-1,1 2,-1-1,1 1,0 0,1 0,-3 3,-7 4,2 0,-1 2,1-1,1 2,1 0,0 0,1 1,-1 3,8-13,1-1,0 0,1 1,-1 0,1 0,0 0,0 0,1 0,0 0,0 0,0 0,1 1,0-1,0 0,1 0,0 0,0 1,0-1,1 0,-1 0,2 0,-1-1,0 1,1 0,0-1,4 5,-3-5,0-1,1 0,-1 0,1-1,0 1,0-1,0 0,0-1,0 1,1-1,-1 0,1 0,0-1,-1 1,1-1,0 0,0-1,0 0,0 0,0 0,-1 0,2-1,128-31,-117 25,0 0,0-1,-1-1,0 0,0-1,-1-1,-1-1,8-6,-8 5,-1-1,-1 0,0 0,0-1,-2-1,0 0,0-1,-2 0,6-13,-11 22,0-1,-1 0,0 0,0 0,-1 0,0-1,-1 1,0-1,0 1,-1-1,0 1,-1-1,-1-5,2 14,0 0,0 0,-1 0,1 0,-1 1,1-1,-1 0,1 0,-1 1,0-1,1 0,-1 1,0-1,1 0,-1 1,0-1,0 1,1-1,-1 1,0 0,0-1,0 1,0 0,0 0,1-1,-1 1,0 0,0 0,0 0,0 0,0 0,0 0,0 1,0-1,0 0,1 0,-1 1,0-1,0 0,0 1,0-1,1 1,-1-1,0 1,0-1,1 1,-1 0,0-1,1 1,-1 0,1 0,-27 41,27-40,0-1,0 1,0-1,0 1,1 0,-1-1,0 1,1-1,-1 1,1-1,0 0,-1 1,1-1,0 1,0-1,0 0,0 0,0 1,0-1,0 0,1 0,-1 0,0 0,0-1,1 1,-1 0,1 0,-1-1,1 1,-1-1,1 1,-1-1,1 0,-1 1,1-1,-1 0,1 0,0 0,0-1,68-6,-62 6,-7 1,110-8,-108 8,0 0,-1 1,1-1,0 1,-1 0,1 0,0 0,-1 0,1 0,-1 0,1 1,-1-1,0 1,0-1,0 1,0 0,0 0,0 0,0 0,0 1,-1-1,1 0,-1 1,0-1,0 1,0-1,0 1,0 0,0-1,-1 1,1 0,-1 0,0-1,0 1,0 0,0 0,0 1,-18 136,22-121</inkml:trace>
  <inkml:trace contextRef="#ctx0" brushRef="#br0" timeOffset="6036.937">5224 1242,'11'-33,"1"1,1 1,2 1,1 0,9-11,-22 33,1 0,1 1,0-1,0 1,0 0,1 0,0 1,0-1,1 1,-1 1,1-1,1 1,-1 0,1 1,0 0,0 0,5-1,-11 4,-1 1,1 0,-1-1,0 1,1 0,-1 0,1 0,-1 0,0 0,1 1,-1-1,1 0,-1 1,0-1,1 1,-1-1,0 1,0 0,1-1,-1 1,0 0,0 0,0 0,0 0,0 0,0 0,0 0,0 0,-1 0,1 1,0-1,-1 0,1 0,-1 1,1-1,-1 0,1 1,-1-1,0 1,0-1,0 0,0 1,0 0,-7 67,5-56,1-12,0 0,1 0,0 1,-1-1,1 0,0 0,-1 1,1-1,0 0,0 1,0-1,0 0,0 0,1 1,-1-1,0 0,1 1,-1-1,0 0,1 0,0 0,-1 1,1-1,0 0,-1 0,1 0,0 0,0 0,0 0,0-1,0 1,0 0,0 0,0-1,0 1,1 0,-1-1,0 1,0-1,0 0,1 1,-1-1,0 0,1 0,-1 0,0 0,0 0,2 0,59-22,92-112,-153 132,0 1,0-1,-1 1,1-1,0 1,0-1,1 1,-1 0,0 0,0 0,1 0,-1 0,0 0,1 0,-1 0,1 0,-1 0,1 1,0-1,-1 1,1-1,0 1,-1 0,1 0,0-1,-1 1,1 0,0 1,-1-1,1 0,0 0,0 1,-1-1,1 1,-1-1,1 1,-1 0,1 0,-1 0,1-1,-1 2,1-1,-1 0,0 0,0 0,0 0,0 1,0-1,0 1,0-1,0 1,19 133,-10-106,0-4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20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316 424,'-8'-3,"1"0,-1 0,1 1,-1 0,0 0,0 1,0 0,0 1,0 0,0 0,0 0,0 1,0 0,0 1,0 0,0 0,1 1,-1-1,1 2,0-1,0 1,0 0,0 1,1-1,-1 1,1 1,0-1,1 1,-1 0,1 0,1 1,-1 0,1-1,-1 4,-5 6,1-1,0 2,1-1,1 1,1 0,0 0,1 1,1 0,1 0,0 0,2 0,0 1,1-1,0 0,2 6,-1-18,0 1,0-1,1 1,-1-1,1 0,1 0,-1 0,1 0,0 0,0 0,1-1,0 0,0 1,0-1,0-1,1 1,0-1,0 0,0 0,1 0,-1 0,1-1,0 0,0-1,0 1,0-1,0 0,1 0,-1-1,0 0,3 0,12 1,0 0,0-1,0-2,0 0,0-1,0-1,-1-1,1-1,4-2,-6 2,0-2,-1 0,0-1,0-1,0 0,-2-1,1-1,-1-1,-1 0,0-2,-1 1,0-2,-1 1,0-2,-2 0,0 0,9-18,-16 28,1-1,-1 1,-1-1,1 1,-1-1,0 0,-1-1,0 1,0 0,0-1,-1 1,0-1,0 1,-1-1,0 0,-1 1,1-1,-2 1,1-1,-1 1,0 0,0-1,-1 1,0 0,0 0,-1 1,0-1,0 1,0 0,-1 0,-5-5,-1 3,-1 0,-1 1,0 0,1 1,-2 0,1 1,-1 1,0 0,0 1,0 1,0 0,0 0,0 2,-12 0,-5 0</inkml:trace>
  <inkml:trace contextRef="#ctx0" brushRef="#br0" timeOffset="772.904">880 621,'-4'70,"2"-58,0 1,1-1,0 1,1 0,1-1,0 1,0 0,1-1,1 1,0-1,1 0,0 0,1 0,0-1,4 7,-7-16,0 1,0-1,0 0,1 0,-1 0,1 0,-1-1,1 1,0-1,0 1,-1-1,1 0,0 0,0 0,0 0,0-1,0 1,1-1,-1 0,0 0,0 0,0 0,0-1,0 1,0-1,0 0,0 1,0-1,0-1,0 1,0 0,0-1,84-58,-79 53,-2 0,1 0,-1-1,0 0,-1 0,1 0,-2-1,1 0,-1 0,-1 0,0 0,0-1,0 1,-1-1,-1 0,0 0,0 1,-1-1,0 0,-2-9,-4 6,0 6</inkml:trace>
  <inkml:trace contextRef="#ctx0" brushRef="#br0" timeOffset="1122.464">1332 932,'-5'-5,"4"-16,1-9,1-4,5-2,2 1,-1 2,4 6,-1 3,-2 1,3 4,0 1,2 3,4 4,-1 9,-3 10,-4 8,-4 1</inkml:trace>
  <inkml:trace contextRef="#ctx0" brushRef="#br0" timeOffset="2853.496">2179 565,'-8'-4,"-1"1,1 0,-1 1,0 0,0 0,0 1,0 0,0 0,-1 1,1 0,0 1,0 0,0 1,0 0,0 0,0 0,1 1,-1 1,1 0,0 0,0 0,0 1,0 0,1 1,-5 4,3 0,0 0,2 1,-1 0,1 0,1 0,0 1,0 0,2 0,-1 1,1-1,0 6,3-15,1 1,-1-1,1 0,0 1,0-1,0 1,1-1,-1 0,1 1,-1-1,1 0,0 0,1 0,-1 1,0-1,1 0,0-1,-1 1,1 0,1 0,-1-1,0 1,0-1,1 0,0 0,-1 0,1 0,0 0,0 0,0-1,0 1,0-1,0 0,0 0,4 1,1-1,0 1,0-1,0 0,0 0,0-1,0 0,0 0,0-1,-1 0,1-1,0 0,0 0,-1 0,6-3,0-4,0 0,0 0,-1-1,0-1,0 0,-2 0,1-1,-1-1,-1 0,0 0,-1-1,-1 0,0 0,3-9,60-95,-70 120,0-1,0 0,0 0,0 1,0-1,1 0,-1 0,0 0,1 1,-1-1,0 0,1 0,0 0,-1 0,1 0,0 0,-1 0,1 0,0 0,0 0,0 0,0 0,0-1,0 1,0 0,0-1,0 1,0-1,0 1,0-1,1 1,-1-1,0 0,0 0,0 0,1 1,-1-1,0 0,0 0,1-1,-1 1,0 0,0 0,0-1,1 1,-1 0,0-1,0 1,0-1,0 0,0 1,0-1,0 0,0 0,0 1,0-1,0 0,-1 0,1 0,0 0,0 0,-1 0,1 0,-1-1,1 1,-1 0,0 0,1 0,-1-1,-23 262,23 14,0-264,-1-1,0 0,-1 1,0-1,0 0,-1 0,0 0,-1 0,1-1,-2 0,1 1,-1-1,-1-1,0 1,0-1,0 0,0 0,-1-1,-1 0,1 0,-1-1,0 0,0 0,0 0,0-1,-9 2,16-6,-1 0,0 0,0 0,1-1,-1 1,0 0,1-1,-1 1,0-1,1 0,-1 0,0 1,1-1,-1 0,1 0,0 0,-1-1,1 1,0 0,0 0,0-1,0 1,0-1,0 1,0-1,0 1,0-1,1 0,-1 1,1-1,-1 0,1 0,0 1,-1-1,1 0,0 0,0 1,0-1,1 0,-1 0,0 1,1-1,-1 0,1 1,-1-1,1 0,0 1,0-1,0 1,0-1,0 1,0-1,0 1,0 0,0 0,1-1,-1 1,1 0,0 0,20-27,1 0,1 2,1 1,1 1,2 2,0 0,1 2,14-7,103-79,-134 95,1 0,-1-1,-1 0,0-1,-1-1,-1 1,0-2,0 1,-2-1,0 0,0-1,-2 0,0 0,0 0,-2 0,0-1,-1 0,0 1,-2-7,1 20,-1 1,0-1,0 0,0 0,0 1,0-1,-1 0,1 0,-1 1,0-1,1 0,-2 1,1-1,0 1,0-1,-1 1,1-1,-1 1,0 0,1 0,-1 0,0 0,0 0,-1 0,1 1,0-1,-1 1,1-1,0 1,-1 0,0 0,1 0,-1 0,0 1,1-1,-1 1,0-1,0 1,1 0,-1 0,0 0,0 1,0-1,1 1,-1-1,0 1,1 0,-3 1,-4 5,0 1,0 0,1 1,0-1,1 2,0-1,0 1,1 0,0 1,1-1,0 1,1 0,0 0,0 1,0 5,2-10,1-1,0 0,0 1,0-1,1 1,0-1,0 1,0-1,1 1,0-1,0 0,1 1,0-1,0 0,0 0,1 0,0 0,0-1,1 1,-1-1,1 0,0 0,0 0,1 0,0-1,0 0,0 0,0 0,0 0,1-1,0 0,0 0,-1 0,2-1,1 1,3-2,0 1,-1-2,1 1,-1-1,1-1,0 0,-1 0,1-1,-1-1,0 0,1 0,-1-1,-1 0,1 0,-1-1,1-1,-2 0,5-3,10-9,0-1,-1-2,-1 0,-1-1,16-24,-35 44,-1 1,1-1,-1 1,0-1,1 1,-1 0,1-1,0 1,-1 0,1-1,0 1,0 0,0 0,0 0,0-1,0 1,0 0,0 0,0 1,1-1,-1 0,0 0,1 1,-1-1,0 0,1 1,-1 0,1-1,-1 1,1 0,-1 0,1-1,-1 1,1 0,-1 1,1-1,-1 0,1 0,-1 1,1-1,-1 0,0 1,1 0,-1-1,0 1,2 0,4 57,-8-53,1 1,0-1,0 0,1 1,0-1,-1 0,2 0,-1 1,1-1,-1 0,1 0,1-1,-1 1,1 0,0 0,1-3,0-1,0 1,1 0,-1-1,0 0,1 0,-1 0,1-1,-1 0,1 1,-1-1,1-1,-1 1,1-1,-1 0,1 0,-1 0,1-1,-1 1,0-1,0 0,0 0,0 0,0-1,2-1,207-151,-169 138,-43 17,0 1,0-1,0 0,0 0,0 1,0-1,-1 0,1 1,0-1,0 1,0 0,0-1,-1 1,1-1,0 1,0 0,-1 0,1-1,-1 1,1 0,-1 0,1 0,-1 0,1 0,-1 0,0 0,1 0,-1 0,0 0,0-1,0 1,0 0,0 1,0-1,0 0,0-1,0 1,0 0,-1 0,1 0,0 0,-1 0,1 0,0 0,-1 1,-16 46,14-42,0 0,0 0,1 0,0 0,0 1,1-1,-1 1,2-1,-1 1,0-1,1 1,1-1,-1 1,1-1,0 1,3 0</inkml:trace>
  <inkml:trace contextRef="#ctx0" brushRef="#br0" timeOffset="3598.996">3675 706,'24'-11,"-1"0,0-2,-1 0,0-2,-1 0,-1-1,6-8,-21 19,0 0,-1 0,0 0,0-1,0 0,-1 0,0 0,0 0,0 0,-1-1,0 1,1-6,-3 10,1 0,-1 0,0 0,0 0,0 0,0 0,0 0,0 0,-1 0,1 0,-1 0,1 0,-1 0,0 0,0 1,0-1,0 0,0 0,0 1,0-1,-1 1,1-1,-1 1,1-1,-1 1,1 0,-1 0,0 0,0 0,1 0,-1 0,0 0,0 1,0-1,0 0,0 1,0 0,0-1,0 1,0 0,0 0,0 0,-1 1,-8 0,0 1,0 0,1 1,-1 0,1 1,-1 0,1 1,0 0,0 1,1 0,0 0,0 1,0 0,1 0,0 1,0 0,1 1,0 0,1 0,0 0,0 1,1 0,0 0,1 0,0 0,1 1,-1 5,3-15,-2 2,1 0,0 0,0 0,-1 1,2-1,-1 0,0 1,1 0,0-1,0 1,0 0,0 0,0-1,1 1,0 0,-1 0,2 0,-1 0,0 0,1-1,0 1,-1 0,2 0,-1-1,0 1,1-1,-1 1,1-1,0 1,0-1,1 0,-1 0,1 0,-1 0,1-1,0 1,0-1,0 1,0-1,1 0,10 2,0-1,0-1,1 0,-1-1,0-1,1 0,-1-1,0 0,1-1,-1-1,0 0,0-1,-1 0,1-1,0-2,4-2,-1-1,0-1,-1 0,0-1,0-1,-2-1,0 0,0-1,-1 0,-1-1,-1-1,0 1,5-14,6-8,26-66,-47 103,-1-1,1 1,-1 0,1-1,-1 1,0-1,0 1,0 0,0-1,0 1,0-1,0 1,0-1,0 1,-1 0,1-1,-1 1,1 0,-1-1,1 1,-1 0,0-1,0 1,1 0,-1 0,0 0,0 0,0 0,0 0,0 0,-1 0,1 0,0 1,0-1,-1 0,1 1,0-1,-1 1,1-1,0 1,-1 0,1-1,-1 1,1 0,0 0,-1 0,1 0,-1 0,1 1,-1-1,1 0,-69 34,69-32,0 0,-1 1,1-1,0 0,0 1,0-1,0 1,1-1,-1 1,1-1,-1 1,1 0,0-1,0 1,0 0,1-1,-1 1,0-1,1 1,0-1,0 1,-1-1,2 1,-1-1,0 1,0-1,1 0,-1 0,1 0,0 0,-1 0,1 0,0 0,0-1,0 1,0-1,1 1,-1-1,0 0,1 0,-1 0,1 0,-1 0,1 0,-1-1,1 1,-1-1,1 0,0 0,-1 0,1 0,0 0,4 0,-1 0,1 0,-1 1,0 0,1 1,-1-1,0 1,0 1,0-1,0 1,-1 0,1 0,-1 0,1 1,-1 0,0 0,-1 0,1 1,-1 0,0-1,0 2,0-1,-1 0,1 1,-1-1,1 5,-2 2,-1 0,0 0,-1 0,0 0,-1 0,0 0,-1 0,0 0,-2 5,7 13,5-21</inkml:trace>
  <inkml:trace contextRef="#ctx0" brushRef="#br0" timeOffset="4586.662">4747 452,'-12'2,"0"1,0 0,1 1,-1 0,1 1,0 0,1 1,-1 0,1 1,-4 3,11-8,-7 4,0-1,1 2,0-1,0 1,1 1,0 0,0 0,0 0,1 1,1 0,-1 1,1-1,1 1,0 0,-3 9,8-17,-1 0,1 0,0 0,0 0,0 0,0 0,1 0,-1 0,0 0,1 0,-1 0,1 0,0 0,0 0,0 0,0 0,0-1,0 1,0 0,0-1,1 1,-1-1,1 1,-1-1,1 0,-1 0,1 0,0 0,0 0,-1 0,1 0,0 0,0-1,0 1,0-1,0 1,0-1,0 0,0 0,0 0,0 0,0 0,0 0,0 0,0-1,0 1,0-1,0 0,0 1,0-1,0 0,-1 0,1 0,0 0,0-1,20-10,-2-1,0-1,0-1,-1-1,-1 0,5-8,1 2,-14 12,-9 8,-1 1,1-1,-1 1,1 0,0-1,0 1,-1 0,1 0,0 0,0-1,0 1,1 0,-1 0,0 1,0-1,0 0,1 0,-1 0,0 1,1-1,-1 1,1-1,-1 1,1 0,-1-1,0 1,1 0,-1 0,1 0,-1 0,1 0,-1 0,1 1,-1-1,1 0,-1 1,1-1,-1 1,0-1,1 1,-1 0,0 0,1 0,-1 0,0-1,0 1,0 1,0-1,1 1,23 55,-24-52,0 1,1 0,0-1,0 1,0-1,1 1,-1-1,1 0,1 0,-1 0,1-1,0 1,0-1,0 0,0 0,1 0,0 0,-1-1,1 0,1 0,-1 0,0-1,4 2,0-2,0 0,0 0,0-1,0 0,0 0,0-1,0 0,0-1,0 0,0 0,0-1,0 0,-1-1,1 0,-1 0,1-1,-1 0,0-1,0 1,-1-1,0-1,1 1,-2-2,5-4,19-21,-2-2,-1-1,-2-1,-2-1,-1-2,-2 0,-2-1,8-24,-22 51,0 1,0-1,-1 1,-1-1,0 0,-1 0,0 0,-1 0,-1 0,0 0,0 0,-1 1,-1-1,0 0,-1 1,0-1,-1 1,-1 1,-3-8,7 16,0 1,-1-1,1 1,0 0,-1 0,1 0,-1 0,0 0,0 1,1-1,-1 1,0 0,0 0,-1 0,1 0,0 0,0 1,0-1,0 1,-1 0,1 0,0 0,0 0,-1 1,1 0,0-1,0 1,0 0,0 0,0 0,0 1,0-1,0 1,1 0,-1 0,1 0,-1 0,1 0,-1 0,1 1,0 0,-6 6,0 0,1 1,0 0,1 0,0 0,1 1,0 0,1 0,0 0,-2 10,2 2,1 0,1 0,1 1,0-1,2 0,1 0,1 0,1 0,1 0,1 0,1-1,1 0,1-1,0 0,2 0,0-1,2 0,8 10,6 9,1-2,1-1,2-1,27 23,-35-37,-5-4</inkml:trace>
  <inkml:trace contextRef="#ctx0" brushRef="#br0" timeOffset="5520.286">345 1383,'-11'-4,"1"1,0 0,-1 1,0 0,1 1,-1 0,0 0,0 1,0 1,1 0,-1 0,0 1,1 0,-1 1,1 0,0 1,0 0,0 1,0 0,1 0,0 1,-7 5,13-9,1-1,-1 1,1 0,-1 0,1 0,0 0,0 0,0 1,0-1,0 1,1-1,-1 1,1 0,-1 0,1-1,0 1,0 0,0 0,0 0,1 0,0 0,-1 1,1-1,0 0,0 0,0 0,1 0,-1 0,1 0,0 0,0 0,0 0,0 0,0 0,1-1,-1 1,1 0,0-1,-1 1,1-1,1 0,-1 1,0-1,0 0,1 0,1 1,97 30,-23-13,-76-19,0 0,0 1,0-1,0 1,0-1,0 1,0 0,-1 0,1 0,-1 0,0 0,1 0,-1 0,0 0,0 1,0-1,0 0,-1 1,1-1,-1 1,1-1,-1 0,0 1,0-1,0 1,0-1,0 1,-1-1,1 1,-1-1,0 0,1 1,-1-1,0 0,0 1,-1-1,1 0,0 0,-1 0,1 0,-1 0,0-1,0 1,1 0,-1-1,0 1,0-1,-1 0,1 0,0 1,0-2,-1 1,1 0,0 0,-2 0,-194 78,173-69</inkml:trace>
  <inkml:trace contextRef="#ctx0" brushRef="#br0" timeOffset="6222.414">542 1609,'-2'12,"1"-1,0 1,1 0,0-1,1 1,0 0,1-1,0 1,1-1,0 0,1 0,0 0,4 6,-7-15,0 0,0-1,0 1,0 0,0 0,0-1,1 1,-1 0,0-1,1 0,0 1,-1-1,1 0,0 0,0 0,-1 0,1 0,0 0,0 0,0-1,0 1,0-1,0 1,0-1,0 0,1 0,-1 0,0 0,0 0,0 0,0-1,0 1,0-1,0 1,0-1,0 0,0 0,0 0,0 0,-1 0,1 0,0 0,-1-1,1 1,0-2,69-72,-63 66,0-1,0 0,-1 0,0-1,-1 1,0-1,-1-1,0 1,0-1,-2 0,1 0,-2 0,1 0,-2-1,1 1,-2-1,0 1,0-1,-1 1,-2-6,2 14,-1-1,0 1,-1-1,1 1,-1 0,0 0,0 0,0 0,0 0,-1 1,1 0,-1-1,0 1,0 1,0-1,-1 0,1 1,0 0,-1 0,0 0,1 1,-1 0,0 0,0 0,0 0,0 1,0-1,0 1,0 1,0-1,0 1,1 0,-1 0,0 0,0 0,1 1,-1 0,1 0,-1 0,1 1,0 0,0-1,0 1,0 1,0-1,-45 63,48-64,0 0,0 0,0 0,0 0,1 1,-1-1,1 0,-1 0,1 1,0-1,0 0,0 0,0 1,0-1,0 0,1 1,-1-1,1 0,-1 0,1 0,0 0,0 1,0-1,0 0,1-1,-1 1,0 0,1 0,-1 0,1-1,0 1,-1-1,2 1,8 2,-1 0,1-1,0 0,0-1,0 0,1-1,-1-1,0 1,0-2,1 1,-1-2,0 1,0-2,0 1,0-1,-1-1,1 0,-1-1,0 0,0 0,0-1,0-1,12-3,9-7,1-3,-2 0,-1-2,-1-1,-1-2,0 0,-2-2,11-16,-26 32,-1 0,0 0,-1-1,0 0,0-1,-2 0,1 0,-2-1,1 0,-6 11,1 1,-1 0,0-1,1 1,-1 0,0-1,0 1,-1 0,1-1,0 1,-1 0,0-1,1 1,-1 0,0 0,0 0,0-1,0 1,-1 0,1 0,0 1,-1-1,1 0,-1 0,0 1,0-1,0 1,1-1,-1 1,-1 0,1 0,0 0,0 0,0 0,0 1,-1-1,1 0,-2 1,-1-1,0 0,0 0,0 1,0 0,0 0,0 0,-1 0,1 1,0 0,0 0,0 0,1 1,-1 0,0 0,0 0,1 0,-4 3,-3 5,1 0,0 0,1 1,0 1,1-1,0 1,1 1,0 0,1 0,1 0,0 0,0 1,2 0,-1 1,4 0,1-1,0 1,1 0,1-1,0 1,1-1,0 0,1 0,1 0,0-1,1 0,0 0,1-1,1 2,14 26,-15-25,0 1,0 0,-2 1,0-1,-1 1,-1 0,2 10,-4-3</inkml:trace>
  <inkml:trace contextRef="#ctx0" brushRef="#br0" timeOffset="6572.581">1276 1525,'-2'9,"0"0,1 0,0 0,1 0,0 0,0 1,1-1,0 0,1 0,0 0,0 0,1-1,0 1,1-1,0 1,0-1,1 0,-1-1,2 1,-1-1,1 0,0 0,1-1,0 1,5 2,-8-7,-1-1,1 0,0 0,0-1,0 1,0-1,0 0,0 0,0 0,0 0,0-1,0 1,-1-1,1 0,0-1,0 1,-1 0,1-1,-1 0,1 0,-1 0,0 0,0-1,0 1,0-1,2-2,66-83,-67 81,0 0,0 0,0 0,-1 0,-1-1,1 0,-1 1,0-1,-1 0,1 0,-2 0,1 0,-1 0,0 0,-2-6,-3-5</inkml:trace>
  <inkml:trace contextRef="#ctx0" brushRef="#br0" timeOffset="7237.392">1783 1129,'4'6,"-2"-1,1 1,-1 0,0 0,0 0,0 0,-1 1,0-1,0 0,-1 1,0-1,0 0,0 1,-1-1,0 1,0-1,0 0,-1 1,-1 10,10 133,1-94,7 74,-13-126,0 1,-1 0,1 0,-1 0,0 0,-1 1,1-1,-1 0,0 0,0 0,-1 0,0 1,0-1,0 0,0 0,-1 0,-1 3,-1-7,0-5</inkml:trace>
  <inkml:trace contextRef="#ctx0" brushRef="#br0" timeOffset="7474.416">1557 1440,'39'0,"26"0,8 0,-4 0,-9 4,-10 3,-9-1,-11 4,-6 0,-7-2</inkml:trace>
  <inkml:trace contextRef="#ctx0" brushRef="#br0" timeOffset="7725.521">2123 1609,'0'14,"0"5</inkml:trace>
  <inkml:trace contextRef="#ctx0" brushRef="#br0" timeOffset="7967.51">2066 1355,'0'0</inkml:trace>
  <inkml:trace contextRef="#ctx0" brushRef="#br0" timeOffset="8303.533">2404 1440,'-5'8,"0"2,0-1,1 1,0 0,1-1,0 2,1-1,0 0,0 0,1 1,1-1,-1 1,2-1,-1 1,2-1,-1 0,1 1,1-1,0 0,2 3,-4-11,0 0,0 0,0 0,0 0,1-1,-1 1,1-1,-1 1,1-1,0 1,0-1,-1 0,1 0,0 0,0 0,0 0,0 0,0 0,0-1,1 1,-1-1,0 0,0 1,0-1,0 0,1 0,-1-1,0 1,0 0,0-1,0 1,1-1,-1 0,0 1,0-1,0 0,-1 0,1-1,1 0,63-62,-65 61,41-102,-42 103,1-1,0 0,-1 1,1-1,-1 0,0 1,0-1,0 0,0 0,0 1,-1-1,1 0,-1 1,0-1,0 0,0 1,0-1,0 1,-1-1,1 1,-1 0,1 0,-1 0,0 0,0 0,0 0,0 0,0 0,0 1,-1-1,1 1,0-1,-1 1,1 0,-1 0,0 0,1 1,-2-1,-49 2,27 4</inkml:trace>
  <inkml:trace contextRef="#ctx0" brushRef="#br0" timeOffset="8723.441">2602 1580,'116'-115,"-115"114,0 0,0 0,0 0,1 0,-1 0,0 0,1 0,-1 0,1 1,-1-1,1 1,-1-1,1 1,-1-1,1 1,-1 0,1 0,-1 0,1 0,0 0,-1 0,1 0,-1 1,1-1,-1 0,1 1,-1-1,1 1,-1 0,1-1,-1 1,0 0,1 0,-1 0,0 0,0 0,0 0,0 0,0 1,0-1,0 0,0 1,0-1,0 0,-1 1,1-1,-1 1,1-1,-1 1,0-1,1 1,-1-1,0 1,52 89,-49-88,-1-1,0 1,1-1,0 0,-1 0,1 0,0 0,0 0,0 0,0-1,0 0,1 1,-1-1,0-1,1 1,-1 0,1-1,-1 1,0-1,1 0,-1 0,1-1,-1 1,1-1,-1 0,0 1,1-2,-1 1,1-1,1 0,-1-1,1 0,-1 0,0-1,0 1,0-1,-1 0,1 0,-1 0,0 0,0-1,0 1,-1-1,1 0,-1 0,0 0,-1 0,7-18</inkml:trace>
  <inkml:trace contextRef="#ctx0" brushRef="#br0" timeOffset="9585.414">3534 1016,'-17'140,"7"1,5 0,7 11,-2-151,0 1,-1-1,0 1,1-1,-1 1,1 0,0-1,0 1,-1 0,1-1,0 1,0 0,1-1,-1 1,0 0,0-1,1 1,-1-1,1 1,0 0,-1-1,1 1,0-1,0 0,0 1,0-1,0 0,0 1,0-1,0 0,1 0,-1 0,0 0,1 0,-1 0,1-1,-1 1,1 0,-1-1,1 1,0-1,-1 1,1-1,0 0,-1 0,1 0,107-93,-68 49,-28 29,1 0,0 1,0 1,2 0,0 1,0 1,9-5,-24 15,1 0,-1 1,0-1,1 0,-1 1,1-1,-1 1,1-1,-1 1,1 0,-1-1,1 1,-1 0,1 0,-1 0,1 0,0 1,-1-1,1 0,-1 1,1-1,-1 1,1-1,-1 1,0 0,1-1,-1 1,0 0,0 0,1 0,-1 0,0 0,0 0,0 1,0-1,0 0,0 0,-1 1,1-1,0 1,-1-1,1 0,-1 1,1-1,-1 1,0 0,1 0,3 82,-4-75,-1 7,0-13,0 1,0-1,0 0,0 1,1-1,0 0,0 1,0-1,0 0,0 1,0-1,1 0,0 1,0-1,0 0,0 0,0 0,1 1,-1-1,1-1,0 1,0 0,0 0,0-1,0 1,0-1,1 0,0 1,-1-1,1 0,14-1</inkml:trace>
  <inkml:trace contextRef="#ctx0" brushRef="#br0" timeOffset="10353.14">4352 1299,'-31'19,"1"1,1 1,1 2,0 1,2 1,1 2,-10 14,1 24,33-64,1 1,0-1,-1 0,1 1,0-1,0 1,0-1,0 1,0-1,0 1,0-1,0 1,1-1,-1 1,0-1,1 1,-1-1,1 0,0 1,0-1,-1 0,1 1,0-1,0 0,0 0,0 0,0 0,0 0,1 0,-1 0,0 0,0 0,1-1,-1 1,1-1,-1 1,0-1,1 1,-1-1,1 0,-1 1,1-1,-1 0,1 0,12-1,-1 0,0-2,1 1,-1-1,0-1,0 0,-1-1,1-1,-1 0,0 0,-1-1,1 0,-1-1,-1-1,9-3,112-97,-131 110,-1-1,1 1,0 0,0 0,0 0,-1 0,1 0,0-1,0 1,0 0,1 0,-1 0,0 0,0 0,0-1,1 1,-1 0,0 0,1 0,-1-1,1 1,-1 0,1 0,-1-1,1 1,-1 0,1-1,0 1,-1-1,1 1,0-1,-1 1,1-1,0 1,0-1,0 0,-1 0,1 1,0-1,0 0,0 0,0 0,-1 0,1 0,0 0,0 0,0 0,0 0,0 0,0 0,-1-1,1 1,0 0,0 0,0-1,-1 1,1-1,0 1,0-1,-1 1,1-1,-1 1,1-1,0 0,-1 1,1-1,0-1,-3 7,0-1,0 1,1-1,0 1,0-1,0 1,1 0,-1-1,1 1,0 0,1-1,-1 1,1 0,0-1,0 1,0-1,0 1,1-1,0 0,0 1,0-1,1 0,-1 0,1 0,0-1,0 1,0-1,1 0,-1 1,1-1,-1-1,1 1,0-1,0 1,1-1,1 1,6-3,1 1,-1-1,0-1,1-1,-1 1,0-2,1 0,-1 0,-1-1,1 0,-1-1,1-1,-1 0,-1 0,1-1,-1 0,0-1,-1 0,0-1,0 0,-1 0,0-1,6-9,88-73,-101 91,0 0,0 0,0 0,0 0,0 0,0 0,0 0,1 0,-1 1,0-1,0 1,1-1,-1 1,0-1,1 1,-1 0,1-1,-1 1,0 0,1 0,-1 0,1 0,-1 1,1-1,-1 0,0 0,1 1,-1-1,0 1,1 0,-1-1,0 1,0 0,1-1,-1 1,0 0,0 0,0 0,0 0,0 0,0 0,0 1,-1-1,1 0,0 0,-1 1,1-1,-1 0,1 1,-1-1,0 0,1 1,-1-1,0 1,3 11,-2 0,1 1,-2-1,0 1,0-1,-1 1,-1-1,0 0,-1 1,-1-1,0 0,0-1,-1 1,-1-1,0 0,-2 2,6-11,-1 0,0 0,0 0,0-1,0 1,0-1,0 0,-1 0,1 0,-1 0,0 0,1-1,-1 1,0-1,0 0,0 0,0-1,0 1,0-1,0 0,0 0,0 0,0-1,0 1,-2-2,-2-11,32 4,235 4,-254 5,0-1,1 1,-1-1,0-1,0 1,0-1,0 1,0-1,0-1,-1 1,1-1,-1 0,0 0,1 0,-1 0,-1-1,1 0,0 0,-1 0,0 0,2-4,5-11</inkml:trace>
  <inkml:trace contextRef="#ctx0" brushRef="#br0" timeOffset="12138.903">598 2117,'-2'1,"1"1,-1 0,0 0,0 0,1 0,-1 0,1 0,0 0,0 0,0 0,0 1,0-1,0 0,0 1,1-1,-1 1,1-1,0 1,0-1,0 3,-1-2,-17 219,-54 100,66-299,-1-6</inkml:trace>
  <inkml:trace contextRef="#ctx0" brushRef="#br0" timeOffset="12391.714">231 2513,'34'-5,"25"-2,7-4,-2 0,-7 1,-10 3,-6 3,-7 1,-8 7,-9 2</inkml:trace>
  <inkml:trace contextRef="#ctx0" brushRef="#br0" timeOffset="12974.421">880 2427,'-5'4,"0"-1,1 1,-1 0,1 1,0-1,0 1,1-1,-1 1,1 0,0 1,0-1,1 0,-1 1,1 0,0-1,1 1,0 0,0 0,0 0,0 0,1 4,-22 157,21-166,1 1,0 0,0-1,0 1,0 0,0-1,0 1,1 0,-1-1,0 1,1 0,0-1,-1 1,1-1,0 1,0-1,-1 0,1 1,0-1,0 0,1 1,-1-1,0 0,0 0,1 0,-1 0,0 0,1 0,-1-1,1 1,-1 0,1-1,-1 1,1-1,0 1,-1-1,1 0,0 0,-1 0,1 0,0 0,-1 0,1 0,0 0,-1-1,1 1,-1-1,1 1,1-2,15-7,0-2,-1 0,0-1,-1-1,0-1,-1 0,-1-1,0 0,-1-1,8-13,-21 28,0-1,1 1,-1-1,1 1,-1 0,1 0,-1-1,1 1,0 0,0 0,0 0,-1 0,1 0,0 0,0 0,1 0,-1 0,0 0,0 0,0 1,1-1,-1 0,0 1,0-1,1 1,-1 0,1-1,-1 1,0 0,1 0,-1 0,1 0,-1 0,0 0,1 0,-1 0,1 1,-1-1,0 0,1 1,-1-1,0 1,0 0,1-1,-1 1,0 0,0 0,0 0,0 0,0 0,0 0,0 0,0 0,0 0,-1 0,1 1,9 15,-9-13,0 1,0-1,1 0,0 0,0 0,0 0,1 0,-1 0,1 0,0-1,0 1,0-1,0 0,1 0,-1 0,1-1,0 1,0-1,0 0,0 0,0 0,0 0,1-1,-1 0,0 1,1-2,-1 1,1-1,-1 1,1-1,0 0,0-1,5-3,0-1,-1 0,0-1,0 0,-1 0,1-1,-1 0,-1 0,0-1,0 0,0-1,-1 1,0-1,0 0,-1-1,-1 1,0-1,0 0,0 0,-2 0,1-1,13-26,-8 18</inkml:trace>
  <inkml:trace contextRef="#ctx0" brushRef="#br0" timeOffset="13302.474">1670 2400,'-10'9,"1"1,0 0,0 0,1 1,0 1,1-1,0 1,1 1,0-1,1 1,0 0,1 0,0 3,3-14,1 0,-1 0,1 0,0 0,-1 0,1 0,0 0,0 0,0 0,0 0,1 0,-1 0,0 0,1-1,0 1,-1 0,1 0,0 0,0 0,0-1,0 1,0 0,0-1,1 1,-1-1,0 1,1-1,-1 0,1 1,0-1,-1 0,1 0,0 0,0 0,0-1,-1 1,1 0,0-1,0 1,0-1,0 0,0 0,0 0,0 0,0 0,0 0,0 0,0 0,95-29,-90 24,0 1,0-1,0 0,-1-1,0 0,0 0,-1 0,1 0,-1-1,-1 0,1 0,-1-1,0 1,-1-1,2-6,-3 11,-1 0,0-1,0 1,-1-1,1 0,-1 1,1-1,-1 1,0-1,-1 0,1 1,-1-1,1 1,-1-1,0 1,0-1,-1 1,1-1,-1 1,1 0,-1 0,0 0,0 0,-1 0,1 0,-1 1,1-1,-1 1,0 0,0-1,0 1,0 1,0-1,0 0,0 1,-3-1,-43-6,29 13</inkml:trace>
  <inkml:trace contextRef="#ctx0" brushRef="#br0" timeOffset="17272.457">2828 2513,'-1'340,"-15"-268,5-111,19 5,1 0,1 0,2 0,1 2,2 0,1 0,1 1,2 1,1 1,2 1,0 1,20-18,-33 33,0 1,0 0,1 1,0 0,1 1,0 0,1 1,0 0,0 1,0 0,14-5,-25 12,1 0,0-1,0 1,0 0,0 0,0 0,0 0,0 0,0 0,0 1,0-1,0 1,0-1,0 1,0 0,0 0,-1 0,1 0,0 0,-1 0,1 0,-1 0,1 1,-1-1,1 1,-1-1,0 1,0-1,0 1,0 0,0-1,0 1,0 0,-1 0,1 0,0 0,-1 0,0 0,1 0,-1 0,7 85,-6-73,-1 0,-1 0,0-1,-1 1,0-1,-1 1,-1-1,0 0,0 0,-2 0,0-1,0 1,-1-1,0-1,-1 0,0 0,-1 0,-2 1,7-11,0 1,0-1,0 0,0 0,0 0,0-1,-1 0,1 1,0-1,0-1,0 1,-1-1,1 1,0-1,0 0,0-1,0 1,0-1,0 1,1-1,-1-1,1 1,-1 0,1-1,0 0,-1 1,1-1,1 0,-1-1,0 1,1-1,0 1,0-1,0 1,0-1,0 0,1 0,0 0,0 0,0 0,0 0,0-1,1 1,0-4,0-20,2 3</inkml:trace>
  <inkml:trace contextRef="#ctx0" brushRef="#br0" timeOffset="18374.776">3589 2427,'-16'3,"0"1,0 1,0 0,1 1,0 1,0 0,0 1,-12 9,20-13,1 1,0-1,1 1,-1 0,1 1,0-1,0 1,1 0,-1 0,1 1,1-1,-1 1,1 0,1 0,-1 0,1 0,0 0,0 0,1 1,0 4,2-9,0 1,0-1,0 1,1-1,-1 0,1 0,0 1,0-1,0 0,0-1,0 1,1 0,-1-1,1 1,0-1,0 0,0 0,0 0,0 0,0 0,1-1,-1 0,0 1,1-1,-1 0,1-1,0 1,-1-1,1 1,-1-1,1 0,0-1,-1 1,1 0,-1-1,1 0,-1 0,1 0,-1 0,1-1,-1 1,0-1,0 0,0 0,3-2,12-8,-1-1,1-1,-2-1,0-1,-1 0,-1 0,0-2,-1 0,3-7,72-85,-87 109,-1-1,0 1,1 0,-1 0,1 0,0 0,-1 0,1 0,0 1,0-1,-1 0,1 0,0 0,0 1,0-1,0 0,0 1,0-1,0 1,0-1,0 1,0-1,0 1,0 0,1 0,-1-1,0 1,0 0,0 0,0 0,0 0,1 0,-1 1,0-1,0 0,0 0,0 1,0-1,0 1,0-1,0 1,0-1,0 1,0 0,0 0,0-1,0 1,0 0,-1 0,1 0,0 0,-1 0,1 0,0 0,-1 0,1 0,-1 0,0 0,1 1,2 40,-4-39,0 0,0 0,1 0,-1 1,1-1,0 0,0 0,0 0,0 0,0 1,1-1,-1 0,1 0,0 0,0 0,0 0,0 0,1 0,-1-1,1 1,0 0,-1-1,1 1,1-1,-1 0,0 0,0 1,1-1,-1-1,1 1,0 0,-1-1,1 1,0-1,0 0,0 0,0 0,1 0,7-3,0-1,0 0,-1 0,0-1,0-1,0 0,0 0,0-1,-1 0,0-1,-1 0,1 0,-1-1,3-4,12-8,-8 7,-1-1,0 0,-1-1,-1-1,0 0,-1-1,-1 0,0 0,6-19,-15 34,1 1,-1-1,0 1,0-1,0 0,0 1,0-1,-1 0,1 0,0 1,-1-1,0 0,1 0,-1 0,0 0,0 0,0 0,0 0,0 0,0 1,-1-1,1 0,-1 0,1 0,-1 0,0 1,1-1,-1 0,0 0,0 1,0-1,-1 1,1-1,0 1,0 0,-1-1,1 1,-1 0,0 0,1 0,-1 0,0 0,1 0,-1 0,0 1,0-1,0 1,1-1,-1 1,-1 0,-6 4,1 1,-1 1,1 0,1 0,-1 0,1 1,0 0,0 0,1 1,0 0,0 0,1 1,0-1,1 1,-1 2,3-8,0-1,0 1,1 0,-1 0,1 0,-1 0,1 0,0 0,0 0,0 0,1 0,-1 1,1-1,0 0,0 0,0 1,0-1,0 0,1 0,0 1,-1-1,1 0,0 0,1 0,-1 0,0 0,1 0,0 0,0-1,0 1,0-1,0 1,0-1,0 1,1-1,-1 0,1 0,0-1,0 1,0 0,-1-1,4 1,10 3,1-2,-1 0,1-1,0-1,0 0,-1-2,1 1,0-2,0 0,-1-2,1 1,5-4,-13 5,-7 1,1 0,-1 0,1 1,-1-1,1 0,0 1,0-1,-1 1,1 0,0 0,-1 0,1 0,0 1,-1-1,1 1,0 0,-1-1,1 1,-1 0,1 1,-1-1,1 0,-1 1,0-1,0 1,0 0,0-1,0 1,0 0,0 0,1 3,9 26,-12-28,0 1,1-1,-1 0,1 0,0 0,0 1,0-1,1 0,-1 0,1 0,-1-1,1 1,0 0,0-1,0 1,1-1,-1 1,0-1,1 0,0 0,-1 0,1-1,0 1,0-1,0 1,0-1,0 0,0 0,1 0,-1-1,0 1,0-1,1 0,1 0,10-4,0 0,-1-2,1 0,-1 0,-1-2,1 0,-1 0,-1-1,1 0,-2-2,1 1,-1-1,-1-1,0 0,0-1,15-13,-4 3,0 0,-2-2,-1 0,0-1,-2-1,-2-1,0 0,-1-1,-2 0,-1-1,3-20,-12 44,0 0,0 0,-1-1,0 1,0 0,-1 0,0 0,0 0,0 0,-1 0,1 0,-2 0,1 0,-1-1,2 5,0 0,0 0,-1 0,1 0,0 1,-1-1,1 0,-1 1,0-1,1 1,-1 0,0-1,0 1,0 0,0 0,0 0,0 0,0 1,0-1,-1 0,1 1,0 0,0-1,0 1,-1 0,1 0,0 0,0 1,-1-1,1 0,0 1,0 0,0-1,0 1,0 0,0 0,0 0,0 0,-2 2,-1 1,0 1,1 0,-1 0,1 0,0 1,1-1,-1 1,1 0,0 0,0 0,1 1,0-1,0 1,1-1,-1 1,1-1,1 1,-1 2,-3 16,1-8,0 0,2-1,0 1,1 0,0 0,2 0,0 0,1 0,0 0,2-1,0 0,0 0,2 0,5 9,-4-8,-2 0,1-1,0-1,2 0,0 0,0 0,1-1,1 0,1-1,0 0,3 1,-14-13,0 0,0 0,0 0,0 0,0-1,1 1,-1 0,0-1,0 1,1-1,-1 1,1-1,-1 1,0-1,1 0,-1 0,1 0,-1 0,1 0,-1 0,0 0,1 0,-1-1,1 1,-1 0,0-1,1 1,-1-1,0 0,1 1,-1-1,0 0,0 0,0 0,0 0,0 0,0 0,0 0,0 0,0 0,0 0,0 0,-1-1,1 1,0 0,-1-1,6-15</inkml:trace>
  <inkml:trace contextRef="#ctx0" brushRef="#br0" timeOffset="18626.128">4493 2173,'38'0,"37"-4,16-3,-4 1,-12 2,-8 0,-11-3,-11-1,-7 2,-6 1,-4 1,-6 3</inkml:trace>
  <inkml:trace contextRef="#ctx0" brushRef="#br0" timeOffset="18887.667">5396 2146,'-12'1,"0"1,0 0,1 1,-1 1,1 0,-1 0,1 1,0 0,1 1,-1 1,1-1,1 2,-6 4,15-11,-1 1,1-1,-1 1,1 0,0-1,0 1,0-1,0 1,0-1,0 1,0 0,1-1,-1 1,0-1,1 1,0-1,-1 1,1-1,0 1,-1-1,1 0,0 1,0-1,0 0,0 0,1 0,-1 0,0 0,0 0,1 0,-1 0,0 0,1 0,-1-1,1 1,-1-1,1 1,-1-1,1 1,0-1,-1 0,1 0,-1 0,1 0,0 0,-1 0,1 0,-1-1,1 1,0-1,11 5,0-1,72 32,-83-34,0 0,-1 0,1 0,-1 0,1 0,-1 0,0 1,1-1,-1 1,0-1,0 1,0-1,0 1,0 0,0-1,0 1,-1 0,1 0,0 0,-1-1,0 1,1 0,-1 0,0 0,0 0,0 0,0 0,-1 0,1 0,0-1,-1 1,1 0,-1 0,0 0,1-1,-1 1,0 0,0-1,0 1,-1 0,1-1,0 0,-1 1,-5 5,-1-1,1-1,-1 1,0-2,-1 1,1-1,-1 0,0-1,0 0,0 0,-1-1,1 0,0 0,-1-1,0-1,1 0,-1 0,-8-2,-8 2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44,'-4'0,"2"0,7 0,3-5,4-1,1-5,-7 4,-10 4,2 2,0-4,1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1,'0'5,"0"6,5 1,2-6,-1 1,-6-1,2-6,5-8,2-8,-1 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02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145,'-37'19,"-173"102,136-67,2 4,2 3,0 6,45-40,0-1,-1-1,-2-1,0-2,-1-1,-2-1,-19 9,-79 34,103-54</inkml:trace>
  <inkml:trace contextRef="#ctx0" brushRef="#br0" timeOffset="331.914">170 230,'6'14,"2"0,-1-1,2 0,0 0,0 0,1-1,1-1,0 0,4 3,-9-9,12 11,1 0,1-2,1 0,0-1,0-1,1-1,1-2,0 0,0-1,1-1,0-1,0-1,0-2,2 0,-23-2,47 6,0 2,0 2,-1 2,-1 3,1 2,-43-16,1 0,-1 1,0 0,0 0,0 0,-1 1,1-1,-1 2,0-1,0 0,0 1,-1 0,1 0,-1 0,0 1,-1 0,0-1,1 1,-2 0,1 1,-1-1,0 0,0 1,0 1,-5 4,-2-6</inkml:trace>
  <inkml:trace contextRef="#ctx0" brushRef="#br0" timeOffset="647.096">593 5,'-13'38,"1"1,2 1,1 0,3 0,1 0,2 1,1 0,3 0,1-1,2 1,2-1,4 12,3 11,-7-41,0 0,-2 0,-1 1,0-1,-2 1,-1 0,0-1,-2 1,0 0,-3 4,-2-3</inkml:trace>
  <inkml:trace contextRef="#ctx0" brushRef="#br0" timeOffset="916.029">0 569,'34'0,"53"-10,23-3,6 1,-1-2,-12 0,-8 4,-11 3,-10-2,-8 0,-6 2,-8 2,-8 7,-7 3,-5 1,-3 3,-1 1,-6-1</inkml:trace>
  <inkml:trace contextRef="#ctx0" brushRef="#br0" timeOffset="4556.017">1609 5,'-1'-1,"1"1,-1-1,1 1,0 0,-1-1,1 1,-1 0,1 0,-1-1,0 1,1 0,-1 0,1 0,-1 0,1 0,-1 0,1 0,-1 0,0 0,1 0,-1 0,1 0,-1 0,1 0,-1 0,1 0,-1 1,1-1,-1 0,1 0,-1 1,1-1,-1 0,1 1,-1-1,1 1,-1-1,1 0,0 1,-1-1,1 1,0-1,0 1,-1-1,1 1,0-1,0 1,0 0,0-1,-1 1,1-1,0 1,0-1,0 1,0 0,0-1,0 1,1-1,-1 1,0 0,-5 40,4 492,0-485,-2 0,-2 0,-3-1,-1 0,-4 6,0 52,29-88,-5-16</inkml:trace>
  <inkml:trace contextRef="#ctx0" brushRef="#br0" timeOffset="5001.325">1891 32,'0'50,"-1"34,4-1,12 72,30 85,-5-58,-84-288,29 77,-1 1,-2 0,-1 2,0 0,-18-16,31 34,-1 1,0 0,0 0,0 1,-1 0,0 1,0-1,-1 1,1 1,-1 0,0 0,0 1,0 0,-1 0,1 1,-1 0,0 1,1 0,-1 1,0 0,0 0,1 1,-1 0,0 1,1 0,-1 0,1 1,0 1,0-1,0 1,0 1,1 0,0 0,0 1,0-1,0 2,1-1,0 1,-5 7,-25 70,33-59</inkml:trace>
  <inkml:trace contextRef="#ctx0" brushRef="#br0" timeOffset="5401.642">2314 541,'-7'8,"0"0,1 1,0-1,0 1,1 1,1-1,-1 1,1-1,1 1,0 0,0 1,1-1,1 0,-1 1,2-1,-1 1,2-1,-1 1,1 1,1-9,-1 1,0 0,1 0,-1 0,1-1,0 1,1-1,-1 0,0 1,1-1,0 0,0 0,0-1,0 1,0 0,0-1,1 0,-1 0,1 0,0 0,-1-1,1 1,0-1,0 0,0 0,0-1,0 1,0-1,0 0,0 0,0 0,0 0,0-1,5 1,0-1,-1 0,1 0,0-1,-1 0,0 0,1-1,-1 0,0-1,-1 0,1 0,-1-1,1 0,-1 0,1-2,-3 2,0 1,0-1,-1 0,0-1,0 1,0-1,-1 0,0 0,0 0,0 0,-1-1,0 1,0 0,-1-1,1 0,-1 1,-1-1,0 0,0 0,0 1,0-1,-1 0,0 1,-1-1,0 0,0 1,0 0,0-1,-1 1,0 0,-1 0,1 1,-1-1,0 1,-1 0,1 0,-1 0,-5-4,6 5,-1 1,0 0,1 0,-1 0,0 1,-1-1,1 1,0 0,-1 1,1-1,-1 1,1 0,-1 1,0-1,1 1,-1 0,0 0,1 1,-1 0,0 0,1 0,-1 1,1-1,0 1,-1 1,1-1,0 1,0 0,1 0,-1 0,1 1,-1-1,1 1,0 0,-1 2,-13 16</inkml:trace>
  <inkml:trace contextRef="#ctx0" brushRef="#br0" timeOffset="5900.032">2625 766,'32'-58,"2"1,2 2,3 1,23-23,-62 76,0 0,1 0,-1 0,0 0,1 0,-1 0,1-1,-1 1,1 0,-1 0,1 1,0-1,-1 0,1 0,0 0,0 0,0 1,0-1,0 0,0 1,0-1,0 0,0 1,0-1,0 1,0 0,0-1,0 1,0 0,0 0,0 0,1 0,-1 0,0 0,0 0,0 0,0 0,0 0,1 1,-1-1,0 0,0 1,0-1,0 1,0-1,0 1,0 0,0-1,0 1,-1 0,1 0,0 0,0-1,-1 1,1 0,0 0,-1 0,1 0,-9 131,8-131,0 0,0 0,0 0,0 0,0 0,0 0,0 0,0 0,1 0,-1 0,0 0,1 0,-1-1,1 1,-1 0,1 0,-1 0,1 0,0 0,-1-1,1 1,0 0,0-1,-1 1,1 0,0-1,0 1,0-1,0 1,0-1,0 0,0 1,0-1,0 0,0 0,0 0,0 0,0 0,0 0,0 0,0 0,0 0,0 0,0 0,0-1,0 1,0 0,0-1,0 1,0-1,-1 1,1-1,0 1,0-1,49-33,11-26,-49 46,1 0,1 1,0 0,0 1,1 1,1 0,0 1,-15 9,0 1,0-1,1 0,-1 0,0 1,0-1,0 0,1 1,-1-1,0 1,1 0,-1-1,0 1,1 0,-1 0,1 0,-1 0,0 0,1 0,-1 0,0 1,1-1,-1 0,0 1,1-1,-1 1,0 0,0-1,1 1,-1 0,0 0,0-1,0 1,0 0,0 0,0 0,0 0,0 0,-1 1,1-1,0 0,-1 0,1 1,0-1,-2 63,-4-50,3-9,0 0,0 0,1 0,-1-1,1 2,0-1,1 0,-1 0,1 0,0 0,0 0,1 0,-1 0,1 1,0-1,1 0,-1-1,1 1,0 1,9 6</inkml:trace>
  <inkml:trace contextRef="#ctx0" brushRef="#br0" timeOffset="6204.426">3443 541,'0'8,"-1"0,1 0,0 0,1 0,0 0,0 0,1 0,0 0,0-1,1 1,0 0,0-1,1 0,0 0,0 0,0-1,1 1,1 1,-3-5,0 0,-1 0,1-1,0 1,0 0,1-1,-1 0,0 0,1 0,-1 0,1 0,0-1,0 1,-1-1,1 0,0 0,0-1,0 1,0-1,0 0,0 0,0 0,0-1,0 1,0-1,0 0,0 0,0 0,0-1,-1 1,1-1,-1 0,1 0,-1 0,1 0,1-3,0 1,0 0,0 0,0-1,0 0,-1 0,0 0,0 0,0-1,-1 1,0-1,0 0,0 0,-1 0,0-1,0 1,-1 0,1-1,-1 1,-1-1,1 1,-1-1,0 0,-1 1,0-1,0 1,-1-4,-2 3,-1 0,-1 1,1-1,-1 1,0 0,-1 1,1 0,-1 0,0 0,0 1,-1 0,1 0,-1 0,0 1,0 1,0-1,0 1,-1 1,1-1,0 1,-1 1,1 0,-1 0,1 0,-1 1,1 1,0-1,0 1,-1 1,1-1,0 2,1-1,-1 1,-1 1,-9 7</inkml:trace>
  <inkml:trace contextRef="#ctx0" brushRef="#br0" timeOffset="7135.376">4092 456,'-18'6,"1"2,-1 0,2 1,-1 0,1 2,1 0,0 0,0 2,1 0,1 0,0 1,1 1,0 0,1 2,-23 55,33-70,0 0,1 0,-1 1,1-1,0 0,-1 0,1 0,0 0,0 0,0 0,1 1,-1-1,0 0,1 0,0 0,-1 0,1 0,0 0,0 0,0 0,0 0,0-1,1 1,-1 0,0-1,1 1,0-1,-1 1,1-1,0 0,-1 0,1 1,0-1,2 0,1 1,1 0,-1-1,1 0,0 0,0-1,-1 1,1-1,0 0,0-1,-1 0,1 0,0 0,-1 0,1-1,-1 0,1 0,-1 0,0-1,0 0,0 0,0 0,-1 0,1-1,0-1,95-104,-99 108,72-112,-72 112,-1 0,0 0,1 0,-1 0,1-1,-1 1,1 0,0 0,-1 0,1 0,0 0,0 0,0 0,0 1,-1-1,1 0,0 0,1 1,-1-1,0 1,0-1,0 1,0-1,0 1,1-1,-1 1,0 0,0 0,0 0,1 0,-1 0,0 0,0 0,1 0,-1 0,0 0,0 1,0-1,1 1,-1-1,0 1,0-1,0 1,0-1,0 1,0 0,0 0,0 0,0-1,0 1,0 0,-1 0,1 0,0 0,-1 0,1 1,-1-1,1 0,-1 0,1 0,-1 0,0 1,0-1,19 167,-9-83,-4 0,-4 0,-6 39,-1-76,-2 0,-3 0,-1-1,-10 22,19-61,0 1,0 0,-1-1,0 0,-1 1,1-2,-2 1,1 0,-1-1,0 1,-1-1,1-1,-1 1,-1-1,1 0,-1-1,0 1,-1-1,-1 0,6-4,0-1,0 0,0 1,1-1,-1-1,0 1,0 0,0-1,0 1,0-1,0 0,1 0,-1 0,0-1,1 1,-1 0,1-1,-1 0,1 1,0-1,0 0,0 0,0-1,0 1,0 0,0-1,1 1,-1-1,1 1,0-1,-1-2,-23-92,28 59,1 0,2 0,1 0,3 1,0 0,3 0,1 2,1 0,2 0,2 1,14-18,77-78,-79 112,-20 18</inkml:trace>
  <inkml:trace contextRef="#ctx0" brushRef="#br0" timeOffset="7556.044">4544 682,'10'-12,"4"-4,0 0,-1-2,0 0,-2 0,0-1,-1 0,4-11,-13 29,-1 0,1-1,0 1,0 0,0 0,-1-1,1 1,-1 0,1-1,-1 1,0-1,1 1,-1-1,0 1,0-1,0 1,0-1,0 1,0 0,0-1,-1 1,1-1,-1 1,1-1,-1 1,1 0,-1-1,0 1,1 0,-1 0,0-1,0 1,0 0,0 0,0 0,0 0,0 0,-1 0,1 1,0-1,-1 0,1 1,0-1,-1 1,1-1,0 1,-1-1,1 1,-1 0,1 0,-1 0,1 0,-1 0,1 0,-1 0,1 0,0 1,-1-1,1 0,-1 1,1-1,0 1,-1 0,1 0,-16 7,2 1,-1 1,1 0,1 1,0 1,0 0,2 1,-1 0,2 1,-7 9,-27 77,45-97,-1 0,1 1,-1-1,1 0,0 0,1 0,-1 0,0 0,1 1,0-1,-1 0,1 0,1 0,-1 0,0-1,1 1,-1 0,1 0,0-1,0 1,0-1,0 0,0 1,1-1,-1 0,1 0,-1-1,1 1,0 0,-1-1,1 0,0 0,1 1,14 2,0-1,0 0,0-1,1-1,-1 0,1-2,-1 0,0-1,0-1,1 0,-2-2,1 0,4-3,23-8,-26 8</inkml:trace>
  <inkml:trace contextRef="#ctx0" brushRef="#br0" timeOffset="7957.754">4798 795,'58'-78,"-4"-3,-3-2,-3-5,-39 75,-12 23,-2 6,-4 82,9-96,0 1,0 0,0 0,1-1,-1 1,1 0,0 0,0-1,0 1,0-1,0 1,1-1,-1 1,1-1,-1 0,1 1,0-1,0 0,0 0,0-1,0 1,1 0,-1-1,0 1,1-1,-1 0,1 1,-1-1,1-1,0 1,0 0,-1-1,3 1,6-2,1-1,-1-1,0 0,1 0,-2-1,1 0,0-1,-1-1,0 1,0-2,0 1,-1-1,0-1,0 1,-1-2,0 1,2-4,24-50,-29 41</inkml:trace>
  <inkml:trace contextRef="#ctx0" brushRef="#br0" timeOffset="8622.996">5390 569,'28'0,"0"-1,-1-1,1-1,-1-2,1-1,-1-1,-1-1,10-5,-33 13,0-1,-1 1,1-1,-1 0,1 0,-1 0,1 0,-1-1,0 1,1 0,-1-1,0 0,0 1,0-1,0 0,0 0,-1 0,1 0,0-1,-1 1,0 0,0-1,1 1,-1-1,-1 1,1-1,0 1,-1-1,1 0,-1 1,0-1,0 0,0 0,0 1,0-1,0 0,-1 1,0-1,1 1,-1-1,0 0,0 1,0 0,-1-1,1 1,-1 0,1-1,-1 1,0 0,1 0,-1 0,0 1,0-1,-3-1,-7-1,-1 1,0 1,1 0,-1 1,-1 0,1 1,0 0,0 1,0 0,1 1,-1 1,0 0,1 1,-1 0,1 1,0 0,0 1,1 0,-3 3,7-7,1 1,-1 1,1-1,-1 1,1 0,0 1,1-1,-1 1,1 0,0 0,0 1,1 0,-1-1,1 2,1-1,-1 0,1 1,0-1,0 1,1 0,0 0,0 0,1 0,0 1,0-1,1 0,0 1,0-1,0 0,1 0,0 1,1-1,0 0,0 0,0 0,1-1,0 3,7 0,-1 0,1 0,1 0,-1-2,2 1,-1-1,1-1,0 0,0-1,0 0,1-1,0 0,0-1,0 0,0-1,0-1,1 0,-1-1,0 0,0-1,1 0,10-4,-5 3,1-1,-1-1,-1-1,1-1,0 0,-1-1,-1-1,1-1,-1-1,-1 0,12-10,-4 0</inkml:trace>
  <inkml:trace contextRef="#ctx0" brushRef="#br0" timeOffset="8990.12">6012 399,'-13'3,"1"1,0 0,0 0,0 1,0 1,1 0,0 0,0 1,1 1,0 0,0 0,1 1,0 0,0 1,1 0,0 0,1 1,0 0,1 0,0 0,1 1,0 0,1 0,0 0,0 5,4-13,0 0,0 0,0 1,1-1,0 0,-1 0,2 0,-1 0,0 0,1 0,0 0,0 0,0-1,0 1,0-1,1 1,0-1,0 0,0 0,0 0,0 0,0-1,1 1,-1-1,1 0,0 0,0 0,-1 0,1-1,0 0,1 0,2 1,4 1,1-1,0 0,0 0,0-1,0-1,0 0,0 0,-1-1,1-1,0 0,2-1,-5 1,0 0,0-1,0 0,-1 0,1-1,-1 0,0-1,0 1,-1-2,1 1,-1-1,0 0,-1 0,1-1,-1 0,-1 0,1-1,-1 1,0-1,-1 0,0 0,0-1,-1 1,0-1,-1 0,0 0,0 0,0 0,-2 0,1 0,-1 0,0-1,-1 1,0 0,0 0,-1 3,0 0,0 0,0 0,-1 0,0 0,0 1,-1 0,1-1,-1 1,0 0,0 1,-1-1,0 1,0 0,0 0,0 0,0 1,-1 0,1 0,-1 0,0 0,0 1,0 0,0 1,0-1,-1 1,1 0,0 1,-1-1,1 1,0 1,-1-1,-1 1,-17 4</inkml:trace>
  <inkml:trace contextRef="#ctx0" brushRef="#br0" timeOffset="9651.394">6350 315,'-8'20,"1"1,1-1,0 1,2 1,1-1,0 0,1 1,2 0,0 3,1-21,-1 0,1-1,0 1,0 0,0 0,1-1,0 1,-1-1,1 0,0 1,0-1,1 0,-1 0,1 0,0 0,-1-1,1 1,0-1,1 1,-1-1,0 0,1-1,-1 1,1 0,-1-1,1 0,0 0,-1 0,1 0,0-1,0 1,0-1,0 0,-1 0,1 0,0-1,0 0,0 1,0-1,2-2,8 2,-1-2,0 0,0 0,-1-1,1-1,-1 0,0-1,0 0,0-1,-1 0,0-1,0 0,-1-1,0 0,-1 0,0-1,-1 0,1-1,-2 0,0 0,0-1,-1 0,0 0,-1 0,0-4,-2-4</inkml:trace>
  <inkml:trace contextRef="#ctx0" brushRef="#br0" timeOffset="10084.955">7027 286,'1'0,"0"-1,-1 0,1 1,-1-1,1 0,-1 1,0-1,1 0,-1 1,0-1,1 0,-1 0,0 0,0 1,0-1,1 0,-1 0,0 0,0 1,0-1,0 0,-1 0,1 0,0 1,0-1,0 0,-1 0,1 0,0 1,-1-1,1 0,-1 1,1-1,-1 0,1 1,-1-1,1 0,-1 1,1-1,-1 1,0-1,1 1,-1 0,0-1,0 1,1 0,-1-1,0 1,0 0,0 0,1-1,-1 1,0 0,0 0,0 0,1 0,-1 0,0 1,0-1,-52 12,51-12,0 1,0-1,0 0,0 1,0 0,0-1,0 1,0 0,0 0,0 0,1 0,-1 1,0-1,1 0,-1 1,1-1,-1 1,1-1,0 1,-1 0,1 0,0 0,0-1,0 1,1 0,-1 0,0 0,1 0,-1 1,1-1,0 0,-1 0,1 0,0 0,0 0,1 0,-1 0,0 1,1-1,-1 0,1 0,0 0,0 0,0 0,0 1,80 35,-75-37,-1 0,1 0,0 1,0-1,-1 2,1-1,-1 1,0-1,0 1,0 1,0-1,0 1,-1 0,1 0,-1 0,0 0,-1 1,1 0,-1 0,0 0,0 0,0 0,0 2,-1 1,1 0,-2 1,0-1,0 0,0 1,-1-1,0 1,-1-1,1 1,-2-1,1 0,-1 0,-1 0,1 0,-1 0,-1 0,0 0,0-1,0 0,-1 0,0 0,0 0,0-1,-1 0,0 0,-1 0,1-1,-1 0,0 0,0-1,-1 0,1 0,-1-1,-3 1,6-3,1-1,-1 0,0 0,0 0,0-1,0 0,0 0,0 0,1 0,-1-1,1 1,-1-1,1-1,-1 1,1-1,0 1,0-1,0 0,1-1,-1 1,1-1,-1 1,1-1,-1-2,-9-14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8:17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871 147,'-1'-6,"1"0,-1 0,0 0,0 0,-1 0,0 1,0-1,0 0,-1 1,1 0,-1-1,-1 1,1 0,-1 1,0-1,0 1,0-1,0 1,-1 1,0-1,0 0,0 1,0 0,0 0,-1 1,1 0,-1 0,0 0,0 0,1 1,-5-1,-193-11,174 15,0 1,1 1,0 1,0 1,0 2,1 1,0 1,0 1,1 1,1 2,0 0,1 2,1 1,0 0,1 2,1 1,1 0,1 2,-14 18,28-31,0 0,1 1,0-1,0 1,1 0,0-1,1 1,0 1,1-1,0 0,0 0,1 0,1 1,0-1,0 0,1 0,0 0,0 0,1 0,1 0,0-1,0 1,1-1,0 0,0-1,1 1,0-1,1 0,-1 0,2-1,-1 0,1-1,0 1,0-1,1-1,0 1,0-2,0 1,1-1,-1-1,1 0,0 0,0 0,0-2,0 1,1-1,-1-1,0 0,0 0,151-34,-161 35,-1-1,1 1,0-1,0 1,-1-1,1 1,0-1,0 1,0-1,0 1,0-1,0 1,0-1,0 1,0 0,0-1,0 1,0-1,0 1,0-1,0 1,1-1,-1 1,0-1,0 1,1-1,-1 1,0-1,1 1,-1-1,0 1,1-1,-1 0,1 1,-1-1,1 0,-1 1,0-1,1 0,-1 0,1 1,0-1,-1 0,1 0,-1 0,1 0,-1 0,1 0,-1 1,1-1,0-1,-1 1,1 0,-1 0,1 0,-1 0,1 0,-1 0,1-1,-1 1,1 0,-36 37,34-36,-40 32,2 2,2 2,1 1,2 1,1 2,3 2,1 1,3 1,1 1,2 1,-3 16,24-58,0 1,1-1,0 1,0-1,1 1,-1-1,1 1,1 0,-1-1,1 1,0-1,0 1,0-1,1 1,0-1,0 0,0 0,1 0,-1 0,1 0,1 0,-1-1,1 1,-1-1,1 0,0 0,1-1,-1 1,1-1,-1 0,1 0,0 0,0-1,1 0,-1 0,0 0,1-1,-1 1,1-1,-1-1,3 1,30-2,0-2,0-1,0-2,-1-1,0-3,0-1,-1-1,32-16,-32 13</inkml:trace>
  <inkml:trace contextRef="#ctx0" brushRef="#br0" timeOffset="239.98">1378 727,'1'2,"1"-1,-1 1,0-1,0 1,0-1,0 1,0 0,-1 0,1-1,0 1,-1 0,0 0,1 0,-1 0,0 0,0-1,0 1,0 0,0 0,0 0,0 0,-1 0,1 0,-1-1,0 1,1 0,-1 0,0-1,0 1,0 0,0-1,0 1,0-1,-1 0,1 1,0-1,-2 1,-173 251,-16 114,147-311,36-56</inkml:trace>
  <inkml:trace contextRef="#ctx0" brushRef="#br0" timeOffset="479.941">992 776,'1'-2,"0"0,0 0,0 0,0 0,1-1,-1 2,1-1,0 0,-1 0,1 0,0 1,0-1,0 1,0-1,0 1,0 0,0 0,1 0,-1 0,0 0,1 1,-1-1,1 1,-1-1,0 1,1 0,-1 0,1 0,-1 0,1 0,-1 1,1-1,-1 1,0 0,1 0,-1-1,0 1,0 1,1-1,-1 0,0 0,0 1,0 0,1 1,175 162,-141-125,5 10,-2 1,-2 2,-2 1,25 55,-55-100</inkml:trace>
  <inkml:trace contextRef="#ctx0" brushRef="#br0" timeOffset="1289.888">2080 896,'1'-2,"1"-1,-1 0,1 1,-1-1,0 0,0 0,-1 0,1 0,-1 0,1 0,-1 0,0 0,0 0,0 0,-1 0,1 0,-1 0,1 0,-1 0,0 0,0 0,0 0,-1 1,1-1,-1 0,0 1,1-1,-1 1,0 0,0-1,-1 1,1 0,0 0,-1 0,1 1,-1-1,1 1,-1-1,0 1,0 0,0 0,0 0,0 0,0 1,0-1,0 1,0 0,0 0,0 0,0 0,0 0,-12 3,1 0,0 1,0 1,1 0,0 0,-1 2,2-1,-1 2,1 0,0 0,1 1,0 1,0-1,1 2,0 0,1 0,0 0,1 1,0 1,1-1,1 1,0 1,0-1,1 1,1 0,-1 5,3-14,-1 0,1 1,0-1,0 1,1 0,0-1,0 1,0 0,0 0,1-1,0 1,1 0,-1 0,1 0,0-1,0 1,1 0,0-1,0 1,0-1,0 0,1 1,0-1,0-1,1 1,-1 0,1-1,0 1,0-1,0 0,1-1,0 1,-1-1,1 0,0 0,1 0,-1-1,5 2,13-6,0 0,0-2,-1-1,0-1,0 0,0-2,-1-1,0 0,-1-1,0-2,0 0,-1-1,-1-1,0 0,-1-2,-1 0,0 0,-1-2,65-64,-79 82,1 1,0-1,-1 0,1 1,0-1,-1 1,1-1,-1 1,1 0,-1 0,1 0,-1 0,1 0,-1 0,0 0,0 0,0 0,0 1,1-1,-2 0,1 1,0-1,0 1,0-1,-1 1,1-1,-1 1,1 0,-1-1,1 1,-1 0,0-1,0 1,0 0,0 0,0-1,0 1,-1 0,1-1,-1 1,1-1,-1 1,1 0,-1-1,0 1,0-1,0 2,1 8,2 1,0 0,1 1,0-1,1-1,1 1,0 0,0-1,1 0,1 0,0-1,0 0,1 0,0-1,1 0,0 0,0-1,1 0,0 0,1-1,5 4</inkml:trace>
  <inkml:trace contextRef="#ctx0" brushRef="#br0" timeOffset="1749.895">2563 1308,'3'-28,"0"1,1 0,2 0,1 0,1 1,2 0,0 0,1 1,2 0,1 1,0 1,2 0,8-8,-23 29,-1 0,1 0,-1 0,1 0,0 1,0-1,0 0,0 1,0-1,0 1,0-1,1 1,-1-1,0 1,1 0,-1 0,1 0,0 0,-1 0,1 0,0 0,-1 0,1 1,0-1,0 0,0 1,0 0,0-1,0 1,-1 0,1 0,0 0,0 0,0 1,0-1,0 0,0 1,0 0,-1-1,1 1,0 0,0 0,-1 0,1 0,-1 0,1 0,-1 0,1 0,-1 1,0-1,1 1,-1-1,0 1,0-1,0 1,0 0,0 0,-1-1,1 1,0 1,13 65,-14-61,0 0,1 0,0 1,0-1,1 0,0 0,0-1,1 1,-1 0,1-1,1 0,-1 1,1-1,1-1,-1 1,1 0,1-5,0 0,0-1,0 0,-1 0,1 0,0 0,0-1,0 0,0-1,-1 1,1-1,0 0,-1-1,0 1,1-1,-1 0,0 0,-1 0,1-1,0 0,-1 0,0 0,0-1,0 1,-1-1,1 0,0-1,4-2,16-18,-18 18,1 0,0 0,0 1,1-1,0 2,0-1,1 1,-1 1,1-1,1 1,-1 1,1 0,2-1,-9 7,-1-1,1 1,-1-1,0 1,0 0,1 0,-1 0,0 0,-1 0,1 1,0-1,0 1,-1-1,0 1,1-1,-1 1,0 0,0 0,-1-1,1 1,-1 0,1 0,-1 0,0 0,0 0,0 0,0-1,-1 1,1 0,-1 0,1 0,-2 2,2 3,-1 11,11 105,-9-121,-1 0,1-1,0 1,0 0,0 0,0 0,0-1,1 1,-1-1,1 1,0-1,0 1,-1-1,2 0,-1 0,0 0,0 0,1-1,-1 1,1 0,-1-1,1 0,0 1,-1-1,1 0,0-1,0 1,0 0,0-1,0 0,0 1,0-1,0 0,0-1,0 1,-1 0,4-2,39-17,-25 5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1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112 752,'13'193,"-2"62,-12-241,-1-1,1 1,-2-1,0 1,-1-1,0 0,-1 0,0-1,-1 1,-1-1,0 0,-1 0,7-10,-1-1,1 0,0 1,-1-1,0 0,1 0,-1 0,0 0,1 0,-1 0,0-1,0 1,0 0,0-1,0 0,0 1,0-1,1 0,-1 0,0 0,0 0,0 0,0-1,0 1,0-1,0 1,0-1,0 1,1-1,-1 0,0 0,0 0,1 0,-1 0,1-1,-1 1,1 0,-1-1,1 1,0-1,0 1,0-1,0 0,0 1,0-1,0 0,0 0,1 0,-1 0,1 1,-1-1,1 0,0 0,0 0,0 0,0 0,0 0,0 0,1 0,-1 0,0 0,1 0,0 0,-1 1,2-3,4-22,1 1,1-1,1 1,1 1,1 0,2 0,0 1,7-7,9-18,3 2,1 1,3 1,1 3,2 0,2 3,2 2,1 1,1 2,29-14,20 6,-91 40,-1 0,1 1,-1-1,1 1,0-1,0 1,-1 0,1 0,0 0,0 0,-1 1,1-1,0 1,-1 0,1 0,0 0,-1 0,1 0,-1 0,0 0,1 1,-1-1,0 1,0 0,0 0,0 0,0 0,0 0,-1 0,1 0,-1 1,1-1,-1 1,0-1,0 1,1 10,-1-1,-1 1,0 0,-1-1,-1 1,0-1,0 1,-1-1,-1 0,0 0,0 0,-1-1,-1 1,0-1,-1 0,0-1,0 0,-1 0,0 0,-1-1,-3 2,0 4,-5 7,7-6,0-1,-2-1,0 0,-1 0,0-2,0 1,-2-2,0 0,0 0,-16 7,16-11,-74 21,86-28,0 0,0 0,1 0,-1 0,0-1,0 1,0-1,0 0,1 1,-1-1,0-1,1 1,-1 0,0-1,1 1,0-1,-1 0,1 0,0 0,0 0,0 0,0 0,0 0,1-1,-1 1,1-1,0 1,-1-1,1 0,0-1,-1-3,0 1,1 0,0-1,0 1,0-1,1 1,0-1,1 1,-1-1,1 1,0 0,1-1,-1 1,1 0,1-2,7-12</inkml:trace>
  <inkml:trace contextRef="#ctx0" brushRef="#br0" timeOffset="1077.56">1129 639,'-40'16,"0"3,1 1,1 2,2 1,0 2,1 2,2 1,-12 13,39-34,0-1,1 1,0 0,0 0,0 1,1 0,0-1,0 1,1 1,0-1,0 2,2-7,0 0,1-1,0 1,0 0,0 0,0-1,0 1,0 0,0-1,1 1,0 0,-1-1,1 1,0-1,0 1,1-1,-1 1,0-1,1 0,-1 0,1 1,0-1,0 0,0-1,0 1,0 0,0 0,0-1,1 0,-1 1,1-1,-1 0,1 0,-1 0,1 0,-1-1,2 1,9 0,1 0,0-1,0 0,0-1,-1-1,1 0,0-1,-1 0,0-1,0-1,0 0,0-1,-1 0,0-1,0 0,-1-1,1 0,4-6,4-1,-1 0,0-1,-1-2,-1 1,-1-2,0 0,-1-1,-1-1,-2 0,0-1,9-22,-19 34,-6 16,-9 15,7-9,1 1,0 0,1 0,1 0,0 0,1 1,0-1,1 1,0 4,1-14,0 0,0 0,1 0,-1 0,1-1,0 1,0 0,0 0,0-1,1 1,0 0,-1-1,1 0,1 1,-1-1,0 0,1 0,-1 0,1 0,0-1,0 1,0-1,1 0,-1 0,0 0,1 0,-1 0,1-1,0 0,-1 1,1-2,0 1,3 0,8-1,0-2,0 0,0-1,0 0,-1-1,1 0,-1-2,0 0,0 0,-1-1,0-1,0 0,-1-1,0 0,7-8,22-15,-3-2,0-1,-3-2,-1-2,26-37,-22-9,-37 83,-1 0,1-1,0 1,-1 0,1-1,-1 1,0 0,0-1,0 1,0 0,0-1,0 1,-1-1,1 1,-1 0,0-1,1 1,-1 0,0 0,0 0,-1 0,1 0,0 0,-1 0,1 0,-1 0,0 0,1 1,-1-1,0 1,0-1,0 1,0 0,0 0,-2-1,-3 3,-1-1,1 1,-1 0,1 1,0 0,0 0,0 1,0 0,0 0,0 0,1 1,0 0,0 0,0 1,0 0,0 0,1 0,0 0,0 1,-3 6,-2-2,0 1,2 0,-1 1,1 0,1 0,0 1,1-1,0 2,-2 6,8-18,-1 1,1-1,0 1,-1-1,1 1,0-1,1 1,-1-1,0 1,1-1,-1 1,1-1,0 0,0 1,0-1,0 0,0 1,0-1,1 0,-1 0,1 0,-1 0,1 0,0-1,0 1,0 0,0-1,0 0,0 1,0-1,0 0,0 0,1 0,-1 0,1 0,-1-1,0 1,1-1,-1 1,1-1,104 3,66-54,-172 51,1-1,-1 1,1 0,0-1,-1 1,1 0,0 0,-1 0,1 1,-1-1,1 0,0 1,-1-1,1 1,-1-1,1 1,-1-1,1 1,-1 0,0 0,1 0,-1 0,0 0,0 0,0 0,1 1,-1-1,0 0,-1 1,1-1,0 0,0 1,-1-1,1 1,0-1,-1 1,0 0,1-1,-1 1,0-1,0 1,0 0,0-1,0 1,0 0,0-1,-1 1,1-1,0 1,-1-1,0 1,1 0,-1-1,0 1,-1 6,-8 121,10-125,1 0,0 0,0-1,0 1,0 0,0 0,1-1,0 1,0-1,0 1,0-1,1 0,-1 0,1 0,0 0,-1 0,1 0,1-1,-1 0,0 0,1 1,-1-2,1 1,-1 0,1-1,0 0,0 0,0 0,-1 0,5 0,8-1,-1-1,1-1,0 0,-1-1,1 0,-1-2,0 0,0 0,0-1,-1-1,0-1,0 0,-1 0,0-2,-1 1,0-2,0 0,-1 0,-1-1,0 0,0-1,0-2,14-18,-1-2,-2 0,-2-2,-1 0,-1-1,-3-1,-1 0,-2-1,-1 0,-3-1,-1 0,-1-9,-2 37,-1 0,0 0,0 0,-2-1,1 1,-2 0,0 0,0 0,-1 0,-1 0,0 0,-1 1,-1-1,1 1,-2 0,0 0,0 1,-1-1,-4-3,10 13,-1 1,1-1,-1 1,1-1,-1 1,0-1,0 1,1 0,-1 0,0 0,0 0,0 0,0 1,0-1,-1 1,1-1,0 1,0 0,0 0,0-1,0 2,-1-1,1 0,0 0,0 1,0-1,0 1,0-1,0 1,0 0,0 0,0 0,0 0,0 0,0 1,1-1,-1 1,0-1,0 2,-48 74,13 135,36-183,0 1,2-1,1 1,2-1,1 0,1 0,1 0,2-1,0 0,2-1,11 19,43 95,-64-141,0 1,0-1,0 1,-1-1,1 1,0 0,0 0,-1-1,1 1,0 0,-1 0,1 0,-1-1,1 1,-1 0,0 0,1 0,-1 0,0 0,1 0,-1 0,0 0,0 0,0 0,0 0,0 0,0 0,0 0,0 0,-1 0,1 0,0 0,-1 0,1 0,0 0,-1 0,1 0,-1-1,1 1,-1 0,0 0,1 0,-1-1,0 1,0 0,1-1,-1 1,0-1,0 1,0-1,0 1,0-1,0 1,0-1,0 0,0 0,0 1,0-1,0 0,0 0,0 0,0 0,0 0,0 0,0-1,0 1,-13-4</inkml:trace>
  <inkml:trace contextRef="#ctx0" brushRef="#br0" timeOffset="1304.407">1976 469,'38'-5,"52"-11,19-7,1-1,-3 0,-12-1,-15 3,-14 1,-7 5,-9 4,-8 4,-7-1,-4 1,-3 2,-1 1,-5 3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0.6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368 0,'-19'51,"2"1,2 1,3 1,2-1,3 1,2 1,2 0,3 16,-1-33,-2 0,-1-1,-2 0,-1 0,-2 0,-2-1,-1 0,-11 20,23-55,-2 1,1-1,0 1,-1-1,1 1,0 0,0 0,0 0,0 0,0 0,1 0,-1 0,0 0,1 0,0 0,-1 0,1 0,0 0,0 0,0 0,0 0,0 0,1 0,-1 1,1-1,-1 0,1 0,0 0,0-1,0 1,0 0,0 0,0 0,0-1,1 1,-1 0,2 0,30-21,-16 2</inkml:trace>
  <inkml:trace contextRef="#ctx0" brushRef="#br0" timeOffset="250.066">1 536,'38'-5,"37"-11,15-3,-2 2,-12 4,-14 4,-13-1,-10 1,-6 2,-5 2,-6 2</inkml:trace>
  <inkml:trace contextRef="#ctx0" brushRef="#br0" timeOffset="987.161">594 678,'21'0,"0"0,1-2,-1 0,0-1,0-1,-1-1,1-1,-1 0,0-2,-1 0,0-2,12-7,-28 15,-1 1,1-1,-1 1,0-1,0 0,0 0,0 0,0 0,0 0,0-1,-1 1,1 0,-1-1,0 1,0-1,0 0,0 1,0-1,0 0,-1 0,1 1,-1-1,0 0,0 0,0 0,0 1,0-1,-1 0,1 0,-1 0,0 1,0-1,0 0,0 1,0-1,-1 1,1-1,-1 1,1 0,-1 0,0-1,0 1,0 0,0 1,0-1,-1 0,1 1,0-1,-1 1,1 0,-1-1,0 1,1 0,-4 0,-3 0,0 1,-1 0,1 1,-1 0,1 0,0 1,0 0,0 0,0 1,0 1,0-1,1 2,-1-1,1 1,0 0,1 1,-1-1,1 2,0-1,1 1,-1 0,1 0,1 1,-4 5,-1-1,0 0,1 1,1 0,0 0,0 1,2 0,0 0,-4 14,8-23,0 0,1 0,0-1,0 1,0 0,1 0,-1 0,1 0,1 0,-1 0,1 0,-1 0,1 0,1 0,-1 0,1-1,0 1,0 0,0-1,0 0,1 1,0-1,0 0,0 0,0-1,1 1,-1-1,1 1,0-1,7 1,0 0,0-1,0-1,0 1,0-2,1 1,-1-2,1 1,-1-2,0 1,1-2,-1 1,0-2,0 1,0-1,0-1,0 0,-1-1,9-4,9-4,0-2,-1 0,0-2,-2-1,0 0,-1-2,0-1,-2-1,-1-1,-1-1,-1-1,-1 0,15-27,-28 44,-1-1,0 0,0 0,0 0,-1 0,-1-1,1 1,-1-1,-1 0,0 1,0-1,-1 0,-1 0,1 1,-2-1,0-4,2 13,-1-1,1 1,-1 0,0-1,1 1,-1 0,0 0,0-1,0 1,0 0,0 0,0 0,0 0,0 0,0 1,0-1,-1 0,1 0,0 1,0-1,-1 1,1-1,-1 1,1-1,0 1,-1 0,1 0,-1 0,1 0,-1 0,1 0,0 0,-1 0,1 1,-1-1,1 0,0 1,-1-1,1 1,0 0,-1-1,1 1,-1 1,-44 46,44-45,1 0,0 0,-1 0,2 1,-1-1,0 1,1-1,-1 0,1 1,0-1,0 1,0-1,1 1,-1-1,1 1,0-1,0 0,0 1,0-1,0 0,1 0,0 0,-1 0,1 0,0 0,1 0,-1-1,0 1,1-1,-1 0,3 2,98 44,-97-47,-1 0,1 0,-1 0,1 1,-1 0,0 0,0 0,0 0,0 1,0 0,0 0,-1 1,1-1,-1 1,0 0,0 0,-1 0,1 1,-1-1,0 1,0 0,0 0,-1 0,0 0,0 0,0 0,0 1,0 7,-1-1,0 0,0 1,-1-1,-1 1,0-1,-1 0,0 1,-3 7,2-2,4-5</inkml:trace>
  <inkml:trace contextRef="#ctx0" brushRef="#br0" timeOffset="1604.008">1525 791,'30'-45,"119"-157,-106 167,-43 34,1 0,0 1,0-1,0 1,0 0,-1-1,1 1,0-1,0 1,0 0,0 0,0 0,0-1,0 1,0 0,0 0,0 0,0 1,0-1,0 0,0 0,0 0,0 1,-1-1,1 0,0 1,0-1,0 1,0-1,-1 1,1 0,0-1,0 1,-1 0,1-1,0 1,-1 0,1 0,-1-1,1 1,-1 0,0 0,1 0,-1 0,0 0,1 0,-1 0,0 0,0 0,0 0,-12 142,12-142,0 0,0 0,0 0,0 0,0 0,0 0,0 0,0 0,0-1,1 1,-1 0,0 0,1 0,-1 0,1 0,-1 0,1 0,-1 0,1-1,0 1,-1 0,1-1,0 1,-1 0,1-1,0 1,0-1,0 1,0-1,0 1,0-1,-1 1,1-1,0 0,0 0,0 0,0 1,0-1,0 0,0 0,0 0,0-1,0 1,0 0,0 0,0 0,0-1,0 1,0 0,0-1,0 1,0-1,49-28,-48 28,152-136,-154 136,1 0,0 0,-1 0,1 0,0 0,0 0,0 1,0-1,0 0,0 1,0-1,0 0,0 1,0-1,0 1,0 0,0-1,0 1,0 0,1 0,-1 0,0 0,0 0,0 0,1 0,-1 0,0 0,0 0,0 1,0-1,0 0,1 1,-1-1,0 1,0-1,0 1,0 0,0-1,0 1,-1 0,1 0,0 0,0-1,0 1,-1 0,1 0,-1 0,1 0,0 0,-1 1,0-1,1 0,-1 0,0 0,1 0,-1 1,5 191,1-174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21.18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313 0,'-16'5,"-1"1,2 1,-1 0,1 0,0 2,0 0,1 1,0 0,1 1,0 0,1 1,0 1,1 0,0 0,2 1,-1 1,1 0,1 0,1 0,0 1,-1 6,-5 26,2 1,3 1,1 0,3 0,2 0,2 1,2-1,3 0,1 0,3 0,7 19,-12-54,1 0,1 0,0 0,1-1,0 0,1 0,1-1,0 0,1 0,0-1,1-1,0 1,1-2,0 0,1 0,0-1,0-1,1 0,0-1,12 5,-4-6</inkml:trace>
  <inkml:trace contextRef="#ctx0" brushRef="#br1" timeOffset="5057.925">567 424,'45'-11,"-1"-2,0-2,-1-2,-1-1,-1-3,0-1,-2-2,0-1,-2-3,2-3,-34 26,-1 2,0 0,-1 0,1 0,-1 0,0 0,0-1,0 0,-1 1,1-1,-1 0,0 0,0-1,0 1,0 0,-1-1,0 1,0-1,0 1,0-1,-1-2,0 6,0 0,-1 0,1 0,-1 0,1 0,-1 0,0 1,1-1,-1 0,0 0,1 0,-1 1,0-1,0 0,0 0,0 1,0-1,0 1,0-1,0 1,0 0,0-1,0 1,0 0,0 0,0-1,0 1,0 0,0 0,-1 0,1 0,0 1,0-1,0 0,0 0,0 1,0-1,0 0,0 1,0-1,0 1,0 0,0-1,0 1,0 0,1-1,-2 2,-42 35,28-11,1 0,1 2,1-1,2 2,1 0,1 0,1 1,2-1,1 2,1-1,2 1,1 16,-8 40,1-26,4 0,2 0,3 1,8 55,-6-89,0-1,-2 1,-1 0,-2 0,0 0,-2 1,3-19,-1-1,0 1,-1-1,1 0,-2 0,1 0,-2 0,1 0,-1-1,0 0,-1 0,0 0,0-1,0 0,-1 0,0 0,-1-1,-7 6,10-9,0-1,1 1,-1-1,0 1,0-1,-1-1,1 1,0-1,0 0,-1 0,1 0,-1-1,1 0,-1 0,1-1,-1 1,1-1,0 0,-1 0,1-1,0 0,0 0,0 0,0 0,0-1,0 0,1 0,0 0,-1-1,1 1,0-1,0 0,1 0,-1 0,1-1,0 1,0-1,1 0,-1 0,-1-5,2 0,0 0,0 0,1 0,1 0,-1-1,2 1,-1 0,1 0,1-1,0 1,0 0,1 0,1 1,-1-1,2 1,-1-1,2 0,103-145,-92 135,1 0,1 1,1 1,0 0,1 2,1 0,1 2,0 0,0 2,2 0,2 1,-3 2</inkml:trace>
  <inkml:trace contextRef="#ctx0" brushRef="#br1" timeOffset="5374.097">1188 650,'-5'16,"1"-1,0 1,1 0,1 0,1 0,0 1,1-1,0 0,2 0,0 1,1-1,0-1,1 1,1 0,1-1,3 7,-7-19,-1-1,1 1,-1-1,1 0,0 0,-1 0,1 0,0 0,1 0,-1 0,0-1,0 1,1-1,-1 1,1-1,-1 0,1 0,0 0,-1 0,1-1,0 1,0-1,-1 0,1 1,0-1,0 0,0-1,-1 1,1 0,0-1,0 0,-1 0,1 0,-1 0,1 0,-1 0,2-1,76-73,-28-29,-50 98,-1 1,0-1,0 1,0-1,-1 1,1-1,-1 0,-1 1,1-1,-1 1,0-1,0 1,-1-1,1 1,-1 0,0-1,-1 1,1 0,-1 0,0 1,0-1,-1 1,0-1,1 1,-1 0,0 1,-1-1,1 1,-1-1,0 1,1 1,-1-1,-1 1,1-1,0 2,0-1,-5-1,-13 2</inkml:trace>
  <inkml:trace contextRef="#ctx0" brushRef="#br1" timeOffset="5673.762">1469 904,'10'-24,"12"-27,8-5,-1 2,-2 6,-4 6,-2 10,-4 10</inkml:trace>
  <inkml:trace contextRef="#ctx0" brushRef="#br1" timeOffset="6772.821">2035 594,'-5'-2,"0"0,1 0,-1 1,0 0,0 0,0 1,0-1,0 1,0 0,0 0,0 0,1 1,-1 0,0 0,0 0,0 1,1 0,-1-1,0 1,1 1,0-1,0 1,0 0,0 0,0 0,0 0,1 1,-3 2,-3 1,1 1,0 0,1 0,0 0,0 1,1 0,0 0,0 0,1 1,0 0,1 0,0 0,1 1,0-1,1 1,0 0,0 0,1 0,0 0,1 0,1 8,0-15,-1 0,1 0,0 0,0-1,0 1,0 0,1-1,0 1,0 0,-1-1,2 0,-1 0,0 1,1-1,-1-1,1 1,0 0,0-1,0 1,1-1,-1 0,0 0,1 0,-1 0,1-1,0 0,-1 1,1-1,0-1,0 1,126 5,-108-7,47-17,-57 5</inkml:trace>
  <inkml:trace contextRef="#ctx0" brushRef="#br1" timeOffset="7018.892">2316 678,'-9'29,"-4"9</inkml:trace>
  <inkml:trace contextRef="#ctx0" brushRef="#br1" timeOffset="7273.776">2260 283,'0'5,"0"1</inkml:trace>
  <inkml:trace contextRef="#ctx0" brushRef="#br1" timeOffset="7570.302">2542 847,'1'-7,"2"-22,1 0,2 0,0 0,2 1,1 0,2 0,5-9,-16 38,0 0,0 0,0 0,0 0,1 0,-1 0,0 1,1-1,-1 0,0-1,1 1,0 0,-1 0,1 0,-1 0,1 0,0 0,0-1,-1 1,1 0,0-1,0 1,0 0,0-1,0 1,0-1,0 1,0-1,0 0,0 1,0-1,0 0,0 0,0 0,0 0,0 0,0 0,0 0,1 0,-1 0,0-1,0 1,0 0,0-1,0 1,0 0,0-1,0 1,-1-1,1 0,0 1,0-1,0 0,0 0,-1 1,1-1,0 0,-1 0,1 0,-1 0,1 0,-1 0,1 0,-1 0,0 0,1 0,-1 0,0 0,5 15,37 87,-39-98,-1 0,0 0,1 0,0 0,-1 0,1-1,0 1,0-1,1 0,-1 0,0 0,1 0,0 0,-1-1,1 0,0 1,-1-1,1-1,0 1,0-1,0 1,0-1,0 0,0-1,0 1,1-1,3-1,0-1,-1 0,1 0,-1-1,1 0,-1 0,0-1,-1 0,1 0,-1 0,0-1,0 0,-1 0,1-1,-2 1,1-1,-1-1,0 1,0 0,-1-1,0 0,0 1,-1-1,0-1,0 1,0-7,2-10</inkml:trace>
  <inkml:trace contextRef="#ctx0" brushRef="#br1" timeOffset="8737.001">3360 565,'-15'-3,"0"0,-1 1,1 1,-1 0,0 2,1 0,-1 0,1 1,-1 1,1 1,0 0,0 1,0 0,1 2,0-1,0 2,1 0,0 0,11-6,0 1,0-1,1 0,0 1,-1-1,1 0,0 1,0 0,0-1,1 1,-1-1,0 1,1 0,0 0,0-1,0 1,0 0,0 0,0-1,1 1,-1 0,1-1,0 1,0 0,0-1,0 1,0-1,0 0,1 1,-1-1,1 0,0 0,0 0,0 0,0 0,0 0,0 0,0-1,0 1,1-1,-1 0,1 1,-1-1,1 0,-1-1,1 1,0 0,-1-1,1 1,0-1,1 0,6 1,1-1,0-1,0 1,-1-2,1 1,-1-2,1 1,-1-1,0-1,0 0,0 0,0-1,-1 0,0-1,0 0,4-4,125-123,-120 113,-18 19,0 1,1 0,-1-1,0 1,1-1,-1 1,1 0,-1-1,0 1,1 0,-1-1,1 1,-1 0,1 0,-1-1,1 1,-1 0,1 0,-1 0,1 0,0 0,-1 0,1 0,-1 0,1 0,-1 0,1 0,-1 0,1 0,-1 0,1 0,-1 1,1-1,-1 0,1 0,-1 1,1-1,-1 0,1 1,-1-1,0 0,1 1,-1-1,0 1,1-1,-1 0,0 1,1-1,-1 1,0-1,0 1,0-1,1 1,-1-1,0 1,0-1,0 1,0 0,0-1,0 1,0-1,0 1,0-1,0 1,0-1,-1 1,1-1,0 1,0-1,-1 1,2 52,-1-47,-3 368,3-351,-2-1,-1 1,-1-1,-1 0,-1 0,-1 0,0-1,-2 0,-1-1,-3 6,10-21,0 1,0-1,0 0,0 0,-1-1,0 1,0-1,0 1,-1-1,1-1,-1 1,0-1,0 1,-1-1,1-1,0 1,-1-1,0 0,1 0,-1-1,0 1,0-1,0-1,0 1,0-1,0 0,0 0,0-1,0 0,-1 0,3-4,0-1,0 1,0-1,1 0,0 0,0 0,1-1,0 1,0-1,0 1,1-1,0 1,0-1,0 0,1 0,0 1,1-1,-1 0,1 0,1 1,-1-1,1 1,0-1,1-1,11-32,1 0,2 1,2 1,2 0,23-31,41-34,-68 82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0,'-5'5,"-11"11,-3 8,7-1,5-8,9-7,8-5,4-8,-2-3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1,'-5'5,"-1"6,0-3,6-4,3-6,5-4,-2 0,-4 5,-5 3,-4 7,-4 0,-1 5,6-1,5-7,2-5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2.9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1 622,'29'0,"28"0,15 0,-1 0,-7 0,-10 0,-9 0,-13-5,-6-1,-3 0,-1 1,0 1,3-2,0-2,-3 2</inkml:trace>
  <inkml:trace contextRef="#ctx0" brushRef="#br0" timeOffset="230.79">142 820,'29'10,"38"-7,17-4,4-6,-8-2,-13 0,-12-3,-12 1,-13 2</inkml:trace>
  <inkml:trace contextRef="#ctx0" brushRef="#br0" timeOffset="651.319">1412 340,'-24'12,"0"0,1 2,1 0,0 2,1 0,0 2,2 0,0 1,1 1,-13 19,27-35,0 0,0 0,1 1,0 0,0-1,0 1,0 0,1 0,0 1,0-1,0 0,1 1,0-1,0 1,0-1,0 1,1-1,0 1,0 0,1-1,0 1,0-1,0 1,0-1,1 1,0-1,0 0,0 0,1 0,0 0,0 0,0 0,1-1,-1 0,3 3,6 2,0-1,1 0,0-1,1 0,-1-1,1 0,0-2,1 1,-1-2,1 0,0 0,0-1,0-1,0-1,0 0,-1-1,1 0,0-2,0 1,-1-2,1 0,-1-1,0 0,0-1,-1 0,1-2,-2 1,1-1,-1-1,3 0,-1-1,-1 0,1-1,-2-1,0 0,0 0,9-14,-18 22,0-1,0 1,0-1,-1 0,0 0,0 0,0 0,0 0,-1 0,0-1,0 1,-1 0,1-1,-1 1,0 0,0-1,-1 1,0 0,0 0,0-1,-1 1,1 0,-1 0,0 0,-1 0,1 1,-2-3,-70-50,52 44</inkml:trace>
  <inkml:trace contextRef="#ctx0" brushRef="#br0" timeOffset="939.262">932 566,'77'-18,"0"3,1 3,1 4,-1 4,12 2,159 30,-44 4,-181-31</inkml:trace>
  <inkml:trace contextRef="#ctx0" brushRef="#br0" timeOffset="2148.733">1694 397,'-5'0,"-1"-5,-5-2,0-4,-4 0,-3-3,-4 0,-3 3,-1 4,-2 2,4 7,6 4</inkml:trace>
  <inkml:trace contextRef="#ctx0" brushRef="#br1" timeOffset="12302.759">2117 1,'48'92,"-28"-55,-2 0,-1 2,-2 0,-2 0,-2 1,1 10,-8-27,-1 0,0 0,-2 0,-1 0,-1 0,-1 0,-1 0,-1-1,0 1,-2-1,-1 0,-1 0,-1-1,-7 15,7-12,0 0,-2-1,0 0,-1 0,-2-1,0-1,-1 0,-2-1,0-1,0 0,-2-2,0 0,-2-1,1-1,-2 0,0-2,-12 5,5-12,34-24,67-51,-46 44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2:4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16320 518,'-24'3,"0"1,1 1,0 1,0 2,1 0,0 1,0 1,1 1,0 1,1 1,0 1,2 0,-2 3,16-13,1 0,0 1,0-1,0 1,0 0,1-1,-1 1,2 0,-1 1,0-1,1 0,0 1,0-1,0 0,1 1,0-1,0 1,0-1,1 1,0-1,0 0,0 1,1-1,-1 0,1 0,1 0,-1 0,1 0,-1-1,1 1,1-1,-1 1,1-1,-1 0,1-1,1 1,-1 0,0-1,1 0,-1 0,1-1,0 1,2-1,1 3,1-1,-1 0,1 0,1-1,-1 0,0-1,1 0,-1 0,1-1,-1-1,1 1,0-1,-1-1,1 0,0 0,-1-1,0 0,1-1,-1 0,0-1,0 1,-1-2,1 1,0-2,24-15,-1-2,-1-1,-1-1,-2-2,0-1,21-29,-27 49,-15 37,-5-14,1 1,-1-5,-1 0,2 0,0 0,0 0,1-1,0 1,1-1,0 0,3 3,4 2</inkml:trace>
  <inkml:trace contextRef="#ctx0" brushRef="#br0" timeOffset="969.979">17392 630,'39'221,"-32"-172,-2 0,-3 0,-1 0,-2 0,-3 0,-4 12,-18 89,26-149,0-1,0 1,0 0,0-1,0 1,-1 0,1-1,0 1,0-1,-1 1,1-1,0 1,-1-1,1 1,0-1,-1 1,1-1,-1 1,1-1,-1 1,1-1,-1 0,1 1,-1-1,1 0,-1 0,0 1,1-1,-1 0,1 0,-1 0,0 0,1 0,-1 0,0 0,1 0,-1 0,0 0,1 0,-1 0,1 0,-1 0,0-1,1 1,-1 0,1 0,-1-1,1 1,-1 0,1-1,-1 1,1-1,-1 1,1 0,-1-1,1 1,0-1,-1 1,1-1,0 0,-1 1,1-1,0 1,0-1,0 0,-1 1,1-1,0 1,0-2,-12-44,12 21,1 1,2-1,0 0,2 1,1 0,1 0,0 0,2 1,1 0,11-19,1-8,2 0,3 1,1 2,3 1,1 1,3 2,1 1,21-17,49-6,-104 64,1 0,0 1,-1-1,1 1,0 0,-1 0,1 0,0 0,0 0,-1 0,1 1,0-1,-1 1,1 0,-1 0,1 0,-1 0,1 1,-1-1,1 0,-1 1,0 0,0-1,0 1,0 0,0 0,0 0,-1 1,1-1,-1 0,1 1,-1-1,0 0,0 1,0 0,0-1,0 2,2 5,-1 0,1 0,-2 0,1 1,-1-1,0 1,-1-1,0 0,-1 1,0 4,-3 3,0 1,-1 0,0-1,-1 0,-2 0,1 0,-2-1,0 0,-1-1,-1 0,0-1,-1 0,0 0,-1-1,-1-1,0-1,0 1,-1-2,-1 0,0-1,0-1,0 0,-1-1,-1-1,-11 2,26-6,0-1,0 0,0 0,0-1,0 1,0-1,-1 1,1-1,0 0,0 0,-1 0,1-1,0 1,0-1,0 0,0 0,0 0,0 0,0 0,0 0,0-1,0 0,1 0,-1 1,1-1,-1-1,1 1,0 0,0-1,0 1,0-1,0 1,0-1,1 0,0 0,-1 0,1 0,0 0,0 0,0 0,1 0,-1 0,1-1,0 1,0 0,0 0,0 0,1-1,-1 0,41-68,-26 53</inkml:trace>
  <inkml:trace contextRef="#ctx0" brushRef="#br0" timeOffset="1473.129">18182 38,'4'1,"-1"1,0 0,0 0,1 0,-1 0,-1 0,1 1,0-1,0 1,-1 0,0 0,1 0,-1 0,0 0,0 0,-1 1,1-1,-1 1,0-1,0 1,0-1,0 1,0 0,-1-1,0 1,0 2,4 269,-32 77,27-350,1 0,-1 0,0 1,1-1,-1 0,1 0,-1 0,1 1,0-1,0 0,0 0,0 0,1 1,-1-1,1 0,-1 0,1 0,0 0,-1 0,1 0,0 0,0 0,1 0,-1 0,0 0,1 0,-1-1,1 1,-1-1,1 1,0-1,0 0,0 1,-1-1,1 0,0 0,1-1,-1 1,0 0,0-1,0 1,0-1,0 1,2-1,71-57,-48 32,-7 6,-10 9,1 1,0-1,0 2,1 0,0 0,0 1,1 0,0 1,0 1,-11 4,-1 0,0 1,1-1,-1 1,1 0,-1-1,1 1,-1 0,1 0,-1 0,1 0,0 0,-1 0,1 0,-1 1,1-1,-1 0,0 1,1-1,-1 1,1 0,-1-1,0 1,1 0,-1 0,0 0,0 0,0 0,0 0,0 0,0 0,0 1,0-1,0 0,-1 1,1-1,0 0,-1 1,1-1,-1 1,1-1,-1 1,0-1,0 1,0-1,0 1,0 0,-9 74,7-72,1 0,0 1,0-1,1 1,-1 0,1-1,0 1,0-1,1 1,-1 0,1-1,0 1,0-1,0 1,1-1,0 0,1 4,8 5</inkml:trace>
  <inkml:trace contextRef="#ctx0" brushRef="#br0" timeOffset="2021.105">18803 602,'-5'12,"1"-1,0 1,1 1,1-1,0 0,0 0,1 1,1-1,0 1,1-1,0 1,1-1,0 0,3 9,-4-19,0 0,-1-1,1 1,0 0,0 0,1-1,-1 1,0-1,0 1,1-1,-1 1,1-1,-1 0,1 0,0 0,-1 0,1 0,0 0,0 0,0 0,-1-1,1 1,0-1,0 1,0-1,0 0,0 0,0 0,0 0,0 0,0 0,0 0,0-1,0 1,0-1,0 0,0 1,-1-1,1 0,0 0,0 0,-1 0,1 0,0-1,66-63,-30 7,-32 46,0 1,1 0,0 1,1 0,0 0,1 0,0 1,0 1,10-8,-17 15,-1 1,0-1,0 0,0 1,0-1,1 0,-1 1,0 0,1-1,-1 1,0 0,1 0,-1-1,0 1,1 0,-1 0,0 1,1-1,-1 0,0 0,1 1,-1-1,0 1,1-1,-1 1,0-1,0 1,0 0,0-1,1 1,-1 0,0 0,0 0,-1 0,1 0,0 0,0 0,0 0,-1 1,1-1,0 0,-1 0,1 1,-1-1,0 0,1 1,-1-1,0 0,0 1,8 70,-11 59,-5-1,-7-1,-20 82,-40 69,75-278,0 0,0-1,0 1,0 0,-1 0,1 0,-1 0,1-1,-1 1,1 0,-1 0,0-1,0 1,0-1,0 1,0-1,0 1,0-1,0 1,-1-1,1 0,-1 0,1 0,-1 0,1 0,-1 0,0 0,1 0,-1 0,0-1,1 1,-1-1,0 1,0-1,0 0,0 0,1 0,-1 0,0 0,0 0,0 0,0-1,1 1,-1-1,0 1,0-1,1 0,-1 0,0 1,1-1,-1 0,1-1,-1 1,1 0,-1 0,1-1,-1 0,-2-9,-1 0,2 0,-1 0,2-1,-1 1,2-1,-1 0,2 1,-1-1,2 0,0 0,0-2,0-14,-1-3,2 1,1-1,1 1,1 0,2 0,1 0,2 1,9-20,45-67,-52 98</inkml:trace>
  <inkml:trace contextRef="#ctx0" brushRef="#br0" timeOffset="2534.028">19480 518,'-110'26,"106"-25,1 0,0 0,0 1,0-1,0 1,0 0,0 0,1 0,-1 1,1-1,-1 0,1 1,0 0,0 0,0-1,0 1,1 0,-1 0,1 1,0-1,0 0,0 0,0 1,0-1,1 0,-1 1,1-1,0 1,0-1,0 0,1 1,1 1,1 0,-1 0,1 0,0 0,0-1,1 1,0-1,-1 0,1 0,1 0,-1-1,0 0,1 1,0-2,0 1,0 0,0-1,0 0,0 0,1-1,-1 1,6 0,56 30,-66-31,0 0,0 0,0 1,0-1,0 0,0 0,-1 1,1-1,-1 1,1-1,-1 1,1-1,-1 1,0-1,1 1,-1-1,0 1,0-1,0 1,0-1,-1 1,1-1,0 1,-1-1,1 1,-1-1,1 1,-1-1,0 0,1 1,-1-1,0 0,0 0,0 1,0-1,0 0,0 0,0 0,-1 0,0 0,-53 38,-62 7,96-42</inkml:trace>
  <inkml:trace contextRef="#ctx0" brushRef="#br0" timeOffset="2786.475">19763 659,'-14'24,"-5"12,0 1</inkml:trace>
  <inkml:trace contextRef="#ctx0" brushRef="#br0" timeOffset="3021.629">19734 319</inkml:trace>
  <inkml:trace contextRef="#ctx0" brushRef="#br0" timeOffset="3188.139">20101 461,'-29'29,"-14"24,0 7,8-1,14-11,11-9,12-11,10-10,8-8,6-6,3-4,1-1,0-6,0-2,0-3,0-1,-6 3</inkml:trace>
  <inkml:trace contextRef="#ctx0" brushRef="#br0" timeOffset="3737.703">20553 546,'-22'9,"1"1,0 1,0 1,1 0,1 2,0 1,1 0,0 1,2 1,-1 1,16-17,-1 0,1 0,-1 0,1 0,0 1,-1-1,1 1,0-1,0 1,0-1,0 1,0 0,0-1,1 1,-1 0,1 0,-1-1,1 1,-1 0,1 0,0 0,0 0,0 0,0 0,0-1,1 1,-1 0,0 0,1 0,0 0,-1-1,1 1,0 0,0-1,0 1,0 0,0-1,0 1,0-1,0 0,1 1,-1-1,1 0,-1 0,1 0,-1 0,1 0,0 0,0 0,10 0,0-1,0-1,0 0,-1 0,1-1,-1 0,1-1,-1-1,0 0,0 0,0-1,-1-1,1 1,-1-2,-1 1,1-1,-1-1,-1 0,1 0,1-3,70-43,-79 54,1 1,-1 0,0 0,1 0,-1 0,0 0,1 0,-1 0,0 1,0-1,0 0,0 1,-1-1,1 0,0 1,0-1,-1 1,1 0,-1-1,1 1,-1-1,0 1,0 0,0-1,0 1,0-1,0 1,0 0,0-1,-1 1,1 0,-1 0,2 7,-2-5,1 1,0-1,0 0,1 1,-1-1,1 0,0 0,0 1,0-1,1 0,-1 0,1 0,0-1,0 1,1 0,-1-1,1 1,-1-1,1 0,0 0,0 0,1 0,-1 0,1-1,-1 1,1-1,0 0,0 0,0-1,0 1,0-1,0 0,0 0,1 0,-1 0,5-1,9-6,-1 0,1-2,-1 0,-1 0,1-2,-1 0,-1-1,0-1,-1 0,3-4,25-26,-2-2,-2-2,-2-1,-2-2,25-48,-52 86,5-7,-1-1,-1 0,0-1,-2 0,0-1,-1 0,-1 0,-1 0,-1-1,-1 0,-1 0,-1-3,-1 22,0 0,0-1,-1 1,1 0,-1 0,0 0,0 0,0 0,0 0,0 0,-1 0,1 0,-1 0,0 1,0-1,0 1,0-1,0 1,-1 0,1 0,-1 0,1 0,-1 0,0 0,0 1,0-1,0 1,0 0,0 0,0 0,0 1,0-1,0 1,-1-1,1 1,0 0,0 0,0 0,-1 1,0 0,-6-1,0 1,0 0,0 1,0 0,0 1,1 0,-1 0,1 1,0 0,0 1,0 0,1 0,-1 1,1 0,1 0,-1 1,1 0,0 1,1-1,-1 1,2 1,-1-1,1 1,-3 7,0 0,1-1,0 1,2 0,-1 1,2-1,0 1,1 0,1 0,1 0,0 0,1 0,1 0,1 1,0-1,1-1,1 1,0 0,2-1,-1 0,2 0,0-1,1 1,1-2,0 1,1-1,1-1,0 1,5 3,4 0,1-2,1 0,0-1,0-2,1 0,1-1,0-2,1 0,0-1,0-2,0-1,1 0,0-2,0-1,0-1,17-2,-19 0</inkml:trace>
  <inkml:trace contextRef="#ctx0" brushRef="#br0" timeOffset="-19237.109">1701 405,'-18'90,"-19"122,-11 133,50-277,18-68,-11-9</inkml:trace>
  <inkml:trace contextRef="#ctx0" brushRef="#br0" timeOffset="-18866.004">1192 461,'154'-74,"-117"60,36-10,1 3,1 4,53-5,68-16,-188 36,4-2,1 1,-1 0,1 1,-1 0,1 1,0 0,0 1,-1 1,1 0,0 0,3 2,-14-2,-1-1,0 1,1 0,-1-1,0 1,1 0,-1 0,0 0,0 0,0 0,0 0,0 0,0 0,0 1,-1-1,1 0,0 1,-1-1,1 0,0 1,-1-1,0 0,1 1,-1-1,0 1,0-1,0 1,0-1,0 1,0-1,0 1,0-1,-3 15</inkml:trace>
  <inkml:trace contextRef="#ctx0" brushRef="#br0" timeOffset="-18604.047">1192 1166,'34'0,"44"-4,19-8,3 0,-12-4,-10 1,-15-1,-7 1,-9 4,-8-1,-5 1,-4-2,-2 1,-2 2,-4-1,-7 1</inkml:trace>
  <inkml:trace contextRef="#ctx0" brushRef="#br0" timeOffset="-17933.021">2378 461,'225'-147,"-173"84,-51 62,-1-1,1 0,0 1,0-1,-1 0,1 1,-1-1,1 0,-1 0,0 1,1-1,-1 0,0 0,0 0,0 1,-1-1,1 0,0 0,-1 1,1-1,-1 0,0 0,1 1,-1-1,0 1,0-1,0 1,0-1,0 1,-1-1,1 1,0 0,-1 0,1 0,0 0,-1 0,1 0,-1 0,0 0,1 0,-1 1,-1-1,0 0,1 0,-1 1,0-1,1 1,-1 0,0-1,1 1,-1 0,0 1,1-1,-1 0,0 1,1 0,-1-1,0 1,1 0,0 0,-1 1,1-1,-1 0,1 1,0 0,0-1,0 1,0 0,0 0,0 0,1 0,-1 0,1 1,-1-1,1 0,0 1,0 0,-30 90,25 168,9-153,-4 325,2-417,-2 1,0-1,-1 1,0-1,-1 0,-1 0,-1 0,0 0,-1-1,-1 0,0 0,-1 0,-1-1,0-1,-1 1,0-1,-1-1,-1 0,0-1,-6 5,13-12,0 0,0 0,-1 0,0-1,0 0,0 0,0 0,0-1,0 0,-1 0,1-1,-1 1,1-2,-1 1,0-1,1 0,-1 0,0 0,1-1,-1 0,1-1,-1 1,1-1,0 0,-1-1,1 0,0 0,1 0,-1-1,0 1,1-1,-3-4,4 0,0 0,1 0,1 0,-1-1,1 0,1 1,-1-1,2 0,-1 0,1 1,0-1,1 0,0 0,1 0,-1 1,2-1,-1 1,1-1,1 1,-1 0,1 0,1 1,-1-1,1 1,1 0,-1 0,6-4,2-8,2 1,0 0,1 1,1 0,0 2,1 0,1 1,0 1,1 1,0 0,1 2,0 0,1 1,0 2,1 0,-1 1,22-2,-19 7</inkml:trace>
  <inkml:trace contextRef="#ctx0" brushRef="#br0" timeOffset="-16836.792">3507 659,'-18'90,"12"38,7-123,0-1,-1 0,2 1,-1-1,0 0,1 0,0 0,0 0,0 0,0 0,1-1,-1 1,1-1,0 1,0-1,0 0,1 0,-1-1,1 1,-1-1,1 1,0-1,0 0,0-1,0 1,0-1,4 1,3 0,0-2,0 1,0-2,1 1,-1-1,0-1,0 0,0-1,-1 0,1-1,-1 0,1 0,-1-1,0 0,-1-1,0 0,1-1,-2 0,1 0,-1-1,0 0,-1 0,0-1,2-4,115-131,-124 142,1 1,-1-1,1 0,0 1,0-1,0 1,0-1,0 1,0 0,0-1,0 1,0 0,1 0,-1 0,0 0,1 0,-1 0,1 0,-1 0,1 0,0 1,-1-1,1 1,0-1,-1 1,1 0,0 0,0-1,-1 1,1 0,0 1,-1-1,1 0,0 0,0 1,-1-1,1 1,0-1,-1 1,1 0,-1 0,1 0,-1 0,1 0,33 52,-33-47,1 0,-1-1,1 0,1 1,-1-1,1 0,0 0,0-1,0 1,1-1,-1 0,1 0,0-1,0 1,0-1,1 0,1 0,2-1,-1-1,1-1,0 0,-1 0,1-1,-1 0,1 0,-1-1,0 0,1-1,-1 0,0 0,-1 0,1-1,-1 0,1-1,-1 0,0 0,-1 0,1-1,-1 0,0 0,-1-1,1 0,-1 0,-1 0,1 0,-1-1,-1 0,2-2,2-4</inkml:trace>
  <inkml:trace contextRef="#ctx0" brushRef="#br0" timeOffset="-16517.215">4579 856,'48'-27,"-18"12,-1-2,0 0,-2-2,0-1,22-23,-46 41,0 0,-1 0,1 0,0-1,-1 1,0-1,0 1,0-1,0 0,0 0,0 0,-1 0,0 0,1 0,-1 0,0-1,0 1,-1 0,1-1,-1 1,0-1,0 1,0 0,0-1,0 1,-1-1,0 1,1 0,-1-1,0 1,-1 0,1 0,-1 0,1 0,-1 0,0 0,0 0,0 1,0-1,-1 1,1-1,-1 1,1 0,-1 0,-2-1,0 1,-1 0,1 1,-1 0,1 0,-1 0,0 0,1 1,-1 0,0 0,0 1,1 0,-1 0,1 0,-1 0,1 1,-1 0,1 0,0 1,0-1,0 1,0 0,0 1,1-1,0 1,-1 0,1 0,0 0,1 0,-1 1,1 0,0-1,0 1,1 0,-1 1,1-1,0 0,0 1,1-1,0 1,0-1,0 1,0 0,1 5,-3 0,1 0,0 0,0 0,1 0,0 0,1 0,0 0,1 0,0 0,1 0,1 0,-1 0,1 0,1-1,0 1,1-1,0 0,0-1,1 1,0-1,1 0,0 0,1-1,-1 0,7 5,71 23,-59-32</inkml:trace>
  <inkml:trace contextRef="#ctx0" brushRef="#br0" timeOffset="-15634.42">5595 659,'-17'125,"17"-114,1 1,0-1,1 0,0 1,0-1,1 0,1 0,0-1,0 1,1-1,0 0,1 0,0 0,1-1,0 0,1 0,-1-1,1 0,1 0,0-1,7 5,-11-9,-1-1,1 0,0 1,0-2,0 1,0-1,1 1,-1-1,0-1,0 1,1-1,-1 0,0 0,1 0,-1-1,0 0,0 0,1-1,-1 1,0-1,0 0,0 0,-1-1,1 1,-1-1,1 0,-1 0,0-1,1 0,109-120,-110 117,6-8,40-35,-48 51,0-1,-1 1,1 0,0 0,-1 1,1-1,-1 0,1 0,-1 1,0-1,1 1,-1-1,0 1,0 0,0-1,0 1,-1 0,1 0,0-1,-1 1,1 0,-1 0,0 0,1 0,-1 0,0 0,3 9,-1-6,-1 0,1-1,0 1,0-1,1 0,-1 0,1 0,0 0,0 0,0 0,1-1,-1 0,1 1,0-1,0-1,0 1,0 0,0-1,1 0,-1 0,1 0,-1-1,1 1,0-1,0 0,-1-1,1 1,0-1,0 0,0 0,0 0,-1-1,1 0,0 0,0 0,-1 0,1-1,0 0,1-1,11-8,-1 0,-1-1,0 0,-1-2,0 0,-1 0,-1-1,0-1,-1 0,0 0,-2-1,0-1,1-2,-8 16,0 1,0 0,0 0,0-1,-1 1,1 0,-1-1,0 0,0 1,0-1,-1 0,1 0,-1 1,0-1,0 0,0 0,0 1,-1-1,0 0,0 0,0 1,0-1,0 1,-1-1,1 1,-1-1,0 1,0 0,0 0,0 0,-3-2,-11-1</inkml:trace>
  <inkml:trace contextRef="#ctx0" brushRef="#br0" timeOffset="-14936.721">6583 856,'19'-11,"-2"0,1-1,-1-1,-1-1,-1 0,0-1,0 0,-2-2,0 1,-1-2,0 0,0-4,-11 21,0-1,0 1,0 0,0-1,0 1,-1-1,1 1,0-1,-1 0,0 1,1-1,-1 0,0 1,0-1,0 0,0 1,0-1,0 0,0 1,-1-1,1 0,-1 1,1-1,-1 1,0-1,1 1,-1-1,0 1,0-1,0 1,0 0,0-1,0 1,-1 0,1 0,0 0,-1 0,1 0,0 0,-1 0,1 1,-1-1,1 0,-1 1,0-1,1 1,-1 0,0-1,1 1,-1 0,0 0,1 0,-1 0,0 1,1-1,-1 0,0 1,-9 2,0 0,0 1,0 0,0 1,1 0,-1 0,1 1,1 1,-1 0,1 0,1 1,-1 0,1 0,1 1,-1 0,2 1,-1-1,1 1,1 1,-1-1,2 1,0 0,0 0,-1 8,3-10,1-1,1 1,-1-1,2 1,-1-1,1 1,0-1,1 0,0 1,0-1,1 0,0 0,1-1,-1 1,1 0,1-1,-1 0,1 0,1-1,-1 1,1-1,0 0,1-1,-1 1,1-1,0 0,1-1,-1 0,1 0,-1-1,1 0,0 0,0-1,1 1,-1-2,0 1,1-2,4 1,0 0,0-1,-1 0,1-1,-1 0,1-1,-1 0,1-1,-1-1,0 0,0 0,-1-1,1-1,-1 0,0 0,-1-1,0-1,0 1,0-2,8-8,12-13,-1 0,-2-2,0-1,-3-1,-1-1,-1-1,-2-1,0-5,-13-11,-7 52,0 0,0-1,-1 1,1 0,0 0,-1 0,1 0,-1 1,0-1,1 0,-1 0,0 0,1 0,-1 0,0 1,0-1,0 0,0 1,0-1,1 1,-1-1,0 1,0-1,-1 1,1 0,0-1,0 1,0 0,0 0,0 0,0 0,0 0,0 0,0 0,0 0,0 0,-1 1,1-1,0 0,0 1,0-1,0 0,0 1,0 0,1-1,-1 1,0-1,0 1,-6 1,0 1,1 0,-1 0,1 1,0-1,0 1,0 0,0 1,1 0,-1 0,1 0,0 0,1 1,0 0,-1 0,2 0,-1 0,-2 6,6-11,0 1,0-1,1 0,-1 1,0-1,0 0,1 0,-1 1,0-1,1 0,0 0,-1 1,1-1,0 0,-1 0,1 0,0 0,0 0,0 0,0 0,0 0,0-1,0 1,0 0,0 0,0-1,1 1,-1-1,0 1,0-1,1 0,-1 1,0-1,0 0,1 0,-1 0,0 0,1 0,-1 0,1 0,55-5,-26-2,-19 3,0 1,0 1,0 0,0 0,1 1,-1 1,0 0,1 0,-1 2,7 1,-16-1,0 0,-1 1,1 0,-1-1,0 1,0 0,0 0,0 0,0 0,-1 1,1-1,-1 0,0 1,0-1,0 1,0-1,-1 1,0 0,1-1,-1 1,-1-1,1 1,0 0,-1-1,0 1,0-1,0 1,0-1,0 0,-1 1,0-1,1 0,-1 0,0 0,-1 0,0 1,-2 8,-6 13,-17 57,28-80,-1 0,1 1,0-1,0 0,0 1,0-1,1 0,-1 1,0-1,1 0,0 0,-1 1,1-1,0 0,0 0,1 0,-1 0,0 0,1 0,-1 0,1-1,-1 1,1 0,0-1,0 1,-1-1,1 0,0 0,0 1,1-1,-1 0,2 0,72 3,-56-10</inkml:trace>
  <inkml:trace contextRef="#ctx0" brushRef="#br0" timeOffset="-14532.689">7655 856,'21'-6,"0"-1,-1-1,0-1,0-1,-1-1,-1 0,0-1,0-1,-1-1,-1-1,0 0,13-16,-27 29,0 0,0 0,0 0,0 0,0 0,0-1,0 1,-1-1,1 1,-1-1,0 1,0-1,0 0,0 0,0 0,0 1,-1-1,1 0,-1 0,0 0,0 0,0 0,0 0,-1 0,1 0,-1 1,0-1,0 0,0 0,0 0,0 1,0-1,-1 1,1-1,-1 1,0-1,0 1,0 0,0 0,0 0,0 0,-1 0,1 1,0-1,-1 1,0-1,1 1,-1 0,0 0,-1 0,-4 0,0 1,0 1,1-1,-1 1,0 1,1-1,-1 1,1 1,-1 0,1 0,0 0,0 0,1 1,-1 1,1-1,0 1,0 0,0 0,-4 6,-4 3,1 2,1-1,0 1,1 1,1 0,0 1,0 5,6-17,0 1,1 0,0 0,1 0,0 0,0 0,0 1,1-1,0 0,0 1,1-1,0 1,0 0,1-1,0 0,1 1,-1-1,1 0,0 1,1-1,0 0,0-1,1 1,0 0,0-1,0 0,1 0,-1 0,2-1,-1 1,1-1,-1-1,1 1,0-1,1 0,-1 0,1 0,0-1,2 0,15 2,0-1,0-2,0 0,0-2,0 0,24-4,19 0,-42 4</inkml:trace>
  <inkml:trace contextRef="#ctx0" brushRef="#br0" timeOffset="-13847.161">8953 94,'-16'403,"-47"10,57-323,5-65</inkml:trace>
  <inkml:trace contextRef="#ctx0" brushRef="#br0" timeOffset="-13602.885">8559 630,'38'0,"32"-5,14-1,-3 0,-5 1,-11 2,-12 0,-10 2,-7 1,-6 0,3 0,-1 0,-5 1</inkml:trace>
  <inkml:trace contextRef="#ctx0" brushRef="#br0" timeOffset="-13346.996">9377 659,'-5'12,"0"0,1 0,1 1,0 0,1 0,0 0,1 0,0 0,1 0,1 0,0 0,1 0,0 0,1 0,0-1,1 1,0-1,4 5,-6-13,0-1,1 0,-1 1,1-1,0-1,0 1,0 0,0-1,0 1,0-1,1 0,0 0,-1 0,1-1,0 1,0-1,-1 0,1 0,0 0,0-1,0 1,0-1,0 0,0 0,1-1,-1 1,0-1,-1 0,1 0,0 0,0 0,0-1,2-1,6-2,0-1,-1 0,0-1,0 0,-1-1,0-1,0 1,-1-1,0-1,0 0,0-1,-1-1,0 0,0 0,-1 0,-1-1,0 0,-1-1,3-9,-7 19,0 0,0 0,0 0,-1 0,1-1,-1 1,0 0,0 0,-1 0,1 0,-1-1,0 1,0 0,0 0,-1 0,1 0,-1 1,0-1,0 0,0 1,-1-1,1 1,-1 0,0 0,0 0,0 0,0 0,0 0,-1 1,1 0,-2-1,-48-14,27 14</inkml:trace>
  <inkml:trace contextRef="#ctx0" brushRef="#br0" timeOffset="-8479.973">10844 715,'0'-2,"0"-1,-1 1,1-1,-1 1,0 0,0-1,0 1,0 0,0 0,0-1,-1 1,1 0,-1 0,0 0,1 1,-1-1,0 0,0 1,0-1,0 1,0 0,0 0,-1-1,1 1,0 1,-1-1,1 0,-1 0,1 1,-1 0,0-1,-81-1,72 5,1 1,0 0,0 1,1 0,-1 0,1 1,0 1,1 0,0 0,0 1,0 0,1 0,0 1,1 0,0 0,0 1,1 0,0 0,1 1,0-1,1 1,0 0,0 1,1-1,1 0,0 1,1 0,0-1,0 1,2 0,-1 0,1-1,2 5,-2-9,1 0,1 0,0 0,0 0,0 0,0-1,1 1,1-1,-1 0,1 0,0 0,0-1,0 0,1 0,0 0,0-1,0 0,0 0,1 0,-1-1,1 0,0 0,0-1,1 0,-1 0,0 0,0-1,1 0,-1-1,1 0,-1 0,1 0,-1-1,1 0,-1-1,0 1,0-2,1 1,0-1,19-17,-1-2,0 0,-2-2,-1 0,-1-2,-1 0,-1-1,1-6,59-110,-79 142,-1 1,0-1,0 1,1-1,-1 1,0 0,1-1,-1 1,0 0,1-1,-1 1,0 0,1-1,-1 1,1 0,-1 0,1-1,-1 1,1 0,-1 0,1 0,-1 0,1 0,-1 0,0 0,1 0,-1 0,1 0,-1 0,1 0,-1 0,1 0,-1 0,1 0,-1 0,1 1,-1-1,1 0,-1 0,1 1,-1-1,0 0,1 1,-1-1,0 0,1 1,-1-1,0 0,1 1,-1-1,0 1,0-1,1 1,-1-1,0 0,0 1,0-1,0 1,0-1,0 1,0-1,0 1,12 35,-11-33,13 41,-7-25</inkml:trace>
  <inkml:trace contextRef="#ctx0" brushRef="#br0" timeOffset="-8047.803">11211 1053,'198'-298,"-197"295,0 1,0 0,0 0,0 0,0 0,1 0,-1 1,0-1,1 0,-1 1,1-1,0 1,0-1,0 1,-1 0,1-1,0 1,0 0,1 1,-1-1,0 0,0 0,0 1,1 0,-1-1,0 1,0 0,1 0,-1 0,0 0,0 0,1 1,-1-1,0 1,0 0,0-1,0 1,1 0,-1 0,0 0,-1 0,1 1,0-1,0 1,0-1,-1 1,35 73,-32-64,0-1,0 1,1-1,0 0,1-1,0 1,1-1,-1 0,2-1,2 3,-8-9,1 0,0-1,0 1,-1-1,1 0,0 1,0-1,0-1,1 1,-1 0,0-1,0 1,0-1,0 0,1 0,-1 0,0-1,0 1,0-1,0 0,0 0,0 0,0 0,0 0,0 0,0-1,0 0,-1 1,1-1,-1 0,1 0,-1-1,1 0,72-83,16-79,-81 151</inkml:trace>
  <inkml:trace contextRef="#ctx0" brushRef="#br0" timeOffset="-7412.055">12340 602,'-59'25,"1"3,2 2,1 3,1 2,-10 12,56-43,0 1,0 0,1 1,-1-1,1 1,0 1,1-1,0 1,0 0,0 1,1-1,0 1,1 0,-1 0,2 1,-1-1,1 1,0 0,0 4,3-11,1-1,-1 1,0 0,1 0,-1 0,1-1,0 1,-1 0,1 0,0-1,0 1,0-1,0 1,1-1,-1 1,0-1,1 0,-1 1,0-1,1 0,0 0,-1 0,1 0,0-1,-1 1,1 0,0-1,0 1,-1-1,1 1,0-1,0 0,0 0,0 0,0 0,0 0,-1 0,1-1,0 1,74-19,-43 5,0-2,-1-1,0-2,-2-1,0-1,-2-2,0 0,1-5,-27 26,-2 1,1 0,-1 0,1 0,-1-1,1 1,-1 0,1 0,0 0,0 0,0 0,0 0,-1 1,1-1,0 0,0 0,1 1,-1-1,0 0,0 1,0-1,0 1,1 0,-1-1,0 1,0 0,0 0,1-1,-1 1,0 0,1 0,-1 1,0-1,0 0,1 0,-1 1,0-1,0 0,0 1,1-1,-1 1,0 0,0-1,0 1,0 0,0 0,0-1,0 1,0 0,-1 0,1 0,0 1,19 56,-20-52,1 0,0 1,0-1,1 0,0 1,0-1,0 0,1 0,0-1,0 1,0 0,1-1,0 0,0 0,0 0,1-1,-1 1,1-1,0 0,1 0,-1-1,1 1,-1-1,1 0,0-1,0 1,0-1,0-1,2 1,2-3,-1-1,0 0,0 0,1-1,-2 0,1-1,0 0,-1 0,1-1,-1 0,-1 0,1-1,-1 0,0 0,0-1,0 0,-1 0,5-8,6-3,-14 15,49-45,-3-2,-2-1,-2-3,-2-2,-3-2,-3-1,-2-2,-3-1,-2-3,-25 52,0 4,-1-1,0 0,0 0,-1 0,0 0,-1 0,0 0,-1-1,0 1,-1 0,0-1,0 1,-1-1,-1 1,1 0,-2-1,0-1,1 10,1 0,-1 0,0-1,0 1,0 0,0 1,0-1,-1 0,1 1,-1-1,1 1,-1-1,1 1,-1 0,0 0,1 1,-1-1,0 0,0 1,1 0,-1 0,0 0,0 0,0 0,0 0,1 1,-1-1,0 1,0 0,1 0,-3 1,-79 45,63-28,1 0,1 2,1 0,0 2,2-1,1 2,1 0,0 1,2 0,1 1,1 0,1 4,5-19,0 1,1-1,0 1,1 0,1 0,0 0,0 0,1 0,1 1,0-1,0 0,1 0,1-1,0 1,1 0,0-1,1 0,0 0,0 0,1-1,1 1,0-1,0-1,1 0,0 0,1 0,0-1,5 4,8 3,0-1,1 0,1-2,0 0,1-2,0-1,12 2,14-3,-33-11</inkml:trace>
  <inkml:trace contextRef="#ctx0" brushRef="#br0" timeOffset="-6811.219">13272 630,'-1'16,"1"0,0 0,1 0,0 0,1 0,1 0,1 0,1-1,0 1,0-1,2 0,0-1,0 0,3 2,-8-14,-1 0,2-1,-1 1,0 0,0-1,0 0,1 0,-1 1,0-1,1-1,-1 1,1 0,-1-1,1 1,0-1,-1 0,1 1,-1-1,1-1,0 1,-1 0,1-1,-1 1,1-1,-1 0,1 0,-1 0,1 0,-1 0,0 0,0-1,1 1,-1-1,0 1,0-1,0 0,67-71,-67 71,102-151,-103 153,-1-1,1 1,-1-1,0 1,1-1,-1 1,1-1,-1 1,1 0,-1-1,1 1,0 0,-1-1,1 1,-1 0,1 0,0-1,-1 1,1 0,0 0,-1 0,1 0,0 0,-1 0,1 0,0 0,-1 0,1 0,0 1,-1-1,1 0,-1 0,1 0,0 1,-1-1,1 0,-1 1,1-1,-1 1,1-1,-1 1,1-1,-1 1,1-1,-1 1,0-1,1 1,-1-1,0 1,0 0,1-1,-1 1,0-1,0 1,0 0,0-1,0 1,1 0,10 42,-11-43,14 324,26 51,-36-346,-1 0,-2 0,-1 0,-1 0,-2 1,-1-1,-1-1,-1 1,-2-1,-1 0,-1-1,-1 0,-6 10,15-33,0 0,0 0,0 0,0-1,-1 1,0-1,1 1,-1-1,0 0,-1 0,1 0,-1-1,1 1,-1-1,0 0,1 0,-1 0,0 0,-1-1,1 1,0-1,0 0,-1-1,1 1,0-1,-1 1,1-1,0-1,-1 1,1-1,0 1,-1-1,1-1,0 1,0 0,0-1,0 0,0 0,0 0,1 0,-1-1,1 0,-1 1,1-1,0-1,0 1,-2-3,-5-12,1-1,1-1,0 1,2-1,0 0,1 0,1-1,1 0,1 0,1 1,1-1,1 0,0 0,2 0,3-16,4-4,1 1,2 1,2 0,1 1,2 0,12-17,41-40,-53 74</inkml:trace>
  <inkml:trace contextRef="#ctx0" brushRef="#br0" timeOffset="-3331.618">13950 432,'2'-4,"1"0,-1 0,1 1,0-1,1 1,-1-1,1 1,-1 0,1 0,0 0,0 1,0 0,1-1,-1 1,0 1,1-1,-1 1,1-1,0 1,-1 1,1-1,0 1,0 0,0 0,2 0,169-1,-174 1,0-1,1 2,-1-1,0 0,0 0,0 0,0 1,0 0,0-1,0 1,0 0,0 0,-1 0,1 0,0 0,0 0,-1 0,1 1,-1-1,1 1,-1-1,1 1,-1-1,0 1,0 0,0 0,0-1,0 1,0 0,-1 0,1 0,-1 0,1 0,-1 0,1 0,-1 0,0 1,0-1,0 0,-1 0,1 0,0 0,-1 0,1 0,-1 0,0 0,0 0,-51 87,-126 93,135-86,42-93,0 0,1 1,0-1,0 1,0-1,0 0,1 1,-1-1,1 1,0-1,0 0,0 0,0 0,0 1,1-1,-1 0,1-1,0 1,0 0,0 0,1-1,-1 1,0-1,1 0,0 0,-1 0,1 0,0 0,1 0,6 1,-1 0,1-1,-1-1,1 1,0-2,0 1,-1-1,1-1,0 1,0-2,-1 1,1-2,0 1,-1-1,0 0,0-1,0 0,3-3,16-3,18-11,-34 12</inkml:trace>
  <inkml:trace contextRef="#ctx0" brushRef="#br0" timeOffset="-3062.516">13893 602,'14'0,"25"0,9 0,2 0,-2 0,-6 0,-4 0,-4 0,-3 0,-3-5,0-1,0-1,-6 2</inkml:trace>
  <inkml:trace contextRef="#ctx0" brushRef="#br0" timeOffset="-2597.958">14598 686,'22'2,"1"-2,-1 0,1-1,-1-2,0 0,0-1,0-2,-1 0,1-1,-1-1,-1-1,0-1,0-1,-1 0,0-1,2-4,-18 14,0-1,-1 0,1 0,0 0,-1 0,1 0,-1 0,0-1,0 1,-1-1,1 1,-1-1,1 0,-1 0,0 1,-1-1,1 0,-1 0,1 0,-1 0,0 0,-1 0,1 0,-1 0,0 0,0 0,0 0,0 1,0-1,-1 0,0 1,0-1,0 1,0 0,0-1,-1 1,0 0,1 1,-1-1,0 0,0 1,-1-1,1 1,0 0,-4-1,0-1,-1 1,-1-1,1 2,0-1,-1 1,1 0,-1 1,0 0,0 1,1-1,-1 2,0-1,1 1,-1 0,0 1,1 0,-1 1,1 0,0 0,0 0,0 1,-2 2,-5 2,1 0,0 2,1-1,0 2,1 0,0 0,0 1,2 0,-1 1,1 1,-4 7,10-14,0 0,0 0,1 0,0 0,0 0,0 1,1-1,0 1,1-1,0 1,0 0,0 0,1 0,1 0,-1-1,1 1,0 0,1 0,0-1,0 1,1-1,-1 0,2 1,-1-1,1-1,0 1,0 0,1-1,0 0,0 0,1-1,-1 1,1-1,0 0,1-1,-1 1,8 3,9-1,0-1,0-1,1-1,-1-2,1 0,0-1,0-1,22-3,4 1,159-17,-178 14</inkml:trace>
  <inkml:trace contextRef="#ctx0" brushRef="#br0" timeOffset="4953.036">544 1984,'-1'-4,"-1"0,1 0,-1 0,0 1,1-1,-2 0,1 1,0-1,-1 1,0-1,1 1,-1 0,-1 1,1-1,0 0,-1 1,1-1,-1 1,0 0,1 1,-1-1,0 1,0-1,0 1,-1 0,1 1,0-1,0 1,0-1,-1 1,1 1,0-1,0 0,0 1,-1 0,1 0,0 0,0 1,-3 1,-253 112,190-63,69-51,0 1,0 0,-1-1,1 1,0 0,1-1,-1 1,0 0,1 0,-1 0,1 0,-1 0,1 0,0 0,0 0,0 0,0 0,0 0,0 0,0 0,1 0,-1 0,1 0,0-1,-1 1,1 0,0 0,0 0,0-1,0 1,0-1,1 1,-1 0,0-1,1 0,-1 1,1-1,0 0,-1 0,1 0,1 1,18 10,0-1,0-1,1-1,1 0,0-2,0-1,14 2,36 11,-61-15,-3-3,0 1,0 1,0-1,0 2,0-1,0 1,-1 0,0 1,0 0,0 0,-1 1,1 0,-1 0,-1 1,1 0,2 4,-9-7,0 1,0-1,-1 0,0 1,0-1,0 0,0 1,-1-1,1 0,-1 0,0 0,0 0,-1 0,1-1,-1 1,0-1,0 0,0 1,0-1,-1-1,1 1,-1 0,1-1,-1 0,-16 11,-1-1,0 0,-1-2,0-1,0-1,-1 0,0-2,0 0,0-2,-8 0,23-3,4 0,0 0,0 0,0 0,0 0,0-1,0 0,0 0,0 0,0 0,0 0,0-1,0 0,1 0,-1 0,0 0,0-1,0 1,1-1,-1 0,1 0,-1-1,-2-10</inkml:trace>
  <inkml:trace contextRef="#ctx0" brushRef="#br0" timeOffset="6286.508">825 2041,'-10'18,"0"1,2 1,0 0,1 0,0 0,2 0,1 1,0 0,2 0,0 0,2 2,-1-20,1 0,0 0,1 0,-1 0,0 0,1 0,0 0,0 0,0 0,0-1,0 1,0 0,1-1,-1 1,1-1,0 1,0-1,0 0,0 1,0-1,0 0,0-1,1 1,-1 0,1-1,-1 1,1-1,0 0,0 0,0 0,-1 0,1 0,0-1,0 1,0-1,0 0,0 0,0 0,0 0,0 0,0-1,0 1,0-1,1 0,11-6,-1-1,0 0,0-1,-1-1,0 0,0-1,-2 0,1-1,-1 0,-1 0,0-1,-1-1,0 0,-2 0,1-1,-1 0,-1 0,-1 0,0-1,0-4,12-23,-10 81,18 348,-23-315,2-22,-2 1,-2-1,-3 1,-1-1,-3 0,-2 0,-2-1,-2 0,-11 23,-33 1,55-71,0 0,0 1,1-1,-1 0,0 0,0-1,0 1,-1 0,1-1,0 1,0-1,0 0,0 0,0 0,-1 0,1 0,0 0,0 0,0-1,0 1,0-1,0 0,-1 0,1 1,1-1,-1 0,0-1,0 1,0 0,1 0,-1-1,0 1,1-1,-1 0,1 1,0-1,0 0,-1 0,1 0,0 0,-5-12,1 0,0-1,0 0,2 0,0 0,1-1,0 1,1-1,1 1,0-1,1 1,1-1,1 1,0 0,4-12,-6 18,8-44,2 0,2 1,3 1,2 0,2 1,2 0,2 2,24-33,-36 61,1 0,2 1,0 1,0 0,2 1,0 1,1 1,1 0,0 1,1 1,0 1,13-5,-4 4,0-1,-1-1,-1-1,-1-2,0-1,-1 0,-1-2,14-16,-37 35,0 0,0 1,1-1,-1 0,1 0,-1 1,1-1,0 1,0 0,0-1,-1 1,1 0,1 0,-1 0,0 0,0 1,0-1,0 0,0 1,1 0,-1-1,0 1,0 0,1 0,-1 0,0 0,0 1,1-1,-1 1,0-1,0 1,0 0,0 0,0 0,0 0,0 0,0 0,0 1,0-1,0 1,-1-1,1 1,-1-1,1 1,-1 0,1 1,3 7,-1 1,0-1,-1 1,0 0,-1 1,0-1,0 0,-1 0,-1 1,0-1,-1 1,0-1,0 0,-1 0,-2 4,2-3,-1-1,-1 1,0-1,-1 0,0 0,0 0,-1 0,-1-1,1 0,-2-1,1 1,-2-1,1-1,-1 1,0-2,-1 1,0-1,0-1,0 0,-1 0,-6 2,8-14,24-11,-5 10,-1 0,1 0,1 1,-1 0,1 0,0 1,0 1,0 0,1 1,-1 0,1 0,0 1,0 1,0 0,0 1,0 0,0 1,0 0,0 1,1 0,11 5,0-2,1-1,0-1,0-1,0-1,0-1,9-2,-13-3,0-2,-1 0,0-1,0-1,-1-1,0 0,-1-2,0 0,0-1,-2-1,1-1,6-7,-1-1,-2 0,0-2,-1-1,-2 0,0-1,-2 0,-1-2,-1 0,-2 0,-3 11,-2 0,0-1,-1 1,-1-1,-1 0,-1 0,0-1,-1 1,-1 0,-2-8,2 26,0-1,0 0,-1 1,1-1,0 0,-1 1,1-1,-1 1,0-1,1 1,-1-1,0 1,0-1,0 1,0 0,0-1,0 1,0 0,-1 0,1 0,0 0,-1 0,1 0,-1 0,1 1,-1-1,1 0,-1 1,1-1,-1 1,0 0,1-1,-1 1,0 0,1 0,-1 0,0 0,1 0,-1 1,0-1,1 0,-1 1,1-1,-1 1,1 0,-1-1,1 1,-1 0,1 0,-1 0,1 0,0 0,0 0,-1 0,1 1,0-1,0 0,0 2,-11 13,0 2,2-1,0 2,1-1,0 1,2 1,0-1,2 1,-4 20,4-15,0-1,2 1,1 0,1 0,1 0,1 0,1-1,1 1,2 0,0-1,2 0,0 0,2-1,0 0,2 0,0-1,2 0,13 34,-27-48</inkml:trace>
  <inkml:trace contextRef="#ctx0" brushRef="#br0" timeOffset="6523.119">1926 1957,'34'0,"29"0,10 0,2 0,-7-5,-6-2,-8 1,-9 1,-2 2,-4 0,-3 2,-4 1,-2-5,-6-1</inkml:trace>
  <inkml:trace contextRef="#ctx0" brushRef="#br0" timeOffset="6835.229">2603 2126,'39'-18,"-1"-2,-1-2,-1-1,-1-2,-1-1,3-5,-34 29,1 0,-1-1,1 1,-1-1,0 0,0 0,0 0,0 0,-1 0,1-1,-1 1,0-1,0 1,0-1,0 0,-1 0,1 0,-1 0,0 0,0 0,-1 0,1 0,-1-1,0 1,0 0,0 0,-1 0,0-3,-4 5,0 0,-1 1,1-1,-1 1,1 0,-1 1,1-1,-1 1,1 0,-1 1,0-1,1 1,-1 0,1 0,0 1,-1 0,1 0,0 0,0 0,0 1,0 0,-3 2,5-3,-8 3,0 0,0 1,0 1,1-1,0 2,1 0,0 0,0 0,1 1,0 0,0 1,1 0,0 0,1 1,0-1,1 1,0 1,1-1,0 1,0 0,2-1,-1 2,1-1,1 0,1 0,-1 0,2 1,0-1,0 0,1 1,0-8,1 1,-1-1,1 0,0-1,0 1,0 0,1-1,-1 0,1 0,0 0,1 0,-1-1,0 1,1-1,0 0,0-1,0 1,0-1,0 0,1 0,-1-1,0 1,1-1,0 0,8 1,0-1,0 0,0-1,0-1,0 0,0 0,-1-2,1 0,2-1,8-3</inkml:trace>
  <inkml:trace contextRef="#ctx0" brushRef="#br0" timeOffset="7303.956">2999 2211,'280'-246,"-279"244,0 0,1 0,-1 0,1 1,0-1,0 0,0 1,-1-1,1 1,0 0,1-1,-1 1,0 0,0 0,1 0,-1 1,0-1,1 1,-1-1,0 1,1 0,-1 0,1 0,-1 0,1 0,-1 0,0 1,1-1,-1 1,0 0,1-1,-1 1,0 0,0 0,0 1,0-1,0 0,0 1,0-1,0 1,5 76,-8-74,1 1,-1 0,1 0,-1 0,1 1,1-1,-1 0,1 0,0-1,0 1,0 0,1 0,0 0,0-1,0 1,0-1,1 1,0-1,0 0,0 0,2 1,-1-3,1-1,-1 0,1-1,0 1,0-1,-1 0,1 0,0-1,0 1,-1-1,1 0,0 0,-1-1,1 1,-1-1,0 0,1 0,-1-1,0 1,0-1,0 0,-1 0,1 0,-1 0,0-1,0 1,3-4,-5 5,17-15,0 1,1 0,1 2,1 0,0 1,0 1,1 1,11-3,-31 13,0 0,0 0,0 0,1 1,-1-1,0 1,0-1,0 1,0 0,1 0,-1 0,0 0,0 0,0 1,0-1,1 1,-1-1,0 1,0 0,0 0,0 0,0 0,0 0,-1 0,1 1,0-1,0 0,-1 1,1 0,-1-1,0 1,1 0,-1 0,0-1,0 1,0 0,0 0,0 0,-1 0,1 1,0-1,-1 0,0 0,1 0,-1 0,0 1,-22 169,26-147</inkml:trace>
  <inkml:trace contextRef="#ctx0" brushRef="#br0" timeOffset="10621.633">5144 1984,'-27'-7,"-2"0,1 2,0 1,-1 1,0 1,-25 3,42 0,0 1,0 1,0 0,0 0,0 2,1-1,-1 1,1 1,1 0,-1 0,1 1,0 1,1 0,-1 0,1 0,1 1,0 1,0 0,1 0,0 0,1 1,0-1,1 2,0-1,1 1,0-1,0 1,2 0,-1 0,1 7,2-12,0 0,1 0,0 0,0 0,0 0,1-1,0 1,0-1,1 1,0-1,0 0,1 0,-1 0,1 0,1-1,-1 1,1-1,0 0,0-1,0 1,0-1,1 0,0 0,0-1,0 1,0-2,1 1,-1 0,1-1,0-1,-1 1,1-1,0 0,0 0,0-1,0 0,0 0,0-1,-1 0,1 0,3-1,10-2,-2-1,1-1,0 0,-1-2,0 0,-1-1,0 0,0-2,-1 0,0-1,-1 0,0-1,-1-1,11-15,98-160,-99 150,-24 39,1 0,0 0,-1 0,1 1,0-1,-1 0,1 0,0 1,-1-1,1 1,-1-1,1 0,-1 1,1-1,-1 1,1-1,-1 1,1-1,-1 1,1-1,-1 1,0 0,1-1,-1 1,0 0,0-1,0 1,1 0,-1-1,0 1,0 0,0-1,0 1,0 0,0-1,0 1,0 0,0-1,-1 1,1 0,0-1,0 1,-1 0,1 0,0 0,-1 9,1 1,1 0,-1-1,2 1,-1 0,2-1,-1 1,1-1,1 0,0 0,0 0,1-1,1 1,-1-1,1 0,5 5,114 77,-106-80</inkml:trace>
  <inkml:trace contextRef="#ctx0" brushRef="#br0" timeOffset="11076.087">5567 2295,'254'-342,"-253"341,27-30,-28 31,1-1,-1 1,1-1,-1 1,0-1,1 1,0 0,-1-1,1 1,-1 0,1-1,-1 1,1 0,0 0,-1 0,1-1,-1 1,1 0,0 0,-1 0,1 0,0 0,-1 0,1 0,-1 0,1 0,0 1,-1-1,1 0,0 0,-1 0,1 1,-1-1,1 0,-1 1,1-1,-1 0,1 1,-1-1,1 1,-1-1,1 1,-1-1,0 1,1-1,-1 1,0-1,1 1,-1 0,0-1,0 1,0 0,0-1,1 1,-1 0,6 196,-6-192,1 0,-1 0,1 0,0 0,1 0,-1 0,1 0,0-1,0 1,1-1,-1 1,1-1,0 0,0 0,0 0,1 0,-1-1,1 1,0-1,0 0,0 0,1 0,-1-1,1 1,-1-1,1 0,0 0,0-1,-1 0,1 0,1 0,-1 0,0-1,0 1,0-1,0-1,3 1,2-4,0 0,0 0,0-1,-1 0,1-1,-1 0,-1-1,1 1,-1-2,0 1,-1-1,0 0,0-1,-1 0,0 0,0 0,-1 0,0-1,-1 0,0 0,0-1,-1 1,-1 0,1-9,5-2,-1 5</inkml:trace>
  <inkml:trace contextRef="#ctx0" brushRef="#br0" timeOffset="11522.698">6527 2070,'-9'11,"0"1,2 0,-1 1,2 0,-1 0,2 0,0 1,1 0,0 0,1 0,0 0,1 1,1-1,0 1,1-1,1 1,1 3,-2-15,1 0,0 0,0 0,0 0,0 0,0 0,1 0,-1 0,1-1,0 1,0-1,0 1,0-1,0 0,0 0,1 0,-1 0,1 0,0 0,-1-1,1 1,0-1,0 0,0 0,0 0,0 0,0 0,0-1,0 1,0-1,0 0,0 0,1 0,-1 0,0-1,0 1,2-2,5 0,0-1,0 0,-1-1,0 0,1 0,-1-1,-1-1,1 1,-1-1,0-1,3-2,10-16,-1 0,-1-2,-1 0,-2-1,0-1,-2 0,4-14,-16 38,14-29,-1-1,-1-1,-2 0,-2-1,-1 0,-2-1,-2 1,-1-1,-1-18,-3 50,1 0,-1 0,0 0,0 0,0 0,-1-1,0 1,-1 0,1 0,-1 0,0 1,-1-1,1 0,-1 1,0-1,0 1,-1 0,0 0,0 0,0 1,0 0,-1-1,1 1,-1 1,0-1,-1 1,1 0,0 0,-1 0,0 1,0 0,1 0,-1 0,0 1,0 0,-1 0,0 0,-5 4,-1 1,1 0,0 0,1 1,-1 1,1 0,0 0,0 1,1 1,0 0,0 0,1 1,0 0,0 0,1 1,0 1,1-1,0 1,1 0,0 1,1-1,0 1,1 0,0 0,1 1,1-1,-1 1,2 0,0-1,1 1,0 0,0 0,2 0,0-1,0 1,1-1,2 6,5 6,2-1,0 0,1-1,1 0,1-1,1-1,1-1,0 0,2-1,0-1,1-1,1 0,0-2,1 0,0-2,1 0,1-1,19 5,87 26,-105-38</inkml:trace>
  <inkml:trace contextRef="#ctx0" brushRef="#br0" timeOffset="16662.33">8531 1957,'0'-3,"1"0,-1 0,0 0,0 0,0 0,-1 0,1 0,-1 0,1 0,-1 0,0 0,0 0,0 1,-1-1,1 0,-1 1,1-1,-1 1,0 0,0-1,0 1,0 0,-1 0,1 0,0 1,-1-1,1 0,-1 1,0 0,1-1,-1 1,0 0,0 0,0 1,0-1,0 1,0-1,0 1,0 0,0 0,0 0,0 1,-6 1,1 1,-1 1,0-1,1 1,0 1,0 0,0 0,1 0,0 1,0 0,0 1,0-1,1 1,0 0,-4 8,-11 9,9-9,1 0,1 1,0-1,2 2,-1 0,2 0,-6 17,11-26,0 0,1 0,0 0,0 0,1 1,-1-1,2 0,-1 0,1 0,1 0,0 0,0 0,0 0,1-1,0 1,0-1,1 1,0-1,0 0,1-1,0 1,0-1,0 0,1 0,0 0,0-1,1 0,-1 0,1-1,0 0,0 0,1-1,-1 1,1-2,3 2,0-1,1-1,-1 0,1-1,0 0,0 0,-1-1,1-1,0 0,0-1,-1 0,1-1,-1 0,0-1,0 0,0 0,0-2,-1 1,0-1,0-1,0 1,-1-2,0 1,0-1,-1-1,2-2,-4 0,0 0,-1-1,0 1,-1-1,-1 0,1 0,-2 0,0 0,0-1,-1 1,-1 0,0-1,-1 1,0-1,-1 1,0 0,-1 0,0 0,-2-3,2 7,-1 1,0 0,0 0,-1 0,1 1,-2-1,1 1,-1 0,1 0,-2 1,1 0,-1 0,1 1,-1-1,-1 1,1 1,0 0,-1 0,0 0,0 1,0 0,0 0,0 1,0 0,0 1,0-1,0 2,0-1,0 1,-3 1,9-2,1 1,0 0,0 0,1 0,-1 0,0 0,0 0,0 0,1 0,-1 0,0 0,1 0,-1 0,1 0,-1 0,1 1,0-1,-1 0,1 0,0 1,0-1,0 0,0 0,0 1,0-1,0 0,0 0,1 1,-1-1,0 0,1 0,-1 0,1 1,0-1,-1 0,1 0,0 0,-1 0,1 0,0 0,0 0,0 0,0-1,0 1,0 0,0-1,0 1,0 0,0-1,1 1,-1-1,0 0,0 1,0-1,1 0,-1 0,0 0,1 1,-1-1,0-1,1 1,17 8,2-1,-1-1,1-1,0-1,0-1,0-1,0-1,1 0,-1-2,14-2,8 2,-24-2,-1 0,0-2,-1 0,1-1,-1-1,0 0,0-2,-1 1,0-2,-1 0,0-1,0-1,-1 0,-1-1,0-1,-1 0,0 0,-2-1,3-4,2-5,-2 0,0-1,-2 0,-1-1,-1 0,-1-1,-1 0,-2 0,1-12,-1 17,-5 22,4-13,-1 0,0 0,-1 0,0 0,-1-1,0 1,-1-1,-1 1,0-1,-1 1,0 0,-1 0,-1 0,0 0,-2-3,5 14,1 1,-1-1,0 1,0-1,0 1,0 0,0-1,0 1,0 0,0 0,-1 0,1 0,0 0,-1 0,1 0,-1 0,1 1,-1-1,1 0,-1 1,1-1,-1 1,0 0,1 0,-1-1,1 1,-1 0,0 0,1 1,-1-1,0 0,1 0,-1 1,1-1,-1 1,0 0,1-1,0 1,-1 0,1 0,-1 0,1 0,-1 0,-40 62,23 85,10-35,-26 141,31-228,0 0,2 0,1 0,1 1,1-1,4 26,-3-43,-1 1,1-1,1 0,0 0,0 0,1-1,0 1,0-1,1 0,0 0,0 0,1-1,0 1,0-1,1-1,0 0,0 1,1-2,-1 1,1-1,1-1,-3-1,0-1,1 0,-1-1,1 1,0-1,-1-1,1 1,0-1,-1 0,1-1,0 1,-1-1,1-1,0 1,-1-1,0 0,1-1,-1 0,0 0,0 0,1-1,7-5,1 0,-1-1,0-1,-1 0,-1-1,0-1,9-11,-15 16,0-1,0 0,-1 0,0-1,-1 1,0-1,0 0,-1 0,-1 0,0-1,0 1,0-4,-2 9,0 0,0 0,0 0,0 0,-1 0,0 0,0 0,0 0,0 0,-1 0,0 1,0-1,0 1,0-1,-1 1,0 0,0 0,0 0,0 0,-1 1,1-1,-1 1,0 0,0 0,0 0,-4-1,-5-1,-1 0,1 1,-1 1,1 0,-1 1,0 1,0 0,0 0,0 2,0-1,0 2,1 0,-1 1,0 0,-4 3,-6 4,6 2</inkml:trace>
  <inkml:trace contextRef="#ctx0" brushRef="#br0" timeOffset="17176.873">9687 1336,'-6'153,"9"-104,30 348,-32-366,-14 161,-2-121,13-64,0-8</inkml:trace>
  <inkml:trace contextRef="#ctx0" brushRef="#br0" timeOffset="17423.009">9320 1928,'39'5,"41"1,16-4,3-4,-7-1,-14-4,-11-2,-7 2,-9-4,-4 1,-4 1,-6 3,-8 2</inkml:trace>
  <inkml:trace contextRef="#ctx0" brushRef="#br0" timeOffset="18608.142">10364 1816,'-43'18,"-13"5,2 2,0 2,-46 33,90-54,1 1,0 0,1 0,-1 1,2 0,-1 1,1 0,0 0,1 0,0 1,1 0,0 0,0 1,1-1,0 1,1 0,0 1,3-10,0 1,0 0,0 0,0 0,0 0,0 0,1-1,0 1,-1 0,1 0,0-1,0 1,0 0,1-1,-1 1,1-1,-1 0,1 1,0-1,0 0,0 0,0 0,0 0,1-1,-1 1,0 0,1-1,0 0,-1 0,1 1,-1-1,1-1,0 1,0 0,0-1,1 1,4 0,0-1,1 0,-1 0,0 0,1-1,-1 0,0-1,0 0,0 0,0-1,0 0,1-1,14-8,0-2,-1-1,0 0,-1-2,-1 0,-1-1,0-2,-1 1,6-13,28-41,-50 73,-1 1,1-1,-1 0,1 0,-1 1,1-1,-1 0,1 1,-1 0,0-1,1 1,-1 0,0 0,1-1,-1 1,0 0,0 0,0 0,0 1,0-1,0 0,0 0,0 1,-1-1,1 0,0 1,-1-1,1 0,-1 1,1-1,-1 1,0-1,0 1,0-1,0 1,0-1,0 1,0-1,0 1,0-1,-1 1,1 0,2 6,1 3,1 0,0 0,1 0,1-1,-1 1,1-1,1 0,0-1,1 0,-1 0,2 0,-1-1,1-1,0 1,1-1,0-1,0 0,0 0,1-1,6 2,-13-5,1-1,-1-1,0 1,0 0,0-1,0 0,1 0,-1 0,0 0,0-1,0 0,1 0,-1 0,0 0,0 0,0-1,-1 0,1 0,0 0,-1 0,1-1,-1 1,0-1,0 0,0 0,0 0,0 0,1-3,60-111,-51 88,19-54,-31 83,1 1,-1-1,0 1,1-1,-1 1,0 0,0-1,0 1,0 0,0 0,1 0,-2 0,1 0,0 0,0 0,0 0,0 0,-1 0,1 1,0-1,-1 0,1 1,-1-1,0 0,1 1,-1-1,0 0,0 1,0-1,0 1,0-1,0 0,0 1,0-1,-1 0,1 1,0-1,2 25,14 83,-15-105,1 0,-1-1,0 1,1 0,0-1,-1 1,2-1,-1 0,0 0,1 0,-1 0,1 0,0 0,0-1,0 1,0-1,0 0,1 0,-1 0,0 0,1-1,0 1,-1-1,1 0,1 0,3-2,1-1,-1 0,0-1,0 1,-1-2,1 1,0-1,-1 0,0-1,0 1,0-2,-1 1,0-1,0 0,0 0,-1 0,0-1,0 0,0 0,-1 0,2-5,-1 5,14-19,-5 2,1 2,2 0,0 0,1 1,1 2,1 0,1 1,0 0,2 2,0 1,8-3,-30 17,0 0,0 1,0 0,0-1,0 1,0 0,0-1,0 1,1 0,-1 0,0 0,0 0,0 0,0 0,0 0,1 0,-1 1,0-1,0 0,0 1,0-1,0 1,0-1,0 1,0-1,0 1,0 0,0 0,0-1,0 1,-1 0,1 0,0 0,-1 0,1 0,0 0,-1 0,1 0,-1 0,0 0,1 0,-1 0,0 0,0 1,1 0,3 59,-4-53,-21 123,20-130,0 0,0 1,0-1,0 0,1 1,-1-1,1 1,-1-1,1 1,-1-1,1 1,0 0,-1-1,1 1,0-1,0 1,1 0,-1-1,0 1,0-1,1 1,-1-1,1 1,-1-1,1 1,0-1,-1 1,1-1,0 0,0 1,0-1,0 0,0 0,0 0,1 0,-1 0,0 0,0 0,1 0,-1 0,1 0,-1-1,1 1,-1-1,1 1,-1-1,1 0,-1 1,1-1,0 0,-1 0,1 0,-1 0,1 0,0-1,-1 1,1 0,-1-1,1 1,0-1,15-9,-1 0,0-1,0-1,-1 0,-1-1,0 0,6-9,22-20,65-58,-107 99,1 0,0 1,-1-1,1 1,0-1,0 1,-1 0,1-1,0 1,0 0,0-1,-1 1,1 0,0 0,0 0,0 0,0 0,0 0,-1 0,1 0,0 0,0 0,0 0,0 1,0-1,-1 0,1 1,0-1,0 0,-1 1,1-1,0 1,0-1,-1 1,1 0,0-1,-1 1,1 0,-1-1,1 1,-1 0,1-1,-1 1,0 0,1 0,-1 0,0 0,0-1,0 1,1 0,-1 0,0 0,5 56,-4-44,-1-4,1 0,0 0,0 0,1 0,0 0,1-1,0 1,0-1,1 1,0-1,0-1,1 1,0 0,0-1,1 0,0 0,0-1,1 0,0 0,0 0,0-1,0 0,1 0,0-1,0 0,0-1,1 1,-1-2,1 1,0-1,0 0,0-1,1 0,-8-1,0 1,0-1,0 0,0 0,0-1,0 1,-1 0,1-1,0 1,0-1,0 1,0-1,0 0,-1 0,1 0,0 0,-1 0,1 0,0 0,-1-1,0 1,1-1,-1 1,0-1,0 1,0-1,0 0,1 0,-1-10</inkml:trace>
  <inkml:trace contextRef="#ctx0" brushRef="#br0" timeOffset="18908.971">10618 1477,'5'5,"6"1,2 0</inkml:trace>
  <inkml:trace contextRef="#ctx0" brushRef="#br0" timeOffset="25563.956">13272 2041,'-1'-7,"0"0,-1 1,1-1,-2 0,1 1,-1-1,0 1,0 0,-1 0,1 0,-1 1,-1-1,1 1,-1 0,0 0,0 0,0 1,-1 0,0 0,1 0,-1 1,-1 0,1 0,0 0,-1 1,0 0,1 0,-1 1,0 0,0 0,0 0,0 1,0 0,1 0,-1 1,0 0,0 0,0 1,-13 5,0 1,1 1,0 1,0 0,1 2,1 0,0 1,0 0,2 1,-1 1,-3 7,11-13,1 1,0 0,1 0,0 0,1 1,0 0,0 0,1 0,1 0,-2 8,4-15,0 1,1-1,-1 0,1 0,0 0,0 0,1 0,-1 0,1 0,0 1,0-1,0-1,0 1,1 0,0 0,-1 0,1-1,1 1,-1-1,0 1,1-1,0 0,0 0,0 0,0-1,0 1,1-1,-1 0,1 1,-1-1,4 1,0-1,-1 0,1 0,0-1,0 0,0 0,-1 0,1-1,0 0,0 0,0-1,0 0,0 0,-1-1,1 0,0 0,-1 0,0-1,1 0,-1 0,0-1,-1 0,1 0,-1 0,1-1,116-123,-30 7,-91 119,0 0,0 0,0 1,1-1,-1 0,1 0,-1 1,1-1,-1 1,1 0,0-1,0 1,0 0,0 0,0 0,0 0,0 1,0-1,0 0,0 1,0-1,0 1,0 0,1 0,-1 0,0 0,0 0,0 0,0 1,1-1,-1 1,0-1,0 1,0 0,0 0,0 0,0 0,0 0,-1 0,1 1,0-1,-1 0,1 1,-1 0,1-1,-1 1,1 0,-1 0,0-1,0 1,0 2,17 68,-18-64,0-1,1 1,1-1,-1 1,1-1,0 1,1-1,-1 0,2 0,-1 0,1-1,0 1,0-1,1 0,-1 0,1 0,1-1,-1 0,1 0,5 4,42 8,-29-14</inkml:trace>
  <inkml:trace contextRef="#ctx0" brushRef="#br0" timeOffset="26181.245">13583 2295,'18'-15,"0"-1,-1 0,-1-2,-1 0,0 0,-1-2,-1 0,93-150,-106 169,0-1,0 1,0 0,0 0,1-1,-1 1,0 0,1 0,-1 0,1 0,-1-1,1 1,-1 0,1 0,0 0,-1 0,1 0,0 0,0 1,0-1,0 0,0 0,0 1,0-1,0 0,0 1,0-1,0 1,0-1,1 1,-1 0,0-1,0 1,0 0,1 0,-1 0,0 0,0 0,1 0,-1 0,0 1,0-1,0 0,1 0,-1 1,0-1,0 1,0-1,0 1,0 0,1 0,30 136,-31-132,1-1,0 1,0-1,0 1,0-1,1 0,-1 0,1 0,0 0,1-1,-1 1,1-1,-1 1,1-1,0 0,0-1,0 1,0-1,1 0,-1 0,1 0,-1 0,1-1,0 0,0 0,-1 0,1-1,0 1,0-1,0 0,0-1,0 1,-1-1,1 0,0 0,0 0,-1-1,1 0,0 0,10-11,-2 0,0-1,0 0,-1-1,-1-1,-1 0,0 0,-1-1,0 0,-2 0,0-1,-1 0,4-19,-4 14</inkml:trace>
  <inkml:trace contextRef="#ctx0" brushRef="#br0" timeOffset="26963.218">14937 1984,'4'0,"16"2,0-1,0-2,-1 0,1-1,0 0,0-2,-1-1,0 0,0-1,0-1,-1-1,3-2,-16 6,0-1,0 1,-1-1,1 0,-1-1,0 1,0-1,-1 0,0 0,0 0,0 0,-1-1,0 1,0-1,0 1,-1-1,0 0,0 1,-1-1,0 0,0 0,-1 1,0-1,0 0,0 1,-1-1,0 0,1 5,0 0,0 0,-1 0,1-1,-1 1,0 0,1 1,-1-1,0 0,0 1,0-1,0 1,0-1,-1 1,1 0,0 0,-1 0,1 0,0 0,-1 1,1-1,-1 1,1-1,-1 1,0 0,1 0,-1 0,1 0,-1 1,1-1,-1 1,1 0,-1-1,1 1,0 0,-1 1,-83 47,74-36,0 0,1 1,1 0,0 1,0 1,2-1,0 1,1 1,0-1,1 1,1 1,1-1,1 0,0 1,1 0,1 0,0 0,2 0,0 4,0-17,-1 1,1-1,0 0,0 0,1 0,0 0,0 0,0 0,0 0,1 0,-1-1,1 0,1 1,-1-1,0 0,1 0,0-1,0 1,0-1,0 0,1 0,-1 0,1-1,0 1,-1-1,1 0,0-1,1 1,-1-1,0 0,0 0,2 0,13-1,-1 0,1-1,-1-1,0-1,0-1,0 0,0-1,-1-2,1 1,-1-2,-1-1,0 0,0-1,2-3,17-6,20-10,-32 15</inkml:trace>
  <inkml:trace contextRef="#ctx0" brushRef="#br0" timeOffset="27814.085">15868 1844,'-11'-3,"0"0,-1 1,0 1,0 0,1 0,-1 2,0-1,0 1,1 1,-1 0,1 1,-1 0,1 0,0 2,0-1,-6 5,5-5,0 1,0 1,1 0,0 0,1 1,-1 0,1 1,1 0,-1 1,1 0,1 1,0 0,0 0,1 0,0 1,1 0,0 0,1 1,0 0,1 0,0 0,1 0,0 1,1-1,1 1,0 1,0-11,1 0,0 0,0 0,0 0,0 0,0 0,1 0,-1 0,1-1,0 1,0 0,0 0,0-1,1 1,-1 0,1-1,-1 0,1 1,0-1,0 0,0 0,0 0,0 0,1 0,-1 0,1-1,-1 1,1-1,-1 0,1 0,0 0,0 0,-1 0,1 0,0-1,0 1,0-1,0 0,0 0,0 0,0 0,-1 0,1-1,0 0,0 1,17-6,0-1,0-1,-1 0,-1-2,1 0,-1-1,-1-1,0 0,-1-1,0-1,-1-1,-1 0,0-1,1-3,121-129,-135 148,-1 0,1 0,-1 0,1 0,-1 0,1 0,-1 0,0 0,1 0,-1 0,1 1,-1-1,1 0,-1 0,0 0,1 1,-1-1,1 0,-1 0,0 1,1-1,-1 0,0 1,0-1,1 0,-1 1,0-1,0 1,1-1,-1 0,0 1,0-1,0 1,0-1,0 1,0-1,0 1,1-1,-1 0,-1 1,1-1,0 1,0-1,0 1,0-1,0 1,0-1,0 0,0 1,-1-1,1 1,0-1,0 0,-1 1,1-1,0 0,-1 1,1-1,0 0,-1 1,1-1,0 0,-1 0,1 1,-1-1,1 0,0 0,-105 238,49-116,20-48,4 1,3 2,-18 76,45-150,0 1,0 0,0-1,1 1,-1 0,1 0,0 0,0 0,1 0,-1 1,1-1,0 0,0 0,0 0,1 0,-1 0,1 1,0-1,0 0,1 0,-1-1,1 1,0 0,0 0,0-1,0 1,1-1,-1 0,1 0,0 0,0 0,0 0,0 0,1-1,-1 1,1-1,-1 0,1 0,2 0,-4-1,0 0,1-1,-1 1,0 0,1-1,-1 0,0 0,1 0,-1 0,0 0,1 0,-1 0,0-1,1 1,-1-1,0 0,0 1,0-1,1 0,-1 0,0-1,0 1,0 0,-1-1,1 1,0-1,0 0,-1 1,1-1,-1 0,0 0,1 0,-1 0,0 0,0 0,0 0,-1-1,1 1,0 0,-1-1,1 1,-1-1,-3-16,0-1,-1 0,-2 1,0-1,0 1,-2 1,0 0,-2 0,0 0,0 1,-2 1,0 0,-9-9,14 17,-1 0,1 1,-2 0,1 0,-1 0,0 1,0 1,0-1,-1 1,0 1,0 0,0 1,-1-1,1 2,-5-1,14 2,-1 1,1 0,-1-1,0 1,1 0,-1 0,0 0,1 0,-1 0,0 0,1 0,-1 1,1-1,-1 0,0 1,1 0,-1-1,1 1,-1 0,1 0,0 0,-1 0,1 0,0 0,-1 0,1 0,0 0,0 1,0-1,0 0,0 1,1-1,-1 1,0-1,1 1,-1-1,1 1,-1 0,1-1,0 1,-1-1,1 1,0 0,0-1,0 1,1 0,-1-1,0 1,1 0,-1-1,1 1,-1-1,1 1,0-1,-1 1,1-1,0 1,0-1,0 0,0 1,0-1,1 0,-1 0,0 0,1 0,-1 0,0 0,1 0,-1-1,13 5,0-2,0 0,0-1,1 0,-1-1,0 0,1-2,-1 1,0-2,1 0,-1-1,4-1,-5 2,25-5,-1-2,0-2,-1-1,0-2,-1-1,29-17,-38 15,-2 1</inkml:trace>
  <inkml:trace contextRef="#ctx0" brushRef="#br0" timeOffset="28134.001">16150 2013,'-10'114,"10"-111,0 1,0-1,0 0,1 0,-1 1,1-1,0 0,0 0,0 0,0 0,0 0,1 0,-1 0,1-1,0 1,0-1,0 1,0-1,1 1,-1-1,0 0,1 0,0 0,-1 0,1-1,0 1,0-1,0 0,0 0,0 0,0 0,0 0,1 0,7-3,0 0,0 0,-1 0,1-2,-1 1,0-1,0-1,0 0,0 0,-1-1,0 0,0-1,-1 1,0-2,0 1,0-1,-1-1,0 1,1-3,115-180,-114 174,-4 5</inkml:trace>
  <inkml:trace contextRef="#ctx0" brushRef="#br0" timeOffset="29079.68">16940 1957,'-15'-3,"0"1,0 0,-1 1,1 1,-1 1,1 0,-1 1,1 1,0 0,0 1,0 0,1 1,-1 1,1 1,0 0,1 0,0 2,0-1,-10 11,18-14,0 1,1 0,0 0,0 0,1 1,0-1,0 1,0 0,1 0,0 0,0 0,1 0,-1 0,2 0,-1 1,1-1,0 0,1 1,0-1,0 0,0 0,1 0,2 7,-2-12,-1 1,1-1,-1 1,1-1,0 0,0 0,0 0,0 0,0 0,0 0,1-1,-1 1,1-1,-1 1,1-1,0 0,-1 0,1 0,0-1,0 1,-1-1,1 1,0-1,0 0,0 0,0 0,0 0,-1-1,1 1,2-1,83-29,-72 20,0 0,-1 0,-1-2,1 0,-2 0,0-2,-1 1,0-2,-1 1,5-10,79-84,-96 109,1 0,0-1,0 1,0 0,0-1,0 1,0 0,0-1,0 1,0 0,0-1,0 1,0-1,0 1,0 0,1-1,-1 1,0 0,1-1,-1 1,0-1,1 1,-1-1,0 1,1-1,-1 1,1-1,-1 1,1-1,-1 0,1 1,0-1,-1 0,1 1,-1-1,1 0,0 0,-1 0,1 1,0-1,-1 0,1 0,0 0,-1 0,1 0,0 0,-1 0,1 0,0-1,-1 1,1 0,-1 0,1-1,0 1,-1 0,1 0,-1-1,1 1,-1-1,1 1,-1 0,1-1,-1 1,1-1,-1 0,-6 125,7-120,0 0,0 1,0-1,0 0,0 0,1 1,0-1,0 0,0-1,0 1,1 0,-1-1,1 1,0-1,0 0,0 0,1 0,-1 0,1 0,0-1,-1 0,1 0,0 0,0 0,0 0,1-1,-1 0,9 0,1-1,0 0,-1-1,1 0,-1-1,1-1,-1 0,0-1,0 0,-1-1,1-1,-1 0,0 0,1-2,15-6,0-1,0-2,-2 0,0-2,-1-1,0-1,-2-1,-1-1,-1-1,-1-1,-1 0,-1-2,-1 0,-1-1,-2-1,-1 0,2-9,-9 7,-2-1,-1 1,-1 0,-2-1,-1 1,-3-19,-14-7,16 57,1 0,0 0,0 0,0 1,0-1,-1 0,1 1,0-1,0 1,0-1,0 1,0-1,0 1,0 0,0 0,0-1,1 1,-1 0,0 0,0 0,1 0,-1 0,0 0,1 0,-1 0,1 0,-1 0,1 0,0 1,0-1,-1 0,1 0,0 0,0 1,-6 23,2 0,1 1,0-1,2 1,1-1,3 23,-1 11,15 167,32-68,-42-121,-7-38,0 1,0-1,-1 1,1 0,0-1,0 1,-1 0,1-1,0 1,-1 0,1-1,-1 1,1 0,0 0,-1-1,1 1,-1 0,1 0,-1 0,1 0,-1-1,1 1,-1 0,1 0,-1 0,1 0,0 0,-1 0,1 0,-1 1,1-1,-1 0,1 0,-1 0,1 0,-1 0,1 1,0-1,-1 0,1 1,-1-1,1 0,0 0,-1 1,1-1,0 1,-1-1,1 0,0 1,0-1,0 1,-1-1,1 0,0 1,0-1,0 1,0-1,0 1,0-1,-1 1,1-1,0 1,0-1,1 1,-1-1,0 1,0-1,0 1,0-1,0 1,-9-10</inkml:trace>
  <inkml:trace contextRef="#ctx0" brushRef="#br0" timeOffset="29313.979">17194 1787,'39'-5,"36"-6,15-1,-3 1,-11 2,-14 4,-13 1,-9 3,-8 0,-4 1,-1 1,-6 4,-2 2,-4 0</inkml:trace>
  <inkml:trace contextRef="#ctx0" brushRef="#br0" timeOffset="29530.008">18098 1984,'5'25,"6"7,1-2</inkml:trace>
  <inkml:trace contextRef="#ctx0" brushRef="#br0" timeOffset="29679.126">18098 1590,'0'0</inkml:trace>
  <inkml:trace contextRef="#ctx0" brushRef="#br0" timeOffset="29996.974">18379 1872,'-12'20,"0"-1,1 1,1 1,1 0,1 0,1 1,1 0,1 1,0-1,1 8,4-28,-1 1,1 0,0 0,0 0,0-1,0 1,0 0,1 0,-1 0,1-1,0 1,0 0,0-1,0 1,0-1,0 1,1-1,-1 1,1-1,0 0,0 0,0 0,0 0,0 0,0 0,0-1,1 1,-1-1,1 1,-1-1,1 0,-1 0,1 0,0 0,-1 0,1-1,0 1,0-1,-1 0,1 0,0 0,0 0,0 0,0-1,-1 1,1-1,0 0,14-5,0 0,-1-2,0 0,0 0,-1-2,0 0,-1 0,0-1,0-1,-1-1,-1 0,0 0,-1-1,0 0,-1-1,-1-1,-1 1,0-1,-1-1,3-9,-7 21,0 0,0-1,-1 0,0 0,0 1,0-1,0 0,-1 0,0-1,-1 1,1 0,-1 0,-1 0,1-1,-1 1,0 0,0 0,-1 0,1 0,-1 0,-1 1,1-1,-1 0,0 1,0 0,-1 0,0 0,1 0,-2 0,-1-1,2 5,0-1,0 1,-1 0,1 0,-1 0,1 0,-1 1,1 0,-1 0,0 0,1 1,-1-1,1 1,-1 0,1 0,0 1,0-1,-1 1,1 0,0 0,0 1,0-1,1 1,-1 0,1-1,-2 3,-13 10</inkml:trace>
  <inkml:trace contextRef="#ctx0" brushRef="#br0" timeOffset="30463.032">18634 2070,'281'-242,"-281"243,0 0,0 0,0-1,0 1,0 0,0 0,0 0,0 0,1 0,-1-1,0 1,1 0,-1 0,0-1,1 1,-1 0,1 0,-1-1,1 1,-1 0,1-1,0 1,-1-1,1 1,0-1,0 1,-1-1,1 1,0-1,0 0,-1 1,1-1,0 0,0 0,0 0,0 0,0 1,-1-1,1 0,0 0,0-1,0 1,0 0,-1 0,1 0,0-1,0 1,0 0,0-1,-1 1,1 0,0-1,-1 1,1-1,0 1,-1-1,1 0,0 1,-1-1,1 0,-1 1,1-1,-1 0,0 0,1 0,-2 39,0-32,-1 0,1 0,1 0,-1 0,1 0,1 0,-1 0,1 0,0 0,0 0,0 0,1-1,0 1,0 0,0-1,1 0,0 1,0-1,1 0,-1 0,1-1,0 1,0-1,0 0,1 0,2 2,2-3,1 1,-1-2,1 1,0-1,0-1,0 1,0-2,0 1,0-2,0 1,1-1,-1-1,-1 0,1 0,0-1,0 0,-1-1,0 0,0 0,0-1,0 0,-1-1,1 0,-1 0,1-2,21-47,-26 35</inkml:trace>
  <inkml:trace contextRef="#ctx0" brushRef="#br0" timeOffset="31616.95">20101 1844,'-23'16,"0"1,1 1,1 1,0 1,2 1,0 0,2 2,0 0,0 3,16-25,-1 1,1-1,0 1,-1 0,1-1,0 1,0 0,0 0,0 0,0 0,0 0,1 0,-1 0,1 0,-1 0,1 0,0 0,0 0,0 0,0 0,0 0,0 0,1 0,-1 1,1-1,-1 0,1 0,0-1,0 1,0 0,0 0,0 0,0 0,0-1,1 1,-1-1,0 1,1-1,0 1,-1-1,1 0,0 0,0 0,-1 0,1 0,0 0,0 0,0-1,0 1,7-2,0 0,0-1,0 1,0-2,-1 0,1 0,-1 0,0-1,0 0,0-1,-1 1,1-2,-1 1,0-1,0 0,-1 0,0-1,0 0,3-5,-4 6,0 1,0-1,-1 1,1-1,-1 0,-1-1,1 1,-1-1,0 1,-1-1,0 0,0 0,0 0,-1-1,0 1,0 0,-1 0,0-1,0 1,-1 0,1 0,-2-1,1 1,-1 0,0 0,-1 0,-1-4,2 9,1 0,-1 0,1 0,-1 0,0 0,0 1,0-1,0 0,0 1,0 0,0-1,0 1,-1 0,1 0,0 0,-1 0,1 1,-1-1,1 1,-1-1,1 1,-1 0,1 0,-1 0,0 0,1 1,-1-1,1 1,-1-1,1 1,0 0,-1 0,0 0,2 0,1-1,-1 1,0-1,1 1,-1-1,1 1,0 0,-1-1,1 1,-1-1,1 1,0 0,-1-1,1 1,0 0,0 0,0-1,-1 1,1 0,0 0,0-1,0 1,0 0,0 0,0-1,1 1,-1 0,0-1,0 1,0 0,1 0,-1-1,0 1,1 0,-1-1,0 1,1-1,-1 1,1-1,-1 1,1-1,0 1,-1-1,1 1,-1-1,1 1,0-1,-1 0,1 1,0-1,-1 0,1 0,0 0,0 1,-1-1,1 0,0 0,45 11,-21-13,0-2,0 0,-1-2,1-1,-1 0,-1-2,0-1,0-1,6-4,-12 7,0 0,0-1,-1-1,-1 0,0-1,0 0,-1-2,0 1,-1-2,-1 0,0 0,-1-1,0-1,-2 0,7-14,-8 16,-2 0,1-1,-2 0,0 0,-1 0,-1 0,0-1,-1 0,0 0,-1 1,-1-1,-1 0,-1-2,2 18,0 1,0-1,0 0,-1 0,1 1,0-1,0 0,-1 0,1 1,0-1,-1 0,1 0,0 0,-1 0,1 0,0 1,-1-1,1 0,0 0,-1 0,1 0,0 0,-1 0,1 0,0 0,-1 0,1 0,-1 0,1 0,0 0,-1-1,1 1,0 0,-1 0,1 0,0 0,0-1,-1 1,1 0,0 0,-1 0,1-1,0 1,0 0,-1-1,1 1,0 0,0-1,0 1,0 0,0-1,-1 1,1 0,0-1,0 1,0 0,0-1,0 1,0 0,0-1,0 1,0 0,0-1,0 1,0-1,-11 32,10-25,-8 36,3 0,2 1,1 0,2 0,2 0,2 0,2 0,1-1,7 17,0 24,51 352,-55-366,-4-43,0 1,-2 0,-1 0,-1 0,-2-1,0 1,-2 0,0 0,-2-1,-2 0,-1 5,7-27,-1-1,1 1,0-1,-1 1,0-1,0 0,0 0,0 0,0 0,-1 0,1 0,-1 0,0-1,0 0,0 1,0-1,0 0,0 0,0-1,-1 1,1-1,-1 1,1-1,-1 0,0-1,1 1,-1-1,0 1,0-1,1 0,-1 0,0-1,0 1,1-1,-1 0,1 0,-1 0,0 0,1-1,0 1,-1-1,1 0,-3-2,-1-6,-1 1,2-1,-1-1,1 1,1-1,0 0,1 0,0-1,0 1,1-1,1 0,0 0,1 0,0 0,1 0,0 0,1 0,0 0,1-3,-2-1,1-5,1 0,1 1,1-1,0 1,1 0,2 0,0 0,1 1,1 0,0 0,2 1,0 1,1-1,1 2,7-9,113-66,-109 79</inkml:trace>
  <inkml:trace contextRef="#ctx0" brushRef="#br0" timeOffset="33565.534">21569 1420,'0'0,"1"-1,-1 1,1 0,-1-1,0 1,1 0,0-1,-1 1,1 0,-1 0,1 0,-1 0,1-1,-1 1,1 0,0 0,-1 0,1 0,-1 0,1 0,-1 0,1 1,0-1,-1 0,1 0,-1 0,1 0,-1 1,1-1,-1 0,1 1,-1-1,1 0,-1 1,1-1,-1 0,0 1,1-1,-1 1,0-1,1 1,-1-1,0 1,1-1,-1 1,0-1,0 1,0 0,0-1,0 1,0-1,1 1,-1-1,0 1,0 0,-1-1,1 1,0 0,6 39,-6-39,0 262,-25-53,23-182,-1-1,-1 0,-1 0,-2 0,-7 19,12-40,-1-1,1 1,-1-1,-1 1,1-1,-1 0,0-1,0 1,0-1,0 1,-1-1,0-1,0 1,-4 2,-9 2</inkml:trace>
  <inkml:trace contextRef="#ctx0" brushRef="#br0" timeOffset="37747.907">21287 1816,'10'0,"12"-5,8-1,3-1,1 2,-1 2,-1 1,-1 0,-1 2,-1 0,0 0,-1 0,0 1,0-1,0-5,0-1,-4 0</inkml:trace>
  <inkml:trace contextRef="#ctx0" brushRef="#br0" timeOffset="38402.496">21908 1392,'0'623,"10"-557,-10-65,0 1,1-1,-1 1,1-1,-1 0,1 1,0-1,-1 0,1 1,0-1,0 0,0 0,0 0,0 0,0 0,0 0,0 0,1 0,-1 0,0 0,1-1,-1 1,0-1,1 1,-1-1,1 1,-1-1,1 0,-1 1,0-1,1 0,-1 0,1 0,-1 0,1-1,-1 1,1 0,-1-1,1 1,-1-1,0 1,1-1,14-8,-1 0,0-1,-1-1,0-1,-1 0,0 0,7-10,25-23,-22 22,-17 17,0-1,0 1,0 0,1 1,0-1,0 1,0 1,1-1,0 1,0 1,0-1,7-1,-13 5,0 0,0 0,-1 0,1 0,0 0,0 0,0 1,0-1,-1 1,1-1,0 1,0 0,-1-1,1 1,-1 0,1 0,0 0,-1 0,0 1,1-1,-1 0,0 1,0-1,0 1,1-1,-1 1,-1-1,1 1,0 0,0-1,-1 1,1 0,-1 0,1-1,-1 1,0 0,0 0,0 0,0 1,-7 75,4-66,1-8,0 1,0 0,1 0,-1-1,1 1,0 0,1 0,-1 0,1 0,0 1,0-1,1 0,-1 0,1 0,0 0,0-1,1 1,0 0,1 2,8 5</inkml:trace>
  <inkml:trace contextRef="#ctx0" brushRef="#br0" timeOffset="38884.055">22585 1957,'31'-5,"0"0,-1-2,0-2,0 0,-1-2,0-1,-1-2,1-1,-26 13,0 0,1 0,-1 0,0 0,0-1,0 0,-1 1,1-1,0 0,-1 0,0 0,0 0,0-1,0 1,0-1,-1 1,1-1,-1 0,0 1,0-1,-1 0,1 0,-1 1,0-1,0 0,0 0,0 0,-1 0,1 1,-1-1,0 0,0 0,0 1,-1-1,0 1,1-1,-1 1,0 0,0-1,-1 1,1 0,-1 0,0 1,1-1,-1 1,0-1,-1 1,1 0,0 0,0 0,-1 1,0-1,1 1,-1-1,-7 1,0 0,1 0,-1 1,0 0,0 1,0 1,1-1,-1 2,1-1,-1 1,1 1,0 0,0 0,1 1,-1 1,1-1,0 1,1 1,-1 0,1 0,0 0,1 1,0 1,0-1,1 1,0 0,1 0,0 1,0-1,1 1,0 0,0 1,-1 10,5-16,0 0,1 1,-1-1,1 0,0 1,1-1,-1 0,1 0,0 0,0 0,1 0,-1-1,1 1,0-1,0 1,1-1,0 0,-1-1,1 1,0 0,1-1,-1 0,0 0,5 2,123 45,67-16,-175-32</inkml:trace>
  <inkml:trace contextRef="#ctx0" brushRef="#br0" timeOffset="40371.004">36 3424,'151'-48,"-120"41,0-1,-1-2,0-1,-1-2,0-1,-1-1,0-1,16-13,-19 9,0-2,-2 0,-1-1,0-1,-2-1,-1-1,0-1,3-9,-19 31,0 0,-1 1,1-1,-1 0,0 0,0-1,0 1,-1 0,0-1,0 1,0 0,-1-1,0 1,0-1,0 1,-1-1,1 1,-1-1,-1 1,1 0,-1-1,0 1,0 0,0 0,-1 0,0 1,0-1,0 1,0-1,-1 1,0 0,0 0,0 1,0-1,0 1,-1 0,0 0,1 0,-1 1,0-1,0 1,0 2,0-1,0 1,1-1,-1 1,0 1,0-1,1 1,-1-1,0 1,1 1,-1-1,0 1,1 0,0 0,-1 0,1 0,0 1,0 0,1-1,-1 2,0-1,1 0,0 1,-2 2,-57 102,43-26,2 0,4 1,4 1,4 0,3 0,4 0,3 0,11 45,-9-46,1-1,-2-58,-2 1,0 0,-2 0,-1 0,0 0,-2 1,-1-1,-1 0,-2 0,0-1,-1 1,-2-1,0-1,-2 1,0-1,-2-1,-1 1,7-17,0 0,-1-1,0 1,0-1,0-1,0 1,-1-1,0-1,0 1,0-1,0-1,-1 0,1 0,-1 0,1-1,-1 0,1-1,-1 0,0 0,1-1,-1 0,1-1,-1 1,1-2,0 1,-1-1,1 0,1-1,-1 0,0 0,1-1,0 0,0 0,1-1,-1 0,1 0,0 0,1-1,-1 0,1 0,1 0,-1 0,1-1,1 0,-1 0,1 0,0-5,0-4,0 0,2 0,0 0,1 0,1 0,0 0,1 0,1 0,1 0,0 0,1 1,1 0,1 0,0 0,1 1,0 0,2 1,-1 0,2 0,0 1,0 0,1 1,1 1,3-3,1 1,-7 3,0 0,0 1,1 0,0 1,1 0,0 1,0 0,0 1,1 1,0-1,0 2,0 0,1 1,0 0,-1 1,1 0,0 1,0 1,0 0,0 1,4 1,0 5</inkml:trace>
  <inkml:trace contextRef="#ctx0" brushRef="#br0" timeOffset="40664.689">657 3678,'-10'9,"0"1,1 0,0 0,1 1,0 0,1 1,0-1,1 1,0 1,1-1,1 1,0 0,0 0,1 0,1 1,0-1,1 0,0 1,2 13,0-22,1 0,0 0,0 0,0-1,1 1,0-1,0 1,0-1,0 0,1 0,-1 0,1 0,0-1,0 0,1 0,-1 0,0 0,1 0,0-1,0 0,0 0,0 0,0-1,0 0,0 0,0 0,0 0,1-1,-1 0,3 0,5 0,-1 0,1-1,-1 0,1-1,-1-1,0 0,0 0,0-1,0-1,-1 0,0 0,6-5,-10 6,0 0,0 0,-1-1,1 0,-1-1,0 0,-1 1,1-2,-1 1,0-1,-1 1,0-2,0 1,0 0,-1-1,0 1,0-1,-1 0,0 0,-1 0,1 0,-2 0,1 0,-1 0,0 0,-1-1,0 1,0 0,-1 0,0 0,0 0,-1 1,0-1,0 1,-1-1,0 1,-1-2,-2 3,1 0,-1 0,0 1,0 0,-1 0,0 1,0 0,0 0,0 1,0 0,-1 0,1 1,-1 0,0 1,1 0,-1 0,0 1,0 0,0 1,0-1,1 2,-1-1,0 1,1 1,0-1,-1 2,1-1,0 1,0 0,1 0,-1 1,1 0,-2 2,-19 34,21-20</inkml:trace>
  <inkml:trace contextRef="#ctx0" brushRef="#br0" timeOffset="41001.956">1136 4016,'-10'-9,"7"-23,4-10,1-4,6 3,1 2,4 4,4 4,0 2,2 7,-3 2,1 5,-3 11,-3 10,-4 10,-2 7,-4 1</inkml:trace>
  <inkml:trace contextRef="#ctx0" brushRef="#br0" timeOffset="41553.553">1475 3989,'5'-27,"2"1,1 0,1 1,1 0,1 0,1 1,1 1,1 0,1 0,2 2,0 0,1 1,0 1,12-9,-28 26,-1 0,1 0,0 1,0-1,0 0,0 1,0-1,0 1,0 0,1 0,-1 0,0 0,1 0,-1 0,1 0,-1 1,1 0,-1-1,1 1,0 0,-1 0,1 0,-1 0,1 1,-1-1,1 1,-1 0,1-1,-1 1,1 0,-1 0,0 1,0-1,0 0,1 1,-1-1,-1 1,1 0,0 0,0 0,-1 0,1 0,-1 0,1 0,-1 0,1 2,7 58,-9-57,0 0,0 1,0-1,0 0,1 0,0 0,0 1,1-1,-1 0,1-1,0 1,0 0,1 0,-1-1,1 0,0 1,0-1,3 2,-1-4,0-1,0 0,0 0,0 0,0-1,0 0,0 0,0 0,0 0,0-1,0 0,0 0,0-1,0 1,0-1,0 0,-1 0,1 0,-1-1,0 0,1 0,-1 0,0 0,-1 0,1-1,-1 0,1 0,6-4,25-20,68-38,-102 65,0 1,1-1,-1 1,0 0,0-1,0 1,0 0,1-1,-1 1,0 0,0 0,1 0,-1 0,0 0,0 1,0-1,1 0,-1 0,0 1,0-1,0 1,0-1,0 1,1-1,-1 1,0 0,0 0,-1-1,1 1,0 0,0 0,0 0,0 0,-1 0,1 0,0 0,-1 0,1 0,-1 1,0-1,1 0,-1 0,0 0,1 1,-5 59,2-47,-2 7,1-8,1-1,0 1,0 0,1-1,1 1,0 0,1 0,0-1,1 1,1-1,0 1,0-1,2 2,7 5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1,'-10'10,"-3"7,6 2,4-8,7-6,-2-3,-1-2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1,'-5'0,"-1"5,0 6,6-4,8-2,2-8,0 3,-2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594 276,'0'-1,"-1"0,1 0,0-1,-1 1,1 0,-1 0,1 0,-1 0,1-1,-1 1,0 0,0 0,0 0,1 0,-1 1,0-1,0 0,0 0,0 0,0 1,-1-1,1 0,0 1,0-1,0 1,-1 0,1-1,0 1,0 0,-1 0,1 0,0 0,0 0,-1 0,1 0,0 0,0 0,-1 1,1-1,0 0,0 1,-1-1,1 1,0-1,0 1,0 0,0 0,0-1,0 1,0 0,0 0,0 0,1 0,-1 0,0 0,0 0,1 0,-1 0,1 1,-1-1,1 0,-1 0,1 0,0 1,0-1,-1 1,-27 143,23-93,-18 367,-4-157,27-262,0 0,-1-1,1 1,-1 0,1 0,0 0,-1 0,1 0,-1 0,1 0,-1-1,1 1,0 0,-1 1,1-1,-1 0,1 0,-1 0,1 0,0 0,-1 0,1 0,-1 1,1-1,0 0,-1 0,1 0,0 1,-1-1,1 0,0 1,-1-1,1 0,0 1,0-1,-1 0,1 1,0-1,0 1,0-1,0 0,-1 1,1-1,0 1,0-1,0 0,0 1,0-1,0 1,0-1,0 1,0-1,0 0,0 1,0-1,1 1,-1-1,0 1,0-1,0 0,1 1,-1-1,0 0,0 1,1-1,-1 0,0 1,1-1,-7-11</inkml:trace>
  <inkml:trace contextRef="#ctx0" brushRef="#br0" timeOffset="256.807">114 249,'63'-4,"1"-3,-2-2,57-17,-21 6,166-27,-112 23,-129 21</inkml:trace>
  <inkml:trace contextRef="#ctx0" brushRef="#br0" timeOffset="631.644">932 616,'-21'45,"3"2,1 0,2 1,3 0,-5 41,15-86,1 1,-1 0,1-1,0 1,0 0,0 0,1 0,0 0,-1 0,1 0,1 0,-1 0,1 0,-1 0,1 0,0 0,0-1,1 1,-1 0,1-1,0 1,0-1,0 1,0-1,1 0,-1 0,1 0,0 0,0-1,0 1,0-1,0 1,1-1,-1 0,1 0,-1-1,1 1,0-1,-1 0,1 0,1 0,8-4,0 0,1-1,-2-1,1-1,0 1,-1-2,0 0,-1 0,1-1,-2-1,1 1,-1-2,0 0,-1 0,0 0,-1-1,0-1,-1 1,2-5,-1 5,0 0,-1 0,-1-1,0 0,0 0,-2 0,1-1,-1 0,-1 0,-1 0,0 0,0 0,-1 0,-1-1,0 1,-1 0,0 0,-1-1,-1 1,0 0,-1 1,0-1,-1 1,0-1,-1 1,0 1,-1-1,-2 1,1 1,-2 0,0 0,0 1,0 0,-1 1,-1 0,-8-4,16 9,0 1,-1 0,1 0,0 0,0 1,-1 0,1-1,-1 2,1-1,-1 0,0 1,1 0,-1 0,0 0,1 1,-1 0,1-1,-1 2,1-1,-1 0,1 1,0 0,0 0,0 0,0 0,-4 4,-10 11</inkml:trace>
  <inkml:trace contextRef="#ctx0" brushRef="#br0" timeOffset="1081.871">1609 587,'-31'21,"0"2,2 1,0 1,2 2,1 0,-10 16,27-33,2-4,0 0,0 1,0 0,1 1,0-1,1 1,0 1,0-1,0 0,1 1,1 0,-1 0,2 0,-1 1,1-1,0 1,1-1,0 9,2-14,1-1,-1 0,1 1,0-1,0 0,0 0,0 1,0-2,1 1,0 0,-1 0,1-1,0 0,0 1,0-1,1 0,-1-1,0 1,1-1,-1 1,1-1,0 0,-1 0,1 0,0-1,0 0,-1 1,1-1,4-1,109-18,-89 5,-1-1,0-1,-1-1,-1-1,-1-2,-1 0,0-1,-1-2,-2 0,0-1,-2-1,16-27,-14 19,-1-1,-1-1,-2-1,-1 0,-2-1,-2 0,-1-1,-2 0,-2 0,-1-1,-2 0,-2-26,-1 52,-1 0,-1 0,0 0,-1 0,-1 0,1 0,-2 1,0 0,0 0,-4-3,7 11,0 0,0 0,-1 0,0 1,0-1,0 1,0 0,0-1,-1 2,0-1,1 0,-1 1,0 0,0 0,0 0,-1 0,1 0,0 1,-1 0,1 0,-1 0,1 1,-1-1,1 1,-1 0,1 0,-1 1,1-1,-1 1,1 0,-2 1,-10 6,0 0,0 1,1 1,0 0,1 2,0-1,1 2,0-1,1 2,0 0,1 0,1 1,-8 15,0-1,1 1,2 0,1 1,1 1,2 0,1 1,1 0,2 0,2 0,1 1,1 0,2 10,0-34,1 0,0 0,1 0,0 0,0 0,1 0,0 0,1 0,0 0,1-1,0 0,1 0,-1 0,2 0,-1-1,1 1,0-2,1 1,0-1,0 0,1 0,0-1,0 0,0 0,1-1,0 0,6 2,0-1,1-1,0-1,0 0,0-2,0 1,1-2,-1 0,1-1,-1-1,13-2,3-4</inkml:trace>
  <inkml:trace contextRef="#ctx0" brushRef="#br0" timeOffset="2015.396">2343 474,'-46'29,"17"-15,2 2,0 1,1 1,1 1,0 1,2 2,0 0,1 1,2 2,0 0,2 1,-4 8,19-30,1 0,-1 0,1 0,0 0,0 0,0 1,1-1,0 1,0-1,0 1,0-1,0 1,1 0,0-1,0 1,0-1,1 1,0 0,0-1,0 1,0-1,1 1,-1-1,1 0,0 0,0 0,1 0,-1 0,1 0,0 0,0-1,0 0,1 1,-1-1,1 0,0-1,0 1,0-1,4 3,3-5,0 1,0-2,1 1,-1-1,0-1,0 0,0-1,0 0,-1-1,1 0,-1 0,0-1,0 0,0-1,-1 0,0-1,0 0,0-1,-1 1,1-3,12-6,5-5,-1-2,0-1,-2-1,-1-2,-1 0,-1 0,-2-2,-1-1,-1 0,8-22,7-9,-37 73,-4 6,1 0,0 0,2 1,0 1,1-1,1 1,0 0,2 0,1 0,0 0,1 1,1-1,1 1,3 9,-2-25,1-1,0 0,0 0,0-1,1 1,-1-1,1 1,0-1,0 0,0-1,0 1,0-1,1 0,-1 0,1 0,-1 0,1-1,0 0,0 0,0 0,-1 0,1-1,0 0,0 0,0 0,0-1,0 1,0-1,-1-1,1 1,0 0,-1-1,1 0,-1 0,1-1,-1 1,0-1,0 0,0 0,0 0,-1-1,2 0,14-13,0 0,-2-1,0-1,0 0,-2-2,-1 1,0-2,-2 0,0 0,-2-1,0-1,1-7,-8 12,-10 23,-13 31,17-25,-1 0,2 0,-1 1,1 0,1-1,0 1,0 0,1 0,1 0,0-1,0 1,1 0,0-1,1 1,0-1,1 0,0 0,0 0,1 0,1-1,0 0,0 0,0 0,1-1,0 0,2 0,-1-3,1-1,-1 0,1-1,1 0,-1 0,0-1,0 0,1-1,-1 0,1-1,0 1,-1-2,1 1,-1-1,1-1,-1 0,0 0,2-2,-1-1,-1-2,0 1,0-1,0-1,-1 0,0 0,-1 0,0-1,0 0,-1-1,0 1,0-1,-1 0,-1-1,1 1,-2-1,2-6,24-111,13-26,-36 178,3 381,8-225,2 19,-9 2,-9 25,-1-203,-1 0,-1 0,-1-1,-1 1,-1-1,-1 0,-1 0,-1 0,-1-1,0 0,-2-1,0 0,-2-1,0 0,-1-1,0 0,-2-2,0 1,-1-2,-2 1,16-14,-1 1,1-1,-1 1,0-1,1 0,-1-1,0 1,-1-1,1 1,0-1,0-1,0 1,-1 0,1-1,0 0,-1 0,1 0,0-1,-1 0,1 1,0-1,0-1,0 1,0-1,0 1,0-1,0 0,0-1,1 1,-1 0,1-1,0 0,0 0,0 0,0 0,0-1,0 1,1-1,0 0,0 1,0-1,0 0,0 0,1 0,0 0,0-1,0 1,-2-31,1 1,1 0,2-1,2 1,1-1,2 1,1 0,1 1,2 0,2 0,1 1,1 1,2 0,7-10,12-28,2 2,4 2,2 1,3 3,2 1,13-8,-22 33,-7 8</inkml:trace>
  <inkml:trace contextRef="#ctx0" brushRef="#br0" timeOffset="4101.156">1 1547,'366'-53,"16"20,45 8,104-4,123-12,113-43,-16-38,-597 100,-143 16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8:35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459 556,'-23'67,"23"-63,13 347,-19-241,-5-1,-6 0,-3-1,-21 54,26-117,13-46</inkml:trace>
  <inkml:trace contextRef="#ctx0" brushRef="#br0" timeOffset="349.991">0 799,'3'-9,"0"2,1-1,0 0,0 1,1-1,0 1,0 1,0-1,1 1,0 0,0 0,1 0,0 1,0 0,0 1,0-1,1 1,0 1,0-1,0 1,0 1,0 0,0 0,3 0,4-4,42-16,2 2,1 3,0 2,1 3,0 3,1 3,26 1,-69 5</inkml:trace>
  <inkml:trace contextRef="#ctx0" brushRef="#br0" timeOffset="1429.913">895 532,'-4'2,"1"1,-1-1,1 1,0-1,0 1,0 0,0 0,0 0,1 1,0-1,-1 1,1-1,0 1,1 0,-1 0,1 0,-1 0,1 0,0 0,1 0,-1 0,1 0,0 0,0 1,0-1,1 3,-10 439,-10-299,-3 202,21-347,1 0,-1 0,1-1,-1 1,1 0,-1 0,1 0,0 0,0 0,0 0,0-1,0 1,1 0,-1 0,0 0,1 0,0-1,-1 1,1 0,0 0,0-1,0 1,0 0,0-1,0 1,0-1,1 0,-1 1,0-1,1 0,-1 0,1 0,0 0,-1 0,1 0,0 0,-1 0,1-1,0 1,0-1,0 1,0-1,-1 0,1 0,0 0,0 0,0 0,0 0,0 0,0-1,0 1,-1-1,1 1,0-1,0 0,-1 0,1 0,0 0,-1 0,1 0,-1 0,1 0,0-2,136-262,-92 180,-45 86,0-1,1 1,-1-1,0 1,0-1,0 1,0 0,1 0,-1-1,0 1,0 0,-1 0,1 0,0 0,0 0,0 0,-1 1,1-1,0 0,-1 0,1 0,-1 1,0-1,1 0,-1 0,0 1,0-1,0 0,0 1,0-1,0 0,0 1,0-1,0 0,-1 1,1-1,-1 0,1 0,-1 1,1-1,-1 0,0 0,1 0,-2 1,2 0,-3 52,1-40,0 0,1 1,0-1,1 1,1-1,1 0,0 1,0-1,2 0,0 0,2 3,44 23,-35-40</inkml:trace>
  <inkml:trace contextRef="#ctx0" brushRef="#br0" timeOffset="2929.823">1330 1282,'-1'43,"-1"-32,0-1,1 1,0 0,0-1,2 1,-1 0,1-1,1 1,0-1,0 1,1-1,0 0,1 0,0 0,1-1,0 1,0-1,1 0,0 0,4 3,-6-10,-1 0,0 0,0-1,1 0,-1 0,1 0,-1 0,1 0,0-1,-1 0,1 1,-1-1,1-1,0 1,-1 0,1-1,-1 0,1 0,-1 0,1 0,-1 0,1-1,-1 0,0 1,0-1,0 0,0-1,0 1,-1 0,1-1,-1 0,1 1,-1-1,0 0,2-3,62-115,-72 149,5-22,1 0,0 0,1 0,-1 1,1-1,0 0,1 0,0-1,0 1,0 0,0-1,1 1,0-1,0 1,0-1,1 0,0-1,0 1,0-1,1 1,-1-1,1-1,0 1,0-1,0 1,0-1,1-1,0 1,-1-1,1 0,0 0,0-1,0 0,0 0,0 0,0-1,0 0,0 0,3 0,2-4,0 1,1-2,-2 1,1-2,0 1,-1-2,0 1,-1-1,0-1,0 1,0-2,-1 1,0-1,0 0,-1-1,-1 0,0 0,0 0,-1-1,0 0,0 0,-2 0,1 0,-1-1,-1 0,0 1,-1-1,0 0,-1 0,0 0,-1-1,1 10,0 0,0 1,0-1,-1 0,1 1,-1-1,1 0,-1 1,0-1,0 1,0-1,-1 1,1-1,-1 1,1 0,-1 0,0-1,1 1,-1 1,0-1,-1 0,1 0,0 1,0-1,-1 1,1 0,-1 0,1-1,-1 2,1-1,-1 0,0 0,1 1,-1 0,0-1,1 1,-1 0,0 0,0 1,1-1,-1 1,0-1,1 1,-1 0,0 0,1 0,-1 0,1 0,0 1,-1-1,1 1,0-1,0 1,0 0,0 0,0 0,0 1,1-2,-1 0,1 0,1 0,-1 0,0 1,0-1,0 0,1 0,-1 1,1-1,-1 1,1-1,-1 0,1 1,0-1,0 1,-1-1,1 1,0-1,0 1,1-1,-1 1,0-1,0 0,1 1,-1-1,1 1,-1-1,1 0,0 1,-1-1,1 0,0 0,0 1,0-1,0 0,0 0,0 0,0 0,1 0,-1-1,0 1,0 0,1 0,-1-1,0 1,1-1,-1 1,1-1,-1 0,0 1,1-1,-1 0,1 0,82-3,-49-6,-33 7,1 0,-1 0,1 1,0-1,-1 1,1-1,0 1,0 0,0 0,0 0,0 1,0-1,0 1,0-1,0 1,0 0,0 0,0 1,0-1,0 1,0-1,0 1,0 0,0 0,0 0,0 0,-1 1,1-1,0 1,-1 0,1 0,-1 0,0 0,1 0,-1 0,0 0,0 1,-1-1,1 1,0 0,-1-1,0 1,0 0,1 0,-2 0,1 0,0 0,0 0,6 184,-4-182,0-1,0 0,0-1,1 1,-1-1,1 1,0-1,0 0,0 0,0-1,1 1,-1-1,1 0,-1 0,1 0,0-1,0 0,0 0,0 0,-1 0,1-1,0 0,0 0,0 0,0-1,0 1,0-1,0 0,0-1,0 1,-1-1,1 0,-1 0,1-1,0 0,8-6</inkml:trace>
  <inkml:trace contextRef="#ctx0" brushRef="#br0" timeOffset="3589.779">2613 1186,'-27'-1,"21"0,0-1,0 2,-1-1,1 1,0-1,0 2,-1-1,1 1,0 0,0 0,0 1,0-1,0 2,0-1,1 0,-1 1,0 0,1 1,0-1,0 1,-4 3,9-1,0 1,1-1,0 0,0 0,0-1,0 1,1 0,0 0,1-1,-1 1,1-1,0 1,0-1,1 0,-1-1,1 1,0 0,1-1,-1 0,1 0,3 2,5 8,-10-12,1 0,0 1,-1-1,0 1,0 0,0 0,0 0,0 0,0 1,-1-1,1 1,-1-1,0 1,0 0,-1 0,1 0,-1 0,0 0,0 0,0 0,-1 1,1-1,-1 0,0 0,0 1,0-1,-1 0,0 0,1 0,-2 0,1 1,0-1,-1 0,0-1,0 1,0 0,0 0,0-1,-1 0,0 1,1-1,-1 0,-1 0,1 0,-2 1,-160 30,144-34</inkml:trace>
  <inkml:trace contextRef="#ctx0" brushRef="#br0" timeOffset="4579.824">3024 1306,'0'-2,"-1"-1,1 1,-1 0,0-1,0 1,0 0,0 0,0 0,0 0,-1 0,1 0,-1 0,1 0,-1 0,0 1,0-1,0 1,0-1,0 1,0 0,0 0,0 0,0 0,0 0,-1 0,1 0,0 1,-1 0,1-1,-1 1,1 0,0 0,-1 0,1 0,-1 0,1 1,0-1,-1 1,1 0,0-1,0 1,-1 0,1 0,0 1,0-1,0 0,0 1,0-1,1 1,-1 0,0-1,1 1,-1 0,1 0,-1 0,1 0,0 0,0 0,0 1,0-1,1 0,-1 1,0-1,-7 9,1 0,0 1,1 0,0 0,0 0,2 1,-1 0,2 0,0 0,0 0,1 5,1-13,0 0,0 0,1 1,0-1,0 0,1 0,0 0,-1 0,2 1,-1-1,1 0,-1-1,1 1,0 0,1 0,-1-1,1 1,0-1,0 0,1 0,-1 0,1-1,0 1,0-1,0 1,0-1,1-1,-1 1,1-1,1 1,4-3,0 0,0-1,0 0,0-1,0 0,0-1,0 0,-1 0,0-1,1 0,-2-1,1 0,0 0,-1-1,0 0,0 0,-1-1,0 0,0-1,0 1,-1-1,0-1,-1 1,0-1,0 0,-1 0,0-1,11-14,-1-1,-2 0,0-1,-2 0,-1-1,-1 0,-1 0,-2-1,-1 0,0 0,-3 0,0 0,-1 0,-2 0,-1-1,-1 2,-2-1,-1 1,0 0,-8-15,14 38,1 1,-1-1,0 1,0-1,0 1,0 0,0-1,-1 1,0 0,1 0,-1 0,0 0,-1 0,1 1,0-1,-1 1,0-1,1 1,-1 0,0 0,0 0,0 0,-1 1,1-1,0 1,0 0,-1 0,1 0,-1 0,1 1,-1-1,1 1,-1 0,1 0,-1 0,0 0,1 1,-1 0,1 0,0-1,-1 2,1-1,0 0,-1 1,1 0,0-1,0 1,0 0,1 1,-1-1,0 0,1 1,-3 2,-3 7,1 1,0-1,0 1,1 0,1 1,0-1,1 1,1 0,0 0,1 0,0 0,1 1,1-1,0 1,1-1,0 0,1 1,1-1,0 0,8 30,1-1,2-1,3 0,0-1,14 19,-22-40,1-1,1 0,0-1,2-1,0 0,1 0,0-2,16 13,-26-26,1 0,-1 0,1 0,0-1,0 1,0-1,0-1,0 1,0-1,0 0,0 0,0 0,0-1,0 0,0 0,0 0,0 0,0-1,0 0,-1 0,1 0,-1 0,0-1,1 0,-1 0,0 0,-1 0,2-2,12-7</inkml:trace>
  <inkml:trace contextRef="#ctx0" brushRef="#br0" timeOffset="5759.77">3677 1234,'-5'-4,"0"1,0 0,0 0,-1 0,1 1,-1 0,1 0,-1 0,0 1,0 0,1 0,-1 0,0 1,0-1,0 1,0 1,0-1,0 1,0 0,0 1,1 0,-1-1,0 2,1-1,0 0,-1 1,1 0,0 1,1-1,-1 1,0 0,1 0,0 0,0 1,0-1,1 1,-1 0,1 0,0 0,1 1,-1-1,1 1,0-1,0 1,1 0,0-1,0 1,0 0,1 0,0 0,0 0,0 1,28 106,-26-111,-1 1,1-1,0 0,0-1,0 1,0 0,0 0,0-1,0 1,0-1,0 0,1 0,-1 0,1 0,-1 0,1 0,-1-1,1 1,-1-1,1 0,-1 1,1-1,0 0,-1-1,1 1,-1 0,1-1,0 1,-1-1,0 0,1 0,-1 0,1 0,-1-1,0 1,0 0,0-1,0 0,0 1,0-1,0 0,0 0,0-1,13-13,-1-1,0-1,-1 0,-1-1,-1 0,0-1,-2 0,0 0,-1-1,-1-2,9-18,-11 122,-5-76,0-1,0 0,0 0,1 0,-1 0,1 0,0 0,1 0,-1 0,1 0,-1 0,1 0,0-1,1 1,-1-1,0 1,1-1,0 0,0 0,0 0,0-1,0 1,1-1,-1 0,1 1,0-2,-1 1,1 0,0-1,0 1,0-1,0 0,0-1,1 1,-1-1,0 0,0 0,0 0,0 0,1-1,-1 1,0-1,0 0,0-1,0 1,0-1,-1 1,1-1,0 0,-1-1,1 1,-1-1,0 1,2-3,11-15,-1 0,-1-1,-1-1,-1-1,-1 0,-1 0,0-1,-1-3,-7 13,-10 39,6-13,1 0,-1 0,2 0,0 0,0 0,1 0,1 0,0 0,1-1,0 1,0-1,1 1,1-1,0 0,0-1,1 1,1-1,1 1,-7-10,0 1,0-1,0 0,0 0,1 0,-1 0,0 0,1 0,-1 0,1-1,-1 1,1 0,-1-1,1 1,-1-1,1 1,0-1,-1 0,1 0,-1 0,1 0,0 0,-1 0,1 0,0-1,-1 1,1 0,-1-1,1 0,-1 1,1-1,-1 0,1 1,-1-1,0 0,1 0,-1 0,0-1,0 1,0 0,1 0,-1-1,-1 1,1 0,0-1,0 1,0-1,-1 1,1-1,-1 0,33-91,-29 75,51-169,-55 188,0 0,0 0,0-1,1 1,-1 0,0 0,1 0,-1-1,1 1,-1 0,1 0,-1-1,1 1,-1 0,1-1,0 1,-1-1,1 1,0-1,0 1,-1-1,1 1,0-1,0 0,0 0,-1 1,1-1,0 0,0 0,0 0,0 0,0 0,0 0,-1 0,1 0,0 0,0 0,0 0,0-1,0 1,-1 0,1-1,0 1,0 0,-1-1,1 1,0-1,0 1,-1-1,1 0,-1 1,1-1,0 0,-1 1,1-1,-1 0,0 0,1 1,-1-1,1 0,-1 0,0 0,0 0,0 1,1-1,-1 0,0-1,24 68,-7 26,-3 1,-5 0,-4 1,-4 0,-7 49,6-121,-1 0,-1 0,-1 0,-1-1,-1 1,-1-1,-1 0,-1 0,0-1,-2 0,0-1,-1 0,-1 0,-1-1,-1-1,0 0,-1-1,-4 2,18-17,0 1,-1-1,1 0,-1 0,1 0,-1 0,1 0,-1-1,0 1,1 0,-1-1,0 1,0-1,1 0,-1 1,0-1,0 0,0 0,1 0,-1 0,0-1,0 1,0 0,1-1,-1 1,0-1,0 0,1 1,-1-1,1 0,-1 0,1 0,-1 0,1 0,-1-1,1 1,0 0,0-1,0 1,0-1,0 1,0-1,0 1,0-1,0 0,1 1,-1-1,1 0,-9-91,17 57,2-1,1 2,1 0,2 0,2 1,1 1,1 1,2 0,1 1,24-26,-35 46,0 0,0 1,1 0,0 1,1 0,0 0,0 1,1 1,0 0,5-1,-2 3</inkml:trace>
  <inkml:trace contextRef="#ctx0" brushRef="#br0" timeOffset="8309.581">4983 1596,'48'-94,"-7"24,118-201,84-206,-242 477,-1 1,1-1,-1 1,1-1,-1 1,1-1,-1 1,1-1,-1 1,1-1,-1 0,1 1,0-1,-1 0,1 0,0 1,-1-1,1 0,0 0,0 0,-1 0,1 0,0 0,-1 0,1 0,0 0,-1 0,1 0,0-1,0 1,-1 0,1 0,-1-1,1 1,0 0,-1-1,1 1,-1-1,1 1,-1-1,1 1,-1-1,1 1,-1-1,1 1,-1-1,0 0,1 1,-1-1,0 0,0 1,1-1,-1 0,0 1,0-1,0 0,0 1,0-1,0 0,0 0,0 1,0-1,0 0,0 1,-1-1,1 0,0 1,0-1,-1 0,12 56,-10-47,19 101,5-2,5 0,35 80,15 54,-81-242,1 1,-1-1,0 1,0 0,0-1,1 1,-1 0,0-1,0 1,0 0,0 0,0 0,0 0,0 0,1 0,-1 0,0 0,0 1,0-1,0 0,0 0,1 1,-1-1,0 1,0-1,0 1,1-1,-1 1,0-1,1 1,-1-1,0 1,1 0,-1-1,1 1,-1 0,1 0,-1-1,1 1,0 0,-1 0,1 0,0 0,0 0,-1-1,1 1,0 0,0 0,0 0,0 0,0 0,0 0,1 0,-1-1,0 1,0 0,1 0,-1 0,0 0,1-1,-1 1,1 0,-1 0,1-1,-1 1,1 0,0-1,-70-46,59 39,-320-185,114 92,230 91,2 9</inkml:trace>
  <inkml:trace contextRef="#ctx0" brushRef="#br0" timeOffset="9039.591">5927 1186,'0'-1,"1"1,-1-1,1 1,-1-1,0 1,1-1,-1 1,1 0,0-1,-1 1,1 0,-1-1,1 1,0 0,-1-1,1 1,0 0,-1 0,1 0,0 0,-1 0,1 0,0 0,-1 0,1 0,0 0,-1 0,1 0,-1 0,1 1,0-1,-1 0,1 0,0 1,-1-1,1 0,-1 1,1-1,-1 1,1-1,-1 1,1-1,-1 1,1-1,-1 1,0-1,1 1,-1 0,0-1,0 1,1-1,-1 1,0 0,0-1,0 1,0 0,0-1,0 1,0 0,0-1,0 1,0 0,7 24,-1-1,-1 1,-1 0,-1 0,-2 0,0 0,-2 1,0-1,-2 1,2-10,-28 207,19-198,3-40,4-42,6 13,2 1,2 0,2 0,2 1,2 0,1 1,2 0,2 1,2 1,8-10,-26 47,0-4,1 0,0 0,0 1,0 0,1-1,-1 1,2 0,-1 1,0-1,1 1,0 0,0 0,0 0,0 1,1 0,-1 0,1 0,0 0,0 1,0 0,0 1,0-1,3 1,-7 3,0 1,0-1,0 1,-1 0,1-1,-1 1,0 0,1 0,-1 0,-1 1,1-1,0 0,-1 0,0 0,1 1,-1-1,0 0,-1 0,1 0,-1 1,1-1,-1 0,0 0,0 0,0 0,-1 1,1-1,-11 39,-1 1,-3-2,-1 0,-2-1,-2 0,-2-1,22-40,1 0,0 0,-1 0,1 1,-1-1,1 0,-1 0,0 0,1 0,-1 1,0-1,1 0,-1 0,0 1,0-1,0 1,0-1,1 1,-1-1,0 1,0-1,0 1,0 0,0 0,0-1,0 1,0 0,0 0,0 0,-1 0,1 0,0 0,0 1,0-1,0 0,0 0,0 1,0-1,1 1,-1-1,0 1,0-1,0 1,0-1,0 1,1 0,-1-1,0 1,1 0,-1 0,0 0,1 0,-1-1,1 1,-1 0,1 0,0 0,-1 0,1 0,0 0,-1 1,4-19</inkml:trace>
  <inkml:trace contextRef="#ctx0" brushRef="#br0" timeOffset="10229.463">6217 1451,'12'-4,"-1"0,1-1,-1 0,-1-1,1-1,-1 1,0-2,0 1,-1-1,0-1,-1 0,0 0,0 0,-1-1,0 0,0-1,-1 0,-1 0,0 0,0 0,-1-1,-1 0,0 1,0-4,8-11,47-184,-59 211,1 0,-1 0,0 0,0 0,0 0,0 0,0 0,0 0,0-1,0 1,0 0,0-1,-1 1,1-1,0 0,0 1,0-1,-1 0,1 1,0-1,0 0,-1 0,1 0,0 0,-1-1,1 1,0 0,0 0,-1-1,1 1,0-1,0 1,0-1,0 1,-1-1,1 0,0 1,0-1,0 0,0 0,1 0,-1 0,0 0,0 0,1 0,-1 0,0 0,1 0,-1-1,1 1,-1 0,1 0,0 0,-1-1,1 1,0 0,0-1,0 1,0 0,0 0,0-1,0 1,1 0,-1 0,0-1,1 1,-1 0,1 0,0-1,-66 127,64-122,0 0,0 0,1 1,-1-1,1 0,0 0,0 1,0-1,0 0,1 0,-1 0,1 1,0-1,-1 0,2 0,-1 0,0 0,1 0,-1 0,1-1,0 1,0 0,0-1,0 1,0-1,1 0,-1 0,1 0,-1 0,1 0,0 0,0-1,-1 1,1-1,1 0,-1 0,0 0,0 0,0-1,0 1,1-1,141 4,-142-2,0 0,0 1,-1-1,0 1,1-1,-1 1,0 0,0-1,0 1,-1 0,1 1,-1-1,1 0,-1 0,0 1,0-1,-1 0,1 1,-1-1,0 1,0-1,0 0,0 1,0-2,-1 0,0 0,1 0,0-1,-1 1,1 0,0 0,0 0,0 0,0 0,0 0,1 0,-1 0,1 0,-1 0,1 0,0 0,-1-1,1 1,0 0,0 0,0-1,1 1,-1-1,0 1,1-1,-1 1,1-1,-1 0,1 0,-1 0,1 0,0 0,0 0,-1 0,1 0,0-1,0 1,0-1,0 0,0 1,0-1,0 0,0 0,0 0,0 0,0 0,0-1,-1 1,1-1,0 1,0-1,0 0,0 1,0-1,-1 0,12-8,-2-1,1 0,-1-1,-1 0,0 0,0-1,-1-1,-1 1,0-1,0-1,-2 1,0-1,0-1,-1 1,0-5,-11 175,7-152,0 1,0-1,0 0,1 0,-1 0,1 0,0 0,1 0,-1-1,0 1,1-1,0 0,0 1,0-1,0 0,0-1,1 1,-1 0,1-1,0 0,0 0,0 0,0 0,0-1,0 0,0 0,1 0,-1 0,0 0,0-1,1 0,-1 0,1 0,0-1,15-5,-1-1,0-1,0-1,-1 0,0-2,-1 0,0-1,-1 0,0-1,-1-1,-1-1,0 0,-1-1,-1 0,0-1,-1-1,4-7,2 1,10-9,-2-2,-1 0,-2-1,-1-2,-2 0,-2-1,-1-1,-3 0,0-1,-3 0,-2-1,-1 0,-2-1,-2 1,-2-1,-5-41,5 81,-1 0,0 0,0-1,0 1,-1 0,1 0,-1-1,0 1,0 0,0 0,0 0,-1 0,1 0,-1 0,0 0,1 1,-1-1,0 1,-1-1,1 1,0 0,-1-1,1 1,-1 0,0 1,0-1,0 1,0-1,0 1,0 0,0 0,0 0,0 0,0 0,-1 1,1 0,0 0,-1 0,1 0,0 0,0 0,-1 1,1 0,0-1,0 1,0 0,0 1,0-1,0 1,0-1,0 1,0 0,1 0,-1 0,1 0,0 0,-1 1,-1 2,-8 14,2 1,-1 1,2 0,1 0,1 1,1 0,0 0,2 0,0 1,2 0,0-1,2 1,2 22,-2-31,0 69,3-1,4 1,4-2,3 1,3-2,27 71,-41-140,0-6,0 0,0 0,0 0,-1 1,0 0,0-1,0 1,-1 0,1 0,-2 0,1 0,-1 0,1 0,-2 0,1 0,-1 0,0 0,0 0,0 0,-1-1,0 1,0 0,-1-1,1 1,-1-1,-1 0,1 0,0 0,-1 0,0-1,-1 1,-7-2</inkml:trace>
  <inkml:trace contextRef="#ctx0" brushRef="#br0" timeOffset="10489.488">6870 460,'-4'0,"-6"0,0 4,0 6,7 5,4-1</inkml:trace>
  <inkml:trace contextRef="#ctx0" brushRef="#br0" timeOffset="12699.281">7983 677,'3'-6,"0"1,0-1,0 0,1 1,0 0,0 0,0 0,1 0,0 1,0-1,0 1,0 0,0 1,1-1,4-1,4-4,1 0,0 1,0 1,0 0,1 2,0-1,0 2,0 0,1 1,-1 0,1 2,0 0,-1 1,1 0,0 1,-1 1,1 1,-1 0,14 5,-27-6,1-1,-1 1,0 0,0 0,0 1,0-1,0 0,0 1,0 0,-1 0,1 0,-1 0,0 0,0 0,0 0,0 1,-1-1,1 1,-1-1,0 1,0 0,0 0,-1-1,1 1,-1 0,0 0,0-1,0 1,-1 0,1 0,-1 0,0-1,0 1,-54 124,43-107,-231 375,240-394,1 0,0 0,0 1,0-1,0 1,0-1,1 1,-1 0,1 0,-1 0,1 0,0 0,0 0,0 0,1 0,-1 0,1 0,0 0,0 0,0 1,0-1,0 0,1 0,-1 0,1 0,0 0,0 0,0 0,0 0,1 0,-1 0,1 0,0-1,0 1,0-1,0 1,0-1,0 0,1 0,-1 0,1 0,-1 0,1 0,0-1,0 1,2 0,21 0,0-2,0 0,0-2,-1-1,1 0,-1-2,0-1,0-2,0 0,-1-1,-1-2,19-10,-30 16,-8 4,1-1,-1 1,1-1,-1 0,0 0,0 0,0-1,0 1,-1-1,1 0,-1 0,1-1,-1 1,0-1,0 1,-1-1,1 0,-1 0,0 0,-1-9</inkml:trace>
  <inkml:trace contextRef="#ctx0" brushRef="#br0" timeOffset="13209.232">8757 605,'0'0,"1"0,0-1,-1 1,1-1,-1 1,1-1,0 1,-1-1,1 1,-1-1,0 1,1-1,-1 0,1 1,-1-1,0 0,1 1,-1-1,0 0,0 0,0 1,0-1,1 0,-1 0,0 1,0-1,0 0,-1 0,1 1,0-1,0 0,0 1,0-1,-1 0,1 0,0 1,-1-1,1 0,-1 1,1-1,0 1,-1-1,1 0,-1 1,0-1,1 1,-1 0,1-1,-1 1,0-1,1 1,-1 0,0-1,1 1,-1 0,0 0,0 0,1 0,-1-1,0 1,0 0,57-39,-24 23,0 0,1 3,0 0,1 2,1 2,0 1,0 2,9 0,-43 6,1 0,-1-1,1 1,-1 0,1 0,0 1,-1-1,1 0,-1 1,1-1,-1 0,1 1,-1 0,1-1,-1 1,0 0,1 0,-1 0,0 0,0 0,1 0,-1 0,0 0,0 0,0 1,0-1,-1 0,1 1,0-1,0 1,-1-1,1 0,-1 1,0 0,1-1,-1 1,0-1,0 1,0-1,0 1,0 0,0-1,0 1,0-1,-1 1,1-1,-1 1,1-1,-1 1,0 0,-37 83,34-78,-47 84,-5 5,3 4,6 1,-22 70,66-166,0-1,1 0,-1 1,1 0,0-1,1 1,-1 0,1 0,0 0,0 0,1 0,-1 0,1 0,0 1,0-1,1 0,0 0,0 0,0 0,0 0,1 0,0-1,0 1,0 0,0-1,1 1,0-1,0 0,0 0,0 0,1 0,-1-1,1 1,0-1,0 0,1 0,-1 0,0-1,1 0,0 1,-1-2,1 1,0 0,0-1,4 0,4 0,1-1,-1-1,1 0,-1-1,1 0,-1-1,0-1,0 0,0-1,-1 0,0-1,0 0,0-1,0-1,-1 0,-1 0,1-1,-1 0,-1-1,0 0,0 0,-1-1,0 0,5-11,-5 1</inkml:trace>
  <inkml:trace contextRef="#ctx0" brushRef="#br0" timeOffset="13719.211">9410 629,'64'-65,"38"-117,-101 182,1 0,0 1,-1-1,1 0,0 1,-1-1,1 1,-1 0,1 0,-1 0,1-1,-1 1,0 0,1 1,-1-1,0 0,0 0,0 0,0 1,0-1,0 1,0-1,0 1,-1-1,1 1,0-1,-1 1,0 0,1-1,-1 1,0 0,0-1,1 1,-2 0,1-1,0 1,0 0,0-1,-1 1,1 0,-1-1,1 1,-1 0,3 14,1-12,-1-1,0 1,1-1,-1 0,1 0,0 0,0 0,0 0,0 0,1-1,-1 0,1 0,0 0,-1 0,1 0,0-1,0 1,0-1,0 0,0-1,1 1,-1-1,0 1,0-1,0 0,0-1,1 1,-1-1,0 0,0 0,0 0,0-1,0 1,-1-1,1 0,0 0,-1 0,1 0,-1-1,0 1,0-1,0 0,0 0,0 0,0-1,-1 1,0-1,0 1,0-1,0 0,0 0,-1 1,1-1,-1-2,6-11</inkml:trace>
  <inkml:trace contextRef="#ctx0" brushRef="#br0" timeOffset="14189.19">10015 315,'-45'85,"4"-26,40-54,0-1,1 0,-1 1,1-1,0 0,0 1,0-1,1 0,-1 1,1-1,0 0,0 0,1 1,-1-1,1 0,0 0,0-1,0 1,1 0,-1-1,1 1,0-1,0 0,0 0,0 0,1 0,-1-1,1 1,0-1,0 0,-1 0,1 0,1-1,-1 1,0-1,0 0,0 0,1 0,-1-1,0 0,1 0,-1 0,0 0,1 0,-1-1,0 0,1 0,-1 0,0-1,0 1,0-1,0 0,0 0,-1 0,5-3,7-4,0-1,-1-1,0 0,-1-1,0 0,0-1,-2-1,1 0,-2 0,0-1,-1 0,0-1,-1 0,-1-1,-1 1,0-1,-1 0,-1-1,0 1,-2-1,0 0,0 0,-2 0,-1 1,0-1,-1 0,-1 0,0 1,-1-1,-1 1,-1 0,-1-1,5 15,1 0,0 0,-1 0,1 0,-1 0,0 1,0-1,0 1,0-1,-1 1,1 0,0 0,-1 0,0 0,1 0,-1 0,0 1,0 0,0-1,0 1,0 0,0 0,-1 1,1-1,0 1,0-1,-1 1,1 0,0 0,0 1,-1-1,1 1,0-1,0 1,0 0,0 0,0 1,0-1,0 1,0-1,0 1,1 0,-1 0,1 0,-1 0,1 0,0 1,0-1,0 1,0 0,0-1,0 1,1 0,0 0,-1 0,1 1,-2 13,1 1,1-1,1 0,0 1,1-1,1 1,0-1,2 0,0 0,1 0,0 0,1-1,1 0,1 0,0-1,1 0,1-1,0 1,1-2,1 0,0 0,0-1,1 0,1-1,0-1,0 0,1-1,0 0,16 5,41 4,-51-16</inkml:trace>
  <inkml:trace contextRef="#ctx0" brushRef="#br0" timeOffset="19249.239">193 2250,'16'-9,"0"1,0 1,0 0,1 1,0 1,1 0,-1 1,1 1,0 1,-1 1,1 0,0 1,10 2,333 6,41-33,65 0,528-27,-151 13,808-16,-916 31,919-71,-756 70,-77 11,-277-11,-108-3,-338 27,-76 6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1 254,'24'0,"22"0,8 0,0 0,-4 0,-7 0,-5 0,-4 0,-4-5,-2-1,0 0,-1-4,0 0,-4-3,-2 0,-4 3</inkml:trace>
  <inkml:trace contextRef="#ctx0" brushRef="#br0" timeOffset="247.553">255 0,'-5'39,"3"31,3 9,0-4,0-11,0-10,5-15,1-10,0-4,-2-2,-7-5,-2-1,-1-2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29,'0'-3,"-1"-22,-9 33,2 12,-18 51,-4-2,-3-1,-2-1,-37 51,11-50,47-57</inkml:trace>
  <inkml:trace contextRef="#ctx0" brushRef="#br0" timeOffset="279.049">0 57,'15'10,"18"22,9 10,3 4,-3-3,-3-2,-8-4,-4-4,-3-7,-5-4,-1-4,-3-2,0-3,-3 1,-7-2,-5-2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20,'-103'157,"-60"131,68-115,-19-6,564-790,-424 584,-15 26,-1-1,-1 0,0-1,-1 0,0 0,-1-1,-1 0,2-8,-32 61,19-24,1-1,0 1,0 0,2 0,-1 0,2 0,0 1,0-1,1 1,1-1,0 0,1 0,1 1,0-1,0-1,1 1,1 0,0-1,5 8,10 14,5 6,-2 1,-2 0,-2 2,-2 0,3 14,26 125,-45-140,-3-79,2 14</inkml:trace>
  <inkml:trace contextRef="#ctx0" brushRef="#br0" timeOffset="300.857">222 557,'5'0,"16"0,9 0,4-5,2-1,3 0,1 1,-2 1,-3 2,-2 1,-2 1,-2 0,-1 0,0 0,-5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75,'24'-5,"22"-1,8 0,0 1,-4 1,-7 2,-5-4,-4-1,-4 1,-1 1,-2 2,0 1,1 1,-6-4,-1-1,-4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52,'34'0,"35"-5,10-1,-3 0,-10 1,-11 1,-10 2,-13-4,-7-1,-3 1,-6 1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1,'-19'24,"-11"22,-6 8,0 0,4-4,4-7,7-5,6-4,1-4,-1-1,1-2,-1 0,-3 0,-4-4,3-7</inkml:trace>
  <inkml:trace contextRef="#ctx0" brushRef="#br0" timeOffset="279.931">0 57,'34'34,"25"15,13 5,-2-2,-7-11,-11-11,-13-6,-9-8,-4-1,-2 1,-6 3,-5 3,-4 3,-5-4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97,'0'32,"0"88,5 0,8 23,-1 122,-2-204,-4-55</inkml:trace>
  <inkml:trace contextRef="#ctx0" brushRef="#br0" timeOffset="498.14">0 97,'50'-21,"0"3,1 2,1 2,1 3,35-3,-75 13,0 0,1 1,-1 0,1 1,-1 1,0 0,1 0,-1 2,2 0,-12-3,1 0,-1 1,0-1,1 1,-1-1,0 1,0 0,0 1,0-1,0 0,-1 1,1-1,-1 1,1 0,-1 0,0 0,0 0,0 0,-1 1,1-1,-1 0,0 1,0-1,0 1,0-1,0 1,-1 0,0-1,0 1,0 0,0-1,0 1,-1 0,0-1,0 1,-4 12,-1-1,0 0,-2 0,0-1,0 0,-1 0,-1-1,0 0,-6 4,-7 12,-91 112,112-139,0 1,0-1,0 0,0 1,1-1,-1 1,1 0,-1-1,1 1,0 0,0 0,0 0,1 0,-1 0,1 0,-1 0,1 0,0 0,0 0,0 0,1 0,-1 0,1 0,0 0,-1 0,1 0,1 0,-1 0,0 0,1-1,-1 1,1-1,0 1,0-1,0 1,0-1,0 0,1 0,-1 0,0 0,1-1,0 1,0 0,69 25,27 16,-96-41,-1 0,1 1,-1-1,1 1,-1 0,0 0,0 0,0 0,0 0,-1 0,1 0,-1 0,0 1,0-1,0 1,0-1,-1 1,0-1,1 1,-1-1,0 1,-1-1,1 1,0-1,-1 1,0-1,0 1,-1 1,-3 5,-1 0,0-1,-1 0,1-1,-2 1,1-1,-1 0,-1-1,1 0,-1 0,0-1,-1 0,0-1,0 0,0 0,0-1,0-1,-1 0,0 0,-10 1,14-2,1 0,-1-1,0 1,0-1,0-1,0 0,0 1,0-2,1 1,-1-1,0 0,0-1,0 0,1 0,-1 0,1-1,0 0,0 0,0 0,0-1,0 0,-3-3,-3-9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16,'-15'-5,"0"2,-1 0,0 1,0 0,0 2,1 0,-1 0,0 1,0 1,0 1,1 0,0 2,-1-1,1 2,1 0,-1 0,1 1,-7 6,-1 5,0 2,1 0,0 2,2 0,1 1,1 1,1 0,0 1,3 1,0 1,1 0,-7 25,11-30,1 1,0 0,2 1,1-1,1 1,0 0,2 0,1 0,1 0,1 2,0-14,0 0,1 0,0 0,0-1,2 0,-1 1,1-1,1-1,0 1,0-1,1 0,1-1,-1 1,1-1,1-1,0 0,0 0,1-1,0 0,8 5,1-2,0-1,0-1,1-1,0 0,1-2,0 0,-1-1,1-2,0 0,1-1,-1-1,0 0,0-2,0-1,12-3,79-22,-88 20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57,'-5'-5,"1"0,-2 0,1 0,0 1,-1 0,0 0,0 0,0 1,0 0,0 0,-1 1,0 0,1 0,-1 0,0 1,0 0,0 0,0 1,0 0,0 0,0 0,1 1,-1 0,0 1,0-1,0 1,1 1,-1-1,1 1,-1 1,-96 56,100-57,0 0,0-1,0 1,0 0,1 1,-1-1,1 0,0 1,0 0,0-1,1 1,-1 0,1 0,0 0,0 0,0 0,0 0,1 0,-1 0,1 0,0 0,1 1,-1-1,1 0,-1 0,1 0,1 1,3 2,1 1,-1-1,1 0,1-1,0 1,-1-1,2-1,-1 1,1-1,0 0,0-1,0 0,0 0,1-1,0 0,0-1,7 2,4 3,-1-1,-10-4,-1-1,1 1,-1 1,0 0,0 0,0 0,-1 1,1 0,-1 1,0 0,0 0,0 0,-1 1,1 0,-1 0,-1 1,1-1,-1 1,-1 1,1-1,1 5,-6-8,0 0,0 0,-1 0,1 0,-1-1,0 1,0 0,-1 0,1 0,-1-1,1 1,-1-1,0 1,-1-1,1 0,0 0,-1 0,0 0,0 0,0 0,0-1,0 1,0-1,-1 0,1 0,-1-1,0 1,-104 38,-19-13,114-25,18-6,6-1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8:5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22,'-43'293,"24"-206,-103 453,121-535,-5 72,6-75,0-1,0 0,0 1,0-1,0 0,0 1,0-1,0 0,0 1,1-1,-1 0,0 0,1 1,-1-1,1 0,0 0,-1 0,1 0,0 0,0 0,0 0,0 0,-1 0,1 0,0 0,1 0,-1-1,0 1,0 0,0-1,0 1,1-1,-1 1,0-1,0 0,1 1,-1-1,0 0,1 0,-1 0,0 0,1 0,-1 0,0 0,0-1,1 1,-1 0,0-1,0 1,1-1,161-121,-134 95,29-30,105-75,-161 131,0 0,-1 1,1-1,0 0,0 1,-1 0,1-1,0 1,0 0,0 0,0 0,-1 0,1 0,0 0,0 1,0-1,-1 1,1-1,0 1,0 0,-1-1,1 1,-1 0,1 0,-1 0,1 0,-1 1,1-1,-1 0,0 0,0 1,0-1,0 1,0-1,0 1,0 0,0-1,0 1,-1 0,1-1,-1 1,1 0,-1 1,14 91,-13-77,1 4,28 141,-29-158,1 0,0 0,0 0,0 0,0 0,1-1,-1 0,1 1,0-1,0 0,0 0,1 0,-1-1,1 1,-1-1,1 0,0 0,0 0,0-1,0 1,0-1,0 0,1 0,-1 0,0-1,0 1,1-1,-1 0,0 0,1-1,-1 1,0-1,0 0,1 0,0-1,8-5,-1 0,0-1,-1-1,0 0,0 0,-1-1,0 0,0-1,-1 0,-1-1,0 1,-1-2,0 1,0-1,-2 0,1 0,-2-1,0 0,0 1,-2-1,1-1,-2 1,0 0,-1 0,0-2,1-19,-2-1,-1 1,-1-1,-3 1,0 0,-3 1,0 0,-3 0,0 1,-2 0,-2 1,-1 1,-1 0,-2 2,0 0,-3 1,0 1,-1 2,-2 0,0 1,-2 2,0 1,-2 1,-25-13,47 28,-1-1,0 1,1 1,-2 0,1 0,0 1,-1 0,0 0,0 1,1 0,-1 1,0 0,-1 1,1 0,0 1,0 0,0 0,1 1,-1 0,0 1,1 0,-1 0,1 1,0 1,0-1,0 1,1 1,0 0,0 0,0 0,1 1,0 0,-1 2,-6 22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1,'-22'38,"1"2,2 0,2 1,2 1,2 0,1 1,2 1,3 0,-1 22,6-56,1 0,0 0,1 0,0 0,1 0,0 0,1 0,-1 0,2 0,0-1,0 1,0-1,2 0,-1 0,1 0,0 0,1-1,-1 0,2 0,-1 0,1-1,1 0,0 0,58 16,-44-22</inkml:trace>
  <inkml:trace contextRef="#ctx0" brushRef="#br0" timeOffset="861.596">261 537,'19'1,"0"-1,0-1,0 0,0-2,0 0,0-2,-1 0,0 0,0-2,0 0,-1-2,0 1,-1-2,2-1,-9 5,0 0,0 0,0 0,-1-1,0 0,-1-1,1 0,-1 0,-1-1,0 0,0 0,-1 0,0 0,0-1,-1 0,0 0,-1-1,0 1,-1 0,0-1,-1 0,1-9,-2 18,0 1,0-1,-1 0,1 0,0 0,0 0,-1 1,1-1,-1 0,0 0,0 1,1-1,-1 0,0 1,0-1,0 1,-1-1,1 1,0 0,-1-1,1 1,0 0,-1 0,0 0,1 0,-1 0,1 0,-1 1,0-1,0 0,1 1,-1-1,0 1,0 0,0 0,0 0,0-1,1 2,-1-1,0 0,0 0,0 1,0-1,1 1,-1-1,0 1,0 0,1 0,-1-1,1 1,-1 0,1 1,-1-1,1 0,-1 0,1 1,0-1,0 1,0-1,0 1,0-1,0 1,-8 9,1-1,1 1,0 0,1 0,0 1,0 0,1 0,1 1,0-1,1 1,0 0,1 0,0 0,1 0,1 0,0 0,1 0,0 0,2 6,-3-14,1 1,0-1,0 0,1 1,-1-1,1 0,0 0,1-1,-1 1,1 0,0-1,0 1,1-1,-1 0,1 0,0 0,0-1,0 1,0-1,1 0,-1 0,1-1,0 1,0-1,0 0,0 0,0-1,0 0,1 1,-1-2,3 1,3 0,0 0,1-1,-1 0,0-1,0 0,0-1,0 0,0-1,0 0,0-1,-1 0,1-1,-1 0,9-6,-1-4,1-1,-2-1,0 0,-1-1,-1-1,-1-1,-1 0,0 0,-1-2,-2 1,7-19,-9 24,-6 14,0 0,-1 0,1 0,-1 0,1-1,-1 1,0 0,0-1,0 1,0-1,0 0,-1 1,1-1,-1 1,0-1,0 0,0 1,0-1,0 0,-1 1,1-1,-1-2,-1 5,1-1,0 1,0 0,-1 0,1 0,0 0,0 0,-1 0,1 0,0 1,0-1,-1 0,1 1,0-1,0 1,0-1,-1 1,1 0,0-1,0 1,0 0,0 0,0 0,1 0,-1 0,0 0,0 0,0 0,1 0,-1 0,0 1,-1 0,-5 6,1 0,0 1,0 0,1 0,0 0,0 1,1-1,0 1,1 0,0 0,1 0,0 1,1-1,0 1,0-1,1 1,0-1,1 1,0-1,1 0,3 10,-3-14,1-1,0 0,0 0,1 0,-1 0,1 0,0-1,0 0,1 1,-1-2,1 1,0 0,0-1,0 0,1 0,-1-1,1 1,-1-1,1-1,0 1,0-1,-1 0,1 0,0 0,0-1,0 0,0 0,0-1,0 1,0-1,0-1,0 1,0-1,-1 0,1 0,-1-1,2 0,11-9,-1 0,-1-1,0-1,-1 0,0-1,-1-1,-1 0,0-1,-2 0,0-1,0 0,-2-1,0 0,-2 0,0-1,-1 0,-1 0,0-1,0-53,-6 74,0-1,0 1,0-1,0 1,0 0,0-1,0 1,-1 0,1 0,0 0,0 0,0 0,0 0,0 0,-1 0,1 1,0-1,0 0,0 1,0-1,0 1,0-1,0 1,0-1,0 1,0 0,0-1,1 1,-1 0,0 0,0 0,1 0,-1 0,0 0,1-1,-1 2,1-1,-1 0,1 0,0 0,-1 0,1 0,0 0,0 1,-9 14,2 0,0 1,1 0,1 0,1 0,0 1,1-1,1 1,1 0,0 0,1 0,1 0,1-1,1 1,0 0,5 13,-2-17,1-1,1 0,0 0,0-1,1 0,1 0,0-1,1 0,0-1,1 0,7 5,-3-4</inkml:trace>
  <inkml:trace contextRef="#ctx0" brushRef="#br0" timeOffset="1131.478">1615 537,'-4'29,"-3"19,2 6,-5-1,0-5,2-6,1-5,3-14,2-11</inkml:trace>
  <inkml:trace contextRef="#ctx0" brushRef="#br0" timeOffset="1418.808">1588 509,'28'-5,"25"-1,7 0,-1 1,-11 1</inkml:trace>
  <inkml:trace contextRef="#ctx0" brushRef="#br0" timeOffset="1661.488">1615 735,'34'-5,"20"-2,7 1,-8-4,-13 1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98 111,'-14'34,"-10"20,-1 6,4-2,11-11,6-19,10-14,2-9</inkml:trace>
  <inkml:trace contextRef="#ctx0" brushRef="#br0" timeOffset="561.43">239 365,'176'-284,"-124"209,-51 74,-1 1,1-1,-1 1,1-1,-1 1,1 0,-1 0,1-1,-1 1,1 0,0 0,-1-1,1 1,-1 0,1 0,0 0,-1 0,1 0,-1 0,1 0,0 0,-1 0,1 0,-1 0,1 1,0-1,-1 0,1 0,-1 0,1 1,-1-1,1 0,-1 1,1-1,-1 1,1-1,-1 0,1 1,-1-1,0 1,1-1,-1 1,0-1,1 1,-1 0,0-1,0 1,1-1,-1 1,0 0,0-1,0 1,0-1,0 1,0 0,0-1,0 1,5 46,-5-38,2 10,0-1,0 1,2-1,1 0,0 0,1-1,1 1,0-1,1-1,3 3,-8-15,0-1,0 0,0 0,0 0,1 0,0-1,-1 1,1-1,0 0,0 0,0 0,0-1,0 1,1-1,-1 0,0 0,1-1,-1 1,1-1,-1 0,0 0,1 0,-1-1,1 1,-1-1,0 0,0-1,1 1,-1-1,0 0,0 0,0 0,-1 0,1-1,0 1,-1-1,0 0,1 0,-1 0,-1-1,1 1,0-1,-1 0,0 1,2-4,9-18,-1 1,-1-2,-2 0,0 0,4-26,-8 32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254 141,'-2'20,"-1"-1,-1 0,-1 0,0-1,-2 1,0-1,-7 12,12-24,-57 105,47-95,1 2,1-1,0 1,2 1,0-1,1 1,1 1,1-1,0 1,2 0,0 0,1 15,2-31,0 0,1 0,0 0,0 0,0-1,0 1,0 0,1 0,0-1,0 1,0 0,0-1,0 0,1 0,-1 0,1 0,0 0,0 0,0 0,1-1,-1 0,0 0,1 0,-1 0,1 0,0-1,0 1,0-1,0 0,-1 0,1-1,0 1,1-1,-1 0,0 0,0 0,0 0,3-2,165-2,-108-18,-51 11</inkml:trace>
  <inkml:trace contextRef="#ctx0" brushRef="#br0" timeOffset="266.426">0 368,'34'4,"30"2,14 0,-2-1,-9-1,-6 3,-8 0,-10-1,-6-1,-4-2,-5-1,-5-1</inkml:trace>
  <inkml:trace contextRef="#ctx0" brushRef="#br0" timeOffset="549.901">904 1,'15'30,"-1"2,-2-1,-1 2,-1 0,-2 0,-1 1,-2-1,-1 1,-1 28,-2-30,-2-1,-2 1,0-1,-2 0,-1 0,-2 0,-1-1,-2 0,0-1,-2 0,-1-1,-2-1,0 0,-16 19,-91 62,104-94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04.9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370 0,'5'21,"2"-1,0 1,1-1,1-1,1 0,0 0,2-1,0 0,15 16,-12-17,1 0,1-1,0 0,1-2,1 0,0-1,1-1,1 0,-1-2,2 0,-1-2,1 0,1-2,-1 0,3-1,16 5,-1-2,1-2,0-1,23-2,331-4,-198-27,-27 1,139-56,-110 50,-176 32,-11 0,1 0,-1 1,0 0,1 1,-1 0,0 1,0 1,0 0,0 0,0 1,-1 1,1 0,179 127,-115-29,-73-103,-1 0,0 1,0-1,1 0,-1 0,0-1,0 1,1 0,-1-1,0 1,0-1,0 0,0 0,0 0,0 0,0 0,0 0,0-1,0 1,0 0,-1-1,1 0,0 1,-1-1,0 0,1 0,-1 0,0 0,0 0,0 0,0 0,0 0,-1 0,1 0,-1-1,1 1,-1 0,0-1,5-6,0 0,-1 0,1 0,1 1,-1 0,2 0,-1 0,1 1,0 0,0 0,1 1,0 0,0 0,1 1,-1 0,2 0,4-1,1 1,-1 0,1 1,0 1,1 0,-1 1,0 1,1 0,-1 1,1 1,-1 1,0 0,10 2,202 17,-29 6,-1-17,57 25,-130-7,90-6,10-3,-142-7,-66-8,1 0,0-2,0 0,-1-1,1-1,0 0,13-3,4-4,-1-1,1-2,-2-1,1-1,-2-2,0-2,23-14,-31 16,0-1,-1-1,-1 0,0-2,-1-1,-1 0,-1-1,6-10,73-103,-83 117,0 3</inkml:trace>
  <inkml:trace contextRef="#ctx0" brushRef="#br0" timeOffset="1458.048">116 1073,'43'-2,"1"-3,-1-1,0-3,29-9,-45 13,0-2,-1-1,0 0,-1-2,0-1,0-1,-1-2,-1 0,0-1,-1-1,-1-1,0-1,-1-1,-1-1,-1-1,-1 0,8-14,12-69,-37 101,0-1,0 1,0-1,0 1,0-1,-1 1,1 0,-1-1,0 1,0 0,-1 0,1 0,-1 0,1 0,-1 0,0 0,0 0,0 0,0 1,-1-1,1 1,-1 0,1 0,-1 0,0 0,0 0,0 0,0 1,0-1,0 1,-1 0,-1-1,-1 1,0-1,0 1,0 0,0 1,1 0,-1-1,0 2,0-1,0 1,0 0,0 0,1 1,-1-1,0 1,1 1,0-1,-1 1,1 0,0 0,0 0,1 1,-1 0,1 0,-1 0,1 0,1 1,-4 3,-8 12,0 0,1 1,2 0,0 1,1 1,-2 7,-3 24,2 1,2 0,3 1,2 0,3 0,2 0,2 1,7 35,-4 37,-2-65,-3 1,-2-1,-3 0,-6 12,10-58,-2 0,0-1,-1 1,0-1,-2 0,0 0,-1-1,0 0,-2-1,1 0,-2 0,0-1,-1-1,0 0,-1-1,-14 9,20-15,-1-1,-1 0,1-1,-1 0,1-1,-1 0,0 0,0-1,0 0,-1-1,1 0,0-1,-6 0,11 0,0 0,0-1,0 0,0 0,0 0,0-1,1 1,-1-1,0 0,1-1,-1 1,1-1,0 0,0 0,0 0,0-1,1 1,-1-1,1 0,0 0,0 0,0 0,1 0,-1-1,1 1,0-1,1 0,-1 0,0-4,0-1,1 1,0-1,0 0,1 0,1 1,0-1,0 0,0 1,1-1,1 1,0 0,0 0,1 0,0 0,0 0,3-2,5-10,2 0,1 0,0 2,1 0,1 1,5-3,1 1,1 1,1 1,0 1,1 1,1 1,1 2,0 1,0 1,1 1,19-3,121-20,-145 30</inkml:trace>
  <inkml:trace contextRef="#ctx0" brushRef="#br0" timeOffset="1802.94">934 1355,'-16'11,"1"1,0 0,1 1,0 1,1 0,1 1,0 0,1 1,1 1,0-1,1 2,1-1,1 1,0 1,7-16,-1 0,1 0,0 0,0 0,0 0,1 0,-1-1,1 1,0 0,-1 0,1 0,0-1,1 1,-1 0,0-1,1 1,0-1,-1 0,1 1,0-1,0 0,0 0,0 0,1 0,-1-1,1 1,-1-1,1 1,-1-1,1 0,0 0,-1 0,1 0,0 0,0-1,2 1,5 1,-1-1,0 1,1-2,-1 1,1-2,-1 1,1-1,-1 0,0-1,8-3,-7 3,-1-1,1-1,-1 0,0 0,-1-1,1 0,-1 0,0-1,0 0,-1-1,0 1,0-1,0-1,-1 1,0-1,0-1,-1 1,0-1,-1 1,0-2,0 1,-1 0,0-1,-1 1,0-1,0 0,-1 1,0-1,-1 0,0 0,-1-2,0 7,0 0,-1 0,1 1,-1-1,0 1,-1-1,1 1,-1 0,0 0,0 0,0 0,0 1,-1-1,1 1,-1 0,0 0,0 0,0 0,-1 1,1 0,-1 0,1 0,-1 0,1 1,-1-1,0 1,0 1,0-1,0 1,0-1,0 1,1 1,-1-1,0 1,0 0,0 0,0 0,1 1,-1-1,0 1,-3 2,-20 13,3 1</inkml:trace>
  <inkml:trace contextRef="#ctx0" brushRef="#br0" timeOffset="2086.453">1330 1609,'-10'0,"-3"-5,1-6,2-7,3-4,8 1,3 0,1-2,4-2,2 0,2-2,0-1,3 5,-2 0,1 1,4-2,2 4,-1 5</inkml:trace>
  <inkml:trace contextRef="#ctx0" brushRef="#br0" timeOffset="2450.996">1724 1242,'-4'-1,"0"1,-1 1,1-1,0 0,-1 1,1 0,0 0,0 0,0 1,0-1,0 1,0 0,0 0,0 1,1-1,-1 1,1-1,0 1,0 0,0 1,0-1,-3 4,2-2,-4 2,1 2,0-1,0 1,1 0,0 1,1-1,0 1,0 0,1 0,1 1,0-1,0 1,1 0,0 0,1 0,0 0,1 0,0 0,1 0,0 0,0 0,1 0,3 8,-3-17,0 1,-1 0,1 0,0 0,1-1,-1 1,0-1,1 0,0 0,-1 0,1 0,0 0,0 0,0-1,0 1,0-1,0 0,0 0,1 0,-1 0,0-1,1 1,-1-1,0 0,1 0,-1 0,1-1,-1 1,0-1,2 0,95-40,-57 3,-25 22</inkml:trace>
  <inkml:trace contextRef="#ctx0" brushRef="#br0" timeOffset="2674.138">2035 1327,'0'24,"5"12,1 1</inkml:trace>
  <inkml:trace contextRef="#ctx0" brushRef="#br0" timeOffset="2838.44">2007 988</inkml:trace>
  <inkml:trace contextRef="#ctx0" brushRef="#br0" timeOffset="3255.818">2233 1496,'4'-30,"1"1,1 0,1 0,2 1,1 0,1 0,12-20,-23 47,1 0,-1 0,1 0,-1 0,1 0,-1 0,1 0,0 0,0 0,-1 1,1-1,0 0,0 1,0-1,0 0,0 1,0-1,0 1,0-1,0 1,0 0,0 0,0-1,0 1,0 0,1 0,-1 0,0 0,0 0,0 0,0 0,0 0,0 1,0-1,0 0,0 1,0-1,0 1,0-1,0 1,0-1,0 1,0 0,0-1,0 1,0 0,-1 0,1 0,0 0,-1 0,1 0,-1-1,1 1,-1 0,1 1,-1-1,1 1,12 24,-12-20,0-1,0 0,1 0,0 0,0 0,0 0,1-1,-1 1,1-1,0 1,1-1,-1 0,1 0,-1 0,1-1,0 1,1-1,-1 0,1 0,-1-1,1 1,0-1,0 0,0 0,0-1,0 1,0-1,0 0,5 0,-5-4,1 0,-1-1,0 0,0 0,-1 0,1 0,-1 0,0-1,0 0,0 0,-1 0,0 0,0-1,0 1,-1-1,1 0,-1 0,1-5,15-30,-8 26</inkml:trace>
  <inkml:trace contextRef="#ctx0" brushRef="#br0" timeOffset="3802.02">2854 1101,'-3'2,"-9"3,1 1,0 1,0 0,0 0,1 1,0 1,0 0,1 0,0 1,1 0,0 0,0 1,-5 10,13-19,-1 0,0 0,1-1,-1 1,1 0,-1 0,1 0,0 0,0 0,0 0,0 0,0 0,0-1,1 1,-1 0,1 0,-1 0,1 0,0-1,-1 1,1 0,0 0,0-1,0 1,1-1,-1 1,0-1,1 0,-1 1,0-1,1 0,0 0,-1 0,1 0,-1 0,1 0,0 0,0-1,1 1,76 4,71-43,-147 37,1 1,-1-1,1 1,-1 0,1 0,-1 0,1 0,-1 0,1 1,-1-1,1 1,-1 0,1 0,-1 1,0-1,0 1,0-1,0 1,0 0,0 0,0 0,-1 1,1-1,-1 1,1-1,-1 1,0 0,0 0,0 0,0 0,-1 0,1 0,-1 1,0-1,0 0,0 1,0 0,13 135,-19 92,2-210,-2 0,0-1,-1 1,-1-1,-1-1,-1 1,-1-1,0-1,-1 1,-1-2,-1 0,-1 0,0-1,-1-1,-5 4,18-17,1 0,-1 0,1 0,-1 0,0 0,0 0,0-1,0 1,0 0,0-1,0 0,0 1,0-1,-1 0,1 0,-1-1,1 1,-1 0,1-1,-1 1,1-1,-1 0,1 0,-1 0,1 0,-1 0,1-1,-1 1,1-1,-1 0,1 1,-1-1,1 0,0-1,-1 1,1 0,0-1,0 1,0-1,0 1,0-1,0 0,1 0,-1 0,1 0,-1 0,1 0,0-1,0 1,0 0,0-1,-1-1,1-9,0 0,1 0,0 0,1 0,1 0,0 0,0 0,2 0,-1 1,2-1,-1 1,3-1,7-25,2 1,2 1,1 1,2 1,1 0,2 2,1 1,1 0,2 2,9-6,-2 12,-18 17</inkml:trace>
  <inkml:trace contextRef="#ctx0" brushRef="#br0" timeOffset="4572.647">3813 621,'17'29,"7"157,-20-142,-2 0,-2 1,-1-1,-3 1,-4 13,3-15,-25 211,34-230,10-29,-9-8</inkml:trace>
  <inkml:trace contextRef="#ctx0" brushRef="#br0" timeOffset="4791.879">3588 1101,'29'-5,"37"-6,19-2,-2-2,-4 0,-12 3,-7 4,-9-2,-8 1,-8 2,-3 2,-4 2,-6 1</inkml:trace>
  <inkml:trace contextRef="#ctx0" brushRef="#br0" timeOffset="5488.904">4293 1129,'150'13,"-143"-14,-1 1,1-1,0 0,-1 0,1-1,-1 0,0 0,1 0,-1-1,0 0,-1 0,1-1,0 1,-1-1,0-1,0 1,0-1,0 1,-1-1,0-1,1 0,-3 3,1 1,-1-1,0 0,0 0,0 0,0 0,0 0,-1-1,0 1,1 0,-1-1,0 1,-1-1,1 1,-1-1,1 1,-1-1,0 0,0 1,-1-1,1 1,-1-1,1 1,-1-1,-1 1,1-1,0 1,-1 0,1 0,-1 0,0 0,0 0,0 0,-1 0,1 0,-1 1,1-1,-1 1,0 0,0 0,0 0,0 0,0 1,-3-2,-3 3,1 1,-1 0,1 0,-1 1,1 0,0 0,0 1,0 0,0 1,0-1,1 2,-1-1,1 1,0 0,1 0,-3 3,-7 4,2 0,-1 2,1-1,1 2,1 0,0 0,1 1,-1 3,8-13,1-1,0 0,1 1,-1 0,1 0,0 0,0 0,1 0,0 0,0 0,0 0,1 1,0-1,0 0,1 0,0 0,0 1,0-1,1 0,-1 0,2 0,-1-1,0 1,1 0,0-1,4 5,-3-5,0-1,1 0,-1 0,1-1,0 1,0-1,0 0,0-1,0 1,1-1,-1 0,1 0,0-1,-1 1,1-1,0 0,0-1,0 0,0 0,0 0,-1 0,2-1,128-31,-117 25,0 0,0-1,-1-1,0 0,0-1,-1-1,-1-1,8-6,-8 5,-1-1,-1 0,0 0,0-1,-2-1,0 0,0-1,-2 0,6-13,-11 22,0-1,-1 0,0 0,0 0,-1 0,0-1,-1 1,0-1,0 1,-1-1,0 1,-1-1,-1-5,2 14,0 0,0 0,-1 0,1 0,-1 1,1-1,-1 0,1 0,-1 1,0-1,1 0,-1 1,0-1,1 0,-1 1,0-1,0 1,1-1,-1 1,0 0,0-1,0 1,0 0,0 0,1-1,-1 1,0 0,0 0,0 0,0 0,0 0,0 0,0 1,0-1,0 0,1 0,-1 1,0-1,0 0,0 1,0-1,1 1,-1-1,0 1,0-1,1 1,-1 0,0-1,1 1,-1 0,1 0,-27 41,27-40,0-1,0 1,0-1,0 1,1 0,-1-1,0 1,1-1,-1 1,1-1,0 0,-1 1,1-1,0 1,0-1,0 0,0 0,0 1,0-1,0 0,1 0,-1 0,0 0,0-1,1 1,-1 0,1 0,-1-1,1 1,-1-1,1 1,-1-1,1 0,-1 1,1-1,-1 0,1 0,0 0,0-1,68-6,-62 6,-7 1,110-8,-108 8,0 0,-1 1,1-1,0 1,-1 0,1 0,0 0,-1 0,1 0,-1 0,1 1,-1-1,0 1,0-1,0 1,0 0,0 0,0 0,0 0,0 1,-1-1,1 0,-1 1,0-1,0 1,0-1,0 1,0 0,0-1,-1 1,1 0,-1 0,0-1,0 1,0 0,0 0,0 1,-18 136,22-121</inkml:trace>
  <inkml:trace contextRef="#ctx0" brushRef="#br0" timeOffset="6036.937">5224 1242,'11'-33,"1"1,1 1,2 1,1 0,9-11,-22 33,1 0,1 1,0-1,0 1,0 0,1 0,0 1,0-1,1 1,-1 1,1-1,1 1,-1 0,1 1,0 0,0 0,5-1,-11 4,-1 1,1 0,-1-1,0 1,1 0,-1 0,1 0,-1 0,0 0,1 1,-1-1,1 0,-1 1,0-1,1 1,-1-1,0 1,0 0,1-1,-1 1,0 0,0 0,0 0,0 0,0 0,0 0,0 0,0 0,-1 0,1 1,0-1,-1 0,1 0,-1 1,1-1,-1 0,1 1,-1-1,0 1,0-1,0 0,0 1,0 0,-7 67,5-56,1-12,0 0,1 0,0 1,-1-1,1 0,0 0,-1 1,1-1,0 0,0 1,0-1,0 0,0 0,1 1,-1-1,0 0,1 1,-1-1,0 0,1 0,0 0,-1 1,1-1,0 0,-1 0,1 0,0 0,0 0,0 0,0-1,0 1,0 0,0 0,0-1,0 1,1 0,-1-1,0 1,0-1,0 0,1 1,-1-1,0 0,1 0,-1 0,0 0,0 0,2 0,59-22,92-112,-153 132,0 1,0-1,-1 1,1-1,0 1,0-1,1 1,-1 0,0 0,0 0,1 0,-1 0,0 0,1 0,-1 0,1 0,-1 0,1 1,0-1,-1 1,1-1,0 1,-1 0,1 0,0-1,-1 1,1 0,0 1,-1-1,1 0,0 0,0 1,-1-1,1 1,-1-1,1 1,-1 0,1 0,-1 0,1-1,-1 2,1-1,-1 0,0 0,0 0,0 0,0 1,0-1,0 1,0-1,0 1,19 133,-10-106,0-4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20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316 424,'-8'-3,"1"0,-1 0,1 1,-1 0,0 0,0 1,0 0,0 1,0 0,0 0,0 0,0 1,0 0,0 1,0 0,0 0,1 1,-1-1,1 2,0-1,0 1,0 0,0 1,1-1,-1 1,1 1,0-1,1 1,-1 0,1 0,1 1,-1 0,1-1,-1 4,-5 6,1-1,0 2,1-1,1 1,1 0,0 0,1 1,1 0,1 0,0 0,2 0,0 1,1-1,0 0,2 6,-1-18,0 1,0-1,1 1,-1-1,1 0,1 0,-1 0,1 0,0 0,0 0,1-1,0 0,0 1,0-1,0-1,1 1,0-1,0 0,0 0,1 0,-1 0,1-1,0 0,0-1,0 1,0-1,0 0,1 0,-1-1,0 0,3 0,12 1,0 0,0-1,0-2,0 0,0-1,0-1,-1-1,1-1,4-2,-6 2,0-2,-1 0,0-1,0-1,0 0,-2-1,1-1,-1-1,-1 0,0-2,-1 1,0-2,-1 1,0-2,-2 0,0 0,9-18,-16 28,1-1,-1 1,-1-1,1 1,-1-1,0 0,-1-1,0 1,0 0,0-1,-1 1,0-1,0 1,-1-1,0 0,-1 1,1-1,-2 1,1-1,-1 1,0 0,0-1,-1 1,0 0,0 0,-1 1,0-1,0 1,0 0,-1 0,-5-5,-1 3,-1 0,-1 1,0 0,1 1,-2 0,1 1,-1 1,0 0,0 1,0 1,0 0,0 0,0 2,-12 0,-5 0</inkml:trace>
  <inkml:trace contextRef="#ctx0" brushRef="#br0" timeOffset="772.904">880 621,'-4'70,"2"-58,0 1,1-1,0 1,1 0,1-1,0 1,0 0,1-1,1 1,0-1,1 0,0 0,1 0,0-1,4 7,-7-16,0 1,0-1,0 0,1 0,-1 0,1 0,-1-1,1 1,0-1,0 1,-1-1,1 0,0 0,0 0,0 0,0-1,0 1,1-1,-1 0,0 0,0 0,0 0,0-1,0 1,0-1,0 0,0 1,0-1,0-1,0 1,0 0,0-1,84-58,-79 53,-2 0,1 0,-1-1,0 0,-1 0,1 0,-2-1,1 0,-1 0,-1 0,0 0,0-1,0 1,-1-1,-1 0,0 0,0 1,-1-1,0 0,-2-9,-4 6,0 6</inkml:trace>
  <inkml:trace contextRef="#ctx0" brushRef="#br0" timeOffset="1122.464">1332 932,'-5'-5,"4"-16,1-9,1-4,5-2,2 1,-1 2,4 6,-1 3,-2 1,3 4,0 1,2 3,4 4,-1 9,-3 10,-4 8,-4 1</inkml:trace>
  <inkml:trace contextRef="#ctx0" brushRef="#br0" timeOffset="2853.496">2179 565,'-8'-4,"-1"1,1 0,-1 1,0 0,0 0,0 1,0 0,0 0,-1 1,1 0,0 1,0 0,0 1,0 0,0 0,0 0,1 1,-1 1,1 0,0 0,0 0,0 1,0 0,1 1,-5 4,3 0,0 0,2 1,-1 0,1 0,1 0,0 1,0 0,2 0,-1 1,1-1,0 6,3-15,1 1,-1-1,1 0,0 1,0-1,0 1,1-1,-1 0,1 1,-1-1,1 0,0 0,1 0,-1 1,0-1,1 0,0-1,-1 1,1 0,1 0,-1-1,0 1,0-1,1 0,0 0,-1 0,1 0,0 0,0 0,0-1,0 1,0-1,0 0,0 0,4 1,1-1,0 1,0-1,0 0,0 0,0-1,0 0,0 0,0-1,-1 0,1-1,0 0,0 0,-1 0,6-3,0-4,0 0,0 0,-1-1,0-1,0 0,-2 0,1-1,-1-1,-1 0,0 0,-1-1,-1 0,0 0,3-9,60-95,-70 120,0-1,0 0,0 0,0 1,0-1,1 0,-1 0,0 0,1 1,-1-1,0 0,1 0,0 0,-1 0,1 0,0 0,-1 0,1 0,0 0,0 0,0 0,0 0,0-1,0 1,0 0,0-1,0 1,0-1,0 1,0-1,1 1,-1-1,0 0,0 0,0 0,1 1,-1-1,0 0,0 0,1-1,-1 1,0 0,0 0,0-1,1 1,-1 0,0-1,0 1,0-1,0 0,0 1,0-1,0 0,0 0,0 1,0-1,0 0,-1 0,1 0,0 0,0 0,-1 0,1 0,-1-1,1 1,-1 0,0 0,1 0,-1-1,-23 262,23 14,0-264,-1-1,0 0,-1 1,0-1,0 0,-1 0,0 0,-1 0,1-1,-2 0,1 1,-1-1,-1-1,0 1,0-1,0 0,0 0,-1-1,-1 0,1 0,-1-1,0 0,0 0,0 0,0-1,-9 2,16-6,-1 0,0 0,0 0,1-1,-1 1,0 0,1-1,-1 1,0-1,1 0,-1 0,0 1,1-1,-1 0,1 0,0 0,-1-1,1 1,0 0,0 0,0-1,0 1,0-1,0 1,0-1,0 1,0-1,1 0,-1 1,1-1,-1 0,1 0,0 1,-1-1,1 0,0 0,0 1,0-1,1 0,-1 0,0 1,1-1,-1 0,1 1,-1-1,1 0,0 1,0-1,0 1,0-1,0 1,0-1,0 1,0 0,0 0,1-1,-1 1,1 0,0 0,20-27,1 0,1 2,1 1,1 1,2 2,0 0,1 2,14-7,103-79,-134 95,1 0,-1-1,-1 0,0-1,-1-1,-1 1,0-2,0 1,-2-1,0 0,0-1,-2 0,0 0,0 0,-2 0,0-1,-1 0,0 1,-2-7,1 20,-1 1,0-1,0 0,0 0,0 1,0-1,-1 0,1 0,-1 1,0-1,1 0,-2 1,1-1,0 1,0-1,-1 1,1-1,-1 1,0 0,1 0,-1 0,0 0,0 0,-1 0,1 1,0-1,-1 1,1-1,0 1,-1 0,0 0,1 0,-1 0,0 1,1-1,-1 1,0-1,0 1,1 0,-1 0,0 0,0 1,0-1,1 1,-1-1,0 1,1 0,-3 1,-4 5,0 1,0 0,1 1,0-1,1 2,0-1,0 1,1 0,0 1,1-1,0 1,1 0,0 0,0 1,0 5,2-10,1-1,0 0,0 1,0-1,1 1,0-1,0 1,0-1,1 1,0-1,0 0,1 1,0-1,0 0,0 0,1 0,0 0,0-1,1 1,-1-1,1 0,0 0,0 0,1 0,0-1,0 0,0 0,0 0,0 0,1-1,0 0,0 0,-1 0,2-1,1 1,3-2,0 1,-1-2,1 1,-1-1,1-1,0 0,-1 0,1-1,-1-1,0 0,1 0,-1-1,-1 0,1 0,-1-1,1-1,-2 0,5-3,10-9,0-1,-1-2,-1 0,-1-1,16-24,-35 44,-1 1,1-1,-1 1,0-1,1 1,-1 0,1-1,0 1,-1 0,1-1,0 1,0 0,0 0,0 0,0-1,0 1,0 0,0 0,0 1,1-1,-1 0,0 0,1 1,-1-1,0 0,1 1,-1 0,1-1,-1 1,1 0,-1 0,1-1,-1 1,1 0,-1 1,1-1,-1 0,1 0,-1 1,1-1,-1 0,0 1,1 0,-1-1,0 1,2 0,4 57,-8-53,1 1,0-1,0 0,1 1,0-1,-1 0,2 0,-1 1,1-1,-1 0,1 0,1-1,-1 1,1 0,0 0,1-3,0-1,0 1,1 0,-1-1,0 0,1 0,-1 0,1-1,-1 0,1 1,-1-1,1-1,-1 1,1-1,-1 0,1 0,-1 0,1-1,-1 1,0-1,0 0,0 0,0 0,0-1,2-1,207-151,-169 138,-43 17,0 1,0-1,0 0,0 0,0 1,0-1,-1 0,1 1,0-1,0 1,0 0,0-1,-1 1,1-1,0 1,0 0,-1 0,1-1,-1 1,1 0,-1 0,1 0,-1 0,1 0,-1 0,0 0,1 0,-1 0,0 0,0-1,0 1,0 0,0 1,0-1,0 0,0-1,0 1,0 0,-1 0,1 0,0 0,-1 0,1 0,0 0,-1 1,-16 46,14-42,0 0,0 0,1 0,0 0,0 1,1-1,-1 1,2-1,-1 1,0-1,1 1,1-1,-1 1,1-1,0 1,3 0</inkml:trace>
  <inkml:trace contextRef="#ctx0" brushRef="#br0" timeOffset="3598.996">3675 706,'24'-11,"-1"0,0-2,-1 0,0-2,-1 0,-1-1,6-8,-21 19,0 0,-1 0,0 0,0-1,0 0,-1 0,0 0,0 0,0 0,-1-1,0 1,1-6,-3 10,1 0,-1 0,0 0,0 0,0 0,0 0,0 0,0 0,-1 0,1 0,-1 0,1 0,-1 0,0 0,0 1,0-1,0 0,0 0,0 1,0-1,-1 1,1-1,-1 1,1-1,-1 1,1 0,-1 0,0 0,0 0,1 0,-1 0,0 0,0 1,0-1,0 0,0 1,0 0,0-1,0 1,0 0,0 0,0 0,-1 1,-8 0,0 1,0 0,1 1,-1 0,1 1,-1 0,1 1,0 0,0 1,1 0,0 0,0 1,0 0,1 0,0 1,0 0,1 1,0 0,1 0,0 0,0 1,1 0,0 0,1 0,0 0,1 1,-1 5,3-15,-2 2,1 0,0 0,0 0,-1 1,2-1,-1 0,0 1,1 0,0-1,0 1,0 0,0 0,0-1,1 1,0 0,-1 0,2 0,-1 0,0 0,1-1,0 1,-1 0,2 0,-1-1,0 1,1-1,-1 1,1-1,0 1,0-1,1 0,-1 0,1 0,-1 0,1-1,0 1,0-1,0 1,0-1,1 0,10 2,0-1,0-1,1 0,-1-1,0-1,1 0,-1-1,0 0,1-1,-1-1,0 0,0-1,-1 0,1-1,0-2,4-2,-1-1,0-1,-1 0,0-1,0-1,-2-1,0 0,0-1,-1 0,-1-1,-1-1,0 1,5-14,6-8,26-66,-47 103,-1-1,1 1,-1 0,1-1,-1 1,0-1,0 1,0 0,0-1,0 1,0-1,0 1,0-1,0 1,-1 0,1-1,-1 1,1 0,-1-1,1 1,-1 0,0-1,0 1,1 0,-1 0,0 0,0 0,0 0,0 0,0 0,-1 0,1 0,0 1,0-1,-1 0,1 1,0-1,-1 1,1-1,0 1,-1 0,1-1,-1 1,1 0,0 0,-1 0,1 0,-1 0,1 1,-1-1,1 0,-69 34,69-32,0 0,-1 1,1-1,0 0,0 1,0-1,0 1,1-1,-1 1,1-1,-1 1,1 0,0-1,0 1,0 0,1-1,-1 1,0-1,1 1,0-1,0 1,-1-1,2 1,-1-1,0 1,0-1,1 0,-1 0,1 0,0 0,-1 0,1 0,0 0,0-1,0 1,0-1,1 1,-1-1,0 0,1 0,-1 0,1 0,-1 0,1 0,-1-1,1 1,-1-1,1 0,0 0,-1 0,1 0,0 0,4 0,-1 0,1 0,-1 1,0 0,1 1,-1-1,0 1,0 1,0-1,0 1,-1 0,1 0,-1 0,1 1,-1 0,0 0,-1 0,1 1,-1 0,0-1,0 2,0-1,-1 0,1 1,-1-1,1 5,-2 2,-1 0,0 0,-1 0,0 0,-1 0,0 0,-1 0,0 0,-2 5,7 13,5-21</inkml:trace>
  <inkml:trace contextRef="#ctx0" brushRef="#br0" timeOffset="4586.662">4747 452,'-12'2,"0"1,0 0,1 1,-1 0,1 1,0 0,1 1,-1 0,1 1,-4 3,11-8,-7 4,0-1,1 2,0-1,0 1,1 1,0 0,0 0,0 0,1 1,1 0,-1 1,1-1,1 1,0 0,-3 9,8-17,-1 0,1 0,0 0,0 0,0 0,0 0,1 0,-1 0,0 0,1 0,-1 0,1 0,0 0,0 0,0 0,0 0,0-1,0 1,0 0,0-1,1 1,-1-1,1 1,-1-1,1 0,-1 0,1 0,0 0,0 0,-1 0,1 0,0 0,0-1,0 1,0-1,0 1,0-1,0 0,0 0,0 0,0 0,0 0,0 0,0 0,0-1,0 1,0-1,0 0,0 1,0-1,0 0,-1 0,1 0,0 0,0-1,20-10,-2-1,0-1,0-1,-1-1,-1 0,5-8,1 2,-14 12,-9 8,-1 1,1-1,-1 1,1 0,0-1,0 1,-1 0,1 0,0 0,0-1,0 1,1 0,-1 0,0 1,0-1,0 0,1 0,-1 0,0 1,1-1,-1 1,1-1,-1 1,1 0,-1-1,0 1,1 0,-1 0,1 0,-1 0,1 0,-1 0,1 1,-1-1,1 0,-1 1,1-1,-1 1,0-1,1 1,-1 0,0 0,1 0,-1 0,0-1,0 1,0 1,0-1,1 1,23 55,-24-52,0 1,1 0,0-1,0 1,0-1,1 1,-1-1,1 0,1 0,-1 0,1-1,0 1,0-1,0 0,0 0,1 0,0 0,-1-1,1 0,1 0,-1 0,0-1,4 2,0-2,0 0,0 0,0-1,0 0,0 0,0-1,0 0,0-1,0 0,0 0,0-1,0 0,-1-1,1 0,-1 0,1-1,-1 0,0-1,0 1,-1-1,0-1,1 1,-2-2,5-4,19-21,-2-2,-1-1,-2-1,-2-1,-1-2,-2 0,-2-1,8-24,-22 51,0 1,0-1,-1 1,-1-1,0 0,-1 0,0 0,-1 0,-1 0,0 0,0 0,-1 1,-1-1,0 0,-1 1,0-1,-1 1,-1 1,-3-8,7 16,0 1,-1-1,1 1,0 0,-1 0,1 0,-1 0,0 0,0 1,1-1,-1 1,0 0,0 0,-1 0,1 0,0 0,0 1,0-1,0 1,-1 0,1 0,0 0,0 0,-1 1,1 0,0-1,0 1,0 0,0 0,0 0,0 1,0-1,0 1,1 0,-1 0,1 0,-1 0,1 0,-1 0,1 1,0 0,-6 6,0 0,1 1,0 0,1 0,0 0,1 1,0 0,1 0,0 0,-2 10,2 2,1 0,1 0,1 1,0-1,2 0,1 0,1 0,1 0,1 0,1 0,1-1,1 0,1-1,0 0,2 0,0-1,2 0,8 10,6 9,1-2,1-1,2-1,27 23,-35-37,-5-4</inkml:trace>
  <inkml:trace contextRef="#ctx0" brushRef="#br0" timeOffset="5520.286">345 1383,'-11'-4,"1"1,0 0,-1 1,0 0,1 1,-1 0,0 0,0 1,0 1,1 0,-1 0,0 1,1 0,-1 1,1 0,0 1,0 0,0 1,0 0,1 0,0 1,-7 5,13-9,1-1,-1 1,1 0,-1 0,1 0,0 0,0 0,0 1,0-1,0 1,1-1,-1 1,1 0,-1 0,1-1,0 1,0 0,0 0,0 0,1 0,0 0,-1 1,1-1,0 0,0 0,0 0,1 0,-1 0,1 0,0 0,0 0,0 0,0 0,0 0,1-1,-1 1,1 0,0-1,-1 1,1-1,1 0,-1 1,0-1,0 0,1 0,1 1,97 30,-23-13,-76-19,0 0,0 1,0-1,0 1,0-1,0 1,0 0,-1 0,1 0,-1 0,0 0,1 0,-1 0,0 0,0 1,0-1,0 0,-1 1,1-1,-1 1,1-1,-1 0,0 1,0-1,0 1,0-1,0 1,-1-1,1 1,-1-1,0 0,1 1,-1-1,0 0,0 1,-1-1,1 0,0 0,-1 0,1 0,-1 0,0-1,0 1,1 0,-1-1,0 1,0-1,-1 0,1 0,0 1,0-2,-1 1,1 0,0 0,-2 0,-194 78,173-69</inkml:trace>
  <inkml:trace contextRef="#ctx0" brushRef="#br0" timeOffset="6222.414">542 1609,'-2'12,"1"-1,0 1,1 0,0-1,1 1,0 0,1-1,0 1,1-1,0 0,1 0,0 0,4 6,-7-15,0 0,0-1,0 1,0 0,0 0,0-1,1 1,-1 0,0-1,1 0,0 1,-1-1,1 0,0 0,0 0,-1 0,1 0,0 0,0 0,0-1,0 1,0-1,0 1,0-1,0 0,1 0,-1 0,0 0,0 0,0 0,0-1,0 1,0-1,0 1,0-1,0 0,0 0,0 0,0 0,-1 0,1 0,0 0,-1-1,1 1,0-2,69-72,-63 66,0-1,0 0,-1 0,0-1,-1 1,0-1,-1-1,0 1,0-1,-2 0,1 0,-2 0,1 0,-2-1,1 1,-2-1,0 1,0-1,-1 1,-2-6,2 14,-1-1,0 1,-1-1,1 1,-1 0,0 0,0 0,0 0,0 0,-1 1,1 0,-1-1,0 1,0 1,0-1,-1 0,1 1,0 0,-1 0,0 0,1 1,-1 0,0 0,0 0,0 0,0 1,0-1,0 1,0 1,0-1,0 1,1 0,-1 0,0 0,0 0,1 1,-1 0,1 0,-1 0,1 1,0 0,0-1,0 1,0 1,0-1,-45 63,48-64,0 0,0 0,0 0,0 0,1 1,-1-1,1 0,-1 0,1 1,0-1,0 0,0 0,0 1,0-1,0 0,1 1,-1-1,1 0,-1 0,1 0,0 0,0 1,0-1,0 0,1-1,-1 1,0 0,1 0,-1 0,1-1,0 1,-1-1,2 1,8 2,-1 0,1-1,0 0,0-1,0 0,1-1,-1-1,0 1,0-2,1 1,-1-2,0 1,0-2,0 1,0-1,-1-1,1 0,-1-1,0 0,0 0,0-1,0-1,12-3,9-7,1-3,-2 0,-1-2,-1-1,-1-2,0 0,-2-2,11-16,-26 32,-1 0,0 0,-1-1,0 0,0-1,-2 0,1 0,-2-1,1 0,-6 11,1 1,-1 0,0-1,1 1,-1 0,0-1,0 1,-1 0,1-1,0 1,-1 0,0-1,1 1,-1 0,0 0,0 0,0-1,0 1,-1 0,1 0,0 1,-1-1,1 0,-1 0,0 1,0-1,0 1,1-1,-1 1,-1 0,1 0,0 0,0 0,0 0,0 1,-1-1,1 0,-2 1,-1-1,0 0,0 0,0 1,0 0,0 0,0 0,-1 0,1 1,0 0,0 0,0 0,1 1,-1 0,0 0,0 0,1 0,-4 3,-3 5,1 0,0 0,1 1,0 1,1-1,0 1,1 1,0 0,1 0,1 0,0 0,0 1,2 0,-1 1,4 0,1-1,0 1,1 0,1-1,0 1,1-1,0 0,1 0,1 0,0-1,1 0,0 0,1-1,1 2,14 26,-15-25,0 1,0 0,-2 1,0-1,-1 1,-1 0,2 10,-4-3</inkml:trace>
  <inkml:trace contextRef="#ctx0" brushRef="#br0" timeOffset="6572.581">1276 1525,'-2'9,"0"0,1 0,0 0,1 0,0 0,0 1,1-1,0 0,1 0,0 0,0 0,1-1,0 1,1-1,0 1,0-1,1 0,-1-1,2 1,-1-1,1 0,0 0,1-1,0 1,5 2,-8-7,-1-1,1 0,0 0,0-1,0 1,0-1,0 0,0 0,0 0,0 0,0-1,0 1,-1-1,1 0,0-1,0 1,-1 0,1-1,-1 0,1 0,-1 0,0 0,0-1,0 1,0-1,2-2,66-83,-67 81,0 0,0 0,0 0,-1 0,-1-1,1 0,-1 1,0-1,-1 0,1 0,-2 0,1 0,-1 0,0 0,-2-6,-3-5</inkml:trace>
  <inkml:trace contextRef="#ctx0" brushRef="#br0" timeOffset="7237.392">1783 1129,'4'6,"-2"-1,1 1,-1 0,0 0,0 0,0 0,-1 1,0-1,0 0,-1 1,0-1,0 0,0 1,-1-1,0 1,0-1,0 0,-1 1,-1 10,10 133,1-94,7 74,-13-126,0 1,-1 0,1 0,-1 0,0 0,-1 1,1-1,-1 0,0 0,0 0,-1 0,0 1,0-1,0 0,0 0,-1 0,-1 3,-1-7,0-5</inkml:trace>
  <inkml:trace contextRef="#ctx0" brushRef="#br0" timeOffset="7474.416">1557 1440,'39'0,"26"0,8 0,-4 0,-9 4,-10 3,-9-1,-11 4,-6 0,-7-2</inkml:trace>
  <inkml:trace contextRef="#ctx0" brushRef="#br0" timeOffset="7725.521">2123 1609,'0'14,"0"5</inkml:trace>
  <inkml:trace contextRef="#ctx0" brushRef="#br0" timeOffset="7967.51">2066 1355,'0'0</inkml:trace>
  <inkml:trace contextRef="#ctx0" brushRef="#br0" timeOffset="8303.533">2404 1440,'-5'8,"0"2,0-1,1 1,0 0,1-1,0 2,1-1,0 0,0 0,1 1,1-1,-1 1,2-1,-1 1,2-1,-1 0,1 1,1-1,0 0,2 3,-4-11,0 0,0 0,0 0,0 0,1-1,-1 1,1-1,-1 1,1-1,0 1,0-1,-1 0,1 0,0 0,0 0,0 0,0 0,0 0,0-1,1 1,-1-1,0 0,0 1,0-1,0 0,1 0,-1-1,0 1,0 0,0-1,0 1,1-1,-1 0,0 1,0-1,0 0,-1 0,1-1,1 0,63-62,-65 61,41-102,-42 103,1-1,0 0,-1 1,1-1,-1 0,0 1,0-1,0 0,0 0,0 1,-1-1,1 0,-1 1,0-1,0 0,0 1,0-1,0 1,-1-1,1 1,-1 0,1 0,-1 0,0 0,0 0,0 0,0 0,0 0,0 1,-1-1,1 1,0-1,-1 1,1 0,-1 0,0 0,1 1,-2-1,-49 2,27 4</inkml:trace>
  <inkml:trace contextRef="#ctx0" brushRef="#br0" timeOffset="8723.441">2602 1580,'116'-115,"-115"114,0 0,0 0,0 0,1 0,-1 0,0 0,1 0,-1 0,1 1,-1-1,1 1,-1-1,1 1,-1-1,1 1,-1 0,1 0,-1 0,1 0,0 0,-1 0,1 0,-1 1,1-1,-1 0,1 1,-1-1,1 1,-1 0,1-1,-1 1,0 0,1 0,-1 0,0 0,0 0,0 0,0 0,0 1,0-1,0 0,0 1,0-1,0 0,-1 1,1-1,-1 1,1-1,-1 1,0-1,1 1,-1-1,0 1,52 89,-49-88,-1-1,0 1,1-1,0 0,-1 0,1 0,0 0,0 0,0 0,0-1,0 0,1 1,-1-1,0-1,1 1,-1 0,1-1,-1 1,0-1,1 0,-1 0,1-1,-1 1,1-1,-1 0,0 1,1-2,-1 1,1-1,1 0,-1-1,1 0,-1 0,0-1,0 1,0-1,-1 0,1 0,-1 0,0 0,0-1,0 1,-1-1,1 0,-1 0,0 0,-1 0,7-18</inkml:trace>
  <inkml:trace contextRef="#ctx0" brushRef="#br0" timeOffset="9585.414">3534 1016,'-17'140,"7"1,5 0,7 11,-2-151,0 1,-1-1,0 1,1-1,-1 1,1 0,0-1,0 1,-1 0,1-1,0 1,0 0,1-1,-1 1,0 0,0-1,1 1,-1-1,1 1,0 0,-1-1,1 1,0-1,0 0,0 1,0-1,0 0,0 1,0-1,0 0,1 0,-1 0,0 0,1 0,-1 0,1-1,-1 1,1 0,-1-1,1 1,0-1,-1 1,1-1,0 0,-1 0,1 0,107-93,-68 49,-28 29,1 0,0 1,0 1,2 0,0 1,0 1,9-5,-24 15,1 0,-1 1,0-1,1 0,-1 1,1-1,-1 1,1-1,-1 1,1 0,-1-1,1 1,-1 0,1 0,-1 0,1 0,0 1,-1-1,1 0,-1 1,1-1,-1 1,1-1,-1 1,0 0,1-1,-1 1,0 0,0 0,1 0,-1 0,0 0,0 0,0 1,0-1,0 0,0 0,-1 1,1-1,0 1,-1-1,1 0,-1 1,1-1,-1 1,0 0,1 0,3 82,-4-75,-1 7,0-13,0 1,0-1,0 0,0 1,1-1,0 0,0 1,0-1,0 0,0 1,0-1,1 0,0 1,0-1,0 0,0 0,0 0,1 1,-1-1,1-1,0 1,0 0,0 0,0-1,0 1,0-1,1 0,0 1,-1-1,1 0,14-1</inkml:trace>
  <inkml:trace contextRef="#ctx0" brushRef="#br0" timeOffset="10353.14">4352 1299,'-31'19,"1"1,1 1,1 2,0 1,2 1,1 2,-10 14,1 24,33-64,1 1,0-1,-1 0,1 1,0-1,0 1,0-1,0 1,0-1,0 1,0-1,0 1,1-1,-1 1,0-1,1 1,-1-1,1 0,0 1,0-1,-1 0,1 1,0-1,0 0,0 0,0 0,0 0,0 0,1 0,-1 0,0 0,0 0,1-1,-1 1,1-1,-1 1,0-1,1 1,-1-1,1 0,-1 1,1-1,-1 0,1 0,12-1,-1 0,0-2,1 1,-1-1,0-1,0 0,-1-1,1-1,-1 0,0 0,-1-1,1 0,-1-1,-1-1,9-3,112-97,-131 110,-1-1,1 1,0 0,0 0,0 0,-1 0,1 0,0-1,0 1,0 0,1 0,-1 0,0 0,0 0,0-1,1 1,-1 0,0 0,1 0,-1-1,1 1,-1 0,1 0,-1-1,1 1,-1 0,1-1,0 1,-1-1,1 1,0-1,-1 1,1-1,0 1,0-1,0 0,-1 0,1 1,0-1,0 0,0 0,0 0,-1 0,1 0,0 0,0 0,0 0,0 0,0 0,0 0,-1-1,1 1,0 0,0 0,0-1,-1 1,1-1,0 1,0-1,-1 1,1-1,-1 1,1-1,0 0,-1 1,1-1,0-1,-3 7,0-1,0 1,1-1,0 1,0-1,0 1,1 0,-1-1,1 1,0 0,1-1,-1 1,1 0,0-1,0 1,0-1,0 1,1-1,0 0,0 1,0-1,1 0,-1 0,1 0,0-1,0 1,0-1,1 0,-1 1,1-1,-1-1,1 1,0-1,0 1,1-1,1 1,6-3,1 1,-1-1,0-1,1-1,-1 1,0-2,1 0,-1 0,-1-1,1 0,-1-1,1-1,-1 0,-1 0,1-1,-1 0,0-1,-1 0,0-1,0 0,-1 0,0-1,6-9,88-73,-101 91,0 0,0 0,0 0,0 0,0 0,0 0,0 0,1 0,-1 1,0-1,0 1,1-1,-1 1,0-1,1 1,-1 0,1-1,-1 1,0 0,1 0,-1 0,1 0,-1 1,1-1,-1 0,0 0,1 1,-1-1,0 1,1 0,-1-1,0 1,0 0,1-1,-1 1,0 0,0 0,0 0,0 0,0 0,0 0,0 1,-1-1,1 0,0 0,-1 1,1-1,-1 0,1 1,-1-1,0 0,1 1,-1-1,0 1,3 11,-2 0,1 1,-2-1,0 1,0-1,-1 1,-1-1,0 0,-1 1,-1-1,0 0,0-1,-1 1,-1-1,0 0,-2 2,6-11,-1 0,0 0,0 0,0-1,0 1,0-1,0 0,-1 0,1 0,-1 0,0 0,1-1,-1 1,0-1,0 0,0 0,0-1,0 1,0-1,0 0,0 0,0 0,0-1,0 1,-2-2,-2-11,32 4,235 4,-254 5,0-1,1 1,-1-1,0-1,0 1,0-1,0 1,0-1,0-1,-1 1,1-1,-1 0,0 0,1 0,-1 0,-1-1,1 0,0 0,-1 0,0 0,2-4,5-11</inkml:trace>
  <inkml:trace contextRef="#ctx0" brushRef="#br0" timeOffset="12138.903">598 2117,'-2'1,"1"1,-1 0,0 0,0 0,1 0,-1 0,1 0,0 0,0 0,0 0,0 1,0-1,0 0,0 1,1-1,-1 1,1-1,0 1,0-1,0 3,-1-2,-17 219,-54 100,66-299,-1-6</inkml:trace>
  <inkml:trace contextRef="#ctx0" brushRef="#br0" timeOffset="12391.714">231 2513,'34'-5,"25"-2,7-4,-2 0,-7 1,-10 3,-6 3,-7 1,-8 7,-9 2</inkml:trace>
  <inkml:trace contextRef="#ctx0" brushRef="#br0" timeOffset="12974.421">880 2427,'-5'4,"0"-1,1 1,-1 0,1 1,0-1,0 1,1-1,-1 1,1 0,0 1,0-1,1 0,-1 1,1 0,0-1,1 1,0 0,0 0,0 0,0 0,1 4,-22 157,21-166,1 1,0 0,0-1,0 1,0 0,0-1,0 1,1 0,-1-1,0 1,1 0,0-1,-1 1,1-1,0 1,0-1,-1 0,1 1,0-1,0 0,1 1,-1-1,0 0,0 0,1 0,-1 0,0 0,1 0,-1-1,1 1,-1 0,1-1,-1 1,1-1,0 1,-1-1,1 0,0 0,-1 0,1 0,0 0,-1 0,1 0,0 0,-1-1,1 1,-1-1,1 1,1-2,15-7,0-2,-1 0,0-1,-1-1,0-1,-1 0,-1-1,0 0,-1-1,8-13,-21 28,0-1,1 1,-1-1,1 1,-1 0,1 0,-1-1,1 1,0 0,0 0,0 0,-1 0,1 0,0 0,0 0,1 0,-1 0,0 0,0 0,0 1,1-1,-1 0,0 1,0-1,1 1,-1 0,1-1,-1 1,0 0,1 0,-1 0,1 0,-1 0,0 0,1 0,-1 0,1 1,-1-1,0 0,1 1,-1-1,0 1,0 0,1-1,-1 1,0 0,0 0,0 0,0 0,0 0,0 0,0 0,0 0,0 0,-1 0,1 1,9 15,-9-13,0 1,0-1,1 0,0 0,0 0,0 0,1 0,-1 0,1 0,0-1,0 1,0-1,0 0,1 0,-1 0,1-1,0 1,0-1,0 0,0 0,0 0,0 0,1-1,-1 0,0 1,1-2,-1 1,1-1,-1 1,1-1,0 0,0-1,5-3,0-1,-1 0,0-1,0 0,-1 0,1-1,-1 0,-1 0,0-1,0 0,0-1,-1 1,0-1,0 0,-1-1,-1 1,0-1,0 0,0 0,-2 0,1-1,13-26,-8 18</inkml:trace>
  <inkml:trace contextRef="#ctx0" brushRef="#br0" timeOffset="13302.474">1670 2400,'-10'9,"1"1,0 0,0 0,1 1,0 1,1-1,0 1,1 1,0-1,1 1,0 0,1 0,0 3,3-14,1 0,-1 0,1 0,0 0,-1 0,1 0,0 0,0 0,0 0,0 0,1 0,-1 0,0 0,1-1,0 1,-1 0,1 0,0 0,0 0,0-1,0 1,0 0,0-1,1 1,-1-1,0 1,1-1,-1 0,1 1,0-1,-1 0,1 0,0 0,0 0,0-1,-1 1,1 0,0-1,0 1,0-1,0 0,0 0,0 0,0 0,0 0,0 0,0 0,0 0,95-29,-90 24,0 1,0-1,0 0,-1-1,0 0,0 0,-1 0,1 0,-1-1,-1 0,1 0,-1-1,0 1,-1-1,2-6,-3 11,-1 0,0-1,0 1,-1-1,1 0,-1 1,1-1,-1 1,0-1,-1 0,1 1,-1-1,1 1,-1-1,0 1,0-1,-1 1,1-1,-1 1,1 0,-1 0,0 0,0 0,-1 0,1 0,-1 1,1-1,-1 1,0 0,0-1,0 1,0 1,0-1,0 0,0 1,-3-1,-43-6,29 13</inkml:trace>
  <inkml:trace contextRef="#ctx0" brushRef="#br0" timeOffset="17272.457">2828 2513,'-1'340,"-15"-268,5-111,19 5,1 0,1 0,2 0,1 2,2 0,1 0,1 1,2 1,1 1,2 1,0 1,20-18,-33 33,0 1,0 0,1 1,0 0,1 1,0 0,1 1,0 0,0 1,0 0,14-5,-25 12,1 0,0-1,0 1,0 0,0 0,0 0,0 0,0 0,0 0,0 1,0-1,0 1,0-1,0 1,0 0,0 0,-1 0,1 0,0 0,-1 0,1 0,-1 0,1 1,-1-1,1 1,-1-1,0 1,0-1,0 1,0 0,0-1,0 1,0 0,-1 0,1 0,0 0,-1 0,0 0,1 0,-1 0,7 85,-6-73,-1 0,-1 0,0-1,-1 1,0-1,-1 1,-1-1,0 0,0 0,-2 0,0-1,0 1,-1-1,0-1,-1 0,0 0,-1 0,-2 1,7-11,0 1,0-1,0 0,0 0,0 0,0-1,-1 0,1 1,0-1,0-1,0 1,-1-1,1 1,0-1,0 0,0-1,0 1,0-1,0 1,1-1,-1-1,1 1,-1 0,1-1,0 0,-1 1,1-1,1 0,-1-1,0 1,1-1,0 1,0-1,0 1,0-1,0 0,1 0,0 0,0 0,0 0,0 0,0-1,1 1,0-4,0-20,2 3</inkml:trace>
  <inkml:trace contextRef="#ctx0" brushRef="#br0" timeOffset="18374.776">3589 2427,'-16'3,"0"1,0 1,0 0,1 1,0 1,0 0,0 1,-12 9,20-13,1 1,0-1,1 1,-1 0,1 1,0-1,0 1,1 0,-1 0,1 1,1-1,-1 1,1 0,1 0,-1 0,1 0,0 0,0 0,1 1,0 4,2-9,0 1,0-1,0 1,1-1,-1 0,1 0,0 1,0-1,0 0,0-1,0 1,1 0,-1-1,1 1,0-1,0 0,0 0,0 0,0 0,0 0,1-1,-1 0,0 1,1-1,-1 0,1-1,0 1,-1-1,1 1,-1-1,1 0,0-1,-1 1,1 0,-1-1,1 0,-1 0,1 0,-1 0,1-1,-1 1,0-1,0 0,0 0,3-2,12-8,-1-1,1-1,-2-1,0-1,-1 0,-1 0,0-2,-1 0,3-7,72-85,-87 109,-1-1,0 1,1 0,-1 0,1 0,0 0,-1 0,1 0,0 1,0-1,-1 0,1 0,0 0,0 1,0-1,0 0,0 1,0-1,0 1,0-1,0 1,0-1,0 1,0 0,1 0,-1-1,0 1,0 0,0 0,0 0,0 0,1 0,-1 1,0-1,0 0,0 0,0 1,0-1,0 1,0-1,0 1,0-1,0 1,0 0,0 0,0-1,0 1,0 0,-1 0,1 0,0 0,-1 0,1 0,0 0,-1 0,1 0,-1 0,0 0,1 1,2 40,-4-39,0 0,0 0,1 0,-1 1,1-1,0 0,0 0,0 0,0 0,0 1,1-1,-1 0,1 0,0 0,0 0,0 0,0 0,1 0,-1-1,1 1,0 0,-1-1,1 1,1-1,-1 0,0 0,0 1,1-1,-1-1,1 1,0 0,-1-1,1 1,0-1,0 0,0 0,0 0,1 0,7-3,0-1,0 0,-1 0,0-1,0-1,0 0,0 0,0-1,-1 0,0-1,-1 0,1 0,-1-1,3-4,12-8,-8 7,-1-1,0 0,-1-1,-1-1,0 0,-1-1,-1 0,0 0,6-19,-15 34,1 1,-1-1,0 1,0-1,0 0,0 1,0-1,-1 0,1 0,0 1,-1-1,0 0,1 0,-1 0,0 0,0 0,0 0,0 0,0 0,0 1,-1-1,1 0,-1 0,1 0,-1 0,0 1,1-1,-1 0,0 0,0 1,0-1,-1 1,1-1,0 1,0 0,-1-1,1 1,-1 0,0 0,1 0,-1 0,0 0,1 0,-1 0,0 1,0-1,0 1,1-1,-1 1,-1 0,-6 4,1 1,-1 1,1 0,1 0,-1 0,1 1,0 0,0 0,1 1,0 0,0 0,1 1,0-1,1 1,-1 2,3-8,0-1,0 1,1 0,-1 0,1 0,-1 0,1 0,0 0,0 0,0 0,1 0,-1 1,1-1,0 0,0 0,0 1,0-1,0 0,1 0,0 1,-1-1,1 0,0 0,1 0,-1 0,0 0,1 0,0 0,0-1,0 1,0-1,0 1,0-1,0 1,1-1,-1 0,1 0,0-1,0 1,0 0,-1-1,4 1,10 3,1-2,-1 0,1-1,0-1,0 0,-1-2,1 1,0-2,0 0,-1-2,1 1,5-4,-13 5,-7 1,1 0,-1 0,1 1,-1-1,1 0,0 1,0-1,-1 1,1 0,0 0,-1 0,1 0,0 1,-1-1,1 1,0 0,-1-1,1 1,-1 0,1 1,-1-1,1 0,-1 1,0-1,0 1,0 0,0-1,0 1,0 0,0 0,1 3,9 26,-12-28,0 1,1-1,-1 0,1 0,0 0,0 1,0-1,1 0,-1 0,1 0,-1-1,1 1,0 0,0-1,0 1,1-1,-1 1,0-1,1 0,0 0,-1 0,1-1,0 1,0-1,0 1,0-1,0 0,0 0,1 0,-1-1,0 1,0-1,1 0,1 0,10-4,0 0,-1-2,1 0,-1 0,-1-2,1 0,-1 0,-1-1,1 0,-2-2,1 1,-1-1,-1-1,0 0,0-1,15-13,-4 3,0 0,-2-2,-1 0,0-1,-2-1,-2-1,0 0,-1-1,-2 0,-1-1,3-20,-12 44,0 0,0 0,-1-1,0 1,0 0,-1 0,0 0,0 0,0 0,-1 0,1 0,-2 0,1 0,-1-1,2 5,0 0,0 0,-1 0,1 0,0 1,-1-1,1 0,-1 1,0-1,1 1,-1 0,0-1,0 1,0 0,0 0,0 0,0 0,0 1,0-1,-1 0,1 1,0 0,0-1,0 1,-1 0,1 0,0 0,0 1,-1-1,1 0,0 1,0 0,0-1,0 1,0 0,0 0,0 0,0 0,-2 2,-1 1,0 1,1 0,-1 0,1 0,0 1,1-1,-1 1,1 0,0 0,0 0,1 1,0-1,0 1,1-1,-1 1,1-1,1 1,-1 2,-3 16,1-8,0 0,2-1,0 1,1 0,0 0,2 0,0 0,1 0,0 0,2-1,0 0,0 0,2 0,5 9,-4-8,-2 0,1-1,0-1,2 0,0 0,0 0,1-1,1 0,1-1,0 0,3 1,-14-13,0 0,0 0,0 0,0 0,0-1,1 1,-1 0,0-1,0 1,1-1,-1 1,1-1,-1 1,0-1,1 0,-1 0,1 0,-1 0,1 0,-1 0,0 0,1 0,-1-1,1 1,-1 0,0-1,1 1,-1-1,0 0,1 1,-1-1,0 0,0 0,0 0,0 0,0 0,0 0,0 0,0 0,0 0,0 0,0 0,-1-1,1 1,0 0,-1-1,6-15</inkml:trace>
  <inkml:trace contextRef="#ctx0" brushRef="#br0" timeOffset="18626.128">4493 2173,'38'0,"37"-4,16-3,-4 1,-12 2,-8 0,-11-3,-11-1,-7 2,-6 1,-4 1,-6 3</inkml:trace>
  <inkml:trace contextRef="#ctx0" brushRef="#br0" timeOffset="18887.667">5396 2146,'-12'1,"0"1,0 0,1 1,-1 1,1 0,-1 0,1 1,0 0,1 1,-1 1,1-1,1 2,-6 4,15-11,-1 1,1-1,-1 1,1 0,0-1,0 1,0-1,0 1,0-1,0 1,0 0,1-1,-1 1,0-1,1 1,0-1,-1 1,1-1,0 1,-1-1,1 0,0 1,0-1,0 0,0 0,1 0,-1 0,0 0,0 0,1 0,-1 0,0 0,1 0,-1-1,1 1,-1-1,1 1,-1-1,1 1,0-1,-1 0,1 0,-1 0,1 0,0 0,-1 0,1 0,-1-1,1 1,0-1,11 5,0-1,72 32,-83-34,0 0,-1 0,1 0,-1 0,1 0,-1 0,0 1,1-1,-1 1,0-1,0 1,0-1,0 1,0 0,0-1,0 1,-1 0,1 0,0 0,-1-1,0 1,1 0,-1 0,0 0,0 0,0 0,0 0,-1 0,1 0,0-1,-1 1,1 0,-1 0,0 0,1-1,-1 1,0 0,0-1,0 1,-1 0,1-1,0 0,-1 1,-5 5,-1-1,1-1,-1 1,0-2,-1 1,1-1,-1 0,0-1,0 0,0 0,-1-1,1 0,0 0,-1-1,0-1,1 0,-1 0,-8-2,-8 2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44,'-4'0,"2"0,7 0,3-5,4-1,1-5,-7 4,-10 4,2 2,0-4,1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1,'0'5,"0"6,5 1,2-6,-1 1,-6-1,2-6,5-8,2-8,-1 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02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145,'-37'19,"-173"102,136-67,2 4,2 3,0 6,45-40,0-1,-1-1,-2-1,0-2,-1-1,-2-1,-19 9,-79 34,103-54</inkml:trace>
  <inkml:trace contextRef="#ctx0" brushRef="#br0" timeOffset="331.914">170 230,'6'14,"2"0,-1-1,2 0,0 0,0 0,1-1,1-1,0 0,4 3,-9-9,12 11,1 0,1-2,1 0,0-1,0-1,1-1,1-2,0 0,0-1,1-1,0-1,0-1,0-2,2 0,-23-2,47 6,0 2,0 2,-1 2,-1 3,1 2,-43-16,1 0,-1 1,0 0,0 0,0 0,-1 1,1-1,-1 2,0-1,0 0,0 1,-1 0,1 0,-1 0,0 1,-1 0,0-1,1 1,-2 0,1 1,-1-1,0 0,0 1,0 1,-5 4,-2-6</inkml:trace>
  <inkml:trace contextRef="#ctx0" brushRef="#br0" timeOffset="647.096">593 5,'-13'38,"1"1,2 1,1 0,3 0,1 0,2 1,1 0,3 0,1-1,2 1,2-1,4 12,3 11,-7-41,0 0,-2 0,-1 1,0-1,-2 1,-1 0,0-1,-2 1,0 0,-3 4,-2-3</inkml:trace>
  <inkml:trace contextRef="#ctx0" brushRef="#br0" timeOffset="916.029">0 569,'34'0,"53"-10,23-3,6 1,-1-2,-12 0,-8 4,-11 3,-10-2,-8 0,-6 2,-8 2,-8 7,-7 3,-5 1,-3 3,-1 1,-6-1</inkml:trace>
  <inkml:trace contextRef="#ctx0" brushRef="#br0" timeOffset="4556.017">1609 5,'-1'-1,"1"1,-1-1,1 1,0 0,-1-1,1 1,-1 0,1 0,-1-1,0 1,1 0,-1 0,1 0,-1 0,1 0,-1 0,1 0,-1 0,0 0,1 0,-1 0,1 0,-1 0,1 0,-1 0,1 0,-1 1,1-1,-1 0,1 0,-1 1,1-1,-1 0,1 1,-1-1,1 1,-1-1,1 0,0 1,-1-1,1 1,0-1,0 1,-1-1,1 1,0-1,0 1,0 0,0-1,-1 1,1-1,0 1,0-1,0 1,0 0,0-1,0 1,1-1,-1 1,0 0,-5 40,4 492,0-485,-2 0,-2 0,-3-1,-1 0,-4 6,0 52,29-88,-5-16</inkml:trace>
  <inkml:trace contextRef="#ctx0" brushRef="#br0" timeOffset="5001.325">1891 32,'0'50,"-1"34,4-1,12 72,30 85,-5-58,-84-288,29 77,-1 1,-2 0,-1 2,0 0,-18-16,31 34,-1 1,0 0,0 0,0 1,-1 0,0 1,0-1,-1 1,1 1,-1 0,0 0,0 1,0 0,-1 0,1 1,-1 0,0 1,1 0,-1 1,0 0,0 0,1 1,-1 0,0 1,1 0,-1 0,1 1,0 1,0-1,0 1,0 1,1 0,0 0,0 1,0-1,0 2,1-1,0 1,-5 7,-25 70,33-59</inkml:trace>
  <inkml:trace contextRef="#ctx0" brushRef="#br0" timeOffset="5401.642">2314 541,'-7'8,"0"0,1 1,0-1,0 1,1 1,1-1,-1 1,1-1,1 1,0 0,0 1,1-1,1 0,-1 1,2-1,-1 1,2-1,-1 1,1 1,1-9,-1 1,0 0,1 0,-1 0,1-1,0 1,1-1,-1 0,0 1,1-1,0 0,0 0,0-1,0 1,0 0,0-1,1 0,-1 0,1 0,0 0,-1-1,1 1,0-1,0 0,0 0,0-1,0 1,0-1,0 0,0 0,0 0,0 0,0-1,5 1,0-1,-1 0,1 0,0-1,-1 0,0 0,1-1,-1 0,0-1,-1 0,1 0,-1-1,1 0,-1 0,1-2,-3 2,0 1,0-1,-1 0,0-1,0 1,0-1,-1 0,0 0,0 0,0 0,-1-1,0 1,0 0,-1-1,1 0,-1 1,-1-1,0 0,0 0,0 1,0-1,-1 0,0 1,-1-1,0 0,0 1,0 0,0-1,-1 1,0 0,-1 0,1 1,-1-1,0 1,-1 0,1 0,-1 0,-5-4,6 5,-1 1,0 0,1 0,-1 0,0 1,-1-1,1 1,0 0,-1 1,1-1,-1 1,1 0,-1 1,0-1,1 1,-1 0,0 0,1 1,-1 0,0 0,1 0,-1 1,1-1,0 1,-1 1,1-1,0 1,0 0,1 0,-1 0,1 1,-1-1,1 1,0 0,-1 2,-13 16</inkml:trace>
  <inkml:trace contextRef="#ctx0" brushRef="#br0" timeOffset="5900.032">2625 766,'32'-58,"2"1,2 2,3 1,23-23,-62 76,0 0,1 0,-1 0,0 0,1 0,-1 0,1-1,-1 1,1 0,-1 0,1 1,0-1,-1 0,1 0,0 0,0 0,0 1,0-1,0 0,0 1,0-1,0 0,0 1,0-1,0 1,0 0,0-1,0 1,0 0,0 0,0 0,1 0,-1 0,0 0,0 0,0 0,0 0,0 0,1 1,-1-1,0 0,0 1,0-1,0 1,0-1,0 1,0 0,0-1,0 1,-1 0,1 0,0 0,0-1,-1 1,1 0,0 0,-1 0,1 0,-9 131,8-131,0 0,0 0,0 0,0 0,0 0,0 0,0 0,0 0,1 0,-1 0,0 0,1 0,-1-1,1 1,-1 0,1 0,-1 0,1 0,0 0,-1-1,1 1,0 0,0-1,-1 1,1 0,0-1,0 1,0-1,0 1,0-1,0 0,0 1,0-1,0 0,0 0,0 0,0 0,0 0,0 0,0 0,0 0,0 0,0 0,0 0,0-1,0 1,0 0,0-1,0 1,0-1,-1 1,1-1,0 1,0-1,49-33,11-26,-49 46,1 0,1 1,0 0,0 1,1 1,1 0,0 1,-15 9,0 1,0-1,1 0,-1 0,0 1,0-1,0 0,1 1,-1-1,0 1,1 0,-1-1,0 1,1 0,-1 0,1 0,-1 0,0 0,1 0,-1 0,0 1,1-1,-1 0,0 1,1-1,-1 1,0 0,0-1,1 1,-1 0,0 0,0-1,0 1,0 0,0 0,0 0,0 0,0 0,-1 1,1-1,0 0,-1 0,1 1,0-1,-2 63,-4-50,3-9,0 0,0 0,1 0,-1-1,1 2,0-1,1 0,-1 0,1 0,0 0,0 0,1 0,-1 0,1 1,0-1,1 0,-1-1,1 1,0 1,9 6</inkml:trace>
  <inkml:trace contextRef="#ctx0" brushRef="#br0" timeOffset="6204.426">3443 541,'0'8,"-1"0,1 0,0 0,1 0,0 0,0 0,1 0,0 0,0-1,1 1,0 0,0-1,1 0,0 0,0 0,0-1,1 1,1 1,-3-5,0 0,-1 0,1-1,0 1,0 0,1-1,-1 0,0 0,1 0,-1 0,1 0,0-1,0 1,-1-1,1 0,0 0,0-1,0 1,0-1,0 0,0 0,0 0,0-1,0 1,0-1,0 0,0 0,0 0,0-1,-1 1,1-1,-1 0,1 0,-1 0,1 0,1-3,0 1,0 0,0 0,0-1,0 0,-1 0,0 0,0 0,0-1,-1 1,0-1,0 0,0 0,-1 0,0-1,0 1,-1 0,1-1,-1 1,-1-1,1 1,-1-1,0 0,-1 1,0-1,0 1,-1-4,-2 3,-1 0,-1 1,1-1,-1 1,0 0,-1 1,1 0,-1 0,0 0,0 1,-1 0,1 0,-1 0,0 1,0 1,0-1,0 1,-1 1,1-1,0 1,-1 1,1 0,-1 0,1 0,-1 1,1 1,0-1,0 1,-1 1,1-1,0 2,1-1,-1 1,-1 1,-9 7</inkml:trace>
  <inkml:trace contextRef="#ctx0" brushRef="#br0" timeOffset="7135.376">4092 456,'-18'6,"1"2,-1 0,2 1,-1 0,1 2,1 0,0 0,0 2,1 0,1 0,0 1,1 1,0 0,1 2,-23 55,33-70,0 0,1 0,-1 1,1-1,0 0,-1 0,1 0,0 0,0 0,0 0,1 1,-1-1,0 0,1 0,0 0,-1 0,1 0,0 0,0 0,0 0,0 0,0-1,1 1,-1 0,0-1,1 1,0-1,-1 1,1-1,0 0,-1 0,1 1,0-1,2 0,1 1,1 0,-1-1,1 0,0 0,0-1,-1 1,1-1,0 0,0-1,-1 0,1 0,0 0,-1 0,1-1,-1 0,1 0,-1 0,0-1,0 0,0 0,0 0,-1 0,1-1,0-1,95-104,-99 108,72-112,-72 112,-1 0,0 0,1 0,-1 0,1-1,-1 1,1 0,0 0,-1 0,1 0,0 0,0 0,0 0,0 1,-1-1,1 0,0 0,1 1,-1-1,0 1,0-1,0 1,0-1,0 1,1-1,-1 1,0 0,0 0,0 0,1 0,-1 0,0 0,0 0,1 0,-1 0,0 0,0 1,0-1,1 1,-1-1,0 1,0-1,0 1,0-1,0 1,0 0,0 0,0 0,0-1,0 1,0 0,-1 0,1 0,0 0,-1 0,1 1,-1-1,1 0,-1 0,1 0,-1 0,0 1,0-1,19 167,-9-83,-4 0,-4 0,-6 39,-1-76,-2 0,-3 0,-1-1,-10 22,19-61,0 1,0 0,-1-1,0 0,-1 1,1-2,-2 1,1 0,-1-1,0 1,-1-1,1-1,-1 1,-1-1,1 0,-1-1,0 1,-1-1,-1 0,6-4,0-1,0 0,0 1,1-1,-1-1,0 1,0 0,0-1,0 1,0-1,0 0,1 0,-1 0,0-1,1 1,-1 0,1-1,-1 0,1 1,0-1,0 0,0 0,0-1,0 1,0 0,0-1,1 1,-1-1,1 1,0-1,-1-2,-23-92,28 59,1 0,2 0,1 0,3 1,0 0,3 0,1 2,1 0,2 0,2 1,14-18,77-78,-79 112,-20 18</inkml:trace>
  <inkml:trace contextRef="#ctx0" brushRef="#br0" timeOffset="7556.044">4544 682,'10'-12,"4"-4,0 0,-1-2,0 0,-2 0,0-1,-1 0,4-11,-13 29,-1 0,1-1,0 1,0 0,0 0,-1-1,1 1,-1 0,1-1,-1 1,0-1,1 1,-1-1,0 1,0-1,0 1,0-1,0 1,0 0,0-1,-1 1,1-1,-1 1,1-1,-1 1,1 0,-1-1,0 1,1 0,-1 0,0-1,0 1,0 0,0 0,0 0,0 0,0 0,-1 0,1 1,0-1,-1 0,1 1,0-1,-1 1,1-1,0 1,-1-1,1 1,-1 0,1 0,-1 0,1 0,-1 0,1 0,-1 0,1 0,0 1,-1-1,1 0,-1 1,1-1,0 1,-1 0,1 0,-16 7,2 1,-1 1,1 0,1 1,0 1,0 0,2 1,-1 0,2 1,-7 9,-27 77,45-97,-1 0,1 1,-1-1,1 0,0 0,1 0,-1 0,0 0,1 1,0-1,-1 0,1 0,1 0,-1 0,0-1,1 1,-1 0,1 0,0-1,0 1,0-1,0 0,0 1,1-1,-1 0,1 0,-1-1,1 1,0 0,-1-1,1 0,0 0,1 1,14 2,0-1,0 0,0-1,1-1,-1 0,1-2,-1 0,0-1,0-1,1 0,-2-2,1 0,4-3,23-8,-26 8</inkml:trace>
  <inkml:trace contextRef="#ctx0" brushRef="#br0" timeOffset="7957.754">4798 795,'58'-78,"-4"-3,-3-2,-3-5,-39 75,-12 23,-2 6,-4 82,9-96,0 1,0 0,0 0,1-1,-1 1,1 0,0 0,0-1,0 1,0-1,0 1,1-1,-1 1,1-1,-1 0,1 1,0-1,0 0,0 0,0-1,0 1,1 0,-1-1,0 1,1-1,-1 0,1 1,-1-1,1-1,0 1,0 0,-1-1,3 1,6-2,1-1,-1-1,0 0,1 0,-2-1,1 0,0-1,-1-1,0 1,0-2,0 1,-1-1,0-1,0 1,-1-2,0 1,2-4,24-50,-29 41</inkml:trace>
  <inkml:trace contextRef="#ctx0" brushRef="#br0" timeOffset="8622.996">5390 569,'28'0,"0"-1,-1-1,1-1,-1-2,1-1,-1-1,-1-1,10-5,-33 13,0-1,-1 1,1-1,-1 0,1 0,-1 0,1 0,-1-1,0 1,1 0,-1-1,0 0,0 1,0-1,0 0,0 0,-1 0,1 0,0-1,-1 1,0 0,0-1,1 1,-1-1,-1 1,1-1,0 1,-1-1,1 0,-1 1,0-1,0 0,0 0,0 1,0-1,0 0,-1 1,0-1,1 1,-1-1,0 0,0 1,0 0,-1-1,1 1,-1 0,1-1,-1 1,0 0,1 0,-1 0,0 1,0-1,-3-1,-7-1,-1 1,0 1,1 0,-1 1,-1 0,1 1,0 0,0 1,0 0,1 1,-1 1,0 0,1 1,-1 0,1 1,0 0,0 1,1 0,-3 3,7-7,1 1,-1 1,1-1,-1 1,1 0,0 1,1-1,-1 1,1 0,0 0,0 1,1 0,-1-1,1 2,1-1,-1 0,1 1,0-1,0 1,1 0,0 0,0 0,1 0,0 1,0-1,1 0,0 1,0-1,0 0,1 0,0 1,1-1,0 0,0 0,0 0,1-1,0 3,7 0,-1 0,1 0,1 0,-1-2,2 1,-1-1,1-1,0 0,0-1,0 0,1-1,0 0,0-1,0 0,0-1,0-1,1 0,-1-1,0 0,0-1,1 0,10-4,-5 3,1-1,-1-1,-1-1,1-1,0 0,-1-1,-1-1,1-1,-1-1,-1 0,12-10,-4 0</inkml:trace>
  <inkml:trace contextRef="#ctx0" brushRef="#br0" timeOffset="8990.12">6012 399,'-13'3,"1"1,0 0,0 0,0 1,0 1,1 0,0 0,0 1,1 1,0 0,0 0,1 1,0 0,0 1,1 0,0 0,1 1,0 0,1 0,0 0,1 1,0 0,1 0,0 0,0 5,4-13,0 0,0 0,0 1,1-1,0 0,-1 0,2 0,-1 0,0 0,1 0,0 0,0 0,0-1,0 1,0-1,1 1,0-1,0 0,0 0,0 0,0 0,0-1,1 1,-1-1,1 0,0 0,0 0,-1 0,1-1,0 0,1 0,2 1,4 1,1-1,0 0,0 0,0-1,0-1,0 0,0 0,-1-1,1-1,0 0,2-1,-5 1,0 0,0-1,0 0,-1 0,1-1,-1 0,0-1,0 1,-1-2,1 1,-1-1,0 0,-1 0,1-1,-1 0,-1 0,1-1,-1 1,0-1,-1 0,0 0,0-1,-1 1,0-1,-1 0,0 0,0 0,0 0,-2 0,1 0,-1 0,0-1,-1 1,0 0,0 0,-1 3,0 0,0 0,0 0,-1 0,0 0,0 1,-1 0,1-1,-1 1,0 0,0 1,-1-1,0 1,0 0,0 0,0 0,0 1,-1 0,1 0,-1 0,0 0,0 1,0 0,0 1,0-1,-1 1,1 0,0 1,-1-1,1 1,0 1,-1-1,-1 1,-17 4</inkml:trace>
  <inkml:trace contextRef="#ctx0" brushRef="#br0" timeOffset="9651.394">6350 315,'-8'20,"1"1,1-1,0 1,2 1,1-1,0 0,1 1,2 0,0 3,1-21,-1 0,1-1,0 1,0 0,0 0,1-1,0 1,-1-1,1 0,0 1,0-1,1 0,-1 0,1 0,0 0,-1-1,1 1,0-1,1 1,-1-1,0 0,1-1,-1 1,1 0,-1-1,1 0,0 0,-1 0,1 0,0-1,0 1,0-1,0 0,-1 0,1 0,0-1,0 0,0 1,0-1,2-2,8 2,-1-2,0 0,0 0,-1-1,1-1,-1 0,0-1,0 0,0-1,-1 0,0-1,0 0,-1-1,0 0,-1 0,0-1,-1 0,1-1,-2 0,0 0,0-1,-1 0,0 0,-1 0,0-4,-2-4</inkml:trace>
  <inkml:trace contextRef="#ctx0" brushRef="#br0" timeOffset="10084.955">7027 286,'1'0,"0"-1,-1 0,1 1,-1-1,1 0,-1 1,0-1,1 0,-1 1,0-1,1 0,-1 0,0 0,0 1,0-1,1 0,-1 0,0 0,0 1,0-1,0 0,-1 0,1 0,0 1,0-1,0 0,-1 0,1 0,0 1,-1-1,1 0,-1 1,1-1,-1 0,1 1,-1-1,1 0,-1 1,1-1,-1 1,0-1,1 1,-1 0,0-1,0 1,1 0,-1-1,0 1,0 0,0 0,1-1,-1 1,0 0,0 0,0 0,1 0,-1 0,0 1,0-1,-52 12,51-12,0 1,0-1,0 0,0 1,0 0,0-1,0 1,0 0,0 0,0 0,1 0,-1 1,0-1,1 0,-1 1,1-1,-1 1,1-1,0 1,-1 0,1 0,0 0,0-1,0 1,1 0,-1 0,0 0,1 0,-1 1,1-1,0 0,-1 0,1 0,0 0,0 0,1 0,-1 0,0 1,1-1,-1 0,1 0,0 0,0 0,0 0,0 1,80 35,-75-37,-1 0,1 0,0 1,0-1,-1 2,1-1,-1 1,0-1,0 1,0 1,0-1,0 1,-1 0,1 0,-1 0,0 0,-1 1,1 0,-1 0,0 0,0 0,0 0,0 2,-1 1,1 0,-2 1,0-1,0 0,0 1,-1-1,0 1,-1-1,1 1,-2-1,1 0,-1 0,-1 0,1 0,-1 0,-1 0,0 0,0-1,0 0,-1 0,0 0,0 0,0-1,-1 0,0 0,-1 0,1-1,-1 0,0 0,0-1,-1 0,1 0,-1-1,-3 1,6-3,1-1,-1 0,0 0,0 0,0-1,0 0,0 0,0 0,1 0,-1-1,1 1,-1-1,1-1,-1 1,1-1,0 1,0-1,0 0,1-1,-1 1,1-1,-1 1,1-1,-1-2,-9-14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1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112 752,'13'193,"-2"62,-12-241,-1-1,1 1,-2-1,0 1,-1-1,0 0,-1 0,0-1,-1 1,-1-1,0 0,-1 0,7-10,-1-1,1 0,0 1,-1-1,0 0,1 0,-1 0,0 0,1 0,-1 0,0-1,0 1,0 0,0-1,0 0,0 1,0-1,1 0,-1 0,0 0,0 0,0 0,0-1,0 1,0-1,0 1,0-1,0 1,1-1,-1 0,0 0,0 0,1 0,-1 0,1-1,-1 1,1 0,-1-1,1 1,0-1,0 1,0-1,0 0,0 1,0-1,0 0,0 0,1 0,-1 0,1 1,-1-1,1 0,0 0,0 0,0 0,0 0,0 0,0 0,1 0,-1 0,0 0,1 0,0 0,-1 1,2-3,4-22,1 1,1-1,1 1,1 1,1 0,2 0,0 1,7-7,9-18,3 2,1 1,3 1,1 3,2 0,2 3,2 2,1 1,1 2,29-14,20 6,-91 40,-1 0,1 1,-1-1,1 1,0-1,0 1,-1 0,1 0,0 0,0 0,-1 1,1-1,0 1,-1 0,1 0,0 0,-1 0,1 0,-1 0,0 0,1 1,-1-1,0 1,0 0,0 0,0 0,0 0,0 0,-1 0,1 0,-1 1,1-1,-1 1,0-1,0 1,1 10,-1-1,-1 1,0 0,-1-1,-1 1,0-1,0 1,-1-1,-1 0,0 0,0 0,-1-1,-1 1,0-1,-1 0,0-1,0 0,-1 0,0 0,-1-1,-3 2,0 4,-5 7,7-6,0-1,-2-1,0 0,-1 0,0-2,0 1,-2-2,0 0,0 0,-16 7,16-11,-74 21,86-28,0 0,0 0,1 0,-1 0,0-1,0 1,0-1,0 0,1 1,-1-1,0-1,1 1,-1 0,0-1,1 1,0-1,-1 0,1 0,0 0,0 0,0 0,0 0,0 0,1-1,-1 1,1-1,0 1,-1-1,1 0,0-1,-1-3,0 1,1 0,0-1,0 1,0-1,1 1,0-1,1 1,-1-1,1 1,0 0,1-1,-1 1,1 0,1-2,7-12</inkml:trace>
  <inkml:trace contextRef="#ctx0" brushRef="#br0" timeOffset="1077.56">1129 639,'-40'16,"0"3,1 1,1 2,2 1,0 2,1 2,2 1,-12 13,39-34,0-1,1 1,0 0,0 0,0 1,1 0,0-1,0 1,1 1,0-1,0 2,2-7,0 0,1-1,0 1,0 0,0 0,0-1,0 1,0 0,0-1,1 1,0 0,-1-1,1 1,0-1,0 1,1-1,-1 1,0-1,1 0,-1 0,1 1,0-1,0 0,0-1,0 1,0 0,0 0,0-1,1 0,-1 1,1-1,-1 0,1 0,-1 0,1 0,-1-1,2 1,9 0,1 0,0-1,0 0,0-1,-1-1,1 0,0-1,-1 0,0-1,0-1,0 0,0-1,-1 0,0-1,0 0,-1-1,1 0,4-6,4-1,-1 0,0-1,-1-2,-1 1,-1-2,0 0,-1-1,-1-1,-2 0,0-1,9-22,-19 34,-6 16,-9 15,7-9,1 1,0 0,1 0,1 0,0 0,1 1,0-1,1 1,0 4,1-14,0 0,0 0,1 0,-1 0,1-1,0 1,0 0,0 0,0-1,1 1,0 0,-1-1,1 0,1 1,-1-1,0 0,1 0,-1 0,1 0,0-1,0 1,0-1,1 0,-1 0,0 0,1 0,-1 0,1-1,0 0,-1 1,1-2,0 1,3 0,8-1,0-2,0 0,0-1,0 0,-1-1,1 0,-1-2,0 0,0 0,-1-1,0-1,0 0,-1-1,0 0,7-8,22-15,-3-2,0-1,-3-2,-1-2,26-37,-22-9,-37 83,-1 0,1-1,0 1,-1 0,1-1,-1 1,0 0,0-1,0 1,0 0,0-1,0 1,-1-1,1 1,-1 0,0-1,1 1,-1 0,0 0,0 0,-1 0,1 0,0 0,-1 0,1 0,-1 0,0 0,1 1,-1-1,0 1,0-1,0 1,0 0,0 0,-2-1,-3 3,-1-1,1 1,-1 0,1 1,0 0,0 0,0 1,0 0,0 0,0 0,1 1,0 0,0 0,0 1,0 0,0 0,1 0,0 0,0 1,-3 6,-2-2,0 1,2 0,-1 1,1 0,1 0,0 1,1-1,0 2,-2 6,8-18,-1 1,1-1,0 1,-1-1,1 1,0-1,1 1,-1-1,0 1,1-1,-1 1,1-1,0 0,0 1,0-1,0 0,0 1,0-1,1 0,-1 0,1 0,-1 0,1 0,0-1,0 1,0 0,0-1,0 0,0 1,0-1,0 0,0 0,1 0,-1 0,1 0,-1-1,0 1,1-1,-1 1,1-1,104 3,66-54,-172 51,1-1,-1 1,1 0,0-1,-1 1,1 0,0 0,-1 0,1 1,-1-1,1 0,0 1,-1-1,1 1,-1-1,1 1,-1-1,1 1,-1 0,0 0,1 0,-1 0,0 0,0 0,0 0,1 1,-1-1,0 0,-1 1,1-1,0 0,0 1,-1-1,1 1,0-1,-1 1,0 0,1-1,-1 1,0-1,0 1,0 0,0-1,0 1,0 0,0-1,-1 1,1-1,0 1,-1-1,0 1,1 0,-1-1,0 1,-1 6,-8 121,10-125,1 0,0 0,0-1,0 1,0 0,0 0,1-1,0 1,0-1,0 1,0-1,1 0,-1 0,1 0,0 0,-1 0,1 0,1-1,-1 0,0 0,1 1,-1-2,1 1,-1 0,1-1,0 0,0 0,0 0,-1 0,5 0,8-1,-1-1,1-1,0 0,-1-1,1 0,-1-2,0 0,0 0,0-1,-1-1,0-1,0 0,-1 0,0-2,-1 1,0-2,0 0,-1 0,-1-1,0 0,0-1,0-2,14-18,-1-2,-2 0,-2-2,-1 0,-1-1,-3-1,-1 0,-2-1,-1 0,-3-1,-1 0,-1-9,-2 37,-1 0,0 0,0 0,-2-1,1 1,-2 0,0 0,0 0,-1 0,-1 0,0 0,-1 1,-1-1,1 1,-2 0,0 0,0 1,-1-1,-4-3,10 13,-1 1,1-1,-1 1,1-1,-1 1,0-1,0 1,1 0,-1 0,0 0,0 0,0 0,0 1,0-1,-1 1,1-1,0 1,0 0,0 0,0-1,0 2,-1-1,1 0,0 0,0 1,0-1,0 1,0-1,0 1,0 0,0 0,0 0,0 0,0 0,0 1,1-1,-1 1,0-1,0 2,-48 74,13 135,36-183,0 1,2-1,1 1,2-1,1 0,1 0,1 0,2-1,0 0,2-1,11 19,43 95,-64-141,0 1,0-1,0 1,-1-1,1 1,0 0,0 0,-1-1,1 1,0 0,-1 0,1 0,-1-1,1 1,-1 0,0 0,1 0,-1 0,0 0,1 0,-1 0,0 0,0 0,0 0,0 0,0 0,0 0,0 0,0 0,-1 0,1 0,0 0,-1 0,1 0,0 0,-1 0,1 0,-1-1,1 1,-1 0,0 0,1 0,-1-1,0 1,0 0,1-1,-1 1,0-1,0 1,0-1,0 1,0-1,0 1,0-1,0 0,0 0,0 1,0-1,0 0,0 0,0 0,0 0,0 0,0 0,0-1,0 1,-13-4</inkml:trace>
  <inkml:trace contextRef="#ctx0" brushRef="#br0" timeOffset="1304.407">1976 469,'38'-5,"52"-11,19-7,1-1,-3 0,-12-1,-15 3,-14 1,-7 5,-9 4,-8 4,-7-1,-4 1,-3 2,-1 1,-5 3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0.6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368 0,'-19'51,"2"1,2 1,3 1,2-1,3 1,2 1,2 0,3 16,-1-33,-2 0,-1-1,-2 0,-1 0,-2 0,-2-1,-1 0,-11 20,23-55,-2 1,1-1,0 1,-1-1,1 1,0 0,0 0,0 0,0 0,0 0,1 0,-1 0,0 0,1 0,0 0,-1 0,1 0,0 0,0 0,0 0,0 0,0 0,1 0,-1 1,1-1,-1 0,1 0,0 0,0-1,0 1,0 0,0 0,0 0,0-1,1 1,-1 0,2 0,30-21,-16 2</inkml:trace>
  <inkml:trace contextRef="#ctx0" brushRef="#br0" timeOffset="250.066">1 536,'38'-5,"37"-11,15-3,-2 2,-12 4,-14 4,-13-1,-10 1,-6 2,-5 2,-6 2</inkml:trace>
  <inkml:trace contextRef="#ctx0" brushRef="#br0" timeOffset="987.161">594 678,'21'0,"0"0,1-2,-1 0,0-1,0-1,-1-1,1-1,-1 0,0-2,-1 0,0-2,12-7,-28 15,-1 1,1-1,-1 1,0-1,0 0,0 0,0 0,0 0,0 0,0-1,-1 1,1 0,-1-1,0 1,0-1,0 0,0 1,0-1,0 0,-1 0,1 1,-1-1,0 0,0 0,0 0,0 1,0-1,-1 0,1 0,-1 0,0 1,0-1,0 0,0 1,0-1,-1 1,1-1,-1 1,1 0,-1 0,0-1,0 1,0 0,0 1,0-1,-1 0,1 1,0-1,-1 1,1 0,-1-1,0 1,1 0,-4 0,-3 0,0 1,-1 0,1 1,-1 0,1 0,0 1,0 0,0 0,0 1,0 1,0-1,1 2,-1-1,1 1,0 0,1 1,-1-1,1 2,0-1,1 1,-1 0,1 0,1 1,-4 5,-1-1,0 0,1 1,1 0,0 0,0 1,2 0,0 0,-4 14,8-23,0 0,1 0,0-1,0 1,0 0,1 0,-1 0,1 0,1 0,-1 0,1 0,-1 0,1 0,1 0,-1 0,1-1,0 1,0 0,0-1,0 0,1 1,0-1,0 0,0 0,0-1,1 1,-1-1,1 1,0-1,7 1,0 0,0-1,0-1,0 1,0-2,1 1,-1-2,1 1,-1-2,0 1,1-2,-1 1,0-2,0 1,0-1,0-1,0 0,-1-1,9-4,9-4,0-2,-1 0,0-2,-2-1,0 0,-1-2,0-1,-2-1,-1-1,-1-1,-1-1,-1 0,15-27,-28 44,-1-1,0 0,0 0,0 0,-1 0,-1-1,1 1,-1-1,-1 0,0 1,0-1,-1 0,-1 0,1 1,-2-1,0-4,2 13,-1-1,1 1,-1 0,0-1,1 1,-1 0,0 0,0-1,0 1,0 0,0 0,0 0,0 0,0 0,0 1,0-1,-1 0,1 0,0 1,0-1,-1 1,1-1,-1 1,1-1,0 1,-1 0,1 0,-1 0,1 0,-1 0,1 0,0 0,-1 0,1 1,-1-1,1 0,0 1,-1-1,1 1,0 0,-1-1,1 1,-1 1,-44 46,44-45,1 0,0 0,-1 0,2 1,-1-1,0 1,1-1,-1 0,1 1,0-1,0 1,0-1,1 1,-1-1,1 1,0-1,0 0,0 1,0-1,0 0,1 0,0 0,-1 0,1 0,0 0,1 0,-1-1,0 1,1-1,-1 0,3 2,98 44,-97-47,-1 0,1 0,-1 0,1 1,-1 0,0 0,0 0,0 0,0 1,0 0,0 0,-1 1,1-1,-1 1,0 0,0 0,-1 0,1 1,-1-1,0 1,0 0,0 0,-1 0,0 0,0 0,0 0,0 1,0 7,-1-1,0 0,0 1,-1-1,-1 1,0-1,-1 0,0 1,-3 7,2-2,4-5</inkml:trace>
  <inkml:trace contextRef="#ctx0" brushRef="#br0" timeOffset="1604.008">1525 791,'30'-45,"119"-157,-106 167,-43 34,1 0,0 1,0-1,0 1,0 0,-1-1,1 1,0-1,0 1,0 0,0 0,0 0,0-1,0 1,0 0,0 0,0 0,0 1,0-1,0 0,0 0,0 0,0 1,-1-1,1 0,0 1,0-1,0 1,0-1,-1 1,1 0,0-1,0 1,-1 0,1-1,0 1,-1 0,1 0,-1-1,1 1,-1 0,0 0,1 0,-1 0,0 0,1 0,-1 0,0 0,0 0,0 0,-12 142,12-142,0 0,0 0,0 0,0 0,0 0,0 0,0 0,0 0,0-1,1 1,-1 0,0 0,1 0,-1 0,1 0,-1 0,1 0,-1 0,1-1,0 1,-1 0,1-1,0 1,-1 0,1-1,0 1,0-1,0 1,0-1,0 1,0-1,-1 1,1-1,0 0,0 0,0 0,0 1,0-1,0 0,0 0,0 0,0-1,0 1,0 0,0 0,0 0,0-1,0 1,0 0,0-1,0 1,0-1,49-28,-48 28,152-136,-154 136,1 0,0 0,-1 0,1 0,0 0,0 0,0 1,0-1,0 0,0 1,0-1,0 0,0 1,0-1,0 1,0 0,0-1,0 1,0 0,1 0,-1 0,0 0,0 0,0 0,1 0,-1 0,0 0,0 0,0 1,0-1,0 0,1 1,-1-1,0 1,0-1,0 1,0 0,0-1,0 1,-1 0,1 0,0 0,0-1,0 1,-1 0,1 0,-1 0,1 0,0 0,-1 1,0-1,1 0,-1 0,0 0,1 0,-1 1,5 191,1-174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8:57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27,'-23'0,"1"0,-1 2,0 1,0 1,1 1,0 0,0 2,-15 7,31-12,0 1,1 0,-1 0,1 0,0 1,0-1,0 1,1 1,-1-1,1 1,0-1,0 1,1 0,0 1,-1-1,2 0,-1 1,1 0,-1 0,2-1,-1 1,1 0,-1 1,2-1,-1 0,1 0,0 0,0 0,1 1,-1-1,1 0,1 0,1 5,-2-6,-1 1,1-1,1 0,-1 0,1 0,0 0,0-1,0 1,1 0,-1-1,1 1,0-1,1 0,-1 0,1 0,0-1,0 1,0-1,0 0,0 0,1 0,-1-1,1 0,0 0,0 0,0 0,0-1,0 1,0-1,0 0,0-1,1 0,-1 1,0-2,0 1,0-1,1 1,-1-1,0-1,0 1,0-1,0 0,-1 0,1 0,0-1,-1 1,0-1,1 0,-1-1,0 1,0-1,101-164,-105 167,0 0,0 0,0 1,0-1,1 0,-1 0,0 0,0 1,0-1,1 0,-1 0,0 1,1-1,-1 0,1 1,-1-1,1 0,-1 1,1-1,-1 1,1-1,-1 1,1-1,0 1,-1-1,1 1,0 0,-1-1,1 1,0 0,0-1,0 1,-1 0,1 0,0 0,0 0,-1 0,1 0,0 0,0 0,0 0,-1 0,1 0,0 1,0-1,-1 0,1 0,0 1,0-1,-1 1,1-1,0 0,-1 1,1-1,-1 1,1 0,0-1,-1 1,1-1,-1 2,21 53,-15-36,-7-15,1-1,0 0,0 1,1-1,-1 0,1 1,-1-1,1 0,0 0,1 0,-1 0,0 1,1-2,0 1,-1 0,1 0,0 0,1-1,-1 1,0-1,1 0,-1 0,1 0,0 0,0 0,-1 0,1-1,1 1,-1-1,0 0,0 0,0 0,1-1,-1 1,0-1,0 1,1-1,-1 0,1 0,-1-1,0 1,0-1,1 0,-1 1,0-1,0-1,0 1,0 0,0-1,103-159,-105 161,1 1,-1-1,1 0,-1 1,1-1,-1 1,0-1,1 1,-1-1,0 1,1 0,-1 0,0 0,0 0,0 0,0 0,0 0,0 0,0 0,0 1,0-1,0 0,-1 1,1-1,-1 0,1 1,-1-1,1 1,-1-1,0 1,0-1,1 1,-1-1,0 1,0-1,-1 1,1-1,0 1,0-1,-1 1,1-1,-1 2,3 7,-3-6,1-1,0 1,1 0,-1-1,0 1,1 0,0-1,0 1,0-1,0 1,1-1,-1 1,1-1,0 0,0 0,0 0,0 0,1 0,-1 0,1-1,-1 1,1-1,0 0,0 0,0 0,1 0,-1 0,0-1,1 1,-1-1,1 0,-1 0,1 0,-1-1,1 1,0-1,-1 0,1 0,0 0,-1 0,1-1,0 1,-1-1,1 0,-1 0,1-1,-1 1,1-1,2-1,0-6,0 0,0 0,-1-1,-1 1,1-1,-1 0,-1-1,0 1,0 0,-1-1,-1 0,0 0,0 1,-1-7,13-67,-13 83,0 0,0 0,0 0,0 0,0 0,0 0,0 0,1 0,-1 0,0 1,1-1,-1 0,0 0,1 0,-1 0,1 0,-1 0,1 1,0-1,-1 0,1 0,0 1,0-1,-1 0,1 1,0-1,0 1,0-1,0 1,0 0,0-1,-1 1,1 0,0-1,0 1,0 0,0 0,0 0,0 0,0 0,0 0,0 0,0 0,0 1,0-1,0 0,0 1,0-1,0 0,0 1,0-1,0 1,-1-1,1 1,0 0,0-1,-1 1,2 0,32 51,-14 1,-4 1,-1 1,-3 0,-2 1,-3 0,-2 0,-3 24,0-41,-2-1,-2 1,-1-1,-2 0,-2 0,-2-1,-1 0,-1 0,-2-1,-2-1,-8 14,-33 12,54-60,1 0,0 0,-1 0,1-1,0 1,-1 0,1-1,-1 1,1-1,-1 1,1-1,-1 0,0 1,1-1,-1 0,1 0,-1 0,1-1,-1 1,0 0,1 0,-1-1,1 1,-1-1,1 0,0 1,-1-1,1 0,-1 0,1 0,0 0,0 0,0 0,0 0,-1 0,1 0,1-1,-1 1,0 0,0-1,0 1,1 0,-1-1,1 1,-1-1,1 1,-1-1,1 0,0 0,-3-20,1-1,0 1,2-1,1 1,1-1,1 1,0-1,2 1,1 0,0 1,2-1,0 1,2 1,0 0,13-19,86-110,-93 129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21.18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313 0,'-16'5,"-1"1,2 1,-1 0,1 0,0 2,0 0,1 1,0 0,1 1,0 0,1 1,0 1,1 0,0 0,2 1,-1 1,1 0,1 0,1 0,0 1,-1 6,-5 26,2 1,3 1,1 0,3 0,2 0,2 1,2-1,3 0,1 0,3 0,7 19,-12-54,1 0,1 0,0 0,1-1,0 0,1 0,1-1,0 0,1 0,0-1,1-1,0 1,1-2,0 0,1 0,0-1,0-1,1 0,0-1,12 5,-4-6</inkml:trace>
  <inkml:trace contextRef="#ctx0" brushRef="#br1" timeOffset="5057.925">567 424,'45'-11,"-1"-2,0-2,-1-2,-1-1,-1-3,0-1,-2-2,0-1,-2-3,2-3,-34 26,-1 2,0 0,-1 0,1 0,-1 0,0 0,0-1,0 0,-1 1,1-1,-1 0,0 0,0-1,0 1,0 0,-1-1,0 1,0-1,0 1,0-1,-1-2,0 6,0 0,-1 0,1 0,-1 0,1 0,-1 0,0 1,1-1,-1 0,0 0,1 0,-1 1,0-1,0 0,0 0,0 1,0-1,0 1,0-1,0 1,0 0,0-1,0 1,0 0,0 0,0-1,0 1,0 0,0 0,-1 0,1 0,0 1,0-1,0 0,0 0,0 1,0-1,0 0,0 1,0-1,0 1,0 0,0-1,0 1,0 0,1-1,-2 2,-42 35,28-11,1 0,1 2,1-1,2 2,1 0,1 0,1 1,2-1,1 2,1-1,2 1,1 16,-8 40,1-26,4 0,2 0,3 1,8 55,-6-89,0-1,-2 1,-1 0,-2 0,0 0,-2 1,3-19,-1-1,0 1,-1-1,1 0,-2 0,1 0,-2 0,1 0,-1-1,0 0,-1 0,0 0,0-1,0 0,-1 0,0 0,-1-1,-7 6,10-9,0-1,1 1,-1-1,0 1,0-1,-1-1,1 1,0-1,0 0,-1 0,1 0,-1-1,1 0,-1 0,1-1,-1 1,1-1,0 0,-1 0,1-1,0 0,0 0,0 0,0 0,0-1,0 0,1 0,0 0,-1-1,1 1,0-1,0 0,1 0,-1 0,1-1,0 1,0-1,1 0,-1 0,-1-5,2 0,0 0,0 0,1 0,1 0,-1-1,2 1,-1 0,1 0,1-1,0 1,0 0,1 0,1 1,-1-1,2 1,-1-1,2 0,103-145,-92 135,1 0,1 1,1 1,0 0,1 2,1 0,1 2,0 0,0 2,2 0,2 1,-3 2</inkml:trace>
  <inkml:trace contextRef="#ctx0" brushRef="#br1" timeOffset="5374.097">1188 650,'-5'16,"1"-1,0 1,1 0,1 0,1 0,0 1,1-1,0 0,2 0,0 1,1-1,0-1,1 1,1 0,1-1,3 7,-7-19,-1-1,1 1,-1-1,1 0,0 0,-1 0,1 0,0 0,1 0,-1 0,0-1,0 1,1-1,-1 1,1-1,-1 0,1 0,0 0,-1 0,1-1,0 1,0-1,-1 0,1 1,0-1,0 0,0-1,-1 1,1 0,0-1,0 0,-1 0,1 0,-1 0,1 0,-1 0,2-1,76-73,-28-29,-50 98,-1 1,0-1,0 1,0-1,-1 1,1-1,-1 0,-1 1,1-1,-1 1,0-1,0 1,-1-1,1 1,-1 0,0-1,-1 1,1 0,-1 0,0 1,0-1,-1 1,0-1,1 1,-1 0,0 1,-1-1,1 1,-1-1,0 1,1 1,-1-1,-1 1,1-1,0 2,0-1,-5-1,-13 2</inkml:trace>
  <inkml:trace contextRef="#ctx0" brushRef="#br1" timeOffset="5673.762">1469 904,'10'-24,"12"-27,8-5,-1 2,-2 6,-4 6,-2 10,-4 10</inkml:trace>
  <inkml:trace contextRef="#ctx0" brushRef="#br1" timeOffset="6772.821">2035 594,'-5'-2,"0"0,1 0,-1 1,0 0,0 0,0 1,0-1,0 1,0 0,0 0,0 0,1 1,-1 0,0 0,0 0,0 1,1 0,-1-1,0 1,1 1,0-1,0 1,0 0,0 0,0 0,0 0,1 1,-3 2,-3 1,1 1,0 0,1 0,0 0,0 1,1 0,0 0,0 0,1 1,0 0,1 0,0 0,1 1,0-1,1 1,0 0,0 0,1 0,0 0,1 0,1 8,0-15,-1 0,1 0,0 0,0-1,0 1,0 0,1-1,0 1,0 0,-1-1,2 0,-1 0,0 1,1-1,-1-1,1 1,0 0,0-1,0 1,1-1,-1 0,0 0,1 0,-1 0,1-1,0 0,-1 1,1-1,0-1,0 1,126 5,-108-7,47-17,-57 5</inkml:trace>
  <inkml:trace contextRef="#ctx0" brushRef="#br1" timeOffset="7018.892">2316 678,'-9'29,"-4"9</inkml:trace>
  <inkml:trace contextRef="#ctx0" brushRef="#br1" timeOffset="7273.776">2260 283,'0'5,"0"1</inkml:trace>
  <inkml:trace contextRef="#ctx0" brushRef="#br1" timeOffset="7570.302">2542 847,'1'-7,"2"-22,1 0,2 0,0 0,2 1,1 0,2 0,5-9,-16 38,0 0,0 0,0 0,0 0,1 0,-1 0,0 1,1-1,-1 0,0-1,1 1,0 0,-1 0,1 0,-1 0,1 0,0 0,0-1,-1 1,1 0,0-1,0 1,0 0,0-1,0 1,0-1,0 1,0-1,0 0,0 1,0-1,0 0,0 0,0 0,0 0,0 0,0 0,0 0,1 0,-1 0,0-1,0 1,0 0,0-1,0 1,0 0,0-1,0 1,-1-1,1 0,0 1,0-1,0 0,0 0,-1 1,1-1,0 0,-1 0,1 0,-1 0,1 0,-1 0,1 0,-1 0,0 0,1 0,-1 0,0 0,5 15,37 87,-39-98,-1 0,0 0,1 0,0 0,-1 0,1-1,0 1,0-1,1 0,-1 0,0 0,1 0,0 0,-1-1,1 0,0 1,-1-1,1-1,0 1,0-1,0 1,0-1,0 0,0-1,0 1,1-1,3-1,0-1,-1 0,1 0,-1-1,1 0,-1 0,0-1,-1 0,1 0,-1 0,0-1,0 0,-1 0,1-1,-2 1,1-1,-1-1,0 1,0 0,-1-1,0 0,0 1,-1-1,0-1,0 1,0-7,2-10</inkml:trace>
  <inkml:trace contextRef="#ctx0" brushRef="#br1" timeOffset="8737.001">3360 565,'-15'-3,"0"0,-1 1,1 1,-1 0,0 2,1 0,-1 0,1 1,-1 1,1 1,0 0,0 1,0 0,1 2,0-1,0 2,1 0,0 0,11-6,0 1,0-1,1 0,0 1,-1-1,1 0,0 1,0 0,0-1,1 1,-1-1,0 1,1 0,0 0,0-1,0 1,0 0,0 0,0-1,1 1,-1 0,1-1,0 1,0 0,0-1,0 1,0-1,0 0,1 1,-1-1,1 0,0 0,0 0,0 0,0 0,0 0,0 0,0-1,0 1,1-1,-1 0,1 1,-1-1,1 0,-1-1,1 1,0 0,-1-1,1 1,0-1,1 0,6 1,1-1,0-1,0 1,-1-2,1 1,-1-2,1 1,-1-1,0-1,0 0,0 0,0-1,-1 0,0-1,0 0,4-4,125-123,-120 113,-18 19,0 1,1 0,-1-1,0 1,1-1,-1 1,1 0,-1-1,0 1,1 0,-1-1,1 1,-1 0,1 0,-1-1,1 1,-1 0,1 0,-1 0,1 0,0 0,-1 0,1 0,-1 0,1 0,-1 0,1 0,-1 0,1 0,-1 0,1 0,-1 1,1-1,-1 0,1 0,-1 1,1-1,-1 0,1 1,-1-1,0 0,1 1,-1-1,0 1,1-1,-1 0,0 1,1-1,-1 1,0-1,0 1,0-1,1 1,-1-1,0 1,0-1,0 1,0 0,0-1,0 1,0-1,0 1,0-1,0 1,0-1,-1 1,1-1,0 1,0-1,-1 1,2 52,-1-47,-3 368,3-351,-2-1,-1 1,-1-1,-1 0,-1 0,-1 0,0-1,-2 0,-1-1,-3 6,10-21,0 1,0-1,0 0,0 0,-1-1,0 1,0-1,0 1,-1-1,1-1,-1 1,0-1,0 1,-1-1,1-1,0 1,-1-1,0 0,1 0,-1-1,0 1,0-1,0-1,0 1,0-1,0 0,0 0,0-1,0 0,-1 0,3-4,0-1,0 1,0-1,1 0,0 0,0 0,1-1,0 1,0-1,0 1,1-1,0 1,0-1,0 0,1 0,0 1,1-1,-1 0,1 0,1 1,-1-1,1 1,0-1,1-1,11-32,1 0,2 1,2 1,2 0,23-31,41-34,-68 82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0,'-5'5,"-11"11,-3 8,7-1,5-8,9-7,8-5,4-8,-2-3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1,'-5'5,"-1"6,0-3,6-4,3-6,5-4,-2 0,-4 5,-5 3,-4 7,-4 0,-1 5,6-1,5-7,2-5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2.9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1 622,'29'0,"28"0,15 0,-1 0,-7 0,-10 0,-9 0,-13-5,-6-1,-3 0,-1 1,0 1,3-2,0-2,-3 2</inkml:trace>
  <inkml:trace contextRef="#ctx0" brushRef="#br0" timeOffset="230.79">142 820,'29'10,"38"-7,17-4,4-6,-8-2,-13 0,-12-3,-12 1,-13 2</inkml:trace>
  <inkml:trace contextRef="#ctx0" brushRef="#br0" timeOffset="651.319">1412 340,'-24'12,"0"0,1 2,1 0,0 2,1 0,0 2,2 0,0 1,1 1,-13 19,27-35,0 0,0 0,1 1,0 0,0-1,0 1,0 0,1 0,0 1,0-1,0 0,1 1,0-1,0 1,0-1,0 1,1-1,0 1,0 0,1-1,0 1,0-1,0 1,0-1,1 1,0-1,0 0,0 0,1 0,0 0,0 0,0 0,1-1,-1 0,3 3,6 2,0-1,1 0,0-1,1 0,-1-1,1 0,0-2,1 1,-1-2,1 0,0 0,0-1,0-1,0-1,0 0,-1-1,1 0,0-2,0 1,-1-2,1 0,-1-1,0 0,0-1,-1 0,1-2,-2 1,1-1,-1-1,3 0,-1-1,-1 0,1-1,-2-1,0 0,0 0,9-14,-18 22,0-1,0 1,0-1,-1 0,0 0,0 0,0 0,0 0,-1 0,0-1,0 1,-1 0,1-1,-1 1,0 0,0-1,-1 1,0 0,0 0,0-1,-1 1,1 0,-1 0,0 0,-1 0,1 1,-2-3,-70-50,52 44</inkml:trace>
  <inkml:trace contextRef="#ctx0" brushRef="#br0" timeOffset="939.262">932 566,'77'-18,"0"3,1 3,1 4,-1 4,12 2,159 30,-44 4,-181-31</inkml:trace>
  <inkml:trace contextRef="#ctx0" brushRef="#br0" timeOffset="2148.733">1694 397,'-5'0,"-1"-5,-5-2,0-4,-4 0,-3-3,-4 0,-3 3,-1 4,-2 2,4 7,6 4</inkml:trace>
  <inkml:trace contextRef="#ctx0" brushRef="#br1" timeOffset="12302.759">2117 1,'48'92,"-28"-55,-2 0,-1 2,-2 0,-2 0,-2 1,1 10,-8-27,-1 0,0 0,-2 0,-1 0,-1 0,-1 0,-1 0,-1-1,0 1,-2-1,-1 0,-1 0,-1-1,-7 15,7-12,0 0,-2-1,0 0,-1 0,-2-1,0-1,-1 0,-2-1,0-1,0 0,-2-2,0 0,-2-1,1-1,-2 0,0-2,-12 5,5-12,34-24,67-51,-46 44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91,'-81'96,"4"4,5 2,4 4,-12 32,-55 113,94-192,324-470,-21-9,-195 309,-67 111,0 1,0-1,0 1,0-1,0 0,0 1,0-1,0 1,1-1,-1 1,0-1,0 1,0-1,0 0,1 1,-1-1,0 0,1 1,-1-1,0 1,0-1,1 0,-1 0,1 1,-1-1,0 0,1 0,-1 1,0-1,1 0,-1 0,1 0,-1 0,1 0,-1 1,1-1,-1 0,0 0,1 0,-1 0,1 0,-1-1,1 1,-1 0,1 0,-1 0,0 0,1 0,-1-1,1 1,-1 0,0 0,1 0,-1-1,-7 46,-4-7,2 0,2 1,1 0,2 0,1 0,2 1,2-1,2 0,4 15,-4-39,5 28,2-1,2 0,2 0,12 24,32 51,-58-116,1-1,-1 0,0 1,1-1,-1 0,0 1,1-1,-1 1,0-1,1 1,-1-1,0 1,0-1,0 1,0-1,1 1,-1-1,0 1,0-1,0 1,0-1,0 1,0 0,0-1,0 1,0-1,-1 1,1-1,0 1,0-1,0 1,-1-1,1 1,0-1,0 1,-1-1,1 0,0 1,-1-1,1 1,-1-1,1 0,-1 1,1-1,0 0,-1 0,1 1,-1-1,1 0,-1 0,1 0,-1 0,0 0,1 1,-1-1,1 0,-1 0,1 0,-1 0,1 0,-1-1,-38-7,35 7,-273-120,81 23,183 88,7 3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 2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0,'0'10,"0"8,0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7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43,'0'29,"0"29,0 14,0-1,0-7,0-10,5-9,1-8,0-5,3-8,1-8</inkml:trace>
  <inkml:trace contextRef="#ctx0" brushRef="#br0" timeOffset="470.545">1 43,'117'-17,"-67"7,1 3,0 3,0 1,32 3,-80 0,0-1,-1 1,1 0,0 0,0 0,-1 0,1 0,0 1,-1-1,1 1,0-1,-1 1,1 0,-1 0,1 0,-1 1,1-1,-1 1,0-1,0 1,0 0,0 0,0 0,0 0,0 0,-1 0,1 0,-1 0,1 1,-1-1,0 1,0-1,0 1,0-1,-1 1,1 0,-1-1,1 1,-1 0,0 0,0 2,-3 3,-1 0,0 0,0 0,-1-1,0 1,0-1,0 0,-1-1,0 1,-1-1,0 0,-5 3,-34 37,45-44,-1-1,1 1,-1 0,1 0,0 0,0 0,0 0,0 0,1 0,-1 0,0 0,1 0,-1 1,1-1,0 0,0 0,0 1,0-1,0 0,0 0,1 0,-1 1,1-1,-1 0,1 0,0 0,0 0,0 0,0 0,0 0,1 0,-1 0,0-1,1 1,-1-1,1 1,1 0,79 49,-55-38,67 55,-91-66,-1 1,0 0,0 0,1 0,-2 0,1 0,0 1,-1-1,1 0,-1 1,0-1,0 1,-1 0,1-1,-1 1,1 0,-1-1,0 1,0 0,-1-1,1 1,-1-1,0 1,0 0,0-1,-1 0,1 1,-1-1,1 0,-2 1,-7 8,0-1,-2 0,1-1,-1 0,0-1,-1 0,0-1,-1-1,1 0,-1 0,-1-2,1 1,-1-2,0 0,0-1,-15 1,24-3,-3 2,-1 0,0-1,0 0,1-1,-1 0,0 0,0-1,0-1,0 0,0 0,0-1,0 0,0-1,1 0,-8-3,-1-6</inkml:trace>
  <inkml:trace contextRef="#ctx0" brushRef="#br0" timeOffset="736.954">1158 213,'-14'29,"-15"23,-7 9,3-2,2-6,6-7,3-7,0-5,4-4,0-7,3-7</inkml:trace>
  <inkml:trace contextRef="#ctx0" brushRef="#br0" timeOffset="1003.681">763 297,'34'29,"30"19,8 6,-2-6,-9-6,-14-6,-16-4,-13-7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0 198,'34'-5,"25"-1,8-1,-4 2,-6 2,-9 1,-8 0,-10-3,-6-1,-7 0</inkml:trace>
  <inkml:trace contextRef="#ctx0" brushRef="#br0" timeOffset="252.356">199 1,'9'38,"8"27,2 8,-3-4,-4-10,-5-8,-2-15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0,'-90'201,"72"-164,-3 0,0-2,-3-1,-1 0,-1-2,-15 14,25-30,2-1</inkml:trace>
  <inkml:trace contextRef="#ctx0" brushRef="#br0" timeOffset="296.855">0 0,'10'24,"12"18,8 6,3 0,1-8,0-6,-2-5,-1-6,-6-3,-3-5,-4 0,-11-2,-6-4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8:58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136 494,'-7'2,"1"1,0 0,0 0,0 1,0-1,1 1,-1 1,1-1,0 1,0 0,1 0,-1 0,1 1,0-1,1 1,-2 3,3-7,-4 8,0-1,1 1,0 0,1 1,0-1,0 1,1 0,1 0,-1 0,2 0,0 0,0 1,1 3,0-12,0 1,1 0,-1 0,1 0,0 0,0 0,1-1,-1 1,1 0,0-1,-1 0,1 1,1-1,-1 0,1 0,-1 0,1 0,0 0,0-1,0 1,0-1,0 0,1 0,-1 0,1 0,-1-1,1 1,0-1,-1 0,1 0,0 0,0-1,0 0,0 1,0-1,0 0,0-1,0 1,1-1,3 0,-1 0,1-1,-1 0,0 0,1 0,-1-1,0 0,-1-1,1 0,0 0,-1 0,0-1,0 1,0-2,-1 1,0 0,0-1,0 0,0 0,-1-1,0 1,-1-1,1 0,-1 0,-1 0,1-1,-1 1,-1 0,1-1,-1 1,0-1,-1 0,0 1,0-1,-1 0,0 1,0-1,0 1,-1-1,0 1,-1 0,0 0,0 0,0 0,-1 0,0 1,-1-1,1 1,-1 0,0 1,0-1,-1 1,0 0,0 0,0 1,0 0,-1 0,0 0,0 1,0 0,0 0,-5-1,9 3,0 0,0 0,0 0,-1 0,1 1,0-1,0 1,-1 0,1 0,0 0,-1 0,1 1,0-1,-1 1,1 0,0 0,0 0,0 0,0 0,0 1,0 0,0-1,1 1,-1 0,0 0,1 1,-1-1,6 0,-1 0,0 0,1-1,-1 1,1-1,-1 1,1-1,-1 0,1 0,0 0,0-1,0 1,-1-1,1 1,0-1,0 0,0 0,0 0,0-1,0 1,0 0,-1-1,1 0,0 0,0 0,-1 0,3-1,4-1,-1 0,1 0,-1 0,0-1,0 0,-1-1,1 0,-1 0,0 0,0-1,-1 0,0 0,0-1,0 0,-1 0,0 0,0-1,0 0,-1 1,-1-2,1 1,-1 0,0-3,24-209,-24 148,-4 70,0 1,1-1,-1 0,1 0,0 1,-1-1,1 0,0 0,0 0,0 1,0-1,1 0,-1 0,0 0,1 1,-1-1,1 0,0 0,-1 1,1-1,0 1,0-1,0 1,0-1,0 1,1 0,-1-1,0 1,1 0,-1 0,1 0,-1 0,1 0,-1 0,1 0,0 1,-1-1,1 0,0 1,0 0,-1-1,1 1,0 0,0 0,0 0,0 0,-1 0,1 0,0 1,0-1,-1 0,1 1,0 0,0-1,-1 1,1 0,-1 0,1 0,-1 0,1 0,-1 0,1 0,-1 1,0-1,25 32,-3 2,0 0,-3 1,-1 1,-1 1,-2 0,-2 1,-2 1,-1 0,-2 1,-2 0,-2 0,-2 0,-1 1,-2 13,2 9,-2-1,-3 0,-2 0,-4 0,-2-1,-3-1,-2 1,-3-2,-3-1,-2-1,-3 0,-4 0,29-51,-1-1,0 0,0 0,-1 0,1 0,-1 0,-1-1,1 1,-1-1,0 0,0-1,0 1,-1-1,0 0,1-1,-1 1,-1-1,1 0,0-1,-1 1,0-1,1-1,-1 1,0-1,0 0,-4 0,7-7,0 1,1-1,0 1,0-1,0 0,1 0,0 0,0 0,0-1,1 1,0 0,0-1,1 1,0-1,0 1,0-1,1 1,0-1,0 1,1 0,-1-1,1 1,1 0,0 0,29-94,5 1,4 3,4 1,15-16,-49 88,21-35,-3 10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01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1 394,'115'-26,"-63"19,207-18,-120 5,-115 16</inkml:trace>
  <inkml:trace contextRef="#ctx0" brushRef="#br0" timeOffset="279.484">85 564,'38'0,"37"-5,11-2,-5 1,-11 1,-13 1,-16-2,-10-2,-6 2,-2 1,0 2,-5-4,-4-1</inkml:trace>
  <inkml:trace contextRef="#ctx0" brushRef="#br0" timeOffset="3230.515">1271 197,'16'-48,"-15"47,-1 0,0 0,0 0,0 0,0 0,0 1,0-1,0 0,-1 0,1 0,0 0,0 0,-1 0,1 0,-1 0,1 0,-1 1,1-1,-1 0,1 0,-1 1,0-1,1 0,-1 1,0-1,0 1,1-1,-1 1,0-1,0 1,0-1,0 1,0 0,0-1,1 1,-1 0,0 0,0 0,0 0,0 0,0 0,0 0,0 0,0 0,0 0,0 0,0 1,0-1,0 0,0 1,-12 5,0 0,1 0,-1 1,2 1,-1 0,1 1,0 0,1 1,0 0,0 0,1 1,1 0,0 1,0 0,1 0,1 0,0 1,1 0,-1 3,0-1,0 1,1-1,1 1,0 1,1-1,1 0,1 1,0-1,1 1,0 0,2-1,0 0,4 15,-3-25,0 1,0-1,1 0,0 0,0 0,0-1,1 1,0-1,0 0,0-1,1 1,-1-1,1 0,0 0,0-1,1 0,-1 0,1 0,-1-1,1 0,0 0,0-1,0 0,0 0,1 0,7 0,1 0,-1-1,1 0,-1-2,0 0,1 0,-1-1,0-1,0-1,-1 0,3-2,7-3,-1-2,0 0,-1-2,0 0,-1-2,-1 0,0-1,-1-1,-1-1,-1-1,-1 0,-1-1,0-1,-2 0,0-1,-2 0,0-1,-2 0,-1-1,2-11,-8 29,0-2,-1 1,-1 0,1 0,-1 0,-1 0,1 0,-1 0,-1 0,0 0,0 0,0 0,-1 0,0 1,-1 0,1-1,-1 1,-1 0,1 1,-1-1,-1 1,1 0,-1 0,0 1,0 0,-1 0,1 0,-1 1,0 0,-7-3,2 3,-1 0,0 1,0 0,0 1,-1 1,1 0,0 1,-1 0,1 1,0 1,0 0,0 1,0 0,0 1,-7 3,-15 5</inkml:trace>
  <inkml:trace contextRef="#ctx0" brushRef="#br0" timeOffset="3581.055">791 422,'9'-4,"-1"0,1 0,1 1,-1 1,0-1,0 2,1-1,-1 1,1 1,0 0,-1 0,1 0,-1 2,1-1,-1 1,0 0,7 3,66 7,42-14,0-5,122-24,-158 19,175-20,-262 31,0 1,0-1,0 1,0-1,0 1,1 0,-1 0,0 0,0 0,1 0,-1 0,0 0,0 0,0 0,1 0,-1 1,0-1,0 0,0 1,0-1,0 1,0 0,0-1,0 1,0 0,0-1,0 1,0 0,0 0,0 0,-1 0,1 0,0 0,-1 0,1 0,0 0,-1 0,0 0,1 0,-1 1,0-1,1 0,-1 0,0 0,0 1,0-1,0 0,0 0,0 0,-1 1,1-1,-9 10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2:4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16320 518,'-24'3,"0"1,1 1,0 1,0 2,1 0,0 1,0 1,1 1,0 1,1 1,0 1,2 0,-2 3,16-13,1 0,0 1,0-1,0 1,0 0,1-1,-1 1,2 0,-1 1,0-1,1 0,0 1,0-1,0 0,1 1,0-1,0 1,0-1,1 1,0-1,0 0,0 1,1-1,-1 0,1 0,1 0,-1 0,1 0,-1-1,1 1,1-1,-1 1,1-1,-1 0,1-1,1 1,-1 0,0-1,1 0,-1 0,1-1,0 1,2-1,1 3,1-1,-1 0,1 0,1-1,-1 0,0-1,1 0,-1 0,1-1,-1-1,1 1,0-1,-1-1,1 0,0 0,-1-1,0 0,1-1,-1 0,0-1,0 1,-1-2,1 1,0-2,24-15,-1-2,-1-1,-1-1,-2-2,0-1,21-29,-27 49,-15 37,-5-14,1 1,-1-5,-1 0,2 0,0 0,0 0,1-1,0 1,1-1,0 0,3 3,4 2</inkml:trace>
  <inkml:trace contextRef="#ctx0" brushRef="#br0" timeOffset="969.979">17392 630,'39'221,"-32"-172,-2 0,-3 0,-1 0,-2 0,-3 0,-4 12,-18 89,26-149,0-1,0 1,0 0,0-1,0 1,-1 0,1-1,0 1,0-1,-1 1,1-1,0 1,-1-1,1 1,0-1,-1 1,1-1,-1 1,1-1,-1 1,1-1,-1 0,1 1,-1-1,1 0,-1 0,0 1,1-1,-1 0,1 0,-1 0,0 0,1 0,-1 0,0 0,1 0,-1 0,0 0,1 0,-1 0,1 0,-1 0,0-1,1 1,-1 0,1 0,-1-1,1 1,-1 0,1-1,-1 1,1-1,-1 1,1 0,-1-1,1 1,0-1,-1 1,1-1,0 0,-1 1,1-1,0 1,0-1,0 0,-1 1,1-1,0 1,0-2,-12-44,12 21,1 1,2-1,0 0,2 1,1 0,1 0,0 0,2 1,1 0,11-19,1-8,2 0,3 1,1 2,3 1,1 1,3 2,1 1,21-17,49-6,-104 64,1 0,0 1,-1-1,1 1,0 0,-1 0,1 0,0 0,0 0,-1 0,1 1,0-1,-1 1,1 0,-1 0,1 0,-1 0,1 1,-1-1,1 0,-1 1,0 0,0-1,0 1,0 0,0 0,0 0,-1 1,1-1,-1 0,1 1,-1-1,0 0,0 1,0 0,0-1,0 2,2 5,-1 0,1 0,-2 0,1 1,-1-1,0 1,-1-1,0 0,-1 1,0 4,-3 3,0 1,-1 0,0-1,-1 0,-2 0,1 0,-2-1,0 0,-1-1,-1 0,0-1,-1 0,0 0,-1-1,-1-1,0-1,0 1,-1-2,-1 0,0-1,0-1,0 0,-1-1,-1-1,-11 2,26-6,0-1,0 0,0 0,0-1,0 1,0-1,-1 1,1-1,0 0,0 0,-1 0,1-1,0 1,0-1,0 0,0 0,0 0,0 0,0 0,0 0,0-1,0 0,1 0,-1 1,1-1,-1-1,1 1,0 0,0-1,0 1,0-1,0 1,0-1,1 0,0 0,-1 0,1 0,0 0,0 0,0 0,1 0,-1 0,1-1,0 1,0 0,0 0,0 0,1-1,-1 0,41-68,-26 53</inkml:trace>
  <inkml:trace contextRef="#ctx0" brushRef="#br0" timeOffset="1473.129">18182 38,'4'1,"-1"1,0 0,0 0,1 0,-1 0,-1 0,1 1,0-1,0 1,-1 0,0 0,1 0,-1 0,0 0,0 0,-1 1,1-1,-1 1,0-1,0 1,0-1,0 1,0 0,-1-1,0 1,0 2,4 269,-32 77,27-350,1 0,-1 0,0 1,1-1,-1 0,1 0,-1 0,1 1,0-1,0 0,0 0,0 0,1 1,-1-1,1 0,-1 0,1 0,0 0,-1 0,1 0,0 0,0 0,1 0,-1 0,0 0,1 0,-1-1,1 1,-1-1,1 1,0-1,0 0,0 1,-1-1,1 0,0 0,1-1,-1 1,0 0,0-1,0 1,0-1,0 1,2-1,71-57,-48 32,-7 6,-10 9,1 1,0-1,0 2,1 0,0 0,0 1,1 0,0 1,0 1,-11 4,-1 0,0 1,1-1,-1 1,1 0,-1-1,1 1,-1 0,1 0,-1 0,1 0,0 0,-1 0,1 0,-1 1,1-1,-1 0,0 1,1-1,-1 1,1 0,-1-1,0 1,1 0,-1 0,0 0,0 0,0 0,0 0,0 0,0 0,0 1,0-1,0 0,-1 1,1-1,0 0,-1 1,1-1,-1 1,1-1,-1 1,0-1,0 1,0-1,0 1,0 0,-9 74,7-72,1 0,0 1,0-1,1 1,-1 0,1-1,0 1,0-1,1 1,-1 0,1-1,0 1,0-1,0 1,1-1,0 0,1 4,8 5</inkml:trace>
  <inkml:trace contextRef="#ctx0" brushRef="#br0" timeOffset="2021.105">18803 602,'-5'12,"1"-1,0 1,1 1,1-1,0 0,0 0,1 1,1-1,0 1,1-1,0 1,1-1,0 0,3 9,-4-19,0 0,-1-1,1 1,0 0,0 0,1-1,-1 1,0-1,0 1,1-1,-1 1,1-1,-1 0,1 0,0 0,-1 0,1 0,0 0,0 0,0 0,-1-1,1 1,0-1,0 1,0-1,0 0,0 0,0 0,0 0,0 0,0 0,0 0,0-1,0 1,0-1,0 0,0 1,-1-1,1 0,0 0,0 0,-1 0,1 0,0-1,66-63,-30 7,-32 46,0 1,1 0,0 1,1 0,0 0,1 0,0 1,0 1,10-8,-17 15,-1 1,0-1,0 0,0 1,0-1,1 0,-1 1,0 0,1-1,-1 1,0 0,1 0,-1-1,0 1,1 0,-1 0,0 1,1-1,-1 0,0 0,1 1,-1-1,0 1,1-1,-1 1,0-1,0 1,0 0,0-1,1 1,-1 0,0 0,0 0,-1 0,1 0,0 0,0 0,0 0,-1 1,1-1,0 0,-1 0,1 1,-1-1,0 0,1 1,-1-1,0 0,0 1,8 70,-11 59,-5-1,-7-1,-20 82,-40 69,75-278,0 0,0-1,0 1,0 0,-1 0,1 0,-1 0,1-1,-1 1,1 0,-1 0,0-1,0 1,0-1,0 1,0-1,0 1,0-1,0 1,-1-1,1 0,-1 0,1 0,-1 0,1 0,-1 0,0 0,1 0,-1 0,0-1,1 1,-1-1,0 1,0-1,0 0,0 0,1 0,-1 0,0 0,0 0,0 0,0-1,1 1,-1-1,0 1,0-1,1 0,-1 0,0 1,1-1,-1 0,1-1,-1 1,1 0,-1 0,1-1,-1 0,-2-9,-1 0,2 0,-1 0,2-1,-1 1,2-1,-1 0,2 1,-1-1,2 0,0 0,0-2,0-14,-1-3,2 1,1-1,1 1,1 0,2 0,1 0,2 1,9-20,45-67,-52 98</inkml:trace>
  <inkml:trace contextRef="#ctx0" brushRef="#br0" timeOffset="2534.028">19480 518,'-110'26,"106"-25,1 0,0 0,0 1,0-1,0 1,0 0,0 0,1 0,-1 1,1-1,-1 0,1 1,0 0,0 0,0-1,0 1,1 0,-1 0,1 1,0-1,0 0,0 0,0 1,0-1,1 0,-1 1,1-1,0 1,0-1,0 0,1 1,1 1,1 0,-1 0,1 0,0 0,0-1,1 1,0-1,-1 0,1 0,1 0,-1-1,0 0,1 1,0-2,0 1,0 0,0-1,0 0,0 0,1-1,-1 1,6 0,56 30,-66-31,0 0,0 0,0 1,0-1,0 0,0 0,-1 1,1-1,-1 1,1-1,-1 1,1-1,-1 1,0-1,1 1,-1-1,0 1,0-1,0 1,0-1,-1 1,1-1,0 1,-1-1,1 1,-1-1,1 1,-1-1,0 0,1 1,-1-1,0 0,0 0,0 1,0-1,0 0,0 0,0 0,-1 0,0 0,-53 38,-62 7,96-42</inkml:trace>
  <inkml:trace contextRef="#ctx0" brushRef="#br0" timeOffset="2786.475">19763 659,'-14'24,"-5"12,0 1</inkml:trace>
  <inkml:trace contextRef="#ctx0" brushRef="#br0" timeOffset="3021.629">19734 319</inkml:trace>
  <inkml:trace contextRef="#ctx0" brushRef="#br0" timeOffset="3188.139">20101 461,'-29'29,"-14"24,0 7,8-1,14-11,11-9,12-11,10-10,8-8,6-6,3-4,1-1,0-6,0-2,0-3,0-1,-6 3</inkml:trace>
  <inkml:trace contextRef="#ctx0" brushRef="#br0" timeOffset="3737.703">20553 546,'-22'9,"1"1,0 1,0 1,1 0,1 2,0 1,1 0,0 1,2 1,-1 1,16-17,-1 0,1 0,-1 0,1 0,0 1,-1-1,1 1,0-1,0 1,0-1,0 1,0 0,0-1,1 1,-1 0,1 0,-1-1,1 1,-1 0,1 0,0 0,0 0,0 0,0 0,0-1,1 1,-1 0,0 0,1 0,0 0,-1-1,1 1,0 0,0-1,0 1,0 0,0-1,0 1,0-1,0 0,1 1,-1-1,1 0,-1 0,1 0,-1 0,1 0,0 0,0 0,10 0,0-1,0-1,0 0,-1 0,1-1,-1 0,1-1,-1-1,0 0,0 0,0-1,-1-1,1 1,-1-2,-1 1,1-1,-1-1,-1 0,1 0,1-3,70-43,-79 54,1 1,-1 0,0 0,1 0,-1 0,0 0,1 0,-1 0,0 1,0-1,0 0,0 1,-1-1,1 0,0 1,0-1,-1 1,1 0,-1-1,1 1,-1-1,0 1,0 0,0-1,0 1,0-1,0 1,0 0,0-1,-1 1,1 0,-1 0,2 7,-2-5,1 1,0-1,0 0,1 1,-1-1,1 0,0 0,0 1,0-1,1 0,-1 0,1 0,0-1,0 1,1 0,-1-1,1 1,-1-1,1 0,0 0,0 0,1 0,-1 0,1-1,-1 1,1-1,0 0,0 0,0-1,0 1,0-1,0 0,0 0,1 0,-1 0,5-1,9-6,-1 0,1-2,-1 0,-1 0,1-2,-1 0,-1-1,0-1,-1 0,3-4,25-26,-2-2,-2-2,-2-1,-2-2,25-48,-52 86,5-7,-1-1,-1 0,0-1,-2 0,0-1,-1 0,-1 0,-1 0,-1-1,-1 0,-1 0,-1-3,-1 22,0 0,0-1,-1 1,1 0,-1 0,0 0,0 0,0 0,0 0,0 0,-1 0,1 0,-1 0,0 1,0-1,0 1,0-1,0 1,-1 0,1 0,-1 0,1 0,-1 0,0 0,0 1,0-1,0 1,0 0,0 0,0 0,0 1,0-1,0 1,-1-1,1 1,0 0,0 0,0 0,-1 1,0 0,-6-1,0 1,0 0,0 1,0 0,0 1,1 0,-1 0,1 1,0 0,0 1,0 0,1 0,-1 1,1 0,1 0,-1 1,1 0,0 1,1-1,-1 1,2 1,-1-1,1 1,-3 7,0 0,1-1,0 1,2 0,-1 1,2-1,0 1,1 0,1 0,1 0,0 0,1 0,1 0,1 1,0-1,1-1,1 1,0 0,2-1,-1 0,2 0,0-1,1 1,1-2,0 1,1-1,1-1,0 1,5 3,4 0,1-2,1 0,0-1,0-2,1 0,1-1,0-2,1 0,0-1,0-2,0-1,1 0,0-2,0-1,0-1,17-2,-19 0</inkml:trace>
  <inkml:trace contextRef="#ctx0" brushRef="#br0" timeOffset="-19237.109">1701 405,'-18'90,"-19"122,-11 133,50-277,18-68,-11-9</inkml:trace>
  <inkml:trace contextRef="#ctx0" brushRef="#br0" timeOffset="-18866.004">1192 461,'154'-74,"-117"60,36-10,1 3,1 4,53-5,68-16,-188 36,4-2,1 1,-1 0,1 1,-1 0,1 1,0 0,0 1,-1 1,1 0,0 0,3 2,-14-2,-1-1,0 1,1 0,-1-1,0 1,1 0,-1 0,0 0,0 0,0 0,0 0,0 0,0 0,0 1,-1-1,1 0,0 1,-1-1,1 0,0 1,-1-1,0 0,1 1,-1-1,0 1,0-1,0 1,0-1,0 1,0-1,0 1,0-1,-3 15</inkml:trace>
  <inkml:trace contextRef="#ctx0" brushRef="#br0" timeOffset="-18604.047">1192 1166,'34'0,"44"-4,19-8,3 0,-12-4,-10 1,-15-1,-7 1,-9 4,-8-1,-5 1,-4-2,-2 1,-2 2,-4-1,-7 1</inkml:trace>
  <inkml:trace contextRef="#ctx0" brushRef="#br0" timeOffset="-17933.021">2378 461,'225'-147,"-173"84,-51 62,-1-1,1 0,0 1,0-1,-1 0,1 1,-1-1,1 0,-1 0,0 1,1-1,-1 0,0 0,0 0,0 1,-1-1,1 0,0 0,-1 1,1-1,-1 0,0 0,1 1,-1-1,0 1,0-1,0 1,0-1,0 1,-1-1,1 1,0 0,-1 0,1 0,0 0,-1 0,1 0,-1 0,0 0,1 0,-1 1,-1-1,0 0,1 0,-1 1,0-1,1 1,-1 0,0-1,1 1,-1 0,0 1,1-1,-1 0,0 1,1 0,-1-1,0 1,1 0,0 0,-1 1,1-1,-1 0,1 1,0 0,0-1,0 1,0 0,0 0,0 0,1 0,-1 0,1 1,-1-1,1 0,0 1,0 0,-30 90,25 168,9-153,-4 325,2-417,-2 1,0-1,-1 1,0-1,-1 0,-1 0,-1 0,0 0,-1-1,-1 0,0 0,-1 0,-1-1,0-1,-1 1,0-1,-1-1,-1 0,0-1,-6 5,13-12,0 0,0 0,-1 0,0-1,0 0,0 0,0 0,0-1,0 0,-1 0,1-1,-1 1,1-2,-1 1,0-1,1 0,-1 0,0 0,1-1,-1 0,1-1,-1 1,1-1,0 0,-1-1,1 0,0 0,1 0,-1-1,0 1,1-1,-3-4,4 0,0 0,1 0,1 0,-1-1,1 0,1 1,-1-1,2 0,-1 0,1 1,0-1,1 0,0 0,1 0,-1 1,2-1,-1 1,1-1,1 1,-1 0,1 0,1 1,-1-1,1 1,1 0,-1 0,6-4,2-8,2 1,0 0,1 1,1 0,0 2,1 0,1 1,0 1,1 1,0 0,1 2,0 0,1 1,0 2,1 0,-1 1,22-2,-19 7</inkml:trace>
  <inkml:trace contextRef="#ctx0" brushRef="#br0" timeOffset="-16836.792">3507 659,'-18'90,"12"38,7-123,0-1,-1 0,2 1,-1-1,0 0,1 0,0 0,0 0,0 0,0 0,1-1,-1 1,1-1,0 1,0-1,0 0,1 0,-1-1,1 1,-1-1,1 1,0-1,0 0,0-1,0 1,0-1,4 1,3 0,0-2,0 1,0-2,1 1,-1-1,0-1,0 0,0-1,-1 0,1-1,-1 0,1 0,-1-1,0 0,-1-1,0 0,1-1,-2 0,1 0,-1-1,0 0,-1 0,0-1,2-4,115-131,-124 142,1 1,-1-1,1 0,0 1,0-1,0 1,0-1,0 1,0 0,0-1,0 1,0 0,1 0,-1 0,0 0,1 0,-1 0,1 0,-1 0,1 0,0 1,-1-1,1 1,0-1,-1 1,1 0,0 0,0-1,-1 1,1 0,0 1,-1-1,1 0,0 0,0 1,-1-1,1 1,0-1,-1 1,1 0,-1 0,1 0,-1 0,1 0,33 52,-33-47,1 0,-1-1,1 0,1 1,-1-1,1 0,0 0,0-1,0 1,1-1,-1 0,1 0,0-1,0 1,0-1,1 0,1 0,2-1,-1-1,1-1,0 0,-1 0,1-1,-1 0,1 0,-1-1,0 0,1-1,-1 0,0 0,-1 0,1-1,-1 0,1-1,-1 0,0 0,-1 0,1-1,-1 0,0 0,-1-1,1 0,-1 0,-1 0,1 0,-1-1,-1 0,2-2,2-4</inkml:trace>
  <inkml:trace contextRef="#ctx0" brushRef="#br0" timeOffset="-16517.215">4579 856,'48'-27,"-18"12,-1-2,0 0,-2-2,0-1,22-23,-46 41,0 0,-1 0,1 0,0-1,-1 1,0-1,0 1,0-1,0 0,0 0,0 0,-1 0,0 0,1 0,-1 0,0-1,0 1,-1 0,1-1,-1 1,0-1,0 1,0 0,0-1,0 1,-1-1,0 1,1 0,-1-1,0 1,-1 0,1 0,-1 0,1 0,-1 0,0 0,0 0,0 1,0-1,-1 1,1-1,-1 1,1 0,-1 0,-2-1,0 1,-1 0,1 1,-1 0,1 0,-1 0,0 0,1 1,-1 0,0 0,0 1,1 0,-1 0,1 0,-1 0,1 1,-1 0,1 0,0 1,0-1,0 1,0 0,0 1,1-1,0 1,-1 0,1 0,0 0,1 0,-1 1,1 0,0-1,0 1,1 0,-1 1,1-1,0 0,0 1,1-1,0 1,0-1,0 1,0 0,1 5,-3 0,1 0,0 0,0 0,1 0,0 0,1 0,0 0,1 0,0 0,1 0,1 0,-1 0,1 0,1-1,0 1,1-1,0 0,0-1,1 1,0-1,1 0,0 0,1-1,-1 0,7 5,71 23,-59-32</inkml:trace>
  <inkml:trace contextRef="#ctx0" brushRef="#br0" timeOffset="-15634.42">5595 659,'-17'125,"17"-114,1 1,0-1,1 0,0 1,0-1,1 0,1 0,0-1,0 1,1-1,0 0,1 0,0 0,1-1,0 0,1 0,-1-1,1 0,1 0,0-1,7 5,-11-9,-1-1,1 0,0 1,0-2,0 1,0-1,1 1,-1-1,0-1,0 1,1-1,-1 0,0 0,1 0,-1-1,0 0,0 0,1-1,-1 1,0-1,0 0,0 0,-1-1,1 1,-1-1,1 0,-1 0,0-1,1 0,109-120,-110 117,6-8,40-35,-48 51,0-1,-1 1,1 0,0 0,-1 1,1-1,-1 0,1 0,-1 1,0-1,1 1,-1-1,0 1,0 0,0-1,0 1,-1 0,1 0,0-1,-1 1,1 0,-1 0,0 0,1 0,-1 0,0 0,3 9,-1-6,-1 0,1-1,0 1,0-1,1 0,-1 0,1 0,0 0,0 0,0 0,1-1,-1 0,1 1,0-1,0-1,0 1,0 0,0-1,1 0,-1 0,1 0,-1-1,1 1,0-1,0 0,-1-1,1 1,0-1,0 0,0 0,0 0,-1-1,1 0,0 0,0 0,-1 0,1-1,0 0,1-1,11-8,-1 0,-1-1,0 0,-1-2,0 0,-1 0,-1-1,0-1,-1 0,0 0,-2-1,0-1,1-2,-8 16,0 1,0 0,0 0,0-1,-1 1,1 0,-1-1,0 0,0 1,0-1,-1 0,1 0,-1 1,0-1,0 0,0 0,0 1,-1-1,0 0,0 0,0 1,0-1,0 1,-1-1,1 1,-1-1,0 1,0 0,0 0,0 0,-3-2,-11-1</inkml:trace>
  <inkml:trace contextRef="#ctx0" brushRef="#br0" timeOffset="-14936.721">6583 856,'19'-11,"-2"0,1-1,-1-1,-1-1,-1 0,0-1,0 0,-2-2,0 1,-1-2,0 0,0-4,-11 21,0-1,0 1,0 0,0-1,0 1,-1-1,1 1,0-1,-1 0,0 1,1-1,-1 0,0 1,0-1,0 0,0 1,0-1,0 0,0 1,-1-1,1 0,-1 1,1-1,-1 1,0-1,1 1,-1-1,0 1,0-1,0 1,0 0,0-1,0 1,-1 0,1 0,0 0,-1 0,1 0,0 0,-1 0,1 1,-1-1,1 0,-1 1,0-1,1 1,-1 0,0-1,1 1,-1 0,0 0,1 0,-1 0,0 1,1-1,-1 0,0 1,-9 2,0 0,0 1,0 0,0 1,1 0,-1 0,1 1,1 1,-1 0,1 0,1 1,-1 0,1 0,1 1,-1 0,2 1,-1-1,1 1,1 1,-1-1,2 1,0 0,0 0,-1 8,3-10,1-1,1 1,-1-1,2 1,-1-1,1 1,0-1,1 0,0 1,0-1,1 0,0 0,1-1,-1 1,1 0,1-1,-1 0,1 0,1-1,-1 1,1-1,0 0,1-1,-1 1,1-1,0 0,1-1,-1 0,1 0,-1-1,1 0,0 0,0-1,1 1,-1-2,0 1,1-2,4 1,0 0,0-1,-1 0,1-1,-1 0,1-1,-1 0,1-1,-1-1,0 0,0 0,-1-1,1-1,-1 0,0 0,-1-1,0-1,0 1,0-2,8-8,12-13,-1 0,-2-2,0-1,-3-1,-1-1,-1-1,-2-1,0-5,-13-11,-7 52,0 0,0-1,-1 1,1 0,0 0,-1 0,1 0,-1 1,0-1,1 0,-1 0,0 0,1 0,-1 0,0 1,0-1,0 0,0 1,0-1,1 1,-1-1,0 1,0-1,-1 1,1 0,0-1,0 1,0 0,0 0,0 0,0 0,0 0,0 0,0 0,0 0,0 0,-1 1,1-1,0 0,0 1,0-1,0 0,0 1,0 0,1-1,-1 1,0-1,0 1,-6 1,0 1,1 0,-1 0,1 1,0-1,0 1,0 0,0 1,1 0,-1 0,1 0,0 0,1 1,0 0,-1 0,2 0,-1 0,-2 6,6-11,0 1,0-1,1 0,-1 1,0-1,0 0,1 0,-1 1,0-1,1 0,0 0,-1 1,1-1,0 0,-1 0,1 0,0 0,0 0,0 0,0 0,0 0,0-1,0 1,0 0,0 0,0-1,1 1,-1-1,0 1,0-1,1 0,-1 1,0-1,0 0,1 0,-1 0,0 0,1 0,-1 0,1 0,55-5,-26-2,-19 3,0 1,0 1,0 0,0 0,1 1,-1 1,0 0,1 0,-1 2,7 1,-16-1,0 0,-1 1,1 0,-1-1,0 1,0 0,0 0,0 0,0 0,-1 1,1-1,-1 0,0 1,0-1,0 1,0-1,-1 1,0 0,1-1,-1 1,-1-1,1 1,0 0,-1-1,0 1,0-1,0 1,0-1,0 0,-1 1,0-1,1 0,-1 0,0 0,-1 0,0 1,-2 8,-6 13,-17 57,28-80,-1 0,1 1,0-1,0 0,0 1,0-1,1 0,-1 1,0-1,1 0,0 0,-1 1,1-1,0 0,0 0,1 0,-1 0,0 0,1 0,-1 0,1-1,-1 1,1 0,0-1,0 1,-1-1,1 0,0 0,0 1,1-1,-1 0,2 0,72 3,-56-10</inkml:trace>
  <inkml:trace contextRef="#ctx0" brushRef="#br0" timeOffset="-14532.689">7655 856,'21'-6,"0"-1,-1-1,0-1,0-1,-1-1,-1 0,0-1,0-1,-1-1,-1-1,0 0,13-16,-27 29,0 0,0 0,0 0,0 0,0 0,0-1,0 1,-1-1,1 1,-1-1,0 1,0-1,0 0,0 0,0 0,0 1,-1-1,1 0,-1 0,0 0,0 0,0 0,0 0,-1 0,1 0,-1 1,0-1,0 0,0 0,0 0,0 1,0-1,-1 1,1-1,-1 1,0-1,0 1,0 0,0 0,0 0,0 0,-1 0,1 1,0-1,-1 1,0-1,1 1,-1 0,0 0,-1 0,-4 0,0 1,0 1,1-1,-1 1,0 1,1-1,-1 1,1 1,-1 0,1 0,0 0,0 0,1 1,-1 1,1-1,0 1,0 0,0 0,-4 6,-4 3,1 2,1-1,0 1,1 1,1 0,0 1,0 5,6-17,0 1,1 0,0 0,1 0,0 0,0 0,0 1,1-1,0 0,0 1,1-1,0 1,0 0,1-1,0 0,1 1,-1-1,1 0,0 1,1-1,0 0,0-1,1 1,0 0,0-1,0 0,1 0,-1 0,2-1,-1 1,1-1,-1-1,1 1,0-1,1 0,-1 0,1 0,0-1,2 0,15 2,0-1,0-2,0 0,0-2,0 0,24-4,19 0,-42 4</inkml:trace>
  <inkml:trace contextRef="#ctx0" brushRef="#br0" timeOffset="-13847.161">8953 94,'-16'403,"-47"10,57-323,5-65</inkml:trace>
  <inkml:trace contextRef="#ctx0" brushRef="#br0" timeOffset="-13602.885">8559 630,'38'0,"32"-5,14-1,-3 0,-5 1,-11 2,-12 0,-10 2,-7 1,-6 0,3 0,-1 0,-5 1</inkml:trace>
  <inkml:trace contextRef="#ctx0" brushRef="#br0" timeOffset="-13346.996">9377 659,'-5'12,"0"0,1 0,1 1,0 0,1 0,0 0,1 0,0 0,1 0,1 0,0 0,1 0,0 0,1 0,0-1,1 1,0-1,4 5,-6-13,0-1,1 0,-1 1,1-1,0-1,0 1,0 0,0-1,0 1,0-1,1 0,0 0,-1 0,1-1,0 1,0-1,-1 0,1 0,0 0,0-1,0 1,0-1,0 0,0 0,1-1,-1 1,0-1,-1 0,1 0,0 0,0 0,0-1,2-1,6-2,0-1,-1 0,0-1,0 0,-1-1,0-1,0 1,-1-1,0-1,0 0,0-1,-1-1,0 0,0 0,-1 0,-1-1,0 0,-1-1,3-9,-7 19,0 0,0 0,0 0,-1 0,1-1,-1 1,0 0,0 0,-1 0,1 0,-1-1,0 1,0 0,0 0,-1 0,1 0,-1 1,0-1,0 0,0 1,-1-1,1 1,-1 0,0 0,0 0,0 0,0 0,0 0,-1 1,1 0,-2-1,-48-14,27 14</inkml:trace>
  <inkml:trace contextRef="#ctx0" brushRef="#br0" timeOffset="-8479.973">10844 715,'0'-2,"0"-1,-1 1,1-1,-1 1,0 0,0-1,0 1,0 0,0 0,0-1,-1 1,1 0,-1 0,0 0,1 1,-1-1,0 0,0 1,0-1,0 1,0 0,0 0,-1-1,1 1,0 1,-1-1,1 0,-1 0,1 1,-1 0,0-1,-81-1,72 5,1 1,0 0,0 1,1 0,-1 0,1 1,0 1,1 0,0 0,0 1,0 0,1 0,0 1,1 0,0 0,0 1,1 0,0 0,1 1,0-1,1 1,0 0,0 1,1-1,1 0,0 1,1 0,0-1,0 1,2 0,-1 0,1-1,2 5,-2-9,1 0,1 0,0 0,0 0,0 0,0-1,1 1,1-1,-1 0,1 0,0 0,0-1,0 0,1 0,0 0,0-1,0 0,0 0,1 0,-1-1,1 0,0 0,0-1,1 0,-1 0,0 0,0-1,1 0,-1-1,1 0,-1 0,1 0,-1-1,1 0,-1-1,0 1,0-2,1 1,0-1,19-17,-1-2,0 0,-2-2,-1 0,-1-2,-1 0,-1-1,1-6,59-110,-79 142,-1 1,0-1,0 1,1-1,-1 1,0 0,1-1,-1 1,0 0,1-1,-1 1,0 0,1-1,-1 1,1 0,-1 0,1-1,-1 1,1 0,-1 0,1 0,-1 0,1 0,-1 0,0 0,1 0,-1 0,1 0,-1 0,1 0,-1 0,1 0,-1 0,1 0,-1 0,1 1,-1-1,1 0,-1 0,1 1,-1-1,0 0,1 1,-1-1,0 0,1 1,-1-1,0 0,1 1,-1-1,0 1,0-1,1 1,-1-1,0 0,0 1,0-1,0 1,0-1,0 1,0-1,0 1,12 35,-11-33,13 41,-7-25</inkml:trace>
  <inkml:trace contextRef="#ctx0" brushRef="#br0" timeOffset="-8047.803">11211 1053,'198'-298,"-197"295,0 1,0 0,0 0,0 0,0 0,1 0,-1 1,0-1,1 0,-1 1,1-1,0 1,0-1,0 1,-1 0,1-1,0 1,0 0,1 1,-1-1,0 0,0 0,0 1,1 0,-1-1,0 1,0 0,1 0,-1 0,0 0,0 0,1 1,-1-1,0 1,0 0,0-1,0 1,1 0,-1 0,0 0,-1 0,1 1,0-1,0 1,0-1,-1 1,35 73,-32-64,0-1,0 1,1-1,0 0,1-1,0 1,1-1,-1 0,2-1,2 3,-8-9,1 0,0-1,0 1,-1-1,1 0,0 1,0-1,0-1,1 1,-1 0,0-1,0 1,0-1,0 0,1 0,-1 0,0-1,0 1,0-1,0 0,0 0,0 0,0 0,0 0,0 0,0-1,0 0,-1 1,1-1,-1 0,1 0,-1-1,1 0,72-83,16-79,-81 151</inkml:trace>
  <inkml:trace contextRef="#ctx0" brushRef="#br0" timeOffset="-7412.055">12340 602,'-59'25,"1"3,2 2,1 3,1 2,-10 12,56-43,0 1,0 0,1 1,-1-1,1 1,0 1,1-1,0 1,0 0,0 1,1-1,0 1,1 0,-1 0,2 1,-1-1,1 1,0 0,0 4,3-11,1-1,-1 1,0 0,1 0,-1 0,1-1,0 1,-1 0,1 0,0-1,0 1,0-1,0 1,1-1,-1 1,0-1,1 0,-1 1,0-1,1 0,0 0,-1 0,1 0,0-1,-1 1,1 0,0-1,0 1,-1-1,1 1,0-1,0 0,0 0,0 0,0 0,0 0,-1 0,1-1,0 1,74-19,-43 5,0-2,-1-1,0-2,-2-1,0-1,-2-2,0 0,1-5,-27 26,-2 1,1 0,-1 0,1 0,-1-1,1 1,-1 0,1 0,0 0,0 0,0 0,0 0,-1 1,1-1,0 0,0 0,1 1,-1-1,0 0,0 1,0-1,0 1,1 0,-1-1,0 1,0 0,0 0,1-1,-1 1,0 0,1 0,-1 1,0-1,0 0,1 0,-1 1,0-1,0 0,0 1,1-1,-1 1,0 0,0-1,0 1,0 0,0 0,0-1,0 1,0 0,-1 0,1 0,0 1,19 56,-20-52,1 0,0 1,0-1,1 0,0 1,0-1,0 0,1 0,0-1,0 1,0 0,1-1,0 0,0 0,0 0,1-1,-1 1,1-1,0 0,1 0,-1-1,1 1,-1-1,1 0,0-1,0 1,0-1,0-1,2 1,2-3,-1-1,0 0,0 0,1-1,-2 0,1-1,0 0,-1 0,1-1,-1 0,-1 0,1-1,-1 0,0 0,0-1,0 0,-1 0,5-8,6-3,-14 15,49-45,-3-2,-2-1,-2-3,-2-2,-3-2,-3-1,-2-2,-3-1,-2-3,-25 52,0 4,-1-1,0 0,0 0,-1 0,0 0,-1 0,0 0,-1-1,0 1,-1 0,0-1,0 1,-1-1,-1 1,1 0,-2-1,0-1,1 10,1 0,-1 0,0-1,0 1,0 0,0 1,0-1,-1 0,1 1,-1-1,1 1,-1-1,1 1,-1 0,0 0,1 1,-1-1,0 0,0 1,1 0,-1 0,0 0,0 0,0 0,0 0,1 1,-1-1,0 1,0 0,1 0,-3 1,-79 45,63-28,1 0,1 2,1 0,0 2,2-1,1 2,1 0,0 1,2 0,1 1,1 0,1 4,5-19,0 1,1-1,0 1,1 0,1 0,0 0,0 0,1 0,1 1,0-1,0 0,1 0,1-1,0 1,1 0,0-1,1 0,0 0,0 0,1-1,1 1,0-1,0-1,1 0,0 0,1 0,0-1,5 4,8 3,0-1,1 0,1-2,0 0,1-2,0-1,12 2,14-3,-33-11</inkml:trace>
  <inkml:trace contextRef="#ctx0" brushRef="#br0" timeOffset="-6811.219">13272 630,'-1'16,"1"0,0 0,1 0,0 0,1 0,1 0,1 0,1-1,0 1,0-1,2 0,0-1,0 0,3 2,-8-14,-1 0,2-1,-1 1,0 0,0-1,0 0,1 0,-1 1,0-1,1-1,-1 1,1 0,-1-1,1 1,0-1,-1 0,1 1,-1-1,1-1,0 1,-1 0,1-1,-1 1,1-1,-1 0,1 0,-1 0,1 0,-1 0,0 0,0-1,1 1,-1-1,0 1,0-1,0 0,67-71,-67 71,102-151,-103 153,-1-1,1 1,-1-1,0 1,1-1,-1 1,1-1,-1 1,1 0,-1-1,1 1,0 0,-1-1,1 1,-1 0,1 0,0-1,-1 1,1 0,0 0,-1 0,1 0,0 0,-1 0,1 0,0 0,-1 0,1 0,0 1,-1-1,1 0,-1 0,1 0,0 1,-1-1,1 0,-1 1,1-1,-1 1,1-1,-1 1,1-1,-1 1,1-1,-1 1,0-1,1 1,-1-1,0 1,0 0,1-1,-1 1,0-1,0 1,0 0,0-1,0 1,1 0,10 42,-11-43,14 324,26 51,-36-346,-1 0,-2 0,-1 0,-1 0,-2 1,-1-1,-1-1,-1 1,-2-1,-1 0,-1-1,-1 0,-6 10,15-33,0 0,0 0,0 0,0-1,-1 1,0-1,1 1,-1-1,0 0,-1 0,1 0,-1-1,1 1,-1-1,0 0,1 0,-1 0,0 0,-1-1,1 1,0-1,0 0,-1-1,1 1,0-1,-1 1,1-1,0-1,-1 1,1-1,0 1,-1-1,1-1,0 1,0 0,0-1,0 0,0 0,0 0,1 0,-1-1,1 0,-1 1,1-1,0-1,0 1,-2-3,-5-12,1-1,1-1,0 1,2-1,0 0,1 0,1-1,1 0,1 0,1 1,1-1,1 0,0 0,2 0,3-16,4-4,1 1,2 1,2 0,1 1,2 0,12-17,41-40,-53 74</inkml:trace>
  <inkml:trace contextRef="#ctx0" brushRef="#br0" timeOffset="-3331.618">13950 432,'2'-4,"1"0,-1 0,1 1,0-1,1 1,-1-1,1 1,-1 0,1 0,0 0,0 1,0 0,1-1,-1 1,0 1,1-1,-1 1,1-1,0 1,-1 1,1-1,0 1,0 0,0 0,2 0,169-1,-174 1,0-1,1 2,-1-1,0 0,0 0,0 0,0 1,0 0,0-1,0 1,0 0,0 0,-1 0,1 0,0 0,0 0,-1 0,1 1,-1-1,1 1,-1-1,1 1,-1-1,0 1,0 0,0 0,0-1,0 1,0 0,-1 0,1 0,-1 0,1 0,-1 0,1 0,-1 0,0 1,0-1,0 0,-1 0,1 0,0 0,-1 0,1 0,-1 0,0 0,0 0,-51 87,-126 93,135-86,42-93,0 0,1 1,0-1,0 1,0-1,0 0,1 1,-1-1,1 1,0-1,0 0,0 0,0 0,0 1,1-1,-1 0,1-1,0 1,0 0,0 0,1-1,-1 1,0-1,1 0,0 0,-1 0,1 0,0 0,1 0,6 1,-1 0,1-1,-1-1,1 1,0-2,0 1,-1-1,1-1,0 1,0-2,-1 1,1-2,0 1,-1-1,0 0,0-1,0 0,3-3,16-3,18-11,-34 12</inkml:trace>
  <inkml:trace contextRef="#ctx0" brushRef="#br0" timeOffset="-3062.516">13893 602,'14'0,"25"0,9 0,2 0,-2 0,-6 0,-4 0,-4 0,-3 0,-3-5,0-1,0-1,-6 2</inkml:trace>
  <inkml:trace contextRef="#ctx0" brushRef="#br0" timeOffset="-2597.958">14598 686,'22'2,"1"-2,-1 0,1-1,-1-2,0 0,0-1,0-2,-1 0,1-1,-1-1,-1-1,0-1,0-1,-1 0,0-1,2-4,-18 14,0-1,-1 0,1 0,0 0,-1 0,1 0,-1 0,0-1,0 1,-1-1,1 1,-1-1,1 0,-1 0,0 1,-1-1,1 0,-1 0,1 0,-1 0,0 0,-1 0,1 0,-1 0,0 0,0 0,0 0,0 1,0-1,-1 0,0 1,0-1,0 1,0 0,0-1,-1 1,0 0,1 1,-1-1,0 0,0 1,-1-1,1 1,0 0,-4-1,0-1,-1 1,-1-1,1 2,0-1,-1 1,1 0,-1 1,0 0,0 1,1-1,-1 2,0-1,1 1,-1 0,0 1,1 0,-1 1,1 0,0 0,0 0,0 1,-2 2,-5 2,1 0,0 2,1-1,0 2,1 0,0 0,0 1,2 0,-1 1,1 1,-4 7,10-14,0 0,0 0,1 0,0 0,0 0,0 1,1-1,0 1,1-1,0 1,0 0,0 0,1 0,1 0,-1-1,1 1,0 0,1 0,0-1,0 1,1-1,-1 0,2 1,-1-1,1-1,0 1,0 0,1-1,0 0,0 0,1-1,-1 1,1-1,0 0,1-1,-1 1,8 3,9-1,0-1,0-1,1-1,-1-2,1 0,0-1,0-1,22-3,4 1,159-17,-178 14</inkml:trace>
  <inkml:trace contextRef="#ctx0" brushRef="#br0" timeOffset="4953.036">544 1984,'-1'-4,"-1"0,1 0,-1 0,0 1,1-1,-2 0,1 1,0-1,-1 1,0-1,1 1,-1 0,-1 1,1-1,0 0,-1 1,1-1,-1 1,0 0,1 1,-1-1,0 1,0-1,0 1,-1 0,1 1,0-1,0 1,0-1,-1 1,1 1,0-1,0 0,0 1,-1 0,1 0,0 0,0 1,-3 1,-253 112,190-63,69-51,0 1,0 0,-1-1,1 1,0 0,1-1,-1 1,0 0,1 0,-1 0,1 0,-1 0,1 0,0 0,0 0,0 0,0 0,0 0,0 0,0 0,1 0,-1 0,1 0,0-1,-1 1,1 0,0 0,0 0,0-1,0 1,0-1,1 1,-1 0,0-1,1 0,-1 1,1-1,0 0,-1 0,1 0,1 1,18 10,0-1,0-1,1-1,1 0,0-2,0-1,14 2,36 11,-61-15,-3-3,0 1,0 1,0-1,0 2,0-1,0 1,-1 0,0 1,0 0,0 0,-1 1,1 0,-1 0,-1 1,1 0,2 4,-9-7,0 1,0-1,-1 0,0 1,0-1,0 0,0 1,-1-1,1 0,-1 0,0 0,0 0,-1 0,1-1,-1 1,0-1,0 0,0 1,0-1,-1-1,1 1,-1 0,1-1,-1 0,-16 11,-1-1,0 0,-1-2,0-1,0-1,-1 0,0-2,0 0,0-2,-8 0,23-3,4 0,0 0,0 0,0 0,0 0,0-1,0 0,0 0,0 0,0 0,0 0,0-1,0 0,1 0,-1 0,0 0,0-1,0 1,1-1,-1 0,1 0,-1-1,-2-10</inkml:trace>
  <inkml:trace contextRef="#ctx0" brushRef="#br0" timeOffset="6286.508">825 2041,'-10'18,"0"1,2 1,0 0,1 0,0 0,2 0,1 1,0 0,2 0,0 0,2 2,-1-20,1 0,0 0,1 0,-1 0,0 0,1 0,0 0,0 0,0 0,0-1,0 1,0 0,1-1,-1 1,1-1,0 1,0-1,0 0,0 1,0-1,0 0,0-1,1 1,-1 0,1-1,-1 1,1-1,0 0,0 0,0 0,-1 0,1 0,0-1,0 1,0-1,0 0,0 0,0 0,0 0,0 0,0-1,0 1,0-1,1 0,11-6,-1-1,0 0,0-1,-1-1,0 0,0-1,-2 0,1-1,-1 0,-1 0,0-1,-1-1,0 0,-2 0,1-1,-1 0,-1 0,-1 0,0-1,0-4,12-23,-10 81,18 348,-23-315,2-22,-2 1,-2-1,-3 1,-1-1,-3 0,-2 0,-2-1,-2 0,-11 23,-33 1,55-71,0 0,0 1,1-1,-1 0,0 0,0-1,0 1,-1 0,1-1,0 1,0-1,0 0,0 0,0 0,-1 0,1 0,0 0,0 0,0-1,0 1,0-1,0 0,-1 0,1 1,1-1,-1 0,0-1,0 1,0 0,1 0,-1-1,0 1,1-1,-1 0,1 1,0-1,0 0,-1 0,1 0,0 0,-5-12,1 0,0-1,0 0,2 0,0 0,1-1,0 1,1-1,1 1,0-1,1 1,1-1,1 1,0 0,4-12,-6 18,8-44,2 0,2 1,3 1,2 0,2 1,2 0,2 2,24-33,-36 61,1 0,2 1,0 1,0 0,2 1,0 1,1 1,1 0,0 1,1 1,0 1,13-5,-4 4,0-1,-1-1,-1-1,-1-2,0-1,-1 0,-1-2,14-16,-37 35,0 0,0 1,1-1,-1 0,1 0,-1 1,1-1,0 1,0 0,0-1,-1 1,1 0,1 0,-1 0,0 0,0 1,0-1,0 0,0 1,1 0,-1-1,0 1,0 0,1 0,-1 0,0 0,0 1,1-1,-1 1,0-1,0 1,0 0,0 0,0 0,0 0,0 0,0 0,0 1,0-1,0 1,-1-1,1 1,-1-1,1 1,-1 0,1 1,3 7,-1 1,0-1,-1 1,0 0,-1 1,0-1,0 0,-1 0,-1 1,0-1,-1 1,0-1,0 0,-1 0,-2 4,2-3,-1-1,-1 1,0-1,-1 0,0 0,0 0,-1 0,-1-1,1 0,-2-1,1 1,-2-1,1-1,-1 1,0-2,-1 1,0-1,0-1,0 0,-1 0,-6 2,8-14,24-11,-5 10,-1 0,1 0,1 1,-1 0,1 0,0 1,0 1,0 0,1 1,-1 0,1 0,0 1,0 1,0 0,0 1,0 0,0 1,0 0,0 1,1 0,11 5,0-2,1-1,0-1,0-1,0-1,0-1,9-2,-13-3,0-2,-1 0,0-1,0-1,-1-1,0 0,-1-2,0 0,0-1,-2-1,1-1,6-7,-1-1,-2 0,0-2,-1-1,-2 0,0-1,-2 0,-1-2,-1 0,-2 0,-3 11,-2 0,0-1,-1 1,-1-1,-1 0,-1 0,0-1,-1 1,-1 0,-2-8,2 26,0-1,0 0,-1 1,1-1,0 0,-1 1,1-1,-1 1,0-1,1 1,-1-1,0 1,0-1,0 1,0 0,0-1,0 1,0 0,-1 0,1 0,0 0,-1 0,1 0,-1 0,1 1,-1-1,1 0,-1 1,1-1,-1 1,0 0,1-1,-1 1,0 0,1 0,-1 0,0 0,1 0,-1 1,0-1,1 0,-1 1,1-1,-1 1,1 0,-1-1,1 1,-1 0,1 0,-1 0,1 0,0 0,0 0,-1 0,1 1,0-1,0 0,0 2,-11 13,0 2,2-1,0 2,1-1,0 1,2 1,0-1,2 1,-4 20,4-15,0-1,2 1,1 0,1 0,1 0,1 0,1-1,1 1,2 0,0-1,2 0,0 0,2-1,0 0,2 0,0-1,2 0,13 34,-27-48</inkml:trace>
  <inkml:trace contextRef="#ctx0" brushRef="#br0" timeOffset="6523.119">1926 1957,'34'0,"29"0,10 0,2 0,-7-5,-6-2,-8 1,-9 1,-2 2,-4 0,-3 2,-4 1,-2-5,-6-1</inkml:trace>
  <inkml:trace contextRef="#ctx0" brushRef="#br0" timeOffset="6835.229">2603 2126,'39'-18,"-1"-2,-1-2,-1-1,-1-2,-1-1,3-5,-34 29,1 0,-1-1,1 1,-1-1,0 0,0 0,0 0,0 0,-1 0,1-1,-1 1,0-1,0 1,0-1,0 0,-1 0,1 0,-1 0,0 0,0 0,-1 0,1 0,-1-1,0 1,0 0,0 0,-1 0,0-3,-4 5,0 0,-1 1,1-1,-1 1,1 0,-1 1,1-1,-1 1,1 0,-1 1,0-1,1 1,-1 0,1 0,0 1,-1 0,1 0,0 0,0 0,0 1,0 0,-3 2,5-3,-8 3,0 0,0 1,0 1,1-1,0 2,1 0,0 0,0 0,1 1,0 0,0 1,1 0,0 0,1 1,0-1,1 1,0 1,1-1,0 1,0 0,2-1,-1 2,1-1,1 0,1 0,-1 0,2 1,0-1,0 0,1 1,0-8,1 1,-1-1,1 0,0-1,0 1,0 0,1-1,-1 0,1 0,0 0,1 0,-1-1,0 1,1-1,0 0,0-1,0 1,0-1,0 0,1 0,-1-1,0 1,1-1,0 0,8 1,0-1,0 0,0-1,0-1,0 0,0 0,-1-2,1 0,2-1,8-3</inkml:trace>
  <inkml:trace contextRef="#ctx0" brushRef="#br0" timeOffset="7303.956">2999 2211,'280'-246,"-279"244,0 0,1 0,-1 0,1 1,0-1,0 0,0 1,-1-1,1 1,0 0,1-1,-1 1,0 0,0 0,1 0,-1 1,0-1,1 1,-1-1,0 1,1 0,-1 0,1 0,-1 0,1 0,-1 0,0 1,1-1,-1 1,0 0,1-1,-1 1,0 0,0 0,0 1,0-1,0 0,0 1,0-1,0 1,5 76,-8-74,1 1,-1 0,1 0,-1 0,1 1,1-1,-1 0,1 0,0-1,0 1,0 0,1 0,0 0,0-1,0 1,0-1,1 1,0-1,0 0,0 0,2 1,-1-3,1-1,-1 0,1-1,0 1,0-1,-1 0,1 0,0-1,0 1,-1-1,1 0,0 0,-1-1,1 1,-1-1,0 0,1 0,-1-1,0 1,0-1,0 0,-1 0,1 0,-1 0,0-1,0 1,3-4,-5 5,17-15,0 1,1 0,1 2,1 0,0 1,0 1,1 1,11-3,-31 13,0 0,0 0,0 0,1 1,-1-1,0 1,0-1,0 1,0 0,1 0,-1 0,0 0,0 0,0 1,0-1,1 1,-1-1,0 1,0 0,0 0,0 0,0 0,0 0,-1 0,1 1,0-1,0 0,-1 1,1 0,-1-1,0 1,1 0,-1 0,0-1,0 1,0 0,0 0,0 0,-1 0,1 1,0-1,-1 0,0 0,1 0,-1 0,0 1,-22 169,26-147</inkml:trace>
  <inkml:trace contextRef="#ctx0" brushRef="#br0" timeOffset="10621.633">5144 1984,'-27'-7,"-2"0,1 2,0 1,-1 1,0 1,-25 3,42 0,0 1,0 1,0 0,0 0,0 2,1-1,-1 1,1 1,1 0,-1 0,1 1,0 1,1 0,-1 0,1 0,1 1,0 1,0 0,1 0,0 0,1 1,0-1,1 2,0-1,1 1,0-1,0 1,2 0,-1 0,1 7,2-12,0 0,1 0,0 0,0 0,0 0,1-1,0 1,0-1,1 1,0-1,0 0,1 0,-1 0,1 0,1-1,-1 1,1-1,0 0,0-1,0 1,0-1,1 0,0 0,0-1,0 1,0-2,1 1,-1 0,1-1,0-1,-1 1,1-1,0 0,0 0,0-1,0 0,0 0,0-1,-1 0,1 0,3-1,10-2,-2-1,1-1,0 0,-1-2,0 0,-1-1,0 0,0-2,-1 0,0-1,-1 0,0-1,-1-1,11-15,98-160,-99 150,-24 39,1 0,0 0,-1 0,1 1,0-1,-1 0,1 0,0 1,-1-1,1 1,-1-1,1 0,-1 1,1-1,-1 1,1-1,-1 1,1-1,-1 1,1-1,-1 1,0 0,1-1,-1 1,0 0,0-1,0 1,1 0,-1-1,0 1,0 0,0-1,0 1,0 0,0-1,0 1,0 0,0-1,-1 1,1 0,0-1,0 1,-1 0,1 0,0 0,-1 9,1 1,1 0,-1-1,2 1,-1 0,2-1,-1 1,1-1,1 0,0 0,0 0,1-1,1 1,-1-1,1 0,5 5,114 77,-106-80</inkml:trace>
  <inkml:trace contextRef="#ctx0" brushRef="#br0" timeOffset="11076.087">5567 2295,'254'-342,"-253"341,27-30,-28 31,1-1,-1 1,1-1,-1 1,0-1,1 1,0 0,-1-1,1 1,-1 0,1-1,-1 1,1 0,0 0,-1 0,1-1,-1 1,1 0,0 0,-1 0,1 0,0 0,-1 0,1 0,-1 0,1 0,0 1,-1-1,1 0,0 0,-1 0,1 1,-1-1,1 0,-1 1,1-1,-1 0,1 1,-1-1,1 1,-1-1,1 1,-1-1,0 1,1-1,-1 1,0-1,1 1,-1 0,0-1,0 1,0 0,0-1,1 1,-1 0,6 196,-6-192,1 0,-1 0,1 0,0 0,1 0,-1 0,1 0,0-1,0 1,1-1,-1 1,1-1,0 0,0 0,0 0,1 0,-1-1,1 1,0-1,0 0,0 0,1 0,-1-1,1 1,-1-1,1 0,0 0,0-1,-1 0,1 0,1 0,-1 0,0-1,0 1,0-1,0-1,3 1,2-4,0 0,0 0,0-1,-1 0,1-1,-1 0,-1-1,1 1,-1-2,0 1,-1-1,0 0,0-1,-1 0,0 0,0 0,-1 0,0-1,-1 0,0 0,0-1,-1 1,-1 0,1-9,5-2,-1 5</inkml:trace>
  <inkml:trace contextRef="#ctx0" brushRef="#br0" timeOffset="11522.698">6527 2070,'-9'11,"0"1,2 0,-1 1,2 0,-1 0,2 0,0 1,1 0,0 0,1 0,0 0,1 1,1-1,0 1,1-1,1 1,1 3,-2-15,1 0,0 0,0 0,0 0,0 0,0 0,1 0,-1 0,1-1,0 1,0-1,0 1,0-1,0 0,0 0,1 0,-1 0,1 0,0 0,-1-1,1 1,0-1,0 0,0 0,0 0,0 0,0 0,0-1,0 1,0-1,0 0,0 0,1 0,-1 0,0-1,0 1,2-2,5 0,0-1,0 0,-1-1,0 0,1 0,-1-1,-1-1,1 1,-1-1,0-1,3-2,10-16,-1 0,-1-2,-1 0,-2-1,0-1,-2 0,4-14,-16 38,14-29,-1-1,-1-1,-2 0,-2-1,-1 0,-2-1,-2 1,-1-1,-1-18,-3 50,1 0,-1 0,0 0,0 0,0 0,-1-1,0 1,-1 0,1 0,-1 0,0 1,-1-1,1 0,-1 1,0-1,0 1,-1 0,0 0,0 0,0 1,0 0,-1-1,1 1,-1 1,0-1,-1 1,1 0,0 0,-1 0,0 1,0 0,1 0,-1 0,0 1,0 0,-1 0,0 0,-5 4,-1 1,1 0,0 0,1 1,-1 1,1 0,0 0,0 1,1 1,0 0,0 0,1 1,0 0,0 0,1 1,0 1,1-1,0 1,1 0,0 1,1-1,0 1,1 0,0 0,1 1,1-1,-1 1,2 0,0-1,1 1,0 0,0 0,2 0,0-1,0 1,1-1,2 6,5 6,2-1,0 0,1-1,1 0,1-1,1-1,1-1,0 0,2-1,0-1,1-1,1 0,0-2,1 0,0-2,1 0,1-1,19 5,87 26,-105-38</inkml:trace>
  <inkml:trace contextRef="#ctx0" brushRef="#br0" timeOffset="16662.33">8531 1957,'0'-3,"1"0,-1 0,0 0,0 0,0 0,-1 0,1 0,-1 0,1 0,-1 0,0 0,0 0,0 1,-1-1,1 0,-1 1,1-1,-1 1,0 0,0-1,0 1,0 0,-1 0,1 0,0 1,-1-1,1 0,-1 1,0 0,1-1,-1 1,0 0,0 0,0 1,0-1,0 1,0-1,0 1,0 0,0 0,0 0,0 1,-6 1,1 1,-1 1,0-1,1 1,0 1,0 0,0 0,1 0,0 1,0 0,0 1,0-1,1 1,0 0,-4 8,-11 9,9-9,1 0,1 1,0-1,2 2,-1 0,2 0,-6 17,11-26,0 0,1 0,0 0,0 0,1 1,-1-1,2 0,-1 0,1 0,1 0,0 0,0 0,0 0,1-1,0 1,0-1,1 1,0-1,0 0,1-1,0 1,0-1,0 0,1 0,0 0,0-1,1 0,-1 0,1-1,0 0,0 0,1-1,-1 1,1-2,3 2,0-1,1-1,-1 0,1-1,0 0,0 0,-1-1,1-1,0 0,0-1,-1 0,1-1,-1 0,0-1,0 0,0 0,0-2,-1 1,0-1,0-1,0 1,-1-2,0 1,0-1,-1-1,2-2,-4 0,0 0,-1-1,0 1,-1-1,-1 0,1 0,-2 0,0 0,0-1,-1 1,-1 0,0-1,-1 1,0-1,-1 1,0 0,-1 0,0 0,-2-3,2 7,-1 1,0 0,0 0,-1 0,1 1,-2-1,1 1,-1 0,1 0,-2 1,1 0,-1 0,1 1,-1-1,-1 1,1 1,0 0,-1 0,0 0,0 1,0 0,0 0,0 1,0 0,0 1,0-1,0 2,0-1,0 1,-3 1,9-2,1 1,0 0,0 0,1 0,-1 0,0 0,0 0,0 0,1 0,-1 0,0 0,1 0,-1 0,1 0,-1 0,1 1,0-1,-1 0,1 0,0 1,0-1,0 0,0 0,0 1,0-1,0 0,0 0,1 1,-1-1,0 0,1 0,-1 0,1 1,0-1,-1 0,1 0,0 0,-1 0,1 0,0 0,0 0,0 0,0-1,0 1,0 0,0-1,0 1,0 0,0-1,1 1,-1-1,0 0,0 1,0-1,1 0,-1 0,0 0,1 1,-1-1,0-1,1 1,17 8,2-1,-1-1,1-1,0-1,0-1,0-1,0-1,1 0,-1-2,14-2,8 2,-24-2,-1 0,0-2,-1 0,1-1,-1-1,0 0,0-2,-1 1,0-2,-1 0,0-1,0-1,-1 0,-1-1,0-1,-1 0,0 0,-2-1,3-4,2-5,-2 0,0-1,-2 0,-1-1,-1 0,-1-1,-1 0,-2 0,1-12,-1 17,-5 22,4-13,-1 0,0 0,-1 0,0 0,-1-1,0 1,-1-1,-1 1,0-1,-1 1,0 0,-1 0,-1 0,0 0,-2-3,5 14,1 1,-1-1,0 1,0-1,0 1,0 0,0-1,0 1,0 0,0 0,-1 0,1 0,0 0,-1 0,1 0,-1 0,1 1,-1-1,1 0,-1 1,1-1,-1 1,0 0,1 0,-1-1,1 1,-1 0,0 0,1 1,-1-1,0 0,1 0,-1 1,1-1,-1 1,0 0,1-1,0 1,-1 0,1 0,-1 0,1 0,-1 0,-40 62,23 85,10-35,-26 141,31-228,0 0,2 0,1 0,1 1,1-1,4 26,-3-43,-1 1,1-1,1 0,0 0,0 0,1-1,0 1,0-1,1 0,0 0,0 0,1-1,0 1,0-1,1-1,0 0,0 1,1-2,-1 1,1-1,1-1,-3-1,0-1,1 0,-1-1,1 1,0-1,-1-1,1 1,0-1,-1 0,1-1,0 1,-1-1,1-1,0 1,-1-1,0 0,1-1,-1 0,0 0,0 0,1-1,7-5,1 0,-1-1,0-1,-1 0,-1-1,0-1,9-11,-15 16,0-1,0 0,-1 0,0-1,-1 1,0-1,0 0,-1 0,-1 0,0-1,0 1,0-4,-2 9,0 0,0 0,0 0,0 0,-1 0,0 0,0 0,0 0,0 0,-1 0,0 1,0-1,0 1,0-1,-1 1,0 0,0 0,0 0,0 0,-1 1,1-1,-1 1,0 0,0 0,0 0,-4-1,-5-1,-1 0,1 1,-1 1,1 0,-1 1,0 1,0 0,0 0,0 2,0-1,0 2,1 0,-1 1,0 0,-4 3,-6 4,6 2</inkml:trace>
  <inkml:trace contextRef="#ctx0" brushRef="#br0" timeOffset="17176.873">9687 1336,'-6'153,"9"-104,30 348,-32-366,-14 161,-2-121,13-64,0-8</inkml:trace>
  <inkml:trace contextRef="#ctx0" brushRef="#br0" timeOffset="17423.009">9320 1928,'39'5,"41"1,16-4,3-4,-7-1,-14-4,-11-2,-7 2,-9-4,-4 1,-4 1,-6 3,-8 2</inkml:trace>
  <inkml:trace contextRef="#ctx0" brushRef="#br0" timeOffset="18608.142">10364 1816,'-43'18,"-13"5,2 2,0 2,-46 33,90-54,1 1,0 0,1 0,-1 1,2 0,-1 1,1 0,0 0,1 0,0 1,1 0,0 0,0 1,1-1,0 1,1 0,0 1,3-10,0 1,0 0,0 0,0 0,0 0,0 0,1-1,0 1,-1 0,1 0,0-1,0 1,0 0,1-1,-1 1,1-1,-1 0,1 1,0-1,0 0,0 0,0 0,0 0,1-1,-1 1,0 0,1-1,0 0,-1 0,1 1,-1-1,1-1,0 1,0 0,0-1,1 1,4 0,0-1,1 0,-1 0,0 0,1-1,-1 0,0-1,0 0,0 0,0-1,0 0,1-1,14-8,0-2,-1-1,0 0,-1-2,-1 0,-1-1,0-2,-1 1,6-13,28-41,-50 73,-1 1,1-1,-1 0,1 0,-1 1,1-1,-1 0,1 1,-1 0,0-1,1 1,-1 0,0 0,1-1,-1 1,0 0,0 0,0 0,0 1,0-1,0 0,0 0,0 1,-1-1,1 0,0 1,-1-1,1 0,-1 1,1-1,-1 1,0-1,0 1,0-1,0 1,0-1,0 1,0-1,0 1,0-1,-1 1,1 0,2 6,1 3,1 0,0 0,1 0,1-1,-1 1,1-1,1 0,0-1,1 0,-1 0,2 0,-1-1,1-1,0 1,1-1,0-1,0 0,0 0,1-1,6 2,-13-5,1-1,-1-1,0 1,0 0,0-1,0 0,1 0,-1 0,0 0,0-1,0 0,1 0,-1 0,0 0,0 0,0-1,-1 0,1 0,0 0,-1 0,1-1,-1 1,0-1,0 0,0 0,0 0,0 0,1-3,60-111,-51 88,19-54,-31 83,1 1,-1-1,0 1,1-1,-1 1,0 0,0-1,0 1,0 0,0 0,1 0,-2 0,1 0,0 0,0 0,0 0,0 0,-1 0,1 1,0-1,-1 0,1 1,-1-1,0 0,1 1,-1-1,0 0,0 1,0-1,0 1,0-1,0 0,0 1,0-1,-1 0,1 1,0-1,2 25,14 83,-15-105,1 0,-1-1,0 1,1 0,0-1,-1 1,2-1,-1 0,0 0,1 0,-1 0,1 0,0 0,0-1,0 1,0-1,0 0,1 0,-1 0,0 0,1-1,0 1,-1-1,1 0,1 0,3-2,1-1,-1 0,0-1,0 1,-1-2,1 1,0-1,-1 0,0-1,0 1,0-2,-1 1,0-1,0 0,0 0,-1 0,0-1,0 0,0 0,-1 0,2-5,-1 5,14-19,-5 2,1 2,2 0,0 0,1 1,1 2,1 0,1 1,0 0,2 2,0 1,8-3,-30 17,0 0,0 1,0 0,0-1,0 1,0 0,0-1,0 1,1 0,-1 0,0 0,0 0,0 0,0 0,0 0,1 0,-1 1,0-1,0 0,0 1,0-1,0 1,0-1,0 1,0-1,0 1,0 0,0 0,0-1,0 1,-1 0,1 0,0 0,-1 0,1 0,0 0,-1 0,1 0,-1 0,0 0,1 0,-1 0,0 0,0 1,1 0,3 59,-4-53,-21 123,20-130,0 0,0 1,0-1,0 0,1 1,-1-1,1 1,-1-1,1 1,-1-1,1 1,0 0,-1-1,1 1,0-1,0 1,1 0,-1-1,0 1,0-1,1 1,-1-1,1 1,-1-1,1 1,0-1,-1 1,1-1,0 0,0 1,0-1,0 0,0 0,0 0,1 0,-1 0,0 0,0 0,1 0,-1 0,1 0,-1-1,1 1,-1-1,1 1,-1-1,1 0,-1 1,1-1,0 0,-1 0,1 0,-1 0,1 0,0-1,-1 1,1 0,-1-1,1 1,0-1,15-9,-1 0,0-1,0-1,-1 0,-1-1,0 0,6-9,22-20,65-58,-107 99,1 0,0 1,-1-1,1 1,0-1,0 1,-1 0,1-1,0 1,0 0,0-1,-1 1,1 0,0 0,0 0,0 0,0 0,0 0,-1 0,1 0,0 0,0 0,0 0,0 1,0-1,-1 0,1 1,0-1,0 0,-1 1,1-1,0 1,0-1,-1 1,1 0,0-1,-1 1,1 0,-1-1,1 1,-1 0,1-1,-1 1,0 0,1 0,-1 0,0 0,0-1,0 1,1 0,-1 0,0 0,5 56,-4-44,-1-4,1 0,0 0,0 0,1 0,0 0,1-1,0 1,0-1,1 1,0-1,0-1,1 1,0 0,0-1,1 0,0 0,0-1,1 0,0 0,0 0,0-1,0 0,1 0,0-1,0 0,0-1,1 1,-1-2,1 1,0-1,0 0,0-1,1 0,-8-1,0 1,0-1,0 0,0 0,0-1,0 1,-1 0,1-1,0 1,0-1,0 1,0-1,0 0,-1 0,1 0,0 0,-1 0,1 0,0 0,-1-1,0 1,1-1,-1 1,0-1,0 1,0-1,0 0,1 0,-1-10</inkml:trace>
  <inkml:trace contextRef="#ctx0" brushRef="#br0" timeOffset="18908.971">10618 1477,'5'5,"6"1,2 0</inkml:trace>
  <inkml:trace contextRef="#ctx0" brushRef="#br0" timeOffset="25563.956">13272 2041,'-1'-7,"0"0,-1 1,1-1,-2 0,1 1,-1-1,0 1,0 0,-1 0,1 0,-1 1,-1-1,1 1,-1 0,0 0,0 0,0 1,-1 0,0 0,1 0,-1 1,-1 0,1 0,0 0,-1 1,0 0,1 0,-1 1,0 0,0 0,0 0,0 1,0 0,1 0,-1 1,0 0,0 0,0 1,-13 5,0 1,1 1,0 1,0 0,1 2,1 0,0 1,0 0,2 1,-1 1,-3 7,11-13,1 1,0 0,1 0,0 0,1 1,0 0,0 0,1 0,1 0,-2 8,4-15,0 1,1-1,-1 0,1 0,0 0,0 0,1 0,-1 0,1 0,0 1,0-1,0-1,0 1,1 0,0 0,-1 0,1-1,1 1,-1-1,0 1,1-1,0 0,0 0,0 0,0-1,0 1,1-1,-1 0,1 1,-1-1,4 1,0-1,-1 0,1 0,0-1,0 0,0 0,-1 0,1-1,0 0,0 0,0-1,0 0,0 0,-1-1,1 0,0 0,-1 0,0-1,1 0,-1 0,0-1,-1 0,1 0,-1 0,1-1,116-123,-30 7,-91 119,0 0,0 0,0 1,1-1,-1 0,1 0,-1 1,1-1,-1 1,1 0,0-1,0 1,0 0,0 0,0 0,0 0,0 1,0-1,0 0,0 1,0-1,0 1,0 0,1 0,-1 0,0 0,0 0,0 0,0 1,1-1,-1 1,0-1,0 1,0 0,0 0,0 0,0 0,0 0,-1 0,1 1,0-1,-1 0,1 1,-1 0,1-1,-1 1,1 0,-1 0,0-1,0 1,0 2,17 68,-18-64,0-1,1 1,1-1,-1 1,1-1,0 1,1-1,-1 0,2 0,-1 0,1-1,0 1,0-1,1 0,-1 0,1 0,1-1,-1 0,1 0,5 4,42 8,-29-14</inkml:trace>
  <inkml:trace contextRef="#ctx0" brushRef="#br0" timeOffset="26181.245">13583 2295,'18'-15,"0"-1,-1 0,-1-2,-1 0,0 0,-1-2,-1 0,93-150,-106 169,0-1,0 1,0 0,0 0,1-1,-1 1,0 0,1 0,-1 0,1 0,-1-1,1 1,-1 0,1 0,0 0,-1 0,1 0,0 0,0 1,0-1,0 0,0 0,0 1,0-1,0 0,0 1,0-1,0 1,0-1,1 1,-1 0,0-1,0 1,0 0,1 0,-1 0,0 0,0 0,1 0,-1 0,0 1,0-1,0 0,1 0,-1 1,0-1,0 1,0-1,0 1,0 0,1 0,30 136,-31-132,1-1,0 1,0-1,0 1,0-1,1 0,-1 0,1 0,0 0,1-1,-1 1,1-1,-1 1,1-1,0 0,0-1,0 1,0-1,1 0,-1 0,1 0,-1 0,1-1,0 0,0 0,-1 0,1-1,0 1,0-1,0 0,0-1,0 1,-1-1,1 0,0 0,0 0,-1-1,1 0,0 0,10-11,-2 0,0-1,0 0,-1-1,-1-1,-1 0,0 0,-1-1,0 0,-2 0,0-1,-1 0,4-19,-4 14</inkml:trace>
  <inkml:trace contextRef="#ctx0" brushRef="#br0" timeOffset="26963.218">14937 1984,'4'0,"16"2,0-1,0-2,-1 0,1-1,0 0,0-2,-1-1,0 0,0-1,0-1,-1-1,3-2,-16 6,0-1,0 1,-1-1,1 0,-1-1,0 1,0-1,-1 0,0 0,0 0,0 0,-1-1,0 1,0-1,0 1,-1-1,0 0,0 1,-1-1,0 0,0 0,-1 1,0-1,0 0,0 1,-1-1,0 0,1 5,0 0,0 0,-1 0,1-1,-1 1,0 0,1 1,-1-1,0 0,0 1,0-1,0 1,0-1,-1 1,1 0,0 0,-1 0,1 0,0 0,-1 1,1-1,-1 1,1-1,-1 1,0 0,1 0,-1 0,1 0,-1 1,1-1,-1 1,1 0,-1-1,1 1,0 0,-1 1,-83 47,74-36,0 0,1 1,1 0,0 1,0 1,2-1,0 1,1 1,0-1,1 1,1 1,1-1,1 0,0 1,1 0,1 0,0 0,2 0,0 4,0-17,-1 1,1-1,0 0,0 0,1 0,0 0,0 0,0 0,0 0,1 0,-1-1,1 0,1 1,-1-1,0 0,1 0,0-1,0 1,0-1,0 0,1 0,-1 0,1-1,0 1,-1-1,1 0,0-1,1 1,-1-1,0 0,0 0,2 0,13-1,-1 0,1-1,-1-1,0-1,0-1,0 0,0-1,-1-2,1 1,-1-2,-1-1,0 0,0-1,2-3,17-6,20-10,-32 15</inkml:trace>
  <inkml:trace contextRef="#ctx0" brushRef="#br0" timeOffset="27814.085">15868 1844,'-11'-3,"0"0,-1 1,0 1,0 0,1 0,-1 2,0-1,0 1,1 1,-1 0,1 1,-1 0,1 0,0 2,0-1,-6 5,5-5,0 1,0 1,1 0,0 0,1 1,-1 0,1 1,1 0,-1 1,1 0,1 1,0 0,0 0,1 0,0 1,1 0,0 0,1 1,0 0,1 0,0 0,1 0,0 1,1-1,1 1,0 1,0-11,1 0,0 0,0 0,0 0,0 0,0 0,1 0,-1 0,1-1,0 1,0 0,0 0,0-1,1 1,-1 0,1-1,-1 0,1 1,0-1,0 0,0 0,0 0,0 0,1 0,-1 0,1-1,-1 1,1-1,-1 0,1 0,0 0,0 0,-1 0,1 0,0-1,0 1,0-1,0 0,0 0,0 0,0 0,-1 0,1-1,0 0,0 1,17-6,0-1,0-1,-1 0,-1-2,1 0,-1-1,-1-1,0 0,-1-1,0-1,-1-1,-1 0,0-1,1-3,121-129,-135 148,-1 0,1 0,-1 0,1 0,-1 0,1 0,-1 0,0 0,1 0,-1 0,1 1,-1-1,1 0,-1 0,0 0,1 1,-1-1,1 0,-1 0,0 1,1-1,-1 0,0 1,0-1,1 0,-1 1,0-1,0 1,1-1,-1 0,0 1,0-1,0 1,0-1,0 1,0-1,0 1,1-1,-1 0,-1 1,1-1,0 1,0-1,0 1,0-1,0 1,0-1,0 0,0 1,-1-1,1 1,0-1,0 0,-1 1,1-1,0 0,-1 1,1-1,0 0,-1 1,1-1,0 0,-1 0,1 1,-1-1,1 0,0 0,-105 238,49-116,20-48,4 1,3 2,-18 76,45-150,0 1,0 0,0-1,1 1,-1 0,1 0,0 0,0 0,1 0,-1 1,1-1,0 0,0 0,0 0,1 0,-1 0,1 1,0-1,0 0,1 0,-1-1,1 1,0 0,0 0,0-1,0 1,1-1,-1 0,1 0,0 0,0 0,0 0,0 0,1-1,-1 1,1-1,-1 0,1 0,2 0,-4-1,0 0,1-1,-1 1,0 0,1-1,-1 0,0 0,1 0,-1 0,0 0,1 0,-1 0,0-1,1 1,-1-1,0 0,0 1,0-1,1 0,-1 0,0-1,0 1,0 0,-1-1,1 1,0-1,0 0,-1 1,1-1,-1 0,0 0,1 0,-1 0,0 0,0 0,0 0,-1-1,1 1,0 0,-1-1,1 1,-1-1,-3-16,0-1,-1 0,-2 1,0-1,0 1,-2 1,0 0,-2 0,0 0,0 1,-2 1,0 0,-9-9,14 17,-1 0,1 1,-2 0,1 0,-1 0,0 1,0 1,0-1,-1 1,0 1,0 0,0 1,-1-1,1 2,-5-1,14 2,-1 1,1 0,-1-1,0 1,1 0,-1 0,0 0,1 0,-1 0,0 0,1 0,-1 1,1-1,-1 0,0 1,1 0,-1-1,1 1,-1 0,1 0,0 0,-1 0,1 0,0 0,-1 0,1 0,0 0,0 1,0-1,0 0,0 1,1-1,-1 1,0-1,1 1,-1-1,1 1,-1 0,1-1,0 1,-1-1,1 1,0 0,0-1,0 1,1 0,-1-1,0 1,1 0,-1-1,1 1,-1-1,1 1,0-1,-1 1,1-1,0 1,0-1,0 0,0 1,0-1,1 0,-1 0,0 0,1 0,-1 0,0 0,1 0,-1-1,13 5,0-2,0 0,0-1,1 0,-1-1,0 0,1-2,-1 1,0-2,1 0,-1-1,4-1,-5 2,25-5,-1-2,0-2,-1-1,0-2,-1-1,29-17,-38 15,-2 1</inkml:trace>
  <inkml:trace contextRef="#ctx0" brushRef="#br0" timeOffset="28134.001">16150 2013,'-10'114,"10"-111,0 1,0-1,0 0,1 0,-1 1,1-1,0 0,0 0,0 0,0 0,0 0,1 0,-1 0,1-1,0 1,0-1,0 1,0-1,1 1,-1-1,0 0,1 0,0 0,-1 0,1-1,0 1,0-1,0 0,0 0,0 0,0 0,0 0,1 0,7-3,0 0,0 0,-1 0,1-2,-1 1,0-1,0-1,0 0,0 0,-1-1,0 0,0-1,-1 1,0-2,0 1,0-1,-1-1,0 1,1-3,115-180,-114 174,-4 5</inkml:trace>
  <inkml:trace contextRef="#ctx0" brushRef="#br0" timeOffset="29079.68">16940 1957,'-15'-3,"0"1,0 0,-1 1,1 1,-1 1,1 0,-1 1,1 1,0 0,0 1,0 0,1 1,-1 1,1 1,0 0,1 0,0 2,0-1,-10 11,18-14,0 1,1 0,0 0,0 0,1 1,0-1,0 1,0 0,1 0,0 0,0 0,1 0,-1 0,2 0,-1 1,1-1,0 0,1 1,0-1,0 0,0 0,1 0,2 7,-2-12,-1 1,1-1,-1 1,1-1,0 0,0 0,0 0,0 0,0 0,0 0,1-1,-1 1,1-1,-1 1,1-1,0 0,-1 0,1 0,0-1,0 1,-1-1,1 1,0-1,0 0,0 0,0 0,0 0,-1-1,1 1,2-1,83-29,-72 20,0 0,-1 0,-1-2,1 0,-2 0,0-2,-1 1,0-2,-1 1,5-10,79-84,-96 109,1 0,0-1,0 1,0 0,0-1,0 1,0 0,0-1,0 1,0 0,0-1,0 1,0-1,0 1,0 0,1-1,-1 1,0 0,1-1,-1 1,0-1,1 1,-1-1,0 1,1-1,-1 1,1-1,-1 1,1-1,-1 0,1 1,0-1,-1 0,1 1,-1-1,1 0,0 0,-1 0,1 1,0-1,-1 0,1 0,0 0,-1 0,1 0,0 0,-1 0,1 0,0-1,-1 1,1 0,-1 0,1-1,0 1,-1 0,1 0,-1-1,1 1,-1-1,1 1,-1 0,1-1,-1 1,1-1,-1 0,-6 125,7-120,0 0,0 1,0-1,0 0,0 0,1 1,0-1,0 0,0-1,0 1,1 0,-1-1,1 1,0-1,0 0,0 0,1 0,-1 0,1 0,0-1,-1 0,1 0,0 0,0 0,0 0,1-1,-1 0,9 0,1-1,0 0,-1-1,1 0,-1-1,1-1,-1 0,0-1,0 0,-1-1,1-1,-1 0,0 0,1-2,15-6,0-1,0-2,-2 0,0-2,-1-1,0-1,-2-1,-1-1,-1-1,-1-1,-1 0,-1-2,-1 0,-1-1,-2-1,-1 0,2-9,-9 7,-2-1,-1 1,-1 0,-2-1,-1 1,-3-19,-14-7,16 57,1 0,0 0,0 0,0 1,0-1,-1 0,1 1,0-1,0 1,0-1,0 1,0-1,0 1,0 0,0 0,0-1,1 1,-1 0,0 0,0 0,1 0,-1 0,0 0,1 0,-1 0,1 0,-1 0,1 0,0 1,0-1,-1 0,1 0,0 0,0 1,-6 23,2 0,1 1,0-1,2 1,1-1,3 23,-1 11,15 167,32-68,-42-121,-7-38,0 1,0-1,-1 1,1 0,0-1,0 1,-1 0,1-1,0 1,-1 0,1-1,-1 1,1 0,0 0,-1-1,1 1,-1 0,1 0,-1 0,1 0,-1-1,1 1,-1 0,1 0,-1 0,1 0,0 0,-1 0,1 0,-1 1,1-1,-1 0,1 0,-1 0,1 0,-1 0,1 1,0-1,-1 0,1 1,-1-1,1 0,0 0,-1 1,1-1,0 1,-1-1,1 0,0 1,0-1,0 1,-1-1,1 0,0 1,0-1,0 1,0-1,0 1,0-1,-1 1,1-1,0 1,0-1,1 1,-1-1,0 1,0-1,0 1,0-1,0 1,-9-10</inkml:trace>
  <inkml:trace contextRef="#ctx0" brushRef="#br0" timeOffset="29313.979">17194 1787,'39'-5,"36"-6,15-1,-3 1,-11 2,-14 4,-13 1,-9 3,-8 0,-4 1,-1 1,-6 4,-2 2,-4 0</inkml:trace>
  <inkml:trace contextRef="#ctx0" brushRef="#br0" timeOffset="29530.008">18098 1984,'5'25,"6"7,1-2</inkml:trace>
  <inkml:trace contextRef="#ctx0" brushRef="#br0" timeOffset="29679.126">18098 1590,'0'0</inkml:trace>
  <inkml:trace contextRef="#ctx0" brushRef="#br0" timeOffset="29996.974">18379 1872,'-12'20,"0"-1,1 1,1 1,1 0,1 0,1 1,1 0,1 1,0-1,1 8,4-28,-1 1,1 0,0 0,0 0,0-1,0 1,0 0,1 0,-1 0,1-1,0 1,0 0,0-1,0 1,0-1,0 1,1-1,-1 1,1-1,0 0,0 0,0 0,0 0,0 0,0 0,0-1,1 1,-1-1,1 1,-1-1,1 0,-1 0,1 0,0 0,-1 0,1-1,0 1,0-1,-1 0,1 0,0 0,0 0,0 0,0-1,-1 1,1-1,0 0,14-5,0 0,-1-2,0 0,0 0,-1-2,0 0,-1 0,0-1,0-1,-1-1,-1 0,0 0,-1-1,0 0,-1-1,-1-1,-1 1,0-1,-1-1,3-9,-7 21,0 0,0-1,-1 0,0 0,0 1,0-1,0 0,-1 0,0-1,-1 1,1 0,-1 0,-1 0,1-1,-1 1,0 0,0 0,-1 0,1 0,-1 0,-1 1,1-1,-1 0,0 1,0 0,-1 0,0 0,1 0,-2 0,-1-1,2 5,0-1,0 1,-1 0,1 0,-1 0,1 0,-1 1,1 0,-1 0,0 0,1 1,-1-1,1 1,-1 0,1 0,0 1,0-1,-1 1,1 0,0 0,0 1,0-1,1 1,-1 0,1-1,-2 3,-13 10</inkml:trace>
  <inkml:trace contextRef="#ctx0" brushRef="#br0" timeOffset="30463.032">18634 2070,'281'-242,"-281"243,0 0,0 0,0-1,0 1,0 0,0 0,0 0,0 0,1 0,-1-1,0 1,1 0,-1 0,0-1,1 1,-1 0,1 0,-1-1,1 1,-1 0,1-1,0 1,-1-1,1 1,0-1,0 1,-1-1,1 1,0-1,0 0,-1 1,1-1,0 0,0 0,0 0,0 0,0 1,-1-1,1 0,0 0,0-1,0 1,0 0,-1 0,1 0,0-1,0 1,0 0,0-1,-1 1,1 0,0-1,-1 1,1-1,0 1,-1-1,1 0,0 1,-1-1,1 0,-1 1,1-1,-1 0,0 0,1 0,-2 39,0-32,-1 0,1 0,1 0,-1 0,1 0,1 0,-1 0,1 0,0 0,0 0,0 0,1-1,0 1,0 0,0-1,1 0,0 1,0-1,1 0,-1 0,1-1,0 1,0-1,0 0,1 0,2 2,2-3,1 1,-1-2,1 1,0-1,0-1,0 1,0-2,0 1,0-2,0 1,1-1,-1-1,-1 0,1 0,0-1,0 0,-1-1,0 0,0 0,0-1,0 0,-1-1,1 0,-1 0,1-2,21-47,-26 35</inkml:trace>
  <inkml:trace contextRef="#ctx0" brushRef="#br0" timeOffset="31616.95">20101 1844,'-23'16,"0"1,1 1,1 1,0 1,2 1,0 0,2 2,0 0,0 3,16-25,-1 1,1-1,0 1,-1 0,1-1,0 1,0 0,0 0,0 0,0 0,0 0,1 0,-1 0,1 0,-1 0,1 0,0 0,0 0,0 0,0 0,0 0,0 0,1 0,-1 1,1-1,-1 0,1 0,0-1,0 1,0 0,0 0,0 0,0 0,0-1,1 1,-1-1,0 1,1-1,0 1,-1-1,1 0,0 0,0 0,-1 0,1 0,0 0,0 0,0-1,0 1,7-2,0 0,0-1,0 1,0-2,-1 0,1 0,-1 0,0-1,0 0,0-1,-1 1,1-2,-1 1,0-1,0 0,-1 0,0-1,0 0,3-5,-4 6,0 1,0-1,-1 1,1-1,-1 0,-1-1,1 1,-1-1,0 1,-1-1,0 0,0 0,0 0,-1-1,0 1,0 0,-1 0,0-1,0 1,-1 0,1 0,-2-1,1 1,-1 0,0 0,-1 0,-1-4,2 9,1 0,-1 0,1 0,-1 0,0 0,0 1,0-1,0 0,0 1,0 0,0-1,0 1,-1 0,1 0,0 0,-1 0,1 1,-1-1,1 1,-1-1,1 1,-1 0,1 0,-1 0,0 0,1 1,-1-1,1 1,-1-1,1 1,0 0,-1 0,0 0,2 0,1-1,-1 1,0-1,1 1,-1-1,1 1,0 0,-1-1,1 1,-1-1,1 1,0 0,-1-1,1 1,0 0,0 0,0-1,-1 1,1 0,0 0,0-1,0 1,0 0,0 0,0-1,1 1,-1 0,0-1,0 1,0 0,1 0,-1-1,0 1,1 0,-1-1,0 1,1-1,-1 1,1-1,-1 1,1-1,0 1,-1-1,1 1,-1-1,1 1,0-1,-1 0,1 1,0-1,-1 0,1 0,0 0,0 1,-1-1,1 0,0 0,45 11,-21-13,0-2,0 0,-1-2,1-1,-1 0,-1-2,0-1,0-1,6-4,-12 7,0 0,0-1,-1-1,-1 0,0-1,0 0,-1-2,0 1,-1-2,-1 0,0 0,-1-1,0-1,-2 0,7-14,-8 16,-2 0,1-1,-2 0,0 0,-1 0,-1 0,0-1,-1 0,0 0,-1 1,-1-1,-1 0,-1-2,2 18,0 1,0-1,0 0,-1 0,1 1,0-1,0 0,-1 0,1 1,0-1,-1 0,1 0,0 0,-1 0,1 0,0 1,-1-1,1 0,0 0,-1 0,1 0,0 0,-1 0,1 0,0 0,-1 0,1 0,-1 0,1 0,0 0,-1-1,1 1,0 0,-1 0,1 0,0 0,0-1,-1 1,1 0,0 0,-1 0,1-1,0 1,0 0,-1-1,1 1,0 0,0-1,0 1,0 0,0-1,-1 1,1 0,0-1,0 1,0 0,0-1,0 1,0 0,0-1,0 1,0 0,0-1,0 1,0-1,-11 32,10-25,-8 36,3 0,2 1,1 0,2 0,2 0,2 0,2 0,1-1,7 17,0 24,51 352,-55-366,-4-43,0 1,-2 0,-1 0,-1 0,-2-1,0 1,-2 0,0 0,-2-1,-2 0,-1 5,7-27,-1-1,1 1,0-1,-1 1,0-1,0 0,0 0,0 0,0 0,-1 0,1 0,-1 0,0-1,0 0,0 1,0-1,0 0,0 0,0-1,-1 1,1-1,-1 1,1-1,-1 0,0-1,1 1,-1-1,0 1,0-1,1 0,-1 0,0-1,0 1,1-1,-1 0,1 0,-1 0,0 0,1-1,0 1,-1-1,1 0,-3-2,-1-6,-1 1,2-1,-1-1,1 1,1-1,0 0,1 0,0-1,0 1,1-1,1 0,0 0,1 0,0 0,1 0,0 0,1 0,0 0,1-3,-2-1,1-5,1 0,1 1,1-1,0 1,1 0,2 0,0 0,1 1,1 0,0 0,2 1,0 1,1-1,1 2,7-9,113-66,-109 79</inkml:trace>
  <inkml:trace contextRef="#ctx0" brushRef="#br0" timeOffset="33565.534">21569 1420,'0'0,"1"-1,-1 1,1 0,-1-1,0 1,1 0,0-1,-1 1,1 0,-1 0,1 0,-1 0,1-1,-1 1,1 0,0 0,-1 0,1 0,-1 0,1 0,-1 0,1 1,0-1,-1 0,1 0,-1 0,1 0,-1 1,1-1,-1 0,1 1,-1-1,1 0,-1 1,1-1,-1 0,0 1,1-1,-1 1,0-1,1 1,-1-1,0 1,1-1,-1 1,0-1,0 1,0 0,0-1,0 1,0-1,1 1,-1-1,0 1,0 0,-1-1,1 1,0 0,6 39,-6-39,0 262,-25-53,23-182,-1-1,-1 0,-1 0,-2 0,-7 19,12-40,-1-1,1 1,-1-1,-1 1,1-1,-1 0,0-1,0 1,0-1,0 1,-1-1,0-1,0 1,-4 2,-9 2</inkml:trace>
  <inkml:trace contextRef="#ctx0" brushRef="#br0" timeOffset="37747.907">21287 1816,'10'0,"12"-5,8-1,3-1,1 2,-1 2,-1 1,-1 0,-1 2,-1 0,0 0,-1 0,0 1,0-1,0-5,0-1,-4 0</inkml:trace>
  <inkml:trace contextRef="#ctx0" brushRef="#br0" timeOffset="38402.496">21908 1392,'0'623,"10"-557,-10-65,0 1,1-1,-1 1,1-1,-1 0,1 1,0-1,-1 0,1 1,0-1,0 0,0 0,0 0,0 0,0 0,0 0,0 0,1 0,-1 0,0 0,1-1,-1 1,0-1,1 1,-1-1,1 1,-1-1,1 0,-1 1,0-1,1 0,-1 0,1 0,-1 0,1-1,-1 1,1 0,-1-1,1 1,-1-1,0 1,1-1,14-8,-1 0,0-1,-1-1,0-1,-1 0,0 0,7-10,25-23,-22 22,-17 17,0-1,0 1,0 0,1 1,0-1,0 1,0 1,1-1,0 1,0 1,0-1,7-1,-13 5,0 0,0 0,-1 0,1 0,0 0,0 0,0 1,0-1,-1 1,1-1,0 1,0 0,-1-1,1 1,-1 0,1 0,0 0,-1 0,0 1,1-1,-1 0,0 1,0-1,0 1,1-1,-1 1,-1-1,1 1,0 0,0-1,-1 1,1 0,-1 0,1-1,-1 1,0 0,0 0,0 0,0 1,-7 75,4-66,1-8,0 1,0 0,1 0,-1-1,1 1,0 0,1 0,-1 0,1 0,0 1,0-1,1 0,-1 0,1 0,0 0,0-1,1 1,0 0,1 2,8 5</inkml:trace>
  <inkml:trace contextRef="#ctx0" brushRef="#br0" timeOffset="38884.055">22585 1957,'31'-5,"0"0,-1-2,0-2,0 0,-1-2,0-1,-1-2,1-1,-26 13,0 0,1 0,-1 0,0 0,0-1,0 0,-1 1,1-1,0 0,-1 0,0 0,0 0,0-1,0 1,0-1,-1 1,1-1,-1 0,0 1,0-1,-1 0,1 0,-1 1,0-1,0 0,0 0,0 0,-1 0,1 1,-1-1,0 0,0 0,0 1,-1-1,0 1,1-1,-1 1,0 0,0-1,-1 1,1 0,-1 0,0 1,1-1,-1 1,0-1,-1 1,1 0,0 0,0 0,-1 1,0-1,1 1,-1-1,-7 1,0 0,1 0,-1 1,0 0,0 1,0 1,1-1,-1 2,1-1,-1 1,1 1,0 0,0 0,1 1,-1 1,1-1,0 1,1 1,-1 0,1 0,0 0,1 1,0 1,0-1,1 1,0 0,1 0,0 1,0-1,1 1,0 0,0 1,-1 10,5-16,0 0,1 1,-1-1,1 0,0 1,1-1,-1 0,1 0,0 0,0 0,1 0,-1-1,1 1,0-1,0 1,1-1,0 0,-1-1,1 1,0 0,1-1,-1 0,0 0,5 2,123 45,67-16,-175-32</inkml:trace>
  <inkml:trace contextRef="#ctx0" brushRef="#br0" timeOffset="40371.004">36 3424,'151'-48,"-120"41,0-1,-1-2,0-1,-1-2,0-1,-1-1,0-1,16-13,-19 9,0-2,-2 0,-1-1,0-1,-2-1,-1-1,0-1,3-9,-19 31,0 0,-1 1,1-1,-1 0,0 0,0-1,0 1,-1 0,0-1,0 1,0 0,-1-1,0 1,0-1,0 1,-1-1,1 1,-1-1,-1 1,1 0,-1-1,0 1,0 0,0 0,-1 0,0 1,0-1,0 1,0-1,-1 1,0 0,0 0,0 1,0-1,0 1,-1 0,0 0,1 0,-1 1,0-1,0 1,0 2,0-1,0 1,1-1,-1 1,0 1,0-1,1 1,-1-1,0 1,1 1,-1-1,0 1,1 0,0 0,-1 0,1 0,0 1,0 0,1-1,-1 2,0-1,1 0,0 1,-2 2,-57 102,43-26,2 0,4 1,4 1,4 0,3 0,4 0,3 0,11 45,-9-46,1-1,-2-58,-2 1,0 0,-2 0,-1 0,0 0,-2 1,-1-1,-1 0,-2 0,0-1,-1 1,-2-1,0-1,-2 1,0-1,-2-1,-1 1,7-17,0 0,-1-1,0 1,0-1,0-1,0 1,-1-1,0-1,0 1,0-1,0-1,-1 0,1 0,-1 0,1-1,-1 0,1-1,-1 0,0 0,1-1,-1 0,1-1,-1 1,1-2,0 1,-1-1,1 0,1-1,-1 0,0 0,1-1,0 0,0 0,1-1,-1 0,1 0,0 0,1-1,-1 0,1 0,1 0,-1 0,1-1,1 0,-1 0,1 0,0-5,0-4,0 0,2 0,0 0,1 0,1 0,0 0,1 0,1 0,1 0,0 0,1 1,1 0,1 0,0 0,1 1,0 0,2 1,-1 0,2 0,0 1,0 0,1 1,1 1,3-3,1 1,-7 3,0 0,0 1,1 0,0 1,1 0,0 1,0 0,0 1,1 1,0-1,0 2,0 0,1 1,0 0,-1 1,1 0,0 1,0 1,0 0,0 1,4 1,0 5</inkml:trace>
  <inkml:trace contextRef="#ctx0" brushRef="#br0" timeOffset="40664.689">657 3678,'-10'9,"0"1,1 0,0 0,1 1,0 0,1 1,0-1,1 1,0 1,1-1,1 1,0 0,0 0,1 0,1 1,0-1,1 0,0 1,2 13,0-22,1 0,0 0,0 0,0-1,1 1,0-1,0 1,0-1,0 0,1 0,-1 0,1 0,0-1,0 0,1 0,-1 0,0 0,1 0,0-1,0 0,0 0,0 0,0-1,0 0,0 0,0 0,0 0,1-1,-1 0,3 0,5 0,-1 0,1-1,-1 0,1-1,-1-1,0 0,0 0,0-1,0-1,-1 0,0 0,6-5,-10 6,0 0,0 0,-1-1,1 0,-1-1,0 0,-1 1,1-2,-1 1,0-1,-1 1,0-2,0 1,0 0,-1-1,0 1,0-1,-1 0,0 0,-1 0,1 0,-2 0,1 0,-1 0,0 0,-1-1,0 1,0 0,-1 0,0 0,0 0,-1 1,0-1,0 1,-1-1,0 1,-1-2,-2 3,1 0,-1 0,0 1,0 0,-1 0,0 1,0 0,0 0,0 1,0 0,-1 0,1 1,-1 0,0 1,1 0,-1 0,0 1,0 0,0 1,0-1,1 2,-1-1,0 1,1 1,0-1,-1 2,1-1,0 1,0 0,1 0,-1 1,1 0,-2 2,-19 34,21-20</inkml:trace>
  <inkml:trace contextRef="#ctx0" brushRef="#br0" timeOffset="41001.956">1136 4016,'-10'-9,"7"-23,4-10,1-4,6 3,1 2,4 4,4 4,0 2,2 7,-3 2,1 5,-3 11,-3 10,-4 10,-2 7,-4 1</inkml:trace>
  <inkml:trace contextRef="#ctx0" brushRef="#br0" timeOffset="41553.553">1475 3989,'5'-27,"2"1,1 0,1 1,1 0,1 0,1 1,1 1,1 0,1 0,2 2,0 0,1 1,0 1,12-9,-28 26,-1 0,1 0,0 1,0-1,0 0,0 1,0-1,0 1,0 0,1 0,-1 0,0 0,1 0,-1 0,1 0,-1 1,1 0,-1-1,1 1,0 0,-1 0,1 0,-1 0,1 1,-1-1,1 1,-1 0,1-1,-1 1,1 0,-1 0,0 1,0-1,0 0,1 1,-1-1,-1 1,1 0,0 0,0 0,-1 0,1 0,-1 0,1 0,-1 0,1 2,7 58,-9-57,0 0,0 1,0-1,0 0,1 0,0 0,0 1,1-1,-1 0,1-1,0 1,0 0,1 0,-1-1,1 0,0 1,0-1,3 2,-1-4,0-1,0 0,0 0,0 0,0-1,0 0,0 0,0 0,0 0,0-1,0 0,0 0,0-1,0 1,0-1,0 0,-1 0,1 0,-1-1,0 0,1 0,-1 0,0 0,-1 0,1-1,-1 0,1 0,6-4,25-20,68-38,-102 65,0 1,1-1,-1 1,0 0,0-1,0 1,0 0,1-1,-1 1,0 0,0 0,1 0,-1 0,0 0,0 1,0-1,1 0,-1 0,0 1,0-1,0 1,0-1,0 1,1-1,-1 1,0 0,0 0,-1-1,1 1,0 0,0 0,0 0,0 0,-1 0,1 0,0 0,-1 0,1 0,-1 1,0-1,1 0,-1 0,0 0,1 1,-5 59,2-47,-2 7,1-8,1-1,0 1,0 0,1-1,1 1,0 0,1 0,0-1,1 1,1-1,0 1,0-1,2 2,7 5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1,'-10'10,"-3"7,6 2,4-8,7-6,-2-3,-1-2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1,'-5'0,"-1"5,0 6,6-4,8-2,2-8,0 3,-2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1 254,'24'0,"22"0,8 0,0 0,-4 0,-7 0,-5 0,-4 0,-4-5,-2-1,0 0,-1-4,0 0,-4-3,-2 0,-4 3</inkml:trace>
  <inkml:trace contextRef="#ctx0" brushRef="#br0" timeOffset="247.553">255 0,'-5'39,"3"31,3 9,0-4,0-11,0-10,5-15,1-10,0-4,-2-2,-7-5,-2-1,-1-2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29,'0'-3,"-1"-22,-9 33,2 12,-18 51,-4-2,-3-1,-2-1,-37 51,11-50,47-57</inkml:trace>
  <inkml:trace contextRef="#ctx0" brushRef="#br0" timeOffset="279.049">0 57,'15'10,"18"22,9 10,3 4,-3-3,-3-2,-8-4,-4-4,-3-7,-5-4,-1-4,-3-2,0-3,-3 1,-7-2,-5-2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20,'-103'157,"-60"131,68-115,-19-6,564-790,-424 584,-15 26,-1-1,-1 0,0-1,-1 0,0 0,-1-1,-1 0,2-8,-32 61,19-24,1-1,0 1,0 0,2 0,-1 0,2 0,0 1,0-1,1 1,1-1,0 0,1 0,1 1,0-1,0-1,1 1,1 0,0-1,5 8,10 14,5 6,-2 1,-2 0,-2 2,-2 0,3 14,26 125,-45-140,-3-79,2 14</inkml:trace>
  <inkml:trace contextRef="#ctx0" brushRef="#br0" timeOffset="300.857">222 557,'5'0,"16"0,9 0,4-5,2-1,3 0,1 1,-2 1,-3 2,-2 1,-2 1,-2 0,-1 0,0 0,-5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75,'24'-5,"22"-1,8 0,0 1,-4 1,-7 2,-5-4,-4-1,-4 1,-1 1,-2 2,0 1,1 1,-6-4,-1-1,-4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52,'34'0,"35"-5,10-1,-3 0,-10 1,-11 1,-10 2,-13-4,-7-1,-3 1,-6 1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9:19.9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1 710,'68'-37,"-34"21,-2-3,0 0,-1-2,0-1,-2-2,-1-1,-1-1,-1-1,-2-1,-1-2,19-29,-29 43,-1-1,0 0,-2-1,0 0,0-1,-2 1,0-2,-2 1,0-1,-1 0,1-9,-6 27,1 0,-1 0,0-1,0 1,0 0,0 0,0 0,0-1,0 1,-1 0,1 0,-1 0,0 0,0 0,1 0,-1 0,-1 0,1 0,0 0,0 0,-1 0,1 1,-1-1,1 1,-1-1,0 1,1 0,-1-1,0 1,0 0,0 0,0 0,0 1,0-1,0 0,-1 1,1-1,0 1,0 0,0 0,-1 0,1 0,-2 0,-88 38,83-33,0 1,1 0,0 0,1 1,-1 0,1 0,0 1,1 0,0 0,0 0,1 1,0 0,0 0,1 0,0 0,1 1,0 0,0 0,1 0,1 0,0 0,0 8,6-10,2-1,-1 1,1-1,0-1,0 1,1-1,0-1,0 1,0-1,1-1,-1 1,1-2,0 1,1-1,-1 0,0-1,1 0,0-1,-1 0,1 0,8-1,-11 1,155 43,-160-40,1 1,-1-1,0 1,-1-1,1 1,-1 0,0-1,0 1,0 0,0 0,-1 0,0 0,0 0,-1 0,1 0,-1 0,0-1,0 1,-1 0,1 0,-1-1,0 1,0-1,-1 0,1 1,-1-1,0 0,0-1,0 1,-1 0,1-1,-9 18,-1 2,10-21,0 0,0 1,0 0,1-1,0 1,-1 0,1 0,0 1,0-1,1 0,-1 1,1-1,-1 1,1-1,0 1,1 0,-1-1,1 1,-1 0,1 0,0-1,0 1,1 0,-1 0,1-1,0 1,0 0,0-1,0 1,1-1,0 0,-1 1,1-1,0 0,1 0,-1 0,0 0,1 0,0-1,2 3,84 12,-72-21</inkml:trace>
  <inkml:trace contextRef="#ctx0" brushRef="#br0" timeOffset="2009.877">774 541,'9'4,"0"0,-1 0,1-1,0 0,0 0,1-1,-1 0,1-1,-1 0,1-1,-1 0,1 0,-1-1,6-1,-3 1,0-1,0-1,0 0,-1 0,1-1,-1-1,0 0,0 0,0-1,-1 0,0-1,0 0,-1-1,0 0,0-1,-1 0,0 0,0 0,-1-1,0 0,-1-1,0 1,-1-1,0-1,-1 1,0 0,2-11,-6 20,0-1,0 1,0-1,0 0,0 1,-1-1,1 1,-1-1,1 1,-1 0,0-1,0 1,0 0,0-1,-1 1,1 0,-1 0,1 0,-1 0,0 0,1 0,-1 1,0-1,0 1,0-1,-1 1,1 0,0-1,0 1,-1 0,1 1,-1-1,1 0,-1 1,1-1,-1 1,1 0,-1 0,1 0,-1 0,1 0,-1 1,-100 39,92-28,0 0,0 0,2 1,-1 0,2 1,0-1,0 2,2-1,-1 1,2 0,0 1,1-1,1 1,0 0,1 0,0 0,2 0,0 0,0 0,3-9,-1-1,1 1,0-1,0 0,1 0,-1-1,2 1,-1-1,0 1,1-1,0-1,0 1,1-1,-1 0,1 0,0 0,0-1,0 0,0 0,1-1,-1 1,1-2,-1 1,1-1,0 1,0-2,0 1,0-1,-1 0,1-1,0 1,0-1,0-1,-1 1,1-1,-1 0,1-1,-1 0,0 0,0 0,0-1,0 1,0-1,0-2,44-24,-2-2,-1-3,-2-1,-1-3,23-26,100-85,-167 151,-1 1,1-1,0 1,0-1,0 1,0-1,0 1,1-1,-1 1,0-1,1 1,-1-1,1 1,0-1,-1 1,1-1,0 0,0 1,0-1,0 0,0 0,0 0,0 0,0 0,0 0,1 0,-1 0,0 0,1-1,-1 1,0 0,1-1,-1 1,1-1,-1 0,1 1,-1-1,1 0,0 0,-1 0,1 0,-1 0,1 0,-1 0,1-1,-1 1,1-1,-1 1,1-1,-1 1,0-1,1 0,-1 0,0 1,1-1,-1 0,0 0,0-1,0 1,0 0,0 0,0 0,0-1,0 1,-1 0,1-1,0 1,-1-1,1 1,-2 5,2-1,-1-1,1 1,-1-1,0 1,0-1,0 1,0-1,0 1,0 0,-1-1,1 0,-1 1,1-1,-1 1,0-1,0 0,0 1,-1-1,1 0,0 0,-1 0,1 0,-1 0,0 0,0 0,0-1,0 1,0-1,0 1,0-1,0 0,0 0,-1 0,1 0,0 0,-1 0,1-1,-1 1,1-1,-1 0,1 1,-1-1,1 0,-1-1,-2 1,-1-3,0 0,0 0,0 1,-1 0,1 1,-1-1,1 1,-1 0,0 1,1 0,-1 0,0 0,0 1,1 0,-1 0,1 1,-1-1,1 1,0 1,-1-1,1 1,0 1,1-1,-1 1,1 0,-1 0,1 0,0 1,1-1,-1 1,1 1,0-1,0 1,1-1,-1 1,1 0,-1 5,2-8,1 0,0 0,0 1,0-1,1 1,-1-1,1 0,0 1,0-1,0 1,0-1,0 1,1-1,0 1,0-1,0 0,0 1,0-1,1 0,-1 0,1 0,0 0,0 0,0 0,0-1,0 1,1-1,-1 1,1-1,0 0,-1 0,1 0,0 0,0 0,0-1,3 1,124 31,-100-30,1-2,-1-1,0-2,0 0,1-2,-2-2,1 0,-1-2,0-1,-1-2,21-10,-23 4,0 0,-2-2,0-1,-1-1,-1-1,14-18,-24 27,25-25,-77 57,32-11,-1 0,2 1,-1 0,1 0,0 1,1 0,0 0,1 0,0 1,1 0,0 0,0 0,1 0,0 3,2-10,0 0,0 0,1 0,-1 1,1-1,0 0,0 0,0 0,0 0,1 1,0-1,0 0,0 0,0 0,1 0,-1-1,1 1,0 0,0-1,1 1,-1-1,1 1,0-1,-1 0,1 0,1-1,-1 1,0 0,1-1,-1 0,1 0,0 0,-1 0,1-1,0 1,0-1,0 0,0 0,1-1,-1 1,11-3,-1 0,1-1,-1 0,0-1,0-1,0 0,-1-1,0 0,0-1,0 0,-1-1,0-1,0 0,-1-1,0 0,-1 0,0-1,-1-1,0 1,4-9,-4 9,58-115,-66 122,0 1,0-1,-1 0,1 0,-1 0,0 1,-1-1,1 0,0 0,-1 0,0 1,0-1,0 0,-1 1,1-1,-1 1,1-1,-1 1,-1 0,1 0,0 0,-1 0,1 0,-1 0,0 1,0-1,0 1,0 0,0 0,-1 0,1 0,0 0,-1 1,0 0,-2-1,-2 0,0 0,0 1,-1-1,1 2,0 0,0 0,0 0,-1 1,1 0,0 0,0 1,0 0,0 1,1 0,-1 0,1 0,-1 1,1 0,0 1,1 0,-1 0,1 0,-2 2,7-6,1 0,-1-1,0 1,1 0,-1 0,1 0,-1 0,1 0,0 0,-1-1,1 1,0 0,0 0,-1 0,1 0,0 0,0 0,0 0,0 0,0 0,1 0,-1 0,0 0,0 0,1 0,-1 0,0 0,1 0,-1 0,1 0,-1-1,1 1,-1 0,1 0,0 0,-1-1,1 1,0 0,0-1,0 1,-1-1,1 1,0-1,0 1,0-1,0 0,0 1,0-1,0 0,0 0,0 0,0 0,0 0,0 0,0 0,0 0,0 0,0 0,0 0,0-1,63-1,336-80,-398 81,-1-1,1 1,0 0,0 0,0 0,0 0,0 0,0 0,0 0,0 1,0-1,1 1,-1-1,0 1,0 0,0 0,1 0,-1 0,0 1,0-1,0 0,1 1,-1 0,0-1,0 1,0 0,0 0,0 0,0 0,0 1,-1-1,1 0,0 1,-1-1,1 1,-1 0,1-1,-1 1,0 0,0 0,0 0,0 0,0 0,0 0,0 0,-1 0,1 0,-1 1,0-1,1 0,-1 0,0 0,0 1,-1-1,1 0,0 0,-1 0,1 1,-1-1,0 0,1 0,-1 0,-138 150,139-151,-1 0,1 0,-1 0,1 0,0 0,-1 0,1 0,0 1,0-1,0 0,0 0,0 0,0 0,0 0,0 0,0 0,0 0,1 0,-1 0,0 0,1 0,-1 0,1 0,-1 0,1 0,0 0,-1 0,1 0,0 0,-1-1,1 1,0 0,0 0,0-1,0 1,0-1,0 1,0-1,0 1,0-1,0 0,0 1,0-1,0 0,0 0,0 0,0 0,0 0,1 0,-1 0,0 0,0 0,0 0,0-1,0 1,0 0,0-1,0 1,0-1,0 0,68-22,-69 23,324-172,-323 171,0 0,1 0,-1-1,1 2,0-1,-1 0,1 0,-1 0,1 1,0-1,0 1,-1-1,1 1,0 0,0 0,0 0,-1 0,1 0,0 0,0 0,0 1,-1-1,1 0,0 1,0 0,-1-1,1 1,-1 0,1 0,0 0,-1 0,0 0,1 0,-1 1,0-1,1 0,-1 1,0-1,0 0,0 1,0 0,0-1,-1 1,1 0,0-1,-1 1,1 0,-1 0,0-1,0 1,1 0,-1 0,0 0,0-1,-1 1,1 0,0 0,-1-1,1 1,-1 0,1 0,-1-1,0 1,0 0,0-1,0 1,-1 0,-10 28,8-22,-1 1,1-1,1 1,0-1,0 1,1 0,0 0,0 0,1 1,0-1,1 0,0 0,0 1,2 6,0-14,0 0,0-1,0 1,0-1,0 1,1-1,-1 0,0 0,1 0,-1 0,1-1,-1 1,1-1,0 1,-1-1,1 0,-1 0,1 0,0 0,-1-1,1 1,-1-1,1 1,-1-1,1 0,-1 0,0 0,1 0,-1-1,0 1,0-1,0 1,0-1,0 0,0 1,0-1,0 0,-1 0,1-1,-1 1,1 0,14-17</inkml:trace>
  <inkml:trace contextRef="#ctx0" brushRef="#br0" timeOffset="2609.871">3435 299,'4'0,"2"4,-5 6,-6 5,-3 4,-4 3,1 1,1 2,3 1,-2-1,1 0,6-4,7-6,3-10,0-5</inkml:trace>
  <inkml:trace contextRef="#ctx0" brushRef="#br0" timeOffset="2869.821">3460 58,'-4'-13,"-6"-3,3 0,8 7,6 6,3 6,0 4</inkml:trace>
  <inkml:trace contextRef="#ctx0" brushRef="#br0" timeOffset="3139.804">3605 469,'65'-53,"87"-107,-151 159,-1 0,1 0,0 0,0 0,-1 1,1-1,0 0,0 0,0 1,0-1,0 1,0-1,0 1,0-1,0 1,0 0,1-1,-1 1,0 0,0 0,0 0,0 0,0 0,0 0,1 0,-1 0,0 0,0 1,0-1,0 0,0 1,0-1,0 1,0-1,0 1,0-1,0 1,0 0,0 0,0-1,0 1,-1 0,1 0,0 0,-1 0,1 0,-1 0,1 0,-1 0,1 0,-1 0,1 0,6 72,-6-41,0-27,0 0,1 1,-1-1,1 0,0 0,1 0,-1-1,1 1,0 0,0-1,0 0,1 0,0 0,-1 0,1 0,1-1,-1 0,0 0,1 0,0 0,-1-1,1 1,0-1,0-1,1 1,-1-1,0 0,0 0,1 0,-1-1,1 1,-1-1,0-1,1 1,-1-1,0 0,1 0,-1-1,0 1,0-1,0 0,0-1,0 1,-1-1,1 0,-1 0,0 0,3-3,90-127,-86 117</inkml:trace>
  <inkml:trace contextRef="#ctx0" brushRef="#br0" timeOffset="3779.768">4524 275,'-2'-4,"0"1,0 0,-1 0,0 0,1 1,-1-1,0 1,0-1,0 1,-1 0,1 0,0 0,-1 1,0-1,1 1,-1 0,0 0,1 0,-1 0,-4 0,-117 10,121-8,1 0,0 0,-1 0,1 1,0-1,0 1,0 0,0 0,0 0,0 0,0 0,1 1,-1-1,1 1,0 0,0 0,0-1,0 1,0 1,1-1,-1 0,1 0,0 1,0-1,0 0,0 1,0-1,1 1,0-1,0 1,0-1,0 1,0 0,1 0,0 0,1 0,-1 0,1-1,0 1,0-1,0 1,0-1,1 0,-1 0,1 0,0 0,0-1,0 1,0-1,1 1,-1-1,0 0,1 0,0-1,-1 1,1-1,0 0,0 0,0 0,0 0,0-1,0 0,0 1,0-1,1-1,125-12,65-80,-194 92,0 0,0 0,0 0,0 0,0 0,1 0,-1 1,0-1,1 0,-1 1,0-1,1 1,-1 0,1-1,-1 1,0 0,1 0,-1 0,1 0,-1 0,1 0,-1 1,0-1,1 0,-1 1,1-1,-1 1,0-1,1 1,-1 0,0-1,0 1,0 0,0 0,1 0,-1 0,0 0,0 0,-1 0,1 0,0 0,0 1,-1-1,1 0,0 1,-1-1,1 0,-1 1,0-1,1 1,-1-1,0 0,0 1,0-1,0 1,0-1,0 1,-1 0,-8 92,-25 55,-6-2,-7-1,-9 5,7-85,48-65,0 0,0 0,0 0,0 0,0-1,0 1,-1 0,1-1,0 1,0-1,-1 1,1-1,0 0,-1 1,1-1,0 0,-1 0,1 0,0 0,-1 0,1 0,0-1,-1 1,1 0,0-1,-1 1,1-1,0 1,0-1,-1 1,1-1,0 0,0 0,0 0,0 0,0 1,0-1,0 0,0-1,1 1,-1 0,0 0,1 0,-1 0,1-1,-1 1,1 0,-1 0,1-1,0 1,0 0,-1-1,1 1,0-1,0 1,0 0,1-1,-3-10,0-1,1 1,0-1,1 1,1 0,0-1,1 1,0 0,1-1,0 1,1 1,0-1,1 0,0 1,1 0,0 0,1 1,0 0,0 0,1 0,1 1,0 0,0 1,0 0,1 1,0-1,1 2,0 0,0 0,0 1,1 0,-1 1,1 0,0 1,0 0,10 0,10 0,-1 2,1 1,-1 2,0 1,0 1,0 2,0 1,-1 2,0 0,19 10,-29-11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1,'-19'24,"-11"22,-6 8,0 0,4-4,4-7,7-5,6-4,1-4,-1-1,1-2,-1 0,-3 0,-4-4,3-7</inkml:trace>
  <inkml:trace contextRef="#ctx0" brushRef="#br0" timeOffset="279.931">0 57,'34'34,"25"15,13 5,-2-2,-7-11,-11-11,-13-6,-9-8,-4-1,-2 1,-6 3,-5 3,-4 3,-5-4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97,'0'32,"0"88,5 0,8 23,-1 122,-2-204,-4-55</inkml:trace>
  <inkml:trace contextRef="#ctx0" brushRef="#br0" timeOffset="498.14">0 97,'50'-21,"0"3,1 2,1 2,1 3,35-3,-75 13,0 0,1 1,-1 0,1 1,-1 1,0 0,1 0,-1 2,2 0,-12-3,1 0,-1 1,0-1,1 1,-1-1,0 1,0 0,0 1,0-1,0 0,-1 1,1-1,-1 1,1 0,-1 0,0 0,0 0,0 0,-1 1,1-1,-1 0,0 1,0-1,0 1,0-1,0 1,-1 0,0-1,0 1,0 0,0-1,0 1,-1 0,0-1,0 1,-4 12,-1-1,0 0,-2 0,0-1,0 0,-1 0,-1-1,0 0,-6 4,-7 12,-91 112,112-139,0 1,0-1,0 0,0 1,1-1,-1 1,1 0,-1-1,1 1,0 0,0 0,0 0,1 0,-1 0,1 0,-1 0,1 0,0 0,0 0,0 0,1 0,-1 0,1 0,0 0,-1 0,1 0,1 0,-1 0,0 0,1-1,-1 1,1-1,0 1,0-1,0 1,0-1,0 0,1 0,-1 0,0 0,1-1,0 1,0 0,69 25,27 16,-96-41,-1 0,1 1,-1-1,1 1,-1 0,0 0,0 0,0 0,0 0,-1 0,1 0,-1 0,0 1,0-1,0 1,0-1,-1 1,0-1,1 1,-1-1,0 1,-1-1,1 1,0-1,-1 1,0-1,0 1,-1 1,-3 5,-1 0,0-1,-1 0,1-1,-2 1,1-1,-1 0,-1-1,1 0,-1 0,0-1,-1 0,0-1,0 0,0 0,0-1,0-1,-1 0,0 0,-10 1,14-2,1 0,-1-1,0 1,0-1,0-1,0 0,0 1,0-2,1 1,-1-1,0 0,0-1,0 0,1 0,-1 0,1-1,0 0,0 0,0 0,0-1,0 0,-3-3,-3-9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16,'-15'-5,"0"2,-1 0,0 1,0 0,0 2,1 0,-1 0,0 1,0 1,0 1,1 0,0 2,-1-1,1 2,1 0,-1 0,1 1,-7 6,-1 5,0 2,1 0,0 2,2 0,1 1,1 1,1 0,0 1,3 1,0 1,1 0,-7 25,11-30,1 1,0 0,2 1,1-1,1 1,0 0,2 0,1 0,1 0,1 2,0-14,0 0,1 0,0 0,0-1,2 0,-1 1,1-1,1-1,0 1,0-1,1 0,1-1,-1 1,1-1,1-1,0 0,0 0,1-1,0 0,8 5,1-2,0-1,0-1,1-1,0 0,1-2,0 0,-1-1,1-2,0 0,1-1,-1-1,0 0,0-2,0-1,12-3,79-22,-88 20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57,'-5'-5,"1"0,-2 0,1 0,0 1,-1 0,0 0,0 0,0 1,0 0,0 0,-1 1,0 0,1 0,-1 0,0 1,0 0,0 0,0 1,0 0,0 0,0 0,1 1,-1 0,0 1,0-1,0 1,1 1,-1-1,1 1,-1 1,-96 56,100-57,0 0,0-1,0 1,0 0,1 1,-1-1,1 0,0 1,0 0,0-1,1 1,-1 0,1 0,0 0,0 0,0 0,0 0,1 0,-1 0,1 0,0 0,1 1,-1-1,1 0,-1 0,1 0,1 1,3 2,1 1,-1-1,1 0,1-1,0 1,-1-1,2-1,-1 1,1-1,0 0,0-1,0 0,0 0,1-1,0 0,0-1,7 2,4 3,-1-1,-10-4,-1-1,1 1,-1 1,0 0,0 0,0 0,-1 1,1 0,-1 1,0 0,0 0,0 0,-1 1,1 0,-1 0,-1 1,1-1,-1 1,-1 1,1-1,1 5,-6-8,0 0,0 0,-1 0,1 0,-1-1,0 1,0 0,-1 0,1 0,-1-1,1 1,-1-1,0 1,-1-1,1 0,0 0,-1 0,0 0,0 0,0 0,0-1,0 1,0-1,-1 0,1 0,-1-1,0 1,-104 38,-19-13,114-25,18-6,6-1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1,'-22'38,"1"2,2 0,2 1,2 1,2 0,1 1,2 1,3 0,-1 22,6-56,1 0,0 0,1 0,0 0,1 0,0 0,1 0,-1 0,2 0,0-1,0 1,0-1,2 0,-1 0,1 0,0 0,1-1,-1 0,2 0,-1 0,1-1,1 0,0 0,58 16,-44-22</inkml:trace>
  <inkml:trace contextRef="#ctx0" brushRef="#br0" timeOffset="861.596">261 537,'19'1,"0"-1,0-1,0 0,0-2,0 0,0-2,-1 0,0 0,0-2,0 0,-1-2,0 1,-1-2,2-1,-9 5,0 0,0 0,0 0,-1-1,0 0,-1-1,1 0,-1 0,-1-1,0 0,0 0,-1 0,0 0,0-1,-1 0,0 0,-1-1,0 1,-1 0,0-1,-1 0,1-9,-2 18,0 1,0-1,-1 0,1 0,0 0,0 0,-1 1,1-1,-1 0,0 0,0 1,1-1,-1 0,0 1,0-1,0 1,-1-1,1 1,0 0,-1-1,1 1,0 0,-1 0,0 0,1 0,-1 0,1 0,-1 1,0-1,0 0,1 1,-1-1,0 1,0 0,0 0,0 0,0-1,1 2,-1-1,0 0,0 0,0 1,0-1,1 1,-1-1,0 1,0 0,1 0,-1-1,1 1,-1 0,1 1,-1-1,1 0,-1 0,1 1,0-1,0 1,0-1,0 1,0-1,0 1,-8 9,1-1,1 1,0 0,1 0,0 1,0 0,1 0,1 1,0-1,1 1,0 0,1 0,0 0,1 0,1 0,0 0,1 0,0 0,2 6,-3-14,1 1,0-1,0 0,1 1,-1-1,1 0,0 0,1-1,-1 1,1 0,0-1,0 1,1-1,-1 0,1 0,0 0,0-1,0 1,0-1,1 0,-1 0,1-1,0 1,0-1,0 0,0 0,0-1,0 0,1 1,-1-2,3 1,3 0,0 0,1-1,-1 0,0-1,0 0,0-1,0 0,0-1,0 0,0-1,-1 0,1-1,-1 0,9-6,-1-4,1-1,-2-1,0 0,-1-1,-1-1,-1-1,-1 0,0 0,-1-2,-2 1,7-19,-9 24,-6 14,0 0,-1 0,1 0,-1 0,1-1,-1 1,0 0,0-1,0 1,0-1,0 0,-1 1,1-1,-1 1,0-1,0 0,0 1,0-1,0 0,-1 1,1-1,-1-2,-1 5,1-1,0 1,0 0,-1 0,1 0,0 0,0 0,-1 0,1 0,0 1,0-1,-1 0,1 1,0-1,0 1,0-1,-1 1,1 0,0-1,0 1,0 0,0 0,0 0,1 0,-1 0,0 0,0 0,0 0,1 0,-1 0,0 1,-1 0,-5 6,1 0,0 1,0 0,1 0,0 0,0 1,1-1,0 1,1 0,0 0,1 0,0 1,1-1,0 1,0-1,1 1,0-1,1 1,0-1,1 0,3 10,-3-14,1-1,0 0,0 0,1 0,-1 0,1 0,0-1,0 0,1 1,-1-2,1 1,0 0,0-1,0 0,1 0,-1-1,1 1,-1-1,1-1,0 1,0-1,-1 0,1 0,0 0,0-1,0 0,0 0,0-1,0 1,0-1,0-1,0 1,0-1,-1 0,1 0,-1-1,2 0,11-9,-1 0,-1-1,0-1,-1 0,0-1,-1-1,-1 0,0-1,-2 0,0-1,0 0,-2-1,0 0,-2 0,0-1,-1 0,-1 0,0-1,0-53,-6 74,0-1,0 1,0-1,0 1,0 0,0-1,0 1,-1 0,1 0,0 0,0 0,0 0,0 0,0 0,-1 0,1 1,0-1,0 0,0 1,0-1,0 1,0-1,0 1,0-1,0 1,0 0,0-1,1 1,-1 0,0 0,0 0,1 0,-1 0,0 0,1-1,-1 2,1-1,-1 0,1 0,0 0,-1 0,1 0,0 0,0 1,-9 14,2 0,0 1,1 0,1 0,1 0,0 1,1-1,1 1,1 0,0 0,1 0,1 0,1-1,1 1,0 0,5 13,-2-17,1-1,1 0,0 0,0-1,1 0,1 0,0-1,1 0,0-1,1 0,7 5,-3-4</inkml:trace>
  <inkml:trace contextRef="#ctx0" brushRef="#br0" timeOffset="1131.478">1615 537,'-4'29,"-3"19,2 6,-5-1,0-5,2-6,1-5,3-14,2-11</inkml:trace>
  <inkml:trace contextRef="#ctx0" brushRef="#br0" timeOffset="1418.808">1588 509,'28'-5,"25"-1,7 0,-1 1,-11 1</inkml:trace>
  <inkml:trace contextRef="#ctx0" brushRef="#br0" timeOffset="1661.488">1615 735,'34'-5,"20"-2,7 1,-8-4,-13 1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98 111,'-14'34,"-10"20,-1 6,4-2,11-11,6-19,10-14,2-9</inkml:trace>
  <inkml:trace contextRef="#ctx0" brushRef="#br0" timeOffset="561.43">239 365,'176'-284,"-124"209,-51 74,-1 1,1-1,-1 1,1-1,-1 1,1 0,-1 0,1-1,-1 1,1 0,0 0,-1-1,1 1,-1 0,1 0,0 0,-1 0,1 0,-1 0,1 0,0 0,-1 0,1 0,-1 0,1 1,0-1,-1 0,1 0,-1 0,1 1,-1-1,1 0,-1 1,1-1,-1 1,1-1,-1 0,1 1,-1-1,0 1,1-1,-1 1,0-1,1 1,-1 0,0-1,0 1,1-1,-1 1,0 0,0-1,0 1,0-1,0 1,0 0,0-1,0 1,5 46,-5-38,2 10,0-1,0 1,2-1,1 0,0 0,1-1,1 1,0-1,1-1,3 3,-8-15,0-1,0 0,0 0,0 0,1 0,0-1,-1 1,1-1,0 0,0 0,0 0,0-1,0 1,1-1,-1 0,0 0,1-1,-1 1,1-1,-1 0,0 0,1 0,-1-1,1 1,-1-1,0 0,0-1,1 1,-1-1,0 0,0 0,0 0,-1 0,1-1,0 1,-1-1,0 0,1 0,-1 0,-1-1,1 1,0-1,-1 0,0 1,2-4,9-18,-1 1,-1-2,-2 0,0 0,4-26,-8 32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254 141,'-2'20,"-1"-1,-1 0,-1 0,0-1,-2 1,0-1,-7 12,12-24,-57 105,47-95,1 2,1-1,0 1,2 1,0-1,1 1,1 1,1-1,0 1,2 0,0 0,1 15,2-31,0 0,1 0,0 0,0 0,0-1,0 1,0 0,1 0,0-1,0 1,0 0,0-1,0 0,1 0,-1 0,1 0,0 0,0 0,0 0,1-1,-1 0,0 0,1 0,-1 0,1 0,0-1,0 1,0-1,0 0,-1 0,1-1,0 1,1-1,-1 0,0 0,0 0,0 0,3-2,165-2,-108-18,-51 11</inkml:trace>
  <inkml:trace contextRef="#ctx0" brushRef="#br0" timeOffset="266.426">0 368,'34'4,"30"2,14 0,-2-1,-9-1,-6 3,-8 0,-10-1,-6-1,-4-2,-5-1,-5-1</inkml:trace>
  <inkml:trace contextRef="#ctx0" brushRef="#br0" timeOffset="549.901">904 1,'15'30,"-1"2,-2-1,-1 2,-1 0,-2 0,-1 1,-2-1,-1 1,-1 28,-2-30,-2-1,-2 1,0-1,-2 0,-1 0,-2 0,-1-1,-2 0,0-1,-2 0,-1-1,-2-1,0 0,-16 19,-91 62,104-94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04.9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370 0,'5'21,"2"-1,0 1,1-1,1-1,1 0,0 0,2-1,0 0,15 16,-12-17,1 0,1-1,0 0,1-2,1 0,0-1,1-1,1 0,-1-2,2 0,-1-2,1 0,1-2,-1 0,3-1,16 5,-1-2,1-2,0-1,23-2,331-4,-198-27,-27 1,139-56,-110 50,-176 32,-11 0,1 0,-1 1,0 0,1 1,-1 0,0 1,0 1,0 0,0 0,0 1,-1 1,1 0,179 127,-115-29,-73-103,-1 0,0 1,0-1,1 0,-1 0,0-1,0 1,1 0,-1-1,0 1,0-1,0 0,0 0,0 0,0 0,0 0,0 0,0-1,0 1,0 0,-1-1,1 0,0 1,-1-1,0 0,1 0,-1 0,0 0,0 0,0 0,0 0,0 0,-1 0,1 0,-1-1,1 1,-1 0,0-1,5-6,0 0,-1 0,1 0,1 1,-1 0,2 0,-1 0,1 1,0 0,0 0,1 1,0 0,0 0,1 1,-1 0,2 0,4-1,1 1,-1 0,1 1,0 1,1 0,-1 1,0 1,1 0,-1 1,1 1,-1 1,0 0,10 2,202 17,-29 6,-1-17,57 25,-130-7,90-6,10-3,-142-7,-66-8,1 0,0-2,0 0,-1-1,1-1,0 0,13-3,4-4,-1-1,1-2,-2-1,1-1,-2-2,0-2,23-14,-31 16,0-1,-1-1,-1 0,0-2,-1-1,-1 0,-1-1,6-10,73-103,-83 117,0 3</inkml:trace>
  <inkml:trace contextRef="#ctx0" brushRef="#br0" timeOffset="1458.048">116 1073,'43'-2,"1"-3,-1-1,0-3,29-9,-45 13,0-2,-1-1,0 0,-1-2,0-1,0-1,-1-2,-1 0,0-1,-1-1,-1-1,0-1,-1-1,-1-1,-1-1,-1 0,8-14,12-69,-37 101,0-1,0 1,0-1,0 1,0-1,-1 1,1 0,-1-1,0 1,0 0,-1 0,1 0,-1 0,1 0,-1 0,0 0,0 0,0 0,0 1,-1-1,1 1,-1 0,1 0,-1 0,0 0,0 0,0 0,0 1,0-1,0 1,-1 0,-1-1,-1 1,0-1,0 1,0 0,0 1,1 0,-1-1,0 2,0-1,0 1,0 0,0 0,1 1,-1-1,0 1,1 1,0-1,-1 1,1 0,0 0,0 0,1 1,-1 0,1 0,-1 0,1 0,1 1,-4 3,-8 12,0 0,1 1,2 0,0 1,1 1,-2 7,-3 24,2 1,2 0,3 1,2 0,3 0,2 0,2 1,7 35,-4 37,-2-65,-3 1,-2-1,-3 0,-6 12,10-58,-2 0,0-1,-1 1,0-1,-2 0,0 0,-1-1,0 0,-2-1,1 0,-2 0,0-1,-1-1,0 0,-1-1,-14 9,20-15,-1-1,-1 0,1-1,-1 0,1-1,-1 0,0 0,0-1,0 0,-1-1,1 0,0-1,-6 0,11 0,0 0,0-1,0 0,0 0,0 0,0-1,1 1,-1-1,0 0,1-1,-1 1,1-1,0 0,0 0,0 0,0-1,1 1,-1-1,1 0,0 0,0 0,0 0,1 0,-1-1,1 1,0-1,1 0,-1 0,0-4,0-1,1 1,0-1,0 0,1 0,1 1,0-1,0 0,0 1,1-1,1 1,0 0,0 0,1 0,0 0,0 0,3-2,5-10,2 0,1 0,0 2,1 0,1 1,5-3,1 1,1 1,1 1,0 1,1 1,1 1,1 2,0 1,0 1,1 1,19-3,121-20,-145 30</inkml:trace>
  <inkml:trace contextRef="#ctx0" brushRef="#br0" timeOffset="1802.94">934 1355,'-16'11,"1"1,0 0,1 1,0 1,1 0,1 1,0 0,1 1,1 1,0-1,1 2,1-1,1 1,0 1,7-16,-1 0,1 0,0 0,0 0,0 0,1 0,-1-1,1 1,0 0,-1 0,1 0,0-1,1 1,-1 0,0-1,1 1,0-1,-1 0,1 1,0-1,0 0,0 0,0 0,1 0,-1-1,1 1,-1-1,1 1,-1-1,1 0,0 0,-1 0,1 0,0 0,0-1,2 1,5 1,-1-1,0 1,1-2,-1 1,1-2,-1 1,1-1,-1 0,0-1,8-3,-7 3,-1-1,1-1,-1 0,0 0,-1-1,1 0,-1 0,0-1,0 0,-1-1,0 1,0-1,0-1,-1 1,0-1,0-1,-1 1,0-1,-1 1,0-2,0 1,-1 0,0-1,-1 1,0-1,0 0,-1 1,0-1,-1 0,0 0,-1-2,0 7,0 0,-1 0,1 1,-1-1,0 1,-1-1,1 1,-1 0,0 0,0 0,0 0,0 1,-1-1,1 1,-1 0,0 0,0 0,0 0,-1 1,1 0,-1 0,1 0,-1 0,1 1,-1-1,0 1,0 1,0-1,0 1,0-1,0 1,1 1,-1-1,0 1,0 0,0 0,0 0,1 1,-1-1,0 1,-3 2,-20 13,3 1</inkml:trace>
  <inkml:trace contextRef="#ctx0" brushRef="#br0" timeOffset="2086.453">1330 1609,'-10'0,"-3"-5,1-6,2-7,3-4,8 1,3 0,1-2,4-2,2 0,2-2,0-1,3 5,-2 0,1 1,4-2,2 4,-1 5</inkml:trace>
  <inkml:trace contextRef="#ctx0" brushRef="#br0" timeOffset="2450.996">1724 1242,'-4'-1,"0"1,-1 1,1-1,0 0,-1 1,1 0,0 0,0 0,0 1,0-1,0 1,0 0,0 0,0 1,1-1,-1 1,1-1,0 1,0 0,0 1,0-1,-3 4,2-2,-4 2,1 2,0-1,0 1,1 0,0 1,1-1,0 1,0 0,1 0,1 1,0-1,0 1,1 0,0 0,1 0,0 0,1 0,0 0,1 0,0 0,0 0,1 0,3 8,-3-17,0 1,-1 0,1 0,0 0,1-1,-1 1,0-1,1 0,0 0,-1 0,1 0,0 0,0 0,0-1,0 1,0-1,0 0,0 0,1 0,-1 0,0-1,1 1,-1-1,0 0,1 0,-1 0,1-1,-1 1,0-1,2 0,95-40,-57 3,-25 22</inkml:trace>
  <inkml:trace contextRef="#ctx0" brushRef="#br0" timeOffset="2674.138">2035 1327,'0'24,"5"12,1 1</inkml:trace>
  <inkml:trace contextRef="#ctx0" brushRef="#br0" timeOffset="2838.44">2007 988</inkml:trace>
  <inkml:trace contextRef="#ctx0" brushRef="#br0" timeOffset="3255.818">2233 1496,'4'-30,"1"1,1 0,1 0,2 1,1 0,1 0,12-20,-23 47,1 0,-1 0,1 0,-1 0,1 0,-1 0,1 0,0 0,0 0,-1 1,1-1,0 0,0 1,0-1,0 0,0 1,0-1,0 1,0-1,0 1,0 0,0 0,0-1,0 1,0 0,1 0,-1 0,0 0,0 0,0 0,0 0,0 0,0 1,0-1,0 0,0 1,0-1,0 1,0-1,0 1,0-1,0 1,0 0,0-1,0 1,0 0,-1 0,1 0,0 0,-1 0,1 0,-1-1,1 1,-1 0,1 1,-1-1,1 1,12 24,-12-20,0-1,0 0,1 0,0 0,0 0,0 0,1-1,-1 1,1-1,0 1,1-1,-1 0,1 0,-1 0,1-1,0 1,1-1,-1 0,1 0,-1-1,1 1,0-1,0 0,0 0,0-1,0 1,0-1,0 0,5 0,-5-4,1 0,-1-1,0 0,0 0,-1 0,1 0,-1 0,0-1,0 0,0 0,-1 0,0 0,0-1,0 1,-1-1,1 0,-1 0,1-5,15-30,-8 26</inkml:trace>
  <inkml:trace contextRef="#ctx0" brushRef="#br0" timeOffset="3802.02">2854 1101,'-3'2,"-9"3,1 1,0 1,0 0,0 0,1 1,0 1,0 0,1 0,0 1,1 0,0 0,0 1,-5 10,13-19,-1 0,0 0,1-1,-1 1,1 0,-1 0,1 0,0 0,0 0,0 0,0 0,0 0,0-1,1 1,-1 0,1 0,-1 0,1 0,0-1,-1 1,1 0,0 0,0-1,0 1,1-1,-1 1,0-1,1 0,-1 1,0-1,1 0,0 0,-1 0,1 0,-1 0,1 0,0 0,0-1,1 1,76 4,71-43,-147 37,1 1,-1-1,1 1,-1 0,1 0,-1 0,1 0,-1 0,1 1,-1-1,1 1,-1 0,1 0,-1 1,0-1,0 1,0-1,0 1,0 0,0 0,0 0,-1 1,1-1,-1 1,1-1,-1 1,0 0,0 0,0 0,0 0,-1 0,1 0,-1 1,0-1,0 0,0 1,0 0,13 135,-19 92,2-210,-2 0,0-1,-1 1,-1-1,-1-1,-1 1,-1-1,0-1,-1 1,-1-2,-1 0,-1 0,0-1,-1-1,-5 4,18-17,1 0,-1 0,1 0,-1 0,0 0,0 0,0-1,0 1,0 0,0-1,0 0,0 1,0-1,-1 0,1 0,-1-1,1 1,-1 0,1-1,-1 1,1-1,-1 0,1 0,-1 0,1 0,-1 0,1-1,-1 1,1-1,-1 0,1 1,-1-1,1 0,0-1,-1 1,1 0,0-1,0 1,0-1,0 1,0-1,0 0,1 0,-1 0,1 0,-1 0,1 0,0-1,0 1,0 0,0-1,-1-1,1-9,0 0,1 0,0 0,1 0,1 0,0 0,0 0,2 0,-1 1,2-1,-1 1,3-1,7-25,2 1,2 1,1 1,2 1,1 0,2 2,1 1,1 0,2 2,9-6,-2 12,-18 17</inkml:trace>
  <inkml:trace contextRef="#ctx0" brushRef="#br0" timeOffset="4572.647">3813 621,'17'29,"7"157,-20-142,-2 0,-2 1,-1-1,-3 1,-4 13,3-15,-25 211,34-230,10-29,-9-8</inkml:trace>
  <inkml:trace contextRef="#ctx0" brushRef="#br0" timeOffset="4791.879">3588 1101,'29'-5,"37"-6,19-2,-2-2,-4 0,-12 3,-7 4,-9-2,-8 1,-8 2,-3 2,-4 2,-6 1</inkml:trace>
  <inkml:trace contextRef="#ctx0" brushRef="#br0" timeOffset="5488.904">4293 1129,'150'13,"-143"-14,-1 1,1-1,0 0,-1 0,1-1,-1 0,0 0,1 0,-1-1,0 0,-1 0,1-1,0 1,-1-1,0-1,0 1,0-1,0 1,-1-1,0-1,1 0,-3 3,1 1,-1-1,0 0,0 0,0 0,0 0,0 0,-1-1,0 1,1 0,-1-1,0 1,-1-1,1 1,-1-1,1 1,-1-1,0 0,0 1,-1-1,1 1,-1-1,1 1,-1-1,-1 1,1-1,0 1,-1 0,1 0,-1 0,0 0,0 0,0 0,-1 0,1 0,-1 1,1-1,-1 1,0 0,0 0,0 0,0 0,0 1,-3-2,-3 3,1 1,-1 0,1 0,-1 1,1 0,0 0,0 1,0 0,0 1,0-1,1 2,-1-1,1 1,0 0,1 0,-3 3,-7 4,2 0,-1 2,1-1,1 2,1 0,0 0,1 1,-1 3,8-13,1-1,0 0,1 1,-1 0,1 0,0 0,0 0,1 0,0 0,0 0,0 0,1 1,0-1,0 0,1 0,0 0,0 1,0-1,1 0,-1 0,2 0,-1-1,0 1,1 0,0-1,4 5,-3-5,0-1,1 0,-1 0,1-1,0 1,0-1,0 0,0-1,0 1,1-1,-1 0,1 0,0-1,-1 1,1-1,0 0,0-1,0 0,0 0,0 0,-1 0,2-1,128-31,-117 25,0 0,0-1,-1-1,0 0,0-1,-1-1,-1-1,8-6,-8 5,-1-1,-1 0,0 0,0-1,-2-1,0 0,0-1,-2 0,6-13,-11 22,0-1,-1 0,0 0,0 0,-1 0,0-1,-1 1,0-1,0 1,-1-1,0 1,-1-1,-1-5,2 14,0 0,0 0,-1 0,1 0,-1 1,1-1,-1 0,1 0,-1 1,0-1,1 0,-1 1,0-1,1 0,-1 1,0-1,0 1,1-1,-1 1,0 0,0-1,0 1,0 0,0 0,1-1,-1 1,0 0,0 0,0 0,0 0,0 0,0 0,0 1,0-1,0 0,1 0,-1 1,0-1,0 0,0 1,0-1,1 1,-1-1,0 1,0-1,1 1,-1 0,0-1,1 1,-1 0,1 0,-27 41,27-40,0-1,0 1,0-1,0 1,1 0,-1-1,0 1,1-1,-1 1,1-1,0 0,-1 1,1-1,0 1,0-1,0 0,0 0,0 1,0-1,0 0,1 0,-1 0,0 0,0-1,1 1,-1 0,1 0,-1-1,1 1,-1-1,1 1,-1-1,1 0,-1 1,1-1,-1 0,1 0,0 0,0-1,68-6,-62 6,-7 1,110-8,-108 8,0 0,-1 1,1-1,0 1,-1 0,1 0,0 0,-1 0,1 0,-1 0,1 1,-1-1,0 1,0-1,0 1,0 0,0 0,0 0,0 0,0 1,-1-1,1 0,-1 1,0-1,0 1,0-1,0 1,0 0,0-1,-1 1,1 0,-1 0,0-1,0 1,0 0,0 0,0 1,-18 136,22-121</inkml:trace>
  <inkml:trace contextRef="#ctx0" brushRef="#br0" timeOffset="6036.937">5224 1242,'11'-33,"1"1,1 1,2 1,1 0,9-11,-22 33,1 0,1 1,0-1,0 1,0 0,1 0,0 1,0-1,1 1,-1 1,1-1,1 1,-1 0,1 1,0 0,0 0,5-1,-11 4,-1 1,1 0,-1-1,0 1,1 0,-1 0,1 0,-1 0,0 0,1 1,-1-1,1 0,-1 1,0-1,1 1,-1-1,0 1,0 0,1-1,-1 1,0 0,0 0,0 0,0 0,0 0,0 0,0 0,0 0,-1 0,1 1,0-1,-1 0,1 0,-1 1,1-1,-1 0,1 1,-1-1,0 1,0-1,0 0,0 1,0 0,-7 67,5-56,1-12,0 0,1 0,0 1,-1-1,1 0,0 0,-1 1,1-1,0 0,0 1,0-1,0 0,0 0,1 1,-1-1,0 0,1 1,-1-1,0 0,1 0,0 0,-1 1,1-1,0 0,-1 0,1 0,0 0,0 0,0 0,0-1,0 1,0 0,0 0,0-1,0 1,1 0,-1-1,0 1,0-1,0 0,1 1,-1-1,0 0,1 0,-1 0,0 0,0 0,2 0,59-22,92-112,-153 132,0 1,0-1,-1 1,1-1,0 1,0-1,1 1,-1 0,0 0,0 0,1 0,-1 0,0 0,1 0,-1 0,1 0,-1 0,1 1,0-1,-1 1,1-1,0 1,-1 0,1 0,0-1,-1 1,1 0,0 1,-1-1,1 0,0 0,0 1,-1-1,1 1,-1-1,1 1,-1 0,1 0,-1 0,1-1,-1 2,1-1,-1 0,0 0,0 0,0 0,0 1,0-1,0 1,0-1,0 1,19 133,-10-106,0-4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20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316 424,'-8'-3,"1"0,-1 0,1 1,-1 0,0 0,0 1,0 0,0 1,0 0,0 0,0 0,0 1,0 0,0 1,0 0,0 0,1 1,-1-1,1 2,0-1,0 1,0 0,0 1,1-1,-1 1,1 1,0-1,1 1,-1 0,1 0,1 1,-1 0,1-1,-1 4,-5 6,1-1,0 2,1-1,1 1,1 0,0 0,1 1,1 0,1 0,0 0,2 0,0 1,1-1,0 0,2 6,-1-18,0 1,0-1,1 1,-1-1,1 0,1 0,-1 0,1 0,0 0,0 0,1-1,0 0,0 1,0-1,0-1,1 1,0-1,0 0,0 0,1 0,-1 0,1-1,0 0,0-1,0 1,0-1,0 0,1 0,-1-1,0 0,3 0,12 1,0 0,0-1,0-2,0 0,0-1,0-1,-1-1,1-1,4-2,-6 2,0-2,-1 0,0-1,0-1,0 0,-2-1,1-1,-1-1,-1 0,0-2,-1 1,0-2,-1 1,0-2,-2 0,0 0,9-18,-16 28,1-1,-1 1,-1-1,1 1,-1-1,0 0,-1-1,0 1,0 0,0-1,-1 1,0-1,0 1,-1-1,0 0,-1 1,1-1,-2 1,1-1,-1 1,0 0,0-1,-1 1,0 0,0 0,-1 1,0-1,0 1,0 0,-1 0,-5-5,-1 3,-1 0,-1 1,0 0,1 1,-2 0,1 1,-1 1,0 0,0 1,0 1,0 0,0 0,0 2,-12 0,-5 0</inkml:trace>
  <inkml:trace contextRef="#ctx0" brushRef="#br0" timeOffset="772.904">880 621,'-4'70,"2"-58,0 1,1-1,0 1,1 0,1-1,0 1,0 0,1-1,1 1,0-1,1 0,0 0,1 0,0-1,4 7,-7-16,0 1,0-1,0 0,1 0,-1 0,1 0,-1-1,1 1,0-1,0 1,-1-1,1 0,0 0,0 0,0 0,0-1,0 1,1-1,-1 0,0 0,0 0,0 0,0-1,0 1,0-1,0 0,0 1,0-1,0-1,0 1,0 0,0-1,84-58,-79 53,-2 0,1 0,-1-1,0 0,-1 0,1 0,-2-1,1 0,-1 0,-1 0,0 0,0-1,0 1,-1-1,-1 0,0 0,0 1,-1-1,0 0,-2-9,-4 6,0 6</inkml:trace>
  <inkml:trace contextRef="#ctx0" brushRef="#br0" timeOffset="1122.464">1332 932,'-5'-5,"4"-16,1-9,1-4,5-2,2 1,-1 2,4 6,-1 3,-2 1,3 4,0 1,2 3,4 4,-1 9,-3 10,-4 8,-4 1</inkml:trace>
  <inkml:trace contextRef="#ctx0" brushRef="#br0" timeOffset="2853.496">2179 565,'-8'-4,"-1"1,1 0,-1 1,0 0,0 0,0 1,0 0,0 0,-1 1,1 0,0 1,0 0,0 1,0 0,0 0,0 0,1 1,-1 1,1 0,0 0,0 0,0 1,0 0,1 1,-5 4,3 0,0 0,2 1,-1 0,1 0,1 0,0 1,0 0,2 0,-1 1,1-1,0 6,3-15,1 1,-1-1,1 0,0 1,0-1,0 1,1-1,-1 0,1 1,-1-1,1 0,0 0,1 0,-1 1,0-1,1 0,0-1,-1 1,1 0,1 0,-1-1,0 1,0-1,1 0,0 0,-1 0,1 0,0 0,0 0,0-1,0 1,0-1,0 0,0 0,4 1,1-1,0 1,0-1,0 0,0 0,0-1,0 0,0 0,0-1,-1 0,1-1,0 0,0 0,-1 0,6-3,0-4,0 0,0 0,-1-1,0-1,0 0,-2 0,1-1,-1-1,-1 0,0 0,-1-1,-1 0,0 0,3-9,60-95,-70 120,0-1,0 0,0 0,0 1,0-1,1 0,-1 0,0 0,1 1,-1-1,0 0,1 0,0 0,-1 0,1 0,0 0,-1 0,1 0,0 0,0 0,0 0,0 0,0-1,0 1,0 0,0-1,0 1,0-1,0 1,0-1,1 1,-1-1,0 0,0 0,0 0,1 1,-1-1,0 0,0 0,1-1,-1 1,0 0,0 0,0-1,1 1,-1 0,0-1,0 1,0-1,0 0,0 1,0-1,0 0,0 0,0 1,0-1,0 0,-1 0,1 0,0 0,0 0,-1 0,1 0,-1-1,1 1,-1 0,0 0,1 0,-1-1,-23 262,23 14,0-264,-1-1,0 0,-1 1,0-1,0 0,-1 0,0 0,-1 0,1-1,-2 0,1 1,-1-1,-1-1,0 1,0-1,0 0,0 0,-1-1,-1 0,1 0,-1-1,0 0,0 0,0 0,0-1,-9 2,16-6,-1 0,0 0,0 0,1-1,-1 1,0 0,1-1,-1 1,0-1,1 0,-1 0,0 1,1-1,-1 0,1 0,0 0,-1-1,1 1,0 0,0 0,0-1,0 1,0-1,0 1,0-1,0 1,0-1,1 0,-1 1,1-1,-1 0,1 0,0 1,-1-1,1 0,0 0,0 1,0-1,1 0,-1 0,0 1,1-1,-1 0,1 1,-1-1,1 0,0 1,0-1,0 1,0-1,0 1,0-1,0 1,0 0,0 0,1-1,-1 1,1 0,0 0,20-27,1 0,1 2,1 1,1 1,2 2,0 0,1 2,14-7,103-79,-134 95,1 0,-1-1,-1 0,0-1,-1-1,-1 1,0-2,0 1,-2-1,0 0,0-1,-2 0,0 0,0 0,-2 0,0-1,-1 0,0 1,-2-7,1 20,-1 1,0-1,0 0,0 0,0 1,0-1,-1 0,1 0,-1 1,0-1,1 0,-2 1,1-1,0 1,0-1,-1 1,1-1,-1 1,0 0,1 0,-1 0,0 0,0 0,-1 0,1 1,0-1,-1 1,1-1,0 1,-1 0,0 0,1 0,-1 0,0 1,1-1,-1 1,0-1,0 1,1 0,-1 0,0 0,0 1,0-1,1 1,-1-1,0 1,1 0,-3 1,-4 5,0 1,0 0,1 1,0-1,1 2,0-1,0 1,1 0,0 1,1-1,0 1,1 0,0 0,0 1,0 5,2-10,1-1,0 0,0 1,0-1,1 1,0-1,0 1,0-1,1 1,0-1,0 0,1 1,0-1,0 0,0 0,1 0,0 0,0-1,1 1,-1-1,1 0,0 0,0 0,1 0,0-1,0 0,0 0,0 0,0 0,1-1,0 0,0 0,-1 0,2-1,1 1,3-2,0 1,-1-2,1 1,-1-1,1-1,0 0,-1 0,1-1,-1-1,0 0,1 0,-1-1,-1 0,1 0,-1-1,1-1,-2 0,5-3,10-9,0-1,-1-2,-1 0,-1-1,16-24,-35 44,-1 1,1-1,-1 1,0-1,1 1,-1 0,1-1,0 1,-1 0,1-1,0 1,0 0,0 0,0 0,0-1,0 1,0 0,0 0,0 1,1-1,-1 0,0 0,1 1,-1-1,0 0,1 1,-1 0,1-1,-1 1,1 0,-1 0,1-1,-1 1,1 0,-1 1,1-1,-1 0,1 0,-1 1,1-1,-1 0,0 1,1 0,-1-1,0 1,2 0,4 57,-8-53,1 1,0-1,0 0,1 1,0-1,-1 0,2 0,-1 1,1-1,-1 0,1 0,1-1,-1 1,1 0,0 0,1-3,0-1,0 1,1 0,-1-1,0 0,1 0,-1 0,1-1,-1 0,1 1,-1-1,1-1,-1 1,1-1,-1 0,1 0,-1 0,1-1,-1 1,0-1,0 0,0 0,0 0,0-1,2-1,207-151,-169 138,-43 17,0 1,0-1,0 0,0 0,0 1,0-1,-1 0,1 1,0-1,0 1,0 0,0-1,-1 1,1-1,0 1,0 0,-1 0,1-1,-1 1,1 0,-1 0,1 0,-1 0,1 0,-1 0,0 0,1 0,-1 0,0 0,0-1,0 1,0 0,0 1,0-1,0 0,0-1,0 1,0 0,-1 0,1 0,0 0,-1 0,1 0,0 0,-1 1,-16 46,14-42,0 0,0 0,1 0,0 0,0 1,1-1,-1 1,2-1,-1 1,0-1,1 1,1-1,-1 1,1-1,0 1,3 0</inkml:trace>
  <inkml:trace contextRef="#ctx0" brushRef="#br0" timeOffset="3598.996">3675 706,'24'-11,"-1"0,0-2,-1 0,0-2,-1 0,-1-1,6-8,-21 19,0 0,-1 0,0 0,0-1,0 0,-1 0,0 0,0 0,0 0,-1-1,0 1,1-6,-3 10,1 0,-1 0,0 0,0 0,0 0,0 0,0 0,0 0,-1 0,1 0,-1 0,1 0,-1 0,0 0,0 1,0-1,0 0,0 0,0 1,0-1,-1 1,1-1,-1 1,1-1,-1 1,1 0,-1 0,0 0,0 0,1 0,-1 0,0 0,0 1,0-1,0 0,0 1,0 0,0-1,0 1,0 0,0 0,0 0,-1 1,-8 0,0 1,0 0,1 1,-1 0,1 1,-1 0,1 1,0 0,0 1,1 0,0 0,0 1,0 0,1 0,0 1,0 0,1 1,0 0,1 0,0 0,0 1,1 0,0 0,1 0,0 0,1 1,-1 5,3-15,-2 2,1 0,0 0,0 0,-1 1,2-1,-1 0,0 1,1 0,0-1,0 1,0 0,0 0,0-1,1 1,0 0,-1 0,2 0,-1 0,0 0,1-1,0 1,-1 0,2 0,-1-1,0 1,1-1,-1 1,1-1,0 1,0-1,1 0,-1 0,1 0,-1 0,1-1,0 1,0-1,0 1,0-1,1 0,10 2,0-1,0-1,1 0,-1-1,0-1,1 0,-1-1,0 0,1-1,-1-1,0 0,0-1,-1 0,1-1,0-2,4-2,-1-1,0-1,-1 0,0-1,0-1,-2-1,0 0,0-1,-1 0,-1-1,-1-1,0 1,5-14,6-8,26-66,-47 103,-1-1,1 1,-1 0,1-1,-1 1,0-1,0 1,0 0,0-1,0 1,0-1,0 1,0-1,0 1,-1 0,1-1,-1 1,1 0,-1-1,1 1,-1 0,0-1,0 1,1 0,-1 0,0 0,0 0,0 0,0 0,0 0,-1 0,1 0,0 1,0-1,-1 0,1 1,0-1,-1 1,1-1,0 1,-1 0,1-1,-1 1,1 0,0 0,-1 0,1 0,-1 0,1 1,-1-1,1 0,-69 34,69-32,0 0,-1 1,1-1,0 0,0 1,0-1,0 1,1-1,-1 1,1-1,-1 1,1 0,0-1,0 1,0 0,1-1,-1 1,0-1,1 1,0-1,0 1,-1-1,2 1,-1-1,0 1,0-1,1 0,-1 0,1 0,0 0,-1 0,1 0,0 0,0-1,0 1,0-1,1 1,-1-1,0 0,1 0,-1 0,1 0,-1 0,1 0,-1-1,1 1,-1-1,1 0,0 0,-1 0,1 0,0 0,4 0,-1 0,1 0,-1 1,0 0,1 1,-1-1,0 1,0 1,0-1,0 1,-1 0,1 0,-1 0,1 1,-1 0,0 0,-1 0,1 1,-1 0,0-1,0 2,0-1,-1 0,1 1,-1-1,1 5,-2 2,-1 0,0 0,-1 0,0 0,-1 0,0 0,-1 0,0 0,-2 5,7 13,5-21</inkml:trace>
  <inkml:trace contextRef="#ctx0" brushRef="#br0" timeOffset="4586.662">4747 452,'-12'2,"0"1,0 0,1 1,-1 0,1 1,0 0,1 1,-1 0,1 1,-4 3,11-8,-7 4,0-1,1 2,0-1,0 1,1 1,0 0,0 0,0 0,1 1,1 0,-1 1,1-1,1 1,0 0,-3 9,8-17,-1 0,1 0,0 0,0 0,0 0,0 0,1 0,-1 0,0 0,1 0,-1 0,1 0,0 0,0 0,0 0,0 0,0-1,0 1,0 0,0-1,1 1,-1-1,1 1,-1-1,1 0,-1 0,1 0,0 0,0 0,-1 0,1 0,0 0,0-1,0 1,0-1,0 1,0-1,0 0,0 0,0 0,0 0,0 0,0 0,0 0,0-1,0 1,0-1,0 0,0 1,0-1,0 0,-1 0,1 0,0 0,0-1,20-10,-2-1,0-1,0-1,-1-1,-1 0,5-8,1 2,-14 12,-9 8,-1 1,1-1,-1 1,1 0,0-1,0 1,-1 0,1 0,0 0,0-1,0 1,1 0,-1 0,0 1,0-1,0 0,1 0,-1 0,0 1,1-1,-1 1,1-1,-1 1,1 0,-1-1,0 1,1 0,-1 0,1 0,-1 0,1 0,-1 0,1 1,-1-1,1 0,-1 1,1-1,-1 1,0-1,1 1,-1 0,0 0,1 0,-1 0,0-1,0 1,0 1,0-1,1 1,23 55,-24-52,0 1,1 0,0-1,0 1,0-1,1 1,-1-1,1 0,1 0,-1 0,1-1,0 1,0-1,0 0,0 0,1 0,0 0,-1-1,1 0,1 0,-1 0,0-1,4 2,0-2,0 0,0 0,0-1,0 0,0 0,0-1,0 0,0-1,0 0,0 0,0-1,0 0,-1-1,1 0,-1 0,1-1,-1 0,0-1,0 1,-1-1,0-1,1 1,-2-2,5-4,19-21,-2-2,-1-1,-2-1,-2-1,-1-2,-2 0,-2-1,8-24,-22 51,0 1,0-1,-1 1,-1-1,0 0,-1 0,0 0,-1 0,-1 0,0 0,0 0,-1 1,-1-1,0 0,-1 1,0-1,-1 1,-1 1,-3-8,7 16,0 1,-1-1,1 1,0 0,-1 0,1 0,-1 0,0 0,0 1,1-1,-1 1,0 0,0 0,-1 0,1 0,0 0,0 1,0-1,0 1,-1 0,1 0,0 0,0 0,-1 1,1 0,0-1,0 1,0 0,0 0,0 0,0 1,0-1,0 1,1 0,-1 0,1 0,-1 0,1 0,-1 0,1 1,0 0,-6 6,0 0,1 1,0 0,1 0,0 0,1 1,0 0,1 0,0 0,-2 10,2 2,1 0,1 0,1 1,0-1,2 0,1 0,1 0,1 0,1 0,1 0,1-1,1 0,1-1,0 0,2 0,0-1,2 0,8 10,6 9,1-2,1-1,2-1,27 23,-35-37,-5-4</inkml:trace>
  <inkml:trace contextRef="#ctx0" brushRef="#br0" timeOffset="5520.286">345 1383,'-11'-4,"1"1,0 0,-1 1,0 0,1 1,-1 0,0 0,0 1,0 1,1 0,-1 0,0 1,1 0,-1 1,1 0,0 1,0 0,0 1,0 0,1 0,0 1,-7 5,13-9,1-1,-1 1,1 0,-1 0,1 0,0 0,0 0,0 1,0-1,0 1,1-1,-1 1,1 0,-1 0,1-1,0 1,0 0,0 0,0 0,1 0,0 0,-1 1,1-1,0 0,0 0,0 0,1 0,-1 0,1 0,0 0,0 0,0 0,0 0,0 0,1-1,-1 1,1 0,0-1,-1 1,1-1,1 0,-1 1,0-1,0 0,1 0,1 1,97 30,-23-13,-76-19,0 0,0 1,0-1,0 1,0-1,0 1,0 0,-1 0,1 0,-1 0,0 0,1 0,-1 0,0 0,0 1,0-1,0 0,-1 1,1-1,-1 1,1-1,-1 0,0 1,0-1,0 1,0-1,0 1,-1-1,1 1,-1-1,0 0,1 1,-1-1,0 0,0 1,-1-1,1 0,0 0,-1 0,1 0,-1 0,0-1,0 1,1 0,-1-1,0 1,0-1,-1 0,1 0,0 1,0-2,-1 1,1 0,0 0,-2 0,-194 78,173-69</inkml:trace>
  <inkml:trace contextRef="#ctx0" brushRef="#br0" timeOffset="6222.414">542 1609,'-2'12,"1"-1,0 1,1 0,0-1,1 1,0 0,1-1,0 1,1-1,0 0,1 0,0 0,4 6,-7-15,0 0,0-1,0 1,0 0,0 0,0-1,1 1,-1 0,0-1,1 0,0 1,-1-1,1 0,0 0,0 0,-1 0,1 0,0 0,0 0,0-1,0 1,0-1,0 1,0-1,0 0,1 0,-1 0,0 0,0 0,0 0,0-1,0 1,0-1,0 1,0-1,0 0,0 0,0 0,0 0,-1 0,1 0,0 0,-1-1,1 1,0-2,69-72,-63 66,0-1,0 0,-1 0,0-1,-1 1,0-1,-1-1,0 1,0-1,-2 0,1 0,-2 0,1 0,-2-1,1 1,-2-1,0 1,0-1,-1 1,-2-6,2 14,-1-1,0 1,-1-1,1 1,-1 0,0 0,0 0,0 0,0 0,-1 1,1 0,-1-1,0 1,0 1,0-1,-1 0,1 1,0 0,-1 0,0 0,1 1,-1 0,0 0,0 0,0 0,0 1,0-1,0 1,0 1,0-1,0 1,1 0,-1 0,0 0,0 0,1 1,-1 0,1 0,-1 0,1 1,0 0,0-1,0 1,0 1,0-1,-45 63,48-64,0 0,0 0,0 0,0 0,1 1,-1-1,1 0,-1 0,1 1,0-1,0 0,0 0,0 1,0-1,0 0,1 1,-1-1,1 0,-1 0,1 0,0 0,0 1,0-1,0 0,1-1,-1 1,0 0,1 0,-1 0,1-1,0 1,-1-1,2 1,8 2,-1 0,1-1,0 0,0-1,0 0,1-1,-1-1,0 1,0-2,1 1,-1-2,0 1,0-2,0 1,0-1,-1-1,1 0,-1-1,0 0,0 0,0-1,0-1,12-3,9-7,1-3,-2 0,-1-2,-1-1,-1-2,0 0,-2-2,11-16,-26 32,-1 0,0 0,-1-1,0 0,0-1,-2 0,1 0,-2-1,1 0,-6 11,1 1,-1 0,0-1,1 1,-1 0,0-1,0 1,-1 0,1-1,0 1,-1 0,0-1,1 1,-1 0,0 0,0 0,0-1,0 1,-1 0,1 0,0 1,-1-1,1 0,-1 0,0 1,0-1,0 1,1-1,-1 1,-1 0,1 0,0 0,0 0,0 0,0 1,-1-1,1 0,-2 1,-1-1,0 0,0 0,0 1,0 0,0 0,0 0,-1 0,1 1,0 0,0 0,0 0,1 1,-1 0,0 0,0 0,1 0,-4 3,-3 5,1 0,0 0,1 1,0 1,1-1,0 1,1 1,0 0,1 0,1 0,0 0,0 1,2 0,-1 1,4 0,1-1,0 1,1 0,1-1,0 1,1-1,0 0,1 0,1 0,0-1,1 0,0 0,1-1,1 2,14 26,-15-25,0 1,0 0,-2 1,0-1,-1 1,-1 0,2 10,-4-3</inkml:trace>
  <inkml:trace contextRef="#ctx0" brushRef="#br0" timeOffset="6572.581">1276 1525,'-2'9,"0"0,1 0,0 0,1 0,0 0,0 1,1-1,0 0,1 0,0 0,0 0,1-1,0 1,1-1,0 1,0-1,1 0,-1-1,2 1,-1-1,1 0,0 0,1-1,0 1,5 2,-8-7,-1-1,1 0,0 0,0-1,0 1,0-1,0 0,0 0,0 0,0 0,0-1,0 1,-1-1,1 0,0-1,0 1,-1 0,1-1,-1 0,1 0,-1 0,0 0,0-1,0 1,0-1,2-2,66-83,-67 81,0 0,0 0,0 0,-1 0,-1-1,1 0,-1 1,0-1,-1 0,1 0,-2 0,1 0,-1 0,0 0,-2-6,-3-5</inkml:trace>
  <inkml:trace contextRef="#ctx0" brushRef="#br0" timeOffset="7237.392">1783 1129,'4'6,"-2"-1,1 1,-1 0,0 0,0 0,0 0,-1 1,0-1,0 0,-1 1,0-1,0 0,0 1,-1-1,0 1,0-1,0 0,-1 1,-1 10,10 133,1-94,7 74,-13-126,0 1,-1 0,1 0,-1 0,0 0,-1 1,1-1,-1 0,0 0,0 0,-1 0,0 1,0-1,0 0,0 0,-1 0,-1 3,-1-7,0-5</inkml:trace>
  <inkml:trace contextRef="#ctx0" brushRef="#br0" timeOffset="7474.416">1557 1440,'39'0,"26"0,8 0,-4 0,-9 4,-10 3,-9-1,-11 4,-6 0,-7-2</inkml:trace>
  <inkml:trace contextRef="#ctx0" brushRef="#br0" timeOffset="7725.521">2123 1609,'0'14,"0"5</inkml:trace>
  <inkml:trace contextRef="#ctx0" brushRef="#br0" timeOffset="7967.51">2066 1355,'0'0</inkml:trace>
  <inkml:trace contextRef="#ctx0" brushRef="#br0" timeOffset="8303.533">2404 1440,'-5'8,"0"2,0-1,1 1,0 0,1-1,0 2,1-1,0 0,0 0,1 1,1-1,-1 1,2-1,-1 1,2-1,-1 0,1 1,1-1,0 0,2 3,-4-11,0 0,0 0,0 0,0 0,1-1,-1 1,1-1,-1 1,1-1,0 1,0-1,-1 0,1 0,0 0,0 0,0 0,0 0,0 0,0-1,1 1,-1-1,0 0,0 1,0-1,0 0,1 0,-1-1,0 1,0 0,0-1,0 1,1-1,-1 0,0 1,0-1,0 0,-1 0,1-1,1 0,63-62,-65 61,41-102,-42 103,1-1,0 0,-1 1,1-1,-1 0,0 1,0-1,0 0,0 0,0 1,-1-1,1 0,-1 1,0-1,0 0,0 1,0-1,0 1,-1-1,1 1,-1 0,1 0,-1 0,0 0,0 0,0 0,0 0,0 0,0 1,-1-1,1 1,0-1,-1 1,1 0,-1 0,0 0,1 1,-2-1,-49 2,27 4</inkml:trace>
  <inkml:trace contextRef="#ctx0" brushRef="#br0" timeOffset="8723.441">2602 1580,'116'-115,"-115"114,0 0,0 0,0 0,1 0,-1 0,0 0,1 0,-1 0,1 1,-1-1,1 1,-1-1,1 1,-1-1,1 1,-1 0,1 0,-1 0,1 0,0 0,-1 0,1 0,-1 1,1-1,-1 0,1 1,-1-1,1 1,-1 0,1-1,-1 1,0 0,1 0,-1 0,0 0,0 0,0 0,0 0,0 1,0-1,0 0,0 1,0-1,0 0,-1 1,1-1,-1 1,1-1,-1 1,0-1,1 1,-1-1,0 1,52 89,-49-88,-1-1,0 1,1-1,0 0,-1 0,1 0,0 0,0 0,0 0,0-1,0 0,1 1,-1-1,0-1,1 1,-1 0,1-1,-1 1,0-1,1 0,-1 0,1-1,-1 1,1-1,-1 0,0 1,1-2,-1 1,1-1,1 0,-1-1,1 0,-1 0,0-1,0 1,0-1,-1 0,1 0,-1 0,0 0,0-1,0 1,-1-1,1 0,-1 0,0 0,-1 0,7-18</inkml:trace>
  <inkml:trace contextRef="#ctx0" brushRef="#br0" timeOffset="9585.414">3534 1016,'-17'140,"7"1,5 0,7 11,-2-151,0 1,-1-1,0 1,1-1,-1 1,1 0,0-1,0 1,-1 0,1-1,0 1,0 0,1-1,-1 1,0 0,0-1,1 1,-1-1,1 1,0 0,-1-1,1 1,0-1,0 0,0 1,0-1,0 0,0 1,0-1,0 0,1 0,-1 0,0 0,1 0,-1 0,1-1,-1 1,1 0,-1-1,1 1,0-1,-1 1,1-1,0 0,-1 0,1 0,107-93,-68 49,-28 29,1 0,0 1,0 1,2 0,0 1,0 1,9-5,-24 15,1 0,-1 1,0-1,1 0,-1 1,1-1,-1 1,1-1,-1 1,1 0,-1-1,1 1,-1 0,1 0,-1 0,1 0,0 1,-1-1,1 0,-1 1,1-1,-1 1,1-1,-1 1,0 0,1-1,-1 1,0 0,0 0,1 0,-1 0,0 0,0 0,0 1,0-1,0 0,0 0,-1 1,1-1,0 1,-1-1,1 0,-1 1,1-1,-1 1,0 0,1 0,3 82,-4-75,-1 7,0-13,0 1,0-1,0 0,0 1,1-1,0 0,0 1,0-1,0 0,0 1,0-1,1 0,0 1,0-1,0 0,0 0,0 0,1 1,-1-1,1-1,0 1,0 0,0 0,0-1,0 1,0-1,1 0,0 1,-1-1,1 0,14-1</inkml:trace>
  <inkml:trace contextRef="#ctx0" brushRef="#br0" timeOffset="10353.14">4352 1299,'-31'19,"1"1,1 1,1 2,0 1,2 1,1 2,-10 14,1 24,33-64,1 1,0-1,-1 0,1 1,0-1,0 1,0-1,0 1,0-1,0 1,0-1,0 1,1-1,-1 1,0-1,1 1,-1-1,1 0,0 1,0-1,-1 0,1 1,0-1,0 0,0 0,0 0,0 0,0 0,1 0,-1 0,0 0,0 0,1-1,-1 1,1-1,-1 1,0-1,1 1,-1-1,1 0,-1 1,1-1,-1 0,1 0,12-1,-1 0,0-2,1 1,-1-1,0-1,0 0,-1-1,1-1,-1 0,0 0,-1-1,1 0,-1-1,-1-1,9-3,112-97,-131 110,-1-1,1 1,0 0,0 0,0 0,-1 0,1 0,0-1,0 1,0 0,1 0,-1 0,0 0,0 0,0-1,1 1,-1 0,0 0,1 0,-1-1,1 1,-1 0,1 0,-1-1,1 1,-1 0,1-1,0 1,-1-1,1 1,0-1,-1 1,1-1,0 1,0-1,0 0,-1 0,1 1,0-1,0 0,0 0,0 0,-1 0,1 0,0 0,0 0,0 0,0 0,0 0,0 0,-1-1,1 1,0 0,0 0,0-1,-1 1,1-1,0 1,0-1,-1 1,1-1,-1 1,1-1,0 0,-1 1,1-1,0-1,-3 7,0-1,0 1,1-1,0 1,0-1,0 1,1 0,-1-1,1 1,0 0,1-1,-1 1,1 0,0-1,0 1,0-1,0 1,1-1,0 0,0 1,0-1,1 0,-1 0,1 0,0-1,0 1,0-1,1 0,-1 1,1-1,-1-1,1 1,0-1,0 1,1-1,1 1,6-3,1 1,-1-1,0-1,1-1,-1 1,0-2,1 0,-1 0,-1-1,1 0,-1-1,1-1,-1 0,-1 0,1-1,-1 0,0-1,-1 0,0-1,0 0,-1 0,0-1,6-9,88-73,-101 91,0 0,0 0,0 0,0 0,0 0,0 0,0 0,1 0,-1 1,0-1,0 1,1-1,-1 1,0-1,1 1,-1 0,1-1,-1 1,0 0,1 0,-1 0,1 0,-1 1,1-1,-1 0,0 0,1 1,-1-1,0 1,1 0,-1-1,0 1,0 0,1-1,-1 1,0 0,0 0,0 0,0 0,0 0,0 0,0 1,-1-1,1 0,0 0,-1 1,1-1,-1 0,1 1,-1-1,0 0,1 1,-1-1,0 1,3 11,-2 0,1 1,-2-1,0 1,0-1,-1 1,-1-1,0 0,-1 1,-1-1,0 0,0-1,-1 1,-1-1,0 0,-2 2,6-11,-1 0,0 0,0 0,0-1,0 1,0-1,0 0,-1 0,1 0,-1 0,0 0,1-1,-1 1,0-1,0 0,0 0,0-1,0 1,0-1,0 0,0 0,0 0,0-1,0 1,-2-2,-2-11,32 4,235 4,-254 5,0-1,1 1,-1-1,0-1,0 1,0-1,0 1,0-1,0-1,-1 1,1-1,-1 0,0 0,1 0,-1 0,-1-1,1 0,0 0,-1 0,0 0,2-4,5-11</inkml:trace>
  <inkml:trace contextRef="#ctx0" brushRef="#br0" timeOffset="12138.903">598 2117,'-2'1,"1"1,-1 0,0 0,0 0,1 0,-1 0,1 0,0 0,0 0,0 0,0 1,0-1,0 0,0 1,1-1,-1 1,1-1,0 1,0-1,0 3,-1-2,-17 219,-54 100,66-299,-1-6</inkml:trace>
  <inkml:trace contextRef="#ctx0" brushRef="#br0" timeOffset="12391.714">231 2513,'34'-5,"25"-2,7-4,-2 0,-7 1,-10 3,-6 3,-7 1,-8 7,-9 2</inkml:trace>
  <inkml:trace contextRef="#ctx0" brushRef="#br0" timeOffset="12974.421">880 2427,'-5'4,"0"-1,1 1,-1 0,1 1,0-1,0 1,1-1,-1 1,1 0,0 1,0-1,1 0,-1 1,1 0,0-1,1 1,0 0,0 0,0 0,0 0,1 4,-22 157,21-166,1 1,0 0,0-1,0 1,0 0,0-1,0 1,1 0,-1-1,0 1,1 0,0-1,-1 1,1-1,0 1,0-1,-1 0,1 1,0-1,0 0,1 1,-1-1,0 0,0 0,1 0,-1 0,0 0,1 0,-1-1,1 1,-1 0,1-1,-1 1,1-1,0 1,-1-1,1 0,0 0,-1 0,1 0,0 0,-1 0,1 0,0 0,-1-1,1 1,-1-1,1 1,1-2,15-7,0-2,-1 0,0-1,-1-1,0-1,-1 0,-1-1,0 0,-1-1,8-13,-21 28,0-1,1 1,-1-1,1 1,-1 0,1 0,-1-1,1 1,0 0,0 0,0 0,-1 0,1 0,0 0,0 0,1 0,-1 0,0 0,0 0,0 1,1-1,-1 0,0 1,0-1,1 1,-1 0,1-1,-1 1,0 0,1 0,-1 0,1 0,-1 0,0 0,1 0,-1 0,1 1,-1-1,0 0,1 1,-1-1,0 1,0 0,1-1,-1 1,0 0,0 0,0 0,0 0,0 0,0 0,0 0,0 0,0 0,-1 0,1 1,9 15,-9-13,0 1,0-1,1 0,0 0,0 0,0 0,1 0,-1 0,1 0,0-1,0 1,0-1,0 0,1 0,-1 0,1-1,0 1,0-1,0 0,0 0,0 0,0 0,1-1,-1 0,0 1,1-2,-1 1,1-1,-1 1,1-1,0 0,0-1,5-3,0-1,-1 0,0-1,0 0,-1 0,1-1,-1 0,-1 0,0-1,0 0,0-1,-1 1,0-1,0 0,-1-1,-1 1,0-1,0 0,0 0,-2 0,1-1,13-26,-8 18</inkml:trace>
  <inkml:trace contextRef="#ctx0" brushRef="#br0" timeOffset="13302.474">1670 2400,'-10'9,"1"1,0 0,0 0,1 1,0 1,1-1,0 1,1 1,0-1,1 1,0 0,1 0,0 3,3-14,1 0,-1 0,1 0,0 0,-1 0,1 0,0 0,0 0,0 0,0 0,1 0,-1 0,0 0,1-1,0 1,-1 0,1 0,0 0,0 0,0-1,0 1,0 0,0-1,1 1,-1-1,0 1,1-1,-1 0,1 1,0-1,-1 0,1 0,0 0,0 0,0-1,-1 1,1 0,0-1,0 1,0-1,0 0,0 0,0 0,0 0,0 0,0 0,0 0,0 0,95-29,-90 24,0 1,0-1,0 0,-1-1,0 0,0 0,-1 0,1 0,-1-1,-1 0,1 0,-1-1,0 1,-1-1,2-6,-3 11,-1 0,0-1,0 1,-1-1,1 0,-1 1,1-1,-1 1,0-1,-1 0,1 1,-1-1,1 1,-1-1,0 1,0-1,-1 1,1-1,-1 1,1 0,-1 0,0 0,0 0,-1 0,1 0,-1 1,1-1,-1 1,0 0,0-1,0 1,0 1,0-1,0 0,0 1,-3-1,-43-6,29 13</inkml:trace>
  <inkml:trace contextRef="#ctx0" brushRef="#br0" timeOffset="17272.457">2828 2513,'-1'340,"-15"-268,5-111,19 5,1 0,1 0,2 0,1 2,2 0,1 0,1 1,2 1,1 1,2 1,0 1,20-18,-33 33,0 1,0 0,1 1,0 0,1 1,0 0,1 1,0 0,0 1,0 0,14-5,-25 12,1 0,0-1,0 1,0 0,0 0,0 0,0 0,0 0,0 0,0 1,0-1,0 1,0-1,0 1,0 0,0 0,-1 0,1 0,0 0,-1 0,1 0,-1 0,1 1,-1-1,1 1,-1-1,0 1,0-1,0 1,0 0,0-1,0 1,0 0,-1 0,1 0,0 0,-1 0,0 0,1 0,-1 0,7 85,-6-73,-1 0,-1 0,0-1,-1 1,0-1,-1 1,-1-1,0 0,0 0,-2 0,0-1,0 1,-1-1,0-1,-1 0,0 0,-1 0,-2 1,7-11,0 1,0-1,0 0,0 0,0 0,0-1,-1 0,1 1,0-1,0-1,0 1,-1-1,1 1,0-1,0 0,0-1,0 1,0-1,0 1,1-1,-1-1,1 1,-1 0,1-1,0 0,-1 1,1-1,1 0,-1-1,0 1,1-1,0 1,0-1,0 1,0-1,0 0,1 0,0 0,0 0,0 0,0 0,0-1,1 1,0-4,0-20,2 3</inkml:trace>
  <inkml:trace contextRef="#ctx0" brushRef="#br0" timeOffset="18374.776">3589 2427,'-16'3,"0"1,0 1,0 0,1 1,0 1,0 0,0 1,-12 9,20-13,1 1,0-1,1 1,-1 0,1 1,0-1,0 1,1 0,-1 0,1 1,1-1,-1 1,1 0,1 0,-1 0,1 0,0 0,0 0,1 1,0 4,2-9,0 1,0-1,0 1,1-1,-1 0,1 0,0 1,0-1,0 0,0-1,0 1,1 0,-1-1,1 1,0-1,0 0,0 0,0 0,0 0,0 0,1-1,-1 0,0 1,1-1,-1 0,1-1,0 1,-1-1,1 1,-1-1,1 0,0-1,-1 1,1 0,-1-1,1 0,-1 0,1 0,-1 0,1-1,-1 1,0-1,0 0,0 0,3-2,12-8,-1-1,1-1,-2-1,0-1,-1 0,-1 0,0-2,-1 0,3-7,72-85,-87 109,-1-1,0 1,1 0,-1 0,1 0,0 0,-1 0,1 0,0 1,0-1,-1 0,1 0,0 0,0 1,0-1,0 0,0 1,0-1,0 1,0-1,0 1,0-1,0 1,0 0,1 0,-1-1,0 1,0 0,0 0,0 0,0 0,1 0,-1 1,0-1,0 0,0 0,0 1,0-1,0 1,0-1,0 1,0-1,0 1,0 0,0 0,0-1,0 1,0 0,-1 0,1 0,0 0,-1 0,1 0,0 0,-1 0,1 0,-1 0,0 0,1 1,2 40,-4-39,0 0,0 0,1 0,-1 1,1-1,0 0,0 0,0 0,0 0,0 1,1-1,-1 0,1 0,0 0,0 0,0 0,0 0,1 0,-1-1,1 1,0 0,-1-1,1 1,1-1,-1 0,0 0,0 1,1-1,-1-1,1 1,0 0,-1-1,1 1,0-1,0 0,0 0,0 0,1 0,7-3,0-1,0 0,-1 0,0-1,0-1,0 0,0 0,0-1,-1 0,0-1,-1 0,1 0,-1-1,3-4,12-8,-8 7,-1-1,0 0,-1-1,-1-1,0 0,-1-1,-1 0,0 0,6-19,-15 34,1 1,-1-1,0 1,0-1,0 0,0 1,0-1,-1 0,1 0,0 1,-1-1,0 0,1 0,-1 0,0 0,0 0,0 0,0 0,0 0,0 1,-1-1,1 0,-1 0,1 0,-1 0,0 1,1-1,-1 0,0 0,0 1,0-1,-1 1,1-1,0 1,0 0,-1-1,1 1,-1 0,0 0,1 0,-1 0,0 0,1 0,-1 0,0 1,0-1,0 1,1-1,-1 1,-1 0,-6 4,1 1,-1 1,1 0,1 0,-1 0,1 1,0 0,0 0,1 1,0 0,0 0,1 1,0-1,1 1,-1 2,3-8,0-1,0 1,1 0,-1 0,1 0,-1 0,1 0,0 0,0 0,0 0,1 0,-1 1,1-1,0 0,0 0,0 1,0-1,0 0,1 0,0 1,-1-1,1 0,0 0,1 0,-1 0,0 0,1 0,0 0,0-1,0 1,0-1,0 1,0-1,0 1,1-1,-1 0,1 0,0-1,0 1,0 0,-1-1,4 1,10 3,1-2,-1 0,1-1,0-1,0 0,-1-2,1 1,0-2,0 0,-1-2,1 1,5-4,-13 5,-7 1,1 0,-1 0,1 1,-1-1,1 0,0 1,0-1,-1 1,1 0,0 0,-1 0,1 0,0 1,-1-1,1 1,0 0,-1-1,1 1,-1 0,1 1,-1-1,1 0,-1 1,0-1,0 1,0 0,0-1,0 1,0 0,0 0,1 3,9 26,-12-28,0 1,1-1,-1 0,1 0,0 0,0 1,0-1,1 0,-1 0,1 0,-1-1,1 1,0 0,0-1,0 1,1-1,-1 1,0-1,1 0,0 0,-1 0,1-1,0 1,0-1,0 1,0-1,0 0,0 0,1 0,-1-1,0 1,0-1,1 0,1 0,10-4,0 0,-1-2,1 0,-1 0,-1-2,1 0,-1 0,-1-1,1 0,-2-2,1 1,-1-1,-1-1,0 0,0-1,15-13,-4 3,0 0,-2-2,-1 0,0-1,-2-1,-2-1,0 0,-1-1,-2 0,-1-1,3-20,-12 44,0 0,0 0,-1-1,0 1,0 0,-1 0,0 0,0 0,0 0,-1 0,1 0,-2 0,1 0,-1-1,2 5,0 0,0 0,-1 0,1 0,0 1,-1-1,1 0,-1 1,0-1,1 1,-1 0,0-1,0 1,0 0,0 0,0 0,0 0,0 1,0-1,-1 0,1 1,0 0,0-1,0 1,-1 0,1 0,0 0,0 1,-1-1,1 0,0 1,0 0,0-1,0 1,0 0,0 0,0 0,0 0,-2 2,-1 1,0 1,1 0,-1 0,1 0,0 1,1-1,-1 1,1 0,0 0,0 0,1 1,0-1,0 1,1-1,-1 1,1-1,1 1,-1 2,-3 16,1-8,0 0,2-1,0 1,1 0,0 0,2 0,0 0,1 0,0 0,2-1,0 0,0 0,2 0,5 9,-4-8,-2 0,1-1,0-1,2 0,0 0,0 0,1-1,1 0,1-1,0 0,3 1,-14-13,0 0,0 0,0 0,0 0,0-1,1 1,-1 0,0-1,0 1,1-1,-1 1,1-1,-1 1,0-1,1 0,-1 0,1 0,-1 0,1 0,-1 0,0 0,1 0,-1-1,1 1,-1 0,0-1,1 1,-1-1,0 0,1 1,-1-1,0 0,0 0,0 0,0 0,0 0,0 0,0 0,0 0,0 0,0 0,0 0,-1-1,1 1,0 0,-1-1,6-15</inkml:trace>
  <inkml:trace contextRef="#ctx0" brushRef="#br0" timeOffset="18626.128">4493 2173,'38'0,"37"-4,16-3,-4 1,-12 2,-8 0,-11-3,-11-1,-7 2,-6 1,-4 1,-6 3</inkml:trace>
  <inkml:trace contextRef="#ctx0" brushRef="#br0" timeOffset="18887.667">5396 2146,'-12'1,"0"1,0 0,1 1,-1 1,1 0,-1 0,1 1,0 0,1 1,-1 1,1-1,1 2,-6 4,15-11,-1 1,1-1,-1 1,1 0,0-1,0 1,0-1,0 1,0-1,0 1,0 0,1-1,-1 1,0-1,1 1,0-1,-1 1,1-1,0 1,-1-1,1 0,0 1,0-1,0 0,0 0,1 0,-1 0,0 0,0 0,1 0,-1 0,0 0,1 0,-1-1,1 1,-1-1,1 1,-1-1,1 1,0-1,-1 0,1 0,-1 0,1 0,0 0,-1 0,1 0,-1-1,1 1,0-1,11 5,0-1,72 32,-83-34,0 0,-1 0,1 0,-1 0,1 0,-1 0,0 1,1-1,-1 1,0-1,0 1,0-1,0 1,0 0,0-1,0 1,-1 0,1 0,0 0,-1-1,0 1,1 0,-1 0,0 0,0 0,0 0,0 0,-1 0,1 0,0-1,-1 1,1 0,-1 0,0 0,1-1,-1 1,0 0,0-1,0 1,-1 0,1-1,0 0,-1 1,-5 5,-1-1,1-1,-1 1,0-2,-1 1,1-1,-1 0,0-1,0 0,0 0,-1-1,1 0,0 0,-1-1,0-1,1 0,-1 0,-8-2,-8 2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594 276,'0'-1,"-1"0,1 0,0-1,-1 1,1 0,-1 0,1 0,-1 0,1-1,-1 1,0 0,0 0,0 0,1 0,-1 1,0-1,0 0,0 0,0 0,0 1,-1-1,1 0,0 1,0-1,0 1,-1 0,1-1,0 1,0 0,-1 0,1 0,0 0,0 0,-1 0,1 0,0 0,0 0,-1 1,1-1,0 0,0 1,-1-1,1 1,0-1,0 1,0 0,0 0,0-1,0 1,0 0,0 0,0 0,1 0,-1 0,0 0,0 0,1 0,-1 0,1 1,-1-1,1 0,-1 0,1 0,0 1,0-1,-1 1,-27 143,23-93,-18 367,-4-157,27-262,0 0,-1-1,1 1,-1 0,1 0,0 0,-1 0,1 0,-1 0,1 0,-1-1,1 1,0 0,-1 1,1-1,-1 0,1 0,-1 0,1 0,0 0,-1 0,1 0,-1 1,1-1,0 0,-1 0,1 0,0 1,-1-1,1 0,0 1,-1-1,1 0,0 1,0-1,-1 0,1 1,0-1,0 1,0-1,0 0,-1 1,1-1,0 1,0-1,0 0,0 1,0-1,0 1,0-1,0 1,0-1,0 0,0 1,0-1,1 1,-1-1,0 1,0-1,0 0,1 1,-1-1,0 0,0 1,1-1,-1 0,0 1,1-1,-7-11</inkml:trace>
  <inkml:trace contextRef="#ctx0" brushRef="#br0" timeOffset="256.807">114 249,'63'-4,"1"-3,-2-2,57-17,-21 6,166-27,-112 23,-129 21</inkml:trace>
  <inkml:trace contextRef="#ctx0" brushRef="#br0" timeOffset="631.644">932 616,'-21'45,"3"2,1 0,2 1,3 0,-5 41,15-86,1 1,-1 0,1-1,0 1,0 0,0 0,1 0,0 0,-1 0,1 0,1 0,-1 0,1 0,-1 0,1 0,0 0,0-1,1 1,-1 0,1-1,0 1,0-1,0 1,0-1,1 0,-1 0,1 0,0 0,0-1,0 1,0-1,0 1,1-1,-1 0,1 0,-1-1,1 1,0-1,-1 0,1 0,1 0,8-4,0 0,1-1,-2-1,1-1,0 1,-1-2,0 0,-1 0,1-1,-2-1,1 1,-1-2,0 0,-1 0,0 0,-1-1,0-1,-1 1,2-5,-1 5,0 0,-1 0,-1-1,0 0,0 0,-2 0,1-1,-1 0,-1 0,-1 0,0 0,0 0,-1 0,-1-1,0 1,-1 0,0 0,-1-1,-1 1,0 0,-1 1,0-1,-1 1,0-1,-1 1,0 1,-1-1,-2 1,1 1,-2 0,0 0,0 1,0 0,-1 1,-1 0,-8-4,16 9,0 1,-1 0,1 0,0 0,0 1,-1 0,1-1,-1 2,1-1,-1 0,0 1,1 0,-1 0,0 0,1 1,-1 0,1-1,-1 2,1-1,-1 0,1 1,0 0,0 0,0 0,0 0,-4 4,-10 11</inkml:trace>
  <inkml:trace contextRef="#ctx0" brushRef="#br0" timeOffset="1081.871">1609 587,'-31'21,"0"2,2 1,0 1,2 2,1 0,-10 16,27-33,2-4,0 0,0 1,0 0,1 1,0-1,1 1,0 1,0-1,0 0,1 1,1 0,-1 0,2 0,-1 1,1-1,0 1,1-1,0 9,2-14,1-1,-1 0,1 1,0-1,0 0,0 0,0 1,0-2,1 1,0 0,-1 0,1-1,0 0,0 1,0-1,1 0,-1-1,0 1,1-1,-1 1,1-1,0 0,-1 0,1 0,0-1,0 0,-1 1,1-1,4-1,109-18,-89 5,-1-1,0-1,-1-1,-1-1,-1-2,-1 0,0-1,-1-2,-2 0,0-1,-2-1,16-27,-14 19,-1-1,-1-1,-2-1,-1 0,-2-1,-2 0,-1-1,-2 0,-2 0,-1-1,-2 0,-2-26,-1 52,-1 0,-1 0,0 0,-1 0,-1 0,1 0,-2 1,0 0,0 0,-4-3,7 11,0 0,0 0,-1 0,0 1,0-1,0 1,0 0,0-1,-1 2,0-1,1 0,-1 1,0 0,0 0,0 0,-1 0,1 0,0 1,-1 0,1 0,-1 0,1 1,-1-1,1 1,-1 0,1 0,-1 1,1-1,-1 1,1 0,-2 1,-10 6,0 0,0 1,1 1,0 0,1 2,0-1,1 2,0-1,1 2,0 0,1 0,1 1,-8 15,0-1,1 1,2 0,1 1,1 1,2 0,1 1,1 0,2 0,2 0,1 1,1 0,2 10,0-34,1 0,0 0,1 0,0 0,0 0,1 0,0 0,1 0,0 0,1-1,0 0,1 0,-1 0,2 0,-1-1,1 1,0-2,1 1,0-1,0 0,1 0,0-1,0 0,0 0,1-1,0 0,6 2,0-1,1-1,0-1,0 0,0-2,0 1,1-2,-1 0,1-1,-1-1,13-2,3-4</inkml:trace>
  <inkml:trace contextRef="#ctx0" brushRef="#br0" timeOffset="2015.396">2343 474,'-46'29,"17"-15,2 2,0 1,1 1,1 1,0 1,2 2,0 0,1 1,2 2,0 0,2 1,-4 8,19-30,1 0,-1 0,1 0,0 0,0 0,0 1,1-1,0 1,0-1,0 1,0-1,0 1,1 0,0-1,0 1,0-1,1 1,0 0,0-1,0 1,0-1,1 1,-1-1,1 0,0 0,0 0,1 0,-1 0,1 0,0 0,0-1,0 0,1 1,-1-1,1 0,0-1,0 1,0-1,4 3,3-5,0 1,0-2,1 1,-1-1,0-1,0 0,0-1,0 0,-1-1,1 0,-1 0,0-1,0 0,0-1,-1 0,0-1,0 0,0-1,-1 1,1-3,12-6,5-5,-1-2,0-1,-2-1,-1-2,-1 0,-1 0,-2-2,-1-1,-1 0,8-22,7-9,-37 73,-4 6,1 0,0 0,2 1,0 1,1-1,1 1,0 0,2 0,1 0,0 0,1 1,1-1,1 1,3 9,-2-25,1-1,0 0,0 0,0-1,1 1,-1-1,1 1,0-1,0 0,0-1,0 1,0-1,1 0,-1 0,1 0,-1 0,1-1,0 0,0 0,0 0,-1 0,1-1,0 0,0 0,0 0,0-1,0 1,0-1,-1-1,1 1,0 0,-1-1,1 0,-1 0,1-1,-1 1,0-1,0 0,0 0,0 0,-1-1,2 0,14-13,0 0,-2-1,0-1,0 0,-2-2,-1 1,0-2,-2 0,0 0,-2-1,0-1,1-7,-8 12,-10 23,-13 31,17-25,-1 0,2 0,-1 1,1 0,1-1,0 1,0 0,1 0,1 0,0-1,0 1,1 0,0-1,1 1,0-1,1 0,0 0,0 0,1 0,1-1,0 0,0 0,0 0,1-1,0 0,2 0,-1-3,1-1,-1 0,1-1,1 0,-1 0,0-1,0 0,1-1,-1 0,1-1,0 1,-1-2,1 1,-1-1,1-1,-1 0,0 0,2-2,-1-1,-1-2,0 1,0-1,0-1,-1 0,0 0,-1 0,0-1,0 0,-1-1,0 1,0-1,-1 0,-1-1,1 1,-2-1,2-6,24-111,13-26,-36 178,3 381,8-225,2 19,-9 2,-9 25,-1-203,-1 0,-1 0,-1-1,-1 1,-1-1,-1 0,-1 0,-1 0,-1-1,0 0,-2-1,0 0,-2-1,0 0,-1-1,0 0,-2-2,0 1,-1-2,-2 1,16-14,-1 1,1-1,-1 1,0-1,1 0,-1-1,0 1,-1-1,1 1,0-1,0-1,0 1,-1 0,1-1,0 0,-1 0,1 0,0-1,-1 0,1 1,0-1,0-1,0 1,0-1,0 1,0-1,0 0,0-1,1 1,-1 0,1-1,0 0,0 0,0 0,0 0,0-1,0 1,1-1,0 0,0 1,0-1,0 0,0 0,1 0,0 0,0-1,0 1,-2-31,1 1,1 0,2-1,2 1,1-1,2 1,1 0,1 1,2 0,2 0,1 1,1 1,2 0,7-10,12-28,2 2,4 2,2 1,3 3,2 1,13-8,-22 33,-7 8</inkml:trace>
  <inkml:trace contextRef="#ctx0" brushRef="#br0" timeOffset="4101.156">1 1547,'366'-53,"16"20,45 8,104-4,123-12,113-43,-16-38,-597 100,-143 16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44,'-4'0,"2"0,7 0,3-5,4-1,1-5,-7 4,-10 4,2 2,0-4,1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1,'0'5,"0"6,5 1,2-6,-1 1,-6-1,2-6,5-8,2-8,-1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02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145,'-37'19,"-173"102,136-67,2 4,2 3,0 6,45-40,0-1,-1-1,-2-1,0-2,-1-1,-2-1,-19 9,-79 34,103-54</inkml:trace>
  <inkml:trace contextRef="#ctx0" brushRef="#br0" timeOffset="331.914">170 230,'6'14,"2"0,-1-1,2 0,0 0,0 0,1-1,1-1,0 0,4 3,-9-9,12 11,1 0,1-2,1 0,0-1,0-1,1-1,1-2,0 0,0-1,1-1,0-1,0-1,0-2,2 0,-23-2,47 6,0 2,0 2,-1 2,-1 3,1 2,-43-16,1 0,-1 1,0 0,0 0,0 0,-1 1,1-1,-1 2,0-1,0 0,0 1,-1 0,1 0,-1 0,0 1,-1 0,0-1,1 1,-2 0,1 1,-1-1,0 0,0 1,0 1,-5 4,-2-6</inkml:trace>
  <inkml:trace contextRef="#ctx0" brushRef="#br0" timeOffset="647.096">593 5,'-13'38,"1"1,2 1,1 0,3 0,1 0,2 1,1 0,3 0,1-1,2 1,2-1,4 12,3 11,-7-41,0 0,-2 0,-1 1,0-1,-2 1,-1 0,0-1,-2 1,0 0,-3 4,-2-3</inkml:trace>
  <inkml:trace contextRef="#ctx0" brushRef="#br0" timeOffset="916.029">0 569,'34'0,"53"-10,23-3,6 1,-1-2,-12 0,-8 4,-11 3,-10-2,-8 0,-6 2,-8 2,-8 7,-7 3,-5 1,-3 3,-1 1,-6-1</inkml:trace>
  <inkml:trace contextRef="#ctx0" brushRef="#br0" timeOffset="4556.017">1609 5,'-1'-1,"1"1,-1-1,1 1,0 0,-1-1,1 1,-1 0,1 0,-1-1,0 1,1 0,-1 0,1 0,-1 0,1 0,-1 0,1 0,-1 0,0 0,1 0,-1 0,1 0,-1 0,1 0,-1 0,1 0,-1 1,1-1,-1 0,1 0,-1 1,1-1,-1 0,1 1,-1-1,1 1,-1-1,1 0,0 1,-1-1,1 1,0-1,0 1,-1-1,1 1,0-1,0 1,0 0,0-1,-1 1,1-1,0 1,0-1,0 1,0 0,0-1,0 1,1-1,-1 1,0 0,-5 40,4 492,0-485,-2 0,-2 0,-3-1,-1 0,-4 6,0 52,29-88,-5-16</inkml:trace>
  <inkml:trace contextRef="#ctx0" brushRef="#br0" timeOffset="5001.325">1891 32,'0'50,"-1"34,4-1,12 72,30 85,-5-58,-84-288,29 77,-1 1,-2 0,-1 2,0 0,-18-16,31 34,-1 1,0 0,0 0,0 1,-1 0,0 1,0-1,-1 1,1 1,-1 0,0 0,0 1,0 0,-1 0,1 1,-1 0,0 1,1 0,-1 1,0 0,0 0,1 1,-1 0,0 1,1 0,-1 0,1 1,0 1,0-1,0 1,0 1,1 0,0 0,0 1,0-1,0 2,1-1,0 1,-5 7,-25 70,33-59</inkml:trace>
  <inkml:trace contextRef="#ctx0" brushRef="#br0" timeOffset="5401.642">2314 541,'-7'8,"0"0,1 1,0-1,0 1,1 1,1-1,-1 1,1-1,1 1,0 0,0 1,1-1,1 0,-1 1,2-1,-1 1,2-1,-1 1,1 1,1-9,-1 1,0 0,1 0,-1 0,1-1,0 1,1-1,-1 0,0 1,1-1,0 0,0 0,0-1,0 1,0 0,0-1,1 0,-1 0,1 0,0 0,-1-1,1 1,0-1,0 0,0 0,0-1,0 1,0-1,0 0,0 0,0 0,0 0,0-1,5 1,0-1,-1 0,1 0,0-1,-1 0,0 0,1-1,-1 0,0-1,-1 0,1 0,-1-1,1 0,-1 0,1-2,-3 2,0 1,0-1,-1 0,0-1,0 1,0-1,-1 0,0 0,0 0,0 0,-1-1,0 1,0 0,-1-1,1 0,-1 1,-1-1,0 0,0 0,0 1,0-1,-1 0,0 1,-1-1,0 0,0 1,0 0,0-1,-1 1,0 0,-1 0,1 1,-1-1,0 1,-1 0,1 0,-1 0,-5-4,6 5,-1 1,0 0,1 0,-1 0,0 1,-1-1,1 1,0 0,-1 1,1-1,-1 1,1 0,-1 1,0-1,1 1,-1 0,0 0,1 1,-1 0,0 0,1 0,-1 1,1-1,0 1,-1 1,1-1,0 1,0 0,1 0,-1 0,1 1,-1-1,1 1,0 0,-1 2,-13 16</inkml:trace>
  <inkml:trace contextRef="#ctx0" brushRef="#br0" timeOffset="5900.032">2625 766,'32'-58,"2"1,2 2,3 1,23-23,-62 76,0 0,1 0,-1 0,0 0,1 0,-1 0,1-1,-1 1,1 0,-1 0,1 1,0-1,-1 0,1 0,0 0,0 0,0 1,0-1,0 0,0 1,0-1,0 0,0 1,0-1,0 1,0 0,0-1,0 1,0 0,0 0,0 0,1 0,-1 0,0 0,0 0,0 0,0 0,0 0,1 1,-1-1,0 0,0 1,0-1,0 1,0-1,0 1,0 0,0-1,0 1,-1 0,1 0,0 0,0-1,-1 1,1 0,0 0,-1 0,1 0,-9 131,8-131,0 0,0 0,0 0,0 0,0 0,0 0,0 0,0 0,1 0,-1 0,0 0,1 0,-1-1,1 1,-1 0,1 0,-1 0,1 0,0 0,-1-1,1 1,0 0,0-1,-1 1,1 0,0-1,0 1,0-1,0 1,0-1,0 0,0 1,0-1,0 0,0 0,0 0,0 0,0 0,0 0,0 0,0 0,0 0,0 0,0 0,0-1,0 1,0 0,0-1,0 1,0-1,-1 1,1-1,0 1,0-1,49-33,11-26,-49 46,1 0,1 1,0 0,0 1,1 1,1 0,0 1,-15 9,0 1,0-1,1 0,-1 0,0 1,0-1,0 0,1 1,-1-1,0 1,1 0,-1-1,0 1,1 0,-1 0,1 0,-1 0,0 0,1 0,-1 0,0 1,1-1,-1 0,0 1,1-1,-1 1,0 0,0-1,1 1,-1 0,0 0,0-1,0 1,0 0,0 0,0 0,0 0,0 0,-1 1,1-1,0 0,-1 0,1 1,0-1,-2 63,-4-50,3-9,0 0,0 0,1 0,-1-1,1 2,0-1,1 0,-1 0,1 0,0 0,0 0,1 0,-1 0,1 1,0-1,1 0,-1-1,1 1,0 1,9 6</inkml:trace>
  <inkml:trace contextRef="#ctx0" brushRef="#br0" timeOffset="6204.426">3443 541,'0'8,"-1"0,1 0,0 0,1 0,0 0,0 0,1 0,0 0,0-1,1 1,0 0,0-1,1 0,0 0,0 0,0-1,1 1,1 1,-3-5,0 0,-1 0,1-1,0 1,0 0,1-1,-1 0,0 0,1 0,-1 0,1 0,0-1,0 1,-1-1,1 0,0 0,0-1,0 1,0-1,0 0,0 0,0 0,0-1,0 1,0-1,0 0,0 0,0 0,0-1,-1 1,1-1,-1 0,1 0,-1 0,1 0,1-3,0 1,0 0,0 0,0-1,0 0,-1 0,0 0,0 0,0-1,-1 1,0-1,0 0,0 0,-1 0,0-1,0 1,-1 0,1-1,-1 1,-1-1,1 1,-1-1,0 0,-1 1,0-1,0 1,-1-4,-2 3,-1 0,-1 1,1-1,-1 1,0 0,-1 1,1 0,-1 0,0 0,0 1,-1 0,1 0,-1 0,0 1,0 1,0-1,0 1,-1 1,1-1,0 1,-1 1,1 0,-1 0,1 0,-1 1,1 1,0-1,0 1,-1 1,1-1,0 2,1-1,-1 1,-1 1,-9 7</inkml:trace>
  <inkml:trace contextRef="#ctx0" brushRef="#br0" timeOffset="7135.376">4092 456,'-18'6,"1"2,-1 0,2 1,-1 0,1 2,1 0,0 0,0 2,1 0,1 0,0 1,1 1,0 0,1 2,-23 55,33-70,0 0,1 0,-1 1,1-1,0 0,-1 0,1 0,0 0,0 0,0 0,1 1,-1-1,0 0,1 0,0 0,-1 0,1 0,0 0,0 0,0 0,0 0,0-1,1 1,-1 0,0-1,1 1,0-1,-1 1,1-1,0 0,-1 0,1 1,0-1,2 0,1 1,1 0,-1-1,1 0,0 0,0-1,-1 1,1-1,0 0,0-1,-1 0,1 0,0 0,-1 0,1-1,-1 0,1 0,-1 0,0-1,0 0,0 0,0 0,-1 0,1-1,0-1,95-104,-99 108,72-112,-72 112,-1 0,0 0,1 0,-1 0,1-1,-1 1,1 0,0 0,-1 0,1 0,0 0,0 0,0 0,0 1,-1-1,1 0,0 0,1 1,-1-1,0 1,0-1,0 1,0-1,0 1,1-1,-1 1,0 0,0 0,0 0,1 0,-1 0,0 0,0 0,1 0,-1 0,0 0,0 1,0-1,1 1,-1-1,0 1,0-1,0 1,0-1,0 1,0 0,0 0,0 0,0-1,0 1,0 0,-1 0,1 0,0 0,-1 0,1 1,-1-1,1 0,-1 0,1 0,-1 0,0 1,0-1,19 167,-9-83,-4 0,-4 0,-6 39,-1-76,-2 0,-3 0,-1-1,-10 22,19-61,0 1,0 0,-1-1,0 0,-1 1,1-2,-2 1,1 0,-1-1,0 1,-1-1,1-1,-1 1,-1-1,1 0,-1-1,0 1,-1-1,-1 0,6-4,0-1,0 0,0 1,1-1,-1-1,0 1,0 0,0-1,0 1,0-1,0 0,1 0,-1 0,0-1,1 1,-1 0,1-1,-1 0,1 1,0-1,0 0,0 0,0-1,0 1,0 0,0-1,1 1,-1-1,1 1,0-1,-1-2,-23-92,28 59,1 0,2 0,1 0,3 1,0 0,3 0,1 2,1 0,2 0,2 1,14-18,77-78,-79 112,-20 18</inkml:trace>
  <inkml:trace contextRef="#ctx0" brushRef="#br0" timeOffset="7556.044">4544 682,'10'-12,"4"-4,0 0,-1-2,0 0,-2 0,0-1,-1 0,4-11,-13 29,-1 0,1-1,0 1,0 0,0 0,-1-1,1 1,-1 0,1-1,-1 1,0-1,1 1,-1-1,0 1,0-1,0 1,0-1,0 1,0 0,0-1,-1 1,1-1,-1 1,1-1,-1 1,1 0,-1-1,0 1,1 0,-1 0,0-1,0 1,0 0,0 0,0 0,0 0,0 0,-1 0,1 1,0-1,-1 0,1 1,0-1,-1 1,1-1,0 1,-1-1,1 1,-1 0,1 0,-1 0,1 0,-1 0,1 0,-1 0,1 0,0 1,-1-1,1 0,-1 1,1-1,0 1,-1 0,1 0,-16 7,2 1,-1 1,1 0,1 1,0 1,0 0,2 1,-1 0,2 1,-7 9,-27 77,45-97,-1 0,1 1,-1-1,1 0,0 0,1 0,-1 0,0 0,1 1,0-1,-1 0,1 0,1 0,-1 0,0-1,1 1,-1 0,1 0,0-1,0 1,0-1,0 0,0 1,1-1,-1 0,1 0,-1-1,1 1,0 0,-1-1,1 0,0 0,1 1,14 2,0-1,0 0,0-1,1-1,-1 0,1-2,-1 0,0-1,0-1,1 0,-2-2,1 0,4-3,23-8,-26 8</inkml:trace>
  <inkml:trace contextRef="#ctx0" brushRef="#br0" timeOffset="7957.754">4798 795,'58'-78,"-4"-3,-3-2,-3-5,-39 75,-12 23,-2 6,-4 82,9-96,0 1,0 0,0 0,1-1,-1 1,1 0,0 0,0-1,0 1,0-1,0 1,1-1,-1 1,1-1,-1 0,1 1,0-1,0 0,0 0,0-1,0 1,1 0,-1-1,0 1,1-1,-1 0,1 1,-1-1,1-1,0 1,0 0,-1-1,3 1,6-2,1-1,-1-1,0 0,1 0,-2-1,1 0,0-1,-1-1,0 1,0-2,0 1,-1-1,0-1,0 1,-1-2,0 1,2-4,24-50,-29 41</inkml:trace>
  <inkml:trace contextRef="#ctx0" brushRef="#br0" timeOffset="8622.996">5390 569,'28'0,"0"-1,-1-1,1-1,-1-2,1-1,-1-1,-1-1,10-5,-33 13,0-1,-1 1,1-1,-1 0,1 0,-1 0,1 0,-1-1,0 1,1 0,-1-1,0 0,0 1,0-1,0 0,0 0,-1 0,1 0,0-1,-1 1,0 0,0-1,1 1,-1-1,-1 1,1-1,0 1,-1-1,1 0,-1 1,0-1,0 0,0 0,0 1,0-1,0 0,-1 1,0-1,1 1,-1-1,0 0,0 1,0 0,-1-1,1 1,-1 0,1-1,-1 1,0 0,1 0,-1 0,0 1,0-1,-3-1,-7-1,-1 1,0 1,1 0,-1 1,-1 0,1 1,0 0,0 1,0 0,1 1,-1 1,0 0,1 1,-1 0,1 1,0 0,0 1,1 0,-3 3,7-7,1 1,-1 1,1-1,-1 1,1 0,0 1,1-1,-1 1,1 0,0 0,0 1,1 0,-1-1,1 2,1-1,-1 0,1 1,0-1,0 1,1 0,0 0,0 0,1 0,0 1,0-1,1 0,0 1,0-1,0 0,1 0,0 1,1-1,0 0,0 0,0 0,1-1,0 3,7 0,-1 0,1 0,1 0,-1-2,2 1,-1-1,1-1,0 0,0-1,0 0,1-1,0 0,0-1,0 0,0-1,0-1,1 0,-1-1,0 0,0-1,1 0,10-4,-5 3,1-1,-1-1,-1-1,1-1,0 0,-1-1,-1-1,1-1,-1-1,-1 0,12-10,-4 0</inkml:trace>
  <inkml:trace contextRef="#ctx0" brushRef="#br0" timeOffset="8990.12">6012 399,'-13'3,"1"1,0 0,0 0,0 1,0 1,1 0,0 0,0 1,1 1,0 0,0 0,1 1,0 0,0 1,1 0,0 0,1 1,0 0,1 0,0 0,1 1,0 0,1 0,0 0,0 5,4-13,0 0,0 0,0 1,1-1,0 0,-1 0,2 0,-1 0,0 0,1 0,0 0,0 0,0-1,0 1,0-1,1 1,0-1,0 0,0 0,0 0,0 0,0-1,1 1,-1-1,1 0,0 0,0 0,-1 0,1-1,0 0,1 0,2 1,4 1,1-1,0 0,0 0,0-1,0-1,0 0,0 0,-1-1,1-1,0 0,2-1,-5 1,0 0,0-1,0 0,-1 0,1-1,-1 0,0-1,0 1,-1-2,1 1,-1-1,0 0,-1 0,1-1,-1 0,-1 0,1-1,-1 1,0-1,-1 0,0 0,0-1,-1 1,0-1,-1 0,0 0,0 0,0 0,-2 0,1 0,-1 0,0-1,-1 1,0 0,0 0,-1 3,0 0,0 0,0 0,-1 0,0 0,0 1,-1 0,1-1,-1 1,0 0,0 1,-1-1,0 1,0 0,0 0,0 0,0 1,-1 0,1 0,-1 0,0 0,0 1,0 0,0 1,0-1,-1 1,1 0,0 1,-1-1,1 1,0 1,-1-1,-1 1,-17 4</inkml:trace>
  <inkml:trace contextRef="#ctx0" brushRef="#br0" timeOffset="9651.394">6350 315,'-8'20,"1"1,1-1,0 1,2 1,1-1,0 0,1 1,2 0,0 3,1-21,-1 0,1-1,0 1,0 0,0 0,1-1,0 1,-1-1,1 0,0 1,0-1,1 0,-1 0,1 0,0 0,-1-1,1 1,0-1,1 1,-1-1,0 0,1-1,-1 1,1 0,-1-1,1 0,0 0,-1 0,1 0,0-1,0 1,0-1,0 0,-1 0,1 0,0-1,0 0,0 1,0-1,2-2,8 2,-1-2,0 0,0 0,-1-1,1-1,-1 0,0-1,0 0,0-1,-1 0,0-1,0 0,-1-1,0 0,-1 0,0-1,-1 0,1-1,-2 0,0 0,0-1,-1 0,0 0,-1 0,0-4,-2-4</inkml:trace>
  <inkml:trace contextRef="#ctx0" brushRef="#br0" timeOffset="10084.955">7027 286,'1'0,"0"-1,-1 0,1 1,-1-1,1 0,-1 1,0-1,1 0,-1 1,0-1,1 0,-1 0,0 0,0 1,0-1,1 0,-1 0,0 0,0 1,0-1,0 0,-1 0,1 0,0 1,0-1,0 0,-1 0,1 0,0 1,-1-1,1 0,-1 1,1-1,-1 0,1 1,-1-1,1 0,-1 1,1-1,-1 1,0-1,1 1,-1 0,0-1,0 1,1 0,-1-1,0 1,0 0,0 0,1-1,-1 1,0 0,0 0,0 0,1 0,-1 0,0 1,0-1,-52 12,51-12,0 1,0-1,0 0,0 1,0 0,0-1,0 1,0 0,0 0,0 0,1 0,-1 1,0-1,1 0,-1 1,1-1,-1 1,1-1,0 1,-1 0,1 0,0 0,0-1,0 1,1 0,-1 0,0 0,1 0,-1 1,1-1,0 0,-1 0,1 0,0 0,0 0,1 0,-1 0,0 1,1-1,-1 0,1 0,0 0,0 0,0 0,0 1,80 35,-75-37,-1 0,1 0,0 1,0-1,-1 2,1-1,-1 1,0-1,0 1,0 1,0-1,0 1,-1 0,1 0,-1 0,0 0,-1 1,1 0,-1 0,0 0,0 0,0 0,0 2,-1 1,1 0,-2 1,0-1,0 0,0 1,-1-1,0 1,-1-1,1 1,-2-1,1 0,-1 0,-1 0,1 0,-1 0,-1 0,0 0,0-1,0 0,-1 0,0 0,0 0,0-1,-1 0,0 0,-1 0,1-1,-1 0,0 0,0-1,-1 0,1 0,-1-1,-3 1,6-3,1-1,-1 0,0 0,0 0,0-1,0 0,0 0,0 0,1 0,-1-1,1 1,-1-1,1-1,-1 1,1-1,0 1,0-1,0 0,1-1,-1 1,1-1,-1 1,1-1,-1-2,-9-14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1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112 752,'13'193,"-2"62,-12-241,-1-1,1 1,-2-1,0 1,-1-1,0 0,-1 0,0-1,-1 1,-1-1,0 0,-1 0,7-10,-1-1,1 0,0 1,-1-1,0 0,1 0,-1 0,0 0,1 0,-1 0,0-1,0 1,0 0,0-1,0 0,0 1,0-1,1 0,-1 0,0 0,0 0,0 0,0-1,0 1,0-1,0 1,0-1,0 1,1-1,-1 0,0 0,0 0,1 0,-1 0,1-1,-1 1,1 0,-1-1,1 1,0-1,0 1,0-1,0 0,0 1,0-1,0 0,0 0,1 0,-1 0,1 1,-1-1,1 0,0 0,0 0,0 0,0 0,0 0,0 0,1 0,-1 0,0 0,1 0,0 0,-1 1,2-3,4-22,1 1,1-1,1 1,1 1,1 0,2 0,0 1,7-7,9-18,3 2,1 1,3 1,1 3,2 0,2 3,2 2,1 1,1 2,29-14,20 6,-91 40,-1 0,1 1,-1-1,1 1,0-1,0 1,-1 0,1 0,0 0,0 0,-1 1,1-1,0 1,-1 0,1 0,0 0,-1 0,1 0,-1 0,0 0,1 1,-1-1,0 1,0 0,0 0,0 0,0 0,0 0,-1 0,1 0,-1 1,1-1,-1 1,0-1,0 1,1 10,-1-1,-1 1,0 0,-1-1,-1 1,0-1,0 1,-1-1,-1 0,0 0,0 0,-1-1,-1 1,0-1,-1 0,0-1,0 0,-1 0,0 0,-1-1,-3 2,0 4,-5 7,7-6,0-1,-2-1,0 0,-1 0,0-2,0 1,-2-2,0 0,0 0,-16 7,16-11,-74 21,86-28,0 0,0 0,1 0,-1 0,0-1,0 1,0-1,0 0,1 1,-1-1,0-1,1 1,-1 0,0-1,1 1,0-1,-1 0,1 0,0 0,0 0,0 0,0 0,0 0,1-1,-1 1,1-1,0 1,-1-1,1 0,0-1,-1-3,0 1,1 0,0-1,0 1,0-1,1 1,0-1,1 1,-1-1,1 1,0 0,1-1,-1 1,1 0,1-2,7-12</inkml:trace>
  <inkml:trace contextRef="#ctx0" brushRef="#br0" timeOffset="1077.56">1129 639,'-40'16,"0"3,1 1,1 2,2 1,0 2,1 2,2 1,-12 13,39-34,0-1,1 1,0 0,0 0,0 1,1 0,0-1,0 1,1 1,0-1,0 2,2-7,0 0,1-1,0 1,0 0,0 0,0-1,0 1,0 0,0-1,1 1,0 0,-1-1,1 1,0-1,0 1,1-1,-1 1,0-1,1 0,-1 0,1 1,0-1,0 0,0-1,0 1,0 0,0 0,0-1,1 0,-1 1,1-1,-1 0,1 0,-1 0,1 0,-1-1,2 1,9 0,1 0,0-1,0 0,0-1,-1-1,1 0,0-1,-1 0,0-1,0-1,0 0,0-1,-1 0,0-1,0 0,-1-1,1 0,4-6,4-1,-1 0,0-1,-1-2,-1 1,-1-2,0 0,-1-1,-1-1,-2 0,0-1,9-22,-19 34,-6 16,-9 15,7-9,1 1,0 0,1 0,1 0,0 0,1 1,0-1,1 1,0 4,1-14,0 0,0 0,1 0,-1 0,1-1,0 1,0 0,0 0,0-1,1 1,0 0,-1-1,1 0,1 1,-1-1,0 0,1 0,-1 0,1 0,0-1,0 1,0-1,1 0,-1 0,0 0,1 0,-1 0,1-1,0 0,-1 1,1-2,0 1,3 0,8-1,0-2,0 0,0-1,0 0,-1-1,1 0,-1-2,0 0,0 0,-1-1,0-1,0 0,-1-1,0 0,7-8,22-15,-3-2,0-1,-3-2,-1-2,26-37,-22-9,-37 83,-1 0,1-1,0 1,-1 0,1-1,-1 1,0 0,0-1,0 1,0 0,0-1,0 1,-1-1,1 1,-1 0,0-1,1 1,-1 0,0 0,0 0,-1 0,1 0,0 0,-1 0,1 0,-1 0,0 0,1 1,-1-1,0 1,0-1,0 1,0 0,0 0,-2-1,-3 3,-1-1,1 1,-1 0,1 1,0 0,0 0,0 1,0 0,0 0,0 0,1 1,0 0,0 0,0 1,0 0,0 0,1 0,0 0,0 1,-3 6,-2-2,0 1,2 0,-1 1,1 0,1 0,0 1,1-1,0 2,-2 6,8-18,-1 1,1-1,0 1,-1-1,1 1,0-1,1 1,-1-1,0 1,1-1,-1 1,1-1,0 0,0 1,0-1,0 0,0 1,0-1,1 0,-1 0,1 0,-1 0,1 0,0-1,0 1,0 0,0-1,0 0,0 1,0-1,0 0,0 0,1 0,-1 0,1 0,-1-1,0 1,1-1,-1 1,1-1,104 3,66-54,-172 51,1-1,-1 1,1 0,0-1,-1 1,1 0,0 0,-1 0,1 1,-1-1,1 0,0 1,-1-1,1 1,-1-1,1 1,-1-1,1 1,-1 0,0 0,1 0,-1 0,0 0,0 0,0 0,1 1,-1-1,0 0,-1 1,1-1,0 0,0 1,-1-1,1 1,0-1,-1 1,0 0,1-1,-1 1,0-1,0 1,0 0,0-1,0 1,0 0,0-1,-1 1,1-1,0 1,-1-1,0 1,1 0,-1-1,0 1,-1 6,-8 121,10-125,1 0,0 0,0-1,0 1,0 0,0 0,1-1,0 1,0-1,0 1,0-1,1 0,-1 0,1 0,0 0,-1 0,1 0,1-1,-1 0,0 0,1 1,-1-2,1 1,-1 0,1-1,0 0,0 0,0 0,-1 0,5 0,8-1,-1-1,1-1,0 0,-1-1,1 0,-1-2,0 0,0 0,0-1,-1-1,0-1,0 0,-1 0,0-2,-1 1,0-2,0 0,-1 0,-1-1,0 0,0-1,0-2,14-18,-1-2,-2 0,-2-2,-1 0,-1-1,-3-1,-1 0,-2-1,-1 0,-3-1,-1 0,-1-9,-2 37,-1 0,0 0,0 0,-2-1,1 1,-2 0,0 0,0 0,-1 0,-1 0,0 0,-1 1,-1-1,1 1,-2 0,0 0,0 1,-1-1,-4-3,10 13,-1 1,1-1,-1 1,1-1,-1 1,0-1,0 1,1 0,-1 0,0 0,0 0,0 0,0 1,0-1,-1 1,1-1,0 1,0 0,0 0,0-1,0 2,-1-1,1 0,0 0,0 1,0-1,0 1,0-1,0 1,0 0,0 0,0 0,0 0,0 0,0 1,1-1,-1 1,0-1,0 2,-48 74,13 135,36-183,0 1,2-1,1 1,2-1,1 0,1 0,1 0,2-1,0 0,2-1,11 19,43 95,-64-141,0 1,0-1,0 1,-1-1,1 1,0 0,0 0,-1-1,1 1,0 0,-1 0,1 0,-1-1,1 1,-1 0,0 0,1 0,-1 0,0 0,1 0,-1 0,0 0,0 0,0 0,0 0,0 0,0 0,0 0,0 0,-1 0,1 0,0 0,-1 0,1 0,0 0,-1 0,1 0,-1-1,1 1,-1 0,0 0,1 0,-1-1,0 1,0 0,1-1,-1 1,0-1,0 1,0-1,0 1,0-1,0 1,0-1,0 0,0 0,0 1,0-1,0 0,0 0,0 0,0 0,0 0,0 0,0-1,0 1,-13-4</inkml:trace>
  <inkml:trace contextRef="#ctx0" brushRef="#br0" timeOffset="1304.407">1976 469,'38'-5,"52"-11,19-7,1-1,-3 0,-12-1,-15 3,-14 1,-7 5,-9 4,-8 4,-7-1,-4 1,-3 2,-1 1,-5 3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0.6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368 0,'-19'51,"2"1,2 1,3 1,2-1,3 1,2 1,2 0,3 16,-1-33,-2 0,-1-1,-2 0,-1 0,-2 0,-2-1,-1 0,-11 20,23-55,-2 1,1-1,0 1,-1-1,1 1,0 0,0 0,0 0,0 0,0 0,1 0,-1 0,0 0,1 0,0 0,-1 0,1 0,0 0,0 0,0 0,0 0,0 0,1 0,-1 1,1-1,-1 0,1 0,0 0,0-1,0 1,0 0,0 0,0 0,0-1,1 1,-1 0,2 0,30-21,-16 2</inkml:trace>
  <inkml:trace contextRef="#ctx0" brushRef="#br0" timeOffset="250.066">1 536,'38'-5,"37"-11,15-3,-2 2,-12 4,-14 4,-13-1,-10 1,-6 2,-5 2,-6 2</inkml:trace>
  <inkml:trace contextRef="#ctx0" brushRef="#br0" timeOffset="987.161">594 678,'21'0,"0"0,1-2,-1 0,0-1,0-1,-1-1,1-1,-1 0,0-2,-1 0,0-2,12-7,-28 15,-1 1,1-1,-1 1,0-1,0 0,0 0,0 0,0 0,0 0,0-1,-1 1,1 0,-1-1,0 1,0-1,0 0,0 1,0-1,0 0,-1 0,1 1,-1-1,0 0,0 0,0 0,0 1,0-1,-1 0,1 0,-1 0,0 1,0-1,0 0,0 1,0-1,-1 1,1-1,-1 1,1 0,-1 0,0-1,0 1,0 0,0 1,0-1,-1 0,1 1,0-1,-1 1,1 0,-1-1,0 1,1 0,-4 0,-3 0,0 1,-1 0,1 1,-1 0,1 0,0 1,0 0,0 0,0 1,0 1,0-1,1 2,-1-1,1 1,0 0,1 1,-1-1,1 2,0-1,1 1,-1 0,1 0,1 1,-4 5,-1-1,0 0,1 1,1 0,0 0,0 1,2 0,0 0,-4 14,8-23,0 0,1 0,0-1,0 1,0 0,1 0,-1 0,1 0,1 0,-1 0,1 0,-1 0,1 0,1 0,-1 0,1-1,0 1,0 0,0-1,0 0,1 1,0-1,0 0,0 0,0-1,1 1,-1-1,1 1,0-1,7 1,0 0,0-1,0-1,0 1,0-2,1 1,-1-2,1 1,-1-2,0 1,1-2,-1 1,0-2,0 1,0-1,0-1,0 0,-1-1,9-4,9-4,0-2,-1 0,0-2,-2-1,0 0,-1-2,0-1,-2-1,-1-1,-1-1,-1-1,-1 0,15-27,-28 44,-1-1,0 0,0 0,0 0,-1 0,-1-1,1 1,-1-1,-1 0,0 1,0-1,-1 0,-1 0,1 1,-2-1,0-4,2 13,-1-1,1 1,-1 0,0-1,1 1,-1 0,0 0,0-1,0 1,0 0,0 0,0 0,0 0,0 0,0 1,0-1,-1 0,1 0,0 1,0-1,-1 1,1-1,-1 1,1-1,0 1,-1 0,1 0,-1 0,1 0,-1 0,1 0,0 0,-1 0,1 1,-1-1,1 0,0 1,-1-1,1 1,0 0,-1-1,1 1,-1 1,-44 46,44-45,1 0,0 0,-1 0,2 1,-1-1,0 1,1-1,-1 0,1 1,0-1,0 1,0-1,1 1,-1-1,1 1,0-1,0 0,0 1,0-1,0 0,1 0,0 0,-1 0,1 0,0 0,1 0,-1-1,0 1,1-1,-1 0,3 2,98 44,-97-47,-1 0,1 0,-1 0,1 1,-1 0,0 0,0 0,0 0,0 1,0 0,0 0,-1 1,1-1,-1 1,0 0,0 0,-1 0,1 1,-1-1,0 1,0 0,0 0,-1 0,0 0,0 0,0 0,0 1,0 7,-1-1,0 0,0 1,-1-1,-1 1,0-1,-1 0,0 1,-3 7,2-2,4-5</inkml:trace>
  <inkml:trace contextRef="#ctx0" brushRef="#br0" timeOffset="1604.008">1525 791,'30'-45,"119"-157,-106 167,-43 34,1 0,0 1,0-1,0 1,0 0,-1-1,1 1,0-1,0 1,0 0,0 0,0 0,0-1,0 1,0 0,0 0,0 0,0 1,0-1,0 0,0 0,0 0,0 1,-1-1,1 0,0 1,0-1,0 1,0-1,-1 1,1 0,0-1,0 1,-1 0,1-1,0 1,-1 0,1 0,-1-1,1 1,-1 0,0 0,1 0,-1 0,0 0,1 0,-1 0,0 0,0 0,0 0,-12 142,12-142,0 0,0 0,0 0,0 0,0 0,0 0,0 0,0 0,0-1,1 1,-1 0,0 0,1 0,-1 0,1 0,-1 0,1 0,-1 0,1-1,0 1,-1 0,1-1,0 1,-1 0,1-1,0 1,0-1,0 1,0-1,0 1,0-1,-1 1,1-1,0 0,0 0,0 0,0 1,0-1,0 0,0 0,0 0,0-1,0 1,0 0,0 0,0 0,0-1,0 1,0 0,0-1,0 1,0-1,49-28,-48 28,152-136,-154 136,1 0,0 0,-1 0,1 0,0 0,0 0,0 1,0-1,0 0,0 1,0-1,0 0,0 1,0-1,0 1,0 0,0-1,0 1,0 0,1 0,-1 0,0 0,0 0,0 0,1 0,-1 0,0 0,0 0,0 1,0-1,0 0,1 1,-1-1,0 1,0-1,0 1,0 0,0-1,0 1,-1 0,1 0,0 0,0-1,0 1,-1 0,1 0,-1 0,1 0,0 0,-1 1,0-1,1 0,-1 0,0 0,1 0,-1 1,5 191,1-174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21.18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313 0,'-16'5,"-1"1,2 1,-1 0,1 0,0 2,0 0,1 1,0 0,1 1,0 0,1 1,0 1,1 0,0 0,2 1,-1 1,1 0,1 0,1 0,0 1,-1 6,-5 26,2 1,3 1,1 0,3 0,2 0,2 1,2-1,3 0,1 0,3 0,7 19,-12-54,1 0,1 0,0 0,1-1,0 0,1 0,1-1,0 0,1 0,0-1,1-1,0 1,1-2,0 0,1 0,0-1,0-1,1 0,0-1,12 5,-4-6</inkml:trace>
  <inkml:trace contextRef="#ctx0" brushRef="#br1" timeOffset="5057.925">567 424,'45'-11,"-1"-2,0-2,-1-2,-1-1,-1-3,0-1,-2-2,0-1,-2-3,2-3,-34 26,-1 2,0 0,-1 0,1 0,-1 0,0 0,0-1,0 0,-1 1,1-1,-1 0,0 0,0-1,0 1,0 0,-1-1,0 1,0-1,0 1,0-1,-1-2,0 6,0 0,-1 0,1 0,-1 0,1 0,-1 0,0 1,1-1,-1 0,0 0,1 0,-1 1,0-1,0 0,0 0,0 1,0-1,0 1,0-1,0 1,0 0,0-1,0 1,0 0,0 0,0-1,0 1,0 0,0 0,-1 0,1 0,0 1,0-1,0 0,0 0,0 1,0-1,0 0,0 1,0-1,0 1,0 0,0-1,0 1,0 0,1-1,-2 2,-42 35,28-11,1 0,1 2,1-1,2 2,1 0,1 0,1 1,2-1,1 2,1-1,2 1,1 16,-8 40,1-26,4 0,2 0,3 1,8 55,-6-89,0-1,-2 1,-1 0,-2 0,0 0,-2 1,3-19,-1-1,0 1,-1-1,1 0,-2 0,1 0,-2 0,1 0,-1-1,0 0,-1 0,0 0,0-1,0 0,-1 0,0 0,-1-1,-7 6,10-9,0-1,1 1,-1-1,0 1,0-1,-1-1,1 1,0-1,0 0,-1 0,1 0,-1-1,1 0,-1 0,1-1,-1 1,1-1,0 0,-1 0,1-1,0 0,0 0,0 0,0 0,0-1,0 0,1 0,0 0,-1-1,1 1,0-1,0 0,1 0,-1 0,1-1,0 1,0-1,1 0,-1 0,-1-5,2 0,0 0,0 0,1 0,1 0,-1-1,2 1,-1 0,1 0,1-1,0 1,0 0,1 0,1 1,-1-1,2 1,-1-1,2 0,103-145,-92 135,1 0,1 1,1 1,0 0,1 2,1 0,1 2,0 0,0 2,2 0,2 1,-3 2</inkml:trace>
  <inkml:trace contextRef="#ctx0" brushRef="#br1" timeOffset="5374.097">1188 650,'-5'16,"1"-1,0 1,1 0,1 0,1 0,0 1,1-1,0 0,2 0,0 1,1-1,0-1,1 1,1 0,1-1,3 7,-7-19,-1-1,1 1,-1-1,1 0,0 0,-1 0,1 0,0 0,1 0,-1 0,0-1,0 1,1-1,-1 1,1-1,-1 0,1 0,0 0,-1 0,1-1,0 1,0-1,-1 0,1 1,0-1,0 0,0-1,-1 1,1 0,0-1,0 0,-1 0,1 0,-1 0,1 0,-1 0,2-1,76-73,-28-29,-50 98,-1 1,0-1,0 1,0-1,-1 1,1-1,-1 0,-1 1,1-1,-1 1,0-1,0 1,-1-1,1 1,-1 0,0-1,-1 1,1 0,-1 0,0 1,0-1,-1 1,0-1,1 1,-1 0,0 1,-1-1,1 1,-1-1,0 1,1 1,-1-1,-1 1,1-1,0 2,0-1,-5-1,-13 2</inkml:trace>
  <inkml:trace contextRef="#ctx0" brushRef="#br1" timeOffset="5673.762">1469 904,'10'-24,"12"-27,8-5,-1 2,-2 6,-4 6,-2 10,-4 10</inkml:trace>
  <inkml:trace contextRef="#ctx0" brushRef="#br1" timeOffset="6772.821">2035 594,'-5'-2,"0"0,1 0,-1 1,0 0,0 0,0 1,0-1,0 1,0 0,0 0,0 0,1 1,-1 0,0 0,0 0,0 1,1 0,-1-1,0 1,1 1,0-1,0 1,0 0,0 0,0 0,0 0,1 1,-3 2,-3 1,1 1,0 0,1 0,0 0,0 1,1 0,0 0,0 0,1 1,0 0,1 0,0 0,1 1,0-1,1 1,0 0,0 0,1 0,0 0,1 0,1 8,0-15,-1 0,1 0,0 0,0-1,0 1,0 0,1-1,0 1,0 0,-1-1,2 0,-1 0,0 1,1-1,-1-1,1 1,0 0,0-1,0 1,1-1,-1 0,0 0,1 0,-1 0,1-1,0 0,-1 1,1-1,0-1,0 1,126 5,-108-7,47-17,-57 5</inkml:trace>
  <inkml:trace contextRef="#ctx0" brushRef="#br1" timeOffset="7018.892">2316 678,'-9'29,"-4"9</inkml:trace>
  <inkml:trace contextRef="#ctx0" brushRef="#br1" timeOffset="7273.776">2260 283,'0'5,"0"1</inkml:trace>
  <inkml:trace contextRef="#ctx0" brushRef="#br1" timeOffset="7570.302">2542 847,'1'-7,"2"-22,1 0,2 0,0 0,2 1,1 0,2 0,5-9,-16 38,0 0,0 0,0 0,0 0,1 0,-1 0,0 1,1-1,-1 0,0-1,1 1,0 0,-1 0,1 0,-1 0,1 0,0 0,0-1,-1 1,1 0,0-1,0 1,0 0,0-1,0 1,0-1,0 1,0-1,0 0,0 1,0-1,0 0,0 0,0 0,0 0,0 0,0 0,0 0,1 0,-1 0,0-1,0 1,0 0,0-1,0 1,0 0,0-1,0 1,-1-1,1 0,0 1,0-1,0 0,0 0,-1 1,1-1,0 0,-1 0,1 0,-1 0,1 0,-1 0,1 0,-1 0,0 0,1 0,-1 0,0 0,5 15,37 87,-39-98,-1 0,0 0,1 0,0 0,-1 0,1-1,0 1,0-1,1 0,-1 0,0 0,1 0,0 0,-1-1,1 0,0 1,-1-1,1-1,0 1,0-1,0 1,0-1,0 0,0-1,0 1,1-1,3-1,0-1,-1 0,1 0,-1-1,1 0,-1 0,0-1,-1 0,1 0,-1 0,0-1,0 0,-1 0,1-1,-2 1,1-1,-1-1,0 1,0 0,-1-1,0 0,0 1,-1-1,0-1,0 1,0-7,2-10</inkml:trace>
  <inkml:trace contextRef="#ctx0" brushRef="#br1" timeOffset="8737.001">3360 565,'-15'-3,"0"0,-1 1,1 1,-1 0,0 2,1 0,-1 0,1 1,-1 1,1 1,0 0,0 1,0 0,1 2,0-1,0 2,1 0,0 0,11-6,0 1,0-1,1 0,0 1,-1-1,1 0,0 1,0 0,0-1,1 1,-1-1,0 1,1 0,0 0,0-1,0 1,0 0,0 0,0-1,1 1,-1 0,1-1,0 1,0 0,0-1,0 1,0-1,0 0,1 1,-1-1,1 0,0 0,0 0,0 0,0 0,0 0,0 0,0-1,0 1,1-1,-1 0,1 1,-1-1,1 0,-1-1,1 1,0 0,-1-1,1 1,0-1,1 0,6 1,1-1,0-1,0 1,-1-2,1 1,-1-2,1 1,-1-1,0-1,0 0,0 0,0-1,-1 0,0-1,0 0,4-4,125-123,-120 113,-18 19,0 1,1 0,-1-1,0 1,1-1,-1 1,1 0,-1-1,0 1,1 0,-1-1,1 1,-1 0,1 0,-1-1,1 1,-1 0,1 0,-1 0,1 0,0 0,-1 0,1 0,-1 0,1 0,-1 0,1 0,-1 0,1 0,-1 0,1 0,-1 1,1-1,-1 0,1 0,-1 1,1-1,-1 0,1 1,-1-1,0 0,1 1,-1-1,0 1,1-1,-1 0,0 1,1-1,-1 1,0-1,0 1,0-1,1 1,-1-1,0 1,0-1,0 1,0 0,0-1,0 1,0-1,0 1,0-1,0 1,0-1,-1 1,1-1,0 1,0-1,-1 1,2 52,-1-47,-3 368,3-351,-2-1,-1 1,-1-1,-1 0,-1 0,-1 0,0-1,-2 0,-1-1,-3 6,10-21,0 1,0-1,0 0,0 0,-1-1,0 1,0-1,0 1,-1-1,1-1,-1 1,0-1,0 1,-1-1,1-1,0 1,-1-1,0 0,1 0,-1-1,0 1,0-1,0-1,0 1,0-1,0 0,0 0,0-1,0 0,-1 0,3-4,0-1,0 1,0-1,1 0,0 0,0 0,1-1,0 1,0-1,0 1,1-1,0 1,0-1,0 0,1 0,0 1,1-1,-1 0,1 0,1 1,-1-1,1 1,0-1,1-1,11-32,1 0,2 1,2 1,2 0,23-31,41-34,-68 82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0,'-5'5,"-11"11,-3 8,7-1,5-8,9-7,8-5,4-8,-2-3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1,'-5'5,"-1"6,0-3,6-4,3-6,5-4,-2 0,-4 5,-5 3,-4 7,-4 0,-1 5,6-1,5-7,2-5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2.9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1 622,'29'0,"28"0,15 0,-1 0,-7 0,-10 0,-9 0,-13-5,-6-1,-3 0,-1 1,0 1,3-2,0-2,-3 2</inkml:trace>
  <inkml:trace contextRef="#ctx0" brushRef="#br0" timeOffset="230.79">142 820,'29'10,"38"-7,17-4,4-6,-8-2,-13 0,-12-3,-12 1,-13 2</inkml:trace>
  <inkml:trace contextRef="#ctx0" brushRef="#br0" timeOffset="651.319">1412 340,'-24'12,"0"0,1 2,1 0,0 2,1 0,0 2,2 0,0 1,1 1,-13 19,27-35,0 0,0 0,1 1,0 0,0-1,0 1,0 0,1 0,0 1,0-1,0 0,1 1,0-1,0 1,0-1,0 1,1-1,0 1,0 0,1-1,0 1,0-1,0 1,0-1,1 1,0-1,0 0,0 0,1 0,0 0,0 0,0 0,1-1,-1 0,3 3,6 2,0-1,1 0,0-1,1 0,-1-1,1 0,0-2,1 1,-1-2,1 0,0 0,0-1,0-1,0-1,0 0,-1-1,1 0,0-2,0 1,-1-2,1 0,-1-1,0 0,0-1,-1 0,1-2,-2 1,1-1,-1-1,3 0,-1-1,-1 0,1-1,-2-1,0 0,0 0,9-14,-18 22,0-1,0 1,0-1,-1 0,0 0,0 0,0 0,0 0,-1 0,0-1,0 1,-1 0,1-1,-1 1,0 0,0-1,-1 1,0 0,0 0,0-1,-1 1,1 0,-1 0,0 0,-1 0,1 1,-2-3,-70-50,52 44</inkml:trace>
  <inkml:trace contextRef="#ctx0" brushRef="#br0" timeOffset="939.262">932 566,'77'-18,"0"3,1 3,1 4,-1 4,12 2,159 30,-44 4,-181-31</inkml:trace>
  <inkml:trace contextRef="#ctx0" brushRef="#br0" timeOffset="2148.733">1694 397,'-5'0,"-1"-5,-5-2,0-4,-4 0,-3-3,-4 0,-3 3,-1 4,-2 2,4 7,6 4</inkml:trace>
  <inkml:trace contextRef="#ctx0" brushRef="#br1" timeOffset="12302.759">2117 1,'48'92,"-28"-55,-2 0,-1 2,-2 0,-2 0,-2 1,1 10,-8-27,-1 0,0 0,-2 0,-1 0,-1 0,-1 0,-1 0,-1-1,0 1,-2-1,-1 0,-1 0,-1-1,-7 15,7-12,0 0,-2-1,0 0,-1 0,-2-1,0-1,-1 0,-2-1,0-1,0 0,-2-2,0 0,-2-1,1-1,-2 0,0-2,-12 5,5-12,34-24,67-51,-46 44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91,'-81'96,"4"4,5 2,4 4,-12 32,-55 113,94-192,324-470,-21-9,-195 309,-67 111,0 1,0-1,0 1,0-1,0 0,0 1,0-1,0 1,1-1,-1 1,0-1,0 1,0-1,0 0,1 1,-1-1,0 0,1 1,-1-1,0 1,0-1,1 0,-1 0,1 1,-1-1,0 0,1 0,-1 1,0-1,1 0,-1 0,1 0,-1 0,1 0,-1 1,1-1,-1 0,0 0,1 0,-1 0,1 0,-1-1,1 1,-1 0,1 0,-1 0,0 0,1 0,-1-1,1 1,-1 0,0 0,1 0,-1-1,-7 46,-4-7,2 0,2 1,1 0,2 0,1 0,2 1,2-1,2 0,4 15,-4-39,5 28,2-1,2 0,2 0,12 24,32 51,-58-116,1-1,-1 0,0 1,1-1,-1 0,0 1,1-1,-1 1,0-1,1 1,-1-1,0 1,0-1,0 1,0-1,1 1,-1-1,0 1,0-1,0 1,0-1,0 1,0 0,0-1,0 1,0-1,-1 1,1-1,0 1,0-1,0 1,-1-1,1 1,0-1,0 1,-1-1,1 0,0 1,-1-1,1 1,-1-1,1 0,-1 1,1-1,0 0,-1 0,1 1,-1-1,1 0,-1 0,1 0,-1 0,0 0,1 1,-1-1,1 0,-1 0,1 0,-1 0,1 0,-1-1,-38-7,35 7,-273-120,81 23,183 88,7 3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5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877 311,'-24'-11,"0"2,-1 1,0 1,0 1,-1 1,0 1,1 2,-1 0,0 2,0 1,-23 3,39-2,1 1,-1 0,0 1,1 0,0 0,0 1,0 0,1 1,-1-1,1 2,0-1,1 1,0 1,0-1,1 1,-1 0,2 0,-1 1,1 0,1 0,-1 0,1 1,1-1,0 1,0 0,1 0,1 0,-1 0,2 0,-1 0,1 0,1 1,0-1,0 0,1 0,0 0,4 8,-4-12,1-1,-1 1,1-1,1 0,-1 0,1 0,-1-1,2 1,-1-1,0 0,1 0,0-1,-1 1,2-1,-1 0,0 0,1-1,-1 1,1-1,-1 0,1-1,0 0,0 1,0-2,0 1,0-1,0 0,0 0,0-1,0 1,1-2,12 0,0-2,0 0,0-1,-1-1,1-1,-2 0,1-1,-1-1,3-3,22-17,-1-1,-1-3,-2-1,-1-1,-2-3,-1-1,3-8,-24 31,-18 26,-4 7,-19 32,3 2,2 0,2 2,2 1,3 0,2 1,3 0,2 1,-2 56,16 145,10-217,-2-28</inkml:trace>
  <inkml:trace contextRef="#ctx0" brushRef="#br0" timeOffset="251.934">1299 904,'-5'19,"-1"11,5 1,2-10,2-9</inkml:trace>
  <inkml:trace contextRef="#ctx0" brushRef="#br0" timeOffset="652.909">1582 170,'2'1,"0"0,0 1,-1-1,1 1,0 0,-1 0,1-1,-1 1,1 0,-1 0,0 0,0 0,0 0,0 1,0-1,0 0,-1 0,1 1,-1-1,0 0,1 1,-1-1,0 1,0-1,-1 1,2 0,-13 101,9-94,0-1,1 1,0-1,1 1,0 0,0 0,1 0,1 0,-1-1,1 1,1 0,0 0,2 3,0-8,1-1,0 0,-1 0,2 0,-1 0,0-1,1 0,-1 0,1-1,0 0,0 0,0 0,0 0,0-1,1 0,-1 0,0-1,1 0,-1 0,0 0,1-1,-1 0,0 0,0-1,0 0,0 0,0 0,0 0,0-2,5 2,-1-1,0 0,1-1,-1 0,-1-1,1 0,-1 0,0-1,0 0,0-1,-1 0,0 0,0-1,5-7,-5-2</inkml:trace>
  <inkml:trace contextRef="#ctx0" brushRef="#br0" timeOffset="904.507">2033 0,'-42'73,"2"1,5 2,2 1,-13 53,29-77,3 1,2 1,3 0,2 1,2-1,3 1,4 39,4 159,-6-231</inkml:trace>
  <inkml:trace contextRef="#ctx0" brushRef="#br0" timeOffset="12615.942">30 283,'-1'0,"1"1,-1-1,1 0,-1 1,1-1,-1 0,1 1,-1-1,1 0,-1 0,0 1,1-1,-1 0,1 0,-1 0,0 0,1 0,-1 0,1 0,-1 0,0 0,1 0,-1 0,1-1,-1 1,0 0,1 0,-1-1,1 1,-1 0,1 0,-1-1,1 1,-1-1,1 1,-1 0,1-1,0 1,-1-1,1 1,0-1,-1 1,1-1,0 0,-1 1,1-1,0 1,0-1,0 0,0 1,0-1,0 1,0-1,0 0,0 1,0-1,0 1,0-1,0 0,0 1,0-1,1 1,-1-1,0 0,-2 16,0-1,1 1,0 0,1-1,1 1,0 0,1-1,0 1,5 12,5 51,-8 495,-4-406,0-142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 2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0,'0'10,"0"8,0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7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43,'0'29,"0"29,0 14,0-1,0-7,0-10,5-9,1-8,0-5,3-8,1-8</inkml:trace>
  <inkml:trace contextRef="#ctx0" brushRef="#br0" timeOffset="470.545">1 43,'117'-17,"-67"7,1 3,0 3,0 1,32 3,-80 0,0-1,-1 1,1 0,0 0,0 0,-1 0,1 0,0 1,-1-1,1 1,0-1,-1 1,1 0,-1 0,1 0,-1 1,1-1,-1 1,0-1,0 1,0 0,0 0,0 0,0 0,0 0,-1 0,1 0,-1 0,1 1,-1-1,0 1,0-1,0 1,0-1,-1 1,1 0,-1-1,1 1,-1 0,0 0,0 2,-3 3,-1 0,0 0,0 0,-1-1,0 1,0-1,0 0,-1-1,0 1,-1-1,0 0,-5 3,-34 37,45-44,-1-1,1 1,-1 0,1 0,0 0,0 0,0 0,0 0,1 0,-1 0,0 0,1 0,-1 1,1-1,0 0,0 0,0 1,0-1,0 0,0 0,1 0,-1 1,1-1,-1 0,1 0,0 0,0 0,0 0,0 0,0 0,1 0,-1 0,0-1,1 1,-1-1,1 1,1 0,79 49,-55-38,67 55,-91-66,-1 1,0 0,0 0,1 0,-2 0,1 0,0 1,-1-1,1 0,-1 1,0-1,0 1,-1 0,1-1,-1 1,1 0,-1-1,0 1,0 0,-1-1,1 1,-1-1,0 1,0 0,0-1,-1 0,1 1,-1-1,1 0,-2 1,-7 8,0-1,-2 0,1-1,-1 0,0-1,-1 0,0-1,-1-1,1 0,-1 0,-1-2,1 1,-1-2,0 0,0-1,-15 1,24-3,-3 2,-1 0,0-1,0 0,1-1,-1 0,0 0,0-1,0-1,0 0,0 0,0-1,0 0,0-1,1 0,-8-3,-1-6</inkml:trace>
  <inkml:trace contextRef="#ctx0" brushRef="#br0" timeOffset="736.954">1158 213,'-14'29,"-15"23,-7 9,3-2,2-6,6-7,3-7,0-5,4-4,0-7,3-7</inkml:trace>
  <inkml:trace contextRef="#ctx0" brushRef="#br0" timeOffset="1003.681">763 297,'34'29,"30"19,8 6,-2-6,-9-6,-14-6,-16-4,-13-7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0 198,'34'-5,"25"-1,8-1,-4 2,-6 2,-9 1,-8 0,-10-3,-6-1,-7 0</inkml:trace>
  <inkml:trace contextRef="#ctx0" brushRef="#br0" timeOffset="252.356">199 1,'9'38,"8"27,2 8,-3-4,-4-10,-5-8,-2-15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0,'-90'201,"72"-164,-3 0,0-2,-3-1,-1 0,-1-2,-15 14,25-30,2-1</inkml:trace>
  <inkml:trace contextRef="#ctx0" brushRef="#br0" timeOffset="296.855">0 0,'10'24,"12"18,8 6,3 0,1-8,0-6,-2-5,-1-6,-6-3,-3-5,-4 0,-11-2,-6-4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01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1 394,'115'-26,"-63"19,207-18,-120 5,-115 16</inkml:trace>
  <inkml:trace contextRef="#ctx0" brushRef="#br0" timeOffset="279.484">85 564,'38'0,"37"-5,11-2,-5 1,-11 1,-13 1,-16-2,-10-2,-6 2,-2 1,0 2,-5-4,-4-1</inkml:trace>
  <inkml:trace contextRef="#ctx0" brushRef="#br0" timeOffset="3230.515">1271 197,'16'-48,"-15"47,-1 0,0 0,0 0,0 0,0 0,0 1,0-1,0 0,-1 0,1 0,0 0,0 0,-1 0,1 0,-1 0,1 0,-1 1,1-1,-1 0,1 0,-1 1,0-1,1 0,-1 1,0-1,0 1,1-1,-1 1,0-1,0 1,0-1,0 1,0 0,0-1,1 1,-1 0,0 0,0 0,0 0,0 0,0 0,0 0,0 0,0 0,0 0,0 0,0 1,0-1,0 0,0 1,-12 5,0 0,1 0,-1 1,2 1,-1 0,1 1,0 0,1 1,0 0,0 0,1 1,1 0,0 1,0 0,1 0,1 0,0 1,1 0,-1 3,0-1,0 1,1-1,1 1,0 1,1-1,1 0,1 1,0-1,1 1,0 0,2-1,0 0,4 15,-3-25,0 1,0-1,1 0,0 0,0 0,0-1,1 1,0-1,0 0,0-1,1 1,-1-1,1 0,0 0,0-1,1 0,-1 0,1 0,-1-1,1 0,0 0,0-1,0 0,0 0,1 0,7 0,1 0,-1-1,1 0,-1-2,0 0,1 0,-1-1,0-1,0-1,-1 0,3-2,7-3,-1-2,0 0,-1-2,0 0,-1-2,-1 0,0-1,-1-1,-1-1,-1-1,-1 0,-1-1,0-1,-2 0,0-1,-2 0,0-1,-2 0,-1-1,2-11,-8 29,0-2,-1 1,-1 0,1 0,-1 0,-1 0,1 0,-1 0,-1 0,0 0,0 0,0 0,-1 0,0 1,-1 0,1-1,-1 1,-1 0,1 1,-1-1,-1 1,1 0,-1 0,0 1,0 0,-1 0,1 0,-1 1,0 0,-7-3,2 3,-1 0,0 1,0 0,0 1,-1 1,1 0,0 1,-1 0,1 1,0 1,0 0,0 1,0 0,0 1,-7 3,-15 5</inkml:trace>
  <inkml:trace contextRef="#ctx0" brushRef="#br0" timeOffset="3581.055">791 422,'9'-4,"-1"0,1 0,1 1,-1 1,0-1,0 2,1-1,-1 1,1 1,0 0,-1 0,1 0,-1 2,1-1,-1 1,0 0,7 3,66 7,42-14,0-5,122-24,-158 19,175-20,-262 31,0 1,0-1,0 1,0-1,0 1,1 0,-1 0,0 0,0 0,1 0,-1 0,0 0,0 0,0 0,1 0,-1 1,0-1,0 0,0 1,0-1,0 1,0 0,0-1,0 1,0 0,0-1,0 1,0 0,0 0,0 0,-1 0,1 0,0 0,-1 0,1 0,0 0,-1 0,0 0,1 0,-1 1,0-1,1 0,-1 0,0 0,0 1,0-1,0 0,0 0,0 0,-1 1,1-1,-9 10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0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1 169,'24'0,"13"0,4 0,1 0,-2 0,-3 0,-4 0,-1 0,-3 0,-1 0,0 0,0 0,-1 0,1 0,0 0,0 0,0 0,-5 0</inkml:trace>
  <inkml:trace contextRef="#ctx0" brushRef="#br0" timeOffset="3969.171">86 367,'1'2,"1"0,-1 0,1 0,-1-1,1 1,0 0,0-1,0 0,0 1,0-1,0 0,0 0,0 0,0 0,0 0,0-1,1 1,-1-1,0 1,1-1,-1 0,0 0,1 0,-1 0,1 0,0 0,355 3,-183 2,-163 7,-18-7</inkml:trace>
  <inkml:trace contextRef="#ctx0" brushRef="#br0" timeOffset="4635.936">424 0,'52'48,"82"42,65 55,-197-145,-1 1,0-1,0 0,0 1,0 0,0-1,1 1,-1 0,0 0,-1-1,1 1,0 0,0 0,0 0,0 0,-1 0,1 0,0 0,-1 0,1 1,-1-1,0 0,1 0,-1 0,0 1,1-1,-1 0,0 0,0 1,0-1,0 0,0 0,-1 1,1-1,0 0,-1 0,1 0,0 1,-1-1,1 0,-1 0,0 0,1 0,-1 0,0 0,0 0,0 0,0 0,0 0,0-1,0 1,0 0,-13 3,0 1,0 0,1 0,-1 1,2 1,-1 1,1-1,0 2,0 0,-6 6,-178 185,185-186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57,'0'-5,"-4"3,-7 3,-2 4,2 8,8 1,8-7,9-4,2-8,3-3,-2-5,-8 1,-11 1,-1 3,2 3</inkml:trace>
  <inkml:trace contextRef="#ctx0" brushRef="#br0" timeOffset="433.729">354 0,'-10'10,"-7"2,-2 5,8-1,11-3,9-3,4-9,4-5,0-5,-9-2,-10 1,-9 2,-3 8,5 3,5 1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9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12,'-5'2,"0"-1,0 1,0 0,0 0,0 0,1 1,-1-1,1 1,0 1,-1-1,2 0,-1 1,0 0,-1 1,-5 5,-33 33,2 1,2 3,2 1,1 3,-162 146,100-95,99-102,-1 0,0 0,1 0,-1 0,1 0,-1 0,0 0,1 0,-1 0,1 1,-1-1,0 0,1 0,-1 0,0 0,1 1,-1-1,0 0,1 0,-1 1,0-1,0 0,1 1,-1-1,0 0,0 1,0-1,1 0,-1 1,0-1,0 0,0 1,0-1,0 1,0-1,0 0,0 1,0-1,0 1,0-1,0 0,0 1,0-1,0 0,0 1,0-1,0 1,-1-1,1 0,0 1,0-1,0 0,-1 1,1-1,0 0,0 1,-1-1,1 0,0 0,-1 1,1-1,0 0,-1 0,1 0,0 0,9-7</inkml:trace>
  <inkml:trace contextRef="#ctx0" brushRef="#br0" timeOffset="431.935">90 41,'-24'-33,"17"26,17 23,171 206,-33-24,-76-135,-68-66,-7-5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29,'-5'0,"3"0,8 0,6 0,7 0,4 0,4 0,2 0,0 0,0 0,1-5,-1-2,0 1,0 1,-10 2,-9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5:21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844 440,'0'0,"-1"0,1 0,-1 0,1 0,0 0,-1 0,1 0,-1 0,1 0,0 0,-1 0,1 0,-1 0,1 0,0-1,-1 1,1 0,0 0,-1 0,1 0,0-1,-1 1,1 0,0 0,-1-1,1 1,0 0,0-1,-12 49,-17 244,26-235,-2 0,-3 0,-3 0,-1-1,-4-1,-18 46,32-99,0 0,1 0,0 1,-1-1,1 1,0-1,1 1,-1-1,0 1,1 0,-1-1,1 1,0 0,0 0,0-1,0 1,0 0,1-1,-1 1,1 0,0-1,-1 1,1 0,1-1,-1 0,0 1,0-1,1 0,0 1,-1-1,1 0,0 0,0 0,0-1,0 1,0 0,1-1,-1 1,0-1,1 0,-1 0,1 0,-1 0,1 0,0 0,-1-1,1 1,0-1,-1 0,1 0,0 0,0 0,-1 0,3-1,268-29,-253 26,-5-1</inkml:trace>
  <inkml:trace contextRef="#ctx0" brushRef="#br0" timeOffset="695.473">1375 609,'-1'-1,"-1"1,0-1,1 0,-1 0,1 1,-1-1,1 0,0-1,-1 1,1 0,0 0,0-1,0 1,0 0,0-1,0 1,0-1,0 1,0-1,1 0,-1 1,1-1,-1 0,1 1,0-1,-1 0,1 1,0-1,0 0,0 0,1 1,-1-1,0 0,1 0,-1 1,1-1,-1 0,1 1,0-1,0 1,-1-1,1 1,0-1,1 1,-1 0,0-1,0 1,0 0,1 0,-1 0,1 0,-1 0,1 0,-1 0,1 1,0-1,-1 0,1 1,14-11,0 1,1 1,0 0,0 1,1 1,0 0,1 2,-1 0,1 1,0 1,0 1,0 0,0 2,0 0,0 1,7 2,-23-3,0 1,0-1,0 1,0 0,0 0,0 0,-1 1,1-1,0 1,-1-1,1 1,-1 0,1 0,-1 0,0 0,0 1,0-1,0 0,0 1,0 0,-1-1,0 1,1 0,-1 0,0 0,0 0,0 0,-1 0,1 0,-1 0,0 0,1 0,-1 0,-1 0,1 0,0 0,-1 0,0 0,1 0,-1 0,0 0,-1 0,0 2,-72 121,72-123,-318 398,273-282,46-116,1 0,0 0,0 0,0 0,1 0,-1 0,1 0,0 0,-1 0,1 0,0 0,1 0,-1 0,1-1,-1 1,1-1,0 1,0-1,0 1,0-1,0 0,0 0,1 0,-1 0,1 0,-1-1,1 1,0-1,0 0,0 1,-1-1,1-1,0 1,0 0,1-1,-1 1,0-1,0 0,0 0,31 3,0-2,0-1,0-1,0-2,-1-2,1-1,-1-1,0-2,-1-1,12-6,3-23,-47 27</inkml:trace>
  <inkml:trace contextRef="#ctx0" brushRef="#br0" timeOffset="1265.436">2077 537,'2'-10,"0"0,1 0,0 1,0-1,1 1,0 0,1 0,0 0,0 1,1 0,0 0,1 0,0 1,0 0,0 0,1 0,0 1,0 0,1 1,-1 0,1 0,1 1,-1 0,0 1,1 0,0 0,-1 1,1 0,0 1,0 0,0 1,0 0,1 0,8 3,-16-3,0 1,0 0,0 0,0 1,0-1,0 1,0 0,-1-1,1 1,-1 0,1 0,-1 1,0-1,0 0,0 1,0 0,0-1,0 1,-1 0,1 0,-1 0,0 0,0 0,0 0,0 0,-1 0,1 0,-1 1,0-1,0 0,0 0,0 0,0 1,-1-1,1 0,-1 0,0 0,0 0,0 0,-1 0,0 1,-62 123,-32-9,94-116,0 0,1 0,-1 0,1 0,-1 0,1 0,0 0,-1 0,1 1,1-1,-1 0,0 1,0-1,1 1,-1-1,1 1,0-1,0 1,0-1,0 1,0-1,1 1,-1-1,1 1,-1-1,1 1,0-1,0 0,0 1,1-1,-1 0,0 0,1 0,-1 0,1 0,0 0,0 0,-1 0,1-1,0 1,1-1,-1 0,0 1,0-1,1 0,122 51,-100-44,-18-8,1 1,0 0,-1 0,1 1,-1 0,0 1,1 0,-1 0,0 0,-1 1,1 0,-1 0,1 1,-1-1,-1 1,1 1,-1-1,0 1,0 0,0 0,-1 1,0-1,0 1,-1 0,0 0,0 0,0 0,-1 1,0-1,-1 1,0-1,0 1,0 0,-1 0,0-1,-1 1,1 0,-2 3,-9 8,-1 0,-1-1,-1 0,0-1,-1 0,-1-1,0-1,-1-1,-1 0,0-2,-1 1,0-2,-1-1,0 0,-1-2,0 0,-11 2,29-9,0 0,1 0,-1 0,0-1,0 1,0-1,0 1,0-1,1 0,-1 0,0-1,0 1,0 0,0-1,0 0,1 1,-1-1,0-1,1 1,-1 0,1 0,-1-1,1 0,-1 1,1-1,0 0,0 0,0 0,0 0,0-1,1 1,-1 0,0-1,0-1,-4-11</inkml:trace>
  <inkml:trace contextRef="#ctx0" brushRef="#br0" timeOffset="8370.267">311 197,'-31'73,"24"-44,1 0,1 1,2 0,1 0,1 0,1 0,3 15,-3 104,-16-28,-5-1,-5-1,-6-2,-33 81,25-109,-19 78,59-164,0 0,1 0,-1 0,1-1,-1 1,1 0,0 0,0-1,0 1,1-1,-1 1,1-1,-1 1,1-1,0 0,0 0,-1 0,2 0,-1 0,0 0,0 0,1-1,-1 1,1-1,-1 0,1 1,-1-1,1 0,0-1,0 1,-1 0,1-1,2 0,102 9,-101-9,863-30,-270-18,112 25,-306 23,-401 1,1-1,0 0,-1 0,1 0,-1-1,1 1,0-1,-1 0,1-1,-1 1,0-1,1 0,-1 0,0 0,0-1,0 1,0-1,-1 0,1 0,-1 0,0 0,0-1,0 0,0 1,0-1,-1 0,0 0,1-1,-2 1,1 0,0-1,-1 1,0-1,0 1,0-3,5-273,60-212,-4 73,-15 243,-46 173,1 0,0 0,-1 1,0-1,0 0,0 0,0 0,0 0,0 0,-1 0,1-1,-1 1,0 0,0 0,0 0,-1 0,1 0,-1 0,1 0,-1-1,0 1,0 1,-1-1,1 0,-1 0,1 0,-1 1,0-1,0 1,0-1,0 1,0 0,-1 0,1 0,-1 0,1 0,-1 1,0-1,0 1,1-1,-1 1,0 0,0 0,0 1,0-1,-1 0,1 1,0 0,-1 0,-313 26,-152 1,54-2,-52-2,195-49,30 46,-145-14,208 57,160-54,2-1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23,'19'5,"26"-4,9-1,1-1,-4 0,-11-6,-7 0,-5 0,-7 2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19 539,'-9'-4,"1"-3,7 1,8 1,8 2,7 1,3-4,3-1,1 1,1-3,0-1,-1 2,1-3,-2 1,-9 7,-8 8,-11 4,-5 0</inkml:trace>
  <inkml:trace contextRef="#ctx0" brushRef="#br0" timeOffset="912.95">330 850,'20'-2,"1"-1,-1-1,1-1,-1 0,-1-2,1 0,-1-1,0-1,11-8,-12 6,-1-1,0-1,-1-1,0 0,-1-1,-1 0,0-1,-1-1,-1 0,-1-1,0-1,-2 1,7-17,-2-40,-14 74,0-1,0 0,0 0,-1 0,1 0,0 1,-1-1,1 0,-1 1,0-1,0 0,1 1,-1-1,0 1,0-1,-1 1,1-1,0 1,0 0,-1 0,1-1,-1 1,1 0,-1 0,1 0,-1 1,0-1,1 0,-1 1,0-1,0 1,1-1,-1 1,0 0,0 0,0 0,1 0,-1 0,-1 0,-4 3,0 0,0 0,0 0,0 1,1 0,0 1,0-1,0 1,0 0,1 0,0 1,0 0,0 0,1 0,0 0,0 1,0 0,1 0,0 0,1 0,-1 0,1 0,0 3,-1-3,0-1,0 1,1-1,-1 1,2 0,-1-1,1 1,0 0,0 0,1 0,0 0,0 0,1 1,-1-2,2 1,-1 0,1 0,0 0,0-1,1 1,0-1,0 1,1-1,-1 0,1 0,1-1,-1 1,1-1,3 3,-1-3,1 0,0-1,0 0,0 0,0-1,1 0,-1 0,1-1,0 0,0-1,0 0,0 0,0-1,0 0,0 0,-1-1,1-1,5 0,151-61,-154 58,2 0,-1 0,-1-1,1 0,-1 0,0-1,0-1,-1 0,0 0,0-1,-1 0,0-1,-1 0,0-1,-1 1,0-1,0-1,2-7,-9 20,-1-1,1 1,-1 0,0-1,1 1,-1 0,0-1,1 1,-1 0,0-1,0 0,0 1,0-1,0 1,1-1,-1 0,0 1,0-1,0 0,0 0,0 0,0 0,0 0,0 0,0 0,0 0,0 0,0-1,0 1,0 0,1-1,-1 1,0 0,0-1,0 1,0-1,1 1,-1-1,0 0,0 1,1-1,-1 0,0 1,1-1,-1 0,1 0,-1 0,1 1,0-1,-1 0,1 0,0 0,-1 0,1 0,0 0,0 0,0 0,0 0,0 0,0 0,0 0,0 1,0-1,0 0,1 0,-1 0,0 0,1 0,-1 0,-6 7,0 0,1 0,-1 0,1 1,0 0,1 0,0 0,0 1,0-1,1 1,0 0,1 0,0 0,-1 2,3-7,-1 1,0 0,1-1,-1 1,1 0,0 0,0-1,1 1,-1 0,1-1,0 1,0 0,0-1,0 1,1-1,-1 1,1-1,0 0,0 0,0 0,0 0,1 0,-1 0,1-1,0 1,0-1,0 1,0-1,0 0,0 0,0-1,2 1,4 2,0-1,0-1,1 0,-1 0,1-1,-1 0,1 0,-1-1,1-1,-1 1,1-2,-1 1,1-1,-1-1,0 1,0-2,0 1,-1-1,5-3,11-7,-1-1,0-1,-1 0,0-2,-2-1,2-3,4-3,-13 14,0 0,-1 0,0-2,-1 1,0-1,-1-1,0 0,-1-1,-1 1,-1-2,0 1,-1-1,3-9,-9 24,1-1,-1 1,1-1,-1 1,0-1,0 1,0-1,0 1,0-1,0 1,0-1,0 1,-1 0,1-1,-1 1,1-1,-1 1,1 0,-1-1,0 1,1 0,-1 0,0-1,0 1,0 0,0 0,0 0,0 0,-1 0,1 0,0 1,0-1,-1 0,1 0,0 1,-1-1,1 1,-1 0,1-1,0 1,-1 0,1 0,-1 0,1 0,-1 0,1 0,-1 0,1 0,-1 0,1 1,-1-1,1 1,0-1,-1 1,1 0,0-1,-1 1,1 0,0 0,0 0,-14 11,0 0,2 1,0 1,0 0,1 0,1 1,0 1,1 0,1 0,0 1,1 0,1 1,1 0,1 0,0 0,1 0,0 10,4-22,0-1,0 1,0-1,1 0,0 1,0-1,1 0,-1 0,1 0,0 0,1 0,-1 0,1 0,0-1,0 1,0-1,1 0,-1 0,1 0,0-1,0 1,1-1,-1 0,1 0,-1 0,1-1,0 0,0 0,0 0,0 0,0-1,1 0,3 1,0-1,-1 0,1-1,-1 0,1 0,-1-1,1 0,-1 0,0-1,1 0,-1 0,0-1,3-2,8-5</inkml:trace>
  <inkml:trace contextRef="#ctx0" brushRef="#br0" timeOffset="1478.921">1882 625,'-48'41,"3"2,1 2,2 2,-1 7,28-34,41-37,130-151,-155 167,-1-1,1 1,-1 0,1 0,-1 0,1 0,0 0,0 0,-1 0,1 0,0 1,0-1,0 0,0 0,0 1,0-1,0 1,0-1,0 1,0-1,1 1,-1-1,0 1,0 0,0 0,1 0,-1 0,0 0,0 0,0 0,1 0,-1 0,0 0,0 1,0-1,0 0,1 1,-1-1,0 1,0-1,0 1,0 0,0 0,0-1,0 1,0 0,-1 0,1 0,0 0,0 0,-1 0,1 0,7 52,8 27,-16-78,1 0,1 0,-1 0,0 0,0 0,1 0,-1-1,1 1,-1-1,1 1,0-1,-1 0,1 1,0-1,0 0,0 0,0 0,0-1,0 1,0 0,0-1,1 1,-1-1,0 0,0 0,0 0,1 0,-1 0,0 0,0-1,0 1,0-1,2 0,3-1,0-1,0-1,-1 1,1-1,-1 0,0-1,0 0,0 0,0 0,-1 0,0-1,0 0,-1 0,1 0,-1-1,-1 0,1 1,-1-1,0-1,-1 1,0 0,0 0,0-1,-1 1,0-1,0-7,0-10</inkml:trace>
  <inkml:trace contextRef="#ctx0" brushRef="#br0" timeOffset="1948.954">1825 32,'23'-8,"0"2,1 0,-1 2,1 0,0 2,0 1,0 1,20 2,-43-2,0 0,0 0,1 0,-1 0,0 0,0 0,1 0,-1 0,0 1,0-1,0 1,1-1,-1 1,0-1,0 1,0-1,0 1,0 0,0 0,0 0,0 0,0-1,0 1,-1 0,1 0,0 1,-1-1,1 0,0 0,-1 0,0 0,1 0,-1 1,0-1,1 0,-1 0,0 1,0-1,0 0,0 0,0 1,0 0,-31 51,9-17,21-34,0 0,1 0,-1 0,1 0,-1 1,1-1,0 0,0 0,0 1,0-1,0 0,0 0,1 1,-1-1,1 0,-1 0,1 0,0 1,0-1,0 0,0 0,0 0,1-1,-1 1,0 0,1 0,0-1,-1 1,1-1,0 1,0-1,0 0,-1 0,1 0,1 0,-1 0,0 0,0 0,0-1,0 1,1-1,-1 0,2 1,101 4,-34-24,-52 13</inkml:trace>
  <inkml:trace contextRef="#ctx0" brushRef="#br0" timeOffset="2381.273">2813 229,'-44'104,"-11"-6,-4-2,-5-3,-17 16,71-97,-7 9,2-4</inkml:trace>
  <inkml:trace contextRef="#ctx0" brushRef="#br0" timeOffset="2734.601">2418 229,'91'64,"-65"-49,-1 2,0 0,-2 2,0 1,-1 1,-1 1,-1 0,10 17,-14-15,-1 1,-1 0,-2 1,0 0,6 23,-11-26,1-1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20,'5'-10,"1"2,0 7,-6 8,-8 9,-2 5,-5 4,1 3,-3 2,-2-1,-4 1,-2 0,-2-6,4-6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2:4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16320 518,'-24'3,"0"1,1 1,0 1,0 2,1 0,0 1,0 1,1 1,0 1,1 1,0 1,2 0,-2 3,16-13,1 0,0 1,0-1,0 1,0 0,1-1,-1 1,2 0,-1 1,0-1,1 0,0 1,0-1,0 0,1 1,0-1,0 1,0-1,1 1,0-1,0 0,0 1,1-1,-1 0,1 0,1 0,-1 0,1 0,-1-1,1 1,1-1,-1 1,1-1,-1 0,1-1,1 1,-1 0,0-1,1 0,-1 0,1-1,0 1,2-1,1 3,1-1,-1 0,1 0,1-1,-1 0,0-1,1 0,-1 0,1-1,-1-1,1 1,0-1,-1-1,1 0,0 0,-1-1,0 0,1-1,-1 0,0-1,0 1,-1-2,1 1,0-2,24-15,-1-2,-1-1,-1-1,-2-2,0-1,21-29,-27 49,-15 37,-5-14,1 1,-1-5,-1 0,2 0,0 0,0 0,1-1,0 1,1-1,0 0,3 3,4 2</inkml:trace>
  <inkml:trace contextRef="#ctx0" brushRef="#br0" timeOffset="969.979">17392 630,'39'221,"-32"-172,-2 0,-3 0,-1 0,-2 0,-3 0,-4 12,-18 89,26-149,0-1,0 1,0 0,0-1,0 1,-1 0,1-1,0 1,0-1,-1 1,1-1,0 1,-1-1,1 1,0-1,-1 1,1-1,-1 1,1-1,-1 1,1-1,-1 0,1 1,-1-1,1 0,-1 0,0 1,1-1,-1 0,1 0,-1 0,0 0,1 0,-1 0,0 0,1 0,-1 0,0 0,1 0,-1 0,1 0,-1 0,0-1,1 1,-1 0,1 0,-1-1,1 1,-1 0,1-1,-1 1,1-1,-1 1,1 0,-1-1,1 1,0-1,-1 1,1-1,0 0,-1 1,1-1,0 1,0-1,0 0,-1 1,1-1,0 1,0-2,-12-44,12 21,1 1,2-1,0 0,2 1,1 0,1 0,0 0,2 1,1 0,11-19,1-8,2 0,3 1,1 2,3 1,1 1,3 2,1 1,21-17,49-6,-104 64,1 0,0 1,-1-1,1 1,0 0,-1 0,1 0,0 0,0 0,-1 0,1 1,0-1,-1 1,1 0,-1 0,1 0,-1 0,1 1,-1-1,1 0,-1 1,0 0,0-1,0 1,0 0,0 0,0 0,-1 1,1-1,-1 0,1 1,-1-1,0 0,0 1,0 0,0-1,0 2,2 5,-1 0,1 0,-2 0,1 1,-1-1,0 1,-1-1,0 0,-1 1,0 4,-3 3,0 1,-1 0,0-1,-1 0,-2 0,1 0,-2-1,0 0,-1-1,-1 0,0-1,-1 0,0 0,-1-1,-1-1,0-1,0 1,-1-2,-1 0,0-1,0-1,0 0,-1-1,-1-1,-11 2,26-6,0-1,0 0,0 0,0-1,0 1,0-1,-1 1,1-1,0 0,0 0,-1 0,1-1,0 1,0-1,0 0,0 0,0 0,0 0,0 0,0 0,0-1,0 0,1 0,-1 1,1-1,-1-1,1 1,0 0,0-1,0 1,0-1,0 1,0-1,1 0,0 0,-1 0,1 0,0 0,0 0,0 0,1 0,-1 0,1-1,0 1,0 0,0 0,0 0,1-1,-1 0,41-68,-26 53</inkml:trace>
  <inkml:trace contextRef="#ctx0" brushRef="#br0" timeOffset="1473.129">18182 38,'4'1,"-1"1,0 0,0 0,1 0,-1 0,-1 0,1 1,0-1,0 1,-1 0,0 0,1 0,-1 0,0 0,0 0,-1 1,1-1,-1 1,0-1,0 1,0-1,0 1,0 0,-1-1,0 1,0 2,4 269,-32 77,27-350,1 0,-1 0,0 1,1-1,-1 0,1 0,-1 0,1 1,0-1,0 0,0 0,0 0,1 1,-1-1,1 0,-1 0,1 0,0 0,-1 0,1 0,0 0,0 0,1 0,-1 0,0 0,1 0,-1-1,1 1,-1-1,1 1,0-1,0 0,0 1,-1-1,1 0,0 0,1-1,-1 1,0 0,0-1,0 1,0-1,0 1,2-1,71-57,-48 32,-7 6,-10 9,1 1,0-1,0 2,1 0,0 0,0 1,1 0,0 1,0 1,-11 4,-1 0,0 1,1-1,-1 1,1 0,-1-1,1 1,-1 0,1 0,-1 0,1 0,0 0,-1 0,1 0,-1 1,1-1,-1 0,0 1,1-1,-1 1,1 0,-1-1,0 1,1 0,-1 0,0 0,0 0,0 0,0 0,0 0,0 0,0 1,0-1,0 0,-1 1,1-1,0 0,-1 1,1-1,-1 1,1-1,-1 1,0-1,0 1,0-1,0 1,0 0,-9 74,7-72,1 0,0 1,0-1,1 1,-1 0,1-1,0 1,0-1,1 1,-1 0,1-1,0 1,0-1,0 1,1-1,0 0,1 4,8 5</inkml:trace>
  <inkml:trace contextRef="#ctx0" brushRef="#br0" timeOffset="2021.105">18803 602,'-5'12,"1"-1,0 1,1 1,1-1,0 0,0 0,1 1,1-1,0 1,1-1,0 1,1-1,0 0,3 9,-4-19,0 0,-1-1,1 1,0 0,0 0,1-1,-1 1,0-1,0 1,1-1,-1 1,1-1,-1 0,1 0,0 0,-1 0,1 0,0 0,0 0,0 0,-1-1,1 1,0-1,0 1,0-1,0 0,0 0,0 0,0 0,0 0,0 0,0 0,0-1,0 1,0-1,0 0,0 1,-1-1,1 0,0 0,0 0,-1 0,1 0,0-1,66-63,-30 7,-32 46,0 1,1 0,0 1,1 0,0 0,1 0,0 1,0 1,10-8,-17 15,-1 1,0-1,0 0,0 1,0-1,1 0,-1 1,0 0,1-1,-1 1,0 0,1 0,-1-1,0 1,1 0,-1 0,0 1,1-1,-1 0,0 0,1 1,-1-1,0 1,1-1,-1 1,0-1,0 1,0 0,0-1,1 1,-1 0,0 0,0 0,-1 0,1 0,0 0,0 0,0 0,-1 1,1-1,0 0,-1 0,1 1,-1-1,0 0,1 1,-1-1,0 0,0 1,8 70,-11 59,-5-1,-7-1,-20 82,-40 69,75-278,0 0,0-1,0 1,0 0,-1 0,1 0,-1 0,1-1,-1 1,1 0,-1 0,0-1,0 1,0-1,0 1,0-1,0 1,0-1,0 1,-1-1,1 0,-1 0,1 0,-1 0,1 0,-1 0,0 0,1 0,-1 0,0-1,1 1,-1-1,0 1,0-1,0 0,0 0,1 0,-1 0,0 0,0 0,0 0,0-1,1 1,-1-1,0 1,0-1,1 0,-1 0,0 1,1-1,-1 0,1-1,-1 1,1 0,-1 0,1-1,-1 0,-2-9,-1 0,2 0,-1 0,2-1,-1 1,2-1,-1 0,2 1,-1-1,2 0,0 0,0-2,0-14,-1-3,2 1,1-1,1 1,1 0,2 0,1 0,2 1,9-20,45-67,-52 98</inkml:trace>
  <inkml:trace contextRef="#ctx0" brushRef="#br0" timeOffset="2534.028">19480 518,'-110'26,"106"-25,1 0,0 0,0 1,0-1,0 1,0 0,0 0,1 0,-1 1,1-1,-1 0,1 1,0 0,0 0,0-1,0 1,1 0,-1 0,1 1,0-1,0 0,0 0,0 1,0-1,1 0,-1 1,1-1,0 1,0-1,0 0,1 1,1 1,1 0,-1 0,1 0,0 0,0-1,1 1,0-1,-1 0,1 0,1 0,-1-1,0 0,1 1,0-2,0 1,0 0,0-1,0 0,0 0,1-1,-1 1,6 0,56 30,-66-31,0 0,0 0,0 1,0-1,0 0,0 0,-1 1,1-1,-1 1,1-1,-1 1,1-1,-1 1,0-1,1 1,-1-1,0 1,0-1,0 1,0-1,-1 1,1-1,0 1,-1-1,1 1,-1-1,1 1,-1-1,0 0,1 1,-1-1,0 0,0 0,0 1,0-1,0 0,0 0,0 0,-1 0,0 0,-53 38,-62 7,96-42</inkml:trace>
  <inkml:trace contextRef="#ctx0" brushRef="#br0" timeOffset="2786.475">19763 659,'-14'24,"-5"12,0 1</inkml:trace>
  <inkml:trace contextRef="#ctx0" brushRef="#br0" timeOffset="3021.629">19734 319</inkml:trace>
  <inkml:trace contextRef="#ctx0" brushRef="#br0" timeOffset="3188.139">20101 461,'-29'29,"-14"24,0 7,8-1,14-11,11-9,12-11,10-10,8-8,6-6,3-4,1-1,0-6,0-2,0-3,0-1,-6 3</inkml:trace>
  <inkml:trace contextRef="#ctx0" brushRef="#br0" timeOffset="3737.703">20553 546,'-22'9,"1"1,0 1,0 1,1 0,1 2,0 1,1 0,0 1,2 1,-1 1,16-17,-1 0,1 0,-1 0,1 0,0 1,-1-1,1 1,0-1,0 1,0-1,0 1,0 0,0-1,1 1,-1 0,1 0,-1-1,1 1,-1 0,1 0,0 0,0 0,0 0,0 0,0-1,1 1,-1 0,0 0,1 0,0 0,-1-1,1 1,0 0,0-1,0 1,0 0,0-1,0 1,0-1,0 0,1 1,-1-1,1 0,-1 0,1 0,-1 0,1 0,0 0,0 0,10 0,0-1,0-1,0 0,-1 0,1-1,-1 0,1-1,-1-1,0 0,0 0,0-1,-1-1,1 1,-1-2,-1 1,1-1,-1-1,-1 0,1 0,1-3,70-43,-79 54,1 1,-1 0,0 0,1 0,-1 0,0 0,1 0,-1 0,0 1,0-1,0 0,0 1,-1-1,1 0,0 1,0-1,-1 1,1 0,-1-1,1 1,-1-1,0 1,0 0,0-1,0 1,0-1,0 1,0 0,0-1,-1 1,1 0,-1 0,2 7,-2-5,1 1,0-1,0 0,1 1,-1-1,1 0,0 0,0 1,0-1,1 0,-1 0,1 0,0-1,0 1,1 0,-1-1,1 1,-1-1,1 0,0 0,0 0,1 0,-1 0,1-1,-1 1,1-1,0 0,0 0,0-1,0 1,0-1,0 0,0 0,1 0,-1 0,5-1,9-6,-1 0,1-2,-1 0,-1 0,1-2,-1 0,-1-1,0-1,-1 0,3-4,25-26,-2-2,-2-2,-2-1,-2-2,25-48,-52 86,5-7,-1-1,-1 0,0-1,-2 0,0-1,-1 0,-1 0,-1 0,-1-1,-1 0,-1 0,-1-3,-1 22,0 0,0-1,-1 1,1 0,-1 0,0 0,0 0,0 0,0 0,0 0,-1 0,1 0,-1 0,0 1,0-1,0 1,0-1,0 1,-1 0,1 0,-1 0,1 0,-1 0,0 0,0 1,0-1,0 1,0 0,0 0,0 0,0 1,0-1,0 1,-1-1,1 1,0 0,0 0,0 0,-1 1,0 0,-6-1,0 1,0 0,0 1,0 0,0 1,1 0,-1 0,1 1,0 0,0 1,0 0,1 0,-1 1,1 0,1 0,-1 1,1 0,0 1,1-1,-1 1,2 1,-1-1,1 1,-3 7,0 0,1-1,0 1,2 0,-1 1,2-1,0 1,1 0,1 0,1 0,0 0,1 0,1 0,1 1,0-1,1-1,1 1,0 0,2-1,-1 0,2 0,0-1,1 1,1-2,0 1,1-1,1-1,0 1,5 3,4 0,1-2,1 0,0-1,0-2,1 0,1-1,0-2,1 0,0-1,0-2,0-1,1 0,0-2,0-1,0-1,17-2,-19 0</inkml:trace>
  <inkml:trace contextRef="#ctx0" brushRef="#br0" timeOffset="-19237.109">1701 405,'-18'90,"-19"122,-11 133,50-277,18-68,-11-9</inkml:trace>
  <inkml:trace contextRef="#ctx0" brushRef="#br0" timeOffset="-18866.004">1192 461,'154'-74,"-117"60,36-10,1 3,1 4,53-5,68-16,-188 36,4-2,1 1,-1 0,1 1,-1 0,1 1,0 0,0 1,-1 1,1 0,0 0,3 2,-14-2,-1-1,0 1,1 0,-1-1,0 1,1 0,-1 0,0 0,0 0,0 0,0 0,0 0,0 0,0 1,-1-1,1 0,0 1,-1-1,1 0,0 1,-1-1,0 0,1 1,-1-1,0 1,0-1,0 1,0-1,0 1,0-1,0 1,0-1,-3 15</inkml:trace>
  <inkml:trace contextRef="#ctx0" brushRef="#br0" timeOffset="-18604.047">1192 1166,'34'0,"44"-4,19-8,3 0,-12-4,-10 1,-15-1,-7 1,-9 4,-8-1,-5 1,-4-2,-2 1,-2 2,-4-1,-7 1</inkml:trace>
  <inkml:trace contextRef="#ctx0" brushRef="#br0" timeOffset="-17933.021">2378 461,'225'-147,"-173"84,-51 62,-1-1,1 0,0 1,0-1,-1 0,1 1,-1-1,1 0,-1 0,0 1,1-1,-1 0,0 0,0 0,0 1,-1-1,1 0,0 0,-1 1,1-1,-1 0,0 0,1 1,-1-1,0 1,0-1,0 1,0-1,0 1,-1-1,1 1,0 0,-1 0,1 0,0 0,-1 0,1 0,-1 0,0 0,1 0,-1 1,-1-1,0 0,1 0,-1 1,0-1,1 1,-1 0,0-1,1 1,-1 0,0 1,1-1,-1 0,0 1,1 0,-1-1,0 1,1 0,0 0,-1 1,1-1,-1 0,1 1,0 0,0-1,0 1,0 0,0 0,0 0,1 0,-1 0,1 1,-1-1,1 0,0 1,0 0,-30 90,25 168,9-153,-4 325,2-417,-2 1,0-1,-1 1,0-1,-1 0,-1 0,-1 0,0 0,-1-1,-1 0,0 0,-1 0,-1-1,0-1,-1 1,0-1,-1-1,-1 0,0-1,-6 5,13-12,0 0,0 0,-1 0,0-1,0 0,0 0,0 0,0-1,0 0,-1 0,1-1,-1 1,1-2,-1 1,0-1,1 0,-1 0,0 0,1-1,-1 0,1-1,-1 1,1-1,0 0,-1-1,1 0,0 0,1 0,-1-1,0 1,1-1,-3-4,4 0,0 0,1 0,1 0,-1-1,1 0,1 1,-1-1,2 0,-1 0,1 1,0-1,1 0,0 0,1 0,-1 1,2-1,-1 1,1-1,1 1,-1 0,1 0,1 1,-1-1,1 1,1 0,-1 0,6-4,2-8,2 1,0 0,1 1,1 0,0 2,1 0,1 1,0 1,1 1,0 0,1 2,0 0,1 1,0 2,1 0,-1 1,22-2,-19 7</inkml:trace>
  <inkml:trace contextRef="#ctx0" brushRef="#br0" timeOffset="-16836.792">3507 659,'-18'90,"12"38,7-123,0-1,-1 0,2 1,-1-1,0 0,1 0,0 0,0 0,0 0,0 0,1-1,-1 1,1-1,0 1,0-1,0 0,1 0,-1-1,1 1,-1-1,1 1,0-1,0 0,0-1,0 1,0-1,4 1,3 0,0-2,0 1,0-2,1 1,-1-1,0-1,0 0,0-1,-1 0,1-1,-1 0,1 0,-1-1,0 0,-1-1,0 0,1-1,-2 0,1 0,-1-1,0 0,-1 0,0-1,2-4,115-131,-124 142,1 1,-1-1,1 0,0 1,0-1,0 1,0-1,0 1,0 0,0-1,0 1,0 0,1 0,-1 0,0 0,1 0,-1 0,1 0,-1 0,1 0,0 1,-1-1,1 1,0-1,-1 1,1 0,0 0,0-1,-1 1,1 0,0 1,-1-1,1 0,0 0,0 1,-1-1,1 1,0-1,-1 1,1 0,-1 0,1 0,-1 0,1 0,33 52,-33-47,1 0,-1-1,1 0,1 1,-1-1,1 0,0 0,0-1,0 1,1-1,-1 0,1 0,0-1,0 1,0-1,1 0,1 0,2-1,-1-1,1-1,0 0,-1 0,1-1,-1 0,1 0,-1-1,0 0,1-1,-1 0,0 0,-1 0,1-1,-1 0,1-1,-1 0,0 0,-1 0,1-1,-1 0,0 0,-1-1,1 0,-1 0,-1 0,1 0,-1-1,-1 0,2-2,2-4</inkml:trace>
  <inkml:trace contextRef="#ctx0" brushRef="#br0" timeOffset="-16517.215">4579 856,'48'-27,"-18"12,-1-2,0 0,-2-2,0-1,22-23,-46 41,0 0,-1 0,1 0,0-1,-1 1,0-1,0 1,0-1,0 0,0 0,0 0,-1 0,0 0,1 0,-1 0,0-1,0 1,-1 0,1-1,-1 1,0-1,0 1,0 0,0-1,0 1,-1-1,0 1,1 0,-1-1,0 1,-1 0,1 0,-1 0,1 0,-1 0,0 0,0 0,0 1,0-1,-1 1,1-1,-1 1,1 0,-1 0,-2-1,0 1,-1 0,1 1,-1 0,1 0,-1 0,0 0,1 1,-1 0,0 0,0 1,1 0,-1 0,1 0,-1 0,1 1,-1 0,1 0,0 1,0-1,0 1,0 0,0 1,1-1,0 1,-1 0,1 0,0 0,1 0,-1 1,1 0,0-1,0 1,1 0,-1 1,1-1,0 0,0 1,1-1,0 1,0-1,0 1,0 0,1 5,-3 0,1 0,0 0,0 0,1 0,0 0,1 0,0 0,1 0,0 0,1 0,1 0,-1 0,1 0,1-1,0 1,1-1,0 0,0-1,1 1,0-1,1 0,0 0,1-1,-1 0,7 5,71 23,-59-32</inkml:trace>
  <inkml:trace contextRef="#ctx0" brushRef="#br0" timeOffset="-15634.42">5595 659,'-17'125,"17"-114,1 1,0-1,1 0,0 1,0-1,1 0,1 0,0-1,0 1,1-1,0 0,1 0,0 0,1-1,0 0,1 0,-1-1,1 0,1 0,0-1,7 5,-11-9,-1-1,1 0,0 1,0-2,0 1,0-1,1 1,-1-1,0-1,0 1,1-1,-1 0,0 0,1 0,-1-1,0 0,0 0,1-1,-1 1,0-1,0 0,0 0,-1-1,1 1,-1-1,1 0,-1 0,0-1,1 0,109-120,-110 117,6-8,40-35,-48 51,0-1,-1 1,1 0,0 0,-1 1,1-1,-1 0,1 0,-1 1,0-1,1 1,-1-1,0 1,0 0,0-1,0 1,-1 0,1 0,0-1,-1 1,1 0,-1 0,0 0,1 0,-1 0,0 0,3 9,-1-6,-1 0,1-1,0 1,0-1,1 0,-1 0,1 0,0 0,0 0,0 0,1-1,-1 0,1 1,0-1,0-1,0 1,0 0,0-1,1 0,-1 0,1 0,-1-1,1 1,0-1,0 0,-1-1,1 1,0-1,0 0,0 0,0 0,-1-1,1 0,0 0,0 0,-1 0,1-1,0 0,1-1,11-8,-1 0,-1-1,0 0,-1-2,0 0,-1 0,-1-1,0-1,-1 0,0 0,-2-1,0-1,1-2,-8 16,0 1,0 0,0 0,0-1,-1 1,1 0,-1-1,0 0,0 1,0-1,-1 0,1 0,-1 1,0-1,0 0,0 0,0 1,-1-1,0 0,0 0,0 1,0-1,0 1,-1-1,1 1,-1-1,0 1,0 0,0 0,0 0,-3-2,-11-1</inkml:trace>
  <inkml:trace contextRef="#ctx0" brushRef="#br0" timeOffset="-14936.721">6583 856,'19'-11,"-2"0,1-1,-1-1,-1-1,-1 0,0-1,0 0,-2-2,0 1,-1-2,0 0,0-4,-11 21,0-1,0 1,0 0,0-1,0 1,-1-1,1 1,0-1,-1 0,0 1,1-1,-1 0,0 1,0-1,0 0,0 1,0-1,0 0,0 1,-1-1,1 0,-1 1,1-1,-1 1,0-1,1 1,-1-1,0 1,0-1,0 1,0 0,0-1,0 1,-1 0,1 0,0 0,-1 0,1 0,0 0,-1 0,1 1,-1-1,1 0,-1 1,0-1,1 1,-1 0,0-1,1 1,-1 0,0 0,1 0,-1 0,0 1,1-1,-1 0,0 1,-9 2,0 0,0 1,0 0,0 1,1 0,-1 0,1 1,1 1,-1 0,1 0,1 1,-1 0,1 0,1 1,-1 0,2 1,-1-1,1 1,1 1,-1-1,2 1,0 0,0 0,-1 8,3-10,1-1,1 1,-1-1,2 1,-1-1,1 1,0-1,1 0,0 1,0-1,1 0,0 0,1-1,-1 1,1 0,1-1,-1 0,1 0,1-1,-1 1,1-1,0 0,1-1,-1 1,1-1,0 0,1-1,-1 0,1 0,-1-1,1 0,0 0,0-1,1 1,-1-2,0 1,1-2,4 1,0 0,0-1,-1 0,1-1,-1 0,1-1,-1 0,1-1,-1-1,0 0,0 0,-1-1,1-1,-1 0,0 0,-1-1,0-1,0 1,0-2,8-8,12-13,-1 0,-2-2,0-1,-3-1,-1-1,-1-1,-2-1,0-5,-13-11,-7 52,0 0,0-1,-1 1,1 0,0 0,-1 0,1 0,-1 1,0-1,1 0,-1 0,0 0,1 0,-1 0,0 1,0-1,0 0,0 1,0-1,1 1,-1-1,0 1,0-1,-1 1,1 0,0-1,0 1,0 0,0 0,0 0,0 0,0 0,0 0,0 0,0 0,0 0,-1 1,1-1,0 0,0 1,0-1,0 0,0 1,0 0,1-1,-1 1,0-1,0 1,-6 1,0 1,1 0,-1 0,1 1,0-1,0 1,0 0,0 1,1 0,-1 0,1 0,0 0,1 1,0 0,-1 0,2 0,-1 0,-2 6,6-11,0 1,0-1,1 0,-1 1,0-1,0 0,1 0,-1 1,0-1,1 0,0 0,-1 1,1-1,0 0,-1 0,1 0,0 0,0 0,0 0,0 0,0 0,0-1,0 1,0 0,0 0,0-1,1 1,-1-1,0 1,0-1,1 0,-1 1,0-1,0 0,1 0,-1 0,0 0,1 0,-1 0,1 0,55-5,-26-2,-19 3,0 1,0 1,0 0,0 0,1 1,-1 1,0 0,1 0,-1 2,7 1,-16-1,0 0,-1 1,1 0,-1-1,0 1,0 0,0 0,0 0,0 0,-1 1,1-1,-1 0,0 1,0-1,0 1,0-1,-1 1,0 0,1-1,-1 1,-1-1,1 1,0 0,-1-1,0 1,0-1,0 1,0-1,0 0,-1 1,0-1,1 0,-1 0,0 0,-1 0,0 1,-2 8,-6 13,-17 57,28-80,-1 0,1 1,0-1,0 0,0 1,0-1,1 0,-1 1,0-1,1 0,0 0,-1 1,1-1,0 0,0 0,1 0,-1 0,0 0,1 0,-1 0,1-1,-1 1,1 0,0-1,0 1,-1-1,1 0,0 0,0 1,1-1,-1 0,2 0,72 3,-56-10</inkml:trace>
  <inkml:trace contextRef="#ctx0" brushRef="#br0" timeOffset="-14532.689">7655 856,'21'-6,"0"-1,-1-1,0-1,0-1,-1-1,-1 0,0-1,0-1,-1-1,-1-1,0 0,13-16,-27 29,0 0,0 0,0 0,0 0,0 0,0-1,0 1,-1-1,1 1,-1-1,0 1,0-1,0 0,0 0,0 0,0 1,-1-1,1 0,-1 0,0 0,0 0,0 0,0 0,-1 0,1 0,-1 1,0-1,0 0,0 0,0 0,0 1,0-1,-1 1,1-1,-1 1,0-1,0 1,0 0,0 0,0 0,0 0,-1 0,1 1,0-1,-1 1,0-1,1 1,-1 0,0 0,-1 0,-4 0,0 1,0 1,1-1,-1 1,0 1,1-1,-1 1,1 1,-1 0,1 0,0 0,0 0,1 1,-1 1,1-1,0 1,0 0,0 0,-4 6,-4 3,1 2,1-1,0 1,1 1,1 0,0 1,0 5,6-17,0 1,1 0,0 0,1 0,0 0,0 0,0 1,1-1,0 0,0 1,1-1,0 1,0 0,1-1,0 0,1 1,-1-1,1 0,0 1,1-1,0 0,0-1,1 1,0 0,0-1,0 0,1 0,-1 0,2-1,-1 1,1-1,-1-1,1 1,0-1,1 0,-1 0,1 0,0-1,2 0,15 2,0-1,0-2,0 0,0-2,0 0,24-4,19 0,-42 4</inkml:trace>
  <inkml:trace contextRef="#ctx0" brushRef="#br0" timeOffset="-13847.161">8953 94,'-16'403,"-47"10,57-323,5-65</inkml:trace>
  <inkml:trace contextRef="#ctx0" brushRef="#br0" timeOffset="-13602.885">8559 630,'38'0,"32"-5,14-1,-3 0,-5 1,-11 2,-12 0,-10 2,-7 1,-6 0,3 0,-1 0,-5 1</inkml:trace>
  <inkml:trace contextRef="#ctx0" brushRef="#br0" timeOffset="-13346.996">9377 659,'-5'12,"0"0,1 0,1 1,0 0,1 0,0 0,1 0,0 0,1 0,1 0,0 0,1 0,0 0,1 0,0-1,1 1,0-1,4 5,-6-13,0-1,1 0,-1 1,1-1,0-1,0 1,0 0,0-1,0 1,0-1,1 0,0 0,-1 0,1-1,0 1,0-1,-1 0,1 0,0 0,0-1,0 1,0-1,0 0,0 0,1-1,-1 1,0-1,-1 0,1 0,0 0,0 0,0-1,2-1,6-2,0-1,-1 0,0-1,0 0,-1-1,0-1,0 1,-1-1,0-1,0 0,0-1,-1-1,0 0,0 0,-1 0,-1-1,0 0,-1-1,3-9,-7 19,0 0,0 0,0 0,-1 0,1-1,-1 1,0 0,0 0,-1 0,1 0,-1-1,0 1,0 0,0 0,-1 0,1 0,-1 1,0-1,0 0,0 1,-1-1,1 1,-1 0,0 0,0 0,0 0,0 0,0 0,-1 1,1 0,-2-1,-48-14,27 14</inkml:trace>
  <inkml:trace contextRef="#ctx0" brushRef="#br0" timeOffset="-8479.973">10844 715,'0'-2,"0"-1,-1 1,1-1,-1 1,0 0,0-1,0 1,0 0,0 0,0-1,-1 1,1 0,-1 0,0 0,1 1,-1-1,0 0,0 1,0-1,0 1,0 0,0 0,-1-1,1 1,0 1,-1-1,1 0,-1 0,1 1,-1 0,0-1,-81-1,72 5,1 1,0 0,0 1,1 0,-1 0,1 1,0 1,1 0,0 0,0 1,0 0,1 0,0 1,1 0,0 0,0 1,1 0,0 0,1 1,0-1,1 1,0 0,0 1,1-1,1 0,0 1,1 0,0-1,0 1,2 0,-1 0,1-1,2 5,-2-9,1 0,1 0,0 0,0 0,0 0,0-1,1 1,1-1,-1 0,1 0,0 0,0-1,0 0,1 0,0 0,0-1,0 0,0 0,1 0,-1-1,1 0,0 0,0-1,1 0,-1 0,0 0,0-1,1 0,-1-1,1 0,-1 0,1 0,-1-1,1 0,-1-1,0 1,0-2,1 1,0-1,19-17,-1-2,0 0,-2-2,-1 0,-1-2,-1 0,-1-1,1-6,59-110,-79 142,-1 1,0-1,0 1,1-1,-1 1,0 0,1-1,-1 1,0 0,1-1,-1 1,0 0,1-1,-1 1,1 0,-1 0,1-1,-1 1,1 0,-1 0,1 0,-1 0,1 0,-1 0,0 0,1 0,-1 0,1 0,-1 0,1 0,-1 0,1 0,-1 0,1 0,-1 0,1 1,-1-1,1 0,-1 0,1 1,-1-1,0 0,1 1,-1-1,0 0,1 1,-1-1,0 0,1 1,-1-1,0 1,0-1,1 1,-1-1,0 0,0 1,0-1,0 1,0-1,0 1,0-1,0 1,12 35,-11-33,13 41,-7-25</inkml:trace>
  <inkml:trace contextRef="#ctx0" brushRef="#br0" timeOffset="-8047.803">11211 1053,'198'-298,"-197"295,0 1,0 0,0 0,0 0,0 0,1 0,-1 1,0-1,1 0,-1 1,1-1,0 1,0-1,0 1,-1 0,1-1,0 1,0 0,1 1,-1-1,0 0,0 0,0 1,1 0,-1-1,0 1,0 0,1 0,-1 0,0 0,0 0,1 1,-1-1,0 1,0 0,0-1,0 1,1 0,-1 0,0 0,-1 0,1 1,0-1,0 1,0-1,-1 1,35 73,-32-64,0-1,0 1,1-1,0 0,1-1,0 1,1-1,-1 0,2-1,2 3,-8-9,1 0,0-1,0 1,-1-1,1 0,0 1,0-1,0-1,1 1,-1 0,0-1,0 1,0-1,0 0,1 0,-1 0,0-1,0 1,0-1,0 0,0 0,0 0,0 0,0 0,0 0,0-1,0 0,-1 1,1-1,-1 0,1 0,-1-1,1 0,72-83,16-79,-81 151</inkml:trace>
  <inkml:trace contextRef="#ctx0" brushRef="#br0" timeOffset="-7412.055">12340 602,'-59'25,"1"3,2 2,1 3,1 2,-10 12,56-43,0 1,0 0,1 1,-1-1,1 1,0 1,1-1,0 1,0 0,0 1,1-1,0 1,1 0,-1 0,2 1,-1-1,1 1,0 0,0 4,3-11,1-1,-1 1,0 0,1 0,-1 0,1-1,0 1,-1 0,1 0,0-1,0 1,0-1,0 1,1-1,-1 1,0-1,1 0,-1 1,0-1,1 0,0 0,-1 0,1 0,0-1,-1 1,1 0,0-1,0 1,-1-1,1 1,0-1,0 0,0 0,0 0,0 0,0 0,-1 0,1-1,0 1,74-19,-43 5,0-2,-1-1,0-2,-2-1,0-1,-2-2,0 0,1-5,-27 26,-2 1,1 0,-1 0,1 0,-1-1,1 1,-1 0,1 0,0 0,0 0,0 0,0 0,-1 1,1-1,0 0,0 0,1 1,-1-1,0 0,0 1,0-1,0 1,1 0,-1-1,0 1,0 0,0 0,1-1,-1 1,0 0,1 0,-1 1,0-1,0 0,1 0,-1 1,0-1,0 0,0 1,1-1,-1 1,0 0,0-1,0 1,0 0,0 0,0-1,0 1,0 0,-1 0,1 0,0 1,19 56,-20-52,1 0,0 1,0-1,1 0,0 1,0-1,0 0,1 0,0-1,0 1,0 0,1-1,0 0,0 0,0 0,1-1,-1 1,1-1,0 0,1 0,-1-1,1 1,-1-1,1 0,0-1,0 1,0-1,0-1,2 1,2-3,-1-1,0 0,0 0,1-1,-2 0,1-1,0 0,-1 0,1-1,-1 0,-1 0,1-1,-1 0,0 0,0-1,0 0,-1 0,5-8,6-3,-14 15,49-45,-3-2,-2-1,-2-3,-2-2,-3-2,-3-1,-2-2,-3-1,-2-3,-25 52,0 4,-1-1,0 0,0 0,-1 0,0 0,-1 0,0 0,-1-1,0 1,-1 0,0-1,0 1,-1-1,-1 1,1 0,-2-1,0-1,1 10,1 0,-1 0,0-1,0 1,0 0,0 1,0-1,-1 0,1 1,-1-1,1 1,-1-1,1 1,-1 0,0 0,1 1,-1-1,0 0,0 1,1 0,-1 0,0 0,0 0,0 0,0 0,1 1,-1-1,0 1,0 0,1 0,-3 1,-79 45,63-28,1 0,1 2,1 0,0 2,2-1,1 2,1 0,0 1,2 0,1 1,1 0,1 4,5-19,0 1,1-1,0 1,1 0,1 0,0 0,0 0,1 0,1 1,0-1,0 0,1 0,1-1,0 1,1 0,0-1,1 0,0 0,0 0,1-1,1 1,0-1,0-1,1 0,0 0,1 0,0-1,5 4,8 3,0-1,1 0,1-2,0 0,1-2,0-1,12 2,14-3,-33-11</inkml:trace>
  <inkml:trace contextRef="#ctx0" brushRef="#br0" timeOffset="-6811.219">13272 630,'-1'16,"1"0,0 0,1 0,0 0,1 0,1 0,1 0,1-1,0 1,0-1,2 0,0-1,0 0,3 2,-8-14,-1 0,2-1,-1 1,0 0,0-1,0 0,1 0,-1 1,0-1,1-1,-1 1,1 0,-1-1,1 1,0-1,-1 0,1 1,-1-1,1-1,0 1,-1 0,1-1,-1 1,1-1,-1 0,1 0,-1 0,1 0,-1 0,0 0,0-1,1 1,-1-1,0 1,0-1,0 0,67-71,-67 71,102-151,-103 153,-1-1,1 1,-1-1,0 1,1-1,-1 1,1-1,-1 1,1 0,-1-1,1 1,0 0,-1-1,1 1,-1 0,1 0,0-1,-1 1,1 0,0 0,-1 0,1 0,0 0,-1 0,1 0,0 0,-1 0,1 0,0 1,-1-1,1 0,-1 0,1 0,0 1,-1-1,1 0,-1 1,1-1,-1 1,1-1,-1 1,1-1,-1 1,1-1,-1 1,0-1,1 1,-1-1,0 1,0 0,1-1,-1 1,0-1,0 1,0 0,0-1,0 1,1 0,10 42,-11-43,14 324,26 51,-36-346,-1 0,-2 0,-1 0,-1 0,-2 1,-1-1,-1-1,-1 1,-2-1,-1 0,-1-1,-1 0,-6 10,15-33,0 0,0 0,0 0,0-1,-1 1,0-1,1 1,-1-1,0 0,-1 0,1 0,-1-1,1 1,-1-1,0 0,1 0,-1 0,0 0,-1-1,1 1,0-1,0 0,-1-1,1 1,0-1,-1 1,1-1,0-1,-1 1,1-1,0 1,-1-1,1-1,0 1,0 0,0-1,0 0,0 0,0 0,1 0,-1-1,1 0,-1 1,1-1,0-1,0 1,-2-3,-5-12,1-1,1-1,0 1,2-1,0 0,1 0,1-1,1 0,1 0,1 1,1-1,1 0,0 0,2 0,3-16,4-4,1 1,2 1,2 0,1 1,2 0,12-17,41-40,-53 74</inkml:trace>
  <inkml:trace contextRef="#ctx0" brushRef="#br0" timeOffset="-3331.618">13950 432,'2'-4,"1"0,-1 0,1 1,0-1,1 1,-1-1,1 1,-1 0,1 0,0 0,0 1,0 0,1-1,-1 1,0 1,1-1,-1 1,1-1,0 1,-1 1,1-1,0 1,0 0,0 0,2 0,169-1,-174 1,0-1,1 2,-1-1,0 0,0 0,0 0,0 1,0 0,0-1,0 1,0 0,0 0,-1 0,1 0,0 0,0 0,-1 0,1 1,-1-1,1 1,-1-1,1 1,-1-1,0 1,0 0,0 0,0-1,0 1,0 0,-1 0,1 0,-1 0,1 0,-1 0,1 0,-1 0,0 1,0-1,0 0,-1 0,1 0,0 0,-1 0,1 0,-1 0,0 0,0 0,-51 87,-126 93,135-86,42-93,0 0,1 1,0-1,0 1,0-1,0 0,1 1,-1-1,1 1,0-1,0 0,0 0,0 0,0 1,1-1,-1 0,1-1,0 1,0 0,0 0,1-1,-1 1,0-1,1 0,0 0,-1 0,1 0,0 0,1 0,6 1,-1 0,1-1,-1-1,1 1,0-2,0 1,-1-1,1-1,0 1,0-2,-1 1,1-2,0 1,-1-1,0 0,0-1,0 0,3-3,16-3,18-11,-34 12</inkml:trace>
  <inkml:trace contextRef="#ctx0" brushRef="#br0" timeOffset="-3062.516">13893 602,'14'0,"25"0,9 0,2 0,-2 0,-6 0,-4 0,-4 0,-3 0,-3-5,0-1,0-1,-6 2</inkml:trace>
  <inkml:trace contextRef="#ctx0" brushRef="#br0" timeOffset="-2597.958">14598 686,'22'2,"1"-2,-1 0,1-1,-1-2,0 0,0-1,0-2,-1 0,1-1,-1-1,-1-1,0-1,0-1,-1 0,0-1,2-4,-18 14,0-1,-1 0,1 0,0 0,-1 0,1 0,-1 0,0-1,0 1,-1-1,1 1,-1-1,1 0,-1 0,0 1,-1-1,1 0,-1 0,1 0,-1 0,0 0,-1 0,1 0,-1 0,0 0,0 0,0 0,0 1,0-1,-1 0,0 1,0-1,0 1,0 0,0-1,-1 1,0 0,1 1,-1-1,0 0,0 1,-1-1,1 1,0 0,-4-1,0-1,-1 1,-1-1,1 2,0-1,-1 1,1 0,-1 1,0 0,0 1,1-1,-1 2,0-1,1 1,-1 0,0 1,1 0,-1 1,1 0,0 0,0 0,0 1,-2 2,-5 2,1 0,0 2,1-1,0 2,1 0,0 0,0 1,2 0,-1 1,1 1,-4 7,10-14,0 0,0 0,1 0,0 0,0 0,0 1,1-1,0 1,1-1,0 1,0 0,0 0,1 0,1 0,-1-1,1 1,0 0,1 0,0-1,0 1,1-1,-1 0,2 1,-1-1,1-1,0 1,0 0,1-1,0 0,0 0,1-1,-1 1,1-1,0 0,1-1,-1 1,8 3,9-1,0-1,0-1,1-1,-1-2,1 0,0-1,0-1,22-3,4 1,159-17,-178 14</inkml:trace>
  <inkml:trace contextRef="#ctx0" brushRef="#br0" timeOffset="4953.036">544 1984,'-1'-4,"-1"0,1 0,-1 0,0 1,1-1,-2 0,1 1,0-1,-1 1,0-1,1 1,-1 0,-1 1,1-1,0 0,-1 1,1-1,-1 1,0 0,1 1,-1-1,0 1,0-1,0 1,-1 0,1 1,0-1,0 1,0-1,-1 1,1 1,0-1,0 0,0 1,-1 0,1 0,0 0,0 1,-3 1,-253 112,190-63,69-51,0 1,0 0,-1-1,1 1,0 0,1-1,-1 1,0 0,1 0,-1 0,1 0,-1 0,1 0,0 0,0 0,0 0,0 0,0 0,0 0,0 0,1 0,-1 0,1 0,0-1,-1 1,1 0,0 0,0 0,0-1,0 1,0-1,1 1,-1 0,0-1,1 0,-1 1,1-1,0 0,-1 0,1 0,1 1,18 10,0-1,0-1,1-1,1 0,0-2,0-1,14 2,36 11,-61-15,-3-3,0 1,0 1,0-1,0 2,0-1,0 1,-1 0,0 1,0 0,0 0,-1 1,1 0,-1 0,-1 1,1 0,2 4,-9-7,0 1,0-1,-1 0,0 1,0-1,0 0,0 1,-1-1,1 0,-1 0,0 0,0 0,-1 0,1-1,-1 1,0-1,0 0,0 1,0-1,-1-1,1 1,-1 0,1-1,-1 0,-16 11,-1-1,0 0,-1-2,0-1,0-1,-1 0,0-2,0 0,0-2,-8 0,23-3,4 0,0 0,0 0,0 0,0 0,0-1,0 0,0 0,0 0,0 0,0 0,0-1,0 0,1 0,-1 0,0 0,0-1,0 1,1-1,-1 0,1 0,-1-1,-2-10</inkml:trace>
  <inkml:trace contextRef="#ctx0" brushRef="#br0" timeOffset="6286.508">825 2041,'-10'18,"0"1,2 1,0 0,1 0,0 0,2 0,1 1,0 0,2 0,0 0,2 2,-1-20,1 0,0 0,1 0,-1 0,0 0,1 0,0 0,0 0,0 0,0-1,0 1,0 0,1-1,-1 1,1-1,0 1,0-1,0 0,0 1,0-1,0 0,0-1,1 1,-1 0,1-1,-1 1,1-1,0 0,0 0,0 0,-1 0,1 0,0-1,0 1,0-1,0 0,0 0,0 0,0 0,0 0,0-1,0 1,0-1,1 0,11-6,-1-1,0 0,0-1,-1-1,0 0,0-1,-2 0,1-1,-1 0,-1 0,0-1,-1-1,0 0,-2 0,1-1,-1 0,-1 0,-1 0,0-1,0-4,12-23,-10 81,18 348,-23-315,2-22,-2 1,-2-1,-3 1,-1-1,-3 0,-2 0,-2-1,-2 0,-11 23,-33 1,55-71,0 0,0 1,1-1,-1 0,0 0,0-1,0 1,-1 0,1-1,0 1,0-1,0 0,0 0,0 0,-1 0,1 0,0 0,0 0,0-1,0 1,0-1,0 0,-1 0,1 1,1-1,-1 0,0-1,0 1,0 0,1 0,-1-1,0 1,1-1,-1 0,1 1,0-1,0 0,-1 0,1 0,0 0,-5-12,1 0,0-1,0 0,2 0,0 0,1-1,0 1,1-1,1 1,0-1,1 1,1-1,1 1,0 0,4-12,-6 18,8-44,2 0,2 1,3 1,2 0,2 1,2 0,2 2,24-33,-36 61,1 0,2 1,0 1,0 0,2 1,0 1,1 1,1 0,0 1,1 1,0 1,13-5,-4 4,0-1,-1-1,-1-1,-1-2,0-1,-1 0,-1-2,14-16,-37 35,0 0,0 1,1-1,-1 0,1 0,-1 1,1-1,0 1,0 0,0-1,-1 1,1 0,1 0,-1 0,0 0,0 1,0-1,0 0,0 1,1 0,-1-1,0 1,0 0,1 0,-1 0,0 0,0 1,1-1,-1 1,0-1,0 1,0 0,0 0,0 0,0 0,0 0,0 0,0 1,0-1,0 1,-1-1,1 1,-1-1,1 1,-1 0,1 1,3 7,-1 1,0-1,-1 1,0 0,-1 1,0-1,0 0,-1 0,-1 1,0-1,-1 1,0-1,0 0,-1 0,-2 4,2-3,-1-1,-1 1,0-1,-1 0,0 0,0 0,-1 0,-1-1,1 0,-2-1,1 1,-2-1,1-1,-1 1,0-2,-1 1,0-1,0-1,0 0,-1 0,-6 2,8-14,24-11,-5 10,-1 0,1 0,1 1,-1 0,1 0,0 1,0 1,0 0,1 1,-1 0,1 0,0 1,0 1,0 0,0 1,0 0,0 1,0 0,0 1,1 0,11 5,0-2,1-1,0-1,0-1,0-1,0-1,9-2,-13-3,0-2,-1 0,0-1,0-1,-1-1,0 0,-1-2,0 0,0-1,-2-1,1-1,6-7,-1-1,-2 0,0-2,-1-1,-2 0,0-1,-2 0,-1-2,-1 0,-2 0,-3 11,-2 0,0-1,-1 1,-1-1,-1 0,-1 0,0-1,-1 1,-1 0,-2-8,2 26,0-1,0 0,-1 1,1-1,0 0,-1 1,1-1,-1 1,0-1,1 1,-1-1,0 1,0-1,0 1,0 0,0-1,0 1,0 0,-1 0,1 0,0 0,-1 0,1 0,-1 0,1 1,-1-1,1 0,-1 1,1-1,-1 1,0 0,1-1,-1 1,0 0,1 0,-1 0,0 0,1 0,-1 1,0-1,1 0,-1 1,1-1,-1 1,1 0,-1-1,1 1,-1 0,1 0,-1 0,1 0,0 0,0 0,-1 0,1 1,0-1,0 0,0 2,-11 13,0 2,2-1,0 2,1-1,0 1,2 1,0-1,2 1,-4 20,4-15,0-1,2 1,1 0,1 0,1 0,1 0,1-1,1 1,2 0,0-1,2 0,0 0,2-1,0 0,2 0,0-1,2 0,13 34,-27-48</inkml:trace>
  <inkml:trace contextRef="#ctx0" brushRef="#br0" timeOffset="6523.119">1926 1957,'34'0,"29"0,10 0,2 0,-7-5,-6-2,-8 1,-9 1,-2 2,-4 0,-3 2,-4 1,-2-5,-6-1</inkml:trace>
  <inkml:trace contextRef="#ctx0" brushRef="#br0" timeOffset="6835.229">2603 2126,'39'-18,"-1"-2,-1-2,-1-1,-1-2,-1-1,3-5,-34 29,1 0,-1-1,1 1,-1-1,0 0,0 0,0 0,0 0,-1 0,1-1,-1 1,0-1,0 1,0-1,0 0,-1 0,1 0,-1 0,0 0,0 0,-1 0,1 0,-1-1,0 1,0 0,0 0,-1 0,0-3,-4 5,0 0,-1 1,1-1,-1 1,1 0,-1 1,1-1,-1 1,1 0,-1 1,0-1,1 1,-1 0,1 0,0 1,-1 0,1 0,0 0,0 0,0 1,0 0,-3 2,5-3,-8 3,0 0,0 1,0 1,1-1,0 2,1 0,0 0,0 0,1 1,0 0,0 1,1 0,0 0,1 1,0-1,1 1,0 1,1-1,0 1,0 0,2-1,-1 2,1-1,1 0,1 0,-1 0,2 1,0-1,0 0,1 1,0-8,1 1,-1-1,1 0,0-1,0 1,0 0,1-1,-1 0,1 0,0 0,1 0,-1-1,0 1,1-1,0 0,0-1,0 1,0-1,0 0,1 0,-1-1,0 1,1-1,0 0,8 1,0-1,0 0,0-1,0-1,0 0,0 0,-1-2,1 0,2-1,8-3</inkml:trace>
  <inkml:trace contextRef="#ctx0" brushRef="#br0" timeOffset="7303.956">2999 2211,'280'-246,"-279"244,0 0,1 0,-1 0,1 1,0-1,0 0,0 1,-1-1,1 1,0 0,1-1,-1 1,0 0,0 0,1 0,-1 1,0-1,1 1,-1-1,0 1,1 0,-1 0,1 0,-1 0,1 0,-1 0,0 1,1-1,-1 1,0 0,1-1,-1 1,0 0,0 0,0 1,0-1,0 0,0 1,0-1,0 1,5 76,-8-74,1 1,-1 0,1 0,-1 0,1 1,1-1,-1 0,1 0,0-1,0 1,0 0,1 0,0 0,0-1,0 1,0-1,1 1,0-1,0 0,0 0,2 1,-1-3,1-1,-1 0,1-1,0 1,0-1,-1 0,1 0,0-1,0 1,-1-1,1 0,0 0,-1-1,1 1,-1-1,0 0,1 0,-1-1,0 1,0-1,0 0,-1 0,1 0,-1 0,0-1,0 1,3-4,-5 5,17-15,0 1,1 0,1 2,1 0,0 1,0 1,1 1,11-3,-31 13,0 0,0 0,0 0,1 1,-1-1,0 1,0-1,0 1,0 0,1 0,-1 0,0 0,0 0,0 1,0-1,1 1,-1-1,0 1,0 0,0 0,0 0,0 0,0 0,-1 0,1 1,0-1,0 0,-1 1,1 0,-1-1,0 1,1 0,-1 0,0-1,0 1,0 0,0 0,0 0,-1 0,1 1,0-1,-1 0,0 0,1 0,-1 0,0 1,-22 169,26-147</inkml:trace>
  <inkml:trace contextRef="#ctx0" brushRef="#br0" timeOffset="10621.633">5144 1984,'-27'-7,"-2"0,1 2,0 1,-1 1,0 1,-25 3,42 0,0 1,0 1,0 0,0 0,0 2,1-1,-1 1,1 1,1 0,-1 0,1 1,0 1,1 0,-1 0,1 0,1 1,0 1,0 0,1 0,0 0,1 1,0-1,1 2,0-1,1 1,0-1,0 1,2 0,-1 0,1 7,2-12,0 0,1 0,0 0,0 0,0 0,1-1,0 1,0-1,1 1,0-1,0 0,1 0,-1 0,1 0,1-1,-1 1,1-1,0 0,0-1,0 1,0-1,1 0,0 0,0-1,0 1,0-2,1 1,-1 0,1-1,0-1,-1 1,1-1,0 0,0 0,0-1,0 0,0 0,0-1,-1 0,1 0,3-1,10-2,-2-1,1-1,0 0,-1-2,0 0,-1-1,0 0,0-2,-1 0,0-1,-1 0,0-1,-1-1,11-15,98-160,-99 150,-24 39,1 0,0 0,-1 0,1 1,0-1,-1 0,1 0,0 1,-1-1,1 1,-1-1,1 0,-1 1,1-1,-1 1,1-1,-1 1,1-1,-1 1,1-1,-1 1,0 0,1-1,-1 1,0 0,0-1,0 1,1 0,-1-1,0 1,0 0,0-1,0 1,0 0,0-1,0 1,0 0,0-1,-1 1,1 0,0-1,0 1,-1 0,1 0,0 0,-1 9,1 1,1 0,-1-1,2 1,-1 0,2-1,-1 1,1-1,1 0,0 0,0 0,1-1,1 1,-1-1,1 0,5 5,114 77,-106-80</inkml:trace>
  <inkml:trace contextRef="#ctx0" brushRef="#br0" timeOffset="11076.087">5567 2295,'254'-342,"-253"341,27-30,-28 31,1-1,-1 1,1-1,-1 1,0-1,1 1,0 0,-1-1,1 1,-1 0,1-1,-1 1,1 0,0 0,-1 0,1-1,-1 1,1 0,0 0,-1 0,1 0,0 0,-1 0,1 0,-1 0,1 0,0 1,-1-1,1 0,0 0,-1 0,1 1,-1-1,1 0,-1 1,1-1,-1 0,1 1,-1-1,1 1,-1-1,1 1,-1-1,0 1,1-1,-1 1,0-1,1 1,-1 0,0-1,0 1,0 0,0-1,1 1,-1 0,6 196,-6-192,1 0,-1 0,1 0,0 0,1 0,-1 0,1 0,0-1,0 1,1-1,-1 1,1-1,0 0,0 0,0 0,1 0,-1-1,1 1,0-1,0 0,0 0,1 0,-1-1,1 1,-1-1,1 0,0 0,0-1,-1 0,1 0,1 0,-1 0,0-1,0 1,0-1,0-1,3 1,2-4,0 0,0 0,0-1,-1 0,1-1,-1 0,-1-1,1 1,-1-2,0 1,-1-1,0 0,0-1,-1 0,0 0,0 0,-1 0,0-1,-1 0,0 0,0-1,-1 1,-1 0,1-9,5-2,-1 5</inkml:trace>
  <inkml:trace contextRef="#ctx0" brushRef="#br0" timeOffset="11522.698">6527 2070,'-9'11,"0"1,2 0,-1 1,2 0,-1 0,2 0,0 1,1 0,0 0,1 0,0 0,1 1,1-1,0 1,1-1,1 1,1 3,-2-15,1 0,0 0,0 0,0 0,0 0,0 0,1 0,-1 0,1-1,0 1,0-1,0 1,0-1,0 0,0 0,1 0,-1 0,1 0,0 0,-1-1,1 1,0-1,0 0,0 0,0 0,0 0,0 0,0-1,0 1,0-1,0 0,0 0,1 0,-1 0,0-1,0 1,2-2,5 0,0-1,0 0,-1-1,0 0,1 0,-1-1,-1-1,1 1,-1-1,0-1,3-2,10-16,-1 0,-1-2,-1 0,-2-1,0-1,-2 0,4-14,-16 38,14-29,-1-1,-1-1,-2 0,-2-1,-1 0,-2-1,-2 1,-1-1,-1-18,-3 50,1 0,-1 0,0 0,0 0,0 0,-1-1,0 1,-1 0,1 0,-1 0,0 1,-1-1,1 0,-1 1,0-1,0 1,-1 0,0 0,0 0,0 1,0 0,-1-1,1 1,-1 1,0-1,-1 1,1 0,0 0,-1 0,0 1,0 0,1 0,-1 0,0 1,0 0,-1 0,0 0,-5 4,-1 1,1 0,0 0,1 1,-1 1,1 0,0 0,0 1,1 1,0 0,0 0,1 1,0 0,0 0,1 1,0 1,1-1,0 1,1 0,0 1,1-1,0 1,1 0,0 0,1 1,1-1,-1 1,2 0,0-1,1 1,0 0,0 0,2 0,0-1,0 1,1-1,2 6,5 6,2-1,0 0,1-1,1 0,1-1,1-1,1-1,0 0,2-1,0-1,1-1,1 0,0-2,1 0,0-2,1 0,1-1,19 5,87 26,-105-38</inkml:trace>
  <inkml:trace contextRef="#ctx0" brushRef="#br0" timeOffset="16662.33">8531 1957,'0'-3,"1"0,-1 0,0 0,0 0,0 0,-1 0,1 0,-1 0,1 0,-1 0,0 0,0 0,0 1,-1-1,1 0,-1 1,1-1,-1 1,0 0,0-1,0 1,0 0,-1 0,1 0,0 1,-1-1,1 0,-1 1,0 0,1-1,-1 1,0 0,0 0,0 1,0-1,0 1,0-1,0 1,0 0,0 0,0 0,0 1,-6 1,1 1,-1 1,0-1,1 1,0 1,0 0,0 0,1 0,0 1,0 0,0 1,0-1,1 1,0 0,-4 8,-11 9,9-9,1 0,1 1,0-1,2 2,-1 0,2 0,-6 17,11-26,0 0,1 0,0 0,0 0,1 1,-1-1,2 0,-1 0,1 0,1 0,0 0,0 0,0 0,1-1,0 1,0-1,1 1,0-1,0 0,1-1,0 1,0-1,0 0,1 0,0 0,0-1,1 0,-1 0,1-1,0 0,0 0,1-1,-1 1,1-2,3 2,0-1,1-1,-1 0,1-1,0 0,0 0,-1-1,1-1,0 0,0-1,-1 0,1-1,-1 0,0-1,0 0,0 0,0-2,-1 1,0-1,0-1,0 1,-1-2,0 1,0-1,-1-1,2-2,-4 0,0 0,-1-1,0 1,-1-1,-1 0,1 0,-2 0,0 0,0-1,-1 1,-1 0,0-1,-1 1,0-1,-1 1,0 0,-1 0,0 0,-2-3,2 7,-1 1,0 0,0 0,-1 0,1 1,-2-1,1 1,-1 0,1 0,-2 1,1 0,-1 0,1 1,-1-1,-1 1,1 1,0 0,-1 0,0 0,0 1,0 0,0 0,0 1,0 0,0 1,0-1,0 2,0-1,0 1,-3 1,9-2,1 1,0 0,0 0,1 0,-1 0,0 0,0 0,0 0,1 0,-1 0,0 0,1 0,-1 0,1 0,-1 0,1 1,0-1,-1 0,1 0,0 1,0-1,0 0,0 0,0 1,0-1,0 0,0 0,1 1,-1-1,0 0,1 0,-1 0,1 1,0-1,-1 0,1 0,0 0,-1 0,1 0,0 0,0 0,0 0,0-1,0 1,0 0,0-1,0 1,0 0,0-1,1 1,-1-1,0 0,0 1,0-1,1 0,-1 0,0 0,1 1,-1-1,0-1,1 1,17 8,2-1,-1-1,1-1,0-1,0-1,0-1,0-1,1 0,-1-2,14-2,8 2,-24-2,-1 0,0-2,-1 0,1-1,-1-1,0 0,0-2,-1 1,0-2,-1 0,0-1,0-1,-1 0,-1-1,0-1,-1 0,0 0,-2-1,3-4,2-5,-2 0,0-1,-2 0,-1-1,-1 0,-1-1,-1 0,-2 0,1-12,-1 17,-5 22,4-13,-1 0,0 0,-1 0,0 0,-1-1,0 1,-1-1,-1 1,0-1,-1 1,0 0,-1 0,-1 0,0 0,-2-3,5 14,1 1,-1-1,0 1,0-1,0 1,0 0,0-1,0 1,0 0,0 0,-1 0,1 0,0 0,-1 0,1 0,-1 0,1 1,-1-1,1 0,-1 1,1-1,-1 1,0 0,1 0,-1-1,1 1,-1 0,0 0,1 1,-1-1,0 0,1 0,-1 1,1-1,-1 1,0 0,1-1,0 1,-1 0,1 0,-1 0,1 0,-1 0,-40 62,23 85,10-35,-26 141,31-228,0 0,2 0,1 0,1 1,1-1,4 26,-3-43,-1 1,1-1,1 0,0 0,0 0,1-1,0 1,0-1,1 0,0 0,0 0,1-1,0 1,0-1,1-1,0 0,0 1,1-2,-1 1,1-1,1-1,-3-1,0-1,1 0,-1-1,1 1,0-1,-1-1,1 1,0-1,-1 0,1-1,0 1,-1-1,1-1,0 1,-1-1,0 0,1-1,-1 0,0 0,0 0,1-1,7-5,1 0,-1-1,0-1,-1 0,-1-1,0-1,9-11,-15 16,0-1,0 0,-1 0,0-1,-1 1,0-1,0 0,-1 0,-1 0,0-1,0 1,0-4,-2 9,0 0,0 0,0 0,0 0,-1 0,0 0,0 0,0 0,0 0,-1 0,0 1,0-1,0 1,0-1,-1 1,0 0,0 0,0 0,0 0,-1 1,1-1,-1 1,0 0,0 0,0 0,-4-1,-5-1,-1 0,1 1,-1 1,1 0,-1 1,0 1,0 0,0 0,0 2,0-1,0 2,1 0,-1 1,0 0,-4 3,-6 4,6 2</inkml:trace>
  <inkml:trace contextRef="#ctx0" brushRef="#br0" timeOffset="17176.873">9687 1336,'-6'153,"9"-104,30 348,-32-366,-14 161,-2-121,13-64,0-8</inkml:trace>
  <inkml:trace contextRef="#ctx0" brushRef="#br0" timeOffset="17423.009">9320 1928,'39'5,"41"1,16-4,3-4,-7-1,-14-4,-11-2,-7 2,-9-4,-4 1,-4 1,-6 3,-8 2</inkml:trace>
  <inkml:trace contextRef="#ctx0" brushRef="#br0" timeOffset="18608.142">10364 1816,'-43'18,"-13"5,2 2,0 2,-46 33,90-54,1 1,0 0,1 0,-1 1,2 0,-1 1,1 0,0 0,1 0,0 1,1 0,0 0,0 1,1-1,0 1,1 0,0 1,3-10,0 1,0 0,0 0,0 0,0 0,0 0,1-1,0 1,-1 0,1 0,0-1,0 1,0 0,1-1,-1 1,1-1,-1 0,1 1,0-1,0 0,0 0,0 0,0 0,1-1,-1 1,0 0,1-1,0 0,-1 0,1 1,-1-1,1-1,0 1,0 0,0-1,1 1,4 0,0-1,1 0,-1 0,0 0,1-1,-1 0,0-1,0 0,0 0,0-1,0 0,1-1,14-8,0-2,-1-1,0 0,-1-2,-1 0,-1-1,0-2,-1 1,6-13,28-41,-50 73,-1 1,1-1,-1 0,1 0,-1 1,1-1,-1 0,1 1,-1 0,0-1,1 1,-1 0,0 0,1-1,-1 1,0 0,0 0,0 0,0 1,0-1,0 0,0 0,0 1,-1-1,1 0,0 1,-1-1,1 0,-1 1,1-1,-1 1,0-1,0 1,0-1,0 1,0-1,0 1,0-1,0 1,0-1,-1 1,1 0,2 6,1 3,1 0,0 0,1 0,1-1,-1 1,1-1,1 0,0-1,1 0,-1 0,2 0,-1-1,1-1,0 1,1-1,0-1,0 0,0 0,1-1,6 2,-13-5,1-1,-1-1,0 1,0 0,0-1,0 0,1 0,-1 0,0 0,0-1,0 0,1 0,-1 0,0 0,0 0,0-1,-1 0,1 0,0 0,-1 0,1-1,-1 1,0-1,0 0,0 0,0 0,0 0,1-3,60-111,-51 88,19-54,-31 83,1 1,-1-1,0 1,1-1,-1 1,0 0,0-1,0 1,0 0,0 0,1 0,-2 0,1 0,0 0,0 0,0 0,0 0,-1 0,1 1,0-1,-1 0,1 1,-1-1,0 0,1 1,-1-1,0 0,0 1,0-1,0 1,0-1,0 0,0 1,0-1,-1 0,1 1,0-1,2 25,14 83,-15-105,1 0,-1-1,0 1,1 0,0-1,-1 1,2-1,-1 0,0 0,1 0,-1 0,1 0,0 0,0-1,0 1,0-1,0 0,1 0,-1 0,0 0,1-1,0 1,-1-1,1 0,1 0,3-2,1-1,-1 0,0-1,0 1,-1-2,1 1,0-1,-1 0,0-1,0 1,0-2,-1 1,0-1,0 0,0 0,-1 0,0-1,0 0,0 0,-1 0,2-5,-1 5,14-19,-5 2,1 2,2 0,0 0,1 1,1 2,1 0,1 1,0 0,2 2,0 1,8-3,-30 17,0 0,0 1,0 0,0-1,0 1,0 0,0-1,0 1,1 0,-1 0,0 0,0 0,0 0,0 0,0 0,1 0,-1 1,0-1,0 0,0 1,0-1,0 1,0-1,0 1,0-1,0 1,0 0,0 0,0-1,0 1,-1 0,1 0,0 0,-1 0,1 0,0 0,-1 0,1 0,-1 0,0 0,1 0,-1 0,0 0,0 1,1 0,3 59,-4-53,-21 123,20-130,0 0,0 1,0-1,0 0,1 1,-1-1,1 1,-1-1,1 1,-1-1,1 1,0 0,-1-1,1 1,0-1,0 1,1 0,-1-1,0 1,0-1,1 1,-1-1,1 1,-1-1,1 1,0-1,-1 1,1-1,0 0,0 1,0-1,0 0,0 0,0 0,1 0,-1 0,0 0,0 0,1 0,-1 0,1 0,-1-1,1 1,-1-1,1 1,-1-1,1 0,-1 1,1-1,0 0,-1 0,1 0,-1 0,1 0,0-1,-1 1,1 0,-1-1,1 1,0-1,15-9,-1 0,0-1,0-1,-1 0,-1-1,0 0,6-9,22-20,65-58,-107 99,1 0,0 1,-1-1,1 1,0-1,0 1,-1 0,1-1,0 1,0 0,0-1,-1 1,1 0,0 0,0 0,0 0,0 0,0 0,-1 0,1 0,0 0,0 0,0 0,0 1,0-1,-1 0,1 1,0-1,0 0,-1 1,1-1,0 1,0-1,-1 1,1 0,0-1,-1 1,1 0,-1-1,1 1,-1 0,1-1,-1 1,0 0,1 0,-1 0,0 0,0-1,0 1,1 0,-1 0,0 0,5 56,-4-44,-1-4,1 0,0 0,0 0,1 0,0 0,1-1,0 1,0-1,1 1,0-1,0-1,1 1,0 0,0-1,1 0,0 0,0-1,1 0,0 0,0 0,0-1,0 0,1 0,0-1,0 0,0-1,1 1,-1-2,1 1,0-1,0 0,0-1,1 0,-8-1,0 1,0-1,0 0,0 0,0-1,0 1,-1 0,1-1,0 1,0-1,0 1,0-1,0 0,-1 0,1 0,0 0,-1 0,1 0,0 0,-1-1,0 1,1-1,-1 1,0-1,0 1,0-1,0 0,1 0,-1-10</inkml:trace>
  <inkml:trace contextRef="#ctx0" brushRef="#br0" timeOffset="18908.971">10618 1477,'5'5,"6"1,2 0</inkml:trace>
  <inkml:trace contextRef="#ctx0" brushRef="#br0" timeOffset="25563.956">13272 2041,'-1'-7,"0"0,-1 1,1-1,-2 0,1 1,-1-1,0 1,0 0,-1 0,1 0,-1 1,-1-1,1 1,-1 0,0 0,0 0,0 1,-1 0,0 0,1 0,-1 1,-1 0,1 0,0 0,-1 1,0 0,1 0,-1 1,0 0,0 0,0 0,0 1,0 0,1 0,-1 1,0 0,0 0,0 1,-13 5,0 1,1 1,0 1,0 0,1 2,1 0,0 1,0 0,2 1,-1 1,-3 7,11-13,1 1,0 0,1 0,0 0,1 1,0 0,0 0,1 0,1 0,-2 8,4-15,0 1,1-1,-1 0,1 0,0 0,0 0,1 0,-1 0,1 0,0 1,0-1,0-1,0 1,1 0,0 0,-1 0,1-1,1 1,-1-1,0 1,1-1,0 0,0 0,0 0,0-1,0 1,1-1,-1 0,1 1,-1-1,4 1,0-1,-1 0,1 0,0-1,0 0,0 0,-1 0,1-1,0 0,0 0,0-1,0 0,0 0,-1-1,1 0,0 0,-1 0,0-1,1 0,-1 0,0-1,-1 0,1 0,-1 0,1-1,116-123,-30 7,-91 119,0 0,0 0,0 1,1-1,-1 0,1 0,-1 1,1-1,-1 1,1 0,0-1,0 1,0 0,0 0,0 0,0 0,0 1,0-1,0 0,0 1,0-1,0 1,0 0,1 0,-1 0,0 0,0 0,0 0,0 1,1-1,-1 1,0-1,0 1,0 0,0 0,0 0,0 0,0 0,-1 0,1 1,0-1,-1 0,1 1,-1 0,1-1,-1 1,1 0,-1 0,0-1,0 1,0 2,17 68,-18-64,0-1,1 1,1-1,-1 1,1-1,0 1,1-1,-1 0,2 0,-1 0,1-1,0 1,0-1,1 0,-1 0,1 0,1-1,-1 0,1 0,5 4,42 8,-29-14</inkml:trace>
  <inkml:trace contextRef="#ctx0" brushRef="#br0" timeOffset="26181.245">13583 2295,'18'-15,"0"-1,-1 0,-1-2,-1 0,0 0,-1-2,-1 0,93-150,-106 169,0-1,0 1,0 0,0 0,1-1,-1 1,0 0,1 0,-1 0,1 0,-1-1,1 1,-1 0,1 0,0 0,-1 0,1 0,0 0,0 1,0-1,0 0,0 0,0 1,0-1,0 0,0 1,0-1,0 1,0-1,1 1,-1 0,0-1,0 1,0 0,1 0,-1 0,0 0,0 0,1 0,-1 0,0 1,0-1,0 0,1 0,-1 1,0-1,0 1,0-1,0 1,0 0,1 0,30 136,-31-132,1-1,0 1,0-1,0 1,0-1,1 0,-1 0,1 0,0 0,1-1,-1 1,1-1,-1 1,1-1,0 0,0-1,0 1,0-1,1 0,-1 0,1 0,-1 0,1-1,0 0,0 0,-1 0,1-1,0 1,0-1,0 0,0-1,0 1,-1-1,1 0,0 0,0 0,-1-1,1 0,0 0,10-11,-2 0,0-1,0 0,-1-1,-1-1,-1 0,0 0,-1-1,0 0,-2 0,0-1,-1 0,4-19,-4 14</inkml:trace>
  <inkml:trace contextRef="#ctx0" brushRef="#br0" timeOffset="26963.218">14937 1984,'4'0,"16"2,0-1,0-2,-1 0,1-1,0 0,0-2,-1-1,0 0,0-1,0-1,-1-1,3-2,-16 6,0-1,0 1,-1-1,1 0,-1-1,0 1,0-1,-1 0,0 0,0 0,0 0,-1-1,0 1,0-1,0 1,-1-1,0 0,0 1,-1-1,0 0,0 0,-1 1,0-1,0 0,0 1,-1-1,0 0,1 5,0 0,0 0,-1 0,1-1,-1 1,0 0,1 1,-1-1,0 0,0 1,0-1,0 1,0-1,-1 1,1 0,0 0,-1 0,1 0,0 0,-1 1,1-1,-1 1,1-1,-1 1,0 0,1 0,-1 0,1 0,-1 1,1-1,-1 1,1 0,-1-1,1 1,0 0,-1 1,-83 47,74-36,0 0,1 1,1 0,0 1,0 1,2-1,0 1,1 1,0-1,1 1,1 1,1-1,1 0,0 1,1 0,1 0,0 0,2 0,0 4,0-17,-1 1,1-1,0 0,0 0,1 0,0 0,0 0,0 0,0 0,1 0,-1-1,1 0,1 1,-1-1,0 0,1 0,0-1,0 1,0-1,0 0,1 0,-1 0,1-1,0 1,-1-1,1 0,0-1,1 1,-1-1,0 0,0 0,2 0,13-1,-1 0,1-1,-1-1,0-1,0-1,0 0,0-1,-1-2,1 1,-1-2,-1-1,0 0,0-1,2-3,17-6,20-10,-32 15</inkml:trace>
  <inkml:trace contextRef="#ctx0" brushRef="#br0" timeOffset="27814.085">15868 1844,'-11'-3,"0"0,-1 1,0 1,0 0,1 0,-1 2,0-1,0 1,1 1,-1 0,1 1,-1 0,1 0,0 2,0-1,-6 5,5-5,0 1,0 1,1 0,0 0,1 1,-1 0,1 1,1 0,-1 1,1 0,1 1,0 0,0 0,1 0,0 1,1 0,0 0,1 1,0 0,1 0,0 0,1 0,0 1,1-1,1 1,0 1,0-11,1 0,0 0,0 0,0 0,0 0,0 0,1 0,-1 0,1-1,0 1,0 0,0 0,0-1,1 1,-1 0,1-1,-1 0,1 1,0-1,0 0,0 0,0 0,0 0,1 0,-1 0,1-1,-1 1,1-1,-1 0,1 0,0 0,0 0,-1 0,1 0,0-1,0 1,0-1,0 0,0 0,0 0,0 0,-1 0,1-1,0 0,0 1,17-6,0-1,0-1,-1 0,-1-2,1 0,-1-1,-1-1,0 0,-1-1,0-1,-1-1,-1 0,0-1,1-3,121-129,-135 148,-1 0,1 0,-1 0,1 0,-1 0,1 0,-1 0,0 0,1 0,-1 0,1 1,-1-1,1 0,-1 0,0 0,1 1,-1-1,1 0,-1 0,0 1,1-1,-1 0,0 1,0-1,1 0,-1 1,0-1,0 1,1-1,-1 0,0 1,0-1,0 1,0-1,0 1,0-1,0 1,1-1,-1 0,-1 1,1-1,0 1,0-1,0 1,0-1,0 1,0-1,0 0,0 1,-1-1,1 1,0-1,0 0,-1 1,1-1,0 0,-1 1,1-1,0 0,-1 1,1-1,0 0,-1 0,1 1,-1-1,1 0,0 0,-105 238,49-116,20-48,4 1,3 2,-18 76,45-150,0 1,0 0,0-1,1 1,-1 0,1 0,0 0,0 0,1 0,-1 1,1-1,0 0,0 0,0 0,1 0,-1 0,1 1,0-1,0 0,1 0,-1-1,1 1,0 0,0 0,0-1,0 1,1-1,-1 0,1 0,0 0,0 0,0 0,0 0,1-1,-1 1,1-1,-1 0,1 0,2 0,-4-1,0 0,1-1,-1 1,0 0,1-1,-1 0,0 0,1 0,-1 0,0 0,1 0,-1 0,0-1,1 1,-1-1,0 0,0 1,0-1,1 0,-1 0,0-1,0 1,0 0,-1-1,1 1,0-1,0 0,-1 1,1-1,-1 0,0 0,1 0,-1 0,0 0,0 0,0 0,-1-1,1 1,0 0,-1-1,1 1,-1-1,-3-16,0-1,-1 0,-2 1,0-1,0 1,-2 1,0 0,-2 0,0 0,0 1,-2 1,0 0,-9-9,14 17,-1 0,1 1,-2 0,1 0,-1 0,0 1,0 1,0-1,-1 1,0 1,0 0,0 1,-1-1,1 2,-5-1,14 2,-1 1,1 0,-1-1,0 1,1 0,-1 0,0 0,1 0,-1 0,0 0,1 0,-1 1,1-1,-1 0,0 1,1 0,-1-1,1 1,-1 0,1 0,0 0,-1 0,1 0,0 0,-1 0,1 0,0 0,0 1,0-1,0 0,0 1,1-1,-1 1,0-1,1 1,-1-1,1 1,-1 0,1-1,0 1,-1-1,1 1,0 0,0-1,0 1,1 0,-1-1,0 1,1 0,-1-1,1 1,-1-1,1 1,0-1,-1 1,1-1,0 1,0-1,0 0,0 1,0-1,1 0,-1 0,0 0,1 0,-1 0,0 0,1 0,-1-1,13 5,0-2,0 0,0-1,1 0,-1-1,0 0,1-2,-1 1,0-2,1 0,-1-1,4-1,-5 2,25-5,-1-2,0-2,-1-1,0-2,-1-1,29-17,-38 15,-2 1</inkml:trace>
  <inkml:trace contextRef="#ctx0" brushRef="#br0" timeOffset="28134.001">16150 2013,'-10'114,"10"-111,0 1,0-1,0 0,1 0,-1 1,1-1,0 0,0 0,0 0,0 0,0 0,1 0,-1 0,1-1,0 1,0-1,0 1,0-1,1 1,-1-1,0 0,1 0,0 0,-1 0,1-1,0 1,0-1,0 0,0 0,0 0,0 0,0 0,1 0,7-3,0 0,0 0,-1 0,1-2,-1 1,0-1,0-1,0 0,0 0,-1-1,0 0,0-1,-1 1,0-2,0 1,0-1,-1-1,0 1,1-3,115-180,-114 174,-4 5</inkml:trace>
  <inkml:trace contextRef="#ctx0" brushRef="#br0" timeOffset="29079.68">16940 1957,'-15'-3,"0"1,0 0,-1 1,1 1,-1 1,1 0,-1 1,1 1,0 0,0 1,0 0,1 1,-1 1,1 1,0 0,1 0,0 2,0-1,-10 11,18-14,0 1,1 0,0 0,0 0,1 1,0-1,0 1,0 0,1 0,0 0,0 0,1 0,-1 0,2 0,-1 1,1-1,0 0,1 1,0-1,0 0,0 0,1 0,2 7,-2-12,-1 1,1-1,-1 1,1-1,0 0,0 0,0 0,0 0,0 0,0 0,1-1,-1 1,1-1,-1 1,1-1,0 0,-1 0,1 0,0-1,0 1,-1-1,1 1,0-1,0 0,0 0,0 0,0 0,-1-1,1 1,2-1,83-29,-72 20,0 0,-1 0,-1-2,1 0,-2 0,0-2,-1 1,0-2,-1 1,5-10,79-84,-96 109,1 0,0-1,0 1,0 0,0-1,0 1,0 0,0-1,0 1,0 0,0-1,0 1,0-1,0 1,0 0,1-1,-1 1,0 0,1-1,-1 1,0-1,1 1,-1-1,0 1,1-1,-1 1,1-1,-1 1,1-1,-1 0,1 1,0-1,-1 0,1 1,-1-1,1 0,0 0,-1 0,1 1,0-1,-1 0,1 0,0 0,-1 0,1 0,0 0,-1 0,1 0,0-1,-1 1,1 0,-1 0,1-1,0 1,-1 0,1 0,-1-1,1 1,-1-1,1 1,-1 0,1-1,-1 1,1-1,-1 0,-6 125,7-120,0 0,0 1,0-1,0 0,0 0,1 1,0-1,0 0,0-1,0 1,1 0,-1-1,1 1,0-1,0 0,0 0,1 0,-1 0,1 0,0-1,-1 0,1 0,0 0,0 0,0 0,1-1,-1 0,9 0,1-1,0 0,-1-1,1 0,-1-1,1-1,-1 0,0-1,0 0,-1-1,1-1,-1 0,0 0,1-2,15-6,0-1,0-2,-2 0,0-2,-1-1,0-1,-2-1,-1-1,-1-1,-1-1,-1 0,-1-2,-1 0,-1-1,-2-1,-1 0,2-9,-9 7,-2-1,-1 1,-1 0,-2-1,-1 1,-3-19,-14-7,16 57,1 0,0 0,0 0,0 1,0-1,-1 0,1 1,0-1,0 1,0-1,0 1,0-1,0 1,0 0,0 0,0-1,1 1,-1 0,0 0,0 0,1 0,-1 0,0 0,1 0,-1 0,1 0,-1 0,1 0,0 1,0-1,-1 0,1 0,0 0,0 1,-6 23,2 0,1 1,0-1,2 1,1-1,3 23,-1 11,15 167,32-68,-42-121,-7-38,0 1,0-1,-1 1,1 0,0-1,0 1,-1 0,1-1,0 1,-1 0,1-1,-1 1,1 0,0 0,-1-1,1 1,-1 0,1 0,-1 0,1 0,-1-1,1 1,-1 0,1 0,-1 0,1 0,0 0,-1 0,1 0,-1 1,1-1,-1 0,1 0,-1 0,1 0,-1 0,1 1,0-1,-1 0,1 1,-1-1,1 0,0 0,-1 1,1-1,0 1,-1-1,1 0,0 1,0-1,0 1,-1-1,1 0,0 1,0-1,0 1,0-1,0 1,0-1,-1 1,1-1,0 1,0-1,1 1,-1-1,0 1,0-1,0 1,0-1,0 1,-9-10</inkml:trace>
  <inkml:trace contextRef="#ctx0" brushRef="#br0" timeOffset="29313.979">17194 1787,'39'-5,"36"-6,15-1,-3 1,-11 2,-14 4,-13 1,-9 3,-8 0,-4 1,-1 1,-6 4,-2 2,-4 0</inkml:trace>
  <inkml:trace contextRef="#ctx0" brushRef="#br0" timeOffset="29530.008">18098 1984,'5'25,"6"7,1-2</inkml:trace>
  <inkml:trace contextRef="#ctx0" brushRef="#br0" timeOffset="29679.126">18098 1590,'0'0</inkml:trace>
  <inkml:trace contextRef="#ctx0" brushRef="#br0" timeOffset="29996.974">18379 1872,'-12'20,"0"-1,1 1,1 1,1 0,1 0,1 1,1 0,1 1,0-1,1 8,4-28,-1 1,1 0,0 0,0 0,0-1,0 1,0 0,1 0,-1 0,1-1,0 1,0 0,0-1,0 1,0-1,0 1,1-1,-1 1,1-1,0 0,0 0,0 0,0 0,0 0,0 0,0-1,1 1,-1-1,1 1,-1-1,1 0,-1 0,1 0,0 0,-1 0,1-1,0 1,0-1,-1 0,1 0,0 0,0 0,0 0,0-1,-1 1,1-1,0 0,14-5,0 0,-1-2,0 0,0 0,-1-2,0 0,-1 0,0-1,0-1,-1-1,-1 0,0 0,-1-1,0 0,-1-1,-1-1,-1 1,0-1,-1-1,3-9,-7 21,0 0,0-1,-1 0,0 0,0 1,0-1,0 0,-1 0,0-1,-1 1,1 0,-1 0,-1 0,1-1,-1 1,0 0,0 0,-1 0,1 0,-1 0,-1 1,1-1,-1 0,0 1,0 0,-1 0,0 0,1 0,-2 0,-1-1,2 5,0-1,0 1,-1 0,1 0,-1 0,1 0,-1 1,1 0,-1 0,0 0,1 1,-1-1,1 1,-1 0,1 0,0 1,0-1,-1 1,1 0,0 0,0 1,0-1,1 1,-1 0,1-1,-2 3,-13 10</inkml:trace>
  <inkml:trace contextRef="#ctx0" brushRef="#br0" timeOffset="30463.032">18634 2070,'281'-242,"-281"243,0 0,0 0,0-1,0 1,0 0,0 0,0 0,0 0,1 0,-1-1,0 1,1 0,-1 0,0-1,1 1,-1 0,1 0,-1-1,1 1,-1 0,1-1,0 1,-1-1,1 1,0-1,0 1,-1-1,1 1,0-1,0 0,-1 1,1-1,0 0,0 0,0 0,0 0,0 1,-1-1,1 0,0 0,0-1,0 1,0 0,-1 0,1 0,0-1,0 1,0 0,0-1,-1 1,1 0,0-1,-1 1,1-1,0 1,-1-1,1 0,0 1,-1-1,1 0,-1 1,1-1,-1 0,0 0,1 0,-2 39,0-32,-1 0,1 0,1 0,-1 0,1 0,1 0,-1 0,1 0,0 0,0 0,0 0,1-1,0 1,0 0,0-1,1 0,0 1,0-1,1 0,-1 0,1-1,0 1,0-1,0 0,1 0,2 2,2-3,1 1,-1-2,1 1,0-1,0-1,0 1,0-2,0 1,0-2,0 1,1-1,-1-1,-1 0,1 0,0-1,0 0,-1-1,0 0,0 0,0-1,0 0,-1-1,1 0,-1 0,1-2,21-47,-26 35</inkml:trace>
  <inkml:trace contextRef="#ctx0" brushRef="#br0" timeOffset="31616.95">20101 1844,'-23'16,"0"1,1 1,1 1,0 1,2 1,0 0,2 2,0 0,0 3,16-25,-1 1,1-1,0 1,-1 0,1-1,0 1,0 0,0 0,0 0,0 0,0 0,1 0,-1 0,1 0,-1 0,1 0,0 0,0 0,0 0,0 0,0 0,0 0,1 0,-1 1,1-1,-1 0,1 0,0-1,0 1,0 0,0 0,0 0,0 0,0-1,1 1,-1-1,0 1,1-1,0 1,-1-1,1 0,0 0,0 0,-1 0,1 0,0 0,0 0,0-1,0 1,7-2,0 0,0-1,0 1,0-2,-1 0,1 0,-1 0,0-1,0 0,0-1,-1 1,1-2,-1 1,0-1,0 0,-1 0,0-1,0 0,3-5,-4 6,0 1,0-1,-1 1,1-1,-1 0,-1-1,1 1,-1-1,0 1,-1-1,0 0,0 0,0 0,-1-1,0 1,0 0,-1 0,0-1,0 1,-1 0,1 0,-2-1,1 1,-1 0,0 0,-1 0,-1-4,2 9,1 0,-1 0,1 0,-1 0,0 0,0 1,0-1,0 0,0 1,0 0,0-1,0 1,-1 0,1 0,0 0,-1 0,1 1,-1-1,1 1,-1-1,1 1,-1 0,1 0,-1 0,0 0,1 1,-1-1,1 1,-1-1,1 1,0 0,-1 0,0 0,2 0,1-1,-1 1,0-1,1 1,-1-1,1 1,0 0,-1-1,1 1,-1-1,1 1,0 0,-1-1,1 1,0 0,0 0,0-1,-1 1,1 0,0 0,0-1,0 1,0 0,0 0,0-1,1 1,-1 0,0-1,0 1,0 0,1 0,-1-1,0 1,1 0,-1-1,0 1,1-1,-1 1,1-1,-1 1,1-1,0 1,-1-1,1 1,-1-1,1 1,0-1,-1 0,1 1,0-1,-1 0,1 0,0 0,0 1,-1-1,1 0,0 0,45 11,-21-13,0-2,0 0,-1-2,1-1,-1 0,-1-2,0-1,0-1,6-4,-12 7,0 0,0-1,-1-1,-1 0,0-1,0 0,-1-2,0 1,-1-2,-1 0,0 0,-1-1,0-1,-2 0,7-14,-8 16,-2 0,1-1,-2 0,0 0,-1 0,-1 0,0-1,-1 0,0 0,-1 1,-1-1,-1 0,-1-2,2 18,0 1,0-1,0 0,-1 0,1 1,0-1,0 0,-1 0,1 1,0-1,-1 0,1 0,0 0,-1 0,1 0,0 1,-1-1,1 0,0 0,-1 0,1 0,0 0,-1 0,1 0,0 0,-1 0,1 0,-1 0,1 0,0 0,-1-1,1 1,0 0,-1 0,1 0,0 0,0-1,-1 1,1 0,0 0,-1 0,1-1,0 1,0 0,-1-1,1 1,0 0,0-1,0 1,0 0,0-1,-1 1,1 0,0-1,0 1,0 0,0-1,0 1,0 0,0-1,0 1,0 0,0-1,0 1,0-1,-11 32,10-25,-8 36,3 0,2 1,1 0,2 0,2 0,2 0,2 0,1-1,7 17,0 24,51 352,-55-366,-4-43,0 1,-2 0,-1 0,-1 0,-2-1,0 1,-2 0,0 0,-2-1,-2 0,-1 5,7-27,-1-1,1 1,0-1,-1 1,0-1,0 0,0 0,0 0,0 0,-1 0,1 0,-1 0,0-1,0 0,0 1,0-1,0 0,0 0,0-1,-1 1,1-1,-1 1,1-1,-1 0,0-1,1 1,-1-1,0 1,0-1,1 0,-1 0,0-1,0 1,1-1,-1 0,1 0,-1 0,0 0,1-1,0 1,-1-1,1 0,-3-2,-1-6,-1 1,2-1,-1-1,1 1,1-1,0 0,1 0,0-1,0 1,1-1,1 0,0 0,1 0,0 0,1 0,0 0,1 0,0 0,1-3,-2-1,1-5,1 0,1 1,1-1,0 1,1 0,2 0,0 0,1 1,1 0,0 0,2 1,0 1,1-1,1 2,7-9,113-66,-109 79</inkml:trace>
  <inkml:trace contextRef="#ctx0" brushRef="#br0" timeOffset="33565.534">21569 1420,'0'0,"1"-1,-1 1,1 0,-1-1,0 1,1 0,0-1,-1 1,1 0,-1 0,1 0,-1 0,1-1,-1 1,1 0,0 0,-1 0,1 0,-1 0,1 0,-1 0,1 1,0-1,-1 0,1 0,-1 0,1 0,-1 1,1-1,-1 0,1 1,-1-1,1 0,-1 1,1-1,-1 0,0 1,1-1,-1 1,0-1,1 1,-1-1,0 1,1-1,-1 1,0-1,0 1,0 0,0-1,0 1,0-1,1 1,-1-1,0 1,0 0,-1-1,1 1,0 0,6 39,-6-39,0 262,-25-53,23-182,-1-1,-1 0,-1 0,-2 0,-7 19,12-40,-1-1,1 1,-1-1,-1 1,1-1,-1 0,0-1,0 1,0-1,0 1,-1-1,0-1,0 1,-4 2,-9 2</inkml:trace>
  <inkml:trace contextRef="#ctx0" brushRef="#br0" timeOffset="37747.907">21287 1816,'10'0,"12"-5,8-1,3-1,1 2,-1 2,-1 1,-1 0,-1 2,-1 0,0 0,-1 0,0 1,0-1,0-5,0-1,-4 0</inkml:trace>
  <inkml:trace contextRef="#ctx0" brushRef="#br0" timeOffset="38402.496">21908 1392,'0'623,"10"-557,-10-65,0 1,1-1,-1 1,1-1,-1 0,1 1,0-1,-1 0,1 1,0-1,0 0,0 0,0 0,0 0,0 0,0 0,0 0,1 0,-1 0,0 0,1-1,-1 1,0-1,1 1,-1-1,1 1,-1-1,1 0,-1 1,0-1,1 0,-1 0,1 0,-1 0,1-1,-1 1,1 0,-1-1,1 1,-1-1,0 1,1-1,14-8,-1 0,0-1,-1-1,0-1,-1 0,0 0,7-10,25-23,-22 22,-17 17,0-1,0 1,0 0,1 1,0-1,0 1,0 1,1-1,0 1,0 1,0-1,7-1,-13 5,0 0,0 0,-1 0,1 0,0 0,0 0,0 1,0-1,-1 1,1-1,0 1,0 0,-1-1,1 1,-1 0,1 0,0 0,-1 0,0 1,1-1,-1 0,0 1,0-1,0 1,1-1,-1 1,-1-1,1 1,0 0,0-1,-1 1,1 0,-1 0,1-1,-1 1,0 0,0 0,0 0,0 1,-7 75,4-66,1-8,0 1,0 0,1 0,-1-1,1 1,0 0,1 0,-1 0,1 0,0 1,0-1,1 0,-1 0,1 0,0 0,0-1,1 1,0 0,1 2,8 5</inkml:trace>
  <inkml:trace contextRef="#ctx0" brushRef="#br0" timeOffset="38884.055">22585 1957,'31'-5,"0"0,-1-2,0-2,0 0,-1-2,0-1,-1-2,1-1,-26 13,0 0,1 0,-1 0,0 0,0-1,0 0,-1 1,1-1,0 0,-1 0,0 0,0 0,0-1,0 1,0-1,-1 1,1-1,-1 0,0 1,0-1,-1 0,1 0,-1 1,0-1,0 0,0 0,0 0,-1 0,1 1,-1-1,0 0,0 0,0 1,-1-1,0 1,1-1,-1 1,0 0,0-1,-1 1,1 0,-1 0,0 1,1-1,-1 1,0-1,-1 1,1 0,0 0,0 0,-1 1,0-1,1 1,-1-1,-7 1,0 0,1 0,-1 1,0 0,0 1,0 1,1-1,-1 2,1-1,-1 1,1 1,0 0,0 0,1 1,-1 1,1-1,0 1,1 1,-1 0,1 0,0 0,1 1,0 1,0-1,1 1,0 0,1 0,0 1,0-1,1 1,0 0,0 1,-1 10,5-16,0 0,1 1,-1-1,1 0,0 1,1-1,-1 0,1 0,0 0,0 0,1 0,-1-1,1 1,0-1,0 1,1-1,0 0,-1-1,1 1,0 0,1-1,-1 0,0 0,5 2,123 45,67-16,-175-32</inkml:trace>
  <inkml:trace contextRef="#ctx0" brushRef="#br0" timeOffset="40371.004">36 3424,'151'-48,"-120"41,0-1,-1-2,0-1,-1-2,0-1,-1-1,0-1,16-13,-19 9,0-2,-2 0,-1-1,0-1,-2-1,-1-1,0-1,3-9,-19 31,0 0,-1 1,1-1,-1 0,0 0,0-1,0 1,-1 0,0-1,0 1,0 0,-1-1,0 1,0-1,0 1,-1-1,1 1,-1-1,-1 1,1 0,-1-1,0 1,0 0,0 0,-1 0,0 1,0-1,0 1,0-1,-1 1,0 0,0 0,0 1,0-1,0 1,-1 0,0 0,1 0,-1 1,0-1,0 1,0 2,0-1,0 1,1-1,-1 1,0 1,0-1,1 1,-1-1,0 1,1 1,-1-1,0 1,1 0,0 0,-1 0,1 0,0 1,0 0,1-1,-1 2,0-1,1 0,0 1,-2 2,-57 102,43-26,2 0,4 1,4 1,4 0,3 0,4 0,3 0,11 45,-9-46,1-1,-2-58,-2 1,0 0,-2 0,-1 0,0 0,-2 1,-1-1,-1 0,-2 0,0-1,-1 1,-2-1,0-1,-2 1,0-1,-2-1,-1 1,7-17,0 0,-1-1,0 1,0-1,0-1,0 1,-1-1,0-1,0 1,0-1,0-1,-1 0,1 0,-1 0,1-1,-1 0,1-1,-1 0,0 0,1-1,-1 0,1-1,-1 1,1-2,0 1,-1-1,1 0,1-1,-1 0,0 0,1-1,0 0,0 0,1-1,-1 0,1 0,0 0,1-1,-1 0,1 0,1 0,-1 0,1-1,1 0,-1 0,1 0,0-5,0-4,0 0,2 0,0 0,1 0,1 0,0 0,1 0,1 0,1 0,0 0,1 1,1 0,1 0,0 0,1 1,0 0,2 1,-1 0,2 0,0 1,0 0,1 1,1 1,3-3,1 1,-7 3,0 0,0 1,1 0,0 1,1 0,0 1,0 0,0 1,1 1,0-1,0 2,0 0,1 1,0 0,-1 1,1 0,0 1,0 1,0 0,0 1,4 1,0 5</inkml:trace>
  <inkml:trace contextRef="#ctx0" brushRef="#br0" timeOffset="40664.689">657 3678,'-10'9,"0"1,1 0,0 0,1 1,0 0,1 1,0-1,1 1,0 1,1-1,1 1,0 0,0 0,1 0,1 1,0-1,1 0,0 1,2 13,0-22,1 0,0 0,0 0,0-1,1 1,0-1,0 1,0-1,0 0,1 0,-1 0,1 0,0-1,0 0,1 0,-1 0,0 0,1 0,0-1,0 0,0 0,0 0,0-1,0 0,0 0,0 0,0 0,1-1,-1 0,3 0,5 0,-1 0,1-1,-1 0,1-1,-1-1,0 0,0 0,0-1,0-1,-1 0,0 0,6-5,-10 6,0 0,0 0,-1-1,1 0,-1-1,0 0,-1 1,1-2,-1 1,0-1,-1 1,0-2,0 1,0 0,-1-1,0 1,0-1,-1 0,0 0,-1 0,1 0,-2 0,1 0,-1 0,0 0,-1-1,0 1,0 0,-1 0,0 0,0 0,-1 1,0-1,0 1,-1-1,0 1,-1-2,-2 3,1 0,-1 0,0 1,0 0,-1 0,0 1,0 0,0 0,0 1,0 0,-1 0,1 1,-1 0,0 1,1 0,-1 0,0 1,0 0,0 1,0-1,1 2,-1-1,0 1,1 1,0-1,-1 2,1-1,0 1,0 0,1 0,-1 1,1 0,-2 2,-19 34,21-20</inkml:trace>
  <inkml:trace contextRef="#ctx0" brushRef="#br0" timeOffset="41001.956">1136 4016,'-10'-9,"7"-23,4-10,1-4,6 3,1 2,4 4,4 4,0 2,2 7,-3 2,1 5,-3 11,-3 10,-4 10,-2 7,-4 1</inkml:trace>
  <inkml:trace contextRef="#ctx0" brushRef="#br0" timeOffset="41553.553">1475 3989,'5'-27,"2"1,1 0,1 1,1 0,1 0,1 1,1 1,1 0,1 0,2 2,0 0,1 1,0 1,12-9,-28 26,-1 0,1 0,0 1,0-1,0 0,0 1,0-1,0 1,0 0,1 0,-1 0,0 0,1 0,-1 0,1 0,-1 1,1 0,-1-1,1 1,0 0,-1 0,1 0,-1 0,1 1,-1-1,1 1,-1 0,1-1,-1 1,1 0,-1 0,0 1,0-1,0 0,1 1,-1-1,-1 1,1 0,0 0,0 0,-1 0,1 0,-1 0,1 0,-1 0,1 2,7 58,-9-57,0 0,0 1,0-1,0 0,1 0,0 0,0 1,1-1,-1 0,1-1,0 1,0 0,1 0,-1-1,1 0,0 1,0-1,3 2,-1-4,0-1,0 0,0 0,0 0,0-1,0 0,0 0,0 0,0 0,0-1,0 0,0 0,0-1,0 1,0-1,0 0,-1 0,1 0,-1-1,0 0,1 0,-1 0,0 0,-1 0,1-1,-1 0,1 0,6-4,25-20,68-38,-102 65,0 1,1-1,-1 1,0 0,0-1,0 1,0 0,1-1,-1 1,0 0,0 0,1 0,-1 0,0 0,0 1,0-1,1 0,-1 0,0 1,0-1,0 1,0-1,0 1,1-1,-1 1,0 0,0 0,-1-1,1 1,0 0,0 0,0 0,0 0,-1 0,1 0,0 0,-1 0,1 0,-1 1,0-1,1 0,-1 0,0 0,1 1,-5 59,2-47,-2 7,1-8,1-1,0 1,0 0,1-1,1 1,0 0,1 0,0-1,1 1,1-1,0 1,0-1,2 2,7 5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1,'-10'10,"-3"7,6 2,4-8,7-6,-2-3,-1-2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1,'-5'0,"-1"5,0 6,6-4,8-2,2-8,0 3,-2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1 254,'24'0,"22"0,8 0,0 0,-4 0,-7 0,-5 0,-4 0,-4-5,-2-1,0 0,-1-4,0 0,-4-3,-2 0,-4 3</inkml:trace>
  <inkml:trace contextRef="#ctx0" brushRef="#br0" timeOffset="247.553">255 0,'-5'39,"3"31,3 9,0-4,0-11,0-10,5-15,1-10,0-4,-2-2,-7-5,-2-1,-1-2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29,'0'-3,"-1"-22,-9 33,2 12,-18 51,-4-2,-3-1,-2-1,-37 51,11-50,47-57</inkml:trace>
  <inkml:trace contextRef="#ctx0" brushRef="#br0" timeOffset="279.049">0 57,'15'10,"18"22,9 10,3 4,-3-3,-3-2,-8-4,-4-4,-3-7,-5-4,-1-4,-3-2,0-3,-3 1,-7-2,-5-2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20,'-103'157,"-60"131,68-115,-19-6,564-790,-424 584,-15 26,-1-1,-1 0,0-1,-1 0,0 0,-1-1,-1 0,2-8,-32 61,19-24,1-1,0 1,0 0,2 0,-1 0,2 0,0 1,0-1,1 1,1-1,0 0,1 0,1 1,0-1,0-1,1 1,1 0,0-1,5 8,10 14,5 6,-2 1,-2 0,-2 2,-2 0,3 14,26 125,-45-140,-3-79,2 14</inkml:trace>
  <inkml:trace contextRef="#ctx0" brushRef="#br0" timeOffset="300.857">222 557,'5'0,"16"0,9 0,4-5,2-1,3 0,1 1,-2 1,-3 2,-2 1,-2 1,-2 0,-1 0,0 0,-5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1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 76,'-6'184,"-8"-1,-7 0,-9-1,-11 15,1-98,23-147,15 20</inkml:trace>
  <inkml:trace contextRef="#ctx0" brushRef="#br0" timeOffset="229.847">11 221,'-1'-2,"0"1,0-1,0 1,0-1,0 1,0-1,0 0,1 0,-1 1,1-1,-1 0,1 0,0 0,0 1,-1-1,1 0,1 0,-1 0,0 0,0 0,1 1,-1-1,1 0,-1 0,1 1,0-1,0 0,0 1,0-1,0 1,0-1,0 1,0-1,1 1,-1 0,0-1,1 1,-1 0,1 0,0 0,-1 1,1-1,0 0,-1 0,1 1,1-1,83-36,30 8,2 4,0 6,23 3,-101 11,354-14,-379 19</inkml:trace>
  <inkml:trace contextRef="#ctx0" brushRef="#br0" timeOffset="786.655">931 559,'-3'0,"-1"0,1 0,0 1,0-1,-1 1,1 0,0 0,0 0,0 0,0 0,0 1,0 0,0-1,0 1,1 0,-1 0,0 0,1 1,0-1,0 1,0-1,0 1,0 0,0 0,1 0,-1 0,1 0,0 0,0 0,0 0,0 0,0 1,1-1,-1 0,1 0,0 1,0-1,1 0,-1 1,1-1,-1 0,1 1,0 6,1 0,-1 0,2 0,0 0,0 0,0-1,2 1,-1-1,1 0,0 0,1 0,0-1,5 5,-5-8,0 0,0 0,1-1,0 0,0 0,0 0,0-1,0 0,1-1,0 0,-1 0,1-1,0 1,0-2,0 1,0-1,0 0,-1-1,1 0,0 0,0-1,0 0,-1 0,1 0,-1-1,0-1,0 1,0-1,0 0,0-1,-1 1,0-1,0-1,0 1,-1-1,0 0,0 0,0 0,-1-1,0 0,0 0,-1 0,2-5,1 4,-2 0,1 0,-1-1,0 1,-1-1,0 0,0 0,-1 0,0 0,-1 0,0 0,0-1,-1 1,0 0,-1-1,0 1,0 0,-1 0,-2-5,-6-2</inkml:trace>
  <inkml:trace contextRef="#ctx0" brushRef="#br0" timeOffset="1116.65">1342 704,'9'3,"-1"0,1-1,-1 0,1 0,0-1,0 0,0-1,-1 0,1 0,0-1,0 0,0 0,-1-1,1 0,-1-1,1 0,-1 0,5-3,73-42,-84 46,-1 1,1 0,0-1,0 1,-1-1,1 1,-1-1,1 0,-1 0,0 1,0-1,0 0,0 0,0 0,0 0,0-1,-1 1,1 0,-1 0,0 0,1-1,-1 1,0 0,0 0,0 0,-1-1,1 1,0 0,-1 0,0 0,1 0,-1-1,0 1,0 0,0 1,0-1,-1 0,1 0,0 0,-1 1,-1-2,-1 2,0 0,-1 0,1 0,0 0,-1 1,1 0,-1 0,1 0,-1 0,1 1,0 0,-1 0,1 0,0 0,-1 1,1-1,0 1,0 0,0 1,1-1,-1 1,0-1,1 1,0 0,0 0,0 1,0-1,0 1,0-1,1 1,0 0,0 0,0 0,0 0,0 4,-3-3,2 1,-1 0,0 0,1 1,1-1,-1 1,1-1,0 1,0 0,1 0,0-1,0 1,0 0,1 0,0 0,1 0,0 0,0 0,0 0,1 0,0 0,0-1,0 1,1-1,0 0,1 1,-1-1,1-1,0 1,1 0,-1-1,1 0,0 0,0-1,1 1,-1-1,1 0,0-1,0 1,1-1,-1 0,1-1,-1 1,1-1,0-1,1 1,19 0,-3-4</inkml:trace>
  <inkml:trace contextRef="#ctx0" brushRef="#br0" timeOffset="1496.639">2140 414,'-14'3,"1"1,-1 0,1 1,0 0,0 1,0 1,1 0,0 0,0 1,1 1,-4 3,6-5,4-4,-1 1,0 0,1 0,0 1,0-1,0 1,1 0,0 0,-1 1,2 0,-1-1,1 1,0 0,0 0,0 1,1-1,0 1,1-1,-1 1,1-1,0 1,1 0,0 0,0-1,1 7,3-8,1-1,0-1,0 1,0-1,0 0,1 0,0 0,-1-1,1 1,0-2,0 1,0 0,0-1,0-1,0 1,0-1,1 0,-1 0,0 0,0-1,0 0,0 0,0-1,0 0,19 0,-17 2,-7-1,1 0,0 0,0 0,0 0,0 1,-1-1,1 0,0 1,0 0,0-1,0 1,0 0,0 0,0 0,0 0,0 0,0 1,0-1,0 1,0-1,0 1,0 0,0-1,0 1,-1 0,1 0,0 0,-1 1,1-1,0 0,-1 1,0-1,1 1,-1-1,0 1,0 0,0-1,0 1,0 0,0 0,0 0,-1 0,1 0,-1-1,1 1,-1 0,0 0,0 0,0 1,0-1,0 0,0 0,-8 10,-1-1,0 0,-1-1,1 1,-2-2,0 0,0 0,-1-1,1 0,-2-1,1 0,-1-1,10-4,1 0,-1 0,1-1,-1 1,0-1,0 1,0-1,0 0,0 0,0 0,0-1,0 1,0-1,0 0,0 1,0-1,0-1,0 1,-1 0,1-1,0 0,0 1,-1-2,2-7</inkml:trace>
  <inkml:trace contextRef="#ctx0" brushRef="#br0" timeOffset="2226.583">2576 559,'-70'-8,"61"10,0 0,0 1,0 0,1 1,-1 0,1 1,0-1,0 1,0 1,1 0,0 0,0 0,1 1,-1 0,-2 5,6-9,0 1,1-1,-1 1,1 0,0 0,0 0,1 0,-1 0,1 0,0 1,0-1,0 0,0 1,1-1,0 0,0 1,0-1,0 1,1-1,0 0,0 1,0-1,0 0,1 0,0 0,-1 0,1 0,1 0,-1 0,1-1,-1 1,1-1,0 0,0 0,2 1,-1 0,1 0,0-1,0 0,0 0,0 0,0-1,1 1,-1-1,1-1,-1 1,1-1,0 0,0 0,0-1,0 1,-1-1,1-1,0 1,0-1,0 0,0 0,-1-1,1 0,-1 0,1 0,-1 0,2-2,131-100,-124 90,-2-1,0-1,0 0,-1 0,-2-1,1-1,-2 1,0-1,-1-1,-1 0,-1 0,-1 0,0 0,-1-1,-2 1,0-1,-1 0,0 1,-2-1,0 1,-2-1,0 1,-1 0,0 0,-2 0,-1 1,0 0,-8-11,13 25,0 1,-1-1,1 1,-1 0,0 1,0-1,0 1,0-1,0 1,-1 0,1 1,-1-1,1 1,-1 0,0 0,1 0,-1 1,0 0,0 0,1 0,-1 0,0 1,1-1,-1 1,0 1,1-1,-1 1,1-1,-1 1,1 0,0 1,0-1,0 1,0 0,1 0,-1 0,1 0,-1 1,1-1,0 1,1 0,-1 0,1 0,-1 0,1 2,-9 9,1 1,0 0,1 0,1 1,1 0,0 0,1 1,1 0,1 0,0 0,2 0,0 1,1-1,0 1,2-1,0 1,1-1,2 4,-3-11,2 0,-1-1,1 0,0 1,1-1,1 0,-1-1,2 1,-1-1,1 0,0 0,1-1,0 1,1-2,-1 1,2-1,-1 0,1-1,0 0,0 0,0-1,1 0,0-1,0 0,0 0,1-1,-1 0,1-1,-1-1,1 1,5-1,-1-2,-1 0,1 0,0-2,0 1,-1-2,0 0,0-1,0 0,0-1,-1-1,0 0,3-3,8-5</inkml:trace>
  <inkml:trace contextRef="#ctx0" brushRef="#br0" timeOffset="3136.538">3180 414,'-93'42,"81"-35,1 0,0 1,1 1,0 0,0 0,0 1,2 0,-1 1,1 0,1 0,0 1,0 0,1 0,1 0,0 1,1 0,0 0,1 0,-2 11,5-22,0 1,0-1,0 1,0-1,0 0,0 1,1-1,-1 1,1-1,0 0,0 1,0-1,0 0,0 0,0 0,0 1,1-1,-1-1,1 1,-1 0,1 0,0 0,0-1,0 1,0-1,0 0,0 1,0-1,0 0,1 0,-1-1,0 1,1 0,-1-1,1 1,-1-1,0 0,1 0,-1 0,1 0,-1 0,1 0,-1-1,1 1,-1-1,0 0,1 1,-1-2,110-55,22-82,-134 140,0-1,0 0,0 1,0-1,0 1,0-1,0 1,1-1,-1 0,0 1,0-1,0 1,0-1,1 0,-1 1,0-1,0 0,1 1,-1-1,0 0,0 1,1-1,-1 0,0 0,1 1,-1-1,1 0,-1 0,0 1,1-1,-1 0,1 0,-1 0,0 0,1 0,-1 0,1 0,-1 0,1 0,-1 0,0 0,1 0,-1 0,1 0,-1 0,1 0,-1-1,0 1,1 0,-1 0,0 0,1-1,-1 1,1 0,-1 0,0-1,0 1,1 0,-1-1,0 1,0 0,1-1,-1 1,0-1,0 1,0 0,1-1,-1 1,0-1,3 49,-2-23,-1-21,-1-1,1 0,1 0,-1 0,0 1,1-1,-1 0,1 0,0 0,0 0,0 0,1 0,-1 0,1 0,0-1,-1 1,1 0,0-1,1 0,-1 1,0-1,1 0,-1 0,1 0,0-1,-1 1,1 0,0-1,0 0,0 0,0 0,0 0,0 0,0-1,1 1,-1-1,0 0,0 0,1 0,-1 0,0 0,0-1,0 0,0 0,0 1,0-2,0 1,0 0,0-1,0 1,0-1,1-1,7-8,-1 0,0-1,0 0,-2 0,1-1,-1 0,-1-1,-1 0,0 0,0-2,68-108,-77 189,-1-55,0-1,1 0,1 1,-1 0,1-1,1 1,0 0,0 0,1 0,1 0,-1 0,2 0,-1 0,1-1,1 1,0 0,0-1,1 0,0 0,0 0,1 0,3 4,-4-13,-1 0,0 0,1 0,-1 0,0-1,1 1,-1-1,0 0,1 0,-1 0,0 0,0-1,0 1,0-1,0 0,0 0,-1 0,1 0,0 0,-1-1,0 1,1-1,-1 1,0-1,-1 0,1 0,0 0,-1 0,0 0,1 0,-1-1,0 1,-1 0,1 0,-1-1,1 0,0 1,136-257,-61 170,-73 91,0 0,0 0,-1 1,1-1,0 1,0 0,-1 0,1 0,-1 0,0 0,0 1,1-1,-1 1,-1-1,1 1,0 0,-1 0,1 0,-1 0,0 0,0 0,0 0,0 0,-1 0,1 0,-1 1,0-1,0 0,0 0,0 0,-1 1,1-1,-1 0,0 0,1-1,6 87,-5 0,-3 0,-4-1,-11 49,15-113,-1 0,-1 0,-1 0,-2-1,0 0,-1 0,-1 0,-1-1,-1-1,-1 1,-1-2,-1 0,0-1,-2 0,0-1,-1-1,-15 12,32-28,-1 0,0 0,1-1,-1 1,0 0,0-1,1 1,-1 0,0-1,0 1,0-1,0 1,0-1,0 0,0 1,0-1,0 0,0 1,0-1,0 0,0 0,0 0,0 0,0 0,0 0,0-1,0 1,0 0,0 0,0-1,0 1,0 0,0-1,0 1,1-1,-1 0,0 1,0-1,0 1,1-1,-1 0,0 0,1 0,-1 1,0-1,1 0,-1 0,1 0,0 0,-1 0,1 0,0 0,-1 0,1 0,0 0,0 0,0 0,9-60,10 25,1 1,1 0,2 2,1 1,2 1,28-26,-25 24,-5 4,0 1,2 1,2 1,0 2,1 1,2 1,0 1,17-7,-21 16</inkml:trace>
  <inkml:trace contextRef="#ctx0" brushRef="#br0" timeOffset="4531.829">36 1406,'343'-35,"376"-92,381-25,-232 38,-529 87,485-59,-491 30,-317 48,-7 0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75,'24'-5,"22"-1,8 0,0 1,-4 1,-7 2,-5-4,-4-1,-4 1,-1 1,-2 2,0 1,1 1,-6-4,-1-1,-4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52,'34'0,"35"-5,10-1,-3 0,-10 1,-11 1,-10 2,-13-4,-7-1,-3 1,-6 1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1,'-19'24,"-11"22,-6 8,0 0,4-4,4-7,7-5,6-4,1-4,-1-1,1-2,-1 0,-3 0,-4-4,3-7</inkml:trace>
  <inkml:trace contextRef="#ctx0" brushRef="#br0" timeOffset="279.931">0 57,'34'34,"25"15,13 5,-2-2,-7-11,-11-11,-13-6,-9-8,-4-1,-2 1,-6 3,-5 3,-4 3,-5-4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97,'0'32,"0"88,5 0,8 23,-1 122,-2-204,-4-55</inkml:trace>
  <inkml:trace contextRef="#ctx0" brushRef="#br0" timeOffset="498.14">0 97,'50'-21,"0"3,1 2,1 2,1 3,35-3,-75 13,0 0,1 1,-1 0,1 1,-1 1,0 0,1 0,-1 2,2 0,-12-3,1 0,-1 1,0-1,1 1,-1-1,0 1,0 0,0 1,0-1,0 0,-1 1,1-1,-1 1,1 0,-1 0,0 0,0 0,0 0,-1 1,1-1,-1 0,0 1,0-1,0 1,0-1,0 1,-1 0,0-1,0 1,0 0,0-1,0 1,-1 0,0-1,0 1,-4 12,-1-1,0 0,-2 0,0-1,0 0,-1 0,-1-1,0 0,-6 4,-7 12,-91 112,112-139,0 1,0-1,0 0,0 1,1-1,-1 1,1 0,-1-1,1 1,0 0,0 0,0 0,1 0,-1 0,1 0,-1 0,1 0,0 0,0 0,0 0,1 0,-1 0,1 0,0 0,-1 0,1 0,1 0,-1 0,0 0,1-1,-1 1,1-1,0 1,0-1,0 1,0-1,0 0,1 0,-1 0,0 0,1-1,0 1,0 0,69 25,27 16,-96-41,-1 0,1 1,-1-1,1 1,-1 0,0 0,0 0,0 0,0 0,-1 0,1 0,-1 0,0 1,0-1,0 1,0-1,-1 1,0-1,1 1,-1-1,0 1,-1-1,1 1,0-1,-1 1,0-1,0 1,-1 1,-3 5,-1 0,0-1,-1 0,1-1,-2 1,1-1,-1 0,-1-1,1 0,-1 0,0-1,-1 0,0-1,0 0,0 0,0-1,0-1,-1 0,0 0,-10 1,14-2,1 0,-1-1,0 1,0-1,0-1,0 0,0 1,0-2,1 1,-1-1,0 0,0-1,0 0,1 0,-1 0,1-1,0 0,0 0,0 0,0-1,0 0,-3-3,-3-9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16,'-15'-5,"0"2,-1 0,0 1,0 0,0 2,1 0,-1 0,0 1,0 1,0 1,1 0,0 2,-1-1,1 2,1 0,-1 0,1 1,-7 6,-1 5,0 2,1 0,0 2,2 0,1 1,1 1,1 0,0 1,3 1,0 1,1 0,-7 25,11-30,1 1,0 0,2 1,1-1,1 1,0 0,2 0,1 0,1 0,1 2,0-14,0 0,1 0,0 0,0-1,2 0,-1 1,1-1,1-1,0 1,0-1,1 0,1-1,-1 1,1-1,1-1,0 0,0 0,1-1,0 0,8 5,1-2,0-1,0-1,1-1,0 0,1-2,0 0,-1-1,1-2,0 0,1-1,-1-1,0 0,0-2,0-1,12-3,79-22,-88 20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57,'-5'-5,"1"0,-2 0,1 0,0 1,-1 0,0 0,0 0,0 1,0 0,0 0,-1 1,0 0,1 0,-1 0,0 1,0 0,0 0,0 1,0 0,0 0,0 0,1 1,-1 0,0 1,0-1,0 1,1 1,-1-1,1 1,-1 1,-96 56,100-57,0 0,0-1,0 1,0 0,1 1,-1-1,1 0,0 1,0 0,0-1,1 1,-1 0,1 0,0 0,0 0,0 0,0 0,1 0,-1 0,1 0,0 0,1 1,-1-1,1 0,-1 0,1 0,1 1,3 2,1 1,-1-1,1 0,1-1,0 1,-1-1,2-1,-1 1,1-1,0 0,0-1,0 0,0 0,1-1,0 0,0-1,7 2,4 3,-1-1,-10-4,-1-1,1 1,-1 1,0 0,0 0,0 0,-1 1,1 0,-1 1,0 0,0 0,0 0,-1 1,1 0,-1 0,-1 1,1-1,-1 1,-1 1,1-1,1 5,-6-8,0 0,0 0,-1 0,1 0,-1-1,0 1,0 0,-1 0,1 0,-1-1,1 1,-1-1,0 1,-1-1,1 0,0 0,-1 0,0 0,0 0,0 0,0-1,0 1,0-1,-1 0,1 0,-1-1,0 1,-104 38,-19-13,114-25,18-6,6-1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1,'-22'38,"1"2,2 0,2 1,2 1,2 0,1 1,2 1,3 0,-1 22,6-56,1 0,0 0,1 0,0 0,1 0,0 0,1 0,-1 0,2 0,0-1,0 1,0-1,2 0,-1 0,1 0,0 0,1-1,-1 0,2 0,-1 0,1-1,1 0,0 0,58 16,-44-22</inkml:trace>
  <inkml:trace contextRef="#ctx0" brushRef="#br0" timeOffset="861.596">261 537,'19'1,"0"-1,0-1,0 0,0-2,0 0,0-2,-1 0,0 0,0-2,0 0,-1-2,0 1,-1-2,2-1,-9 5,0 0,0 0,0 0,-1-1,0 0,-1-1,1 0,-1 0,-1-1,0 0,0 0,-1 0,0 0,0-1,-1 0,0 0,-1-1,0 1,-1 0,0-1,-1 0,1-9,-2 18,0 1,0-1,-1 0,1 0,0 0,0 0,-1 1,1-1,-1 0,0 0,0 1,1-1,-1 0,0 1,0-1,0 1,-1-1,1 1,0 0,-1-1,1 1,0 0,-1 0,0 0,1 0,-1 0,1 0,-1 1,0-1,0 0,1 1,-1-1,0 1,0 0,0 0,0 0,0-1,1 2,-1-1,0 0,0 0,0 1,0-1,1 1,-1-1,0 1,0 0,1 0,-1-1,1 1,-1 0,1 1,-1-1,1 0,-1 0,1 1,0-1,0 1,0-1,0 1,0-1,0 1,-8 9,1-1,1 1,0 0,1 0,0 1,0 0,1 0,1 1,0-1,1 1,0 0,1 0,0 0,1 0,1 0,0 0,1 0,0 0,2 6,-3-14,1 1,0-1,0 0,1 1,-1-1,1 0,0 0,1-1,-1 1,1 0,0-1,0 1,1-1,-1 0,1 0,0 0,0-1,0 1,0-1,1 0,-1 0,1-1,0 1,0-1,0 0,0 0,0-1,0 0,1 1,-1-2,3 1,3 0,0 0,1-1,-1 0,0-1,0 0,0-1,0 0,0-1,0 0,0-1,-1 0,1-1,-1 0,9-6,-1-4,1-1,-2-1,0 0,-1-1,-1-1,-1-1,-1 0,0 0,-1-2,-2 1,7-19,-9 24,-6 14,0 0,-1 0,1 0,-1 0,1-1,-1 1,0 0,0-1,0 1,0-1,0 0,-1 1,1-1,-1 1,0-1,0 0,0 1,0-1,0 0,-1 1,1-1,-1-2,-1 5,1-1,0 1,0 0,-1 0,1 0,0 0,0 0,-1 0,1 0,0 1,0-1,-1 0,1 1,0-1,0 1,0-1,-1 1,1 0,0-1,0 1,0 0,0 0,0 0,1 0,-1 0,0 0,0 0,0 0,1 0,-1 0,0 1,-1 0,-5 6,1 0,0 1,0 0,1 0,0 0,0 1,1-1,0 1,1 0,0 0,1 0,0 1,1-1,0 1,0-1,1 1,0-1,1 1,0-1,1 0,3 10,-3-14,1-1,0 0,0 0,1 0,-1 0,1 0,0-1,0 0,1 1,-1-2,1 1,0 0,0-1,0 0,1 0,-1-1,1 1,-1-1,1-1,0 1,0-1,-1 0,1 0,0 0,0-1,0 0,0 0,0-1,0 1,0-1,0-1,0 1,0-1,-1 0,1 0,-1-1,2 0,11-9,-1 0,-1-1,0-1,-1 0,0-1,-1-1,-1 0,0-1,-2 0,0-1,0 0,-2-1,0 0,-2 0,0-1,-1 0,-1 0,0-1,0-53,-6 74,0-1,0 1,0-1,0 1,0 0,0-1,0 1,-1 0,1 0,0 0,0 0,0 0,0 0,0 0,-1 0,1 1,0-1,0 0,0 1,0-1,0 1,0-1,0 1,0-1,0 1,0 0,0-1,1 1,-1 0,0 0,0 0,1 0,-1 0,0 0,1-1,-1 2,1-1,-1 0,1 0,0 0,-1 0,1 0,0 0,0 1,-9 14,2 0,0 1,1 0,1 0,1 0,0 1,1-1,1 1,1 0,0 0,1 0,1 0,1-1,1 1,0 0,5 13,-2-17,1-1,1 0,0 0,0-1,1 0,1 0,0-1,1 0,0-1,1 0,7 5,-3-4</inkml:trace>
  <inkml:trace contextRef="#ctx0" brushRef="#br0" timeOffset="1131.478">1615 537,'-4'29,"-3"19,2 6,-5-1,0-5,2-6,1-5,3-14,2-11</inkml:trace>
  <inkml:trace contextRef="#ctx0" brushRef="#br0" timeOffset="1418.808">1588 509,'28'-5,"25"-1,7 0,-1 1,-11 1</inkml:trace>
  <inkml:trace contextRef="#ctx0" brushRef="#br0" timeOffset="1661.488">1615 735,'34'-5,"20"-2,7 1,-8-4,-13 1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98 111,'-14'34,"-10"20,-1 6,4-2,11-11,6-19,10-14,2-9</inkml:trace>
  <inkml:trace contextRef="#ctx0" brushRef="#br0" timeOffset="561.43">239 365,'176'-284,"-124"209,-51 74,-1 1,1-1,-1 1,1-1,-1 1,1 0,-1 0,1-1,-1 1,1 0,0 0,-1-1,1 1,-1 0,1 0,0 0,-1 0,1 0,-1 0,1 0,0 0,-1 0,1 0,-1 0,1 1,0-1,-1 0,1 0,-1 0,1 1,-1-1,1 0,-1 1,1-1,-1 1,1-1,-1 0,1 1,-1-1,0 1,1-1,-1 1,0-1,1 1,-1 0,0-1,0 1,1-1,-1 1,0 0,0-1,0 1,0-1,0 1,0 0,0-1,0 1,5 46,-5-38,2 10,0-1,0 1,2-1,1 0,0 0,1-1,1 1,0-1,1-1,3 3,-8-15,0-1,0 0,0 0,0 0,1 0,0-1,-1 1,1-1,0 0,0 0,0 0,0-1,0 1,1-1,-1 0,0 0,1-1,-1 1,1-1,-1 0,0 0,1 0,-1-1,1 1,-1-1,0 0,0-1,1 1,-1-1,0 0,0 0,0 0,-1 0,1-1,0 1,-1-1,0 0,1 0,-1 0,-1-1,1 1,0-1,-1 0,0 1,2-4,9-18,-1 1,-1-2,-2 0,0 0,4-26,-8 32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254 141,'-2'20,"-1"-1,-1 0,-1 0,0-1,-2 1,0-1,-7 12,12-24,-57 105,47-95,1 2,1-1,0 1,2 1,0-1,1 1,1 1,1-1,0 1,2 0,0 0,1 15,2-31,0 0,1 0,0 0,0 0,0-1,0 1,0 0,1 0,0-1,0 1,0 0,0-1,0 0,1 0,-1 0,1 0,0 0,0 0,0 0,1-1,-1 0,0 0,1 0,-1 0,1 0,0-1,0 1,0-1,0 0,-1 0,1-1,0 1,1-1,-1 0,0 0,0 0,0 0,3-2,165-2,-108-18,-51 11</inkml:trace>
  <inkml:trace contextRef="#ctx0" brushRef="#br0" timeOffset="266.426">0 368,'34'4,"30"2,14 0,-2-1,-9-1,-6 3,-8 0,-10-1,-6-1,-4-2,-5-1,-5-1</inkml:trace>
  <inkml:trace contextRef="#ctx0" brushRef="#br0" timeOffset="549.901">904 1,'15'30,"-1"2,-2-1,-1 2,-1 0,-2 0,-1 1,-2-1,-1 1,-1 28,-2-30,-2-1,-2 1,0-1,-2 0,-1 0,-2 0,-1-1,-2 0,0-1,-2 0,-1-1,-2-1,0 0,-16 19,-91 62,104-94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26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0 101,'33'70,"-24"-26,-3 0,-2 1,-2 0,-1 0,-5 28,2 20,26 323,-6-326,-22-86,-1-9</inkml:trace>
  <inkml:trace contextRef="#ctx0" brushRef="#br0" timeOffset="1239.933">871 246,'1'-11,"-2"1,1-1,-1 1,-1 0,0-1,-1 1,1 0,-2 0,0 1,0-1,0 1,-1 0,-1 0,0 0,0 1,0-1,-1 2,0-1,-1 1,0 0,0 0,0 1,-1 0,0 1,0 0,0 0,-1 1,1 0,-1 1,0 0,-7-1,7 4,0 0,0 1,0 0,0 1,0 0,1 1,-1 0,1 0,0 1,-1 0,2 0,-1 1,1 0,-1 1,1 0,1 0,-1 1,1 0,0 0,1 1,0 0,0 0,1 0,0 1,0-1,1 1,0 1,0-1,1 0,-1 9,-1-4,2 0,0 0,0 0,2 1,-1-1,2 0,0 1,1-1,0 0,1 1,1-1,0 0,1 0,0-1,1 1,1-1,0 0,1 0,0-1,1 0,3 4,-5-10,1 0,-1-1,1 0,0 0,0-1,0 1,1-2,0 1,0-1,-1 0,2 0,-1-1,0-1,0 1,1-1,-1 0,1-1,-1 0,1-1,-1 1,0-2,1 1,-1-1,0 0,0-1,6-2,7-3,-1 0,1-2,-1 0,-1-1,0-2,-1 1,0-2,-1-1,10-9,-16 13,1 0,-2-1,0-1,0 1,-1-1,0-1,-1 0,-1 0,0 0,-1-1,-1 0,0 0,-1-1,0 1,-1-8,-3 24,-1-1,1 1,-1-1,0 1,1-1,-1 1,0-1,1 0,-1 1,0-1,1 0,-1 1,0-1,0 0,1 0,-1 0,0 0,0 0,1 0,-1 0,0 0,0 0,0 0,1 0,-1-1,0 1,1 0,-1 0,0-1,0 1,1 0,-1-1,1 1,-1-1,0 1,1-1,-1 1,1-1,-1 0,1 1,-1-1,1 1,0-1,-1 0,1 1,0-1,-1 0,1 0,0 1,0-1,0 0,0 0,-1 1,1-1,0 0,1 0,-1 0,0 1,0-1,0 0,0 0,0 1,1-1,-1 0,0 1,1-1,-1 0,1 1,-1-1,-33 47,16 3,2 1,2 0,2 1,3 0,0 23,7-68,-51 408,41-300,26-91,-3-21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04.9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370 0,'5'21,"2"-1,0 1,1-1,1-1,1 0,0 0,2-1,0 0,15 16,-12-17,1 0,1-1,0 0,1-2,1 0,0-1,1-1,1 0,-1-2,2 0,-1-2,1 0,1-2,-1 0,3-1,16 5,-1-2,1-2,0-1,23-2,331-4,-198-27,-27 1,139-56,-110 50,-176 32,-11 0,1 0,-1 1,0 0,1 1,-1 0,0 1,0 1,0 0,0 0,0 1,-1 1,1 0,179 127,-115-29,-73-103,-1 0,0 1,0-1,1 0,-1 0,0-1,0 1,1 0,-1-1,0 1,0-1,0 0,0 0,0 0,0 0,0 0,0 0,0-1,0 1,0 0,-1-1,1 0,0 1,-1-1,0 0,1 0,-1 0,0 0,0 0,0 0,0 0,0 0,-1 0,1 0,-1-1,1 1,-1 0,0-1,5-6,0 0,-1 0,1 0,1 1,-1 0,2 0,-1 0,1 1,0 0,0 0,1 1,0 0,0 0,1 1,-1 0,2 0,4-1,1 1,-1 0,1 1,0 1,1 0,-1 1,0 1,1 0,-1 1,1 1,-1 1,0 0,10 2,202 17,-29 6,-1-17,57 25,-130-7,90-6,10-3,-142-7,-66-8,1 0,0-2,0 0,-1-1,1-1,0 0,13-3,4-4,-1-1,1-2,-2-1,1-1,-2-2,0-2,23-14,-31 16,0-1,-1-1,-1 0,0-2,-1-1,-1 0,-1-1,6-10,73-103,-83 117,0 3</inkml:trace>
  <inkml:trace contextRef="#ctx0" brushRef="#br0" timeOffset="1458.048">116 1073,'43'-2,"1"-3,-1-1,0-3,29-9,-45 13,0-2,-1-1,0 0,-1-2,0-1,0-1,-1-2,-1 0,0-1,-1-1,-1-1,0-1,-1-1,-1-1,-1-1,-1 0,8-14,12-69,-37 101,0-1,0 1,0-1,0 1,0-1,-1 1,1 0,-1-1,0 1,0 0,-1 0,1 0,-1 0,1 0,-1 0,0 0,0 0,0 0,0 1,-1-1,1 1,-1 0,1 0,-1 0,0 0,0 0,0 0,0 1,0-1,0 1,-1 0,-1-1,-1 1,0-1,0 1,0 0,0 1,1 0,-1-1,0 2,0-1,0 1,0 0,0 0,1 1,-1-1,0 1,1 1,0-1,-1 1,1 0,0 0,0 0,1 1,-1 0,1 0,-1 0,1 0,1 1,-4 3,-8 12,0 0,1 1,2 0,0 1,1 1,-2 7,-3 24,2 1,2 0,3 1,2 0,3 0,2 0,2 1,7 35,-4 37,-2-65,-3 1,-2-1,-3 0,-6 12,10-58,-2 0,0-1,-1 1,0-1,-2 0,0 0,-1-1,0 0,-2-1,1 0,-2 0,0-1,-1-1,0 0,-1-1,-14 9,20-15,-1-1,-1 0,1-1,-1 0,1-1,-1 0,0 0,0-1,0 0,-1-1,1 0,0-1,-6 0,11 0,0 0,0-1,0 0,0 0,0 0,0-1,1 1,-1-1,0 0,1-1,-1 1,1-1,0 0,0 0,0 0,0-1,1 1,-1-1,1 0,0 0,0 0,0 0,1 0,-1-1,1 1,0-1,1 0,-1 0,0-4,0-1,1 1,0-1,0 0,1 0,1 1,0-1,0 0,0 1,1-1,1 1,0 0,0 0,1 0,0 0,0 0,3-2,5-10,2 0,1 0,0 2,1 0,1 1,5-3,1 1,1 1,1 1,0 1,1 1,1 1,1 2,0 1,0 1,1 1,19-3,121-20,-145 30</inkml:trace>
  <inkml:trace contextRef="#ctx0" brushRef="#br0" timeOffset="1802.94">934 1355,'-16'11,"1"1,0 0,1 1,0 1,1 0,1 1,0 0,1 1,1 1,0-1,1 2,1-1,1 1,0 1,7-16,-1 0,1 0,0 0,0 0,0 0,1 0,-1-1,1 1,0 0,-1 0,1 0,0-1,1 1,-1 0,0-1,1 1,0-1,-1 0,1 1,0-1,0 0,0 0,0 0,1 0,-1-1,1 1,-1-1,1 1,-1-1,1 0,0 0,-1 0,1 0,0 0,0-1,2 1,5 1,-1-1,0 1,1-2,-1 1,1-2,-1 1,1-1,-1 0,0-1,8-3,-7 3,-1-1,1-1,-1 0,0 0,-1-1,1 0,-1 0,0-1,0 0,-1-1,0 1,0-1,0-1,-1 1,0-1,0-1,-1 1,0-1,-1 1,0-2,0 1,-1 0,0-1,-1 1,0-1,0 0,-1 1,0-1,-1 0,0 0,-1-2,0 7,0 0,-1 0,1 1,-1-1,0 1,-1-1,1 1,-1 0,0 0,0 0,0 0,0 1,-1-1,1 1,-1 0,0 0,0 0,0 0,-1 1,1 0,-1 0,1 0,-1 0,1 1,-1-1,0 1,0 1,0-1,0 1,0-1,0 1,1 1,-1-1,0 1,0 0,0 0,0 0,1 1,-1-1,0 1,-3 2,-20 13,3 1</inkml:trace>
  <inkml:trace contextRef="#ctx0" brushRef="#br0" timeOffset="2086.453">1330 1609,'-10'0,"-3"-5,1-6,2-7,3-4,8 1,3 0,1-2,4-2,2 0,2-2,0-1,3 5,-2 0,1 1,4-2,2 4,-1 5</inkml:trace>
  <inkml:trace contextRef="#ctx0" brushRef="#br0" timeOffset="2450.996">1724 1242,'-4'-1,"0"1,-1 1,1-1,0 0,-1 1,1 0,0 0,0 0,0 1,0-1,0 1,0 0,0 0,0 1,1-1,-1 1,1-1,0 1,0 0,0 1,0-1,-3 4,2-2,-4 2,1 2,0-1,0 1,1 0,0 1,1-1,0 1,0 0,1 0,1 1,0-1,0 1,1 0,0 0,1 0,0 0,1 0,0 0,1 0,0 0,0 0,1 0,3 8,-3-17,0 1,-1 0,1 0,0 0,1-1,-1 1,0-1,1 0,0 0,-1 0,1 0,0 0,0 0,0-1,0 1,0-1,0 0,0 0,1 0,-1 0,0-1,1 1,-1-1,0 0,1 0,-1 0,1-1,-1 1,0-1,2 0,95-40,-57 3,-25 22</inkml:trace>
  <inkml:trace contextRef="#ctx0" brushRef="#br0" timeOffset="2674.138">2035 1327,'0'24,"5"12,1 1</inkml:trace>
  <inkml:trace contextRef="#ctx0" brushRef="#br0" timeOffset="2838.44">2007 988</inkml:trace>
  <inkml:trace contextRef="#ctx0" brushRef="#br0" timeOffset="3255.818">2233 1496,'4'-30,"1"1,1 0,1 0,2 1,1 0,1 0,12-20,-23 47,1 0,-1 0,1 0,-1 0,1 0,-1 0,1 0,0 0,0 0,-1 1,1-1,0 0,0 1,0-1,0 0,0 1,0-1,0 1,0-1,0 1,0 0,0 0,0-1,0 1,0 0,1 0,-1 0,0 0,0 0,0 0,0 0,0 0,0 1,0-1,0 0,0 1,0-1,0 1,0-1,0 1,0-1,0 1,0 0,0-1,0 1,0 0,-1 0,1 0,0 0,-1 0,1 0,-1-1,1 1,-1 0,1 1,-1-1,1 1,12 24,-12-20,0-1,0 0,1 0,0 0,0 0,0 0,1-1,-1 1,1-1,0 1,1-1,-1 0,1 0,-1 0,1-1,0 1,1-1,-1 0,1 0,-1-1,1 1,0-1,0 0,0 0,0-1,0 1,0-1,0 0,5 0,-5-4,1 0,-1-1,0 0,0 0,-1 0,1 0,-1 0,0-1,0 0,0 0,-1 0,0 0,0-1,0 1,-1-1,1 0,-1 0,1-5,15-30,-8 26</inkml:trace>
  <inkml:trace contextRef="#ctx0" brushRef="#br0" timeOffset="3802.02">2854 1101,'-3'2,"-9"3,1 1,0 1,0 0,0 0,1 1,0 1,0 0,1 0,0 1,1 0,0 0,0 1,-5 10,13-19,-1 0,0 0,1-1,-1 1,1 0,-1 0,1 0,0 0,0 0,0 0,0 0,0 0,0-1,1 1,-1 0,1 0,-1 0,1 0,0-1,-1 1,1 0,0 0,0-1,0 1,1-1,-1 1,0-1,1 0,-1 1,0-1,1 0,0 0,-1 0,1 0,-1 0,1 0,0 0,0-1,1 1,76 4,71-43,-147 37,1 1,-1-1,1 1,-1 0,1 0,-1 0,1 0,-1 0,1 1,-1-1,1 1,-1 0,1 0,-1 1,0-1,0 1,0-1,0 1,0 0,0 0,0 0,-1 1,1-1,-1 1,1-1,-1 1,0 0,0 0,0 0,0 0,-1 0,1 0,-1 1,0-1,0 0,0 1,0 0,13 135,-19 92,2-210,-2 0,0-1,-1 1,-1-1,-1-1,-1 1,-1-1,0-1,-1 1,-1-2,-1 0,-1 0,0-1,-1-1,-5 4,18-17,1 0,-1 0,1 0,-1 0,0 0,0 0,0-1,0 1,0 0,0-1,0 0,0 1,0-1,-1 0,1 0,-1-1,1 1,-1 0,1-1,-1 1,1-1,-1 0,1 0,-1 0,1 0,-1 0,1-1,-1 1,1-1,-1 0,1 1,-1-1,1 0,0-1,-1 1,1 0,0-1,0 1,0-1,0 1,0-1,0 0,1 0,-1 0,1 0,-1 0,1 0,0-1,0 1,0 0,0-1,-1-1,1-9,0 0,1 0,0 0,1 0,1 0,0 0,0 0,2 0,-1 1,2-1,-1 1,3-1,7-25,2 1,2 1,1 1,2 1,1 0,2 2,1 1,1 0,2 2,9-6,-2 12,-18 17</inkml:trace>
  <inkml:trace contextRef="#ctx0" brushRef="#br0" timeOffset="4572.647">3813 621,'17'29,"7"157,-20-142,-2 0,-2 1,-1-1,-3 1,-4 13,3-15,-25 211,34-230,10-29,-9-8</inkml:trace>
  <inkml:trace contextRef="#ctx0" brushRef="#br0" timeOffset="4791.879">3588 1101,'29'-5,"37"-6,19-2,-2-2,-4 0,-12 3,-7 4,-9-2,-8 1,-8 2,-3 2,-4 2,-6 1</inkml:trace>
  <inkml:trace contextRef="#ctx0" brushRef="#br0" timeOffset="5488.904">4293 1129,'150'13,"-143"-14,-1 1,1-1,0 0,-1 0,1-1,-1 0,0 0,1 0,-1-1,0 0,-1 0,1-1,0 1,-1-1,0-1,0 1,0-1,0 1,-1-1,0-1,1 0,-3 3,1 1,-1-1,0 0,0 0,0 0,0 0,0 0,-1-1,0 1,1 0,-1-1,0 1,-1-1,1 1,-1-1,1 1,-1-1,0 0,0 1,-1-1,1 1,-1-1,1 1,-1-1,-1 1,1-1,0 1,-1 0,1 0,-1 0,0 0,0 0,0 0,-1 0,1 0,-1 1,1-1,-1 1,0 0,0 0,0 0,0 0,0 1,-3-2,-3 3,1 1,-1 0,1 0,-1 1,1 0,0 0,0 1,0 0,0 1,0-1,1 2,-1-1,1 1,0 0,1 0,-3 3,-7 4,2 0,-1 2,1-1,1 2,1 0,0 0,1 1,-1 3,8-13,1-1,0 0,1 1,-1 0,1 0,0 0,0 0,1 0,0 0,0 0,0 0,1 1,0-1,0 0,1 0,0 0,0 1,0-1,1 0,-1 0,2 0,-1-1,0 1,1 0,0-1,4 5,-3-5,0-1,1 0,-1 0,1-1,0 1,0-1,0 0,0-1,0 1,1-1,-1 0,1 0,0-1,-1 1,1-1,0 0,0-1,0 0,0 0,0 0,-1 0,2-1,128-31,-117 25,0 0,0-1,-1-1,0 0,0-1,-1-1,-1-1,8-6,-8 5,-1-1,-1 0,0 0,0-1,-2-1,0 0,0-1,-2 0,6-13,-11 22,0-1,-1 0,0 0,0 0,-1 0,0-1,-1 1,0-1,0 1,-1-1,0 1,-1-1,-1-5,2 14,0 0,0 0,-1 0,1 0,-1 1,1-1,-1 0,1 0,-1 1,0-1,1 0,-1 1,0-1,1 0,-1 1,0-1,0 1,1-1,-1 1,0 0,0-1,0 1,0 0,0 0,1-1,-1 1,0 0,0 0,0 0,0 0,0 0,0 0,0 1,0-1,0 0,1 0,-1 1,0-1,0 0,0 1,0-1,1 1,-1-1,0 1,0-1,1 1,-1 0,0-1,1 1,-1 0,1 0,-27 41,27-40,0-1,0 1,0-1,0 1,1 0,-1-1,0 1,1-1,-1 1,1-1,0 0,-1 1,1-1,0 1,0-1,0 0,0 0,0 1,0-1,0 0,1 0,-1 0,0 0,0-1,1 1,-1 0,1 0,-1-1,1 1,-1-1,1 1,-1-1,1 0,-1 1,1-1,-1 0,1 0,0 0,0-1,68-6,-62 6,-7 1,110-8,-108 8,0 0,-1 1,1-1,0 1,-1 0,1 0,0 0,-1 0,1 0,-1 0,1 1,-1-1,0 1,0-1,0 1,0 0,0 0,0 0,0 0,0 1,-1-1,1 0,-1 1,0-1,0 1,0-1,0 1,0 0,0-1,-1 1,1 0,-1 0,0-1,0 1,0 0,0 0,0 1,-18 136,22-121</inkml:trace>
  <inkml:trace contextRef="#ctx0" brushRef="#br0" timeOffset="6036.937">5224 1242,'11'-33,"1"1,1 1,2 1,1 0,9-11,-22 33,1 0,1 1,0-1,0 1,0 0,1 0,0 1,0-1,1 1,-1 1,1-1,1 1,-1 0,1 1,0 0,0 0,5-1,-11 4,-1 1,1 0,-1-1,0 1,1 0,-1 0,1 0,-1 0,0 0,1 1,-1-1,1 0,-1 1,0-1,1 1,-1-1,0 1,0 0,1-1,-1 1,0 0,0 0,0 0,0 0,0 0,0 0,0 0,0 0,-1 0,1 1,0-1,-1 0,1 0,-1 1,1-1,-1 0,1 1,-1-1,0 1,0-1,0 0,0 1,0 0,-7 67,5-56,1-12,0 0,1 0,0 1,-1-1,1 0,0 0,-1 1,1-1,0 0,0 1,0-1,0 0,0 0,1 1,-1-1,0 0,1 1,-1-1,0 0,1 0,0 0,-1 1,1-1,0 0,-1 0,1 0,0 0,0 0,0 0,0-1,0 1,0 0,0 0,0-1,0 1,1 0,-1-1,0 1,0-1,0 0,1 1,-1-1,0 0,1 0,-1 0,0 0,0 0,2 0,59-22,92-112,-153 132,0 1,0-1,-1 1,1-1,0 1,0-1,1 1,-1 0,0 0,0 0,1 0,-1 0,0 0,1 0,-1 0,1 0,-1 0,1 1,0-1,-1 1,1-1,0 1,-1 0,1 0,0-1,-1 1,1 0,0 1,-1-1,1 0,0 0,0 1,-1-1,1 1,-1-1,1 1,-1 0,1 0,-1 0,1-1,-1 2,1-1,-1 0,0 0,0 0,0 0,0 1,0-1,0 1,0-1,0 1,19 133,-10-106,0-4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20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316 424,'-8'-3,"1"0,-1 0,1 1,-1 0,0 0,0 1,0 0,0 1,0 0,0 0,0 0,0 1,0 0,0 1,0 0,0 0,1 1,-1-1,1 2,0-1,0 1,0 0,0 1,1-1,-1 1,1 1,0-1,1 1,-1 0,1 0,1 1,-1 0,1-1,-1 4,-5 6,1-1,0 2,1-1,1 1,1 0,0 0,1 1,1 0,1 0,0 0,2 0,0 1,1-1,0 0,2 6,-1-18,0 1,0-1,1 1,-1-1,1 0,1 0,-1 0,1 0,0 0,0 0,1-1,0 0,0 1,0-1,0-1,1 1,0-1,0 0,0 0,1 0,-1 0,1-1,0 0,0-1,0 1,0-1,0 0,1 0,-1-1,0 0,3 0,12 1,0 0,0-1,0-2,0 0,0-1,0-1,-1-1,1-1,4-2,-6 2,0-2,-1 0,0-1,0-1,0 0,-2-1,1-1,-1-1,-1 0,0-2,-1 1,0-2,-1 1,0-2,-2 0,0 0,9-18,-16 28,1-1,-1 1,-1-1,1 1,-1-1,0 0,-1-1,0 1,0 0,0-1,-1 1,0-1,0 1,-1-1,0 0,-1 1,1-1,-2 1,1-1,-1 1,0 0,0-1,-1 1,0 0,0 0,-1 1,0-1,0 1,0 0,-1 0,-5-5,-1 3,-1 0,-1 1,0 0,1 1,-2 0,1 1,-1 1,0 0,0 1,0 1,0 0,0 0,0 2,-12 0,-5 0</inkml:trace>
  <inkml:trace contextRef="#ctx0" brushRef="#br0" timeOffset="772.904">880 621,'-4'70,"2"-58,0 1,1-1,0 1,1 0,1-1,0 1,0 0,1-1,1 1,0-1,1 0,0 0,1 0,0-1,4 7,-7-16,0 1,0-1,0 0,1 0,-1 0,1 0,-1-1,1 1,0-1,0 1,-1-1,1 0,0 0,0 0,0 0,0-1,0 1,1-1,-1 0,0 0,0 0,0 0,0-1,0 1,0-1,0 0,0 1,0-1,0-1,0 1,0 0,0-1,84-58,-79 53,-2 0,1 0,-1-1,0 0,-1 0,1 0,-2-1,1 0,-1 0,-1 0,0 0,0-1,0 1,-1-1,-1 0,0 0,0 1,-1-1,0 0,-2-9,-4 6,0 6</inkml:trace>
  <inkml:trace contextRef="#ctx0" brushRef="#br0" timeOffset="1122.464">1332 932,'-5'-5,"4"-16,1-9,1-4,5-2,2 1,-1 2,4 6,-1 3,-2 1,3 4,0 1,2 3,4 4,-1 9,-3 10,-4 8,-4 1</inkml:trace>
  <inkml:trace contextRef="#ctx0" brushRef="#br0" timeOffset="2853.496">2179 565,'-8'-4,"-1"1,1 0,-1 1,0 0,0 0,0 1,0 0,0 0,-1 1,1 0,0 1,0 0,0 1,0 0,0 0,0 0,1 1,-1 1,1 0,0 0,0 0,0 1,0 0,1 1,-5 4,3 0,0 0,2 1,-1 0,1 0,1 0,0 1,0 0,2 0,-1 1,1-1,0 6,3-15,1 1,-1-1,1 0,0 1,0-1,0 1,1-1,-1 0,1 1,-1-1,1 0,0 0,1 0,-1 1,0-1,1 0,0-1,-1 1,1 0,1 0,-1-1,0 1,0-1,1 0,0 0,-1 0,1 0,0 0,0 0,0-1,0 1,0-1,0 0,0 0,4 1,1-1,0 1,0-1,0 0,0 0,0-1,0 0,0 0,0-1,-1 0,1-1,0 0,0 0,-1 0,6-3,0-4,0 0,0 0,-1-1,0-1,0 0,-2 0,1-1,-1-1,-1 0,0 0,-1-1,-1 0,0 0,3-9,60-95,-70 120,0-1,0 0,0 0,0 1,0-1,1 0,-1 0,0 0,1 1,-1-1,0 0,1 0,0 0,-1 0,1 0,0 0,-1 0,1 0,0 0,0 0,0 0,0 0,0-1,0 1,0 0,0-1,0 1,0-1,0 1,0-1,1 1,-1-1,0 0,0 0,0 0,1 1,-1-1,0 0,0 0,1-1,-1 1,0 0,0 0,0-1,1 1,-1 0,0-1,0 1,0-1,0 0,0 1,0-1,0 0,0 0,0 1,0-1,0 0,-1 0,1 0,0 0,0 0,-1 0,1 0,-1-1,1 1,-1 0,0 0,1 0,-1-1,-23 262,23 14,0-264,-1-1,0 0,-1 1,0-1,0 0,-1 0,0 0,-1 0,1-1,-2 0,1 1,-1-1,-1-1,0 1,0-1,0 0,0 0,-1-1,-1 0,1 0,-1-1,0 0,0 0,0 0,0-1,-9 2,16-6,-1 0,0 0,0 0,1-1,-1 1,0 0,1-1,-1 1,0-1,1 0,-1 0,0 1,1-1,-1 0,1 0,0 0,-1-1,1 1,0 0,0 0,0-1,0 1,0-1,0 1,0-1,0 1,0-1,1 0,-1 1,1-1,-1 0,1 0,0 1,-1-1,1 0,0 0,0 1,0-1,1 0,-1 0,0 1,1-1,-1 0,1 1,-1-1,1 0,0 1,0-1,0 1,0-1,0 1,0-1,0 1,0 0,0 0,1-1,-1 1,1 0,0 0,20-27,1 0,1 2,1 1,1 1,2 2,0 0,1 2,14-7,103-79,-134 95,1 0,-1-1,-1 0,0-1,-1-1,-1 1,0-2,0 1,-2-1,0 0,0-1,-2 0,0 0,0 0,-2 0,0-1,-1 0,0 1,-2-7,1 20,-1 1,0-1,0 0,0 0,0 1,0-1,-1 0,1 0,-1 1,0-1,1 0,-2 1,1-1,0 1,0-1,-1 1,1-1,-1 1,0 0,1 0,-1 0,0 0,0 0,-1 0,1 1,0-1,-1 1,1-1,0 1,-1 0,0 0,1 0,-1 0,0 1,1-1,-1 1,0-1,0 1,1 0,-1 0,0 0,0 1,0-1,1 1,-1-1,0 1,1 0,-3 1,-4 5,0 1,0 0,1 1,0-1,1 2,0-1,0 1,1 0,0 1,1-1,0 1,1 0,0 0,0 1,0 5,2-10,1-1,0 0,0 1,0-1,1 1,0-1,0 1,0-1,1 1,0-1,0 0,1 1,0-1,0 0,0 0,1 0,0 0,0-1,1 1,-1-1,1 0,0 0,0 0,1 0,0-1,0 0,0 0,0 0,0 0,1-1,0 0,0 0,-1 0,2-1,1 1,3-2,0 1,-1-2,1 1,-1-1,1-1,0 0,-1 0,1-1,-1-1,0 0,1 0,-1-1,-1 0,1 0,-1-1,1-1,-2 0,5-3,10-9,0-1,-1-2,-1 0,-1-1,16-24,-35 44,-1 1,1-1,-1 1,0-1,1 1,-1 0,1-1,0 1,-1 0,1-1,0 1,0 0,0 0,0 0,0-1,0 1,0 0,0 0,0 1,1-1,-1 0,0 0,1 1,-1-1,0 0,1 1,-1 0,1-1,-1 1,1 0,-1 0,1-1,-1 1,1 0,-1 1,1-1,-1 0,1 0,-1 1,1-1,-1 0,0 1,1 0,-1-1,0 1,2 0,4 57,-8-53,1 1,0-1,0 0,1 1,0-1,-1 0,2 0,-1 1,1-1,-1 0,1 0,1-1,-1 1,1 0,0 0,1-3,0-1,0 1,1 0,-1-1,0 0,1 0,-1 0,1-1,-1 0,1 1,-1-1,1-1,-1 1,1-1,-1 0,1 0,-1 0,1-1,-1 1,0-1,0 0,0 0,0 0,0-1,2-1,207-151,-169 138,-43 17,0 1,0-1,0 0,0 0,0 1,0-1,-1 0,1 1,0-1,0 1,0 0,0-1,-1 1,1-1,0 1,0 0,-1 0,1-1,-1 1,1 0,-1 0,1 0,-1 0,1 0,-1 0,0 0,1 0,-1 0,0 0,0-1,0 1,0 0,0 1,0-1,0 0,0-1,0 1,0 0,-1 0,1 0,0 0,-1 0,1 0,0 0,-1 1,-16 46,14-42,0 0,0 0,1 0,0 0,0 1,1-1,-1 1,2-1,-1 1,0-1,1 1,1-1,-1 1,1-1,0 1,3 0</inkml:trace>
  <inkml:trace contextRef="#ctx0" brushRef="#br0" timeOffset="3598.996">3675 706,'24'-11,"-1"0,0-2,-1 0,0-2,-1 0,-1-1,6-8,-21 19,0 0,-1 0,0 0,0-1,0 0,-1 0,0 0,0 0,0 0,-1-1,0 1,1-6,-3 10,1 0,-1 0,0 0,0 0,0 0,0 0,0 0,0 0,-1 0,1 0,-1 0,1 0,-1 0,0 0,0 1,0-1,0 0,0 0,0 1,0-1,-1 1,1-1,-1 1,1-1,-1 1,1 0,-1 0,0 0,0 0,1 0,-1 0,0 0,0 1,0-1,0 0,0 1,0 0,0-1,0 1,0 0,0 0,0 0,-1 1,-8 0,0 1,0 0,1 1,-1 0,1 1,-1 0,1 1,0 0,0 1,1 0,0 0,0 1,0 0,1 0,0 1,0 0,1 1,0 0,1 0,0 0,0 1,1 0,0 0,1 0,0 0,1 1,-1 5,3-15,-2 2,1 0,0 0,0 0,-1 1,2-1,-1 0,0 1,1 0,0-1,0 1,0 0,0 0,0-1,1 1,0 0,-1 0,2 0,-1 0,0 0,1-1,0 1,-1 0,2 0,-1-1,0 1,1-1,-1 1,1-1,0 1,0-1,1 0,-1 0,1 0,-1 0,1-1,0 1,0-1,0 1,0-1,1 0,10 2,0-1,0-1,1 0,-1-1,0-1,1 0,-1-1,0 0,1-1,-1-1,0 0,0-1,-1 0,1-1,0-2,4-2,-1-1,0-1,-1 0,0-1,0-1,-2-1,0 0,0-1,-1 0,-1-1,-1-1,0 1,5-14,6-8,26-66,-47 103,-1-1,1 1,-1 0,1-1,-1 1,0-1,0 1,0 0,0-1,0 1,0-1,0 1,0-1,0 1,-1 0,1-1,-1 1,1 0,-1-1,1 1,-1 0,0-1,0 1,1 0,-1 0,0 0,0 0,0 0,0 0,0 0,-1 0,1 0,0 1,0-1,-1 0,1 1,0-1,-1 1,1-1,0 1,-1 0,1-1,-1 1,1 0,0 0,-1 0,1 0,-1 0,1 1,-1-1,1 0,-69 34,69-32,0 0,-1 1,1-1,0 0,0 1,0-1,0 1,1-1,-1 1,1-1,-1 1,1 0,0-1,0 1,0 0,1-1,-1 1,0-1,1 1,0-1,0 1,-1-1,2 1,-1-1,0 1,0-1,1 0,-1 0,1 0,0 0,-1 0,1 0,0 0,0-1,0 1,0-1,1 1,-1-1,0 0,1 0,-1 0,1 0,-1 0,1 0,-1-1,1 1,-1-1,1 0,0 0,-1 0,1 0,0 0,4 0,-1 0,1 0,-1 1,0 0,1 1,-1-1,0 1,0 1,0-1,0 1,-1 0,1 0,-1 0,1 1,-1 0,0 0,-1 0,1 1,-1 0,0-1,0 2,0-1,-1 0,1 1,-1-1,1 5,-2 2,-1 0,0 0,-1 0,0 0,-1 0,0 0,-1 0,0 0,-2 5,7 13,5-21</inkml:trace>
  <inkml:trace contextRef="#ctx0" brushRef="#br0" timeOffset="4586.662">4747 452,'-12'2,"0"1,0 0,1 1,-1 0,1 1,0 0,1 1,-1 0,1 1,-4 3,11-8,-7 4,0-1,1 2,0-1,0 1,1 1,0 0,0 0,0 0,1 1,1 0,-1 1,1-1,1 1,0 0,-3 9,8-17,-1 0,1 0,0 0,0 0,0 0,0 0,1 0,-1 0,0 0,1 0,-1 0,1 0,0 0,0 0,0 0,0 0,0-1,0 1,0 0,0-1,1 1,-1-1,1 1,-1-1,1 0,-1 0,1 0,0 0,0 0,-1 0,1 0,0 0,0-1,0 1,0-1,0 1,0-1,0 0,0 0,0 0,0 0,0 0,0 0,0 0,0-1,0 1,0-1,0 0,0 1,0-1,0 0,-1 0,1 0,0 0,0-1,20-10,-2-1,0-1,0-1,-1-1,-1 0,5-8,1 2,-14 12,-9 8,-1 1,1-1,-1 1,1 0,0-1,0 1,-1 0,1 0,0 0,0-1,0 1,1 0,-1 0,0 1,0-1,0 0,1 0,-1 0,0 1,1-1,-1 1,1-1,-1 1,1 0,-1-1,0 1,1 0,-1 0,1 0,-1 0,1 0,-1 0,1 1,-1-1,1 0,-1 1,1-1,-1 1,0-1,1 1,-1 0,0 0,1 0,-1 0,0-1,0 1,0 1,0-1,1 1,23 55,-24-52,0 1,1 0,0-1,0 1,0-1,1 1,-1-1,1 0,1 0,-1 0,1-1,0 1,0-1,0 0,0 0,1 0,0 0,-1-1,1 0,1 0,-1 0,0-1,4 2,0-2,0 0,0 0,0-1,0 0,0 0,0-1,0 0,0-1,0 0,0 0,0-1,0 0,-1-1,1 0,-1 0,1-1,-1 0,0-1,0 1,-1-1,0-1,1 1,-2-2,5-4,19-21,-2-2,-1-1,-2-1,-2-1,-1-2,-2 0,-2-1,8-24,-22 51,0 1,0-1,-1 1,-1-1,0 0,-1 0,0 0,-1 0,-1 0,0 0,0 0,-1 1,-1-1,0 0,-1 1,0-1,-1 1,-1 1,-3-8,7 16,0 1,-1-1,1 1,0 0,-1 0,1 0,-1 0,0 0,0 1,1-1,-1 1,0 0,0 0,-1 0,1 0,0 0,0 1,0-1,0 1,-1 0,1 0,0 0,0 0,-1 1,1 0,0-1,0 1,0 0,0 0,0 0,0 1,0-1,0 1,1 0,-1 0,1 0,-1 0,1 0,-1 0,1 1,0 0,-6 6,0 0,1 1,0 0,1 0,0 0,1 1,0 0,1 0,0 0,-2 10,2 2,1 0,1 0,1 1,0-1,2 0,1 0,1 0,1 0,1 0,1 0,1-1,1 0,1-1,0 0,2 0,0-1,2 0,8 10,6 9,1-2,1-1,2-1,27 23,-35-37,-5-4</inkml:trace>
  <inkml:trace contextRef="#ctx0" brushRef="#br0" timeOffset="5520.286">345 1383,'-11'-4,"1"1,0 0,-1 1,0 0,1 1,-1 0,0 0,0 1,0 1,1 0,-1 0,0 1,1 0,-1 1,1 0,0 1,0 0,0 1,0 0,1 0,0 1,-7 5,13-9,1-1,-1 1,1 0,-1 0,1 0,0 0,0 0,0 1,0-1,0 1,1-1,-1 1,1 0,-1 0,1-1,0 1,0 0,0 0,0 0,1 0,0 0,-1 1,1-1,0 0,0 0,0 0,1 0,-1 0,1 0,0 0,0 0,0 0,0 0,0 0,1-1,-1 1,1 0,0-1,-1 1,1-1,1 0,-1 1,0-1,0 0,1 0,1 1,97 30,-23-13,-76-19,0 0,0 1,0-1,0 1,0-1,0 1,0 0,-1 0,1 0,-1 0,0 0,1 0,-1 0,0 0,0 1,0-1,0 0,-1 1,1-1,-1 1,1-1,-1 0,0 1,0-1,0 1,0-1,0 1,-1-1,1 1,-1-1,0 0,1 1,-1-1,0 0,0 1,-1-1,1 0,0 0,-1 0,1 0,-1 0,0-1,0 1,1 0,-1-1,0 1,0-1,-1 0,1 0,0 1,0-2,-1 1,1 0,0 0,-2 0,-194 78,173-69</inkml:trace>
  <inkml:trace contextRef="#ctx0" brushRef="#br0" timeOffset="6222.414">542 1609,'-2'12,"1"-1,0 1,1 0,0-1,1 1,0 0,1-1,0 1,1-1,0 0,1 0,0 0,4 6,-7-15,0 0,0-1,0 1,0 0,0 0,0-1,1 1,-1 0,0-1,1 0,0 1,-1-1,1 0,0 0,0 0,-1 0,1 0,0 0,0 0,0-1,0 1,0-1,0 1,0-1,0 0,1 0,-1 0,0 0,0 0,0 0,0-1,0 1,0-1,0 1,0-1,0 0,0 0,0 0,0 0,-1 0,1 0,0 0,-1-1,1 1,0-2,69-72,-63 66,0-1,0 0,-1 0,0-1,-1 1,0-1,-1-1,0 1,0-1,-2 0,1 0,-2 0,1 0,-2-1,1 1,-2-1,0 1,0-1,-1 1,-2-6,2 14,-1-1,0 1,-1-1,1 1,-1 0,0 0,0 0,0 0,0 0,-1 1,1 0,-1-1,0 1,0 1,0-1,-1 0,1 1,0 0,-1 0,0 0,1 1,-1 0,0 0,0 0,0 0,0 1,0-1,0 1,0 1,0-1,0 1,1 0,-1 0,0 0,0 0,1 1,-1 0,1 0,-1 0,1 1,0 0,0-1,0 1,0 1,0-1,-45 63,48-64,0 0,0 0,0 0,0 0,1 1,-1-1,1 0,-1 0,1 1,0-1,0 0,0 0,0 1,0-1,0 0,1 1,-1-1,1 0,-1 0,1 0,0 0,0 1,0-1,0 0,1-1,-1 1,0 0,1 0,-1 0,1-1,0 1,-1-1,2 1,8 2,-1 0,1-1,0 0,0-1,0 0,1-1,-1-1,0 1,0-2,1 1,-1-2,0 1,0-2,0 1,0-1,-1-1,1 0,-1-1,0 0,0 0,0-1,0-1,12-3,9-7,1-3,-2 0,-1-2,-1-1,-1-2,0 0,-2-2,11-16,-26 32,-1 0,0 0,-1-1,0 0,0-1,-2 0,1 0,-2-1,1 0,-6 11,1 1,-1 0,0-1,1 1,-1 0,0-1,0 1,-1 0,1-1,0 1,-1 0,0-1,1 1,-1 0,0 0,0 0,0-1,0 1,-1 0,1 0,0 1,-1-1,1 0,-1 0,0 1,0-1,0 1,1-1,-1 1,-1 0,1 0,0 0,0 0,0 0,0 1,-1-1,1 0,-2 1,-1-1,0 0,0 0,0 1,0 0,0 0,0 0,-1 0,1 1,0 0,0 0,0 0,1 1,-1 0,0 0,0 0,1 0,-4 3,-3 5,1 0,0 0,1 1,0 1,1-1,0 1,1 1,0 0,1 0,1 0,0 0,0 1,2 0,-1 1,4 0,1-1,0 1,1 0,1-1,0 1,1-1,0 0,1 0,1 0,0-1,1 0,0 0,1-1,1 2,14 26,-15-25,0 1,0 0,-2 1,0-1,-1 1,-1 0,2 10,-4-3</inkml:trace>
  <inkml:trace contextRef="#ctx0" brushRef="#br0" timeOffset="6572.581">1276 1525,'-2'9,"0"0,1 0,0 0,1 0,0 0,0 1,1-1,0 0,1 0,0 0,0 0,1-1,0 1,1-1,0 1,0-1,1 0,-1-1,2 1,-1-1,1 0,0 0,1-1,0 1,5 2,-8-7,-1-1,1 0,0 0,0-1,0 1,0-1,0 0,0 0,0 0,0 0,0-1,0 1,-1-1,1 0,0-1,0 1,-1 0,1-1,-1 0,1 0,-1 0,0 0,0-1,0 1,0-1,2-2,66-83,-67 81,0 0,0 0,0 0,-1 0,-1-1,1 0,-1 1,0-1,-1 0,1 0,-2 0,1 0,-1 0,0 0,-2-6,-3-5</inkml:trace>
  <inkml:trace contextRef="#ctx0" brushRef="#br0" timeOffset="7237.392">1783 1129,'4'6,"-2"-1,1 1,-1 0,0 0,0 0,0 0,-1 1,0-1,0 0,-1 1,0-1,0 0,0 1,-1-1,0 1,0-1,0 0,-1 1,-1 10,10 133,1-94,7 74,-13-126,0 1,-1 0,1 0,-1 0,0 0,-1 1,1-1,-1 0,0 0,0 0,-1 0,0 1,0-1,0 0,0 0,-1 0,-1 3,-1-7,0-5</inkml:trace>
  <inkml:trace contextRef="#ctx0" brushRef="#br0" timeOffset="7474.416">1557 1440,'39'0,"26"0,8 0,-4 0,-9 4,-10 3,-9-1,-11 4,-6 0,-7-2</inkml:trace>
  <inkml:trace contextRef="#ctx0" brushRef="#br0" timeOffset="7725.521">2123 1609,'0'14,"0"5</inkml:trace>
  <inkml:trace contextRef="#ctx0" brushRef="#br0" timeOffset="7967.51">2066 1355,'0'0</inkml:trace>
  <inkml:trace contextRef="#ctx0" brushRef="#br0" timeOffset="8303.533">2404 1440,'-5'8,"0"2,0-1,1 1,0 0,1-1,0 2,1-1,0 0,0 0,1 1,1-1,-1 1,2-1,-1 1,2-1,-1 0,1 1,1-1,0 0,2 3,-4-11,0 0,0 0,0 0,0 0,1-1,-1 1,1-1,-1 1,1-1,0 1,0-1,-1 0,1 0,0 0,0 0,0 0,0 0,0 0,0-1,1 1,-1-1,0 0,0 1,0-1,0 0,1 0,-1-1,0 1,0 0,0-1,0 1,1-1,-1 0,0 1,0-1,0 0,-1 0,1-1,1 0,63-62,-65 61,41-102,-42 103,1-1,0 0,-1 1,1-1,-1 0,0 1,0-1,0 0,0 0,0 1,-1-1,1 0,-1 1,0-1,0 0,0 1,0-1,0 1,-1-1,1 1,-1 0,1 0,-1 0,0 0,0 0,0 0,0 0,0 0,0 1,-1-1,1 1,0-1,-1 1,1 0,-1 0,0 0,1 1,-2-1,-49 2,27 4</inkml:trace>
  <inkml:trace contextRef="#ctx0" brushRef="#br0" timeOffset="8723.441">2602 1580,'116'-115,"-115"114,0 0,0 0,0 0,1 0,-1 0,0 0,1 0,-1 0,1 1,-1-1,1 1,-1-1,1 1,-1-1,1 1,-1 0,1 0,-1 0,1 0,0 0,-1 0,1 0,-1 1,1-1,-1 0,1 1,-1-1,1 1,-1 0,1-1,-1 1,0 0,1 0,-1 0,0 0,0 0,0 0,0 0,0 1,0-1,0 0,0 1,0-1,0 0,-1 1,1-1,-1 1,1-1,-1 1,0-1,1 1,-1-1,0 1,52 89,-49-88,-1-1,0 1,1-1,0 0,-1 0,1 0,0 0,0 0,0 0,0-1,0 0,1 1,-1-1,0-1,1 1,-1 0,1-1,-1 1,0-1,1 0,-1 0,1-1,-1 1,1-1,-1 0,0 1,1-2,-1 1,1-1,1 0,-1-1,1 0,-1 0,0-1,0 1,0-1,-1 0,1 0,-1 0,0 0,0-1,0 1,-1-1,1 0,-1 0,0 0,-1 0,7-18</inkml:trace>
  <inkml:trace contextRef="#ctx0" brushRef="#br0" timeOffset="9585.414">3534 1016,'-17'140,"7"1,5 0,7 11,-2-151,0 1,-1-1,0 1,1-1,-1 1,1 0,0-1,0 1,-1 0,1-1,0 1,0 0,1-1,-1 1,0 0,0-1,1 1,-1-1,1 1,0 0,-1-1,1 1,0-1,0 0,0 1,0-1,0 0,0 1,0-1,0 0,1 0,-1 0,0 0,1 0,-1 0,1-1,-1 1,1 0,-1-1,1 1,0-1,-1 1,1-1,0 0,-1 0,1 0,107-93,-68 49,-28 29,1 0,0 1,0 1,2 0,0 1,0 1,9-5,-24 15,1 0,-1 1,0-1,1 0,-1 1,1-1,-1 1,1-1,-1 1,1 0,-1-1,1 1,-1 0,1 0,-1 0,1 0,0 1,-1-1,1 0,-1 1,1-1,-1 1,1-1,-1 1,0 0,1-1,-1 1,0 0,0 0,1 0,-1 0,0 0,0 0,0 1,0-1,0 0,0 0,-1 1,1-1,0 1,-1-1,1 0,-1 1,1-1,-1 1,0 0,1 0,3 82,-4-75,-1 7,0-13,0 1,0-1,0 0,0 1,1-1,0 0,0 1,0-1,0 0,0 1,0-1,1 0,0 1,0-1,0 0,0 0,0 0,1 1,-1-1,1-1,0 1,0 0,0 0,0-1,0 1,0-1,1 0,0 1,-1-1,1 0,14-1</inkml:trace>
  <inkml:trace contextRef="#ctx0" brushRef="#br0" timeOffset="10353.14">4352 1299,'-31'19,"1"1,1 1,1 2,0 1,2 1,1 2,-10 14,1 24,33-64,1 1,0-1,-1 0,1 1,0-1,0 1,0-1,0 1,0-1,0 1,0-1,0 1,1-1,-1 1,0-1,1 1,-1-1,1 0,0 1,0-1,-1 0,1 1,0-1,0 0,0 0,0 0,0 0,0 0,1 0,-1 0,0 0,0 0,1-1,-1 1,1-1,-1 1,0-1,1 1,-1-1,1 0,-1 1,1-1,-1 0,1 0,12-1,-1 0,0-2,1 1,-1-1,0-1,0 0,-1-1,1-1,-1 0,0 0,-1-1,1 0,-1-1,-1-1,9-3,112-97,-131 110,-1-1,1 1,0 0,0 0,0 0,-1 0,1 0,0-1,0 1,0 0,1 0,-1 0,0 0,0 0,0-1,1 1,-1 0,0 0,1 0,-1-1,1 1,-1 0,1 0,-1-1,1 1,-1 0,1-1,0 1,-1-1,1 1,0-1,-1 1,1-1,0 1,0-1,0 0,-1 0,1 1,0-1,0 0,0 0,0 0,-1 0,1 0,0 0,0 0,0 0,0 0,0 0,0 0,-1-1,1 1,0 0,0 0,0-1,-1 1,1-1,0 1,0-1,-1 1,1-1,-1 1,1-1,0 0,-1 1,1-1,0-1,-3 7,0-1,0 1,1-1,0 1,0-1,0 1,1 0,-1-1,1 1,0 0,1-1,-1 1,1 0,0-1,0 1,0-1,0 1,1-1,0 0,0 1,0-1,1 0,-1 0,1 0,0-1,0 1,0-1,1 0,-1 1,1-1,-1-1,1 1,0-1,0 1,1-1,1 1,6-3,1 1,-1-1,0-1,1-1,-1 1,0-2,1 0,-1 0,-1-1,1 0,-1-1,1-1,-1 0,-1 0,1-1,-1 0,0-1,-1 0,0-1,0 0,-1 0,0-1,6-9,88-73,-101 91,0 0,0 0,0 0,0 0,0 0,0 0,0 0,1 0,-1 1,0-1,0 1,1-1,-1 1,0-1,1 1,-1 0,1-1,-1 1,0 0,1 0,-1 0,1 0,-1 1,1-1,-1 0,0 0,1 1,-1-1,0 1,1 0,-1-1,0 1,0 0,1-1,-1 1,0 0,0 0,0 0,0 0,0 0,0 0,0 1,-1-1,1 0,0 0,-1 1,1-1,-1 0,1 1,-1-1,0 0,1 1,-1-1,0 1,3 11,-2 0,1 1,-2-1,0 1,0-1,-1 1,-1-1,0 0,-1 1,-1-1,0 0,0-1,-1 1,-1-1,0 0,-2 2,6-11,-1 0,0 0,0 0,0-1,0 1,0-1,0 0,-1 0,1 0,-1 0,0 0,1-1,-1 1,0-1,0 0,0 0,0-1,0 1,0-1,0 0,0 0,0 0,0-1,0 1,-2-2,-2-11,32 4,235 4,-254 5,0-1,1 1,-1-1,0-1,0 1,0-1,0 1,0-1,0-1,-1 1,1-1,-1 0,0 0,1 0,-1 0,-1-1,1 0,0 0,-1 0,0 0,2-4,5-11</inkml:trace>
  <inkml:trace contextRef="#ctx0" brushRef="#br0" timeOffset="12138.903">598 2117,'-2'1,"1"1,-1 0,0 0,0 0,1 0,-1 0,1 0,0 0,0 0,0 0,0 1,0-1,0 0,0 1,1-1,-1 1,1-1,0 1,0-1,0 3,-1-2,-17 219,-54 100,66-299,-1-6</inkml:trace>
  <inkml:trace contextRef="#ctx0" brushRef="#br0" timeOffset="12391.714">231 2513,'34'-5,"25"-2,7-4,-2 0,-7 1,-10 3,-6 3,-7 1,-8 7,-9 2</inkml:trace>
  <inkml:trace contextRef="#ctx0" brushRef="#br0" timeOffset="12974.421">880 2427,'-5'4,"0"-1,1 1,-1 0,1 1,0-1,0 1,1-1,-1 1,1 0,0 1,0-1,1 0,-1 1,1 0,0-1,1 1,0 0,0 0,0 0,0 0,1 4,-22 157,21-166,1 1,0 0,0-1,0 1,0 0,0-1,0 1,1 0,-1-1,0 1,1 0,0-1,-1 1,1-1,0 1,0-1,-1 0,1 1,0-1,0 0,1 1,-1-1,0 0,0 0,1 0,-1 0,0 0,1 0,-1-1,1 1,-1 0,1-1,-1 1,1-1,0 1,-1-1,1 0,0 0,-1 0,1 0,0 0,-1 0,1 0,0 0,-1-1,1 1,-1-1,1 1,1-2,15-7,0-2,-1 0,0-1,-1-1,0-1,-1 0,-1-1,0 0,-1-1,8-13,-21 28,0-1,1 1,-1-1,1 1,-1 0,1 0,-1-1,1 1,0 0,0 0,0 0,-1 0,1 0,0 0,0 0,1 0,-1 0,0 0,0 0,0 1,1-1,-1 0,0 1,0-1,1 1,-1 0,1-1,-1 1,0 0,1 0,-1 0,1 0,-1 0,0 0,1 0,-1 0,1 1,-1-1,0 0,1 1,-1-1,0 1,0 0,1-1,-1 1,0 0,0 0,0 0,0 0,0 0,0 0,0 0,0 0,0 0,-1 0,1 1,9 15,-9-13,0 1,0-1,1 0,0 0,0 0,0 0,1 0,-1 0,1 0,0-1,0 1,0-1,0 0,1 0,-1 0,1-1,0 1,0-1,0 0,0 0,0 0,0 0,1-1,-1 0,0 1,1-2,-1 1,1-1,-1 1,1-1,0 0,0-1,5-3,0-1,-1 0,0-1,0 0,-1 0,1-1,-1 0,-1 0,0-1,0 0,0-1,-1 1,0-1,0 0,-1-1,-1 1,0-1,0 0,0 0,-2 0,1-1,13-26,-8 18</inkml:trace>
  <inkml:trace contextRef="#ctx0" brushRef="#br0" timeOffset="13302.474">1670 2400,'-10'9,"1"1,0 0,0 0,1 1,0 1,1-1,0 1,1 1,0-1,1 1,0 0,1 0,0 3,3-14,1 0,-1 0,1 0,0 0,-1 0,1 0,0 0,0 0,0 0,0 0,1 0,-1 0,0 0,1-1,0 1,-1 0,1 0,0 0,0 0,0-1,0 1,0 0,0-1,1 1,-1-1,0 1,1-1,-1 0,1 1,0-1,-1 0,1 0,0 0,0 0,0-1,-1 1,1 0,0-1,0 1,0-1,0 0,0 0,0 0,0 0,0 0,0 0,0 0,0 0,95-29,-90 24,0 1,0-1,0 0,-1-1,0 0,0 0,-1 0,1 0,-1-1,-1 0,1 0,-1-1,0 1,-1-1,2-6,-3 11,-1 0,0-1,0 1,-1-1,1 0,-1 1,1-1,-1 1,0-1,-1 0,1 1,-1-1,1 1,-1-1,0 1,0-1,-1 1,1-1,-1 1,1 0,-1 0,0 0,0 0,-1 0,1 0,-1 1,1-1,-1 1,0 0,0-1,0 1,0 1,0-1,0 0,0 1,-3-1,-43-6,29 13</inkml:trace>
  <inkml:trace contextRef="#ctx0" brushRef="#br0" timeOffset="17272.457">2828 2513,'-1'340,"-15"-268,5-111,19 5,1 0,1 0,2 0,1 2,2 0,1 0,1 1,2 1,1 1,2 1,0 1,20-18,-33 33,0 1,0 0,1 1,0 0,1 1,0 0,1 1,0 0,0 1,0 0,14-5,-25 12,1 0,0-1,0 1,0 0,0 0,0 0,0 0,0 0,0 0,0 1,0-1,0 1,0-1,0 1,0 0,0 0,-1 0,1 0,0 0,-1 0,1 0,-1 0,1 1,-1-1,1 1,-1-1,0 1,0-1,0 1,0 0,0-1,0 1,0 0,-1 0,1 0,0 0,-1 0,0 0,1 0,-1 0,7 85,-6-73,-1 0,-1 0,0-1,-1 1,0-1,-1 1,-1-1,0 0,0 0,-2 0,0-1,0 1,-1-1,0-1,-1 0,0 0,-1 0,-2 1,7-11,0 1,0-1,0 0,0 0,0 0,0-1,-1 0,1 1,0-1,0-1,0 1,-1-1,1 1,0-1,0 0,0-1,0 1,0-1,0 1,1-1,-1-1,1 1,-1 0,1-1,0 0,-1 1,1-1,1 0,-1-1,0 1,1-1,0 1,0-1,0 1,0-1,0 0,1 0,0 0,0 0,0 0,0 0,0-1,1 1,0-4,0-20,2 3</inkml:trace>
  <inkml:trace contextRef="#ctx0" brushRef="#br0" timeOffset="18374.776">3589 2427,'-16'3,"0"1,0 1,0 0,1 1,0 1,0 0,0 1,-12 9,20-13,1 1,0-1,1 1,-1 0,1 1,0-1,0 1,1 0,-1 0,1 1,1-1,-1 1,1 0,1 0,-1 0,1 0,0 0,0 0,1 1,0 4,2-9,0 1,0-1,0 1,1-1,-1 0,1 0,0 1,0-1,0 0,0-1,0 1,1 0,-1-1,1 1,0-1,0 0,0 0,0 0,0 0,0 0,1-1,-1 0,0 1,1-1,-1 0,1-1,0 1,-1-1,1 1,-1-1,1 0,0-1,-1 1,1 0,-1-1,1 0,-1 0,1 0,-1 0,1-1,-1 1,0-1,0 0,0 0,3-2,12-8,-1-1,1-1,-2-1,0-1,-1 0,-1 0,0-2,-1 0,3-7,72-85,-87 109,-1-1,0 1,1 0,-1 0,1 0,0 0,-1 0,1 0,0 1,0-1,-1 0,1 0,0 0,0 1,0-1,0 0,0 1,0-1,0 1,0-1,0 1,0-1,0 1,0 0,1 0,-1-1,0 1,0 0,0 0,0 0,0 0,1 0,-1 1,0-1,0 0,0 0,0 1,0-1,0 1,0-1,0 1,0-1,0 1,0 0,0 0,0-1,0 1,0 0,-1 0,1 0,0 0,-1 0,1 0,0 0,-1 0,1 0,-1 0,0 0,1 1,2 40,-4-39,0 0,0 0,1 0,-1 1,1-1,0 0,0 0,0 0,0 0,0 1,1-1,-1 0,1 0,0 0,0 0,0 0,0 0,1 0,-1-1,1 1,0 0,-1-1,1 1,1-1,-1 0,0 0,0 1,1-1,-1-1,1 1,0 0,-1-1,1 1,0-1,0 0,0 0,0 0,1 0,7-3,0-1,0 0,-1 0,0-1,0-1,0 0,0 0,0-1,-1 0,0-1,-1 0,1 0,-1-1,3-4,12-8,-8 7,-1-1,0 0,-1-1,-1-1,0 0,-1-1,-1 0,0 0,6-19,-15 34,1 1,-1-1,0 1,0-1,0 0,0 1,0-1,-1 0,1 0,0 1,-1-1,0 0,1 0,-1 0,0 0,0 0,0 0,0 0,0 0,0 1,-1-1,1 0,-1 0,1 0,-1 0,0 1,1-1,-1 0,0 0,0 1,0-1,-1 1,1-1,0 1,0 0,-1-1,1 1,-1 0,0 0,1 0,-1 0,0 0,1 0,-1 0,0 1,0-1,0 1,1-1,-1 1,-1 0,-6 4,1 1,-1 1,1 0,1 0,-1 0,1 1,0 0,0 0,1 1,0 0,0 0,1 1,0-1,1 1,-1 2,3-8,0-1,0 1,1 0,-1 0,1 0,-1 0,1 0,0 0,0 0,0 0,1 0,-1 1,1-1,0 0,0 0,0 1,0-1,0 0,1 0,0 1,-1-1,1 0,0 0,1 0,-1 0,0 0,1 0,0 0,0-1,0 1,0-1,0 1,0-1,0 1,1-1,-1 0,1 0,0-1,0 1,0 0,-1-1,4 1,10 3,1-2,-1 0,1-1,0-1,0 0,-1-2,1 1,0-2,0 0,-1-2,1 1,5-4,-13 5,-7 1,1 0,-1 0,1 1,-1-1,1 0,0 1,0-1,-1 1,1 0,0 0,-1 0,1 0,0 1,-1-1,1 1,0 0,-1-1,1 1,-1 0,1 1,-1-1,1 0,-1 1,0-1,0 1,0 0,0-1,0 1,0 0,0 0,1 3,9 26,-12-28,0 1,1-1,-1 0,1 0,0 0,0 1,0-1,1 0,-1 0,1 0,-1-1,1 1,0 0,0-1,0 1,1-1,-1 1,0-1,1 0,0 0,-1 0,1-1,0 1,0-1,0 1,0-1,0 0,0 0,1 0,-1-1,0 1,0-1,1 0,1 0,10-4,0 0,-1-2,1 0,-1 0,-1-2,1 0,-1 0,-1-1,1 0,-2-2,1 1,-1-1,-1-1,0 0,0-1,15-13,-4 3,0 0,-2-2,-1 0,0-1,-2-1,-2-1,0 0,-1-1,-2 0,-1-1,3-20,-12 44,0 0,0 0,-1-1,0 1,0 0,-1 0,0 0,0 0,0 0,-1 0,1 0,-2 0,1 0,-1-1,2 5,0 0,0 0,-1 0,1 0,0 1,-1-1,1 0,-1 1,0-1,1 1,-1 0,0-1,0 1,0 0,0 0,0 0,0 0,0 1,0-1,-1 0,1 1,0 0,0-1,0 1,-1 0,1 0,0 0,0 1,-1-1,1 0,0 1,0 0,0-1,0 1,0 0,0 0,0 0,0 0,-2 2,-1 1,0 1,1 0,-1 0,1 0,0 1,1-1,-1 1,1 0,0 0,0 0,1 1,0-1,0 1,1-1,-1 1,1-1,1 1,-1 2,-3 16,1-8,0 0,2-1,0 1,1 0,0 0,2 0,0 0,1 0,0 0,2-1,0 0,0 0,2 0,5 9,-4-8,-2 0,1-1,0-1,2 0,0 0,0 0,1-1,1 0,1-1,0 0,3 1,-14-13,0 0,0 0,0 0,0 0,0-1,1 1,-1 0,0-1,0 1,1-1,-1 1,1-1,-1 1,0-1,1 0,-1 0,1 0,-1 0,1 0,-1 0,0 0,1 0,-1-1,1 1,-1 0,0-1,1 1,-1-1,0 0,1 1,-1-1,0 0,0 0,0 0,0 0,0 0,0 0,0 0,0 0,0 0,0 0,0 0,-1-1,1 1,0 0,-1-1,6-15</inkml:trace>
  <inkml:trace contextRef="#ctx0" brushRef="#br0" timeOffset="18626.128">4493 2173,'38'0,"37"-4,16-3,-4 1,-12 2,-8 0,-11-3,-11-1,-7 2,-6 1,-4 1,-6 3</inkml:trace>
  <inkml:trace contextRef="#ctx0" brushRef="#br0" timeOffset="18887.667">5396 2146,'-12'1,"0"1,0 0,1 1,-1 1,1 0,-1 0,1 1,0 0,1 1,-1 1,1-1,1 2,-6 4,15-11,-1 1,1-1,-1 1,1 0,0-1,0 1,0-1,0 1,0-1,0 1,0 0,1-1,-1 1,0-1,1 1,0-1,-1 1,1-1,0 1,-1-1,1 0,0 1,0-1,0 0,0 0,1 0,-1 0,0 0,0 0,1 0,-1 0,0 0,1 0,-1-1,1 1,-1-1,1 1,-1-1,1 1,0-1,-1 0,1 0,-1 0,1 0,0 0,-1 0,1 0,-1-1,1 1,0-1,11 5,0-1,72 32,-83-34,0 0,-1 0,1 0,-1 0,1 0,-1 0,0 1,1-1,-1 1,0-1,0 1,0-1,0 1,0 0,0-1,0 1,-1 0,1 0,0 0,-1-1,0 1,1 0,-1 0,0 0,0 0,0 0,0 0,-1 0,1 0,0-1,-1 1,1 0,-1 0,0 0,1-1,-1 1,0 0,0-1,0 1,-1 0,1-1,0 0,-1 1,-5 5,-1-1,1-1,-1 1,0-2,-1 1,1-1,-1 0,0-1,0 0,0 0,-1-1,1 0,0 0,-1-1,0-1,1 0,-1 0,-8-2,-8 2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44,'-4'0,"2"0,7 0,3-5,4-1,1-5,-7 4,-10 4,2 2,0-4,1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1,'0'5,"0"6,5 1,2-6,-1 1,-6-1,2-6,5-8,2-8,-1 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02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145,'-37'19,"-173"102,136-67,2 4,2 3,0 6,45-40,0-1,-1-1,-2-1,0-2,-1-1,-2-1,-19 9,-79 34,103-54</inkml:trace>
  <inkml:trace contextRef="#ctx0" brushRef="#br0" timeOffset="331.914">170 230,'6'14,"2"0,-1-1,2 0,0 0,0 0,1-1,1-1,0 0,4 3,-9-9,12 11,1 0,1-2,1 0,0-1,0-1,1-1,1-2,0 0,0-1,1-1,0-1,0-1,0-2,2 0,-23-2,47 6,0 2,0 2,-1 2,-1 3,1 2,-43-16,1 0,-1 1,0 0,0 0,0 0,-1 1,1-1,-1 2,0-1,0 0,0 1,-1 0,1 0,-1 0,0 1,-1 0,0-1,1 1,-2 0,1 1,-1-1,0 0,0 1,0 1,-5 4,-2-6</inkml:trace>
  <inkml:trace contextRef="#ctx0" brushRef="#br0" timeOffset="647.096">593 5,'-13'38,"1"1,2 1,1 0,3 0,1 0,2 1,1 0,3 0,1-1,2 1,2-1,4 12,3 11,-7-41,0 0,-2 0,-1 1,0-1,-2 1,-1 0,0-1,-2 1,0 0,-3 4,-2-3</inkml:trace>
  <inkml:trace contextRef="#ctx0" brushRef="#br0" timeOffset="916.029">0 569,'34'0,"53"-10,23-3,6 1,-1-2,-12 0,-8 4,-11 3,-10-2,-8 0,-6 2,-8 2,-8 7,-7 3,-5 1,-3 3,-1 1,-6-1</inkml:trace>
  <inkml:trace contextRef="#ctx0" brushRef="#br0" timeOffset="4556.017">1609 5,'-1'-1,"1"1,-1-1,1 1,0 0,-1-1,1 1,-1 0,1 0,-1-1,0 1,1 0,-1 0,1 0,-1 0,1 0,-1 0,1 0,-1 0,0 0,1 0,-1 0,1 0,-1 0,1 0,-1 0,1 0,-1 1,1-1,-1 0,1 0,-1 1,1-1,-1 0,1 1,-1-1,1 1,-1-1,1 0,0 1,-1-1,1 1,0-1,0 1,-1-1,1 1,0-1,0 1,0 0,0-1,-1 1,1-1,0 1,0-1,0 1,0 0,0-1,0 1,1-1,-1 1,0 0,-5 40,4 492,0-485,-2 0,-2 0,-3-1,-1 0,-4 6,0 52,29-88,-5-16</inkml:trace>
  <inkml:trace contextRef="#ctx0" brushRef="#br0" timeOffset="5001.325">1891 32,'0'50,"-1"34,4-1,12 72,30 85,-5-58,-84-288,29 77,-1 1,-2 0,-1 2,0 0,-18-16,31 34,-1 1,0 0,0 0,0 1,-1 0,0 1,0-1,-1 1,1 1,-1 0,0 0,0 1,0 0,-1 0,1 1,-1 0,0 1,1 0,-1 1,0 0,0 0,1 1,-1 0,0 1,1 0,-1 0,1 1,0 1,0-1,0 1,0 1,1 0,0 0,0 1,0-1,0 2,1-1,0 1,-5 7,-25 70,33-59</inkml:trace>
  <inkml:trace contextRef="#ctx0" brushRef="#br0" timeOffset="5401.642">2314 541,'-7'8,"0"0,1 1,0-1,0 1,1 1,1-1,-1 1,1-1,1 1,0 0,0 1,1-1,1 0,-1 1,2-1,-1 1,2-1,-1 1,1 1,1-9,-1 1,0 0,1 0,-1 0,1-1,0 1,1-1,-1 0,0 1,1-1,0 0,0 0,0-1,0 1,0 0,0-1,1 0,-1 0,1 0,0 0,-1-1,1 1,0-1,0 0,0 0,0-1,0 1,0-1,0 0,0 0,0 0,0 0,0-1,5 1,0-1,-1 0,1 0,0-1,-1 0,0 0,1-1,-1 0,0-1,-1 0,1 0,-1-1,1 0,-1 0,1-2,-3 2,0 1,0-1,-1 0,0-1,0 1,0-1,-1 0,0 0,0 0,0 0,-1-1,0 1,0 0,-1-1,1 0,-1 1,-1-1,0 0,0 0,0 1,0-1,-1 0,0 1,-1-1,0 0,0 1,0 0,0-1,-1 1,0 0,-1 0,1 1,-1-1,0 1,-1 0,1 0,-1 0,-5-4,6 5,-1 1,0 0,1 0,-1 0,0 1,-1-1,1 1,0 0,-1 1,1-1,-1 1,1 0,-1 1,0-1,1 1,-1 0,0 0,1 1,-1 0,0 0,1 0,-1 1,1-1,0 1,-1 1,1-1,0 1,0 0,1 0,-1 0,1 1,-1-1,1 1,0 0,-1 2,-13 16</inkml:trace>
  <inkml:trace contextRef="#ctx0" brushRef="#br0" timeOffset="5900.032">2625 766,'32'-58,"2"1,2 2,3 1,23-23,-62 76,0 0,1 0,-1 0,0 0,1 0,-1 0,1-1,-1 1,1 0,-1 0,1 1,0-1,-1 0,1 0,0 0,0 0,0 1,0-1,0 0,0 1,0-1,0 0,0 1,0-1,0 1,0 0,0-1,0 1,0 0,0 0,0 0,1 0,-1 0,0 0,0 0,0 0,0 0,0 0,1 1,-1-1,0 0,0 1,0-1,0 1,0-1,0 1,0 0,0-1,0 1,-1 0,1 0,0 0,0-1,-1 1,1 0,0 0,-1 0,1 0,-9 131,8-131,0 0,0 0,0 0,0 0,0 0,0 0,0 0,0 0,1 0,-1 0,0 0,1 0,-1-1,1 1,-1 0,1 0,-1 0,1 0,0 0,-1-1,1 1,0 0,0-1,-1 1,1 0,0-1,0 1,0-1,0 1,0-1,0 0,0 1,0-1,0 0,0 0,0 0,0 0,0 0,0 0,0 0,0 0,0 0,0 0,0 0,0-1,0 1,0 0,0-1,0 1,0-1,-1 1,1-1,0 1,0-1,49-33,11-26,-49 46,1 0,1 1,0 0,0 1,1 1,1 0,0 1,-15 9,0 1,0-1,1 0,-1 0,0 1,0-1,0 0,1 1,-1-1,0 1,1 0,-1-1,0 1,1 0,-1 0,1 0,-1 0,0 0,1 0,-1 0,0 1,1-1,-1 0,0 1,1-1,-1 1,0 0,0-1,1 1,-1 0,0 0,0-1,0 1,0 0,0 0,0 0,0 0,0 0,-1 1,1-1,0 0,-1 0,1 1,0-1,-2 63,-4-50,3-9,0 0,0 0,1 0,-1-1,1 2,0-1,1 0,-1 0,1 0,0 0,0 0,1 0,-1 0,1 1,0-1,1 0,-1-1,1 1,0 1,9 6</inkml:trace>
  <inkml:trace contextRef="#ctx0" brushRef="#br0" timeOffset="6204.426">3443 541,'0'8,"-1"0,1 0,0 0,1 0,0 0,0 0,1 0,0 0,0-1,1 1,0 0,0-1,1 0,0 0,0 0,0-1,1 1,1 1,-3-5,0 0,-1 0,1-1,0 1,0 0,1-1,-1 0,0 0,1 0,-1 0,1 0,0-1,0 1,-1-1,1 0,0 0,0-1,0 1,0-1,0 0,0 0,0 0,0-1,0 1,0-1,0 0,0 0,0 0,0-1,-1 1,1-1,-1 0,1 0,-1 0,1 0,1-3,0 1,0 0,0 0,0-1,0 0,-1 0,0 0,0 0,0-1,-1 1,0-1,0 0,0 0,-1 0,0-1,0 1,-1 0,1-1,-1 1,-1-1,1 1,-1-1,0 0,-1 1,0-1,0 1,-1-4,-2 3,-1 0,-1 1,1-1,-1 1,0 0,-1 1,1 0,-1 0,0 0,0 1,-1 0,1 0,-1 0,0 1,0 1,0-1,0 1,-1 1,1-1,0 1,-1 1,1 0,-1 0,1 0,-1 1,1 1,0-1,0 1,-1 1,1-1,0 2,1-1,-1 1,-1 1,-9 7</inkml:trace>
  <inkml:trace contextRef="#ctx0" brushRef="#br0" timeOffset="7135.376">4092 456,'-18'6,"1"2,-1 0,2 1,-1 0,1 2,1 0,0 0,0 2,1 0,1 0,0 1,1 1,0 0,1 2,-23 55,33-70,0 0,1 0,-1 1,1-1,0 0,-1 0,1 0,0 0,0 0,0 0,1 1,-1-1,0 0,1 0,0 0,-1 0,1 0,0 0,0 0,0 0,0 0,0-1,1 1,-1 0,0-1,1 1,0-1,-1 1,1-1,0 0,-1 0,1 1,0-1,2 0,1 1,1 0,-1-1,1 0,0 0,0-1,-1 1,1-1,0 0,0-1,-1 0,1 0,0 0,-1 0,1-1,-1 0,1 0,-1 0,0-1,0 0,0 0,0 0,-1 0,1-1,0-1,95-104,-99 108,72-112,-72 112,-1 0,0 0,1 0,-1 0,1-1,-1 1,1 0,0 0,-1 0,1 0,0 0,0 0,0 0,0 1,-1-1,1 0,0 0,1 1,-1-1,0 1,0-1,0 1,0-1,0 1,1-1,-1 1,0 0,0 0,0 0,1 0,-1 0,0 0,0 0,1 0,-1 0,0 0,0 1,0-1,1 1,-1-1,0 1,0-1,0 1,0-1,0 1,0 0,0 0,0 0,0-1,0 1,0 0,-1 0,1 0,0 0,-1 0,1 1,-1-1,1 0,-1 0,1 0,-1 0,0 1,0-1,19 167,-9-83,-4 0,-4 0,-6 39,-1-76,-2 0,-3 0,-1-1,-10 22,19-61,0 1,0 0,-1-1,0 0,-1 1,1-2,-2 1,1 0,-1-1,0 1,-1-1,1-1,-1 1,-1-1,1 0,-1-1,0 1,-1-1,-1 0,6-4,0-1,0 0,0 1,1-1,-1-1,0 1,0 0,0-1,0 1,0-1,0 0,1 0,-1 0,0-1,1 1,-1 0,1-1,-1 0,1 1,0-1,0 0,0 0,0-1,0 1,0 0,0-1,1 1,-1-1,1 1,0-1,-1-2,-23-92,28 59,1 0,2 0,1 0,3 1,0 0,3 0,1 2,1 0,2 0,2 1,14-18,77-78,-79 112,-20 18</inkml:trace>
  <inkml:trace contextRef="#ctx0" brushRef="#br0" timeOffset="7556.044">4544 682,'10'-12,"4"-4,0 0,-1-2,0 0,-2 0,0-1,-1 0,4-11,-13 29,-1 0,1-1,0 1,0 0,0 0,-1-1,1 1,-1 0,1-1,-1 1,0-1,1 1,-1-1,0 1,0-1,0 1,0-1,0 1,0 0,0-1,-1 1,1-1,-1 1,1-1,-1 1,1 0,-1-1,0 1,1 0,-1 0,0-1,0 1,0 0,0 0,0 0,0 0,0 0,-1 0,1 1,0-1,-1 0,1 1,0-1,-1 1,1-1,0 1,-1-1,1 1,-1 0,1 0,-1 0,1 0,-1 0,1 0,-1 0,1 0,0 1,-1-1,1 0,-1 1,1-1,0 1,-1 0,1 0,-16 7,2 1,-1 1,1 0,1 1,0 1,0 0,2 1,-1 0,2 1,-7 9,-27 77,45-97,-1 0,1 1,-1-1,1 0,0 0,1 0,-1 0,0 0,1 1,0-1,-1 0,1 0,1 0,-1 0,0-1,1 1,-1 0,1 0,0-1,0 1,0-1,0 0,0 1,1-1,-1 0,1 0,-1-1,1 1,0 0,-1-1,1 0,0 0,1 1,14 2,0-1,0 0,0-1,1-1,-1 0,1-2,-1 0,0-1,0-1,1 0,-2-2,1 0,4-3,23-8,-26 8</inkml:trace>
  <inkml:trace contextRef="#ctx0" brushRef="#br0" timeOffset="7957.754">4798 795,'58'-78,"-4"-3,-3-2,-3-5,-39 75,-12 23,-2 6,-4 82,9-96,0 1,0 0,0 0,1-1,-1 1,1 0,0 0,0-1,0 1,0-1,0 1,1-1,-1 1,1-1,-1 0,1 1,0-1,0 0,0 0,0-1,0 1,1 0,-1-1,0 1,1-1,-1 0,1 1,-1-1,1-1,0 1,0 0,-1-1,3 1,6-2,1-1,-1-1,0 0,1 0,-2-1,1 0,0-1,-1-1,0 1,0-2,0 1,-1-1,0-1,0 1,-1-2,0 1,2-4,24-50,-29 41</inkml:trace>
  <inkml:trace contextRef="#ctx0" brushRef="#br0" timeOffset="8622.996">5390 569,'28'0,"0"-1,-1-1,1-1,-1-2,1-1,-1-1,-1-1,10-5,-33 13,0-1,-1 1,1-1,-1 0,1 0,-1 0,1 0,-1-1,0 1,1 0,-1-1,0 0,0 1,0-1,0 0,0 0,-1 0,1 0,0-1,-1 1,0 0,0-1,1 1,-1-1,-1 1,1-1,0 1,-1-1,1 0,-1 1,0-1,0 0,0 0,0 1,0-1,0 0,-1 1,0-1,1 1,-1-1,0 0,0 1,0 0,-1-1,1 1,-1 0,1-1,-1 1,0 0,1 0,-1 0,0 1,0-1,-3-1,-7-1,-1 1,0 1,1 0,-1 1,-1 0,1 1,0 0,0 1,0 0,1 1,-1 1,0 0,1 1,-1 0,1 1,0 0,0 1,1 0,-3 3,7-7,1 1,-1 1,1-1,-1 1,1 0,0 1,1-1,-1 1,1 0,0 0,0 1,1 0,-1-1,1 2,1-1,-1 0,1 1,0-1,0 1,1 0,0 0,0 0,1 0,0 1,0-1,1 0,0 1,0-1,0 0,1 0,0 1,1-1,0 0,0 0,0 0,1-1,0 3,7 0,-1 0,1 0,1 0,-1-2,2 1,-1-1,1-1,0 0,0-1,0 0,1-1,0 0,0-1,0 0,0-1,0-1,1 0,-1-1,0 0,0-1,1 0,10-4,-5 3,1-1,-1-1,-1-1,1-1,0 0,-1-1,-1-1,1-1,-1-1,-1 0,12-10,-4 0</inkml:trace>
  <inkml:trace contextRef="#ctx0" brushRef="#br0" timeOffset="8990.12">6012 399,'-13'3,"1"1,0 0,0 0,0 1,0 1,1 0,0 0,0 1,1 1,0 0,0 0,1 1,0 0,0 1,1 0,0 0,1 1,0 0,1 0,0 0,1 1,0 0,1 0,0 0,0 5,4-13,0 0,0 0,0 1,1-1,0 0,-1 0,2 0,-1 0,0 0,1 0,0 0,0 0,0-1,0 1,0-1,1 1,0-1,0 0,0 0,0 0,0 0,0-1,1 1,-1-1,1 0,0 0,0 0,-1 0,1-1,0 0,1 0,2 1,4 1,1-1,0 0,0 0,0-1,0-1,0 0,0 0,-1-1,1-1,0 0,2-1,-5 1,0 0,0-1,0 0,-1 0,1-1,-1 0,0-1,0 1,-1-2,1 1,-1-1,0 0,-1 0,1-1,-1 0,-1 0,1-1,-1 1,0-1,-1 0,0 0,0-1,-1 1,0-1,-1 0,0 0,0 0,0 0,-2 0,1 0,-1 0,0-1,-1 1,0 0,0 0,-1 3,0 0,0 0,0 0,-1 0,0 0,0 1,-1 0,1-1,-1 1,0 0,0 1,-1-1,0 1,0 0,0 0,0 0,0 1,-1 0,1 0,-1 0,0 0,0 1,0 0,0 1,0-1,-1 1,1 0,0 1,-1-1,1 1,0 1,-1-1,-1 1,-17 4</inkml:trace>
  <inkml:trace contextRef="#ctx0" brushRef="#br0" timeOffset="9651.394">6350 315,'-8'20,"1"1,1-1,0 1,2 1,1-1,0 0,1 1,2 0,0 3,1-21,-1 0,1-1,0 1,0 0,0 0,1-1,0 1,-1-1,1 0,0 1,0-1,1 0,-1 0,1 0,0 0,-1-1,1 1,0-1,1 1,-1-1,0 0,1-1,-1 1,1 0,-1-1,1 0,0 0,-1 0,1 0,0-1,0 1,0-1,0 0,-1 0,1 0,0-1,0 0,0 1,0-1,2-2,8 2,-1-2,0 0,0 0,-1-1,1-1,-1 0,0-1,0 0,0-1,-1 0,0-1,0 0,-1-1,0 0,-1 0,0-1,-1 0,1-1,-2 0,0 0,0-1,-1 0,0 0,-1 0,0-4,-2-4</inkml:trace>
  <inkml:trace contextRef="#ctx0" brushRef="#br0" timeOffset="10084.955">7027 286,'1'0,"0"-1,-1 0,1 1,-1-1,1 0,-1 1,0-1,1 0,-1 1,0-1,1 0,-1 0,0 0,0 1,0-1,1 0,-1 0,0 0,0 1,0-1,0 0,-1 0,1 0,0 1,0-1,0 0,-1 0,1 0,0 1,-1-1,1 0,-1 1,1-1,-1 0,1 1,-1-1,1 0,-1 1,1-1,-1 1,0-1,1 1,-1 0,0-1,0 1,1 0,-1-1,0 1,0 0,0 0,1-1,-1 1,0 0,0 0,0 0,1 0,-1 0,0 1,0-1,-52 12,51-12,0 1,0-1,0 0,0 1,0 0,0-1,0 1,0 0,0 0,0 0,1 0,-1 1,0-1,1 0,-1 1,1-1,-1 1,1-1,0 1,-1 0,1 0,0 0,0-1,0 1,1 0,-1 0,0 0,1 0,-1 1,1-1,0 0,-1 0,1 0,0 0,0 0,1 0,-1 0,0 1,1-1,-1 0,1 0,0 0,0 0,0 0,0 1,80 35,-75-37,-1 0,1 0,0 1,0-1,-1 2,1-1,-1 1,0-1,0 1,0 1,0-1,0 1,-1 0,1 0,-1 0,0 0,-1 1,1 0,-1 0,0 0,0 0,0 0,0 2,-1 1,1 0,-2 1,0-1,0 0,0 1,-1-1,0 1,-1-1,1 1,-2-1,1 0,-1 0,-1 0,1 0,-1 0,-1 0,0 0,0-1,0 0,-1 0,0 0,0 0,0-1,-1 0,0 0,-1 0,1-1,-1 0,0 0,0-1,-1 0,1 0,-1-1,-3 1,6-3,1-1,-1 0,0 0,0 0,0-1,0 0,0 0,0 0,1 0,-1-1,1 1,-1-1,1-1,-1 1,1-1,0 1,0-1,0 0,1-1,-1 1,1-1,-1 1,1-1,-1-2,-9-14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1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112 752,'13'193,"-2"62,-12-241,-1-1,1 1,-2-1,0 1,-1-1,0 0,-1 0,0-1,-1 1,-1-1,0 0,-1 0,7-10,-1-1,1 0,0 1,-1-1,0 0,1 0,-1 0,0 0,1 0,-1 0,0-1,0 1,0 0,0-1,0 0,0 1,0-1,1 0,-1 0,0 0,0 0,0 0,0-1,0 1,0-1,0 1,0-1,0 1,1-1,-1 0,0 0,0 0,1 0,-1 0,1-1,-1 1,1 0,-1-1,1 1,0-1,0 1,0-1,0 0,0 1,0-1,0 0,0 0,1 0,-1 0,1 1,-1-1,1 0,0 0,0 0,0 0,0 0,0 0,0 0,1 0,-1 0,0 0,1 0,0 0,-1 1,2-3,4-22,1 1,1-1,1 1,1 1,1 0,2 0,0 1,7-7,9-18,3 2,1 1,3 1,1 3,2 0,2 3,2 2,1 1,1 2,29-14,20 6,-91 40,-1 0,1 1,-1-1,1 1,0-1,0 1,-1 0,1 0,0 0,0 0,-1 1,1-1,0 1,-1 0,1 0,0 0,-1 0,1 0,-1 0,0 0,1 1,-1-1,0 1,0 0,0 0,0 0,0 0,0 0,-1 0,1 0,-1 1,1-1,-1 1,0-1,0 1,1 10,-1-1,-1 1,0 0,-1-1,-1 1,0-1,0 1,-1-1,-1 0,0 0,0 0,-1-1,-1 1,0-1,-1 0,0-1,0 0,-1 0,0 0,-1-1,-3 2,0 4,-5 7,7-6,0-1,-2-1,0 0,-1 0,0-2,0 1,-2-2,0 0,0 0,-16 7,16-11,-74 21,86-28,0 0,0 0,1 0,-1 0,0-1,0 1,0-1,0 0,1 1,-1-1,0-1,1 1,-1 0,0-1,1 1,0-1,-1 0,1 0,0 0,0 0,0 0,0 0,0 0,1-1,-1 1,1-1,0 1,-1-1,1 0,0-1,-1-3,0 1,1 0,0-1,0 1,0-1,1 1,0-1,1 1,-1-1,1 1,0 0,1-1,-1 1,1 0,1-2,7-12</inkml:trace>
  <inkml:trace contextRef="#ctx0" brushRef="#br0" timeOffset="1077.56">1129 639,'-40'16,"0"3,1 1,1 2,2 1,0 2,1 2,2 1,-12 13,39-34,0-1,1 1,0 0,0 0,0 1,1 0,0-1,0 1,1 1,0-1,0 2,2-7,0 0,1-1,0 1,0 0,0 0,0-1,0 1,0 0,0-1,1 1,0 0,-1-1,1 1,0-1,0 1,1-1,-1 1,0-1,1 0,-1 0,1 1,0-1,0 0,0-1,0 1,0 0,0 0,0-1,1 0,-1 1,1-1,-1 0,1 0,-1 0,1 0,-1-1,2 1,9 0,1 0,0-1,0 0,0-1,-1-1,1 0,0-1,-1 0,0-1,0-1,0 0,0-1,-1 0,0-1,0 0,-1-1,1 0,4-6,4-1,-1 0,0-1,-1-2,-1 1,-1-2,0 0,-1-1,-1-1,-2 0,0-1,9-22,-19 34,-6 16,-9 15,7-9,1 1,0 0,1 0,1 0,0 0,1 1,0-1,1 1,0 4,1-14,0 0,0 0,1 0,-1 0,1-1,0 1,0 0,0 0,0-1,1 1,0 0,-1-1,1 0,1 1,-1-1,0 0,1 0,-1 0,1 0,0-1,0 1,0-1,1 0,-1 0,0 0,1 0,-1 0,1-1,0 0,-1 1,1-2,0 1,3 0,8-1,0-2,0 0,0-1,0 0,-1-1,1 0,-1-2,0 0,0 0,-1-1,0-1,0 0,-1-1,0 0,7-8,22-15,-3-2,0-1,-3-2,-1-2,26-37,-22-9,-37 83,-1 0,1-1,0 1,-1 0,1-1,-1 1,0 0,0-1,0 1,0 0,0-1,0 1,-1-1,1 1,-1 0,0-1,1 1,-1 0,0 0,0 0,-1 0,1 0,0 0,-1 0,1 0,-1 0,0 0,1 1,-1-1,0 1,0-1,0 1,0 0,0 0,-2-1,-3 3,-1-1,1 1,-1 0,1 1,0 0,0 0,0 1,0 0,0 0,0 0,1 1,0 0,0 0,0 1,0 0,0 0,1 0,0 0,0 1,-3 6,-2-2,0 1,2 0,-1 1,1 0,1 0,0 1,1-1,0 2,-2 6,8-18,-1 1,1-1,0 1,-1-1,1 1,0-1,1 1,-1-1,0 1,1-1,-1 1,1-1,0 0,0 1,0-1,0 0,0 1,0-1,1 0,-1 0,1 0,-1 0,1 0,0-1,0 1,0 0,0-1,0 0,0 1,0-1,0 0,0 0,1 0,-1 0,1 0,-1-1,0 1,1-1,-1 1,1-1,104 3,66-54,-172 51,1-1,-1 1,1 0,0-1,-1 1,1 0,0 0,-1 0,1 1,-1-1,1 0,0 1,-1-1,1 1,-1-1,1 1,-1-1,1 1,-1 0,0 0,1 0,-1 0,0 0,0 0,0 0,1 1,-1-1,0 0,-1 1,1-1,0 0,0 1,-1-1,1 1,0-1,-1 1,0 0,1-1,-1 1,0-1,0 1,0 0,0-1,0 1,0 0,0-1,-1 1,1-1,0 1,-1-1,0 1,1 0,-1-1,0 1,-1 6,-8 121,10-125,1 0,0 0,0-1,0 1,0 0,0 0,1-1,0 1,0-1,0 1,0-1,1 0,-1 0,1 0,0 0,-1 0,1 0,1-1,-1 0,0 0,1 1,-1-2,1 1,-1 0,1-1,0 0,0 0,0 0,-1 0,5 0,8-1,-1-1,1-1,0 0,-1-1,1 0,-1-2,0 0,0 0,0-1,-1-1,0-1,0 0,-1 0,0-2,-1 1,0-2,0 0,-1 0,-1-1,0 0,0-1,0-2,14-18,-1-2,-2 0,-2-2,-1 0,-1-1,-3-1,-1 0,-2-1,-1 0,-3-1,-1 0,-1-9,-2 37,-1 0,0 0,0 0,-2-1,1 1,-2 0,0 0,0 0,-1 0,-1 0,0 0,-1 1,-1-1,1 1,-2 0,0 0,0 1,-1-1,-4-3,10 13,-1 1,1-1,-1 1,1-1,-1 1,0-1,0 1,1 0,-1 0,0 0,0 0,0 0,0 1,0-1,-1 1,1-1,0 1,0 0,0 0,0-1,0 2,-1-1,1 0,0 0,0 1,0-1,0 1,0-1,0 1,0 0,0 0,0 0,0 0,0 0,0 1,1-1,-1 1,0-1,0 2,-48 74,13 135,36-183,0 1,2-1,1 1,2-1,1 0,1 0,1 0,2-1,0 0,2-1,11 19,43 95,-64-141,0 1,0-1,0 1,-1-1,1 1,0 0,0 0,-1-1,1 1,0 0,-1 0,1 0,-1-1,1 1,-1 0,0 0,1 0,-1 0,0 0,1 0,-1 0,0 0,0 0,0 0,0 0,0 0,0 0,0 0,0 0,-1 0,1 0,0 0,-1 0,1 0,0 0,-1 0,1 0,-1-1,1 1,-1 0,0 0,1 0,-1-1,0 1,0 0,1-1,-1 1,0-1,0 1,0-1,0 1,0-1,0 1,0-1,0 0,0 0,0 1,0-1,0 0,0 0,0 0,0 0,0 0,0 0,0-1,0 1,-13-4</inkml:trace>
  <inkml:trace contextRef="#ctx0" brushRef="#br0" timeOffset="1304.407">1976 469,'38'-5,"52"-11,19-7,1-1,-3 0,-12-1,-15 3,-14 1,-7 5,-9 4,-8 4,-7-1,-4 1,-3 2,-1 1,-5 3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0.6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368 0,'-19'51,"2"1,2 1,3 1,2-1,3 1,2 1,2 0,3 16,-1-33,-2 0,-1-1,-2 0,-1 0,-2 0,-2-1,-1 0,-11 20,23-55,-2 1,1-1,0 1,-1-1,1 1,0 0,0 0,0 0,0 0,0 0,1 0,-1 0,0 0,1 0,0 0,-1 0,1 0,0 0,0 0,0 0,0 0,0 0,1 0,-1 1,1-1,-1 0,1 0,0 0,0-1,0 1,0 0,0 0,0 0,0-1,1 1,-1 0,2 0,30-21,-16 2</inkml:trace>
  <inkml:trace contextRef="#ctx0" brushRef="#br0" timeOffset="250.066">1 536,'38'-5,"37"-11,15-3,-2 2,-12 4,-14 4,-13-1,-10 1,-6 2,-5 2,-6 2</inkml:trace>
  <inkml:trace contextRef="#ctx0" brushRef="#br0" timeOffset="987.161">594 678,'21'0,"0"0,1-2,-1 0,0-1,0-1,-1-1,1-1,-1 0,0-2,-1 0,0-2,12-7,-28 15,-1 1,1-1,-1 1,0-1,0 0,0 0,0 0,0 0,0 0,0-1,-1 1,1 0,-1-1,0 1,0-1,0 0,0 1,0-1,0 0,-1 0,1 1,-1-1,0 0,0 0,0 0,0 1,0-1,-1 0,1 0,-1 0,0 1,0-1,0 0,0 1,0-1,-1 1,1-1,-1 1,1 0,-1 0,0-1,0 1,0 0,0 1,0-1,-1 0,1 1,0-1,-1 1,1 0,-1-1,0 1,1 0,-4 0,-3 0,0 1,-1 0,1 1,-1 0,1 0,0 1,0 0,0 0,0 1,0 1,0-1,1 2,-1-1,1 1,0 0,1 1,-1-1,1 2,0-1,1 1,-1 0,1 0,1 1,-4 5,-1-1,0 0,1 1,1 0,0 0,0 1,2 0,0 0,-4 14,8-23,0 0,1 0,0-1,0 1,0 0,1 0,-1 0,1 0,1 0,-1 0,1 0,-1 0,1 0,1 0,-1 0,1-1,0 1,0 0,0-1,0 0,1 1,0-1,0 0,0 0,0-1,1 1,-1-1,1 1,0-1,7 1,0 0,0-1,0-1,0 1,0-2,1 1,-1-2,1 1,-1-2,0 1,1-2,-1 1,0-2,0 1,0-1,0-1,0 0,-1-1,9-4,9-4,0-2,-1 0,0-2,-2-1,0 0,-1-2,0-1,-2-1,-1-1,-1-1,-1-1,-1 0,15-27,-28 44,-1-1,0 0,0 0,0 0,-1 0,-1-1,1 1,-1-1,-1 0,0 1,0-1,-1 0,-1 0,1 1,-2-1,0-4,2 13,-1-1,1 1,-1 0,0-1,1 1,-1 0,0 0,0-1,0 1,0 0,0 0,0 0,0 0,0 0,0 1,0-1,-1 0,1 0,0 1,0-1,-1 1,1-1,-1 1,1-1,0 1,-1 0,1 0,-1 0,1 0,-1 0,1 0,0 0,-1 0,1 1,-1-1,1 0,0 1,-1-1,1 1,0 0,-1-1,1 1,-1 1,-44 46,44-45,1 0,0 0,-1 0,2 1,-1-1,0 1,1-1,-1 0,1 1,0-1,0 1,0-1,1 1,-1-1,1 1,0-1,0 0,0 1,0-1,0 0,1 0,0 0,-1 0,1 0,0 0,1 0,-1-1,0 1,1-1,-1 0,3 2,98 44,-97-47,-1 0,1 0,-1 0,1 1,-1 0,0 0,0 0,0 0,0 1,0 0,0 0,-1 1,1-1,-1 1,0 0,0 0,-1 0,1 1,-1-1,0 1,0 0,0 0,-1 0,0 0,0 0,0 0,0 1,0 7,-1-1,0 0,0 1,-1-1,-1 1,0-1,-1 0,0 1,-3 7,2-2,4-5</inkml:trace>
  <inkml:trace contextRef="#ctx0" brushRef="#br0" timeOffset="1604.008">1525 791,'30'-45,"119"-157,-106 167,-43 34,1 0,0 1,0-1,0 1,0 0,-1-1,1 1,0-1,0 1,0 0,0 0,0 0,0-1,0 1,0 0,0 0,0 0,0 1,0-1,0 0,0 0,0 0,0 1,-1-1,1 0,0 1,0-1,0 1,0-1,-1 1,1 0,0-1,0 1,-1 0,1-1,0 1,-1 0,1 0,-1-1,1 1,-1 0,0 0,1 0,-1 0,0 0,1 0,-1 0,0 0,0 0,0 0,-12 142,12-142,0 0,0 0,0 0,0 0,0 0,0 0,0 0,0 0,0-1,1 1,-1 0,0 0,1 0,-1 0,1 0,-1 0,1 0,-1 0,1-1,0 1,-1 0,1-1,0 1,-1 0,1-1,0 1,0-1,0 1,0-1,0 1,0-1,-1 1,1-1,0 0,0 0,0 0,0 1,0-1,0 0,0 0,0 0,0-1,0 1,0 0,0 0,0 0,0-1,0 1,0 0,0-1,0 1,0-1,49-28,-48 28,152-136,-154 136,1 0,0 0,-1 0,1 0,0 0,0 0,0 1,0-1,0 0,0 1,0-1,0 0,0 1,0-1,0 1,0 0,0-1,0 1,0 0,1 0,-1 0,0 0,0 0,0 0,1 0,-1 0,0 0,0 0,0 1,0-1,0 0,1 1,-1-1,0 1,0-1,0 1,0 0,0-1,0 1,-1 0,1 0,0 0,0-1,0 1,-1 0,1 0,-1 0,1 0,0 0,-1 1,0-1,1 0,-1 0,0 0,1 0,-1 1,5 191,1-174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21.18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313 0,'-16'5,"-1"1,2 1,-1 0,1 0,0 2,0 0,1 1,0 0,1 1,0 0,1 1,0 1,1 0,0 0,2 1,-1 1,1 0,1 0,1 0,0 1,-1 6,-5 26,2 1,3 1,1 0,3 0,2 0,2 1,2-1,3 0,1 0,3 0,7 19,-12-54,1 0,1 0,0 0,1-1,0 0,1 0,1-1,0 0,1 0,0-1,1-1,0 1,1-2,0 0,1 0,0-1,0-1,1 0,0-1,12 5,-4-6</inkml:trace>
  <inkml:trace contextRef="#ctx0" brushRef="#br1" timeOffset="5057.925">567 424,'45'-11,"-1"-2,0-2,-1-2,-1-1,-1-3,0-1,-2-2,0-1,-2-3,2-3,-34 26,-1 2,0 0,-1 0,1 0,-1 0,0 0,0-1,0 0,-1 1,1-1,-1 0,0 0,0-1,0 1,0 0,-1-1,0 1,0-1,0 1,0-1,-1-2,0 6,0 0,-1 0,1 0,-1 0,1 0,-1 0,0 1,1-1,-1 0,0 0,1 0,-1 1,0-1,0 0,0 0,0 1,0-1,0 1,0-1,0 1,0 0,0-1,0 1,0 0,0 0,0-1,0 1,0 0,0 0,-1 0,1 0,0 1,0-1,0 0,0 0,0 1,0-1,0 0,0 1,0-1,0 1,0 0,0-1,0 1,0 0,1-1,-2 2,-42 35,28-11,1 0,1 2,1-1,2 2,1 0,1 0,1 1,2-1,1 2,1-1,2 1,1 16,-8 40,1-26,4 0,2 0,3 1,8 55,-6-89,0-1,-2 1,-1 0,-2 0,0 0,-2 1,3-19,-1-1,0 1,-1-1,1 0,-2 0,1 0,-2 0,1 0,-1-1,0 0,-1 0,0 0,0-1,0 0,-1 0,0 0,-1-1,-7 6,10-9,0-1,1 1,-1-1,0 1,0-1,-1-1,1 1,0-1,0 0,-1 0,1 0,-1-1,1 0,-1 0,1-1,-1 1,1-1,0 0,-1 0,1-1,0 0,0 0,0 0,0 0,0-1,0 0,1 0,0 0,-1-1,1 1,0-1,0 0,1 0,-1 0,1-1,0 1,0-1,1 0,-1 0,-1-5,2 0,0 0,0 0,1 0,1 0,-1-1,2 1,-1 0,1 0,1-1,0 1,0 0,1 0,1 1,-1-1,2 1,-1-1,2 0,103-145,-92 135,1 0,1 1,1 1,0 0,1 2,1 0,1 2,0 0,0 2,2 0,2 1,-3 2</inkml:trace>
  <inkml:trace contextRef="#ctx0" brushRef="#br1" timeOffset="5374.097">1188 650,'-5'16,"1"-1,0 1,1 0,1 0,1 0,0 1,1-1,0 0,2 0,0 1,1-1,0-1,1 1,1 0,1-1,3 7,-7-19,-1-1,1 1,-1-1,1 0,0 0,-1 0,1 0,0 0,1 0,-1 0,0-1,0 1,1-1,-1 1,1-1,-1 0,1 0,0 0,-1 0,1-1,0 1,0-1,-1 0,1 1,0-1,0 0,0-1,-1 1,1 0,0-1,0 0,-1 0,1 0,-1 0,1 0,-1 0,2-1,76-73,-28-29,-50 98,-1 1,0-1,0 1,0-1,-1 1,1-1,-1 0,-1 1,1-1,-1 1,0-1,0 1,-1-1,1 1,-1 0,0-1,-1 1,1 0,-1 0,0 1,0-1,-1 1,0-1,1 1,-1 0,0 1,-1-1,1 1,-1-1,0 1,1 1,-1-1,-1 1,1-1,0 2,0-1,-5-1,-13 2</inkml:trace>
  <inkml:trace contextRef="#ctx0" brushRef="#br1" timeOffset="5673.762">1469 904,'10'-24,"12"-27,8-5,-1 2,-2 6,-4 6,-2 10,-4 10</inkml:trace>
  <inkml:trace contextRef="#ctx0" brushRef="#br1" timeOffset="6772.821">2035 594,'-5'-2,"0"0,1 0,-1 1,0 0,0 0,0 1,0-1,0 1,0 0,0 0,0 0,1 1,-1 0,0 0,0 0,0 1,1 0,-1-1,0 1,1 1,0-1,0 1,0 0,0 0,0 0,0 0,1 1,-3 2,-3 1,1 1,0 0,1 0,0 0,0 1,1 0,0 0,0 0,1 1,0 0,1 0,0 0,1 1,0-1,1 1,0 0,0 0,1 0,0 0,1 0,1 8,0-15,-1 0,1 0,0 0,0-1,0 1,0 0,1-1,0 1,0 0,-1-1,2 0,-1 0,0 1,1-1,-1-1,1 1,0 0,0-1,0 1,1-1,-1 0,0 0,1 0,-1 0,1-1,0 0,-1 1,1-1,0-1,0 1,126 5,-108-7,47-17,-57 5</inkml:trace>
  <inkml:trace contextRef="#ctx0" brushRef="#br1" timeOffset="7018.892">2316 678,'-9'29,"-4"9</inkml:trace>
  <inkml:trace contextRef="#ctx0" brushRef="#br1" timeOffset="7273.776">2260 283,'0'5,"0"1</inkml:trace>
  <inkml:trace contextRef="#ctx0" brushRef="#br1" timeOffset="7570.302">2542 847,'1'-7,"2"-22,1 0,2 0,0 0,2 1,1 0,2 0,5-9,-16 38,0 0,0 0,0 0,0 0,1 0,-1 0,0 1,1-1,-1 0,0-1,1 1,0 0,-1 0,1 0,-1 0,1 0,0 0,0-1,-1 1,1 0,0-1,0 1,0 0,0-1,0 1,0-1,0 1,0-1,0 0,0 1,0-1,0 0,0 0,0 0,0 0,0 0,0 0,0 0,1 0,-1 0,0-1,0 1,0 0,0-1,0 1,0 0,0-1,0 1,-1-1,1 0,0 1,0-1,0 0,0 0,-1 1,1-1,0 0,-1 0,1 0,-1 0,1 0,-1 0,1 0,-1 0,0 0,1 0,-1 0,0 0,5 15,37 87,-39-98,-1 0,0 0,1 0,0 0,-1 0,1-1,0 1,0-1,1 0,-1 0,0 0,1 0,0 0,-1-1,1 0,0 1,-1-1,1-1,0 1,0-1,0 1,0-1,0 0,0-1,0 1,1-1,3-1,0-1,-1 0,1 0,-1-1,1 0,-1 0,0-1,-1 0,1 0,-1 0,0-1,0 0,-1 0,1-1,-2 1,1-1,-1-1,0 1,0 0,-1-1,0 0,0 1,-1-1,0-1,0 1,0-7,2-10</inkml:trace>
  <inkml:trace contextRef="#ctx0" brushRef="#br1" timeOffset="8737.001">3360 565,'-15'-3,"0"0,-1 1,1 1,-1 0,0 2,1 0,-1 0,1 1,-1 1,1 1,0 0,0 1,0 0,1 2,0-1,0 2,1 0,0 0,11-6,0 1,0-1,1 0,0 1,-1-1,1 0,0 1,0 0,0-1,1 1,-1-1,0 1,1 0,0 0,0-1,0 1,0 0,0 0,0-1,1 1,-1 0,1-1,0 1,0 0,0-1,0 1,0-1,0 0,1 1,-1-1,1 0,0 0,0 0,0 0,0 0,0 0,0 0,0-1,0 1,1-1,-1 0,1 1,-1-1,1 0,-1-1,1 1,0 0,-1-1,1 1,0-1,1 0,6 1,1-1,0-1,0 1,-1-2,1 1,-1-2,1 1,-1-1,0-1,0 0,0 0,0-1,-1 0,0-1,0 0,4-4,125-123,-120 113,-18 19,0 1,1 0,-1-1,0 1,1-1,-1 1,1 0,-1-1,0 1,1 0,-1-1,1 1,-1 0,1 0,-1-1,1 1,-1 0,1 0,-1 0,1 0,0 0,-1 0,1 0,-1 0,1 0,-1 0,1 0,-1 0,1 0,-1 0,1 0,-1 1,1-1,-1 0,1 0,-1 1,1-1,-1 0,1 1,-1-1,0 0,1 1,-1-1,0 1,1-1,-1 0,0 1,1-1,-1 1,0-1,0 1,0-1,1 1,-1-1,0 1,0-1,0 1,0 0,0-1,0 1,0-1,0 1,0-1,0 1,0-1,-1 1,1-1,0 1,0-1,-1 1,2 52,-1-47,-3 368,3-351,-2-1,-1 1,-1-1,-1 0,-1 0,-1 0,0-1,-2 0,-1-1,-3 6,10-21,0 1,0-1,0 0,0 0,-1-1,0 1,0-1,0 1,-1-1,1-1,-1 1,0-1,0 1,-1-1,1-1,0 1,-1-1,0 0,1 0,-1-1,0 1,0-1,0-1,0 1,0-1,0 0,0 0,0-1,0 0,-1 0,3-4,0-1,0 1,0-1,1 0,0 0,0 0,1-1,0 1,0-1,0 1,1-1,0 1,0-1,0 0,1 0,0 1,1-1,-1 0,1 0,1 1,-1-1,1 1,0-1,1-1,11-32,1 0,2 1,2 1,2 0,23-31,41-34,-68 82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0,'-5'5,"-11"11,-3 8,7-1,5-8,9-7,8-5,4-8,-2-3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1,'-5'5,"-1"6,0-3,6-4,3-6,5-4,-2 0,-4 5,-5 3,-4 7,-4 0,-1 5,6-1,5-7,2-5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5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877 311,'-24'-11,"0"2,-1 1,0 1,0 1,-1 1,0 1,1 2,-1 0,0 2,0 1,-23 3,39-2,1 1,-1 0,0 1,1 0,0 0,0 1,0 0,1 1,-1-1,1 2,0-1,1 1,0 1,0-1,1 1,-1 0,2 0,-1 1,1 0,1 0,-1 0,1 1,1-1,0 1,0 0,1 0,1 0,-1 0,2 0,-1 0,1 0,1 1,0-1,0 0,1 0,0 0,4 8,-4-12,1-1,-1 1,1-1,1 0,-1 0,1 0,-1-1,2 1,-1-1,0 0,1 0,0-1,-1 1,2-1,-1 0,0 0,1-1,-1 1,1-1,-1 0,1-1,0 0,0 1,0-2,0 1,0-1,0 0,0 0,0-1,0 1,1-2,12 0,0-2,0 0,0-1,-1-1,1-1,-2 0,1-1,-1-1,3-3,22-17,-1-1,-1-3,-2-1,-1-1,-2-3,-1-1,3-8,-24 31,-18 26,-4 7,-19 32,3 2,2 0,2 2,2 1,3 0,2 1,3 0,2 1,-2 56,16 145,10-217,-2-28</inkml:trace>
  <inkml:trace contextRef="#ctx0" brushRef="#br0" timeOffset="251.934">1299 904,'-5'19,"-1"11,5 1,2-10,2-9</inkml:trace>
  <inkml:trace contextRef="#ctx0" brushRef="#br0" timeOffset="652.909">1582 170,'2'1,"0"0,0 1,-1-1,1 1,0 0,-1 0,1-1,-1 1,1 0,-1 0,0 0,0 0,0 0,0 1,0-1,0 0,-1 0,1 1,-1-1,0 0,1 1,-1-1,0 1,0-1,-1 1,2 0,-13 101,9-94,0-1,1 1,0-1,1 1,0 0,0 0,1 0,1 0,-1-1,1 1,1 0,0 0,2 3,0-8,1-1,0 0,-1 0,2 0,-1 0,0-1,1 0,-1 0,1-1,0 0,0 0,0 0,0 0,0-1,1 0,-1 0,0-1,1 0,-1 0,0 0,1-1,-1 0,0 0,0-1,0 0,0 0,0 0,0 0,0-2,5 2,-1-1,0 0,1-1,-1 0,-1-1,1 0,-1 0,0-1,0 0,0-1,-1 0,0 0,0-1,5-7,-5-2</inkml:trace>
  <inkml:trace contextRef="#ctx0" brushRef="#br0" timeOffset="904.507">2033 0,'-42'73,"2"1,5 2,2 1,-13 53,29-77,3 1,2 1,3 0,2 1,2-1,3 1,4 39,4 159,-6-231</inkml:trace>
  <inkml:trace contextRef="#ctx0" brushRef="#br0" timeOffset="12615.942">30 283,'-1'0,"1"1,-1-1,1 0,-1 1,1-1,-1 0,1 1,-1-1,1 0,-1 0,0 1,1-1,-1 0,1 0,-1 0,0 0,1 0,-1 0,1 0,-1 0,0 0,1 0,-1 0,1-1,-1 1,0 0,1 0,-1-1,1 1,-1 0,1 0,-1-1,1 1,-1-1,1 1,-1 0,1-1,0 1,-1-1,1 1,0-1,-1 1,1-1,0 0,-1 1,1-1,0 1,0-1,0 0,0 1,0-1,0 1,0-1,0 0,0 1,0-1,0 1,0-1,0 0,0 1,0-1,1 1,-1-1,0 0,-2 16,0-1,1 1,0 0,1-1,1 1,0 0,1-1,0 1,5 12,5 51,-8 495,-4-406,0-142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28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0,'0'4,"-4"6,-2 5,1 4,-3-1,-1 0,2-2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2.9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1 622,'29'0,"28"0,15 0,-1 0,-7 0,-10 0,-9 0,-13-5,-6-1,-3 0,-1 1,0 1,3-2,0-2,-3 2</inkml:trace>
  <inkml:trace contextRef="#ctx0" brushRef="#br0" timeOffset="230.79">142 820,'29'10,"38"-7,17-4,4-6,-8-2,-13 0,-12-3,-12 1,-13 2</inkml:trace>
  <inkml:trace contextRef="#ctx0" brushRef="#br0" timeOffset="651.319">1412 340,'-24'12,"0"0,1 2,1 0,0 2,1 0,0 2,2 0,0 1,1 1,-13 19,27-35,0 0,0 0,1 1,0 0,0-1,0 1,0 0,1 0,0 1,0-1,0 0,1 1,0-1,0 1,0-1,0 1,1-1,0 1,0 0,1-1,0 1,0-1,0 1,0-1,1 1,0-1,0 0,0 0,1 0,0 0,0 0,0 0,1-1,-1 0,3 3,6 2,0-1,1 0,0-1,1 0,-1-1,1 0,0-2,1 1,-1-2,1 0,0 0,0-1,0-1,0-1,0 0,-1-1,1 0,0-2,0 1,-1-2,1 0,-1-1,0 0,0-1,-1 0,1-2,-2 1,1-1,-1-1,3 0,-1-1,-1 0,1-1,-2-1,0 0,0 0,9-14,-18 22,0-1,0 1,0-1,-1 0,0 0,0 0,0 0,0 0,-1 0,0-1,0 1,-1 0,1-1,-1 1,0 0,0-1,-1 1,0 0,0 0,0-1,-1 1,1 0,-1 0,0 0,-1 0,1 1,-2-3,-70-50,52 44</inkml:trace>
  <inkml:trace contextRef="#ctx0" brushRef="#br0" timeOffset="939.262">932 566,'77'-18,"0"3,1 3,1 4,-1 4,12 2,159 30,-44 4,-181-31</inkml:trace>
  <inkml:trace contextRef="#ctx0" brushRef="#br0" timeOffset="2148.733">1694 397,'-5'0,"-1"-5,-5-2,0-4,-4 0,-3-3,-4 0,-3 3,-1 4,-2 2,4 7,6 4</inkml:trace>
  <inkml:trace contextRef="#ctx0" brushRef="#br1" timeOffset="12302.759">2117 1,'48'92,"-28"-55,-2 0,-1 2,-2 0,-2 0,-2 1,1 10,-8-27,-1 0,0 0,-2 0,-1 0,-1 0,-1 0,-1 0,-1-1,0 1,-2-1,-1 0,-1 0,-1-1,-7 15,7-12,0 0,-2-1,0 0,-1 0,-2-1,0-1,-1 0,-2-1,0-1,0 0,-2-2,0 0,-2-1,1-1,-2 0,0-2,-12 5,5-12,34-24,67-51,-46 44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91,'-81'96,"4"4,5 2,4 4,-12 32,-55 113,94-192,324-470,-21-9,-195 309,-67 111,0 1,0-1,0 1,0-1,0 0,0 1,0-1,0 1,1-1,-1 1,0-1,0 1,0-1,0 0,1 1,-1-1,0 0,1 1,-1-1,0 1,0-1,1 0,-1 0,1 1,-1-1,0 0,1 0,-1 1,0-1,1 0,-1 0,1 0,-1 0,1 0,-1 1,1-1,-1 0,0 0,1 0,-1 0,1 0,-1-1,1 1,-1 0,1 0,-1 0,0 0,1 0,-1-1,1 1,-1 0,0 0,1 0,-1-1,-7 46,-4-7,2 0,2 1,1 0,2 0,1 0,2 1,2-1,2 0,4 15,-4-39,5 28,2-1,2 0,2 0,12 24,32 51,-58-116,1-1,-1 0,0 1,1-1,-1 0,0 1,1-1,-1 1,0-1,1 1,-1-1,0 1,0-1,0 1,0-1,1 1,-1-1,0 1,0-1,0 1,0-1,0 1,0 0,0-1,0 1,0-1,-1 1,1-1,0 1,0-1,0 1,-1-1,1 1,0-1,0 1,-1-1,1 0,0 1,-1-1,1 1,-1-1,1 0,-1 1,1-1,0 0,-1 0,1 1,-1-1,1 0,-1 0,1 0,-1 0,0 0,1 1,-1-1,1 0,-1 0,1 0,-1 0,1 0,-1-1,-38-7,35 7,-273-120,81 23,183 88,7 3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 2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0,'0'10,"0"8,0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7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43,'0'29,"0"29,0 14,0-1,0-7,0-10,5-9,1-8,0-5,3-8,1-8</inkml:trace>
  <inkml:trace contextRef="#ctx0" brushRef="#br0" timeOffset="470.545">1 43,'117'-17,"-67"7,1 3,0 3,0 1,32 3,-80 0,0-1,-1 1,1 0,0 0,0 0,-1 0,1 0,0 1,-1-1,1 1,0-1,-1 1,1 0,-1 0,1 0,-1 1,1-1,-1 1,0-1,0 1,0 0,0 0,0 0,0 0,0 0,-1 0,1 0,-1 0,1 1,-1-1,0 1,0-1,0 1,0-1,-1 1,1 0,-1-1,1 1,-1 0,0 0,0 2,-3 3,-1 0,0 0,0 0,-1-1,0 1,0-1,0 0,-1-1,0 1,-1-1,0 0,-5 3,-34 37,45-44,-1-1,1 1,-1 0,1 0,0 0,0 0,0 0,0 0,1 0,-1 0,0 0,1 0,-1 1,1-1,0 0,0 0,0 1,0-1,0 0,0 0,1 0,-1 1,1-1,-1 0,1 0,0 0,0 0,0 0,0 0,0 0,1 0,-1 0,0-1,1 1,-1-1,1 1,1 0,79 49,-55-38,67 55,-91-66,-1 1,0 0,0 0,1 0,-2 0,1 0,0 1,-1-1,1 0,-1 1,0-1,0 1,-1 0,1-1,-1 1,1 0,-1-1,0 1,0 0,-1-1,1 1,-1-1,0 1,0 0,0-1,-1 0,1 1,-1-1,1 0,-2 1,-7 8,0-1,-2 0,1-1,-1 0,0-1,-1 0,0-1,-1-1,1 0,-1 0,-1-2,1 1,-1-2,0 0,0-1,-15 1,24-3,-3 2,-1 0,0-1,0 0,1-1,-1 0,0 0,0-1,0-1,0 0,0 0,0-1,0 0,0-1,1 0,-8-3,-1-6</inkml:trace>
  <inkml:trace contextRef="#ctx0" brushRef="#br0" timeOffset="736.954">1158 213,'-14'29,"-15"23,-7 9,3-2,2-6,6-7,3-7,0-5,4-4,0-7,3-7</inkml:trace>
  <inkml:trace contextRef="#ctx0" brushRef="#br0" timeOffset="1003.681">763 297,'34'29,"30"19,8 6,-2-6,-9-6,-14-6,-16-4,-13-7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0 198,'34'-5,"25"-1,8-1,-4 2,-6 2,-9 1,-8 0,-10-3,-6-1,-7 0</inkml:trace>
  <inkml:trace contextRef="#ctx0" brushRef="#br0" timeOffset="252.356">199 1,'9'38,"8"27,2 8,-3-4,-4-10,-5-8,-2-15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0,'-90'201,"72"-164,-3 0,0-2,-3-1,-1 0,-1-2,-15 14,25-30,2-1</inkml:trace>
  <inkml:trace contextRef="#ctx0" brushRef="#br0" timeOffset="296.855">0 0,'10'24,"12"18,8 6,3 0,1-8,0-6,-2-5,-1-6,-6-3,-3-5,-4 0,-11-2,-6-4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01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1 394,'115'-26,"-63"19,207-18,-120 5,-115 16</inkml:trace>
  <inkml:trace contextRef="#ctx0" brushRef="#br0" timeOffset="279.484">85 564,'38'0,"37"-5,11-2,-5 1,-11 1,-13 1,-16-2,-10-2,-6 2,-2 1,0 2,-5-4,-4-1</inkml:trace>
  <inkml:trace contextRef="#ctx0" brushRef="#br0" timeOffset="3230.515">1271 197,'16'-48,"-15"47,-1 0,0 0,0 0,0 0,0 0,0 1,0-1,0 0,-1 0,1 0,0 0,0 0,-1 0,1 0,-1 0,1 0,-1 1,1-1,-1 0,1 0,-1 1,0-1,1 0,-1 1,0-1,0 1,1-1,-1 1,0-1,0 1,0-1,0 1,0 0,0-1,1 1,-1 0,0 0,0 0,0 0,0 0,0 0,0 0,0 0,0 0,0 0,0 0,0 1,0-1,0 0,0 1,-12 5,0 0,1 0,-1 1,2 1,-1 0,1 1,0 0,1 1,0 0,0 0,1 1,1 0,0 1,0 0,1 0,1 0,0 1,1 0,-1 3,0-1,0 1,1-1,1 1,0 1,1-1,1 0,1 1,0-1,1 1,0 0,2-1,0 0,4 15,-3-25,0 1,0-1,1 0,0 0,0 0,0-1,1 1,0-1,0 0,0-1,1 1,-1-1,1 0,0 0,0-1,1 0,-1 0,1 0,-1-1,1 0,0 0,0-1,0 0,0 0,1 0,7 0,1 0,-1-1,1 0,-1-2,0 0,1 0,-1-1,0-1,0-1,-1 0,3-2,7-3,-1-2,0 0,-1-2,0 0,-1-2,-1 0,0-1,-1-1,-1-1,-1-1,-1 0,-1-1,0-1,-2 0,0-1,-2 0,0-1,-2 0,-1-1,2-11,-8 29,0-2,-1 1,-1 0,1 0,-1 0,-1 0,1 0,-1 0,-1 0,0 0,0 0,0 0,-1 0,0 1,-1 0,1-1,-1 1,-1 0,1 1,-1-1,-1 1,1 0,-1 0,0 1,0 0,-1 0,1 0,-1 1,0 0,-7-3,2 3,-1 0,0 1,0 0,0 1,-1 1,1 0,0 1,-1 0,1 1,0 1,0 0,0 1,0 0,0 1,-7 3,-15 5</inkml:trace>
  <inkml:trace contextRef="#ctx0" brushRef="#br0" timeOffset="3581.055">791 422,'9'-4,"-1"0,1 0,1 1,-1 1,0-1,0 2,1-1,-1 1,1 1,0 0,-1 0,1 0,-1 2,1-1,-1 1,0 0,7 3,66 7,42-14,0-5,122-24,-158 19,175-20,-262 31,0 1,0-1,0 1,0-1,0 1,1 0,-1 0,0 0,0 0,1 0,-1 0,0 0,0 0,0 0,1 0,-1 1,0-1,0 0,0 1,0-1,0 1,0 0,0-1,0 1,0 0,0-1,0 1,0 0,0 0,0 0,-1 0,1 0,0 0,-1 0,1 0,0 0,-1 0,0 0,1 0,-1 1,0-1,1 0,-1 0,0 0,0 1,0-1,0 0,0 0,0 0,-1 1,1-1,-9 10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0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1 169,'24'0,"13"0,4 0,1 0,-2 0,-3 0,-4 0,-1 0,-3 0,-1 0,0 0,0 0,-1 0,1 0,0 0,0 0,0 0,-5 0</inkml:trace>
  <inkml:trace contextRef="#ctx0" brushRef="#br0" timeOffset="3969.171">86 367,'1'2,"1"0,-1 0,1 0,-1-1,1 1,0 0,0-1,0 0,0 1,0-1,0 0,0 0,0 0,0 0,0 0,0-1,1 1,-1-1,0 1,1-1,-1 0,0 0,1 0,-1 0,1 0,0 0,355 3,-183 2,-163 7,-18-7</inkml:trace>
  <inkml:trace contextRef="#ctx0" brushRef="#br0" timeOffset="4635.936">424 0,'52'48,"82"42,65 55,-197-145,-1 1,0-1,0 0,0 1,0 0,0-1,1 1,-1 0,0 0,-1-1,1 1,0 0,0 0,0 0,0 0,-1 0,1 0,0 0,-1 0,1 1,-1-1,0 0,1 0,-1 0,0 1,1-1,-1 0,0 0,0 1,0-1,0 0,0 0,-1 1,1-1,0 0,-1 0,1 0,0 1,-1-1,1 0,-1 0,0 0,1 0,-1 0,0 0,0 0,0 0,0 0,0 0,0-1,0 1,0 0,-13 3,0 1,0 0,1 0,-1 1,2 1,-1 1,1-1,0 2,0 0,-6 6,-178 185,185-186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57,'0'-5,"-4"3,-7 3,-2 4,2 8,8 1,8-7,9-4,2-8,3-3,-2-5,-8 1,-11 1,-1 3,2 3</inkml:trace>
  <inkml:trace contextRef="#ctx0" brushRef="#br0" timeOffset="433.729">354 0,'-10'10,"-7"2,-2 5,8-1,11-3,9-3,4-9,4-5,0-5,-9-2,-10 1,-9 2,-3 8,5 3,5 1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29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1,'-23'26,"-12"46,-49 141,83-211,0 1,0-1,0 1,1-1,-1 1,1 0,-1-1,1 1,0 0,0-1,0 1,0 0,0-1,1 1,-1 0,1-1,0 1,0-1,0 1,0-1,0 1,0-1,1 0,-1 1,1-1,-1 0,1 0,0 0,0 0,0-1,0 1,0 0,1-1,-1 0,0 1,1-1,-1 0,1 0,-1 0,1-1,-1 1,1 0,0-1,-1 0,1 0,0 0,-1 0,1 0,0 0,-1-1,2 1,18-5,1-1,-1-1,0-1,0-1,-1 0,0-2,-1-1,17-11,-22 13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9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12,'-5'2,"0"-1,0 1,0 0,0 0,0 0,1 1,-1-1,1 1,0 1,-1-1,2 0,-1 1,0 0,-1 1,-5 5,-33 33,2 1,2 3,2 1,1 3,-162 146,100-95,99-102,-1 0,0 0,1 0,-1 0,1 0,-1 0,0 0,1 0,-1 0,1 1,-1-1,0 0,1 0,-1 0,0 0,1 1,-1-1,0 0,1 0,-1 1,0-1,0 0,1 1,-1-1,0 0,0 1,0-1,1 0,-1 1,0-1,0 0,0 1,0-1,0 1,0-1,0 0,0 1,0-1,0 1,0-1,0 0,0 1,0-1,0 0,0 1,0-1,0 1,-1-1,1 0,0 1,0-1,0 0,-1 1,1-1,0 0,0 1,-1-1,1 0,0 0,-1 1,1-1,0 0,-1 0,1 0,0 0,9-7</inkml:trace>
  <inkml:trace contextRef="#ctx0" brushRef="#br0" timeOffset="431.935">90 41,'-24'-33,"17"26,17 23,171 206,-33-24,-76-135,-68-66,-7-5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29,'-5'0,"3"0,8 0,6 0,7 0,4 0,4 0,2 0,0 0,0 0,1-5,-1-2,0 1,0 1,-10 2,-9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23,'19'5,"26"-4,9-1,1-1,-4 0,-11-6,-7 0,-5 0,-7 2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19 539,'-9'-4,"1"-3,7 1,8 1,8 2,7 1,3-4,3-1,1 1,1-3,0-1,-1 2,1-3,-2 1,-9 7,-8 8,-11 4,-5 0</inkml:trace>
  <inkml:trace contextRef="#ctx0" brushRef="#br0" timeOffset="912.95">330 850,'20'-2,"1"-1,-1-1,1-1,-1 0,-1-2,1 0,-1-1,0-1,11-8,-12 6,-1-1,0-1,-1-1,0 0,-1-1,-1 0,0-1,-1-1,-1 0,-1-1,0-1,-2 1,7-17,-2-40,-14 74,0-1,0 0,0 0,-1 0,1 0,0 1,-1-1,1 0,-1 1,0-1,0 0,1 1,-1-1,0 1,0-1,-1 1,1-1,0 1,0 0,-1 0,1-1,-1 1,1 0,-1 0,1 0,-1 1,0-1,1 0,-1 1,0-1,0 1,1-1,-1 1,0 0,0 0,0 0,1 0,-1 0,-1 0,-4 3,0 0,0 0,0 0,0 1,1 0,0 1,0-1,0 1,0 0,1 0,0 1,0 0,0 0,1 0,0 0,0 1,0 0,1 0,0 0,1 0,-1 0,1 0,0 3,-1-3,0-1,0 1,1-1,-1 1,2 0,-1-1,1 1,0 0,0 0,1 0,0 0,0 0,1 1,-1-2,2 1,-1 0,1 0,0 0,0-1,1 1,0-1,0 1,1-1,-1 0,1 0,1-1,-1 1,1-1,3 3,-1-3,1 0,0-1,0 0,0 0,0-1,1 0,-1 0,1-1,0 0,0-1,0 0,0 0,0-1,0 0,0 0,-1-1,1-1,5 0,151-61,-154 58,2 0,-1 0,-1-1,1 0,-1 0,0-1,0-1,-1 0,0 0,0-1,-1 0,0-1,-1 0,0-1,-1 1,0-1,0-1,2-7,-9 20,-1-1,1 1,-1 0,0-1,1 1,-1 0,0-1,1 1,-1 0,0-1,0 0,0 1,0-1,0 1,1-1,-1 0,0 1,0-1,0 0,0 0,0 0,0 0,0 0,0 0,0 0,0 0,0 0,0-1,0 1,0 0,1-1,-1 1,0 0,0-1,0 1,0-1,1 1,-1-1,0 0,0 1,1-1,-1 0,0 1,1-1,-1 0,1 0,-1 0,1 1,0-1,-1 0,1 0,0 0,-1 0,1 0,0 0,0 0,0 0,0 0,0 0,0 0,0 0,0 1,0-1,0 0,1 0,-1 0,0 0,1 0,-1 0,-6 7,0 0,1 0,-1 0,1 1,0 0,1 0,0 0,0 1,0-1,1 1,0 0,1 0,0 0,-1 2,3-7,-1 1,0 0,1-1,-1 1,1 0,0 0,0-1,1 1,-1 0,1-1,0 1,0 0,0-1,0 1,1-1,-1 1,1-1,0 0,0 0,0 0,0 0,1 0,-1 0,1-1,0 1,0-1,0 1,0-1,0 0,0 0,0-1,2 1,4 2,0-1,0-1,1 0,-1 0,1-1,-1 0,1 0,-1-1,1-1,-1 1,1-2,-1 1,1-1,-1-1,0 1,0-2,0 1,-1-1,5-3,11-7,-1-1,0-1,-1 0,0-2,-2-1,2-3,4-3,-13 14,0 0,-1 0,0-2,-1 1,0-1,-1-1,0 0,-1-1,-1 1,-1-2,0 1,-1-1,3-9,-9 24,1-1,-1 1,1-1,-1 1,0-1,0 1,0-1,0 1,0-1,0 1,0-1,0 1,-1 0,1-1,-1 1,1-1,-1 1,1 0,-1-1,0 1,1 0,-1 0,0-1,0 1,0 0,0 0,0 0,0 0,-1 0,1 0,0 1,0-1,-1 0,1 0,0 1,-1-1,1 1,-1 0,1-1,0 1,-1 0,1 0,-1 0,1 0,-1 0,1 0,-1 0,1 0,-1 0,1 1,-1-1,1 1,0-1,-1 1,1 0,0-1,-1 1,1 0,0 0,0 0,-14 11,0 0,2 1,0 1,0 0,1 0,1 1,0 1,1 0,1 0,0 1,1 0,1 1,1 0,1 0,0 0,1 0,0 10,4-22,0-1,0 1,0-1,1 0,0 1,0-1,1 0,-1 0,1 0,0 0,1 0,-1 0,1 0,0-1,0 1,0-1,1 0,-1 0,1 0,0-1,0 1,1-1,-1 0,1 0,-1 0,1-1,0 0,0 0,0 0,0 0,0-1,1 0,3 1,0-1,-1 0,1-1,-1 0,1 0,-1-1,1 0,-1 0,0-1,1 0,-1 0,0-1,3-2,8-5</inkml:trace>
  <inkml:trace contextRef="#ctx0" brushRef="#br0" timeOffset="1478.921">1882 625,'-48'41,"3"2,1 2,2 2,-1 7,28-34,41-37,130-151,-155 167,-1-1,1 1,-1 0,1 0,-1 0,1 0,0 0,0 0,-1 0,1 0,0 1,0-1,0 0,0 0,0 1,0-1,0 1,0-1,0 1,0-1,1 1,-1-1,0 1,0 0,0 0,1 0,-1 0,0 0,0 0,0 0,1 0,-1 0,0 0,0 1,0-1,0 0,1 1,-1-1,0 1,0-1,0 1,0 0,0 0,0-1,0 1,0 0,-1 0,1 0,0 0,0 0,-1 0,1 0,7 52,8 27,-16-78,1 0,1 0,-1 0,0 0,0 0,1 0,-1-1,1 1,-1-1,1 1,0-1,-1 0,1 1,0-1,0 0,0 0,0 0,0-1,0 1,0 0,0-1,1 1,-1-1,0 0,0 0,0 0,1 0,-1 0,0 0,0-1,0 1,0-1,2 0,3-1,0-1,0-1,-1 1,1-1,-1 0,0-1,0 0,0 0,0 0,-1 0,0-1,0 0,-1 0,1 0,-1-1,-1 0,1 1,-1-1,0-1,-1 1,0 0,0 0,0-1,-1 1,0-1,0-7,0-10</inkml:trace>
  <inkml:trace contextRef="#ctx0" brushRef="#br0" timeOffset="1948.954">1825 32,'23'-8,"0"2,1 0,-1 2,1 0,0 2,0 1,0 1,20 2,-43-2,0 0,0 0,1 0,-1 0,0 0,0 0,1 0,-1 0,0 1,0-1,0 1,1-1,-1 1,0-1,0 1,0-1,0 1,0 0,0 0,0 0,0 0,0-1,0 1,-1 0,1 0,0 1,-1-1,1 0,0 0,-1 0,0 0,1 0,-1 1,0-1,1 0,-1 0,0 1,0-1,0 0,0 0,0 1,0 0,-31 51,9-17,21-34,0 0,1 0,-1 0,1 0,-1 1,1-1,0 0,0 0,0 1,0-1,0 0,0 0,1 1,-1-1,1 0,-1 0,1 0,0 1,0-1,0 0,0 0,0 0,1-1,-1 1,0 0,1 0,0-1,-1 1,1-1,0 1,0-1,0 0,-1 0,1 0,1 0,-1 0,0 0,0 0,0-1,0 1,1-1,-1 0,2 1,101 4,-34-24,-52 13</inkml:trace>
  <inkml:trace contextRef="#ctx0" brushRef="#br0" timeOffset="2381.273">2813 229,'-44'104,"-11"-6,-4-2,-5-3,-17 16,71-97,-7 9,2-4</inkml:trace>
  <inkml:trace contextRef="#ctx0" brushRef="#br0" timeOffset="2734.601">2418 229,'91'64,"-65"-49,-1 2,0 0,-2 2,0 1,-1 1,-1 1,-1 0,10 17,-14-15,-1 1,-1 0,-2 1,0 0,6 23,-11-26,1-1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20,'5'-10,"1"2,0 7,-6 8,-8 9,-2 5,-5 4,1 3,-3 2,-2-1,-4 1,-2 0,-2-6,4-6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35 537,'-28'170,"26"-160,0 1,1 0,0 0,1 0,0-1,0 1,1 0,1 0,0-1,0 1,1-1,1 1,-1-1,2 0,-1-1,1 1,1-1,0 0,0 0,1 0,0-1,0 0,3 1,-7-7,1-1,-1 0,1 0,0 0,-1-1,1 0,0 1,-1-1,1 0,0 0,0-1,-1 1,1-1,-1 0,1 0,0 0,-1-1,0 1,1-1,-1 1,0-1,0 0,0-1,0 1,0 0,1-2,70-73,-50 49,-2-1,-1 0,-1-2,-2 0,-1-1,5-16,-22 49,0-1,1 0,-1 1,0-1,1 0,-1 0,1 1,-1-1,1 0,-1 0,0 0,1 1,-1-1,1 0,-1 0,1 0,-1 0,1 0,-1 0,1 0,-1 0,1 0,-1 0,1 0,-1-1,0 1,1 0,-1 0,1 0,-1 0,1-1,-1 1,1 0,1 18,-1-11,0 0,0 0,0 0,1 0,0 0,1 0,-1-1,1 0,1 1,-1-1,1 0,0 0,0-1,1 1,0-1,0 0,0 0,0-1,1 1,0-1,0 0,0-1,0 0,0 0,1 0,-1 0,1-1,0 0,0-1,0 0,0 0,0 0,0-1,0 0,0 0,0-1,2 0,2-1,0-1,-1 0,1-1,-1 0,0-1,0 0,-1 0,1-1,-1 0,-1-1,1 0,-1 0,0-1,-1 0,0-1,0 1,0-1,-1-1,-1 1,0-1,0 0,-1 0,0 0,-1-1,0 1,0-1,-1 0,0-7,-2-39,-1 32</inkml:trace>
  <inkml:trace contextRef="#ctx0" brushRef="#br0" timeOffset="517.009">881 1,'0'0,"0"1,0-1,0 1,0-1,-1 0,1 1,0-1,0 1,0-1,0 1,0-1,0 1,0-1,1 0,-1 1,0-1,0 1,0-1,0 1,0-1,1 0,-1 1,0-1,0 0,1 1,-1-1,0 0,1 1,-1-1,0 0,1 1,-1-1,0 0,1 0,-1 0,0 1,1-1,-1 0,1 0,-1 0,1 0,-1 0,0 0,1 0,-1 0,1 0,-1 0,1 0,-1 0,1 0,-1 0,0 0,1 0,-1 0,1 0,-1-1,0 1,1 0,-1 0,1-1,-1 1,0 0,1 0,-1-1,0 1,0 0,1-1,-1 1,8 40,-5 387,2-229,-4-194,-1 0,1 0,0 0,1-1,-1 1,1 0,-1-1,1 1,0-1,0 0,1 1,-1-1,1 0,-1-1,1 1,0 0,0-1,0 1,1-1,-1 0,1 0,-1-1,1 1,-1-1,1 1,0-1,0 0,-1 0,1-1,0 1,0-1,0 0,0 0,0 0,0-1,0 1,0-1,-1 0,1 0,0 0,0-1,-1 1,4-3,9-5,-1-2,0 0,-1-1,0 0,-1-1,0-1,-1 0,2-4,34-35,-48 51,0 1,1 0,-1 0,1 0,0 0,-1 0,1 0,0 0,0 0,-1 0,1 0,0 1,0-1,0 0,0 1,0-1,0 0,0 1,0-1,0 1,1-1,-1 1,0 0,0 0,0-1,0 1,1 0,-1 0,0 0,0 0,1 0,-1 1,0-1,0 0,0 1,0-1,0 0,1 1,-1-1,0 1,0 0,0-1,0 1,0 0,0 0,-1-1,1 1,0 0,0 0,0 0,-1 0,1 1,7 78,-9-74,0 0,1 1,-1-1,1 1,1-1,-1 0,1 1,1-1,-1 0,1 0,0 0,0 0,1 0,-1 0,1-1,1 1,-1-1,1 0,3 4,-5-8,-1 0,1 0,-1 0,1 0,-1 0,1-1,0 1,-1-1,1 1,0-1,-1 0,1 1,0-1,0 0,-1 0,1 0,0 0,-1-1,1 1,0 0,-1-1,1 1,0-1,-1 0,1 1,-1-1,1 0,-1 0,1 0,11-10</inkml:trace>
  <inkml:trace contextRef="#ctx0" brushRef="#br0" timeOffset="1552.955">1502 623,'9'5,"-1"0,1-1,0 0,0-1,1 1,-1-2,1 1,0-2,-1 1,1-1,0 0,0-1,0-1,0 1,0-1,-1-1,1 0,0 0,-1-1,1 0,-1-1,0 0,0 0,-1-1,1 0,6-6,-12 9,0-1,0 1,-1-1,1 0,-1 0,1 0,-1 0,0 0,0 0,-1-1,1 1,0-1,-1 1,0-1,0 0,0 1,-1-1,1 0,-1 0,0 1,0-1,0 0,0 0,-1 0,1 1,-1-1,0 0,0 1,-1-1,1 1,-1-1,1 1,-1-1,0 1,-1 0,1 0,0 0,-1 0,0 1,1-1,-1 1,0-1,0 1,-1 0,1 0,0 1,-1-1,1 1,-1-1,1 1,-1 0,0 0,0 1,1-1,-1 1,-1 0,-6 5,0 1,0 0,1 0,0 1,0 1,1 0,0 0,1 1,-1 0,2 0,-1 1,1 0,1 0,0 1,0 0,1 0,1 0,0 1,0-1,0 7,-15 80,19-95,0 0,1 0,-1 1,1-1,-1 0,1 0,0 0,0 0,0-1,1 1,-1 0,1 0,0-1,-1 1,1-1,0 1,0-1,1 0,-1 0,0 0,1 0,-1 0,1-1,0 1,0-1,-1 1,1-1,0 0,0 0,2 0,12 2,0-1,0 0,0-2,1 0,-1 0,0-2,0 0,0-1,0-1,0 0,-1-1,0-1,13-7,12-6,-2-3,0 0,-2-3,26-22,-42 32,-1-1,-1 0,0-2,-1 0,-1-1,-1-1,-1-1,-1 0,0-1,9-21,-21 41,-1 0,0-1,1 1,-1 0,0 0,0-1,-1 1,1-1,0 1,-1-1,1 1,-1-1,0 1,0-1,0 1,0-1,0 1,-1-1,1 1,-1-1,1 1,-1-1,0 1,0 0,0-1,-1 1,1 0,0 0,-1 0,1 0,-1 0,0 0,0 0,0 1,0-1,0 0,0 1,0 0,0 0,0-1,-1 1,1 0,-1 1,1-1,0 0,-1 1,1-1,-1 1,0 0,1 0,-1 0,1 0,-1 0,1 1,-1-1,1 1,-1 0,1-1,-11 6,1 1,0 0,0 1,1 0,0 1,0 0,1 0,0 1,1 1,0-1,0 2,2-1,-1 1,-2 7,8-17,1-1,-1 1,1 0,0 0,0 0,0 0,0 0,0 0,0 0,0 1,1-1,-1 0,1 0,-1 1,1-1,0 0,0 0,0 1,0-1,1 0,-1 0,1 1,-1-1,1 0,0 0,0 0,0 0,0 0,0 0,0 0,0 0,1 0,-1 0,1-1,-1 1,1-1,0 1,0-1,-1 1,1-1,0 0,0 0,0 0,0 0,1 0,-1-1,0 1,0-1,1 1,20 1,0-1,0-1,0-1,0 0,0-2,-1-1,1-1,-1-1,4-2,-3 1,36-7,-57 14,-1 0,0 0,0 1,1-1,-1 0,0 1,1 0,-1-1,0 1,0-1,0 1,0 0,0 0,0 0,0 0,0 0,0 0,0 0,0 0,0 0,-1 0,1 0,-1 0,1 1,0-1,-1 0,0 0,1 1,-1-1,0 0,0 1,0-1,0 0,0 1,0-1,0 1,0-1,0 0,-1 0,1 1,-1 0,-15 134,17-134,0 0,0 1,0-1,0 0,1 1,-1-1,1 0,-1 0,1 0,0 0,0-1,0 1,0 0,0-1,0 1,0-1,0 0,1 0,-1 0,0 0,1 0,-1 0,1-1,-1 1,1-1,-1 1,1-1,0 0,-1 0,1 0,-1-1,2 1,81-23,65-82,-133 92,-1-1,0-1,-1 0,-1-1,0-1,-1-1,-1 1,-1-2,0 0,2-9,-11 26,-1 1,0-1,0 0,0 0,0 1,0-1,-1 0,1 0,0 0,-1 0,0 0,1 0,-1 0,0 0,0 0,0 0,0 0,0 0,-1 0,1 0,-1 0,1 0,-1 0,0 0,1 0,-1 0,0 1,0-1,0 0,-1 1,1-1,0 1,-1-1,1 1,-1-1,1 1,-1 0,0 0,1 0,-1 0,0 0,0 0,0 0,0 1,0-1,0 1,0-1,0 1,0 0,0 0,-1 0,-9 4,0 1,0 1,0-1,1 2,0 0,0 0,1 1,0 1,0-1,1 1,0 1,-4 7,3-6,0 0,1 1,1 1,0 0,0 0,1 0,1 1,1 0,0 0,-3 13,6-20,1-1,0 1,0 0,1-1,-1 1,2 0,-1-1,1 1,0-1,0 1,0-1,1 1,0-1,1 0,-1 0,1 0,1 0,-1 0,1-1,0 1,0-1,0 0,1 0,-1 0,3 0,9 5,1-1,0-1,0-1,0-1,1 0,0-1,0-1,0 0,1-2,-1 0,1-1,-1-1,1 0,-1-2,1 0,-1-1,0-1,0-1,14-5,15-7,-29 10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44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2710 285,'4'20,"3"24,-6 11,-2 0,-2-4,0-7,1-5,0-4,1-4,1-3,-1 0,1-1,0-10,0-7</inkml:trace>
  <inkml:trace contextRef="#ctx0" brushRef="#br0" timeOffset="485.844">2597 285,'20'-8,"0"1,1 1,0 0,0 2,1 0,-1 2,1 0,-1 1,1 1,11 3,-30-4,-1 1,1 1,0-1,-1 0,1 1,0-1,-1 1,1 0,-1 0,1 0,-1 0,1 0,-1 0,0 1,0-1,1 1,-1 0,0-1,0 1,-1 0,1 0,0 1,-1-1,1 0,-1 0,0 1,0-1,0 1,0-1,0 1,0-1,-1 1,1-1,-1 1,0 0,1-1,-1 1,-1 0,1 0,0-1,-1 1,1-1,-1 1,0 0,0-1,0 1,-1 1,-25 40,-9 30,38-70,-1-1,1 0,-1 1,1-1,0 0,0 0,0 0,1 0,-1 0,1-1,0 1,-1-1,1 1,0-1,1 0,-1 0,0-1,0 1,1-1,-1 1,1-1,-1 0,1 0,0-1,-1 1,1-1,0 0,-1 0,1 0,1 0,21 5,-22-5,0 1,0-1,0 1,0 0,0 0,0 1,0-1,-1 1,1 0,0 0,-1 0,0 0,1 1,-1-1,0 1,0 0,0 0,-1 0,1 0,-1 0,0 1,1-1,-2 1,1-1,0 1,-1 0,1 0,-1 0,0 0,-1 0,1 0,-1 0,1 0,-1 0,0 0,-1 0,1 0,-1 0,0 0,0 0,0 0,0 0,-1-1,1 1,-1 0,-9 12,-1 0,0-1,-1 0,-1-1,0-1,-1 0,0-1,-1-1,0 0,-1-1,0-1,0 0,-1-2,-1 0,1-1,-2 0,-5-2</inkml:trace>
  <inkml:trace contextRef="#ctx0" brushRef="#br0" timeOffset="874.313">2540 963,'34'4,"34"-2,12-2,1-6,-9-2,-6-4,-10-1,-10 3,-8-2,-5 0,-4 3,-6 3</inkml:trace>
  <inkml:trace contextRef="#ctx0" brushRef="#br0" timeOffset="-2094.853">0 1357,'16'-1,"-1"0,0-1,0-1,0-1,0 0,0-1,-1-1,0 0,0 0,-1-2,0 0,0 0,0-1,-1-1,-1 0,0 0,0-1,-1-1,0 0,-1 0,4-9,143-206,-137 179,-19 48,1-1,-1 1,0-1,1 0,-1 1,0-1,1 0,-1 0,0 1,0-1,0 0,0 0,1 1,-1-1,0 0,-1 0,1 1,0-1,0 0,0 0,0 1,0-1,-1 0,1 0,0 1,-1-1,1 0,-1 1,1-1,0 0,-1 1,1-1,-1 1,0-1,1 1,-1-1,1 1,-1 0,0-1,1 1,-1-1,0 1,0 0,1 0,-1 0,0-1,0 1,1 0,-1 0,0 0,0 0,1 0,-1 0,0 0,0 0,1 1,-1-1,0 0,0 0,1 1,-1-1,0 0,-9 6,-1-1,1 1,0 1,1 0,0 0,0 1,0 0,1 0,0 1,1 0,0 1,-2 2,-3 5,0 0,1 1,1 0,0 0,2 1,0 0,1 1,1 0,-2 14,8-29,0 0,1 0,0 0,0 1,0-1,0 0,1 0,0-1,0 1,1 0,-1-1,1 1,0-1,0 0,0 1,1-2,-1 1,1 0,0-1,0 0,0 0,1 0,-1 0,1-1,0 1,-1-1,1 0,0-1,0 1,0-1,1 0,-1 0,0-1,0 0,0 1,1-2,-1 1,0-1,0 1,0-1,0-1,0 1,2-2,28-6,0-2,-1-2,0-1,-2-2,0 0,0-3,20-16,-39 28,-2 0,1-1,-1 0,0 0,-1-2,0 1,0-1,-1-1,-1 0,1 0,-2 0,0-1,0 0,-1-1,0 0,-1 1,-1-2,0 1,-1 0,0-1,-1 0,0-4,-2 16,0 1,1 0,-1-1,0 1,0 0,0 0,0-1,0 1,0 0,0 0,0-1,-1 1,1 0,0 0,-1-1,1 1,-1 0,0 0,1 0,-1 0,0 0,0 0,1 0,-1 0,0 0,0 0,0 0,0 0,0 1,0-1,0 0,-1 1,1-1,0 1,0-1,0 1,-1 0,1-1,0 1,0 0,-1 0,1 0,0 0,-1 0,1 0,0 0,0 0,-1 1,1-1,0 1,-1-1,-11 9,0 0,1 1,1 0,-1 1,2 0,-1 1,2 0,0 0,0 1,1 1,1-1,0 1,0 0,2 1,-4 11,8-23,0 0,-1 1,1-1,0 0,1 0,-1 1,0-1,1 1,0-1,0 1,0-1,0 0,1 1,-1-1,1 1,0-1,0 0,0 1,0-1,0 0,1 0,0 0,-1 0,1 0,0 0,1-1,-1 1,0-1,1 1,-1-1,1 0,0 0,0 0,0 0,0-1,0 1,0-1,0 0,2 1,7 0,1-1,0 0,0-1,0 0,0-1,-1 0,1-1,0 0,-1-1,1-1,-1 0,0 0,0-2,0 1,-1-1,0-1,0 0,-1-1,0 0,0 0,5-7,0 2,1-2,-2 0,0-1,-1 0,0-1,-1 0,-2-1,1 0,-2-1,4-11,-3 2,-5 19,-1 0,-1 0,0 0,0-1,-1 0,0 1,-1-1,0 0,0 0,-1-4,0 13,0 0,0 1,0-1,0 0,0 0,0 0,0 1,0-1,0 0,0 0,-1 0,1 1,0-1,0 0,-1 1,1-1,-1 0,1 0,-1 1,1-1,-1 1,1-1,-1 1,1-1,-1 1,0-1,1 1,-1-1,0 1,1-1,-1 1,0 0,0 0,0-1,1 1,-1 0,0 0,0 0,1 0,-1 0,0 0,0 0,0 0,0 0,1 0,-1 1,0-1,0 0,1 0,-1 1,0-1,1 0,-1 1,0-1,1 1,-1-1,0 1,-33 34,18-13,1 1,1 0,1 2,1-1,1 1,1 1,2 0,0 0,2 1,1 0,-1 18,5-39,1-1,0 1,0-1,0 1,0-1,1 0,0 1,0-1,1 0,-1 1,1-1,0 0,1 0,-1 0,1-1,0 1,0-1,1 1,-1-1,1 0,0 0,0-1,0 1,0-1,1 0,-1 0,3 1,11 3</inkml:trace>
  <inkml:trace contextRef="#ctx0" brushRef="#br0" timeOffset="-1494.457">1270 1131,'-148'224,"138"-201,41-60,122-173,-153 209,1 0,-1-1,0 1,1-1,-1 1,1-1,0 1,-1 0,1-1,0 1,0 0,0-1,0 1,0 0,0 0,0 0,0 0,1 0,-1 0,0 0,0 0,1 1,-1-1,1 1,-1-1,1 1,-1-1,1 1,-1 0,1-1,-1 1,1 0,-1 0,1 0,0 0,-1 1,1-1,-1 0,1 1,-1-1,1 1,-1-1,0 1,1 0,-1-1,1 2,6 91,-9-87,0 0,0 0,0 0,1 0,0 1,0-1,1 0,0 0,0 1,0-1,1 0,0 0,0-1,0 1,1 0,0-1,0 1,0-1,1 0,0 0,0 0,0-1,2 3,-4-6,0 0,0-1,0 1,-1 0,1 0,0-1,0 1,0-1,0 0,0 1,0-1,0 0,0 0,0-1,0 1,0 0,0 0,0-1,0 0,0 1,0-1,0 0,0 0,-1 0,1 0,0 0,0 0,-1 0,1-1,-1 1,0-1,1 1,-1-1,0 1,0-1,0 0,1 0,36-69,-33 51,0 0,-1 0,-1-1,0 0,-2 1,-1-1,-1-10,1 6</inkml:trace>
  <inkml:trace contextRef="#ctx0" brushRef="#br0" timeOffset="-919.116">1693 850,'15'0,"18"4,10 3,1-1,-2-2,-3 0,-3-2,-3-1,-8-5,-2-2,-1-1,-4 2</inkml:trace>
  <inkml:trace contextRef="#ctx0" brushRef="#br0" timeOffset="-665.094">1806 1019,'34'5,"30"-3,9-8,-8-1</inkml:trace>
  <inkml:trace contextRef="#ctx0" brushRef="#br0" timeOffset="3255.344">2964 1188,'-84'139,"51"-81,-4 8,-3 0,-3-3,-3-1,-4 0,49-61,-14 16,18-17,144-140,87-134,-230 271,-1 0,1 0,0 0,0 0,0 0,0 1,0 0,0 0,1 0,-1 0,1 1,0-1,-1 1,1 1,0-1,0 0,-1 1,1 0,0 0,0 1,0-1,-1 1,1 0,0 1,-1-1,1 1,-1-1,1 1,-1 1,0-1,0 1,0-1,0 1,0 0,-1 1,1-1,-1 1,0-1,0 1,0 0,-1 0,1 0,-1 1,0-1,0 0,0 1,-1 0,1 2,13 159,3-86,-10-61</inkml:trace>
  <inkml:trace contextRef="#ctx0" brushRef="#br0" timeOffset="3535.283">2823 1555,'33'-10,"36"-3,10 1,-3 2,-10 3,-11 3,-10 2,-14 1</inkml:trace>
  <inkml:trace contextRef="#ctx0" brushRef="#br0" timeOffset="5285.356">2032 172,'4'-3,"-1"-1,1 1,0-1,0 1,0 1,0-1,0 0,1 1,-1 0,1 0,0 0,-1 1,1-1,0 1,0 0,0 1,0-1,0 1,0 0,0 0,0 1,0-1,0 1,0 0,-1 1,1-1,0 1,0 0,-1 0,0 0,1 0,-1 1,0 0,0 0,0 0,0 1,-1-1,3 7,-1 0,-1 0,0 0,0 1,-1-1,0 1,-1 0,-1 0,1 0,-2 0,1 0,-2 5,5 37,44 405,-35-285,-7-119,-2 0,-2 0,-3 0,-6 46,-13 117,10-161,8-48,-1 1,2-1,-1 1,1-1,1 1,-1 0,2-1,-1 1,1 0,2 8,36 72,-31-111,2-118,25-174,0 97,-10 69,-6 0,-1-104,-20-59,1 305,0-1,1 0,0 1,0-1,1 0,0 1,0-1,1 1,-1-1,1 1,1 0,-1 0,1 0,0 0,0 0,1 0,0 1,0 0,0 0,0 0,1 0,0 0,0 1,0 0,1 0,-1 1,1-1,6-1,170-10,-24-13,-95 19,1 3,0 3,46 4,-81-1,-16 0,0 0,0 1,0 0,0 1,0 1,-1 0,1 1,-1 0,0 1,2 1,-11-3,0 1,-1-1,1 1,-1 0,0 0,0 0,-1 0,1 0,-1 0,0 1,0-1,0 0,0 1,-1-1,0 0,0 1,0-1,0 1,-1-1,1 0,-1 1,-1-1,1 0,0 0,-3 4,-1 20,3 54,7-64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2:4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16320 518,'-24'3,"0"1,1 1,0 1,0 2,1 0,0 1,0 1,1 1,0 1,1 1,0 1,2 0,-2 3,16-13,1 0,0 1,0-1,0 1,0 0,1-1,-1 1,2 0,-1 1,0-1,1 0,0 1,0-1,0 0,1 1,0-1,0 1,0-1,1 1,0-1,0 0,0 1,1-1,-1 0,1 0,1 0,-1 0,1 0,-1-1,1 1,1-1,-1 1,1-1,-1 0,1-1,1 1,-1 0,0-1,1 0,-1 0,1-1,0 1,2-1,1 3,1-1,-1 0,1 0,1-1,-1 0,0-1,1 0,-1 0,1-1,-1-1,1 1,0-1,-1-1,1 0,0 0,-1-1,0 0,1-1,-1 0,0-1,0 1,-1-2,1 1,0-2,24-15,-1-2,-1-1,-1-1,-2-2,0-1,21-29,-27 49,-15 37,-5-14,1 1,-1-5,-1 0,2 0,0 0,0 0,1-1,0 1,1-1,0 0,3 3,4 2</inkml:trace>
  <inkml:trace contextRef="#ctx0" brushRef="#br0" timeOffset="969.979">17392 630,'39'221,"-32"-172,-2 0,-3 0,-1 0,-2 0,-3 0,-4 12,-18 89,26-149,0-1,0 1,0 0,0-1,0 1,-1 0,1-1,0 1,0-1,-1 1,1-1,0 1,-1-1,1 1,0-1,-1 1,1-1,-1 1,1-1,-1 1,1-1,-1 0,1 1,-1-1,1 0,-1 0,0 1,1-1,-1 0,1 0,-1 0,0 0,1 0,-1 0,0 0,1 0,-1 0,0 0,1 0,-1 0,1 0,-1 0,0-1,1 1,-1 0,1 0,-1-1,1 1,-1 0,1-1,-1 1,1-1,-1 1,1 0,-1-1,1 1,0-1,-1 1,1-1,0 0,-1 1,1-1,0 1,0-1,0 0,-1 1,1-1,0 1,0-2,-12-44,12 21,1 1,2-1,0 0,2 1,1 0,1 0,0 0,2 1,1 0,11-19,1-8,2 0,3 1,1 2,3 1,1 1,3 2,1 1,21-17,49-6,-104 64,1 0,0 1,-1-1,1 1,0 0,-1 0,1 0,0 0,0 0,-1 0,1 1,0-1,-1 1,1 0,-1 0,1 0,-1 0,1 1,-1-1,1 0,-1 1,0 0,0-1,0 1,0 0,0 0,0 0,-1 1,1-1,-1 0,1 1,-1-1,0 0,0 1,0 0,0-1,0 2,2 5,-1 0,1 0,-2 0,1 1,-1-1,0 1,-1-1,0 0,-1 1,0 4,-3 3,0 1,-1 0,0-1,-1 0,-2 0,1 0,-2-1,0 0,-1-1,-1 0,0-1,-1 0,0 0,-1-1,-1-1,0-1,0 1,-1-2,-1 0,0-1,0-1,0 0,-1-1,-1-1,-11 2,26-6,0-1,0 0,0 0,0-1,0 1,0-1,-1 1,1-1,0 0,0 0,-1 0,1-1,0 1,0-1,0 0,0 0,0 0,0 0,0 0,0 0,0-1,0 0,1 0,-1 1,1-1,-1-1,1 1,0 0,0-1,0 1,0-1,0 1,0-1,1 0,0 0,-1 0,1 0,0 0,0 0,0 0,1 0,-1 0,1-1,0 1,0 0,0 0,0 0,1-1,-1 0,41-68,-26 53</inkml:trace>
  <inkml:trace contextRef="#ctx0" brushRef="#br0" timeOffset="1473.129">18182 38,'4'1,"-1"1,0 0,0 0,1 0,-1 0,-1 0,1 1,0-1,0 1,-1 0,0 0,1 0,-1 0,0 0,0 0,-1 1,1-1,-1 1,0-1,0 1,0-1,0 1,0 0,-1-1,0 1,0 2,4 269,-32 77,27-350,1 0,-1 0,0 1,1-1,-1 0,1 0,-1 0,1 1,0-1,0 0,0 0,0 0,1 1,-1-1,1 0,-1 0,1 0,0 0,-1 0,1 0,0 0,0 0,1 0,-1 0,0 0,1 0,-1-1,1 1,-1-1,1 1,0-1,0 0,0 1,-1-1,1 0,0 0,1-1,-1 1,0 0,0-1,0 1,0-1,0 1,2-1,71-57,-48 32,-7 6,-10 9,1 1,0-1,0 2,1 0,0 0,0 1,1 0,0 1,0 1,-11 4,-1 0,0 1,1-1,-1 1,1 0,-1-1,1 1,-1 0,1 0,-1 0,1 0,0 0,-1 0,1 0,-1 1,1-1,-1 0,0 1,1-1,-1 1,1 0,-1-1,0 1,1 0,-1 0,0 0,0 0,0 0,0 0,0 0,0 0,0 1,0-1,0 0,-1 1,1-1,0 0,-1 1,1-1,-1 1,1-1,-1 1,0-1,0 1,0-1,0 1,0 0,-9 74,7-72,1 0,0 1,0-1,1 1,-1 0,1-1,0 1,0-1,1 1,-1 0,1-1,0 1,0-1,0 1,1-1,0 0,1 4,8 5</inkml:trace>
  <inkml:trace contextRef="#ctx0" brushRef="#br0" timeOffset="2021.105">18803 602,'-5'12,"1"-1,0 1,1 1,1-1,0 0,0 0,1 1,1-1,0 1,1-1,0 1,1-1,0 0,3 9,-4-19,0 0,-1-1,1 1,0 0,0 0,1-1,-1 1,0-1,0 1,1-1,-1 1,1-1,-1 0,1 0,0 0,-1 0,1 0,0 0,0 0,0 0,-1-1,1 1,0-1,0 1,0-1,0 0,0 0,0 0,0 0,0 0,0 0,0 0,0-1,0 1,0-1,0 0,0 1,-1-1,1 0,0 0,0 0,-1 0,1 0,0-1,66-63,-30 7,-32 46,0 1,1 0,0 1,1 0,0 0,1 0,0 1,0 1,10-8,-17 15,-1 1,0-1,0 0,0 1,0-1,1 0,-1 1,0 0,1-1,-1 1,0 0,1 0,-1-1,0 1,1 0,-1 0,0 1,1-1,-1 0,0 0,1 1,-1-1,0 1,1-1,-1 1,0-1,0 1,0 0,0-1,1 1,-1 0,0 0,0 0,-1 0,1 0,0 0,0 0,0 0,-1 1,1-1,0 0,-1 0,1 1,-1-1,0 0,1 1,-1-1,0 0,0 1,8 70,-11 59,-5-1,-7-1,-20 82,-40 69,75-278,0 0,0-1,0 1,0 0,-1 0,1 0,-1 0,1-1,-1 1,1 0,-1 0,0-1,0 1,0-1,0 1,0-1,0 1,0-1,0 1,-1-1,1 0,-1 0,1 0,-1 0,1 0,-1 0,0 0,1 0,-1 0,0-1,1 1,-1-1,0 1,0-1,0 0,0 0,1 0,-1 0,0 0,0 0,0 0,0-1,1 1,-1-1,0 1,0-1,1 0,-1 0,0 1,1-1,-1 0,1-1,-1 1,1 0,-1 0,1-1,-1 0,-2-9,-1 0,2 0,-1 0,2-1,-1 1,2-1,-1 0,2 1,-1-1,2 0,0 0,0-2,0-14,-1-3,2 1,1-1,1 1,1 0,2 0,1 0,2 1,9-20,45-67,-52 98</inkml:trace>
  <inkml:trace contextRef="#ctx0" brushRef="#br0" timeOffset="2534.028">19480 518,'-110'26,"106"-25,1 0,0 0,0 1,0-1,0 1,0 0,0 0,1 0,-1 1,1-1,-1 0,1 1,0 0,0 0,0-1,0 1,1 0,-1 0,1 1,0-1,0 0,0 0,0 1,0-1,1 0,-1 1,1-1,0 1,0-1,0 0,1 1,1 1,1 0,-1 0,1 0,0 0,0-1,1 1,0-1,-1 0,1 0,1 0,-1-1,0 0,1 1,0-2,0 1,0 0,0-1,0 0,0 0,1-1,-1 1,6 0,56 30,-66-31,0 0,0 0,0 1,0-1,0 0,0 0,-1 1,1-1,-1 1,1-1,-1 1,1-1,-1 1,0-1,1 1,-1-1,0 1,0-1,0 1,0-1,-1 1,1-1,0 1,-1-1,1 1,-1-1,1 1,-1-1,0 0,1 1,-1-1,0 0,0 0,0 1,0-1,0 0,0 0,0 0,-1 0,0 0,-53 38,-62 7,96-42</inkml:trace>
  <inkml:trace contextRef="#ctx0" brushRef="#br0" timeOffset="2786.475">19763 659,'-14'24,"-5"12,0 1</inkml:trace>
  <inkml:trace contextRef="#ctx0" brushRef="#br0" timeOffset="3021.629">19734 319</inkml:trace>
  <inkml:trace contextRef="#ctx0" brushRef="#br0" timeOffset="3188.139">20101 461,'-29'29,"-14"24,0 7,8-1,14-11,11-9,12-11,10-10,8-8,6-6,3-4,1-1,0-6,0-2,0-3,0-1,-6 3</inkml:trace>
  <inkml:trace contextRef="#ctx0" brushRef="#br0" timeOffset="3737.703">20553 546,'-22'9,"1"1,0 1,0 1,1 0,1 2,0 1,1 0,0 1,2 1,-1 1,16-17,-1 0,1 0,-1 0,1 0,0 1,-1-1,1 1,0-1,0 1,0-1,0 1,0 0,0-1,1 1,-1 0,1 0,-1-1,1 1,-1 0,1 0,0 0,0 0,0 0,0 0,0-1,1 1,-1 0,0 0,1 0,0 0,-1-1,1 1,0 0,0-1,0 1,0 0,0-1,0 1,0-1,0 0,1 1,-1-1,1 0,-1 0,1 0,-1 0,1 0,0 0,0 0,10 0,0-1,0-1,0 0,-1 0,1-1,-1 0,1-1,-1-1,0 0,0 0,0-1,-1-1,1 1,-1-2,-1 1,1-1,-1-1,-1 0,1 0,1-3,70-43,-79 54,1 1,-1 0,0 0,1 0,-1 0,0 0,1 0,-1 0,0 1,0-1,0 0,0 1,-1-1,1 0,0 1,0-1,-1 1,1 0,-1-1,1 1,-1-1,0 1,0 0,0-1,0 1,0-1,0 1,0 0,0-1,-1 1,1 0,-1 0,2 7,-2-5,1 1,0-1,0 0,1 1,-1-1,1 0,0 0,0 1,0-1,1 0,-1 0,1 0,0-1,0 1,1 0,-1-1,1 1,-1-1,1 0,0 0,0 0,1 0,-1 0,1-1,-1 1,1-1,0 0,0 0,0-1,0 1,0-1,0 0,0 0,1 0,-1 0,5-1,9-6,-1 0,1-2,-1 0,-1 0,1-2,-1 0,-1-1,0-1,-1 0,3-4,25-26,-2-2,-2-2,-2-1,-2-2,25-48,-52 86,5-7,-1-1,-1 0,0-1,-2 0,0-1,-1 0,-1 0,-1 0,-1-1,-1 0,-1 0,-1-3,-1 22,0 0,0-1,-1 1,1 0,-1 0,0 0,0 0,0 0,0 0,0 0,-1 0,1 0,-1 0,0 1,0-1,0 1,0-1,0 1,-1 0,1 0,-1 0,1 0,-1 0,0 0,0 1,0-1,0 1,0 0,0 0,0 0,0 1,0-1,0 1,-1-1,1 1,0 0,0 0,0 0,-1 1,0 0,-6-1,0 1,0 0,0 1,0 0,0 1,1 0,-1 0,1 1,0 0,0 1,0 0,1 0,-1 1,1 0,1 0,-1 1,1 0,0 1,1-1,-1 1,2 1,-1-1,1 1,-3 7,0 0,1-1,0 1,2 0,-1 1,2-1,0 1,1 0,1 0,1 0,0 0,1 0,1 0,1 1,0-1,1-1,1 1,0 0,2-1,-1 0,2 0,0-1,1 1,1-2,0 1,1-1,1-1,0 1,5 3,4 0,1-2,1 0,0-1,0-2,1 0,1-1,0-2,1 0,0-1,0-2,0-1,1 0,0-2,0-1,0-1,17-2,-19 0</inkml:trace>
  <inkml:trace contextRef="#ctx0" brushRef="#br0" timeOffset="-19237.109">1701 405,'-18'90,"-19"122,-11 133,50-277,18-68,-11-9</inkml:trace>
  <inkml:trace contextRef="#ctx0" brushRef="#br0" timeOffset="-18866.004">1192 461,'154'-74,"-117"60,36-10,1 3,1 4,53-5,68-16,-188 36,4-2,1 1,-1 0,1 1,-1 0,1 1,0 0,0 1,-1 1,1 0,0 0,3 2,-14-2,-1-1,0 1,1 0,-1-1,0 1,1 0,-1 0,0 0,0 0,0 0,0 0,0 0,0 0,0 1,-1-1,1 0,0 1,-1-1,1 0,0 1,-1-1,0 0,1 1,-1-1,0 1,0-1,0 1,0-1,0 1,0-1,0 1,0-1,-3 15</inkml:trace>
  <inkml:trace contextRef="#ctx0" brushRef="#br0" timeOffset="-18604.047">1192 1166,'34'0,"44"-4,19-8,3 0,-12-4,-10 1,-15-1,-7 1,-9 4,-8-1,-5 1,-4-2,-2 1,-2 2,-4-1,-7 1</inkml:trace>
  <inkml:trace contextRef="#ctx0" brushRef="#br0" timeOffset="-17933.021">2378 461,'225'-147,"-173"84,-51 62,-1-1,1 0,0 1,0-1,-1 0,1 1,-1-1,1 0,-1 0,0 1,1-1,-1 0,0 0,0 0,0 1,-1-1,1 0,0 0,-1 1,1-1,-1 0,0 0,1 1,-1-1,0 1,0-1,0 1,0-1,0 1,-1-1,1 1,0 0,-1 0,1 0,0 0,-1 0,1 0,-1 0,0 0,1 0,-1 1,-1-1,0 0,1 0,-1 1,0-1,1 1,-1 0,0-1,1 1,-1 0,0 1,1-1,-1 0,0 1,1 0,-1-1,0 1,1 0,0 0,-1 1,1-1,-1 0,1 1,0 0,0-1,0 1,0 0,0 0,0 0,1 0,-1 0,1 1,-1-1,1 0,0 1,0 0,-30 90,25 168,9-153,-4 325,2-417,-2 1,0-1,-1 1,0-1,-1 0,-1 0,-1 0,0 0,-1-1,-1 0,0 0,-1 0,-1-1,0-1,-1 1,0-1,-1-1,-1 0,0-1,-6 5,13-12,0 0,0 0,-1 0,0-1,0 0,0 0,0 0,0-1,0 0,-1 0,1-1,-1 1,1-2,-1 1,0-1,1 0,-1 0,0 0,1-1,-1 0,1-1,-1 1,1-1,0 0,-1-1,1 0,0 0,1 0,-1-1,0 1,1-1,-3-4,4 0,0 0,1 0,1 0,-1-1,1 0,1 1,-1-1,2 0,-1 0,1 1,0-1,1 0,0 0,1 0,-1 1,2-1,-1 1,1-1,1 1,-1 0,1 0,1 1,-1-1,1 1,1 0,-1 0,6-4,2-8,2 1,0 0,1 1,1 0,0 2,1 0,1 1,0 1,1 1,0 0,1 2,0 0,1 1,0 2,1 0,-1 1,22-2,-19 7</inkml:trace>
  <inkml:trace contextRef="#ctx0" brushRef="#br0" timeOffset="-16836.792">3507 659,'-18'90,"12"38,7-123,0-1,-1 0,2 1,-1-1,0 0,1 0,0 0,0 0,0 0,0 0,1-1,-1 1,1-1,0 1,0-1,0 0,1 0,-1-1,1 1,-1-1,1 1,0-1,0 0,0-1,0 1,0-1,4 1,3 0,0-2,0 1,0-2,1 1,-1-1,0-1,0 0,0-1,-1 0,1-1,-1 0,1 0,-1-1,0 0,-1-1,0 0,1-1,-2 0,1 0,-1-1,0 0,-1 0,0-1,2-4,115-131,-124 142,1 1,-1-1,1 0,0 1,0-1,0 1,0-1,0 1,0 0,0-1,0 1,0 0,1 0,-1 0,0 0,1 0,-1 0,1 0,-1 0,1 0,0 1,-1-1,1 1,0-1,-1 1,1 0,0 0,0-1,-1 1,1 0,0 1,-1-1,1 0,0 0,0 1,-1-1,1 1,0-1,-1 1,1 0,-1 0,1 0,-1 0,1 0,33 52,-33-47,1 0,-1-1,1 0,1 1,-1-1,1 0,0 0,0-1,0 1,1-1,-1 0,1 0,0-1,0 1,0-1,1 0,1 0,2-1,-1-1,1-1,0 0,-1 0,1-1,-1 0,1 0,-1-1,0 0,1-1,-1 0,0 0,-1 0,1-1,-1 0,1-1,-1 0,0 0,-1 0,1-1,-1 0,0 0,-1-1,1 0,-1 0,-1 0,1 0,-1-1,-1 0,2-2,2-4</inkml:trace>
  <inkml:trace contextRef="#ctx0" brushRef="#br0" timeOffset="-16517.215">4579 856,'48'-27,"-18"12,-1-2,0 0,-2-2,0-1,22-23,-46 41,0 0,-1 0,1 0,0-1,-1 1,0-1,0 1,0-1,0 0,0 0,0 0,-1 0,0 0,1 0,-1 0,0-1,0 1,-1 0,1-1,-1 1,0-1,0 1,0 0,0-1,0 1,-1-1,0 1,1 0,-1-1,0 1,-1 0,1 0,-1 0,1 0,-1 0,0 0,0 0,0 1,0-1,-1 1,1-1,-1 1,1 0,-1 0,-2-1,0 1,-1 0,1 1,-1 0,1 0,-1 0,0 0,1 1,-1 0,0 0,0 1,1 0,-1 0,1 0,-1 0,1 1,-1 0,1 0,0 1,0-1,0 1,0 0,0 1,1-1,0 1,-1 0,1 0,0 0,1 0,-1 1,1 0,0-1,0 1,1 0,-1 1,1-1,0 0,0 1,1-1,0 1,0-1,0 1,0 0,1 5,-3 0,1 0,0 0,0 0,1 0,0 0,1 0,0 0,1 0,0 0,1 0,1 0,-1 0,1 0,1-1,0 1,1-1,0 0,0-1,1 1,0-1,1 0,0 0,1-1,-1 0,7 5,71 23,-59-32</inkml:trace>
  <inkml:trace contextRef="#ctx0" brushRef="#br0" timeOffset="-15634.42">5595 659,'-17'125,"17"-114,1 1,0-1,1 0,0 1,0-1,1 0,1 0,0-1,0 1,1-1,0 0,1 0,0 0,1-1,0 0,1 0,-1-1,1 0,1 0,0-1,7 5,-11-9,-1-1,1 0,0 1,0-2,0 1,0-1,1 1,-1-1,0-1,0 1,1-1,-1 0,0 0,1 0,-1-1,0 0,0 0,1-1,-1 1,0-1,0 0,0 0,-1-1,1 1,-1-1,1 0,-1 0,0-1,1 0,109-120,-110 117,6-8,40-35,-48 51,0-1,-1 1,1 0,0 0,-1 1,1-1,-1 0,1 0,-1 1,0-1,1 1,-1-1,0 1,0 0,0-1,0 1,-1 0,1 0,0-1,-1 1,1 0,-1 0,0 0,1 0,-1 0,0 0,3 9,-1-6,-1 0,1-1,0 1,0-1,1 0,-1 0,1 0,0 0,0 0,0 0,1-1,-1 0,1 1,0-1,0-1,0 1,0 0,0-1,1 0,-1 0,1 0,-1-1,1 1,0-1,0 0,-1-1,1 1,0-1,0 0,0 0,0 0,-1-1,1 0,0 0,0 0,-1 0,1-1,0 0,1-1,11-8,-1 0,-1-1,0 0,-1-2,0 0,-1 0,-1-1,0-1,-1 0,0 0,-2-1,0-1,1-2,-8 16,0 1,0 0,0 0,0-1,-1 1,1 0,-1-1,0 0,0 1,0-1,-1 0,1 0,-1 1,0-1,0 0,0 0,0 1,-1-1,0 0,0 0,0 1,0-1,0 1,-1-1,1 1,-1-1,0 1,0 0,0 0,0 0,-3-2,-11-1</inkml:trace>
  <inkml:trace contextRef="#ctx0" brushRef="#br0" timeOffset="-14936.721">6583 856,'19'-11,"-2"0,1-1,-1-1,-1-1,-1 0,0-1,0 0,-2-2,0 1,-1-2,0 0,0-4,-11 21,0-1,0 1,0 0,0-1,0 1,-1-1,1 1,0-1,-1 0,0 1,1-1,-1 0,0 1,0-1,0 0,0 1,0-1,0 0,0 1,-1-1,1 0,-1 1,1-1,-1 1,0-1,1 1,-1-1,0 1,0-1,0 1,0 0,0-1,0 1,-1 0,1 0,0 0,-1 0,1 0,0 0,-1 0,1 1,-1-1,1 0,-1 1,0-1,1 1,-1 0,0-1,1 1,-1 0,0 0,1 0,-1 0,0 1,1-1,-1 0,0 1,-9 2,0 0,0 1,0 0,0 1,1 0,-1 0,1 1,1 1,-1 0,1 0,1 1,-1 0,1 0,1 1,-1 0,2 1,-1-1,1 1,1 1,-1-1,2 1,0 0,0 0,-1 8,3-10,1-1,1 1,-1-1,2 1,-1-1,1 1,0-1,1 0,0 1,0-1,1 0,0 0,1-1,-1 1,1 0,1-1,-1 0,1 0,1-1,-1 1,1-1,0 0,1-1,-1 1,1-1,0 0,1-1,-1 0,1 0,-1-1,1 0,0 0,0-1,1 1,-1-2,0 1,1-2,4 1,0 0,0-1,-1 0,1-1,-1 0,1-1,-1 0,1-1,-1-1,0 0,0 0,-1-1,1-1,-1 0,0 0,-1-1,0-1,0 1,0-2,8-8,12-13,-1 0,-2-2,0-1,-3-1,-1-1,-1-1,-2-1,0-5,-13-11,-7 52,0 0,0-1,-1 1,1 0,0 0,-1 0,1 0,-1 1,0-1,1 0,-1 0,0 0,1 0,-1 0,0 1,0-1,0 0,0 1,0-1,1 1,-1-1,0 1,0-1,-1 1,1 0,0-1,0 1,0 0,0 0,0 0,0 0,0 0,0 0,0 0,0 0,0 0,-1 1,1-1,0 0,0 1,0-1,0 0,0 1,0 0,1-1,-1 1,0-1,0 1,-6 1,0 1,1 0,-1 0,1 1,0-1,0 1,0 0,0 1,1 0,-1 0,1 0,0 0,1 1,0 0,-1 0,2 0,-1 0,-2 6,6-11,0 1,0-1,1 0,-1 1,0-1,0 0,1 0,-1 1,0-1,1 0,0 0,-1 1,1-1,0 0,-1 0,1 0,0 0,0 0,0 0,0 0,0 0,0-1,0 1,0 0,0 0,0-1,1 1,-1-1,0 1,0-1,1 0,-1 1,0-1,0 0,1 0,-1 0,0 0,1 0,-1 0,1 0,55-5,-26-2,-19 3,0 1,0 1,0 0,0 0,1 1,-1 1,0 0,1 0,-1 2,7 1,-16-1,0 0,-1 1,1 0,-1-1,0 1,0 0,0 0,0 0,0 0,-1 1,1-1,-1 0,0 1,0-1,0 1,0-1,-1 1,0 0,1-1,-1 1,-1-1,1 1,0 0,-1-1,0 1,0-1,0 1,0-1,0 0,-1 1,0-1,1 0,-1 0,0 0,-1 0,0 1,-2 8,-6 13,-17 57,28-80,-1 0,1 1,0-1,0 0,0 1,0-1,1 0,-1 1,0-1,1 0,0 0,-1 1,1-1,0 0,0 0,1 0,-1 0,0 0,1 0,-1 0,1-1,-1 1,1 0,0-1,0 1,-1-1,1 0,0 0,0 1,1-1,-1 0,2 0,72 3,-56-10</inkml:trace>
  <inkml:trace contextRef="#ctx0" brushRef="#br0" timeOffset="-14532.689">7655 856,'21'-6,"0"-1,-1-1,0-1,0-1,-1-1,-1 0,0-1,0-1,-1-1,-1-1,0 0,13-16,-27 29,0 0,0 0,0 0,0 0,0 0,0-1,0 1,-1-1,1 1,-1-1,0 1,0-1,0 0,0 0,0 0,0 1,-1-1,1 0,-1 0,0 0,0 0,0 0,0 0,-1 0,1 0,-1 1,0-1,0 0,0 0,0 0,0 1,0-1,-1 1,1-1,-1 1,0-1,0 1,0 0,0 0,0 0,0 0,-1 0,1 1,0-1,-1 1,0-1,1 1,-1 0,0 0,-1 0,-4 0,0 1,0 1,1-1,-1 1,0 1,1-1,-1 1,1 1,-1 0,1 0,0 0,0 0,1 1,-1 1,1-1,0 1,0 0,0 0,-4 6,-4 3,1 2,1-1,0 1,1 1,1 0,0 1,0 5,6-17,0 1,1 0,0 0,1 0,0 0,0 0,0 1,1-1,0 0,0 1,1-1,0 1,0 0,1-1,0 0,1 1,-1-1,1 0,0 1,1-1,0 0,0-1,1 1,0 0,0-1,0 0,1 0,-1 0,2-1,-1 1,1-1,-1-1,1 1,0-1,1 0,-1 0,1 0,0-1,2 0,15 2,0-1,0-2,0 0,0-2,0 0,24-4,19 0,-42 4</inkml:trace>
  <inkml:trace contextRef="#ctx0" brushRef="#br0" timeOffset="-13847.161">8953 94,'-16'403,"-47"10,57-323,5-65</inkml:trace>
  <inkml:trace contextRef="#ctx0" brushRef="#br0" timeOffset="-13602.885">8559 630,'38'0,"32"-5,14-1,-3 0,-5 1,-11 2,-12 0,-10 2,-7 1,-6 0,3 0,-1 0,-5 1</inkml:trace>
  <inkml:trace contextRef="#ctx0" brushRef="#br0" timeOffset="-13346.996">9377 659,'-5'12,"0"0,1 0,1 1,0 0,1 0,0 0,1 0,0 0,1 0,1 0,0 0,1 0,0 0,1 0,0-1,1 1,0-1,4 5,-6-13,0-1,1 0,-1 1,1-1,0-1,0 1,0 0,0-1,0 1,0-1,1 0,0 0,-1 0,1-1,0 1,0-1,-1 0,1 0,0 0,0-1,0 1,0-1,0 0,0 0,1-1,-1 1,0-1,-1 0,1 0,0 0,0 0,0-1,2-1,6-2,0-1,-1 0,0-1,0 0,-1-1,0-1,0 1,-1-1,0-1,0 0,0-1,-1-1,0 0,0 0,-1 0,-1-1,0 0,-1-1,3-9,-7 19,0 0,0 0,0 0,-1 0,1-1,-1 1,0 0,0 0,-1 0,1 0,-1-1,0 1,0 0,0 0,-1 0,1 0,-1 1,0-1,0 0,0 1,-1-1,1 1,-1 0,0 0,0 0,0 0,0 0,0 0,-1 1,1 0,-2-1,-48-14,27 14</inkml:trace>
  <inkml:trace contextRef="#ctx0" brushRef="#br0" timeOffset="-8479.973">10844 715,'0'-2,"0"-1,-1 1,1-1,-1 1,0 0,0-1,0 1,0 0,0 0,0-1,-1 1,1 0,-1 0,0 0,1 1,-1-1,0 0,0 1,0-1,0 1,0 0,0 0,-1-1,1 1,0 1,-1-1,1 0,-1 0,1 1,-1 0,0-1,-81-1,72 5,1 1,0 0,0 1,1 0,-1 0,1 1,0 1,1 0,0 0,0 1,0 0,1 0,0 1,1 0,0 0,0 1,1 0,0 0,1 1,0-1,1 1,0 0,0 1,1-1,1 0,0 1,1 0,0-1,0 1,2 0,-1 0,1-1,2 5,-2-9,1 0,1 0,0 0,0 0,0 0,0-1,1 1,1-1,-1 0,1 0,0 0,0-1,0 0,1 0,0 0,0-1,0 0,0 0,1 0,-1-1,1 0,0 0,0-1,1 0,-1 0,0 0,0-1,1 0,-1-1,1 0,-1 0,1 0,-1-1,1 0,-1-1,0 1,0-2,1 1,0-1,19-17,-1-2,0 0,-2-2,-1 0,-1-2,-1 0,-1-1,1-6,59-110,-79 142,-1 1,0-1,0 1,1-1,-1 1,0 0,1-1,-1 1,0 0,1-1,-1 1,0 0,1-1,-1 1,1 0,-1 0,1-1,-1 1,1 0,-1 0,1 0,-1 0,1 0,-1 0,0 0,1 0,-1 0,1 0,-1 0,1 0,-1 0,1 0,-1 0,1 0,-1 0,1 1,-1-1,1 0,-1 0,1 1,-1-1,0 0,1 1,-1-1,0 0,1 1,-1-1,0 0,1 1,-1-1,0 1,0-1,1 1,-1-1,0 0,0 1,0-1,0 1,0-1,0 1,0-1,0 1,12 35,-11-33,13 41,-7-25</inkml:trace>
  <inkml:trace contextRef="#ctx0" brushRef="#br0" timeOffset="-8047.803">11211 1053,'198'-298,"-197"295,0 1,0 0,0 0,0 0,0 0,1 0,-1 1,0-1,1 0,-1 1,1-1,0 1,0-1,0 1,-1 0,1-1,0 1,0 0,1 1,-1-1,0 0,0 0,0 1,1 0,-1-1,0 1,0 0,1 0,-1 0,0 0,0 0,1 1,-1-1,0 1,0 0,0-1,0 1,1 0,-1 0,0 0,-1 0,1 1,0-1,0 1,0-1,-1 1,35 73,-32-64,0-1,0 1,1-1,0 0,1-1,0 1,1-1,-1 0,2-1,2 3,-8-9,1 0,0-1,0 1,-1-1,1 0,0 1,0-1,0-1,1 1,-1 0,0-1,0 1,0-1,0 0,1 0,-1 0,0-1,0 1,0-1,0 0,0 0,0 0,0 0,0 0,0 0,0-1,0 0,-1 1,1-1,-1 0,1 0,-1-1,1 0,72-83,16-79,-81 151</inkml:trace>
  <inkml:trace contextRef="#ctx0" brushRef="#br0" timeOffset="-7412.055">12340 602,'-59'25,"1"3,2 2,1 3,1 2,-10 12,56-43,0 1,0 0,1 1,-1-1,1 1,0 1,1-1,0 1,0 0,0 1,1-1,0 1,1 0,-1 0,2 1,-1-1,1 1,0 0,0 4,3-11,1-1,-1 1,0 0,1 0,-1 0,1-1,0 1,-1 0,1 0,0-1,0 1,0-1,0 1,1-1,-1 1,0-1,1 0,-1 1,0-1,1 0,0 0,-1 0,1 0,0-1,-1 1,1 0,0-1,0 1,-1-1,1 1,0-1,0 0,0 0,0 0,0 0,0 0,-1 0,1-1,0 1,74-19,-43 5,0-2,-1-1,0-2,-2-1,0-1,-2-2,0 0,1-5,-27 26,-2 1,1 0,-1 0,1 0,-1-1,1 1,-1 0,1 0,0 0,0 0,0 0,0 0,-1 1,1-1,0 0,0 0,1 1,-1-1,0 0,0 1,0-1,0 1,1 0,-1-1,0 1,0 0,0 0,1-1,-1 1,0 0,1 0,-1 1,0-1,0 0,1 0,-1 1,0-1,0 0,0 1,1-1,-1 1,0 0,0-1,0 1,0 0,0 0,0-1,0 1,0 0,-1 0,1 0,0 1,19 56,-20-52,1 0,0 1,0-1,1 0,0 1,0-1,0 0,1 0,0-1,0 1,0 0,1-1,0 0,0 0,0 0,1-1,-1 1,1-1,0 0,1 0,-1-1,1 1,-1-1,1 0,0-1,0 1,0-1,0-1,2 1,2-3,-1-1,0 0,0 0,1-1,-2 0,1-1,0 0,-1 0,1-1,-1 0,-1 0,1-1,-1 0,0 0,0-1,0 0,-1 0,5-8,6-3,-14 15,49-45,-3-2,-2-1,-2-3,-2-2,-3-2,-3-1,-2-2,-3-1,-2-3,-25 52,0 4,-1-1,0 0,0 0,-1 0,0 0,-1 0,0 0,-1-1,0 1,-1 0,0-1,0 1,-1-1,-1 1,1 0,-2-1,0-1,1 10,1 0,-1 0,0-1,0 1,0 0,0 1,0-1,-1 0,1 1,-1-1,1 1,-1-1,1 1,-1 0,0 0,1 1,-1-1,0 0,0 1,1 0,-1 0,0 0,0 0,0 0,0 0,1 1,-1-1,0 1,0 0,1 0,-3 1,-79 45,63-28,1 0,1 2,1 0,0 2,2-1,1 2,1 0,0 1,2 0,1 1,1 0,1 4,5-19,0 1,1-1,0 1,1 0,1 0,0 0,0 0,1 0,1 1,0-1,0 0,1 0,1-1,0 1,1 0,0-1,1 0,0 0,0 0,1-1,1 1,0-1,0-1,1 0,0 0,1 0,0-1,5 4,8 3,0-1,1 0,1-2,0 0,1-2,0-1,12 2,14-3,-33-11</inkml:trace>
  <inkml:trace contextRef="#ctx0" brushRef="#br0" timeOffset="-6811.219">13272 630,'-1'16,"1"0,0 0,1 0,0 0,1 0,1 0,1 0,1-1,0 1,0-1,2 0,0-1,0 0,3 2,-8-14,-1 0,2-1,-1 1,0 0,0-1,0 0,1 0,-1 1,0-1,1-1,-1 1,1 0,-1-1,1 1,0-1,-1 0,1 1,-1-1,1-1,0 1,-1 0,1-1,-1 1,1-1,-1 0,1 0,-1 0,1 0,-1 0,0 0,0-1,1 1,-1-1,0 1,0-1,0 0,67-71,-67 71,102-151,-103 153,-1-1,1 1,-1-1,0 1,1-1,-1 1,1-1,-1 1,1 0,-1-1,1 1,0 0,-1-1,1 1,-1 0,1 0,0-1,-1 1,1 0,0 0,-1 0,1 0,0 0,-1 0,1 0,0 0,-1 0,1 0,0 1,-1-1,1 0,-1 0,1 0,0 1,-1-1,1 0,-1 1,1-1,-1 1,1-1,-1 1,1-1,-1 1,1-1,-1 1,0-1,1 1,-1-1,0 1,0 0,1-1,-1 1,0-1,0 1,0 0,0-1,0 1,1 0,10 42,-11-43,14 324,26 51,-36-346,-1 0,-2 0,-1 0,-1 0,-2 1,-1-1,-1-1,-1 1,-2-1,-1 0,-1-1,-1 0,-6 10,15-33,0 0,0 0,0 0,0-1,-1 1,0-1,1 1,-1-1,0 0,-1 0,1 0,-1-1,1 1,-1-1,0 0,1 0,-1 0,0 0,-1-1,1 1,0-1,0 0,-1-1,1 1,0-1,-1 1,1-1,0-1,-1 1,1-1,0 1,-1-1,1-1,0 1,0 0,0-1,0 0,0 0,0 0,1 0,-1-1,1 0,-1 1,1-1,0-1,0 1,-2-3,-5-12,1-1,1-1,0 1,2-1,0 0,1 0,1-1,1 0,1 0,1 1,1-1,1 0,0 0,2 0,3-16,4-4,1 1,2 1,2 0,1 1,2 0,12-17,41-40,-53 74</inkml:trace>
  <inkml:trace contextRef="#ctx0" brushRef="#br0" timeOffset="-3331.618">13950 432,'2'-4,"1"0,-1 0,1 1,0-1,1 1,-1-1,1 1,-1 0,1 0,0 0,0 1,0 0,1-1,-1 1,0 1,1-1,-1 1,1-1,0 1,-1 1,1-1,0 1,0 0,0 0,2 0,169-1,-174 1,0-1,1 2,-1-1,0 0,0 0,0 0,0 1,0 0,0-1,0 1,0 0,0 0,-1 0,1 0,0 0,0 0,-1 0,1 1,-1-1,1 1,-1-1,1 1,-1-1,0 1,0 0,0 0,0-1,0 1,0 0,-1 0,1 0,-1 0,1 0,-1 0,1 0,-1 0,0 1,0-1,0 0,-1 0,1 0,0 0,-1 0,1 0,-1 0,0 0,0 0,-51 87,-126 93,135-86,42-93,0 0,1 1,0-1,0 1,0-1,0 0,1 1,-1-1,1 1,0-1,0 0,0 0,0 0,0 1,1-1,-1 0,1-1,0 1,0 0,0 0,1-1,-1 1,0-1,1 0,0 0,-1 0,1 0,0 0,1 0,6 1,-1 0,1-1,-1-1,1 1,0-2,0 1,-1-1,1-1,0 1,0-2,-1 1,1-2,0 1,-1-1,0 0,0-1,0 0,3-3,16-3,18-11,-34 12</inkml:trace>
  <inkml:trace contextRef="#ctx0" brushRef="#br0" timeOffset="-3062.516">13893 602,'14'0,"25"0,9 0,2 0,-2 0,-6 0,-4 0,-4 0,-3 0,-3-5,0-1,0-1,-6 2</inkml:trace>
  <inkml:trace contextRef="#ctx0" brushRef="#br0" timeOffset="-2597.958">14598 686,'22'2,"1"-2,-1 0,1-1,-1-2,0 0,0-1,0-2,-1 0,1-1,-1-1,-1-1,0-1,0-1,-1 0,0-1,2-4,-18 14,0-1,-1 0,1 0,0 0,-1 0,1 0,-1 0,0-1,0 1,-1-1,1 1,-1-1,1 0,-1 0,0 1,-1-1,1 0,-1 0,1 0,-1 0,0 0,-1 0,1 0,-1 0,0 0,0 0,0 0,0 1,0-1,-1 0,0 1,0-1,0 1,0 0,0-1,-1 1,0 0,1 1,-1-1,0 0,0 1,-1-1,1 1,0 0,-4-1,0-1,-1 1,-1-1,1 2,0-1,-1 1,1 0,-1 1,0 0,0 1,1-1,-1 2,0-1,1 1,-1 0,0 1,1 0,-1 1,1 0,0 0,0 0,0 1,-2 2,-5 2,1 0,0 2,1-1,0 2,1 0,0 0,0 1,2 0,-1 1,1 1,-4 7,10-14,0 0,0 0,1 0,0 0,0 0,0 1,1-1,0 1,1-1,0 1,0 0,0 0,1 0,1 0,-1-1,1 1,0 0,1 0,0-1,0 1,1-1,-1 0,2 1,-1-1,1-1,0 1,0 0,1-1,0 0,0 0,1-1,-1 1,1-1,0 0,1-1,-1 1,8 3,9-1,0-1,0-1,1-1,-1-2,1 0,0-1,0-1,22-3,4 1,159-17,-178 14</inkml:trace>
  <inkml:trace contextRef="#ctx0" brushRef="#br0" timeOffset="4953.036">544 1984,'-1'-4,"-1"0,1 0,-1 0,0 1,1-1,-2 0,1 1,0-1,-1 1,0-1,1 1,-1 0,-1 1,1-1,0 0,-1 1,1-1,-1 1,0 0,1 1,-1-1,0 1,0-1,0 1,-1 0,1 1,0-1,0 1,0-1,-1 1,1 1,0-1,0 0,0 1,-1 0,1 0,0 0,0 1,-3 1,-253 112,190-63,69-51,0 1,0 0,-1-1,1 1,0 0,1-1,-1 1,0 0,1 0,-1 0,1 0,-1 0,1 0,0 0,0 0,0 0,0 0,0 0,0 0,0 0,1 0,-1 0,1 0,0-1,-1 1,1 0,0 0,0 0,0-1,0 1,0-1,1 1,-1 0,0-1,1 0,-1 1,1-1,0 0,-1 0,1 0,1 1,18 10,0-1,0-1,1-1,1 0,0-2,0-1,14 2,36 11,-61-15,-3-3,0 1,0 1,0-1,0 2,0-1,0 1,-1 0,0 1,0 0,0 0,-1 1,1 0,-1 0,-1 1,1 0,2 4,-9-7,0 1,0-1,-1 0,0 1,0-1,0 0,0 1,-1-1,1 0,-1 0,0 0,0 0,-1 0,1-1,-1 1,0-1,0 0,0 1,0-1,-1-1,1 1,-1 0,1-1,-1 0,-16 11,-1-1,0 0,-1-2,0-1,0-1,-1 0,0-2,0 0,0-2,-8 0,23-3,4 0,0 0,0 0,0 0,0 0,0-1,0 0,0 0,0 0,0 0,0 0,0-1,0 0,1 0,-1 0,0 0,0-1,0 1,1-1,-1 0,1 0,-1-1,-2-10</inkml:trace>
  <inkml:trace contextRef="#ctx0" brushRef="#br0" timeOffset="6286.508">825 2041,'-10'18,"0"1,2 1,0 0,1 0,0 0,2 0,1 1,0 0,2 0,0 0,2 2,-1-20,1 0,0 0,1 0,-1 0,0 0,1 0,0 0,0 0,0 0,0-1,0 1,0 0,1-1,-1 1,1-1,0 1,0-1,0 0,0 1,0-1,0 0,0-1,1 1,-1 0,1-1,-1 1,1-1,0 0,0 0,0 0,-1 0,1 0,0-1,0 1,0-1,0 0,0 0,0 0,0 0,0 0,0-1,0 1,0-1,1 0,11-6,-1-1,0 0,0-1,-1-1,0 0,0-1,-2 0,1-1,-1 0,-1 0,0-1,-1-1,0 0,-2 0,1-1,-1 0,-1 0,-1 0,0-1,0-4,12-23,-10 81,18 348,-23-315,2-22,-2 1,-2-1,-3 1,-1-1,-3 0,-2 0,-2-1,-2 0,-11 23,-33 1,55-71,0 0,0 1,1-1,-1 0,0 0,0-1,0 1,-1 0,1-1,0 1,0-1,0 0,0 0,0 0,-1 0,1 0,0 0,0 0,0-1,0 1,0-1,0 0,-1 0,1 1,1-1,-1 0,0-1,0 1,0 0,1 0,-1-1,0 1,1-1,-1 0,1 1,0-1,0 0,-1 0,1 0,0 0,-5-12,1 0,0-1,0 0,2 0,0 0,1-1,0 1,1-1,1 1,0-1,1 1,1-1,1 1,0 0,4-12,-6 18,8-44,2 0,2 1,3 1,2 0,2 1,2 0,2 2,24-33,-36 61,1 0,2 1,0 1,0 0,2 1,0 1,1 1,1 0,0 1,1 1,0 1,13-5,-4 4,0-1,-1-1,-1-1,-1-2,0-1,-1 0,-1-2,14-16,-37 35,0 0,0 1,1-1,-1 0,1 0,-1 1,1-1,0 1,0 0,0-1,-1 1,1 0,1 0,-1 0,0 0,0 1,0-1,0 0,0 1,1 0,-1-1,0 1,0 0,1 0,-1 0,0 0,0 1,1-1,-1 1,0-1,0 1,0 0,0 0,0 0,0 0,0 0,0 0,0 1,0-1,0 1,-1-1,1 1,-1-1,1 1,-1 0,1 1,3 7,-1 1,0-1,-1 1,0 0,-1 1,0-1,0 0,-1 0,-1 1,0-1,-1 1,0-1,0 0,-1 0,-2 4,2-3,-1-1,-1 1,0-1,-1 0,0 0,0 0,-1 0,-1-1,1 0,-2-1,1 1,-2-1,1-1,-1 1,0-2,-1 1,0-1,0-1,0 0,-1 0,-6 2,8-14,24-11,-5 10,-1 0,1 0,1 1,-1 0,1 0,0 1,0 1,0 0,1 1,-1 0,1 0,0 1,0 1,0 0,0 1,0 0,0 1,0 0,0 1,1 0,11 5,0-2,1-1,0-1,0-1,0-1,0-1,9-2,-13-3,0-2,-1 0,0-1,0-1,-1-1,0 0,-1-2,0 0,0-1,-2-1,1-1,6-7,-1-1,-2 0,0-2,-1-1,-2 0,0-1,-2 0,-1-2,-1 0,-2 0,-3 11,-2 0,0-1,-1 1,-1-1,-1 0,-1 0,0-1,-1 1,-1 0,-2-8,2 26,0-1,0 0,-1 1,1-1,0 0,-1 1,1-1,-1 1,0-1,1 1,-1-1,0 1,0-1,0 1,0 0,0-1,0 1,0 0,-1 0,1 0,0 0,-1 0,1 0,-1 0,1 1,-1-1,1 0,-1 1,1-1,-1 1,0 0,1-1,-1 1,0 0,1 0,-1 0,0 0,1 0,-1 1,0-1,1 0,-1 1,1-1,-1 1,1 0,-1-1,1 1,-1 0,1 0,-1 0,1 0,0 0,0 0,-1 0,1 1,0-1,0 0,0 2,-11 13,0 2,2-1,0 2,1-1,0 1,2 1,0-1,2 1,-4 20,4-15,0-1,2 1,1 0,1 0,1 0,1 0,1-1,1 1,2 0,0-1,2 0,0 0,2-1,0 0,2 0,0-1,2 0,13 34,-27-48</inkml:trace>
  <inkml:trace contextRef="#ctx0" brushRef="#br0" timeOffset="6523.119">1926 1957,'34'0,"29"0,10 0,2 0,-7-5,-6-2,-8 1,-9 1,-2 2,-4 0,-3 2,-4 1,-2-5,-6-1</inkml:trace>
  <inkml:trace contextRef="#ctx0" brushRef="#br0" timeOffset="6835.229">2603 2126,'39'-18,"-1"-2,-1-2,-1-1,-1-2,-1-1,3-5,-34 29,1 0,-1-1,1 1,-1-1,0 0,0 0,0 0,0 0,-1 0,1-1,-1 1,0-1,0 1,0-1,0 0,-1 0,1 0,-1 0,0 0,0 0,-1 0,1 0,-1-1,0 1,0 0,0 0,-1 0,0-3,-4 5,0 0,-1 1,1-1,-1 1,1 0,-1 1,1-1,-1 1,1 0,-1 1,0-1,1 1,-1 0,1 0,0 1,-1 0,1 0,0 0,0 0,0 1,0 0,-3 2,5-3,-8 3,0 0,0 1,0 1,1-1,0 2,1 0,0 0,0 0,1 1,0 0,0 1,1 0,0 0,1 1,0-1,1 1,0 1,1-1,0 1,0 0,2-1,-1 2,1-1,1 0,1 0,-1 0,2 1,0-1,0 0,1 1,0-8,1 1,-1-1,1 0,0-1,0 1,0 0,1-1,-1 0,1 0,0 0,1 0,-1-1,0 1,1-1,0 0,0-1,0 1,0-1,0 0,1 0,-1-1,0 1,1-1,0 0,8 1,0-1,0 0,0-1,0-1,0 0,0 0,-1-2,1 0,2-1,8-3</inkml:trace>
  <inkml:trace contextRef="#ctx0" brushRef="#br0" timeOffset="7303.956">2999 2211,'280'-246,"-279"244,0 0,1 0,-1 0,1 1,0-1,0 0,0 1,-1-1,1 1,0 0,1-1,-1 1,0 0,0 0,1 0,-1 1,0-1,1 1,-1-1,0 1,1 0,-1 0,1 0,-1 0,1 0,-1 0,0 1,1-1,-1 1,0 0,1-1,-1 1,0 0,0 0,0 1,0-1,0 0,0 1,0-1,0 1,5 76,-8-74,1 1,-1 0,1 0,-1 0,1 1,1-1,-1 0,1 0,0-1,0 1,0 0,1 0,0 0,0-1,0 1,0-1,1 1,0-1,0 0,0 0,2 1,-1-3,1-1,-1 0,1-1,0 1,0-1,-1 0,1 0,0-1,0 1,-1-1,1 0,0 0,-1-1,1 1,-1-1,0 0,1 0,-1-1,0 1,0-1,0 0,-1 0,1 0,-1 0,0-1,0 1,3-4,-5 5,17-15,0 1,1 0,1 2,1 0,0 1,0 1,1 1,11-3,-31 13,0 0,0 0,0 0,1 1,-1-1,0 1,0-1,0 1,0 0,1 0,-1 0,0 0,0 0,0 1,0-1,1 1,-1-1,0 1,0 0,0 0,0 0,0 0,0 0,-1 0,1 1,0-1,0 0,-1 1,1 0,-1-1,0 1,1 0,-1 0,0-1,0 1,0 0,0 0,0 0,-1 0,1 1,0-1,-1 0,0 0,1 0,-1 0,0 1,-22 169,26-147</inkml:trace>
  <inkml:trace contextRef="#ctx0" brushRef="#br0" timeOffset="10621.633">5144 1984,'-27'-7,"-2"0,1 2,0 1,-1 1,0 1,-25 3,42 0,0 1,0 1,0 0,0 0,0 2,1-1,-1 1,1 1,1 0,-1 0,1 1,0 1,1 0,-1 0,1 0,1 1,0 1,0 0,1 0,0 0,1 1,0-1,1 2,0-1,1 1,0-1,0 1,2 0,-1 0,1 7,2-12,0 0,1 0,0 0,0 0,0 0,1-1,0 1,0-1,1 1,0-1,0 0,1 0,-1 0,1 0,1-1,-1 1,1-1,0 0,0-1,0 1,0-1,1 0,0 0,0-1,0 1,0-2,1 1,-1 0,1-1,0-1,-1 1,1-1,0 0,0 0,0-1,0 0,0 0,0-1,-1 0,1 0,3-1,10-2,-2-1,1-1,0 0,-1-2,0 0,-1-1,0 0,0-2,-1 0,0-1,-1 0,0-1,-1-1,11-15,98-160,-99 150,-24 39,1 0,0 0,-1 0,1 1,0-1,-1 0,1 0,0 1,-1-1,1 1,-1-1,1 0,-1 1,1-1,-1 1,1-1,-1 1,1-1,-1 1,1-1,-1 1,0 0,1-1,-1 1,0 0,0-1,0 1,1 0,-1-1,0 1,0 0,0-1,0 1,0 0,0-1,0 1,0 0,0-1,-1 1,1 0,0-1,0 1,-1 0,1 0,0 0,-1 9,1 1,1 0,-1-1,2 1,-1 0,2-1,-1 1,1-1,1 0,0 0,0 0,1-1,1 1,-1-1,1 0,5 5,114 77,-106-80</inkml:trace>
  <inkml:trace contextRef="#ctx0" brushRef="#br0" timeOffset="11076.087">5567 2295,'254'-342,"-253"341,27-30,-28 31,1-1,-1 1,1-1,-1 1,0-1,1 1,0 0,-1-1,1 1,-1 0,1-1,-1 1,1 0,0 0,-1 0,1-1,-1 1,1 0,0 0,-1 0,1 0,0 0,-1 0,1 0,-1 0,1 0,0 1,-1-1,1 0,0 0,-1 0,1 1,-1-1,1 0,-1 1,1-1,-1 0,1 1,-1-1,1 1,-1-1,1 1,-1-1,0 1,1-1,-1 1,0-1,1 1,-1 0,0-1,0 1,0 0,0-1,1 1,-1 0,6 196,-6-192,1 0,-1 0,1 0,0 0,1 0,-1 0,1 0,0-1,0 1,1-1,-1 1,1-1,0 0,0 0,0 0,1 0,-1-1,1 1,0-1,0 0,0 0,1 0,-1-1,1 1,-1-1,1 0,0 0,0-1,-1 0,1 0,1 0,-1 0,0-1,0 1,0-1,0-1,3 1,2-4,0 0,0 0,0-1,-1 0,1-1,-1 0,-1-1,1 1,-1-2,0 1,-1-1,0 0,0-1,-1 0,0 0,0 0,-1 0,0-1,-1 0,0 0,0-1,-1 1,-1 0,1-9,5-2,-1 5</inkml:trace>
  <inkml:trace contextRef="#ctx0" brushRef="#br0" timeOffset="11522.698">6527 2070,'-9'11,"0"1,2 0,-1 1,2 0,-1 0,2 0,0 1,1 0,0 0,1 0,0 0,1 1,1-1,0 1,1-1,1 1,1 3,-2-15,1 0,0 0,0 0,0 0,0 0,0 0,1 0,-1 0,1-1,0 1,0-1,0 1,0-1,0 0,0 0,1 0,-1 0,1 0,0 0,-1-1,1 1,0-1,0 0,0 0,0 0,0 0,0 0,0-1,0 1,0-1,0 0,0 0,1 0,-1 0,0-1,0 1,2-2,5 0,0-1,0 0,-1-1,0 0,1 0,-1-1,-1-1,1 1,-1-1,0-1,3-2,10-16,-1 0,-1-2,-1 0,-2-1,0-1,-2 0,4-14,-16 38,14-29,-1-1,-1-1,-2 0,-2-1,-1 0,-2-1,-2 1,-1-1,-1-18,-3 50,1 0,-1 0,0 0,0 0,0 0,-1-1,0 1,-1 0,1 0,-1 0,0 1,-1-1,1 0,-1 1,0-1,0 1,-1 0,0 0,0 0,0 1,0 0,-1-1,1 1,-1 1,0-1,-1 1,1 0,0 0,-1 0,0 1,0 0,1 0,-1 0,0 1,0 0,-1 0,0 0,-5 4,-1 1,1 0,0 0,1 1,-1 1,1 0,0 0,0 1,1 1,0 0,0 0,1 1,0 0,0 0,1 1,0 1,1-1,0 1,1 0,0 1,1-1,0 1,1 0,0 0,1 1,1-1,-1 1,2 0,0-1,1 1,0 0,0 0,2 0,0-1,0 1,1-1,2 6,5 6,2-1,0 0,1-1,1 0,1-1,1-1,1-1,0 0,2-1,0-1,1-1,1 0,0-2,1 0,0-2,1 0,1-1,19 5,87 26,-105-38</inkml:trace>
  <inkml:trace contextRef="#ctx0" brushRef="#br0" timeOffset="16662.33">8531 1957,'0'-3,"1"0,-1 0,0 0,0 0,0 0,-1 0,1 0,-1 0,1 0,-1 0,0 0,0 0,0 1,-1-1,1 0,-1 1,1-1,-1 1,0 0,0-1,0 1,0 0,-1 0,1 0,0 1,-1-1,1 0,-1 1,0 0,1-1,-1 1,0 0,0 0,0 1,0-1,0 1,0-1,0 1,0 0,0 0,0 0,0 1,-6 1,1 1,-1 1,0-1,1 1,0 1,0 0,0 0,1 0,0 1,0 0,0 1,0-1,1 1,0 0,-4 8,-11 9,9-9,1 0,1 1,0-1,2 2,-1 0,2 0,-6 17,11-26,0 0,1 0,0 0,0 0,1 1,-1-1,2 0,-1 0,1 0,1 0,0 0,0 0,0 0,1-1,0 1,0-1,1 1,0-1,0 0,1-1,0 1,0-1,0 0,1 0,0 0,0-1,1 0,-1 0,1-1,0 0,0 0,1-1,-1 1,1-2,3 2,0-1,1-1,-1 0,1-1,0 0,0 0,-1-1,1-1,0 0,0-1,-1 0,1-1,-1 0,0-1,0 0,0 0,0-2,-1 1,0-1,0-1,0 1,-1-2,0 1,0-1,-1-1,2-2,-4 0,0 0,-1-1,0 1,-1-1,-1 0,1 0,-2 0,0 0,0-1,-1 1,-1 0,0-1,-1 1,0-1,-1 1,0 0,-1 0,0 0,-2-3,2 7,-1 1,0 0,0 0,-1 0,1 1,-2-1,1 1,-1 0,1 0,-2 1,1 0,-1 0,1 1,-1-1,-1 1,1 1,0 0,-1 0,0 0,0 1,0 0,0 0,0 1,0 0,0 1,0-1,0 2,0-1,0 1,-3 1,9-2,1 1,0 0,0 0,1 0,-1 0,0 0,0 0,0 0,1 0,-1 0,0 0,1 0,-1 0,1 0,-1 0,1 1,0-1,-1 0,1 0,0 1,0-1,0 0,0 0,0 1,0-1,0 0,0 0,1 1,-1-1,0 0,1 0,-1 0,1 1,0-1,-1 0,1 0,0 0,-1 0,1 0,0 0,0 0,0 0,0-1,0 1,0 0,0-1,0 1,0 0,0-1,1 1,-1-1,0 0,0 1,0-1,1 0,-1 0,0 0,1 1,-1-1,0-1,1 1,17 8,2-1,-1-1,1-1,0-1,0-1,0-1,0-1,1 0,-1-2,14-2,8 2,-24-2,-1 0,0-2,-1 0,1-1,-1-1,0 0,0-2,-1 1,0-2,-1 0,0-1,0-1,-1 0,-1-1,0-1,-1 0,0 0,-2-1,3-4,2-5,-2 0,0-1,-2 0,-1-1,-1 0,-1-1,-1 0,-2 0,1-12,-1 17,-5 22,4-13,-1 0,0 0,-1 0,0 0,-1-1,0 1,-1-1,-1 1,0-1,-1 1,0 0,-1 0,-1 0,0 0,-2-3,5 14,1 1,-1-1,0 1,0-1,0 1,0 0,0-1,0 1,0 0,0 0,-1 0,1 0,0 0,-1 0,1 0,-1 0,1 1,-1-1,1 0,-1 1,1-1,-1 1,0 0,1 0,-1-1,1 1,-1 0,0 0,1 1,-1-1,0 0,1 0,-1 1,1-1,-1 1,0 0,1-1,0 1,-1 0,1 0,-1 0,1 0,-1 0,-40 62,23 85,10-35,-26 141,31-228,0 0,2 0,1 0,1 1,1-1,4 26,-3-43,-1 1,1-1,1 0,0 0,0 0,1-1,0 1,0-1,1 0,0 0,0 0,1-1,0 1,0-1,1-1,0 0,0 1,1-2,-1 1,1-1,1-1,-3-1,0-1,1 0,-1-1,1 1,0-1,-1-1,1 1,0-1,-1 0,1-1,0 1,-1-1,1-1,0 1,-1-1,0 0,1-1,-1 0,0 0,0 0,1-1,7-5,1 0,-1-1,0-1,-1 0,-1-1,0-1,9-11,-15 16,0-1,0 0,-1 0,0-1,-1 1,0-1,0 0,-1 0,-1 0,0-1,0 1,0-4,-2 9,0 0,0 0,0 0,0 0,-1 0,0 0,0 0,0 0,0 0,-1 0,0 1,0-1,0 1,0-1,-1 1,0 0,0 0,0 0,0 0,-1 1,1-1,-1 1,0 0,0 0,0 0,-4-1,-5-1,-1 0,1 1,-1 1,1 0,-1 1,0 1,0 0,0 0,0 2,0-1,0 2,1 0,-1 1,0 0,-4 3,-6 4,6 2</inkml:trace>
  <inkml:trace contextRef="#ctx0" brushRef="#br0" timeOffset="17176.873">9687 1336,'-6'153,"9"-104,30 348,-32-366,-14 161,-2-121,13-64,0-8</inkml:trace>
  <inkml:trace contextRef="#ctx0" brushRef="#br0" timeOffset="17423.009">9320 1928,'39'5,"41"1,16-4,3-4,-7-1,-14-4,-11-2,-7 2,-9-4,-4 1,-4 1,-6 3,-8 2</inkml:trace>
  <inkml:trace contextRef="#ctx0" brushRef="#br0" timeOffset="18608.142">10364 1816,'-43'18,"-13"5,2 2,0 2,-46 33,90-54,1 1,0 0,1 0,-1 1,2 0,-1 1,1 0,0 0,1 0,0 1,1 0,0 0,0 1,1-1,0 1,1 0,0 1,3-10,0 1,0 0,0 0,0 0,0 0,0 0,1-1,0 1,-1 0,1 0,0-1,0 1,0 0,1-1,-1 1,1-1,-1 0,1 1,0-1,0 0,0 0,0 0,0 0,1-1,-1 1,0 0,1-1,0 0,-1 0,1 1,-1-1,1-1,0 1,0 0,0-1,1 1,4 0,0-1,1 0,-1 0,0 0,1-1,-1 0,0-1,0 0,0 0,0-1,0 0,1-1,14-8,0-2,-1-1,0 0,-1-2,-1 0,-1-1,0-2,-1 1,6-13,28-41,-50 73,-1 1,1-1,-1 0,1 0,-1 1,1-1,-1 0,1 1,-1 0,0-1,1 1,-1 0,0 0,1-1,-1 1,0 0,0 0,0 0,0 1,0-1,0 0,0 0,0 1,-1-1,1 0,0 1,-1-1,1 0,-1 1,1-1,-1 1,0-1,0 1,0-1,0 1,0-1,0 1,0-1,0 1,0-1,-1 1,1 0,2 6,1 3,1 0,0 0,1 0,1-1,-1 1,1-1,1 0,0-1,1 0,-1 0,2 0,-1-1,1-1,0 1,1-1,0-1,0 0,0 0,1-1,6 2,-13-5,1-1,-1-1,0 1,0 0,0-1,0 0,1 0,-1 0,0 0,0-1,0 0,1 0,-1 0,0 0,0 0,0-1,-1 0,1 0,0 0,-1 0,1-1,-1 1,0-1,0 0,0 0,0 0,0 0,1-3,60-111,-51 88,19-54,-31 83,1 1,-1-1,0 1,1-1,-1 1,0 0,0-1,0 1,0 0,0 0,1 0,-2 0,1 0,0 0,0 0,0 0,0 0,-1 0,1 1,0-1,-1 0,1 1,-1-1,0 0,1 1,-1-1,0 0,0 1,0-1,0 1,0-1,0 0,0 1,0-1,-1 0,1 1,0-1,2 25,14 83,-15-105,1 0,-1-1,0 1,1 0,0-1,-1 1,2-1,-1 0,0 0,1 0,-1 0,1 0,0 0,0-1,0 1,0-1,0 0,1 0,-1 0,0 0,1-1,0 1,-1-1,1 0,1 0,3-2,1-1,-1 0,0-1,0 1,-1-2,1 1,0-1,-1 0,0-1,0 1,0-2,-1 1,0-1,0 0,0 0,-1 0,0-1,0 0,0 0,-1 0,2-5,-1 5,14-19,-5 2,1 2,2 0,0 0,1 1,1 2,1 0,1 1,0 0,2 2,0 1,8-3,-30 17,0 0,0 1,0 0,0-1,0 1,0 0,0-1,0 1,1 0,-1 0,0 0,0 0,0 0,0 0,0 0,1 0,-1 1,0-1,0 0,0 1,0-1,0 1,0-1,0 1,0-1,0 1,0 0,0 0,0-1,0 1,-1 0,1 0,0 0,-1 0,1 0,0 0,-1 0,1 0,-1 0,0 0,1 0,-1 0,0 0,0 1,1 0,3 59,-4-53,-21 123,20-130,0 0,0 1,0-1,0 0,1 1,-1-1,1 1,-1-1,1 1,-1-1,1 1,0 0,-1-1,1 1,0-1,0 1,1 0,-1-1,0 1,0-1,1 1,-1-1,1 1,-1-1,1 1,0-1,-1 1,1-1,0 0,0 1,0-1,0 0,0 0,0 0,1 0,-1 0,0 0,0 0,1 0,-1 0,1 0,-1-1,1 1,-1-1,1 1,-1-1,1 0,-1 1,1-1,0 0,-1 0,1 0,-1 0,1 0,0-1,-1 1,1 0,-1-1,1 1,0-1,15-9,-1 0,0-1,0-1,-1 0,-1-1,0 0,6-9,22-20,65-58,-107 99,1 0,0 1,-1-1,1 1,0-1,0 1,-1 0,1-1,0 1,0 0,0-1,-1 1,1 0,0 0,0 0,0 0,0 0,0 0,-1 0,1 0,0 0,0 0,0 0,0 1,0-1,-1 0,1 1,0-1,0 0,-1 1,1-1,0 1,0-1,-1 1,1 0,0-1,-1 1,1 0,-1-1,1 1,-1 0,1-1,-1 1,0 0,1 0,-1 0,0 0,0-1,0 1,1 0,-1 0,0 0,5 56,-4-44,-1-4,1 0,0 0,0 0,1 0,0 0,1-1,0 1,0-1,1 1,0-1,0-1,1 1,0 0,0-1,1 0,0 0,0-1,1 0,0 0,0 0,0-1,0 0,1 0,0-1,0 0,0-1,1 1,-1-2,1 1,0-1,0 0,0-1,1 0,-8-1,0 1,0-1,0 0,0 0,0-1,0 1,-1 0,1-1,0 1,0-1,0 1,0-1,0 0,-1 0,1 0,0 0,-1 0,1 0,0 0,-1-1,0 1,1-1,-1 1,0-1,0 1,0-1,0 0,1 0,-1-10</inkml:trace>
  <inkml:trace contextRef="#ctx0" brushRef="#br0" timeOffset="18908.971">10618 1477,'5'5,"6"1,2 0</inkml:trace>
  <inkml:trace contextRef="#ctx0" brushRef="#br0" timeOffset="25563.956">13272 2041,'-1'-7,"0"0,-1 1,1-1,-2 0,1 1,-1-1,0 1,0 0,-1 0,1 0,-1 1,-1-1,1 1,-1 0,0 0,0 0,0 1,-1 0,0 0,1 0,-1 1,-1 0,1 0,0 0,-1 1,0 0,1 0,-1 1,0 0,0 0,0 0,0 1,0 0,1 0,-1 1,0 0,0 0,0 1,-13 5,0 1,1 1,0 1,0 0,1 2,1 0,0 1,0 0,2 1,-1 1,-3 7,11-13,1 1,0 0,1 0,0 0,1 1,0 0,0 0,1 0,1 0,-2 8,4-15,0 1,1-1,-1 0,1 0,0 0,0 0,1 0,-1 0,1 0,0 1,0-1,0-1,0 1,1 0,0 0,-1 0,1-1,1 1,-1-1,0 1,1-1,0 0,0 0,0 0,0-1,0 1,1-1,-1 0,1 1,-1-1,4 1,0-1,-1 0,1 0,0-1,0 0,0 0,-1 0,1-1,0 0,0 0,0-1,0 0,0 0,-1-1,1 0,0 0,-1 0,0-1,1 0,-1 0,0-1,-1 0,1 0,-1 0,1-1,116-123,-30 7,-91 119,0 0,0 0,0 1,1-1,-1 0,1 0,-1 1,1-1,-1 1,1 0,0-1,0 1,0 0,0 0,0 0,0 0,0 1,0-1,0 0,0 1,0-1,0 1,0 0,1 0,-1 0,0 0,0 0,0 0,0 1,1-1,-1 1,0-1,0 1,0 0,0 0,0 0,0 0,0 0,-1 0,1 1,0-1,-1 0,1 1,-1 0,1-1,-1 1,1 0,-1 0,0-1,0 1,0 2,17 68,-18-64,0-1,1 1,1-1,-1 1,1-1,0 1,1-1,-1 0,2 0,-1 0,1-1,0 1,0-1,1 0,-1 0,1 0,1-1,-1 0,1 0,5 4,42 8,-29-14</inkml:trace>
  <inkml:trace contextRef="#ctx0" brushRef="#br0" timeOffset="26181.245">13583 2295,'18'-15,"0"-1,-1 0,-1-2,-1 0,0 0,-1-2,-1 0,93-150,-106 169,0-1,0 1,0 0,0 0,1-1,-1 1,0 0,1 0,-1 0,1 0,-1-1,1 1,-1 0,1 0,0 0,-1 0,1 0,0 0,0 1,0-1,0 0,0 0,0 1,0-1,0 0,0 1,0-1,0 1,0-1,1 1,-1 0,0-1,0 1,0 0,1 0,-1 0,0 0,0 0,1 0,-1 0,0 1,0-1,0 0,1 0,-1 1,0-1,0 1,0-1,0 1,0 0,1 0,30 136,-31-132,1-1,0 1,0-1,0 1,0-1,1 0,-1 0,1 0,0 0,1-1,-1 1,1-1,-1 1,1-1,0 0,0-1,0 1,0-1,1 0,-1 0,1 0,-1 0,1-1,0 0,0 0,-1 0,1-1,0 1,0-1,0 0,0-1,0 1,-1-1,1 0,0 0,0 0,-1-1,1 0,0 0,10-11,-2 0,0-1,0 0,-1-1,-1-1,-1 0,0 0,-1-1,0 0,-2 0,0-1,-1 0,4-19,-4 14</inkml:trace>
  <inkml:trace contextRef="#ctx0" brushRef="#br0" timeOffset="26963.218">14937 1984,'4'0,"16"2,0-1,0-2,-1 0,1-1,0 0,0-2,-1-1,0 0,0-1,0-1,-1-1,3-2,-16 6,0-1,0 1,-1-1,1 0,-1-1,0 1,0-1,-1 0,0 0,0 0,0 0,-1-1,0 1,0-1,0 1,-1-1,0 0,0 1,-1-1,0 0,0 0,-1 1,0-1,0 0,0 1,-1-1,0 0,1 5,0 0,0 0,-1 0,1-1,-1 1,0 0,1 1,-1-1,0 0,0 1,0-1,0 1,0-1,-1 1,1 0,0 0,-1 0,1 0,0 0,-1 1,1-1,-1 1,1-1,-1 1,0 0,1 0,-1 0,1 0,-1 1,1-1,-1 1,1 0,-1-1,1 1,0 0,-1 1,-83 47,74-36,0 0,1 1,1 0,0 1,0 1,2-1,0 1,1 1,0-1,1 1,1 1,1-1,1 0,0 1,1 0,1 0,0 0,2 0,0 4,0-17,-1 1,1-1,0 0,0 0,1 0,0 0,0 0,0 0,0 0,1 0,-1-1,1 0,1 1,-1-1,0 0,1 0,0-1,0 1,0-1,0 0,1 0,-1 0,1-1,0 1,-1-1,1 0,0-1,1 1,-1-1,0 0,0 0,2 0,13-1,-1 0,1-1,-1-1,0-1,0-1,0 0,0-1,-1-2,1 1,-1-2,-1-1,0 0,0-1,2-3,17-6,20-10,-32 15</inkml:trace>
  <inkml:trace contextRef="#ctx0" brushRef="#br0" timeOffset="27814.085">15868 1844,'-11'-3,"0"0,-1 1,0 1,0 0,1 0,-1 2,0-1,0 1,1 1,-1 0,1 1,-1 0,1 0,0 2,0-1,-6 5,5-5,0 1,0 1,1 0,0 0,1 1,-1 0,1 1,1 0,-1 1,1 0,1 1,0 0,0 0,1 0,0 1,1 0,0 0,1 1,0 0,1 0,0 0,1 0,0 1,1-1,1 1,0 1,0-11,1 0,0 0,0 0,0 0,0 0,0 0,1 0,-1 0,1-1,0 1,0 0,0 0,0-1,1 1,-1 0,1-1,-1 0,1 1,0-1,0 0,0 0,0 0,0 0,1 0,-1 0,1-1,-1 1,1-1,-1 0,1 0,0 0,0 0,-1 0,1 0,0-1,0 1,0-1,0 0,0 0,0 0,0 0,-1 0,1-1,0 0,0 1,17-6,0-1,0-1,-1 0,-1-2,1 0,-1-1,-1-1,0 0,-1-1,0-1,-1-1,-1 0,0-1,1-3,121-129,-135 148,-1 0,1 0,-1 0,1 0,-1 0,1 0,-1 0,0 0,1 0,-1 0,1 1,-1-1,1 0,-1 0,0 0,1 1,-1-1,1 0,-1 0,0 1,1-1,-1 0,0 1,0-1,1 0,-1 1,0-1,0 1,1-1,-1 0,0 1,0-1,0 1,0-1,0 1,0-1,0 1,1-1,-1 0,-1 1,1-1,0 1,0-1,0 1,0-1,0 1,0-1,0 0,0 1,-1-1,1 1,0-1,0 0,-1 1,1-1,0 0,-1 1,1-1,0 0,-1 1,1-1,0 0,-1 0,1 1,-1-1,1 0,0 0,-105 238,49-116,20-48,4 1,3 2,-18 76,45-150,0 1,0 0,0-1,1 1,-1 0,1 0,0 0,0 0,1 0,-1 1,1-1,0 0,0 0,0 0,1 0,-1 0,1 1,0-1,0 0,1 0,-1-1,1 1,0 0,0 0,0-1,0 1,1-1,-1 0,1 0,0 0,0 0,0 0,0 0,1-1,-1 1,1-1,-1 0,1 0,2 0,-4-1,0 0,1-1,-1 1,0 0,1-1,-1 0,0 0,1 0,-1 0,0 0,1 0,-1 0,0-1,1 1,-1-1,0 0,0 1,0-1,1 0,-1 0,0-1,0 1,0 0,-1-1,1 1,0-1,0 0,-1 1,1-1,-1 0,0 0,1 0,-1 0,0 0,0 0,0 0,-1-1,1 1,0 0,-1-1,1 1,-1-1,-3-16,0-1,-1 0,-2 1,0-1,0 1,-2 1,0 0,-2 0,0 0,0 1,-2 1,0 0,-9-9,14 17,-1 0,1 1,-2 0,1 0,-1 0,0 1,0 1,0-1,-1 1,0 1,0 0,0 1,-1-1,1 2,-5-1,14 2,-1 1,1 0,-1-1,0 1,1 0,-1 0,0 0,1 0,-1 0,0 0,1 0,-1 1,1-1,-1 0,0 1,1 0,-1-1,1 1,-1 0,1 0,0 0,-1 0,1 0,0 0,-1 0,1 0,0 0,0 1,0-1,0 0,0 1,1-1,-1 1,0-1,1 1,-1-1,1 1,-1 0,1-1,0 1,-1-1,1 1,0 0,0-1,0 1,1 0,-1-1,0 1,1 0,-1-1,1 1,-1-1,1 1,0-1,-1 1,1-1,0 1,0-1,0 0,0 1,0-1,1 0,-1 0,0 0,1 0,-1 0,0 0,1 0,-1-1,13 5,0-2,0 0,0-1,1 0,-1-1,0 0,1-2,-1 1,0-2,1 0,-1-1,4-1,-5 2,25-5,-1-2,0-2,-1-1,0-2,-1-1,29-17,-38 15,-2 1</inkml:trace>
  <inkml:trace contextRef="#ctx0" brushRef="#br0" timeOffset="28134.001">16150 2013,'-10'114,"10"-111,0 1,0-1,0 0,1 0,-1 1,1-1,0 0,0 0,0 0,0 0,0 0,1 0,-1 0,1-1,0 1,0-1,0 1,0-1,1 1,-1-1,0 0,1 0,0 0,-1 0,1-1,0 1,0-1,0 0,0 0,0 0,0 0,0 0,1 0,7-3,0 0,0 0,-1 0,1-2,-1 1,0-1,0-1,0 0,0 0,-1-1,0 0,0-1,-1 1,0-2,0 1,0-1,-1-1,0 1,1-3,115-180,-114 174,-4 5</inkml:trace>
  <inkml:trace contextRef="#ctx0" brushRef="#br0" timeOffset="29079.68">16940 1957,'-15'-3,"0"1,0 0,-1 1,1 1,-1 1,1 0,-1 1,1 1,0 0,0 1,0 0,1 1,-1 1,1 1,0 0,1 0,0 2,0-1,-10 11,18-14,0 1,1 0,0 0,0 0,1 1,0-1,0 1,0 0,1 0,0 0,0 0,1 0,-1 0,2 0,-1 1,1-1,0 0,1 1,0-1,0 0,0 0,1 0,2 7,-2-12,-1 1,1-1,-1 1,1-1,0 0,0 0,0 0,0 0,0 0,0 0,1-1,-1 1,1-1,-1 1,1-1,0 0,-1 0,1 0,0-1,0 1,-1-1,1 1,0-1,0 0,0 0,0 0,0 0,-1-1,1 1,2-1,83-29,-72 20,0 0,-1 0,-1-2,1 0,-2 0,0-2,-1 1,0-2,-1 1,5-10,79-84,-96 109,1 0,0-1,0 1,0 0,0-1,0 1,0 0,0-1,0 1,0 0,0-1,0 1,0-1,0 1,0 0,1-1,-1 1,0 0,1-1,-1 1,0-1,1 1,-1-1,0 1,1-1,-1 1,1-1,-1 1,1-1,-1 0,1 1,0-1,-1 0,1 1,-1-1,1 0,0 0,-1 0,1 1,0-1,-1 0,1 0,0 0,-1 0,1 0,0 0,-1 0,1 0,0-1,-1 1,1 0,-1 0,1-1,0 1,-1 0,1 0,-1-1,1 1,-1-1,1 1,-1 0,1-1,-1 1,1-1,-1 0,-6 125,7-120,0 0,0 1,0-1,0 0,0 0,1 1,0-1,0 0,0-1,0 1,1 0,-1-1,1 1,0-1,0 0,0 0,1 0,-1 0,1 0,0-1,-1 0,1 0,0 0,0 0,0 0,1-1,-1 0,9 0,1-1,0 0,-1-1,1 0,-1-1,1-1,-1 0,0-1,0 0,-1-1,1-1,-1 0,0 0,1-2,15-6,0-1,0-2,-2 0,0-2,-1-1,0-1,-2-1,-1-1,-1-1,-1-1,-1 0,-1-2,-1 0,-1-1,-2-1,-1 0,2-9,-9 7,-2-1,-1 1,-1 0,-2-1,-1 1,-3-19,-14-7,16 57,1 0,0 0,0 0,0 1,0-1,-1 0,1 1,0-1,0 1,0-1,0 1,0-1,0 1,0 0,0 0,0-1,1 1,-1 0,0 0,0 0,1 0,-1 0,0 0,1 0,-1 0,1 0,-1 0,1 0,0 1,0-1,-1 0,1 0,0 0,0 1,-6 23,2 0,1 1,0-1,2 1,1-1,3 23,-1 11,15 167,32-68,-42-121,-7-38,0 1,0-1,-1 1,1 0,0-1,0 1,-1 0,1-1,0 1,-1 0,1-1,-1 1,1 0,0 0,-1-1,1 1,-1 0,1 0,-1 0,1 0,-1-1,1 1,-1 0,1 0,-1 0,1 0,0 0,-1 0,1 0,-1 1,1-1,-1 0,1 0,-1 0,1 0,-1 0,1 1,0-1,-1 0,1 1,-1-1,1 0,0 0,-1 1,1-1,0 1,-1-1,1 0,0 1,0-1,0 1,-1-1,1 0,0 1,0-1,0 1,0-1,0 1,0-1,-1 1,1-1,0 1,0-1,1 1,-1-1,0 1,0-1,0 1,0-1,0 1,-9-10</inkml:trace>
  <inkml:trace contextRef="#ctx0" brushRef="#br0" timeOffset="29313.979">17194 1787,'39'-5,"36"-6,15-1,-3 1,-11 2,-14 4,-13 1,-9 3,-8 0,-4 1,-1 1,-6 4,-2 2,-4 0</inkml:trace>
  <inkml:trace contextRef="#ctx0" brushRef="#br0" timeOffset="29530.008">18098 1984,'5'25,"6"7,1-2</inkml:trace>
  <inkml:trace contextRef="#ctx0" brushRef="#br0" timeOffset="29679.126">18098 1590,'0'0</inkml:trace>
  <inkml:trace contextRef="#ctx0" brushRef="#br0" timeOffset="29996.974">18379 1872,'-12'20,"0"-1,1 1,1 1,1 0,1 0,1 1,1 0,1 1,0-1,1 8,4-28,-1 1,1 0,0 0,0 0,0-1,0 1,0 0,1 0,-1 0,1-1,0 1,0 0,0-1,0 1,0-1,0 1,1-1,-1 1,1-1,0 0,0 0,0 0,0 0,0 0,0 0,0-1,1 1,-1-1,1 1,-1-1,1 0,-1 0,1 0,0 0,-1 0,1-1,0 1,0-1,-1 0,1 0,0 0,0 0,0 0,0-1,-1 1,1-1,0 0,14-5,0 0,-1-2,0 0,0 0,-1-2,0 0,-1 0,0-1,0-1,-1-1,-1 0,0 0,-1-1,0 0,-1-1,-1-1,-1 1,0-1,-1-1,3-9,-7 21,0 0,0-1,-1 0,0 0,0 1,0-1,0 0,-1 0,0-1,-1 1,1 0,-1 0,-1 0,1-1,-1 1,0 0,0 0,-1 0,1 0,-1 0,-1 1,1-1,-1 0,0 1,0 0,-1 0,0 0,1 0,-2 0,-1-1,2 5,0-1,0 1,-1 0,1 0,-1 0,1 0,-1 1,1 0,-1 0,0 0,1 1,-1-1,1 1,-1 0,1 0,0 1,0-1,-1 1,1 0,0 0,0 1,0-1,1 1,-1 0,1-1,-2 3,-13 10</inkml:trace>
  <inkml:trace contextRef="#ctx0" brushRef="#br0" timeOffset="30463.032">18634 2070,'281'-242,"-281"243,0 0,0 0,0-1,0 1,0 0,0 0,0 0,0 0,1 0,-1-1,0 1,1 0,-1 0,0-1,1 1,-1 0,1 0,-1-1,1 1,-1 0,1-1,0 1,-1-1,1 1,0-1,0 1,-1-1,1 1,0-1,0 0,-1 1,1-1,0 0,0 0,0 0,0 0,0 1,-1-1,1 0,0 0,0-1,0 1,0 0,-1 0,1 0,0-1,0 1,0 0,0-1,-1 1,1 0,0-1,-1 1,1-1,0 1,-1-1,1 0,0 1,-1-1,1 0,-1 1,1-1,-1 0,0 0,1 0,-2 39,0-32,-1 0,1 0,1 0,-1 0,1 0,1 0,-1 0,1 0,0 0,0 0,0 0,1-1,0 1,0 0,0-1,1 0,0 1,0-1,1 0,-1 0,1-1,0 1,0-1,0 0,1 0,2 2,2-3,1 1,-1-2,1 1,0-1,0-1,0 1,0-2,0 1,0-2,0 1,1-1,-1-1,-1 0,1 0,0-1,0 0,-1-1,0 0,0 0,0-1,0 0,-1-1,1 0,-1 0,1-2,21-47,-26 35</inkml:trace>
  <inkml:trace contextRef="#ctx0" brushRef="#br0" timeOffset="31616.95">20101 1844,'-23'16,"0"1,1 1,1 1,0 1,2 1,0 0,2 2,0 0,0 3,16-25,-1 1,1-1,0 1,-1 0,1-1,0 1,0 0,0 0,0 0,0 0,0 0,1 0,-1 0,1 0,-1 0,1 0,0 0,0 0,0 0,0 0,0 0,0 0,1 0,-1 1,1-1,-1 0,1 0,0-1,0 1,0 0,0 0,0 0,0 0,0-1,1 1,-1-1,0 1,1-1,0 1,-1-1,1 0,0 0,0 0,-1 0,1 0,0 0,0 0,0-1,0 1,7-2,0 0,0-1,0 1,0-2,-1 0,1 0,-1 0,0-1,0 0,0-1,-1 1,1-2,-1 1,0-1,0 0,-1 0,0-1,0 0,3-5,-4 6,0 1,0-1,-1 1,1-1,-1 0,-1-1,1 1,-1-1,0 1,-1-1,0 0,0 0,0 0,-1-1,0 1,0 0,-1 0,0-1,0 1,-1 0,1 0,-2-1,1 1,-1 0,0 0,-1 0,-1-4,2 9,1 0,-1 0,1 0,-1 0,0 0,0 1,0-1,0 0,0 1,0 0,0-1,0 1,-1 0,1 0,0 0,-1 0,1 1,-1-1,1 1,-1-1,1 1,-1 0,1 0,-1 0,0 0,1 1,-1-1,1 1,-1-1,1 1,0 0,-1 0,0 0,2 0,1-1,-1 1,0-1,1 1,-1-1,1 1,0 0,-1-1,1 1,-1-1,1 1,0 0,-1-1,1 1,0 0,0 0,0-1,-1 1,1 0,0 0,0-1,0 1,0 0,0 0,0-1,1 1,-1 0,0-1,0 1,0 0,1 0,-1-1,0 1,1 0,-1-1,0 1,1-1,-1 1,1-1,-1 1,1-1,0 1,-1-1,1 1,-1-1,1 1,0-1,-1 0,1 1,0-1,-1 0,1 0,0 0,0 1,-1-1,1 0,0 0,45 11,-21-13,0-2,0 0,-1-2,1-1,-1 0,-1-2,0-1,0-1,6-4,-12 7,0 0,0-1,-1-1,-1 0,0-1,0 0,-1-2,0 1,-1-2,-1 0,0 0,-1-1,0-1,-2 0,7-14,-8 16,-2 0,1-1,-2 0,0 0,-1 0,-1 0,0-1,-1 0,0 0,-1 1,-1-1,-1 0,-1-2,2 18,0 1,0-1,0 0,-1 0,1 1,0-1,0 0,-1 0,1 1,0-1,-1 0,1 0,0 0,-1 0,1 0,0 1,-1-1,1 0,0 0,-1 0,1 0,0 0,-1 0,1 0,0 0,-1 0,1 0,-1 0,1 0,0 0,-1-1,1 1,0 0,-1 0,1 0,0 0,0-1,-1 1,1 0,0 0,-1 0,1-1,0 1,0 0,-1-1,1 1,0 0,0-1,0 1,0 0,0-1,-1 1,1 0,0-1,0 1,0 0,0-1,0 1,0 0,0-1,0 1,0 0,0-1,0 1,0-1,-11 32,10-25,-8 36,3 0,2 1,1 0,2 0,2 0,2 0,2 0,1-1,7 17,0 24,51 352,-55-366,-4-43,0 1,-2 0,-1 0,-1 0,-2-1,0 1,-2 0,0 0,-2-1,-2 0,-1 5,7-27,-1-1,1 1,0-1,-1 1,0-1,0 0,0 0,0 0,0 0,-1 0,1 0,-1 0,0-1,0 0,0 1,0-1,0 0,0 0,0-1,-1 1,1-1,-1 1,1-1,-1 0,0-1,1 1,-1-1,0 1,0-1,1 0,-1 0,0-1,0 1,1-1,-1 0,1 0,-1 0,0 0,1-1,0 1,-1-1,1 0,-3-2,-1-6,-1 1,2-1,-1-1,1 1,1-1,0 0,1 0,0-1,0 1,1-1,1 0,0 0,1 0,0 0,1 0,0 0,1 0,0 0,1-3,-2-1,1-5,1 0,1 1,1-1,0 1,1 0,2 0,0 0,1 1,1 0,0 0,2 1,0 1,1-1,1 2,7-9,113-66,-109 79</inkml:trace>
  <inkml:trace contextRef="#ctx0" brushRef="#br0" timeOffset="33565.534">21569 1420,'0'0,"1"-1,-1 1,1 0,-1-1,0 1,1 0,0-1,-1 1,1 0,-1 0,1 0,-1 0,1-1,-1 1,1 0,0 0,-1 0,1 0,-1 0,1 0,-1 0,1 1,0-1,-1 0,1 0,-1 0,1 0,-1 1,1-1,-1 0,1 1,-1-1,1 0,-1 1,1-1,-1 0,0 1,1-1,-1 1,0-1,1 1,-1-1,0 1,1-1,-1 1,0-1,0 1,0 0,0-1,0 1,0-1,1 1,-1-1,0 1,0 0,-1-1,1 1,0 0,6 39,-6-39,0 262,-25-53,23-182,-1-1,-1 0,-1 0,-2 0,-7 19,12-40,-1-1,1 1,-1-1,-1 1,1-1,-1 0,0-1,0 1,0-1,0 1,-1-1,0-1,0 1,-4 2,-9 2</inkml:trace>
  <inkml:trace contextRef="#ctx0" brushRef="#br0" timeOffset="37747.907">21287 1816,'10'0,"12"-5,8-1,3-1,1 2,-1 2,-1 1,-1 0,-1 2,-1 0,0 0,-1 0,0 1,0-1,0-5,0-1,-4 0</inkml:trace>
  <inkml:trace contextRef="#ctx0" brushRef="#br0" timeOffset="38402.496">21908 1392,'0'623,"10"-557,-10-65,0 1,1-1,-1 1,1-1,-1 0,1 1,0-1,-1 0,1 1,0-1,0 0,0 0,0 0,0 0,0 0,0 0,0 0,1 0,-1 0,0 0,1-1,-1 1,0-1,1 1,-1-1,1 1,-1-1,1 0,-1 1,0-1,1 0,-1 0,1 0,-1 0,1-1,-1 1,1 0,-1-1,1 1,-1-1,0 1,1-1,14-8,-1 0,0-1,-1-1,0-1,-1 0,0 0,7-10,25-23,-22 22,-17 17,0-1,0 1,0 0,1 1,0-1,0 1,0 1,1-1,0 1,0 1,0-1,7-1,-13 5,0 0,0 0,-1 0,1 0,0 0,0 0,0 1,0-1,-1 1,1-1,0 1,0 0,-1-1,1 1,-1 0,1 0,0 0,-1 0,0 1,1-1,-1 0,0 1,0-1,0 1,1-1,-1 1,-1-1,1 1,0 0,0-1,-1 1,1 0,-1 0,1-1,-1 1,0 0,0 0,0 0,0 1,-7 75,4-66,1-8,0 1,0 0,1 0,-1-1,1 1,0 0,1 0,-1 0,1 0,0 1,0-1,1 0,-1 0,1 0,0 0,0-1,1 1,0 0,1 2,8 5</inkml:trace>
  <inkml:trace contextRef="#ctx0" brushRef="#br0" timeOffset="38884.055">22585 1957,'31'-5,"0"0,-1-2,0-2,0 0,-1-2,0-1,-1-2,1-1,-26 13,0 0,1 0,-1 0,0 0,0-1,0 0,-1 1,1-1,0 0,-1 0,0 0,0 0,0-1,0 1,0-1,-1 1,1-1,-1 0,0 1,0-1,-1 0,1 0,-1 1,0-1,0 0,0 0,0 0,-1 0,1 1,-1-1,0 0,0 0,0 1,-1-1,0 1,1-1,-1 1,0 0,0-1,-1 1,1 0,-1 0,0 1,1-1,-1 1,0-1,-1 1,1 0,0 0,0 0,-1 1,0-1,1 1,-1-1,-7 1,0 0,1 0,-1 1,0 0,0 1,0 1,1-1,-1 2,1-1,-1 1,1 1,0 0,0 0,1 1,-1 1,1-1,0 1,1 1,-1 0,1 0,0 0,1 1,0 1,0-1,1 1,0 0,1 0,0 1,0-1,1 1,0 0,0 1,-1 10,5-16,0 0,1 1,-1-1,1 0,0 1,1-1,-1 0,1 0,0 0,0 0,1 0,-1-1,1 1,0-1,0 1,1-1,0 0,-1-1,1 1,0 0,1-1,-1 0,0 0,5 2,123 45,67-16,-175-32</inkml:trace>
  <inkml:trace contextRef="#ctx0" brushRef="#br0" timeOffset="40371.004">36 3424,'151'-48,"-120"41,0-1,-1-2,0-1,-1-2,0-1,-1-1,0-1,16-13,-19 9,0-2,-2 0,-1-1,0-1,-2-1,-1-1,0-1,3-9,-19 31,0 0,-1 1,1-1,-1 0,0 0,0-1,0 1,-1 0,0-1,0 1,0 0,-1-1,0 1,0-1,0 1,-1-1,1 1,-1-1,-1 1,1 0,-1-1,0 1,0 0,0 0,-1 0,0 1,0-1,0 1,0-1,-1 1,0 0,0 0,0 1,0-1,0 1,-1 0,0 0,1 0,-1 1,0-1,0 1,0 2,0-1,0 1,1-1,-1 1,0 1,0-1,1 1,-1-1,0 1,1 1,-1-1,0 1,1 0,0 0,-1 0,1 0,0 1,0 0,1-1,-1 2,0-1,1 0,0 1,-2 2,-57 102,43-26,2 0,4 1,4 1,4 0,3 0,4 0,3 0,11 45,-9-46,1-1,-2-58,-2 1,0 0,-2 0,-1 0,0 0,-2 1,-1-1,-1 0,-2 0,0-1,-1 1,-2-1,0-1,-2 1,0-1,-2-1,-1 1,7-17,0 0,-1-1,0 1,0-1,0-1,0 1,-1-1,0-1,0 1,0-1,0-1,-1 0,1 0,-1 0,1-1,-1 0,1-1,-1 0,0 0,1-1,-1 0,1-1,-1 1,1-2,0 1,-1-1,1 0,1-1,-1 0,0 0,1-1,0 0,0 0,1-1,-1 0,1 0,0 0,1-1,-1 0,1 0,1 0,-1 0,1-1,1 0,-1 0,1 0,0-5,0-4,0 0,2 0,0 0,1 0,1 0,0 0,1 0,1 0,1 0,0 0,1 1,1 0,1 0,0 0,1 1,0 0,2 1,-1 0,2 0,0 1,0 0,1 1,1 1,3-3,1 1,-7 3,0 0,0 1,1 0,0 1,1 0,0 1,0 0,0 1,1 1,0-1,0 2,0 0,1 1,0 0,-1 1,1 0,0 1,0 1,0 0,0 1,4 1,0 5</inkml:trace>
  <inkml:trace contextRef="#ctx0" brushRef="#br0" timeOffset="40664.689">657 3678,'-10'9,"0"1,1 0,0 0,1 1,0 0,1 1,0-1,1 1,0 1,1-1,1 1,0 0,0 0,1 0,1 1,0-1,1 0,0 1,2 13,0-22,1 0,0 0,0 0,0-1,1 1,0-1,0 1,0-1,0 0,1 0,-1 0,1 0,0-1,0 0,1 0,-1 0,0 0,1 0,0-1,0 0,0 0,0 0,0-1,0 0,0 0,0 0,0 0,1-1,-1 0,3 0,5 0,-1 0,1-1,-1 0,1-1,-1-1,0 0,0 0,0-1,0-1,-1 0,0 0,6-5,-10 6,0 0,0 0,-1-1,1 0,-1-1,0 0,-1 1,1-2,-1 1,0-1,-1 1,0-2,0 1,0 0,-1-1,0 1,0-1,-1 0,0 0,-1 0,1 0,-2 0,1 0,-1 0,0 0,-1-1,0 1,0 0,-1 0,0 0,0 0,-1 1,0-1,0 1,-1-1,0 1,-1-2,-2 3,1 0,-1 0,0 1,0 0,-1 0,0 1,0 0,0 0,0 1,0 0,-1 0,1 1,-1 0,0 1,1 0,-1 0,0 1,0 0,0 1,0-1,1 2,-1-1,0 1,1 1,0-1,-1 2,1-1,0 1,0 0,1 0,-1 1,1 0,-2 2,-19 34,21-20</inkml:trace>
  <inkml:trace contextRef="#ctx0" brushRef="#br0" timeOffset="41001.956">1136 4016,'-10'-9,"7"-23,4-10,1-4,6 3,1 2,4 4,4 4,0 2,2 7,-3 2,1 5,-3 11,-3 10,-4 10,-2 7,-4 1</inkml:trace>
  <inkml:trace contextRef="#ctx0" brushRef="#br0" timeOffset="41553.553">1475 3989,'5'-27,"2"1,1 0,1 1,1 0,1 0,1 1,1 1,1 0,1 0,2 2,0 0,1 1,0 1,12-9,-28 26,-1 0,1 0,0 1,0-1,0 0,0 1,0-1,0 1,0 0,1 0,-1 0,0 0,1 0,-1 0,1 0,-1 1,1 0,-1-1,1 1,0 0,-1 0,1 0,-1 0,1 1,-1-1,1 1,-1 0,1-1,-1 1,1 0,-1 0,0 1,0-1,0 0,1 1,-1-1,-1 1,1 0,0 0,0 0,-1 0,1 0,-1 0,1 0,-1 0,1 2,7 58,-9-57,0 0,0 1,0-1,0 0,1 0,0 0,0 1,1-1,-1 0,1-1,0 1,0 0,1 0,-1-1,1 0,0 1,0-1,3 2,-1-4,0-1,0 0,0 0,0 0,0-1,0 0,0 0,0 0,0 0,0-1,0 0,0 0,0-1,0 1,0-1,0 0,-1 0,1 0,-1-1,0 0,1 0,-1 0,0 0,-1 0,1-1,-1 0,1 0,6-4,25-20,68-38,-102 65,0 1,1-1,-1 1,0 0,0-1,0 1,0 0,1-1,-1 1,0 0,0 0,1 0,-1 0,0 0,0 1,0-1,1 0,-1 0,0 1,0-1,0 1,0-1,0 1,1-1,-1 1,0 0,0 0,-1-1,1 1,0 0,0 0,0 0,0 0,-1 0,1 0,0 0,-1 0,1 0,-1 1,0-1,1 0,-1 0,0 0,1 1,-5 59,2-47,-2 7,1-8,1-1,0 1,0 0,1-1,1 1,0 0,1 0,0-1,1 1,1-1,0 1,0-1,2 2,7 5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1,'-10'10,"-3"7,6 2,4-8,7-6,-2-3,-1-2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29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0,'-4'3,"-1"-1,0 1,1 0,0 0,-1 1,1-1,0 1,1 0,-1 0,1 0,0 0,0 1,0-1,0 1,1 0,0 0,0 0,0 0,0 0,0 5,-1-1,-95 320,-38 216,128-496,7-29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1,'-5'0,"-1"5,0 6,6-4,8-2,2-8,0 3,-2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1 254,'24'0,"22"0,8 0,0 0,-4 0,-7 0,-5 0,-4 0,-4-5,-2-1,0 0,-1-4,0 0,-4-3,-2 0,-4 3</inkml:trace>
  <inkml:trace contextRef="#ctx0" brushRef="#br0" timeOffset="247.553">255 0,'-5'39,"3"31,3 9,0-4,0-11,0-10,5-15,1-10,0-4,-2-2,-7-5,-2-1,-1-2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29,'0'-3,"-1"-22,-9 33,2 12,-18 51,-4-2,-3-1,-2-1,-37 51,11-50,47-57</inkml:trace>
  <inkml:trace contextRef="#ctx0" brushRef="#br0" timeOffset="279.049">0 57,'15'10,"18"22,9 10,3 4,-3-3,-3-2,-8-4,-4-4,-3-7,-5-4,-1-4,-3-2,0-3,-3 1,-7-2,-5-2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20,'-103'157,"-60"131,68-115,-19-6,564-790,-424 584,-15 26,-1-1,-1 0,0-1,-1 0,0 0,-1-1,-1 0,2-8,-32 61,19-24,1-1,0 1,0 0,2 0,-1 0,2 0,0 1,0-1,1 1,1-1,0 0,1 0,1 1,0-1,0-1,1 1,1 0,0-1,5 8,10 14,5 6,-2 1,-2 0,-2 2,-2 0,3 14,26 125,-45-140,-3-79,2 14</inkml:trace>
  <inkml:trace contextRef="#ctx0" brushRef="#br0" timeOffset="300.857">222 557,'5'0,"16"0,9 0,4-5,2-1,3 0,1 1,-2 1,-3 2,-2 1,-2 1,-2 0,-1 0,0 0,-5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75,'24'-5,"22"-1,8 0,0 1,-4 1,-7 2,-5-4,-4-1,-4 1,-1 1,-2 2,0 1,1 1,-6-4,-1-1,-4 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52,'34'0,"35"-5,10-1,-3 0,-10 1,-11 1,-10 2,-13-4,-7-1,-3 1,-6 1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1,'-19'24,"-11"22,-6 8,0 0,4-4,4-7,7-5,6-4,1-4,-1-1,1-2,-1 0,-3 0,-4-4,3-7</inkml:trace>
  <inkml:trace contextRef="#ctx0" brushRef="#br0" timeOffset="279.931">0 57,'34'34,"25"15,13 5,-2-2,-7-11,-11-11,-13-6,-9-8,-4-1,-2 1,-6 3,-5 3,-4 3,-5-4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97,'0'32,"0"88,5 0,8 23,-1 122,-2-204,-4-55</inkml:trace>
  <inkml:trace contextRef="#ctx0" brushRef="#br0" timeOffset="498.14">0 97,'50'-21,"0"3,1 2,1 2,1 3,35-3,-75 13,0 0,1 1,-1 0,1 1,-1 1,0 0,1 0,-1 2,2 0,-12-3,1 0,-1 1,0-1,1 1,-1-1,0 1,0 0,0 1,0-1,0 0,-1 1,1-1,-1 1,1 0,-1 0,0 0,0 0,0 0,-1 1,1-1,-1 0,0 1,0-1,0 1,0-1,0 1,-1 0,0-1,0 1,0 0,0-1,0 1,-1 0,0-1,0 1,-4 12,-1-1,0 0,-2 0,0-1,0 0,-1 0,-1-1,0 0,-6 4,-7 12,-91 112,112-139,0 1,0-1,0 0,0 1,1-1,-1 1,1 0,-1-1,1 1,0 0,0 0,0 0,1 0,-1 0,1 0,-1 0,1 0,0 0,0 0,0 0,1 0,-1 0,1 0,0 0,-1 0,1 0,1 0,-1 0,0 0,1-1,-1 1,1-1,0 1,0-1,0 1,0-1,0 0,1 0,-1 0,0 0,1-1,0 1,0 0,69 25,27 16,-96-41,-1 0,1 1,-1-1,1 1,-1 0,0 0,0 0,0 0,0 0,-1 0,1 0,-1 0,0 1,0-1,0 1,0-1,-1 1,0-1,1 1,-1-1,0 1,-1-1,1 1,0-1,-1 1,0-1,0 1,-1 1,-3 5,-1 0,0-1,-1 0,1-1,-2 1,1-1,-1 0,-1-1,1 0,-1 0,0-1,-1 0,0-1,0 0,0 0,0-1,0-1,-1 0,0 0,-10 1,14-2,1 0,-1-1,0 1,0-1,0-1,0 0,0 1,0-2,1 1,-1-1,0 0,0-1,0 0,1 0,-1 0,1-1,0 0,0 0,0 0,0-1,0 0,-3-3,-3-9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16,'-15'-5,"0"2,-1 0,0 1,0 0,0 2,1 0,-1 0,0 1,0 1,0 1,1 0,0 2,-1-1,1 2,1 0,-1 0,1 1,-7 6,-1 5,0 2,1 0,0 2,2 0,1 1,1 1,1 0,0 1,3 1,0 1,1 0,-7 25,11-30,1 1,0 0,2 1,1-1,1 1,0 0,2 0,1 0,1 0,1 2,0-14,0 0,1 0,0 0,0-1,2 0,-1 1,1-1,1-1,0 1,0-1,1 0,1-1,-1 1,1-1,1-1,0 0,0 0,1-1,0 0,8 5,1-2,0-1,0-1,1-1,0 0,1-2,0 0,-1-1,1-2,0 0,1-1,-1-1,0 0,0-2,0-1,12-3,79-22,-88 20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57,'-5'-5,"1"0,-2 0,1 0,0 1,-1 0,0 0,0 0,0 1,0 0,0 0,-1 1,0 0,1 0,-1 0,0 1,0 0,0 0,0 1,0 0,0 0,0 0,1 1,-1 0,0 1,0-1,0 1,1 1,-1-1,1 1,-1 1,-96 56,100-57,0 0,0-1,0 1,0 0,1 1,-1-1,1 0,0 1,0 0,0-1,1 1,-1 0,1 0,0 0,0 0,0 0,0 0,1 0,-1 0,1 0,0 0,1 1,-1-1,1 0,-1 0,1 0,1 1,3 2,1 1,-1-1,1 0,1-1,0 1,-1-1,2-1,-1 1,1-1,0 0,0-1,0 0,0 0,1-1,0 0,0-1,7 2,4 3,-1-1,-10-4,-1-1,1 1,-1 1,0 0,0 0,0 0,-1 1,1 0,-1 1,0 0,0 0,0 0,-1 1,1 0,-1 0,-1 1,1-1,-1 1,-1 1,1-1,1 5,-6-8,0 0,0 0,-1 0,1 0,-1-1,0 1,0 0,-1 0,1 0,-1-1,1 1,-1-1,0 1,-1-1,1 0,0 0,-1 0,0 0,0 0,0 0,0-1,0 1,0-1,-1 0,1 0,-1-1,0 1,-104 38,-19-13,114-25,18-6,6-1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30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0,'0'4,"0"6,0 5,-4-1,-2 3,-3 6,-5 3,1 1,-2 1,-3 3,-2 1,2-1,0-2,3-2,1-1,1 0,4-2,4-4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1,'-22'38,"1"2,2 0,2 1,2 1,2 0,1 1,2 1,3 0,-1 22,6-56,1 0,0 0,1 0,0 0,1 0,0 0,1 0,-1 0,2 0,0-1,0 1,0-1,2 0,-1 0,1 0,0 0,1-1,-1 0,2 0,-1 0,1-1,1 0,0 0,58 16,-44-22</inkml:trace>
  <inkml:trace contextRef="#ctx0" brushRef="#br0" timeOffset="861.596">261 537,'19'1,"0"-1,0-1,0 0,0-2,0 0,0-2,-1 0,0 0,0-2,0 0,-1-2,0 1,-1-2,2-1,-9 5,0 0,0 0,0 0,-1-1,0 0,-1-1,1 0,-1 0,-1-1,0 0,0 0,-1 0,0 0,0-1,-1 0,0 0,-1-1,0 1,-1 0,0-1,-1 0,1-9,-2 18,0 1,0-1,-1 0,1 0,0 0,0 0,-1 1,1-1,-1 0,0 0,0 1,1-1,-1 0,0 1,0-1,0 1,-1-1,1 1,0 0,-1-1,1 1,0 0,-1 0,0 0,1 0,-1 0,1 0,-1 1,0-1,0 0,1 1,-1-1,0 1,0 0,0 0,0 0,0-1,1 2,-1-1,0 0,0 0,0 1,0-1,1 1,-1-1,0 1,0 0,1 0,-1-1,1 1,-1 0,1 1,-1-1,1 0,-1 0,1 1,0-1,0 1,0-1,0 1,0-1,0 1,-8 9,1-1,1 1,0 0,1 0,0 1,0 0,1 0,1 1,0-1,1 1,0 0,1 0,0 0,1 0,1 0,0 0,1 0,0 0,2 6,-3-14,1 1,0-1,0 0,1 1,-1-1,1 0,0 0,1-1,-1 1,1 0,0-1,0 1,1-1,-1 0,1 0,0 0,0-1,0 1,0-1,1 0,-1 0,1-1,0 1,0-1,0 0,0 0,0-1,0 0,1 1,-1-2,3 1,3 0,0 0,1-1,-1 0,0-1,0 0,0-1,0 0,0-1,0 0,0-1,-1 0,1-1,-1 0,9-6,-1-4,1-1,-2-1,0 0,-1-1,-1-1,-1-1,-1 0,0 0,-1-2,-2 1,7-19,-9 24,-6 14,0 0,-1 0,1 0,-1 0,1-1,-1 1,0 0,0-1,0 1,0-1,0 0,-1 1,1-1,-1 1,0-1,0 0,0 1,0-1,0 0,-1 1,1-1,-1-2,-1 5,1-1,0 1,0 0,-1 0,1 0,0 0,0 0,-1 0,1 0,0 1,0-1,-1 0,1 1,0-1,0 1,0-1,-1 1,1 0,0-1,0 1,0 0,0 0,0 0,1 0,-1 0,0 0,0 0,0 0,1 0,-1 0,0 1,-1 0,-5 6,1 0,0 1,0 0,1 0,0 0,0 1,1-1,0 1,1 0,0 0,1 0,0 1,1-1,0 1,0-1,1 1,0-1,1 1,0-1,1 0,3 10,-3-14,1-1,0 0,0 0,1 0,-1 0,1 0,0-1,0 0,1 1,-1-2,1 1,0 0,0-1,0 0,1 0,-1-1,1 1,-1-1,1-1,0 1,0-1,-1 0,1 0,0 0,0-1,0 0,0 0,0-1,0 1,0-1,0-1,0 1,0-1,-1 0,1 0,-1-1,2 0,11-9,-1 0,-1-1,0-1,-1 0,0-1,-1-1,-1 0,0-1,-2 0,0-1,0 0,-2-1,0 0,-2 0,0-1,-1 0,-1 0,0-1,0-53,-6 74,0-1,0 1,0-1,0 1,0 0,0-1,0 1,-1 0,1 0,0 0,0 0,0 0,0 0,0 0,-1 0,1 1,0-1,0 0,0 1,0-1,0 1,0-1,0 1,0-1,0 1,0 0,0-1,1 1,-1 0,0 0,0 0,1 0,-1 0,0 0,1-1,-1 2,1-1,-1 0,1 0,0 0,-1 0,1 0,0 0,0 1,-9 14,2 0,0 1,1 0,1 0,1 0,0 1,1-1,1 1,1 0,0 0,1 0,1 0,1-1,1 1,0 0,5 13,-2-17,1-1,1 0,0 0,0-1,1 0,1 0,0-1,1 0,0-1,1 0,7 5,-3-4</inkml:trace>
  <inkml:trace contextRef="#ctx0" brushRef="#br0" timeOffset="1131.478">1615 537,'-4'29,"-3"19,2 6,-5-1,0-5,2-6,1-5,3-14,2-11</inkml:trace>
  <inkml:trace contextRef="#ctx0" brushRef="#br0" timeOffset="1418.808">1588 509,'28'-5,"25"-1,7 0,-1 1,-11 1</inkml:trace>
  <inkml:trace contextRef="#ctx0" brushRef="#br0" timeOffset="1661.488">1615 735,'34'-5,"20"-2,7 1,-8-4,-13 1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98 111,'-14'34,"-10"20,-1 6,4-2,11-11,6-19,10-14,2-9</inkml:trace>
  <inkml:trace contextRef="#ctx0" brushRef="#br0" timeOffset="561.43">239 365,'176'-284,"-124"209,-51 74,-1 1,1-1,-1 1,1-1,-1 1,1 0,-1 0,1-1,-1 1,1 0,0 0,-1-1,1 1,-1 0,1 0,0 0,-1 0,1 0,-1 0,1 0,0 0,-1 0,1 0,-1 0,1 1,0-1,-1 0,1 0,-1 0,1 1,-1-1,1 0,-1 1,1-1,-1 1,1-1,-1 0,1 1,-1-1,0 1,1-1,-1 1,0-1,1 1,-1 0,0-1,0 1,1-1,-1 1,0 0,0-1,0 1,0-1,0 1,0 0,0-1,0 1,5 46,-5-38,2 10,0-1,0 1,2-1,1 0,0 0,1-1,1 1,0-1,1-1,3 3,-8-15,0-1,0 0,0 0,0 0,1 0,0-1,-1 1,1-1,0 0,0 0,0 0,0-1,0 1,1-1,-1 0,0 0,1-1,-1 1,1-1,-1 0,0 0,1 0,-1-1,1 1,-1-1,0 0,0-1,1 1,-1-1,0 0,0 0,0 0,-1 0,1-1,0 1,-1-1,0 0,1 0,-1 0,-1-1,1 1,0-1,-1 0,0 1,2-4,9-18,-1 1,-1-2,-2 0,0 0,4-26,-8 32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254 141,'-2'20,"-1"-1,-1 0,-1 0,0-1,-2 1,0-1,-7 12,12-24,-57 105,47-95,1 2,1-1,0 1,2 1,0-1,1 1,1 1,1-1,0 1,2 0,0 0,1 15,2-31,0 0,1 0,0 0,0 0,0-1,0 1,0 0,1 0,0-1,0 1,0 0,0-1,0 0,1 0,-1 0,1 0,0 0,0 0,0 0,1-1,-1 0,0 0,1 0,-1 0,1 0,0-1,0 1,0-1,0 0,-1 0,1-1,0 1,1-1,-1 0,0 0,0 0,0 0,3-2,165-2,-108-18,-51 11</inkml:trace>
  <inkml:trace contextRef="#ctx0" brushRef="#br0" timeOffset="266.426">0 368,'34'4,"30"2,14 0,-2-1,-9-1,-6 3,-8 0,-10-1,-6-1,-4-2,-5-1,-5-1</inkml:trace>
  <inkml:trace contextRef="#ctx0" brushRef="#br0" timeOffset="549.901">904 1,'15'30,"-1"2,-2-1,-1 2,-1 0,-2 0,-1 1,-2-1,-1 1,-1 28,-2-30,-2-1,-2 1,0-1,-2 0,-1 0,-2 0,-1-1,-2 0,0-1,-2 0,-1-1,-2-1,0 0,-16 19,-91 62,104-94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04.9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370 0,'5'21,"2"-1,0 1,1-1,1-1,1 0,0 0,2-1,0 0,15 16,-12-17,1 0,1-1,0 0,1-2,1 0,0-1,1-1,1 0,-1-2,2 0,-1-2,1 0,1-2,-1 0,3-1,16 5,-1-2,1-2,0-1,23-2,331-4,-198-27,-27 1,139-56,-110 50,-176 32,-11 0,1 0,-1 1,0 0,1 1,-1 0,0 1,0 1,0 0,0 0,0 1,-1 1,1 0,179 127,-115-29,-73-103,-1 0,0 1,0-1,1 0,-1 0,0-1,0 1,1 0,-1-1,0 1,0-1,0 0,0 0,0 0,0 0,0 0,0 0,0-1,0 1,0 0,-1-1,1 0,0 1,-1-1,0 0,1 0,-1 0,0 0,0 0,0 0,0 0,0 0,-1 0,1 0,-1-1,1 1,-1 0,0-1,5-6,0 0,-1 0,1 0,1 1,-1 0,2 0,-1 0,1 1,0 0,0 0,1 1,0 0,0 0,1 1,-1 0,2 0,4-1,1 1,-1 0,1 1,0 1,1 0,-1 1,0 1,1 0,-1 1,1 1,-1 1,0 0,10 2,202 17,-29 6,-1-17,57 25,-130-7,90-6,10-3,-142-7,-66-8,1 0,0-2,0 0,-1-1,1-1,0 0,13-3,4-4,-1-1,1-2,-2-1,1-1,-2-2,0-2,23-14,-31 16,0-1,-1-1,-1 0,0-2,-1-1,-1 0,-1-1,6-10,73-103,-83 117,0 3</inkml:trace>
  <inkml:trace contextRef="#ctx0" brushRef="#br0" timeOffset="1458.048">116 1073,'43'-2,"1"-3,-1-1,0-3,29-9,-45 13,0-2,-1-1,0 0,-1-2,0-1,0-1,-1-2,-1 0,0-1,-1-1,-1-1,0-1,-1-1,-1-1,-1-1,-1 0,8-14,12-69,-37 101,0-1,0 1,0-1,0 1,0-1,-1 1,1 0,-1-1,0 1,0 0,-1 0,1 0,-1 0,1 0,-1 0,0 0,0 0,0 0,0 1,-1-1,1 1,-1 0,1 0,-1 0,0 0,0 0,0 0,0 1,0-1,0 1,-1 0,-1-1,-1 1,0-1,0 1,0 0,0 1,1 0,-1-1,0 2,0-1,0 1,0 0,0 0,1 1,-1-1,0 1,1 1,0-1,-1 1,1 0,0 0,0 0,1 1,-1 0,1 0,-1 0,1 0,1 1,-4 3,-8 12,0 0,1 1,2 0,0 1,1 1,-2 7,-3 24,2 1,2 0,3 1,2 0,3 0,2 0,2 1,7 35,-4 37,-2-65,-3 1,-2-1,-3 0,-6 12,10-58,-2 0,0-1,-1 1,0-1,-2 0,0 0,-1-1,0 0,-2-1,1 0,-2 0,0-1,-1-1,0 0,-1-1,-14 9,20-15,-1-1,-1 0,1-1,-1 0,1-1,-1 0,0 0,0-1,0 0,-1-1,1 0,0-1,-6 0,11 0,0 0,0-1,0 0,0 0,0 0,0-1,1 1,-1-1,0 0,1-1,-1 1,1-1,0 0,0 0,0 0,0-1,1 1,-1-1,1 0,0 0,0 0,0 0,1 0,-1-1,1 1,0-1,1 0,-1 0,0-4,0-1,1 1,0-1,0 0,1 0,1 1,0-1,0 0,0 1,1-1,1 1,0 0,0 0,1 0,0 0,0 0,3-2,5-10,2 0,1 0,0 2,1 0,1 1,5-3,1 1,1 1,1 1,0 1,1 1,1 1,1 2,0 1,0 1,1 1,19-3,121-20,-145 30</inkml:trace>
  <inkml:trace contextRef="#ctx0" brushRef="#br0" timeOffset="1802.94">934 1355,'-16'11,"1"1,0 0,1 1,0 1,1 0,1 1,0 0,1 1,1 1,0-1,1 2,1-1,1 1,0 1,7-16,-1 0,1 0,0 0,0 0,0 0,1 0,-1-1,1 1,0 0,-1 0,1 0,0-1,1 1,-1 0,0-1,1 1,0-1,-1 0,1 1,0-1,0 0,0 0,0 0,1 0,-1-1,1 1,-1-1,1 1,-1-1,1 0,0 0,-1 0,1 0,0 0,0-1,2 1,5 1,-1-1,0 1,1-2,-1 1,1-2,-1 1,1-1,-1 0,0-1,8-3,-7 3,-1-1,1-1,-1 0,0 0,-1-1,1 0,-1 0,0-1,0 0,-1-1,0 1,0-1,0-1,-1 1,0-1,0-1,-1 1,0-1,-1 1,0-2,0 1,-1 0,0-1,-1 1,0-1,0 0,-1 1,0-1,-1 0,0 0,-1-2,0 7,0 0,-1 0,1 1,-1-1,0 1,-1-1,1 1,-1 0,0 0,0 0,0 0,0 1,-1-1,1 1,-1 0,0 0,0 0,0 0,-1 1,1 0,-1 0,1 0,-1 0,1 1,-1-1,0 1,0 1,0-1,0 1,0-1,0 1,1 1,-1-1,0 1,0 0,0 0,0 0,1 1,-1-1,0 1,-3 2,-20 13,3 1</inkml:trace>
  <inkml:trace contextRef="#ctx0" brushRef="#br0" timeOffset="2086.453">1330 1609,'-10'0,"-3"-5,1-6,2-7,3-4,8 1,3 0,1-2,4-2,2 0,2-2,0-1,3 5,-2 0,1 1,4-2,2 4,-1 5</inkml:trace>
  <inkml:trace contextRef="#ctx0" brushRef="#br0" timeOffset="2450.996">1724 1242,'-4'-1,"0"1,-1 1,1-1,0 0,-1 1,1 0,0 0,0 0,0 1,0-1,0 1,0 0,0 0,0 1,1-1,-1 1,1-1,0 1,0 0,0 1,0-1,-3 4,2-2,-4 2,1 2,0-1,0 1,1 0,0 1,1-1,0 1,0 0,1 0,1 1,0-1,0 1,1 0,0 0,1 0,0 0,1 0,0 0,1 0,0 0,0 0,1 0,3 8,-3-17,0 1,-1 0,1 0,0 0,1-1,-1 1,0-1,1 0,0 0,-1 0,1 0,0 0,0 0,0-1,0 1,0-1,0 0,0 0,1 0,-1 0,0-1,1 1,-1-1,0 0,1 0,-1 0,1-1,-1 1,0-1,2 0,95-40,-57 3,-25 22</inkml:trace>
  <inkml:trace contextRef="#ctx0" brushRef="#br0" timeOffset="2674.138">2035 1327,'0'24,"5"12,1 1</inkml:trace>
  <inkml:trace contextRef="#ctx0" brushRef="#br0" timeOffset="2838.44">2007 988</inkml:trace>
  <inkml:trace contextRef="#ctx0" brushRef="#br0" timeOffset="3255.818">2233 1496,'4'-30,"1"1,1 0,1 0,2 1,1 0,1 0,12-20,-23 47,1 0,-1 0,1 0,-1 0,1 0,-1 0,1 0,0 0,0 0,-1 1,1-1,0 0,0 1,0-1,0 0,0 1,0-1,0 1,0-1,0 1,0 0,0 0,0-1,0 1,0 0,1 0,-1 0,0 0,0 0,0 0,0 0,0 0,0 1,0-1,0 0,0 1,0-1,0 1,0-1,0 1,0-1,0 1,0 0,0-1,0 1,0 0,-1 0,1 0,0 0,-1 0,1 0,-1-1,1 1,-1 0,1 1,-1-1,1 1,12 24,-12-20,0-1,0 0,1 0,0 0,0 0,0 0,1-1,-1 1,1-1,0 1,1-1,-1 0,1 0,-1 0,1-1,0 1,1-1,-1 0,1 0,-1-1,1 1,0-1,0 0,0 0,0-1,0 1,0-1,0 0,5 0,-5-4,1 0,-1-1,0 0,0 0,-1 0,1 0,-1 0,0-1,0 0,0 0,-1 0,0 0,0-1,0 1,-1-1,1 0,-1 0,1-5,15-30,-8 26</inkml:trace>
  <inkml:trace contextRef="#ctx0" brushRef="#br0" timeOffset="3802.02">2854 1101,'-3'2,"-9"3,1 1,0 1,0 0,0 0,1 1,0 1,0 0,1 0,0 1,1 0,0 0,0 1,-5 10,13-19,-1 0,0 0,1-1,-1 1,1 0,-1 0,1 0,0 0,0 0,0 0,0 0,0 0,0-1,1 1,-1 0,1 0,-1 0,1 0,0-1,-1 1,1 0,0 0,0-1,0 1,1-1,-1 1,0-1,1 0,-1 1,0-1,1 0,0 0,-1 0,1 0,-1 0,1 0,0 0,0-1,1 1,76 4,71-43,-147 37,1 1,-1-1,1 1,-1 0,1 0,-1 0,1 0,-1 0,1 1,-1-1,1 1,-1 0,1 0,-1 1,0-1,0 1,0-1,0 1,0 0,0 0,0 0,-1 1,1-1,-1 1,1-1,-1 1,0 0,0 0,0 0,0 0,-1 0,1 0,-1 1,0-1,0 0,0 1,0 0,13 135,-19 92,2-210,-2 0,0-1,-1 1,-1-1,-1-1,-1 1,-1-1,0-1,-1 1,-1-2,-1 0,-1 0,0-1,-1-1,-5 4,18-17,1 0,-1 0,1 0,-1 0,0 0,0 0,0-1,0 1,0 0,0-1,0 0,0 1,0-1,-1 0,1 0,-1-1,1 1,-1 0,1-1,-1 1,1-1,-1 0,1 0,-1 0,1 0,-1 0,1-1,-1 1,1-1,-1 0,1 1,-1-1,1 0,0-1,-1 1,1 0,0-1,0 1,0-1,0 1,0-1,0 0,1 0,-1 0,1 0,-1 0,1 0,0-1,0 1,0 0,0-1,-1-1,1-9,0 0,1 0,0 0,1 0,1 0,0 0,0 0,2 0,-1 1,2-1,-1 1,3-1,7-25,2 1,2 1,1 1,2 1,1 0,2 2,1 1,1 0,2 2,9-6,-2 12,-18 17</inkml:trace>
  <inkml:trace contextRef="#ctx0" brushRef="#br0" timeOffset="4572.647">3813 621,'17'29,"7"157,-20-142,-2 0,-2 1,-1-1,-3 1,-4 13,3-15,-25 211,34-230,10-29,-9-8</inkml:trace>
  <inkml:trace contextRef="#ctx0" brushRef="#br0" timeOffset="4791.879">3588 1101,'29'-5,"37"-6,19-2,-2-2,-4 0,-12 3,-7 4,-9-2,-8 1,-8 2,-3 2,-4 2,-6 1</inkml:trace>
  <inkml:trace contextRef="#ctx0" brushRef="#br0" timeOffset="5488.904">4293 1129,'150'13,"-143"-14,-1 1,1-1,0 0,-1 0,1-1,-1 0,0 0,1 0,-1-1,0 0,-1 0,1-1,0 1,-1-1,0-1,0 1,0-1,0 1,-1-1,0-1,1 0,-3 3,1 1,-1-1,0 0,0 0,0 0,0 0,0 0,-1-1,0 1,1 0,-1-1,0 1,-1-1,1 1,-1-1,1 1,-1-1,0 0,0 1,-1-1,1 1,-1-1,1 1,-1-1,-1 1,1-1,0 1,-1 0,1 0,-1 0,0 0,0 0,0 0,-1 0,1 0,-1 1,1-1,-1 1,0 0,0 0,0 0,0 0,0 1,-3-2,-3 3,1 1,-1 0,1 0,-1 1,1 0,0 0,0 1,0 0,0 1,0-1,1 2,-1-1,1 1,0 0,1 0,-3 3,-7 4,2 0,-1 2,1-1,1 2,1 0,0 0,1 1,-1 3,8-13,1-1,0 0,1 1,-1 0,1 0,0 0,0 0,1 0,0 0,0 0,0 0,1 1,0-1,0 0,1 0,0 0,0 1,0-1,1 0,-1 0,2 0,-1-1,0 1,1 0,0-1,4 5,-3-5,0-1,1 0,-1 0,1-1,0 1,0-1,0 0,0-1,0 1,1-1,-1 0,1 0,0-1,-1 1,1-1,0 0,0-1,0 0,0 0,0 0,-1 0,2-1,128-31,-117 25,0 0,0-1,-1-1,0 0,0-1,-1-1,-1-1,8-6,-8 5,-1-1,-1 0,0 0,0-1,-2-1,0 0,0-1,-2 0,6-13,-11 22,0-1,-1 0,0 0,0 0,-1 0,0-1,-1 1,0-1,0 1,-1-1,0 1,-1-1,-1-5,2 14,0 0,0 0,-1 0,1 0,-1 1,1-1,-1 0,1 0,-1 1,0-1,1 0,-1 1,0-1,1 0,-1 1,0-1,0 1,1-1,-1 1,0 0,0-1,0 1,0 0,0 0,1-1,-1 1,0 0,0 0,0 0,0 0,0 0,0 0,0 1,0-1,0 0,1 0,-1 1,0-1,0 0,0 1,0-1,1 1,-1-1,0 1,0-1,1 1,-1 0,0-1,1 1,-1 0,1 0,-27 41,27-40,0-1,0 1,0-1,0 1,1 0,-1-1,0 1,1-1,-1 1,1-1,0 0,-1 1,1-1,0 1,0-1,0 0,0 0,0 1,0-1,0 0,1 0,-1 0,0 0,0-1,1 1,-1 0,1 0,-1-1,1 1,-1-1,1 1,-1-1,1 0,-1 1,1-1,-1 0,1 0,0 0,0-1,68-6,-62 6,-7 1,110-8,-108 8,0 0,-1 1,1-1,0 1,-1 0,1 0,0 0,-1 0,1 0,-1 0,1 1,-1-1,0 1,0-1,0 1,0 0,0 0,0 0,0 0,0 1,-1-1,1 0,-1 1,0-1,0 1,0-1,0 1,0 0,0-1,-1 1,1 0,-1 0,0-1,0 1,0 0,0 0,0 1,-18 136,22-121</inkml:trace>
  <inkml:trace contextRef="#ctx0" brushRef="#br0" timeOffset="6036.937">5224 1242,'11'-33,"1"1,1 1,2 1,1 0,9-11,-22 33,1 0,1 1,0-1,0 1,0 0,1 0,0 1,0-1,1 1,-1 1,1-1,1 1,-1 0,1 1,0 0,0 0,5-1,-11 4,-1 1,1 0,-1-1,0 1,1 0,-1 0,1 0,-1 0,0 0,1 1,-1-1,1 0,-1 1,0-1,1 1,-1-1,0 1,0 0,1-1,-1 1,0 0,0 0,0 0,0 0,0 0,0 0,0 0,0 0,-1 0,1 1,0-1,-1 0,1 0,-1 1,1-1,-1 0,1 1,-1-1,0 1,0-1,0 0,0 1,0 0,-7 67,5-56,1-12,0 0,1 0,0 1,-1-1,1 0,0 0,-1 1,1-1,0 0,0 1,0-1,0 0,0 0,1 1,-1-1,0 0,1 1,-1-1,0 0,1 0,0 0,-1 1,1-1,0 0,-1 0,1 0,0 0,0 0,0 0,0-1,0 1,0 0,0 0,0-1,0 1,1 0,-1-1,0 1,0-1,0 0,1 1,-1-1,0 0,1 0,-1 0,0 0,0 0,2 0,59-22,92-112,-153 132,0 1,0-1,-1 1,1-1,0 1,0-1,1 1,-1 0,0 0,0 0,1 0,-1 0,0 0,1 0,-1 0,1 0,-1 0,1 1,0-1,-1 1,1-1,0 1,-1 0,1 0,0-1,-1 1,1 0,0 1,-1-1,1 0,0 0,0 1,-1-1,1 1,-1-1,1 1,-1 0,1 0,-1 0,1-1,-1 2,1-1,-1 0,0 0,0 0,0 0,0 1,0-1,0 1,0-1,0 1,19 133,-10-106,0-4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20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316 424,'-8'-3,"1"0,-1 0,1 1,-1 0,0 0,0 1,0 0,0 1,0 0,0 0,0 0,0 1,0 0,0 1,0 0,0 0,1 1,-1-1,1 2,0-1,0 1,0 0,0 1,1-1,-1 1,1 1,0-1,1 1,-1 0,1 0,1 1,-1 0,1-1,-1 4,-5 6,1-1,0 2,1-1,1 1,1 0,0 0,1 1,1 0,1 0,0 0,2 0,0 1,1-1,0 0,2 6,-1-18,0 1,0-1,1 1,-1-1,1 0,1 0,-1 0,1 0,0 0,0 0,1-1,0 0,0 1,0-1,0-1,1 1,0-1,0 0,0 0,1 0,-1 0,1-1,0 0,0-1,0 1,0-1,0 0,1 0,-1-1,0 0,3 0,12 1,0 0,0-1,0-2,0 0,0-1,0-1,-1-1,1-1,4-2,-6 2,0-2,-1 0,0-1,0-1,0 0,-2-1,1-1,-1-1,-1 0,0-2,-1 1,0-2,-1 1,0-2,-2 0,0 0,9-18,-16 28,1-1,-1 1,-1-1,1 1,-1-1,0 0,-1-1,0 1,0 0,0-1,-1 1,0-1,0 1,-1-1,0 0,-1 1,1-1,-2 1,1-1,-1 1,0 0,0-1,-1 1,0 0,0 0,-1 1,0-1,0 1,0 0,-1 0,-5-5,-1 3,-1 0,-1 1,0 0,1 1,-2 0,1 1,-1 1,0 0,0 1,0 1,0 0,0 0,0 2,-12 0,-5 0</inkml:trace>
  <inkml:trace contextRef="#ctx0" brushRef="#br0" timeOffset="772.904">880 621,'-4'70,"2"-58,0 1,1-1,0 1,1 0,1-1,0 1,0 0,1-1,1 1,0-1,1 0,0 0,1 0,0-1,4 7,-7-16,0 1,0-1,0 0,1 0,-1 0,1 0,-1-1,1 1,0-1,0 1,-1-1,1 0,0 0,0 0,0 0,0-1,0 1,1-1,-1 0,0 0,0 0,0 0,0-1,0 1,0-1,0 0,0 1,0-1,0-1,0 1,0 0,0-1,84-58,-79 53,-2 0,1 0,-1-1,0 0,-1 0,1 0,-2-1,1 0,-1 0,-1 0,0 0,0-1,0 1,-1-1,-1 0,0 0,0 1,-1-1,0 0,-2-9,-4 6,0 6</inkml:trace>
  <inkml:trace contextRef="#ctx0" brushRef="#br0" timeOffset="1122.464">1332 932,'-5'-5,"4"-16,1-9,1-4,5-2,2 1,-1 2,4 6,-1 3,-2 1,3 4,0 1,2 3,4 4,-1 9,-3 10,-4 8,-4 1</inkml:trace>
  <inkml:trace contextRef="#ctx0" brushRef="#br0" timeOffset="2853.496">2179 565,'-8'-4,"-1"1,1 0,-1 1,0 0,0 0,0 1,0 0,0 0,-1 1,1 0,0 1,0 0,0 1,0 0,0 0,0 0,1 1,-1 1,1 0,0 0,0 0,0 1,0 0,1 1,-5 4,3 0,0 0,2 1,-1 0,1 0,1 0,0 1,0 0,2 0,-1 1,1-1,0 6,3-15,1 1,-1-1,1 0,0 1,0-1,0 1,1-1,-1 0,1 1,-1-1,1 0,0 0,1 0,-1 1,0-1,1 0,0-1,-1 1,1 0,1 0,-1-1,0 1,0-1,1 0,0 0,-1 0,1 0,0 0,0 0,0-1,0 1,0-1,0 0,0 0,4 1,1-1,0 1,0-1,0 0,0 0,0-1,0 0,0 0,0-1,-1 0,1-1,0 0,0 0,-1 0,6-3,0-4,0 0,0 0,-1-1,0-1,0 0,-2 0,1-1,-1-1,-1 0,0 0,-1-1,-1 0,0 0,3-9,60-95,-70 120,0-1,0 0,0 0,0 1,0-1,1 0,-1 0,0 0,1 1,-1-1,0 0,1 0,0 0,-1 0,1 0,0 0,-1 0,1 0,0 0,0 0,0 0,0 0,0-1,0 1,0 0,0-1,0 1,0-1,0 1,0-1,1 1,-1-1,0 0,0 0,0 0,1 1,-1-1,0 0,0 0,1-1,-1 1,0 0,0 0,0-1,1 1,-1 0,0-1,0 1,0-1,0 0,0 1,0-1,0 0,0 0,0 1,0-1,0 0,-1 0,1 0,0 0,0 0,-1 0,1 0,-1-1,1 1,-1 0,0 0,1 0,-1-1,-23 262,23 14,0-264,-1-1,0 0,-1 1,0-1,0 0,-1 0,0 0,-1 0,1-1,-2 0,1 1,-1-1,-1-1,0 1,0-1,0 0,0 0,-1-1,-1 0,1 0,-1-1,0 0,0 0,0 0,0-1,-9 2,16-6,-1 0,0 0,0 0,1-1,-1 1,0 0,1-1,-1 1,0-1,1 0,-1 0,0 1,1-1,-1 0,1 0,0 0,-1-1,1 1,0 0,0 0,0-1,0 1,0-1,0 1,0-1,0 1,0-1,1 0,-1 1,1-1,-1 0,1 0,0 1,-1-1,1 0,0 0,0 1,0-1,1 0,-1 0,0 1,1-1,-1 0,1 1,-1-1,1 0,0 1,0-1,0 1,0-1,0 1,0-1,0 1,0 0,0 0,1-1,-1 1,1 0,0 0,20-27,1 0,1 2,1 1,1 1,2 2,0 0,1 2,14-7,103-79,-134 95,1 0,-1-1,-1 0,0-1,-1-1,-1 1,0-2,0 1,-2-1,0 0,0-1,-2 0,0 0,0 0,-2 0,0-1,-1 0,0 1,-2-7,1 20,-1 1,0-1,0 0,0 0,0 1,0-1,-1 0,1 0,-1 1,0-1,1 0,-2 1,1-1,0 1,0-1,-1 1,1-1,-1 1,0 0,1 0,-1 0,0 0,0 0,-1 0,1 1,0-1,-1 1,1-1,0 1,-1 0,0 0,1 0,-1 0,0 1,1-1,-1 1,0-1,0 1,1 0,-1 0,0 0,0 1,0-1,1 1,-1-1,0 1,1 0,-3 1,-4 5,0 1,0 0,1 1,0-1,1 2,0-1,0 1,1 0,0 1,1-1,0 1,1 0,0 0,0 1,0 5,2-10,1-1,0 0,0 1,0-1,1 1,0-1,0 1,0-1,1 1,0-1,0 0,1 1,0-1,0 0,0 0,1 0,0 0,0-1,1 1,-1-1,1 0,0 0,0 0,1 0,0-1,0 0,0 0,0 0,0 0,1-1,0 0,0 0,-1 0,2-1,1 1,3-2,0 1,-1-2,1 1,-1-1,1-1,0 0,-1 0,1-1,-1-1,0 0,1 0,-1-1,-1 0,1 0,-1-1,1-1,-2 0,5-3,10-9,0-1,-1-2,-1 0,-1-1,16-24,-35 44,-1 1,1-1,-1 1,0-1,1 1,-1 0,1-1,0 1,-1 0,1-1,0 1,0 0,0 0,0 0,0-1,0 1,0 0,0 0,0 1,1-1,-1 0,0 0,1 1,-1-1,0 0,1 1,-1 0,1-1,-1 1,1 0,-1 0,1-1,-1 1,1 0,-1 1,1-1,-1 0,1 0,-1 1,1-1,-1 0,0 1,1 0,-1-1,0 1,2 0,4 57,-8-53,1 1,0-1,0 0,1 1,0-1,-1 0,2 0,-1 1,1-1,-1 0,1 0,1-1,-1 1,1 0,0 0,1-3,0-1,0 1,1 0,-1-1,0 0,1 0,-1 0,1-1,-1 0,1 1,-1-1,1-1,-1 1,1-1,-1 0,1 0,-1 0,1-1,-1 1,0-1,0 0,0 0,0 0,0-1,2-1,207-151,-169 138,-43 17,0 1,0-1,0 0,0 0,0 1,0-1,-1 0,1 1,0-1,0 1,0 0,0-1,-1 1,1-1,0 1,0 0,-1 0,1-1,-1 1,1 0,-1 0,1 0,-1 0,1 0,-1 0,0 0,1 0,-1 0,0 0,0-1,0 1,0 0,0 1,0-1,0 0,0-1,0 1,0 0,-1 0,1 0,0 0,-1 0,1 0,0 0,-1 1,-16 46,14-42,0 0,0 0,1 0,0 0,0 1,1-1,-1 1,2-1,-1 1,0-1,1 1,1-1,-1 1,1-1,0 1,3 0</inkml:trace>
  <inkml:trace contextRef="#ctx0" brushRef="#br0" timeOffset="3598.996">3675 706,'24'-11,"-1"0,0-2,-1 0,0-2,-1 0,-1-1,6-8,-21 19,0 0,-1 0,0 0,0-1,0 0,-1 0,0 0,0 0,0 0,-1-1,0 1,1-6,-3 10,1 0,-1 0,0 0,0 0,0 0,0 0,0 0,0 0,-1 0,1 0,-1 0,1 0,-1 0,0 0,0 1,0-1,0 0,0 0,0 1,0-1,-1 1,1-1,-1 1,1-1,-1 1,1 0,-1 0,0 0,0 0,1 0,-1 0,0 0,0 1,0-1,0 0,0 1,0 0,0-1,0 1,0 0,0 0,0 0,-1 1,-8 0,0 1,0 0,1 1,-1 0,1 1,-1 0,1 1,0 0,0 1,1 0,0 0,0 1,0 0,1 0,0 1,0 0,1 1,0 0,1 0,0 0,0 1,1 0,0 0,1 0,0 0,1 1,-1 5,3-15,-2 2,1 0,0 0,0 0,-1 1,2-1,-1 0,0 1,1 0,0-1,0 1,0 0,0 0,0-1,1 1,0 0,-1 0,2 0,-1 0,0 0,1-1,0 1,-1 0,2 0,-1-1,0 1,1-1,-1 1,1-1,0 1,0-1,1 0,-1 0,1 0,-1 0,1-1,0 1,0-1,0 1,0-1,1 0,10 2,0-1,0-1,1 0,-1-1,0-1,1 0,-1-1,0 0,1-1,-1-1,0 0,0-1,-1 0,1-1,0-2,4-2,-1-1,0-1,-1 0,0-1,0-1,-2-1,0 0,0-1,-1 0,-1-1,-1-1,0 1,5-14,6-8,26-66,-47 103,-1-1,1 1,-1 0,1-1,-1 1,0-1,0 1,0 0,0-1,0 1,0-1,0 1,0-1,0 1,-1 0,1-1,-1 1,1 0,-1-1,1 1,-1 0,0-1,0 1,1 0,-1 0,0 0,0 0,0 0,0 0,0 0,-1 0,1 0,0 1,0-1,-1 0,1 1,0-1,-1 1,1-1,0 1,-1 0,1-1,-1 1,1 0,0 0,-1 0,1 0,-1 0,1 1,-1-1,1 0,-69 34,69-32,0 0,-1 1,1-1,0 0,0 1,0-1,0 1,1-1,-1 1,1-1,-1 1,1 0,0-1,0 1,0 0,1-1,-1 1,0-1,1 1,0-1,0 1,-1-1,2 1,-1-1,0 1,0-1,1 0,-1 0,1 0,0 0,-1 0,1 0,0 0,0-1,0 1,0-1,1 1,-1-1,0 0,1 0,-1 0,1 0,-1 0,1 0,-1-1,1 1,-1-1,1 0,0 0,-1 0,1 0,0 0,4 0,-1 0,1 0,-1 1,0 0,1 1,-1-1,0 1,0 1,0-1,0 1,-1 0,1 0,-1 0,1 1,-1 0,0 0,-1 0,1 1,-1 0,0-1,0 2,0-1,-1 0,1 1,-1-1,1 5,-2 2,-1 0,0 0,-1 0,0 0,-1 0,0 0,-1 0,0 0,-2 5,7 13,5-21</inkml:trace>
  <inkml:trace contextRef="#ctx0" brushRef="#br0" timeOffset="4586.662">4747 452,'-12'2,"0"1,0 0,1 1,-1 0,1 1,0 0,1 1,-1 0,1 1,-4 3,11-8,-7 4,0-1,1 2,0-1,0 1,1 1,0 0,0 0,0 0,1 1,1 0,-1 1,1-1,1 1,0 0,-3 9,8-17,-1 0,1 0,0 0,0 0,0 0,0 0,1 0,-1 0,0 0,1 0,-1 0,1 0,0 0,0 0,0 0,0 0,0-1,0 1,0 0,0-1,1 1,-1-1,1 1,-1-1,1 0,-1 0,1 0,0 0,0 0,-1 0,1 0,0 0,0-1,0 1,0-1,0 1,0-1,0 0,0 0,0 0,0 0,0 0,0 0,0 0,0-1,0 1,0-1,0 0,0 1,0-1,0 0,-1 0,1 0,0 0,0-1,20-10,-2-1,0-1,0-1,-1-1,-1 0,5-8,1 2,-14 12,-9 8,-1 1,1-1,-1 1,1 0,0-1,0 1,-1 0,1 0,0 0,0-1,0 1,1 0,-1 0,0 1,0-1,0 0,1 0,-1 0,0 1,1-1,-1 1,1-1,-1 1,1 0,-1-1,0 1,1 0,-1 0,1 0,-1 0,1 0,-1 0,1 1,-1-1,1 0,-1 1,1-1,-1 1,0-1,1 1,-1 0,0 0,1 0,-1 0,0-1,0 1,0 1,0-1,1 1,23 55,-24-52,0 1,1 0,0-1,0 1,0-1,1 1,-1-1,1 0,1 0,-1 0,1-1,0 1,0-1,0 0,0 0,1 0,0 0,-1-1,1 0,1 0,-1 0,0-1,4 2,0-2,0 0,0 0,0-1,0 0,0 0,0-1,0 0,0-1,0 0,0 0,0-1,0 0,-1-1,1 0,-1 0,1-1,-1 0,0-1,0 1,-1-1,0-1,1 1,-2-2,5-4,19-21,-2-2,-1-1,-2-1,-2-1,-1-2,-2 0,-2-1,8-24,-22 51,0 1,0-1,-1 1,-1-1,0 0,-1 0,0 0,-1 0,-1 0,0 0,0 0,-1 1,-1-1,0 0,-1 1,0-1,-1 1,-1 1,-3-8,7 16,0 1,-1-1,1 1,0 0,-1 0,1 0,-1 0,0 0,0 1,1-1,-1 1,0 0,0 0,-1 0,1 0,0 0,0 1,0-1,0 1,-1 0,1 0,0 0,0 0,-1 1,1 0,0-1,0 1,0 0,0 0,0 0,0 1,0-1,0 1,1 0,-1 0,1 0,-1 0,1 0,-1 0,1 1,0 0,-6 6,0 0,1 1,0 0,1 0,0 0,1 1,0 0,1 0,0 0,-2 10,2 2,1 0,1 0,1 1,0-1,2 0,1 0,1 0,1 0,1 0,1 0,1-1,1 0,1-1,0 0,2 0,0-1,2 0,8 10,6 9,1-2,1-1,2-1,27 23,-35-37,-5-4</inkml:trace>
  <inkml:trace contextRef="#ctx0" brushRef="#br0" timeOffset="5520.286">345 1383,'-11'-4,"1"1,0 0,-1 1,0 0,1 1,-1 0,0 0,0 1,0 1,1 0,-1 0,0 1,1 0,-1 1,1 0,0 1,0 0,0 1,0 0,1 0,0 1,-7 5,13-9,1-1,-1 1,1 0,-1 0,1 0,0 0,0 0,0 1,0-1,0 1,1-1,-1 1,1 0,-1 0,1-1,0 1,0 0,0 0,0 0,1 0,0 0,-1 1,1-1,0 0,0 0,0 0,1 0,-1 0,1 0,0 0,0 0,0 0,0 0,0 0,1-1,-1 1,1 0,0-1,-1 1,1-1,1 0,-1 1,0-1,0 0,1 0,1 1,97 30,-23-13,-76-19,0 0,0 1,0-1,0 1,0-1,0 1,0 0,-1 0,1 0,-1 0,0 0,1 0,-1 0,0 0,0 1,0-1,0 0,-1 1,1-1,-1 1,1-1,-1 0,0 1,0-1,0 1,0-1,0 1,-1-1,1 1,-1-1,0 0,1 1,-1-1,0 0,0 1,-1-1,1 0,0 0,-1 0,1 0,-1 0,0-1,0 1,1 0,-1-1,0 1,0-1,-1 0,1 0,0 1,0-2,-1 1,1 0,0 0,-2 0,-194 78,173-69</inkml:trace>
  <inkml:trace contextRef="#ctx0" brushRef="#br0" timeOffset="6222.414">542 1609,'-2'12,"1"-1,0 1,1 0,0-1,1 1,0 0,1-1,0 1,1-1,0 0,1 0,0 0,4 6,-7-15,0 0,0-1,0 1,0 0,0 0,0-1,1 1,-1 0,0-1,1 0,0 1,-1-1,1 0,0 0,0 0,-1 0,1 0,0 0,0 0,0-1,0 1,0-1,0 1,0-1,0 0,1 0,-1 0,0 0,0 0,0 0,0-1,0 1,0-1,0 1,0-1,0 0,0 0,0 0,0 0,-1 0,1 0,0 0,-1-1,1 1,0-2,69-72,-63 66,0-1,0 0,-1 0,0-1,-1 1,0-1,-1-1,0 1,0-1,-2 0,1 0,-2 0,1 0,-2-1,1 1,-2-1,0 1,0-1,-1 1,-2-6,2 14,-1-1,0 1,-1-1,1 1,-1 0,0 0,0 0,0 0,0 0,-1 1,1 0,-1-1,0 1,0 1,0-1,-1 0,1 1,0 0,-1 0,0 0,1 1,-1 0,0 0,0 0,0 0,0 1,0-1,0 1,0 1,0-1,0 1,1 0,-1 0,0 0,0 0,1 1,-1 0,1 0,-1 0,1 1,0 0,0-1,0 1,0 1,0-1,-45 63,48-64,0 0,0 0,0 0,0 0,1 1,-1-1,1 0,-1 0,1 1,0-1,0 0,0 0,0 1,0-1,0 0,1 1,-1-1,1 0,-1 0,1 0,0 0,0 1,0-1,0 0,1-1,-1 1,0 0,1 0,-1 0,1-1,0 1,-1-1,2 1,8 2,-1 0,1-1,0 0,0-1,0 0,1-1,-1-1,0 1,0-2,1 1,-1-2,0 1,0-2,0 1,0-1,-1-1,1 0,-1-1,0 0,0 0,0-1,0-1,12-3,9-7,1-3,-2 0,-1-2,-1-1,-1-2,0 0,-2-2,11-16,-26 32,-1 0,0 0,-1-1,0 0,0-1,-2 0,1 0,-2-1,1 0,-6 11,1 1,-1 0,0-1,1 1,-1 0,0-1,0 1,-1 0,1-1,0 1,-1 0,0-1,1 1,-1 0,0 0,0 0,0-1,0 1,-1 0,1 0,0 1,-1-1,1 0,-1 0,0 1,0-1,0 1,1-1,-1 1,-1 0,1 0,0 0,0 0,0 0,0 1,-1-1,1 0,-2 1,-1-1,0 0,0 0,0 1,0 0,0 0,0 0,-1 0,1 1,0 0,0 0,0 0,1 1,-1 0,0 0,0 0,1 0,-4 3,-3 5,1 0,0 0,1 1,0 1,1-1,0 1,1 1,0 0,1 0,1 0,0 0,0 1,2 0,-1 1,4 0,1-1,0 1,1 0,1-1,0 1,1-1,0 0,1 0,1 0,0-1,1 0,0 0,1-1,1 2,14 26,-15-25,0 1,0 0,-2 1,0-1,-1 1,-1 0,2 10,-4-3</inkml:trace>
  <inkml:trace contextRef="#ctx0" brushRef="#br0" timeOffset="6572.581">1276 1525,'-2'9,"0"0,1 0,0 0,1 0,0 0,0 1,1-1,0 0,1 0,0 0,0 0,1-1,0 1,1-1,0 1,0-1,1 0,-1-1,2 1,-1-1,1 0,0 0,1-1,0 1,5 2,-8-7,-1-1,1 0,0 0,0-1,0 1,0-1,0 0,0 0,0 0,0 0,0-1,0 1,-1-1,1 0,0-1,0 1,-1 0,1-1,-1 0,1 0,-1 0,0 0,0-1,0 1,0-1,2-2,66-83,-67 81,0 0,0 0,0 0,-1 0,-1-1,1 0,-1 1,0-1,-1 0,1 0,-2 0,1 0,-1 0,0 0,-2-6,-3-5</inkml:trace>
  <inkml:trace contextRef="#ctx0" brushRef="#br0" timeOffset="7237.392">1783 1129,'4'6,"-2"-1,1 1,-1 0,0 0,0 0,0 0,-1 1,0-1,0 0,-1 1,0-1,0 0,0 1,-1-1,0 1,0-1,0 0,-1 1,-1 10,10 133,1-94,7 74,-13-126,0 1,-1 0,1 0,-1 0,0 0,-1 1,1-1,-1 0,0 0,0 0,-1 0,0 1,0-1,0 0,0 0,-1 0,-1 3,-1-7,0-5</inkml:trace>
  <inkml:trace contextRef="#ctx0" brushRef="#br0" timeOffset="7474.416">1557 1440,'39'0,"26"0,8 0,-4 0,-9 4,-10 3,-9-1,-11 4,-6 0,-7-2</inkml:trace>
  <inkml:trace contextRef="#ctx0" brushRef="#br0" timeOffset="7725.521">2123 1609,'0'14,"0"5</inkml:trace>
  <inkml:trace contextRef="#ctx0" brushRef="#br0" timeOffset="7967.51">2066 1355,'0'0</inkml:trace>
  <inkml:trace contextRef="#ctx0" brushRef="#br0" timeOffset="8303.533">2404 1440,'-5'8,"0"2,0-1,1 1,0 0,1-1,0 2,1-1,0 0,0 0,1 1,1-1,-1 1,2-1,-1 1,2-1,-1 0,1 1,1-1,0 0,2 3,-4-11,0 0,0 0,0 0,0 0,1-1,-1 1,1-1,-1 1,1-1,0 1,0-1,-1 0,1 0,0 0,0 0,0 0,0 0,0 0,0-1,1 1,-1-1,0 0,0 1,0-1,0 0,1 0,-1-1,0 1,0 0,0-1,0 1,1-1,-1 0,0 1,0-1,0 0,-1 0,1-1,1 0,63-62,-65 61,41-102,-42 103,1-1,0 0,-1 1,1-1,-1 0,0 1,0-1,0 0,0 0,0 1,-1-1,1 0,-1 1,0-1,0 0,0 1,0-1,0 1,-1-1,1 1,-1 0,1 0,-1 0,0 0,0 0,0 0,0 0,0 0,0 1,-1-1,1 1,0-1,-1 1,1 0,-1 0,0 0,1 1,-2-1,-49 2,27 4</inkml:trace>
  <inkml:trace contextRef="#ctx0" brushRef="#br0" timeOffset="8723.441">2602 1580,'116'-115,"-115"114,0 0,0 0,0 0,1 0,-1 0,0 0,1 0,-1 0,1 1,-1-1,1 1,-1-1,1 1,-1-1,1 1,-1 0,1 0,-1 0,1 0,0 0,-1 0,1 0,-1 1,1-1,-1 0,1 1,-1-1,1 1,-1 0,1-1,-1 1,0 0,1 0,-1 0,0 0,0 0,0 0,0 0,0 1,0-1,0 0,0 1,0-1,0 0,-1 1,1-1,-1 1,1-1,-1 1,0-1,1 1,-1-1,0 1,52 89,-49-88,-1-1,0 1,1-1,0 0,-1 0,1 0,0 0,0 0,0 0,0-1,0 0,1 1,-1-1,0-1,1 1,-1 0,1-1,-1 1,0-1,1 0,-1 0,1-1,-1 1,1-1,-1 0,0 1,1-2,-1 1,1-1,1 0,-1-1,1 0,-1 0,0-1,0 1,0-1,-1 0,1 0,-1 0,0 0,0-1,0 1,-1-1,1 0,-1 0,0 0,-1 0,7-18</inkml:trace>
  <inkml:trace contextRef="#ctx0" brushRef="#br0" timeOffset="9585.414">3534 1016,'-17'140,"7"1,5 0,7 11,-2-151,0 1,-1-1,0 1,1-1,-1 1,1 0,0-1,0 1,-1 0,1-1,0 1,0 0,1-1,-1 1,0 0,0-1,1 1,-1-1,1 1,0 0,-1-1,1 1,0-1,0 0,0 1,0-1,0 0,0 1,0-1,0 0,1 0,-1 0,0 0,1 0,-1 0,1-1,-1 1,1 0,-1-1,1 1,0-1,-1 1,1-1,0 0,-1 0,1 0,107-93,-68 49,-28 29,1 0,0 1,0 1,2 0,0 1,0 1,9-5,-24 15,1 0,-1 1,0-1,1 0,-1 1,1-1,-1 1,1-1,-1 1,1 0,-1-1,1 1,-1 0,1 0,-1 0,1 0,0 1,-1-1,1 0,-1 1,1-1,-1 1,1-1,-1 1,0 0,1-1,-1 1,0 0,0 0,1 0,-1 0,0 0,0 0,0 1,0-1,0 0,0 0,-1 1,1-1,0 1,-1-1,1 0,-1 1,1-1,-1 1,0 0,1 0,3 82,-4-75,-1 7,0-13,0 1,0-1,0 0,0 1,1-1,0 0,0 1,0-1,0 0,0 1,0-1,1 0,0 1,0-1,0 0,0 0,0 0,1 1,-1-1,1-1,0 1,0 0,0 0,0-1,0 1,0-1,1 0,0 1,-1-1,1 0,14-1</inkml:trace>
  <inkml:trace contextRef="#ctx0" brushRef="#br0" timeOffset="10353.14">4352 1299,'-31'19,"1"1,1 1,1 2,0 1,2 1,1 2,-10 14,1 24,33-64,1 1,0-1,-1 0,1 1,0-1,0 1,0-1,0 1,0-1,0 1,0-1,0 1,1-1,-1 1,0-1,1 1,-1-1,1 0,0 1,0-1,-1 0,1 1,0-1,0 0,0 0,0 0,0 0,0 0,1 0,-1 0,0 0,0 0,1-1,-1 1,1-1,-1 1,0-1,1 1,-1-1,1 0,-1 1,1-1,-1 0,1 0,12-1,-1 0,0-2,1 1,-1-1,0-1,0 0,-1-1,1-1,-1 0,0 0,-1-1,1 0,-1-1,-1-1,9-3,112-97,-131 110,-1-1,1 1,0 0,0 0,0 0,-1 0,1 0,0-1,0 1,0 0,1 0,-1 0,0 0,0 0,0-1,1 1,-1 0,0 0,1 0,-1-1,1 1,-1 0,1 0,-1-1,1 1,-1 0,1-1,0 1,-1-1,1 1,0-1,-1 1,1-1,0 1,0-1,0 0,-1 0,1 1,0-1,0 0,0 0,0 0,-1 0,1 0,0 0,0 0,0 0,0 0,0 0,0 0,-1-1,1 1,0 0,0 0,0-1,-1 1,1-1,0 1,0-1,-1 1,1-1,-1 1,1-1,0 0,-1 1,1-1,0-1,-3 7,0-1,0 1,1-1,0 1,0-1,0 1,1 0,-1-1,1 1,0 0,1-1,-1 1,1 0,0-1,0 1,0-1,0 1,1-1,0 0,0 1,0-1,1 0,-1 0,1 0,0-1,0 1,0-1,1 0,-1 1,1-1,-1-1,1 1,0-1,0 1,1-1,1 1,6-3,1 1,-1-1,0-1,1-1,-1 1,0-2,1 0,-1 0,-1-1,1 0,-1-1,1-1,-1 0,-1 0,1-1,-1 0,0-1,-1 0,0-1,0 0,-1 0,0-1,6-9,88-73,-101 91,0 0,0 0,0 0,0 0,0 0,0 0,0 0,1 0,-1 1,0-1,0 1,1-1,-1 1,0-1,1 1,-1 0,1-1,-1 1,0 0,1 0,-1 0,1 0,-1 1,1-1,-1 0,0 0,1 1,-1-1,0 1,1 0,-1-1,0 1,0 0,1-1,-1 1,0 0,0 0,0 0,0 0,0 0,0 0,0 1,-1-1,1 0,0 0,-1 1,1-1,-1 0,1 1,-1-1,0 0,1 1,-1-1,0 1,3 11,-2 0,1 1,-2-1,0 1,0-1,-1 1,-1-1,0 0,-1 1,-1-1,0 0,0-1,-1 1,-1-1,0 0,-2 2,6-11,-1 0,0 0,0 0,0-1,0 1,0-1,0 0,-1 0,1 0,-1 0,0 0,1-1,-1 1,0-1,0 0,0 0,0-1,0 1,0-1,0 0,0 0,0 0,0-1,0 1,-2-2,-2-11,32 4,235 4,-254 5,0-1,1 1,-1-1,0-1,0 1,0-1,0 1,0-1,0-1,-1 1,1-1,-1 0,0 0,1 0,-1 0,-1-1,1 0,0 0,-1 0,0 0,2-4,5-11</inkml:trace>
  <inkml:trace contextRef="#ctx0" brushRef="#br0" timeOffset="12138.903">598 2117,'-2'1,"1"1,-1 0,0 0,0 0,1 0,-1 0,1 0,0 0,0 0,0 0,0 1,0-1,0 0,0 1,1-1,-1 1,1-1,0 1,0-1,0 3,-1-2,-17 219,-54 100,66-299,-1-6</inkml:trace>
  <inkml:trace contextRef="#ctx0" brushRef="#br0" timeOffset="12391.714">231 2513,'34'-5,"25"-2,7-4,-2 0,-7 1,-10 3,-6 3,-7 1,-8 7,-9 2</inkml:trace>
  <inkml:trace contextRef="#ctx0" brushRef="#br0" timeOffset="12974.421">880 2427,'-5'4,"0"-1,1 1,-1 0,1 1,0-1,0 1,1-1,-1 1,1 0,0 1,0-1,1 0,-1 1,1 0,0-1,1 1,0 0,0 0,0 0,0 0,1 4,-22 157,21-166,1 1,0 0,0-1,0 1,0 0,0-1,0 1,1 0,-1-1,0 1,1 0,0-1,-1 1,1-1,0 1,0-1,-1 0,1 1,0-1,0 0,1 1,-1-1,0 0,0 0,1 0,-1 0,0 0,1 0,-1-1,1 1,-1 0,1-1,-1 1,1-1,0 1,-1-1,1 0,0 0,-1 0,1 0,0 0,-1 0,1 0,0 0,-1-1,1 1,-1-1,1 1,1-2,15-7,0-2,-1 0,0-1,-1-1,0-1,-1 0,-1-1,0 0,-1-1,8-13,-21 28,0-1,1 1,-1-1,1 1,-1 0,1 0,-1-1,1 1,0 0,0 0,0 0,-1 0,1 0,0 0,0 0,1 0,-1 0,0 0,0 0,0 1,1-1,-1 0,0 1,0-1,1 1,-1 0,1-1,-1 1,0 0,1 0,-1 0,1 0,-1 0,0 0,1 0,-1 0,1 1,-1-1,0 0,1 1,-1-1,0 1,0 0,1-1,-1 1,0 0,0 0,0 0,0 0,0 0,0 0,0 0,0 0,0 0,-1 0,1 1,9 15,-9-13,0 1,0-1,1 0,0 0,0 0,0 0,1 0,-1 0,1 0,0-1,0 1,0-1,0 0,1 0,-1 0,1-1,0 1,0-1,0 0,0 0,0 0,0 0,1-1,-1 0,0 1,1-2,-1 1,1-1,-1 1,1-1,0 0,0-1,5-3,0-1,-1 0,0-1,0 0,-1 0,1-1,-1 0,-1 0,0-1,0 0,0-1,-1 1,0-1,0 0,-1-1,-1 1,0-1,0 0,0 0,-2 0,1-1,13-26,-8 18</inkml:trace>
  <inkml:trace contextRef="#ctx0" brushRef="#br0" timeOffset="13302.474">1670 2400,'-10'9,"1"1,0 0,0 0,1 1,0 1,1-1,0 1,1 1,0-1,1 1,0 0,1 0,0 3,3-14,1 0,-1 0,1 0,0 0,-1 0,1 0,0 0,0 0,0 0,0 0,1 0,-1 0,0 0,1-1,0 1,-1 0,1 0,0 0,0 0,0-1,0 1,0 0,0-1,1 1,-1-1,0 1,1-1,-1 0,1 1,0-1,-1 0,1 0,0 0,0 0,0-1,-1 1,1 0,0-1,0 1,0-1,0 0,0 0,0 0,0 0,0 0,0 0,0 0,0 0,95-29,-90 24,0 1,0-1,0 0,-1-1,0 0,0 0,-1 0,1 0,-1-1,-1 0,1 0,-1-1,0 1,-1-1,2-6,-3 11,-1 0,0-1,0 1,-1-1,1 0,-1 1,1-1,-1 1,0-1,-1 0,1 1,-1-1,1 1,-1-1,0 1,0-1,-1 1,1-1,-1 1,1 0,-1 0,0 0,0 0,-1 0,1 0,-1 1,1-1,-1 1,0 0,0-1,0 1,0 1,0-1,0 0,0 1,-3-1,-43-6,29 13</inkml:trace>
  <inkml:trace contextRef="#ctx0" brushRef="#br0" timeOffset="17272.457">2828 2513,'-1'340,"-15"-268,5-111,19 5,1 0,1 0,2 0,1 2,2 0,1 0,1 1,2 1,1 1,2 1,0 1,20-18,-33 33,0 1,0 0,1 1,0 0,1 1,0 0,1 1,0 0,0 1,0 0,14-5,-25 12,1 0,0-1,0 1,0 0,0 0,0 0,0 0,0 0,0 0,0 1,0-1,0 1,0-1,0 1,0 0,0 0,-1 0,1 0,0 0,-1 0,1 0,-1 0,1 1,-1-1,1 1,-1-1,0 1,0-1,0 1,0 0,0-1,0 1,0 0,-1 0,1 0,0 0,-1 0,0 0,1 0,-1 0,7 85,-6-73,-1 0,-1 0,0-1,-1 1,0-1,-1 1,-1-1,0 0,0 0,-2 0,0-1,0 1,-1-1,0-1,-1 0,0 0,-1 0,-2 1,7-11,0 1,0-1,0 0,0 0,0 0,0-1,-1 0,1 1,0-1,0-1,0 1,-1-1,1 1,0-1,0 0,0-1,0 1,0-1,0 1,1-1,-1-1,1 1,-1 0,1-1,0 0,-1 1,1-1,1 0,-1-1,0 1,1-1,0 1,0-1,0 1,0-1,0 0,1 0,0 0,0 0,0 0,0 0,0-1,1 1,0-4,0-20,2 3</inkml:trace>
  <inkml:trace contextRef="#ctx0" brushRef="#br0" timeOffset="18374.776">3589 2427,'-16'3,"0"1,0 1,0 0,1 1,0 1,0 0,0 1,-12 9,20-13,1 1,0-1,1 1,-1 0,1 1,0-1,0 1,1 0,-1 0,1 1,1-1,-1 1,1 0,1 0,-1 0,1 0,0 0,0 0,1 1,0 4,2-9,0 1,0-1,0 1,1-1,-1 0,1 0,0 1,0-1,0 0,0-1,0 1,1 0,-1-1,1 1,0-1,0 0,0 0,0 0,0 0,0 0,1-1,-1 0,0 1,1-1,-1 0,1-1,0 1,-1-1,1 1,-1-1,1 0,0-1,-1 1,1 0,-1-1,1 0,-1 0,1 0,-1 0,1-1,-1 1,0-1,0 0,0 0,3-2,12-8,-1-1,1-1,-2-1,0-1,-1 0,-1 0,0-2,-1 0,3-7,72-85,-87 109,-1-1,0 1,1 0,-1 0,1 0,0 0,-1 0,1 0,0 1,0-1,-1 0,1 0,0 0,0 1,0-1,0 0,0 1,0-1,0 1,0-1,0 1,0-1,0 1,0 0,1 0,-1-1,0 1,0 0,0 0,0 0,0 0,1 0,-1 1,0-1,0 0,0 0,0 1,0-1,0 1,0-1,0 1,0-1,0 1,0 0,0 0,0-1,0 1,0 0,-1 0,1 0,0 0,-1 0,1 0,0 0,-1 0,1 0,-1 0,0 0,1 1,2 40,-4-39,0 0,0 0,1 0,-1 1,1-1,0 0,0 0,0 0,0 0,0 1,1-1,-1 0,1 0,0 0,0 0,0 0,0 0,1 0,-1-1,1 1,0 0,-1-1,1 1,1-1,-1 0,0 0,0 1,1-1,-1-1,1 1,0 0,-1-1,1 1,0-1,0 0,0 0,0 0,1 0,7-3,0-1,0 0,-1 0,0-1,0-1,0 0,0 0,0-1,-1 0,0-1,-1 0,1 0,-1-1,3-4,12-8,-8 7,-1-1,0 0,-1-1,-1-1,0 0,-1-1,-1 0,0 0,6-19,-15 34,1 1,-1-1,0 1,0-1,0 0,0 1,0-1,-1 0,1 0,0 1,-1-1,0 0,1 0,-1 0,0 0,0 0,0 0,0 0,0 0,0 1,-1-1,1 0,-1 0,1 0,-1 0,0 1,1-1,-1 0,0 0,0 1,0-1,-1 1,1-1,0 1,0 0,-1-1,1 1,-1 0,0 0,1 0,-1 0,0 0,1 0,-1 0,0 1,0-1,0 1,1-1,-1 1,-1 0,-6 4,1 1,-1 1,1 0,1 0,-1 0,1 1,0 0,0 0,1 1,0 0,0 0,1 1,0-1,1 1,-1 2,3-8,0-1,0 1,1 0,-1 0,1 0,-1 0,1 0,0 0,0 0,0 0,1 0,-1 1,1-1,0 0,0 0,0 1,0-1,0 0,1 0,0 1,-1-1,1 0,0 0,1 0,-1 0,0 0,1 0,0 0,0-1,0 1,0-1,0 1,0-1,0 1,1-1,-1 0,1 0,0-1,0 1,0 0,-1-1,4 1,10 3,1-2,-1 0,1-1,0-1,0 0,-1-2,1 1,0-2,0 0,-1-2,1 1,5-4,-13 5,-7 1,1 0,-1 0,1 1,-1-1,1 0,0 1,0-1,-1 1,1 0,0 0,-1 0,1 0,0 1,-1-1,1 1,0 0,-1-1,1 1,-1 0,1 1,-1-1,1 0,-1 1,0-1,0 1,0 0,0-1,0 1,0 0,0 0,1 3,9 26,-12-28,0 1,1-1,-1 0,1 0,0 0,0 1,0-1,1 0,-1 0,1 0,-1-1,1 1,0 0,0-1,0 1,1-1,-1 1,0-1,1 0,0 0,-1 0,1-1,0 1,0-1,0 1,0-1,0 0,0 0,1 0,-1-1,0 1,0-1,1 0,1 0,10-4,0 0,-1-2,1 0,-1 0,-1-2,1 0,-1 0,-1-1,1 0,-2-2,1 1,-1-1,-1-1,0 0,0-1,15-13,-4 3,0 0,-2-2,-1 0,0-1,-2-1,-2-1,0 0,-1-1,-2 0,-1-1,3-20,-12 44,0 0,0 0,-1-1,0 1,0 0,-1 0,0 0,0 0,0 0,-1 0,1 0,-2 0,1 0,-1-1,2 5,0 0,0 0,-1 0,1 0,0 1,-1-1,1 0,-1 1,0-1,1 1,-1 0,0-1,0 1,0 0,0 0,0 0,0 0,0 1,0-1,-1 0,1 1,0 0,0-1,0 1,-1 0,1 0,0 0,0 1,-1-1,1 0,0 1,0 0,0-1,0 1,0 0,0 0,0 0,0 0,-2 2,-1 1,0 1,1 0,-1 0,1 0,0 1,1-1,-1 1,1 0,0 0,0 0,1 1,0-1,0 1,1-1,-1 1,1-1,1 1,-1 2,-3 16,1-8,0 0,2-1,0 1,1 0,0 0,2 0,0 0,1 0,0 0,2-1,0 0,0 0,2 0,5 9,-4-8,-2 0,1-1,0-1,2 0,0 0,0 0,1-1,1 0,1-1,0 0,3 1,-14-13,0 0,0 0,0 0,0 0,0-1,1 1,-1 0,0-1,0 1,1-1,-1 1,1-1,-1 1,0-1,1 0,-1 0,1 0,-1 0,1 0,-1 0,0 0,1 0,-1-1,1 1,-1 0,0-1,1 1,-1-1,0 0,1 1,-1-1,0 0,0 0,0 0,0 0,0 0,0 0,0 0,0 0,0 0,0 0,0 0,-1-1,1 1,0 0,-1-1,6-15</inkml:trace>
  <inkml:trace contextRef="#ctx0" brushRef="#br0" timeOffset="18626.128">4493 2173,'38'0,"37"-4,16-3,-4 1,-12 2,-8 0,-11-3,-11-1,-7 2,-6 1,-4 1,-6 3</inkml:trace>
  <inkml:trace contextRef="#ctx0" brushRef="#br0" timeOffset="18887.667">5396 2146,'-12'1,"0"1,0 0,1 1,-1 1,1 0,-1 0,1 1,0 0,1 1,-1 1,1-1,1 2,-6 4,15-11,-1 1,1-1,-1 1,1 0,0-1,0 1,0-1,0 1,0-1,0 1,0 0,1-1,-1 1,0-1,1 1,0-1,-1 1,1-1,0 1,-1-1,1 0,0 1,0-1,0 0,0 0,1 0,-1 0,0 0,0 0,1 0,-1 0,0 0,1 0,-1-1,1 1,-1-1,1 1,-1-1,1 1,0-1,-1 0,1 0,-1 0,1 0,0 0,-1 0,1 0,-1-1,1 1,0-1,11 5,0-1,72 32,-83-34,0 0,-1 0,1 0,-1 0,1 0,-1 0,0 1,1-1,-1 1,0-1,0 1,0-1,0 1,0 0,0-1,0 1,-1 0,1 0,0 0,-1-1,0 1,1 0,-1 0,0 0,0 0,0 0,0 0,-1 0,1 0,0-1,-1 1,1 0,-1 0,0 0,1-1,-1 1,0 0,0-1,0 1,-1 0,1-1,0 0,-1 1,-5 5,-1-1,1-1,-1 1,0-2,-1 1,1-1,-1 0,0-1,0 0,0 0,-1-1,1 0,0 0,-1-1,0-1,1 0,-1 0,-8-2,-8 2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44,'-4'0,"2"0,7 0,3-5,4-1,1-5,-7 4,-10 4,2 2,0-4,1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1,'0'5,"0"6,5 1,2-6,-1 1,-6-1,2-6,5-8,2-8,-1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02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145,'-37'19,"-173"102,136-67,2 4,2 3,0 6,45-40,0-1,-1-1,-2-1,0-2,-1-1,-2-1,-19 9,-79 34,103-54</inkml:trace>
  <inkml:trace contextRef="#ctx0" brushRef="#br0" timeOffset="331.914">170 230,'6'14,"2"0,-1-1,2 0,0 0,0 0,1-1,1-1,0 0,4 3,-9-9,12 11,1 0,1-2,1 0,0-1,0-1,1-1,1-2,0 0,0-1,1-1,0-1,0-1,0-2,2 0,-23-2,47 6,0 2,0 2,-1 2,-1 3,1 2,-43-16,1 0,-1 1,0 0,0 0,0 0,-1 1,1-1,-1 2,0-1,0 0,0 1,-1 0,1 0,-1 0,0 1,-1 0,0-1,1 1,-2 0,1 1,-1-1,0 0,0 1,0 1,-5 4,-2-6</inkml:trace>
  <inkml:trace contextRef="#ctx0" brushRef="#br0" timeOffset="647.096">593 5,'-13'38,"1"1,2 1,1 0,3 0,1 0,2 1,1 0,3 0,1-1,2 1,2-1,4 12,3 11,-7-41,0 0,-2 0,-1 1,0-1,-2 1,-1 0,0-1,-2 1,0 0,-3 4,-2-3</inkml:trace>
  <inkml:trace contextRef="#ctx0" brushRef="#br0" timeOffset="916.029">0 569,'34'0,"53"-10,23-3,6 1,-1-2,-12 0,-8 4,-11 3,-10-2,-8 0,-6 2,-8 2,-8 7,-7 3,-5 1,-3 3,-1 1,-6-1</inkml:trace>
  <inkml:trace contextRef="#ctx0" brushRef="#br0" timeOffset="4556.017">1609 5,'-1'-1,"1"1,-1-1,1 1,0 0,-1-1,1 1,-1 0,1 0,-1-1,0 1,1 0,-1 0,1 0,-1 0,1 0,-1 0,1 0,-1 0,0 0,1 0,-1 0,1 0,-1 0,1 0,-1 0,1 0,-1 1,1-1,-1 0,1 0,-1 1,1-1,-1 0,1 1,-1-1,1 1,-1-1,1 0,0 1,-1-1,1 1,0-1,0 1,-1-1,1 1,0-1,0 1,0 0,0-1,-1 1,1-1,0 1,0-1,0 1,0 0,0-1,0 1,1-1,-1 1,0 0,-5 40,4 492,0-485,-2 0,-2 0,-3-1,-1 0,-4 6,0 52,29-88,-5-16</inkml:trace>
  <inkml:trace contextRef="#ctx0" brushRef="#br0" timeOffset="5001.325">1891 32,'0'50,"-1"34,4-1,12 72,30 85,-5-58,-84-288,29 77,-1 1,-2 0,-1 2,0 0,-18-16,31 34,-1 1,0 0,0 0,0 1,-1 0,0 1,0-1,-1 1,1 1,-1 0,0 0,0 1,0 0,-1 0,1 1,-1 0,0 1,1 0,-1 1,0 0,0 0,1 1,-1 0,0 1,1 0,-1 0,1 1,0 1,0-1,0 1,0 1,1 0,0 0,0 1,0-1,0 2,1-1,0 1,-5 7,-25 70,33-59</inkml:trace>
  <inkml:trace contextRef="#ctx0" brushRef="#br0" timeOffset="5401.642">2314 541,'-7'8,"0"0,1 1,0-1,0 1,1 1,1-1,-1 1,1-1,1 1,0 0,0 1,1-1,1 0,-1 1,2-1,-1 1,2-1,-1 1,1 1,1-9,-1 1,0 0,1 0,-1 0,1-1,0 1,1-1,-1 0,0 1,1-1,0 0,0 0,0-1,0 1,0 0,0-1,1 0,-1 0,1 0,0 0,-1-1,1 1,0-1,0 0,0 0,0-1,0 1,0-1,0 0,0 0,0 0,0 0,0-1,5 1,0-1,-1 0,1 0,0-1,-1 0,0 0,1-1,-1 0,0-1,-1 0,1 0,-1-1,1 0,-1 0,1-2,-3 2,0 1,0-1,-1 0,0-1,0 1,0-1,-1 0,0 0,0 0,0 0,-1-1,0 1,0 0,-1-1,1 0,-1 1,-1-1,0 0,0 0,0 1,0-1,-1 0,0 1,-1-1,0 0,0 1,0 0,0-1,-1 1,0 0,-1 0,1 1,-1-1,0 1,-1 0,1 0,-1 0,-5-4,6 5,-1 1,0 0,1 0,-1 0,0 1,-1-1,1 1,0 0,-1 1,1-1,-1 1,1 0,-1 1,0-1,1 1,-1 0,0 0,1 1,-1 0,0 0,1 0,-1 1,1-1,0 1,-1 1,1-1,0 1,0 0,1 0,-1 0,1 1,-1-1,1 1,0 0,-1 2,-13 16</inkml:trace>
  <inkml:trace contextRef="#ctx0" brushRef="#br0" timeOffset="5900.032">2625 766,'32'-58,"2"1,2 2,3 1,23-23,-62 76,0 0,1 0,-1 0,0 0,1 0,-1 0,1-1,-1 1,1 0,-1 0,1 1,0-1,-1 0,1 0,0 0,0 0,0 1,0-1,0 0,0 1,0-1,0 0,0 1,0-1,0 1,0 0,0-1,0 1,0 0,0 0,0 0,1 0,-1 0,0 0,0 0,0 0,0 0,0 0,1 1,-1-1,0 0,0 1,0-1,0 1,0-1,0 1,0 0,0-1,0 1,-1 0,1 0,0 0,0-1,-1 1,1 0,0 0,-1 0,1 0,-9 131,8-131,0 0,0 0,0 0,0 0,0 0,0 0,0 0,0 0,1 0,-1 0,0 0,1 0,-1-1,1 1,-1 0,1 0,-1 0,1 0,0 0,-1-1,1 1,0 0,0-1,-1 1,1 0,0-1,0 1,0-1,0 1,0-1,0 0,0 1,0-1,0 0,0 0,0 0,0 0,0 0,0 0,0 0,0 0,0 0,0 0,0 0,0-1,0 1,0 0,0-1,0 1,0-1,-1 1,1-1,0 1,0-1,49-33,11-26,-49 46,1 0,1 1,0 0,0 1,1 1,1 0,0 1,-15 9,0 1,0-1,1 0,-1 0,0 1,0-1,0 0,1 1,-1-1,0 1,1 0,-1-1,0 1,1 0,-1 0,1 0,-1 0,0 0,1 0,-1 0,0 1,1-1,-1 0,0 1,1-1,-1 1,0 0,0-1,1 1,-1 0,0 0,0-1,0 1,0 0,0 0,0 0,0 0,0 0,-1 1,1-1,0 0,-1 0,1 1,0-1,-2 63,-4-50,3-9,0 0,0 0,1 0,-1-1,1 2,0-1,1 0,-1 0,1 0,0 0,0 0,1 0,-1 0,1 1,0-1,1 0,-1-1,1 1,0 1,9 6</inkml:trace>
  <inkml:trace contextRef="#ctx0" brushRef="#br0" timeOffset="6204.426">3443 541,'0'8,"-1"0,1 0,0 0,1 0,0 0,0 0,1 0,0 0,0-1,1 1,0 0,0-1,1 0,0 0,0 0,0-1,1 1,1 1,-3-5,0 0,-1 0,1-1,0 1,0 0,1-1,-1 0,0 0,1 0,-1 0,1 0,0-1,0 1,-1-1,1 0,0 0,0-1,0 1,0-1,0 0,0 0,0 0,0-1,0 1,0-1,0 0,0 0,0 0,0-1,-1 1,1-1,-1 0,1 0,-1 0,1 0,1-3,0 1,0 0,0 0,0-1,0 0,-1 0,0 0,0 0,0-1,-1 1,0-1,0 0,0 0,-1 0,0-1,0 1,-1 0,1-1,-1 1,-1-1,1 1,-1-1,0 0,-1 1,0-1,0 1,-1-4,-2 3,-1 0,-1 1,1-1,-1 1,0 0,-1 1,1 0,-1 0,0 0,0 1,-1 0,1 0,-1 0,0 1,0 1,0-1,0 1,-1 1,1-1,0 1,-1 1,1 0,-1 0,1 0,-1 1,1 1,0-1,0 1,-1 1,1-1,0 2,1-1,-1 1,-1 1,-9 7</inkml:trace>
  <inkml:trace contextRef="#ctx0" brushRef="#br0" timeOffset="7135.376">4092 456,'-18'6,"1"2,-1 0,2 1,-1 0,1 2,1 0,0 0,0 2,1 0,1 0,0 1,1 1,0 0,1 2,-23 55,33-70,0 0,1 0,-1 1,1-1,0 0,-1 0,1 0,0 0,0 0,0 0,1 1,-1-1,0 0,1 0,0 0,-1 0,1 0,0 0,0 0,0 0,0 0,0-1,1 1,-1 0,0-1,1 1,0-1,-1 1,1-1,0 0,-1 0,1 1,0-1,2 0,1 1,1 0,-1-1,1 0,0 0,0-1,-1 1,1-1,0 0,0-1,-1 0,1 0,0 0,-1 0,1-1,-1 0,1 0,-1 0,0-1,0 0,0 0,0 0,-1 0,1-1,0-1,95-104,-99 108,72-112,-72 112,-1 0,0 0,1 0,-1 0,1-1,-1 1,1 0,0 0,-1 0,1 0,0 0,0 0,0 0,0 1,-1-1,1 0,0 0,1 1,-1-1,0 1,0-1,0 1,0-1,0 1,1-1,-1 1,0 0,0 0,0 0,1 0,-1 0,0 0,0 0,1 0,-1 0,0 0,0 1,0-1,1 1,-1-1,0 1,0-1,0 1,0-1,0 1,0 0,0 0,0 0,0-1,0 1,0 0,-1 0,1 0,0 0,-1 0,1 1,-1-1,1 0,-1 0,1 0,-1 0,0 1,0-1,19 167,-9-83,-4 0,-4 0,-6 39,-1-76,-2 0,-3 0,-1-1,-10 22,19-61,0 1,0 0,-1-1,0 0,-1 1,1-2,-2 1,1 0,-1-1,0 1,-1-1,1-1,-1 1,-1-1,1 0,-1-1,0 1,-1-1,-1 0,6-4,0-1,0 0,0 1,1-1,-1-1,0 1,0 0,0-1,0 1,0-1,0 0,1 0,-1 0,0-1,1 1,-1 0,1-1,-1 0,1 1,0-1,0 0,0 0,0-1,0 1,0 0,0-1,1 1,-1-1,1 1,0-1,-1-2,-23-92,28 59,1 0,2 0,1 0,3 1,0 0,3 0,1 2,1 0,2 0,2 1,14-18,77-78,-79 112,-20 18</inkml:trace>
  <inkml:trace contextRef="#ctx0" brushRef="#br0" timeOffset="7556.044">4544 682,'10'-12,"4"-4,0 0,-1-2,0 0,-2 0,0-1,-1 0,4-11,-13 29,-1 0,1-1,0 1,0 0,0 0,-1-1,1 1,-1 0,1-1,-1 1,0-1,1 1,-1-1,0 1,0-1,0 1,0-1,0 1,0 0,0-1,-1 1,1-1,-1 1,1-1,-1 1,1 0,-1-1,0 1,1 0,-1 0,0-1,0 1,0 0,0 0,0 0,0 0,0 0,-1 0,1 1,0-1,-1 0,1 1,0-1,-1 1,1-1,0 1,-1-1,1 1,-1 0,1 0,-1 0,1 0,-1 0,1 0,-1 0,1 0,0 1,-1-1,1 0,-1 1,1-1,0 1,-1 0,1 0,-16 7,2 1,-1 1,1 0,1 1,0 1,0 0,2 1,-1 0,2 1,-7 9,-27 77,45-97,-1 0,1 1,-1-1,1 0,0 0,1 0,-1 0,0 0,1 1,0-1,-1 0,1 0,1 0,-1 0,0-1,1 1,-1 0,1 0,0-1,0 1,0-1,0 0,0 1,1-1,-1 0,1 0,-1-1,1 1,0 0,-1-1,1 0,0 0,1 1,14 2,0-1,0 0,0-1,1-1,-1 0,1-2,-1 0,0-1,0-1,1 0,-2-2,1 0,4-3,23-8,-26 8</inkml:trace>
  <inkml:trace contextRef="#ctx0" brushRef="#br0" timeOffset="7957.754">4798 795,'58'-78,"-4"-3,-3-2,-3-5,-39 75,-12 23,-2 6,-4 82,9-96,0 1,0 0,0 0,1-1,-1 1,1 0,0 0,0-1,0 1,0-1,0 1,1-1,-1 1,1-1,-1 0,1 1,0-1,0 0,0 0,0-1,0 1,1 0,-1-1,0 1,1-1,-1 0,1 1,-1-1,1-1,0 1,0 0,-1-1,3 1,6-2,1-1,-1-1,0 0,1 0,-2-1,1 0,0-1,-1-1,0 1,0-2,0 1,-1-1,0-1,0 1,-1-2,0 1,2-4,24-50,-29 41</inkml:trace>
  <inkml:trace contextRef="#ctx0" brushRef="#br0" timeOffset="8622.996">5390 569,'28'0,"0"-1,-1-1,1-1,-1-2,1-1,-1-1,-1-1,10-5,-33 13,0-1,-1 1,1-1,-1 0,1 0,-1 0,1 0,-1-1,0 1,1 0,-1-1,0 0,0 1,0-1,0 0,0 0,-1 0,1 0,0-1,-1 1,0 0,0-1,1 1,-1-1,-1 1,1-1,0 1,-1-1,1 0,-1 1,0-1,0 0,0 0,0 1,0-1,0 0,-1 1,0-1,1 1,-1-1,0 0,0 1,0 0,-1-1,1 1,-1 0,1-1,-1 1,0 0,1 0,-1 0,0 1,0-1,-3-1,-7-1,-1 1,0 1,1 0,-1 1,-1 0,1 1,0 0,0 1,0 0,1 1,-1 1,0 0,1 1,-1 0,1 1,0 0,0 1,1 0,-3 3,7-7,1 1,-1 1,1-1,-1 1,1 0,0 1,1-1,-1 1,1 0,0 0,0 1,1 0,-1-1,1 2,1-1,-1 0,1 1,0-1,0 1,1 0,0 0,0 0,1 0,0 1,0-1,1 0,0 1,0-1,0 0,1 0,0 1,1-1,0 0,0 0,0 0,1-1,0 3,7 0,-1 0,1 0,1 0,-1-2,2 1,-1-1,1-1,0 0,0-1,0 0,1-1,0 0,0-1,0 0,0-1,0-1,1 0,-1-1,0 0,0-1,1 0,10-4,-5 3,1-1,-1-1,-1-1,1-1,0 0,-1-1,-1-1,1-1,-1-1,-1 0,12-10,-4 0</inkml:trace>
  <inkml:trace contextRef="#ctx0" brushRef="#br0" timeOffset="8990.12">6012 399,'-13'3,"1"1,0 0,0 0,0 1,0 1,1 0,0 0,0 1,1 1,0 0,0 0,1 1,0 0,0 1,1 0,0 0,1 1,0 0,1 0,0 0,1 1,0 0,1 0,0 0,0 5,4-13,0 0,0 0,0 1,1-1,0 0,-1 0,2 0,-1 0,0 0,1 0,0 0,0 0,0-1,0 1,0-1,1 1,0-1,0 0,0 0,0 0,0 0,0-1,1 1,-1-1,1 0,0 0,0 0,-1 0,1-1,0 0,1 0,2 1,4 1,1-1,0 0,0 0,0-1,0-1,0 0,0 0,-1-1,1-1,0 0,2-1,-5 1,0 0,0-1,0 0,-1 0,1-1,-1 0,0-1,0 1,-1-2,1 1,-1-1,0 0,-1 0,1-1,-1 0,-1 0,1-1,-1 1,0-1,-1 0,0 0,0-1,-1 1,0-1,-1 0,0 0,0 0,0 0,-2 0,1 0,-1 0,0-1,-1 1,0 0,0 0,-1 3,0 0,0 0,0 0,-1 0,0 0,0 1,-1 0,1-1,-1 1,0 0,0 1,-1-1,0 1,0 0,0 0,0 0,0 1,-1 0,1 0,-1 0,0 0,0 1,0 0,0 1,0-1,-1 1,1 0,0 1,-1-1,1 1,0 1,-1-1,-1 1,-17 4</inkml:trace>
  <inkml:trace contextRef="#ctx0" brushRef="#br0" timeOffset="9651.394">6350 315,'-8'20,"1"1,1-1,0 1,2 1,1-1,0 0,1 1,2 0,0 3,1-21,-1 0,1-1,0 1,0 0,0 0,1-1,0 1,-1-1,1 0,0 1,0-1,1 0,-1 0,1 0,0 0,-1-1,1 1,0-1,1 1,-1-1,0 0,1-1,-1 1,1 0,-1-1,1 0,0 0,-1 0,1 0,0-1,0 1,0-1,0 0,-1 0,1 0,0-1,0 0,0 1,0-1,2-2,8 2,-1-2,0 0,0 0,-1-1,1-1,-1 0,0-1,0 0,0-1,-1 0,0-1,0 0,-1-1,0 0,-1 0,0-1,-1 0,1-1,-2 0,0 0,0-1,-1 0,0 0,-1 0,0-4,-2-4</inkml:trace>
  <inkml:trace contextRef="#ctx0" brushRef="#br0" timeOffset="10084.955">7027 286,'1'0,"0"-1,-1 0,1 1,-1-1,1 0,-1 1,0-1,1 0,-1 1,0-1,1 0,-1 0,0 0,0 1,0-1,1 0,-1 0,0 0,0 1,0-1,0 0,-1 0,1 0,0 1,0-1,0 0,-1 0,1 0,0 1,-1-1,1 0,-1 1,1-1,-1 0,1 1,-1-1,1 0,-1 1,1-1,-1 1,0-1,1 1,-1 0,0-1,0 1,1 0,-1-1,0 1,0 0,0 0,1-1,-1 1,0 0,0 0,0 0,1 0,-1 0,0 1,0-1,-52 12,51-12,0 1,0-1,0 0,0 1,0 0,0-1,0 1,0 0,0 0,0 0,1 0,-1 1,0-1,1 0,-1 1,1-1,-1 1,1-1,0 1,-1 0,1 0,0 0,0-1,0 1,1 0,-1 0,0 0,1 0,-1 1,1-1,0 0,-1 0,1 0,0 0,0 0,1 0,-1 0,0 1,1-1,-1 0,1 0,0 0,0 0,0 0,0 1,80 35,-75-37,-1 0,1 0,0 1,0-1,-1 2,1-1,-1 1,0-1,0 1,0 1,0-1,0 1,-1 0,1 0,-1 0,0 0,-1 1,1 0,-1 0,0 0,0 0,0 0,0 2,-1 1,1 0,-2 1,0-1,0 0,0 1,-1-1,0 1,-1-1,1 1,-2-1,1 0,-1 0,-1 0,1 0,-1 0,-1 0,0 0,0-1,0 0,-1 0,0 0,0 0,0-1,-1 0,0 0,-1 0,1-1,-1 0,0 0,0-1,-1 0,1 0,-1-1,-3 1,6-3,1-1,-1 0,0 0,0 0,0-1,0 0,0 0,0 0,1 0,-1-1,1 1,-1-1,1-1,-1 1,1-1,0 1,0-1,0 0,1-1,-1 1,1-1,-1 1,1-1,-1-2,-9-14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1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112 752,'13'193,"-2"62,-12-241,-1-1,1 1,-2-1,0 1,-1-1,0 0,-1 0,0-1,-1 1,-1-1,0 0,-1 0,7-10,-1-1,1 0,0 1,-1-1,0 0,1 0,-1 0,0 0,1 0,-1 0,0-1,0 1,0 0,0-1,0 0,0 1,0-1,1 0,-1 0,0 0,0 0,0 0,0-1,0 1,0-1,0 1,0-1,0 1,1-1,-1 0,0 0,0 0,1 0,-1 0,1-1,-1 1,1 0,-1-1,1 1,0-1,0 1,0-1,0 0,0 1,0-1,0 0,0 0,1 0,-1 0,1 1,-1-1,1 0,0 0,0 0,0 0,0 0,0 0,0 0,1 0,-1 0,0 0,1 0,0 0,-1 1,2-3,4-22,1 1,1-1,1 1,1 1,1 0,2 0,0 1,7-7,9-18,3 2,1 1,3 1,1 3,2 0,2 3,2 2,1 1,1 2,29-14,20 6,-91 40,-1 0,1 1,-1-1,1 1,0-1,0 1,-1 0,1 0,0 0,0 0,-1 1,1-1,0 1,-1 0,1 0,0 0,-1 0,1 0,-1 0,0 0,1 1,-1-1,0 1,0 0,0 0,0 0,0 0,0 0,-1 0,1 0,-1 1,1-1,-1 1,0-1,0 1,1 10,-1-1,-1 1,0 0,-1-1,-1 1,0-1,0 1,-1-1,-1 0,0 0,0 0,-1-1,-1 1,0-1,-1 0,0-1,0 0,-1 0,0 0,-1-1,-3 2,0 4,-5 7,7-6,0-1,-2-1,0 0,-1 0,0-2,0 1,-2-2,0 0,0 0,-16 7,16-11,-74 21,86-28,0 0,0 0,1 0,-1 0,0-1,0 1,0-1,0 0,1 1,-1-1,0-1,1 1,-1 0,0-1,1 1,0-1,-1 0,1 0,0 0,0 0,0 0,0 0,0 0,1-1,-1 1,1-1,0 1,-1-1,1 0,0-1,-1-3,0 1,1 0,0-1,0 1,0-1,1 1,0-1,1 1,-1-1,1 1,0 0,1-1,-1 1,1 0,1-2,7-12</inkml:trace>
  <inkml:trace contextRef="#ctx0" brushRef="#br0" timeOffset="1077.56">1129 639,'-40'16,"0"3,1 1,1 2,2 1,0 2,1 2,2 1,-12 13,39-34,0-1,1 1,0 0,0 0,0 1,1 0,0-1,0 1,1 1,0-1,0 2,2-7,0 0,1-1,0 1,0 0,0 0,0-1,0 1,0 0,0-1,1 1,0 0,-1-1,1 1,0-1,0 1,1-1,-1 1,0-1,1 0,-1 0,1 1,0-1,0 0,0-1,0 1,0 0,0 0,0-1,1 0,-1 1,1-1,-1 0,1 0,-1 0,1 0,-1-1,2 1,9 0,1 0,0-1,0 0,0-1,-1-1,1 0,0-1,-1 0,0-1,0-1,0 0,0-1,-1 0,0-1,0 0,-1-1,1 0,4-6,4-1,-1 0,0-1,-1-2,-1 1,-1-2,0 0,-1-1,-1-1,-2 0,0-1,9-22,-19 34,-6 16,-9 15,7-9,1 1,0 0,1 0,1 0,0 0,1 1,0-1,1 1,0 4,1-14,0 0,0 0,1 0,-1 0,1-1,0 1,0 0,0 0,0-1,1 1,0 0,-1-1,1 0,1 1,-1-1,0 0,1 0,-1 0,1 0,0-1,0 1,0-1,1 0,-1 0,0 0,1 0,-1 0,1-1,0 0,-1 1,1-2,0 1,3 0,8-1,0-2,0 0,0-1,0 0,-1-1,1 0,-1-2,0 0,0 0,-1-1,0-1,0 0,-1-1,0 0,7-8,22-15,-3-2,0-1,-3-2,-1-2,26-37,-22-9,-37 83,-1 0,1-1,0 1,-1 0,1-1,-1 1,0 0,0-1,0 1,0 0,0-1,0 1,-1-1,1 1,-1 0,0-1,1 1,-1 0,0 0,0 0,-1 0,1 0,0 0,-1 0,1 0,-1 0,0 0,1 1,-1-1,0 1,0-1,0 1,0 0,0 0,-2-1,-3 3,-1-1,1 1,-1 0,1 1,0 0,0 0,0 1,0 0,0 0,0 0,1 1,0 0,0 0,0 1,0 0,0 0,1 0,0 0,0 1,-3 6,-2-2,0 1,2 0,-1 1,1 0,1 0,0 1,1-1,0 2,-2 6,8-18,-1 1,1-1,0 1,-1-1,1 1,0-1,1 1,-1-1,0 1,1-1,-1 1,1-1,0 0,0 1,0-1,0 0,0 1,0-1,1 0,-1 0,1 0,-1 0,1 0,0-1,0 1,0 0,0-1,0 0,0 1,0-1,0 0,0 0,1 0,-1 0,1 0,-1-1,0 1,1-1,-1 1,1-1,104 3,66-54,-172 51,1-1,-1 1,1 0,0-1,-1 1,1 0,0 0,-1 0,1 1,-1-1,1 0,0 1,-1-1,1 1,-1-1,1 1,-1-1,1 1,-1 0,0 0,1 0,-1 0,0 0,0 0,0 0,1 1,-1-1,0 0,-1 1,1-1,0 0,0 1,-1-1,1 1,0-1,-1 1,0 0,1-1,-1 1,0-1,0 1,0 0,0-1,0 1,0 0,0-1,-1 1,1-1,0 1,-1-1,0 1,1 0,-1-1,0 1,-1 6,-8 121,10-125,1 0,0 0,0-1,0 1,0 0,0 0,1-1,0 1,0-1,0 1,0-1,1 0,-1 0,1 0,0 0,-1 0,1 0,1-1,-1 0,0 0,1 1,-1-2,1 1,-1 0,1-1,0 0,0 0,0 0,-1 0,5 0,8-1,-1-1,1-1,0 0,-1-1,1 0,-1-2,0 0,0 0,0-1,-1-1,0-1,0 0,-1 0,0-2,-1 1,0-2,0 0,-1 0,-1-1,0 0,0-1,0-2,14-18,-1-2,-2 0,-2-2,-1 0,-1-1,-3-1,-1 0,-2-1,-1 0,-3-1,-1 0,-1-9,-2 37,-1 0,0 0,0 0,-2-1,1 1,-2 0,0 0,0 0,-1 0,-1 0,0 0,-1 1,-1-1,1 1,-2 0,0 0,0 1,-1-1,-4-3,10 13,-1 1,1-1,-1 1,1-1,-1 1,0-1,0 1,1 0,-1 0,0 0,0 0,0 0,0 1,0-1,-1 1,1-1,0 1,0 0,0 0,0-1,0 2,-1-1,1 0,0 0,0 1,0-1,0 1,0-1,0 1,0 0,0 0,0 0,0 0,0 0,0 1,1-1,-1 1,0-1,0 2,-48 74,13 135,36-183,0 1,2-1,1 1,2-1,1 0,1 0,1 0,2-1,0 0,2-1,11 19,43 95,-64-141,0 1,0-1,0 1,-1-1,1 1,0 0,0 0,-1-1,1 1,0 0,-1 0,1 0,-1-1,1 1,-1 0,0 0,1 0,-1 0,0 0,1 0,-1 0,0 0,0 0,0 0,0 0,0 0,0 0,0 0,0 0,-1 0,1 0,0 0,-1 0,1 0,0 0,-1 0,1 0,-1-1,1 1,-1 0,0 0,1 0,-1-1,0 1,0 0,1-1,-1 1,0-1,0 1,0-1,0 1,0-1,0 1,0-1,0 0,0 0,0 1,0-1,0 0,0 0,0 0,0 0,0 0,0 0,0-1,0 1,-13-4</inkml:trace>
  <inkml:trace contextRef="#ctx0" brushRef="#br0" timeOffset="1304.407">1976 469,'38'-5,"52"-11,19-7,1-1,-3 0,-12-1,-15 3,-14 1,-7 5,-9 4,-8 4,-7-1,-4 1,-3 2,-1 1,-5 3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6:30.7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265 4,'-55'120,"13"205,26-253,-2 0,-3-1,-4-1,-2-2,-5 4,10-21,16-30</inkml:trace>
  <inkml:trace contextRef="#ctx0" brushRef="#br0" timeOffset="6100.005">990 52,'0'-3,"-1"0,0 1,1-1,-1 1,0-1,-1 1,1-1,0 1,-1 0,1 0,-1 0,0 0,0 0,0 0,0 0,0 0,0 1,0-1,0 1,-1 0,1-1,-1 1,1 0,-1 1,1-1,-1 0,0 1,1-1,-1 1,0 0,1 0,-1 0,-2 0,-95 5,83 0,0 0,0 1,1 1,0 0,0 2,1-1,0 2,0 0,1 1,-3 3,11-9,1-1,-1 1,1 1,0-1,0 1,0 0,1 0,0 0,0 1,0-1,1 1,0 0,1 0,-1 0,1 1,1-1,-1 0,1 1,1-1,-1 1,1-1,0 1,1-1,0 1,0-1,2 0,1 0,0 0,0-1,0 0,1 0,0 0,0 0,0-1,1 0,0 0,0 0,0-1,0 0,1 0,0 0,-1-1,1 0,1-1,-1 1,0-1,1-1,-1 1,1-1,-1-1,1 1,-1-1,1-1,0 1,-1-1,1-1,-1 1,0-1,1-1,-1 1,0-1,0 0,-1-1,1 0,-1 0,1 0,-1-1,-1 1,1-2,1 0,21-17,0-1,-2-1,0-1,-2-1,-1-2,-1 0,-2-1,13-26,-22 47,-20 55,3-17,-23 231,-35 144,64-385,2-5</inkml:trace>
  <inkml:trace contextRef="#ctx0" brushRef="#br0" timeOffset="6739.954">1378 729,'0'4,"0"6,0 5,0-1</inkml:trace>
  <inkml:trace contextRef="#ctx0" brushRef="#br0" timeOffset="7359.929">2054 100,'-2'-2,"0"0,0 0,0 0,0 1,-1-1,1 1,0 0,-1 0,1 0,-1 0,0 0,1 0,-1 1,0-1,1 1,-1 0,0 0,1 0,-1 0,0 0,0 0,1 1,-1-1,0 1,1 0,-1 0,1 0,-1 0,1 1,-1-1,-150 87,150-85,0 0,1 0,-1 1,1-1,0 0,0 1,0-1,0 1,0 0,1 0,0 0,0-1,0 1,0 0,1 0,-1 0,1 1,0-1,0 0,1 0,-1 0,1 0,0 0,0 0,0-1,1 1,-1 0,1 0,0-1,0 1,0-1,0 0,1 1,0-1,-1 0,1 0,0-1,0 1,1-1,-1 1,0-1,1 0,-1 0,1-1,0 1,0-1,0 1,-1-1,1-1,0 1,0 0,0-1,1 0,80 31,-59-24,0 2,-1 1,0 1,-1 1,0 1,-1 1,11 9,-30-19,-1 0,1 0,-1 0,0 0,0 1,-1-1,1 1,-1 0,0 0,0 0,-1 0,1 0,-1 0,0 0,0 0,-1 1,0-1,0 0,0 1,0-1,-1 0,0 0,0 1,-1-1,1 0,-1 0,0 0,0-1,-1 1,1 0,-1-1,0 1,0-1,-1 0,1 0,-1-1,0 1,0-1,0 1,-1-1,1 0,-1-1,0 1,1-1,-1 0,-5 1,-247 100,225-94,32-9,-6 3,0-1,0 0,0 0,0-1,0 0,0 0,0 0,-1-1,1 0,0 0,0 0,0-1,-1 0,1 0,0-1,-3-1,-4-6</inkml:trace>
  <inkml:trace contextRef="#ctx0" brushRef="#br0" timeOffset="7859.92">1982 125,'8'-5,"1"1,-1 0,1 1,-1-1,1 2,0-1,0 2,0-1,1 1,-1 0,0 1,0 0,1 0,-1 1,2 1,13-2,-12 0,73 2,0-4,0-4,0-3,17-7,-74 9,-4 3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0.6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368 0,'-19'51,"2"1,2 1,3 1,2-1,3 1,2 1,2 0,3 16,-1-33,-2 0,-1-1,-2 0,-1 0,-2 0,-2-1,-1 0,-11 20,23-55,-2 1,1-1,0 1,-1-1,1 1,0 0,0 0,0 0,0 0,0 0,1 0,-1 0,0 0,1 0,0 0,-1 0,1 0,0 0,0 0,0 0,0 0,0 0,1 0,-1 1,1-1,-1 0,1 0,0 0,0-1,0 1,0 0,0 0,0 0,0-1,1 1,-1 0,2 0,30-21,-16 2</inkml:trace>
  <inkml:trace contextRef="#ctx0" brushRef="#br0" timeOffset="250.066">1 536,'38'-5,"37"-11,15-3,-2 2,-12 4,-14 4,-13-1,-10 1,-6 2,-5 2,-6 2</inkml:trace>
  <inkml:trace contextRef="#ctx0" brushRef="#br0" timeOffset="987.161">594 678,'21'0,"0"0,1-2,-1 0,0-1,0-1,-1-1,1-1,-1 0,0-2,-1 0,0-2,12-7,-28 15,-1 1,1-1,-1 1,0-1,0 0,0 0,0 0,0 0,0 0,0-1,-1 1,1 0,-1-1,0 1,0-1,0 0,0 1,0-1,0 0,-1 0,1 1,-1-1,0 0,0 0,0 0,0 1,0-1,-1 0,1 0,-1 0,0 1,0-1,0 0,0 1,0-1,-1 1,1-1,-1 1,1 0,-1 0,0-1,0 1,0 0,0 1,0-1,-1 0,1 1,0-1,-1 1,1 0,-1-1,0 1,1 0,-4 0,-3 0,0 1,-1 0,1 1,-1 0,1 0,0 1,0 0,0 0,0 1,0 1,0-1,1 2,-1-1,1 1,0 0,1 1,-1-1,1 2,0-1,1 1,-1 0,1 0,1 1,-4 5,-1-1,0 0,1 1,1 0,0 0,0 1,2 0,0 0,-4 14,8-23,0 0,1 0,0-1,0 1,0 0,1 0,-1 0,1 0,1 0,-1 0,1 0,-1 0,1 0,1 0,-1 0,1-1,0 1,0 0,0-1,0 0,1 1,0-1,0 0,0 0,0-1,1 1,-1-1,1 1,0-1,7 1,0 0,0-1,0-1,0 1,0-2,1 1,-1-2,1 1,-1-2,0 1,1-2,-1 1,0-2,0 1,0-1,0-1,0 0,-1-1,9-4,9-4,0-2,-1 0,0-2,-2-1,0 0,-1-2,0-1,-2-1,-1-1,-1-1,-1-1,-1 0,15-27,-28 44,-1-1,0 0,0 0,0 0,-1 0,-1-1,1 1,-1-1,-1 0,0 1,0-1,-1 0,-1 0,1 1,-2-1,0-4,2 13,-1-1,1 1,-1 0,0-1,1 1,-1 0,0 0,0-1,0 1,0 0,0 0,0 0,0 0,0 0,0 1,0-1,-1 0,1 0,0 1,0-1,-1 1,1-1,-1 1,1-1,0 1,-1 0,1 0,-1 0,1 0,-1 0,1 0,0 0,-1 0,1 1,-1-1,1 0,0 1,-1-1,1 1,0 0,-1-1,1 1,-1 1,-44 46,44-45,1 0,0 0,-1 0,2 1,-1-1,0 1,1-1,-1 0,1 1,0-1,0 1,0-1,1 1,-1-1,1 1,0-1,0 0,0 1,0-1,0 0,1 0,0 0,-1 0,1 0,0 0,1 0,-1-1,0 1,1-1,-1 0,3 2,98 44,-97-47,-1 0,1 0,-1 0,1 1,-1 0,0 0,0 0,0 0,0 1,0 0,0 0,-1 1,1-1,-1 1,0 0,0 0,-1 0,1 1,-1-1,0 1,0 0,0 0,-1 0,0 0,0 0,0 0,0 1,0 7,-1-1,0 0,0 1,-1-1,-1 1,0-1,-1 0,0 1,-3 7,2-2,4-5</inkml:trace>
  <inkml:trace contextRef="#ctx0" brushRef="#br0" timeOffset="1604.008">1525 791,'30'-45,"119"-157,-106 167,-43 34,1 0,0 1,0-1,0 1,0 0,-1-1,1 1,0-1,0 1,0 0,0 0,0 0,0-1,0 1,0 0,0 0,0 0,0 1,0-1,0 0,0 0,0 0,0 1,-1-1,1 0,0 1,0-1,0 1,0-1,-1 1,1 0,0-1,0 1,-1 0,1-1,0 1,-1 0,1 0,-1-1,1 1,-1 0,0 0,1 0,-1 0,0 0,1 0,-1 0,0 0,0 0,0 0,-12 142,12-142,0 0,0 0,0 0,0 0,0 0,0 0,0 0,0 0,0-1,1 1,-1 0,0 0,1 0,-1 0,1 0,-1 0,1 0,-1 0,1-1,0 1,-1 0,1-1,0 1,-1 0,1-1,0 1,0-1,0 1,0-1,0 1,0-1,-1 1,1-1,0 0,0 0,0 0,0 1,0-1,0 0,0 0,0 0,0-1,0 1,0 0,0 0,0 0,0-1,0 1,0 0,0-1,0 1,0-1,49-28,-48 28,152-136,-154 136,1 0,0 0,-1 0,1 0,0 0,0 0,0 1,0-1,0 0,0 1,0-1,0 0,0 1,0-1,0 1,0 0,0-1,0 1,0 0,1 0,-1 0,0 0,0 0,0 0,1 0,-1 0,0 0,0 0,0 1,0-1,0 0,1 1,-1-1,0 1,0-1,0 1,0 0,0-1,0 1,-1 0,1 0,0 0,0-1,0 1,-1 0,1 0,-1 0,1 0,0 0,-1 1,0-1,1 0,-1 0,0 0,1 0,-1 1,5 191,1-174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21.18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313 0,'-16'5,"-1"1,2 1,-1 0,1 0,0 2,0 0,1 1,0 0,1 1,0 0,1 1,0 1,1 0,0 0,2 1,-1 1,1 0,1 0,1 0,0 1,-1 6,-5 26,2 1,3 1,1 0,3 0,2 0,2 1,2-1,3 0,1 0,3 0,7 19,-12-54,1 0,1 0,0 0,1-1,0 0,1 0,1-1,0 0,1 0,0-1,1-1,0 1,1-2,0 0,1 0,0-1,0-1,1 0,0-1,12 5,-4-6</inkml:trace>
  <inkml:trace contextRef="#ctx0" brushRef="#br1" timeOffset="5057.925">567 424,'45'-11,"-1"-2,0-2,-1-2,-1-1,-1-3,0-1,-2-2,0-1,-2-3,2-3,-34 26,-1 2,0 0,-1 0,1 0,-1 0,0 0,0-1,0 0,-1 1,1-1,-1 0,0 0,0-1,0 1,0 0,-1-1,0 1,0-1,0 1,0-1,-1-2,0 6,0 0,-1 0,1 0,-1 0,1 0,-1 0,0 1,1-1,-1 0,0 0,1 0,-1 1,0-1,0 0,0 0,0 1,0-1,0 1,0-1,0 1,0 0,0-1,0 1,0 0,0 0,0-1,0 1,0 0,0 0,-1 0,1 0,0 1,0-1,0 0,0 0,0 1,0-1,0 0,0 1,0-1,0 1,0 0,0-1,0 1,0 0,1-1,-2 2,-42 35,28-11,1 0,1 2,1-1,2 2,1 0,1 0,1 1,2-1,1 2,1-1,2 1,1 16,-8 40,1-26,4 0,2 0,3 1,8 55,-6-89,0-1,-2 1,-1 0,-2 0,0 0,-2 1,3-19,-1-1,0 1,-1-1,1 0,-2 0,1 0,-2 0,1 0,-1-1,0 0,-1 0,0 0,0-1,0 0,-1 0,0 0,-1-1,-7 6,10-9,0-1,1 1,-1-1,0 1,0-1,-1-1,1 1,0-1,0 0,-1 0,1 0,-1-1,1 0,-1 0,1-1,-1 1,1-1,0 0,-1 0,1-1,0 0,0 0,0 0,0 0,0-1,0 0,1 0,0 0,-1-1,1 1,0-1,0 0,1 0,-1 0,1-1,0 1,0-1,1 0,-1 0,-1-5,2 0,0 0,0 0,1 0,1 0,-1-1,2 1,-1 0,1 0,1-1,0 1,0 0,1 0,1 1,-1-1,2 1,-1-1,2 0,103-145,-92 135,1 0,1 1,1 1,0 0,1 2,1 0,1 2,0 0,0 2,2 0,2 1,-3 2</inkml:trace>
  <inkml:trace contextRef="#ctx0" brushRef="#br1" timeOffset="5374.097">1188 650,'-5'16,"1"-1,0 1,1 0,1 0,1 0,0 1,1-1,0 0,2 0,0 1,1-1,0-1,1 1,1 0,1-1,3 7,-7-19,-1-1,1 1,-1-1,1 0,0 0,-1 0,1 0,0 0,1 0,-1 0,0-1,0 1,1-1,-1 1,1-1,-1 0,1 0,0 0,-1 0,1-1,0 1,0-1,-1 0,1 1,0-1,0 0,0-1,-1 1,1 0,0-1,0 0,-1 0,1 0,-1 0,1 0,-1 0,2-1,76-73,-28-29,-50 98,-1 1,0-1,0 1,0-1,-1 1,1-1,-1 0,-1 1,1-1,-1 1,0-1,0 1,-1-1,1 1,-1 0,0-1,-1 1,1 0,-1 0,0 1,0-1,-1 1,0-1,1 1,-1 0,0 1,-1-1,1 1,-1-1,0 1,1 1,-1-1,-1 1,1-1,0 2,0-1,-5-1,-13 2</inkml:trace>
  <inkml:trace contextRef="#ctx0" brushRef="#br1" timeOffset="5673.762">1469 904,'10'-24,"12"-27,8-5,-1 2,-2 6,-4 6,-2 10,-4 10</inkml:trace>
  <inkml:trace contextRef="#ctx0" brushRef="#br1" timeOffset="6772.821">2035 594,'-5'-2,"0"0,1 0,-1 1,0 0,0 0,0 1,0-1,0 1,0 0,0 0,0 0,1 1,-1 0,0 0,0 0,0 1,1 0,-1-1,0 1,1 1,0-1,0 1,0 0,0 0,0 0,0 0,1 1,-3 2,-3 1,1 1,0 0,1 0,0 0,0 1,1 0,0 0,0 0,1 1,0 0,1 0,0 0,1 1,0-1,1 1,0 0,0 0,1 0,0 0,1 0,1 8,0-15,-1 0,1 0,0 0,0-1,0 1,0 0,1-1,0 1,0 0,-1-1,2 0,-1 0,0 1,1-1,-1-1,1 1,0 0,0-1,0 1,1-1,-1 0,0 0,1 0,-1 0,1-1,0 0,-1 1,1-1,0-1,0 1,126 5,-108-7,47-17,-57 5</inkml:trace>
  <inkml:trace contextRef="#ctx0" brushRef="#br1" timeOffset="7018.892">2316 678,'-9'29,"-4"9</inkml:trace>
  <inkml:trace contextRef="#ctx0" brushRef="#br1" timeOffset="7273.776">2260 283,'0'5,"0"1</inkml:trace>
  <inkml:trace contextRef="#ctx0" brushRef="#br1" timeOffset="7570.302">2542 847,'1'-7,"2"-22,1 0,2 0,0 0,2 1,1 0,2 0,5-9,-16 38,0 0,0 0,0 0,0 0,1 0,-1 0,0 1,1-1,-1 0,0-1,1 1,0 0,-1 0,1 0,-1 0,1 0,0 0,0-1,-1 1,1 0,0-1,0 1,0 0,0-1,0 1,0-1,0 1,0-1,0 0,0 1,0-1,0 0,0 0,0 0,0 0,0 0,0 0,0 0,1 0,-1 0,0-1,0 1,0 0,0-1,0 1,0 0,0-1,0 1,-1-1,1 0,0 1,0-1,0 0,0 0,-1 1,1-1,0 0,-1 0,1 0,-1 0,1 0,-1 0,1 0,-1 0,0 0,1 0,-1 0,0 0,5 15,37 87,-39-98,-1 0,0 0,1 0,0 0,-1 0,1-1,0 1,0-1,1 0,-1 0,0 0,1 0,0 0,-1-1,1 0,0 1,-1-1,1-1,0 1,0-1,0 1,0-1,0 0,0-1,0 1,1-1,3-1,0-1,-1 0,1 0,-1-1,1 0,-1 0,0-1,-1 0,1 0,-1 0,0-1,0 0,-1 0,1-1,-2 1,1-1,-1-1,0 1,0 0,-1-1,0 0,0 1,-1-1,0-1,0 1,0-7,2-10</inkml:trace>
  <inkml:trace contextRef="#ctx0" brushRef="#br1" timeOffset="8737.001">3360 565,'-15'-3,"0"0,-1 1,1 1,-1 0,0 2,1 0,-1 0,1 1,-1 1,1 1,0 0,0 1,0 0,1 2,0-1,0 2,1 0,0 0,11-6,0 1,0-1,1 0,0 1,-1-1,1 0,0 1,0 0,0-1,1 1,-1-1,0 1,1 0,0 0,0-1,0 1,0 0,0 0,0-1,1 1,-1 0,1-1,0 1,0 0,0-1,0 1,0-1,0 0,1 1,-1-1,1 0,0 0,0 0,0 0,0 0,0 0,0 0,0-1,0 1,1-1,-1 0,1 1,-1-1,1 0,-1-1,1 1,0 0,-1-1,1 1,0-1,1 0,6 1,1-1,0-1,0 1,-1-2,1 1,-1-2,1 1,-1-1,0-1,0 0,0 0,0-1,-1 0,0-1,0 0,4-4,125-123,-120 113,-18 19,0 1,1 0,-1-1,0 1,1-1,-1 1,1 0,-1-1,0 1,1 0,-1-1,1 1,-1 0,1 0,-1-1,1 1,-1 0,1 0,-1 0,1 0,0 0,-1 0,1 0,-1 0,1 0,-1 0,1 0,-1 0,1 0,-1 0,1 0,-1 1,1-1,-1 0,1 0,-1 1,1-1,-1 0,1 1,-1-1,0 0,1 1,-1-1,0 1,1-1,-1 0,0 1,1-1,-1 1,0-1,0 1,0-1,1 1,-1-1,0 1,0-1,0 1,0 0,0-1,0 1,0-1,0 1,0-1,0 1,0-1,-1 1,1-1,0 1,0-1,-1 1,2 52,-1-47,-3 368,3-351,-2-1,-1 1,-1-1,-1 0,-1 0,-1 0,0-1,-2 0,-1-1,-3 6,10-21,0 1,0-1,0 0,0 0,-1-1,0 1,0-1,0 1,-1-1,1-1,-1 1,0-1,0 1,-1-1,1-1,0 1,-1-1,0 0,1 0,-1-1,0 1,0-1,0-1,0 1,0-1,0 0,0 0,0-1,0 0,-1 0,3-4,0-1,0 1,0-1,1 0,0 0,0 0,1-1,0 1,0-1,0 1,1-1,0 1,0-1,0 0,1 0,0 1,1-1,-1 0,1 0,1 1,-1-1,1 1,0-1,1-1,11-32,1 0,2 1,2 1,2 0,23-31,41-34,-68 82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0,'-5'5,"-11"11,-3 8,7-1,5-8,9-7,8-5,4-8,-2-3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1,'-5'5,"-1"6,0-3,6-4,3-6,5-4,-2 0,-4 5,-5 3,-4 7,-4 0,-1 5,6-1,5-7,2-5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2.9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1 622,'29'0,"28"0,15 0,-1 0,-7 0,-10 0,-9 0,-13-5,-6-1,-3 0,-1 1,0 1,3-2,0-2,-3 2</inkml:trace>
  <inkml:trace contextRef="#ctx0" brushRef="#br0" timeOffset="230.79">142 820,'29'10,"38"-7,17-4,4-6,-8-2,-13 0,-12-3,-12 1,-13 2</inkml:trace>
  <inkml:trace contextRef="#ctx0" brushRef="#br0" timeOffset="651.319">1412 340,'-24'12,"0"0,1 2,1 0,0 2,1 0,0 2,2 0,0 1,1 1,-13 19,27-35,0 0,0 0,1 1,0 0,0-1,0 1,0 0,1 0,0 1,0-1,0 0,1 1,0-1,0 1,0-1,0 1,1-1,0 1,0 0,1-1,0 1,0-1,0 1,0-1,1 1,0-1,0 0,0 0,1 0,0 0,0 0,0 0,1-1,-1 0,3 3,6 2,0-1,1 0,0-1,1 0,-1-1,1 0,0-2,1 1,-1-2,1 0,0 0,0-1,0-1,0-1,0 0,-1-1,1 0,0-2,0 1,-1-2,1 0,-1-1,0 0,0-1,-1 0,1-2,-2 1,1-1,-1-1,3 0,-1-1,-1 0,1-1,-2-1,0 0,0 0,9-14,-18 22,0-1,0 1,0-1,-1 0,0 0,0 0,0 0,0 0,-1 0,0-1,0 1,-1 0,1-1,-1 1,0 0,0-1,-1 1,0 0,0 0,0-1,-1 1,1 0,-1 0,0 0,-1 0,1 1,-2-3,-70-50,52 44</inkml:trace>
  <inkml:trace contextRef="#ctx0" brushRef="#br0" timeOffset="939.262">932 566,'77'-18,"0"3,1 3,1 4,-1 4,12 2,159 30,-44 4,-181-31</inkml:trace>
  <inkml:trace contextRef="#ctx0" brushRef="#br0" timeOffset="2148.733">1694 397,'-5'0,"-1"-5,-5-2,0-4,-4 0,-3-3,-4 0,-3 3,-1 4,-2 2,4 7,6 4</inkml:trace>
  <inkml:trace contextRef="#ctx0" brushRef="#br1" timeOffset="12302.759">2117 1,'48'92,"-28"-55,-2 0,-1 2,-2 0,-2 0,-2 1,1 10,-8-27,-1 0,0 0,-2 0,-1 0,-1 0,-1 0,-1 0,-1-1,0 1,-2-1,-1 0,-1 0,-1-1,-7 15,7-12,0 0,-2-1,0 0,-1 0,-2-1,0-1,-1 0,-2-1,0-1,0 0,-2-2,0 0,-2-1,1-1,-2 0,0-2,-12 5,5-12,34-24,67-51,-46 44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91,'-81'96,"4"4,5 2,4 4,-12 32,-55 113,94-192,324-470,-21-9,-195 309,-67 111,0 1,0-1,0 1,0-1,0 0,0 1,0-1,0 1,1-1,-1 1,0-1,0 1,0-1,0 0,1 1,-1-1,0 0,1 1,-1-1,0 1,0-1,1 0,-1 0,1 1,-1-1,0 0,1 0,-1 1,0-1,1 0,-1 0,1 0,-1 0,1 0,-1 1,1-1,-1 0,0 0,1 0,-1 0,1 0,-1-1,1 1,-1 0,1 0,-1 0,0 0,1 0,-1-1,1 1,-1 0,0 0,1 0,-1-1,-7 46,-4-7,2 0,2 1,1 0,2 0,1 0,2 1,2-1,2 0,4 15,-4-39,5 28,2-1,2 0,2 0,12 24,32 51,-58-116,1-1,-1 0,0 1,1-1,-1 0,0 1,1-1,-1 1,0-1,1 1,-1-1,0 1,0-1,0 1,0-1,1 1,-1-1,0 1,0-1,0 1,0-1,0 1,0 0,0-1,0 1,0-1,-1 1,1-1,0 1,0-1,0 1,-1-1,1 1,0-1,0 1,-1-1,1 0,0 1,-1-1,1 1,-1-1,1 0,-1 1,1-1,0 0,-1 0,1 1,-1-1,1 0,-1 0,1 0,-1 0,0 0,1 1,-1-1,1 0,-1 0,1 0,-1 0,1 0,-1-1,-38-7,35 7,-273-120,81 23,183 88,7 3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 2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0,'0'10,"0"8,0 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7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43,'0'29,"0"29,0 14,0-1,0-7,0-10,5-9,1-8,0-5,3-8,1-8</inkml:trace>
  <inkml:trace contextRef="#ctx0" brushRef="#br0" timeOffset="470.545">1 43,'117'-17,"-67"7,1 3,0 3,0 1,32 3,-80 0,0-1,-1 1,1 0,0 0,0 0,-1 0,1 0,0 1,-1-1,1 1,0-1,-1 1,1 0,-1 0,1 0,-1 1,1-1,-1 1,0-1,0 1,0 0,0 0,0 0,0 0,0 0,-1 0,1 0,-1 0,1 1,-1-1,0 1,0-1,0 1,0-1,-1 1,1 0,-1-1,1 1,-1 0,0 0,0 2,-3 3,-1 0,0 0,0 0,-1-1,0 1,0-1,0 0,-1-1,0 1,-1-1,0 0,-5 3,-34 37,45-44,-1-1,1 1,-1 0,1 0,0 0,0 0,0 0,0 0,1 0,-1 0,0 0,1 0,-1 1,1-1,0 0,0 0,0 1,0-1,0 0,0 0,1 0,-1 1,1-1,-1 0,1 0,0 0,0 0,0 0,0 0,0 0,1 0,-1 0,0-1,1 1,-1-1,1 1,1 0,79 49,-55-38,67 55,-91-66,-1 1,0 0,0 0,1 0,-2 0,1 0,0 1,-1-1,1 0,-1 1,0-1,0 1,-1 0,1-1,-1 1,1 0,-1-1,0 1,0 0,-1-1,1 1,-1-1,0 1,0 0,0-1,-1 0,1 1,-1-1,1 0,-2 1,-7 8,0-1,-2 0,1-1,-1 0,0-1,-1 0,0-1,-1-1,1 0,-1 0,-1-2,1 1,-1-2,0 0,0-1,-15 1,24-3,-3 2,-1 0,0-1,0 0,1-1,-1 0,0 0,0-1,0-1,0 0,0 0,0-1,0 0,0-1,1 0,-8-3,-1-6</inkml:trace>
  <inkml:trace contextRef="#ctx0" brushRef="#br0" timeOffset="736.954">1158 213,'-14'29,"-15"23,-7 9,3-2,2-6,6-7,3-7,0-5,4-4,0-7,3-7</inkml:trace>
  <inkml:trace contextRef="#ctx0" brushRef="#br0" timeOffset="1003.681">763 297,'34'29,"30"19,8 6,-2-6,-9-6,-14-6,-16-4,-13-7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0 198,'34'-5,"25"-1,8-1,-4 2,-6 2,-9 1,-8 0,-10-3,-6-1,-7 0</inkml:trace>
  <inkml:trace contextRef="#ctx0" brushRef="#br0" timeOffset="252.356">199 1,'9'38,"8"27,2 8,-3-4,-4-10,-5-8,-2-15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7:35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8661 314,'3'68,"-20"365,7-204,10-228,0-1,-1 1,1-1,0 1,0-1,0 1,0-1,-1 1,1-1,0 1,0 0,0-1,0 1,0-1,0 1,1-1,-1 1,0-1,0 1,0-1,0 1,1-1,-1 1,0-1,0 1,1-1,-1 1,0-1,1 0,-1 1,1-1,-1 1,0-1,1 0,-1 1,1-1,-1 0,1 0,-1 1,1-1,-1 0,1 0,-1 0,1 0,-1 0,1 0,-1 0,1 0,0 0,-1 0,1 0,-1 0,1 0,-1 0,1 0,-1 0,1-1,-1 1,1 0,-1 0,1-1,-1 1,1-1,9-9</inkml:trace>
  <inkml:trace contextRef="#ctx0" brushRef="#br0" timeOffset="349.987">9218 290,'-94'71,"61"-41,-93 113,124-141,1 0,0 0,-1 0,1 0,0 0,0 0,0 1,0-1,1 0,-1 1,1-1,-1 0,1 1,0-1,0 1,0-1,0 0,0 1,1-1,-1 1,1-1,-1 0,1 1,0-1,0 0,0 0,0 0,1 0,-1 0,0 0,1 0,0 0,-1 0,1-1,0 1,0 0,0-1,0 0,0 1,0-1,0 0,0 0,0 0,1-1,-1 1,0 0,2-1,120 10,-114-10,127 13,-134-12,0-1,0 1,0 0,0 0,0 0,0 0,0 1,-1-1,1 1,-1-1,1 1,-1 0,0 0,1 0,-1 0,0 1,0-1,-1 1,1-1,0 1,-1-1,0 1,1 0,-1 0,0 0,0 0,-1-1,1 1,-1 0,1 1,-1-1,0 0,0 0,0 0,-1 0,1 0,-1 0,0 0,1 0,-1-1,-1 1,0 3,-6 14,-1-1,0 0,-2 0,0-1,-1 0,-1-1,0 0,-1-1,-1 0,-1-2,0 0,-1 0,0-2,-1 0,-9 4,-12-3,23-12</inkml:trace>
  <inkml:trace contextRef="#ctx0" brushRef="#br0" timeOffset="619.959">9121 340,'8'0,"7"0,6 0,6-5,3 0,1-1,3 2,0 1,3-3,3-1,-2 2,-2 0,0 3,-1 0,-3 1,-3 1,-6 0</inkml:trace>
  <inkml:trace contextRef="#ctx0" brushRef="#br0" timeOffset="959.919">9992 0,'-51'335,"28"-109,24-206</inkml:trace>
  <inkml:trace contextRef="#ctx0" brushRef="#br0" timeOffset="1409.913">9751 314,'25'-3,"1"-2,-1 0,1-2,-2-1,1-1,-1-1,0-1,-1-1,-1-2,0 0,-1-1,17-15,86-87,-139 191,10-58,-33 146,38-157,-1-1,1 0,0 0,0 0,1 0,-1 0,1 0,0 0,0 0,0 0,1 0,-1 0,1 0,0-1,0 1,0-1,0 1,1-1,0 0,-1 0,1 0,0 0,0-1,1 1,-1-1,0 0,1 0,0 0,-1 0,1 0,0-1,0 0,0 0,0 0,0 0,0 0,2-1,41 1,-44-3,1 1,0-1,-1 1,1 0,0 1,-1-1,1 1,0 0,0-1,0 2,0-1,-1 0,1 1,0 0,0 0,-1 0,1 0,-1 0,1 1,-1 0,1-1,-1 1,0 1,0-1,0 0,0 1,0-1,-1 1,1 0,-1 0,0 0,1 0,-2 1,1-1,0 0,-1 1,1-1,-1 1,0 0,0-1,0 2,-4 39,3-28</inkml:trace>
  <inkml:trace contextRef="#ctx0" brushRef="#br0" timeOffset="-3260.479">5202 1065,'41'-50,"-2"-1,-2-3,-2-1,-4-1,17-41,28-47,60-103,-136 247,0-1,0 0,-1 0,1 0,0 0,0 0,0 0,0 0,1 0,-1 0,0 0,0 0,0 1,1-1,-1 0,0 0,1 0,-1 0,1 1,-1-1,1 0,0 0,-1 1,1-1,0 0,-1 1,1-1,0 1,0-1,-1 1,1-1,0 1,0-1,0 1,0 0,0 0,-1-1,1 1,0 0,0 0,0 0,0 0,0 0,0 0,0 0,0 0,0 0,0 1,0-1,-1 0,1 1,0-1,0 0,0 1,0-1,-1 1,1 0,0-1,0 1,-1-1,1 1,-1 0,1 0,0-1,-1 1,1 1,12 214,-6-140,3 0,4-1,3 0,3-1,26 60,-46-134,-1-1,1 1,-1 0,1 0,0 0,-1 0,1 0,-1 0,1 0,0 0,-1 0,1 0,-1 0,1 0,-1 1,1-1,0 0,-1 0,1 0,0 1,-1-1,1 0,0 0,-1 1,1-1,0 0,-1 0,1 1,0-1,0 0,-1 1,1-1,0 1,0-1,0 0,0 1,-1-1,1 1,0-1,0 0,0 1,0-1,0 1,0-1,0 0,0 1,0-1,-37-34,35 32,-20-24,-1 1,-1 1,-2 2,0 0,-1 1,-1 2,0 1,-2 1,0 2,-1 1,0 1,-1 1,-1 2,-29-5,17 26,33 1</inkml:trace>
  <inkml:trace contextRef="#ctx0" brushRef="#br0" timeOffset="-2050.588">5977 992,'57'-54,"-17"-7,-38 61,0 1,-1-1,1 1,0 0,-1-1,1 1,-1 0,1 0,-1 0,1 0,-1 0,0 1,1-1,-1 0,0 0,0 1,0-1,0 1,0-1,0 1,-1 0,1-1,0 1,-1 0,1-1,-1 1,0 0,0-1,1 1,-1 0,0 0,0-1,38 305,-36-272,-1 0,-2 0,-1 0,-2 0,-1-1,-1 1,-2-1,-2 0,10-34,-1-1,1 1,-1 0,1 0,-1-1,0 1,1 0,-1 0,0 0,0 0,0 0,0 0,0 0,0 0,0 0,0 0,0 0,0 1,0-1,-1 1,1-1,0 0,-1 1,1 0,0-1,-1 1,1 0,0 0,-1 0,1 0,0 0,-1 0,1 0,0 0,-1 1,1-1,0 0,-1 1,1-1,0 1,-1-1,1 1,0 0,0 0,0-1,0 1,0 0,0 0,0 0,0 0,0 0,0 0,1 1,-1-1,0 0,1 0,-1 0,1 1,-1 0,2-39,3 0,0 0,2 0,2 1,2 0,8-19,-15 45,9-31,2 1,1 0,2 1,2 1,2 1,1 1,1 0,3 2,0 1,2 1,2 2,1 0,1 2,2 1,44-11,-76 38,-1-1,0 1,1 0,-1-1,1 1,-1 0,1 0,-1 0,1 0,-1 0,1 0,-1 0,0 1,1-1,-1 0,1 1,-1 0,0-1,1 1,-1-1,0 1,0 0,1 0,-1 0,0 0,0 0,0 0,0 0,0 0,0 0,0 1,-1-1,1 0,0 0,-1 1,1-1,-1 0,1 1,-1-1,0 1,1-1,-1 1,0-1,0 1,0-1,0 1,0-1,-1 0,1 1,0-1,-1 1,1-1,-1 0,0 2,-5 19,-2 0,0 0,-1-1,-1-1,-2 1,1-1,-2-1,-1-1,-2 3,12-16,-25 35,-1-1,-2-1,-2-1,-2-3,-22 18,57-50,0 0,-1 0,1 0,0 0,0-1,-1 1,1 0,-1-1,0 1,1-1,-1 1,0-1,0 0,0 0,0 0,0 0,0 0,0 0,0 0,0-1,0 1,-1-1,1 1,0-1,0 0,-1 0,1 0,0 0,0-1,0 1,-1-1,1 1,0-1,0 0,0 1,0-1,0 0,0-1,0 1,0 0,0 0,1-1,-1 1,0-1,1 0,-1 1,1-1,0 0,0 0,-1 0,1 0,0 0,1 0,-1 0,0 0,1 0,-1 0,1-1,41-81,-22 56</inkml:trace>
  <inkml:trace contextRef="#ctx0" brushRef="#br0" timeOffset="-989.96">6605 1089,'5'1,"-1"0,0 0,0-1,0 0,0 0,0 0,0 0,0-1,1 1,-1-1,0 0,0 0,-1-1,1 1,0-1,0 0,-1 0,1 0,-1 0,1-1,-1 1,0-1,2-2,11-9,-1 0,0-1,-1 0,0-2,-1 1,-1-2,-1 1,-1-2,0 1,-1-1,-1-1,-1 0,-1 0,0-3,-5 21,1 0,-1 0,0 0,0 0,0-1,-1 1,1 0,-1-1,1 1,-1 0,0-1,0 1,0 0,0-1,0 1,0 0,-1-1,1 1,-1 0,1-1,-1 1,0 0,0 0,0 0,0-1,-1 1,1 0,0 1,-1-1,0 0,1 0,-1 1,0-1,0 1,0-1,0 1,0 0,0 0,0 0,0 0,0 0,-1 0,1 1,0-1,-1 1,1-1,0 1,-1 0,1 0,-1 0,1 0,0 1,-1-1,1 0,0 1,-1 0,1 0,0 0,0 0,0 0,0 0,0 0,0 0,0 1,0-1,0 1,-1 0,0-1,0 1,0 0,0 0,1 0,-1 0,1 0,-1 0,1 1,0-1,0 1,0 0,0 0,0-1,1 1,-1 0,1 1,0-1,0 0,0 0,0 0,0 1,1-1,0 0,-1 1,1-1,1 0,-1 1,0-1,1 0,0 1,-1-1,1 0,0 0,1 0,-1 0,1 0,-1 0,1 0,0 0,0-1,0 1,0 0,1-1,-1 0,1 0,-1 0,1 0,0 0,0 0,0-1,0 1,0-1,0 0,0 0,1 0,196-22,-199 20,1 1,-1 0,1 0,0 0,-1 0,1 0,0 0,-1 0,1 0,-1 1,1-1,-1 1,1-1,-1 1,1-1,-1 1,1 0,-1 0,0 0,1 0,-1 0,0 0,0 0,0 0,0 0,0 1,0-1,0 0,0 1,0-1,-1 0,1 1,0-1,-1 1,0 0,1-1,-1 1,0-1,1 1,-1-1,0 1,0 0,-1-1,1 1,0 0,-25 84,12-50,12-34,0 0,0 1,1-1,-1 0,1 1,0-1,-1 1,1-1,0 1,0-1,1 0,-1 1,1-1,-1 1,1-1,0 0,-1 1,1-1,0 0,1 0,-1 0,0 1,1-1,-1-1,1 1,-1 0,1 0,0-1,0 1,0 0,0-1,0 0,0 0,0 1,1-1,-1-1,0 1,1 0,-1 0,0-1,1 0,-1 1,1-1,-1 0,1 0,-1 0,1 0,-1-1,0 1,1-1,-1 1,1-1,-1 0,0 0,0 0,0 0,1-1,-1 1,13-6,1-2,-1 1,-1-2,0 0,0 0,-1-2,0 1,-1-2,0 0,-1 0,-1-1,0 0,-1-1,0 0,6-15,23 144,-33-110,1-1,0 0,0 0,1-1,-1 1,1-1,-1-1,1 1,0-1,-1 0,1-1,0 0,0 0,0 0,-1-1,1 0,0 0,-1 0,1-1,-1 0,1-1,-1 1,0-1,0 0,0-1,0 0,-1 0,1 0,-1 0,0-1,0 0,2-3,24-26,-2-2,-1-1,-2 0,-2-2,-2-2,-1 1,-2-2,-1-1,-3 0,9-42,-21 74,4-6,0 0,-2 0,0 0,-1-1,0 1,-2-1,0 0,-1 0,-1 0,0 0,-2 0,0 0,-1 0,0 1,-6-14,9 29,-1 1,1-1,-1 1,1-1,-1 1,0-1,1 1,-1 0,0-1,0 1,0 0,0 0,0 0,-1-1,1 1,0 0,0 1,-1-1,1 0,0 0,-1 1,1-1,-1 0,1 1,-1 0,1-1,-1 1,0 0,1 0,-1 0,1 0,-1 0,1 0,-1 0,0 0,1 1,-1-1,1 1,-1-1,1 1,-1-1,1 1,0 0,-1 0,1 0,0 0,0 0,-1 0,1 0,0 0,0 0,0 1,-43 75,31-32,3 0,1 0,2 1,2 1,3-1,1 1,2-1,3 1,1-1,2 0,10 28,-8-38,3 0,0-2,2 1,2-2,1 0,1-1,20 26,-39-59,0 1,-1 0,1 0,-1 0,1 0,0 0,-1 0,1 0,0 1,-1-1,1 0,0 1,-1-1,1 1,0-1,0 1,0 0,-1 0,1-1,0 1,0 0,0 0,0 0,0 0,0 0,1 0,-1 0,0 1,0-1,1 0,-1 0,1 1,-1-1,1 0,0 1,-1-1,1 0,0 1,0-1,0 0,0 1,0-1,0 0,0 1,1-1,-1 0,0 1,1-1,-1 0,1 1,-1-1,1 0,0 0,-1 0,1 1,0-1,0 0,0 0,0 0,0-1,0 1,0 0,0 0,0 0,1-1,-1 1,0 0,0-1,1 1,-16-10,1-1</inkml:trace>
  <inkml:trace contextRef="#ctx0" brushRef="#br0" timeOffset="-739.975">7258 266,'0'-4,"4"-1,2-4,4-1,-1 2</inkml:trace>
  <inkml:trace contextRef="#ctx0" brushRef="#br0" timeOffset="-9300.605">509 412,'19'48,"-34"230,3-188,-38 312,52-348,1-54</inkml:trace>
  <inkml:trace contextRef="#ctx0" brushRef="#br0" timeOffset="-8930.185">1 654,'496'-219,"-164"82,-305 131,-23 10</inkml:trace>
  <inkml:trace contextRef="#ctx0" brushRef="#br0" timeOffset="-7950.268">1066 314,'4'8,"0"0,0 0,-1 0,-1 1,1-1,-1 1,-1 0,1-1,-1 1,-1 0,0 0,0-1,-1 1,0 0,0 0,-1-1,0 1,-1 1,-2 25,-79 488,78-491,4-26,0 0,1 0,-1 0,1 0,0 0,1 0,-1 0,1 0,0 0,1 0,-1 0,1 0,1 0,-1 0,1 0,0 0,0 0,1-1,-1 1,1-1,2 3,0-8,-1 0,0 0,0 0,0-1,0 1,1-1,-1 0,0 0,0-1,0 1,0-1,-1 0,1 0,0 0,-1 0,1-1,-1 1,0-1,0 0,0 0,0 0,-1 0,1-1,-1 1,1-1,-1 1,-1-1,1 0,5-5,103-121,-107 131,0-1,0 1,0 0,0 0,1 1,-1-1,-1 1,1 0,0-1,0 1,-1 0,1 1,-1-1,1 0,-1 1,0-1,0 1,0 0,0 0,-1 0,1 0,-1 0,0 0,0 0,0 0,0 0,0 1,-1-1,1 0,-1 0,0 1,0-1,0 0,-1 1,1-1,-1 0,0 3,2 3,7 117,-8-125,0 0,0-1,-1 1,1 0,0-1,0 1,0-1,0 1,0 0,0-1,0 1,0 0,1-1,-1 1,0-1,0 1,0 0,1-1,-1 1,0-1,1 1,-1-1,1 1,-1-1,0 1,1-1,-1 1,1-1,-1 1,1-1,-1 0,1 1,0-1,-1 0,1 0,-1 1,1-1,0 0,-1 0,1 0,0 0,-1 0,1 0,-1 0,1 0,0 0,-1 0,1 0,0 0,-1 0,1-1,-1 1,1 0,0 0,-1-1,1 1,-1 0,1-1,9-8</inkml:trace>
  <inkml:trace contextRef="#ctx0" brushRef="#br0" timeOffset="-7060.313">1501 992,'-2'4,"-1"0,1 0,-1 0,1 0,0 0,1 1,-1-1,1 0,0 1,0 0,0-1,0 1,1-1,0 1,0 0,0-1,1 1,0 0,-1-1,1 1,1-1,-1 1,1-1,0 0,0 1,0-1,0 0,1 0,0-1,0 1,0-1,0 1,0-1,1 0,-1 0,1 0,0 0,0-1,0 0,0 0,4 2,-4-3,1 0,-1 0,1 0,0 0,-1-1,1 1,-1-1,1 0,0-1,-1 1,1-1,0 0,-1 0,0 0,1-1,-1 0,0 0,1 0,-1 0,0 0,-1-1,1 0,0 0,-1 0,1 0,-1 0,0-1,0 0,-1 1,1-1,-1 0,0 0,0-1,0 1,0 0,-1-1,1 1,-1-1,0 1,0-4,20-56,-12 118,-10-51,-1 1,1 0,0 0,0 0,1 0,-1 0,1 0,0 0,0 0,0 0,0 0,1 0,-1-1,1 1,0 0,0 0,1 0,-1-1,1 1,0 0,0-1,0 0,0 1,1-1,-1 0,1 0,0 0,0-1,0 1,0-1,0 1,1-1,-1 0,1 0,-1-1,1 1,0-1,0 0,-1 0,1 0,0 0,0-1,0 1,0-1,0 0,3-1,10-7,-1 0,-1-2,0 0,0-1,-1 0,0-1,-1 0,-1-1,0-1,0 0,-2-1,0 0,0 0,-2-1,1 0,-2-1,-1 0,0 0,-1-1,0 1,0-11,-4 27,0-1,0 0,0 1,0-1,0 0,0 0,0 1,0-1,-1 0,1 0,-1 0,0 0,1 0,-1 0,0 0,0 0,0 0,0 0,-1 0,1 0,-1 0,1 0,-1 0,1 0,-1 1,0-1,0 0,0 0,0 1,0-1,0 0,-1 1,1-1,-1 1,1 0,-1-1,1 1,-1 0,0 0,1 0,-1 0,0 0,0 1,0-1,0 0,1 1,-1-1,0 1,0 0,0 0,0 0,0 0,0 0,0 0,0 0,0 1,0-1,0 1,0-1,0 1,0 0,0 0,1-1,-1 2,-71 77,72-77,-1 1,0-1,1 1,-1-1,1 1,0-1,0 1,0 0,0-1,0 1,1 0,-1 0,1-1,0 1,0 0,0 0,0 0,0 0,0 0,1-1,0 1,-1 0,1 0,0-1,0 1,1 0,-1-1,1 0,-1 1,1-1,-1 0,1 1,0-1,0 0,0 0,1 0,151-4,-150 6,0-1,0 0,0 1,0 0,-1 0,1 0,-1 0,0 0,0 1,0-1,-1 1,0 0,0 0,0 0,0 0,-1 0,0 0,0 1,0-1,-1 0,0 1,0-1,0 0,-1 0,1 1,-1-1,0 0,-1 0,0 0,1 0,-1 0,-1 0,1 0,-1-1,0 1,0-1,-3 4,-5 22,5-9</inkml:trace>
  <inkml:trace contextRef="#ctx0" brushRef="#br0" timeOffset="-6120.304">2275 1234,'53'-60,"3"-33,-46 73,1 1,0 0,2 0,0 1,1 1,1 0,0 1,9-6,-23 20,1 1,0 0,0-1,-1 1,1 0,0 0,0 0,0 1,0-1,0 0,1 1,-1-1,0 1,0 0,0 0,0 0,1 0,-1 0,0 0,0 0,0 1,0-1,0 1,0 0,0-1,0 1,0 0,0 0,0 0,0 1,0-1,-1 0,1 1,0-1,-1 1,1-1,-1 1,0 0,0 0,1-1,-1 1,0 0,-1 0,1 0,0 0,0 0,-1 1,0-1,1 0,-1 1,22 114,-21-112,0 0,-1 0,1 0,-1 0,0 0,0 0,-1 0,0 0,0 0,0 0,0 0,-1 0,0-1,0 1,0 0,0-1,-1 0,0 1,0-1,0 0,0-1,-1 1,1 0,-1-1,0 0,0 0,0 0,0 0,-1-1,1 0,-1 0,0 0,0 0,1-1,-1 0,0 0,0 0,0 0,0-1,0 0,0 0,0 0,0-1,0 1,0-1,0 0,0-1,0 1,0-1,1 0,-1 0,0-1,-8-7</inkml:trace>
  <inkml:trace contextRef="#ctx0" brushRef="#br0" timeOffset="-5300.356">2929 895,'-6'2,"1"0,0 0,0 1,0 0,0 0,0 0,0 0,1 1,0 0,-1 0,2 0,-1 0,0 1,1-1,0 1,0 0,-3 5,4-5,-1-1,1 1,0-1,0 1,1 0,-1 0,1 0,0 0,0 0,1 0,-1 0,1 0,0 0,1 0,-1 0,1 0,0 0,0 0,0 0,1 0,0 0,0-1,0 1,1-1,-1 1,1-1,0 0,0 0,1 0,-1 0,1-1,0 0,0 1,0-1,0 0,0-1,1 1,-1-1,1 0,0 0,0-1,-1 1,1-1,0 0,0 0,0-1,1 1,-1-1,0 0,0-1,0 1,0-1,0 0,0 0,0 0,2-2,6-1,0-1,0-1,0 0,0 0,-1-1,0-1,-1 0,0-1,0 0,-1-1,0 0,0 0,-1-1,-1 0,0-1,0 0,-1 0,4-11,2-4,-1 0,-2-1,0 0,-2-1,-2 0,0 0,-2 0,0-17,-3 29,0 0,-1-1,-1 1,-1 0,-1 0,0-1,-1 2,-1-1,0 0,-1 1,-1 0,-1 1,0-1,-1 1,-1 1,0 0,-6-6,15 18,-1 1,0-1,0 0,0 1,0 0,-1-1,1 1,0 0,-1 0,1 0,0 1,-1-1,1 0,-1 1,1 0,-1-1,1 1,-1 0,1 0,-1 1,1-1,-1 0,1 1,-1 0,1-1,-1 1,1 0,0 0,0 1,-1-1,1 0,0 1,0-1,0 1,0 0,1-1,-1 1,0 0,1 0,-1 0,0 1,-41 99,38-87,1 1,1-1,1 1,0 0,0 0,2 0,0 0,1 0,1 0,0-1,1 1,0 0,2-1,0 0,0 0,2 0,0-1,0 0,1 0,1-1,0 0,1 0,1-1,-1-1,2 0,0 0,11 7,-15-15,0 0,0-1,0 0,0-1,0 0,1 0,-1-1,1 0,-1 0,0-1,1 0,-1-1,0 1,0-2,0 1,0-1,0 0,-1-1,1 0,-1 0,0-1,0 1,0-1,-1-1,0 0,0 0,0 0,0-1,15-14</inkml:trace>
  <inkml:trace contextRef="#ctx0" brushRef="#br0" timeOffset="-4280.451">3679 702,'-15'3,"0"1,1 1,0 0,0 1,0 1,1 0,0 1,0 0,1 1,0 0,0 1,1 0,1 1,0 1,0-1,1 1,0 1,1 0,-3 7,-26 96,37-113,-1 0,1 0,-1 0,1 0,0 0,0 0,0 0,1 0,-1 0,1 0,0 0,-1 0,1 0,0 0,1-1,-1 1,1 0,-1-1,1 1,0-1,0 1,0-1,0 0,0 0,0 0,1 0,-1 0,1 0,-1-1,1 1,0-1,-1 0,1 0,0 0,0 0,0 0,0-1,0 1,8-3,-1-1,0 0,0-1,0 0,0 0,-1-1,1 0,-1-1,-1 0,1 0,-1-1,0 0,-1 0,1-1,-1 0,-1 0,4-7,-1 6,104-180,-108 223,-10-13,2-13,0-1,0 1,0 0,1 0,0 0,0 0,1 0,0 0,1 0,-1 0,2 1,-1-1,1 0,0 0,1 0,0 0,0 0,1 0,0-1,0 1,1-1,0 0,0 0,1 0,-1 0,2-1,2 4,-1-11,-1 1,1-2,0 1,-1-1,0 1,1-2,-1 1,0-1,0 0,0 0,-1-1,1 1,-1-1,0 0,0-1,0 1,0-1,-1 0,0-1,0 1,0-1,-1 1,0-1,0 0,0 0,-1 0,1-5,26-58,-16 36,-14 42,14 107,-12-113,0-1,0 1,0-1,0 0,0 1,1-1,0 0,-1 0,1 0,0 0,0 0,0 0,0-1,0 1,0 0,0-1,1 0,-1 0,1 0,-1 0,1 0,-1 0,1 0,-1-1,1 1,0-1,-1 0,1 0,0 0,-1 0,1 0,0-1,-1 1,1-1,-1 0,1 1,-1-1,1-1,-1 1,1 0,-1 0,0-1,1 0,4-3,1-2,-1 1,0-1,-1 0,0 0,0-1,0 0,-1 0,0 0,-1-1,0 1,0-1,-1 0,0 0,0-1,-1 1,0-1,-1 1,0-3,27-85,-4 131,24 137,-31-124,-3 1,-1 0,-3 0,-1 1,-3 1,-2-1,-2 1,-3 23,-2-58,0 1,-1-1,0 0,-2 1,1-2,-2 1,0-1,-1 0,0 0,-1-1,0-1,-1 1,-1-1,0-1,-1 0,0 0,-11 6,22-15,-1 0,-1 0,1 0,0 0,0 0,-1-1,1 1,-1-1,1 0,-1 1,1-1,-1 0,0-1,0 1,0 0,1-1,-1 0,0 1,0-1,0 0,0-1,0 1,1 0,-1-1,0 0,0 1,0-1,1 0,-1 0,1-1,-1 1,1-1,-1 1,1-1,0 0,0 0,-1 0,1 0,1 0,-1 0,0 0,0-1,1 1,0-1,-1 1,1-1,0 0,0 1,0-1,1 0,-1 0,1 1,-1-1,1 0,0 0,0-3,3-21,0 0,2 0,1 0,2 1,0 0,1 0,2 1,1 0,0 1,2 0,1 1,3-2,-9 11,1 0,0 1,1 0,1 1,0 0,0 1,1 0,1 1,0 0,0 1,1 1,0 0,0 1,1 1,0 0,0 1,0 1,1 0,-1 1,5 1,0 1</inkml:trace>
  <inkml:trace contextRef="#ctx0" brushRef="#br0" timeOffset="7170.034">243 1670,'94'36,"9"-14,0-4,1-5,1-5,0-4,82-8,-46 3,497-15,1 14,-430-5,1341-65,-723 48,300-20,31-9,-60-5,-963 47,170-14,138-10,42 19,-168 17,-298 3,-4 1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0,'-90'201,"72"-164,-3 0,0-2,-3-1,-1 0,-1-2,-15 14,25-30,2-1</inkml:trace>
  <inkml:trace contextRef="#ctx0" brushRef="#br0" timeOffset="296.855">0 0,'10'24,"12"18,8 6,3 0,1-8,0-6,-2-5,-1-6,-6-3,-3-5,-4 0,-11-2,-6-4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01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1 394,'115'-26,"-63"19,207-18,-120 5,-115 16</inkml:trace>
  <inkml:trace contextRef="#ctx0" brushRef="#br0" timeOffset="279.484">85 564,'38'0,"37"-5,11-2,-5 1,-11 1,-13 1,-16-2,-10-2,-6 2,-2 1,0 2,-5-4,-4-1</inkml:trace>
  <inkml:trace contextRef="#ctx0" brushRef="#br0" timeOffset="3230.515">1271 197,'16'-48,"-15"47,-1 0,0 0,0 0,0 0,0 0,0 1,0-1,0 0,-1 0,1 0,0 0,0 0,-1 0,1 0,-1 0,1 0,-1 1,1-1,-1 0,1 0,-1 1,0-1,1 0,-1 1,0-1,0 1,1-1,-1 1,0-1,0 1,0-1,0 1,0 0,0-1,1 1,-1 0,0 0,0 0,0 0,0 0,0 0,0 0,0 0,0 0,0 0,0 0,0 1,0-1,0 0,0 1,-12 5,0 0,1 0,-1 1,2 1,-1 0,1 1,0 0,1 1,0 0,0 0,1 1,1 0,0 1,0 0,1 0,1 0,0 1,1 0,-1 3,0-1,0 1,1-1,1 1,0 1,1-1,1 0,1 1,0-1,1 1,0 0,2-1,0 0,4 15,-3-25,0 1,0-1,1 0,0 0,0 0,0-1,1 1,0-1,0 0,0-1,1 1,-1-1,1 0,0 0,0-1,1 0,-1 0,1 0,-1-1,1 0,0 0,0-1,0 0,0 0,1 0,7 0,1 0,-1-1,1 0,-1-2,0 0,1 0,-1-1,0-1,0-1,-1 0,3-2,7-3,-1-2,0 0,-1-2,0 0,-1-2,-1 0,0-1,-1-1,-1-1,-1-1,-1 0,-1-1,0-1,-2 0,0-1,-2 0,0-1,-2 0,-1-1,2-11,-8 29,0-2,-1 1,-1 0,1 0,-1 0,-1 0,1 0,-1 0,-1 0,0 0,0 0,0 0,-1 0,0 1,-1 0,1-1,-1 1,-1 0,1 1,-1-1,-1 1,1 0,-1 0,0 1,0 0,-1 0,1 0,-1 1,0 0,-7-3,2 3,-1 0,0 1,0 0,0 1,-1 1,1 0,0 1,-1 0,1 1,0 1,0 0,0 1,0 0,0 1,-7 3,-15 5</inkml:trace>
  <inkml:trace contextRef="#ctx0" brushRef="#br0" timeOffset="3581.055">791 422,'9'-4,"-1"0,1 0,1 1,-1 1,0-1,0 2,1-1,-1 1,1 1,0 0,-1 0,1 0,-1 2,1-1,-1 1,0 0,7 3,66 7,42-14,0-5,122-24,-158 19,175-20,-262 31,0 1,0-1,0 1,0-1,0 1,1 0,-1 0,0 0,0 0,1 0,-1 0,0 0,0 0,0 0,1 0,-1 1,0-1,0 0,0 1,0-1,0 1,0 0,0-1,0 1,0 0,0-1,0 1,0 0,0 0,0 0,-1 0,1 0,0 0,-1 0,1 0,0 0,-1 0,0 0,1 0,-1 1,0-1,1 0,-1 0,0 0,0 1,0-1,0 0,0 0,0 0,-1 1,1-1,-9 10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0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1 169,'24'0,"13"0,4 0,1 0,-2 0,-3 0,-4 0,-1 0,-3 0,-1 0,0 0,0 0,-1 0,1 0,0 0,0 0,0 0,-5 0</inkml:trace>
  <inkml:trace contextRef="#ctx0" brushRef="#br0" timeOffset="3969.171">86 367,'1'2,"1"0,-1 0,1 0,-1-1,1 1,0 0,0-1,0 0,0 1,0-1,0 0,0 0,0 0,0 0,0 0,0-1,1 1,-1-1,0 1,1-1,-1 0,0 0,1 0,-1 0,1 0,0 0,355 3,-183 2,-163 7,-18-7</inkml:trace>
  <inkml:trace contextRef="#ctx0" brushRef="#br0" timeOffset="4635.936">424 0,'52'48,"82"42,65 55,-197-145,-1 1,0-1,0 0,0 1,0 0,0-1,1 1,-1 0,0 0,-1-1,1 1,0 0,0 0,0 0,0 0,-1 0,1 0,0 0,-1 0,1 1,-1-1,0 0,1 0,-1 0,0 1,1-1,-1 0,0 0,0 1,0-1,0 0,0 0,-1 1,1-1,0 0,-1 0,1 0,0 1,-1-1,1 0,-1 0,0 0,1 0,-1 0,0 0,0 0,0 0,0 0,0 0,0-1,0 1,0 0,-13 3,0 1,0 0,1 0,-1 1,2 1,-1 1,1-1,0 2,0 0,-6 6,-178 185,185-186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57,'0'-5,"-4"3,-7 3,-2 4,2 8,8 1,8-7,9-4,2-8,3-3,-2-5,-8 1,-11 1,-1 3,2 3</inkml:trace>
  <inkml:trace contextRef="#ctx0" brushRef="#br0" timeOffset="433.729">354 0,'-10'10,"-7"2,-2 5,8-1,11-3,9-3,4-9,4-5,0-5,-9-2,-10 1,-9 2,-3 8,5 3,5 1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9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12,'-5'2,"0"-1,0 1,0 0,0 0,0 0,1 1,-1-1,1 1,0 1,-1-1,2 0,-1 1,0 0,-1 1,-5 5,-33 33,2 1,2 3,2 1,1 3,-162 146,100-95,99-102,-1 0,0 0,1 0,-1 0,1 0,-1 0,0 0,1 0,-1 0,1 1,-1-1,0 0,1 0,-1 0,0 0,1 1,-1-1,0 0,1 0,-1 1,0-1,0 0,1 1,-1-1,0 0,0 1,0-1,1 0,-1 1,0-1,0 0,0 1,0-1,0 1,0-1,0 0,0 1,0-1,0 1,0-1,0 0,0 1,0-1,0 0,0 1,0-1,0 1,-1-1,1 0,0 1,0-1,0 0,-1 1,1-1,0 0,0 1,-1-1,1 0,0 0,-1 1,1-1,0 0,-1 0,1 0,0 0,9-7</inkml:trace>
  <inkml:trace contextRef="#ctx0" brushRef="#br0" timeOffset="431.935">90 41,'-24'-33,"17"26,17 23,171 206,-33-24,-76-135,-68-66,-7-5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29,'-5'0,"3"0,8 0,6 0,7 0,4 0,4 0,2 0,0 0,0 0,1-5,-1-2,0 1,0 1,-10 2,-9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23,'19'5,"26"-4,9-1,1-1,-4 0,-11-6,-7 0,-5 0,-7 2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19 539,'-9'-4,"1"-3,7 1,8 1,8 2,7 1,3-4,3-1,1 1,1-3,0-1,-1 2,1-3,-2 1,-9 7,-8 8,-11 4,-5 0</inkml:trace>
  <inkml:trace contextRef="#ctx0" brushRef="#br0" timeOffset="912.95">330 850,'20'-2,"1"-1,-1-1,1-1,-1 0,-1-2,1 0,-1-1,0-1,11-8,-12 6,-1-1,0-1,-1-1,0 0,-1-1,-1 0,0-1,-1-1,-1 0,-1-1,0-1,-2 1,7-17,-2-40,-14 74,0-1,0 0,0 0,-1 0,1 0,0 1,-1-1,1 0,-1 1,0-1,0 0,1 1,-1-1,0 1,0-1,-1 1,1-1,0 1,0 0,-1 0,1-1,-1 1,1 0,-1 0,1 0,-1 1,0-1,1 0,-1 1,0-1,0 1,1-1,-1 1,0 0,0 0,0 0,1 0,-1 0,-1 0,-4 3,0 0,0 0,0 0,0 1,1 0,0 1,0-1,0 1,0 0,1 0,0 1,0 0,0 0,1 0,0 0,0 1,0 0,1 0,0 0,1 0,-1 0,1 0,0 3,-1-3,0-1,0 1,1-1,-1 1,2 0,-1-1,1 1,0 0,0 0,1 0,0 0,0 0,1 1,-1-2,2 1,-1 0,1 0,0 0,0-1,1 1,0-1,0 1,1-1,-1 0,1 0,1-1,-1 1,1-1,3 3,-1-3,1 0,0-1,0 0,0 0,0-1,1 0,-1 0,1-1,0 0,0-1,0 0,0 0,0-1,0 0,0 0,-1-1,1-1,5 0,151-61,-154 58,2 0,-1 0,-1-1,1 0,-1 0,0-1,0-1,-1 0,0 0,0-1,-1 0,0-1,-1 0,0-1,-1 1,0-1,0-1,2-7,-9 20,-1-1,1 1,-1 0,0-1,1 1,-1 0,0-1,1 1,-1 0,0-1,0 0,0 1,0-1,0 1,1-1,-1 0,0 1,0-1,0 0,0 0,0 0,0 0,0 0,0 0,0 0,0 0,0 0,0-1,0 1,0 0,1-1,-1 1,0 0,0-1,0 1,0-1,1 1,-1-1,0 0,0 1,1-1,-1 0,0 1,1-1,-1 0,1 0,-1 0,1 1,0-1,-1 0,1 0,0 0,-1 0,1 0,0 0,0 0,0 0,0 0,0 0,0 0,0 0,0 1,0-1,0 0,1 0,-1 0,0 0,1 0,-1 0,-6 7,0 0,1 0,-1 0,1 1,0 0,1 0,0 0,0 1,0-1,1 1,0 0,1 0,0 0,-1 2,3-7,-1 1,0 0,1-1,-1 1,1 0,0 0,0-1,1 1,-1 0,1-1,0 1,0 0,0-1,0 1,1-1,-1 1,1-1,0 0,0 0,0 0,0 0,1 0,-1 0,1-1,0 1,0-1,0 1,0-1,0 0,0 0,0-1,2 1,4 2,0-1,0-1,1 0,-1 0,1-1,-1 0,1 0,-1-1,1-1,-1 1,1-2,-1 1,1-1,-1-1,0 1,0-2,0 1,-1-1,5-3,11-7,-1-1,0-1,-1 0,0-2,-2-1,2-3,4-3,-13 14,0 0,-1 0,0-2,-1 1,0-1,-1-1,0 0,-1-1,-1 1,-1-2,0 1,-1-1,3-9,-9 24,1-1,-1 1,1-1,-1 1,0-1,0 1,0-1,0 1,0-1,0 1,0-1,0 1,-1 0,1-1,-1 1,1-1,-1 1,1 0,-1-1,0 1,1 0,-1 0,0-1,0 1,0 0,0 0,0 0,0 0,-1 0,1 0,0 1,0-1,-1 0,1 0,0 1,-1-1,1 1,-1 0,1-1,0 1,-1 0,1 0,-1 0,1 0,-1 0,1 0,-1 0,1 0,-1 0,1 1,-1-1,1 1,0-1,-1 1,1 0,0-1,-1 1,1 0,0 0,0 0,-14 11,0 0,2 1,0 1,0 0,1 0,1 1,0 1,1 0,1 0,0 1,1 0,1 1,1 0,1 0,0 0,1 0,0 10,4-22,0-1,0 1,0-1,1 0,0 1,0-1,1 0,-1 0,1 0,0 0,1 0,-1 0,1 0,0-1,0 1,0-1,1 0,-1 0,1 0,0-1,0 1,1-1,-1 0,1 0,-1 0,1-1,0 0,0 0,0 0,0 0,0-1,1 0,3 1,0-1,-1 0,1-1,-1 0,1 0,-1-1,1 0,-1 0,0-1,1 0,-1 0,0-1,3-2,8-5</inkml:trace>
  <inkml:trace contextRef="#ctx0" brushRef="#br0" timeOffset="1478.921">1882 625,'-48'41,"3"2,1 2,2 2,-1 7,28-34,41-37,130-151,-155 167,-1-1,1 1,-1 0,1 0,-1 0,1 0,0 0,0 0,-1 0,1 0,0 1,0-1,0 0,0 0,0 1,0-1,0 1,0-1,0 1,0-1,1 1,-1-1,0 1,0 0,0 0,1 0,-1 0,0 0,0 0,0 0,1 0,-1 0,0 0,0 1,0-1,0 0,1 1,-1-1,0 1,0-1,0 1,0 0,0 0,0-1,0 1,0 0,-1 0,1 0,0 0,0 0,-1 0,1 0,7 52,8 27,-16-78,1 0,1 0,-1 0,0 0,0 0,1 0,-1-1,1 1,-1-1,1 1,0-1,-1 0,1 1,0-1,0 0,0 0,0 0,0-1,0 1,0 0,0-1,1 1,-1-1,0 0,0 0,0 0,1 0,-1 0,0 0,0-1,0 1,0-1,2 0,3-1,0-1,0-1,-1 1,1-1,-1 0,0-1,0 0,0 0,0 0,-1 0,0-1,0 0,-1 0,1 0,-1-1,-1 0,1 1,-1-1,0-1,-1 1,0 0,0 0,0-1,-1 1,0-1,0-7,0-10</inkml:trace>
  <inkml:trace contextRef="#ctx0" brushRef="#br0" timeOffset="1948.954">1825 32,'23'-8,"0"2,1 0,-1 2,1 0,0 2,0 1,0 1,20 2,-43-2,0 0,0 0,1 0,-1 0,0 0,0 0,1 0,-1 0,0 1,0-1,0 1,1-1,-1 1,0-1,0 1,0-1,0 1,0 0,0 0,0 0,0 0,0-1,0 1,-1 0,1 0,0 1,-1-1,1 0,0 0,-1 0,0 0,1 0,-1 1,0-1,1 0,-1 0,0 1,0-1,0 0,0 0,0 1,0 0,-31 51,9-17,21-34,0 0,1 0,-1 0,1 0,-1 1,1-1,0 0,0 0,0 1,0-1,0 0,0 0,1 1,-1-1,1 0,-1 0,1 0,0 1,0-1,0 0,0 0,0 0,1-1,-1 1,0 0,1 0,0-1,-1 1,1-1,0 1,0-1,0 0,-1 0,1 0,1 0,-1 0,0 0,0 0,0-1,0 1,1-1,-1 0,2 1,101 4,-34-24,-52 13</inkml:trace>
  <inkml:trace contextRef="#ctx0" brushRef="#br0" timeOffset="2381.273">2813 229,'-44'104,"-11"-6,-4-2,-5-3,-17 16,71-97,-7 9,2-4</inkml:trace>
  <inkml:trace contextRef="#ctx0" brushRef="#br0" timeOffset="2734.601">2418 229,'91'64,"-65"-49,-1 2,0 0,-2 2,0 1,-1 1,-1 1,-1 0,10 17,-14-15,-1 1,-1 0,-2 1,0 0,6 23,-11-26,1-1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20,'5'-10,"1"2,0 7,-6 8,-8 9,-2 5,-5 4,1 3,-3 2,-2-1,-4 1,-2 0,-2-6,4-6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35 537,'-28'170,"26"-160,0 1,1 0,0 0,1 0,0-1,0 1,1 0,1 0,0-1,0 1,1-1,1 1,-1-1,2 0,-1-1,1 1,1-1,0 0,0 0,1 0,0-1,0 0,3 1,-7-7,1-1,-1 0,1 0,0 0,-1-1,1 0,0 1,-1-1,1 0,0 0,0-1,-1 1,1-1,-1 0,1 0,0 0,-1-1,0 1,1-1,-1 1,0-1,0 0,0-1,0 1,0 0,1-2,70-73,-50 49,-2-1,-1 0,-1-2,-2 0,-1-1,5-16,-22 49,0-1,1 0,-1 1,0-1,1 0,-1 0,1 1,-1-1,1 0,-1 0,0 0,1 1,-1-1,1 0,-1 0,1 0,-1 0,1 0,-1 0,1 0,-1 0,1 0,-1 0,1 0,-1-1,0 1,1 0,-1 0,1 0,-1 0,1-1,-1 1,1 0,1 18,-1-11,0 0,0 0,0 0,1 0,0 0,1 0,-1-1,1 0,1 1,-1-1,1 0,0 0,0-1,1 1,0-1,0 0,0 0,0-1,1 1,0-1,0 0,0-1,0 0,0 0,1 0,-1 0,1-1,0 0,0-1,0 0,0 0,0 0,0-1,0 0,0 0,0-1,2 0,2-1,0-1,-1 0,1-1,-1 0,0-1,0 0,-1 0,1-1,-1 0,-1-1,1 0,-1 0,0-1,-1 0,0-1,0 1,0-1,-1-1,-1 1,0-1,0 0,-1 0,0 0,-1-1,0 1,0-1,-1 0,0-7,-2-39,-1 32</inkml:trace>
  <inkml:trace contextRef="#ctx0" brushRef="#br0" timeOffset="517.009">881 1,'0'0,"0"1,0-1,0 1,0-1,-1 0,1 1,0-1,0 1,0-1,0 1,0-1,0 1,0-1,1 0,-1 1,0-1,0 1,0-1,0 1,0-1,1 0,-1 1,0-1,0 0,1 1,-1-1,0 0,1 1,-1-1,0 0,1 1,-1-1,0 0,1 0,-1 0,0 1,1-1,-1 0,1 0,-1 0,1 0,-1 0,0 0,1 0,-1 0,1 0,-1 0,1 0,-1 0,1 0,-1 0,0 0,1 0,-1 0,1 0,-1-1,0 1,1 0,-1 0,1-1,-1 1,0 0,1 0,-1-1,0 1,0 0,1-1,-1 1,8 40,-5 387,2-229,-4-194,-1 0,1 0,0 0,1-1,-1 1,1 0,-1-1,1 1,0-1,0 0,1 1,-1-1,1 0,-1-1,1 1,0 0,0-1,0 1,1-1,-1 0,1 0,-1-1,1 1,-1-1,1 1,0-1,0 0,-1 0,1-1,0 1,0-1,0 0,0 0,0 0,0-1,0 1,0-1,-1 0,1 0,0 0,0-1,-1 1,4-3,9-5,-1-2,0 0,-1-1,0 0,-1-1,0-1,-1 0,2-4,34-35,-48 51,0 1,1 0,-1 0,1 0,0 0,-1 0,1 0,0 0,0 0,-1 0,1 0,0 1,0-1,0 0,0 1,0-1,0 0,0 1,0-1,0 1,1-1,-1 1,0 0,0 0,0-1,0 1,1 0,-1 0,0 0,0 0,1 0,-1 1,0-1,0 0,0 1,0-1,0 0,1 1,-1-1,0 1,0 0,0-1,0 1,0 0,0 0,-1-1,1 1,0 0,0 0,0 0,-1 0,1 1,7 78,-9-74,0 0,1 1,-1-1,1 1,1-1,-1 0,1 1,1-1,-1 0,1 0,0 0,0 0,1 0,-1 0,1-1,1 1,-1-1,1 0,3 4,-5-8,-1 0,1 0,-1 0,1 0,-1 0,1-1,0 1,-1-1,1 1,0-1,-1 0,1 1,0-1,0 0,-1 0,1 0,0 0,-1-1,1 1,0 0,-1-1,1 1,0-1,-1 0,1 1,-1-1,1 0,-1 0,1 0,11-10</inkml:trace>
  <inkml:trace contextRef="#ctx0" brushRef="#br0" timeOffset="1552.955">1502 623,'9'5,"-1"0,1-1,0 0,0-1,1 1,-1-2,1 1,0-2,-1 1,1-1,0 0,0-1,0-1,0 1,0-1,-1-1,1 0,0 0,-1-1,1 0,-1-1,0 0,0 0,-1-1,1 0,6-6,-12 9,0-1,0 1,-1-1,1 0,-1 0,1 0,-1 0,0 0,0 0,-1-1,1 1,0-1,-1 1,0-1,0 0,0 1,-1-1,1 0,-1 0,0 1,0-1,0 0,0 0,-1 0,1 1,-1-1,0 0,0 1,-1-1,1 1,-1-1,1 1,-1-1,0 1,-1 0,1 0,0 0,-1 0,0 1,1-1,-1 1,0-1,0 1,-1 0,1 0,0 1,-1-1,1 1,-1-1,1 1,-1 0,0 0,0 1,1-1,-1 1,-1 0,-6 5,0 1,0 0,1 0,0 1,0 1,1 0,0 0,1 1,-1 0,2 0,-1 1,1 0,1 0,0 1,0 0,1 0,1 0,0 1,0-1,0 7,-15 80,19-95,0 0,1 0,-1 1,1-1,-1 0,1 0,0 0,0 0,0-1,1 1,-1 0,1 0,0-1,-1 1,1-1,0 1,0-1,1 0,-1 0,0 0,1 0,-1 0,1-1,0 1,0-1,-1 1,1-1,0 0,0 0,2 0,12 2,0-1,0 0,0-2,1 0,-1 0,0-2,0 0,0-1,0-1,0 0,-1-1,0-1,13-7,12-6,-2-3,0 0,-2-3,26-22,-42 32,-1-1,-1 0,0-2,-1 0,-1-1,-1-1,-1-1,-1 0,0-1,9-21,-21 41,-1 0,0-1,1 1,-1 0,0 0,0-1,-1 1,1-1,0 1,-1-1,1 1,-1-1,0 1,0-1,0 1,0-1,0 1,-1-1,1 1,-1-1,1 1,-1-1,0 1,0 0,0-1,-1 1,1 0,0 0,-1 0,1 0,-1 0,0 0,0 0,0 1,0-1,0 0,0 1,0 0,0 0,0-1,-1 1,1 0,-1 1,1-1,0 0,-1 1,1-1,-1 1,0 0,1 0,-1 0,1 0,-1 0,1 1,-1-1,1 1,-1 0,1-1,-11 6,1 1,0 0,0 1,1 0,0 1,0 0,1 0,0 1,1 1,0-1,0 2,2-1,-1 1,-2 7,8-17,1-1,-1 1,1 0,0 0,0 0,0 0,0 0,0 0,0 0,0 1,1-1,-1 0,1 0,-1 1,1-1,0 0,0 0,0 1,0-1,1 0,-1 0,1 1,-1-1,1 0,0 0,0 0,0 0,0 0,0 0,0 0,0 0,1 0,-1 0,1-1,-1 1,1-1,0 1,0-1,-1 1,1-1,0 0,0 0,0 0,0 0,1 0,-1-1,0 1,0-1,1 1,20 1,0-1,0-1,0-1,0 0,0-2,-1-1,1-1,-1-1,4-2,-3 1,36-7,-57 14,-1 0,0 0,0 1,1-1,-1 0,0 1,1 0,-1-1,0 1,0-1,0 1,0 0,0 0,0 0,0 0,0 0,0 0,0 0,0 0,0 0,-1 0,1 0,-1 0,1 1,0-1,-1 0,0 0,1 1,-1-1,0 0,0 1,0-1,0 0,0 1,0-1,0 1,0-1,0 0,-1 0,1 1,-1 0,-15 134,17-134,0 0,0 1,0-1,0 0,1 1,-1-1,1 0,-1 0,1 0,0 0,0-1,0 1,0 0,0-1,0 1,0-1,0 0,1 0,-1 0,0 0,1 0,-1 0,1-1,-1 1,1-1,-1 1,1-1,0 0,-1 0,1 0,-1-1,2 1,81-23,65-82,-133 92,-1-1,0-1,-1 0,-1-1,0-1,-1-1,-1 1,-1-2,0 0,2-9,-11 26,-1 1,0-1,0 0,0 0,0 1,0-1,-1 0,1 0,0 0,-1 0,0 0,1 0,-1 0,0 0,0 0,0 0,0 0,0 0,-1 0,1 0,-1 0,1 0,-1 0,0 0,1 0,-1 0,0 1,0-1,0 0,-1 1,1-1,0 1,-1-1,1 1,-1-1,1 1,-1 0,0 0,1 0,-1 0,0 0,0 0,0 0,0 1,0-1,0 1,0-1,0 1,0 0,0 0,-1 0,-9 4,0 1,0 1,0-1,1 2,0 0,0 0,1 1,0 1,0-1,1 1,0 1,-4 7,3-6,0 0,1 1,1 1,0 0,0 0,1 0,1 1,1 0,0 0,-3 13,6-20,1-1,0 1,0 0,1-1,-1 1,2 0,-1-1,1 1,0-1,0 1,0-1,1 1,0-1,1 0,-1 0,1 0,1 0,-1 0,1-1,0 1,0-1,0 0,1 0,-1 0,3 0,9 5,1-1,0-1,0-1,0-1,1 0,0-1,0-1,0 0,1-2,-1 0,1-1,-1-1,1 0,-1-2,1 0,-1-1,0-1,0-1,14-5,15-7,-29 10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7:4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54,'-4'-4,"-6"-10,4-2,6 5,7 5,8 4,0 1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44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2710 285,'4'20,"3"24,-6 11,-2 0,-2-4,0-7,1-5,0-4,1-4,1-3,-1 0,1-1,0-10,0-7</inkml:trace>
  <inkml:trace contextRef="#ctx0" brushRef="#br0" timeOffset="485.844">2597 285,'20'-8,"0"1,1 1,0 0,0 2,1 0,-1 2,1 0,-1 1,1 1,11 3,-30-4,-1 1,1 1,0-1,-1 0,1 1,0-1,-1 1,1 0,-1 0,1 0,-1 0,1 0,-1 0,0 1,0-1,1 1,-1 0,0-1,0 1,-1 0,1 0,0 1,-1-1,1 0,-1 0,0 1,0-1,0 1,0-1,0 1,0-1,-1 1,1-1,-1 1,0 0,1-1,-1 1,-1 0,1 0,0-1,-1 1,1-1,-1 1,0 0,0-1,0 1,-1 1,-25 40,-9 30,38-70,-1-1,1 0,-1 1,1-1,0 0,0 0,0 0,1 0,-1 0,1-1,0 1,-1-1,1 1,0-1,1 0,-1 0,0-1,0 1,1-1,-1 1,1-1,-1 0,1 0,0-1,-1 1,1-1,0 0,-1 0,1 0,1 0,21 5,-22-5,0 1,0-1,0 1,0 0,0 0,0 1,0-1,-1 1,1 0,0 0,-1 0,0 0,1 1,-1-1,0 1,0 0,0 0,-1 0,1 0,-1 0,0 1,1-1,-2 1,1-1,0 1,-1 0,1 0,-1 0,0 0,-1 0,1 0,-1 0,1 0,-1 0,0 0,-1 0,1 0,-1 0,0 0,0 0,0 0,0 0,-1-1,1 1,-1 0,-9 12,-1 0,0-1,-1 0,-1-1,0-1,-1 0,0-1,-1-1,0 0,-1-1,0-1,0 0,-1-2,-1 0,1-1,-2 0,-5-2</inkml:trace>
  <inkml:trace contextRef="#ctx0" brushRef="#br0" timeOffset="874.313">2540 963,'34'4,"34"-2,12-2,1-6,-9-2,-6-4,-10-1,-10 3,-8-2,-5 0,-4 3,-6 3</inkml:trace>
  <inkml:trace contextRef="#ctx0" brushRef="#br0" timeOffset="-2094.853">0 1357,'16'-1,"-1"0,0-1,0-1,0-1,0 0,0-1,-1-1,0 0,0 0,-1-2,0 0,0 0,0-1,-1-1,-1 0,0 0,0-1,-1-1,0 0,-1 0,4-9,143-206,-137 179,-19 48,1-1,-1 1,0-1,1 0,-1 1,0-1,1 0,-1 0,0 1,0-1,0 0,0 0,1 1,-1-1,0 0,-1 0,1 1,0-1,0 0,0 0,0 1,0-1,-1 0,1 0,0 1,-1-1,1 0,-1 1,1-1,0 0,-1 1,1-1,-1 1,0-1,1 1,-1-1,1 1,-1 0,0-1,1 1,-1-1,0 1,0 0,1 0,-1 0,0-1,0 1,1 0,-1 0,0 0,0 0,1 0,-1 0,0 0,0 0,1 1,-1-1,0 0,0 0,1 1,-1-1,0 0,-9 6,-1-1,1 1,0 1,1 0,0 0,0 1,0 0,1 0,0 1,1 0,0 1,-2 2,-3 5,0 0,1 1,1 0,0 0,2 1,0 0,1 1,1 0,-2 14,8-29,0 0,1 0,0 0,0 1,0-1,0 0,1 0,0-1,0 1,1 0,-1-1,1 1,0-1,0 0,0 1,1-2,-1 1,1 0,0-1,0 0,0 0,1 0,-1 0,1-1,0 1,-1-1,1 0,0-1,0 1,0-1,1 0,-1 0,0-1,0 0,0 1,1-2,-1 1,0-1,0 1,0-1,0-1,0 1,2-2,28-6,0-2,-1-2,0-1,-2-2,0 0,0-3,20-16,-39 28,-2 0,1-1,-1 0,0 0,-1-2,0 1,0-1,-1-1,-1 0,1 0,-2 0,0-1,0 0,-1-1,0 0,-1 1,-1-2,0 1,-1 0,0-1,-1 0,0-4,-2 16,0 1,1 0,-1-1,0 1,0 0,0 0,0-1,0 1,0 0,0 0,0-1,-1 1,1 0,0 0,-1-1,1 1,-1 0,0 0,1 0,-1 0,0 0,0 0,1 0,-1 0,0 0,0 0,0 0,0 0,0 1,0-1,0 0,-1 1,1-1,0 1,0-1,0 1,-1 0,1-1,0 1,0 0,-1 0,1 0,0 0,-1 0,1 0,0 0,0 0,-1 1,1-1,0 1,-1-1,-11 9,0 0,1 1,1 0,-1 1,2 0,-1 1,2 0,0 0,0 1,1 1,1-1,0 1,0 0,2 1,-4 11,8-23,0 0,-1 1,1-1,0 0,1 0,-1 1,0-1,1 1,0-1,0 1,0-1,0 0,1 1,-1-1,1 1,0-1,0 0,0 1,0-1,0 0,1 0,0 0,-1 0,1 0,0 0,1-1,-1 1,0-1,1 1,-1-1,1 0,0 0,0 0,0 0,0-1,0 1,0-1,0 0,2 1,7 0,1-1,0 0,0-1,0 0,0-1,-1 0,1-1,0 0,-1-1,1-1,-1 0,0 0,0-2,0 1,-1-1,0-1,0 0,-1-1,0 0,0 0,5-7,0 2,1-2,-2 0,0-1,-1 0,0-1,-1 0,-2-1,1 0,-2-1,4-11,-3 2,-5 19,-1 0,-1 0,0 0,0-1,-1 0,0 1,-1-1,0 0,0 0,-1-4,0 13,0 0,0 1,0-1,0 0,0 0,0 0,0 1,0-1,0 0,0 0,-1 0,1 1,0-1,0 0,-1 1,1-1,-1 0,1 0,-1 1,1-1,-1 1,1-1,-1 1,1-1,-1 1,0-1,1 1,-1-1,0 1,1-1,-1 1,0 0,0 0,0-1,1 1,-1 0,0 0,0 0,1 0,-1 0,0 0,0 0,0 0,0 0,1 0,-1 1,0-1,0 0,1 0,-1 1,0-1,1 0,-1 1,0-1,1 1,-1-1,0 1,-33 34,18-13,1 1,1 0,1 2,1-1,1 1,1 1,2 0,0 0,2 1,1 0,-1 18,5-39,1-1,0 1,0-1,0 1,0-1,1 0,0 1,0-1,1 0,-1 1,1-1,0 0,1 0,-1 0,1-1,0 1,0-1,1 1,-1-1,1 0,0 0,0-1,0 1,0-1,1 0,-1 0,3 1,11 3</inkml:trace>
  <inkml:trace contextRef="#ctx0" brushRef="#br0" timeOffset="-1494.457">1270 1131,'-148'224,"138"-201,41-60,122-173,-153 209,1 0,-1-1,0 1,1-1,-1 1,1-1,0 1,-1 0,1-1,0 1,0 0,0-1,0 1,0 0,0 0,0 0,0 0,1 0,-1 0,0 0,0 0,1 1,-1-1,1 1,-1-1,1 1,-1-1,1 1,-1 0,1-1,-1 1,1 0,-1 0,1 0,0 0,-1 1,1-1,-1 0,1 1,-1-1,1 1,-1-1,0 1,1 0,-1-1,1 2,6 91,-9-87,0 0,0 0,0 0,1 0,0 1,0-1,1 0,0 0,0 1,0-1,1 0,0 0,0-1,0 1,1 0,0-1,0 1,0-1,1 0,0 0,0 0,0-1,2 3,-4-6,0 0,0-1,0 1,-1 0,1 0,0-1,0 1,0-1,0 0,0 1,0-1,0 0,0 0,0-1,0 1,0 0,0 0,0-1,0 0,0 1,0-1,0 0,0 0,-1 0,1 0,0 0,0 0,-1 0,1-1,-1 1,0-1,1 1,-1-1,0 1,0-1,0 0,1 0,36-69,-33 51,0 0,-1 0,-1-1,0 0,-2 1,-1-1,-1-10,1 6</inkml:trace>
  <inkml:trace contextRef="#ctx0" brushRef="#br0" timeOffset="-919.116">1693 850,'15'0,"18"4,10 3,1-1,-2-2,-3 0,-3-2,-3-1,-8-5,-2-2,-1-1,-4 2</inkml:trace>
  <inkml:trace contextRef="#ctx0" brushRef="#br0" timeOffset="-665.094">1806 1019,'34'5,"30"-3,9-8,-8-1</inkml:trace>
  <inkml:trace contextRef="#ctx0" brushRef="#br0" timeOffset="3255.344">2964 1188,'-84'139,"51"-81,-4 8,-3 0,-3-3,-3-1,-4 0,49-61,-14 16,18-17,144-140,87-134,-230 271,-1 0,1 0,0 0,0 0,0 0,0 1,0 0,0 0,1 0,-1 0,1 1,0-1,-1 1,1 1,0-1,0 0,-1 1,1 0,0 0,0 1,0-1,-1 1,1 0,0 1,-1-1,1 1,-1-1,1 1,-1 1,0-1,0 1,0-1,0 1,0 0,-1 1,1-1,-1 1,0-1,0 1,0 0,-1 0,1 0,-1 1,0-1,0 0,0 1,-1 0,1 2,13 159,3-86,-10-61</inkml:trace>
  <inkml:trace contextRef="#ctx0" brushRef="#br0" timeOffset="3535.283">2823 1555,'33'-10,"36"-3,10 1,-3 2,-10 3,-11 3,-10 2,-14 1</inkml:trace>
  <inkml:trace contextRef="#ctx0" brushRef="#br0" timeOffset="5285.356">2032 172,'4'-3,"-1"-1,1 1,0-1,0 1,0 1,0-1,0 0,1 1,-1 0,1 0,0 0,-1 1,1-1,0 1,0 0,0 1,0-1,0 1,0 0,0 0,0 1,0-1,0 1,0 0,-1 1,1-1,0 1,0 0,-1 0,0 0,1 0,-1 1,0 0,0 0,0 0,0 1,-1-1,3 7,-1 0,-1 0,0 0,0 1,-1-1,0 1,-1 0,-1 0,1 0,-2 0,1 0,-2 5,5 37,44 405,-35-285,-7-119,-2 0,-2 0,-3 0,-6 46,-13 117,10-161,8-48,-1 1,2-1,-1 1,1-1,1 1,-1 0,2-1,-1 1,1 0,2 8,36 72,-31-111,2-118,25-174,0 97,-10 69,-6 0,-1-104,-20-59,1 305,0-1,1 0,0 1,0-1,1 0,0 1,0-1,1 1,-1-1,1 1,1 0,-1 0,1 0,0 0,0 0,1 0,0 1,0 0,0 0,0 0,1 0,0 0,0 1,0 0,1 0,-1 1,1-1,6-1,170-10,-24-13,-95 19,1 3,0 3,46 4,-81-1,-16 0,0 0,0 1,0 0,0 1,0 1,-1 0,1 1,-1 0,0 1,2 1,-11-3,0 1,-1-1,1 1,-1 0,0 0,0 0,-1 0,1 0,-1 0,0 1,0-1,0 0,0 1,-1-1,0 0,0 1,0-1,0 1,-1-1,1 0,-1 1,-1-1,1 0,0 0,-3 4,-1 20,3 54,7-64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0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85,'4'-6,"-16"21,-43 67,-4-2,-2-2,-35 29,37-40,-48 60,91-108</inkml:trace>
  <inkml:trace contextRef="#ctx0" brushRef="#br0" timeOffset="312.044">57 170,'16'20,"1"0,1-2,1 0,1-1,0-1,1-1,16 9,-22-14,225 118,-40-47,-141-67,-46-15</inkml:trace>
  <inkml:trace contextRef="#ctx0" brushRef="#br0" timeOffset="678.217">395 1,'28'279,"-27"-239,-1 0,-2 0,-2-1,-7 33,5-43,2 1,1-1,2 1,0 0,4 18,13-8,-4-28</inkml:trace>
  <inkml:trace contextRef="#ctx0" brushRef="#br0" timeOffset="996.804">0 424,'38'-5,"42"-6,17-1,1 1,-6 2,-15 4,-9 1,-13 3,-5 0,-7 1,-6 1,-4-1,1-4,1-2,-7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07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114 391,'11'327,"7"-2,-18-302</inkml:trace>
  <inkml:trace contextRef="#ctx0" brushRef="#br0" timeOffset="337.914">1 448,'24'-38,"1"2,3 2,0 0,3 2,0 1,2 1,1 2,24-15,-54 40,1-1,-1 0,1 1,-1 0,1 0,0 1,0-1,0 1,0 0,1 0,-1 1,0-1,1 1,-1 0,1 1,0-1,-1 1,1 0,-1 1,1-1,-1 1,1 0,-1 1,1-1,-1 1,0 0,0 0,0 1,0 0,0 0,-1 0,1 0,-1 1,0-1,1 1,-2 0,1 0,0 1,1 2,2 10,0 0,-1 0,0 0,-2 1,0 0,-1 0,0 0,-2 0,0 0,-1 1,-1-1,-1 0,0 0,-2 0,0 0,0 0,-2-1,0 0,-1 0,-1-1,-1 1,0-2,-1 1,0-1,-6 4,11-12,-2 0,1 0,0-1,-1 0,-1 0,1-1,-1 0,1 0,-1-1,-1 0,1 0,-1-1,1 0,-1-1,0 1,0-2,0 1,0-1,0-1,0 0,0 0,0 0,-1-2,1 1,0-1,1 0,-1-1,-5-1,-2-8,1 2</inkml:trace>
  <inkml:trace contextRef="#ctx0" brushRef="#br0" timeOffset="1468.072">876 617,'-223'134,"211"-126,1 0,-1 1,2 1,-1 0,1 0,1 1,0 0,0 1,1 0,1 0,0 1,0 0,2 0,-1 0,-1 12,6-22,0 0,0 1,1-1,0 0,-1 1,1-1,0 0,1 1,-1-1,1 0,-1 1,1-1,0 0,0 0,1 0,-1 0,0 0,1 0,0 0,0 0,0-1,0 1,0-1,0 1,1-1,-1 0,1 0,0 0,0 0,0 0,-1-1,1 1,1-1,-1 0,0 0,0 0,0 0,1-1,-1 1,0-1,1 0,-1 0,0 0,1 0,-1 0,0-1,0 0,1 1,-1-1,0-1,3 0,9-4,0-1,-1-1,0 0,0-1,-1 0,0-1,0 0,-1-1,-1-1,0 0,7-10,21-19,56-69,-70 90,-15 39,-14 2,2-16,0-1,0 1,1-1,-1 1,1 0,0-1,0 1,1 0,0 0,0 0,0 0,0 0,1-1,-1 1,1 0,0 0,1-1,-1 1,1 0,0-1,0 0,1 1,-1-1,1 0,0 0,0 0,0-1,0 1,1-1,0 0,-1 0,1 0,0 0,1 0,3-1,1-1,0 0,0 0,0-1,0 0,0 0,-1-1,1-1,0 1,0-1,-1-1,1 1,-1-1,0-1,0 0,0 0,0 0,-1-1,0 0,0-1,0 0,2-2,7-7,0-1,-1-1,-1-1,-1 0,0 0,-1-1,-1-1,3-8,-10 19,0 0,0 0,-1 0,0 0,-1-1,0 1,0-1,-1 0,0 1,-1-1,0 0,-1 1,0-1,0 0,-1 1,0-1,-1 1,0-1,-2-3,4 11,-1 1,1 0,0-1,0 1,0 0,-1 0,1 0,0 0,-1 0,1 0,-1 0,0 0,1 1,-1-1,0 1,1-1,-1 1,0-1,1 1,-1 0,0 0,0 0,1 0,-1 0,0 1,0-1,1 0,-1 1,0-1,1 1,-1-1,1 1,-1 0,1 0,-1 0,1 0,-1 0,1 0,0 0,-1 1,-48 54,47-53,-1 1,1 0,-1 0,1 0,1 0,-1 1,0-1,1 1,0-1,0 1,1 0,-1 0,1 0,0 0,0 0,1 0,-1 0,1 0,0 1,1-1,-1 0,1 0,0 0,0 0,1 0,-1 0,1-1,0 1,1 0,-1-1,1 1,0-1,0 0,0 0,0 0,1 0,0-1,-1 1,4 0,5 1,0 0,1-1,0-1,-1 0,1-1,0 0,0-1,1 0,-1-2,0 1,0-1,6-2,66 1,-82 2,0 1,0 0,0-1,0 2,0-1,0 0,0 1,0-1,-1 1,1 0,0 0,-1 0,0 0,1 0,-1 0,0 1,0-1,0 1,0 0,-1-1,1 1,-1 0,0 0,1 0,-1 0,-1 0,1 0,0 0,-1 1,1-1,-1 0,0 0,0 0,-1 1,1-1,-1 1,1-1,-1 0,1-1,-1 1,1 0,0 0,0 0,0-1,1 1,-1 0,0 0,1-1,0 1,0 0,0-1,0 1,0-1,1 1,-1-1,1 1,-1-1,1 0,0 0,0 0,0 0,0 0,0 0,0-1,1 1,-1-1,0 1,1-1,-1 0,1 0,0 0,-1 0,1 0,0-1,0 1,-1-1,1 0,0 0,0 0,0 0,-1 0,1-1,0 1,8-4,0 0,0 0,-1-1,1-1,-1 1,0-2,-1 1,0-1,0-1,0 0,-1 0,0 0,0-1,-1 0,0-1,19-20,8-9,-2-2,-2-1,-2-2,-2 0,-1-2,-3-1,-2-1,-1 0,5-30,-19 64,0-1,-1 0,-1 0,0 0,-1 0,-1 0,0 0,-1 0,-1-1,0 1,-1 0,-1 0,-4-14,7 28,0 0,-1 0,1-1,0 1,-1 0,0 0,1 0,-1 0,0-1,1 1,-1 0,0 0,0 0,0 1,0-1,0 0,0 0,0 0,0 1,0-1,-1 1,1-1,0 1,0-1,-1 1,1 0,0-1,0 1,-1 0,1 0,0 0,-1 0,1 0,0 0,0 0,-1 1,1-1,0 0,0 1,-1-1,1 1,0-1,0 1,0 0,0-1,0 1,0 0,0 0,0 0,-1 1,-38 56,29-24,2 1,0 0,3 0,1 1,1 0,3 0,0 0,2 0,6 27,-3-35,1-1,2-1,1 1,1-1,1 0,1-1,1-1,16 24,5 14,-35-55,-13-20,5 0</inkml:trace>
  <inkml:trace contextRef="#ctx0" brushRef="#br0" timeOffset="1706.025">1638 504,'33'5,"17"1,28-5,5-2,-6-2,-11 1,-13-1,-10-3,-8-2,-4 1,-4 2,-6 1</inkml:trace>
  <inkml:trace contextRef="#ctx0" brushRef="#br0" timeOffset="1869.845">2428 674,'10'24,"3"7</inkml:trace>
  <inkml:trace contextRef="#ctx0" brushRef="#br0" timeOffset="2018.357">2399 391,'0'0</inkml:trace>
  <inkml:trace contextRef="#ctx0" brushRef="#br0" timeOffset="2237.999">2964 504,'-22'7,"1"1,1 0,-1 2,2 0,-1 2,1 0,1 1,0 0,1 2,1 0,-11 13,24-25,0 0,0 0,0 0,1 0,0 1,-1-1,1 1,0-1,1 1,-1 0,1 0,-1 0,1 0,0 0,1 0,-1 0,1 0,0 1,0-1,0 0,0 0,1 0,-1 0,1 0,0 0,1 0,-1 0,1 0,-1 0,1 0,0-1,1 1,-1-1,1 0,-1 1,1-1,0 0,0-1,0 1,1 0,-1-1,1 0,6 4,1-1,0-1,0 0,0 0,0-1,0-1,1 0,-1 0,1-1,0-1,-1 0,1 0,0-1,-1-1,1 0,-1 0,0-1,0-1,0 0,0 0,-1-1,1-1,9-6,-2-2</inkml:trace>
  <inkml:trace contextRef="#ctx0" brushRef="#br0" timeOffset="3306.04">3275 645,'-3'3,"0"-1,0 1,0 0,0 0,1 1,-1-1,1 1,0-1,0 1,0 0,1-1,-1 1,1 0,0 0,0 0,0 0,1 1,-1-1,1 0,0 0,0 0,0 0,1 1,-1-1,1 0,0 0,1 0,-1 0,1-1,-1 1,1 0,0 0,0-1,1 1,-1-1,1 0,0 0,0 0,0 0,0 0,0-1,1 1,-1-1,1 0,-1 0,1 0,0-1,0 1,0-1,0 0,0 0,0 0,3 0,3-2,0 1,-1-2,1 0,-1 0,1 0,-1-1,0-1,0 0,0 0,-1 0,1-1,-1 0,0-1,-1 0,1 0,5-7,36-24,-46 35,0 1,-1 0,1 0,0 0,0 0,-1 0,1 1,0-1,0 1,0 0,0 0,0 0,0 0,0 0,0 1,-1 0,1-1,0 1,0 0,0 0,-1 0,1 1,-1-1,1 1,-1-1,1 1,-1 0,0 0,0 0,0 0,0 0,0 0,0 1,-1-1,1 1,-1-1,1 1,29 28,-24-26,-1-1,1-1,0 1,0-1,1 0,-1 0,1-1,-1 0,1-1,0 0,-1 0,1 0,0-1,0 0,0 0,0-1,-1 0,1-1,0 0,-1 0,1 0,-1-1,0 0,0-1,0 0,0 0,-1 0,1-1,12-10,0-1,-1 0,-1-2,-1 0,0-1,-1 0,-2-1,0-1,-1 0,-1-1,0 0,-2-1,-1 0,0-5,1 7,0-1,-2 0,-1-1,-1 1,-1-1,0 0,-2-1,-1 1,-1 0,0-1,-2 1,-1 0,-1 0,-1 0,-2-3,6 21,-1-1,0 1,-1 0,1-1,-1 1,0 0,0 1,-1-1,1 1,-1-1,0 1,0 0,0 0,-1 1,0 0,1-1,-1 1,0 1,-1-1,1 1,0 0,-1 0,1 0,-1 1,1 0,-1 0,0 0,0 1,1 0,-1 0,0 1,1-1,-1 1,0 0,1 1,-1-1,1 1,-1 0,1 1,0-1,0 1,0 0,-1 1,-4 5,0 1,0 0,1 0,0 1,1 0,0 1,1 0,1 0,-1 1,2-1,0 1,0 1,1-1,1 0,0 1,1 1,-2 13,2 0,1 1,0-1,3 1,0-1,2 0,3 12,-4-24,1 0,1 1,0-1,1-1,1 1,0-1,1-1,1 1,0-1,1-1,0 0,1 0,1-1,0 0,0-1,2-1,-1 0,1 0,14 6,-18-9,1-1,1 0,-1-1,1 0,0-1,0 0,0-1,0-1,1 1,-1-2,1 0,0 0,-1-1,1-1,0 0,-1-1,1 0,-1-1,0-1,0 1,0-2,0 0,6-4,-4-1</inkml:trace>
  <inkml:trace contextRef="#ctx0" brushRef="#br0" timeOffset="3955.983">4630 588,'-35'12,"0"1,0 2,2 1,0 2,-13 10,-24 31,69-58,1-1,-1 1,0 0,1 0,-1-1,1 1,-1 0,1 0,-1 0,1 0,0 0,-1 0,1 0,0 0,0 0,0 0,0 0,0 0,0 0,0 0,0 0,0 0,0 0,1 0,-1 0,0 0,1 0,-1 0,0 0,1-1,0 1,-1 0,1 0,-1 0,1-1,0 1,-1 0,1 0,0-1,0 1,0-1,0 1,-1-1,1 1,0-1,0 0,0 1,0-1,0 0,0 0,0 1,0-1,0 0,1 0,56 3,-37-6,-2-2,1 0,0-2,-1 0,0-1,-1 0,0-2,0 0,-1-1,15-12,6-3,-36 24,-1 1,1-1,0 0,0 1,0-1,0 1,0 0,0 0,1 0,-1 0,0 0,1 0,-1 1,0-1,1 1,-1-1,1 1,-1 0,1 0,-1 0,1 0,-1 0,0 1,1-1,-1 1,1 0,-1 0,0 0,0 0,1 0,-1 0,0 0,0 1,0-1,0 1,0-1,-1 1,1 0,0 0,-1 0,1 0,10 21,-10-18,0 1,0-1,1 0,0 0,-1-1,2 1,-1-1,0 1,1-1,0 0,0 0,0-1,0 1,1-1,-1 0,1 0,0 0,0-1,0 1,0-1,0-1,1 1,-1-1,4 1,8-4,-1 0,0-1,0-1,0 0,-1-1,0-1,1 0,-2-1,1-1,-1 0,0-1,2-3,-1 3,0-1,-1-1,0 0,-1-1,0-1,-1 1,-1-2,0 0,-1 0,0-1,-1 0,-1-1,0 0,-1 0,-1-1,0 0,-1 0,-1 0,-1 0,-1-1,0 1,-1-13,-1 28,0 0,0 0,0 0,0 0,0 0,-1 0,1 0,-1 0,0 0,1 0,-1 0,0 0,0 0,0 1,0-1,-1 0,1 1,0-1,-1 1,1-1,-1 1,1 0,-1-1,0 1,0 0,1 0,-1 0,0 0,0 1,0-1,0 1,0-1,0 1,0-1,0 1,0 0,0 0,0 0,0 0,0 0,-2 1,-79 38,77-34,0-1,0 1,0 0,1 0,0 1,0 0,0 0,0 0,1 0,0 1,1 0,-1 0,1 0,1 0,-1 0,1 0,0 1,1-1,0 1,0 0,0-1,1 1,1 0,-1-1,1 1,0-1,1 1,0-1,0 1,0-1,1 0,0 0,1 0,2 3,5 0,0 0,1-1,0-1,0 0,1 0,0-1,0-1,1 0,0-1,6 1,106 58,-122-60,-1 1,1-1,-1 1,0 0,0 0,0 0,-1 0,0 1,0-1,0 1,-1-1,0 1,0 0,0 0,0-1,-1 1,0 0,-1 0,1-1,-1 1,0 0,0 0,-1-1,0 2,-4 40,7-28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75,'-9'15,"0"-1,2 1,0 1,0 0,2 0,0 0,0 0,2 1,0-1,1 1,1 0,0 0,2 14,-1-29,0 0,0-1,1 1,-1 0,0 0,1 0,-1 0,1 0,0-1,0 1,0 0,-1-1,2 1,-1 0,0-1,0 1,0-1,1 0,-1 1,1-1,-1 0,1 0,-1 0,1 0,0 0,-1 0,1 0,0-1,0 1,0-1,0 1,-1-1,1 0,0 0,0 0,0 0,0 0,0 0,0 0,0 0,0-1,-1 1,1-1,0 0,1 0,70-54,-67 49,0 0,0 0,-1-1,0 1,0-1,0 0,-1-1,0 1,-1-1,1 0,-2 1,1-1,-1-1,0 1,0 0,-1 0,-1-1,1 1,-1-1,-1 1,1-1,-1 1,-1 0,0 0,0-1,0 1,-1 1,-1-1,1 0,-1 1,-1-3,2 7,1-1,0 0,-1 1,1 0,-1 0,0 0,0 0,-1 0,1 0,0 1,-1 0,0-1,1 1,-1 1,0-1,0 0,0 1,0 0,0 0,-1 0,1 1,0-1,0 1,0 0,-1 0,1 1,0-1,0 1,0 0,-1 0,1 0,0 0,0 1,1 0,-1 0,-2 1,-16 12,3 1</inkml:trace>
  <inkml:trace contextRef="#ctx0" brushRef="#br0" timeOffset="435.207">379 245,'5'-14,"1"1,1-1,0 1,1 1,0 0,1 0,0 0,1 1,8-6,-18 16,1 0,-1 0,1 0,0 0,-1 0,1 1,0-1,-1 0,1 0,0 1,0-1,0 1,0-1,0 1,-1-1,1 1,0-1,0 1,0 0,0-1,0 1,0 0,0 0,1 0,-1 0,0 0,0 0,0 0,0 0,0 0,0 1,0-1,0 0,0 1,0-1,0 1,-1-1,1 1,0-1,0 1,0 0,0-1,-1 1,1 0,0 0,17 49,-13-30,-3-13,0-1,0 0,1 1,0-1,0 0,1-1,-1 1,1 0,1-1,-1 0,1 0,0 0,0-1,0 0,0 1,1-2,0 1,0-1,0 0,0 0,0-1,1 1,-1-1,1-1,0 1,-1-1,1-1,0 1,0-1,-1 0,1-1,0 1,0-1,-1-1,1 1,-1-1,1 0,2-2,1 0,-1-1,0-1,0 0,0 0,-1-1,0 0,0 0,0 0,-1-1,-1-1,1 1,-1-1,0 0,-1 0,0-1,-1 0,0 0,0 0,-1 0,-1 0,1-1,-2 1,1-1,-2 0,1 1,-2-5,-4-10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3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335 565,'-24'1,"0"0,0 1,1 2,-1 1,1 0,0 2,0 0,-9 6,30-13,-1 1,1 0,0-1,-1 1,1 0,0 0,-1 1,1-1,0 0,0 1,0-1,0 1,1 0,-1-1,0 1,1 0,-1 0,1 0,-1 0,1 1,0-1,0 0,0 0,0 1,0-1,1 1,-1-1,1 0,0 1,-1-1,1 1,0-1,1 1,-1-1,0 1,1-1,-1 1,1-1,0 1,0-1,0 0,0 1,0-1,0 0,0 0,1 0,-1 0,1 0,0 0,1 1,74 35,-72-37,1 0,-1 0,0 0,0 0,1 1,-1 0,0 0,-1 0,1 0,0 1,-1 0,1 0,-1 0,0 1,0-1,0 1,-1 0,1 0,-1 1,0-1,0 0,0 1,-1 0,0 0,0 0,0 0,0 0,-1 0,0 0,0 1,0-1,0 0,-1 2,-5 3,0 0,-1 0,0-1,-1 1,0-1,0 0,-1-1,0 0,0 0,-1-1,0 0,0 0,-1-1,0-1,0 1,0-1,0-1,-1 0,-2 0,-73 22,61-22</inkml:trace>
  <inkml:trace contextRef="#ctx0" brushRef="#br0" timeOffset="321.015">561 762,'-4'10,"0"0,0 0,1 0,0 1,1-1,0 1,0 0,1-1,1 1,0 0,0-1,1 1,0 0,1-1,1 1,-1-1,1 1,1-1,0 0,3 3,-6-10,1-1,0 1,0-1,0 0,0 0,1 0,-1 0,0 0,1 0,-1-1,1 1,0-1,0 1,-1-1,1 0,0 0,0-1,0 1,0 0,0-1,0 0,0 0,0 0,0 0,0 0,0-1,0 1,0-1,0 0,0 0,0 0,0 0,2-2,3-1,0 0,-1-1,0 0,0 0,0-1,0 0,-1 0,0 0,0-1,-1 0,1-2,2-4,-1 1,0-1,-1-1,-1 1,0-1,-1 0,-1 0,0 0,-1 0,0-1,-1-4,0 14,-1-1,0 0,0 0,-1 0,0 0,0 1,0-1,-1 0,0 1,0-1,0 1,-1-1,1 1,-1 0,-1 0,1 0,-1 1,1-1,-1 1,-1 0,1 0,0 0,-1 1,0-1,0 1,0 0,0 1,-6-3,-15-2,2 2</inkml:trace>
  <inkml:trace contextRef="#ctx0" brushRef="#br0" timeOffset="685.581">1013 1,'-20'228,"10"0,10 17,-1-207,-3 0,-1-1,-2 1,-1-1,-4 9,12-46,-2 2,1 0,0 0,0 1,0-1,1 0,-1 1,0-1,1 1,0-1,-1 1,1-1,0 1,0-1,1 1,-1-1,0 1,1-1,0 1,-1-1,1 0,0 1,0-1,0 0,1 1,-1-1,0 0,1 0,0 0,-1 0,2 0,7-2</inkml:trace>
  <inkml:trace contextRef="#ctx0" brushRef="#br0" timeOffset="1002.04">1182 678,'-3'19,"1"0,0-1,1 1,1 0,1 0,1 0,1 0,0-1,1 1,1-1,1 0,0 0,3 1,-7-14,2-1,-1 0,0 0,1 0,0 0,0 0,0-1,1 1,-1-1,1 0,-1-1,1 1,0-1,0 0,0 0,0 0,1-1,-1 0,0 0,1 0,-1-1,1 1,-1-1,1-1,-1 1,0-1,1 0,-1 0,0 0,0-1,1 0,-1 0,-1 0,1-1,0 0,0 0,-1 0,0 0,1-1,-1 1,-1-1,3-2,8-6,-1 0,-1 0,0-1,0-1,-1 0,-1 0,0-1,-2-1,1 1,-2-2,0 1,1-5,13-66,-24 72</inkml:trace>
  <inkml:trace contextRef="#ctx0" brushRef="#br0" timeOffset="1373.309">1916 57,'-24'371,"17"-191,-19 61,31-106,7-123,-7-17</inkml:trace>
  <inkml:trace contextRef="#ctx0" brushRef="#br0" timeOffset="1621.206">1661 649,'39'5,"31"2,14-1,-3-1,-10-1,-13-2,-10-1,-10-5,-11-3</inkml:trace>
  <inkml:trace contextRef="#ctx0" brushRef="#br0" timeOffset="1784.017">2283 819,'14'29,"5"4,0-3</inkml:trace>
  <inkml:trace contextRef="#ctx0" brushRef="#br0" timeOffset="1951.953">2338 424,'0'0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7,'4'-5,"3"3,-6 2,-3 6,5 2,0-5,6-4,5-1,1 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2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0,'0'5,"5"2,-4-1,-1 4,-1 4,4 1,7-8,1-4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2:4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16320 518,'-24'3,"0"1,1 1,0 1,0 2,1 0,0 1,0 1,1 1,0 1,1 1,0 1,2 0,-2 3,16-13,1 0,0 1,0-1,0 1,0 0,1-1,-1 1,2 0,-1 1,0-1,1 0,0 1,0-1,0 0,1 1,0-1,0 1,0-1,1 1,0-1,0 0,0 1,1-1,-1 0,1 0,1 0,-1 0,1 0,-1-1,1 1,1-1,-1 1,1-1,-1 0,1-1,1 1,-1 0,0-1,1 0,-1 0,1-1,0 1,2-1,1 3,1-1,-1 0,1 0,1-1,-1 0,0-1,1 0,-1 0,1-1,-1-1,1 1,0-1,-1-1,1 0,0 0,-1-1,0 0,1-1,-1 0,0-1,0 1,-1-2,1 1,0-2,24-15,-1-2,-1-1,-1-1,-2-2,0-1,21-29,-27 49,-15 37,-5-14,1 1,-1-5,-1 0,2 0,0 0,0 0,1-1,0 1,1-1,0 0,3 3,4 2</inkml:trace>
  <inkml:trace contextRef="#ctx0" brushRef="#br0" timeOffset="969.979">17392 630,'39'221,"-32"-172,-2 0,-3 0,-1 0,-2 0,-3 0,-4 12,-18 89,26-149,0-1,0 1,0 0,0-1,0 1,-1 0,1-1,0 1,0-1,-1 1,1-1,0 1,-1-1,1 1,0-1,-1 1,1-1,-1 1,1-1,-1 1,1-1,-1 0,1 1,-1-1,1 0,-1 0,0 1,1-1,-1 0,1 0,-1 0,0 0,1 0,-1 0,0 0,1 0,-1 0,0 0,1 0,-1 0,1 0,-1 0,0-1,1 1,-1 0,1 0,-1-1,1 1,-1 0,1-1,-1 1,1-1,-1 1,1 0,-1-1,1 1,0-1,-1 1,1-1,0 0,-1 1,1-1,0 1,0-1,0 0,-1 1,1-1,0 1,0-2,-12-44,12 21,1 1,2-1,0 0,2 1,1 0,1 0,0 0,2 1,1 0,11-19,1-8,2 0,3 1,1 2,3 1,1 1,3 2,1 1,21-17,49-6,-104 64,1 0,0 1,-1-1,1 1,0 0,-1 0,1 0,0 0,0 0,-1 0,1 1,0-1,-1 1,1 0,-1 0,1 0,-1 0,1 1,-1-1,1 0,-1 1,0 0,0-1,0 1,0 0,0 0,0 0,-1 1,1-1,-1 0,1 1,-1-1,0 0,0 1,0 0,0-1,0 2,2 5,-1 0,1 0,-2 0,1 1,-1-1,0 1,-1-1,0 0,-1 1,0 4,-3 3,0 1,-1 0,0-1,-1 0,-2 0,1 0,-2-1,0 0,-1-1,-1 0,0-1,-1 0,0 0,-1-1,-1-1,0-1,0 1,-1-2,-1 0,0-1,0-1,0 0,-1-1,-1-1,-11 2,26-6,0-1,0 0,0 0,0-1,0 1,0-1,-1 1,1-1,0 0,0 0,-1 0,1-1,0 1,0-1,0 0,0 0,0 0,0 0,0 0,0 0,0-1,0 0,1 0,-1 1,1-1,-1-1,1 1,0 0,0-1,0 1,0-1,0 1,0-1,1 0,0 0,-1 0,1 0,0 0,0 0,0 0,1 0,-1 0,1-1,0 1,0 0,0 0,0 0,1-1,-1 0,41-68,-26 53</inkml:trace>
  <inkml:trace contextRef="#ctx0" brushRef="#br0" timeOffset="1473.129">18182 38,'4'1,"-1"1,0 0,0 0,1 0,-1 0,-1 0,1 1,0-1,0 1,-1 0,0 0,1 0,-1 0,0 0,0 0,-1 1,1-1,-1 1,0-1,0 1,0-1,0 1,0 0,-1-1,0 1,0 2,4 269,-32 77,27-350,1 0,-1 0,0 1,1-1,-1 0,1 0,-1 0,1 1,0-1,0 0,0 0,0 0,1 1,-1-1,1 0,-1 0,1 0,0 0,-1 0,1 0,0 0,0 0,1 0,-1 0,0 0,1 0,-1-1,1 1,-1-1,1 1,0-1,0 0,0 1,-1-1,1 0,0 0,1-1,-1 1,0 0,0-1,0 1,0-1,0 1,2-1,71-57,-48 32,-7 6,-10 9,1 1,0-1,0 2,1 0,0 0,0 1,1 0,0 1,0 1,-11 4,-1 0,0 1,1-1,-1 1,1 0,-1-1,1 1,-1 0,1 0,-1 0,1 0,0 0,-1 0,1 0,-1 1,1-1,-1 0,0 1,1-1,-1 1,1 0,-1-1,0 1,1 0,-1 0,0 0,0 0,0 0,0 0,0 0,0 0,0 1,0-1,0 0,-1 1,1-1,0 0,-1 1,1-1,-1 1,1-1,-1 1,0-1,0 1,0-1,0 1,0 0,-9 74,7-72,1 0,0 1,0-1,1 1,-1 0,1-1,0 1,0-1,1 1,-1 0,1-1,0 1,0-1,0 1,1-1,0 0,1 4,8 5</inkml:trace>
  <inkml:trace contextRef="#ctx0" brushRef="#br0" timeOffset="2021.105">18803 602,'-5'12,"1"-1,0 1,1 1,1-1,0 0,0 0,1 1,1-1,0 1,1-1,0 1,1-1,0 0,3 9,-4-19,0 0,-1-1,1 1,0 0,0 0,1-1,-1 1,0-1,0 1,1-1,-1 1,1-1,-1 0,1 0,0 0,-1 0,1 0,0 0,0 0,0 0,-1-1,1 1,0-1,0 1,0-1,0 0,0 0,0 0,0 0,0 0,0 0,0 0,0-1,0 1,0-1,0 0,0 1,-1-1,1 0,0 0,0 0,-1 0,1 0,0-1,66-63,-30 7,-32 46,0 1,1 0,0 1,1 0,0 0,1 0,0 1,0 1,10-8,-17 15,-1 1,0-1,0 0,0 1,0-1,1 0,-1 1,0 0,1-1,-1 1,0 0,1 0,-1-1,0 1,1 0,-1 0,0 1,1-1,-1 0,0 0,1 1,-1-1,0 1,1-1,-1 1,0-1,0 1,0 0,0-1,1 1,-1 0,0 0,0 0,-1 0,1 0,0 0,0 0,0 0,-1 1,1-1,0 0,-1 0,1 1,-1-1,0 0,1 1,-1-1,0 0,0 1,8 70,-11 59,-5-1,-7-1,-20 82,-40 69,75-278,0 0,0-1,0 1,0 0,-1 0,1 0,-1 0,1-1,-1 1,1 0,-1 0,0-1,0 1,0-1,0 1,0-1,0 1,0-1,0 1,-1-1,1 0,-1 0,1 0,-1 0,1 0,-1 0,0 0,1 0,-1 0,0-1,1 1,-1-1,0 1,0-1,0 0,0 0,1 0,-1 0,0 0,0 0,0 0,0-1,1 1,-1-1,0 1,0-1,1 0,-1 0,0 1,1-1,-1 0,1-1,-1 1,1 0,-1 0,1-1,-1 0,-2-9,-1 0,2 0,-1 0,2-1,-1 1,2-1,-1 0,2 1,-1-1,2 0,0 0,0-2,0-14,-1-3,2 1,1-1,1 1,1 0,2 0,1 0,2 1,9-20,45-67,-52 98</inkml:trace>
  <inkml:trace contextRef="#ctx0" brushRef="#br0" timeOffset="2534.028">19480 518,'-110'26,"106"-25,1 0,0 0,0 1,0-1,0 1,0 0,0 0,1 0,-1 1,1-1,-1 0,1 1,0 0,0 0,0-1,0 1,1 0,-1 0,1 1,0-1,0 0,0 0,0 1,0-1,1 0,-1 1,1-1,0 1,0-1,0 0,1 1,1 1,1 0,-1 0,1 0,0 0,0-1,1 1,0-1,-1 0,1 0,1 0,-1-1,0 0,1 1,0-2,0 1,0 0,0-1,0 0,0 0,1-1,-1 1,6 0,56 30,-66-31,0 0,0 0,0 1,0-1,0 0,0 0,-1 1,1-1,-1 1,1-1,-1 1,1-1,-1 1,0-1,1 1,-1-1,0 1,0-1,0 1,0-1,-1 1,1-1,0 1,-1-1,1 1,-1-1,1 1,-1-1,0 0,1 1,-1-1,0 0,0 0,0 1,0-1,0 0,0 0,0 0,-1 0,0 0,-53 38,-62 7,96-42</inkml:trace>
  <inkml:trace contextRef="#ctx0" brushRef="#br0" timeOffset="2786.475">19763 659,'-14'24,"-5"12,0 1</inkml:trace>
  <inkml:trace contextRef="#ctx0" brushRef="#br0" timeOffset="3021.629">19734 319</inkml:trace>
  <inkml:trace contextRef="#ctx0" brushRef="#br0" timeOffset="3188.139">20101 461,'-29'29,"-14"24,0 7,8-1,14-11,11-9,12-11,10-10,8-8,6-6,3-4,1-1,0-6,0-2,0-3,0-1,-6 3</inkml:trace>
  <inkml:trace contextRef="#ctx0" brushRef="#br0" timeOffset="3737.703">20553 546,'-22'9,"1"1,0 1,0 1,1 0,1 2,0 1,1 0,0 1,2 1,-1 1,16-17,-1 0,1 0,-1 0,1 0,0 1,-1-1,1 1,0-1,0 1,0-1,0 1,0 0,0-1,1 1,-1 0,1 0,-1-1,1 1,-1 0,1 0,0 0,0 0,0 0,0 0,0-1,1 1,-1 0,0 0,1 0,0 0,-1-1,1 1,0 0,0-1,0 1,0 0,0-1,0 1,0-1,0 0,1 1,-1-1,1 0,-1 0,1 0,-1 0,1 0,0 0,0 0,10 0,0-1,0-1,0 0,-1 0,1-1,-1 0,1-1,-1-1,0 0,0 0,0-1,-1-1,1 1,-1-2,-1 1,1-1,-1-1,-1 0,1 0,1-3,70-43,-79 54,1 1,-1 0,0 0,1 0,-1 0,0 0,1 0,-1 0,0 1,0-1,0 0,0 1,-1-1,1 0,0 1,0-1,-1 1,1 0,-1-1,1 1,-1-1,0 1,0 0,0-1,0 1,0-1,0 1,0 0,0-1,-1 1,1 0,-1 0,2 7,-2-5,1 1,0-1,0 0,1 1,-1-1,1 0,0 0,0 1,0-1,1 0,-1 0,1 0,0-1,0 1,1 0,-1-1,1 1,-1-1,1 0,0 0,0 0,1 0,-1 0,1-1,-1 1,1-1,0 0,0 0,0-1,0 1,0-1,0 0,0 0,1 0,-1 0,5-1,9-6,-1 0,1-2,-1 0,-1 0,1-2,-1 0,-1-1,0-1,-1 0,3-4,25-26,-2-2,-2-2,-2-1,-2-2,25-48,-52 86,5-7,-1-1,-1 0,0-1,-2 0,0-1,-1 0,-1 0,-1 0,-1-1,-1 0,-1 0,-1-3,-1 22,0 0,0-1,-1 1,1 0,-1 0,0 0,0 0,0 0,0 0,0 0,-1 0,1 0,-1 0,0 1,0-1,0 1,0-1,0 1,-1 0,1 0,-1 0,1 0,-1 0,0 0,0 1,0-1,0 1,0 0,0 0,0 0,0 1,0-1,0 1,-1-1,1 1,0 0,0 0,0 0,-1 1,0 0,-6-1,0 1,0 0,0 1,0 0,0 1,1 0,-1 0,1 1,0 0,0 1,0 0,1 0,-1 1,1 0,1 0,-1 1,1 0,0 1,1-1,-1 1,2 1,-1-1,1 1,-3 7,0 0,1-1,0 1,2 0,-1 1,2-1,0 1,1 0,1 0,1 0,0 0,1 0,1 0,1 1,0-1,1-1,1 1,0 0,2-1,-1 0,2 0,0-1,1 1,1-2,0 1,1-1,1-1,0 1,5 3,4 0,1-2,1 0,0-1,0-2,1 0,1-1,0-2,1 0,0-1,0-2,0-1,1 0,0-2,0-1,0-1,17-2,-19 0</inkml:trace>
  <inkml:trace contextRef="#ctx0" brushRef="#br0" timeOffset="-19237.109">1701 405,'-18'90,"-19"122,-11 133,50-277,18-68,-11-9</inkml:trace>
  <inkml:trace contextRef="#ctx0" brushRef="#br0" timeOffset="-18866.004">1192 461,'154'-74,"-117"60,36-10,1 3,1 4,53-5,68-16,-188 36,4-2,1 1,-1 0,1 1,-1 0,1 1,0 0,0 1,-1 1,1 0,0 0,3 2,-14-2,-1-1,0 1,1 0,-1-1,0 1,1 0,-1 0,0 0,0 0,0 0,0 0,0 0,0 0,0 1,-1-1,1 0,0 1,-1-1,1 0,0 1,-1-1,0 0,1 1,-1-1,0 1,0-1,0 1,0-1,0 1,0-1,0 1,0-1,-3 15</inkml:trace>
  <inkml:trace contextRef="#ctx0" brushRef="#br0" timeOffset="-18604.047">1192 1166,'34'0,"44"-4,19-8,3 0,-12-4,-10 1,-15-1,-7 1,-9 4,-8-1,-5 1,-4-2,-2 1,-2 2,-4-1,-7 1</inkml:trace>
  <inkml:trace contextRef="#ctx0" brushRef="#br0" timeOffset="-17933.021">2378 461,'225'-147,"-173"84,-51 62,-1-1,1 0,0 1,0-1,-1 0,1 1,-1-1,1 0,-1 0,0 1,1-1,-1 0,0 0,0 0,0 1,-1-1,1 0,0 0,-1 1,1-1,-1 0,0 0,1 1,-1-1,0 1,0-1,0 1,0-1,0 1,-1-1,1 1,0 0,-1 0,1 0,0 0,-1 0,1 0,-1 0,0 0,1 0,-1 1,-1-1,0 0,1 0,-1 1,0-1,1 1,-1 0,0-1,1 1,-1 0,0 1,1-1,-1 0,0 1,1 0,-1-1,0 1,1 0,0 0,-1 1,1-1,-1 0,1 1,0 0,0-1,0 1,0 0,0 0,0 0,1 0,-1 0,1 1,-1-1,1 0,0 1,0 0,-30 90,25 168,9-153,-4 325,2-417,-2 1,0-1,-1 1,0-1,-1 0,-1 0,-1 0,0 0,-1-1,-1 0,0 0,-1 0,-1-1,0-1,-1 1,0-1,-1-1,-1 0,0-1,-6 5,13-12,0 0,0 0,-1 0,0-1,0 0,0 0,0 0,0-1,0 0,-1 0,1-1,-1 1,1-2,-1 1,0-1,1 0,-1 0,0 0,1-1,-1 0,1-1,-1 1,1-1,0 0,-1-1,1 0,0 0,1 0,-1-1,0 1,1-1,-3-4,4 0,0 0,1 0,1 0,-1-1,1 0,1 1,-1-1,2 0,-1 0,1 1,0-1,1 0,0 0,1 0,-1 1,2-1,-1 1,1-1,1 1,-1 0,1 0,1 1,-1-1,1 1,1 0,-1 0,6-4,2-8,2 1,0 0,1 1,1 0,0 2,1 0,1 1,0 1,1 1,0 0,1 2,0 0,1 1,0 2,1 0,-1 1,22-2,-19 7</inkml:trace>
  <inkml:trace contextRef="#ctx0" brushRef="#br0" timeOffset="-16836.792">3507 659,'-18'90,"12"38,7-123,0-1,-1 0,2 1,-1-1,0 0,1 0,0 0,0 0,0 0,0 0,1-1,-1 1,1-1,0 1,0-1,0 0,1 0,-1-1,1 1,-1-1,1 1,0-1,0 0,0-1,0 1,0-1,4 1,3 0,0-2,0 1,0-2,1 1,-1-1,0-1,0 0,0-1,-1 0,1-1,-1 0,1 0,-1-1,0 0,-1-1,0 0,1-1,-2 0,1 0,-1-1,0 0,-1 0,0-1,2-4,115-131,-124 142,1 1,-1-1,1 0,0 1,0-1,0 1,0-1,0 1,0 0,0-1,0 1,0 0,1 0,-1 0,0 0,1 0,-1 0,1 0,-1 0,1 0,0 1,-1-1,1 1,0-1,-1 1,1 0,0 0,0-1,-1 1,1 0,0 1,-1-1,1 0,0 0,0 1,-1-1,1 1,0-1,-1 1,1 0,-1 0,1 0,-1 0,1 0,33 52,-33-47,1 0,-1-1,1 0,1 1,-1-1,1 0,0 0,0-1,0 1,1-1,-1 0,1 0,0-1,0 1,0-1,1 0,1 0,2-1,-1-1,1-1,0 0,-1 0,1-1,-1 0,1 0,-1-1,0 0,1-1,-1 0,0 0,-1 0,1-1,-1 0,1-1,-1 0,0 0,-1 0,1-1,-1 0,0 0,-1-1,1 0,-1 0,-1 0,1 0,-1-1,-1 0,2-2,2-4</inkml:trace>
  <inkml:trace contextRef="#ctx0" brushRef="#br0" timeOffset="-16517.215">4579 856,'48'-27,"-18"12,-1-2,0 0,-2-2,0-1,22-23,-46 41,0 0,-1 0,1 0,0-1,-1 1,0-1,0 1,0-1,0 0,0 0,0 0,-1 0,0 0,1 0,-1 0,0-1,0 1,-1 0,1-1,-1 1,0-1,0 1,0 0,0-1,0 1,-1-1,0 1,1 0,-1-1,0 1,-1 0,1 0,-1 0,1 0,-1 0,0 0,0 0,0 1,0-1,-1 1,1-1,-1 1,1 0,-1 0,-2-1,0 1,-1 0,1 1,-1 0,1 0,-1 0,0 0,1 1,-1 0,0 0,0 1,1 0,-1 0,1 0,-1 0,1 1,-1 0,1 0,0 1,0-1,0 1,0 0,0 1,1-1,0 1,-1 0,1 0,0 0,1 0,-1 1,1 0,0-1,0 1,1 0,-1 1,1-1,0 0,0 1,1-1,0 1,0-1,0 1,0 0,1 5,-3 0,1 0,0 0,0 0,1 0,0 0,1 0,0 0,1 0,0 0,1 0,1 0,-1 0,1 0,1-1,0 1,1-1,0 0,0-1,1 1,0-1,1 0,0 0,1-1,-1 0,7 5,71 23,-59-32</inkml:trace>
  <inkml:trace contextRef="#ctx0" brushRef="#br0" timeOffset="-15634.42">5595 659,'-17'125,"17"-114,1 1,0-1,1 0,0 1,0-1,1 0,1 0,0-1,0 1,1-1,0 0,1 0,0 0,1-1,0 0,1 0,-1-1,1 0,1 0,0-1,7 5,-11-9,-1-1,1 0,0 1,0-2,0 1,0-1,1 1,-1-1,0-1,0 1,1-1,-1 0,0 0,1 0,-1-1,0 0,0 0,1-1,-1 1,0-1,0 0,0 0,-1-1,1 1,-1-1,1 0,-1 0,0-1,1 0,109-120,-110 117,6-8,40-35,-48 51,0-1,-1 1,1 0,0 0,-1 1,1-1,-1 0,1 0,-1 1,0-1,1 1,-1-1,0 1,0 0,0-1,0 1,-1 0,1 0,0-1,-1 1,1 0,-1 0,0 0,1 0,-1 0,0 0,3 9,-1-6,-1 0,1-1,0 1,0-1,1 0,-1 0,1 0,0 0,0 0,0 0,1-1,-1 0,1 1,0-1,0-1,0 1,0 0,0-1,1 0,-1 0,1 0,-1-1,1 1,0-1,0 0,-1-1,1 1,0-1,0 0,0 0,0 0,-1-1,1 0,0 0,0 0,-1 0,1-1,0 0,1-1,11-8,-1 0,-1-1,0 0,-1-2,0 0,-1 0,-1-1,0-1,-1 0,0 0,-2-1,0-1,1-2,-8 16,0 1,0 0,0 0,0-1,-1 1,1 0,-1-1,0 0,0 1,0-1,-1 0,1 0,-1 1,0-1,0 0,0 0,0 1,-1-1,0 0,0 0,0 1,0-1,0 1,-1-1,1 1,-1-1,0 1,0 0,0 0,0 0,-3-2,-11-1</inkml:trace>
  <inkml:trace contextRef="#ctx0" brushRef="#br0" timeOffset="-14936.721">6583 856,'19'-11,"-2"0,1-1,-1-1,-1-1,-1 0,0-1,0 0,-2-2,0 1,-1-2,0 0,0-4,-11 21,0-1,0 1,0 0,0-1,0 1,-1-1,1 1,0-1,-1 0,0 1,1-1,-1 0,0 1,0-1,0 0,0 1,0-1,0 0,0 1,-1-1,1 0,-1 1,1-1,-1 1,0-1,1 1,-1-1,0 1,0-1,0 1,0 0,0-1,0 1,-1 0,1 0,0 0,-1 0,1 0,0 0,-1 0,1 1,-1-1,1 0,-1 1,0-1,1 1,-1 0,0-1,1 1,-1 0,0 0,1 0,-1 0,0 1,1-1,-1 0,0 1,-9 2,0 0,0 1,0 0,0 1,1 0,-1 0,1 1,1 1,-1 0,1 0,1 1,-1 0,1 0,1 1,-1 0,2 1,-1-1,1 1,1 1,-1-1,2 1,0 0,0 0,-1 8,3-10,1-1,1 1,-1-1,2 1,-1-1,1 1,0-1,1 0,0 1,0-1,1 0,0 0,1-1,-1 1,1 0,1-1,-1 0,1 0,1-1,-1 1,1-1,0 0,1-1,-1 1,1-1,0 0,1-1,-1 0,1 0,-1-1,1 0,0 0,0-1,1 1,-1-2,0 1,1-2,4 1,0 0,0-1,-1 0,1-1,-1 0,1-1,-1 0,1-1,-1-1,0 0,0 0,-1-1,1-1,-1 0,0 0,-1-1,0-1,0 1,0-2,8-8,12-13,-1 0,-2-2,0-1,-3-1,-1-1,-1-1,-2-1,0-5,-13-11,-7 52,0 0,0-1,-1 1,1 0,0 0,-1 0,1 0,-1 1,0-1,1 0,-1 0,0 0,1 0,-1 0,0 1,0-1,0 0,0 1,0-1,1 1,-1-1,0 1,0-1,-1 1,1 0,0-1,0 1,0 0,0 0,0 0,0 0,0 0,0 0,0 0,0 0,0 0,-1 1,1-1,0 0,0 1,0-1,0 0,0 1,0 0,1-1,-1 1,0-1,0 1,-6 1,0 1,1 0,-1 0,1 1,0-1,0 1,0 0,0 1,1 0,-1 0,1 0,0 0,1 1,0 0,-1 0,2 0,-1 0,-2 6,6-11,0 1,0-1,1 0,-1 1,0-1,0 0,1 0,-1 1,0-1,1 0,0 0,-1 1,1-1,0 0,-1 0,1 0,0 0,0 0,0 0,0 0,0 0,0-1,0 1,0 0,0 0,0-1,1 1,-1-1,0 1,0-1,1 0,-1 1,0-1,0 0,1 0,-1 0,0 0,1 0,-1 0,1 0,55-5,-26-2,-19 3,0 1,0 1,0 0,0 0,1 1,-1 1,0 0,1 0,-1 2,7 1,-16-1,0 0,-1 1,1 0,-1-1,0 1,0 0,0 0,0 0,0 0,-1 1,1-1,-1 0,0 1,0-1,0 1,0-1,-1 1,0 0,1-1,-1 1,-1-1,1 1,0 0,-1-1,0 1,0-1,0 1,0-1,0 0,-1 1,0-1,1 0,-1 0,0 0,-1 0,0 1,-2 8,-6 13,-17 57,28-80,-1 0,1 1,0-1,0 0,0 1,0-1,1 0,-1 1,0-1,1 0,0 0,-1 1,1-1,0 0,0 0,1 0,-1 0,0 0,1 0,-1 0,1-1,-1 1,1 0,0-1,0 1,-1-1,1 0,0 0,0 1,1-1,-1 0,2 0,72 3,-56-10</inkml:trace>
  <inkml:trace contextRef="#ctx0" brushRef="#br0" timeOffset="-14532.689">7655 856,'21'-6,"0"-1,-1-1,0-1,0-1,-1-1,-1 0,0-1,0-1,-1-1,-1-1,0 0,13-16,-27 29,0 0,0 0,0 0,0 0,0 0,0-1,0 1,-1-1,1 1,-1-1,0 1,0-1,0 0,0 0,0 0,0 1,-1-1,1 0,-1 0,0 0,0 0,0 0,0 0,-1 0,1 0,-1 1,0-1,0 0,0 0,0 0,0 1,0-1,-1 1,1-1,-1 1,0-1,0 1,0 0,0 0,0 0,0 0,-1 0,1 1,0-1,-1 1,0-1,1 1,-1 0,0 0,-1 0,-4 0,0 1,0 1,1-1,-1 1,0 1,1-1,-1 1,1 1,-1 0,1 0,0 0,0 0,1 1,-1 1,1-1,0 1,0 0,0 0,-4 6,-4 3,1 2,1-1,0 1,1 1,1 0,0 1,0 5,6-17,0 1,1 0,0 0,1 0,0 0,0 0,0 1,1-1,0 0,0 1,1-1,0 1,0 0,1-1,0 0,1 1,-1-1,1 0,0 1,1-1,0 0,0-1,1 1,0 0,0-1,0 0,1 0,-1 0,2-1,-1 1,1-1,-1-1,1 1,0-1,1 0,-1 0,1 0,0-1,2 0,15 2,0-1,0-2,0 0,0-2,0 0,24-4,19 0,-42 4</inkml:trace>
  <inkml:trace contextRef="#ctx0" brushRef="#br0" timeOffset="-13847.161">8953 94,'-16'403,"-47"10,57-323,5-65</inkml:trace>
  <inkml:trace contextRef="#ctx0" brushRef="#br0" timeOffset="-13602.885">8559 630,'38'0,"32"-5,14-1,-3 0,-5 1,-11 2,-12 0,-10 2,-7 1,-6 0,3 0,-1 0,-5 1</inkml:trace>
  <inkml:trace contextRef="#ctx0" brushRef="#br0" timeOffset="-13346.996">9377 659,'-5'12,"0"0,1 0,1 1,0 0,1 0,0 0,1 0,0 0,1 0,1 0,0 0,1 0,0 0,1 0,0-1,1 1,0-1,4 5,-6-13,0-1,1 0,-1 1,1-1,0-1,0 1,0 0,0-1,0 1,0-1,1 0,0 0,-1 0,1-1,0 1,0-1,-1 0,1 0,0 0,0-1,0 1,0-1,0 0,0 0,1-1,-1 1,0-1,-1 0,1 0,0 0,0 0,0-1,2-1,6-2,0-1,-1 0,0-1,0 0,-1-1,0-1,0 1,-1-1,0-1,0 0,0-1,-1-1,0 0,0 0,-1 0,-1-1,0 0,-1-1,3-9,-7 19,0 0,0 0,0 0,-1 0,1-1,-1 1,0 0,0 0,-1 0,1 0,-1-1,0 1,0 0,0 0,-1 0,1 0,-1 1,0-1,0 0,0 1,-1-1,1 1,-1 0,0 0,0 0,0 0,0 0,0 0,-1 1,1 0,-2-1,-48-14,27 14</inkml:trace>
  <inkml:trace contextRef="#ctx0" brushRef="#br0" timeOffset="-8479.973">10844 715,'0'-2,"0"-1,-1 1,1-1,-1 1,0 0,0-1,0 1,0 0,0 0,0-1,-1 1,1 0,-1 0,0 0,1 1,-1-1,0 0,0 1,0-1,0 1,0 0,0 0,-1-1,1 1,0 1,-1-1,1 0,-1 0,1 1,-1 0,0-1,-81-1,72 5,1 1,0 0,0 1,1 0,-1 0,1 1,0 1,1 0,0 0,0 1,0 0,1 0,0 1,1 0,0 0,0 1,1 0,0 0,1 1,0-1,1 1,0 0,0 1,1-1,1 0,0 1,1 0,0-1,0 1,2 0,-1 0,1-1,2 5,-2-9,1 0,1 0,0 0,0 0,0 0,0-1,1 1,1-1,-1 0,1 0,0 0,0-1,0 0,1 0,0 0,0-1,0 0,0 0,1 0,-1-1,1 0,0 0,0-1,1 0,-1 0,0 0,0-1,1 0,-1-1,1 0,-1 0,1 0,-1-1,1 0,-1-1,0 1,0-2,1 1,0-1,19-17,-1-2,0 0,-2-2,-1 0,-1-2,-1 0,-1-1,1-6,59-110,-79 142,-1 1,0-1,0 1,1-1,-1 1,0 0,1-1,-1 1,0 0,1-1,-1 1,0 0,1-1,-1 1,1 0,-1 0,1-1,-1 1,1 0,-1 0,1 0,-1 0,1 0,-1 0,0 0,1 0,-1 0,1 0,-1 0,1 0,-1 0,1 0,-1 0,1 0,-1 0,1 1,-1-1,1 0,-1 0,1 1,-1-1,0 0,1 1,-1-1,0 0,1 1,-1-1,0 0,1 1,-1-1,0 1,0-1,1 1,-1-1,0 0,0 1,0-1,0 1,0-1,0 1,0-1,0 1,12 35,-11-33,13 41,-7-25</inkml:trace>
  <inkml:trace contextRef="#ctx0" brushRef="#br0" timeOffset="-8047.803">11211 1053,'198'-298,"-197"295,0 1,0 0,0 0,0 0,0 0,1 0,-1 1,0-1,1 0,-1 1,1-1,0 1,0-1,0 1,-1 0,1-1,0 1,0 0,1 1,-1-1,0 0,0 0,0 1,1 0,-1-1,0 1,0 0,1 0,-1 0,0 0,0 0,1 1,-1-1,0 1,0 0,0-1,0 1,1 0,-1 0,0 0,-1 0,1 1,0-1,0 1,0-1,-1 1,35 73,-32-64,0-1,0 1,1-1,0 0,1-1,0 1,1-1,-1 0,2-1,2 3,-8-9,1 0,0-1,0 1,-1-1,1 0,0 1,0-1,0-1,1 1,-1 0,0-1,0 1,0-1,0 0,1 0,-1 0,0-1,0 1,0-1,0 0,0 0,0 0,0 0,0 0,0 0,0-1,0 0,-1 1,1-1,-1 0,1 0,-1-1,1 0,72-83,16-79,-81 151</inkml:trace>
  <inkml:trace contextRef="#ctx0" brushRef="#br0" timeOffset="-7412.055">12340 602,'-59'25,"1"3,2 2,1 3,1 2,-10 12,56-43,0 1,0 0,1 1,-1-1,1 1,0 1,1-1,0 1,0 0,0 1,1-1,0 1,1 0,-1 0,2 1,-1-1,1 1,0 0,0 4,3-11,1-1,-1 1,0 0,1 0,-1 0,1-1,0 1,-1 0,1 0,0-1,0 1,0-1,0 1,1-1,-1 1,0-1,1 0,-1 1,0-1,1 0,0 0,-1 0,1 0,0-1,-1 1,1 0,0-1,0 1,-1-1,1 1,0-1,0 0,0 0,0 0,0 0,0 0,-1 0,1-1,0 1,74-19,-43 5,0-2,-1-1,0-2,-2-1,0-1,-2-2,0 0,1-5,-27 26,-2 1,1 0,-1 0,1 0,-1-1,1 1,-1 0,1 0,0 0,0 0,0 0,0 0,-1 1,1-1,0 0,0 0,1 1,-1-1,0 0,0 1,0-1,0 1,1 0,-1-1,0 1,0 0,0 0,1-1,-1 1,0 0,1 0,-1 1,0-1,0 0,1 0,-1 1,0-1,0 0,0 1,1-1,-1 1,0 0,0-1,0 1,0 0,0 0,0-1,0 1,0 0,-1 0,1 0,0 1,19 56,-20-52,1 0,0 1,0-1,1 0,0 1,0-1,0 0,1 0,0-1,0 1,0 0,1-1,0 0,0 0,0 0,1-1,-1 1,1-1,0 0,1 0,-1-1,1 1,-1-1,1 0,0-1,0 1,0-1,0-1,2 1,2-3,-1-1,0 0,0 0,1-1,-2 0,1-1,0 0,-1 0,1-1,-1 0,-1 0,1-1,-1 0,0 0,0-1,0 0,-1 0,5-8,6-3,-14 15,49-45,-3-2,-2-1,-2-3,-2-2,-3-2,-3-1,-2-2,-3-1,-2-3,-25 52,0 4,-1-1,0 0,0 0,-1 0,0 0,-1 0,0 0,-1-1,0 1,-1 0,0-1,0 1,-1-1,-1 1,1 0,-2-1,0-1,1 10,1 0,-1 0,0-1,0 1,0 0,0 1,0-1,-1 0,1 1,-1-1,1 1,-1-1,1 1,-1 0,0 0,1 1,-1-1,0 0,0 1,1 0,-1 0,0 0,0 0,0 0,0 0,1 1,-1-1,0 1,0 0,1 0,-3 1,-79 45,63-28,1 0,1 2,1 0,0 2,2-1,1 2,1 0,0 1,2 0,1 1,1 0,1 4,5-19,0 1,1-1,0 1,1 0,1 0,0 0,0 0,1 0,1 1,0-1,0 0,1 0,1-1,0 1,1 0,0-1,1 0,0 0,0 0,1-1,1 1,0-1,0-1,1 0,0 0,1 0,0-1,5 4,8 3,0-1,1 0,1-2,0 0,1-2,0-1,12 2,14-3,-33-11</inkml:trace>
  <inkml:trace contextRef="#ctx0" brushRef="#br0" timeOffset="-6811.219">13272 630,'-1'16,"1"0,0 0,1 0,0 0,1 0,1 0,1 0,1-1,0 1,0-1,2 0,0-1,0 0,3 2,-8-14,-1 0,2-1,-1 1,0 0,0-1,0 0,1 0,-1 1,0-1,1-1,-1 1,1 0,-1-1,1 1,0-1,-1 0,1 1,-1-1,1-1,0 1,-1 0,1-1,-1 1,1-1,-1 0,1 0,-1 0,1 0,-1 0,0 0,0-1,1 1,-1-1,0 1,0-1,0 0,67-71,-67 71,102-151,-103 153,-1-1,1 1,-1-1,0 1,1-1,-1 1,1-1,-1 1,1 0,-1-1,1 1,0 0,-1-1,1 1,-1 0,1 0,0-1,-1 1,1 0,0 0,-1 0,1 0,0 0,-1 0,1 0,0 0,-1 0,1 0,0 1,-1-1,1 0,-1 0,1 0,0 1,-1-1,1 0,-1 1,1-1,-1 1,1-1,-1 1,1-1,-1 1,1-1,-1 1,0-1,1 1,-1-1,0 1,0 0,1-1,-1 1,0-1,0 1,0 0,0-1,0 1,1 0,10 42,-11-43,14 324,26 51,-36-346,-1 0,-2 0,-1 0,-1 0,-2 1,-1-1,-1-1,-1 1,-2-1,-1 0,-1-1,-1 0,-6 10,15-33,0 0,0 0,0 0,0-1,-1 1,0-1,1 1,-1-1,0 0,-1 0,1 0,-1-1,1 1,-1-1,0 0,1 0,-1 0,0 0,-1-1,1 1,0-1,0 0,-1-1,1 1,0-1,-1 1,1-1,0-1,-1 1,1-1,0 1,-1-1,1-1,0 1,0 0,0-1,0 0,0 0,0 0,1 0,-1-1,1 0,-1 1,1-1,0-1,0 1,-2-3,-5-12,1-1,1-1,0 1,2-1,0 0,1 0,1-1,1 0,1 0,1 1,1-1,1 0,0 0,2 0,3-16,4-4,1 1,2 1,2 0,1 1,2 0,12-17,41-40,-53 74</inkml:trace>
  <inkml:trace contextRef="#ctx0" brushRef="#br0" timeOffset="-3331.618">13950 432,'2'-4,"1"0,-1 0,1 1,0-1,1 1,-1-1,1 1,-1 0,1 0,0 0,0 1,0 0,1-1,-1 1,0 1,1-1,-1 1,1-1,0 1,-1 1,1-1,0 1,0 0,0 0,2 0,169-1,-174 1,0-1,1 2,-1-1,0 0,0 0,0 0,0 1,0 0,0-1,0 1,0 0,0 0,-1 0,1 0,0 0,0 0,-1 0,1 1,-1-1,1 1,-1-1,1 1,-1-1,0 1,0 0,0 0,0-1,0 1,0 0,-1 0,1 0,-1 0,1 0,-1 0,1 0,-1 0,0 1,0-1,0 0,-1 0,1 0,0 0,-1 0,1 0,-1 0,0 0,0 0,-51 87,-126 93,135-86,42-93,0 0,1 1,0-1,0 1,0-1,0 0,1 1,-1-1,1 1,0-1,0 0,0 0,0 0,0 1,1-1,-1 0,1-1,0 1,0 0,0 0,1-1,-1 1,0-1,1 0,0 0,-1 0,1 0,0 0,1 0,6 1,-1 0,1-1,-1-1,1 1,0-2,0 1,-1-1,1-1,0 1,0-2,-1 1,1-2,0 1,-1-1,0 0,0-1,0 0,3-3,16-3,18-11,-34 12</inkml:trace>
  <inkml:trace contextRef="#ctx0" brushRef="#br0" timeOffset="-3062.516">13893 602,'14'0,"25"0,9 0,2 0,-2 0,-6 0,-4 0,-4 0,-3 0,-3-5,0-1,0-1,-6 2</inkml:trace>
  <inkml:trace contextRef="#ctx0" brushRef="#br0" timeOffset="-2597.958">14598 686,'22'2,"1"-2,-1 0,1-1,-1-2,0 0,0-1,0-2,-1 0,1-1,-1-1,-1-1,0-1,0-1,-1 0,0-1,2-4,-18 14,0-1,-1 0,1 0,0 0,-1 0,1 0,-1 0,0-1,0 1,-1-1,1 1,-1-1,1 0,-1 0,0 1,-1-1,1 0,-1 0,1 0,-1 0,0 0,-1 0,1 0,-1 0,0 0,0 0,0 0,0 1,0-1,-1 0,0 1,0-1,0 1,0 0,0-1,-1 1,0 0,1 1,-1-1,0 0,0 1,-1-1,1 1,0 0,-4-1,0-1,-1 1,-1-1,1 2,0-1,-1 1,1 0,-1 1,0 0,0 1,1-1,-1 2,0-1,1 1,-1 0,0 1,1 0,-1 1,1 0,0 0,0 0,0 1,-2 2,-5 2,1 0,0 2,1-1,0 2,1 0,0 0,0 1,2 0,-1 1,1 1,-4 7,10-14,0 0,0 0,1 0,0 0,0 0,0 1,1-1,0 1,1-1,0 1,0 0,0 0,1 0,1 0,-1-1,1 1,0 0,1 0,0-1,0 1,1-1,-1 0,2 1,-1-1,1-1,0 1,0 0,1-1,0 0,0 0,1-1,-1 1,1-1,0 0,1-1,-1 1,8 3,9-1,0-1,0-1,1-1,-1-2,1 0,0-1,0-1,22-3,4 1,159-17,-178 14</inkml:trace>
  <inkml:trace contextRef="#ctx0" brushRef="#br0" timeOffset="4953.036">544 1984,'-1'-4,"-1"0,1 0,-1 0,0 1,1-1,-2 0,1 1,0-1,-1 1,0-1,1 1,-1 0,-1 1,1-1,0 0,-1 1,1-1,-1 1,0 0,1 1,-1-1,0 1,0-1,0 1,-1 0,1 1,0-1,0 1,0-1,-1 1,1 1,0-1,0 0,0 1,-1 0,1 0,0 0,0 1,-3 1,-253 112,190-63,69-51,0 1,0 0,-1-1,1 1,0 0,1-1,-1 1,0 0,1 0,-1 0,1 0,-1 0,1 0,0 0,0 0,0 0,0 0,0 0,0 0,0 0,1 0,-1 0,1 0,0-1,-1 1,1 0,0 0,0 0,0-1,0 1,0-1,1 1,-1 0,0-1,1 0,-1 1,1-1,0 0,-1 0,1 0,1 1,18 10,0-1,0-1,1-1,1 0,0-2,0-1,14 2,36 11,-61-15,-3-3,0 1,0 1,0-1,0 2,0-1,0 1,-1 0,0 1,0 0,0 0,-1 1,1 0,-1 0,-1 1,1 0,2 4,-9-7,0 1,0-1,-1 0,0 1,0-1,0 0,0 1,-1-1,1 0,-1 0,0 0,0 0,-1 0,1-1,-1 1,0-1,0 0,0 1,0-1,-1-1,1 1,-1 0,1-1,-1 0,-16 11,-1-1,0 0,-1-2,0-1,0-1,-1 0,0-2,0 0,0-2,-8 0,23-3,4 0,0 0,0 0,0 0,0 0,0-1,0 0,0 0,0 0,0 0,0 0,0-1,0 0,1 0,-1 0,0 0,0-1,0 1,1-1,-1 0,1 0,-1-1,-2-10</inkml:trace>
  <inkml:trace contextRef="#ctx0" brushRef="#br0" timeOffset="6286.508">825 2041,'-10'18,"0"1,2 1,0 0,1 0,0 0,2 0,1 1,0 0,2 0,0 0,2 2,-1-20,1 0,0 0,1 0,-1 0,0 0,1 0,0 0,0 0,0 0,0-1,0 1,0 0,1-1,-1 1,1-1,0 1,0-1,0 0,0 1,0-1,0 0,0-1,1 1,-1 0,1-1,-1 1,1-1,0 0,0 0,0 0,-1 0,1 0,0-1,0 1,0-1,0 0,0 0,0 0,0 0,0 0,0-1,0 1,0-1,1 0,11-6,-1-1,0 0,0-1,-1-1,0 0,0-1,-2 0,1-1,-1 0,-1 0,0-1,-1-1,0 0,-2 0,1-1,-1 0,-1 0,-1 0,0-1,0-4,12-23,-10 81,18 348,-23-315,2-22,-2 1,-2-1,-3 1,-1-1,-3 0,-2 0,-2-1,-2 0,-11 23,-33 1,55-71,0 0,0 1,1-1,-1 0,0 0,0-1,0 1,-1 0,1-1,0 1,0-1,0 0,0 0,0 0,-1 0,1 0,0 0,0 0,0-1,0 1,0-1,0 0,-1 0,1 1,1-1,-1 0,0-1,0 1,0 0,1 0,-1-1,0 1,1-1,-1 0,1 1,0-1,0 0,-1 0,1 0,0 0,-5-12,1 0,0-1,0 0,2 0,0 0,1-1,0 1,1-1,1 1,0-1,1 1,1-1,1 1,0 0,4-12,-6 18,8-44,2 0,2 1,3 1,2 0,2 1,2 0,2 2,24-33,-36 61,1 0,2 1,0 1,0 0,2 1,0 1,1 1,1 0,0 1,1 1,0 1,13-5,-4 4,0-1,-1-1,-1-1,-1-2,0-1,-1 0,-1-2,14-16,-37 35,0 0,0 1,1-1,-1 0,1 0,-1 1,1-1,0 1,0 0,0-1,-1 1,1 0,1 0,-1 0,0 0,0 1,0-1,0 0,0 1,1 0,-1-1,0 1,0 0,1 0,-1 0,0 0,0 1,1-1,-1 1,0-1,0 1,0 0,0 0,0 0,0 0,0 0,0 0,0 1,0-1,0 1,-1-1,1 1,-1-1,1 1,-1 0,1 1,3 7,-1 1,0-1,-1 1,0 0,-1 1,0-1,0 0,-1 0,-1 1,0-1,-1 1,0-1,0 0,-1 0,-2 4,2-3,-1-1,-1 1,0-1,-1 0,0 0,0 0,-1 0,-1-1,1 0,-2-1,1 1,-2-1,1-1,-1 1,0-2,-1 1,0-1,0-1,0 0,-1 0,-6 2,8-14,24-11,-5 10,-1 0,1 0,1 1,-1 0,1 0,0 1,0 1,0 0,1 1,-1 0,1 0,0 1,0 1,0 0,0 1,0 0,0 1,0 0,0 1,1 0,11 5,0-2,1-1,0-1,0-1,0-1,0-1,9-2,-13-3,0-2,-1 0,0-1,0-1,-1-1,0 0,-1-2,0 0,0-1,-2-1,1-1,6-7,-1-1,-2 0,0-2,-1-1,-2 0,0-1,-2 0,-1-2,-1 0,-2 0,-3 11,-2 0,0-1,-1 1,-1-1,-1 0,-1 0,0-1,-1 1,-1 0,-2-8,2 26,0-1,0 0,-1 1,1-1,0 0,-1 1,1-1,-1 1,0-1,1 1,-1-1,0 1,0-1,0 1,0 0,0-1,0 1,0 0,-1 0,1 0,0 0,-1 0,1 0,-1 0,1 1,-1-1,1 0,-1 1,1-1,-1 1,0 0,1-1,-1 1,0 0,1 0,-1 0,0 0,1 0,-1 1,0-1,1 0,-1 1,1-1,-1 1,1 0,-1-1,1 1,-1 0,1 0,-1 0,1 0,0 0,0 0,-1 0,1 1,0-1,0 0,0 2,-11 13,0 2,2-1,0 2,1-1,0 1,2 1,0-1,2 1,-4 20,4-15,0-1,2 1,1 0,1 0,1 0,1 0,1-1,1 1,2 0,0-1,2 0,0 0,2-1,0 0,2 0,0-1,2 0,13 34,-27-48</inkml:trace>
  <inkml:trace contextRef="#ctx0" brushRef="#br0" timeOffset="6523.119">1926 1957,'34'0,"29"0,10 0,2 0,-7-5,-6-2,-8 1,-9 1,-2 2,-4 0,-3 2,-4 1,-2-5,-6-1</inkml:trace>
  <inkml:trace contextRef="#ctx0" brushRef="#br0" timeOffset="6835.229">2603 2126,'39'-18,"-1"-2,-1-2,-1-1,-1-2,-1-1,3-5,-34 29,1 0,-1-1,1 1,-1-1,0 0,0 0,0 0,0 0,-1 0,1-1,-1 1,0-1,0 1,0-1,0 0,-1 0,1 0,-1 0,0 0,0 0,-1 0,1 0,-1-1,0 1,0 0,0 0,-1 0,0-3,-4 5,0 0,-1 1,1-1,-1 1,1 0,-1 1,1-1,-1 1,1 0,-1 1,0-1,1 1,-1 0,1 0,0 1,-1 0,1 0,0 0,0 0,0 1,0 0,-3 2,5-3,-8 3,0 0,0 1,0 1,1-1,0 2,1 0,0 0,0 0,1 1,0 0,0 1,1 0,0 0,1 1,0-1,1 1,0 1,1-1,0 1,0 0,2-1,-1 2,1-1,1 0,1 0,-1 0,2 1,0-1,0 0,1 1,0-8,1 1,-1-1,1 0,0-1,0 1,0 0,1-1,-1 0,1 0,0 0,1 0,-1-1,0 1,1-1,0 0,0-1,0 1,0-1,0 0,1 0,-1-1,0 1,1-1,0 0,8 1,0-1,0 0,0-1,0-1,0 0,0 0,-1-2,1 0,2-1,8-3</inkml:trace>
  <inkml:trace contextRef="#ctx0" brushRef="#br0" timeOffset="7303.956">2999 2211,'280'-246,"-279"244,0 0,1 0,-1 0,1 1,0-1,0 0,0 1,-1-1,1 1,0 0,1-1,-1 1,0 0,0 0,1 0,-1 1,0-1,1 1,-1-1,0 1,1 0,-1 0,1 0,-1 0,1 0,-1 0,0 1,1-1,-1 1,0 0,1-1,-1 1,0 0,0 0,0 1,0-1,0 0,0 1,0-1,0 1,5 76,-8-74,1 1,-1 0,1 0,-1 0,1 1,1-1,-1 0,1 0,0-1,0 1,0 0,1 0,0 0,0-1,0 1,0-1,1 1,0-1,0 0,0 0,2 1,-1-3,1-1,-1 0,1-1,0 1,0-1,-1 0,1 0,0-1,0 1,-1-1,1 0,0 0,-1-1,1 1,-1-1,0 0,1 0,-1-1,0 1,0-1,0 0,-1 0,1 0,-1 0,0-1,0 1,3-4,-5 5,17-15,0 1,1 0,1 2,1 0,0 1,0 1,1 1,11-3,-31 13,0 0,0 0,0 0,1 1,-1-1,0 1,0-1,0 1,0 0,1 0,-1 0,0 0,0 0,0 1,0-1,1 1,-1-1,0 1,0 0,0 0,0 0,0 0,0 0,-1 0,1 1,0-1,0 0,-1 1,1 0,-1-1,0 1,1 0,-1 0,0-1,0 1,0 0,0 0,0 0,-1 0,1 1,0-1,-1 0,0 0,1 0,-1 0,0 1,-22 169,26-147</inkml:trace>
  <inkml:trace contextRef="#ctx0" brushRef="#br0" timeOffset="10621.633">5144 1984,'-27'-7,"-2"0,1 2,0 1,-1 1,0 1,-25 3,42 0,0 1,0 1,0 0,0 0,0 2,1-1,-1 1,1 1,1 0,-1 0,1 1,0 1,1 0,-1 0,1 0,1 1,0 1,0 0,1 0,0 0,1 1,0-1,1 2,0-1,1 1,0-1,0 1,2 0,-1 0,1 7,2-12,0 0,1 0,0 0,0 0,0 0,1-1,0 1,0-1,1 1,0-1,0 0,1 0,-1 0,1 0,1-1,-1 1,1-1,0 0,0-1,0 1,0-1,1 0,0 0,0-1,0 1,0-2,1 1,-1 0,1-1,0-1,-1 1,1-1,0 0,0 0,0-1,0 0,0 0,0-1,-1 0,1 0,3-1,10-2,-2-1,1-1,0 0,-1-2,0 0,-1-1,0 0,0-2,-1 0,0-1,-1 0,0-1,-1-1,11-15,98-160,-99 150,-24 39,1 0,0 0,-1 0,1 1,0-1,-1 0,1 0,0 1,-1-1,1 1,-1-1,1 0,-1 1,1-1,-1 1,1-1,-1 1,1-1,-1 1,1-1,-1 1,0 0,1-1,-1 1,0 0,0-1,0 1,1 0,-1-1,0 1,0 0,0-1,0 1,0 0,0-1,0 1,0 0,0-1,-1 1,1 0,0-1,0 1,-1 0,1 0,0 0,-1 9,1 1,1 0,-1-1,2 1,-1 0,2-1,-1 1,1-1,1 0,0 0,0 0,1-1,1 1,-1-1,1 0,5 5,114 77,-106-80</inkml:trace>
  <inkml:trace contextRef="#ctx0" brushRef="#br0" timeOffset="11076.087">5567 2295,'254'-342,"-253"341,27-30,-28 31,1-1,-1 1,1-1,-1 1,0-1,1 1,0 0,-1-1,1 1,-1 0,1-1,-1 1,1 0,0 0,-1 0,1-1,-1 1,1 0,0 0,-1 0,1 0,0 0,-1 0,1 0,-1 0,1 0,0 1,-1-1,1 0,0 0,-1 0,1 1,-1-1,1 0,-1 1,1-1,-1 0,1 1,-1-1,1 1,-1-1,1 1,-1-1,0 1,1-1,-1 1,0-1,1 1,-1 0,0-1,0 1,0 0,0-1,1 1,-1 0,6 196,-6-192,1 0,-1 0,1 0,0 0,1 0,-1 0,1 0,0-1,0 1,1-1,-1 1,1-1,0 0,0 0,0 0,1 0,-1-1,1 1,0-1,0 0,0 0,1 0,-1-1,1 1,-1-1,1 0,0 0,0-1,-1 0,1 0,1 0,-1 0,0-1,0 1,0-1,0-1,3 1,2-4,0 0,0 0,0-1,-1 0,1-1,-1 0,-1-1,1 1,-1-2,0 1,-1-1,0 0,0-1,-1 0,0 0,0 0,-1 0,0-1,-1 0,0 0,0-1,-1 1,-1 0,1-9,5-2,-1 5</inkml:trace>
  <inkml:trace contextRef="#ctx0" brushRef="#br0" timeOffset="11522.698">6527 2070,'-9'11,"0"1,2 0,-1 1,2 0,-1 0,2 0,0 1,1 0,0 0,1 0,0 0,1 1,1-1,0 1,1-1,1 1,1 3,-2-15,1 0,0 0,0 0,0 0,0 0,0 0,1 0,-1 0,1-1,0 1,0-1,0 1,0-1,0 0,0 0,1 0,-1 0,1 0,0 0,-1-1,1 1,0-1,0 0,0 0,0 0,0 0,0 0,0-1,0 1,0-1,0 0,0 0,1 0,-1 0,0-1,0 1,2-2,5 0,0-1,0 0,-1-1,0 0,1 0,-1-1,-1-1,1 1,-1-1,0-1,3-2,10-16,-1 0,-1-2,-1 0,-2-1,0-1,-2 0,4-14,-16 38,14-29,-1-1,-1-1,-2 0,-2-1,-1 0,-2-1,-2 1,-1-1,-1-18,-3 50,1 0,-1 0,0 0,0 0,0 0,-1-1,0 1,-1 0,1 0,-1 0,0 1,-1-1,1 0,-1 1,0-1,0 1,-1 0,0 0,0 0,0 1,0 0,-1-1,1 1,-1 1,0-1,-1 1,1 0,0 0,-1 0,0 1,0 0,1 0,-1 0,0 1,0 0,-1 0,0 0,-5 4,-1 1,1 0,0 0,1 1,-1 1,1 0,0 0,0 1,1 1,0 0,0 0,1 1,0 0,0 0,1 1,0 1,1-1,0 1,1 0,0 1,1-1,0 1,1 0,0 0,1 1,1-1,-1 1,2 0,0-1,1 1,0 0,0 0,2 0,0-1,0 1,1-1,2 6,5 6,2-1,0 0,1-1,1 0,1-1,1-1,1-1,0 0,2-1,0-1,1-1,1 0,0-2,1 0,0-2,1 0,1-1,19 5,87 26,-105-38</inkml:trace>
  <inkml:trace contextRef="#ctx0" brushRef="#br0" timeOffset="16662.33">8531 1957,'0'-3,"1"0,-1 0,0 0,0 0,0 0,-1 0,1 0,-1 0,1 0,-1 0,0 0,0 0,0 1,-1-1,1 0,-1 1,1-1,-1 1,0 0,0-1,0 1,0 0,-1 0,1 0,0 1,-1-1,1 0,-1 1,0 0,1-1,-1 1,0 0,0 0,0 1,0-1,0 1,0-1,0 1,0 0,0 0,0 0,0 1,-6 1,1 1,-1 1,0-1,1 1,0 1,0 0,0 0,1 0,0 1,0 0,0 1,0-1,1 1,0 0,-4 8,-11 9,9-9,1 0,1 1,0-1,2 2,-1 0,2 0,-6 17,11-26,0 0,1 0,0 0,0 0,1 1,-1-1,2 0,-1 0,1 0,1 0,0 0,0 0,0 0,1-1,0 1,0-1,1 1,0-1,0 0,1-1,0 1,0-1,0 0,1 0,0 0,0-1,1 0,-1 0,1-1,0 0,0 0,1-1,-1 1,1-2,3 2,0-1,1-1,-1 0,1-1,0 0,0 0,-1-1,1-1,0 0,0-1,-1 0,1-1,-1 0,0-1,0 0,0 0,0-2,-1 1,0-1,0-1,0 1,-1-2,0 1,0-1,-1-1,2-2,-4 0,0 0,-1-1,0 1,-1-1,-1 0,1 0,-2 0,0 0,0-1,-1 1,-1 0,0-1,-1 1,0-1,-1 1,0 0,-1 0,0 0,-2-3,2 7,-1 1,0 0,0 0,-1 0,1 1,-2-1,1 1,-1 0,1 0,-2 1,1 0,-1 0,1 1,-1-1,-1 1,1 1,0 0,-1 0,0 0,0 1,0 0,0 0,0 1,0 0,0 1,0-1,0 2,0-1,0 1,-3 1,9-2,1 1,0 0,0 0,1 0,-1 0,0 0,0 0,0 0,1 0,-1 0,0 0,1 0,-1 0,1 0,-1 0,1 1,0-1,-1 0,1 0,0 1,0-1,0 0,0 0,0 1,0-1,0 0,0 0,1 1,-1-1,0 0,1 0,-1 0,1 1,0-1,-1 0,1 0,0 0,-1 0,1 0,0 0,0 0,0 0,0-1,0 1,0 0,0-1,0 1,0 0,0-1,1 1,-1-1,0 0,0 1,0-1,1 0,-1 0,0 0,1 1,-1-1,0-1,1 1,17 8,2-1,-1-1,1-1,0-1,0-1,0-1,0-1,1 0,-1-2,14-2,8 2,-24-2,-1 0,0-2,-1 0,1-1,-1-1,0 0,0-2,-1 1,0-2,-1 0,0-1,0-1,-1 0,-1-1,0-1,-1 0,0 0,-2-1,3-4,2-5,-2 0,0-1,-2 0,-1-1,-1 0,-1-1,-1 0,-2 0,1-12,-1 17,-5 22,4-13,-1 0,0 0,-1 0,0 0,-1-1,0 1,-1-1,-1 1,0-1,-1 1,0 0,-1 0,-1 0,0 0,-2-3,5 14,1 1,-1-1,0 1,0-1,0 1,0 0,0-1,0 1,0 0,0 0,-1 0,1 0,0 0,-1 0,1 0,-1 0,1 1,-1-1,1 0,-1 1,1-1,-1 1,0 0,1 0,-1-1,1 1,-1 0,0 0,1 1,-1-1,0 0,1 0,-1 1,1-1,-1 1,0 0,1-1,0 1,-1 0,1 0,-1 0,1 0,-1 0,-40 62,23 85,10-35,-26 141,31-228,0 0,2 0,1 0,1 1,1-1,4 26,-3-43,-1 1,1-1,1 0,0 0,0 0,1-1,0 1,0-1,1 0,0 0,0 0,1-1,0 1,0-1,1-1,0 0,0 1,1-2,-1 1,1-1,1-1,-3-1,0-1,1 0,-1-1,1 1,0-1,-1-1,1 1,0-1,-1 0,1-1,0 1,-1-1,1-1,0 1,-1-1,0 0,1-1,-1 0,0 0,0 0,1-1,7-5,1 0,-1-1,0-1,-1 0,-1-1,0-1,9-11,-15 16,0-1,0 0,-1 0,0-1,-1 1,0-1,0 0,-1 0,-1 0,0-1,0 1,0-4,-2 9,0 0,0 0,0 0,0 0,-1 0,0 0,0 0,0 0,0 0,-1 0,0 1,0-1,0 1,0-1,-1 1,0 0,0 0,0 0,0 0,-1 1,1-1,-1 1,0 0,0 0,0 0,-4-1,-5-1,-1 0,1 1,-1 1,1 0,-1 1,0 1,0 0,0 0,0 2,0-1,0 2,1 0,-1 1,0 0,-4 3,-6 4,6 2</inkml:trace>
  <inkml:trace contextRef="#ctx0" brushRef="#br0" timeOffset="17176.873">9687 1336,'-6'153,"9"-104,30 348,-32-366,-14 161,-2-121,13-64,0-8</inkml:trace>
  <inkml:trace contextRef="#ctx0" brushRef="#br0" timeOffset="17423.009">9320 1928,'39'5,"41"1,16-4,3-4,-7-1,-14-4,-11-2,-7 2,-9-4,-4 1,-4 1,-6 3,-8 2</inkml:trace>
  <inkml:trace contextRef="#ctx0" brushRef="#br0" timeOffset="18608.142">10364 1816,'-43'18,"-13"5,2 2,0 2,-46 33,90-54,1 1,0 0,1 0,-1 1,2 0,-1 1,1 0,0 0,1 0,0 1,1 0,0 0,0 1,1-1,0 1,1 0,0 1,3-10,0 1,0 0,0 0,0 0,0 0,0 0,1-1,0 1,-1 0,1 0,0-1,0 1,0 0,1-1,-1 1,1-1,-1 0,1 1,0-1,0 0,0 0,0 0,0 0,1-1,-1 1,0 0,1-1,0 0,-1 0,1 1,-1-1,1-1,0 1,0 0,0-1,1 1,4 0,0-1,1 0,-1 0,0 0,1-1,-1 0,0-1,0 0,0 0,0-1,0 0,1-1,14-8,0-2,-1-1,0 0,-1-2,-1 0,-1-1,0-2,-1 1,6-13,28-41,-50 73,-1 1,1-1,-1 0,1 0,-1 1,1-1,-1 0,1 1,-1 0,0-1,1 1,-1 0,0 0,1-1,-1 1,0 0,0 0,0 0,0 1,0-1,0 0,0 0,0 1,-1-1,1 0,0 1,-1-1,1 0,-1 1,1-1,-1 1,0-1,0 1,0-1,0 1,0-1,0 1,0-1,0 1,0-1,-1 1,1 0,2 6,1 3,1 0,0 0,1 0,1-1,-1 1,1-1,1 0,0-1,1 0,-1 0,2 0,-1-1,1-1,0 1,1-1,0-1,0 0,0 0,1-1,6 2,-13-5,1-1,-1-1,0 1,0 0,0-1,0 0,1 0,-1 0,0 0,0-1,0 0,1 0,-1 0,0 0,0 0,0-1,-1 0,1 0,0 0,-1 0,1-1,-1 1,0-1,0 0,0 0,0 0,0 0,1-3,60-111,-51 88,19-54,-31 83,1 1,-1-1,0 1,1-1,-1 1,0 0,0-1,0 1,0 0,0 0,1 0,-2 0,1 0,0 0,0 0,0 0,0 0,-1 0,1 1,0-1,-1 0,1 1,-1-1,0 0,1 1,-1-1,0 0,0 1,0-1,0 1,0-1,0 0,0 1,0-1,-1 0,1 1,0-1,2 25,14 83,-15-105,1 0,-1-1,0 1,1 0,0-1,-1 1,2-1,-1 0,0 0,1 0,-1 0,1 0,0 0,0-1,0 1,0-1,0 0,1 0,-1 0,0 0,1-1,0 1,-1-1,1 0,1 0,3-2,1-1,-1 0,0-1,0 1,-1-2,1 1,0-1,-1 0,0-1,0 1,0-2,-1 1,0-1,0 0,0 0,-1 0,0-1,0 0,0 0,-1 0,2-5,-1 5,14-19,-5 2,1 2,2 0,0 0,1 1,1 2,1 0,1 1,0 0,2 2,0 1,8-3,-30 17,0 0,0 1,0 0,0-1,0 1,0 0,0-1,0 1,1 0,-1 0,0 0,0 0,0 0,0 0,0 0,1 0,-1 1,0-1,0 0,0 1,0-1,0 1,0-1,0 1,0-1,0 1,0 0,0 0,0-1,0 1,-1 0,1 0,0 0,-1 0,1 0,0 0,-1 0,1 0,-1 0,0 0,1 0,-1 0,0 0,0 1,1 0,3 59,-4-53,-21 123,20-130,0 0,0 1,0-1,0 0,1 1,-1-1,1 1,-1-1,1 1,-1-1,1 1,0 0,-1-1,1 1,0-1,0 1,1 0,-1-1,0 1,0-1,1 1,-1-1,1 1,-1-1,1 1,0-1,-1 1,1-1,0 0,0 1,0-1,0 0,0 0,0 0,1 0,-1 0,0 0,0 0,1 0,-1 0,1 0,-1-1,1 1,-1-1,1 1,-1-1,1 0,-1 1,1-1,0 0,-1 0,1 0,-1 0,1 0,0-1,-1 1,1 0,-1-1,1 1,0-1,15-9,-1 0,0-1,0-1,-1 0,-1-1,0 0,6-9,22-20,65-58,-107 99,1 0,0 1,-1-1,1 1,0-1,0 1,-1 0,1-1,0 1,0 0,0-1,-1 1,1 0,0 0,0 0,0 0,0 0,0 0,-1 0,1 0,0 0,0 0,0 0,0 1,0-1,-1 0,1 1,0-1,0 0,-1 1,1-1,0 1,0-1,-1 1,1 0,0-1,-1 1,1 0,-1-1,1 1,-1 0,1-1,-1 1,0 0,1 0,-1 0,0 0,0-1,0 1,1 0,-1 0,0 0,5 56,-4-44,-1-4,1 0,0 0,0 0,1 0,0 0,1-1,0 1,0-1,1 1,0-1,0-1,1 1,0 0,0-1,1 0,0 0,0-1,1 0,0 0,0 0,0-1,0 0,1 0,0-1,0 0,0-1,1 1,-1-2,1 1,0-1,0 0,0-1,1 0,-8-1,0 1,0-1,0 0,0 0,0-1,0 1,-1 0,1-1,0 1,0-1,0 1,0-1,0 0,-1 0,1 0,0 0,-1 0,1 0,0 0,-1-1,0 1,1-1,-1 1,0-1,0 1,0-1,0 0,1 0,-1-10</inkml:trace>
  <inkml:trace contextRef="#ctx0" brushRef="#br0" timeOffset="18908.971">10618 1477,'5'5,"6"1,2 0</inkml:trace>
  <inkml:trace contextRef="#ctx0" brushRef="#br0" timeOffset="25563.956">13272 2041,'-1'-7,"0"0,-1 1,1-1,-2 0,1 1,-1-1,0 1,0 0,-1 0,1 0,-1 1,-1-1,1 1,-1 0,0 0,0 0,0 1,-1 0,0 0,1 0,-1 1,-1 0,1 0,0 0,-1 1,0 0,1 0,-1 1,0 0,0 0,0 0,0 1,0 0,1 0,-1 1,0 0,0 0,0 1,-13 5,0 1,1 1,0 1,0 0,1 2,1 0,0 1,0 0,2 1,-1 1,-3 7,11-13,1 1,0 0,1 0,0 0,1 1,0 0,0 0,1 0,1 0,-2 8,4-15,0 1,1-1,-1 0,1 0,0 0,0 0,1 0,-1 0,1 0,0 1,0-1,0-1,0 1,1 0,0 0,-1 0,1-1,1 1,-1-1,0 1,1-1,0 0,0 0,0 0,0-1,0 1,1-1,-1 0,1 1,-1-1,4 1,0-1,-1 0,1 0,0-1,0 0,0 0,-1 0,1-1,0 0,0 0,0-1,0 0,0 0,-1-1,1 0,0 0,-1 0,0-1,1 0,-1 0,0-1,-1 0,1 0,-1 0,1-1,116-123,-30 7,-91 119,0 0,0 0,0 1,1-1,-1 0,1 0,-1 1,1-1,-1 1,1 0,0-1,0 1,0 0,0 0,0 0,0 0,0 1,0-1,0 0,0 1,0-1,0 1,0 0,1 0,-1 0,0 0,0 0,0 0,0 1,1-1,-1 1,0-1,0 1,0 0,0 0,0 0,0 0,0 0,-1 0,1 1,0-1,-1 0,1 1,-1 0,1-1,-1 1,1 0,-1 0,0-1,0 1,0 2,17 68,-18-64,0-1,1 1,1-1,-1 1,1-1,0 1,1-1,-1 0,2 0,-1 0,1-1,0 1,0-1,1 0,-1 0,1 0,1-1,-1 0,1 0,5 4,42 8,-29-14</inkml:trace>
  <inkml:trace contextRef="#ctx0" brushRef="#br0" timeOffset="26181.245">13583 2295,'18'-15,"0"-1,-1 0,-1-2,-1 0,0 0,-1-2,-1 0,93-150,-106 169,0-1,0 1,0 0,0 0,1-1,-1 1,0 0,1 0,-1 0,1 0,-1-1,1 1,-1 0,1 0,0 0,-1 0,1 0,0 0,0 1,0-1,0 0,0 0,0 1,0-1,0 0,0 1,0-1,0 1,0-1,1 1,-1 0,0-1,0 1,0 0,1 0,-1 0,0 0,0 0,1 0,-1 0,0 1,0-1,0 0,1 0,-1 1,0-1,0 1,0-1,0 1,0 0,1 0,30 136,-31-132,1-1,0 1,0-1,0 1,0-1,1 0,-1 0,1 0,0 0,1-1,-1 1,1-1,-1 1,1-1,0 0,0-1,0 1,0-1,1 0,-1 0,1 0,-1 0,1-1,0 0,0 0,-1 0,1-1,0 1,0-1,0 0,0-1,0 1,-1-1,1 0,0 0,0 0,-1-1,1 0,0 0,10-11,-2 0,0-1,0 0,-1-1,-1-1,-1 0,0 0,-1-1,0 0,-2 0,0-1,-1 0,4-19,-4 14</inkml:trace>
  <inkml:trace contextRef="#ctx0" brushRef="#br0" timeOffset="26963.218">14937 1984,'4'0,"16"2,0-1,0-2,-1 0,1-1,0 0,0-2,-1-1,0 0,0-1,0-1,-1-1,3-2,-16 6,0-1,0 1,-1-1,1 0,-1-1,0 1,0-1,-1 0,0 0,0 0,0 0,-1-1,0 1,0-1,0 1,-1-1,0 0,0 1,-1-1,0 0,0 0,-1 1,0-1,0 0,0 1,-1-1,0 0,1 5,0 0,0 0,-1 0,1-1,-1 1,0 0,1 1,-1-1,0 0,0 1,0-1,0 1,0-1,-1 1,1 0,0 0,-1 0,1 0,0 0,-1 1,1-1,-1 1,1-1,-1 1,0 0,1 0,-1 0,1 0,-1 1,1-1,-1 1,1 0,-1-1,1 1,0 0,-1 1,-83 47,74-36,0 0,1 1,1 0,0 1,0 1,2-1,0 1,1 1,0-1,1 1,1 1,1-1,1 0,0 1,1 0,1 0,0 0,2 0,0 4,0-17,-1 1,1-1,0 0,0 0,1 0,0 0,0 0,0 0,0 0,1 0,-1-1,1 0,1 1,-1-1,0 0,1 0,0-1,0 1,0-1,0 0,1 0,-1 0,1-1,0 1,-1-1,1 0,0-1,1 1,-1-1,0 0,0 0,2 0,13-1,-1 0,1-1,-1-1,0-1,0-1,0 0,0-1,-1-2,1 1,-1-2,-1-1,0 0,0-1,2-3,17-6,20-10,-32 15</inkml:trace>
  <inkml:trace contextRef="#ctx0" brushRef="#br0" timeOffset="27814.085">15868 1844,'-11'-3,"0"0,-1 1,0 1,0 0,1 0,-1 2,0-1,0 1,1 1,-1 0,1 1,-1 0,1 0,0 2,0-1,-6 5,5-5,0 1,0 1,1 0,0 0,1 1,-1 0,1 1,1 0,-1 1,1 0,1 1,0 0,0 0,1 0,0 1,1 0,0 0,1 1,0 0,1 0,0 0,1 0,0 1,1-1,1 1,0 1,0-11,1 0,0 0,0 0,0 0,0 0,0 0,1 0,-1 0,1-1,0 1,0 0,0 0,0-1,1 1,-1 0,1-1,-1 0,1 1,0-1,0 0,0 0,0 0,0 0,1 0,-1 0,1-1,-1 1,1-1,-1 0,1 0,0 0,0 0,-1 0,1 0,0-1,0 1,0-1,0 0,0 0,0 0,0 0,-1 0,1-1,0 0,0 1,17-6,0-1,0-1,-1 0,-1-2,1 0,-1-1,-1-1,0 0,-1-1,0-1,-1-1,-1 0,0-1,1-3,121-129,-135 148,-1 0,1 0,-1 0,1 0,-1 0,1 0,-1 0,0 0,1 0,-1 0,1 1,-1-1,1 0,-1 0,0 0,1 1,-1-1,1 0,-1 0,0 1,1-1,-1 0,0 1,0-1,1 0,-1 1,0-1,0 1,1-1,-1 0,0 1,0-1,0 1,0-1,0 1,0-1,0 1,1-1,-1 0,-1 1,1-1,0 1,0-1,0 1,0-1,0 1,0-1,0 0,0 1,-1-1,1 1,0-1,0 0,-1 1,1-1,0 0,-1 1,1-1,0 0,-1 1,1-1,0 0,-1 0,1 1,-1-1,1 0,0 0,-105 238,49-116,20-48,4 1,3 2,-18 76,45-150,0 1,0 0,0-1,1 1,-1 0,1 0,0 0,0 0,1 0,-1 1,1-1,0 0,0 0,0 0,1 0,-1 0,1 1,0-1,0 0,1 0,-1-1,1 1,0 0,0 0,0-1,0 1,1-1,-1 0,1 0,0 0,0 0,0 0,0 0,1-1,-1 1,1-1,-1 0,1 0,2 0,-4-1,0 0,1-1,-1 1,0 0,1-1,-1 0,0 0,1 0,-1 0,0 0,1 0,-1 0,0-1,1 1,-1-1,0 0,0 1,0-1,1 0,-1 0,0-1,0 1,0 0,-1-1,1 1,0-1,0 0,-1 1,1-1,-1 0,0 0,1 0,-1 0,0 0,0 0,0 0,-1-1,1 1,0 0,-1-1,1 1,-1-1,-3-16,0-1,-1 0,-2 1,0-1,0 1,-2 1,0 0,-2 0,0 0,0 1,-2 1,0 0,-9-9,14 17,-1 0,1 1,-2 0,1 0,-1 0,0 1,0 1,0-1,-1 1,0 1,0 0,0 1,-1-1,1 2,-5-1,14 2,-1 1,1 0,-1-1,0 1,1 0,-1 0,0 0,1 0,-1 0,0 0,1 0,-1 1,1-1,-1 0,0 1,1 0,-1-1,1 1,-1 0,1 0,0 0,-1 0,1 0,0 0,-1 0,1 0,0 0,0 1,0-1,0 0,0 1,1-1,-1 1,0-1,1 1,-1-1,1 1,-1 0,1-1,0 1,-1-1,1 1,0 0,0-1,0 1,1 0,-1-1,0 1,1 0,-1-1,1 1,-1-1,1 1,0-1,-1 1,1-1,0 1,0-1,0 0,0 1,0-1,1 0,-1 0,0 0,1 0,-1 0,0 0,1 0,-1-1,13 5,0-2,0 0,0-1,1 0,-1-1,0 0,1-2,-1 1,0-2,1 0,-1-1,4-1,-5 2,25-5,-1-2,0-2,-1-1,0-2,-1-1,29-17,-38 15,-2 1</inkml:trace>
  <inkml:trace contextRef="#ctx0" brushRef="#br0" timeOffset="28134.001">16150 2013,'-10'114,"10"-111,0 1,0-1,0 0,1 0,-1 1,1-1,0 0,0 0,0 0,0 0,0 0,1 0,-1 0,1-1,0 1,0-1,0 1,0-1,1 1,-1-1,0 0,1 0,0 0,-1 0,1-1,0 1,0-1,0 0,0 0,0 0,0 0,0 0,1 0,7-3,0 0,0 0,-1 0,1-2,-1 1,0-1,0-1,0 0,0 0,-1-1,0 0,0-1,-1 1,0-2,0 1,0-1,-1-1,0 1,1-3,115-180,-114 174,-4 5</inkml:trace>
  <inkml:trace contextRef="#ctx0" brushRef="#br0" timeOffset="29079.68">16940 1957,'-15'-3,"0"1,0 0,-1 1,1 1,-1 1,1 0,-1 1,1 1,0 0,0 1,0 0,1 1,-1 1,1 1,0 0,1 0,0 2,0-1,-10 11,18-14,0 1,1 0,0 0,0 0,1 1,0-1,0 1,0 0,1 0,0 0,0 0,1 0,-1 0,2 0,-1 1,1-1,0 0,1 1,0-1,0 0,0 0,1 0,2 7,-2-12,-1 1,1-1,-1 1,1-1,0 0,0 0,0 0,0 0,0 0,0 0,1-1,-1 1,1-1,-1 1,1-1,0 0,-1 0,1 0,0-1,0 1,-1-1,1 1,0-1,0 0,0 0,0 0,0 0,-1-1,1 1,2-1,83-29,-72 20,0 0,-1 0,-1-2,1 0,-2 0,0-2,-1 1,0-2,-1 1,5-10,79-84,-96 109,1 0,0-1,0 1,0 0,0-1,0 1,0 0,0-1,0 1,0 0,0-1,0 1,0-1,0 1,0 0,1-1,-1 1,0 0,1-1,-1 1,0-1,1 1,-1-1,0 1,1-1,-1 1,1-1,-1 1,1-1,-1 0,1 1,0-1,-1 0,1 1,-1-1,1 0,0 0,-1 0,1 1,0-1,-1 0,1 0,0 0,-1 0,1 0,0 0,-1 0,1 0,0-1,-1 1,1 0,-1 0,1-1,0 1,-1 0,1 0,-1-1,1 1,-1-1,1 1,-1 0,1-1,-1 1,1-1,-1 0,-6 125,7-120,0 0,0 1,0-1,0 0,0 0,1 1,0-1,0 0,0-1,0 1,1 0,-1-1,1 1,0-1,0 0,0 0,1 0,-1 0,1 0,0-1,-1 0,1 0,0 0,0 0,0 0,1-1,-1 0,9 0,1-1,0 0,-1-1,1 0,-1-1,1-1,-1 0,0-1,0 0,-1-1,1-1,-1 0,0 0,1-2,15-6,0-1,0-2,-2 0,0-2,-1-1,0-1,-2-1,-1-1,-1-1,-1-1,-1 0,-1-2,-1 0,-1-1,-2-1,-1 0,2-9,-9 7,-2-1,-1 1,-1 0,-2-1,-1 1,-3-19,-14-7,16 57,1 0,0 0,0 0,0 1,0-1,-1 0,1 1,0-1,0 1,0-1,0 1,0-1,0 1,0 0,0 0,0-1,1 1,-1 0,0 0,0 0,1 0,-1 0,0 0,1 0,-1 0,1 0,-1 0,1 0,0 1,0-1,-1 0,1 0,0 0,0 1,-6 23,2 0,1 1,0-1,2 1,1-1,3 23,-1 11,15 167,32-68,-42-121,-7-38,0 1,0-1,-1 1,1 0,0-1,0 1,-1 0,1-1,0 1,-1 0,1-1,-1 1,1 0,0 0,-1-1,1 1,-1 0,1 0,-1 0,1 0,-1-1,1 1,-1 0,1 0,-1 0,1 0,0 0,-1 0,1 0,-1 1,1-1,-1 0,1 0,-1 0,1 0,-1 0,1 1,0-1,-1 0,1 1,-1-1,1 0,0 0,-1 1,1-1,0 1,-1-1,1 0,0 1,0-1,0 1,-1-1,1 0,0 1,0-1,0 1,0-1,0 1,0-1,-1 1,1-1,0 1,0-1,1 1,-1-1,0 1,0-1,0 1,0-1,0 1,-9-10</inkml:trace>
  <inkml:trace contextRef="#ctx0" brushRef="#br0" timeOffset="29313.979">17194 1787,'39'-5,"36"-6,15-1,-3 1,-11 2,-14 4,-13 1,-9 3,-8 0,-4 1,-1 1,-6 4,-2 2,-4 0</inkml:trace>
  <inkml:trace contextRef="#ctx0" brushRef="#br0" timeOffset="29530.008">18098 1984,'5'25,"6"7,1-2</inkml:trace>
  <inkml:trace contextRef="#ctx0" brushRef="#br0" timeOffset="29679.126">18098 1590,'0'0</inkml:trace>
  <inkml:trace contextRef="#ctx0" brushRef="#br0" timeOffset="29996.974">18379 1872,'-12'20,"0"-1,1 1,1 1,1 0,1 0,1 1,1 0,1 1,0-1,1 8,4-28,-1 1,1 0,0 0,0 0,0-1,0 1,0 0,1 0,-1 0,1-1,0 1,0 0,0-1,0 1,0-1,0 1,1-1,-1 1,1-1,0 0,0 0,0 0,0 0,0 0,0 0,0-1,1 1,-1-1,1 1,-1-1,1 0,-1 0,1 0,0 0,-1 0,1-1,0 1,0-1,-1 0,1 0,0 0,0 0,0 0,0-1,-1 1,1-1,0 0,14-5,0 0,-1-2,0 0,0 0,-1-2,0 0,-1 0,0-1,0-1,-1-1,-1 0,0 0,-1-1,0 0,-1-1,-1-1,-1 1,0-1,-1-1,3-9,-7 21,0 0,0-1,-1 0,0 0,0 1,0-1,0 0,-1 0,0-1,-1 1,1 0,-1 0,-1 0,1-1,-1 1,0 0,0 0,-1 0,1 0,-1 0,-1 1,1-1,-1 0,0 1,0 0,-1 0,0 0,1 0,-2 0,-1-1,2 5,0-1,0 1,-1 0,1 0,-1 0,1 0,-1 1,1 0,-1 0,0 0,1 1,-1-1,1 1,-1 0,1 0,0 1,0-1,-1 1,1 0,0 0,0 1,0-1,1 1,-1 0,1-1,-2 3,-13 10</inkml:trace>
  <inkml:trace contextRef="#ctx0" brushRef="#br0" timeOffset="30463.032">18634 2070,'281'-242,"-281"243,0 0,0 0,0-1,0 1,0 0,0 0,0 0,0 0,1 0,-1-1,0 1,1 0,-1 0,0-1,1 1,-1 0,1 0,-1-1,1 1,-1 0,1-1,0 1,-1-1,1 1,0-1,0 1,-1-1,1 1,0-1,0 0,-1 1,1-1,0 0,0 0,0 0,0 0,0 1,-1-1,1 0,0 0,0-1,0 1,0 0,-1 0,1 0,0-1,0 1,0 0,0-1,-1 1,1 0,0-1,-1 1,1-1,0 1,-1-1,1 0,0 1,-1-1,1 0,-1 1,1-1,-1 0,0 0,1 0,-2 39,0-32,-1 0,1 0,1 0,-1 0,1 0,1 0,-1 0,1 0,0 0,0 0,0 0,1-1,0 1,0 0,0-1,1 0,0 1,0-1,1 0,-1 0,1-1,0 1,0-1,0 0,1 0,2 2,2-3,1 1,-1-2,1 1,0-1,0-1,0 1,0-2,0 1,0-2,0 1,1-1,-1-1,-1 0,1 0,0-1,0 0,-1-1,0 0,0 0,0-1,0 0,-1-1,1 0,-1 0,1-2,21-47,-26 35</inkml:trace>
  <inkml:trace contextRef="#ctx0" brushRef="#br0" timeOffset="31616.95">20101 1844,'-23'16,"0"1,1 1,1 1,0 1,2 1,0 0,2 2,0 0,0 3,16-25,-1 1,1-1,0 1,-1 0,1-1,0 1,0 0,0 0,0 0,0 0,0 0,1 0,-1 0,1 0,-1 0,1 0,0 0,0 0,0 0,0 0,0 0,0 0,1 0,-1 1,1-1,-1 0,1 0,0-1,0 1,0 0,0 0,0 0,0 0,0-1,1 1,-1-1,0 1,1-1,0 1,-1-1,1 0,0 0,0 0,-1 0,1 0,0 0,0 0,0-1,0 1,7-2,0 0,0-1,0 1,0-2,-1 0,1 0,-1 0,0-1,0 0,0-1,-1 1,1-2,-1 1,0-1,0 0,-1 0,0-1,0 0,3-5,-4 6,0 1,0-1,-1 1,1-1,-1 0,-1-1,1 1,-1-1,0 1,-1-1,0 0,0 0,0 0,-1-1,0 1,0 0,-1 0,0-1,0 1,-1 0,1 0,-2-1,1 1,-1 0,0 0,-1 0,-1-4,2 9,1 0,-1 0,1 0,-1 0,0 0,0 1,0-1,0 0,0 1,0 0,0-1,0 1,-1 0,1 0,0 0,-1 0,1 1,-1-1,1 1,-1-1,1 1,-1 0,1 0,-1 0,0 0,1 1,-1-1,1 1,-1-1,1 1,0 0,-1 0,0 0,2 0,1-1,-1 1,0-1,1 1,-1-1,1 1,0 0,-1-1,1 1,-1-1,1 1,0 0,-1-1,1 1,0 0,0 0,0-1,-1 1,1 0,0 0,0-1,0 1,0 0,0 0,0-1,1 1,-1 0,0-1,0 1,0 0,1 0,-1-1,0 1,1 0,-1-1,0 1,1-1,-1 1,1-1,-1 1,1-1,0 1,-1-1,1 1,-1-1,1 1,0-1,-1 0,1 1,0-1,-1 0,1 0,0 0,0 1,-1-1,1 0,0 0,45 11,-21-13,0-2,0 0,-1-2,1-1,-1 0,-1-2,0-1,0-1,6-4,-12 7,0 0,0-1,-1-1,-1 0,0-1,0 0,-1-2,0 1,-1-2,-1 0,0 0,-1-1,0-1,-2 0,7-14,-8 16,-2 0,1-1,-2 0,0 0,-1 0,-1 0,0-1,-1 0,0 0,-1 1,-1-1,-1 0,-1-2,2 18,0 1,0-1,0 0,-1 0,1 1,0-1,0 0,-1 0,1 1,0-1,-1 0,1 0,0 0,-1 0,1 0,0 1,-1-1,1 0,0 0,-1 0,1 0,0 0,-1 0,1 0,0 0,-1 0,1 0,-1 0,1 0,0 0,-1-1,1 1,0 0,-1 0,1 0,0 0,0-1,-1 1,1 0,0 0,-1 0,1-1,0 1,0 0,-1-1,1 1,0 0,0-1,0 1,0 0,0-1,-1 1,1 0,0-1,0 1,0 0,0-1,0 1,0 0,0-1,0 1,0 0,0-1,0 1,0-1,-11 32,10-25,-8 36,3 0,2 1,1 0,2 0,2 0,2 0,2 0,1-1,7 17,0 24,51 352,-55-366,-4-43,0 1,-2 0,-1 0,-1 0,-2-1,0 1,-2 0,0 0,-2-1,-2 0,-1 5,7-27,-1-1,1 1,0-1,-1 1,0-1,0 0,0 0,0 0,0 0,-1 0,1 0,-1 0,0-1,0 0,0 1,0-1,0 0,0 0,0-1,-1 1,1-1,-1 1,1-1,-1 0,0-1,1 1,-1-1,0 1,0-1,1 0,-1 0,0-1,0 1,1-1,-1 0,1 0,-1 0,0 0,1-1,0 1,-1-1,1 0,-3-2,-1-6,-1 1,2-1,-1-1,1 1,1-1,0 0,1 0,0-1,0 1,1-1,1 0,0 0,1 0,0 0,1 0,0 0,1 0,0 0,1-3,-2-1,1-5,1 0,1 1,1-1,0 1,1 0,2 0,0 0,1 1,1 0,0 0,2 1,0 1,1-1,1 2,7-9,113-66,-109 79</inkml:trace>
  <inkml:trace contextRef="#ctx0" brushRef="#br0" timeOffset="33565.534">21569 1420,'0'0,"1"-1,-1 1,1 0,-1-1,0 1,1 0,0-1,-1 1,1 0,-1 0,1 0,-1 0,1-1,-1 1,1 0,0 0,-1 0,1 0,-1 0,1 0,-1 0,1 1,0-1,-1 0,1 0,-1 0,1 0,-1 1,1-1,-1 0,1 1,-1-1,1 0,-1 1,1-1,-1 0,0 1,1-1,-1 1,0-1,1 1,-1-1,0 1,1-1,-1 1,0-1,0 1,0 0,0-1,0 1,0-1,1 1,-1-1,0 1,0 0,-1-1,1 1,0 0,6 39,-6-39,0 262,-25-53,23-182,-1-1,-1 0,-1 0,-2 0,-7 19,12-40,-1-1,1 1,-1-1,-1 1,1-1,-1 0,0-1,0 1,0-1,0 1,-1-1,0-1,0 1,-4 2,-9 2</inkml:trace>
  <inkml:trace contextRef="#ctx0" brushRef="#br0" timeOffset="37747.907">21287 1816,'10'0,"12"-5,8-1,3-1,1 2,-1 2,-1 1,-1 0,-1 2,-1 0,0 0,-1 0,0 1,0-1,0-5,0-1,-4 0</inkml:trace>
  <inkml:trace contextRef="#ctx0" brushRef="#br0" timeOffset="38402.496">21908 1392,'0'623,"10"-557,-10-65,0 1,1-1,-1 1,1-1,-1 0,1 1,0-1,-1 0,1 1,0-1,0 0,0 0,0 0,0 0,0 0,0 0,0 0,1 0,-1 0,0 0,1-1,-1 1,0-1,1 1,-1-1,1 1,-1-1,1 0,-1 1,0-1,1 0,-1 0,1 0,-1 0,1-1,-1 1,1 0,-1-1,1 1,-1-1,0 1,1-1,14-8,-1 0,0-1,-1-1,0-1,-1 0,0 0,7-10,25-23,-22 22,-17 17,0-1,0 1,0 0,1 1,0-1,0 1,0 1,1-1,0 1,0 1,0-1,7-1,-13 5,0 0,0 0,-1 0,1 0,0 0,0 0,0 1,0-1,-1 1,1-1,0 1,0 0,-1-1,1 1,-1 0,1 0,0 0,-1 0,0 1,1-1,-1 0,0 1,0-1,0 1,1-1,-1 1,-1-1,1 1,0 0,0-1,-1 1,1 0,-1 0,1-1,-1 1,0 0,0 0,0 0,0 1,-7 75,4-66,1-8,0 1,0 0,1 0,-1-1,1 1,0 0,1 0,-1 0,1 0,0 1,0-1,1 0,-1 0,1 0,0 0,0-1,1 1,0 0,1 2,8 5</inkml:trace>
  <inkml:trace contextRef="#ctx0" brushRef="#br0" timeOffset="38884.055">22585 1957,'31'-5,"0"0,-1-2,0-2,0 0,-1-2,0-1,-1-2,1-1,-26 13,0 0,1 0,-1 0,0 0,0-1,0 0,-1 1,1-1,0 0,-1 0,0 0,0 0,0-1,0 1,0-1,-1 1,1-1,-1 0,0 1,0-1,-1 0,1 0,-1 1,0-1,0 0,0 0,0 0,-1 0,1 1,-1-1,0 0,0 0,0 1,-1-1,0 1,1-1,-1 1,0 0,0-1,-1 1,1 0,-1 0,0 1,1-1,-1 1,0-1,-1 1,1 0,0 0,0 0,-1 1,0-1,1 1,-1-1,-7 1,0 0,1 0,-1 1,0 0,0 1,0 1,1-1,-1 2,1-1,-1 1,1 1,0 0,0 0,1 1,-1 1,1-1,0 1,1 1,-1 0,1 0,0 0,1 1,0 1,0-1,1 1,0 0,1 0,0 1,0-1,1 1,0 0,0 1,-1 10,5-16,0 0,1 1,-1-1,1 0,0 1,1-1,-1 0,1 0,0 0,0 0,1 0,-1-1,1 1,0-1,0 1,1-1,0 0,-1-1,1 1,0 0,1-1,-1 0,0 0,5 2,123 45,67-16,-175-32</inkml:trace>
  <inkml:trace contextRef="#ctx0" brushRef="#br0" timeOffset="40371.004">36 3424,'151'-48,"-120"41,0-1,-1-2,0-1,-1-2,0-1,-1-1,0-1,16-13,-19 9,0-2,-2 0,-1-1,0-1,-2-1,-1-1,0-1,3-9,-19 31,0 0,-1 1,1-1,-1 0,0 0,0-1,0 1,-1 0,0-1,0 1,0 0,-1-1,0 1,0-1,0 1,-1-1,1 1,-1-1,-1 1,1 0,-1-1,0 1,0 0,0 0,-1 0,0 1,0-1,0 1,0-1,-1 1,0 0,0 0,0 1,0-1,0 1,-1 0,0 0,1 0,-1 1,0-1,0 1,0 2,0-1,0 1,1-1,-1 1,0 1,0-1,1 1,-1-1,0 1,1 1,-1-1,0 1,1 0,0 0,-1 0,1 0,0 1,0 0,1-1,-1 2,0-1,1 0,0 1,-2 2,-57 102,43-26,2 0,4 1,4 1,4 0,3 0,4 0,3 0,11 45,-9-46,1-1,-2-58,-2 1,0 0,-2 0,-1 0,0 0,-2 1,-1-1,-1 0,-2 0,0-1,-1 1,-2-1,0-1,-2 1,0-1,-2-1,-1 1,7-17,0 0,-1-1,0 1,0-1,0-1,0 1,-1-1,0-1,0 1,0-1,0-1,-1 0,1 0,-1 0,1-1,-1 0,1-1,-1 0,0 0,1-1,-1 0,1-1,-1 1,1-2,0 1,-1-1,1 0,1-1,-1 0,0 0,1-1,0 0,0 0,1-1,-1 0,1 0,0 0,1-1,-1 0,1 0,1 0,-1 0,1-1,1 0,-1 0,1 0,0-5,0-4,0 0,2 0,0 0,1 0,1 0,0 0,1 0,1 0,1 0,0 0,1 1,1 0,1 0,0 0,1 1,0 0,2 1,-1 0,2 0,0 1,0 0,1 1,1 1,3-3,1 1,-7 3,0 0,0 1,1 0,0 1,1 0,0 1,0 0,0 1,1 1,0-1,0 2,0 0,1 1,0 0,-1 1,1 0,0 1,0 1,0 0,0 1,4 1,0 5</inkml:trace>
  <inkml:trace contextRef="#ctx0" brushRef="#br0" timeOffset="40664.689">657 3678,'-10'9,"0"1,1 0,0 0,1 1,0 0,1 1,0-1,1 1,0 1,1-1,1 1,0 0,0 0,1 0,1 1,0-1,1 0,0 1,2 13,0-22,1 0,0 0,0 0,0-1,1 1,0-1,0 1,0-1,0 0,1 0,-1 0,1 0,0-1,0 0,1 0,-1 0,0 0,1 0,0-1,0 0,0 0,0 0,0-1,0 0,0 0,0 0,0 0,1-1,-1 0,3 0,5 0,-1 0,1-1,-1 0,1-1,-1-1,0 0,0 0,0-1,0-1,-1 0,0 0,6-5,-10 6,0 0,0 0,-1-1,1 0,-1-1,0 0,-1 1,1-2,-1 1,0-1,-1 1,0-2,0 1,0 0,-1-1,0 1,0-1,-1 0,0 0,-1 0,1 0,-2 0,1 0,-1 0,0 0,-1-1,0 1,0 0,-1 0,0 0,0 0,-1 1,0-1,0 1,-1-1,0 1,-1-2,-2 3,1 0,-1 0,0 1,0 0,-1 0,0 1,0 0,0 0,0 1,0 0,-1 0,1 1,-1 0,0 1,1 0,-1 0,0 1,0 0,0 1,0-1,1 2,-1-1,0 1,1 1,0-1,-1 2,1-1,0 1,0 0,1 0,-1 1,1 0,-2 2,-19 34,21-20</inkml:trace>
  <inkml:trace contextRef="#ctx0" brushRef="#br0" timeOffset="41001.956">1136 4016,'-10'-9,"7"-23,4-10,1-4,6 3,1 2,4 4,4 4,0 2,2 7,-3 2,1 5,-3 11,-3 10,-4 10,-2 7,-4 1</inkml:trace>
  <inkml:trace contextRef="#ctx0" brushRef="#br0" timeOffset="41553.553">1475 3989,'5'-27,"2"1,1 0,1 1,1 0,1 0,1 1,1 1,1 0,1 0,2 2,0 0,1 1,0 1,12-9,-28 26,-1 0,1 0,0 1,0-1,0 0,0 1,0-1,0 1,0 0,1 0,-1 0,0 0,1 0,-1 0,1 0,-1 1,1 0,-1-1,1 1,0 0,-1 0,1 0,-1 0,1 1,-1-1,1 1,-1 0,1-1,-1 1,1 0,-1 0,0 1,0-1,0 0,1 1,-1-1,-1 1,1 0,0 0,0 0,-1 0,1 0,-1 0,1 0,-1 0,1 2,7 58,-9-57,0 0,0 1,0-1,0 0,1 0,0 0,0 1,1-1,-1 0,1-1,0 1,0 0,1 0,-1-1,1 0,0 1,0-1,3 2,-1-4,0-1,0 0,0 0,0 0,0-1,0 0,0 0,0 0,0 0,0-1,0 0,0 0,0-1,0 1,0-1,0 0,-1 0,1 0,-1-1,0 0,1 0,-1 0,0 0,-1 0,1-1,-1 0,1 0,6-4,25-20,68-38,-102 65,0 1,1-1,-1 1,0 0,0-1,0 1,0 0,1-1,-1 1,0 0,0 0,1 0,-1 0,0 0,0 1,0-1,1 0,-1 0,0 1,0-1,0 1,0-1,0 1,1-1,-1 1,0 0,0 0,-1-1,1 1,0 0,0 0,0 0,0 0,-1 0,1 0,0 0,-1 0,1 0,-1 1,0-1,1 0,-1 0,0 0,1 1,-5 59,2-47,-2 7,1-8,1-1,0 1,0 0,1-1,1 1,0 0,1 0,0-1,1 1,1-1,0 1,0-1,2 2,7 5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1,'-10'10,"-3"7,6 2,4-8,7-6,-2-3,-1-2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7:46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0 384,'94'-31,"-82"25,-1 0,1-1,-1 0,0 0,0-1,-1-1,0 0,-1 0,0-1,-1 0,1 0,0-3,-6 9,-1 0,1 0,-1 0,0 0,0 0,0-1,0 1,-1 0,0-1,0 1,0-1,-1 0,1 1,-1-1,0 0,0 1,-1-1,1 1,-1-1,0 1,0-1,-1 1,1-1,-1 1,0 0,0 0,-1 0,1 0,-1 0,0 0,0 1,0-1,0 1,-1 0,1 0,-1 0,1 1,1 0,-1 0,1 1,-1-1,0 1,1 0,-1 0,0 0,0 0,0 0,0 0,0 1,0 0,0-1,0 1,0 0,0 0,0 1,0-1,0 1,0-1,0 1,0 0,0 0,0 1,0-1,1 0,-1 1,1 0,-1-1,1 1,-1 0,1 0,0 1,0-1,-1 2,-50 97,51-93,0 0,1-1,0 1,1 0,0 0,0 0,1-1,-1 1,2 0,-1 0,1-1,0 1,1-1,0 0,0 1,1-1,-1-1,1 1,1 0,-1-1,1 0,1 0,-1 0,1-1,0 0,0 0,0 0,1-1,-1 0,1 0,0-1,0 0,1 0,-1 0,1-1,-1-1,1 1,0-1,0 0,-1-1,1 1,0-2,0 1,0-1,-1 0,5-2,10-10,1-2,-2 0,0-2,-1 0,0-1,-2-1,0-1,-1 0,-1-2,-1 0,6-12,31-64,-50 98,0 0,0 1,0-1,0 0,0 1,0 0,0-1,-1 1,1 0,0 0,0 0,-1 0,1 0,-1 0,1 1,-1-1,1 0,-1 1,0-1,0 1,0 0,1-1,-2 1,1 0,0 0,0-1,-1 1,1 0,0 0,-1 0,0 0,0 0,1 0,-1 2,36 262,-37-264,0-1,1 1,-1-1,0 1,1 0,0 0,-1-1,1 1,0 0,0 0,0-1,0 1,0 0,0 0,1-1,-1 1,1 0,-1-1,1 1,-1 0,1-1,0 1,0-1,0 1,0-1,0 1,0-1,0 0,1 0,-1 1,0-1,1 0,-1 0,1 0,-1 0,1-1,-1 1,1 0,0-1,-1 1,1-1,0 1,-1-1,1 0,0 0,0 0,-1 0,1 0,0 0,0 0,-1-1,1 1,0 0,-1-1,1 0,0 1,-1-1,1 0,-1 0,1 0,-1 0,1 0,-1 0,1-1,14-19,-2 0,0 0,-2-1,0-1,-2 0,0-1,4-18,6-12,27-72,-42 117</inkml:trace>
  <inkml:trace contextRef="#ctx0" brushRef="#br0" timeOffset="279.956">1064 94,'-4'4,"-1"10,-1 6,2 4,1 3,1-1,1 1,1-1,0 0,4-5,2-2,3-8,5-6,0-8,-2-3</inkml:trace>
  <inkml:trace contextRef="#ctx0" brushRef="#br0" timeOffset="849.925">1306 263,'6'3,"1"-1,-1 1,0-1,1-1,0 0,-1 0,1 0,0 0,-1-1,1 0,0-1,-1 1,1-1,0-1,-1 1,0-1,1 0,-1-1,0 1,0-1,0-1,0 1,-1-1,1 0,-1 0,0 0,0-1,0 0,-1 0,0 0,0 0,0-1,0 0,-1 0,0 0,-1 0,0 0,0-1,0 1,0 0,-1-1,0 1,-1-1,0 1,0-1,0 1,0-1,-1 1,0-1,-1 1,0-1,2 5,-1-1,1 1,-1-1,0 1,0-1,0 1,0-1,0 1,-1 0,1 0,-1 0,1 0,-1 0,0 0,0 0,0 0,0 0,0 1,0-1,0 1,0 0,-1 0,1 0,-1 0,1 0,-1 0,1 0,-1 1,1 0,-1-1,0 1,1 0,-1 0,1 0,-1 1,0-1,1 1,-1-1,1 1,-1 0,1 0,-2 0,-6 7,0 0,0 1,1-1,1 2,-1-1,1 1,1 1,0-1,1 1,-1 0,2 1,0-1,0 1,1 0,1 1,0-1,1 0,0 1,0 5,1-10,-1 0,2 0,-1 0,1 0,0 0,0 0,1 0,1 0,-1 0,1 0,0-1,1 1,0 0,0-1,0 0,1 0,0 0,1 0,0-1,0 1,0-1,0-1,1 1,0-1,1 0,-1 0,1 0,0-1,0 0,0-1,0 0,1 0,-1 0,1-1,0 0,0 0,0-1,0 0,0-1,0 1,0-1,0-1,0 0,0 0,0-1,-1 0,4-1,15-6,-4-2</inkml:trace>
  <inkml:trace contextRef="#ctx0" brushRef="#br0" timeOffset="1229.912">1790 70,'-45'164,"44"-159,1 0,0-1,0 1,0 0,1 0,-1-1,1 1,0 0,1-1,-1 1,1-1,0 1,0-1,0 0,1 0,0 0,-1 0,1 0,1 0,-1-1,0 0,1 0,0 0,-1 0,1 0,1-1,-1 1,0-1,0 0,1-1,-1 1,1-1,0 0,0 0,6-1,1-1,-1-1,1 0,-1-1,0 0,0-1,0 0,0 0,-1-1,1-1,-1 0,-1 0,1-1,-1 0,0-1,-1 0,0 0,0-1,-1 0,6-8,-3 6,-9 11,1-1,-1 0,1 1,-1-1,1 1,-1-1,1 1,-1 0,1 0,-1 0,1-1,-1 2,1-1,0 0,-1 0,1 0,-1 1,1-1,-1 1,1-1,-1 1,0-1,1 1,-1 0,0 0,1 0,-1 0,0 0,0 0,0 0,0 0,0 0,0 1,0-1,0 0,0 1,-1-1,1 0,0 1,-1-1,0 1,1-1,-1 1,0-1,1 1,-1 0,0-1,0 1,0-1,-1 1,1-1,0 1,0-1,-1 1,0 0,13 29,-10-27,1-1,-1 1,1-1,0 1,0-1,0 0,0 0,0 0,1-1,-1 1,1-1,0 0,0 0,0 0,0 0,0-1,0 0,0 0,1 0,-1 0,0 0,0-1,1 0,-1 0,1 0,-1-1,0 1,0-1,1 0,-1 0,0 0,0-1,0 0,0 0,0 0,0 0,-1 0,1-1,1-1,7-4,0-2,-1 0,0 0,-1-1,0 0,0-1,-1 0,-1 0,0-1,6-13,34-146,-44 152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1,'-5'0,"-1"5,0 6,6-4,8-2,2-8,0 3,-2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1 254,'24'0,"22"0,8 0,0 0,-4 0,-7 0,-5 0,-4 0,-4-5,-2-1,0 0,-1-4,0 0,-4-3,-2 0,-4 3</inkml:trace>
  <inkml:trace contextRef="#ctx0" brushRef="#br0" timeOffset="247.553">255 0,'-5'39,"3"31,3 9,0-4,0-11,0-10,5-15,1-10,0-4,-2-2,-7-5,-2-1,-1-2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29,'0'-3,"-1"-22,-9 33,2 12,-18 51,-4-2,-3-1,-2-1,-37 51,11-50,47-57</inkml:trace>
  <inkml:trace contextRef="#ctx0" brushRef="#br0" timeOffset="279.049">0 57,'15'10,"18"22,9 10,3 4,-3-3,-3-2,-8-4,-4-4,-3-7,-5-4,-1-4,-3-2,0-3,-3 1,-7-2,-5-2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20,'-103'157,"-60"131,68-115,-19-6,564-790,-424 584,-15 26,-1-1,-1 0,0-1,-1 0,0 0,-1-1,-1 0,2-8,-32 61,19-24,1-1,0 1,0 0,2 0,-1 0,2 0,0 1,0-1,1 1,1-1,0 0,1 0,1 1,0-1,0-1,1 1,1 0,0-1,5 8,10 14,5 6,-2 1,-2 0,-2 2,-2 0,3 14,26 125,-45-140,-3-79,2 14</inkml:trace>
  <inkml:trace contextRef="#ctx0" brushRef="#br0" timeOffset="300.857">222 557,'5'0,"16"0,9 0,4-5,2-1,3 0,1 1,-2 1,-3 2,-2 1,-2 1,-2 0,-1 0,0 0,-5 0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75,'24'-5,"22"-1,8 0,0 1,-4 1,-7 2,-5-4,-4-1,-4 1,-1 1,-2 2,0 1,1 1,-6-4,-1-1,-4 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52,'34'0,"35"-5,10-1,-3 0,-10 1,-11 1,-10 2,-13-4,-7-1,-3 1,-6 1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1,'-19'24,"-11"22,-6 8,0 0,4-4,4-7,7-5,6-4,1-4,-1-1,1-2,-1 0,-3 0,-4-4,3-7</inkml:trace>
  <inkml:trace contextRef="#ctx0" brushRef="#br0" timeOffset="279.931">0 57,'34'34,"25"15,13 5,-2-2,-7-11,-11-11,-13-6,-9-8,-4-1,-2 1,-6 3,-5 3,-4 3,-5-4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97,'0'32,"0"88,5 0,8 23,-1 122,-2-204,-4-55</inkml:trace>
  <inkml:trace contextRef="#ctx0" brushRef="#br0" timeOffset="498.14">0 97,'50'-21,"0"3,1 2,1 2,1 3,35-3,-75 13,0 0,1 1,-1 0,1 1,-1 1,0 0,1 0,-1 2,2 0,-12-3,1 0,-1 1,0-1,1 1,-1-1,0 1,0 0,0 1,0-1,0 0,-1 1,1-1,-1 1,1 0,-1 0,0 0,0 0,0 0,-1 1,1-1,-1 0,0 1,0-1,0 1,0-1,0 1,-1 0,0-1,0 1,0 0,0-1,0 1,-1 0,0-1,0 1,-4 12,-1-1,0 0,-2 0,0-1,0 0,-1 0,-1-1,0 0,-6 4,-7 12,-91 112,112-139,0 1,0-1,0 0,0 1,1-1,-1 1,1 0,-1-1,1 1,0 0,0 0,0 0,1 0,-1 0,1 0,-1 0,1 0,0 0,0 0,0 0,1 0,-1 0,1 0,0 0,-1 0,1 0,1 0,-1 0,0 0,1-1,-1 1,1-1,0 1,0-1,0 1,0-1,0 0,1 0,-1 0,0 0,1-1,0 1,0 0,69 25,27 16,-96-41,-1 0,1 1,-1-1,1 1,-1 0,0 0,0 0,0 0,0 0,-1 0,1 0,-1 0,0 1,0-1,0 1,0-1,-1 1,0-1,1 1,-1-1,0 1,-1-1,1 1,0-1,-1 1,0-1,0 1,-1 1,-3 5,-1 0,0-1,-1 0,1-1,-2 1,1-1,-1 0,-1-1,1 0,-1 0,0-1,-1 0,0-1,0 0,0 0,0-1,0-1,-1 0,0 0,-10 1,14-2,1 0,-1-1,0 1,0-1,0-1,0 0,0 1,0-2,1 1,-1-1,0 0,0-1,0 0,1 0,-1 0,1-1,0 0,0 0,0 0,0-1,0 0,-3-3,-3-9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16,'-15'-5,"0"2,-1 0,0 1,0 0,0 2,1 0,-1 0,0 1,0 1,0 1,1 0,0 2,-1-1,1 2,1 0,-1 0,1 1,-7 6,-1 5,0 2,1 0,0 2,2 0,1 1,1 1,1 0,0 1,3 1,0 1,1 0,-7 25,11-30,1 1,0 0,2 1,1-1,1 1,0 0,2 0,1 0,1 0,1 2,0-14,0 0,1 0,0 0,0-1,2 0,-1 1,1-1,1-1,0 1,0-1,1 0,1-1,-1 1,1-1,1-1,0 0,0 0,1-1,0 0,8 5,1-2,0-1,0-1,1-1,0 0,1-2,0 0,-1-1,1-2,0 0,1-1,-1-1,0 0,0-2,0-1,12-3,79-22,-88 20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57,'-5'-5,"1"0,-2 0,1 0,0 1,-1 0,0 0,0 0,0 1,0 0,0 0,-1 1,0 0,1 0,-1 0,0 1,0 0,0 0,0 1,0 0,0 0,0 0,1 1,-1 0,0 1,0-1,0 1,1 1,-1-1,1 1,-1 1,-96 56,100-57,0 0,0-1,0 1,0 0,1 1,-1-1,1 0,0 1,0 0,0-1,1 1,-1 0,1 0,0 0,0 0,0 0,0 0,1 0,-1 0,1 0,0 0,1 1,-1-1,1 0,-1 0,1 0,1 1,3 2,1 1,-1-1,1 0,1-1,0 1,-1-1,2-1,-1 1,1-1,0 0,0-1,0 0,0 0,1-1,0 0,0-1,7 2,4 3,-1-1,-10-4,-1-1,1 1,-1 1,0 0,0 0,0 0,-1 1,1 0,-1 1,0 0,0 0,0 0,-1 1,1 0,-1 0,-1 1,1-1,-1 1,-1 1,1-1,1 5,-6-8,0 0,0 0,-1 0,1 0,-1-1,0 1,0 0,-1 0,1 0,-1-1,1 1,-1-1,0 1,-1-1,1 0,0 0,-1 0,0 0,0 0,0 0,0-1,0 1,0-1,-1 0,1 0,-1-1,0 1,-104 38,-19-13,114-25,18-6,6-1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7:45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145 169,'-6'429,"-36"199,36-591,0-10</inkml:trace>
  <inkml:trace contextRef="#ctx0" brushRef="#br0" timeOffset="420.007">0 193,'3'-6,"-1"1,1 0,0 0,1 1,-1-1,1 1,0 0,0-1,1 2,-1-1,1 0,0 1,0 0,0 0,0 1,0-1,3 0,0-1,29-15,1 1,1 2,1 2,0 2,0 1,1 2,0 2,1 2,0 1,0 3,15 1,-51-1,0 1,0-1,0 1,0 0,0 0,0 1,0 0,0 0,0 0,0 1,-1 0,1 0,-1 0,1 1,-1 0,0 0,0 0,0 1,0 0,0 0,-1 0,0 0,0 0,0 1,0 0,-1 0,0 0,0 0,0 1,-1-1,0 1,0-1,0 1,0 0,-1 0,0 0,0 0,-1 0,0 0,0 0,0 0,-1 0,0 4,-10 13,-1 0,-1 0,0-1,-2-1,-1-1,0 0,-2 0,0-2,-1 0,0-2,-2 0,-7 4,-304 208,331-228,-1 0,1 0,-1 1,0-1,1 0,-1 1,1-1,-1 1,1 0,0-1,-1 1,1 0,0 0,-1 0,1 0,0 0,0 0,0 0,0 1,0-1,0 0,0 1,0-1,0 0,1 1,-1-1,1 1,-1-1,1 1,-1 0,1-1,0 1,0-1,0 1,0-1,0 1,0 0,0-1,1 1,-1-1,0 1,1-1,-1 1,1-1,0 1,-1-1,1 1,0-1,0 0,0 1,0-1,0 0,0 0,0 0,1 0,-1 0,0 0,1 0,-1 0,0-1,1 1,-1 0,2-1,260 122,-245-109,-1 2,0 0,-2 1,0 1,0 0,-2 1,0 0,4 11,-1-7,30 23,-33-41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1,'-22'38,"1"2,2 0,2 1,2 1,2 0,1 1,2 1,3 0,-1 22,6-56,1 0,0 0,1 0,0 0,1 0,0 0,1 0,-1 0,2 0,0-1,0 1,0-1,2 0,-1 0,1 0,0 0,1-1,-1 0,2 0,-1 0,1-1,1 0,0 0,58 16,-44-22</inkml:trace>
  <inkml:trace contextRef="#ctx0" brushRef="#br0" timeOffset="861.596">261 537,'19'1,"0"-1,0-1,0 0,0-2,0 0,0-2,-1 0,0 0,0-2,0 0,-1-2,0 1,-1-2,2-1,-9 5,0 0,0 0,0 0,-1-1,0 0,-1-1,1 0,-1 0,-1-1,0 0,0 0,-1 0,0 0,0-1,-1 0,0 0,-1-1,0 1,-1 0,0-1,-1 0,1-9,-2 18,0 1,0-1,-1 0,1 0,0 0,0 0,-1 1,1-1,-1 0,0 0,0 1,1-1,-1 0,0 1,0-1,0 1,-1-1,1 1,0 0,-1-1,1 1,0 0,-1 0,0 0,1 0,-1 0,1 0,-1 1,0-1,0 0,1 1,-1-1,0 1,0 0,0 0,0 0,0-1,1 2,-1-1,0 0,0 0,0 1,0-1,1 1,-1-1,0 1,0 0,1 0,-1-1,1 1,-1 0,1 1,-1-1,1 0,-1 0,1 1,0-1,0 1,0-1,0 1,0-1,0 1,-8 9,1-1,1 1,0 0,1 0,0 1,0 0,1 0,1 1,0-1,1 1,0 0,1 0,0 0,1 0,1 0,0 0,1 0,0 0,2 6,-3-14,1 1,0-1,0 0,1 1,-1-1,1 0,0 0,1-1,-1 1,1 0,0-1,0 1,1-1,-1 0,1 0,0 0,0-1,0 1,0-1,1 0,-1 0,1-1,0 1,0-1,0 0,0 0,0-1,0 0,1 1,-1-2,3 1,3 0,0 0,1-1,-1 0,0-1,0 0,0-1,0 0,0-1,0 0,0-1,-1 0,1-1,-1 0,9-6,-1-4,1-1,-2-1,0 0,-1-1,-1-1,-1-1,-1 0,0 0,-1-2,-2 1,7-19,-9 24,-6 14,0 0,-1 0,1 0,-1 0,1-1,-1 1,0 0,0-1,0 1,0-1,0 0,-1 1,1-1,-1 1,0-1,0 0,0 1,0-1,0 0,-1 1,1-1,-1-2,-1 5,1-1,0 1,0 0,-1 0,1 0,0 0,0 0,-1 0,1 0,0 1,0-1,-1 0,1 1,0-1,0 1,0-1,-1 1,1 0,0-1,0 1,0 0,0 0,0 0,1 0,-1 0,0 0,0 0,0 0,1 0,-1 0,0 1,-1 0,-5 6,1 0,0 1,0 0,1 0,0 0,0 1,1-1,0 1,1 0,0 0,1 0,0 1,1-1,0 1,0-1,1 1,0-1,1 1,0-1,1 0,3 10,-3-14,1-1,0 0,0 0,1 0,-1 0,1 0,0-1,0 0,1 1,-1-2,1 1,0 0,0-1,0 0,1 0,-1-1,1 1,-1-1,1-1,0 1,0-1,-1 0,1 0,0 0,0-1,0 0,0 0,0-1,0 1,0-1,0-1,0 1,0-1,-1 0,1 0,-1-1,2 0,11-9,-1 0,-1-1,0-1,-1 0,0-1,-1-1,-1 0,0-1,-2 0,0-1,0 0,-2-1,0 0,-2 0,0-1,-1 0,-1 0,0-1,0-53,-6 74,0-1,0 1,0-1,0 1,0 0,0-1,0 1,-1 0,1 0,0 0,0 0,0 0,0 0,0 0,-1 0,1 1,0-1,0 0,0 1,0-1,0 1,0-1,0 1,0-1,0 1,0 0,0-1,1 1,-1 0,0 0,0 0,1 0,-1 0,0 0,1-1,-1 2,1-1,-1 0,1 0,0 0,-1 0,1 0,0 0,0 1,-9 14,2 0,0 1,1 0,1 0,1 0,0 1,1-1,1 1,1 0,0 0,1 0,1 0,1-1,1 1,0 0,5 13,-2-17,1-1,1 0,0 0,0-1,1 0,1 0,0-1,1 0,0-1,1 0,7 5,-3-4</inkml:trace>
  <inkml:trace contextRef="#ctx0" brushRef="#br0" timeOffset="1131.478">1615 537,'-4'29,"-3"19,2 6,-5-1,0-5,2-6,1-5,3-14,2-11</inkml:trace>
  <inkml:trace contextRef="#ctx0" brushRef="#br0" timeOffset="1418.808">1588 509,'28'-5,"25"-1,7 0,-1 1,-11 1</inkml:trace>
  <inkml:trace contextRef="#ctx0" brushRef="#br0" timeOffset="1661.488">1615 735,'34'-5,"20"-2,7 1,-8-4,-13 1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98 111,'-14'34,"-10"20,-1 6,4-2,11-11,6-19,10-14,2-9</inkml:trace>
  <inkml:trace contextRef="#ctx0" brushRef="#br0" timeOffset="561.43">239 365,'176'-284,"-124"209,-51 74,-1 1,1-1,-1 1,1-1,-1 1,1 0,-1 0,1-1,-1 1,1 0,0 0,-1-1,1 1,-1 0,1 0,0 0,-1 0,1 0,-1 0,1 0,0 0,-1 0,1 0,-1 0,1 1,0-1,-1 0,1 0,-1 0,1 1,-1-1,1 0,-1 1,1-1,-1 1,1-1,-1 0,1 1,-1-1,0 1,1-1,-1 1,0-1,1 1,-1 0,0-1,0 1,1-1,-1 1,0 0,0-1,0 1,0-1,0 1,0 0,0-1,0 1,5 46,-5-38,2 10,0-1,0 1,2-1,1 0,0 0,1-1,1 1,0-1,1-1,3 3,-8-15,0-1,0 0,0 0,0 0,1 0,0-1,-1 1,1-1,0 0,0 0,0 0,0-1,0 1,1-1,-1 0,0 0,1-1,-1 1,1-1,-1 0,0 0,1 0,-1-1,1 1,-1-1,0 0,0-1,1 1,-1-1,0 0,0 0,0 0,-1 0,1-1,0 1,-1-1,0 0,1 0,-1 0,-1-1,1 1,0-1,-1 0,0 1,2-4,9-18,-1 1,-1-2,-2 0,0 0,4-26,-8 32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254 141,'-2'20,"-1"-1,-1 0,-1 0,0-1,-2 1,0-1,-7 12,12-24,-57 105,47-95,1 2,1-1,0 1,2 1,0-1,1 1,1 1,1-1,0 1,2 0,0 0,1 15,2-31,0 0,1 0,0 0,0 0,0-1,0 1,0 0,1 0,0-1,0 1,0 0,0-1,0 0,1 0,-1 0,1 0,0 0,0 0,0 0,1-1,-1 0,0 0,1 0,-1 0,1 0,0-1,0 1,0-1,0 0,-1 0,1-1,0 1,1-1,-1 0,0 0,0 0,0 0,3-2,165-2,-108-18,-51 11</inkml:trace>
  <inkml:trace contextRef="#ctx0" brushRef="#br0" timeOffset="266.426">0 368,'34'4,"30"2,14 0,-2-1,-9-1,-6 3,-8 0,-10-1,-6-1,-4-2,-5-1,-5-1</inkml:trace>
  <inkml:trace contextRef="#ctx0" brushRef="#br0" timeOffset="549.901">904 1,'15'30,"-1"2,-2-1,-1 2,-1 0,-2 0,-1 1,-2-1,-1 1,-1 28,-2-30,-2-1,-2 1,0-1,-2 0,-1 0,-2 0,-1-1,-2 0,0-1,-2 0,-1-1,-2-1,0 0,-16 19,-91 62,104-94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04.9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370 0,'5'21,"2"-1,0 1,1-1,1-1,1 0,0 0,2-1,0 0,15 16,-12-17,1 0,1-1,0 0,1-2,1 0,0-1,1-1,1 0,-1-2,2 0,-1-2,1 0,1-2,-1 0,3-1,16 5,-1-2,1-2,0-1,23-2,331-4,-198-27,-27 1,139-56,-110 50,-176 32,-11 0,1 0,-1 1,0 0,1 1,-1 0,0 1,0 1,0 0,0 0,0 1,-1 1,1 0,179 127,-115-29,-73-103,-1 0,0 1,0-1,1 0,-1 0,0-1,0 1,1 0,-1-1,0 1,0-1,0 0,0 0,0 0,0 0,0 0,0 0,0-1,0 1,0 0,-1-1,1 0,0 1,-1-1,0 0,1 0,-1 0,0 0,0 0,0 0,0 0,0 0,-1 0,1 0,-1-1,1 1,-1 0,0-1,5-6,0 0,-1 0,1 0,1 1,-1 0,2 0,-1 0,1 1,0 0,0 0,1 1,0 0,0 0,1 1,-1 0,2 0,4-1,1 1,-1 0,1 1,0 1,1 0,-1 1,0 1,1 0,-1 1,1 1,-1 1,0 0,10 2,202 17,-29 6,-1-17,57 25,-130-7,90-6,10-3,-142-7,-66-8,1 0,0-2,0 0,-1-1,1-1,0 0,13-3,4-4,-1-1,1-2,-2-1,1-1,-2-2,0-2,23-14,-31 16,0-1,-1-1,-1 0,0-2,-1-1,-1 0,-1-1,6-10,73-103,-83 117,0 3</inkml:trace>
  <inkml:trace contextRef="#ctx0" brushRef="#br0" timeOffset="1458.048">116 1073,'43'-2,"1"-3,-1-1,0-3,29-9,-45 13,0-2,-1-1,0 0,-1-2,0-1,0-1,-1-2,-1 0,0-1,-1-1,-1-1,0-1,-1-1,-1-1,-1-1,-1 0,8-14,12-69,-37 101,0-1,0 1,0-1,0 1,0-1,-1 1,1 0,-1-1,0 1,0 0,-1 0,1 0,-1 0,1 0,-1 0,0 0,0 0,0 0,0 1,-1-1,1 1,-1 0,1 0,-1 0,0 0,0 0,0 0,0 1,0-1,0 1,-1 0,-1-1,-1 1,0-1,0 1,0 0,0 1,1 0,-1-1,0 2,0-1,0 1,0 0,0 0,1 1,-1-1,0 1,1 1,0-1,-1 1,1 0,0 0,0 0,1 1,-1 0,1 0,-1 0,1 0,1 1,-4 3,-8 12,0 0,1 1,2 0,0 1,1 1,-2 7,-3 24,2 1,2 0,3 1,2 0,3 0,2 0,2 1,7 35,-4 37,-2-65,-3 1,-2-1,-3 0,-6 12,10-58,-2 0,0-1,-1 1,0-1,-2 0,0 0,-1-1,0 0,-2-1,1 0,-2 0,0-1,-1-1,0 0,-1-1,-14 9,20-15,-1-1,-1 0,1-1,-1 0,1-1,-1 0,0 0,0-1,0 0,-1-1,1 0,0-1,-6 0,11 0,0 0,0-1,0 0,0 0,0 0,0-1,1 1,-1-1,0 0,1-1,-1 1,1-1,0 0,0 0,0 0,0-1,1 1,-1-1,1 0,0 0,0 0,0 0,1 0,-1-1,1 1,0-1,1 0,-1 0,0-4,0-1,1 1,0-1,0 0,1 0,1 1,0-1,0 0,0 1,1-1,1 1,0 0,0 0,1 0,0 0,0 0,3-2,5-10,2 0,1 0,0 2,1 0,1 1,5-3,1 1,1 1,1 1,0 1,1 1,1 1,1 2,0 1,0 1,1 1,19-3,121-20,-145 30</inkml:trace>
  <inkml:trace contextRef="#ctx0" brushRef="#br0" timeOffset="1802.94">934 1355,'-16'11,"1"1,0 0,1 1,0 1,1 0,1 1,0 0,1 1,1 1,0-1,1 2,1-1,1 1,0 1,7-16,-1 0,1 0,0 0,0 0,0 0,1 0,-1-1,1 1,0 0,-1 0,1 0,0-1,1 1,-1 0,0-1,1 1,0-1,-1 0,1 1,0-1,0 0,0 0,0 0,1 0,-1-1,1 1,-1-1,1 1,-1-1,1 0,0 0,-1 0,1 0,0 0,0-1,2 1,5 1,-1-1,0 1,1-2,-1 1,1-2,-1 1,1-1,-1 0,0-1,8-3,-7 3,-1-1,1-1,-1 0,0 0,-1-1,1 0,-1 0,0-1,0 0,-1-1,0 1,0-1,0-1,-1 1,0-1,0-1,-1 1,0-1,-1 1,0-2,0 1,-1 0,0-1,-1 1,0-1,0 0,-1 1,0-1,-1 0,0 0,-1-2,0 7,0 0,-1 0,1 1,-1-1,0 1,-1-1,1 1,-1 0,0 0,0 0,0 0,0 1,-1-1,1 1,-1 0,0 0,0 0,0 0,-1 1,1 0,-1 0,1 0,-1 0,1 1,-1-1,0 1,0 1,0-1,0 1,0-1,0 1,1 1,-1-1,0 1,0 0,0 0,0 0,1 1,-1-1,0 1,-3 2,-20 13,3 1</inkml:trace>
  <inkml:trace contextRef="#ctx0" brushRef="#br0" timeOffset="2086.453">1330 1609,'-10'0,"-3"-5,1-6,2-7,3-4,8 1,3 0,1-2,4-2,2 0,2-2,0-1,3 5,-2 0,1 1,4-2,2 4,-1 5</inkml:trace>
  <inkml:trace contextRef="#ctx0" brushRef="#br0" timeOffset="2450.996">1724 1242,'-4'-1,"0"1,-1 1,1-1,0 0,-1 1,1 0,0 0,0 0,0 1,0-1,0 1,0 0,0 0,0 1,1-1,-1 1,1-1,0 1,0 0,0 1,0-1,-3 4,2-2,-4 2,1 2,0-1,0 1,1 0,0 1,1-1,0 1,0 0,1 0,1 1,0-1,0 1,1 0,0 0,1 0,0 0,1 0,0 0,1 0,0 0,0 0,1 0,3 8,-3-17,0 1,-1 0,1 0,0 0,1-1,-1 1,0-1,1 0,0 0,-1 0,1 0,0 0,0 0,0-1,0 1,0-1,0 0,0 0,1 0,-1 0,0-1,1 1,-1-1,0 0,1 0,-1 0,1-1,-1 1,0-1,2 0,95-40,-57 3,-25 22</inkml:trace>
  <inkml:trace contextRef="#ctx0" brushRef="#br0" timeOffset="2674.138">2035 1327,'0'24,"5"12,1 1</inkml:trace>
  <inkml:trace contextRef="#ctx0" brushRef="#br0" timeOffset="2838.44">2007 988</inkml:trace>
  <inkml:trace contextRef="#ctx0" brushRef="#br0" timeOffset="3255.818">2233 1496,'4'-30,"1"1,1 0,1 0,2 1,1 0,1 0,12-20,-23 47,1 0,-1 0,1 0,-1 0,1 0,-1 0,1 0,0 0,0 0,-1 1,1-1,0 0,0 1,0-1,0 0,0 1,0-1,0 1,0-1,0 1,0 0,0 0,0-1,0 1,0 0,1 0,-1 0,0 0,0 0,0 0,0 0,0 0,0 1,0-1,0 0,0 1,0-1,0 1,0-1,0 1,0-1,0 1,0 0,0-1,0 1,0 0,-1 0,1 0,0 0,-1 0,1 0,-1-1,1 1,-1 0,1 1,-1-1,1 1,12 24,-12-20,0-1,0 0,1 0,0 0,0 0,0 0,1-1,-1 1,1-1,0 1,1-1,-1 0,1 0,-1 0,1-1,0 1,1-1,-1 0,1 0,-1-1,1 1,0-1,0 0,0 0,0-1,0 1,0-1,0 0,5 0,-5-4,1 0,-1-1,0 0,0 0,-1 0,1 0,-1 0,0-1,0 0,0 0,-1 0,0 0,0-1,0 1,-1-1,1 0,-1 0,1-5,15-30,-8 26</inkml:trace>
  <inkml:trace contextRef="#ctx0" brushRef="#br0" timeOffset="3802.02">2854 1101,'-3'2,"-9"3,1 1,0 1,0 0,0 0,1 1,0 1,0 0,1 0,0 1,1 0,0 0,0 1,-5 10,13-19,-1 0,0 0,1-1,-1 1,1 0,-1 0,1 0,0 0,0 0,0 0,0 0,0 0,0-1,1 1,-1 0,1 0,-1 0,1 0,0-1,-1 1,1 0,0 0,0-1,0 1,1-1,-1 1,0-1,1 0,-1 1,0-1,1 0,0 0,-1 0,1 0,-1 0,1 0,0 0,0-1,1 1,76 4,71-43,-147 37,1 1,-1-1,1 1,-1 0,1 0,-1 0,1 0,-1 0,1 1,-1-1,1 1,-1 0,1 0,-1 1,0-1,0 1,0-1,0 1,0 0,0 0,0 0,-1 1,1-1,-1 1,1-1,-1 1,0 0,0 0,0 0,0 0,-1 0,1 0,-1 1,0-1,0 0,0 1,0 0,13 135,-19 92,2-210,-2 0,0-1,-1 1,-1-1,-1-1,-1 1,-1-1,0-1,-1 1,-1-2,-1 0,-1 0,0-1,-1-1,-5 4,18-17,1 0,-1 0,1 0,-1 0,0 0,0 0,0-1,0 1,0 0,0-1,0 0,0 1,0-1,-1 0,1 0,-1-1,1 1,-1 0,1-1,-1 1,1-1,-1 0,1 0,-1 0,1 0,-1 0,1-1,-1 1,1-1,-1 0,1 1,-1-1,1 0,0-1,-1 1,1 0,0-1,0 1,0-1,0 1,0-1,0 0,1 0,-1 0,1 0,-1 0,1 0,0-1,0 1,0 0,0-1,-1-1,1-9,0 0,1 0,0 0,1 0,1 0,0 0,0 0,2 0,-1 1,2-1,-1 1,3-1,7-25,2 1,2 1,1 1,2 1,1 0,2 2,1 1,1 0,2 2,9-6,-2 12,-18 17</inkml:trace>
  <inkml:trace contextRef="#ctx0" brushRef="#br0" timeOffset="4572.647">3813 621,'17'29,"7"157,-20-142,-2 0,-2 1,-1-1,-3 1,-4 13,3-15,-25 211,34-230,10-29,-9-8</inkml:trace>
  <inkml:trace contextRef="#ctx0" brushRef="#br0" timeOffset="4791.879">3588 1101,'29'-5,"37"-6,19-2,-2-2,-4 0,-12 3,-7 4,-9-2,-8 1,-8 2,-3 2,-4 2,-6 1</inkml:trace>
  <inkml:trace contextRef="#ctx0" brushRef="#br0" timeOffset="5488.904">4293 1129,'150'13,"-143"-14,-1 1,1-1,0 0,-1 0,1-1,-1 0,0 0,1 0,-1-1,0 0,-1 0,1-1,0 1,-1-1,0-1,0 1,0-1,0 1,-1-1,0-1,1 0,-3 3,1 1,-1-1,0 0,0 0,0 0,0 0,0 0,-1-1,0 1,1 0,-1-1,0 1,-1-1,1 1,-1-1,1 1,-1-1,0 0,0 1,-1-1,1 1,-1-1,1 1,-1-1,-1 1,1-1,0 1,-1 0,1 0,-1 0,0 0,0 0,0 0,-1 0,1 0,-1 1,1-1,-1 1,0 0,0 0,0 0,0 0,0 1,-3-2,-3 3,1 1,-1 0,1 0,-1 1,1 0,0 0,0 1,0 0,0 1,0-1,1 2,-1-1,1 1,0 0,1 0,-3 3,-7 4,2 0,-1 2,1-1,1 2,1 0,0 0,1 1,-1 3,8-13,1-1,0 0,1 1,-1 0,1 0,0 0,0 0,1 0,0 0,0 0,0 0,1 1,0-1,0 0,1 0,0 0,0 1,0-1,1 0,-1 0,2 0,-1-1,0 1,1 0,0-1,4 5,-3-5,0-1,1 0,-1 0,1-1,0 1,0-1,0 0,0-1,0 1,1-1,-1 0,1 0,0-1,-1 1,1-1,0 0,0-1,0 0,0 0,0 0,-1 0,2-1,128-31,-117 25,0 0,0-1,-1-1,0 0,0-1,-1-1,-1-1,8-6,-8 5,-1-1,-1 0,0 0,0-1,-2-1,0 0,0-1,-2 0,6-13,-11 22,0-1,-1 0,0 0,0 0,-1 0,0-1,-1 1,0-1,0 1,-1-1,0 1,-1-1,-1-5,2 14,0 0,0 0,-1 0,1 0,-1 1,1-1,-1 0,1 0,-1 1,0-1,1 0,-1 1,0-1,1 0,-1 1,0-1,0 1,1-1,-1 1,0 0,0-1,0 1,0 0,0 0,1-1,-1 1,0 0,0 0,0 0,0 0,0 0,0 0,0 1,0-1,0 0,1 0,-1 1,0-1,0 0,0 1,0-1,1 1,-1-1,0 1,0-1,1 1,-1 0,0-1,1 1,-1 0,1 0,-27 41,27-40,0-1,0 1,0-1,0 1,1 0,-1-1,0 1,1-1,-1 1,1-1,0 0,-1 1,1-1,0 1,0-1,0 0,0 0,0 1,0-1,0 0,1 0,-1 0,0 0,0-1,1 1,-1 0,1 0,-1-1,1 1,-1-1,1 1,-1-1,1 0,-1 1,1-1,-1 0,1 0,0 0,0-1,68-6,-62 6,-7 1,110-8,-108 8,0 0,-1 1,1-1,0 1,-1 0,1 0,0 0,-1 0,1 0,-1 0,1 1,-1-1,0 1,0-1,0 1,0 0,0 0,0 0,0 0,0 1,-1-1,1 0,-1 1,0-1,0 1,0-1,0 1,0 0,0-1,-1 1,1 0,-1 0,0-1,0 1,0 0,0 0,0 1,-18 136,22-121</inkml:trace>
  <inkml:trace contextRef="#ctx0" brushRef="#br0" timeOffset="6036.937">5224 1242,'11'-33,"1"1,1 1,2 1,1 0,9-11,-22 33,1 0,1 1,0-1,0 1,0 0,1 0,0 1,0-1,1 1,-1 1,1-1,1 1,-1 0,1 1,0 0,0 0,5-1,-11 4,-1 1,1 0,-1-1,0 1,1 0,-1 0,1 0,-1 0,0 0,1 1,-1-1,1 0,-1 1,0-1,1 1,-1-1,0 1,0 0,1-1,-1 1,0 0,0 0,0 0,0 0,0 0,0 0,0 0,0 0,-1 0,1 1,0-1,-1 0,1 0,-1 1,1-1,-1 0,1 1,-1-1,0 1,0-1,0 0,0 1,0 0,-7 67,5-56,1-12,0 0,1 0,0 1,-1-1,1 0,0 0,-1 1,1-1,0 0,0 1,0-1,0 0,0 0,1 1,-1-1,0 0,1 1,-1-1,0 0,1 0,0 0,-1 1,1-1,0 0,-1 0,1 0,0 0,0 0,0 0,0-1,0 1,0 0,0 0,0-1,0 1,1 0,-1-1,0 1,0-1,0 0,1 1,-1-1,0 0,1 0,-1 0,0 0,0 0,2 0,59-22,92-112,-153 132,0 1,0-1,-1 1,1-1,0 1,0-1,1 1,-1 0,0 0,0 0,1 0,-1 0,0 0,1 0,-1 0,1 0,-1 0,1 1,0-1,-1 1,1-1,0 1,-1 0,1 0,0-1,-1 1,1 0,0 1,-1-1,1 0,0 0,0 1,-1-1,1 1,-1-1,1 1,-1 0,1 0,-1 0,1-1,-1 2,1-1,-1 0,0 0,0 0,0 0,0 1,0-1,0 1,0-1,0 1,19 133,-10-106,0-4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20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316 424,'-8'-3,"1"0,-1 0,1 1,-1 0,0 0,0 1,0 0,0 1,0 0,0 0,0 0,0 1,0 0,0 1,0 0,0 0,1 1,-1-1,1 2,0-1,0 1,0 0,0 1,1-1,-1 1,1 1,0-1,1 1,-1 0,1 0,1 1,-1 0,1-1,-1 4,-5 6,1-1,0 2,1-1,1 1,1 0,0 0,1 1,1 0,1 0,0 0,2 0,0 1,1-1,0 0,2 6,-1-18,0 1,0-1,1 1,-1-1,1 0,1 0,-1 0,1 0,0 0,0 0,1-1,0 0,0 1,0-1,0-1,1 1,0-1,0 0,0 0,1 0,-1 0,1-1,0 0,0-1,0 1,0-1,0 0,1 0,-1-1,0 0,3 0,12 1,0 0,0-1,0-2,0 0,0-1,0-1,-1-1,1-1,4-2,-6 2,0-2,-1 0,0-1,0-1,0 0,-2-1,1-1,-1-1,-1 0,0-2,-1 1,0-2,-1 1,0-2,-2 0,0 0,9-18,-16 28,1-1,-1 1,-1-1,1 1,-1-1,0 0,-1-1,0 1,0 0,0-1,-1 1,0-1,0 1,-1-1,0 0,-1 1,1-1,-2 1,1-1,-1 1,0 0,0-1,-1 1,0 0,0 0,-1 1,0-1,0 1,0 0,-1 0,-5-5,-1 3,-1 0,-1 1,0 0,1 1,-2 0,1 1,-1 1,0 0,0 1,0 1,0 0,0 0,0 2,-12 0,-5 0</inkml:trace>
  <inkml:trace contextRef="#ctx0" brushRef="#br0" timeOffset="772.904">880 621,'-4'70,"2"-58,0 1,1-1,0 1,1 0,1-1,0 1,0 0,1-1,1 1,0-1,1 0,0 0,1 0,0-1,4 7,-7-16,0 1,0-1,0 0,1 0,-1 0,1 0,-1-1,1 1,0-1,0 1,-1-1,1 0,0 0,0 0,0 0,0-1,0 1,1-1,-1 0,0 0,0 0,0 0,0-1,0 1,0-1,0 0,0 1,0-1,0-1,0 1,0 0,0-1,84-58,-79 53,-2 0,1 0,-1-1,0 0,-1 0,1 0,-2-1,1 0,-1 0,-1 0,0 0,0-1,0 1,-1-1,-1 0,0 0,0 1,-1-1,0 0,-2-9,-4 6,0 6</inkml:trace>
  <inkml:trace contextRef="#ctx0" brushRef="#br0" timeOffset="1122.464">1332 932,'-5'-5,"4"-16,1-9,1-4,5-2,2 1,-1 2,4 6,-1 3,-2 1,3 4,0 1,2 3,4 4,-1 9,-3 10,-4 8,-4 1</inkml:trace>
  <inkml:trace contextRef="#ctx0" brushRef="#br0" timeOffset="2853.496">2179 565,'-8'-4,"-1"1,1 0,-1 1,0 0,0 0,0 1,0 0,0 0,-1 1,1 0,0 1,0 0,0 1,0 0,0 0,0 0,1 1,-1 1,1 0,0 0,0 0,0 1,0 0,1 1,-5 4,3 0,0 0,2 1,-1 0,1 0,1 0,0 1,0 0,2 0,-1 1,1-1,0 6,3-15,1 1,-1-1,1 0,0 1,0-1,0 1,1-1,-1 0,1 1,-1-1,1 0,0 0,1 0,-1 1,0-1,1 0,0-1,-1 1,1 0,1 0,-1-1,0 1,0-1,1 0,0 0,-1 0,1 0,0 0,0 0,0-1,0 1,0-1,0 0,0 0,4 1,1-1,0 1,0-1,0 0,0 0,0-1,0 0,0 0,0-1,-1 0,1-1,0 0,0 0,-1 0,6-3,0-4,0 0,0 0,-1-1,0-1,0 0,-2 0,1-1,-1-1,-1 0,0 0,-1-1,-1 0,0 0,3-9,60-95,-70 120,0-1,0 0,0 0,0 1,0-1,1 0,-1 0,0 0,1 1,-1-1,0 0,1 0,0 0,-1 0,1 0,0 0,-1 0,1 0,0 0,0 0,0 0,0 0,0-1,0 1,0 0,0-1,0 1,0-1,0 1,0-1,1 1,-1-1,0 0,0 0,0 0,1 1,-1-1,0 0,0 0,1-1,-1 1,0 0,0 0,0-1,1 1,-1 0,0-1,0 1,0-1,0 0,0 1,0-1,0 0,0 0,0 1,0-1,0 0,-1 0,1 0,0 0,0 0,-1 0,1 0,-1-1,1 1,-1 0,0 0,1 0,-1-1,-23 262,23 14,0-264,-1-1,0 0,-1 1,0-1,0 0,-1 0,0 0,-1 0,1-1,-2 0,1 1,-1-1,-1-1,0 1,0-1,0 0,0 0,-1-1,-1 0,1 0,-1-1,0 0,0 0,0 0,0-1,-9 2,16-6,-1 0,0 0,0 0,1-1,-1 1,0 0,1-1,-1 1,0-1,1 0,-1 0,0 1,1-1,-1 0,1 0,0 0,-1-1,1 1,0 0,0 0,0-1,0 1,0-1,0 1,0-1,0 1,0-1,1 0,-1 1,1-1,-1 0,1 0,0 1,-1-1,1 0,0 0,0 1,0-1,1 0,-1 0,0 1,1-1,-1 0,1 1,-1-1,1 0,0 1,0-1,0 1,0-1,0 1,0-1,0 1,0 0,0 0,1-1,-1 1,1 0,0 0,20-27,1 0,1 2,1 1,1 1,2 2,0 0,1 2,14-7,103-79,-134 95,1 0,-1-1,-1 0,0-1,-1-1,-1 1,0-2,0 1,-2-1,0 0,0-1,-2 0,0 0,0 0,-2 0,0-1,-1 0,0 1,-2-7,1 20,-1 1,0-1,0 0,0 0,0 1,0-1,-1 0,1 0,-1 1,0-1,1 0,-2 1,1-1,0 1,0-1,-1 1,1-1,-1 1,0 0,1 0,-1 0,0 0,0 0,-1 0,1 1,0-1,-1 1,1-1,0 1,-1 0,0 0,1 0,-1 0,0 1,1-1,-1 1,0-1,0 1,1 0,-1 0,0 0,0 1,0-1,1 1,-1-1,0 1,1 0,-3 1,-4 5,0 1,0 0,1 1,0-1,1 2,0-1,0 1,1 0,0 1,1-1,0 1,1 0,0 0,0 1,0 5,2-10,1-1,0 0,0 1,0-1,1 1,0-1,0 1,0-1,1 1,0-1,0 0,1 1,0-1,0 0,0 0,1 0,0 0,0-1,1 1,-1-1,1 0,0 0,0 0,1 0,0-1,0 0,0 0,0 0,0 0,1-1,0 0,0 0,-1 0,2-1,1 1,3-2,0 1,-1-2,1 1,-1-1,1-1,0 0,-1 0,1-1,-1-1,0 0,1 0,-1-1,-1 0,1 0,-1-1,1-1,-2 0,5-3,10-9,0-1,-1-2,-1 0,-1-1,16-24,-35 44,-1 1,1-1,-1 1,0-1,1 1,-1 0,1-1,0 1,-1 0,1-1,0 1,0 0,0 0,0 0,0-1,0 1,0 0,0 0,0 1,1-1,-1 0,0 0,1 1,-1-1,0 0,1 1,-1 0,1-1,-1 1,1 0,-1 0,1-1,-1 1,1 0,-1 1,1-1,-1 0,1 0,-1 1,1-1,-1 0,0 1,1 0,-1-1,0 1,2 0,4 57,-8-53,1 1,0-1,0 0,1 1,0-1,-1 0,2 0,-1 1,1-1,-1 0,1 0,1-1,-1 1,1 0,0 0,1-3,0-1,0 1,1 0,-1-1,0 0,1 0,-1 0,1-1,-1 0,1 1,-1-1,1-1,-1 1,1-1,-1 0,1 0,-1 0,1-1,-1 1,0-1,0 0,0 0,0 0,0-1,2-1,207-151,-169 138,-43 17,0 1,0-1,0 0,0 0,0 1,0-1,-1 0,1 1,0-1,0 1,0 0,0-1,-1 1,1-1,0 1,0 0,-1 0,1-1,-1 1,1 0,-1 0,1 0,-1 0,1 0,-1 0,0 0,1 0,-1 0,0 0,0-1,0 1,0 0,0 1,0-1,0 0,0-1,0 1,0 0,-1 0,1 0,0 0,-1 0,1 0,0 0,-1 1,-16 46,14-42,0 0,0 0,1 0,0 0,0 1,1-1,-1 1,2-1,-1 1,0-1,1 1,1-1,-1 1,1-1,0 1,3 0</inkml:trace>
  <inkml:trace contextRef="#ctx0" brushRef="#br0" timeOffset="3598.996">3675 706,'24'-11,"-1"0,0-2,-1 0,0-2,-1 0,-1-1,6-8,-21 19,0 0,-1 0,0 0,0-1,0 0,-1 0,0 0,0 0,0 0,-1-1,0 1,1-6,-3 10,1 0,-1 0,0 0,0 0,0 0,0 0,0 0,0 0,-1 0,1 0,-1 0,1 0,-1 0,0 0,0 1,0-1,0 0,0 0,0 1,0-1,-1 1,1-1,-1 1,1-1,-1 1,1 0,-1 0,0 0,0 0,1 0,-1 0,0 0,0 1,0-1,0 0,0 1,0 0,0-1,0 1,0 0,0 0,0 0,-1 1,-8 0,0 1,0 0,1 1,-1 0,1 1,-1 0,1 1,0 0,0 1,1 0,0 0,0 1,0 0,1 0,0 1,0 0,1 1,0 0,1 0,0 0,0 1,1 0,0 0,1 0,0 0,1 1,-1 5,3-15,-2 2,1 0,0 0,0 0,-1 1,2-1,-1 0,0 1,1 0,0-1,0 1,0 0,0 0,0-1,1 1,0 0,-1 0,2 0,-1 0,0 0,1-1,0 1,-1 0,2 0,-1-1,0 1,1-1,-1 1,1-1,0 1,0-1,1 0,-1 0,1 0,-1 0,1-1,0 1,0-1,0 1,0-1,1 0,10 2,0-1,0-1,1 0,-1-1,0-1,1 0,-1-1,0 0,1-1,-1-1,0 0,0-1,-1 0,1-1,0-2,4-2,-1-1,0-1,-1 0,0-1,0-1,-2-1,0 0,0-1,-1 0,-1-1,-1-1,0 1,5-14,6-8,26-66,-47 103,-1-1,1 1,-1 0,1-1,-1 1,0-1,0 1,0 0,0-1,0 1,0-1,0 1,0-1,0 1,-1 0,1-1,-1 1,1 0,-1-1,1 1,-1 0,0-1,0 1,1 0,-1 0,0 0,0 0,0 0,0 0,0 0,-1 0,1 0,0 1,0-1,-1 0,1 1,0-1,-1 1,1-1,0 1,-1 0,1-1,-1 1,1 0,0 0,-1 0,1 0,-1 0,1 1,-1-1,1 0,-69 34,69-32,0 0,-1 1,1-1,0 0,0 1,0-1,0 1,1-1,-1 1,1-1,-1 1,1 0,0-1,0 1,0 0,1-1,-1 1,0-1,1 1,0-1,0 1,-1-1,2 1,-1-1,0 1,0-1,1 0,-1 0,1 0,0 0,-1 0,1 0,0 0,0-1,0 1,0-1,1 1,-1-1,0 0,1 0,-1 0,1 0,-1 0,1 0,-1-1,1 1,-1-1,1 0,0 0,-1 0,1 0,0 0,4 0,-1 0,1 0,-1 1,0 0,1 1,-1-1,0 1,0 1,0-1,0 1,-1 0,1 0,-1 0,1 1,-1 0,0 0,-1 0,1 1,-1 0,0-1,0 2,0-1,-1 0,1 1,-1-1,1 5,-2 2,-1 0,0 0,-1 0,0 0,-1 0,0 0,-1 0,0 0,-2 5,7 13,5-21</inkml:trace>
  <inkml:trace contextRef="#ctx0" brushRef="#br0" timeOffset="4586.662">4747 452,'-12'2,"0"1,0 0,1 1,-1 0,1 1,0 0,1 1,-1 0,1 1,-4 3,11-8,-7 4,0-1,1 2,0-1,0 1,1 1,0 0,0 0,0 0,1 1,1 0,-1 1,1-1,1 1,0 0,-3 9,8-17,-1 0,1 0,0 0,0 0,0 0,0 0,1 0,-1 0,0 0,1 0,-1 0,1 0,0 0,0 0,0 0,0 0,0-1,0 1,0 0,0-1,1 1,-1-1,1 1,-1-1,1 0,-1 0,1 0,0 0,0 0,-1 0,1 0,0 0,0-1,0 1,0-1,0 1,0-1,0 0,0 0,0 0,0 0,0 0,0 0,0 0,0-1,0 1,0-1,0 0,0 1,0-1,0 0,-1 0,1 0,0 0,0-1,20-10,-2-1,0-1,0-1,-1-1,-1 0,5-8,1 2,-14 12,-9 8,-1 1,1-1,-1 1,1 0,0-1,0 1,-1 0,1 0,0 0,0-1,0 1,1 0,-1 0,0 1,0-1,0 0,1 0,-1 0,0 1,1-1,-1 1,1-1,-1 1,1 0,-1-1,0 1,1 0,-1 0,1 0,-1 0,1 0,-1 0,1 1,-1-1,1 0,-1 1,1-1,-1 1,0-1,1 1,-1 0,0 0,1 0,-1 0,0-1,0 1,0 1,0-1,1 1,23 55,-24-52,0 1,1 0,0-1,0 1,0-1,1 1,-1-1,1 0,1 0,-1 0,1-1,0 1,0-1,0 0,0 0,1 0,0 0,-1-1,1 0,1 0,-1 0,0-1,4 2,0-2,0 0,0 0,0-1,0 0,0 0,0-1,0 0,0-1,0 0,0 0,0-1,0 0,-1-1,1 0,-1 0,1-1,-1 0,0-1,0 1,-1-1,0-1,1 1,-2-2,5-4,19-21,-2-2,-1-1,-2-1,-2-1,-1-2,-2 0,-2-1,8-24,-22 51,0 1,0-1,-1 1,-1-1,0 0,-1 0,0 0,-1 0,-1 0,0 0,0 0,-1 1,-1-1,0 0,-1 1,0-1,-1 1,-1 1,-3-8,7 16,0 1,-1-1,1 1,0 0,-1 0,1 0,-1 0,0 0,0 1,1-1,-1 1,0 0,0 0,-1 0,1 0,0 0,0 1,0-1,0 1,-1 0,1 0,0 0,0 0,-1 1,1 0,0-1,0 1,0 0,0 0,0 0,0 1,0-1,0 1,1 0,-1 0,1 0,-1 0,1 0,-1 0,1 1,0 0,-6 6,0 0,1 1,0 0,1 0,0 0,1 1,0 0,1 0,0 0,-2 10,2 2,1 0,1 0,1 1,0-1,2 0,1 0,1 0,1 0,1 0,1 0,1-1,1 0,1-1,0 0,2 0,0-1,2 0,8 10,6 9,1-2,1-1,2-1,27 23,-35-37,-5-4</inkml:trace>
  <inkml:trace contextRef="#ctx0" brushRef="#br0" timeOffset="5520.286">345 1383,'-11'-4,"1"1,0 0,-1 1,0 0,1 1,-1 0,0 0,0 1,0 1,1 0,-1 0,0 1,1 0,-1 1,1 0,0 1,0 0,0 1,0 0,1 0,0 1,-7 5,13-9,1-1,-1 1,1 0,-1 0,1 0,0 0,0 0,0 1,0-1,0 1,1-1,-1 1,1 0,-1 0,1-1,0 1,0 0,0 0,0 0,1 0,0 0,-1 1,1-1,0 0,0 0,0 0,1 0,-1 0,1 0,0 0,0 0,0 0,0 0,0 0,1-1,-1 1,1 0,0-1,-1 1,1-1,1 0,-1 1,0-1,0 0,1 0,1 1,97 30,-23-13,-76-19,0 0,0 1,0-1,0 1,0-1,0 1,0 0,-1 0,1 0,-1 0,0 0,1 0,-1 0,0 0,0 1,0-1,0 0,-1 1,1-1,-1 1,1-1,-1 0,0 1,0-1,0 1,0-1,0 1,-1-1,1 1,-1-1,0 0,1 1,-1-1,0 0,0 1,-1-1,1 0,0 0,-1 0,1 0,-1 0,0-1,0 1,1 0,-1-1,0 1,0-1,-1 0,1 0,0 1,0-2,-1 1,1 0,0 0,-2 0,-194 78,173-69</inkml:trace>
  <inkml:trace contextRef="#ctx0" brushRef="#br0" timeOffset="6222.414">542 1609,'-2'12,"1"-1,0 1,1 0,0-1,1 1,0 0,1-1,0 1,1-1,0 0,1 0,0 0,4 6,-7-15,0 0,0-1,0 1,0 0,0 0,0-1,1 1,-1 0,0-1,1 0,0 1,-1-1,1 0,0 0,0 0,-1 0,1 0,0 0,0 0,0-1,0 1,0-1,0 1,0-1,0 0,1 0,-1 0,0 0,0 0,0 0,0-1,0 1,0-1,0 1,0-1,0 0,0 0,0 0,0 0,-1 0,1 0,0 0,-1-1,1 1,0-2,69-72,-63 66,0-1,0 0,-1 0,0-1,-1 1,0-1,-1-1,0 1,0-1,-2 0,1 0,-2 0,1 0,-2-1,1 1,-2-1,0 1,0-1,-1 1,-2-6,2 14,-1-1,0 1,-1-1,1 1,-1 0,0 0,0 0,0 0,0 0,-1 1,1 0,-1-1,0 1,0 1,0-1,-1 0,1 1,0 0,-1 0,0 0,1 1,-1 0,0 0,0 0,0 0,0 1,0-1,0 1,0 1,0-1,0 1,1 0,-1 0,0 0,0 0,1 1,-1 0,1 0,-1 0,1 1,0 0,0-1,0 1,0 1,0-1,-45 63,48-64,0 0,0 0,0 0,0 0,1 1,-1-1,1 0,-1 0,1 1,0-1,0 0,0 0,0 1,0-1,0 0,1 1,-1-1,1 0,-1 0,1 0,0 0,0 1,0-1,0 0,1-1,-1 1,0 0,1 0,-1 0,1-1,0 1,-1-1,2 1,8 2,-1 0,1-1,0 0,0-1,0 0,1-1,-1-1,0 1,0-2,1 1,-1-2,0 1,0-2,0 1,0-1,-1-1,1 0,-1-1,0 0,0 0,0-1,0-1,12-3,9-7,1-3,-2 0,-1-2,-1-1,-1-2,0 0,-2-2,11-16,-26 32,-1 0,0 0,-1-1,0 0,0-1,-2 0,1 0,-2-1,1 0,-6 11,1 1,-1 0,0-1,1 1,-1 0,0-1,0 1,-1 0,1-1,0 1,-1 0,0-1,1 1,-1 0,0 0,0 0,0-1,0 1,-1 0,1 0,0 1,-1-1,1 0,-1 0,0 1,0-1,0 1,1-1,-1 1,-1 0,1 0,0 0,0 0,0 0,0 1,-1-1,1 0,-2 1,-1-1,0 0,0 0,0 1,0 0,0 0,0 0,-1 0,1 1,0 0,0 0,0 0,1 1,-1 0,0 0,0 0,1 0,-4 3,-3 5,1 0,0 0,1 1,0 1,1-1,0 1,1 1,0 0,1 0,1 0,0 0,0 1,2 0,-1 1,4 0,1-1,0 1,1 0,1-1,0 1,1-1,0 0,1 0,1 0,0-1,1 0,0 0,1-1,1 2,14 26,-15-25,0 1,0 0,-2 1,0-1,-1 1,-1 0,2 10,-4-3</inkml:trace>
  <inkml:trace contextRef="#ctx0" brushRef="#br0" timeOffset="6572.581">1276 1525,'-2'9,"0"0,1 0,0 0,1 0,0 0,0 1,1-1,0 0,1 0,0 0,0 0,1-1,0 1,1-1,0 1,0-1,1 0,-1-1,2 1,-1-1,1 0,0 0,1-1,0 1,5 2,-8-7,-1-1,1 0,0 0,0-1,0 1,0-1,0 0,0 0,0 0,0 0,0-1,0 1,-1-1,1 0,0-1,0 1,-1 0,1-1,-1 0,1 0,-1 0,0 0,0-1,0 1,0-1,2-2,66-83,-67 81,0 0,0 0,0 0,-1 0,-1-1,1 0,-1 1,0-1,-1 0,1 0,-2 0,1 0,-1 0,0 0,-2-6,-3-5</inkml:trace>
  <inkml:trace contextRef="#ctx0" brushRef="#br0" timeOffset="7237.392">1783 1129,'4'6,"-2"-1,1 1,-1 0,0 0,0 0,0 0,-1 1,0-1,0 0,-1 1,0-1,0 0,0 1,-1-1,0 1,0-1,0 0,-1 1,-1 10,10 133,1-94,7 74,-13-126,0 1,-1 0,1 0,-1 0,0 0,-1 1,1-1,-1 0,0 0,0 0,-1 0,0 1,0-1,0 0,0 0,-1 0,-1 3,-1-7,0-5</inkml:trace>
  <inkml:trace contextRef="#ctx0" brushRef="#br0" timeOffset="7474.416">1557 1440,'39'0,"26"0,8 0,-4 0,-9 4,-10 3,-9-1,-11 4,-6 0,-7-2</inkml:trace>
  <inkml:trace contextRef="#ctx0" brushRef="#br0" timeOffset="7725.521">2123 1609,'0'14,"0"5</inkml:trace>
  <inkml:trace contextRef="#ctx0" brushRef="#br0" timeOffset="7967.51">2066 1355,'0'0</inkml:trace>
  <inkml:trace contextRef="#ctx0" brushRef="#br0" timeOffset="8303.533">2404 1440,'-5'8,"0"2,0-1,1 1,0 0,1-1,0 2,1-1,0 0,0 0,1 1,1-1,-1 1,2-1,-1 1,2-1,-1 0,1 1,1-1,0 0,2 3,-4-11,0 0,0 0,0 0,0 0,1-1,-1 1,1-1,-1 1,1-1,0 1,0-1,-1 0,1 0,0 0,0 0,0 0,0 0,0 0,0-1,1 1,-1-1,0 0,0 1,0-1,0 0,1 0,-1-1,0 1,0 0,0-1,0 1,1-1,-1 0,0 1,0-1,0 0,-1 0,1-1,1 0,63-62,-65 61,41-102,-42 103,1-1,0 0,-1 1,1-1,-1 0,0 1,0-1,0 0,0 0,0 1,-1-1,1 0,-1 1,0-1,0 0,0 1,0-1,0 1,-1-1,1 1,-1 0,1 0,-1 0,0 0,0 0,0 0,0 0,0 0,0 1,-1-1,1 1,0-1,-1 1,1 0,-1 0,0 0,1 1,-2-1,-49 2,27 4</inkml:trace>
  <inkml:trace contextRef="#ctx0" brushRef="#br0" timeOffset="8723.441">2602 1580,'116'-115,"-115"114,0 0,0 0,0 0,1 0,-1 0,0 0,1 0,-1 0,1 1,-1-1,1 1,-1-1,1 1,-1-1,1 1,-1 0,1 0,-1 0,1 0,0 0,-1 0,1 0,-1 1,1-1,-1 0,1 1,-1-1,1 1,-1 0,1-1,-1 1,0 0,1 0,-1 0,0 0,0 0,0 0,0 0,0 1,0-1,0 0,0 1,0-1,0 0,-1 1,1-1,-1 1,1-1,-1 1,0-1,1 1,-1-1,0 1,52 89,-49-88,-1-1,0 1,1-1,0 0,-1 0,1 0,0 0,0 0,0 0,0-1,0 0,1 1,-1-1,0-1,1 1,-1 0,1-1,-1 1,0-1,1 0,-1 0,1-1,-1 1,1-1,-1 0,0 1,1-2,-1 1,1-1,1 0,-1-1,1 0,-1 0,0-1,0 1,0-1,-1 0,1 0,-1 0,0 0,0-1,0 1,-1-1,1 0,-1 0,0 0,-1 0,7-18</inkml:trace>
  <inkml:trace contextRef="#ctx0" brushRef="#br0" timeOffset="9585.414">3534 1016,'-17'140,"7"1,5 0,7 11,-2-151,0 1,-1-1,0 1,1-1,-1 1,1 0,0-1,0 1,-1 0,1-1,0 1,0 0,1-1,-1 1,0 0,0-1,1 1,-1-1,1 1,0 0,-1-1,1 1,0-1,0 0,0 1,0-1,0 0,0 1,0-1,0 0,1 0,-1 0,0 0,1 0,-1 0,1-1,-1 1,1 0,-1-1,1 1,0-1,-1 1,1-1,0 0,-1 0,1 0,107-93,-68 49,-28 29,1 0,0 1,0 1,2 0,0 1,0 1,9-5,-24 15,1 0,-1 1,0-1,1 0,-1 1,1-1,-1 1,1-1,-1 1,1 0,-1-1,1 1,-1 0,1 0,-1 0,1 0,0 1,-1-1,1 0,-1 1,1-1,-1 1,1-1,-1 1,0 0,1-1,-1 1,0 0,0 0,1 0,-1 0,0 0,0 0,0 1,0-1,0 0,0 0,-1 1,1-1,0 1,-1-1,1 0,-1 1,1-1,-1 1,0 0,1 0,3 82,-4-75,-1 7,0-13,0 1,0-1,0 0,0 1,1-1,0 0,0 1,0-1,0 0,0 1,0-1,1 0,0 1,0-1,0 0,0 0,0 0,1 1,-1-1,1-1,0 1,0 0,0 0,0-1,0 1,0-1,1 0,0 1,-1-1,1 0,14-1</inkml:trace>
  <inkml:trace contextRef="#ctx0" brushRef="#br0" timeOffset="10353.14">4352 1299,'-31'19,"1"1,1 1,1 2,0 1,2 1,1 2,-10 14,1 24,33-64,1 1,0-1,-1 0,1 1,0-1,0 1,0-1,0 1,0-1,0 1,0-1,0 1,1-1,-1 1,0-1,1 1,-1-1,1 0,0 1,0-1,-1 0,1 1,0-1,0 0,0 0,0 0,0 0,0 0,1 0,-1 0,0 0,0 0,1-1,-1 1,1-1,-1 1,0-1,1 1,-1-1,1 0,-1 1,1-1,-1 0,1 0,12-1,-1 0,0-2,1 1,-1-1,0-1,0 0,-1-1,1-1,-1 0,0 0,-1-1,1 0,-1-1,-1-1,9-3,112-97,-131 110,-1-1,1 1,0 0,0 0,0 0,-1 0,1 0,0-1,0 1,0 0,1 0,-1 0,0 0,0 0,0-1,1 1,-1 0,0 0,1 0,-1-1,1 1,-1 0,1 0,-1-1,1 1,-1 0,1-1,0 1,-1-1,1 1,0-1,-1 1,1-1,0 1,0-1,0 0,-1 0,1 1,0-1,0 0,0 0,0 0,-1 0,1 0,0 0,0 0,0 0,0 0,0 0,0 0,-1-1,1 1,0 0,0 0,0-1,-1 1,1-1,0 1,0-1,-1 1,1-1,-1 1,1-1,0 0,-1 1,1-1,0-1,-3 7,0-1,0 1,1-1,0 1,0-1,0 1,1 0,-1-1,1 1,0 0,1-1,-1 1,1 0,0-1,0 1,0-1,0 1,1-1,0 0,0 1,0-1,1 0,-1 0,1 0,0-1,0 1,0-1,1 0,-1 1,1-1,-1-1,1 1,0-1,0 1,1-1,1 1,6-3,1 1,-1-1,0-1,1-1,-1 1,0-2,1 0,-1 0,-1-1,1 0,-1-1,1-1,-1 0,-1 0,1-1,-1 0,0-1,-1 0,0-1,0 0,-1 0,0-1,6-9,88-73,-101 91,0 0,0 0,0 0,0 0,0 0,0 0,0 0,1 0,-1 1,0-1,0 1,1-1,-1 1,0-1,1 1,-1 0,1-1,-1 1,0 0,1 0,-1 0,1 0,-1 1,1-1,-1 0,0 0,1 1,-1-1,0 1,1 0,-1-1,0 1,0 0,1-1,-1 1,0 0,0 0,0 0,0 0,0 0,0 0,0 1,-1-1,1 0,0 0,-1 1,1-1,-1 0,1 1,-1-1,0 0,1 1,-1-1,0 1,3 11,-2 0,1 1,-2-1,0 1,0-1,-1 1,-1-1,0 0,-1 1,-1-1,0 0,0-1,-1 1,-1-1,0 0,-2 2,6-11,-1 0,0 0,0 0,0-1,0 1,0-1,0 0,-1 0,1 0,-1 0,0 0,1-1,-1 1,0-1,0 0,0 0,0-1,0 1,0-1,0 0,0 0,0 0,0-1,0 1,-2-2,-2-11,32 4,235 4,-254 5,0-1,1 1,-1-1,0-1,0 1,0-1,0 1,0-1,0-1,-1 1,1-1,-1 0,0 0,1 0,-1 0,-1-1,1 0,0 0,-1 0,0 0,2-4,5-11</inkml:trace>
  <inkml:trace contextRef="#ctx0" brushRef="#br0" timeOffset="12138.903">598 2117,'-2'1,"1"1,-1 0,0 0,0 0,1 0,-1 0,1 0,0 0,0 0,0 0,0 1,0-1,0 0,0 1,1-1,-1 1,1-1,0 1,0-1,0 3,-1-2,-17 219,-54 100,66-299,-1-6</inkml:trace>
  <inkml:trace contextRef="#ctx0" brushRef="#br0" timeOffset="12391.714">231 2513,'34'-5,"25"-2,7-4,-2 0,-7 1,-10 3,-6 3,-7 1,-8 7,-9 2</inkml:trace>
  <inkml:trace contextRef="#ctx0" brushRef="#br0" timeOffset="12974.421">880 2427,'-5'4,"0"-1,1 1,-1 0,1 1,0-1,0 1,1-1,-1 1,1 0,0 1,0-1,1 0,-1 1,1 0,0-1,1 1,0 0,0 0,0 0,0 0,1 4,-22 157,21-166,1 1,0 0,0-1,0 1,0 0,0-1,0 1,1 0,-1-1,0 1,1 0,0-1,-1 1,1-1,0 1,0-1,-1 0,1 1,0-1,0 0,1 1,-1-1,0 0,0 0,1 0,-1 0,0 0,1 0,-1-1,1 1,-1 0,1-1,-1 1,1-1,0 1,-1-1,1 0,0 0,-1 0,1 0,0 0,-1 0,1 0,0 0,-1-1,1 1,-1-1,1 1,1-2,15-7,0-2,-1 0,0-1,-1-1,0-1,-1 0,-1-1,0 0,-1-1,8-13,-21 28,0-1,1 1,-1-1,1 1,-1 0,1 0,-1-1,1 1,0 0,0 0,0 0,-1 0,1 0,0 0,0 0,1 0,-1 0,0 0,0 0,0 1,1-1,-1 0,0 1,0-1,1 1,-1 0,1-1,-1 1,0 0,1 0,-1 0,1 0,-1 0,0 0,1 0,-1 0,1 1,-1-1,0 0,1 1,-1-1,0 1,0 0,1-1,-1 1,0 0,0 0,0 0,0 0,0 0,0 0,0 0,0 0,0 0,-1 0,1 1,9 15,-9-13,0 1,0-1,1 0,0 0,0 0,0 0,1 0,-1 0,1 0,0-1,0 1,0-1,0 0,1 0,-1 0,1-1,0 1,0-1,0 0,0 0,0 0,0 0,1-1,-1 0,0 1,1-2,-1 1,1-1,-1 1,1-1,0 0,0-1,5-3,0-1,-1 0,0-1,0 0,-1 0,1-1,-1 0,-1 0,0-1,0 0,0-1,-1 1,0-1,0 0,-1-1,-1 1,0-1,0 0,0 0,-2 0,1-1,13-26,-8 18</inkml:trace>
  <inkml:trace contextRef="#ctx0" brushRef="#br0" timeOffset="13302.474">1670 2400,'-10'9,"1"1,0 0,0 0,1 1,0 1,1-1,0 1,1 1,0-1,1 1,0 0,1 0,0 3,3-14,1 0,-1 0,1 0,0 0,-1 0,1 0,0 0,0 0,0 0,0 0,1 0,-1 0,0 0,1-1,0 1,-1 0,1 0,0 0,0 0,0-1,0 1,0 0,0-1,1 1,-1-1,0 1,1-1,-1 0,1 1,0-1,-1 0,1 0,0 0,0 0,0-1,-1 1,1 0,0-1,0 1,0-1,0 0,0 0,0 0,0 0,0 0,0 0,0 0,0 0,95-29,-90 24,0 1,0-1,0 0,-1-1,0 0,0 0,-1 0,1 0,-1-1,-1 0,1 0,-1-1,0 1,-1-1,2-6,-3 11,-1 0,0-1,0 1,-1-1,1 0,-1 1,1-1,-1 1,0-1,-1 0,1 1,-1-1,1 1,-1-1,0 1,0-1,-1 1,1-1,-1 1,1 0,-1 0,0 0,0 0,-1 0,1 0,-1 1,1-1,-1 1,0 0,0-1,0 1,0 1,0-1,0 0,0 1,-3-1,-43-6,29 13</inkml:trace>
  <inkml:trace contextRef="#ctx0" brushRef="#br0" timeOffset="17272.457">2828 2513,'-1'340,"-15"-268,5-111,19 5,1 0,1 0,2 0,1 2,2 0,1 0,1 1,2 1,1 1,2 1,0 1,20-18,-33 33,0 1,0 0,1 1,0 0,1 1,0 0,1 1,0 0,0 1,0 0,14-5,-25 12,1 0,0-1,0 1,0 0,0 0,0 0,0 0,0 0,0 0,0 1,0-1,0 1,0-1,0 1,0 0,0 0,-1 0,1 0,0 0,-1 0,1 0,-1 0,1 1,-1-1,1 1,-1-1,0 1,0-1,0 1,0 0,0-1,0 1,0 0,-1 0,1 0,0 0,-1 0,0 0,1 0,-1 0,7 85,-6-73,-1 0,-1 0,0-1,-1 1,0-1,-1 1,-1-1,0 0,0 0,-2 0,0-1,0 1,-1-1,0-1,-1 0,0 0,-1 0,-2 1,7-11,0 1,0-1,0 0,0 0,0 0,0-1,-1 0,1 1,0-1,0-1,0 1,-1-1,1 1,0-1,0 0,0-1,0 1,0-1,0 1,1-1,-1-1,1 1,-1 0,1-1,0 0,-1 1,1-1,1 0,-1-1,0 1,1-1,0 1,0-1,0 1,0-1,0 0,1 0,0 0,0 0,0 0,0 0,0-1,1 1,0-4,0-20,2 3</inkml:trace>
  <inkml:trace contextRef="#ctx0" brushRef="#br0" timeOffset="18374.776">3589 2427,'-16'3,"0"1,0 1,0 0,1 1,0 1,0 0,0 1,-12 9,20-13,1 1,0-1,1 1,-1 0,1 1,0-1,0 1,1 0,-1 0,1 1,1-1,-1 1,1 0,1 0,-1 0,1 0,0 0,0 0,1 1,0 4,2-9,0 1,0-1,0 1,1-1,-1 0,1 0,0 1,0-1,0 0,0-1,0 1,1 0,-1-1,1 1,0-1,0 0,0 0,0 0,0 0,0 0,1-1,-1 0,0 1,1-1,-1 0,1-1,0 1,-1-1,1 1,-1-1,1 0,0-1,-1 1,1 0,-1-1,1 0,-1 0,1 0,-1 0,1-1,-1 1,0-1,0 0,0 0,3-2,12-8,-1-1,1-1,-2-1,0-1,-1 0,-1 0,0-2,-1 0,3-7,72-85,-87 109,-1-1,0 1,1 0,-1 0,1 0,0 0,-1 0,1 0,0 1,0-1,-1 0,1 0,0 0,0 1,0-1,0 0,0 1,0-1,0 1,0-1,0 1,0-1,0 1,0 0,1 0,-1-1,0 1,0 0,0 0,0 0,0 0,1 0,-1 1,0-1,0 0,0 0,0 1,0-1,0 1,0-1,0 1,0-1,0 1,0 0,0 0,0-1,0 1,0 0,-1 0,1 0,0 0,-1 0,1 0,0 0,-1 0,1 0,-1 0,0 0,1 1,2 40,-4-39,0 0,0 0,1 0,-1 1,1-1,0 0,0 0,0 0,0 0,0 1,1-1,-1 0,1 0,0 0,0 0,0 0,0 0,1 0,-1-1,1 1,0 0,-1-1,1 1,1-1,-1 0,0 0,0 1,1-1,-1-1,1 1,0 0,-1-1,1 1,0-1,0 0,0 0,0 0,1 0,7-3,0-1,0 0,-1 0,0-1,0-1,0 0,0 0,0-1,-1 0,0-1,-1 0,1 0,-1-1,3-4,12-8,-8 7,-1-1,0 0,-1-1,-1-1,0 0,-1-1,-1 0,0 0,6-19,-15 34,1 1,-1-1,0 1,0-1,0 0,0 1,0-1,-1 0,1 0,0 1,-1-1,0 0,1 0,-1 0,0 0,0 0,0 0,0 0,0 0,0 1,-1-1,1 0,-1 0,1 0,-1 0,0 1,1-1,-1 0,0 0,0 1,0-1,-1 1,1-1,0 1,0 0,-1-1,1 1,-1 0,0 0,1 0,-1 0,0 0,1 0,-1 0,0 1,0-1,0 1,1-1,-1 1,-1 0,-6 4,1 1,-1 1,1 0,1 0,-1 0,1 1,0 0,0 0,1 1,0 0,0 0,1 1,0-1,1 1,-1 2,3-8,0-1,0 1,1 0,-1 0,1 0,-1 0,1 0,0 0,0 0,0 0,1 0,-1 1,1-1,0 0,0 0,0 1,0-1,0 0,1 0,0 1,-1-1,1 0,0 0,1 0,-1 0,0 0,1 0,0 0,0-1,0 1,0-1,0 1,0-1,0 1,1-1,-1 0,1 0,0-1,0 1,0 0,-1-1,4 1,10 3,1-2,-1 0,1-1,0-1,0 0,-1-2,1 1,0-2,0 0,-1-2,1 1,5-4,-13 5,-7 1,1 0,-1 0,1 1,-1-1,1 0,0 1,0-1,-1 1,1 0,0 0,-1 0,1 0,0 1,-1-1,1 1,0 0,-1-1,1 1,-1 0,1 1,-1-1,1 0,-1 1,0-1,0 1,0 0,0-1,0 1,0 0,0 0,1 3,9 26,-12-28,0 1,1-1,-1 0,1 0,0 0,0 1,0-1,1 0,-1 0,1 0,-1-1,1 1,0 0,0-1,0 1,1-1,-1 1,0-1,1 0,0 0,-1 0,1-1,0 1,0-1,0 1,0-1,0 0,0 0,1 0,-1-1,0 1,0-1,1 0,1 0,10-4,0 0,-1-2,1 0,-1 0,-1-2,1 0,-1 0,-1-1,1 0,-2-2,1 1,-1-1,-1-1,0 0,0-1,15-13,-4 3,0 0,-2-2,-1 0,0-1,-2-1,-2-1,0 0,-1-1,-2 0,-1-1,3-20,-12 44,0 0,0 0,-1-1,0 1,0 0,-1 0,0 0,0 0,0 0,-1 0,1 0,-2 0,1 0,-1-1,2 5,0 0,0 0,-1 0,1 0,0 1,-1-1,1 0,-1 1,0-1,1 1,-1 0,0-1,0 1,0 0,0 0,0 0,0 0,0 1,0-1,-1 0,1 1,0 0,0-1,0 1,-1 0,1 0,0 0,0 1,-1-1,1 0,0 1,0 0,0-1,0 1,0 0,0 0,0 0,0 0,-2 2,-1 1,0 1,1 0,-1 0,1 0,0 1,1-1,-1 1,1 0,0 0,0 0,1 1,0-1,0 1,1-1,-1 1,1-1,1 1,-1 2,-3 16,1-8,0 0,2-1,0 1,1 0,0 0,2 0,0 0,1 0,0 0,2-1,0 0,0 0,2 0,5 9,-4-8,-2 0,1-1,0-1,2 0,0 0,0 0,1-1,1 0,1-1,0 0,3 1,-14-13,0 0,0 0,0 0,0 0,0-1,1 1,-1 0,0-1,0 1,1-1,-1 1,1-1,-1 1,0-1,1 0,-1 0,1 0,-1 0,1 0,-1 0,0 0,1 0,-1-1,1 1,-1 0,0-1,1 1,-1-1,0 0,1 1,-1-1,0 0,0 0,0 0,0 0,0 0,0 0,0 0,0 0,0 0,0 0,0 0,-1-1,1 1,0 0,-1-1,6-15</inkml:trace>
  <inkml:trace contextRef="#ctx0" brushRef="#br0" timeOffset="18626.128">4493 2173,'38'0,"37"-4,16-3,-4 1,-12 2,-8 0,-11-3,-11-1,-7 2,-6 1,-4 1,-6 3</inkml:trace>
  <inkml:trace contextRef="#ctx0" brushRef="#br0" timeOffset="18887.667">5396 2146,'-12'1,"0"1,0 0,1 1,-1 1,1 0,-1 0,1 1,0 0,1 1,-1 1,1-1,1 2,-6 4,15-11,-1 1,1-1,-1 1,1 0,0-1,0 1,0-1,0 1,0-1,0 1,0 0,1-1,-1 1,0-1,1 1,0-1,-1 1,1-1,0 1,-1-1,1 0,0 1,0-1,0 0,0 0,1 0,-1 0,0 0,0 0,1 0,-1 0,0 0,1 0,-1-1,1 1,-1-1,1 1,-1-1,1 1,0-1,-1 0,1 0,-1 0,1 0,0 0,-1 0,1 0,-1-1,1 1,0-1,11 5,0-1,72 32,-83-34,0 0,-1 0,1 0,-1 0,1 0,-1 0,0 1,1-1,-1 1,0-1,0 1,0-1,0 1,0 0,0-1,0 1,-1 0,1 0,0 0,-1-1,0 1,1 0,-1 0,0 0,0 0,0 0,0 0,-1 0,1 0,0-1,-1 1,1 0,-1 0,0 0,1-1,-1 1,0 0,0-1,0 1,-1 0,1-1,0 0,-1 1,-5 5,-1-1,1-1,-1 1,0-2,-1 1,1-1,-1 0,0-1,0 0,0 0,-1-1,1 0,0 0,-1-1,0-1,1 0,-1 0,-8-2,-8 2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44,'-4'0,"2"0,7 0,3-5,4-1,1-5,-7 4,-10 4,2 2,0-4,1 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1,'0'5,"0"6,5 1,2-6,-1 1,-6-1,2-6,5-8,2-8,-1 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02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145,'-37'19,"-173"102,136-67,2 4,2 3,0 6,45-40,0-1,-1-1,-2-1,0-2,-1-1,-2-1,-19 9,-79 34,103-54</inkml:trace>
  <inkml:trace contextRef="#ctx0" brushRef="#br0" timeOffset="331.914">170 230,'6'14,"2"0,-1-1,2 0,0 0,0 0,1-1,1-1,0 0,4 3,-9-9,12 11,1 0,1-2,1 0,0-1,0-1,1-1,1-2,0 0,0-1,1-1,0-1,0-1,0-2,2 0,-23-2,47 6,0 2,0 2,-1 2,-1 3,1 2,-43-16,1 0,-1 1,0 0,0 0,0 0,-1 1,1-1,-1 2,0-1,0 0,0 1,-1 0,1 0,-1 0,0 1,-1 0,0-1,1 1,-2 0,1 1,-1-1,0 0,0 1,0 1,-5 4,-2-6</inkml:trace>
  <inkml:trace contextRef="#ctx0" brushRef="#br0" timeOffset="647.096">593 5,'-13'38,"1"1,2 1,1 0,3 0,1 0,2 1,1 0,3 0,1-1,2 1,2-1,4 12,3 11,-7-41,0 0,-2 0,-1 1,0-1,-2 1,-1 0,0-1,-2 1,0 0,-3 4,-2-3</inkml:trace>
  <inkml:trace contextRef="#ctx0" brushRef="#br0" timeOffset="916.029">0 569,'34'0,"53"-10,23-3,6 1,-1-2,-12 0,-8 4,-11 3,-10-2,-8 0,-6 2,-8 2,-8 7,-7 3,-5 1,-3 3,-1 1,-6-1</inkml:trace>
  <inkml:trace contextRef="#ctx0" brushRef="#br0" timeOffset="4556.017">1609 5,'-1'-1,"1"1,-1-1,1 1,0 0,-1-1,1 1,-1 0,1 0,-1-1,0 1,1 0,-1 0,1 0,-1 0,1 0,-1 0,1 0,-1 0,0 0,1 0,-1 0,1 0,-1 0,1 0,-1 0,1 0,-1 1,1-1,-1 0,1 0,-1 1,1-1,-1 0,1 1,-1-1,1 1,-1-1,1 0,0 1,-1-1,1 1,0-1,0 1,-1-1,1 1,0-1,0 1,0 0,0-1,-1 1,1-1,0 1,0-1,0 1,0 0,0-1,0 1,1-1,-1 1,0 0,-5 40,4 492,0-485,-2 0,-2 0,-3-1,-1 0,-4 6,0 52,29-88,-5-16</inkml:trace>
  <inkml:trace contextRef="#ctx0" brushRef="#br0" timeOffset="5001.325">1891 32,'0'50,"-1"34,4-1,12 72,30 85,-5-58,-84-288,29 77,-1 1,-2 0,-1 2,0 0,-18-16,31 34,-1 1,0 0,0 0,0 1,-1 0,0 1,0-1,-1 1,1 1,-1 0,0 0,0 1,0 0,-1 0,1 1,-1 0,0 1,1 0,-1 1,0 0,0 0,1 1,-1 0,0 1,1 0,-1 0,1 1,0 1,0-1,0 1,0 1,1 0,0 0,0 1,0-1,0 2,1-1,0 1,-5 7,-25 70,33-59</inkml:trace>
  <inkml:trace contextRef="#ctx0" brushRef="#br0" timeOffset="5401.642">2314 541,'-7'8,"0"0,1 1,0-1,0 1,1 1,1-1,-1 1,1-1,1 1,0 0,0 1,1-1,1 0,-1 1,2-1,-1 1,2-1,-1 1,1 1,1-9,-1 1,0 0,1 0,-1 0,1-1,0 1,1-1,-1 0,0 1,1-1,0 0,0 0,0-1,0 1,0 0,0-1,1 0,-1 0,1 0,0 0,-1-1,1 1,0-1,0 0,0 0,0-1,0 1,0-1,0 0,0 0,0 0,0 0,0-1,5 1,0-1,-1 0,1 0,0-1,-1 0,0 0,1-1,-1 0,0-1,-1 0,1 0,-1-1,1 0,-1 0,1-2,-3 2,0 1,0-1,-1 0,0-1,0 1,0-1,-1 0,0 0,0 0,0 0,-1-1,0 1,0 0,-1-1,1 0,-1 1,-1-1,0 0,0 0,0 1,0-1,-1 0,0 1,-1-1,0 0,0 1,0 0,0-1,-1 1,0 0,-1 0,1 1,-1-1,0 1,-1 0,1 0,-1 0,-5-4,6 5,-1 1,0 0,1 0,-1 0,0 1,-1-1,1 1,0 0,-1 1,1-1,-1 1,1 0,-1 1,0-1,1 1,-1 0,0 0,1 1,-1 0,0 0,1 0,-1 1,1-1,0 1,-1 1,1-1,0 1,0 0,1 0,-1 0,1 1,-1-1,1 1,0 0,-1 2,-13 16</inkml:trace>
  <inkml:trace contextRef="#ctx0" brushRef="#br0" timeOffset="5900.032">2625 766,'32'-58,"2"1,2 2,3 1,23-23,-62 76,0 0,1 0,-1 0,0 0,1 0,-1 0,1-1,-1 1,1 0,-1 0,1 1,0-1,-1 0,1 0,0 0,0 0,0 1,0-1,0 0,0 1,0-1,0 0,0 1,0-1,0 1,0 0,0-1,0 1,0 0,0 0,0 0,1 0,-1 0,0 0,0 0,0 0,0 0,0 0,1 1,-1-1,0 0,0 1,0-1,0 1,0-1,0 1,0 0,0-1,0 1,-1 0,1 0,0 0,0-1,-1 1,1 0,0 0,-1 0,1 0,-9 131,8-131,0 0,0 0,0 0,0 0,0 0,0 0,0 0,0 0,1 0,-1 0,0 0,1 0,-1-1,1 1,-1 0,1 0,-1 0,1 0,0 0,-1-1,1 1,0 0,0-1,-1 1,1 0,0-1,0 1,0-1,0 1,0-1,0 0,0 1,0-1,0 0,0 0,0 0,0 0,0 0,0 0,0 0,0 0,0 0,0 0,0 0,0-1,0 1,0 0,0-1,0 1,0-1,-1 1,1-1,0 1,0-1,49-33,11-26,-49 46,1 0,1 1,0 0,0 1,1 1,1 0,0 1,-15 9,0 1,0-1,1 0,-1 0,0 1,0-1,0 0,1 1,-1-1,0 1,1 0,-1-1,0 1,1 0,-1 0,1 0,-1 0,0 0,1 0,-1 0,0 1,1-1,-1 0,0 1,1-1,-1 1,0 0,0-1,1 1,-1 0,0 0,0-1,0 1,0 0,0 0,0 0,0 0,0 0,-1 1,1-1,0 0,-1 0,1 1,0-1,-2 63,-4-50,3-9,0 0,0 0,1 0,-1-1,1 2,0-1,1 0,-1 0,1 0,0 0,0 0,1 0,-1 0,1 1,0-1,1 0,-1-1,1 1,0 1,9 6</inkml:trace>
  <inkml:trace contextRef="#ctx0" brushRef="#br0" timeOffset="6204.426">3443 541,'0'8,"-1"0,1 0,0 0,1 0,0 0,0 0,1 0,0 0,0-1,1 1,0 0,0-1,1 0,0 0,0 0,0-1,1 1,1 1,-3-5,0 0,-1 0,1-1,0 1,0 0,1-1,-1 0,0 0,1 0,-1 0,1 0,0-1,0 1,-1-1,1 0,0 0,0-1,0 1,0-1,0 0,0 0,0 0,0-1,0 1,0-1,0 0,0 0,0 0,0-1,-1 1,1-1,-1 0,1 0,-1 0,1 0,1-3,0 1,0 0,0 0,0-1,0 0,-1 0,0 0,0 0,0-1,-1 1,0-1,0 0,0 0,-1 0,0-1,0 1,-1 0,1-1,-1 1,-1-1,1 1,-1-1,0 0,-1 1,0-1,0 1,-1-4,-2 3,-1 0,-1 1,1-1,-1 1,0 0,-1 1,1 0,-1 0,0 0,0 1,-1 0,1 0,-1 0,0 1,0 1,0-1,0 1,-1 1,1-1,0 1,-1 1,1 0,-1 0,1 0,-1 1,1 1,0-1,0 1,-1 1,1-1,0 2,1-1,-1 1,-1 1,-9 7</inkml:trace>
  <inkml:trace contextRef="#ctx0" brushRef="#br0" timeOffset="7135.376">4092 456,'-18'6,"1"2,-1 0,2 1,-1 0,1 2,1 0,0 0,0 2,1 0,1 0,0 1,1 1,0 0,1 2,-23 55,33-70,0 0,1 0,-1 1,1-1,0 0,-1 0,1 0,0 0,0 0,0 0,1 1,-1-1,0 0,1 0,0 0,-1 0,1 0,0 0,0 0,0 0,0 0,0-1,1 1,-1 0,0-1,1 1,0-1,-1 1,1-1,0 0,-1 0,1 1,0-1,2 0,1 1,1 0,-1-1,1 0,0 0,0-1,-1 1,1-1,0 0,0-1,-1 0,1 0,0 0,-1 0,1-1,-1 0,1 0,-1 0,0-1,0 0,0 0,0 0,-1 0,1-1,0-1,95-104,-99 108,72-112,-72 112,-1 0,0 0,1 0,-1 0,1-1,-1 1,1 0,0 0,-1 0,1 0,0 0,0 0,0 0,0 1,-1-1,1 0,0 0,1 1,-1-1,0 1,0-1,0 1,0-1,0 1,1-1,-1 1,0 0,0 0,0 0,1 0,-1 0,0 0,0 0,1 0,-1 0,0 0,0 1,0-1,1 1,-1-1,0 1,0-1,0 1,0-1,0 1,0 0,0 0,0 0,0-1,0 1,0 0,-1 0,1 0,0 0,-1 0,1 1,-1-1,1 0,-1 0,1 0,-1 0,0 1,0-1,19 167,-9-83,-4 0,-4 0,-6 39,-1-76,-2 0,-3 0,-1-1,-10 22,19-61,0 1,0 0,-1-1,0 0,-1 1,1-2,-2 1,1 0,-1-1,0 1,-1-1,1-1,-1 1,-1-1,1 0,-1-1,0 1,-1-1,-1 0,6-4,0-1,0 0,0 1,1-1,-1-1,0 1,0 0,0-1,0 1,0-1,0 0,1 0,-1 0,0-1,1 1,-1 0,1-1,-1 0,1 1,0-1,0 0,0 0,0-1,0 1,0 0,0-1,1 1,-1-1,1 1,0-1,-1-2,-23-92,28 59,1 0,2 0,1 0,3 1,0 0,3 0,1 2,1 0,2 0,2 1,14-18,77-78,-79 112,-20 18</inkml:trace>
  <inkml:trace contextRef="#ctx0" brushRef="#br0" timeOffset="7556.044">4544 682,'10'-12,"4"-4,0 0,-1-2,0 0,-2 0,0-1,-1 0,4-11,-13 29,-1 0,1-1,0 1,0 0,0 0,-1-1,1 1,-1 0,1-1,-1 1,0-1,1 1,-1-1,0 1,0-1,0 1,0-1,0 1,0 0,0-1,-1 1,1-1,-1 1,1-1,-1 1,1 0,-1-1,0 1,1 0,-1 0,0-1,0 1,0 0,0 0,0 0,0 0,0 0,-1 0,1 1,0-1,-1 0,1 1,0-1,-1 1,1-1,0 1,-1-1,1 1,-1 0,1 0,-1 0,1 0,-1 0,1 0,-1 0,1 0,0 1,-1-1,1 0,-1 1,1-1,0 1,-1 0,1 0,-16 7,2 1,-1 1,1 0,1 1,0 1,0 0,2 1,-1 0,2 1,-7 9,-27 77,45-97,-1 0,1 1,-1-1,1 0,0 0,1 0,-1 0,0 0,1 1,0-1,-1 0,1 0,1 0,-1 0,0-1,1 1,-1 0,1 0,0-1,0 1,0-1,0 0,0 1,1-1,-1 0,1 0,-1-1,1 1,0 0,-1-1,1 0,0 0,1 1,14 2,0-1,0 0,0-1,1-1,-1 0,1-2,-1 0,0-1,0-1,1 0,-2-2,1 0,4-3,23-8,-26 8</inkml:trace>
  <inkml:trace contextRef="#ctx0" brushRef="#br0" timeOffset="7957.754">4798 795,'58'-78,"-4"-3,-3-2,-3-5,-39 75,-12 23,-2 6,-4 82,9-96,0 1,0 0,0 0,1-1,-1 1,1 0,0 0,0-1,0 1,0-1,0 1,1-1,-1 1,1-1,-1 0,1 1,0-1,0 0,0 0,0-1,0 1,1 0,-1-1,0 1,1-1,-1 0,1 1,-1-1,1-1,0 1,0 0,-1-1,3 1,6-2,1-1,-1-1,0 0,1 0,-2-1,1 0,0-1,-1-1,0 1,0-2,0 1,-1-1,0-1,0 1,-1-2,0 1,2-4,24-50,-29 41</inkml:trace>
  <inkml:trace contextRef="#ctx0" brushRef="#br0" timeOffset="8622.996">5390 569,'28'0,"0"-1,-1-1,1-1,-1-2,1-1,-1-1,-1-1,10-5,-33 13,0-1,-1 1,1-1,-1 0,1 0,-1 0,1 0,-1-1,0 1,1 0,-1-1,0 0,0 1,0-1,0 0,0 0,-1 0,1 0,0-1,-1 1,0 0,0-1,1 1,-1-1,-1 1,1-1,0 1,-1-1,1 0,-1 1,0-1,0 0,0 0,0 1,0-1,0 0,-1 1,0-1,1 1,-1-1,0 0,0 1,0 0,-1-1,1 1,-1 0,1-1,-1 1,0 0,1 0,-1 0,0 1,0-1,-3-1,-7-1,-1 1,0 1,1 0,-1 1,-1 0,1 1,0 0,0 1,0 0,1 1,-1 1,0 0,1 1,-1 0,1 1,0 0,0 1,1 0,-3 3,7-7,1 1,-1 1,1-1,-1 1,1 0,0 1,1-1,-1 1,1 0,0 0,0 1,1 0,-1-1,1 2,1-1,-1 0,1 1,0-1,0 1,1 0,0 0,0 0,1 0,0 1,0-1,1 0,0 1,0-1,0 0,1 0,0 1,1-1,0 0,0 0,0 0,1-1,0 3,7 0,-1 0,1 0,1 0,-1-2,2 1,-1-1,1-1,0 0,0-1,0 0,1-1,0 0,0-1,0 0,0-1,0-1,1 0,-1-1,0 0,0-1,1 0,10-4,-5 3,1-1,-1-1,-1-1,1-1,0 0,-1-1,-1-1,1-1,-1-1,-1 0,12-10,-4 0</inkml:trace>
  <inkml:trace contextRef="#ctx0" brushRef="#br0" timeOffset="8990.12">6012 399,'-13'3,"1"1,0 0,0 0,0 1,0 1,1 0,0 0,0 1,1 1,0 0,0 0,1 1,0 0,0 1,1 0,0 0,1 1,0 0,1 0,0 0,1 1,0 0,1 0,0 0,0 5,4-13,0 0,0 0,0 1,1-1,0 0,-1 0,2 0,-1 0,0 0,1 0,0 0,0 0,0-1,0 1,0-1,1 1,0-1,0 0,0 0,0 0,0 0,0-1,1 1,-1-1,1 0,0 0,0 0,-1 0,1-1,0 0,1 0,2 1,4 1,1-1,0 0,0 0,0-1,0-1,0 0,0 0,-1-1,1-1,0 0,2-1,-5 1,0 0,0-1,0 0,-1 0,1-1,-1 0,0-1,0 1,-1-2,1 1,-1-1,0 0,-1 0,1-1,-1 0,-1 0,1-1,-1 1,0-1,-1 0,0 0,0-1,-1 1,0-1,-1 0,0 0,0 0,0 0,-2 0,1 0,-1 0,0-1,-1 1,0 0,0 0,-1 3,0 0,0 0,0 0,-1 0,0 0,0 1,-1 0,1-1,-1 1,0 0,0 1,-1-1,0 1,0 0,0 0,0 0,0 1,-1 0,1 0,-1 0,0 0,0 1,0 0,0 1,0-1,-1 1,1 0,0 1,-1-1,1 1,0 1,-1-1,-1 1,-17 4</inkml:trace>
  <inkml:trace contextRef="#ctx0" brushRef="#br0" timeOffset="9651.394">6350 315,'-8'20,"1"1,1-1,0 1,2 1,1-1,0 0,1 1,2 0,0 3,1-21,-1 0,1-1,0 1,0 0,0 0,1-1,0 1,-1-1,1 0,0 1,0-1,1 0,-1 0,1 0,0 0,-1-1,1 1,0-1,1 1,-1-1,0 0,1-1,-1 1,1 0,-1-1,1 0,0 0,-1 0,1 0,0-1,0 1,0-1,0 0,-1 0,1 0,0-1,0 0,0 1,0-1,2-2,8 2,-1-2,0 0,0 0,-1-1,1-1,-1 0,0-1,0 0,0-1,-1 0,0-1,0 0,-1-1,0 0,-1 0,0-1,-1 0,1-1,-2 0,0 0,0-1,-1 0,0 0,-1 0,0-4,-2-4</inkml:trace>
  <inkml:trace contextRef="#ctx0" brushRef="#br0" timeOffset="10084.955">7027 286,'1'0,"0"-1,-1 0,1 1,-1-1,1 0,-1 1,0-1,1 0,-1 1,0-1,1 0,-1 0,0 0,0 1,0-1,1 0,-1 0,0 0,0 1,0-1,0 0,-1 0,1 0,0 1,0-1,0 0,-1 0,1 0,0 1,-1-1,1 0,-1 1,1-1,-1 0,1 1,-1-1,1 0,-1 1,1-1,-1 1,0-1,1 1,-1 0,0-1,0 1,1 0,-1-1,0 1,0 0,0 0,1-1,-1 1,0 0,0 0,0 0,1 0,-1 0,0 1,0-1,-52 12,51-12,0 1,0-1,0 0,0 1,0 0,0-1,0 1,0 0,0 0,0 0,1 0,-1 1,0-1,1 0,-1 1,1-1,-1 1,1-1,0 1,-1 0,1 0,0 0,0-1,0 1,1 0,-1 0,0 0,1 0,-1 1,1-1,0 0,-1 0,1 0,0 0,0 0,1 0,-1 0,0 1,1-1,-1 0,1 0,0 0,0 0,0 0,0 1,80 35,-75-37,-1 0,1 0,0 1,0-1,-1 2,1-1,-1 1,0-1,0 1,0 1,0-1,0 1,-1 0,1 0,-1 0,0 0,-1 1,1 0,-1 0,0 0,0 0,0 0,0 2,-1 1,1 0,-2 1,0-1,0 0,0 1,-1-1,0 1,-1-1,1 1,-2-1,1 0,-1 0,-1 0,1 0,-1 0,-1 0,0 0,0-1,0 0,-1 0,0 0,0 0,0-1,-1 0,0 0,-1 0,1-1,-1 0,0 0,0-1,-1 0,1 0,-1-1,-3 1,6-3,1-1,-1 0,0 0,0 0,0-1,0 0,0 0,0 0,1 0,-1-1,1 1,-1-1,1-1,-1 1,1-1,0 1,0-1,0 0,1-1,-1 1,1-1,-1 1,1-1,-1-2,-9-14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1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112 752,'13'193,"-2"62,-12-241,-1-1,1 1,-2-1,0 1,-1-1,0 0,-1 0,0-1,-1 1,-1-1,0 0,-1 0,7-10,-1-1,1 0,0 1,-1-1,0 0,1 0,-1 0,0 0,1 0,-1 0,0-1,0 1,0 0,0-1,0 0,0 1,0-1,1 0,-1 0,0 0,0 0,0 0,0-1,0 1,0-1,0 1,0-1,0 1,1-1,-1 0,0 0,0 0,1 0,-1 0,1-1,-1 1,1 0,-1-1,1 1,0-1,0 1,0-1,0 0,0 1,0-1,0 0,0 0,1 0,-1 0,1 1,-1-1,1 0,0 0,0 0,0 0,0 0,0 0,0 0,1 0,-1 0,0 0,1 0,0 0,-1 1,2-3,4-22,1 1,1-1,1 1,1 1,1 0,2 0,0 1,7-7,9-18,3 2,1 1,3 1,1 3,2 0,2 3,2 2,1 1,1 2,29-14,20 6,-91 40,-1 0,1 1,-1-1,1 1,0-1,0 1,-1 0,1 0,0 0,0 0,-1 1,1-1,0 1,-1 0,1 0,0 0,-1 0,1 0,-1 0,0 0,1 1,-1-1,0 1,0 0,0 0,0 0,0 0,0 0,-1 0,1 0,-1 1,1-1,-1 1,0-1,0 1,1 10,-1-1,-1 1,0 0,-1-1,-1 1,0-1,0 1,-1-1,-1 0,0 0,0 0,-1-1,-1 1,0-1,-1 0,0-1,0 0,-1 0,0 0,-1-1,-3 2,0 4,-5 7,7-6,0-1,-2-1,0 0,-1 0,0-2,0 1,-2-2,0 0,0 0,-16 7,16-11,-74 21,86-28,0 0,0 0,1 0,-1 0,0-1,0 1,0-1,0 0,1 1,-1-1,0-1,1 1,-1 0,0-1,1 1,0-1,-1 0,1 0,0 0,0 0,0 0,0 0,0 0,1-1,-1 1,1-1,0 1,-1-1,1 0,0-1,-1-3,0 1,1 0,0-1,0 1,0-1,1 1,0-1,1 1,-1-1,1 1,0 0,1-1,-1 1,1 0,1-2,7-12</inkml:trace>
  <inkml:trace contextRef="#ctx0" brushRef="#br0" timeOffset="1077.56">1129 639,'-40'16,"0"3,1 1,1 2,2 1,0 2,1 2,2 1,-12 13,39-34,0-1,1 1,0 0,0 0,0 1,1 0,0-1,0 1,1 1,0-1,0 2,2-7,0 0,1-1,0 1,0 0,0 0,0-1,0 1,0 0,0-1,1 1,0 0,-1-1,1 1,0-1,0 1,1-1,-1 1,0-1,1 0,-1 0,1 1,0-1,0 0,0-1,0 1,0 0,0 0,0-1,1 0,-1 1,1-1,-1 0,1 0,-1 0,1 0,-1-1,2 1,9 0,1 0,0-1,0 0,0-1,-1-1,1 0,0-1,-1 0,0-1,0-1,0 0,0-1,-1 0,0-1,0 0,-1-1,1 0,4-6,4-1,-1 0,0-1,-1-2,-1 1,-1-2,0 0,-1-1,-1-1,-2 0,0-1,9-22,-19 34,-6 16,-9 15,7-9,1 1,0 0,1 0,1 0,0 0,1 1,0-1,1 1,0 4,1-14,0 0,0 0,1 0,-1 0,1-1,0 1,0 0,0 0,0-1,1 1,0 0,-1-1,1 0,1 1,-1-1,0 0,1 0,-1 0,1 0,0-1,0 1,0-1,1 0,-1 0,0 0,1 0,-1 0,1-1,0 0,-1 1,1-2,0 1,3 0,8-1,0-2,0 0,0-1,0 0,-1-1,1 0,-1-2,0 0,0 0,-1-1,0-1,0 0,-1-1,0 0,7-8,22-15,-3-2,0-1,-3-2,-1-2,26-37,-22-9,-37 83,-1 0,1-1,0 1,-1 0,1-1,-1 1,0 0,0-1,0 1,0 0,0-1,0 1,-1-1,1 1,-1 0,0-1,1 1,-1 0,0 0,0 0,-1 0,1 0,0 0,-1 0,1 0,-1 0,0 0,1 1,-1-1,0 1,0-1,0 1,0 0,0 0,-2-1,-3 3,-1-1,1 1,-1 0,1 1,0 0,0 0,0 1,0 0,0 0,0 0,1 1,0 0,0 0,0 1,0 0,0 0,1 0,0 0,0 1,-3 6,-2-2,0 1,2 0,-1 1,1 0,1 0,0 1,1-1,0 2,-2 6,8-18,-1 1,1-1,0 1,-1-1,1 1,0-1,1 1,-1-1,0 1,1-1,-1 1,1-1,0 0,0 1,0-1,0 0,0 1,0-1,1 0,-1 0,1 0,-1 0,1 0,0-1,0 1,0 0,0-1,0 0,0 1,0-1,0 0,0 0,1 0,-1 0,1 0,-1-1,0 1,1-1,-1 1,1-1,104 3,66-54,-172 51,1-1,-1 1,1 0,0-1,-1 1,1 0,0 0,-1 0,1 1,-1-1,1 0,0 1,-1-1,1 1,-1-1,1 1,-1-1,1 1,-1 0,0 0,1 0,-1 0,0 0,0 0,0 0,1 1,-1-1,0 0,-1 1,1-1,0 0,0 1,-1-1,1 1,0-1,-1 1,0 0,1-1,-1 1,0-1,0 1,0 0,0-1,0 1,0 0,0-1,-1 1,1-1,0 1,-1-1,0 1,1 0,-1-1,0 1,-1 6,-8 121,10-125,1 0,0 0,0-1,0 1,0 0,0 0,1-1,0 1,0-1,0 1,0-1,1 0,-1 0,1 0,0 0,-1 0,1 0,1-1,-1 0,0 0,1 1,-1-2,1 1,-1 0,1-1,0 0,0 0,0 0,-1 0,5 0,8-1,-1-1,1-1,0 0,-1-1,1 0,-1-2,0 0,0 0,0-1,-1-1,0-1,0 0,-1 0,0-2,-1 1,0-2,0 0,-1 0,-1-1,0 0,0-1,0-2,14-18,-1-2,-2 0,-2-2,-1 0,-1-1,-3-1,-1 0,-2-1,-1 0,-3-1,-1 0,-1-9,-2 37,-1 0,0 0,0 0,-2-1,1 1,-2 0,0 0,0 0,-1 0,-1 0,0 0,-1 1,-1-1,1 1,-2 0,0 0,0 1,-1-1,-4-3,10 13,-1 1,1-1,-1 1,1-1,-1 1,0-1,0 1,1 0,-1 0,0 0,0 0,0 0,0 1,0-1,-1 1,1-1,0 1,0 0,0 0,0-1,0 2,-1-1,1 0,0 0,0 1,0-1,0 1,0-1,0 1,0 0,0 0,0 0,0 0,0 0,0 1,1-1,-1 1,0-1,0 2,-48 74,13 135,36-183,0 1,2-1,1 1,2-1,1 0,1 0,1 0,2-1,0 0,2-1,11 19,43 95,-64-141,0 1,0-1,0 1,-1-1,1 1,0 0,0 0,-1-1,1 1,0 0,-1 0,1 0,-1-1,1 1,-1 0,0 0,1 0,-1 0,0 0,1 0,-1 0,0 0,0 0,0 0,0 0,0 0,0 0,0 0,0 0,-1 0,1 0,0 0,-1 0,1 0,0 0,-1 0,1 0,-1-1,1 1,-1 0,0 0,1 0,-1-1,0 1,0 0,1-1,-1 1,0-1,0 1,0-1,0 1,0-1,0 1,0-1,0 0,0 0,0 1,0-1,0 0,0 0,0 0,0 0,0 0,0 0,0-1,0 1,-13-4</inkml:trace>
  <inkml:trace contextRef="#ctx0" brushRef="#br0" timeOffset="1304.407">1976 469,'38'-5,"52"-11,19-7,1-1,-3 0,-12-1,-15 3,-14 1,-7 5,-9 4,-8 4,-7-1,-4 1,-3 2,-1 1,-5 3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4-07T22:08:03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2396 1238,'-52'-15,"44"16,0 1,0 0,0 1,0 0,0 0,0 0,1 1,0 1,0-1,0 1,0 0,1 0,0 1,0 0,0 0,1 1,0-1,0 1,1 0,-1 2,3-6,-1 1,1-1,0 1,1 0,-1 0,1-1,0 1,-1 0,2 1,-1-1,0 0,1 0,0 0,0 0,0 0,1 0,-1 1,1-1,0 0,0 0,0 0,1-1,-1 1,1 0,0 0,0-1,0 1,1-1,-1 0,1 1,0-1,0 0,0-1,0 1,0-1,1 1,-1-1,1 0,-1 0,4 1,0 0,0 1,1-1,0-1,0 0,0 0,0 0,0-1,0 0,0 0,0-1,0-1,1 1,-1-1,0 0,0-1,0 0,-1 0,1-1,0 0,-1 0,1-1,-1 0,0 0,0-1,-1 1,0-1,1-1,-2 0,1 1,4-7,4-6,0 0,0-1,-2-1,0 0,-2-1,0 0,-1-1,-2 0,0 0,1-9,-3 10,0 0,-2 0,-1 0,0-1,-1 1,-2-1,0 1,-1-1,-1 1,-1 0,-1 0,-1 0,-1 1,-1-1,0 2,-11-19,17 35,0 1,1-1,-1 0,0 1,0 0,0-1,0 1,-1 0,1 0,-1 0,1 0,-1 1,0-1,1 1,-1 0,0-1,0 1,0 1,0-1,0 0,0 1,0-1,0 1,-1 0,1 0,0 0,0 0,0 1,0-1,0 1,0 0,0 0,0 0,0 0,0 1,1-1,-1 1,0-1,1 1,-1 0,1 0,0 0,-80 110,76-98,1 1,1-1,0 1,1 0,0 0,2 0,0 0,0 1,1-1,1 0,1 0,0 1,1-1,0-1,1 1,1 0,0-1,1 0,1 0,0-1,1 0,1 0,-1-1,2 0,0 0,0-1,1 0,1-1,1 1,2 2,0-1,2 0,-1 0,1-2,1 0,0-1,0-1,1-1,0-1,0 0,1-1,17 2,52-40,-76 19</inkml:trace>
  <inkml:trace contextRef="#ctx0" brushRef="#br0" timeOffset="1020.101">3072 1043,'-2'-1,"1"-1,-1 1,0-1,0 1,0 0,0 0,0 0,0 0,0 0,-1 1,1-1,0 0,0 1,-1 0,1-1,0 1,-1 0,1 0,0 1,0-1,-1 0,1 1,0-1,0 1,-1 0,1 0,0 0,0 0,0 0,0 0,-1 1,-10 7,0 0,1 0,1 1,-1 1,2 0,0 0,0 1,1 0,0 1,1 0,0 0,1 1,1 0,0 0,1 1,1-1,0 1,1 0,0 0,1 0,1 1,0-13,1 1,-1 0,1-1,-1 1,1 0,0-1,1 1,-1 0,1-1,-1 1,1-1,0 1,0-1,1 1,-1-1,1 0,-1 1,1-1,0 0,1 0,-1 0,0-1,1 1,-1 0,1-1,0 0,0 0,0 1,0-2,0 1,1 0,-1-1,0 1,1-1,-1 0,1 0,-1-1,1 1,0-1,-1 1,1-1,0 0,-1 0,1-1,0 1,-1-1,1 0,-1 0,1 0,-1 0,0-1,1 0,-1 1,0-1,0 0,0-1,16-15,-1-2,-2 0,0-1,-1-1,-1 0,-1-1,-1 0,4-14,37-62,-68 252,15-149,-1-1,1 0,-1 0,1 0,0 1,1-1,-1 0,0 0,1 1,0-1,0 0,0 0,0 0,0 0,0 0,1 0,0 0,-1-1,1 1,0 0,1-1,-1 0,0 1,1-1,-1 0,1 0,-1 0,1-1,0 1,0-1,0 1,0-1,0 0,0 0,0 0,0 0,1-1,-1 0,0 1,0-1,1 0,-1 0,0-1,0 1,1-1,-1 0,0 1,0-2,0 1,0 0,0 0,0-1,0 0,1-1,80-108,-39 40,-47 151,1-75,-1 3,1 0,-1 0,1 0,1 0,-1 0,2 1,-1-1,1 0,0 0,1 0,-1 0,2 0,-1 0,1 0,0-1,1 0,0 1,0-1,1 0,-1-1,2 1,2 2,-5-10,1 1,-1-1,1 0,-1 0,0-1,1 1,-1 0,0-1,0 0,0 0,0 0,0 0,0-1,-1 1,1-1,-1 1,1-1,-1 0,0 0,0 0,0 0,-1 0,1-1,-1 1,0 0,0-1,0 1,0-1,0 1,-1-1,0 1,0-1,0 0,0 0,3-8,-1 7,5-22,2-1,0 1,2 0,1 1,1 1,1 0,1 0,4-2,-18 25,-1 1,1 0,0 0,-1 0,1 0,0 0,-1 0,1 0,0 0,0 0,0 0,0 1,0-1,0 0,0 0,0 1,1-1,-1 1,0-1,0 1,0 0,1-1,-1 1,0 0,0 0,1 0,-1 0,0 0,0 0,1 0,-1 0,0 0,0 1,0-1,1 1,-1-1,0 1,0-1,0 1,0-1,0 1,0 0,0 0,0 0,0-1,0 1,0 0,0 0,-1 0,1 0,0 0,-1 1,1-1,-1 0,1 0,-1 0,1 1,-1-1,0 0,0 0,0 1,18 89,-17-82,6 412,-7-388,-1 0,-1 0,-2-1,-2 1,0-1,-3 0,0-1,-2 0,-1-1,-2 0,0 0,-3-2,0 0,-1-1,-2 0,-1-2,-12 11,32-35,1 0,0 0,-1 1,1-2,-1 1,0 0,1 0,-1 0,0 0,1 0,-1 0,0-1,0 1,0 0,0-1,0 1,0 0,0-1,0 1,0-1,0 0,0 1,0-1,0 0,0 0,0 0,0 1,0-1,0 0,-1 0,1-1,0 1,0 0,0 0,0-1,0 1,0 0,0-1,0 1,0-1,0 1,0-1,0 0,0 1,0-1,0 0,1 1,-1-1,0 0,1 0,-1 0,0 0,1 0,-1 0,1 0,-1 0,8-67,18 7,3 0,3 2,1 1,4 2,2 1,2 2,30-30,57-8,-107 85</inkml:trace>
  <inkml:trace contextRef="#ctx0" brushRef="#br0" timeOffset="-2489.878">460 657,'-41'511,"30"-398,-6-1,-4-1,-7 5,25-105</inkml:trace>
  <inkml:trace contextRef="#ctx0" brushRef="#br0" timeOffset="-2219.915">73 777,'2'-7,"1"0,-1 1,1-1,0 0,1 1,0 0,0 0,0 0,0 0,1 1,0 0,0 0,1 0,0 1,-1-1,1 1,1 0,-1 1,0 0,1 0,0 0,0 1,0 0,0 0,0 1,0 0,0 0,0 1,0-1,1 2,3-1,106 0,-70 2,0-2,0-2,0-3,0-1,25-8,-48 7</inkml:trace>
  <inkml:trace contextRef="#ctx0" brushRef="#br0" timeOffset="-1559.936">847 1212,'-22'98,"50"40,-26-134,-1-1,1 0,0 0,0 0,0 0,0 0,0 0,1 0,-1-1,1 1,0-1,0 0,0 0,0 0,0 0,0 0,1-1,-1 1,1-1,-1 0,1 0,-1 0,1 0,0-1,-1 0,1 0,-1 0,1 0,0 0,-1-1,1 1,0-1,-1 0,1 0,-1 0,3-2,4-3,-1 0,1 0,-1-2,0 1,-1-1,0 0,0-1,0 1,-1-2,-1 1,0-1,0 0,-1 0,0-1,0 1,-1-1,-1 0,0 0,0-5,20-46,-16 46</inkml:trace>
  <inkml:trace contextRef="#ctx0" brushRef="#br0" timeOffset="-1219.971">1282 1479,'6'1,"-1"0,1-1,-1 1,0-1,1 0,-1 0,1-1,-1 1,0-1,1-1,-1 1,0-1,0 0,0 0,0 0,0-1,-1 1,1-1,-1 0,1-1,-1 1,0-1,0 0,-1 0,1 0,-1 0,1-3,67-100,-69 105,0-1,-1 1,0 0,1-1,-1 1,0-1,0 1,-1-1,1 0,0 1,-1-1,0 0,1 0,-1 1,0-1,-1 0,1 0,0 1,-1-1,1 0,-1 1,0-1,0 0,0 1,0-1,-1 1,1 0,-1-1,1 1,-1 0,0 0,0 0,0 0,0 0,0 1,0-1,0 0,-1 1,1 0,-1-1,1 1,-1 0,-1 0,-3 2,0 1,1 0,-1 0,0 0,1 1,0 0,0 0,0 1,0 0,0 0,1 0,-1 1,1 0,0 0,1 0,-1 0,1 1,0 0,1 0,-1 0,1 0,0 0,1 1,-1 0,0 6,-15 121,19-131,-1 1,1-1,-1 1,1-1,0 1,1-1,-1 1,1-1,-1 0,1 0,0 0,0 0,0 0,0 0,1-1,-1 1,1-1,0 0,-1 1,1-1,0 0,0-1,1 1,-1 0,0-1,1 0,-1 0,0 0,1 0,-1 0,1-1,-1 0,1 1,0-1,-1-1,2 1,89-27,-63 12</inkml:trace>
  <inkml:trace contextRef="#ctx0" brushRef="#br0" timeOffset="-849.957">1863 1212,'-43'18,"-41"32,84-48,0 1,0-1,0 0,0 1,1-1,-1 1,1-1,-1 0,1 1,0-1,0 0,0 0,0 1,0-1,1 0,-1 0,1 0,-1-1,1 1,0 0,-1 0,1-1,0 1,0-1,0 0,0 1,0-1,1 0,-1 0,0-1,1 1,-1 0,0-1,1 1,-1-1,1 0,-1 0,0 0,1 0,-1 0,1 0,-1-1,0 1,1-1,1 0,14 4,-15-3,1 1,-1-1,0 1,1 0,-1 0,0 0,0 1,0-1,0 1,0-1,0 1,0 0,0 0,-1 1,1-1,-1 0,1 1,-1 0,0-1,0 1,0 0,-1 0,1 0,-1 0,1 1,-1-1,0 0,0 0,-1 1,1-1,-1 1,1-1,-1 0,0 1,0-1,-1 1,1-1,-1 1,0-1,1 0,-2 1,1-1,0 0,-1 0,1 0,-1 0,0 0,0 0,0-1,0 1,-2 1,-98 100,76-100,19-10</inkml:trace>
  <inkml:trace contextRef="#ctx0" brushRef="#br0" timeOffset="5279.808">7064 318,'-21'156,"34"375,-30-198,8-292,4-32</inkml:trace>
  <inkml:trace contextRef="#ctx0" brushRef="#br0" timeOffset="3319.948">4669 1455,'47'-95,"109"-222,50-68,-146 279,-58 106,0 1,1 0,-1 0,0-1,1 1,-1 1,0-1,0 0,0 0,0 1,0-1,-1 1,1 0,0-1,-1 1,1 0,-1 0,1 0,-1 0,0 0,0 0,0 1,0-1,0 0,-1 1,1-1,-1 0,0 1,1-1,-1 1,0-1,2 4,214 641,-217-647,0-1,0 1,0-1,0 1,0 0,0 0,0 0,0 0,0 0,0 0,0 0,0 0,-1 0,1 0,0 1,0-1,0 0,0 1,0-1,0 1,0-1,0 1,1-1,-1 1,0 0,0-1,0 1,1 0,-1 0,0 0,1 0,-1-1,0 1,1 0,-1 0,1 0,0 0,-1 0,1 0,0 0,0 1,-1-1,1 0,0 0,0 0,0 0,0 0,1 0,-1 0,0 0,0 0,0 0,1 0,-1 0,1 0,-1 0,1 0,-1 0,1 0,0 0,-1 0,1 0,-534-288,533 287,1 0,-1 0,1-1,-1 1,1 0,-1-1,1 1,-1 0,1-1,-1 1,0-1,1 1,-1-1,0 1,1-1,-1 1,0-1,0 1,0-1,1 0,-1 1,0-1,0 1,0-1,0 1,0-1,0 0,0 1,0-1,0 1,0-1,0 1,-1-1,1 0,21 6</inkml:trace>
  <inkml:trace contextRef="#ctx0" brushRef="#br0" timeOffset="4079.903">5637 1188,'26'-66,"-6"-4,-7 99,-1 26,-3 1,-2 0,-2 1,-3-1,-2 1,-3-1,-2 1,-3-1,-2 0,-9 24,19-79,0 1,1 0,-1-1,0 1,0 0,0-1,0 1,0 0,-1-1,1 1,0 0,-1-1,1 1,-1 0,0-1,1 1,-1-1,0 1,0-1,0 0,0 1,0-1,-1 0,1 0,0 1,0-1,-1 0,1 0,-1-1,1 1,-1 0,1 0,-1-1,1 1,-1-1,0 1,1-1,-1 0,0 0,1 1,-1-1,0 0,1-1,-1 1,0 0,0 0,1-1,-1 1,1-1,-2 0,5-118,7 69,2 1,2 0,2 1,2 1,3 0,1 1,2 1,3 2,1 0,2 2,2 1,1 1,7-4,12 11,-49 31,-1 1,0 0,0 0,0 0,0 0,0 1,0-1,0 0,0 0,0 1,0-1,0 0,0 1,0-1,0 1,0 0,0-1,0 1,0 0,0-1,-1 1,1 0,0 0,0 0,-1-1,1 1,-1 0,1 0,-1 0,1 0,-1 0,0 0,1 0,-1 1,0-1,0 0,0 0,0 0,0 0,0 0,0 0,0 0,0 0,0 0,-1 0,1 1,0-1,-1 0,1 0,-1 0,1-1,-1 2,-7 32,-2-1,0 0,-3-1,0 0,-2 0,-2-2,0 0,-22 27,31-45,5-5,-1-1,1 0,-1 0,0 0,-1 0,1-1,-1 0,0 0,-1 0,1 0,-1-1,0 0,0 0,-6 2,4-44,13 17</inkml:trace>
  <inkml:trace contextRef="#ctx0" brushRef="#br0" timeOffset="4589.903">6048 1358,'14'-6,"-1"0,0-1,0-1,-1 0,0 0,-1-1,1-1,-2 0,1 0,-1-1,-1 0,0-1,-1 0,0 0,-1-1,2-5,-2 1,0 0,-1 0,-1 0,-1-1,0 0,-1 0,-1 0,-1 0,-1 0,0 0,-2-5,3 22,-1 0,0 0,0 0,0 0,0 0,1 0,-1 0,-1 0,1 0,0 0,0 0,0 0,0 0,-1 0,1 0,0 1,-1-1,1 0,-1 0,1 0,-1 0,0 0,1 1,-1-1,0 0,1 0,-1 1,0-1,0 0,0 1,1-1,-1 1,0-1,0 1,0 0,0-1,0 1,0 0,0 0,0 0,0 0,0-1,0 1,0 1,0-1,0 0,0 0,0 0,0 0,0 1,0-1,0 0,0 1,0-1,0 1,0-1,1 1,-1-1,0 1,0 0,1 0,-1-1,0 1,1 0,-1 0,0 0,-41 60,42-57,0 1,0 0,1-1,-1 0,1 1,0-1,1 1,-1-1,1 0,-1 0,1 0,1 0,-1 0,1 0,-1 0,1-1,0 0,0 1,0-1,1 0,-1 0,1-1,0 1,0-1,0 0,0 0,0 0,0 0,0-1,1 0,-1 0,1 0,-1 0,1 0,-1-1,1 0,-1 0,1-1,-1 1,1-1,-1 0,0 0,1 0,-1 0,0-1,0 0,4-2,6 1,-13 2,1-1,0 1,0-1,0 1,1 0,-1 0,0 0,0 0,0 1,1-1,-1 1,0-1,1 1,-1 0,1-1,-1 1,0 1,1-1,-1 0,0 1,1-1,-1 1,0-1,1 1,-1 0,0 0,0 0,0 0,0 1,0-1,0 0,0 1,0 0,-1-1,1 1,-1 0,1 0,-1 0,1 0,-1 0,0 0,0 0,0 0,0 1,-1-1,1 0,0 0,-1 1,0 0,-14 56,2 48,13-105,0 0,0 0,0 0,0 0,1 0,-1-1,1 1,-1 0,1-1,-1 1,1-1,0 0,0 0,0 0,0 0,0 0,0 0,0 0,0 0,0-1,0 1,0-1,1 0,-1 1,0-1,0 0,0 0,1-1,-1 1,0 0,2-1,11-4</inkml:trace>
  <inkml:trace contextRef="#ctx0" brushRef="#br0" timeOffset="4849.832">6725 995,'-4'4,"-2"6,1 5,1 4,-3-1,0 0,0 2,3 1,1 1,1 1,1 1,1 0,0-7,1-8</inkml:trace>
  <inkml:trace contextRef="#ctx0" brushRef="#br0" timeOffset="5710.153">6653 705,'4'-4,"5"-1,2-1</inkml:trace>
  <inkml:trace contextRef="#ctx0" brushRef="#br0" timeOffset="7570.039">7693 608,'3'-8,"0"0,1 1,0 0,0-1,0 2,1-1,0 0,1 1,-1 0,1 0,1 1,-1-1,1 1,0 1,0-1,0 1,0 0,1 1,6-2,0-3,2-3,0 1,1 1,0 0,1 1,0 1,0 1,1 0,0 1,-1 1,2 1,-1 1,0 1,0 0,1 1,-1 2,17 2,-33-3,1 1,-1 0,0 0,0 0,0 0,0 0,-1 1,1-1,0 1,-1 0,0 0,0 0,0 0,0 0,0 0,0 1,-1-1,0 0,1 1,-1-1,-1 1,1 0,0-1,-1 1,0 0,0-1,0 1,0 0,-1-1,1 1,-1-1,0 1,0 0,0-1,-1 0,1 1,-2 1,-69 129,70-130,-301 431,301-432,0-1,0 1,0 0,0 0,0 0,0 0,1 0,-1 0,1 0,0 1,0-1,1 0,-1 1,0-1,1 1,0-1,0 1,0-1,0 0,1 1,-1-1,1 1,0-1,0 0,0 1,0-1,1 0,-1 0,1 0,0 0,0 0,0 0,0-1,1 1,-1-1,1 1,-1-1,1 0,0 0,0 0,0 0,0-1,0 1,0-1,0 0,1 0,-1 0,0 0,1 0,-1-1,1 0,26 2,1-1,0-2,-1-2,1 0,-1-2,0-2,0 0,-1-2,0-1,0-2,-1 0,26-17,-48 27,0 0,-1-1,1 1,-1-1,1-1,-1 1,0-1,0 0,0 0,0 0,-1-1,0 1,0-1,0 0,-1-1,1 1,-1-1,-1 1,1-1,-1 0,1-2,-1-11</inkml:trace>
  <inkml:trace contextRef="#ctx0" brushRef="#br0" timeOffset="7990.035">8975 463,'-12'1,"1"0,-1 1,0 1,1 0,-1 0,1 1,0 1,1 0,-1 0,1 1,0 0,0 1,1 0,0 1,0 0,0 0,1 1,1 0,-1 0,2 1,-7 9,-7 15,1 0,2 2,1 0,2 0,2 1,0 2,7-26,1 1,0 0,0 0,1 0,1 1,1-1,0 1,0-1,2 1,0-1,0 1,2-1,0 1,0-1,1 0,1-1,0 1,1-1,2 3,-4-12,0 0,0-1,0 0,1 0,-1 0,1 0,-1-1,1 1,0-1,0 0,0-1,0 1,0-1,0 0,1-1,-1 1,0-1,1 0,-1 0,0-1,0 1,1-1,-1 0,0-1,0 1,0-1,2-1,125-74,-117 63,-2-1,0-1,0 0,-1 0,-1-1,-1-1,-1 0,0 0,-1-1,-1 0,-1 0,-1-1,0 1,-2-1,1-12,-2 22,-1-1,0 1,-1-1,0 0,-1 1,0-1,-1 1,0-1,-1 1,0 0,0 0,-1 0,0 0,-1 1,0-1,0 1,-1 0,-1 1,1 0,-1 0,-1 0,1 1,-1 0,-1 0,1 1,-1 0,0 0,-1 1,1 1,-2-1,3 2,1 1,0 0,-1 0,0 1,1 0,-1 1,0-1,1 1,-1 1,0 0,1 0,-1 0,1 1,-1 0,1 0,0 1,0 0,0 0,0 1,0 0,0 1,-12 9</inkml:trace>
  <inkml:trace contextRef="#ctx0" brushRef="#br0" timeOffset="8410.009">9556 3,'-1'0,"0"-1,0 1,0 0,0-1,-1 1,1 0,0 0,0 0,0-1,0 1,0 0,0 0,0 1,0-1,0 0,-1 0,1 1,0-1,0 0,0 1,0-1,0 1,0-1,1 1,-1 0,0-1,0 1,0 0,0-1,1 1,-1 0,0 0,1 0,-1 0,1 0,-1 0,1 0,-1 0,1 0,0 0,-1 0,1 0,0 0,0 0,0 0,0 0,0 2,-12 29,1 2,2 0,1 0,2 0,2 1,-1 34,3-47,-3 192,2-193,-2-5</inkml:trace>
  <inkml:trace contextRef="#ctx0" brushRef="#br0" timeOffset="8859.96">9313 222,'24'-4,"0"-2,0 0,-1-1,0-1,0-1,-1-2,-1 0,1-1,-2-1,0-1,0 0,-1-2,-1 0,-1-2,1-1,-18 19,0-1,0 0,0 1,0-1,0 0,1 0,-1 0,0 1,0-1,1 0,-1 0,1 1,-1-1,0 0,1 1,-1-1,1 0,0 1,-1-1,1 1,-1-1,1 1,0-1,0 1,-1-1,1 1,0 0,0-1,-1 1,1 0,0 0,0 0,0 0,-1-1,1 1,0 0,0 0,0 1,0-1,-1 0,1 0,0 0,0 0,0 1,-1-1,1 0,0 1,-1-1,1 1,0-1,0 0,-1 1,1 0,-1-1,1 1,-1-1,1 1,-1 0,1-1,-1 1,1 0,-1 0,0-1,1 2,-10 55,6-44,-5 22,-16 130,24-161,1 0,-1 0,0 0,1 0,0 0,0-1,0 1,0 0,1-1,-1 1,1-1,0 1,0-1,0 0,0 0,1 0,-1 0,1 0,0 0,0-1,0 1,0-1,0 0,1 0,-1 0,1 0,-1-1,1 1,0-1,-1 0,1 0,0 0,0-1,0 0,0 1,-1-1,1 0,3-1,42-8,-47 7,0 0,1 1,-1-1,1 1,-1 0,1 0,-1 0,1 0,0 0,-1 0,1 1,0 0,0-1,-1 1,1 0,0 0,0 0,-1 1,1-1,0 1,0-1,-1 1,1 0,0 0,-1 0,1 1,-1-1,0 0,1 1,-1 0,0-1,0 1,0 0,0 0,0 0,0 1,-1-1,1 0,-1 1,0-1,1 0,-1 1,0 0,0 1,2 157,2-144</inkml:trace>
  <inkml:trace contextRef="#ctx0" brushRef="#br0" timeOffset="10549.857">0 2083,'51'20,"-18"-16,1-2,-1-1,1-1,-1-2,0-2,14-3,100-7,386-33,540-2,819 49,-923-25,-299 0,12-32,-24 2,666 23,-80-2,-564-28,-628 53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0.6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368 0,'-19'51,"2"1,2 1,3 1,2-1,3 1,2 1,2 0,3 16,-1-33,-2 0,-1-1,-2 0,-1 0,-2 0,-2-1,-1 0,-11 20,23-55,-2 1,1-1,0 1,-1-1,1 1,0 0,0 0,0 0,0 0,0 0,1 0,-1 0,0 0,1 0,0 0,-1 0,1 0,0 0,0 0,0 0,0 0,0 0,1 0,-1 1,1-1,-1 0,1 0,0 0,0-1,0 1,0 0,0 0,0 0,0-1,1 1,-1 0,2 0,30-21,-16 2</inkml:trace>
  <inkml:trace contextRef="#ctx0" brushRef="#br0" timeOffset="250.066">1 536,'38'-5,"37"-11,15-3,-2 2,-12 4,-14 4,-13-1,-10 1,-6 2,-5 2,-6 2</inkml:trace>
  <inkml:trace contextRef="#ctx0" brushRef="#br0" timeOffset="987.161">594 678,'21'0,"0"0,1-2,-1 0,0-1,0-1,-1-1,1-1,-1 0,0-2,-1 0,0-2,12-7,-28 15,-1 1,1-1,-1 1,0-1,0 0,0 0,0 0,0 0,0 0,0-1,-1 1,1 0,-1-1,0 1,0-1,0 0,0 1,0-1,0 0,-1 0,1 1,-1-1,0 0,0 0,0 0,0 1,0-1,-1 0,1 0,-1 0,0 1,0-1,0 0,0 1,0-1,-1 1,1-1,-1 1,1 0,-1 0,0-1,0 1,0 0,0 1,0-1,-1 0,1 1,0-1,-1 1,1 0,-1-1,0 1,1 0,-4 0,-3 0,0 1,-1 0,1 1,-1 0,1 0,0 1,0 0,0 0,0 1,0 1,0-1,1 2,-1-1,1 1,0 0,1 1,-1-1,1 2,0-1,1 1,-1 0,1 0,1 1,-4 5,-1-1,0 0,1 1,1 0,0 0,0 1,2 0,0 0,-4 14,8-23,0 0,1 0,0-1,0 1,0 0,1 0,-1 0,1 0,1 0,-1 0,1 0,-1 0,1 0,1 0,-1 0,1-1,0 1,0 0,0-1,0 0,1 1,0-1,0 0,0 0,0-1,1 1,-1-1,1 1,0-1,7 1,0 0,0-1,0-1,0 1,0-2,1 1,-1-2,1 1,-1-2,0 1,1-2,-1 1,0-2,0 1,0-1,0-1,0 0,-1-1,9-4,9-4,0-2,-1 0,0-2,-2-1,0 0,-1-2,0-1,-2-1,-1-1,-1-1,-1-1,-1 0,15-27,-28 44,-1-1,0 0,0 0,0 0,-1 0,-1-1,1 1,-1-1,-1 0,0 1,0-1,-1 0,-1 0,1 1,-2-1,0-4,2 13,-1-1,1 1,-1 0,0-1,1 1,-1 0,0 0,0-1,0 1,0 0,0 0,0 0,0 0,0 0,0 1,0-1,-1 0,1 0,0 1,0-1,-1 1,1-1,-1 1,1-1,0 1,-1 0,1 0,-1 0,1 0,-1 0,1 0,0 0,-1 0,1 1,-1-1,1 0,0 1,-1-1,1 1,0 0,-1-1,1 1,-1 1,-44 46,44-45,1 0,0 0,-1 0,2 1,-1-1,0 1,1-1,-1 0,1 1,0-1,0 1,0-1,1 1,-1-1,1 1,0-1,0 0,0 1,0-1,0 0,1 0,0 0,-1 0,1 0,0 0,1 0,-1-1,0 1,1-1,-1 0,3 2,98 44,-97-47,-1 0,1 0,-1 0,1 1,-1 0,0 0,0 0,0 0,0 1,0 0,0 0,-1 1,1-1,-1 1,0 0,0 0,-1 0,1 1,-1-1,0 1,0 0,0 0,-1 0,0 0,0 0,0 0,0 1,0 7,-1-1,0 0,0 1,-1-1,-1 1,0-1,-1 0,0 1,-3 7,2-2,4-5</inkml:trace>
  <inkml:trace contextRef="#ctx0" brushRef="#br0" timeOffset="1604.008">1525 791,'30'-45,"119"-157,-106 167,-43 34,1 0,0 1,0-1,0 1,0 0,-1-1,1 1,0-1,0 1,0 0,0 0,0 0,0-1,0 1,0 0,0 0,0 0,0 1,0-1,0 0,0 0,0 0,0 1,-1-1,1 0,0 1,0-1,0 1,0-1,-1 1,1 0,0-1,0 1,-1 0,1-1,0 1,-1 0,1 0,-1-1,1 1,-1 0,0 0,1 0,-1 0,0 0,1 0,-1 0,0 0,0 0,0 0,-12 142,12-142,0 0,0 0,0 0,0 0,0 0,0 0,0 0,0 0,0-1,1 1,-1 0,0 0,1 0,-1 0,1 0,-1 0,1 0,-1 0,1-1,0 1,-1 0,1-1,0 1,-1 0,1-1,0 1,0-1,0 1,0-1,0 1,0-1,-1 1,1-1,0 0,0 0,0 0,0 1,0-1,0 0,0 0,0 0,0-1,0 1,0 0,0 0,0 0,0-1,0 1,0 0,0-1,0 1,0-1,49-28,-48 28,152-136,-154 136,1 0,0 0,-1 0,1 0,0 0,0 0,0 1,0-1,0 0,0 1,0-1,0 0,0 1,0-1,0 1,0 0,0-1,0 1,0 0,1 0,-1 0,0 0,0 0,0 0,1 0,-1 0,0 0,0 0,0 1,0-1,0 0,1 1,-1-1,0 1,0-1,0 1,0 0,0-1,0 1,-1 0,1 0,0 0,0-1,0 1,-1 0,1 0,-1 0,1 0,0 0,-1 1,0-1,1 0,-1 0,0 0,1 0,-1 1,5 191,1-174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21.18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313 0,'-16'5,"-1"1,2 1,-1 0,1 0,0 2,0 0,1 1,0 0,1 1,0 0,1 1,0 1,1 0,0 0,2 1,-1 1,1 0,1 0,1 0,0 1,-1 6,-5 26,2 1,3 1,1 0,3 0,2 0,2 1,2-1,3 0,1 0,3 0,7 19,-12-54,1 0,1 0,0 0,1-1,0 0,1 0,1-1,0 0,1 0,0-1,1-1,0 1,1-2,0 0,1 0,0-1,0-1,1 0,0-1,12 5,-4-6</inkml:trace>
  <inkml:trace contextRef="#ctx0" brushRef="#br1" timeOffset="5057.925">567 424,'45'-11,"-1"-2,0-2,-1-2,-1-1,-1-3,0-1,-2-2,0-1,-2-3,2-3,-34 26,-1 2,0 0,-1 0,1 0,-1 0,0 0,0-1,0 0,-1 1,1-1,-1 0,0 0,0-1,0 1,0 0,-1-1,0 1,0-1,0 1,0-1,-1-2,0 6,0 0,-1 0,1 0,-1 0,1 0,-1 0,0 1,1-1,-1 0,0 0,1 0,-1 1,0-1,0 0,0 0,0 1,0-1,0 1,0-1,0 1,0 0,0-1,0 1,0 0,0 0,0-1,0 1,0 0,0 0,-1 0,1 0,0 1,0-1,0 0,0 0,0 1,0-1,0 0,0 1,0-1,0 1,0 0,0-1,0 1,0 0,1-1,-2 2,-42 35,28-11,1 0,1 2,1-1,2 2,1 0,1 0,1 1,2-1,1 2,1-1,2 1,1 16,-8 40,1-26,4 0,2 0,3 1,8 55,-6-89,0-1,-2 1,-1 0,-2 0,0 0,-2 1,3-19,-1-1,0 1,-1-1,1 0,-2 0,1 0,-2 0,1 0,-1-1,0 0,-1 0,0 0,0-1,0 0,-1 0,0 0,-1-1,-7 6,10-9,0-1,1 1,-1-1,0 1,0-1,-1-1,1 1,0-1,0 0,-1 0,1 0,-1-1,1 0,-1 0,1-1,-1 1,1-1,0 0,-1 0,1-1,0 0,0 0,0 0,0 0,0-1,0 0,1 0,0 0,-1-1,1 1,0-1,0 0,1 0,-1 0,1-1,0 1,0-1,1 0,-1 0,-1-5,2 0,0 0,0 0,1 0,1 0,-1-1,2 1,-1 0,1 0,1-1,0 1,0 0,1 0,1 1,-1-1,2 1,-1-1,2 0,103-145,-92 135,1 0,1 1,1 1,0 0,1 2,1 0,1 2,0 0,0 2,2 0,2 1,-3 2</inkml:trace>
  <inkml:trace contextRef="#ctx0" brushRef="#br1" timeOffset="5374.097">1188 650,'-5'16,"1"-1,0 1,1 0,1 0,1 0,0 1,1-1,0 0,2 0,0 1,1-1,0-1,1 1,1 0,1-1,3 7,-7-19,-1-1,1 1,-1-1,1 0,0 0,-1 0,1 0,0 0,1 0,-1 0,0-1,0 1,1-1,-1 1,1-1,-1 0,1 0,0 0,-1 0,1-1,0 1,0-1,-1 0,1 1,0-1,0 0,0-1,-1 1,1 0,0-1,0 0,-1 0,1 0,-1 0,1 0,-1 0,2-1,76-73,-28-29,-50 98,-1 1,0-1,0 1,0-1,-1 1,1-1,-1 0,-1 1,1-1,-1 1,0-1,0 1,-1-1,1 1,-1 0,0-1,-1 1,1 0,-1 0,0 1,0-1,-1 1,0-1,1 1,-1 0,0 1,-1-1,1 1,-1-1,0 1,1 1,-1-1,-1 1,1-1,0 2,0-1,-5-1,-13 2</inkml:trace>
  <inkml:trace contextRef="#ctx0" brushRef="#br1" timeOffset="5673.762">1469 904,'10'-24,"12"-27,8-5,-1 2,-2 6,-4 6,-2 10,-4 10</inkml:trace>
  <inkml:trace contextRef="#ctx0" brushRef="#br1" timeOffset="6772.821">2035 594,'-5'-2,"0"0,1 0,-1 1,0 0,0 0,0 1,0-1,0 1,0 0,0 0,0 0,1 1,-1 0,0 0,0 0,0 1,1 0,-1-1,0 1,1 1,0-1,0 1,0 0,0 0,0 0,0 0,1 1,-3 2,-3 1,1 1,0 0,1 0,0 0,0 1,1 0,0 0,0 0,1 1,0 0,1 0,0 0,1 1,0-1,1 1,0 0,0 0,1 0,0 0,1 0,1 8,0-15,-1 0,1 0,0 0,0-1,0 1,0 0,1-1,0 1,0 0,-1-1,2 0,-1 0,0 1,1-1,-1-1,1 1,0 0,0-1,0 1,1-1,-1 0,0 0,1 0,-1 0,1-1,0 0,-1 1,1-1,0-1,0 1,126 5,-108-7,47-17,-57 5</inkml:trace>
  <inkml:trace contextRef="#ctx0" brushRef="#br1" timeOffset="7018.892">2316 678,'-9'29,"-4"9</inkml:trace>
  <inkml:trace contextRef="#ctx0" brushRef="#br1" timeOffset="7273.776">2260 283,'0'5,"0"1</inkml:trace>
  <inkml:trace contextRef="#ctx0" brushRef="#br1" timeOffset="7570.302">2542 847,'1'-7,"2"-22,1 0,2 0,0 0,2 1,1 0,2 0,5-9,-16 38,0 0,0 0,0 0,0 0,1 0,-1 0,0 1,1-1,-1 0,0-1,1 1,0 0,-1 0,1 0,-1 0,1 0,0 0,0-1,-1 1,1 0,0-1,0 1,0 0,0-1,0 1,0-1,0 1,0-1,0 0,0 1,0-1,0 0,0 0,0 0,0 0,0 0,0 0,0 0,1 0,-1 0,0-1,0 1,0 0,0-1,0 1,0 0,0-1,0 1,-1-1,1 0,0 1,0-1,0 0,0 0,-1 1,1-1,0 0,-1 0,1 0,-1 0,1 0,-1 0,1 0,-1 0,0 0,1 0,-1 0,0 0,5 15,37 87,-39-98,-1 0,0 0,1 0,0 0,-1 0,1-1,0 1,0-1,1 0,-1 0,0 0,1 0,0 0,-1-1,1 0,0 1,-1-1,1-1,0 1,0-1,0 1,0-1,0 0,0-1,0 1,1-1,3-1,0-1,-1 0,1 0,-1-1,1 0,-1 0,0-1,-1 0,1 0,-1 0,0-1,0 0,-1 0,1-1,-2 1,1-1,-1-1,0 1,0 0,-1-1,0 0,0 1,-1-1,0-1,0 1,0-7,2-10</inkml:trace>
  <inkml:trace contextRef="#ctx0" brushRef="#br1" timeOffset="8737.001">3360 565,'-15'-3,"0"0,-1 1,1 1,-1 0,0 2,1 0,-1 0,1 1,-1 1,1 1,0 0,0 1,0 0,1 2,0-1,0 2,1 0,0 0,11-6,0 1,0-1,1 0,0 1,-1-1,1 0,0 1,0 0,0-1,1 1,-1-1,0 1,1 0,0 0,0-1,0 1,0 0,0 0,0-1,1 1,-1 0,1-1,0 1,0 0,0-1,0 1,0-1,0 0,1 1,-1-1,1 0,0 0,0 0,0 0,0 0,0 0,0 0,0-1,0 1,1-1,-1 0,1 1,-1-1,1 0,-1-1,1 1,0 0,-1-1,1 1,0-1,1 0,6 1,1-1,0-1,0 1,-1-2,1 1,-1-2,1 1,-1-1,0-1,0 0,0 0,0-1,-1 0,0-1,0 0,4-4,125-123,-120 113,-18 19,0 1,1 0,-1-1,0 1,1-1,-1 1,1 0,-1-1,0 1,1 0,-1-1,1 1,-1 0,1 0,-1-1,1 1,-1 0,1 0,-1 0,1 0,0 0,-1 0,1 0,-1 0,1 0,-1 0,1 0,-1 0,1 0,-1 0,1 0,-1 1,1-1,-1 0,1 0,-1 1,1-1,-1 0,1 1,-1-1,0 0,1 1,-1-1,0 1,1-1,-1 0,0 1,1-1,-1 1,0-1,0 1,0-1,1 1,-1-1,0 1,0-1,0 1,0 0,0-1,0 1,0-1,0 1,0-1,0 1,0-1,-1 1,1-1,0 1,0-1,-1 1,2 52,-1-47,-3 368,3-351,-2-1,-1 1,-1-1,-1 0,-1 0,-1 0,0-1,-2 0,-1-1,-3 6,10-21,0 1,0-1,0 0,0 0,-1-1,0 1,0-1,0 1,-1-1,1-1,-1 1,0-1,0 1,-1-1,1-1,0 1,-1-1,0 0,1 0,-1-1,0 1,0-1,0-1,0 1,0-1,0 0,0 0,0-1,0 0,-1 0,3-4,0-1,0 1,0-1,1 0,0 0,0 0,1-1,0 1,0-1,0 1,1-1,0 1,0-1,0 0,1 0,0 1,1-1,-1 0,1 0,1 1,-1-1,1 1,0-1,1-1,11-32,1 0,2 1,2 1,2 0,23-31,41-34,-68 82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0,'-5'5,"-11"11,-3 8,7-1,5-8,9-7,8-5,4-8,-2-3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1,'-5'5,"-1"6,0-3,6-4,3-6,5-4,-2 0,-4 5,-5 3,-4 7,-4 0,-1 5,6-1,5-7,2-5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2.9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1 622,'29'0,"28"0,15 0,-1 0,-7 0,-10 0,-9 0,-13-5,-6-1,-3 0,-1 1,0 1,3-2,0-2,-3 2</inkml:trace>
  <inkml:trace contextRef="#ctx0" brushRef="#br0" timeOffset="230.79">142 820,'29'10,"38"-7,17-4,4-6,-8-2,-13 0,-12-3,-12 1,-13 2</inkml:trace>
  <inkml:trace contextRef="#ctx0" brushRef="#br0" timeOffset="651.319">1412 340,'-24'12,"0"0,1 2,1 0,0 2,1 0,0 2,2 0,0 1,1 1,-13 19,27-35,0 0,0 0,1 1,0 0,0-1,0 1,0 0,1 0,0 1,0-1,0 0,1 1,0-1,0 1,0-1,0 1,1-1,0 1,0 0,1-1,0 1,0-1,0 1,0-1,1 1,0-1,0 0,0 0,1 0,0 0,0 0,0 0,1-1,-1 0,3 3,6 2,0-1,1 0,0-1,1 0,-1-1,1 0,0-2,1 1,-1-2,1 0,0 0,0-1,0-1,0-1,0 0,-1-1,1 0,0-2,0 1,-1-2,1 0,-1-1,0 0,0-1,-1 0,1-2,-2 1,1-1,-1-1,3 0,-1-1,-1 0,1-1,-2-1,0 0,0 0,9-14,-18 22,0-1,0 1,0-1,-1 0,0 0,0 0,0 0,0 0,-1 0,0-1,0 1,-1 0,1-1,-1 1,0 0,0-1,-1 1,0 0,0 0,0-1,-1 1,1 0,-1 0,0 0,-1 0,1 1,-2-3,-70-50,52 44</inkml:trace>
  <inkml:trace contextRef="#ctx0" brushRef="#br0" timeOffset="939.262">932 566,'77'-18,"0"3,1 3,1 4,-1 4,12 2,159 30,-44 4,-181-31</inkml:trace>
  <inkml:trace contextRef="#ctx0" brushRef="#br0" timeOffset="2148.733">1694 397,'-5'0,"-1"-5,-5-2,0-4,-4 0,-3-3,-4 0,-3 3,-1 4,-2 2,4 7,6 4</inkml:trace>
  <inkml:trace contextRef="#ctx0" brushRef="#br1" timeOffset="12302.759">2117 1,'48'92,"-28"-55,-2 0,-1 2,-2 0,-2 0,-2 1,1 10,-8-27,-1 0,0 0,-2 0,-1 0,-1 0,-1 0,-1 0,-1-1,0 1,-2-1,-1 0,-1 0,-1-1,-7 15,7-12,0 0,-2-1,0 0,-1 0,-2-1,0-1,-1 0,-2-1,0-1,0 0,-2-2,0 0,-2-1,1-1,-2 0,0-2,-12 5,5-12,34-24,67-51,-46 44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91,'-81'96,"4"4,5 2,4 4,-12 32,-55 113,94-192,324-470,-21-9,-195 309,-67 111,0 1,0-1,0 1,0-1,0 0,0 1,0-1,0 1,1-1,-1 1,0-1,0 1,0-1,0 0,1 1,-1-1,0 0,1 1,-1-1,0 1,0-1,1 0,-1 0,1 1,-1-1,0 0,1 0,-1 1,0-1,1 0,-1 0,1 0,-1 0,1 0,-1 1,1-1,-1 0,0 0,1 0,-1 0,1 0,-1-1,1 1,-1 0,1 0,-1 0,0 0,1 0,-1-1,1 1,-1 0,0 0,1 0,-1-1,-7 46,-4-7,2 0,2 1,1 0,2 0,1 0,2 1,2-1,2 0,4 15,-4-39,5 28,2-1,2 0,2 0,12 24,32 51,-58-116,1-1,-1 0,0 1,1-1,-1 0,0 1,1-1,-1 1,0-1,1 1,-1-1,0 1,0-1,0 1,0-1,1 1,-1-1,0 1,0-1,0 1,0-1,0 1,0 0,0-1,0 1,0-1,-1 1,1-1,0 1,0-1,0 1,-1-1,1 1,0-1,0 1,-1-1,1 0,0 1,-1-1,1 1,-1-1,1 0,-1 1,1-1,0 0,-1 0,1 1,-1-1,1 0,-1 0,1 0,-1 0,0 0,1 1,-1-1,1 0,-1 0,1 0,-1 0,1 0,-1-1,-38-7,35 7,-273-120,81 23,183 88,7 3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 2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0,'0'10,"0"8,0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7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43,'0'29,"0"29,0 14,0-1,0-7,0-10,5-9,1-8,0-5,3-8,1-8</inkml:trace>
  <inkml:trace contextRef="#ctx0" brushRef="#br0" timeOffset="470.545">1 43,'117'-17,"-67"7,1 3,0 3,0 1,32 3,-80 0,0-1,-1 1,1 0,0 0,0 0,-1 0,1 0,0 1,-1-1,1 1,0-1,-1 1,1 0,-1 0,1 0,-1 1,1-1,-1 1,0-1,0 1,0 0,0 0,0 0,0 0,0 0,-1 0,1 0,-1 0,1 1,-1-1,0 1,0-1,0 1,0-1,-1 1,1 0,-1-1,1 1,-1 0,0 0,0 2,-3 3,-1 0,0 0,0 0,-1-1,0 1,0-1,0 0,-1-1,0 1,-1-1,0 0,-5 3,-34 37,45-44,-1-1,1 1,-1 0,1 0,0 0,0 0,0 0,0 0,1 0,-1 0,0 0,1 0,-1 1,1-1,0 0,0 0,0 1,0-1,0 0,0 0,1 0,-1 1,1-1,-1 0,1 0,0 0,0 0,0 0,0 0,0 0,1 0,-1 0,0-1,1 1,-1-1,1 1,1 0,79 49,-55-38,67 55,-91-66,-1 1,0 0,0 0,1 0,-2 0,1 0,0 1,-1-1,1 0,-1 1,0-1,0 1,-1 0,1-1,-1 1,1 0,-1-1,0 1,0 0,-1-1,1 1,-1-1,0 1,0 0,0-1,-1 0,1 1,-1-1,1 0,-2 1,-7 8,0-1,-2 0,1-1,-1 0,0-1,-1 0,0-1,-1-1,1 0,-1 0,-1-2,1 1,-1-2,0 0,0-1,-15 1,24-3,-3 2,-1 0,0-1,0 0,1-1,-1 0,0 0,0-1,0-1,0 0,0 0,0-1,0 0,0-1,1 0,-8-3,-1-6</inkml:trace>
  <inkml:trace contextRef="#ctx0" brushRef="#br0" timeOffset="736.954">1158 213,'-14'29,"-15"23,-7 9,3-2,2-6,6-7,3-7,0-5,4-4,0-7,3-7</inkml:trace>
  <inkml:trace contextRef="#ctx0" brushRef="#br0" timeOffset="1003.681">763 297,'34'29,"30"19,8 6,-2-6,-9-6,-14-6,-16-4,-13-7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0 198,'34'-5,"25"-1,8-1,-4 2,-6 2,-9 1,-8 0,-10-3,-6-1,-7 0</inkml:trace>
  <inkml:trace contextRef="#ctx0" brushRef="#br0" timeOffset="252.356">199 1,'9'38,"8"27,2 8,-3-4,-4-10,-5-8,-2-15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4/7/2021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4/7/2021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4/7/2021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4/7/2021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4/7/2021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4/7/2021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4/7/2021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4/7/2021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4/7/2021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4/7/2021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4/7/2021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4/7/2021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4/7/2021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4/7/2021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4/7/2021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4/7/2021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4/7/2021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4/7/2021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4/7/2021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4/7/2021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customXml" Target="../ink/ink3.xml"/><Relationship Id="rId7" Type="http://schemas.openxmlformats.org/officeDocument/2006/relationships/image" Target="../media/image5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.xml"/><Relationship Id="rId5" Type="http://schemas.openxmlformats.org/officeDocument/2006/relationships/image" Target="../media/image4.png"/><Relationship Id="rId9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customXml" Target="../ink/ink117.xml"/><Relationship Id="rId13" Type="http://schemas.openxmlformats.org/officeDocument/2006/relationships/image" Target="../media/image37.png"/><Relationship Id="rId18" Type="http://schemas.openxmlformats.org/officeDocument/2006/relationships/customXml" Target="../ink/ink122.xml"/><Relationship Id="rId3" Type="http://schemas.openxmlformats.org/officeDocument/2006/relationships/image" Target="../media/image3210.png"/><Relationship Id="rId21" Type="http://schemas.openxmlformats.org/officeDocument/2006/relationships/image" Target="../media/image41.png"/><Relationship Id="rId7" Type="http://schemas.openxmlformats.org/officeDocument/2006/relationships/image" Target="../media/image3410.png"/><Relationship Id="rId12" Type="http://schemas.openxmlformats.org/officeDocument/2006/relationships/customXml" Target="../ink/ink119.xml"/><Relationship Id="rId17" Type="http://schemas.openxmlformats.org/officeDocument/2006/relationships/image" Target="../media/image39.png"/><Relationship Id="rId2" Type="http://schemas.openxmlformats.org/officeDocument/2006/relationships/customXml" Target="../ink/ink114.xml"/><Relationship Id="rId16" Type="http://schemas.openxmlformats.org/officeDocument/2006/relationships/customXml" Target="../ink/ink121.xml"/><Relationship Id="rId20" Type="http://schemas.openxmlformats.org/officeDocument/2006/relationships/customXml" Target="../ink/ink12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6.xml"/><Relationship Id="rId11" Type="http://schemas.openxmlformats.org/officeDocument/2006/relationships/image" Target="../media/image36.png"/><Relationship Id="rId5" Type="http://schemas.openxmlformats.org/officeDocument/2006/relationships/image" Target="../media/image3310.png"/><Relationship Id="rId15" Type="http://schemas.openxmlformats.org/officeDocument/2006/relationships/image" Target="../media/image38.png"/><Relationship Id="rId23" Type="http://schemas.openxmlformats.org/officeDocument/2006/relationships/image" Target="../media/image42.png"/><Relationship Id="rId10" Type="http://schemas.openxmlformats.org/officeDocument/2006/relationships/customXml" Target="../ink/ink118.xml"/><Relationship Id="rId19" Type="http://schemas.openxmlformats.org/officeDocument/2006/relationships/image" Target="../media/image40.png"/><Relationship Id="rId4" Type="http://schemas.openxmlformats.org/officeDocument/2006/relationships/customXml" Target="../ink/ink115.xml"/><Relationship Id="rId9" Type="http://schemas.openxmlformats.org/officeDocument/2006/relationships/image" Target="../media/image3510.png"/><Relationship Id="rId14" Type="http://schemas.openxmlformats.org/officeDocument/2006/relationships/customXml" Target="../ink/ink120.xml"/><Relationship Id="rId22" Type="http://schemas.openxmlformats.org/officeDocument/2006/relationships/customXml" Target="../ink/ink124.xml"/></Relationships>
</file>

<file path=ppt/slides/_rels/slide10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51.png"/><Relationship Id="rId21" Type="http://schemas.openxmlformats.org/officeDocument/2006/relationships/image" Target="../media/image505.png"/><Relationship Id="rId42" Type="http://schemas.openxmlformats.org/officeDocument/2006/relationships/image" Target="../media/image514.png"/><Relationship Id="rId63" Type="http://schemas.openxmlformats.org/officeDocument/2006/relationships/customXml" Target="../ink/ink4286.xml"/><Relationship Id="rId84" Type="http://schemas.openxmlformats.org/officeDocument/2006/relationships/customXml" Target="../ink/ink4297.xml"/><Relationship Id="rId138" Type="http://schemas.openxmlformats.org/officeDocument/2006/relationships/image" Target="../media/image561.png"/><Relationship Id="rId107" Type="http://schemas.openxmlformats.org/officeDocument/2006/relationships/image" Target="../media/image546.png"/><Relationship Id="rId11" Type="http://schemas.openxmlformats.org/officeDocument/2006/relationships/image" Target="../media/image500.png"/><Relationship Id="rId32" Type="http://schemas.openxmlformats.org/officeDocument/2006/relationships/customXml" Target="../ink/ink4269.xml"/><Relationship Id="rId53" Type="http://schemas.openxmlformats.org/officeDocument/2006/relationships/customXml" Target="../ink/ink4281.xml"/><Relationship Id="rId74" Type="http://schemas.openxmlformats.org/officeDocument/2006/relationships/customXml" Target="../ink/ink4292.xml"/><Relationship Id="rId128" Type="http://schemas.openxmlformats.org/officeDocument/2006/relationships/customXml" Target="../ink/ink4319.xml"/><Relationship Id="rId149" Type="http://schemas.openxmlformats.org/officeDocument/2006/relationships/customXml" Target="../ink/ink4330.xml"/><Relationship Id="rId5" Type="http://schemas.openxmlformats.org/officeDocument/2006/relationships/image" Target="../media/image497.png"/><Relationship Id="rId95" Type="http://schemas.openxmlformats.org/officeDocument/2006/relationships/image" Target="../media/image540.png"/><Relationship Id="rId22" Type="http://schemas.openxmlformats.org/officeDocument/2006/relationships/customXml" Target="../ink/ink4264.xml"/><Relationship Id="rId27" Type="http://schemas.openxmlformats.org/officeDocument/2006/relationships/image" Target="../media/image508.png"/><Relationship Id="rId43" Type="http://schemas.openxmlformats.org/officeDocument/2006/relationships/customXml" Target="../ink/ink4276.xml"/><Relationship Id="rId48" Type="http://schemas.openxmlformats.org/officeDocument/2006/relationships/image" Target="../media/image517.png"/><Relationship Id="rId64" Type="http://schemas.openxmlformats.org/officeDocument/2006/relationships/image" Target="../media/image525.png"/><Relationship Id="rId69" Type="http://schemas.openxmlformats.org/officeDocument/2006/relationships/customXml" Target="../ink/ink4289.xml"/><Relationship Id="rId113" Type="http://schemas.openxmlformats.org/officeDocument/2006/relationships/image" Target="../media/image549.png"/><Relationship Id="rId118" Type="http://schemas.openxmlformats.org/officeDocument/2006/relationships/customXml" Target="../ink/ink4314.xml"/><Relationship Id="rId134" Type="http://schemas.openxmlformats.org/officeDocument/2006/relationships/image" Target="../media/image559.png"/><Relationship Id="rId139" Type="http://schemas.openxmlformats.org/officeDocument/2006/relationships/customXml" Target="../ink/ink4325.xml"/><Relationship Id="rId80" Type="http://schemas.openxmlformats.org/officeDocument/2006/relationships/customXml" Target="../ink/ink4295.xml"/><Relationship Id="rId85" Type="http://schemas.openxmlformats.org/officeDocument/2006/relationships/image" Target="../media/image535.png"/><Relationship Id="rId150" Type="http://schemas.openxmlformats.org/officeDocument/2006/relationships/image" Target="../media/image567.png"/><Relationship Id="rId12" Type="http://schemas.openxmlformats.org/officeDocument/2006/relationships/customXml" Target="../ink/ink4259.xml"/><Relationship Id="rId17" Type="http://schemas.openxmlformats.org/officeDocument/2006/relationships/image" Target="../media/image503.png"/><Relationship Id="rId33" Type="http://schemas.openxmlformats.org/officeDocument/2006/relationships/image" Target="../media/image511.png"/><Relationship Id="rId38" Type="http://schemas.openxmlformats.org/officeDocument/2006/relationships/customXml" Target="../ink/ink4273.xml"/><Relationship Id="rId59" Type="http://schemas.openxmlformats.org/officeDocument/2006/relationships/customXml" Target="../ink/ink4284.xml"/><Relationship Id="rId103" Type="http://schemas.openxmlformats.org/officeDocument/2006/relationships/image" Target="../media/image544.png"/><Relationship Id="rId108" Type="http://schemas.openxmlformats.org/officeDocument/2006/relationships/customXml" Target="../ink/ink4309.xml"/><Relationship Id="rId124" Type="http://schemas.openxmlformats.org/officeDocument/2006/relationships/customXml" Target="../ink/ink4317.xml"/><Relationship Id="rId129" Type="http://schemas.openxmlformats.org/officeDocument/2006/relationships/image" Target="../media/image557.png"/><Relationship Id="rId54" Type="http://schemas.openxmlformats.org/officeDocument/2006/relationships/image" Target="../media/image520.png"/><Relationship Id="rId70" Type="http://schemas.openxmlformats.org/officeDocument/2006/relationships/image" Target="../media/image528.png"/><Relationship Id="rId75" Type="http://schemas.openxmlformats.org/officeDocument/2006/relationships/image" Target="../media/image530.png"/><Relationship Id="rId91" Type="http://schemas.openxmlformats.org/officeDocument/2006/relationships/image" Target="../media/image538.png"/><Relationship Id="rId96" Type="http://schemas.openxmlformats.org/officeDocument/2006/relationships/customXml" Target="../ink/ink4303.xml"/><Relationship Id="rId140" Type="http://schemas.openxmlformats.org/officeDocument/2006/relationships/image" Target="../media/image562.png"/><Relationship Id="rId145" Type="http://schemas.openxmlformats.org/officeDocument/2006/relationships/customXml" Target="../ink/ink43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56.xml"/><Relationship Id="rId23" Type="http://schemas.openxmlformats.org/officeDocument/2006/relationships/image" Target="../media/image506.png"/><Relationship Id="rId28" Type="http://schemas.openxmlformats.org/officeDocument/2006/relationships/customXml" Target="../ink/ink4267.xml"/><Relationship Id="rId49" Type="http://schemas.openxmlformats.org/officeDocument/2006/relationships/customXml" Target="../ink/ink4279.xml"/><Relationship Id="rId114" Type="http://schemas.openxmlformats.org/officeDocument/2006/relationships/customXml" Target="../ink/ink4312.xml"/><Relationship Id="rId119" Type="http://schemas.openxmlformats.org/officeDocument/2006/relationships/image" Target="../media/image552.png"/><Relationship Id="rId44" Type="http://schemas.openxmlformats.org/officeDocument/2006/relationships/image" Target="../media/image515.png"/><Relationship Id="rId60" Type="http://schemas.openxmlformats.org/officeDocument/2006/relationships/image" Target="../media/image523.png"/><Relationship Id="rId65" Type="http://schemas.openxmlformats.org/officeDocument/2006/relationships/customXml" Target="../ink/ink4287.xml"/><Relationship Id="rId81" Type="http://schemas.openxmlformats.org/officeDocument/2006/relationships/image" Target="../media/image533.png"/><Relationship Id="rId86" Type="http://schemas.openxmlformats.org/officeDocument/2006/relationships/customXml" Target="../ink/ink4298.xml"/><Relationship Id="rId130" Type="http://schemas.openxmlformats.org/officeDocument/2006/relationships/customXml" Target="../ink/ink4320.xml"/><Relationship Id="rId135" Type="http://schemas.openxmlformats.org/officeDocument/2006/relationships/customXml" Target="../ink/ink4323.xml"/><Relationship Id="rId13" Type="http://schemas.openxmlformats.org/officeDocument/2006/relationships/image" Target="../media/image501.png"/><Relationship Id="rId18" Type="http://schemas.openxmlformats.org/officeDocument/2006/relationships/customXml" Target="../ink/ink4262.xml"/><Relationship Id="rId39" Type="http://schemas.openxmlformats.org/officeDocument/2006/relationships/customXml" Target="../ink/ink4274.xml"/><Relationship Id="rId109" Type="http://schemas.openxmlformats.org/officeDocument/2006/relationships/image" Target="../media/image547.png"/><Relationship Id="rId34" Type="http://schemas.openxmlformats.org/officeDocument/2006/relationships/customXml" Target="../ink/ink4270.xml"/><Relationship Id="rId50" Type="http://schemas.openxmlformats.org/officeDocument/2006/relationships/image" Target="../media/image518.png"/><Relationship Id="rId55" Type="http://schemas.openxmlformats.org/officeDocument/2006/relationships/customXml" Target="../ink/ink4282.xml"/><Relationship Id="rId76" Type="http://schemas.openxmlformats.org/officeDocument/2006/relationships/customXml" Target="../ink/ink4293.xml"/><Relationship Id="rId97" Type="http://schemas.openxmlformats.org/officeDocument/2006/relationships/image" Target="../media/image541.png"/><Relationship Id="rId104" Type="http://schemas.openxmlformats.org/officeDocument/2006/relationships/customXml" Target="../ink/ink4307.xml"/><Relationship Id="rId120" Type="http://schemas.openxmlformats.org/officeDocument/2006/relationships/customXml" Target="../ink/ink4315.xml"/><Relationship Id="rId125" Type="http://schemas.openxmlformats.org/officeDocument/2006/relationships/image" Target="../media/image555.png"/><Relationship Id="rId141" Type="http://schemas.openxmlformats.org/officeDocument/2006/relationships/customXml" Target="../ink/ink4326.xml"/><Relationship Id="rId146" Type="http://schemas.openxmlformats.org/officeDocument/2006/relationships/image" Target="../media/image565.png"/><Relationship Id="rId7" Type="http://schemas.openxmlformats.org/officeDocument/2006/relationships/image" Target="../media/image498.png"/><Relationship Id="rId71" Type="http://schemas.openxmlformats.org/officeDocument/2006/relationships/customXml" Target="../ink/ink4290.xml"/><Relationship Id="rId92" Type="http://schemas.openxmlformats.org/officeDocument/2006/relationships/customXml" Target="../ink/ink4301.xml"/><Relationship Id="rId2" Type="http://schemas.openxmlformats.org/officeDocument/2006/relationships/customXml" Target="../ink/ink4254.xml"/><Relationship Id="rId29" Type="http://schemas.openxmlformats.org/officeDocument/2006/relationships/image" Target="../media/image509.png"/><Relationship Id="rId24" Type="http://schemas.openxmlformats.org/officeDocument/2006/relationships/customXml" Target="../ink/ink4265.xml"/><Relationship Id="rId40" Type="http://schemas.openxmlformats.org/officeDocument/2006/relationships/image" Target="../media/image513.png"/><Relationship Id="rId45" Type="http://schemas.openxmlformats.org/officeDocument/2006/relationships/customXml" Target="../ink/ink4277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110" Type="http://schemas.openxmlformats.org/officeDocument/2006/relationships/customXml" Target="../ink/ink4310.xml"/><Relationship Id="rId115" Type="http://schemas.openxmlformats.org/officeDocument/2006/relationships/image" Target="../media/image550.png"/><Relationship Id="rId131" Type="http://schemas.openxmlformats.org/officeDocument/2006/relationships/image" Target="../media/image558.png"/><Relationship Id="rId136" Type="http://schemas.openxmlformats.org/officeDocument/2006/relationships/image" Target="../media/image560.png"/><Relationship Id="rId61" Type="http://schemas.openxmlformats.org/officeDocument/2006/relationships/customXml" Target="../ink/ink4285.xml"/><Relationship Id="rId82" Type="http://schemas.openxmlformats.org/officeDocument/2006/relationships/customXml" Target="../ink/ink4296.xml"/><Relationship Id="rId19" Type="http://schemas.openxmlformats.org/officeDocument/2006/relationships/image" Target="../media/image504.png"/><Relationship Id="rId14" Type="http://schemas.openxmlformats.org/officeDocument/2006/relationships/customXml" Target="../ink/ink4260.xml"/><Relationship Id="rId30" Type="http://schemas.openxmlformats.org/officeDocument/2006/relationships/customXml" Target="../ink/ink4268.xml"/><Relationship Id="rId35" Type="http://schemas.openxmlformats.org/officeDocument/2006/relationships/image" Target="../media/image512.png"/><Relationship Id="rId56" Type="http://schemas.openxmlformats.org/officeDocument/2006/relationships/image" Target="../media/image521.png"/><Relationship Id="rId77" Type="http://schemas.openxmlformats.org/officeDocument/2006/relationships/image" Target="../media/image531.png"/><Relationship Id="rId100" Type="http://schemas.openxmlformats.org/officeDocument/2006/relationships/customXml" Target="../ink/ink4305.xml"/><Relationship Id="rId105" Type="http://schemas.openxmlformats.org/officeDocument/2006/relationships/image" Target="../media/image545.png"/><Relationship Id="rId126" Type="http://schemas.openxmlformats.org/officeDocument/2006/relationships/customXml" Target="../ink/ink4318.xml"/><Relationship Id="rId147" Type="http://schemas.openxmlformats.org/officeDocument/2006/relationships/customXml" Target="../ink/ink4329.xml"/><Relationship Id="rId8" Type="http://schemas.openxmlformats.org/officeDocument/2006/relationships/customXml" Target="../ink/ink4257.xml"/><Relationship Id="rId51" Type="http://schemas.openxmlformats.org/officeDocument/2006/relationships/customXml" Target="../ink/ink4280.xml"/><Relationship Id="rId72" Type="http://schemas.openxmlformats.org/officeDocument/2006/relationships/image" Target="../media/image529.png"/><Relationship Id="rId93" Type="http://schemas.openxmlformats.org/officeDocument/2006/relationships/image" Target="../media/image539.png"/><Relationship Id="rId98" Type="http://schemas.openxmlformats.org/officeDocument/2006/relationships/customXml" Target="../ink/ink4304.xml"/><Relationship Id="rId121" Type="http://schemas.openxmlformats.org/officeDocument/2006/relationships/image" Target="../media/image553.png"/><Relationship Id="rId142" Type="http://schemas.openxmlformats.org/officeDocument/2006/relationships/image" Target="../media/image563.png"/><Relationship Id="rId3" Type="http://schemas.openxmlformats.org/officeDocument/2006/relationships/image" Target="../media/image496.png"/><Relationship Id="rId25" Type="http://schemas.openxmlformats.org/officeDocument/2006/relationships/image" Target="../media/image507.png"/><Relationship Id="rId46" Type="http://schemas.openxmlformats.org/officeDocument/2006/relationships/image" Target="../media/image516.png"/><Relationship Id="rId67" Type="http://schemas.openxmlformats.org/officeDocument/2006/relationships/customXml" Target="../ink/ink4288.xml"/><Relationship Id="rId116" Type="http://schemas.openxmlformats.org/officeDocument/2006/relationships/customXml" Target="../ink/ink4313.xml"/><Relationship Id="rId137" Type="http://schemas.openxmlformats.org/officeDocument/2006/relationships/customXml" Target="../ink/ink4324.xml"/><Relationship Id="rId20" Type="http://schemas.openxmlformats.org/officeDocument/2006/relationships/customXml" Target="../ink/ink4263.xml"/><Relationship Id="rId41" Type="http://schemas.openxmlformats.org/officeDocument/2006/relationships/customXml" Target="../ink/ink4275.xml"/><Relationship Id="rId62" Type="http://schemas.openxmlformats.org/officeDocument/2006/relationships/image" Target="../media/image524.png"/><Relationship Id="rId83" Type="http://schemas.openxmlformats.org/officeDocument/2006/relationships/image" Target="../media/image534.png"/><Relationship Id="rId88" Type="http://schemas.openxmlformats.org/officeDocument/2006/relationships/customXml" Target="../ink/ink4299.xml"/><Relationship Id="rId111" Type="http://schemas.openxmlformats.org/officeDocument/2006/relationships/image" Target="../media/image548.png"/><Relationship Id="rId132" Type="http://schemas.openxmlformats.org/officeDocument/2006/relationships/customXml" Target="../ink/ink4321.xml"/><Relationship Id="rId15" Type="http://schemas.openxmlformats.org/officeDocument/2006/relationships/image" Target="../media/image502.png"/><Relationship Id="rId36" Type="http://schemas.openxmlformats.org/officeDocument/2006/relationships/customXml" Target="../ink/ink4271.xml"/><Relationship Id="rId57" Type="http://schemas.openxmlformats.org/officeDocument/2006/relationships/customXml" Target="../ink/ink4283.xml"/><Relationship Id="rId106" Type="http://schemas.openxmlformats.org/officeDocument/2006/relationships/customXml" Target="../ink/ink4308.xml"/><Relationship Id="rId127" Type="http://schemas.openxmlformats.org/officeDocument/2006/relationships/image" Target="../media/image556.png"/><Relationship Id="rId10" Type="http://schemas.openxmlformats.org/officeDocument/2006/relationships/customXml" Target="../ink/ink4258.xml"/><Relationship Id="rId31" Type="http://schemas.openxmlformats.org/officeDocument/2006/relationships/image" Target="../media/image510.png"/><Relationship Id="rId52" Type="http://schemas.openxmlformats.org/officeDocument/2006/relationships/image" Target="../media/image519.png"/><Relationship Id="rId73" Type="http://schemas.openxmlformats.org/officeDocument/2006/relationships/customXml" Target="../ink/ink4291.xml"/><Relationship Id="rId78" Type="http://schemas.openxmlformats.org/officeDocument/2006/relationships/customXml" Target="../ink/ink4294.xml"/><Relationship Id="rId94" Type="http://schemas.openxmlformats.org/officeDocument/2006/relationships/customXml" Target="../ink/ink4302.xml"/><Relationship Id="rId99" Type="http://schemas.openxmlformats.org/officeDocument/2006/relationships/image" Target="../media/image542.png"/><Relationship Id="rId101" Type="http://schemas.openxmlformats.org/officeDocument/2006/relationships/image" Target="../media/image543.png"/><Relationship Id="rId122" Type="http://schemas.openxmlformats.org/officeDocument/2006/relationships/customXml" Target="../ink/ink4316.xml"/><Relationship Id="rId143" Type="http://schemas.openxmlformats.org/officeDocument/2006/relationships/customXml" Target="../ink/ink4327.xml"/><Relationship Id="rId148" Type="http://schemas.openxmlformats.org/officeDocument/2006/relationships/image" Target="../media/image566.png"/><Relationship Id="rId4" Type="http://schemas.openxmlformats.org/officeDocument/2006/relationships/customXml" Target="../ink/ink4255.xml"/><Relationship Id="rId9" Type="http://schemas.openxmlformats.org/officeDocument/2006/relationships/image" Target="../media/image499.png"/><Relationship Id="rId26" Type="http://schemas.openxmlformats.org/officeDocument/2006/relationships/customXml" Target="../ink/ink4266.xml"/><Relationship Id="rId47" Type="http://schemas.openxmlformats.org/officeDocument/2006/relationships/customXml" Target="../ink/ink4278.xml"/><Relationship Id="rId68" Type="http://schemas.openxmlformats.org/officeDocument/2006/relationships/image" Target="../media/image527.png"/><Relationship Id="rId89" Type="http://schemas.openxmlformats.org/officeDocument/2006/relationships/image" Target="../media/image537.png"/><Relationship Id="rId112" Type="http://schemas.openxmlformats.org/officeDocument/2006/relationships/customXml" Target="../ink/ink4311.xml"/><Relationship Id="rId133" Type="http://schemas.openxmlformats.org/officeDocument/2006/relationships/customXml" Target="../ink/ink4322.xml"/><Relationship Id="rId16" Type="http://schemas.openxmlformats.org/officeDocument/2006/relationships/customXml" Target="../ink/ink4261.xml"/><Relationship Id="rId37" Type="http://schemas.openxmlformats.org/officeDocument/2006/relationships/customXml" Target="../ink/ink4272.xml"/><Relationship Id="rId58" Type="http://schemas.openxmlformats.org/officeDocument/2006/relationships/image" Target="../media/image522.png"/><Relationship Id="rId79" Type="http://schemas.openxmlformats.org/officeDocument/2006/relationships/image" Target="../media/image532.png"/><Relationship Id="rId102" Type="http://schemas.openxmlformats.org/officeDocument/2006/relationships/customXml" Target="../ink/ink4306.xml"/><Relationship Id="rId123" Type="http://schemas.openxmlformats.org/officeDocument/2006/relationships/image" Target="../media/image554.png"/><Relationship Id="rId144" Type="http://schemas.openxmlformats.org/officeDocument/2006/relationships/image" Target="../media/image564.png"/><Relationship Id="rId90" Type="http://schemas.openxmlformats.org/officeDocument/2006/relationships/customXml" Target="../ink/ink4300.xml"/></Relationships>
</file>

<file path=ppt/slides/_rels/slide10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51.png"/><Relationship Id="rId21" Type="http://schemas.openxmlformats.org/officeDocument/2006/relationships/image" Target="../media/image505.png"/><Relationship Id="rId42" Type="http://schemas.openxmlformats.org/officeDocument/2006/relationships/image" Target="../media/image514.png"/><Relationship Id="rId63" Type="http://schemas.openxmlformats.org/officeDocument/2006/relationships/customXml" Target="../ink/ink4363.xml"/><Relationship Id="rId84" Type="http://schemas.openxmlformats.org/officeDocument/2006/relationships/customXml" Target="../ink/ink4374.xml"/><Relationship Id="rId138" Type="http://schemas.openxmlformats.org/officeDocument/2006/relationships/image" Target="../media/image561.png"/><Relationship Id="rId159" Type="http://schemas.openxmlformats.org/officeDocument/2006/relationships/customXml" Target="../ink/ink4412.xml"/><Relationship Id="rId170" Type="http://schemas.openxmlformats.org/officeDocument/2006/relationships/image" Target="../media/image577.png"/><Relationship Id="rId107" Type="http://schemas.openxmlformats.org/officeDocument/2006/relationships/image" Target="../media/image546.png"/><Relationship Id="rId11" Type="http://schemas.openxmlformats.org/officeDocument/2006/relationships/image" Target="../media/image500.png"/><Relationship Id="rId32" Type="http://schemas.openxmlformats.org/officeDocument/2006/relationships/customXml" Target="../ink/ink4346.xml"/><Relationship Id="rId53" Type="http://schemas.openxmlformats.org/officeDocument/2006/relationships/customXml" Target="../ink/ink4358.xml"/><Relationship Id="rId74" Type="http://schemas.openxmlformats.org/officeDocument/2006/relationships/customXml" Target="../ink/ink4369.xml"/><Relationship Id="rId128" Type="http://schemas.openxmlformats.org/officeDocument/2006/relationships/customXml" Target="../ink/ink4396.xml"/><Relationship Id="rId149" Type="http://schemas.openxmlformats.org/officeDocument/2006/relationships/customXml" Target="../ink/ink4407.xml"/><Relationship Id="rId5" Type="http://schemas.openxmlformats.org/officeDocument/2006/relationships/image" Target="../media/image497.png"/><Relationship Id="rId95" Type="http://schemas.openxmlformats.org/officeDocument/2006/relationships/image" Target="../media/image540.png"/><Relationship Id="rId160" Type="http://schemas.openxmlformats.org/officeDocument/2006/relationships/image" Target="../media/image572.png"/><Relationship Id="rId22" Type="http://schemas.openxmlformats.org/officeDocument/2006/relationships/customXml" Target="../ink/ink4341.xml"/><Relationship Id="rId43" Type="http://schemas.openxmlformats.org/officeDocument/2006/relationships/customXml" Target="../ink/ink4353.xml"/><Relationship Id="rId64" Type="http://schemas.openxmlformats.org/officeDocument/2006/relationships/image" Target="../media/image525.png"/><Relationship Id="rId118" Type="http://schemas.openxmlformats.org/officeDocument/2006/relationships/customXml" Target="../ink/ink4391.xml"/><Relationship Id="rId139" Type="http://schemas.openxmlformats.org/officeDocument/2006/relationships/customXml" Target="../ink/ink4402.xml"/><Relationship Id="rId85" Type="http://schemas.openxmlformats.org/officeDocument/2006/relationships/image" Target="../media/image535.png"/><Relationship Id="rId150" Type="http://schemas.openxmlformats.org/officeDocument/2006/relationships/image" Target="../media/image567.png"/><Relationship Id="rId171" Type="http://schemas.openxmlformats.org/officeDocument/2006/relationships/customXml" Target="../ink/ink4418.xml"/><Relationship Id="rId12" Type="http://schemas.openxmlformats.org/officeDocument/2006/relationships/customXml" Target="../ink/ink4336.xml"/><Relationship Id="rId33" Type="http://schemas.openxmlformats.org/officeDocument/2006/relationships/image" Target="../media/image511.png"/><Relationship Id="rId108" Type="http://schemas.openxmlformats.org/officeDocument/2006/relationships/customXml" Target="../ink/ink4386.xml"/><Relationship Id="rId129" Type="http://schemas.openxmlformats.org/officeDocument/2006/relationships/image" Target="../media/image557.png"/><Relationship Id="rId54" Type="http://schemas.openxmlformats.org/officeDocument/2006/relationships/image" Target="../media/image520.png"/><Relationship Id="rId70" Type="http://schemas.openxmlformats.org/officeDocument/2006/relationships/image" Target="../media/image528.png"/><Relationship Id="rId75" Type="http://schemas.openxmlformats.org/officeDocument/2006/relationships/image" Target="../media/image530.png"/><Relationship Id="rId91" Type="http://schemas.openxmlformats.org/officeDocument/2006/relationships/image" Target="../media/image538.png"/><Relationship Id="rId96" Type="http://schemas.openxmlformats.org/officeDocument/2006/relationships/customXml" Target="../ink/ink4380.xml"/><Relationship Id="rId140" Type="http://schemas.openxmlformats.org/officeDocument/2006/relationships/image" Target="../media/image562.png"/><Relationship Id="rId145" Type="http://schemas.openxmlformats.org/officeDocument/2006/relationships/customXml" Target="../ink/ink4405.xml"/><Relationship Id="rId161" Type="http://schemas.openxmlformats.org/officeDocument/2006/relationships/customXml" Target="../ink/ink4413.xml"/><Relationship Id="rId166" Type="http://schemas.openxmlformats.org/officeDocument/2006/relationships/image" Target="../media/image57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33.xml"/><Relationship Id="rId23" Type="http://schemas.openxmlformats.org/officeDocument/2006/relationships/image" Target="../media/image506.png"/><Relationship Id="rId28" Type="http://schemas.openxmlformats.org/officeDocument/2006/relationships/customXml" Target="../ink/ink4344.xml"/><Relationship Id="rId49" Type="http://schemas.openxmlformats.org/officeDocument/2006/relationships/customXml" Target="../ink/ink4356.xml"/><Relationship Id="rId114" Type="http://schemas.openxmlformats.org/officeDocument/2006/relationships/customXml" Target="../ink/ink4389.xml"/><Relationship Id="rId119" Type="http://schemas.openxmlformats.org/officeDocument/2006/relationships/image" Target="../media/image552.png"/><Relationship Id="rId44" Type="http://schemas.openxmlformats.org/officeDocument/2006/relationships/image" Target="../media/image515.png"/><Relationship Id="rId60" Type="http://schemas.openxmlformats.org/officeDocument/2006/relationships/image" Target="../media/image523.png"/><Relationship Id="rId65" Type="http://schemas.openxmlformats.org/officeDocument/2006/relationships/customXml" Target="../ink/ink4364.xml"/><Relationship Id="rId81" Type="http://schemas.openxmlformats.org/officeDocument/2006/relationships/image" Target="../media/image533.png"/><Relationship Id="rId86" Type="http://schemas.openxmlformats.org/officeDocument/2006/relationships/customXml" Target="../ink/ink4375.xml"/><Relationship Id="rId130" Type="http://schemas.openxmlformats.org/officeDocument/2006/relationships/customXml" Target="../ink/ink4397.xml"/><Relationship Id="rId135" Type="http://schemas.openxmlformats.org/officeDocument/2006/relationships/customXml" Target="../ink/ink4400.xml"/><Relationship Id="rId151" Type="http://schemas.openxmlformats.org/officeDocument/2006/relationships/customXml" Target="../ink/ink4408.xml"/><Relationship Id="rId156" Type="http://schemas.openxmlformats.org/officeDocument/2006/relationships/image" Target="../media/image570.png"/><Relationship Id="rId172" Type="http://schemas.openxmlformats.org/officeDocument/2006/relationships/image" Target="../media/image578.png"/><Relationship Id="rId13" Type="http://schemas.openxmlformats.org/officeDocument/2006/relationships/image" Target="../media/image501.png"/><Relationship Id="rId18" Type="http://schemas.openxmlformats.org/officeDocument/2006/relationships/customXml" Target="../ink/ink4339.xml"/><Relationship Id="rId39" Type="http://schemas.openxmlformats.org/officeDocument/2006/relationships/customXml" Target="../ink/ink4351.xml"/><Relationship Id="rId109" Type="http://schemas.openxmlformats.org/officeDocument/2006/relationships/image" Target="../media/image547.png"/><Relationship Id="rId34" Type="http://schemas.openxmlformats.org/officeDocument/2006/relationships/customXml" Target="../ink/ink4347.xml"/><Relationship Id="rId50" Type="http://schemas.openxmlformats.org/officeDocument/2006/relationships/image" Target="../media/image518.png"/><Relationship Id="rId55" Type="http://schemas.openxmlformats.org/officeDocument/2006/relationships/customXml" Target="../ink/ink4359.xml"/><Relationship Id="rId76" Type="http://schemas.openxmlformats.org/officeDocument/2006/relationships/customXml" Target="../ink/ink4370.xml"/><Relationship Id="rId97" Type="http://schemas.openxmlformats.org/officeDocument/2006/relationships/image" Target="../media/image541.png"/><Relationship Id="rId104" Type="http://schemas.openxmlformats.org/officeDocument/2006/relationships/customXml" Target="../ink/ink4384.xml"/><Relationship Id="rId120" Type="http://schemas.openxmlformats.org/officeDocument/2006/relationships/customXml" Target="../ink/ink4392.xml"/><Relationship Id="rId125" Type="http://schemas.openxmlformats.org/officeDocument/2006/relationships/image" Target="../media/image555.png"/><Relationship Id="rId141" Type="http://schemas.openxmlformats.org/officeDocument/2006/relationships/customXml" Target="../ink/ink4403.xml"/><Relationship Id="rId146" Type="http://schemas.openxmlformats.org/officeDocument/2006/relationships/image" Target="../media/image565.png"/><Relationship Id="rId167" Type="http://schemas.openxmlformats.org/officeDocument/2006/relationships/customXml" Target="../ink/ink4416.xml"/><Relationship Id="rId7" Type="http://schemas.openxmlformats.org/officeDocument/2006/relationships/image" Target="../media/image498.png"/><Relationship Id="rId71" Type="http://schemas.openxmlformats.org/officeDocument/2006/relationships/customXml" Target="../ink/ink4367.xml"/><Relationship Id="rId92" Type="http://schemas.openxmlformats.org/officeDocument/2006/relationships/customXml" Target="../ink/ink4378.xml"/><Relationship Id="rId162" Type="http://schemas.openxmlformats.org/officeDocument/2006/relationships/image" Target="../media/image573.png"/><Relationship Id="rId2" Type="http://schemas.openxmlformats.org/officeDocument/2006/relationships/customXml" Target="../ink/ink4331.xml"/><Relationship Id="rId29" Type="http://schemas.openxmlformats.org/officeDocument/2006/relationships/image" Target="../media/image509.png"/><Relationship Id="rId24" Type="http://schemas.openxmlformats.org/officeDocument/2006/relationships/customXml" Target="../ink/ink4342.xml"/><Relationship Id="rId40" Type="http://schemas.openxmlformats.org/officeDocument/2006/relationships/image" Target="../media/image513.png"/><Relationship Id="rId45" Type="http://schemas.openxmlformats.org/officeDocument/2006/relationships/customXml" Target="../ink/ink4354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110" Type="http://schemas.openxmlformats.org/officeDocument/2006/relationships/customXml" Target="../ink/ink4387.xml"/><Relationship Id="rId115" Type="http://schemas.openxmlformats.org/officeDocument/2006/relationships/image" Target="../media/image550.png"/><Relationship Id="rId131" Type="http://schemas.openxmlformats.org/officeDocument/2006/relationships/image" Target="../media/image558.png"/><Relationship Id="rId136" Type="http://schemas.openxmlformats.org/officeDocument/2006/relationships/image" Target="../media/image560.png"/><Relationship Id="rId157" Type="http://schemas.openxmlformats.org/officeDocument/2006/relationships/customXml" Target="../ink/ink4411.xml"/><Relationship Id="rId61" Type="http://schemas.openxmlformats.org/officeDocument/2006/relationships/customXml" Target="../ink/ink4362.xml"/><Relationship Id="rId82" Type="http://schemas.openxmlformats.org/officeDocument/2006/relationships/customXml" Target="../ink/ink4373.xml"/><Relationship Id="rId152" Type="http://schemas.openxmlformats.org/officeDocument/2006/relationships/image" Target="../media/image568.png"/><Relationship Id="rId19" Type="http://schemas.openxmlformats.org/officeDocument/2006/relationships/image" Target="../media/image504.png"/><Relationship Id="rId14" Type="http://schemas.openxmlformats.org/officeDocument/2006/relationships/customXml" Target="../ink/ink4337.xml"/><Relationship Id="rId30" Type="http://schemas.openxmlformats.org/officeDocument/2006/relationships/customXml" Target="../ink/ink4345.xml"/><Relationship Id="rId35" Type="http://schemas.openxmlformats.org/officeDocument/2006/relationships/image" Target="../media/image512.png"/><Relationship Id="rId56" Type="http://schemas.openxmlformats.org/officeDocument/2006/relationships/image" Target="../media/image521.png"/><Relationship Id="rId77" Type="http://schemas.openxmlformats.org/officeDocument/2006/relationships/image" Target="../media/image531.png"/><Relationship Id="rId100" Type="http://schemas.openxmlformats.org/officeDocument/2006/relationships/customXml" Target="../ink/ink4382.xml"/><Relationship Id="rId105" Type="http://schemas.openxmlformats.org/officeDocument/2006/relationships/image" Target="../media/image545.png"/><Relationship Id="rId126" Type="http://schemas.openxmlformats.org/officeDocument/2006/relationships/customXml" Target="../ink/ink4395.xml"/><Relationship Id="rId147" Type="http://schemas.openxmlformats.org/officeDocument/2006/relationships/customXml" Target="../ink/ink4406.xml"/><Relationship Id="rId168" Type="http://schemas.openxmlformats.org/officeDocument/2006/relationships/image" Target="../media/image576.png"/><Relationship Id="rId8" Type="http://schemas.openxmlformats.org/officeDocument/2006/relationships/customXml" Target="../ink/ink4334.xml"/><Relationship Id="rId51" Type="http://schemas.openxmlformats.org/officeDocument/2006/relationships/customXml" Target="../ink/ink4357.xml"/><Relationship Id="rId72" Type="http://schemas.openxmlformats.org/officeDocument/2006/relationships/image" Target="../media/image529.png"/><Relationship Id="rId93" Type="http://schemas.openxmlformats.org/officeDocument/2006/relationships/image" Target="../media/image539.png"/><Relationship Id="rId98" Type="http://schemas.openxmlformats.org/officeDocument/2006/relationships/customXml" Target="../ink/ink4381.xml"/><Relationship Id="rId121" Type="http://schemas.openxmlformats.org/officeDocument/2006/relationships/image" Target="../media/image553.png"/><Relationship Id="rId142" Type="http://schemas.openxmlformats.org/officeDocument/2006/relationships/image" Target="../media/image563.png"/><Relationship Id="rId163" Type="http://schemas.openxmlformats.org/officeDocument/2006/relationships/customXml" Target="../ink/ink4414.xml"/><Relationship Id="rId3" Type="http://schemas.openxmlformats.org/officeDocument/2006/relationships/image" Target="../media/image496.png"/><Relationship Id="rId25" Type="http://schemas.openxmlformats.org/officeDocument/2006/relationships/image" Target="../media/image507.png"/><Relationship Id="rId46" Type="http://schemas.openxmlformats.org/officeDocument/2006/relationships/image" Target="../media/image516.png"/><Relationship Id="rId67" Type="http://schemas.openxmlformats.org/officeDocument/2006/relationships/customXml" Target="../ink/ink4365.xml"/><Relationship Id="rId116" Type="http://schemas.openxmlformats.org/officeDocument/2006/relationships/customXml" Target="../ink/ink4390.xml"/><Relationship Id="rId137" Type="http://schemas.openxmlformats.org/officeDocument/2006/relationships/customXml" Target="../ink/ink4401.xml"/><Relationship Id="rId158" Type="http://schemas.openxmlformats.org/officeDocument/2006/relationships/image" Target="../media/image571.png"/><Relationship Id="rId20" Type="http://schemas.openxmlformats.org/officeDocument/2006/relationships/customXml" Target="../ink/ink4340.xml"/><Relationship Id="rId41" Type="http://schemas.openxmlformats.org/officeDocument/2006/relationships/customXml" Target="../ink/ink4352.xml"/><Relationship Id="rId62" Type="http://schemas.openxmlformats.org/officeDocument/2006/relationships/image" Target="../media/image524.png"/><Relationship Id="rId83" Type="http://schemas.openxmlformats.org/officeDocument/2006/relationships/image" Target="../media/image534.png"/><Relationship Id="rId88" Type="http://schemas.openxmlformats.org/officeDocument/2006/relationships/customXml" Target="../ink/ink4376.xml"/><Relationship Id="rId111" Type="http://schemas.openxmlformats.org/officeDocument/2006/relationships/image" Target="../media/image548.png"/><Relationship Id="rId132" Type="http://schemas.openxmlformats.org/officeDocument/2006/relationships/customXml" Target="../ink/ink4398.xml"/><Relationship Id="rId153" Type="http://schemas.openxmlformats.org/officeDocument/2006/relationships/customXml" Target="../ink/ink4409.xml"/><Relationship Id="rId15" Type="http://schemas.openxmlformats.org/officeDocument/2006/relationships/image" Target="../media/image502.png"/><Relationship Id="rId36" Type="http://schemas.openxmlformats.org/officeDocument/2006/relationships/customXml" Target="../ink/ink4348.xml"/><Relationship Id="rId57" Type="http://schemas.openxmlformats.org/officeDocument/2006/relationships/customXml" Target="../ink/ink4360.xml"/><Relationship Id="rId106" Type="http://schemas.openxmlformats.org/officeDocument/2006/relationships/customXml" Target="../ink/ink4385.xml"/><Relationship Id="rId127" Type="http://schemas.openxmlformats.org/officeDocument/2006/relationships/image" Target="../media/image556.png"/><Relationship Id="rId10" Type="http://schemas.openxmlformats.org/officeDocument/2006/relationships/customXml" Target="../ink/ink4335.xml"/><Relationship Id="rId31" Type="http://schemas.openxmlformats.org/officeDocument/2006/relationships/image" Target="../media/image510.png"/><Relationship Id="rId52" Type="http://schemas.openxmlformats.org/officeDocument/2006/relationships/image" Target="../media/image519.png"/><Relationship Id="rId73" Type="http://schemas.openxmlformats.org/officeDocument/2006/relationships/customXml" Target="../ink/ink4368.xml"/><Relationship Id="rId78" Type="http://schemas.openxmlformats.org/officeDocument/2006/relationships/customXml" Target="../ink/ink4371.xml"/><Relationship Id="rId94" Type="http://schemas.openxmlformats.org/officeDocument/2006/relationships/customXml" Target="../ink/ink4379.xml"/><Relationship Id="rId99" Type="http://schemas.openxmlformats.org/officeDocument/2006/relationships/image" Target="../media/image542.png"/><Relationship Id="rId101" Type="http://schemas.openxmlformats.org/officeDocument/2006/relationships/image" Target="../media/image543.png"/><Relationship Id="rId122" Type="http://schemas.openxmlformats.org/officeDocument/2006/relationships/customXml" Target="../ink/ink4393.xml"/><Relationship Id="rId143" Type="http://schemas.openxmlformats.org/officeDocument/2006/relationships/customXml" Target="../ink/ink4404.xml"/><Relationship Id="rId148" Type="http://schemas.openxmlformats.org/officeDocument/2006/relationships/image" Target="../media/image566.png"/><Relationship Id="rId164" Type="http://schemas.openxmlformats.org/officeDocument/2006/relationships/image" Target="../media/image574.png"/><Relationship Id="rId169" Type="http://schemas.openxmlformats.org/officeDocument/2006/relationships/customXml" Target="../ink/ink4417.xml"/><Relationship Id="rId4" Type="http://schemas.openxmlformats.org/officeDocument/2006/relationships/customXml" Target="../ink/ink4332.xml"/><Relationship Id="rId9" Type="http://schemas.openxmlformats.org/officeDocument/2006/relationships/image" Target="../media/image499.png"/><Relationship Id="rId26" Type="http://schemas.openxmlformats.org/officeDocument/2006/relationships/customXml" Target="../ink/ink4343.xml"/><Relationship Id="rId47" Type="http://schemas.openxmlformats.org/officeDocument/2006/relationships/customXml" Target="../ink/ink4355.xml"/><Relationship Id="rId68" Type="http://schemas.openxmlformats.org/officeDocument/2006/relationships/image" Target="../media/image527.png"/><Relationship Id="rId89" Type="http://schemas.openxmlformats.org/officeDocument/2006/relationships/image" Target="../media/image537.png"/><Relationship Id="rId112" Type="http://schemas.openxmlformats.org/officeDocument/2006/relationships/customXml" Target="../ink/ink4388.xml"/><Relationship Id="rId133" Type="http://schemas.openxmlformats.org/officeDocument/2006/relationships/customXml" Target="../ink/ink4399.xml"/><Relationship Id="rId154" Type="http://schemas.openxmlformats.org/officeDocument/2006/relationships/image" Target="../media/image569.png"/><Relationship Id="rId16" Type="http://schemas.openxmlformats.org/officeDocument/2006/relationships/customXml" Target="../ink/ink4338.xml"/><Relationship Id="rId37" Type="http://schemas.openxmlformats.org/officeDocument/2006/relationships/customXml" Target="../ink/ink4349.xml"/><Relationship Id="rId58" Type="http://schemas.openxmlformats.org/officeDocument/2006/relationships/image" Target="../media/image522.png"/><Relationship Id="rId79" Type="http://schemas.openxmlformats.org/officeDocument/2006/relationships/image" Target="../media/image532.png"/><Relationship Id="rId102" Type="http://schemas.openxmlformats.org/officeDocument/2006/relationships/customXml" Target="../ink/ink4383.xml"/><Relationship Id="rId123" Type="http://schemas.openxmlformats.org/officeDocument/2006/relationships/image" Target="../media/image554.png"/><Relationship Id="rId144" Type="http://schemas.openxmlformats.org/officeDocument/2006/relationships/image" Target="../media/image564.png"/><Relationship Id="rId90" Type="http://schemas.openxmlformats.org/officeDocument/2006/relationships/customXml" Target="../ink/ink4377.xml"/><Relationship Id="rId165" Type="http://schemas.openxmlformats.org/officeDocument/2006/relationships/customXml" Target="../ink/ink4415.xml"/><Relationship Id="rId27" Type="http://schemas.openxmlformats.org/officeDocument/2006/relationships/image" Target="../media/image508.png"/><Relationship Id="rId48" Type="http://schemas.openxmlformats.org/officeDocument/2006/relationships/image" Target="../media/image517.png"/><Relationship Id="rId69" Type="http://schemas.openxmlformats.org/officeDocument/2006/relationships/customXml" Target="../ink/ink4366.xml"/><Relationship Id="rId113" Type="http://schemas.openxmlformats.org/officeDocument/2006/relationships/image" Target="../media/image549.png"/><Relationship Id="rId134" Type="http://schemas.openxmlformats.org/officeDocument/2006/relationships/image" Target="../media/image559.png"/><Relationship Id="rId80" Type="http://schemas.openxmlformats.org/officeDocument/2006/relationships/customXml" Target="../ink/ink4372.xml"/><Relationship Id="rId155" Type="http://schemas.openxmlformats.org/officeDocument/2006/relationships/customXml" Target="../ink/ink4410.xml"/><Relationship Id="rId17" Type="http://schemas.openxmlformats.org/officeDocument/2006/relationships/image" Target="../media/image503.png"/><Relationship Id="rId38" Type="http://schemas.openxmlformats.org/officeDocument/2006/relationships/customXml" Target="../ink/ink4350.xml"/><Relationship Id="rId59" Type="http://schemas.openxmlformats.org/officeDocument/2006/relationships/customXml" Target="../ink/ink4361.xml"/><Relationship Id="rId103" Type="http://schemas.openxmlformats.org/officeDocument/2006/relationships/image" Target="../media/image544.png"/><Relationship Id="rId124" Type="http://schemas.openxmlformats.org/officeDocument/2006/relationships/customXml" Target="../ink/ink4394.xml"/></Relationships>
</file>

<file path=ppt/slides/_rels/slide10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51.png"/><Relationship Id="rId21" Type="http://schemas.openxmlformats.org/officeDocument/2006/relationships/image" Target="../media/image505.png"/><Relationship Id="rId42" Type="http://schemas.openxmlformats.org/officeDocument/2006/relationships/image" Target="../media/image514.png"/><Relationship Id="rId63" Type="http://schemas.openxmlformats.org/officeDocument/2006/relationships/customXml" Target="../ink/ink4451.xml"/><Relationship Id="rId84" Type="http://schemas.openxmlformats.org/officeDocument/2006/relationships/customXml" Target="../ink/ink4462.xml"/><Relationship Id="rId138" Type="http://schemas.openxmlformats.org/officeDocument/2006/relationships/image" Target="../media/image561.png"/><Relationship Id="rId159" Type="http://schemas.openxmlformats.org/officeDocument/2006/relationships/customXml" Target="../ink/ink4500.xml"/><Relationship Id="rId170" Type="http://schemas.openxmlformats.org/officeDocument/2006/relationships/image" Target="../media/image577.png"/><Relationship Id="rId107" Type="http://schemas.openxmlformats.org/officeDocument/2006/relationships/image" Target="../media/image546.png"/><Relationship Id="rId11" Type="http://schemas.openxmlformats.org/officeDocument/2006/relationships/image" Target="../media/image500.png"/><Relationship Id="rId32" Type="http://schemas.openxmlformats.org/officeDocument/2006/relationships/customXml" Target="../ink/ink4434.xml"/><Relationship Id="rId53" Type="http://schemas.openxmlformats.org/officeDocument/2006/relationships/customXml" Target="../ink/ink4446.xml"/><Relationship Id="rId74" Type="http://schemas.openxmlformats.org/officeDocument/2006/relationships/customXml" Target="../ink/ink4457.xml"/><Relationship Id="rId128" Type="http://schemas.openxmlformats.org/officeDocument/2006/relationships/customXml" Target="../ink/ink4484.xml"/><Relationship Id="rId149" Type="http://schemas.openxmlformats.org/officeDocument/2006/relationships/customXml" Target="../ink/ink4495.xml"/><Relationship Id="rId5" Type="http://schemas.openxmlformats.org/officeDocument/2006/relationships/image" Target="../media/image497.png"/><Relationship Id="rId95" Type="http://schemas.openxmlformats.org/officeDocument/2006/relationships/image" Target="../media/image540.png"/><Relationship Id="rId160" Type="http://schemas.openxmlformats.org/officeDocument/2006/relationships/image" Target="../media/image572.png"/><Relationship Id="rId181" Type="http://schemas.openxmlformats.org/officeDocument/2006/relationships/customXml" Target="../ink/ink4511.xml"/><Relationship Id="rId22" Type="http://schemas.openxmlformats.org/officeDocument/2006/relationships/customXml" Target="../ink/ink4429.xml"/><Relationship Id="rId43" Type="http://schemas.openxmlformats.org/officeDocument/2006/relationships/customXml" Target="../ink/ink4441.xml"/><Relationship Id="rId64" Type="http://schemas.openxmlformats.org/officeDocument/2006/relationships/image" Target="../media/image525.png"/><Relationship Id="rId118" Type="http://schemas.openxmlformats.org/officeDocument/2006/relationships/customXml" Target="../ink/ink4479.xml"/><Relationship Id="rId139" Type="http://schemas.openxmlformats.org/officeDocument/2006/relationships/customXml" Target="../ink/ink4490.xml"/><Relationship Id="rId85" Type="http://schemas.openxmlformats.org/officeDocument/2006/relationships/image" Target="../media/image535.png"/><Relationship Id="rId150" Type="http://schemas.openxmlformats.org/officeDocument/2006/relationships/image" Target="../media/image567.png"/><Relationship Id="rId171" Type="http://schemas.openxmlformats.org/officeDocument/2006/relationships/customXml" Target="../ink/ink4506.xml"/><Relationship Id="rId12" Type="http://schemas.openxmlformats.org/officeDocument/2006/relationships/customXml" Target="../ink/ink4424.xml"/><Relationship Id="rId33" Type="http://schemas.openxmlformats.org/officeDocument/2006/relationships/image" Target="../media/image511.png"/><Relationship Id="rId108" Type="http://schemas.openxmlformats.org/officeDocument/2006/relationships/customXml" Target="../ink/ink4474.xml"/><Relationship Id="rId129" Type="http://schemas.openxmlformats.org/officeDocument/2006/relationships/image" Target="../media/image557.png"/><Relationship Id="rId54" Type="http://schemas.openxmlformats.org/officeDocument/2006/relationships/image" Target="../media/image520.png"/><Relationship Id="rId75" Type="http://schemas.openxmlformats.org/officeDocument/2006/relationships/image" Target="../media/image530.png"/><Relationship Id="rId96" Type="http://schemas.openxmlformats.org/officeDocument/2006/relationships/customXml" Target="../ink/ink4468.xml"/><Relationship Id="rId140" Type="http://schemas.openxmlformats.org/officeDocument/2006/relationships/image" Target="../media/image562.png"/><Relationship Id="rId161" Type="http://schemas.openxmlformats.org/officeDocument/2006/relationships/customXml" Target="../ink/ink4501.xml"/><Relationship Id="rId182" Type="http://schemas.openxmlformats.org/officeDocument/2006/relationships/image" Target="../media/image583.png"/><Relationship Id="rId6" Type="http://schemas.openxmlformats.org/officeDocument/2006/relationships/customXml" Target="../ink/ink4421.xml"/><Relationship Id="rId23" Type="http://schemas.openxmlformats.org/officeDocument/2006/relationships/image" Target="../media/image506.png"/><Relationship Id="rId119" Type="http://schemas.openxmlformats.org/officeDocument/2006/relationships/image" Target="../media/image552.png"/><Relationship Id="rId44" Type="http://schemas.openxmlformats.org/officeDocument/2006/relationships/image" Target="../media/image515.png"/><Relationship Id="rId60" Type="http://schemas.openxmlformats.org/officeDocument/2006/relationships/image" Target="../media/image523.png"/><Relationship Id="rId65" Type="http://schemas.openxmlformats.org/officeDocument/2006/relationships/customXml" Target="../ink/ink4452.xml"/><Relationship Id="rId81" Type="http://schemas.openxmlformats.org/officeDocument/2006/relationships/image" Target="../media/image533.png"/><Relationship Id="rId86" Type="http://schemas.openxmlformats.org/officeDocument/2006/relationships/customXml" Target="../ink/ink4463.xml"/><Relationship Id="rId130" Type="http://schemas.openxmlformats.org/officeDocument/2006/relationships/customXml" Target="../ink/ink4485.xml"/><Relationship Id="rId135" Type="http://schemas.openxmlformats.org/officeDocument/2006/relationships/customXml" Target="../ink/ink4488.xml"/><Relationship Id="rId151" Type="http://schemas.openxmlformats.org/officeDocument/2006/relationships/customXml" Target="../ink/ink4496.xml"/><Relationship Id="rId156" Type="http://schemas.openxmlformats.org/officeDocument/2006/relationships/image" Target="../media/image570.png"/><Relationship Id="rId177" Type="http://schemas.openxmlformats.org/officeDocument/2006/relationships/customXml" Target="../ink/ink4509.xml"/><Relationship Id="rId172" Type="http://schemas.openxmlformats.org/officeDocument/2006/relationships/image" Target="../media/image578.png"/><Relationship Id="rId13" Type="http://schemas.openxmlformats.org/officeDocument/2006/relationships/image" Target="../media/image501.png"/><Relationship Id="rId18" Type="http://schemas.openxmlformats.org/officeDocument/2006/relationships/customXml" Target="../ink/ink4427.xml"/><Relationship Id="rId39" Type="http://schemas.openxmlformats.org/officeDocument/2006/relationships/customXml" Target="../ink/ink4439.xml"/><Relationship Id="rId109" Type="http://schemas.openxmlformats.org/officeDocument/2006/relationships/image" Target="../media/image547.png"/><Relationship Id="rId34" Type="http://schemas.openxmlformats.org/officeDocument/2006/relationships/customXml" Target="../ink/ink4435.xml"/><Relationship Id="rId50" Type="http://schemas.openxmlformats.org/officeDocument/2006/relationships/image" Target="../media/image518.png"/><Relationship Id="rId55" Type="http://schemas.openxmlformats.org/officeDocument/2006/relationships/customXml" Target="../ink/ink4447.xml"/><Relationship Id="rId76" Type="http://schemas.openxmlformats.org/officeDocument/2006/relationships/customXml" Target="../ink/ink4458.xml"/><Relationship Id="rId97" Type="http://schemas.openxmlformats.org/officeDocument/2006/relationships/image" Target="../media/image541.png"/><Relationship Id="rId104" Type="http://schemas.openxmlformats.org/officeDocument/2006/relationships/customXml" Target="../ink/ink4472.xml"/><Relationship Id="rId120" Type="http://schemas.openxmlformats.org/officeDocument/2006/relationships/customXml" Target="../ink/ink4480.xml"/><Relationship Id="rId125" Type="http://schemas.openxmlformats.org/officeDocument/2006/relationships/image" Target="../media/image555.png"/><Relationship Id="rId141" Type="http://schemas.openxmlformats.org/officeDocument/2006/relationships/customXml" Target="../ink/ink4491.xml"/><Relationship Id="rId146" Type="http://schemas.openxmlformats.org/officeDocument/2006/relationships/image" Target="../media/image565.png"/><Relationship Id="rId167" Type="http://schemas.openxmlformats.org/officeDocument/2006/relationships/customXml" Target="../ink/ink4504.xml"/><Relationship Id="rId7" Type="http://schemas.openxmlformats.org/officeDocument/2006/relationships/image" Target="../media/image498.png"/><Relationship Id="rId71" Type="http://schemas.openxmlformats.org/officeDocument/2006/relationships/customXml" Target="../ink/ink4455.xml"/><Relationship Id="rId92" Type="http://schemas.openxmlformats.org/officeDocument/2006/relationships/customXml" Target="../ink/ink4466.xml"/><Relationship Id="rId162" Type="http://schemas.openxmlformats.org/officeDocument/2006/relationships/image" Target="../media/image573.png"/><Relationship Id="rId2" Type="http://schemas.openxmlformats.org/officeDocument/2006/relationships/customXml" Target="../ink/ink4419.xml"/><Relationship Id="rId29" Type="http://schemas.openxmlformats.org/officeDocument/2006/relationships/image" Target="../media/image509.png"/><Relationship Id="rId24" Type="http://schemas.openxmlformats.org/officeDocument/2006/relationships/customXml" Target="../ink/ink4430.xml"/><Relationship Id="rId40" Type="http://schemas.openxmlformats.org/officeDocument/2006/relationships/image" Target="../media/image513.png"/><Relationship Id="rId45" Type="http://schemas.openxmlformats.org/officeDocument/2006/relationships/customXml" Target="../ink/ink4442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110" Type="http://schemas.openxmlformats.org/officeDocument/2006/relationships/customXml" Target="../ink/ink4475.xml"/><Relationship Id="rId115" Type="http://schemas.openxmlformats.org/officeDocument/2006/relationships/image" Target="../media/image550.png"/><Relationship Id="rId131" Type="http://schemas.openxmlformats.org/officeDocument/2006/relationships/image" Target="../media/image558.png"/><Relationship Id="rId136" Type="http://schemas.openxmlformats.org/officeDocument/2006/relationships/image" Target="../media/image560.png"/><Relationship Id="rId157" Type="http://schemas.openxmlformats.org/officeDocument/2006/relationships/customXml" Target="../ink/ink4499.xml"/><Relationship Id="rId178" Type="http://schemas.openxmlformats.org/officeDocument/2006/relationships/image" Target="../media/image581.png"/><Relationship Id="rId61" Type="http://schemas.openxmlformats.org/officeDocument/2006/relationships/customXml" Target="../ink/ink4450.xml"/><Relationship Id="rId82" Type="http://schemas.openxmlformats.org/officeDocument/2006/relationships/customXml" Target="../ink/ink4461.xml"/><Relationship Id="rId152" Type="http://schemas.openxmlformats.org/officeDocument/2006/relationships/image" Target="../media/image568.png"/><Relationship Id="rId173" Type="http://schemas.openxmlformats.org/officeDocument/2006/relationships/customXml" Target="../ink/ink4507.xml"/><Relationship Id="rId19" Type="http://schemas.openxmlformats.org/officeDocument/2006/relationships/image" Target="../media/image504.png"/><Relationship Id="rId14" Type="http://schemas.openxmlformats.org/officeDocument/2006/relationships/customXml" Target="../ink/ink4425.xml"/><Relationship Id="rId30" Type="http://schemas.openxmlformats.org/officeDocument/2006/relationships/customXml" Target="../ink/ink4433.xml"/><Relationship Id="rId35" Type="http://schemas.openxmlformats.org/officeDocument/2006/relationships/image" Target="../media/image512.png"/><Relationship Id="rId56" Type="http://schemas.openxmlformats.org/officeDocument/2006/relationships/image" Target="../media/image521.png"/><Relationship Id="rId77" Type="http://schemas.openxmlformats.org/officeDocument/2006/relationships/image" Target="../media/image531.png"/><Relationship Id="rId100" Type="http://schemas.openxmlformats.org/officeDocument/2006/relationships/customXml" Target="../ink/ink4470.xml"/><Relationship Id="rId105" Type="http://schemas.openxmlformats.org/officeDocument/2006/relationships/image" Target="../media/image545.png"/><Relationship Id="rId126" Type="http://schemas.openxmlformats.org/officeDocument/2006/relationships/customXml" Target="../ink/ink4483.xml"/><Relationship Id="rId147" Type="http://schemas.openxmlformats.org/officeDocument/2006/relationships/customXml" Target="../ink/ink4494.xml"/><Relationship Id="rId168" Type="http://schemas.openxmlformats.org/officeDocument/2006/relationships/image" Target="../media/image576.png"/><Relationship Id="rId8" Type="http://schemas.openxmlformats.org/officeDocument/2006/relationships/customXml" Target="../ink/ink4422.xml"/><Relationship Id="rId51" Type="http://schemas.openxmlformats.org/officeDocument/2006/relationships/customXml" Target="../ink/ink4445.xml"/><Relationship Id="rId72" Type="http://schemas.openxmlformats.org/officeDocument/2006/relationships/image" Target="../media/image529.png"/><Relationship Id="rId93" Type="http://schemas.openxmlformats.org/officeDocument/2006/relationships/image" Target="../media/image539.png"/><Relationship Id="rId98" Type="http://schemas.openxmlformats.org/officeDocument/2006/relationships/customXml" Target="../ink/ink4469.xml"/><Relationship Id="rId121" Type="http://schemas.openxmlformats.org/officeDocument/2006/relationships/image" Target="../media/image553.png"/><Relationship Id="rId142" Type="http://schemas.openxmlformats.org/officeDocument/2006/relationships/image" Target="../media/image563.png"/><Relationship Id="rId163" Type="http://schemas.openxmlformats.org/officeDocument/2006/relationships/customXml" Target="../ink/ink4502.xml"/><Relationship Id="rId3" Type="http://schemas.openxmlformats.org/officeDocument/2006/relationships/image" Target="../media/image496.png"/><Relationship Id="rId25" Type="http://schemas.openxmlformats.org/officeDocument/2006/relationships/image" Target="../media/image507.png"/><Relationship Id="rId46" Type="http://schemas.openxmlformats.org/officeDocument/2006/relationships/image" Target="../media/image516.png"/><Relationship Id="rId67" Type="http://schemas.openxmlformats.org/officeDocument/2006/relationships/customXml" Target="../ink/ink4453.xml"/><Relationship Id="rId116" Type="http://schemas.openxmlformats.org/officeDocument/2006/relationships/customXml" Target="../ink/ink4478.xml"/><Relationship Id="rId137" Type="http://schemas.openxmlformats.org/officeDocument/2006/relationships/customXml" Target="../ink/ink4489.xml"/><Relationship Id="rId158" Type="http://schemas.openxmlformats.org/officeDocument/2006/relationships/image" Target="../media/image571.png"/><Relationship Id="rId20" Type="http://schemas.openxmlformats.org/officeDocument/2006/relationships/customXml" Target="../ink/ink4428.xml"/><Relationship Id="rId41" Type="http://schemas.openxmlformats.org/officeDocument/2006/relationships/customXml" Target="../ink/ink4440.xml"/><Relationship Id="rId62" Type="http://schemas.openxmlformats.org/officeDocument/2006/relationships/image" Target="../media/image524.png"/><Relationship Id="rId83" Type="http://schemas.openxmlformats.org/officeDocument/2006/relationships/image" Target="../media/image534.png"/><Relationship Id="rId88" Type="http://schemas.openxmlformats.org/officeDocument/2006/relationships/customXml" Target="../ink/ink4464.xml"/><Relationship Id="rId111" Type="http://schemas.openxmlformats.org/officeDocument/2006/relationships/image" Target="../media/image548.png"/><Relationship Id="rId132" Type="http://schemas.openxmlformats.org/officeDocument/2006/relationships/customXml" Target="../ink/ink4486.xml"/><Relationship Id="rId153" Type="http://schemas.openxmlformats.org/officeDocument/2006/relationships/customXml" Target="../ink/ink4497.xml"/><Relationship Id="rId174" Type="http://schemas.openxmlformats.org/officeDocument/2006/relationships/image" Target="../media/image579.png"/><Relationship Id="rId179" Type="http://schemas.openxmlformats.org/officeDocument/2006/relationships/customXml" Target="../ink/ink4510.xml"/><Relationship Id="rId15" Type="http://schemas.openxmlformats.org/officeDocument/2006/relationships/image" Target="../media/image502.png"/><Relationship Id="rId36" Type="http://schemas.openxmlformats.org/officeDocument/2006/relationships/customXml" Target="../ink/ink4436.xml"/><Relationship Id="rId57" Type="http://schemas.openxmlformats.org/officeDocument/2006/relationships/customXml" Target="../ink/ink4448.xml"/><Relationship Id="rId106" Type="http://schemas.openxmlformats.org/officeDocument/2006/relationships/customXml" Target="../ink/ink4473.xml"/><Relationship Id="rId127" Type="http://schemas.openxmlformats.org/officeDocument/2006/relationships/image" Target="../media/image556.png"/><Relationship Id="rId10" Type="http://schemas.openxmlformats.org/officeDocument/2006/relationships/customXml" Target="../ink/ink4423.xml"/><Relationship Id="rId31" Type="http://schemas.openxmlformats.org/officeDocument/2006/relationships/image" Target="../media/image510.png"/><Relationship Id="rId52" Type="http://schemas.openxmlformats.org/officeDocument/2006/relationships/image" Target="../media/image519.png"/><Relationship Id="rId73" Type="http://schemas.openxmlformats.org/officeDocument/2006/relationships/customXml" Target="../ink/ink4456.xml"/><Relationship Id="rId78" Type="http://schemas.openxmlformats.org/officeDocument/2006/relationships/customXml" Target="../ink/ink4459.xml"/><Relationship Id="rId94" Type="http://schemas.openxmlformats.org/officeDocument/2006/relationships/customXml" Target="../ink/ink4467.xml"/><Relationship Id="rId99" Type="http://schemas.openxmlformats.org/officeDocument/2006/relationships/image" Target="../media/image542.png"/><Relationship Id="rId101" Type="http://schemas.openxmlformats.org/officeDocument/2006/relationships/image" Target="../media/image543.png"/><Relationship Id="rId122" Type="http://schemas.openxmlformats.org/officeDocument/2006/relationships/customXml" Target="../ink/ink4481.xml"/><Relationship Id="rId143" Type="http://schemas.openxmlformats.org/officeDocument/2006/relationships/customXml" Target="../ink/ink4492.xml"/><Relationship Id="rId148" Type="http://schemas.openxmlformats.org/officeDocument/2006/relationships/image" Target="../media/image566.png"/><Relationship Id="rId164" Type="http://schemas.openxmlformats.org/officeDocument/2006/relationships/image" Target="../media/image574.png"/><Relationship Id="rId169" Type="http://schemas.openxmlformats.org/officeDocument/2006/relationships/customXml" Target="../ink/ink4505.xml"/><Relationship Id="rId4" Type="http://schemas.openxmlformats.org/officeDocument/2006/relationships/customXml" Target="../ink/ink4420.xml"/><Relationship Id="rId9" Type="http://schemas.openxmlformats.org/officeDocument/2006/relationships/image" Target="../media/image499.png"/><Relationship Id="rId180" Type="http://schemas.openxmlformats.org/officeDocument/2006/relationships/image" Target="../media/image582.png"/><Relationship Id="rId26" Type="http://schemas.openxmlformats.org/officeDocument/2006/relationships/customXml" Target="../ink/ink4431.xml"/><Relationship Id="rId47" Type="http://schemas.openxmlformats.org/officeDocument/2006/relationships/customXml" Target="../ink/ink4443.xml"/><Relationship Id="rId68" Type="http://schemas.openxmlformats.org/officeDocument/2006/relationships/image" Target="../media/image527.png"/><Relationship Id="rId89" Type="http://schemas.openxmlformats.org/officeDocument/2006/relationships/image" Target="../media/image537.png"/><Relationship Id="rId112" Type="http://schemas.openxmlformats.org/officeDocument/2006/relationships/customXml" Target="../ink/ink4476.xml"/><Relationship Id="rId133" Type="http://schemas.openxmlformats.org/officeDocument/2006/relationships/customXml" Target="../ink/ink4487.xml"/><Relationship Id="rId154" Type="http://schemas.openxmlformats.org/officeDocument/2006/relationships/image" Target="../media/image569.png"/><Relationship Id="rId175" Type="http://schemas.openxmlformats.org/officeDocument/2006/relationships/customXml" Target="../ink/ink4508.xml"/><Relationship Id="rId16" Type="http://schemas.openxmlformats.org/officeDocument/2006/relationships/customXml" Target="../ink/ink4426.xml"/><Relationship Id="rId37" Type="http://schemas.openxmlformats.org/officeDocument/2006/relationships/customXml" Target="../ink/ink4437.xml"/><Relationship Id="rId58" Type="http://schemas.openxmlformats.org/officeDocument/2006/relationships/image" Target="../media/image522.png"/><Relationship Id="rId79" Type="http://schemas.openxmlformats.org/officeDocument/2006/relationships/image" Target="../media/image532.png"/><Relationship Id="rId102" Type="http://schemas.openxmlformats.org/officeDocument/2006/relationships/customXml" Target="../ink/ink4471.xml"/><Relationship Id="rId123" Type="http://schemas.openxmlformats.org/officeDocument/2006/relationships/image" Target="../media/image554.png"/><Relationship Id="rId144" Type="http://schemas.openxmlformats.org/officeDocument/2006/relationships/image" Target="../media/image564.png"/><Relationship Id="rId90" Type="http://schemas.openxmlformats.org/officeDocument/2006/relationships/customXml" Target="../ink/ink4465.xml"/><Relationship Id="rId165" Type="http://schemas.openxmlformats.org/officeDocument/2006/relationships/customXml" Target="../ink/ink4503.xml"/><Relationship Id="rId27" Type="http://schemas.openxmlformats.org/officeDocument/2006/relationships/image" Target="../media/image508.png"/><Relationship Id="rId48" Type="http://schemas.openxmlformats.org/officeDocument/2006/relationships/image" Target="../media/image517.png"/><Relationship Id="rId69" Type="http://schemas.openxmlformats.org/officeDocument/2006/relationships/customXml" Target="../ink/ink4454.xml"/><Relationship Id="rId113" Type="http://schemas.openxmlformats.org/officeDocument/2006/relationships/image" Target="../media/image549.png"/><Relationship Id="rId134" Type="http://schemas.openxmlformats.org/officeDocument/2006/relationships/image" Target="../media/image559.png"/><Relationship Id="rId80" Type="http://schemas.openxmlformats.org/officeDocument/2006/relationships/customXml" Target="../ink/ink4460.xml"/><Relationship Id="rId155" Type="http://schemas.openxmlformats.org/officeDocument/2006/relationships/customXml" Target="../ink/ink4498.xml"/><Relationship Id="rId176" Type="http://schemas.openxmlformats.org/officeDocument/2006/relationships/image" Target="../media/image580.png"/><Relationship Id="rId17" Type="http://schemas.openxmlformats.org/officeDocument/2006/relationships/image" Target="../media/image503.png"/><Relationship Id="rId38" Type="http://schemas.openxmlformats.org/officeDocument/2006/relationships/customXml" Target="../ink/ink4438.xml"/><Relationship Id="rId59" Type="http://schemas.openxmlformats.org/officeDocument/2006/relationships/customXml" Target="../ink/ink4449.xml"/><Relationship Id="rId103" Type="http://schemas.openxmlformats.org/officeDocument/2006/relationships/image" Target="../media/image544.png"/><Relationship Id="rId124" Type="http://schemas.openxmlformats.org/officeDocument/2006/relationships/customXml" Target="../ink/ink4482.xml"/><Relationship Id="rId70" Type="http://schemas.openxmlformats.org/officeDocument/2006/relationships/image" Target="../media/image528.png"/><Relationship Id="rId91" Type="http://schemas.openxmlformats.org/officeDocument/2006/relationships/image" Target="../media/image538.png"/><Relationship Id="rId145" Type="http://schemas.openxmlformats.org/officeDocument/2006/relationships/customXml" Target="../ink/ink4493.xml"/><Relationship Id="rId166" Type="http://schemas.openxmlformats.org/officeDocument/2006/relationships/image" Target="../media/image575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432.xml"/><Relationship Id="rId49" Type="http://schemas.openxmlformats.org/officeDocument/2006/relationships/customXml" Target="../ink/ink4444.xml"/><Relationship Id="rId114" Type="http://schemas.openxmlformats.org/officeDocument/2006/relationships/customXml" Target="../ink/ink4477.xml"/></Relationships>
</file>

<file path=ppt/slides/_rels/slide10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51.png"/><Relationship Id="rId21" Type="http://schemas.openxmlformats.org/officeDocument/2006/relationships/image" Target="../media/image505.png"/><Relationship Id="rId42" Type="http://schemas.openxmlformats.org/officeDocument/2006/relationships/image" Target="../media/image514.png"/><Relationship Id="rId63" Type="http://schemas.openxmlformats.org/officeDocument/2006/relationships/customXml" Target="../ink/ink4544.xml"/><Relationship Id="rId84" Type="http://schemas.openxmlformats.org/officeDocument/2006/relationships/customXml" Target="../ink/ink4555.xml"/><Relationship Id="rId138" Type="http://schemas.openxmlformats.org/officeDocument/2006/relationships/image" Target="../media/image561.png"/><Relationship Id="rId159" Type="http://schemas.openxmlformats.org/officeDocument/2006/relationships/customXml" Target="../ink/ink4593.xml"/><Relationship Id="rId170" Type="http://schemas.openxmlformats.org/officeDocument/2006/relationships/image" Target="../media/image577.png"/><Relationship Id="rId107" Type="http://schemas.openxmlformats.org/officeDocument/2006/relationships/image" Target="../media/image546.png"/><Relationship Id="rId11" Type="http://schemas.openxmlformats.org/officeDocument/2006/relationships/image" Target="../media/image500.png"/><Relationship Id="rId32" Type="http://schemas.openxmlformats.org/officeDocument/2006/relationships/customXml" Target="../ink/ink4527.xml"/><Relationship Id="rId53" Type="http://schemas.openxmlformats.org/officeDocument/2006/relationships/customXml" Target="../ink/ink4539.xml"/><Relationship Id="rId74" Type="http://schemas.openxmlformats.org/officeDocument/2006/relationships/customXml" Target="../ink/ink4550.xml"/><Relationship Id="rId128" Type="http://schemas.openxmlformats.org/officeDocument/2006/relationships/customXml" Target="../ink/ink4577.xml"/><Relationship Id="rId149" Type="http://schemas.openxmlformats.org/officeDocument/2006/relationships/customXml" Target="../ink/ink4588.xml"/><Relationship Id="rId5" Type="http://schemas.openxmlformats.org/officeDocument/2006/relationships/image" Target="../media/image497.png"/><Relationship Id="rId95" Type="http://schemas.openxmlformats.org/officeDocument/2006/relationships/image" Target="../media/image540.png"/><Relationship Id="rId160" Type="http://schemas.openxmlformats.org/officeDocument/2006/relationships/image" Target="../media/image572.png"/><Relationship Id="rId181" Type="http://schemas.openxmlformats.org/officeDocument/2006/relationships/customXml" Target="../ink/ink4604.xml"/><Relationship Id="rId22" Type="http://schemas.openxmlformats.org/officeDocument/2006/relationships/customXml" Target="../ink/ink4522.xml"/><Relationship Id="rId43" Type="http://schemas.openxmlformats.org/officeDocument/2006/relationships/customXml" Target="../ink/ink4534.xml"/><Relationship Id="rId64" Type="http://schemas.openxmlformats.org/officeDocument/2006/relationships/image" Target="../media/image525.png"/><Relationship Id="rId118" Type="http://schemas.openxmlformats.org/officeDocument/2006/relationships/customXml" Target="../ink/ink4572.xml"/><Relationship Id="rId139" Type="http://schemas.openxmlformats.org/officeDocument/2006/relationships/customXml" Target="../ink/ink4583.xml"/><Relationship Id="rId85" Type="http://schemas.openxmlformats.org/officeDocument/2006/relationships/image" Target="../media/image535.png"/><Relationship Id="rId150" Type="http://schemas.openxmlformats.org/officeDocument/2006/relationships/image" Target="../media/image567.png"/><Relationship Id="rId171" Type="http://schemas.openxmlformats.org/officeDocument/2006/relationships/customXml" Target="../ink/ink4599.xml"/><Relationship Id="rId12" Type="http://schemas.openxmlformats.org/officeDocument/2006/relationships/customXml" Target="../ink/ink4517.xml"/><Relationship Id="rId33" Type="http://schemas.openxmlformats.org/officeDocument/2006/relationships/image" Target="../media/image511.png"/><Relationship Id="rId108" Type="http://schemas.openxmlformats.org/officeDocument/2006/relationships/customXml" Target="../ink/ink4567.xml"/><Relationship Id="rId129" Type="http://schemas.openxmlformats.org/officeDocument/2006/relationships/image" Target="../media/image557.png"/><Relationship Id="rId54" Type="http://schemas.openxmlformats.org/officeDocument/2006/relationships/image" Target="../media/image520.png"/><Relationship Id="rId75" Type="http://schemas.openxmlformats.org/officeDocument/2006/relationships/image" Target="../media/image530.png"/><Relationship Id="rId96" Type="http://schemas.openxmlformats.org/officeDocument/2006/relationships/customXml" Target="../ink/ink4561.xml"/><Relationship Id="rId140" Type="http://schemas.openxmlformats.org/officeDocument/2006/relationships/image" Target="../media/image562.png"/><Relationship Id="rId161" Type="http://schemas.openxmlformats.org/officeDocument/2006/relationships/customXml" Target="../ink/ink4594.xml"/><Relationship Id="rId182" Type="http://schemas.openxmlformats.org/officeDocument/2006/relationships/image" Target="../media/image583.png"/><Relationship Id="rId6" Type="http://schemas.openxmlformats.org/officeDocument/2006/relationships/customXml" Target="../ink/ink4514.xml"/><Relationship Id="rId23" Type="http://schemas.openxmlformats.org/officeDocument/2006/relationships/image" Target="../media/image506.png"/><Relationship Id="rId119" Type="http://schemas.openxmlformats.org/officeDocument/2006/relationships/image" Target="../media/image552.png"/><Relationship Id="rId44" Type="http://schemas.openxmlformats.org/officeDocument/2006/relationships/image" Target="../media/image515.png"/><Relationship Id="rId65" Type="http://schemas.openxmlformats.org/officeDocument/2006/relationships/customXml" Target="../ink/ink4545.xml"/><Relationship Id="rId86" Type="http://schemas.openxmlformats.org/officeDocument/2006/relationships/customXml" Target="../ink/ink4556.xml"/><Relationship Id="rId130" Type="http://schemas.openxmlformats.org/officeDocument/2006/relationships/customXml" Target="../ink/ink4578.xml"/><Relationship Id="rId151" Type="http://schemas.openxmlformats.org/officeDocument/2006/relationships/customXml" Target="../ink/ink4589.xml"/><Relationship Id="rId172" Type="http://schemas.openxmlformats.org/officeDocument/2006/relationships/image" Target="../media/image578.png"/><Relationship Id="rId13" Type="http://schemas.openxmlformats.org/officeDocument/2006/relationships/image" Target="../media/image501.png"/><Relationship Id="rId18" Type="http://schemas.openxmlformats.org/officeDocument/2006/relationships/customXml" Target="../ink/ink4520.xml"/><Relationship Id="rId39" Type="http://schemas.openxmlformats.org/officeDocument/2006/relationships/customXml" Target="../ink/ink4532.xml"/><Relationship Id="rId109" Type="http://schemas.openxmlformats.org/officeDocument/2006/relationships/image" Target="../media/image547.png"/><Relationship Id="rId34" Type="http://schemas.openxmlformats.org/officeDocument/2006/relationships/customXml" Target="../ink/ink4528.xml"/><Relationship Id="rId50" Type="http://schemas.openxmlformats.org/officeDocument/2006/relationships/image" Target="../media/image518.png"/><Relationship Id="rId55" Type="http://schemas.openxmlformats.org/officeDocument/2006/relationships/customXml" Target="../ink/ink4540.xml"/><Relationship Id="rId76" Type="http://schemas.openxmlformats.org/officeDocument/2006/relationships/customXml" Target="../ink/ink4551.xml"/><Relationship Id="rId97" Type="http://schemas.openxmlformats.org/officeDocument/2006/relationships/image" Target="../media/image541.png"/><Relationship Id="rId104" Type="http://schemas.openxmlformats.org/officeDocument/2006/relationships/customXml" Target="../ink/ink4565.xml"/><Relationship Id="rId120" Type="http://schemas.openxmlformats.org/officeDocument/2006/relationships/customXml" Target="../ink/ink4573.xml"/><Relationship Id="rId125" Type="http://schemas.openxmlformats.org/officeDocument/2006/relationships/image" Target="../media/image555.png"/><Relationship Id="rId141" Type="http://schemas.openxmlformats.org/officeDocument/2006/relationships/customXml" Target="../ink/ink4584.xml"/><Relationship Id="rId146" Type="http://schemas.openxmlformats.org/officeDocument/2006/relationships/image" Target="../media/image565.png"/><Relationship Id="rId167" Type="http://schemas.openxmlformats.org/officeDocument/2006/relationships/customXml" Target="../ink/ink4597.xml"/><Relationship Id="rId7" Type="http://schemas.openxmlformats.org/officeDocument/2006/relationships/image" Target="../media/image498.png"/><Relationship Id="rId71" Type="http://schemas.openxmlformats.org/officeDocument/2006/relationships/customXml" Target="../ink/ink4548.xml"/><Relationship Id="rId92" Type="http://schemas.openxmlformats.org/officeDocument/2006/relationships/customXml" Target="../ink/ink4559.xml"/><Relationship Id="rId162" Type="http://schemas.openxmlformats.org/officeDocument/2006/relationships/image" Target="../media/image573.png"/><Relationship Id="rId183" Type="http://schemas.openxmlformats.org/officeDocument/2006/relationships/customXml" Target="../ink/ink4605.xml"/><Relationship Id="rId2" Type="http://schemas.openxmlformats.org/officeDocument/2006/relationships/customXml" Target="../ink/ink4512.xml"/><Relationship Id="rId29" Type="http://schemas.openxmlformats.org/officeDocument/2006/relationships/image" Target="../media/image509.png"/><Relationship Id="rId24" Type="http://schemas.openxmlformats.org/officeDocument/2006/relationships/customXml" Target="../ink/ink4523.xml"/><Relationship Id="rId40" Type="http://schemas.openxmlformats.org/officeDocument/2006/relationships/image" Target="../media/image513.png"/><Relationship Id="rId45" Type="http://schemas.openxmlformats.org/officeDocument/2006/relationships/customXml" Target="../ink/ink4535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110" Type="http://schemas.openxmlformats.org/officeDocument/2006/relationships/customXml" Target="../ink/ink4568.xml"/><Relationship Id="rId115" Type="http://schemas.openxmlformats.org/officeDocument/2006/relationships/image" Target="../media/image550.png"/><Relationship Id="rId131" Type="http://schemas.openxmlformats.org/officeDocument/2006/relationships/image" Target="../media/image558.png"/><Relationship Id="rId136" Type="http://schemas.openxmlformats.org/officeDocument/2006/relationships/image" Target="../media/image560.png"/><Relationship Id="rId157" Type="http://schemas.openxmlformats.org/officeDocument/2006/relationships/customXml" Target="../ink/ink4592.xml"/><Relationship Id="rId178" Type="http://schemas.openxmlformats.org/officeDocument/2006/relationships/image" Target="../media/image581.png"/><Relationship Id="rId61" Type="http://schemas.openxmlformats.org/officeDocument/2006/relationships/customXml" Target="../ink/ink4543.xml"/><Relationship Id="rId82" Type="http://schemas.openxmlformats.org/officeDocument/2006/relationships/customXml" Target="../ink/ink4554.xml"/><Relationship Id="rId152" Type="http://schemas.openxmlformats.org/officeDocument/2006/relationships/image" Target="../media/image568.png"/><Relationship Id="rId173" Type="http://schemas.openxmlformats.org/officeDocument/2006/relationships/customXml" Target="../ink/ink4600.xml"/><Relationship Id="rId19" Type="http://schemas.openxmlformats.org/officeDocument/2006/relationships/image" Target="../media/image504.png"/><Relationship Id="rId14" Type="http://schemas.openxmlformats.org/officeDocument/2006/relationships/customXml" Target="../ink/ink4518.xml"/><Relationship Id="rId30" Type="http://schemas.openxmlformats.org/officeDocument/2006/relationships/customXml" Target="../ink/ink4526.xml"/><Relationship Id="rId35" Type="http://schemas.openxmlformats.org/officeDocument/2006/relationships/image" Target="../media/image512.png"/><Relationship Id="rId56" Type="http://schemas.openxmlformats.org/officeDocument/2006/relationships/image" Target="../media/image521.png"/><Relationship Id="rId77" Type="http://schemas.openxmlformats.org/officeDocument/2006/relationships/image" Target="../media/image531.png"/><Relationship Id="rId100" Type="http://schemas.openxmlformats.org/officeDocument/2006/relationships/customXml" Target="../ink/ink4563.xml"/><Relationship Id="rId105" Type="http://schemas.openxmlformats.org/officeDocument/2006/relationships/image" Target="../media/image545.png"/><Relationship Id="rId126" Type="http://schemas.openxmlformats.org/officeDocument/2006/relationships/customXml" Target="../ink/ink4576.xml"/><Relationship Id="rId147" Type="http://schemas.openxmlformats.org/officeDocument/2006/relationships/customXml" Target="../ink/ink4587.xml"/><Relationship Id="rId168" Type="http://schemas.openxmlformats.org/officeDocument/2006/relationships/image" Target="../media/image576.png"/><Relationship Id="rId8" Type="http://schemas.openxmlformats.org/officeDocument/2006/relationships/customXml" Target="../ink/ink4515.xml"/><Relationship Id="rId51" Type="http://schemas.openxmlformats.org/officeDocument/2006/relationships/customXml" Target="../ink/ink4538.xml"/><Relationship Id="rId72" Type="http://schemas.openxmlformats.org/officeDocument/2006/relationships/image" Target="../media/image529.png"/><Relationship Id="rId93" Type="http://schemas.openxmlformats.org/officeDocument/2006/relationships/image" Target="../media/image539.png"/><Relationship Id="rId98" Type="http://schemas.openxmlformats.org/officeDocument/2006/relationships/customXml" Target="../ink/ink4562.xml"/><Relationship Id="rId121" Type="http://schemas.openxmlformats.org/officeDocument/2006/relationships/image" Target="../media/image553.png"/><Relationship Id="rId142" Type="http://schemas.openxmlformats.org/officeDocument/2006/relationships/image" Target="../media/image563.png"/><Relationship Id="rId163" Type="http://schemas.openxmlformats.org/officeDocument/2006/relationships/customXml" Target="../ink/ink4595.xml"/><Relationship Id="rId184" Type="http://schemas.openxmlformats.org/officeDocument/2006/relationships/image" Target="../media/image584.png"/><Relationship Id="rId3" Type="http://schemas.openxmlformats.org/officeDocument/2006/relationships/image" Target="../media/image496.png"/><Relationship Id="rId25" Type="http://schemas.openxmlformats.org/officeDocument/2006/relationships/image" Target="../media/image507.png"/><Relationship Id="rId46" Type="http://schemas.openxmlformats.org/officeDocument/2006/relationships/image" Target="../media/image516.png"/><Relationship Id="rId67" Type="http://schemas.openxmlformats.org/officeDocument/2006/relationships/customXml" Target="../ink/ink4546.xml"/><Relationship Id="rId116" Type="http://schemas.openxmlformats.org/officeDocument/2006/relationships/customXml" Target="../ink/ink4571.xml"/><Relationship Id="rId137" Type="http://schemas.openxmlformats.org/officeDocument/2006/relationships/customXml" Target="../ink/ink4582.xml"/><Relationship Id="rId158" Type="http://schemas.openxmlformats.org/officeDocument/2006/relationships/image" Target="../media/image571.png"/><Relationship Id="rId20" Type="http://schemas.openxmlformats.org/officeDocument/2006/relationships/customXml" Target="../ink/ink4521.xml"/><Relationship Id="rId41" Type="http://schemas.openxmlformats.org/officeDocument/2006/relationships/customXml" Target="../ink/ink4533.xml"/><Relationship Id="rId62" Type="http://schemas.openxmlformats.org/officeDocument/2006/relationships/image" Target="../media/image524.png"/><Relationship Id="rId83" Type="http://schemas.openxmlformats.org/officeDocument/2006/relationships/image" Target="../media/image534.png"/><Relationship Id="rId88" Type="http://schemas.openxmlformats.org/officeDocument/2006/relationships/customXml" Target="../ink/ink4557.xml"/><Relationship Id="rId111" Type="http://schemas.openxmlformats.org/officeDocument/2006/relationships/image" Target="../media/image548.png"/><Relationship Id="rId132" Type="http://schemas.openxmlformats.org/officeDocument/2006/relationships/customXml" Target="../ink/ink4579.xml"/><Relationship Id="rId153" Type="http://schemas.openxmlformats.org/officeDocument/2006/relationships/customXml" Target="../ink/ink4590.xml"/><Relationship Id="rId174" Type="http://schemas.openxmlformats.org/officeDocument/2006/relationships/image" Target="../media/image579.png"/><Relationship Id="rId179" Type="http://schemas.openxmlformats.org/officeDocument/2006/relationships/customXml" Target="../ink/ink4603.xml"/><Relationship Id="rId15" Type="http://schemas.openxmlformats.org/officeDocument/2006/relationships/image" Target="../media/image502.png"/><Relationship Id="rId36" Type="http://schemas.openxmlformats.org/officeDocument/2006/relationships/customXml" Target="../ink/ink4529.xml"/><Relationship Id="rId57" Type="http://schemas.openxmlformats.org/officeDocument/2006/relationships/customXml" Target="../ink/ink4541.xml"/><Relationship Id="rId106" Type="http://schemas.openxmlformats.org/officeDocument/2006/relationships/customXml" Target="../ink/ink4566.xml"/><Relationship Id="rId127" Type="http://schemas.openxmlformats.org/officeDocument/2006/relationships/image" Target="../media/image556.png"/><Relationship Id="rId10" Type="http://schemas.openxmlformats.org/officeDocument/2006/relationships/customXml" Target="../ink/ink4516.xml"/><Relationship Id="rId31" Type="http://schemas.openxmlformats.org/officeDocument/2006/relationships/image" Target="../media/image510.png"/><Relationship Id="rId52" Type="http://schemas.openxmlformats.org/officeDocument/2006/relationships/image" Target="../media/image519.png"/><Relationship Id="rId73" Type="http://schemas.openxmlformats.org/officeDocument/2006/relationships/customXml" Target="../ink/ink4549.xml"/><Relationship Id="rId78" Type="http://schemas.openxmlformats.org/officeDocument/2006/relationships/customXml" Target="../ink/ink4552.xml"/><Relationship Id="rId94" Type="http://schemas.openxmlformats.org/officeDocument/2006/relationships/customXml" Target="../ink/ink4560.xml"/><Relationship Id="rId99" Type="http://schemas.openxmlformats.org/officeDocument/2006/relationships/image" Target="../media/image542.png"/><Relationship Id="rId101" Type="http://schemas.openxmlformats.org/officeDocument/2006/relationships/image" Target="../media/image543.png"/><Relationship Id="rId122" Type="http://schemas.openxmlformats.org/officeDocument/2006/relationships/customXml" Target="../ink/ink4574.xml"/><Relationship Id="rId143" Type="http://schemas.openxmlformats.org/officeDocument/2006/relationships/customXml" Target="../ink/ink4585.xml"/><Relationship Id="rId148" Type="http://schemas.openxmlformats.org/officeDocument/2006/relationships/image" Target="../media/image566.png"/><Relationship Id="rId164" Type="http://schemas.openxmlformats.org/officeDocument/2006/relationships/image" Target="../media/image574.png"/><Relationship Id="rId169" Type="http://schemas.openxmlformats.org/officeDocument/2006/relationships/customXml" Target="../ink/ink4598.xml"/><Relationship Id="rId185" Type="http://schemas.openxmlformats.org/officeDocument/2006/relationships/customXml" Target="../ink/ink4606.xml"/><Relationship Id="rId4" Type="http://schemas.openxmlformats.org/officeDocument/2006/relationships/customXml" Target="../ink/ink4513.xml"/><Relationship Id="rId9" Type="http://schemas.openxmlformats.org/officeDocument/2006/relationships/image" Target="../media/image499.png"/><Relationship Id="rId180" Type="http://schemas.openxmlformats.org/officeDocument/2006/relationships/image" Target="../media/image582.png"/><Relationship Id="rId26" Type="http://schemas.openxmlformats.org/officeDocument/2006/relationships/customXml" Target="../ink/ink4524.xml"/><Relationship Id="rId47" Type="http://schemas.openxmlformats.org/officeDocument/2006/relationships/customXml" Target="../ink/ink4536.xml"/><Relationship Id="rId68" Type="http://schemas.openxmlformats.org/officeDocument/2006/relationships/image" Target="../media/image527.png"/><Relationship Id="rId89" Type="http://schemas.openxmlformats.org/officeDocument/2006/relationships/image" Target="../media/image537.png"/><Relationship Id="rId112" Type="http://schemas.openxmlformats.org/officeDocument/2006/relationships/customXml" Target="../ink/ink4569.xml"/><Relationship Id="rId133" Type="http://schemas.openxmlformats.org/officeDocument/2006/relationships/customXml" Target="../ink/ink4580.xml"/><Relationship Id="rId154" Type="http://schemas.openxmlformats.org/officeDocument/2006/relationships/image" Target="../media/image569.png"/><Relationship Id="rId175" Type="http://schemas.openxmlformats.org/officeDocument/2006/relationships/customXml" Target="../ink/ink4601.xml"/><Relationship Id="rId16" Type="http://schemas.openxmlformats.org/officeDocument/2006/relationships/customXml" Target="../ink/ink4519.xml"/><Relationship Id="rId37" Type="http://schemas.openxmlformats.org/officeDocument/2006/relationships/customXml" Target="../ink/ink4530.xml"/><Relationship Id="rId58" Type="http://schemas.openxmlformats.org/officeDocument/2006/relationships/image" Target="../media/image522.png"/><Relationship Id="rId79" Type="http://schemas.openxmlformats.org/officeDocument/2006/relationships/image" Target="../media/image532.png"/><Relationship Id="rId102" Type="http://schemas.openxmlformats.org/officeDocument/2006/relationships/customXml" Target="../ink/ink4564.xml"/><Relationship Id="rId123" Type="http://schemas.openxmlformats.org/officeDocument/2006/relationships/image" Target="../media/image554.png"/><Relationship Id="rId144" Type="http://schemas.openxmlformats.org/officeDocument/2006/relationships/image" Target="../media/image564.png"/><Relationship Id="rId90" Type="http://schemas.openxmlformats.org/officeDocument/2006/relationships/customXml" Target="../ink/ink4558.xml"/><Relationship Id="rId165" Type="http://schemas.openxmlformats.org/officeDocument/2006/relationships/customXml" Target="../ink/ink4596.xml"/><Relationship Id="rId186" Type="http://schemas.openxmlformats.org/officeDocument/2006/relationships/image" Target="../media/image585.png"/><Relationship Id="rId27" Type="http://schemas.openxmlformats.org/officeDocument/2006/relationships/image" Target="../media/image508.png"/><Relationship Id="rId48" Type="http://schemas.openxmlformats.org/officeDocument/2006/relationships/image" Target="../media/image517.png"/><Relationship Id="rId69" Type="http://schemas.openxmlformats.org/officeDocument/2006/relationships/customXml" Target="../ink/ink4547.xml"/><Relationship Id="rId113" Type="http://schemas.openxmlformats.org/officeDocument/2006/relationships/image" Target="../media/image549.png"/><Relationship Id="rId134" Type="http://schemas.openxmlformats.org/officeDocument/2006/relationships/image" Target="../media/image559.png"/><Relationship Id="rId80" Type="http://schemas.openxmlformats.org/officeDocument/2006/relationships/customXml" Target="../ink/ink4553.xml"/><Relationship Id="rId155" Type="http://schemas.openxmlformats.org/officeDocument/2006/relationships/customXml" Target="../ink/ink4591.xml"/><Relationship Id="rId176" Type="http://schemas.openxmlformats.org/officeDocument/2006/relationships/image" Target="../media/image580.png"/><Relationship Id="rId17" Type="http://schemas.openxmlformats.org/officeDocument/2006/relationships/image" Target="../media/image503.png"/><Relationship Id="rId38" Type="http://schemas.openxmlformats.org/officeDocument/2006/relationships/customXml" Target="../ink/ink4531.xml"/><Relationship Id="rId59" Type="http://schemas.openxmlformats.org/officeDocument/2006/relationships/customXml" Target="../ink/ink4542.xml"/><Relationship Id="rId103" Type="http://schemas.openxmlformats.org/officeDocument/2006/relationships/image" Target="../media/image544.png"/><Relationship Id="rId124" Type="http://schemas.openxmlformats.org/officeDocument/2006/relationships/customXml" Target="../ink/ink4575.xml"/><Relationship Id="rId70" Type="http://schemas.openxmlformats.org/officeDocument/2006/relationships/image" Target="../media/image528.png"/><Relationship Id="rId91" Type="http://schemas.openxmlformats.org/officeDocument/2006/relationships/image" Target="../media/image538.png"/><Relationship Id="rId145" Type="http://schemas.openxmlformats.org/officeDocument/2006/relationships/customXml" Target="../ink/ink4586.xml"/><Relationship Id="rId166" Type="http://schemas.openxmlformats.org/officeDocument/2006/relationships/image" Target="../media/image575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525.xml"/><Relationship Id="rId49" Type="http://schemas.openxmlformats.org/officeDocument/2006/relationships/customXml" Target="../ink/ink4537.xml"/><Relationship Id="rId114" Type="http://schemas.openxmlformats.org/officeDocument/2006/relationships/customXml" Target="../ink/ink4570.xml"/><Relationship Id="rId60" Type="http://schemas.openxmlformats.org/officeDocument/2006/relationships/image" Target="../media/image523.png"/><Relationship Id="rId81" Type="http://schemas.openxmlformats.org/officeDocument/2006/relationships/image" Target="../media/image533.png"/><Relationship Id="rId135" Type="http://schemas.openxmlformats.org/officeDocument/2006/relationships/customXml" Target="../ink/ink4581.xml"/><Relationship Id="rId156" Type="http://schemas.openxmlformats.org/officeDocument/2006/relationships/image" Target="../media/image570.png"/><Relationship Id="rId177" Type="http://schemas.openxmlformats.org/officeDocument/2006/relationships/customXml" Target="../ink/ink4602.xml"/></Relationships>
</file>

<file path=ppt/slides/_rels/slide10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51.png"/><Relationship Id="rId21" Type="http://schemas.openxmlformats.org/officeDocument/2006/relationships/image" Target="../media/image505.png"/><Relationship Id="rId42" Type="http://schemas.openxmlformats.org/officeDocument/2006/relationships/image" Target="../media/image514.png"/><Relationship Id="rId63" Type="http://schemas.openxmlformats.org/officeDocument/2006/relationships/customXml" Target="../ink/ink4639.xml"/><Relationship Id="rId84" Type="http://schemas.openxmlformats.org/officeDocument/2006/relationships/customXml" Target="../ink/ink4650.xml"/><Relationship Id="rId138" Type="http://schemas.openxmlformats.org/officeDocument/2006/relationships/image" Target="../media/image561.png"/><Relationship Id="rId159" Type="http://schemas.openxmlformats.org/officeDocument/2006/relationships/customXml" Target="../ink/ink4688.xml"/><Relationship Id="rId170" Type="http://schemas.openxmlformats.org/officeDocument/2006/relationships/image" Target="../media/image577.png"/><Relationship Id="rId191" Type="http://schemas.openxmlformats.org/officeDocument/2006/relationships/customXml" Target="../ink/ink4704.xml"/><Relationship Id="rId107" Type="http://schemas.openxmlformats.org/officeDocument/2006/relationships/image" Target="../media/image546.png"/><Relationship Id="rId11" Type="http://schemas.openxmlformats.org/officeDocument/2006/relationships/image" Target="../media/image500.png"/><Relationship Id="rId32" Type="http://schemas.openxmlformats.org/officeDocument/2006/relationships/customXml" Target="../ink/ink4622.xml"/><Relationship Id="rId53" Type="http://schemas.openxmlformats.org/officeDocument/2006/relationships/customXml" Target="../ink/ink4634.xml"/><Relationship Id="rId74" Type="http://schemas.openxmlformats.org/officeDocument/2006/relationships/customXml" Target="../ink/ink4645.xml"/><Relationship Id="rId128" Type="http://schemas.openxmlformats.org/officeDocument/2006/relationships/customXml" Target="../ink/ink4672.xml"/><Relationship Id="rId149" Type="http://schemas.openxmlformats.org/officeDocument/2006/relationships/customXml" Target="../ink/ink4683.xml"/><Relationship Id="rId5" Type="http://schemas.openxmlformats.org/officeDocument/2006/relationships/image" Target="../media/image497.png"/><Relationship Id="rId95" Type="http://schemas.openxmlformats.org/officeDocument/2006/relationships/image" Target="../media/image540.png"/><Relationship Id="rId160" Type="http://schemas.openxmlformats.org/officeDocument/2006/relationships/image" Target="../media/image572.png"/><Relationship Id="rId181" Type="http://schemas.openxmlformats.org/officeDocument/2006/relationships/customXml" Target="../ink/ink4699.xml"/><Relationship Id="rId22" Type="http://schemas.openxmlformats.org/officeDocument/2006/relationships/customXml" Target="../ink/ink4617.xml"/><Relationship Id="rId43" Type="http://schemas.openxmlformats.org/officeDocument/2006/relationships/customXml" Target="../ink/ink4629.xml"/><Relationship Id="rId64" Type="http://schemas.openxmlformats.org/officeDocument/2006/relationships/image" Target="../media/image525.png"/><Relationship Id="rId118" Type="http://schemas.openxmlformats.org/officeDocument/2006/relationships/customXml" Target="../ink/ink4667.xml"/><Relationship Id="rId139" Type="http://schemas.openxmlformats.org/officeDocument/2006/relationships/customXml" Target="../ink/ink4678.xml"/><Relationship Id="rId85" Type="http://schemas.openxmlformats.org/officeDocument/2006/relationships/image" Target="../media/image535.png"/><Relationship Id="rId150" Type="http://schemas.openxmlformats.org/officeDocument/2006/relationships/image" Target="../media/image567.png"/><Relationship Id="rId171" Type="http://schemas.openxmlformats.org/officeDocument/2006/relationships/customXml" Target="../ink/ink4694.xml"/><Relationship Id="rId192" Type="http://schemas.openxmlformats.org/officeDocument/2006/relationships/image" Target="../media/image588.png"/><Relationship Id="rId12" Type="http://schemas.openxmlformats.org/officeDocument/2006/relationships/customXml" Target="../ink/ink4612.xml"/><Relationship Id="rId33" Type="http://schemas.openxmlformats.org/officeDocument/2006/relationships/image" Target="../media/image511.png"/><Relationship Id="rId108" Type="http://schemas.openxmlformats.org/officeDocument/2006/relationships/customXml" Target="../ink/ink4662.xml"/><Relationship Id="rId129" Type="http://schemas.openxmlformats.org/officeDocument/2006/relationships/image" Target="../media/image557.png"/><Relationship Id="rId54" Type="http://schemas.openxmlformats.org/officeDocument/2006/relationships/image" Target="../media/image520.png"/><Relationship Id="rId75" Type="http://schemas.openxmlformats.org/officeDocument/2006/relationships/image" Target="../media/image530.png"/><Relationship Id="rId96" Type="http://schemas.openxmlformats.org/officeDocument/2006/relationships/customXml" Target="../ink/ink4656.xml"/><Relationship Id="rId140" Type="http://schemas.openxmlformats.org/officeDocument/2006/relationships/image" Target="../media/image562.png"/><Relationship Id="rId161" Type="http://schemas.openxmlformats.org/officeDocument/2006/relationships/customXml" Target="../ink/ink4689.xml"/><Relationship Id="rId182" Type="http://schemas.openxmlformats.org/officeDocument/2006/relationships/image" Target="../media/image583.png"/><Relationship Id="rId6" Type="http://schemas.openxmlformats.org/officeDocument/2006/relationships/customXml" Target="../ink/ink4609.xml"/><Relationship Id="rId23" Type="http://schemas.openxmlformats.org/officeDocument/2006/relationships/image" Target="../media/image506.png"/><Relationship Id="rId119" Type="http://schemas.openxmlformats.org/officeDocument/2006/relationships/image" Target="../media/image552.png"/><Relationship Id="rId44" Type="http://schemas.openxmlformats.org/officeDocument/2006/relationships/image" Target="../media/image515.png"/><Relationship Id="rId65" Type="http://schemas.openxmlformats.org/officeDocument/2006/relationships/customXml" Target="../ink/ink4640.xml"/><Relationship Id="rId86" Type="http://schemas.openxmlformats.org/officeDocument/2006/relationships/customXml" Target="../ink/ink4651.xml"/><Relationship Id="rId130" Type="http://schemas.openxmlformats.org/officeDocument/2006/relationships/customXml" Target="../ink/ink4673.xml"/><Relationship Id="rId151" Type="http://schemas.openxmlformats.org/officeDocument/2006/relationships/customXml" Target="../ink/ink4684.xml"/><Relationship Id="rId172" Type="http://schemas.openxmlformats.org/officeDocument/2006/relationships/image" Target="../media/image578.png"/><Relationship Id="rId193" Type="http://schemas.openxmlformats.org/officeDocument/2006/relationships/customXml" Target="../ink/ink4705.xml"/><Relationship Id="rId13" Type="http://schemas.openxmlformats.org/officeDocument/2006/relationships/image" Target="../media/image501.png"/><Relationship Id="rId109" Type="http://schemas.openxmlformats.org/officeDocument/2006/relationships/image" Target="../media/image547.png"/><Relationship Id="rId34" Type="http://schemas.openxmlformats.org/officeDocument/2006/relationships/customXml" Target="../ink/ink4623.xml"/><Relationship Id="rId55" Type="http://schemas.openxmlformats.org/officeDocument/2006/relationships/customXml" Target="../ink/ink4635.xml"/><Relationship Id="rId76" Type="http://schemas.openxmlformats.org/officeDocument/2006/relationships/customXml" Target="../ink/ink4646.xml"/><Relationship Id="rId97" Type="http://schemas.openxmlformats.org/officeDocument/2006/relationships/image" Target="../media/image541.png"/><Relationship Id="rId120" Type="http://schemas.openxmlformats.org/officeDocument/2006/relationships/customXml" Target="../ink/ink4668.xml"/><Relationship Id="rId141" Type="http://schemas.openxmlformats.org/officeDocument/2006/relationships/customXml" Target="../ink/ink4679.xml"/><Relationship Id="rId7" Type="http://schemas.openxmlformats.org/officeDocument/2006/relationships/image" Target="../media/image498.png"/><Relationship Id="rId71" Type="http://schemas.openxmlformats.org/officeDocument/2006/relationships/customXml" Target="../ink/ink4643.xml"/><Relationship Id="rId92" Type="http://schemas.openxmlformats.org/officeDocument/2006/relationships/customXml" Target="../ink/ink4654.xml"/><Relationship Id="rId162" Type="http://schemas.openxmlformats.org/officeDocument/2006/relationships/image" Target="../media/image573.png"/><Relationship Id="rId183" Type="http://schemas.openxmlformats.org/officeDocument/2006/relationships/customXml" Target="../ink/ink4700.xml"/><Relationship Id="rId2" Type="http://schemas.openxmlformats.org/officeDocument/2006/relationships/customXml" Target="../ink/ink4607.xml"/><Relationship Id="rId29" Type="http://schemas.openxmlformats.org/officeDocument/2006/relationships/image" Target="../media/image509.png"/><Relationship Id="rId24" Type="http://schemas.openxmlformats.org/officeDocument/2006/relationships/customXml" Target="../ink/ink4618.xml"/><Relationship Id="rId40" Type="http://schemas.openxmlformats.org/officeDocument/2006/relationships/image" Target="../media/image513.png"/><Relationship Id="rId45" Type="http://schemas.openxmlformats.org/officeDocument/2006/relationships/customXml" Target="../ink/ink4630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110" Type="http://schemas.openxmlformats.org/officeDocument/2006/relationships/customXml" Target="../ink/ink4663.xml"/><Relationship Id="rId115" Type="http://schemas.openxmlformats.org/officeDocument/2006/relationships/image" Target="../media/image550.png"/><Relationship Id="rId131" Type="http://schemas.openxmlformats.org/officeDocument/2006/relationships/image" Target="../media/image558.png"/><Relationship Id="rId136" Type="http://schemas.openxmlformats.org/officeDocument/2006/relationships/image" Target="../media/image560.png"/><Relationship Id="rId157" Type="http://schemas.openxmlformats.org/officeDocument/2006/relationships/customXml" Target="../ink/ink4687.xml"/><Relationship Id="rId178" Type="http://schemas.openxmlformats.org/officeDocument/2006/relationships/image" Target="../media/image581.png"/><Relationship Id="rId61" Type="http://schemas.openxmlformats.org/officeDocument/2006/relationships/customXml" Target="../ink/ink4638.xml"/><Relationship Id="rId82" Type="http://schemas.openxmlformats.org/officeDocument/2006/relationships/customXml" Target="../ink/ink4649.xml"/><Relationship Id="rId152" Type="http://schemas.openxmlformats.org/officeDocument/2006/relationships/image" Target="../media/image568.png"/><Relationship Id="rId173" Type="http://schemas.openxmlformats.org/officeDocument/2006/relationships/customXml" Target="../ink/ink4695.xml"/><Relationship Id="rId194" Type="http://schemas.openxmlformats.org/officeDocument/2006/relationships/image" Target="../media/image589.png"/><Relationship Id="rId199" Type="http://schemas.openxmlformats.org/officeDocument/2006/relationships/customXml" Target="../ink/ink4708.xml"/><Relationship Id="rId19" Type="http://schemas.openxmlformats.org/officeDocument/2006/relationships/image" Target="../media/image504.png"/><Relationship Id="rId14" Type="http://schemas.openxmlformats.org/officeDocument/2006/relationships/customXml" Target="../ink/ink4613.xml"/><Relationship Id="rId30" Type="http://schemas.openxmlformats.org/officeDocument/2006/relationships/customXml" Target="../ink/ink4621.xml"/><Relationship Id="rId35" Type="http://schemas.openxmlformats.org/officeDocument/2006/relationships/image" Target="../media/image512.png"/><Relationship Id="rId56" Type="http://schemas.openxmlformats.org/officeDocument/2006/relationships/image" Target="../media/image521.png"/><Relationship Id="rId77" Type="http://schemas.openxmlformats.org/officeDocument/2006/relationships/image" Target="../media/image531.png"/><Relationship Id="rId100" Type="http://schemas.openxmlformats.org/officeDocument/2006/relationships/customXml" Target="../ink/ink4658.xml"/><Relationship Id="rId105" Type="http://schemas.openxmlformats.org/officeDocument/2006/relationships/image" Target="../media/image545.png"/><Relationship Id="rId126" Type="http://schemas.openxmlformats.org/officeDocument/2006/relationships/customXml" Target="../ink/ink4671.xml"/><Relationship Id="rId147" Type="http://schemas.openxmlformats.org/officeDocument/2006/relationships/customXml" Target="../ink/ink4682.xml"/><Relationship Id="rId168" Type="http://schemas.openxmlformats.org/officeDocument/2006/relationships/image" Target="../media/image576.png"/><Relationship Id="rId8" Type="http://schemas.openxmlformats.org/officeDocument/2006/relationships/customXml" Target="../ink/ink4610.xml"/><Relationship Id="rId51" Type="http://schemas.openxmlformats.org/officeDocument/2006/relationships/customXml" Target="../ink/ink4633.xml"/><Relationship Id="rId72" Type="http://schemas.openxmlformats.org/officeDocument/2006/relationships/image" Target="../media/image529.png"/><Relationship Id="rId93" Type="http://schemas.openxmlformats.org/officeDocument/2006/relationships/image" Target="../media/image539.png"/><Relationship Id="rId98" Type="http://schemas.openxmlformats.org/officeDocument/2006/relationships/customXml" Target="../ink/ink4657.xml"/><Relationship Id="rId121" Type="http://schemas.openxmlformats.org/officeDocument/2006/relationships/image" Target="../media/image553.png"/><Relationship Id="rId142" Type="http://schemas.openxmlformats.org/officeDocument/2006/relationships/image" Target="../media/image563.png"/><Relationship Id="rId163" Type="http://schemas.openxmlformats.org/officeDocument/2006/relationships/customXml" Target="../ink/ink4690.xml"/><Relationship Id="rId184" Type="http://schemas.openxmlformats.org/officeDocument/2006/relationships/image" Target="../media/image584.png"/><Relationship Id="rId189" Type="http://schemas.openxmlformats.org/officeDocument/2006/relationships/customXml" Target="../ink/ink4703.xml"/><Relationship Id="rId3" Type="http://schemas.openxmlformats.org/officeDocument/2006/relationships/image" Target="../media/image496.png"/><Relationship Id="rId25" Type="http://schemas.openxmlformats.org/officeDocument/2006/relationships/image" Target="../media/image507.png"/><Relationship Id="rId46" Type="http://schemas.openxmlformats.org/officeDocument/2006/relationships/image" Target="../media/image516.png"/><Relationship Id="rId67" Type="http://schemas.openxmlformats.org/officeDocument/2006/relationships/customXml" Target="../ink/ink4641.xml"/><Relationship Id="rId116" Type="http://schemas.openxmlformats.org/officeDocument/2006/relationships/customXml" Target="../ink/ink4666.xml"/><Relationship Id="rId137" Type="http://schemas.openxmlformats.org/officeDocument/2006/relationships/customXml" Target="../ink/ink4677.xml"/><Relationship Id="rId158" Type="http://schemas.openxmlformats.org/officeDocument/2006/relationships/image" Target="../media/image571.png"/><Relationship Id="rId20" Type="http://schemas.openxmlformats.org/officeDocument/2006/relationships/customXml" Target="../ink/ink4616.xml"/><Relationship Id="rId41" Type="http://schemas.openxmlformats.org/officeDocument/2006/relationships/customXml" Target="../ink/ink4628.xml"/><Relationship Id="rId62" Type="http://schemas.openxmlformats.org/officeDocument/2006/relationships/image" Target="../media/image524.png"/><Relationship Id="rId83" Type="http://schemas.openxmlformats.org/officeDocument/2006/relationships/image" Target="../media/image534.png"/><Relationship Id="rId88" Type="http://schemas.openxmlformats.org/officeDocument/2006/relationships/customXml" Target="../ink/ink4652.xml"/><Relationship Id="rId111" Type="http://schemas.openxmlformats.org/officeDocument/2006/relationships/image" Target="../media/image548.png"/><Relationship Id="rId132" Type="http://schemas.openxmlformats.org/officeDocument/2006/relationships/customXml" Target="../ink/ink4674.xml"/><Relationship Id="rId153" Type="http://schemas.openxmlformats.org/officeDocument/2006/relationships/customXml" Target="../ink/ink4685.xml"/><Relationship Id="rId174" Type="http://schemas.openxmlformats.org/officeDocument/2006/relationships/image" Target="../media/image579.png"/><Relationship Id="rId179" Type="http://schemas.openxmlformats.org/officeDocument/2006/relationships/customXml" Target="../ink/ink4698.xml"/><Relationship Id="rId195" Type="http://schemas.openxmlformats.org/officeDocument/2006/relationships/customXml" Target="../ink/ink4706.xml"/><Relationship Id="rId190" Type="http://schemas.openxmlformats.org/officeDocument/2006/relationships/image" Target="../media/image587.png"/><Relationship Id="rId15" Type="http://schemas.openxmlformats.org/officeDocument/2006/relationships/image" Target="../media/image502.png"/><Relationship Id="rId36" Type="http://schemas.openxmlformats.org/officeDocument/2006/relationships/customXml" Target="../ink/ink4624.xml"/><Relationship Id="rId57" Type="http://schemas.openxmlformats.org/officeDocument/2006/relationships/customXml" Target="../ink/ink4636.xml"/><Relationship Id="rId106" Type="http://schemas.openxmlformats.org/officeDocument/2006/relationships/customXml" Target="../ink/ink4661.xml"/><Relationship Id="rId127" Type="http://schemas.openxmlformats.org/officeDocument/2006/relationships/image" Target="../media/image556.png"/><Relationship Id="rId10" Type="http://schemas.openxmlformats.org/officeDocument/2006/relationships/customXml" Target="../ink/ink4611.xml"/><Relationship Id="rId31" Type="http://schemas.openxmlformats.org/officeDocument/2006/relationships/image" Target="../media/image510.png"/><Relationship Id="rId52" Type="http://schemas.openxmlformats.org/officeDocument/2006/relationships/image" Target="../media/image519.png"/><Relationship Id="rId73" Type="http://schemas.openxmlformats.org/officeDocument/2006/relationships/customXml" Target="../ink/ink4644.xml"/><Relationship Id="rId78" Type="http://schemas.openxmlformats.org/officeDocument/2006/relationships/customXml" Target="../ink/ink4647.xml"/><Relationship Id="rId94" Type="http://schemas.openxmlformats.org/officeDocument/2006/relationships/customXml" Target="../ink/ink4655.xml"/><Relationship Id="rId99" Type="http://schemas.openxmlformats.org/officeDocument/2006/relationships/image" Target="../media/image542.png"/><Relationship Id="rId101" Type="http://schemas.openxmlformats.org/officeDocument/2006/relationships/image" Target="../media/image543.png"/><Relationship Id="rId122" Type="http://schemas.openxmlformats.org/officeDocument/2006/relationships/customXml" Target="../ink/ink4669.xml"/><Relationship Id="rId143" Type="http://schemas.openxmlformats.org/officeDocument/2006/relationships/customXml" Target="../ink/ink4680.xml"/><Relationship Id="rId148" Type="http://schemas.openxmlformats.org/officeDocument/2006/relationships/image" Target="../media/image566.png"/><Relationship Id="rId164" Type="http://schemas.openxmlformats.org/officeDocument/2006/relationships/image" Target="../media/image574.png"/><Relationship Id="rId169" Type="http://schemas.openxmlformats.org/officeDocument/2006/relationships/customXml" Target="../ink/ink4693.xml"/><Relationship Id="rId185" Type="http://schemas.openxmlformats.org/officeDocument/2006/relationships/customXml" Target="../ink/ink4701.xml"/><Relationship Id="rId4" Type="http://schemas.openxmlformats.org/officeDocument/2006/relationships/customXml" Target="../ink/ink4608.xml"/><Relationship Id="rId9" Type="http://schemas.openxmlformats.org/officeDocument/2006/relationships/image" Target="../media/image499.png"/><Relationship Id="rId180" Type="http://schemas.openxmlformats.org/officeDocument/2006/relationships/image" Target="../media/image582.png"/><Relationship Id="rId26" Type="http://schemas.openxmlformats.org/officeDocument/2006/relationships/customXml" Target="../ink/ink4619.xml"/><Relationship Id="rId47" Type="http://schemas.openxmlformats.org/officeDocument/2006/relationships/customXml" Target="../ink/ink4631.xml"/><Relationship Id="rId68" Type="http://schemas.openxmlformats.org/officeDocument/2006/relationships/image" Target="../media/image527.png"/><Relationship Id="rId89" Type="http://schemas.openxmlformats.org/officeDocument/2006/relationships/image" Target="../media/image537.png"/><Relationship Id="rId112" Type="http://schemas.openxmlformats.org/officeDocument/2006/relationships/customXml" Target="../ink/ink4664.xml"/><Relationship Id="rId133" Type="http://schemas.openxmlformats.org/officeDocument/2006/relationships/customXml" Target="../ink/ink4675.xml"/><Relationship Id="rId154" Type="http://schemas.openxmlformats.org/officeDocument/2006/relationships/image" Target="../media/image569.png"/><Relationship Id="rId175" Type="http://schemas.openxmlformats.org/officeDocument/2006/relationships/customXml" Target="../ink/ink4696.xml"/><Relationship Id="rId196" Type="http://schemas.openxmlformats.org/officeDocument/2006/relationships/image" Target="../media/image590.png"/><Relationship Id="rId200" Type="http://schemas.openxmlformats.org/officeDocument/2006/relationships/image" Target="../media/image592.png"/><Relationship Id="rId16" Type="http://schemas.openxmlformats.org/officeDocument/2006/relationships/customXml" Target="../ink/ink4614.xml"/><Relationship Id="rId37" Type="http://schemas.openxmlformats.org/officeDocument/2006/relationships/customXml" Target="../ink/ink4625.xml"/><Relationship Id="rId58" Type="http://schemas.openxmlformats.org/officeDocument/2006/relationships/image" Target="../media/image522.png"/><Relationship Id="rId79" Type="http://schemas.openxmlformats.org/officeDocument/2006/relationships/image" Target="../media/image532.png"/><Relationship Id="rId102" Type="http://schemas.openxmlformats.org/officeDocument/2006/relationships/customXml" Target="../ink/ink4659.xml"/><Relationship Id="rId123" Type="http://schemas.openxmlformats.org/officeDocument/2006/relationships/image" Target="../media/image554.png"/><Relationship Id="rId144" Type="http://schemas.openxmlformats.org/officeDocument/2006/relationships/image" Target="../media/image564.png"/><Relationship Id="rId90" Type="http://schemas.openxmlformats.org/officeDocument/2006/relationships/customXml" Target="../ink/ink4653.xml"/><Relationship Id="rId165" Type="http://schemas.openxmlformats.org/officeDocument/2006/relationships/customXml" Target="../ink/ink4691.xml"/><Relationship Id="rId186" Type="http://schemas.openxmlformats.org/officeDocument/2006/relationships/image" Target="../media/image585.png"/><Relationship Id="rId27" Type="http://schemas.openxmlformats.org/officeDocument/2006/relationships/image" Target="../media/image508.png"/><Relationship Id="rId48" Type="http://schemas.openxmlformats.org/officeDocument/2006/relationships/image" Target="../media/image517.png"/><Relationship Id="rId69" Type="http://schemas.openxmlformats.org/officeDocument/2006/relationships/customXml" Target="../ink/ink4642.xml"/><Relationship Id="rId113" Type="http://schemas.openxmlformats.org/officeDocument/2006/relationships/image" Target="../media/image549.png"/><Relationship Id="rId134" Type="http://schemas.openxmlformats.org/officeDocument/2006/relationships/image" Target="../media/image559.png"/><Relationship Id="rId80" Type="http://schemas.openxmlformats.org/officeDocument/2006/relationships/customXml" Target="../ink/ink4648.xml"/><Relationship Id="rId155" Type="http://schemas.openxmlformats.org/officeDocument/2006/relationships/customXml" Target="../ink/ink4686.xml"/><Relationship Id="rId176" Type="http://schemas.openxmlformats.org/officeDocument/2006/relationships/image" Target="../media/image580.png"/><Relationship Id="rId197" Type="http://schemas.openxmlformats.org/officeDocument/2006/relationships/customXml" Target="../ink/ink4707.xml"/><Relationship Id="rId17" Type="http://schemas.openxmlformats.org/officeDocument/2006/relationships/image" Target="../media/image503.png"/><Relationship Id="rId38" Type="http://schemas.openxmlformats.org/officeDocument/2006/relationships/customXml" Target="../ink/ink4626.xml"/><Relationship Id="rId59" Type="http://schemas.openxmlformats.org/officeDocument/2006/relationships/customXml" Target="../ink/ink4637.xml"/><Relationship Id="rId103" Type="http://schemas.openxmlformats.org/officeDocument/2006/relationships/image" Target="../media/image544.png"/><Relationship Id="rId124" Type="http://schemas.openxmlformats.org/officeDocument/2006/relationships/customXml" Target="../ink/ink4670.xml"/><Relationship Id="rId70" Type="http://schemas.openxmlformats.org/officeDocument/2006/relationships/image" Target="../media/image528.png"/><Relationship Id="rId91" Type="http://schemas.openxmlformats.org/officeDocument/2006/relationships/image" Target="../media/image538.png"/><Relationship Id="rId145" Type="http://schemas.openxmlformats.org/officeDocument/2006/relationships/customXml" Target="../ink/ink4681.xml"/><Relationship Id="rId166" Type="http://schemas.openxmlformats.org/officeDocument/2006/relationships/image" Target="../media/image575.png"/><Relationship Id="rId187" Type="http://schemas.openxmlformats.org/officeDocument/2006/relationships/customXml" Target="../ink/ink4702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620.xml"/><Relationship Id="rId49" Type="http://schemas.openxmlformats.org/officeDocument/2006/relationships/customXml" Target="../ink/ink4632.xml"/><Relationship Id="rId114" Type="http://schemas.openxmlformats.org/officeDocument/2006/relationships/customXml" Target="../ink/ink4665.xml"/><Relationship Id="rId60" Type="http://schemas.openxmlformats.org/officeDocument/2006/relationships/image" Target="../media/image523.png"/><Relationship Id="rId81" Type="http://schemas.openxmlformats.org/officeDocument/2006/relationships/image" Target="../media/image533.png"/><Relationship Id="rId135" Type="http://schemas.openxmlformats.org/officeDocument/2006/relationships/customXml" Target="../ink/ink4676.xml"/><Relationship Id="rId156" Type="http://schemas.openxmlformats.org/officeDocument/2006/relationships/image" Target="../media/image570.png"/><Relationship Id="rId177" Type="http://schemas.openxmlformats.org/officeDocument/2006/relationships/customXml" Target="../ink/ink4697.xml"/><Relationship Id="rId198" Type="http://schemas.openxmlformats.org/officeDocument/2006/relationships/image" Target="../media/image591.png"/><Relationship Id="rId18" Type="http://schemas.openxmlformats.org/officeDocument/2006/relationships/customXml" Target="../ink/ink4615.xml"/><Relationship Id="rId39" Type="http://schemas.openxmlformats.org/officeDocument/2006/relationships/customXml" Target="../ink/ink4627.xml"/><Relationship Id="rId50" Type="http://schemas.openxmlformats.org/officeDocument/2006/relationships/image" Target="../media/image518.png"/><Relationship Id="rId104" Type="http://schemas.openxmlformats.org/officeDocument/2006/relationships/customXml" Target="../ink/ink4660.xml"/><Relationship Id="rId125" Type="http://schemas.openxmlformats.org/officeDocument/2006/relationships/image" Target="../media/image555.png"/><Relationship Id="rId146" Type="http://schemas.openxmlformats.org/officeDocument/2006/relationships/image" Target="../media/image565.png"/><Relationship Id="rId167" Type="http://schemas.openxmlformats.org/officeDocument/2006/relationships/customXml" Target="../ink/ink4692.xml"/><Relationship Id="rId188" Type="http://schemas.openxmlformats.org/officeDocument/2006/relationships/image" Target="../media/image586.png"/></Relationships>
</file>

<file path=ppt/slides/_rels/slide10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51.png"/><Relationship Id="rId21" Type="http://schemas.openxmlformats.org/officeDocument/2006/relationships/image" Target="../media/image505.png"/><Relationship Id="rId42" Type="http://schemas.openxmlformats.org/officeDocument/2006/relationships/image" Target="../media/image514.png"/><Relationship Id="rId63" Type="http://schemas.openxmlformats.org/officeDocument/2006/relationships/customXml" Target="../ink/ink4741.xml"/><Relationship Id="rId84" Type="http://schemas.openxmlformats.org/officeDocument/2006/relationships/customXml" Target="../ink/ink4752.xml"/><Relationship Id="rId138" Type="http://schemas.openxmlformats.org/officeDocument/2006/relationships/image" Target="../media/image561.png"/><Relationship Id="rId159" Type="http://schemas.openxmlformats.org/officeDocument/2006/relationships/customXml" Target="../ink/ink4790.xml"/><Relationship Id="rId170" Type="http://schemas.openxmlformats.org/officeDocument/2006/relationships/image" Target="../media/image577.png"/><Relationship Id="rId191" Type="http://schemas.openxmlformats.org/officeDocument/2006/relationships/customXml" Target="../ink/ink4806.xml"/><Relationship Id="rId205" Type="http://schemas.openxmlformats.org/officeDocument/2006/relationships/image" Target="../media/image594.png"/><Relationship Id="rId107" Type="http://schemas.openxmlformats.org/officeDocument/2006/relationships/image" Target="../media/image546.png"/><Relationship Id="rId11" Type="http://schemas.openxmlformats.org/officeDocument/2006/relationships/image" Target="../media/image500.png"/><Relationship Id="rId32" Type="http://schemas.openxmlformats.org/officeDocument/2006/relationships/customXml" Target="../ink/ink4724.xml"/><Relationship Id="rId53" Type="http://schemas.openxmlformats.org/officeDocument/2006/relationships/customXml" Target="../ink/ink4736.xml"/><Relationship Id="rId74" Type="http://schemas.openxmlformats.org/officeDocument/2006/relationships/customXml" Target="../ink/ink4747.xml"/><Relationship Id="rId128" Type="http://schemas.openxmlformats.org/officeDocument/2006/relationships/customXml" Target="../ink/ink4774.xml"/><Relationship Id="rId149" Type="http://schemas.openxmlformats.org/officeDocument/2006/relationships/customXml" Target="../ink/ink4785.xml"/><Relationship Id="rId5" Type="http://schemas.openxmlformats.org/officeDocument/2006/relationships/image" Target="../media/image497.png"/><Relationship Id="rId95" Type="http://schemas.openxmlformats.org/officeDocument/2006/relationships/image" Target="../media/image540.png"/><Relationship Id="rId160" Type="http://schemas.openxmlformats.org/officeDocument/2006/relationships/image" Target="../media/image572.png"/><Relationship Id="rId181" Type="http://schemas.openxmlformats.org/officeDocument/2006/relationships/customXml" Target="../ink/ink4801.xml"/><Relationship Id="rId216" Type="http://schemas.openxmlformats.org/officeDocument/2006/relationships/image" Target="../media/image599.png"/><Relationship Id="rId22" Type="http://schemas.openxmlformats.org/officeDocument/2006/relationships/customXml" Target="../ink/ink4719.xml"/><Relationship Id="rId43" Type="http://schemas.openxmlformats.org/officeDocument/2006/relationships/customXml" Target="../ink/ink4731.xml"/><Relationship Id="rId64" Type="http://schemas.openxmlformats.org/officeDocument/2006/relationships/image" Target="../media/image525.png"/><Relationship Id="rId118" Type="http://schemas.openxmlformats.org/officeDocument/2006/relationships/customXml" Target="../ink/ink4769.xml"/><Relationship Id="rId139" Type="http://schemas.openxmlformats.org/officeDocument/2006/relationships/customXml" Target="../ink/ink4780.xml"/><Relationship Id="rId85" Type="http://schemas.openxmlformats.org/officeDocument/2006/relationships/image" Target="../media/image535.png"/><Relationship Id="rId150" Type="http://schemas.openxmlformats.org/officeDocument/2006/relationships/image" Target="../media/image567.png"/><Relationship Id="rId171" Type="http://schemas.openxmlformats.org/officeDocument/2006/relationships/customXml" Target="../ink/ink4796.xml"/><Relationship Id="rId192" Type="http://schemas.openxmlformats.org/officeDocument/2006/relationships/image" Target="../media/image588.png"/><Relationship Id="rId206" Type="http://schemas.openxmlformats.org/officeDocument/2006/relationships/customXml" Target="../ink/ink4814.xml"/><Relationship Id="rId12" Type="http://schemas.openxmlformats.org/officeDocument/2006/relationships/customXml" Target="../ink/ink4714.xml"/><Relationship Id="rId33" Type="http://schemas.openxmlformats.org/officeDocument/2006/relationships/image" Target="../media/image511.png"/><Relationship Id="rId108" Type="http://schemas.openxmlformats.org/officeDocument/2006/relationships/customXml" Target="../ink/ink4764.xml"/><Relationship Id="rId129" Type="http://schemas.openxmlformats.org/officeDocument/2006/relationships/image" Target="../media/image557.png"/><Relationship Id="rId54" Type="http://schemas.openxmlformats.org/officeDocument/2006/relationships/image" Target="../media/image520.png"/><Relationship Id="rId75" Type="http://schemas.openxmlformats.org/officeDocument/2006/relationships/image" Target="../media/image530.png"/><Relationship Id="rId96" Type="http://schemas.openxmlformats.org/officeDocument/2006/relationships/customXml" Target="../ink/ink4758.xml"/><Relationship Id="rId140" Type="http://schemas.openxmlformats.org/officeDocument/2006/relationships/image" Target="../media/image562.png"/><Relationship Id="rId161" Type="http://schemas.openxmlformats.org/officeDocument/2006/relationships/customXml" Target="../ink/ink4791.xml"/><Relationship Id="rId182" Type="http://schemas.openxmlformats.org/officeDocument/2006/relationships/image" Target="../media/image583.png"/><Relationship Id="rId6" Type="http://schemas.openxmlformats.org/officeDocument/2006/relationships/customXml" Target="../ink/ink4711.xml"/><Relationship Id="rId23" Type="http://schemas.openxmlformats.org/officeDocument/2006/relationships/image" Target="../media/image506.png"/><Relationship Id="rId119" Type="http://schemas.openxmlformats.org/officeDocument/2006/relationships/image" Target="../media/image552.png"/><Relationship Id="rId44" Type="http://schemas.openxmlformats.org/officeDocument/2006/relationships/image" Target="../media/image515.png"/><Relationship Id="rId65" Type="http://schemas.openxmlformats.org/officeDocument/2006/relationships/customXml" Target="../ink/ink4742.xml"/><Relationship Id="rId86" Type="http://schemas.openxmlformats.org/officeDocument/2006/relationships/customXml" Target="../ink/ink4753.xml"/><Relationship Id="rId130" Type="http://schemas.openxmlformats.org/officeDocument/2006/relationships/customXml" Target="../ink/ink4775.xml"/><Relationship Id="rId151" Type="http://schemas.openxmlformats.org/officeDocument/2006/relationships/customXml" Target="../ink/ink4786.xml"/><Relationship Id="rId172" Type="http://schemas.openxmlformats.org/officeDocument/2006/relationships/image" Target="../media/image578.png"/><Relationship Id="rId193" Type="http://schemas.openxmlformats.org/officeDocument/2006/relationships/customXml" Target="../ink/ink4807.xml"/><Relationship Id="rId207" Type="http://schemas.openxmlformats.org/officeDocument/2006/relationships/customXml" Target="../ink/ink4815.xml"/><Relationship Id="rId13" Type="http://schemas.openxmlformats.org/officeDocument/2006/relationships/image" Target="../media/image501.png"/><Relationship Id="rId109" Type="http://schemas.openxmlformats.org/officeDocument/2006/relationships/image" Target="../media/image547.png"/><Relationship Id="rId34" Type="http://schemas.openxmlformats.org/officeDocument/2006/relationships/customXml" Target="../ink/ink4725.xml"/><Relationship Id="rId55" Type="http://schemas.openxmlformats.org/officeDocument/2006/relationships/customXml" Target="../ink/ink4737.xml"/><Relationship Id="rId76" Type="http://schemas.openxmlformats.org/officeDocument/2006/relationships/customXml" Target="../ink/ink4748.xml"/><Relationship Id="rId97" Type="http://schemas.openxmlformats.org/officeDocument/2006/relationships/image" Target="../media/image541.png"/><Relationship Id="rId120" Type="http://schemas.openxmlformats.org/officeDocument/2006/relationships/customXml" Target="../ink/ink4770.xml"/><Relationship Id="rId141" Type="http://schemas.openxmlformats.org/officeDocument/2006/relationships/customXml" Target="../ink/ink4781.xml"/><Relationship Id="rId7" Type="http://schemas.openxmlformats.org/officeDocument/2006/relationships/image" Target="../media/image498.png"/><Relationship Id="rId162" Type="http://schemas.openxmlformats.org/officeDocument/2006/relationships/image" Target="../media/image573.png"/><Relationship Id="rId183" Type="http://schemas.openxmlformats.org/officeDocument/2006/relationships/customXml" Target="../ink/ink4802.xml"/><Relationship Id="rId24" Type="http://schemas.openxmlformats.org/officeDocument/2006/relationships/customXml" Target="../ink/ink4720.xml"/><Relationship Id="rId45" Type="http://schemas.openxmlformats.org/officeDocument/2006/relationships/customXml" Target="../ink/ink4732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110" Type="http://schemas.openxmlformats.org/officeDocument/2006/relationships/customXml" Target="../ink/ink4765.xml"/><Relationship Id="rId131" Type="http://schemas.openxmlformats.org/officeDocument/2006/relationships/image" Target="../media/image558.png"/><Relationship Id="rId152" Type="http://schemas.openxmlformats.org/officeDocument/2006/relationships/image" Target="../media/image568.png"/><Relationship Id="rId173" Type="http://schemas.openxmlformats.org/officeDocument/2006/relationships/customXml" Target="../ink/ink4797.xml"/><Relationship Id="rId194" Type="http://schemas.openxmlformats.org/officeDocument/2006/relationships/image" Target="../media/image589.png"/><Relationship Id="rId208" Type="http://schemas.openxmlformats.org/officeDocument/2006/relationships/image" Target="../media/image595.png"/><Relationship Id="rId19" Type="http://schemas.openxmlformats.org/officeDocument/2006/relationships/image" Target="../media/image504.png"/><Relationship Id="rId14" Type="http://schemas.openxmlformats.org/officeDocument/2006/relationships/customXml" Target="../ink/ink4715.xml"/><Relationship Id="rId30" Type="http://schemas.openxmlformats.org/officeDocument/2006/relationships/customXml" Target="../ink/ink4723.xml"/><Relationship Id="rId35" Type="http://schemas.openxmlformats.org/officeDocument/2006/relationships/image" Target="../media/image512.png"/><Relationship Id="rId56" Type="http://schemas.openxmlformats.org/officeDocument/2006/relationships/image" Target="../media/image521.png"/><Relationship Id="rId77" Type="http://schemas.openxmlformats.org/officeDocument/2006/relationships/image" Target="../media/image531.png"/><Relationship Id="rId100" Type="http://schemas.openxmlformats.org/officeDocument/2006/relationships/customXml" Target="../ink/ink4760.xml"/><Relationship Id="rId105" Type="http://schemas.openxmlformats.org/officeDocument/2006/relationships/image" Target="../media/image545.png"/><Relationship Id="rId126" Type="http://schemas.openxmlformats.org/officeDocument/2006/relationships/customXml" Target="../ink/ink4773.xml"/><Relationship Id="rId147" Type="http://schemas.openxmlformats.org/officeDocument/2006/relationships/customXml" Target="../ink/ink4784.xml"/><Relationship Id="rId168" Type="http://schemas.openxmlformats.org/officeDocument/2006/relationships/image" Target="../media/image576.png"/><Relationship Id="rId8" Type="http://schemas.openxmlformats.org/officeDocument/2006/relationships/customXml" Target="../ink/ink4712.xml"/><Relationship Id="rId51" Type="http://schemas.openxmlformats.org/officeDocument/2006/relationships/customXml" Target="../ink/ink4735.xml"/><Relationship Id="rId72" Type="http://schemas.openxmlformats.org/officeDocument/2006/relationships/image" Target="../media/image529.png"/><Relationship Id="rId93" Type="http://schemas.openxmlformats.org/officeDocument/2006/relationships/image" Target="../media/image539.png"/><Relationship Id="rId98" Type="http://schemas.openxmlformats.org/officeDocument/2006/relationships/customXml" Target="../ink/ink4759.xml"/><Relationship Id="rId121" Type="http://schemas.openxmlformats.org/officeDocument/2006/relationships/image" Target="../media/image553.png"/><Relationship Id="rId142" Type="http://schemas.openxmlformats.org/officeDocument/2006/relationships/image" Target="../media/image563.png"/><Relationship Id="rId163" Type="http://schemas.openxmlformats.org/officeDocument/2006/relationships/customXml" Target="../ink/ink4792.xml"/><Relationship Id="rId184" Type="http://schemas.openxmlformats.org/officeDocument/2006/relationships/image" Target="../media/image584.png"/><Relationship Id="rId189" Type="http://schemas.openxmlformats.org/officeDocument/2006/relationships/customXml" Target="../ink/ink4805.xml"/><Relationship Id="rId3" Type="http://schemas.openxmlformats.org/officeDocument/2006/relationships/image" Target="../media/image496.png"/><Relationship Id="rId214" Type="http://schemas.openxmlformats.org/officeDocument/2006/relationships/image" Target="../media/image598.png"/><Relationship Id="rId25" Type="http://schemas.openxmlformats.org/officeDocument/2006/relationships/image" Target="../media/image507.png"/><Relationship Id="rId46" Type="http://schemas.openxmlformats.org/officeDocument/2006/relationships/image" Target="../media/image516.png"/><Relationship Id="rId67" Type="http://schemas.openxmlformats.org/officeDocument/2006/relationships/customXml" Target="../ink/ink4743.xml"/><Relationship Id="rId116" Type="http://schemas.openxmlformats.org/officeDocument/2006/relationships/customXml" Target="../ink/ink4768.xml"/><Relationship Id="rId137" Type="http://schemas.openxmlformats.org/officeDocument/2006/relationships/customXml" Target="../ink/ink4779.xml"/><Relationship Id="rId158" Type="http://schemas.openxmlformats.org/officeDocument/2006/relationships/image" Target="../media/image571.png"/><Relationship Id="rId20" Type="http://schemas.openxmlformats.org/officeDocument/2006/relationships/customXml" Target="../ink/ink4718.xml"/><Relationship Id="rId41" Type="http://schemas.openxmlformats.org/officeDocument/2006/relationships/customXml" Target="../ink/ink4730.xml"/><Relationship Id="rId62" Type="http://schemas.openxmlformats.org/officeDocument/2006/relationships/image" Target="../media/image524.png"/><Relationship Id="rId83" Type="http://schemas.openxmlformats.org/officeDocument/2006/relationships/image" Target="../media/image534.png"/><Relationship Id="rId88" Type="http://schemas.openxmlformats.org/officeDocument/2006/relationships/customXml" Target="../ink/ink4754.xml"/><Relationship Id="rId111" Type="http://schemas.openxmlformats.org/officeDocument/2006/relationships/image" Target="../media/image548.png"/><Relationship Id="rId132" Type="http://schemas.openxmlformats.org/officeDocument/2006/relationships/customXml" Target="../ink/ink4776.xml"/><Relationship Id="rId153" Type="http://schemas.openxmlformats.org/officeDocument/2006/relationships/customXml" Target="../ink/ink4787.xml"/><Relationship Id="rId174" Type="http://schemas.openxmlformats.org/officeDocument/2006/relationships/image" Target="../media/image579.png"/><Relationship Id="rId179" Type="http://schemas.openxmlformats.org/officeDocument/2006/relationships/customXml" Target="../ink/ink4800.xml"/><Relationship Id="rId195" Type="http://schemas.openxmlformats.org/officeDocument/2006/relationships/customXml" Target="../ink/ink4808.xml"/><Relationship Id="rId209" Type="http://schemas.openxmlformats.org/officeDocument/2006/relationships/customXml" Target="../ink/ink4816.xml"/><Relationship Id="rId190" Type="http://schemas.openxmlformats.org/officeDocument/2006/relationships/image" Target="../media/image587.png"/><Relationship Id="rId204" Type="http://schemas.openxmlformats.org/officeDocument/2006/relationships/customXml" Target="../ink/ink4813.xml"/><Relationship Id="rId15" Type="http://schemas.openxmlformats.org/officeDocument/2006/relationships/image" Target="../media/image502.png"/><Relationship Id="rId36" Type="http://schemas.openxmlformats.org/officeDocument/2006/relationships/customXml" Target="../ink/ink4726.xml"/><Relationship Id="rId57" Type="http://schemas.openxmlformats.org/officeDocument/2006/relationships/customXml" Target="../ink/ink4738.xml"/><Relationship Id="rId106" Type="http://schemas.openxmlformats.org/officeDocument/2006/relationships/customXml" Target="../ink/ink4763.xml"/><Relationship Id="rId127" Type="http://schemas.openxmlformats.org/officeDocument/2006/relationships/image" Target="../media/image556.png"/><Relationship Id="rId10" Type="http://schemas.openxmlformats.org/officeDocument/2006/relationships/customXml" Target="../ink/ink4713.xml"/><Relationship Id="rId31" Type="http://schemas.openxmlformats.org/officeDocument/2006/relationships/image" Target="../media/image510.png"/><Relationship Id="rId52" Type="http://schemas.openxmlformats.org/officeDocument/2006/relationships/image" Target="../media/image519.png"/><Relationship Id="rId73" Type="http://schemas.openxmlformats.org/officeDocument/2006/relationships/customXml" Target="../ink/ink4746.xml"/><Relationship Id="rId78" Type="http://schemas.openxmlformats.org/officeDocument/2006/relationships/customXml" Target="../ink/ink4749.xml"/><Relationship Id="rId94" Type="http://schemas.openxmlformats.org/officeDocument/2006/relationships/customXml" Target="../ink/ink4757.xml"/><Relationship Id="rId99" Type="http://schemas.openxmlformats.org/officeDocument/2006/relationships/image" Target="../media/image542.png"/><Relationship Id="rId101" Type="http://schemas.openxmlformats.org/officeDocument/2006/relationships/image" Target="../media/image543.png"/><Relationship Id="rId122" Type="http://schemas.openxmlformats.org/officeDocument/2006/relationships/customXml" Target="../ink/ink4771.xml"/><Relationship Id="rId143" Type="http://schemas.openxmlformats.org/officeDocument/2006/relationships/customXml" Target="../ink/ink4782.xml"/><Relationship Id="rId148" Type="http://schemas.openxmlformats.org/officeDocument/2006/relationships/image" Target="../media/image566.png"/><Relationship Id="rId164" Type="http://schemas.openxmlformats.org/officeDocument/2006/relationships/image" Target="../media/image574.png"/><Relationship Id="rId169" Type="http://schemas.openxmlformats.org/officeDocument/2006/relationships/customXml" Target="../ink/ink4795.xml"/><Relationship Id="rId185" Type="http://schemas.openxmlformats.org/officeDocument/2006/relationships/customXml" Target="../ink/ink4803.xml"/><Relationship Id="rId4" Type="http://schemas.openxmlformats.org/officeDocument/2006/relationships/customXml" Target="../ink/ink4710.xml"/><Relationship Id="rId9" Type="http://schemas.openxmlformats.org/officeDocument/2006/relationships/image" Target="../media/image499.png"/><Relationship Id="rId180" Type="http://schemas.openxmlformats.org/officeDocument/2006/relationships/image" Target="../media/image582.png"/><Relationship Id="rId210" Type="http://schemas.openxmlformats.org/officeDocument/2006/relationships/image" Target="../media/image596.png"/><Relationship Id="rId215" Type="http://schemas.openxmlformats.org/officeDocument/2006/relationships/customXml" Target="../ink/ink4819.xml"/><Relationship Id="rId26" Type="http://schemas.openxmlformats.org/officeDocument/2006/relationships/customXml" Target="../ink/ink4721.xml"/><Relationship Id="rId47" Type="http://schemas.openxmlformats.org/officeDocument/2006/relationships/customXml" Target="../ink/ink4733.xml"/><Relationship Id="rId68" Type="http://schemas.openxmlformats.org/officeDocument/2006/relationships/image" Target="../media/image527.png"/><Relationship Id="rId89" Type="http://schemas.openxmlformats.org/officeDocument/2006/relationships/image" Target="../media/image537.png"/><Relationship Id="rId112" Type="http://schemas.openxmlformats.org/officeDocument/2006/relationships/customXml" Target="../ink/ink4766.xml"/><Relationship Id="rId133" Type="http://schemas.openxmlformats.org/officeDocument/2006/relationships/customXml" Target="../ink/ink4777.xml"/><Relationship Id="rId154" Type="http://schemas.openxmlformats.org/officeDocument/2006/relationships/image" Target="../media/image569.png"/><Relationship Id="rId175" Type="http://schemas.openxmlformats.org/officeDocument/2006/relationships/customXml" Target="../ink/ink4798.xml"/><Relationship Id="rId196" Type="http://schemas.openxmlformats.org/officeDocument/2006/relationships/image" Target="../media/image590.png"/><Relationship Id="rId200" Type="http://schemas.openxmlformats.org/officeDocument/2006/relationships/image" Target="../media/image592.png"/><Relationship Id="rId16" Type="http://schemas.openxmlformats.org/officeDocument/2006/relationships/customXml" Target="../ink/ink4716.xml"/><Relationship Id="rId37" Type="http://schemas.openxmlformats.org/officeDocument/2006/relationships/customXml" Target="../ink/ink4727.xml"/><Relationship Id="rId58" Type="http://schemas.openxmlformats.org/officeDocument/2006/relationships/image" Target="../media/image522.png"/><Relationship Id="rId79" Type="http://schemas.openxmlformats.org/officeDocument/2006/relationships/image" Target="../media/image532.png"/><Relationship Id="rId102" Type="http://schemas.openxmlformats.org/officeDocument/2006/relationships/customXml" Target="../ink/ink4761.xml"/><Relationship Id="rId123" Type="http://schemas.openxmlformats.org/officeDocument/2006/relationships/image" Target="../media/image554.png"/><Relationship Id="rId144" Type="http://schemas.openxmlformats.org/officeDocument/2006/relationships/image" Target="../media/image564.png"/><Relationship Id="rId90" Type="http://schemas.openxmlformats.org/officeDocument/2006/relationships/customXml" Target="../ink/ink4755.xml"/><Relationship Id="rId165" Type="http://schemas.openxmlformats.org/officeDocument/2006/relationships/customXml" Target="../ink/ink4793.xml"/><Relationship Id="rId186" Type="http://schemas.openxmlformats.org/officeDocument/2006/relationships/image" Target="../media/image585.png"/><Relationship Id="rId211" Type="http://schemas.openxmlformats.org/officeDocument/2006/relationships/customXml" Target="../ink/ink4817.xml"/><Relationship Id="rId27" Type="http://schemas.openxmlformats.org/officeDocument/2006/relationships/image" Target="../media/image508.png"/><Relationship Id="rId48" Type="http://schemas.openxmlformats.org/officeDocument/2006/relationships/image" Target="../media/image517.png"/><Relationship Id="rId69" Type="http://schemas.openxmlformats.org/officeDocument/2006/relationships/customXml" Target="../ink/ink4744.xml"/><Relationship Id="rId113" Type="http://schemas.openxmlformats.org/officeDocument/2006/relationships/image" Target="../media/image549.png"/><Relationship Id="rId134" Type="http://schemas.openxmlformats.org/officeDocument/2006/relationships/image" Target="../media/image559.png"/><Relationship Id="rId80" Type="http://schemas.openxmlformats.org/officeDocument/2006/relationships/customXml" Target="../ink/ink4750.xml"/><Relationship Id="rId155" Type="http://schemas.openxmlformats.org/officeDocument/2006/relationships/customXml" Target="../ink/ink4788.xml"/><Relationship Id="rId176" Type="http://schemas.openxmlformats.org/officeDocument/2006/relationships/image" Target="../media/image580.png"/><Relationship Id="rId197" Type="http://schemas.openxmlformats.org/officeDocument/2006/relationships/customXml" Target="../ink/ink4809.xml"/><Relationship Id="rId201" Type="http://schemas.openxmlformats.org/officeDocument/2006/relationships/customXml" Target="../ink/ink4811.xml"/><Relationship Id="rId17" Type="http://schemas.openxmlformats.org/officeDocument/2006/relationships/image" Target="../media/image503.png"/><Relationship Id="rId38" Type="http://schemas.openxmlformats.org/officeDocument/2006/relationships/customXml" Target="../ink/ink4728.xml"/><Relationship Id="rId59" Type="http://schemas.openxmlformats.org/officeDocument/2006/relationships/customXml" Target="../ink/ink4739.xml"/><Relationship Id="rId103" Type="http://schemas.openxmlformats.org/officeDocument/2006/relationships/image" Target="../media/image544.png"/><Relationship Id="rId124" Type="http://schemas.openxmlformats.org/officeDocument/2006/relationships/customXml" Target="../ink/ink4772.xml"/><Relationship Id="rId70" Type="http://schemas.openxmlformats.org/officeDocument/2006/relationships/image" Target="../media/image528.png"/><Relationship Id="rId91" Type="http://schemas.openxmlformats.org/officeDocument/2006/relationships/image" Target="../media/image538.png"/><Relationship Id="rId145" Type="http://schemas.openxmlformats.org/officeDocument/2006/relationships/customXml" Target="../ink/ink4783.xml"/><Relationship Id="rId166" Type="http://schemas.openxmlformats.org/officeDocument/2006/relationships/image" Target="../media/image575.png"/><Relationship Id="rId187" Type="http://schemas.openxmlformats.org/officeDocument/2006/relationships/customXml" Target="../ink/ink4804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97.png"/><Relationship Id="rId28" Type="http://schemas.openxmlformats.org/officeDocument/2006/relationships/customXml" Target="../ink/ink4722.xml"/><Relationship Id="rId49" Type="http://schemas.openxmlformats.org/officeDocument/2006/relationships/customXml" Target="../ink/ink4734.xml"/><Relationship Id="rId114" Type="http://schemas.openxmlformats.org/officeDocument/2006/relationships/customXml" Target="../ink/ink4767.xml"/><Relationship Id="rId60" Type="http://schemas.openxmlformats.org/officeDocument/2006/relationships/image" Target="../media/image523.png"/><Relationship Id="rId81" Type="http://schemas.openxmlformats.org/officeDocument/2006/relationships/image" Target="../media/image533.png"/><Relationship Id="rId135" Type="http://schemas.openxmlformats.org/officeDocument/2006/relationships/customXml" Target="../ink/ink4778.xml"/><Relationship Id="rId156" Type="http://schemas.openxmlformats.org/officeDocument/2006/relationships/image" Target="../media/image570.png"/><Relationship Id="rId177" Type="http://schemas.openxmlformats.org/officeDocument/2006/relationships/customXml" Target="../ink/ink4799.xml"/><Relationship Id="rId198" Type="http://schemas.openxmlformats.org/officeDocument/2006/relationships/image" Target="../media/image591.png"/><Relationship Id="rId202" Type="http://schemas.openxmlformats.org/officeDocument/2006/relationships/image" Target="../media/image593.png"/><Relationship Id="rId18" Type="http://schemas.openxmlformats.org/officeDocument/2006/relationships/customXml" Target="../ink/ink4717.xml"/><Relationship Id="rId39" Type="http://schemas.openxmlformats.org/officeDocument/2006/relationships/customXml" Target="../ink/ink4729.xml"/><Relationship Id="rId50" Type="http://schemas.openxmlformats.org/officeDocument/2006/relationships/image" Target="../media/image518.png"/><Relationship Id="rId104" Type="http://schemas.openxmlformats.org/officeDocument/2006/relationships/customXml" Target="../ink/ink4762.xml"/><Relationship Id="rId125" Type="http://schemas.openxmlformats.org/officeDocument/2006/relationships/image" Target="../media/image555.png"/><Relationship Id="rId146" Type="http://schemas.openxmlformats.org/officeDocument/2006/relationships/image" Target="../media/image565.png"/><Relationship Id="rId167" Type="http://schemas.openxmlformats.org/officeDocument/2006/relationships/customXml" Target="../ink/ink4794.xml"/><Relationship Id="rId188" Type="http://schemas.openxmlformats.org/officeDocument/2006/relationships/image" Target="../media/image586.png"/><Relationship Id="rId71" Type="http://schemas.openxmlformats.org/officeDocument/2006/relationships/customXml" Target="../ink/ink4745.xml"/><Relationship Id="rId92" Type="http://schemas.openxmlformats.org/officeDocument/2006/relationships/customXml" Target="../ink/ink4756.xml"/><Relationship Id="rId213" Type="http://schemas.openxmlformats.org/officeDocument/2006/relationships/customXml" Target="../ink/ink4818.xml"/><Relationship Id="rId2" Type="http://schemas.openxmlformats.org/officeDocument/2006/relationships/customXml" Target="../ink/ink4709.xml"/><Relationship Id="rId29" Type="http://schemas.openxmlformats.org/officeDocument/2006/relationships/image" Target="../media/image509.png"/><Relationship Id="rId40" Type="http://schemas.openxmlformats.org/officeDocument/2006/relationships/image" Target="../media/image513.png"/><Relationship Id="rId115" Type="http://schemas.openxmlformats.org/officeDocument/2006/relationships/image" Target="../media/image550.png"/><Relationship Id="rId136" Type="http://schemas.openxmlformats.org/officeDocument/2006/relationships/image" Target="../media/image560.png"/><Relationship Id="rId157" Type="http://schemas.openxmlformats.org/officeDocument/2006/relationships/customXml" Target="../ink/ink4789.xml"/><Relationship Id="rId178" Type="http://schemas.openxmlformats.org/officeDocument/2006/relationships/image" Target="../media/image581.png"/><Relationship Id="rId61" Type="http://schemas.openxmlformats.org/officeDocument/2006/relationships/customXml" Target="../ink/ink4740.xml"/><Relationship Id="rId82" Type="http://schemas.openxmlformats.org/officeDocument/2006/relationships/customXml" Target="../ink/ink4751.xml"/><Relationship Id="rId199" Type="http://schemas.openxmlformats.org/officeDocument/2006/relationships/customXml" Target="../ink/ink4810.xml"/><Relationship Id="rId203" Type="http://schemas.openxmlformats.org/officeDocument/2006/relationships/customXml" Target="../ink/ink4812.xml"/></Relationships>
</file>

<file path=ppt/slides/_rels/slide10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51.png"/><Relationship Id="rId21" Type="http://schemas.openxmlformats.org/officeDocument/2006/relationships/image" Target="../media/image505.png"/><Relationship Id="rId42" Type="http://schemas.openxmlformats.org/officeDocument/2006/relationships/image" Target="../media/image514.png"/><Relationship Id="rId63" Type="http://schemas.openxmlformats.org/officeDocument/2006/relationships/customXml" Target="../ink/ink4852.xml"/><Relationship Id="rId84" Type="http://schemas.openxmlformats.org/officeDocument/2006/relationships/customXml" Target="../ink/ink4863.xml"/><Relationship Id="rId138" Type="http://schemas.openxmlformats.org/officeDocument/2006/relationships/image" Target="../media/image561.png"/><Relationship Id="rId159" Type="http://schemas.openxmlformats.org/officeDocument/2006/relationships/customXml" Target="../ink/ink4901.xml"/><Relationship Id="rId170" Type="http://schemas.openxmlformats.org/officeDocument/2006/relationships/image" Target="../media/image577.png"/><Relationship Id="rId191" Type="http://schemas.openxmlformats.org/officeDocument/2006/relationships/customXml" Target="../ink/ink4917.xml"/><Relationship Id="rId205" Type="http://schemas.openxmlformats.org/officeDocument/2006/relationships/image" Target="../media/image594.png"/><Relationship Id="rId107" Type="http://schemas.openxmlformats.org/officeDocument/2006/relationships/image" Target="../media/image546.png"/><Relationship Id="rId11" Type="http://schemas.openxmlformats.org/officeDocument/2006/relationships/image" Target="../media/image500.png"/><Relationship Id="rId32" Type="http://schemas.openxmlformats.org/officeDocument/2006/relationships/customXml" Target="../ink/ink4835.xml"/><Relationship Id="rId53" Type="http://schemas.openxmlformats.org/officeDocument/2006/relationships/customXml" Target="../ink/ink4847.xml"/><Relationship Id="rId74" Type="http://schemas.openxmlformats.org/officeDocument/2006/relationships/customXml" Target="../ink/ink4858.xml"/><Relationship Id="rId128" Type="http://schemas.openxmlformats.org/officeDocument/2006/relationships/customXml" Target="../ink/ink4885.xml"/><Relationship Id="rId149" Type="http://schemas.openxmlformats.org/officeDocument/2006/relationships/customXml" Target="../ink/ink4896.xml"/><Relationship Id="rId5" Type="http://schemas.openxmlformats.org/officeDocument/2006/relationships/image" Target="../media/image497.png"/><Relationship Id="rId95" Type="http://schemas.openxmlformats.org/officeDocument/2006/relationships/image" Target="../media/image540.png"/><Relationship Id="rId160" Type="http://schemas.openxmlformats.org/officeDocument/2006/relationships/image" Target="../media/image572.png"/><Relationship Id="rId181" Type="http://schemas.openxmlformats.org/officeDocument/2006/relationships/customXml" Target="../ink/ink4912.xml"/><Relationship Id="rId216" Type="http://schemas.openxmlformats.org/officeDocument/2006/relationships/image" Target="../media/image599.png"/><Relationship Id="rId22" Type="http://schemas.openxmlformats.org/officeDocument/2006/relationships/customXml" Target="../ink/ink4830.xml"/><Relationship Id="rId43" Type="http://schemas.openxmlformats.org/officeDocument/2006/relationships/customXml" Target="../ink/ink4842.xml"/><Relationship Id="rId64" Type="http://schemas.openxmlformats.org/officeDocument/2006/relationships/image" Target="../media/image525.png"/><Relationship Id="rId118" Type="http://schemas.openxmlformats.org/officeDocument/2006/relationships/customXml" Target="../ink/ink4880.xml"/><Relationship Id="rId139" Type="http://schemas.openxmlformats.org/officeDocument/2006/relationships/customXml" Target="../ink/ink4891.xml"/><Relationship Id="rId85" Type="http://schemas.openxmlformats.org/officeDocument/2006/relationships/image" Target="../media/image535.png"/><Relationship Id="rId150" Type="http://schemas.openxmlformats.org/officeDocument/2006/relationships/image" Target="../media/image567.png"/><Relationship Id="rId171" Type="http://schemas.openxmlformats.org/officeDocument/2006/relationships/customXml" Target="../ink/ink4907.xml"/><Relationship Id="rId192" Type="http://schemas.openxmlformats.org/officeDocument/2006/relationships/image" Target="../media/image588.png"/><Relationship Id="rId206" Type="http://schemas.openxmlformats.org/officeDocument/2006/relationships/customXml" Target="../ink/ink4925.xml"/><Relationship Id="rId12" Type="http://schemas.openxmlformats.org/officeDocument/2006/relationships/customXml" Target="../ink/ink4825.xml"/><Relationship Id="rId33" Type="http://schemas.openxmlformats.org/officeDocument/2006/relationships/image" Target="../media/image511.png"/><Relationship Id="rId108" Type="http://schemas.openxmlformats.org/officeDocument/2006/relationships/customXml" Target="../ink/ink4875.xml"/><Relationship Id="rId129" Type="http://schemas.openxmlformats.org/officeDocument/2006/relationships/image" Target="../media/image557.png"/><Relationship Id="rId54" Type="http://schemas.openxmlformats.org/officeDocument/2006/relationships/image" Target="../media/image520.png"/><Relationship Id="rId75" Type="http://schemas.openxmlformats.org/officeDocument/2006/relationships/image" Target="../media/image530.png"/><Relationship Id="rId96" Type="http://schemas.openxmlformats.org/officeDocument/2006/relationships/customXml" Target="../ink/ink4869.xml"/><Relationship Id="rId140" Type="http://schemas.openxmlformats.org/officeDocument/2006/relationships/image" Target="../media/image562.png"/><Relationship Id="rId161" Type="http://schemas.openxmlformats.org/officeDocument/2006/relationships/customXml" Target="../ink/ink4902.xml"/><Relationship Id="rId182" Type="http://schemas.openxmlformats.org/officeDocument/2006/relationships/image" Target="../media/image583.png"/><Relationship Id="rId217" Type="http://schemas.openxmlformats.org/officeDocument/2006/relationships/customXml" Target="../ink/ink4931.xml"/><Relationship Id="rId6" Type="http://schemas.openxmlformats.org/officeDocument/2006/relationships/customXml" Target="../ink/ink4822.xml"/><Relationship Id="rId23" Type="http://schemas.openxmlformats.org/officeDocument/2006/relationships/image" Target="../media/image506.png"/><Relationship Id="rId119" Type="http://schemas.openxmlformats.org/officeDocument/2006/relationships/image" Target="../media/image552.png"/><Relationship Id="rId44" Type="http://schemas.openxmlformats.org/officeDocument/2006/relationships/image" Target="../media/image515.png"/><Relationship Id="rId65" Type="http://schemas.openxmlformats.org/officeDocument/2006/relationships/customXml" Target="../ink/ink4853.xml"/><Relationship Id="rId86" Type="http://schemas.openxmlformats.org/officeDocument/2006/relationships/customXml" Target="../ink/ink4864.xml"/><Relationship Id="rId130" Type="http://schemas.openxmlformats.org/officeDocument/2006/relationships/customXml" Target="../ink/ink4886.xml"/><Relationship Id="rId151" Type="http://schemas.openxmlformats.org/officeDocument/2006/relationships/customXml" Target="../ink/ink4897.xml"/><Relationship Id="rId172" Type="http://schemas.openxmlformats.org/officeDocument/2006/relationships/image" Target="../media/image578.png"/><Relationship Id="rId193" Type="http://schemas.openxmlformats.org/officeDocument/2006/relationships/customXml" Target="../ink/ink4918.xml"/><Relationship Id="rId207" Type="http://schemas.openxmlformats.org/officeDocument/2006/relationships/customXml" Target="../ink/ink4926.xml"/><Relationship Id="rId13" Type="http://schemas.openxmlformats.org/officeDocument/2006/relationships/image" Target="../media/image501.png"/><Relationship Id="rId109" Type="http://schemas.openxmlformats.org/officeDocument/2006/relationships/image" Target="../media/image547.png"/><Relationship Id="rId34" Type="http://schemas.openxmlformats.org/officeDocument/2006/relationships/customXml" Target="../ink/ink4836.xml"/><Relationship Id="rId55" Type="http://schemas.openxmlformats.org/officeDocument/2006/relationships/customXml" Target="../ink/ink4848.xml"/><Relationship Id="rId76" Type="http://schemas.openxmlformats.org/officeDocument/2006/relationships/customXml" Target="../ink/ink4859.xml"/><Relationship Id="rId97" Type="http://schemas.openxmlformats.org/officeDocument/2006/relationships/image" Target="../media/image541.png"/><Relationship Id="rId120" Type="http://schemas.openxmlformats.org/officeDocument/2006/relationships/customXml" Target="../ink/ink4881.xml"/><Relationship Id="rId141" Type="http://schemas.openxmlformats.org/officeDocument/2006/relationships/customXml" Target="../ink/ink4892.xml"/><Relationship Id="rId7" Type="http://schemas.openxmlformats.org/officeDocument/2006/relationships/image" Target="../media/image498.png"/><Relationship Id="rId162" Type="http://schemas.openxmlformats.org/officeDocument/2006/relationships/image" Target="../media/image573.png"/><Relationship Id="rId183" Type="http://schemas.openxmlformats.org/officeDocument/2006/relationships/customXml" Target="../ink/ink4913.xml"/><Relationship Id="rId218" Type="http://schemas.openxmlformats.org/officeDocument/2006/relationships/image" Target="../media/image600.png"/><Relationship Id="rId24" Type="http://schemas.openxmlformats.org/officeDocument/2006/relationships/customXml" Target="../ink/ink4831.xml"/><Relationship Id="rId45" Type="http://schemas.openxmlformats.org/officeDocument/2006/relationships/customXml" Target="../ink/ink4843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110" Type="http://schemas.openxmlformats.org/officeDocument/2006/relationships/customXml" Target="../ink/ink4876.xml"/><Relationship Id="rId131" Type="http://schemas.openxmlformats.org/officeDocument/2006/relationships/image" Target="../media/image558.png"/><Relationship Id="rId152" Type="http://schemas.openxmlformats.org/officeDocument/2006/relationships/image" Target="../media/image568.png"/><Relationship Id="rId173" Type="http://schemas.openxmlformats.org/officeDocument/2006/relationships/customXml" Target="../ink/ink4908.xml"/><Relationship Id="rId194" Type="http://schemas.openxmlformats.org/officeDocument/2006/relationships/image" Target="../media/image589.png"/><Relationship Id="rId208" Type="http://schemas.openxmlformats.org/officeDocument/2006/relationships/image" Target="../media/image595.png"/><Relationship Id="rId14" Type="http://schemas.openxmlformats.org/officeDocument/2006/relationships/customXml" Target="../ink/ink4826.xml"/><Relationship Id="rId35" Type="http://schemas.openxmlformats.org/officeDocument/2006/relationships/image" Target="../media/image512.png"/><Relationship Id="rId56" Type="http://schemas.openxmlformats.org/officeDocument/2006/relationships/image" Target="../media/image521.png"/><Relationship Id="rId77" Type="http://schemas.openxmlformats.org/officeDocument/2006/relationships/image" Target="../media/image531.png"/><Relationship Id="rId100" Type="http://schemas.openxmlformats.org/officeDocument/2006/relationships/customXml" Target="../ink/ink4871.xml"/><Relationship Id="rId8" Type="http://schemas.openxmlformats.org/officeDocument/2006/relationships/customXml" Target="../ink/ink4823.xml"/><Relationship Id="rId51" Type="http://schemas.openxmlformats.org/officeDocument/2006/relationships/customXml" Target="../ink/ink4846.xml"/><Relationship Id="rId72" Type="http://schemas.openxmlformats.org/officeDocument/2006/relationships/image" Target="../media/image529.png"/><Relationship Id="rId93" Type="http://schemas.openxmlformats.org/officeDocument/2006/relationships/image" Target="../media/image539.png"/><Relationship Id="rId98" Type="http://schemas.openxmlformats.org/officeDocument/2006/relationships/customXml" Target="../ink/ink4870.xml"/><Relationship Id="rId121" Type="http://schemas.openxmlformats.org/officeDocument/2006/relationships/image" Target="../media/image553.png"/><Relationship Id="rId142" Type="http://schemas.openxmlformats.org/officeDocument/2006/relationships/image" Target="../media/image563.png"/><Relationship Id="rId163" Type="http://schemas.openxmlformats.org/officeDocument/2006/relationships/customXml" Target="../ink/ink4903.xml"/><Relationship Id="rId184" Type="http://schemas.openxmlformats.org/officeDocument/2006/relationships/image" Target="../media/image584.png"/><Relationship Id="rId189" Type="http://schemas.openxmlformats.org/officeDocument/2006/relationships/customXml" Target="../ink/ink4916.xml"/><Relationship Id="rId219" Type="http://schemas.openxmlformats.org/officeDocument/2006/relationships/customXml" Target="../ink/ink4932.xml"/><Relationship Id="rId3" Type="http://schemas.openxmlformats.org/officeDocument/2006/relationships/image" Target="../media/image496.png"/><Relationship Id="rId214" Type="http://schemas.openxmlformats.org/officeDocument/2006/relationships/image" Target="../media/image598.png"/><Relationship Id="rId25" Type="http://schemas.openxmlformats.org/officeDocument/2006/relationships/image" Target="../media/image507.png"/><Relationship Id="rId46" Type="http://schemas.openxmlformats.org/officeDocument/2006/relationships/image" Target="../media/image516.png"/><Relationship Id="rId67" Type="http://schemas.openxmlformats.org/officeDocument/2006/relationships/customXml" Target="../ink/ink4854.xml"/><Relationship Id="rId116" Type="http://schemas.openxmlformats.org/officeDocument/2006/relationships/customXml" Target="../ink/ink4879.xml"/><Relationship Id="rId137" Type="http://schemas.openxmlformats.org/officeDocument/2006/relationships/customXml" Target="../ink/ink4890.xml"/><Relationship Id="rId158" Type="http://schemas.openxmlformats.org/officeDocument/2006/relationships/image" Target="../media/image571.png"/><Relationship Id="rId20" Type="http://schemas.openxmlformats.org/officeDocument/2006/relationships/customXml" Target="../ink/ink4829.xml"/><Relationship Id="rId41" Type="http://schemas.openxmlformats.org/officeDocument/2006/relationships/customXml" Target="../ink/ink4841.xml"/><Relationship Id="rId62" Type="http://schemas.openxmlformats.org/officeDocument/2006/relationships/image" Target="../media/image524.png"/><Relationship Id="rId83" Type="http://schemas.openxmlformats.org/officeDocument/2006/relationships/image" Target="../media/image534.png"/><Relationship Id="rId88" Type="http://schemas.openxmlformats.org/officeDocument/2006/relationships/customXml" Target="../ink/ink4865.xml"/><Relationship Id="rId111" Type="http://schemas.openxmlformats.org/officeDocument/2006/relationships/image" Target="../media/image548.png"/><Relationship Id="rId132" Type="http://schemas.openxmlformats.org/officeDocument/2006/relationships/customXml" Target="../ink/ink4887.xml"/><Relationship Id="rId153" Type="http://schemas.openxmlformats.org/officeDocument/2006/relationships/customXml" Target="../ink/ink4898.xml"/><Relationship Id="rId174" Type="http://schemas.openxmlformats.org/officeDocument/2006/relationships/image" Target="../media/image579.png"/><Relationship Id="rId179" Type="http://schemas.openxmlformats.org/officeDocument/2006/relationships/customXml" Target="../ink/ink4911.xml"/><Relationship Id="rId195" Type="http://schemas.openxmlformats.org/officeDocument/2006/relationships/customXml" Target="../ink/ink4919.xml"/><Relationship Id="rId209" Type="http://schemas.openxmlformats.org/officeDocument/2006/relationships/customXml" Target="../ink/ink4927.xml"/><Relationship Id="rId190" Type="http://schemas.openxmlformats.org/officeDocument/2006/relationships/image" Target="../media/image587.png"/><Relationship Id="rId204" Type="http://schemas.openxmlformats.org/officeDocument/2006/relationships/customXml" Target="../ink/ink4924.xml"/><Relationship Id="rId220" Type="http://schemas.openxmlformats.org/officeDocument/2006/relationships/image" Target="../media/image601.png"/><Relationship Id="rId15" Type="http://schemas.openxmlformats.org/officeDocument/2006/relationships/image" Target="../media/image502.png"/><Relationship Id="rId36" Type="http://schemas.openxmlformats.org/officeDocument/2006/relationships/customXml" Target="../ink/ink4837.xml"/><Relationship Id="rId57" Type="http://schemas.openxmlformats.org/officeDocument/2006/relationships/customXml" Target="../ink/ink4849.xml"/><Relationship Id="rId106" Type="http://schemas.openxmlformats.org/officeDocument/2006/relationships/customXml" Target="../ink/ink4874.xml"/><Relationship Id="rId127" Type="http://schemas.openxmlformats.org/officeDocument/2006/relationships/image" Target="../media/image556.png"/><Relationship Id="rId10" Type="http://schemas.openxmlformats.org/officeDocument/2006/relationships/customXml" Target="../ink/ink4824.xml"/><Relationship Id="rId31" Type="http://schemas.openxmlformats.org/officeDocument/2006/relationships/image" Target="../media/image510.png"/><Relationship Id="rId52" Type="http://schemas.openxmlformats.org/officeDocument/2006/relationships/image" Target="../media/image519.png"/><Relationship Id="rId73" Type="http://schemas.openxmlformats.org/officeDocument/2006/relationships/customXml" Target="../ink/ink4857.xml"/><Relationship Id="rId78" Type="http://schemas.openxmlformats.org/officeDocument/2006/relationships/customXml" Target="../ink/ink4860.xml"/><Relationship Id="rId94" Type="http://schemas.openxmlformats.org/officeDocument/2006/relationships/customXml" Target="../ink/ink4868.xml"/><Relationship Id="rId99" Type="http://schemas.openxmlformats.org/officeDocument/2006/relationships/image" Target="../media/image542.png"/><Relationship Id="rId101" Type="http://schemas.openxmlformats.org/officeDocument/2006/relationships/image" Target="../media/image543.png"/><Relationship Id="rId122" Type="http://schemas.openxmlformats.org/officeDocument/2006/relationships/customXml" Target="../ink/ink4882.xml"/><Relationship Id="rId143" Type="http://schemas.openxmlformats.org/officeDocument/2006/relationships/customXml" Target="../ink/ink4893.xml"/><Relationship Id="rId148" Type="http://schemas.openxmlformats.org/officeDocument/2006/relationships/image" Target="../media/image566.png"/><Relationship Id="rId164" Type="http://schemas.openxmlformats.org/officeDocument/2006/relationships/image" Target="../media/image574.png"/><Relationship Id="rId169" Type="http://schemas.openxmlformats.org/officeDocument/2006/relationships/customXml" Target="../ink/ink4906.xml"/><Relationship Id="rId185" Type="http://schemas.openxmlformats.org/officeDocument/2006/relationships/customXml" Target="../ink/ink4914.xml"/><Relationship Id="rId4" Type="http://schemas.openxmlformats.org/officeDocument/2006/relationships/customXml" Target="../ink/ink4821.xml"/><Relationship Id="rId9" Type="http://schemas.openxmlformats.org/officeDocument/2006/relationships/image" Target="../media/image499.png"/><Relationship Id="rId180" Type="http://schemas.openxmlformats.org/officeDocument/2006/relationships/image" Target="../media/image582.png"/><Relationship Id="rId210" Type="http://schemas.openxmlformats.org/officeDocument/2006/relationships/image" Target="../media/image596.png"/><Relationship Id="rId215" Type="http://schemas.openxmlformats.org/officeDocument/2006/relationships/customXml" Target="../ink/ink4930.xml"/><Relationship Id="rId26" Type="http://schemas.openxmlformats.org/officeDocument/2006/relationships/customXml" Target="../ink/ink4832.xml"/><Relationship Id="rId47" Type="http://schemas.openxmlformats.org/officeDocument/2006/relationships/customXml" Target="../ink/ink4844.xml"/><Relationship Id="rId68" Type="http://schemas.openxmlformats.org/officeDocument/2006/relationships/image" Target="../media/image527.png"/><Relationship Id="rId89" Type="http://schemas.openxmlformats.org/officeDocument/2006/relationships/image" Target="../media/image537.png"/><Relationship Id="rId112" Type="http://schemas.openxmlformats.org/officeDocument/2006/relationships/customXml" Target="../ink/ink4877.xml"/><Relationship Id="rId133" Type="http://schemas.openxmlformats.org/officeDocument/2006/relationships/customXml" Target="../ink/ink4888.xml"/><Relationship Id="rId154" Type="http://schemas.openxmlformats.org/officeDocument/2006/relationships/image" Target="../media/image569.png"/><Relationship Id="rId175" Type="http://schemas.openxmlformats.org/officeDocument/2006/relationships/customXml" Target="../ink/ink4909.xml"/><Relationship Id="rId196" Type="http://schemas.openxmlformats.org/officeDocument/2006/relationships/image" Target="../media/image590.png"/><Relationship Id="rId200" Type="http://schemas.openxmlformats.org/officeDocument/2006/relationships/image" Target="../media/image592.png"/><Relationship Id="rId16" Type="http://schemas.openxmlformats.org/officeDocument/2006/relationships/customXml" Target="../ink/ink4827.xml"/><Relationship Id="rId221" Type="http://schemas.openxmlformats.org/officeDocument/2006/relationships/customXml" Target="../ink/ink4933.xml"/><Relationship Id="rId37" Type="http://schemas.openxmlformats.org/officeDocument/2006/relationships/customXml" Target="../ink/ink4838.xml"/><Relationship Id="rId58" Type="http://schemas.openxmlformats.org/officeDocument/2006/relationships/image" Target="../media/image522.png"/><Relationship Id="rId79" Type="http://schemas.openxmlformats.org/officeDocument/2006/relationships/image" Target="../media/image532.png"/><Relationship Id="rId102" Type="http://schemas.openxmlformats.org/officeDocument/2006/relationships/customXml" Target="../ink/ink4872.xml"/><Relationship Id="rId123" Type="http://schemas.openxmlformats.org/officeDocument/2006/relationships/image" Target="../media/image554.png"/><Relationship Id="rId144" Type="http://schemas.openxmlformats.org/officeDocument/2006/relationships/image" Target="../media/image564.png"/><Relationship Id="rId90" Type="http://schemas.openxmlformats.org/officeDocument/2006/relationships/customXml" Target="../ink/ink4866.xml"/><Relationship Id="rId165" Type="http://schemas.openxmlformats.org/officeDocument/2006/relationships/customXml" Target="../ink/ink4904.xml"/><Relationship Id="rId186" Type="http://schemas.openxmlformats.org/officeDocument/2006/relationships/image" Target="../media/image585.png"/><Relationship Id="rId211" Type="http://schemas.openxmlformats.org/officeDocument/2006/relationships/customXml" Target="../ink/ink4928.xml"/><Relationship Id="rId27" Type="http://schemas.openxmlformats.org/officeDocument/2006/relationships/image" Target="../media/image508.png"/><Relationship Id="rId48" Type="http://schemas.openxmlformats.org/officeDocument/2006/relationships/image" Target="../media/image517.png"/><Relationship Id="rId69" Type="http://schemas.openxmlformats.org/officeDocument/2006/relationships/customXml" Target="../ink/ink4855.xml"/><Relationship Id="rId113" Type="http://schemas.openxmlformats.org/officeDocument/2006/relationships/image" Target="../media/image549.png"/><Relationship Id="rId134" Type="http://schemas.openxmlformats.org/officeDocument/2006/relationships/image" Target="../media/image559.png"/><Relationship Id="rId80" Type="http://schemas.openxmlformats.org/officeDocument/2006/relationships/customXml" Target="../ink/ink4861.xml"/><Relationship Id="rId155" Type="http://schemas.openxmlformats.org/officeDocument/2006/relationships/customXml" Target="../ink/ink4899.xml"/><Relationship Id="rId176" Type="http://schemas.openxmlformats.org/officeDocument/2006/relationships/image" Target="../media/image580.png"/><Relationship Id="rId197" Type="http://schemas.openxmlformats.org/officeDocument/2006/relationships/customXml" Target="../ink/ink4920.xml"/><Relationship Id="rId201" Type="http://schemas.openxmlformats.org/officeDocument/2006/relationships/customXml" Target="../ink/ink4922.xml"/><Relationship Id="rId222" Type="http://schemas.openxmlformats.org/officeDocument/2006/relationships/image" Target="../media/image602.png"/><Relationship Id="rId17" Type="http://schemas.openxmlformats.org/officeDocument/2006/relationships/image" Target="../media/image503.png"/><Relationship Id="rId38" Type="http://schemas.openxmlformats.org/officeDocument/2006/relationships/customXml" Target="../ink/ink4839.xml"/><Relationship Id="rId59" Type="http://schemas.openxmlformats.org/officeDocument/2006/relationships/customXml" Target="../ink/ink4850.xml"/><Relationship Id="rId103" Type="http://schemas.openxmlformats.org/officeDocument/2006/relationships/image" Target="../media/image544.png"/><Relationship Id="rId124" Type="http://schemas.openxmlformats.org/officeDocument/2006/relationships/customXml" Target="../ink/ink4883.xml"/><Relationship Id="rId70" Type="http://schemas.openxmlformats.org/officeDocument/2006/relationships/image" Target="../media/image528.png"/><Relationship Id="rId91" Type="http://schemas.openxmlformats.org/officeDocument/2006/relationships/image" Target="../media/image538.png"/><Relationship Id="rId145" Type="http://schemas.openxmlformats.org/officeDocument/2006/relationships/customXml" Target="../ink/ink4894.xml"/><Relationship Id="rId166" Type="http://schemas.openxmlformats.org/officeDocument/2006/relationships/image" Target="../media/image575.png"/><Relationship Id="rId187" Type="http://schemas.openxmlformats.org/officeDocument/2006/relationships/customXml" Target="../ink/ink4915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97.png"/><Relationship Id="rId28" Type="http://schemas.openxmlformats.org/officeDocument/2006/relationships/customXml" Target="../ink/ink4833.xml"/><Relationship Id="rId49" Type="http://schemas.openxmlformats.org/officeDocument/2006/relationships/customXml" Target="../ink/ink4845.xml"/><Relationship Id="rId114" Type="http://schemas.openxmlformats.org/officeDocument/2006/relationships/customXml" Target="../ink/ink4878.xml"/><Relationship Id="rId60" Type="http://schemas.openxmlformats.org/officeDocument/2006/relationships/image" Target="../media/image523.png"/><Relationship Id="rId81" Type="http://schemas.openxmlformats.org/officeDocument/2006/relationships/image" Target="../media/image533.png"/><Relationship Id="rId135" Type="http://schemas.openxmlformats.org/officeDocument/2006/relationships/customXml" Target="../ink/ink4889.xml"/><Relationship Id="rId156" Type="http://schemas.openxmlformats.org/officeDocument/2006/relationships/image" Target="../media/image570.png"/><Relationship Id="rId177" Type="http://schemas.openxmlformats.org/officeDocument/2006/relationships/customXml" Target="../ink/ink4910.xml"/><Relationship Id="rId198" Type="http://schemas.openxmlformats.org/officeDocument/2006/relationships/image" Target="../media/image591.png"/><Relationship Id="rId202" Type="http://schemas.openxmlformats.org/officeDocument/2006/relationships/image" Target="../media/image593.png"/><Relationship Id="rId18" Type="http://schemas.openxmlformats.org/officeDocument/2006/relationships/customXml" Target="../ink/ink4828.xml"/><Relationship Id="rId39" Type="http://schemas.openxmlformats.org/officeDocument/2006/relationships/customXml" Target="../ink/ink4840.xml"/><Relationship Id="rId50" Type="http://schemas.openxmlformats.org/officeDocument/2006/relationships/image" Target="../media/image518.png"/><Relationship Id="rId104" Type="http://schemas.openxmlformats.org/officeDocument/2006/relationships/customXml" Target="../ink/ink4873.xml"/><Relationship Id="rId125" Type="http://schemas.openxmlformats.org/officeDocument/2006/relationships/image" Target="../media/image555.png"/><Relationship Id="rId146" Type="http://schemas.openxmlformats.org/officeDocument/2006/relationships/image" Target="../media/image565.png"/><Relationship Id="rId167" Type="http://schemas.openxmlformats.org/officeDocument/2006/relationships/customXml" Target="../ink/ink4905.xml"/><Relationship Id="rId188" Type="http://schemas.openxmlformats.org/officeDocument/2006/relationships/image" Target="../media/image586.png"/><Relationship Id="rId71" Type="http://schemas.openxmlformats.org/officeDocument/2006/relationships/customXml" Target="../ink/ink4856.xml"/><Relationship Id="rId92" Type="http://schemas.openxmlformats.org/officeDocument/2006/relationships/customXml" Target="../ink/ink4867.xml"/><Relationship Id="rId213" Type="http://schemas.openxmlformats.org/officeDocument/2006/relationships/customXml" Target="../ink/ink4929.xml"/><Relationship Id="rId2" Type="http://schemas.openxmlformats.org/officeDocument/2006/relationships/customXml" Target="../ink/ink4820.xml"/><Relationship Id="rId29" Type="http://schemas.openxmlformats.org/officeDocument/2006/relationships/image" Target="../media/image509.png"/><Relationship Id="rId40" Type="http://schemas.openxmlformats.org/officeDocument/2006/relationships/image" Target="../media/image513.png"/><Relationship Id="rId115" Type="http://schemas.openxmlformats.org/officeDocument/2006/relationships/image" Target="../media/image550.png"/><Relationship Id="rId136" Type="http://schemas.openxmlformats.org/officeDocument/2006/relationships/image" Target="../media/image560.png"/><Relationship Id="rId157" Type="http://schemas.openxmlformats.org/officeDocument/2006/relationships/customXml" Target="../ink/ink4900.xml"/><Relationship Id="rId178" Type="http://schemas.openxmlformats.org/officeDocument/2006/relationships/image" Target="../media/image581.png"/><Relationship Id="rId61" Type="http://schemas.openxmlformats.org/officeDocument/2006/relationships/customXml" Target="../ink/ink4851.xml"/><Relationship Id="rId82" Type="http://schemas.openxmlformats.org/officeDocument/2006/relationships/customXml" Target="../ink/ink4862.xml"/><Relationship Id="rId199" Type="http://schemas.openxmlformats.org/officeDocument/2006/relationships/customXml" Target="../ink/ink4921.xml"/><Relationship Id="rId203" Type="http://schemas.openxmlformats.org/officeDocument/2006/relationships/customXml" Target="../ink/ink4923.xml"/><Relationship Id="rId19" Type="http://schemas.openxmlformats.org/officeDocument/2006/relationships/image" Target="../media/image504.png"/><Relationship Id="rId30" Type="http://schemas.openxmlformats.org/officeDocument/2006/relationships/customXml" Target="../ink/ink4834.xml"/><Relationship Id="rId105" Type="http://schemas.openxmlformats.org/officeDocument/2006/relationships/image" Target="../media/image545.png"/><Relationship Id="rId126" Type="http://schemas.openxmlformats.org/officeDocument/2006/relationships/customXml" Target="../ink/ink4884.xml"/><Relationship Id="rId147" Type="http://schemas.openxmlformats.org/officeDocument/2006/relationships/customXml" Target="../ink/ink4895.xml"/><Relationship Id="rId168" Type="http://schemas.openxmlformats.org/officeDocument/2006/relationships/image" Target="../media/image576.png"/></Relationships>
</file>

<file path=ppt/slides/_rels/slide10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51.png"/><Relationship Id="rId21" Type="http://schemas.openxmlformats.org/officeDocument/2006/relationships/image" Target="../media/image505.png"/><Relationship Id="rId42" Type="http://schemas.openxmlformats.org/officeDocument/2006/relationships/image" Target="../media/image514.png"/><Relationship Id="rId63" Type="http://schemas.openxmlformats.org/officeDocument/2006/relationships/customXml" Target="../ink/ink4966.xml"/><Relationship Id="rId84" Type="http://schemas.openxmlformats.org/officeDocument/2006/relationships/customXml" Target="../ink/ink4977.xml"/><Relationship Id="rId138" Type="http://schemas.openxmlformats.org/officeDocument/2006/relationships/image" Target="../media/image561.png"/><Relationship Id="rId159" Type="http://schemas.openxmlformats.org/officeDocument/2006/relationships/customXml" Target="../ink/ink5015.xml"/><Relationship Id="rId170" Type="http://schemas.openxmlformats.org/officeDocument/2006/relationships/image" Target="../media/image577.png"/><Relationship Id="rId191" Type="http://schemas.openxmlformats.org/officeDocument/2006/relationships/customXml" Target="../ink/ink5031.xml"/><Relationship Id="rId205" Type="http://schemas.openxmlformats.org/officeDocument/2006/relationships/image" Target="../media/image594.png"/><Relationship Id="rId107" Type="http://schemas.openxmlformats.org/officeDocument/2006/relationships/image" Target="../media/image546.png"/><Relationship Id="rId11" Type="http://schemas.openxmlformats.org/officeDocument/2006/relationships/image" Target="../media/image500.png"/><Relationship Id="rId32" Type="http://schemas.openxmlformats.org/officeDocument/2006/relationships/customXml" Target="../ink/ink4949.xml"/><Relationship Id="rId53" Type="http://schemas.openxmlformats.org/officeDocument/2006/relationships/customXml" Target="../ink/ink4961.xml"/><Relationship Id="rId74" Type="http://schemas.openxmlformats.org/officeDocument/2006/relationships/customXml" Target="../ink/ink4972.xml"/><Relationship Id="rId128" Type="http://schemas.openxmlformats.org/officeDocument/2006/relationships/customXml" Target="../ink/ink4999.xml"/><Relationship Id="rId149" Type="http://schemas.openxmlformats.org/officeDocument/2006/relationships/customXml" Target="../ink/ink5010.xml"/><Relationship Id="rId5" Type="http://schemas.openxmlformats.org/officeDocument/2006/relationships/image" Target="../media/image497.png"/><Relationship Id="rId95" Type="http://schemas.openxmlformats.org/officeDocument/2006/relationships/image" Target="../media/image540.png"/><Relationship Id="rId160" Type="http://schemas.openxmlformats.org/officeDocument/2006/relationships/image" Target="../media/image572.png"/><Relationship Id="rId181" Type="http://schemas.openxmlformats.org/officeDocument/2006/relationships/customXml" Target="../ink/ink5026.xml"/><Relationship Id="rId216" Type="http://schemas.openxmlformats.org/officeDocument/2006/relationships/image" Target="../media/image599.png"/><Relationship Id="rId22" Type="http://schemas.openxmlformats.org/officeDocument/2006/relationships/customXml" Target="../ink/ink4944.xml"/><Relationship Id="rId43" Type="http://schemas.openxmlformats.org/officeDocument/2006/relationships/customXml" Target="../ink/ink4956.xml"/><Relationship Id="rId64" Type="http://schemas.openxmlformats.org/officeDocument/2006/relationships/image" Target="../media/image525.png"/><Relationship Id="rId118" Type="http://schemas.openxmlformats.org/officeDocument/2006/relationships/customXml" Target="../ink/ink4994.xml"/><Relationship Id="rId139" Type="http://schemas.openxmlformats.org/officeDocument/2006/relationships/customXml" Target="../ink/ink5005.xml"/><Relationship Id="rId85" Type="http://schemas.openxmlformats.org/officeDocument/2006/relationships/image" Target="../media/image535.png"/><Relationship Id="rId150" Type="http://schemas.openxmlformats.org/officeDocument/2006/relationships/image" Target="../media/image567.png"/><Relationship Id="rId171" Type="http://schemas.openxmlformats.org/officeDocument/2006/relationships/customXml" Target="../ink/ink5021.xml"/><Relationship Id="rId192" Type="http://schemas.openxmlformats.org/officeDocument/2006/relationships/image" Target="../media/image588.png"/><Relationship Id="rId206" Type="http://schemas.openxmlformats.org/officeDocument/2006/relationships/customXml" Target="../ink/ink5039.xml"/><Relationship Id="rId12" Type="http://schemas.openxmlformats.org/officeDocument/2006/relationships/customXml" Target="../ink/ink4939.xml"/><Relationship Id="rId33" Type="http://schemas.openxmlformats.org/officeDocument/2006/relationships/image" Target="../media/image511.png"/><Relationship Id="rId108" Type="http://schemas.openxmlformats.org/officeDocument/2006/relationships/customXml" Target="../ink/ink4989.xml"/><Relationship Id="rId129" Type="http://schemas.openxmlformats.org/officeDocument/2006/relationships/image" Target="../media/image557.png"/><Relationship Id="rId54" Type="http://schemas.openxmlformats.org/officeDocument/2006/relationships/image" Target="../media/image520.png"/><Relationship Id="rId75" Type="http://schemas.openxmlformats.org/officeDocument/2006/relationships/image" Target="../media/image530.png"/><Relationship Id="rId96" Type="http://schemas.openxmlformats.org/officeDocument/2006/relationships/customXml" Target="../ink/ink4983.xml"/><Relationship Id="rId140" Type="http://schemas.openxmlformats.org/officeDocument/2006/relationships/image" Target="../media/image562.png"/><Relationship Id="rId161" Type="http://schemas.openxmlformats.org/officeDocument/2006/relationships/customXml" Target="../ink/ink5016.xml"/><Relationship Id="rId182" Type="http://schemas.openxmlformats.org/officeDocument/2006/relationships/image" Target="../media/image583.png"/><Relationship Id="rId217" Type="http://schemas.openxmlformats.org/officeDocument/2006/relationships/customXml" Target="../ink/ink5045.xml"/><Relationship Id="rId6" Type="http://schemas.openxmlformats.org/officeDocument/2006/relationships/customXml" Target="../ink/ink4936.xml"/><Relationship Id="rId23" Type="http://schemas.openxmlformats.org/officeDocument/2006/relationships/image" Target="../media/image506.png"/><Relationship Id="rId119" Type="http://schemas.openxmlformats.org/officeDocument/2006/relationships/image" Target="../media/image552.png"/><Relationship Id="rId44" Type="http://schemas.openxmlformats.org/officeDocument/2006/relationships/image" Target="../media/image515.png"/><Relationship Id="rId65" Type="http://schemas.openxmlformats.org/officeDocument/2006/relationships/customXml" Target="../ink/ink4967.xml"/><Relationship Id="rId86" Type="http://schemas.openxmlformats.org/officeDocument/2006/relationships/customXml" Target="../ink/ink4978.xml"/><Relationship Id="rId130" Type="http://schemas.openxmlformats.org/officeDocument/2006/relationships/customXml" Target="../ink/ink5000.xml"/><Relationship Id="rId151" Type="http://schemas.openxmlformats.org/officeDocument/2006/relationships/customXml" Target="../ink/ink5011.xml"/><Relationship Id="rId172" Type="http://schemas.openxmlformats.org/officeDocument/2006/relationships/image" Target="../media/image578.png"/><Relationship Id="rId193" Type="http://schemas.openxmlformats.org/officeDocument/2006/relationships/customXml" Target="../ink/ink5032.xml"/><Relationship Id="rId207" Type="http://schemas.openxmlformats.org/officeDocument/2006/relationships/customXml" Target="../ink/ink5040.xml"/><Relationship Id="rId13" Type="http://schemas.openxmlformats.org/officeDocument/2006/relationships/image" Target="../media/image501.png"/><Relationship Id="rId109" Type="http://schemas.openxmlformats.org/officeDocument/2006/relationships/image" Target="../media/image547.png"/><Relationship Id="rId34" Type="http://schemas.openxmlformats.org/officeDocument/2006/relationships/customXml" Target="../ink/ink4950.xml"/><Relationship Id="rId55" Type="http://schemas.openxmlformats.org/officeDocument/2006/relationships/customXml" Target="../ink/ink4962.xml"/><Relationship Id="rId76" Type="http://schemas.openxmlformats.org/officeDocument/2006/relationships/customXml" Target="../ink/ink4973.xml"/><Relationship Id="rId97" Type="http://schemas.openxmlformats.org/officeDocument/2006/relationships/image" Target="../media/image541.png"/><Relationship Id="rId120" Type="http://schemas.openxmlformats.org/officeDocument/2006/relationships/customXml" Target="../ink/ink4995.xml"/><Relationship Id="rId141" Type="http://schemas.openxmlformats.org/officeDocument/2006/relationships/customXml" Target="../ink/ink5006.xml"/><Relationship Id="rId7" Type="http://schemas.openxmlformats.org/officeDocument/2006/relationships/image" Target="../media/image498.png"/><Relationship Id="rId162" Type="http://schemas.openxmlformats.org/officeDocument/2006/relationships/image" Target="../media/image573.png"/><Relationship Id="rId183" Type="http://schemas.openxmlformats.org/officeDocument/2006/relationships/customXml" Target="../ink/ink5027.xml"/><Relationship Id="rId218" Type="http://schemas.openxmlformats.org/officeDocument/2006/relationships/image" Target="../media/image600.png"/><Relationship Id="rId24" Type="http://schemas.openxmlformats.org/officeDocument/2006/relationships/customXml" Target="../ink/ink4945.xml"/><Relationship Id="rId45" Type="http://schemas.openxmlformats.org/officeDocument/2006/relationships/customXml" Target="../ink/ink4957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110" Type="http://schemas.openxmlformats.org/officeDocument/2006/relationships/customXml" Target="../ink/ink4990.xml"/><Relationship Id="rId131" Type="http://schemas.openxmlformats.org/officeDocument/2006/relationships/image" Target="../media/image558.png"/><Relationship Id="rId152" Type="http://schemas.openxmlformats.org/officeDocument/2006/relationships/image" Target="../media/image568.png"/><Relationship Id="rId173" Type="http://schemas.openxmlformats.org/officeDocument/2006/relationships/customXml" Target="../ink/ink5022.xml"/><Relationship Id="rId194" Type="http://schemas.openxmlformats.org/officeDocument/2006/relationships/image" Target="../media/image589.png"/><Relationship Id="rId208" Type="http://schemas.openxmlformats.org/officeDocument/2006/relationships/image" Target="../media/image595.png"/><Relationship Id="rId14" Type="http://schemas.openxmlformats.org/officeDocument/2006/relationships/customXml" Target="../ink/ink4940.xml"/><Relationship Id="rId35" Type="http://schemas.openxmlformats.org/officeDocument/2006/relationships/image" Target="../media/image512.png"/><Relationship Id="rId56" Type="http://schemas.openxmlformats.org/officeDocument/2006/relationships/image" Target="../media/image521.png"/><Relationship Id="rId77" Type="http://schemas.openxmlformats.org/officeDocument/2006/relationships/image" Target="../media/image531.png"/><Relationship Id="rId100" Type="http://schemas.openxmlformats.org/officeDocument/2006/relationships/customXml" Target="../ink/ink4985.xml"/><Relationship Id="rId8" Type="http://schemas.openxmlformats.org/officeDocument/2006/relationships/customXml" Target="../ink/ink4937.xml"/><Relationship Id="rId51" Type="http://schemas.openxmlformats.org/officeDocument/2006/relationships/customXml" Target="../ink/ink4960.xml"/><Relationship Id="rId72" Type="http://schemas.openxmlformats.org/officeDocument/2006/relationships/image" Target="../media/image529.png"/><Relationship Id="rId93" Type="http://schemas.openxmlformats.org/officeDocument/2006/relationships/image" Target="../media/image539.png"/><Relationship Id="rId98" Type="http://schemas.openxmlformats.org/officeDocument/2006/relationships/customXml" Target="../ink/ink4984.xml"/><Relationship Id="rId121" Type="http://schemas.openxmlformats.org/officeDocument/2006/relationships/image" Target="../media/image553.png"/><Relationship Id="rId142" Type="http://schemas.openxmlformats.org/officeDocument/2006/relationships/image" Target="../media/image563.png"/><Relationship Id="rId163" Type="http://schemas.openxmlformats.org/officeDocument/2006/relationships/customXml" Target="../ink/ink5017.xml"/><Relationship Id="rId184" Type="http://schemas.openxmlformats.org/officeDocument/2006/relationships/image" Target="../media/image584.png"/><Relationship Id="rId189" Type="http://schemas.openxmlformats.org/officeDocument/2006/relationships/customXml" Target="../ink/ink5030.xml"/><Relationship Id="rId219" Type="http://schemas.openxmlformats.org/officeDocument/2006/relationships/customXml" Target="../ink/ink5046.xml"/><Relationship Id="rId3" Type="http://schemas.openxmlformats.org/officeDocument/2006/relationships/image" Target="../media/image496.png"/><Relationship Id="rId214" Type="http://schemas.openxmlformats.org/officeDocument/2006/relationships/image" Target="../media/image598.png"/><Relationship Id="rId25" Type="http://schemas.openxmlformats.org/officeDocument/2006/relationships/image" Target="../media/image507.png"/><Relationship Id="rId46" Type="http://schemas.openxmlformats.org/officeDocument/2006/relationships/image" Target="../media/image516.png"/><Relationship Id="rId67" Type="http://schemas.openxmlformats.org/officeDocument/2006/relationships/customXml" Target="../ink/ink4968.xml"/><Relationship Id="rId116" Type="http://schemas.openxmlformats.org/officeDocument/2006/relationships/customXml" Target="../ink/ink4993.xml"/><Relationship Id="rId137" Type="http://schemas.openxmlformats.org/officeDocument/2006/relationships/customXml" Target="../ink/ink5004.xml"/><Relationship Id="rId158" Type="http://schemas.openxmlformats.org/officeDocument/2006/relationships/image" Target="../media/image571.png"/><Relationship Id="rId20" Type="http://schemas.openxmlformats.org/officeDocument/2006/relationships/customXml" Target="../ink/ink4943.xml"/><Relationship Id="rId41" Type="http://schemas.openxmlformats.org/officeDocument/2006/relationships/customXml" Target="../ink/ink4955.xml"/><Relationship Id="rId62" Type="http://schemas.openxmlformats.org/officeDocument/2006/relationships/image" Target="../media/image524.png"/><Relationship Id="rId83" Type="http://schemas.openxmlformats.org/officeDocument/2006/relationships/image" Target="../media/image534.png"/><Relationship Id="rId88" Type="http://schemas.openxmlformats.org/officeDocument/2006/relationships/customXml" Target="../ink/ink4979.xml"/><Relationship Id="rId111" Type="http://schemas.openxmlformats.org/officeDocument/2006/relationships/image" Target="../media/image548.png"/><Relationship Id="rId132" Type="http://schemas.openxmlformats.org/officeDocument/2006/relationships/customXml" Target="../ink/ink5001.xml"/><Relationship Id="rId153" Type="http://schemas.openxmlformats.org/officeDocument/2006/relationships/customXml" Target="../ink/ink5012.xml"/><Relationship Id="rId174" Type="http://schemas.openxmlformats.org/officeDocument/2006/relationships/image" Target="../media/image579.png"/><Relationship Id="rId179" Type="http://schemas.openxmlformats.org/officeDocument/2006/relationships/customXml" Target="../ink/ink5025.xml"/><Relationship Id="rId195" Type="http://schemas.openxmlformats.org/officeDocument/2006/relationships/customXml" Target="../ink/ink5033.xml"/><Relationship Id="rId209" Type="http://schemas.openxmlformats.org/officeDocument/2006/relationships/customXml" Target="../ink/ink5041.xml"/><Relationship Id="rId190" Type="http://schemas.openxmlformats.org/officeDocument/2006/relationships/image" Target="../media/image587.png"/><Relationship Id="rId204" Type="http://schemas.openxmlformats.org/officeDocument/2006/relationships/customXml" Target="../ink/ink5038.xml"/><Relationship Id="rId220" Type="http://schemas.openxmlformats.org/officeDocument/2006/relationships/image" Target="../media/image601.png"/><Relationship Id="rId15" Type="http://schemas.openxmlformats.org/officeDocument/2006/relationships/image" Target="../media/image502.png"/><Relationship Id="rId36" Type="http://schemas.openxmlformats.org/officeDocument/2006/relationships/customXml" Target="../ink/ink4951.xml"/><Relationship Id="rId57" Type="http://schemas.openxmlformats.org/officeDocument/2006/relationships/customXml" Target="../ink/ink4963.xml"/><Relationship Id="rId106" Type="http://schemas.openxmlformats.org/officeDocument/2006/relationships/customXml" Target="../ink/ink4988.xml"/><Relationship Id="rId127" Type="http://schemas.openxmlformats.org/officeDocument/2006/relationships/image" Target="../media/image556.png"/><Relationship Id="rId10" Type="http://schemas.openxmlformats.org/officeDocument/2006/relationships/customXml" Target="../ink/ink4938.xml"/><Relationship Id="rId31" Type="http://schemas.openxmlformats.org/officeDocument/2006/relationships/image" Target="../media/image510.png"/><Relationship Id="rId52" Type="http://schemas.openxmlformats.org/officeDocument/2006/relationships/image" Target="../media/image519.png"/><Relationship Id="rId73" Type="http://schemas.openxmlformats.org/officeDocument/2006/relationships/customXml" Target="../ink/ink4971.xml"/><Relationship Id="rId78" Type="http://schemas.openxmlformats.org/officeDocument/2006/relationships/customXml" Target="../ink/ink4974.xml"/><Relationship Id="rId94" Type="http://schemas.openxmlformats.org/officeDocument/2006/relationships/customXml" Target="../ink/ink4982.xml"/><Relationship Id="rId99" Type="http://schemas.openxmlformats.org/officeDocument/2006/relationships/image" Target="../media/image542.png"/><Relationship Id="rId101" Type="http://schemas.openxmlformats.org/officeDocument/2006/relationships/image" Target="../media/image543.png"/><Relationship Id="rId122" Type="http://schemas.openxmlformats.org/officeDocument/2006/relationships/customXml" Target="../ink/ink4996.xml"/><Relationship Id="rId143" Type="http://schemas.openxmlformats.org/officeDocument/2006/relationships/customXml" Target="../ink/ink5007.xml"/><Relationship Id="rId148" Type="http://schemas.openxmlformats.org/officeDocument/2006/relationships/image" Target="../media/image566.png"/><Relationship Id="rId164" Type="http://schemas.openxmlformats.org/officeDocument/2006/relationships/image" Target="../media/image574.png"/><Relationship Id="rId169" Type="http://schemas.openxmlformats.org/officeDocument/2006/relationships/customXml" Target="../ink/ink5020.xml"/><Relationship Id="rId185" Type="http://schemas.openxmlformats.org/officeDocument/2006/relationships/customXml" Target="../ink/ink5028.xml"/><Relationship Id="rId4" Type="http://schemas.openxmlformats.org/officeDocument/2006/relationships/customXml" Target="../ink/ink4935.xml"/><Relationship Id="rId9" Type="http://schemas.openxmlformats.org/officeDocument/2006/relationships/image" Target="../media/image499.png"/><Relationship Id="rId180" Type="http://schemas.openxmlformats.org/officeDocument/2006/relationships/image" Target="../media/image582.png"/><Relationship Id="rId210" Type="http://schemas.openxmlformats.org/officeDocument/2006/relationships/image" Target="../media/image596.png"/><Relationship Id="rId215" Type="http://schemas.openxmlformats.org/officeDocument/2006/relationships/customXml" Target="../ink/ink5044.xml"/><Relationship Id="rId26" Type="http://schemas.openxmlformats.org/officeDocument/2006/relationships/customXml" Target="../ink/ink4946.xml"/><Relationship Id="rId47" Type="http://schemas.openxmlformats.org/officeDocument/2006/relationships/customXml" Target="../ink/ink4958.xml"/><Relationship Id="rId68" Type="http://schemas.openxmlformats.org/officeDocument/2006/relationships/image" Target="../media/image527.png"/><Relationship Id="rId89" Type="http://schemas.openxmlformats.org/officeDocument/2006/relationships/image" Target="../media/image537.png"/><Relationship Id="rId112" Type="http://schemas.openxmlformats.org/officeDocument/2006/relationships/customXml" Target="../ink/ink4991.xml"/><Relationship Id="rId133" Type="http://schemas.openxmlformats.org/officeDocument/2006/relationships/customXml" Target="../ink/ink5002.xml"/><Relationship Id="rId154" Type="http://schemas.openxmlformats.org/officeDocument/2006/relationships/image" Target="../media/image569.png"/><Relationship Id="rId175" Type="http://schemas.openxmlformats.org/officeDocument/2006/relationships/customXml" Target="../ink/ink5023.xml"/><Relationship Id="rId196" Type="http://schemas.openxmlformats.org/officeDocument/2006/relationships/image" Target="../media/image590.png"/><Relationship Id="rId200" Type="http://schemas.openxmlformats.org/officeDocument/2006/relationships/image" Target="../media/image592.png"/><Relationship Id="rId16" Type="http://schemas.openxmlformats.org/officeDocument/2006/relationships/customXml" Target="../ink/ink4941.xml"/><Relationship Id="rId221" Type="http://schemas.openxmlformats.org/officeDocument/2006/relationships/customXml" Target="../ink/ink5047.xml"/><Relationship Id="rId37" Type="http://schemas.openxmlformats.org/officeDocument/2006/relationships/customXml" Target="../ink/ink4952.xml"/><Relationship Id="rId58" Type="http://schemas.openxmlformats.org/officeDocument/2006/relationships/image" Target="../media/image522.png"/><Relationship Id="rId79" Type="http://schemas.openxmlformats.org/officeDocument/2006/relationships/image" Target="../media/image532.png"/><Relationship Id="rId102" Type="http://schemas.openxmlformats.org/officeDocument/2006/relationships/customXml" Target="../ink/ink4986.xml"/><Relationship Id="rId123" Type="http://schemas.openxmlformats.org/officeDocument/2006/relationships/image" Target="../media/image554.png"/><Relationship Id="rId144" Type="http://schemas.openxmlformats.org/officeDocument/2006/relationships/image" Target="../media/image564.png"/><Relationship Id="rId90" Type="http://schemas.openxmlformats.org/officeDocument/2006/relationships/customXml" Target="../ink/ink4980.xml"/><Relationship Id="rId165" Type="http://schemas.openxmlformats.org/officeDocument/2006/relationships/customXml" Target="../ink/ink5018.xml"/><Relationship Id="rId186" Type="http://schemas.openxmlformats.org/officeDocument/2006/relationships/image" Target="../media/image585.png"/><Relationship Id="rId211" Type="http://schemas.openxmlformats.org/officeDocument/2006/relationships/customXml" Target="../ink/ink5042.xml"/><Relationship Id="rId27" Type="http://schemas.openxmlformats.org/officeDocument/2006/relationships/image" Target="../media/image508.png"/><Relationship Id="rId48" Type="http://schemas.openxmlformats.org/officeDocument/2006/relationships/image" Target="../media/image517.png"/><Relationship Id="rId69" Type="http://schemas.openxmlformats.org/officeDocument/2006/relationships/customXml" Target="../ink/ink4969.xml"/><Relationship Id="rId113" Type="http://schemas.openxmlformats.org/officeDocument/2006/relationships/image" Target="../media/image549.png"/><Relationship Id="rId134" Type="http://schemas.openxmlformats.org/officeDocument/2006/relationships/image" Target="../media/image559.png"/><Relationship Id="rId80" Type="http://schemas.openxmlformats.org/officeDocument/2006/relationships/customXml" Target="../ink/ink4975.xml"/><Relationship Id="rId155" Type="http://schemas.openxmlformats.org/officeDocument/2006/relationships/customXml" Target="../ink/ink5013.xml"/><Relationship Id="rId176" Type="http://schemas.openxmlformats.org/officeDocument/2006/relationships/image" Target="../media/image580.png"/><Relationship Id="rId197" Type="http://schemas.openxmlformats.org/officeDocument/2006/relationships/customXml" Target="../ink/ink5034.xml"/><Relationship Id="rId201" Type="http://schemas.openxmlformats.org/officeDocument/2006/relationships/customXml" Target="../ink/ink5036.xml"/><Relationship Id="rId222" Type="http://schemas.openxmlformats.org/officeDocument/2006/relationships/image" Target="../media/image602.png"/><Relationship Id="rId17" Type="http://schemas.openxmlformats.org/officeDocument/2006/relationships/image" Target="../media/image503.png"/><Relationship Id="rId38" Type="http://schemas.openxmlformats.org/officeDocument/2006/relationships/customXml" Target="../ink/ink4953.xml"/><Relationship Id="rId59" Type="http://schemas.openxmlformats.org/officeDocument/2006/relationships/customXml" Target="../ink/ink4964.xml"/><Relationship Id="rId103" Type="http://schemas.openxmlformats.org/officeDocument/2006/relationships/image" Target="../media/image544.png"/><Relationship Id="rId124" Type="http://schemas.openxmlformats.org/officeDocument/2006/relationships/customXml" Target="../ink/ink4997.xml"/><Relationship Id="rId70" Type="http://schemas.openxmlformats.org/officeDocument/2006/relationships/image" Target="../media/image528.png"/><Relationship Id="rId91" Type="http://schemas.openxmlformats.org/officeDocument/2006/relationships/image" Target="../media/image538.png"/><Relationship Id="rId145" Type="http://schemas.openxmlformats.org/officeDocument/2006/relationships/customXml" Target="../ink/ink5008.xml"/><Relationship Id="rId166" Type="http://schemas.openxmlformats.org/officeDocument/2006/relationships/image" Target="../media/image575.png"/><Relationship Id="rId187" Type="http://schemas.openxmlformats.org/officeDocument/2006/relationships/customXml" Target="../ink/ink5029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97.png"/><Relationship Id="rId28" Type="http://schemas.openxmlformats.org/officeDocument/2006/relationships/customXml" Target="../ink/ink4947.xml"/><Relationship Id="rId49" Type="http://schemas.openxmlformats.org/officeDocument/2006/relationships/customXml" Target="../ink/ink4959.xml"/><Relationship Id="rId114" Type="http://schemas.openxmlformats.org/officeDocument/2006/relationships/customXml" Target="../ink/ink4992.xml"/><Relationship Id="rId60" Type="http://schemas.openxmlformats.org/officeDocument/2006/relationships/image" Target="../media/image523.png"/><Relationship Id="rId81" Type="http://schemas.openxmlformats.org/officeDocument/2006/relationships/image" Target="../media/image533.png"/><Relationship Id="rId135" Type="http://schemas.openxmlformats.org/officeDocument/2006/relationships/customXml" Target="../ink/ink5003.xml"/><Relationship Id="rId156" Type="http://schemas.openxmlformats.org/officeDocument/2006/relationships/image" Target="../media/image570.png"/><Relationship Id="rId177" Type="http://schemas.openxmlformats.org/officeDocument/2006/relationships/customXml" Target="../ink/ink5024.xml"/><Relationship Id="rId198" Type="http://schemas.openxmlformats.org/officeDocument/2006/relationships/image" Target="../media/image591.png"/><Relationship Id="rId202" Type="http://schemas.openxmlformats.org/officeDocument/2006/relationships/image" Target="../media/image593.png"/><Relationship Id="rId223" Type="http://schemas.openxmlformats.org/officeDocument/2006/relationships/customXml" Target="../ink/ink5048.xml"/><Relationship Id="rId18" Type="http://schemas.openxmlformats.org/officeDocument/2006/relationships/customXml" Target="../ink/ink4942.xml"/><Relationship Id="rId39" Type="http://schemas.openxmlformats.org/officeDocument/2006/relationships/customXml" Target="../ink/ink4954.xml"/><Relationship Id="rId50" Type="http://schemas.openxmlformats.org/officeDocument/2006/relationships/image" Target="../media/image518.png"/><Relationship Id="rId104" Type="http://schemas.openxmlformats.org/officeDocument/2006/relationships/customXml" Target="../ink/ink4987.xml"/><Relationship Id="rId125" Type="http://schemas.openxmlformats.org/officeDocument/2006/relationships/image" Target="../media/image555.png"/><Relationship Id="rId146" Type="http://schemas.openxmlformats.org/officeDocument/2006/relationships/image" Target="../media/image565.png"/><Relationship Id="rId167" Type="http://schemas.openxmlformats.org/officeDocument/2006/relationships/customXml" Target="../ink/ink5019.xml"/><Relationship Id="rId188" Type="http://schemas.openxmlformats.org/officeDocument/2006/relationships/image" Target="../media/image586.png"/><Relationship Id="rId71" Type="http://schemas.openxmlformats.org/officeDocument/2006/relationships/customXml" Target="../ink/ink4970.xml"/><Relationship Id="rId92" Type="http://schemas.openxmlformats.org/officeDocument/2006/relationships/customXml" Target="../ink/ink4981.xml"/><Relationship Id="rId213" Type="http://schemas.openxmlformats.org/officeDocument/2006/relationships/customXml" Target="../ink/ink5043.xml"/><Relationship Id="rId2" Type="http://schemas.openxmlformats.org/officeDocument/2006/relationships/customXml" Target="../ink/ink4934.xml"/><Relationship Id="rId29" Type="http://schemas.openxmlformats.org/officeDocument/2006/relationships/image" Target="../media/image509.png"/><Relationship Id="rId40" Type="http://schemas.openxmlformats.org/officeDocument/2006/relationships/image" Target="../media/image513.png"/><Relationship Id="rId115" Type="http://schemas.openxmlformats.org/officeDocument/2006/relationships/image" Target="../media/image550.png"/><Relationship Id="rId136" Type="http://schemas.openxmlformats.org/officeDocument/2006/relationships/image" Target="../media/image560.png"/><Relationship Id="rId157" Type="http://schemas.openxmlformats.org/officeDocument/2006/relationships/customXml" Target="../ink/ink5014.xml"/><Relationship Id="rId178" Type="http://schemas.openxmlformats.org/officeDocument/2006/relationships/image" Target="../media/image581.png"/><Relationship Id="rId61" Type="http://schemas.openxmlformats.org/officeDocument/2006/relationships/customXml" Target="../ink/ink4965.xml"/><Relationship Id="rId82" Type="http://schemas.openxmlformats.org/officeDocument/2006/relationships/customXml" Target="../ink/ink4976.xml"/><Relationship Id="rId199" Type="http://schemas.openxmlformats.org/officeDocument/2006/relationships/customXml" Target="../ink/ink5035.xml"/><Relationship Id="rId203" Type="http://schemas.openxmlformats.org/officeDocument/2006/relationships/customXml" Target="../ink/ink5037.xml"/><Relationship Id="rId19" Type="http://schemas.openxmlformats.org/officeDocument/2006/relationships/image" Target="../media/image504.png"/><Relationship Id="rId224" Type="http://schemas.openxmlformats.org/officeDocument/2006/relationships/image" Target="../media/image603.png"/><Relationship Id="rId30" Type="http://schemas.openxmlformats.org/officeDocument/2006/relationships/customXml" Target="../ink/ink4948.xml"/><Relationship Id="rId105" Type="http://schemas.openxmlformats.org/officeDocument/2006/relationships/image" Target="../media/image545.png"/><Relationship Id="rId126" Type="http://schemas.openxmlformats.org/officeDocument/2006/relationships/customXml" Target="../ink/ink4998.xml"/><Relationship Id="rId147" Type="http://schemas.openxmlformats.org/officeDocument/2006/relationships/customXml" Target="../ink/ink5009.xml"/><Relationship Id="rId168" Type="http://schemas.openxmlformats.org/officeDocument/2006/relationships/image" Target="../media/image576.png"/></Relationships>
</file>

<file path=ppt/slides/_rels/slide10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51.png"/><Relationship Id="rId21" Type="http://schemas.openxmlformats.org/officeDocument/2006/relationships/image" Target="../media/image505.png"/><Relationship Id="rId42" Type="http://schemas.openxmlformats.org/officeDocument/2006/relationships/image" Target="../media/image514.png"/><Relationship Id="rId63" Type="http://schemas.openxmlformats.org/officeDocument/2006/relationships/customXml" Target="../ink/ink5081.xml"/><Relationship Id="rId84" Type="http://schemas.openxmlformats.org/officeDocument/2006/relationships/customXml" Target="../ink/ink5092.xml"/><Relationship Id="rId138" Type="http://schemas.openxmlformats.org/officeDocument/2006/relationships/image" Target="../media/image561.png"/><Relationship Id="rId159" Type="http://schemas.openxmlformats.org/officeDocument/2006/relationships/customXml" Target="../ink/ink5130.xml"/><Relationship Id="rId170" Type="http://schemas.openxmlformats.org/officeDocument/2006/relationships/image" Target="../media/image577.png"/><Relationship Id="rId191" Type="http://schemas.openxmlformats.org/officeDocument/2006/relationships/customXml" Target="../ink/ink5146.xml"/><Relationship Id="rId205" Type="http://schemas.openxmlformats.org/officeDocument/2006/relationships/image" Target="../media/image594.png"/><Relationship Id="rId226" Type="http://schemas.openxmlformats.org/officeDocument/2006/relationships/image" Target="../media/image604.png"/><Relationship Id="rId107" Type="http://schemas.openxmlformats.org/officeDocument/2006/relationships/image" Target="../media/image546.png"/><Relationship Id="rId11" Type="http://schemas.openxmlformats.org/officeDocument/2006/relationships/image" Target="../media/image500.png"/><Relationship Id="rId32" Type="http://schemas.openxmlformats.org/officeDocument/2006/relationships/customXml" Target="../ink/ink5064.xml"/><Relationship Id="rId53" Type="http://schemas.openxmlformats.org/officeDocument/2006/relationships/customXml" Target="../ink/ink5076.xml"/><Relationship Id="rId74" Type="http://schemas.openxmlformats.org/officeDocument/2006/relationships/customXml" Target="../ink/ink5087.xml"/><Relationship Id="rId128" Type="http://schemas.openxmlformats.org/officeDocument/2006/relationships/customXml" Target="../ink/ink5114.xml"/><Relationship Id="rId149" Type="http://schemas.openxmlformats.org/officeDocument/2006/relationships/customXml" Target="../ink/ink5125.xml"/><Relationship Id="rId5" Type="http://schemas.openxmlformats.org/officeDocument/2006/relationships/image" Target="../media/image497.png"/><Relationship Id="rId95" Type="http://schemas.openxmlformats.org/officeDocument/2006/relationships/image" Target="../media/image540.png"/><Relationship Id="rId160" Type="http://schemas.openxmlformats.org/officeDocument/2006/relationships/image" Target="../media/image572.png"/><Relationship Id="rId181" Type="http://schemas.openxmlformats.org/officeDocument/2006/relationships/customXml" Target="../ink/ink5141.xml"/><Relationship Id="rId216" Type="http://schemas.openxmlformats.org/officeDocument/2006/relationships/image" Target="../media/image599.png"/><Relationship Id="rId237" Type="http://schemas.openxmlformats.org/officeDocument/2006/relationships/customXml" Target="../ink/ink5170.xml"/><Relationship Id="rId22" Type="http://schemas.openxmlformats.org/officeDocument/2006/relationships/customXml" Target="../ink/ink5059.xml"/><Relationship Id="rId43" Type="http://schemas.openxmlformats.org/officeDocument/2006/relationships/customXml" Target="../ink/ink5071.xml"/><Relationship Id="rId64" Type="http://schemas.openxmlformats.org/officeDocument/2006/relationships/image" Target="../media/image525.png"/><Relationship Id="rId118" Type="http://schemas.openxmlformats.org/officeDocument/2006/relationships/customXml" Target="../ink/ink5109.xml"/><Relationship Id="rId139" Type="http://schemas.openxmlformats.org/officeDocument/2006/relationships/customXml" Target="../ink/ink5120.xml"/><Relationship Id="rId85" Type="http://schemas.openxmlformats.org/officeDocument/2006/relationships/image" Target="../media/image535.png"/><Relationship Id="rId150" Type="http://schemas.openxmlformats.org/officeDocument/2006/relationships/image" Target="../media/image567.png"/><Relationship Id="rId171" Type="http://schemas.openxmlformats.org/officeDocument/2006/relationships/customXml" Target="../ink/ink5136.xml"/><Relationship Id="rId192" Type="http://schemas.openxmlformats.org/officeDocument/2006/relationships/image" Target="../media/image588.png"/><Relationship Id="rId206" Type="http://schemas.openxmlformats.org/officeDocument/2006/relationships/customXml" Target="../ink/ink5154.xml"/><Relationship Id="rId227" Type="http://schemas.openxmlformats.org/officeDocument/2006/relationships/customXml" Target="../ink/ink5165.xml"/><Relationship Id="rId12" Type="http://schemas.openxmlformats.org/officeDocument/2006/relationships/customXml" Target="../ink/ink5054.xml"/><Relationship Id="rId33" Type="http://schemas.openxmlformats.org/officeDocument/2006/relationships/image" Target="../media/image511.png"/><Relationship Id="rId108" Type="http://schemas.openxmlformats.org/officeDocument/2006/relationships/customXml" Target="../ink/ink5104.xml"/><Relationship Id="rId129" Type="http://schemas.openxmlformats.org/officeDocument/2006/relationships/image" Target="../media/image557.png"/><Relationship Id="rId54" Type="http://schemas.openxmlformats.org/officeDocument/2006/relationships/image" Target="../media/image520.png"/><Relationship Id="rId75" Type="http://schemas.openxmlformats.org/officeDocument/2006/relationships/image" Target="../media/image530.png"/><Relationship Id="rId96" Type="http://schemas.openxmlformats.org/officeDocument/2006/relationships/customXml" Target="../ink/ink5098.xml"/><Relationship Id="rId140" Type="http://schemas.openxmlformats.org/officeDocument/2006/relationships/image" Target="../media/image562.png"/><Relationship Id="rId161" Type="http://schemas.openxmlformats.org/officeDocument/2006/relationships/customXml" Target="../ink/ink5131.xml"/><Relationship Id="rId182" Type="http://schemas.openxmlformats.org/officeDocument/2006/relationships/image" Target="../media/image583.png"/><Relationship Id="rId217" Type="http://schemas.openxmlformats.org/officeDocument/2006/relationships/customXml" Target="../ink/ink5160.xml"/><Relationship Id="rId6" Type="http://schemas.openxmlformats.org/officeDocument/2006/relationships/customXml" Target="../ink/ink5051.xml"/><Relationship Id="rId238" Type="http://schemas.openxmlformats.org/officeDocument/2006/relationships/image" Target="../media/image610.png"/><Relationship Id="rId23" Type="http://schemas.openxmlformats.org/officeDocument/2006/relationships/image" Target="../media/image506.png"/><Relationship Id="rId119" Type="http://schemas.openxmlformats.org/officeDocument/2006/relationships/image" Target="../media/image552.png"/><Relationship Id="rId44" Type="http://schemas.openxmlformats.org/officeDocument/2006/relationships/image" Target="../media/image515.png"/><Relationship Id="rId65" Type="http://schemas.openxmlformats.org/officeDocument/2006/relationships/customXml" Target="../ink/ink5082.xml"/><Relationship Id="rId86" Type="http://schemas.openxmlformats.org/officeDocument/2006/relationships/customXml" Target="../ink/ink5093.xml"/><Relationship Id="rId130" Type="http://schemas.openxmlformats.org/officeDocument/2006/relationships/customXml" Target="../ink/ink5115.xml"/><Relationship Id="rId151" Type="http://schemas.openxmlformats.org/officeDocument/2006/relationships/customXml" Target="../ink/ink5126.xml"/><Relationship Id="rId172" Type="http://schemas.openxmlformats.org/officeDocument/2006/relationships/image" Target="../media/image578.png"/><Relationship Id="rId193" Type="http://schemas.openxmlformats.org/officeDocument/2006/relationships/customXml" Target="../ink/ink5147.xml"/><Relationship Id="rId207" Type="http://schemas.openxmlformats.org/officeDocument/2006/relationships/customXml" Target="../ink/ink5155.xml"/><Relationship Id="rId228" Type="http://schemas.openxmlformats.org/officeDocument/2006/relationships/image" Target="../media/image605.png"/><Relationship Id="rId13" Type="http://schemas.openxmlformats.org/officeDocument/2006/relationships/image" Target="../media/image501.png"/><Relationship Id="rId109" Type="http://schemas.openxmlformats.org/officeDocument/2006/relationships/image" Target="../media/image547.png"/><Relationship Id="rId34" Type="http://schemas.openxmlformats.org/officeDocument/2006/relationships/customXml" Target="../ink/ink5065.xml"/><Relationship Id="rId55" Type="http://schemas.openxmlformats.org/officeDocument/2006/relationships/customXml" Target="../ink/ink5077.xml"/><Relationship Id="rId76" Type="http://schemas.openxmlformats.org/officeDocument/2006/relationships/customXml" Target="../ink/ink5088.xml"/><Relationship Id="rId97" Type="http://schemas.openxmlformats.org/officeDocument/2006/relationships/image" Target="../media/image541.png"/><Relationship Id="rId120" Type="http://schemas.openxmlformats.org/officeDocument/2006/relationships/customXml" Target="../ink/ink5110.xml"/><Relationship Id="rId141" Type="http://schemas.openxmlformats.org/officeDocument/2006/relationships/customXml" Target="../ink/ink5121.xml"/><Relationship Id="rId7" Type="http://schemas.openxmlformats.org/officeDocument/2006/relationships/image" Target="../media/image498.png"/><Relationship Id="rId162" Type="http://schemas.openxmlformats.org/officeDocument/2006/relationships/image" Target="../media/image573.png"/><Relationship Id="rId183" Type="http://schemas.openxmlformats.org/officeDocument/2006/relationships/customXml" Target="../ink/ink5142.xml"/><Relationship Id="rId218" Type="http://schemas.openxmlformats.org/officeDocument/2006/relationships/image" Target="../media/image600.png"/><Relationship Id="rId24" Type="http://schemas.openxmlformats.org/officeDocument/2006/relationships/customXml" Target="../ink/ink5060.xml"/><Relationship Id="rId45" Type="http://schemas.openxmlformats.org/officeDocument/2006/relationships/customXml" Target="../ink/ink5072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110" Type="http://schemas.openxmlformats.org/officeDocument/2006/relationships/customXml" Target="../ink/ink5105.xml"/><Relationship Id="rId131" Type="http://schemas.openxmlformats.org/officeDocument/2006/relationships/image" Target="../media/image558.png"/><Relationship Id="rId152" Type="http://schemas.openxmlformats.org/officeDocument/2006/relationships/image" Target="../media/image568.png"/><Relationship Id="rId173" Type="http://schemas.openxmlformats.org/officeDocument/2006/relationships/customXml" Target="../ink/ink5137.xml"/><Relationship Id="rId194" Type="http://schemas.openxmlformats.org/officeDocument/2006/relationships/image" Target="../media/image589.png"/><Relationship Id="rId208" Type="http://schemas.openxmlformats.org/officeDocument/2006/relationships/image" Target="../media/image595.png"/><Relationship Id="rId229" Type="http://schemas.openxmlformats.org/officeDocument/2006/relationships/customXml" Target="../ink/ink5166.xml"/><Relationship Id="rId14" Type="http://schemas.openxmlformats.org/officeDocument/2006/relationships/customXml" Target="../ink/ink5055.xml"/><Relationship Id="rId35" Type="http://schemas.openxmlformats.org/officeDocument/2006/relationships/image" Target="../media/image512.png"/><Relationship Id="rId56" Type="http://schemas.openxmlformats.org/officeDocument/2006/relationships/image" Target="../media/image521.png"/><Relationship Id="rId77" Type="http://schemas.openxmlformats.org/officeDocument/2006/relationships/image" Target="../media/image531.png"/><Relationship Id="rId100" Type="http://schemas.openxmlformats.org/officeDocument/2006/relationships/customXml" Target="../ink/ink5100.xml"/><Relationship Id="rId8" Type="http://schemas.openxmlformats.org/officeDocument/2006/relationships/customXml" Target="../ink/ink5052.xml"/><Relationship Id="rId98" Type="http://schemas.openxmlformats.org/officeDocument/2006/relationships/customXml" Target="../ink/ink5099.xml"/><Relationship Id="rId121" Type="http://schemas.openxmlformats.org/officeDocument/2006/relationships/image" Target="../media/image553.png"/><Relationship Id="rId142" Type="http://schemas.openxmlformats.org/officeDocument/2006/relationships/image" Target="../media/image563.png"/><Relationship Id="rId163" Type="http://schemas.openxmlformats.org/officeDocument/2006/relationships/customXml" Target="../ink/ink5132.xml"/><Relationship Id="rId184" Type="http://schemas.openxmlformats.org/officeDocument/2006/relationships/image" Target="../media/image584.png"/><Relationship Id="rId219" Type="http://schemas.openxmlformats.org/officeDocument/2006/relationships/customXml" Target="../ink/ink5161.xml"/><Relationship Id="rId230" Type="http://schemas.openxmlformats.org/officeDocument/2006/relationships/image" Target="../media/image606.png"/><Relationship Id="rId25" Type="http://schemas.openxmlformats.org/officeDocument/2006/relationships/image" Target="../media/image507.png"/><Relationship Id="rId46" Type="http://schemas.openxmlformats.org/officeDocument/2006/relationships/image" Target="../media/image516.png"/><Relationship Id="rId67" Type="http://schemas.openxmlformats.org/officeDocument/2006/relationships/customXml" Target="../ink/ink5083.xml"/><Relationship Id="rId88" Type="http://schemas.openxmlformats.org/officeDocument/2006/relationships/customXml" Target="../ink/ink5094.xml"/><Relationship Id="rId111" Type="http://schemas.openxmlformats.org/officeDocument/2006/relationships/image" Target="../media/image548.png"/><Relationship Id="rId132" Type="http://schemas.openxmlformats.org/officeDocument/2006/relationships/customXml" Target="../ink/ink5116.xml"/><Relationship Id="rId153" Type="http://schemas.openxmlformats.org/officeDocument/2006/relationships/customXml" Target="../ink/ink5127.xml"/><Relationship Id="rId174" Type="http://schemas.openxmlformats.org/officeDocument/2006/relationships/image" Target="../media/image579.png"/><Relationship Id="rId195" Type="http://schemas.openxmlformats.org/officeDocument/2006/relationships/customXml" Target="../ink/ink5148.xml"/><Relationship Id="rId209" Type="http://schemas.openxmlformats.org/officeDocument/2006/relationships/customXml" Target="../ink/ink5156.xml"/><Relationship Id="rId190" Type="http://schemas.openxmlformats.org/officeDocument/2006/relationships/image" Target="../media/image587.png"/><Relationship Id="rId204" Type="http://schemas.openxmlformats.org/officeDocument/2006/relationships/customXml" Target="../ink/ink5153.xml"/><Relationship Id="rId220" Type="http://schemas.openxmlformats.org/officeDocument/2006/relationships/image" Target="../media/image601.png"/><Relationship Id="rId225" Type="http://schemas.openxmlformats.org/officeDocument/2006/relationships/customXml" Target="../ink/ink5164.xml"/><Relationship Id="rId15" Type="http://schemas.openxmlformats.org/officeDocument/2006/relationships/image" Target="../media/image502.png"/><Relationship Id="rId36" Type="http://schemas.openxmlformats.org/officeDocument/2006/relationships/customXml" Target="../ink/ink5066.xml"/><Relationship Id="rId57" Type="http://schemas.openxmlformats.org/officeDocument/2006/relationships/customXml" Target="../ink/ink5078.xml"/><Relationship Id="rId106" Type="http://schemas.openxmlformats.org/officeDocument/2006/relationships/customXml" Target="../ink/ink5103.xml"/><Relationship Id="rId127" Type="http://schemas.openxmlformats.org/officeDocument/2006/relationships/image" Target="../media/image556.png"/><Relationship Id="rId10" Type="http://schemas.openxmlformats.org/officeDocument/2006/relationships/customXml" Target="../ink/ink5053.xml"/><Relationship Id="rId31" Type="http://schemas.openxmlformats.org/officeDocument/2006/relationships/image" Target="../media/image510.png"/><Relationship Id="rId52" Type="http://schemas.openxmlformats.org/officeDocument/2006/relationships/image" Target="../media/image519.png"/><Relationship Id="rId73" Type="http://schemas.openxmlformats.org/officeDocument/2006/relationships/customXml" Target="../ink/ink5086.xml"/><Relationship Id="rId78" Type="http://schemas.openxmlformats.org/officeDocument/2006/relationships/customXml" Target="../ink/ink5089.xml"/><Relationship Id="rId94" Type="http://schemas.openxmlformats.org/officeDocument/2006/relationships/customXml" Target="../ink/ink5097.xml"/><Relationship Id="rId99" Type="http://schemas.openxmlformats.org/officeDocument/2006/relationships/image" Target="../media/image542.png"/><Relationship Id="rId101" Type="http://schemas.openxmlformats.org/officeDocument/2006/relationships/image" Target="../media/image543.png"/><Relationship Id="rId122" Type="http://schemas.openxmlformats.org/officeDocument/2006/relationships/customXml" Target="../ink/ink5111.xml"/><Relationship Id="rId143" Type="http://schemas.openxmlformats.org/officeDocument/2006/relationships/customXml" Target="../ink/ink5122.xml"/><Relationship Id="rId148" Type="http://schemas.openxmlformats.org/officeDocument/2006/relationships/image" Target="../media/image566.png"/><Relationship Id="rId164" Type="http://schemas.openxmlformats.org/officeDocument/2006/relationships/image" Target="../media/image574.png"/><Relationship Id="rId169" Type="http://schemas.openxmlformats.org/officeDocument/2006/relationships/customXml" Target="../ink/ink5135.xml"/><Relationship Id="rId185" Type="http://schemas.openxmlformats.org/officeDocument/2006/relationships/customXml" Target="../ink/ink5143.xml"/><Relationship Id="rId4" Type="http://schemas.openxmlformats.org/officeDocument/2006/relationships/customXml" Target="../ink/ink5050.xml"/><Relationship Id="rId9" Type="http://schemas.openxmlformats.org/officeDocument/2006/relationships/image" Target="../media/image499.png"/><Relationship Id="rId180" Type="http://schemas.openxmlformats.org/officeDocument/2006/relationships/image" Target="../media/image582.png"/><Relationship Id="rId210" Type="http://schemas.openxmlformats.org/officeDocument/2006/relationships/image" Target="../media/image596.png"/><Relationship Id="rId215" Type="http://schemas.openxmlformats.org/officeDocument/2006/relationships/customXml" Target="../ink/ink5159.xml"/><Relationship Id="rId236" Type="http://schemas.openxmlformats.org/officeDocument/2006/relationships/image" Target="../media/image609.png"/><Relationship Id="rId26" Type="http://schemas.openxmlformats.org/officeDocument/2006/relationships/customXml" Target="../ink/ink5061.xml"/><Relationship Id="rId231" Type="http://schemas.openxmlformats.org/officeDocument/2006/relationships/customXml" Target="../ink/ink5167.xml"/><Relationship Id="rId47" Type="http://schemas.openxmlformats.org/officeDocument/2006/relationships/customXml" Target="../ink/ink5073.xml"/><Relationship Id="rId68" Type="http://schemas.openxmlformats.org/officeDocument/2006/relationships/image" Target="../media/image527.png"/><Relationship Id="rId89" Type="http://schemas.openxmlformats.org/officeDocument/2006/relationships/image" Target="../media/image537.png"/><Relationship Id="rId112" Type="http://schemas.openxmlformats.org/officeDocument/2006/relationships/customXml" Target="../ink/ink5106.xml"/><Relationship Id="rId133" Type="http://schemas.openxmlformats.org/officeDocument/2006/relationships/customXml" Target="../ink/ink5117.xml"/><Relationship Id="rId154" Type="http://schemas.openxmlformats.org/officeDocument/2006/relationships/image" Target="../media/image569.png"/><Relationship Id="rId175" Type="http://schemas.openxmlformats.org/officeDocument/2006/relationships/customXml" Target="../ink/ink5138.xml"/><Relationship Id="rId196" Type="http://schemas.openxmlformats.org/officeDocument/2006/relationships/image" Target="../media/image590.png"/><Relationship Id="rId200" Type="http://schemas.openxmlformats.org/officeDocument/2006/relationships/image" Target="../media/image592.png"/><Relationship Id="rId16" Type="http://schemas.openxmlformats.org/officeDocument/2006/relationships/customXml" Target="../ink/ink5056.xml"/><Relationship Id="rId221" Type="http://schemas.openxmlformats.org/officeDocument/2006/relationships/customXml" Target="../ink/ink5162.xml"/><Relationship Id="rId37" Type="http://schemas.openxmlformats.org/officeDocument/2006/relationships/customXml" Target="../ink/ink5067.xml"/><Relationship Id="rId58" Type="http://schemas.openxmlformats.org/officeDocument/2006/relationships/image" Target="../media/image522.png"/><Relationship Id="rId79" Type="http://schemas.openxmlformats.org/officeDocument/2006/relationships/image" Target="../media/image532.png"/><Relationship Id="rId102" Type="http://schemas.openxmlformats.org/officeDocument/2006/relationships/customXml" Target="../ink/ink5101.xml"/><Relationship Id="rId123" Type="http://schemas.openxmlformats.org/officeDocument/2006/relationships/image" Target="../media/image554.png"/><Relationship Id="rId144" Type="http://schemas.openxmlformats.org/officeDocument/2006/relationships/image" Target="../media/image564.png"/><Relationship Id="rId90" Type="http://schemas.openxmlformats.org/officeDocument/2006/relationships/customXml" Target="../ink/ink5095.xml"/><Relationship Id="rId165" Type="http://schemas.openxmlformats.org/officeDocument/2006/relationships/customXml" Target="../ink/ink5133.xml"/><Relationship Id="rId186" Type="http://schemas.openxmlformats.org/officeDocument/2006/relationships/image" Target="../media/image585.png"/><Relationship Id="rId211" Type="http://schemas.openxmlformats.org/officeDocument/2006/relationships/customXml" Target="../ink/ink5157.xml"/><Relationship Id="rId232" Type="http://schemas.openxmlformats.org/officeDocument/2006/relationships/image" Target="../media/image607.png"/><Relationship Id="rId27" Type="http://schemas.openxmlformats.org/officeDocument/2006/relationships/image" Target="../media/image508.png"/><Relationship Id="rId48" Type="http://schemas.openxmlformats.org/officeDocument/2006/relationships/image" Target="../media/image517.png"/><Relationship Id="rId69" Type="http://schemas.openxmlformats.org/officeDocument/2006/relationships/customXml" Target="../ink/ink5084.xml"/><Relationship Id="rId113" Type="http://schemas.openxmlformats.org/officeDocument/2006/relationships/image" Target="../media/image549.png"/><Relationship Id="rId134" Type="http://schemas.openxmlformats.org/officeDocument/2006/relationships/image" Target="../media/image559.png"/><Relationship Id="rId80" Type="http://schemas.openxmlformats.org/officeDocument/2006/relationships/customXml" Target="../ink/ink5090.xml"/><Relationship Id="rId155" Type="http://schemas.openxmlformats.org/officeDocument/2006/relationships/customXml" Target="../ink/ink5128.xml"/><Relationship Id="rId176" Type="http://schemas.openxmlformats.org/officeDocument/2006/relationships/image" Target="../media/image580.png"/><Relationship Id="rId197" Type="http://schemas.openxmlformats.org/officeDocument/2006/relationships/customXml" Target="../ink/ink5149.xml"/><Relationship Id="rId201" Type="http://schemas.openxmlformats.org/officeDocument/2006/relationships/customXml" Target="../ink/ink5151.xml"/><Relationship Id="rId222" Type="http://schemas.openxmlformats.org/officeDocument/2006/relationships/image" Target="../media/image602.png"/><Relationship Id="rId17" Type="http://schemas.openxmlformats.org/officeDocument/2006/relationships/image" Target="../media/image503.png"/><Relationship Id="rId38" Type="http://schemas.openxmlformats.org/officeDocument/2006/relationships/customXml" Target="../ink/ink5068.xml"/><Relationship Id="rId59" Type="http://schemas.openxmlformats.org/officeDocument/2006/relationships/customXml" Target="../ink/ink5079.xml"/><Relationship Id="rId103" Type="http://schemas.openxmlformats.org/officeDocument/2006/relationships/image" Target="../media/image544.png"/><Relationship Id="rId124" Type="http://schemas.openxmlformats.org/officeDocument/2006/relationships/customXml" Target="../ink/ink5112.xml"/><Relationship Id="rId70" Type="http://schemas.openxmlformats.org/officeDocument/2006/relationships/image" Target="../media/image528.png"/><Relationship Id="rId91" Type="http://schemas.openxmlformats.org/officeDocument/2006/relationships/image" Target="../media/image538.png"/><Relationship Id="rId145" Type="http://schemas.openxmlformats.org/officeDocument/2006/relationships/customXml" Target="../ink/ink5123.xml"/><Relationship Id="rId166" Type="http://schemas.openxmlformats.org/officeDocument/2006/relationships/image" Target="../media/image575.png"/><Relationship Id="rId187" Type="http://schemas.openxmlformats.org/officeDocument/2006/relationships/customXml" Target="../ink/ink5144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97.png"/><Relationship Id="rId233" Type="http://schemas.openxmlformats.org/officeDocument/2006/relationships/customXml" Target="../ink/ink5168.xml"/><Relationship Id="rId28" Type="http://schemas.openxmlformats.org/officeDocument/2006/relationships/customXml" Target="../ink/ink5062.xml"/><Relationship Id="rId49" Type="http://schemas.openxmlformats.org/officeDocument/2006/relationships/customXml" Target="../ink/ink5074.xml"/><Relationship Id="rId114" Type="http://schemas.openxmlformats.org/officeDocument/2006/relationships/customXml" Target="../ink/ink5107.xml"/><Relationship Id="rId60" Type="http://schemas.openxmlformats.org/officeDocument/2006/relationships/image" Target="../media/image523.png"/><Relationship Id="rId81" Type="http://schemas.openxmlformats.org/officeDocument/2006/relationships/image" Target="../media/image533.png"/><Relationship Id="rId135" Type="http://schemas.openxmlformats.org/officeDocument/2006/relationships/customXml" Target="../ink/ink5118.xml"/><Relationship Id="rId156" Type="http://schemas.openxmlformats.org/officeDocument/2006/relationships/image" Target="../media/image570.png"/><Relationship Id="rId177" Type="http://schemas.openxmlformats.org/officeDocument/2006/relationships/customXml" Target="../ink/ink5139.xml"/><Relationship Id="rId198" Type="http://schemas.openxmlformats.org/officeDocument/2006/relationships/image" Target="../media/image591.png"/><Relationship Id="rId202" Type="http://schemas.openxmlformats.org/officeDocument/2006/relationships/image" Target="../media/image593.png"/><Relationship Id="rId223" Type="http://schemas.openxmlformats.org/officeDocument/2006/relationships/customXml" Target="../ink/ink5163.xml"/><Relationship Id="rId18" Type="http://schemas.openxmlformats.org/officeDocument/2006/relationships/customXml" Target="../ink/ink5057.xml"/><Relationship Id="rId39" Type="http://schemas.openxmlformats.org/officeDocument/2006/relationships/customXml" Target="../ink/ink5069.xml"/><Relationship Id="rId50" Type="http://schemas.openxmlformats.org/officeDocument/2006/relationships/image" Target="../media/image518.png"/><Relationship Id="rId104" Type="http://schemas.openxmlformats.org/officeDocument/2006/relationships/customXml" Target="../ink/ink5102.xml"/><Relationship Id="rId125" Type="http://schemas.openxmlformats.org/officeDocument/2006/relationships/image" Target="../media/image555.png"/><Relationship Id="rId146" Type="http://schemas.openxmlformats.org/officeDocument/2006/relationships/image" Target="../media/image565.png"/><Relationship Id="rId167" Type="http://schemas.openxmlformats.org/officeDocument/2006/relationships/customXml" Target="../ink/ink5134.xml"/><Relationship Id="rId188" Type="http://schemas.openxmlformats.org/officeDocument/2006/relationships/image" Target="../media/image586.png"/><Relationship Id="rId71" Type="http://schemas.openxmlformats.org/officeDocument/2006/relationships/customXml" Target="../ink/ink5085.xml"/><Relationship Id="rId92" Type="http://schemas.openxmlformats.org/officeDocument/2006/relationships/customXml" Target="../ink/ink5096.xml"/><Relationship Id="rId213" Type="http://schemas.openxmlformats.org/officeDocument/2006/relationships/customXml" Target="../ink/ink5158.xml"/><Relationship Id="rId234" Type="http://schemas.openxmlformats.org/officeDocument/2006/relationships/image" Target="../media/image608.png"/><Relationship Id="rId2" Type="http://schemas.openxmlformats.org/officeDocument/2006/relationships/customXml" Target="../ink/ink5049.xml"/><Relationship Id="rId29" Type="http://schemas.openxmlformats.org/officeDocument/2006/relationships/image" Target="../media/image509.png"/><Relationship Id="rId40" Type="http://schemas.openxmlformats.org/officeDocument/2006/relationships/image" Target="../media/image513.png"/><Relationship Id="rId115" Type="http://schemas.openxmlformats.org/officeDocument/2006/relationships/image" Target="../media/image550.png"/><Relationship Id="rId136" Type="http://schemas.openxmlformats.org/officeDocument/2006/relationships/image" Target="../media/image560.png"/><Relationship Id="rId157" Type="http://schemas.openxmlformats.org/officeDocument/2006/relationships/customXml" Target="../ink/ink5129.xml"/><Relationship Id="rId178" Type="http://schemas.openxmlformats.org/officeDocument/2006/relationships/image" Target="../media/image581.png"/><Relationship Id="rId61" Type="http://schemas.openxmlformats.org/officeDocument/2006/relationships/customXml" Target="../ink/ink5080.xml"/><Relationship Id="rId82" Type="http://schemas.openxmlformats.org/officeDocument/2006/relationships/customXml" Target="../ink/ink5091.xml"/><Relationship Id="rId199" Type="http://schemas.openxmlformats.org/officeDocument/2006/relationships/customXml" Target="../ink/ink5150.xml"/><Relationship Id="rId203" Type="http://schemas.openxmlformats.org/officeDocument/2006/relationships/customXml" Target="../ink/ink5152.xml"/><Relationship Id="rId19" Type="http://schemas.openxmlformats.org/officeDocument/2006/relationships/image" Target="../media/image504.png"/><Relationship Id="rId224" Type="http://schemas.openxmlformats.org/officeDocument/2006/relationships/image" Target="../media/image603.png"/><Relationship Id="rId30" Type="http://schemas.openxmlformats.org/officeDocument/2006/relationships/customXml" Target="../ink/ink5063.xml"/><Relationship Id="rId105" Type="http://schemas.openxmlformats.org/officeDocument/2006/relationships/image" Target="../media/image545.png"/><Relationship Id="rId126" Type="http://schemas.openxmlformats.org/officeDocument/2006/relationships/customXml" Target="../ink/ink5113.xml"/><Relationship Id="rId147" Type="http://schemas.openxmlformats.org/officeDocument/2006/relationships/customXml" Target="../ink/ink5124.xml"/><Relationship Id="rId168" Type="http://schemas.openxmlformats.org/officeDocument/2006/relationships/image" Target="../media/image576.png"/><Relationship Id="rId51" Type="http://schemas.openxmlformats.org/officeDocument/2006/relationships/customXml" Target="../ink/ink5075.xml"/><Relationship Id="rId72" Type="http://schemas.openxmlformats.org/officeDocument/2006/relationships/image" Target="../media/image529.png"/><Relationship Id="rId93" Type="http://schemas.openxmlformats.org/officeDocument/2006/relationships/image" Target="../media/image539.png"/><Relationship Id="rId189" Type="http://schemas.openxmlformats.org/officeDocument/2006/relationships/customXml" Target="../ink/ink5145.xml"/><Relationship Id="rId3" Type="http://schemas.openxmlformats.org/officeDocument/2006/relationships/image" Target="../media/image496.png"/><Relationship Id="rId214" Type="http://schemas.openxmlformats.org/officeDocument/2006/relationships/image" Target="../media/image598.png"/><Relationship Id="rId235" Type="http://schemas.openxmlformats.org/officeDocument/2006/relationships/customXml" Target="../ink/ink5169.xml"/><Relationship Id="rId116" Type="http://schemas.openxmlformats.org/officeDocument/2006/relationships/customXml" Target="../ink/ink5108.xml"/><Relationship Id="rId137" Type="http://schemas.openxmlformats.org/officeDocument/2006/relationships/customXml" Target="../ink/ink5119.xml"/><Relationship Id="rId158" Type="http://schemas.openxmlformats.org/officeDocument/2006/relationships/image" Target="../media/image571.png"/><Relationship Id="rId20" Type="http://schemas.openxmlformats.org/officeDocument/2006/relationships/customXml" Target="../ink/ink5058.xml"/><Relationship Id="rId41" Type="http://schemas.openxmlformats.org/officeDocument/2006/relationships/customXml" Target="../ink/ink5070.xml"/><Relationship Id="rId62" Type="http://schemas.openxmlformats.org/officeDocument/2006/relationships/image" Target="../media/image524.png"/><Relationship Id="rId83" Type="http://schemas.openxmlformats.org/officeDocument/2006/relationships/image" Target="../media/image534.png"/><Relationship Id="rId179" Type="http://schemas.openxmlformats.org/officeDocument/2006/relationships/customXml" Target="../ink/ink5140.xml"/></Relationships>
</file>

<file path=ppt/slides/_rels/slide10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51.png"/><Relationship Id="rId21" Type="http://schemas.openxmlformats.org/officeDocument/2006/relationships/image" Target="../media/image505.png"/><Relationship Id="rId42" Type="http://schemas.openxmlformats.org/officeDocument/2006/relationships/image" Target="../media/image514.png"/><Relationship Id="rId63" Type="http://schemas.openxmlformats.org/officeDocument/2006/relationships/customXml" Target="../ink/ink5203.xml"/><Relationship Id="rId84" Type="http://schemas.openxmlformats.org/officeDocument/2006/relationships/customXml" Target="../ink/ink5214.xml"/><Relationship Id="rId138" Type="http://schemas.openxmlformats.org/officeDocument/2006/relationships/image" Target="../media/image561.png"/><Relationship Id="rId159" Type="http://schemas.openxmlformats.org/officeDocument/2006/relationships/customXml" Target="../ink/ink5252.xml"/><Relationship Id="rId170" Type="http://schemas.openxmlformats.org/officeDocument/2006/relationships/image" Target="../media/image577.png"/><Relationship Id="rId191" Type="http://schemas.openxmlformats.org/officeDocument/2006/relationships/customXml" Target="../ink/ink5268.xml"/><Relationship Id="rId205" Type="http://schemas.openxmlformats.org/officeDocument/2006/relationships/image" Target="../media/image594.png"/><Relationship Id="rId226" Type="http://schemas.openxmlformats.org/officeDocument/2006/relationships/image" Target="../media/image604.png"/><Relationship Id="rId247" Type="http://schemas.openxmlformats.org/officeDocument/2006/relationships/customXml" Target="../ink/ink5297.xml"/><Relationship Id="rId107" Type="http://schemas.openxmlformats.org/officeDocument/2006/relationships/image" Target="../media/image546.png"/><Relationship Id="rId11" Type="http://schemas.openxmlformats.org/officeDocument/2006/relationships/image" Target="../media/image500.png"/><Relationship Id="rId32" Type="http://schemas.openxmlformats.org/officeDocument/2006/relationships/customXml" Target="../ink/ink5186.xml"/><Relationship Id="rId53" Type="http://schemas.openxmlformats.org/officeDocument/2006/relationships/customXml" Target="../ink/ink5198.xml"/><Relationship Id="rId74" Type="http://schemas.openxmlformats.org/officeDocument/2006/relationships/customXml" Target="../ink/ink5209.xml"/><Relationship Id="rId128" Type="http://schemas.openxmlformats.org/officeDocument/2006/relationships/customXml" Target="../ink/ink5236.xml"/><Relationship Id="rId149" Type="http://schemas.openxmlformats.org/officeDocument/2006/relationships/customXml" Target="../ink/ink5247.xml"/><Relationship Id="rId5" Type="http://schemas.openxmlformats.org/officeDocument/2006/relationships/image" Target="../media/image497.png"/><Relationship Id="rId95" Type="http://schemas.openxmlformats.org/officeDocument/2006/relationships/image" Target="../media/image540.png"/><Relationship Id="rId160" Type="http://schemas.openxmlformats.org/officeDocument/2006/relationships/image" Target="../media/image572.png"/><Relationship Id="rId181" Type="http://schemas.openxmlformats.org/officeDocument/2006/relationships/customXml" Target="../ink/ink5263.xml"/><Relationship Id="rId216" Type="http://schemas.openxmlformats.org/officeDocument/2006/relationships/image" Target="../media/image599.png"/><Relationship Id="rId237" Type="http://schemas.openxmlformats.org/officeDocument/2006/relationships/customXml" Target="../ink/ink5292.xml"/><Relationship Id="rId22" Type="http://schemas.openxmlformats.org/officeDocument/2006/relationships/customXml" Target="../ink/ink5181.xml"/><Relationship Id="rId43" Type="http://schemas.openxmlformats.org/officeDocument/2006/relationships/customXml" Target="../ink/ink5193.xml"/><Relationship Id="rId64" Type="http://schemas.openxmlformats.org/officeDocument/2006/relationships/image" Target="../media/image525.png"/><Relationship Id="rId118" Type="http://schemas.openxmlformats.org/officeDocument/2006/relationships/customXml" Target="../ink/ink5231.xml"/><Relationship Id="rId139" Type="http://schemas.openxmlformats.org/officeDocument/2006/relationships/customXml" Target="../ink/ink5242.xml"/><Relationship Id="rId85" Type="http://schemas.openxmlformats.org/officeDocument/2006/relationships/image" Target="../media/image535.png"/><Relationship Id="rId150" Type="http://schemas.openxmlformats.org/officeDocument/2006/relationships/image" Target="../media/image567.png"/><Relationship Id="rId171" Type="http://schemas.openxmlformats.org/officeDocument/2006/relationships/customXml" Target="../ink/ink5258.xml"/><Relationship Id="rId192" Type="http://schemas.openxmlformats.org/officeDocument/2006/relationships/image" Target="../media/image588.png"/><Relationship Id="rId206" Type="http://schemas.openxmlformats.org/officeDocument/2006/relationships/customXml" Target="../ink/ink5276.xml"/><Relationship Id="rId227" Type="http://schemas.openxmlformats.org/officeDocument/2006/relationships/customXml" Target="../ink/ink5287.xml"/><Relationship Id="rId248" Type="http://schemas.openxmlformats.org/officeDocument/2006/relationships/image" Target="../media/image615.png"/><Relationship Id="rId12" Type="http://schemas.openxmlformats.org/officeDocument/2006/relationships/customXml" Target="../ink/ink5176.xml"/><Relationship Id="rId33" Type="http://schemas.openxmlformats.org/officeDocument/2006/relationships/image" Target="../media/image511.png"/><Relationship Id="rId108" Type="http://schemas.openxmlformats.org/officeDocument/2006/relationships/customXml" Target="../ink/ink5226.xml"/><Relationship Id="rId129" Type="http://schemas.openxmlformats.org/officeDocument/2006/relationships/image" Target="../media/image557.png"/><Relationship Id="rId54" Type="http://schemas.openxmlformats.org/officeDocument/2006/relationships/image" Target="../media/image520.png"/><Relationship Id="rId75" Type="http://schemas.openxmlformats.org/officeDocument/2006/relationships/image" Target="../media/image530.png"/><Relationship Id="rId96" Type="http://schemas.openxmlformats.org/officeDocument/2006/relationships/customXml" Target="../ink/ink5220.xml"/><Relationship Id="rId140" Type="http://schemas.openxmlformats.org/officeDocument/2006/relationships/image" Target="../media/image562.png"/><Relationship Id="rId161" Type="http://schemas.openxmlformats.org/officeDocument/2006/relationships/customXml" Target="../ink/ink5253.xml"/><Relationship Id="rId182" Type="http://schemas.openxmlformats.org/officeDocument/2006/relationships/image" Target="../media/image583.png"/><Relationship Id="rId217" Type="http://schemas.openxmlformats.org/officeDocument/2006/relationships/customXml" Target="../ink/ink5282.xml"/><Relationship Id="rId6" Type="http://schemas.openxmlformats.org/officeDocument/2006/relationships/customXml" Target="../ink/ink5173.xml"/><Relationship Id="rId238" Type="http://schemas.openxmlformats.org/officeDocument/2006/relationships/image" Target="../media/image610.png"/><Relationship Id="rId23" Type="http://schemas.openxmlformats.org/officeDocument/2006/relationships/image" Target="../media/image506.png"/><Relationship Id="rId119" Type="http://schemas.openxmlformats.org/officeDocument/2006/relationships/image" Target="../media/image552.png"/><Relationship Id="rId44" Type="http://schemas.openxmlformats.org/officeDocument/2006/relationships/image" Target="../media/image515.png"/><Relationship Id="rId65" Type="http://schemas.openxmlformats.org/officeDocument/2006/relationships/customXml" Target="../ink/ink5204.xml"/><Relationship Id="rId86" Type="http://schemas.openxmlformats.org/officeDocument/2006/relationships/customXml" Target="../ink/ink5215.xml"/><Relationship Id="rId130" Type="http://schemas.openxmlformats.org/officeDocument/2006/relationships/customXml" Target="../ink/ink5237.xml"/><Relationship Id="rId151" Type="http://schemas.openxmlformats.org/officeDocument/2006/relationships/customXml" Target="../ink/ink5248.xml"/><Relationship Id="rId172" Type="http://schemas.openxmlformats.org/officeDocument/2006/relationships/image" Target="../media/image578.png"/><Relationship Id="rId193" Type="http://schemas.openxmlformats.org/officeDocument/2006/relationships/customXml" Target="../ink/ink5269.xml"/><Relationship Id="rId207" Type="http://schemas.openxmlformats.org/officeDocument/2006/relationships/customXml" Target="../ink/ink5277.xml"/><Relationship Id="rId228" Type="http://schemas.openxmlformats.org/officeDocument/2006/relationships/image" Target="../media/image605.png"/><Relationship Id="rId249" Type="http://schemas.openxmlformats.org/officeDocument/2006/relationships/customXml" Target="../ink/ink5298.xml"/><Relationship Id="rId13" Type="http://schemas.openxmlformats.org/officeDocument/2006/relationships/image" Target="../media/image501.png"/><Relationship Id="rId109" Type="http://schemas.openxmlformats.org/officeDocument/2006/relationships/image" Target="../media/image547.png"/><Relationship Id="rId34" Type="http://schemas.openxmlformats.org/officeDocument/2006/relationships/customXml" Target="../ink/ink5187.xml"/><Relationship Id="rId55" Type="http://schemas.openxmlformats.org/officeDocument/2006/relationships/customXml" Target="../ink/ink5199.xml"/><Relationship Id="rId76" Type="http://schemas.openxmlformats.org/officeDocument/2006/relationships/customXml" Target="../ink/ink5210.xml"/><Relationship Id="rId97" Type="http://schemas.openxmlformats.org/officeDocument/2006/relationships/image" Target="../media/image541.png"/><Relationship Id="rId120" Type="http://schemas.openxmlformats.org/officeDocument/2006/relationships/customXml" Target="../ink/ink5232.xml"/><Relationship Id="rId141" Type="http://schemas.openxmlformats.org/officeDocument/2006/relationships/customXml" Target="../ink/ink5243.xml"/><Relationship Id="rId7" Type="http://schemas.openxmlformats.org/officeDocument/2006/relationships/image" Target="../media/image498.png"/><Relationship Id="rId162" Type="http://schemas.openxmlformats.org/officeDocument/2006/relationships/image" Target="../media/image573.png"/><Relationship Id="rId183" Type="http://schemas.openxmlformats.org/officeDocument/2006/relationships/customXml" Target="../ink/ink5264.xml"/><Relationship Id="rId218" Type="http://schemas.openxmlformats.org/officeDocument/2006/relationships/image" Target="../media/image600.png"/><Relationship Id="rId239" Type="http://schemas.openxmlformats.org/officeDocument/2006/relationships/customXml" Target="../ink/ink5293.xml"/><Relationship Id="rId250" Type="http://schemas.openxmlformats.org/officeDocument/2006/relationships/image" Target="../media/image616.png"/><Relationship Id="rId24" Type="http://schemas.openxmlformats.org/officeDocument/2006/relationships/customXml" Target="../ink/ink5182.xml"/><Relationship Id="rId45" Type="http://schemas.openxmlformats.org/officeDocument/2006/relationships/customXml" Target="../ink/ink5194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110" Type="http://schemas.openxmlformats.org/officeDocument/2006/relationships/customXml" Target="../ink/ink5227.xml"/><Relationship Id="rId131" Type="http://schemas.openxmlformats.org/officeDocument/2006/relationships/image" Target="../media/image558.png"/><Relationship Id="rId152" Type="http://schemas.openxmlformats.org/officeDocument/2006/relationships/image" Target="../media/image568.png"/><Relationship Id="rId173" Type="http://schemas.openxmlformats.org/officeDocument/2006/relationships/customXml" Target="../ink/ink5259.xml"/><Relationship Id="rId194" Type="http://schemas.openxmlformats.org/officeDocument/2006/relationships/image" Target="../media/image589.png"/><Relationship Id="rId208" Type="http://schemas.openxmlformats.org/officeDocument/2006/relationships/image" Target="../media/image595.png"/><Relationship Id="rId229" Type="http://schemas.openxmlformats.org/officeDocument/2006/relationships/customXml" Target="../ink/ink5288.xml"/><Relationship Id="rId240" Type="http://schemas.openxmlformats.org/officeDocument/2006/relationships/image" Target="../media/image611.png"/><Relationship Id="rId14" Type="http://schemas.openxmlformats.org/officeDocument/2006/relationships/customXml" Target="../ink/ink5177.xml"/><Relationship Id="rId35" Type="http://schemas.openxmlformats.org/officeDocument/2006/relationships/image" Target="../media/image512.png"/><Relationship Id="rId56" Type="http://schemas.openxmlformats.org/officeDocument/2006/relationships/image" Target="../media/image521.png"/><Relationship Id="rId77" Type="http://schemas.openxmlformats.org/officeDocument/2006/relationships/image" Target="../media/image531.png"/><Relationship Id="rId100" Type="http://schemas.openxmlformats.org/officeDocument/2006/relationships/customXml" Target="../ink/ink5222.xml"/><Relationship Id="rId8" Type="http://schemas.openxmlformats.org/officeDocument/2006/relationships/customXml" Target="../ink/ink5174.xml"/><Relationship Id="rId98" Type="http://schemas.openxmlformats.org/officeDocument/2006/relationships/customXml" Target="../ink/ink5221.xml"/><Relationship Id="rId121" Type="http://schemas.openxmlformats.org/officeDocument/2006/relationships/image" Target="../media/image553.png"/><Relationship Id="rId142" Type="http://schemas.openxmlformats.org/officeDocument/2006/relationships/image" Target="../media/image563.png"/><Relationship Id="rId163" Type="http://schemas.openxmlformats.org/officeDocument/2006/relationships/customXml" Target="../ink/ink5254.xml"/><Relationship Id="rId184" Type="http://schemas.openxmlformats.org/officeDocument/2006/relationships/image" Target="../media/image584.png"/><Relationship Id="rId219" Type="http://schemas.openxmlformats.org/officeDocument/2006/relationships/customXml" Target="../ink/ink5283.xml"/><Relationship Id="rId230" Type="http://schemas.openxmlformats.org/officeDocument/2006/relationships/image" Target="../media/image606.png"/><Relationship Id="rId251" Type="http://schemas.openxmlformats.org/officeDocument/2006/relationships/customXml" Target="../ink/ink5299.xml"/><Relationship Id="rId25" Type="http://schemas.openxmlformats.org/officeDocument/2006/relationships/image" Target="../media/image507.png"/><Relationship Id="rId46" Type="http://schemas.openxmlformats.org/officeDocument/2006/relationships/image" Target="../media/image516.png"/><Relationship Id="rId67" Type="http://schemas.openxmlformats.org/officeDocument/2006/relationships/customXml" Target="../ink/ink5205.xml"/><Relationship Id="rId88" Type="http://schemas.openxmlformats.org/officeDocument/2006/relationships/customXml" Target="../ink/ink5216.xml"/><Relationship Id="rId111" Type="http://schemas.openxmlformats.org/officeDocument/2006/relationships/image" Target="../media/image548.png"/><Relationship Id="rId132" Type="http://schemas.openxmlformats.org/officeDocument/2006/relationships/customXml" Target="../ink/ink5238.xml"/><Relationship Id="rId153" Type="http://schemas.openxmlformats.org/officeDocument/2006/relationships/customXml" Target="../ink/ink5249.xml"/><Relationship Id="rId174" Type="http://schemas.openxmlformats.org/officeDocument/2006/relationships/image" Target="../media/image579.png"/><Relationship Id="rId195" Type="http://schemas.openxmlformats.org/officeDocument/2006/relationships/customXml" Target="../ink/ink5270.xml"/><Relationship Id="rId209" Type="http://schemas.openxmlformats.org/officeDocument/2006/relationships/customXml" Target="../ink/ink5278.xml"/><Relationship Id="rId220" Type="http://schemas.openxmlformats.org/officeDocument/2006/relationships/image" Target="../media/image601.png"/><Relationship Id="rId241" Type="http://schemas.openxmlformats.org/officeDocument/2006/relationships/customXml" Target="../ink/ink5294.xml"/><Relationship Id="rId15" Type="http://schemas.openxmlformats.org/officeDocument/2006/relationships/image" Target="../media/image502.png"/><Relationship Id="rId36" Type="http://schemas.openxmlformats.org/officeDocument/2006/relationships/customXml" Target="../ink/ink5188.xml"/><Relationship Id="rId57" Type="http://schemas.openxmlformats.org/officeDocument/2006/relationships/customXml" Target="../ink/ink5200.xml"/><Relationship Id="rId78" Type="http://schemas.openxmlformats.org/officeDocument/2006/relationships/customXml" Target="../ink/ink5211.xml"/><Relationship Id="rId99" Type="http://schemas.openxmlformats.org/officeDocument/2006/relationships/image" Target="../media/image542.png"/><Relationship Id="rId101" Type="http://schemas.openxmlformats.org/officeDocument/2006/relationships/image" Target="../media/image543.png"/><Relationship Id="rId122" Type="http://schemas.openxmlformats.org/officeDocument/2006/relationships/customXml" Target="../ink/ink5233.xml"/><Relationship Id="rId143" Type="http://schemas.openxmlformats.org/officeDocument/2006/relationships/customXml" Target="../ink/ink5244.xml"/><Relationship Id="rId164" Type="http://schemas.openxmlformats.org/officeDocument/2006/relationships/image" Target="../media/image574.png"/><Relationship Id="rId185" Type="http://schemas.openxmlformats.org/officeDocument/2006/relationships/customXml" Target="../ink/ink5265.xml"/><Relationship Id="rId9" Type="http://schemas.openxmlformats.org/officeDocument/2006/relationships/image" Target="../media/image499.png"/><Relationship Id="rId210" Type="http://schemas.openxmlformats.org/officeDocument/2006/relationships/image" Target="../media/image596.png"/><Relationship Id="rId26" Type="http://schemas.openxmlformats.org/officeDocument/2006/relationships/customXml" Target="../ink/ink5183.xml"/><Relationship Id="rId231" Type="http://schemas.openxmlformats.org/officeDocument/2006/relationships/customXml" Target="../ink/ink5289.xml"/><Relationship Id="rId252" Type="http://schemas.openxmlformats.org/officeDocument/2006/relationships/image" Target="../media/image617.png"/><Relationship Id="rId47" Type="http://schemas.openxmlformats.org/officeDocument/2006/relationships/customXml" Target="../ink/ink5195.xml"/><Relationship Id="rId68" Type="http://schemas.openxmlformats.org/officeDocument/2006/relationships/image" Target="../media/image527.png"/><Relationship Id="rId89" Type="http://schemas.openxmlformats.org/officeDocument/2006/relationships/image" Target="../media/image537.png"/><Relationship Id="rId112" Type="http://schemas.openxmlformats.org/officeDocument/2006/relationships/customXml" Target="../ink/ink5228.xml"/><Relationship Id="rId133" Type="http://schemas.openxmlformats.org/officeDocument/2006/relationships/customXml" Target="../ink/ink5239.xml"/><Relationship Id="rId154" Type="http://schemas.openxmlformats.org/officeDocument/2006/relationships/image" Target="../media/image569.png"/><Relationship Id="rId175" Type="http://schemas.openxmlformats.org/officeDocument/2006/relationships/customXml" Target="../ink/ink5260.xml"/><Relationship Id="rId196" Type="http://schemas.openxmlformats.org/officeDocument/2006/relationships/image" Target="../media/image590.png"/><Relationship Id="rId200" Type="http://schemas.openxmlformats.org/officeDocument/2006/relationships/image" Target="../media/image592.png"/><Relationship Id="rId16" Type="http://schemas.openxmlformats.org/officeDocument/2006/relationships/customXml" Target="../ink/ink5178.xml"/><Relationship Id="rId221" Type="http://schemas.openxmlformats.org/officeDocument/2006/relationships/customXml" Target="../ink/ink5284.xml"/><Relationship Id="rId242" Type="http://schemas.openxmlformats.org/officeDocument/2006/relationships/image" Target="../media/image612.png"/><Relationship Id="rId37" Type="http://schemas.openxmlformats.org/officeDocument/2006/relationships/customXml" Target="../ink/ink5189.xml"/><Relationship Id="rId58" Type="http://schemas.openxmlformats.org/officeDocument/2006/relationships/image" Target="../media/image522.png"/><Relationship Id="rId79" Type="http://schemas.openxmlformats.org/officeDocument/2006/relationships/image" Target="../media/image532.png"/><Relationship Id="rId102" Type="http://schemas.openxmlformats.org/officeDocument/2006/relationships/customXml" Target="../ink/ink5223.xml"/><Relationship Id="rId123" Type="http://schemas.openxmlformats.org/officeDocument/2006/relationships/image" Target="../media/image554.png"/><Relationship Id="rId144" Type="http://schemas.openxmlformats.org/officeDocument/2006/relationships/image" Target="../media/image564.png"/><Relationship Id="rId90" Type="http://schemas.openxmlformats.org/officeDocument/2006/relationships/customXml" Target="../ink/ink5217.xml"/><Relationship Id="rId165" Type="http://schemas.openxmlformats.org/officeDocument/2006/relationships/customXml" Target="../ink/ink5255.xml"/><Relationship Id="rId186" Type="http://schemas.openxmlformats.org/officeDocument/2006/relationships/image" Target="../media/image585.png"/><Relationship Id="rId211" Type="http://schemas.openxmlformats.org/officeDocument/2006/relationships/customXml" Target="../ink/ink5279.xml"/><Relationship Id="rId232" Type="http://schemas.openxmlformats.org/officeDocument/2006/relationships/image" Target="../media/image607.png"/><Relationship Id="rId253" Type="http://schemas.openxmlformats.org/officeDocument/2006/relationships/customXml" Target="../ink/ink5300.xml"/><Relationship Id="rId27" Type="http://schemas.openxmlformats.org/officeDocument/2006/relationships/image" Target="../media/image508.png"/><Relationship Id="rId48" Type="http://schemas.openxmlformats.org/officeDocument/2006/relationships/image" Target="../media/image517.png"/><Relationship Id="rId69" Type="http://schemas.openxmlformats.org/officeDocument/2006/relationships/customXml" Target="../ink/ink5206.xml"/><Relationship Id="rId113" Type="http://schemas.openxmlformats.org/officeDocument/2006/relationships/image" Target="../media/image549.png"/><Relationship Id="rId134" Type="http://schemas.openxmlformats.org/officeDocument/2006/relationships/image" Target="../media/image559.png"/><Relationship Id="rId80" Type="http://schemas.openxmlformats.org/officeDocument/2006/relationships/customXml" Target="../ink/ink5212.xml"/><Relationship Id="rId155" Type="http://schemas.openxmlformats.org/officeDocument/2006/relationships/customXml" Target="../ink/ink5250.xml"/><Relationship Id="rId176" Type="http://schemas.openxmlformats.org/officeDocument/2006/relationships/image" Target="../media/image580.png"/><Relationship Id="rId197" Type="http://schemas.openxmlformats.org/officeDocument/2006/relationships/customXml" Target="../ink/ink5271.xml"/><Relationship Id="rId201" Type="http://schemas.openxmlformats.org/officeDocument/2006/relationships/customXml" Target="../ink/ink5273.xml"/><Relationship Id="rId222" Type="http://schemas.openxmlformats.org/officeDocument/2006/relationships/image" Target="../media/image602.png"/><Relationship Id="rId243" Type="http://schemas.openxmlformats.org/officeDocument/2006/relationships/customXml" Target="../ink/ink5295.xml"/><Relationship Id="rId17" Type="http://schemas.openxmlformats.org/officeDocument/2006/relationships/image" Target="../media/image503.png"/><Relationship Id="rId38" Type="http://schemas.openxmlformats.org/officeDocument/2006/relationships/customXml" Target="../ink/ink5190.xml"/><Relationship Id="rId59" Type="http://schemas.openxmlformats.org/officeDocument/2006/relationships/customXml" Target="../ink/ink5201.xml"/><Relationship Id="rId103" Type="http://schemas.openxmlformats.org/officeDocument/2006/relationships/image" Target="../media/image544.png"/><Relationship Id="rId124" Type="http://schemas.openxmlformats.org/officeDocument/2006/relationships/customXml" Target="../ink/ink5234.xml"/><Relationship Id="rId70" Type="http://schemas.openxmlformats.org/officeDocument/2006/relationships/image" Target="../media/image528.png"/><Relationship Id="rId91" Type="http://schemas.openxmlformats.org/officeDocument/2006/relationships/image" Target="../media/image538.png"/><Relationship Id="rId145" Type="http://schemas.openxmlformats.org/officeDocument/2006/relationships/customXml" Target="../ink/ink5245.xml"/><Relationship Id="rId166" Type="http://schemas.openxmlformats.org/officeDocument/2006/relationships/image" Target="../media/image575.png"/><Relationship Id="rId187" Type="http://schemas.openxmlformats.org/officeDocument/2006/relationships/customXml" Target="../ink/ink5266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97.png"/><Relationship Id="rId233" Type="http://schemas.openxmlformats.org/officeDocument/2006/relationships/customXml" Target="../ink/ink5290.xml"/><Relationship Id="rId254" Type="http://schemas.openxmlformats.org/officeDocument/2006/relationships/image" Target="../media/image618.png"/><Relationship Id="rId28" Type="http://schemas.openxmlformats.org/officeDocument/2006/relationships/customXml" Target="../ink/ink5184.xml"/><Relationship Id="rId49" Type="http://schemas.openxmlformats.org/officeDocument/2006/relationships/customXml" Target="../ink/ink5196.xml"/><Relationship Id="rId114" Type="http://schemas.openxmlformats.org/officeDocument/2006/relationships/customXml" Target="../ink/ink5229.xml"/><Relationship Id="rId60" Type="http://schemas.openxmlformats.org/officeDocument/2006/relationships/image" Target="../media/image523.png"/><Relationship Id="rId81" Type="http://schemas.openxmlformats.org/officeDocument/2006/relationships/image" Target="../media/image533.png"/><Relationship Id="rId135" Type="http://schemas.openxmlformats.org/officeDocument/2006/relationships/customXml" Target="../ink/ink5240.xml"/><Relationship Id="rId156" Type="http://schemas.openxmlformats.org/officeDocument/2006/relationships/image" Target="../media/image570.png"/><Relationship Id="rId177" Type="http://schemas.openxmlformats.org/officeDocument/2006/relationships/customXml" Target="../ink/ink5261.xml"/><Relationship Id="rId198" Type="http://schemas.openxmlformats.org/officeDocument/2006/relationships/image" Target="../media/image591.png"/><Relationship Id="rId202" Type="http://schemas.openxmlformats.org/officeDocument/2006/relationships/image" Target="../media/image593.png"/><Relationship Id="rId223" Type="http://schemas.openxmlformats.org/officeDocument/2006/relationships/customXml" Target="../ink/ink5285.xml"/><Relationship Id="rId244" Type="http://schemas.openxmlformats.org/officeDocument/2006/relationships/image" Target="../media/image613.png"/><Relationship Id="rId18" Type="http://schemas.openxmlformats.org/officeDocument/2006/relationships/customXml" Target="../ink/ink5179.xml"/><Relationship Id="rId39" Type="http://schemas.openxmlformats.org/officeDocument/2006/relationships/customXml" Target="../ink/ink5191.xml"/><Relationship Id="rId50" Type="http://schemas.openxmlformats.org/officeDocument/2006/relationships/image" Target="../media/image518.png"/><Relationship Id="rId104" Type="http://schemas.openxmlformats.org/officeDocument/2006/relationships/customXml" Target="../ink/ink5224.xml"/><Relationship Id="rId125" Type="http://schemas.openxmlformats.org/officeDocument/2006/relationships/image" Target="../media/image555.png"/><Relationship Id="rId146" Type="http://schemas.openxmlformats.org/officeDocument/2006/relationships/image" Target="../media/image565.png"/><Relationship Id="rId167" Type="http://schemas.openxmlformats.org/officeDocument/2006/relationships/customXml" Target="../ink/ink5256.xml"/><Relationship Id="rId188" Type="http://schemas.openxmlformats.org/officeDocument/2006/relationships/image" Target="../media/image586.png"/><Relationship Id="rId71" Type="http://schemas.openxmlformats.org/officeDocument/2006/relationships/customXml" Target="../ink/ink5207.xml"/><Relationship Id="rId92" Type="http://schemas.openxmlformats.org/officeDocument/2006/relationships/customXml" Target="../ink/ink5218.xml"/><Relationship Id="rId213" Type="http://schemas.openxmlformats.org/officeDocument/2006/relationships/customXml" Target="../ink/ink5280.xml"/><Relationship Id="rId234" Type="http://schemas.openxmlformats.org/officeDocument/2006/relationships/image" Target="../media/image608.png"/><Relationship Id="rId2" Type="http://schemas.openxmlformats.org/officeDocument/2006/relationships/customXml" Target="../ink/ink5171.xml"/><Relationship Id="rId29" Type="http://schemas.openxmlformats.org/officeDocument/2006/relationships/image" Target="../media/image509.png"/><Relationship Id="rId255" Type="http://schemas.openxmlformats.org/officeDocument/2006/relationships/customXml" Target="../ink/ink5301.xml"/><Relationship Id="rId40" Type="http://schemas.openxmlformats.org/officeDocument/2006/relationships/image" Target="../media/image513.png"/><Relationship Id="rId115" Type="http://schemas.openxmlformats.org/officeDocument/2006/relationships/image" Target="../media/image550.png"/><Relationship Id="rId136" Type="http://schemas.openxmlformats.org/officeDocument/2006/relationships/image" Target="../media/image560.png"/><Relationship Id="rId157" Type="http://schemas.openxmlformats.org/officeDocument/2006/relationships/customXml" Target="../ink/ink5251.xml"/><Relationship Id="rId178" Type="http://schemas.openxmlformats.org/officeDocument/2006/relationships/image" Target="../media/image581.png"/><Relationship Id="rId61" Type="http://schemas.openxmlformats.org/officeDocument/2006/relationships/customXml" Target="../ink/ink5202.xml"/><Relationship Id="rId82" Type="http://schemas.openxmlformats.org/officeDocument/2006/relationships/customXml" Target="../ink/ink5213.xml"/><Relationship Id="rId199" Type="http://schemas.openxmlformats.org/officeDocument/2006/relationships/customXml" Target="../ink/ink5272.xml"/><Relationship Id="rId203" Type="http://schemas.openxmlformats.org/officeDocument/2006/relationships/customXml" Target="../ink/ink5274.xml"/><Relationship Id="rId19" Type="http://schemas.openxmlformats.org/officeDocument/2006/relationships/image" Target="../media/image504.png"/><Relationship Id="rId224" Type="http://schemas.openxmlformats.org/officeDocument/2006/relationships/image" Target="../media/image603.png"/><Relationship Id="rId245" Type="http://schemas.openxmlformats.org/officeDocument/2006/relationships/customXml" Target="../ink/ink5296.xml"/><Relationship Id="rId30" Type="http://schemas.openxmlformats.org/officeDocument/2006/relationships/customXml" Target="../ink/ink5185.xml"/><Relationship Id="rId105" Type="http://schemas.openxmlformats.org/officeDocument/2006/relationships/image" Target="../media/image545.png"/><Relationship Id="rId126" Type="http://schemas.openxmlformats.org/officeDocument/2006/relationships/customXml" Target="../ink/ink5235.xml"/><Relationship Id="rId147" Type="http://schemas.openxmlformats.org/officeDocument/2006/relationships/customXml" Target="../ink/ink5246.xml"/><Relationship Id="rId168" Type="http://schemas.openxmlformats.org/officeDocument/2006/relationships/image" Target="../media/image576.png"/><Relationship Id="rId51" Type="http://schemas.openxmlformats.org/officeDocument/2006/relationships/customXml" Target="../ink/ink5197.xml"/><Relationship Id="rId72" Type="http://schemas.openxmlformats.org/officeDocument/2006/relationships/image" Target="../media/image529.png"/><Relationship Id="rId93" Type="http://schemas.openxmlformats.org/officeDocument/2006/relationships/image" Target="../media/image539.png"/><Relationship Id="rId189" Type="http://schemas.openxmlformats.org/officeDocument/2006/relationships/customXml" Target="../ink/ink5267.xml"/><Relationship Id="rId3" Type="http://schemas.openxmlformats.org/officeDocument/2006/relationships/image" Target="../media/image496.png"/><Relationship Id="rId214" Type="http://schemas.openxmlformats.org/officeDocument/2006/relationships/image" Target="../media/image598.png"/><Relationship Id="rId235" Type="http://schemas.openxmlformats.org/officeDocument/2006/relationships/customXml" Target="../ink/ink5291.xml"/><Relationship Id="rId256" Type="http://schemas.openxmlformats.org/officeDocument/2006/relationships/image" Target="../media/image619.png"/><Relationship Id="rId116" Type="http://schemas.openxmlformats.org/officeDocument/2006/relationships/customXml" Target="../ink/ink5230.xml"/><Relationship Id="rId137" Type="http://schemas.openxmlformats.org/officeDocument/2006/relationships/customXml" Target="../ink/ink5241.xml"/><Relationship Id="rId158" Type="http://schemas.openxmlformats.org/officeDocument/2006/relationships/image" Target="../media/image571.png"/><Relationship Id="rId20" Type="http://schemas.openxmlformats.org/officeDocument/2006/relationships/customXml" Target="../ink/ink5180.xml"/><Relationship Id="rId41" Type="http://schemas.openxmlformats.org/officeDocument/2006/relationships/customXml" Target="../ink/ink5192.xml"/><Relationship Id="rId62" Type="http://schemas.openxmlformats.org/officeDocument/2006/relationships/image" Target="../media/image524.png"/><Relationship Id="rId83" Type="http://schemas.openxmlformats.org/officeDocument/2006/relationships/image" Target="../media/image534.png"/><Relationship Id="rId179" Type="http://schemas.openxmlformats.org/officeDocument/2006/relationships/customXml" Target="../ink/ink5262.xml"/><Relationship Id="rId190" Type="http://schemas.openxmlformats.org/officeDocument/2006/relationships/image" Target="../media/image587.png"/><Relationship Id="rId204" Type="http://schemas.openxmlformats.org/officeDocument/2006/relationships/customXml" Target="../ink/ink5275.xml"/><Relationship Id="rId225" Type="http://schemas.openxmlformats.org/officeDocument/2006/relationships/customXml" Target="../ink/ink5286.xml"/><Relationship Id="rId246" Type="http://schemas.openxmlformats.org/officeDocument/2006/relationships/image" Target="../media/image614.png"/><Relationship Id="rId106" Type="http://schemas.openxmlformats.org/officeDocument/2006/relationships/customXml" Target="../ink/ink5225.xml"/><Relationship Id="rId127" Type="http://schemas.openxmlformats.org/officeDocument/2006/relationships/image" Target="../media/image556.png"/><Relationship Id="rId10" Type="http://schemas.openxmlformats.org/officeDocument/2006/relationships/customXml" Target="../ink/ink5175.xml"/><Relationship Id="rId31" Type="http://schemas.openxmlformats.org/officeDocument/2006/relationships/image" Target="../media/image510.png"/><Relationship Id="rId52" Type="http://schemas.openxmlformats.org/officeDocument/2006/relationships/image" Target="../media/image519.png"/><Relationship Id="rId73" Type="http://schemas.openxmlformats.org/officeDocument/2006/relationships/customXml" Target="../ink/ink5208.xml"/><Relationship Id="rId94" Type="http://schemas.openxmlformats.org/officeDocument/2006/relationships/customXml" Target="../ink/ink5219.xml"/><Relationship Id="rId148" Type="http://schemas.openxmlformats.org/officeDocument/2006/relationships/image" Target="../media/image566.png"/><Relationship Id="rId169" Type="http://schemas.openxmlformats.org/officeDocument/2006/relationships/customXml" Target="../ink/ink5257.xml"/><Relationship Id="rId4" Type="http://schemas.openxmlformats.org/officeDocument/2006/relationships/customXml" Target="../ink/ink5172.xml"/><Relationship Id="rId180" Type="http://schemas.openxmlformats.org/officeDocument/2006/relationships/image" Target="../media/image582.png"/><Relationship Id="rId215" Type="http://schemas.openxmlformats.org/officeDocument/2006/relationships/customXml" Target="../ink/ink5281.xml"/><Relationship Id="rId236" Type="http://schemas.openxmlformats.org/officeDocument/2006/relationships/image" Target="../media/image609.png"/></Relationships>
</file>

<file path=ppt/slides/_rels/slide1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7.png"/><Relationship Id="rId18" Type="http://schemas.openxmlformats.org/officeDocument/2006/relationships/customXml" Target="../ink/ink133.xml"/><Relationship Id="rId26" Type="http://schemas.openxmlformats.org/officeDocument/2006/relationships/customXml" Target="../ink/ink137.xml"/><Relationship Id="rId39" Type="http://schemas.openxmlformats.org/officeDocument/2006/relationships/image" Target="../media/image50.png"/><Relationship Id="rId21" Type="http://schemas.openxmlformats.org/officeDocument/2006/relationships/image" Target="../media/image41.png"/><Relationship Id="rId34" Type="http://schemas.openxmlformats.org/officeDocument/2006/relationships/customXml" Target="../ink/ink141.xml"/><Relationship Id="rId7" Type="http://schemas.openxmlformats.org/officeDocument/2006/relationships/image" Target="../media/image3410.png"/><Relationship Id="rId12" Type="http://schemas.openxmlformats.org/officeDocument/2006/relationships/customXml" Target="../ink/ink130.xml"/><Relationship Id="rId17" Type="http://schemas.openxmlformats.org/officeDocument/2006/relationships/image" Target="../media/image39.png"/><Relationship Id="rId25" Type="http://schemas.openxmlformats.org/officeDocument/2006/relationships/image" Target="../media/image43.png"/><Relationship Id="rId33" Type="http://schemas.openxmlformats.org/officeDocument/2006/relationships/image" Target="../media/image47.png"/><Relationship Id="rId38" Type="http://schemas.openxmlformats.org/officeDocument/2006/relationships/customXml" Target="../ink/ink143.xml"/><Relationship Id="rId2" Type="http://schemas.openxmlformats.org/officeDocument/2006/relationships/customXml" Target="../ink/ink125.xml"/><Relationship Id="rId16" Type="http://schemas.openxmlformats.org/officeDocument/2006/relationships/customXml" Target="../ink/ink132.xml"/><Relationship Id="rId20" Type="http://schemas.openxmlformats.org/officeDocument/2006/relationships/customXml" Target="../ink/ink134.xml"/><Relationship Id="rId29" Type="http://schemas.openxmlformats.org/officeDocument/2006/relationships/image" Target="../media/image4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7.xml"/><Relationship Id="rId11" Type="http://schemas.openxmlformats.org/officeDocument/2006/relationships/image" Target="../media/image36.png"/><Relationship Id="rId24" Type="http://schemas.openxmlformats.org/officeDocument/2006/relationships/customXml" Target="../ink/ink136.xml"/><Relationship Id="rId32" Type="http://schemas.openxmlformats.org/officeDocument/2006/relationships/customXml" Target="../ink/ink140.xml"/><Relationship Id="rId37" Type="http://schemas.openxmlformats.org/officeDocument/2006/relationships/image" Target="../media/image49.png"/><Relationship Id="rId5" Type="http://schemas.openxmlformats.org/officeDocument/2006/relationships/image" Target="../media/image3310.png"/><Relationship Id="rId15" Type="http://schemas.openxmlformats.org/officeDocument/2006/relationships/image" Target="../media/image38.png"/><Relationship Id="rId23" Type="http://schemas.openxmlformats.org/officeDocument/2006/relationships/image" Target="../media/image42.png"/><Relationship Id="rId28" Type="http://schemas.openxmlformats.org/officeDocument/2006/relationships/customXml" Target="../ink/ink138.xml"/><Relationship Id="rId36" Type="http://schemas.openxmlformats.org/officeDocument/2006/relationships/customXml" Target="../ink/ink142.xml"/><Relationship Id="rId10" Type="http://schemas.openxmlformats.org/officeDocument/2006/relationships/customXml" Target="../ink/ink129.xml"/><Relationship Id="rId19" Type="http://schemas.openxmlformats.org/officeDocument/2006/relationships/image" Target="../media/image40.png"/><Relationship Id="rId31" Type="http://schemas.openxmlformats.org/officeDocument/2006/relationships/image" Target="../media/image46.png"/><Relationship Id="rId4" Type="http://schemas.openxmlformats.org/officeDocument/2006/relationships/customXml" Target="../ink/ink126.xml"/><Relationship Id="rId9" Type="http://schemas.openxmlformats.org/officeDocument/2006/relationships/image" Target="../media/image3510.png"/><Relationship Id="rId14" Type="http://schemas.openxmlformats.org/officeDocument/2006/relationships/customXml" Target="../ink/ink131.xml"/><Relationship Id="rId22" Type="http://schemas.openxmlformats.org/officeDocument/2006/relationships/customXml" Target="../ink/ink135.xml"/><Relationship Id="rId27" Type="http://schemas.openxmlformats.org/officeDocument/2006/relationships/image" Target="../media/image44.png"/><Relationship Id="rId30" Type="http://schemas.openxmlformats.org/officeDocument/2006/relationships/customXml" Target="../ink/ink139.xml"/><Relationship Id="rId35" Type="http://schemas.openxmlformats.org/officeDocument/2006/relationships/image" Target="../media/image48.png"/><Relationship Id="rId8" Type="http://schemas.openxmlformats.org/officeDocument/2006/relationships/customXml" Target="../ink/ink128.xml"/><Relationship Id="rId3" Type="http://schemas.openxmlformats.org/officeDocument/2006/relationships/image" Target="../media/image3210.png"/></Relationships>
</file>

<file path=ppt/slides/_rels/slide11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51.png"/><Relationship Id="rId21" Type="http://schemas.openxmlformats.org/officeDocument/2006/relationships/image" Target="../media/image505.png"/><Relationship Id="rId63" Type="http://schemas.openxmlformats.org/officeDocument/2006/relationships/customXml" Target="../ink/ink5334.xml"/><Relationship Id="rId159" Type="http://schemas.openxmlformats.org/officeDocument/2006/relationships/customXml" Target="../ink/ink5383.xml"/><Relationship Id="rId170" Type="http://schemas.openxmlformats.org/officeDocument/2006/relationships/image" Target="../media/image577.png"/><Relationship Id="rId226" Type="http://schemas.openxmlformats.org/officeDocument/2006/relationships/image" Target="../media/image604.png"/><Relationship Id="rId268" Type="http://schemas.openxmlformats.org/officeDocument/2006/relationships/image" Target="../media/image625.png"/><Relationship Id="rId11" Type="http://schemas.openxmlformats.org/officeDocument/2006/relationships/image" Target="../media/image500.png"/><Relationship Id="rId32" Type="http://schemas.openxmlformats.org/officeDocument/2006/relationships/customXml" Target="../ink/ink5317.xml"/><Relationship Id="rId53" Type="http://schemas.openxmlformats.org/officeDocument/2006/relationships/customXml" Target="../ink/ink5329.xml"/><Relationship Id="rId74" Type="http://schemas.openxmlformats.org/officeDocument/2006/relationships/customXml" Target="../ink/ink5340.xml"/><Relationship Id="rId128" Type="http://schemas.openxmlformats.org/officeDocument/2006/relationships/customXml" Target="../ink/ink5367.xml"/><Relationship Id="rId149" Type="http://schemas.openxmlformats.org/officeDocument/2006/relationships/customXml" Target="../ink/ink5378.xml"/><Relationship Id="rId5" Type="http://schemas.openxmlformats.org/officeDocument/2006/relationships/image" Target="../media/image497.png"/><Relationship Id="rId95" Type="http://schemas.openxmlformats.org/officeDocument/2006/relationships/image" Target="../media/image540.png"/><Relationship Id="rId160" Type="http://schemas.openxmlformats.org/officeDocument/2006/relationships/image" Target="../media/image572.png"/><Relationship Id="rId181" Type="http://schemas.openxmlformats.org/officeDocument/2006/relationships/customXml" Target="../ink/ink5394.xml"/><Relationship Id="rId216" Type="http://schemas.openxmlformats.org/officeDocument/2006/relationships/image" Target="../media/image599.png"/><Relationship Id="rId237" Type="http://schemas.openxmlformats.org/officeDocument/2006/relationships/customXml" Target="../ink/ink5423.xml"/><Relationship Id="rId258" Type="http://schemas.openxmlformats.org/officeDocument/2006/relationships/image" Target="../media/image620.png"/><Relationship Id="rId22" Type="http://schemas.openxmlformats.org/officeDocument/2006/relationships/customXml" Target="../ink/ink5312.xml"/><Relationship Id="rId43" Type="http://schemas.openxmlformats.org/officeDocument/2006/relationships/customXml" Target="../ink/ink5324.xml"/><Relationship Id="rId64" Type="http://schemas.openxmlformats.org/officeDocument/2006/relationships/image" Target="../media/image525.png"/><Relationship Id="rId118" Type="http://schemas.openxmlformats.org/officeDocument/2006/relationships/customXml" Target="../ink/ink5362.xml"/><Relationship Id="rId139" Type="http://schemas.openxmlformats.org/officeDocument/2006/relationships/customXml" Target="../ink/ink5373.xml"/><Relationship Id="rId85" Type="http://schemas.openxmlformats.org/officeDocument/2006/relationships/image" Target="../media/image535.png"/><Relationship Id="rId150" Type="http://schemas.openxmlformats.org/officeDocument/2006/relationships/image" Target="../media/image567.png"/><Relationship Id="rId171" Type="http://schemas.openxmlformats.org/officeDocument/2006/relationships/customXml" Target="../ink/ink5389.xml"/><Relationship Id="rId192" Type="http://schemas.openxmlformats.org/officeDocument/2006/relationships/image" Target="../media/image588.png"/><Relationship Id="rId206" Type="http://schemas.openxmlformats.org/officeDocument/2006/relationships/customXml" Target="../ink/ink5407.xml"/><Relationship Id="rId227" Type="http://schemas.openxmlformats.org/officeDocument/2006/relationships/customXml" Target="../ink/ink5418.xml"/><Relationship Id="rId248" Type="http://schemas.openxmlformats.org/officeDocument/2006/relationships/image" Target="../media/image615.png"/><Relationship Id="rId269" Type="http://schemas.openxmlformats.org/officeDocument/2006/relationships/customXml" Target="../ink/ink5439.xml"/><Relationship Id="rId12" Type="http://schemas.openxmlformats.org/officeDocument/2006/relationships/customXml" Target="../ink/ink5307.xml"/><Relationship Id="rId33" Type="http://schemas.openxmlformats.org/officeDocument/2006/relationships/image" Target="../media/image511.png"/><Relationship Id="rId108" Type="http://schemas.openxmlformats.org/officeDocument/2006/relationships/customXml" Target="../ink/ink5357.xml"/><Relationship Id="rId129" Type="http://schemas.openxmlformats.org/officeDocument/2006/relationships/image" Target="../media/image557.png"/><Relationship Id="rId54" Type="http://schemas.openxmlformats.org/officeDocument/2006/relationships/image" Target="../media/image520.png"/><Relationship Id="rId75" Type="http://schemas.openxmlformats.org/officeDocument/2006/relationships/image" Target="../media/image530.png"/><Relationship Id="rId96" Type="http://schemas.openxmlformats.org/officeDocument/2006/relationships/customXml" Target="../ink/ink5351.xml"/><Relationship Id="rId140" Type="http://schemas.openxmlformats.org/officeDocument/2006/relationships/image" Target="../media/image562.png"/><Relationship Id="rId161" Type="http://schemas.openxmlformats.org/officeDocument/2006/relationships/customXml" Target="../ink/ink5384.xml"/><Relationship Id="rId182" Type="http://schemas.openxmlformats.org/officeDocument/2006/relationships/image" Target="../media/image583.png"/><Relationship Id="rId217" Type="http://schemas.openxmlformats.org/officeDocument/2006/relationships/customXml" Target="../ink/ink5413.xml"/><Relationship Id="rId6" Type="http://schemas.openxmlformats.org/officeDocument/2006/relationships/customXml" Target="../ink/ink5304.xml"/><Relationship Id="rId238" Type="http://schemas.openxmlformats.org/officeDocument/2006/relationships/image" Target="../media/image610.png"/><Relationship Id="rId259" Type="http://schemas.openxmlformats.org/officeDocument/2006/relationships/customXml" Target="../ink/ink5434.xml"/><Relationship Id="rId23" Type="http://schemas.openxmlformats.org/officeDocument/2006/relationships/image" Target="../media/image506.png"/><Relationship Id="rId119" Type="http://schemas.openxmlformats.org/officeDocument/2006/relationships/image" Target="../media/image552.png"/><Relationship Id="rId270" Type="http://schemas.openxmlformats.org/officeDocument/2006/relationships/image" Target="../media/image626.png"/><Relationship Id="rId44" Type="http://schemas.openxmlformats.org/officeDocument/2006/relationships/image" Target="../media/image515.png"/><Relationship Id="rId65" Type="http://schemas.openxmlformats.org/officeDocument/2006/relationships/customXml" Target="../ink/ink5335.xml"/><Relationship Id="rId86" Type="http://schemas.openxmlformats.org/officeDocument/2006/relationships/customXml" Target="../ink/ink5346.xml"/><Relationship Id="rId130" Type="http://schemas.openxmlformats.org/officeDocument/2006/relationships/customXml" Target="../ink/ink5368.xml"/><Relationship Id="rId151" Type="http://schemas.openxmlformats.org/officeDocument/2006/relationships/customXml" Target="../ink/ink5379.xml"/><Relationship Id="rId172" Type="http://schemas.openxmlformats.org/officeDocument/2006/relationships/image" Target="../media/image578.png"/><Relationship Id="rId193" Type="http://schemas.openxmlformats.org/officeDocument/2006/relationships/customXml" Target="../ink/ink5400.xml"/><Relationship Id="rId207" Type="http://schemas.openxmlformats.org/officeDocument/2006/relationships/customXml" Target="../ink/ink5408.xml"/><Relationship Id="rId228" Type="http://schemas.openxmlformats.org/officeDocument/2006/relationships/image" Target="../media/image605.png"/><Relationship Id="rId249" Type="http://schemas.openxmlformats.org/officeDocument/2006/relationships/customXml" Target="../ink/ink5429.xml"/><Relationship Id="rId13" Type="http://schemas.openxmlformats.org/officeDocument/2006/relationships/image" Target="../media/image501.png"/><Relationship Id="rId109" Type="http://schemas.openxmlformats.org/officeDocument/2006/relationships/image" Target="../media/image547.png"/><Relationship Id="rId260" Type="http://schemas.openxmlformats.org/officeDocument/2006/relationships/image" Target="../media/image621.png"/><Relationship Id="rId34" Type="http://schemas.openxmlformats.org/officeDocument/2006/relationships/customXml" Target="../ink/ink5318.xml"/><Relationship Id="rId55" Type="http://schemas.openxmlformats.org/officeDocument/2006/relationships/customXml" Target="../ink/ink5330.xml"/><Relationship Id="rId76" Type="http://schemas.openxmlformats.org/officeDocument/2006/relationships/customXml" Target="../ink/ink5341.xml"/><Relationship Id="rId97" Type="http://schemas.openxmlformats.org/officeDocument/2006/relationships/image" Target="../media/image541.png"/><Relationship Id="rId120" Type="http://schemas.openxmlformats.org/officeDocument/2006/relationships/customXml" Target="../ink/ink5363.xml"/><Relationship Id="rId141" Type="http://schemas.openxmlformats.org/officeDocument/2006/relationships/customXml" Target="../ink/ink5374.xml"/><Relationship Id="rId7" Type="http://schemas.openxmlformats.org/officeDocument/2006/relationships/image" Target="../media/image498.png"/><Relationship Id="rId162" Type="http://schemas.openxmlformats.org/officeDocument/2006/relationships/image" Target="../media/image573.png"/><Relationship Id="rId183" Type="http://schemas.openxmlformats.org/officeDocument/2006/relationships/customXml" Target="../ink/ink5395.xml"/><Relationship Id="rId218" Type="http://schemas.openxmlformats.org/officeDocument/2006/relationships/image" Target="../media/image600.png"/><Relationship Id="rId239" Type="http://schemas.openxmlformats.org/officeDocument/2006/relationships/customXml" Target="../ink/ink5424.xml"/><Relationship Id="rId250" Type="http://schemas.openxmlformats.org/officeDocument/2006/relationships/image" Target="../media/image616.png"/><Relationship Id="rId24" Type="http://schemas.openxmlformats.org/officeDocument/2006/relationships/customXml" Target="../ink/ink5313.xml"/><Relationship Id="rId45" Type="http://schemas.openxmlformats.org/officeDocument/2006/relationships/customXml" Target="../ink/ink5325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110" Type="http://schemas.openxmlformats.org/officeDocument/2006/relationships/customXml" Target="../ink/ink5358.xml"/><Relationship Id="rId131" Type="http://schemas.openxmlformats.org/officeDocument/2006/relationships/image" Target="../media/image558.png"/><Relationship Id="rId152" Type="http://schemas.openxmlformats.org/officeDocument/2006/relationships/image" Target="../media/image568.png"/><Relationship Id="rId173" Type="http://schemas.openxmlformats.org/officeDocument/2006/relationships/customXml" Target="../ink/ink5390.xml"/><Relationship Id="rId194" Type="http://schemas.openxmlformats.org/officeDocument/2006/relationships/image" Target="../media/image589.png"/><Relationship Id="rId208" Type="http://schemas.openxmlformats.org/officeDocument/2006/relationships/image" Target="../media/image595.png"/><Relationship Id="rId229" Type="http://schemas.openxmlformats.org/officeDocument/2006/relationships/customXml" Target="../ink/ink5419.xml"/><Relationship Id="rId240" Type="http://schemas.openxmlformats.org/officeDocument/2006/relationships/image" Target="../media/image611.png"/><Relationship Id="rId261" Type="http://schemas.openxmlformats.org/officeDocument/2006/relationships/customXml" Target="../ink/ink5435.xml"/><Relationship Id="rId14" Type="http://schemas.openxmlformats.org/officeDocument/2006/relationships/customXml" Target="../ink/ink5308.xml"/><Relationship Id="rId35" Type="http://schemas.openxmlformats.org/officeDocument/2006/relationships/image" Target="../media/image512.png"/><Relationship Id="rId56" Type="http://schemas.openxmlformats.org/officeDocument/2006/relationships/image" Target="../media/image521.png"/><Relationship Id="rId77" Type="http://schemas.openxmlformats.org/officeDocument/2006/relationships/image" Target="../media/image531.png"/><Relationship Id="rId100" Type="http://schemas.openxmlformats.org/officeDocument/2006/relationships/customXml" Target="../ink/ink5353.xml"/><Relationship Id="rId8" Type="http://schemas.openxmlformats.org/officeDocument/2006/relationships/customXml" Target="../ink/ink5305.xml"/><Relationship Id="rId98" Type="http://schemas.openxmlformats.org/officeDocument/2006/relationships/customXml" Target="../ink/ink5352.xml"/><Relationship Id="rId121" Type="http://schemas.openxmlformats.org/officeDocument/2006/relationships/image" Target="../media/image553.png"/><Relationship Id="rId142" Type="http://schemas.openxmlformats.org/officeDocument/2006/relationships/image" Target="../media/image563.png"/><Relationship Id="rId163" Type="http://schemas.openxmlformats.org/officeDocument/2006/relationships/customXml" Target="../ink/ink5385.xml"/><Relationship Id="rId184" Type="http://schemas.openxmlformats.org/officeDocument/2006/relationships/image" Target="../media/image584.png"/><Relationship Id="rId219" Type="http://schemas.openxmlformats.org/officeDocument/2006/relationships/customXml" Target="../ink/ink5414.xml"/><Relationship Id="rId230" Type="http://schemas.openxmlformats.org/officeDocument/2006/relationships/image" Target="../media/image606.png"/><Relationship Id="rId251" Type="http://schemas.openxmlformats.org/officeDocument/2006/relationships/customXml" Target="../ink/ink5430.xml"/><Relationship Id="rId25" Type="http://schemas.openxmlformats.org/officeDocument/2006/relationships/image" Target="../media/image507.png"/><Relationship Id="rId46" Type="http://schemas.openxmlformats.org/officeDocument/2006/relationships/image" Target="../media/image516.png"/><Relationship Id="rId67" Type="http://schemas.openxmlformats.org/officeDocument/2006/relationships/customXml" Target="../ink/ink5336.xml"/><Relationship Id="rId88" Type="http://schemas.openxmlformats.org/officeDocument/2006/relationships/customXml" Target="../ink/ink5347.xml"/><Relationship Id="rId111" Type="http://schemas.openxmlformats.org/officeDocument/2006/relationships/image" Target="../media/image548.png"/><Relationship Id="rId132" Type="http://schemas.openxmlformats.org/officeDocument/2006/relationships/customXml" Target="../ink/ink5369.xml"/><Relationship Id="rId153" Type="http://schemas.openxmlformats.org/officeDocument/2006/relationships/customXml" Target="../ink/ink5380.xml"/><Relationship Id="rId174" Type="http://schemas.openxmlformats.org/officeDocument/2006/relationships/image" Target="../media/image579.png"/><Relationship Id="rId195" Type="http://schemas.openxmlformats.org/officeDocument/2006/relationships/customXml" Target="../ink/ink5401.xml"/><Relationship Id="rId209" Type="http://schemas.openxmlformats.org/officeDocument/2006/relationships/customXml" Target="../ink/ink5409.xml"/><Relationship Id="rId220" Type="http://schemas.openxmlformats.org/officeDocument/2006/relationships/image" Target="../media/image601.png"/><Relationship Id="rId241" Type="http://schemas.openxmlformats.org/officeDocument/2006/relationships/customXml" Target="../ink/ink5425.xml"/><Relationship Id="rId15" Type="http://schemas.openxmlformats.org/officeDocument/2006/relationships/image" Target="../media/image502.png"/><Relationship Id="rId36" Type="http://schemas.openxmlformats.org/officeDocument/2006/relationships/customXml" Target="../ink/ink5319.xml"/><Relationship Id="rId57" Type="http://schemas.openxmlformats.org/officeDocument/2006/relationships/customXml" Target="../ink/ink5331.xml"/><Relationship Id="rId262" Type="http://schemas.openxmlformats.org/officeDocument/2006/relationships/image" Target="../media/image622.png"/><Relationship Id="rId78" Type="http://schemas.openxmlformats.org/officeDocument/2006/relationships/customXml" Target="../ink/ink5342.xml"/><Relationship Id="rId99" Type="http://schemas.openxmlformats.org/officeDocument/2006/relationships/image" Target="../media/image542.png"/><Relationship Id="rId101" Type="http://schemas.openxmlformats.org/officeDocument/2006/relationships/image" Target="../media/image543.png"/><Relationship Id="rId122" Type="http://schemas.openxmlformats.org/officeDocument/2006/relationships/customXml" Target="../ink/ink5364.xml"/><Relationship Id="rId143" Type="http://schemas.openxmlformats.org/officeDocument/2006/relationships/customXml" Target="../ink/ink5375.xml"/><Relationship Id="rId164" Type="http://schemas.openxmlformats.org/officeDocument/2006/relationships/image" Target="../media/image574.png"/><Relationship Id="rId185" Type="http://schemas.openxmlformats.org/officeDocument/2006/relationships/customXml" Target="../ink/ink5396.xml"/><Relationship Id="rId9" Type="http://schemas.openxmlformats.org/officeDocument/2006/relationships/image" Target="../media/image499.png"/><Relationship Id="rId210" Type="http://schemas.openxmlformats.org/officeDocument/2006/relationships/image" Target="../media/image596.png"/><Relationship Id="rId26" Type="http://schemas.openxmlformats.org/officeDocument/2006/relationships/customXml" Target="../ink/ink5314.xml"/><Relationship Id="rId231" Type="http://schemas.openxmlformats.org/officeDocument/2006/relationships/customXml" Target="../ink/ink5420.xml"/><Relationship Id="rId252" Type="http://schemas.openxmlformats.org/officeDocument/2006/relationships/image" Target="../media/image617.png"/><Relationship Id="rId47" Type="http://schemas.openxmlformats.org/officeDocument/2006/relationships/customXml" Target="../ink/ink5326.xml"/><Relationship Id="rId68" Type="http://schemas.openxmlformats.org/officeDocument/2006/relationships/image" Target="../media/image527.png"/><Relationship Id="rId89" Type="http://schemas.openxmlformats.org/officeDocument/2006/relationships/image" Target="../media/image537.png"/><Relationship Id="rId112" Type="http://schemas.openxmlformats.org/officeDocument/2006/relationships/customXml" Target="../ink/ink5359.xml"/><Relationship Id="rId133" Type="http://schemas.openxmlformats.org/officeDocument/2006/relationships/customXml" Target="../ink/ink5370.xml"/><Relationship Id="rId154" Type="http://schemas.openxmlformats.org/officeDocument/2006/relationships/image" Target="../media/image569.png"/><Relationship Id="rId175" Type="http://schemas.openxmlformats.org/officeDocument/2006/relationships/customXml" Target="../ink/ink5391.xml"/><Relationship Id="rId196" Type="http://schemas.openxmlformats.org/officeDocument/2006/relationships/image" Target="../media/image590.png"/><Relationship Id="rId200" Type="http://schemas.openxmlformats.org/officeDocument/2006/relationships/image" Target="../media/image592.png"/><Relationship Id="rId16" Type="http://schemas.openxmlformats.org/officeDocument/2006/relationships/customXml" Target="../ink/ink5309.xml"/><Relationship Id="rId221" Type="http://schemas.openxmlformats.org/officeDocument/2006/relationships/customXml" Target="../ink/ink5415.xml"/><Relationship Id="rId242" Type="http://schemas.openxmlformats.org/officeDocument/2006/relationships/image" Target="../media/image612.png"/><Relationship Id="rId263" Type="http://schemas.openxmlformats.org/officeDocument/2006/relationships/customXml" Target="../ink/ink5436.xml"/><Relationship Id="rId37" Type="http://schemas.openxmlformats.org/officeDocument/2006/relationships/customXml" Target="../ink/ink5320.xml"/><Relationship Id="rId58" Type="http://schemas.openxmlformats.org/officeDocument/2006/relationships/image" Target="../media/image522.png"/><Relationship Id="rId79" Type="http://schemas.openxmlformats.org/officeDocument/2006/relationships/image" Target="../media/image532.png"/><Relationship Id="rId102" Type="http://schemas.openxmlformats.org/officeDocument/2006/relationships/customXml" Target="../ink/ink5354.xml"/><Relationship Id="rId123" Type="http://schemas.openxmlformats.org/officeDocument/2006/relationships/image" Target="../media/image554.png"/><Relationship Id="rId144" Type="http://schemas.openxmlformats.org/officeDocument/2006/relationships/image" Target="../media/image564.png"/><Relationship Id="rId90" Type="http://schemas.openxmlformats.org/officeDocument/2006/relationships/customXml" Target="../ink/ink5348.xml"/><Relationship Id="rId165" Type="http://schemas.openxmlformats.org/officeDocument/2006/relationships/customXml" Target="../ink/ink5386.xml"/><Relationship Id="rId186" Type="http://schemas.openxmlformats.org/officeDocument/2006/relationships/image" Target="../media/image585.png"/><Relationship Id="rId211" Type="http://schemas.openxmlformats.org/officeDocument/2006/relationships/customXml" Target="../ink/ink5410.xml"/><Relationship Id="rId232" Type="http://schemas.openxmlformats.org/officeDocument/2006/relationships/image" Target="../media/image607.png"/><Relationship Id="rId253" Type="http://schemas.openxmlformats.org/officeDocument/2006/relationships/customXml" Target="../ink/ink5431.xml"/><Relationship Id="rId27" Type="http://schemas.openxmlformats.org/officeDocument/2006/relationships/image" Target="../media/image508.png"/><Relationship Id="rId48" Type="http://schemas.openxmlformats.org/officeDocument/2006/relationships/image" Target="../media/image517.png"/><Relationship Id="rId69" Type="http://schemas.openxmlformats.org/officeDocument/2006/relationships/customXml" Target="../ink/ink5337.xml"/><Relationship Id="rId113" Type="http://schemas.openxmlformats.org/officeDocument/2006/relationships/image" Target="../media/image549.png"/><Relationship Id="rId134" Type="http://schemas.openxmlformats.org/officeDocument/2006/relationships/image" Target="../media/image559.png"/><Relationship Id="rId80" Type="http://schemas.openxmlformats.org/officeDocument/2006/relationships/customXml" Target="../ink/ink5343.xml"/><Relationship Id="rId155" Type="http://schemas.openxmlformats.org/officeDocument/2006/relationships/customXml" Target="../ink/ink5381.xml"/><Relationship Id="rId176" Type="http://schemas.openxmlformats.org/officeDocument/2006/relationships/image" Target="../media/image580.png"/><Relationship Id="rId197" Type="http://schemas.openxmlformats.org/officeDocument/2006/relationships/customXml" Target="../ink/ink5402.xml"/><Relationship Id="rId201" Type="http://schemas.openxmlformats.org/officeDocument/2006/relationships/customXml" Target="../ink/ink5404.xml"/><Relationship Id="rId222" Type="http://schemas.openxmlformats.org/officeDocument/2006/relationships/image" Target="../media/image602.png"/><Relationship Id="rId243" Type="http://schemas.openxmlformats.org/officeDocument/2006/relationships/customXml" Target="../ink/ink5426.xml"/><Relationship Id="rId264" Type="http://schemas.openxmlformats.org/officeDocument/2006/relationships/image" Target="../media/image623.png"/><Relationship Id="rId17" Type="http://schemas.openxmlformats.org/officeDocument/2006/relationships/image" Target="../media/image503.png"/><Relationship Id="rId38" Type="http://schemas.openxmlformats.org/officeDocument/2006/relationships/customXml" Target="../ink/ink5321.xml"/><Relationship Id="rId59" Type="http://schemas.openxmlformats.org/officeDocument/2006/relationships/customXml" Target="../ink/ink5332.xml"/><Relationship Id="rId103" Type="http://schemas.openxmlformats.org/officeDocument/2006/relationships/image" Target="../media/image544.png"/><Relationship Id="rId124" Type="http://schemas.openxmlformats.org/officeDocument/2006/relationships/customXml" Target="../ink/ink5365.xml"/><Relationship Id="rId70" Type="http://schemas.openxmlformats.org/officeDocument/2006/relationships/image" Target="../media/image528.png"/><Relationship Id="rId91" Type="http://schemas.openxmlformats.org/officeDocument/2006/relationships/image" Target="../media/image538.png"/><Relationship Id="rId145" Type="http://schemas.openxmlformats.org/officeDocument/2006/relationships/customXml" Target="../ink/ink5376.xml"/><Relationship Id="rId166" Type="http://schemas.openxmlformats.org/officeDocument/2006/relationships/image" Target="../media/image575.png"/><Relationship Id="rId187" Type="http://schemas.openxmlformats.org/officeDocument/2006/relationships/customXml" Target="../ink/ink5397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97.png"/><Relationship Id="rId233" Type="http://schemas.openxmlformats.org/officeDocument/2006/relationships/customXml" Target="../ink/ink5421.xml"/><Relationship Id="rId254" Type="http://schemas.openxmlformats.org/officeDocument/2006/relationships/image" Target="../media/image618.png"/><Relationship Id="rId28" Type="http://schemas.openxmlformats.org/officeDocument/2006/relationships/customXml" Target="../ink/ink5315.xml"/><Relationship Id="rId49" Type="http://schemas.openxmlformats.org/officeDocument/2006/relationships/customXml" Target="../ink/ink5327.xml"/><Relationship Id="rId114" Type="http://schemas.openxmlformats.org/officeDocument/2006/relationships/customXml" Target="../ink/ink5360.xml"/><Relationship Id="rId60" Type="http://schemas.openxmlformats.org/officeDocument/2006/relationships/image" Target="../media/image523.png"/><Relationship Id="rId81" Type="http://schemas.openxmlformats.org/officeDocument/2006/relationships/image" Target="../media/image533.png"/><Relationship Id="rId135" Type="http://schemas.openxmlformats.org/officeDocument/2006/relationships/customXml" Target="../ink/ink5371.xml"/><Relationship Id="rId156" Type="http://schemas.openxmlformats.org/officeDocument/2006/relationships/image" Target="../media/image570.png"/><Relationship Id="rId177" Type="http://schemas.openxmlformats.org/officeDocument/2006/relationships/customXml" Target="../ink/ink5392.xml"/><Relationship Id="rId198" Type="http://schemas.openxmlformats.org/officeDocument/2006/relationships/image" Target="../media/image591.png"/><Relationship Id="rId202" Type="http://schemas.openxmlformats.org/officeDocument/2006/relationships/image" Target="../media/image593.png"/><Relationship Id="rId223" Type="http://schemas.openxmlformats.org/officeDocument/2006/relationships/customXml" Target="../ink/ink5416.xml"/><Relationship Id="rId244" Type="http://schemas.openxmlformats.org/officeDocument/2006/relationships/image" Target="../media/image613.png"/><Relationship Id="rId18" Type="http://schemas.openxmlformats.org/officeDocument/2006/relationships/customXml" Target="../ink/ink5310.xml"/><Relationship Id="rId39" Type="http://schemas.openxmlformats.org/officeDocument/2006/relationships/customXml" Target="../ink/ink5322.xml"/><Relationship Id="rId265" Type="http://schemas.openxmlformats.org/officeDocument/2006/relationships/customXml" Target="../ink/ink5437.xml"/><Relationship Id="rId50" Type="http://schemas.openxmlformats.org/officeDocument/2006/relationships/image" Target="../media/image518.png"/><Relationship Id="rId104" Type="http://schemas.openxmlformats.org/officeDocument/2006/relationships/customXml" Target="../ink/ink5355.xml"/><Relationship Id="rId125" Type="http://schemas.openxmlformats.org/officeDocument/2006/relationships/image" Target="../media/image555.png"/><Relationship Id="rId146" Type="http://schemas.openxmlformats.org/officeDocument/2006/relationships/image" Target="../media/image565.png"/><Relationship Id="rId167" Type="http://schemas.openxmlformats.org/officeDocument/2006/relationships/customXml" Target="../ink/ink5387.xml"/><Relationship Id="rId188" Type="http://schemas.openxmlformats.org/officeDocument/2006/relationships/image" Target="../media/image586.png"/><Relationship Id="rId71" Type="http://schemas.openxmlformats.org/officeDocument/2006/relationships/customXml" Target="../ink/ink5338.xml"/><Relationship Id="rId92" Type="http://schemas.openxmlformats.org/officeDocument/2006/relationships/customXml" Target="../ink/ink5349.xml"/><Relationship Id="rId213" Type="http://schemas.openxmlformats.org/officeDocument/2006/relationships/customXml" Target="../ink/ink5411.xml"/><Relationship Id="rId234" Type="http://schemas.openxmlformats.org/officeDocument/2006/relationships/image" Target="../media/image608.png"/><Relationship Id="rId2" Type="http://schemas.openxmlformats.org/officeDocument/2006/relationships/customXml" Target="../ink/ink5302.xml"/><Relationship Id="rId29" Type="http://schemas.openxmlformats.org/officeDocument/2006/relationships/image" Target="../media/image509.png"/><Relationship Id="rId255" Type="http://schemas.openxmlformats.org/officeDocument/2006/relationships/customXml" Target="../ink/ink5432.xml"/><Relationship Id="rId40" Type="http://schemas.openxmlformats.org/officeDocument/2006/relationships/image" Target="../media/image513.png"/><Relationship Id="rId115" Type="http://schemas.openxmlformats.org/officeDocument/2006/relationships/image" Target="../media/image550.png"/><Relationship Id="rId136" Type="http://schemas.openxmlformats.org/officeDocument/2006/relationships/image" Target="../media/image560.png"/><Relationship Id="rId157" Type="http://schemas.openxmlformats.org/officeDocument/2006/relationships/customXml" Target="../ink/ink5382.xml"/><Relationship Id="rId178" Type="http://schemas.openxmlformats.org/officeDocument/2006/relationships/image" Target="../media/image581.png"/><Relationship Id="rId61" Type="http://schemas.openxmlformats.org/officeDocument/2006/relationships/customXml" Target="../ink/ink5333.xml"/><Relationship Id="rId82" Type="http://schemas.openxmlformats.org/officeDocument/2006/relationships/customXml" Target="../ink/ink5344.xml"/><Relationship Id="rId199" Type="http://schemas.openxmlformats.org/officeDocument/2006/relationships/customXml" Target="../ink/ink5403.xml"/><Relationship Id="rId203" Type="http://schemas.openxmlformats.org/officeDocument/2006/relationships/customXml" Target="../ink/ink5405.xml"/><Relationship Id="rId19" Type="http://schemas.openxmlformats.org/officeDocument/2006/relationships/image" Target="../media/image504.png"/><Relationship Id="rId224" Type="http://schemas.openxmlformats.org/officeDocument/2006/relationships/image" Target="../media/image603.png"/><Relationship Id="rId245" Type="http://schemas.openxmlformats.org/officeDocument/2006/relationships/customXml" Target="../ink/ink5427.xml"/><Relationship Id="rId266" Type="http://schemas.openxmlformats.org/officeDocument/2006/relationships/image" Target="../media/image624.png"/><Relationship Id="rId30" Type="http://schemas.openxmlformats.org/officeDocument/2006/relationships/customXml" Target="../ink/ink5316.xml"/><Relationship Id="rId105" Type="http://schemas.openxmlformats.org/officeDocument/2006/relationships/image" Target="../media/image545.png"/><Relationship Id="rId126" Type="http://schemas.openxmlformats.org/officeDocument/2006/relationships/customXml" Target="../ink/ink5366.xml"/><Relationship Id="rId147" Type="http://schemas.openxmlformats.org/officeDocument/2006/relationships/customXml" Target="../ink/ink5377.xml"/><Relationship Id="rId168" Type="http://schemas.openxmlformats.org/officeDocument/2006/relationships/image" Target="../media/image576.png"/><Relationship Id="rId51" Type="http://schemas.openxmlformats.org/officeDocument/2006/relationships/customXml" Target="../ink/ink5328.xml"/><Relationship Id="rId72" Type="http://schemas.openxmlformats.org/officeDocument/2006/relationships/image" Target="../media/image529.png"/><Relationship Id="rId93" Type="http://schemas.openxmlformats.org/officeDocument/2006/relationships/image" Target="../media/image539.png"/><Relationship Id="rId189" Type="http://schemas.openxmlformats.org/officeDocument/2006/relationships/customXml" Target="../ink/ink5398.xml"/><Relationship Id="rId3" Type="http://schemas.openxmlformats.org/officeDocument/2006/relationships/image" Target="../media/image496.png"/><Relationship Id="rId214" Type="http://schemas.openxmlformats.org/officeDocument/2006/relationships/image" Target="../media/image598.png"/><Relationship Id="rId235" Type="http://schemas.openxmlformats.org/officeDocument/2006/relationships/customXml" Target="../ink/ink5422.xml"/><Relationship Id="rId256" Type="http://schemas.openxmlformats.org/officeDocument/2006/relationships/image" Target="../media/image619.png"/><Relationship Id="rId116" Type="http://schemas.openxmlformats.org/officeDocument/2006/relationships/customXml" Target="../ink/ink5361.xml"/><Relationship Id="rId137" Type="http://schemas.openxmlformats.org/officeDocument/2006/relationships/customXml" Target="../ink/ink5372.xml"/><Relationship Id="rId158" Type="http://schemas.openxmlformats.org/officeDocument/2006/relationships/image" Target="../media/image571.png"/><Relationship Id="rId20" Type="http://schemas.openxmlformats.org/officeDocument/2006/relationships/customXml" Target="../ink/ink5311.xml"/><Relationship Id="rId41" Type="http://schemas.openxmlformats.org/officeDocument/2006/relationships/customXml" Target="../ink/ink5323.xml"/><Relationship Id="rId62" Type="http://schemas.openxmlformats.org/officeDocument/2006/relationships/image" Target="../media/image524.png"/><Relationship Id="rId83" Type="http://schemas.openxmlformats.org/officeDocument/2006/relationships/image" Target="../media/image534.png"/><Relationship Id="rId179" Type="http://schemas.openxmlformats.org/officeDocument/2006/relationships/customXml" Target="../ink/ink5393.xml"/><Relationship Id="rId190" Type="http://schemas.openxmlformats.org/officeDocument/2006/relationships/image" Target="../media/image587.png"/><Relationship Id="rId204" Type="http://schemas.openxmlformats.org/officeDocument/2006/relationships/customXml" Target="../ink/ink5406.xml"/><Relationship Id="rId225" Type="http://schemas.openxmlformats.org/officeDocument/2006/relationships/customXml" Target="../ink/ink5417.xml"/><Relationship Id="rId246" Type="http://schemas.openxmlformats.org/officeDocument/2006/relationships/image" Target="../media/image614.png"/><Relationship Id="rId267" Type="http://schemas.openxmlformats.org/officeDocument/2006/relationships/customXml" Target="../ink/ink5438.xml"/><Relationship Id="rId106" Type="http://schemas.openxmlformats.org/officeDocument/2006/relationships/customXml" Target="../ink/ink5356.xml"/><Relationship Id="rId127" Type="http://schemas.openxmlformats.org/officeDocument/2006/relationships/image" Target="../media/image556.png"/><Relationship Id="rId10" Type="http://schemas.openxmlformats.org/officeDocument/2006/relationships/customXml" Target="../ink/ink5306.xml"/><Relationship Id="rId31" Type="http://schemas.openxmlformats.org/officeDocument/2006/relationships/image" Target="../media/image510.png"/><Relationship Id="rId52" Type="http://schemas.openxmlformats.org/officeDocument/2006/relationships/image" Target="../media/image519.png"/><Relationship Id="rId73" Type="http://schemas.openxmlformats.org/officeDocument/2006/relationships/customXml" Target="../ink/ink5339.xml"/><Relationship Id="rId94" Type="http://schemas.openxmlformats.org/officeDocument/2006/relationships/customXml" Target="../ink/ink5350.xml"/><Relationship Id="rId148" Type="http://schemas.openxmlformats.org/officeDocument/2006/relationships/image" Target="../media/image566.png"/><Relationship Id="rId169" Type="http://schemas.openxmlformats.org/officeDocument/2006/relationships/customXml" Target="../ink/ink5388.xml"/><Relationship Id="rId4" Type="http://schemas.openxmlformats.org/officeDocument/2006/relationships/customXml" Target="../ink/ink5303.xml"/><Relationship Id="rId180" Type="http://schemas.openxmlformats.org/officeDocument/2006/relationships/image" Target="../media/image582.png"/><Relationship Id="rId215" Type="http://schemas.openxmlformats.org/officeDocument/2006/relationships/customXml" Target="../ink/ink5412.xml"/><Relationship Id="rId236" Type="http://schemas.openxmlformats.org/officeDocument/2006/relationships/image" Target="../media/image609.png"/><Relationship Id="rId257" Type="http://schemas.openxmlformats.org/officeDocument/2006/relationships/customXml" Target="../ink/ink5433.xml"/><Relationship Id="rId42" Type="http://schemas.openxmlformats.org/officeDocument/2006/relationships/image" Target="../media/image514.png"/><Relationship Id="rId84" Type="http://schemas.openxmlformats.org/officeDocument/2006/relationships/customXml" Target="../ink/ink5345.xml"/><Relationship Id="rId138" Type="http://schemas.openxmlformats.org/officeDocument/2006/relationships/image" Target="../media/image561.png"/><Relationship Id="rId191" Type="http://schemas.openxmlformats.org/officeDocument/2006/relationships/customXml" Target="../ink/ink5399.xml"/><Relationship Id="rId205" Type="http://schemas.openxmlformats.org/officeDocument/2006/relationships/image" Target="../media/image594.png"/><Relationship Id="rId247" Type="http://schemas.openxmlformats.org/officeDocument/2006/relationships/customXml" Target="../ink/ink5428.xml"/><Relationship Id="rId107" Type="http://schemas.openxmlformats.org/officeDocument/2006/relationships/image" Target="../media/image546.png"/></Relationships>
</file>

<file path=ppt/slides/_rels/slide11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51.png"/><Relationship Id="rId21" Type="http://schemas.openxmlformats.org/officeDocument/2006/relationships/image" Target="../media/image505.png"/><Relationship Id="rId63" Type="http://schemas.openxmlformats.org/officeDocument/2006/relationships/customXml" Target="../ink/ink5472.xml"/><Relationship Id="rId159" Type="http://schemas.openxmlformats.org/officeDocument/2006/relationships/customXml" Target="../ink/ink5521.xml"/><Relationship Id="rId170" Type="http://schemas.openxmlformats.org/officeDocument/2006/relationships/image" Target="../media/image577.png"/><Relationship Id="rId226" Type="http://schemas.openxmlformats.org/officeDocument/2006/relationships/image" Target="../media/image604.png"/><Relationship Id="rId268" Type="http://schemas.openxmlformats.org/officeDocument/2006/relationships/image" Target="../media/image625.png"/><Relationship Id="rId32" Type="http://schemas.openxmlformats.org/officeDocument/2006/relationships/customXml" Target="../ink/ink5455.xml"/><Relationship Id="rId74" Type="http://schemas.openxmlformats.org/officeDocument/2006/relationships/customXml" Target="../ink/ink5478.xml"/><Relationship Id="rId128" Type="http://schemas.openxmlformats.org/officeDocument/2006/relationships/customXml" Target="../ink/ink5505.xml"/><Relationship Id="rId5" Type="http://schemas.openxmlformats.org/officeDocument/2006/relationships/image" Target="../media/image497.png"/><Relationship Id="rId181" Type="http://schemas.openxmlformats.org/officeDocument/2006/relationships/customXml" Target="../ink/ink5532.xml"/><Relationship Id="rId237" Type="http://schemas.openxmlformats.org/officeDocument/2006/relationships/customXml" Target="../ink/ink5561.xml"/><Relationship Id="rId279" Type="http://schemas.openxmlformats.org/officeDocument/2006/relationships/customXml" Target="../ink/ink5582.xml"/><Relationship Id="rId43" Type="http://schemas.openxmlformats.org/officeDocument/2006/relationships/customXml" Target="../ink/ink5462.xml"/><Relationship Id="rId139" Type="http://schemas.openxmlformats.org/officeDocument/2006/relationships/customXml" Target="../ink/ink5511.xml"/><Relationship Id="rId290" Type="http://schemas.openxmlformats.org/officeDocument/2006/relationships/image" Target="../media/image636.png"/><Relationship Id="rId85" Type="http://schemas.openxmlformats.org/officeDocument/2006/relationships/image" Target="../media/image535.png"/><Relationship Id="rId150" Type="http://schemas.openxmlformats.org/officeDocument/2006/relationships/image" Target="../media/image567.png"/><Relationship Id="rId192" Type="http://schemas.openxmlformats.org/officeDocument/2006/relationships/image" Target="../media/image588.png"/><Relationship Id="rId206" Type="http://schemas.openxmlformats.org/officeDocument/2006/relationships/customXml" Target="../ink/ink5545.xml"/><Relationship Id="rId248" Type="http://schemas.openxmlformats.org/officeDocument/2006/relationships/image" Target="../media/image615.png"/><Relationship Id="rId269" Type="http://schemas.openxmlformats.org/officeDocument/2006/relationships/customXml" Target="../ink/ink5577.xml"/><Relationship Id="rId12" Type="http://schemas.openxmlformats.org/officeDocument/2006/relationships/customXml" Target="../ink/ink5445.xml"/><Relationship Id="rId33" Type="http://schemas.openxmlformats.org/officeDocument/2006/relationships/image" Target="../media/image511.png"/><Relationship Id="rId108" Type="http://schemas.openxmlformats.org/officeDocument/2006/relationships/customXml" Target="../ink/ink5495.xml"/><Relationship Id="rId129" Type="http://schemas.openxmlformats.org/officeDocument/2006/relationships/image" Target="../media/image557.png"/><Relationship Id="rId280" Type="http://schemas.openxmlformats.org/officeDocument/2006/relationships/image" Target="../media/image631.png"/><Relationship Id="rId54" Type="http://schemas.openxmlformats.org/officeDocument/2006/relationships/image" Target="../media/image520.png"/><Relationship Id="rId75" Type="http://schemas.openxmlformats.org/officeDocument/2006/relationships/image" Target="../media/image530.png"/><Relationship Id="rId96" Type="http://schemas.openxmlformats.org/officeDocument/2006/relationships/customXml" Target="../ink/ink5489.xml"/><Relationship Id="rId140" Type="http://schemas.openxmlformats.org/officeDocument/2006/relationships/image" Target="../media/image562.png"/><Relationship Id="rId161" Type="http://schemas.openxmlformats.org/officeDocument/2006/relationships/customXml" Target="../ink/ink5522.xml"/><Relationship Id="rId182" Type="http://schemas.openxmlformats.org/officeDocument/2006/relationships/image" Target="../media/image583.png"/><Relationship Id="rId217" Type="http://schemas.openxmlformats.org/officeDocument/2006/relationships/customXml" Target="../ink/ink5551.xml"/><Relationship Id="rId6" Type="http://schemas.openxmlformats.org/officeDocument/2006/relationships/customXml" Target="../ink/ink5442.xml"/><Relationship Id="rId238" Type="http://schemas.openxmlformats.org/officeDocument/2006/relationships/image" Target="../media/image610.png"/><Relationship Id="rId259" Type="http://schemas.openxmlformats.org/officeDocument/2006/relationships/customXml" Target="../ink/ink5572.xml"/><Relationship Id="rId23" Type="http://schemas.openxmlformats.org/officeDocument/2006/relationships/image" Target="../media/image506.png"/><Relationship Id="rId119" Type="http://schemas.openxmlformats.org/officeDocument/2006/relationships/image" Target="../media/image552.png"/><Relationship Id="rId270" Type="http://schemas.openxmlformats.org/officeDocument/2006/relationships/image" Target="../media/image627.png"/><Relationship Id="rId44" Type="http://schemas.openxmlformats.org/officeDocument/2006/relationships/image" Target="../media/image515.png"/><Relationship Id="rId65" Type="http://schemas.openxmlformats.org/officeDocument/2006/relationships/customXml" Target="../ink/ink5473.xml"/><Relationship Id="rId86" Type="http://schemas.openxmlformats.org/officeDocument/2006/relationships/customXml" Target="../ink/ink5484.xml"/><Relationship Id="rId130" Type="http://schemas.openxmlformats.org/officeDocument/2006/relationships/customXml" Target="../ink/ink5506.xml"/><Relationship Id="rId151" Type="http://schemas.openxmlformats.org/officeDocument/2006/relationships/customXml" Target="../ink/ink5517.xml"/><Relationship Id="rId172" Type="http://schemas.openxmlformats.org/officeDocument/2006/relationships/image" Target="../media/image578.png"/><Relationship Id="rId193" Type="http://schemas.openxmlformats.org/officeDocument/2006/relationships/customXml" Target="../ink/ink5538.xml"/><Relationship Id="rId207" Type="http://schemas.openxmlformats.org/officeDocument/2006/relationships/customXml" Target="../ink/ink5546.xml"/><Relationship Id="rId228" Type="http://schemas.openxmlformats.org/officeDocument/2006/relationships/image" Target="../media/image605.png"/><Relationship Id="rId249" Type="http://schemas.openxmlformats.org/officeDocument/2006/relationships/customXml" Target="../ink/ink5567.xml"/><Relationship Id="rId13" Type="http://schemas.openxmlformats.org/officeDocument/2006/relationships/image" Target="../media/image501.png"/><Relationship Id="rId109" Type="http://schemas.openxmlformats.org/officeDocument/2006/relationships/image" Target="../media/image547.png"/><Relationship Id="rId260" Type="http://schemas.openxmlformats.org/officeDocument/2006/relationships/image" Target="../media/image621.png"/><Relationship Id="rId281" Type="http://schemas.openxmlformats.org/officeDocument/2006/relationships/customXml" Target="../ink/ink5583.xml"/><Relationship Id="rId34" Type="http://schemas.openxmlformats.org/officeDocument/2006/relationships/customXml" Target="../ink/ink5456.xml"/><Relationship Id="rId55" Type="http://schemas.openxmlformats.org/officeDocument/2006/relationships/customXml" Target="../ink/ink5468.xml"/><Relationship Id="rId76" Type="http://schemas.openxmlformats.org/officeDocument/2006/relationships/customXml" Target="../ink/ink5479.xml"/><Relationship Id="rId97" Type="http://schemas.openxmlformats.org/officeDocument/2006/relationships/image" Target="../media/image541.png"/><Relationship Id="rId120" Type="http://schemas.openxmlformats.org/officeDocument/2006/relationships/customXml" Target="../ink/ink5501.xml"/><Relationship Id="rId141" Type="http://schemas.openxmlformats.org/officeDocument/2006/relationships/customXml" Target="../ink/ink5512.xml"/><Relationship Id="rId7" Type="http://schemas.openxmlformats.org/officeDocument/2006/relationships/image" Target="../media/image498.png"/><Relationship Id="rId162" Type="http://schemas.openxmlformats.org/officeDocument/2006/relationships/image" Target="../media/image573.png"/><Relationship Id="rId183" Type="http://schemas.openxmlformats.org/officeDocument/2006/relationships/customXml" Target="../ink/ink5533.xml"/><Relationship Id="rId218" Type="http://schemas.openxmlformats.org/officeDocument/2006/relationships/image" Target="../media/image600.png"/><Relationship Id="rId239" Type="http://schemas.openxmlformats.org/officeDocument/2006/relationships/customXml" Target="../ink/ink5562.xml"/><Relationship Id="rId250" Type="http://schemas.openxmlformats.org/officeDocument/2006/relationships/image" Target="../media/image616.png"/><Relationship Id="rId271" Type="http://schemas.openxmlformats.org/officeDocument/2006/relationships/customXml" Target="../ink/ink5578.xml"/><Relationship Id="rId24" Type="http://schemas.openxmlformats.org/officeDocument/2006/relationships/customXml" Target="../ink/ink5451.xml"/><Relationship Id="rId45" Type="http://schemas.openxmlformats.org/officeDocument/2006/relationships/customXml" Target="../ink/ink5463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110" Type="http://schemas.openxmlformats.org/officeDocument/2006/relationships/customXml" Target="../ink/ink5496.xml"/><Relationship Id="rId131" Type="http://schemas.openxmlformats.org/officeDocument/2006/relationships/image" Target="../media/image558.png"/><Relationship Id="rId152" Type="http://schemas.openxmlformats.org/officeDocument/2006/relationships/image" Target="../media/image568.png"/><Relationship Id="rId173" Type="http://schemas.openxmlformats.org/officeDocument/2006/relationships/customXml" Target="../ink/ink5528.xml"/><Relationship Id="rId194" Type="http://schemas.openxmlformats.org/officeDocument/2006/relationships/image" Target="../media/image589.png"/><Relationship Id="rId208" Type="http://schemas.openxmlformats.org/officeDocument/2006/relationships/image" Target="../media/image595.png"/><Relationship Id="rId229" Type="http://schemas.openxmlformats.org/officeDocument/2006/relationships/customXml" Target="../ink/ink5557.xml"/><Relationship Id="rId240" Type="http://schemas.openxmlformats.org/officeDocument/2006/relationships/image" Target="../media/image611.png"/><Relationship Id="rId261" Type="http://schemas.openxmlformats.org/officeDocument/2006/relationships/customXml" Target="../ink/ink5573.xml"/><Relationship Id="rId14" Type="http://schemas.openxmlformats.org/officeDocument/2006/relationships/customXml" Target="../ink/ink5446.xml"/><Relationship Id="rId35" Type="http://schemas.openxmlformats.org/officeDocument/2006/relationships/image" Target="../media/image512.png"/><Relationship Id="rId56" Type="http://schemas.openxmlformats.org/officeDocument/2006/relationships/image" Target="../media/image521.png"/><Relationship Id="rId77" Type="http://schemas.openxmlformats.org/officeDocument/2006/relationships/image" Target="../media/image531.png"/><Relationship Id="rId100" Type="http://schemas.openxmlformats.org/officeDocument/2006/relationships/customXml" Target="../ink/ink5491.xml"/><Relationship Id="rId282" Type="http://schemas.openxmlformats.org/officeDocument/2006/relationships/image" Target="../media/image632.png"/><Relationship Id="rId8" Type="http://schemas.openxmlformats.org/officeDocument/2006/relationships/customXml" Target="../ink/ink5443.xml"/><Relationship Id="rId98" Type="http://schemas.openxmlformats.org/officeDocument/2006/relationships/customXml" Target="../ink/ink5490.xml"/><Relationship Id="rId121" Type="http://schemas.openxmlformats.org/officeDocument/2006/relationships/image" Target="../media/image553.png"/><Relationship Id="rId142" Type="http://schemas.openxmlformats.org/officeDocument/2006/relationships/image" Target="../media/image563.png"/><Relationship Id="rId163" Type="http://schemas.openxmlformats.org/officeDocument/2006/relationships/customXml" Target="../ink/ink5523.xml"/><Relationship Id="rId184" Type="http://schemas.openxmlformats.org/officeDocument/2006/relationships/image" Target="../media/image584.png"/><Relationship Id="rId219" Type="http://schemas.openxmlformats.org/officeDocument/2006/relationships/customXml" Target="../ink/ink5552.xml"/><Relationship Id="rId230" Type="http://schemas.openxmlformats.org/officeDocument/2006/relationships/image" Target="../media/image606.png"/><Relationship Id="rId251" Type="http://schemas.openxmlformats.org/officeDocument/2006/relationships/customXml" Target="../ink/ink5568.xml"/><Relationship Id="rId25" Type="http://schemas.openxmlformats.org/officeDocument/2006/relationships/image" Target="../media/image507.png"/><Relationship Id="rId46" Type="http://schemas.openxmlformats.org/officeDocument/2006/relationships/image" Target="../media/image516.png"/><Relationship Id="rId67" Type="http://schemas.openxmlformats.org/officeDocument/2006/relationships/customXml" Target="../ink/ink5474.xml"/><Relationship Id="rId272" Type="http://schemas.openxmlformats.org/officeDocument/2006/relationships/image" Target="../media/image628.png"/><Relationship Id="rId88" Type="http://schemas.openxmlformats.org/officeDocument/2006/relationships/customXml" Target="../ink/ink5485.xml"/><Relationship Id="rId111" Type="http://schemas.openxmlformats.org/officeDocument/2006/relationships/image" Target="../media/image548.png"/><Relationship Id="rId132" Type="http://schemas.openxmlformats.org/officeDocument/2006/relationships/customXml" Target="../ink/ink5507.xml"/><Relationship Id="rId153" Type="http://schemas.openxmlformats.org/officeDocument/2006/relationships/customXml" Target="../ink/ink5518.xml"/><Relationship Id="rId174" Type="http://schemas.openxmlformats.org/officeDocument/2006/relationships/image" Target="../media/image579.png"/><Relationship Id="rId195" Type="http://schemas.openxmlformats.org/officeDocument/2006/relationships/customXml" Target="../ink/ink5539.xml"/><Relationship Id="rId209" Type="http://schemas.openxmlformats.org/officeDocument/2006/relationships/customXml" Target="../ink/ink5547.xml"/><Relationship Id="rId220" Type="http://schemas.openxmlformats.org/officeDocument/2006/relationships/image" Target="../media/image601.png"/><Relationship Id="rId241" Type="http://schemas.openxmlformats.org/officeDocument/2006/relationships/customXml" Target="../ink/ink5563.xml"/><Relationship Id="rId15" Type="http://schemas.openxmlformats.org/officeDocument/2006/relationships/image" Target="../media/image502.png"/><Relationship Id="rId36" Type="http://schemas.openxmlformats.org/officeDocument/2006/relationships/customXml" Target="../ink/ink5457.xml"/><Relationship Id="rId57" Type="http://schemas.openxmlformats.org/officeDocument/2006/relationships/customXml" Target="../ink/ink5469.xml"/><Relationship Id="rId262" Type="http://schemas.openxmlformats.org/officeDocument/2006/relationships/image" Target="../media/image622.png"/><Relationship Id="rId283" Type="http://schemas.openxmlformats.org/officeDocument/2006/relationships/customXml" Target="../ink/ink5584.xml"/><Relationship Id="rId78" Type="http://schemas.openxmlformats.org/officeDocument/2006/relationships/customXml" Target="../ink/ink5480.xml"/><Relationship Id="rId99" Type="http://schemas.openxmlformats.org/officeDocument/2006/relationships/image" Target="../media/image542.png"/><Relationship Id="rId101" Type="http://schemas.openxmlformats.org/officeDocument/2006/relationships/image" Target="../media/image543.png"/><Relationship Id="rId122" Type="http://schemas.openxmlformats.org/officeDocument/2006/relationships/customXml" Target="../ink/ink5502.xml"/><Relationship Id="rId143" Type="http://schemas.openxmlformats.org/officeDocument/2006/relationships/customXml" Target="../ink/ink5513.xml"/><Relationship Id="rId164" Type="http://schemas.openxmlformats.org/officeDocument/2006/relationships/image" Target="../media/image574.png"/><Relationship Id="rId185" Type="http://schemas.openxmlformats.org/officeDocument/2006/relationships/customXml" Target="../ink/ink5534.xml"/><Relationship Id="rId9" Type="http://schemas.openxmlformats.org/officeDocument/2006/relationships/image" Target="../media/image499.png"/><Relationship Id="rId210" Type="http://schemas.openxmlformats.org/officeDocument/2006/relationships/image" Target="../media/image596.png"/><Relationship Id="rId26" Type="http://schemas.openxmlformats.org/officeDocument/2006/relationships/customXml" Target="../ink/ink5452.xml"/><Relationship Id="rId231" Type="http://schemas.openxmlformats.org/officeDocument/2006/relationships/customXml" Target="../ink/ink5558.xml"/><Relationship Id="rId252" Type="http://schemas.openxmlformats.org/officeDocument/2006/relationships/image" Target="../media/image617.png"/><Relationship Id="rId273" Type="http://schemas.openxmlformats.org/officeDocument/2006/relationships/customXml" Target="../ink/ink5579.xml"/><Relationship Id="rId47" Type="http://schemas.openxmlformats.org/officeDocument/2006/relationships/customXml" Target="../ink/ink5464.xml"/><Relationship Id="rId68" Type="http://schemas.openxmlformats.org/officeDocument/2006/relationships/image" Target="../media/image527.png"/><Relationship Id="rId89" Type="http://schemas.openxmlformats.org/officeDocument/2006/relationships/image" Target="../media/image537.png"/><Relationship Id="rId112" Type="http://schemas.openxmlformats.org/officeDocument/2006/relationships/customXml" Target="../ink/ink5497.xml"/><Relationship Id="rId133" Type="http://schemas.openxmlformats.org/officeDocument/2006/relationships/customXml" Target="../ink/ink5508.xml"/><Relationship Id="rId154" Type="http://schemas.openxmlformats.org/officeDocument/2006/relationships/image" Target="../media/image569.png"/><Relationship Id="rId175" Type="http://schemas.openxmlformats.org/officeDocument/2006/relationships/customXml" Target="../ink/ink5529.xml"/><Relationship Id="rId196" Type="http://schemas.openxmlformats.org/officeDocument/2006/relationships/image" Target="../media/image590.png"/><Relationship Id="rId200" Type="http://schemas.openxmlformats.org/officeDocument/2006/relationships/image" Target="../media/image592.png"/><Relationship Id="rId16" Type="http://schemas.openxmlformats.org/officeDocument/2006/relationships/customXml" Target="../ink/ink5447.xml"/><Relationship Id="rId221" Type="http://schemas.openxmlformats.org/officeDocument/2006/relationships/customXml" Target="../ink/ink5553.xml"/><Relationship Id="rId242" Type="http://schemas.openxmlformats.org/officeDocument/2006/relationships/image" Target="../media/image612.png"/><Relationship Id="rId263" Type="http://schemas.openxmlformats.org/officeDocument/2006/relationships/customXml" Target="../ink/ink5574.xml"/><Relationship Id="rId284" Type="http://schemas.openxmlformats.org/officeDocument/2006/relationships/image" Target="../media/image633.png"/><Relationship Id="rId37" Type="http://schemas.openxmlformats.org/officeDocument/2006/relationships/customXml" Target="../ink/ink5458.xml"/><Relationship Id="rId58" Type="http://schemas.openxmlformats.org/officeDocument/2006/relationships/image" Target="../media/image522.png"/><Relationship Id="rId79" Type="http://schemas.openxmlformats.org/officeDocument/2006/relationships/image" Target="../media/image532.png"/><Relationship Id="rId102" Type="http://schemas.openxmlformats.org/officeDocument/2006/relationships/customXml" Target="../ink/ink5492.xml"/><Relationship Id="rId123" Type="http://schemas.openxmlformats.org/officeDocument/2006/relationships/image" Target="../media/image554.png"/><Relationship Id="rId144" Type="http://schemas.openxmlformats.org/officeDocument/2006/relationships/image" Target="../media/image564.png"/><Relationship Id="rId90" Type="http://schemas.openxmlformats.org/officeDocument/2006/relationships/customXml" Target="../ink/ink5486.xml"/><Relationship Id="rId165" Type="http://schemas.openxmlformats.org/officeDocument/2006/relationships/customXml" Target="../ink/ink5524.xml"/><Relationship Id="rId186" Type="http://schemas.openxmlformats.org/officeDocument/2006/relationships/image" Target="../media/image585.png"/><Relationship Id="rId211" Type="http://schemas.openxmlformats.org/officeDocument/2006/relationships/customXml" Target="../ink/ink5548.xml"/><Relationship Id="rId232" Type="http://schemas.openxmlformats.org/officeDocument/2006/relationships/image" Target="../media/image607.png"/><Relationship Id="rId253" Type="http://schemas.openxmlformats.org/officeDocument/2006/relationships/customXml" Target="../ink/ink5569.xml"/><Relationship Id="rId274" Type="http://schemas.openxmlformats.org/officeDocument/2006/relationships/image" Target="../media/image629.png"/><Relationship Id="rId27" Type="http://schemas.openxmlformats.org/officeDocument/2006/relationships/image" Target="../media/image508.png"/><Relationship Id="rId48" Type="http://schemas.openxmlformats.org/officeDocument/2006/relationships/image" Target="../media/image517.png"/><Relationship Id="rId69" Type="http://schemas.openxmlformats.org/officeDocument/2006/relationships/customXml" Target="../ink/ink5475.xml"/><Relationship Id="rId113" Type="http://schemas.openxmlformats.org/officeDocument/2006/relationships/image" Target="../media/image549.png"/><Relationship Id="rId134" Type="http://schemas.openxmlformats.org/officeDocument/2006/relationships/image" Target="../media/image559.png"/><Relationship Id="rId80" Type="http://schemas.openxmlformats.org/officeDocument/2006/relationships/customXml" Target="../ink/ink5481.xml"/><Relationship Id="rId155" Type="http://schemas.openxmlformats.org/officeDocument/2006/relationships/customXml" Target="../ink/ink5519.xml"/><Relationship Id="rId176" Type="http://schemas.openxmlformats.org/officeDocument/2006/relationships/image" Target="../media/image580.png"/><Relationship Id="rId197" Type="http://schemas.openxmlformats.org/officeDocument/2006/relationships/customXml" Target="../ink/ink5540.xml"/><Relationship Id="rId201" Type="http://schemas.openxmlformats.org/officeDocument/2006/relationships/customXml" Target="../ink/ink5542.xml"/><Relationship Id="rId222" Type="http://schemas.openxmlformats.org/officeDocument/2006/relationships/image" Target="../media/image602.png"/><Relationship Id="rId243" Type="http://schemas.openxmlformats.org/officeDocument/2006/relationships/customXml" Target="../ink/ink5564.xml"/><Relationship Id="rId264" Type="http://schemas.openxmlformats.org/officeDocument/2006/relationships/image" Target="../media/image623.png"/><Relationship Id="rId285" Type="http://schemas.openxmlformats.org/officeDocument/2006/relationships/customXml" Target="../ink/ink5585.xml"/><Relationship Id="rId17" Type="http://schemas.openxmlformats.org/officeDocument/2006/relationships/image" Target="../media/image503.png"/><Relationship Id="rId38" Type="http://schemas.openxmlformats.org/officeDocument/2006/relationships/customXml" Target="../ink/ink5459.xml"/><Relationship Id="rId59" Type="http://schemas.openxmlformats.org/officeDocument/2006/relationships/customXml" Target="../ink/ink5470.xml"/><Relationship Id="rId103" Type="http://schemas.openxmlformats.org/officeDocument/2006/relationships/image" Target="../media/image544.png"/><Relationship Id="rId124" Type="http://schemas.openxmlformats.org/officeDocument/2006/relationships/customXml" Target="../ink/ink5503.xml"/><Relationship Id="rId70" Type="http://schemas.openxmlformats.org/officeDocument/2006/relationships/image" Target="../media/image528.png"/><Relationship Id="rId91" Type="http://schemas.openxmlformats.org/officeDocument/2006/relationships/image" Target="../media/image538.png"/><Relationship Id="rId145" Type="http://schemas.openxmlformats.org/officeDocument/2006/relationships/customXml" Target="../ink/ink5514.xml"/><Relationship Id="rId166" Type="http://schemas.openxmlformats.org/officeDocument/2006/relationships/image" Target="../media/image575.png"/><Relationship Id="rId187" Type="http://schemas.openxmlformats.org/officeDocument/2006/relationships/customXml" Target="../ink/ink5535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97.png"/><Relationship Id="rId233" Type="http://schemas.openxmlformats.org/officeDocument/2006/relationships/customXml" Target="../ink/ink5559.xml"/><Relationship Id="rId254" Type="http://schemas.openxmlformats.org/officeDocument/2006/relationships/image" Target="../media/image618.png"/><Relationship Id="rId28" Type="http://schemas.openxmlformats.org/officeDocument/2006/relationships/customXml" Target="../ink/ink5453.xml"/><Relationship Id="rId49" Type="http://schemas.openxmlformats.org/officeDocument/2006/relationships/customXml" Target="../ink/ink5465.xml"/><Relationship Id="rId114" Type="http://schemas.openxmlformats.org/officeDocument/2006/relationships/customXml" Target="../ink/ink5498.xml"/><Relationship Id="rId275" Type="http://schemas.openxmlformats.org/officeDocument/2006/relationships/customXml" Target="../ink/ink5580.xml"/><Relationship Id="rId60" Type="http://schemas.openxmlformats.org/officeDocument/2006/relationships/image" Target="../media/image523.png"/><Relationship Id="rId81" Type="http://schemas.openxmlformats.org/officeDocument/2006/relationships/image" Target="../media/image533.png"/><Relationship Id="rId135" Type="http://schemas.openxmlformats.org/officeDocument/2006/relationships/customXml" Target="../ink/ink5509.xml"/><Relationship Id="rId156" Type="http://schemas.openxmlformats.org/officeDocument/2006/relationships/image" Target="../media/image570.png"/><Relationship Id="rId177" Type="http://schemas.openxmlformats.org/officeDocument/2006/relationships/customXml" Target="../ink/ink5530.xml"/><Relationship Id="rId198" Type="http://schemas.openxmlformats.org/officeDocument/2006/relationships/image" Target="../media/image591.png"/><Relationship Id="rId202" Type="http://schemas.openxmlformats.org/officeDocument/2006/relationships/image" Target="../media/image593.png"/><Relationship Id="rId223" Type="http://schemas.openxmlformats.org/officeDocument/2006/relationships/customXml" Target="../ink/ink5554.xml"/><Relationship Id="rId244" Type="http://schemas.openxmlformats.org/officeDocument/2006/relationships/image" Target="../media/image613.png"/><Relationship Id="rId18" Type="http://schemas.openxmlformats.org/officeDocument/2006/relationships/customXml" Target="../ink/ink5448.xml"/><Relationship Id="rId39" Type="http://schemas.openxmlformats.org/officeDocument/2006/relationships/customXml" Target="../ink/ink5460.xml"/><Relationship Id="rId265" Type="http://schemas.openxmlformats.org/officeDocument/2006/relationships/customXml" Target="../ink/ink5575.xml"/><Relationship Id="rId286" Type="http://schemas.openxmlformats.org/officeDocument/2006/relationships/image" Target="../media/image634.png"/><Relationship Id="rId50" Type="http://schemas.openxmlformats.org/officeDocument/2006/relationships/image" Target="../media/image518.png"/><Relationship Id="rId104" Type="http://schemas.openxmlformats.org/officeDocument/2006/relationships/customXml" Target="../ink/ink5493.xml"/><Relationship Id="rId125" Type="http://schemas.openxmlformats.org/officeDocument/2006/relationships/image" Target="../media/image555.png"/><Relationship Id="rId146" Type="http://schemas.openxmlformats.org/officeDocument/2006/relationships/image" Target="../media/image565.png"/><Relationship Id="rId167" Type="http://schemas.openxmlformats.org/officeDocument/2006/relationships/customXml" Target="../ink/ink5525.xml"/><Relationship Id="rId188" Type="http://schemas.openxmlformats.org/officeDocument/2006/relationships/image" Target="../media/image586.png"/><Relationship Id="rId71" Type="http://schemas.openxmlformats.org/officeDocument/2006/relationships/customXml" Target="../ink/ink5476.xml"/><Relationship Id="rId92" Type="http://schemas.openxmlformats.org/officeDocument/2006/relationships/customXml" Target="../ink/ink5487.xml"/><Relationship Id="rId213" Type="http://schemas.openxmlformats.org/officeDocument/2006/relationships/customXml" Target="../ink/ink5549.xml"/><Relationship Id="rId234" Type="http://schemas.openxmlformats.org/officeDocument/2006/relationships/image" Target="../media/image608.png"/><Relationship Id="rId2" Type="http://schemas.openxmlformats.org/officeDocument/2006/relationships/customXml" Target="../ink/ink5440.xml"/><Relationship Id="rId29" Type="http://schemas.openxmlformats.org/officeDocument/2006/relationships/image" Target="../media/image509.png"/><Relationship Id="rId255" Type="http://schemas.openxmlformats.org/officeDocument/2006/relationships/customXml" Target="../ink/ink5570.xml"/><Relationship Id="rId276" Type="http://schemas.openxmlformats.org/officeDocument/2006/relationships/image" Target="../media/image630.png"/><Relationship Id="rId40" Type="http://schemas.openxmlformats.org/officeDocument/2006/relationships/image" Target="../media/image513.png"/><Relationship Id="rId115" Type="http://schemas.openxmlformats.org/officeDocument/2006/relationships/image" Target="../media/image550.png"/><Relationship Id="rId136" Type="http://schemas.openxmlformats.org/officeDocument/2006/relationships/image" Target="../media/image560.png"/><Relationship Id="rId157" Type="http://schemas.openxmlformats.org/officeDocument/2006/relationships/customXml" Target="../ink/ink5520.xml"/><Relationship Id="rId178" Type="http://schemas.openxmlformats.org/officeDocument/2006/relationships/image" Target="../media/image581.png"/><Relationship Id="rId61" Type="http://schemas.openxmlformats.org/officeDocument/2006/relationships/customXml" Target="../ink/ink5471.xml"/><Relationship Id="rId82" Type="http://schemas.openxmlformats.org/officeDocument/2006/relationships/customXml" Target="../ink/ink5482.xml"/><Relationship Id="rId199" Type="http://schemas.openxmlformats.org/officeDocument/2006/relationships/customXml" Target="../ink/ink5541.xml"/><Relationship Id="rId203" Type="http://schemas.openxmlformats.org/officeDocument/2006/relationships/customXml" Target="../ink/ink5543.xml"/><Relationship Id="rId19" Type="http://schemas.openxmlformats.org/officeDocument/2006/relationships/image" Target="../media/image504.png"/><Relationship Id="rId224" Type="http://schemas.openxmlformats.org/officeDocument/2006/relationships/image" Target="../media/image603.png"/><Relationship Id="rId245" Type="http://schemas.openxmlformats.org/officeDocument/2006/relationships/customXml" Target="../ink/ink5565.xml"/><Relationship Id="rId266" Type="http://schemas.openxmlformats.org/officeDocument/2006/relationships/image" Target="../media/image624.png"/><Relationship Id="rId287" Type="http://schemas.openxmlformats.org/officeDocument/2006/relationships/customXml" Target="../ink/ink5586.xml"/><Relationship Id="rId30" Type="http://schemas.openxmlformats.org/officeDocument/2006/relationships/customXml" Target="../ink/ink5454.xml"/><Relationship Id="rId105" Type="http://schemas.openxmlformats.org/officeDocument/2006/relationships/image" Target="../media/image545.png"/><Relationship Id="rId126" Type="http://schemas.openxmlformats.org/officeDocument/2006/relationships/customXml" Target="../ink/ink5504.xml"/><Relationship Id="rId147" Type="http://schemas.openxmlformats.org/officeDocument/2006/relationships/customXml" Target="../ink/ink5515.xml"/><Relationship Id="rId168" Type="http://schemas.openxmlformats.org/officeDocument/2006/relationships/image" Target="../media/image576.png"/><Relationship Id="rId51" Type="http://schemas.openxmlformats.org/officeDocument/2006/relationships/customXml" Target="../ink/ink5466.xml"/><Relationship Id="rId72" Type="http://schemas.openxmlformats.org/officeDocument/2006/relationships/image" Target="../media/image529.png"/><Relationship Id="rId93" Type="http://schemas.openxmlformats.org/officeDocument/2006/relationships/image" Target="../media/image539.png"/><Relationship Id="rId189" Type="http://schemas.openxmlformats.org/officeDocument/2006/relationships/customXml" Target="../ink/ink5536.xml"/><Relationship Id="rId3" Type="http://schemas.openxmlformats.org/officeDocument/2006/relationships/image" Target="../media/image496.png"/><Relationship Id="rId214" Type="http://schemas.openxmlformats.org/officeDocument/2006/relationships/image" Target="../media/image598.png"/><Relationship Id="rId235" Type="http://schemas.openxmlformats.org/officeDocument/2006/relationships/customXml" Target="../ink/ink5560.xml"/><Relationship Id="rId256" Type="http://schemas.openxmlformats.org/officeDocument/2006/relationships/image" Target="../media/image619.png"/><Relationship Id="rId277" Type="http://schemas.openxmlformats.org/officeDocument/2006/relationships/customXml" Target="../ink/ink5581.xml"/><Relationship Id="rId116" Type="http://schemas.openxmlformats.org/officeDocument/2006/relationships/customXml" Target="../ink/ink5499.xml"/><Relationship Id="rId137" Type="http://schemas.openxmlformats.org/officeDocument/2006/relationships/customXml" Target="../ink/ink5510.xml"/><Relationship Id="rId158" Type="http://schemas.openxmlformats.org/officeDocument/2006/relationships/image" Target="../media/image571.png"/><Relationship Id="rId20" Type="http://schemas.openxmlformats.org/officeDocument/2006/relationships/customXml" Target="../ink/ink5449.xml"/><Relationship Id="rId41" Type="http://schemas.openxmlformats.org/officeDocument/2006/relationships/customXml" Target="../ink/ink5461.xml"/><Relationship Id="rId62" Type="http://schemas.openxmlformats.org/officeDocument/2006/relationships/image" Target="../media/image524.png"/><Relationship Id="rId83" Type="http://schemas.openxmlformats.org/officeDocument/2006/relationships/image" Target="../media/image534.png"/><Relationship Id="rId179" Type="http://schemas.openxmlformats.org/officeDocument/2006/relationships/customXml" Target="../ink/ink5531.xml"/><Relationship Id="rId190" Type="http://schemas.openxmlformats.org/officeDocument/2006/relationships/image" Target="../media/image587.png"/><Relationship Id="rId204" Type="http://schemas.openxmlformats.org/officeDocument/2006/relationships/customXml" Target="../ink/ink5544.xml"/><Relationship Id="rId225" Type="http://schemas.openxmlformats.org/officeDocument/2006/relationships/customXml" Target="../ink/ink5555.xml"/><Relationship Id="rId246" Type="http://schemas.openxmlformats.org/officeDocument/2006/relationships/image" Target="../media/image614.png"/><Relationship Id="rId267" Type="http://schemas.openxmlformats.org/officeDocument/2006/relationships/customXml" Target="../ink/ink5576.xml"/><Relationship Id="rId288" Type="http://schemas.openxmlformats.org/officeDocument/2006/relationships/image" Target="../media/image635.png"/><Relationship Id="rId106" Type="http://schemas.openxmlformats.org/officeDocument/2006/relationships/customXml" Target="../ink/ink5494.xml"/><Relationship Id="rId127" Type="http://schemas.openxmlformats.org/officeDocument/2006/relationships/image" Target="../media/image556.png"/><Relationship Id="rId10" Type="http://schemas.openxmlformats.org/officeDocument/2006/relationships/customXml" Target="../ink/ink5444.xml"/><Relationship Id="rId31" Type="http://schemas.openxmlformats.org/officeDocument/2006/relationships/image" Target="../media/image510.png"/><Relationship Id="rId52" Type="http://schemas.openxmlformats.org/officeDocument/2006/relationships/image" Target="../media/image519.png"/><Relationship Id="rId73" Type="http://schemas.openxmlformats.org/officeDocument/2006/relationships/customXml" Target="../ink/ink5477.xml"/><Relationship Id="rId94" Type="http://schemas.openxmlformats.org/officeDocument/2006/relationships/customXml" Target="../ink/ink5488.xml"/><Relationship Id="rId148" Type="http://schemas.openxmlformats.org/officeDocument/2006/relationships/image" Target="../media/image566.png"/><Relationship Id="rId169" Type="http://schemas.openxmlformats.org/officeDocument/2006/relationships/customXml" Target="../ink/ink5526.xml"/><Relationship Id="rId4" Type="http://schemas.openxmlformats.org/officeDocument/2006/relationships/customXml" Target="../ink/ink5441.xml"/><Relationship Id="rId180" Type="http://schemas.openxmlformats.org/officeDocument/2006/relationships/image" Target="../media/image582.png"/><Relationship Id="rId215" Type="http://schemas.openxmlformats.org/officeDocument/2006/relationships/customXml" Target="../ink/ink5550.xml"/><Relationship Id="rId236" Type="http://schemas.openxmlformats.org/officeDocument/2006/relationships/image" Target="../media/image609.png"/><Relationship Id="rId257" Type="http://schemas.openxmlformats.org/officeDocument/2006/relationships/customXml" Target="../ink/ink5571.xml"/><Relationship Id="rId278" Type="http://schemas.openxmlformats.org/officeDocument/2006/relationships/image" Target="../media/image626.png"/><Relationship Id="rId42" Type="http://schemas.openxmlformats.org/officeDocument/2006/relationships/image" Target="../media/image514.png"/><Relationship Id="rId84" Type="http://schemas.openxmlformats.org/officeDocument/2006/relationships/customXml" Target="../ink/ink5483.xml"/><Relationship Id="rId138" Type="http://schemas.openxmlformats.org/officeDocument/2006/relationships/image" Target="../media/image561.png"/><Relationship Id="rId191" Type="http://schemas.openxmlformats.org/officeDocument/2006/relationships/customXml" Target="../ink/ink5537.xml"/><Relationship Id="rId205" Type="http://schemas.openxmlformats.org/officeDocument/2006/relationships/image" Target="../media/image594.png"/><Relationship Id="rId247" Type="http://schemas.openxmlformats.org/officeDocument/2006/relationships/customXml" Target="../ink/ink5566.xml"/><Relationship Id="rId107" Type="http://schemas.openxmlformats.org/officeDocument/2006/relationships/image" Target="../media/image546.png"/><Relationship Id="rId289" Type="http://schemas.openxmlformats.org/officeDocument/2006/relationships/customXml" Target="../ink/ink5587.xml"/><Relationship Id="rId11" Type="http://schemas.openxmlformats.org/officeDocument/2006/relationships/image" Target="../media/image500.png"/><Relationship Id="rId53" Type="http://schemas.openxmlformats.org/officeDocument/2006/relationships/customXml" Target="../ink/ink5467.xml"/><Relationship Id="rId149" Type="http://schemas.openxmlformats.org/officeDocument/2006/relationships/customXml" Target="../ink/ink5516.xml"/><Relationship Id="rId95" Type="http://schemas.openxmlformats.org/officeDocument/2006/relationships/image" Target="../media/image540.png"/><Relationship Id="rId160" Type="http://schemas.openxmlformats.org/officeDocument/2006/relationships/image" Target="../media/image572.png"/><Relationship Id="rId216" Type="http://schemas.openxmlformats.org/officeDocument/2006/relationships/image" Target="../media/image599.png"/><Relationship Id="rId258" Type="http://schemas.openxmlformats.org/officeDocument/2006/relationships/image" Target="../media/image620.png"/><Relationship Id="rId22" Type="http://schemas.openxmlformats.org/officeDocument/2006/relationships/customXml" Target="../ink/ink5450.xml"/><Relationship Id="rId64" Type="http://schemas.openxmlformats.org/officeDocument/2006/relationships/image" Target="../media/image525.png"/><Relationship Id="rId118" Type="http://schemas.openxmlformats.org/officeDocument/2006/relationships/customXml" Target="../ink/ink5500.xml"/><Relationship Id="rId171" Type="http://schemas.openxmlformats.org/officeDocument/2006/relationships/customXml" Target="../ink/ink5527.xml"/><Relationship Id="rId227" Type="http://schemas.openxmlformats.org/officeDocument/2006/relationships/customXml" Target="../ink/ink5556.xml"/></Relationships>
</file>

<file path=ppt/slides/_rels/slide11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51.png"/><Relationship Id="rId299" Type="http://schemas.openxmlformats.org/officeDocument/2006/relationships/customXml" Target="../ink/ink5740.xml"/><Relationship Id="rId21" Type="http://schemas.openxmlformats.org/officeDocument/2006/relationships/image" Target="../media/image505.png"/><Relationship Id="rId63" Type="http://schemas.openxmlformats.org/officeDocument/2006/relationships/customXml" Target="../ink/ink5620.xml"/><Relationship Id="rId159" Type="http://schemas.openxmlformats.org/officeDocument/2006/relationships/customXml" Target="../ink/ink5669.xml"/><Relationship Id="rId170" Type="http://schemas.openxmlformats.org/officeDocument/2006/relationships/image" Target="../media/image577.png"/><Relationship Id="rId226" Type="http://schemas.openxmlformats.org/officeDocument/2006/relationships/image" Target="../media/image604.png"/><Relationship Id="rId268" Type="http://schemas.openxmlformats.org/officeDocument/2006/relationships/image" Target="../media/image625.png"/><Relationship Id="rId32" Type="http://schemas.openxmlformats.org/officeDocument/2006/relationships/customXml" Target="../ink/ink5603.xml"/><Relationship Id="rId74" Type="http://schemas.openxmlformats.org/officeDocument/2006/relationships/customXml" Target="../ink/ink5626.xml"/><Relationship Id="rId128" Type="http://schemas.openxmlformats.org/officeDocument/2006/relationships/customXml" Target="../ink/ink5653.xml"/><Relationship Id="rId5" Type="http://schemas.openxmlformats.org/officeDocument/2006/relationships/image" Target="../media/image497.png"/><Relationship Id="rId181" Type="http://schemas.openxmlformats.org/officeDocument/2006/relationships/customXml" Target="../ink/ink5680.xml"/><Relationship Id="rId237" Type="http://schemas.openxmlformats.org/officeDocument/2006/relationships/customXml" Target="../ink/ink5709.xml"/><Relationship Id="rId279" Type="http://schemas.openxmlformats.org/officeDocument/2006/relationships/customXml" Target="../ink/ink5730.xml"/><Relationship Id="rId43" Type="http://schemas.openxmlformats.org/officeDocument/2006/relationships/customXml" Target="../ink/ink5610.xml"/><Relationship Id="rId139" Type="http://schemas.openxmlformats.org/officeDocument/2006/relationships/customXml" Target="../ink/ink5659.xml"/><Relationship Id="rId290" Type="http://schemas.openxmlformats.org/officeDocument/2006/relationships/image" Target="../media/image636.png"/><Relationship Id="rId304" Type="http://schemas.openxmlformats.org/officeDocument/2006/relationships/image" Target="../media/image643.png"/><Relationship Id="rId85" Type="http://schemas.openxmlformats.org/officeDocument/2006/relationships/image" Target="../media/image535.png"/><Relationship Id="rId150" Type="http://schemas.openxmlformats.org/officeDocument/2006/relationships/image" Target="../media/image567.png"/><Relationship Id="rId192" Type="http://schemas.openxmlformats.org/officeDocument/2006/relationships/image" Target="../media/image588.png"/><Relationship Id="rId206" Type="http://schemas.openxmlformats.org/officeDocument/2006/relationships/customXml" Target="../ink/ink5693.xml"/><Relationship Id="rId248" Type="http://schemas.openxmlformats.org/officeDocument/2006/relationships/image" Target="../media/image615.png"/><Relationship Id="rId12" Type="http://schemas.openxmlformats.org/officeDocument/2006/relationships/customXml" Target="../ink/ink5593.xml"/><Relationship Id="rId108" Type="http://schemas.openxmlformats.org/officeDocument/2006/relationships/customXml" Target="../ink/ink5643.xml"/><Relationship Id="rId54" Type="http://schemas.openxmlformats.org/officeDocument/2006/relationships/image" Target="../media/image520.png"/><Relationship Id="rId96" Type="http://schemas.openxmlformats.org/officeDocument/2006/relationships/customXml" Target="../ink/ink5637.xml"/><Relationship Id="rId161" Type="http://schemas.openxmlformats.org/officeDocument/2006/relationships/customXml" Target="../ink/ink5670.xml"/><Relationship Id="rId217" Type="http://schemas.openxmlformats.org/officeDocument/2006/relationships/customXml" Target="../ink/ink5699.xml"/><Relationship Id="rId259" Type="http://schemas.openxmlformats.org/officeDocument/2006/relationships/customXml" Target="../ink/ink5720.xml"/><Relationship Id="rId23" Type="http://schemas.openxmlformats.org/officeDocument/2006/relationships/image" Target="../media/image506.png"/><Relationship Id="rId119" Type="http://schemas.openxmlformats.org/officeDocument/2006/relationships/image" Target="../media/image552.png"/><Relationship Id="rId270" Type="http://schemas.openxmlformats.org/officeDocument/2006/relationships/image" Target="../media/image627.png"/><Relationship Id="rId291" Type="http://schemas.openxmlformats.org/officeDocument/2006/relationships/customXml" Target="../ink/ink5736.xml"/><Relationship Id="rId305" Type="http://schemas.openxmlformats.org/officeDocument/2006/relationships/customXml" Target="../ink/ink5743.xml"/><Relationship Id="rId44" Type="http://schemas.openxmlformats.org/officeDocument/2006/relationships/image" Target="../media/image515.png"/><Relationship Id="rId65" Type="http://schemas.openxmlformats.org/officeDocument/2006/relationships/customXml" Target="../ink/ink5621.xml"/><Relationship Id="rId86" Type="http://schemas.openxmlformats.org/officeDocument/2006/relationships/customXml" Target="../ink/ink5632.xml"/><Relationship Id="rId130" Type="http://schemas.openxmlformats.org/officeDocument/2006/relationships/customXml" Target="../ink/ink5654.xml"/><Relationship Id="rId151" Type="http://schemas.openxmlformats.org/officeDocument/2006/relationships/customXml" Target="../ink/ink5665.xml"/><Relationship Id="rId172" Type="http://schemas.openxmlformats.org/officeDocument/2006/relationships/image" Target="../media/image578.png"/><Relationship Id="rId193" Type="http://schemas.openxmlformats.org/officeDocument/2006/relationships/customXml" Target="../ink/ink5686.xml"/><Relationship Id="rId207" Type="http://schemas.openxmlformats.org/officeDocument/2006/relationships/customXml" Target="../ink/ink5694.xml"/><Relationship Id="rId228" Type="http://schemas.openxmlformats.org/officeDocument/2006/relationships/image" Target="../media/image605.png"/><Relationship Id="rId249" Type="http://schemas.openxmlformats.org/officeDocument/2006/relationships/customXml" Target="../ink/ink5715.xml"/><Relationship Id="rId13" Type="http://schemas.openxmlformats.org/officeDocument/2006/relationships/image" Target="../media/image501.png"/><Relationship Id="rId109" Type="http://schemas.openxmlformats.org/officeDocument/2006/relationships/image" Target="../media/image547.png"/><Relationship Id="rId260" Type="http://schemas.openxmlformats.org/officeDocument/2006/relationships/image" Target="../media/image621.png"/><Relationship Id="rId281" Type="http://schemas.openxmlformats.org/officeDocument/2006/relationships/customXml" Target="../ink/ink5731.xml"/><Relationship Id="rId34" Type="http://schemas.openxmlformats.org/officeDocument/2006/relationships/customXml" Target="../ink/ink5604.xml"/><Relationship Id="rId55" Type="http://schemas.openxmlformats.org/officeDocument/2006/relationships/customXml" Target="../ink/ink5616.xml"/><Relationship Id="rId76" Type="http://schemas.openxmlformats.org/officeDocument/2006/relationships/customXml" Target="../ink/ink5627.xml"/><Relationship Id="rId97" Type="http://schemas.openxmlformats.org/officeDocument/2006/relationships/image" Target="../media/image541.png"/><Relationship Id="rId120" Type="http://schemas.openxmlformats.org/officeDocument/2006/relationships/customXml" Target="../ink/ink5649.xml"/><Relationship Id="rId141" Type="http://schemas.openxmlformats.org/officeDocument/2006/relationships/customXml" Target="../ink/ink5660.xml"/><Relationship Id="rId7" Type="http://schemas.openxmlformats.org/officeDocument/2006/relationships/image" Target="../media/image498.png"/><Relationship Id="rId162" Type="http://schemas.openxmlformats.org/officeDocument/2006/relationships/image" Target="../media/image573.png"/><Relationship Id="rId183" Type="http://schemas.openxmlformats.org/officeDocument/2006/relationships/customXml" Target="../ink/ink5681.xml"/><Relationship Id="rId218" Type="http://schemas.openxmlformats.org/officeDocument/2006/relationships/image" Target="../media/image600.png"/><Relationship Id="rId239" Type="http://schemas.openxmlformats.org/officeDocument/2006/relationships/customXml" Target="../ink/ink5710.xml"/><Relationship Id="rId250" Type="http://schemas.openxmlformats.org/officeDocument/2006/relationships/image" Target="../media/image616.png"/><Relationship Id="rId271" Type="http://schemas.openxmlformats.org/officeDocument/2006/relationships/customXml" Target="../ink/ink5726.xml"/><Relationship Id="rId292" Type="http://schemas.openxmlformats.org/officeDocument/2006/relationships/image" Target="../media/image637.png"/><Relationship Id="rId306" Type="http://schemas.openxmlformats.org/officeDocument/2006/relationships/image" Target="../media/image644.png"/><Relationship Id="rId24" Type="http://schemas.openxmlformats.org/officeDocument/2006/relationships/customXml" Target="../ink/ink5599.xml"/><Relationship Id="rId45" Type="http://schemas.openxmlformats.org/officeDocument/2006/relationships/customXml" Target="../ink/ink5611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110" Type="http://schemas.openxmlformats.org/officeDocument/2006/relationships/customXml" Target="../ink/ink5644.xml"/><Relationship Id="rId131" Type="http://schemas.openxmlformats.org/officeDocument/2006/relationships/image" Target="../media/image558.png"/><Relationship Id="rId152" Type="http://schemas.openxmlformats.org/officeDocument/2006/relationships/image" Target="../media/image568.png"/><Relationship Id="rId173" Type="http://schemas.openxmlformats.org/officeDocument/2006/relationships/customXml" Target="../ink/ink5676.xml"/><Relationship Id="rId194" Type="http://schemas.openxmlformats.org/officeDocument/2006/relationships/image" Target="../media/image589.png"/><Relationship Id="rId208" Type="http://schemas.openxmlformats.org/officeDocument/2006/relationships/image" Target="../media/image595.png"/><Relationship Id="rId229" Type="http://schemas.openxmlformats.org/officeDocument/2006/relationships/customXml" Target="../ink/ink5705.xml"/><Relationship Id="rId240" Type="http://schemas.openxmlformats.org/officeDocument/2006/relationships/image" Target="../media/image611.png"/><Relationship Id="rId261" Type="http://schemas.openxmlformats.org/officeDocument/2006/relationships/customXml" Target="../ink/ink5721.xml"/><Relationship Id="rId14" Type="http://schemas.openxmlformats.org/officeDocument/2006/relationships/customXml" Target="../ink/ink5594.xml"/><Relationship Id="rId35" Type="http://schemas.openxmlformats.org/officeDocument/2006/relationships/image" Target="../media/image512.png"/><Relationship Id="rId56" Type="http://schemas.openxmlformats.org/officeDocument/2006/relationships/image" Target="../media/image521.png"/><Relationship Id="rId77" Type="http://schemas.openxmlformats.org/officeDocument/2006/relationships/image" Target="../media/image531.png"/><Relationship Id="rId100" Type="http://schemas.openxmlformats.org/officeDocument/2006/relationships/customXml" Target="../ink/ink5639.xml"/><Relationship Id="rId282" Type="http://schemas.openxmlformats.org/officeDocument/2006/relationships/image" Target="../media/image632.png"/><Relationship Id="rId8" Type="http://schemas.openxmlformats.org/officeDocument/2006/relationships/customXml" Target="../ink/ink5591.xml"/><Relationship Id="rId98" Type="http://schemas.openxmlformats.org/officeDocument/2006/relationships/customXml" Target="../ink/ink5638.xml"/><Relationship Id="rId121" Type="http://schemas.openxmlformats.org/officeDocument/2006/relationships/image" Target="../media/image553.png"/><Relationship Id="rId142" Type="http://schemas.openxmlformats.org/officeDocument/2006/relationships/image" Target="../media/image563.png"/><Relationship Id="rId163" Type="http://schemas.openxmlformats.org/officeDocument/2006/relationships/customXml" Target="../ink/ink5671.xml"/><Relationship Id="rId184" Type="http://schemas.openxmlformats.org/officeDocument/2006/relationships/image" Target="../media/image584.png"/><Relationship Id="rId219" Type="http://schemas.openxmlformats.org/officeDocument/2006/relationships/customXml" Target="../ink/ink5700.xml"/><Relationship Id="rId230" Type="http://schemas.openxmlformats.org/officeDocument/2006/relationships/image" Target="../media/image606.png"/><Relationship Id="rId251" Type="http://schemas.openxmlformats.org/officeDocument/2006/relationships/customXml" Target="../ink/ink5716.xml"/><Relationship Id="rId25" Type="http://schemas.openxmlformats.org/officeDocument/2006/relationships/image" Target="../media/image507.png"/><Relationship Id="rId46" Type="http://schemas.openxmlformats.org/officeDocument/2006/relationships/image" Target="../media/image516.png"/><Relationship Id="rId67" Type="http://schemas.openxmlformats.org/officeDocument/2006/relationships/customXml" Target="../ink/ink5622.xml"/><Relationship Id="rId272" Type="http://schemas.openxmlformats.org/officeDocument/2006/relationships/image" Target="../media/image628.png"/><Relationship Id="rId293" Type="http://schemas.openxmlformats.org/officeDocument/2006/relationships/customXml" Target="../ink/ink5737.xml"/><Relationship Id="rId88" Type="http://schemas.openxmlformats.org/officeDocument/2006/relationships/customXml" Target="../ink/ink5633.xml"/><Relationship Id="rId111" Type="http://schemas.openxmlformats.org/officeDocument/2006/relationships/image" Target="../media/image548.png"/><Relationship Id="rId132" Type="http://schemas.openxmlformats.org/officeDocument/2006/relationships/customXml" Target="../ink/ink5655.xml"/><Relationship Id="rId153" Type="http://schemas.openxmlformats.org/officeDocument/2006/relationships/customXml" Target="../ink/ink5666.xml"/><Relationship Id="rId174" Type="http://schemas.openxmlformats.org/officeDocument/2006/relationships/image" Target="../media/image579.png"/><Relationship Id="rId195" Type="http://schemas.openxmlformats.org/officeDocument/2006/relationships/customXml" Target="../ink/ink5687.xml"/><Relationship Id="rId209" Type="http://schemas.openxmlformats.org/officeDocument/2006/relationships/customXml" Target="../ink/ink5695.xml"/><Relationship Id="rId220" Type="http://schemas.openxmlformats.org/officeDocument/2006/relationships/image" Target="../media/image601.png"/><Relationship Id="rId241" Type="http://schemas.openxmlformats.org/officeDocument/2006/relationships/customXml" Target="../ink/ink5711.xml"/><Relationship Id="rId15" Type="http://schemas.openxmlformats.org/officeDocument/2006/relationships/image" Target="../media/image502.png"/><Relationship Id="rId36" Type="http://schemas.openxmlformats.org/officeDocument/2006/relationships/customXml" Target="../ink/ink5605.xml"/><Relationship Id="rId57" Type="http://schemas.openxmlformats.org/officeDocument/2006/relationships/customXml" Target="../ink/ink5617.xml"/><Relationship Id="rId262" Type="http://schemas.openxmlformats.org/officeDocument/2006/relationships/image" Target="../media/image622.png"/><Relationship Id="rId283" Type="http://schemas.openxmlformats.org/officeDocument/2006/relationships/customXml" Target="../ink/ink5732.xml"/><Relationship Id="rId78" Type="http://schemas.openxmlformats.org/officeDocument/2006/relationships/customXml" Target="../ink/ink5628.xml"/><Relationship Id="rId99" Type="http://schemas.openxmlformats.org/officeDocument/2006/relationships/image" Target="../media/image542.png"/><Relationship Id="rId101" Type="http://schemas.openxmlformats.org/officeDocument/2006/relationships/image" Target="../media/image543.png"/><Relationship Id="rId122" Type="http://schemas.openxmlformats.org/officeDocument/2006/relationships/customXml" Target="../ink/ink5650.xml"/><Relationship Id="rId143" Type="http://schemas.openxmlformats.org/officeDocument/2006/relationships/customXml" Target="../ink/ink5661.xml"/><Relationship Id="rId164" Type="http://schemas.openxmlformats.org/officeDocument/2006/relationships/image" Target="../media/image574.png"/><Relationship Id="rId185" Type="http://schemas.openxmlformats.org/officeDocument/2006/relationships/customXml" Target="../ink/ink5682.xml"/><Relationship Id="rId9" Type="http://schemas.openxmlformats.org/officeDocument/2006/relationships/image" Target="../media/image499.png"/><Relationship Id="rId210" Type="http://schemas.openxmlformats.org/officeDocument/2006/relationships/image" Target="../media/image596.png"/><Relationship Id="rId26" Type="http://schemas.openxmlformats.org/officeDocument/2006/relationships/customXml" Target="../ink/ink5600.xml"/><Relationship Id="rId231" Type="http://schemas.openxmlformats.org/officeDocument/2006/relationships/customXml" Target="../ink/ink5706.xml"/><Relationship Id="rId252" Type="http://schemas.openxmlformats.org/officeDocument/2006/relationships/image" Target="../media/image617.png"/><Relationship Id="rId273" Type="http://schemas.openxmlformats.org/officeDocument/2006/relationships/customXml" Target="../ink/ink5727.xml"/><Relationship Id="rId294" Type="http://schemas.openxmlformats.org/officeDocument/2006/relationships/image" Target="../media/image638.png"/><Relationship Id="rId47" Type="http://schemas.openxmlformats.org/officeDocument/2006/relationships/customXml" Target="../ink/ink5612.xml"/><Relationship Id="rId68" Type="http://schemas.openxmlformats.org/officeDocument/2006/relationships/image" Target="../media/image527.png"/><Relationship Id="rId89" Type="http://schemas.openxmlformats.org/officeDocument/2006/relationships/image" Target="../media/image537.png"/><Relationship Id="rId112" Type="http://schemas.openxmlformats.org/officeDocument/2006/relationships/customXml" Target="../ink/ink5645.xml"/><Relationship Id="rId133" Type="http://schemas.openxmlformats.org/officeDocument/2006/relationships/customXml" Target="../ink/ink5656.xml"/><Relationship Id="rId154" Type="http://schemas.openxmlformats.org/officeDocument/2006/relationships/image" Target="../media/image569.png"/><Relationship Id="rId175" Type="http://schemas.openxmlformats.org/officeDocument/2006/relationships/customXml" Target="../ink/ink5677.xml"/><Relationship Id="rId196" Type="http://schemas.openxmlformats.org/officeDocument/2006/relationships/image" Target="../media/image590.png"/><Relationship Id="rId200" Type="http://schemas.openxmlformats.org/officeDocument/2006/relationships/image" Target="../media/image592.png"/><Relationship Id="rId16" Type="http://schemas.openxmlformats.org/officeDocument/2006/relationships/customXml" Target="../ink/ink5595.xml"/><Relationship Id="rId221" Type="http://schemas.openxmlformats.org/officeDocument/2006/relationships/customXml" Target="../ink/ink5701.xml"/><Relationship Id="rId242" Type="http://schemas.openxmlformats.org/officeDocument/2006/relationships/image" Target="../media/image612.png"/><Relationship Id="rId263" Type="http://schemas.openxmlformats.org/officeDocument/2006/relationships/customXml" Target="../ink/ink5722.xml"/><Relationship Id="rId284" Type="http://schemas.openxmlformats.org/officeDocument/2006/relationships/image" Target="../media/image633.png"/><Relationship Id="rId37" Type="http://schemas.openxmlformats.org/officeDocument/2006/relationships/customXml" Target="../ink/ink5606.xml"/><Relationship Id="rId58" Type="http://schemas.openxmlformats.org/officeDocument/2006/relationships/image" Target="../media/image522.png"/><Relationship Id="rId79" Type="http://schemas.openxmlformats.org/officeDocument/2006/relationships/image" Target="../media/image532.png"/><Relationship Id="rId102" Type="http://schemas.openxmlformats.org/officeDocument/2006/relationships/customXml" Target="../ink/ink5640.xml"/><Relationship Id="rId123" Type="http://schemas.openxmlformats.org/officeDocument/2006/relationships/image" Target="../media/image554.png"/><Relationship Id="rId144" Type="http://schemas.openxmlformats.org/officeDocument/2006/relationships/image" Target="../media/image564.png"/><Relationship Id="rId90" Type="http://schemas.openxmlformats.org/officeDocument/2006/relationships/customXml" Target="../ink/ink5634.xml"/><Relationship Id="rId165" Type="http://schemas.openxmlformats.org/officeDocument/2006/relationships/customXml" Target="../ink/ink5672.xml"/><Relationship Id="rId186" Type="http://schemas.openxmlformats.org/officeDocument/2006/relationships/image" Target="../media/image585.png"/><Relationship Id="rId211" Type="http://schemas.openxmlformats.org/officeDocument/2006/relationships/customXml" Target="../ink/ink5696.xml"/><Relationship Id="rId232" Type="http://schemas.openxmlformats.org/officeDocument/2006/relationships/image" Target="../media/image607.png"/><Relationship Id="rId253" Type="http://schemas.openxmlformats.org/officeDocument/2006/relationships/customXml" Target="../ink/ink5717.xml"/><Relationship Id="rId274" Type="http://schemas.openxmlformats.org/officeDocument/2006/relationships/image" Target="../media/image629.png"/><Relationship Id="rId295" Type="http://schemas.openxmlformats.org/officeDocument/2006/relationships/customXml" Target="../ink/ink5738.xml"/><Relationship Id="rId27" Type="http://schemas.openxmlformats.org/officeDocument/2006/relationships/image" Target="../media/image508.png"/><Relationship Id="rId48" Type="http://schemas.openxmlformats.org/officeDocument/2006/relationships/image" Target="../media/image517.png"/><Relationship Id="rId69" Type="http://schemas.openxmlformats.org/officeDocument/2006/relationships/customXml" Target="../ink/ink5623.xml"/><Relationship Id="rId113" Type="http://schemas.openxmlformats.org/officeDocument/2006/relationships/image" Target="../media/image549.png"/><Relationship Id="rId134" Type="http://schemas.openxmlformats.org/officeDocument/2006/relationships/image" Target="../media/image559.png"/><Relationship Id="rId80" Type="http://schemas.openxmlformats.org/officeDocument/2006/relationships/customXml" Target="../ink/ink5629.xml"/><Relationship Id="rId155" Type="http://schemas.openxmlformats.org/officeDocument/2006/relationships/customXml" Target="../ink/ink5667.xml"/><Relationship Id="rId176" Type="http://schemas.openxmlformats.org/officeDocument/2006/relationships/image" Target="../media/image580.png"/><Relationship Id="rId197" Type="http://schemas.openxmlformats.org/officeDocument/2006/relationships/customXml" Target="../ink/ink5688.xml"/><Relationship Id="rId201" Type="http://schemas.openxmlformats.org/officeDocument/2006/relationships/customXml" Target="../ink/ink5690.xml"/><Relationship Id="rId222" Type="http://schemas.openxmlformats.org/officeDocument/2006/relationships/image" Target="../media/image602.png"/><Relationship Id="rId243" Type="http://schemas.openxmlformats.org/officeDocument/2006/relationships/customXml" Target="../ink/ink5712.xml"/><Relationship Id="rId264" Type="http://schemas.openxmlformats.org/officeDocument/2006/relationships/image" Target="../media/image623.png"/><Relationship Id="rId285" Type="http://schemas.openxmlformats.org/officeDocument/2006/relationships/customXml" Target="../ink/ink5733.xml"/><Relationship Id="rId17" Type="http://schemas.openxmlformats.org/officeDocument/2006/relationships/image" Target="../media/image503.png"/><Relationship Id="rId38" Type="http://schemas.openxmlformats.org/officeDocument/2006/relationships/customXml" Target="../ink/ink5607.xml"/><Relationship Id="rId59" Type="http://schemas.openxmlformats.org/officeDocument/2006/relationships/customXml" Target="../ink/ink5618.xml"/><Relationship Id="rId103" Type="http://schemas.openxmlformats.org/officeDocument/2006/relationships/image" Target="../media/image544.png"/><Relationship Id="rId124" Type="http://schemas.openxmlformats.org/officeDocument/2006/relationships/customXml" Target="../ink/ink5651.xml"/><Relationship Id="rId70" Type="http://schemas.openxmlformats.org/officeDocument/2006/relationships/image" Target="../media/image528.png"/><Relationship Id="rId91" Type="http://schemas.openxmlformats.org/officeDocument/2006/relationships/image" Target="../media/image538.png"/><Relationship Id="rId145" Type="http://schemas.openxmlformats.org/officeDocument/2006/relationships/customXml" Target="../ink/ink5662.xml"/><Relationship Id="rId166" Type="http://schemas.openxmlformats.org/officeDocument/2006/relationships/image" Target="../media/image575.png"/><Relationship Id="rId187" Type="http://schemas.openxmlformats.org/officeDocument/2006/relationships/customXml" Target="../ink/ink5683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97.png"/><Relationship Id="rId233" Type="http://schemas.openxmlformats.org/officeDocument/2006/relationships/customXml" Target="../ink/ink5707.xml"/><Relationship Id="rId254" Type="http://schemas.openxmlformats.org/officeDocument/2006/relationships/image" Target="../media/image618.png"/><Relationship Id="rId28" Type="http://schemas.openxmlformats.org/officeDocument/2006/relationships/customXml" Target="../ink/ink5601.xml"/><Relationship Id="rId49" Type="http://schemas.openxmlformats.org/officeDocument/2006/relationships/customXml" Target="../ink/ink5613.xml"/><Relationship Id="rId114" Type="http://schemas.openxmlformats.org/officeDocument/2006/relationships/customXml" Target="../ink/ink5646.xml"/><Relationship Id="rId275" Type="http://schemas.openxmlformats.org/officeDocument/2006/relationships/customXml" Target="../ink/ink5728.xml"/><Relationship Id="rId296" Type="http://schemas.openxmlformats.org/officeDocument/2006/relationships/image" Target="../media/image639.png"/><Relationship Id="rId300" Type="http://schemas.openxmlformats.org/officeDocument/2006/relationships/image" Target="../media/image641.png"/><Relationship Id="rId60" Type="http://schemas.openxmlformats.org/officeDocument/2006/relationships/image" Target="../media/image523.png"/><Relationship Id="rId81" Type="http://schemas.openxmlformats.org/officeDocument/2006/relationships/image" Target="../media/image533.png"/><Relationship Id="rId135" Type="http://schemas.openxmlformats.org/officeDocument/2006/relationships/customXml" Target="../ink/ink5657.xml"/><Relationship Id="rId156" Type="http://schemas.openxmlformats.org/officeDocument/2006/relationships/image" Target="../media/image570.png"/><Relationship Id="rId177" Type="http://schemas.openxmlformats.org/officeDocument/2006/relationships/customXml" Target="../ink/ink5678.xml"/><Relationship Id="rId198" Type="http://schemas.openxmlformats.org/officeDocument/2006/relationships/image" Target="../media/image591.png"/><Relationship Id="rId202" Type="http://schemas.openxmlformats.org/officeDocument/2006/relationships/image" Target="../media/image593.png"/><Relationship Id="rId223" Type="http://schemas.openxmlformats.org/officeDocument/2006/relationships/customXml" Target="../ink/ink5702.xml"/><Relationship Id="rId244" Type="http://schemas.openxmlformats.org/officeDocument/2006/relationships/image" Target="../media/image613.png"/><Relationship Id="rId18" Type="http://schemas.openxmlformats.org/officeDocument/2006/relationships/customXml" Target="../ink/ink5596.xml"/><Relationship Id="rId39" Type="http://schemas.openxmlformats.org/officeDocument/2006/relationships/customXml" Target="../ink/ink5608.xml"/><Relationship Id="rId265" Type="http://schemas.openxmlformats.org/officeDocument/2006/relationships/customXml" Target="../ink/ink5723.xml"/><Relationship Id="rId286" Type="http://schemas.openxmlformats.org/officeDocument/2006/relationships/image" Target="../media/image634.png"/><Relationship Id="rId50" Type="http://schemas.openxmlformats.org/officeDocument/2006/relationships/image" Target="../media/image518.png"/><Relationship Id="rId104" Type="http://schemas.openxmlformats.org/officeDocument/2006/relationships/customXml" Target="../ink/ink5641.xml"/><Relationship Id="rId125" Type="http://schemas.openxmlformats.org/officeDocument/2006/relationships/image" Target="../media/image555.png"/><Relationship Id="rId146" Type="http://schemas.openxmlformats.org/officeDocument/2006/relationships/image" Target="../media/image565.png"/><Relationship Id="rId167" Type="http://schemas.openxmlformats.org/officeDocument/2006/relationships/customXml" Target="../ink/ink5673.xml"/><Relationship Id="rId188" Type="http://schemas.openxmlformats.org/officeDocument/2006/relationships/image" Target="../media/image586.png"/><Relationship Id="rId71" Type="http://schemas.openxmlformats.org/officeDocument/2006/relationships/customXml" Target="../ink/ink5624.xml"/><Relationship Id="rId92" Type="http://schemas.openxmlformats.org/officeDocument/2006/relationships/customXml" Target="../ink/ink5635.xml"/><Relationship Id="rId213" Type="http://schemas.openxmlformats.org/officeDocument/2006/relationships/customXml" Target="../ink/ink5697.xml"/><Relationship Id="rId234" Type="http://schemas.openxmlformats.org/officeDocument/2006/relationships/image" Target="../media/image608.png"/><Relationship Id="rId2" Type="http://schemas.openxmlformats.org/officeDocument/2006/relationships/customXml" Target="../ink/ink5588.xml"/><Relationship Id="rId29" Type="http://schemas.openxmlformats.org/officeDocument/2006/relationships/image" Target="../media/image509.png"/><Relationship Id="rId255" Type="http://schemas.openxmlformats.org/officeDocument/2006/relationships/customXml" Target="../ink/ink5718.xml"/><Relationship Id="rId276" Type="http://schemas.openxmlformats.org/officeDocument/2006/relationships/image" Target="../media/image630.png"/><Relationship Id="rId297" Type="http://schemas.openxmlformats.org/officeDocument/2006/relationships/customXml" Target="../ink/ink5739.xml"/><Relationship Id="rId40" Type="http://schemas.openxmlformats.org/officeDocument/2006/relationships/image" Target="../media/image513.png"/><Relationship Id="rId115" Type="http://schemas.openxmlformats.org/officeDocument/2006/relationships/image" Target="../media/image550.png"/><Relationship Id="rId136" Type="http://schemas.openxmlformats.org/officeDocument/2006/relationships/image" Target="../media/image560.png"/><Relationship Id="rId157" Type="http://schemas.openxmlformats.org/officeDocument/2006/relationships/customXml" Target="../ink/ink5668.xml"/><Relationship Id="rId178" Type="http://schemas.openxmlformats.org/officeDocument/2006/relationships/image" Target="../media/image581.png"/><Relationship Id="rId301" Type="http://schemas.openxmlformats.org/officeDocument/2006/relationships/customXml" Target="../ink/ink5741.xml"/><Relationship Id="rId61" Type="http://schemas.openxmlformats.org/officeDocument/2006/relationships/customXml" Target="../ink/ink5619.xml"/><Relationship Id="rId82" Type="http://schemas.openxmlformats.org/officeDocument/2006/relationships/customXml" Target="../ink/ink5630.xml"/><Relationship Id="rId199" Type="http://schemas.openxmlformats.org/officeDocument/2006/relationships/customXml" Target="../ink/ink5689.xml"/><Relationship Id="rId203" Type="http://schemas.openxmlformats.org/officeDocument/2006/relationships/customXml" Target="../ink/ink5691.xml"/><Relationship Id="rId19" Type="http://schemas.openxmlformats.org/officeDocument/2006/relationships/image" Target="../media/image504.png"/><Relationship Id="rId224" Type="http://schemas.openxmlformats.org/officeDocument/2006/relationships/image" Target="../media/image603.png"/><Relationship Id="rId245" Type="http://schemas.openxmlformats.org/officeDocument/2006/relationships/customXml" Target="../ink/ink5713.xml"/><Relationship Id="rId266" Type="http://schemas.openxmlformats.org/officeDocument/2006/relationships/image" Target="../media/image624.png"/><Relationship Id="rId287" Type="http://schemas.openxmlformats.org/officeDocument/2006/relationships/customXml" Target="../ink/ink5734.xml"/><Relationship Id="rId30" Type="http://schemas.openxmlformats.org/officeDocument/2006/relationships/customXml" Target="../ink/ink5602.xml"/><Relationship Id="rId105" Type="http://schemas.openxmlformats.org/officeDocument/2006/relationships/image" Target="../media/image545.png"/><Relationship Id="rId126" Type="http://schemas.openxmlformats.org/officeDocument/2006/relationships/customXml" Target="../ink/ink5652.xml"/><Relationship Id="rId147" Type="http://schemas.openxmlformats.org/officeDocument/2006/relationships/customXml" Target="../ink/ink5663.xml"/><Relationship Id="rId168" Type="http://schemas.openxmlformats.org/officeDocument/2006/relationships/image" Target="../media/image576.png"/><Relationship Id="rId51" Type="http://schemas.openxmlformats.org/officeDocument/2006/relationships/customXml" Target="../ink/ink5614.xml"/><Relationship Id="rId72" Type="http://schemas.openxmlformats.org/officeDocument/2006/relationships/image" Target="../media/image529.png"/><Relationship Id="rId93" Type="http://schemas.openxmlformats.org/officeDocument/2006/relationships/image" Target="../media/image539.png"/><Relationship Id="rId189" Type="http://schemas.openxmlformats.org/officeDocument/2006/relationships/customXml" Target="../ink/ink5684.xml"/><Relationship Id="rId3" Type="http://schemas.openxmlformats.org/officeDocument/2006/relationships/image" Target="../media/image496.png"/><Relationship Id="rId214" Type="http://schemas.openxmlformats.org/officeDocument/2006/relationships/image" Target="../media/image598.png"/><Relationship Id="rId235" Type="http://schemas.openxmlformats.org/officeDocument/2006/relationships/customXml" Target="../ink/ink5708.xml"/><Relationship Id="rId256" Type="http://schemas.openxmlformats.org/officeDocument/2006/relationships/image" Target="../media/image619.png"/><Relationship Id="rId277" Type="http://schemas.openxmlformats.org/officeDocument/2006/relationships/customXml" Target="../ink/ink5729.xml"/><Relationship Id="rId298" Type="http://schemas.openxmlformats.org/officeDocument/2006/relationships/image" Target="../media/image640.png"/><Relationship Id="rId116" Type="http://schemas.openxmlformats.org/officeDocument/2006/relationships/customXml" Target="../ink/ink5647.xml"/><Relationship Id="rId137" Type="http://schemas.openxmlformats.org/officeDocument/2006/relationships/customXml" Target="../ink/ink5658.xml"/><Relationship Id="rId158" Type="http://schemas.openxmlformats.org/officeDocument/2006/relationships/image" Target="../media/image571.png"/><Relationship Id="rId302" Type="http://schemas.openxmlformats.org/officeDocument/2006/relationships/image" Target="../media/image642.png"/><Relationship Id="rId20" Type="http://schemas.openxmlformats.org/officeDocument/2006/relationships/customXml" Target="../ink/ink5597.xml"/><Relationship Id="rId41" Type="http://schemas.openxmlformats.org/officeDocument/2006/relationships/customXml" Target="../ink/ink5609.xml"/><Relationship Id="rId62" Type="http://schemas.openxmlformats.org/officeDocument/2006/relationships/image" Target="../media/image524.png"/><Relationship Id="rId83" Type="http://schemas.openxmlformats.org/officeDocument/2006/relationships/image" Target="../media/image534.png"/><Relationship Id="rId179" Type="http://schemas.openxmlformats.org/officeDocument/2006/relationships/customXml" Target="../ink/ink5679.xml"/><Relationship Id="rId190" Type="http://schemas.openxmlformats.org/officeDocument/2006/relationships/image" Target="../media/image587.png"/><Relationship Id="rId204" Type="http://schemas.openxmlformats.org/officeDocument/2006/relationships/customXml" Target="../ink/ink5692.xml"/><Relationship Id="rId225" Type="http://schemas.openxmlformats.org/officeDocument/2006/relationships/customXml" Target="../ink/ink5703.xml"/><Relationship Id="rId246" Type="http://schemas.openxmlformats.org/officeDocument/2006/relationships/image" Target="../media/image614.png"/><Relationship Id="rId267" Type="http://schemas.openxmlformats.org/officeDocument/2006/relationships/customXml" Target="../ink/ink5724.xml"/><Relationship Id="rId288" Type="http://schemas.openxmlformats.org/officeDocument/2006/relationships/image" Target="../media/image635.png"/><Relationship Id="rId106" Type="http://schemas.openxmlformats.org/officeDocument/2006/relationships/customXml" Target="../ink/ink5642.xml"/><Relationship Id="rId127" Type="http://schemas.openxmlformats.org/officeDocument/2006/relationships/image" Target="../media/image556.png"/><Relationship Id="rId10" Type="http://schemas.openxmlformats.org/officeDocument/2006/relationships/customXml" Target="../ink/ink5592.xml"/><Relationship Id="rId31" Type="http://schemas.openxmlformats.org/officeDocument/2006/relationships/image" Target="../media/image510.png"/><Relationship Id="rId52" Type="http://schemas.openxmlformats.org/officeDocument/2006/relationships/image" Target="../media/image519.png"/><Relationship Id="rId73" Type="http://schemas.openxmlformats.org/officeDocument/2006/relationships/customXml" Target="../ink/ink5625.xml"/><Relationship Id="rId94" Type="http://schemas.openxmlformats.org/officeDocument/2006/relationships/customXml" Target="../ink/ink5636.xml"/><Relationship Id="rId148" Type="http://schemas.openxmlformats.org/officeDocument/2006/relationships/image" Target="../media/image566.png"/><Relationship Id="rId169" Type="http://schemas.openxmlformats.org/officeDocument/2006/relationships/customXml" Target="../ink/ink5674.xml"/><Relationship Id="rId4" Type="http://schemas.openxmlformats.org/officeDocument/2006/relationships/customXml" Target="../ink/ink5589.xml"/><Relationship Id="rId180" Type="http://schemas.openxmlformats.org/officeDocument/2006/relationships/image" Target="../media/image582.png"/><Relationship Id="rId215" Type="http://schemas.openxmlformats.org/officeDocument/2006/relationships/customXml" Target="../ink/ink5698.xml"/><Relationship Id="rId236" Type="http://schemas.openxmlformats.org/officeDocument/2006/relationships/image" Target="../media/image609.png"/><Relationship Id="rId257" Type="http://schemas.openxmlformats.org/officeDocument/2006/relationships/customXml" Target="../ink/ink5719.xml"/><Relationship Id="rId278" Type="http://schemas.openxmlformats.org/officeDocument/2006/relationships/image" Target="../media/image626.png"/><Relationship Id="rId303" Type="http://schemas.openxmlformats.org/officeDocument/2006/relationships/customXml" Target="../ink/ink5742.xml"/><Relationship Id="rId42" Type="http://schemas.openxmlformats.org/officeDocument/2006/relationships/image" Target="../media/image514.png"/><Relationship Id="rId84" Type="http://schemas.openxmlformats.org/officeDocument/2006/relationships/customXml" Target="../ink/ink5631.xml"/><Relationship Id="rId138" Type="http://schemas.openxmlformats.org/officeDocument/2006/relationships/image" Target="../media/image561.png"/><Relationship Id="rId191" Type="http://schemas.openxmlformats.org/officeDocument/2006/relationships/customXml" Target="../ink/ink5685.xml"/><Relationship Id="rId205" Type="http://schemas.openxmlformats.org/officeDocument/2006/relationships/image" Target="../media/image594.png"/><Relationship Id="rId247" Type="http://schemas.openxmlformats.org/officeDocument/2006/relationships/customXml" Target="../ink/ink5714.xml"/><Relationship Id="rId107" Type="http://schemas.openxmlformats.org/officeDocument/2006/relationships/image" Target="../media/image546.png"/><Relationship Id="rId289" Type="http://schemas.openxmlformats.org/officeDocument/2006/relationships/customXml" Target="../ink/ink5735.xml"/><Relationship Id="rId11" Type="http://schemas.openxmlformats.org/officeDocument/2006/relationships/image" Target="../media/image500.png"/><Relationship Id="rId53" Type="http://schemas.openxmlformats.org/officeDocument/2006/relationships/customXml" Target="../ink/ink5615.xml"/><Relationship Id="rId149" Type="http://schemas.openxmlformats.org/officeDocument/2006/relationships/customXml" Target="../ink/ink5664.xml"/><Relationship Id="rId95" Type="http://schemas.openxmlformats.org/officeDocument/2006/relationships/image" Target="../media/image540.png"/><Relationship Id="rId160" Type="http://schemas.openxmlformats.org/officeDocument/2006/relationships/image" Target="../media/image572.png"/><Relationship Id="rId216" Type="http://schemas.openxmlformats.org/officeDocument/2006/relationships/image" Target="../media/image599.png"/><Relationship Id="rId258" Type="http://schemas.openxmlformats.org/officeDocument/2006/relationships/image" Target="../media/image620.png"/><Relationship Id="rId22" Type="http://schemas.openxmlformats.org/officeDocument/2006/relationships/customXml" Target="../ink/ink5598.xml"/><Relationship Id="rId64" Type="http://schemas.openxmlformats.org/officeDocument/2006/relationships/image" Target="../media/image525.png"/><Relationship Id="rId118" Type="http://schemas.openxmlformats.org/officeDocument/2006/relationships/customXml" Target="../ink/ink5648.xml"/><Relationship Id="rId171" Type="http://schemas.openxmlformats.org/officeDocument/2006/relationships/customXml" Target="../ink/ink5675.xml"/><Relationship Id="rId227" Type="http://schemas.openxmlformats.org/officeDocument/2006/relationships/customXml" Target="../ink/ink5704.xml"/><Relationship Id="rId269" Type="http://schemas.openxmlformats.org/officeDocument/2006/relationships/customXml" Target="../ink/ink5725.xml"/><Relationship Id="rId33" Type="http://schemas.openxmlformats.org/officeDocument/2006/relationships/image" Target="../media/image511.png"/><Relationship Id="rId129" Type="http://schemas.openxmlformats.org/officeDocument/2006/relationships/image" Target="../media/image557.png"/><Relationship Id="rId280" Type="http://schemas.openxmlformats.org/officeDocument/2006/relationships/image" Target="../media/image631.png"/><Relationship Id="rId75" Type="http://schemas.openxmlformats.org/officeDocument/2006/relationships/image" Target="../media/image530.png"/><Relationship Id="rId140" Type="http://schemas.openxmlformats.org/officeDocument/2006/relationships/image" Target="../media/image562.png"/><Relationship Id="rId182" Type="http://schemas.openxmlformats.org/officeDocument/2006/relationships/image" Target="../media/image583.png"/><Relationship Id="rId6" Type="http://schemas.openxmlformats.org/officeDocument/2006/relationships/customXml" Target="../ink/ink5590.xml"/><Relationship Id="rId238" Type="http://schemas.openxmlformats.org/officeDocument/2006/relationships/image" Target="../media/image610.png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5.png"/><Relationship Id="rId2" Type="http://schemas.openxmlformats.org/officeDocument/2006/relationships/customXml" Target="../ink/ink5744.xml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6.png"/><Relationship Id="rId13" Type="http://schemas.openxmlformats.org/officeDocument/2006/relationships/customXml" Target="../ink/ink5751.xml"/><Relationship Id="rId18" Type="http://schemas.openxmlformats.org/officeDocument/2006/relationships/image" Target="../media/image651.png"/><Relationship Id="rId26" Type="http://schemas.openxmlformats.org/officeDocument/2006/relationships/image" Target="../media/image655.png"/><Relationship Id="rId3" Type="http://schemas.openxmlformats.org/officeDocument/2006/relationships/image" Target="../media/image645.png"/><Relationship Id="rId21" Type="http://schemas.openxmlformats.org/officeDocument/2006/relationships/customXml" Target="../ink/ink5755.xml"/><Relationship Id="rId7" Type="http://schemas.openxmlformats.org/officeDocument/2006/relationships/customXml" Target="../ink/ink5748.xml"/><Relationship Id="rId12" Type="http://schemas.openxmlformats.org/officeDocument/2006/relationships/image" Target="../media/image648.png"/><Relationship Id="rId17" Type="http://schemas.openxmlformats.org/officeDocument/2006/relationships/customXml" Target="../ink/ink5753.xml"/><Relationship Id="rId25" Type="http://schemas.openxmlformats.org/officeDocument/2006/relationships/customXml" Target="../ink/ink5757.xml"/><Relationship Id="rId2" Type="http://schemas.openxmlformats.org/officeDocument/2006/relationships/customXml" Target="../ink/ink5745.xml"/><Relationship Id="rId16" Type="http://schemas.openxmlformats.org/officeDocument/2006/relationships/image" Target="../media/image650.png"/><Relationship Id="rId20" Type="http://schemas.openxmlformats.org/officeDocument/2006/relationships/image" Target="../media/image65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47.xml"/><Relationship Id="rId11" Type="http://schemas.openxmlformats.org/officeDocument/2006/relationships/customXml" Target="../ink/ink5750.xml"/><Relationship Id="rId24" Type="http://schemas.openxmlformats.org/officeDocument/2006/relationships/image" Target="../media/image654.png"/><Relationship Id="rId5" Type="http://schemas.openxmlformats.org/officeDocument/2006/relationships/image" Target="../media/image511.png"/><Relationship Id="rId15" Type="http://schemas.openxmlformats.org/officeDocument/2006/relationships/customXml" Target="../ink/ink5752.xml"/><Relationship Id="rId23" Type="http://schemas.openxmlformats.org/officeDocument/2006/relationships/customXml" Target="../ink/ink5756.xml"/><Relationship Id="rId10" Type="http://schemas.openxmlformats.org/officeDocument/2006/relationships/image" Target="../media/image647.png"/><Relationship Id="rId19" Type="http://schemas.openxmlformats.org/officeDocument/2006/relationships/customXml" Target="../ink/ink5754.xml"/><Relationship Id="rId4" Type="http://schemas.openxmlformats.org/officeDocument/2006/relationships/customXml" Target="../ink/ink5746.xml"/><Relationship Id="rId9" Type="http://schemas.openxmlformats.org/officeDocument/2006/relationships/customXml" Target="../ink/ink5749.xml"/><Relationship Id="rId14" Type="http://schemas.openxmlformats.org/officeDocument/2006/relationships/image" Target="../media/image649.png"/><Relationship Id="rId22" Type="http://schemas.openxmlformats.org/officeDocument/2006/relationships/image" Target="../media/image653.png"/></Relationships>
</file>

<file path=ppt/slides/_rels/slide115.xml.rels><?xml version="1.0" encoding="UTF-8" standalone="yes"?>
<Relationships xmlns="http://schemas.openxmlformats.org/package/2006/relationships"><Relationship Id="rId13" Type="http://schemas.openxmlformats.org/officeDocument/2006/relationships/customXml" Target="../ink/ink5764.xml"/><Relationship Id="rId18" Type="http://schemas.openxmlformats.org/officeDocument/2006/relationships/image" Target="../media/image651.png"/><Relationship Id="rId26" Type="http://schemas.openxmlformats.org/officeDocument/2006/relationships/image" Target="../media/image655.png"/><Relationship Id="rId39" Type="http://schemas.openxmlformats.org/officeDocument/2006/relationships/customXml" Target="../ink/ink5777.xml"/><Relationship Id="rId21" Type="http://schemas.openxmlformats.org/officeDocument/2006/relationships/customXml" Target="../ink/ink5768.xml"/><Relationship Id="rId34" Type="http://schemas.openxmlformats.org/officeDocument/2006/relationships/image" Target="../media/image659.png"/><Relationship Id="rId42" Type="http://schemas.openxmlformats.org/officeDocument/2006/relationships/image" Target="../media/image663.png"/><Relationship Id="rId47" Type="http://schemas.openxmlformats.org/officeDocument/2006/relationships/customXml" Target="../ink/ink5781.xml"/><Relationship Id="rId50" Type="http://schemas.openxmlformats.org/officeDocument/2006/relationships/image" Target="../media/image667.png"/><Relationship Id="rId7" Type="http://schemas.openxmlformats.org/officeDocument/2006/relationships/customXml" Target="../ink/ink5761.xml"/><Relationship Id="rId2" Type="http://schemas.openxmlformats.org/officeDocument/2006/relationships/customXml" Target="../ink/ink5758.xml"/><Relationship Id="rId16" Type="http://schemas.openxmlformats.org/officeDocument/2006/relationships/image" Target="../media/image650.png"/><Relationship Id="rId29" Type="http://schemas.openxmlformats.org/officeDocument/2006/relationships/customXml" Target="../ink/ink5772.xml"/><Relationship Id="rId11" Type="http://schemas.openxmlformats.org/officeDocument/2006/relationships/customXml" Target="../ink/ink5763.xml"/><Relationship Id="rId24" Type="http://schemas.openxmlformats.org/officeDocument/2006/relationships/image" Target="../media/image654.png"/><Relationship Id="rId32" Type="http://schemas.openxmlformats.org/officeDocument/2006/relationships/image" Target="../media/image658.png"/><Relationship Id="rId37" Type="http://schemas.openxmlformats.org/officeDocument/2006/relationships/customXml" Target="../ink/ink5776.xml"/><Relationship Id="rId40" Type="http://schemas.openxmlformats.org/officeDocument/2006/relationships/image" Target="../media/image662.png"/><Relationship Id="rId45" Type="http://schemas.openxmlformats.org/officeDocument/2006/relationships/customXml" Target="../ink/ink5780.xml"/><Relationship Id="rId5" Type="http://schemas.openxmlformats.org/officeDocument/2006/relationships/image" Target="../media/image511.png"/><Relationship Id="rId15" Type="http://schemas.openxmlformats.org/officeDocument/2006/relationships/customXml" Target="../ink/ink5765.xml"/><Relationship Id="rId23" Type="http://schemas.openxmlformats.org/officeDocument/2006/relationships/customXml" Target="../ink/ink5769.xml"/><Relationship Id="rId28" Type="http://schemas.openxmlformats.org/officeDocument/2006/relationships/image" Target="../media/image656.png"/><Relationship Id="rId36" Type="http://schemas.openxmlformats.org/officeDocument/2006/relationships/image" Target="../media/image660.png"/><Relationship Id="rId49" Type="http://schemas.openxmlformats.org/officeDocument/2006/relationships/customXml" Target="../ink/ink5782.xml"/><Relationship Id="rId10" Type="http://schemas.openxmlformats.org/officeDocument/2006/relationships/image" Target="../media/image647.png"/><Relationship Id="rId19" Type="http://schemas.openxmlformats.org/officeDocument/2006/relationships/customXml" Target="../ink/ink5767.xml"/><Relationship Id="rId31" Type="http://schemas.openxmlformats.org/officeDocument/2006/relationships/customXml" Target="../ink/ink5773.xml"/><Relationship Id="rId44" Type="http://schemas.openxmlformats.org/officeDocument/2006/relationships/image" Target="../media/image664.png"/><Relationship Id="rId4" Type="http://schemas.openxmlformats.org/officeDocument/2006/relationships/customXml" Target="../ink/ink5759.xml"/><Relationship Id="rId9" Type="http://schemas.openxmlformats.org/officeDocument/2006/relationships/customXml" Target="../ink/ink5762.xml"/><Relationship Id="rId14" Type="http://schemas.openxmlformats.org/officeDocument/2006/relationships/image" Target="../media/image649.png"/><Relationship Id="rId22" Type="http://schemas.openxmlformats.org/officeDocument/2006/relationships/image" Target="../media/image653.png"/><Relationship Id="rId27" Type="http://schemas.openxmlformats.org/officeDocument/2006/relationships/customXml" Target="../ink/ink5771.xml"/><Relationship Id="rId30" Type="http://schemas.openxmlformats.org/officeDocument/2006/relationships/image" Target="../media/image657.png"/><Relationship Id="rId35" Type="http://schemas.openxmlformats.org/officeDocument/2006/relationships/customXml" Target="../ink/ink5775.xml"/><Relationship Id="rId43" Type="http://schemas.openxmlformats.org/officeDocument/2006/relationships/customXml" Target="../ink/ink5779.xml"/><Relationship Id="rId48" Type="http://schemas.openxmlformats.org/officeDocument/2006/relationships/image" Target="../media/image666.png"/><Relationship Id="rId8" Type="http://schemas.openxmlformats.org/officeDocument/2006/relationships/image" Target="../media/image646.png"/><Relationship Id="rId51" Type="http://schemas.openxmlformats.org/officeDocument/2006/relationships/customXml" Target="../ink/ink5783.xml"/><Relationship Id="rId3" Type="http://schemas.openxmlformats.org/officeDocument/2006/relationships/image" Target="../media/image645.png"/><Relationship Id="rId12" Type="http://schemas.openxmlformats.org/officeDocument/2006/relationships/image" Target="../media/image648.png"/><Relationship Id="rId17" Type="http://schemas.openxmlformats.org/officeDocument/2006/relationships/customXml" Target="../ink/ink5766.xml"/><Relationship Id="rId25" Type="http://schemas.openxmlformats.org/officeDocument/2006/relationships/customXml" Target="../ink/ink5770.xml"/><Relationship Id="rId33" Type="http://schemas.openxmlformats.org/officeDocument/2006/relationships/customXml" Target="../ink/ink5774.xml"/><Relationship Id="rId38" Type="http://schemas.openxmlformats.org/officeDocument/2006/relationships/image" Target="../media/image661.png"/><Relationship Id="rId46" Type="http://schemas.openxmlformats.org/officeDocument/2006/relationships/image" Target="../media/image665.png"/><Relationship Id="rId20" Type="http://schemas.openxmlformats.org/officeDocument/2006/relationships/image" Target="../media/image652.png"/><Relationship Id="rId41" Type="http://schemas.openxmlformats.org/officeDocument/2006/relationships/customXml" Target="../ink/ink577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60.xml"/></Relationships>
</file>

<file path=ppt/slides/_rels/slide11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55.png"/><Relationship Id="rId21" Type="http://schemas.openxmlformats.org/officeDocument/2006/relationships/customXml" Target="../ink/ink5794.xml"/><Relationship Id="rId42" Type="http://schemas.openxmlformats.org/officeDocument/2006/relationships/image" Target="../media/image663.png"/><Relationship Id="rId47" Type="http://schemas.openxmlformats.org/officeDocument/2006/relationships/customXml" Target="../ink/ink5807.xml"/><Relationship Id="rId63" Type="http://schemas.openxmlformats.org/officeDocument/2006/relationships/image" Target="../media/image673.png"/><Relationship Id="rId68" Type="http://schemas.openxmlformats.org/officeDocument/2006/relationships/customXml" Target="../ink/ink5818.xml"/><Relationship Id="rId7" Type="http://schemas.openxmlformats.org/officeDocument/2006/relationships/customXml" Target="../ink/ink5787.xml"/><Relationship Id="rId2" Type="http://schemas.openxmlformats.org/officeDocument/2006/relationships/customXml" Target="../ink/ink5784.xml"/><Relationship Id="rId16" Type="http://schemas.openxmlformats.org/officeDocument/2006/relationships/image" Target="../media/image650.png"/><Relationship Id="rId29" Type="http://schemas.openxmlformats.org/officeDocument/2006/relationships/customXml" Target="../ink/ink5798.xml"/><Relationship Id="rId11" Type="http://schemas.openxmlformats.org/officeDocument/2006/relationships/customXml" Target="../ink/ink5789.xml"/><Relationship Id="rId24" Type="http://schemas.openxmlformats.org/officeDocument/2006/relationships/image" Target="../media/image654.png"/><Relationship Id="rId32" Type="http://schemas.openxmlformats.org/officeDocument/2006/relationships/image" Target="../media/image658.png"/><Relationship Id="rId37" Type="http://schemas.openxmlformats.org/officeDocument/2006/relationships/customXml" Target="../ink/ink5802.xml"/><Relationship Id="rId40" Type="http://schemas.openxmlformats.org/officeDocument/2006/relationships/image" Target="../media/image662.png"/><Relationship Id="rId45" Type="http://schemas.openxmlformats.org/officeDocument/2006/relationships/customXml" Target="../ink/ink5806.xml"/><Relationship Id="rId53" Type="http://schemas.openxmlformats.org/officeDocument/2006/relationships/image" Target="../media/image668.png"/><Relationship Id="rId58" Type="http://schemas.openxmlformats.org/officeDocument/2006/relationships/customXml" Target="../ink/ink5813.xml"/><Relationship Id="rId66" Type="http://schemas.openxmlformats.org/officeDocument/2006/relationships/customXml" Target="../ink/ink5817.xml"/><Relationship Id="rId5" Type="http://schemas.openxmlformats.org/officeDocument/2006/relationships/image" Target="../media/image511.png"/><Relationship Id="rId61" Type="http://schemas.openxmlformats.org/officeDocument/2006/relationships/image" Target="../media/image672.png"/><Relationship Id="rId19" Type="http://schemas.openxmlformats.org/officeDocument/2006/relationships/customXml" Target="../ink/ink5793.xml"/><Relationship Id="rId14" Type="http://schemas.openxmlformats.org/officeDocument/2006/relationships/image" Target="../media/image649.png"/><Relationship Id="rId22" Type="http://schemas.openxmlformats.org/officeDocument/2006/relationships/image" Target="../media/image653.png"/><Relationship Id="rId27" Type="http://schemas.openxmlformats.org/officeDocument/2006/relationships/customXml" Target="../ink/ink5797.xml"/><Relationship Id="rId30" Type="http://schemas.openxmlformats.org/officeDocument/2006/relationships/image" Target="../media/image657.png"/><Relationship Id="rId35" Type="http://schemas.openxmlformats.org/officeDocument/2006/relationships/customXml" Target="../ink/ink5801.xml"/><Relationship Id="rId43" Type="http://schemas.openxmlformats.org/officeDocument/2006/relationships/customXml" Target="../ink/ink5805.xml"/><Relationship Id="rId48" Type="http://schemas.openxmlformats.org/officeDocument/2006/relationships/image" Target="../media/image666.png"/><Relationship Id="rId56" Type="http://schemas.openxmlformats.org/officeDocument/2006/relationships/customXml" Target="../ink/ink5812.xml"/><Relationship Id="rId64" Type="http://schemas.openxmlformats.org/officeDocument/2006/relationships/customXml" Target="../ink/ink5816.xml"/><Relationship Id="rId69" Type="http://schemas.openxmlformats.org/officeDocument/2006/relationships/image" Target="../media/image676.png"/><Relationship Id="rId8" Type="http://schemas.openxmlformats.org/officeDocument/2006/relationships/image" Target="../media/image646.png"/><Relationship Id="rId51" Type="http://schemas.openxmlformats.org/officeDocument/2006/relationships/customXml" Target="../ink/ink5809.xml"/><Relationship Id="rId3" Type="http://schemas.openxmlformats.org/officeDocument/2006/relationships/image" Target="../media/image645.png"/><Relationship Id="rId12" Type="http://schemas.openxmlformats.org/officeDocument/2006/relationships/image" Target="../media/image648.png"/><Relationship Id="rId17" Type="http://schemas.openxmlformats.org/officeDocument/2006/relationships/customXml" Target="../ink/ink5792.xml"/><Relationship Id="rId25" Type="http://schemas.openxmlformats.org/officeDocument/2006/relationships/customXml" Target="../ink/ink5796.xml"/><Relationship Id="rId33" Type="http://schemas.openxmlformats.org/officeDocument/2006/relationships/customXml" Target="../ink/ink5800.xml"/><Relationship Id="rId38" Type="http://schemas.openxmlformats.org/officeDocument/2006/relationships/image" Target="../media/image661.png"/><Relationship Id="rId46" Type="http://schemas.openxmlformats.org/officeDocument/2006/relationships/image" Target="../media/image665.png"/><Relationship Id="rId59" Type="http://schemas.openxmlformats.org/officeDocument/2006/relationships/image" Target="../media/image671.png"/><Relationship Id="rId67" Type="http://schemas.openxmlformats.org/officeDocument/2006/relationships/image" Target="../media/image675.png"/><Relationship Id="rId20" Type="http://schemas.openxmlformats.org/officeDocument/2006/relationships/image" Target="../media/image652.png"/><Relationship Id="rId41" Type="http://schemas.openxmlformats.org/officeDocument/2006/relationships/customXml" Target="../ink/ink5804.xml"/><Relationship Id="rId54" Type="http://schemas.openxmlformats.org/officeDocument/2006/relationships/customXml" Target="../ink/ink5811.xml"/><Relationship Id="rId62" Type="http://schemas.openxmlformats.org/officeDocument/2006/relationships/customXml" Target="../ink/ink581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86.xml"/><Relationship Id="rId15" Type="http://schemas.openxmlformats.org/officeDocument/2006/relationships/customXml" Target="../ink/ink5791.xml"/><Relationship Id="rId23" Type="http://schemas.openxmlformats.org/officeDocument/2006/relationships/customXml" Target="../ink/ink5795.xml"/><Relationship Id="rId28" Type="http://schemas.openxmlformats.org/officeDocument/2006/relationships/image" Target="../media/image656.png"/><Relationship Id="rId36" Type="http://schemas.openxmlformats.org/officeDocument/2006/relationships/image" Target="../media/image660.png"/><Relationship Id="rId49" Type="http://schemas.openxmlformats.org/officeDocument/2006/relationships/customXml" Target="../ink/ink5808.xml"/><Relationship Id="rId57" Type="http://schemas.openxmlformats.org/officeDocument/2006/relationships/image" Target="../media/image670.png"/><Relationship Id="rId10" Type="http://schemas.openxmlformats.org/officeDocument/2006/relationships/image" Target="../media/image647.png"/><Relationship Id="rId31" Type="http://schemas.openxmlformats.org/officeDocument/2006/relationships/customXml" Target="../ink/ink5799.xml"/><Relationship Id="rId44" Type="http://schemas.openxmlformats.org/officeDocument/2006/relationships/image" Target="../media/image664.png"/><Relationship Id="rId52" Type="http://schemas.openxmlformats.org/officeDocument/2006/relationships/customXml" Target="../ink/ink5810.xml"/><Relationship Id="rId60" Type="http://schemas.openxmlformats.org/officeDocument/2006/relationships/customXml" Target="../ink/ink5814.xml"/><Relationship Id="rId65" Type="http://schemas.openxmlformats.org/officeDocument/2006/relationships/image" Target="../media/image674.png"/><Relationship Id="rId4" Type="http://schemas.openxmlformats.org/officeDocument/2006/relationships/customXml" Target="../ink/ink5785.xml"/><Relationship Id="rId9" Type="http://schemas.openxmlformats.org/officeDocument/2006/relationships/customXml" Target="../ink/ink5788.xml"/><Relationship Id="rId13" Type="http://schemas.openxmlformats.org/officeDocument/2006/relationships/customXml" Target="../ink/ink5790.xml"/><Relationship Id="rId18" Type="http://schemas.openxmlformats.org/officeDocument/2006/relationships/image" Target="../media/image651.png"/><Relationship Id="rId39" Type="http://schemas.openxmlformats.org/officeDocument/2006/relationships/customXml" Target="../ink/ink5803.xml"/><Relationship Id="rId34" Type="http://schemas.openxmlformats.org/officeDocument/2006/relationships/image" Target="../media/image659.png"/><Relationship Id="rId50" Type="http://schemas.openxmlformats.org/officeDocument/2006/relationships/image" Target="../media/image667.png"/><Relationship Id="rId55" Type="http://schemas.openxmlformats.org/officeDocument/2006/relationships/image" Target="../media/image669.png"/></Relationships>
</file>

<file path=ppt/slides/_rels/slide117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55.png"/><Relationship Id="rId21" Type="http://schemas.openxmlformats.org/officeDocument/2006/relationships/customXml" Target="../ink/ink5829.xml"/><Relationship Id="rId42" Type="http://schemas.openxmlformats.org/officeDocument/2006/relationships/image" Target="../media/image663.png"/><Relationship Id="rId47" Type="http://schemas.openxmlformats.org/officeDocument/2006/relationships/customXml" Target="../ink/ink5842.xml"/><Relationship Id="rId63" Type="http://schemas.openxmlformats.org/officeDocument/2006/relationships/image" Target="../media/image673.png"/><Relationship Id="rId68" Type="http://schemas.openxmlformats.org/officeDocument/2006/relationships/customXml" Target="../ink/ink5853.xml"/><Relationship Id="rId7" Type="http://schemas.openxmlformats.org/officeDocument/2006/relationships/customXml" Target="../ink/ink5822.xml"/><Relationship Id="rId71" Type="http://schemas.openxmlformats.org/officeDocument/2006/relationships/image" Target="../media/image677.png"/><Relationship Id="rId2" Type="http://schemas.openxmlformats.org/officeDocument/2006/relationships/customXml" Target="../ink/ink5819.xml"/><Relationship Id="rId16" Type="http://schemas.openxmlformats.org/officeDocument/2006/relationships/image" Target="../media/image650.png"/><Relationship Id="rId29" Type="http://schemas.openxmlformats.org/officeDocument/2006/relationships/customXml" Target="../ink/ink5833.xml"/><Relationship Id="rId11" Type="http://schemas.openxmlformats.org/officeDocument/2006/relationships/customXml" Target="../ink/ink5824.xml"/><Relationship Id="rId24" Type="http://schemas.openxmlformats.org/officeDocument/2006/relationships/image" Target="../media/image654.png"/><Relationship Id="rId32" Type="http://schemas.openxmlformats.org/officeDocument/2006/relationships/image" Target="../media/image658.png"/><Relationship Id="rId37" Type="http://schemas.openxmlformats.org/officeDocument/2006/relationships/customXml" Target="../ink/ink5837.xml"/><Relationship Id="rId40" Type="http://schemas.openxmlformats.org/officeDocument/2006/relationships/image" Target="../media/image662.png"/><Relationship Id="rId45" Type="http://schemas.openxmlformats.org/officeDocument/2006/relationships/customXml" Target="../ink/ink5841.xml"/><Relationship Id="rId53" Type="http://schemas.openxmlformats.org/officeDocument/2006/relationships/image" Target="../media/image668.png"/><Relationship Id="rId58" Type="http://schemas.openxmlformats.org/officeDocument/2006/relationships/customXml" Target="../ink/ink5848.xml"/><Relationship Id="rId66" Type="http://schemas.openxmlformats.org/officeDocument/2006/relationships/customXml" Target="../ink/ink5852.xml"/><Relationship Id="rId5" Type="http://schemas.openxmlformats.org/officeDocument/2006/relationships/image" Target="../media/image511.png"/><Relationship Id="rId61" Type="http://schemas.openxmlformats.org/officeDocument/2006/relationships/image" Target="../media/image672.png"/><Relationship Id="rId19" Type="http://schemas.openxmlformats.org/officeDocument/2006/relationships/customXml" Target="../ink/ink5828.xml"/><Relationship Id="rId14" Type="http://schemas.openxmlformats.org/officeDocument/2006/relationships/image" Target="../media/image649.png"/><Relationship Id="rId22" Type="http://schemas.openxmlformats.org/officeDocument/2006/relationships/image" Target="../media/image653.png"/><Relationship Id="rId27" Type="http://schemas.openxmlformats.org/officeDocument/2006/relationships/customXml" Target="../ink/ink5832.xml"/><Relationship Id="rId30" Type="http://schemas.openxmlformats.org/officeDocument/2006/relationships/image" Target="../media/image657.png"/><Relationship Id="rId35" Type="http://schemas.openxmlformats.org/officeDocument/2006/relationships/customXml" Target="../ink/ink5836.xml"/><Relationship Id="rId43" Type="http://schemas.openxmlformats.org/officeDocument/2006/relationships/customXml" Target="../ink/ink5840.xml"/><Relationship Id="rId48" Type="http://schemas.openxmlformats.org/officeDocument/2006/relationships/image" Target="../media/image666.png"/><Relationship Id="rId56" Type="http://schemas.openxmlformats.org/officeDocument/2006/relationships/customXml" Target="../ink/ink5847.xml"/><Relationship Id="rId64" Type="http://schemas.openxmlformats.org/officeDocument/2006/relationships/customXml" Target="../ink/ink5851.xml"/><Relationship Id="rId69" Type="http://schemas.openxmlformats.org/officeDocument/2006/relationships/image" Target="../media/image676.png"/><Relationship Id="rId8" Type="http://schemas.openxmlformats.org/officeDocument/2006/relationships/image" Target="../media/image646.png"/><Relationship Id="rId51" Type="http://schemas.openxmlformats.org/officeDocument/2006/relationships/customXml" Target="../ink/ink5844.xml"/><Relationship Id="rId3" Type="http://schemas.openxmlformats.org/officeDocument/2006/relationships/image" Target="../media/image645.png"/><Relationship Id="rId12" Type="http://schemas.openxmlformats.org/officeDocument/2006/relationships/image" Target="../media/image648.png"/><Relationship Id="rId17" Type="http://schemas.openxmlformats.org/officeDocument/2006/relationships/customXml" Target="../ink/ink5827.xml"/><Relationship Id="rId25" Type="http://schemas.openxmlformats.org/officeDocument/2006/relationships/customXml" Target="../ink/ink5831.xml"/><Relationship Id="rId33" Type="http://schemas.openxmlformats.org/officeDocument/2006/relationships/customXml" Target="../ink/ink5835.xml"/><Relationship Id="rId38" Type="http://schemas.openxmlformats.org/officeDocument/2006/relationships/image" Target="../media/image661.png"/><Relationship Id="rId46" Type="http://schemas.openxmlformats.org/officeDocument/2006/relationships/image" Target="../media/image665.png"/><Relationship Id="rId59" Type="http://schemas.openxmlformats.org/officeDocument/2006/relationships/image" Target="../media/image671.png"/><Relationship Id="rId67" Type="http://schemas.openxmlformats.org/officeDocument/2006/relationships/image" Target="../media/image675.png"/><Relationship Id="rId20" Type="http://schemas.openxmlformats.org/officeDocument/2006/relationships/image" Target="../media/image652.png"/><Relationship Id="rId41" Type="http://schemas.openxmlformats.org/officeDocument/2006/relationships/customXml" Target="../ink/ink5839.xml"/><Relationship Id="rId54" Type="http://schemas.openxmlformats.org/officeDocument/2006/relationships/customXml" Target="../ink/ink5846.xml"/><Relationship Id="rId62" Type="http://schemas.openxmlformats.org/officeDocument/2006/relationships/customXml" Target="../ink/ink5850.xml"/><Relationship Id="rId70" Type="http://schemas.openxmlformats.org/officeDocument/2006/relationships/customXml" Target="../ink/ink585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21.xml"/><Relationship Id="rId15" Type="http://schemas.openxmlformats.org/officeDocument/2006/relationships/customXml" Target="../ink/ink5826.xml"/><Relationship Id="rId23" Type="http://schemas.openxmlformats.org/officeDocument/2006/relationships/customXml" Target="../ink/ink5830.xml"/><Relationship Id="rId28" Type="http://schemas.openxmlformats.org/officeDocument/2006/relationships/image" Target="../media/image656.png"/><Relationship Id="rId36" Type="http://schemas.openxmlformats.org/officeDocument/2006/relationships/image" Target="../media/image660.png"/><Relationship Id="rId49" Type="http://schemas.openxmlformats.org/officeDocument/2006/relationships/customXml" Target="../ink/ink5843.xml"/><Relationship Id="rId57" Type="http://schemas.openxmlformats.org/officeDocument/2006/relationships/image" Target="../media/image670.png"/><Relationship Id="rId10" Type="http://schemas.openxmlformats.org/officeDocument/2006/relationships/image" Target="../media/image647.png"/><Relationship Id="rId31" Type="http://schemas.openxmlformats.org/officeDocument/2006/relationships/customXml" Target="../ink/ink5834.xml"/><Relationship Id="rId44" Type="http://schemas.openxmlformats.org/officeDocument/2006/relationships/image" Target="../media/image664.png"/><Relationship Id="rId52" Type="http://schemas.openxmlformats.org/officeDocument/2006/relationships/customXml" Target="../ink/ink5845.xml"/><Relationship Id="rId60" Type="http://schemas.openxmlformats.org/officeDocument/2006/relationships/customXml" Target="../ink/ink5849.xml"/><Relationship Id="rId65" Type="http://schemas.openxmlformats.org/officeDocument/2006/relationships/image" Target="../media/image674.png"/><Relationship Id="rId4" Type="http://schemas.openxmlformats.org/officeDocument/2006/relationships/customXml" Target="../ink/ink5820.xml"/><Relationship Id="rId9" Type="http://schemas.openxmlformats.org/officeDocument/2006/relationships/customXml" Target="../ink/ink5823.xml"/><Relationship Id="rId13" Type="http://schemas.openxmlformats.org/officeDocument/2006/relationships/customXml" Target="../ink/ink5825.xml"/><Relationship Id="rId18" Type="http://schemas.openxmlformats.org/officeDocument/2006/relationships/image" Target="../media/image651.png"/><Relationship Id="rId39" Type="http://schemas.openxmlformats.org/officeDocument/2006/relationships/customXml" Target="../ink/ink5838.xml"/><Relationship Id="rId34" Type="http://schemas.openxmlformats.org/officeDocument/2006/relationships/image" Target="../media/image659.png"/><Relationship Id="rId50" Type="http://schemas.openxmlformats.org/officeDocument/2006/relationships/image" Target="../media/image667.png"/><Relationship Id="rId55" Type="http://schemas.openxmlformats.org/officeDocument/2006/relationships/image" Target="../media/image669.png"/></Relationships>
</file>

<file path=ppt/slides/_rels/slide118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55.png"/><Relationship Id="rId21" Type="http://schemas.openxmlformats.org/officeDocument/2006/relationships/customXml" Target="../ink/ink5865.xml"/><Relationship Id="rId42" Type="http://schemas.openxmlformats.org/officeDocument/2006/relationships/image" Target="../media/image663.png"/><Relationship Id="rId47" Type="http://schemas.openxmlformats.org/officeDocument/2006/relationships/customXml" Target="../ink/ink5878.xml"/><Relationship Id="rId63" Type="http://schemas.openxmlformats.org/officeDocument/2006/relationships/image" Target="../media/image673.png"/><Relationship Id="rId68" Type="http://schemas.openxmlformats.org/officeDocument/2006/relationships/customXml" Target="../ink/ink5889.xml"/><Relationship Id="rId84" Type="http://schemas.openxmlformats.org/officeDocument/2006/relationships/customXml" Target="../ink/ink5897.xml"/><Relationship Id="rId16" Type="http://schemas.openxmlformats.org/officeDocument/2006/relationships/image" Target="../media/image650.png"/><Relationship Id="rId11" Type="http://schemas.openxmlformats.org/officeDocument/2006/relationships/customXml" Target="../ink/ink5860.xml"/><Relationship Id="rId32" Type="http://schemas.openxmlformats.org/officeDocument/2006/relationships/image" Target="../media/image658.png"/><Relationship Id="rId37" Type="http://schemas.openxmlformats.org/officeDocument/2006/relationships/customXml" Target="../ink/ink5873.xml"/><Relationship Id="rId53" Type="http://schemas.openxmlformats.org/officeDocument/2006/relationships/image" Target="../media/image668.png"/><Relationship Id="rId58" Type="http://schemas.openxmlformats.org/officeDocument/2006/relationships/customXml" Target="../ink/ink5884.xml"/><Relationship Id="rId74" Type="http://schemas.openxmlformats.org/officeDocument/2006/relationships/customXml" Target="../ink/ink5892.xml"/><Relationship Id="rId79" Type="http://schemas.openxmlformats.org/officeDocument/2006/relationships/image" Target="../media/image681.png"/><Relationship Id="rId5" Type="http://schemas.openxmlformats.org/officeDocument/2006/relationships/image" Target="../media/image511.png"/><Relationship Id="rId19" Type="http://schemas.openxmlformats.org/officeDocument/2006/relationships/customXml" Target="../ink/ink5864.xml"/><Relationship Id="rId14" Type="http://schemas.openxmlformats.org/officeDocument/2006/relationships/image" Target="../media/image649.png"/><Relationship Id="rId22" Type="http://schemas.openxmlformats.org/officeDocument/2006/relationships/image" Target="../media/image653.png"/><Relationship Id="rId27" Type="http://schemas.openxmlformats.org/officeDocument/2006/relationships/customXml" Target="../ink/ink5868.xml"/><Relationship Id="rId30" Type="http://schemas.openxmlformats.org/officeDocument/2006/relationships/image" Target="../media/image657.png"/><Relationship Id="rId35" Type="http://schemas.openxmlformats.org/officeDocument/2006/relationships/customXml" Target="../ink/ink5872.xml"/><Relationship Id="rId43" Type="http://schemas.openxmlformats.org/officeDocument/2006/relationships/customXml" Target="../ink/ink5876.xml"/><Relationship Id="rId48" Type="http://schemas.openxmlformats.org/officeDocument/2006/relationships/image" Target="../media/image666.png"/><Relationship Id="rId56" Type="http://schemas.openxmlformats.org/officeDocument/2006/relationships/customXml" Target="../ink/ink5883.xml"/><Relationship Id="rId64" Type="http://schemas.openxmlformats.org/officeDocument/2006/relationships/customXml" Target="../ink/ink5887.xml"/><Relationship Id="rId69" Type="http://schemas.openxmlformats.org/officeDocument/2006/relationships/image" Target="../media/image676.png"/><Relationship Id="rId77" Type="http://schemas.openxmlformats.org/officeDocument/2006/relationships/image" Target="../media/image680.png"/><Relationship Id="rId8" Type="http://schemas.openxmlformats.org/officeDocument/2006/relationships/image" Target="../media/image646.png"/><Relationship Id="rId51" Type="http://schemas.openxmlformats.org/officeDocument/2006/relationships/customXml" Target="../ink/ink5880.xml"/><Relationship Id="rId72" Type="http://schemas.openxmlformats.org/officeDocument/2006/relationships/customXml" Target="../ink/ink5891.xml"/><Relationship Id="rId80" Type="http://schemas.openxmlformats.org/officeDocument/2006/relationships/customXml" Target="../ink/ink5895.xml"/><Relationship Id="rId85" Type="http://schemas.openxmlformats.org/officeDocument/2006/relationships/image" Target="../media/image684.png"/><Relationship Id="rId3" Type="http://schemas.openxmlformats.org/officeDocument/2006/relationships/image" Target="../media/image645.png"/><Relationship Id="rId12" Type="http://schemas.openxmlformats.org/officeDocument/2006/relationships/image" Target="../media/image648.png"/><Relationship Id="rId17" Type="http://schemas.openxmlformats.org/officeDocument/2006/relationships/customXml" Target="../ink/ink5863.xml"/><Relationship Id="rId25" Type="http://schemas.openxmlformats.org/officeDocument/2006/relationships/customXml" Target="../ink/ink5867.xml"/><Relationship Id="rId33" Type="http://schemas.openxmlformats.org/officeDocument/2006/relationships/customXml" Target="../ink/ink5871.xml"/><Relationship Id="rId38" Type="http://schemas.openxmlformats.org/officeDocument/2006/relationships/image" Target="../media/image661.png"/><Relationship Id="rId46" Type="http://schemas.openxmlformats.org/officeDocument/2006/relationships/image" Target="../media/image665.png"/><Relationship Id="rId59" Type="http://schemas.openxmlformats.org/officeDocument/2006/relationships/image" Target="../media/image671.png"/><Relationship Id="rId67" Type="http://schemas.openxmlformats.org/officeDocument/2006/relationships/image" Target="../media/image675.png"/><Relationship Id="rId20" Type="http://schemas.openxmlformats.org/officeDocument/2006/relationships/image" Target="../media/image652.png"/><Relationship Id="rId41" Type="http://schemas.openxmlformats.org/officeDocument/2006/relationships/customXml" Target="../ink/ink5875.xml"/><Relationship Id="rId54" Type="http://schemas.openxmlformats.org/officeDocument/2006/relationships/customXml" Target="../ink/ink5882.xml"/><Relationship Id="rId62" Type="http://schemas.openxmlformats.org/officeDocument/2006/relationships/customXml" Target="../ink/ink5886.xml"/><Relationship Id="rId70" Type="http://schemas.openxmlformats.org/officeDocument/2006/relationships/customXml" Target="../ink/ink5890.xml"/><Relationship Id="rId75" Type="http://schemas.openxmlformats.org/officeDocument/2006/relationships/image" Target="../media/image679.png"/><Relationship Id="rId83" Type="http://schemas.openxmlformats.org/officeDocument/2006/relationships/image" Target="../media/image68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57.xml"/><Relationship Id="rId15" Type="http://schemas.openxmlformats.org/officeDocument/2006/relationships/customXml" Target="../ink/ink5862.xml"/><Relationship Id="rId23" Type="http://schemas.openxmlformats.org/officeDocument/2006/relationships/customXml" Target="../ink/ink5866.xml"/><Relationship Id="rId28" Type="http://schemas.openxmlformats.org/officeDocument/2006/relationships/image" Target="../media/image656.png"/><Relationship Id="rId36" Type="http://schemas.openxmlformats.org/officeDocument/2006/relationships/image" Target="../media/image660.png"/><Relationship Id="rId49" Type="http://schemas.openxmlformats.org/officeDocument/2006/relationships/customXml" Target="../ink/ink5879.xml"/><Relationship Id="rId57" Type="http://schemas.openxmlformats.org/officeDocument/2006/relationships/image" Target="../media/image670.png"/><Relationship Id="rId10" Type="http://schemas.openxmlformats.org/officeDocument/2006/relationships/image" Target="../media/image647.png"/><Relationship Id="rId31" Type="http://schemas.openxmlformats.org/officeDocument/2006/relationships/customXml" Target="../ink/ink5870.xml"/><Relationship Id="rId44" Type="http://schemas.openxmlformats.org/officeDocument/2006/relationships/image" Target="../media/image664.png"/><Relationship Id="rId52" Type="http://schemas.openxmlformats.org/officeDocument/2006/relationships/customXml" Target="../ink/ink5881.xml"/><Relationship Id="rId60" Type="http://schemas.openxmlformats.org/officeDocument/2006/relationships/customXml" Target="../ink/ink5885.xml"/><Relationship Id="rId65" Type="http://schemas.openxmlformats.org/officeDocument/2006/relationships/image" Target="../media/image674.png"/><Relationship Id="rId73" Type="http://schemas.openxmlformats.org/officeDocument/2006/relationships/image" Target="../media/image678.png"/><Relationship Id="rId78" Type="http://schemas.openxmlformats.org/officeDocument/2006/relationships/customXml" Target="../ink/ink5894.xml"/><Relationship Id="rId81" Type="http://schemas.openxmlformats.org/officeDocument/2006/relationships/image" Target="../media/image682.png"/><Relationship Id="rId4" Type="http://schemas.openxmlformats.org/officeDocument/2006/relationships/customXml" Target="../ink/ink5856.xml"/><Relationship Id="rId9" Type="http://schemas.openxmlformats.org/officeDocument/2006/relationships/customXml" Target="../ink/ink5859.xml"/><Relationship Id="rId13" Type="http://schemas.openxmlformats.org/officeDocument/2006/relationships/customXml" Target="../ink/ink5861.xml"/><Relationship Id="rId18" Type="http://schemas.openxmlformats.org/officeDocument/2006/relationships/image" Target="../media/image651.png"/><Relationship Id="rId39" Type="http://schemas.openxmlformats.org/officeDocument/2006/relationships/customXml" Target="../ink/ink5874.xml"/><Relationship Id="rId34" Type="http://schemas.openxmlformats.org/officeDocument/2006/relationships/image" Target="../media/image659.png"/><Relationship Id="rId50" Type="http://schemas.openxmlformats.org/officeDocument/2006/relationships/image" Target="../media/image667.png"/><Relationship Id="rId55" Type="http://schemas.openxmlformats.org/officeDocument/2006/relationships/image" Target="../media/image669.png"/><Relationship Id="rId76" Type="http://schemas.openxmlformats.org/officeDocument/2006/relationships/customXml" Target="../ink/ink5893.xml"/><Relationship Id="rId7" Type="http://schemas.openxmlformats.org/officeDocument/2006/relationships/customXml" Target="../ink/ink5858.xml"/><Relationship Id="rId71" Type="http://schemas.openxmlformats.org/officeDocument/2006/relationships/image" Target="../media/image677.png"/><Relationship Id="rId2" Type="http://schemas.openxmlformats.org/officeDocument/2006/relationships/customXml" Target="../ink/ink5855.xml"/><Relationship Id="rId29" Type="http://schemas.openxmlformats.org/officeDocument/2006/relationships/customXml" Target="../ink/ink5869.xml"/><Relationship Id="rId24" Type="http://schemas.openxmlformats.org/officeDocument/2006/relationships/image" Target="../media/image654.png"/><Relationship Id="rId40" Type="http://schemas.openxmlformats.org/officeDocument/2006/relationships/image" Target="../media/image662.png"/><Relationship Id="rId45" Type="http://schemas.openxmlformats.org/officeDocument/2006/relationships/customXml" Target="../ink/ink5877.xml"/><Relationship Id="rId66" Type="http://schemas.openxmlformats.org/officeDocument/2006/relationships/customXml" Target="../ink/ink5888.xml"/><Relationship Id="rId61" Type="http://schemas.openxmlformats.org/officeDocument/2006/relationships/image" Target="../media/image672.png"/><Relationship Id="rId82" Type="http://schemas.openxmlformats.org/officeDocument/2006/relationships/customXml" Target="../ink/ink5896.xml"/></Relationships>
</file>

<file path=ppt/slides/_rels/slide119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55.png"/><Relationship Id="rId21" Type="http://schemas.openxmlformats.org/officeDocument/2006/relationships/customXml" Target="../ink/ink5908.xml"/><Relationship Id="rId42" Type="http://schemas.openxmlformats.org/officeDocument/2006/relationships/image" Target="../media/image663.png"/><Relationship Id="rId47" Type="http://schemas.openxmlformats.org/officeDocument/2006/relationships/customXml" Target="../ink/ink5921.xml"/><Relationship Id="rId63" Type="http://schemas.openxmlformats.org/officeDocument/2006/relationships/image" Target="../media/image673.png"/><Relationship Id="rId68" Type="http://schemas.openxmlformats.org/officeDocument/2006/relationships/customXml" Target="../ink/ink5932.xml"/><Relationship Id="rId84" Type="http://schemas.openxmlformats.org/officeDocument/2006/relationships/customXml" Target="../ink/ink5940.xml"/><Relationship Id="rId89" Type="http://schemas.openxmlformats.org/officeDocument/2006/relationships/image" Target="../media/image686.png"/><Relationship Id="rId16" Type="http://schemas.openxmlformats.org/officeDocument/2006/relationships/image" Target="../media/image650.png"/><Relationship Id="rId107" Type="http://schemas.openxmlformats.org/officeDocument/2006/relationships/image" Target="../media/image695.png"/><Relationship Id="rId11" Type="http://schemas.openxmlformats.org/officeDocument/2006/relationships/customXml" Target="../ink/ink5903.xml"/><Relationship Id="rId32" Type="http://schemas.openxmlformats.org/officeDocument/2006/relationships/image" Target="../media/image658.png"/><Relationship Id="rId37" Type="http://schemas.openxmlformats.org/officeDocument/2006/relationships/customXml" Target="../ink/ink5916.xml"/><Relationship Id="rId53" Type="http://schemas.openxmlformats.org/officeDocument/2006/relationships/image" Target="../media/image668.png"/><Relationship Id="rId58" Type="http://schemas.openxmlformats.org/officeDocument/2006/relationships/customXml" Target="../ink/ink5927.xml"/><Relationship Id="rId74" Type="http://schemas.openxmlformats.org/officeDocument/2006/relationships/customXml" Target="../ink/ink5935.xml"/><Relationship Id="rId79" Type="http://schemas.openxmlformats.org/officeDocument/2006/relationships/image" Target="../media/image681.png"/><Relationship Id="rId102" Type="http://schemas.openxmlformats.org/officeDocument/2006/relationships/customXml" Target="../ink/ink5949.xml"/><Relationship Id="rId5" Type="http://schemas.openxmlformats.org/officeDocument/2006/relationships/image" Target="../media/image511.png"/><Relationship Id="rId90" Type="http://schemas.openxmlformats.org/officeDocument/2006/relationships/customXml" Target="../ink/ink5943.xml"/><Relationship Id="rId95" Type="http://schemas.openxmlformats.org/officeDocument/2006/relationships/image" Target="../media/image689.png"/><Relationship Id="rId22" Type="http://schemas.openxmlformats.org/officeDocument/2006/relationships/image" Target="../media/image653.png"/><Relationship Id="rId27" Type="http://schemas.openxmlformats.org/officeDocument/2006/relationships/customXml" Target="../ink/ink5911.xml"/><Relationship Id="rId43" Type="http://schemas.openxmlformats.org/officeDocument/2006/relationships/customXml" Target="../ink/ink5919.xml"/><Relationship Id="rId48" Type="http://schemas.openxmlformats.org/officeDocument/2006/relationships/image" Target="../media/image666.png"/><Relationship Id="rId64" Type="http://schemas.openxmlformats.org/officeDocument/2006/relationships/customXml" Target="../ink/ink5930.xml"/><Relationship Id="rId69" Type="http://schemas.openxmlformats.org/officeDocument/2006/relationships/image" Target="../media/image676.png"/><Relationship Id="rId80" Type="http://schemas.openxmlformats.org/officeDocument/2006/relationships/customXml" Target="../ink/ink5938.xml"/><Relationship Id="rId85" Type="http://schemas.openxmlformats.org/officeDocument/2006/relationships/image" Target="../media/image684.png"/><Relationship Id="rId12" Type="http://schemas.openxmlformats.org/officeDocument/2006/relationships/image" Target="../media/image648.png"/><Relationship Id="rId17" Type="http://schemas.openxmlformats.org/officeDocument/2006/relationships/customXml" Target="../ink/ink5906.xml"/><Relationship Id="rId33" Type="http://schemas.openxmlformats.org/officeDocument/2006/relationships/customXml" Target="../ink/ink5914.xml"/><Relationship Id="rId38" Type="http://schemas.openxmlformats.org/officeDocument/2006/relationships/image" Target="../media/image661.png"/><Relationship Id="rId59" Type="http://schemas.openxmlformats.org/officeDocument/2006/relationships/image" Target="../media/image671.png"/><Relationship Id="rId103" Type="http://schemas.openxmlformats.org/officeDocument/2006/relationships/image" Target="../media/image693.png"/><Relationship Id="rId108" Type="http://schemas.openxmlformats.org/officeDocument/2006/relationships/customXml" Target="../ink/ink5952.xml"/><Relationship Id="rId54" Type="http://schemas.openxmlformats.org/officeDocument/2006/relationships/customXml" Target="../ink/ink5925.xml"/><Relationship Id="rId70" Type="http://schemas.openxmlformats.org/officeDocument/2006/relationships/customXml" Target="../ink/ink5933.xml"/><Relationship Id="rId75" Type="http://schemas.openxmlformats.org/officeDocument/2006/relationships/image" Target="../media/image679.png"/><Relationship Id="rId91" Type="http://schemas.openxmlformats.org/officeDocument/2006/relationships/image" Target="../media/image687.png"/><Relationship Id="rId96" Type="http://schemas.openxmlformats.org/officeDocument/2006/relationships/customXml" Target="../ink/ink59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00.xml"/><Relationship Id="rId15" Type="http://schemas.openxmlformats.org/officeDocument/2006/relationships/customXml" Target="../ink/ink5905.xml"/><Relationship Id="rId23" Type="http://schemas.openxmlformats.org/officeDocument/2006/relationships/customXml" Target="../ink/ink5909.xml"/><Relationship Id="rId28" Type="http://schemas.openxmlformats.org/officeDocument/2006/relationships/image" Target="../media/image656.png"/><Relationship Id="rId36" Type="http://schemas.openxmlformats.org/officeDocument/2006/relationships/image" Target="../media/image660.png"/><Relationship Id="rId49" Type="http://schemas.openxmlformats.org/officeDocument/2006/relationships/customXml" Target="../ink/ink5922.xml"/><Relationship Id="rId57" Type="http://schemas.openxmlformats.org/officeDocument/2006/relationships/image" Target="../media/image670.png"/><Relationship Id="rId106" Type="http://schemas.openxmlformats.org/officeDocument/2006/relationships/customXml" Target="../ink/ink5951.xml"/><Relationship Id="rId10" Type="http://schemas.openxmlformats.org/officeDocument/2006/relationships/image" Target="../media/image647.png"/><Relationship Id="rId31" Type="http://schemas.openxmlformats.org/officeDocument/2006/relationships/customXml" Target="../ink/ink5913.xml"/><Relationship Id="rId44" Type="http://schemas.openxmlformats.org/officeDocument/2006/relationships/image" Target="../media/image664.png"/><Relationship Id="rId52" Type="http://schemas.openxmlformats.org/officeDocument/2006/relationships/customXml" Target="../ink/ink5924.xml"/><Relationship Id="rId60" Type="http://schemas.openxmlformats.org/officeDocument/2006/relationships/customXml" Target="../ink/ink5928.xml"/><Relationship Id="rId65" Type="http://schemas.openxmlformats.org/officeDocument/2006/relationships/image" Target="../media/image674.png"/><Relationship Id="rId73" Type="http://schemas.openxmlformats.org/officeDocument/2006/relationships/image" Target="../media/image678.png"/><Relationship Id="rId78" Type="http://schemas.openxmlformats.org/officeDocument/2006/relationships/customXml" Target="../ink/ink5937.xml"/><Relationship Id="rId81" Type="http://schemas.openxmlformats.org/officeDocument/2006/relationships/image" Target="../media/image682.png"/><Relationship Id="rId86" Type="http://schemas.openxmlformats.org/officeDocument/2006/relationships/customXml" Target="../ink/ink5941.xml"/><Relationship Id="rId94" Type="http://schemas.openxmlformats.org/officeDocument/2006/relationships/customXml" Target="../ink/ink5945.xml"/><Relationship Id="rId99" Type="http://schemas.openxmlformats.org/officeDocument/2006/relationships/image" Target="../media/image691.png"/><Relationship Id="rId101" Type="http://schemas.openxmlformats.org/officeDocument/2006/relationships/image" Target="../media/image692.png"/><Relationship Id="rId4" Type="http://schemas.openxmlformats.org/officeDocument/2006/relationships/customXml" Target="../ink/ink5899.xml"/><Relationship Id="rId9" Type="http://schemas.openxmlformats.org/officeDocument/2006/relationships/customXml" Target="../ink/ink5902.xml"/><Relationship Id="rId13" Type="http://schemas.openxmlformats.org/officeDocument/2006/relationships/customXml" Target="../ink/ink5904.xml"/><Relationship Id="rId18" Type="http://schemas.openxmlformats.org/officeDocument/2006/relationships/image" Target="../media/image651.png"/><Relationship Id="rId39" Type="http://schemas.openxmlformats.org/officeDocument/2006/relationships/customXml" Target="../ink/ink5917.xml"/><Relationship Id="rId109" Type="http://schemas.openxmlformats.org/officeDocument/2006/relationships/image" Target="../media/image696.png"/><Relationship Id="rId34" Type="http://schemas.openxmlformats.org/officeDocument/2006/relationships/image" Target="../media/image659.png"/><Relationship Id="rId50" Type="http://schemas.openxmlformats.org/officeDocument/2006/relationships/image" Target="../media/image667.png"/><Relationship Id="rId55" Type="http://schemas.openxmlformats.org/officeDocument/2006/relationships/image" Target="../media/image669.png"/><Relationship Id="rId76" Type="http://schemas.openxmlformats.org/officeDocument/2006/relationships/customXml" Target="../ink/ink5936.xml"/><Relationship Id="rId97" Type="http://schemas.openxmlformats.org/officeDocument/2006/relationships/image" Target="../media/image690.png"/><Relationship Id="rId104" Type="http://schemas.openxmlformats.org/officeDocument/2006/relationships/customXml" Target="../ink/ink5950.xml"/><Relationship Id="rId7" Type="http://schemas.openxmlformats.org/officeDocument/2006/relationships/customXml" Target="../ink/ink5901.xml"/><Relationship Id="rId71" Type="http://schemas.openxmlformats.org/officeDocument/2006/relationships/image" Target="../media/image677.png"/><Relationship Id="rId92" Type="http://schemas.openxmlformats.org/officeDocument/2006/relationships/customXml" Target="../ink/ink5944.xml"/><Relationship Id="rId2" Type="http://schemas.openxmlformats.org/officeDocument/2006/relationships/customXml" Target="../ink/ink5898.xml"/><Relationship Id="rId29" Type="http://schemas.openxmlformats.org/officeDocument/2006/relationships/customXml" Target="../ink/ink5912.xml"/><Relationship Id="rId24" Type="http://schemas.openxmlformats.org/officeDocument/2006/relationships/image" Target="../media/image654.png"/><Relationship Id="rId40" Type="http://schemas.openxmlformats.org/officeDocument/2006/relationships/image" Target="../media/image662.png"/><Relationship Id="rId45" Type="http://schemas.openxmlformats.org/officeDocument/2006/relationships/customXml" Target="../ink/ink5920.xml"/><Relationship Id="rId66" Type="http://schemas.openxmlformats.org/officeDocument/2006/relationships/customXml" Target="../ink/ink5931.xml"/><Relationship Id="rId87" Type="http://schemas.openxmlformats.org/officeDocument/2006/relationships/image" Target="../media/image685.png"/><Relationship Id="rId61" Type="http://schemas.openxmlformats.org/officeDocument/2006/relationships/image" Target="../media/image672.png"/><Relationship Id="rId82" Type="http://schemas.openxmlformats.org/officeDocument/2006/relationships/customXml" Target="../ink/ink5939.xml"/><Relationship Id="rId19" Type="http://schemas.openxmlformats.org/officeDocument/2006/relationships/customXml" Target="../ink/ink5907.xml"/><Relationship Id="rId14" Type="http://schemas.openxmlformats.org/officeDocument/2006/relationships/image" Target="../media/image649.png"/><Relationship Id="rId30" Type="http://schemas.openxmlformats.org/officeDocument/2006/relationships/image" Target="../media/image657.png"/><Relationship Id="rId35" Type="http://schemas.openxmlformats.org/officeDocument/2006/relationships/customXml" Target="../ink/ink5915.xml"/><Relationship Id="rId56" Type="http://schemas.openxmlformats.org/officeDocument/2006/relationships/customXml" Target="../ink/ink5926.xml"/><Relationship Id="rId77" Type="http://schemas.openxmlformats.org/officeDocument/2006/relationships/image" Target="../media/image680.png"/><Relationship Id="rId100" Type="http://schemas.openxmlformats.org/officeDocument/2006/relationships/customXml" Target="../ink/ink5948.xml"/><Relationship Id="rId105" Type="http://schemas.openxmlformats.org/officeDocument/2006/relationships/image" Target="../media/image694.png"/><Relationship Id="rId8" Type="http://schemas.openxmlformats.org/officeDocument/2006/relationships/image" Target="../media/image646.png"/><Relationship Id="rId51" Type="http://schemas.openxmlformats.org/officeDocument/2006/relationships/customXml" Target="../ink/ink5923.xml"/><Relationship Id="rId72" Type="http://schemas.openxmlformats.org/officeDocument/2006/relationships/customXml" Target="../ink/ink5934.xml"/><Relationship Id="rId93" Type="http://schemas.openxmlformats.org/officeDocument/2006/relationships/image" Target="../media/image688.png"/><Relationship Id="rId98" Type="http://schemas.openxmlformats.org/officeDocument/2006/relationships/customXml" Target="../ink/ink5947.xml"/><Relationship Id="rId3" Type="http://schemas.openxmlformats.org/officeDocument/2006/relationships/image" Target="../media/image645.png"/><Relationship Id="rId25" Type="http://schemas.openxmlformats.org/officeDocument/2006/relationships/customXml" Target="../ink/ink5910.xml"/><Relationship Id="rId46" Type="http://schemas.openxmlformats.org/officeDocument/2006/relationships/image" Target="../media/image665.png"/><Relationship Id="rId67" Type="http://schemas.openxmlformats.org/officeDocument/2006/relationships/image" Target="../media/image675.png"/><Relationship Id="rId20" Type="http://schemas.openxmlformats.org/officeDocument/2006/relationships/image" Target="../media/image652.png"/><Relationship Id="rId41" Type="http://schemas.openxmlformats.org/officeDocument/2006/relationships/customXml" Target="../ink/ink5918.xml"/><Relationship Id="rId62" Type="http://schemas.openxmlformats.org/officeDocument/2006/relationships/customXml" Target="../ink/ink5929.xml"/><Relationship Id="rId83" Type="http://schemas.openxmlformats.org/officeDocument/2006/relationships/image" Target="../media/image683.png"/><Relationship Id="rId88" Type="http://schemas.openxmlformats.org/officeDocument/2006/relationships/customXml" Target="../ink/ink5942.xml"/></Relationships>
</file>

<file path=ppt/slides/_rels/slide1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7.png"/><Relationship Id="rId18" Type="http://schemas.openxmlformats.org/officeDocument/2006/relationships/customXml" Target="../ink/ink152.xml"/><Relationship Id="rId26" Type="http://schemas.openxmlformats.org/officeDocument/2006/relationships/customXml" Target="../ink/ink156.xml"/><Relationship Id="rId39" Type="http://schemas.openxmlformats.org/officeDocument/2006/relationships/image" Target="../media/image50.png"/><Relationship Id="rId21" Type="http://schemas.openxmlformats.org/officeDocument/2006/relationships/image" Target="../media/image41.png"/><Relationship Id="rId34" Type="http://schemas.openxmlformats.org/officeDocument/2006/relationships/customXml" Target="../ink/ink160.xml"/><Relationship Id="rId42" Type="http://schemas.openxmlformats.org/officeDocument/2006/relationships/customXml" Target="../ink/ink164.xml"/><Relationship Id="rId47" Type="http://schemas.openxmlformats.org/officeDocument/2006/relationships/image" Target="../media/image54.png"/><Relationship Id="rId50" Type="http://schemas.openxmlformats.org/officeDocument/2006/relationships/customXml" Target="../ink/ink168.xml"/><Relationship Id="rId55" Type="http://schemas.openxmlformats.org/officeDocument/2006/relationships/image" Target="../media/image58.png"/><Relationship Id="rId7" Type="http://schemas.openxmlformats.org/officeDocument/2006/relationships/image" Target="../media/image3410.png"/><Relationship Id="rId2" Type="http://schemas.openxmlformats.org/officeDocument/2006/relationships/customXml" Target="../ink/ink144.xml"/><Relationship Id="rId16" Type="http://schemas.openxmlformats.org/officeDocument/2006/relationships/customXml" Target="../ink/ink151.xml"/><Relationship Id="rId29" Type="http://schemas.openxmlformats.org/officeDocument/2006/relationships/image" Target="../media/image45.png"/><Relationship Id="rId11" Type="http://schemas.openxmlformats.org/officeDocument/2006/relationships/image" Target="../media/image36.png"/><Relationship Id="rId24" Type="http://schemas.openxmlformats.org/officeDocument/2006/relationships/customXml" Target="../ink/ink155.xml"/><Relationship Id="rId32" Type="http://schemas.openxmlformats.org/officeDocument/2006/relationships/customXml" Target="../ink/ink159.xml"/><Relationship Id="rId37" Type="http://schemas.openxmlformats.org/officeDocument/2006/relationships/image" Target="../media/image49.png"/><Relationship Id="rId40" Type="http://schemas.openxmlformats.org/officeDocument/2006/relationships/customXml" Target="../ink/ink163.xml"/><Relationship Id="rId45" Type="http://schemas.openxmlformats.org/officeDocument/2006/relationships/image" Target="../media/image53.png"/><Relationship Id="rId53" Type="http://schemas.openxmlformats.org/officeDocument/2006/relationships/image" Target="../media/image57.png"/><Relationship Id="rId5" Type="http://schemas.openxmlformats.org/officeDocument/2006/relationships/image" Target="../media/image3310.png"/><Relationship Id="rId19" Type="http://schemas.openxmlformats.org/officeDocument/2006/relationships/image" Target="../media/image40.png"/><Relationship Id="rId4" Type="http://schemas.openxmlformats.org/officeDocument/2006/relationships/customXml" Target="../ink/ink145.xml"/><Relationship Id="rId9" Type="http://schemas.openxmlformats.org/officeDocument/2006/relationships/image" Target="../media/image3510.png"/><Relationship Id="rId14" Type="http://schemas.openxmlformats.org/officeDocument/2006/relationships/customXml" Target="../ink/ink150.xml"/><Relationship Id="rId22" Type="http://schemas.openxmlformats.org/officeDocument/2006/relationships/customXml" Target="../ink/ink154.xml"/><Relationship Id="rId27" Type="http://schemas.openxmlformats.org/officeDocument/2006/relationships/image" Target="../media/image44.png"/><Relationship Id="rId30" Type="http://schemas.openxmlformats.org/officeDocument/2006/relationships/customXml" Target="../ink/ink158.xml"/><Relationship Id="rId35" Type="http://schemas.openxmlformats.org/officeDocument/2006/relationships/image" Target="../media/image48.png"/><Relationship Id="rId43" Type="http://schemas.openxmlformats.org/officeDocument/2006/relationships/image" Target="../media/image52.png"/><Relationship Id="rId48" Type="http://schemas.openxmlformats.org/officeDocument/2006/relationships/customXml" Target="../ink/ink167.xml"/><Relationship Id="rId56" Type="http://schemas.openxmlformats.org/officeDocument/2006/relationships/customXml" Target="../ink/ink171.xml"/><Relationship Id="rId8" Type="http://schemas.openxmlformats.org/officeDocument/2006/relationships/customXml" Target="../ink/ink147.xml"/><Relationship Id="rId51" Type="http://schemas.openxmlformats.org/officeDocument/2006/relationships/image" Target="../media/image56.png"/><Relationship Id="rId3" Type="http://schemas.openxmlformats.org/officeDocument/2006/relationships/image" Target="../media/image3210.png"/><Relationship Id="rId12" Type="http://schemas.openxmlformats.org/officeDocument/2006/relationships/customXml" Target="../ink/ink149.xml"/><Relationship Id="rId17" Type="http://schemas.openxmlformats.org/officeDocument/2006/relationships/image" Target="../media/image39.png"/><Relationship Id="rId25" Type="http://schemas.openxmlformats.org/officeDocument/2006/relationships/image" Target="../media/image43.png"/><Relationship Id="rId33" Type="http://schemas.openxmlformats.org/officeDocument/2006/relationships/image" Target="../media/image47.png"/><Relationship Id="rId38" Type="http://schemas.openxmlformats.org/officeDocument/2006/relationships/customXml" Target="../ink/ink162.xml"/><Relationship Id="rId46" Type="http://schemas.openxmlformats.org/officeDocument/2006/relationships/customXml" Target="../ink/ink166.xml"/><Relationship Id="rId20" Type="http://schemas.openxmlformats.org/officeDocument/2006/relationships/customXml" Target="../ink/ink153.xml"/><Relationship Id="rId41" Type="http://schemas.openxmlformats.org/officeDocument/2006/relationships/image" Target="../media/image51.png"/><Relationship Id="rId54" Type="http://schemas.openxmlformats.org/officeDocument/2006/relationships/customXml" Target="../ink/ink17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6.xml"/><Relationship Id="rId15" Type="http://schemas.openxmlformats.org/officeDocument/2006/relationships/image" Target="../media/image38.png"/><Relationship Id="rId23" Type="http://schemas.openxmlformats.org/officeDocument/2006/relationships/image" Target="../media/image42.png"/><Relationship Id="rId28" Type="http://schemas.openxmlformats.org/officeDocument/2006/relationships/customXml" Target="../ink/ink157.xml"/><Relationship Id="rId36" Type="http://schemas.openxmlformats.org/officeDocument/2006/relationships/customXml" Target="../ink/ink161.xml"/><Relationship Id="rId49" Type="http://schemas.openxmlformats.org/officeDocument/2006/relationships/image" Target="../media/image55.png"/><Relationship Id="rId57" Type="http://schemas.openxmlformats.org/officeDocument/2006/relationships/image" Target="../media/image59.png"/><Relationship Id="rId10" Type="http://schemas.openxmlformats.org/officeDocument/2006/relationships/customXml" Target="../ink/ink148.xml"/><Relationship Id="rId31" Type="http://schemas.openxmlformats.org/officeDocument/2006/relationships/image" Target="../media/image46.png"/><Relationship Id="rId44" Type="http://schemas.openxmlformats.org/officeDocument/2006/relationships/customXml" Target="../ink/ink165.xml"/><Relationship Id="rId52" Type="http://schemas.openxmlformats.org/officeDocument/2006/relationships/customXml" Target="../ink/ink169.xml"/></Relationships>
</file>

<file path=ppt/slides/_rels/slide12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55.png"/><Relationship Id="rId21" Type="http://schemas.openxmlformats.org/officeDocument/2006/relationships/customXml" Target="../ink/ink5963.xml"/><Relationship Id="rId42" Type="http://schemas.openxmlformats.org/officeDocument/2006/relationships/image" Target="../media/image663.png"/><Relationship Id="rId47" Type="http://schemas.openxmlformats.org/officeDocument/2006/relationships/customXml" Target="../ink/ink5976.xml"/><Relationship Id="rId63" Type="http://schemas.openxmlformats.org/officeDocument/2006/relationships/image" Target="../media/image673.png"/><Relationship Id="rId68" Type="http://schemas.openxmlformats.org/officeDocument/2006/relationships/customXml" Target="../ink/ink5987.xml"/><Relationship Id="rId84" Type="http://schemas.openxmlformats.org/officeDocument/2006/relationships/customXml" Target="../ink/ink5995.xml"/><Relationship Id="rId89" Type="http://schemas.openxmlformats.org/officeDocument/2006/relationships/image" Target="../media/image686.png"/><Relationship Id="rId112" Type="http://schemas.openxmlformats.org/officeDocument/2006/relationships/customXml" Target="../ink/ink6009.xml"/><Relationship Id="rId16" Type="http://schemas.openxmlformats.org/officeDocument/2006/relationships/image" Target="../media/image650.png"/><Relationship Id="rId107" Type="http://schemas.openxmlformats.org/officeDocument/2006/relationships/image" Target="../media/image695.png"/><Relationship Id="rId11" Type="http://schemas.openxmlformats.org/officeDocument/2006/relationships/customXml" Target="../ink/ink5958.xml"/><Relationship Id="rId32" Type="http://schemas.openxmlformats.org/officeDocument/2006/relationships/image" Target="../media/image658.png"/><Relationship Id="rId37" Type="http://schemas.openxmlformats.org/officeDocument/2006/relationships/customXml" Target="../ink/ink5971.xml"/><Relationship Id="rId53" Type="http://schemas.openxmlformats.org/officeDocument/2006/relationships/image" Target="../media/image668.png"/><Relationship Id="rId58" Type="http://schemas.openxmlformats.org/officeDocument/2006/relationships/customXml" Target="../ink/ink5982.xml"/><Relationship Id="rId74" Type="http://schemas.openxmlformats.org/officeDocument/2006/relationships/customXml" Target="../ink/ink5990.xml"/><Relationship Id="rId79" Type="http://schemas.openxmlformats.org/officeDocument/2006/relationships/image" Target="../media/image681.png"/><Relationship Id="rId102" Type="http://schemas.openxmlformats.org/officeDocument/2006/relationships/customXml" Target="../ink/ink6004.xml"/><Relationship Id="rId5" Type="http://schemas.openxmlformats.org/officeDocument/2006/relationships/image" Target="../media/image511.png"/><Relationship Id="rId90" Type="http://schemas.openxmlformats.org/officeDocument/2006/relationships/customXml" Target="../ink/ink5998.xml"/><Relationship Id="rId95" Type="http://schemas.openxmlformats.org/officeDocument/2006/relationships/image" Target="../media/image689.png"/><Relationship Id="rId22" Type="http://schemas.openxmlformats.org/officeDocument/2006/relationships/image" Target="../media/image653.png"/><Relationship Id="rId27" Type="http://schemas.openxmlformats.org/officeDocument/2006/relationships/customXml" Target="../ink/ink5966.xml"/><Relationship Id="rId43" Type="http://schemas.openxmlformats.org/officeDocument/2006/relationships/customXml" Target="../ink/ink5974.xml"/><Relationship Id="rId48" Type="http://schemas.openxmlformats.org/officeDocument/2006/relationships/image" Target="../media/image666.png"/><Relationship Id="rId64" Type="http://schemas.openxmlformats.org/officeDocument/2006/relationships/customXml" Target="../ink/ink5985.xml"/><Relationship Id="rId69" Type="http://schemas.openxmlformats.org/officeDocument/2006/relationships/image" Target="../media/image676.png"/><Relationship Id="rId113" Type="http://schemas.openxmlformats.org/officeDocument/2006/relationships/image" Target="../media/image698.png"/><Relationship Id="rId80" Type="http://schemas.openxmlformats.org/officeDocument/2006/relationships/customXml" Target="../ink/ink5993.xml"/><Relationship Id="rId85" Type="http://schemas.openxmlformats.org/officeDocument/2006/relationships/image" Target="../media/image684.png"/><Relationship Id="rId12" Type="http://schemas.openxmlformats.org/officeDocument/2006/relationships/image" Target="../media/image648.png"/><Relationship Id="rId17" Type="http://schemas.openxmlformats.org/officeDocument/2006/relationships/customXml" Target="../ink/ink5961.xml"/><Relationship Id="rId33" Type="http://schemas.openxmlformats.org/officeDocument/2006/relationships/customXml" Target="../ink/ink5969.xml"/><Relationship Id="rId38" Type="http://schemas.openxmlformats.org/officeDocument/2006/relationships/image" Target="../media/image661.png"/><Relationship Id="rId59" Type="http://schemas.openxmlformats.org/officeDocument/2006/relationships/image" Target="../media/image671.png"/><Relationship Id="rId103" Type="http://schemas.openxmlformats.org/officeDocument/2006/relationships/image" Target="../media/image693.png"/><Relationship Id="rId108" Type="http://schemas.openxmlformats.org/officeDocument/2006/relationships/customXml" Target="../ink/ink6007.xml"/><Relationship Id="rId54" Type="http://schemas.openxmlformats.org/officeDocument/2006/relationships/customXml" Target="../ink/ink5980.xml"/><Relationship Id="rId70" Type="http://schemas.openxmlformats.org/officeDocument/2006/relationships/customXml" Target="../ink/ink5988.xml"/><Relationship Id="rId75" Type="http://schemas.openxmlformats.org/officeDocument/2006/relationships/image" Target="../media/image679.png"/><Relationship Id="rId91" Type="http://schemas.openxmlformats.org/officeDocument/2006/relationships/image" Target="../media/image687.png"/><Relationship Id="rId96" Type="http://schemas.openxmlformats.org/officeDocument/2006/relationships/customXml" Target="../ink/ink600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55.xml"/><Relationship Id="rId15" Type="http://schemas.openxmlformats.org/officeDocument/2006/relationships/customXml" Target="../ink/ink5960.xml"/><Relationship Id="rId23" Type="http://schemas.openxmlformats.org/officeDocument/2006/relationships/customXml" Target="../ink/ink5964.xml"/><Relationship Id="rId28" Type="http://schemas.openxmlformats.org/officeDocument/2006/relationships/image" Target="../media/image656.png"/><Relationship Id="rId36" Type="http://schemas.openxmlformats.org/officeDocument/2006/relationships/image" Target="../media/image660.png"/><Relationship Id="rId49" Type="http://schemas.openxmlformats.org/officeDocument/2006/relationships/customXml" Target="../ink/ink5977.xml"/><Relationship Id="rId57" Type="http://schemas.openxmlformats.org/officeDocument/2006/relationships/image" Target="../media/image670.png"/><Relationship Id="rId106" Type="http://schemas.openxmlformats.org/officeDocument/2006/relationships/customXml" Target="../ink/ink6006.xml"/><Relationship Id="rId114" Type="http://schemas.openxmlformats.org/officeDocument/2006/relationships/customXml" Target="../ink/ink6010.xml"/><Relationship Id="rId10" Type="http://schemas.openxmlformats.org/officeDocument/2006/relationships/image" Target="../media/image647.png"/><Relationship Id="rId31" Type="http://schemas.openxmlformats.org/officeDocument/2006/relationships/customXml" Target="../ink/ink5968.xml"/><Relationship Id="rId44" Type="http://schemas.openxmlformats.org/officeDocument/2006/relationships/image" Target="../media/image664.png"/><Relationship Id="rId52" Type="http://schemas.openxmlformats.org/officeDocument/2006/relationships/customXml" Target="../ink/ink5979.xml"/><Relationship Id="rId60" Type="http://schemas.openxmlformats.org/officeDocument/2006/relationships/customXml" Target="../ink/ink5983.xml"/><Relationship Id="rId65" Type="http://schemas.openxmlformats.org/officeDocument/2006/relationships/image" Target="../media/image674.png"/><Relationship Id="rId73" Type="http://schemas.openxmlformats.org/officeDocument/2006/relationships/image" Target="../media/image678.png"/><Relationship Id="rId78" Type="http://schemas.openxmlformats.org/officeDocument/2006/relationships/customXml" Target="../ink/ink5992.xml"/><Relationship Id="rId81" Type="http://schemas.openxmlformats.org/officeDocument/2006/relationships/image" Target="../media/image682.png"/><Relationship Id="rId86" Type="http://schemas.openxmlformats.org/officeDocument/2006/relationships/customXml" Target="../ink/ink5996.xml"/><Relationship Id="rId94" Type="http://schemas.openxmlformats.org/officeDocument/2006/relationships/customXml" Target="../ink/ink6000.xml"/><Relationship Id="rId99" Type="http://schemas.openxmlformats.org/officeDocument/2006/relationships/image" Target="../media/image691.png"/><Relationship Id="rId101" Type="http://schemas.openxmlformats.org/officeDocument/2006/relationships/image" Target="../media/image692.png"/><Relationship Id="rId4" Type="http://schemas.openxmlformats.org/officeDocument/2006/relationships/customXml" Target="../ink/ink5954.xml"/><Relationship Id="rId9" Type="http://schemas.openxmlformats.org/officeDocument/2006/relationships/customXml" Target="../ink/ink5957.xml"/><Relationship Id="rId13" Type="http://schemas.openxmlformats.org/officeDocument/2006/relationships/customXml" Target="../ink/ink5959.xml"/><Relationship Id="rId18" Type="http://schemas.openxmlformats.org/officeDocument/2006/relationships/image" Target="../media/image651.png"/><Relationship Id="rId39" Type="http://schemas.openxmlformats.org/officeDocument/2006/relationships/customXml" Target="../ink/ink5972.xml"/><Relationship Id="rId109" Type="http://schemas.openxmlformats.org/officeDocument/2006/relationships/image" Target="../media/image696.png"/><Relationship Id="rId34" Type="http://schemas.openxmlformats.org/officeDocument/2006/relationships/image" Target="../media/image659.png"/><Relationship Id="rId50" Type="http://schemas.openxmlformats.org/officeDocument/2006/relationships/image" Target="../media/image667.png"/><Relationship Id="rId55" Type="http://schemas.openxmlformats.org/officeDocument/2006/relationships/image" Target="../media/image669.png"/><Relationship Id="rId76" Type="http://schemas.openxmlformats.org/officeDocument/2006/relationships/customXml" Target="../ink/ink5991.xml"/><Relationship Id="rId97" Type="http://schemas.openxmlformats.org/officeDocument/2006/relationships/image" Target="../media/image690.png"/><Relationship Id="rId104" Type="http://schemas.openxmlformats.org/officeDocument/2006/relationships/customXml" Target="../ink/ink6005.xml"/><Relationship Id="rId7" Type="http://schemas.openxmlformats.org/officeDocument/2006/relationships/customXml" Target="../ink/ink5956.xml"/><Relationship Id="rId71" Type="http://schemas.openxmlformats.org/officeDocument/2006/relationships/image" Target="../media/image677.png"/><Relationship Id="rId92" Type="http://schemas.openxmlformats.org/officeDocument/2006/relationships/customXml" Target="../ink/ink5999.xml"/><Relationship Id="rId2" Type="http://schemas.openxmlformats.org/officeDocument/2006/relationships/customXml" Target="../ink/ink5953.xml"/><Relationship Id="rId29" Type="http://schemas.openxmlformats.org/officeDocument/2006/relationships/customXml" Target="../ink/ink5967.xml"/><Relationship Id="rId24" Type="http://schemas.openxmlformats.org/officeDocument/2006/relationships/image" Target="../media/image654.png"/><Relationship Id="rId40" Type="http://schemas.openxmlformats.org/officeDocument/2006/relationships/image" Target="../media/image662.png"/><Relationship Id="rId45" Type="http://schemas.openxmlformats.org/officeDocument/2006/relationships/customXml" Target="../ink/ink5975.xml"/><Relationship Id="rId66" Type="http://schemas.openxmlformats.org/officeDocument/2006/relationships/customXml" Target="../ink/ink5986.xml"/><Relationship Id="rId87" Type="http://schemas.openxmlformats.org/officeDocument/2006/relationships/image" Target="../media/image685.png"/><Relationship Id="rId110" Type="http://schemas.openxmlformats.org/officeDocument/2006/relationships/customXml" Target="../ink/ink6008.xml"/><Relationship Id="rId115" Type="http://schemas.openxmlformats.org/officeDocument/2006/relationships/image" Target="../media/image699.png"/><Relationship Id="rId61" Type="http://schemas.openxmlformats.org/officeDocument/2006/relationships/image" Target="../media/image672.png"/><Relationship Id="rId82" Type="http://schemas.openxmlformats.org/officeDocument/2006/relationships/customXml" Target="../ink/ink5994.xml"/><Relationship Id="rId19" Type="http://schemas.openxmlformats.org/officeDocument/2006/relationships/customXml" Target="../ink/ink5962.xml"/><Relationship Id="rId14" Type="http://schemas.openxmlformats.org/officeDocument/2006/relationships/image" Target="../media/image649.png"/><Relationship Id="rId30" Type="http://schemas.openxmlformats.org/officeDocument/2006/relationships/image" Target="../media/image657.png"/><Relationship Id="rId35" Type="http://schemas.openxmlformats.org/officeDocument/2006/relationships/customXml" Target="../ink/ink5970.xml"/><Relationship Id="rId56" Type="http://schemas.openxmlformats.org/officeDocument/2006/relationships/customXml" Target="../ink/ink5981.xml"/><Relationship Id="rId77" Type="http://schemas.openxmlformats.org/officeDocument/2006/relationships/image" Target="../media/image680.png"/><Relationship Id="rId100" Type="http://schemas.openxmlformats.org/officeDocument/2006/relationships/customXml" Target="../ink/ink6003.xml"/><Relationship Id="rId105" Type="http://schemas.openxmlformats.org/officeDocument/2006/relationships/image" Target="../media/image694.png"/><Relationship Id="rId8" Type="http://schemas.openxmlformats.org/officeDocument/2006/relationships/image" Target="../media/image646.png"/><Relationship Id="rId51" Type="http://schemas.openxmlformats.org/officeDocument/2006/relationships/customXml" Target="../ink/ink5978.xml"/><Relationship Id="rId72" Type="http://schemas.openxmlformats.org/officeDocument/2006/relationships/customXml" Target="../ink/ink5989.xml"/><Relationship Id="rId93" Type="http://schemas.openxmlformats.org/officeDocument/2006/relationships/image" Target="../media/image688.png"/><Relationship Id="rId98" Type="http://schemas.openxmlformats.org/officeDocument/2006/relationships/customXml" Target="../ink/ink6002.xml"/><Relationship Id="rId3" Type="http://schemas.openxmlformats.org/officeDocument/2006/relationships/image" Target="../media/image645.png"/><Relationship Id="rId25" Type="http://schemas.openxmlformats.org/officeDocument/2006/relationships/customXml" Target="../ink/ink5965.xml"/><Relationship Id="rId46" Type="http://schemas.openxmlformats.org/officeDocument/2006/relationships/image" Target="../media/image665.png"/><Relationship Id="rId67" Type="http://schemas.openxmlformats.org/officeDocument/2006/relationships/image" Target="../media/image675.png"/><Relationship Id="rId20" Type="http://schemas.openxmlformats.org/officeDocument/2006/relationships/image" Target="../media/image652.png"/><Relationship Id="rId41" Type="http://schemas.openxmlformats.org/officeDocument/2006/relationships/customXml" Target="../ink/ink5973.xml"/><Relationship Id="rId62" Type="http://schemas.openxmlformats.org/officeDocument/2006/relationships/customXml" Target="../ink/ink5984.xml"/><Relationship Id="rId83" Type="http://schemas.openxmlformats.org/officeDocument/2006/relationships/image" Target="../media/image683.png"/><Relationship Id="rId88" Type="http://schemas.openxmlformats.org/officeDocument/2006/relationships/customXml" Target="../ink/ink5997.xml"/><Relationship Id="rId111" Type="http://schemas.openxmlformats.org/officeDocument/2006/relationships/image" Target="../media/image697.png"/></Relationships>
</file>

<file path=ppt/slides/_rels/slide12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55.png"/><Relationship Id="rId117" Type="http://schemas.openxmlformats.org/officeDocument/2006/relationships/image" Target="../media/image701.png"/><Relationship Id="rId21" Type="http://schemas.openxmlformats.org/officeDocument/2006/relationships/customXml" Target="../ink/ink6021.xml"/><Relationship Id="rId42" Type="http://schemas.openxmlformats.org/officeDocument/2006/relationships/image" Target="../media/image663.png"/><Relationship Id="rId47" Type="http://schemas.openxmlformats.org/officeDocument/2006/relationships/customXml" Target="../ink/ink6034.xml"/><Relationship Id="rId63" Type="http://schemas.openxmlformats.org/officeDocument/2006/relationships/image" Target="../media/image673.png"/><Relationship Id="rId68" Type="http://schemas.openxmlformats.org/officeDocument/2006/relationships/customXml" Target="../ink/ink6045.xml"/><Relationship Id="rId84" Type="http://schemas.openxmlformats.org/officeDocument/2006/relationships/customXml" Target="../ink/ink6053.xml"/><Relationship Id="rId89" Type="http://schemas.openxmlformats.org/officeDocument/2006/relationships/image" Target="../media/image686.png"/><Relationship Id="rId112" Type="http://schemas.openxmlformats.org/officeDocument/2006/relationships/customXml" Target="../ink/ink6067.xml"/><Relationship Id="rId16" Type="http://schemas.openxmlformats.org/officeDocument/2006/relationships/image" Target="../media/image650.png"/><Relationship Id="rId107" Type="http://schemas.openxmlformats.org/officeDocument/2006/relationships/image" Target="../media/image695.png"/><Relationship Id="rId11" Type="http://schemas.openxmlformats.org/officeDocument/2006/relationships/customXml" Target="../ink/ink6016.xml"/><Relationship Id="rId32" Type="http://schemas.openxmlformats.org/officeDocument/2006/relationships/image" Target="../media/image658.png"/><Relationship Id="rId37" Type="http://schemas.openxmlformats.org/officeDocument/2006/relationships/customXml" Target="../ink/ink6029.xml"/><Relationship Id="rId53" Type="http://schemas.openxmlformats.org/officeDocument/2006/relationships/image" Target="../media/image668.png"/><Relationship Id="rId58" Type="http://schemas.openxmlformats.org/officeDocument/2006/relationships/customXml" Target="../ink/ink6040.xml"/><Relationship Id="rId74" Type="http://schemas.openxmlformats.org/officeDocument/2006/relationships/customXml" Target="../ink/ink6048.xml"/><Relationship Id="rId79" Type="http://schemas.openxmlformats.org/officeDocument/2006/relationships/image" Target="../media/image681.png"/><Relationship Id="rId102" Type="http://schemas.openxmlformats.org/officeDocument/2006/relationships/customXml" Target="../ink/ink6062.xml"/><Relationship Id="rId5" Type="http://schemas.openxmlformats.org/officeDocument/2006/relationships/image" Target="../media/image511.png"/><Relationship Id="rId90" Type="http://schemas.openxmlformats.org/officeDocument/2006/relationships/customXml" Target="../ink/ink6056.xml"/><Relationship Id="rId95" Type="http://schemas.openxmlformats.org/officeDocument/2006/relationships/image" Target="../media/image689.png"/><Relationship Id="rId22" Type="http://schemas.openxmlformats.org/officeDocument/2006/relationships/image" Target="../media/image653.png"/><Relationship Id="rId27" Type="http://schemas.openxmlformats.org/officeDocument/2006/relationships/customXml" Target="../ink/ink6024.xml"/><Relationship Id="rId43" Type="http://schemas.openxmlformats.org/officeDocument/2006/relationships/customXml" Target="../ink/ink6032.xml"/><Relationship Id="rId48" Type="http://schemas.openxmlformats.org/officeDocument/2006/relationships/image" Target="../media/image666.png"/><Relationship Id="rId64" Type="http://schemas.openxmlformats.org/officeDocument/2006/relationships/customXml" Target="../ink/ink6043.xml"/><Relationship Id="rId69" Type="http://schemas.openxmlformats.org/officeDocument/2006/relationships/image" Target="../media/image676.png"/><Relationship Id="rId113" Type="http://schemas.openxmlformats.org/officeDocument/2006/relationships/image" Target="../media/image698.png"/><Relationship Id="rId118" Type="http://schemas.openxmlformats.org/officeDocument/2006/relationships/customXml" Target="../ink/ink6070.xml"/><Relationship Id="rId80" Type="http://schemas.openxmlformats.org/officeDocument/2006/relationships/customXml" Target="../ink/ink6051.xml"/><Relationship Id="rId85" Type="http://schemas.openxmlformats.org/officeDocument/2006/relationships/image" Target="../media/image684.png"/><Relationship Id="rId12" Type="http://schemas.openxmlformats.org/officeDocument/2006/relationships/image" Target="../media/image648.png"/><Relationship Id="rId17" Type="http://schemas.openxmlformats.org/officeDocument/2006/relationships/customXml" Target="../ink/ink6019.xml"/><Relationship Id="rId33" Type="http://schemas.openxmlformats.org/officeDocument/2006/relationships/customXml" Target="../ink/ink6027.xml"/><Relationship Id="rId38" Type="http://schemas.openxmlformats.org/officeDocument/2006/relationships/image" Target="../media/image661.png"/><Relationship Id="rId59" Type="http://schemas.openxmlformats.org/officeDocument/2006/relationships/image" Target="../media/image671.png"/><Relationship Id="rId103" Type="http://schemas.openxmlformats.org/officeDocument/2006/relationships/image" Target="../media/image693.png"/><Relationship Id="rId108" Type="http://schemas.openxmlformats.org/officeDocument/2006/relationships/customXml" Target="../ink/ink6065.xml"/><Relationship Id="rId54" Type="http://schemas.openxmlformats.org/officeDocument/2006/relationships/customXml" Target="../ink/ink6038.xml"/><Relationship Id="rId70" Type="http://schemas.openxmlformats.org/officeDocument/2006/relationships/customXml" Target="../ink/ink6046.xml"/><Relationship Id="rId75" Type="http://schemas.openxmlformats.org/officeDocument/2006/relationships/image" Target="../media/image679.png"/><Relationship Id="rId91" Type="http://schemas.openxmlformats.org/officeDocument/2006/relationships/image" Target="../media/image687.png"/><Relationship Id="rId96" Type="http://schemas.openxmlformats.org/officeDocument/2006/relationships/customXml" Target="../ink/ink605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13.xml"/><Relationship Id="rId23" Type="http://schemas.openxmlformats.org/officeDocument/2006/relationships/customXml" Target="../ink/ink6022.xml"/><Relationship Id="rId28" Type="http://schemas.openxmlformats.org/officeDocument/2006/relationships/image" Target="../media/image656.png"/><Relationship Id="rId49" Type="http://schemas.openxmlformats.org/officeDocument/2006/relationships/customXml" Target="../ink/ink6035.xml"/><Relationship Id="rId114" Type="http://schemas.openxmlformats.org/officeDocument/2006/relationships/customXml" Target="../ink/ink6068.xml"/><Relationship Id="rId119" Type="http://schemas.openxmlformats.org/officeDocument/2006/relationships/image" Target="../media/image699.png"/><Relationship Id="rId44" Type="http://schemas.openxmlformats.org/officeDocument/2006/relationships/image" Target="../media/image664.png"/><Relationship Id="rId60" Type="http://schemas.openxmlformats.org/officeDocument/2006/relationships/customXml" Target="../ink/ink6041.xml"/><Relationship Id="rId65" Type="http://schemas.openxmlformats.org/officeDocument/2006/relationships/image" Target="../media/image674.png"/><Relationship Id="rId81" Type="http://schemas.openxmlformats.org/officeDocument/2006/relationships/image" Target="../media/image682.png"/><Relationship Id="rId86" Type="http://schemas.openxmlformats.org/officeDocument/2006/relationships/customXml" Target="../ink/ink6054.xml"/><Relationship Id="rId4" Type="http://schemas.openxmlformats.org/officeDocument/2006/relationships/customXml" Target="../ink/ink6012.xml"/><Relationship Id="rId9" Type="http://schemas.openxmlformats.org/officeDocument/2006/relationships/customXml" Target="../ink/ink6015.xml"/><Relationship Id="rId13" Type="http://schemas.openxmlformats.org/officeDocument/2006/relationships/customXml" Target="../ink/ink6017.xml"/><Relationship Id="rId18" Type="http://schemas.openxmlformats.org/officeDocument/2006/relationships/image" Target="../media/image651.png"/><Relationship Id="rId39" Type="http://schemas.openxmlformats.org/officeDocument/2006/relationships/customXml" Target="../ink/ink6030.xml"/><Relationship Id="rId109" Type="http://schemas.openxmlformats.org/officeDocument/2006/relationships/image" Target="../media/image696.png"/><Relationship Id="rId34" Type="http://schemas.openxmlformats.org/officeDocument/2006/relationships/image" Target="../media/image659.png"/><Relationship Id="rId50" Type="http://schemas.openxmlformats.org/officeDocument/2006/relationships/image" Target="../media/image667.png"/><Relationship Id="rId55" Type="http://schemas.openxmlformats.org/officeDocument/2006/relationships/image" Target="../media/image669.png"/><Relationship Id="rId76" Type="http://schemas.openxmlformats.org/officeDocument/2006/relationships/customXml" Target="../ink/ink6049.xml"/><Relationship Id="rId97" Type="http://schemas.openxmlformats.org/officeDocument/2006/relationships/image" Target="../media/image690.png"/><Relationship Id="rId104" Type="http://schemas.openxmlformats.org/officeDocument/2006/relationships/customXml" Target="../ink/ink6063.xml"/><Relationship Id="rId120" Type="http://schemas.openxmlformats.org/officeDocument/2006/relationships/customXml" Target="../ink/ink6071.xml"/><Relationship Id="rId7" Type="http://schemas.openxmlformats.org/officeDocument/2006/relationships/customXml" Target="../ink/ink6014.xml"/><Relationship Id="rId71" Type="http://schemas.openxmlformats.org/officeDocument/2006/relationships/image" Target="../media/image677.png"/><Relationship Id="rId92" Type="http://schemas.openxmlformats.org/officeDocument/2006/relationships/customXml" Target="../ink/ink6057.xml"/><Relationship Id="rId2" Type="http://schemas.openxmlformats.org/officeDocument/2006/relationships/customXml" Target="../ink/ink6011.xml"/><Relationship Id="rId29" Type="http://schemas.openxmlformats.org/officeDocument/2006/relationships/customXml" Target="../ink/ink6025.xml"/><Relationship Id="rId24" Type="http://schemas.openxmlformats.org/officeDocument/2006/relationships/image" Target="../media/image654.png"/><Relationship Id="rId40" Type="http://schemas.openxmlformats.org/officeDocument/2006/relationships/image" Target="../media/image662.png"/><Relationship Id="rId45" Type="http://schemas.openxmlformats.org/officeDocument/2006/relationships/customXml" Target="../ink/ink6033.xml"/><Relationship Id="rId66" Type="http://schemas.openxmlformats.org/officeDocument/2006/relationships/customXml" Target="../ink/ink6044.xml"/><Relationship Id="rId87" Type="http://schemas.openxmlformats.org/officeDocument/2006/relationships/image" Target="../media/image685.png"/><Relationship Id="rId110" Type="http://schemas.openxmlformats.org/officeDocument/2006/relationships/customXml" Target="../ink/ink6066.xml"/><Relationship Id="rId115" Type="http://schemas.openxmlformats.org/officeDocument/2006/relationships/image" Target="../media/image700.png"/><Relationship Id="rId61" Type="http://schemas.openxmlformats.org/officeDocument/2006/relationships/image" Target="../media/image672.png"/><Relationship Id="rId82" Type="http://schemas.openxmlformats.org/officeDocument/2006/relationships/customXml" Target="../ink/ink6052.xml"/><Relationship Id="rId19" Type="http://schemas.openxmlformats.org/officeDocument/2006/relationships/customXml" Target="../ink/ink6020.xml"/><Relationship Id="rId14" Type="http://schemas.openxmlformats.org/officeDocument/2006/relationships/image" Target="../media/image649.png"/><Relationship Id="rId30" Type="http://schemas.openxmlformats.org/officeDocument/2006/relationships/image" Target="../media/image657.png"/><Relationship Id="rId35" Type="http://schemas.openxmlformats.org/officeDocument/2006/relationships/customXml" Target="../ink/ink6028.xml"/><Relationship Id="rId56" Type="http://schemas.openxmlformats.org/officeDocument/2006/relationships/customXml" Target="../ink/ink6039.xml"/><Relationship Id="rId77" Type="http://schemas.openxmlformats.org/officeDocument/2006/relationships/image" Target="../media/image680.png"/><Relationship Id="rId100" Type="http://schemas.openxmlformats.org/officeDocument/2006/relationships/customXml" Target="../ink/ink6061.xml"/><Relationship Id="rId105" Type="http://schemas.openxmlformats.org/officeDocument/2006/relationships/image" Target="../media/image694.png"/><Relationship Id="rId8" Type="http://schemas.openxmlformats.org/officeDocument/2006/relationships/image" Target="../media/image646.png"/><Relationship Id="rId51" Type="http://schemas.openxmlformats.org/officeDocument/2006/relationships/customXml" Target="../ink/ink6036.xml"/><Relationship Id="rId72" Type="http://schemas.openxmlformats.org/officeDocument/2006/relationships/customXml" Target="../ink/ink6047.xml"/><Relationship Id="rId93" Type="http://schemas.openxmlformats.org/officeDocument/2006/relationships/image" Target="../media/image688.png"/><Relationship Id="rId98" Type="http://schemas.openxmlformats.org/officeDocument/2006/relationships/customXml" Target="../ink/ink6060.xml"/><Relationship Id="rId121" Type="http://schemas.openxmlformats.org/officeDocument/2006/relationships/image" Target="../media/image702.png"/><Relationship Id="rId3" Type="http://schemas.openxmlformats.org/officeDocument/2006/relationships/image" Target="../media/image645.png"/><Relationship Id="rId25" Type="http://schemas.openxmlformats.org/officeDocument/2006/relationships/customXml" Target="../ink/ink6023.xml"/><Relationship Id="rId46" Type="http://schemas.openxmlformats.org/officeDocument/2006/relationships/image" Target="../media/image665.png"/><Relationship Id="rId67" Type="http://schemas.openxmlformats.org/officeDocument/2006/relationships/image" Target="../media/image675.png"/><Relationship Id="rId116" Type="http://schemas.openxmlformats.org/officeDocument/2006/relationships/customXml" Target="../ink/ink6069.xml"/><Relationship Id="rId20" Type="http://schemas.openxmlformats.org/officeDocument/2006/relationships/image" Target="../media/image652.png"/><Relationship Id="rId41" Type="http://schemas.openxmlformats.org/officeDocument/2006/relationships/customXml" Target="../ink/ink6031.xml"/><Relationship Id="rId62" Type="http://schemas.openxmlformats.org/officeDocument/2006/relationships/customXml" Target="../ink/ink6042.xml"/><Relationship Id="rId83" Type="http://schemas.openxmlformats.org/officeDocument/2006/relationships/image" Target="../media/image683.png"/><Relationship Id="rId88" Type="http://schemas.openxmlformats.org/officeDocument/2006/relationships/customXml" Target="../ink/ink6055.xml"/><Relationship Id="rId111" Type="http://schemas.openxmlformats.org/officeDocument/2006/relationships/image" Target="../media/image697.png"/><Relationship Id="rId15" Type="http://schemas.openxmlformats.org/officeDocument/2006/relationships/customXml" Target="../ink/ink6018.xml"/><Relationship Id="rId36" Type="http://schemas.openxmlformats.org/officeDocument/2006/relationships/image" Target="../media/image660.png"/><Relationship Id="rId57" Type="http://schemas.openxmlformats.org/officeDocument/2006/relationships/image" Target="../media/image670.png"/><Relationship Id="rId106" Type="http://schemas.openxmlformats.org/officeDocument/2006/relationships/customXml" Target="../ink/ink6064.xml"/><Relationship Id="rId10" Type="http://schemas.openxmlformats.org/officeDocument/2006/relationships/image" Target="../media/image647.png"/><Relationship Id="rId31" Type="http://schemas.openxmlformats.org/officeDocument/2006/relationships/customXml" Target="../ink/ink6026.xml"/><Relationship Id="rId52" Type="http://schemas.openxmlformats.org/officeDocument/2006/relationships/customXml" Target="../ink/ink6037.xml"/><Relationship Id="rId73" Type="http://schemas.openxmlformats.org/officeDocument/2006/relationships/image" Target="../media/image678.png"/><Relationship Id="rId78" Type="http://schemas.openxmlformats.org/officeDocument/2006/relationships/customXml" Target="../ink/ink6050.xml"/><Relationship Id="rId94" Type="http://schemas.openxmlformats.org/officeDocument/2006/relationships/customXml" Target="../ink/ink6058.xml"/><Relationship Id="rId99" Type="http://schemas.openxmlformats.org/officeDocument/2006/relationships/image" Target="../media/image691.png"/><Relationship Id="rId101" Type="http://schemas.openxmlformats.org/officeDocument/2006/relationships/image" Target="../media/image692.png"/></Relationships>
</file>

<file path=ppt/slides/_rels/slide12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01.png"/><Relationship Id="rId21" Type="http://schemas.openxmlformats.org/officeDocument/2006/relationships/customXml" Target="../ink/ink6082.xml"/><Relationship Id="rId42" Type="http://schemas.openxmlformats.org/officeDocument/2006/relationships/image" Target="../media/image663.png"/><Relationship Id="rId63" Type="http://schemas.openxmlformats.org/officeDocument/2006/relationships/image" Target="../media/image673.png"/><Relationship Id="rId84" Type="http://schemas.openxmlformats.org/officeDocument/2006/relationships/customXml" Target="../ink/ink6114.xml"/><Relationship Id="rId16" Type="http://schemas.openxmlformats.org/officeDocument/2006/relationships/image" Target="../media/image650.png"/><Relationship Id="rId107" Type="http://schemas.openxmlformats.org/officeDocument/2006/relationships/image" Target="../media/image695.png"/><Relationship Id="rId11" Type="http://schemas.openxmlformats.org/officeDocument/2006/relationships/customXml" Target="../ink/ink6077.xml"/><Relationship Id="rId32" Type="http://schemas.openxmlformats.org/officeDocument/2006/relationships/image" Target="../media/image658.png"/><Relationship Id="rId37" Type="http://schemas.openxmlformats.org/officeDocument/2006/relationships/customXml" Target="../ink/ink6090.xml"/><Relationship Id="rId53" Type="http://schemas.openxmlformats.org/officeDocument/2006/relationships/image" Target="../media/image668.png"/><Relationship Id="rId58" Type="http://schemas.openxmlformats.org/officeDocument/2006/relationships/customXml" Target="../ink/ink6101.xml"/><Relationship Id="rId74" Type="http://schemas.openxmlformats.org/officeDocument/2006/relationships/customXml" Target="../ink/ink6109.xml"/><Relationship Id="rId79" Type="http://schemas.openxmlformats.org/officeDocument/2006/relationships/image" Target="../media/image681.png"/><Relationship Id="rId102" Type="http://schemas.openxmlformats.org/officeDocument/2006/relationships/customXml" Target="../ink/ink6123.xml"/><Relationship Id="rId123" Type="http://schemas.openxmlformats.org/officeDocument/2006/relationships/image" Target="../media/image705.png"/><Relationship Id="rId128" Type="http://schemas.openxmlformats.org/officeDocument/2006/relationships/customXml" Target="../ink/ink6136.xml"/><Relationship Id="rId5" Type="http://schemas.openxmlformats.org/officeDocument/2006/relationships/image" Target="../media/image511.png"/><Relationship Id="rId90" Type="http://schemas.openxmlformats.org/officeDocument/2006/relationships/customXml" Target="../ink/ink6117.xml"/><Relationship Id="rId95" Type="http://schemas.openxmlformats.org/officeDocument/2006/relationships/image" Target="../media/image689.png"/><Relationship Id="rId22" Type="http://schemas.openxmlformats.org/officeDocument/2006/relationships/image" Target="../media/image653.png"/><Relationship Id="rId27" Type="http://schemas.openxmlformats.org/officeDocument/2006/relationships/customXml" Target="../ink/ink6085.xml"/><Relationship Id="rId43" Type="http://schemas.openxmlformats.org/officeDocument/2006/relationships/customXml" Target="../ink/ink6093.xml"/><Relationship Id="rId48" Type="http://schemas.openxmlformats.org/officeDocument/2006/relationships/image" Target="../media/image666.png"/><Relationship Id="rId64" Type="http://schemas.openxmlformats.org/officeDocument/2006/relationships/customXml" Target="../ink/ink6104.xml"/><Relationship Id="rId69" Type="http://schemas.openxmlformats.org/officeDocument/2006/relationships/image" Target="../media/image676.png"/><Relationship Id="rId113" Type="http://schemas.openxmlformats.org/officeDocument/2006/relationships/image" Target="../media/image698.png"/><Relationship Id="rId118" Type="http://schemas.openxmlformats.org/officeDocument/2006/relationships/customXml" Target="../ink/ink6131.xml"/><Relationship Id="rId134" Type="http://schemas.openxmlformats.org/officeDocument/2006/relationships/customXml" Target="../ink/ink6139.xml"/><Relationship Id="rId80" Type="http://schemas.openxmlformats.org/officeDocument/2006/relationships/customXml" Target="../ink/ink6112.xml"/><Relationship Id="rId85" Type="http://schemas.openxmlformats.org/officeDocument/2006/relationships/image" Target="../media/image684.png"/><Relationship Id="rId12" Type="http://schemas.openxmlformats.org/officeDocument/2006/relationships/image" Target="../media/image648.png"/><Relationship Id="rId17" Type="http://schemas.openxmlformats.org/officeDocument/2006/relationships/customXml" Target="../ink/ink6080.xml"/><Relationship Id="rId33" Type="http://schemas.openxmlformats.org/officeDocument/2006/relationships/customXml" Target="../ink/ink6088.xml"/><Relationship Id="rId38" Type="http://schemas.openxmlformats.org/officeDocument/2006/relationships/image" Target="../media/image661.png"/><Relationship Id="rId59" Type="http://schemas.openxmlformats.org/officeDocument/2006/relationships/image" Target="../media/image671.png"/><Relationship Id="rId103" Type="http://schemas.openxmlformats.org/officeDocument/2006/relationships/image" Target="../media/image693.png"/><Relationship Id="rId108" Type="http://schemas.openxmlformats.org/officeDocument/2006/relationships/customXml" Target="../ink/ink6126.xml"/><Relationship Id="rId124" Type="http://schemas.openxmlformats.org/officeDocument/2006/relationships/customXml" Target="../ink/ink6134.xml"/><Relationship Id="rId129" Type="http://schemas.openxmlformats.org/officeDocument/2006/relationships/image" Target="../media/image708.png"/><Relationship Id="rId54" Type="http://schemas.openxmlformats.org/officeDocument/2006/relationships/customXml" Target="../ink/ink6099.xml"/><Relationship Id="rId70" Type="http://schemas.openxmlformats.org/officeDocument/2006/relationships/customXml" Target="../ink/ink6107.xml"/><Relationship Id="rId75" Type="http://schemas.openxmlformats.org/officeDocument/2006/relationships/image" Target="../media/image679.png"/><Relationship Id="rId91" Type="http://schemas.openxmlformats.org/officeDocument/2006/relationships/image" Target="../media/image687.png"/><Relationship Id="rId96" Type="http://schemas.openxmlformats.org/officeDocument/2006/relationships/customXml" Target="../ink/ink612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74.xml"/><Relationship Id="rId23" Type="http://schemas.openxmlformats.org/officeDocument/2006/relationships/customXml" Target="../ink/ink6083.xml"/><Relationship Id="rId28" Type="http://schemas.openxmlformats.org/officeDocument/2006/relationships/image" Target="../media/image656.png"/><Relationship Id="rId49" Type="http://schemas.openxmlformats.org/officeDocument/2006/relationships/customXml" Target="../ink/ink6096.xml"/><Relationship Id="rId114" Type="http://schemas.openxmlformats.org/officeDocument/2006/relationships/customXml" Target="../ink/ink6129.xml"/><Relationship Id="rId119" Type="http://schemas.openxmlformats.org/officeDocument/2006/relationships/image" Target="../media/image703.png"/><Relationship Id="rId44" Type="http://schemas.openxmlformats.org/officeDocument/2006/relationships/image" Target="../media/image664.png"/><Relationship Id="rId60" Type="http://schemas.openxmlformats.org/officeDocument/2006/relationships/customXml" Target="../ink/ink6102.xml"/><Relationship Id="rId65" Type="http://schemas.openxmlformats.org/officeDocument/2006/relationships/image" Target="../media/image674.png"/><Relationship Id="rId81" Type="http://schemas.openxmlformats.org/officeDocument/2006/relationships/image" Target="../media/image682.png"/><Relationship Id="rId86" Type="http://schemas.openxmlformats.org/officeDocument/2006/relationships/customXml" Target="../ink/ink6115.xml"/><Relationship Id="rId130" Type="http://schemas.openxmlformats.org/officeDocument/2006/relationships/customXml" Target="../ink/ink6137.xml"/><Relationship Id="rId135" Type="http://schemas.openxmlformats.org/officeDocument/2006/relationships/image" Target="../media/image699.png"/><Relationship Id="rId13" Type="http://schemas.openxmlformats.org/officeDocument/2006/relationships/customXml" Target="../ink/ink6078.xml"/><Relationship Id="rId18" Type="http://schemas.openxmlformats.org/officeDocument/2006/relationships/image" Target="../media/image651.png"/><Relationship Id="rId39" Type="http://schemas.openxmlformats.org/officeDocument/2006/relationships/customXml" Target="../ink/ink6091.xml"/><Relationship Id="rId109" Type="http://schemas.openxmlformats.org/officeDocument/2006/relationships/image" Target="../media/image696.png"/><Relationship Id="rId34" Type="http://schemas.openxmlformats.org/officeDocument/2006/relationships/image" Target="../media/image659.png"/><Relationship Id="rId50" Type="http://schemas.openxmlformats.org/officeDocument/2006/relationships/image" Target="../media/image667.png"/><Relationship Id="rId55" Type="http://schemas.openxmlformats.org/officeDocument/2006/relationships/image" Target="../media/image669.png"/><Relationship Id="rId76" Type="http://schemas.openxmlformats.org/officeDocument/2006/relationships/customXml" Target="../ink/ink6110.xml"/><Relationship Id="rId97" Type="http://schemas.openxmlformats.org/officeDocument/2006/relationships/image" Target="../media/image690.png"/><Relationship Id="rId104" Type="http://schemas.openxmlformats.org/officeDocument/2006/relationships/customXml" Target="../ink/ink6124.xml"/><Relationship Id="rId120" Type="http://schemas.openxmlformats.org/officeDocument/2006/relationships/customXml" Target="../ink/ink6132.xml"/><Relationship Id="rId125" Type="http://schemas.openxmlformats.org/officeDocument/2006/relationships/image" Target="../media/image706.png"/><Relationship Id="rId7" Type="http://schemas.openxmlformats.org/officeDocument/2006/relationships/customXml" Target="../ink/ink6075.xml"/><Relationship Id="rId71" Type="http://schemas.openxmlformats.org/officeDocument/2006/relationships/image" Target="../media/image677.png"/><Relationship Id="rId92" Type="http://schemas.openxmlformats.org/officeDocument/2006/relationships/customXml" Target="../ink/ink6118.xml"/><Relationship Id="rId2" Type="http://schemas.openxmlformats.org/officeDocument/2006/relationships/customXml" Target="../ink/ink6072.xml"/><Relationship Id="rId29" Type="http://schemas.openxmlformats.org/officeDocument/2006/relationships/customXml" Target="../ink/ink6086.xml"/><Relationship Id="rId24" Type="http://schemas.openxmlformats.org/officeDocument/2006/relationships/image" Target="../media/image654.png"/><Relationship Id="rId40" Type="http://schemas.openxmlformats.org/officeDocument/2006/relationships/image" Target="../media/image662.png"/><Relationship Id="rId45" Type="http://schemas.openxmlformats.org/officeDocument/2006/relationships/customXml" Target="../ink/ink6094.xml"/><Relationship Id="rId66" Type="http://schemas.openxmlformats.org/officeDocument/2006/relationships/customXml" Target="../ink/ink6105.xml"/><Relationship Id="rId87" Type="http://schemas.openxmlformats.org/officeDocument/2006/relationships/image" Target="../media/image685.png"/><Relationship Id="rId110" Type="http://schemas.openxmlformats.org/officeDocument/2006/relationships/customXml" Target="../ink/ink6127.xml"/><Relationship Id="rId115" Type="http://schemas.openxmlformats.org/officeDocument/2006/relationships/image" Target="../media/image700.png"/><Relationship Id="rId131" Type="http://schemas.openxmlformats.org/officeDocument/2006/relationships/image" Target="../media/image709.png"/><Relationship Id="rId136" Type="http://schemas.openxmlformats.org/officeDocument/2006/relationships/customXml" Target="../ink/ink6140.xml"/><Relationship Id="rId61" Type="http://schemas.openxmlformats.org/officeDocument/2006/relationships/image" Target="../media/image672.png"/><Relationship Id="rId82" Type="http://schemas.openxmlformats.org/officeDocument/2006/relationships/customXml" Target="../ink/ink6113.xml"/><Relationship Id="rId19" Type="http://schemas.openxmlformats.org/officeDocument/2006/relationships/customXml" Target="../ink/ink6081.xml"/><Relationship Id="rId14" Type="http://schemas.openxmlformats.org/officeDocument/2006/relationships/image" Target="../media/image649.png"/><Relationship Id="rId30" Type="http://schemas.openxmlformats.org/officeDocument/2006/relationships/image" Target="../media/image657.png"/><Relationship Id="rId35" Type="http://schemas.openxmlformats.org/officeDocument/2006/relationships/customXml" Target="../ink/ink6089.xml"/><Relationship Id="rId56" Type="http://schemas.openxmlformats.org/officeDocument/2006/relationships/customXml" Target="../ink/ink6100.xml"/><Relationship Id="rId77" Type="http://schemas.openxmlformats.org/officeDocument/2006/relationships/image" Target="../media/image680.png"/><Relationship Id="rId100" Type="http://schemas.openxmlformats.org/officeDocument/2006/relationships/customXml" Target="../ink/ink6122.xml"/><Relationship Id="rId105" Type="http://schemas.openxmlformats.org/officeDocument/2006/relationships/image" Target="../media/image694.png"/><Relationship Id="rId126" Type="http://schemas.openxmlformats.org/officeDocument/2006/relationships/customXml" Target="../ink/ink6135.xml"/><Relationship Id="rId8" Type="http://schemas.openxmlformats.org/officeDocument/2006/relationships/image" Target="../media/image646.png"/><Relationship Id="rId51" Type="http://schemas.openxmlformats.org/officeDocument/2006/relationships/customXml" Target="../ink/ink6097.xml"/><Relationship Id="rId72" Type="http://schemas.openxmlformats.org/officeDocument/2006/relationships/customXml" Target="../ink/ink6108.xml"/><Relationship Id="rId93" Type="http://schemas.openxmlformats.org/officeDocument/2006/relationships/image" Target="../media/image688.png"/><Relationship Id="rId98" Type="http://schemas.openxmlformats.org/officeDocument/2006/relationships/customXml" Target="../ink/ink6121.xml"/><Relationship Id="rId121" Type="http://schemas.openxmlformats.org/officeDocument/2006/relationships/image" Target="../media/image704.png"/><Relationship Id="rId3" Type="http://schemas.openxmlformats.org/officeDocument/2006/relationships/image" Target="../media/image645.png"/><Relationship Id="rId25" Type="http://schemas.openxmlformats.org/officeDocument/2006/relationships/customXml" Target="../ink/ink6084.xml"/><Relationship Id="rId46" Type="http://schemas.openxmlformats.org/officeDocument/2006/relationships/image" Target="../media/image665.png"/><Relationship Id="rId67" Type="http://schemas.openxmlformats.org/officeDocument/2006/relationships/image" Target="../media/image675.png"/><Relationship Id="rId116" Type="http://schemas.openxmlformats.org/officeDocument/2006/relationships/customXml" Target="../ink/ink6130.xml"/><Relationship Id="rId137" Type="http://schemas.openxmlformats.org/officeDocument/2006/relationships/image" Target="../media/image702.png"/><Relationship Id="rId20" Type="http://schemas.openxmlformats.org/officeDocument/2006/relationships/image" Target="../media/image652.png"/><Relationship Id="rId41" Type="http://schemas.openxmlformats.org/officeDocument/2006/relationships/customXml" Target="../ink/ink6092.xml"/><Relationship Id="rId62" Type="http://schemas.openxmlformats.org/officeDocument/2006/relationships/customXml" Target="../ink/ink6103.xml"/><Relationship Id="rId83" Type="http://schemas.openxmlformats.org/officeDocument/2006/relationships/image" Target="../media/image683.png"/><Relationship Id="rId88" Type="http://schemas.openxmlformats.org/officeDocument/2006/relationships/customXml" Target="../ink/ink6116.xml"/><Relationship Id="rId111" Type="http://schemas.openxmlformats.org/officeDocument/2006/relationships/image" Target="../media/image697.png"/><Relationship Id="rId132" Type="http://schemas.openxmlformats.org/officeDocument/2006/relationships/customXml" Target="../ink/ink6138.xml"/><Relationship Id="rId15" Type="http://schemas.openxmlformats.org/officeDocument/2006/relationships/customXml" Target="../ink/ink6079.xml"/><Relationship Id="rId36" Type="http://schemas.openxmlformats.org/officeDocument/2006/relationships/image" Target="../media/image660.png"/><Relationship Id="rId57" Type="http://schemas.openxmlformats.org/officeDocument/2006/relationships/image" Target="../media/image670.png"/><Relationship Id="rId106" Type="http://schemas.openxmlformats.org/officeDocument/2006/relationships/customXml" Target="../ink/ink6125.xml"/><Relationship Id="rId127" Type="http://schemas.openxmlformats.org/officeDocument/2006/relationships/image" Target="../media/image707.png"/><Relationship Id="rId10" Type="http://schemas.openxmlformats.org/officeDocument/2006/relationships/image" Target="../media/image647.png"/><Relationship Id="rId31" Type="http://schemas.openxmlformats.org/officeDocument/2006/relationships/customXml" Target="../ink/ink6087.xml"/><Relationship Id="rId52" Type="http://schemas.openxmlformats.org/officeDocument/2006/relationships/customXml" Target="../ink/ink6098.xml"/><Relationship Id="rId73" Type="http://schemas.openxmlformats.org/officeDocument/2006/relationships/image" Target="../media/image678.png"/><Relationship Id="rId78" Type="http://schemas.openxmlformats.org/officeDocument/2006/relationships/customXml" Target="../ink/ink6111.xml"/><Relationship Id="rId94" Type="http://schemas.openxmlformats.org/officeDocument/2006/relationships/customXml" Target="../ink/ink6119.xml"/><Relationship Id="rId99" Type="http://schemas.openxmlformats.org/officeDocument/2006/relationships/image" Target="../media/image691.png"/><Relationship Id="rId101" Type="http://schemas.openxmlformats.org/officeDocument/2006/relationships/image" Target="../media/image692.png"/><Relationship Id="rId122" Type="http://schemas.openxmlformats.org/officeDocument/2006/relationships/customXml" Target="../ink/ink6133.xml"/><Relationship Id="rId4" Type="http://schemas.openxmlformats.org/officeDocument/2006/relationships/customXml" Target="../ink/ink6073.xml"/><Relationship Id="rId9" Type="http://schemas.openxmlformats.org/officeDocument/2006/relationships/customXml" Target="../ink/ink6076.xml"/><Relationship Id="rId26" Type="http://schemas.openxmlformats.org/officeDocument/2006/relationships/image" Target="../media/image655.png"/><Relationship Id="rId47" Type="http://schemas.openxmlformats.org/officeDocument/2006/relationships/customXml" Target="../ink/ink6095.xml"/><Relationship Id="rId68" Type="http://schemas.openxmlformats.org/officeDocument/2006/relationships/customXml" Target="../ink/ink6106.xml"/><Relationship Id="rId89" Type="http://schemas.openxmlformats.org/officeDocument/2006/relationships/image" Target="../media/image686.png"/><Relationship Id="rId112" Type="http://schemas.openxmlformats.org/officeDocument/2006/relationships/customXml" Target="../ink/ink6128.xml"/><Relationship Id="rId133" Type="http://schemas.openxmlformats.org/officeDocument/2006/relationships/image" Target="../media/image710.png"/></Relationships>
</file>

<file path=ppt/slides/_rels/slide12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01.png"/><Relationship Id="rId21" Type="http://schemas.openxmlformats.org/officeDocument/2006/relationships/customXml" Target="../ink/ink6151.xml"/><Relationship Id="rId42" Type="http://schemas.openxmlformats.org/officeDocument/2006/relationships/image" Target="../media/image663.png"/><Relationship Id="rId63" Type="http://schemas.openxmlformats.org/officeDocument/2006/relationships/image" Target="../media/image673.png"/><Relationship Id="rId84" Type="http://schemas.openxmlformats.org/officeDocument/2006/relationships/customXml" Target="../ink/ink6183.xml"/><Relationship Id="rId138" Type="http://schemas.openxmlformats.org/officeDocument/2006/relationships/image" Target="../media/image712.png"/><Relationship Id="rId159" Type="http://schemas.openxmlformats.org/officeDocument/2006/relationships/customXml" Target="../ink/ink6221.xml"/><Relationship Id="rId170" Type="http://schemas.openxmlformats.org/officeDocument/2006/relationships/image" Target="../media/image725.png"/><Relationship Id="rId107" Type="http://schemas.openxmlformats.org/officeDocument/2006/relationships/image" Target="../media/image695.png"/><Relationship Id="rId11" Type="http://schemas.openxmlformats.org/officeDocument/2006/relationships/customXml" Target="../ink/ink6146.xml"/><Relationship Id="rId32" Type="http://schemas.openxmlformats.org/officeDocument/2006/relationships/image" Target="../media/image658.png"/><Relationship Id="rId53" Type="http://schemas.openxmlformats.org/officeDocument/2006/relationships/image" Target="../media/image668.png"/><Relationship Id="rId74" Type="http://schemas.openxmlformats.org/officeDocument/2006/relationships/customXml" Target="../ink/ink6178.xml"/><Relationship Id="rId128" Type="http://schemas.openxmlformats.org/officeDocument/2006/relationships/customXml" Target="../ink/ink6205.xml"/><Relationship Id="rId149" Type="http://schemas.openxmlformats.org/officeDocument/2006/relationships/customXml" Target="../ink/ink6216.xml"/><Relationship Id="rId5" Type="http://schemas.openxmlformats.org/officeDocument/2006/relationships/image" Target="../media/image511.png"/><Relationship Id="rId95" Type="http://schemas.openxmlformats.org/officeDocument/2006/relationships/image" Target="../media/image689.png"/><Relationship Id="rId160" Type="http://schemas.openxmlformats.org/officeDocument/2006/relationships/customXml" Target="../ink/ink6222.xml"/><Relationship Id="rId22" Type="http://schemas.openxmlformats.org/officeDocument/2006/relationships/image" Target="../media/image653.png"/><Relationship Id="rId43" Type="http://schemas.openxmlformats.org/officeDocument/2006/relationships/customXml" Target="../ink/ink6162.xml"/><Relationship Id="rId64" Type="http://schemas.openxmlformats.org/officeDocument/2006/relationships/customXml" Target="../ink/ink6173.xml"/><Relationship Id="rId118" Type="http://schemas.openxmlformats.org/officeDocument/2006/relationships/customXml" Target="../ink/ink6200.xml"/><Relationship Id="rId139" Type="http://schemas.openxmlformats.org/officeDocument/2006/relationships/customXml" Target="../ink/ink6211.xml"/><Relationship Id="rId85" Type="http://schemas.openxmlformats.org/officeDocument/2006/relationships/image" Target="../media/image684.png"/><Relationship Id="rId150" Type="http://schemas.openxmlformats.org/officeDocument/2006/relationships/image" Target="../media/image716.png"/><Relationship Id="rId171" Type="http://schemas.openxmlformats.org/officeDocument/2006/relationships/customXml" Target="../ink/ink6228.xml"/><Relationship Id="rId12" Type="http://schemas.openxmlformats.org/officeDocument/2006/relationships/image" Target="../media/image648.png"/><Relationship Id="rId33" Type="http://schemas.openxmlformats.org/officeDocument/2006/relationships/customXml" Target="../ink/ink6157.xml"/><Relationship Id="rId108" Type="http://schemas.openxmlformats.org/officeDocument/2006/relationships/customXml" Target="../ink/ink6195.xml"/><Relationship Id="rId129" Type="http://schemas.openxmlformats.org/officeDocument/2006/relationships/image" Target="../media/image708.png"/><Relationship Id="rId54" Type="http://schemas.openxmlformats.org/officeDocument/2006/relationships/customXml" Target="../ink/ink6168.xml"/><Relationship Id="rId75" Type="http://schemas.openxmlformats.org/officeDocument/2006/relationships/image" Target="../media/image679.png"/><Relationship Id="rId96" Type="http://schemas.openxmlformats.org/officeDocument/2006/relationships/customXml" Target="../ink/ink6189.xml"/><Relationship Id="rId140" Type="http://schemas.openxmlformats.org/officeDocument/2006/relationships/image" Target="../media/image713.png"/><Relationship Id="rId161" Type="http://schemas.openxmlformats.org/officeDocument/2006/relationships/image" Target="../media/image721.png"/><Relationship Id="rId6" Type="http://schemas.openxmlformats.org/officeDocument/2006/relationships/customXml" Target="../ink/ink6143.xml"/><Relationship Id="rId23" Type="http://schemas.openxmlformats.org/officeDocument/2006/relationships/customXml" Target="../ink/ink6152.xml"/><Relationship Id="rId28" Type="http://schemas.openxmlformats.org/officeDocument/2006/relationships/image" Target="../media/image656.png"/><Relationship Id="rId49" Type="http://schemas.openxmlformats.org/officeDocument/2006/relationships/customXml" Target="../ink/ink6165.xml"/><Relationship Id="rId114" Type="http://schemas.openxmlformats.org/officeDocument/2006/relationships/customXml" Target="../ink/ink6198.xml"/><Relationship Id="rId119" Type="http://schemas.openxmlformats.org/officeDocument/2006/relationships/image" Target="../media/image703.png"/><Relationship Id="rId44" Type="http://schemas.openxmlformats.org/officeDocument/2006/relationships/image" Target="../media/image664.png"/><Relationship Id="rId60" Type="http://schemas.openxmlformats.org/officeDocument/2006/relationships/customXml" Target="../ink/ink6171.xml"/><Relationship Id="rId65" Type="http://schemas.openxmlformats.org/officeDocument/2006/relationships/image" Target="../media/image674.png"/><Relationship Id="rId81" Type="http://schemas.openxmlformats.org/officeDocument/2006/relationships/image" Target="../media/image682.png"/><Relationship Id="rId86" Type="http://schemas.openxmlformats.org/officeDocument/2006/relationships/customXml" Target="../ink/ink6184.xml"/><Relationship Id="rId130" Type="http://schemas.openxmlformats.org/officeDocument/2006/relationships/customXml" Target="../ink/ink6206.xml"/><Relationship Id="rId135" Type="http://schemas.openxmlformats.org/officeDocument/2006/relationships/customXml" Target="../ink/ink6209.xml"/><Relationship Id="rId151" Type="http://schemas.openxmlformats.org/officeDocument/2006/relationships/customXml" Target="../ink/ink6217.xml"/><Relationship Id="rId156" Type="http://schemas.openxmlformats.org/officeDocument/2006/relationships/image" Target="../media/image719.png"/><Relationship Id="rId177" Type="http://schemas.openxmlformats.org/officeDocument/2006/relationships/image" Target="../media/image728.png"/><Relationship Id="rId172" Type="http://schemas.openxmlformats.org/officeDocument/2006/relationships/image" Target="../media/image726.png"/><Relationship Id="rId13" Type="http://schemas.openxmlformats.org/officeDocument/2006/relationships/customXml" Target="../ink/ink6147.xml"/><Relationship Id="rId18" Type="http://schemas.openxmlformats.org/officeDocument/2006/relationships/image" Target="../media/image651.png"/><Relationship Id="rId39" Type="http://schemas.openxmlformats.org/officeDocument/2006/relationships/customXml" Target="../ink/ink6160.xml"/><Relationship Id="rId109" Type="http://schemas.openxmlformats.org/officeDocument/2006/relationships/image" Target="../media/image696.png"/><Relationship Id="rId34" Type="http://schemas.openxmlformats.org/officeDocument/2006/relationships/image" Target="../media/image659.png"/><Relationship Id="rId50" Type="http://schemas.openxmlformats.org/officeDocument/2006/relationships/image" Target="../media/image667.png"/><Relationship Id="rId55" Type="http://schemas.openxmlformats.org/officeDocument/2006/relationships/image" Target="../media/image669.png"/><Relationship Id="rId76" Type="http://schemas.openxmlformats.org/officeDocument/2006/relationships/customXml" Target="../ink/ink6179.xml"/><Relationship Id="rId97" Type="http://schemas.openxmlformats.org/officeDocument/2006/relationships/image" Target="../media/image690.png"/><Relationship Id="rId104" Type="http://schemas.openxmlformats.org/officeDocument/2006/relationships/customXml" Target="../ink/ink6193.xml"/><Relationship Id="rId120" Type="http://schemas.openxmlformats.org/officeDocument/2006/relationships/customXml" Target="../ink/ink6201.xml"/><Relationship Id="rId125" Type="http://schemas.openxmlformats.org/officeDocument/2006/relationships/image" Target="../media/image706.png"/><Relationship Id="rId141" Type="http://schemas.openxmlformats.org/officeDocument/2006/relationships/customXml" Target="../ink/ink6212.xml"/><Relationship Id="rId146" Type="http://schemas.openxmlformats.org/officeDocument/2006/relationships/image" Target="../media/image699.png"/><Relationship Id="rId167" Type="http://schemas.openxmlformats.org/officeDocument/2006/relationships/customXml" Target="../ink/ink6226.xml"/><Relationship Id="rId7" Type="http://schemas.openxmlformats.org/officeDocument/2006/relationships/customXml" Target="../ink/ink6144.xml"/><Relationship Id="rId71" Type="http://schemas.openxmlformats.org/officeDocument/2006/relationships/image" Target="../media/image677.png"/><Relationship Id="rId92" Type="http://schemas.openxmlformats.org/officeDocument/2006/relationships/customXml" Target="../ink/ink6187.xml"/><Relationship Id="rId162" Type="http://schemas.openxmlformats.org/officeDocument/2006/relationships/customXml" Target="../ink/ink6223.xml"/><Relationship Id="rId2" Type="http://schemas.openxmlformats.org/officeDocument/2006/relationships/customXml" Target="../ink/ink6141.xml"/><Relationship Id="rId29" Type="http://schemas.openxmlformats.org/officeDocument/2006/relationships/customXml" Target="../ink/ink6155.xml"/><Relationship Id="rId24" Type="http://schemas.openxmlformats.org/officeDocument/2006/relationships/image" Target="../media/image654.png"/><Relationship Id="rId40" Type="http://schemas.openxmlformats.org/officeDocument/2006/relationships/image" Target="../media/image662.png"/><Relationship Id="rId45" Type="http://schemas.openxmlformats.org/officeDocument/2006/relationships/customXml" Target="../ink/ink6163.xml"/><Relationship Id="rId66" Type="http://schemas.openxmlformats.org/officeDocument/2006/relationships/customXml" Target="../ink/ink6174.xml"/><Relationship Id="rId87" Type="http://schemas.openxmlformats.org/officeDocument/2006/relationships/image" Target="../media/image685.png"/><Relationship Id="rId110" Type="http://schemas.openxmlformats.org/officeDocument/2006/relationships/customXml" Target="../ink/ink6196.xml"/><Relationship Id="rId115" Type="http://schemas.openxmlformats.org/officeDocument/2006/relationships/image" Target="../media/image700.png"/><Relationship Id="rId131" Type="http://schemas.openxmlformats.org/officeDocument/2006/relationships/image" Target="../media/image709.png"/><Relationship Id="rId136" Type="http://schemas.openxmlformats.org/officeDocument/2006/relationships/image" Target="../media/image711.png"/><Relationship Id="rId157" Type="http://schemas.openxmlformats.org/officeDocument/2006/relationships/customXml" Target="../ink/ink6220.xml"/><Relationship Id="rId61" Type="http://schemas.openxmlformats.org/officeDocument/2006/relationships/image" Target="../media/image672.png"/><Relationship Id="rId82" Type="http://schemas.openxmlformats.org/officeDocument/2006/relationships/customXml" Target="../ink/ink6182.xml"/><Relationship Id="rId152" Type="http://schemas.openxmlformats.org/officeDocument/2006/relationships/image" Target="../media/image717.png"/><Relationship Id="rId173" Type="http://schemas.openxmlformats.org/officeDocument/2006/relationships/customXml" Target="../ink/ink6229.xml"/><Relationship Id="rId19" Type="http://schemas.openxmlformats.org/officeDocument/2006/relationships/customXml" Target="../ink/ink6150.xml"/><Relationship Id="rId14" Type="http://schemas.openxmlformats.org/officeDocument/2006/relationships/image" Target="../media/image649.png"/><Relationship Id="rId30" Type="http://schemas.openxmlformats.org/officeDocument/2006/relationships/image" Target="../media/image657.png"/><Relationship Id="rId35" Type="http://schemas.openxmlformats.org/officeDocument/2006/relationships/customXml" Target="../ink/ink6158.xml"/><Relationship Id="rId56" Type="http://schemas.openxmlformats.org/officeDocument/2006/relationships/customXml" Target="../ink/ink6169.xml"/><Relationship Id="rId77" Type="http://schemas.openxmlformats.org/officeDocument/2006/relationships/image" Target="../media/image680.png"/><Relationship Id="rId100" Type="http://schemas.openxmlformats.org/officeDocument/2006/relationships/customXml" Target="../ink/ink6191.xml"/><Relationship Id="rId105" Type="http://schemas.openxmlformats.org/officeDocument/2006/relationships/image" Target="../media/image694.png"/><Relationship Id="rId126" Type="http://schemas.openxmlformats.org/officeDocument/2006/relationships/customXml" Target="../ink/ink6204.xml"/><Relationship Id="rId147" Type="http://schemas.openxmlformats.org/officeDocument/2006/relationships/customXml" Target="../ink/ink6215.xml"/><Relationship Id="rId168" Type="http://schemas.openxmlformats.org/officeDocument/2006/relationships/image" Target="../media/image724.png"/><Relationship Id="rId8" Type="http://schemas.openxmlformats.org/officeDocument/2006/relationships/image" Target="../media/image646.png"/><Relationship Id="rId51" Type="http://schemas.openxmlformats.org/officeDocument/2006/relationships/customXml" Target="../ink/ink6166.xml"/><Relationship Id="rId72" Type="http://schemas.openxmlformats.org/officeDocument/2006/relationships/customXml" Target="../ink/ink6177.xml"/><Relationship Id="rId93" Type="http://schemas.openxmlformats.org/officeDocument/2006/relationships/image" Target="../media/image688.png"/><Relationship Id="rId98" Type="http://schemas.openxmlformats.org/officeDocument/2006/relationships/customXml" Target="../ink/ink6190.xml"/><Relationship Id="rId121" Type="http://schemas.openxmlformats.org/officeDocument/2006/relationships/image" Target="../media/image704.png"/><Relationship Id="rId142" Type="http://schemas.openxmlformats.org/officeDocument/2006/relationships/image" Target="../media/image714.png"/><Relationship Id="rId163" Type="http://schemas.openxmlformats.org/officeDocument/2006/relationships/image" Target="../media/image722.png"/><Relationship Id="rId3" Type="http://schemas.openxmlformats.org/officeDocument/2006/relationships/image" Target="../media/image645.png"/><Relationship Id="rId25" Type="http://schemas.openxmlformats.org/officeDocument/2006/relationships/customXml" Target="../ink/ink6153.xml"/><Relationship Id="rId46" Type="http://schemas.openxmlformats.org/officeDocument/2006/relationships/image" Target="../media/image665.png"/><Relationship Id="rId67" Type="http://schemas.openxmlformats.org/officeDocument/2006/relationships/image" Target="../media/image675.png"/><Relationship Id="rId116" Type="http://schemas.openxmlformats.org/officeDocument/2006/relationships/customXml" Target="../ink/ink6199.xml"/><Relationship Id="rId137" Type="http://schemas.openxmlformats.org/officeDocument/2006/relationships/customXml" Target="../ink/ink6210.xml"/><Relationship Id="rId158" Type="http://schemas.openxmlformats.org/officeDocument/2006/relationships/image" Target="../media/image720.png"/><Relationship Id="rId20" Type="http://schemas.openxmlformats.org/officeDocument/2006/relationships/image" Target="../media/image652.png"/><Relationship Id="rId41" Type="http://schemas.openxmlformats.org/officeDocument/2006/relationships/customXml" Target="../ink/ink6161.xml"/><Relationship Id="rId62" Type="http://schemas.openxmlformats.org/officeDocument/2006/relationships/customXml" Target="../ink/ink6172.xml"/><Relationship Id="rId83" Type="http://schemas.openxmlformats.org/officeDocument/2006/relationships/image" Target="../media/image683.png"/><Relationship Id="rId88" Type="http://schemas.openxmlformats.org/officeDocument/2006/relationships/customXml" Target="../ink/ink6185.xml"/><Relationship Id="rId111" Type="http://schemas.openxmlformats.org/officeDocument/2006/relationships/image" Target="../media/image697.png"/><Relationship Id="rId132" Type="http://schemas.openxmlformats.org/officeDocument/2006/relationships/customXml" Target="../ink/ink6207.xml"/><Relationship Id="rId153" Type="http://schemas.openxmlformats.org/officeDocument/2006/relationships/customXml" Target="../ink/ink6218.xml"/><Relationship Id="rId174" Type="http://schemas.openxmlformats.org/officeDocument/2006/relationships/image" Target="../media/image727.png"/><Relationship Id="rId15" Type="http://schemas.openxmlformats.org/officeDocument/2006/relationships/customXml" Target="../ink/ink6148.xml"/><Relationship Id="rId36" Type="http://schemas.openxmlformats.org/officeDocument/2006/relationships/image" Target="../media/image660.png"/><Relationship Id="rId57" Type="http://schemas.openxmlformats.org/officeDocument/2006/relationships/image" Target="../media/image670.png"/><Relationship Id="rId106" Type="http://schemas.openxmlformats.org/officeDocument/2006/relationships/customXml" Target="../ink/ink6194.xml"/><Relationship Id="rId127" Type="http://schemas.openxmlformats.org/officeDocument/2006/relationships/image" Target="../media/image707.png"/><Relationship Id="rId10" Type="http://schemas.openxmlformats.org/officeDocument/2006/relationships/image" Target="../media/image647.png"/><Relationship Id="rId31" Type="http://schemas.openxmlformats.org/officeDocument/2006/relationships/customXml" Target="../ink/ink6156.xml"/><Relationship Id="rId52" Type="http://schemas.openxmlformats.org/officeDocument/2006/relationships/customXml" Target="../ink/ink6167.xml"/><Relationship Id="rId73" Type="http://schemas.openxmlformats.org/officeDocument/2006/relationships/image" Target="../media/image678.png"/><Relationship Id="rId78" Type="http://schemas.openxmlformats.org/officeDocument/2006/relationships/customXml" Target="../ink/ink6180.xml"/><Relationship Id="rId94" Type="http://schemas.openxmlformats.org/officeDocument/2006/relationships/customXml" Target="../ink/ink6188.xml"/><Relationship Id="rId99" Type="http://schemas.openxmlformats.org/officeDocument/2006/relationships/image" Target="../media/image691.png"/><Relationship Id="rId101" Type="http://schemas.openxmlformats.org/officeDocument/2006/relationships/image" Target="../media/image692.png"/><Relationship Id="rId122" Type="http://schemas.openxmlformats.org/officeDocument/2006/relationships/customXml" Target="../ink/ink6202.xml"/><Relationship Id="rId143" Type="http://schemas.openxmlformats.org/officeDocument/2006/relationships/customXml" Target="../ink/ink6213.xml"/><Relationship Id="rId148" Type="http://schemas.openxmlformats.org/officeDocument/2006/relationships/image" Target="../media/image702.png"/><Relationship Id="rId164" Type="http://schemas.openxmlformats.org/officeDocument/2006/relationships/customXml" Target="../ink/ink6224.xml"/><Relationship Id="rId169" Type="http://schemas.openxmlformats.org/officeDocument/2006/relationships/customXml" Target="../ink/ink6227.xml"/><Relationship Id="rId4" Type="http://schemas.openxmlformats.org/officeDocument/2006/relationships/customXml" Target="../ink/ink6142.xml"/><Relationship Id="rId9" Type="http://schemas.openxmlformats.org/officeDocument/2006/relationships/customXml" Target="../ink/ink6145.xml"/><Relationship Id="rId26" Type="http://schemas.openxmlformats.org/officeDocument/2006/relationships/image" Target="../media/image655.png"/><Relationship Id="rId47" Type="http://schemas.openxmlformats.org/officeDocument/2006/relationships/customXml" Target="../ink/ink6164.xml"/><Relationship Id="rId68" Type="http://schemas.openxmlformats.org/officeDocument/2006/relationships/customXml" Target="../ink/ink6175.xml"/><Relationship Id="rId89" Type="http://schemas.openxmlformats.org/officeDocument/2006/relationships/image" Target="../media/image686.png"/><Relationship Id="rId112" Type="http://schemas.openxmlformats.org/officeDocument/2006/relationships/customXml" Target="../ink/ink6197.xml"/><Relationship Id="rId133" Type="http://schemas.openxmlformats.org/officeDocument/2006/relationships/image" Target="../media/image710.png"/><Relationship Id="rId154" Type="http://schemas.openxmlformats.org/officeDocument/2006/relationships/image" Target="../media/image718.png"/><Relationship Id="rId175" Type="http://schemas.openxmlformats.org/officeDocument/2006/relationships/customXml" Target="../ink/ink6230.xml"/><Relationship Id="rId16" Type="http://schemas.openxmlformats.org/officeDocument/2006/relationships/image" Target="../media/image650.png"/><Relationship Id="rId37" Type="http://schemas.openxmlformats.org/officeDocument/2006/relationships/customXml" Target="../ink/ink6159.xml"/><Relationship Id="rId58" Type="http://schemas.openxmlformats.org/officeDocument/2006/relationships/customXml" Target="../ink/ink6170.xml"/><Relationship Id="rId79" Type="http://schemas.openxmlformats.org/officeDocument/2006/relationships/image" Target="../media/image681.png"/><Relationship Id="rId102" Type="http://schemas.openxmlformats.org/officeDocument/2006/relationships/customXml" Target="../ink/ink6192.xml"/><Relationship Id="rId123" Type="http://schemas.openxmlformats.org/officeDocument/2006/relationships/image" Target="../media/image705.png"/><Relationship Id="rId144" Type="http://schemas.openxmlformats.org/officeDocument/2006/relationships/image" Target="../media/image715.png"/><Relationship Id="rId90" Type="http://schemas.openxmlformats.org/officeDocument/2006/relationships/customXml" Target="../ink/ink6186.xml"/><Relationship Id="rId165" Type="http://schemas.openxmlformats.org/officeDocument/2006/relationships/image" Target="../media/image723.png"/><Relationship Id="rId27" Type="http://schemas.openxmlformats.org/officeDocument/2006/relationships/customXml" Target="../ink/ink6154.xml"/><Relationship Id="rId48" Type="http://schemas.openxmlformats.org/officeDocument/2006/relationships/image" Target="../media/image666.png"/><Relationship Id="rId69" Type="http://schemas.openxmlformats.org/officeDocument/2006/relationships/image" Target="../media/image676.png"/><Relationship Id="rId113" Type="http://schemas.openxmlformats.org/officeDocument/2006/relationships/image" Target="../media/image698.png"/><Relationship Id="rId134" Type="http://schemas.openxmlformats.org/officeDocument/2006/relationships/customXml" Target="../ink/ink6208.xml"/><Relationship Id="rId80" Type="http://schemas.openxmlformats.org/officeDocument/2006/relationships/customXml" Target="../ink/ink6181.xml"/><Relationship Id="rId155" Type="http://schemas.openxmlformats.org/officeDocument/2006/relationships/customXml" Target="../ink/ink6219.xml"/><Relationship Id="rId176" Type="http://schemas.openxmlformats.org/officeDocument/2006/relationships/customXml" Target="../ink/ink6231.xml"/><Relationship Id="rId17" Type="http://schemas.openxmlformats.org/officeDocument/2006/relationships/customXml" Target="../ink/ink6149.xml"/><Relationship Id="rId38" Type="http://schemas.openxmlformats.org/officeDocument/2006/relationships/image" Target="../media/image661.png"/><Relationship Id="rId59" Type="http://schemas.openxmlformats.org/officeDocument/2006/relationships/image" Target="../media/image671.png"/><Relationship Id="rId103" Type="http://schemas.openxmlformats.org/officeDocument/2006/relationships/image" Target="../media/image693.png"/><Relationship Id="rId124" Type="http://schemas.openxmlformats.org/officeDocument/2006/relationships/customXml" Target="../ink/ink6203.xml"/><Relationship Id="rId70" Type="http://schemas.openxmlformats.org/officeDocument/2006/relationships/customXml" Target="../ink/ink6176.xml"/><Relationship Id="rId91" Type="http://schemas.openxmlformats.org/officeDocument/2006/relationships/image" Target="../media/image687.png"/><Relationship Id="rId145" Type="http://schemas.openxmlformats.org/officeDocument/2006/relationships/customXml" Target="../ink/ink6214.xml"/><Relationship Id="rId166" Type="http://schemas.openxmlformats.org/officeDocument/2006/relationships/customXml" Target="../ink/ink6225.xml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34.png"/><Relationship Id="rId18" Type="http://schemas.openxmlformats.org/officeDocument/2006/relationships/customXml" Target="../ink/ink6240.xml"/><Relationship Id="rId26" Type="http://schemas.openxmlformats.org/officeDocument/2006/relationships/customXml" Target="../ink/ink6244.xml"/><Relationship Id="rId39" Type="http://schemas.openxmlformats.org/officeDocument/2006/relationships/image" Target="../media/image746.png"/><Relationship Id="rId21" Type="http://schemas.openxmlformats.org/officeDocument/2006/relationships/image" Target="../media/image738.png"/><Relationship Id="rId34" Type="http://schemas.openxmlformats.org/officeDocument/2006/relationships/customXml" Target="../ink/ink6248.xml"/><Relationship Id="rId42" Type="http://schemas.openxmlformats.org/officeDocument/2006/relationships/customXml" Target="../ink/ink6252.xml"/><Relationship Id="rId47" Type="http://schemas.openxmlformats.org/officeDocument/2006/relationships/customXml" Target="../ink/ink6255.xml"/><Relationship Id="rId7" Type="http://schemas.openxmlformats.org/officeDocument/2006/relationships/image" Target="../media/image731.png"/><Relationship Id="rId2" Type="http://schemas.openxmlformats.org/officeDocument/2006/relationships/customXml" Target="../ink/ink6232.xml"/><Relationship Id="rId16" Type="http://schemas.openxmlformats.org/officeDocument/2006/relationships/customXml" Target="../ink/ink6239.xml"/><Relationship Id="rId29" Type="http://schemas.openxmlformats.org/officeDocument/2006/relationships/image" Target="../media/image74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34.xml"/><Relationship Id="rId11" Type="http://schemas.openxmlformats.org/officeDocument/2006/relationships/image" Target="../media/image733.png"/><Relationship Id="rId24" Type="http://schemas.openxmlformats.org/officeDocument/2006/relationships/customXml" Target="../ink/ink6243.xml"/><Relationship Id="rId32" Type="http://schemas.openxmlformats.org/officeDocument/2006/relationships/customXml" Target="../ink/ink6247.xml"/><Relationship Id="rId37" Type="http://schemas.openxmlformats.org/officeDocument/2006/relationships/image" Target="../media/image745.png"/><Relationship Id="rId40" Type="http://schemas.openxmlformats.org/officeDocument/2006/relationships/customXml" Target="../ink/ink6251.xml"/><Relationship Id="rId45" Type="http://schemas.openxmlformats.org/officeDocument/2006/relationships/customXml" Target="../ink/ink6254.xml"/><Relationship Id="rId5" Type="http://schemas.openxmlformats.org/officeDocument/2006/relationships/image" Target="../media/image730.png"/><Relationship Id="rId15" Type="http://schemas.openxmlformats.org/officeDocument/2006/relationships/image" Target="../media/image735.png"/><Relationship Id="rId23" Type="http://schemas.openxmlformats.org/officeDocument/2006/relationships/image" Target="../media/image511.png"/><Relationship Id="rId28" Type="http://schemas.openxmlformats.org/officeDocument/2006/relationships/customXml" Target="../ink/ink6245.xml"/><Relationship Id="rId36" Type="http://schemas.openxmlformats.org/officeDocument/2006/relationships/customXml" Target="../ink/ink6249.xml"/><Relationship Id="rId10" Type="http://schemas.openxmlformats.org/officeDocument/2006/relationships/customXml" Target="../ink/ink6236.xml"/><Relationship Id="rId19" Type="http://schemas.openxmlformats.org/officeDocument/2006/relationships/image" Target="../media/image737.png"/><Relationship Id="rId31" Type="http://schemas.openxmlformats.org/officeDocument/2006/relationships/image" Target="../media/image742.png"/><Relationship Id="rId44" Type="http://schemas.openxmlformats.org/officeDocument/2006/relationships/image" Target="../media/image748.png"/><Relationship Id="rId4" Type="http://schemas.openxmlformats.org/officeDocument/2006/relationships/customXml" Target="../ink/ink6233.xml"/><Relationship Id="rId9" Type="http://schemas.openxmlformats.org/officeDocument/2006/relationships/image" Target="../media/image732.png"/><Relationship Id="rId14" Type="http://schemas.openxmlformats.org/officeDocument/2006/relationships/customXml" Target="../ink/ink6238.xml"/><Relationship Id="rId22" Type="http://schemas.openxmlformats.org/officeDocument/2006/relationships/customXml" Target="../ink/ink6242.xml"/><Relationship Id="rId27" Type="http://schemas.openxmlformats.org/officeDocument/2006/relationships/image" Target="../media/image740.png"/><Relationship Id="rId30" Type="http://schemas.openxmlformats.org/officeDocument/2006/relationships/customXml" Target="../ink/ink6246.xml"/><Relationship Id="rId35" Type="http://schemas.openxmlformats.org/officeDocument/2006/relationships/image" Target="../media/image744.png"/><Relationship Id="rId43" Type="http://schemas.openxmlformats.org/officeDocument/2006/relationships/customXml" Target="../ink/ink6253.xml"/><Relationship Id="rId8" Type="http://schemas.openxmlformats.org/officeDocument/2006/relationships/customXml" Target="../ink/ink6235.xml"/><Relationship Id="rId3" Type="http://schemas.openxmlformats.org/officeDocument/2006/relationships/image" Target="../media/image729.png"/><Relationship Id="rId12" Type="http://schemas.openxmlformats.org/officeDocument/2006/relationships/customXml" Target="../ink/ink6237.xml"/><Relationship Id="rId17" Type="http://schemas.openxmlformats.org/officeDocument/2006/relationships/image" Target="../media/image736.png"/><Relationship Id="rId25" Type="http://schemas.openxmlformats.org/officeDocument/2006/relationships/image" Target="../media/image739.png"/><Relationship Id="rId33" Type="http://schemas.openxmlformats.org/officeDocument/2006/relationships/image" Target="../media/image743.png"/><Relationship Id="rId38" Type="http://schemas.openxmlformats.org/officeDocument/2006/relationships/customXml" Target="../ink/ink6250.xml"/><Relationship Id="rId46" Type="http://schemas.openxmlformats.org/officeDocument/2006/relationships/image" Target="../media/image749.png"/><Relationship Id="rId20" Type="http://schemas.openxmlformats.org/officeDocument/2006/relationships/customXml" Target="../ink/ink6241.xml"/><Relationship Id="rId41" Type="http://schemas.openxmlformats.org/officeDocument/2006/relationships/image" Target="../media/image747.png"/></Relationships>
</file>

<file path=ppt/slides/_rels/slide12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34.png"/><Relationship Id="rId18" Type="http://schemas.openxmlformats.org/officeDocument/2006/relationships/customXml" Target="../ink/ink6264.xml"/><Relationship Id="rId26" Type="http://schemas.openxmlformats.org/officeDocument/2006/relationships/customXml" Target="../ink/ink6268.xml"/><Relationship Id="rId39" Type="http://schemas.openxmlformats.org/officeDocument/2006/relationships/image" Target="../media/image746.png"/><Relationship Id="rId21" Type="http://schemas.openxmlformats.org/officeDocument/2006/relationships/image" Target="../media/image738.png"/><Relationship Id="rId34" Type="http://schemas.openxmlformats.org/officeDocument/2006/relationships/customXml" Target="../ink/ink6272.xml"/><Relationship Id="rId42" Type="http://schemas.openxmlformats.org/officeDocument/2006/relationships/customXml" Target="../ink/ink6276.xml"/><Relationship Id="rId47" Type="http://schemas.openxmlformats.org/officeDocument/2006/relationships/customXml" Target="../ink/ink6279.xml"/><Relationship Id="rId50" Type="http://schemas.openxmlformats.org/officeDocument/2006/relationships/customXml" Target="../ink/ink6281.xml"/><Relationship Id="rId55" Type="http://schemas.openxmlformats.org/officeDocument/2006/relationships/image" Target="../media/image753.png"/><Relationship Id="rId63" Type="http://schemas.openxmlformats.org/officeDocument/2006/relationships/image" Target="../media/image757.png"/><Relationship Id="rId7" Type="http://schemas.openxmlformats.org/officeDocument/2006/relationships/image" Target="../media/image731.png"/><Relationship Id="rId2" Type="http://schemas.openxmlformats.org/officeDocument/2006/relationships/customXml" Target="../ink/ink6256.xml"/><Relationship Id="rId16" Type="http://schemas.openxmlformats.org/officeDocument/2006/relationships/customXml" Target="../ink/ink6263.xml"/><Relationship Id="rId29" Type="http://schemas.openxmlformats.org/officeDocument/2006/relationships/image" Target="../media/image741.png"/><Relationship Id="rId11" Type="http://schemas.openxmlformats.org/officeDocument/2006/relationships/image" Target="../media/image733.png"/><Relationship Id="rId24" Type="http://schemas.openxmlformats.org/officeDocument/2006/relationships/customXml" Target="../ink/ink6267.xml"/><Relationship Id="rId32" Type="http://schemas.openxmlformats.org/officeDocument/2006/relationships/customXml" Target="../ink/ink6271.xml"/><Relationship Id="rId37" Type="http://schemas.openxmlformats.org/officeDocument/2006/relationships/image" Target="../media/image745.png"/><Relationship Id="rId40" Type="http://schemas.openxmlformats.org/officeDocument/2006/relationships/customXml" Target="../ink/ink6275.xml"/><Relationship Id="rId45" Type="http://schemas.openxmlformats.org/officeDocument/2006/relationships/customXml" Target="../ink/ink6278.xml"/><Relationship Id="rId53" Type="http://schemas.openxmlformats.org/officeDocument/2006/relationships/image" Target="../media/image752.png"/><Relationship Id="rId58" Type="http://schemas.openxmlformats.org/officeDocument/2006/relationships/customXml" Target="../ink/ink6285.xml"/><Relationship Id="rId5" Type="http://schemas.openxmlformats.org/officeDocument/2006/relationships/image" Target="../media/image730.png"/><Relationship Id="rId61" Type="http://schemas.openxmlformats.org/officeDocument/2006/relationships/image" Target="../media/image756.png"/><Relationship Id="rId19" Type="http://schemas.openxmlformats.org/officeDocument/2006/relationships/image" Target="../media/image737.png"/><Relationship Id="rId14" Type="http://schemas.openxmlformats.org/officeDocument/2006/relationships/customXml" Target="../ink/ink6262.xml"/><Relationship Id="rId22" Type="http://schemas.openxmlformats.org/officeDocument/2006/relationships/customXml" Target="../ink/ink6266.xml"/><Relationship Id="rId27" Type="http://schemas.openxmlformats.org/officeDocument/2006/relationships/image" Target="../media/image740.png"/><Relationship Id="rId30" Type="http://schemas.openxmlformats.org/officeDocument/2006/relationships/customXml" Target="../ink/ink6270.xml"/><Relationship Id="rId35" Type="http://schemas.openxmlformats.org/officeDocument/2006/relationships/image" Target="../media/image744.png"/><Relationship Id="rId43" Type="http://schemas.openxmlformats.org/officeDocument/2006/relationships/customXml" Target="../ink/ink6277.xml"/><Relationship Id="rId48" Type="http://schemas.openxmlformats.org/officeDocument/2006/relationships/customXml" Target="../ink/ink6280.xml"/><Relationship Id="rId56" Type="http://schemas.openxmlformats.org/officeDocument/2006/relationships/customXml" Target="../ink/ink6284.xml"/><Relationship Id="rId64" Type="http://schemas.openxmlformats.org/officeDocument/2006/relationships/customXml" Target="../ink/ink6288.xml"/><Relationship Id="rId8" Type="http://schemas.openxmlformats.org/officeDocument/2006/relationships/customXml" Target="../ink/ink6259.xml"/><Relationship Id="rId51" Type="http://schemas.openxmlformats.org/officeDocument/2006/relationships/image" Target="../media/image751.png"/><Relationship Id="rId3" Type="http://schemas.openxmlformats.org/officeDocument/2006/relationships/image" Target="../media/image729.png"/><Relationship Id="rId12" Type="http://schemas.openxmlformats.org/officeDocument/2006/relationships/customXml" Target="../ink/ink6261.xml"/><Relationship Id="rId17" Type="http://schemas.openxmlformats.org/officeDocument/2006/relationships/image" Target="../media/image736.png"/><Relationship Id="rId25" Type="http://schemas.openxmlformats.org/officeDocument/2006/relationships/image" Target="../media/image739.png"/><Relationship Id="rId33" Type="http://schemas.openxmlformats.org/officeDocument/2006/relationships/image" Target="../media/image743.png"/><Relationship Id="rId38" Type="http://schemas.openxmlformats.org/officeDocument/2006/relationships/customXml" Target="../ink/ink6274.xml"/><Relationship Id="rId46" Type="http://schemas.openxmlformats.org/officeDocument/2006/relationships/image" Target="../media/image749.png"/><Relationship Id="rId59" Type="http://schemas.openxmlformats.org/officeDocument/2006/relationships/image" Target="../media/image755.png"/><Relationship Id="rId20" Type="http://schemas.openxmlformats.org/officeDocument/2006/relationships/customXml" Target="../ink/ink6265.xml"/><Relationship Id="rId41" Type="http://schemas.openxmlformats.org/officeDocument/2006/relationships/image" Target="../media/image747.png"/><Relationship Id="rId54" Type="http://schemas.openxmlformats.org/officeDocument/2006/relationships/customXml" Target="../ink/ink6283.xml"/><Relationship Id="rId62" Type="http://schemas.openxmlformats.org/officeDocument/2006/relationships/customXml" Target="../ink/ink628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58.xml"/><Relationship Id="rId15" Type="http://schemas.openxmlformats.org/officeDocument/2006/relationships/image" Target="../media/image735.png"/><Relationship Id="rId23" Type="http://schemas.openxmlformats.org/officeDocument/2006/relationships/image" Target="../media/image511.png"/><Relationship Id="rId28" Type="http://schemas.openxmlformats.org/officeDocument/2006/relationships/customXml" Target="../ink/ink6269.xml"/><Relationship Id="rId36" Type="http://schemas.openxmlformats.org/officeDocument/2006/relationships/customXml" Target="../ink/ink6273.xml"/><Relationship Id="rId49" Type="http://schemas.openxmlformats.org/officeDocument/2006/relationships/image" Target="../media/image750.png"/><Relationship Id="rId57" Type="http://schemas.openxmlformats.org/officeDocument/2006/relationships/image" Target="../media/image754.png"/><Relationship Id="rId10" Type="http://schemas.openxmlformats.org/officeDocument/2006/relationships/customXml" Target="../ink/ink6260.xml"/><Relationship Id="rId31" Type="http://schemas.openxmlformats.org/officeDocument/2006/relationships/image" Target="../media/image742.png"/><Relationship Id="rId44" Type="http://schemas.openxmlformats.org/officeDocument/2006/relationships/image" Target="../media/image748.png"/><Relationship Id="rId52" Type="http://schemas.openxmlformats.org/officeDocument/2006/relationships/customXml" Target="../ink/ink6282.xml"/><Relationship Id="rId60" Type="http://schemas.openxmlformats.org/officeDocument/2006/relationships/customXml" Target="../ink/ink6286.xml"/><Relationship Id="rId4" Type="http://schemas.openxmlformats.org/officeDocument/2006/relationships/customXml" Target="../ink/ink6257.xml"/><Relationship Id="rId9" Type="http://schemas.openxmlformats.org/officeDocument/2006/relationships/image" Target="../media/image732.png"/></Relationships>
</file>

<file path=ppt/slides/_rels/slide12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301.xml"/><Relationship Id="rId21" Type="http://schemas.openxmlformats.org/officeDocument/2006/relationships/image" Target="../media/image738.png"/><Relationship Id="rId42" Type="http://schemas.openxmlformats.org/officeDocument/2006/relationships/customXml" Target="../ink/ink6309.xml"/><Relationship Id="rId47" Type="http://schemas.openxmlformats.org/officeDocument/2006/relationships/customXml" Target="../ink/ink6312.xml"/><Relationship Id="rId63" Type="http://schemas.openxmlformats.org/officeDocument/2006/relationships/image" Target="../media/image757.png"/><Relationship Id="rId68" Type="http://schemas.openxmlformats.org/officeDocument/2006/relationships/customXml" Target="../ink/ink6324.xml"/><Relationship Id="rId84" Type="http://schemas.openxmlformats.org/officeDocument/2006/relationships/customXml" Target="../ink/ink6332.xml"/><Relationship Id="rId89" Type="http://schemas.openxmlformats.org/officeDocument/2006/relationships/image" Target="../media/image769.png"/><Relationship Id="rId16" Type="http://schemas.openxmlformats.org/officeDocument/2006/relationships/customXml" Target="../ink/ink6296.xml"/><Relationship Id="rId11" Type="http://schemas.openxmlformats.org/officeDocument/2006/relationships/image" Target="../media/image733.png"/><Relationship Id="rId32" Type="http://schemas.openxmlformats.org/officeDocument/2006/relationships/customXml" Target="../ink/ink6304.xml"/><Relationship Id="rId37" Type="http://schemas.openxmlformats.org/officeDocument/2006/relationships/image" Target="../media/image745.png"/><Relationship Id="rId53" Type="http://schemas.openxmlformats.org/officeDocument/2006/relationships/image" Target="../media/image752.png"/><Relationship Id="rId58" Type="http://schemas.openxmlformats.org/officeDocument/2006/relationships/customXml" Target="../ink/ink6318.xml"/><Relationship Id="rId74" Type="http://schemas.openxmlformats.org/officeDocument/2006/relationships/customXml" Target="../ink/ink6327.xml"/><Relationship Id="rId79" Type="http://schemas.openxmlformats.org/officeDocument/2006/relationships/image" Target="../media/image764.png"/><Relationship Id="rId5" Type="http://schemas.openxmlformats.org/officeDocument/2006/relationships/image" Target="../media/image730.png"/><Relationship Id="rId90" Type="http://schemas.openxmlformats.org/officeDocument/2006/relationships/customXml" Target="../ink/ink6335.xml"/><Relationship Id="rId14" Type="http://schemas.openxmlformats.org/officeDocument/2006/relationships/customXml" Target="../ink/ink6295.xml"/><Relationship Id="rId22" Type="http://schemas.openxmlformats.org/officeDocument/2006/relationships/customXml" Target="../ink/ink6299.xml"/><Relationship Id="rId27" Type="http://schemas.openxmlformats.org/officeDocument/2006/relationships/image" Target="../media/image740.png"/><Relationship Id="rId30" Type="http://schemas.openxmlformats.org/officeDocument/2006/relationships/customXml" Target="../ink/ink6303.xml"/><Relationship Id="rId35" Type="http://schemas.openxmlformats.org/officeDocument/2006/relationships/image" Target="../media/image744.png"/><Relationship Id="rId43" Type="http://schemas.openxmlformats.org/officeDocument/2006/relationships/customXml" Target="../ink/ink6310.xml"/><Relationship Id="rId48" Type="http://schemas.openxmlformats.org/officeDocument/2006/relationships/customXml" Target="../ink/ink6313.xml"/><Relationship Id="rId56" Type="http://schemas.openxmlformats.org/officeDocument/2006/relationships/customXml" Target="../ink/ink6317.xml"/><Relationship Id="rId64" Type="http://schemas.openxmlformats.org/officeDocument/2006/relationships/customXml" Target="../ink/ink6321.xml"/><Relationship Id="rId69" Type="http://schemas.openxmlformats.org/officeDocument/2006/relationships/image" Target="../media/image759.png"/><Relationship Id="rId77" Type="http://schemas.openxmlformats.org/officeDocument/2006/relationships/image" Target="../media/image763.png"/><Relationship Id="rId8" Type="http://schemas.openxmlformats.org/officeDocument/2006/relationships/customXml" Target="../ink/ink6292.xml"/><Relationship Id="rId51" Type="http://schemas.openxmlformats.org/officeDocument/2006/relationships/image" Target="../media/image751.png"/><Relationship Id="rId72" Type="http://schemas.openxmlformats.org/officeDocument/2006/relationships/customXml" Target="../ink/ink6326.xml"/><Relationship Id="rId80" Type="http://schemas.openxmlformats.org/officeDocument/2006/relationships/customXml" Target="../ink/ink6330.xml"/><Relationship Id="rId85" Type="http://schemas.openxmlformats.org/officeDocument/2006/relationships/image" Target="../media/image767.png"/><Relationship Id="rId3" Type="http://schemas.openxmlformats.org/officeDocument/2006/relationships/image" Target="../media/image729.png"/><Relationship Id="rId12" Type="http://schemas.openxmlformats.org/officeDocument/2006/relationships/customXml" Target="../ink/ink6294.xml"/><Relationship Id="rId17" Type="http://schemas.openxmlformats.org/officeDocument/2006/relationships/image" Target="../media/image736.png"/><Relationship Id="rId25" Type="http://schemas.openxmlformats.org/officeDocument/2006/relationships/image" Target="../media/image739.png"/><Relationship Id="rId33" Type="http://schemas.openxmlformats.org/officeDocument/2006/relationships/image" Target="../media/image743.png"/><Relationship Id="rId38" Type="http://schemas.openxmlformats.org/officeDocument/2006/relationships/customXml" Target="../ink/ink6307.xml"/><Relationship Id="rId46" Type="http://schemas.openxmlformats.org/officeDocument/2006/relationships/image" Target="../media/image749.png"/><Relationship Id="rId59" Type="http://schemas.openxmlformats.org/officeDocument/2006/relationships/image" Target="../media/image755.png"/><Relationship Id="rId67" Type="http://schemas.openxmlformats.org/officeDocument/2006/relationships/image" Target="../media/image758.png"/><Relationship Id="rId20" Type="http://schemas.openxmlformats.org/officeDocument/2006/relationships/customXml" Target="../ink/ink6298.xml"/><Relationship Id="rId41" Type="http://schemas.openxmlformats.org/officeDocument/2006/relationships/image" Target="../media/image747.png"/><Relationship Id="rId54" Type="http://schemas.openxmlformats.org/officeDocument/2006/relationships/customXml" Target="../ink/ink6316.xml"/><Relationship Id="rId62" Type="http://schemas.openxmlformats.org/officeDocument/2006/relationships/customXml" Target="../ink/ink6320.xml"/><Relationship Id="rId70" Type="http://schemas.openxmlformats.org/officeDocument/2006/relationships/customXml" Target="../ink/ink6325.xml"/><Relationship Id="rId75" Type="http://schemas.openxmlformats.org/officeDocument/2006/relationships/image" Target="../media/image762.png"/><Relationship Id="rId83" Type="http://schemas.openxmlformats.org/officeDocument/2006/relationships/image" Target="../media/image766.png"/><Relationship Id="rId88" Type="http://schemas.openxmlformats.org/officeDocument/2006/relationships/customXml" Target="../ink/ink6334.xml"/><Relationship Id="rId91" Type="http://schemas.openxmlformats.org/officeDocument/2006/relationships/image" Target="../media/image7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91.xml"/><Relationship Id="rId15" Type="http://schemas.openxmlformats.org/officeDocument/2006/relationships/image" Target="../media/image735.png"/><Relationship Id="rId23" Type="http://schemas.openxmlformats.org/officeDocument/2006/relationships/image" Target="../media/image511.png"/><Relationship Id="rId28" Type="http://schemas.openxmlformats.org/officeDocument/2006/relationships/customXml" Target="../ink/ink6302.xml"/><Relationship Id="rId36" Type="http://schemas.openxmlformats.org/officeDocument/2006/relationships/customXml" Target="../ink/ink6306.xml"/><Relationship Id="rId49" Type="http://schemas.openxmlformats.org/officeDocument/2006/relationships/image" Target="../media/image750.png"/><Relationship Id="rId57" Type="http://schemas.openxmlformats.org/officeDocument/2006/relationships/image" Target="../media/image754.png"/><Relationship Id="rId10" Type="http://schemas.openxmlformats.org/officeDocument/2006/relationships/customXml" Target="../ink/ink6293.xml"/><Relationship Id="rId31" Type="http://schemas.openxmlformats.org/officeDocument/2006/relationships/image" Target="../media/image742.png"/><Relationship Id="rId44" Type="http://schemas.openxmlformats.org/officeDocument/2006/relationships/image" Target="../media/image748.png"/><Relationship Id="rId52" Type="http://schemas.openxmlformats.org/officeDocument/2006/relationships/customXml" Target="../ink/ink6315.xml"/><Relationship Id="rId60" Type="http://schemas.openxmlformats.org/officeDocument/2006/relationships/customXml" Target="../ink/ink6319.xml"/><Relationship Id="rId65" Type="http://schemas.openxmlformats.org/officeDocument/2006/relationships/customXml" Target="../ink/ink6322.xml"/><Relationship Id="rId73" Type="http://schemas.openxmlformats.org/officeDocument/2006/relationships/image" Target="../media/image761.png"/><Relationship Id="rId78" Type="http://schemas.openxmlformats.org/officeDocument/2006/relationships/customXml" Target="../ink/ink6329.xml"/><Relationship Id="rId81" Type="http://schemas.openxmlformats.org/officeDocument/2006/relationships/image" Target="../media/image765.png"/><Relationship Id="rId86" Type="http://schemas.openxmlformats.org/officeDocument/2006/relationships/customXml" Target="../ink/ink6333.xml"/><Relationship Id="rId4" Type="http://schemas.openxmlformats.org/officeDocument/2006/relationships/customXml" Target="../ink/ink6290.xml"/><Relationship Id="rId9" Type="http://schemas.openxmlformats.org/officeDocument/2006/relationships/image" Target="../media/image732.png"/><Relationship Id="rId13" Type="http://schemas.openxmlformats.org/officeDocument/2006/relationships/image" Target="../media/image734.png"/><Relationship Id="rId18" Type="http://schemas.openxmlformats.org/officeDocument/2006/relationships/customXml" Target="../ink/ink6297.xml"/><Relationship Id="rId39" Type="http://schemas.openxmlformats.org/officeDocument/2006/relationships/image" Target="../media/image746.png"/><Relationship Id="rId34" Type="http://schemas.openxmlformats.org/officeDocument/2006/relationships/customXml" Target="../ink/ink6305.xml"/><Relationship Id="rId50" Type="http://schemas.openxmlformats.org/officeDocument/2006/relationships/customXml" Target="../ink/ink6314.xml"/><Relationship Id="rId55" Type="http://schemas.openxmlformats.org/officeDocument/2006/relationships/image" Target="../media/image753.png"/><Relationship Id="rId76" Type="http://schemas.openxmlformats.org/officeDocument/2006/relationships/customXml" Target="../ink/ink6328.xml"/><Relationship Id="rId7" Type="http://schemas.openxmlformats.org/officeDocument/2006/relationships/image" Target="../media/image731.png"/><Relationship Id="rId71" Type="http://schemas.openxmlformats.org/officeDocument/2006/relationships/image" Target="../media/image760.png"/><Relationship Id="rId92" Type="http://schemas.openxmlformats.org/officeDocument/2006/relationships/customXml" Target="../ink/ink6336.xml"/><Relationship Id="rId2" Type="http://schemas.openxmlformats.org/officeDocument/2006/relationships/customXml" Target="../ink/ink6289.xml"/><Relationship Id="rId29" Type="http://schemas.openxmlformats.org/officeDocument/2006/relationships/image" Target="../media/image741.png"/><Relationship Id="rId24" Type="http://schemas.openxmlformats.org/officeDocument/2006/relationships/customXml" Target="../ink/ink6300.xml"/><Relationship Id="rId40" Type="http://schemas.openxmlformats.org/officeDocument/2006/relationships/customXml" Target="../ink/ink6308.xml"/><Relationship Id="rId45" Type="http://schemas.openxmlformats.org/officeDocument/2006/relationships/customXml" Target="../ink/ink6311.xml"/><Relationship Id="rId66" Type="http://schemas.openxmlformats.org/officeDocument/2006/relationships/customXml" Target="../ink/ink6323.xml"/><Relationship Id="rId87" Type="http://schemas.openxmlformats.org/officeDocument/2006/relationships/image" Target="../media/image768.png"/><Relationship Id="rId61" Type="http://schemas.openxmlformats.org/officeDocument/2006/relationships/image" Target="../media/image756.png"/><Relationship Id="rId82" Type="http://schemas.openxmlformats.org/officeDocument/2006/relationships/customXml" Target="../ink/ink6331.xml"/><Relationship Id="rId19" Type="http://schemas.openxmlformats.org/officeDocument/2006/relationships/image" Target="../media/image737.png"/></Relationships>
</file>

<file path=ppt/slides/_rels/slide12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349.xml"/><Relationship Id="rId21" Type="http://schemas.openxmlformats.org/officeDocument/2006/relationships/image" Target="../media/image738.png"/><Relationship Id="rId42" Type="http://schemas.openxmlformats.org/officeDocument/2006/relationships/customXml" Target="../ink/ink6357.xml"/><Relationship Id="rId47" Type="http://schemas.openxmlformats.org/officeDocument/2006/relationships/customXml" Target="../ink/ink6360.xml"/><Relationship Id="rId63" Type="http://schemas.openxmlformats.org/officeDocument/2006/relationships/image" Target="../media/image757.png"/><Relationship Id="rId68" Type="http://schemas.openxmlformats.org/officeDocument/2006/relationships/customXml" Target="../ink/ink6372.xml"/><Relationship Id="rId84" Type="http://schemas.openxmlformats.org/officeDocument/2006/relationships/customXml" Target="../ink/ink6380.xml"/><Relationship Id="rId89" Type="http://schemas.openxmlformats.org/officeDocument/2006/relationships/image" Target="../media/image769.png"/><Relationship Id="rId16" Type="http://schemas.openxmlformats.org/officeDocument/2006/relationships/customXml" Target="../ink/ink6344.xml"/><Relationship Id="rId11" Type="http://schemas.openxmlformats.org/officeDocument/2006/relationships/image" Target="../media/image733.png"/><Relationship Id="rId32" Type="http://schemas.openxmlformats.org/officeDocument/2006/relationships/customXml" Target="../ink/ink6352.xml"/><Relationship Id="rId37" Type="http://schemas.openxmlformats.org/officeDocument/2006/relationships/image" Target="../media/image745.png"/><Relationship Id="rId53" Type="http://schemas.openxmlformats.org/officeDocument/2006/relationships/image" Target="../media/image752.png"/><Relationship Id="rId58" Type="http://schemas.openxmlformats.org/officeDocument/2006/relationships/customXml" Target="../ink/ink6366.xml"/><Relationship Id="rId74" Type="http://schemas.openxmlformats.org/officeDocument/2006/relationships/customXml" Target="../ink/ink6375.xml"/><Relationship Id="rId79" Type="http://schemas.openxmlformats.org/officeDocument/2006/relationships/image" Target="../media/image764.png"/><Relationship Id="rId102" Type="http://schemas.openxmlformats.org/officeDocument/2006/relationships/image" Target="../media/image775.png"/><Relationship Id="rId5" Type="http://schemas.openxmlformats.org/officeDocument/2006/relationships/image" Target="../media/image730.png"/><Relationship Id="rId90" Type="http://schemas.openxmlformats.org/officeDocument/2006/relationships/customXml" Target="../ink/ink6383.xml"/><Relationship Id="rId95" Type="http://schemas.openxmlformats.org/officeDocument/2006/relationships/customXml" Target="../ink/ink6386.xml"/><Relationship Id="rId22" Type="http://schemas.openxmlformats.org/officeDocument/2006/relationships/customXml" Target="../ink/ink6347.xml"/><Relationship Id="rId27" Type="http://schemas.openxmlformats.org/officeDocument/2006/relationships/image" Target="../media/image740.png"/><Relationship Id="rId43" Type="http://schemas.openxmlformats.org/officeDocument/2006/relationships/customXml" Target="../ink/ink6358.xml"/><Relationship Id="rId48" Type="http://schemas.openxmlformats.org/officeDocument/2006/relationships/customXml" Target="../ink/ink6361.xml"/><Relationship Id="rId64" Type="http://schemas.openxmlformats.org/officeDocument/2006/relationships/customXml" Target="../ink/ink6369.xml"/><Relationship Id="rId69" Type="http://schemas.openxmlformats.org/officeDocument/2006/relationships/image" Target="../media/image759.png"/><Relationship Id="rId80" Type="http://schemas.openxmlformats.org/officeDocument/2006/relationships/customXml" Target="../ink/ink6378.xml"/><Relationship Id="rId85" Type="http://schemas.openxmlformats.org/officeDocument/2006/relationships/image" Target="../media/image767.png"/><Relationship Id="rId12" Type="http://schemas.openxmlformats.org/officeDocument/2006/relationships/customXml" Target="../ink/ink6342.xml"/><Relationship Id="rId17" Type="http://schemas.openxmlformats.org/officeDocument/2006/relationships/image" Target="../media/image736.png"/><Relationship Id="rId25" Type="http://schemas.openxmlformats.org/officeDocument/2006/relationships/image" Target="../media/image739.png"/><Relationship Id="rId33" Type="http://schemas.openxmlformats.org/officeDocument/2006/relationships/image" Target="../media/image743.png"/><Relationship Id="rId38" Type="http://schemas.openxmlformats.org/officeDocument/2006/relationships/customXml" Target="../ink/ink6355.xml"/><Relationship Id="rId46" Type="http://schemas.openxmlformats.org/officeDocument/2006/relationships/image" Target="../media/image749.png"/><Relationship Id="rId59" Type="http://schemas.openxmlformats.org/officeDocument/2006/relationships/image" Target="../media/image755.png"/><Relationship Id="rId67" Type="http://schemas.openxmlformats.org/officeDocument/2006/relationships/image" Target="../media/image758.png"/><Relationship Id="rId103" Type="http://schemas.openxmlformats.org/officeDocument/2006/relationships/customXml" Target="../ink/ink6390.xml"/><Relationship Id="rId20" Type="http://schemas.openxmlformats.org/officeDocument/2006/relationships/customXml" Target="../ink/ink6346.xml"/><Relationship Id="rId41" Type="http://schemas.openxmlformats.org/officeDocument/2006/relationships/image" Target="../media/image747.png"/><Relationship Id="rId54" Type="http://schemas.openxmlformats.org/officeDocument/2006/relationships/customXml" Target="../ink/ink6364.xml"/><Relationship Id="rId62" Type="http://schemas.openxmlformats.org/officeDocument/2006/relationships/customXml" Target="../ink/ink6368.xml"/><Relationship Id="rId70" Type="http://schemas.openxmlformats.org/officeDocument/2006/relationships/customXml" Target="../ink/ink6373.xml"/><Relationship Id="rId75" Type="http://schemas.openxmlformats.org/officeDocument/2006/relationships/image" Target="../media/image762.png"/><Relationship Id="rId83" Type="http://schemas.openxmlformats.org/officeDocument/2006/relationships/image" Target="../media/image766.png"/><Relationship Id="rId88" Type="http://schemas.openxmlformats.org/officeDocument/2006/relationships/customXml" Target="../ink/ink6382.xml"/><Relationship Id="rId91" Type="http://schemas.openxmlformats.org/officeDocument/2006/relationships/image" Target="../media/image770.png"/><Relationship Id="rId96" Type="http://schemas.openxmlformats.org/officeDocument/2006/relationships/image" Target="../media/image77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39.xml"/><Relationship Id="rId15" Type="http://schemas.openxmlformats.org/officeDocument/2006/relationships/image" Target="../media/image735.png"/><Relationship Id="rId23" Type="http://schemas.openxmlformats.org/officeDocument/2006/relationships/image" Target="../media/image511.png"/><Relationship Id="rId28" Type="http://schemas.openxmlformats.org/officeDocument/2006/relationships/customXml" Target="../ink/ink6350.xml"/><Relationship Id="rId36" Type="http://schemas.openxmlformats.org/officeDocument/2006/relationships/customXml" Target="../ink/ink6354.xml"/><Relationship Id="rId49" Type="http://schemas.openxmlformats.org/officeDocument/2006/relationships/image" Target="../media/image750.png"/><Relationship Id="rId57" Type="http://schemas.openxmlformats.org/officeDocument/2006/relationships/image" Target="../media/image754.png"/><Relationship Id="rId10" Type="http://schemas.openxmlformats.org/officeDocument/2006/relationships/customXml" Target="../ink/ink6341.xml"/><Relationship Id="rId31" Type="http://schemas.openxmlformats.org/officeDocument/2006/relationships/image" Target="../media/image742.png"/><Relationship Id="rId44" Type="http://schemas.openxmlformats.org/officeDocument/2006/relationships/image" Target="../media/image748.png"/><Relationship Id="rId52" Type="http://schemas.openxmlformats.org/officeDocument/2006/relationships/customXml" Target="../ink/ink6363.xml"/><Relationship Id="rId60" Type="http://schemas.openxmlformats.org/officeDocument/2006/relationships/customXml" Target="../ink/ink6367.xml"/><Relationship Id="rId65" Type="http://schemas.openxmlformats.org/officeDocument/2006/relationships/customXml" Target="../ink/ink6370.xml"/><Relationship Id="rId73" Type="http://schemas.openxmlformats.org/officeDocument/2006/relationships/image" Target="../media/image761.png"/><Relationship Id="rId78" Type="http://schemas.openxmlformats.org/officeDocument/2006/relationships/customXml" Target="../ink/ink6377.xml"/><Relationship Id="rId81" Type="http://schemas.openxmlformats.org/officeDocument/2006/relationships/image" Target="../media/image765.png"/><Relationship Id="rId86" Type="http://schemas.openxmlformats.org/officeDocument/2006/relationships/customXml" Target="../ink/ink6381.xml"/><Relationship Id="rId94" Type="http://schemas.openxmlformats.org/officeDocument/2006/relationships/image" Target="../media/image771.png"/><Relationship Id="rId99" Type="http://schemas.openxmlformats.org/officeDocument/2006/relationships/customXml" Target="../ink/ink6388.xml"/><Relationship Id="rId101" Type="http://schemas.openxmlformats.org/officeDocument/2006/relationships/customXml" Target="../ink/ink6389.xml"/><Relationship Id="rId4" Type="http://schemas.openxmlformats.org/officeDocument/2006/relationships/customXml" Target="../ink/ink6338.xml"/><Relationship Id="rId9" Type="http://schemas.openxmlformats.org/officeDocument/2006/relationships/image" Target="../media/image732.png"/><Relationship Id="rId13" Type="http://schemas.openxmlformats.org/officeDocument/2006/relationships/image" Target="../media/image734.png"/><Relationship Id="rId18" Type="http://schemas.openxmlformats.org/officeDocument/2006/relationships/customXml" Target="../ink/ink6345.xml"/><Relationship Id="rId39" Type="http://schemas.openxmlformats.org/officeDocument/2006/relationships/image" Target="../media/image746.png"/><Relationship Id="rId34" Type="http://schemas.openxmlformats.org/officeDocument/2006/relationships/customXml" Target="../ink/ink6353.xml"/><Relationship Id="rId50" Type="http://schemas.openxmlformats.org/officeDocument/2006/relationships/customXml" Target="../ink/ink6362.xml"/><Relationship Id="rId55" Type="http://schemas.openxmlformats.org/officeDocument/2006/relationships/image" Target="../media/image753.png"/><Relationship Id="rId76" Type="http://schemas.openxmlformats.org/officeDocument/2006/relationships/customXml" Target="../ink/ink6376.xml"/><Relationship Id="rId97" Type="http://schemas.openxmlformats.org/officeDocument/2006/relationships/customXml" Target="../ink/ink6387.xml"/><Relationship Id="rId104" Type="http://schemas.openxmlformats.org/officeDocument/2006/relationships/image" Target="../media/image776.png"/><Relationship Id="rId7" Type="http://schemas.openxmlformats.org/officeDocument/2006/relationships/image" Target="../media/image731.png"/><Relationship Id="rId71" Type="http://schemas.openxmlformats.org/officeDocument/2006/relationships/image" Target="../media/image760.png"/><Relationship Id="rId92" Type="http://schemas.openxmlformats.org/officeDocument/2006/relationships/customXml" Target="../ink/ink6384.xml"/><Relationship Id="rId2" Type="http://schemas.openxmlformats.org/officeDocument/2006/relationships/customXml" Target="../ink/ink6337.xml"/><Relationship Id="rId29" Type="http://schemas.openxmlformats.org/officeDocument/2006/relationships/image" Target="../media/image741.png"/><Relationship Id="rId24" Type="http://schemas.openxmlformats.org/officeDocument/2006/relationships/customXml" Target="../ink/ink6348.xml"/><Relationship Id="rId40" Type="http://schemas.openxmlformats.org/officeDocument/2006/relationships/customXml" Target="../ink/ink6356.xml"/><Relationship Id="rId45" Type="http://schemas.openxmlformats.org/officeDocument/2006/relationships/customXml" Target="../ink/ink6359.xml"/><Relationship Id="rId66" Type="http://schemas.openxmlformats.org/officeDocument/2006/relationships/customXml" Target="../ink/ink6371.xml"/><Relationship Id="rId87" Type="http://schemas.openxmlformats.org/officeDocument/2006/relationships/image" Target="../media/image768.png"/><Relationship Id="rId61" Type="http://schemas.openxmlformats.org/officeDocument/2006/relationships/image" Target="../media/image756.png"/><Relationship Id="rId82" Type="http://schemas.openxmlformats.org/officeDocument/2006/relationships/customXml" Target="../ink/ink6379.xml"/><Relationship Id="rId19" Type="http://schemas.openxmlformats.org/officeDocument/2006/relationships/image" Target="../media/image737.png"/><Relationship Id="rId14" Type="http://schemas.openxmlformats.org/officeDocument/2006/relationships/customXml" Target="../ink/ink6343.xml"/><Relationship Id="rId30" Type="http://schemas.openxmlformats.org/officeDocument/2006/relationships/customXml" Target="../ink/ink6351.xml"/><Relationship Id="rId35" Type="http://schemas.openxmlformats.org/officeDocument/2006/relationships/image" Target="../media/image744.png"/><Relationship Id="rId56" Type="http://schemas.openxmlformats.org/officeDocument/2006/relationships/customXml" Target="../ink/ink6365.xml"/><Relationship Id="rId77" Type="http://schemas.openxmlformats.org/officeDocument/2006/relationships/image" Target="../media/image763.png"/><Relationship Id="rId100" Type="http://schemas.openxmlformats.org/officeDocument/2006/relationships/image" Target="../media/image774.png"/><Relationship Id="rId8" Type="http://schemas.openxmlformats.org/officeDocument/2006/relationships/customXml" Target="../ink/ink6340.xml"/><Relationship Id="rId51" Type="http://schemas.openxmlformats.org/officeDocument/2006/relationships/image" Target="../media/image751.png"/><Relationship Id="rId72" Type="http://schemas.openxmlformats.org/officeDocument/2006/relationships/customXml" Target="../ink/ink6374.xml"/><Relationship Id="rId93" Type="http://schemas.openxmlformats.org/officeDocument/2006/relationships/customXml" Target="../ink/ink6385.xml"/><Relationship Id="rId98" Type="http://schemas.openxmlformats.org/officeDocument/2006/relationships/image" Target="../media/image773.png"/><Relationship Id="rId3" Type="http://schemas.openxmlformats.org/officeDocument/2006/relationships/image" Target="../media/image729.png"/></Relationships>
</file>

<file path=ppt/slides/_rels/slide12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2.png"/><Relationship Id="rId21" Type="http://schemas.openxmlformats.org/officeDocument/2006/relationships/image" Target="../media/image738.png"/><Relationship Id="rId42" Type="http://schemas.openxmlformats.org/officeDocument/2006/relationships/customXml" Target="../ink/ink6411.xml"/><Relationship Id="rId47" Type="http://schemas.openxmlformats.org/officeDocument/2006/relationships/customXml" Target="../ink/ink6414.xml"/><Relationship Id="rId63" Type="http://schemas.openxmlformats.org/officeDocument/2006/relationships/image" Target="../media/image757.png"/><Relationship Id="rId68" Type="http://schemas.openxmlformats.org/officeDocument/2006/relationships/customXml" Target="../ink/ink6426.xml"/><Relationship Id="rId84" Type="http://schemas.openxmlformats.org/officeDocument/2006/relationships/customXml" Target="../ink/ink6434.xml"/><Relationship Id="rId89" Type="http://schemas.openxmlformats.org/officeDocument/2006/relationships/image" Target="../media/image769.png"/><Relationship Id="rId112" Type="http://schemas.openxmlformats.org/officeDocument/2006/relationships/customXml" Target="../ink/ink6449.xml"/><Relationship Id="rId16" Type="http://schemas.openxmlformats.org/officeDocument/2006/relationships/customXml" Target="../ink/ink6398.xml"/><Relationship Id="rId107" Type="http://schemas.openxmlformats.org/officeDocument/2006/relationships/customXml" Target="../ink/ink6446.xml"/><Relationship Id="rId11" Type="http://schemas.openxmlformats.org/officeDocument/2006/relationships/image" Target="../media/image733.png"/><Relationship Id="rId32" Type="http://schemas.openxmlformats.org/officeDocument/2006/relationships/customXml" Target="../ink/ink6406.xml"/><Relationship Id="rId37" Type="http://schemas.openxmlformats.org/officeDocument/2006/relationships/image" Target="../media/image745.png"/><Relationship Id="rId53" Type="http://schemas.openxmlformats.org/officeDocument/2006/relationships/image" Target="../media/image752.png"/><Relationship Id="rId58" Type="http://schemas.openxmlformats.org/officeDocument/2006/relationships/customXml" Target="../ink/ink6420.xml"/><Relationship Id="rId74" Type="http://schemas.openxmlformats.org/officeDocument/2006/relationships/customXml" Target="../ink/ink6429.xml"/><Relationship Id="rId79" Type="http://schemas.openxmlformats.org/officeDocument/2006/relationships/image" Target="../media/image764.png"/><Relationship Id="rId102" Type="http://schemas.openxmlformats.org/officeDocument/2006/relationships/image" Target="../media/image775.png"/><Relationship Id="rId123" Type="http://schemas.openxmlformats.org/officeDocument/2006/relationships/image" Target="../media/image785.png"/><Relationship Id="rId128" Type="http://schemas.openxmlformats.org/officeDocument/2006/relationships/image" Target="../media/image787.png"/><Relationship Id="rId5" Type="http://schemas.openxmlformats.org/officeDocument/2006/relationships/image" Target="../media/image730.png"/><Relationship Id="rId90" Type="http://schemas.openxmlformats.org/officeDocument/2006/relationships/customXml" Target="../ink/ink6437.xml"/><Relationship Id="rId95" Type="http://schemas.openxmlformats.org/officeDocument/2006/relationships/customXml" Target="../ink/ink6440.xml"/><Relationship Id="rId22" Type="http://schemas.openxmlformats.org/officeDocument/2006/relationships/customXml" Target="../ink/ink6401.xml"/><Relationship Id="rId27" Type="http://schemas.openxmlformats.org/officeDocument/2006/relationships/image" Target="../media/image740.png"/><Relationship Id="rId43" Type="http://schemas.openxmlformats.org/officeDocument/2006/relationships/customXml" Target="../ink/ink6412.xml"/><Relationship Id="rId48" Type="http://schemas.openxmlformats.org/officeDocument/2006/relationships/customXml" Target="../ink/ink6415.xml"/><Relationship Id="rId64" Type="http://schemas.openxmlformats.org/officeDocument/2006/relationships/customXml" Target="../ink/ink6423.xml"/><Relationship Id="rId69" Type="http://schemas.openxmlformats.org/officeDocument/2006/relationships/image" Target="../media/image759.png"/><Relationship Id="rId113" Type="http://schemas.openxmlformats.org/officeDocument/2006/relationships/image" Target="../media/image780.png"/><Relationship Id="rId118" Type="http://schemas.openxmlformats.org/officeDocument/2006/relationships/customXml" Target="../ink/ink6452.xml"/><Relationship Id="rId80" Type="http://schemas.openxmlformats.org/officeDocument/2006/relationships/customXml" Target="../ink/ink6432.xml"/><Relationship Id="rId85" Type="http://schemas.openxmlformats.org/officeDocument/2006/relationships/image" Target="../media/image767.png"/><Relationship Id="rId12" Type="http://schemas.openxmlformats.org/officeDocument/2006/relationships/customXml" Target="../ink/ink6396.xml"/><Relationship Id="rId17" Type="http://schemas.openxmlformats.org/officeDocument/2006/relationships/image" Target="../media/image736.png"/><Relationship Id="rId33" Type="http://schemas.openxmlformats.org/officeDocument/2006/relationships/image" Target="../media/image743.png"/><Relationship Id="rId38" Type="http://schemas.openxmlformats.org/officeDocument/2006/relationships/customXml" Target="../ink/ink6409.xml"/><Relationship Id="rId59" Type="http://schemas.openxmlformats.org/officeDocument/2006/relationships/image" Target="../media/image755.png"/><Relationship Id="rId103" Type="http://schemas.openxmlformats.org/officeDocument/2006/relationships/customXml" Target="../ink/ink6444.xml"/><Relationship Id="rId108" Type="http://schemas.openxmlformats.org/officeDocument/2006/relationships/customXml" Target="../ink/ink6447.xml"/><Relationship Id="rId124" Type="http://schemas.openxmlformats.org/officeDocument/2006/relationships/customXml" Target="../ink/ink6455.xml"/><Relationship Id="rId129" Type="http://schemas.openxmlformats.org/officeDocument/2006/relationships/customXml" Target="../ink/ink6458.xml"/><Relationship Id="rId54" Type="http://schemas.openxmlformats.org/officeDocument/2006/relationships/customXml" Target="../ink/ink6418.xml"/><Relationship Id="rId70" Type="http://schemas.openxmlformats.org/officeDocument/2006/relationships/customXml" Target="../ink/ink6427.xml"/><Relationship Id="rId75" Type="http://schemas.openxmlformats.org/officeDocument/2006/relationships/image" Target="../media/image762.png"/><Relationship Id="rId91" Type="http://schemas.openxmlformats.org/officeDocument/2006/relationships/image" Target="../media/image770.png"/><Relationship Id="rId96" Type="http://schemas.openxmlformats.org/officeDocument/2006/relationships/image" Target="../media/image77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93.xml"/><Relationship Id="rId23" Type="http://schemas.openxmlformats.org/officeDocument/2006/relationships/image" Target="../media/image511.png"/><Relationship Id="rId28" Type="http://schemas.openxmlformats.org/officeDocument/2006/relationships/customXml" Target="../ink/ink6404.xml"/><Relationship Id="rId49" Type="http://schemas.openxmlformats.org/officeDocument/2006/relationships/image" Target="../media/image750.png"/><Relationship Id="rId114" Type="http://schemas.openxmlformats.org/officeDocument/2006/relationships/customXml" Target="../ink/ink6450.xml"/><Relationship Id="rId119" Type="http://schemas.openxmlformats.org/officeDocument/2006/relationships/image" Target="../media/image783.png"/><Relationship Id="rId44" Type="http://schemas.openxmlformats.org/officeDocument/2006/relationships/image" Target="../media/image748.png"/><Relationship Id="rId60" Type="http://schemas.openxmlformats.org/officeDocument/2006/relationships/customXml" Target="../ink/ink6421.xml"/><Relationship Id="rId65" Type="http://schemas.openxmlformats.org/officeDocument/2006/relationships/customXml" Target="../ink/ink6424.xml"/><Relationship Id="rId81" Type="http://schemas.openxmlformats.org/officeDocument/2006/relationships/image" Target="../media/image765.png"/><Relationship Id="rId86" Type="http://schemas.openxmlformats.org/officeDocument/2006/relationships/customXml" Target="../ink/ink6435.xml"/><Relationship Id="rId130" Type="http://schemas.openxmlformats.org/officeDocument/2006/relationships/image" Target="../media/image788.png"/><Relationship Id="rId13" Type="http://schemas.openxmlformats.org/officeDocument/2006/relationships/image" Target="../media/image734.png"/><Relationship Id="rId18" Type="http://schemas.openxmlformats.org/officeDocument/2006/relationships/customXml" Target="../ink/ink6399.xml"/><Relationship Id="rId39" Type="http://schemas.openxmlformats.org/officeDocument/2006/relationships/image" Target="../media/image746.png"/><Relationship Id="rId109" Type="http://schemas.openxmlformats.org/officeDocument/2006/relationships/image" Target="../media/image778.png"/><Relationship Id="rId34" Type="http://schemas.openxmlformats.org/officeDocument/2006/relationships/customXml" Target="../ink/ink6407.xml"/><Relationship Id="rId50" Type="http://schemas.openxmlformats.org/officeDocument/2006/relationships/customXml" Target="../ink/ink6416.xml"/><Relationship Id="rId55" Type="http://schemas.openxmlformats.org/officeDocument/2006/relationships/image" Target="../media/image753.png"/><Relationship Id="rId76" Type="http://schemas.openxmlformats.org/officeDocument/2006/relationships/customXml" Target="../ink/ink6430.xml"/><Relationship Id="rId97" Type="http://schemas.openxmlformats.org/officeDocument/2006/relationships/customXml" Target="../ink/ink6441.xml"/><Relationship Id="rId104" Type="http://schemas.openxmlformats.org/officeDocument/2006/relationships/image" Target="../media/image776.png"/><Relationship Id="rId120" Type="http://schemas.openxmlformats.org/officeDocument/2006/relationships/customXml" Target="../ink/ink6453.xml"/><Relationship Id="rId125" Type="http://schemas.openxmlformats.org/officeDocument/2006/relationships/customXml" Target="../ink/ink6456.xml"/><Relationship Id="rId7" Type="http://schemas.openxmlformats.org/officeDocument/2006/relationships/image" Target="../media/image731.png"/><Relationship Id="rId71" Type="http://schemas.openxmlformats.org/officeDocument/2006/relationships/image" Target="../media/image760.png"/><Relationship Id="rId92" Type="http://schemas.openxmlformats.org/officeDocument/2006/relationships/customXml" Target="../ink/ink6438.xml"/><Relationship Id="rId2" Type="http://schemas.openxmlformats.org/officeDocument/2006/relationships/customXml" Target="../ink/ink6391.xml"/><Relationship Id="rId29" Type="http://schemas.openxmlformats.org/officeDocument/2006/relationships/image" Target="../media/image741.png"/><Relationship Id="rId24" Type="http://schemas.openxmlformats.org/officeDocument/2006/relationships/customXml" Target="../ink/ink6402.xml"/><Relationship Id="rId40" Type="http://schemas.openxmlformats.org/officeDocument/2006/relationships/customXml" Target="../ink/ink6410.xml"/><Relationship Id="rId45" Type="http://schemas.openxmlformats.org/officeDocument/2006/relationships/customXml" Target="../ink/ink6413.xml"/><Relationship Id="rId66" Type="http://schemas.openxmlformats.org/officeDocument/2006/relationships/customXml" Target="../ink/ink6425.xml"/><Relationship Id="rId87" Type="http://schemas.openxmlformats.org/officeDocument/2006/relationships/image" Target="../media/image768.png"/><Relationship Id="rId110" Type="http://schemas.openxmlformats.org/officeDocument/2006/relationships/customXml" Target="../ink/ink6448.xml"/><Relationship Id="rId115" Type="http://schemas.openxmlformats.org/officeDocument/2006/relationships/image" Target="../media/image781.png"/><Relationship Id="rId61" Type="http://schemas.openxmlformats.org/officeDocument/2006/relationships/image" Target="../media/image756.png"/><Relationship Id="rId82" Type="http://schemas.openxmlformats.org/officeDocument/2006/relationships/customXml" Target="../ink/ink6433.xml"/><Relationship Id="rId19" Type="http://schemas.openxmlformats.org/officeDocument/2006/relationships/image" Target="../media/image737.png"/><Relationship Id="rId14" Type="http://schemas.openxmlformats.org/officeDocument/2006/relationships/customXml" Target="../ink/ink6397.xml"/><Relationship Id="rId30" Type="http://schemas.openxmlformats.org/officeDocument/2006/relationships/customXml" Target="../ink/ink6405.xml"/><Relationship Id="rId35" Type="http://schemas.openxmlformats.org/officeDocument/2006/relationships/image" Target="../media/image744.png"/><Relationship Id="rId56" Type="http://schemas.openxmlformats.org/officeDocument/2006/relationships/customXml" Target="../ink/ink6419.xml"/><Relationship Id="rId77" Type="http://schemas.openxmlformats.org/officeDocument/2006/relationships/image" Target="../media/image763.png"/><Relationship Id="rId100" Type="http://schemas.openxmlformats.org/officeDocument/2006/relationships/image" Target="../media/image774.png"/><Relationship Id="rId105" Type="http://schemas.openxmlformats.org/officeDocument/2006/relationships/customXml" Target="../ink/ink6445.xml"/><Relationship Id="rId126" Type="http://schemas.openxmlformats.org/officeDocument/2006/relationships/image" Target="../media/image786.png"/><Relationship Id="rId8" Type="http://schemas.openxmlformats.org/officeDocument/2006/relationships/customXml" Target="../ink/ink6394.xml"/><Relationship Id="rId51" Type="http://schemas.openxmlformats.org/officeDocument/2006/relationships/image" Target="../media/image751.png"/><Relationship Id="rId72" Type="http://schemas.openxmlformats.org/officeDocument/2006/relationships/customXml" Target="../ink/ink6428.xml"/><Relationship Id="rId93" Type="http://schemas.openxmlformats.org/officeDocument/2006/relationships/customXml" Target="../ink/ink6439.xml"/><Relationship Id="rId98" Type="http://schemas.openxmlformats.org/officeDocument/2006/relationships/image" Target="../media/image773.png"/><Relationship Id="rId121" Type="http://schemas.openxmlformats.org/officeDocument/2006/relationships/image" Target="../media/image784.png"/><Relationship Id="rId3" Type="http://schemas.openxmlformats.org/officeDocument/2006/relationships/image" Target="../media/image729.png"/><Relationship Id="rId25" Type="http://schemas.openxmlformats.org/officeDocument/2006/relationships/image" Target="../media/image739.png"/><Relationship Id="rId46" Type="http://schemas.openxmlformats.org/officeDocument/2006/relationships/image" Target="../media/image749.png"/><Relationship Id="rId67" Type="http://schemas.openxmlformats.org/officeDocument/2006/relationships/image" Target="../media/image758.png"/><Relationship Id="rId116" Type="http://schemas.openxmlformats.org/officeDocument/2006/relationships/customXml" Target="../ink/ink6451.xml"/><Relationship Id="rId20" Type="http://schemas.openxmlformats.org/officeDocument/2006/relationships/customXml" Target="../ink/ink6400.xml"/><Relationship Id="rId41" Type="http://schemas.openxmlformats.org/officeDocument/2006/relationships/image" Target="../media/image747.png"/><Relationship Id="rId62" Type="http://schemas.openxmlformats.org/officeDocument/2006/relationships/customXml" Target="../ink/ink6422.xml"/><Relationship Id="rId83" Type="http://schemas.openxmlformats.org/officeDocument/2006/relationships/image" Target="../media/image766.png"/><Relationship Id="rId88" Type="http://schemas.openxmlformats.org/officeDocument/2006/relationships/customXml" Target="../ink/ink6436.xml"/><Relationship Id="rId111" Type="http://schemas.openxmlformats.org/officeDocument/2006/relationships/image" Target="../media/image779.png"/><Relationship Id="rId15" Type="http://schemas.openxmlformats.org/officeDocument/2006/relationships/image" Target="../media/image735.png"/><Relationship Id="rId36" Type="http://schemas.openxmlformats.org/officeDocument/2006/relationships/customXml" Target="../ink/ink6408.xml"/><Relationship Id="rId57" Type="http://schemas.openxmlformats.org/officeDocument/2006/relationships/image" Target="../media/image754.png"/><Relationship Id="rId106" Type="http://schemas.openxmlformats.org/officeDocument/2006/relationships/image" Target="../media/image777.png"/><Relationship Id="rId127" Type="http://schemas.openxmlformats.org/officeDocument/2006/relationships/customXml" Target="../ink/ink6457.xml"/><Relationship Id="rId10" Type="http://schemas.openxmlformats.org/officeDocument/2006/relationships/customXml" Target="../ink/ink6395.xml"/><Relationship Id="rId31" Type="http://schemas.openxmlformats.org/officeDocument/2006/relationships/image" Target="../media/image742.png"/><Relationship Id="rId52" Type="http://schemas.openxmlformats.org/officeDocument/2006/relationships/customXml" Target="../ink/ink6417.xml"/><Relationship Id="rId73" Type="http://schemas.openxmlformats.org/officeDocument/2006/relationships/image" Target="../media/image761.png"/><Relationship Id="rId78" Type="http://schemas.openxmlformats.org/officeDocument/2006/relationships/customXml" Target="../ink/ink6431.xml"/><Relationship Id="rId94" Type="http://schemas.openxmlformats.org/officeDocument/2006/relationships/image" Target="../media/image771.png"/><Relationship Id="rId99" Type="http://schemas.openxmlformats.org/officeDocument/2006/relationships/customXml" Target="../ink/ink6442.xml"/><Relationship Id="rId101" Type="http://schemas.openxmlformats.org/officeDocument/2006/relationships/customXml" Target="../ink/ink6443.xml"/><Relationship Id="rId122" Type="http://schemas.openxmlformats.org/officeDocument/2006/relationships/customXml" Target="../ink/ink6454.xml"/><Relationship Id="rId4" Type="http://schemas.openxmlformats.org/officeDocument/2006/relationships/customXml" Target="../ink/ink6392.xml"/><Relationship Id="rId9" Type="http://schemas.openxmlformats.org/officeDocument/2006/relationships/image" Target="../media/image732.png"/><Relationship Id="rId26" Type="http://schemas.openxmlformats.org/officeDocument/2006/relationships/customXml" Target="../ink/ink6403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4.xml"/><Relationship Id="rId21" Type="http://schemas.openxmlformats.org/officeDocument/2006/relationships/image" Target="../media/image41.png"/><Relationship Id="rId42" Type="http://schemas.openxmlformats.org/officeDocument/2006/relationships/customXml" Target="../ink/ink192.xml"/><Relationship Id="rId47" Type="http://schemas.openxmlformats.org/officeDocument/2006/relationships/image" Target="../media/image54.png"/><Relationship Id="rId63" Type="http://schemas.openxmlformats.org/officeDocument/2006/relationships/image" Target="../media/image62.png"/><Relationship Id="rId68" Type="http://schemas.openxmlformats.org/officeDocument/2006/relationships/customXml" Target="../ink/ink205.xml"/><Relationship Id="rId7" Type="http://schemas.openxmlformats.org/officeDocument/2006/relationships/image" Target="../media/image3410.png"/><Relationship Id="rId2" Type="http://schemas.openxmlformats.org/officeDocument/2006/relationships/customXml" Target="../ink/ink172.xml"/><Relationship Id="rId16" Type="http://schemas.openxmlformats.org/officeDocument/2006/relationships/customXml" Target="../ink/ink179.xml"/><Relationship Id="rId29" Type="http://schemas.openxmlformats.org/officeDocument/2006/relationships/image" Target="../media/image45.png"/><Relationship Id="rId11" Type="http://schemas.openxmlformats.org/officeDocument/2006/relationships/image" Target="../media/image36.png"/><Relationship Id="rId24" Type="http://schemas.openxmlformats.org/officeDocument/2006/relationships/customXml" Target="../ink/ink183.xml"/><Relationship Id="rId32" Type="http://schemas.openxmlformats.org/officeDocument/2006/relationships/customXml" Target="../ink/ink187.xml"/><Relationship Id="rId37" Type="http://schemas.openxmlformats.org/officeDocument/2006/relationships/image" Target="../media/image49.png"/><Relationship Id="rId40" Type="http://schemas.openxmlformats.org/officeDocument/2006/relationships/customXml" Target="../ink/ink191.xml"/><Relationship Id="rId45" Type="http://schemas.openxmlformats.org/officeDocument/2006/relationships/image" Target="../media/image53.png"/><Relationship Id="rId53" Type="http://schemas.openxmlformats.org/officeDocument/2006/relationships/image" Target="../media/image57.png"/><Relationship Id="rId58" Type="http://schemas.openxmlformats.org/officeDocument/2006/relationships/customXml" Target="../ink/ink200.xml"/><Relationship Id="rId66" Type="http://schemas.openxmlformats.org/officeDocument/2006/relationships/customXml" Target="../ink/ink204.xml"/><Relationship Id="rId5" Type="http://schemas.openxmlformats.org/officeDocument/2006/relationships/image" Target="../media/image3310.png"/><Relationship Id="rId61" Type="http://schemas.openxmlformats.org/officeDocument/2006/relationships/image" Target="../media/image61.png"/><Relationship Id="rId19" Type="http://schemas.openxmlformats.org/officeDocument/2006/relationships/image" Target="../media/image40.png"/><Relationship Id="rId14" Type="http://schemas.openxmlformats.org/officeDocument/2006/relationships/customXml" Target="../ink/ink178.xml"/><Relationship Id="rId22" Type="http://schemas.openxmlformats.org/officeDocument/2006/relationships/customXml" Target="../ink/ink182.xml"/><Relationship Id="rId27" Type="http://schemas.openxmlformats.org/officeDocument/2006/relationships/image" Target="../media/image44.png"/><Relationship Id="rId30" Type="http://schemas.openxmlformats.org/officeDocument/2006/relationships/customXml" Target="../ink/ink186.xml"/><Relationship Id="rId35" Type="http://schemas.openxmlformats.org/officeDocument/2006/relationships/image" Target="../media/image48.png"/><Relationship Id="rId43" Type="http://schemas.openxmlformats.org/officeDocument/2006/relationships/image" Target="../media/image52.png"/><Relationship Id="rId48" Type="http://schemas.openxmlformats.org/officeDocument/2006/relationships/customXml" Target="../ink/ink195.xml"/><Relationship Id="rId56" Type="http://schemas.openxmlformats.org/officeDocument/2006/relationships/customXml" Target="../ink/ink199.xml"/><Relationship Id="rId64" Type="http://schemas.openxmlformats.org/officeDocument/2006/relationships/customXml" Target="../ink/ink203.xml"/><Relationship Id="rId69" Type="http://schemas.openxmlformats.org/officeDocument/2006/relationships/image" Target="../media/image65.png"/><Relationship Id="rId8" Type="http://schemas.openxmlformats.org/officeDocument/2006/relationships/customXml" Target="../ink/ink175.xml"/><Relationship Id="rId51" Type="http://schemas.openxmlformats.org/officeDocument/2006/relationships/image" Target="../media/image56.png"/><Relationship Id="rId3" Type="http://schemas.openxmlformats.org/officeDocument/2006/relationships/image" Target="../media/image3210.png"/><Relationship Id="rId12" Type="http://schemas.openxmlformats.org/officeDocument/2006/relationships/customXml" Target="../ink/ink177.xml"/><Relationship Id="rId17" Type="http://schemas.openxmlformats.org/officeDocument/2006/relationships/image" Target="../media/image39.png"/><Relationship Id="rId25" Type="http://schemas.openxmlformats.org/officeDocument/2006/relationships/image" Target="../media/image43.png"/><Relationship Id="rId33" Type="http://schemas.openxmlformats.org/officeDocument/2006/relationships/image" Target="../media/image47.png"/><Relationship Id="rId38" Type="http://schemas.openxmlformats.org/officeDocument/2006/relationships/customXml" Target="../ink/ink190.xml"/><Relationship Id="rId46" Type="http://schemas.openxmlformats.org/officeDocument/2006/relationships/customXml" Target="../ink/ink194.xml"/><Relationship Id="rId59" Type="http://schemas.openxmlformats.org/officeDocument/2006/relationships/image" Target="../media/image60.png"/><Relationship Id="rId67" Type="http://schemas.openxmlformats.org/officeDocument/2006/relationships/image" Target="../media/image64.png"/><Relationship Id="rId20" Type="http://schemas.openxmlformats.org/officeDocument/2006/relationships/customXml" Target="../ink/ink181.xml"/><Relationship Id="rId41" Type="http://schemas.openxmlformats.org/officeDocument/2006/relationships/image" Target="../media/image51.png"/><Relationship Id="rId54" Type="http://schemas.openxmlformats.org/officeDocument/2006/relationships/customXml" Target="../ink/ink198.xml"/><Relationship Id="rId62" Type="http://schemas.openxmlformats.org/officeDocument/2006/relationships/customXml" Target="../ink/ink20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4.xml"/><Relationship Id="rId15" Type="http://schemas.openxmlformats.org/officeDocument/2006/relationships/image" Target="../media/image38.png"/><Relationship Id="rId23" Type="http://schemas.openxmlformats.org/officeDocument/2006/relationships/image" Target="../media/image42.png"/><Relationship Id="rId28" Type="http://schemas.openxmlformats.org/officeDocument/2006/relationships/customXml" Target="../ink/ink185.xml"/><Relationship Id="rId36" Type="http://schemas.openxmlformats.org/officeDocument/2006/relationships/customXml" Target="../ink/ink189.xml"/><Relationship Id="rId49" Type="http://schemas.openxmlformats.org/officeDocument/2006/relationships/image" Target="../media/image55.png"/><Relationship Id="rId57" Type="http://schemas.openxmlformats.org/officeDocument/2006/relationships/image" Target="../media/image59.png"/><Relationship Id="rId10" Type="http://schemas.openxmlformats.org/officeDocument/2006/relationships/customXml" Target="../ink/ink176.xml"/><Relationship Id="rId31" Type="http://schemas.openxmlformats.org/officeDocument/2006/relationships/image" Target="../media/image46.png"/><Relationship Id="rId44" Type="http://schemas.openxmlformats.org/officeDocument/2006/relationships/customXml" Target="../ink/ink193.xml"/><Relationship Id="rId52" Type="http://schemas.openxmlformats.org/officeDocument/2006/relationships/customXml" Target="../ink/ink197.xml"/><Relationship Id="rId60" Type="http://schemas.openxmlformats.org/officeDocument/2006/relationships/customXml" Target="../ink/ink201.xml"/><Relationship Id="rId65" Type="http://schemas.openxmlformats.org/officeDocument/2006/relationships/image" Target="../media/image63.png"/><Relationship Id="rId4" Type="http://schemas.openxmlformats.org/officeDocument/2006/relationships/customXml" Target="../ink/ink173.xml"/><Relationship Id="rId9" Type="http://schemas.openxmlformats.org/officeDocument/2006/relationships/image" Target="../media/image3510.png"/><Relationship Id="rId13" Type="http://schemas.openxmlformats.org/officeDocument/2006/relationships/image" Target="../media/image37.png"/><Relationship Id="rId18" Type="http://schemas.openxmlformats.org/officeDocument/2006/relationships/customXml" Target="../ink/ink180.xml"/><Relationship Id="rId39" Type="http://schemas.openxmlformats.org/officeDocument/2006/relationships/image" Target="../media/image50.png"/><Relationship Id="rId34" Type="http://schemas.openxmlformats.org/officeDocument/2006/relationships/customXml" Target="../ink/ink188.xml"/><Relationship Id="rId50" Type="http://schemas.openxmlformats.org/officeDocument/2006/relationships/customXml" Target="../ink/ink196.xml"/><Relationship Id="rId55" Type="http://schemas.openxmlformats.org/officeDocument/2006/relationships/image" Target="../media/image58.png"/></Relationships>
</file>

<file path=ppt/slides/_rels/slide1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8.xml"/><Relationship Id="rId117" Type="http://schemas.openxmlformats.org/officeDocument/2006/relationships/image" Target="../media/image89.png"/><Relationship Id="rId21" Type="http://schemas.openxmlformats.org/officeDocument/2006/relationships/image" Target="../media/image41.png"/><Relationship Id="rId42" Type="http://schemas.openxmlformats.org/officeDocument/2006/relationships/customXml" Target="../ink/ink226.xml"/><Relationship Id="rId47" Type="http://schemas.openxmlformats.org/officeDocument/2006/relationships/image" Target="../media/image54.png"/><Relationship Id="rId63" Type="http://schemas.openxmlformats.org/officeDocument/2006/relationships/image" Target="../media/image62.png"/><Relationship Id="rId68" Type="http://schemas.openxmlformats.org/officeDocument/2006/relationships/customXml" Target="../ink/ink239.xml"/><Relationship Id="rId84" Type="http://schemas.openxmlformats.org/officeDocument/2006/relationships/customXml" Target="../ink/ink247.xml"/><Relationship Id="rId89" Type="http://schemas.openxmlformats.org/officeDocument/2006/relationships/image" Target="../media/image75.png"/><Relationship Id="rId112" Type="http://schemas.openxmlformats.org/officeDocument/2006/relationships/customXml" Target="../ink/ink261.xml"/><Relationship Id="rId16" Type="http://schemas.openxmlformats.org/officeDocument/2006/relationships/customXml" Target="../ink/ink213.xml"/><Relationship Id="rId107" Type="http://schemas.openxmlformats.org/officeDocument/2006/relationships/image" Target="../media/image84.png"/><Relationship Id="rId11" Type="http://schemas.openxmlformats.org/officeDocument/2006/relationships/image" Target="../media/image36.png"/><Relationship Id="rId32" Type="http://schemas.openxmlformats.org/officeDocument/2006/relationships/customXml" Target="../ink/ink221.xml"/><Relationship Id="rId37" Type="http://schemas.openxmlformats.org/officeDocument/2006/relationships/image" Target="../media/image49.png"/><Relationship Id="rId53" Type="http://schemas.openxmlformats.org/officeDocument/2006/relationships/image" Target="../media/image57.png"/><Relationship Id="rId58" Type="http://schemas.openxmlformats.org/officeDocument/2006/relationships/customXml" Target="../ink/ink234.xml"/><Relationship Id="rId74" Type="http://schemas.openxmlformats.org/officeDocument/2006/relationships/customXml" Target="../ink/ink242.xml"/><Relationship Id="rId79" Type="http://schemas.openxmlformats.org/officeDocument/2006/relationships/image" Target="../media/image70.png"/><Relationship Id="rId102" Type="http://schemas.openxmlformats.org/officeDocument/2006/relationships/customXml" Target="../ink/ink256.xml"/><Relationship Id="rId123" Type="http://schemas.openxmlformats.org/officeDocument/2006/relationships/image" Target="../media/image92.png"/><Relationship Id="rId5" Type="http://schemas.openxmlformats.org/officeDocument/2006/relationships/image" Target="../media/image3310.png"/><Relationship Id="rId90" Type="http://schemas.openxmlformats.org/officeDocument/2006/relationships/customXml" Target="../ink/ink250.xml"/><Relationship Id="rId95" Type="http://schemas.openxmlformats.org/officeDocument/2006/relationships/image" Target="../media/image78.png"/><Relationship Id="rId22" Type="http://schemas.openxmlformats.org/officeDocument/2006/relationships/customXml" Target="../ink/ink216.xml"/><Relationship Id="rId27" Type="http://schemas.openxmlformats.org/officeDocument/2006/relationships/image" Target="../media/image44.png"/><Relationship Id="rId43" Type="http://schemas.openxmlformats.org/officeDocument/2006/relationships/image" Target="../media/image52.png"/><Relationship Id="rId48" Type="http://schemas.openxmlformats.org/officeDocument/2006/relationships/customXml" Target="../ink/ink229.xml"/><Relationship Id="rId64" Type="http://schemas.openxmlformats.org/officeDocument/2006/relationships/customXml" Target="../ink/ink237.xml"/><Relationship Id="rId69" Type="http://schemas.openxmlformats.org/officeDocument/2006/relationships/image" Target="../media/image65.png"/><Relationship Id="rId113" Type="http://schemas.openxmlformats.org/officeDocument/2006/relationships/image" Target="../media/image87.png"/><Relationship Id="rId118" Type="http://schemas.openxmlformats.org/officeDocument/2006/relationships/customXml" Target="../ink/ink264.xml"/><Relationship Id="rId80" Type="http://schemas.openxmlformats.org/officeDocument/2006/relationships/customXml" Target="../ink/ink245.xml"/><Relationship Id="rId85" Type="http://schemas.openxmlformats.org/officeDocument/2006/relationships/image" Target="../media/image73.png"/><Relationship Id="rId12" Type="http://schemas.openxmlformats.org/officeDocument/2006/relationships/customXml" Target="../ink/ink211.xml"/><Relationship Id="rId17" Type="http://schemas.openxmlformats.org/officeDocument/2006/relationships/image" Target="../media/image39.png"/><Relationship Id="rId33" Type="http://schemas.openxmlformats.org/officeDocument/2006/relationships/image" Target="../media/image47.png"/><Relationship Id="rId38" Type="http://schemas.openxmlformats.org/officeDocument/2006/relationships/customXml" Target="../ink/ink224.xml"/><Relationship Id="rId59" Type="http://schemas.openxmlformats.org/officeDocument/2006/relationships/image" Target="../media/image60.png"/><Relationship Id="rId103" Type="http://schemas.openxmlformats.org/officeDocument/2006/relationships/image" Target="../media/image82.png"/><Relationship Id="rId108" Type="http://schemas.openxmlformats.org/officeDocument/2006/relationships/customXml" Target="../ink/ink259.xml"/><Relationship Id="rId54" Type="http://schemas.openxmlformats.org/officeDocument/2006/relationships/customXml" Target="../ink/ink232.xml"/><Relationship Id="rId70" Type="http://schemas.openxmlformats.org/officeDocument/2006/relationships/customXml" Target="../ink/ink240.xml"/><Relationship Id="rId75" Type="http://schemas.openxmlformats.org/officeDocument/2006/relationships/image" Target="../media/image68.png"/><Relationship Id="rId91" Type="http://schemas.openxmlformats.org/officeDocument/2006/relationships/image" Target="../media/image76.png"/><Relationship Id="rId96" Type="http://schemas.openxmlformats.org/officeDocument/2006/relationships/customXml" Target="../ink/ink25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8.xml"/><Relationship Id="rId23" Type="http://schemas.openxmlformats.org/officeDocument/2006/relationships/image" Target="../media/image42.png"/><Relationship Id="rId28" Type="http://schemas.openxmlformats.org/officeDocument/2006/relationships/customXml" Target="../ink/ink219.xml"/><Relationship Id="rId49" Type="http://schemas.openxmlformats.org/officeDocument/2006/relationships/image" Target="../media/image55.png"/><Relationship Id="rId114" Type="http://schemas.openxmlformats.org/officeDocument/2006/relationships/customXml" Target="../ink/ink262.xml"/><Relationship Id="rId119" Type="http://schemas.openxmlformats.org/officeDocument/2006/relationships/image" Target="../media/image90.png"/><Relationship Id="rId44" Type="http://schemas.openxmlformats.org/officeDocument/2006/relationships/customXml" Target="../ink/ink227.xml"/><Relationship Id="rId60" Type="http://schemas.openxmlformats.org/officeDocument/2006/relationships/customXml" Target="../ink/ink235.xml"/><Relationship Id="rId65" Type="http://schemas.openxmlformats.org/officeDocument/2006/relationships/image" Target="../media/image63.png"/><Relationship Id="rId81" Type="http://schemas.openxmlformats.org/officeDocument/2006/relationships/image" Target="../media/image71.png"/><Relationship Id="rId86" Type="http://schemas.openxmlformats.org/officeDocument/2006/relationships/customXml" Target="../ink/ink248.xml"/><Relationship Id="rId4" Type="http://schemas.openxmlformats.org/officeDocument/2006/relationships/customXml" Target="../ink/ink207.xml"/><Relationship Id="rId9" Type="http://schemas.openxmlformats.org/officeDocument/2006/relationships/image" Target="../media/image3510.png"/><Relationship Id="rId13" Type="http://schemas.openxmlformats.org/officeDocument/2006/relationships/image" Target="../media/image37.png"/><Relationship Id="rId18" Type="http://schemas.openxmlformats.org/officeDocument/2006/relationships/customXml" Target="../ink/ink214.xml"/><Relationship Id="rId39" Type="http://schemas.openxmlformats.org/officeDocument/2006/relationships/image" Target="../media/image50.png"/><Relationship Id="rId109" Type="http://schemas.openxmlformats.org/officeDocument/2006/relationships/image" Target="../media/image85.png"/><Relationship Id="rId34" Type="http://schemas.openxmlformats.org/officeDocument/2006/relationships/customXml" Target="../ink/ink222.xml"/><Relationship Id="rId50" Type="http://schemas.openxmlformats.org/officeDocument/2006/relationships/customXml" Target="../ink/ink230.xml"/><Relationship Id="rId55" Type="http://schemas.openxmlformats.org/officeDocument/2006/relationships/image" Target="../media/image58.png"/><Relationship Id="rId76" Type="http://schemas.openxmlformats.org/officeDocument/2006/relationships/customXml" Target="../ink/ink243.xml"/><Relationship Id="rId97" Type="http://schemas.openxmlformats.org/officeDocument/2006/relationships/image" Target="../media/image79.png"/><Relationship Id="rId104" Type="http://schemas.openxmlformats.org/officeDocument/2006/relationships/customXml" Target="../ink/ink257.xml"/><Relationship Id="rId120" Type="http://schemas.openxmlformats.org/officeDocument/2006/relationships/customXml" Target="../ink/ink265.xml"/><Relationship Id="rId7" Type="http://schemas.openxmlformats.org/officeDocument/2006/relationships/image" Target="../media/image3410.png"/><Relationship Id="rId71" Type="http://schemas.openxmlformats.org/officeDocument/2006/relationships/image" Target="../media/image66.png"/><Relationship Id="rId92" Type="http://schemas.openxmlformats.org/officeDocument/2006/relationships/customXml" Target="../ink/ink251.xml"/><Relationship Id="rId2" Type="http://schemas.openxmlformats.org/officeDocument/2006/relationships/customXml" Target="../ink/ink206.xml"/><Relationship Id="rId29" Type="http://schemas.openxmlformats.org/officeDocument/2006/relationships/image" Target="../media/image45.png"/><Relationship Id="rId24" Type="http://schemas.openxmlformats.org/officeDocument/2006/relationships/customXml" Target="../ink/ink217.xml"/><Relationship Id="rId40" Type="http://schemas.openxmlformats.org/officeDocument/2006/relationships/customXml" Target="../ink/ink225.xml"/><Relationship Id="rId45" Type="http://schemas.openxmlformats.org/officeDocument/2006/relationships/image" Target="../media/image53.png"/><Relationship Id="rId66" Type="http://schemas.openxmlformats.org/officeDocument/2006/relationships/customXml" Target="../ink/ink238.xml"/><Relationship Id="rId87" Type="http://schemas.openxmlformats.org/officeDocument/2006/relationships/image" Target="../media/image74.png"/><Relationship Id="rId110" Type="http://schemas.openxmlformats.org/officeDocument/2006/relationships/customXml" Target="../ink/ink260.xml"/><Relationship Id="rId115" Type="http://schemas.openxmlformats.org/officeDocument/2006/relationships/image" Target="../media/image88.png"/><Relationship Id="rId61" Type="http://schemas.openxmlformats.org/officeDocument/2006/relationships/image" Target="../media/image61.png"/><Relationship Id="rId82" Type="http://schemas.openxmlformats.org/officeDocument/2006/relationships/customXml" Target="../ink/ink246.xml"/><Relationship Id="rId19" Type="http://schemas.openxmlformats.org/officeDocument/2006/relationships/image" Target="../media/image40.png"/><Relationship Id="rId14" Type="http://schemas.openxmlformats.org/officeDocument/2006/relationships/customXml" Target="../ink/ink212.xml"/><Relationship Id="rId30" Type="http://schemas.openxmlformats.org/officeDocument/2006/relationships/customXml" Target="../ink/ink220.xml"/><Relationship Id="rId35" Type="http://schemas.openxmlformats.org/officeDocument/2006/relationships/image" Target="../media/image48.png"/><Relationship Id="rId56" Type="http://schemas.openxmlformats.org/officeDocument/2006/relationships/customXml" Target="../ink/ink233.xml"/><Relationship Id="rId77" Type="http://schemas.openxmlformats.org/officeDocument/2006/relationships/image" Target="../media/image69.png"/><Relationship Id="rId100" Type="http://schemas.openxmlformats.org/officeDocument/2006/relationships/customXml" Target="../ink/ink255.xml"/><Relationship Id="rId105" Type="http://schemas.openxmlformats.org/officeDocument/2006/relationships/image" Target="../media/image83.png"/><Relationship Id="rId8" Type="http://schemas.openxmlformats.org/officeDocument/2006/relationships/customXml" Target="../ink/ink209.xml"/><Relationship Id="rId51" Type="http://schemas.openxmlformats.org/officeDocument/2006/relationships/image" Target="../media/image56.png"/><Relationship Id="rId72" Type="http://schemas.openxmlformats.org/officeDocument/2006/relationships/customXml" Target="../ink/ink241.xml"/><Relationship Id="rId93" Type="http://schemas.openxmlformats.org/officeDocument/2006/relationships/image" Target="../media/image77.png"/><Relationship Id="rId98" Type="http://schemas.openxmlformats.org/officeDocument/2006/relationships/customXml" Target="../ink/ink254.xml"/><Relationship Id="rId121" Type="http://schemas.openxmlformats.org/officeDocument/2006/relationships/image" Target="../media/image91.png"/><Relationship Id="rId3" Type="http://schemas.openxmlformats.org/officeDocument/2006/relationships/image" Target="../media/image3210.png"/><Relationship Id="rId25" Type="http://schemas.openxmlformats.org/officeDocument/2006/relationships/image" Target="../media/image43.png"/><Relationship Id="rId46" Type="http://schemas.openxmlformats.org/officeDocument/2006/relationships/customXml" Target="../ink/ink228.xml"/><Relationship Id="rId67" Type="http://schemas.openxmlformats.org/officeDocument/2006/relationships/image" Target="../media/image64.png"/><Relationship Id="rId116" Type="http://schemas.openxmlformats.org/officeDocument/2006/relationships/customXml" Target="../ink/ink263.xml"/><Relationship Id="rId20" Type="http://schemas.openxmlformats.org/officeDocument/2006/relationships/customXml" Target="../ink/ink215.xml"/><Relationship Id="rId41" Type="http://schemas.openxmlformats.org/officeDocument/2006/relationships/image" Target="../media/image51.png"/><Relationship Id="rId62" Type="http://schemas.openxmlformats.org/officeDocument/2006/relationships/customXml" Target="../ink/ink236.xml"/><Relationship Id="rId83" Type="http://schemas.openxmlformats.org/officeDocument/2006/relationships/image" Target="../media/image72.png"/><Relationship Id="rId88" Type="http://schemas.openxmlformats.org/officeDocument/2006/relationships/customXml" Target="../ink/ink249.xml"/><Relationship Id="rId111" Type="http://schemas.openxmlformats.org/officeDocument/2006/relationships/image" Target="../media/image86.png"/><Relationship Id="rId15" Type="http://schemas.openxmlformats.org/officeDocument/2006/relationships/image" Target="../media/image38.png"/><Relationship Id="rId36" Type="http://schemas.openxmlformats.org/officeDocument/2006/relationships/customXml" Target="../ink/ink223.xml"/><Relationship Id="rId57" Type="http://schemas.openxmlformats.org/officeDocument/2006/relationships/image" Target="../media/image59.png"/><Relationship Id="rId106" Type="http://schemas.openxmlformats.org/officeDocument/2006/relationships/customXml" Target="../ink/ink258.xml"/><Relationship Id="rId10" Type="http://schemas.openxmlformats.org/officeDocument/2006/relationships/customXml" Target="../ink/ink210.xml"/><Relationship Id="rId31" Type="http://schemas.openxmlformats.org/officeDocument/2006/relationships/image" Target="../media/image46.png"/><Relationship Id="rId52" Type="http://schemas.openxmlformats.org/officeDocument/2006/relationships/customXml" Target="../ink/ink231.xml"/><Relationship Id="rId73" Type="http://schemas.openxmlformats.org/officeDocument/2006/relationships/image" Target="../media/image67.png"/><Relationship Id="rId78" Type="http://schemas.openxmlformats.org/officeDocument/2006/relationships/customXml" Target="../ink/ink244.xml"/><Relationship Id="rId94" Type="http://schemas.openxmlformats.org/officeDocument/2006/relationships/customXml" Target="../ink/ink252.xml"/><Relationship Id="rId99" Type="http://schemas.openxmlformats.org/officeDocument/2006/relationships/image" Target="../media/image80.png"/><Relationship Id="rId101" Type="http://schemas.openxmlformats.org/officeDocument/2006/relationships/image" Target="../media/image81.png"/><Relationship Id="rId122" Type="http://schemas.openxmlformats.org/officeDocument/2006/relationships/customXml" Target="../ink/ink266.xml"/></Relationships>
</file>

<file path=ppt/slides/_rels/slide1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79.xml"/><Relationship Id="rId117" Type="http://schemas.openxmlformats.org/officeDocument/2006/relationships/image" Target="../media/image89.png"/><Relationship Id="rId21" Type="http://schemas.openxmlformats.org/officeDocument/2006/relationships/image" Target="../media/image41.png"/><Relationship Id="rId42" Type="http://schemas.openxmlformats.org/officeDocument/2006/relationships/customXml" Target="../ink/ink287.xml"/><Relationship Id="rId47" Type="http://schemas.openxmlformats.org/officeDocument/2006/relationships/image" Target="../media/image54.png"/><Relationship Id="rId63" Type="http://schemas.openxmlformats.org/officeDocument/2006/relationships/image" Target="../media/image62.png"/><Relationship Id="rId68" Type="http://schemas.openxmlformats.org/officeDocument/2006/relationships/customXml" Target="../ink/ink300.xml"/><Relationship Id="rId84" Type="http://schemas.openxmlformats.org/officeDocument/2006/relationships/customXml" Target="../ink/ink308.xml"/><Relationship Id="rId89" Type="http://schemas.openxmlformats.org/officeDocument/2006/relationships/image" Target="../media/image75.png"/><Relationship Id="rId112" Type="http://schemas.openxmlformats.org/officeDocument/2006/relationships/customXml" Target="../ink/ink322.xml"/><Relationship Id="rId16" Type="http://schemas.openxmlformats.org/officeDocument/2006/relationships/customXml" Target="../ink/ink274.xml"/><Relationship Id="rId107" Type="http://schemas.openxmlformats.org/officeDocument/2006/relationships/image" Target="../media/image84.png"/><Relationship Id="rId11" Type="http://schemas.openxmlformats.org/officeDocument/2006/relationships/image" Target="../media/image36.png"/><Relationship Id="rId32" Type="http://schemas.openxmlformats.org/officeDocument/2006/relationships/customXml" Target="../ink/ink282.xml"/><Relationship Id="rId37" Type="http://schemas.openxmlformats.org/officeDocument/2006/relationships/image" Target="../media/image49.png"/><Relationship Id="rId53" Type="http://schemas.openxmlformats.org/officeDocument/2006/relationships/image" Target="../media/image57.png"/><Relationship Id="rId58" Type="http://schemas.openxmlformats.org/officeDocument/2006/relationships/customXml" Target="../ink/ink295.xml"/><Relationship Id="rId74" Type="http://schemas.openxmlformats.org/officeDocument/2006/relationships/customXml" Target="../ink/ink303.xml"/><Relationship Id="rId79" Type="http://schemas.openxmlformats.org/officeDocument/2006/relationships/image" Target="../media/image70.png"/><Relationship Id="rId102" Type="http://schemas.openxmlformats.org/officeDocument/2006/relationships/customXml" Target="../ink/ink317.xml"/><Relationship Id="rId123" Type="http://schemas.openxmlformats.org/officeDocument/2006/relationships/image" Target="../media/image92.png"/><Relationship Id="rId5" Type="http://schemas.openxmlformats.org/officeDocument/2006/relationships/image" Target="../media/image3310.png"/><Relationship Id="rId90" Type="http://schemas.openxmlformats.org/officeDocument/2006/relationships/customXml" Target="../ink/ink311.xml"/><Relationship Id="rId95" Type="http://schemas.openxmlformats.org/officeDocument/2006/relationships/image" Target="../media/image78.png"/><Relationship Id="rId22" Type="http://schemas.openxmlformats.org/officeDocument/2006/relationships/customXml" Target="../ink/ink277.xml"/><Relationship Id="rId27" Type="http://schemas.openxmlformats.org/officeDocument/2006/relationships/image" Target="../media/image44.png"/><Relationship Id="rId43" Type="http://schemas.openxmlformats.org/officeDocument/2006/relationships/image" Target="../media/image52.png"/><Relationship Id="rId48" Type="http://schemas.openxmlformats.org/officeDocument/2006/relationships/customXml" Target="../ink/ink290.xml"/><Relationship Id="rId64" Type="http://schemas.openxmlformats.org/officeDocument/2006/relationships/customXml" Target="../ink/ink298.xml"/><Relationship Id="rId69" Type="http://schemas.openxmlformats.org/officeDocument/2006/relationships/image" Target="../media/image65.png"/><Relationship Id="rId113" Type="http://schemas.openxmlformats.org/officeDocument/2006/relationships/image" Target="../media/image87.png"/><Relationship Id="rId118" Type="http://schemas.openxmlformats.org/officeDocument/2006/relationships/customXml" Target="../ink/ink325.xml"/><Relationship Id="rId80" Type="http://schemas.openxmlformats.org/officeDocument/2006/relationships/customXml" Target="../ink/ink306.xml"/><Relationship Id="rId85" Type="http://schemas.openxmlformats.org/officeDocument/2006/relationships/image" Target="../media/image73.png"/><Relationship Id="rId12" Type="http://schemas.openxmlformats.org/officeDocument/2006/relationships/customXml" Target="../ink/ink272.xml"/><Relationship Id="rId17" Type="http://schemas.openxmlformats.org/officeDocument/2006/relationships/image" Target="../media/image39.png"/><Relationship Id="rId33" Type="http://schemas.openxmlformats.org/officeDocument/2006/relationships/image" Target="../media/image47.png"/><Relationship Id="rId38" Type="http://schemas.openxmlformats.org/officeDocument/2006/relationships/customXml" Target="../ink/ink285.xml"/><Relationship Id="rId59" Type="http://schemas.openxmlformats.org/officeDocument/2006/relationships/image" Target="../media/image60.png"/><Relationship Id="rId103" Type="http://schemas.openxmlformats.org/officeDocument/2006/relationships/image" Target="../media/image82.png"/><Relationship Id="rId108" Type="http://schemas.openxmlformats.org/officeDocument/2006/relationships/customXml" Target="../ink/ink320.xml"/><Relationship Id="rId124" Type="http://schemas.openxmlformats.org/officeDocument/2006/relationships/customXml" Target="../ink/ink328.xml"/><Relationship Id="rId54" Type="http://schemas.openxmlformats.org/officeDocument/2006/relationships/customXml" Target="../ink/ink293.xml"/><Relationship Id="rId70" Type="http://schemas.openxmlformats.org/officeDocument/2006/relationships/customXml" Target="../ink/ink301.xml"/><Relationship Id="rId75" Type="http://schemas.openxmlformats.org/officeDocument/2006/relationships/image" Target="../media/image68.png"/><Relationship Id="rId91" Type="http://schemas.openxmlformats.org/officeDocument/2006/relationships/image" Target="../media/image76.png"/><Relationship Id="rId96" Type="http://schemas.openxmlformats.org/officeDocument/2006/relationships/customXml" Target="../ink/ink3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9.xml"/><Relationship Id="rId23" Type="http://schemas.openxmlformats.org/officeDocument/2006/relationships/image" Target="../media/image42.png"/><Relationship Id="rId28" Type="http://schemas.openxmlformats.org/officeDocument/2006/relationships/customXml" Target="../ink/ink280.xml"/><Relationship Id="rId49" Type="http://schemas.openxmlformats.org/officeDocument/2006/relationships/image" Target="../media/image55.png"/><Relationship Id="rId114" Type="http://schemas.openxmlformats.org/officeDocument/2006/relationships/customXml" Target="../ink/ink323.xml"/><Relationship Id="rId119" Type="http://schemas.openxmlformats.org/officeDocument/2006/relationships/image" Target="../media/image90.png"/><Relationship Id="rId44" Type="http://schemas.openxmlformats.org/officeDocument/2006/relationships/customXml" Target="../ink/ink288.xml"/><Relationship Id="rId60" Type="http://schemas.openxmlformats.org/officeDocument/2006/relationships/customXml" Target="../ink/ink296.xml"/><Relationship Id="rId65" Type="http://schemas.openxmlformats.org/officeDocument/2006/relationships/image" Target="../media/image63.png"/><Relationship Id="rId81" Type="http://schemas.openxmlformats.org/officeDocument/2006/relationships/image" Target="../media/image71.png"/><Relationship Id="rId86" Type="http://schemas.openxmlformats.org/officeDocument/2006/relationships/customXml" Target="../ink/ink309.xml"/><Relationship Id="rId13" Type="http://schemas.openxmlformats.org/officeDocument/2006/relationships/image" Target="../media/image37.png"/><Relationship Id="rId18" Type="http://schemas.openxmlformats.org/officeDocument/2006/relationships/customXml" Target="../ink/ink275.xml"/><Relationship Id="rId39" Type="http://schemas.openxmlformats.org/officeDocument/2006/relationships/image" Target="../media/image50.png"/><Relationship Id="rId109" Type="http://schemas.openxmlformats.org/officeDocument/2006/relationships/image" Target="../media/image85.png"/><Relationship Id="rId34" Type="http://schemas.openxmlformats.org/officeDocument/2006/relationships/customXml" Target="../ink/ink283.xml"/><Relationship Id="rId50" Type="http://schemas.openxmlformats.org/officeDocument/2006/relationships/customXml" Target="../ink/ink291.xml"/><Relationship Id="rId55" Type="http://schemas.openxmlformats.org/officeDocument/2006/relationships/image" Target="../media/image58.png"/><Relationship Id="rId76" Type="http://schemas.openxmlformats.org/officeDocument/2006/relationships/customXml" Target="../ink/ink304.xml"/><Relationship Id="rId97" Type="http://schemas.openxmlformats.org/officeDocument/2006/relationships/image" Target="../media/image79.png"/><Relationship Id="rId104" Type="http://schemas.openxmlformats.org/officeDocument/2006/relationships/customXml" Target="../ink/ink318.xml"/><Relationship Id="rId120" Type="http://schemas.openxmlformats.org/officeDocument/2006/relationships/customXml" Target="../ink/ink326.xml"/><Relationship Id="rId125" Type="http://schemas.openxmlformats.org/officeDocument/2006/relationships/image" Target="../media/image93.png"/><Relationship Id="rId7" Type="http://schemas.openxmlformats.org/officeDocument/2006/relationships/image" Target="../media/image3410.png"/><Relationship Id="rId71" Type="http://schemas.openxmlformats.org/officeDocument/2006/relationships/image" Target="../media/image66.png"/><Relationship Id="rId92" Type="http://schemas.openxmlformats.org/officeDocument/2006/relationships/customXml" Target="../ink/ink312.xml"/><Relationship Id="rId2" Type="http://schemas.openxmlformats.org/officeDocument/2006/relationships/customXml" Target="../ink/ink267.xml"/><Relationship Id="rId29" Type="http://schemas.openxmlformats.org/officeDocument/2006/relationships/image" Target="../media/image45.png"/><Relationship Id="rId24" Type="http://schemas.openxmlformats.org/officeDocument/2006/relationships/customXml" Target="../ink/ink278.xml"/><Relationship Id="rId40" Type="http://schemas.openxmlformats.org/officeDocument/2006/relationships/customXml" Target="../ink/ink286.xml"/><Relationship Id="rId45" Type="http://schemas.openxmlformats.org/officeDocument/2006/relationships/image" Target="../media/image53.png"/><Relationship Id="rId66" Type="http://schemas.openxmlformats.org/officeDocument/2006/relationships/customXml" Target="../ink/ink299.xml"/><Relationship Id="rId87" Type="http://schemas.openxmlformats.org/officeDocument/2006/relationships/image" Target="../media/image74.png"/><Relationship Id="rId110" Type="http://schemas.openxmlformats.org/officeDocument/2006/relationships/customXml" Target="../ink/ink321.xml"/><Relationship Id="rId115" Type="http://schemas.openxmlformats.org/officeDocument/2006/relationships/image" Target="../media/image88.png"/><Relationship Id="rId61" Type="http://schemas.openxmlformats.org/officeDocument/2006/relationships/image" Target="../media/image61.png"/><Relationship Id="rId82" Type="http://schemas.openxmlformats.org/officeDocument/2006/relationships/customXml" Target="../ink/ink307.xml"/><Relationship Id="rId19" Type="http://schemas.openxmlformats.org/officeDocument/2006/relationships/image" Target="../media/image40.png"/><Relationship Id="rId14" Type="http://schemas.openxmlformats.org/officeDocument/2006/relationships/customXml" Target="../ink/ink273.xml"/><Relationship Id="rId30" Type="http://schemas.openxmlformats.org/officeDocument/2006/relationships/customXml" Target="../ink/ink281.xml"/><Relationship Id="rId35" Type="http://schemas.openxmlformats.org/officeDocument/2006/relationships/image" Target="../media/image48.png"/><Relationship Id="rId56" Type="http://schemas.openxmlformats.org/officeDocument/2006/relationships/customXml" Target="../ink/ink294.xml"/><Relationship Id="rId77" Type="http://schemas.openxmlformats.org/officeDocument/2006/relationships/image" Target="../media/image69.png"/><Relationship Id="rId100" Type="http://schemas.openxmlformats.org/officeDocument/2006/relationships/customXml" Target="../ink/ink316.xml"/><Relationship Id="rId105" Type="http://schemas.openxmlformats.org/officeDocument/2006/relationships/image" Target="../media/image83.png"/><Relationship Id="rId8" Type="http://schemas.openxmlformats.org/officeDocument/2006/relationships/customXml" Target="../ink/ink270.xml"/><Relationship Id="rId51" Type="http://schemas.openxmlformats.org/officeDocument/2006/relationships/image" Target="../media/image56.png"/><Relationship Id="rId72" Type="http://schemas.openxmlformats.org/officeDocument/2006/relationships/customXml" Target="../ink/ink302.xml"/><Relationship Id="rId93" Type="http://schemas.openxmlformats.org/officeDocument/2006/relationships/image" Target="../media/image77.png"/><Relationship Id="rId98" Type="http://schemas.openxmlformats.org/officeDocument/2006/relationships/customXml" Target="../ink/ink315.xml"/><Relationship Id="rId121" Type="http://schemas.openxmlformats.org/officeDocument/2006/relationships/image" Target="../media/image91.png"/><Relationship Id="rId3" Type="http://schemas.openxmlformats.org/officeDocument/2006/relationships/image" Target="../media/image3210.png"/><Relationship Id="rId25" Type="http://schemas.openxmlformats.org/officeDocument/2006/relationships/image" Target="../media/image43.png"/><Relationship Id="rId46" Type="http://schemas.openxmlformats.org/officeDocument/2006/relationships/customXml" Target="../ink/ink289.xml"/><Relationship Id="rId67" Type="http://schemas.openxmlformats.org/officeDocument/2006/relationships/image" Target="../media/image64.png"/><Relationship Id="rId116" Type="http://schemas.openxmlformats.org/officeDocument/2006/relationships/customXml" Target="../ink/ink324.xml"/><Relationship Id="rId20" Type="http://schemas.openxmlformats.org/officeDocument/2006/relationships/customXml" Target="../ink/ink276.xml"/><Relationship Id="rId41" Type="http://schemas.openxmlformats.org/officeDocument/2006/relationships/image" Target="../media/image51.png"/><Relationship Id="rId62" Type="http://schemas.openxmlformats.org/officeDocument/2006/relationships/customXml" Target="../ink/ink297.xml"/><Relationship Id="rId83" Type="http://schemas.openxmlformats.org/officeDocument/2006/relationships/image" Target="../media/image72.png"/><Relationship Id="rId88" Type="http://schemas.openxmlformats.org/officeDocument/2006/relationships/customXml" Target="../ink/ink310.xml"/><Relationship Id="rId111" Type="http://schemas.openxmlformats.org/officeDocument/2006/relationships/image" Target="../media/image86.png"/><Relationship Id="rId15" Type="http://schemas.openxmlformats.org/officeDocument/2006/relationships/image" Target="../media/image38.png"/><Relationship Id="rId36" Type="http://schemas.openxmlformats.org/officeDocument/2006/relationships/customXml" Target="../ink/ink284.xml"/><Relationship Id="rId57" Type="http://schemas.openxmlformats.org/officeDocument/2006/relationships/image" Target="../media/image59.png"/><Relationship Id="rId106" Type="http://schemas.openxmlformats.org/officeDocument/2006/relationships/customXml" Target="../ink/ink319.xml"/><Relationship Id="rId10" Type="http://schemas.openxmlformats.org/officeDocument/2006/relationships/customXml" Target="../ink/ink271.xml"/><Relationship Id="rId31" Type="http://schemas.openxmlformats.org/officeDocument/2006/relationships/image" Target="../media/image46.png"/><Relationship Id="rId52" Type="http://schemas.openxmlformats.org/officeDocument/2006/relationships/customXml" Target="../ink/ink292.xml"/><Relationship Id="rId73" Type="http://schemas.openxmlformats.org/officeDocument/2006/relationships/image" Target="../media/image67.png"/><Relationship Id="rId78" Type="http://schemas.openxmlformats.org/officeDocument/2006/relationships/customXml" Target="../ink/ink305.xml"/><Relationship Id="rId94" Type="http://schemas.openxmlformats.org/officeDocument/2006/relationships/customXml" Target="../ink/ink313.xml"/><Relationship Id="rId99" Type="http://schemas.openxmlformats.org/officeDocument/2006/relationships/image" Target="../media/image80.png"/><Relationship Id="rId101" Type="http://schemas.openxmlformats.org/officeDocument/2006/relationships/image" Target="../media/image81.png"/><Relationship Id="rId122" Type="http://schemas.openxmlformats.org/officeDocument/2006/relationships/customXml" Target="../ink/ink327.xml"/><Relationship Id="rId4" Type="http://schemas.openxmlformats.org/officeDocument/2006/relationships/customXml" Target="../ink/ink268.xml"/><Relationship Id="rId9" Type="http://schemas.openxmlformats.org/officeDocument/2006/relationships/image" Target="../media/image3510.png"/></Relationships>
</file>

<file path=ppt/slides/_rels/slide1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9.png"/><Relationship Id="rId21" Type="http://schemas.openxmlformats.org/officeDocument/2006/relationships/image" Target="../media/image41.png"/><Relationship Id="rId42" Type="http://schemas.openxmlformats.org/officeDocument/2006/relationships/customXml" Target="../ink/ink349.xml"/><Relationship Id="rId63" Type="http://schemas.openxmlformats.org/officeDocument/2006/relationships/image" Target="../media/image62.png"/><Relationship Id="rId84" Type="http://schemas.openxmlformats.org/officeDocument/2006/relationships/customXml" Target="../ink/ink370.xml"/><Relationship Id="rId16" Type="http://schemas.openxmlformats.org/officeDocument/2006/relationships/customXml" Target="../ink/ink336.xml"/><Relationship Id="rId107" Type="http://schemas.openxmlformats.org/officeDocument/2006/relationships/image" Target="../media/image84.png"/><Relationship Id="rId11" Type="http://schemas.openxmlformats.org/officeDocument/2006/relationships/image" Target="../media/image36.png"/><Relationship Id="rId32" Type="http://schemas.openxmlformats.org/officeDocument/2006/relationships/customXml" Target="../ink/ink344.xml"/><Relationship Id="rId37" Type="http://schemas.openxmlformats.org/officeDocument/2006/relationships/image" Target="../media/image49.png"/><Relationship Id="rId53" Type="http://schemas.openxmlformats.org/officeDocument/2006/relationships/image" Target="../media/image57.png"/><Relationship Id="rId58" Type="http://schemas.openxmlformats.org/officeDocument/2006/relationships/customXml" Target="../ink/ink357.xml"/><Relationship Id="rId74" Type="http://schemas.openxmlformats.org/officeDocument/2006/relationships/customXml" Target="../ink/ink365.xml"/><Relationship Id="rId79" Type="http://schemas.openxmlformats.org/officeDocument/2006/relationships/image" Target="../media/image70.png"/><Relationship Id="rId102" Type="http://schemas.openxmlformats.org/officeDocument/2006/relationships/customXml" Target="../ink/ink379.xml"/><Relationship Id="rId123" Type="http://schemas.openxmlformats.org/officeDocument/2006/relationships/image" Target="../media/image92.png"/><Relationship Id="rId128" Type="http://schemas.openxmlformats.org/officeDocument/2006/relationships/customXml" Target="../ink/ink392.xml"/><Relationship Id="rId5" Type="http://schemas.openxmlformats.org/officeDocument/2006/relationships/image" Target="../media/image3310.png"/><Relationship Id="rId90" Type="http://schemas.openxmlformats.org/officeDocument/2006/relationships/customXml" Target="../ink/ink373.xml"/><Relationship Id="rId95" Type="http://schemas.openxmlformats.org/officeDocument/2006/relationships/image" Target="../media/image78.png"/><Relationship Id="rId22" Type="http://schemas.openxmlformats.org/officeDocument/2006/relationships/customXml" Target="../ink/ink339.xml"/><Relationship Id="rId27" Type="http://schemas.openxmlformats.org/officeDocument/2006/relationships/image" Target="../media/image44.png"/><Relationship Id="rId43" Type="http://schemas.openxmlformats.org/officeDocument/2006/relationships/image" Target="../media/image52.png"/><Relationship Id="rId48" Type="http://schemas.openxmlformats.org/officeDocument/2006/relationships/customXml" Target="../ink/ink352.xml"/><Relationship Id="rId64" Type="http://schemas.openxmlformats.org/officeDocument/2006/relationships/customXml" Target="../ink/ink360.xml"/><Relationship Id="rId69" Type="http://schemas.openxmlformats.org/officeDocument/2006/relationships/image" Target="../media/image65.png"/><Relationship Id="rId113" Type="http://schemas.openxmlformats.org/officeDocument/2006/relationships/image" Target="../media/image87.png"/><Relationship Id="rId118" Type="http://schemas.openxmlformats.org/officeDocument/2006/relationships/customXml" Target="../ink/ink387.xml"/><Relationship Id="rId80" Type="http://schemas.openxmlformats.org/officeDocument/2006/relationships/customXml" Target="../ink/ink368.xml"/><Relationship Id="rId85" Type="http://schemas.openxmlformats.org/officeDocument/2006/relationships/image" Target="../media/image73.png"/><Relationship Id="rId12" Type="http://schemas.openxmlformats.org/officeDocument/2006/relationships/customXml" Target="../ink/ink334.xml"/><Relationship Id="rId17" Type="http://schemas.openxmlformats.org/officeDocument/2006/relationships/image" Target="../media/image39.png"/><Relationship Id="rId33" Type="http://schemas.openxmlformats.org/officeDocument/2006/relationships/image" Target="../media/image47.png"/><Relationship Id="rId38" Type="http://schemas.openxmlformats.org/officeDocument/2006/relationships/customXml" Target="../ink/ink347.xml"/><Relationship Id="rId59" Type="http://schemas.openxmlformats.org/officeDocument/2006/relationships/image" Target="../media/image60.png"/><Relationship Id="rId103" Type="http://schemas.openxmlformats.org/officeDocument/2006/relationships/image" Target="../media/image82.png"/><Relationship Id="rId108" Type="http://schemas.openxmlformats.org/officeDocument/2006/relationships/customXml" Target="../ink/ink382.xml"/><Relationship Id="rId124" Type="http://schemas.openxmlformats.org/officeDocument/2006/relationships/customXml" Target="../ink/ink390.xml"/><Relationship Id="rId129" Type="http://schemas.openxmlformats.org/officeDocument/2006/relationships/image" Target="../media/image95.png"/><Relationship Id="rId54" Type="http://schemas.openxmlformats.org/officeDocument/2006/relationships/customXml" Target="../ink/ink355.xml"/><Relationship Id="rId70" Type="http://schemas.openxmlformats.org/officeDocument/2006/relationships/customXml" Target="../ink/ink363.xml"/><Relationship Id="rId75" Type="http://schemas.openxmlformats.org/officeDocument/2006/relationships/image" Target="../media/image68.png"/><Relationship Id="rId91" Type="http://schemas.openxmlformats.org/officeDocument/2006/relationships/image" Target="../media/image76.png"/><Relationship Id="rId96" Type="http://schemas.openxmlformats.org/officeDocument/2006/relationships/customXml" Target="../ink/ink37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1.xml"/><Relationship Id="rId23" Type="http://schemas.openxmlformats.org/officeDocument/2006/relationships/image" Target="../media/image42.png"/><Relationship Id="rId28" Type="http://schemas.openxmlformats.org/officeDocument/2006/relationships/customXml" Target="../ink/ink342.xml"/><Relationship Id="rId49" Type="http://schemas.openxmlformats.org/officeDocument/2006/relationships/image" Target="../media/image55.png"/><Relationship Id="rId114" Type="http://schemas.openxmlformats.org/officeDocument/2006/relationships/customXml" Target="../ink/ink385.xml"/><Relationship Id="rId119" Type="http://schemas.openxmlformats.org/officeDocument/2006/relationships/image" Target="../media/image90.png"/><Relationship Id="rId44" Type="http://schemas.openxmlformats.org/officeDocument/2006/relationships/customXml" Target="../ink/ink350.xml"/><Relationship Id="rId60" Type="http://schemas.openxmlformats.org/officeDocument/2006/relationships/customXml" Target="../ink/ink358.xml"/><Relationship Id="rId65" Type="http://schemas.openxmlformats.org/officeDocument/2006/relationships/image" Target="../media/image63.png"/><Relationship Id="rId81" Type="http://schemas.openxmlformats.org/officeDocument/2006/relationships/image" Target="../media/image71.png"/><Relationship Id="rId86" Type="http://schemas.openxmlformats.org/officeDocument/2006/relationships/customXml" Target="../ink/ink371.xml"/><Relationship Id="rId130" Type="http://schemas.openxmlformats.org/officeDocument/2006/relationships/customXml" Target="../ink/ink393.xml"/><Relationship Id="rId13" Type="http://schemas.openxmlformats.org/officeDocument/2006/relationships/image" Target="../media/image37.png"/><Relationship Id="rId18" Type="http://schemas.openxmlformats.org/officeDocument/2006/relationships/customXml" Target="../ink/ink337.xml"/><Relationship Id="rId39" Type="http://schemas.openxmlformats.org/officeDocument/2006/relationships/image" Target="../media/image50.png"/><Relationship Id="rId109" Type="http://schemas.openxmlformats.org/officeDocument/2006/relationships/image" Target="../media/image85.png"/><Relationship Id="rId34" Type="http://schemas.openxmlformats.org/officeDocument/2006/relationships/customXml" Target="../ink/ink345.xml"/><Relationship Id="rId50" Type="http://schemas.openxmlformats.org/officeDocument/2006/relationships/customXml" Target="../ink/ink353.xml"/><Relationship Id="rId55" Type="http://schemas.openxmlformats.org/officeDocument/2006/relationships/image" Target="../media/image58.png"/><Relationship Id="rId76" Type="http://schemas.openxmlformats.org/officeDocument/2006/relationships/customXml" Target="../ink/ink366.xml"/><Relationship Id="rId97" Type="http://schemas.openxmlformats.org/officeDocument/2006/relationships/image" Target="../media/image79.png"/><Relationship Id="rId104" Type="http://schemas.openxmlformats.org/officeDocument/2006/relationships/customXml" Target="../ink/ink380.xml"/><Relationship Id="rId120" Type="http://schemas.openxmlformats.org/officeDocument/2006/relationships/customXml" Target="../ink/ink388.xml"/><Relationship Id="rId125" Type="http://schemas.openxmlformats.org/officeDocument/2006/relationships/image" Target="../media/image93.png"/><Relationship Id="rId7" Type="http://schemas.openxmlformats.org/officeDocument/2006/relationships/image" Target="../media/image3410.png"/><Relationship Id="rId71" Type="http://schemas.openxmlformats.org/officeDocument/2006/relationships/image" Target="../media/image66.png"/><Relationship Id="rId92" Type="http://schemas.openxmlformats.org/officeDocument/2006/relationships/customXml" Target="../ink/ink374.xml"/><Relationship Id="rId2" Type="http://schemas.openxmlformats.org/officeDocument/2006/relationships/customXml" Target="../ink/ink329.xml"/><Relationship Id="rId29" Type="http://schemas.openxmlformats.org/officeDocument/2006/relationships/image" Target="../media/image45.png"/><Relationship Id="rId24" Type="http://schemas.openxmlformats.org/officeDocument/2006/relationships/customXml" Target="../ink/ink340.xml"/><Relationship Id="rId40" Type="http://schemas.openxmlformats.org/officeDocument/2006/relationships/customXml" Target="../ink/ink348.xml"/><Relationship Id="rId45" Type="http://schemas.openxmlformats.org/officeDocument/2006/relationships/image" Target="../media/image53.png"/><Relationship Id="rId66" Type="http://schemas.openxmlformats.org/officeDocument/2006/relationships/customXml" Target="../ink/ink361.xml"/><Relationship Id="rId87" Type="http://schemas.openxmlformats.org/officeDocument/2006/relationships/image" Target="../media/image74.png"/><Relationship Id="rId110" Type="http://schemas.openxmlformats.org/officeDocument/2006/relationships/customXml" Target="../ink/ink383.xml"/><Relationship Id="rId115" Type="http://schemas.openxmlformats.org/officeDocument/2006/relationships/image" Target="../media/image88.png"/><Relationship Id="rId131" Type="http://schemas.openxmlformats.org/officeDocument/2006/relationships/image" Target="../media/image96.png"/><Relationship Id="rId61" Type="http://schemas.openxmlformats.org/officeDocument/2006/relationships/image" Target="../media/image61.png"/><Relationship Id="rId82" Type="http://schemas.openxmlformats.org/officeDocument/2006/relationships/customXml" Target="../ink/ink369.xml"/><Relationship Id="rId19" Type="http://schemas.openxmlformats.org/officeDocument/2006/relationships/image" Target="../media/image40.png"/><Relationship Id="rId14" Type="http://schemas.openxmlformats.org/officeDocument/2006/relationships/customXml" Target="../ink/ink335.xml"/><Relationship Id="rId30" Type="http://schemas.openxmlformats.org/officeDocument/2006/relationships/customXml" Target="../ink/ink343.xml"/><Relationship Id="rId35" Type="http://schemas.openxmlformats.org/officeDocument/2006/relationships/image" Target="../media/image48.png"/><Relationship Id="rId56" Type="http://schemas.openxmlformats.org/officeDocument/2006/relationships/customXml" Target="../ink/ink356.xml"/><Relationship Id="rId77" Type="http://schemas.openxmlformats.org/officeDocument/2006/relationships/image" Target="../media/image69.png"/><Relationship Id="rId100" Type="http://schemas.openxmlformats.org/officeDocument/2006/relationships/customXml" Target="../ink/ink378.xml"/><Relationship Id="rId105" Type="http://schemas.openxmlformats.org/officeDocument/2006/relationships/image" Target="../media/image83.png"/><Relationship Id="rId126" Type="http://schemas.openxmlformats.org/officeDocument/2006/relationships/customXml" Target="../ink/ink391.xml"/><Relationship Id="rId8" Type="http://schemas.openxmlformats.org/officeDocument/2006/relationships/customXml" Target="../ink/ink332.xml"/><Relationship Id="rId51" Type="http://schemas.openxmlformats.org/officeDocument/2006/relationships/image" Target="../media/image56.png"/><Relationship Id="rId72" Type="http://schemas.openxmlformats.org/officeDocument/2006/relationships/customXml" Target="../ink/ink364.xml"/><Relationship Id="rId93" Type="http://schemas.openxmlformats.org/officeDocument/2006/relationships/image" Target="../media/image77.png"/><Relationship Id="rId98" Type="http://schemas.openxmlformats.org/officeDocument/2006/relationships/customXml" Target="../ink/ink377.xml"/><Relationship Id="rId121" Type="http://schemas.openxmlformats.org/officeDocument/2006/relationships/image" Target="../media/image91.png"/><Relationship Id="rId3" Type="http://schemas.openxmlformats.org/officeDocument/2006/relationships/image" Target="../media/image3210.png"/><Relationship Id="rId25" Type="http://schemas.openxmlformats.org/officeDocument/2006/relationships/image" Target="../media/image43.png"/><Relationship Id="rId46" Type="http://schemas.openxmlformats.org/officeDocument/2006/relationships/customXml" Target="../ink/ink351.xml"/><Relationship Id="rId67" Type="http://schemas.openxmlformats.org/officeDocument/2006/relationships/image" Target="../media/image64.png"/><Relationship Id="rId116" Type="http://schemas.openxmlformats.org/officeDocument/2006/relationships/customXml" Target="../ink/ink386.xml"/><Relationship Id="rId20" Type="http://schemas.openxmlformats.org/officeDocument/2006/relationships/customXml" Target="../ink/ink338.xml"/><Relationship Id="rId41" Type="http://schemas.openxmlformats.org/officeDocument/2006/relationships/image" Target="../media/image51.png"/><Relationship Id="rId62" Type="http://schemas.openxmlformats.org/officeDocument/2006/relationships/customXml" Target="../ink/ink359.xml"/><Relationship Id="rId83" Type="http://schemas.openxmlformats.org/officeDocument/2006/relationships/image" Target="../media/image72.png"/><Relationship Id="rId88" Type="http://schemas.openxmlformats.org/officeDocument/2006/relationships/customXml" Target="../ink/ink372.xml"/><Relationship Id="rId111" Type="http://schemas.openxmlformats.org/officeDocument/2006/relationships/image" Target="../media/image86.png"/><Relationship Id="rId132" Type="http://schemas.openxmlformats.org/officeDocument/2006/relationships/customXml" Target="../ink/ink394.xml"/><Relationship Id="rId15" Type="http://schemas.openxmlformats.org/officeDocument/2006/relationships/image" Target="../media/image38.png"/><Relationship Id="rId36" Type="http://schemas.openxmlformats.org/officeDocument/2006/relationships/customXml" Target="../ink/ink346.xml"/><Relationship Id="rId57" Type="http://schemas.openxmlformats.org/officeDocument/2006/relationships/image" Target="../media/image59.png"/><Relationship Id="rId106" Type="http://schemas.openxmlformats.org/officeDocument/2006/relationships/customXml" Target="../ink/ink381.xml"/><Relationship Id="rId127" Type="http://schemas.openxmlformats.org/officeDocument/2006/relationships/image" Target="../media/image94.png"/><Relationship Id="rId10" Type="http://schemas.openxmlformats.org/officeDocument/2006/relationships/customXml" Target="../ink/ink333.xml"/><Relationship Id="rId31" Type="http://schemas.openxmlformats.org/officeDocument/2006/relationships/image" Target="../media/image46.png"/><Relationship Id="rId52" Type="http://schemas.openxmlformats.org/officeDocument/2006/relationships/customXml" Target="../ink/ink354.xml"/><Relationship Id="rId73" Type="http://schemas.openxmlformats.org/officeDocument/2006/relationships/image" Target="../media/image67.png"/><Relationship Id="rId78" Type="http://schemas.openxmlformats.org/officeDocument/2006/relationships/customXml" Target="../ink/ink367.xml"/><Relationship Id="rId94" Type="http://schemas.openxmlformats.org/officeDocument/2006/relationships/customXml" Target="../ink/ink375.xml"/><Relationship Id="rId99" Type="http://schemas.openxmlformats.org/officeDocument/2006/relationships/image" Target="../media/image80.png"/><Relationship Id="rId101" Type="http://schemas.openxmlformats.org/officeDocument/2006/relationships/image" Target="../media/image81.png"/><Relationship Id="rId122" Type="http://schemas.openxmlformats.org/officeDocument/2006/relationships/customXml" Target="../ink/ink389.xml"/><Relationship Id="rId4" Type="http://schemas.openxmlformats.org/officeDocument/2006/relationships/customXml" Target="../ink/ink330.xml"/><Relationship Id="rId9" Type="http://schemas.openxmlformats.org/officeDocument/2006/relationships/image" Target="../media/image3510.png"/><Relationship Id="rId26" Type="http://schemas.openxmlformats.org/officeDocument/2006/relationships/customXml" Target="../ink/ink341.xml"/><Relationship Id="rId47" Type="http://schemas.openxmlformats.org/officeDocument/2006/relationships/image" Target="../media/image54.png"/><Relationship Id="rId68" Type="http://schemas.openxmlformats.org/officeDocument/2006/relationships/customXml" Target="../ink/ink362.xml"/><Relationship Id="rId89" Type="http://schemas.openxmlformats.org/officeDocument/2006/relationships/image" Target="../media/image75.png"/><Relationship Id="rId112" Type="http://schemas.openxmlformats.org/officeDocument/2006/relationships/customXml" Target="../ink/ink384.xml"/><Relationship Id="rId133" Type="http://schemas.openxmlformats.org/officeDocument/2006/relationships/image" Target="../media/image97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customXml" Target="../ink/ink398.xml"/><Relationship Id="rId3" Type="http://schemas.openxmlformats.org/officeDocument/2006/relationships/image" Target="../media/image98.png"/><Relationship Id="rId7" Type="http://schemas.openxmlformats.org/officeDocument/2006/relationships/image" Target="../media/image100.png"/><Relationship Id="rId12" Type="http://schemas.openxmlformats.org/officeDocument/2006/relationships/image" Target="../media/image102.png"/><Relationship Id="rId2" Type="http://schemas.openxmlformats.org/officeDocument/2006/relationships/customXml" Target="../ink/ink39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7.xml"/><Relationship Id="rId11" Type="http://schemas.openxmlformats.org/officeDocument/2006/relationships/customXml" Target="../ink/ink400.xml"/><Relationship Id="rId5" Type="http://schemas.openxmlformats.org/officeDocument/2006/relationships/image" Target="../media/image99.png"/><Relationship Id="rId10" Type="http://schemas.openxmlformats.org/officeDocument/2006/relationships/image" Target="../media/image101.png"/><Relationship Id="rId4" Type="http://schemas.openxmlformats.org/officeDocument/2006/relationships/customXml" Target="../ink/ink396.xml"/><Relationship Id="rId9" Type="http://schemas.openxmlformats.org/officeDocument/2006/relationships/customXml" Target="../ink/ink399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customXml" Target="../ink/ink404.xml"/><Relationship Id="rId13" Type="http://schemas.openxmlformats.org/officeDocument/2006/relationships/customXml" Target="../ink/ink407.xml"/><Relationship Id="rId18" Type="http://schemas.openxmlformats.org/officeDocument/2006/relationships/image" Target="../media/image105.png"/><Relationship Id="rId3" Type="http://schemas.openxmlformats.org/officeDocument/2006/relationships/image" Target="../media/image98.png"/><Relationship Id="rId21" Type="http://schemas.openxmlformats.org/officeDocument/2006/relationships/customXml" Target="../ink/ink411.xml"/><Relationship Id="rId7" Type="http://schemas.openxmlformats.org/officeDocument/2006/relationships/image" Target="../media/image100.png"/><Relationship Id="rId12" Type="http://schemas.openxmlformats.org/officeDocument/2006/relationships/image" Target="../media/image102.png"/><Relationship Id="rId17" Type="http://schemas.openxmlformats.org/officeDocument/2006/relationships/customXml" Target="../ink/ink409.xml"/><Relationship Id="rId2" Type="http://schemas.openxmlformats.org/officeDocument/2006/relationships/customXml" Target="../ink/ink401.xml"/><Relationship Id="rId16" Type="http://schemas.openxmlformats.org/officeDocument/2006/relationships/image" Target="../media/image104.png"/><Relationship Id="rId20" Type="http://schemas.openxmlformats.org/officeDocument/2006/relationships/image" Target="../media/image10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3.xml"/><Relationship Id="rId11" Type="http://schemas.openxmlformats.org/officeDocument/2006/relationships/customXml" Target="../ink/ink406.xml"/><Relationship Id="rId24" Type="http://schemas.openxmlformats.org/officeDocument/2006/relationships/image" Target="../media/image108.png"/><Relationship Id="rId5" Type="http://schemas.openxmlformats.org/officeDocument/2006/relationships/image" Target="../media/image99.png"/><Relationship Id="rId15" Type="http://schemas.openxmlformats.org/officeDocument/2006/relationships/customXml" Target="../ink/ink408.xml"/><Relationship Id="rId23" Type="http://schemas.openxmlformats.org/officeDocument/2006/relationships/customXml" Target="../ink/ink412.xml"/><Relationship Id="rId10" Type="http://schemas.openxmlformats.org/officeDocument/2006/relationships/image" Target="../media/image101.png"/><Relationship Id="rId19" Type="http://schemas.openxmlformats.org/officeDocument/2006/relationships/customXml" Target="../ink/ink410.xml"/><Relationship Id="rId4" Type="http://schemas.openxmlformats.org/officeDocument/2006/relationships/customXml" Target="../ink/ink402.xml"/><Relationship Id="rId9" Type="http://schemas.openxmlformats.org/officeDocument/2006/relationships/customXml" Target="../ink/ink405.xml"/><Relationship Id="rId14" Type="http://schemas.openxmlformats.org/officeDocument/2006/relationships/image" Target="../media/image103.png"/><Relationship Id="rId22" Type="http://schemas.openxmlformats.org/officeDocument/2006/relationships/image" Target="../media/image107.png"/></Relationships>
</file>

<file path=ppt/slides/_rels/slide19.xml.rels><?xml version="1.0" encoding="UTF-8" standalone="yes"?>
<Relationships xmlns="http://schemas.openxmlformats.org/package/2006/relationships"><Relationship Id="rId13" Type="http://schemas.openxmlformats.org/officeDocument/2006/relationships/customXml" Target="../ink/ink419.xml"/><Relationship Id="rId18" Type="http://schemas.openxmlformats.org/officeDocument/2006/relationships/image" Target="../media/image105.png"/><Relationship Id="rId26" Type="http://schemas.openxmlformats.org/officeDocument/2006/relationships/image" Target="../media/image109.png"/><Relationship Id="rId21" Type="http://schemas.openxmlformats.org/officeDocument/2006/relationships/customXml" Target="../ink/ink423.xml"/><Relationship Id="rId34" Type="http://schemas.openxmlformats.org/officeDocument/2006/relationships/image" Target="../media/image113.png"/><Relationship Id="rId7" Type="http://schemas.openxmlformats.org/officeDocument/2006/relationships/image" Target="../media/image100.png"/><Relationship Id="rId12" Type="http://schemas.openxmlformats.org/officeDocument/2006/relationships/image" Target="../media/image102.png"/><Relationship Id="rId17" Type="http://schemas.openxmlformats.org/officeDocument/2006/relationships/customXml" Target="../ink/ink421.xml"/><Relationship Id="rId25" Type="http://schemas.openxmlformats.org/officeDocument/2006/relationships/customXml" Target="../ink/ink425.xml"/><Relationship Id="rId33" Type="http://schemas.openxmlformats.org/officeDocument/2006/relationships/customXml" Target="../ink/ink429.xml"/><Relationship Id="rId38" Type="http://schemas.openxmlformats.org/officeDocument/2006/relationships/image" Target="../media/image115.png"/><Relationship Id="rId2" Type="http://schemas.openxmlformats.org/officeDocument/2006/relationships/customXml" Target="../ink/ink413.xml"/><Relationship Id="rId16" Type="http://schemas.openxmlformats.org/officeDocument/2006/relationships/image" Target="../media/image104.png"/><Relationship Id="rId20" Type="http://schemas.openxmlformats.org/officeDocument/2006/relationships/image" Target="../media/image106.png"/><Relationship Id="rId29" Type="http://schemas.openxmlformats.org/officeDocument/2006/relationships/customXml" Target="../ink/ink4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5.xml"/><Relationship Id="rId11" Type="http://schemas.openxmlformats.org/officeDocument/2006/relationships/customXml" Target="../ink/ink418.xml"/><Relationship Id="rId24" Type="http://schemas.openxmlformats.org/officeDocument/2006/relationships/image" Target="../media/image108.png"/><Relationship Id="rId32" Type="http://schemas.openxmlformats.org/officeDocument/2006/relationships/image" Target="../media/image112.png"/><Relationship Id="rId37" Type="http://schemas.openxmlformats.org/officeDocument/2006/relationships/customXml" Target="../ink/ink431.xml"/><Relationship Id="rId5" Type="http://schemas.openxmlformats.org/officeDocument/2006/relationships/image" Target="../media/image99.png"/><Relationship Id="rId15" Type="http://schemas.openxmlformats.org/officeDocument/2006/relationships/customXml" Target="../ink/ink420.xml"/><Relationship Id="rId23" Type="http://schemas.openxmlformats.org/officeDocument/2006/relationships/customXml" Target="../ink/ink424.xml"/><Relationship Id="rId28" Type="http://schemas.openxmlformats.org/officeDocument/2006/relationships/image" Target="../media/image110.png"/><Relationship Id="rId36" Type="http://schemas.openxmlformats.org/officeDocument/2006/relationships/image" Target="../media/image114.png"/><Relationship Id="rId10" Type="http://schemas.openxmlformats.org/officeDocument/2006/relationships/image" Target="../media/image101.png"/><Relationship Id="rId19" Type="http://schemas.openxmlformats.org/officeDocument/2006/relationships/customXml" Target="../ink/ink422.xml"/><Relationship Id="rId31" Type="http://schemas.openxmlformats.org/officeDocument/2006/relationships/customXml" Target="../ink/ink428.xml"/><Relationship Id="rId4" Type="http://schemas.openxmlformats.org/officeDocument/2006/relationships/customXml" Target="../ink/ink414.xml"/><Relationship Id="rId9" Type="http://schemas.openxmlformats.org/officeDocument/2006/relationships/customXml" Target="../ink/ink417.xml"/><Relationship Id="rId14" Type="http://schemas.openxmlformats.org/officeDocument/2006/relationships/image" Target="../media/image103.png"/><Relationship Id="rId22" Type="http://schemas.openxmlformats.org/officeDocument/2006/relationships/image" Target="../media/image107.png"/><Relationship Id="rId27" Type="http://schemas.openxmlformats.org/officeDocument/2006/relationships/customXml" Target="../ink/ink426.xml"/><Relationship Id="rId30" Type="http://schemas.openxmlformats.org/officeDocument/2006/relationships/image" Target="../media/image111.png"/><Relationship Id="rId35" Type="http://schemas.openxmlformats.org/officeDocument/2006/relationships/customXml" Target="../ink/ink430.xml"/><Relationship Id="rId8" Type="http://schemas.openxmlformats.org/officeDocument/2006/relationships/customXml" Target="../ink/ink416.xml"/><Relationship Id="rId3" Type="http://schemas.openxmlformats.org/officeDocument/2006/relationships/image" Target="../media/image98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6.xml"/><Relationship Id="rId7" Type="http://schemas.openxmlformats.org/officeDocument/2006/relationships/image" Target="../media/image5.png"/><Relationship Id="rId2" Type="http://schemas.openxmlformats.org/officeDocument/2006/relationships/customXml" Target="../ink/ink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.xml"/><Relationship Id="rId11" Type="http://schemas.openxmlformats.org/officeDocument/2006/relationships/image" Target="../media/image6.png"/><Relationship Id="rId5" Type="http://schemas.openxmlformats.org/officeDocument/2006/relationships/image" Target="../media/image4.png"/><Relationship Id="rId10" Type="http://schemas.openxmlformats.org/officeDocument/2006/relationships/customXml" Target="../ink/ink7.xml"/><Relationship Id="rId9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13" Type="http://schemas.openxmlformats.org/officeDocument/2006/relationships/customXml" Target="../ink/ink438.xml"/><Relationship Id="rId18" Type="http://schemas.openxmlformats.org/officeDocument/2006/relationships/image" Target="../media/image105.png"/><Relationship Id="rId26" Type="http://schemas.openxmlformats.org/officeDocument/2006/relationships/image" Target="../media/image109.png"/><Relationship Id="rId21" Type="http://schemas.openxmlformats.org/officeDocument/2006/relationships/customXml" Target="../ink/ink442.xml"/><Relationship Id="rId34" Type="http://schemas.openxmlformats.org/officeDocument/2006/relationships/image" Target="../media/image113.png"/><Relationship Id="rId7" Type="http://schemas.openxmlformats.org/officeDocument/2006/relationships/image" Target="../media/image100.png"/><Relationship Id="rId12" Type="http://schemas.openxmlformats.org/officeDocument/2006/relationships/image" Target="../media/image102.png"/><Relationship Id="rId17" Type="http://schemas.openxmlformats.org/officeDocument/2006/relationships/customXml" Target="../ink/ink440.xml"/><Relationship Id="rId25" Type="http://schemas.openxmlformats.org/officeDocument/2006/relationships/customXml" Target="../ink/ink444.xml"/><Relationship Id="rId33" Type="http://schemas.openxmlformats.org/officeDocument/2006/relationships/customXml" Target="../ink/ink448.xml"/><Relationship Id="rId38" Type="http://schemas.openxmlformats.org/officeDocument/2006/relationships/image" Target="../media/image115.png"/><Relationship Id="rId2" Type="http://schemas.openxmlformats.org/officeDocument/2006/relationships/customXml" Target="../ink/ink432.xml"/><Relationship Id="rId16" Type="http://schemas.openxmlformats.org/officeDocument/2006/relationships/image" Target="../media/image104.png"/><Relationship Id="rId20" Type="http://schemas.openxmlformats.org/officeDocument/2006/relationships/image" Target="../media/image106.png"/><Relationship Id="rId29" Type="http://schemas.openxmlformats.org/officeDocument/2006/relationships/customXml" Target="../ink/ink4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4.xml"/><Relationship Id="rId11" Type="http://schemas.openxmlformats.org/officeDocument/2006/relationships/customXml" Target="../ink/ink437.xml"/><Relationship Id="rId24" Type="http://schemas.openxmlformats.org/officeDocument/2006/relationships/image" Target="../media/image108.png"/><Relationship Id="rId32" Type="http://schemas.openxmlformats.org/officeDocument/2006/relationships/image" Target="../media/image112.png"/><Relationship Id="rId37" Type="http://schemas.openxmlformats.org/officeDocument/2006/relationships/customXml" Target="../ink/ink450.xml"/><Relationship Id="rId5" Type="http://schemas.openxmlformats.org/officeDocument/2006/relationships/image" Target="../media/image99.png"/><Relationship Id="rId15" Type="http://schemas.openxmlformats.org/officeDocument/2006/relationships/customXml" Target="../ink/ink439.xml"/><Relationship Id="rId23" Type="http://schemas.openxmlformats.org/officeDocument/2006/relationships/customXml" Target="../ink/ink443.xml"/><Relationship Id="rId28" Type="http://schemas.openxmlformats.org/officeDocument/2006/relationships/image" Target="../media/image110.png"/><Relationship Id="rId36" Type="http://schemas.openxmlformats.org/officeDocument/2006/relationships/image" Target="../media/image114.png"/><Relationship Id="rId10" Type="http://schemas.openxmlformats.org/officeDocument/2006/relationships/image" Target="../media/image101.png"/><Relationship Id="rId19" Type="http://schemas.openxmlformats.org/officeDocument/2006/relationships/customXml" Target="../ink/ink441.xml"/><Relationship Id="rId31" Type="http://schemas.openxmlformats.org/officeDocument/2006/relationships/customXml" Target="../ink/ink447.xml"/><Relationship Id="rId4" Type="http://schemas.openxmlformats.org/officeDocument/2006/relationships/customXml" Target="../ink/ink433.xml"/><Relationship Id="rId9" Type="http://schemas.openxmlformats.org/officeDocument/2006/relationships/customXml" Target="../ink/ink436.xml"/><Relationship Id="rId14" Type="http://schemas.openxmlformats.org/officeDocument/2006/relationships/image" Target="../media/image103.png"/><Relationship Id="rId22" Type="http://schemas.openxmlformats.org/officeDocument/2006/relationships/image" Target="../media/image107.png"/><Relationship Id="rId27" Type="http://schemas.openxmlformats.org/officeDocument/2006/relationships/customXml" Target="../ink/ink445.xml"/><Relationship Id="rId30" Type="http://schemas.openxmlformats.org/officeDocument/2006/relationships/image" Target="../media/image111.png"/><Relationship Id="rId35" Type="http://schemas.openxmlformats.org/officeDocument/2006/relationships/customXml" Target="../ink/ink449.xml"/><Relationship Id="rId8" Type="http://schemas.openxmlformats.org/officeDocument/2006/relationships/customXml" Target="../ink/ink435.xml"/><Relationship Id="rId3" Type="http://schemas.openxmlformats.org/officeDocument/2006/relationships/image" Target="../media/image98.png"/></Relationships>
</file>

<file path=ppt/slides/_rels/slide21.xml.rels><?xml version="1.0" encoding="UTF-8" standalone="yes"?>
<Relationships xmlns="http://schemas.openxmlformats.org/package/2006/relationships"><Relationship Id="rId13" Type="http://schemas.openxmlformats.org/officeDocument/2006/relationships/customXml" Target="../ink/ink457.xml"/><Relationship Id="rId18" Type="http://schemas.openxmlformats.org/officeDocument/2006/relationships/image" Target="../media/image105.png"/><Relationship Id="rId26" Type="http://schemas.openxmlformats.org/officeDocument/2006/relationships/image" Target="../media/image109.png"/><Relationship Id="rId39" Type="http://schemas.openxmlformats.org/officeDocument/2006/relationships/customXml" Target="../ink/ink470.xml"/><Relationship Id="rId21" Type="http://schemas.openxmlformats.org/officeDocument/2006/relationships/customXml" Target="../ink/ink461.xml"/><Relationship Id="rId34" Type="http://schemas.openxmlformats.org/officeDocument/2006/relationships/image" Target="../media/image113.png"/><Relationship Id="rId7" Type="http://schemas.openxmlformats.org/officeDocument/2006/relationships/image" Target="../media/image100.png"/><Relationship Id="rId12" Type="http://schemas.openxmlformats.org/officeDocument/2006/relationships/image" Target="../media/image102.png"/><Relationship Id="rId17" Type="http://schemas.openxmlformats.org/officeDocument/2006/relationships/customXml" Target="../ink/ink459.xml"/><Relationship Id="rId25" Type="http://schemas.openxmlformats.org/officeDocument/2006/relationships/customXml" Target="../ink/ink463.xml"/><Relationship Id="rId33" Type="http://schemas.openxmlformats.org/officeDocument/2006/relationships/customXml" Target="../ink/ink467.xml"/><Relationship Id="rId38" Type="http://schemas.openxmlformats.org/officeDocument/2006/relationships/image" Target="../media/image115.png"/><Relationship Id="rId2" Type="http://schemas.openxmlformats.org/officeDocument/2006/relationships/customXml" Target="../ink/ink451.xml"/><Relationship Id="rId16" Type="http://schemas.openxmlformats.org/officeDocument/2006/relationships/image" Target="../media/image104.png"/><Relationship Id="rId20" Type="http://schemas.openxmlformats.org/officeDocument/2006/relationships/image" Target="../media/image106.png"/><Relationship Id="rId29" Type="http://schemas.openxmlformats.org/officeDocument/2006/relationships/customXml" Target="../ink/ink4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3.xml"/><Relationship Id="rId11" Type="http://schemas.openxmlformats.org/officeDocument/2006/relationships/customXml" Target="../ink/ink456.xml"/><Relationship Id="rId24" Type="http://schemas.openxmlformats.org/officeDocument/2006/relationships/image" Target="../media/image108.png"/><Relationship Id="rId32" Type="http://schemas.openxmlformats.org/officeDocument/2006/relationships/image" Target="../media/image112.png"/><Relationship Id="rId37" Type="http://schemas.openxmlformats.org/officeDocument/2006/relationships/customXml" Target="../ink/ink469.xml"/><Relationship Id="rId40" Type="http://schemas.openxmlformats.org/officeDocument/2006/relationships/image" Target="../media/image116.png"/><Relationship Id="rId5" Type="http://schemas.openxmlformats.org/officeDocument/2006/relationships/image" Target="../media/image99.png"/><Relationship Id="rId15" Type="http://schemas.openxmlformats.org/officeDocument/2006/relationships/customXml" Target="../ink/ink458.xml"/><Relationship Id="rId23" Type="http://schemas.openxmlformats.org/officeDocument/2006/relationships/customXml" Target="../ink/ink462.xml"/><Relationship Id="rId28" Type="http://schemas.openxmlformats.org/officeDocument/2006/relationships/image" Target="../media/image110.png"/><Relationship Id="rId36" Type="http://schemas.openxmlformats.org/officeDocument/2006/relationships/image" Target="../media/image114.png"/><Relationship Id="rId10" Type="http://schemas.openxmlformats.org/officeDocument/2006/relationships/image" Target="../media/image101.png"/><Relationship Id="rId19" Type="http://schemas.openxmlformats.org/officeDocument/2006/relationships/customXml" Target="../ink/ink460.xml"/><Relationship Id="rId31" Type="http://schemas.openxmlformats.org/officeDocument/2006/relationships/customXml" Target="../ink/ink466.xml"/><Relationship Id="rId4" Type="http://schemas.openxmlformats.org/officeDocument/2006/relationships/customXml" Target="../ink/ink452.xml"/><Relationship Id="rId9" Type="http://schemas.openxmlformats.org/officeDocument/2006/relationships/customXml" Target="../ink/ink455.xml"/><Relationship Id="rId14" Type="http://schemas.openxmlformats.org/officeDocument/2006/relationships/image" Target="../media/image103.png"/><Relationship Id="rId22" Type="http://schemas.openxmlformats.org/officeDocument/2006/relationships/image" Target="../media/image107.png"/><Relationship Id="rId27" Type="http://schemas.openxmlformats.org/officeDocument/2006/relationships/customXml" Target="../ink/ink464.xml"/><Relationship Id="rId30" Type="http://schemas.openxmlformats.org/officeDocument/2006/relationships/image" Target="../media/image111.png"/><Relationship Id="rId35" Type="http://schemas.openxmlformats.org/officeDocument/2006/relationships/customXml" Target="../ink/ink468.xml"/><Relationship Id="rId8" Type="http://schemas.openxmlformats.org/officeDocument/2006/relationships/customXml" Target="../ink/ink454.xml"/><Relationship Id="rId3" Type="http://schemas.openxmlformats.org/officeDocument/2006/relationships/image" Target="../media/image98.png"/></Relationships>
</file>

<file path=ppt/slides/_rels/slide22.xml.rels><?xml version="1.0" encoding="UTF-8" standalone="yes"?>
<Relationships xmlns="http://schemas.openxmlformats.org/package/2006/relationships"><Relationship Id="rId13" Type="http://schemas.openxmlformats.org/officeDocument/2006/relationships/customXml" Target="../ink/ink477.xml"/><Relationship Id="rId18" Type="http://schemas.openxmlformats.org/officeDocument/2006/relationships/image" Target="../media/image105.png"/><Relationship Id="rId26" Type="http://schemas.openxmlformats.org/officeDocument/2006/relationships/image" Target="../media/image109.png"/><Relationship Id="rId39" Type="http://schemas.openxmlformats.org/officeDocument/2006/relationships/customXml" Target="../ink/ink490.xml"/><Relationship Id="rId21" Type="http://schemas.openxmlformats.org/officeDocument/2006/relationships/customXml" Target="../ink/ink481.xml"/><Relationship Id="rId34" Type="http://schemas.openxmlformats.org/officeDocument/2006/relationships/image" Target="../media/image113.png"/><Relationship Id="rId42" Type="http://schemas.openxmlformats.org/officeDocument/2006/relationships/image" Target="../media/image117.png"/><Relationship Id="rId7" Type="http://schemas.openxmlformats.org/officeDocument/2006/relationships/image" Target="../media/image100.png"/><Relationship Id="rId2" Type="http://schemas.openxmlformats.org/officeDocument/2006/relationships/customXml" Target="../ink/ink471.xml"/><Relationship Id="rId16" Type="http://schemas.openxmlformats.org/officeDocument/2006/relationships/image" Target="../media/image104.png"/><Relationship Id="rId20" Type="http://schemas.openxmlformats.org/officeDocument/2006/relationships/image" Target="../media/image106.png"/><Relationship Id="rId29" Type="http://schemas.openxmlformats.org/officeDocument/2006/relationships/customXml" Target="../ink/ink485.xml"/><Relationship Id="rId41" Type="http://schemas.openxmlformats.org/officeDocument/2006/relationships/customXml" Target="../ink/ink49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3.xml"/><Relationship Id="rId11" Type="http://schemas.openxmlformats.org/officeDocument/2006/relationships/customXml" Target="../ink/ink476.xml"/><Relationship Id="rId24" Type="http://schemas.openxmlformats.org/officeDocument/2006/relationships/image" Target="../media/image108.png"/><Relationship Id="rId32" Type="http://schemas.openxmlformats.org/officeDocument/2006/relationships/image" Target="../media/image112.png"/><Relationship Id="rId37" Type="http://schemas.openxmlformats.org/officeDocument/2006/relationships/customXml" Target="../ink/ink489.xml"/><Relationship Id="rId40" Type="http://schemas.openxmlformats.org/officeDocument/2006/relationships/image" Target="../media/image116.png"/><Relationship Id="rId5" Type="http://schemas.openxmlformats.org/officeDocument/2006/relationships/image" Target="../media/image99.png"/><Relationship Id="rId15" Type="http://schemas.openxmlformats.org/officeDocument/2006/relationships/customXml" Target="../ink/ink478.xml"/><Relationship Id="rId23" Type="http://schemas.openxmlformats.org/officeDocument/2006/relationships/customXml" Target="../ink/ink482.xml"/><Relationship Id="rId28" Type="http://schemas.openxmlformats.org/officeDocument/2006/relationships/image" Target="../media/image110.png"/><Relationship Id="rId36" Type="http://schemas.openxmlformats.org/officeDocument/2006/relationships/image" Target="../media/image114.png"/><Relationship Id="rId10" Type="http://schemas.openxmlformats.org/officeDocument/2006/relationships/image" Target="../media/image101.png"/><Relationship Id="rId19" Type="http://schemas.openxmlformats.org/officeDocument/2006/relationships/customXml" Target="../ink/ink480.xml"/><Relationship Id="rId31" Type="http://schemas.openxmlformats.org/officeDocument/2006/relationships/customXml" Target="../ink/ink486.xml"/><Relationship Id="rId4" Type="http://schemas.openxmlformats.org/officeDocument/2006/relationships/customXml" Target="../ink/ink472.xml"/><Relationship Id="rId9" Type="http://schemas.openxmlformats.org/officeDocument/2006/relationships/customXml" Target="../ink/ink475.xml"/><Relationship Id="rId14" Type="http://schemas.openxmlformats.org/officeDocument/2006/relationships/image" Target="../media/image103.png"/><Relationship Id="rId22" Type="http://schemas.openxmlformats.org/officeDocument/2006/relationships/image" Target="../media/image107.png"/><Relationship Id="rId27" Type="http://schemas.openxmlformats.org/officeDocument/2006/relationships/customXml" Target="../ink/ink484.xml"/><Relationship Id="rId30" Type="http://schemas.openxmlformats.org/officeDocument/2006/relationships/image" Target="../media/image111.png"/><Relationship Id="rId35" Type="http://schemas.openxmlformats.org/officeDocument/2006/relationships/customXml" Target="../ink/ink488.xml"/><Relationship Id="rId8" Type="http://schemas.openxmlformats.org/officeDocument/2006/relationships/customXml" Target="../ink/ink474.xml"/><Relationship Id="rId3" Type="http://schemas.openxmlformats.org/officeDocument/2006/relationships/image" Target="../media/image98.png"/><Relationship Id="rId12" Type="http://schemas.openxmlformats.org/officeDocument/2006/relationships/image" Target="../media/image102.png"/><Relationship Id="rId17" Type="http://schemas.openxmlformats.org/officeDocument/2006/relationships/customXml" Target="../ink/ink479.xml"/><Relationship Id="rId25" Type="http://schemas.openxmlformats.org/officeDocument/2006/relationships/customXml" Target="../ink/ink483.xml"/><Relationship Id="rId33" Type="http://schemas.openxmlformats.org/officeDocument/2006/relationships/customXml" Target="../ink/ink487.xml"/><Relationship Id="rId38" Type="http://schemas.openxmlformats.org/officeDocument/2006/relationships/image" Target="../media/image115.png"/></Relationships>
</file>

<file path=ppt/slides/_rels/slide23.xml.rels><?xml version="1.0" encoding="UTF-8" standalone="yes"?>
<Relationships xmlns="http://schemas.openxmlformats.org/package/2006/relationships"><Relationship Id="rId13" Type="http://schemas.openxmlformats.org/officeDocument/2006/relationships/customXml" Target="../ink/ink498.xml"/><Relationship Id="rId18" Type="http://schemas.openxmlformats.org/officeDocument/2006/relationships/image" Target="../media/image105.png"/><Relationship Id="rId26" Type="http://schemas.openxmlformats.org/officeDocument/2006/relationships/image" Target="../media/image109.png"/><Relationship Id="rId39" Type="http://schemas.openxmlformats.org/officeDocument/2006/relationships/customXml" Target="../ink/ink511.xml"/><Relationship Id="rId21" Type="http://schemas.openxmlformats.org/officeDocument/2006/relationships/customXml" Target="../ink/ink502.xml"/><Relationship Id="rId34" Type="http://schemas.openxmlformats.org/officeDocument/2006/relationships/image" Target="../media/image113.png"/><Relationship Id="rId42" Type="http://schemas.openxmlformats.org/officeDocument/2006/relationships/image" Target="../media/image117.png"/><Relationship Id="rId7" Type="http://schemas.openxmlformats.org/officeDocument/2006/relationships/image" Target="../media/image100.png"/><Relationship Id="rId2" Type="http://schemas.openxmlformats.org/officeDocument/2006/relationships/customXml" Target="../ink/ink492.xml"/><Relationship Id="rId16" Type="http://schemas.openxmlformats.org/officeDocument/2006/relationships/image" Target="../media/image104.png"/><Relationship Id="rId29" Type="http://schemas.openxmlformats.org/officeDocument/2006/relationships/customXml" Target="../ink/ink50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4.xml"/><Relationship Id="rId11" Type="http://schemas.openxmlformats.org/officeDocument/2006/relationships/customXml" Target="../ink/ink497.xml"/><Relationship Id="rId24" Type="http://schemas.openxmlformats.org/officeDocument/2006/relationships/image" Target="../media/image108.png"/><Relationship Id="rId32" Type="http://schemas.openxmlformats.org/officeDocument/2006/relationships/image" Target="../media/image112.png"/><Relationship Id="rId37" Type="http://schemas.openxmlformats.org/officeDocument/2006/relationships/customXml" Target="../ink/ink510.xml"/><Relationship Id="rId40" Type="http://schemas.openxmlformats.org/officeDocument/2006/relationships/image" Target="../media/image116.png"/><Relationship Id="rId45" Type="http://schemas.openxmlformats.org/officeDocument/2006/relationships/customXml" Target="../ink/ink514.xml"/><Relationship Id="rId5" Type="http://schemas.openxmlformats.org/officeDocument/2006/relationships/image" Target="../media/image99.png"/><Relationship Id="rId15" Type="http://schemas.openxmlformats.org/officeDocument/2006/relationships/customXml" Target="../ink/ink499.xml"/><Relationship Id="rId23" Type="http://schemas.openxmlformats.org/officeDocument/2006/relationships/customXml" Target="../ink/ink503.xml"/><Relationship Id="rId28" Type="http://schemas.openxmlformats.org/officeDocument/2006/relationships/image" Target="../media/image110.png"/><Relationship Id="rId36" Type="http://schemas.openxmlformats.org/officeDocument/2006/relationships/image" Target="../media/image114.png"/><Relationship Id="rId10" Type="http://schemas.openxmlformats.org/officeDocument/2006/relationships/image" Target="../media/image101.png"/><Relationship Id="rId19" Type="http://schemas.openxmlformats.org/officeDocument/2006/relationships/customXml" Target="../ink/ink501.xml"/><Relationship Id="rId31" Type="http://schemas.openxmlformats.org/officeDocument/2006/relationships/customXml" Target="../ink/ink507.xml"/><Relationship Id="rId44" Type="http://schemas.openxmlformats.org/officeDocument/2006/relationships/image" Target="../media/image118.png"/><Relationship Id="rId4" Type="http://schemas.openxmlformats.org/officeDocument/2006/relationships/customXml" Target="../ink/ink493.xml"/><Relationship Id="rId9" Type="http://schemas.openxmlformats.org/officeDocument/2006/relationships/customXml" Target="../ink/ink496.xml"/><Relationship Id="rId14" Type="http://schemas.openxmlformats.org/officeDocument/2006/relationships/image" Target="../media/image103.png"/><Relationship Id="rId22" Type="http://schemas.openxmlformats.org/officeDocument/2006/relationships/image" Target="../media/image107.png"/><Relationship Id="rId27" Type="http://schemas.openxmlformats.org/officeDocument/2006/relationships/customXml" Target="../ink/ink505.xml"/><Relationship Id="rId30" Type="http://schemas.openxmlformats.org/officeDocument/2006/relationships/image" Target="../media/image111.png"/><Relationship Id="rId35" Type="http://schemas.openxmlformats.org/officeDocument/2006/relationships/customXml" Target="../ink/ink509.xml"/><Relationship Id="rId43" Type="http://schemas.openxmlformats.org/officeDocument/2006/relationships/customXml" Target="../ink/ink513.xml"/><Relationship Id="rId8" Type="http://schemas.openxmlformats.org/officeDocument/2006/relationships/customXml" Target="../ink/ink495.xml"/><Relationship Id="rId3" Type="http://schemas.openxmlformats.org/officeDocument/2006/relationships/image" Target="../media/image98.png"/><Relationship Id="rId12" Type="http://schemas.openxmlformats.org/officeDocument/2006/relationships/image" Target="../media/image102.png"/><Relationship Id="rId17" Type="http://schemas.openxmlformats.org/officeDocument/2006/relationships/customXml" Target="../ink/ink500.xml"/><Relationship Id="rId25" Type="http://schemas.openxmlformats.org/officeDocument/2006/relationships/customXml" Target="../ink/ink504.xml"/><Relationship Id="rId33" Type="http://schemas.openxmlformats.org/officeDocument/2006/relationships/customXml" Target="../ink/ink508.xml"/><Relationship Id="rId38" Type="http://schemas.openxmlformats.org/officeDocument/2006/relationships/image" Target="../media/image115.png"/><Relationship Id="rId46" Type="http://schemas.openxmlformats.org/officeDocument/2006/relationships/image" Target="../media/image119.png"/><Relationship Id="rId20" Type="http://schemas.openxmlformats.org/officeDocument/2006/relationships/image" Target="../media/image106.png"/><Relationship Id="rId41" Type="http://schemas.openxmlformats.org/officeDocument/2006/relationships/customXml" Target="../ink/ink512.xml"/></Relationships>
</file>

<file path=ppt/slides/_rels/slide24.xml.rels><?xml version="1.0" encoding="UTF-8" standalone="yes"?>
<Relationships xmlns="http://schemas.openxmlformats.org/package/2006/relationships"><Relationship Id="rId13" Type="http://schemas.openxmlformats.org/officeDocument/2006/relationships/customXml" Target="../ink/ink521.xml"/><Relationship Id="rId18" Type="http://schemas.openxmlformats.org/officeDocument/2006/relationships/image" Target="../media/image105.png"/><Relationship Id="rId26" Type="http://schemas.openxmlformats.org/officeDocument/2006/relationships/image" Target="../media/image109.png"/><Relationship Id="rId39" Type="http://schemas.openxmlformats.org/officeDocument/2006/relationships/customXml" Target="../ink/ink534.xml"/><Relationship Id="rId21" Type="http://schemas.openxmlformats.org/officeDocument/2006/relationships/customXml" Target="../ink/ink525.xml"/><Relationship Id="rId34" Type="http://schemas.openxmlformats.org/officeDocument/2006/relationships/image" Target="../media/image113.png"/><Relationship Id="rId42" Type="http://schemas.openxmlformats.org/officeDocument/2006/relationships/image" Target="../media/image117.png"/><Relationship Id="rId47" Type="http://schemas.openxmlformats.org/officeDocument/2006/relationships/customXml" Target="../ink/ink538.xml"/><Relationship Id="rId50" Type="http://schemas.openxmlformats.org/officeDocument/2006/relationships/image" Target="../media/image121.png"/><Relationship Id="rId7" Type="http://schemas.openxmlformats.org/officeDocument/2006/relationships/image" Target="../media/image100.png"/><Relationship Id="rId2" Type="http://schemas.openxmlformats.org/officeDocument/2006/relationships/customXml" Target="../ink/ink515.xml"/><Relationship Id="rId16" Type="http://schemas.openxmlformats.org/officeDocument/2006/relationships/image" Target="../media/image104.png"/><Relationship Id="rId29" Type="http://schemas.openxmlformats.org/officeDocument/2006/relationships/customXml" Target="../ink/ink529.xml"/><Relationship Id="rId11" Type="http://schemas.openxmlformats.org/officeDocument/2006/relationships/customXml" Target="../ink/ink520.xml"/><Relationship Id="rId24" Type="http://schemas.openxmlformats.org/officeDocument/2006/relationships/image" Target="../media/image108.png"/><Relationship Id="rId32" Type="http://schemas.openxmlformats.org/officeDocument/2006/relationships/image" Target="../media/image112.png"/><Relationship Id="rId37" Type="http://schemas.openxmlformats.org/officeDocument/2006/relationships/customXml" Target="../ink/ink533.xml"/><Relationship Id="rId40" Type="http://schemas.openxmlformats.org/officeDocument/2006/relationships/image" Target="../media/image116.png"/><Relationship Id="rId45" Type="http://schemas.openxmlformats.org/officeDocument/2006/relationships/customXml" Target="../ink/ink537.xml"/><Relationship Id="rId5" Type="http://schemas.openxmlformats.org/officeDocument/2006/relationships/image" Target="../media/image99.png"/><Relationship Id="rId15" Type="http://schemas.openxmlformats.org/officeDocument/2006/relationships/customXml" Target="../ink/ink522.xml"/><Relationship Id="rId23" Type="http://schemas.openxmlformats.org/officeDocument/2006/relationships/customXml" Target="../ink/ink526.xml"/><Relationship Id="rId28" Type="http://schemas.openxmlformats.org/officeDocument/2006/relationships/image" Target="../media/image110.png"/><Relationship Id="rId36" Type="http://schemas.openxmlformats.org/officeDocument/2006/relationships/image" Target="../media/image114.png"/><Relationship Id="rId49" Type="http://schemas.openxmlformats.org/officeDocument/2006/relationships/customXml" Target="../ink/ink539.xml"/><Relationship Id="rId10" Type="http://schemas.openxmlformats.org/officeDocument/2006/relationships/image" Target="../media/image101.png"/><Relationship Id="rId19" Type="http://schemas.openxmlformats.org/officeDocument/2006/relationships/customXml" Target="../ink/ink524.xml"/><Relationship Id="rId31" Type="http://schemas.openxmlformats.org/officeDocument/2006/relationships/customXml" Target="../ink/ink530.xml"/><Relationship Id="rId44" Type="http://schemas.openxmlformats.org/officeDocument/2006/relationships/image" Target="../media/image118.png"/><Relationship Id="rId4" Type="http://schemas.openxmlformats.org/officeDocument/2006/relationships/customXml" Target="../ink/ink516.xml"/><Relationship Id="rId9" Type="http://schemas.openxmlformats.org/officeDocument/2006/relationships/customXml" Target="../ink/ink519.xml"/><Relationship Id="rId14" Type="http://schemas.openxmlformats.org/officeDocument/2006/relationships/image" Target="../media/image103.png"/><Relationship Id="rId22" Type="http://schemas.openxmlformats.org/officeDocument/2006/relationships/image" Target="../media/image107.png"/><Relationship Id="rId27" Type="http://schemas.openxmlformats.org/officeDocument/2006/relationships/customXml" Target="../ink/ink528.xml"/><Relationship Id="rId30" Type="http://schemas.openxmlformats.org/officeDocument/2006/relationships/image" Target="../media/image111.png"/><Relationship Id="rId35" Type="http://schemas.openxmlformats.org/officeDocument/2006/relationships/customXml" Target="../ink/ink532.xml"/><Relationship Id="rId43" Type="http://schemas.openxmlformats.org/officeDocument/2006/relationships/customXml" Target="../ink/ink536.xml"/><Relationship Id="rId48" Type="http://schemas.openxmlformats.org/officeDocument/2006/relationships/image" Target="../media/image120.png"/><Relationship Id="rId8" Type="http://schemas.openxmlformats.org/officeDocument/2006/relationships/customXml" Target="../ink/ink518.xml"/><Relationship Id="rId3" Type="http://schemas.openxmlformats.org/officeDocument/2006/relationships/image" Target="../media/image98.png"/><Relationship Id="rId12" Type="http://schemas.openxmlformats.org/officeDocument/2006/relationships/image" Target="../media/image102.png"/><Relationship Id="rId17" Type="http://schemas.openxmlformats.org/officeDocument/2006/relationships/customXml" Target="../ink/ink523.xml"/><Relationship Id="rId25" Type="http://schemas.openxmlformats.org/officeDocument/2006/relationships/customXml" Target="../ink/ink527.xml"/><Relationship Id="rId33" Type="http://schemas.openxmlformats.org/officeDocument/2006/relationships/customXml" Target="../ink/ink531.xml"/><Relationship Id="rId38" Type="http://schemas.openxmlformats.org/officeDocument/2006/relationships/image" Target="../media/image115.png"/><Relationship Id="rId46" Type="http://schemas.openxmlformats.org/officeDocument/2006/relationships/image" Target="../media/image119.png"/><Relationship Id="rId20" Type="http://schemas.openxmlformats.org/officeDocument/2006/relationships/image" Target="../media/image106.png"/><Relationship Id="rId41" Type="http://schemas.openxmlformats.org/officeDocument/2006/relationships/customXml" Target="../ink/ink5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7.xml"/></Relationships>
</file>

<file path=ppt/slides/_rels/slide25.xml.rels><?xml version="1.0" encoding="UTF-8" standalone="yes"?>
<Relationships xmlns="http://schemas.openxmlformats.org/package/2006/relationships"><Relationship Id="rId13" Type="http://schemas.openxmlformats.org/officeDocument/2006/relationships/customXml" Target="../ink/ink546.xml"/><Relationship Id="rId18" Type="http://schemas.openxmlformats.org/officeDocument/2006/relationships/image" Target="../media/image105.png"/><Relationship Id="rId26" Type="http://schemas.openxmlformats.org/officeDocument/2006/relationships/image" Target="../media/image109.png"/><Relationship Id="rId39" Type="http://schemas.openxmlformats.org/officeDocument/2006/relationships/customXml" Target="../ink/ink559.xml"/><Relationship Id="rId21" Type="http://schemas.openxmlformats.org/officeDocument/2006/relationships/customXml" Target="../ink/ink550.xml"/><Relationship Id="rId34" Type="http://schemas.openxmlformats.org/officeDocument/2006/relationships/image" Target="../media/image113.png"/><Relationship Id="rId42" Type="http://schemas.openxmlformats.org/officeDocument/2006/relationships/image" Target="../media/image117.png"/><Relationship Id="rId47" Type="http://schemas.openxmlformats.org/officeDocument/2006/relationships/customXml" Target="../ink/ink563.xml"/><Relationship Id="rId50" Type="http://schemas.openxmlformats.org/officeDocument/2006/relationships/image" Target="../media/image121.png"/><Relationship Id="rId55" Type="http://schemas.openxmlformats.org/officeDocument/2006/relationships/customXml" Target="../ink/ink567.xml"/><Relationship Id="rId63" Type="http://schemas.openxmlformats.org/officeDocument/2006/relationships/customXml" Target="../ink/ink571.xml"/><Relationship Id="rId7" Type="http://schemas.openxmlformats.org/officeDocument/2006/relationships/image" Target="../media/image100.png"/><Relationship Id="rId2" Type="http://schemas.openxmlformats.org/officeDocument/2006/relationships/customXml" Target="../ink/ink540.xml"/><Relationship Id="rId16" Type="http://schemas.openxmlformats.org/officeDocument/2006/relationships/image" Target="../media/image104.png"/><Relationship Id="rId29" Type="http://schemas.openxmlformats.org/officeDocument/2006/relationships/customXml" Target="../ink/ink554.xml"/><Relationship Id="rId11" Type="http://schemas.openxmlformats.org/officeDocument/2006/relationships/customXml" Target="../ink/ink545.xml"/><Relationship Id="rId24" Type="http://schemas.openxmlformats.org/officeDocument/2006/relationships/image" Target="../media/image108.png"/><Relationship Id="rId32" Type="http://schemas.openxmlformats.org/officeDocument/2006/relationships/image" Target="../media/image112.png"/><Relationship Id="rId37" Type="http://schemas.openxmlformats.org/officeDocument/2006/relationships/customXml" Target="../ink/ink558.xml"/><Relationship Id="rId40" Type="http://schemas.openxmlformats.org/officeDocument/2006/relationships/image" Target="../media/image116.png"/><Relationship Id="rId45" Type="http://schemas.openxmlformats.org/officeDocument/2006/relationships/customXml" Target="../ink/ink562.xml"/><Relationship Id="rId53" Type="http://schemas.openxmlformats.org/officeDocument/2006/relationships/customXml" Target="../ink/ink566.xml"/><Relationship Id="rId58" Type="http://schemas.openxmlformats.org/officeDocument/2006/relationships/image" Target="../media/image125.png"/><Relationship Id="rId5" Type="http://schemas.openxmlformats.org/officeDocument/2006/relationships/image" Target="../media/image99.png"/><Relationship Id="rId61" Type="http://schemas.openxmlformats.org/officeDocument/2006/relationships/customXml" Target="../ink/ink570.xml"/><Relationship Id="rId19" Type="http://schemas.openxmlformats.org/officeDocument/2006/relationships/customXml" Target="../ink/ink549.xml"/><Relationship Id="rId14" Type="http://schemas.openxmlformats.org/officeDocument/2006/relationships/image" Target="../media/image103.png"/><Relationship Id="rId22" Type="http://schemas.openxmlformats.org/officeDocument/2006/relationships/image" Target="../media/image107.png"/><Relationship Id="rId27" Type="http://schemas.openxmlformats.org/officeDocument/2006/relationships/customXml" Target="../ink/ink553.xml"/><Relationship Id="rId30" Type="http://schemas.openxmlformats.org/officeDocument/2006/relationships/image" Target="../media/image111.png"/><Relationship Id="rId35" Type="http://schemas.openxmlformats.org/officeDocument/2006/relationships/customXml" Target="../ink/ink557.xml"/><Relationship Id="rId43" Type="http://schemas.openxmlformats.org/officeDocument/2006/relationships/customXml" Target="../ink/ink561.xml"/><Relationship Id="rId48" Type="http://schemas.openxmlformats.org/officeDocument/2006/relationships/image" Target="../media/image120.png"/><Relationship Id="rId56" Type="http://schemas.openxmlformats.org/officeDocument/2006/relationships/image" Target="../media/image124.png"/><Relationship Id="rId64" Type="http://schemas.openxmlformats.org/officeDocument/2006/relationships/image" Target="../media/image128.png"/><Relationship Id="rId8" Type="http://schemas.openxmlformats.org/officeDocument/2006/relationships/customXml" Target="../ink/ink543.xml"/><Relationship Id="rId51" Type="http://schemas.openxmlformats.org/officeDocument/2006/relationships/customXml" Target="../ink/ink565.xml"/><Relationship Id="rId3" Type="http://schemas.openxmlformats.org/officeDocument/2006/relationships/image" Target="../media/image98.png"/><Relationship Id="rId12" Type="http://schemas.openxmlformats.org/officeDocument/2006/relationships/image" Target="../media/image102.png"/><Relationship Id="rId17" Type="http://schemas.openxmlformats.org/officeDocument/2006/relationships/customXml" Target="../ink/ink548.xml"/><Relationship Id="rId25" Type="http://schemas.openxmlformats.org/officeDocument/2006/relationships/customXml" Target="../ink/ink552.xml"/><Relationship Id="rId33" Type="http://schemas.openxmlformats.org/officeDocument/2006/relationships/customXml" Target="../ink/ink556.xml"/><Relationship Id="rId38" Type="http://schemas.openxmlformats.org/officeDocument/2006/relationships/image" Target="../media/image115.png"/><Relationship Id="rId46" Type="http://schemas.openxmlformats.org/officeDocument/2006/relationships/image" Target="../media/image119.png"/><Relationship Id="rId59" Type="http://schemas.openxmlformats.org/officeDocument/2006/relationships/customXml" Target="../ink/ink569.xml"/><Relationship Id="rId20" Type="http://schemas.openxmlformats.org/officeDocument/2006/relationships/image" Target="../media/image106.png"/><Relationship Id="rId41" Type="http://schemas.openxmlformats.org/officeDocument/2006/relationships/customXml" Target="../ink/ink560.xml"/><Relationship Id="rId54" Type="http://schemas.openxmlformats.org/officeDocument/2006/relationships/image" Target="../media/image123.png"/><Relationship Id="rId62" Type="http://schemas.openxmlformats.org/officeDocument/2006/relationships/image" Target="../media/image12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2.xml"/><Relationship Id="rId15" Type="http://schemas.openxmlformats.org/officeDocument/2006/relationships/customXml" Target="../ink/ink547.xml"/><Relationship Id="rId23" Type="http://schemas.openxmlformats.org/officeDocument/2006/relationships/customXml" Target="../ink/ink551.xml"/><Relationship Id="rId28" Type="http://schemas.openxmlformats.org/officeDocument/2006/relationships/image" Target="../media/image110.png"/><Relationship Id="rId36" Type="http://schemas.openxmlformats.org/officeDocument/2006/relationships/image" Target="../media/image114.png"/><Relationship Id="rId49" Type="http://schemas.openxmlformats.org/officeDocument/2006/relationships/customXml" Target="../ink/ink564.xml"/><Relationship Id="rId57" Type="http://schemas.openxmlformats.org/officeDocument/2006/relationships/customXml" Target="../ink/ink568.xml"/><Relationship Id="rId10" Type="http://schemas.openxmlformats.org/officeDocument/2006/relationships/image" Target="../media/image101.png"/><Relationship Id="rId31" Type="http://schemas.openxmlformats.org/officeDocument/2006/relationships/customXml" Target="../ink/ink555.xml"/><Relationship Id="rId44" Type="http://schemas.openxmlformats.org/officeDocument/2006/relationships/image" Target="../media/image118.png"/><Relationship Id="rId52" Type="http://schemas.openxmlformats.org/officeDocument/2006/relationships/image" Target="../media/image122.png"/><Relationship Id="rId60" Type="http://schemas.openxmlformats.org/officeDocument/2006/relationships/image" Target="../media/image126.png"/><Relationship Id="rId4" Type="http://schemas.openxmlformats.org/officeDocument/2006/relationships/customXml" Target="../ink/ink541.xml"/><Relationship Id="rId9" Type="http://schemas.openxmlformats.org/officeDocument/2006/relationships/customXml" Target="../ink/ink544.xml"/></Relationships>
</file>

<file path=ppt/slides/_rels/slide2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09.png"/><Relationship Id="rId21" Type="http://schemas.openxmlformats.org/officeDocument/2006/relationships/customXml" Target="../ink/ink582.xml"/><Relationship Id="rId42" Type="http://schemas.openxmlformats.org/officeDocument/2006/relationships/image" Target="../media/image117.png"/><Relationship Id="rId47" Type="http://schemas.openxmlformats.org/officeDocument/2006/relationships/customXml" Target="../ink/ink595.xml"/><Relationship Id="rId63" Type="http://schemas.openxmlformats.org/officeDocument/2006/relationships/customXml" Target="../ink/ink603.xml"/><Relationship Id="rId68" Type="http://schemas.openxmlformats.org/officeDocument/2006/relationships/image" Target="../media/image130.png"/><Relationship Id="rId7" Type="http://schemas.openxmlformats.org/officeDocument/2006/relationships/image" Target="../media/image100.png"/><Relationship Id="rId2" Type="http://schemas.openxmlformats.org/officeDocument/2006/relationships/customXml" Target="../ink/ink572.xml"/><Relationship Id="rId16" Type="http://schemas.openxmlformats.org/officeDocument/2006/relationships/image" Target="../media/image104.png"/><Relationship Id="rId29" Type="http://schemas.openxmlformats.org/officeDocument/2006/relationships/customXml" Target="../ink/ink586.xml"/><Relationship Id="rId11" Type="http://schemas.openxmlformats.org/officeDocument/2006/relationships/customXml" Target="../ink/ink577.xml"/><Relationship Id="rId24" Type="http://schemas.openxmlformats.org/officeDocument/2006/relationships/image" Target="../media/image108.png"/><Relationship Id="rId32" Type="http://schemas.openxmlformats.org/officeDocument/2006/relationships/image" Target="../media/image112.png"/><Relationship Id="rId37" Type="http://schemas.openxmlformats.org/officeDocument/2006/relationships/customXml" Target="../ink/ink590.xml"/><Relationship Id="rId40" Type="http://schemas.openxmlformats.org/officeDocument/2006/relationships/image" Target="../media/image116.png"/><Relationship Id="rId45" Type="http://schemas.openxmlformats.org/officeDocument/2006/relationships/customXml" Target="../ink/ink594.xml"/><Relationship Id="rId53" Type="http://schemas.openxmlformats.org/officeDocument/2006/relationships/customXml" Target="../ink/ink598.xml"/><Relationship Id="rId58" Type="http://schemas.openxmlformats.org/officeDocument/2006/relationships/image" Target="../media/image125.png"/><Relationship Id="rId66" Type="http://schemas.openxmlformats.org/officeDocument/2006/relationships/image" Target="../media/image129.png"/><Relationship Id="rId5" Type="http://schemas.openxmlformats.org/officeDocument/2006/relationships/image" Target="../media/image99.png"/><Relationship Id="rId61" Type="http://schemas.openxmlformats.org/officeDocument/2006/relationships/customXml" Target="../ink/ink602.xml"/><Relationship Id="rId19" Type="http://schemas.openxmlformats.org/officeDocument/2006/relationships/customXml" Target="../ink/ink581.xml"/><Relationship Id="rId14" Type="http://schemas.openxmlformats.org/officeDocument/2006/relationships/image" Target="../media/image103.png"/><Relationship Id="rId22" Type="http://schemas.openxmlformats.org/officeDocument/2006/relationships/image" Target="../media/image107.png"/><Relationship Id="rId27" Type="http://schemas.openxmlformats.org/officeDocument/2006/relationships/customXml" Target="../ink/ink585.xml"/><Relationship Id="rId30" Type="http://schemas.openxmlformats.org/officeDocument/2006/relationships/image" Target="../media/image111.png"/><Relationship Id="rId35" Type="http://schemas.openxmlformats.org/officeDocument/2006/relationships/customXml" Target="../ink/ink589.xml"/><Relationship Id="rId43" Type="http://schemas.openxmlformats.org/officeDocument/2006/relationships/customXml" Target="../ink/ink593.xml"/><Relationship Id="rId48" Type="http://schemas.openxmlformats.org/officeDocument/2006/relationships/image" Target="../media/image120.png"/><Relationship Id="rId56" Type="http://schemas.openxmlformats.org/officeDocument/2006/relationships/image" Target="../media/image124.png"/><Relationship Id="rId64" Type="http://schemas.openxmlformats.org/officeDocument/2006/relationships/image" Target="../media/image128.png"/><Relationship Id="rId69" Type="http://schemas.openxmlformats.org/officeDocument/2006/relationships/customXml" Target="../ink/ink606.xml"/><Relationship Id="rId8" Type="http://schemas.openxmlformats.org/officeDocument/2006/relationships/customXml" Target="../ink/ink575.xml"/><Relationship Id="rId51" Type="http://schemas.openxmlformats.org/officeDocument/2006/relationships/customXml" Target="../ink/ink597.xml"/><Relationship Id="rId3" Type="http://schemas.openxmlformats.org/officeDocument/2006/relationships/image" Target="../media/image98.png"/><Relationship Id="rId12" Type="http://schemas.openxmlformats.org/officeDocument/2006/relationships/image" Target="../media/image102.png"/><Relationship Id="rId17" Type="http://schemas.openxmlformats.org/officeDocument/2006/relationships/customXml" Target="../ink/ink580.xml"/><Relationship Id="rId25" Type="http://schemas.openxmlformats.org/officeDocument/2006/relationships/customXml" Target="../ink/ink584.xml"/><Relationship Id="rId33" Type="http://schemas.openxmlformats.org/officeDocument/2006/relationships/customXml" Target="../ink/ink588.xml"/><Relationship Id="rId38" Type="http://schemas.openxmlformats.org/officeDocument/2006/relationships/image" Target="../media/image115.png"/><Relationship Id="rId46" Type="http://schemas.openxmlformats.org/officeDocument/2006/relationships/image" Target="../media/image119.png"/><Relationship Id="rId59" Type="http://schemas.openxmlformats.org/officeDocument/2006/relationships/customXml" Target="../ink/ink601.xml"/><Relationship Id="rId67" Type="http://schemas.openxmlformats.org/officeDocument/2006/relationships/customXml" Target="../ink/ink605.xml"/><Relationship Id="rId20" Type="http://schemas.openxmlformats.org/officeDocument/2006/relationships/image" Target="../media/image106.png"/><Relationship Id="rId41" Type="http://schemas.openxmlformats.org/officeDocument/2006/relationships/customXml" Target="../ink/ink592.xml"/><Relationship Id="rId54" Type="http://schemas.openxmlformats.org/officeDocument/2006/relationships/image" Target="../media/image123.png"/><Relationship Id="rId62" Type="http://schemas.openxmlformats.org/officeDocument/2006/relationships/image" Target="../media/image127.png"/><Relationship Id="rId70" Type="http://schemas.openxmlformats.org/officeDocument/2006/relationships/image" Target="../media/image13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4.xml"/><Relationship Id="rId15" Type="http://schemas.openxmlformats.org/officeDocument/2006/relationships/customXml" Target="../ink/ink579.xml"/><Relationship Id="rId23" Type="http://schemas.openxmlformats.org/officeDocument/2006/relationships/customXml" Target="../ink/ink583.xml"/><Relationship Id="rId28" Type="http://schemas.openxmlformats.org/officeDocument/2006/relationships/image" Target="../media/image110.png"/><Relationship Id="rId36" Type="http://schemas.openxmlformats.org/officeDocument/2006/relationships/image" Target="../media/image114.png"/><Relationship Id="rId49" Type="http://schemas.openxmlformats.org/officeDocument/2006/relationships/customXml" Target="../ink/ink596.xml"/><Relationship Id="rId57" Type="http://schemas.openxmlformats.org/officeDocument/2006/relationships/customXml" Target="../ink/ink600.xml"/><Relationship Id="rId10" Type="http://schemas.openxmlformats.org/officeDocument/2006/relationships/image" Target="../media/image101.png"/><Relationship Id="rId31" Type="http://schemas.openxmlformats.org/officeDocument/2006/relationships/customXml" Target="../ink/ink587.xml"/><Relationship Id="rId44" Type="http://schemas.openxmlformats.org/officeDocument/2006/relationships/image" Target="../media/image118.png"/><Relationship Id="rId52" Type="http://schemas.openxmlformats.org/officeDocument/2006/relationships/image" Target="../media/image122.png"/><Relationship Id="rId60" Type="http://schemas.openxmlformats.org/officeDocument/2006/relationships/image" Target="../media/image126.png"/><Relationship Id="rId65" Type="http://schemas.openxmlformats.org/officeDocument/2006/relationships/customXml" Target="../ink/ink604.xml"/><Relationship Id="rId4" Type="http://schemas.openxmlformats.org/officeDocument/2006/relationships/customXml" Target="../ink/ink573.xml"/><Relationship Id="rId9" Type="http://schemas.openxmlformats.org/officeDocument/2006/relationships/customXml" Target="../ink/ink576.xml"/><Relationship Id="rId13" Type="http://schemas.openxmlformats.org/officeDocument/2006/relationships/customXml" Target="../ink/ink578.xml"/><Relationship Id="rId18" Type="http://schemas.openxmlformats.org/officeDocument/2006/relationships/image" Target="../media/image105.png"/><Relationship Id="rId39" Type="http://schemas.openxmlformats.org/officeDocument/2006/relationships/customXml" Target="../ink/ink591.xml"/><Relationship Id="rId34" Type="http://schemas.openxmlformats.org/officeDocument/2006/relationships/image" Target="../media/image113.png"/><Relationship Id="rId50" Type="http://schemas.openxmlformats.org/officeDocument/2006/relationships/image" Target="../media/image121.png"/><Relationship Id="rId55" Type="http://schemas.openxmlformats.org/officeDocument/2006/relationships/customXml" Target="../ink/ink599.xml"/></Relationships>
</file>

<file path=ppt/slides/_rels/slide27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09.png"/><Relationship Id="rId21" Type="http://schemas.openxmlformats.org/officeDocument/2006/relationships/customXml" Target="../ink/ink617.xml"/><Relationship Id="rId42" Type="http://schemas.openxmlformats.org/officeDocument/2006/relationships/image" Target="../media/image117.png"/><Relationship Id="rId47" Type="http://schemas.openxmlformats.org/officeDocument/2006/relationships/customXml" Target="../ink/ink630.xml"/><Relationship Id="rId63" Type="http://schemas.openxmlformats.org/officeDocument/2006/relationships/customXml" Target="../ink/ink638.xml"/><Relationship Id="rId68" Type="http://schemas.openxmlformats.org/officeDocument/2006/relationships/image" Target="../media/image130.png"/><Relationship Id="rId84" Type="http://schemas.openxmlformats.org/officeDocument/2006/relationships/image" Target="../media/image138.png"/><Relationship Id="rId16" Type="http://schemas.openxmlformats.org/officeDocument/2006/relationships/image" Target="../media/image104.png"/><Relationship Id="rId11" Type="http://schemas.openxmlformats.org/officeDocument/2006/relationships/customXml" Target="../ink/ink612.xml"/><Relationship Id="rId32" Type="http://schemas.openxmlformats.org/officeDocument/2006/relationships/image" Target="../media/image112.png"/><Relationship Id="rId37" Type="http://schemas.openxmlformats.org/officeDocument/2006/relationships/customXml" Target="../ink/ink625.xml"/><Relationship Id="rId53" Type="http://schemas.openxmlformats.org/officeDocument/2006/relationships/customXml" Target="../ink/ink633.xml"/><Relationship Id="rId58" Type="http://schemas.openxmlformats.org/officeDocument/2006/relationships/image" Target="../media/image125.png"/><Relationship Id="rId74" Type="http://schemas.openxmlformats.org/officeDocument/2006/relationships/image" Target="../media/image133.png"/><Relationship Id="rId79" Type="http://schemas.openxmlformats.org/officeDocument/2006/relationships/customXml" Target="../ink/ink646.xml"/><Relationship Id="rId5" Type="http://schemas.openxmlformats.org/officeDocument/2006/relationships/image" Target="../media/image99.png"/><Relationship Id="rId19" Type="http://schemas.openxmlformats.org/officeDocument/2006/relationships/customXml" Target="../ink/ink616.xml"/><Relationship Id="rId14" Type="http://schemas.openxmlformats.org/officeDocument/2006/relationships/image" Target="../media/image103.png"/><Relationship Id="rId22" Type="http://schemas.openxmlformats.org/officeDocument/2006/relationships/image" Target="../media/image107.png"/><Relationship Id="rId27" Type="http://schemas.openxmlformats.org/officeDocument/2006/relationships/customXml" Target="../ink/ink620.xml"/><Relationship Id="rId30" Type="http://schemas.openxmlformats.org/officeDocument/2006/relationships/image" Target="../media/image111.png"/><Relationship Id="rId35" Type="http://schemas.openxmlformats.org/officeDocument/2006/relationships/customXml" Target="../ink/ink624.xml"/><Relationship Id="rId43" Type="http://schemas.openxmlformats.org/officeDocument/2006/relationships/customXml" Target="../ink/ink628.xml"/><Relationship Id="rId48" Type="http://schemas.openxmlformats.org/officeDocument/2006/relationships/image" Target="../media/image120.png"/><Relationship Id="rId56" Type="http://schemas.openxmlformats.org/officeDocument/2006/relationships/image" Target="../media/image124.png"/><Relationship Id="rId64" Type="http://schemas.openxmlformats.org/officeDocument/2006/relationships/image" Target="../media/image128.png"/><Relationship Id="rId69" Type="http://schemas.openxmlformats.org/officeDocument/2006/relationships/customXml" Target="../ink/ink641.xml"/><Relationship Id="rId77" Type="http://schemas.openxmlformats.org/officeDocument/2006/relationships/customXml" Target="../ink/ink645.xml"/><Relationship Id="rId8" Type="http://schemas.openxmlformats.org/officeDocument/2006/relationships/customXml" Target="../ink/ink610.xml"/><Relationship Id="rId51" Type="http://schemas.openxmlformats.org/officeDocument/2006/relationships/customXml" Target="../ink/ink632.xml"/><Relationship Id="rId72" Type="http://schemas.openxmlformats.org/officeDocument/2006/relationships/image" Target="../media/image132.png"/><Relationship Id="rId80" Type="http://schemas.openxmlformats.org/officeDocument/2006/relationships/image" Target="../media/image136.png"/><Relationship Id="rId85" Type="http://schemas.openxmlformats.org/officeDocument/2006/relationships/customXml" Target="../ink/ink649.xml"/><Relationship Id="rId3" Type="http://schemas.openxmlformats.org/officeDocument/2006/relationships/image" Target="../media/image98.png"/><Relationship Id="rId12" Type="http://schemas.openxmlformats.org/officeDocument/2006/relationships/image" Target="../media/image102.png"/><Relationship Id="rId17" Type="http://schemas.openxmlformats.org/officeDocument/2006/relationships/customXml" Target="../ink/ink615.xml"/><Relationship Id="rId25" Type="http://schemas.openxmlformats.org/officeDocument/2006/relationships/customXml" Target="../ink/ink619.xml"/><Relationship Id="rId33" Type="http://schemas.openxmlformats.org/officeDocument/2006/relationships/customXml" Target="../ink/ink623.xml"/><Relationship Id="rId38" Type="http://schemas.openxmlformats.org/officeDocument/2006/relationships/image" Target="../media/image115.png"/><Relationship Id="rId46" Type="http://schemas.openxmlformats.org/officeDocument/2006/relationships/image" Target="../media/image119.png"/><Relationship Id="rId59" Type="http://schemas.openxmlformats.org/officeDocument/2006/relationships/customXml" Target="../ink/ink636.xml"/><Relationship Id="rId67" Type="http://schemas.openxmlformats.org/officeDocument/2006/relationships/customXml" Target="../ink/ink640.xml"/><Relationship Id="rId20" Type="http://schemas.openxmlformats.org/officeDocument/2006/relationships/image" Target="../media/image106.png"/><Relationship Id="rId41" Type="http://schemas.openxmlformats.org/officeDocument/2006/relationships/customXml" Target="../ink/ink627.xml"/><Relationship Id="rId54" Type="http://schemas.openxmlformats.org/officeDocument/2006/relationships/image" Target="../media/image123.png"/><Relationship Id="rId62" Type="http://schemas.openxmlformats.org/officeDocument/2006/relationships/image" Target="../media/image127.png"/><Relationship Id="rId70" Type="http://schemas.openxmlformats.org/officeDocument/2006/relationships/image" Target="../media/image131.png"/><Relationship Id="rId75" Type="http://schemas.openxmlformats.org/officeDocument/2006/relationships/customXml" Target="../ink/ink644.xml"/><Relationship Id="rId83" Type="http://schemas.openxmlformats.org/officeDocument/2006/relationships/customXml" Target="../ink/ink64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9.xml"/><Relationship Id="rId15" Type="http://schemas.openxmlformats.org/officeDocument/2006/relationships/customXml" Target="../ink/ink614.xml"/><Relationship Id="rId23" Type="http://schemas.openxmlformats.org/officeDocument/2006/relationships/customXml" Target="../ink/ink618.xml"/><Relationship Id="rId28" Type="http://schemas.openxmlformats.org/officeDocument/2006/relationships/image" Target="../media/image110.png"/><Relationship Id="rId36" Type="http://schemas.openxmlformats.org/officeDocument/2006/relationships/image" Target="../media/image114.png"/><Relationship Id="rId49" Type="http://schemas.openxmlformats.org/officeDocument/2006/relationships/customXml" Target="../ink/ink631.xml"/><Relationship Id="rId57" Type="http://schemas.openxmlformats.org/officeDocument/2006/relationships/customXml" Target="../ink/ink635.xml"/><Relationship Id="rId10" Type="http://schemas.openxmlformats.org/officeDocument/2006/relationships/image" Target="../media/image101.png"/><Relationship Id="rId31" Type="http://schemas.openxmlformats.org/officeDocument/2006/relationships/customXml" Target="../ink/ink622.xml"/><Relationship Id="rId44" Type="http://schemas.openxmlformats.org/officeDocument/2006/relationships/image" Target="../media/image118.png"/><Relationship Id="rId52" Type="http://schemas.openxmlformats.org/officeDocument/2006/relationships/image" Target="../media/image122.png"/><Relationship Id="rId60" Type="http://schemas.openxmlformats.org/officeDocument/2006/relationships/image" Target="../media/image126.png"/><Relationship Id="rId65" Type="http://schemas.openxmlformats.org/officeDocument/2006/relationships/customXml" Target="../ink/ink639.xml"/><Relationship Id="rId73" Type="http://schemas.openxmlformats.org/officeDocument/2006/relationships/customXml" Target="../ink/ink643.xml"/><Relationship Id="rId78" Type="http://schemas.openxmlformats.org/officeDocument/2006/relationships/image" Target="../media/image135.png"/><Relationship Id="rId81" Type="http://schemas.openxmlformats.org/officeDocument/2006/relationships/customXml" Target="../ink/ink647.xml"/><Relationship Id="rId86" Type="http://schemas.openxmlformats.org/officeDocument/2006/relationships/image" Target="../media/image139.png"/><Relationship Id="rId4" Type="http://schemas.openxmlformats.org/officeDocument/2006/relationships/customXml" Target="../ink/ink608.xml"/><Relationship Id="rId9" Type="http://schemas.openxmlformats.org/officeDocument/2006/relationships/customXml" Target="../ink/ink611.xml"/><Relationship Id="rId13" Type="http://schemas.openxmlformats.org/officeDocument/2006/relationships/customXml" Target="../ink/ink613.xml"/><Relationship Id="rId18" Type="http://schemas.openxmlformats.org/officeDocument/2006/relationships/image" Target="../media/image105.png"/><Relationship Id="rId39" Type="http://schemas.openxmlformats.org/officeDocument/2006/relationships/customXml" Target="../ink/ink626.xml"/><Relationship Id="rId34" Type="http://schemas.openxmlformats.org/officeDocument/2006/relationships/image" Target="../media/image113.png"/><Relationship Id="rId50" Type="http://schemas.openxmlformats.org/officeDocument/2006/relationships/image" Target="../media/image121.png"/><Relationship Id="rId55" Type="http://schemas.openxmlformats.org/officeDocument/2006/relationships/customXml" Target="../ink/ink634.xml"/><Relationship Id="rId76" Type="http://schemas.openxmlformats.org/officeDocument/2006/relationships/image" Target="../media/image134.png"/><Relationship Id="rId7" Type="http://schemas.openxmlformats.org/officeDocument/2006/relationships/image" Target="../media/image100.png"/><Relationship Id="rId71" Type="http://schemas.openxmlformats.org/officeDocument/2006/relationships/customXml" Target="../ink/ink642.xml"/><Relationship Id="rId2" Type="http://schemas.openxmlformats.org/officeDocument/2006/relationships/customXml" Target="../ink/ink607.xml"/><Relationship Id="rId29" Type="http://schemas.openxmlformats.org/officeDocument/2006/relationships/customXml" Target="../ink/ink621.xml"/><Relationship Id="rId24" Type="http://schemas.openxmlformats.org/officeDocument/2006/relationships/image" Target="../media/image108.png"/><Relationship Id="rId40" Type="http://schemas.openxmlformats.org/officeDocument/2006/relationships/image" Target="../media/image116.png"/><Relationship Id="rId45" Type="http://schemas.openxmlformats.org/officeDocument/2006/relationships/customXml" Target="../ink/ink629.xml"/><Relationship Id="rId66" Type="http://schemas.openxmlformats.org/officeDocument/2006/relationships/image" Target="../media/image129.png"/><Relationship Id="rId61" Type="http://schemas.openxmlformats.org/officeDocument/2006/relationships/customXml" Target="../ink/ink637.xml"/><Relationship Id="rId82" Type="http://schemas.openxmlformats.org/officeDocument/2006/relationships/image" Target="../media/image137.png"/></Relationships>
</file>

<file path=ppt/slides/_rels/slide28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09.png"/><Relationship Id="rId21" Type="http://schemas.openxmlformats.org/officeDocument/2006/relationships/customXml" Target="../ink/ink660.xml"/><Relationship Id="rId42" Type="http://schemas.openxmlformats.org/officeDocument/2006/relationships/image" Target="../media/image117.png"/><Relationship Id="rId47" Type="http://schemas.openxmlformats.org/officeDocument/2006/relationships/customXml" Target="../ink/ink673.xml"/><Relationship Id="rId63" Type="http://schemas.openxmlformats.org/officeDocument/2006/relationships/customXml" Target="../ink/ink681.xml"/><Relationship Id="rId68" Type="http://schemas.openxmlformats.org/officeDocument/2006/relationships/image" Target="../media/image130.png"/><Relationship Id="rId7" Type="http://schemas.openxmlformats.org/officeDocument/2006/relationships/image" Target="../media/image100.png"/><Relationship Id="rId71" Type="http://schemas.openxmlformats.org/officeDocument/2006/relationships/customXml" Target="../ink/ink685.xml"/><Relationship Id="rId2" Type="http://schemas.openxmlformats.org/officeDocument/2006/relationships/customXml" Target="../ink/ink650.xml"/><Relationship Id="rId16" Type="http://schemas.openxmlformats.org/officeDocument/2006/relationships/image" Target="../media/image104.png"/><Relationship Id="rId29" Type="http://schemas.openxmlformats.org/officeDocument/2006/relationships/customXml" Target="../ink/ink664.xml"/><Relationship Id="rId11" Type="http://schemas.openxmlformats.org/officeDocument/2006/relationships/customXml" Target="../ink/ink655.xml"/><Relationship Id="rId24" Type="http://schemas.openxmlformats.org/officeDocument/2006/relationships/image" Target="../media/image108.png"/><Relationship Id="rId32" Type="http://schemas.openxmlformats.org/officeDocument/2006/relationships/image" Target="../media/image112.png"/><Relationship Id="rId37" Type="http://schemas.openxmlformats.org/officeDocument/2006/relationships/customXml" Target="../ink/ink668.xml"/><Relationship Id="rId40" Type="http://schemas.openxmlformats.org/officeDocument/2006/relationships/image" Target="../media/image116.png"/><Relationship Id="rId45" Type="http://schemas.openxmlformats.org/officeDocument/2006/relationships/customXml" Target="../ink/ink672.xml"/><Relationship Id="rId53" Type="http://schemas.openxmlformats.org/officeDocument/2006/relationships/customXml" Target="../ink/ink676.xml"/><Relationship Id="rId58" Type="http://schemas.openxmlformats.org/officeDocument/2006/relationships/image" Target="../media/image125.png"/><Relationship Id="rId66" Type="http://schemas.openxmlformats.org/officeDocument/2006/relationships/image" Target="../media/image129.png"/><Relationship Id="rId5" Type="http://schemas.openxmlformats.org/officeDocument/2006/relationships/image" Target="../media/image99.png"/><Relationship Id="rId61" Type="http://schemas.openxmlformats.org/officeDocument/2006/relationships/customXml" Target="../ink/ink680.xml"/><Relationship Id="rId19" Type="http://schemas.openxmlformats.org/officeDocument/2006/relationships/customXml" Target="../ink/ink659.xml"/><Relationship Id="rId14" Type="http://schemas.openxmlformats.org/officeDocument/2006/relationships/image" Target="../media/image103.png"/><Relationship Id="rId22" Type="http://schemas.openxmlformats.org/officeDocument/2006/relationships/image" Target="../media/image107.png"/><Relationship Id="rId27" Type="http://schemas.openxmlformats.org/officeDocument/2006/relationships/customXml" Target="../ink/ink663.xml"/><Relationship Id="rId30" Type="http://schemas.openxmlformats.org/officeDocument/2006/relationships/image" Target="../media/image111.png"/><Relationship Id="rId35" Type="http://schemas.openxmlformats.org/officeDocument/2006/relationships/customXml" Target="../ink/ink667.xml"/><Relationship Id="rId43" Type="http://schemas.openxmlformats.org/officeDocument/2006/relationships/customXml" Target="../ink/ink671.xml"/><Relationship Id="rId48" Type="http://schemas.openxmlformats.org/officeDocument/2006/relationships/image" Target="../media/image120.png"/><Relationship Id="rId56" Type="http://schemas.openxmlformats.org/officeDocument/2006/relationships/image" Target="../media/image124.png"/><Relationship Id="rId64" Type="http://schemas.openxmlformats.org/officeDocument/2006/relationships/image" Target="../media/image128.png"/><Relationship Id="rId69" Type="http://schemas.openxmlformats.org/officeDocument/2006/relationships/customXml" Target="../ink/ink684.xml"/><Relationship Id="rId8" Type="http://schemas.openxmlformats.org/officeDocument/2006/relationships/customXml" Target="../ink/ink653.xml"/><Relationship Id="rId51" Type="http://schemas.openxmlformats.org/officeDocument/2006/relationships/customXml" Target="../ink/ink675.xml"/><Relationship Id="rId72" Type="http://schemas.openxmlformats.org/officeDocument/2006/relationships/image" Target="../media/image140.png"/><Relationship Id="rId3" Type="http://schemas.openxmlformats.org/officeDocument/2006/relationships/image" Target="../media/image98.png"/><Relationship Id="rId12" Type="http://schemas.openxmlformats.org/officeDocument/2006/relationships/image" Target="../media/image102.png"/><Relationship Id="rId17" Type="http://schemas.openxmlformats.org/officeDocument/2006/relationships/customXml" Target="../ink/ink658.xml"/><Relationship Id="rId25" Type="http://schemas.openxmlformats.org/officeDocument/2006/relationships/customXml" Target="../ink/ink662.xml"/><Relationship Id="rId33" Type="http://schemas.openxmlformats.org/officeDocument/2006/relationships/customXml" Target="../ink/ink666.xml"/><Relationship Id="rId38" Type="http://schemas.openxmlformats.org/officeDocument/2006/relationships/image" Target="../media/image115.png"/><Relationship Id="rId46" Type="http://schemas.openxmlformats.org/officeDocument/2006/relationships/image" Target="../media/image119.png"/><Relationship Id="rId59" Type="http://schemas.openxmlformats.org/officeDocument/2006/relationships/customXml" Target="../ink/ink679.xml"/><Relationship Id="rId67" Type="http://schemas.openxmlformats.org/officeDocument/2006/relationships/customXml" Target="../ink/ink683.xml"/><Relationship Id="rId20" Type="http://schemas.openxmlformats.org/officeDocument/2006/relationships/image" Target="../media/image106.png"/><Relationship Id="rId41" Type="http://schemas.openxmlformats.org/officeDocument/2006/relationships/customXml" Target="../ink/ink670.xml"/><Relationship Id="rId54" Type="http://schemas.openxmlformats.org/officeDocument/2006/relationships/image" Target="../media/image123.png"/><Relationship Id="rId62" Type="http://schemas.openxmlformats.org/officeDocument/2006/relationships/image" Target="../media/image127.png"/><Relationship Id="rId70" Type="http://schemas.openxmlformats.org/officeDocument/2006/relationships/image" Target="../media/image13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2.xml"/><Relationship Id="rId15" Type="http://schemas.openxmlformats.org/officeDocument/2006/relationships/customXml" Target="../ink/ink657.xml"/><Relationship Id="rId23" Type="http://schemas.openxmlformats.org/officeDocument/2006/relationships/customXml" Target="../ink/ink661.xml"/><Relationship Id="rId28" Type="http://schemas.openxmlformats.org/officeDocument/2006/relationships/image" Target="../media/image110.png"/><Relationship Id="rId36" Type="http://schemas.openxmlformats.org/officeDocument/2006/relationships/image" Target="../media/image114.png"/><Relationship Id="rId49" Type="http://schemas.openxmlformats.org/officeDocument/2006/relationships/customXml" Target="../ink/ink674.xml"/><Relationship Id="rId57" Type="http://schemas.openxmlformats.org/officeDocument/2006/relationships/customXml" Target="../ink/ink678.xml"/><Relationship Id="rId10" Type="http://schemas.openxmlformats.org/officeDocument/2006/relationships/image" Target="../media/image101.png"/><Relationship Id="rId31" Type="http://schemas.openxmlformats.org/officeDocument/2006/relationships/customXml" Target="../ink/ink665.xml"/><Relationship Id="rId44" Type="http://schemas.openxmlformats.org/officeDocument/2006/relationships/image" Target="../media/image118.png"/><Relationship Id="rId52" Type="http://schemas.openxmlformats.org/officeDocument/2006/relationships/image" Target="../media/image122.png"/><Relationship Id="rId60" Type="http://schemas.openxmlformats.org/officeDocument/2006/relationships/image" Target="../media/image126.png"/><Relationship Id="rId65" Type="http://schemas.openxmlformats.org/officeDocument/2006/relationships/customXml" Target="../ink/ink682.xml"/><Relationship Id="rId4" Type="http://schemas.openxmlformats.org/officeDocument/2006/relationships/customXml" Target="../ink/ink651.xml"/><Relationship Id="rId9" Type="http://schemas.openxmlformats.org/officeDocument/2006/relationships/customXml" Target="../ink/ink654.xml"/><Relationship Id="rId13" Type="http://schemas.openxmlformats.org/officeDocument/2006/relationships/customXml" Target="../ink/ink656.xml"/><Relationship Id="rId18" Type="http://schemas.openxmlformats.org/officeDocument/2006/relationships/image" Target="../media/image105.png"/><Relationship Id="rId39" Type="http://schemas.openxmlformats.org/officeDocument/2006/relationships/customXml" Target="../ink/ink669.xml"/><Relationship Id="rId34" Type="http://schemas.openxmlformats.org/officeDocument/2006/relationships/image" Target="../media/image113.png"/><Relationship Id="rId50" Type="http://schemas.openxmlformats.org/officeDocument/2006/relationships/image" Target="../media/image121.png"/><Relationship Id="rId55" Type="http://schemas.openxmlformats.org/officeDocument/2006/relationships/customXml" Target="../ink/ink67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customXml" Target="../ink/ink686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0.xml"/><Relationship Id="rId13" Type="http://schemas.openxmlformats.org/officeDocument/2006/relationships/image" Target="../media/image8.png"/><Relationship Id="rId18" Type="http://schemas.openxmlformats.org/officeDocument/2006/relationships/customXml" Target="../ink/ink15.xml"/><Relationship Id="rId21" Type="http://schemas.openxmlformats.org/officeDocument/2006/relationships/image" Target="../media/image12.png"/><Relationship Id="rId7" Type="http://schemas.openxmlformats.org/officeDocument/2006/relationships/image" Target="../media/image5.png"/><Relationship Id="rId12" Type="http://schemas.openxmlformats.org/officeDocument/2006/relationships/customXml" Target="../ink/ink12.xml"/><Relationship Id="rId17" Type="http://schemas.openxmlformats.org/officeDocument/2006/relationships/image" Target="../media/image10.png"/><Relationship Id="rId2" Type="http://schemas.openxmlformats.org/officeDocument/2006/relationships/customXml" Target="../ink/ink8.xml"/><Relationship Id="rId16" Type="http://schemas.openxmlformats.org/officeDocument/2006/relationships/customXml" Target="../ink/ink14.xml"/><Relationship Id="rId20" Type="http://schemas.openxmlformats.org/officeDocument/2006/relationships/customXml" Target="../ink/ink1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10" Type="http://schemas.openxmlformats.org/officeDocument/2006/relationships/customXml" Target="../ink/ink11.xml"/><Relationship Id="rId19" Type="http://schemas.openxmlformats.org/officeDocument/2006/relationships/image" Target="../media/image11.png"/><Relationship Id="rId9" Type="http://schemas.openxmlformats.org/officeDocument/2006/relationships/image" Target="../media/image3.png"/><Relationship Id="rId14" Type="http://schemas.openxmlformats.org/officeDocument/2006/relationships/customXml" Target="../ink/ink13.xml"/><Relationship Id="rId22" Type="http://schemas.openxmlformats.org/officeDocument/2006/relationships/customXml" Target="../ink/ink1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customXml" Target="../ink/ink68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2.png"/><Relationship Id="rId4" Type="http://schemas.openxmlformats.org/officeDocument/2006/relationships/customXml" Target="../ink/ink688.xml"/></Relationships>
</file>

<file path=ppt/slides/_rels/slide3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6.png"/><Relationship Id="rId18" Type="http://schemas.openxmlformats.org/officeDocument/2006/relationships/customXml" Target="../ink/ink697.xml"/><Relationship Id="rId26" Type="http://schemas.openxmlformats.org/officeDocument/2006/relationships/customXml" Target="../ink/ink701.xml"/><Relationship Id="rId3" Type="http://schemas.openxmlformats.org/officeDocument/2006/relationships/image" Target="../media/image141.png"/><Relationship Id="rId21" Type="http://schemas.openxmlformats.org/officeDocument/2006/relationships/image" Target="../media/image150.png"/><Relationship Id="rId34" Type="http://schemas.openxmlformats.org/officeDocument/2006/relationships/customXml" Target="../ink/ink705.xml"/><Relationship Id="rId7" Type="http://schemas.openxmlformats.org/officeDocument/2006/relationships/image" Target="../media/image143.png"/><Relationship Id="rId12" Type="http://schemas.openxmlformats.org/officeDocument/2006/relationships/customXml" Target="../ink/ink694.xml"/><Relationship Id="rId17" Type="http://schemas.openxmlformats.org/officeDocument/2006/relationships/image" Target="../media/image148.png"/><Relationship Id="rId25" Type="http://schemas.openxmlformats.org/officeDocument/2006/relationships/image" Target="../media/image152.png"/><Relationship Id="rId33" Type="http://schemas.openxmlformats.org/officeDocument/2006/relationships/image" Target="../media/image155.png"/><Relationship Id="rId2" Type="http://schemas.openxmlformats.org/officeDocument/2006/relationships/customXml" Target="../ink/ink689.xml"/><Relationship Id="rId16" Type="http://schemas.openxmlformats.org/officeDocument/2006/relationships/customXml" Target="../ink/ink696.xml"/><Relationship Id="rId20" Type="http://schemas.openxmlformats.org/officeDocument/2006/relationships/customXml" Target="../ink/ink698.xml"/><Relationship Id="rId29" Type="http://schemas.openxmlformats.org/officeDocument/2006/relationships/image" Target="../media/image9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1.xml"/><Relationship Id="rId11" Type="http://schemas.openxmlformats.org/officeDocument/2006/relationships/image" Target="../media/image145.png"/><Relationship Id="rId24" Type="http://schemas.openxmlformats.org/officeDocument/2006/relationships/customXml" Target="../ink/ink700.xml"/><Relationship Id="rId32" Type="http://schemas.openxmlformats.org/officeDocument/2006/relationships/customXml" Target="../ink/ink704.xml"/><Relationship Id="rId5" Type="http://schemas.openxmlformats.org/officeDocument/2006/relationships/image" Target="../media/image142.png"/><Relationship Id="rId15" Type="http://schemas.openxmlformats.org/officeDocument/2006/relationships/image" Target="../media/image147.png"/><Relationship Id="rId23" Type="http://schemas.openxmlformats.org/officeDocument/2006/relationships/image" Target="../media/image151.png"/><Relationship Id="rId28" Type="http://schemas.openxmlformats.org/officeDocument/2006/relationships/customXml" Target="../ink/ink702.xml"/><Relationship Id="rId10" Type="http://schemas.openxmlformats.org/officeDocument/2006/relationships/customXml" Target="../ink/ink693.xml"/><Relationship Id="rId19" Type="http://schemas.openxmlformats.org/officeDocument/2006/relationships/image" Target="../media/image149.png"/><Relationship Id="rId31" Type="http://schemas.openxmlformats.org/officeDocument/2006/relationships/image" Target="../media/image154.png"/><Relationship Id="rId4" Type="http://schemas.openxmlformats.org/officeDocument/2006/relationships/customXml" Target="../ink/ink690.xml"/><Relationship Id="rId9" Type="http://schemas.openxmlformats.org/officeDocument/2006/relationships/image" Target="../media/image144.png"/><Relationship Id="rId14" Type="http://schemas.openxmlformats.org/officeDocument/2006/relationships/customXml" Target="../ink/ink695.xml"/><Relationship Id="rId22" Type="http://schemas.openxmlformats.org/officeDocument/2006/relationships/customXml" Target="../ink/ink699.xml"/><Relationship Id="rId27" Type="http://schemas.openxmlformats.org/officeDocument/2006/relationships/image" Target="../media/image153.png"/><Relationship Id="rId30" Type="http://schemas.openxmlformats.org/officeDocument/2006/relationships/customXml" Target="../ink/ink703.xml"/><Relationship Id="rId35" Type="http://schemas.openxmlformats.org/officeDocument/2006/relationships/image" Target="../media/image156.png"/><Relationship Id="rId8" Type="http://schemas.openxmlformats.org/officeDocument/2006/relationships/customXml" Target="../ink/ink692.xml"/></Relationships>
</file>

<file path=ppt/slides/_rels/slide3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6.png"/><Relationship Id="rId18" Type="http://schemas.openxmlformats.org/officeDocument/2006/relationships/customXml" Target="../ink/ink714.xml"/><Relationship Id="rId26" Type="http://schemas.openxmlformats.org/officeDocument/2006/relationships/customXml" Target="../ink/ink718.xml"/><Relationship Id="rId21" Type="http://schemas.openxmlformats.org/officeDocument/2006/relationships/image" Target="../media/image150.png"/><Relationship Id="rId34" Type="http://schemas.openxmlformats.org/officeDocument/2006/relationships/customXml" Target="../ink/ink722.xml"/><Relationship Id="rId7" Type="http://schemas.openxmlformats.org/officeDocument/2006/relationships/image" Target="../media/image143.png"/><Relationship Id="rId12" Type="http://schemas.openxmlformats.org/officeDocument/2006/relationships/customXml" Target="../ink/ink711.xml"/><Relationship Id="rId17" Type="http://schemas.openxmlformats.org/officeDocument/2006/relationships/image" Target="../media/image148.png"/><Relationship Id="rId25" Type="http://schemas.openxmlformats.org/officeDocument/2006/relationships/image" Target="../media/image152.png"/><Relationship Id="rId33" Type="http://schemas.openxmlformats.org/officeDocument/2006/relationships/image" Target="../media/image155.png"/><Relationship Id="rId2" Type="http://schemas.openxmlformats.org/officeDocument/2006/relationships/customXml" Target="../ink/ink706.xml"/><Relationship Id="rId16" Type="http://schemas.openxmlformats.org/officeDocument/2006/relationships/customXml" Target="../ink/ink713.xml"/><Relationship Id="rId20" Type="http://schemas.openxmlformats.org/officeDocument/2006/relationships/customXml" Target="../ink/ink715.xml"/><Relationship Id="rId29" Type="http://schemas.openxmlformats.org/officeDocument/2006/relationships/image" Target="../media/image9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8.xml"/><Relationship Id="rId11" Type="http://schemas.openxmlformats.org/officeDocument/2006/relationships/image" Target="../media/image145.png"/><Relationship Id="rId24" Type="http://schemas.openxmlformats.org/officeDocument/2006/relationships/customXml" Target="../ink/ink717.xml"/><Relationship Id="rId32" Type="http://schemas.openxmlformats.org/officeDocument/2006/relationships/customXml" Target="../ink/ink721.xml"/><Relationship Id="rId37" Type="http://schemas.openxmlformats.org/officeDocument/2006/relationships/image" Target="../media/image157.png"/><Relationship Id="rId5" Type="http://schemas.openxmlformats.org/officeDocument/2006/relationships/image" Target="../media/image142.png"/><Relationship Id="rId15" Type="http://schemas.openxmlformats.org/officeDocument/2006/relationships/image" Target="../media/image147.png"/><Relationship Id="rId23" Type="http://schemas.openxmlformats.org/officeDocument/2006/relationships/image" Target="../media/image151.png"/><Relationship Id="rId28" Type="http://schemas.openxmlformats.org/officeDocument/2006/relationships/customXml" Target="../ink/ink719.xml"/><Relationship Id="rId36" Type="http://schemas.openxmlformats.org/officeDocument/2006/relationships/customXml" Target="../ink/ink723.xml"/><Relationship Id="rId10" Type="http://schemas.openxmlformats.org/officeDocument/2006/relationships/customXml" Target="../ink/ink710.xml"/><Relationship Id="rId19" Type="http://schemas.openxmlformats.org/officeDocument/2006/relationships/image" Target="../media/image149.png"/><Relationship Id="rId31" Type="http://schemas.openxmlformats.org/officeDocument/2006/relationships/image" Target="../media/image154.png"/><Relationship Id="rId4" Type="http://schemas.openxmlformats.org/officeDocument/2006/relationships/customXml" Target="../ink/ink707.xml"/><Relationship Id="rId9" Type="http://schemas.openxmlformats.org/officeDocument/2006/relationships/image" Target="../media/image144.png"/><Relationship Id="rId14" Type="http://schemas.openxmlformats.org/officeDocument/2006/relationships/customXml" Target="../ink/ink712.xml"/><Relationship Id="rId22" Type="http://schemas.openxmlformats.org/officeDocument/2006/relationships/customXml" Target="../ink/ink716.xml"/><Relationship Id="rId27" Type="http://schemas.openxmlformats.org/officeDocument/2006/relationships/image" Target="../media/image153.png"/><Relationship Id="rId30" Type="http://schemas.openxmlformats.org/officeDocument/2006/relationships/customXml" Target="../ink/ink720.xml"/><Relationship Id="rId35" Type="http://schemas.openxmlformats.org/officeDocument/2006/relationships/image" Target="../media/image156.png"/><Relationship Id="rId8" Type="http://schemas.openxmlformats.org/officeDocument/2006/relationships/customXml" Target="../ink/ink709.xml"/><Relationship Id="rId3" Type="http://schemas.openxmlformats.org/officeDocument/2006/relationships/image" Target="../media/image141.png"/></Relationships>
</file>

<file path=ppt/slides/_rels/slide3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6.png"/><Relationship Id="rId18" Type="http://schemas.openxmlformats.org/officeDocument/2006/relationships/customXml" Target="../ink/ink732.xml"/><Relationship Id="rId26" Type="http://schemas.openxmlformats.org/officeDocument/2006/relationships/customXml" Target="../ink/ink736.xml"/><Relationship Id="rId39" Type="http://schemas.openxmlformats.org/officeDocument/2006/relationships/image" Target="../media/image158.png"/><Relationship Id="rId21" Type="http://schemas.openxmlformats.org/officeDocument/2006/relationships/image" Target="../media/image150.png"/><Relationship Id="rId34" Type="http://schemas.openxmlformats.org/officeDocument/2006/relationships/customXml" Target="../ink/ink740.xml"/><Relationship Id="rId42" Type="http://schemas.openxmlformats.org/officeDocument/2006/relationships/customXml" Target="../ink/ink744.xml"/><Relationship Id="rId7" Type="http://schemas.openxmlformats.org/officeDocument/2006/relationships/image" Target="../media/image143.png"/><Relationship Id="rId2" Type="http://schemas.openxmlformats.org/officeDocument/2006/relationships/customXml" Target="../ink/ink724.xml"/><Relationship Id="rId16" Type="http://schemas.openxmlformats.org/officeDocument/2006/relationships/customXml" Target="../ink/ink731.xml"/><Relationship Id="rId20" Type="http://schemas.openxmlformats.org/officeDocument/2006/relationships/customXml" Target="../ink/ink733.xml"/><Relationship Id="rId29" Type="http://schemas.openxmlformats.org/officeDocument/2006/relationships/image" Target="../media/image99.png"/><Relationship Id="rId41" Type="http://schemas.openxmlformats.org/officeDocument/2006/relationships/image" Target="../media/image15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6.xml"/><Relationship Id="rId11" Type="http://schemas.openxmlformats.org/officeDocument/2006/relationships/image" Target="../media/image145.png"/><Relationship Id="rId24" Type="http://schemas.openxmlformats.org/officeDocument/2006/relationships/customXml" Target="../ink/ink735.xml"/><Relationship Id="rId32" Type="http://schemas.openxmlformats.org/officeDocument/2006/relationships/customXml" Target="../ink/ink739.xml"/><Relationship Id="rId37" Type="http://schemas.openxmlformats.org/officeDocument/2006/relationships/image" Target="../media/image157.png"/><Relationship Id="rId40" Type="http://schemas.openxmlformats.org/officeDocument/2006/relationships/customXml" Target="../ink/ink743.xml"/><Relationship Id="rId5" Type="http://schemas.openxmlformats.org/officeDocument/2006/relationships/image" Target="../media/image142.png"/><Relationship Id="rId15" Type="http://schemas.openxmlformats.org/officeDocument/2006/relationships/image" Target="../media/image147.png"/><Relationship Id="rId23" Type="http://schemas.openxmlformats.org/officeDocument/2006/relationships/image" Target="../media/image151.png"/><Relationship Id="rId28" Type="http://schemas.openxmlformats.org/officeDocument/2006/relationships/customXml" Target="../ink/ink737.xml"/><Relationship Id="rId36" Type="http://schemas.openxmlformats.org/officeDocument/2006/relationships/customXml" Target="../ink/ink741.xml"/><Relationship Id="rId10" Type="http://schemas.openxmlformats.org/officeDocument/2006/relationships/customXml" Target="../ink/ink728.xml"/><Relationship Id="rId19" Type="http://schemas.openxmlformats.org/officeDocument/2006/relationships/image" Target="../media/image149.png"/><Relationship Id="rId31" Type="http://schemas.openxmlformats.org/officeDocument/2006/relationships/image" Target="../media/image154.png"/><Relationship Id="rId4" Type="http://schemas.openxmlformats.org/officeDocument/2006/relationships/customXml" Target="../ink/ink725.xml"/><Relationship Id="rId9" Type="http://schemas.openxmlformats.org/officeDocument/2006/relationships/image" Target="../media/image144.png"/><Relationship Id="rId14" Type="http://schemas.openxmlformats.org/officeDocument/2006/relationships/customXml" Target="../ink/ink730.xml"/><Relationship Id="rId22" Type="http://schemas.openxmlformats.org/officeDocument/2006/relationships/customXml" Target="../ink/ink734.xml"/><Relationship Id="rId27" Type="http://schemas.openxmlformats.org/officeDocument/2006/relationships/image" Target="../media/image153.png"/><Relationship Id="rId30" Type="http://schemas.openxmlformats.org/officeDocument/2006/relationships/customXml" Target="../ink/ink738.xml"/><Relationship Id="rId35" Type="http://schemas.openxmlformats.org/officeDocument/2006/relationships/image" Target="../media/image156.png"/><Relationship Id="rId43" Type="http://schemas.openxmlformats.org/officeDocument/2006/relationships/image" Target="../media/image160.png"/><Relationship Id="rId8" Type="http://schemas.openxmlformats.org/officeDocument/2006/relationships/customXml" Target="../ink/ink727.xml"/><Relationship Id="rId3" Type="http://schemas.openxmlformats.org/officeDocument/2006/relationships/image" Target="../media/image141.png"/><Relationship Id="rId12" Type="http://schemas.openxmlformats.org/officeDocument/2006/relationships/customXml" Target="../ink/ink729.xml"/><Relationship Id="rId17" Type="http://schemas.openxmlformats.org/officeDocument/2006/relationships/image" Target="../media/image148.png"/><Relationship Id="rId25" Type="http://schemas.openxmlformats.org/officeDocument/2006/relationships/image" Target="../media/image152.png"/><Relationship Id="rId33" Type="http://schemas.openxmlformats.org/officeDocument/2006/relationships/image" Target="../media/image155.png"/><Relationship Id="rId38" Type="http://schemas.openxmlformats.org/officeDocument/2006/relationships/customXml" Target="../ink/ink742.xml"/></Relationships>
</file>

<file path=ppt/slides/_rels/slide3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6.png"/><Relationship Id="rId18" Type="http://schemas.openxmlformats.org/officeDocument/2006/relationships/customXml" Target="../ink/ink753.xml"/><Relationship Id="rId26" Type="http://schemas.openxmlformats.org/officeDocument/2006/relationships/customXml" Target="../ink/ink757.xml"/><Relationship Id="rId39" Type="http://schemas.openxmlformats.org/officeDocument/2006/relationships/image" Target="../media/image158.png"/><Relationship Id="rId21" Type="http://schemas.openxmlformats.org/officeDocument/2006/relationships/image" Target="../media/image150.png"/><Relationship Id="rId34" Type="http://schemas.openxmlformats.org/officeDocument/2006/relationships/customXml" Target="../ink/ink761.xml"/><Relationship Id="rId42" Type="http://schemas.openxmlformats.org/officeDocument/2006/relationships/customXml" Target="../ink/ink765.xml"/><Relationship Id="rId47" Type="http://schemas.openxmlformats.org/officeDocument/2006/relationships/image" Target="../media/image162.png"/><Relationship Id="rId7" Type="http://schemas.openxmlformats.org/officeDocument/2006/relationships/image" Target="../media/image143.png"/><Relationship Id="rId2" Type="http://schemas.openxmlformats.org/officeDocument/2006/relationships/customXml" Target="../ink/ink745.xml"/><Relationship Id="rId16" Type="http://schemas.openxmlformats.org/officeDocument/2006/relationships/customXml" Target="../ink/ink752.xml"/><Relationship Id="rId29" Type="http://schemas.openxmlformats.org/officeDocument/2006/relationships/image" Target="../media/image9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7.xml"/><Relationship Id="rId11" Type="http://schemas.openxmlformats.org/officeDocument/2006/relationships/image" Target="../media/image145.png"/><Relationship Id="rId24" Type="http://schemas.openxmlformats.org/officeDocument/2006/relationships/customXml" Target="../ink/ink756.xml"/><Relationship Id="rId32" Type="http://schemas.openxmlformats.org/officeDocument/2006/relationships/customXml" Target="../ink/ink760.xml"/><Relationship Id="rId37" Type="http://schemas.openxmlformats.org/officeDocument/2006/relationships/image" Target="../media/image157.png"/><Relationship Id="rId40" Type="http://schemas.openxmlformats.org/officeDocument/2006/relationships/customXml" Target="../ink/ink764.xml"/><Relationship Id="rId45" Type="http://schemas.openxmlformats.org/officeDocument/2006/relationships/image" Target="../media/image161.png"/><Relationship Id="rId5" Type="http://schemas.openxmlformats.org/officeDocument/2006/relationships/image" Target="../media/image142.png"/><Relationship Id="rId15" Type="http://schemas.openxmlformats.org/officeDocument/2006/relationships/image" Target="../media/image147.png"/><Relationship Id="rId23" Type="http://schemas.openxmlformats.org/officeDocument/2006/relationships/image" Target="../media/image151.png"/><Relationship Id="rId28" Type="http://schemas.openxmlformats.org/officeDocument/2006/relationships/customXml" Target="../ink/ink758.xml"/><Relationship Id="rId36" Type="http://schemas.openxmlformats.org/officeDocument/2006/relationships/customXml" Target="../ink/ink762.xml"/><Relationship Id="rId10" Type="http://schemas.openxmlformats.org/officeDocument/2006/relationships/customXml" Target="../ink/ink749.xml"/><Relationship Id="rId19" Type="http://schemas.openxmlformats.org/officeDocument/2006/relationships/image" Target="../media/image149.png"/><Relationship Id="rId31" Type="http://schemas.openxmlformats.org/officeDocument/2006/relationships/image" Target="../media/image154.png"/><Relationship Id="rId44" Type="http://schemas.openxmlformats.org/officeDocument/2006/relationships/customXml" Target="../ink/ink766.xml"/><Relationship Id="rId4" Type="http://schemas.openxmlformats.org/officeDocument/2006/relationships/customXml" Target="../ink/ink746.xml"/><Relationship Id="rId9" Type="http://schemas.openxmlformats.org/officeDocument/2006/relationships/image" Target="../media/image144.png"/><Relationship Id="rId14" Type="http://schemas.openxmlformats.org/officeDocument/2006/relationships/customXml" Target="../ink/ink751.xml"/><Relationship Id="rId22" Type="http://schemas.openxmlformats.org/officeDocument/2006/relationships/customXml" Target="../ink/ink755.xml"/><Relationship Id="rId27" Type="http://schemas.openxmlformats.org/officeDocument/2006/relationships/image" Target="../media/image153.png"/><Relationship Id="rId30" Type="http://schemas.openxmlformats.org/officeDocument/2006/relationships/customXml" Target="../ink/ink759.xml"/><Relationship Id="rId35" Type="http://schemas.openxmlformats.org/officeDocument/2006/relationships/image" Target="../media/image156.png"/><Relationship Id="rId43" Type="http://schemas.openxmlformats.org/officeDocument/2006/relationships/image" Target="../media/image160.png"/><Relationship Id="rId8" Type="http://schemas.openxmlformats.org/officeDocument/2006/relationships/customXml" Target="../ink/ink748.xml"/><Relationship Id="rId3" Type="http://schemas.openxmlformats.org/officeDocument/2006/relationships/image" Target="../media/image141.png"/><Relationship Id="rId12" Type="http://schemas.openxmlformats.org/officeDocument/2006/relationships/customXml" Target="../ink/ink750.xml"/><Relationship Id="rId17" Type="http://schemas.openxmlformats.org/officeDocument/2006/relationships/image" Target="../media/image148.png"/><Relationship Id="rId25" Type="http://schemas.openxmlformats.org/officeDocument/2006/relationships/image" Target="../media/image152.png"/><Relationship Id="rId33" Type="http://schemas.openxmlformats.org/officeDocument/2006/relationships/image" Target="../media/image155.png"/><Relationship Id="rId38" Type="http://schemas.openxmlformats.org/officeDocument/2006/relationships/customXml" Target="../ink/ink763.xml"/><Relationship Id="rId46" Type="http://schemas.openxmlformats.org/officeDocument/2006/relationships/customXml" Target="../ink/ink767.xml"/><Relationship Id="rId20" Type="http://schemas.openxmlformats.org/officeDocument/2006/relationships/customXml" Target="../ink/ink754.xml"/><Relationship Id="rId41" Type="http://schemas.openxmlformats.org/officeDocument/2006/relationships/image" Target="../media/image159.png"/></Relationships>
</file>

<file path=ppt/slides/_rels/slide3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6.png"/><Relationship Id="rId18" Type="http://schemas.openxmlformats.org/officeDocument/2006/relationships/customXml" Target="../ink/ink776.xml"/><Relationship Id="rId26" Type="http://schemas.openxmlformats.org/officeDocument/2006/relationships/customXml" Target="../ink/ink780.xml"/><Relationship Id="rId39" Type="http://schemas.openxmlformats.org/officeDocument/2006/relationships/image" Target="../media/image158.png"/><Relationship Id="rId21" Type="http://schemas.openxmlformats.org/officeDocument/2006/relationships/image" Target="../media/image150.png"/><Relationship Id="rId34" Type="http://schemas.openxmlformats.org/officeDocument/2006/relationships/customXml" Target="../ink/ink784.xml"/><Relationship Id="rId42" Type="http://schemas.openxmlformats.org/officeDocument/2006/relationships/customXml" Target="../ink/ink788.xml"/><Relationship Id="rId47" Type="http://schemas.openxmlformats.org/officeDocument/2006/relationships/image" Target="../media/image162.png"/><Relationship Id="rId50" Type="http://schemas.openxmlformats.org/officeDocument/2006/relationships/customXml" Target="../ink/ink792.xml"/><Relationship Id="rId55" Type="http://schemas.openxmlformats.org/officeDocument/2006/relationships/image" Target="../media/image166.png"/><Relationship Id="rId7" Type="http://schemas.openxmlformats.org/officeDocument/2006/relationships/image" Target="../media/image143.png"/><Relationship Id="rId2" Type="http://schemas.openxmlformats.org/officeDocument/2006/relationships/customXml" Target="../ink/ink768.xml"/><Relationship Id="rId16" Type="http://schemas.openxmlformats.org/officeDocument/2006/relationships/customXml" Target="../ink/ink775.xml"/><Relationship Id="rId29" Type="http://schemas.openxmlformats.org/officeDocument/2006/relationships/image" Target="../media/image99.png"/><Relationship Id="rId11" Type="http://schemas.openxmlformats.org/officeDocument/2006/relationships/image" Target="../media/image145.png"/><Relationship Id="rId24" Type="http://schemas.openxmlformats.org/officeDocument/2006/relationships/customXml" Target="../ink/ink779.xml"/><Relationship Id="rId32" Type="http://schemas.openxmlformats.org/officeDocument/2006/relationships/customXml" Target="../ink/ink783.xml"/><Relationship Id="rId37" Type="http://schemas.openxmlformats.org/officeDocument/2006/relationships/image" Target="../media/image157.png"/><Relationship Id="rId40" Type="http://schemas.openxmlformats.org/officeDocument/2006/relationships/customXml" Target="../ink/ink787.xml"/><Relationship Id="rId45" Type="http://schemas.openxmlformats.org/officeDocument/2006/relationships/image" Target="../media/image161.png"/><Relationship Id="rId53" Type="http://schemas.openxmlformats.org/officeDocument/2006/relationships/image" Target="../media/image165.png"/><Relationship Id="rId5" Type="http://schemas.openxmlformats.org/officeDocument/2006/relationships/image" Target="../media/image142.png"/><Relationship Id="rId19" Type="http://schemas.openxmlformats.org/officeDocument/2006/relationships/image" Target="../media/image149.png"/><Relationship Id="rId4" Type="http://schemas.openxmlformats.org/officeDocument/2006/relationships/customXml" Target="../ink/ink769.xml"/><Relationship Id="rId9" Type="http://schemas.openxmlformats.org/officeDocument/2006/relationships/image" Target="../media/image144.png"/><Relationship Id="rId14" Type="http://schemas.openxmlformats.org/officeDocument/2006/relationships/customXml" Target="../ink/ink774.xml"/><Relationship Id="rId22" Type="http://schemas.openxmlformats.org/officeDocument/2006/relationships/customXml" Target="../ink/ink778.xml"/><Relationship Id="rId27" Type="http://schemas.openxmlformats.org/officeDocument/2006/relationships/image" Target="../media/image153.png"/><Relationship Id="rId30" Type="http://schemas.openxmlformats.org/officeDocument/2006/relationships/customXml" Target="../ink/ink782.xml"/><Relationship Id="rId35" Type="http://schemas.openxmlformats.org/officeDocument/2006/relationships/image" Target="../media/image156.png"/><Relationship Id="rId43" Type="http://schemas.openxmlformats.org/officeDocument/2006/relationships/image" Target="../media/image160.png"/><Relationship Id="rId48" Type="http://schemas.openxmlformats.org/officeDocument/2006/relationships/customXml" Target="../ink/ink791.xml"/><Relationship Id="rId56" Type="http://schemas.openxmlformats.org/officeDocument/2006/relationships/customXml" Target="../ink/ink795.xml"/><Relationship Id="rId8" Type="http://schemas.openxmlformats.org/officeDocument/2006/relationships/customXml" Target="../ink/ink771.xml"/><Relationship Id="rId51" Type="http://schemas.openxmlformats.org/officeDocument/2006/relationships/image" Target="../media/image164.png"/><Relationship Id="rId3" Type="http://schemas.openxmlformats.org/officeDocument/2006/relationships/image" Target="../media/image141.png"/><Relationship Id="rId12" Type="http://schemas.openxmlformats.org/officeDocument/2006/relationships/customXml" Target="../ink/ink773.xml"/><Relationship Id="rId17" Type="http://schemas.openxmlformats.org/officeDocument/2006/relationships/image" Target="../media/image148.png"/><Relationship Id="rId25" Type="http://schemas.openxmlformats.org/officeDocument/2006/relationships/image" Target="../media/image152.png"/><Relationship Id="rId33" Type="http://schemas.openxmlformats.org/officeDocument/2006/relationships/image" Target="../media/image155.png"/><Relationship Id="rId38" Type="http://schemas.openxmlformats.org/officeDocument/2006/relationships/customXml" Target="../ink/ink786.xml"/><Relationship Id="rId46" Type="http://schemas.openxmlformats.org/officeDocument/2006/relationships/customXml" Target="../ink/ink790.xml"/><Relationship Id="rId20" Type="http://schemas.openxmlformats.org/officeDocument/2006/relationships/customXml" Target="../ink/ink777.xml"/><Relationship Id="rId41" Type="http://schemas.openxmlformats.org/officeDocument/2006/relationships/image" Target="../media/image159.png"/><Relationship Id="rId54" Type="http://schemas.openxmlformats.org/officeDocument/2006/relationships/customXml" Target="../ink/ink79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70.xml"/><Relationship Id="rId15" Type="http://schemas.openxmlformats.org/officeDocument/2006/relationships/image" Target="../media/image147.png"/><Relationship Id="rId23" Type="http://schemas.openxmlformats.org/officeDocument/2006/relationships/image" Target="../media/image151.png"/><Relationship Id="rId28" Type="http://schemas.openxmlformats.org/officeDocument/2006/relationships/customXml" Target="../ink/ink781.xml"/><Relationship Id="rId36" Type="http://schemas.openxmlformats.org/officeDocument/2006/relationships/customXml" Target="../ink/ink785.xml"/><Relationship Id="rId49" Type="http://schemas.openxmlformats.org/officeDocument/2006/relationships/image" Target="../media/image163.png"/><Relationship Id="rId57" Type="http://schemas.openxmlformats.org/officeDocument/2006/relationships/image" Target="../media/image167.png"/><Relationship Id="rId10" Type="http://schemas.openxmlformats.org/officeDocument/2006/relationships/customXml" Target="../ink/ink772.xml"/><Relationship Id="rId31" Type="http://schemas.openxmlformats.org/officeDocument/2006/relationships/image" Target="../media/image154.png"/><Relationship Id="rId44" Type="http://schemas.openxmlformats.org/officeDocument/2006/relationships/customXml" Target="../ink/ink789.xml"/><Relationship Id="rId52" Type="http://schemas.openxmlformats.org/officeDocument/2006/relationships/customXml" Target="../ink/ink793.xml"/></Relationships>
</file>

<file path=ppt/slides/_rels/slide3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08.xml"/><Relationship Id="rId21" Type="http://schemas.openxmlformats.org/officeDocument/2006/relationships/image" Target="../media/image150.png"/><Relationship Id="rId42" Type="http://schemas.openxmlformats.org/officeDocument/2006/relationships/customXml" Target="../ink/ink816.xml"/><Relationship Id="rId47" Type="http://schemas.openxmlformats.org/officeDocument/2006/relationships/image" Target="../media/image162.png"/><Relationship Id="rId63" Type="http://schemas.openxmlformats.org/officeDocument/2006/relationships/customXml" Target="../ink/ink827.xml"/><Relationship Id="rId68" Type="http://schemas.openxmlformats.org/officeDocument/2006/relationships/image" Target="../media/image172.png"/><Relationship Id="rId7" Type="http://schemas.openxmlformats.org/officeDocument/2006/relationships/image" Target="../media/image143.png"/><Relationship Id="rId2" Type="http://schemas.openxmlformats.org/officeDocument/2006/relationships/customXml" Target="../ink/ink796.xml"/><Relationship Id="rId16" Type="http://schemas.openxmlformats.org/officeDocument/2006/relationships/customXml" Target="../ink/ink803.xml"/><Relationship Id="rId29" Type="http://schemas.openxmlformats.org/officeDocument/2006/relationships/image" Target="../media/image99.png"/><Relationship Id="rId11" Type="http://schemas.openxmlformats.org/officeDocument/2006/relationships/image" Target="../media/image145.png"/><Relationship Id="rId24" Type="http://schemas.openxmlformats.org/officeDocument/2006/relationships/customXml" Target="../ink/ink807.xml"/><Relationship Id="rId32" Type="http://schemas.openxmlformats.org/officeDocument/2006/relationships/customXml" Target="../ink/ink811.xml"/><Relationship Id="rId37" Type="http://schemas.openxmlformats.org/officeDocument/2006/relationships/image" Target="../media/image157.png"/><Relationship Id="rId40" Type="http://schemas.openxmlformats.org/officeDocument/2006/relationships/customXml" Target="../ink/ink815.xml"/><Relationship Id="rId45" Type="http://schemas.openxmlformats.org/officeDocument/2006/relationships/image" Target="../media/image161.png"/><Relationship Id="rId53" Type="http://schemas.openxmlformats.org/officeDocument/2006/relationships/image" Target="../media/image165.png"/><Relationship Id="rId58" Type="http://schemas.openxmlformats.org/officeDocument/2006/relationships/customXml" Target="../ink/ink824.xml"/><Relationship Id="rId66" Type="http://schemas.openxmlformats.org/officeDocument/2006/relationships/image" Target="../media/image171.png"/><Relationship Id="rId5" Type="http://schemas.openxmlformats.org/officeDocument/2006/relationships/image" Target="../media/image142.png"/><Relationship Id="rId61" Type="http://schemas.openxmlformats.org/officeDocument/2006/relationships/image" Target="../media/image169.png"/><Relationship Id="rId19" Type="http://schemas.openxmlformats.org/officeDocument/2006/relationships/image" Target="../media/image149.png"/><Relationship Id="rId14" Type="http://schemas.openxmlformats.org/officeDocument/2006/relationships/customXml" Target="../ink/ink802.xml"/><Relationship Id="rId22" Type="http://schemas.openxmlformats.org/officeDocument/2006/relationships/customXml" Target="../ink/ink806.xml"/><Relationship Id="rId27" Type="http://schemas.openxmlformats.org/officeDocument/2006/relationships/image" Target="../media/image153.png"/><Relationship Id="rId30" Type="http://schemas.openxmlformats.org/officeDocument/2006/relationships/customXml" Target="../ink/ink810.xml"/><Relationship Id="rId35" Type="http://schemas.openxmlformats.org/officeDocument/2006/relationships/image" Target="../media/image156.png"/><Relationship Id="rId43" Type="http://schemas.openxmlformats.org/officeDocument/2006/relationships/image" Target="../media/image160.png"/><Relationship Id="rId48" Type="http://schemas.openxmlformats.org/officeDocument/2006/relationships/customXml" Target="../ink/ink819.xml"/><Relationship Id="rId56" Type="http://schemas.openxmlformats.org/officeDocument/2006/relationships/customXml" Target="../ink/ink823.xml"/><Relationship Id="rId64" Type="http://schemas.openxmlformats.org/officeDocument/2006/relationships/image" Target="../media/image170.png"/><Relationship Id="rId69" Type="http://schemas.openxmlformats.org/officeDocument/2006/relationships/customXml" Target="../ink/ink830.xml"/><Relationship Id="rId8" Type="http://schemas.openxmlformats.org/officeDocument/2006/relationships/customXml" Target="../ink/ink799.xml"/><Relationship Id="rId51" Type="http://schemas.openxmlformats.org/officeDocument/2006/relationships/image" Target="../media/image164.png"/><Relationship Id="rId3" Type="http://schemas.openxmlformats.org/officeDocument/2006/relationships/image" Target="../media/image141.png"/><Relationship Id="rId12" Type="http://schemas.openxmlformats.org/officeDocument/2006/relationships/customXml" Target="../ink/ink801.xml"/><Relationship Id="rId17" Type="http://schemas.openxmlformats.org/officeDocument/2006/relationships/image" Target="../media/image148.png"/><Relationship Id="rId25" Type="http://schemas.openxmlformats.org/officeDocument/2006/relationships/image" Target="../media/image152.png"/><Relationship Id="rId33" Type="http://schemas.openxmlformats.org/officeDocument/2006/relationships/image" Target="../media/image155.png"/><Relationship Id="rId38" Type="http://schemas.openxmlformats.org/officeDocument/2006/relationships/customXml" Target="../ink/ink814.xml"/><Relationship Id="rId46" Type="http://schemas.openxmlformats.org/officeDocument/2006/relationships/customXml" Target="../ink/ink818.xml"/><Relationship Id="rId59" Type="http://schemas.openxmlformats.org/officeDocument/2006/relationships/image" Target="../media/image168.png"/><Relationship Id="rId67" Type="http://schemas.openxmlformats.org/officeDocument/2006/relationships/customXml" Target="../ink/ink829.xml"/><Relationship Id="rId20" Type="http://schemas.openxmlformats.org/officeDocument/2006/relationships/customXml" Target="../ink/ink805.xml"/><Relationship Id="rId41" Type="http://schemas.openxmlformats.org/officeDocument/2006/relationships/image" Target="../media/image159.png"/><Relationship Id="rId54" Type="http://schemas.openxmlformats.org/officeDocument/2006/relationships/customXml" Target="../ink/ink822.xml"/><Relationship Id="rId62" Type="http://schemas.openxmlformats.org/officeDocument/2006/relationships/customXml" Target="../ink/ink826.xml"/><Relationship Id="rId70" Type="http://schemas.openxmlformats.org/officeDocument/2006/relationships/image" Target="../media/image1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8.xml"/><Relationship Id="rId15" Type="http://schemas.openxmlformats.org/officeDocument/2006/relationships/image" Target="../media/image147.png"/><Relationship Id="rId23" Type="http://schemas.openxmlformats.org/officeDocument/2006/relationships/image" Target="../media/image151.png"/><Relationship Id="rId28" Type="http://schemas.openxmlformats.org/officeDocument/2006/relationships/customXml" Target="../ink/ink809.xml"/><Relationship Id="rId36" Type="http://schemas.openxmlformats.org/officeDocument/2006/relationships/customXml" Target="../ink/ink813.xml"/><Relationship Id="rId49" Type="http://schemas.openxmlformats.org/officeDocument/2006/relationships/image" Target="../media/image163.png"/><Relationship Id="rId57" Type="http://schemas.openxmlformats.org/officeDocument/2006/relationships/image" Target="../media/image167.png"/><Relationship Id="rId10" Type="http://schemas.openxmlformats.org/officeDocument/2006/relationships/customXml" Target="../ink/ink800.xml"/><Relationship Id="rId31" Type="http://schemas.openxmlformats.org/officeDocument/2006/relationships/image" Target="../media/image154.png"/><Relationship Id="rId44" Type="http://schemas.openxmlformats.org/officeDocument/2006/relationships/customXml" Target="../ink/ink817.xml"/><Relationship Id="rId52" Type="http://schemas.openxmlformats.org/officeDocument/2006/relationships/customXml" Target="../ink/ink821.xml"/><Relationship Id="rId60" Type="http://schemas.openxmlformats.org/officeDocument/2006/relationships/customXml" Target="../ink/ink825.xml"/><Relationship Id="rId65" Type="http://schemas.openxmlformats.org/officeDocument/2006/relationships/customXml" Target="../ink/ink828.xml"/><Relationship Id="rId4" Type="http://schemas.openxmlformats.org/officeDocument/2006/relationships/customXml" Target="../ink/ink797.xml"/><Relationship Id="rId9" Type="http://schemas.openxmlformats.org/officeDocument/2006/relationships/image" Target="../media/image144.png"/><Relationship Id="rId13" Type="http://schemas.openxmlformats.org/officeDocument/2006/relationships/image" Target="../media/image146.png"/><Relationship Id="rId18" Type="http://schemas.openxmlformats.org/officeDocument/2006/relationships/customXml" Target="../ink/ink804.xml"/><Relationship Id="rId39" Type="http://schemas.openxmlformats.org/officeDocument/2006/relationships/image" Target="../media/image158.png"/><Relationship Id="rId34" Type="http://schemas.openxmlformats.org/officeDocument/2006/relationships/customXml" Target="../ink/ink812.xml"/><Relationship Id="rId50" Type="http://schemas.openxmlformats.org/officeDocument/2006/relationships/customXml" Target="../ink/ink820.xml"/><Relationship Id="rId55" Type="http://schemas.openxmlformats.org/officeDocument/2006/relationships/image" Target="../media/image166.png"/></Relationships>
</file>

<file path=ppt/slides/_rels/slide3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43.xml"/><Relationship Id="rId21" Type="http://schemas.openxmlformats.org/officeDocument/2006/relationships/image" Target="../media/image150.png"/><Relationship Id="rId42" Type="http://schemas.openxmlformats.org/officeDocument/2006/relationships/customXml" Target="../ink/ink851.xml"/><Relationship Id="rId47" Type="http://schemas.openxmlformats.org/officeDocument/2006/relationships/image" Target="../media/image162.png"/><Relationship Id="rId63" Type="http://schemas.openxmlformats.org/officeDocument/2006/relationships/customXml" Target="../ink/ink862.xml"/><Relationship Id="rId68" Type="http://schemas.openxmlformats.org/officeDocument/2006/relationships/image" Target="../media/image172.png"/><Relationship Id="rId84" Type="http://schemas.openxmlformats.org/officeDocument/2006/relationships/image" Target="../media/image180.png"/><Relationship Id="rId16" Type="http://schemas.openxmlformats.org/officeDocument/2006/relationships/customXml" Target="../ink/ink838.xml"/><Relationship Id="rId11" Type="http://schemas.openxmlformats.org/officeDocument/2006/relationships/image" Target="../media/image145.png"/><Relationship Id="rId32" Type="http://schemas.openxmlformats.org/officeDocument/2006/relationships/customXml" Target="../ink/ink846.xml"/><Relationship Id="rId37" Type="http://schemas.openxmlformats.org/officeDocument/2006/relationships/image" Target="../media/image157.png"/><Relationship Id="rId53" Type="http://schemas.openxmlformats.org/officeDocument/2006/relationships/image" Target="../media/image165.png"/><Relationship Id="rId58" Type="http://schemas.openxmlformats.org/officeDocument/2006/relationships/customXml" Target="../ink/ink859.xml"/><Relationship Id="rId74" Type="http://schemas.openxmlformats.org/officeDocument/2006/relationships/image" Target="../media/image175.png"/><Relationship Id="rId79" Type="http://schemas.openxmlformats.org/officeDocument/2006/relationships/customXml" Target="../ink/ink870.xml"/><Relationship Id="rId5" Type="http://schemas.openxmlformats.org/officeDocument/2006/relationships/image" Target="../media/image142.png"/><Relationship Id="rId61" Type="http://schemas.openxmlformats.org/officeDocument/2006/relationships/image" Target="../media/image169.png"/><Relationship Id="rId82" Type="http://schemas.openxmlformats.org/officeDocument/2006/relationships/image" Target="../media/image179.png"/><Relationship Id="rId19" Type="http://schemas.openxmlformats.org/officeDocument/2006/relationships/image" Target="../media/image149.png"/><Relationship Id="rId14" Type="http://schemas.openxmlformats.org/officeDocument/2006/relationships/customXml" Target="../ink/ink837.xml"/><Relationship Id="rId22" Type="http://schemas.openxmlformats.org/officeDocument/2006/relationships/customXml" Target="../ink/ink841.xml"/><Relationship Id="rId27" Type="http://schemas.openxmlformats.org/officeDocument/2006/relationships/image" Target="../media/image153.png"/><Relationship Id="rId30" Type="http://schemas.openxmlformats.org/officeDocument/2006/relationships/customXml" Target="../ink/ink845.xml"/><Relationship Id="rId35" Type="http://schemas.openxmlformats.org/officeDocument/2006/relationships/image" Target="../media/image156.png"/><Relationship Id="rId43" Type="http://schemas.openxmlformats.org/officeDocument/2006/relationships/image" Target="../media/image160.png"/><Relationship Id="rId48" Type="http://schemas.openxmlformats.org/officeDocument/2006/relationships/customXml" Target="../ink/ink854.xml"/><Relationship Id="rId56" Type="http://schemas.openxmlformats.org/officeDocument/2006/relationships/customXml" Target="../ink/ink858.xml"/><Relationship Id="rId64" Type="http://schemas.openxmlformats.org/officeDocument/2006/relationships/image" Target="../media/image170.png"/><Relationship Id="rId69" Type="http://schemas.openxmlformats.org/officeDocument/2006/relationships/customXml" Target="../ink/ink865.xml"/><Relationship Id="rId77" Type="http://schemas.openxmlformats.org/officeDocument/2006/relationships/customXml" Target="../ink/ink869.xml"/><Relationship Id="rId8" Type="http://schemas.openxmlformats.org/officeDocument/2006/relationships/customXml" Target="../ink/ink834.xml"/><Relationship Id="rId51" Type="http://schemas.openxmlformats.org/officeDocument/2006/relationships/image" Target="../media/image164.png"/><Relationship Id="rId72" Type="http://schemas.openxmlformats.org/officeDocument/2006/relationships/image" Target="../media/image174.png"/><Relationship Id="rId80" Type="http://schemas.openxmlformats.org/officeDocument/2006/relationships/image" Target="../media/image178.png"/><Relationship Id="rId3" Type="http://schemas.openxmlformats.org/officeDocument/2006/relationships/image" Target="../media/image141.png"/><Relationship Id="rId12" Type="http://schemas.openxmlformats.org/officeDocument/2006/relationships/customXml" Target="../ink/ink836.xml"/><Relationship Id="rId17" Type="http://schemas.openxmlformats.org/officeDocument/2006/relationships/image" Target="../media/image148.png"/><Relationship Id="rId25" Type="http://schemas.openxmlformats.org/officeDocument/2006/relationships/image" Target="../media/image152.png"/><Relationship Id="rId33" Type="http://schemas.openxmlformats.org/officeDocument/2006/relationships/image" Target="../media/image155.png"/><Relationship Id="rId38" Type="http://schemas.openxmlformats.org/officeDocument/2006/relationships/customXml" Target="../ink/ink849.xml"/><Relationship Id="rId46" Type="http://schemas.openxmlformats.org/officeDocument/2006/relationships/customXml" Target="../ink/ink853.xml"/><Relationship Id="rId59" Type="http://schemas.openxmlformats.org/officeDocument/2006/relationships/image" Target="../media/image168.png"/><Relationship Id="rId67" Type="http://schemas.openxmlformats.org/officeDocument/2006/relationships/customXml" Target="../ink/ink864.xml"/><Relationship Id="rId20" Type="http://schemas.openxmlformats.org/officeDocument/2006/relationships/customXml" Target="../ink/ink840.xml"/><Relationship Id="rId41" Type="http://schemas.openxmlformats.org/officeDocument/2006/relationships/image" Target="../media/image159.png"/><Relationship Id="rId54" Type="http://schemas.openxmlformats.org/officeDocument/2006/relationships/customXml" Target="../ink/ink857.xml"/><Relationship Id="rId62" Type="http://schemas.openxmlformats.org/officeDocument/2006/relationships/customXml" Target="../ink/ink861.xml"/><Relationship Id="rId70" Type="http://schemas.openxmlformats.org/officeDocument/2006/relationships/image" Target="../media/image173.png"/><Relationship Id="rId75" Type="http://schemas.openxmlformats.org/officeDocument/2006/relationships/customXml" Target="../ink/ink868.xml"/><Relationship Id="rId83" Type="http://schemas.openxmlformats.org/officeDocument/2006/relationships/customXml" Target="../ink/ink8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3.xml"/><Relationship Id="rId15" Type="http://schemas.openxmlformats.org/officeDocument/2006/relationships/image" Target="../media/image147.png"/><Relationship Id="rId23" Type="http://schemas.openxmlformats.org/officeDocument/2006/relationships/image" Target="../media/image151.png"/><Relationship Id="rId28" Type="http://schemas.openxmlformats.org/officeDocument/2006/relationships/customXml" Target="../ink/ink844.xml"/><Relationship Id="rId36" Type="http://schemas.openxmlformats.org/officeDocument/2006/relationships/customXml" Target="../ink/ink848.xml"/><Relationship Id="rId49" Type="http://schemas.openxmlformats.org/officeDocument/2006/relationships/image" Target="../media/image163.png"/><Relationship Id="rId57" Type="http://schemas.openxmlformats.org/officeDocument/2006/relationships/image" Target="../media/image167.png"/><Relationship Id="rId10" Type="http://schemas.openxmlformats.org/officeDocument/2006/relationships/customXml" Target="../ink/ink835.xml"/><Relationship Id="rId31" Type="http://schemas.openxmlformats.org/officeDocument/2006/relationships/image" Target="../media/image154.png"/><Relationship Id="rId44" Type="http://schemas.openxmlformats.org/officeDocument/2006/relationships/customXml" Target="../ink/ink852.xml"/><Relationship Id="rId52" Type="http://schemas.openxmlformats.org/officeDocument/2006/relationships/customXml" Target="../ink/ink856.xml"/><Relationship Id="rId60" Type="http://schemas.openxmlformats.org/officeDocument/2006/relationships/customXml" Target="../ink/ink860.xml"/><Relationship Id="rId65" Type="http://schemas.openxmlformats.org/officeDocument/2006/relationships/customXml" Target="../ink/ink863.xml"/><Relationship Id="rId73" Type="http://schemas.openxmlformats.org/officeDocument/2006/relationships/customXml" Target="../ink/ink867.xml"/><Relationship Id="rId78" Type="http://schemas.openxmlformats.org/officeDocument/2006/relationships/image" Target="../media/image177.png"/><Relationship Id="rId81" Type="http://schemas.openxmlformats.org/officeDocument/2006/relationships/customXml" Target="../ink/ink871.xml"/><Relationship Id="rId4" Type="http://schemas.openxmlformats.org/officeDocument/2006/relationships/customXml" Target="../ink/ink832.xml"/><Relationship Id="rId9" Type="http://schemas.openxmlformats.org/officeDocument/2006/relationships/image" Target="../media/image144.png"/><Relationship Id="rId13" Type="http://schemas.openxmlformats.org/officeDocument/2006/relationships/image" Target="../media/image146.png"/><Relationship Id="rId18" Type="http://schemas.openxmlformats.org/officeDocument/2006/relationships/customXml" Target="../ink/ink839.xml"/><Relationship Id="rId39" Type="http://schemas.openxmlformats.org/officeDocument/2006/relationships/image" Target="../media/image158.png"/><Relationship Id="rId34" Type="http://schemas.openxmlformats.org/officeDocument/2006/relationships/customXml" Target="../ink/ink847.xml"/><Relationship Id="rId50" Type="http://schemas.openxmlformats.org/officeDocument/2006/relationships/customXml" Target="../ink/ink855.xml"/><Relationship Id="rId55" Type="http://schemas.openxmlformats.org/officeDocument/2006/relationships/image" Target="../media/image166.png"/><Relationship Id="rId76" Type="http://schemas.openxmlformats.org/officeDocument/2006/relationships/image" Target="../media/image176.png"/><Relationship Id="rId7" Type="http://schemas.openxmlformats.org/officeDocument/2006/relationships/image" Target="../media/image143.png"/><Relationship Id="rId71" Type="http://schemas.openxmlformats.org/officeDocument/2006/relationships/customXml" Target="../ink/ink866.xml"/><Relationship Id="rId2" Type="http://schemas.openxmlformats.org/officeDocument/2006/relationships/customXml" Target="../ink/ink831.xml"/><Relationship Id="rId29" Type="http://schemas.openxmlformats.org/officeDocument/2006/relationships/image" Target="../media/image99.png"/><Relationship Id="rId24" Type="http://schemas.openxmlformats.org/officeDocument/2006/relationships/customXml" Target="../ink/ink842.xml"/><Relationship Id="rId40" Type="http://schemas.openxmlformats.org/officeDocument/2006/relationships/customXml" Target="../ink/ink850.xml"/><Relationship Id="rId45" Type="http://schemas.openxmlformats.org/officeDocument/2006/relationships/image" Target="../media/image161.png"/><Relationship Id="rId66" Type="http://schemas.openxmlformats.org/officeDocument/2006/relationships/image" Target="../media/image171.png"/></Relationships>
</file>

<file path=ppt/slides/_rels/slide3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85.xml"/><Relationship Id="rId21" Type="http://schemas.openxmlformats.org/officeDocument/2006/relationships/image" Target="../media/image150.png"/><Relationship Id="rId42" Type="http://schemas.openxmlformats.org/officeDocument/2006/relationships/customXml" Target="../ink/ink893.xml"/><Relationship Id="rId47" Type="http://schemas.openxmlformats.org/officeDocument/2006/relationships/image" Target="../media/image162.png"/><Relationship Id="rId63" Type="http://schemas.openxmlformats.org/officeDocument/2006/relationships/customXml" Target="../ink/ink904.xml"/><Relationship Id="rId68" Type="http://schemas.openxmlformats.org/officeDocument/2006/relationships/image" Target="../media/image172.png"/><Relationship Id="rId84" Type="http://schemas.openxmlformats.org/officeDocument/2006/relationships/image" Target="../media/image180.png"/><Relationship Id="rId16" Type="http://schemas.openxmlformats.org/officeDocument/2006/relationships/customXml" Target="../ink/ink880.xml"/><Relationship Id="rId11" Type="http://schemas.openxmlformats.org/officeDocument/2006/relationships/image" Target="../media/image145.png"/><Relationship Id="rId32" Type="http://schemas.openxmlformats.org/officeDocument/2006/relationships/customXml" Target="../ink/ink888.xml"/><Relationship Id="rId37" Type="http://schemas.openxmlformats.org/officeDocument/2006/relationships/image" Target="../media/image157.png"/><Relationship Id="rId53" Type="http://schemas.openxmlformats.org/officeDocument/2006/relationships/image" Target="../media/image165.png"/><Relationship Id="rId58" Type="http://schemas.openxmlformats.org/officeDocument/2006/relationships/customXml" Target="../ink/ink901.xml"/><Relationship Id="rId74" Type="http://schemas.openxmlformats.org/officeDocument/2006/relationships/image" Target="../media/image175.png"/><Relationship Id="rId79" Type="http://schemas.openxmlformats.org/officeDocument/2006/relationships/customXml" Target="../ink/ink912.xml"/><Relationship Id="rId5" Type="http://schemas.openxmlformats.org/officeDocument/2006/relationships/image" Target="../media/image142.png"/><Relationship Id="rId19" Type="http://schemas.openxmlformats.org/officeDocument/2006/relationships/image" Target="../media/image149.png"/><Relationship Id="rId14" Type="http://schemas.openxmlformats.org/officeDocument/2006/relationships/customXml" Target="../ink/ink879.xml"/><Relationship Id="rId22" Type="http://schemas.openxmlformats.org/officeDocument/2006/relationships/customXml" Target="../ink/ink883.xml"/><Relationship Id="rId27" Type="http://schemas.openxmlformats.org/officeDocument/2006/relationships/image" Target="../media/image153.png"/><Relationship Id="rId30" Type="http://schemas.openxmlformats.org/officeDocument/2006/relationships/customXml" Target="../ink/ink887.xml"/><Relationship Id="rId35" Type="http://schemas.openxmlformats.org/officeDocument/2006/relationships/image" Target="../media/image156.png"/><Relationship Id="rId43" Type="http://schemas.openxmlformats.org/officeDocument/2006/relationships/image" Target="../media/image160.png"/><Relationship Id="rId48" Type="http://schemas.openxmlformats.org/officeDocument/2006/relationships/customXml" Target="../ink/ink896.xml"/><Relationship Id="rId56" Type="http://schemas.openxmlformats.org/officeDocument/2006/relationships/customXml" Target="../ink/ink900.xml"/><Relationship Id="rId64" Type="http://schemas.openxmlformats.org/officeDocument/2006/relationships/image" Target="../media/image170.png"/><Relationship Id="rId69" Type="http://schemas.openxmlformats.org/officeDocument/2006/relationships/customXml" Target="../ink/ink907.xml"/><Relationship Id="rId77" Type="http://schemas.openxmlformats.org/officeDocument/2006/relationships/customXml" Target="../ink/ink911.xml"/><Relationship Id="rId8" Type="http://schemas.openxmlformats.org/officeDocument/2006/relationships/customXml" Target="../ink/ink876.xml"/><Relationship Id="rId51" Type="http://schemas.openxmlformats.org/officeDocument/2006/relationships/image" Target="../media/image164.png"/><Relationship Id="rId72" Type="http://schemas.openxmlformats.org/officeDocument/2006/relationships/image" Target="../media/image174.png"/><Relationship Id="rId80" Type="http://schemas.openxmlformats.org/officeDocument/2006/relationships/image" Target="../media/image178.png"/><Relationship Id="rId85" Type="http://schemas.openxmlformats.org/officeDocument/2006/relationships/customXml" Target="../ink/ink915.xml"/><Relationship Id="rId3" Type="http://schemas.openxmlformats.org/officeDocument/2006/relationships/image" Target="../media/image141.png"/><Relationship Id="rId12" Type="http://schemas.openxmlformats.org/officeDocument/2006/relationships/customXml" Target="../ink/ink878.xml"/><Relationship Id="rId17" Type="http://schemas.openxmlformats.org/officeDocument/2006/relationships/image" Target="../media/image148.png"/><Relationship Id="rId25" Type="http://schemas.openxmlformats.org/officeDocument/2006/relationships/image" Target="../media/image152.png"/><Relationship Id="rId33" Type="http://schemas.openxmlformats.org/officeDocument/2006/relationships/image" Target="../media/image155.png"/><Relationship Id="rId38" Type="http://schemas.openxmlformats.org/officeDocument/2006/relationships/customXml" Target="../ink/ink891.xml"/><Relationship Id="rId46" Type="http://schemas.openxmlformats.org/officeDocument/2006/relationships/customXml" Target="../ink/ink895.xml"/><Relationship Id="rId59" Type="http://schemas.openxmlformats.org/officeDocument/2006/relationships/image" Target="../media/image168.png"/><Relationship Id="rId67" Type="http://schemas.openxmlformats.org/officeDocument/2006/relationships/customXml" Target="../ink/ink906.xml"/><Relationship Id="rId20" Type="http://schemas.openxmlformats.org/officeDocument/2006/relationships/customXml" Target="../ink/ink882.xml"/><Relationship Id="rId41" Type="http://schemas.openxmlformats.org/officeDocument/2006/relationships/image" Target="../media/image159.png"/><Relationship Id="rId54" Type="http://schemas.openxmlformats.org/officeDocument/2006/relationships/customXml" Target="../ink/ink899.xml"/><Relationship Id="rId62" Type="http://schemas.openxmlformats.org/officeDocument/2006/relationships/customXml" Target="../ink/ink903.xml"/><Relationship Id="rId70" Type="http://schemas.openxmlformats.org/officeDocument/2006/relationships/image" Target="../media/image173.png"/><Relationship Id="rId75" Type="http://schemas.openxmlformats.org/officeDocument/2006/relationships/customXml" Target="../ink/ink910.xml"/><Relationship Id="rId83" Type="http://schemas.openxmlformats.org/officeDocument/2006/relationships/customXml" Target="../ink/ink914.xml"/><Relationship Id="rId88" Type="http://schemas.openxmlformats.org/officeDocument/2006/relationships/image" Target="../media/image18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75.xml"/><Relationship Id="rId15" Type="http://schemas.openxmlformats.org/officeDocument/2006/relationships/image" Target="../media/image147.png"/><Relationship Id="rId23" Type="http://schemas.openxmlformats.org/officeDocument/2006/relationships/image" Target="../media/image151.png"/><Relationship Id="rId28" Type="http://schemas.openxmlformats.org/officeDocument/2006/relationships/customXml" Target="../ink/ink886.xml"/><Relationship Id="rId36" Type="http://schemas.openxmlformats.org/officeDocument/2006/relationships/customXml" Target="../ink/ink890.xml"/><Relationship Id="rId49" Type="http://schemas.openxmlformats.org/officeDocument/2006/relationships/image" Target="../media/image163.png"/><Relationship Id="rId57" Type="http://schemas.openxmlformats.org/officeDocument/2006/relationships/image" Target="../media/image167.png"/><Relationship Id="rId10" Type="http://schemas.openxmlformats.org/officeDocument/2006/relationships/customXml" Target="../ink/ink877.xml"/><Relationship Id="rId31" Type="http://schemas.openxmlformats.org/officeDocument/2006/relationships/image" Target="../media/image154.png"/><Relationship Id="rId44" Type="http://schemas.openxmlformats.org/officeDocument/2006/relationships/customXml" Target="../ink/ink894.xml"/><Relationship Id="rId52" Type="http://schemas.openxmlformats.org/officeDocument/2006/relationships/customXml" Target="../ink/ink898.xml"/><Relationship Id="rId60" Type="http://schemas.openxmlformats.org/officeDocument/2006/relationships/customXml" Target="../ink/ink902.xml"/><Relationship Id="rId65" Type="http://schemas.openxmlformats.org/officeDocument/2006/relationships/customXml" Target="../ink/ink905.xml"/><Relationship Id="rId73" Type="http://schemas.openxmlformats.org/officeDocument/2006/relationships/customXml" Target="../ink/ink909.xml"/><Relationship Id="rId78" Type="http://schemas.openxmlformats.org/officeDocument/2006/relationships/image" Target="../media/image177.png"/><Relationship Id="rId81" Type="http://schemas.openxmlformats.org/officeDocument/2006/relationships/customXml" Target="../ink/ink913.xml"/><Relationship Id="rId86" Type="http://schemas.openxmlformats.org/officeDocument/2006/relationships/image" Target="../media/image181.png"/><Relationship Id="rId4" Type="http://schemas.openxmlformats.org/officeDocument/2006/relationships/customXml" Target="../ink/ink874.xml"/><Relationship Id="rId9" Type="http://schemas.openxmlformats.org/officeDocument/2006/relationships/image" Target="../media/image144.png"/><Relationship Id="rId13" Type="http://schemas.openxmlformats.org/officeDocument/2006/relationships/image" Target="../media/image146.png"/><Relationship Id="rId18" Type="http://schemas.openxmlformats.org/officeDocument/2006/relationships/customXml" Target="../ink/ink881.xml"/><Relationship Id="rId39" Type="http://schemas.openxmlformats.org/officeDocument/2006/relationships/image" Target="../media/image158.png"/><Relationship Id="rId34" Type="http://schemas.openxmlformats.org/officeDocument/2006/relationships/customXml" Target="../ink/ink889.xml"/><Relationship Id="rId50" Type="http://schemas.openxmlformats.org/officeDocument/2006/relationships/customXml" Target="../ink/ink897.xml"/><Relationship Id="rId55" Type="http://schemas.openxmlformats.org/officeDocument/2006/relationships/image" Target="../media/image166.png"/><Relationship Id="rId76" Type="http://schemas.openxmlformats.org/officeDocument/2006/relationships/image" Target="../media/image176.png"/><Relationship Id="rId7" Type="http://schemas.openxmlformats.org/officeDocument/2006/relationships/image" Target="../media/image143.png"/><Relationship Id="rId71" Type="http://schemas.openxmlformats.org/officeDocument/2006/relationships/customXml" Target="../ink/ink908.xml"/><Relationship Id="rId2" Type="http://schemas.openxmlformats.org/officeDocument/2006/relationships/customXml" Target="../ink/ink873.xml"/><Relationship Id="rId29" Type="http://schemas.openxmlformats.org/officeDocument/2006/relationships/image" Target="../media/image99.png"/><Relationship Id="rId24" Type="http://schemas.openxmlformats.org/officeDocument/2006/relationships/customXml" Target="../ink/ink884.xml"/><Relationship Id="rId40" Type="http://schemas.openxmlformats.org/officeDocument/2006/relationships/customXml" Target="../ink/ink892.xml"/><Relationship Id="rId45" Type="http://schemas.openxmlformats.org/officeDocument/2006/relationships/image" Target="../media/image161.png"/><Relationship Id="rId66" Type="http://schemas.openxmlformats.org/officeDocument/2006/relationships/image" Target="../media/image171.png"/><Relationship Id="rId87" Type="http://schemas.openxmlformats.org/officeDocument/2006/relationships/customXml" Target="../ink/ink916.xml"/><Relationship Id="rId61" Type="http://schemas.openxmlformats.org/officeDocument/2006/relationships/image" Target="../media/image169.png"/><Relationship Id="rId82" Type="http://schemas.openxmlformats.org/officeDocument/2006/relationships/image" Target="../media/image179.png"/></Relationships>
</file>

<file path=ppt/slides/_rels/slide3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29.xml"/><Relationship Id="rId21" Type="http://schemas.openxmlformats.org/officeDocument/2006/relationships/image" Target="../media/image150.png"/><Relationship Id="rId42" Type="http://schemas.openxmlformats.org/officeDocument/2006/relationships/customXml" Target="../ink/ink937.xml"/><Relationship Id="rId47" Type="http://schemas.openxmlformats.org/officeDocument/2006/relationships/image" Target="../media/image162.png"/><Relationship Id="rId63" Type="http://schemas.openxmlformats.org/officeDocument/2006/relationships/customXml" Target="../ink/ink948.xml"/><Relationship Id="rId68" Type="http://schemas.openxmlformats.org/officeDocument/2006/relationships/image" Target="../media/image172.png"/><Relationship Id="rId84" Type="http://schemas.openxmlformats.org/officeDocument/2006/relationships/image" Target="../media/image180.png"/><Relationship Id="rId89" Type="http://schemas.openxmlformats.org/officeDocument/2006/relationships/customXml" Target="../ink/ink961.xml"/><Relationship Id="rId16" Type="http://schemas.openxmlformats.org/officeDocument/2006/relationships/customXml" Target="../ink/ink924.xml"/><Relationship Id="rId11" Type="http://schemas.openxmlformats.org/officeDocument/2006/relationships/image" Target="../media/image145.png"/><Relationship Id="rId32" Type="http://schemas.openxmlformats.org/officeDocument/2006/relationships/customXml" Target="../ink/ink932.xml"/><Relationship Id="rId37" Type="http://schemas.openxmlformats.org/officeDocument/2006/relationships/image" Target="../media/image157.png"/><Relationship Id="rId53" Type="http://schemas.openxmlformats.org/officeDocument/2006/relationships/image" Target="../media/image165.png"/><Relationship Id="rId58" Type="http://schemas.openxmlformats.org/officeDocument/2006/relationships/customXml" Target="../ink/ink945.xml"/><Relationship Id="rId74" Type="http://schemas.openxmlformats.org/officeDocument/2006/relationships/image" Target="../media/image175.png"/><Relationship Id="rId79" Type="http://schemas.openxmlformats.org/officeDocument/2006/relationships/customXml" Target="../ink/ink956.xml"/><Relationship Id="rId5" Type="http://schemas.openxmlformats.org/officeDocument/2006/relationships/image" Target="../media/image142.png"/><Relationship Id="rId90" Type="http://schemas.openxmlformats.org/officeDocument/2006/relationships/image" Target="../media/image183.png"/><Relationship Id="rId95" Type="http://schemas.openxmlformats.org/officeDocument/2006/relationships/customXml" Target="../ink/ink964.xml"/><Relationship Id="rId22" Type="http://schemas.openxmlformats.org/officeDocument/2006/relationships/customXml" Target="../ink/ink927.xml"/><Relationship Id="rId27" Type="http://schemas.openxmlformats.org/officeDocument/2006/relationships/image" Target="../media/image153.png"/><Relationship Id="rId43" Type="http://schemas.openxmlformats.org/officeDocument/2006/relationships/image" Target="../media/image160.png"/><Relationship Id="rId48" Type="http://schemas.openxmlformats.org/officeDocument/2006/relationships/customXml" Target="../ink/ink940.xml"/><Relationship Id="rId64" Type="http://schemas.openxmlformats.org/officeDocument/2006/relationships/image" Target="../media/image170.png"/><Relationship Id="rId69" Type="http://schemas.openxmlformats.org/officeDocument/2006/relationships/customXml" Target="../ink/ink951.xml"/><Relationship Id="rId80" Type="http://schemas.openxmlformats.org/officeDocument/2006/relationships/image" Target="../media/image178.png"/><Relationship Id="rId85" Type="http://schemas.openxmlformats.org/officeDocument/2006/relationships/customXml" Target="../ink/ink959.xml"/><Relationship Id="rId3" Type="http://schemas.openxmlformats.org/officeDocument/2006/relationships/image" Target="../media/image141.png"/><Relationship Id="rId12" Type="http://schemas.openxmlformats.org/officeDocument/2006/relationships/customXml" Target="../ink/ink922.xml"/><Relationship Id="rId17" Type="http://schemas.openxmlformats.org/officeDocument/2006/relationships/image" Target="../media/image148.png"/><Relationship Id="rId25" Type="http://schemas.openxmlformats.org/officeDocument/2006/relationships/image" Target="../media/image152.png"/><Relationship Id="rId33" Type="http://schemas.openxmlformats.org/officeDocument/2006/relationships/image" Target="../media/image155.png"/><Relationship Id="rId38" Type="http://schemas.openxmlformats.org/officeDocument/2006/relationships/customXml" Target="../ink/ink935.xml"/><Relationship Id="rId46" Type="http://schemas.openxmlformats.org/officeDocument/2006/relationships/customXml" Target="../ink/ink939.xml"/><Relationship Id="rId59" Type="http://schemas.openxmlformats.org/officeDocument/2006/relationships/image" Target="../media/image168.png"/><Relationship Id="rId67" Type="http://schemas.openxmlformats.org/officeDocument/2006/relationships/customXml" Target="../ink/ink950.xml"/><Relationship Id="rId20" Type="http://schemas.openxmlformats.org/officeDocument/2006/relationships/customXml" Target="../ink/ink926.xml"/><Relationship Id="rId41" Type="http://schemas.openxmlformats.org/officeDocument/2006/relationships/image" Target="../media/image159.png"/><Relationship Id="rId54" Type="http://schemas.openxmlformats.org/officeDocument/2006/relationships/customXml" Target="../ink/ink943.xml"/><Relationship Id="rId62" Type="http://schemas.openxmlformats.org/officeDocument/2006/relationships/customXml" Target="../ink/ink947.xml"/><Relationship Id="rId70" Type="http://schemas.openxmlformats.org/officeDocument/2006/relationships/image" Target="../media/image173.png"/><Relationship Id="rId75" Type="http://schemas.openxmlformats.org/officeDocument/2006/relationships/customXml" Target="../ink/ink954.xml"/><Relationship Id="rId83" Type="http://schemas.openxmlformats.org/officeDocument/2006/relationships/customXml" Target="../ink/ink958.xml"/><Relationship Id="rId88" Type="http://schemas.openxmlformats.org/officeDocument/2006/relationships/image" Target="../media/image182.png"/><Relationship Id="rId91" Type="http://schemas.openxmlformats.org/officeDocument/2006/relationships/customXml" Target="../ink/ink962.xml"/><Relationship Id="rId96" Type="http://schemas.openxmlformats.org/officeDocument/2006/relationships/image" Target="../media/image1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19.xml"/><Relationship Id="rId15" Type="http://schemas.openxmlformats.org/officeDocument/2006/relationships/image" Target="../media/image147.png"/><Relationship Id="rId23" Type="http://schemas.openxmlformats.org/officeDocument/2006/relationships/image" Target="../media/image151.png"/><Relationship Id="rId28" Type="http://schemas.openxmlformats.org/officeDocument/2006/relationships/customXml" Target="../ink/ink930.xml"/><Relationship Id="rId36" Type="http://schemas.openxmlformats.org/officeDocument/2006/relationships/customXml" Target="../ink/ink934.xml"/><Relationship Id="rId49" Type="http://schemas.openxmlformats.org/officeDocument/2006/relationships/image" Target="../media/image163.png"/><Relationship Id="rId57" Type="http://schemas.openxmlformats.org/officeDocument/2006/relationships/image" Target="../media/image167.png"/><Relationship Id="rId10" Type="http://schemas.openxmlformats.org/officeDocument/2006/relationships/customXml" Target="../ink/ink921.xml"/><Relationship Id="rId31" Type="http://schemas.openxmlformats.org/officeDocument/2006/relationships/image" Target="../media/image154.png"/><Relationship Id="rId44" Type="http://schemas.openxmlformats.org/officeDocument/2006/relationships/customXml" Target="../ink/ink938.xml"/><Relationship Id="rId52" Type="http://schemas.openxmlformats.org/officeDocument/2006/relationships/customXml" Target="../ink/ink942.xml"/><Relationship Id="rId60" Type="http://schemas.openxmlformats.org/officeDocument/2006/relationships/customXml" Target="../ink/ink946.xml"/><Relationship Id="rId65" Type="http://schemas.openxmlformats.org/officeDocument/2006/relationships/customXml" Target="../ink/ink949.xml"/><Relationship Id="rId73" Type="http://schemas.openxmlformats.org/officeDocument/2006/relationships/customXml" Target="../ink/ink953.xml"/><Relationship Id="rId78" Type="http://schemas.openxmlformats.org/officeDocument/2006/relationships/image" Target="../media/image177.png"/><Relationship Id="rId81" Type="http://schemas.openxmlformats.org/officeDocument/2006/relationships/customXml" Target="../ink/ink957.xml"/><Relationship Id="rId86" Type="http://schemas.openxmlformats.org/officeDocument/2006/relationships/image" Target="../media/image181.png"/><Relationship Id="rId94" Type="http://schemas.openxmlformats.org/officeDocument/2006/relationships/image" Target="../media/image185.png"/><Relationship Id="rId99" Type="http://schemas.openxmlformats.org/officeDocument/2006/relationships/customXml" Target="../ink/ink966.xml"/><Relationship Id="rId4" Type="http://schemas.openxmlformats.org/officeDocument/2006/relationships/customXml" Target="../ink/ink918.xml"/><Relationship Id="rId9" Type="http://schemas.openxmlformats.org/officeDocument/2006/relationships/image" Target="../media/image144.png"/><Relationship Id="rId13" Type="http://schemas.openxmlformats.org/officeDocument/2006/relationships/image" Target="../media/image146.png"/><Relationship Id="rId18" Type="http://schemas.openxmlformats.org/officeDocument/2006/relationships/customXml" Target="../ink/ink925.xml"/><Relationship Id="rId39" Type="http://schemas.openxmlformats.org/officeDocument/2006/relationships/image" Target="../media/image158.png"/><Relationship Id="rId34" Type="http://schemas.openxmlformats.org/officeDocument/2006/relationships/customXml" Target="../ink/ink933.xml"/><Relationship Id="rId50" Type="http://schemas.openxmlformats.org/officeDocument/2006/relationships/customXml" Target="../ink/ink941.xml"/><Relationship Id="rId55" Type="http://schemas.openxmlformats.org/officeDocument/2006/relationships/image" Target="../media/image166.png"/><Relationship Id="rId76" Type="http://schemas.openxmlformats.org/officeDocument/2006/relationships/image" Target="../media/image176.png"/><Relationship Id="rId97" Type="http://schemas.openxmlformats.org/officeDocument/2006/relationships/customXml" Target="../ink/ink965.xml"/><Relationship Id="rId7" Type="http://schemas.openxmlformats.org/officeDocument/2006/relationships/image" Target="../media/image143.png"/><Relationship Id="rId71" Type="http://schemas.openxmlformats.org/officeDocument/2006/relationships/customXml" Target="../ink/ink952.xml"/><Relationship Id="rId92" Type="http://schemas.openxmlformats.org/officeDocument/2006/relationships/image" Target="../media/image184.png"/><Relationship Id="rId2" Type="http://schemas.openxmlformats.org/officeDocument/2006/relationships/customXml" Target="../ink/ink917.xml"/><Relationship Id="rId29" Type="http://schemas.openxmlformats.org/officeDocument/2006/relationships/image" Target="../media/image99.png"/><Relationship Id="rId24" Type="http://schemas.openxmlformats.org/officeDocument/2006/relationships/customXml" Target="../ink/ink928.xml"/><Relationship Id="rId40" Type="http://schemas.openxmlformats.org/officeDocument/2006/relationships/customXml" Target="../ink/ink936.xml"/><Relationship Id="rId45" Type="http://schemas.openxmlformats.org/officeDocument/2006/relationships/image" Target="../media/image161.png"/><Relationship Id="rId66" Type="http://schemas.openxmlformats.org/officeDocument/2006/relationships/image" Target="../media/image171.png"/><Relationship Id="rId87" Type="http://schemas.openxmlformats.org/officeDocument/2006/relationships/customXml" Target="../ink/ink960.xml"/><Relationship Id="rId61" Type="http://schemas.openxmlformats.org/officeDocument/2006/relationships/image" Target="../media/image169.png"/><Relationship Id="rId82" Type="http://schemas.openxmlformats.org/officeDocument/2006/relationships/image" Target="../media/image179.png"/><Relationship Id="rId19" Type="http://schemas.openxmlformats.org/officeDocument/2006/relationships/image" Target="../media/image149.png"/><Relationship Id="rId14" Type="http://schemas.openxmlformats.org/officeDocument/2006/relationships/customXml" Target="../ink/ink923.xml"/><Relationship Id="rId30" Type="http://schemas.openxmlformats.org/officeDocument/2006/relationships/customXml" Target="../ink/ink931.xml"/><Relationship Id="rId35" Type="http://schemas.openxmlformats.org/officeDocument/2006/relationships/image" Target="../media/image156.png"/><Relationship Id="rId56" Type="http://schemas.openxmlformats.org/officeDocument/2006/relationships/customXml" Target="../ink/ink944.xml"/><Relationship Id="rId77" Type="http://schemas.openxmlformats.org/officeDocument/2006/relationships/customXml" Target="../ink/ink955.xml"/><Relationship Id="rId100" Type="http://schemas.openxmlformats.org/officeDocument/2006/relationships/image" Target="../media/image188.png"/><Relationship Id="rId8" Type="http://schemas.openxmlformats.org/officeDocument/2006/relationships/customXml" Target="../ink/ink920.xml"/><Relationship Id="rId51" Type="http://schemas.openxmlformats.org/officeDocument/2006/relationships/image" Target="../media/image164.png"/><Relationship Id="rId72" Type="http://schemas.openxmlformats.org/officeDocument/2006/relationships/image" Target="../media/image174.png"/><Relationship Id="rId93" Type="http://schemas.openxmlformats.org/officeDocument/2006/relationships/customXml" Target="../ink/ink963.xml"/><Relationship Id="rId98" Type="http://schemas.openxmlformats.org/officeDocument/2006/relationships/image" Target="../media/image187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0.xml"/><Relationship Id="rId13" Type="http://schemas.openxmlformats.org/officeDocument/2006/relationships/image" Target="../media/image8.png"/><Relationship Id="rId18" Type="http://schemas.openxmlformats.org/officeDocument/2006/relationships/customXml" Target="../ink/ink25.xml"/><Relationship Id="rId26" Type="http://schemas.openxmlformats.org/officeDocument/2006/relationships/customXml" Target="../ink/ink29.xml"/><Relationship Id="rId21" Type="http://schemas.openxmlformats.org/officeDocument/2006/relationships/image" Target="../media/image12.png"/><Relationship Id="rId7" Type="http://schemas.openxmlformats.org/officeDocument/2006/relationships/image" Target="../media/image5.png"/><Relationship Id="rId12" Type="http://schemas.openxmlformats.org/officeDocument/2006/relationships/customXml" Target="../ink/ink22.xml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2" Type="http://schemas.openxmlformats.org/officeDocument/2006/relationships/customXml" Target="../ink/ink18.xml"/><Relationship Id="rId16" Type="http://schemas.openxmlformats.org/officeDocument/2006/relationships/customXml" Target="../ink/ink24.xml"/><Relationship Id="rId20" Type="http://schemas.openxmlformats.org/officeDocument/2006/relationships/customXml" Target="../ink/ink26.xml"/><Relationship Id="rId29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.xml"/><Relationship Id="rId11" Type="http://schemas.openxmlformats.org/officeDocument/2006/relationships/image" Target="../media/image7.png"/><Relationship Id="rId24" Type="http://schemas.openxmlformats.org/officeDocument/2006/relationships/customXml" Target="../ink/ink28.xml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30.xml"/><Relationship Id="rId10" Type="http://schemas.openxmlformats.org/officeDocument/2006/relationships/customXml" Target="../ink/ink21.xml"/><Relationship Id="rId19" Type="http://schemas.openxmlformats.org/officeDocument/2006/relationships/image" Target="../media/image11.png"/><Relationship Id="rId31" Type="http://schemas.openxmlformats.org/officeDocument/2006/relationships/image" Target="../media/image17.png"/><Relationship Id="rId9" Type="http://schemas.openxmlformats.org/officeDocument/2006/relationships/image" Target="../media/image3.png"/><Relationship Id="rId14" Type="http://schemas.openxmlformats.org/officeDocument/2006/relationships/customXml" Target="../ink/ink23.xml"/><Relationship Id="rId22" Type="http://schemas.openxmlformats.org/officeDocument/2006/relationships/customXml" Target="../ink/ink27.xml"/><Relationship Id="rId27" Type="http://schemas.openxmlformats.org/officeDocument/2006/relationships/image" Target="../media/image15.png"/><Relationship Id="rId30" Type="http://schemas.openxmlformats.org/officeDocument/2006/relationships/customXml" Target="../ink/ink31.xml"/></Relationships>
</file>

<file path=ppt/slides/_rels/slide4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79.xml"/><Relationship Id="rId117" Type="http://schemas.openxmlformats.org/officeDocument/2006/relationships/customXml" Target="../ink/ink1025.xml"/><Relationship Id="rId21" Type="http://schemas.openxmlformats.org/officeDocument/2006/relationships/image" Target="../media/image150.png"/><Relationship Id="rId42" Type="http://schemas.openxmlformats.org/officeDocument/2006/relationships/customXml" Target="../ink/ink987.xml"/><Relationship Id="rId47" Type="http://schemas.openxmlformats.org/officeDocument/2006/relationships/image" Target="../media/image162.png"/><Relationship Id="rId63" Type="http://schemas.openxmlformats.org/officeDocument/2006/relationships/customXml" Target="../ink/ink998.xml"/><Relationship Id="rId68" Type="http://schemas.openxmlformats.org/officeDocument/2006/relationships/image" Target="../media/image172.png"/><Relationship Id="rId84" Type="http://schemas.openxmlformats.org/officeDocument/2006/relationships/image" Target="../media/image180.png"/><Relationship Id="rId89" Type="http://schemas.openxmlformats.org/officeDocument/2006/relationships/customXml" Target="../ink/ink1011.xml"/><Relationship Id="rId112" Type="http://schemas.openxmlformats.org/officeDocument/2006/relationships/image" Target="../media/image194.png"/><Relationship Id="rId16" Type="http://schemas.openxmlformats.org/officeDocument/2006/relationships/customXml" Target="../ink/ink974.xml"/><Relationship Id="rId107" Type="http://schemas.openxmlformats.org/officeDocument/2006/relationships/customXml" Target="../ink/ink1020.xml"/><Relationship Id="rId11" Type="http://schemas.openxmlformats.org/officeDocument/2006/relationships/image" Target="../media/image145.png"/><Relationship Id="rId32" Type="http://schemas.openxmlformats.org/officeDocument/2006/relationships/customXml" Target="../ink/ink982.xml"/><Relationship Id="rId37" Type="http://schemas.openxmlformats.org/officeDocument/2006/relationships/image" Target="../media/image157.png"/><Relationship Id="rId53" Type="http://schemas.openxmlformats.org/officeDocument/2006/relationships/image" Target="../media/image165.png"/><Relationship Id="rId58" Type="http://schemas.openxmlformats.org/officeDocument/2006/relationships/customXml" Target="../ink/ink995.xml"/><Relationship Id="rId74" Type="http://schemas.openxmlformats.org/officeDocument/2006/relationships/image" Target="../media/image175.png"/><Relationship Id="rId79" Type="http://schemas.openxmlformats.org/officeDocument/2006/relationships/customXml" Target="../ink/ink1006.xml"/><Relationship Id="rId102" Type="http://schemas.openxmlformats.org/officeDocument/2006/relationships/image" Target="../media/image189.png"/><Relationship Id="rId5" Type="http://schemas.openxmlformats.org/officeDocument/2006/relationships/image" Target="../media/image142.png"/><Relationship Id="rId90" Type="http://schemas.openxmlformats.org/officeDocument/2006/relationships/image" Target="../media/image183.png"/><Relationship Id="rId95" Type="http://schemas.openxmlformats.org/officeDocument/2006/relationships/customXml" Target="../ink/ink1014.xml"/><Relationship Id="rId22" Type="http://schemas.openxmlformats.org/officeDocument/2006/relationships/customXml" Target="../ink/ink977.xml"/><Relationship Id="rId27" Type="http://schemas.openxmlformats.org/officeDocument/2006/relationships/image" Target="../media/image153.png"/><Relationship Id="rId43" Type="http://schemas.openxmlformats.org/officeDocument/2006/relationships/image" Target="../media/image160.png"/><Relationship Id="rId48" Type="http://schemas.openxmlformats.org/officeDocument/2006/relationships/customXml" Target="../ink/ink990.xml"/><Relationship Id="rId64" Type="http://schemas.openxmlformats.org/officeDocument/2006/relationships/image" Target="../media/image170.png"/><Relationship Id="rId69" Type="http://schemas.openxmlformats.org/officeDocument/2006/relationships/customXml" Target="../ink/ink1001.xml"/><Relationship Id="rId113" Type="http://schemas.openxmlformats.org/officeDocument/2006/relationships/customXml" Target="../ink/ink1023.xml"/><Relationship Id="rId118" Type="http://schemas.openxmlformats.org/officeDocument/2006/relationships/image" Target="../media/image197.png"/><Relationship Id="rId80" Type="http://schemas.openxmlformats.org/officeDocument/2006/relationships/image" Target="../media/image178.png"/><Relationship Id="rId85" Type="http://schemas.openxmlformats.org/officeDocument/2006/relationships/customXml" Target="../ink/ink1009.xml"/><Relationship Id="rId12" Type="http://schemas.openxmlformats.org/officeDocument/2006/relationships/customXml" Target="../ink/ink972.xml"/><Relationship Id="rId17" Type="http://schemas.openxmlformats.org/officeDocument/2006/relationships/image" Target="../media/image148.png"/><Relationship Id="rId33" Type="http://schemas.openxmlformats.org/officeDocument/2006/relationships/image" Target="../media/image155.png"/><Relationship Id="rId38" Type="http://schemas.openxmlformats.org/officeDocument/2006/relationships/customXml" Target="../ink/ink985.xml"/><Relationship Id="rId59" Type="http://schemas.openxmlformats.org/officeDocument/2006/relationships/image" Target="../media/image168.png"/><Relationship Id="rId103" Type="http://schemas.openxmlformats.org/officeDocument/2006/relationships/customXml" Target="../ink/ink1018.xml"/><Relationship Id="rId108" Type="http://schemas.openxmlformats.org/officeDocument/2006/relationships/image" Target="../media/image192.png"/><Relationship Id="rId54" Type="http://schemas.openxmlformats.org/officeDocument/2006/relationships/customXml" Target="../ink/ink993.xml"/><Relationship Id="rId70" Type="http://schemas.openxmlformats.org/officeDocument/2006/relationships/image" Target="../media/image173.png"/><Relationship Id="rId75" Type="http://schemas.openxmlformats.org/officeDocument/2006/relationships/customXml" Target="../ink/ink1004.xml"/><Relationship Id="rId91" Type="http://schemas.openxmlformats.org/officeDocument/2006/relationships/customXml" Target="../ink/ink1012.xml"/><Relationship Id="rId96" Type="http://schemas.openxmlformats.org/officeDocument/2006/relationships/image" Target="../media/image1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69.xml"/><Relationship Id="rId23" Type="http://schemas.openxmlformats.org/officeDocument/2006/relationships/image" Target="../media/image151.png"/><Relationship Id="rId28" Type="http://schemas.openxmlformats.org/officeDocument/2006/relationships/customXml" Target="../ink/ink980.xml"/><Relationship Id="rId49" Type="http://schemas.openxmlformats.org/officeDocument/2006/relationships/image" Target="../media/image163.png"/><Relationship Id="rId114" Type="http://schemas.openxmlformats.org/officeDocument/2006/relationships/image" Target="../media/image195.png"/><Relationship Id="rId119" Type="http://schemas.openxmlformats.org/officeDocument/2006/relationships/customXml" Target="../ink/ink1026.xml"/><Relationship Id="rId10" Type="http://schemas.openxmlformats.org/officeDocument/2006/relationships/customXml" Target="../ink/ink971.xml"/><Relationship Id="rId31" Type="http://schemas.openxmlformats.org/officeDocument/2006/relationships/image" Target="../media/image154.png"/><Relationship Id="rId44" Type="http://schemas.openxmlformats.org/officeDocument/2006/relationships/customXml" Target="../ink/ink988.xml"/><Relationship Id="rId52" Type="http://schemas.openxmlformats.org/officeDocument/2006/relationships/customXml" Target="../ink/ink992.xml"/><Relationship Id="rId60" Type="http://schemas.openxmlformats.org/officeDocument/2006/relationships/customXml" Target="../ink/ink996.xml"/><Relationship Id="rId65" Type="http://schemas.openxmlformats.org/officeDocument/2006/relationships/customXml" Target="../ink/ink999.xml"/><Relationship Id="rId73" Type="http://schemas.openxmlformats.org/officeDocument/2006/relationships/customXml" Target="../ink/ink1003.xml"/><Relationship Id="rId78" Type="http://schemas.openxmlformats.org/officeDocument/2006/relationships/image" Target="../media/image177.png"/><Relationship Id="rId81" Type="http://schemas.openxmlformats.org/officeDocument/2006/relationships/customXml" Target="../ink/ink1007.xml"/><Relationship Id="rId86" Type="http://schemas.openxmlformats.org/officeDocument/2006/relationships/image" Target="../media/image181.png"/><Relationship Id="rId94" Type="http://schemas.openxmlformats.org/officeDocument/2006/relationships/image" Target="../media/image185.png"/><Relationship Id="rId99" Type="http://schemas.openxmlformats.org/officeDocument/2006/relationships/customXml" Target="../ink/ink1016.xml"/><Relationship Id="rId101" Type="http://schemas.openxmlformats.org/officeDocument/2006/relationships/customXml" Target="../ink/ink1017.xml"/><Relationship Id="rId4" Type="http://schemas.openxmlformats.org/officeDocument/2006/relationships/customXml" Target="../ink/ink968.xml"/><Relationship Id="rId9" Type="http://schemas.openxmlformats.org/officeDocument/2006/relationships/image" Target="../media/image144.png"/><Relationship Id="rId13" Type="http://schemas.openxmlformats.org/officeDocument/2006/relationships/image" Target="../media/image146.png"/><Relationship Id="rId18" Type="http://schemas.openxmlformats.org/officeDocument/2006/relationships/customXml" Target="../ink/ink975.xml"/><Relationship Id="rId39" Type="http://schemas.openxmlformats.org/officeDocument/2006/relationships/image" Target="../media/image158.png"/><Relationship Id="rId109" Type="http://schemas.openxmlformats.org/officeDocument/2006/relationships/customXml" Target="../ink/ink1021.xml"/><Relationship Id="rId34" Type="http://schemas.openxmlformats.org/officeDocument/2006/relationships/customXml" Target="../ink/ink983.xml"/><Relationship Id="rId50" Type="http://schemas.openxmlformats.org/officeDocument/2006/relationships/customXml" Target="../ink/ink991.xml"/><Relationship Id="rId55" Type="http://schemas.openxmlformats.org/officeDocument/2006/relationships/image" Target="../media/image166.png"/><Relationship Id="rId76" Type="http://schemas.openxmlformats.org/officeDocument/2006/relationships/image" Target="../media/image176.png"/><Relationship Id="rId97" Type="http://schemas.openxmlformats.org/officeDocument/2006/relationships/customXml" Target="../ink/ink1015.xml"/><Relationship Id="rId104" Type="http://schemas.openxmlformats.org/officeDocument/2006/relationships/image" Target="../media/image190.png"/><Relationship Id="rId120" Type="http://schemas.openxmlformats.org/officeDocument/2006/relationships/image" Target="../media/image198.png"/><Relationship Id="rId7" Type="http://schemas.openxmlformats.org/officeDocument/2006/relationships/image" Target="../media/image143.png"/><Relationship Id="rId71" Type="http://schemas.openxmlformats.org/officeDocument/2006/relationships/customXml" Target="../ink/ink1002.xml"/><Relationship Id="rId92" Type="http://schemas.openxmlformats.org/officeDocument/2006/relationships/image" Target="../media/image184.png"/><Relationship Id="rId2" Type="http://schemas.openxmlformats.org/officeDocument/2006/relationships/customXml" Target="../ink/ink967.xml"/><Relationship Id="rId29" Type="http://schemas.openxmlformats.org/officeDocument/2006/relationships/image" Target="../media/image99.png"/><Relationship Id="rId24" Type="http://schemas.openxmlformats.org/officeDocument/2006/relationships/customXml" Target="../ink/ink978.xml"/><Relationship Id="rId40" Type="http://schemas.openxmlformats.org/officeDocument/2006/relationships/customXml" Target="../ink/ink986.xml"/><Relationship Id="rId45" Type="http://schemas.openxmlformats.org/officeDocument/2006/relationships/image" Target="../media/image161.png"/><Relationship Id="rId66" Type="http://schemas.openxmlformats.org/officeDocument/2006/relationships/image" Target="../media/image171.png"/><Relationship Id="rId87" Type="http://schemas.openxmlformats.org/officeDocument/2006/relationships/customXml" Target="../ink/ink1010.xml"/><Relationship Id="rId110" Type="http://schemas.openxmlformats.org/officeDocument/2006/relationships/image" Target="../media/image193.png"/><Relationship Id="rId115" Type="http://schemas.openxmlformats.org/officeDocument/2006/relationships/customXml" Target="../ink/ink1024.xml"/><Relationship Id="rId61" Type="http://schemas.openxmlformats.org/officeDocument/2006/relationships/image" Target="../media/image169.png"/><Relationship Id="rId82" Type="http://schemas.openxmlformats.org/officeDocument/2006/relationships/image" Target="../media/image179.png"/><Relationship Id="rId19" Type="http://schemas.openxmlformats.org/officeDocument/2006/relationships/image" Target="../media/image149.png"/><Relationship Id="rId14" Type="http://schemas.openxmlformats.org/officeDocument/2006/relationships/customXml" Target="../ink/ink973.xml"/><Relationship Id="rId30" Type="http://schemas.openxmlformats.org/officeDocument/2006/relationships/customXml" Target="../ink/ink981.xml"/><Relationship Id="rId35" Type="http://schemas.openxmlformats.org/officeDocument/2006/relationships/image" Target="../media/image156.png"/><Relationship Id="rId56" Type="http://schemas.openxmlformats.org/officeDocument/2006/relationships/customXml" Target="../ink/ink994.xml"/><Relationship Id="rId77" Type="http://schemas.openxmlformats.org/officeDocument/2006/relationships/customXml" Target="../ink/ink1005.xml"/><Relationship Id="rId100" Type="http://schemas.openxmlformats.org/officeDocument/2006/relationships/image" Target="../media/image188.png"/><Relationship Id="rId105" Type="http://schemas.openxmlformats.org/officeDocument/2006/relationships/customXml" Target="../ink/ink1019.xml"/><Relationship Id="rId8" Type="http://schemas.openxmlformats.org/officeDocument/2006/relationships/customXml" Target="../ink/ink970.xml"/><Relationship Id="rId51" Type="http://schemas.openxmlformats.org/officeDocument/2006/relationships/image" Target="../media/image164.png"/><Relationship Id="rId72" Type="http://schemas.openxmlformats.org/officeDocument/2006/relationships/image" Target="../media/image174.png"/><Relationship Id="rId93" Type="http://schemas.openxmlformats.org/officeDocument/2006/relationships/customXml" Target="../ink/ink1013.xml"/><Relationship Id="rId98" Type="http://schemas.openxmlformats.org/officeDocument/2006/relationships/image" Target="../media/image187.png"/><Relationship Id="rId3" Type="http://schemas.openxmlformats.org/officeDocument/2006/relationships/image" Target="../media/image141.png"/><Relationship Id="rId25" Type="http://schemas.openxmlformats.org/officeDocument/2006/relationships/image" Target="../media/image152.png"/><Relationship Id="rId46" Type="http://schemas.openxmlformats.org/officeDocument/2006/relationships/customXml" Target="../ink/ink989.xml"/><Relationship Id="rId67" Type="http://schemas.openxmlformats.org/officeDocument/2006/relationships/customXml" Target="../ink/ink1000.xml"/><Relationship Id="rId116" Type="http://schemas.openxmlformats.org/officeDocument/2006/relationships/image" Target="../media/image196.png"/><Relationship Id="rId20" Type="http://schemas.openxmlformats.org/officeDocument/2006/relationships/customXml" Target="../ink/ink976.xml"/><Relationship Id="rId41" Type="http://schemas.openxmlformats.org/officeDocument/2006/relationships/image" Target="../media/image159.png"/><Relationship Id="rId62" Type="http://schemas.openxmlformats.org/officeDocument/2006/relationships/customXml" Target="../ink/ink997.xml"/><Relationship Id="rId83" Type="http://schemas.openxmlformats.org/officeDocument/2006/relationships/customXml" Target="../ink/ink1008.xml"/><Relationship Id="rId88" Type="http://schemas.openxmlformats.org/officeDocument/2006/relationships/image" Target="../media/image182.png"/><Relationship Id="rId111" Type="http://schemas.openxmlformats.org/officeDocument/2006/relationships/customXml" Target="../ink/ink1022.xml"/><Relationship Id="rId15" Type="http://schemas.openxmlformats.org/officeDocument/2006/relationships/image" Target="../media/image147.png"/><Relationship Id="rId36" Type="http://schemas.openxmlformats.org/officeDocument/2006/relationships/customXml" Target="../ink/ink984.xml"/><Relationship Id="rId57" Type="http://schemas.openxmlformats.org/officeDocument/2006/relationships/image" Target="../media/image167.png"/><Relationship Id="rId106" Type="http://schemas.openxmlformats.org/officeDocument/2006/relationships/image" Target="../media/image191.png"/></Relationships>
</file>

<file path=ppt/slides/_rels/slide4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085.xml"/><Relationship Id="rId21" Type="http://schemas.openxmlformats.org/officeDocument/2006/relationships/image" Target="../media/image150.png"/><Relationship Id="rId42" Type="http://schemas.openxmlformats.org/officeDocument/2006/relationships/customXml" Target="../ink/ink1047.xml"/><Relationship Id="rId63" Type="http://schemas.openxmlformats.org/officeDocument/2006/relationships/customXml" Target="../ink/ink1058.xml"/><Relationship Id="rId84" Type="http://schemas.openxmlformats.org/officeDocument/2006/relationships/image" Target="../media/image180.png"/><Relationship Id="rId16" Type="http://schemas.openxmlformats.org/officeDocument/2006/relationships/customXml" Target="../ink/ink1034.xml"/><Relationship Id="rId107" Type="http://schemas.openxmlformats.org/officeDocument/2006/relationships/customXml" Target="../ink/ink1080.xml"/><Relationship Id="rId11" Type="http://schemas.openxmlformats.org/officeDocument/2006/relationships/image" Target="../media/image145.png"/><Relationship Id="rId32" Type="http://schemas.openxmlformats.org/officeDocument/2006/relationships/customXml" Target="../ink/ink1042.xml"/><Relationship Id="rId37" Type="http://schemas.openxmlformats.org/officeDocument/2006/relationships/image" Target="../media/image157.png"/><Relationship Id="rId53" Type="http://schemas.openxmlformats.org/officeDocument/2006/relationships/image" Target="../media/image165.png"/><Relationship Id="rId58" Type="http://schemas.openxmlformats.org/officeDocument/2006/relationships/customXml" Target="../ink/ink1055.xml"/><Relationship Id="rId74" Type="http://schemas.openxmlformats.org/officeDocument/2006/relationships/image" Target="../media/image175.png"/><Relationship Id="rId79" Type="http://schemas.openxmlformats.org/officeDocument/2006/relationships/customXml" Target="../ink/ink1066.xml"/><Relationship Id="rId102" Type="http://schemas.openxmlformats.org/officeDocument/2006/relationships/image" Target="../media/image189.png"/><Relationship Id="rId123" Type="http://schemas.openxmlformats.org/officeDocument/2006/relationships/customXml" Target="../ink/ink1088.xml"/><Relationship Id="rId128" Type="http://schemas.openxmlformats.org/officeDocument/2006/relationships/image" Target="../media/image202.png"/><Relationship Id="rId5" Type="http://schemas.openxmlformats.org/officeDocument/2006/relationships/image" Target="../media/image142.png"/><Relationship Id="rId90" Type="http://schemas.openxmlformats.org/officeDocument/2006/relationships/image" Target="../media/image183.png"/><Relationship Id="rId95" Type="http://schemas.openxmlformats.org/officeDocument/2006/relationships/customXml" Target="../ink/ink1074.xml"/><Relationship Id="rId22" Type="http://schemas.openxmlformats.org/officeDocument/2006/relationships/customXml" Target="../ink/ink1037.xml"/><Relationship Id="rId27" Type="http://schemas.openxmlformats.org/officeDocument/2006/relationships/image" Target="../media/image153.png"/><Relationship Id="rId43" Type="http://schemas.openxmlformats.org/officeDocument/2006/relationships/image" Target="../media/image160.png"/><Relationship Id="rId48" Type="http://schemas.openxmlformats.org/officeDocument/2006/relationships/customXml" Target="../ink/ink1050.xml"/><Relationship Id="rId64" Type="http://schemas.openxmlformats.org/officeDocument/2006/relationships/image" Target="../media/image170.png"/><Relationship Id="rId69" Type="http://schemas.openxmlformats.org/officeDocument/2006/relationships/customXml" Target="../ink/ink1061.xml"/><Relationship Id="rId113" Type="http://schemas.openxmlformats.org/officeDocument/2006/relationships/customXml" Target="../ink/ink1083.xml"/><Relationship Id="rId118" Type="http://schemas.openxmlformats.org/officeDocument/2006/relationships/image" Target="../media/image197.png"/><Relationship Id="rId134" Type="http://schemas.openxmlformats.org/officeDocument/2006/relationships/image" Target="../media/image205.png"/><Relationship Id="rId80" Type="http://schemas.openxmlformats.org/officeDocument/2006/relationships/image" Target="../media/image178.png"/><Relationship Id="rId85" Type="http://schemas.openxmlformats.org/officeDocument/2006/relationships/customXml" Target="../ink/ink1069.xml"/><Relationship Id="rId12" Type="http://schemas.openxmlformats.org/officeDocument/2006/relationships/customXml" Target="../ink/ink1032.xml"/><Relationship Id="rId17" Type="http://schemas.openxmlformats.org/officeDocument/2006/relationships/image" Target="../media/image148.png"/><Relationship Id="rId33" Type="http://schemas.openxmlformats.org/officeDocument/2006/relationships/image" Target="../media/image155.png"/><Relationship Id="rId38" Type="http://schemas.openxmlformats.org/officeDocument/2006/relationships/customXml" Target="../ink/ink1045.xml"/><Relationship Id="rId59" Type="http://schemas.openxmlformats.org/officeDocument/2006/relationships/image" Target="../media/image168.png"/><Relationship Id="rId103" Type="http://schemas.openxmlformats.org/officeDocument/2006/relationships/customXml" Target="../ink/ink1078.xml"/><Relationship Id="rId108" Type="http://schemas.openxmlformats.org/officeDocument/2006/relationships/image" Target="../media/image192.png"/><Relationship Id="rId124" Type="http://schemas.openxmlformats.org/officeDocument/2006/relationships/image" Target="../media/image200.png"/><Relationship Id="rId129" Type="http://schemas.openxmlformats.org/officeDocument/2006/relationships/customXml" Target="../ink/ink1091.xml"/><Relationship Id="rId54" Type="http://schemas.openxmlformats.org/officeDocument/2006/relationships/customXml" Target="../ink/ink1053.xml"/><Relationship Id="rId70" Type="http://schemas.openxmlformats.org/officeDocument/2006/relationships/image" Target="../media/image173.png"/><Relationship Id="rId75" Type="http://schemas.openxmlformats.org/officeDocument/2006/relationships/customXml" Target="../ink/ink1064.xml"/><Relationship Id="rId91" Type="http://schemas.openxmlformats.org/officeDocument/2006/relationships/customXml" Target="../ink/ink1072.xml"/><Relationship Id="rId96" Type="http://schemas.openxmlformats.org/officeDocument/2006/relationships/image" Target="../media/image1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29.xml"/><Relationship Id="rId23" Type="http://schemas.openxmlformats.org/officeDocument/2006/relationships/image" Target="../media/image151.png"/><Relationship Id="rId28" Type="http://schemas.openxmlformats.org/officeDocument/2006/relationships/customXml" Target="../ink/ink1040.xml"/><Relationship Id="rId49" Type="http://schemas.openxmlformats.org/officeDocument/2006/relationships/image" Target="../media/image163.png"/><Relationship Id="rId114" Type="http://schemas.openxmlformats.org/officeDocument/2006/relationships/image" Target="../media/image195.png"/><Relationship Id="rId119" Type="http://schemas.openxmlformats.org/officeDocument/2006/relationships/customXml" Target="../ink/ink1086.xml"/><Relationship Id="rId44" Type="http://schemas.openxmlformats.org/officeDocument/2006/relationships/customXml" Target="../ink/ink1048.xml"/><Relationship Id="rId60" Type="http://schemas.openxmlformats.org/officeDocument/2006/relationships/customXml" Target="../ink/ink1056.xml"/><Relationship Id="rId65" Type="http://schemas.openxmlformats.org/officeDocument/2006/relationships/customXml" Target="../ink/ink1059.xml"/><Relationship Id="rId81" Type="http://schemas.openxmlformats.org/officeDocument/2006/relationships/customXml" Target="../ink/ink1067.xml"/><Relationship Id="rId86" Type="http://schemas.openxmlformats.org/officeDocument/2006/relationships/image" Target="../media/image181.png"/><Relationship Id="rId130" Type="http://schemas.openxmlformats.org/officeDocument/2006/relationships/image" Target="../media/image203.png"/><Relationship Id="rId13" Type="http://schemas.openxmlformats.org/officeDocument/2006/relationships/image" Target="../media/image146.png"/><Relationship Id="rId18" Type="http://schemas.openxmlformats.org/officeDocument/2006/relationships/customXml" Target="../ink/ink1035.xml"/><Relationship Id="rId39" Type="http://schemas.openxmlformats.org/officeDocument/2006/relationships/image" Target="../media/image158.png"/><Relationship Id="rId109" Type="http://schemas.openxmlformats.org/officeDocument/2006/relationships/customXml" Target="../ink/ink1081.xml"/><Relationship Id="rId34" Type="http://schemas.openxmlformats.org/officeDocument/2006/relationships/customXml" Target="../ink/ink1043.xml"/><Relationship Id="rId50" Type="http://schemas.openxmlformats.org/officeDocument/2006/relationships/customXml" Target="../ink/ink1051.xml"/><Relationship Id="rId55" Type="http://schemas.openxmlformats.org/officeDocument/2006/relationships/image" Target="../media/image166.png"/><Relationship Id="rId76" Type="http://schemas.openxmlformats.org/officeDocument/2006/relationships/image" Target="../media/image176.png"/><Relationship Id="rId97" Type="http://schemas.openxmlformats.org/officeDocument/2006/relationships/customXml" Target="../ink/ink1075.xml"/><Relationship Id="rId104" Type="http://schemas.openxmlformats.org/officeDocument/2006/relationships/image" Target="../media/image190.png"/><Relationship Id="rId120" Type="http://schemas.openxmlformats.org/officeDocument/2006/relationships/image" Target="../media/image198.png"/><Relationship Id="rId125" Type="http://schemas.openxmlformats.org/officeDocument/2006/relationships/customXml" Target="../ink/ink1089.xml"/><Relationship Id="rId7" Type="http://schemas.openxmlformats.org/officeDocument/2006/relationships/image" Target="../media/image143.png"/><Relationship Id="rId71" Type="http://schemas.openxmlformats.org/officeDocument/2006/relationships/customXml" Target="../ink/ink1062.xml"/><Relationship Id="rId92" Type="http://schemas.openxmlformats.org/officeDocument/2006/relationships/image" Target="../media/image184.png"/><Relationship Id="rId2" Type="http://schemas.openxmlformats.org/officeDocument/2006/relationships/customXml" Target="../ink/ink1027.xml"/><Relationship Id="rId29" Type="http://schemas.openxmlformats.org/officeDocument/2006/relationships/image" Target="../media/image99.png"/><Relationship Id="rId24" Type="http://schemas.openxmlformats.org/officeDocument/2006/relationships/customXml" Target="../ink/ink1038.xml"/><Relationship Id="rId40" Type="http://schemas.openxmlformats.org/officeDocument/2006/relationships/customXml" Target="../ink/ink1046.xml"/><Relationship Id="rId45" Type="http://schemas.openxmlformats.org/officeDocument/2006/relationships/image" Target="../media/image161.png"/><Relationship Id="rId66" Type="http://schemas.openxmlformats.org/officeDocument/2006/relationships/image" Target="../media/image171.png"/><Relationship Id="rId87" Type="http://schemas.openxmlformats.org/officeDocument/2006/relationships/customXml" Target="../ink/ink1070.xml"/><Relationship Id="rId110" Type="http://schemas.openxmlformats.org/officeDocument/2006/relationships/image" Target="../media/image193.png"/><Relationship Id="rId115" Type="http://schemas.openxmlformats.org/officeDocument/2006/relationships/customXml" Target="../ink/ink1084.xml"/><Relationship Id="rId131" Type="http://schemas.openxmlformats.org/officeDocument/2006/relationships/customXml" Target="../ink/ink1092.xml"/><Relationship Id="rId61" Type="http://schemas.openxmlformats.org/officeDocument/2006/relationships/image" Target="../media/image169.png"/><Relationship Id="rId82" Type="http://schemas.openxmlformats.org/officeDocument/2006/relationships/image" Target="../media/image179.png"/><Relationship Id="rId19" Type="http://schemas.openxmlformats.org/officeDocument/2006/relationships/image" Target="../media/image149.png"/><Relationship Id="rId14" Type="http://schemas.openxmlformats.org/officeDocument/2006/relationships/customXml" Target="../ink/ink1033.xml"/><Relationship Id="rId30" Type="http://schemas.openxmlformats.org/officeDocument/2006/relationships/customXml" Target="../ink/ink1041.xml"/><Relationship Id="rId35" Type="http://schemas.openxmlformats.org/officeDocument/2006/relationships/image" Target="../media/image156.png"/><Relationship Id="rId56" Type="http://schemas.openxmlformats.org/officeDocument/2006/relationships/customXml" Target="../ink/ink1054.xml"/><Relationship Id="rId77" Type="http://schemas.openxmlformats.org/officeDocument/2006/relationships/customXml" Target="../ink/ink1065.xml"/><Relationship Id="rId100" Type="http://schemas.openxmlformats.org/officeDocument/2006/relationships/image" Target="../media/image188.png"/><Relationship Id="rId105" Type="http://schemas.openxmlformats.org/officeDocument/2006/relationships/customXml" Target="../ink/ink1079.xml"/><Relationship Id="rId126" Type="http://schemas.openxmlformats.org/officeDocument/2006/relationships/image" Target="../media/image201.png"/><Relationship Id="rId8" Type="http://schemas.openxmlformats.org/officeDocument/2006/relationships/customXml" Target="../ink/ink1030.xml"/><Relationship Id="rId51" Type="http://schemas.openxmlformats.org/officeDocument/2006/relationships/image" Target="../media/image164.png"/><Relationship Id="rId72" Type="http://schemas.openxmlformats.org/officeDocument/2006/relationships/image" Target="../media/image174.png"/><Relationship Id="rId93" Type="http://schemas.openxmlformats.org/officeDocument/2006/relationships/customXml" Target="../ink/ink1073.xml"/><Relationship Id="rId98" Type="http://schemas.openxmlformats.org/officeDocument/2006/relationships/image" Target="../media/image187.png"/><Relationship Id="rId121" Type="http://schemas.openxmlformats.org/officeDocument/2006/relationships/customXml" Target="../ink/ink1087.xml"/><Relationship Id="rId3" Type="http://schemas.openxmlformats.org/officeDocument/2006/relationships/image" Target="../media/image141.png"/><Relationship Id="rId25" Type="http://schemas.openxmlformats.org/officeDocument/2006/relationships/image" Target="../media/image152.png"/><Relationship Id="rId46" Type="http://schemas.openxmlformats.org/officeDocument/2006/relationships/customXml" Target="../ink/ink1049.xml"/><Relationship Id="rId67" Type="http://schemas.openxmlformats.org/officeDocument/2006/relationships/customXml" Target="../ink/ink1060.xml"/><Relationship Id="rId116" Type="http://schemas.openxmlformats.org/officeDocument/2006/relationships/image" Target="../media/image196.png"/><Relationship Id="rId20" Type="http://schemas.openxmlformats.org/officeDocument/2006/relationships/customXml" Target="../ink/ink1036.xml"/><Relationship Id="rId41" Type="http://schemas.openxmlformats.org/officeDocument/2006/relationships/image" Target="../media/image159.png"/><Relationship Id="rId62" Type="http://schemas.openxmlformats.org/officeDocument/2006/relationships/customXml" Target="../ink/ink1057.xml"/><Relationship Id="rId83" Type="http://schemas.openxmlformats.org/officeDocument/2006/relationships/customXml" Target="../ink/ink1068.xml"/><Relationship Id="rId88" Type="http://schemas.openxmlformats.org/officeDocument/2006/relationships/image" Target="../media/image182.png"/><Relationship Id="rId111" Type="http://schemas.openxmlformats.org/officeDocument/2006/relationships/customXml" Target="../ink/ink1082.xml"/><Relationship Id="rId132" Type="http://schemas.openxmlformats.org/officeDocument/2006/relationships/image" Target="../media/image204.png"/><Relationship Id="rId15" Type="http://schemas.openxmlformats.org/officeDocument/2006/relationships/image" Target="../media/image147.png"/><Relationship Id="rId36" Type="http://schemas.openxmlformats.org/officeDocument/2006/relationships/customXml" Target="../ink/ink1044.xml"/><Relationship Id="rId57" Type="http://schemas.openxmlformats.org/officeDocument/2006/relationships/image" Target="../media/image167.png"/><Relationship Id="rId106" Type="http://schemas.openxmlformats.org/officeDocument/2006/relationships/image" Target="../media/image191.png"/><Relationship Id="rId127" Type="http://schemas.openxmlformats.org/officeDocument/2006/relationships/customXml" Target="../ink/ink1090.xml"/><Relationship Id="rId10" Type="http://schemas.openxmlformats.org/officeDocument/2006/relationships/customXml" Target="../ink/ink1031.xml"/><Relationship Id="rId31" Type="http://schemas.openxmlformats.org/officeDocument/2006/relationships/image" Target="../media/image154.png"/><Relationship Id="rId52" Type="http://schemas.openxmlformats.org/officeDocument/2006/relationships/customXml" Target="../ink/ink1052.xml"/><Relationship Id="rId73" Type="http://schemas.openxmlformats.org/officeDocument/2006/relationships/customXml" Target="../ink/ink1063.xml"/><Relationship Id="rId78" Type="http://schemas.openxmlformats.org/officeDocument/2006/relationships/image" Target="../media/image177.png"/><Relationship Id="rId94" Type="http://schemas.openxmlformats.org/officeDocument/2006/relationships/image" Target="../media/image185.png"/><Relationship Id="rId99" Type="http://schemas.openxmlformats.org/officeDocument/2006/relationships/customXml" Target="../ink/ink1076.xml"/><Relationship Id="rId101" Type="http://schemas.openxmlformats.org/officeDocument/2006/relationships/customXml" Target="../ink/ink1077.xml"/><Relationship Id="rId122" Type="http://schemas.openxmlformats.org/officeDocument/2006/relationships/image" Target="../media/image199.png"/><Relationship Id="rId4" Type="http://schemas.openxmlformats.org/officeDocument/2006/relationships/customXml" Target="../ink/ink1028.xml"/><Relationship Id="rId9" Type="http://schemas.openxmlformats.org/officeDocument/2006/relationships/image" Target="../media/image144.png"/><Relationship Id="rId26" Type="http://schemas.openxmlformats.org/officeDocument/2006/relationships/customXml" Target="../ink/ink1039.xml"/><Relationship Id="rId47" Type="http://schemas.openxmlformats.org/officeDocument/2006/relationships/image" Target="../media/image162.png"/><Relationship Id="rId68" Type="http://schemas.openxmlformats.org/officeDocument/2006/relationships/image" Target="../media/image172.png"/><Relationship Id="rId89" Type="http://schemas.openxmlformats.org/officeDocument/2006/relationships/customXml" Target="../ink/ink1071.xml"/><Relationship Id="rId112" Type="http://schemas.openxmlformats.org/officeDocument/2006/relationships/image" Target="../media/image194.png"/><Relationship Id="rId133" Type="http://schemas.openxmlformats.org/officeDocument/2006/relationships/customXml" Target="../ink/ink1093.xml"/></Relationships>
</file>

<file path=ppt/slides/_rels/slide4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152.xml"/><Relationship Id="rId21" Type="http://schemas.openxmlformats.org/officeDocument/2006/relationships/image" Target="../media/image150.png"/><Relationship Id="rId42" Type="http://schemas.openxmlformats.org/officeDocument/2006/relationships/customXml" Target="../ink/ink1114.xml"/><Relationship Id="rId63" Type="http://schemas.openxmlformats.org/officeDocument/2006/relationships/customXml" Target="../ink/ink1125.xml"/><Relationship Id="rId84" Type="http://schemas.openxmlformats.org/officeDocument/2006/relationships/image" Target="../media/image180.png"/><Relationship Id="rId138" Type="http://schemas.openxmlformats.org/officeDocument/2006/relationships/image" Target="../media/image207.png"/><Relationship Id="rId107" Type="http://schemas.openxmlformats.org/officeDocument/2006/relationships/customXml" Target="../ink/ink1147.xml"/><Relationship Id="rId11" Type="http://schemas.openxmlformats.org/officeDocument/2006/relationships/image" Target="../media/image145.png"/><Relationship Id="rId32" Type="http://schemas.openxmlformats.org/officeDocument/2006/relationships/customXml" Target="../ink/ink1109.xml"/><Relationship Id="rId53" Type="http://schemas.openxmlformats.org/officeDocument/2006/relationships/image" Target="../media/image165.png"/><Relationship Id="rId74" Type="http://schemas.openxmlformats.org/officeDocument/2006/relationships/image" Target="../media/image175.png"/><Relationship Id="rId128" Type="http://schemas.openxmlformats.org/officeDocument/2006/relationships/image" Target="../media/image202.png"/><Relationship Id="rId5" Type="http://schemas.openxmlformats.org/officeDocument/2006/relationships/image" Target="../media/image142.png"/><Relationship Id="rId90" Type="http://schemas.openxmlformats.org/officeDocument/2006/relationships/image" Target="../media/image183.png"/><Relationship Id="rId95" Type="http://schemas.openxmlformats.org/officeDocument/2006/relationships/customXml" Target="../ink/ink1141.xml"/><Relationship Id="rId22" Type="http://schemas.openxmlformats.org/officeDocument/2006/relationships/customXml" Target="../ink/ink1104.xml"/><Relationship Id="rId27" Type="http://schemas.openxmlformats.org/officeDocument/2006/relationships/image" Target="../media/image153.png"/><Relationship Id="rId43" Type="http://schemas.openxmlformats.org/officeDocument/2006/relationships/image" Target="../media/image160.png"/><Relationship Id="rId48" Type="http://schemas.openxmlformats.org/officeDocument/2006/relationships/customXml" Target="../ink/ink1117.xml"/><Relationship Id="rId64" Type="http://schemas.openxmlformats.org/officeDocument/2006/relationships/image" Target="../media/image170.png"/><Relationship Id="rId69" Type="http://schemas.openxmlformats.org/officeDocument/2006/relationships/customXml" Target="../ink/ink1128.xml"/><Relationship Id="rId113" Type="http://schemas.openxmlformats.org/officeDocument/2006/relationships/customXml" Target="../ink/ink1150.xml"/><Relationship Id="rId118" Type="http://schemas.openxmlformats.org/officeDocument/2006/relationships/image" Target="../media/image197.png"/><Relationship Id="rId134" Type="http://schemas.openxmlformats.org/officeDocument/2006/relationships/image" Target="../media/image205.png"/><Relationship Id="rId139" Type="http://schemas.openxmlformats.org/officeDocument/2006/relationships/customXml" Target="../ink/ink1163.xml"/><Relationship Id="rId80" Type="http://schemas.openxmlformats.org/officeDocument/2006/relationships/image" Target="../media/image178.png"/><Relationship Id="rId85" Type="http://schemas.openxmlformats.org/officeDocument/2006/relationships/customXml" Target="../ink/ink1136.xml"/><Relationship Id="rId12" Type="http://schemas.openxmlformats.org/officeDocument/2006/relationships/customXml" Target="../ink/ink1099.xml"/><Relationship Id="rId17" Type="http://schemas.openxmlformats.org/officeDocument/2006/relationships/image" Target="../media/image148.png"/><Relationship Id="rId33" Type="http://schemas.openxmlformats.org/officeDocument/2006/relationships/image" Target="../media/image155.png"/><Relationship Id="rId38" Type="http://schemas.openxmlformats.org/officeDocument/2006/relationships/customXml" Target="../ink/ink1112.xml"/><Relationship Id="rId59" Type="http://schemas.openxmlformats.org/officeDocument/2006/relationships/image" Target="../media/image168.png"/><Relationship Id="rId103" Type="http://schemas.openxmlformats.org/officeDocument/2006/relationships/customXml" Target="../ink/ink1145.xml"/><Relationship Id="rId108" Type="http://schemas.openxmlformats.org/officeDocument/2006/relationships/image" Target="../media/image192.png"/><Relationship Id="rId124" Type="http://schemas.openxmlformats.org/officeDocument/2006/relationships/image" Target="../media/image200.png"/><Relationship Id="rId129" Type="http://schemas.openxmlformats.org/officeDocument/2006/relationships/customXml" Target="../ink/ink1158.xml"/><Relationship Id="rId54" Type="http://schemas.openxmlformats.org/officeDocument/2006/relationships/customXml" Target="../ink/ink1120.xml"/><Relationship Id="rId70" Type="http://schemas.openxmlformats.org/officeDocument/2006/relationships/image" Target="../media/image173.png"/><Relationship Id="rId75" Type="http://schemas.openxmlformats.org/officeDocument/2006/relationships/customXml" Target="../ink/ink1131.xml"/><Relationship Id="rId91" Type="http://schemas.openxmlformats.org/officeDocument/2006/relationships/customXml" Target="../ink/ink1139.xml"/><Relationship Id="rId96" Type="http://schemas.openxmlformats.org/officeDocument/2006/relationships/image" Target="../media/image186.png"/><Relationship Id="rId140" Type="http://schemas.openxmlformats.org/officeDocument/2006/relationships/image" Target="../media/image208.png"/><Relationship Id="rId145" Type="http://schemas.openxmlformats.org/officeDocument/2006/relationships/customXml" Target="../ink/ink116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96.xml"/><Relationship Id="rId23" Type="http://schemas.openxmlformats.org/officeDocument/2006/relationships/image" Target="../media/image151.png"/><Relationship Id="rId28" Type="http://schemas.openxmlformats.org/officeDocument/2006/relationships/customXml" Target="../ink/ink1107.xml"/><Relationship Id="rId49" Type="http://schemas.openxmlformats.org/officeDocument/2006/relationships/image" Target="../media/image163.png"/><Relationship Id="rId114" Type="http://schemas.openxmlformats.org/officeDocument/2006/relationships/image" Target="../media/image195.png"/><Relationship Id="rId119" Type="http://schemas.openxmlformats.org/officeDocument/2006/relationships/customXml" Target="../ink/ink1153.xml"/><Relationship Id="rId44" Type="http://schemas.openxmlformats.org/officeDocument/2006/relationships/customXml" Target="../ink/ink1115.xml"/><Relationship Id="rId60" Type="http://schemas.openxmlformats.org/officeDocument/2006/relationships/customXml" Target="../ink/ink1123.xml"/><Relationship Id="rId65" Type="http://schemas.openxmlformats.org/officeDocument/2006/relationships/customXml" Target="../ink/ink1126.xml"/><Relationship Id="rId81" Type="http://schemas.openxmlformats.org/officeDocument/2006/relationships/customXml" Target="../ink/ink1134.xml"/><Relationship Id="rId86" Type="http://schemas.openxmlformats.org/officeDocument/2006/relationships/image" Target="../media/image181.png"/><Relationship Id="rId130" Type="http://schemas.openxmlformats.org/officeDocument/2006/relationships/image" Target="../media/image203.png"/><Relationship Id="rId135" Type="http://schemas.openxmlformats.org/officeDocument/2006/relationships/customXml" Target="../ink/ink1161.xml"/><Relationship Id="rId13" Type="http://schemas.openxmlformats.org/officeDocument/2006/relationships/image" Target="../media/image146.png"/><Relationship Id="rId18" Type="http://schemas.openxmlformats.org/officeDocument/2006/relationships/customXml" Target="../ink/ink1102.xml"/><Relationship Id="rId39" Type="http://schemas.openxmlformats.org/officeDocument/2006/relationships/image" Target="../media/image158.png"/><Relationship Id="rId109" Type="http://schemas.openxmlformats.org/officeDocument/2006/relationships/customXml" Target="../ink/ink1148.xml"/><Relationship Id="rId34" Type="http://schemas.openxmlformats.org/officeDocument/2006/relationships/customXml" Target="../ink/ink1110.xml"/><Relationship Id="rId50" Type="http://schemas.openxmlformats.org/officeDocument/2006/relationships/customXml" Target="../ink/ink1118.xml"/><Relationship Id="rId55" Type="http://schemas.openxmlformats.org/officeDocument/2006/relationships/image" Target="../media/image166.png"/><Relationship Id="rId76" Type="http://schemas.openxmlformats.org/officeDocument/2006/relationships/image" Target="../media/image176.png"/><Relationship Id="rId97" Type="http://schemas.openxmlformats.org/officeDocument/2006/relationships/customXml" Target="../ink/ink1142.xml"/><Relationship Id="rId104" Type="http://schemas.openxmlformats.org/officeDocument/2006/relationships/image" Target="../media/image190.png"/><Relationship Id="rId120" Type="http://schemas.openxmlformats.org/officeDocument/2006/relationships/image" Target="../media/image198.png"/><Relationship Id="rId125" Type="http://schemas.openxmlformats.org/officeDocument/2006/relationships/customXml" Target="../ink/ink1156.xml"/><Relationship Id="rId141" Type="http://schemas.openxmlformats.org/officeDocument/2006/relationships/customXml" Target="../ink/ink1164.xml"/><Relationship Id="rId146" Type="http://schemas.openxmlformats.org/officeDocument/2006/relationships/image" Target="../media/image211.png"/><Relationship Id="rId7" Type="http://schemas.openxmlformats.org/officeDocument/2006/relationships/image" Target="../media/image143.png"/><Relationship Id="rId71" Type="http://schemas.openxmlformats.org/officeDocument/2006/relationships/customXml" Target="../ink/ink1129.xml"/><Relationship Id="rId92" Type="http://schemas.openxmlformats.org/officeDocument/2006/relationships/image" Target="../media/image184.png"/><Relationship Id="rId2" Type="http://schemas.openxmlformats.org/officeDocument/2006/relationships/customXml" Target="../ink/ink1094.xml"/><Relationship Id="rId29" Type="http://schemas.openxmlformats.org/officeDocument/2006/relationships/image" Target="../media/image99.png"/><Relationship Id="rId24" Type="http://schemas.openxmlformats.org/officeDocument/2006/relationships/customXml" Target="../ink/ink1105.xml"/><Relationship Id="rId40" Type="http://schemas.openxmlformats.org/officeDocument/2006/relationships/customXml" Target="../ink/ink1113.xml"/><Relationship Id="rId45" Type="http://schemas.openxmlformats.org/officeDocument/2006/relationships/image" Target="../media/image161.png"/><Relationship Id="rId66" Type="http://schemas.openxmlformats.org/officeDocument/2006/relationships/image" Target="../media/image171.png"/><Relationship Id="rId87" Type="http://schemas.openxmlformats.org/officeDocument/2006/relationships/customXml" Target="../ink/ink1137.xml"/><Relationship Id="rId110" Type="http://schemas.openxmlformats.org/officeDocument/2006/relationships/image" Target="../media/image193.png"/><Relationship Id="rId115" Type="http://schemas.openxmlformats.org/officeDocument/2006/relationships/customXml" Target="../ink/ink1151.xml"/><Relationship Id="rId131" Type="http://schemas.openxmlformats.org/officeDocument/2006/relationships/customXml" Target="../ink/ink1159.xml"/><Relationship Id="rId136" Type="http://schemas.openxmlformats.org/officeDocument/2006/relationships/image" Target="../media/image206.png"/><Relationship Id="rId61" Type="http://schemas.openxmlformats.org/officeDocument/2006/relationships/image" Target="../media/image169.png"/><Relationship Id="rId82" Type="http://schemas.openxmlformats.org/officeDocument/2006/relationships/image" Target="../media/image179.png"/><Relationship Id="rId19" Type="http://schemas.openxmlformats.org/officeDocument/2006/relationships/image" Target="../media/image149.png"/><Relationship Id="rId14" Type="http://schemas.openxmlformats.org/officeDocument/2006/relationships/customXml" Target="../ink/ink1100.xml"/><Relationship Id="rId30" Type="http://schemas.openxmlformats.org/officeDocument/2006/relationships/customXml" Target="../ink/ink1108.xml"/><Relationship Id="rId35" Type="http://schemas.openxmlformats.org/officeDocument/2006/relationships/image" Target="../media/image156.png"/><Relationship Id="rId56" Type="http://schemas.openxmlformats.org/officeDocument/2006/relationships/customXml" Target="../ink/ink1121.xml"/><Relationship Id="rId77" Type="http://schemas.openxmlformats.org/officeDocument/2006/relationships/customXml" Target="../ink/ink1132.xml"/><Relationship Id="rId100" Type="http://schemas.openxmlformats.org/officeDocument/2006/relationships/image" Target="../media/image188.png"/><Relationship Id="rId105" Type="http://schemas.openxmlformats.org/officeDocument/2006/relationships/customXml" Target="../ink/ink1146.xml"/><Relationship Id="rId126" Type="http://schemas.openxmlformats.org/officeDocument/2006/relationships/image" Target="../media/image201.png"/><Relationship Id="rId8" Type="http://schemas.openxmlformats.org/officeDocument/2006/relationships/customXml" Target="../ink/ink1097.xml"/><Relationship Id="rId51" Type="http://schemas.openxmlformats.org/officeDocument/2006/relationships/image" Target="../media/image164.png"/><Relationship Id="rId72" Type="http://schemas.openxmlformats.org/officeDocument/2006/relationships/image" Target="../media/image174.png"/><Relationship Id="rId93" Type="http://schemas.openxmlformats.org/officeDocument/2006/relationships/customXml" Target="../ink/ink1140.xml"/><Relationship Id="rId98" Type="http://schemas.openxmlformats.org/officeDocument/2006/relationships/image" Target="../media/image187.png"/><Relationship Id="rId121" Type="http://schemas.openxmlformats.org/officeDocument/2006/relationships/customXml" Target="../ink/ink1154.xml"/><Relationship Id="rId142" Type="http://schemas.openxmlformats.org/officeDocument/2006/relationships/image" Target="../media/image209.png"/><Relationship Id="rId3" Type="http://schemas.openxmlformats.org/officeDocument/2006/relationships/image" Target="../media/image141.png"/><Relationship Id="rId25" Type="http://schemas.openxmlformats.org/officeDocument/2006/relationships/image" Target="../media/image152.png"/><Relationship Id="rId46" Type="http://schemas.openxmlformats.org/officeDocument/2006/relationships/customXml" Target="../ink/ink1116.xml"/><Relationship Id="rId67" Type="http://schemas.openxmlformats.org/officeDocument/2006/relationships/customXml" Target="../ink/ink1127.xml"/><Relationship Id="rId116" Type="http://schemas.openxmlformats.org/officeDocument/2006/relationships/image" Target="../media/image196.png"/><Relationship Id="rId137" Type="http://schemas.openxmlformats.org/officeDocument/2006/relationships/customXml" Target="../ink/ink1162.xml"/><Relationship Id="rId20" Type="http://schemas.openxmlformats.org/officeDocument/2006/relationships/customXml" Target="../ink/ink1103.xml"/><Relationship Id="rId41" Type="http://schemas.openxmlformats.org/officeDocument/2006/relationships/image" Target="../media/image159.png"/><Relationship Id="rId62" Type="http://schemas.openxmlformats.org/officeDocument/2006/relationships/customXml" Target="../ink/ink1124.xml"/><Relationship Id="rId83" Type="http://schemas.openxmlformats.org/officeDocument/2006/relationships/customXml" Target="../ink/ink1135.xml"/><Relationship Id="rId88" Type="http://schemas.openxmlformats.org/officeDocument/2006/relationships/image" Target="../media/image182.png"/><Relationship Id="rId111" Type="http://schemas.openxmlformats.org/officeDocument/2006/relationships/customXml" Target="../ink/ink1149.xml"/><Relationship Id="rId132" Type="http://schemas.openxmlformats.org/officeDocument/2006/relationships/image" Target="../media/image204.png"/><Relationship Id="rId15" Type="http://schemas.openxmlformats.org/officeDocument/2006/relationships/image" Target="../media/image147.png"/><Relationship Id="rId36" Type="http://schemas.openxmlformats.org/officeDocument/2006/relationships/customXml" Target="../ink/ink1111.xml"/><Relationship Id="rId57" Type="http://schemas.openxmlformats.org/officeDocument/2006/relationships/image" Target="../media/image167.png"/><Relationship Id="rId106" Type="http://schemas.openxmlformats.org/officeDocument/2006/relationships/image" Target="../media/image191.png"/><Relationship Id="rId127" Type="http://schemas.openxmlformats.org/officeDocument/2006/relationships/customXml" Target="../ink/ink1157.xml"/><Relationship Id="rId10" Type="http://schemas.openxmlformats.org/officeDocument/2006/relationships/customXml" Target="../ink/ink1098.xml"/><Relationship Id="rId31" Type="http://schemas.openxmlformats.org/officeDocument/2006/relationships/image" Target="../media/image154.png"/><Relationship Id="rId52" Type="http://schemas.openxmlformats.org/officeDocument/2006/relationships/customXml" Target="../ink/ink1119.xml"/><Relationship Id="rId73" Type="http://schemas.openxmlformats.org/officeDocument/2006/relationships/customXml" Target="../ink/ink1130.xml"/><Relationship Id="rId78" Type="http://schemas.openxmlformats.org/officeDocument/2006/relationships/image" Target="../media/image177.png"/><Relationship Id="rId94" Type="http://schemas.openxmlformats.org/officeDocument/2006/relationships/image" Target="../media/image185.png"/><Relationship Id="rId99" Type="http://schemas.openxmlformats.org/officeDocument/2006/relationships/customXml" Target="../ink/ink1143.xml"/><Relationship Id="rId101" Type="http://schemas.openxmlformats.org/officeDocument/2006/relationships/customXml" Target="../ink/ink1144.xml"/><Relationship Id="rId122" Type="http://schemas.openxmlformats.org/officeDocument/2006/relationships/image" Target="../media/image199.png"/><Relationship Id="rId143" Type="http://schemas.openxmlformats.org/officeDocument/2006/relationships/customXml" Target="../ink/ink1165.xml"/><Relationship Id="rId4" Type="http://schemas.openxmlformats.org/officeDocument/2006/relationships/customXml" Target="../ink/ink1095.xml"/><Relationship Id="rId9" Type="http://schemas.openxmlformats.org/officeDocument/2006/relationships/image" Target="../media/image144.png"/><Relationship Id="rId26" Type="http://schemas.openxmlformats.org/officeDocument/2006/relationships/customXml" Target="../ink/ink1106.xml"/><Relationship Id="rId47" Type="http://schemas.openxmlformats.org/officeDocument/2006/relationships/image" Target="../media/image162.png"/><Relationship Id="rId68" Type="http://schemas.openxmlformats.org/officeDocument/2006/relationships/image" Target="../media/image172.png"/><Relationship Id="rId89" Type="http://schemas.openxmlformats.org/officeDocument/2006/relationships/customXml" Target="../ink/ink1138.xml"/><Relationship Id="rId112" Type="http://schemas.openxmlformats.org/officeDocument/2006/relationships/image" Target="../media/image194.png"/><Relationship Id="rId133" Type="http://schemas.openxmlformats.org/officeDocument/2006/relationships/customXml" Target="../ink/ink1160.xml"/><Relationship Id="rId16" Type="http://schemas.openxmlformats.org/officeDocument/2006/relationships/customXml" Target="../ink/ink1101.xml"/><Relationship Id="rId37" Type="http://schemas.openxmlformats.org/officeDocument/2006/relationships/image" Target="../media/image157.png"/><Relationship Id="rId58" Type="http://schemas.openxmlformats.org/officeDocument/2006/relationships/customXml" Target="../ink/ink1122.xml"/><Relationship Id="rId79" Type="http://schemas.openxmlformats.org/officeDocument/2006/relationships/customXml" Target="../ink/ink1133.xml"/><Relationship Id="rId102" Type="http://schemas.openxmlformats.org/officeDocument/2006/relationships/image" Target="../media/image189.png"/><Relationship Id="rId123" Type="http://schemas.openxmlformats.org/officeDocument/2006/relationships/customXml" Target="../ink/ink1155.xml"/><Relationship Id="rId144" Type="http://schemas.openxmlformats.org/officeDocument/2006/relationships/image" Target="../media/image210.png"/></Relationships>
</file>

<file path=ppt/slides/_rels/slide4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225.xml"/><Relationship Id="rId21" Type="http://schemas.openxmlformats.org/officeDocument/2006/relationships/image" Target="../media/image150.png"/><Relationship Id="rId42" Type="http://schemas.openxmlformats.org/officeDocument/2006/relationships/customXml" Target="../ink/ink1187.xml"/><Relationship Id="rId63" Type="http://schemas.openxmlformats.org/officeDocument/2006/relationships/customXml" Target="../ink/ink1198.xml"/><Relationship Id="rId84" Type="http://schemas.openxmlformats.org/officeDocument/2006/relationships/image" Target="../media/image180.png"/><Relationship Id="rId138" Type="http://schemas.openxmlformats.org/officeDocument/2006/relationships/image" Target="../media/image207.png"/><Relationship Id="rId107" Type="http://schemas.openxmlformats.org/officeDocument/2006/relationships/customXml" Target="../ink/ink1220.xml"/><Relationship Id="rId11" Type="http://schemas.openxmlformats.org/officeDocument/2006/relationships/image" Target="../media/image145.png"/><Relationship Id="rId32" Type="http://schemas.openxmlformats.org/officeDocument/2006/relationships/customXml" Target="../ink/ink1182.xml"/><Relationship Id="rId53" Type="http://schemas.openxmlformats.org/officeDocument/2006/relationships/image" Target="../media/image165.png"/><Relationship Id="rId74" Type="http://schemas.openxmlformats.org/officeDocument/2006/relationships/image" Target="../media/image175.png"/><Relationship Id="rId128" Type="http://schemas.openxmlformats.org/officeDocument/2006/relationships/image" Target="../media/image202.png"/><Relationship Id="rId149" Type="http://schemas.openxmlformats.org/officeDocument/2006/relationships/customXml" Target="../ink/ink1241.xml"/><Relationship Id="rId5" Type="http://schemas.openxmlformats.org/officeDocument/2006/relationships/image" Target="../media/image142.png"/><Relationship Id="rId95" Type="http://schemas.openxmlformats.org/officeDocument/2006/relationships/customXml" Target="../ink/ink1214.xml"/><Relationship Id="rId22" Type="http://schemas.openxmlformats.org/officeDocument/2006/relationships/customXml" Target="../ink/ink1177.xml"/><Relationship Id="rId27" Type="http://schemas.openxmlformats.org/officeDocument/2006/relationships/image" Target="../media/image153.png"/><Relationship Id="rId43" Type="http://schemas.openxmlformats.org/officeDocument/2006/relationships/image" Target="../media/image160.png"/><Relationship Id="rId48" Type="http://schemas.openxmlformats.org/officeDocument/2006/relationships/customXml" Target="../ink/ink1190.xml"/><Relationship Id="rId64" Type="http://schemas.openxmlformats.org/officeDocument/2006/relationships/image" Target="../media/image170.png"/><Relationship Id="rId69" Type="http://schemas.openxmlformats.org/officeDocument/2006/relationships/customXml" Target="../ink/ink1201.xml"/><Relationship Id="rId113" Type="http://schemas.openxmlformats.org/officeDocument/2006/relationships/customXml" Target="../ink/ink1223.xml"/><Relationship Id="rId118" Type="http://schemas.openxmlformats.org/officeDocument/2006/relationships/image" Target="../media/image197.png"/><Relationship Id="rId134" Type="http://schemas.openxmlformats.org/officeDocument/2006/relationships/image" Target="../media/image205.png"/><Relationship Id="rId139" Type="http://schemas.openxmlformats.org/officeDocument/2006/relationships/customXml" Target="../ink/ink1236.xml"/><Relationship Id="rId80" Type="http://schemas.openxmlformats.org/officeDocument/2006/relationships/image" Target="../media/image178.png"/><Relationship Id="rId85" Type="http://schemas.openxmlformats.org/officeDocument/2006/relationships/customXml" Target="../ink/ink1209.xml"/><Relationship Id="rId150" Type="http://schemas.openxmlformats.org/officeDocument/2006/relationships/image" Target="../media/image213.png"/><Relationship Id="rId12" Type="http://schemas.openxmlformats.org/officeDocument/2006/relationships/customXml" Target="../ink/ink1172.xml"/><Relationship Id="rId17" Type="http://schemas.openxmlformats.org/officeDocument/2006/relationships/image" Target="../media/image148.png"/><Relationship Id="rId33" Type="http://schemas.openxmlformats.org/officeDocument/2006/relationships/image" Target="../media/image155.png"/><Relationship Id="rId38" Type="http://schemas.openxmlformats.org/officeDocument/2006/relationships/customXml" Target="../ink/ink1185.xml"/><Relationship Id="rId59" Type="http://schemas.openxmlformats.org/officeDocument/2006/relationships/image" Target="../media/image168.png"/><Relationship Id="rId103" Type="http://schemas.openxmlformats.org/officeDocument/2006/relationships/customXml" Target="../ink/ink1218.xml"/><Relationship Id="rId108" Type="http://schemas.openxmlformats.org/officeDocument/2006/relationships/image" Target="../media/image192.png"/><Relationship Id="rId124" Type="http://schemas.openxmlformats.org/officeDocument/2006/relationships/image" Target="../media/image200.png"/><Relationship Id="rId129" Type="http://schemas.openxmlformats.org/officeDocument/2006/relationships/customXml" Target="../ink/ink1231.xml"/><Relationship Id="rId54" Type="http://schemas.openxmlformats.org/officeDocument/2006/relationships/customXml" Target="../ink/ink1193.xml"/><Relationship Id="rId70" Type="http://schemas.openxmlformats.org/officeDocument/2006/relationships/image" Target="../media/image173.png"/><Relationship Id="rId75" Type="http://schemas.openxmlformats.org/officeDocument/2006/relationships/customXml" Target="../ink/ink1204.xml"/><Relationship Id="rId91" Type="http://schemas.openxmlformats.org/officeDocument/2006/relationships/customXml" Target="../ink/ink1212.xml"/><Relationship Id="rId96" Type="http://schemas.openxmlformats.org/officeDocument/2006/relationships/image" Target="../media/image186.png"/><Relationship Id="rId140" Type="http://schemas.openxmlformats.org/officeDocument/2006/relationships/image" Target="../media/image208.png"/><Relationship Id="rId145" Type="http://schemas.openxmlformats.org/officeDocument/2006/relationships/customXml" Target="../ink/ink123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69.xml"/><Relationship Id="rId23" Type="http://schemas.openxmlformats.org/officeDocument/2006/relationships/image" Target="../media/image151.png"/><Relationship Id="rId28" Type="http://schemas.openxmlformats.org/officeDocument/2006/relationships/customXml" Target="../ink/ink1180.xml"/><Relationship Id="rId49" Type="http://schemas.openxmlformats.org/officeDocument/2006/relationships/image" Target="../media/image163.png"/><Relationship Id="rId114" Type="http://schemas.openxmlformats.org/officeDocument/2006/relationships/image" Target="../media/image195.png"/><Relationship Id="rId119" Type="http://schemas.openxmlformats.org/officeDocument/2006/relationships/customXml" Target="../ink/ink1226.xml"/><Relationship Id="rId44" Type="http://schemas.openxmlformats.org/officeDocument/2006/relationships/customXml" Target="../ink/ink1188.xml"/><Relationship Id="rId60" Type="http://schemas.openxmlformats.org/officeDocument/2006/relationships/customXml" Target="../ink/ink1196.xml"/><Relationship Id="rId65" Type="http://schemas.openxmlformats.org/officeDocument/2006/relationships/customXml" Target="../ink/ink1199.xml"/><Relationship Id="rId81" Type="http://schemas.openxmlformats.org/officeDocument/2006/relationships/customXml" Target="../ink/ink1207.xml"/><Relationship Id="rId86" Type="http://schemas.openxmlformats.org/officeDocument/2006/relationships/image" Target="../media/image181.png"/><Relationship Id="rId130" Type="http://schemas.openxmlformats.org/officeDocument/2006/relationships/image" Target="../media/image203.png"/><Relationship Id="rId135" Type="http://schemas.openxmlformats.org/officeDocument/2006/relationships/customXml" Target="../ink/ink1234.xml"/><Relationship Id="rId151" Type="http://schemas.openxmlformats.org/officeDocument/2006/relationships/customXml" Target="../ink/ink1242.xml"/><Relationship Id="rId13" Type="http://schemas.openxmlformats.org/officeDocument/2006/relationships/image" Target="../media/image146.png"/><Relationship Id="rId18" Type="http://schemas.openxmlformats.org/officeDocument/2006/relationships/customXml" Target="../ink/ink1175.xml"/><Relationship Id="rId39" Type="http://schemas.openxmlformats.org/officeDocument/2006/relationships/image" Target="../media/image158.png"/><Relationship Id="rId109" Type="http://schemas.openxmlformats.org/officeDocument/2006/relationships/customXml" Target="../ink/ink1221.xml"/><Relationship Id="rId34" Type="http://schemas.openxmlformats.org/officeDocument/2006/relationships/customXml" Target="../ink/ink1183.xml"/><Relationship Id="rId50" Type="http://schemas.openxmlformats.org/officeDocument/2006/relationships/customXml" Target="../ink/ink1191.xml"/><Relationship Id="rId55" Type="http://schemas.openxmlformats.org/officeDocument/2006/relationships/image" Target="../media/image166.png"/><Relationship Id="rId76" Type="http://schemas.openxmlformats.org/officeDocument/2006/relationships/image" Target="../media/image176.png"/><Relationship Id="rId97" Type="http://schemas.openxmlformats.org/officeDocument/2006/relationships/customXml" Target="../ink/ink1215.xml"/><Relationship Id="rId104" Type="http://schemas.openxmlformats.org/officeDocument/2006/relationships/image" Target="../media/image190.png"/><Relationship Id="rId120" Type="http://schemas.openxmlformats.org/officeDocument/2006/relationships/image" Target="../media/image198.png"/><Relationship Id="rId125" Type="http://schemas.openxmlformats.org/officeDocument/2006/relationships/customXml" Target="../ink/ink1229.xml"/><Relationship Id="rId141" Type="http://schemas.openxmlformats.org/officeDocument/2006/relationships/customXml" Target="../ink/ink1237.xml"/><Relationship Id="rId146" Type="http://schemas.openxmlformats.org/officeDocument/2006/relationships/image" Target="../media/image211.png"/><Relationship Id="rId7" Type="http://schemas.openxmlformats.org/officeDocument/2006/relationships/image" Target="../media/image143.png"/><Relationship Id="rId71" Type="http://schemas.openxmlformats.org/officeDocument/2006/relationships/customXml" Target="../ink/ink1202.xml"/><Relationship Id="rId92" Type="http://schemas.openxmlformats.org/officeDocument/2006/relationships/image" Target="../media/image184.png"/><Relationship Id="rId2" Type="http://schemas.openxmlformats.org/officeDocument/2006/relationships/customXml" Target="../ink/ink1167.xml"/><Relationship Id="rId29" Type="http://schemas.openxmlformats.org/officeDocument/2006/relationships/image" Target="../media/image99.png"/><Relationship Id="rId24" Type="http://schemas.openxmlformats.org/officeDocument/2006/relationships/customXml" Target="../ink/ink1178.xml"/><Relationship Id="rId40" Type="http://schemas.openxmlformats.org/officeDocument/2006/relationships/customXml" Target="../ink/ink1186.xml"/><Relationship Id="rId45" Type="http://schemas.openxmlformats.org/officeDocument/2006/relationships/image" Target="../media/image161.png"/><Relationship Id="rId66" Type="http://schemas.openxmlformats.org/officeDocument/2006/relationships/image" Target="../media/image171.png"/><Relationship Id="rId87" Type="http://schemas.openxmlformats.org/officeDocument/2006/relationships/customXml" Target="../ink/ink1210.xml"/><Relationship Id="rId110" Type="http://schemas.openxmlformats.org/officeDocument/2006/relationships/image" Target="../media/image193.png"/><Relationship Id="rId115" Type="http://schemas.openxmlformats.org/officeDocument/2006/relationships/customXml" Target="../ink/ink1224.xml"/><Relationship Id="rId131" Type="http://schemas.openxmlformats.org/officeDocument/2006/relationships/customXml" Target="../ink/ink1232.xml"/><Relationship Id="rId136" Type="http://schemas.openxmlformats.org/officeDocument/2006/relationships/image" Target="../media/image206.png"/><Relationship Id="rId61" Type="http://schemas.openxmlformats.org/officeDocument/2006/relationships/image" Target="../media/image169.png"/><Relationship Id="rId82" Type="http://schemas.openxmlformats.org/officeDocument/2006/relationships/image" Target="../media/image179.png"/><Relationship Id="rId152" Type="http://schemas.openxmlformats.org/officeDocument/2006/relationships/image" Target="../media/image214.png"/><Relationship Id="rId19" Type="http://schemas.openxmlformats.org/officeDocument/2006/relationships/image" Target="../media/image149.png"/><Relationship Id="rId14" Type="http://schemas.openxmlformats.org/officeDocument/2006/relationships/customXml" Target="../ink/ink1173.xml"/><Relationship Id="rId30" Type="http://schemas.openxmlformats.org/officeDocument/2006/relationships/customXml" Target="../ink/ink1181.xml"/><Relationship Id="rId35" Type="http://schemas.openxmlformats.org/officeDocument/2006/relationships/image" Target="../media/image156.png"/><Relationship Id="rId56" Type="http://schemas.openxmlformats.org/officeDocument/2006/relationships/customXml" Target="../ink/ink1194.xml"/><Relationship Id="rId77" Type="http://schemas.openxmlformats.org/officeDocument/2006/relationships/customXml" Target="../ink/ink1205.xml"/><Relationship Id="rId100" Type="http://schemas.openxmlformats.org/officeDocument/2006/relationships/image" Target="../media/image188.png"/><Relationship Id="rId105" Type="http://schemas.openxmlformats.org/officeDocument/2006/relationships/customXml" Target="../ink/ink1219.xml"/><Relationship Id="rId126" Type="http://schemas.openxmlformats.org/officeDocument/2006/relationships/image" Target="../media/image201.png"/><Relationship Id="rId147" Type="http://schemas.openxmlformats.org/officeDocument/2006/relationships/customXml" Target="../ink/ink1240.xml"/><Relationship Id="rId8" Type="http://schemas.openxmlformats.org/officeDocument/2006/relationships/customXml" Target="../ink/ink1170.xml"/><Relationship Id="rId51" Type="http://schemas.openxmlformats.org/officeDocument/2006/relationships/image" Target="../media/image164.png"/><Relationship Id="rId72" Type="http://schemas.openxmlformats.org/officeDocument/2006/relationships/image" Target="../media/image174.png"/><Relationship Id="rId93" Type="http://schemas.openxmlformats.org/officeDocument/2006/relationships/customXml" Target="../ink/ink1213.xml"/><Relationship Id="rId98" Type="http://schemas.openxmlformats.org/officeDocument/2006/relationships/image" Target="../media/image187.png"/><Relationship Id="rId121" Type="http://schemas.openxmlformats.org/officeDocument/2006/relationships/customXml" Target="../ink/ink1227.xml"/><Relationship Id="rId142" Type="http://schemas.openxmlformats.org/officeDocument/2006/relationships/image" Target="../media/image209.png"/><Relationship Id="rId3" Type="http://schemas.openxmlformats.org/officeDocument/2006/relationships/image" Target="../media/image141.png"/><Relationship Id="rId25" Type="http://schemas.openxmlformats.org/officeDocument/2006/relationships/image" Target="../media/image152.png"/><Relationship Id="rId46" Type="http://schemas.openxmlformats.org/officeDocument/2006/relationships/customXml" Target="../ink/ink1189.xml"/><Relationship Id="rId67" Type="http://schemas.openxmlformats.org/officeDocument/2006/relationships/customXml" Target="../ink/ink1200.xml"/><Relationship Id="rId116" Type="http://schemas.openxmlformats.org/officeDocument/2006/relationships/image" Target="../media/image196.png"/><Relationship Id="rId137" Type="http://schemas.openxmlformats.org/officeDocument/2006/relationships/customXml" Target="../ink/ink1235.xml"/><Relationship Id="rId20" Type="http://schemas.openxmlformats.org/officeDocument/2006/relationships/customXml" Target="../ink/ink1176.xml"/><Relationship Id="rId41" Type="http://schemas.openxmlformats.org/officeDocument/2006/relationships/image" Target="../media/image159.png"/><Relationship Id="rId62" Type="http://schemas.openxmlformats.org/officeDocument/2006/relationships/customXml" Target="../ink/ink1197.xml"/><Relationship Id="rId83" Type="http://schemas.openxmlformats.org/officeDocument/2006/relationships/customXml" Target="../ink/ink1208.xml"/><Relationship Id="rId88" Type="http://schemas.openxmlformats.org/officeDocument/2006/relationships/image" Target="../media/image182.png"/><Relationship Id="rId111" Type="http://schemas.openxmlformats.org/officeDocument/2006/relationships/customXml" Target="../ink/ink1222.xml"/><Relationship Id="rId132" Type="http://schemas.openxmlformats.org/officeDocument/2006/relationships/image" Target="../media/image204.png"/><Relationship Id="rId15" Type="http://schemas.openxmlformats.org/officeDocument/2006/relationships/image" Target="../media/image147.png"/><Relationship Id="rId36" Type="http://schemas.openxmlformats.org/officeDocument/2006/relationships/customXml" Target="../ink/ink1184.xml"/><Relationship Id="rId57" Type="http://schemas.openxmlformats.org/officeDocument/2006/relationships/image" Target="../media/image167.png"/><Relationship Id="rId106" Type="http://schemas.openxmlformats.org/officeDocument/2006/relationships/image" Target="../media/image191.png"/><Relationship Id="rId127" Type="http://schemas.openxmlformats.org/officeDocument/2006/relationships/customXml" Target="../ink/ink1230.xml"/><Relationship Id="rId10" Type="http://schemas.openxmlformats.org/officeDocument/2006/relationships/customXml" Target="../ink/ink1171.xml"/><Relationship Id="rId31" Type="http://schemas.openxmlformats.org/officeDocument/2006/relationships/image" Target="../media/image154.png"/><Relationship Id="rId52" Type="http://schemas.openxmlformats.org/officeDocument/2006/relationships/customXml" Target="../ink/ink1192.xml"/><Relationship Id="rId73" Type="http://schemas.openxmlformats.org/officeDocument/2006/relationships/customXml" Target="../ink/ink1203.xml"/><Relationship Id="rId78" Type="http://schemas.openxmlformats.org/officeDocument/2006/relationships/image" Target="../media/image177.png"/><Relationship Id="rId94" Type="http://schemas.openxmlformats.org/officeDocument/2006/relationships/image" Target="../media/image185.png"/><Relationship Id="rId99" Type="http://schemas.openxmlformats.org/officeDocument/2006/relationships/customXml" Target="../ink/ink1216.xml"/><Relationship Id="rId101" Type="http://schemas.openxmlformats.org/officeDocument/2006/relationships/customXml" Target="../ink/ink1217.xml"/><Relationship Id="rId122" Type="http://schemas.openxmlformats.org/officeDocument/2006/relationships/image" Target="../media/image199.png"/><Relationship Id="rId143" Type="http://schemas.openxmlformats.org/officeDocument/2006/relationships/customXml" Target="../ink/ink1238.xml"/><Relationship Id="rId148" Type="http://schemas.openxmlformats.org/officeDocument/2006/relationships/image" Target="../media/image212.png"/><Relationship Id="rId4" Type="http://schemas.openxmlformats.org/officeDocument/2006/relationships/customXml" Target="../ink/ink1168.xml"/><Relationship Id="rId9" Type="http://schemas.openxmlformats.org/officeDocument/2006/relationships/image" Target="../media/image144.png"/><Relationship Id="rId26" Type="http://schemas.openxmlformats.org/officeDocument/2006/relationships/customXml" Target="../ink/ink1179.xml"/><Relationship Id="rId47" Type="http://schemas.openxmlformats.org/officeDocument/2006/relationships/image" Target="../media/image162.png"/><Relationship Id="rId68" Type="http://schemas.openxmlformats.org/officeDocument/2006/relationships/image" Target="../media/image172.png"/><Relationship Id="rId89" Type="http://schemas.openxmlformats.org/officeDocument/2006/relationships/customXml" Target="../ink/ink1211.xml"/><Relationship Id="rId112" Type="http://schemas.openxmlformats.org/officeDocument/2006/relationships/image" Target="../media/image194.png"/><Relationship Id="rId133" Type="http://schemas.openxmlformats.org/officeDocument/2006/relationships/customXml" Target="../ink/ink1233.xml"/><Relationship Id="rId16" Type="http://schemas.openxmlformats.org/officeDocument/2006/relationships/customXml" Target="../ink/ink1174.xml"/><Relationship Id="rId37" Type="http://schemas.openxmlformats.org/officeDocument/2006/relationships/image" Target="../media/image157.png"/><Relationship Id="rId58" Type="http://schemas.openxmlformats.org/officeDocument/2006/relationships/customXml" Target="../ink/ink1195.xml"/><Relationship Id="rId79" Type="http://schemas.openxmlformats.org/officeDocument/2006/relationships/customXml" Target="../ink/ink1206.xml"/><Relationship Id="rId102" Type="http://schemas.openxmlformats.org/officeDocument/2006/relationships/image" Target="../media/image189.png"/><Relationship Id="rId123" Type="http://schemas.openxmlformats.org/officeDocument/2006/relationships/customXml" Target="../ink/ink1228.xml"/><Relationship Id="rId144" Type="http://schemas.openxmlformats.org/officeDocument/2006/relationships/image" Target="../media/image210.png"/><Relationship Id="rId90" Type="http://schemas.openxmlformats.org/officeDocument/2006/relationships/image" Target="../media/image183.png"/></Relationships>
</file>

<file path=ppt/slides/_rels/slide4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301.xml"/><Relationship Id="rId21" Type="http://schemas.openxmlformats.org/officeDocument/2006/relationships/image" Target="../media/image150.png"/><Relationship Id="rId42" Type="http://schemas.openxmlformats.org/officeDocument/2006/relationships/customXml" Target="../ink/ink1263.xml"/><Relationship Id="rId63" Type="http://schemas.openxmlformats.org/officeDocument/2006/relationships/customXml" Target="../ink/ink1274.xml"/><Relationship Id="rId84" Type="http://schemas.openxmlformats.org/officeDocument/2006/relationships/image" Target="../media/image180.png"/><Relationship Id="rId138" Type="http://schemas.openxmlformats.org/officeDocument/2006/relationships/image" Target="../media/image207.png"/><Relationship Id="rId159" Type="http://schemas.openxmlformats.org/officeDocument/2006/relationships/customXml" Target="../ink/ink1322.xml"/><Relationship Id="rId107" Type="http://schemas.openxmlformats.org/officeDocument/2006/relationships/customXml" Target="../ink/ink1296.xml"/><Relationship Id="rId11" Type="http://schemas.openxmlformats.org/officeDocument/2006/relationships/image" Target="../media/image145.png"/><Relationship Id="rId32" Type="http://schemas.openxmlformats.org/officeDocument/2006/relationships/customXml" Target="../ink/ink1258.xml"/><Relationship Id="rId53" Type="http://schemas.openxmlformats.org/officeDocument/2006/relationships/image" Target="../media/image165.png"/><Relationship Id="rId74" Type="http://schemas.openxmlformats.org/officeDocument/2006/relationships/image" Target="../media/image175.png"/><Relationship Id="rId128" Type="http://schemas.openxmlformats.org/officeDocument/2006/relationships/image" Target="../media/image202.png"/><Relationship Id="rId149" Type="http://schemas.openxmlformats.org/officeDocument/2006/relationships/customXml" Target="../ink/ink1317.xml"/><Relationship Id="rId5" Type="http://schemas.openxmlformats.org/officeDocument/2006/relationships/image" Target="../media/image142.png"/><Relationship Id="rId95" Type="http://schemas.openxmlformats.org/officeDocument/2006/relationships/customXml" Target="../ink/ink1290.xml"/><Relationship Id="rId160" Type="http://schemas.openxmlformats.org/officeDocument/2006/relationships/image" Target="../media/image218.png"/><Relationship Id="rId22" Type="http://schemas.openxmlformats.org/officeDocument/2006/relationships/customXml" Target="../ink/ink1253.xml"/><Relationship Id="rId43" Type="http://schemas.openxmlformats.org/officeDocument/2006/relationships/image" Target="../media/image160.png"/><Relationship Id="rId64" Type="http://schemas.openxmlformats.org/officeDocument/2006/relationships/image" Target="../media/image170.png"/><Relationship Id="rId118" Type="http://schemas.openxmlformats.org/officeDocument/2006/relationships/image" Target="../media/image197.png"/><Relationship Id="rId139" Type="http://schemas.openxmlformats.org/officeDocument/2006/relationships/customXml" Target="../ink/ink1312.xml"/><Relationship Id="rId85" Type="http://schemas.openxmlformats.org/officeDocument/2006/relationships/customXml" Target="../ink/ink1285.xml"/><Relationship Id="rId150" Type="http://schemas.openxmlformats.org/officeDocument/2006/relationships/image" Target="../media/image213.png"/><Relationship Id="rId12" Type="http://schemas.openxmlformats.org/officeDocument/2006/relationships/customXml" Target="../ink/ink1248.xml"/><Relationship Id="rId17" Type="http://schemas.openxmlformats.org/officeDocument/2006/relationships/image" Target="../media/image148.png"/><Relationship Id="rId33" Type="http://schemas.openxmlformats.org/officeDocument/2006/relationships/image" Target="../media/image155.png"/><Relationship Id="rId38" Type="http://schemas.openxmlformats.org/officeDocument/2006/relationships/customXml" Target="../ink/ink1261.xml"/><Relationship Id="rId59" Type="http://schemas.openxmlformats.org/officeDocument/2006/relationships/image" Target="../media/image168.png"/><Relationship Id="rId103" Type="http://schemas.openxmlformats.org/officeDocument/2006/relationships/customXml" Target="../ink/ink1294.xml"/><Relationship Id="rId108" Type="http://schemas.openxmlformats.org/officeDocument/2006/relationships/image" Target="../media/image192.png"/><Relationship Id="rId124" Type="http://schemas.openxmlformats.org/officeDocument/2006/relationships/image" Target="../media/image200.png"/><Relationship Id="rId129" Type="http://schemas.openxmlformats.org/officeDocument/2006/relationships/customXml" Target="../ink/ink1307.xml"/><Relationship Id="rId54" Type="http://schemas.openxmlformats.org/officeDocument/2006/relationships/customXml" Target="../ink/ink1269.xml"/><Relationship Id="rId70" Type="http://schemas.openxmlformats.org/officeDocument/2006/relationships/image" Target="../media/image173.png"/><Relationship Id="rId75" Type="http://schemas.openxmlformats.org/officeDocument/2006/relationships/customXml" Target="../ink/ink1280.xml"/><Relationship Id="rId91" Type="http://schemas.openxmlformats.org/officeDocument/2006/relationships/customXml" Target="../ink/ink1288.xml"/><Relationship Id="rId96" Type="http://schemas.openxmlformats.org/officeDocument/2006/relationships/image" Target="../media/image186.png"/><Relationship Id="rId140" Type="http://schemas.openxmlformats.org/officeDocument/2006/relationships/image" Target="../media/image208.png"/><Relationship Id="rId145" Type="http://schemas.openxmlformats.org/officeDocument/2006/relationships/customXml" Target="../ink/ink1315.xml"/><Relationship Id="rId161" Type="http://schemas.openxmlformats.org/officeDocument/2006/relationships/customXml" Target="../ink/ink1323.xml"/><Relationship Id="rId166" Type="http://schemas.openxmlformats.org/officeDocument/2006/relationships/image" Target="../media/image2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45.xml"/><Relationship Id="rId23" Type="http://schemas.openxmlformats.org/officeDocument/2006/relationships/image" Target="../media/image151.png"/><Relationship Id="rId28" Type="http://schemas.openxmlformats.org/officeDocument/2006/relationships/customXml" Target="../ink/ink1256.xml"/><Relationship Id="rId49" Type="http://schemas.openxmlformats.org/officeDocument/2006/relationships/image" Target="../media/image163.png"/><Relationship Id="rId114" Type="http://schemas.openxmlformats.org/officeDocument/2006/relationships/image" Target="../media/image195.png"/><Relationship Id="rId119" Type="http://schemas.openxmlformats.org/officeDocument/2006/relationships/customXml" Target="../ink/ink1302.xml"/><Relationship Id="rId44" Type="http://schemas.openxmlformats.org/officeDocument/2006/relationships/customXml" Target="../ink/ink1264.xml"/><Relationship Id="rId60" Type="http://schemas.openxmlformats.org/officeDocument/2006/relationships/customXml" Target="../ink/ink1272.xml"/><Relationship Id="rId65" Type="http://schemas.openxmlformats.org/officeDocument/2006/relationships/customXml" Target="../ink/ink1275.xml"/><Relationship Id="rId81" Type="http://schemas.openxmlformats.org/officeDocument/2006/relationships/customXml" Target="../ink/ink1283.xml"/><Relationship Id="rId86" Type="http://schemas.openxmlformats.org/officeDocument/2006/relationships/image" Target="../media/image181.png"/><Relationship Id="rId130" Type="http://schemas.openxmlformats.org/officeDocument/2006/relationships/image" Target="../media/image203.png"/><Relationship Id="rId135" Type="http://schemas.openxmlformats.org/officeDocument/2006/relationships/customXml" Target="../ink/ink1310.xml"/><Relationship Id="rId151" Type="http://schemas.openxmlformats.org/officeDocument/2006/relationships/customXml" Target="../ink/ink1318.xml"/><Relationship Id="rId156" Type="http://schemas.openxmlformats.org/officeDocument/2006/relationships/image" Target="../media/image216.png"/><Relationship Id="rId13" Type="http://schemas.openxmlformats.org/officeDocument/2006/relationships/image" Target="../media/image146.png"/><Relationship Id="rId18" Type="http://schemas.openxmlformats.org/officeDocument/2006/relationships/customXml" Target="../ink/ink1251.xml"/><Relationship Id="rId39" Type="http://schemas.openxmlformats.org/officeDocument/2006/relationships/image" Target="../media/image158.png"/><Relationship Id="rId109" Type="http://schemas.openxmlformats.org/officeDocument/2006/relationships/customXml" Target="../ink/ink1297.xml"/><Relationship Id="rId34" Type="http://schemas.openxmlformats.org/officeDocument/2006/relationships/customXml" Target="../ink/ink1259.xml"/><Relationship Id="rId50" Type="http://schemas.openxmlformats.org/officeDocument/2006/relationships/customXml" Target="../ink/ink1267.xml"/><Relationship Id="rId55" Type="http://schemas.openxmlformats.org/officeDocument/2006/relationships/image" Target="../media/image166.png"/><Relationship Id="rId76" Type="http://schemas.openxmlformats.org/officeDocument/2006/relationships/image" Target="../media/image176.png"/><Relationship Id="rId97" Type="http://schemas.openxmlformats.org/officeDocument/2006/relationships/customXml" Target="../ink/ink1291.xml"/><Relationship Id="rId104" Type="http://schemas.openxmlformats.org/officeDocument/2006/relationships/image" Target="../media/image190.png"/><Relationship Id="rId120" Type="http://schemas.openxmlformats.org/officeDocument/2006/relationships/image" Target="../media/image198.png"/><Relationship Id="rId125" Type="http://schemas.openxmlformats.org/officeDocument/2006/relationships/customXml" Target="../ink/ink1305.xml"/><Relationship Id="rId141" Type="http://schemas.openxmlformats.org/officeDocument/2006/relationships/customXml" Target="../ink/ink1313.xml"/><Relationship Id="rId146" Type="http://schemas.openxmlformats.org/officeDocument/2006/relationships/image" Target="../media/image211.png"/><Relationship Id="rId7" Type="http://schemas.openxmlformats.org/officeDocument/2006/relationships/image" Target="../media/image143.png"/><Relationship Id="rId71" Type="http://schemas.openxmlformats.org/officeDocument/2006/relationships/customXml" Target="../ink/ink1278.xml"/><Relationship Id="rId92" Type="http://schemas.openxmlformats.org/officeDocument/2006/relationships/image" Target="../media/image184.png"/><Relationship Id="rId162" Type="http://schemas.openxmlformats.org/officeDocument/2006/relationships/image" Target="../media/image219.png"/><Relationship Id="rId2" Type="http://schemas.openxmlformats.org/officeDocument/2006/relationships/customXml" Target="../ink/ink1243.xml"/><Relationship Id="rId29" Type="http://schemas.openxmlformats.org/officeDocument/2006/relationships/image" Target="../media/image99.png"/><Relationship Id="rId24" Type="http://schemas.openxmlformats.org/officeDocument/2006/relationships/customXml" Target="../ink/ink1254.xml"/><Relationship Id="rId40" Type="http://schemas.openxmlformats.org/officeDocument/2006/relationships/customXml" Target="../ink/ink1262.xml"/><Relationship Id="rId45" Type="http://schemas.openxmlformats.org/officeDocument/2006/relationships/image" Target="../media/image161.png"/><Relationship Id="rId66" Type="http://schemas.openxmlformats.org/officeDocument/2006/relationships/image" Target="../media/image171.png"/><Relationship Id="rId87" Type="http://schemas.openxmlformats.org/officeDocument/2006/relationships/customXml" Target="../ink/ink1286.xml"/><Relationship Id="rId110" Type="http://schemas.openxmlformats.org/officeDocument/2006/relationships/image" Target="../media/image193.png"/><Relationship Id="rId115" Type="http://schemas.openxmlformats.org/officeDocument/2006/relationships/customXml" Target="../ink/ink1300.xml"/><Relationship Id="rId131" Type="http://schemas.openxmlformats.org/officeDocument/2006/relationships/customXml" Target="../ink/ink1308.xml"/><Relationship Id="rId136" Type="http://schemas.openxmlformats.org/officeDocument/2006/relationships/image" Target="../media/image206.png"/><Relationship Id="rId157" Type="http://schemas.openxmlformats.org/officeDocument/2006/relationships/customXml" Target="../ink/ink1321.xml"/><Relationship Id="rId61" Type="http://schemas.openxmlformats.org/officeDocument/2006/relationships/image" Target="../media/image169.png"/><Relationship Id="rId82" Type="http://schemas.openxmlformats.org/officeDocument/2006/relationships/image" Target="../media/image179.png"/><Relationship Id="rId152" Type="http://schemas.openxmlformats.org/officeDocument/2006/relationships/image" Target="../media/image214.png"/><Relationship Id="rId19" Type="http://schemas.openxmlformats.org/officeDocument/2006/relationships/image" Target="../media/image149.png"/><Relationship Id="rId14" Type="http://schemas.openxmlformats.org/officeDocument/2006/relationships/customXml" Target="../ink/ink1249.xml"/><Relationship Id="rId30" Type="http://schemas.openxmlformats.org/officeDocument/2006/relationships/customXml" Target="../ink/ink1257.xml"/><Relationship Id="rId35" Type="http://schemas.openxmlformats.org/officeDocument/2006/relationships/image" Target="../media/image156.png"/><Relationship Id="rId56" Type="http://schemas.openxmlformats.org/officeDocument/2006/relationships/customXml" Target="../ink/ink1270.xml"/><Relationship Id="rId77" Type="http://schemas.openxmlformats.org/officeDocument/2006/relationships/customXml" Target="../ink/ink1281.xml"/><Relationship Id="rId100" Type="http://schemas.openxmlformats.org/officeDocument/2006/relationships/image" Target="../media/image188.png"/><Relationship Id="rId105" Type="http://schemas.openxmlformats.org/officeDocument/2006/relationships/customXml" Target="../ink/ink1295.xml"/><Relationship Id="rId126" Type="http://schemas.openxmlformats.org/officeDocument/2006/relationships/image" Target="../media/image201.png"/><Relationship Id="rId147" Type="http://schemas.openxmlformats.org/officeDocument/2006/relationships/customXml" Target="../ink/ink1316.xml"/><Relationship Id="rId8" Type="http://schemas.openxmlformats.org/officeDocument/2006/relationships/customXml" Target="../ink/ink1246.xml"/><Relationship Id="rId51" Type="http://schemas.openxmlformats.org/officeDocument/2006/relationships/image" Target="../media/image164.png"/><Relationship Id="rId72" Type="http://schemas.openxmlformats.org/officeDocument/2006/relationships/image" Target="../media/image174.png"/><Relationship Id="rId93" Type="http://schemas.openxmlformats.org/officeDocument/2006/relationships/customXml" Target="../ink/ink1289.xml"/><Relationship Id="rId98" Type="http://schemas.openxmlformats.org/officeDocument/2006/relationships/image" Target="../media/image187.png"/><Relationship Id="rId121" Type="http://schemas.openxmlformats.org/officeDocument/2006/relationships/customXml" Target="../ink/ink1303.xml"/><Relationship Id="rId142" Type="http://schemas.openxmlformats.org/officeDocument/2006/relationships/image" Target="../media/image209.png"/><Relationship Id="rId163" Type="http://schemas.openxmlformats.org/officeDocument/2006/relationships/customXml" Target="../ink/ink1324.xml"/><Relationship Id="rId3" Type="http://schemas.openxmlformats.org/officeDocument/2006/relationships/image" Target="../media/image141.png"/><Relationship Id="rId25" Type="http://schemas.openxmlformats.org/officeDocument/2006/relationships/image" Target="../media/image152.png"/><Relationship Id="rId46" Type="http://schemas.openxmlformats.org/officeDocument/2006/relationships/customXml" Target="../ink/ink1265.xml"/><Relationship Id="rId67" Type="http://schemas.openxmlformats.org/officeDocument/2006/relationships/customXml" Target="../ink/ink1276.xml"/><Relationship Id="rId116" Type="http://schemas.openxmlformats.org/officeDocument/2006/relationships/image" Target="../media/image196.png"/><Relationship Id="rId137" Type="http://schemas.openxmlformats.org/officeDocument/2006/relationships/customXml" Target="../ink/ink1311.xml"/><Relationship Id="rId158" Type="http://schemas.openxmlformats.org/officeDocument/2006/relationships/image" Target="../media/image217.png"/><Relationship Id="rId20" Type="http://schemas.openxmlformats.org/officeDocument/2006/relationships/customXml" Target="../ink/ink1252.xml"/><Relationship Id="rId41" Type="http://schemas.openxmlformats.org/officeDocument/2006/relationships/image" Target="../media/image159.png"/><Relationship Id="rId62" Type="http://schemas.openxmlformats.org/officeDocument/2006/relationships/customXml" Target="../ink/ink1273.xml"/><Relationship Id="rId83" Type="http://schemas.openxmlformats.org/officeDocument/2006/relationships/customXml" Target="../ink/ink1284.xml"/><Relationship Id="rId88" Type="http://schemas.openxmlformats.org/officeDocument/2006/relationships/image" Target="../media/image182.png"/><Relationship Id="rId111" Type="http://schemas.openxmlformats.org/officeDocument/2006/relationships/customXml" Target="../ink/ink1298.xml"/><Relationship Id="rId132" Type="http://schemas.openxmlformats.org/officeDocument/2006/relationships/image" Target="../media/image204.png"/><Relationship Id="rId153" Type="http://schemas.openxmlformats.org/officeDocument/2006/relationships/customXml" Target="../ink/ink1319.xml"/><Relationship Id="rId15" Type="http://schemas.openxmlformats.org/officeDocument/2006/relationships/image" Target="../media/image147.png"/><Relationship Id="rId36" Type="http://schemas.openxmlformats.org/officeDocument/2006/relationships/customXml" Target="../ink/ink1260.xml"/><Relationship Id="rId57" Type="http://schemas.openxmlformats.org/officeDocument/2006/relationships/image" Target="../media/image167.png"/><Relationship Id="rId106" Type="http://schemas.openxmlformats.org/officeDocument/2006/relationships/image" Target="../media/image191.png"/><Relationship Id="rId127" Type="http://schemas.openxmlformats.org/officeDocument/2006/relationships/customXml" Target="../ink/ink1306.xml"/><Relationship Id="rId10" Type="http://schemas.openxmlformats.org/officeDocument/2006/relationships/customXml" Target="../ink/ink1247.xml"/><Relationship Id="rId31" Type="http://schemas.openxmlformats.org/officeDocument/2006/relationships/image" Target="../media/image154.png"/><Relationship Id="rId52" Type="http://schemas.openxmlformats.org/officeDocument/2006/relationships/customXml" Target="../ink/ink1268.xml"/><Relationship Id="rId73" Type="http://schemas.openxmlformats.org/officeDocument/2006/relationships/customXml" Target="../ink/ink1279.xml"/><Relationship Id="rId78" Type="http://schemas.openxmlformats.org/officeDocument/2006/relationships/image" Target="../media/image177.png"/><Relationship Id="rId94" Type="http://schemas.openxmlformats.org/officeDocument/2006/relationships/image" Target="../media/image185.png"/><Relationship Id="rId99" Type="http://schemas.openxmlformats.org/officeDocument/2006/relationships/customXml" Target="../ink/ink1292.xml"/><Relationship Id="rId101" Type="http://schemas.openxmlformats.org/officeDocument/2006/relationships/customXml" Target="../ink/ink1293.xml"/><Relationship Id="rId122" Type="http://schemas.openxmlformats.org/officeDocument/2006/relationships/image" Target="../media/image199.png"/><Relationship Id="rId143" Type="http://schemas.openxmlformats.org/officeDocument/2006/relationships/customXml" Target="../ink/ink1314.xml"/><Relationship Id="rId148" Type="http://schemas.openxmlformats.org/officeDocument/2006/relationships/image" Target="../media/image212.png"/><Relationship Id="rId164" Type="http://schemas.openxmlformats.org/officeDocument/2006/relationships/image" Target="../media/image220.png"/><Relationship Id="rId4" Type="http://schemas.openxmlformats.org/officeDocument/2006/relationships/customXml" Target="../ink/ink1244.xml"/><Relationship Id="rId9" Type="http://schemas.openxmlformats.org/officeDocument/2006/relationships/image" Target="../media/image144.png"/><Relationship Id="rId26" Type="http://schemas.openxmlformats.org/officeDocument/2006/relationships/customXml" Target="../ink/ink1255.xml"/><Relationship Id="rId47" Type="http://schemas.openxmlformats.org/officeDocument/2006/relationships/image" Target="../media/image162.png"/><Relationship Id="rId68" Type="http://schemas.openxmlformats.org/officeDocument/2006/relationships/image" Target="../media/image172.png"/><Relationship Id="rId89" Type="http://schemas.openxmlformats.org/officeDocument/2006/relationships/customXml" Target="../ink/ink1287.xml"/><Relationship Id="rId112" Type="http://schemas.openxmlformats.org/officeDocument/2006/relationships/image" Target="../media/image194.png"/><Relationship Id="rId133" Type="http://schemas.openxmlformats.org/officeDocument/2006/relationships/customXml" Target="../ink/ink1309.xml"/><Relationship Id="rId154" Type="http://schemas.openxmlformats.org/officeDocument/2006/relationships/image" Target="../media/image215.png"/><Relationship Id="rId16" Type="http://schemas.openxmlformats.org/officeDocument/2006/relationships/customXml" Target="../ink/ink1250.xml"/><Relationship Id="rId37" Type="http://schemas.openxmlformats.org/officeDocument/2006/relationships/image" Target="../media/image157.png"/><Relationship Id="rId58" Type="http://schemas.openxmlformats.org/officeDocument/2006/relationships/customXml" Target="../ink/ink1271.xml"/><Relationship Id="rId79" Type="http://schemas.openxmlformats.org/officeDocument/2006/relationships/customXml" Target="../ink/ink1282.xml"/><Relationship Id="rId102" Type="http://schemas.openxmlformats.org/officeDocument/2006/relationships/image" Target="../media/image189.png"/><Relationship Id="rId123" Type="http://schemas.openxmlformats.org/officeDocument/2006/relationships/customXml" Target="../ink/ink1304.xml"/><Relationship Id="rId144" Type="http://schemas.openxmlformats.org/officeDocument/2006/relationships/image" Target="../media/image210.png"/><Relationship Id="rId90" Type="http://schemas.openxmlformats.org/officeDocument/2006/relationships/image" Target="../media/image183.png"/><Relationship Id="rId165" Type="http://schemas.openxmlformats.org/officeDocument/2006/relationships/customXml" Target="../ink/ink1325.xml"/><Relationship Id="rId27" Type="http://schemas.openxmlformats.org/officeDocument/2006/relationships/image" Target="../media/image153.png"/><Relationship Id="rId48" Type="http://schemas.openxmlformats.org/officeDocument/2006/relationships/customXml" Target="../ink/ink1266.xml"/><Relationship Id="rId69" Type="http://schemas.openxmlformats.org/officeDocument/2006/relationships/customXml" Target="../ink/ink1277.xml"/><Relationship Id="rId113" Type="http://schemas.openxmlformats.org/officeDocument/2006/relationships/customXml" Target="../ink/ink1299.xml"/><Relationship Id="rId134" Type="http://schemas.openxmlformats.org/officeDocument/2006/relationships/image" Target="../media/image205.png"/><Relationship Id="rId80" Type="http://schemas.openxmlformats.org/officeDocument/2006/relationships/image" Target="../media/image178.png"/><Relationship Id="rId155" Type="http://schemas.openxmlformats.org/officeDocument/2006/relationships/customXml" Target="../ink/ink1320.xml"/></Relationships>
</file>

<file path=ppt/slides/_rels/slide4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384.xml"/><Relationship Id="rId21" Type="http://schemas.openxmlformats.org/officeDocument/2006/relationships/image" Target="../media/image150.png"/><Relationship Id="rId42" Type="http://schemas.openxmlformats.org/officeDocument/2006/relationships/customXml" Target="../ink/ink1346.xml"/><Relationship Id="rId63" Type="http://schemas.openxmlformats.org/officeDocument/2006/relationships/customXml" Target="../ink/ink1357.xml"/><Relationship Id="rId84" Type="http://schemas.openxmlformats.org/officeDocument/2006/relationships/image" Target="../media/image180.png"/><Relationship Id="rId138" Type="http://schemas.openxmlformats.org/officeDocument/2006/relationships/image" Target="../media/image207.png"/><Relationship Id="rId159" Type="http://schemas.openxmlformats.org/officeDocument/2006/relationships/customXml" Target="../ink/ink1405.xml"/><Relationship Id="rId170" Type="http://schemas.openxmlformats.org/officeDocument/2006/relationships/image" Target="../media/image223.png"/><Relationship Id="rId107" Type="http://schemas.openxmlformats.org/officeDocument/2006/relationships/customXml" Target="../ink/ink1379.xml"/><Relationship Id="rId11" Type="http://schemas.openxmlformats.org/officeDocument/2006/relationships/image" Target="../media/image145.png"/><Relationship Id="rId32" Type="http://schemas.openxmlformats.org/officeDocument/2006/relationships/customXml" Target="../ink/ink1341.xml"/><Relationship Id="rId53" Type="http://schemas.openxmlformats.org/officeDocument/2006/relationships/image" Target="../media/image165.png"/><Relationship Id="rId74" Type="http://schemas.openxmlformats.org/officeDocument/2006/relationships/image" Target="../media/image175.png"/><Relationship Id="rId128" Type="http://schemas.openxmlformats.org/officeDocument/2006/relationships/image" Target="../media/image202.png"/><Relationship Id="rId149" Type="http://schemas.openxmlformats.org/officeDocument/2006/relationships/customXml" Target="../ink/ink1400.xml"/><Relationship Id="rId5" Type="http://schemas.openxmlformats.org/officeDocument/2006/relationships/image" Target="../media/image142.png"/><Relationship Id="rId95" Type="http://schemas.openxmlformats.org/officeDocument/2006/relationships/customXml" Target="../ink/ink1373.xml"/><Relationship Id="rId160" Type="http://schemas.openxmlformats.org/officeDocument/2006/relationships/image" Target="../media/image218.png"/><Relationship Id="rId22" Type="http://schemas.openxmlformats.org/officeDocument/2006/relationships/customXml" Target="../ink/ink1336.xml"/><Relationship Id="rId43" Type="http://schemas.openxmlformats.org/officeDocument/2006/relationships/image" Target="../media/image160.png"/><Relationship Id="rId64" Type="http://schemas.openxmlformats.org/officeDocument/2006/relationships/image" Target="../media/image170.png"/><Relationship Id="rId118" Type="http://schemas.openxmlformats.org/officeDocument/2006/relationships/image" Target="../media/image197.png"/><Relationship Id="rId139" Type="http://schemas.openxmlformats.org/officeDocument/2006/relationships/customXml" Target="../ink/ink1395.xml"/><Relationship Id="rId85" Type="http://schemas.openxmlformats.org/officeDocument/2006/relationships/customXml" Target="../ink/ink1368.xml"/><Relationship Id="rId150" Type="http://schemas.openxmlformats.org/officeDocument/2006/relationships/image" Target="../media/image213.png"/><Relationship Id="rId171" Type="http://schemas.openxmlformats.org/officeDocument/2006/relationships/customXml" Target="../ink/ink1411.xml"/><Relationship Id="rId12" Type="http://schemas.openxmlformats.org/officeDocument/2006/relationships/customXml" Target="../ink/ink1331.xml"/><Relationship Id="rId33" Type="http://schemas.openxmlformats.org/officeDocument/2006/relationships/image" Target="../media/image155.png"/><Relationship Id="rId108" Type="http://schemas.openxmlformats.org/officeDocument/2006/relationships/image" Target="../media/image192.png"/><Relationship Id="rId129" Type="http://schemas.openxmlformats.org/officeDocument/2006/relationships/customXml" Target="../ink/ink1390.xml"/><Relationship Id="rId54" Type="http://schemas.openxmlformats.org/officeDocument/2006/relationships/customXml" Target="../ink/ink1352.xml"/><Relationship Id="rId75" Type="http://schemas.openxmlformats.org/officeDocument/2006/relationships/customXml" Target="../ink/ink1363.xml"/><Relationship Id="rId96" Type="http://schemas.openxmlformats.org/officeDocument/2006/relationships/image" Target="../media/image186.png"/><Relationship Id="rId140" Type="http://schemas.openxmlformats.org/officeDocument/2006/relationships/image" Target="../media/image208.png"/><Relationship Id="rId161" Type="http://schemas.openxmlformats.org/officeDocument/2006/relationships/customXml" Target="../ink/ink1406.xml"/><Relationship Id="rId6" Type="http://schemas.openxmlformats.org/officeDocument/2006/relationships/customXml" Target="../ink/ink1328.xml"/><Relationship Id="rId23" Type="http://schemas.openxmlformats.org/officeDocument/2006/relationships/image" Target="../media/image151.png"/><Relationship Id="rId28" Type="http://schemas.openxmlformats.org/officeDocument/2006/relationships/customXml" Target="../ink/ink1339.xml"/><Relationship Id="rId49" Type="http://schemas.openxmlformats.org/officeDocument/2006/relationships/image" Target="../media/image163.png"/><Relationship Id="rId114" Type="http://schemas.openxmlformats.org/officeDocument/2006/relationships/image" Target="../media/image195.png"/><Relationship Id="rId119" Type="http://schemas.openxmlformats.org/officeDocument/2006/relationships/customXml" Target="../ink/ink1385.xml"/><Relationship Id="rId44" Type="http://schemas.openxmlformats.org/officeDocument/2006/relationships/customXml" Target="../ink/ink1347.xml"/><Relationship Id="rId60" Type="http://schemas.openxmlformats.org/officeDocument/2006/relationships/customXml" Target="../ink/ink1355.xml"/><Relationship Id="rId65" Type="http://schemas.openxmlformats.org/officeDocument/2006/relationships/customXml" Target="../ink/ink1358.xml"/><Relationship Id="rId81" Type="http://schemas.openxmlformats.org/officeDocument/2006/relationships/customXml" Target="../ink/ink1366.xml"/><Relationship Id="rId86" Type="http://schemas.openxmlformats.org/officeDocument/2006/relationships/image" Target="../media/image181.png"/><Relationship Id="rId130" Type="http://schemas.openxmlformats.org/officeDocument/2006/relationships/image" Target="../media/image203.png"/><Relationship Id="rId135" Type="http://schemas.openxmlformats.org/officeDocument/2006/relationships/customXml" Target="../ink/ink1393.xml"/><Relationship Id="rId151" Type="http://schemas.openxmlformats.org/officeDocument/2006/relationships/customXml" Target="../ink/ink1401.xml"/><Relationship Id="rId156" Type="http://schemas.openxmlformats.org/officeDocument/2006/relationships/image" Target="../media/image216.png"/><Relationship Id="rId177" Type="http://schemas.openxmlformats.org/officeDocument/2006/relationships/customXml" Target="../ink/ink1414.xml"/><Relationship Id="rId172" Type="http://schemas.openxmlformats.org/officeDocument/2006/relationships/image" Target="../media/image224.png"/><Relationship Id="rId13" Type="http://schemas.openxmlformats.org/officeDocument/2006/relationships/image" Target="../media/image146.png"/><Relationship Id="rId18" Type="http://schemas.openxmlformats.org/officeDocument/2006/relationships/customXml" Target="../ink/ink1334.xml"/><Relationship Id="rId39" Type="http://schemas.openxmlformats.org/officeDocument/2006/relationships/image" Target="../media/image158.png"/><Relationship Id="rId109" Type="http://schemas.openxmlformats.org/officeDocument/2006/relationships/customXml" Target="../ink/ink1380.xml"/><Relationship Id="rId34" Type="http://schemas.openxmlformats.org/officeDocument/2006/relationships/customXml" Target="../ink/ink1342.xml"/><Relationship Id="rId50" Type="http://schemas.openxmlformats.org/officeDocument/2006/relationships/customXml" Target="../ink/ink1350.xml"/><Relationship Id="rId55" Type="http://schemas.openxmlformats.org/officeDocument/2006/relationships/image" Target="../media/image166.png"/><Relationship Id="rId76" Type="http://schemas.openxmlformats.org/officeDocument/2006/relationships/image" Target="../media/image176.png"/><Relationship Id="rId97" Type="http://schemas.openxmlformats.org/officeDocument/2006/relationships/customXml" Target="../ink/ink1374.xml"/><Relationship Id="rId104" Type="http://schemas.openxmlformats.org/officeDocument/2006/relationships/image" Target="../media/image190.png"/><Relationship Id="rId120" Type="http://schemas.openxmlformats.org/officeDocument/2006/relationships/image" Target="../media/image198.png"/><Relationship Id="rId125" Type="http://schemas.openxmlformats.org/officeDocument/2006/relationships/customXml" Target="../ink/ink1388.xml"/><Relationship Id="rId141" Type="http://schemas.openxmlformats.org/officeDocument/2006/relationships/customXml" Target="../ink/ink1396.xml"/><Relationship Id="rId146" Type="http://schemas.openxmlformats.org/officeDocument/2006/relationships/image" Target="../media/image211.png"/><Relationship Id="rId167" Type="http://schemas.openxmlformats.org/officeDocument/2006/relationships/customXml" Target="../ink/ink1409.xml"/><Relationship Id="rId7" Type="http://schemas.openxmlformats.org/officeDocument/2006/relationships/image" Target="../media/image143.png"/><Relationship Id="rId71" Type="http://schemas.openxmlformats.org/officeDocument/2006/relationships/customXml" Target="../ink/ink1361.xml"/><Relationship Id="rId92" Type="http://schemas.openxmlformats.org/officeDocument/2006/relationships/image" Target="../media/image184.png"/><Relationship Id="rId162" Type="http://schemas.openxmlformats.org/officeDocument/2006/relationships/image" Target="../media/image219.png"/><Relationship Id="rId2" Type="http://schemas.openxmlformats.org/officeDocument/2006/relationships/customXml" Target="../ink/ink1326.xml"/><Relationship Id="rId29" Type="http://schemas.openxmlformats.org/officeDocument/2006/relationships/image" Target="../media/image99.png"/><Relationship Id="rId24" Type="http://schemas.openxmlformats.org/officeDocument/2006/relationships/customXml" Target="../ink/ink1337.xml"/><Relationship Id="rId40" Type="http://schemas.openxmlformats.org/officeDocument/2006/relationships/customXml" Target="../ink/ink1345.xml"/><Relationship Id="rId45" Type="http://schemas.openxmlformats.org/officeDocument/2006/relationships/image" Target="../media/image161.png"/><Relationship Id="rId66" Type="http://schemas.openxmlformats.org/officeDocument/2006/relationships/image" Target="../media/image171.png"/><Relationship Id="rId87" Type="http://schemas.openxmlformats.org/officeDocument/2006/relationships/customXml" Target="../ink/ink1369.xml"/><Relationship Id="rId110" Type="http://schemas.openxmlformats.org/officeDocument/2006/relationships/image" Target="../media/image193.png"/><Relationship Id="rId115" Type="http://schemas.openxmlformats.org/officeDocument/2006/relationships/customXml" Target="../ink/ink1383.xml"/><Relationship Id="rId131" Type="http://schemas.openxmlformats.org/officeDocument/2006/relationships/customXml" Target="../ink/ink1391.xml"/><Relationship Id="rId136" Type="http://schemas.openxmlformats.org/officeDocument/2006/relationships/image" Target="../media/image206.png"/><Relationship Id="rId157" Type="http://schemas.openxmlformats.org/officeDocument/2006/relationships/customXml" Target="../ink/ink1404.xml"/><Relationship Id="rId178" Type="http://schemas.openxmlformats.org/officeDocument/2006/relationships/image" Target="../media/image227.png"/><Relationship Id="rId61" Type="http://schemas.openxmlformats.org/officeDocument/2006/relationships/image" Target="../media/image169.png"/><Relationship Id="rId82" Type="http://schemas.openxmlformats.org/officeDocument/2006/relationships/image" Target="../media/image179.png"/><Relationship Id="rId152" Type="http://schemas.openxmlformats.org/officeDocument/2006/relationships/image" Target="../media/image214.png"/><Relationship Id="rId173" Type="http://schemas.openxmlformats.org/officeDocument/2006/relationships/customXml" Target="../ink/ink1412.xml"/><Relationship Id="rId19" Type="http://schemas.openxmlformats.org/officeDocument/2006/relationships/image" Target="../media/image149.png"/><Relationship Id="rId14" Type="http://schemas.openxmlformats.org/officeDocument/2006/relationships/customXml" Target="../ink/ink1332.xml"/><Relationship Id="rId30" Type="http://schemas.openxmlformats.org/officeDocument/2006/relationships/customXml" Target="../ink/ink1340.xml"/><Relationship Id="rId35" Type="http://schemas.openxmlformats.org/officeDocument/2006/relationships/image" Target="../media/image156.png"/><Relationship Id="rId56" Type="http://schemas.openxmlformats.org/officeDocument/2006/relationships/customXml" Target="../ink/ink1353.xml"/><Relationship Id="rId77" Type="http://schemas.openxmlformats.org/officeDocument/2006/relationships/customXml" Target="../ink/ink1364.xml"/><Relationship Id="rId100" Type="http://schemas.openxmlformats.org/officeDocument/2006/relationships/image" Target="../media/image188.png"/><Relationship Id="rId105" Type="http://schemas.openxmlformats.org/officeDocument/2006/relationships/customXml" Target="../ink/ink1378.xml"/><Relationship Id="rId126" Type="http://schemas.openxmlformats.org/officeDocument/2006/relationships/image" Target="../media/image201.png"/><Relationship Id="rId147" Type="http://schemas.openxmlformats.org/officeDocument/2006/relationships/customXml" Target="../ink/ink1399.xml"/><Relationship Id="rId168" Type="http://schemas.openxmlformats.org/officeDocument/2006/relationships/image" Target="../media/image222.png"/><Relationship Id="rId8" Type="http://schemas.openxmlformats.org/officeDocument/2006/relationships/customXml" Target="../ink/ink1329.xml"/><Relationship Id="rId51" Type="http://schemas.openxmlformats.org/officeDocument/2006/relationships/image" Target="../media/image164.png"/><Relationship Id="rId72" Type="http://schemas.openxmlformats.org/officeDocument/2006/relationships/image" Target="../media/image174.png"/><Relationship Id="rId93" Type="http://schemas.openxmlformats.org/officeDocument/2006/relationships/customXml" Target="../ink/ink1372.xml"/><Relationship Id="rId98" Type="http://schemas.openxmlformats.org/officeDocument/2006/relationships/image" Target="../media/image187.png"/><Relationship Id="rId121" Type="http://schemas.openxmlformats.org/officeDocument/2006/relationships/customXml" Target="../ink/ink1386.xml"/><Relationship Id="rId142" Type="http://schemas.openxmlformats.org/officeDocument/2006/relationships/image" Target="../media/image209.png"/><Relationship Id="rId163" Type="http://schemas.openxmlformats.org/officeDocument/2006/relationships/customXml" Target="../ink/ink1407.xml"/><Relationship Id="rId3" Type="http://schemas.openxmlformats.org/officeDocument/2006/relationships/image" Target="../media/image141.png"/><Relationship Id="rId25" Type="http://schemas.openxmlformats.org/officeDocument/2006/relationships/image" Target="../media/image152.png"/><Relationship Id="rId46" Type="http://schemas.openxmlformats.org/officeDocument/2006/relationships/customXml" Target="../ink/ink1348.xml"/><Relationship Id="rId67" Type="http://schemas.openxmlformats.org/officeDocument/2006/relationships/customXml" Target="../ink/ink1359.xml"/><Relationship Id="rId116" Type="http://schemas.openxmlformats.org/officeDocument/2006/relationships/image" Target="../media/image196.png"/><Relationship Id="rId137" Type="http://schemas.openxmlformats.org/officeDocument/2006/relationships/customXml" Target="../ink/ink1394.xml"/><Relationship Id="rId158" Type="http://schemas.openxmlformats.org/officeDocument/2006/relationships/image" Target="../media/image217.png"/><Relationship Id="rId20" Type="http://schemas.openxmlformats.org/officeDocument/2006/relationships/customXml" Target="../ink/ink1335.xml"/><Relationship Id="rId41" Type="http://schemas.openxmlformats.org/officeDocument/2006/relationships/image" Target="../media/image159.png"/><Relationship Id="rId62" Type="http://schemas.openxmlformats.org/officeDocument/2006/relationships/customXml" Target="../ink/ink1356.xml"/><Relationship Id="rId83" Type="http://schemas.openxmlformats.org/officeDocument/2006/relationships/customXml" Target="../ink/ink1367.xml"/><Relationship Id="rId88" Type="http://schemas.openxmlformats.org/officeDocument/2006/relationships/image" Target="../media/image182.png"/><Relationship Id="rId111" Type="http://schemas.openxmlformats.org/officeDocument/2006/relationships/customXml" Target="../ink/ink1381.xml"/><Relationship Id="rId132" Type="http://schemas.openxmlformats.org/officeDocument/2006/relationships/image" Target="../media/image204.png"/><Relationship Id="rId153" Type="http://schemas.openxmlformats.org/officeDocument/2006/relationships/customXml" Target="../ink/ink1402.xml"/><Relationship Id="rId174" Type="http://schemas.openxmlformats.org/officeDocument/2006/relationships/image" Target="../media/image225.png"/><Relationship Id="rId179" Type="http://schemas.openxmlformats.org/officeDocument/2006/relationships/customXml" Target="../ink/ink1415.xml"/><Relationship Id="rId15" Type="http://schemas.openxmlformats.org/officeDocument/2006/relationships/image" Target="../media/image147.png"/><Relationship Id="rId36" Type="http://schemas.openxmlformats.org/officeDocument/2006/relationships/customXml" Target="../ink/ink1343.xml"/><Relationship Id="rId57" Type="http://schemas.openxmlformats.org/officeDocument/2006/relationships/image" Target="../media/image167.png"/><Relationship Id="rId106" Type="http://schemas.openxmlformats.org/officeDocument/2006/relationships/image" Target="../media/image191.png"/><Relationship Id="rId127" Type="http://schemas.openxmlformats.org/officeDocument/2006/relationships/customXml" Target="../ink/ink1389.xml"/><Relationship Id="rId10" Type="http://schemas.openxmlformats.org/officeDocument/2006/relationships/customXml" Target="../ink/ink1330.xml"/><Relationship Id="rId31" Type="http://schemas.openxmlformats.org/officeDocument/2006/relationships/image" Target="../media/image154.png"/><Relationship Id="rId52" Type="http://schemas.openxmlformats.org/officeDocument/2006/relationships/customXml" Target="../ink/ink1351.xml"/><Relationship Id="rId73" Type="http://schemas.openxmlformats.org/officeDocument/2006/relationships/customXml" Target="../ink/ink1362.xml"/><Relationship Id="rId78" Type="http://schemas.openxmlformats.org/officeDocument/2006/relationships/image" Target="../media/image177.png"/><Relationship Id="rId94" Type="http://schemas.openxmlformats.org/officeDocument/2006/relationships/image" Target="../media/image185.png"/><Relationship Id="rId99" Type="http://schemas.openxmlformats.org/officeDocument/2006/relationships/customXml" Target="../ink/ink1375.xml"/><Relationship Id="rId101" Type="http://schemas.openxmlformats.org/officeDocument/2006/relationships/customXml" Target="../ink/ink1376.xml"/><Relationship Id="rId122" Type="http://schemas.openxmlformats.org/officeDocument/2006/relationships/image" Target="../media/image199.png"/><Relationship Id="rId143" Type="http://schemas.openxmlformats.org/officeDocument/2006/relationships/customXml" Target="../ink/ink1397.xml"/><Relationship Id="rId148" Type="http://schemas.openxmlformats.org/officeDocument/2006/relationships/image" Target="../media/image212.png"/><Relationship Id="rId164" Type="http://schemas.openxmlformats.org/officeDocument/2006/relationships/image" Target="../media/image220.png"/><Relationship Id="rId169" Type="http://schemas.openxmlformats.org/officeDocument/2006/relationships/customXml" Target="../ink/ink1410.xml"/><Relationship Id="rId4" Type="http://schemas.openxmlformats.org/officeDocument/2006/relationships/customXml" Target="../ink/ink1327.xml"/><Relationship Id="rId9" Type="http://schemas.openxmlformats.org/officeDocument/2006/relationships/image" Target="../media/image144.png"/><Relationship Id="rId180" Type="http://schemas.openxmlformats.org/officeDocument/2006/relationships/image" Target="../media/image228.png"/><Relationship Id="rId26" Type="http://schemas.openxmlformats.org/officeDocument/2006/relationships/customXml" Target="../ink/ink1338.xml"/><Relationship Id="rId47" Type="http://schemas.openxmlformats.org/officeDocument/2006/relationships/image" Target="../media/image162.png"/><Relationship Id="rId68" Type="http://schemas.openxmlformats.org/officeDocument/2006/relationships/image" Target="../media/image172.png"/><Relationship Id="rId89" Type="http://schemas.openxmlformats.org/officeDocument/2006/relationships/customXml" Target="../ink/ink1370.xml"/><Relationship Id="rId112" Type="http://schemas.openxmlformats.org/officeDocument/2006/relationships/image" Target="../media/image194.png"/><Relationship Id="rId133" Type="http://schemas.openxmlformats.org/officeDocument/2006/relationships/customXml" Target="../ink/ink1392.xml"/><Relationship Id="rId154" Type="http://schemas.openxmlformats.org/officeDocument/2006/relationships/image" Target="../media/image215.png"/><Relationship Id="rId175" Type="http://schemas.openxmlformats.org/officeDocument/2006/relationships/customXml" Target="../ink/ink1413.xml"/><Relationship Id="rId16" Type="http://schemas.openxmlformats.org/officeDocument/2006/relationships/customXml" Target="../ink/ink1333.xml"/><Relationship Id="rId37" Type="http://schemas.openxmlformats.org/officeDocument/2006/relationships/image" Target="../media/image157.png"/><Relationship Id="rId58" Type="http://schemas.openxmlformats.org/officeDocument/2006/relationships/customXml" Target="../ink/ink1354.xml"/><Relationship Id="rId79" Type="http://schemas.openxmlformats.org/officeDocument/2006/relationships/customXml" Target="../ink/ink1365.xml"/><Relationship Id="rId102" Type="http://schemas.openxmlformats.org/officeDocument/2006/relationships/image" Target="../media/image189.png"/><Relationship Id="rId123" Type="http://schemas.openxmlformats.org/officeDocument/2006/relationships/customXml" Target="../ink/ink1387.xml"/><Relationship Id="rId144" Type="http://schemas.openxmlformats.org/officeDocument/2006/relationships/image" Target="../media/image210.png"/><Relationship Id="rId90" Type="http://schemas.openxmlformats.org/officeDocument/2006/relationships/image" Target="../media/image183.png"/><Relationship Id="rId165" Type="http://schemas.openxmlformats.org/officeDocument/2006/relationships/customXml" Target="../ink/ink1408.xml"/><Relationship Id="rId27" Type="http://schemas.openxmlformats.org/officeDocument/2006/relationships/image" Target="../media/image153.png"/><Relationship Id="rId48" Type="http://schemas.openxmlformats.org/officeDocument/2006/relationships/customXml" Target="../ink/ink1349.xml"/><Relationship Id="rId69" Type="http://schemas.openxmlformats.org/officeDocument/2006/relationships/customXml" Target="../ink/ink1360.xml"/><Relationship Id="rId113" Type="http://schemas.openxmlformats.org/officeDocument/2006/relationships/customXml" Target="../ink/ink1382.xml"/><Relationship Id="rId134" Type="http://schemas.openxmlformats.org/officeDocument/2006/relationships/image" Target="../media/image205.png"/><Relationship Id="rId80" Type="http://schemas.openxmlformats.org/officeDocument/2006/relationships/image" Target="../media/image178.png"/><Relationship Id="rId155" Type="http://schemas.openxmlformats.org/officeDocument/2006/relationships/customXml" Target="../ink/ink1403.xml"/><Relationship Id="rId176" Type="http://schemas.openxmlformats.org/officeDocument/2006/relationships/image" Target="../media/image226.png"/><Relationship Id="rId17" Type="http://schemas.openxmlformats.org/officeDocument/2006/relationships/image" Target="../media/image148.png"/><Relationship Id="rId38" Type="http://schemas.openxmlformats.org/officeDocument/2006/relationships/customXml" Target="../ink/ink1344.xml"/><Relationship Id="rId59" Type="http://schemas.openxmlformats.org/officeDocument/2006/relationships/image" Target="../media/image168.png"/><Relationship Id="rId103" Type="http://schemas.openxmlformats.org/officeDocument/2006/relationships/customXml" Target="../ink/ink1377.xml"/><Relationship Id="rId124" Type="http://schemas.openxmlformats.org/officeDocument/2006/relationships/image" Target="../media/image200.png"/><Relationship Id="rId70" Type="http://schemas.openxmlformats.org/officeDocument/2006/relationships/image" Target="../media/image173.png"/><Relationship Id="rId91" Type="http://schemas.openxmlformats.org/officeDocument/2006/relationships/customXml" Target="../ink/ink1371.xml"/><Relationship Id="rId145" Type="http://schemas.openxmlformats.org/officeDocument/2006/relationships/customXml" Target="../ink/ink1398.xml"/><Relationship Id="rId166" Type="http://schemas.openxmlformats.org/officeDocument/2006/relationships/image" Target="../media/image221.png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9.png"/><Relationship Id="rId2" Type="http://schemas.openxmlformats.org/officeDocument/2006/relationships/customXml" Target="../ink/ink141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30.png"/><Relationship Id="rId4" Type="http://schemas.openxmlformats.org/officeDocument/2006/relationships/customXml" Target="../ink/ink1417.xml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customXml" Target="../ink/ink1421.xml"/><Relationship Id="rId13" Type="http://schemas.openxmlformats.org/officeDocument/2006/relationships/image" Target="../media/image234.png"/><Relationship Id="rId3" Type="http://schemas.openxmlformats.org/officeDocument/2006/relationships/image" Target="../media/image229.png"/><Relationship Id="rId7" Type="http://schemas.openxmlformats.org/officeDocument/2006/relationships/image" Target="../media/image231.png"/><Relationship Id="rId12" Type="http://schemas.openxmlformats.org/officeDocument/2006/relationships/customXml" Target="../ink/ink1423.xml"/><Relationship Id="rId17" Type="http://schemas.openxmlformats.org/officeDocument/2006/relationships/image" Target="../media/image236.png"/><Relationship Id="rId2" Type="http://schemas.openxmlformats.org/officeDocument/2006/relationships/customXml" Target="../ink/ink1418.xml"/><Relationship Id="rId16" Type="http://schemas.openxmlformats.org/officeDocument/2006/relationships/customXml" Target="../ink/ink14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20.xml"/><Relationship Id="rId11" Type="http://schemas.openxmlformats.org/officeDocument/2006/relationships/image" Target="../media/image233.png"/><Relationship Id="rId5" Type="http://schemas.openxmlformats.org/officeDocument/2006/relationships/image" Target="../media/image230.png"/><Relationship Id="rId15" Type="http://schemas.openxmlformats.org/officeDocument/2006/relationships/image" Target="../media/image235.png"/><Relationship Id="rId10" Type="http://schemas.openxmlformats.org/officeDocument/2006/relationships/customXml" Target="../ink/ink1422.xml"/><Relationship Id="rId4" Type="http://schemas.openxmlformats.org/officeDocument/2006/relationships/customXml" Target="../ink/ink1419.xml"/><Relationship Id="rId9" Type="http://schemas.openxmlformats.org/officeDocument/2006/relationships/image" Target="../media/image232.png"/><Relationship Id="rId14" Type="http://schemas.openxmlformats.org/officeDocument/2006/relationships/customXml" Target="../ink/ink1424.xm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0.png"/><Relationship Id="rId13" Type="http://schemas.openxmlformats.org/officeDocument/2006/relationships/customXml" Target="../ink/ink1430.xml"/><Relationship Id="rId18" Type="http://schemas.openxmlformats.org/officeDocument/2006/relationships/image" Target="../media/image235.png"/><Relationship Id="rId3" Type="http://schemas.openxmlformats.org/officeDocument/2006/relationships/hyperlink" Target="https://www.youtube.com/watch?v=0FeXjhUEXlc" TargetMode="External"/><Relationship Id="rId21" Type="http://schemas.openxmlformats.org/officeDocument/2006/relationships/customXml" Target="../ink/ink1434.xml"/><Relationship Id="rId7" Type="http://schemas.openxmlformats.org/officeDocument/2006/relationships/customXml" Target="../ink/ink1427.xml"/><Relationship Id="rId12" Type="http://schemas.openxmlformats.org/officeDocument/2006/relationships/image" Target="../media/image232.png"/><Relationship Id="rId17" Type="http://schemas.openxmlformats.org/officeDocument/2006/relationships/customXml" Target="../ink/ink1432.xml"/><Relationship Id="rId2" Type="http://schemas.openxmlformats.org/officeDocument/2006/relationships/hyperlink" Target="http://www.public.asu.edu/~dugger/wine-glass-shatter.gif" TargetMode="External"/><Relationship Id="rId16" Type="http://schemas.openxmlformats.org/officeDocument/2006/relationships/image" Target="../media/image234.png"/><Relationship Id="rId20" Type="http://schemas.openxmlformats.org/officeDocument/2006/relationships/image" Target="../media/image23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9.png"/><Relationship Id="rId11" Type="http://schemas.openxmlformats.org/officeDocument/2006/relationships/customXml" Target="../ink/ink1429.xml"/><Relationship Id="rId5" Type="http://schemas.openxmlformats.org/officeDocument/2006/relationships/customXml" Target="../ink/ink1426.xml"/><Relationship Id="rId15" Type="http://schemas.openxmlformats.org/officeDocument/2006/relationships/customXml" Target="../ink/ink1431.xml"/><Relationship Id="rId10" Type="http://schemas.openxmlformats.org/officeDocument/2006/relationships/image" Target="../media/image231.png"/><Relationship Id="rId19" Type="http://schemas.openxmlformats.org/officeDocument/2006/relationships/customXml" Target="../ink/ink1433.xml"/><Relationship Id="rId4" Type="http://schemas.openxmlformats.org/officeDocument/2006/relationships/hyperlink" Target="https://www.youtube.com/watch?v=6IJ99phNArM&amp;feature=youtu.be&amp;t=137" TargetMode="External"/><Relationship Id="rId9" Type="http://schemas.openxmlformats.org/officeDocument/2006/relationships/customXml" Target="../ink/ink1428.xml"/><Relationship Id="rId14" Type="http://schemas.openxmlformats.org/officeDocument/2006/relationships/image" Target="../media/image233.png"/><Relationship Id="rId22" Type="http://schemas.openxmlformats.org/officeDocument/2006/relationships/image" Target="../media/image237.png"/></Relationships>
</file>

<file path=ppt/slides/_rels/slide49.xml.rels><?xml version="1.0" encoding="UTF-8" standalone="yes"?>
<Relationships xmlns="http://schemas.openxmlformats.org/package/2006/relationships"><Relationship Id="rId13" Type="http://schemas.openxmlformats.org/officeDocument/2006/relationships/customXml" Target="../ink/ink1439.xml"/><Relationship Id="rId18" Type="http://schemas.openxmlformats.org/officeDocument/2006/relationships/image" Target="../media/image235.png"/><Relationship Id="rId26" Type="http://schemas.openxmlformats.org/officeDocument/2006/relationships/image" Target="../media/image239.png"/><Relationship Id="rId39" Type="http://schemas.openxmlformats.org/officeDocument/2006/relationships/customXml" Target="../ink/ink1452.xml"/><Relationship Id="rId21" Type="http://schemas.openxmlformats.org/officeDocument/2006/relationships/customXml" Target="../ink/ink1443.xml"/><Relationship Id="rId34" Type="http://schemas.openxmlformats.org/officeDocument/2006/relationships/image" Target="../media/image243.png"/><Relationship Id="rId42" Type="http://schemas.openxmlformats.org/officeDocument/2006/relationships/image" Target="../media/image247.png"/><Relationship Id="rId47" Type="http://schemas.openxmlformats.org/officeDocument/2006/relationships/customXml" Target="../ink/ink1456.xml"/><Relationship Id="rId50" Type="http://schemas.openxmlformats.org/officeDocument/2006/relationships/image" Target="../media/image251.png"/><Relationship Id="rId7" Type="http://schemas.openxmlformats.org/officeDocument/2006/relationships/customXml" Target="../ink/ink1436.xml"/><Relationship Id="rId2" Type="http://schemas.openxmlformats.org/officeDocument/2006/relationships/hyperlink" Target="http://www.public.asu.edu/~dugger/wine-glass-shatter.gif" TargetMode="External"/><Relationship Id="rId16" Type="http://schemas.openxmlformats.org/officeDocument/2006/relationships/image" Target="../media/image234.png"/><Relationship Id="rId29" Type="http://schemas.openxmlformats.org/officeDocument/2006/relationships/customXml" Target="../ink/ink1447.xml"/><Relationship Id="rId11" Type="http://schemas.openxmlformats.org/officeDocument/2006/relationships/customXml" Target="../ink/ink1438.xml"/><Relationship Id="rId24" Type="http://schemas.openxmlformats.org/officeDocument/2006/relationships/image" Target="../media/image238.png"/><Relationship Id="rId32" Type="http://schemas.openxmlformats.org/officeDocument/2006/relationships/image" Target="../media/image242.png"/><Relationship Id="rId37" Type="http://schemas.openxmlformats.org/officeDocument/2006/relationships/customXml" Target="../ink/ink1451.xml"/><Relationship Id="rId40" Type="http://schemas.openxmlformats.org/officeDocument/2006/relationships/image" Target="../media/image246.png"/><Relationship Id="rId45" Type="http://schemas.openxmlformats.org/officeDocument/2006/relationships/customXml" Target="../ink/ink1455.xml"/><Relationship Id="rId5" Type="http://schemas.openxmlformats.org/officeDocument/2006/relationships/customXml" Target="../ink/ink1435.xml"/><Relationship Id="rId15" Type="http://schemas.openxmlformats.org/officeDocument/2006/relationships/customXml" Target="../ink/ink1440.xml"/><Relationship Id="rId23" Type="http://schemas.openxmlformats.org/officeDocument/2006/relationships/customXml" Target="../ink/ink1444.xml"/><Relationship Id="rId28" Type="http://schemas.openxmlformats.org/officeDocument/2006/relationships/image" Target="../media/image240.png"/><Relationship Id="rId36" Type="http://schemas.openxmlformats.org/officeDocument/2006/relationships/image" Target="../media/image244.png"/><Relationship Id="rId49" Type="http://schemas.openxmlformats.org/officeDocument/2006/relationships/customXml" Target="../ink/ink1457.xml"/><Relationship Id="rId10" Type="http://schemas.openxmlformats.org/officeDocument/2006/relationships/image" Target="../media/image231.png"/><Relationship Id="rId19" Type="http://schemas.openxmlformats.org/officeDocument/2006/relationships/customXml" Target="../ink/ink1442.xml"/><Relationship Id="rId31" Type="http://schemas.openxmlformats.org/officeDocument/2006/relationships/customXml" Target="../ink/ink1448.xml"/><Relationship Id="rId44" Type="http://schemas.openxmlformats.org/officeDocument/2006/relationships/image" Target="../media/image248.png"/><Relationship Id="rId4" Type="http://schemas.openxmlformats.org/officeDocument/2006/relationships/hyperlink" Target="https://www.youtube.com/watch?v=6IJ99phNArM&amp;feature=youtu.be&amp;t=137" TargetMode="External"/><Relationship Id="rId9" Type="http://schemas.openxmlformats.org/officeDocument/2006/relationships/customXml" Target="../ink/ink1437.xml"/><Relationship Id="rId14" Type="http://schemas.openxmlformats.org/officeDocument/2006/relationships/image" Target="../media/image233.png"/><Relationship Id="rId22" Type="http://schemas.openxmlformats.org/officeDocument/2006/relationships/image" Target="../media/image237.png"/><Relationship Id="rId27" Type="http://schemas.openxmlformats.org/officeDocument/2006/relationships/customXml" Target="../ink/ink1446.xml"/><Relationship Id="rId30" Type="http://schemas.openxmlformats.org/officeDocument/2006/relationships/image" Target="../media/image241.png"/><Relationship Id="rId35" Type="http://schemas.openxmlformats.org/officeDocument/2006/relationships/customXml" Target="../ink/ink1450.xml"/><Relationship Id="rId43" Type="http://schemas.openxmlformats.org/officeDocument/2006/relationships/customXml" Target="../ink/ink1454.xml"/><Relationship Id="rId48" Type="http://schemas.openxmlformats.org/officeDocument/2006/relationships/image" Target="../media/image250.png"/><Relationship Id="rId8" Type="http://schemas.openxmlformats.org/officeDocument/2006/relationships/image" Target="../media/image230.png"/><Relationship Id="rId3" Type="http://schemas.openxmlformats.org/officeDocument/2006/relationships/hyperlink" Target="https://www.youtube.com/watch?v=0FeXjhUEXlc" TargetMode="External"/><Relationship Id="rId12" Type="http://schemas.openxmlformats.org/officeDocument/2006/relationships/image" Target="../media/image232.png"/><Relationship Id="rId17" Type="http://schemas.openxmlformats.org/officeDocument/2006/relationships/customXml" Target="../ink/ink1441.xml"/><Relationship Id="rId25" Type="http://schemas.openxmlformats.org/officeDocument/2006/relationships/customXml" Target="../ink/ink1445.xml"/><Relationship Id="rId33" Type="http://schemas.openxmlformats.org/officeDocument/2006/relationships/customXml" Target="../ink/ink1449.xml"/><Relationship Id="rId38" Type="http://schemas.openxmlformats.org/officeDocument/2006/relationships/image" Target="../media/image245.png"/><Relationship Id="rId46" Type="http://schemas.openxmlformats.org/officeDocument/2006/relationships/image" Target="../media/image249.png"/><Relationship Id="rId20" Type="http://schemas.openxmlformats.org/officeDocument/2006/relationships/image" Target="../media/image236.png"/><Relationship Id="rId41" Type="http://schemas.openxmlformats.org/officeDocument/2006/relationships/customXml" Target="../ink/ink145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9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ustomXml" Target="../ink/ink34.xml"/><Relationship Id="rId13" Type="http://schemas.openxmlformats.org/officeDocument/2006/relationships/image" Target="../media/image8.png"/><Relationship Id="rId18" Type="http://schemas.openxmlformats.org/officeDocument/2006/relationships/customXml" Target="../ink/ink39.xml"/><Relationship Id="rId26" Type="http://schemas.openxmlformats.org/officeDocument/2006/relationships/customXml" Target="../ink/ink43.xml"/><Relationship Id="rId21" Type="http://schemas.openxmlformats.org/officeDocument/2006/relationships/image" Target="../media/image12.png"/><Relationship Id="rId7" Type="http://schemas.openxmlformats.org/officeDocument/2006/relationships/image" Target="../media/image5.png"/><Relationship Id="rId12" Type="http://schemas.openxmlformats.org/officeDocument/2006/relationships/customXml" Target="../ink/ink36.xml"/><Relationship Id="rId17" Type="http://schemas.openxmlformats.org/officeDocument/2006/relationships/image" Target="../media/image10.png"/><Relationship Id="rId25" Type="http://schemas.openxmlformats.org/officeDocument/2006/relationships/image" Target="../media/image18.png"/><Relationship Id="rId2" Type="http://schemas.openxmlformats.org/officeDocument/2006/relationships/customXml" Target="../ink/ink32.xml"/><Relationship Id="rId16" Type="http://schemas.openxmlformats.org/officeDocument/2006/relationships/customXml" Target="../ink/ink38.xml"/><Relationship Id="rId20" Type="http://schemas.openxmlformats.org/officeDocument/2006/relationships/customXml" Target="../ink/ink40.xml"/><Relationship Id="rId29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.xml"/><Relationship Id="rId11" Type="http://schemas.openxmlformats.org/officeDocument/2006/relationships/image" Target="../media/image7.png"/><Relationship Id="rId24" Type="http://schemas.openxmlformats.org/officeDocument/2006/relationships/customXml" Target="../ink/ink42.xml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44.xml"/><Relationship Id="rId10" Type="http://schemas.openxmlformats.org/officeDocument/2006/relationships/customXml" Target="../ink/ink35.xml"/><Relationship Id="rId19" Type="http://schemas.openxmlformats.org/officeDocument/2006/relationships/image" Target="../media/image11.png"/><Relationship Id="rId31" Type="http://schemas.openxmlformats.org/officeDocument/2006/relationships/image" Target="../media/image21.png"/><Relationship Id="rId9" Type="http://schemas.openxmlformats.org/officeDocument/2006/relationships/image" Target="../media/image3.png"/><Relationship Id="rId14" Type="http://schemas.openxmlformats.org/officeDocument/2006/relationships/customXml" Target="../ink/ink37.xml"/><Relationship Id="rId22" Type="http://schemas.openxmlformats.org/officeDocument/2006/relationships/customXml" Target="../ink/ink41.xml"/><Relationship Id="rId27" Type="http://schemas.openxmlformats.org/officeDocument/2006/relationships/image" Target="../media/image19.png"/><Relationship Id="rId30" Type="http://schemas.openxmlformats.org/officeDocument/2006/relationships/customXml" Target="../ink/ink45.xml"/></Relationships>
</file>

<file path=ppt/slides/_rels/slide5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39.png"/><Relationship Id="rId21" Type="http://schemas.openxmlformats.org/officeDocument/2006/relationships/customXml" Target="../ink/ink1466.xml"/><Relationship Id="rId42" Type="http://schemas.openxmlformats.org/officeDocument/2006/relationships/image" Target="../media/image247.png"/><Relationship Id="rId47" Type="http://schemas.openxmlformats.org/officeDocument/2006/relationships/customXml" Target="../ink/ink1479.xml"/><Relationship Id="rId63" Type="http://schemas.openxmlformats.org/officeDocument/2006/relationships/customXml" Target="../ink/ink1487.xml"/><Relationship Id="rId68" Type="http://schemas.openxmlformats.org/officeDocument/2006/relationships/image" Target="../media/image260.png"/><Relationship Id="rId16" Type="http://schemas.openxmlformats.org/officeDocument/2006/relationships/image" Target="../media/image234.png"/><Relationship Id="rId11" Type="http://schemas.openxmlformats.org/officeDocument/2006/relationships/customXml" Target="../ink/ink1461.xml"/><Relationship Id="rId32" Type="http://schemas.openxmlformats.org/officeDocument/2006/relationships/image" Target="../media/image242.png"/><Relationship Id="rId37" Type="http://schemas.openxmlformats.org/officeDocument/2006/relationships/customXml" Target="../ink/ink1474.xml"/><Relationship Id="rId53" Type="http://schemas.openxmlformats.org/officeDocument/2006/relationships/customXml" Target="../ink/ink1482.xml"/><Relationship Id="rId58" Type="http://schemas.openxmlformats.org/officeDocument/2006/relationships/image" Target="../media/image255.png"/><Relationship Id="rId74" Type="http://schemas.openxmlformats.org/officeDocument/2006/relationships/image" Target="../media/image263.png"/><Relationship Id="rId79" Type="http://schemas.openxmlformats.org/officeDocument/2006/relationships/customXml" Target="../ink/ink1495.xml"/><Relationship Id="rId5" Type="http://schemas.openxmlformats.org/officeDocument/2006/relationships/customXml" Target="../ink/ink1458.xml"/><Relationship Id="rId61" Type="http://schemas.openxmlformats.org/officeDocument/2006/relationships/customXml" Target="../ink/ink1486.xml"/><Relationship Id="rId82" Type="http://schemas.openxmlformats.org/officeDocument/2006/relationships/image" Target="../media/image267.png"/><Relationship Id="rId19" Type="http://schemas.openxmlformats.org/officeDocument/2006/relationships/customXml" Target="../ink/ink1465.xml"/><Relationship Id="rId14" Type="http://schemas.openxmlformats.org/officeDocument/2006/relationships/image" Target="../media/image233.png"/><Relationship Id="rId22" Type="http://schemas.openxmlformats.org/officeDocument/2006/relationships/image" Target="../media/image237.png"/><Relationship Id="rId27" Type="http://schemas.openxmlformats.org/officeDocument/2006/relationships/customXml" Target="../ink/ink1469.xml"/><Relationship Id="rId30" Type="http://schemas.openxmlformats.org/officeDocument/2006/relationships/image" Target="../media/image241.png"/><Relationship Id="rId35" Type="http://schemas.openxmlformats.org/officeDocument/2006/relationships/customXml" Target="../ink/ink1473.xml"/><Relationship Id="rId43" Type="http://schemas.openxmlformats.org/officeDocument/2006/relationships/customXml" Target="../ink/ink1477.xml"/><Relationship Id="rId48" Type="http://schemas.openxmlformats.org/officeDocument/2006/relationships/image" Target="../media/image250.png"/><Relationship Id="rId56" Type="http://schemas.openxmlformats.org/officeDocument/2006/relationships/image" Target="../media/image254.png"/><Relationship Id="rId64" Type="http://schemas.openxmlformats.org/officeDocument/2006/relationships/image" Target="../media/image258.png"/><Relationship Id="rId69" Type="http://schemas.openxmlformats.org/officeDocument/2006/relationships/customXml" Target="../ink/ink1490.xml"/><Relationship Id="rId77" Type="http://schemas.openxmlformats.org/officeDocument/2006/relationships/customXml" Target="../ink/ink1494.xml"/><Relationship Id="rId8" Type="http://schemas.openxmlformats.org/officeDocument/2006/relationships/image" Target="../media/image230.png"/><Relationship Id="rId51" Type="http://schemas.openxmlformats.org/officeDocument/2006/relationships/customXml" Target="../ink/ink1481.xml"/><Relationship Id="rId72" Type="http://schemas.openxmlformats.org/officeDocument/2006/relationships/image" Target="../media/image262.png"/><Relationship Id="rId80" Type="http://schemas.openxmlformats.org/officeDocument/2006/relationships/image" Target="../media/image266.png"/><Relationship Id="rId3" Type="http://schemas.openxmlformats.org/officeDocument/2006/relationships/hyperlink" Target="https://www.youtube.com/watch?v=0FeXjhUEXlc" TargetMode="External"/><Relationship Id="rId12" Type="http://schemas.openxmlformats.org/officeDocument/2006/relationships/image" Target="../media/image232.png"/><Relationship Id="rId17" Type="http://schemas.openxmlformats.org/officeDocument/2006/relationships/customXml" Target="../ink/ink1464.xml"/><Relationship Id="rId25" Type="http://schemas.openxmlformats.org/officeDocument/2006/relationships/customXml" Target="../ink/ink1468.xml"/><Relationship Id="rId33" Type="http://schemas.openxmlformats.org/officeDocument/2006/relationships/customXml" Target="../ink/ink1472.xml"/><Relationship Id="rId38" Type="http://schemas.openxmlformats.org/officeDocument/2006/relationships/image" Target="../media/image245.png"/><Relationship Id="rId46" Type="http://schemas.openxmlformats.org/officeDocument/2006/relationships/image" Target="../media/image249.png"/><Relationship Id="rId59" Type="http://schemas.openxmlformats.org/officeDocument/2006/relationships/customXml" Target="../ink/ink1485.xml"/><Relationship Id="rId67" Type="http://schemas.openxmlformats.org/officeDocument/2006/relationships/customXml" Target="../ink/ink1489.xml"/><Relationship Id="rId20" Type="http://schemas.openxmlformats.org/officeDocument/2006/relationships/image" Target="../media/image236.png"/><Relationship Id="rId41" Type="http://schemas.openxmlformats.org/officeDocument/2006/relationships/customXml" Target="../ink/ink1476.xml"/><Relationship Id="rId54" Type="http://schemas.openxmlformats.org/officeDocument/2006/relationships/image" Target="../media/image253.png"/><Relationship Id="rId62" Type="http://schemas.openxmlformats.org/officeDocument/2006/relationships/image" Target="../media/image257.png"/><Relationship Id="rId70" Type="http://schemas.openxmlformats.org/officeDocument/2006/relationships/image" Target="../media/image261.png"/><Relationship Id="rId75" Type="http://schemas.openxmlformats.org/officeDocument/2006/relationships/customXml" Target="../ink/ink149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9.png"/><Relationship Id="rId15" Type="http://schemas.openxmlformats.org/officeDocument/2006/relationships/customXml" Target="../ink/ink1463.xml"/><Relationship Id="rId23" Type="http://schemas.openxmlformats.org/officeDocument/2006/relationships/customXml" Target="../ink/ink1467.xml"/><Relationship Id="rId28" Type="http://schemas.openxmlformats.org/officeDocument/2006/relationships/image" Target="../media/image240.png"/><Relationship Id="rId36" Type="http://schemas.openxmlformats.org/officeDocument/2006/relationships/image" Target="../media/image244.png"/><Relationship Id="rId49" Type="http://schemas.openxmlformats.org/officeDocument/2006/relationships/customXml" Target="../ink/ink1480.xml"/><Relationship Id="rId57" Type="http://schemas.openxmlformats.org/officeDocument/2006/relationships/customXml" Target="../ink/ink1484.xml"/><Relationship Id="rId10" Type="http://schemas.openxmlformats.org/officeDocument/2006/relationships/image" Target="../media/image231.png"/><Relationship Id="rId31" Type="http://schemas.openxmlformats.org/officeDocument/2006/relationships/customXml" Target="../ink/ink1471.xml"/><Relationship Id="rId44" Type="http://schemas.openxmlformats.org/officeDocument/2006/relationships/image" Target="../media/image248.png"/><Relationship Id="rId52" Type="http://schemas.openxmlformats.org/officeDocument/2006/relationships/image" Target="../media/image252.png"/><Relationship Id="rId60" Type="http://schemas.openxmlformats.org/officeDocument/2006/relationships/image" Target="../media/image256.png"/><Relationship Id="rId65" Type="http://schemas.openxmlformats.org/officeDocument/2006/relationships/customXml" Target="../ink/ink1488.xml"/><Relationship Id="rId73" Type="http://schemas.openxmlformats.org/officeDocument/2006/relationships/customXml" Target="../ink/ink1492.xml"/><Relationship Id="rId78" Type="http://schemas.openxmlformats.org/officeDocument/2006/relationships/image" Target="../media/image265.png"/><Relationship Id="rId81" Type="http://schemas.openxmlformats.org/officeDocument/2006/relationships/customXml" Target="../ink/ink1496.xml"/><Relationship Id="rId4" Type="http://schemas.openxmlformats.org/officeDocument/2006/relationships/hyperlink" Target="https://www.youtube.com/watch?v=6IJ99phNArM&amp;feature=youtu.be&amp;t=137" TargetMode="External"/><Relationship Id="rId9" Type="http://schemas.openxmlformats.org/officeDocument/2006/relationships/customXml" Target="../ink/ink1460.xml"/><Relationship Id="rId13" Type="http://schemas.openxmlformats.org/officeDocument/2006/relationships/customXml" Target="../ink/ink1462.xml"/><Relationship Id="rId18" Type="http://schemas.openxmlformats.org/officeDocument/2006/relationships/image" Target="../media/image235.png"/><Relationship Id="rId39" Type="http://schemas.openxmlformats.org/officeDocument/2006/relationships/customXml" Target="../ink/ink1475.xml"/><Relationship Id="rId34" Type="http://schemas.openxmlformats.org/officeDocument/2006/relationships/image" Target="../media/image243.png"/><Relationship Id="rId50" Type="http://schemas.openxmlformats.org/officeDocument/2006/relationships/image" Target="../media/image251.png"/><Relationship Id="rId55" Type="http://schemas.openxmlformats.org/officeDocument/2006/relationships/customXml" Target="../ink/ink1483.xml"/><Relationship Id="rId76" Type="http://schemas.openxmlformats.org/officeDocument/2006/relationships/image" Target="../media/image264.png"/><Relationship Id="rId7" Type="http://schemas.openxmlformats.org/officeDocument/2006/relationships/customXml" Target="../ink/ink1459.xml"/><Relationship Id="rId71" Type="http://schemas.openxmlformats.org/officeDocument/2006/relationships/customXml" Target="../ink/ink1491.xml"/><Relationship Id="rId2" Type="http://schemas.openxmlformats.org/officeDocument/2006/relationships/hyperlink" Target="http://www.public.asu.edu/~dugger/wine-glass-shatter.gif" TargetMode="External"/><Relationship Id="rId29" Type="http://schemas.openxmlformats.org/officeDocument/2006/relationships/customXml" Target="../ink/ink1470.xml"/><Relationship Id="rId24" Type="http://schemas.openxmlformats.org/officeDocument/2006/relationships/image" Target="../media/image238.png"/><Relationship Id="rId40" Type="http://schemas.openxmlformats.org/officeDocument/2006/relationships/image" Target="../media/image246.png"/><Relationship Id="rId45" Type="http://schemas.openxmlformats.org/officeDocument/2006/relationships/customXml" Target="../ink/ink1478.xml"/><Relationship Id="rId66" Type="http://schemas.openxmlformats.org/officeDocument/2006/relationships/image" Target="../media/image259.png"/></Relationships>
</file>

<file path=ppt/slides/_rels/slide5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39.png"/><Relationship Id="rId21" Type="http://schemas.openxmlformats.org/officeDocument/2006/relationships/customXml" Target="../ink/ink1505.xml"/><Relationship Id="rId42" Type="http://schemas.openxmlformats.org/officeDocument/2006/relationships/image" Target="../media/image247.png"/><Relationship Id="rId47" Type="http://schemas.openxmlformats.org/officeDocument/2006/relationships/customXml" Target="../ink/ink1518.xml"/><Relationship Id="rId63" Type="http://schemas.openxmlformats.org/officeDocument/2006/relationships/customXml" Target="../ink/ink1526.xml"/><Relationship Id="rId68" Type="http://schemas.openxmlformats.org/officeDocument/2006/relationships/image" Target="../media/image260.png"/><Relationship Id="rId84" Type="http://schemas.openxmlformats.org/officeDocument/2006/relationships/image" Target="../media/image268.png"/><Relationship Id="rId16" Type="http://schemas.openxmlformats.org/officeDocument/2006/relationships/image" Target="../media/image234.png"/><Relationship Id="rId11" Type="http://schemas.openxmlformats.org/officeDocument/2006/relationships/customXml" Target="../ink/ink1500.xml"/><Relationship Id="rId32" Type="http://schemas.openxmlformats.org/officeDocument/2006/relationships/image" Target="../media/image242.png"/><Relationship Id="rId37" Type="http://schemas.openxmlformats.org/officeDocument/2006/relationships/customXml" Target="../ink/ink1513.xml"/><Relationship Id="rId53" Type="http://schemas.openxmlformats.org/officeDocument/2006/relationships/customXml" Target="../ink/ink1521.xml"/><Relationship Id="rId58" Type="http://schemas.openxmlformats.org/officeDocument/2006/relationships/image" Target="../media/image255.png"/><Relationship Id="rId74" Type="http://schemas.openxmlformats.org/officeDocument/2006/relationships/image" Target="../media/image263.png"/><Relationship Id="rId79" Type="http://schemas.openxmlformats.org/officeDocument/2006/relationships/customXml" Target="../ink/ink1534.xml"/><Relationship Id="rId5" Type="http://schemas.openxmlformats.org/officeDocument/2006/relationships/customXml" Target="../ink/ink1497.xml"/><Relationship Id="rId19" Type="http://schemas.openxmlformats.org/officeDocument/2006/relationships/customXml" Target="../ink/ink1504.xml"/><Relationship Id="rId14" Type="http://schemas.openxmlformats.org/officeDocument/2006/relationships/image" Target="../media/image233.png"/><Relationship Id="rId22" Type="http://schemas.openxmlformats.org/officeDocument/2006/relationships/image" Target="../media/image237.png"/><Relationship Id="rId27" Type="http://schemas.openxmlformats.org/officeDocument/2006/relationships/customXml" Target="../ink/ink1508.xml"/><Relationship Id="rId30" Type="http://schemas.openxmlformats.org/officeDocument/2006/relationships/image" Target="../media/image241.png"/><Relationship Id="rId35" Type="http://schemas.openxmlformats.org/officeDocument/2006/relationships/customXml" Target="../ink/ink1512.xml"/><Relationship Id="rId43" Type="http://schemas.openxmlformats.org/officeDocument/2006/relationships/customXml" Target="../ink/ink1516.xml"/><Relationship Id="rId48" Type="http://schemas.openxmlformats.org/officeDocument/2006/relationships/image" Target="../media/image250.png"/><Relationship Id="rId56" Type="http://schemas.openxmlformats.org/officeDocument/2006/relationships/image" Target="../media/image254.png"/><Relationship Id="rId64" Type="http://schemas.openxmlformats.org/officeDocument/2006/relationships/image" Target="../media/image258.png"/><Relationship Id="rId69" Type="http://schemas.openxmlformats.org/officeDocument/2006/relationships/customXml" Target="../ink/ink1529.xml"/><Relationship Id="rId77" Type="http://schemas.openxmlformats.org/officeDocument/2006/relationships/customXml" Target="../ink/ink1533.xml"/><Relationship Id="rId8" Type="http://schemas.openxmlformats.org/officeDocument/2006/relationships/image" Target="../media/image230.png"/><Relationship Id="rId51" Type="http://schemas.openxmlformats.org/officeDocument/2006/relationships/customXml" Target="../ink/ink1520.xml"/><Relationship Id="rId72" Type="http://schemas.openxmlformats.org/officeDocument/2006/relationships/image" Target="../media/image262.png"/><Relationship Id="rId80" Type="http://schemas.openxmlformats.org/officeDocument/2006/relationships/image" Target="../media/image266.png"/><Relationship Id="rId85" Type="http://schemas.openxmlformats.org/officeDocument/2006/relationships/customXml" Target="../ink/ink1537.xml"/><Relationship Id="rId3" Type="http://schemas.openxmlformats.org/officeDocument/2006/relationships/hyperlink" Target="https://www.youtube.com/watch?v=0FeXjhUEXlc" TargetMode="External"/><Relationship Id="rId12" Type="http://schemas.openxmlformats.org/officeDocument/2006/relationships/image" Target="../media/image232.png"/><Relationship Id="rId17" Type="http://schemas.openxmlformats.org/officeDocument/2006/relationships/customXml" Target="../ink/ink1503.xml"/><Relationship Id="rId25" Type="http://schemas.openxmlformats.org/officeDocument/2006/relationships/customXml" Target="../ink/ink1507.xml"/><Relationship Id="rId33" Type="http://schemas.openxmlformats.org/officeDocument/2006/relationships/customXml" Target="../ink/ink1511.xml"/><Relationship Id="rId38" Type="http://schemas.openxmlformats.org/officeDocument/2006/relationships/image" Target="../media/image245.png"/><Relationship Id="rId46" Type="http://schemas.openxmlformats.org/officeDocument/2006/relationships/image" Target="../media/image249.png"/><Relationship Id="rId59" Type="http://schemas.openxmlformats.org/officeDocument/2006/relationships/customXml" Target="../ink/ink1524.xml"/><Relationship Id="rId67" Type="http://schemas.openxmlformats.org/officeDocument/2006/relationships/customXml" Target="../ink/ink1528.xml"/><Relationship Id="rId20" Type="http://schemas.openxmlformats.org/officeDocument/2006/relationships/image" Target="../media/image236.png"/><Relationship Id="rId41" Type="http://schemas.openxmlformats.org/officeDocument/2006/relationships/customXml" Target="../ink/ink1515.xml"/><Relationship Id="rId54" Type="http://schemas.openxmlformats.org/officeDocument/2006/relationships/image" Target="../media/image253.png"/><Relationship Id="rId62" Type="http://schemas.openxmlformats.org/officeDocument/2006/relationships/image" Target="../media/image257.png"/><Relationship Id="rId70" Type="http://schemas.openxmlformats.org/officeDocument/2006/relationships/image" Target="../media/image261.png"/><Relationship Id="rId75" Type="http://schemas.openxmlformats.org/officeDocument/2006/relationships/customXml" Target="../ink/ink1532.xml"/><Relationship Id="rId83" Type="http://schemas.openxmlformats.org/officeDocument/2006/relationships/customXml" Target="../ink/ink153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9.png"/><Relationship Id="rId15" Type="http://schemas.openxmlformats.org/officeDocument/2006/relationships/customXml" Target="../ink/ink1502.xml"/><Relationship Id="rId23" Type="http://schemas.openxmlformats.org/officeDocument/2006/relationships/customXml" Target="../ink/ink1506.xml"/><Relationship Id="rId28" Type="http://schemas.openxmlformats.org/officeDocument/2006/relationships/image" Target="../media/image240.png"/><Relationship Id="rId36" Type="http://schemas.openxmlformats.org/officeDocument/2006/relationships/image" Target="../media/image244.png"/><Relationship Id="rId49" Type="http://schemas.openxmlformats.org/officeDocument/2006/relationships/customXml" Target="../ink/ink1519.xml"/><Relationship Id="rId57" Type="http://schemas.openxmlformats.org/officeDocument/2006/relationships/customXml" Target="../ink/ink1523.xml"/><Relationship Id="rId10" Type="http://schemas.openxmlformats.org/officeDocument/2006/relationships/image" Target="../media/image231.png"/><Relationship Id="rId31" Type="http://schemas.openxmlformats.org/officeDocument/2006/relationships/customXml" Target="../ink/ink1510.xml"/><Relationship Id="rId44" Type="http://schemas.openxmlformats.org/officeDocument/2006/relationships/image" Target="../media/image248.png"/><Relationship Id="rId52" Type="http://schemas.openxmlformats.org/officeDocument/2006/relationships/image" Target="../media/image252.png"/><Relationship Id="rId60" Type="http://schemas.openxmlformats.org/officeDocument/2006/relationships/image" Target="../media/image256.png"/><Relationship Id="rId65" Type="http://schemas.openxmlformats.org/officeDocument/2006/relationships/customXml" Target="../ink/ink1527.xml"/><Relationship Id="rId73" Type="http://schemas.openxmlformats.org/officeDocument/2006/relationships/customXml" Target="../ink/ink1531.xml"/><Relationship Id="rId78" Type="http://schemas.openxmlformats.org/officeDocument/2006/relationships/image" Target="../media/image265.png"/><Relationship Id="rId81" Type="http://schemas.openxmlformats.org/officeDocument/2006/relationships/customXml" Target="../ink/ink1535.xml"/><Relationship Id="rId86" Type="http://schemas.openxmlformats.org/officeDocument/2006/relationships/image" Target="../media/image269.png"/><Relationship Id="rId4" Type="http://schemas.openxmlformats.org/officeDocument/2006/relationships/hyperlink" Target="https://www.youtube.com/watch?v=6IJ99phNArM&amp;feature=youtu.be&amp;t=137" TargetMode="External"/><Relationship Id="rId9" Type="http://schemas.openxmlformats.org/officeDocument/2006/relationships/customXml" Target="../ink/ink1499.xml"/><Relationship Id="rId13" Type="http://schemas.openxmlformats.org/officeDocument/2006/relationships/customXml" Target="../ink/ink1501.xml"/><Relationship Id="rId18" Type="http://schemas.openxmlformats.org/officeDocument/2006/relationships/image" Target="../media/image235.png"/><Relationship Id="rId39" Type="http://schemas.openxmlformats.org/officeDocument/2006/relationships/customXml" Target="../ink/ink1514.xml"/><Relationship Id="rId34" Type="http://schemas.openxmlformats.org/officeDocument/2006/relationships/image" Target="../media/image243.png"/><Relationship Id="rId50" Type="http://schemas.openxmlformats.org/officeDocument/2006/relationships/image" Target="../media/image251.png"/><Relationship Id="rId55" Type="http://schemas.openxmlformats.org/officeDocument/2006/relationships/customXml" Target="../ink/ink1522.xml"/><Relationship Id="rId76" Type="http://schemas.openxmlformats.org/officeDocument/2006/relationships/image" Target="../media/image264.png"/><Relationship Id="rId7" Type="http://schemas.openxmlformats.org/officeDocument/2006/relationships/customXml" Target="../ink/ink1498.xml"/><Relationship Id="rId71" Type="http://schemas.openxmlformats.org/officeDocument/2006/relationships/customXml" Target="../ink/ink1530.xml"/><Relationship Id="rId2" Type="http://schemas.openxmlformats.org/officeDocument/2006/relationships/hyperlink" Target="http://www.public.asu.edu/~dugger/wine-glass-shatter.gif" TargetMode="External"/><Relationship Id="rId29" Type="http://schemas.openxmlformats.org/officeDocument/2006/relationships/customXml" Target="../ink/ink1509.xml"/><Relationship Id="rId24" Type="http://schemas.openxmlformats.org/officeDocument/2006/relationships/image" Target="../media/image238.png"/><Relationship Id="rId40" Type="http://schemas.openxmlformats.org/officeDocument/2006/relationships/image" Target="../media/image246.png"/><Relationship Id="rId45" Type="http://schemas.openxmlformats.org/officeDocument/2006/relationships/customXml" Target="../ink/ink1517.xml"/><Relationship Id="rId66" Type="http://schemas.openxmlformats.org/officeDocument/2006/relationships/image" Target="../media/image259.png"/><Relationship Id="rId61" Type="http://schemas.openxmlformats.org/officeDocument/2006/relationships/customXml" Target="../ink/ink1525.xml"/><Relationship Id="rId82" Type="http://schemas.openxmlformats.org/officeDocument/2006/relationships/image" Target="../media/image267.png"/></Relationships>
</file>

<file path=ppt/slides/_rels/slide5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39.png"/><Relationship Id="rId21" Type="http://schemas.openxmlformats.org/officeDocument/2006/relationships/customXml" Target="../ink/ink1546.xml"/><Relationship Id="rId42" Type="http://schemas.openxmlformats.org/officeDocument/2006/relationships/image" Target="../media/image247.png"/><Relationship Id="rId47" Type="http://schemas.openxmlformats.org/officeDocument/2006/relationships/customXml" Target="../ink/ink1559.xml"/><Relationship Id="rId63" Type="http://schemas.openxmlformats.org/officeDocument/2006/relationships/customXml" Target="../ink/ink1567.xml"/><Relationship Id="rId68" Type="http://schemas.openxmlformats.org/officeDocument/2006/relationships/image" Target="../media/image260.png"/><Relationship Id="rId84" Type="http://schemas.openxmlformats.org/officeDocument/2006/relationships/image" Target="../media/image268.png"/><Relationship Id="rId89" Type="http://schemas.openxmlformats.org/officeDocument/2006/relationships/customXml" Target="../ink/ink1580.xml"/><Relationship Id="rId16" Type="http://schemas.openxmlformats.org/officeDocument/2006/relationships/image" Target="../media/image234.png"/><Relationship Id="rId11" Type="http://schemas.openxmlformats.org/officeDocument/2006/relationships/customXml" Target="../ink/ink1541.xml"/><Relationship Id="rId32" Type="http://schemas.openxmlformats.org/officeDocument/2006/relationships/image" Target="../media/image242.png"/><Relationship Id="rId37" Type="http://schemas.openxmlformats.org/officeDocument/2006/relationships/customXml" Target="../ink/ink1554.xml"/><Relationship Id="rId53" Type="http://schemas.openxmlformats.org/officeDocument/2006/relationships/customXml" Target="../ink/ink1562.xml"/><Relationship Id="rId58" Type="http://schemas.openxmlformats.org/officeDocument/2006/relationships/image" Target="../media/image255.png"/><Relationship Id="rId74" Type="http://schemas.openxmlformats.org/officeDocument/2006/relationships/image" Target="../media/image263.png"/><Relationship Id="rId79" Type="http://schemas.openxmlformats.org/officeDocument/2006/relationships/customXml" Target="../ink/ink1575.xml"/><Relationship Id="rId5" Type="http://schemas.openxmlformats.org/officeDocument/2006/relationships/customXml" Target="../ink/ink1538.xml"/><Relationship Id="rId90" Type="http://schemas.openxmlformats.org/officeDocument/2006/relationships/image" Target="../media/image271.png"/><Relationship Id="rId14" Type="http://schemas.openxmlformats.org/officeDocument/2006/relationships/image" Target="../media/image233.png"/><Relationship Id="rId22" Type="http://schemas.openxmlformats.org/officeDocument/2006/relationships/image" Target="../media/image237.png"/><Relationship Id="rId27" Type="http://schemas.openxmlformats.org/officeDocument/2006/relationships/customXml" Target="../ink/ink1549.xml"/><Relationship Id="rId30" Type="http://schemas.openxmlformats.org/officeDocument/2006/relationships/image" Target="../media/image241.png"/><Relationship Id="rId35" Type="http://schemas.openxmlformats.org/officeDocument/2006/relationships/customXml" Target="../ink/ink1553.xml"/><Relationship Id="rId43" Type="http://schemas.openxmlformats.org/officeDocument/2006/relationships/customXml" Target="../ink/ink1557.xml"/><Relationship Id="rId48" Type="http://schemas.openxmlformats.org/officeDocument/2006/relationships/image" Target="../media/image250.png"/><Relationship Id="rId56" Type="http://schemas.openxmlformats.org/officeDocument/2006/relationships/image" Target="../media/image254.png"/><Relationship Id="rId64" Type="http://schemas.openxmlformats.org/officeDocument/2006/relationships/image" Target="../media/image258.png"/><Relationship Id="rId69" Type="http://schemas.openxmlformats.org/officeDocument/2006/relationships/customXml" Target="../ink/ink1570.xml"/><Relationship Id="rId77" Type="http://schemas.openxmlformats.org/officeDocument/2006/relationships/customXml" Target="../ink/ink1574.xml"/><Relationship Id="rId8" Type="http://schemas.openxmlformats.org/officeDocument/2006/relationships/image" Target="../media/image230.png"/><Relationship Id="rId51" Type="http://schemas.openxmlformats.org/officeDocument/2006/relationships/customXml" Target="../ink/ink1561.xml"/><Relationship Id="rId72" Type="http://schemas.openxmlformats.org/officeDocument/2006/relationships/image" Target="../media/image262.png"/><Relationship Id="rId80" Type="http://schemas.openxmlformats.org/officeDocument/2006/relationships/image" Target="../media/image266.png"/><Relationship Id="rId85" Type="http://schemas.openxmlformats.org/officeDocument/2006/relationships/customXml" Target="../ink/ink1578.xml"/><Relationship Id="rId3" Type="http://schemas.openxmlformats.org/officeDocument/2006/relationships/hyperlink" Target="https://www.youtube.com/watch?v=0FeXjhUEXlc" TargetMode="External"/><Relationship Id="rId12" Type="http://schemas.openxmlformats.org/officeDocument/2006/relationships/image" Target="../media/image232.png"/><Relationship Id="rId17" Type="http://schemas.openxmlformats.org/officeDocument/2006/relationships/customXml" Target="../ink/ink1544.xml"/><Relationship Id="rId25" Type="http://schemas.openxmlformats.org/officeDocument/2006/relationships/customXml" Target="../ink/ink1548.xml"/><Relationship Id="rId33" Type="http://schemas.openxmlformats.org/officeDocument/2006/relationships/customXml" Target="../ink/ink1552.xml"/><Relationship Id="rId38" Type="http://schemas.openxmlformats.org/officeDocument/2006/relationships/image" Target="../media/image245.png"/><Relationship Id="rId46" Type="http://schemas.openxmlformats.org/officeDocument/2006/relationships/image" Target="../media/image249.png"/><Relationship Id="rId59" Type="http://schemas.openxmlformats.org/officeDocument/2006/relationships/customXml" Target="../ink/ink1565.xml"/><Relationship Id="rId67" Type="http://schemas.openxmlformats.org/officeDocument/2006/relationships/customXml" Target="../ink/ink1569.xml"/><Relationship Id="rId20" Type="http://schemas.openxmlformats.org/officeDocument/2006/relationships/image" Target="../media/image236.png"/><Relationship Id="rId41" Type="http://schemas.openxmlformats.org/officeDocument/2006/relationships/customXml" Target="../ink/ink1556.xml"/><Relationship Id="rId54" Type="http://schemas.openxmlformats.org/officeDocument/2006/relationships/image" Target="../media/image253.png"/><Relationship Id="rId62" Type="http://schemas.openxmlformats.org/officeDocument/2006/relationships/image" Target="../media/image257.png"/><Relationship Id="rId70" Type="http://schemas.openxmlformats.org/officeDocument/2006/relationships/image" Target="../media/image261.png"/><Relationship Id="rId75" Type="http://schemas.openxmlformats.org/officeDocument/2006/relationships/customXml" Target="../ink/ink1573.xml"/><Relationship Id="rId83" Type="http://schemas.openxmlformats.org/officeDocument/2006/relationships/customXml" Target="../ink/ink1577.xml"/><Relationship Id="rId88" Type="http://schemas.openxmlformats.org/officeDocument/2006/relationships/image" Target="../media/image27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9.png"/><Relationship Id="rId15" Type="http://schemas.openxmlformats.org/officeDocument/2006/relationships/customXml" Target="../ink/ink1543.xml"/><Relationship Id="rId23" Type="http://schemas.openxmlformats.org/officeDocument/2006/relationships/customXml" Target="../ink/ink1547.xml"/><Relationship Id="rId28" Type="http://schemas.openxmlformats.org/officeDocument/2006/relationships/image" Target="../media/image240.png"/><Relationship Id="rId36" Type="http://schemas.openxmlformats.org/officeDocument/2006/relationships/image" Target="../media/image244.png"/><Relationship Id="rId49" Type="http://schemas.openxmlformats.org/officeDocument/2006/relationships/customXml" Target="../ink/ink1560.xml"/><Relationship Id="rId57" Type="http://schemas.openxmlformats.org/officeDocument/2006/relationships/customXml" Target="../ink/ink1564.xml"/><Relationship Id="rId10" Type="http://schemas.openxmlformats.org/officeDocument/2006/relationships/image" Target="../media/image231.png"/><Relationship Id="rId31" Type="http://schemas.openxmlformats.org/officeDocument/2006/relationships/customXml" Target="../ink/ink1551.xml"/><Relationship Id="rId44" Type="http://schemas.openxmlformats.org/officeDocument/2006/relationships/image" Target="../media/image248.png"/><Relationship Id="rId52" Type="http://schemas.openxmlformats.org/officeDocument/2006/relationships/image" Target="../media/image252.png"/><Relationship Id="rId60" Type="http://schemas.openxmlformats.org/officeDocument/2006/relationships/image" Target="../media/image256.png"/><Relationship Id="rId65" Type="http://schemas.openxmlformats.org/officeDocument/2006/relationships/customXml" Target="../ink/ink1568.xml"/><Relationship Id="rId73" Type="http://schemas.openxmlformats.org/officeDocument/2006/relationships/customXml" Target="../ink/ink1572.xml"/><Relationship Id="rId78" Type="http://schemas.openxmlformats.org/officeDocument/2006/relationships/image" Target="../media/image265.png"/><Relationship Id="rId81" Type="http://schemas.openxmlformats.org/officeDocument/2006/relationships/customXml" Target="../ink/ink1576.xml"/><Relationship Id="rId86" Type="http://schemas.openxmlformats.org/officeDocument/2006/relationships/image" Target="../media/image269.png"/><Relationship Id="rId4" Type="http://schemas.openxmlformats.org/officeDocument/2006/relationships/hyperlink" Target="https://www.youtube.com/watch?v=6IJ99phNArM&amp;feature=youtu.be&amp;t=137" TargetMode="External"/><Relationship Id="rId9" Type="http://schemas.openxmlformats.org/officeDocument/2006/relationships/customXml" Target="../ink/ink1540.xml"/><Relationship Id="rId13" Type="http://schemas.openxmlformats.org/officeDocument/2006/relationships/customXml" Target="../ink/ink1542.xml"/><Relationship Id="rId18" Type="http://schemas.openxmlformats.org/officeDocument/2006/relationships/image" Target="../media/image235.png"/><Relationship Id="rId39" Type="http://schemas.openxmlformats.org/officeDocument/2006/relationships/customXml" Target="../ink/ink1555.xml"/><Relationship Id="rId34" Type="http://schemas.openxmlformats.org/officeDocument/2006/relationships/image" Target="../media/image243.png"/><Relationship Id="rId50" Type="http://schemas.openxmlformats.org/officeDocument/2006/relationships/image" Target="../media/image251.png"/><Relationship Id="rId55" Type="http://schemas.openxmlformats.org/officeDocument/2006/relationships/customXml" Target="../ink/ink1563.xml"/><Relationship Id="rId76" Type="http://schemas.openxmlformats.org/officeDocument/2006/relationships/image" Target="../media/image264.png"/><Relationship Id="rId7" Type="http://schemas.openxmlformats.org/officeDocument/2006/relationships/customXml" Target="../ink/ink1539.xml"/><Relationship Id="rId71" Type="http://schemas.openxmlformats.org/officeDocument/2006/relationships/customXml" Target="../ink/ink1571.xml"/><Relationship Id="rId2" Type="http://schemas.openxmlformats.org/officeDocument/2006/relationships/hyperlink" Target="http://www.public.asu.edu/~dugger/wine-glass-shatter.gif" TargetMode="External"/><Relationship Id="rId29" Type="http://schemas.openxmlformats.org/officeDocument/2006/relationships/customXml" Target="../ink/ink1550.xml"/><Relationship Id="rId24" Type="http://schemas.openxmlformats.org/officeDocument/2006/relationships/image" Target="../media/image238.png"/><Relationship Id="rId40" Type="http://schemas.openxmlformats.org/officeDocument/2006/relationships/image" Target="../media/image246.png"/><Relationship Id="rId45" Type="http://schemas.openxmlformats.org/officeDocument/2006/relationships/customXml" Target="../ink/ink1558.xml"/><Relationship Id="rId66" Type="http://schemas.openxmlformats.org/officeDocument/2006/relationships/image" Target="../media/image259.png"/><Relationship Id="rId87" Type="http://schemas.openxmlformats.org/officeDocument/2006/relationships/customXml" Target="../ink/ink1579.xml"/><Relationship Id="rId61" Type="http://schemas.openxmlformats.org/officeDocument/2006/relationships/customXml" Target="../ink/ink1566.xml"/><Relationship Id="rId82" Type="http://schemas.openxmlformats.org/officeDocument/2006/relationships/image" Target="../media/image267.png"/><Relationship Id="rId19" Type="http://schemas.openxmlformats.org/officeDocument/2006/relationships/customXml" Target="../ink/ink1545.xml"/></Relationships>
</file>

<file path=ppt/slides/_rels/slide5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39.png"/><Relationship Id="rId21" Type="http://schemas.openxmlformats.org/officeDocument/2006/relationships/customXml" Target="../ink/ink1589.xml"/><Relationship Id="rId42" Type="http://schemas.openxmlformats.org/officeDocument/2006/relationships/image" Target="../media/image247.png"/><Relationship Id="rId47" Type="http://schemas.openxmlformats.org/officeDocument/2006/relationships/customXml" Target="../ink/ink1602.xml"/><Relationship Id="rId63" Type="http://schemas.openxmlformats.org/officeDocument/2006/relationships/customXml" Target="../ink/ink1610.xml"/><Relationship Id="rId68" Type="http://schemas.openxmlformats.org/officeDocument/2006/relationships/image" Target="../media/image260.png"/><Relationship Id="rId84" Type="http://schemas.openxmlformats.org/officeDocument/2006/relationships/image" Target="../media/image268.png"/><Relationship Id="rId89" Type="http://schemas.openxmlformats.org/officeDocument/2006/relationships/customXml" Target="../ink/ink1623.xml"/><Relationship Id="rId16" Type="http://schemas.openxmlformats.org/officeDocument/2006/relationships/image" Target="../media/image234.png"/><Relationship Id="rId11" Type="http://schemas.openxmlformats.org/officeDocument/2006/relationships/customXml" Target="../ink/ink1584.xml"/><Relationship Id="rId32" Type="http://schemas.openxmlformats.org/officeDocument/2006/relationships/image" Target="../media/image242.png"/><Relationship Id="rId37" Type="http://schemas.openxmlformats.org/officeDocument/2006/relationships/customXml" Target="../ink/ink1597.xml"/><Relationship Id="rId53" Type="http://schemas.openxmlformats.org/officeDocument/2006/relationships/customXml" Target="../ink/ink1605.xml"/><Relationship Id="rId58" Type="http://schemas.openxmlformats.org/officeDocument/2006/relationships/image" Target="../media/image255.png"/><Relationship Id="rId74" Type="http://schemas.openxmlformats.org/officeDocument/2006/relationships/image" Target="../media/image263.png"/><Relationship Id="rId79" Type="http://schemas.openxmlformats.org/officeDocument/2006/relationships/customXml" Target="../ink/ink1618.xml"/><Relationship Id="rId5" Type="http://schemas.openxmlformats.org/officeDocument/2006/relationships/customXml" Target="../ink/ink1581.xml"/><Relationship Id="rId90" Type="http://schemas.openxmlformats.org/officeDocument/2006/relationships/image" Target="../media/image271.png"/><Relationship Id="rId95" Type="http://schemas.openxmlformats.org/officeDocument/2006/relationships/customXml" Target="../ink/ink1626.xml"/><Relationship Id="rId22" Type="http://schemas.openxmlformats.org/officeDocument/2006/relationships/image" Target="../media/image237.png"/><Relationship Id="rId27" Type="http://schemas.openxmlformats.org/officeDocument/2006/relationships/customXml" Target="../ink/ink1592.xml"/><Relationship Id="rId43" Type="http://schemas.openxmlformats.org/officeDocument/2006/relationships/customXml" Target="../ink/ink1600.xml"/><Relationship Id="rId48" Type="http://schemas.openxmlformats.org/officeDocument/2006/relationships/image" Target="../media/image250.png"/><Relationship Id="rId64" Type="http://schemas.openxmlformats.org/officeDocument/2006/relationships/image" Target="../media/image258.png"/><Relationship Id="rId69" Type="http://schemas.openxmlformats.org/officeDocument/2006/relationships/customXml" Target="../ink/ink1613.xml"/><Relationship Id="rId8" Type="http://schemas.openxmlformats.org/officeDocument/2006/relationships/image" Target="../media/image230.png"/><Relationship Id="rId51" Type="http://schemas.openxmlformats.org/officeDocument/2006/relationships/customXml" Target="../ink/ink1604.xml"/><Relationship Id="rId72" Type="http://schemas.openxmlformats.org/officeDocument/2006/relationships/image" Target="../media/image262.png"/><Relationship Id="rId80" Type="http://schemas.openxmlformats.org/officeDocument/2006/relationships/image" Target="../media/image266.png"/><Relationship Id="rId85" Type="http://schemas.openxmlformats.org/officeDocument/2006/relationships/customXml" Target="../ink/ink1621.xml"/><Relationship Id="rId93" Type="http://schemas.openxmlformats.org/officeDocument/2006/relationships/customXml" Target="../ink/ink1625.xml"/><Relationship Id="rId3" Type="http://schemas.openxmlformats.org/officeDocument/2006/relationships/hyperlink" Target="https://www.youtube.com/watch?v=0FeXjhUEXlc" TargetMode="External"/><Relationship Id="rId12" Type="http://schemas.openxmlformats.org/officeDocument/2006/relationships/image" Target="../media/image232.png"/><Relationship Id="rId17" Type="http://schemas.openxmlformats.org/officeDocument/2006/relationships/customXml" Target="../ink/ink1587.xml"/><Relationship Id="rId25" Type="http://schemas.openxmlformats.org/officeDocument/2006/relationships/customXml" Target="../ink/ink1591.xml"/><Relationship Id="rId33" Type="http://schemas.openxmlformats.org/officeDocument/2006/relationships/customXml" Target="../ink/ink1595.xml"/><Relationship Id="rId38" Type="http://schemas.openxmlformats.org/officeDocument/2006/relationships/image" Target="../media/image245.png"/><Relationship Id="rId46" Type="http://schemas.openxmlformats.org/officeDocument/2006/relationships/image" Target="../media/image249.png"/><Relationship Id="rId59" Type="http://schemas.openxmlformats.org/officeDocument/2006/relationships/customXml" Target="../ink/ink1608.xml"/><Relationship Id="rId67" Type="http://schemas.openxmlformats.org/officeDocument/2006/relationships/customXml" Target="../ink/ink1612.xml"/><Relationship Id="rId20" Type="http://schemas.openxmlformats.org/officeDocument/2006/relationships/image" Target="../media/image236.png"/><Relationship Id="rId41" Type="http://schemas.openxmlformats.org/officeDocument/2006/relationships/customXml" Target="../ink/ink1599.xml"/><Relationship Id="rId54" Type="http://schemas.openxmlformats.org/officeDocument/2006/relationships/image" Target="../media/image253.png"/><Relationship Id="rId62" Type="http://schemas.openxmlformats.org/officeDocument/2006/relationships/image" Target="../media/image257.png"/><Relationship Id="rId70" Type="http://schemas.openxmlformats.org/officeDocument/2006/relationships/image" Target="../media/image261.png"/><Relationship Id="rId75" Type="http://schemas.openxmlformats.org/officeDocument/2006/relationships/customXml" Target="../ink/ink1616.xml"/><Relationship Id="rId83" Type="http://schemas.openxmlformats.org/officeDocument/2006/relationships/customXml" Target="../ink/ink1620.xml"/><Relationship Id="rId88" Type="http://schemas.openxmlformats.org/officeDocument/2006/relationships/image" Target="../media/image270.png"/><Relationship Id="rId91" Type="http://schemas.openxmlformats.org/officeDocument/2006/relationships/customXml" Target="../ink/ink1624.xml"/><Relationship Id="rId96" Type="http://schemas.openxmlformats.org/officeDocument/2006/relationships/image" Target="../media/image27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9.png"/><Relationship Id="rId15" Type="http://schemas.openxmlformats.org/officeDocument/2006/relationships/customXml" Target="../ink/ink1586.xml"/><Relationship Id="rId23" Type="http://schemas.openxmlformats.org/officeDocument/2006/relationships/customXml" Target="../ink/ink1590.xml"/><Relationship Id="rId28" Type="http://schemas.openxmlformats.org/officeDocument/2006/relationships/image" Target="../media/image240.png"/><Relationship Id="rId36" Type="http://schemas.openxmlformats.org/officeDocument/2006/relationships/image" Target="../media/image244.png"/><Relationship Id="rId49" Type="http://schemas.openxmlformats.org/officeDocument/2006/relationships/customXml" Target="../ink/ink1603.xml"/><Relationship Id="rId57" Type="http://schemas.openxmlformats.org/officeDocument/2006/relationships/customXml" Target="../ink/ink1607.xml"/><Relationship Id="rId10" Type="http://schemas.openxmlformats.org/officeDocument/2006/relationships/image" Target="../media/image231.png"/><Relationship Id="rId31" Type="http://schemas.openxmlformats.org/officeDocument/2006/relationships/customXml" Target="../ink/ink1594.xml"/><Relationship Id="rId44" Type="http://schemas.openxmlformats.org/officeDocument/2006/relationships/image" Target="../media/image248.png"/><Relationship Id="rId52" Type="http://schemas.openxmlformats.org/officeDocument/2006/relationships/image" Target="../media/image252.png"/><Relationship Id="rId60" Type="http://schemas.openxmlformats.org/officeDocument/2006/relationships/image" Target="../media/image256.png"/><Relationship Id="rId65" Type="http://schemas.openxmlformats.org/officeDocument/2006/relationships/customXml" Target="../ink/ink1611.xml"/><Relationship Id="rId73" Type="http://schemas.openxmlformats.org/officeDocument/2006/relationships/customXml" Target="../ink/ink1615.xml"/><Relationship Id="rId78" Type="http://schemas.openxmlformats.org/officeDocument/2006/relationships/image" Target="../media/image265.png"/><Relationship Id="rId81" Type="http://schemas.openxmlformats.org/officeDocument/2006/relationships/customXml" Target="../ink/ink1619.xml"/><Relationship Id="rId86" Type="http://schemas.openxmlformats.org/officeDocument/2006/relationships/image" Target="../media/image269.png"/><Relationship Id="rId94" Type="http://schemas.openxmlformats.org/officeDocument/2006/relationships/image" Target="../media/image273.png"/><Relationship Id="rId4" Type="http://schemas.openxmlformats.org/officeDocument/2006/relationships/hyperlink" Target="https://www.youtube.com/watch?v=6IJ99phNArM&amp;feature=youtu.be&amp;t=137" TargetMode="External"/><Relationship Id="rId9" Type="http://schemas.openxmlformats.org/officeDocument/2006/relationships/customXml" Target="../ink/ink1583.xml"/><Relationship Id="rId13" Type="http://schemas.openxmlformats.org/officeDocument/2006/relationships/customXml" Target="../ink/ink1585.xml"/><Relationship Id="rId18" Type="http://schemas.openxmlformats.org/officeDocument/2006/relationships/image" Target="../media/image235.png"/><Relationship Id="rId39" Type="http://schemas.openxmlformats.org/officeDocument/2006/relationships/customXml" Target="../ink/ink1598.xml"/><Relationship Id="rId34" Type="http://schemas.openxmlformats.org/officeDocument/2006/relationships/image" Target="../media/image243.png"/><Relationship Id="rId50" Type="http://schemas.openxmlformats.org/officeDocument/2006/relationships/image" Target="../media/image251.png"/><Relationship Id="rId55" Type="http://schemas.openxmlformats.org/officeDocument/2006/relationships/customXml" Target="../ink/ink1606.xml"/><Relationship Id="rId76" Type="http://schemas.openxmlformats.org/officeDocument/2006/relationships/image" Target="../media/image264.png"/><Relationship Id="rId7" Type="http://schemas.openxmlformats.org/officeDocument/2006/relationships/customXml" Target="../ink/ink1582.xml"/><Relationship Id="rId71" Type="http://schemas.openxmlformats.org/officeDocument/2006/relationships/customXml" Target="../ink/ink1614.xml"/><Relationship Id="rId92" Type="http://schemas.openxmlformats.org/officeDocument/2006/relationships/image" Target="../media/image272.png"/><Relationship Id="rId2" Type="http://schemas.openxmlformats.org/officeDocument/2006/relationships/hyperlink" Target="http://www.public.asu.edu/~dugger/wine-glass-shatter.gif" TargetMode="External"/><Relationship Id="rId29" Type="http://schemas.openxmlformats.org/officeDocument/2006/relationships/customXml" Target="../ink/ink1593.xml"/><Relationship Id="rId24" Type="http://schemas.openxmlformats.org/officeDocument/2006/relationships/image" Target="../media/image238.png"/><Relationship Id="rId40" Type="http://schemas.openxmlformats.org/officeDocument/2006/relationships/image" Target="../media/image246.png"/><Relationship Id="rId45" Type="http://schemas.openxmlformats.org/officeDocument/2006/relationships/customXml" Target="../ink/ink1601.xml"/><Relationship Id="rId66" Type="http://schemas.openxmlformats.org/officeDocument/2006/relationships/image" Target="../media/image259.png"/><Relationship Id="rId87" Type="http://schemas.openxmlformats.org/officeDocument/2006/relationships/customXml" Target="../ink/ink1622.xml"/><Relationship Id="rId61" Type="http://schemas.openxmlformats.org/officeDocument/2006/relationships/customXml" Target="../ink/ink1609.xml"/><Relationship Id="rId82" Type="http://schemas.openxmlformats.org/officeDocument/2006/relationships/image" Target="../media/image267.png"/><Relationship Id="rId19" Type="http://schemas.openxmlformats.org/officeDocument/2006/relationships/customXml" Target="../ink/ink1588.xml"/><Relationship Id="rId14" Type="http://schemas.openxmlformats.org/officeDocument/2006/relationships/image" Target="../media/image233.png"/><Relationship Id="rId30" Type="http://schemas.openxmlformats.org/officeDocument/2006/relationships/image" Target="../media/image241.png"/><Relationship Id="rId35" Type="http://schemas.openxmlformats.org/officeDocument/2006/relationships/customXml" Target="../ink/ink1596.xml"/><Relationship Id="rId56" Type="http://schemas.openxmlformats.org/officeDocument/2006/relationships/image" Target="../media/image254.png"/><Relationship Id="rId77" Type="http://schemas.openxmlformats.org/officeDocument/2006/relationships/customXml" Target="../ink/ink1617.xml"/></Relationships>
</file>

<file path=ppt/slides/_rels/slide54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39.png"/><Relationship Id="rId21" Type="http://schemas.openxmlformats.org/officeDocument/2006/relationships/customXml" Target="../ink/ink1635.xml"/><Relationship Id="rId42" Type="http://schemas.openxmlformats.org/officeDocument/2006/relationships/image" Target="../media/image247.png"/><Relationship Id="rId47" Type="http://schemas.openxmlformats.org/officeDocument/2006/relationships/customXml" Target="../ink/ink1648.xml"/><Relationship Id="rId63" Type="http://schemas.openxmlformats.org/officeDocument/2006/relationships/customXml" Target="../ink/ink1656.xml"/><Relationship Id="rId68" Type="http://schemas.openxmlformats.org/officeDocument/2006/relationships/image" Target="../media/image260.png"/><Relationship Id="rId84" Type="http://schemas.openxmlformats.org/officeDocument/2006/relationships/image" Target="../media/image268.png"/><Relationship Id="rId89" Type="http://schemas.openxmlformats.org/officeDocument/2006/relationships/customXml" Target="../ink/ink1669.xml"/><Relationship Id="rId16" Type="http://schemas.openxmlformats.org/officeDocument/2006/relationships/image" Target="../media/image234.png"/><Relationship Id="rId11" Type="http://schemas.openxmlformats.org/officeDocument/2006/relationships/customXml" Target="../ink/ink1630.xml"/><Relationship Id="rId32" Type="http://schemas.openxmlformats.org/officeDocument/2006/relationships/image" Target="../media/image242.png"/><Relationship Id="rId37" Type="http://schemas.openxmlformats.org/officeDocument/2006/relationships/customXml" Target="../ink/ink1643.xml"/><Relationship Id="rId53" Type="http://schemas.openxmlformats.org/officeDocument/2006/relationships/customXml" Target="../ink/ink1651.xml"/><Relationship Id="rId58" Type="http://schemas.openxmlformats.org/officeDocument/2006/relationships/image" Target="../media/image255.png"/><Relationship Id="rId74" Type="http://schemas.openxmlformats.org/officeDocument/2006/relationships/image" Target="../media/image263.png"/><Relationship Id="rId79" Type="http://schemas.openxmlformats.org/officeDocument/2006/relationships/customXml" Target="../ink/ink1664.xml"/><Relationship Id="rId102" Type="http://schemas.openxmlformats.org/officeDocument/2006/relationships/image" Target="../media/image169.png"/><Relationship Id="rId5" Type="http://schemas.openxmlformats.org/officeDocument/2006/relationships/customXml" Target="../ink/ink1627.xml"/><Relationship Id="rId90" Type="http://schemas.openxmlformats.org/officeDocument/2006/relationships/image" Target="../media/image271.png"/><Relationship Id="rId95" Type="http://schemas.openxmlformats.org/officeDocument/2006/relationships/customXml" Target="../ink/ink1672.xml"/><Relationship Id="rId22" Type="http://schemas.openxmlformats.org/officeDocument/2006/relationships/image" Target="../media/image237.png"/><Relationship Id="rId27" Type="http://schemas.openxmlformats.org/officeDocument/2006/relationships/customXml" Target="../ink/ink1638.xml"/><Relationship Id="rId43" Type="http://schemas.openxmlformats.org/officeDocument/2006/relationships/customXml" Target="../ink/ink1646.xml"/><Relationship Id="rId48" Type="http://schemas.openxmlformats.org/officeDocument/2006/relationships/image" Target="../media/image250.png"/><Relationship Id="rId64" Type="http://schemas.openxmlformats.org/officeDocument/2006/relationships/image" Target="../media/image258.png"/><Relationship Id="rId69" Type="http://schemas.openxmlformats.org/officeDocument/2006/relationships/customXml" Target="../ink/ink1659.xml"/><Relationship Id="rId80" Type="http://schemas.openxmlformats.org/officeDocument/2006/relationships/image" Target="../media/image266.png"/><Relationship Id="rId85" Type="http://schemas.openxmlformats.org/officeDocument/2006/relationships/customXml" Target="../ink/ink1667.xml"/><Relationship Id="rId12" Type="http://schemas.openxmlformats.org/officeDocument/2006/relationships/image" Target="../media/image232.png"/><Relationship Id="rId17" Type="http://schemas.openxmlformats.org/officeDocument/2006/relationships/customXml" Target="../ink/ink1633.xml"/><Relationship Id="rId33" Type="http://schemas.openxmlformats.org/officeDocument/2006/relationships/customXml" Target="../ink/ink1641.xml"/><Relationship Id="rId38" Type="http://schemas.openxmlformats.org/officeDocument/2006/relationships/image" Target="../media/image245.png"/><Relationship Id="rId59" Type="http://schemas.openxmlformats.org/officeDocument/2006/relationships/customXml" Target="../ink/ink1654.xml"/><Relationship Id="rId103" Type="http://schemas.openxmlformats.org/officeDocument/2006/relationships/customXml" Target="../ink/ink1676.xml"/><Relationship Id="rId20" Type="http://schemas.openxmlformats.org/officeDocument/2006/relationships/image" Target="../media/image236.png"/><Relationship Id="rId41" Type="http://schemas.openxmlformats.org/officeDocument/2006/relationships/customXml" Target="../ink/ink1645.xml"/><Relationship Id="rId54" Type="http://schemas.openxmlformats.org/officeDocument/2006/relationships/image" Target="../media/image253.png"/><Relationship Id="rId62" Type="http://schemas.openxmlformats.org/officeDocument/2006/relationships/image" Target="../media/image257.png"/><Relationship Id="rId70" Type="http://schemas.openxmlformats.org/officeDocument/2006/relationships/image" Target="../media/image261.png"/><Relationship Id="rId75" Type="http://schemas.openxmlformats.org/officeDocument/2006/relationships/customXml" Target="../ink/ink1662.xml"/><Relationship Id="rId83" Type="http://schemas.openxmlformats.org/officeDocument/2006/relationships/customXml" Target="../ink/ink1666.xml"/><Relationship Id="rId88" Type="http://schemas.openxmlformats.org/officeDocument/2006/relationships/image" Target="../media/image270.png"/><Relationship Id="rId91" Type="http://schemas.openxmlformats.org/officeDocument/2006/relationships/customXml" Target="../ink/ink1670.xml"/><Relationship Id="rId96" Type="http://schemas.openxmlformats.org/officeDocument/2006/relationships/image" Target="../media/image27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9.png"/><Relationship Id="rId15" Type="http://schemas.openxmlformats.org/officeDocument/2006/relationships/customXml" Target="../ink/ink1632.xml"/><Relationship Id="rId23" Type="http://schemas.openxmlformats.org/officeDocument/2006/relationships/customXml" Target="../ink/ink1636.xml"/><Relationship Id="rId28" Type="http://schemas.openxmlformats.org/officeDocument/2006/relationships/image" Target="../media/image240.png"/><Relationship Id="rId36" Type="http://schemas.openxmlformats.org/officeDocument/2006/relationships/image" Target="../media/image244.png"/><Relationship Id="rId49" Type="http://schemas.openxmlformats.org/officeDocument/2006/relationships/customXml" Target="../ink/ink1649.xml"/><Relationship Id="rId57" Type="http://schemas.openxmlformats.org/officeDocument/2006/relationships/customXml" Target="../ink/ink1653.xml"/><Relationship Id="rId106" Type="http://schemas.openxmlformats.org/officeDocument/2006/relationships/image" Target="../media/image278.png"/><Relationship Id="rId10" Type="http://schemas.openxmlformats.org/officeDocument/2006/relationships/image" Target="../media/image231.png"/><Relationship Id="rId31" Type="http://schemas.openxmlformats.org/officeDocument/2006/relationships/customXml" Target="../ink/ink1640.xml"/><Relationship Id="rId44" Type="http://schemas.openxmlformats.org/officeDocument/2006/relationships/image" Target="../media/image248.png"/><Relationship Id="rId52" Type="http://schemas.openxmlformats.org/officeDocument/2006/relationships/image" Target="../media/image252.png"/><Relationship Id="rId60" Type="http://schemas.openxmlformats.org/officeDocument/2006/relationships/image" Target="../media/image256.png"/><Relationship Id="rId65" Type="http://schemas.openxmlformats.org/officeDocument/2006/relationships/customXml" Target="../ink/ink1657.xml"/><Relationship Id="rId73" Type="http://schemas.openxmlformats.org/officeDocument/2006/relationships/customXml" Target="../ink/ink1661.xml"/><Relationship Id="rId78" Type="http://schemas.openxmlformats.org/officeDocument/2006/relationships/image" Target="../media/image265.png"/><Relationship Id="rId81" Type="http://schemas.openxmlformats.org/officeDocument/2006/relationships/customXml" Target="../ink/ink1665.xml"/><Relationship Id="rId86" Type="http://schemas.openxmlformats.org/officeDocument/2006/relationships/image" Target="../media/image269.png"/><Relationship Id="rId94" Type="http://schemas.openxmlformats.org/officeDocument/2006/relationships/image" Target="../media/image273.png"/><Relationship Id="rId99" Type="http://schemas.openxmlformats.org/officeDocument/2006/relationships/customXml" Target="../ink/ink1674.xml"/><Relationship Id="rId101" Type="http://schemas.openxmlformats.org/officeDocument/2006/relationships/customXml" Target="../ink/ink1675.xml"/><Relationship Id="rId4" Type="http://schemas.openxmlformats.org/officeDocument/2006/relationships/hyperlink" Target="https://www.youtube.com/watch?v=6IJ99phNArM&amp;feature=youtu.be&amp;t=137" TargetMode="External"/><Relationship Id="rId9" Type="http://schemas.openxmlformats.org/officeDocument/2006/relationships/customXml" Target="../ink/ink1629.xml"/><Relationship Id="rId13" Type="http://schemas.openxmlformats.org/officeDocument/2006/relationships/customXml" Target="../ink/ink1631.xml"/><Relationship Id="rId18" Type="http://schemas.openxmlformats.org/officeDocument/2006/relationships/image" Target="../media/image235.png"/><Relationship Id="rId39" Type="http://schemas.openxmlformats.org/officeDocument/2006/relationships/customXml" Target="../ink/ink1644.xml"/><Relationship Id="rId34" Type="http://schemas.openxmlformats.org/officeDocument/2006/relationships/image" Target="../media/image243.png"/><Relationship Id="rId50" Type="http://schemas.openxmlformats.org/officeDocument/2006/relationships/image" Target="../media/image251.png"/><Relationship Id="rId55" Type="http://schemas.openxmlformats.org/officeDocument/2006/relationships/customXml" Target="../ink/ink1652.xml"/><Relationship Id="rId76" Type="http://schemas.openxmlformats.org/officeDocument/2006/relationships/image" Target="../media/image264.png"/><Relationship Id="rId97" Type="http://schemas.openxmlformats.org/officeDocument/2006/relationships/customXml" Target="../ink/ink1673.xml"/><Relationship Id="rId104" Type="http://schemas.openxmlformats.org/officeDocument/2006/relationships/image" Target="../media/image277.png"/><Relationship Id="rId7" Type="http://schemas.openxmlformats.org/officeDocument/2006/relationships/customXml" Target="../ink/ink1628.xml"/><Relationship Id="rId71" Type="http://schemas.openxmlformats.org/officeDocument/2006/relationships/customXml" Target="../ink/ink1660.xml"/><Relationship Id="rId92" Type="http://schemas.openxmlformats.org/officeDocument/2006/relationships/image" Target="../media/image272.png"/><Relationship Id="rId2" Type="http://schemas.openxmlformats.org/officeDocument/2006/relationships/hyperlink" Target="http://www.public.asu.edu/~dugger/wine-glass-shatter.gif" TargetMode="External"/><Relationship Id="rId29" Type="http://schemas.openxmlformats.org/officeDocument/2006/relationships/customXml" Target="../ink/ink1639.xml"/><Relationship Id="rId24" Type="http://schemas.openxmlformats.org/officeDocument/2006/relationships/image" Target="../media/image238.png"/><Relationship Id="rId40" Type="http://schemas.openxmlformats.org/officeDocument/2006/relationships/image" Target="../media/image246.png"/><Relationship Id="rId45" Type="http://schemas.openxmlformats.org/officeDocument/2006/relationships/customXml" Target="../ink/ink1647.xml"/><Relationship Id="rId66" Type="http://schemas.openxmlformats.org/officeDocument/2006/relationships/image" Target="../media/image259.png"/><Relationship Id="rId87" Type="http://schemas.openxmlformats.org/officeDocument/2006/relationships/customXml" Target="../ink/ink1668.xml"/><Relationship Id="rId61" Type="http://schemas.openxmlformats.org/officeDocument/2006/relationships/customXml" Target="../ink/ink1655.xml"/><Relationship Id="rId82" Type="http://schemas.openxmlformats.org/officeDocument/2006/relationships/image" Target="../media/image267.png"/><Relationship Id="rId19" Type="http://schemas.openxmlformats.org/officeDocument/2006/relationships/customXml" Target="../ink/ink1634.xml"/><Relationship Id="rId14" Type="http://schemas.openxmlformats.org/officeDocument/2006/relationships/image" Target="../media/image233.png"/><Relationship Id="rId30" Type="http://schemas.openxmlformats.org/officeDocument/2006/relationships/image" Target="../media/image241.png"/><Relationship Id="rId35" Type="http://schemas.openxmlformats.org/officeDocument/2006/relationships/customXml" Target="../ink/ink1642.xml"/><Relationship Id="rId56" Type="http://schemas.openxmlformats.org/officeDocument/2006/relationships/image" Target="../media/image254.png"/><Relationship Id="rId77" Type="http://schemas.openxmlformats.org/officeDocument/2006/relationships/customXml" Target="../ink/ink1663.xml"/><Relationship Id="rId100" Type="http://schemas.openxmlformats.org/officeDocument/2006/relationships/image" Target="../media/image276.png"/><Relationship Id="rId105" Type="http://schemas.openxmlformats.org/officeDocument/2006/relationships/customXml" Target="../ink/ink1677.xml"/><Relationship Id="rId8" Type="http://schemas.openxmlformats.org/officeDocument/2006/relationships/image" Target="../media/image230.png"/><Relationship Id="rId51" Type="http://schemas.openxmlformats.org/officeDocument/2006/relationships/customXml" Target="../ink/ink1650.xml"/><Relationship Id="rId72" Type="http://schemas.openxmlformats.org/officeDocument/2006/relationships/image" Target="../media/image262.png"/><Relationship Id="rId93" Type="http://schemas.openxmlformats.org/officeDocument/2006/relationships/customXml" Target="../ink/ink1671.xml"/><Relationship Id="rId98" Type="http://schemas.openxmlformats.org/officeDocument/2006/relationships/image" Target="../media/image275.png"/><Relationship Id="rId3" Type="http://schemas.openxmlformats.org/officeDocument/2006/relationships/hyperlink" Target="https://www.youtube.com/watch?v=0FeXjhUEXlc" TargetMode="External"/><Relationship Id="rId25" Type="http://schemas.openxmlformats.org/officeDocument/2006/relationships/customXml" Target="../ink/ink1637.xml"/><Relationship Id="rId46" Type="http://schemas.openxmlformats.org/officeDocument/2006/relationships/image" Target="../media/image249.png"/><Relationship Id="rId67" Type="http://schemas.openxmlformats.org/officeDocument/2006/relationships/customXml" Target="../ink/ink1658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9.png"/><Relationship Id="rId2" Type="http://schemas.openxmlformats.org/officeDocument/2006/relationships/customXml" Target="../ink/ink167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80.png"/><Relationship Id="rId4" Type="http://schemas.openxmlformats.org/officeDocument/2006/relationships/customXml" Target="../ink/ink1679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9.png"/><Relationship Id="rId7" Type="http://schemas.openxmlformats.org/officeDocument/2006/relationships/image" Target="../media/image281.png"/><Relationship Id="rId2" Type="http://schemas.openxmlformats.org/officeDocument/2006/relationships/customXml" Target="../ink/ink168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82.xml"/><Relationship Id="rId5" Type="http://schemas.openxmlformats.org/officeDocument/2006/relationships/image" Target="../media/image280.png"/><Relationship Id="rId4" Type="http://schemas.openxmlformats.org/officeDocument/2006/relationships/customXml" Target="../ink/ink1681.xml"/></Relationships>
</file>

<file path=ppt/slides/_rels/slide5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5.png"/><Relationship Id="rId18" Type="http://schemas.openxmlformats.org/officeDocument/2006/relationships/customXml" Target="../ink/ink1691.xml"/><Relationship Id="rId26" Type="http://schemas.openxmlformats.org/officeDocument/2006/relationships/customXml" Target="../ink/ink1695.xml"/><Relationship Id="rId39" Type="http://schemas.openxmlformats.org/officeDocument/2006/relationships/image" Target="../media/image298.png"/><Relationship Id="rId21" Type="http://schemas.openxmlformats.org/officeDocument/2006/relationships/image" Target="../media/image289.png"/><Relationship Id="rId34" Type="http://schemas.openxmlformats.org/officeDocument/2006/relationships/customXml" Target="../ink/ink1699.xml"/><Relationship Id="rId42" Type="http://schemas.openxmlformats.org/officeDocument/2006/relationships/customXml" Target="../ink/ink1703.xml"/><Relationship Id="rId47" Type="http://schemas.openxmlformats.org/officeDocument/2006/relationships/image" Target="../media/image302.png"/><Relationship Id="rId50" Type="http://schemas.openxmlformats.org/officeDocument/2006/relationships/customXml" Target="../ink/ink1707.xml"/><Relationship Id="rId7" Type="http://schemas.openxmlformats.org/officeDocument/2006/relationships/image" Target="../media/image281.png"/><Relationship Id="rId2" Type="http://schemas.openxmlformats.org/officeDocument/2006/relationships/customXml" Target="../ink/ink1683.xml"/><Relationship Id="rId16" Type="http://schemas.openxmlformats.org/officeDocument/2006/relationships/customXml" Target="../ink/ink1690.xml"/><Relationship Id="rId29" Type="http://schemas.openxmlformats.org/officeDocument/2006/relationships/image" Target="../media/image293.png"/><Relationship Id="rId11" Type="http://schemas.openxmlformats.org/officeDocument/2006/relationships/image" Target="../media/image284.png"/><Relationship Id="rId24" Type="http://schemas.openxmlformats.org/officeDocument/2006/relationships/customXml" Target="../ink/ink1694.xml"/><Relationship Id="rId32" Type="http://schemas.openxmlformats.org/officeDocument/2006/relationships/customXml" Target="../ink/ink1698.xml"/><Relationship Id="rId37" Type="http://schemas.openxmlformats.org/officeDocument/2006/relationships/image" Target="../media/image297.png"/><Relationship Id="rId40" Type="http://schemas.openxmlformats.org/officeDocument/2006/relationships/customXml" Target="../ink/ink1702.xml"/><Relationship Id="rId45" Type="http://schemas.openxmlformats.org/officeDocument/2006/relationships/image" Target="../media/image301.png"/><Relationship Id="rId5" Type="http://schemas.openxmlformats.org/officeDocument/2006/relationships/image" Target="../media/image282.png"/><Relationship Id="rId15" Type="http://schemas.openxmlformats.org/officeDocument/2006/relationships/image" Target="../media/image286.png"/><Relationship Id="rId23" Type="http://schemas.openxmlformats.org/officeDocument/2006/relationships/image" Target="../media/image290.png"/><Relationship Id="rId28" Type="http://schemas.openxmlformats.org/officeDocument/2006/relationships/customXml" Target="../ink/ink1696.xml"/><Relationship Id="rId36" Type="http://schemas.openxmlformats.org/officeDocument/2006/relationships/customXml" Target="../ink/ink1700.xml"/><Relationship Id="rId49" Type="http://schemas.openxmlformats.org/officeDocument/2006/relationships/image" Target="../media/image303.png"/><Relationship Id="rId10" Type="http://schemas.openxmlformats.org/officeDocument/2006/relationships/customXml" Target="../ink/ink1687.xml"/><Relationship Id="rId19" Type="http://schemas.openxmlformats.org/officeDocument/2006/relationships/image" Target="../media/image288.png"/><Relationship Id="rId31" Type="http://schemas.openxmlformats.org/officeDocument/2006/relationships/image" Target="../media/image294.png"/><Relationship Id="rId44" Type="http://schemas.openxmlformats.org/officeDocument/2006/relationships/customXml" Target="../ink/ink1704.xml"/><Relationship Id="rId4" Type="http://schemas.openxmlformats.org/officeDocument/2006/relationships/customXml" Target="../ink/ink1684.xml"/><Relationship Id="rId9" Type="http://schemas.openxmlformats.org/officeDocument/2006/relationships/image" Target="../media/image283.png"/><Relationship Id="rId14" Type="http://schemas.openxmlformats.org/officeDocument/2006/relationships/customXml" Target="../ink/ink1689.xml"/><Relationship Id="rId22" Type="http://schemas.openxmlformats.org/officeDocument/2006/relationships/customXml" Target="../ink/ink1693.xml"/><Relationship Id="rId27" Type="http://schemas.openxmlformats.org/officeDocument/2006/relationships/image" Target="../media/image292.png"/><Relationship Id="rId30" Type="http://schemas.openxmlformats.org/officeDocument/2006/relationships/customXml" Target="../ink/ink1697.xml"/><Relationship Id="rId35" Type="http://schemas.openxmlformats.org/officeDocument/2006/relationships/image" Target="../media/image296.png"/><Relationship Id="rId43" Type="http://schemas.openxmlformats.org/officeDocument/2006/relationships/image" Target="../media/image300.png"/><Relationship Id="rId48" Type="http://schemas.openxmlformats.org/officeDocument/2006/relationships/customXml" Target="../ink/ink1706.xml"/><Relationship Id="rId8" Type="http://schemas.openxmlformats.org/officeDocument/2006/relationships/customXml" Target="../ink/ink1686.xml"/><Relationship Id="rId51" Type="http://schemas.openxmlformats.org/officeDocument/2006/relationships/image" Target="../media/image304.png"/><Relationship Id="rId3" Type="http://schemas.openxmlformats.org/officeDocument/2006/relationships/image" Target="../media/image279.png"/><Relationship Id="rId12" Type="http://schemas.openxmlformats.org/officeDocument/2006/relationships/customXml" Target="../ink/ink1688.xml"/><Relationship Id="rId17" Type="http://schemas.openxmlformats.org/officeDocument/2006/relationships/image" Target="../media/image287.png"/><Relationship Id="rId25" Type="http://schemas.openxmlformats.org/officeDocument/2006/relationships/image" Target="../media/image291.png"/><Relationship Id="rId33" Type="http://schemas.openxmlformats.org/officeDocument/2006/relationships/image" Target="../media/image295.png"/><Relationship Id="rId38" Type="http://schemas.openxmlformats.org/officeDocument/2006/relationships/customXml" Target="../ink/ink1701.xml"/><Relationship Id="rId46" Type="http://schemas.openxmlformats.org/officeDocument/2006/relationships/customXml" Target="../ink/ink1705.xml"/><Relationship Id="rId20" Type="http://schemas.openxmlformats.org/officeDocument/2006/relationships/customXml" Target="../ink/ink1692.xml"/><Relationship Id="rId41" Type="http://schemas.openxmlformats.org/officeDocument/2006/relationships/image" Target="../media/image29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85.xml"/></Relationships>
</file>

<file path=ppt/slides/_rels/slide5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5.png"/><Relationship Id="rId18" Type="http://schemas.openxmlformats.org/officeDocument/2006/relationships/customXml" Target="../ink/ink1716.xml"/><Relationship Id="rId26" Type="http://schemas.openxmlformats.org/officeDocument/2006/relationships/customXml" Target="../ink/ink1720.xml"/><Relationship Id="rId39" Type="http://schemas.openxmlformats.org/officeDocument/2006/relationships/image" Target="../media/image298.png"/><Relationship Id="rId21" Type="http://schemas.openxmlformats.org/officeDocument/2006/relationships/image" Target="../media/image289.png"/><Relationship Id="rId34" Type="http://schemas.openxmlformats.org/officeDocument/2006/relationships/customXml" Target="../ink/ink1724.xml"/><Relationship Id="rId42" Type="http://schemas.openxmlformats.org/officeDocument/2006/relationships/customXml" Target="../ink/ink1728.xml"/><Relationship Id="rId47" Type="http://schemas.openxmlformats.org/officeDocument/2006/relationships/image" Target="../media/image302.png"/><Relationship Id="rId50" Type="http://schemas.openxmlformats.org/officeDocument/2006/relationships/customXml" Target="../ink/ink1732.xml"/><Relationship Id="rId55" Type="http://schemas.openxmlformats.org/officeDocument/2006/relationships/image" Target="../media/image306.png"/><Relationship Id="rId7" Type="http://schemas.openxmlformats.org/officeDocument/2006/relationships/image" Target="../media/image281.png"/><Relationship Id="rId2" Type="http://schemas.openxmlformats.org/officeDocument/2006/relationships/customXml" Target="../ink/ink1708.xml"/><Relationship Id="rId16" Type="http://schemas.openxmlformats.org/officeDocument/2006/relationships/customXml" Target="../ink/ink1715.xml"/><Relationship Id="rId29" Type="http://schemas.openxmlformats.org/officeDocument/2006/relationships/image" Target="../media/image293.png"/><Relationship Id="rId11" Type="http://schemas.openxmlformats.org/officeDocument/2006/relationships/image" Target="../media/image284.png"/><Relationship Id="rId24" Type="http://schemas.openxmlformats.org/officeDocument/2006/relationships/customXml" Target="../ink/ink1719.xml"/><Relationship Id="rId32" Type="http://schemas.openxmlformats.org/officeDocument/2006/relationships/customXml" Target="../ink/ink1723.xml"/><Relationship Id="rId37" Type="http://schemas.openxmlformats.org/officeDocument/2006/relationships/image" Target="../media/image297.png"/><Relationship Id="rId40" Type="http://schemas.openxmlformats.org/officeDocument/2006/relationships/customXml" Target="../ink/ink1727.xml"/><Relationship Id="rId45" Type="http://schemas.openxmlformats.org/officeDocument/2006/relationships/image" Target="../media/image301.png"/><Relationship Id="rId53" Type="http://schemas.openxmlformats.org/officeDocument/2006/relationships/image" Target="../media/image305.png"/><Relationship Id="rId58" Type="http://schemas.openxmlformats.org/officeDocument/2006/relationships/customXml" Target="../ink/ink1736.xml"/><Relationship Id="rId5" Type="http://schemas.openxmlformats.org/officeDocument/2006/relationships/image" Target="../media/image282.png"/><Relationship Id="rId61" Type="http://schemas.openxmlformats.org/officeDocument/2006/relationships/image" Target="../media/image309.png"/><Relationship Id="rId19" Type="http://schemas.openxmlformats.org/officeDocument/2006/relationships/image" Target="../media/image288.png"/><Relationship Id="rId14" Type="http://schemas.openxmlformats.org/officeDocument/2006/relationships/customXml" Target="../ink/ink1714.xml"/><Relationship Id="rId22" Type="http://schemas.openxmlformats.org/officeDocument/2006/relationships/customXml" Target="../ink/ink1718.xml"/><Relationship Id="rId27" Type="http://schemas.openxmlformats.org/officeDocument/2006/relationships/image" Target="../media/image292.png"/><Relationship Id="rId30" Type="http://schemas.openxmlformats.org/officeDocument/2006/relationships/customXml" Target="../ink/ink1722.xml"/><Relationship Id="rId35" Type="http://schemas.openxmlformats.org/officeDocument/2006/relationships/image" Target="../media/image296.png"/><Relationship Id="rId43" Type="http://schemas.openxmlformats.org/officeDocument/2006/relationships/image" Target="../media/image300.png"/><Relationship Id="rId48" Type="http://schemas.openxmlformats.org/officeDocument/2006/relationships/customXml" Target="../ink/ink1731.xml"/><Relationship Id="rId56" Type="http://schemas.openxmlformats.org/officeDocument/2006/relationships/customXml" Target="../ink/ink1735.xml"/><Relationship Id="rId8" Type="http://schemas.openxmlformats.org/officeDocument/2006/relationships/customXml" Target="../ink/ink1711.xml"/><Relationship Id="rId51" Type="http://schemas.openxmlformats.org/officeDocument/2006/relationships/image" Target="../media/image304.png"/><Relationship Id="rId3" Type="http://schemas.openxmlformats.org/officeDocument/2006/relationships/image" Target="../media/image279.png"/><Relationship Id="rId12" Type="http://schemas.openxmlformats.org/officeDocument/2006/relationships/customXml" Target="../ink/ink1713.xml"/><Relationship Id="rId17" Type="http://schemas.openxmlformats.org/officeDocument/2006/relationships/image" Target="../media/image287.png"/><Relationship Id="rId25" Type="http://schemas.openxmlformats.org/officeDocument/2006/relationships/image" Target="../media/image291.png"/><Relationship Id="rId33" Type="http://schemas.openxmlformats.org/officeDocument/2006/relationships/image" Target="../media/image295.png"/><Relationship Id="rId38" Type="http://schemas.openxmlformats.org/officeDocument/2006/relationships/customXml" Target="../ink/ink1726.xml"/><Relationship Id="rId46" Type="http://schemas.openxmlformats.org/officeDocument/2006/relationships/customXml" Target="../ink/ink1730.xml"/><Relationship Id="rId59" Type="http://schemas.openxmlformats.org/officeDocument/2006/relationships/image" Target="../media/image308.png"/><Relationship Id="rId20" Type="http://schemas.openxmlformats.org/officeDocument/2006/relationships/customXml" Target="../ink/ink1717.xml"/><Relationship Id="rId41" Type="http://schemas.openxmlformats.org/officeDocument/2006/relationships/image" Target="../media/image299.png"/><Relationship Id="rId54" Type="http://schemas.openxmlformats.org/officeDocument/2006/relationships/customXml" Target="../ink/ink173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10.xml"/><Relationship Id="rId15" Type="http://schemas.openxmlformats.org/officeDocument/2006/relationships/image" Target="../media/image286.png"/><Relationship Id="rId23" Type="http://schemas.openxmlformats.org/officeDocument/2006/relationships/image" Target="../media/image290.png"/><Relationship Id="rId28" Type="http://schemas.openxmlformats.org/officeDocument/2006/relationships/customXml" Target="../ink/ink1721.xml"/><Relationship Id="rId36" Type="http://schemas.openxmlformats.org/officeDocument/2006/relationships/customXml" Target="../ink/ink1725.xml"/><Relationship Id="rId49" Type="http://schemas.openxmlformats.org/officeDocument/2006/relationships/image" Target="../media/image303.png"/><Relationship Id="rId57" Type="http://schemas.openxmlformats.org/officeDocument/2006/relationships/image" Target="../media/image307.png"/><Relationship Id="rId10" Type="http://schemas.openxmlformats.org/officeDocument/2006/relationships/customXml" Target="../ink/ink1712.xml"/><Relationship Id="rId31" Type="http://schemas.openxmlformats.org/officeDocument/2006/relationships/image" Target="../media/image294.png"/><Relationship Id="rId44" Type="http://schemas.openxmlformats.org/officeDocument/2006/relationships/customXml" Target="../ink/ink1729.xml"/><Relationship Id="rId52" Type="http://schemas.openxmlformats.org/officeDocument/2006/relationships/customXml" Target="../ink/ink1733.xml"/><Relationship Id="rId60" Type="http://schemas.openxmlformats.org/officeDocument/2006/relationships/customXml" Target="../ink/ink1737.xml"/><Relationship Id="rId4" Type="http://schemas.openxmlformats.org/officeDocument/2006/relationships/customXml" Target="../ink/ink1709.xml"/><Relationship Id="rId9" Type="http://schemas.openxmlformats.org/officeDocument/2006/relationships/image" Target="../media/image283.png"/></Relationships>
</file>

<file path=ppt/slides/_rels/slide5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5.png"/><Relationship Id="rId18" Type="http://schemas.openxmlformats.org/officeDocument/2006/relationships/customXml" Target="../ink/ink1746.xml"/><Relationship Id="rId26" Type="http://schemas.openxmlformats.org/officeDocument/2006/relationships/customXml" Target="../ink/ink1750.xml"/><Relationship Id="rId39" Type="http://schemas.openxmlformats.org/officeDocument/2006/relationships/image" Target="../media/image298.png"/><Relationship Id="rId21" Type="http://schemas.openxmlformats.org/officeDocument/2006/relationships/image" Target="../media/image289.png"/><Relationship Id="rId34" Type="http://schemas.openxmlformats.org/officeDocument/2006/relationships/customXml" Target="../ink/ink1754.xml"/><Relationship Id="rId42" Type="http://schemas.openxmlformats.org/officeDocument/2006/relationships/customXml" Target="../ink/ink1758.xml"/><Relationship Id="rId47" Type="http://schemas.openxmlformats.org/officeDocument/2006/relationships/image" Target="../media/image302.png"/><Relationship Id="rId50" Type="http://schemas.openxmlformats.org/officeDocument/2006/relationships/customXml" Target="../ink/ink1762.xml"/><Relationship Id="rId55" Type="http://schemas.openxmlformats.org/officeDocument/2006/relationships/image" Target="../media/image306.png"/><Relationship Id="rId63" Type="http://schemas.openxmlformats.org/officeDocument/2006/relationships/image" Target="../media/image310.png"/><Relationship Id="rId7" Type="http://schemas.openxmlformats.org/officeDocument/2006/relationships/image" Target="../media/image281.png"/><Relationship Id="rId2" Type="http://schemas.openxmlformats.org/officeDocument/2006/relationships/customXml" Target="../ink/ink1738.xml"/><Relationship Id="rId16" Type="http://schemas.openxmlformats.org/officeDocument/2006/relationships/customXml" Target="../ink/ink1745.xml"/><Relationship Id="rId29" Type="http://schemas.openxmlformats.org/officeDocument/2006/relationships/image" Target="../media/image293.png"/><Relationship Id="rId11" Type="http://schemas.openxmlformats.org/officeDocument/2006/relationships/image" Target="../media/image284.png"/><Relationship Id="rId24" Type="http://schemas.openxmlformats.org/officeDocument/2006/relationships/customXml" Target="../ink/ink1749.xml"/><Relationship Id="rId32" Type="http://schemas.openxmlformats.org/officeDocument/2006/relationships/customXml" Target="../ink/ink1753.xml"/><Relationship Id="rId37" Type="http://schemas.openxmlformats.org/officeDocument/2006/relationships/image" Target="../media/image297.png"/><Relationship Id="rId40" Type="http://schemas.openxmlformats.org/officeDocument/2006/relationships/customXml" Target="../ink/ink1757.xml"/><Relationship Id="rId45" Type="http://schemas.openxmlformats.org/officeDocument/2006/relationships/image" Target="../media/image301.png"/><Relationship Id="rId53" Type="http://schemas.openxmlformats.org/officeDocument/2006/relationships/image" Target="../media/image305.png"/><Relationship Id="rId58" Type="http://schemas.openxmlformats.org/officeDocument/2006/relationships/customXml" Target="../ink/ink1766.xml"/><Relationship Id="rId5" Type="http://schemas.openxmlformats.org/officeDocument/2006/relationships/image" Target="../media/image282.png"/><Relationship Id="rId61" Type="http://schemas.openxmlformats.org/officeDocument/2006/relationships/image" Target="../media/image309.png"/><Relationship Id="rId19" Type="http://schemas.openxmlformats.org/officeDocument/2006/relationships/image" Target="../media/image288.png"/><Relationship Id="rId14" Type="http://schemas.openxmlformats.org/officeDocument/2006/relationships/customXml" Target="../ink/ink1744.xml"/><Relationship Id="rId22" Type="http://schemas.openxmlformats.org/officeDocument/2006/relationships/customXml" Target="../ink/ink1748.xml"/><Relationship Id="rId27" Type="http://schemas.openxmlformats.org/officeDocument/2006/relationships/image" Target="../media/image292.png"/><Relationship Id="rId30" Type="http://schemas.openxmlformats.org/officeDocument/2006/relationships/customXml" Target="../ink/ink1752.xml"/><Relationship Id="rId35" Type="http://schemas.openxmlformats.org/officeDocument/2006/relationships/image" Target="../media/image296.png"/><Relationship Id="rId43" Type="http://schemas.openxmlformats.org/officeDocument/2006/relationships/image" Target="../media/image300.png"/><Relationship Id="rId48" Type="http://schemas.openxmlformats.org/officeDocument/2006/relationships/customXml" Target="../ink/ink1761.xml"/><Relationship Id="rId56" Type="http://schemas.openxmlformats.org/officeDocument/2006/relationships/customXml" Target="../ink/ink1765.xml"/><Relationship Id="rId8" Type="http://schemas.openxmlformats.org/officeDocument/2006/relationships/customXml" Target="../ink/ink1741.xml"/><Relationship Id="rId51" Type="http://schemas.openxmlformats.org/officeDocument/2006/relationships/image" Target="../media/image304.png"/><Relationship Id="rId3" Type="http://schemas.openxmlformats.org/officeDocument/2006/relationships/image" Target="../media/image279.png"/><Relationship Id="rId12" Type="http://schemas.openxmlformats.org/officeDocument/2006/relationships/customXml" Target="../ink/ink1743.xml"/><Relationship Id="rId17" Type="http://schemas.openxmlformats.org/officeDocument/2006/relationships/image" Target="../media/image287.png"/><Relationship Id="rId25" Type="http://schemas.openxmlformats.org/officeDocument/2006/relationships/image" Target="../media/image291.png"/><Relationship Id="rId33" Type="http://schemas.openxmlformats.org/officeDocument/2006/relationships/image" Target="../media/image295.png"/><Relationship Id="rId38" Type="http://schemas.openxmlformats.org/officeDocument/2006/relationships/customXml" Target="../ink/ink1756.xml"/><Relationship Id="rId46" Type="http://schemas.openxmlformats.org/officeDocument/2006/relationships/customXml" Target="../ink/ink1760.xml"/><Relationship Id="rId59" Type="http://schemas.openxmlformats.org/officeDocument/2006/relationships/image" Target="../media/image308.png"/><Relationship Id="rId20" Type="http://schemas.openxmlformats.org/officeDocument/2006/relationships/customXml" Target="../ink/ink1747.xml"/><Relationship Id="rId41" Type="http://schemas.openxmlformats.org/officeDocument/2006/relationships/image" Target="../media/image299.png"/><Relationship Id="rId54" Type="http://schemas.openxmlformats.org/officeDocument/2006/relationships/customXml" Target="../ink/ink1764.xml"/><Relationship Id="rId62" Type="http://schemas.openxmlformats.org/officeDocument/2006/relationships/customXml" Target="../ink/ink176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40.xml"/><Relationship Id="rId15" Type="http://schemas.openxmlformats.org/officeDocument/2006/relationships/image" Target="../media/image286.png"/><Relationship Id="rId23" Type="http://schemas.openxmlformats.org/officeDocument/2006/relationships/image" Target="../media/image290.png"/><Relationship Id="rId28" Type="http://schemas.openxmlformats.org/officeDocument/2006/relationships/customXml" Target="../ink/ink1751.xml"/><Relationship Id="rId36" Type="http://schemas.openxmlformats.org/officeDocument/2006/relationships/customXml" Target="../ink/ink1755.xml"/><Relationship Id="rId49" Type="http://schemas.openxmlformats.org/officeDocument/2006/relationships/image" Target="../media/image303.png"/><Relationship Id="rId57" Type="http://schemas.openxmlformats.org/officeDocument/2006/relationships/image" Target="../media/image307.png"/><Relationship Id="rId10" Type="http://schemas.openxmlformats.org/officeDocument/2006/relationships/customXml" Target="../ink/ink1742.xml"/><Relationship Id="rId31" Type="http://schemas.openxmlformats.org/officeDocument/2006/relationships/image" Target="../media/image294.png"/><Relationship Id="rId44" Type="http://schemas.openxmlformats.org/officeDocument/2006/relationships/customXml" Target="../ink/ink1759.xml"/><Relationship Id="rId52" Type="http://schemas.openxmlformats.org/officeDocument/2006/relationships/customXml" Target="../ink/ink1763.xml"/><Relationship Id="rId60" Type="http://schemas.openxmlformats.org/officeDocument/2006/relationships/customXml" Target="../ink/ink1767.xml"/><Relationship Id="rId4" Type="http://schemas.openxmlformats.org/officeDocument/2006/relationships/customXml" Target="../ink/ink1739.xml"/><Relationship Id="rId9" Type="http://schemas.openxmlformats.org/officeDocument/2006/relationships/image" Target="../media/image283.png"/></Relationships>
</file>

<file path=ppt/slides/_rels/slide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53.xml"/><Relationship Id="rId26" Type="http://schemas.openxmlformats.org/officeDocument/2006/relationships/customXml" Target="../ink/ink57.xml"/><Relationship Id="rId21" Type="http://schemas.openxmlformats.org/officeDocument/2006/relationships/image" Target="../media/image12.png"/><Relationship Id="rId34" Type="http://schemas.openxmlformats.org/officeDocument/2006/relationships/customXml" Target="../ink/ink61.xml"/><Relationship Id="rId7" Type="http://schemas.openxmlformats.org/officeDocument/2006/relationships/image" Target="../media/image5.png"/><Relationship Id="rId12" Type="http://schemas.openxmlformats.org/officeDocument/2006/relationships/customXml" Target="../ink/ink50.xml"/><Relationship Id="rId17" Type="http://schemas.openxmlformats.org/officeDocument/2006/relationships/image" Target="../media/image10.png"/><Relationship Id="rId25" Type="http://schemas.openxmlformats.org/officeDocument/2006/relationships/image" Target="../media/image18.png"/><Relationship Id="rId33" Type="http://schemas.openxmlformats.org/officeDocument/2006/relationships/image" Target="../media/image22.png"/><Relationship Id="rId2" Type="http://schemas.openxmlformats.org/officeDocument/2006/relationships/customXml" Target="../ink/ink46.xml"/><Relationship Id="rId16" Type="http://schemas.openxmlformats.org/officeDocument/2006/relationships/customXml" Target="../ink/ink52.xml"/><Relationship Id="rId20" Type="http://schemas.openxmlformats.org/officeDocument/2006/relationships/customXml" Target="../ink/ink54.xml"/><Relationship Id="rId29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.xml"/><Relationship Id="rId11" Type="http://schemas.openxmlformats.org/officeDocument/2006/relationships/image" Target="../media/image7.png"/><Relationship Id="rId24" Type="http://schemas.openxmlformats.org/officeDocument/2006/relationships/customXml" Target="../ink/ink56.xml"/><Relationship Id="rId32" Type="http://schemas.openxmlformats.org/officeDocument/2006/relationships/customXml" Target="../ink/ink60.xml"/><Relationship Id="rId37" Type="http://schemas.openxmlformats.org/officeDocument/2006/relationships/image" Target="../media/image24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58.xml"/><Relationship Id="rId36" Type="http://schemas.openxmlformats.org/officeDocument/2006/relationships/customXml" Target="../ink/ink62.xml"/><Relationship Id="rId10" Type="http://schemas.openxmlformats.org/officeDocument/2006/relationships/customXml" Target="../ink/ink49.xml"/><Relationship Id="rId19" Type="http://schemas.openxmlformats.org/officeDocument/2006/relationships/image" Target="../media/image11.png"/><Relationship Id="rId31" Type="http://schemas.openxmlformats.org/officeDocument/2006/relationships/image" Target="../media/image21.png"/><Relationship Id="rId9" Type="http://schemas.openxmlformats.org/officeDocument/2006/relationships/image" Target="../media/image3.png"/><Relationship Id="rId14" Type="http://schemas.openxmlformats.org/officeDocument/2006/relationships/customXml" Target="../ink/ink51.xml"/><Relationship Id="rId22" Type="http://schemas.openxmlformats.org/officeDocument/2006/relationships/customXml" Target="../ink/ink55.xml"/><Relationship Id="rId27" Type="http://schemas.openxmlformats.org/officeDocument/2006/relationships/image" Target="../media/image19.png"/><Relationship Id="rId30" Type="http://schemas.openxmlformats.org/officeDocument/2006/relationships/customXml" Target="../ink/ink59.xml"/><Relationship Id="rId35" Type="http://schemas.openxmlformats.org/officeDocument/2006/relationships/image" Target="../media/image23.png"/><Relationship Id="rId8" Type="http://schemas.openxmlformats.org/officeDocument/2006/relationships/customXml" Target="../ink/ink48.xml"/></Relationships>
</file>

<file path=ppt/slides/_rels/slide6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81.xml"/><Relationship Id="rId21" Type="http://schemas.openxmlformats.org/officeDocument/2006/relationships/image" Target="../media/image289.png"/><Relationship Id="rId42" Type="http://schemas.openxmlformats.org/officeDocument/2006/relationships/customXml" Target="../ink/ink1789.xml"/><Relationship Id="rId47" Type="http://schemas.openxmlformats.org/officeDocument/2006/relationships/image" Target="../media/image302.png"/><Relationship Id="rId63" Type="http://schemas.openxmlformats.org/officeDocument/2006/relationships/image" Target="../media/image310.png"/><Relationship Id="rId68" Type="http://schemas.openxmlformats.org/officeDocument/2006/relationships/customXml" Target="../ink/ink1802.xml"/><Relationship Id="rId16" Type="http://schemas.openxmlformats.org/officeDocument/2006/relationships/customXml" Target="../ink/ink1776.xml"/><Relationship Id="rId11" Type="http://schemas.openxmlformats.org/officeDocument/2006/relationships/image" Target="../media/image284.png"/><Relationship Id="rId24" Type="http://schemas.openxmlformats.org/officeDocument/2006/relationships/customXml" Target="../ink/ink1780.xml"/><Relationship Id="rId32" Type="http://schemas.openxmlformats.org/officeDocument/2006/relationships/customXml" Target="../ink/ink1784.xml"/><Relationship Id="rId37" Type="http://schemas.openxmlformats.org/officeDocument/2006/relationships/image" Target="../media/image297.png"/><Relationship Id="rId40" Type="http://schemas.openxmlformats.org/officeDocument/2006/relationships/customXml" Target="../ink/ink1788.xml"/><Relationship Id="rId45" Type="http://schemas.openxmlformats.org/officeDocument/2006/relationships/image" Target="../media/image301.png"/><Relationship Id="rId53" Type="http://schemas.openxmlformats.org/officeDocument/2006/relationships/image" Target="../media/image305.png"/><Relationship Id="rId58" Type="http://schemas.openxmlformats.org/officeDocument/2006/relationships/customXml" Target="../ink/ink1797.xml"/><Relationship Id="rId66" Type="http://schemas.openxmlformats.org/officeDocument/2006/relationships/customXml" Target="../ink/ink1801.xml"/><Relationship Id="rId74" Type="http://schemas.openxmlformats.org/officeDocument/2006/relationships/customXml" Target="../ink/ink1805.xml"/><Relationship Id="rId5" Type="http://schemas.openxmlformats.org/officeDocument/2006/relationships/image" Target="../media/image282.png"/><Relationship Id="rId61" Type="http://schemas.openxmlformats.org/officeDocument/2006/relationships/image" Target="../media/image309.png"/><Relationship Id="rId19" Type="http://schemas.openxmlformats.org/officeDocument/2006/relationships/image" Target="../media/image288.png"/><Relationship Id="rId14" Type="http://schemas.openxmlformats.org/officeDocument/2006/relationships/customXml" Target="../ink/ink1775.xml"/><Relationship Id="rId22" Type="http://schemas.openxmlformats.org/officeDocument/2006/relationships/customXml" Target="../ink/ink1779.xml"/><Relationship Id="rId27" Type="http://schemas.openxmlformats.org/officeDocument/2006/relationships/image" Target="../media/image292.png"/><Relationship Id="rId30" Type="http://schemas.openxmlformats.org/officeDocument/2006/relationships/customXml" Target="../ink/ink1783.xml"/><Relationship Id="rId35" Type="http://schemas.openxmlformats.org/officeDocument/2006/relationships/image" Target="../media/image296.png"/><Relationship Id="rId43" Type="http://schemas.openxmlformats.org/officeDocument/2006/relationships/image" Target="../media/image300.png"/><Relationship Id="rId48" Type="http://schemas.openxmlformats.org/officeDocument/2006/relationships/customXml" Target="../ink/ink1792.xml"/><Relationship Id="rId56" Type="http://schemas.openxmlformats.org/officeDocument/2006/relationships/customXml" Target="../ink/ink1796.xml"/><Relationship Id="rId64" Type="http://schemas.openxmlformats.org/officeDocument/2006/relationships/customXml" Target="../ink/ink1800.xml"/><Relationship Id="rId69" Type="http://schemas.openxmlformats.org/officeDocument/2006/relationships/image" Target="../media/image313.png"/><Relationship Id="rId77" Type="http://schemas.openxmlformats.org/officeDocument/2006/relationships/image" Target="../media/image317.png"/><Relationship Id="rId8" Type="http://schemas.openxmlformats.org/officeDocument/2006/relationships/customXml" Target="../ink/ink1772.xml"/><Relationship Id="rId51" Type="http://schemas.openxmlformats.org/officeDocument/2006/relationships/image" Target="../media/image304.png"/><Relationship Id="rId72" Type="http://schemas.openxmlformats.org/officeDocument/2006/relationships/customXml" Target="../ink/ink1804.xml"/><Relationship Id="rId3" Type="http://schemas.openxmlformats.org/officeDocument/2006/relationships/image" Target="../media/image279.png"/><Relationship Id="rId12" Type="http://schemas.openxmlformats.org/officeDocument/2006/relationships/customXml" Target="../ink/ink1774.xml"/><Relationship Id="rId17" Type="http://schemas.openxmlformats.org/officeDocument/2006/relationships/image" Target="../media/image287.png"/><Relationship Id="rId25" Type="http://schemas.openxmlformats.org/officeDocument/2006/relationships/image" Target="../media/image291.png"/><Relationship Id="rId33" Type="http://schemas.openxmlformats.org/officeDocument/2006/relationships/image" Target="../media/image295.png"/><Relationship Id="rId38" Type="http://schemas.openxmlformats.org/officeDocument/2006/relationships/customXml" Target="../ink/ink1787.xml"/><Relationship Id="rId46" Type="http://schemas.openxmlformats.org/officeDocument/2006/relationships/customXml" Target="../ink/ink1791.xml"/><Relationship Id="rId59" Type="http://schemas.openxmlformats.org/officeDocument/2006/relationships/image" Target="../media/image308.png"/><Relationship Id="rId67" Type="http://schemas.openxmlformats.org/officeDocument/2006/relationships/image" Target="../media/image312.png"/><Relationship Id="rId20" Type="http://schemas.openxmlformats.org/officeDocument/2006/relationships/customXml" Target="../ink/ink1778.xml"/><Relationship Id="rId41" Type="http://schemas.openxmlformats.org/officeDocument/2006/relationships/image" Target="../media/image299.png"/><Relationship Id="rId54" Type="http://schemas.openxmlformats.org/officeDocument/2006/relationships/customXml" Target="../ink/ink1795.xml"/><Relationship Id="rId62" Type="http://schemas.openxmlformats.org/officeDocument/2006/relationships/customXml" Target="../ink/ink1799.xml"/><Relationship Id="rId70" Type="http://schemas.openxmlformats.org/officeDocument/2006/relationships/customXml" Target="../ink/ink1803.xml"/><Relationship Id="rId75" Type="http://schemas.openxmlformats.org/officeDocument/2006/relationships/image" Target="../media/image3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71.xml"/><Relationship Id="rId15" Type="http://schemas.openxmlformats.org/officeDocument/2006/relationships/image" Target="../media/image286.png"/><Relationship Id="rId23" Type="http://schemas.openxmlformats.org/officeDocument/2006/relationships/image" Target="../media/image290.png"/><Relationship Id="rId28" Type="http://schemas.openxmlformats.org/officeDocument/2006/relationships/customXml" Target="../ink/ink1782.xml"/><Relationship Id="rId36" Type="http://schemas.openxmlformats.org/officeDocument/2006/relationships/customXml" Target="../ink/ink1786.xml"/><Relationship Id="rId49" Type="http://schemas.openxmlformats.org/officeDocument/2006/relationships/image" Target="../media/image303.png"/><Relationship Id="rId57" Type="http://schemas.openxmlformats.org/officeDocument/2006/relationships/image" Target="../media/image307.png"/><Relationship Id="rId10" Type="http://schemas.openxmlformats.org/officeDocument/2006/relationships/customXml" Target="../ink/ink1773.xml"/><Relationship Id="rId31" Type="http://schemas.openxmlformats.org/officeDocument/2006/relationships/image" Target="../media/image294.png"/><Relationship Id="rId44" Type="http://schemas.openxmlformats.org/officeDocument/2006/relationships/customXml" Target="../ink/ink1790.xml"/><Relationship Id="rId52" Type="http://schemas.openxmlformats.org/officeDocument/2006/relationships/customXml" Target="../ink/ink1794.xml"/><Relationship Id="rId60" Type="http://schemas.openxmlformats.org/officeDocument/2006/relationships/customXml" Target="../ink/ink1798.xml"/><Relationship Id="rId65" Type="http://schemas.openxmlformats.org/officeDocument/2006/relationships/image" Target="../media/image311.png"/><Relationship Id="rId73" Type="http://schemas.openxmlformats.org/officeDocument/2006/relationships/image" Target="../media/image315.png"/><Relationship Id="rId4" Type="http://schemas.openxmlformats.org/officeDocument/2006/relationships/customXml" Target="../ink/ink1770.xml"/><Relationship Id="rId9" Type="http://schemas.openxmlformats.org/officeDocument/2006/relationships/image" Target="../media/image283.png"/><Relationship Id="rId13" Type="http://schemas.openxmlformats.org/officeDocument/2006/relationships/image" Target="../media/image285.png"/><Relationship Id="rId18" Type="http://schemas.openxmlformats.org/officeDocument/2006/relationships/customXml" Target="../ink/ink1777.xml"/><Relationship Id="rId39" Type="http://schemas.openxmlformats.org/officeDocument/2006/relationships/image" Target="../media/image298.png"/><Relationship Id="rId34" Type="http://schemas.openxmlformats.org/officeDocument/2006/relationships/customXml" Target="../ink/ink1785.xml"/><Relationship Id="rId50" Type="http://schemas.openxmlformats.org/officeDocument/2006/relationships/customXml" Target="../ink/ink1793.xml"/><Relationship Id="rId55" Type="http://schemas.openxmlformats.org/officeDocument/2006/relationships/image" Target="../media/image306.png"/><Relationship Id="rId76" Type="http://schemas.openxmlformats.org/officeDocument/2006/relationships/customXml" Target="../ink/ink1806.xml"/><Relationship Id="rId7" Type="http://schemas.openxmlformats.org/officeDocument/2006/relationships/image" Target="../media/image281.png"/><Relationship Id="rId71" Type="http://schemas.openxmlformats.org/officeDocument/2006/relationships/image" Target="../media/image314.png"/><Relationship Id="rId2" Type="http://schemas.openxmlformats.org/officeDocument/2006/relationships/customXml" Target="../ink/ink1769.xml"/><Relationship Id="rId29" Type="http://schemas.openxmlformats.org/officeDocument/2006/relationships/image" Target="../media/image293.png"/></Relationships>
</file>

<file path=ppt/slides/_rels/slide6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19.xml"/><Relationship Id="rId21" Type="http://schemas.openxmlformats.org/officeDocument/2006/relationships/image" Target="../media/image289.png"/><Relationship Id="rId42" Type="http://schemas.openxmlformats.org/officeDocument/2006/relationships/customXml" Target="../ink/ink1827.xml"/><Relationship Id="rId47" Type="http://schemas.openxmlformats.org/officeDocument/2006/relationships/image" Target="../media/image302.png"/><Relationship Id="rId63" Type="http://schemas.openxmlformats.org/officeDocument/2006/relationships/image" Target="../media/image310.png"/><Relationship Id="rId68" Type="http://schemas.openxmlformats.org/officeDocument/2006/relationships/customXml" Target="../ink/ink1840.xml"/><Relationship Id="rId84" Type="http://schemas.openxmlformats.org/officeDocument/2006/relationships/customXml" Target="../ink/ink1848.xml"/><Relationship Id="rId89" Type="http://schemas.openxmlformats.org/officeDocument/2006/relationships/image" Target="../media/image323.png"/><Relationship Id="rId16" Type="http://schemas.openxmlformats.org/officeDocument/2006/relationships/customXml" Target="../ink/ink1814.xml"/><Relationship Id="rId107" Type="http://schemas.openxmlformats.org/officeDocument/2006/relationships/image" Target="../media/image332.png"/><Relationship Id="rId11" Type="http://schemas.openxmlformats.org/officeDocument/2006/relationships/image" Target="../media/image284.png"/><Relationship Id="rId32" Type="http://schemas.openxmlformats.org/officeDocument/2006/relationships/customXml" Target="../ink/ink1822.xml"/><Relationship Id="rId37" Type="http://schemas.openxmlformats.org/officeDocument/2006/relationships/image" Target="../media/image297.png"/><Relationship Id="rId53" Type="http://schemas.openxmlformats.org/officeDocument/2006/relationships/image" Target="../media/image305.png"/><Relationship Id="rId58" Type="http://schemas.openxmlformats.org/officeDocument/2006/relationships/customXml" Target="../ink/ink1835.xml"/><Relationship Id="rId74" Type="http://schemas.openxmlformats.org/officeDocument/2006/relationships/customXml" Target="../ink/ink1843.xml"/><Relationship Id="rId79" Type="http://schemas.openxmlformats.org/officeDocument/2006/relationships/image" Target="../media/image318.png"/><Relationship Id="rId102" Type="http://schemas.openxmlformats.org/officeDocument/2006/relationships/customXml" Target="../ink/ink1857.xml"/><Relationship Id="rId5" Type="http://schemas.openxmlformats.org/officeDocument/2006/relationships/image" Target="../media/image282.png"/><Relationship Id="rId90" Type="http://schemas.openxmlformats.org/officeDocument/2006/relationships/customXml" Target="../ink/ink1851.xml"/><Relationship Id="rId95" Type="http://schemas.openxmlformats.org/officeDocument/2006/relationships/image" Target="../media/image326.png"/><Relationship Id="rId22" Type="http://schemas.openxmlformats.org/officeDocument/2006/relationships/customXml" Target="../ink/ink1817.xml"/><Relationship Id="rId27" Type="http://schemas.openxmlformats.org/officeDocument/2006/relationships/image" Target="../media/image292.png"/><Relationship Id="rId43" Type="http://schemas.openxmlformats.org/officeDocument/2006/relationships/image" Target="../media/image300.png"/><Relationship Id="rId48" Type="http://schemas.openxmlformats.org/officeDocument/2006/relationships/customXml" Target="../ink/ink1830.xml"/><Relationship Id="rId64" Type="http://schemas.openxmlformats.org/officeDocument/2006/relationships/customXml" Target="../ink/ink1838.xml"/><Relationship Id="rId69" Type="http://schemas.openxmlformats.org/officeDocument/2006/relationships/image" Target="../media/image313.png"/><Relationship Id="rId80" Type="http://schemas.openxmlformats.org/officeDocument/2006/relationships/customXml" Target="../ink/ink1846.xml"/><Relationship Id="rId85" Type="http://schemas.openxmlformats.org/officeDocument/2006/relationships/image" Target="../media/image321.png"/><Relationship Id="rId12" Type="http://schemas.openxmlformats.org/officeDocument/2006/relationships/customXml" Target="../ink/ink1812.xml"/><Relationship Id="rId17" Type="http://schemas.openxmlformats.org/officeDocument/2006/relationships/image" Target="../media/image287.png"/><Relationship Id="rId33" Type="http://schemas.openxmlformats.org/officeDocument/2006/relationships/image" Target="../media/image295.png"/><Relationship Id="rId38" Type="http://schemas.openxmlformats.org/officeDocument/2006/relationships/customXml" Target="../ink/ink1825.xml"/><Relationship Id="rId59" Type="http://schemas.openxmlformats.org/officeDocument/2006/relationships/image" Target="../media/image308.png"/><Relationship Id="rId103" Type="http://schemas.openxmlformats.org/officeDocument/2006/relationships/image" Target="../media/image330.png"/><Relationship Id="rId20" Type="http://schemas.openxmlformats.org/officeDocument/2006/relationships/customXml" Target="../ink/ink1816.xml"/><Relationship Id="rId41" Type="http://schemas.openxmlformats.org/officeDocument/2006/relationships/image" Target="../media/image299.png"/><Relationship Id="rId54" Type="http://schemas.openxmlformats.org/officeDocument/2006/relationships/customXml" Target="../ink/ink1833.xml"/><Relationship Id="rId62" Type="http://schemas.openxmlformats.org/officeDocument/2006/relationships/customXml" Target="../ink/ink1837.xml"/><Relationship Id="rId70" Type="http://schemas.openxmlformats.org/officeDocument/2006/relationships/customXml" Target="../ink/ink1841.xml"/><Relationship Id="rId75" Type="http://schemas.openxmlformats.org/officeDocument/2006/relationships/image" Target="../media/image316.png"/><Relationship Id="rId83" Type="http://schemas.openxmlformats.org/officeDocument/2006/relationships/image" Target="../media/image320.png"/><Relationship Id="rId88" Type="http://schemas.openxmlformats.org/officeDocument/2006/relationships/customXml" Target="../ink/ink1850.xml"/><Relationship Id="rId91" Type="http://schemas.openxmlformats.org/officeDocument/2006/relationships/image" Target="../media/image324.png"/><Relationship Id="rId96" Type="http://schemas.openxmlformats.org/officeDocument/2006/relationships/customXml" Target="../ink/ink185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09.xml"/><Relationship Id="rId15" Type="http://schemas.openxmlformats.org/officeDocument/2006/relationships/image" Target="../media/image286.png"/><Relationship Id="rId23" Type="http://schemas.openxmlformats.org/officeDocument/2006/relationships/image" Target="../media/image290.png"/><Relationship Id="rId28" Type="http://schemas.openxmlformats.org/officeDocument/2006/relationships/customXml" Target="../ink/ink1820.xml"/><Relationship Id="rId36" Type="http://schemas.openxmlformats.org/officeDocument/2006/relationships/customXml" Target="../ink/ink1824.xml"/><Relationship Id="rId49" Type="http://schemas.openxmlformats.org/officeDocument/2006/relationships/image" Target="../media/image303.png"/><Relationship Id="rId57" Type="http://schemas.openxmlformats.org/officeDocument/2006/relationships/image" Target="../media/image307.png"/><Relationship Id="rId106" Type="http://schemas.openxmlformats.org/officeDocument/2006/relationships/customXml" Target="../ink/ink1859.xml"/><Relationship Id="rId10" Type="http://schemas.openxmlformats.org/officeDocument/2006/relationships/customXml" Target="../ink/ink1811.xml"/><Relationship Id="rId31" Type="http://schemas.openxmlformats.org/officeDocument/2006/relationships/image" Target="../media/image294.png"/><Relationship Id="rId44" Type="http://schemas.openxmlformats.org/officeDocument/2006/relationships/customXml" Target="../ink/ink1828.xml"/><Relationship Id="rId52" Type="http://schemas.openxmlformats.org/officeDocument/2006/relationships/customXml" Target="../ink/ink1832.xml"/><Relationship Id="rId60" Type="http://schemas.openxmlformats.org/officeDocument/2006/relationships/customXml" Target="../ink/ink1836.xml"/><Relationship Id="rId65" Type="http://schemas.openxmlformats.org/officeDocument/2006/relationships/image" Target="../media/image311.png"/><Relationship Id="rId73" Type="http://schemas.openxmlformats.org/officeDocument/2006/relationships/image" Target="../media/image315.png"/><Relationship Id="rId78" Type="http://schemas.openxmlformats.org/officeDocument/2006/relationships/customXml" Target="../ink/ink1845.xml"/><Relationship Id="rId81" Type="http://schemas.openxmlformats.org/officeDocument/2006/relationships/image" Target="../media/image319.png"/><Relationship Id="rId86" Type="http://schemas.openxmlformats.org/officeDocument/2006/relationships/customXml" Target="../ink/ink1849.xml"/><Relationship Id="rId94" Type="http://schemas.openxmlformats.org/officeDocument/2006/relationships/customXml" Target="../ink/ink1853.xml"/><Relationship Id="rId99" Type="http://schemas.openxmlformats.org/officeDocument/2006/relationships/image" Target="../media/image328.png"/><Relationship Id="rId101" Type="http://schemas.openxmlformats.org/officeDocument/2006/relationships/image" Target="../media/image329.png"/><Relationship Id="rId4" Type="http://schemas.openxmlformats.org/officeDocument/2006/relationships/customXml" Target="../ink/ink1808.xml"/><Relationship Id="rId9" Type="http://schemas.openxmlformats.org/officeDocument/2006/relationships/image" Target="../media/image283.png"/><Relationship Id="rId13" Type="http://schemas.openxmlformats.org/officeDocument/2006/relationships/image" Target="../media/image285.png"/><Relationship Id="rId18" Type="http://schemas.openxmlformats.org/officeDocument/2006/relationships/customXml" Target="../ink/ink1815.xml"/><Relationship Id="rId39" Type="http://schemas.openxmlformats.org/officeDocument/2006/relationships/image" Target="../media/image298.png"/><Relationship Id="rId34" Type="http://schemas.openxmlformats.org/officeDocument/2006/relationships/customXml" Target="../ink/ink1823.xml"/><Relationship Id="rId50" Type="http://schemas.openxmlformats.org/officeDocument/2006/relationships/customXml" Target="../ink/ink1831.xml"/><Relationship Id="rId55" Type="http://schemas.openxmlformats.org/officeDocument/2006/relationships/image" Target="../media/image306.png"/><Relationship Id="rId76" Type="http://schemas.openxmlformats.org/officeDocument/2006/relationships/customXml" Target="../ink/ink1844.xml"/><Relationship Id="rId97" Type="http://schemas.openxmlformats.org/officeDocument/2006/relationships/image" Target="../media/image327.png"/><Relationship Id="rId104" Type="http://schemas.openxmlformats.org/officeDocument/2006/relationships/customXml" Target="../ink/ink1858.xml"/><Relationship Id="rId7" Type="http://schemas.openxmlformats.org/officeDocument/2006/relationships/image" Target="../media/image281.png"/><Relationship Id="rId71" Type="http://schemas.openxmlformats.org/officeDocument/2006/relationships/image" Target="../media/image314.png"/><Relationship Id="rId92" Type="http://schemas.openxmlformats.org/officeDocument/2006/relationships/customXml" Target="../ink/ink1852.xml"/><Relationship Id="rId2" Type="http://schemas.openxmlformats.org/officeDocument/2006/relationships/customXml" Target="../ink/ink1807.xml"/><Relationship Id="rId29" Type="http://schemas.openxmlformats.org/officeDocument/2006/relationships/image" Target="../media/image293.png"/><Relationship Id="rId24" Type="http://schemas.openxmlformats.org/officeDocument/2006/relationships/customXml" Target="../ink/ink1818.xml"/><Relationship Id="rId40" Type="http://schemas.openxmlformats.org/officeDocument/2006/relationships/customXml" Target="../ink/ink1826.xml"/><Relationship Id="rId45" Type="http://schemas.openxmlformats.org/officeDocument/2006/relationships/image" Target="../media/image301.png"/><Relationship Id="rId66" Type="http://schemas.openxmlformats.org/officeDocument/2006/relationships/customXml" Target="../ink/ink1839.xml"/><Relationship Id="rId87" Type="http://schemas.openxmlformats.org/officeDocument/2006/relationships/image" Target="../media/image322.png"/><Relationship Id="rId61" Type="http://schemas.openxmlformats.org/officeDocument/2006/relationships/image" Target="../media/image309.png"/><Relationship Id="rId82" Type="http://schemas.openxmlformats.org/officeDocument/2006/relationships/customXml" Target="../ink/ink1847.xml"/><Relationship Id="rId19" Type="http://schemas.openxmlformats.org/officeDocument/2006/relationships/image" Target="../media/image288.png"/><Relationship Id="rId14" Type="http://schemas.openxmlformats.org/officeDocument/2006/relationships/customXml" Target="../ink/ink1813.xml"/><Relationship Id="rId30" Type="http://schemas.openxmlformats.org/officeDocument/2006/relationships/customXml" Target="../ink/ink1821.xml"/><Relationship Id="rId35" Type="http://schemas.openxmlformats.org/officeDocument/2006/relationships/image" Target="../media/image296.png"/><Relationship Id="rId56" Type="http://schemas.openxmlformats.org/officeDocument/2006/relationships/customXml" Target="../ink/ink1834.xml"/><Relationship Id="rId77" Type="http://schemas.openxmlformats.org/officeDocument/2006/relationships/image" Target="../media/image317.png"/><Relationship Id="rId100" Type="http://schemas.openxmlformats.org/officeDocument/2006/relationships/customXml" Target="../ink/ink1856.xml"/><Relationship Id="rId105" Type="http://schemas.openxmlformats.org/officeDocument/2006/relationships/image" Target="../media/image331.png"/><Relationship Id="rId8" Type="http://schemas.openxmlformats.org/officeDocument/2006/relationships/customXml" Target="../ink/ink1810.xml"/><Relationship Id="rId51" Type="http://schemas.openxmlformats.org/officeDocument/2006/relationships/image" Target="../media/image304.png"/><Relationship Id="rId72" Type="http://schemas.openxmlformats.org/officeDocument/2006/relationships/customXml" Target="../ink/ink1842.xml"/><Relationship Id="rId93" Type="http://schemas.openxmlformats.org/officeDocument/2006/relationships/image" Target="../media/image325.png"/><Relationship Id="rId98" Type="http://schemas.openxmlformats.org/officeDocument/2006/relationships/customXml" Target="../ink/ink1855.xml"/><Relationship Id="rId3" Type="http://schemas.openxmlformats.org/officeDocument/2006/relationships/image" Target="../media/image279.png"/><Relationship Id="rId25" Type="http://schemas.openxmlformats.org/officeDocument/2006/relationships/image" Target="../media/image291.png"/><Relationship Id="rId46" Type="http://schemas.openxmlformats.org/officeDocument/2006/relationships/customXml" Target="../ink/ink1829.xml"/><Relationship Id="rId67" Type="http://schemas.openxmlformats.org/officeDocument/2006/relationships/image" Target="../media/image312.png"/></Relationships>
</file>

<file path=ppt/slides/_rels/slide6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918.xml"/><Relationship Id="rId21" Type="http://schemas.openxmlformats.org/officeDocument/2006/relationships/image" Target="../media/image289.png"/><Relationship Id="rId42" Type="http://schemas.openxmlformats.org/officeDocument/2006/relationships/customXml" Target="../ink/ink1880.xml"/><Relationship Id="rId63" Type="http://schemas.openxmlformats.org/officeDocument/2006/relationships/image" Target="../media/image310.png"/><Relationship Id="rId84" Type="http://schemas.openxmlformats.org/officeDocument/2006/relationships/customXml" Target="../ink/ink1901.xml"/><Relationship Id="rId138" Type="http://schemas.openxmlformats.org/officeDocument/2006/relationships/customXml" Target="../ink/ink1929.xml"/><Relationship Id="rId107" Type="http://schemas.openxmlformats.org/officeDocument/2006/relationships/image" Target="../media/image332.png"/><Relationship Id="rId11" Type="http://schemas.openxmlformats.org/officeDocument/2006/relationships/image" Target="../media/image284.png"/><Relationship Id="rId32" Type="http://schemas.openxmlformats.org/officeDocument/2006/relationships/customXml" Target="../ink/ink1875.xml"/><Relationship Id="rId53" Type="http://schemas.openxmlformats.org/officeDocument/2006/relationships/image" Target="../media/image305.png"/><Relationship Id="rId74" Type="http://schemas.openxmlformats.org/officeDocument/2006/relationships/customXml" Target="../ink/ink1896.xml"/><Relationship Id="rId128" Type="http://schemas.openxmlformats.org/officeDocument/2006/relationships/customXml" Target="../ink/ink1924.xml"/><Relationship Id="rId149" Type="http://schemas.openxmlformats.org/officeDocument/2006/relationships/image" Target="../media/image351.png"/><Relationship Id="rId5" Type="http://schemas.openxmlformats.org/officeDocument/2006/relationships/image" Target="../media/image282.png"/><Relationship Id="rId95" Type="http://schemas.openxmlformats.org/officeDocument/2006/relationships/image" Target="../media/image326.png"/><Relationship Id="rId22" Type="http://schemas.openxmlformats.org/officeDocument/2006/relationships/customXml" Target="../ink/ink1870.xml"/><Relationship Id="rId27" Type="http://schemas.openxmlformats.org/officeDocument/2006/relationships/image" Target="../media/image292.png"/><Relationship Id="rId43" Type="http://schemas.openxmlformats.org/officeDocument/2006/relationships/image" Target="../media/image300.png"/><Relationship Id="rId48" Type="http://schemas.openxmlformats.org/officeDocument/2006/relationships/customXml" Target="../ink/ink1883.xml"/><Relationship Id="rId64" Type="http://schemas.openxmlformats.org/officeDocument/2006/relationships/customXml" Target="../ink/ink1891.xml"/><Relationship Id="rId69" Type="http://schemas.openxmlformats.org/officeDocument/2006/relationships/image" Target="../media/image313.png"/><Relationship Id="rId113" Type="http://schemas.openxmlformats.org/officeDocument/2006/relationships/image" Target="../media/image334.png"/><Relationship Id="rId118" Type="http://schemas.openxmlformats.org/officeDocument/2006/relationships/customXml" Target="../ink/ink1919.xml"/><Relationship Id="rId134" Type="http://schemas.openxmlformats.org/officeDocument/2006/relationships/customXml" Target="../ink/ink1927.xml"/><Relationship Id="rId139" Type="http://schemas.openxmlformats.org/officeDocument/2006/relationships/image" Target="../media/image346.png"/><Relationship Id="rId80" Type="http://schemas.openxmlformats.org/officeDocument/2006/relationships/customXml" Target="../ink/ink1899.xml"/><Relationship Id="rId85" Type="http://schemas.openxmlformats.org/officeDocument/2006/relationships/image" Target="../media/image321.png"/><Relationship Id="rId150" Type="http://schemas.openxmlformats.org/officeDocument/2006/relationships/customXml" Target="../ink/ink1935.xml"/><Relationship Id="rId12" Type="http://schemas.openxmlformats.org/officeDocument/2006/relationships/customXml" Target="../ink/ink1865.xml"/><Relationship Id="rId17" Type="http://schemas.openxmlformats.org/officeDocument/2006/relationships/image" Target="../media/image287.png"/><Relationship Id="rId33" Type="http://schemas.openxmlformats.org/officeDocument/2006/relationships/image" Target="../media/image295.png"/><Relationship Id="rId38" Type="http://schemas.openxmlformats.org/officeDocument/2006/relationships/customXml" Target="../ink/ink1878.xml"/><Relationship Id="rId59" Type="http://schemas.openxmlformats.org/officeDocument/2006/relationships/image" Target="../media/image308.png"/><Relationship Id="rId103" Type="http://schemas.openxmlformats.org/officeDocument/2006/relationships/image" Target="../media/image330.png"/><Relationship Id="rId108" Type="http://schemas.openxmlformats.org/officeDocument/2006/relationships/customXml" Target="../ink/ink1913.xml"/><Relationship Id="rId124" Type="http://schemas.openxmlformats.org/officeDocument/2006/relationships/customXml" Target="../ink/ink1922.xml"/><Relationship Id="rId129" Type="http://schemas.openxmlformats.org/officeDocument/2006/relationships/image" Target="../media/image341.png"/><Relationship Id="rId54" Type="http://schemas.openxmlformats.org/officeDocument/2006/relationships/customXml" Target="../ink/ink1886.xml"/><Relationship Id="rId70" Type="http://schemas.openxmlformats.org/officeDocument/2006/relationships/customXml" Target="../ink/ink1894.xml"/><Relationship Id="rId75" Type="http://schemas.openxmlformats.org/officeDocument/2006/relationships/image" Target="../media/image316.png"/><Relationship Id="rId91" Type="http://schemas.openxmlformats.org/officeDocument/2006/relationships/image" Target="../media/image324.png"/><Relationship Id="rId96" Type="http://schemas.openxmlformats.org/officeDocument/2006/relationships/customXml" Target="../ink/ink1907.xml"/><Relationship Id="rId140" Type="http://schemas.openxmlformats.org/officeDocument/2006/relationships/customXml" Target="../ink/ink1930.xml"/><Relationship Id="rId145" Type="http://schemas.openxmlformats.org/officeDocument/2006/relationships/image" Target="../media/image3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62.xml"/><Relationship Id="rId23" Type="http://schemas.openxmlformats.org/officeDocument/2006/relationships/image" Target="../media/image290.png"/><Relationship Id="rId28" Type="http://schemas.openxmlformats.org/officeDocument/2006/relationships/customXml" Target="../ink/ink1873.xml"/><Relationship Id="rId49" Type="http://schemas.openxmlformats.org/officeDocument/2006/relationships/image" Target="../media/image303.png"/><Relationship Id="rId114" Type="http://schemas.openxmlformats.org/officeDocument/2006/relationships/customXml" Target="../ink/ink1916.xml"/><Relationship Id="rId119" Type="http://schemas.openxmlformats.org/officeDocument/2006/relationships/image" Target="../media/image336.png"/><Relationship Id="rId44" Type="http://schemas.openxmlformats.org/officeDocument/2006/relationships/customXml" Target="../ink/ink1881.xml"/><Relationship Id="rId60" Type="http://schemas.openxmlformats.org/officeDocument/2006/relationships/customXml" Target="../ink/ink1889.xml"/><Relationship Id="rId65" Type="http://schemas.openxmlformats.org/officeDocument/2006/relationships/image" Target="../media/image311.png"/><Relationship Id="rId81" Type="http://schemas.openxmlformats.org/officeDocument/2006/relationships/image" Target="../media/image319.png"/><Relationship Id="rId86" Type="http://schemas.openxmlformats.org/officeDocument/2006/relationships/customXml" Target="../ink/ink1902.xml"/><Relationship Id="rId130" Type="http://schemas.openxmlformats.org/officeDocument/2006/relationships/customXml" Target="../ink/ink1925.xml"/><Relationship Id="rId135" Type="http://schemas.openxmlformats.org/officeDocument/2006/relationships/image" Target="../media/image344.png"/><Relationship Id="rId151" Type="http://schemas.openxmlformats.org/officeDocument/2006/relationships/image" Target="../media/image352.png"/><Relationship Id="rId13" Type="http://schemas.openxmlformats.org/officeDocument/2006/relationships/image" Target="../media/image285.png"/><Relationship Id="rId18" Type="http://schemas.openxmlformats.org/officeDocument/2006/relationships/customXml" Target="../ink/ink1868.xml"/><Relationship Id="rId39" Type="http://schemas.openxmlformats.org/officeDocument/2006/relationships/image" Target="../media/image298.png"/><Relationship Id="rId109" Type="http://schemas.openxmlformats.org/officeDocument/2006/relationships/image" Target="../media/image333.png"/><Relationship Id="rId34" Type="http://schemas.openxmlformats.org/officeDocument/2006/relationships/customXml" Target="../ink/ink1876.xml"/><Relationship Id="rId50" Type="http://schemas.openxmlformats.org/officeDocument/2006/relationships/customXml" Target="../ink/ink1884.xml"/><Relationship Id="rId55" Type="http://schemas.openxmlformats.org/officeDocument/2006/relationships/image" Target="../media/image306.png"/><Relationship Id="rId76" Type="http://schemas.openxmlformats.org/officeDocument/2006/relationships/customXml" Target="../ink/ink1897.xml"/><Relationship Id="rId97" Type="http://schemas.openxmlformats.org/officeDocument/2006/relationships/image" Target="../media/image327.png"/><Relationship Id="rId104" Type="http://schemas.openxmlformats.org/officeDocument/2006/relationships/customXml" Target="../ink/ink1911.xml"/><Relationship Id="rId120" Type="http://schemas.openxmlformats.org/officeDocument/2006/relationships/customXml" Target="../ink/ink1920.xml"/><Relationship Id="rId125" Type="http://schemas.openxmlformats.org/officeDocument/2006/relationships/image" Target="../media/image339.png"/><Relationship Id="rId141" Type="http://schemas.openxmlformats.org/officeDocument/2006/relationships/image" Target="../media/image347.png"/><Relationship Id="rId146" Type="http://schemas.openxmlformats.org/officeDocument/2006/relationships/customXml" Target="../ink/ink1933.xml"/><Relationship Id="rId7" Type="http://schemas.openxmlformats.org/officeDocument/2006/relationships/image" Target="../media/image281.png"/><Relationship Id="rId71" Type="http://schemas.openxmlformats.org/officeDocument/2006/relationships/image" Target="../media/image314.png"/><Relationship Id="rId92" Type="http://schemas.openxmlformats.org/officeDocument/2006/relationships/customXml" Target="../ink/ink1905.xml"/><Relationship Id="rId2" Type="http://schemas.openxmlformats.org/officeDocument/2006/relationships/customXml" Target="../ink/ink1860.xml"/><Relationship Id="rId29" Type="http://schemas.openxmlformats.org/officeDocument/2006/relationships/image" Target="../media/image293.png"/><Relationship Id="rId24" Type="http://schemas.openxmlformats.org/officeDocument/2006/relationships/customXml" Target="../ink/ink1871.xml"/><Relationship Id="rId40" Type="http://schemas.openxmlformats.org/officeDocument/2006/relationships/customXml" Target="../ink/ink1879.xml"/><Relationship Id="rId45" Type="http://schemas.openxmlformats.org/officeDocument/2006/relationships/image" Target="../media/image301.png"/><Relationship Id="rId66" Type="http://schemas.openxmlformats.org/officeDocument/2006/relationships/customXml" Target="../ink/ink1892.xml"/><Relationship Id="rId87" Type="http://schemas.openxmlformats.org/officeDocument/2006/relationships/image" Target="../media/image322.png"/><Relationship Id="rId110" Type="http://schemas.openxmlformats.org/officeDocument/2006/relationships/customXml" Target="../ink/ink1914.xml"/><Relationship Id="rId115" Type="http://schemas.openxmlformats.org/officeDocument/2006/relationships/image" Target="../media/image335.png"/><Relationship Id="rId131" Type="http://schemas.openxmlformats.org/officeDocument/2006/relationships/image" Target="../media/image342.png"/><Relationship Id="rId136" Type="http://schemas.openxmlformats.org/officeDocument/2006/relationships/customXml" Target="../ink/ink1928.xml"/><Relationship Id="rId61" Type="http://schemas.openxmlformats.org/officeDocument/2006/relationships/image" Target="../media/image309.png"/><Relationship Id="rId82" Type="http://schemas.openxmlformats.org/officeDocument/2006/relationships/customXml" Target="../ink/ink1900.xml"/><Relationship Id="rId152" Type="http://schemas.openxmlformats.org/officeDocument/2006/relationships/customXml" Target="../ink/ink1936.xml"/><Relationship Id="rId19" Type="http://schemas.openxmlformats.org/officeDocument/2006/relationships/image" Target="../media/image288.png"/><Relationship Id="rId14" Type="http://schemas.openxmlformats.org/officeDocument/2006/relationships/customXml" Target="../ink/ink1866.xml"/><Relationship Id="rId30" Type="http://schemas.openxmlformats.org/officeDocument/2006/relationships/customXml" Target="../ink/ink1874.xml"/><Relationship Id="rId35" Type="http://schemas.openxmlformats.org/officeDocument/2006/relationships/image" Target="../media/image296.png"/><Relationship Id="rId56" Type="http://schemas.openxmlformats.org/officeDocument/2006/relationships/customXml" Target="../ink/ink1887.xml"/><Relationship Id="rId77" Type="http://schemas.openxmlformats.org/officeDocument/2006/relationships/image" Target="../media/image317.png"/><Relationship Id="rId100" Type="http://schemas.openxmlformats.org/officeDocument/2006/relationships/customXml" Target="../ink/ink1909.xml"/><Relationship Id="rId105" Type="http://schemas.openxmlformats.org/officeDocument/2006/relationships/image" Target="../media/image331.png"/><Relationship Id="rId126" Type="http://schemas.openxmlformats.org/officeDocument/2006/relationships/customXml" Target="../ink/ink1923.xml"/><Relationship Id="rId147" Type="http://schemas.openxmlformats.org/officeDocument/2006/relationships/image" Target="../media/image350.png"/><Relationship Id="rId8" Type="http://schemas.openxmlformats.org/officeDocument/2006/relationships/customXml" Target="../ink/ink1863.xml"/><Relationship Id="rId51" Type="http://schemas.openxmlformats.org/officeDocument/2006/relationships/image" Target="../media/image304.png"/><Relationship Id="rId72" Type="http://schemas.openxmlformats.org/officeDocument/2006/relationships/customXml" Target="../ink/ink1895.xml"/><Relationship Id="rId93" Type="http://schemas.openxmlformats.org/officeDocument/2006/relationships/image" Target="../media/image325.png"/><Relationship Id="rId98" Type="http://schemas.openxmlformats.org/officeDocument/2006/relationships/customXml" Target="../ink/ink1908.xml"/><Relationship Id="rId121" Type="http://schemas.openxmlformats.org/officeDocument/2006/relationships/image" Target="../media/image337.png"/><Relationship Id="rId142" Type="http://schemas.openxmlformats.org/officeDocument/2006/relationships/customXml" Target="../ink/ink1931.xml"/><Relationship Id="rId3" Type="http://schemas.openxmlformats.org/officeDocument/2006/relationships/image" Target="../media/image279.png"/><Relationship Id="rId25" Type="http://schemas.openxmlformats.org/officeDocument/2006/relationships/image" Target="../media/image291.png"/><Relationship Id="rId46" Type="http://schemas.openxmlformats.org/officeDocument/2006/relationships/customXml" Target="../ink/ink1882.xml"/><Relationship Id="rId67" Type="http://schemas.openxmlformats.org/officeDocument/2006/relationships/image" Target="../media/image312.png"/><Relationship Id="rId116" Type="http://schemas.openxmlformats.org/officeDocument/2006/relationships/customXml" Target="../ink/ink1917.xml"/><Relationship Id="rId137" Type="http://schemas.openxmlformats.org/officeDocument/2006/relationships/image" Target="../media/image345.png"/><Relationship Id="rId20" Type="http://schemas.openxmlformats.org/officeDocument/2006/relationships/customXml" Target="../ink/ink1869.xml"/><Relationship Id="rId41" Type="http://schemas.openxmlformats.org/officeDocument/2006/relationships/image" Target="../media/image299.png"/><Relationship Id="rId62" Type="http://schemas.openxmlformats.org/officeDocument/2006/relationships/customXml" Target="../ink/ink1890.xml"/><Relationship Id="rId83" Type="http://schemas.openxmlformats.org/officeDocument/2006/relationships/image" Target="../media/image320.png"/><Relationship Id="rId88" Type="http://schemas.openxmlformats.org/officeDocument/2006/relationships/customXml" Target="../ink/ink1903.xml"/><Relationship Id="rId111" Type="http://schemas.openxmlformats.org/officeDocument/2006/relationships/image" Target="../media/image99.png"/><Relationship Id="rId132" Type="http://schemas.openxmlformats.org/officeDocument/2006/relationships/customXml" Target="../ink/ink1926.xml"/><Relationship Id="rId153" Type="http://schemas.openxmlformats.org/officeDocument/2006/relationships/image" Target="../media/image353.png"/><Relationship Id="rId15" Type="http://schemas.openxmlformats.org/officeDocument/2006/relationships/image" Target="../media/image286.png"/><Relationship Id="rId36" Type="http://schemas.openxmlformats.org/officeDocument/2006/relationships/customXml" Target="../ink/ink1877.xml"/><Relationship Id="rId57" Type="http://schemas.openxmlformats.org/officeDocument/2006/relationships/image" Target="../media/image307.png"/><Relationship Id="rId106" Type="http://schemas.openxmlformats.org/officeDocument/2006/relationships/customXml" Target="../ink/ink1912.xml"/><Relationship Id="rId127" Type="http://schemas.openxmlformats.org/officeDocument/2006/relationships/image" Target="../media/image340.png"/><Relationship Id="rId10" Type="http://schemas.openxmlformats.org/officeDocument/2006/relationships/customXml" Target="../ink/ink1864.xml"/><Relationship Id="rId31" Type="http://schemas.openxmlformats.org/officeDocument/2006/relationships/image" Target="../media/image294.png"/><Relationship Id="rId52" Type="http://schemas.openxmlformats.org/officeDocument/2006/relationships/customXml" Target="../ink/ink1885.xml"/><Relationship Id="rId73" Type="http://schemas.openxmlformats.org/officeDocument/2006/relationships/image" Target="../media/image315.png"/><Relationship Id="rId78" Type="http://schemas.openxmlformats.org/officeDocument/2006/relationships/customXml" Target="../ink/ink1898.xml"/><Relationship Id="rId94" Type="http://schemas.openxmlformats.org/officeDocument/2006/relationships/customXml" Target="../ink/ink1906.xml"/><Relationship Id="rId99" Type="http://schemas.openxmlformats.org/officeDocument/2006/relationships/image" Target="../media/image328.png"/><Relationship Id="rId101" Type="http://schemas.openxmlformats.org/officeDocument/2006/relationships/image" Target="../media/image329.png"/><Relationship Id="rId122" Type="http://schemas.openxmlformats.org/officeDocument/2006/relationships/customXml" Target="../ink/ink1921.xml"/><Relationship Id="rId143" Type="http://schemas.openxmlformats.org/officeDocument/2006/relationships/image" Target="../media/image348.png"/><Relationship Id="rId148" Type="http://schemas.openxmlformats.org/officeDocument/2006/relationships/customXml" Target="../ink/ink1934.xml"/><Relationship Id="rId4" Type="http://schemas.openxmlformats.org/officeDocument/2006/relationships/customXml" Target="../ink/ink1861.xml"/><Relationship Id="rId9" Type="http://schemas.openxmlformats.org/officeDocument/2006/relationships/image" Target="../media/image283.png"/><Relationship Id="rId26" Type="http://schemas.openxmlformats.org/officeDocument/2006/relationships/customXml" Target="../ink/ink1872.xml"/><Relationship Id="rId47" Type="http://schemas.openxmlformats.org/officeDocument/2006/relationships/image" Target="../media/image302.png"/><Relationship Id="rId68" Type="http://schemas.openxmlformats.org/officeDocument/2006/relationships/customXml" Target="../ink/ink1893.xml"/><Relationship Id="rId89" Type="http://schemas.openxmlformats.org/officeDocument/2006/relationships/image" Target="../media/image323.png"/><Relationship Id="rId112" Type="http://schemas.openxmlformats.org/officeDocument/2006/relationships/customXml" Target="../ink/ink1915.xml"/><Relationship Id="rId133" Type="http://schemas.openxmlformats.org/officeDocument/2006/relationships/image" Target="../media/image343.png"/><Relationship Id="rId16" Type="http://schemas.openxmlformats.org/officeDocument/2006/relationships/customXml" Target="../ink/ink1867.xml"/><Relationship Id="rId37" Type="http://schemas.openxmlformats.org/officeDocument/2006/relationships/image" Target="../media/image297.png"/><Relationship Id="rId58" Type="http://schemas.openxmlformats.org/officeDocument/2006/relationships/customXml" Target="../ink/ink1888.xml"/><Relationship Id="rId79" Type="http://schemas.openxmlformats.org/officeDocument/2006/relationships/image" Target="../media/image318.png"/><Relationship Id="rId102" Type="http://schemas.openxmlformats.org/officeDocument/2006/relationships/customXml" Target="../ink/ink1910.xml"/><Relationship Id="rId123" Type="http://schemas.openxmlformats.org/officeDocument/2006/relationships/image" Target="../media/image338.png"/><Relationship Id="rId144" Type="http://schemas.openxmlformats.org/officeDocument/2006/relationships/customXml" Target="../ink/ink1932.xml"/><Relationship Id="rId90" Type="http://schemas.openxmlformats.org/officeDocument/2006/relationships/customXml" Target="../ink/ink1904.xml"/></Relationships>
</file>

<file path=ppt/slides/_rels/slide6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995.xml"/><Relationship Id="rId21" Type="http://schemas.openxmlformats.org/officeDocument/2006/relationships/image" Target="../media/image289.png"/><Relationship Id="rId42" Type="http://schemas.openxmlformats.org/officeDocument/2006/relationships/customXml" Target="../ink/ink1957.xml"/><Relationship Id="rId63" Type="http://schemas.openxmlformats.org/officeDocument/2006/relationships/image" Target="../media/image310.png"/><Relationship Id="rId84" Type="http://schemas.openxmlformats.org/officeDocument/2006/relationships/customXml" Target="../ink/ink1978.xml"/><Relationship Id="rId138" Type="http://schemas.openxmlformats.org/officeDocument/2006/relationships/customXml" Target="../ink/ink2006.xml"/><Relationship Id="rId159" Type="http://schemas.openxmlformats.org/officeDocument/2006/relationships/image" Target="../media/image356.png"/><Relationship Id="rId170" Type="http://schemas.openxmlformats.org/officeDocument/2006/relationships/customXml" Target="../ink/ink2022.xml"/><Relationship Id="rId107" Type="http://schemas.openxmlformats.org/officeDocument/2006/relationships/image" Target="../media/image332.png"/><Relationship Id="rId11" Type="http://schemas.openxmlformats.org/officeDocument/2006/relationships/image" Target="../media/image284.png"/><Relationship Id="rId32" Type="http://schemas.openxmlformats.org/officeDocument/2006/relationships/customXml" Target="../ink/ink1952.xml"/><Relationship Id="rId53" Type="http://schemas.openxmlformats.org/officeDocument/2006/relationships/image" Target="../media/image305.png"/><Relationship Id="rId74" Type="http://schemas.openxmlformats.org/officeDocument/2006/relationships/customXml" Target="../ink/ink1973.xml"/><Relationship Id="rId128" Type="http://schemas.openxmlformats.org/officeDocument/2006/relationships/customXml" Target="../ink/ink2001.xml"/><Relationship Id="rId149" Type="http://schemas.openxmlformats.org/officeDocument/2006/relationships/image" Target="../media/image351.png"/><Relationship Id="rId5" Type="http://schemas.openxmlformats.org/officeDocument/2006/relationships/image" Target="../media/image282.png"/><Relationship Id="rId95" Type="http://schemas.openxmlformats.org/officeDocument/2006/relationships/image" Target="../media/image326.png"/><Relationship Id="rId160" Type="http://schemas.openxmlformats.org/officeDocument/2006/relationships/customXml" Target="../ink/ink2017.xml"/><Relationship Id="rId22" Type="http://schemas.openxmlformats.org/officeDocument/2006/relationships/customXml" Target="../ink/ink1947.xml"/><Relationship Id="rId43" Type="http://schemas.openxmlformats.org/officeDocument/2006/relationships/image" Target="../media/image300.png"/><Relationship Id="rId64" Type="http://schemas.openxmlformats.org/officeDocument/2006/relationships/customXml" Target="../ink/ink1968.xml"/><Relationship Id="rId118" Type="http://schemas.openxmlformats.org/officeDocument/2006/relationships/customXml" Target="../ink/ink1996.xml"/><Relationship Id="rId139" Type="http://schemas.openxmlformats.org/officeDocument/2006/relationships/image" Target="../media/image346.png"/><Relationship Id="rId85" Type="http://schemas.openxmlformats.org/officeDocument/2006/relationships/image" Target="../media/image321.png"/><Relationship Id="rId150" Type="http://schemas.openxmlformats.org/officeDocument/2006/relationships/customXml" Target="../ink/ink2012.xml"/><Relationship Id="rId171" Type="http://schemas.openxmlformats.org/officeDocument/2006/relationships/image" Target="../media/image362.png"/><Relationship Id="rId12" Type="http://schemas.openxmlformats.org/officeDocument/2006/relationships/customXml" Target="../ink/ink1942.xml"/><Relationship Id="rId33" Type="http://schemas.openxmlformats.org/officeDocument/2006/relationships/image" Target="../media/image295.png"/><Relationship Id="rId108" Type="http://schemas.openxmlformats.org/officeDocument/2006/relationships/customXml" Target="../ink/ink1990.xml"/><Relationship Id="rId129" Type="http://schemas.openxmlformats.org/officeDocument/2006/relationships/image" Target="../media/image341.png"/><Relationship Id="rId54" Type="http://schemas.openxmlformats.org/officeDocument/2006/relationships/customXml" Target="../ink/ink1963.xml"/><Relationship Id="rId75" Type="http://schemas.openxmlformats.org/officeDocument/2006/relationships/image" Target="../media/image316.png"/><Relationship Id="rId96" Type="http://schemas.openxmlformats.org/officeDocument/2006/relationships/customXml" Target="../ink/ink1984.xml"/><Relationship Id="rId140" Type="http://schemas.openxmlformats.org/officeDocument/2006/relationships/customXml" Target="../ink/ink2007.xml"/><Relationship Id="rId161" Type="http://schemas.openxmlformats.org/officeDocument/2006/relationships/image" Target="../media/image357.png"/><Relationship Id="rId6" Type="http://schemas.openxmlformats.org/officeDocument/2006/relationships/customXml" Target="../ink/ink1939.xml"/><Relationship Id="rId23" Type="http://schemas.openxmlformats.org/officeDocument/2006/relationships/image" Target="../media/image290.png"/><Relationship Id="rId28" Type="http://schemas.openxmlformats.org/officeDocument/2006/relationships/customXml" Target="../ink/ink1950.xml"/><Relationship Id="rId49" Type="http://schemas.openxmlformats.org/officeDocument/2006/relationships/image" Target="../media/image303.png"/><Relationship Id="rId114" Type="http://schemas.openxmlformats.org/officeDocument/2006/relationships/customXml" Target="../ink/ink1993.xml"/><Relationship Id="rId119" Type="http://schemas.openxmlformats.org/officeDocument/2006/relationships/image" Target="../media/image336.png"/><Relationship Id="rId44" Type="http://schemas.openxmlformats.org/officeDocument/2006/relationships/customXml" Target="../ink/ink1958.xml"/><Relationship Id="rId60" Type="http://schemas.openxmlformats.org/officeDocument/2006/relationships/customXml" Target="../ink/ink1966.xml"/><Relationship Id="rId65" Type="http://schemas.openxmlformats.org/officeDocument/2006/relationships/image" Target="../media/image311.png"/><Relationship Id="rId81" Type="http://schemas.openxmlformats.org/officeDocument/2006/relationships/image" Target="../media/image319.png"/><Relationship Id="rId86" Type="http://schemas.openxmlformats.org/officeDocument/2006/relationships/customXml" Target="../ink/ink1979.xml"/><Relationship Id="rId130" Type="http://schemas.openxmlformats.org/officeDocument/2006/relationships/customXml" Target="../ink/ink2002.xml"/><Relationship Id="rId135" Type="http://schemas.openxmlformats.org/officeDocument/2006/relationships/image" Target="../media/image344.png"/><Relationship Id="rId151" Type="http://schemas.openxmlformats.org/officeDocument/2006/relationships/image" Target="../media/image352.png"/><Relationship Id="rId156" Type="http://schemas.openxmlformats.org/officeDocument/2006/relationships/customXml" Target="../ink/ink2015.xml"/><Relationship Id="rId177" Type="http://schemas.openxmlformats.org/officeDocument/2006/relationships/image" Target="../media/image365.png"/><Relationship Id="rId172" Type="http://schemas.openxmlformats.org/officeDocument/2006/relationships/customXml" Target="../ink/ink2023.xml"/><Relationship Id="rId13" Type="http://schemas.openxmlformats.org/officeDocument/2006/relationships/image" Target="../media/image285.png"/><Relationship Id="rId18" Type="http://schemas.openxmlformats.org/officeDocument/2006/relationships/customXml" Target="../ink/ink1945.xml"/><Relationship Id="rId39" Type="http://schemas.openxmlformats.org/officeDocument/2006/relationships/image" Target="../media/image298.png"/><Relationship Id="rId109" Type="http://schemas.openxmlformats.org/officeDocument/2006/relationships/image" Target="../media/image333.png"/><Relationship Id="rId34" Type="http://schemas.openxmlformats.org/officeDocument/2006/relationships/customXml" Target="../ink/ink1953.xml"/><Relationship Id="rId50" Type="http://schemas.openxmlformats.org/officeDocument/2006/relationships/customXml" Target="../ink/ink1961.xml"/><Relationship Id="rId55" Type="http://schemas.openxmlformats.org/officeDocument/2006/relationships/image" Target="../media/image306.png"/><Relationship Id="rId76" Type="http://schemas.openxmlformats.org/officeDocument/2006/relationships/customXml" Target="../ink/ink1974.xml"/><Relationship Id="rId97" Type="http://schemas.openxmlformats.org/officeDocument/2006/relationships/image" Target="../media/image327.png"/><Relationship Id="rId104" Type="http://schemas.openxmlformats.org/officeDocument/2006/relationships/customXml" Target="../ink/ink1988.xml"/><Relationship Id="rId120" Type="http://schemas.openxmlformats.org/officeDocument/2006/relationships/customXml" Target="../ink/ink1997.xml"/><Relationship Id="rId125" Type="http://schemas.openxmlformats.org/officeDocument/2006/relationships/image" Target="../media/image339.png"/><Relationship Id="rId141" Type="http://schemas.openxmlformats.org/officeDocument/2006/relationships/image" Target="../media/image347.png"/><Relationship Id="rId146" Type="http://schemas.openxmlformats.org/officeDocument/2006/relationships/customXml" Target="../ink/ink2010.xml"/><Relationship Id="rId167" Type="http://schemas.openxmlformats.org/officeDocument/2006/relationships/image" Target="../media/image360.png"/><Relationship Id="rId7" Type="http://schemas.openxmlformats.org/officeDocument/2006/relationships/image" Target="../media/image281.png"/><Relationship Id="rId71" Type="http://schemas.openxmlformats.org/officeDocument/2006/relationships/image" Target="../media/image314.png"/><Relationship Id="rId92" Type="http://schemas.openxmlformats.org/officeDocument/2006/relationships/customXml" Target="../ink/ink1982.xml"/><Relationship Id="rId162" Type="http://schemas.openxmlformats.org/officeDocument/2006/relationships/customXml" Target="../ink/ink2018.xml"/><Relationship Id="rId2" Type="http://schemas.openxmlformats.org/officeDocument/2006/relationships/customXml" Target="../ink/ink1937.xml"/><Relationship Id="rId29" Type="http://schemas.openxmlformats.org/officeDocument/2006/relationships/image" Target="../media/image293.png"/><Relationship Id="rId24" Type="http://schemas.openxmlformats.org/officeDocument/2006/relationships/customXml" Target="../ink/ink1948.xml"/><Relationship Id="rId40" Type="http://schemas.openxmlformats.org/officeDocument/2006/relationships/customXml" Target="../ink/ink1956.xml"/><Relationship Id="rId45" Type="http://schemas.openxmlformats.org/officeDocument/2006/relationships/image" Target="../media/image301.png"/><Relationship Id="rId66" Type="http://schemas.openxmlformats.org/officeDocument/2006/relationships/customXml" Target="../ink/ink1969.xml"/><Relationship Id="rId87" Type="http://schemas.openxmlformats.org/officeDocument/2006/relationships/image" Target="../media/image322.png"/><Relationship Id="rId110" Type="http://schemas.openxmlformats.org/officeDocument/2006/relationships/customXml" Target="../ink/ink1991.xml"/><Relationship Id="rId115" Type="http://schemas.openxmlformats.org/officeDocument/2006/relationships/image" Target="../media/image335.png"/><Relationship Id="rId131" Type="http://schemas.openxmlformats.org/officeDocument/2006/relationships/image" Target="../media/image342.png"/><Relationship Id="rId136" Type="http://schemas.openxmlformats.org/officeDocument/2006/relationships/customXml" Target="../ink/ink2005.xml"/><Relationship Id="rId157" Type="http://schemas.openxmlformats.org/officeDocument/2006/relationships/image" Target="../media/image355.png"/><Relationship Id="rId178" Type="http://schemas.openxmlformats.org/officeDocument/2006/relationships/customXml" Target="../ink/ink2026.xml"/><Relationship Id="rId61" Type="http://schemas.openxmlformats.org/officeDocument/2006/relationships/image" Target="../media/image309.png"/><Relationship Id="rId82" Type="http://schemas.openxmlformats.org/officeDocument/2006/relationships/customXml" Target="../ink/ink1977.xml"/><Relationship Id="rId152" Type="http://schemas.openxmlformats.org/officeDocument/2006/relationships/customXml" Target="../ink/ink2013.xml"/><Relationship Id="rId173" Type="http://schemas.openxmlformats.org/officeDocument/2006/relationships/image" Target="../media/image363.png"/><Relationship Id="rId19" Type="http://schemas.openxmlformats.org/officeDocument/2006/relationships/image" Target="../media/image288.png"/><Relationship Id="rId14" Type="http://schemas.openxmlformats.org/officeDocument/2006/relationships/customXml" Target="../ink/ink1943.xml"/><Relationship Id="rId30" Type="http://schemas.openxmlformats.org/officeDocument/2006/relationships/customXml" Target="../ink/ink1951.xml"/><Relationship Id="rId35" Type="http://schemas.openxmlformats.org/officeDocument/2006/relationships/image" Target="../media/image296.png"/><Relationship Id="rId56" Type="http://schemas.openxmlformats.org/officeDocument/2006/relationships/customXml" Target="../ink/ink1964.xml"/><Relationship Id="rId77" Type="http://schemas.openxmlformats.org/officeDocument/2006/relationships/image" Target="../media/image317.png"/><Relationship Id="rId100" Type="http://schemas.openxmlformats.org/officeDocument/2006/relationships/customXml" Target="../ink/ink1986.xml"/><Relationship Id="rId105" Type="http://schemas.openxmlformats.org/officeDocument/2006/relationships/image" Target="../media/image331.png"/><Relationship Id="rId126" Type="http://schemas.openxmlformats.org/officeDocument/2006/relationships/customXml" Target="../ink/ink2000.xml"/><Relationship Id="rId147" Type="http://schemas.openxmlformats.org/officeDocument/2006/relationships/image" Target="../media/image350.png"/><Relationship Id="rId168" Type="http://schemas.openxmlformats.org/officeDocument/2006/relationships/customXml" Target="../ink/ink2021.xml"/><Relationship Id="rId8" Type="http://schemas.openxmlformats.org/officeDocument/2006/relationships/customXml" Target="../ink/ink1940.xml"/><Relationship Id="rId51" Type="http://schemas.openxmlformats.org/officeDocument/2006/relationships/image" Target="../media/image304.png"/><Relationship Id="rId72" Type="http://schemas.openxmlformats.org/officeDocument/2006/relationships/customXml" Target="../ink/ink1972.xml"/><Relationship Id="rId93" Type="http://schemas.openxmlformats.org/officeDocument/2006/relationships/image" Target="../media/image325.png"/><Relationship Id="rId98" Type="http://schemas.openxmlformats.org/officeDocument/2006/relationships/customXml" Target="../ink/ink1985.xml"/><Relationship Id="rId121" Type="http://schemas.openxmlformats.org/officeDocument/2006/relationships/image" Target="../media/image337.png"/><Relationship Id="rId142" Type="http://schemas.openxmlformats.org/officeDocument/2006/relationships/customXml" Target="../ink/ink2008.xml"/><Relationship Id="rId163" Type="http://schemas.openxmlformats.org/officeDocument/2006/relationships/image" Target="../media/image358.png"/><Relationship Id="rId3" Type="http://schemas.openxmlformats.org/officeDocument/2006/relationships/image" Target="../media/image279.png"/><Relationship Id="rId25" Type="http://schemas.openxmlformats.org/officeDocument/2006/relationships/image" Target="../media/image291.png"/><Relationship Id="rId46" Type="http://schemas.openxmlformats.org/officeDocument/2006/relationships/customXml" Target="../ink/ink1959.xml"/><Relationship Id="rId67" Type="http://schemas.openxmlformats.org/officeDocument/2006/relationships/image" Target="../media/image312.png"/><Relationship Id="rId116" Type="http://schemas.openxmlformats.org/officeDocument/2006/relationships/customXml" Target="../ink/ink1994.xml"/><Relationship Id="rId137" Type="http://schemas.openxmlformats.org/officeDocument/2006/relationships/image" Target="../media/image345.png"/><Relationship Id="rId158" Type="http://schemas.openxmlformats.org/officeDocument/2006/relationships/customXml" Target="../ink/ink2016.xml"/><Relationship Id="rId20" Type="http://schemas.openxmlformats.org/officeDocument/2006/relationships/customXml" Target="../ink/ink1946.xml"/><Relationship Id="rId41" Type="http://schemas.openxmlformats.org/officeDocument/2006/relationships/image" Target="../media/image299.png"/><Relationship Id="rId62" Type="http://schemas.openxmlformats.org/officeDocument/2006/relationships/customXml" Target="../ink/ink1967.xml"/><Relationship Id="rId83" Type="http://schemas.openxmlformats.org/officeDocument/2006/relationships/image" Target="../media/image320.png"/><Relationship Id="rId88" Type="http://schemas.openxmlformats.org/officeDocument/2006/relationships/customXml" Target="../ink/ink1980.xml"/><Relationship Id="rId111" Type="http://schemas.openxmlformats.org/officeDocument/2006/relationships/image" Target="../media/image99.png"/><Relationship Id="rId132" Type="http://schemas.openxmlformats.org/officeDocument/2006/relationships/customXml" Target="../ink/ink2003.xml"/><Relationship Id="rId153" Type="http://schemas.openxmlformats.org/officeDocument/2006/relationships/image" Target="../media/image353.png"/><Relationship Id="rId174" Type="http://schemas.openxmlformats.org/officeDocument/2006/relationships/customXml" Target="../ink/ink2024.xml"/><Relationship Id="rId179" Type="http://schemas.openxmlformats.org/officeDocument/2006/relationships/image" Target="../media/image366.png"/><Relationship Id="rId15" Type="http://schemas.openxmlformats.org/officeDocument/2006/relationships/image" Target="../media/image286.png"/><Relationship Id="rId36" Type="http://schemas.openxmlformats.org/officeDocument/2006/relationships/customXml" Target="../ink/ink1954.xml"/><Relationship Id="rId57" Type="http://schemas.openxmlformats.org/officeDocument/2006/relationships/image" Target="../media/image307.png"/><Relationship Id="rId106" Type="http://schemas.openxmlformats.org/officeDocument/2006/relationships/customXml" Target="../ink/ink1989.xml"/><Relationship Id="rId127" Type="http://schemas.openxmlformats.org/officeDocument/2006/relationships/image" Target="../media/image340.png"/><Relationship Id="rId10" Type="http://schemas.openxmlformats.org/officeDocument/2006/relationships/customXml" Target="../ink/ink1941.xml"/><Relationship Id="rId31" Type="http://schemas.openxmlformats.org/officeDocument/2006/relationships/image" Target="../media/image294.png"/><Relationship Id="rId52" Type="http://schemas.openxmlformats.org/officeDocument/2006/relationships/customXml" Target="../ink/ink1962.xml"/><Relationship Id="rId73" Type="http://schemas.openxmlformats.org/officeDocument/2006/relationships/image" Target="../media/image315.png"/><Relationship Id="rId78" Type="http://schemas.openxmlformats.org/officeDocument/2006/relationships/customXml" Target="../ink/ink1975.xml"/><Relationship Id="rId94" Type="http://schemas.openxmlformats.org/officeDocument/2006/relationships/customXml" Target="../ink/ink1983.xml"/><Relationship Id="rId99" Type="http://schemas.openxmlformats.org/officeDocument/2006/relationships/image" Target="../media/image328.png"/><Relationship Id="rId101" Type="http://schemas.openxmlformats.org/officeDocument/2006/relationships/image" Target="../media/image329.png"/><Relationship Id="rId122" Type="http://schemas.openxmlformats.org/officeDocument/2006/relationships/customXml" Target="../ink/ink1998.xml"/><Relationship Id="rId143" Type="http://schemas.openxmlformats.org/officeDocument/2006/relationships/image" Target="../media/image348.png"/><Relationship Id="rId148" Type="http://schemas.openxmlformats.org/officeDocument/2006/relationships/customXml" Target="../ink/ink2011.xml"/><Relationship Id="rId164" Type="http://schemas.openxmlformats.org/officeDocument/2006/relationships/customXml" Target="../ink/ink2019.xml"/><Relationship Id="rId169" Type="http://schemas.openxmlformats.org/officeDocument/2006/relationships/image" Target="../media/image361.png"/><Relationship Id="rId4" Type="http://schemas.openxmlformats.org/officeDocument/2006/relationships/customXml" Target="../ink/ink1938.xml"/><Relationship Id="rId9" Type="http://schemas.openxmlformats.org/officeDocument/2006/relationships/image" Target="../media/image283.png"/><Relationship Id="rId26" Type="http://schemas.openxmlformats.org/officeDocument/2006/relationships/customXml" Target="../ink/ink1949.xml"/><Relationship Id="rId47" Type="http://schemas.openxmlformats.org/officeDocument/2006/relationships/image" Target="../media/image302.png"/><Relationship Id="rId68" Type="http://schemas.openxmlformats.org/officeDocument/2006/relationships/customXml" Target="../ink/ink1970.xml"/><Relationship Id="rId89" Type="http://schemas.openxmlformats.org/officeDocument/2006/relationships/image" Target="../media/image323.png"/><Relationship Id="rId112" Type="http://schemas.openxmlformats.org/officeDocument/2006/relationships/customXml" Target="../ink/ink1992.xml"/><Relationship Id="rId133" Type="http://schemas.openxmlformats.org/officeDocument/2006/relationships/image" Target="../media/image343.png"/><Relationship Id="rId154" Type="http://schemas.openxmlformats.org/officeDocument/2006/relationships/customXml" Target="../ink/ink2014.xml"/><Relationship Id="rId175" Type="http://schemas.openxmlformats.org/officeDocument/2006/relationships/image" Target="../media/image364.png"/><Relationship Id="rId16" Type="http://schemas.openxmlformats.org/officeDocument/2006/relationships/customXml" Target="../ink/ink1944.xml"/><Relationship Id="rId37" Type="http://schemas.openxmlformats.org/officeDocument/2006/relationships/image" Target="../media/image297.png"/><Relationship Id="rId58" Type="http://schemas.openxmlformats.org/officeDocument/2006/relationships/customXml" Target="../ink/ink1965.xml"/><Relationship Id="rId79" Type="http://schemas.openxmlformats.org/officeDocument/2006/relationships/image" Target="../media/image318.png"/><Relationship Id="rId102" Type="http://schemas.openxmlformats.org/officeDocument/2006/relationships/customXml" Target="../ink/ink1987.xml"/><Relationship Id="rId123" Type="http://schemas.openxmlformats.org/officeDocument/2006/relationships/image" Target="../media/image338.png"/><Relationship Id="rId144" Type="http://schemas.openxmlformats.org/officeDocument/2006/relationships/customXml" Target="../ink/ink2009.xml"/><Relationship Id="rId90" Type="http://schemas.openxmlformats.org/officeDocument/2006/relationships/customXml" Target="../ink/ink1981.xml"/><Relationship Id="rId165" Type="http://schemas.openxmlformats.org/officeDocument/2006/relationships/image" Target="../media/image359.png"/><Relationship Id="rId27" Type="http://schemas.openxmlformats.org/officeDocument/2006/relationships/image" Target="../media/image292.png"/><Relationship Id="rId48" Type="http://schemas.openxmlformats.org/officeDocument/2006/relationships/customXml" Target="../ink/ink1960.xml"/><Relationship Id="rId69" Type="http://schemas.openxmlformats.org/officeDocument/2006/relationships/image" Target="../media/image313.png"/><Relationship Id="rId113" Type="http://schemas.openxmlformats.org/officeDocument/2006/relationships/image" Target="../media/image334.png"/><Relationship Id="rId134" Type="http://schemas.openxmlformats.org/officeDocument/2006/relationships/customXml" Target="../ink/ink2004.xml"/><Relationship Id="rId80" Type="http://schemas.openxmlformats.org/officeDocument/2006/relationships/customXml" Target="../ink/ink1976.xml"/><Relationship Id="rId155" Type="http://schemas.openxmlformats.org/officeDocument/2006/relationships/image" Target="../media/image354.png"/><Relationship Id="rId176" Type="http://schemas.openxmlformats.org/officeDocument/2006/relationships/customXml" Target="../ink/ink2025.xml"/><Relationship Id="rId17" Type="http://schemas.openxmlformats.org/officeDocument/2006/relationships/image" Target="../media/image287.png"/><Relationship Id="rId38" Type="http://schemas.openxmlformats.org/officeDocument/2006/relationships/customXml" Target="../ink/ink1955.xml"/><Relationship Id="rId59" Type="http://schemas.openxmlformats.org/officeDocument/2006/relationships/image" Target="../media/image308.png"/><Relationship Id="rId103" Type="http://schemas.openxmlformats.org/officeDocument/2006/relationships/image" Target="../media/image330.png"/><Relationship Id="rId124" Type="http://schemas.openxmlformats.org/officeDocument/2006/relationships/customXml" Target="../ink/ink1999.xml"/><Relationship Id="rId70" Type="http://schemas.openxmlformats.org/officeDocument/2006/relationships/customXml" Target="../ink/ink1971.xml"/><Relationship Id="rId91" Type="http://schemas.openxmlformats.org/officeDocument/2006/relationships/image" Target="../media/image324.png"/><Relationship Id="rId145" Type="http://schemas.openxmlformats.org/officeDocument/2006/relationships/image" Target="../media/image349.png"/><Relationship Id="rId166" Type="http://schemas.openxmlformats.org/officeDocument/2006/relationships/customXml" Target="../ink/ink2020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085.xml"/><Relationship Id="rId21" Type="http://schemas.openxmlformats.org/officeDocument/2006/relationships/image" Target="../media/image289.png"/><Relationship Id="rId42" Type="http://schemas.openxmlformats.org/officeDocument/2006/relationships/customXml" Target="../ink/ink2047.xml"/><Relationship Id="rId63" Type="http://schemas.openxmlformats.org/officeDocument/2006/relationships/image" Target="../media/image310.png"/><Relationship Id="rId84" Type="http://schemas.openxmlformats.org/officeDocument/2006/relationships/customXml" Target="../ink/ink2068.xml"/><Relationship Id="rId138" Type="http://schemas.openxmlformats.org/officeDocument/2006/relationships/customXml" Target="../ink/ink2096.xml"/><Relationship Id="rId159" Type="http://schemas.openxmlformats.org/officeDocument/2006/relationships/image" Target="../media/image356.png"/><Relationship Id="rId170" Type="http://schemas.openxmlformats.org/officeDocument/2006/relationships/customXml" Target="../ink/ink2112.xml"/><Relationship Id="rId107" Type="http://schemas.openxmlformats.org/officeDocument/2006/relationships/image" Target="../media/image332.png"/><Relationship Id="rId11" Type="http://schemas.openxmlformats.org/officeDocument/2006/relationships/image" Target="../media/image284.png"/><Relationship Id="rId32" Type="http://schemas.openxmlformats.org/officeDocument/2006/relationships/customXml" Target="../ink/ink2042.xml"/><Relationship Id="rId53" Type="http://schemas.openxmlformats.org/officeDocument/2006/relationships/image" Target="../media/image305.png"/><Relationship Id="rId74" Type="http://schemas.openxmlformats.org/officeDocument/2006/relationships/customXml" Target="../ink/ink2063.xml"/><Relationship Id="rId128" Type="http://schemas.openxmlformats.org/officeDocument/2006/relationships/customXml" Target="../ink/ink2091.xml"/><Relationship Id="rId149" Type="http://schemas.openxmlformats.org/officeDocument/2006/relationships/image" Target="../media/image351.png"/><Relationship Id="rId5" Type="http://schemas.openxmlformats.org/officeDocument/2006/relationships/image" Target="../media/image282.png"/><Relationship Id="rId95" Type="http://schemas.openxmlformats.org/officeDocument/2006/relationships/image" Target="../media/image326.png"/><Relationship Id="rId160" Type="http://schemas.openxmlformats.org/officeDocument/2006/relationships/customXml" Target="../ink/ink2107.xml"/><Relationship Id="rId181" Type="http://schemas.openxmlformats.org/officeDocument/2006/relationships/image" Target="../media/image367.png"/><Relationship Id="rId22" Type="http://schemas.openxmlformats.org/officeDocument/2006/relationships/customXml" Target="../ink/ink2037.xml"/><Relationship Id="rId43" Type="http://schemas.openxmlformats.org/officeDocument/2006/relationships/image" Target="../media/image300.png"/><Relationship Id="rId64" Type="http://schemas.openxmlformats.org/officeDocument/2006/relationships/customXml" Target="../ink/ink2058.xml"/><Relationship Id="rId118" Type="http://schemas.openxmlformats.org/officeDocument/2006/relationships/customXml" Target="../ink/ink2086.xml"/><Relationship Id="rId139" Type="http://schemas.openxmlformats.org/officeDocument/2006/relationships/image" Target="../media/image346.png"/><Relationship Id="rId85" Type="http://schemas.openxmlformats.org/officeDocument/2006/relationships/image" Target="../media/image321.png"/><Relationship Id="rId150" Type="http://schemas.openxmlformats.org/officeDocument/2006/relationships/customXml" Target="../ink/ink2102.xml"/><Relationship Id="rId171" Type="http://schemas.openxmlformats.org/officeDocument/2006/relationships/image" Target="../media/image362.png"/><Relationship Id="rId12" Type="http://schemas.openxmlformats.org/officeDocument/2006/relationships/customXml" Target="../ink/ink2032.xml"/><Relationship Id="rId33" Type="http://schemas.openxmlformats.org/officeDocument/2006/relationships/image" Target="../media/image295.png"/><Relationship Id="rId108" Type="http://schemas.openxmlformats.org/officeDocument/2006/relationships/customXml" Target="../ink/ink2080.xml"/><Relationship Id="rId129" Type="http://schemas.openxmlformats.org/officeDocument/2006/relationships/image" Target="../media/image341.png"/><Relationship Id="rId54" Type="http://schemas.openxmlformats.org/officeDocument/2006/relationships/customXml" Target="../ink/ink2053.xml"/><Relationship Id="rId75" Type="http://schemas.openxmlformats.org/officeDocument/2006/relationships/image" Target="../media/image316.png"/><Relationship Id="rId96" Type="http://schemas.openxmlformats.org/officeDocument/2006/relationships/customXml" Target="../ink/ink2074.xml"/><Relationship Id="rId140" Type="http://schemas.openxmlformats.org/officeDocument/2006/relationships/customXml" Target="../ink/ink2097.xml"/><Relationship Id="rId161" Type="http://schemas.openxmlformats.org/officeDocument/2006/relationships/image" Target="../media/image357.png"/><Relationship Id="rId6" Type="http://schemas.openxmlformats.org/officeDocument/2006/relationships/customXml" Target="../ink/ink2029.xml"/><Relationship Id="rId23" Type="http://schemas.openxmlformats.org/officeDocument/2006/relationships/image" Target="../media/image290.png"/><Relationship Id="rId119" Type="http://schemas.openxmlformats.org/officeDocument/2006/relationships/image" Target="../media/image336.png"/><Relationship Id="rId44" Type="http://schemas.openxmlformats.org/officeDocument/2006/relationships/customXml" Target="../ink/ink2048.xml"/><Relationship Id="rId60" Type="http://schemas.openxmlformats.org/officeDocument/2006/relationships/customXml" Target="../ink/ink2056.xml"/><Relationship Id="rId65" Type="http://schemas.openxmlformats.org/officeDocument/2006/relationships/image" Target="../media/image311.png"/><Relationship Id="rId81" Type="http://schemas.openxmlformats.org/officeDocument/2006/relationships/image" Target="../media/image319.png"/><Relationship Id="rId86" Type="http://schemas.openxmlformats.org/officeDocument/2006/relationships/customXml" Target="../ink/ink2069.xml"/><Relationship Id="rId130" Type="http://schemas.openxmlformats.org/officeDocument/2006/relationships/customXml" Target="../ink/ink2092.xml"/><Relationship Id="rId135" Type="http://schemas.openxmlformats.org/officeDocument/2006/relationships/image" Target="../media/image344.png"/><Relationship Id="rId151" Type="http://schemas.openxmlformats.org/officeDocument/2006/relationships/image" Target="../media/image352.png"/><Relationship Id="rId156" Type="http://schemas.openxmlformats.org/officeDocument/2006/relationships/customXml" Target="../ink/ink2105.xml"/><Relationship Id="rId177" Type="http://schemas.openxmlformats.org/officeDocument/2006/relationships/image" Target="../media/image365.png"/><Relationship Id="rId172" Type="http://schemas.openxmlformats.org/officeDocument/2006/relationships/customXml" Target="../ink/ink2113.xml"/><Relationship Id="rId13" Type="http://schemas.openxmlformats.org/officeDocument/2006/relationships/image" Target="../media/image285.png"/><Relationship Id="rId18" Type="http://schemas.openxmlformats.org/officeDocument/2006/relationships/customXml" Target="../ink/ink2035.xml"/><Relationship Id="rId39" Type="http://schemas.openxmlformats.org/officeDocument/2006/relationships/image" Target="../media/image298.png"/><Relationship Id="rId109" Type="http://schemas.openxmlformats.org/officeDocument/2006/relationships/image" Target="../media/image333.png"/><Relationship Id="rId34" Type="http://schemas.openxmlformats.org/officeDocument/2006/relationships/customXml" Target="../ink/ink2043.xml"/><Relationship Id="rId50" Type="http://schemas.openxmlformats.org/officeDocument/2006/relationships/customXml" Target="../ink/ink2051.xml"/><Relationship Id="rId55" Type="http://schemas.openxmlformats.org/officeDocument/2006/relationships/image" Target="../media/image306.png"/><Relationship Id="rId76" Type="http://schemas.openxmlformats.org/officeDocument/2006/relationships/customXml" Target="../ink/ink2064.xml"/><Relationship Id="rId97" Type="http://schemas.openxmlformats.org/officeDocument/2006/relationships/image" Target="../media/image327.png"/><Relationship Id="rId104" Type="http://schemas.openxmlformats.org/officeDocument/2006/relationships/customXml" Target="../ink/ink2078.xml"/><Relationship Id="rId120" Type="http://schemas.openxmlformats.org/officeDocument/2006/relationships/customXml" Target="../ink/ink2087.xml"/><Relationship Id="rId125" Type="http://schemas.openxmlformats.org/officeDocument/2006/relationships/image" Target="../media/image339.png"/><Relationship Id="rId141" Type="http://schemas.openxmlformats.org/officeDocument/2006/relationships/image" Target="../media/image347.png"/><Relationship Id="rId146" Type="http://schemas.openxmlformats.org/officeDocument/2006/relationships/customXml" Target="../ink/ink2100.xml"/><Relationship Id="rId167" Type="http://schemas.openxmlformats.org/officeDocument/2006/relationships/image" Target="../media/image360.png"/><Relationship Id="rId7" Type="http://schemas.openxmlformats.org/officeDocument/2006/relationships/image" Target="../media/image281.png"/><Relationship Id="rId71" Type="http://schemas.openxmlformats.org/officeDocument/2006/relationships/image" Target="../media/image314.png"/><Relationship Id="rId92" Type="http://schemas.openxmlformats.org/officeDocument/2006/relationships/customXml" Target="../ink/ink2072.xml"/><Relationship Id="rId162" Type="http://schemas.openxmlformats.org/officeDocument/2006/relationships/customXml" Target="../ink/ink2108.xml"/><Relationship Id="rId2" Type="http://schemas.openxmlformats.org/officeDocument/2006/relationships/customXml" Target="../ink/ink2027.xml"/><Relationship Id="rId29" Type="http://schemas.openxmlformats.org/officeDocument/2006/relationships/image" Target="../media/image293.png"/><Relationship Id="rId24" Type="http://schemas.openxmlformats.org/officeDocument/2006/relationships/customXml" Target="../ink/ink2038.xml"/><Relationship Id="rId40" Type="http://schemas.openxmlformats.org/officeDocument/2006/relationships/customXml" Target="../ink/ink2046.xml"/><Relationship Id="rId45" Type="http://schemas.openxmlformats.org/officeDocument/2006/relationships/image" Target="../media/image301.png"/><Relationship Id="rId66" Type="http://schemas.openxmlformats.org/officeDocument/2006/relationships/customXml" Target="../ink/ink2059.xml"/><Relationship Id="rId87" Type="http://schemas.openxmlformats.org/officeDocument/2006/relationships/image" Target="../media/image322.png"/><Relationship Id="rId110" Type="http://schemas.openxmlformats.org/officeDocument/2006/relationships/customXml" Target="../ink/ink2081.xml"/><Relationship Id="rId115" Type="http://schemas.openxmlformats.org/officeDocument/2006/relationships/image" Target="../media/image335.png"/><Relationship Id="rId131" Type="http://schemas.openxmlformats.org/officeDocument/2006/relationships/image" Target="../media/image342.png"/><Relationship Id="rId136" Type="http://schemas.openxmlformats.org/officeDocument/2006/relationships/customXml" Target="../ink/ink2095.xml"/><Relationship Id="rId157" Type="http://schemas.openxmlformats.org/officeDocument/2006/relationships/image" Target="../media/image355.png"/><Relationship Id="rId178" Type="http://schemas.openxmlformats.org/officeDocument/2006/relationships/customXml" Target="../ink/ink2116.xml"/><Relationship Id="rId61" Type="http://schemas.openxmlformats.org/officeDocument/2006/relationships/image" Target="../media/image309.png"/><Relationship Id="rId82" Type="http://schemas.openxmlformats.org/officeDocument/2006/relationships/customXml" Target="../ink/ink2067.xml"/><Relationship Id="rId152" Type="http://schemas.openxmlformats.org/officeDocument/2006/relationships/customXml" Target="../ink/ink2103.xml"/><Relationship Id="rId173" Type="http://schemas.openxmlformats.org/officeDocument/2006/relationships/image" Target="../media/image363.png"/><Relationship Id="rId19" Type="http://schemas.openxmlformats.org/officeDocument/2006/relationships/image" Target="../media/image288.png"/><Relationship Id="rId14" Type="http://schemas.openxmlformats.org/officeDocument/2006/relationships/customXml" Target="../ink/ink2033.xml"/><Relationship Id="rId30" Type="http://schemas.openxmlformats.org/officeDocument/2006/relationships/customXml" Target="../ink/ink2041.xml"/><Relationship Id="rId35" Type="http://schemas.openxmlformats.org/officeDocument/2006/relationships/image" Target="../media/image296.png"/><Relationship Id="rId56" Type="http://schemas.openxmlformats.org/officeDocument/2006/relationships/customXml" Target="../ink/ink2054.xml"/><Relationship Id="rId77" Type="http://schemas.openxmlformats.org/officeDocument/2006/relationships/image" Target="../media/image317.png"/><Relationship Id="rId100" Type="http://schemas.openxmlformats.org/officeDocument/2006/relationships/customXml" Target="../ink/ink2076.xml"/><Relationship Id="rId105" Type="http://schemas.openxmlformats.org/officeDocument/2006/relationships/image" Target="../media/image331.png"/><Relationship Id="rId126" Type="http://schemas.openxmlformats.org/officeDocument/2006/relationships/customXml" Target="../ink/ink2090.xml"/><Relationship Id="rId147" Type="http://schemas.openxmlformats.org/officeDocument/2006/relationships/image" Target="../media/image350.png"/><Relationship Id="rId168" Type="http://schemas.openxmlformats.org/officeDocument/2006/relationships/customXml" Target="../ink/ink2111.xml"/><Relationship Id="rId8" Type="http://schemas.openxmlformats.org/officeDocument/2006/relationships/customXml" Target="../ink/ink2030.xml"/><Relationship Id="rId51" Type="http://schemas.openxmlformats.org/officeDocument/2006/relationships/image" Target="../media/image304.png"/><Relationship Id="rId72" Type="http://schemas.openxmlformats.org/officeDocument/2006/relationships/customXml" Target="../ink/ink2062.xml"/><Relationship Id="rId93" Type="http://schemas.openxmlformats.org/officeDocument/2006/relationships/image" Target="../media/image325.png"/><Relationship Id="rId98" Type="http://schemas.openxmlformats.org/officeDocument/2006/relationships/customXml" Target="../ink/ink2075.xml"/><Relationship Id="rId121" Type="http://schemas.openxmlformats.org/officeDocument/2006/relationships/image" Target="../media/image337.png"/><Relationship Id="rId142" Type="http://schemas.openxmlformats.org/officeDocument/2006/relationships/customXml" Target="../ink/ink2098.xml"/><Relationship Id="rId163" Type="http://schemas.openxmlformats.org/officeDocument/2006/relationships/image" Target="../media/image358.png"/><Relationship Id="rId3" Type="http://schemas.openxmlformats.org/officeDocument/2006/relationships/image" Target="../media/image279.png"/><Relationship Id="rId25" Type="http://schemas.openxmlformats.org/officeDocument/2006/relationships/image" Target="../media/image291.png"/><Relationship Id="rId46" Type="http://schemas.openxmlformats.org/officeDocument/2006/relationships/customXml" Target="../ink/ink2049.xml"/><Relationship Id="rId67" Type="http://schemas.openxmlformats.org/officeDocument/2006/relationships/image" Target="../media/image312.png"/><Relationship Id="rId116" Type="http://schemas.openxmlformats.org/officeDocument/2006/relationships/customXml" Target="../ink/ink2084.xml"/><Relationship Id="rId137" Type="http://schemas.openxmlformats.org/officeDocument/2006/relationships/image" Target="../media/image345.png"/><Relationship Id="rId158" Type="http://schemas.openxmlformats.org/officeDocument/2006/relationships/customXml" Target="../ink/ink2106.xml"/><Relationship Id="rId20" Type="http://schemas.openxmlformats.org/officeDocument/2006/relationships/customXml" Target="../ink/ink2036.xml"/><Relationship Id="rId41" Type="http://schemas.openxmlformats.org/officeDocument/2006/relationships/image" Target="../media/image299.png"/><Relationship Id="rId62" Type="http://schemas.openxmlformats.org/officeDocument/2006/relationships/customXml" Target="../ink/ink2057.xml"/><Relationship Id="rId83" Type="http://schemas.openxmlformats.org/officeDocument/2006/relationships/image" Target="../media/image320.png"/><Relationship Id="rId88" Type="http://schemas.openxmlformats.org/officeDocument/2006/relationships/customXml" Target="../ink/ink2070.xml"/><Relationship Id="rId111" Type="http://schemas.openxmlformats.org/officeDocument/2006/relationships/image" Target="../media/image99.png"/><Relationship Id="rId132" Type="http://schemas.openxmlformats.org/officeDocument/2006/relationships/customXml" Target="../ink/ink2093.xml"/><Relationship Id="rId153" Type="http://schemas.openxmlformats.org/officeDocument/2006/relationships/image" Target="../media/image353.png"/><Relationship Id="rId174" Type="http://schemas.openxmlformats.org/officeDocument/2006/relationships/customXml" Target="../ink/ink2114.xml"/><Relationship Id="rId179" Type="http://schemas.openxmlformats.org/officeDocument/2006/relationships/image" Target="../media/image366.png"/><Relationship Id="rId15" Type="http://schemas.openxmlformats.org/officeDocument/2006/relationships/image" Target="../media/image286.png"/><Relationship Id="rId36" Type="http://schemas.openxmlformats.org/officeDocument/2006/relationships/customXml" Target="../ink/ink2044.xml"/><Relationship Id="rId57" Type="http://schemas.openxmlformats.org/officeDocument/2006/relationships/image" Target="../media/image307.png"/><Relationship Id="rId106" Type="http://schemas.openxmlformats.org/officeDocument/2006/relationships/customXml" Target="../ink/ink2079.xml"/><Relationship Id="rId127" Type="http://schemas.openxmlformats.org/officeDocument/2006/relationships/image" Target="../media/image340.png"/><Relationship Id="rId10" Type="http://schemas.openxmlformats.org/officeDocument/2006/relationships/customXml" Target="../ink/ink2031.xml"/><Relationship Id="rId31" Type="http://schemas.openxmlformats.org/officeDocument/2006/relationships/image" Target="../media/image294.png"/><Relationship Id="rId52" Type="http://schemas.openxmlformats.org/officeDocument/2006/relationships/customXml" Target="../ink/ink2052.xml"/><Relationship Id="rId73" Type="http://schemas.openxmlformats.org/officeDocument/2006/relationships/image" Target="../media/image315.png"/><Relationship Id="rId78" Type="http://schemas.openxmlformats.org/officeDocument/2006/relationships/customXml" Target="../ink/ink2065.xml"/><Relationship Id="rId94" Type="http://schemas.openxmlformats.org/officeDocument/2006/relationships/customXml" Target="../ink/ink2073.xml"/><Relationship Id="rId99" Type="http://schemas.openxmlformats.org/officeDocument/2006/relationships/image" Target="../media/image328.png"/><Relationship Id="rId101" Type="http://schemas.openxmlformats.org/officeDocument/2006/relationships/image" Target="../media/image329.png"/><Relationship Id="rId122" Type="http://schemas.openxmlformats.org/officeDocument/2006/relationships/customXml" Target="../ink/ink2088.xml"/><Relationship Id="rId143" Type="http://schemas.openxmlformats.org/officeDocument/2006/relationships/image" Target="../media/image348.png"/><Relationship Id="rId148" Type="http://schemas.openxmlformats.org/officeDocument/2006/relationships/customXml" Target="../ink/ink2101.xml"/><Relationship Id="rId164" Type="http://schemas.openxmlformats.org/officeDocument/2006/relationships/customXml" Target="../ink/ink2109.xml"/><Relationship Id="rId169" Type="http://schemas.openxmlformats.org/officeDocument/2006/relationships/image" Target="../media/image361.png"/><Relationship Id="rId4" Type="http://schemas.openxmlformats.org/officeDocument/2006/relationships/customXml" Target="../ink/ink2028.xml"/><Relationship Id="rId9" Type="http://schemas.openxmlformats.org/officeDocument/2006/relationships/image" Target="../media/image283.png"/><Relationship Id="rId180" Type="http://schemas.openxmlformats.org/officeDocument/2006/relationships/customXml" Target="../ink/ink2117.xml"/><Relationship Id="rId26" Type="http://schemas.openxmlformats.org/officeDocument/2006/relationships/customXml" Target="../ink/ink2039.xml"/><Relationship Id="rId47" Type="http://schemas.openxmlformats.org/officeDocument/2006/relationships/image" Target="../media/image302.png"/><Relationship Id="rId68" Type="http://schemas.openxmlformats.org/officeDocument/2006/relationships/customXml" Target="../ink/ink2060.xml"/><Relationship Id="rId89" Type="http://schemas.openxmlformats.org/officeDocument/2006/relationships/image" Target="../media/image323.png"/><Relationship Id="rId112" Type="http://schemas.openxmlformats.org/officeDocument/2006/relationships/customXml" Target="../ink/ink2082.xml"/><Relationship Id="rId133" Type="http://schemas.openxmlformats.org/officeDocument/2006/relationships/image" Target="../media/image343.png"/><Relationship Id="rId154" Type="http://schemas.openxmlformats.org/officeDocument/2006/relationships/customXml" Target="../ink/ink2104.xml"/><Relationship Id="rId175" Type="http://schemas.openxmlformats.org/officeDocument/2006/relationships/image" Target="../media/image364.png"/><Relationship Id="rId16" Type="http://schemas.openxmlformats.org/officeDocument/2006/relationships/customXml" Target="../ink/ink2034.xml"/><Relationship Id="rId37" Type="http://schemas.openxmlformats.org/officeDocument/2006/relationships/image" Target="../media/image297.png"/><Relationship Id="rId58" Type="http://schemas.openxmlformats.org/officeDocument/2006/relationships/customXml" Target="../ink/ink2055.xml"/><Relationship Id="rId79" Type="http://schemas.openxmlformats.org/officeDocument/2006/relationships/image" Target="../media/image318.png"/><Relationship Id="rId102" Type="http://schemas.openxmlformats.org/officeDocument/2006/relationships/customXml" Target="../ink/ink2077.xml"/><Relationship Id="rId123" Type="http://schemas.openxmlformats.org/officeDocument/2006/relationships/image" Target="../media/image338.png"/><Relationship Id="rId144" Type="http://schemas.openxmlformats.org/officeDocument/2006/relationships/customXml" Target="../ink/ink2099.xml"/><Relationship Id="rId90" Type="http://schemas.openxmlformats.org/officeDocument/2006/relationships/customXml" Target="../ink/ink2071.xml"/><Relationship Id="rId165" Type="http://schemas.openxmlformats.org/officeDocument/2006/relationships/image" Target="../media/image359.png"/><Relationship Id="rId27" Type="http://schemas.openxmlformats.org/officeDocument/2006/relationships/image" Target="../media/image292.png"/><Relationship Id="rId48" Type="http://schemas.openxmlformats.org/officeDocument/2006/relationships/customXml" Target="../ink/ink2050.xml"/><Relationship Id="rId69" Type="http://schemas.openxmlformats.org/officeDocument/2006/relationships/image" Target="../media/image313.png"/><Relationship Id="rId113" Type="http://schemas.openxmlformats.org/officeDocument/2006/relationships/image" Target="../media/image334.png"/><Relationship Id="rId134" Type="http://schemas.openxmlformats.org/officeDocument/2006/relationships/customXml" Target="../ink/ink2094.xml"/><Relationship Id="rId80" Type="http://schemas.openxmlformats.org/officeDocument/2006/relationships/customXml" Target="../ink/ink2066.xml"/><Relationship Id="rId155" Type="http://schemas.openxmlformats.org/officeDocument/2006/relationships/image" Target="../media/image354.png"/><Relationship Id="rId176" Type="http://schemas.openxmlformats.org/officeDocument/2006/relationships/customXml" Target="../ink/ink2115.xml"/><Relationship Id="rId17" Type="http://schemas.openxmlformats.org/officeDocument/2006/relationships/image" Target="../media/image287.png"/><Relationship Id="rId38" Type="http://schemas.openxmlformats.org/officeDocument/2006/relationships/customXml" Target="../ink/ink2045.xml"/><Relationship Id="rId59" Type="http://schemas.openxmlformats.org/officeDocument/2006/relationships/image" Target="../media/image308.png"/><Relationship Id="rId103" Type="http://schemas.openxmlformats.org/officeDocument/2006/relationships/image" Target="../media/image330.png"/><Relationship Id="rId124" Type="http://schemas.openxmlformats.org/officeDocument/2006/relationships/customXml" Target="../ink/ink2089.xml"/><Relationship Id="rId70" Type="http://schemas.openxmlformats.org/officeDocument/2006/relationships/customXml" Target="../ink/ink2061.xml"/><Relationship Id="rId91" Type="http://schemas.openxmlformats.org/officeDocument/2006/relationships/image" Target="../media/image324.png"/><Relationship Id="rId145" Type="http://schemas.openxmlformats.org/officeDocument/2006/relationships/image" Target="../media/image349.png"/><Relationship Id="rId166" Type="http://schemas.openxmlformats.org/officeDocument/2006/relationships/customXml" Target="../ink/ink2110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040.xml"/><Relationship Id="rId49" Type="http://schemas.openxmlformats.org/officeDocument/2006/relationships/image" Target="../media/image303.png"/><Relationship Id="rId114" Type="http://schemas.openxmlformats.org/officeDocument/2006/relationships/customXml" Target="../ink/ink2083.xml"/></Relationships>
</file>

<file path=ppt/slides/_rels/slide6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176.xml"/><Relationship Id="rId21" Type="http://schemas.openxmlformats.org/officeDocument/2006/relationships/image" Target="../media/image289.png"/><Relationship Id="rId42" Type="http://schemas.openxmlformats.org/officeDocument/2006/relationships/customXml" Target="../ink/ink2138.xml"/><Relationship Id="rId63" Type="http://schemas.openxmlformats.org/officeDocument/2006/relationships/image" Target="../media/image310.png"/><Relationship Id="rId84" Type="http://schemas.openxmlformats.org/officeDocument/2006/relationships/customXml" Target="../ink/ink2159.xml"/><Relationship Id="rId138" Type="http://schemas.openxmlformats.org/officeDocument/2006/relationships/customXml" Target="../ink/ink2187.xml"/><Relationship Id="rId159" Type="http://schemas.openxmlformats.org/officeDocument/2006/relationships/image" Target="../media/image356.png"/><Relationship Id="rId170" Type="http://schemas.openxmlformats.org/officeDocument/2006/relationships/customXml" Target="../ink/ink2203.xml"/><Relationship Id="rId191" Type="http://schemas.openxmlformats.org/officeDocument/2006/relationships/image" Target="../media/image372.png"/><Relationship Id="rId205" Type="http://schemas.openxmlformats.org/officeDocument/2006/relationships/image" Target="../media/image379.png"/><Relationship Id="rId107" Type="http://schemas.openxmlformats.org/officeDocument/2006/relationships/image" Target="../media/image332.png"/><Relationship Id="rId11" Type="http://schemas.openxmlformats.org/officeDocument/2006/relationships/image" Target="../media/image284.png"/><Relationship Id="rId32" Type="http://schemas.openxmlformats.org/officeDocument/2006/relationships/customXml" Target="../ink/ink2133.xml"/><Relationship Id="rId53" Type="http://schemas.openxmlformats.org/officeDocument/2006/relationships/image" Target="../media/image305.png"/><Relationship Id="rId74" Type="http://schemas.openxmlformats.org/officeDocument/2006/relationships/customXml" Target="../ink/ink2154.xml"/><Relationship Id="rId128" Type="http://schemas.openxmlformats.org/officeDocument/2006/relationships/customXml" Target="../ink/ink2182.xml"/><Relationship Id="rId149" Type="http://schemas.openxmlformats.org/officeDocument/2006/relationships/image" Target="../media/image351.png"/><Relationship Id="rId5" Type="http://schemas.openxmlformats.org/officeDocument/2006/relationships/image" Target="../media/image282.png"/><Relationship Id="rId95" Type="http://schemas.openxmlformats.org/officeDocument/2006/relationships/image" Target="../media/image326.png"/><Relationship Id="rId160" Type="http://schemas.openxmlformats.org/officeDocument/2006/relationships/customXml" Target="../ink/ink2198.xml"/><Relationship Id="rId181" Type="http://schemas.openxmlformats.org/officeDocument/2006/relationships/image" Target="../media/image367.png"/><Relationship Id="rId22" Type="http://schemas.openxmlformats.org/officeDocument/2006/relationships/customXml" Target="../ink/ink2128.xml"/><Relationship Id="rId43" Type="http://schemas.openxmlformats.org/officeDocument/2006/relationships/image" Target="../media/image300.png"/><Relationship Id="rId64" Type="http://schemas.openxmlformats.org/officeDocument/2006/relationships/customXml" Target="../ink/ink2149.xml"/><Relationship Id="rId118" Type="http://schemas.openxmlformats.org/officeDocument/2006/relationships/customXml" Target="../ink/ink2177.xml"/><Relationship Id="rId139" Type="http://schemas.openxmlformats.org/officeDocument/2006/relationships/image" Target="../media/image346.png"/><Relationship Id="rId85" Type="http://schemas.openxmlformats.org/officeDocument/2006/relationships/image" Target="../media/image321.png"/><Relationship Id="rId150" Type="http://schemas.openxmlformats.org/officeDocument/2006/relationships/customXml" Target="../ink/ink2193.xml"/><Relationship Id="rId171" Type="http://schemas.openxmlformats.org/officeDocument/2006/relationships/image" Target="../media/image362.png"/><Relationship Id="rId192" Type="http://schemas.openxmlformats.org/officeDocument/2006/relationships/customXml" Target="../ink/ink2214.xml"/><Relationship Id="rId206" Type="http://schemas.openxmlformats.org/officeDocument/2006/relationships/customXml" Target="../ink/ink2221.xml"/><Relationship Id="rId12" Type="http://schemas.openxmlformats.org/officeDocument/2006/relationships/customXml" Target="../ink/ink2123.xml"/><Relationship Id="rId33" Type="http://schemas.openxmlformats.org/officeDocument/2006/relationships/image" Target="../media/image295.png"/><Relationship Id="rId108" Type="http://schemas.openxmlformats.org/officeDocument/2006/relationships/customXml" Target="../ink/ink2171.xml"/><Relationship Id="rId129" Type="http://schemas.openxmlformats.org/officeDocument/2006/relationships/image" Target="../media/image341.png"/><Relationship Id="rId54" Type="http://schemas.openxmlformats.org/officeDocument/2006/relationships/customXml" Target="../ink/ink2144.xml"/><Relationship Id="rId75" Type="http://schemas.openxmlformats.org/officeDocument/2006/relationships/image" Target="../media/image316.png"/><Relationship Id="rId96" Type="http://schemas.openxmlformats.org/officeDocument/2006/relationships/customXml" Target="../ink/ink2165.xml"/><Relationship Id="rId140" Type="http://schemas.openxmlformats.org/officeDocument/2006/relationships/customXml" Target="../ink/ink2188.xml"/><Relationship Id="rId161" Type="http://schemas.openxmlformats.org/officeDocument/2006/relationships/image" Target="../media/image357.png"/><Relationship Id="rId182" Type="http://schemas.openxmlformats.org/officeDocument/2006/relationships/customXml" Target="../ink/ink2209.xml"/><Relationship Id="rId6" Type="http://schemas.openxmlformats.org/officeDocument/2006/relationships/customXml" Target="../ink/ink2120.xml"/><Relationship Id="rId23" Type="http://schemas.openxmlformats.org/officeDocument/2006/relationships/image" Target="../media/image290.png"/><Relationship Id="rId119" Type="http://schemas.openxmlformats.org/officeDocument/2006/relationships/image" Target="../media/image336.png"/><Relationship Id="rId44" Type="http://schemas.openxmlformats.org/officeDocument/2006/relationships/customXml" Target="../ink/ink2139.xml"/><Relationship Id="rId65" Type="http://schemas.openxmlformats.org/officeDocument/2006/relationships/image" Target="../media/image311.png"/><Relationship Id="rId86" Type="http://schemas.openxmlformats.org/officeDocument/2006/relationships/customXml" Target="../ink/ink2160.xml"/><Relationship Id="rId130" Type="http://schemas.openxmlformats.org/officeDocument/2006/relationships/customXml" Target="../ink/ink2183.xml"/><Relationship Id="rId151" Type="http://schemas.openxmlformats.org/officeDocument/2006/relationships/image" Target="../media/image352.png"/><Relationship Id="rId172" Type="http://schemas.openxmlformats.org/officeDocument/2006/relationships/customXml" Target="../ink/ink2204.xml"/><Relationship Id="rId193" Type="http://schemas.openxmlformats.org/officeDocument/2006/relationships/image" Target="../media/image373.png"/><Relationship Id="rId207" Type="http://schemas.openxmlformats.org/officeDocument/2006/relationships/image" Target="../media/image380.png"/><Relationship Id="rId13" Type="http://schemas.openxmlformats.org/officeDocument/2006/relationships/image" Target="../media/image285.png"/><Relationship Id="rId109" Type="http://schemas.openxmlformats.org/officeDocument/2006/relationships/image" Target="../media/image333.png"/><Relationship Id="rId34" Type="http://schemas.openxmlformats.org/officeDocument/2006/relationships/customXml" Target="../ink/ink2134.xml"/><Relationship Id="rId55" Type="http://schemas.openxmlformats.org/officeDocument/2006/relationships/image" Target="../media/image306.png"/><Relationship Id="rId76" Type="http://schemas.openxmlformats.org/officeDocument/2006/relationships/customXml" Target="../ink/ink2155.xml"/><Relationship Id="rId97" Type="http://schemas.openxmlformats.org/officeDocument/2006/relationships/image" Target="../media/image327.png"/><Relationship Id="rId120" Type="http://schemas.openxmlformats.org/officeDocument/2006/relationships/customXml" Target="../ink/ink2178.xml"/><Relationship Id="rId141" Type="http://schemas.openxmlformats.org/officeDocument/2006/relationships/image" Target="../media/image347.png"/><Relationship Id="rId7" Type="http://schemas.openxmlformats.org/officeDocument/2006/relationships/image" Target="../media/image281.png"/><Relationship Id="rId162" Type="http://schemas.openxmlformats.org/officeDocument/2006/relationships/customXml" Target="../ink/ink2199.xml"/><Relationship Id="rId183" Type="http://schemas.openxmlformats.org/officeDocument/2006/relationships/image" Target="../media/image368.png"/><Relationship Id="rId24" Type="http://schemas.openxmlformats.org/officeDocument/2006/relationships/customXml" Target="../ink/ink2129.xml"/><Relationship Id="rId40" Type="http://schemas.openxmlformats.org/officeDocument/2006/relationships/customXml" Target="../ink/ink2137.xml"/><Relationship Id="rId45" Type="http://schemas.openxmlformats.org/officeDocument/2006/relationships/image" Target="../media/image301.png"/><Relationship Id="rId66" Type="http://schemas.openxmlformats.org/officeDocument/2006/relationships/customXml" Target="../ink/ink2150.xml"/><Relationship Id="rId87" Type="http://schemas.openxmlformats.org/officeDocument/2006/relationships/image" Target="../media/image322.png"/><Relationship Id="rId110" Type="http://schemas.openxmlformats.org/officeDocument/2006/relationships/customXml" Target="../ink/ink2172.xml"/><Relationship Id="rId115" Type="http://schemas.openxmlformats.org/officeDocument/2006/relationships/image" Target="../media/image335.png"/><Relationship Id="rId131" Type="http://schemas.openxmlformats.org/officeDocument/2006/relationships/image" Target="../media/image342.png"/><Relationship Id="rId136" Type="http://schemas.openxmlformats.org/officeDocument/2006/relationships/customXml" Target="../ink/ink2186.xml"/><Relationship Id="rId157" Type="http://schemas.openxmlformats.org/officeDocument/2006/relationships/image" Target="../media/image355.png"/><Relationship Id="rId178" Type="http://schemas.openxmlformats.org/officeDocument/2006/relationships/customXml" Target="../ink/ink2207.xml"/><Relationship Id="rId61" Type="http://schemas.openxmlformats.org/officeDocument/2006/relationships/image" Target="../media/image309.png"/><Relationship Id="rId82" Type="http://schemas.openxmlformats.org/officeDocument/2006/relationships/customXml" Target="../ink/ink2158.xml"/><Relationship Id="rId152" Type="http://schemas.openxmlformats.org/officeDocument/2006/relationships/customXml" Target="../ink/ink2194.xml"/><Relationship Id="rId173" Type="http://schemas.openxmlformats.org/officeDocument/2006/relationships/image" Target="../media/image363.png"/><Relationship Id="rId194" Type="http://schemas.openxmlformats.org/officeDocument/2006/relationships/customXml" Target="../ink/ink2215.xml"/><Relationship Id="rId199" Type="http://schemas.openxmlformats.org/officeDocument/2006/relationships/image" Target="../media/image376.png"/><Relationship Id="rId203" Type="http://schemas.openxmlformats.org/officeDocument/2006/relationships/image" Target="../media/image378.png"/><Relationship Id="rId19" Type="http://schemas.openxmlformats.org/officeDocument/2006/relationships/image" Target="../media/image288.png"/><Relationship Id="rId14" Type="http://schemas.openxmlformats.org/officeDocument/2006/relationships/customXml" Target="../ink/ink2124.xml"/><Relationship Id="rId30" Type="http://schemas.openxmlformats.org/officeDocument/2006/relationships/customXml" Target="../ink/ink2132.xml"/><Relationship Id="rId35" Type="http://schemas.openxmlformats.org/officeDocument/2006/relationships/image" Target="../media/image296.png"/><Relationship Id="rId56" Type="http://schemas.openxmlformats.org/officeDocument/2006/relationships/customXml" Target="../ink/ink2145.xml"/><Relationship Id="rId77" Type="http://schemas.openxmlformats.org/officeDocument/2006/relationships/image" Target="../media/image317.png"/><Relationship Id="rId100" Type="http://schemas.openxmlformats.org/officeDocument/2006/relationships/customXml" Target="../ink/ink2167.xml"/><Relationship Id="rId105" Type="http://schemas.openxmlformats.org/officeDocument/2006/relationships/image" Target="../media/image331.png"/><Relationship Id="rId126" Type="http://schemas.openxmlformats.org/officeDocument/2006/relationships/customXml" Target="../ink/ink2181.xml"/><Relationship Id="rId147" Type="http://schemas.openxmlformats.org/officeDocument/2006/relationships/image" Target="../media/image350.png"/><Relationship Id="rId168" Type="http://schemas.openxmlformats.org/officeDocument/2006/relationships/customXml" Target="../ink/ink2202.xml"/><Relationship Id="rId8" Type="http://schemas.openxmlformats.org/officeDocument/2006/relationships/customXml" Target="../ink/ink2121.xml"/><Relationship Id="rId51" Type="http://schemas.openxmlformats.org/officeDocument/2006/relationships/image" Target="../media/image304.png"/><Relationship Id="rId72" Type="http://schemas.openxmlformats.org/officeDocument/2006/relationships/customXml" Target="../ink/ink2153.xml"/><Relationship Id="rId93" Type="http://schemas.openxmlformats.org/officeDocument/2006/relationships/image" Target="../media/image325.png"/><Relationship Id="rId98" Type="http://schemas.openxmlformats.org/officeDocument/2006/relationships/customXml" Target="../ink/ink2166.xml"/><Relationship Id="rId121" Type="http://schemas.openxmlformats.org/officeDocument/2006/relationships/image" Target="../media/image337.png"/><Relationship Id="rId142" Type="http://schemas.openxmlformats.org/officeDocument/2006/relationships/customXml" Target="../ink/ink2189.xml"/><Relationship Id="rId163" Type="http://schemas.openxmlformats.org/officeDocument/2006/relationships/image" Target="../media/image358.png"/><Relationship Id="rId184" Type="http://schemas.openxmlformats.org/officeDocument/2006/relationships/customXml" Target="../ink/ink2210.xml"/><Relationship Id="rId189" Type="http://schemas.openxmlformats.org/officeDocument/2006/relationships/image" Target="../media/image371.png"/><Relationship Id="rId3" Type="http://schemas.openxmlformats.org/officeDocument/2006/relationships/image" Target="../media/image279.png"/><Relationship Id="rId25" Type="http://schemas.openxmlformats.org/officeDocument/2006/relationships/image" Target="../media/image291.png"/><Relationship Id="rId46" Type="http://schemas.openxmlformats.org/officeDocument/2006/relationships/customXml" Target="../ink/ink2140.xml"/><Relationship Id="rId67" Type="http://schemas.openxmlformats.org/officeDocument/2006/relationships/image" Target="../media/image312.png"/><Relationship Id="rId116" Type="http://schemas.openxmlformats.org/officeDocument/2006/relationships/customXml" Target="../ink/ink2175.xml"/><Relationship Id="rId137" Type="http://schemas.openxmlformats.org/officeDocument/2006/relationships/image" Target="../media/image345.png"/><Relationship Id="rId158" Type="http://schemas.openxmlformats.org/officeDocument/2006/relationships/customXml" Target="../ink/ink2197.xml"/><Relationship Id="rId20" Type="http://schemas.openxmlformats.org/officeDocument/2006/relationships/customXml" Target="../ink/ink2127.xml"/><Relationship Id="rId41" Type="http://schemas.openxmlformats.org/officeDocument/2006/relationships/image" Target="../media/image299.png"/><Relationship Id="rId62" Type="http://schemas.openxmlformats.org/officeDocument/2006/relationships/customXml" Target="../ink/ink2148.xml"/><Relationship Id="rId83" Type="http://schemas.openxmlformats.org/officeDocument/2006/relationships/image" Target="../media/image320.png"/><Relationship Id="rId88" Type="http://schemas.openxmlformats.org/officeDocument/2006/relationships/customXml" Target="../ink/ink2161.xml"/><Relationship Id="rId111" Type="http://schemas.openxmlformats.org/officeDocument/2006/relationships/image" Target="../media/image99.png"/><Relationship Id="rId132" Type="http://schemas.openxmlformats.org/officeDocument/2006/relationships/customXml" Target="../ink/ink2184.xml"/><Relationship Id="rId153" Type="http://schemas.openxmlformats.org/officeDocument/2006/relationships/image" Target="../media/image353.png"/><Relationship Id="rId174" Type="http://schemas.openxmlformats.org/officeDocument/2006/relationships/customXml" Target="../ink/ink2205.xml"/><Relationship Id="rId179" Type="http://schemas.openxmlformats.org/officeDocument/2006/relationships/image" Target="../media/image366.png"/><Relationship Id="rId195" Type="http://schemas.openxmlformats.org/officeDocument/2006/relationships/image" Target="../media/image374.png"/><Relationship Id="rId190" Type="http://schemas.openxmlformats.org/officeDocument/2006/relationships/customXml" Target="../ink/ink2213.xml"/><Relationship Id="rId204" Type="http://schemas.openxmlformats.org/officeDocument/2006/relationships/customXml" Target="../ink/ink2220.xml"/><Relationship Id="rId15" Type="http://schemas.openxmlformats.org/officeDocument/2006/relationships/image" Target="../media/image286.png"/><Relationship Id="rId36" Type="http://schemas.openxmlformats.org/officeDocument/2006/relationships/customXml" Target="../ink/ink2135.xml"/><Relationship Id="rId57" Type="http://schemas.openxmlformats.org/officeDocument/2006/relationships/image" Target="../media/image307.png"/><Relationship Id="rId106" Type="http://schemas.openxmlformats.org/officeDocument/2006/relationships/customXml" Target="../ink/ink2170.xml"/><Relationship Id="rId127" Type="http://schemas.openxmlformats.org/officeDocument/2006/relationships/image" Target="../media/image340.png"/><Relationship Id="rId10" Type="http://schemas.openxmlformats.org/officeDocument/2006/relationships/customXml" Target="../ink/ink2122.xml"/><Relationship Id="rId31" Type="http://schemas.openxmlformats.org/officeDocument/2006/relationships/image" Target="../media/image294.png"/><Relationship Id="rId52" Type="http://schemas.openxmlformats.org/officeDocument/2006/relationships/customXml" Target="../ink/ink2143.xml"/><Relationship Id="rId73" Type="http://schemas.openxmlformats.org/officeDocument/2006/relationships/image" Target="../media/image315.png"/><Relationship Id="rId78" Type="http://schemas.openxmlformats.org/officeDocument/2006/relationships/customXml" Target="../ink/ink2156.xml"/><Relationship Id="rId94" Type="http://schemas.openxmlformats.org/officeDocument/2006/relationships/customXml" Target="../ink/ink2164.xml"/><Relationship Id="rId99" Type="http://schemas.openxmlformats.org/officeDocument/2006/relationships/image" Target="../media/image328.png"/><Relationship Id="rId101" Type="http://schemas.openxmlformats.org/officeDocument/2006/relationships/image" Target="../media/image329.png"/><Relationship Id="rId122" Type="http://schemas.openxmlformats.org/officeDocument/2006/relationships/customXml" Target="../ink/ink2179.xml"/><Relationship Id="rId143" Type="http://schemas.openxmlformats.org/officeDocument/2006/relationships/image" Target="../media/image348.png"/><Relationship Id="rId148" Type="http://schemas.openxmlformats.org/officeDocument/2006/relationships/customXml" Target="../ink/ink2192.xml"/><Relationship Id="rId164" Type="http://schemas.openxmlformats.org/officeDocument/2006/relationships/customXml" Target="../ink/ink2200.xml"/><Relationship Id="rId169" Type="http://schemas.openxmlformats.org/officeDocument/2006/relationships/image" Target="../media/image361.png"/><Relationship Id="rId185" Type="http://schemas.openxmlformats.org/officeDocument/2006/relationships/image" Target="../media/image369.png"/><Relationship Id="rId4" Type="http://schemas.openxmlformats.org/officeDocument/2006/relationships/customXml" Target="../ink/ink2119.xml"/><Relationship Id="rId9" Type="http://schemas.openxmlformats.org/officeDocument/2006/relationships/image" Target="../media/image283.png"/><Relationship Id="rId180" Type="http://schemas.openxmlformats.org/officeDocument/2006/relationships/customXml" Target="../ink/ink2208.xml"/><Relationship Id="rId26" Type="http://schemas.openxmlformats.org/officeDocument/2006/relationships/customXml" Target="../ink/ink2130.xml"/><Relationship Id="rId47" Type="http://schemas.openxmlformats.org/officeDocument/2006/relationships/image" Target="../media/image302.png"/><Relationship Id="rId68" Type="http://schemas.openxmlformats.org/officeDocument/2006/relationships/customXml" Target="../ink/ink2151.xml"/><Relationship Id="rId89" Type="http://schemas.openxmlformats.org/officeDocument/2006/relationships/image" Target="../media/image323.png"/><Relationship Id="rId112" Type="http://schemas.openxmlformats.org/officeDocument/2006/relationships/customXml" Target="../ink/ink2173.xml"/><Relationship Id="rId133" Type="http://schemas.openxmlformats.org/officeDocument/2006/relationships/image" Target="../media/image343.png"/><Relationship Id="rId154" Type="http://schemas.openxmlformats.org/officeDocument/2006/relationships/customXml" Target="../ink/ink2195.xml"/><Relationship Id="rId175" Type="http://schemas.openxmlformats.org/officeDocument/2006/relationships/image" Target="../media/image364.png"/><Relationship Id="rId196" Type="http://schemas.openxmlformats.org/officeDocument/2006/relationships/customXml" Target="../ink/ink2216.xml"/><Relationship Id="rId200" Type="http://schemas.openxmlformats.org/officeDocument/2006/relationships/customXml" Target="../ink/ink2218.xml"/><Relationship Id="rId16" Type="http://schemas.openxmlformats.org/officeDocument/2006/relationships/customXml" Target="../ink/ink2125.xml"/><Relationship Id="rId37" Type="http://schemas.openxmlformats.org/officeDocument/2006/relationships/image" Target="../media/image297.png"/><Relationship Id="rId58" Type="http://schemas.openxmlformats.org/officeDocument/2006/relationships/customXml" Target="../ink/ink2146.xml"/><Relationship Id="rId79" Type="http://schemas.openxmlformats.org/officeDocument/2006/relationships/image" Target="../media/image318.png"/><Relationship Id="rId102" Type="http://schemas.openxmlformats.org/officeDocument/2006/relationships/customXml" Target="../ink/ink2168.xml"/><Relationship Id="rId123" Type="http://schemas.openxmlformats.org/officeDocument/2006/relationships/image" Target="../media/image338.png"/><Relationship Id="rId144" Type="http://schemas.openxmlformats.org/officeDocument/2006/relationships/customXml" Target="../ink/ink2190.xml"/><Relationship Id="rId90" Type="http://schemas.openxmlformats.org/officeDocument/2006/relationships/customXml" Target="../ink/ink2162.xml"/><Relationship Id="rId165" Type="http://schemas.openxmlformats.org/officeDocument/2006/relationships/image" Target="../media/image359.png"/><Relationship Id="rId186" Type="http://schemas.openxmlformats.org/officeDocument/2006/relationships/customXml" Target="../ink/ink2211.xml"/><Relationship Id="rId27" Type="http://schemas.openxmlformats.org/officeDocument/2006/relationships/image" Target="../media/image292.png"/><Relationship Id="rId48" Type="http://schemas.openxmlformats.org/officeDocument/2006/relationships/customXml" Target="../ink/ink2141.xml"/><Relationship Id="rId69" Type="http://schemas.openxmlformats.org/officeDocument/2006/relationships/image" Target="../media/image313.png"/><Relationship Id="rId113" Type="http://schemas.openxmlformats.org/officeDocument/2006/relationships/image" Target="../media/image334.png"/><Relationship Id="rId134" Type="http://schemas.openxmlformats.org/officeDocument/2006/relationships/customXml" Target="../ink/ink2185.xml"/><Relationship Id="rId80" Type="http://schemas.openxmlformats.org/officeDocument/2006/relationships/customXml" Target="../ink/ink2157.xml"/><Relationship Id="rId155" Type="http://schemas.openxmlformats.org/officeDocument/2006/relationships/image" Target="../media/image354.png"/><Relationship Id="rId176" Type="http://schemas.openxmlformats.org/officeDocument/2006/relationships/customXml" Target="../ink/ink2206.xml"/><Relationship Id="rId197" Type="http://schemas.openxmlformats.org/officeDocument/2006/relationships/image" Target="../media/image375.png"/><Relationship Id="rId201" Type="http://schemas.openxmlformats.org/officeDocument/2006/relationships/image" Target="../media/image377.png"/><Relationship Id="rId17" Type="http://schemas.openxmlformats.org/officeDocument/2006/relationships/image" Target="../media/image287.png"/><Relationship Id="rId38" Type="http://schemas.openxmlformats.org/officeDocument/2006/relationships/customXml" Target="../ink/ink2136.xml"/><Relationship Id="rId59" Type="http://schemas.openxmlformats.org/officeDocument/2006/relationships/image" Target="../media/image308.png"/><Relationship Id="rId103" Type="http://schemas.openxmlformats.org/officeDocument/2006/relationships/image" Target="../media/image330.png"/><Relationship Id="rId124" Type="http://schemas.openxmlformats.org/officeDocument/2006/relationships/customXml" Target="../ink/ink2180.xml"/><Relationship Id="rId70" Type="http://schemas.openxmlformats.org/officeDocument/2006/relationships/customXml" Target="../ink/ink2152.xml"/><Relationship Id="rId91" Type="http://schemas.openxmlformats.org/officeDocument/2006/relationships/image" Target="../media/image324.png"/><Relationship Id="rId145" Type="http://schemas.openxmlformats.org/officeDocument/2006/relationships/image" Target="../media/image349.png"/><Relationship Id="rId166" Type="http://schemas.openxmlformats.org/officeDocument/2006/relationships/customXml" Target="../ink/ink2201.xml"/><Relationship Id="rId187" Type="http://schemas.openxmlformats.org/officeDocument/2006/relationships/image" Target="../media/image37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131.xml"/><Relationship Id="rId49" Type="http://schemas.openxmlformats.org/officeDocument/2006/relationships/image" Target="../media/image303.png"/><Relationship Id="rId114" Type="http://schemas.openxmlformats.org/officeDocument/2006/relationships/customXml" Target="../ink/ink2174.xml"/><Relationship Id="rId60" Type="http://schemas.openxmlformats.org/officeDocument/2006/relationships/customXml" Target="../ink/ink2147.xml"/><Relationship Id="rId81" Type="http://schemas.openxmlformats.org/officeDocument/2006/relationships/image" Target="../media/image319.png"/><Relationship Id="rId135" Type="http://schemas.openxmlformats.org/officeDocument/2006/relationships/image" Target="../media/image344.png"/><Relationship Id="rId156" Type="http://schemas.openxmlformats.org/officeDocument/2006/relationships/customXml" Target="../ink/ink2196.xml"/><Relationship Id="rId177" Type="http://schemas.openxmlformats.org/officeDocument/2006/relationships/image" Target="../media/image365.png"/><Relationship Id="rId198" Type="http://schemas.openxmlformats.org/officeDocument/2006/relationships/customXml" Target="../ink/ink2217.xml"/><Relationship Id="rId202" Type="http://schemas.openxmlformats.org/officeDocument/2006/relationships/customXml" Target="../ink/ink2219.xml"/><Relationship Id="rId18" Type="http://schemas.openxmlformats.org/officeDocument/2006/relationships/customXml" Target="../ink/ink2126.xml"/><Relationship Id="rId39" Type="http://schemas.openxmlformats.org/officeDocument/2006/relationships/image" Target="../media/image298.png"/><Relationship Id="rId50" Type="http://schemas.openxmlformats.org/officeDocument/2006/relationships/customXml" Target="../ink/ink2142.xml"/><Relationship Id="rId104" Type="http://schemas.openxmlformats.org/officeDocument/2006/relationships/customXml" Target="../ink/ink2169.xml"/><Relationship Id="rId125" Type="http://schemas.openxmlformats.org/officeDocument/2006/relationships/image" Target="../media/image339.png"/><Relationship Id="rId146" Type="http://schemas.openxmlformats.org/officeDocument/2006/relationships/customXml" Target="../ink/ink2191.xml"/><Relationship Id="rId167" Type="http://schemas.openxmlformats.org/officeDocument/2006/relationships/image" Target="../media/image360.png"/><Relationship Id="rId188" Type="http://schemas.openxmlformats.org/officeDocument/2006/relationships/customXml" Target="../ink/ink2212.xml"/><Relationship Id="rId71" Type="http://schemas.openxmlformats.org/officeDocument/2006/relationships/image" Target="../media/image314.png"/><Relationship Id="rId92" Type="http://schemas.openxmlformats.org/officeDocument/2006/relationships/customXml" Target="../ink/ink2163.xml"/><Relationship Id="rId2" Type="http://schemas.openxmlformats.org/officeDocument/2006/relationships/customXml" Target="../ink/ink2118.xml"/><Relationship Id="rId29" Type="http://schemas.openxmlformats.org/officeDocument/2006/relationships/image" Target="../media/image293.png"/></Relationships>
</file>

<file path=ppt/slides/_rels/slide6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280.xml"/><Relationship Id="rId21" Type="http://schemas.openxmlformats.org/officeDocument/2006/relationships/image" Target="../media/image289.png"/><Relationship Id="rId42" Type="http://schemas.openxmlformats.org/officeDocument/2006/relationships/customXml" Target="../ink/ink2242.xml"/><Relationship Id="rId63" Type="http://schemas.openxmlformats.org/officeDocument/2006/relationships/image" Target="../media/image310.png"/><Relationship Id="rId84" Type="http://schemas.openxmlformats.org/officeDocument/2006/relationships/customXml" Target="../ink/ink2263.xml"/><Relationship Id="rId138" Type="http://schemas.openxmlformats.org/officeDocument/2006/relationships/customXml" Target="../ink/ink2291.xml"/><Relationship Id="rId159" Type="http://schemas.openxmlformats.org/officeDocument/2006/relationships/image" Target="../media/image356.png"/><Relationship Id="rId170" Type="http://schemas.openxmlformats.org/officeDocument/2006/relationships/customXml" Target="../ink/ink2307.xml"/><Relationship Id="rId191" Type="http://schemas.openxmlformats.org/officeDocument/2006/relationships/image" Target="../media/image372.png"/><Relationship Id="rId205" Type="http://schemas.openxmlformats.org/officeDocument/2006/relationships/image" Target="../media/image379.png"/><Relationship Id="rId107" Type="http://schemas.openxmlformats.org/officeDocument/2006/relationships/image" Target="../media/image332.png"/><Relationship Id="rId11" Type="http://schemas.openxmlformats.org/officeDocument/2006/relationships/image" Target="../media/image284.png"/><Relationship Id="rId32" Type="http://schemas.openxmlformats.org/officeDocument/2006/relationships/customXml" Target="../ink/ink2237.xml"/><Relationship Id="rId53" Type="http://schemas.openxmlformats.org/officeDocument/2006/relationships/image" Target="../media/image305.png"/><Relationship Id="rId74" Type="http://schemas.openxmlformats.org/officeDocument/2006/relationships/customXml" Target="../ink/ink2258.xml"/><Relationship Id="rId128" Type="http://schemas.openxmlformats.org/officeDocument/2006/relationships/customXml" Target="../ink/ink2286.xml"/><Relationship Id="rId149" Type="http://schemas.openxmlformats.org/officeDocument/2006/relationships/image" Target="../media/image351.png"/><Relationship Id="rId5" Type="http://schemas.openxmlformats.org/officeDocument/2006/relationships/image" Target="../media/image282.png"/><Relationship Id="rId95" Type="http://schemas.openxmlformats.org/officeDocument/2006/relationships/image" Target="../media/image326.png"/><Relationship Id="rId160" Type="http://schemas.openxmlformats.org/officeDocument/2006/relationships/customXml" Target="../ink/ink2302.xml"/><Relationship Id="rId181" Type="http://schemas.openxmlformats.org/officeDocument/2006/relationships/image" Target="../media/image367.png"/><Relationship Id="rId216" Type="http://schemas.openxmlformats.org/officeDocument/2006/relationships/customXml" Target="../ink/ink2330.xml"/><Relationship Id="rId22" Type="http://schemas.openxmlformats.org/officeDocument/2006/relationships/customXml" Target="../ink/ink2232.xml"/><Relationship Id="rId43" Type="http://schemas.openxmlformats.org/officeDocument/2006/relationships/image" Target="../media/image300.png"/><Relationship Id="rId64" Type="http://schemas.openxmlformats.org/officeDocument/2006/relationships/customXml" Target="../ink/ink2253.xml"/><Relationship Id="rId118" Type="http://schemas.openxmlformats.org/officeDocument/2006/relationships/customXml" Target="../ink/ink2281.xml"/><Relationship Id="rId139" Type="http://schemas.openxmlformats.org/officeDocument/2006/relationships/image" Target="../media/image346.png"/><Relationship Id="rId85" Type="http://schemas.openxmlformats.org/officeDocument/2006/relationships/image" Target="../media/image321.png"/><Relationship Id="rId150" Type="http://schemas.openxmlformats.org/officeDocument/2006/relationships/customXml" Target="../ink/ink2297.xml"/><Relationship Id="rId171" Type="http://schemas.openxmlformats.org/officeDocument/2006/relationships/image" Target="../media/image362.png"/><Relationship Id="rId192" Type="http://schemas.openxmlformats.org/officeDocument/2006/relationships/customXml" Target="../ink/ink2318.xml"/><Relationship Id="rId206" Type="http://schemas.openxmlformats.org/officeDocument/2006/relationships/customXml" Target="../ink/ink2325.xml"/><Relationship Id="rId12" Type="http://schemas.openxmlformats.org/officeDocument/2006/relationships/customXml" Target="../ink/ink2227.xml"/><Relationship Id="rId33" Type="http://schemas.openxmlformats.org/officeDocument/2006/relationships/image" Target="../media/image295.png"/><Relationship Id="rId108" Type="http://schemas.openxmlformats.org/officeDocument/2006/relationships/customXml" Target="../ink/ink2275.xml"/><Relationship Id="rId129" Type="http://schemas.openxmlformats.org/officeDocument/2006/relationships/image" Target="../media/image341.png"/><Relationship Id="rId54" Type="http://schemas.openxmlformats.org/officeDocument/2006/relationships/customXml" Target="../ink/ink2248.xml"/><Relationship Id="rId75" Type="http://schemas.openxmlformats.org/officeDocument/2006/relationships/image" Target="../media/image316.png"/><Relationship Id="rId96" Type="http://schemas.openxmlformats.org/officeDocument/2006/relationships/customXml" Target="../ink/ink2269.xml"/><Relationship Id="rId140" Type="http://schemas.openxmlformats.org/officeDocument/2006/relationships/customXml" Target="../ink/ink2292.xml"/><Relationship Id="rId161" Type="http://schemas.openxmlformats.org/officeDocument/2006/relationships/image" Target="../media/image357.png"/><Relationship Id="rId182" Type="http://schemas.openxmlformats.org/officeDocument/2006/relationships/customXml" Target="../ink/ink2313.xml"/><Relationship Id="rId217" Type="http://schemas.openxmlformats.org/officeDocument/2006/relationships/image" Target="../media/image385.png"/><Relationship Id="rId6" Type="http://schemas.openxmlformats.org/officeDocument/2006/relationships/customXml" Target="../ink/ink2224.xml"/><Relationship Id="rId23" Type="http://schemas.openxmlformats.org/officeDocument/2006/relationships/image" Target="../media/image290.png"/><Relationship Id="rId119" Type="http://schemas.openxmlformats.org/officeDocument/2006/relationships/image" Target="../media/image336.png"/><Relationship Id="rId44" Type="http://schemas.openxmlformats.org/officeDocument/2006/relationships/customXml" Target="../ink/ink2243.xml"/><Relationship Id="rId65" Type="http://schemas.openxmlformats.org/officeDocument/2006/relationships/image" Target="../media/image311.png"/><Relationship Id="rId86" Type="http://schemas.openxmlformats.org/officeDocument/2006/relationships/customXml" Target="../ink/ink2264.xml"/><Relationship Id="rId130" Type="http://schemas.openxmlformats.org/officeDocument/2006/relationships/customXml" Target="../ink/ink2287.xml"/><Relationship Id="rId151" Type="http://schemas.openxmlformats.org/officeDocument/2006/relationships/image" Target="../media/image352.png"/><Relationship Id="rId172" Type="http://schemas.openxmlformats.org/officeDocument/2006/relationships/customXml" Target="../ink/ink2308.xml"/><Relationship Id="rId193" Type="http://schemas.openxmlformats.org/officeDocument/2006/relationships/image" Target="../media/image373.png"/><Relationship Id="rId207" Type="http://schemas.openxmlformats.org/officeDocument/2006/relationships/image" Target="../media/image380.png"/><Relationship Id="rId13" Type="http://schemas.openxmlformats.org/officeDocument/2006/relationships/image" Target="../media/image285.png"/><Relationship Id="rId109" Type="http://schemas.openxmlformats.org/officeDocument/2006/relationships/image" Target="../media/image333.png"/><Relationship Id="rId34" Type="http://schemas.openxmlformats.org/officeDocument/2006/relationships/customXml" Target="../ink/ink2238.xml"/><Relationship Id="rId55" Type="http://schemas.openxmlformats.org/officeDocument/2006/relationships/image" Target="../media/image306.png"/><Relationship Id="rId76" Type="http://schemas.openxmlformats.org/officeDocument/2006/relationships/customXml" Target="../ink/ink2259.xml"/><Relationship Id="rId97" Type="http://schemas.openxmlformats.org/officeDocument/2006/relationships/image" Target="../media/image327.png"/><Relationship Id="rId120" Type="http://schemas.openxmlformats.org/officeDocument/2006/relationships/customXml" Target="../ink/ink2282.xml"/><Relationship Id="rId141" Type="http://schemas.openxmlformats.org/officeDocument/2006/relationships/image" Target="../media/image347.png"/><Relationship Id="rId7" Type="http://schemas.openxmlformats.org/officeDocument/2006/relationships/image" Target="../media/image281.png"/><Relationship Id="rId162" Type="http://schemas.openxmlformats.org/officeDocument/2006/relationships/customXml" Target="../ink/ink2303.xml"/><Relationship Id="rId183" Type="http://schemas.openxmlformats.org/officeDocument/2006/relationships/image" Target="../media/image368.png"/><Relationship Id="rId218" Type="http://schemas.openxmlformats.org/officeDocument/2006/relationships/customXml" Target="../ink/ink2331.xml"/><Relationship Id="rId24" Type="http://schemas.openxmlformats.org/officeDocument/2006/relationships/customXml" Target="../ink/ink2233.xml"/><Relationship Id="rId45" Type="http://schemas.openxmlformats.org/officeDocument/2006/relationships/image" Target="../media/image301.png"/><Relationship Id="rId66" Type="http://schemas.openxmlformats.org/officeDocument/2006/relationships/customXml" Target="../ink/ink2254.xml"/><Relationship Id="rId87" Type="http://schemas.openxmlformats.org/officeDocument/2006/relationships/image" Target="../media/image322.png"/><Relationship Id="rId110" Type="http://schemas.openxmlformats.org/officeDocument/2006/relationships/customXml" Target="../ink/ink2276.xml"/><Relationship Id="rId131" Type="http://schemas.openxmlformats.org/officeDocument/2006/relationships/image" Target="../media/image342.png"/><Relationship Id="rId152" Type="http://schemas.openxmlformats.org/officeDocument/2006/relationships/customXml" Target="../ink/ink2298.xml"/><Relationship Id="rId173" Type="http://schemas.openxmlformats.org/officeDocument/2006/relationships/image" Target="../media/image363.png"/><Relationship Id="rId194" Type="http://schemas.openxmlformats.org/officeDocument/2006/relationships/customXml" Target="../ink/ink2319.xml"/><Relationship Id="rId208" Type="http://schemas.openxmlformats.org/officeDocument/2006/relationships/customXml" Target="../ink/ink2326.xml"/><Relationship Id="rId14" Type="http://schemas.openxmlformats.org/officeDocument/2006/relationships/customXml" Target="../ink/ink2228.xml"/><Relationship Id="rId30" Type="http://schemas.openxmlformats.org/officeDocument/2006/relationships/customXml" Target="../ink/ink2236.xml"/><Relationship Id="rId35" Type="http://schemas.openxmlformats.org/officeDocument/2006/relationships/image" Target="../media/image296.png"/><Relationship Id="rId56" Type="http://schemas.openxmlformats.org/officeDocument/2006/relationships/customXml" Target="../ink/ink2249.xml"/><Relationship Id="rId77" Type="http://schemas.openxmlformats.org/officeDocument/2006/relationships/image" Target="../media/image317.png"/><Relationship Id="rId100" Type="http://schemas.openxmlformats.org/officeDocument/2006/relationships/customXml" Target="../ink/ink2271.xml"/><Relationship Id="rId105" Type="http://schemas.openxmlformats.org/officeDocument/2006/relationships/image" Target="../media/image331.png"/><Relationship Id="rId126" Type="http://schemas.openxmlformats.org/officeDocument/2006/relationships/customXml" Target="../ink/ink2285.xml"/><Relationship Id="rId147" Type="http://schemas.openxmlformats.org/officeDocument/2006/relationships/image" Target="../media/image350.png"/><Relationship Id="rId168" Type="http://schemas.openxmlformats.org/officeDocument/2006/relationships/customXml" Target="../ink/ink2306.xml"/><Relationship Id="rId8" Type="http://schemas.openxmlformats.org/officeDocument/2006/relationships/customXml" Target="../ink/ink2225.xml"/><Relationship Id="rId51" Type="http://schemas.openxmlformats.org/officeDocument/2006/relationships/image" Target="../media/image304.png"/><Relationship Id="rId72" Type="http://schemas.openxmlformats.org/officeDocument/2006/relationships/customXml" Target="../ink/ink2257.xml"/><Relationship Id="rId93" Type="http://schemas.openxmlformats.org/officeDocument/2006/relationships/image" Target="../media/image325.png"/><Relationship Id="rId98" Type="http://schemas.openxmlformats.org/officeDocument/2006/relationships/customXml" Target="../ink/ink2270.xml"/><Relationship Id="rId121" Type="http://schemas.openxmlformats.org/officeDocument/2006/relationships/image" Target="../media/image337.png"/><Relationship Id="rId142" Type="http://schemas.openxmlformats.org/officeDocument/2006/relationships/customXml" Target="../ink/ink2293.xml"/><Relationship Id="rId163" Type="http://schemas.openxmlformats.org/officeDocument/2006/relationships/image" Target="../media/image358.png"/><Relationship Id="rId184" Type="http://schemas.openxmlformats.org/officeDocument/2006/relationships/customXml" Target="../ink/ink2314.xml"/><Relationship Id="rId189" Type="http://schemas.openxmlformats.org/officeDocument/2006/relationships/image" Target="../media/image371.png"/><Relationship Id="rId219" Type="http://schemas.openxmlformats.org/officeDocument/2006/relationships/image" Target="../media/image386.png"/><Relationship Id="rId3" Type="http://schemas.openxmlformats.org/officeDocument/2006/relationships/image" Target="../media/image279.png"/><Relationship Id="rId214" Type="http://schemas.openxmlformats.org/officeDocument/2006/relationships/customXml" Target="../ink/ink2329.xml"/><Relationship Id="rId25" Type="http://schemas.openxmlformats.org/officeDocument/2006/relationships/image" Target="../media/image291.png"/><Relationship Id="rId46" Type="http://schemas.openxmlformats.org/officeDocument/2006/relationships/customXml" Target="../ink/ink2244.xml"/><Relationship Id="rId67" Type="http://schemas.openxmlformats.org/officeDocument/2006/relationships/image" Target="../media/image312.png"/><Relationship Id="rId116" Type="http://schemas.openxmlformats.org/officeDocument/2006/relationships/customXml" Target="../ink/ink2279.xml"/><Relationship Id="rId137" Type="http://schemas.openxmlformats.org/officeDocument/2006/relationships/image" Target="../media/image345.png"/><Relationship Id="rId158" Type="http://schemas.openxmlformats.org/officeDocument/2006/relationships/customXml" Target="../ink/ink2301.xml"/><Relationship Id="rId20" Type="http://schemas.openxmlformats.org/officeDocument/2006/relationships/customXml" Target="../ink/ink2231.xml"/><Relationship Id="rId41" Type="http://schemas.openxmlformats.org/officeDocument/2006/relationships/image" Target="../media/image299.png"/><Relationship Id="rId62" Type="http://schemas.openxmlformats.org/officeDocument/2006/relationships/customXml" Target="../ink/ink2252.xml"/><Relationship Id="rId83" Type="http://schemas.openxmlformats.org/officeDocument/2006/relationships/image" Target="../media/image320.png"/><Relationship Id="rId88" Type="http://schemas.openxmlformats.org/officeDocument/2006/relationships/customXml" Target="../ink/ink2265.xml"/><Relationship Id="rId111" Type="http://schemas.openxmlformats.org/officeDocument/2006/relationships/image" Target="../media/image99.png"/><Relationship Id="rId132" Type="http://schemas.openxmlformats.org/officeDocument/2006/relationships/customXml" Target="../ink/ink2288.xml"/><Relationship Id="rId153" Type="http://schemas.openxmlformats.org/officeDocument/2006/relationships/image" Target="../media/image353.png"/><Relationship Id="rId174" Type="http://schemas.openxmlformats.org/officeDocument/2006/relationships/customXml" Target="../ink/ink2309.xml"/><Relationship Id="rId179" Type="http://schemas.openxmlformats.org/officeDocument/2006/relationships/image" Target="../media/image366.png"/><Relationship Id="rId195" Type="http://schemas.openxmlformats.org/officeDocument/2006/relationships/image" Target="../media/image374.png"/><Relationship Id="rId209" Type="http://schemas.openxmlformats.org/officeDocument/2006/relationships/image" Target="../media/image381.png"/><Relationship Id="rId190" Type="http://schemas.openxmlformats.org/officeDocument/2006/relationships/customXml" Target="../ink/ink2317.xml"/><Relationship Id="rId204" Type="http://schemas.openxmlformats.org/officeDocument/2006/relationships/customXml" Target="../ink/ink2324.xml"/><Relationship Id="rId15" Type="http://schemas.openxmlformats.org/officeDocument/2006/relationships/image" Target="../media/image286.png"/><Relationship Id="rId36" Type="http://schemas.openxmlformats.org/officeDocument/2006/relationships/customXml" Target="../ink/ink2239.xml"/><Relationship Id="rId57" Type="http://schemas.openxmlformats.org/officeDocument/2006/relationships/image" Target="../media/image307.png"/><Relationship Id="rId106" Type="http://schemas.openxmlformats.org/officeDocument/2006/relationships/customXml" Target="../ink/ink2274.xml"/><Relationship Id="rId127" Type="http://schemas.openxmlformats.org/officeDocument/2006/relationships/image" Target="../media/image340.png"/><Relationship Id="rId10" Type="http://schemas.openxmlformats.org/officeDocument/2006/relationships/customXml" Target="../ink/ink2226.xml"/><Relationship Id="rId31" Type="http://schemas.openxmlformats.org/officeDocument/2006/relationships/image" Target="../media/image294.png"/><Relationship Id="rId52" Type="http://schemas.openxmlformats.org/officeDocument/2006/relationships/customXml" Target="../ink/ink2247.xml"/><Relationship Id="rId73" Type="http://schemas.openxmlformats.org/officeDocument/2006/relationships/image" Target="../media/image315.png"/><Relationship Id="rId78" Type="http://schemas.openxmlformats.org/officeDocument/2006/relationships/customXml" Target="../ink/ink2260.xml"/><Relationship Id="rId94" Type="http://schemas.openxmlformats.org/officeDocument/2006/relationships/customXml" Target="../ink/ink2268.xml"/><Relationship Id="rId99" Type="http://schemas.openxmlformats.org/officeDocument/2006/relationships/image" Target="../media/image328.png"/><Relationship Id="rId101" Type="http://schemas.openxmlformats.org/officeDocument/2006/relationships/image" Target="../media/image329.png"/><Relationship Id="rId122" Type="http://schemas.openxmlformats.org/officeDocument/2006/relationships/customXml" Target="../ink/ink2283.xml"/><Relationship Id="rId143" Type="http://schemas.openxmlformats.org/officeDocument/2006/relationships/image" Target="../media/image348.png"/><Relationship Id="rId148" Type="http://schemas.openxmlformats.org/officeDocument/2006/relationships/customXml" Target="../ink/ink2296.xml"/><Relationship Id="rId164" Type="http://schemas.openxmlformats.org/officeDocument/2006/relationships/customXml" Target="../ink/ink2304.xml"/><Relationship Id="rId169" Type="http://schemas.openxmlformats.org/officeDocument/2006/relationships/image" Target="../media/image361.png"/><Relationship Id="rId185" Type="http://schemas.openxmlformats.org/officeDocument/2006/relationships/image" Target="../media/image369.png"/><Relationship Id="rId4" Type="http://schemas.openxmlformats.org/officeDocument/2006/relationships/customXml" Target="../ink/ink2223.xml"/><Relationship Id="rId9" Type="http://schemas.openxmlformats.org/officeDocument/2006/relationships/image" Target="../media/image283.png"/><Relationship Id="rId180" Type="http://schemas.openxmlformats.org/officeDocument/2006/relationships/customXml" Target="../ink/ink2312.xml"/><Relationship Id="rId210" Type="http://schemas.openxmlformats.org/officeDocument/2006/relationships/customXml" Target="../ink/ink2327.xml"/><Relationship Id="rId215" Type="http://schemas.openxmlformats.org/officeDocument/2006/relationships/image" Target="../media/image384.png"/><Relationship Id="rId26" Type="http://schemas.openxmlformats.org/officeDocument/2006/relationships/customXml" Target="../ink/ink2234.xml"/><Relationship Id="rId47" Type="http://schemas.openxmlformats.org/officeDocument/2006/relationships/image" Target="../media/image302.png"/><Relationship Id="rId68" Type="http://schemas.openxmlformats.org/officeDocument/2006/relationships/customXml" Target="../ink/ink2255.xml"/><Relationship Id="rId89" Type="http://schemas.openxmlformats.org/officeDocument/2006/relationships/image" Target="../media/image323.png"/><Relationship Id="rId112" Type="http://schemas.openxmlformats.org/officeDocument/2006/relationships/customXml" Target="../ink/ink2277.xml"/><Relationship Id="rId133" Type="http://schemas.openxmlformats.org/officeDocument/2006/relationships/image" Target="../media/image343.png"/><Relationship Id="rId154" Type="http://schemas.openxmlformats.org/officeDocument/2006/relationships/customXml" Target="../ink/ink2299.xml"/><Relationship Id="rId175" Type="http://schemas.openxmlformats.org/officeDocument/2006/relationships/image" Target="../media/image364.png"/><Relationship Id="rId196" Type="http://schemas.openxmlformats.org/officeDocument/2006/relationships/customXml" Target="../ink/ink2320.xml"/><Relationship Id="rId200" Type="http://schemas.openxmlformats.org/officeDocument/2006/relationships/customXml" Target="../ink/ink2322.xml"/><Relationship Id="rId16" Type="http://schemas.openxmlformats.org/officeDocument/2006/relationships/customXml" Target="../ink/ink2229.xml"/><Relationship Id="rId37" Type="http://schemas.openxmlformats.org/officeDocument/2006/relationships/image" Target="../media/image297.png"/><Relationship Id="rId58" Type="http://schemas.openxmlformats.org/officeDocument/2006/relationships/customXml" Target="../ink/ink2250.xml"/><Relationship Id="rId79" Type="http://schemas.openxmlformats.org/officeDocument/2006/relationships/image" Target="../media/image318.png"/><Relationship Id="rId102" Type="http://schemas.openxmlformats.org/officeDocument/2006/relationships/customXml" Target="../ink/ink2272.xml"/><Relationship Id="rId123" Type="http://schemas.openxmlformats.org/officeDocument/2006/relationships/image" Target="../media/image338.png"/><Relationship Id="rId144" Type="http://schemas.openxmlformats.org/officeDocument/2006/relationships/customXml" Target="../ink/ink2294.xml"/><Relationship Id="rId90" Type="http://schemas.openxmlformats.org/officeDocument/2006/relationships/customXml" Target="../ink/ink2266.xml"/><Relationship Id="rId165" Type="http://schemas.openxmlformats.org/officeDocument/2006/relationships/image" Target="../media/image359.png"/><Relationship Id="rId186" Type="http://schemas.openxmlformats.org/officeDocument/2006/relationships/customXml" Target="../ink/ink2315.xml"/><Relationship Id="rId211" Type="http://schemas.openxmlformats.org/officeDocument/2006/relationships/image" Target="../media/image382.png"/><Relationship Id="rId27" Type="http://schemas.openxmlformats.org/officeDocument/2006/relationships/image" Target="../media/image292.png"/><Relationship Id="rId48" Type="http://schemas.openxmlformats.org/officeDocument/2006/relationships/customXml" Target="../ink/ink2245.xml"/><Relationship Id="rId69" Type="http://schemas.openxmlformats.org/officeDocument/2006/relationships/image" Target="../media/image313.png"/><Relationship Id="rId113" Type="http://schemas.openxmlformats.org/officeDocument/2006/relationships/image" Target="../media/image334.png"/><Relationship Id="rId134" Type="http://schemas.openxmlformats.org/officeDocument/2006/relationships/customXml" Target="../ink/ink2289.xml"/><Relationship Id="rId80" Type="http://schemas.openxmlformats.org/officeDocument/2006/relationships/customXml" Target="../ink/ink2261.xml"/><Relationship Id="rId155" Type="http://schemas.openxmlformats.org/officeDocument/2006/relationships/image" Target="../media/image354.png"/><Relationship Id="rId176" Type="http://schemas.openxmlformats.org/officeDocument/2006/relationships/customXml" Target="../ink/ink2310.xml"/><Relationship Id="rId197" Type="http://schemas.openxmlformats.org/officeDocument/2006/relationships/image" Target="../media/image375.png"/><Relationship Id="rId201" Type="http://schemas.openxmlformats.org/officeDocument/2006/relationships/image" Target="../media/image377.png"/><Relationship Id="rId17" Type="http://schemas.openxmlformats.org/officeDocument/2006/relationships/image" Target="../media/image287.png"/><Relationship Id="rId38" Type="http://schemas.openxmlformats.org/officeDocument/2006/relationships/customXml" Target="../ink/ink2240.xml"/><Relationship Id="rId59" Type="http://schemas.openxmlformats.org/officeDocument/2006/relationships/image" Target="../media/image308.png"/><Relationship Id="rId103" Type="http://schemas.openxmlformats.org/officeDocument/2006/relationships/image" Target="../media/image330.png"/><Relationship Id="rId124" Type="http://schemas.openxmlformats.org/officeDocument/2006/relationships/customXml" Target="../ink/ink2284.xml"/><Relationship Id="rId70" Type="http://schemas.openxmlformats.org/officeDocument/2006/relationships/customXml" Target="../ink/ink2256.xml"/><Relationship Id="rId91" Type="http://schemas.openxmlformats.org/officeDocument/2006/relationships/image" Target="../media/image324.png"/><Relationship Id="rId145" Type="http://schemas.openxmlformats.org/officeDocument/2006/relationships/image" Target="../media/image349.png"/><Relationship Id="rId166" Type="http://schemas.openxmlformats.org/officeDocument/2006/relationships/customXml" Target="../ink/ink2305.xml"/><Relationship Id="rId187" Type="http://schemas.openxmlformats.org/officeDocument/2006/relationships/image" Target="../media/image37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328.xml"/><Relationship Id="rId28" Type="http://schemas.openxmlformats.org/officeDocument/2006/relationships/customXml" Target="../ink/ink2235.xml"/><Relationship Id="rId49" Type="http://schemas.openxmlformats.org/officeDocument/2006/relationships/image" Target="../media/image303.png"/><Relationship Id="rId114" Type="http://schemas.openxmlformats.org/officeDocument/2006/relationships/customXml" Target="../ink/ink2278.xml"/><Relationship Id="rId60" Type="http://schemas.openxmlformats.org/officeDocument/2006/relationships/customXml" Target="../ink/ink2251.xml"/><Relationship Id="rId81" Type="http://schemas.openxmlformats.org/officeDocument/2006/relationships/image" Target="../media/image319.png"/><Relationship Id="rId135" Type="http://schemas.openxmlformats.org/officeDocument/2006/relationships/image" Target="../media/image344.png"/><Relationship Id="rId156" Type="http://schemas.openxmlformats.org/officeDocument/2006/relationships/customXml" Target="../ink/ink2300.xml"/><Relationship Id="rId177" Type="http://schemas.openxmlformats.org/officeDocument/2006/relationships/image" Target="../media/image365.png"/><Relationship Id="rId198" Type="http://schemas.openxmlformats.org/officeDocument/2006/relationships/customXml" Target="../ink/ink2321.xml"/><Relationship Id="rId202" Type="http://schemas.openxmlformats.org/officeDocument/2006/relationships/customXml" Target="../ink/ink2323.xml"/><Relationship Id="rId18" Type="http://schemas.openxmlformats.org/officeDocument/2006/relationships/customXml" Target="../ink/ink2230.xml"/><Relationship Id="rId39" Type="http://schemas.openxmlformats.org/officeDocument/2006/relationships/image" Target="../media/image298.png"/><Relationship Id="rId50" Type="http://schemas.openxmlformats.org/officeDocument/2006/relationships/customXml" Target="../ink/ink2246.xml"/><Relationship Id="rId104" Type="http://schemas.openxmlformats.org/officeDocument/2006/relationships/customXml" Target="../ink/ink2273.xml"/><Relationship Id="rId125" Type="http://schemas.openxmlformats.org/officeDocument/2006/relationships/image" Target="../media/image339.png"/><Relationship Id="rId146" Type="http://schemas.openxmlformats.org/officeDocument/2006/relationships/customXml" Target="../ink/ink2295.xml"/><Relationship Id="rId167" Type="http://schemas.openxmlformats.org/officeDocument/2006/relationships/image" Target="../media/image360.png"/><Relationship Id="rId188" Type="http://schemas.openxmlformats.org/officeDocument/2006/relationships/customXml" Target="../ink/ink2316.xml"/><Relationship Id="rId71" Type="http://schemas.openxmlformats.org/officeDocument/2006/relationships/image" Target="../media/image314.png"/><Relationship Id="rId92" Type="http://schemas.openxmlformats.org/officeDocument/2006/relationships/customXml" Target="../ink/ink2267.xml"/><Relationship Id="rId213" Type="http://schemas.openxmlformats.org/officeDocument/2006/relationships/image" Target="../media/image383.png"/><Relationship Id="rId2" Type="http://schemas.openxmlformats.org/officeDocument/2006/relationships/customXml" Target="../ink/ink2222.xml"/><Relationship Id="rId29" Type="http://schemas.openxmlformats.org/officeDocument/2006/relationships/image" Target="../media/image293.png"/><Relationship Id="rId40" Type="http://schemas.openxmlformats.org/officeDocument/2006/relationships/customXml" Target="../ink/ink2241.xml"/><Relationship Id="rId115" Type="http://schemas.openxmlformats.org/officeDocument/2006/relationships/image" Target="../media/image335.png"/><Relationship Id="rId136" Type="http://schemas.openxmlformats.org/officeDocument/2006/relationships/customXml" Target="../ink/ink2290.xml"/><Relationship Id="rId157" Type="http://schemas.openxmlformats.org/officeDocument/2006/relationships/image" Target="../media/image355.png"/><Relationship Id="rId178" Type="http://schemas.openxmlformats.org/officeDocument/2006/relationships/customXml" Target="../ink/ink2311.xml"/><Relationship Id="rId61" Type="http://schemas.openxmlformats.org/officeDocument/2006/relationships/image" Target="../media/image309.png"/><Relationship Id="rId82" Type="http://schemas.openxmlformats.org/officeDocument/2006/relationships/customXml" Target="../ink/ink2262.xml"/><Relationship Id="rId199" Type="http://schemas.openxmlformats.org/officeDocument/2006/relationships/image" Target="../media/image376.png"/><Relationship Id="rId203" Type="http://schemas.openxmlformats.org/officeDocument/2006/relationships/image" Target="../media/image378.png"/><Relationship Id="rId19" Type="http://schemas.openxmlformats.org/officeDocument/2006/relationships/image" Target="../media/image288.png"/></Relationships>
</file>

<file path=ppt/slides/_rels/slide6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390.xml"/><Relationship Id="rId21" Type="http://schemas.openxmlformats.org/officeDocument/2006/relationships/image" Target="../media/image289.png"/><Relationship Id="rId42" Type="http://schemas.openxmlformats.org/officeDocument/2006/relationships/customXml" Target="../ink/ink2352.xml"/><Relationship Id="rId63" Type="http://schemas.openxmlformats.org/officeDocument/2006/relationships/image" Target="../media/image310.png"/><Relationship Id="rId84" Type="http://schemas.openxmlformats.org/officeDocument/2006/relationships/customXml" Target="../ink/ink2373.xml"/><Relationship Id="rId138" Type="http://schemas.openxmlformats.org/officeDocument/2006/relationships/customXml" Target="../ink/ink2401.xml"/><Relationship Id="rId159" Type="http://schemas.openxmlformats.org/officeDocument/2006/relationships/image" Target="../media/image356.png"/><Relationship Id="rId170" Type="http://schemas.openxmlformats.org/officeDocument/2006/relationships/customXml" Target="../ink/ink2417.xml"/><Relationship Id="rId191" Type="http://schemas.openxmlformats.org/officeDocument/2006/relationships/image" Target="../media/image372.png"/><Relationship Id="rId205" Type="http://schemas.openxmlformats.org/officeDocument/2006/relationships/image" Target="../media/image379.png"/><Relationship Id="rId226" Type="http://schemas.openxmlformats.org/officeDocument/2006/relationships/image" Target="../media/image389.png"/><Relationship Id="rId107" Type="http://schemas.openxmlformats.org/officeDocument/2006/relationships/image" Target="../media/image332.png"/><Relationship Id="rId11" Type="http://schemas.openxmlformats.org/officeDocument/2006/relationships/image" Target="../media/image284.png"/><Relationship Id="rId32" Type="http://schemas.openxmlformats.org/officeDocument/2006/relationships/customXml" Target="../ink/ink2347.xml"/><Relationship Id="rId53" Type="http://schemas.openxmlformats.org/officeDocument/2006/relationships/image" Target="../media/image305.png"/><Relationship Id="rId74" Type="http://schemas.openxmlformats.org/officeDocument/2006/relationships/customXml" Target="../ink/ink2368.xml"/><Relationship Id="rId128" Type="http://schemas.openxmlformats.org/officeDocument/2006/relationships/customXml" Target="../ink/ink2396.xml"/><Relationship Id="rId149" Type="http://schemas.openxmlformats.org/officeDocument/2006/relationships/image" Target="../media/image351.png"/><Relationship Id="rId5" Type="http://schemas.openxmlformats.org/officeDocument/2006/relationships/image" Target="../media/image282.png"/><Relationship Id="rId95" Type="http://schemas.openxmlformats.org/officeDocument/2006/relationships/image" Target="../media/image326.png"/><Relationship Id="rId160" Type="http://schemas.openxmlformats.org/officeDocument/2006/relationships/customXml" Target="../ink/ink2412.xml"/><Relationship Id="rId181" Type="http://schemas.openxmlformats.org/officeDocument/2006/relationships/image" Target="../media/image367.png"/><Relationship Id="rId216" Type="http://schemas.openxmlformats.org/officeDocument/2006/relationships/customXml" Target="../ink/ink2440.xml"/><Relationship Id="rId237" Type="http://schemas.openxmlformats.org/officeDocument/2006/relationships/customXml" Target="../ink/ink2451.xml"/><Relationship Id="rId22" Type="http://schemas.openxmlformats.org/officeDocument/2006/relationships/customXml" Target="../ink/ink2342.xml"/><Relationship Id="rId43" Type="http://schemas.openxmlformats.org/officeDocument/2006/relationships/image" Target="../media/image300.png"/><Relationship Id="rId64" Type="http://schemas.openxmlformats.org/officeDocument/2006/relationships/customXml" Target="../ink/ink2363.xml"/><Relationship Id="rId118" Type="http://schemas.openxmlformats.org/officeDocument/2006/relationships/customXml" Target="../ink/ink2391.xml"/><Relationship Id="rId139" Type="http://schemas.openxmlformats.org/officeDocument/2006/relationships/image" Target="../media/image346.png"/><Relationship Id="rId85" Type="http://schemas.openxmlformats.org/officeDocument/2006/relationships/image" Target="../media/image321.png"/><Relationship Id="rId150" Type="http://schemas.openxmlformats.org/officeDocument/2006/relationships/customXml" Target="../ink/ink2407.xml"/><Relationship Id="rId171" Type="http://schemas.openxmlformats.org/officeDocument/2006/relationships/image" Target="../media/image362.png"/><Relationship Id="rId192" Type="http://schemas.openxmlformats.org/officeDocument/2006/relationships/customXml" Target="../ink/ink2428.xml"/><Relationship Id="rId206" Type="http://schemas.openxmlformats.org/officeDocument/2006/relationships/customXml" Target="../ink/ink2435.xml"/><Relationship Id="rId227" Type="http://schemas.openxmlformats.org/officeDocument/2006/relationships/customXml" Target="../ink/ink2446.xml"/><Relationship Id="rId12" Type="http://schemas.openxmlformats.org/officeDocument/2006/relationships/customXml" Target="../ink/ink2337.xml"/><Relationship Id="rId33" Type="http://schemas.openxmlformats.org/officeDocument/2006/relationships/image" Target="../media/image295.png"/><Relationship Id="rId108" Type="http://schemas.openxmlformats.org/officeDocument/2006/relationships/customXml" Target="../ink/ink2385.xml"/><Relationship Id="rId129" Type="http://schemas.openxmlformats.org/officeDocument/2006/relationships/image" Target="../media/image341.png"/><Relationship Id="rId54" Type="http://schemas.openxmlformats.org/officeDocument/2006/relationships/customXml" Target="../ink/ink2358.xml"/><Relationship Id="rId75" Type="http://schemas.openxmlformats.org/officeDocument/2006/relationships/image" Target="../media/image316.png"/><Relationship Id="rId96" Type="http://schemas.openxmlformats.org/officeDocument/2006/relationships/customXml" Target="../ink/ink2379.xml"/><Relationship Id="rId140" Type="http://schemas.openxmlformats.org/officeDocument/2006/relationships/customXml" Target="../ink/ink2402.xml"/><Relationship Id="rId161" Type="http://schemas.openxmlformats.org/officeDocument/2006/relationships/image" Target="../media/image357.png"/><Relationship Id="rId182" Type="http://schemas.openxmlformats.org/officeDocument/2006/relationships/customXml" Target="../ink/ink2423.xml"/><Relationship Id="rId217" Type="http://schemas.openxmlformats.org/officeDocument/2006/relationships/image" Target="../media/image385.png"/><Relationship Id="rId6" Type="http://schemas.openxmlformats.org/officeDocument/2006/relationships/customXml" Target="../ink/ink2334.xml"/><Relationship Id="rId238" Type="http://schemas.openxmlformats.org/officeDocument/2006/relationships/customXml" Target="../ink/ink2452.xml"/><Relationship Id="rId23" Type="http://schemas.openxmlformats.org/officeDocument/2006/relationships/image" Target="../media/image290.png"/><Relationship Id="rId119" Type="http://schemas.openxmlformats.org/officeDocument/2006/relationships/image" Target="../media/image336.png"/><Relationship Id="rId44" Type="http://schemas.openxmlformats.org/officeDocument/2006/relationships/customXml" Target="../ink/ink2353.xml"/><Relationship Id="rId65" Type="http://schemas.openxmlformats.org/officeDocument/2006/relationships/image" Target="../media/image311.png"/><Relationship Id="rId86" Type="http://schemas.openxmlformats.org/officeDocument/2006/relationships/customXml" Target="../ink/ink2374.xml"/><Relationship Id="rId130" Type="http://schemas.openxmlformats.org/officeDocument/2006/relationships/customXml" Target="../ink/ink2397.xml"/><Relationship Id="rId151" Type="http://schemas.openxmlformats.org/officeDocument/2006/relationships/image" Target="../media/image352.png"/><Relationship Id="rId172" Type="http://schemas.openxmlformats.org/officeDocument/2006/relationships/customXml" Target="../ink/ink2418.xml"/><Relationship Id="rId193" Type="http://schemas.openxmlformats.org/officeDocument/2006/relationships/image" Target="../media/image373.png"/><Relationship Id="rId207" Type="http://schemas.openxmlformats.org/officeDocument/2006/relationships/image" Target="../media/image380.png"/><Relationship Id="rId228" Type="http://schemas.openxmlformats.org/officeDocument/2006/relationships/image" Target="../media/image390.png"/><Relationship Id="rId13" Type="http://schemas.openxmlformats.org/officeDocument/2006/relationships/image" Target="../media/image285.png"/><Relationship Id="rId109" Type="http://schemas.openxmlformats.org/officeDocument/2006/relationships/image" Target="../media/image333.png"/><Relationship Id="rId34" Type="http://schemas.openxmlformats.org/officeDocument/2006/relationships/customXml" Target="../ink/ink2348.xml"/><Relationship Id="rId55" Type="http://schemas.openxmlformats.org/officeDocument/2006/relationships/image" Target="../media/image306.png"/><Relationship Id="rId76" Type="http://schemas.openxmlformats.org/officeDocument/2006/relationships/customXml" Target="../ink/ink2369.xml"/><Relationship Id="rId97" Type="http://schemas.openxmlformats.org/officeDocument/2006/relationships/image" Target="../media/image327.png"/><Relationship Id="rId120" Type="http://schemas.openxmlformats.org/officeDocument/2006/relationships/customXml" Target="../ink/ink2392.xml"/><Relationship Id="rId141" Type="http://schemas.openxmlformats.org/officeDocument/2006/relationships/image" Target="../media/image347.png"/><Relationship Id="rId7" Type="http://schemas.openxmlformats.org/officeDocument/2006/relationships/image" Target="../media/image281.png"/><Relationship Id="rId162" Type="http://schemas.openxmlformats.org/officeDocument/2006/relationships/customXml" Target="../ink/ink2413.xml"/><Relationship Id="rId183" Type="http://schemas.openxmlformats.org/officeDocument/2006/relationships/image" Target="../media/image368.png"/><Relationship Id="rId218" Type="http://schemas.openxmlformats.org/officeDocument/2006/relationships/customXml" Target="../ink/ink2441.xml"/><Relationship Id="rId239" Type="http://schemas.openxmlformats.org/officeDocument/2006/relationships/image" Target="../media/image244.png"/><Relationship Id="rId24" Type="http://schemas.openxmlformats.org/officeDocument/2006/relationships/customXml" Target="../ink/ink2343.xml"/><Relationship Id="rId45" Type="http://schemas.openxmlformats.org/officeDocument/2006/relationships/image" Target="../media/image301.png"/><Relationship Id="rId66" Type="http://schemas.openxmlformats.org/officeDocument/2006/relationships/customXml" Target="../ink/ink2364.xml"/><Relationship Id="rId87" Type="http://schemas.openxmlformats.org/officeDocument/2006/relationships/image" Target="../media/image322.png"/><Relationship Id="rId110" Type="http://schemas.openxmlformats.org/officeDocument/2006/relationships/customXml" Target="../ink/ink2386.xml"/><Relationship Id="rId131" Type="http://schemas.openxmlformats.org/officeDocument/2006/relationships/image" Target="../media/image342.png"/><Relationship Id="rId152" Type="http://schemas.openxmlformats.org/officeDocument/2006/relationships/customXml" Target="../ink/ink2408.xml"/><Relationship Id="rId173" Type="http://schemas.openxmlformats.org/officeDocument/2006/relationships/image" Target="../media/image363.png"/><Relationship Id="rId194" Type="http://schemas.openxmlformats.org/officeDocument/2006/relationships/customXml" Target="../ink/ink2429.xml"/><Relationship Id="rId208" Type="http://schemas.openxmlformats.org/officeDocument/2006/relationships/customXml" Target="../ink/ink2436.xml"/><Relationship Id="rId229" Type="http://schemas.openxmlformats.org/officeDocument/2006/relationships/customXml" Target="../ink/ink2447.xml"/><Relationship Id="rId240" Type="http://schemas.openxmlformats.org/officeDocument/2006/relationships/customXml" Target="../ink/ink2453.xml"/><Relationship Id="rId14" Type="http://schemas.openxmlformats.org/officeDocument/2006/relationships/customXml" Target="../ink/ink2338.xml"/><Relationship Id="rId35" Type="http://schemas.openxmlformats.org/officeDocument/2006/relationships/image" Target="../media/image296.png"/><Relationship Id="rId56" Type="http://schemas.openxmlformats.org/officeDocument/2006/relationships/customXml" Target="../ink/ink2359.xml"/><Relationship Id="rId77" Type="http://schemas.openxmlformats.org/officeDocument/2006/relationships/image" Target="../media/image317.png"/><Relationship Id="rId100" Type="http://schemas.openxmlformats.org/officeDocument/2006/relationships/customXml" Target="../ink/ink2381.xml"/><Relationship Id="rId8" Type="http://schemas.openxmlformats.org/officeDocument/2006/relationships/customXml" Target="../ink/ink2335.xml"/><Relationship Id="rId98" Type="http://schemas.openxmlformats.org/officeDocument/2006/relationships/customXml" Target="../ink/ink2380.xml"/><Relationship Id="rId121" Type="http://schemas.openxmlformats.org/officeDocument/2006/relationships/image" Target="../media/image337.png"/><Relationship Id="rId142" Type="http://schemas.openxmlformats.org/officeDocument/2006/relationships/customXml" Target="../ink/ink2403.xml"/><Relationship Id="rId163" Type="http://schemas.openxmlformats.org/officeDocument/2006/relationships/image" Target="../media/image358.png"/><Relationship Id="rId184" Type="http://schemas.openxmlformats.org/officeDocument/2006/relationships/customXml" Target="../ink/ink2424.xml"/><Relationship Id="rId219" Type="http://schemas.openxmlformats.org/officeDocument/2006/relationships/image" Target="../media/image386.png"/><Relationship Id="rId230" Type="http://schemas.openxmlformats.org/officeDocument/2006/relationships/image" Target="../media/image391.png"/><Relationship Id="rId25" Type="http://schemas.openxmlformats.org/officeDocument/2006/relationships/image" Target="../media/image291.png"/><Relationship Id="rId46" Type="http://schemas.openxmlformats.org/officeDocument/2006/relationships/customXml" Target="../ink/ink2354.xml"/><Relationship Id="rId67" Type="http://schemas.openxmlformats.org/officeDocument/2006/relationships/image" Target="../media/image312.png"/><Relationship Id="rId88" Type="http://schemas.openxmlformats.org/officeDocument/2006/relationships/customXml" Target="../ink/ink2375.xml"/><Relationship Id="rId111" Type="http://schemas.openxmlformats.org/officeDocument/2006/relationships/image" Target="../media/image99.png"/><Relationship Id="rId132" Type="http://schemas.openxmlformats.org/officeDocument/2006/relationships/customXml" Target="../ink/ink2398.xml"/><Relationship Id="rId153" Type="http://schemas.openxmlformats.org/officeDocument/2006/relationships/image" Target="../media/image353.png"/><Relationship Id="rId174" Type="http://schemas.openxmlformats.org/officeDocument/2006/relationships/customXml" Target="../ink/ink2419.xml"/><Relationship Id="rId195" Type="http://schemas.openxmlformats.org/officeDocument/2006/relationships/image" Target="../media/image374.png"/><Relationship Id="rId209" Type="http://schemas.openxmlformats.org/officeDocument/2006/relationships/image" Target="../media/image381.png"/><Relationship Id="rId220" Type="http://schemas.openxmlformats.org/officeDocument/2006/relationships/customXml" Target="../ink/ink2442.xml"/><Relationship Id="rId241" Type="http://schemas.openxmlformats.org/officeDocument/2006/relationships/image" Target="../media/image395.png"/><Relationship Id="rId15" Type="http://schemas.openxmlformats.org/officeDocument/2006/relationships/image" Target="../media/image286.png"/><Relationship Id="rId36" Type="http://schemas.openxmlformats.org/officeDocument/2006/relationships/customXml" Target="../ink/ink2349.xml"/><Relationship Id="rId57" Type="http://schemas.openxmlformats.org/officeDocument/2006/relationships/image" Target="../media/image307.png"/><Relationship Id="rId106" Type="http://schemas.openxmlformats.org/officeDocument/2006/relationships/customXml" Target="../ink/ink2384.xml"/><Relationship Id="rId127" Type="http://schemas.openxmlformats.org/officeDocument/2006/relationships/image" Target="../media/image340.png"/><Relationship Id="rId10" Type="http://schemas.openxmlformats.org/officeDocument/2006/relationships/customXml" Target="../ink/ink2336.xml"/><Relationship Id="rId31" Type="http://schemas.openxmlformats.org/officeDocument/2006/relationships/image" Target="../media/image294.png"/><Relationship Id="rId52" Type="http://schemas.openxmlformats.org/officeDocument/2006/relationships/customXml" Target="../ink/ink2357.xml"/><Relationship Id="rId73" Type="http://schemas.openxmlformats.org/officeDocument/2006/relationships/image" Target="../media/image315.png"/><Relationship Id="rId78" Type="http://schemas.openxmlformats.org/officeDocument/2006/relationships/customXml" Target="../ink/ink2370.xml"/><Relationship Id="rId94" Type="http://schemas.openxmlformats.org/officeDocument/2006/relationships/customXml" Target="../ink/ink2378.xml"/><Relationship Id="rId99" Type="http://schemas.openxmlformats.org/officeDocument/2006/relationships/image" Target="../media/image328.png"/><Relationship Id="rId101" Type="http://schemas.openxmlformats.org/officeDocument/2006/relationships/image" Target="../media/image329.png"/><Relationship Id="rId122" Type="http://schemas.openxmlformats.org/officeDocument/2006/relationships/customXml" Target="../ink/ink2393.xml"/><Relationship Id="rId143" Type="http://schemas.openxmlformats.org/officeDocument/2006/relationships/image" Target="../media/image348.png"/><Relationship Id="rId148" Type="http://schemas.openxmlformats.org/officeDocument/2006/relationships/customXml" Target="../ink/ink2406.xml"/><Relationship Id="rId164" Type="http://schemas.openxmlformats.org/officeDocument/2006/relationships/customXml" Target="../ink/ink2414.xml"/><Relationship Id="rId169" Type="http://schemas.openxmlformats.org/officeDocument/2006/relationships/image" Target="../media/image361.png"/><Relationship Id="rId185" Type="http://schemas.openxmlformats.org/officeDocument/2006/relationships/image" Target="../media/image369.png"/><Relationship Id="rId4" Type="http://schemas.openxmlformats.org/officeDocument/2006/relationships/customXml" Target="../ink/ink2333.xml"/><Relationship Id="rId9" Type="http://schemas.openxmlformats.org/officeDocument/2006/relationships/image" Target="../media/image283.png"/><Relationship Id="rId180" Type="http://schemas.openxmlformats.org/officeDocument/2006/relationships/customXml" Target="../ink/ink2422.xml"/><Relationship Id="rId210" Type="http://schemas.openxmlformats.org/officeDocument/2006/relationships/customXml" Target="../ink/ink2437.xml"/><Relationship Id="rId215" Type="http://schemas.openxmlformats.org/officeDocument/2006/relationships/image" Target="../media/image384.png"/><Relationship Id="rId236" Type="http://schemas.openxmlformats.org/officeDocument/2006/relationships/image" Target="../media/image394.png"/><Relationship Id="rId26" Type="http://schemas.openxmlformats.org/officeDocument/2006/relationships/customXml" Target="../ink/ink2344.xml"/><Relationship Id="rId231" Type="http://schemas.openxmlformats.org/officeDocument/2006/relationships/customXml" Target="../ink/ink2448.xml"/><Relationship Id="rId47" Type="http://schemas.openxmlformats.org/officeDocument/2006/relationships/image" Target="../media/image302.png"/><Relationship Id="rId68" Type="http://schemas.openxmlformats.org/officeDocument/2006/relationships/customXml" Target="../ink/ink2365.xml"/><Relationship Id="rId89" Type="http://schemas.openxmlformats.org/officeDocument/2006/relationships/image" Target="../media/image323.png"/><Relationship Id="rId112" Type="http://schemas.openxmlformats.org/officeDocument/2006/relationships/customXml" Target="../ink/ink2387.xml"/><Relationship Id="rId133" Type="http://schemas.openxmlformats.org/officeDocument/2006/relationships/image" Target="../media/image343.png"/><Relationship Id="rId154" Type="http://schemas.openxmlformats.org/officeDocument/2006/relationships/customXml" Target="../ink/ink2409.xml"/><Relationship Id="rId175" Type="http://schemas.openxmlformats.org/officeDocument/2006/relationships/image" Target="../media/image364.png"/><Relationship Id="rId196" Type="http://schemas.openxmlformats.org/officeDocument/2006/relationships/customXml" Target="../ink/ink2430.xml"/><Relationship Id="rId200" Type="http://schemas.openxmlformats.org/officeDocument/2006/relationships/customXml" Target="../ink/ink2432.xml"/><Relationship Id="rId16" Type="http://schemas.openxmlformats.org/officeDocument/2006/relationships/customXml" Target="../ink/ink2339.xml"/><Relationship Id="rId221" Type="http://schemas.openxmlformats.org/officeDocument/2006/relationships/image" Target="../media/image387.png"/><Relationship Id="rId242" Type="http://schemas.openxmlformats.org/officeDocument/2006/relationships/customXml" Target="../ink/ink2454.xml"/><Relationship Id="rId37" Type="http://schemas.openxmlformats.org/officeDocument/2006/relationships/image" Target="../media/image297.png"/><Relationship Id="rId58" Type="http://schemas.openxmlformats.org/officeDocument/2006/relationships/customXml" Target="../ink/ink2360.xml"/><Relationship Id="rId79" Type="http://schemas.openxmlformats.org/officeDocument/2006/relationships/image" Target="../media/image318.png"/><Relationship Id="rId102" Type="http://schemas.openxmlformats.org/officeDocument/2006/relationships/customXml" Target="../ink/ink2382.xml"/><Relationship Id="rId123" Type="http://schemas.openxmlformats.org/officeDocument/2006/relationships/image" Target="../media/image338.png"/><Relationship Id="rId144" Type="http://schemas.openxmlformats.org/officeDocument/2006/relationships/customXml" Target="../ink/ink2404.xml"/><Relationship Id="rId90" Type="http://schemas.openxmlformats.org/officeDocument/2006/relationships/customXml" Target="../ink/ink2376.xml"/><Relationship Id="rId165" Type="http://schemas.openxmlformats.org/officeDocument/2006/relationships/image" Target="../media/image359.png"/><Relationship Id="rId186" Type="http://schemas.openxmlformats.org/officeDocument/2006/relationships/customXml" Target="../ink/ink2425.xml"/><Relationship Id="rId211" Type="http://schemas.openxmlformats.org/officeDocument/2006/relationships/image" Target="../media/image382.png"/><Relationship Id="rId232" Type="http://schemas.openxmlformats.org/officeDocument/2006/relationships/image" Target="../media/image392.png"/><Relationship Id="rId27" Type="http://schemas.openxmlformats.org/officeDocument/2006/relationships/image" Target="../media/image292.png"/><Relationship Id="rId48" Type="http://schemas.openxmlformats.org/officeDocument/2006/relationships/customXml" Target="../ink/ink2355.xml"/><Relationship Id="rId69" Type="http://schemas.openxmlformats.org/officeDocument/2006/relationships/image" Target="../media/image313.png"/><Relationship Id="rId113" Type="http://schemas.openxmlformats.org/officeDocument/2006/relationships/image" Target="../media/image334.png"/><Relationship Id="rId134" Type="http://schemas.openxmlformats.org/officeDocument/2006/relationships/customXml" Target="../ink/ink2399.xml"/><Relationship Id="rId80" Type="http://schemas.openxmlformats.org/officeDocument/2006/relationships/customXml" Target="../ink/ink2371.xml"/><Relationship Id="rId155" Type="http://schemas.openxmlformats.org/officeDocument/2006/relationships/image" Target="../media/image354.png"/><Relationship Id="rId176" Type="http://schemas.openxmlformats.org/officeDocument/2006/relationships/customXml" Target="../ink/ink2420.xml"/><Relationship Id="rId197" Type="http://schemas.openxmlformats.org/officeDocument/2006/relationships/image" Target="../media/image375.png"/><Relationship Id="rId201" Type="http://schemas.openxmlformats.org/officeDocument/2006/relationships/image" Target="../media/image377.png"/><Relationship Id="rId222" Type="http://schemas.openxmlformats.org/officeDocument/2006/relationships/customXml" Target="../ink/ink2443.xml"/><Relationship Id="rId243" Type="http://schemas.openxmlformats.org/officeDocument/2006/relationships/image" Target="../media/image396.png"/><Relationship Id="rId17" Type="http://schemas.openxmlformats.org/officeDocument/2006/relationships/image" Target="../media/image287.png"/><Relationship Id="rId38" Type="http://schemas.openxmlformats.org/officeDocument/2006/relationships/customXml" Target="../ink/ink2350.xml"/><Relationship Id="rId59" Type="http://schemas.openxmlformats.org/officeDocument/2006/relationships/image" Target="../media/image308.png"/><Relationship Id="rId103" Type="http://schemas.openxmlformats.org/officeDocument/2006/relationships/image" Target="../media/image330.png"/><Relationship Id="rId124" Type="http://schemas.openxmlformats.org/officeDocument/2006/relationships/customXml" Target="../ink/ink2394.xml"/><Relationship Id="rId70" Type="http://schemas.openxmlformats.org/officeDocument/2006/relationships/customXml" Target="../ink/ink2366.xml"/><Relationship Id="rId91" Type="http://schemas.openxmlformats.org/officeDocument/2006/relationships/image" Target="../media/image324.png"/><Relationship Id="rId145" Type="http://schemas.openxmlformats.org/officeDocument/2006/relationships/image" Target="../media/image349.png"/><Relationship Id="rId166" Type="http://schemas.openxmlformats.org/officeDocument/2006/relationships/customXml" Target="../ink/ink2415.xml"/><Relationship Id="rId187" Type="http://schemas.openxmlformats.org/officeDocument/2006/relationships/image" Target="../media/image37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438.xml"/><Relationship Id="rId233" Type="http://schemas.openxmlformats.org/officeDocument/2006/relationships/customXml" Target="../ink/ink2449.xml"/><Relationship Id="rId28" Type="http://schemas.openxmlformats.org/officeDocument/2006/relationships/customXml" Target="../ink/ink2345.xml"/><Relationship Id="rId49" Type="http://schemas.openxmlformats.org/officeDocument/2006/relationships/image" Target="../media/image303.png"/><Relationship Id="rId114" Type="http://schemas.openxmlformats.org/officeDocument/2006/relationships/customXml" Target="../ink/ink2388.xml"/><Relationship Id="rId60" Type="http://schemas.openxmlformats.org/officeDocument/2006/relationships/customXml" Target="../ink/ink2361.xml"/><Relationship Id="rId81" Type="http://schemas.openxmlformats.org/officeDocument/2006/relationships/image" Target="../media/image319.png"/><Relationship Id="rId135" Type="http://schemas.openxmlformats.org/officeDocument/2006/relationships/image" Target="../media/image344.png"/><Relationship Id="rId156" Type="http://schemas.openxmlformats.org/officeDocument/2006/relationships/customXml" Target="../ink/ink2410.xml"/><Relationship Id="rId177" Type="http://schemas.openxmlformats.org/officeDocument/2006/relationships/image" Target="../media/image365.png"/><Relationship Id="rId198" Type="http://schemas.openxmlformats.org/officeDocument/2006/relationships/customXml" Target="../ink/ink2431.xml"/><Relationship Id="rId202" Type="http://schemas.openxmlformats.org/officeDocument/2006/relationships/customXml" Target="../ink/ink2433.xml"/><Relationship Id="rId223" Type="http://schemas.openxmlformats.org/officeDocument/2006/relationships/customXml" Target="../ink/ink2444.xml"/><Relationship Id="rId18" Type="http://schemas.openxmlformats.org/officeDocument/2006/relationships/customXml" Target="../ink/ink2340.xml"/><Relationship Id="rId39" Type="http://schemas.openxmlformats.org/officeDocument/2006/relationships/image" Target="../media/image298.png"/><Relationship Id="rId50" Type="http://schemas.openxmlformats.org/officeDocument/2006/relationships/customXml" Target="../ink/ink2356.xml"/><Relationship Id="rId104" Type="http://schemas.openxmlformats.org/officeDocument/2006/relationships/customXml" Target="../ink/ink2383.xml"/><Relationship Id="rId125" Type="http://schemas.openxmlformats.org/officeDocument/2006/relationships/image" Target="../media/image339.png"/><Relationship Id="rId146" Type="http://schemas.openxmlformats.org/officeDocument/2006/relationships/customXml" Target="../ink/ink2405.xml"/><Relationship Id="rId167" Type="http://schemas.openxmlformats.org/officeDocument/2006/relationships/image" Target="../media/image360.png"/><Relationship Id="rId188" Type="http://schemas.openxmlformats.org/officeDocument/2006/relationships/customXml" Target="../ink/ink2426.xml"/><Relationship Id="rId71" Type="http://schemas.openxmlformats.org/officeDocument/2006/relationships/image" Target="../media/image314.png"/><Relationship Id="rId92" Type="http://schemas.openxmlformats.org/officeDocument/2006/relationships/customXml" Target="../ink/ink2377.xml"/><Relationship Id="rId213" Type="http://schemas.openxmlformats.org/officeDocument/2006/relationships/image" Target="../media/image383.png"/><Relationship Id="rId234" Type="http://schemas.openxmlformats.org/officeDocument/2006/relationships/image" Target="../media/image393.png"/><Relationship Id="rId2" Type="http://schemas.openxmlformats.org/officeDocument/2006/relationships/customXml" Target="../ink/ink2332.xml"/><Relationship Id="rId29" Type="http://schemas.openxmlformats.org/officeDocument/2006/relationships/image" Target="../media/image293.png"/><Relationship Id="rId40" Type="http://schemas.openxmlformats.org/officeDocument/2006/relationships/customXml" Target="../ink/ink2351.xml"/><Relationship Id="rId115" Type="http://schemas.openxmlformats.org/officeDocument/2006/relationships/image" Target="../media/image335.png"/><Relationship Id="rId136" Type="http://schemas.openxmlformats.org/officeDocument/2006/relationships/customXml" Target="../ink/ink2400.xml"/><Relationship Id="rId157" Type="http://schemas.openxmlformats.org/officeDocument/2006/relationships/image" Target="../media/image355.png"/><Relationship Id="rId178" Type="http://schemas.openxmlformats.org/officeDocument/2006/relationships/customXml" Target="../ink/ink2421.xml"/><Relationship Id="rId61" Type="http://schemas.openxmlformats.org/officeDocument/2006/relationships/image" Target="../media/image309.png"/><Relationship Id="rId82" Type="http://schemas.openxmlformats.org/officeDocument/2006/relationships/customXml" Target="../ink/ink2372.xml"/><Relationship Id="rId199" Type="http://schemas.openxmlformats.org/officeDocument/2006/relationships/image" Target="../media/image376.png"/><Relationship Id="rId203" Type="http://schemas.openxmlformats.org/officeDocument/2006/relationships/image" Target="../media/image378.png"/><Relationship Id="rId19" Type="http://schemas.openxmlformats.org/officeDocument/2006/relationships/image" Target="../media/image288.png"/><Relationship Id="rId224" Type="http://schemas.openxmlformats.org/officeDocument/2006/relationships/image" Target="../media/image388.png"/><Relationship Id="rId30" Type="http://schemas.openxmlformats.org/officeDocument/2006/relationships/customXml" Target="../ink/ink2346.xml"/><Relationship Id="rId105" Type="http://schemas.openxmlformats.org/officeDocument/2006/relationships/image" Target="../media/image331.png"/><Relationship Id="rId126" Type="http://schemas.openxmlformats.org/officeDocument/2006/relationships/customXml" Target="../ink/ink2395.xml"/><Relationship Id="rId147" Type="http://schemas.openxmlformats.org/officeDocument/2006/relationships/image" Target="../media/image350.png"/><Relationship Id="rId168" Type="http://schemas.openxmlformats.org/officeDocument/2006/relationships/customXml" Target="../ink/ink2416.xml"/><Relationship Id="rId51" Type="http://schemas.openxmlformats.org/officeDocument/2006/relationships/image" Target="../media/image304.png"/><Relationship Id="rId72" Type="http://schemas.openxmlformats.org/officeDocument/2006/relationships/customXml" Target="../ink/ink2367.xml"/><Relationship Id="rId93" Type="http://schemas.openxmlformats.org/officeDocument/2006/relationships/image" Target="../media/image325.png"/><Relationship Id="rId189" Type="http://schemas.openxmlformats.org/officeDocument/2006/relationships/image" Target="../media/image371.png"/><Relationship Id="rId3" Type="http://schemas.openxmlformats.org/officeDocument/2006/relationships/image" Target="../media/image279.png"/><Relationship Id="rId214" Type="http://schemas.openxmlformats.org/officeDocument/2006/relationships/customXml" Target="../ink/ink2439.xml"/><Relationship Id="rId235" Type="http://schemas.openxmlformats.org/officeDocument/2006/relationships/customXml" Target="../ink/ink2450.xml"/><Relationship Id="rId116" Type="http://schemas.openxmlformats.org/officeDocument/2006/relationships/customXml" Target="../ink/ink2389.xml"/><Relationship Id="rId137" Type="http://schemas.openxmlformats.org/officeDocument/2006/relationships/image" Target="../media/image345.png"/><Relationship Id="rId158" Type="http://schemas.openxmlformats.org/officeDocument/2006/relationships/customXml" Target="../ink/ink2411.xml"/><Relationship Id="rId20" Type="http://schemas.openxmlformats.org/officeDocument/2006/relationships/customXml" Target="../ink/ink2341.xml"/><Relationship Id="rId41" Type="http://schemas.openxmlformats.org/officeDocument/2006/relationships/image" Target="../media/image299.png"/><Relationship Id="rId62" Type="http://schemas.openxmlformats.org/officeDocument/2006/relationships/customXml" Target="../ink/ink2362.xml"/><Relationship Id="rId83" Type="http://schemas.openxmlformats.org/officeDocument/2006/relationships/image" Target="../media/image320.png"/><Relationship Id="rId179" Type="http://schemas.openxmlformats.org/officeDocument/2006/relationships/image" Target="../media/image366.png"/><Relationship Id="rId190" Type="http://schemas.openxmlformats.org/officeDocument/2006/relationships/customXml" Target="../ink/ink2427.xml"/><Relationship Id="rId204" Type="http://schemas.openxmlformats.org/officeDocument/2006/relationships/customXml" Target="../ink/ink2434.xml"/><Relationship Id="rId225" Type="http://schemas.openxmlformats.org/officeDocument/2006/relationships/customXml" Target="../ink/ink2445.xml"/></Relationships>
</file>

<file path=ppt/slides/_rels/slide6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513.xml"/><Relationship Id="rId21" Type="http://schemas.openxmlformats.org/officeDocument/2006/relationships/image" Target="../media/image289.png"/><Relationship Id="rId63" Type="http://schemas.openxmlformats.org/officeDocument/2006/relationships/image" Target="../media/image310.png"/><Relationship Id="rId159" Type="http://schemas.openxmlformats.org/officeDocument/2006/relationships/image" Target="../media/image356.png"/><Relationship Id="rId170" Type="http://schemas.openxmlformats.org/officeDocument/2006/relationships/customXml" Target="../ink/ink2540.xml"/><Relationship Id="rId226" Type="http://schemas.openxmlformats.org/officeDocument/2006/relationships/image" Target="../media/image389.png"/><Relationship Id="rId268" Type="http://schemas.openxmlformats.org/officeDocument/2006/relationships/image" Target="../media/image408.png"/><Relationship Id="rId11" Type="http://schemas.openxmlformats.org/officeDocument/2006/relationships/image" Target="../media/image284.png"/><Relationship Id="rId32" Type="http://schemas.openxmlformats.org/officeDocument/2006/relationships/customXml" Target="../ink/ink2470.xml"/><Relationship Id="rId53" Type="http://schemas.openxmlformats.org/officeDocument/2006/relationships/image" Target="../media/image305.png"/><Relationship Id="rId74" Type="http://schemas.openxmlformats.org/officeDocument/2006/relationships/customXml" Target="../ink/ink2491.xml"/><Relationship Id="rId128" Type="http://schemas.openxmlformats.org/officeDocument/2006/relationships/customXml" Target="../ink/ink2519.xml"/><Relationship Id="rId149" Type="http://schemas.openxmlformats.org/officeDocument/2006/relationships/image" Target="../media/image351.png"/><Relationship Id="rId5" Type="http://schemas.openxmlformats.org/officeDocument/2006/relationships/image" Target="../media/image282.png"/><Relationship Id="rId95" Type="http://schemas.openxmlformats.org/officeDocument/2006/relationships/image" Target="../media/image326.png"/><Relationship Id="rId160" Type="http://schemas.openxmlformats.org/officeDocument/2006/relationships/customXml" Target="../ink/ink2535.xml"/><Relationship Id="rId181" Type="http://schemas.openxmlformats.org/officeDocument/2006/relationships/image" Target="../media/image367.png"/><Relationship Id="rId216" Type="http://schemas.openxmlformats.org/officeDocument/2006/relationships/customXml" Target="../ink/ink2563.xml"/><Relationship Id="rId237" Type="http://schemas.openxmlformats.org/officeDocument/2006/relationships/customXml" Target="../ink/ink2574.xml"/><Relationship Id="rId258" Type="http://schemas.openxmlformats.org/officeDocument/2006/relationships/customXml" Target="../ink/ink2585.xml"/><Relationship Id="rId22" Type="http://schemas.openxmlformats.org/officeDocument/2006/relationships/customXml" Target="../ink/ink2465.xml"/><Relationship Id="rId43" Type="http://schemas.openxmlformats.org/officeDocument/2006/relationships/image" Target="../media/image300.png"/><Relationship Id="rId64" Type="http://schemas.openxmlformats.org/officeDocument/2006/relationships/customXml" Target="../ink/ink2486.xml"/><Relationship Id="rId118" Type="http://schemas.openxmlformats.org/officeDocument/2006/relationships/customXml" Target="../ink/ink2514.xml"/><Relationship Id="rId139" Type="http://schemas.openxmlformats.org/officeDocument/2006/relationships/image" Target="../media/image346.png"/><Relationship Id="rId85" Type="http://schemas.openxmlformats.org/officeDocument/2006/relationships/image" Target="../media/image321.png"/><Relationship Id="rId150" Type="http://schemas.openxmlformats.org/officeDocument/2006/relationships/customXml" Target="../ink/ink2530.xml"/><Relationship Id="rId171" Type="http://schemas.openxmlformats.org/officeDocument/2006/relationships/image" Target="../media/image362.png"/><Relationship Id="rId192" Type="http://schemas.openxmlformats.org/officeDocument/2006/relationships/customXml" Target="../ink/ink2551.xml"/><Relationship Id="rId206" Type="http://schemas.openxmlformats.org/officeDocument/2006/relationships/customXml" Target="../ink/ink2558.xml"/><Relationship Id="rId227" Type="http://schemas.openxmlformats.org/officeDocument/2006/relationships/customXml" Target="../ink/ink2569.xml"/><Relationship Id="rId248" Type="http://schemas.openxmlformats.org/officeDocument/2006/relationships/customXml" Target="../ink/ink2580.xml"/><Relationship Id="rId269" Type="http://schemas.openxmlformats.org/officeDocument/2006/relationships/customXml" Target="../ink/ink2591.xml"/><Relationship Id="rId12" Type="http://schemas.openxmlformats.org/officeDocument/2006/relationships/customXml" Target="../ink/ink2460.xml"/><Relationship Id="rId33" Type="http://schemas.openxmlformats.org/officeDocument/2006/relationships/image" Target="../media/image295.png"/><Relationship Id="rId108" Type="http://schemas.openxmlformats.org/officeDocument/2006/relationships/customXml" Target="../ink/ink2508.xml"/><Relationship Id="rId129" Type="http://schemas.openxmlformats.org/officeDocument/2006/relationships/image" Target="../media/image341.png"/><Relationship Id="rId54" Type="http://schemas.openxmlformats.org/officeDocument/2006/relationships/customXml" Target="../ink/ink2481.xml"/><Relationship Id="rId75" Type="http://schemas.openxmlformats.org/officeDocument/2006/relationships/image" Target="../media/image316.png"/><Relationship Id="rId96" Type="http://schemas.openxmlformats.org/officeDocument/2006/relationships/customXml" Target="../ink/ink2502.xml"/><Relationship Id="rId140" Type="http://schemas.openxmlformats.org/officeDocument/2006/relationships/customXml" Target="../ink/ink2525.xml"/><Relationship Id="rId161" Type="http://schemas.openxmlformats.org/officeDocument/2006/relationships/image" Target="../media/image357.png"/><Relationship Id="rId182" Type="http://schemas.openxmlformats.org/officeDocument/2006/relationships/customXml" Target="../ink/ink2546.xml"/><Relationship Id="rId217" Type="http://schemas.openxmlformats.org/officeDocument/2006/relationships/image" Target="../media/image385.png"/><Relationship Id="rId6" Type="http://schemas.openxmlformats.org/officeDocument/2006/relationships/customXml" Target="../ink/ink2457.xml"/><Relationship Id="rId238" Type="http://schemas.openxmlformats.org/officeDocument/2006/relationships/customXml" Target="../ink/ink2575.xml"/><Relationship Id="rId259" Type="http://schemas.openxmlformats.org/officeDocument/2006/relationships/image" Target="../media/image404.png"/><Relationship Id="rId23" Type="http://schemas.openxmlformats.org/officeDocument/2006/relationships/image" Target="../media/image290.png"/><Relationship Id="rId119" Type="http://schemas.openxmlformats.org/officeDocument/2006/relationships/image" Target="../media/image336.png"/><Relationship Id="rId270" Type="http://schemas.openxmlformats.org/officeDocument/2006/relationships/image" Target="../media/image409.png"/><Relationship Id="rId44" Type="http://schemas.openxmlformats.org/officeDocument/2006/relationships/customXml" Target="../ink/ink2476.xml"/><Relationship Id="rId65" Type="http://schemas.openxmlformats.org/officeDocument/2006/relationships/image" Target="../media/image311.png"/><Relationship Id="rId86" Type="http://schemas.openxmlformats.org/officeDocument/2006/relationships/customXml" Target="../ink/ink2497.xml"/><Relationship Id="rId130" Type="http://schemas.openxmlformats.org/officeDocument/2006/relationships/customXml" Target="../ink/ink2520.xml"/><Relationship Id="rId151" Type="http://schemas.openxmlformats.org/officeDocument/2006/relationships/image" Target="../media/image352.png"/><Relationship Id="rId172" Type="http://schemas.openxmlformats.org/officeDocument/2006/relationships/customXml" Target="../ink/ink2541.xml"/><Relationship Id="rId193" Type="http://schemas.openxmlformats.org/officeDocument/2006/relationships/image" Target="../media/image373.png"/><Relationship Id="rId207" Type="http://schemas.openxmlformats.org/officeDocument/2006/relationships/image" Target="../media/image380.png"/><Relationship Id="rId228" Type="http://schemas.openxmlformats.org/officeDocument/2006/relationships/image" Target="../media/image390.png"/><Relationship Id="rId249" Type="http://schemas.openxmlformats.org/officeDocument/2006/relationships/image" Target="../media/image399.png"/><Relationship Id="rId13" Type="http://schemas.openxmlformats.org/officeDocument/2006/relationships/image" Target="../media/image285.png"/><Relationship Id="rId109" Type="http://schemas.openxmlformats.org/officeDocument/2006/relationships/image" Target="../media/image333.png"/><Relationship Id="rId260" Type="http://schemas.openxmlformats.org/officeDocument/2006/relationships/customXml" Target="../ink/ink2586.xml"/><Relationship Id="rId34" Type="http://schemas.openxmlformats.org/officeDocument/2006/relationships/customXml" Target="../ink/ink2471.xml"/><Relationship Id="rId55" Type="http://schemas.openxmlformats.org/officeDocument/2006/relationships/image" Target="../media/image306.png"/><Relationship Id="rId76" Type="http://schemas.openxmlformats.org/officeDocument/2006/relationships/customXml" Target="../ink/ink2492.xml"/><Relationship Id="rId97" Type="http://schemas.openxmlformats.org/officeDocument/2006/relationships/image" Target="../media/image327.png"/><Relationship Id="rId120" Type="http://schemas.openxmlformats.org/officeDocument/2006/relationships/customXml" Target="../ink/ink2515.xml"/><Relationship Id="rId141" Type="http://schemas.openxmlformats.org/officeDocument/2006/relationships/image" Target="../media/image347.png"/><Relationship Id="rId7" Type="http://schemas.openxmlformats.org/officeDocument/2006/relationships/image" Target="../media/image281.png"/><Relationship Id="rId162" Type="http://schemas.openxmlformats.org/officeDocument/2006/relationships/customXml" Target="../ink/ink2536.xml"/><Relationship Id="rId183" Type="http://schemas.openxmlformats.org/officeDocument/2006/relationships/image" Target="../media/image368.png"/><Relationship Id="rId218" Type="http://schemas.openxmlformats.org/officeDocument/2006/relationships/customXml" Target="../ink/ink2564.xml"/><Relationship Id="rId239" Type="http://schemas.openxmlformats.org/officeDocument/2006/relationships/image" Target="../media/image244.png"/><Relationship Id="rId250" Type="http://schemas.openxmlformats.org/officeDocument/2006/relationships/customXml" Target="../ink/ink2581.xml"/><Relationship Id="rId24" Type="http://schemas.openxmlformats.org/officeDocument/2006/relationships/customXml" Target="../ink/ink2466.xml"/><Relationship Id="rId45" Type="http://schemas.openxmlformats.org/officeDocument/2006/relationships/image" Target="../media/image301.png"/><Relationship Id="rId66" Type="http://schemas.openxmlformats.org/officeDocument/2006/relationships/customXml" Target="../ink/ink2487.xml"/><Relationship Id="rId87" Type="http://schemas.openxmlformats.org/officeDocument/2006/relationships/image" Target="../media/image322.png"/><Relationship Id="rId110" Type="http://schemas.openxmlformats.org/officeDocument/2006/relationships/customXml" Target="../ink/ink2509.xml"/><Relationship Id="rId131" Type="http://schemas.openxmlformats.org/officeDocument/2006/relationships/image" Target="../media/image342.png"/><Relationship Id="rId152" Type="http://schemas.openxmlformats.org/officeDocument/2006/relationships/customXml" Target="../ink/ink2531.xml"/><Relationship Id="rId173" Type="http://schemas.openxmlformats.org/officeDocument/2006/relationships/image" Target="../media/image363.png"/><Relationship Id="rId194" Type="http://schemas.openxmlformats.org/officeDocument/2006/relationships/customXml" Target="../ink/ink2552.xml"/><Relationship Id="rId208" Type="http://schemas.openxmlformats.org/officeDocument/2006/relationships/customXml" Target="../ink/ink2559.xml"/><Relationship Id="rId229" Type="http://schemas.openxmlformats.org/officeDocument/2006/relationships/customXml" Target="../ink/ink2570.xml"/><Relationship Id="rId240" Type="http://schemas.openxmlformats.org/officeDocument/2006/relationships/customXml" Target="../ink/ink2576.xml"/><Relationship Id="rId261" Type="http://schemas.openxmlformats.org/officeDocument/2006/relationships/image" Target="../media/image405.png"/><Relationship Id="rId14" Type="http://schemas.openxmlformats.org/officeDocument/2006/relationships/customXml" Target="../ink/ink2461.xml"/><Relationship Id="rId35" Type="http://schemas.openxmlformats.org/officeDocument/2006/relationships/image" Target="../media/image296.png"/><Relationship Id="rId56" Type="http://schemas.openxmlformats.org/officeDocument/2006/relationships/customXml" Target="../ink/ink2482.xml"/><Relationship Id="rId77" Type="http://schemas.openxmlformats.org/officeDocument/2006/relationships/image" Target="../media/image317.png"/><Relationship Id="rId100" Type="http://schemas.openxmlformats.org/officeDocument/2006/relationships/customXml" Target="../ink/ink2504.xml"/><Relationship Id="rId8" Type="http://schemas.openxmlformats.org/officeDocument/2006/relationships/customXml" Target="../ink/ink2458.xml"/><Relationship Id="rId98" Type="http://schemas.openxmlformats.org/officeDocument/2006/relationships/customXml" Target="../ink/ink2503.xml"/><Relationship Id="rId121" Type="http://schemas.openxmlformats.org/officeDocument/2006/relationships/image" Target="../media/image337.png"/><Relationship Id="rId142" Type="http://schemas.openxmlformats.org/officeDocument/2006/relationships/customXml" Target="../ink/ink2526.xml"/><Relationship Id="rId163" Type="http://schemas.openxmlformats.org/officeDocument/2006/relationships/image" Target="../media/image358.png"/><Relationship Id="rId184" Type="http://schemas.openxmlformats.org/officeDocument/2006/relationships/customXml" Target="../ink/ink2547.xml"/><Relationship Id="rId219" Type="http://schemas.openxmlformats.org/officeDocument/2006/relationships/image" Target="../media/image386.png"/><Relationship Id="rId230" Type="http://schemas.openxmlformats.org/officeDocument/2006/relationships/image" Target="../media/image391.png"/><Relationship Id="rId251" Type="http://schemas.openxmlformats.org/officeDocument/2006/relationships/image" Target="../media/image400.png"/><Relationship Id="rId25" Type="http://schemas.openxmlformats.org/officeDocument/2006/relationships/image" Target="../media/image291.png"/><Relationship Id="rId46" Type="http://schemas.openxmlformats.org/officeDocument/2006/relationships/customXml" Target="../ink/ink2477.xml"/><Relationship Id="rId67" Type="http://schemas.openxmlformats.org/officeDocument/2006/relationships/image" Target="../media/image312.png"/><Relationship Id="rId88" Type="http://schemas.openxmlformats.org/officeDocument/2006/relationships/customXml" Target="../ink/ink2498.xml"/><Relationship Id="rId111" Type="http://schemas.openxmlformats.org/officeDocument/2006/relationships/image" Target="../media/image99.png"/><Relationship Id="rId132" Type="http://schemas.openxmlformats.org/officeDocument/2006/relationships/customXml" Target="../ink/ink2521.xml"/><Relationship Id="rId153" Type="http://schemas.openxmlformats.org/officeDocument/2006/relationships/image" Target="../media/image353.png"/><Relationship Id="rId174" Type="http://schemas.openxmlformats.org/officeDocument/2006/relationships/customXml" Target="../ink/ink2542.xml"/><Relationship Id="rId195" Type="http://schemas.openxmlformats.org/officeDocument/2006/relationships/image" Target="../media/image374.png"/><Relationship Id="rId209" Type="http://schemas.openxmlformats.org/officeDocument/2006/relationships/image" Target="../media/image381.png"/><Relationship Id="rId220" Type="http://schemas.openxmlformats.org/officeDocument/2006/relationships/customXml" Target="../ink/ink2565.xml"/><Relationship Id="rId241" Type="http://schemas.openxmlformats.org/officeDocument/2006/relationships/image" Target="../media/image395.png"/><Relationship Id="rId15" Type="http://schemas.openxmlformats.org/officeDocument/2006/relationships/image" Target="../media/image286.png"/><Relationship Id="rId36" Type="http://schemas.openxmlformats.org/officeDocument/2006/relationships/customXml" Target="../ink/ink2472.xml"/><Relationship Id="rId57" Type="http://schemas.openxmlformats.org/officeDocument/2006/relationships/image" Target="../media/image307.png"/><Relationship Id="rId262" Type="http://schemas.openxmlformats.org/officeDocument/2006/relationships/customXml" Target="../ink/ink2587.xml"/><Relationship Id="rId78" Type="http://schemas.openxmlformats.org/officeDocument/2006/relationships/customXml" Target="../ink/ink2493.xml"/><Relationship Id="rId99" Type="http://schemas.openxmlformats.org/officeDocument/2006/relationships/image" Target="../media/image328.png"/><Relationship Id="rId101" Type="http://schemas.openxmlformats.org/officeDocument/2006/relationships/image" Target="../media/image329.png"/><Relationship Id="rId122" Type="http://schemas.openxmlformats.org/officeDocument/2006/relationships/customXml" Target="../ink/ink2516.xml"/><Relationship Id="rId143" Type="http://schemas.openxmlformats.org/officeDocument/2006/relationships/image" Target="../media/image348.png"/><Relationship Id="rId164" Type="http://schemas.openxmlformats.org/officeDocument/2006/relationships/customXml" Target="../ink/ink2537.xml"/><Relationship Id="rId185" Type="http://schemas.openxmlformats.org/officeDocument/2006/relationships/image" Target="../media/image369.png"/><Relationship Id="rId9" Type="http://schemas.openxmlformats.org/officeDocument/2006/relationships/image" Target="../media/image283.png"/><Relationship Id="rId210" Type="http://schemas.openxmlformats.org/officeDocument/2006/relationships/customXml" Target="../ink/ink2560.xml"/><Relationship Id="rId26" Type="http://schemas.openxmlformats.org/officeDocument/2006/relationships/customXml" Target="../ink/ink2467.xml"/><Relationship Id="rId231" Type="http://schemas.openxmlformats.org/officeDocument/2006/relationships/customXml" Target="../ink/ink2571.xml"/><Relationship Id="rId252" Type="http://schemas.openxmlformats.org/officeDocument/2006/relationships/customXml" Target="../ink/ink2582.xml"/><Relationship Id="rId47" Type="http://schemas.openxmlformats.org/officeDocument/2006/relationships/image" Target="../media/image302.png"/><Relationship Id="rId68" Type="http://schemas.openxmlformats.org/officeDocument/2006/relationships/customXml" Target="../ink/ink2488.xml"/><Relationship Id="rId89" Type="http://schemas.openxmlformats.org/officeDocument/2006/relationships/image" Target="../media/image323.png"/><Relationship Id="rId112" Type="http://schemas.openxmlformats.org/officeDocument/2006/relationships/customXml" Target="../ink/ink2510.xml"/><Relationship Id="rId133" Type="http://schemas.openxmlformats.org/officeDocument/2006/relationships/image" Target="../media/image343.png"/><Relationship Id="rId154" Type="http://schemas.openxmlformats.org/officeDocument/2006/relationships/customXml" Target="../ink/ink2532.xml"/><Relationship Id="rId175" Type="http://schemas.openxmlformats.org/officeDocument/2006/relationships/image" Target="../media/image364.png"/><Relationship Id="rId196" Type="http://schemas.openxmlformats.org/officeDocument/2006/relationships/customXml" Target="../ink/ink2553.xml"/><Relationship Id="rId200" Type="http://schemas.openxmlformats.org/officeDocument/2006/relationships/customXml" Target="../ink/ink2555.xml"/><Relationship Id="rId16" Type="http://schemas.openxmlformats.org/officeDocument/2006/relationships/customXml" Target="../ink/ink2462.xml"/><Relationship Id="rId221" Type="http://schemas.openxmlformats.org/officeDocument/2006/relationships/image" Target="../media/image387.png"/><Relationship Id="rId242" Type="http://schemas.openxmlformats.org/officeDocument/2006/relationships/customXml" Target="../ink/ink2577.xml"/><Relationship Id="rId263" Type="http://schemas.openxmlformats.org/officeDocument/2006/relationships/image" Target="../media/image406.png"/><Relationship Id="rId37" Type="http://schemas.openxmlformats.org/officeDocument/2006/relationships/image" Target="../media/image297.png"/><Relationship Id="rId58" Type="http://schemas.openxmlformats.org/officeDocument/2006/relationships/customXml" Target="../ink/ink2483.xml"/><Relationship Id="rId79" Type="http://schemas.openxmlformats.org/officeDocument/2006/relationships/image" Target="../media/image318.png"/><Relationship Id="rId102" Type="http://schemas.openxmlformats.org/officeDocument/2006/relationships/customXml" Target="../ink/ink2505.xml"/><Relationship Id="rId123" Type="http://schemas.openxmlformats.org/officeDocument/2006/relationships/image" Target="../media/image338.png"/><Relationship Id="rId144" Type="http://schemas.openxmlformats.org/officeDocument/2006/relationships/customXml" Target="../ink/ink2527.xml"/><Relationship Id="rId90" Type="http://schemas.openxmlformats.org/officeDocument/2006/relationships/customXml" Target="../ink/ink2499.xml"/><Relationship Id="rId165" Type="http://schemas.openxmlformats.org/officeDocument/2006/relationships/image" Target="../media/image359.png"/><Relationship Id="rId186" Type="http://schemas.openxmlformats.org/officeDocument/2006/relationships/customXml" Target="../ink/ink2548.xml"/><Relationship Id="rId211" Type="http://schemas.openxmlformats.org/officeDocument/2006/relationships/image" Target="../media/image382.png"/><Relationship Id="rId232" Type="http://schemas.openxmlformats.org/officeDocument/2006/relationships/image" Target="../media/image392.png"/><Relationship Id="rId253" Type="http://schemas.openxmlformats.org/officeDocument/2006/relationships/image" Target="../media/image401.png"/><Relationship Id="rId27" Type="http://schemas.openxmlformats.org/officeDocument/2006/relationships/image" Target="../media/image292.png"/><Relationship Id="rId48" Type="http://schemas.openxmlformats.org/officeDocument/2006/relationships/customXml" Target="../ink/ink2478.xml"/><Relationship Id="rId69" Type="http://schemas.openxmlformats.org/officeDocument/2006/relationships/image" Target="../media/image313.png"/><Relationship Id="rId113" Type="http://schemas.openxmlformats.org/officeDocument/2006/relationships/image" Target="../media/image334.png"/><Relationship Id="rId134" Type="http://schemas.openxmlformats.org/officeDocument/2006/relationships/customXml" Target="../ink/ink2522.xml"/><Relationship Id="rId80" Type="http://schemas.openxmlformats.org/officeDocument/2006/relationships/customXml" Target="../ink/ink2494.xml"/><Relationship Id="rId155" Type="http://schemas.openxmlformats.org/officeDocument/2006/relationships/image" Target="../media/image354.png"/><Relationship Id="rId176" Type="http://schemas.openxmlformats.org/officeDocument/2006/relationships/customXml" Target="../ink/ink2543.xml"/><Relationship Id="rId197" Type="http://schemas.openxmlformats.org/officeDocument/2006/relationships/image" Target="../media/image375.png"/><Relationship Id="rId201" Type="http://schemas.openxmlformats.org/officeDocument/2006/relationships/image" Target="../media/image377.png"/><Relationship Id="rId222" Type="http://schemas.openxmlformats.org/officeDocument/2006/relationships/customXml" Target="../ink/ink2566.xml"/><Relationship Id="rId243" Type="http://schemas.openxmlformats.org/officeDocument/2006/relationships/image" Target="../media/image396.png"/><Relationship Id="rId264" Type="http://schemas.openxmlformats.org/officeDocument/2006/relationships/customXml" Target="../ink/ink2588.xml"/><Relationship Id="rId17" Type="http://schemas.openxmlformats.org/officeDocument/2006/relationships/image" Target="../media/image287.png"/><Relationship Id="rId38" Type="http://schemas.openxmlformats.org/officeDocument/2006/relationships/customXml" Target="../ink/ink2473.xml"/><Relationship Id="rId59" Type="http://schemas.openxmlformats.org/officeDocument/2006/relationships/image" Target="../media/image308.png"/><Relationship Id="rId103" Type="http://schemas.openxmlformats.org/officeDocument/2006/relationships/image" Target="../media/image330.png"/><Relationship Id="rId124" Type="http://schemas.openxmlformats.org/officeDocument/2006/relationships/customXml" Target="../ink/ink2517.xml"/><Relationship Id="rId70" Type="http://schemas.openxmlformats.org/officeDocument/2006/relationships/customXml" Target="../ink/ink2489.xml"/><Relationship Id="rId91" Type="http://schemas.openxmlformats.org/officeDocument/2006/relationships/image" Target="../media/image324.png"/><Relationship Id="rId145" Type="http://schemas.openxmlformats.org/officeDocument/2006/relationships/image" Target="../media/image349.png"/><Relationship Id="rId166" Type="http://schemas.openxmlformats.org/officeDocument/2006/relationships/customXml" Target="../ink/ink2538.xml"/><Relationship Id="rId187" Type="http://schemas.openxmlformats.org/officeDocument/2006/relationships/image" Target="../media/image37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561.xml"/><Relationship Id="rId233" Type="http://schemas.openxmlformats.org/officeDocument/2006/relationships/customXml" Target="../ink/ink2572.xml"/><Relationship Id="rId254" Type="http://schemas.openxmlformats.org/officeDocument/2006/relationships/customXml" Target="../ink/ink2583.xml"/><Relationship Id="rId28" Type="http://schemas.openxmlformats.org/officeDocument/2006/relationships/customXml" Target="../ink/ink2468.xml"/><Relationship Id="rId49" Type="http://schemas.openxmlformats.org/officeDocument/2006/relationships/image" Target="../media/image303.png"/><Relationship Id="rId114" Type="http://schemas.openxmlformats.org/officeDocument/2006/relationships/customXml" Target="../ink/ink2511.xml"/><Relationship Id="rId60" Type="http://schemas.openxmlformats.org/officeDocument/2006/relationships/customXml" Target="../ink/ink2484.xml"/><Relationship Id="rId81" Type="http://schemas.openxmlformats.org/officeDocument/2006/relationships/image" Target="../media/image319.png"/><Relationship Id="rId135" Type="http://schemas.openxmlformats.org/officeDocument/2006/relationships/image" Target="../media/image344.png"/><Relationship Id="rId156" Type="http://schemas.openxmlformats.org/officeDocument/2006/relationships/customXml" Target="../ink/ink2533.xml"/><Relationship Id="rId177" Type="http://schemas.openxmlformats.org/officeDocument/2006/relationships/image" Target="../media/image365.png"/><Relationship Id="rId198" Type="http://schemas.openxmlformats.org/officeDocument/2006/relationships/customXml" Target="../ink/ink2554.xml"/><Relationship Id="rId202" Type="http://schemas.openxmlformats.org/officeDocument/2006/relationships/customXml" Target="../ink/ink2556.xml"/><Relationship Id="rId223" Type="http://schemas.openxmlformats.org/officeDocument/2006/relationships/customXml" Target="../ink/ink2567.xml"/><Relationship Id="rId244" Type="http://schemas.openxmlformats.org/officeDocument/2006/relationships/customXml" Target="../ink/ink2578.xml"/><Relationship Id="rId18" Type="http://schemas.openxmlformats.org/officeDocument/2006/relationships/customXml" Target="../ink/ink2463.xml"/><Relationship Id="rId39" Type="http://schemas.openxmlformats.org/officeDocument/2006/relationships/image" Target="../media/image298.png"/><Relationship Id="rId265" Type="http://schemas.openxmlformats.org/officeDocument/2006/relationships/image" Target="../media/image407.png"/><Relationship Id="rId50" Type="http://schemas.openxmlformats.org/officeDocument/2006/relationships/customXml" Target="../ink/ink2479.xml"/><Relationship Id="rId104" Type="http://schemas.openxmlformats.org/officeDocument/2006/relationships/customXml" Target="../ink/ink2506.xml"/><Relationship Id="rId125" Type="http://schemas.openxmlformats.org/officeDocument/2006/relationships/image" Target="../media/image339.png"/><Relationship Id="rId146" Type="http://schemas.openxmlformats.org/officeDocument/2006/relationships/customXml" Target="../ink/ink2528.xml"/><Relationship Id="rId167" Type="http://schemas.openxmlformats.org/officeDocument/2006/relationships/image" Target="../media/image360.png"/><Relationship Id="rId188" Type="http://schemas.openxmlformats.org/officeDocument/2006/relationships/customXml" Target="../ink/ink2549.xml"/><Relationship Id="rId71" Type="http://schemas.openxmlformats.org/officeDocument/2006/relationships/image" Target="../media/image314.png"/><Relationship Id="rId92" Type="http://schemas.openxmlformats.org/officeDocument/2006/relationships/customXml" Target="../ink/ink2500.xml"/><Relationship Id="rId213" Type="http://schemas.openxmlformats.org/officeDocument/2006/relationships/image" Target="../media/image383.png"/><Relationship Id="rId234" Type="http://schemas.openxmlformats.org/officeDocument/2006/relationships/image" Target="../media/image393.png"/><Relationship Id="rId2" Type="http://schemas.openxmlformats.org/officeDocument/2006/relationships/customXml" Target="../ink/ink2455.xml"/><Relationship Id="rId29" Type="http://schemas.openxmlformats.org/officeDocument/2006/relationships/image" Target="../media/image293.png"/><Relationship Id="rId255" Type="http://schemas.openxmlformats.org/officeDocument/2006/relationships/image" Target="../media/image402.png"/><Relationship Id="rId40" Type="http://schemas.openxmlformats.org/officeDocument/2006/relationships/customXml" Target="../ink/ink2474.xml"/><Relationship Id="rId115" Type="http://schemas.openxmlformats.org/officeDocument/2006/relationships/image" Target="../media/image335.png"/><Relationship Id="rId136" Type="http://schemas.openxmlformats.org/officeDocument/2006/relationships/customXml" Target="../ink/ink2523.xml"/><Relationship Id="rId157" Type="http://schemas.openxmlformats.org/officeDocument/2006/relationships/image" Target="../media/image355.png"/><Relationship Id="rId178" Type="http://schemas.openxmlformats.org/officeDocument/2006/relationships/customXml" Target="../ink/ink2544.xml"/><Relationship Id="rId61" Type="http://schemas.openxmlformats.org/officeDocument/2006/relationships/image" Target="../media/image309.png"/><Relationship Id="rId82" Type="http://schemas.openxmlformats.org/officeDocument/2006/relationships/customXml" Target="../ink/ink2495.xml"/><Relationship Id="rId199" Type="http://schemas.openxmlformats.org/officeDocument/2006/relationships/image" Target="../media/image376.png"/><Relationship Id="rId203" Type="http://schemas.openxmlformats.org/officeDocument/2006/relationships/image" Target="../media/image378.png"/><Relationship Id="rId19" Type="http://schemas.openxmlformats.org/officeDocument/2006/relationships/image" Target="../media/image288.png"/><Relationship Id="rId224" Type="http://schemas.openxmlformats.org/officeDocument/2006/relationships/image" Target="../media/image388.png"/><Relationship Id="rId245" Type="http://schemas.openxmlformats.org/officeDocument/2006/relationships/image" Target="../media/image397.png"/><Relationship Id="rId266" Type="http://schemas.openxmlformats.org/officeDocument/2006/relationships/customXml" Target="../ink/ink2589.xml"/><Relationship Id="rId30" Type="http://schemas.openxmlformats.org/officeDocument/2006/relationships/customXml" Target="../ink/ink2469.xml"/><Relationship Id="rId105" Type="http://schemas.openxmlformats.org/officeDocument/2006/relationships/image" Target="../media/image331.png"/><Relationship Id="rId126" Type="http://schemas.openxmlformats.org/officeDocument/2006/relationships/customXml" Target="../ink/ink2518.xml"/><Relationship Id="rId147" Type="http://schemas.openxmlformats.org/officeDocument/2006/relationships/image" Target="../media/image350.png"/><Relationship Id="rId168" Type="http://schemas.openxmlformats.org/officeDocument/2006/relationships/customXml" Target="../ink/ink2539.xml"/><Relationship Id="rId51" Type="http://schemas.openxmlformats.org/officeDocument/2006/relationships/image" Target="../media/image304.png"/><Relationship Id="rId72" Type="http://schemas.openxmlformats.org/officeDocument/2006/relationships/customXml" Target="../ink/ink2490.xml"/><Relationship Id="rId93" Type="http://schemas.openxmlformats.org/officeDocument/2006/relationships/image" Target="../media/image325.png"/><Relationship Id="rId189" Type="http://schemas.openxmlformats.org/officeDocument/2006/relationships/image" Target="../media/image371.png"/><Relationship Id="rId3" Type="http://schemas.openxmlformats.org/officeDocument/2006/relationships/image" Target="../media/image279.png"/><Relationship Id="rId214" Type="http://schemas.openxmlformats.org/officeDocument/2006/relationships/customXml" Target="../ink/ink2562.xml"/><Relationship Id="rId235" Type="http://schemas.openxmlformats.org/officeDocument/2006/relationships/customXml" Target="../ink/ink2573.xml"/><Relationship Id="rId256" Type="http://schemas.openxmlformats.org/officeDocument/2006/relationships/customXml" Target="../ink/ink2584.xml"/><Relationship Id="rId116" Type="http://schemas.openxmlformats.org/officeDocument/2006/relationships/customXml" Target="../ink/ink2512.xml"/><Relationship Id="rId137" Type="http://schemas.openxmlformats.org/officeDocument/2006/relationships/image" Target="../media/image345.png"/><Relationship Id="rId158" Type="http://schemas.openxmlformats.org/officeDocument/2006/relationships/customXml" Target="../ink/ink2534.xml"/><Relationship Id="rId20" Type="http://schemas.openxmlformats.org/officeDocument/2006/relationships/customXml" Target="../ink/ink2464.xml"/><Relationship Id="rId41" Type="http://schemas.openxmlformats.org/officeDocument/2006/relationships/image" Target="../media/image299.png"/><Relationship Id="rId62" Type="http://schemas.openxmlformats.org/officeDocument/2006/relationships/customXml" Target="../ink/ink2485.xml"/><Relationship Id="rId83" Type="http://schemas.openxmlformats.org/officeDocument/2006/relationships/image" Target="../media/image320.png"/><Relationship Id="rId179" Type="http://schemas.openxmlformats.org/officeDocument/2006/relationships/image" Target="../media/image366.png"/><Relationship Id="rId190" Type="http://schemas.openxmlformats.org/officeDocument/2006/relationships/customXml" Target="../ink/ink2550.xml"/><Relationship Id="rId204" Type="http://schemas.openxmlformats.org/officeDocument/2006/relationships/customXml" Target="../ink/ink2557.xml"/><Relationship Id="rId225" Type="http://schemas.openxmlformats.org/officeDocument/2006/relationships/customXml" Target="../ink/ink2568.xml"/><Relationship Id="rId246" Type="http://schemas.openxmlformats.org/officeDocument/2006/relationships/customXml" Target="../ink/ink2579.xml"/><Relationship Id="rId267" Type="http://schemas.openxmlformats.org/officeDocument/2006/relationships/customXml" Target="../ink/ink2590.xml"/><Relationship Id="rId106" Type="http://schemas.openxmlformats.org/officeDocument/2006/relationships/customXml" Target="../ink/ink2507.xml"/><Relationship Id="rId127" Type="http://schemas.openxmlformats.org/officeDocument/2006/relationships/image" Target="../media/image340.png"/><Relationship Id="rId10" Type="http://schemas.openxmlformats.org/officeDocument/2006/relationships/customXml" Target="../ink/ink2459.xml"/><Relationship Id="rId31" Type="http://schemas.openxmlformats.org/officeDocument/2006/relationships/image" Target="../media/image294.png"/><Relationship Id="rId52" Type="http://schemas.openxmlformats.org/officeDocument/2006/relationships/customXml" Target="../ink/ink2480.xml"/><Relationship Id="rId73" Type="http://schemas.openxmlformats.org/officeDocument/2006/relationships/image" Target="../media/image315.png"/><Relationship Id="rId94" Type="http://schemas.openxmlformats.org/officeDocument/2006/relationships/customXml" Target="../ink/ink2501.xml"/><Relationship Id="rId148" Type="http://schemas.openxmlformats.org/officeDocument/2006/relationships/customXml" Target="../ink/ink2529.xml"/><Relationship Id="rId169" Type="http://schemas.openxmlformats.org/officeDocument/2006/relationships/image" Target="../media/image361.png"/><Relationship Id="rId4" Type="http://schemas.openxmlformats.org/officeDocument/2006/relationships/customXml" Target="../ink/ink2456.xml"/><Relationship Id="rId180" Type="http://schemas.openxmlformats.org/officeDocument/2006/relationships/customXml" Target="../ink/ink2545.xml"/><Relationship Id="rId215" Type="http://schemas.openxmlformats.org/officeDocument/2006/relationships/image" Target="../media/image384.png"/><Relationship Id="rId236" Type="http://schemas.openxmlformats.org/officeDocument/2006/relationships/image" Target="../media/image394.png"/><Relationship Id="rId257" Type="http://schemas.openxmlformats.org/officeDocument/2006/relationships/image" Target="../media/image403.png"/><Relationship Id="rId42" Type="http://schemas.openxmlformats.org/officeDocument/2006/relationships/customXml" Target="../ink/ink2475.xml"/><Relationship Id="rId84" Type="http://schemas.openxmlformats.org/officeDocument/2006/relationships/customXml" Target="../ink/ink2496.xml"/><Relationship Id="rId138" Type="http://schemas.openxmlformats.org/officeDocument/2006/relationships/customXml" Target="../ink/ink2524.xml"/><Relationship Id="rId191" Type="http://schemas.openxmlformats.org/officeDocument/2006/relationships/image" Target="../media/image372.png"/><Relationship Id="rId205" Type="http://schemas.openxmlformats.org/officeDocument/2006/relationships/image" Target="../media/image379.png"/><Relationship Id="rId247" Type="http://schemas.openxmlformats.org/officeDocument/2006/relationships/image" Target="../media/image398.png"/><Relationship Id="rId107" Type="http://schemas.openxmlformats.org/officeDocument/2006/relationships/image" Target="../media/image332.png"/></Relationships>
</file>

<file path=ppt/slides/_rels/slide6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650.xml"/><Relationship Id="rId21" Type="http://schemas.openxmlformats.org/officeDocument/2006/relationships/image" Target="../media/image289.png"/><Relationship Id="rId63" Type="http://schemas.openxmlformats.org/officeDocument/2006/relationships/image" Target="../media/image310.png"/><Relationship Id="rId159" Type="http://schemas.openxmlformats.org/officeDocument/2006/relationships/image" Target="../media/image356.png"/><Relationship Id="rId170" Type="http://schemas.openxmlformats.org/officeDocument/2006/relationships/customXml" Target="../ink/ink2677.xml"/><Relationship Id="rId226" Type="http://schemas.openxmlformats.org/officeDocument/2006/relationships/image" Target="../media/image389.png"/><Relationship Id="rId268" Type="http://schemas.openxmlformats.org/officeDocument/2006/relationships/image" Target="../media/image408.png"/><Relationship Id="rId11" Type="http://schemas.openxmlformats.org/officeDocument/2006/relationships/image" Target="../media/image284.png"/><Relationship Id="rId32" Type="http://schemas.openxmlformats.org/officeDocument/2006/relationships/customXml" Target="../ink/ink2607.xml"/><Relationship Id="rId53" Type="http://schemas.openxmlformats.org/officeDocument/2006/relationships/image" Target="../media/image305.png"/><Relationship Id="rId74" Type="http://schemas.openxmlformats.org/officeDocument/2006/relationships/customXml" Target="../ink/ink2628.xml"/><Relationship Id="rId128" Type="http://schemas.openxmlformats.org/officeDocument/2006/relationships/customXml" Target="../ink/ink2656.xml"/><Relationship Id="rId149" Type="http://schemas.openxmlformats.org/officeDocument/2006/relationships/image" Target="../media/image351.png"/><Relationship Id="rId5" Type="http://schemas.openxmlformats.org/officeDocument/2006/relationships/image" Target="../media/image282.png"/><Relationship Id="rId95" Type="http://schemas.openxmlformats.org/officeDocument/2006/relationships/image" Target="../media/image326.png"/><Relationship Id="rId160" Type="http://schemas.openxmlformats.org/officeDocument/2006/relationships/customXml" Target="../ink/ink2672.xml"/><Relationship Id="rId181" Type="http://schemas.openxmlformats.org/officeDocument/2006/relationships/image" Target="../media/image367.png"/><Relationship Id="rId216" Type="http://schemas.openxmlformats.org/officeDocument/2006/relationships/customXml" Target="../ink/ink2700.xml"/><Relationship Id="rId237" Type="http://schemas.openxmlformats.org/officeDocument/2006/relationships/customXml" Target="../ink/ink2711.xml"/><Relationship Id="rId258" Type="http://schemas.openxmlformats.org/officeDocument/2006/relationships/customXml" Target="../ink/ink2722.xml"/><Relationship Id="rId22" Type="http://schemas.openxmlformats.org/officeDocument/2006/relationships/customXml" Target="../ink/ink2602.xml"/><Relationship Id="rId43" Type="http://schemas.openxmlformats.org/officeDocument/2006/relationships/image" Target="../media/image300.png"/><Relationship Id="rId64" Type="http://schemas.openxmlformats.org/officeDocument/2006/relationships/customXml" Target="../ink/ink2623.xml"/><Relationship Id="rId118" Type="http://schemas.openxmlformats.org/officeDocument/2006/relationships/customXml" Target="../ink/ink2651.xml"/><Relationship Id="rId139" Type="http://schemas.openxmlformats.org/officeDocument/2006/relationships/image" Target="../media/image346.png"/><Relationship Id="rId85" Type="http://schemas.openxmlformats.org/officeDocument/2006/relationships/image" Target="../media/image321.png"/><Relationship Id="rId150" Type="http://schemas.openxmlformats.org/officeDocument/2006/relationships/customXml" Target="../ink/ink2667.xml"/><Relationship Id="rId171" Type="http://schemas.openxmlformats.org/officeDocument/2006/relationships/image" Target="../media/image362.png"/><Relationship Id="rId192" Type="http://schemas.openxmlformats.org/officeDocument/2006/relationships/customXml" Target="../ink/ink2688.xml"/><Relationship Id="rId206" Type="http://schemas.openxmlformats.org/officeDocument/2006/relationships/customXml" Target="../ink/ink2695.xml"/><Relationship Id="rId227" Type="http://schemas.openxmlformats.org/officeDocument/2006/relationships/customXml" Target="../ink/ink2706.xml"/><Relationship Id="rId248" Type="http://schemas.openxmlformats.org/officeDocument/2006/relationships/customXml" Target="../ink/ink2717.xml"/><Relationship Id="rId269" Type="http://schemas.openxmlformats.org/officeDocument/2006/relationships/customXml" Target="../ink/ink2728.xml"/><Relationship Id="rId12" Type="http://schemas.openxmlformats.org/officeDocument/2006/relationships/customXml" Target="../ink/ink2597.xml"/><Relationship Id="rId33" Type="http://schemas.openxmlformats.org/officeDocument/2006/relationships/image" Target="../media/image295.png"/><Relationship Id="rId108" Type="http://schemas.openxmlformats.org/officeDocument/2006/relationships/customXml" Target="../ink/ink2645.xml"/><Relationship Id="rId129" Type="http://schemas.openxmlformats.org/officeDocument/2006/relationships/image" Target="../media/image341.png"/><Relationship Id="rId54" Type="http://schemas.openxmlformats.org/officeDocument/2006/relationships/customXml" Target="../ink/ink2618.xml"/><Relationship Id="rId75" Type="http://schemas.openxmlformats.org/officeDocument/2006/relationships/image" Target="../media/image316.png"/><Relationship Id="rId96" Type="http://schemas.openxmlformats.org/officeDocument/2006/relationships/customXml" Target="../ink/ink2639.xml"/><Relationship Id="rId140" Type="http://schemas.openxmlformats.org/officeDocument/2006/relationships/customXml" Target="../ink/ink2662.xml"/><Relationship Id="rId161" Type="http://schemas.openxmlformats.org/officeDocument/2006/relationships/image" Target="../media/image357.png"/><Relationship Id="rId182" Type="http://schemas.openxmlformats.org/officeDocument/2006/relationships/customXml" Target="../ink/ink2683.xml"/><Relationship Id="rId217" Type="http://schemas.openxmlformats.org/officeDocument/2006/relationships/image" Target="../media/image385.png"/><Relationship Id="rId6" Type="http://schemas.openxmlformats.org/officeDocument/2006/relationships/customXml" Target="../ink/ink2594.xml"/><Relationship Id="rId238" Type="http://schemas.openxmlformats.org/officeDocument/2006/relationships/customXml" Target="../ink/ink2712.xml"/><Relationship Id="rId259" Type="http://schemas.openxmlformats.org/officeDocument/2006/relationships/image" Target="../media/image404.png"/><Relationship Id="rId23" Type="http://schemas.openxmlformats.org/officeDocument/2006/relationships/image" Target="../media/image290.png"/><Relationship Id="rId119" Type="http://schemas.openxmlformats.org/officeDocument/2006/relationships/image" Target="../media/image336.png"/><Relationship Id="rId270" Type="http://schemas.openxmlformats.org/officeDocument/2006/relationships/image" Target="../media/image409.png"/><Relationship Id="rId44" Type="http://schemas.openxmlformats.org/officeDocument/2006/relationships/customXml" Target="../ink/ink2613.xml"/><Relationship Id="rId65" Type="http://schemas.openxmlformats.org/officeDocument/2006/relationships/image" Target="../media/image311.png"/><Relationship Id="rId86" Type="http://schemas.openxmlformats.org/officeDocument/2006/relationships/customXml" Target="../ink/ink2634.xml"/><Relationship Id="rId130" Type="http://schemas.openxmlformats.org/officeDocument/2006/relationships/customXml" Target="../ink/ink2657.xml"/><Relationship Id="rId151" Type="http://schemas.openxmlformats.org/officeDocument/2006/relationships/image" Target="../media/image352.png"/><Relationship Id="rId172" Type="http://schemas.openxmlformats.org/officeDocument/2006/relationships/customXml" Target="../ink/ink2678.xml"/><Relationship Id="rId193" Type="http://schemas.openxmlformats.org/officeDocument/2006/relationships/image" Target="../media/image373.png"/><Relationship Id="rId207" Type="http://schemas.openxmlformats.org/officeDocument/2006/relationships/image" Target="../media/image380.png"/><Relationship Id="rId228" Type="http://schemas.openxmlformats.org/officeDocument/2006/relationships/image" Target="../media/image390.png"/><Relationship Id="rId249" Type="http://schemas.openxmlformats.org/officeDocument/2006/relationships/image" Target="../media/image399.png"/><Relationship Id="rId13" Type="http://schemas.openxmlformats.org/officeDocument/2006/relationships/image" Target="../media/image285.png"/><Relationship Id="rId109" Type="http://schemas.openxmlformats.org/officeDocument/2006/relationships/image" Target="../media/image333.png"/><Relationship Id="rId260" Type="http://schemas.openxmlformats.org/officeDocument/2006/relationships/customXml" Target="../ink/ink2723.xml"/><Relationship Id="rId34" Type="http://schemas.openxmlformats.org/officeDocument/2006/relationships/customXml" Target="../ink/ink2608.xml"/><Relationship Id="rId55" Type="http://schemas.openxmlformats.org/officeDocument/2006/relationships/image" Target="../media/image306.png"/><Relationship Id="rId76" Type="http://schemas.openxmlformats.org/officeDocument/2006/relationships/customXml" Target="../ink/ink2629.xml"/><Relationship Id="rId97" Type="http://schemas.openxmlformats.org/officeDocument/2006/relationships/image" Target="../media/image327.png"/><Relationship Id="rId120" Type="http://schemas.openxmlformats.org/officeDocument/2006/relationships/customXml" Target="../ink/ink2652.xml"/><Relationship Id="rId141" Type="http://schemas.openxmlformats.org/officeDocument/2006/relationships/image" Target="../media/image347.png"/><Relationship Id="rId7" Type="http://schemas.openxmlformats.org/officeDocument/2006/relationships/image" Target="../media/image281.png"/><Relationship Id="rId162" Type="http://schemas.openxmlformats.org/officeDocument/2006/relationships/customXml" Target="../ink/ink2673.xml"/><Relationship Id="rId183" Type="http://schemas.openxmlformats.org/officeDocument/2006/relationships/image" Target="../media/image368.png"/><Relationship Id="rId218" Type="http://schemas.openxmlformats.org/officeDocument/2006/relationships/customXml" Target="../ink/ink2701.xml"/><Relationship Id="rId239" Type="http://schemas.openxmlformats.org/officeDocument/2006/relationships/image" Target="../media/image244.png"/><Relationship Id="rId250" Type="http://schemas.openxmlformats.org/officeDocument/2006/relationships/customXml" Target="../ink/ink2718.xml"/><Relationship Id="rId271" Type="http://schemas.openxmlformats.org/officeDocument/2006/relationships/customXml" Target="../ink/ink2729.xml"/><Relationship Id="rId24" Type="http://schemas.openxmlformats.org/officeDocument/2006/relationships/customXml" Target="../ink/ink2603.xml"/><Relationship Id="rId45" Type="http://schemas.openxmlformats.org/officeDocument/2006/relationships/image" Target="../media/image301.png"/><Relationship Id="rId66" Type="http://schemas.openxmlformats.org/officeDocument/2006/relationships/customXml" Target="../ink/ink2624.xml"/><Relationship Id="rId87" Type="http://schemas.openxmlformats.org/officeDocument/2006/relationships/image" Target="../media/image322.png"/><Relationship Id="rId110" Type="http://schemas.openxmlformats.org/officeDocument/2006/relationships/customXml" Target="../ink/ink2646.xml"/><Relationship Id="rId131" Type="http://schemas.openxmlformats.org/officeDocument/2006/relationships/image" Target="../media/image342.png"/><Relationship Id="rId152" Type="http://schemas.openxmlformats.org/officeDocument/2006/relationships/customXml" Target="../ink/ink2668.xml"/><Relationship Id="rId173" Type="http://schemas.openxmlformats.org/officeDocument/2006/relationships/image" Target="../media/image363.png"/><Relationship Id="rId194" Type="http://schemas.openxmlformats.org/officeDocument/2006/relationships/customXml" Target="../ink/ink2689.xml"/><Relationship Id="rId208" Type="http://schemas.openxmlformats.org/officeDocument/2006/relationships/customXml" Target="../ink/ink2696.xml"/><Relationship Id="rId229" Type="http://schemas.openxmlformats.org/officeDocument/2006/relationships/customXml" Target="../ink/ink2707.xml"/><Relationship Id="rId240" Type="http://schemas.openxmlformats.org/officeDocument/2006/relationships/customXml" Target="../ink/ink2713.xml"/><Relationship Id="rId261" Type="http://schemas.openxmlformats.org/officeDocument/2006/relationships/image" Target="../media/image405.png"/><Relationship Id="rId14" Type="http://schemas.openxmlformats.org/officeDocument/2006/relationships/customXml" Target="../ink/ink2598.xml"/><Relationship Id="rId35" Type="http://schemas.openxmlformats.org/officeDocument/2006/relationships/image" Target="../media/image296.png"/><Relationship Id="rId56" Type="http://schemas.openxmlformats.org/officeDocument/2006/relationships/customXml" Target="../ink/ink2619.xml"/><Relationship Id="rId77" Type="http://schemas.openxmlformats.org/officeDocument/2006/relationships/image" Target="../media/image317.png"/><Relationship Id="rId100" Type="http://schemas.openxmlformats.org/officeDocument/2006/relationships/customXml" Target="../ink/ink2641.xml"/><Relationship Id="rId8" Type="http://schemas.openxmlformats.org/officeDocument/2006/relationships/customXml" Target="../ink/ink2595.xml"/><Relationship Id="rId98" Type="http://schemas.openxmlformats.org/officeDocument/2006/relationships/customXml" Target="../ink/ink2640.xml"/><Relationship Id="rId121" Type="http://schemas.openxmlformats.org/officeDocument/2006/relationships/image" Target="../media/image337.png"/><Relationship Id="rId142" Type="http://schemas.openxmlformats.org/officeDocument/2006/relationships/customXml" Target="../ink/ink2663.xml"/><Relationship Id="rId163" Type="http://schemas.openxmlformats.org/officeDocument/2006/relationships/image" Target="../media/image358.png"/><Relationship Id="rId184" Type="http://schemas.openxmlformats.org/officeDocument/2006/relationships/customXml" Target="../ink/ink2684.xml"/><Relationship Id="rId219" Type="http://schemas.openxmlformats.org/officeDocument/2006/relationships/image" Target="../media/image386.png"/><Relationship Id="rId230" Type="http://schemas.openxmlformats.org/officeDocument/2006/relationships/image" Target="../media/image391.png"/><Relationship Id="rId251" Type="http://schemas.openxmlformats.org/officeDocument/2006/relationships/image" Target="../media/image400.png"/><Relationship Id="rId25" Type="http://schemas.openxmlformats.org/officeDocument/2006/relationships/image" Target="../media/image291.png"/><Relationship Id="rId46" Type="http://schemas.openxmlformats.org/officeDocument/2006/relationships/customXml" Target="../ink/ink2614.xml"/><Relationship Id="rId67" Type="http://schemas.openxmlformats.org/officeDocument/2006/relationships/image" Target="../media/image312.png"/><Relationship Id="rId272" Type="http://schemas.openxmlformats.org/officeDocument/2006/relationships/image" Target="../media/image410.png"/><Relationship Id="rId88" Type="http://schemas.openxmlformats.org/officeDocument/2006/relationships/customXml" Target="../ink/ink2635.xml"/><Relationship Id="rId111" Type="http://schemas.openxmlformats.org/officeDocument/2006/relationships/image" Target="../media/image99.png"/><Relationship Id="rId132" Type="http://schemas.openxmlformats.org/officeDocument/2006/relationships/customXml" Target="../ink/ink2658.xml"/><Relationship Id="rId153" Type="http://schemas.openxmlformats.org/officeDocument/2006/relationships/image" Target="../media/image353.png"/><Relationship Id="rId174" Type="http://schemas.openxmlformats.org/officeDocument/2006/relationships/customXml" Target="../ink/ink2679.xml"/><Relationship Id="rId195" Type="http://schemas.openxmlformats.org/officeDocument/2006/relationships/image" Target="../media/image374.png"/><Relationship Id="rId209" Type="http://schemas.openxmlformats.org/officeDocument/2006/relationships/image" Target="../media/image381.png"/><Relationship Id="rId220" Type="http://schemas.openxmlformats.org/officeDocument/2006/relationships/customXml" Target="../ink/ink2702.xml"/><Relationship Id="rId241" Type="http://schemas.openxmlformats.org/officeDocument/2006/relationships/image" Target="../media/image395.png"/><Relationship Id="rId15" Type="http://schemas.openxmlformats.org/officeDocument/2006/relationships/image" Target="../media/image286.png"/><Relationship Id="rId36" Type="http://schemas.openxmlformats.org/officeDocument/2006/relationships/customXml" Target="../ink/ink2609.xml"/><Relationship Id="rId57" Type="http://schemas.openxmlformats.org/officeDocument/2006/relationships/image" Target="../media/image307.png"/><Relationship Id="rId262" Type="http://schemas.openxmlformats.org/officeDocument/2006/relationships/customXml" Target="../ink/ink2724.xml"/><Relationship Id="rId78" Type="http://schemas.openxmlformats.org/officeDocument/2006/relationships/customXml" Target="../ink/ink2630.xml"/><Relationship Id="rId99" Type="http://schemas.openxmlformats.org/officeDocument/2006/relationships/image" Target="../media/image328.png"/><Relationship Id="rId101" Type="http://schemas.openxmlformats.org/officeDocument/2006/relationships/image" Target="../media/image329.png"/><Relationship Id="rId122" Type="http://schemas.openxmlformats.org/officeDocument/2006/relationships/customXml" Target="../ink/ink2653.xml"/><Relationship Id="rId143" Type="http://schemas.openxmlformats.org/officeDocument/2006/relationships/image" Target="../media/image348.png"/><Relationship Id="rId164" Type="http://schemas.openxmlformats.org/officeDocument/2006/relationships/customXml" Target="../ink/ink2674.xml"/><Relationship Id="rId185" Type="http://schemas.openxmlformats.org/officeDocument/2006/relationships/image" Target="../media/image369.png"/><Relationship Id="rId9" Type="http://schemas.openxmlformats.org/officeDocument/2006/relationships/image" Target="../media/image283.png"/><Relationship Id="rId210" Type="http://schemas.openxmlformats.org/officeDocument/2006/relationships/customXml" Target="../ink/ink2697.xml"/><Relationship Id="rId26" Type="http://schemas.openxmlformats.org/officeDocument/2006/relationships/customXml" Target="../ink/ink2604.xml"/><Relationship Id="rId231" Type="http://schemas.openxmlformats.org/officeDocument/2006/relationships/customXml" Target="../ink/ink2708.xml"/><Relationship Id="rId252" Type="http://schemas.openxmlformats.org/officeDocument/2006/relationships/customXml" Target="../ink/ink2719.xml"/><Relationship Id="rId47" Type="http://schemas.openxmlformats.org/officeDocument/2006/relationships/image" Target="../media/image302.png"/><Relationship Id="rId68" Type="http://schemas.openxmlformats.org/officeDocument/2006/relationships/customXml" Target="../ink/ink2625.xml"/><Relationship Id="rId89" Type="http://schemas.openxmlformats.org/officeDocument/2006/relationships/image" Target="../media/image323.png"/><Relationship Id="rId112" Type="http://schemas.openxmlformats.org/officeDocument/2006/relationships/customXml" Target="../ink/ink2647.xml"/><Relationship Id="rId133" Type="http://schemas.openxmlformats.org/officeDocument/2006/relationships/image" Target="../media/image343.png"/><Relationship Id="rId154" Type="http://schemas.openxmlformats.org/officeDocument/2006/relationships/customXml" Target="../ink/ink2669.xml"/><Relationship Id="rId175" Type="http://schemas.openxmlformats.org/officeDocument/2006/relationships/image" Target="../media/image364.png"/><Relationship Id="rId196" Type="http://schemas.openxmlformats.org/officeDocument/2006/relationships/customXml" Target="../ink/ink2690.xml"/><Relationship Id="rId200" Type="http://schemas.openxmlformats.org/officeDocument/2006/relationships/customXml" Target="../ink/ink2692.xml"/><Relationship Id="rId16" Type="http://schemas.openxmlformats.org/officeDocument/2006/relationships/customXml" Target="../ink/ink2599.xml"/><Relationship Id="rId221" Type="http://schemas.openxmlformats.org/officeDocument/2006/relationships/image" Target="../media/image387.png"/><Relationship Id="rId242" Type="http://schemas.openxmlformats.org/officeDocument/2006/relationships/customXml" Target="../ink/ink2714.xml"/><Relationship Id="rId263" Type="http://schemas.openxmlformats.org/officeDocument/2006/relationships/image" Target="../media/image406.png"/><Relationship Id="rId37" Type="http://schemas.openxmlformats.org/officeDocument/2006/relationships/image" Target="../media/image297.png"/><Relationship Id="rId58" Type="http://schemas.openxmlformats.org/officeDocument/2006/relationships/customXml" Target="../ink/ink2620.xml"/><Relationship Id="rId79" Type="http://schemas.openxmlformats.org/officeDocument/2006/relationships/image" Target="../media/image318.png"/><Relationship Id="rId102" Type="http://schemas.openxmlformats.org/officeDocument/2006/relationships/customXml" Target="../ink/ink2642.xml"/><Relationship Id="rId123" Type="http://schemas.openxmlformats.org/officeDocument/2006/relationships/image" Target="../media/image338.png"/><Relationship Id="rId144" Type="http://schemas.openxmlformats.org/officeDocument/2006/relationships/customXml" Target="../ink/ink2664.xml"/><Relationship Id="rId90" Type="http://schemas.openxmlformats.org/officeDocument/2006/relationships/customXml" Target="../ink/ink2636.xml"/><Relationship Id="rId165" Type="http://schemas.openxmlformats.org/officeDocument/2006/relationships/image" Target="../media/image359.png"/><Relationship Id="rId186" Type="http://schemas.openxmlformats.org/officeDocument/2006/relationships/customXml" Target="../ink/ink2685.xml"/><Relationship Id="rId211" Type="http://schemas.openxmlformats.org/officeDocument/2006/relationships/image" Target="../media/image382.png"/><Relationship Id="rId232" Type="http://schemas.openxmlformats.org/officeDocument/2006/relationships/image" Target="../media/image392.png"/><Relationship Id="rId253" Type="http://schemas.openxmlformats.org/officeDocument/2006/relationships/image" Target="../media/image401.png"/><Relationship Id="rId27" Type="http://schemas.openxmlformats.org/officeDocument/2006/relationships/image" Target="../media/image292.png"/><Relationship Id="rId48" Type="http://schemas.openxmlformats.org/officeDocument/2006/relationships/customXml" Target="../ink/ink2615.xml"/><Relationship Id="rId69" Type="http://schemas.openxmlformats.org/officeDocument/2006/relationships/image" Target="../media/image313.png"/><Relationship Id="rId113" Type="http://schemas.openxmlformats.org/officeDocument/2006/relationships/image" Target="../media/image334.png"/><Relationship Id="rId134" Type="http://schemas.openxmlformats.org/officeDocument/2006/relationships/customXml" Target="../ink/ink2659.xml"/><Relationship Id="rId80" Type="http://schemas.openxmlformats.org/officeDocument/2006/relationships/customXml" Target="../ink/ink2631.xml"/><Relationship Id="rId155" Type="http://schemas.openxmlformats.org/officeDocument/2006/relationships/image" Target="../media/image354.png"/><Relationship Id="rId176" Type="http://schemas.openxmlformats.org/officeDocument/2006/relationships/customXml" Target="../ink/ink2680.xml"/><Relationship Id="rId197" Type="http://schemas.openxmlformats.org/officeDocument/2006/relationships/image" Target="../media/image375.png"/><Relationship Id="rId201" Type="http://schemas.openxmlformats.org/officeDocument/2006/relationships/image" Target="../media/image377.png"/><Relationship Id="rId222" Type="http://schemas.openxmlformats.org/officeDocument/2006/relationships/customXml" Target="../ink/ink2703.xml"/><Relationship Id="rId243" Type="http://schemas.openxmlformats.org/officeDocument/2006/relationships/image" Target="../media/image396.png"/><Relationship Id="rId264" Type="http://schemas.openxmlformats.org/officeDocument/2006/relationships/customXml" Target="../ink/ink2725.xml"/><Relationship Id="rId17" Type="http://schemas.openxmlformats.org/officeDocument/2006/relationships/image" Target="../media/image287.png"/><Relationship Id="rId38" Type="http://schemas.openxmlformats.org/officeDocument/2006/relationships/customXml" Target="../ink/ink2610.xml"/><Relationship Id="rId59" Type="http://schemas.openxmlformats.org/officeDocument/2006/relationships/image" Target="../media/image308.png"/><Relationship Id="rId103" Type="http://schemas.openxmlformats.org/officeDocument/2006/relationships/image" Target="../media/image330.png"/><Relationship Id="rId124" Type="http://schemas.openxmlformats.org/officeDocument/2006/relationships/customXml" Target="../ink/ink2654.xml"/><Relationship Id="rId70" Type="http://schemas.openxmlformats.org/officeDocument/2006/relationships/customXml" Target="../ink/ink2626.xml"/><Relationship Id="rId91" Type="http://schemas.openxmlformats.org/officeDocument/2006/relationships/image" Target="../media/image324.png"/><Relationship Id="rId145" Type="http://schemas.openxmlformats.org/officeDocument/2006/relationships/image" Target="../media/image349.png"/><Relationship Id="rId166" Type="http://schemas.openxmlformats.org/officeDocument/2006/relationships/customXml" Target="../ink/ink2675.xml"/><Relationship Id="rId187" Type="http://schemas.openxmlformats.org/officeDocument/2006/relationships/image" Target="../media/image37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698.xml"/><Relationship Id="rId233" Type="http://schemas.openxmlformats.org/officeDocument/2006/relationships/customXml" Target="../ink/ink2709.xml"/><Relationship Id="rId254" Type="http://schemas.openxmlformats.org/officeDocument/2006/relationships/customXml" Target="../ink/ink2720.xml"/><Relationship Id="rId28" Type="http://schemas.openxmlformats.org/officeDocument/2006/relationships/customXml" Target="../ink/ink2605.xml"/><Relationship Id="rId49" Type="http://schemas.openxmlformats.org/officeDocument/2006/relationships/image" Target="../media/image303.png"/><Relationship Id="rId114" Type="http://schemas.openxmlformats.org/officeDocument/2006/relationships/customXml" Target="../ink/ink2648.xml"/><Relationship Id="rId60" Type="http://schemas.openxmlformats.org/officeDocument/2006/relationships/customXml" Target="../ink/ink2621.xml"/><Relationship Id="rId81" Type="http://schemas.openxmlformats.org/officeDocument/2006/relationships/image" Target="../media/image319.png"/><Relationship Id="rId135" Type="http://schemas.openxmlformats.org/officeDocument/2006/relationships/image" Target="../media/image344.png"/><Relationship Id="rId156" Type="http://schemas.openxmlformats.org/officeDocument/2006/relationships/customXml" Target="../ink/ink2670.xml"/><Relationship Id="rId177" Type="http://schemas.openxmlformats.org/officeDocument/2006/relationships/image" Target="../media/image365.png"/><Relationship Id="rId198" Type="http://schemas.openxmlformats.org/officeDocument/2006/relationships/customXml" Target="../ink/ink2691.xml"/><Relationship Id="rId202" Type="http://schemas.openxmlformats.org/officeDocument/2006/relationships/customXml" Target="../ink/ink2693.xml"/><Relationship Id="rId223" Type="http://schemas.openxmlformats.org/officeDocument/2006/relationships/customXml" Target="../ink/ink2704.xml"/><Relationship Id="rId244" Type="http://schemas.openxmlformats.org/officeDocument/2006/relationships/customXml" Target="../ink/ink2715.xml"/><Relationship Id="rId18" Type="http://schemas.openxmlformats.org/officeDocument/2006/relationships/customXml" Target="../ink/ink2600.xml"/><Relationship Id="rId39" Type="http://schemas.openxmlformats.org/officeDocument/2006/relationships/image" Target="../media/image298.png"/><Relationship Id="rId265" Type="http://schemas.openxmlformats.org/officeDocument/2006/relationships/image" Target="../media/image407.png"/><Relationship Id="rId50" Type="http://schemas.openxmlformats.org/officeDocument/2006/relationships/customXml" Target="../ink/ink2616.xml"/><Relationship Id="rId104" Type="http://schemas.openxmlformats.org/officeDocument/2006/relationships/customXml" Target="../ink/ink2643.xml"/><Relationship Id="rId125" Type="http://schemas.openxmlformats.org/officeDocument/2006/relationships/image" Target="../media/image339.png"/><Relationship Id="rId146" Type="http://schemas.openxmlformats.org/officeDocument/2006/relationships/customXml" Target="../ink/ink2665.xml"/><Relationship Id="rId167" Type="http://schemas.openxmlformats.org/officeDocument/2006/relationships/image" Target="../media/image360.png"/><Relationship Id="rId188" Type="http://schemas.openxmlformats.org/officeDocument/2006/relationships/customXml" Target="../ink/ink2686.xml"/><Relationship Id="rId71" Type="http://schemas.openxmlformats.org/officeDocument/2006/relationships/image" Target="../media/image314.png"/><Relationship Id="rId92" Type="http://schemas.openxmlformats.org/officeDocument/2006/relationships/customXml" Target="../ink/ink2637.xml"/><Relationship Id="rId213" Type="http://schemas.openxmlformats.org/officeDocument/2006/relationships/image" Target="../media/image383.png"/><Relationship Id="rId234" Type="http://schemas.openxmlformats.org/officeDocument/2006/relationships/image" Target="../media/image393.png"/><Relationship Id="rId2" Type="http://schemas.openxmlformats.org/officeDocument/2006/relationships/customXml" Target="../ink/ink2592.xml"/><Relationship Id="rId29" Type="http://schemas.openxmlformats.org/officeDocument/2006/relationships/image" Target="../media/image293.png"/><Relationship Id="rId255" Type="http://schemas.openxmlformats.org/officeDocument/2006/relationships/image" Target="../media/image402.png"/><Relationship Id="rId40" Type="http://schemas.openxmlformats.org/officeDocument/2006/relationships/customXml" Target="../ink/ink2611.xml"/><Relationship Id="rId115" Type="http://schemas.openxmlformats.org/officeDocument/2006/relationships/image" Target="../media/image335.png"/><Relationship Id="rId136" Type="http://schemas.openxmlformats.org/officeDocument/2006/relationships/customXml" Target="../ink/ink2660.xml"/><Relationship Id="rId157" Type="http://schemas.openxmlformats.org/officeDocument/2006/relationships/image" Target="../media/image355.png"/><Relationship Id="rId178" Type="http://schemas.openxmlformats.org/officeDocument/2006/relationships/customXml" Target="../ink/ink2681.xml"/><Relationship Id="rId61" Type="http://schemas.openxmlformats.org/officeDocument/2006/relationships/image" Target="../media/image309.png"/><Relationship Id="rId82" Type="http://schemas.openxmlformats.org/officeDocument/2006/relationships/customXml" Target="../ink/ink2632.xml"/><Relationship Id="rId199" Type="http://schemas.openxmlformats.org/officeDocument/2006/relationships/image" Target="../media/image376.png"/><Relationship Id="rId203" Type="http://schemas.openxmlformats.org/officeDocument/2006/relationships/image" Target="../media/image378.png"/><Relationship Id="rId19" Type="http://schemas.openxmlformats.org/officeDocument/2006/relationships/image" Target="../media/image288.png"/><Relationship Id="rId224" Type="http://schemas.openxmlformats.org/officeDocument/2006/relationships/image" Target="../media/image388.png"/><Relationship Id="rId245" Type="http://schemas.openxmlformats.org/officeDocument/2006/relationships/image" Target="../media/image397.png"/><Relationship Id="rId266" Type="http://schemas.openxmlformats.org/officeDocument/2006/relationships/customXml" Target="../ink/ink2726.xml"/><Relationship Id="rId30" Type="http://schemas.openxmlformats.org/officeDocument/2006/relationships/customXml" Target="../ink/ink2606.xml"/><Relationship Id="rId105" Type="http://schemas.openxmlformats.org/officeDocument/2006/relationships/image" Target="../media/image331.png"/><Relationship Id="rId126" Type="http://schemas.openxmlformats.org/officeDocument/2006/relationships/customXml" Target="../ink/ink2655.xml"/><Relationship Id="rId147" Type="http://schemas.openxmlformats.org/officeDocument/2006/relationships/image" Target="../media/image350.png"/><Relationship Id="rId168" Type="http://schemas.openxmlformats.org/officeDocument/2006/relationships/customXml" Target="../ink/ink2676.xml"/><Relationship Id="rId51" Type="http://schemas.openxmlformats.org/officeDocument/2006/relationships/image" Target="../media/image304.png"/><Relationship Id="rId72" Type="http://schemas.openxmlformats.org/officeDocument/2006/relationships/customXml" Target="../ink/ink2627.xml"/><Relationship Id="rId93" Type="http://schemas.openxmlformats.org/officeDocument/2006/relationships/image" Target="../media/image325.png"/><Relationship Id="rId189" Type="http://schemas.openxmlformats.org/officeDocument/2006/relationships/image" Target="../media/image371.png"/><Relationship Id="rId3" Type="http://schemas.openxmlformats.org/officeDocument/2006/relationships/image" Target="../media/image279.png"/><Relationship Id="rId214" Type="http://schemas.openxmlformats.org/officeDocument/2006/relationships/customXml" Target="../ink/ink2699.xml"/><Relationship Id="rId235" Type="http://schemas.openxmlformats.org/officeDocument/2006/relationships/customXml" Target="../ink/ink2710.xml"/><Relationship Id="rId256" Type="http://schemas.openxmlformats.org/officeDocument/2006/relationships/customXml" Target="../ink/ink2721.xml"/><Relationship Id="rId116" Type="http://schemas.openxmlformats.org/officeDocument/2006/relationships/customXml" Target="../ink/ink2649.xml"/><Relationship Id="rId137" Type="http://schemas.openxmlformats.org/officeDocument/2006/relationships/image" Target="../media/image345.png"/><Relationship Id="rId158" Type="http://schemas.openxmlformats.org/officeDocument/2006/relationships/customXml" Target="../ink/ink2671.xml"/><Relationship Id="rId20" Type="http://schemas.openxmlformats.org/officeDocument/2006/relationships/customXml" Target="../ink/ink2601.xml"/><Relationship Id="rId41" Type="http://schemas.openxmlformats.org/officeDocument/2006/relationships/image" Target="../media/image299.png"/><Relationship Id="rId62" Type="http://schemas.openxmlformats.org/officeDocument/2006/relationships/customXml" Target="../ink/ink2622.xml"/><Relationship Id="rId83" Type="http://schemas.openxmlformats.org/officeDocument/2006/relationships/image" Target="../media/image320.png"/><Relationship Id="rId179" Type="http://schemas.openxmlformats.org/officeDocument/2006/relationships/image" Target="../media/image366.png"/><Relationship Id="rId190" Type="http://schemas.openxmlformats.org/officeDocument/2006/relationships/customXml" Target="../ink/ink2687.xml"/><Relationship Id="rId204" Type="http://schemas.openxmlformats.org/officeDocument/2006/relationships/customXml" Target="../ink/ink2694.xml"/><Relationship Id="rId225" Type="http://schemas.openxmlformats.org/officeDocument/2006/relationships/customXml" Target="../ink/ink2705.xml"/><Relationship Id="rId246" Type="http://schemas.openxmlformats.org/officeDocument/2006/relationships/customXml" Target="../ink/ink2716.xml"/><Relationship Id="rId267" Type="http://schemas.openxmlformats.org/officeDocument/2006/relationships/customXml" Target="../ink/ink2727.xml"/><Relationship Id="rId106" Type="http://schemas.openxmlformats.org/officeDocument/2006/relationships/customXml" Target="../ink/ink2644.xml"/><Relationship Id="rId127" Type="http://schemas.openxmlformats.org/officeDocument/2006/relationships/image" Target="../media/image340.png"/><Relationship Id="rId10" Type="http://schemas.openxmlformats.org/officeDocument/2006/relationships/customXml" Target="../ink/ink2596.xml"/><Relationship Id="rId31" Type="http://schemas.openxmlformats.org/officeDocument/2006/relationships/image" Target="../media/image294.png"/><Relationship Id="rId52" Type="http://schemas.openxmlformats.org/officeDocument/2006/relationships/customXml" Target="../ink/ink2617.xml"/><Relationship Id="rId73" Type="http://schemas.openxmlformats.org/officeDocument/2006/relationships/image" Target="../media/image315.png"/><Relationship Id="rId94" Type="http://schemas.openxmlformats.org/officeDocument/2006/relationships/customXml" Target="../ink/ink2638.xml"/><Relationship Id="rId148" Type="http://schemas.openxmlformats.org/officeDocument/2006/relationships/customXml" Target="../ink/ink2666.xml"/><Relationship Id="rId169" Type="http://schemas.openxmlformats.org/officeDocument/2006/relationships/image" Target="../media/image361.png"/><Relationship Id="rId4" Type="http://schemas.openxmlformats.org/officeDocument/2006/relationships/customXml" Target="../ink/ink2593.xml"/><Relationship Id="rId180" Type="http://schemas.openxmlformats.org/officeDocument/2006/relationships/customXml" Target="../ink/ink2682.xml"/><Relationship Id="rId215" Type="http://schemas.openxmlformats.org/officeDocument/2006/relationships/image" Target="../media/image384.png"/><Relationship Id="rId236" Type="http://schemas.openxmlformats.org/officeDocument/2006/relationships/image" Target="../media/image394.png"/><Relationship Id="rId257" Type="http://schemas.openxmlformats.org/officeDocument/2006/relationships/image" Target="../media/image403.png"/><Relationship Id="rId42" Type="http://schemas.openxmlformats.org/officeDocument/2006/relationships/customXml" Target="../ink/ink2612.xml"/><Relationship Id="rId84" Type="http://schemas.openxmlformats.org/officeDocument/2006/relationships/customXml" Target="../ink/ink2633.xml"/><Relationship Id="rId138" Type="http://schemas.openxmlformats.org/officeDocument/2006/relationships/customXml" Target="../ink/ink2661.xml"/><Relationship Id="rId191" Type="http://schemas.openxmlformats.org/officeDocument/2006/relationships/image" Target="../media/image372.png"/><Relationship Id="rId205" Type="http://schemas.openxmlformats.org/officeDocument/2006/relationships/image" Target="../media/image379.png"/><Relationship Id="rId247" Type="http://schemas.openxmlformats.org/officeDocument/2006/relationships/image" Target="../media/image398.png"/><Relationship Id="rId107" Type="http://schemas.openxmlformats.org/officeDocument/2006/relationships/image" Target="../media/image332.png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70.xml"/><Relationship Id="rId26" Type="http://schemas.openxmlformats.org/officeDocument/2006/relationships/customXml" Target="../ink/ink74.xml"/><Relationship Id="rId39" Type="http://schemas.openxmlformats.org/officeDocument/2006/relationships/image" Target="../media/image25.png"/><Relationship Id="rId21" Type="http://schemas.openxmlformats.org/officeDocument/2006/relationships/image" Target="../media/image12.png"/><Relationship Id="rId34" Type="http://schemas.openxmlformats.org/officeDocument/2006/relationships/customXml" Target="../ink/ink78.xml"/><Relationship Id="rId42" Type="http://schemas.openxmlformats.org/officeDocument/2006/relationships/customXml" Target="../ink/ink82.xml"/><Relationship Id="rId47" Type="http://schemas.openxmlformats.org/officeDocument/2006/relationships/image" Target="../media/image29.png"/><Relationship Id="rId7" Type="http://schemas.openxmlformats.org/officeDocument/2006/relationships/image" Target="../media/image5.png"/><Relationship Id="rId2" Type="http://schemas.openxmlformats.org/officeDocument/2006/relationships/customXml" Target="../ink/ink63.xml"/><Relationship Id="rId16" Type="http://schemas.openxmlformats.org/officeDocument/2006/relationships/customXml" Target="../ink/ink69.xml"/><Relationship Id="rId29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.xml"/><Relationship Id="rId11" Type="http://schemas.openxmlformats.org/officeDocument/2006/relationships/image" Target="../media/image7.png"/><Relationship Id="rId24" Type="http://schemas.openxmlformats.org/officeDocument/2006/relationships/customXml" Target="../ink/ink73.xml"/><Relationship Id="rId32" Type="http://schemas.openxmlformats.org/officeDocument/2006/relationships/customXml" Target="../ink/ink77.xml"/><Relationship Id="rId37" Type="http://schemas.openxmlformats.org/officeDocument/2006/relationships/image" Target="../media/image24.png"/><Relationship Id="rId40" Type="http://schemas.openxmlformats.org/officeDocument/2006/relationships/customXml" Target="../ink/ink81.xml"/><Relationship Id="rId45" Type="http://schemas.openxmlformats.org/officeDocument/2006/relationships/image" Target="../media/image28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75.xml"/><Relationship Id="rId36" Type="http://schemas.openxmlformats.org/officeDocument/2006/relationships/customXml" Target="../ink/ink79.xml"/><Relationship Id="rId10" Type="http://schemas.openxmlformats.org/officeDocument/2006/relationships/customXml" Target="../ink/ink66.xml"/><Relationship Id="rId19" Type="http://schemas.openxmlformats.org/officeDocument/2006/relationships/image" Target="../media/image11.png"/><Relationship Id="rId31" Type="http://schemas.openxmlformats.org/officeDocument/2006/relationships/image" Target="../media/image21.png"/><Relationship Id="rId44" Type="http://schemas.openxmlformats.org/officeDocument/2006/relationships/customXml" Target="../ink/ink83.xml"/><Relationship Id="rId9" Type="http://schemas.openxmlformats.org/officeDocument/2006/relationships/image" Target="../media/image3.png"/><Relationship Id="rId14" Type="http://schemas.openxmlformats.org/officeDocument/2006/relationships/customXml" Target="../ink/ink68.xml"/><Relationship Id="rId22" Type="http://schemas.openxmlformats.org/officeDocument/2006/relationships/customXml" Target="../ink/ink72.xml"/><Relationship Id="rId27" Type="http://schemas.openxmlformats.org/officeDocument/2006/relationships/image" Target="../media/image19.png"/><Relationship Id="rId30" Type="http://schemas.openxmlformats.org/officeDocument/2006/relationships/customXml" Target="../ink/ink76.xml"/><Relationship Id="rId35" Type="http://schemas.openxmlformats.org/officeDocument/2006/relationships/image" Target="../media/image23.png"/><Relationship Id="rId43" Type="http://schemas.openxmlformats.org/officeDocument/2006/relationships/image" Target="../media/image27.png"/><Relationship Id="rId8" Type="http://schemas.openxmlformats.org/officeDocument/2006/relationships/customXml" Target="../ink/ink65.xml"/><Relationship Id="rId12" Type="http://schemas.openxmlformats.org/officeDocument/2006/relationships/customXml" Target="../ink/ink67.xml"/><Relationship Id="rId17" Type="http://schemas.openxmlformats.org/officeDocument/2006/relationships/image" Target="../media/image10.png"/><Relationship Id="rId25" Type="http://schemas.openxmlformats.org/officeDocument/2006/relationships/image" Target="../media/image18.png"/><Relationship Id="rId33" Type="http://schemas.openxmlformats.org/officeDocument/2006/relationships/image" Target="../media/image22.png"/><Relationship Id="rId38" Type="http://schemas.openxmlformats.org/officeDocument/2006/relationships/customXml" Target="../ink/ink80.xml"/><Relationship Id="rId46" Type="http://schemas.openxmlformats.org/officeDocument/2006/relationships/customXml" Target="../ink/ink84.xml"/><Relationship Id="rId20" Type="http://schemas.openxmlformats.org/officeDocument/2006/relationships/customXml" Target="../ink/ink71.xml"/><Relationship Id="rId41" Type="http://schemas.openxmlformats.org/officeDocument/2006/relationships/image" Target="../media/image26.png"/></Relationships>
</file>

<file path=ppt/slides/_rels/slide7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788.xml"/><Relationship Id="rId21" Type="http://schemas.openxmlformats.org/officeDocument/2006/relationships/image" Target="../media/image289.png"/><Relationship Id="rId63" Type="http://schemas.openxmlformats.org/officeDocument/2006/relationships/image" Target="../media/image310.png"/><Relationship Id="rId159" Type="http://schemas.openxmlformats.org/officeDocument/2006/relationships/image" Target="../media/image356.png"/><Relationship Id="rId170" Type="http://schemas.openxmlformats.org/officeDocument/2006/relationships/customXml" Target="../ink/ink2815.xml"/><Relationship Id="rId226" Type="http://schemas.openxmlformats.org/officeDocument/2006/relationships/image" Target="../media/image389.png"/><Relationship Id="rId268" Type="http://schemas.openxmlformats.org/officeDocument/2006/relationships/image" Target="../media/image408.png"/><Relationship Id="rId32" Type="http://schemas.openxmlformats.org/officeDocument/2006/relationships/customXml" Target="../ink/ink2745.xml"/><Relationship Id="rId74" Type="http://schemas.openxmlformats.org/officeDocument/2006/relationships/customXml" Target="../ink/ink2766.xml"/><Relationship Id="rId128" Type="http://schemas.openxmlformats.org/officeDocument/2006/relationships/customXml" Target="../ink/ink2794.xml"/><Relationship Id="rId5" Type="http://schemas.openxmlformats.org/officeDocument/2006/relationships/image" Target="../media/image282.png"/><Relationship Id="rId181" Type="http://schemas.openxmlformats.org/officeDocument/2006/relationships/image" Target="../media/image367.png"/><Relationship Id="rId237" Type="http://schemas.openxmlformats.org/officeDocument/2006/relationships/customXml" Target="../ink/ink2849.xml"/><Relationship Id="rId279" Type="http://schemas.openxmlformats.org/officeDocument/2006/relationships/customXml" Target="../ink/ink2871.xml"/><Relationship Id="rId43" Type="http://schemas.openxmlformats.org/officeDocument/2006/relationships/image" Target="../media/image300.png"/><Relationship Id="rId139" Type="http://schemas.openxmlformats.org/officeDocument/2006/relationships/image" Target="../media/image346.png"/><Relationship Id="rId290" Type="http://schemas.openxmlformats.org/officeDocument/2006/relationships/image" Target="../media/image419.png"/><Relationship Id="rId85" Type="http://schemas.openxmlformats.org/officeDocument/2006/relationships/image" Target="../media/image321.png"/><Relationship Id="rId150" Type="http://schemas.openxmlformats.org/officeDocument/2006/relationships/customXml" Target="../ink/ink2805.xml"/><Relationship Id="rId192" Type="http://schemas.openxmlformats.org/officeDocument/2006/relationships/customXml" Target="../ink/ink2826.xml"/><Relationship Id="rId206" Type="http://schemas.openxmlformats.org/officeDocument/2006/relationships/customXml" Target="../ink/ink2833.xml"/><Relationship Id="rId248" Type="http://schemas.openxmlformats.org/officeDocument/2006/relationships/customXml" Target="../ink/ink2855.xml"/><Relationship Id="rId12" Type="http://schemas.openxmlformats.org/officeDocument/2006/relationships/customXml" Target="../ink/ink2735.xml"/><Relationship Id="rId33" Type="http://schemas.openxmlformats.org/officeDocument/2006/relationships/image" Target="../media/image295.png"/><Relationship Id="rId108" Type="http://schemas.openxmlformats.org/officeDocument/2006/relationships/customXml" Target="../ink/ink2783.xml"/><Relationship Id="rId129" Type="http://schemas.openxmlformats.org/officeDocument/2006/relationships/image" Target="../media/image341.png"/><Relationship Id="rId280" Type="http://schemas.openxmlformats.org/officeDocument/2006/relationships/image" Target="../media/image414.png"/><Relationship Id="rId54" Type="http://schemas.openxmlformats.org/officeDocument/2006/relationships/customXml" Target="../ink/ink2756.xml"/><Relationship Id="rId75" Type="http://schemas.openxmlformats.org/officeDocument/2006/relationships/image" Target="../media/image316.png"/><Relationship Id="rId96" Type="http://schemas.openxmlformats.org/officeDocument/2006/relationships/customXml" Target="../ink/ink2777.xml"/><Relationship Id="rId140" Type="http://schemas.openxmlformats.org/officeDocument/2006/relationships/customXml" Target="../ink/ink2800.xml"/><Relationship Id="rId161" Type="http://schemas.openxmlformats.org/officeDocument/2006/relationships/image" Target="../media/image357.png"/><Relationship Id="rId182" Type="http://schemas.openxmlformats.org/officeDocument/2006/relationships/customXml" Target="../ink/ink2821.xml"/><Relationship Id="rId217" Type="http://schemas.openxmlformats.org/officeDocument/2006/relationships/image" Target="../media/image385.png"/><Relationship Id="rId6" Type="http://schemas.openxmlformats.org/officeDocument/2006/relationships/customXml" Target="../ink/ink2732.xml"/><Relationship Id="rId238" Type="http://schemas.openxmlformats.org/officeDocument/2006/relationships/customXml" Target="../ink/ink2850.xml"/><Relationship Id="rId259" Type="http://schemas.openxmlformats.org/officeDocument/2006/relationships/image" Target="../media/image404.png"/><Relationship Id="rId23" Type="http://schemas.openxmlformats.org/officeDocument/2006/relationships/image" Target="../media/image290.png"/><Relationship Id="rId119" Type="http://schemas.openxmlformats.org/officeDocument/2006/relationships/image" Target="../media/image336.png"/><Relationship Id="rId270" Type="http://schemas.openxmlformats.org/officeDocument/2006/relationships/image" Target="../media/image409.png"/><Relationship Id="rId291" Type="http://schemas.openxmlformats.org/officeDocument/2006/relationships/customXml" Target="../ink/ink2877.xml"/><Relationship Id="rId44" Type="http://schemas.openxmlformats.org/officeDocument/2006/relationships/customXml" Target="../ink/ink2751.xml"/><Relationship Id="rId65" Type="http://schemas.openxmlformats.org/officeDocument/2006/relationships/image" Target="../media/image311.png"/><Relationship Id="rId86" Type="http://schemas.openxmlformats.org/officeDocument/2006/relationships/customXml" Target="../ink/ink2772.xml"/><Relationship Id="rId130" Type="http://schemas.openxmlformats.org/officeDocument/2006/relationships/customXml" Target="../ink/ink2795.xml"/><Relationship Id="rId151" Type="http://schemas.openxmlformats.org/officeDocument/2006/relationships/image" Target="../media/image352.png"/><Relationship Id="rId172" Type="http://schemas.openxmlformats.org/officeDocument/2006/relationships/customXml" Target="../ink/ink2816.xml"/><Relationship Id="rId193" Type="http://schemas.openxmlformats.org/officeDocument/2006/relationships/image" Target="../media/image373.png"/><Relationship Id="rId207" Type="http://schemas.openxmlformats.org/officeDocument/2006/relationships/image" Target="../media/image380.png"/><Relationship Id="rId228" Type="http://schemas.openxmlformats.org/officeDocument/2006/relationships/image" Target="../media/image390.png"/><Relationship Id="rId249" Type="http://schemas.openxmlformats.org/officeDocument/2006/relationships/image" Target="../media/image399.png"/><Relationship Id="rId13" Type="http://schemas.openxmlformats.org/officeDocument/2006/relationships/image" Target="../media/image285.png"/><Relationship Id="rId109" Type="http://schemas.openxmlformats.org/officeDocument/2006/relationships/image" Target="../media/image333.png"/><Relationship Id="rId260" Type="http://schemas.openxmlformats.org/officeDocument/2006/relationships/customXml" Target="../ink/ink2861.xml"/><Relationship Id="rId281" Type="http://schemas.openxmlformats.org/officeDocument/2006/relationships/customXml" Target="../ink/ink2872.xml"/><Relationship Id="rId34" Type="http://schemas.openxmlformats.org/officeDocument/2006/relationships/customXml" Target="../ink/ink2746.xml"/><Relationship Id="rId55" Type="http://schemas.openxmlformats.org/officeDocument/2006/relationships/image" Target="../media/image306.png"/><Relationship Id="rId76" Type="http://schemas.openxmlformats.org/officeDocument/2006/relationships/customXml" Target="../ink/ink2767.xml"/><Relationship Id="rId97" Type="http://schemas.openxmlformats.org/officeDocument/2006/relationships/image" Target="../media/image327.png"/><Relationship Id="rId120" Type="http://schemas.openxmlformats.org/officeDocument/2006/relationships/customXml" Target="../ink/ink2790.xml"/><Relationship Id="rId141" Type="http://schemas.openxmlformats.org/officeDocument/2006/relationships/image" Target="../media/image347.png"/><Relationship Id="rId7" Type="http://schemas.openxmlformats.org/officeDocument/2006/relationships/image" Target="../media/image281.png"/><Relationship Id="rId162" Type="http://schemas.openxmlformats.org/officeDocument/2006/relationships/customXml" Target="../ink/ink2811.xml"/><Relationship Id="rId183" Type="http://schemas.openxmlformats.org/officeDocument/2006/relationships/image" Target="../media/image368.png"/><Relationship Id="rId218" Type="http://schemas.openxmlformats.org/officeDocument/2006/relationships/customXml" Target="../ink/ink2839.xml"/><Relationship Id="rId239" Type="http://schemas.openxmlformats.org/officeDocument/2006/relationships/image" Target="../media/image244.png"/><Relationship Id="rId250" Type="http://schemas.openxmlformats.org/officeDocument/2006/relationships/customXml" Target="../ink/ink2856.xml"/><Relationship Id="rId271" Type="http://schemas.openxmlformats.org/officeDocument/2006/relationships/customXml" Target="../ink/ink2867.xml"/><Relationship Id="rId292" Type="http://schemas.openxmlformats.org/officeDocument/2006/relationships/image" Target="../media/image420.png"/><Relationship Id="rId24" Type="http://schemas.openxmlformats.org/officeDocument/2006/relationships/customXml" Target="../ink/ink2741.xml"/><Relationship Id="rId45" Type="http://schemas.openxmlformats.org/officeDocument/2006/relationships/image" Target="../media/image301.png"/><Relationship Id="rId66" Type="http://schemas.openxmlformats.org/officeDocument/2006/relationships/customXml" Target="../ink/ink2762.xml"/><Relationship Id="rId87" Type="http://schemas.openxmlformats.org/officeDocument/2006/relationships/image" Target="../media/image322.png"/><Relationship Id="rId110" Type="http://schemas.openxmlformats.org/officeDocument/2006/relationships/customXml" Target="../ink/ink2784.xml"/><Relationship Id="rId131" Type="http://schemas.openxmlformats.org/officeDocument/2006/relationships/image" Target="../media/image342.png"/><Relationship Id="rId152" Type="http://schemas.openxmlformats.org/officeDocument/2006/relationships/customXml" Target="../ink/ink2806.xml"/><Relationship Id="rId173" Type="http://schemas.openxmlformats.org/officeDocument/2006/relationships/image" Target="../media/image363.png"/><Relationship Id="rId194" Type="http://schemas.openxmlformats.org/officeDocument/2006/relationships/customXml" Target="../ink/ink2827.xml"/><Relationship Id="rId208" Type="http://schemas.openxmlformats.org/officeDocument/2006/relationships/customXml" Target="../ink/ink2834.xml"/><Relationship Id="rId229" Type="http://schemas.openxmlformats.org/officeDocument/2006/relationships/customXml" Target="../ink/ink2845.xml"/><Relationship Id="rId240" Type="http://schemas.openxmlformats.org/officeDocument/2006/relationships/customXml" Target="../ink/ink2851.xml"/><Relationship Id="rId261" Type="http://schemas.openxmlformats.org/officeDocument/2006/relationships/image" Target="../media/image405.png"/><Relationship Id="rId14" Type="http://schemas.openxmlformats.org/officeDocument/2006/relationships/customXml" Target="../ink/ink2736.xml"/><Relationship Id="rId35" Type="http://schemas.openxmlformats.org/officeDocument/2006/relationships/image" Target="../media/image296.png"/><Relationship Id="rId56" Type="http://schemas.openxmlformats.org/officeDocument/2006/relationships/customXml" Target="../ink/ink2757.xml"/><Relationship Id="rId77" Type="http://schemas.openxmlformats.org/officeDocument/2006/relationships/image" Target="../media/image317.png"/><Relationship Id="rId100" Type="http://schemas.openxmlformats.org/officeDocument/2006/relationships/customXml" Target="../ink/ink2779.xml"/><Relationship Id="rId282" Type="http://schemas.openxmlformats.org/officeDocument/2006/relationships/image" Target="../media/image415.png"/><Relationship Id="rId8" Type="http://schemas.openxmlformats.org/officeDocument/2006/relationships/customXml" Target="../ink/ink2733.xml"/><Relationship Id="rId98" Type="http://schemas.openxmlformats.org/officeDocument/2006/relationships/customXml" Target="../ink/ink2778.xml"/><Relationship Id="rId121" Type="http://schemas.openxmlformats.org/officeDocument/2006/relationships/image" Target="../media/image337.png"/><Relationship Id="rId142" Type="http://schemas.openxmlformats.org/officeDocument/2006/relationships/customXml" Target="../ink/ink2801.xml"/><Relationship Id="rId163" Type="http://schemas.openxmlformats.org/officeDocument/2006/relationships/image" Target="../media/image358.png"/><Relationship Id="rId184" Type="http://schemas.openxmlformats.org/officeDocument/2006/relationships/customXml" Target="../ink/ink2822.xml"/><Relationship Id="rId219" Type="http://schemas.openxmlformats.org/officeDocument/2006/relationships/image" Target="../media/image386.png"/><Relationship Id="rId230" Type="http://schemas.openxmlformats.org/officeDocument/2006/relationships/image" Target="../media/image391.png"/><Relationship Id="rId251" Type="http://schemas.openxmlformats.org/officeDocument/2006/relationships/image" Target="../media/image400.png"/><Relationship Id="rId25" Type="http://schemas.openxmlformats.org/officeDocument/2006/relationships/image" Target="../media/image291.png"/><Relationship Id="rId46" Type="http://schemas.openxmlformats.org/officeDocument/2006/relationships/customXml" Target="../ink/ink2752.xml"/><Relationship Id="rId67" Type="http://schemas.openxmlformats.org/officeDocument/2006/relationships/image" Target="../media/image312.png"/><Relationship Id="rId272" Type="http://schemas.openxmlformats.org/officeDocument/2006/relationships/image" Target="../media/image410.png"/><Relationship Id="rId293" Type="http://schemas.openxmlformats.org/officeDocument/2006/relationships/customXml" Target="../ink/ink2878.xml"/><Relationship Id="rId88" Type="http://schemas.openxmlformats.org/officeDocument/2006/relationships/customXml" Target="../ink/ink2773.xml"/><Relationship Id="rId111" Type="http://schemas.openxmlformats.org/officeDocument/2006/relationships/image" Target="../media/image99.png"/><Relationship Id="rId132" Type="http://schemas.openxmlformats.org/officeDocument/2006/relationships/customXml" Target="../ink/ink2796.xml"/><Relationship Id="rId153" Type="http://schemas.openxmlformats.org/officeDocument/2006/relationships/image" Target="../media/image353.png"/><Relationship Id="rId174" Type="http://schemas.openxmlformats.org/officeDocument/2006/relationships/customXml" Target="../ink/ink2817.xml"/><Relationship Id="rId195" Type="http://schemas.openxmlformats.org/officeDocument/2006/relationships/image" Target="../media/image374.png"/><Relationship Id="rId209" Type="http://schemas.openxmlformats.org/officeDocument/2006/relationships/image" Target="../media/image381.png"/><Relationship Id="rId220" Type="http://schemas.openxmlformats.org/officeDocument/2006/relationships/customXml" Target="../ink/ink2840.xml"/><Relationship Id="rId241" Type="http://schemas.openxmlformats.org/officeDocument/2006/relationships/image" Target="../media/image395.png"/><Relationship Id="rId15" Type="http://schemas.openxmlformats.org/officeDocument/2006/relationships/image" Target="../media/image286.png"/><Relationship Id="rId36" Type="http://schemas.openxmlformats.org/officeDocument/2006/relationships/customXml" Target="../ink/ink2747.xml"/><Relationship Id="rId57" Type="http://schemas.openxmlformats.org/officeDocument/2006/relationships/image" Target="../media/image307.png"/><Relationship Id="rId262" Type="http://schemas.openxmlformats.org/officeDocument/2006/relationships/customXml" Target="../ink/ink2862.xml"/><Relationship Id="rId283" Type="http://schemas.openxmlformats.org/officeDocument/2006/relationships/customXml" Target="../ink/ink2873.xml"/><Relationship Id="rId78" Type="http://schemas.openxmlformats.org/officeDocument/2006/relationships/customXml" Target="../ink/ink2768.xml"/><Relationship Id="rId99" Type="http://schemas.openxmlformats.org/officeDocument/2006/relationships/image" Target="../media/image328.png"/><Relationship Id="rId101" Type="http://schemas.openxmlformats.org/officeDocument/2006/relationships/image" Target="../media/image329.png"/><Relationship Id="rId122" Type="http://schemas.openxmlformats.org/officeDocument/2006/relationships/customXml" Target="../ink/ink2791.xml"/><Relationship Id="rId143" Type="http://schemas.openxmlformats.org/officeDocument/2006/relationships/image" Target="../media/image348.png"/><Relationship Id="rId164" Type="http://schemas.openxmlformats.org/officeDocument/2006/relationships/customXml" Target="../ink/ink2812.xml"/><Relationship Id="rId185" Type="http://schemas.openxmlformats.org/officeDocument/2006/relationships/image" Target="../media/image369.png"/><Relationship Id="rId9" Type="http://schemas.openxmlformats.org/officeDocument/2006/relationships/image" Target="../media/image283.png"/><Relationship Id="rId210" Type="http://schemas.openxmlformats.org/officeDocument/2006/relationships/customXml" Target="../ink/ink2835.xml"/><Relationship Id="rId26" Type="http://schemas.openxmlformats.org/officeDocument/2006/relationships/customXml" Target="../ink/ink2742.xml"/><Relationship Id="rId231" Type="http://schemas.openxmlformats.org/officeDocument/2006/relationships/customXml" Target="../ink/ink2846.xml"/><Relationship Id="rId252" Type="http://schemas.openxmlformats.org/officeDocument/2006/relationships/customXml" Target="../ink/ink2857.xml"/><Relationship Id="rId273" Type="http://schemas.openxmlformats.org/officeDocument/2006/relationships/customXml" Target="../ink/ink2868.xml"/><Relationship Id="rId294" Type="http://schemas.openxmlformats.org/officeDocument/2006/relationships/image" Target="../media/image421.png"/><Relationship Id="rId47" Type="http://schemas.openxmlformats.org/officeDocument/2006/relationships/image" Target="../media/image302.png"/><Relationship Id="rId68" Type="http://schemas.openxmlformats.org/officeDocument/2006/relationships/customXml" Target="../ink/ink2763.xml"/><Relationship Id="rId89" Type="http://schemas.openxmlformats.org/officeDocument/2006/relationships/image" Target="../media/image323.png"/><Relationship Id="rId112" Type="http://schemas.openxmlformats.org/officeDocument/2006/relationships/customXml" Target="../ink/ink2785.xml"/><Relationship Id="rId133" Type="http://schemas.openxmlformats.org/officeDocument/2006/relationships/image" Target="../media/image343.png"/><Relationship Id="rId154" Type="http://schemas.openxmlformats.org/officeDocument/2006/relationships/customXml" Target="../ink/ink2807.xml"/><Relationship Id="rId175" Type="http://schemas.openxmlformats.org/officeDocument/2006/relationships/image" Target="../media/image364.png"/><Relationship Id="rId196" Type="http://schemas.openxmlformats.org/officeDocument/2006/relationships/customXml" Target="../ink/ink2828.xml"/><Relationship Id="rId200" Type="http://schemas.openxmlformats.org/officeDocument/2006/relationships/customXml" Target="../ink/ink2830.xml"/><Relationship Id="rId16" Type="http://schemas.openxmlformats.org/officeDocument/2006/relationships/customXml" Target="../ink/ink2737.xml"/><Relationship Id="rId221" Type="http://schemas.openxmlformats.org/officeDocument/2006/relationships/image" Target="../media/image387.png"/><Relationship Id="rId242" Type="http://schemas.openxmlformats.org/officeDocument/2006/relationships/customXml" Target="../ink/ink2852.xml"/><Relationship Id="rId263" Type="http://schemas.openxmlformats.org/officeDocument/2006/relationships/image" Target="../media/image406.png"/><Relationship Id="rId284" Type="http://schemas.openxmlformats.org/officeDocument/2006/relationships/image" Target="../media/image416.png"/><Relationship Id="rId37" Type="http://schemas.openxmlformats.org/officeDocument/2006/relationships/image" Target="../media/image297.png"/><Relationship Id="rId58" Type="http://schemas.openxmlformats.org/officeDocument/2006/relationships/customXml" Target="../ink/ink2758.xml"/><Relationship Id="rId79" Type="http://schemas.openxmlformats.org/officeDocument/2006/relationships/image" Target="../media/image318.png"/><Relationship Id="rId102" Type="http://schemas.openxmlformats.org/officeDocument/2006/relationships/customXml" Target="../ink/ink2780.xml"/><Relationship Id="rId123" Type="http://schemas.openxmlformats.org/officeDocument/2006/relationships/image" Target="../media/image338.png"/><Relationship Id="rId144" Type="http://schemas.openxmlformats.org/officeDocument/2006/relationships/customXml" Target="../ink/ink2802.xml"/><Relationship Id="rId90" Type="http://schemas.openxmlformats.org/officeDocument/2006/relationships/customXml" Target="../ink/ink2774.xml"/><Relationship Id="rId165" Type="http://schemas.openxmlformats.org/officeDocument/2006/relationships/image" Target="../media/image359.png"/><Relationship Id="rId186" Type="http://schemas.openxmlformats.org/officeDocument/2006/relationships/customXml" Target="../ink/ink2823.xml"/><Relationship Id="rId211" Type="http://schemas.openxmlformats.org/officeDocument/2006/relationships/image" Target="../media/image382.png"/><Relationship Id="rId232" Type="http://schemas.openxmlformats.org/officeDocument/2006/relationships/image" Target="../media/image392.png"/><Relationship Id="rId253" Type="http://schemas.openxmlformats.org/officeDocument/2006/relationships/image" Target="../media/image401.png"/><Relationship Id="rId274" Type="http://schemas.openxmlformats.org/officeDocument/2006/relationships/image" Target="../media/image411.png"/><Relationship Id="rId295" Type="http://schemas.openxmlformats.org/officeDocument/2006/relationships/customXml" Target="../ink/ink2879.xml"/><Relationship Id="rId27" Type="http://schemas.openxmlformats.org/officeDocument/2006/relationships/image" Target="../media/image292.png"/><Relationship Id="rId48" Type="http://schemas.openxmlformats.org/officeDocument/2006/relationships/customXml" Target="../ink/ink2753.xml"/><Relationship Id="rId69" Type="http://schemas.openxmlformats.org/officeDocument/2006/relationships/image" Target="../media/image313.png"/><Relationship Id="rId113" Type="http://schemas.openxmlformats.org/officeDocument/2006/relationships/image" Target="../media/image334.png"/><Relationship Id="rId134" Type="http://schemas.openxmlformats.org/officeDocument/2006/relationships/customXml" Target="../ink/ink2797.xml"/><Relationship Id="rId80" Type="http://schemas.openxmlformats.org/officeDocument/2006/relationships/customXml" Target="../ink/ink2769.xml"/><Relationship Id="rId155" Type="http://schemas.openxmlformats.org/officeDocument/2006/relationships/image" Target="../media/image354.png"/><Relationship Id="rId176" Type="http://schemas.openxmlformats.org/officeDocument/2006/relationships/customXml" Target="../ink/ink2818.xml"/><Relationship Id="rId197" Type="http://schemas.openxmlformats.org/officeDocument/2006/relationships/image" Target="../media/image375.png"/><Relationship Id="rId201" Type="http://schemas.openxmlformats.org/officeDocument/2006/relationships/image" Target="../media/image377.png"/><Relationship Id="rId222" Type="http://schemas.openxmlformats.org/officeDocument/2006/relationships/customXml" Target="../ink/ink2841.xml"/><Relationship Id="rId243" Type="http://schemas.openxmlformats.org/officeDocument/2006/relationships/image" Target="../media/image396.png"/><Relationship Id="rId264" Type="http://schemas.openxmlformats.org/officeDocument/2006/relationships/customXml" Target="../ink/ink2863.xml"/><Relationship Id="rId285" Type="http://schemas.openxmlformats.org/officeDocument/2006/relationships/customXml" Target="../ink/ink2874.xml"/><Relationship Id="rId17" Type="http://schemas.openxmlformats.org/officeDocument/2006/relationships/image" Target="../media/image287.png"/><Relationship Id="rId38" Type="http://schemas.openxmlformats.org/officeDocument/2006/relationships/customXml" Target="../ink/ink2748.xml"/><Relationship Id="rId59" Type="http://schemas.openxmlformats.org/officeDocument/2006/relationships/image" Target="../media/image308.png"/><Relationship Id="rId103" Type="http://schemas.openxmlformats.org/officeDocument/2006/relationships/image" Target="../media/image330.png"/><Relationship Id="rId124" Type="http://schemas.openxmlformats.org/officeDocument/2006/relationships/customXml" Target="../ink/ink2792.xml"/><Relationship Id="rId70" Type="http://schemas.openxmlformats.org/officeDocument/2006/relationships/customXml" Target="../ink/ink2764.xml"/><Relationship Id="rId91" Type="http://schemas.openxmlformats.org/officeDocument/2006/relationships/image" Target="../media/image324.png"/><Relationship Id="rId145" Type="http://schemas.openxmlformats.org/officeDocument/2006/relationships/image" Target="../media/image349.png"/><Relationship Id="rId166" Type="http://schemas.openxmlformats.org/officeDocument/2006/relationships/customXml" Target="../ink/ink2813.xml"/><Relationship Id="rId187" Type="http://schemas.openxmlformats.org/officeDocument/2006/relationships/image" Target="../media/image37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836.xml"/><Relationship Id="rId233" Type="http://schemas.openxmlformats.org/officeDocument/2006/relationships/customXml" Target="../ink/ink2847.xml"/><Relationship Id="rId254" Type="http://schemas.openxmlformats.org/officeDocument/2006/relationships/customXml" Target="../ink/ink2858.xml"/><Relationship Id="rId28" Type="http://schemas.openxmlformats.org/officeDocument/2006/relationships/customXml" Target="../ink/ink2743.xml"/><Relationship Id="rId49" Type="http://schemas.openxmlformats.org/officeDocument/2006/relationships/image" Target="../media/image303.png"/><Relationship Id="rId114" Type="http://schemas.openxmlformats.org/officeDocument/2006/relationships/customXml" Target="../ink/ink2786.xml"/><Relationship Id="rId275" Type="http://schemas.openxmlformats.org/officeDocument/2006/relationships/customXml" Target="../ink/ink2869.xml"/><Relationship Id="rId296" Type="http://schemas.openxmlformats.org/officeDocument/2006/relationships/image" Target="../media/image422.png"/><Relationship Id="rId60" Type="http://schemas.openxmlformats.org/officeDocument/2006/relationships/customXml" Target="../ink/ink2759.xml"/><Relationship Id="rId81" Type="http://schemas.openxmlformats.org/officeDocument/2006/relationships/image" Target="../media/image319.png"/><Relationship Id="rId135" Type="http://schemas.openxmlformats.org/officeDocument/2006/relationships/image" Target="../media/image344.png"/><Relationship Id="rId156" Type="http://schemas.openxmlformats.org/officeDocument/2006/relationships/customXml" Target="../ink/ink2808.xml"/><Relationship Id="rId177" Type="http://schemas.openxmlformats.org/officeDocument/2006/relationships/image" Target="../media/image365.png"/><Relationship Id="rId198" Type="http://schemas.openxmlformats.org/officeDocument/2006/relationships/customXml" Target="../ink/ink2829.xml"/><Relationship Id="rId202" Type="http://schemas.openxmlformats.org/officeDocument/2006/relationships/customXml" Target="../ink/ink2831.xml"/><Relationship Id="rId223" Type="http://schemas.openxmlformats.org/officeDocument/2006/relationships/customXml" Target="../ink/ink2842.xml"/><Relationship Id="rId244" Type="http://schemas.openxmlformats.org/officeDocument/2006/relationships/customXml" Target="../ink/ink2853.xml"/><Relationship Id="rId18" Type="http://schemas.openxmlformats.org/officeDocument/2006/relationships/customXml" Target="../ink/ink2738.xml"/><Relationship Id="rId39" Type="http://schemas.openxmlformats.org/officeDocument/2006/relationships/image" Target="../media/image298.png"/><Relationship Id="rId265" Type="http://schemas.openxmlformats.org/officeDocument/2006/relationships/image" Target="../media/image407.png"/><Relationship Id="rId286" Type="http://schemas.openxmlformats.org/officeDocument/2006/relationships/image" Target="../media/image417.png"/><Relationship Id="rId50" Type="http://schemas.openxmlformats.org/officeDocument/2006/relationships/customXml" Target="../ink/ink2754.xml"/><Relationship Id="rId104" Type="http://schemas.openxmlformats.org/officeDocument/2006/relationships/customXml" Target="../ink/ink2781.xml"/><Relationship Id="rId125" Type="http://schemas.openxmlformats.org/officeDocument/2006/relationships/image" Target="../media/image339.png"/><Relationship Id="rId146" Type="http://schemas.openxmlformats.org/officeDocument/2006/relationships/customXml" Target="../ink/ink2803.xml"/><Relationship Id="rId167" Type="http://schemas.openxmlformats.org/officeDocument/2006/relationships/image" Target="../media/image360.png"/><Relationship Id="rId188" Type="http://schemas.openxmlformats.org/officeDocument/2006/relationships/customXml" Target="../ink/ink2824.xml"/><Relationship Id="rId71" Type="http://schemas.openxmlformats.org/officeDocument/2006/relationships/image" Target="../media/image314.png"/><Relationship Id="rId92" Type="http://schemas.openxmlformats.org/officeDocument/2006/relationships/customXml" Target="../ink/ink2775.xml"/><Relationship Id="rId213" Type="http://schemas.openxmlformats.org/officeDocument/2006/relationships/image" Target="../media/image383.png"/><Relationship Id="rId234" Type="http://schemas.openxmlformats.org/officeDocument/2006/relationships/image" Target="../media/image393.png"/><Relationship Id="rId2" Type="http://schemas.openxmlformats.org/officeDocument/2006/relationships/customXml" Target="../ink/ink2730.xml"/><Relationship Id="rId29" Type="http://schemas.openxmlformats.org/officeDocument/2006/relationships/image" Target="../media/image293.png"/><Relationship Id="rId255" Type="http://schemas.openxmlformats.org/officeDocument/2006/relationships/image" Target="../media/image402.png"/><Relationship Id="rId276" Type="http://schemas.openxmlformats.org/officeDocument/2006/relationships/image" Target="../media/image412.png"/><Relationship Id="rId40" Type="http://schemas.openxmlformats.org/officeDocument/2006/relationships/customXml" Target="../ink/ink2749.xml"/><Relationship Id="rId115" Type="http://schemas.openxmlformats.org/officeDocument/2006/relationships/image" Target="../media/image335.png"/><Relationship Id="rId136" Type="http://schemas.openxmlformats.org/officeDocument/2006/relationships/customXml" Target="../ink/ink2798.xml"/><Relationship Id="rId157" Type="http://schemas.openxmlformats.org/officeDocument/2006/relationships/image" Target="../media/image355.png"/><Relationship Id="rId178" Type="http://schemas.openxmlformats.org/officeDocument/2006/relationships/customXml" Target="../ink/ink2819.xml"/><Relationship Id="rId61" Type="http://schemas.openxmlformats.org/officeDocument/2006/relationships/image" Target="../media/image309.png"/><Relationship Id="rId82" Type="http://schemas.openxmlformats.org/officeDocument/2006/relationships/customXml" Target="../ink/ink2770.xml"/><Relationship Id="rId199" Type="http://schemas.openxmlformats.org/officeDocument/2006/relationships/image" Target="../media/image376.png"/><Relationship Id="rId203" Type="http://schemas.openxmlformats.org/officeDocument/2006/relationships/image" Target="../media/image378.png"/><Relationship Id="rId19" Type="http://schemas.openxmlformats.org/officeDocument/2006/relationships/image" Target="../media/image288.png"/><Relationship Id="rId224" Type="http://schemas.openxmlformats.org/officeDocument/2006/relationships/image" Target="../media/image388.png"/><Relationship Id="rId245" Type="http://schemas.openxmlformats.org/officeDocument/2006/relationships/image" Target="../media/image397.png"/><Relationship Id="rId266" Type="http://schemas.openxmlformats.org/officeDocument/2006/relationships/customXml" Target="../ink/ink2864.xml"/><Relationship Id="rId287" Type="http://schemas.openxmlformats.org/officeDocument/2006/relationships/customXml" Target="../ink/ink2875.xml"/><Relationship Id="rId30" Type="http://schemas.openxmlformats.org/officeDocument/2006/relationships/customXml" Target="../ink/ink2744.xml"/><Relationship Id="rId105" Type="http://schemas.openxmlformats.org/officeDocument/2006/relationships/image" Target="../media/image331.png"/><Relationship Id="rId126" Type="http://schemas.openxmlformats.org/officeDocument/2006/relationships/customXml" Target="../ink/ink2793.xml"/><Relationship Id="rId147" Type="http://schemas.openxmlformats.org/officeDocument/2006/relationships/image" Target="../media/image350.png"/><Relationship Id="rId168" Type="http://schemas.openxmlformats.org/officeDocument/2006/relationships/customXml" Target="../ink/ink2814.xml"/><Relationship Id="rId51" Type="http://schemas.openxmlformats.org/officeDocument/2006/relationships/image" Target="../media/image304.png"/><Relationship Id="rId72" Type="http://schemas.openxmlformats.org/officeDocument/2006/relationships/customXml" Target="../ink/ink2765.xml"/><Relationship Id="rId93" Type="http://schemas.openxmlformats.org/officeDocument/2006/relationships/image" Target="../media/image325.png"/><Relationship Id="rId189" Type="http://schemas.openxmlformats.org/officeDocument/2006/relationships/image" Target="../media/image371.png"/><Relationship Id="rId3" Type="http://schemas.openxmlformats.org/officeDocument/2006/relationships/image" Target="../media/image279.png"/><Relationship Id="rId214" Type="http://schemas.openxmlformats.org/officeDocument/2006/relationships/customXml" Target="../ink/ink2837.xml"/><Relationship Id="rId235" Type="http://schemas.openxmlformats.org/officeDocument/2006/relationships/customXml" Target="../ink/ink2848.xml"/><Relationship Id="rId256" Type="http://schemas.openxmlformats.org/officeDocument/2006/relationships/customXml" Target="../ink/ink2859.xml"/><Relationship Id="rId277" Type="http://schemas.openxmlformats.org/officeDocument/2006/relationships/customXml" Target="../ink/ink2870.xml"/><Relationship Id="rId116" Type="http://schemas.openxmlformats.org/officeDocument/2006/relationships/customXml" Target="../ink/ink2787.xml"/><Relationship Id="rId137" Type="http://schemas.openxmlformats.org/officeDocument/2006/relationships/image" Target="../media/image345.png"/><Relationship Id="rId158" Type="http://schemas.openxmlformats.org/officeDocument/2006/relationships/customXml" Target="../ink/ink2809.xml"/><Relationship Id="rId20" Type="http://schemas.openxmlformats.org/officeDocument/2006/relationships/customXml" Target="../ink/ink2739.xml"/><Relationship Id="rId41" Type="http://schemas.openxmlformats.org/officeDocument/2006/relationships/image" Target="../media/image299.png"/><Relationship Id="rId62" Type="http://schemas.openxmlformats.org/officeDocument/2006/relationships/customXml" Target="../ink/ink2760.xml"/><Relationship Id="rId83" Type="http://schemas.openxmlformats.org/officeDocument/2006/relationships/image" Target="../media/image320.png"/><Relationship Id="rId179" Type="http://schemas.openxmlformats.org/officeDocument/2006/relationships/image" Target="../media/image366.png"/><Relationship Id="rId190" Type="http://schemas.openxmlformats.org/officeDocument/2006/relationships/customXml" Target="../ink/ink2825.xml"/><Relationship Id="rId204" Type="http://schemas.openxmlformats.org/officeDocument/2006/relationships/customXml" Target="../ink/ink2832.xml"/><Relationship Id="rId225" Type="http://schemas.openxmlformats.org/officeDocument/2006/relationships/customXml" Target="../ink/ink2843.xml"/><Relationship Id="rId246" Type="http://schemas.openxmlformats.org/officeDocument/2006/relationships/customXml" Target="../ink/ink2854.xml"/><Relationship Id="rId267" Type="http://schemas.openxmlformats.org/officeDocument/2006/relationships/customXml" Target="../ink/ink2865.xml"/><Relationship Id="rId288" Type="http://schemas.openxmlformats.org/officeDocument/2006/relationships/image" Target="../media/image418.png"/><Relationship Id="rId106" Type="http://schemas.openxmlformats.org/officeDocument/2006/relationships/customXml" Target="../ink/ink2782.xml"/><Relationship Id="rId127" Type="http://schemas.openxmlformats.org/officeDocument/2006/relationships/image" Target="../media/image340.png"/><Relationship Id="rId10" Type="http://schemas.openxmlformats.org/officeDocument/2006/relationships/customXml" Target="../ink/ink2734.xml"/><Relationship Id="rId31" Type="http://schemas.openxmlformats.org/officeDocument/2006/relationships/image" Target="../media/image294.png"/><Relationship Id="rId52" Type="http://schemas.openxmlformats.org/officeDocument/2006/relationships/customXml" Target="../ink/ink2755.xml"/><Relationship Id="rId73" Type="http://schemas.openxmlformats.org/officeDocument/2006/relationships/image" Target="../media/image315.png"/><Relationship Id="rId94" Type="http://schemas.openxmlformats.org/officeDocument/2006/relationships/customXml" Target="../ink/ink2776.xml"/><Relationship Id="rId148" Type="http://schemas.openxmlformats.org/officeDocument/2006/relationships/customXml" Target="../ink/ink2804.xml"/><Relationship Id="rId169" Type="http://schemas.openxmlformats.org/officeDocument/2006/relationships/image" Target="../media/image361.png"/><Relationship Id="rId4" Type="http://schemas.openxmlformats.org/officeDocument/2006/relationships/customXml" Target="../ink/ink2731.xml"/><Relationship Id="rId180" Type="http://schemas.openxmlformats.org/officeDocument/2006/relationships/customXml" Target="../ink/ink2820.xml"/><Relationship Id="rId215" Type="http://schemas.openxmlformats.org/officeDocument/2006/relationships/image" Target="../media/image384.png"/><Relationship Id="rId236" Type="http://schemas.openxmlformats.org/officeDocument/2006/relationships/image" Target="../media/image394.png"/><Relationship Id="rId257" Type="http://schemas.openxmlformats.org/officeDocument/2006/relationships/image" Target="../media/image403.png"/><Relationship Id="rId278" Type="http://schemas.openxmlformats.org/officeDocument/2006/relationships/image" Target="../media/image413.png"/><Relationship Id="rId42" Type="http://schemas.openxmlformats.org/officeDocument/2006/relationships/customXml" Target="../ink/ink2750.xml"/><Relationship Id="rId84" Type="http://schemas.openxmlformats.org/officeDocument/2006/relationships/customXml" Target="../ink/ink2771.xml"/><Relationship Id="rId138" Type="http://schemas.openxmlformats.org/officeDocument/2006/relationships/customXml" Target="../ink/ink2799.xml"/><Relationship Id="rId191" Type="http://schemas.openxmlformats.org/officeDocument/2006/relationships/image" Target="../media/image372.png"/><Relationship Id="rId205" Type="http://schemas.openxmlformats.org/officeDocument/2006/relationships/image" Target="../media/image379.png"/><Relationship Id="rId247" Type="http://schemas.openxmlformats.org/officeDocument/2006/relationships/image" Target="../media/image398.png"/><Relationship Id="rId107" Type="http://schemas.openxmlformats.org/officeDocument/2006/relationships/image" Target="../media/image332.png"/><Relationship Id="rId289" Type="http://schemas.openxmlformats.org/officeDocument/2006/relationships/customXml" Target="../ink/ink2876.xml"/><Relationship Id="rId11" Type="http://schemas.openxmlformats.org/officeDocument/2006/relationships/image" Target="../media/image284.png"/><Relationship Id="rId53" Type="http://schemas.openxmlformats.org/officeDocument/2006/relationships/image" Target="../media/image305.png"/><Relationship Id="rId149" Type="http://schemas.openxmlformats.org/officeDocument/2006/relationships/image" Target="../media/image351.png"/><Relationship Id="rId95" Type="http://schemas.openxmlformats.org/officeDocument/2006/relationships/image" Target="../media/image326.png"/><Relationship Id="rId160" Type="http://schemas.openxmlformats.org/officeDocument/2006/relationships/customXml" Target="../ink/ink2810.xml"/><Relationship Id="rId216" Type="http://schemas.openxmlformats.org/officeDocument/2006/relationships/customXml" Target="../ink/ink2838.xml"/><Relationship Id="rId258" Type="http://schemas.openxmlformats.org/officeDocument/2006/relationships/customXml" Target="../ink/ink2860.xml"/><Relationship Id="rId22" Type="http://schemas.openxmlformats.org/officeDocument/2006/relationships/customXml" Target="../ink/ink2740.xml"/><Relationship Id="rId64" Type="http://schemas.openxmlformats.org/officeDocument/2006/relationships/customXml" Target="../ink/ink2761.xml"/><Relationship Id="rId118" Type="http://schemas.openxmlformats.org/officeDocument/2006/relationships/customXml" Target="../ink/ink2789.xml"/><Relationship Id="rId171" Type="http://schemas.openxmlformats.org/officeDocument/2006/relationships/image" Target="../media/image362.png"/><Relationship Id="rId227" Type="http://schemas.openxmlformats.org/officeDocument/2006/relationships/customXml" Target="../ink/ink2844.xml"/><Relationship Id="rId269" Type="http://schemas.openxmlformats.org/officeDocument/2006/relationships/customXml" Target="../ink/ink2866.xml"/></Relationships>
</file>

<file path=ppt/slides/_rels/slide7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938.xml"/><Relationship Id="rId299" Type="http://schemas.openxmlformats.org/officeDocument/2006/relationships/customXml" Target="../ink/ink3031.xml"/><Relationship Id="rId21" Type="http://schemas.openxmlformats.org/officeDocument/2006/relationships/image" Target="../media/image289.png"/><Relationship Id="rId63" Type="http://schemas.openxmlformats.org/officeDocument/2006/relationships/image" Target="../media/image310.png"/><Relationship Id="rId159" Type="http://schemas.openxmlformats.org/officeDocument/2006/relationships/image" Target="../media/image356.png"/><Relationship Id="rId170" Type="http://schemas.openxmlformats.org/officeDocument/2006/relationships/customXml" Target="../ink/ink2965.xml"/><Relationship Id="rId226" Type="http://schemas.openxmlformats.org/officeDocument/2006/relationships/image" Target="../media/image389.png"/><Relationship Id="rId268" Type="http://schemas.openxmlformats.org/officeDocument/2006/relationships/image" Target="../media/image408.png"/><Relationship Id="rId32" Type="http://schemas.openxmlformats.org/officeDocument/2006/relationships/customXml" Target="../ink/ink2895.xml"/><Relationship Id="rId74" Type="http://schemas.openxmlformats.org/officeDocument/2006/relationships/customXml" Target="../ink/ink2916.xml"/><Relationship Id="rId128" Type="http://schemas.openxmlformats.org/officeDocument/2006/relationships/customXml" Target="../ink/ink2944.xml"/><Relationship Id="rId5" Type="http://schemas.openxmlformats.org/officeDocument/2006/relationships/image" Target="../media/image282.png"/><Relationship Id="rId181" Type="http://schemas.openxmlformats.org/officeDocument/2006/relationships/image" Target="../media/image367.png"/><Relationship Id="rId237" Type="http://schemas.openxmlformats.org/officeDocument/2006/relationships/customXml" Target="../ink/ink2999.xml"/><Relationship Id="rId279" Type="http://schemas.openxmlformats.org/officeDocument/2006/relationships/customXml" Target="../ink/ink3021.xml"/><Relationship Id="rId43" Type="http://schemas.openxmlformats.org/officeDocument/2006/relationships/image" Target="../media/image300.png"/><Relationship Id="rId139" Type="http://schemas.openxmlformats.org/officeDocument/2006/relationships/image" Target="../media/image346.png"/><Relationship Id="rId290" Type="http://schemas.openxmlformats.org/officeDocument/2006/relationships/image" Target="../media/image419.png"/><Relationship Id="rId304" Type="http://schemas.openxmlformats.org/officeDocument/2006/relationships/image" Target="../media/image426.png"/><Relationship Id="rId85" Type="http://schemas.openxmlformats.org/officeDocument/2006/relationships/image" Target="../media/image321.png"/><Relationship Id="rId150" Type="http://schemas.openxmlformats.org/officeDocument/2006/relationships/customXml" Target="../ink/ink2955.xml"/><Relationship Id="rId192" Type="http://schemas.openxmlformats.org/officeDocument/2006/relationships/customXml" Target="../ink/ink2976.xml"/><Relationship Id="rId206" Type="http://schemas.openxmlformats.org/officeDocument/2006/relationships/customXml" Target="../ink/ink2983.xml"/><Relationship Id="rId248" Type="http://schemas.openxmlformats.org/officeDocument/2006/relationships/customXml" Target="../ink/ink3005.xml"/><Relationship Id="rId12" Type="http://schemas.openxmlformats.org/officeDocument/2006/relationships/customXml" Target="../ink/ink2885.xml"/><Relationship Id="rId108" Type="http://schemas.openxmlformats.org/officeDocument/2006/relationships/customXml" Target="../ink/ink2933.xml"/><Relationship Id="rId54" Type="http://schemas.openxmlformats.org/officeDocument/2006/relationships/customXml" Target="../ink/ink2906.xml"/><Relationship Id="rId96" Type="http://schemas.openxmlformats.org/officeDocument/2006/relationships/customXml" Target="../ink/ink2927.xml"/><Relationship Id="rId161" Type="http://schemas.openxmlformats.org/officeDocument/2006/relationships/image" Target="../media/image357.png"/><Relationship Id="rId217" Type="http://schemas.openxmlformats.org/officeDocument/2006/relationships/image" Target="../media/image385.png"/><Relationship Id="rId259" Type="http://schemas.openxmlformats.org/officeDocument/2006/relationships/image" Target="../media/image404.png"/><Relationship Id="rId23" Type="http://schemas.openxmlformats.org/officeDocument/2006/relationships/image" Target="../media/image290.png"/><Relationship Id="rId119" Type="http://schemas.openxmlformats.org/officeDocument/2006/relationships/image" Target="../media/image336.png"/><Relationship Id="rId270" Type="http://schemas.openxmlformats.org/officeDocument/2006/relationships/image" Target="../media/image409.png"/><Relationship Id="rId291" Type="http://schemas.openxmlformats.org/officeDocument/2006/relationships/customXml" Target="../ink/ink3027.xml"/><Relationship Id="rId305" Type="http://schemas.openxmlformats.org/officeDocument/2006/relationships/customXml" Target="../ink/ink3034.xml"/><Relationship Id="rId44" Type="http://schemas.openxmlformats.org/officeDocument/2006/relationships/customXml" Target="../ink/ink2901.xml"/><Relationship Id="rId65" Type="http://schemas.openxmlformats.org/officeDocument/2006/relationships/image" Target="../media/image311.png"/><Relationship Id="rId86" Type="http://schemas.openxmlformats.org/officeDocument/2006/relationships/customXml" Target="../ink/ink2922.xml"/><Relationship Id="rId130" Type="http://schemas.openxmlformats.org/officeDocument/2006/relationships/customXml" Target="../ink/ink2945.xml"/><Relationship Id="rId151" Type="http://schemas.openxmlformats.org/officeDocument/2006/relationships/image" Target="../media/image352.png"/><Relationship Id="rId172" Type="http://schemas.openxmlformats.org/officeDocument/2006/relationships/customXml" Target="../ink/ink2966.xml"/><Relationship Id="rId193" Type="http://schemas.openxmlformats.org/officeDocument/2006/relationships/image" Target="../media/image373.png"/><Relationship Id="rId207" Type="http://schemas.openxmlformats.org/officeDocument/2006/relationships/image" Target="../media/image380.png"/><Relationship Id="rId228" Type="http://schemas.openxmlformats.org/officeDocument/2006/relationships/image" Target="../media/image390.png"/><Relationship Id="rId249" Type="http://schemas.openxmlformats.org/officeDocument/2006/relationships/image" Target="../media/image399.png"/><Relationship Id="rId13" Type="http://schemas.openxmlformats.org/officeDocument/2006/relationships/image" Target="../media/image285.png"/><Relationship Id="rId109" Type="http://schemas.openxmlformats.org/officeDocument/2006/relationships/image" Target="../media/image333.png"/><Relationship Id="rId260" Type="http://schemas.openxmlformats.org/officeDocument/2006/relationships/customXml" Target="../ink/ink3011.xml"/><Relationship Id="rId281" Type="http://schemas.openxmlformats.org/officeDocument/2006/relationships/customXml" Target="../ink/ink3022.xml"/><Relationship Id="rId34" Type="http://schemas.openxmlformats.org/officeDocument/2006/relationships/customXml" Target="../ink/ink2896.xml"/><Relationship Id="rId55" Type="http://schemas.openxmlformats.org/officeDocument/2006/relationships/image" Target="../media/image306.png"/><Relationship Id="rId76" Type="http://schemas.openxmlformats.org/officeDocument/2006/relationships/customXml" Target="../ink/ink2917.xml"/><Relationship Id="rId97" Type="http://schemas.openxmlformats.org/officeDocument/2006/relationships/image" Target="../media/image327.png"/><Relationship Id="rId120" Type="http://schemas.openxmlformats.org/officeDocument/2006/relationships/customXml" Target="../ink/ink2940.xml"/><Relationship Id="rId141" Type="http://schemas.openxmlformats.org/officeDocument/2006/relationships/image" Target="../media/image347.png"/><Relationship Id="rId7" Type="http://schemas.openxmlformats.org/officeDocument/2006/relationships/image" Target="../media/image281.png"/><Relationship Id="rId162" Type="http://schemas.openxmlformats.org/officeDocument/2006/relationships/customXml" Target="../ink/ink2961.xml"/><Relationship Id="rId183" Type="http://schemas.openxmlformats.org/officeDocument/2006/relationships/image" Target="../media/image368.png"/><Relationship Id="rId218" Type="http://schemas.openxmlformats.org/officeDocument/2006/relationships/customXml" Target="../ink/ink2989.xml"/><Relationship Id="rId239" Type="http://schemas.openxmlformats.org/officeDocument/2006/relationships/image" Target="../media/image244.png"/><Relationship Id="rId250" Type="http://schemas.openxmlformats.org/officeDocument/2006/relationships/customXml" Target="../ink/ink3006.xml"/><Relationship Id="rId271" Type="http://schemas.openxmlformats.org/officeDocument/2006/relationships/customXml" Target="../ink/ink3017.xml"/><Relationship Id="rId292" Type="http://schemas.openxmlformats.org/officeDocument/2006/relationships/image" Target="../media/image420.png"/><Relationship Id="rId306" Type="http://schemas.openxmlformats.org/officeDocument/2006/relationships/image" Target="../media/image427.png"/><Relationship Id="rId24" Type="http://schemas.openxmlformats.org/officeDocument/2006/relationships/customXml" Target="../ink/ink2891.xml"/><Relationship Id="rId45" Type="http://schemas.openxmlformats.org/officeDocument/2006/relationships/image" Target="../media/image301.png"/><Relationship Id="rId66" Type="http://schemas.openxmlformats.org/officeDocument/2006/relationships/customXml" Target="../ink/ink2912.xml"/><Relationship Id="rId87" Type="http://schemas.openxmlformats.org/officeDocument/2006/relationships/image" Target="../media/image322.png"/><Relationship Id="rId110" Type="http://schemas.openxmlformats.org/officeDocument/2006/relationships/customXml" Target="../ink/ink2934.xml"/><Relationship Id="rId131" Type="http://schemas.openxmlformats.org/officeDocument/2006/relationships/image" Target="../media/image342.png"/><Relationship Id="rId152" Type="http://schemas.openxmlformats.org/officeDocument/2006/relationships/customXml" Target="../ink/ink2956.xml"/><Relationship Id="rId173" Type="http://schemas.openxmlformats.org/officeDocument/2006/relationships/image" Target="../media/image363.png"/><Relationship Id="rId194" Type="http://schemas.openxmlformats.org/officeDocument/2006/relationships/customXml" Target="../ink/ink2977.xml"/><Relationship Id="rId208" Type="http://schemas.openxmlformats.org/officeDocument/2006/relationships/customXml" Target="../ink/ink2984.xml"/><Relationship Id="rId229" Type="http://schemas.openxmlformats.org/officeDocument/2006/relationships/customXml" Target="../ink/ink2995.xml"/><Relationship Id="rId240" Type="http://schemas.openxmlformats.org/officeDocument/2006/relationships/customXml" Target="../ink/ink3001.xml"/><Relationship Id="rId261" Type="http://schemas.openxmlformats.org/officeDocument/2006/relationships/image" Target="../media/image405.png"/><Relationship Id="rId14" Type="http://schemas.openxmlformats.org/officeDocument/2006/relationships/customXml" Target="../ink/ink2886.xml"/><Relationship Id="rId35" Type="http://schemas.openxmlformats.org/officeDocument/2006/relationships/image" Target="../media/image296.png"/><Relationship Id="rId56" Type="http://schemas.openxmlformats.org/officeDocument/2006/relationships/customXml" Target="../ink/ink2907.xml"/><Relationship Id="rId77" Type="http://schemas.openxmlformats.org/officeDocument/2006/relationships/image" Target="../media/image317.png"/><Relationship Id="rId100" Type="http://schemas.openxmlformats.org/officeDocument/2006/relationships/customXml" Target="../ink/ink2929.xml"/><Relationship Id="rId282" Type="http://schemas.openxmlformats.org/officeDocument/2006/relationships/image" Target="../media/image415.png"/><Relationship Id="rId8" Type="http://schemas.openxmlformats.org/officeDocument/2006/relationships/customXml" Target="../ink/ink2883.xml"/><Relationship Id="rId98" Type="http://schemas.openxmlformats.org/officeDocument/2006/relationships/customXml" Target="../ink/ink2928.xml"/><Relationship Id="rId121" Type="http://schemas.openxmlformats.org/officeDocument/2006/relationships/image" Target="../media/image337.png"/><Relationship Id="rId142" Type="http://schemas.openxmlformats.org/officeDocument/2006/relationships/customXml" Target="../ink/ink2951.xml"/><Relationship Id="rId163" Type="http://schemas.openxmlformats.org/officeDocument/2006/relationships/image" Target="../media/image358.png"/><Relationship Id="rId184" Type="http://schemas.openxmlformats.org/officeDocument/2006/relationships/customXml" Target="../ink/ink2972.xml"/><Relationship Id="rId219" Type="http://schemas.openxmlformats.org/officeDocument/2006/relationships/image" Target="../media/image386.png"/><Relationship Id="rId230" Type="http://schemas.openxmlformats.org/officeDocument/2006/relationships/image" Target="../media/image391.png"/><Relationship Id="rId251" Type="http://schemas.openxmlformats.org/officeDocument/2006/relationships/image" Target="../media/image400.png"/><Relationship Id="rId25" Type="http://schemas.openxmlformats.org/officeDocument/2006/relationships/image" Target="../media/image291.png"/><Relationship Id="rId46" Type="http://schemas.openxmlformats.org/officeDocument/2006/relationships/customXml" Target="../ink/ink2902.xml"/><Relationship Id="rId67" Type="http://schemas.openxmlformats.org/officeDocument/2006/relationships/image" Target="../media/image312.png"/><Relationship Id="rId272" Type="http://schemas.openxmlformats.org/officeDocument/2006/relationships/image" Target="../media/image410.png"/><Relationship Id="rId293" Type="http://schemas.openxmlformats.org/officeDocument/2006/relationships/customXml" Target="../ink/ink3028.xml"/><Relationship Id="rId88" Type="http://schemas.openxmlformats.org/officeDocument/2006/relationships/customXml" Target="../ink/ink2923.xml"/><Relationship Id="rId111" Type="http://schemas.openxmlformats.org/officeDocument/2006/relationships/image" Target="../media/image99.png"/><Relationship Id="rId132" Type="http://schemas.openxmlformats.org/officeDocument/2006/relationships/customXml" Target="../ink/ink2946.xml"/><Relationship Id="rId153" Type="http://schemas.openxmlformats.org/officeDocument/2006/relationships/image" Target="../media/image353.png"/><Relationship Id="rId174" Type="http://schemas.openxmlformats.org/officeDocument/2006/relationships/customXml" Target="../ink/ink2967.xml"/><Relationship Id="rId195" Type="http://schemas.openxmlformats.org/officeDocument/2006/relationships/image" Target="../media/image374.png"/><Relationship Id="rId209" Type="http://schemas.openxmlformats.org/officeDocument/2006/relationships/image" Target="../media/image381.png"/><Relationship Id="rId220" Type="http://schemas.openxmlformats.org/officeDocument/2006/relationships/customXml" Target="../ink/ink2990.xml"/><Relationship Id="rId241" Type="http://schemas.openxmlformats.org/officeDocument/2006/relationships/image" Target="../media/image395.png"/><Relationship Id="rId15" Type="http://schemas.openxmlformats.org/officeDocument/2006/relationships/image" Target="../media/image286.png"/><Relationship Id="rId36" Type="http://schemas.openxmlformats.org/officeDocument/2006/relationships/customXml" Target="../ink/ink2897.xml"/><Relationship Id="rId57" Type="http://schemas.openxmlformats.org/officeDocument/2006/relationships/image" Target="../media/image307.png"/><Relationship Id="rId262" Type="http://schemas.openxmlformats.org/officeDocument/2006/relationships/customXml" Target="../ink/ink3012.xml"/><Relationship Id="rId283" Type="http://schemas.openxmlformats.org/officeDocument/2006/relationships/customXml" Target="../ink/ink3023.xml"/><Relationship Id="rId78" Type="http://schemas.openxmlformats.org/officeDocument/2006/relationships/customXml" Target="../ink/ink2918.xml"/><Relationship Id="rId99" Type="http://schemas.openxmlformats.org/officeDocument/2006/relationships/image" Target="../media/image328.png"/><Relationship Id="rId101" Type="http://schemas.openxmlformats.org/officeDocument/2006/relationships/image" Target="../media/image329.png"/><Relationship Id="rId122" Type="http://schemas.openxmlformats.org/officeDocument/2006/relationships/customXml" Target="../ink/ink2941.xml"/><Relationship Id="rId143" Type="http://schemas.openxmlformats.org/officeDocument/2006/relationships/image" Target="../media/image348.png"/><Relationship Id="rId164" Type="http://schemas.openxmlformats.org/officeDocument/2006/relationships/customXml" Target="../ink/ink2962.xml"/><Relationship Id="rId185" Type="http://schemas.openxmlformats.org/officeDocument/2006/relationships/image" Target="../media/image369.png"/><Relationship Id="rId9" Type="http://schemas.openxmlformats.org/officeDocument/2006/relationships/image" Target="../media/image283.png"/><Relationship Id="rId210" Type="http://schemas.openxmlformats.org/officeDocument/2006/relationships/customXml" Target="../ink/ink2985.xml"/><Relationship Id="rId26" Type="http://schemas.openxmlformats.org/officeDocument/2006/relationships/customXml" Target="../ink/ink2892.xml"/><Relationship Id="rId231" Type="http://schemas.openxmlformats.org/officeDocument/2006/relationships/customXml" Target="../ink/ink2996.xml"/><Relationship Id="rId252" Type="http://schemas.openxmlformats.org/officeDocument/2006/relationships/customXml" Target="../ink/ink3007.xml"/><Relationship Id="rId273" Type="http://schemas.openxmlformats.org/officeDocument/2006/relationships/customXml" Target="../ink/ink3018.xml"/><Relationship Id="rId294" Type="http://schemas.openxmlformats.org/officeDocument/2006/relationships/image" Target="../media/image421.png"/><Relationship Id="rId47" Type="http://schemas.openxmlformats.org/officeDocument/2006/relationships/image" Target="../media/image302.png"/><Relationship Id="rId68" Type="http://schemas.openxmlformats.org/officeDocument/2006/relationships/customXml" Target="../ink/ink2913.xml"/><Relationship Id="rId89" Type="http://schemas.openxmlformats.org/officeDocument/2006/relationships/image" Target="../media/image323.png"/><Relationship Id="rId112" Type="http://schemas.openxmlformats.org/officeDocument/2006/relationships/customXml" Target="../ink/ink2935.xml"/><Relationship Id="rId133" Type="http://schemas.openxmlformats.org/officeDocument/2006/relationships/image" Target="../media/image343.png"/><Relationship Id="rId154" Type="http://schemas.openxmlformats.org/officeDocument/2006/relationships/customXml" Target="../ink/ink2957.xml"/><Relationship Id="rId175" Type="http://schemas.openxmlformats.org/officeDocument/2006/relationships/image" Target="../media/image364.png"/><Relationship Id="rId196" Type="http://schemas.openxmlformats.org/officeDocument/2006/relationships/customXml" Target="../ink/ink2978.xml"/><Relationship Id="rId200" Type="http://schemas.openxmlformats.org/officeDocument/2006/relationships/customXml" Target="../ink/ink2980.xml"/><Relationship Id="rId16" Type="http://schemas.openxmlformats.org/officeDocument/2006/relationships/customXml" Target="../ink/ink2887.xml"/><Relationship Id="rId221" Type="http://schemas.openxmlformats.org/officeDocument/2006/relationships/image" Target="../media/image387.png"/><Relationship Id="rId242" Type="http://schemas.openxmlformats.org/officeDocument/2006/relationships/customXml" Target="../ink/ink3002.xml"/><Relationship Id="rId263" Type="http://schemas.openxmlformats.org/officeDocument/2006/relationships/image" Target="../media/image406.png"/><Relationship Id="rId284" Type="http://schemas.openxmlformats.org/officeDocument/2006/relationships/image" Target="../media/image416.png"/><Relationship Id="rId37" Type="http://schemas.openxmlformats.org/officeDocument/2006/relationships/image" Target="../media/image297.png"/><Relationship Id="rId58" Type="http://schemas.openxmlformats.org/officeDocument/2006/relationships/customXml" Target="../ink/ink2908.xml"/><Relationship Id="rId79" Type="http://schemas.openxmlformats.org/officeDocument/2006/relationships/image" Target="../media/image318.png"/><Relationship Id="rId102" Type="http://schemas.openxmlformats.org/officeDocument/2006/relationships/customXml" Target="../ink/ink2930.xml"/><Relationship Id="rId123" Type="http://schemas.openxmlformats.org/officeDocument/2006/relationships/image" Target="../media/image338.png"/><Relationship Id="rId144" Type="http://schemas.openxmlformats.org/officeDocument/2006/relationships/customXml" Target="../ink/ink2952.xml"/><Relationship Id="rId90" Type="http://schemas.openxmlformats.org/officeDocument/2006/relationships/customXml" Target="../ink/ink2924.xml"/><Relationship Id="rId165" Type="http://schemas.openxmlformats.org/officeDocument/2006/relationships/image" Target="../media/image359.png"/><Relationship Id="rId186" Type="http://schemas.openxmlformats.org/officeDocument/2006/relationships/customXml" Target="../ink/ink2973.xml"/><Relationship Id="rId211" Type="http://schemas.openxmlformats.org/officeDocument/2006/relationships/image" Target="../media/image382.png"/><Relationship Id="rId232" Type="http://schemas.openxmlformats.org/officeDocument/2006/relationships/image" Target="../media/image392.png"/><Relationship Id="rId253" Type="http://schemas.openxmlformats.org/officeDocument/2006/relationships/image" Target="../media/image401.png"/><Relationship Id="rId274" Type="http://schemas.openxmlformats.org/officeDocument/2006/relationships/image" Target="../media/image411.png"/><Relationship Id="rId295" Type="http://schemas.openxmlformats.org/officeDocument/2006/relationships/customXml" Target="../ink/ink3029.xml"/><Relationship Id="rId27" Type="http://schemas.openxmlformats.org/officeDocument/2006/relationships/image" Target="../media/image292.png"/><Relationship Id="rId48" Type="http://schemas.openxmlformats.org/officeDocument/2006/relationships/customXml" Target="../ink/ink2903.xml"/><Relationship Id="rId69" Type="http://schemas.openxmlformats.org/officeDocument/2006/relationships/image" Target="../media/image313.png"/><Relationship Id="rId113" Type="http://schemas.openxmlformats.org/officeDocument/2006/relationships/image" Target="../media/image334.png"/><Relationship Id="rId134" Type="http://schemas.openxmlformats.org/officeDocument/2006/relationships/customXml" Target="../ink/ink2947.xml"/><Relationship Id="rId80" Type="http://schemas.openxmlformats.org/officeDocument/2006/relationships/customXml" Target="../ink/ink2919.xml"/><Relationship Id="rId155" Type="http://schemas.openxmlformats.org/officeDocument/2006/relationships/image" Target="../media/image354.png"/><Relationship Id="rId176" Type="http://schemas.openxmlformats.org/officeDocument/2006/relationships/customXml" Target="../ink/ink2968.xml"/><Relationship Id="rId197" Type="http://schemas.openxmlformats.org/officeDocument/2006/relationships/image" Target="../media/image375.png"/><Relationship Id="rId201" Type="http://schemas.openxmlformats.org/officeDocument/2006/relationships/image" Target="../media/image377.png"/><Relationship Id="rId222" Type="http://schemas.openxmlformats.org/officeDocument/2006/relationships/customXml" Target="../ink/ink2991.xml"/><Relationship Id="rId243" Type="http://schemas.openxmlformats.org/officeDocument/2006/relationships/image" Target="../media/image396.png"/><Relationship Id="rId264" Type="http://schemas.openxmlformats.org/officeDocument/2006/relationships/customXml" Target="../ink/ink3013.xml"/><Relationship Id="rId285" Type="http://schemas.openxmlformats.org/officeDocument/2006/relationships/customXml" Target="../ink/ink3024.xml"/><Relationship Id="rId17" Type="http://schemas.openxmlformats.org/officeDocument/2006/relationships/image" Target="../media/image287.png"/><Relationship Id="rId38" Type="http://schemas.openxmlformats.org/officeDocument/2006/relationships/customXml" Target="../ink/ink2898.xml"/><Relationship Id="rId59" Type="http://schemas.openxmlformats.org/officeDocument/2006/relationships/image" Target="../media/image308.png"/><Relationship Id="rId103" Type="http://schemas.openxmlformats.org/officeDocument/2006/relationships/image" Target="../media/image330.png"/><Relationship Id="rId124" Type="http://schemas.openxmlformats.org/officeDocument/2006/relationships/customXml" Target="../ink/ink2942.xml"/><Relationship Id="rId70" Type="http://schemas.openxmlformats.org/officeDocument/2006/relationships/customXml" Target="../ink/ink2914.xml"/><Relationship Id="rId91" Type="http://schemas.openxmlformats.org/officeDocument/2006/relationships/image" Target="../media/image324.png"/><Relationship Id="rId145" Type="http://schemas.openxmlformats.org/officeDocument/2006/relationships/image" Target="../media/image349.png"/><Relationship Id="rId166" Type="http://schemas.openxmlformats.org/officeDocument/2006/relationships/customXml" Target="../ink/ink2963.xml"/><Relationship Id="rId187" Type="http://schemas.openxmlformats.org/officeDocument/2006/relationships/image" Target="../media/image37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986.xml"/><Relationship Id="rId233" Type="http://schemas.openxmlformats.org/officeDocument/2006/relationships/customXml" Target="../ink/ink2997.xml"/><Relationship Id="rId254" Type="http://schemas.openxmlformats.org/officeDocument/2006/relationships/customXml" Target="../ink/ink3008.xml"/><Relationship Id="rId28" Type="http://schemas.openxmlformats.org/officeDocument/2006/relationships/customXml" Target="../ink/ink2893.xml"/><Relationship Id="rId49" Type="http://schemas.openxmlformats.org/officeDocument/2006/relationships/image" Target="../media/image303.png"/><Relationship Id="rId114" Type="http://schemas.openxmlformats.org/officeDocument/2006/relationships/customXml" Target="../ink/ink2936.xml"/><Relationship Id="rId275" Type="http://schemas.openxmlformats.org/officeDocument/2006/relationships/customXml" Target="../ink/ink3019.xml"/><Relationship Id="rId296" Type="http://schemas.openxmlformats.org/officeDocument/2006/relationships/image" Target="../media/image422.png"/><Relationship Id="rId300" Type="http://schemas.openxmlformats.org/officeDocument/2006/relationships/image" Target="../media/image424.png"/><Relationship Id="rId60" Type="http://schemas.openxmlformats.org/officeDocument/2006/relationships/customXml" Target="../ink/ink2909.xml"/><Relationship Id="rId81" Type="http://schemas.openxmlformats.org/officeDocument/2006/relationships/image" Target="../media/image319.png"/><Relationship Id="rId135" Type="http://schemas.openxmlformats.org/officeDocument/2006/relationships/image" Target="../media/image344.png"/><Relationship Id="rId156" Type="http://schemas.openxmlformats.org/officeDocument/2006/relationships/customXml" Target="../ink/ink2958.xml"/><Relationship Id="rId177" Type="http://schemas.openxmlformats.org/officeDocument/2006/relationships/image" Target="../media/image365.png"/><Relationship Id="rId198" Type="http://schemas.openxmlformats.org/officeDocument/2006/relationships/customXml" Target="../ink/ink2979.xml"/><Relationship Id="rId202" Type="http://schemas.openxmlformats.org/officeDocument/2006/relationships/customXml" Target="../ink/ink2981.xml"/><Relationship Id="rId223" Type="http://schemas.openxmlformats.org/officeDocument/2006/relationships/customXml" Target="../ink/ink2992.xml"/><Relationship Id="rId244" Type="http://schemas.openxmlformats.org/officeDocument/2006/relationships/customXml" Target="../ink/ink3003.xml"/><Relationship Id="rId18" Type="http://schemas.openxmlformats.org/officeDocument/2006/relationships/customXml" Target="../ink/ink2888.xml"/><Relationship Id="rId39" Type="http://schemas.openxmlformats.org/officeDocument/2006/relationships/image" Target="../media/image298.png"/><Relationship Id="rId265" Type="http://schemas.openxmlformats.org/officeDocument/2006/relationships/image" Target="../media/image407.png"/><Relationship Id="rId286" Type="http://schemas.openxmlformats.org/officeDocument/2006/relationships/image" Target="../media/image417.png"/><Relationship Id="rId50" Type="http://schemas.openxmlformats.org/officeDocument/2006/relationships/customXml" Target="../ink/ink2904.xml"/><Relationship Id="rId104" Type="http://schemas.openxmlformats.org/officeDocument/2006/relationships/customXml" Target="../ink/ink2931.xml"/><Relationship Id="rId125" Type="http://schemas.openxmlformats.org/officeDocument/2006/relationships/image" Target="../media/image339.png"/><Relationship Id="rId146" Type="http://schemas.openxmlformats.org/officeDocument/2006/relationships/customXml" Target="../ink/ink2953.xml"/><Relationship Id="rId167" Type="http://schemas.openxmlformats.org/officeDocument/2006/relationships/image" Target="../media/image360.png"/><Relationship Id="rId188" Type="http://schemas.openxmlformats.org/officeDocument/2006/relationships/customXml" Target="../ink/ink2974.xml"/><Relationship Id="rId71" Type="http://schemas.openxmlformats.org/officeDocument/2006/relationships/image" Target="../media/image314.png"/><Relationship Id="rId92" Type="http://schemas.openxmlformats.org/officeDocument/2006/relationships/customXml" Target="../ink/ink2925.xml"/><Relationship Id="rId213" Type="http://schemas.openxmlformats.org/officeDocument/2006/relationships/image" Target="../media/image383.png"/><Relationship Id="rId234" Type="http://schemas.openxmlformats.org/officeDocument/2006/relationships/image" Target="../media/image393.png"/><Relationship Id="rId2" Type="http://schemas.openxmlformats.org/officeDocument/2006/relationships/customXml" Target="../ink/ink2880.xml"/><Relationship Id="rId29" Type="http://schemas.openxmlformats.org/officeDocument/2006/relationships/image" Target="../media/image293.png"/><Relationship Id="rId255" Type="http://schemas.openxmlformats.org/officeDocument/2006/relationships/image" Target="../media/image402.png"/><Relationship Id="rId276" Type="http://schemas.openxmlformats.org/officeDocument/2006/relationships/image" Target="../media/image412.png"/><Relationship Id="rId297" Type="http://schemas.openxmlformats.org/officeDocument/2006/relationships/customXml" Target="../ink/ink3030.xml"/><Relationship Id="rId40" Type="http://schemas.openxmlformats.org/officeDocument/2006/relationships/customXml" Target="../ink/ink2899.xml"/><Relationship Id="rId115" Type="http://schemas.openxmlformats.org/officeDocument/2006/relationships/image" Target="../media/image335.png"/><Relationship Id="rId136" Type="http://schemas.openxmlformats.org/officeDocument/2006/relationships/customXml" Target="../ink/ink2948.xml"/><Relationship Id="rId157" Type="http://schemas.openxmlformats.org/officeDocument/2006/relationships/image" Target="../media/image355.png"/><Relationship Id="rId178" Type="http://schemas.openxmlformats.org/officeDocument/2006/relationships/customXml" Target="../ink/ink2969.xml"/><Relationship Id="rId301" Type="http://schemas.openxmlformats.org/officeDocument/2006/relationships/customXml" Target="../ink/ink3032.xml"/><Relationship Id="rId61" Type="http://schemas.openxmlformats.org/officeDocument/2006/relationships/image" Target="../media/image309.png"/><Relationship Id="rId82" Type="http://schemas.openxmlformats.org/officeDocument/2006/relationships/customXml" Target="../ink/ink2920.xml"/><Relationship Id="rId199" Type="http://schemas.openxmlformats.org/officeDocument/2006/relationships/image" Target="../media/image376.png"/><Relationship Id="rId203" Type="http://schemas.openxmlformats.org/officeDocument/2006/relationships/image" Target="../media/image378.png"/><Relationship Id="rId19" Type="http://schemas.openxmlformats.org/officeDocument/2006/relationships/image" Target="../media/image288.png"/><Relationship Id="rId224" Type="http://schemas.openxmlformats.org/officeDocument/2006/relationships/image" Target="../media/image388.png"/><Relationship Id="rId245" Type="http://schemas.openxmlformats.org/officeDocument/2006/relationships/image" Target="../media/image397.png"/><Relationship Id="rId266" Type="http://schemas.openxmlformats.org/officeDocument/2006/relationships/customXml" Target="../ink/ink3014.xml"/><Relationship Id="rId287" Type="http://schemas.openxmlformats.org/officeDocument/2006/relationships/customXml" Target="../ink/ink3025.xml"/><Relationship Id="rId30" Type="http://schemas.openxmlformats.org/officeDocument/2006/relationships/customXml" Target="../ink/ink2894.xml"/><Relationship Id="rId105" Type="http://schemas.openxmlformats.org/officeDocument/2006/relationships/image" Target="../media/image331.png"/><Relationship Id="rId126" Type="http://schemas.openxmlformats.org/officeDocument/2006/relationships/customXml" Target="../ink/ink2943.xml"/><Relationship Id="rId147" Type="http://schemas.openxmlformats.org/officeDocument/2006/relationships/image" Target="../media/image350.png"/><Relationship Id="rId168" Type="http://schemas.openxmlformats.org/officeDocument/2006/relationships/customXml" Target="../ink/ink2964.xml"/><Relationship Id="rId51" Type="http://schemas.openxmlformats.org/officeDocument/2006/relationships/image" Target="../media/image304.png"/><Relationship Id="rId72" Type="http://schemas.openxmlformats.org/officeDocument/2006/relationships/customXml" Target="../ink/ink2915.xml"/><Relationship Id="rId93" Type="http://schemas.openxmlformats.org/officeDocument/2006/relationships/image" Target="../media/image325.png"/><Relationship Id="rId189" Type="http://schemas.openxmlformats.org/officeDocument/2006/relationships/image" Target="../media/image371.png"/><Relationship Id="rId3" Type="http://schemas.openxmlformats.org/officeDocument/2006/relationships/image" Target="../media/image279.png"/><Relationship Id="rId214" Type="http://schemas.openxmlformats.org/officeDocument/2006/relationships/customXml" Target="../ink/ink2987.xml"/><Relationship Id="rId235" Type="http://schemas.openxmlformats.org/officeDocument/2006/relationships/customXml" Target="../ink/ink2998.xml"/><Relationship Id="rId256" Type="http://schemas.openxmlformats.org/officeDocument/2006/relationships/customXml" Target="../ink/ink3009.xml"/><Relationship Id="rId277" Type="http://schemas.openxmlformats.org/officeDocument/2006/relationships/customXml" Target="../ink/ink3020.xml"/><Relationship Id="rId298" Type="http://schemas.openxmlformats.org/officeDocument/2006/relationships/image" Target="../media/image423.png"/><Relationship Id="rId116" Type="http://schemas.openxmlformats.org/officeDocument/2006/relationships/customXml" Target="../ink/ink2937.xml"/><Relationship Id="rId137" Type="http://schemas.openxmlformats.org/officeDocument/2006/relationships/image" Target="../media/image345.png"/><Relationship Id="rId158" Type="http://schemas.openxmlformats.org/officeDocument/2006/relationships/customXml" Target="../ink/ink2959.xml"/><Relationship Id="rId302" Type="http://schemas.openxmlformats.org/officeDocument/2006/relationships/image" Target="../media/image425.png"/><Relationship Id="rId20" Type="http://schemas.openxmlformats.org/officeDocument/2006/relationships/customXml" Target="../ink/ink2889.xml"/><Relationship Id="rId41" Type="http://schemas.openxmlformats.org/officeDocument/2006/relationships/image" Target="../media/image299.png"/><Relationship Id="rId62" Type="http://schemas.openxmlformats.org/officeDocument/2006/relationships/customXml" Target="../ink/ink2910.xml"/><Relationship Id="rId83" Type="http://schemas.openxmlformats.org/officeDocument/2006/relationships/image" Target="../media/image320.png"/><Relationship Id="rId179" Type="http://schemas.openxmlformats.org/officeDocument/2006/relationships/image" Target="../media/image366.png"/><Relationship Id="rId190" Type="http://schemas.openxmlformats.org/officeDocument/2006/relationships/customXml" Target="../ink/ink2975.xml"/><Relationship Id="rId204" Type="http://schemas.openxmlformats.org/officeDocument/2006/relationships/customXml" Target="../ink/ink2982.xml"/><Relationship Id="rId225" Type="http://schemas.openxmlformats.org/officeDocument/2006/relationships/customXml" Target="../ink/ink2993.xml"/><Relationship Id="rId246" Type="http://schemas.openxmlformats.org/officeDocument/2006/relationships/customXml" Target="../ink/ink3004.xml"/><Relationship Id="rId267" Type="http://schemas.openxmlformats.org/officeDocument/2006/relationships/customXml" Target="../ink/ink3015.xml"/><Relationship Id="rId288" Type="http://schemas.openxmlformats.org/officeDocument/2006/relationships/image" Target="../media/image418.png"/><Relationship Id="rId106" Type="http://schemas.openxmlformats.org/officeDocument/2006/relationships/customXml" Target="../ink/ink2932.xml"/><Relationship Id="rId127" Type="http://schemas.openxmlformats.org/officeDocument/2006/relationships/image" Target="../media/image340.png"/><Relationship Id="rId10" Type="http://schemas.openxmlformats.org/officeDocument/2006/relationships/customXml" Target="../ink/ink2884.xml"/><Relationship Id="rId31" Type="http://schemas.openxmlformats.org/officeDocument/2006/relationships/image" Target="../media/image294.png"/><Relationship Id="rId52" Type="http://schemas.openxmlformats.org/officeDocument/2006/relationships/customXml" Target="../ink/ink2905.xml"/><Relationship Id="rId73" Type="http://schemas.openxmlformats.org/officeDocument/2006/relationships/image" Target="../media/image315.png"/><Relationship Id="rId94" Type="http://schemas.openxmlformats.org/officeDocument/2006/relationships/customXml" Target="../ink/ink2926.xml"/><Relationship Id="rId148" Type="http://schemas.openxmlformats.org/officeDocument/2006/relationships/customXml" Target="../ink/ink2954.xml"/><Relationship Id="rId169" Type="http://schemas.openxmlformats.org/officeDocument/2006/relationships/image" Target="../media/image361.png"/><Relationship Id="rId4" Type="http://schemas.openxmlformats.org/officeDocument/2006/relationships/customXml" Target="../ink/ink2881.xml"/><Relationship Id="rId180" Type="http://schemas.openxmlformats.org/officeDocument/2006/relationships/customXml" Target="../ink/ink2970.xml"/><Relationship Id="rId215" Type="http://schemas.openxmlformats.org/officeDocument/2006/relationships/image" Target="../media/image384.png"/><Relationship Id="rId236" Type="http://schemas.openxmlformats.org/officeDocument/2006/relationships/image" Target="../media/image394.png"/><Relationship Id="rId257" Type="http://schemas.openxmlformats.org/officeDocument/2006/relationships/image" Target="../media/image403.png"/><Relationship Id="rId278" Type="http://schemas.openxmlformats.org/officeDocument/2006/relationships/image" Target="../media/image413.png"/><Relationship Id="rId303" Type="http://schemas.openxmlformats.org/officeDocument/2006/relationships/customXml" Target="../ink/ink3033.xml"/><Relationship Id="rId42" Type="http://schemas.openxmlformats.org/officeDocument/2006/relationships/customXml" Target="../ink/ink2900.xml"/><Relationship Id="rId84" Type="http://schemas.openxmlformats.org/officeDocument/2006/relationships/customXml" Target="../ink/ink2921.xml"/><Relationship Id="rId138" Type="http://schemas.openxmlformats.org/officeDocument/2006/relationships/customXml" Target="../ink/ink2949.xml"/><Relationship Id="rId191" Type="http://schemas.openxmlformats.org/officeDocument/2006/relationships/image" Target="../media/image372.png"/><Relationship Id="rId205" Type="http://schemas.openxmlformats.org/officeDocument/2006/relationships/image" Target="../media/image379.png"/><Relationship Id="rId247" Type="http://schemas.openxmlformats.org/officeDocument/2006/relationships/image" Target="../media/image398.png"/><Relationship Id="rId107" Type="http://schemas.openxmlformats.org/officeDocument/2006/relationships/image" Target="../media/image332.png"/><Relationship Id="rId289" Type="http://schemas.openxmlformats.org/officeDocument/2006/relationships/customXml" Target="../ink/ink3026.xml"/><Relationship Id="rId11" Type="http://schemas.openxmlformats.org/officeDocument/2006/relationships/image" Target="../media/image284.png"/><Relationship Id="rId53" Type="http://schemas.openxmlformats.org/officeDocument/2006/relationships/image" Target="../media/image305.png"/><Relationship Id="rId149" Type="http://schemas.openxmlformats.org/officeDocument/2006/relationships/image" Target="../media/image351.png"/><Relationship Id="rId95" Type="http://schemas.openxmlformats.org/officeDocument/2006/relationships/image" Target="../media/image326.png"/><Relationship Id="rId160" Type="http://schemas.openxmlformats.org/officeDocument/2006/relationships/customXml" Target="../ink/ink2960.xml"/><Relationship Id="rId216" Type="http://schemas.openxmlformats.org/officeDocument/2006/relationships/customXml" Target="../ink/ink2988.xml"/><Relationship Id="rId258" Type="http://schemas.openxmlformats.org/officeDocument/2006/relationships/customXml" Target="../ink/ink3010.xml"/><Relationship Id="rId22" Type="http://schemas.openxmlformats.org/officeDocument/2006/relationships/customXml" Target="../ink/ink2890.xml"/><Relationship Id="rId64" Type="http://schemas.openxmlformats.org/officeDocument/2006/relationships/customXml" Target="../ink/ink2911.xml"/><Relationship Id="rId118" Type="http://schemas.openxmlformats.org/officeDocument/2006/relationships/customXml" Target="../ink/ink2939.xml"/><Relationship Id="rId171" Type="http://schemas.openxmlformats.org/officeDocument/2006/relationships/image" Target="../media/image362.png"/><Relationship Id="rId227" Type="http://schemas.openxmlformats.org/officeDocument/2006/relationships/customXml" Target="../ink/ink2994.xml"/><Relationship Id="rId269" Type="http://schemas.openxmlformats.org/officeDocument/2006/relationships/customXml" Target="../ink/ink3016.xml"/><Relationship Id="rId33" Type="http://schemas.openxmlformats.org/officeDocument/2006/relationships/image" Target="../media/image295.png"/><Relationship Id="rId129" Type="http://schemas.openxmlformats.org/officeDocument/2006/relationships/image" Target="../media/image341.png"/><Relationship Id="rId280" Type="http://schemas.openxmlformats.org/officeDocument/2006/relationships/image" Target="../media/image414.png"/><Relationship Id="rId75" Type="http://schemas.openxmlformats.org/officeDocument/2006/relationships/image" Target="../media/image316.png"/><Relationship Id="rId140" Type="http://schemas.openxmlformats.org/officeDocument/2006/relationships/customXml" Target="../ink/ink2950.xml"/><Relationship Id="rId182" Type="http://schemas.openxmlformats.org/officeDocument/2006/relationships/customXml" Target="../ink/ink2971.xml"/><Relationship Id="rId6" Type="http://schemas.openxmlformats.org/officeDocument/2006/relationships/customXml" Target="../ink/ink2882.xml"/><Relationship Id="rId238" Type="http://schemas.openxmlformats.org/officeDocument/2006/relationships/customXml" Target="../ink/ink3000.xml"/></Relationships>
</file>

<file path=ppt/slides/_rels/slide7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093.xml"/><Relationship Id="rId299" Type="http://schemas.openxmlformats.org/officeDocument/2006/relationships/customXml" Target="../ink/ink3186.xml"/><Relationship Id="rId21" Type="http://schemas.openxmlformats.org/officeDocument/2006/relationships/image" Target="../media/image289.png"/><Relationship Id="rId63" Type="http://schemas.openxmlformats.org/officeDocument/2006/relationships/image" Target="../media/image310.png"/><Relationship Id="rId159" Type="http://schemas.openxmlformats.org/officeDocument/2006/relationships/image" Target="../media/image356.png"/><Relationship Id="rId170" Type="http://schemas.openxmlformats.org/officeDocument/2006/relationships/customXml" Target="../ink/ink3120.xml"/><Relationship Id="rId226" Type="http://schemas.openxmlformats.org/officeDocument/2006/relationships/image" Target="../media/image389.png"/><Relationship Id="rId268" Type="http://schemas.openxmlformats.org/officeDocument/2006/relationships/image" Target="../media/image408.png"/><Relationship Id="rId32" Type="http://schemas.openxmlformats.org/officeDocument/2006/relationships/customXml" Target="../ink/ink3050.xml"/><Relationship Id="rId74" Type="http://schemas.openxmlformats.org/officeDocument/2006/relationships/customXml" Target="../ink/ink3071.xml"/><Relationship Id="rId128" Type="http://schemas.openxmlformats.org/officeDocument/2006/relationships/customXml" Target="../ink/ink3099.xml"/><Relationship Id="rId5" Type="http://schemas.openxmlformats.org/officeDocument/2006/relationships/image" Target="../media/image282.png"/><Relationship Id="rId181" Type="http://schemas.openxmlformats.org/officeDocument/2006/relationships/image" Target="../media/image367.png"/><Relationship Id="rId237" Type="http://schemas.openxmlformats.org/officeDocument/2006/relationships/customXml" Target="../ink/ink3154.xml"/><Relationship Id="rId279" Type="http://schemas.openxmlformats.org/officeDocument/2006/relationships/customXml" Target="../ink/ink3176.xml"/><Relationship Id="rId43" Type="http://schemas.openxmlformats.org/officeDocument/2006/relationships/image" Target="../media/image300.png"/><Relationship Id="rId139" Type="http://schemas.openxmlformats.org/officeDocument/2006/relationships/image" Target="../media/image346.png"/><Relationship Id="rId290" Type="http://schemas.openxmlformats.org/officeDocument/2006/relationships/image" Target="../media/image419.png"/><Relationship Id="rId304" Type="http://schemas.openxmlformats.org/officeDocument/2006/relationships/image" Target="../media/image426.png"/><Relationship Id="rId85" Type="http://schemas.openxmlformats.org/officeDocument/2006/relationships/image" Target="../media/image321.png"/><Relationship Id="rId150" Type="http://schemas.openxmlformats.org/officeDocument/2006/relationships/customXml" Target="../ink/ink3110.xml"/><Relationship Id="rId192" Type="http://schemas.openxmlformats.org/officeDocument/2006/relationships/customXml" Target="../ink/ink3131.xml"/><Relationship Id="rId206" Type="http://schemas.openxmlformats.org/officeDocument/2006/relationships/customXml" Target="../ink/ink3138.xml"/><Relationship Id="rId248" Type="http://schemas.openxmlformats.org/officeDocument/2006/relationships/customXml" Target="../ink/ink3160.xml"/><Relationship Id="rId12" Type="http://schemas.openxmlformats.org/officeDocument/2006/relationships/customXml" Target="../ink/ink3040.xml"/><Relationship Id="rId108" Type="http://schemas.openxmlformats.org/officeDocument/2006/relationships/customXml" Target="../ink/ink3088.xml"/><Relationship Id="rId315" Type="http://schemas.openxmlformats.org/officeDocument/2006/relationships/customXml" Target="../ink/ink3194.xml"/><Relationship Id="rId54" Type="http://schemas.openxmlformats.org/officeDocument/2006/relationships/customXml" Target="../ink/ink3061.xml"/><Relationship Id="rId96" Type="http://schemas.openxmlformats.org/officeDocument/2006/relationships/customXml" Target="../ink/ink3082.xml"/><Relationship Id="rId161" Type="http://schemas.openxmlformats.org/officeDocument/2006/relationships/image" Target="../media/image357.png"/><Relationship Id="rId217" Type="http://schemas.openxmlformats.org/officeDocument/2006/relationships/image" Target="../media/image385.png"/><Relationship Id="rId259" Type="http://schemas.openxmlformats.org/officeDocument/2006/relationships/image" Target="../media/image404.png"/><Relationship Id="rId23" Type="http://schemas.openxmlformats.org/officeDocument/2006/relationships/image" Target="../media/image290.png"/><Relationship Id="rId119" Type="http://schemas.openxmlformats.org/officeDocument/2006/relationships/image" Target="../media/image336.png"/><Relationship Id="rId270" Type="http://schemas.openxmlformats.org/officeDocument/2006/relationships/image" Target="../media/image409.png"/><Relationship Id="rId65" Type="http://schemas.openxmlformats.org/officeDocument/2006/relationships/image" Target="../media/image311.png"/><Relationship Id="rId130" Type="http://schemas.openxmlformats.org/officeDocument/2006/relationships/customXml" Target="../ink/ink3100.xml"/><Relationship Id="rId172" Type="http://schemas.openxmlformats.org/officeDocument/2006/relationships/customXml" Target="../ink/ink3121.xml"/><Relationship Id="rId228" Type="http://schemas.openxmlformats.org/officeDocument/2006/relationships/image" Target="../media/image390.png"/><Relationship Id="rId13" Type="http://schemas.openxmlformats.org/officeDocument/2006/relationships/image" Target="../media/image285.png"/><Relationship Id="rId109" Type="http://schemas.openxmlformats.org/officeDocument/2006/relationships/image" Target="../media/image333.png"/><Relationship Id="rId260" Type="http://schemas.openxmlformats.org/officeDocument/2006/relationships/customXml" Target="../ink/ink3166.xml"/><Relationship Id="rId281" Type="http://schemas.openxmlformats.org/officeDocument/2006/relationships/customXml" Target="../ink/ink3177.xml"/><Relationship Id="rId316" Type="http://schemas.openxmlformats.org/officeDocument/2006/relationships/image" Target="../media/image432.png"/><Relationship Id="rId34" Type="http://schemas.openxmlformats.org/officeDocument/2006/relationships/customXml" Target="../ink/ink3051.xml"/><Relationship Id="rId55" Type="http://schemas.openxmlformats.org/officeDocument/2006/relationships/image" Target="../media/image306.png"/><Relationship Id="rId76" Type="http://schemas.openxmlformats.org/officeDocument/2006/relationships/customXml" Target="../ink/ink3072.xml"/><Relationship Id="rId97" Type="http://schemas.openxmlformats.org/officeDocument/2006/relationships/image" Target="../media/image327.png"/><Relationship Id="rId120" Type="http://schemas.openxmlformats.org/officeDocument/2006/relationships/customXml" Target="../ink/ink3095.xml"/><Relationship Id="rId141" Type="http://schemas.openxmlformats.org/officeDocument/2006/relationships/image" Target="../media/image347.png"/><Relationship Id="rId7" Type="http://schemas.openxmlformats.org/officeDocument/2006/relationships/image" Target="../media/image281.png"/><Relationship Id="rId162" Type="http://schemas.openxmlformats.org/officeDocument/2006/relationships/customXml" Target="../ink/ink3116.xml"/><Relationship Id="rId183" Type="http://schemas.openxmlformats.org/officeDocument/2006/relationships/image" Target="../media/image368.png"/><Relationship Id="rId218" Type="http://schemas.openxmlformats.org/officeDocument/2006/relationships/customXml" Target="../ink/ink3144.xml"/><Relationship Id="rId239" Type="http://schemas.openxmlformats.org/officeDocument/2006/relationships/image" Target="../media/image244.png"/><Relationship Id="rId250" Type="http://schemas.openxmlformats.org/officeDocument/2006/relationships/customXml" Target="../ink/ink3161.xml"/><Relationship Id="rId271" Type="http://schemas.openxmlformats.org/officeDocument/2006/relationships/customXml" Target="../ink/ink3172.xml"/><Relationship Id="rId292" Type="http://schemas.openxmlformats.org/officeDocument/2006/relationships/image" Target="../media/image420.png"/><Relationship Id="rId306" Type="http://schemas.openxmlformats.org/officeDocument/2006/relationships/image" Target="../media/image427.png"/><Relationship Id="rId24" Type="http://schemas.openxmlformats.org/officeDocument/2006/relationships/customXml" Target="../ink/ink3046.xml"/><Relationship Id="rId45" Type="http://schemas.openxmlformats.org/officeDocument/2006/relationships/image" Target="../media/image301.png"/><Relationship Id="rId66" Type="http://schemas.openxmlformats.org/officeDocument/2006/relationships/customXml" Target="../ink/ink3067.xml"/><Relationship Id="rId87" Type="http://schemas.openxmlformats.org/officeDocument/2006/relationships/image" Target="../media/image322.png"/><Relationship Id="rId110" Type="http://schemas.openxmlformats.org/officeDocument/2006/relationships/customXml" Target="../ink/ink3089.xml"/><Relationship Id="rId131" Type="http://schemas.openxmlformats.org/officeDocument/2006/relationships/image" Target="../media/image342.png"/><Relationship Id="rId152" Type="http://schemas.openxmlformats.org/officeDocument/2006/relationships/customXml" Target="../ink/ink3111.xml"/><Relationship Id="rId173" Type="http://schemas.openxmlformats.org/officeDocument/2006/relationships/image" Target="../media/image363.png"/><Relationship Id="rId194" Type="http://schemas.openxmlformats.org/officeDocument/2006/relationships/customXml" Target="../ink/ink3132.xml"/><Relationship Id="rId208" Type="http://schemas.openxmlformats.org/officeDocument/2006/relationships/customXml" Target="../ink/ink3139.xml"/><Relationship Id="rId229" Type="http://schemas.openxmlformats.org/officeDocument/2006/relationships/customXml" Target="../ink/ink3150.xml"/><Relationship Id="rId240" Type="http://schemas.openxmlformats.org/officeDocument/2006/relationships/customXml" Target="../ink/ink3156.xml"/><Relationship Id="rId261" Type="http://schemas.openxmlformats.org/officeDocument/2006/relationships/image" Target="../media/image405.png"/><Relationship Id="rId14" Type="http://schemas.openxmlformats.org/officeDocument/2006/relationships/customXml" Target="../ink/ink3041.xml"/><Relationship Id="rId35" Type="http://schemas.openxmlformats.org/officeDocument/2006/relationships/image" Target="../media/image296.png"/><Relationship Id="rId56" Type="http://schemas.openxmlformats.org/officeDocument/2006/relationships/customXml" Target="../ink/ink3062.xml"/><Relationship Id="rId77" Type="http://schemas.openxmlformats.org/officeDocument/2006/relationships/image" Target="../media/image317.png"/><Relationship Id="rId100" Type="http://schemas.openxmlformats.org/officeDocument/2006/relationships/customXml" Target="../ink/ink3084.xml"/><Relationship Id="rId282" Type="http://schemas.openxmlformats.org/officeDocument/2006/relationships/image" Target="../media/image415.png"/><Relationship Id="rId317" Type="http://schemas.openxmlformats.org/officeDocument/2006/relationships/customXml" Target="../ink/ink3195.xml"/><Relationship Id="rId8" Type="http://schemas.openxmlformats.org/officeDocument/2006/relationships/customXml" Target="../ink/ink3038.xml"/><Relationship Id="rId98" Type="http://schemas.openxmlformats.org/officeDocument/2006/relationships/customXml" Target="../ink/ink3083.xml"/><Relationship Id="rId121" Type="http://schemas.openxmlformats.org/officeDocument/2006/relationships/image" Target="../media/image337.png"/><Relationship Id="rId142" Type="http://schemas.openxmlformats.org/officeDocument/2006/relationships/customXml" Target="../ink/ink3106.xml"/><Relationship Id="rId163" Type="http://schemas.openxmlformats.org/officeDocument/2006/relationships/image" Target="../media/image358.png"/><Relationship Id="rId184" Type="http://schemas.openxmlformats.org/officeDocument/2006/relationships/customXml" Target="../ink/ink3127.xml"/><Relationship Id="rId219" Type="http://schemas.openxmlformats.org/officeDocument/2006/relationships/image" Target="../media/image386.png"/><Relationship Id="rId230" Type="http://schemas.openxmlformats.org/officeDocument/2006/relationships/image" Target="../media/image391.png"/><Relationship Id="rId251" Type="http://schemas.openxmlformats.org/officeDocument/2006/relationships/image" Target="../media/image400.png"/><Relationship Id="rId25" Type="http://schemas.openxmlformats.org/officeDocument/2006/relationships/image" Target="../media/image291.png"/><Relationship Id="rId46" Type="http://schemas.openxmlformats.org/officeDocument/2006/relationships/customXml" Target="../ink/ink3057.xml"/><Relationship Id="rId67" Type="http://schemas.openxmlformats.org/officeDocument/2006/relationships/image" Target="../media/image312.png"/><Relationship Id="rId272" Type="http://schemas.openxmlformats.org/officeDocument/2006/relationships/image" Target="../media/image410.png"/><Relationship Id="rId293" Type="http://schemas.openxmlformats.org/officeDocument/2006/relationships/customXml" Target="../ink/ink3183.xml"/><Relationship Id="rId307" Type="http://schemas.openxmlformats.org/officeDocument/2006/relationships/customXml" Target="../ink/ink3190.xml"/><Relationship Id="rId88" Type="http://schemas.openxmlformats.org/officeDocument/2006/relationships/customXml" Target="../ink/ink3078.xml"/><Relationship Id="rId111" Type="http://schemas.openxmlformats.org/officeDocument/2006/relationships/image" Target="../media/image99.png"/><Relationship Id="rId132" Type="http://schemas.openxmlformats.org/officeDocument/2006/relationships/customXml" Target="../ink/ink3101.xml"/><Relationship Id="rId153" Type="http://schemas.openxmlformats.org/officeDocument/2006/relationships/image" Target="../media/image353.png"/><Relationship Id="rId174" Type="http://schemas.openxmlformats.org/officeDocument/2006/relationships/customXml" Target="../ink/ink3122.xml"/><Relationship Id="rId195" Type="http://schemas.openxmlformats.org/officeDocument/2006/relationships/image" Target="../media/image374.png"/><Relationship Id="rId209" Type="http://schemas.openxmlformats.org/officeDocument/2006/relationships/image" Target="../media/image381.png"/><Relationship Id="rId220" Type="http://schemas.openxmlformats.org/officeDocument/2006/relationships/customXml" Target="../ink/ink3145.xml"/><Relationship Id="rId241" Type="http://schemas.openxmlformats.org/officeDocument/2006/relationships/image" Target="../media/image395.png"/><Relationship Id="rId15" Type="http://schemas.openxmlformats.org/officeDocument/2006/relationships/image" Target="../media/image286.png"/><Relationship Id="rId36" Type="http://schemas.openxmlformats.org/officeDocument/2006/relationships/customXml" Target="../ink/ink3052.xml"/><Relationship Id="rId57" Type="http://schemas.openxmlformats.org/officeDocument/2006/relationships/image" Target="../media/image307.png"/><Relationship Id="rId262" Type="http://schemas.openxmlformats.org/officeDocument/2006/relationships/customXml" Target="../ink/ink3167.xml"/><Relationship Id="rId283" Type="http://schemas.openxmlformats.org/officeDocument/2006/relationships/customXml" Target="../ink/ink3178.xml"/><Relationship Id="rId318" Type="http://schemas.openxmlformats.org/officeDocument/2006/relationships/image" Target="../media/image433.png"/><Relationship Id="rId78" Type="http://schemas.openxmlformats.org/officeDocument/2006/relationships/customXml" Target="../ink/ink3073.xml"/><Relationship Id="rId99" Type="http://schemas.openxmlformats.org/officeDocument/2006/relationships/image" Target="../media/image328.png"/><Relationship Id="rId101" Type="http://schemas.openxmlformats.org/officeDocument/2006/relationships/image" Target="../media/image329.png"/><Relationship Id="rId122" Type="http://schemas.openxmlformats.org/officeDocument/2006/relationships/customXml" Target="../ink/ink3096.xml"/><Relationship Id="rId143" Type="http://schemas.openxmlformats.org/officeDocument/2006/relationships/image" Target="../media/image348.png"/><Relationship Id="rId164" Type="http://schemas.openxmlformats.org/officeDocument/2006/relationships/customXml" Target="../ink/ink3117.xml"/><Relationship Id="rId185" Type="http://schemas.openxmlformats.org/officeDocument/2006/relationships/image" Target="../media/image369.png"/><Relationship Id="rId9" Type="http://schemas.openxmlformats.org/officeDocument/2006/relationships/image" Target="../media/image283.png"/><Relationship Id="rId210" Type="http://schemas.openxmlformats.org/officeDocument/2006/relationships/customXml" Target="../ink/ink3140.xml"/><Relationship Id="rId26" Type="http://schemas.openxmlformats.org/officeDocument/2006/relationships/customXml" Target="../ink/ink3047.xml"/><Relationship Id="rId231" Type="http://schemas.openxmlformats.org/officeDocument/2006/relationships/customXml" Target="../ink/ink3151.xml"/><Relationship Id="rId252" Type="http://schemas.openxmlformats.org/officeDocument/2006/relationships/customXml" Target="../ink/ink3162.xml"/><Relationship Id="rId273" Type="http://schemas.openxmlformats.org/officeDocument/2006/relationships/customXml" Target="../ink/ink3173.xml"/><Relationship Id="rId294" Type="http://schemas.openxmlformats.org/officeDocument/2006/relationships/image" Target="../media/image421.png"/><Relationship Id="rId308" Type="http://schemas.openxmlformats.org/officeDocument/2006/relationships/image" Target="../media/image428.png"/><Relationship Id="rId47" Type="http://schemas.openxmlformats.org/officeDocument/2006/relationships/image" Target="../media/image302.png"/><Relationship Id="rId68" Type="http://schemas.openxmlformats.org/officeDocument/2006/relationships/customXml" Target="../ink/ink3068.xml"/><Relationship Id="rId89" Type="http://schemas.openxmlformats.org/officeDocument/2006/relationships/image" Target="../media/image323.png"/><Relationship Id="rId112" Type="http://schemas.openxmlformats.org/officeDocument/2006/relationships/customXml" Target="../ink/ink3090.xml"/><Relationship Id="rId133" Type="http://schemas.openxmlformats.org/officeDocument/2006/relationships/image" Target="../media/image343.png"/><Relationship Id="rId154" Type="http://schemas.openxmlformats.org/officeDocument/2006/relationships/customXml" Target="../ink/ink3112.xml"/><Relationship Id="rId175" Type="http://schemas.openxmlformats.org/officeDocument/2006/relationships/image" Target="../media/image364.png"/><Relationship Id="rId196" Type="http://schemas.openxmlformats.org/officeDocument/2006/relationships/customXml" Target="../ink/ink3133.xml"/><Relationship Id="rId200" Type="http://schemas.openxmlformats.org/officeDocument/2006/relationships/customXml" Target="../ink/ink3135.xml"/><Relationship Id="rId16" Type="http://schemas.openxmlformats.org/officeDocument/2006/relationships/customXml" Target="../ink/ink3042.xml"/><Relationship Id="rId221" Type="http://schemas.openxmlformats.org/officeDocument/2006/relationships/image" Target="../media/image387.png"/><Relationship Id="rId242" Type="http://schemas.openxmlformats.org/officeDocument/2006/relationships/customXml" Target="../ink/ink3157.xml"/><Relationship Id="rId263" Type="http://schemas.openxmlformats.org/officeDocument/2006/relationships/image" Target="../media/image406.png"/><Relationship Id="rId284" Type="http://schemas.openxmlformats.org/officeDocument/2006/relationships/image" Target="../media/image416.png"/><Relationship Id="rId37" Type="http://schemas.openxmlformats.org/officeDocument/2006/relationships/image" Target="../media/image297.png"/><Relationship Id="rId58" Type="http://schemas.openxmlformats.org/officeDocument/2006/relationships/customXml" Target="../ink/ink3063.xml"/><Relationship Id="rId79" Type="http://schemas.openxmlformats.org/officeDocument/2006/relationships/image" Target="../media/image318.png"/><Relationship Id="rId102" Type="http://schemas.openxmlformats.org/officeDocument/2006/relationships/customXml" Target="../ink/ink3085.xml"/><Relationship Id="rId123" Type="http://schemas.openxmlformats.org/officeDocument/2006/relationships/image" Target="../media/image338.png"/><Relationship Id="rId144" Type="http://schemas.openxmlformats.org/officeDocument/2006/relationships/customXml" Target="../ink/ink3107.xml"/><Relationship Id="rId90" Type="http://schemas.openxmlformats.org/officeDocument/2006/relationships/customXml" Target="../ink/ink3079.xml"/><Relationship Id="rId165" Type="http://schemas.openxmlformats.org/officeDocument/2006/relationships/image" Target="../media/image359.png"/><Relationship Id="rId186" Type="http://schemas.openxmlformats.org/officeDocument/2006/relationships/customXml" Target="../ink/ink3128.xml"/><Relationship Id="rId211" Type="http://schemas.openxmlformats.org/officeDocument/2006/relationships/image" Target="../media/image382.png"/><Relationship Id="rId232" Type="http://schemas.openxmlformats.org/officeDocument/2006/relationships/image" Target="../media/image392.png"/><Relationship Id="rId253" Type="http://schemas.openxmlformats.org/officeDocument/2006/relationships/image" Target="../media/image401.png"/><Relationship Id="rId274" Type="http://schemas.openxmlformats.org/officeDocument/2006/relationships/image" Target="../media/image411.png"/><Relationship Id="rId295" Type="http://schemas.openxmlformats.org/officeDocument/2006/relationships/customXml" Target="../ink/ink3184.xml"/><Relationship Id="rId309" Type="http://schemas.openxmlformats.org/officeDocument/2006/relationships/customXml" Target="../ink/ink3191.xml"/><Relationship Id="rId27" Type="http://schemas.openxmlformats.org/officeDocument/2006/relationships/image" Target="../media/image292.png"/><Relationship Id="rId48" Type="http://schemas.openxmlformats.org/officeDocument/2006/relationships/customXml" Target="../ink/ink3058.xml"/><Relationship Id="rId69" Type="http://schemas.openxmlformats.org/officeDocument/2006/relationships/image" Target="../media/image313.png"/><Relationship Id="rId113" Type="http://schemas.openxmlformats.org/officeDocument/2006/relationships/image" Target="../media/image334.png"/><Relationship Id="rId134" Type="http://schemas.openxmlformats.org/officeDocument/2006/relationships/customXml" Target="../ink/ink3102.xml"/><Relationship Id="rId80" Type="http://schemas.openxmlformats.org/officeDocument/2006/relationships/customXml" Target="../ink/ink3074.xml"/><Relationship Id="rId155" Type="http://schemas.openxmlformats.org/officeDocument/2006/relationships/image" Target="../media/image354.png"/><Relationship Id="rId176" Type="http://schemas.openxmlformats.org/officeDocument/2006/relationships/customXml" Target="../ink/ink3123.xml"/><Relationship Id="rId197" Type="http://schemas.openxmlformats.org/officeDocument/2006/relationships/image" Target="../media/image375.png"/><Relationship Id="rId201" Type="http://schemas.openxmlformats.org/officeDocument/2006/relationships/image" Target="../media/image377.png"/><Relationship Id="rId222" Type="http://schemas.openxmlformats.org/officeDocument/2006/relationships/customXml" Target="../ink/ink3146.xml"/><Relationship Id="rId243" Type="http://schemas.openxmlformats.org/officeDocument/2006/relationships/image" Target="../media/image396.png"/><Relationship Id="rId264" Type="http://schemas.openxmlformats.org/officeDocument/2006/relationships/customXml" Target="../ink/ink3168.xml"/><Relationship Id="rId285" Type="http://schemas.openxmlformats.org/officeDocument/2006/relationships/customXml" Target="../ink/ink3179.xml"/><Relationship Id="rId17" Type="http://schemas.openxmlformats.org/officeDocument/2006/relationships/image" Target="../media/image287.png"/><Relationship Id="rId38" Type="http://schemas.openxmlformats.org/officeDocument/2006/relationships/customXml" Target="../ink/ink3053.xml"/><Relationship Id="rId59" Type="http://schemas.openxmlformats.org/officeDocument/2006/relationships/image" Target="../media/image308.png"/><Relationship Id="rId103" Type="http://schemas.openxmlformats.org/officeDocument/2006/relationships/image" Target="../media/image330.png"/><Relationship Id="rId124" Type="http://schemas.openxmlformats.org/officeDocument/2006/relationships/customXml" Target="../ink/ink3097.xml"/><Relationship Id="rId310" Type="http://schemas.openxmlformats.org/officeDocument/2006/relationships/image" Target="../media/image429.png"/><Relationship Id="rId70" Type="http://schemas.openxmlformats.org/officeDocument/2006/relationships/customXml" Target="../ink/ink3069.xml"/><Relationship Id="rId91" Type="http://schemas.openxmlformats.org/officeDocument/2006/relationships/image" Target="../media/image324.png"/><Relationship Id="rId145" Type="http://schemas.openxmlformats.org/officeDocument/2006/relationships/image" Target="../media/image349.png"/><Relationship Id="rId166" Type="http://schemas.openxmlformats.org/officeDocument/2006/relationships/customXml" Target="../ink/ink3118.xml"/><Relationship Id="rId187" Type="http://schemas.openxmlformats.org/officeDocument/2006/relationships/image" Target="../media/image37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141.xml"/><Relationship Id="rId233" Type="http://schemas.openxmlformats.org/officeDocument/2006/relationships/customXml" Target="../ink/ink3152.xml"/><Relationship Id="rId254" Type="http://schemas.openxmlformats.org/officeDocument/2006/relationships/customXml" Target="../ink/ink3163.xml"/><Relationship Id="rId28" Type="http://schemas.openxmlformats.org/officeDocument/2006/relationships/customXml" Target="../ink/ink3048.xml"/><Relationship Id="rId49" Type="http://schemas.openxmlformats.org/officeDocument/2006/relationships/image" Target="../media/image303.png"/><Relationship Id="rId114" Type="http://schemas.openxmlformats.org/officeDocument/2006/relationships/customXml" Target="../ink/ink3091.xml"/><Relationship Id="rId275" Type="http://schemas.openxmlformats.org/officeDocument/2006/relationships/customXml" Target="../ink/ink3174.xml"/><Relationship Id="rId296" Type="http://schemas.openxmlformats.org/officeDocument/2006/relationships/image" Target="../media/image422.png"/><Relationship Id="rId300" Type="http://schemas.openxmlformats.org/officeDocument/2006/relationships/image" Target="../media/image424.png"/><Relationship Id="rId60" Type="http://schemas.openxmlformats.org/officeDocument/2006/relationships/customXml" Target="../ink/ink3064.xml"/><Relationship Id="rId81" Type="http://schemas.openxmlformats.org/officeDocument/2006/relationships/image" Target="../media/image319.png"/><Relationship Id="rId135" Type="http://schemas.openxmlformats.org/officeDocument/2006/relationships/image" Target="../media/image344.png"/><Relationship Id="rId156" Type="http://schemas.openxmlformats.org/officeDocument/2006/relationships/customXml" Target="../ink/ink3113.xml"/><Relationship Id="rId177" Type="http://schemas.openxmlformats.org/officeDocument/2006/relationships/image" Target="../media/image365.png"/><Relationship Id="rId198" Type="http://schemas.openxmlformats.org/officeDocument/2006/relationships/customXml" Target="../ink/ink3134.xml"/><Relationship Id="rId202" Type="http://schemas.openxmlformats.org/officeDocument/2006/relationships/customXml" Target="../ink/ink3136.xml"/><Relationship Id="rId223" Type="http://schemas.openxmlformats.org/officeDocument/2006/relationships/customXml" Target="../ink/ink3147.xml"/><Relationship Id="rId244" Type="http://schemas.openxmlformats.org/officeDocument/2006/relationships/customXml" Target="../ink/ink3158.xml"/><Relationship Id="rId18" Type="http://schemas.openxmlformats.org/officeDocument/2006/relationships/customXml" Target="../ink/ink3043.xml"/><Relationship Id="rId39" Type="http://schemas.openxmlformats.org/officeDocument/2006/relationships/image" Target="../media/image298.png"/><Relationship Id="rId265" Type="http://schemas.openxmlformats.org/officeDocument/2006/relationships/image" Target="../media/image407.png"/><Relationship Id="rId286" Type="http://schemas.openxmlformats.org/officeDocument/2006/relationships/image" Target="../media/image417.png"/><Relationship Id="rId50" Type="http://schemas.openxmlformats.org/officeDocument/2006/relationships/customXml" Target="../ink/ink3059.xml"/><Relationship Id="rId104" Type="http://schemas.openxmlformats.org/officeDocument/2006/relationships/customXml" Target="../ink/ink3086.xml"/><Relationship Id="rId125" Type="http://schemas.openxmlformats.org/officeDocument/2006/relationships/image" Target="../media/image339.png"/><Relationship Id="rId146" Type="http://schemas.openxmlformats.org/officeDocument/2006/relationships/customXml" Target="../ink/ink3108.xml"/><Relationship Id="rId167" Type="http://schemas.openxmlformats.org/officeDocument/2006/relationships/image" Target="../media/image360.png"/><Relationship Id="rId188" Type="http://schemas.openxmlformats.org/officeDocument/2006/relationships/customXml" Target="../ink/ink3129.xml"/><Relationship Id="rId311" Type="http://schemas.openxmlformats.org/officeDocument/2006/relationships/customXml" Target="../ink/ink3192.xml"/><Relationship Id="rId71" Type="http://schemas.openxmlformats.org/officeDocument/2006/relationships/image" Target="../media/image314.png"/><Relationship Id="rId92" Type="http://schemas.openxmlformats.org/officeDocument/2006/relationships/customXml" Target="../ink/ink3080.xml"/><Relationship Id="rId213" Type="http://schemas.openxmlformats.org/officeDocument/2006/relationships/image" Target="../media/image383.png"/><Relationship Id="rId234" Type="http://schemas.openxmlformats.org/officeDocument/2006/relationships/image" Target="../media/image393.png"/><Relationship Id="rId2" Type="http://schemas.openxmlformats.org/officeDocument/2006/relationships/customXml" Target="../ink/ink3035.xml"/><Relationship Id="rId29" Type="http://schemas.openxmlformats.org/officeDocument/2006/relationships/image" Target="../media/image293.png"/><Relationship Id="rId255" Type="http://schemas.openxmlformats.org/officeDocument/2006/relationships/image" Target="../media/image402.png"/><Relationship Id="rId276" Type="http://schemas.openxmlformats.org/officeDocument/2006/relationships/image" Target="../media/image412.png"/><Relationship Id="rId297" Type="http://schemas.openxmlformats.org/officeDocument/2006/relationships/customXml" Target="../ink/ink3185.xml"/><Relationship Id="rId40" Type="http://schemas.openxmlformats.org/officeDocument/2006/relationships/customXml" Target="../ink/ink3054.xml"/><Relationship Id="rId115" Type="http://schemas.openxmlformats.org/officeDocument/2006/relationships/image" Target="../media/image335.png"/><Relationship Id="rId136" Type="http://schemas.openxmlformats.org/officeDocument/2006/relationships/customXml" Target="../ink/ink3103.xml"/><Relationship Id="rId157" Type="http://schemas.openxmlformats.org/officeDocument/2006/relationships/image" Target="../media/image355.png"/><Relationship Id="rId178" Type="http://schemas.openxmlformats.org/officeDocument/2006/relationships/customXml" Target="../ink/ink3124.xml"/><Relationship Id="rId301" Type="http://schemas.openxmlformats.org/officeDocument/2006/relationships/customXml" Target="../ink/ink3187.xml"/><Relationship Id="rId61" Type="http://schemas.openxmlformats.org/officeDocument/2006/relationships/image" Target="../media/image309.png"/><Relationship Id="rId82" Type="http://schemas.openxmlformats.org/officeDocument/2006/relationships/customXml" Target="../ink/ink3075.xml"/><Relationship Id="rId199" Type="http://schemas.openxmlformats.org/officeDocument/2006/relationships/image" Target="../media/image376.png"/><Relationship Id="rId203" Type="http://schemas.openxmlformats.org/officeDocument/2006/relationships/image" Target="../media/image378.png"/><Relationship Id="rId19" Type="http://schemas.openxmlformats.org/officeDocument/2006/relationships/image" Target="../media/image288.png"/><Relationship Id="rId224" Type="http://schemas.openxmlformats.org/officeDocument/2006/relationships/image" Target="../media/image388.png"/><Relationship Id="rId245" Type="http://schemas.openxmlformats.org/officeDocument/2006/relationships/image" Target="../media/image397.png"/><Relationship Id="rId266" Type="http://schemas.openxmlformats.org/officeDocument/2006/relationships/customXml" Target="../ink/ink3169.xml"/><Relationship Id="rId287" Type="http://schemas.openxmlformats.org/officeDocument/2006/relationships/customXml" Target="../ink/ink3180.xml"/><Relationship Id="rId30" Type="http://schemas.openxmlformats.org/officeDocument/2006/relationships/customXml" Target="../ink/ink3049.xml"/><Relationship Id="rId105" Type="http://schemas.openxmlformats.org/officeDocument/2006/relationships/image" Target="../media/image331.png"/><Relationship Id="rId126" Type="http://schemas.openxmlformats.org/officeDocument/2006/relationships/customXml" Target="../ink/ink3098.xml"/><Relationship Id="rId147" Type="http://schemas.openxmlformats.org/officeDocument/2006/relationships/image" Target="../media/image350.png"/><Relationship Id="rId168" Type="http://schemas.openxmlformats.org/officeDocument/2006/relationships/customXml" Target="../ink/ink3119.xml"/><Relationship Id="rId312" Type="http://schemas.openxmlformats.org/officeDocument/2006/relationships/image" Target="../media/image430.png"/><Relationship Id="rId51" Type="http://schemas.openxmlformats.org/officeDocument/2006/relationships/image" Target="../media/image304.png"/><Relationship Id="rId72" Type="http://schemas.openxmlformats.org/officeDocument/2006/relationships/customXml" Target="../ink/ink3070.xml"/><Relationship Id="rId93" Type="http://schemas.openxmlformats.org/officeDocument/2006/relationships/image" Target="../media/image325.png"/><Relationship Id="rId189" Type="http://schemas.openxmlformats.org/officeDocument/2006/relationships/image" Target="../media/image371.png"/><Relationship Id="rId3" Type="http://schemas.openxmlformats.org/officeDocument/2006/relationships/image" Target="../media/image279.png"/><Relationship Id="rId214" Type="http://schemas.openxmlformats.org/officeDocument/2006/relationships/customXml" Target="../ink/ink3142.xml"/><Relationship Id="rId235" Type="http://schemas.openxmlformats.org/officeDocument/2006/relationships/customXml" Target="../ink/ink3153.xml"/><Relationship Id="rId256" Type="http://schemas.openxmlformats.org/officeDocument/2006/relationships/customXml" Target="../ink/ink3164.xml"/><Relationship Id="rId277" Type="http://schemas.openxmlformats.org/officeDocument/2006/relationships/customXml" Target="../ink/ink3175.xml"/><Relationship Id="rId298" Type="http://schemas.openxmlformats.org/officeDocument/2006/relationships/image" Target="../media/image423.png"/><Relationship Id="rId116" Type="http://schemas.openxmlformats.org/officeDocument/2006/relationships/customXml" Target="../ink/ink3092.xml"/><Relationship Id="rId137" Type="http://schemas.openxmlformats.org/officeDocument/2006/relationships/image" Target="../media/image345.png"/><Relationship Id="rId158" Type="http://schemas.openxmlformats.org/officeDocument/2006/relationships/customXml" Target="../ink/ink3114.xml"/><Relationship Id="rId302" Type="http://schemas.openxmlformats.org/officeDocument/2006/relationships/image" Target="../media/image425.png"/><Relationship Id="rId20" Type="http://schemas.openxmlformats.org/officeDocument/2006/relationships/customXml" Target="../ink/ink3044.xml"/><Relationship Id="rId41" Type="http://schemas.openxmlformats.org/officeDocument/2006/relationships/image" Target="../media/image299.png"/><Relationship Id="rId62" Type="http://schemas.openxmlformats.org/officeDocument/2006/relationships/customXml" Target="../ink/ink3065.xml"/><Relationship Id="rId83" Type="http://schemas.openxmlformats.org/officeDocument/2006/relationships/image" Target="../media/image320.png"/><Relationship Id="rId179" Type="http://schemas.openxmlformats.org/officeDocument/2006/relationships/image" Target="../media/image366.png"/><Relationship Id="rId190" Type="http://schemas.openxmlformats.org/officeDocument/2006/relationships/customXml" Target="../ink/ink3130.xml"/><Relationship Id="rId204" Type="http://schemas.openxmlformats.org/officeDocument/2006/relationships/customXml" Target="../ink/ink3137.xml"/><Relationship Id="rId225" Type="http://schemas.openxmlformats.org/officeDocument/2006/relationships/customXml" Target="../ink/ink3148.xml"/><Relationship Id="rId246" Type="http://schemas.openxmlformats.org/officeDocument/2006/relationships/customXml" Target="../ink/ink3159.xml"/><Relationship Id="rId267" Type="http://schemas.openxmlformats.org/officeDocument/2006/relationships/customXml" Target="../ink/ink3170.xml"/><Relationship Id="rId288" Type="http://schemas.openxmlformats.org/officeDocument/2006/relationships/image" Target="../media/image418.png"/><Relationship Id="rId106" Type="http://schemas.openxmlformats.org/officeDocument/2006/relationships/customXml" Target="../ink/ink3087.xml"/><Relationship Id="rId127" Type="http://schemas.openxmlformats.org/officeDocument/2006/relationships/image" Target="../media/image340.png"/><Relationship Id="rId313" Type="http://schemas.openxmlformats.org/officeDocument/2006/relationships/customXml" Target="../ink/ink3193.xml"/><Relationship Id="rId10" Type="http://schemas.openxmlformats.org/officeDocument/2006/relationships/customXml" Target="../ink/ink3039.xml"/><Relationship Id="rId31" Type="http://schemas.openxmlformats.org/officeDocument/2006/relationships/image" Target="../media/image294.png"/><Relationship Id="rId52" Type="http://schemas.openxmlformats.org/officeDocument/2006/relationships/customXml" Target="../ink/ink3060.xml"/><Relationship Id="rId73" Type="http://schemas.openxmlformats.org/officeDocument/2006/relationships/image" Target="../media/image315.png"/><Relationship Id="rId94" Type="http://schemas.openxmlformats.org/officeDocument/2006/relationships/customXml" Target="../ink/ink3081.xml"/><Relationship Id="rId148" Type="http://schemas.openxmlformats.org/officeDocument/2006/relationships/customXml" Target="../ink/ink3109.xml"/><Relationship Id="rId169" Type="http://schemas.openxmlformats.org/officeDocument/2006/relationships/image" Target="../media/image361.png"/><Relationship Id="rId4" Type="http://schemas.openxmlformats.org/officeDocument/2006/relationships/customXml" Target="../ink/ink3036.xml"/><Relationship Id="rId180" Type="http://schemas.openxmlformats.org/officeDocument/2006/relationships/customXml" Target="../ink/ink3125.xml"/><Relationship Id="rId215" Type="http://schemas.openxmlformats.org/officeDocument/2006/relationships/image" Target="../media/image384.png"/><Relationship Id="rId236" Type="http://schemas.openxmlformats.org/officeDocument/2006/relationships/image" Target="../media/image394.png"/><Relationship Id="rId257" Type="http://schemas.openxmlformats.org/officeDocument/2006/relationships/image" Target="../media/image403.png"/><Relationship Id="rId278" Type="http://schemas.openxmlformats.org/officeDocument/2006/relationships/image" Target="../media/image413.png"/><Relationship Id="rId303" Type="http://schemas.openxmlformats.org/officeDocument/2006/relationships/customXml" Target="../ink/ink3188.xml"/><Relationship Id="rId42" Type="http://schemas.openxmlformats.org/officeDocument/2006/relationships/customXml" Target="../ink/ink3055.xml"/><Relationship Id="rId84" Type="http://schemas.openxmlformats.org/officeDocument/2006/relationships/customXml" Target="../ink/ink3076.xml"/><Relationship Id="rId138" Type="http://schemas.openxmlformats.org/officeDocument/2006/relationships/customXml" Target="../ink/ink3104.xml"/><Relationship Id="rId191" Type="http://schemas.openxmlformats.org/officeDocument/2006/relationships/image" Target="../media/image372.png"/><Relationship Id="rId205" Type="http://schemas.openxmlformats.org/officeDocument/2006/relationships/image" Target="../media/image379.png"/><Relationship Id="rId247" Type="http://schemas.openxmlformats.org/officeDocument/2006/relationships/image" Target="../media/image398.png"/><Relationship Id="rId107" Type="http://schemas.openxmlformats.org/officeDocument/2006/relationships/image" Target="../media/image332.png"/><Relationship Id="rId289" Type="http://schemas.openxmlformats.org/officeDocument/2006/relationships/customXml" Target="../ink/ink3181.xml"/><Relationship Id="rId11" Type="http://schemas.openxmlformats.org/officeDocument/2006/relationships/image" Target="../media/image284.png"/><Relationship Id="rId53" Type="http://schemas.openxmlformats.org/officeDocument/2006/relationships/image" Target="../media/image305.png"/><Relationship Id="rId149" Type="http://schemas.openxmlformats.org/officeDocument/2006/relationships/image" Target="../media/image351.png"/><Relationship Id="rId314" Type="http://schemas.openxmlformats.org/officeDocument/2006/relationships/image" Target="../media/image431.png"/><Relationship Id="rId95" Type="http://schemas.openxmlformats.org/officeDocument/2006/relationships/image" Target="../media/image326.png"/><Relationship Id="rId160" Type="http://schemas.openxmlformats.org/officeDocument/2006/relationships/customXml" Target="../ink/ink3115.xml"/><Relationship Id="rId216" Type="http://schemas.openxmlformats.org/officeDocument/2006/relationships/customXml" Target="../ink/ink3143.xml"/><Relationship Id="rId258" Type="http://schemas.openxmlformats.org/officeDocument/2006/relationships/customXml" Target="../ink/ink3165.xml"/><Relationship Id="rId22" Type="http://schemas.openxmlformats.org/officeDocument/2006/relationships/customXml" Target="../ink/ink3045.xml"/><Relationship Id="rId64" Type="http://schemas.openxmlformats.org/officeDocument/2006/relationships/customXml" Target="../ink/ink3066.xml"/><Relationship Id="rId118" Type="http://schemas.openxmlformats.org/officeDocument/2006/relationships/customXml" Target="../ink/ink3094.xml"/><Relationship Id="rId171" Type="http://schemas.openxmlformats.org/officeDocument/2006/relationships/image" Target="../media/image362.png"/><Relationship Id="rId227" Type="http://schemas.openxmlformats.org/officeDocument/2006/relationships/customXml" Target="../ink/ink3149.xml"/><Relationship Id="rId269" Type="http://schemas.openxmlformats.org/officeDocument/2006/relationships/customXml" Target="../ink/ink3171.xml"/><Relationship Id="rId33" Type="http://schemas.openxmlformats.org/officeDocument/2006/relationships/image" Target="../media/image295.png"/><Relationship Id="rId129" Type="http://schemas.openxmlformats.org/officeDocument/2006/relationships/image" Target="../media/image341.png"/><Relationship Id="rId280" Type="http://schemas.openxmlformats.org/officeDocument/2006/relationships/image" Target="../media/image414.png"/><Relationship Id="rId75" Type="http://schemas.openxmlformats.org/officeDocument/2006/relationships/image" Target="../media/image316.png"/><Relationship Id="rId140" Type="http://schemas.openxmlformats.org/officeDocument/2006/relationships/customXml" Target="../ink/ink3105.xml"/><Relationship Id="rId182" Type="http://schemas.openxmlformats.org/officeDocument/2006/relationships/customXml" Target="../ink/ink3126.xml"/><Relationship Id="rId6" Type="http://schemas.openxmlformats.org/officeDocument/2006/relationships/customXml" Target="../ink/ink3037.xml"/><Relationship Id="rId238" Type="http://schemas.openxmlformats.org/officeDocument/2006/relationships/customXml" Target="../ink/ink3155.xml"/><Relationship Id="rId291" Type="http://schemas.openxmlformats.org/officeDocument/2006/relationships/customXml" Target="../ink/ink3182.xml"/><Relationship Id="rId305" Type="http://schemas.openxmlformats.org/officeDocument/2006/relationships/customXml" Target="../ink/ink3189.xml"/><Relationship Id="rId44" Type="http://schemas.openxmlformats.org/officeDocument/2006/relationships/customXml" Target="../ink/ink3056.xml"/><Relationship Id="rId86" Type="http://schemas.openxmlformats.org/officeDocument/2006/relationships/customXml" Target="../ink/ink3077.xml"/><Relationship Id="rId151" Type="http://schemas.openxmlformats.org/officeDocument/2006/relationships/image" Target="../media/image352.png"/><Relationship Id="rId193" Type="http://schemas.openxmlformats.org/officeDocument/2006/relationships/image" Target="../media/image373.png"/><Relationship Id="rId207" Type="http://schemas.openxmlformats.org/officeDocument/2006/relationships/image" Target="../media/image380.png"/><Relationship Id="rId249" Type="http://schemas.openxmlformats.org/officeDocument/2006/relationships/image" Target="../media/image399.png"/></Relationships>
</file>

<file path=ppt/slides/_rels/slide7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254.xml"/><Relationship Id="rId299" Type="http://schemas.openxmlformats.org/officeDocument/2006/relationships/customXml" Target="../ink/ink3347.xml"/><Relationship Id="rId21" Type="http://schemas.openxmlformats.org/officeDocument/2006/relationships/image" Target="../media/image289.png"/><Relationship Id="rId63" Type="http://schemas.openxmlformats.org/officeDocument/2006/relationships/image" Target="../media/image310.png"/><Relationship Id="rId159" Type="http://schemas.openxmlformats.org/officeDocument/2006/relationships/image" Target="../media/image356.png"/><Relationship Id="rId170" Type="http://schemas.openxmlformats.org/officeDocument/2006/relationships/customXml" Target="../ink/ink3281.xml"/><Relationship Id="rId226" Type="http://schemas.openxmlformats.org/officeDocument/2006/relationships/image" Target="../media/image389.png"/><Relationship Id="rId268" Type="http://schemas.openxmlformats.org/officeDocument/2006/relationships/image" Target="../media/image408.png"/><Relationship Id="rId32" Type="http://schemas.openxmlformats.org/officeDocument/2006/relationships/customXml" Target="../ink/ink3211.xml"/><Relationship Id="rId74" Type="http://schemas.openxmlformats.org/officeDocument/2006/relationships/customXml" Target="../ink/ink3232.xml"/><Relationship Id="rId128" Type="http://schemas.openxmlformats.org/officeDocument/2006/relationships/customXml" Target="../ink/ink3260.xml"/><Relationship Id="rId5" Type="http://schemas.openxmlformats.org/officeDocument/2006/relationships/image" Target="../media/image282.png"/><Relationship Id="rId181" Type="http://schemas.openxmlformats.org/officeDocument/2006/relationships/image" Target="../media/image367.png"/><Relationship Id="rId237" Type="http://schemas.openxmlformats.org/officeDocument/2006/relationships/customXml" Target="../ink/ink3315.xml"/><Relationship Id="rId279" Type="http://schemas.openxmlformats.org/officeDocument/2006/relationships/customXml" Target="../ink/ink3337.xml"/><Relationship Id="rId43" Type="http://schemas.openxmlformats.org/officeDocument/2006/relationships/image" Target="../media/image300.png"/><Relationship Id="rId139" Type="http://schemas.openxmlformats.org/officeDocument/2006/relationships/image" Target="../media/image346.png"/><Relationship Id="rId290" Type="http://schemas.openxmlformats.org/officeDocument/2006/relationships/image" Target="../media/image419.png"/><Relationship Id="rId304" Type="http://schemas.openxmlformats.org/officeDocument/2006/relationships/image" Target="../media/image426.png"/><Relationship Id="rId85" Type="http://schemas.openxmlformats.org/officeDocument/2006/relationships/image" Target="../media/image321.png"/><Relationship Id="rId150" Type="http://schemas.openxmlformats.org/officeDocument/2006/relationships/customXml" Target="../ink/ink3271.xml"/><Relationship Id="rId192" Type="http://schemas.openxmlformats.org/officeDocument/2006/relationships/customXml" Target="../ink/ink3292.xml"/><Relationship Id="rId206" Type="http://schemas.openxmlformats.org/officeDocument/2006/relationships/customXml" Target="../ink/ink3299.xml"/><Relationship Id="rId248" Type="http://schemas.openxmlformats.org/officeDocument/2006/relationships/customXml" Target="../ink/ink3321.xml"/><Relationship Id="rId12" Type="http://schemas.openxmlformats.org/officeDocument/2006/relationships/customXml" Target="../ink/ink3201.xml"/><Relationship Id="rId108" Type="http://schemas.openxmlformats.org/officeDocument/2006/relationships/customXml" Target="../ink/ink3249.xml"/><Relationship Id="rId315" Type="http://schemas.openxmlformats.org/officeDocument/2006/relationships/customXml" Target="../ink/ink3355.xml"/><Relationship Id="rId54" Type="http://schemas.openxmlformats.org/officeDocument/2006/relationships/customXml" Target="../ink/ink3222.xml"/><Relationship Id="rId96" Type="http://schemas.openxmlformats.org/officeDocument/2006/relationships/customXml" Target="../ink/ink3243.xml"/><Relationship Id="rId161" Type="http://schemas.openxmlformats.org/officeDocument/2006/relationships/image" Target="../media/image357.png"/><Relationship Id="rId217" Type="http://schemas.openxmlformats.org/officeDocument/2006/relationships/image" Target="../media/image385.png"/><Relationship Id="rId259" Type="http://schemas.openxmlformats.org/officeDocument/2006/relationships/image" Target="../media/image404.png"/><Relationship Id="rId23" Type="http://schemas.openxmlformats.org/officeDocument/2006/relationships/image" Target="../media/image290.png"/><Relationship Id="rId119" Type="http://schemas.openxmlformats.org/officeDocument/2006/relationships/image" Target="../media/image336.png"/><Relationship Id="rId270" Type="http://schemas.openxmlformats.org/officeDocument/2006/relationships/image" Target="../media/image409.png"/><Relationship Id="rId65" Type="http://schemas.openxmlformats.org/officeDocument/2006/relationships/image" Target="../media/image311.png"/><Relationship Id="rId130" Type="http://schemas.openxmlformats.org/officeDocument/2006/relationships/customXml" Target="../ink/ink3261.xml"/><Relationship Id="rId172" Type="http://schemas.openxmlformats.org/officeDocument/2006/relationships/customXml" Target="../ink/ink3282.xml"/><Relationship Id="rId228" Type="http://schemas.openxmlformats.org/officeDocument/2006/relationships/image" Target="../media/image390.png"/><Relationship Id="rId13" Type="http://schemas.openxmlformats.org/officeDocument/2006/relationships/image" Target="../media/image285.png"/><Relationship Id="rId109" Type="http://schemas.openxmlformats.org/officeDocument/2006/relationships/image" Target="../media/image333.png"/><Relationship Id="rId260" Type="http://schemas.openxmlformats.org/officeDocument/2006/relationships/customXml" Target="../ink/ink3327.xml"/><Relationship Id="rId281" Type="http://schemas.openxmlformats.org/officeDocument/2006/relationships/customXml" Target="../ink/ink3338.xml"/><Relationship Id="rId316" Type="http://schemas.openxmlformats.org/officeDocument/2006/relationships/image" Target="../media/image434.png"/><Relationship Id="rId34" Type="http://schemas.openxmlformats.org/officeDocument/2006/relationships/customXml" Target="../ink/ink3212.xml"/><Relationship Id="rId55" Type="http://schemas.openxmlformats.org/officeDocument/2006/relationships/image" Target="../media/image306.png"/><Relationship Id="rId76" Type="http://schemas.openxmlformats.org/officeDocument/2006/relationships/customXml" Target="../ink/ink3233.xml"/><Relationship Id="rId97" Type="http://schemas.openxmlformats.org/officeDocument/2006/relationships/image" Target="../media/image327.png"/><Relationship Id="rId120" Type="http://schemas.openxmlformats.org/officeDocument/2006/relationships/customXml" Target="../ink/ink3256.xml"/><Relationship Id="rId141" Type="http://schemas.openxmlformats.org/officeDocument/2006/relationships/image" Target="../media/image347.png"/><Relationship Id="rId7" Type="http://schemas.openxmlformats.org/officeDocument/2006/relationships/image" Target="../media/image281.png"/><Relationship Id="rId162" Type="http://schemas.openxmlformats.org/officeDocument/2006/relationships/customXml" Target="../ink/ink3277.xml"/><Relationship Id="rId183" Type="http://schemas.openxmlformats.org/officeDocument/2006/relationships/image" Target="../media/image368.png"/><Relationship Id="rId218" Type="http://schemas.openxmlformats.org/officeDocument/2006/relationships/customXml" Target="../ink/ink3305.xml"/><Relationship Id="rId239" Type="http://schemas.openxmlformats.org/officeDocument/2006/relationships/image" Target="../media/image244.png"/><Relationship Id="rId250" Type="http://schemas.openxmlformats.org/officeDocument/2006/relationships/customXml" Target="../ink/ink3322.xml"/><Relationship Id="rId271" Type="http://schemas.openxmlformats.org/officeDocument/2006/relationships/customXml" Target="../ink/ink3333.xml"/><Relationship Id="rId292" Type="http://schemas.openxmlformats.org/officeDocument/2006/relationships/image" Target="../media/image420.png"/><Relationship Id="rId306" Type="http://schemas.openxmlformats.org/officeDocument/2006/relationships/image" Target="../media/image427.png"/><Relationship Id="rId24" Type="http://schemas.openxmlformats.org/officeDocument/2006/relationships/customXml" Target="../ink/ink3207.xml"/><Relationship Id="rId45" Type="http://schemas.openxmlformats.org/officeDocument/2006/relationships/image" Target="../media/image301.png"/><Relationship Id="rId66" Type="http://schemas.openxmlformats.org/officeDocument/2006/relationships/customXml" Target="../ink/ink3228.xml"/><Relationship Id="rId87" Type="http://schemas.openxmlformats.org/officeDocument/2006/relationships/image" Target="../media/image322.png"/><Relationship Id="rId110" Type="http://schemas.openxmlformats.org/officeDocument/2006/relationships/customXml" Target="../ink/ink3250.xml"/><Relationship Id="rId131" Type="http://schemas.openxmlformats.org/officeDocument/2006/relationships/image" Target="../media/image342.png"/><Relationship Id="rId152" Type="http://schemas.openxmlformats.org/officeDocument/2006/relationships/customXml" Target="../ink/ink3272.xml"/><Relationship Id="rId173" Type="http://schemas.openxmlformats.org/officeDocument/2006/relationships/image" Target="../media/image363.png"/><Relationship Id="rId194" Type="http://schemas.openxmlformats.org/officeDocument/2006/relationships/customXml" Target="../ink/ink3293.xml"/><Relationship Id="rId208" Type="http://schemas.openxmlformats.org/officeDocument/2006/relationships/customXml" Target="../ink/ink3300.xml"/><Relationship Id="rId229" Type="http://schemas.openxmlformats.org/officeDocument/2006/relationships/customXml" Target="../ink/ink3311.xml"/><Relationship Id="rId240" Type="http://schemas.openxmlformats.org/officeDocument/2006/relationships/customXml" Target="../ink/ink3317.xml"/><Relationship Id="rId261" Type="http://schemas.openxmlformats.org/officeDocument/2006/relationships/image" Target="../media/image405.png"/><Relationship Id="rId14" Type="http://schemas.openxmlformats.org/officeDocument/2006/relationships/customXml" Target="../ink/ink3202.xml"/><Relationship Id="rId35" Type="http://schemas.openxmlformats.org/officeDocument/2006/relationships/image" Target="../media/image296.png"/><Relationship Id="rId56" Type="http://schemas.openxmlformats.org/officeDocument/2006/relationships/customXml" Target="../ink/ink3223.xml"/><Relationship Id="rId77" Type="http://schemas.openxmlformats.org/officeDocument/2006/relationships/image" Target="../media/image317.png"/><Relationship Id="rId100" Type="http://schemas.openxmlformats.org/officeDocument/2006/relationships/customXml" Target="../ink/ink3245.xml"/><Relationship Id="rId282" Type="http://schemas.openxmlformats.org/officeDocument/2006/relationships/image" Target="../media/image415.png"/><Relationship Id="rId317" Type="http://schemas.openxmlformats.org/officeDocument/2006/relationships/customXml" Target="../ink/ink3356.xml"/><Relationship Id="rId8" Type="http://schemas.openxmlformats.org/officeDocument/2006/relationships/customXml" Target="../ink/ink3199.xml"/><Relationship Id="rId98" Type="http://schemas.openxmlformats.org/officeDocument/2006/relationships/customXml" Target="../ink/ink3244.xml"/><Relationship Id="rId121" Type="http://schemas.openxmlformats.org/officeDocument/2006/relationships/image" Target="../media/image337.png"/><Relationship Id="rId142" Type="http://schemas.openxmlformats.org/officeDocument/2006/relationships/customXml" Target="../ink/ink3267.xml"/><Relationship Id="rId163" Type="http://schemas.openxmlformats.org/officeDocument/2006/relationships/image" Target="../media/image358.png"/><Relationship Id="rId184" Type="http://schemas.openxmlformats.org/officeDocument/2006/relationships/customXml" Target="../ink/ink3288.xml"/><Relationship Id="rId219" Type="http://schemas.openxmlformats.org/officeDocument/2006/relationships/image" Target="../media/image386.png"/><Relationship Id="rId230" Type="http://schemas.openxmlformats.org/officeDocument/2006/relationships/image" Target="../media/image391.png"/><Relationship Id="rId251" Type="http://schemas.openxmlformats.org/officeDocument/2006/relationships/image" Target="../media/image400.png"/><Relationship Id="rId25" Type="http://schemas.openxmlformats.org/officeDocument/2006/relationships/image" Target="../media/image291.png"/><Relationship Id="rId46" Type="http://schemas.openxmlformats.org/officeDocument/2006/relationships/customXml" Target="../ink/ink3218.xml"/><Relationship Id="rId67" Type="http://schemas.openxmlformats.org/officeDocument/2006/relationships/image" Target="../media/image312.png"/><Relationship Id="rId272" Type="http://schemas.openxmlformats.org/officeDocument/2006/relationships/image" Target="../media/image410.png"/><Relationship Id="rId293" Type="http://schemas.openxmlformats.org/officeDocument/2006/relationships/customXml" Target="../ink/ink3344.xml"/><Relationship Id="rId307" Type="http://schemas.openxmlformats.org/officeDocument/2006/relationships/customXml" Target="../ink/ink3351.xml"/><Relationship Id="rId88" Type="http://schemas.openxmlformats.org/officeDocument/2006/relationships/customXml" Target="../ink/ink3239.xml"/><Relationship Id="rId111" Type="http://schemas.openxmlformats.org/officeDocument/2006/relationships/image" Target="../media/image99.png"/><Relationship Id="rId132" Type="http://schemas.openxmlformats.org/officeDocument/2006/relationships/customXml" Target="../ink/ink3262.xml"/><Relationship Id="rId153" Type="http://schemas.openxmlformats.org/officeDocument/2006/relationships/image" Target="../media/image353.png"/><Relationship Id="rId174" Type="http://schemas.openxmlformats.org/officeDocument/2006/relationships/customXml" Target="../ink/ink3283.xml"/><Relationship Id="rId195" Type="http://schemas.openxmlformats.org/officeDocument/2006/relationships/image" Target="../media/image374.png"/><Relationship Id="rId209" Type="http://schemas.openxmlformats.org/officeDocument/2006/relationships/image" Target="../media/image381.png"/><Relationship Id="rId220" Type="http://schemas.openxmlformats.org/officeDocument/2006/relationships/customXml" Target="../ink/ink3306.xml"/><Relationship Id="rId241" Type="http://schemas.openxmlformats.org/officeDocument/2006/relationships/image" Target="../media/image395.png"/><Relationship Id="rId15" Type="http://schemas.openxmlformats.org/officeDocument/2006/relationships/image" Target="../media/image286.png"/><Relationship Id="rId36" Type="http://schemas.openxmlformats.org/officeDocument/2006/relationships/customXml" Target="../ink/ink3213.xml"/><Relationship Id="rId57" Type="http://schemas.openxmlformats.org/officeDocument/2006/relationships/image" Target="../media/image307.png"/><Relationship Id="rId262" Type="http://schemas.openxmlformats.org/officeDocument/2006/relationships/customXml" Target="../ink/ink3328.xml"/><Relationship Id="rId283" Type="http://schemas.openxmlformats.org/officeDocument/2006/relationships/customXml" Target="../ink/ink3339.xml"/><Relationship Id="rId318" Type="http://schemas.openxmlformats.org/officeDocument/2006/relationships/image" Target="../media/image435.png"/><Relationship Id="rId78" Type="http://schemas.openxmlformats.org/officeDocument/2006/relationships/customXml" Target="../ink/ink3234.xml"/><Relationship Id="rId99" Type="http://schemas.openxmlformats.org/officeDocument/2006/relationships/image" Target="../media/image328.png"/><Relationship Id="rId101" Type="http://schemas.openxmlformats.org/officeDocument/2006/relationships/image" Target="../media/image329.png"/><Relationship Id="rId122" Type="http://schemas.openxmlformats.org/officeDocument/2006/relationships/customXml" Target="../ink/ink3257.xml"/><Relationship Id="rId143" Type="http://schemas.openxmlformats.org/officeDocument/2006/relationships/image" Target="../media/image348.png"/><Relationship Id="rId164" Type="http://schemas.openxmlformats.org/officeDocument/2006/relationships/customXml" Target="../ink/ink3278.xml"/><Relationship Id="rId185" Type="http://schemas.openxmlformats.org/officeDocument/2006/relationships/image" Target="../media/image369.png"/><Relationship Id="rId9" Type="http://schemas.openxmlformats.org/officeDocument/2006/relationships/image" Target="../media/image283.png"/><Relationship Id="rId210" Type="http://schemas.openxmlformats.org/officeDocument/2006/relationships/customXml" Target="../ink/ink3301.xml"/><Relationship Id="rId26" Type="http://schemas.openxmlformats.org/officeDocument/2006/relationships/customXml" Target="../ink/ink3208.xml"/><Relationship Id="rId231" Type="http://schemas.openxmlformats.org/officeDocument/2006/relationships/customXml" Target="../ink/ink3312.xml"/><Relationship Id="rId252" Type="http://schemas.openxmlformats.org/officeDocument/2006/relationships/customXml" Target="../ink/ink3323.xml"/><Relationship Id="rId273" Type="http://schemas.openxmlformats.org/officeDocument/2006/relationships/customXml" Target="../ink/ink3334.xml"/><Relationship Id="rId294" Type="http://schemas.openxmlformats.org/officeDocument/2006/relationships/image" Target="../media/image421.png"/><Relationship Id="rId308" Type="http://schemas.openxmlformats.org/officeDocument/2006/relationships/image" Target="../media/image428.png"/><Relationship Id="rId47" Type="http://schemas.openxmlformats.org/officeDocument/2006/relationships/image" Target="../media/image302.png"/><Relationship Id="rId68" Type="http://schemas.openxmlformats.org/officeDocument/2006/relationships/customXml" Target="../ink/ink3229.xml"/><Relationship Id="rId89" Type="http://schemas.openxmlformats.org/officeDocument/2006/relationships/image" Target="../media/image323.png"/><Relationship Id="rId112" Type="http://schemas.openxmlformats.org/officeDocument/2006/relationships/customXml" Target="../ink/ink3251.xml"/><Relationship Id="rId133" Type="http://schemas.openxmlformats.org/officeDocument/2006/relationships/image" Target="../media/image343.png"/><Relationship Id="rId154" Type="http://schemas.openxmlformats.org/officeDocument/2006/relationships/customXml" Target="../ink/ink3273.xml"/><Relationship Id="rId175" Type="http://schemas.openxmlformats.org/officeDocument/2006/relationships/image" Target="../media/image364.png"/><Relationship Id="rId196" Type="http://schemas.openxmlformats.org/officeDocument/2006/relationships/customXml" Target="../ink/ink3294.xml"/><Relationship Id="rId200" Type="http://schemas.openxmlformats.org/officeDocument/2006/relationships/customXml" Target="../ink/ink3296.xml"/><Relationship Id="rId16" Type="http://schemas.openxmlformats.org/officeDocument/2006/relationships/customXml" Target="../ink/ink3203.xml"/><Relationship Id="rId221" Type="http://schemas.openxmlformats.org/officeDocument/2006/relationships/image" Target="../media/image387.png"/><Relationship Id="rId242" Type="http://schemas.openxmlformats.org/officeDocument/2006/relationships/customXml" Target="../ink/ink3318.xml"/><Relationship Id="rId263" Type="http://schemas.openxmlformats.org/officeDocument/2006/relationships/image" Target="../media/image406.png"/><Relationship Id="rId284" Type="http://schemas.openxmlformats.org/officeDocument/2006/relationships/image" Target="../media/image416.png"/><Relationship Id="rId37" Type="http://schemas.openxmlformats.org/officeDocument/2006/relationships/image" Target="../media/image297.png"/><Relationship Id="rId58" Type="http://schemas.openxmlformats.org/officeDocument/2006/relationships/customXml" Target="../ink/ink3224.xml"/><Relationship Id="rId79" Type="http://schemas.openxmlformats.org/officeDocument/2006/relationships/image" Target="../media/image318.png"/><Relationship Id="rId102" Type="http://schemas.openxmlformats.org/officeDocument/2006/relationships/customXml" Target="../ink/ink3246.xml"/><Relationship Id="rId123" Type="http://schemas.openxmlformats.org/officeDocument/2006/relationships/image" Target="../media/image338.png"/><Relationship Id="rId144" Type="http://schemas.openxmlformats.org/officeDocument/2006/relationships/customXml" Target="../ink/ink3268.xml"/><Relationship Id="rId90" Type="http://schemas.openxmlformats.org/officeDocument/2006/relationships/customXml" Target="../ink/ink3240.xml"/><Relationship Id="rId165" Type="http://schemas.openxmlformats.org/officeDocument/2006/relationships/image" Target="../media/image359.png"/><Relationship Id="rId186" Type="http://schemas.openxmlformats.org/officeDocument/2006/relationships/customXml" Target="../ink/ink3289.xml"/><Relationship Id="rId211" Type="http://schemas.openxmlformats.org/officeDocument/2006/relationships/image" Target="../media/image382.png"/><Relationship Id="rId232" Type="http://schemas.openxmlformats.org/officeDocument/2006/relationships/image" Target="../media/image392.png"/><Relationship Id="rId253" Type="http://schemas.openxmlformats.org/officeDocument/2006/relationships/image" Target="../media/image401.png"/><Relationship Id="rId274" Type="http://schemas.openxmlformats.org/officeDocument/2006/relationships/image" Target="../media/image411.png"/><Relationship Id="rId295" Type="http://schemas.openxmlformats.org/officeDocument/2006/relationships/customXml" Target="../ink/ink3345.xml"/><Relationship Id="rId309" Type="http://schemas.openxmlformats.org/officeDocument/2006/relationships/customXml" Target="../ink/ink3352.xml"/><Relationship Id="rId27" Type="http://schemas.openxmlformats.org/officeDocument/2006/relationships/image" Target="../media/image292.png"/><Relationship Id="rId48" Type="http://schemas.openxmlformats.org/officeDocument/2006/relationships/customXml" Target="../ink/ink3219.xml"/><Relationship Id="rId69" Type="http://schemas.openxmlformats.org/officeDocument/2006/relationships/image" Target="../media/image313.png"/><Relationship Id="rId113" Type="http://schemas.openxmlformats.org/officeDocument/2006/relationships/image" Target="../media/image334.png"/><Relationship Id="rId134" Type="http://schemas.openxmlformats.org/officeDocument/2006/relationships/customXml" Target="../ink/ink3263.xml"/><Relationship Id="rId80" Type="http://schemas.openxmlformats.org/officeDocument/2006/relationships/customXml" Target="../ink/ink3235.xml"/><Relationship Id="rId155" Type="http://schemas.openxmlformats.org/officeDocument/2006/relationships/image" Target="../media/image354.png"/><Relationship Id="rId176" Type="http://schemas.openxmlformats.org/officeDocument/2006/relationships/customXml" Target="../ink/ink3284.xml"/><Relationship Id="rId197" Type="http://schemas.openxmlformats.org/officeDocument/2006/relationships/image" Target="../media/image375.png"/><Relationship Id="rId201" Type="http://schemas.openxmlformats.org/officeDocument/2006/relationships/image" Target="../media/image377.png"/><Relationship Id="rId222" Type="http://schemas.openxmlformats.org/officeDocument/2006/relationships/customXml" Target="../ink/ink3307.xml"/><Relationship Id="rId243" Type="http://schemas.openxmlformats.org/officeDocument/2006/relationships/image" Target="../media/image396.png"/><Relationship Id="rId264" Type="http://schemas.openxmlformats.org/officeDocument/2006/relationships/customXml" Target="../ink/ink3329.xml"/><Relationship Id="rId285" Type="http://schemas.openxmlformats.org/officeDocument/2006/relationships/customXml" Target="../ink/ink3340.xml"/><Relationship Id="rId17" Type="http://schemas.openxmlformats.org/officeDocument/2006/relationships/image" Target="../media/image287.png"/><Relationship Id="rId38" Type="http://schemas.openxmlformats.org/officeDocument/2006/relationships/customXml" Target="../ink/ink3214.xml"/><Relationship Id="rId59" Type="http://schemas.openxmlformats.org/officeDocument/2006/relationships/image" Target="../media/image308.png"/><Relationship Id="rId103" Type="http://schemas.openxmlformats.org/officeDocument/2006/relationships/image" Target="../media/image330.png"/><Relationship Id="rId124" Type="http://schemas.openxmlformats.org/officeDocument/2006/relationships/customXml" Target="../ink/ink3258.xml"/><Relationship Id="rId310" Type="http://schemas.openxmlformats.org/officeDocument/2006/relationships/image" Target="../media/image429.png"/><Relationship Id="rId70" Type="http://schemas.openxmlformats.org/officeDocument/2006/relationships/customXml" Target="../ink/ink3230.xml"/><Relationship Id="rId91" Type="http://schemas.openxmlformats.org/officeDocument/2006/relationships/image" Target="../media/image324.png"/><Relationship Id="rId145" Type="http://schemas.openxmlformats.org/officeDocument/2006/relationships/image" Target="../media/image349.png"/><Relationship Id="rId166" Type="http://schemas.openxmlformats.org/officeDocument/2006/relationships/customXml" Target="../ink/ink3279.xml"/><Relationship Id="rId187" Type="http://schemas.openxmlformats.org/officeDocument/2006/relationships/image" Target="../media/image37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302.xml"/><Relationship Id="rId233" Type="http://schemas.openxmlformats.org/officeDocument/2006/relationships/customXml" Target="../ink/ink3313.xml"/><Relationship Id="rId254" Type="http://schemas.openxmlformats.org/officeDocument/2006/relationships/customXml" Target="../ink/ink3324.xml"/><Relationship Id="rId28" Type="http://schemas.openxmlformats.org/officeDocument/2006/relationships/customXml" Target="../ink/ink3209.xml"/><Relationship Id="rId49" Type="http://schemas.openxmlformats.org/officeDocument/2006/relationships/image" Target="../media/image303.png"/><Relationship Id="rId114" Type="http://schemas.openxmlformats.org/officeDocument/2006/relationships/customXml" Target="../ink/ink3252.xml"/><Relationship Id="rId275" Type="http://schemas.openxmlformats.org/officeDocument/2006/relationships/customXml" Target="../ink/ink3335.xml"/><Relationship Id="rId296" Type="http://schemas.openxmlformats.org/officeDocument/2006/relationships/image" Target="../media/image422.png"/><Relationship Id="rId300" Type="http://schemas.openxmlformats.org/officeDocument/2006/relationships/image" Target="../media/image424.png"/><Relationship Id="rId60" Type="http://schemas.openxmlformats.org/officeDocument/2006/relationships/customXml" Target="../ink/ink3225.xml"/><Relationship Id="rId81" Type="http://schemas.openxmlformats.org/officeDocument/2006/relationships/image" Target="../media/image319.png"/><Relationship Id="rId135" Type="http://schemas.openxmlformats.org/officeDocument/2006/relationships/image" Target="../media/image344.png"/><Relationship Id="rId156" Type="http://schemas.openxmlformats.org/officeDocument/2006/relationships/customXml" Target="../ink/ink3274.xml"/><Relationship Id="rId177" Type="http://schemas.openxmlformats.org/officeDocument/2006/relationships/image" Target="../media/image365.png"/><Relationship Id="rId198" Type="http://schemas.openxmlformats.org/officeDocument/2006/relationships/customXml" Target="../ink/ink3295.xml"/><Relationship Id="rId202" Type="http://schemas.openxmlformats.org/officeDocument/2006/relationships/customXml" Target="../ink/ink3297.xml"/><Relationship Id="rId223" Type="http://schemas.openxmlformats.org/officeDocument/2006/relationships/customXml" Target="../ink/ink3308.xml"/><Relationship Id="rId244" Type="http://schemas.openxmlformats.org/officeDocument/2006/relationships/customXml" Target="../ink/ink3319.xml"/><Relationship Id="rId18" Type="http://schemas.openxmlformats.org/officeDocument/2006/relationships/customXml" Target="../ink/ink3204.xml"/><Relationship Id="rId39" Type="http://schemas.openxmlformats.org/officeDocument/2006/relationships/image" Target="../media/image298.png"/><Relationship Id="rId265" Type="http://schemas.openxmlformats.org/officeDocument/2006/relationships/image" Target="../media/image407.png"/><Relationship Id="rId286" Type="http://schemas.openxmlformats.org/officeDocument/2006/relationships/image" Target="../media/image417.png"/><Relationship Id="rId50" Type="http://schemas.openxmlformats.org/officeDocument/2006/relationships/customXml" Target="../ink/ink3220.xml"/><Relationship Id="rId104" Type="http://schemas.openxmlformats.org/officeDocument/2006/relationships/customXml" Target="../ink/ink3247.xml"/><Relationship Id="rId125" Type="http://schemas.openxmlformats.org/officeDocument/2006/relationships/image" Target="../media/image339.png"/><Relationship Id="rId146" Type="http://schemas.openxmlformats.org/officeDocument/2006/relationships/customXml" Target="../ink/ink3269.xml"/><Relationship Id="rId167" Type="http://schemas.openxmlformats.org/officeDocument/2006/relationships/image" Target="../media/image360.png"/><Relationship Id="rId188" Type="http://schemas.openxmlformats.org/officeDocument/2006/relationships/customXml" Target="../ink/ink3290.xml"/><Relationship Id="rId311" Type="http://schemas.openxmlformats.org/officeDocument/2006/relationships/customXml" Target="../ink/ink3353.xml"/><Relationship Id="rId71" Type="http://schemas.openxmlformats.org/officeDocument/2006/relationships/image" Target="../media/image314.png"/><Relationship Id="rId92" Type="http://schemas.openxmlformats.org/officeDocument/2006/relationships/customXml" Target="../ink/ink3241.xml"/><Relationship Id="rId213" Type="http://schemas.openxmlformats.org/officeDocument/2006/relationships/image" Target="../media/image383.png"/><Relationship Id="rId234" Type="http://schemas.openxmlformats.org/officeDocument/2006/relationships/image" Target="../media/image393.png"/><Relationship Id="rId2" Type="http://schemas.openxmlformats.org/officeDocument/2006/relationships/customXml" Target="../ink/ink3196.xml"/><Relationship Id="rId29" Type="http://schemas.openxmlformats.org/officeDocument/2006/relationships/image" Target="../media/image293.png"/><Relationship Id="rId255" Type="http://schemas.openxmlformats.org/officeDocument/2006/relationships/image" Target="../media/image402.png"/><Relationship Id="rId276" Type="http://schemas.openxmlformats.org/officeDocument/2006/relationships/image" Target="../media/image412.png"/><Relationship Id="rId297" Type="http://schemas.openxmlformats.org/officeDocument/2006/relationships/customXml" Target="../ink/ink3346.xml"/><Relationship Id="rId40" Type="http://schemas.openxmlformats.org/officeDocument/2006/relationships/customXml" Target="../ink/ink3215.xml"/><Relationship Id="rId115" Type="http://schemas.openxmlformats.org/officeDocument/2006/relationships/image" Target="../media/image335.png"/><Relationship Id="rId136" Type="http://schemas.openxmlformats.org/officeDocument/2006/relationships/customXml" Target="../ink/ink3264.xml"/><Relationship Id="rId157" Type="http://schemas.openxmlformats.org/officeDocument/2006/relationships/image" Target="../media/image355.png"/><Relationship Id="rId178" Type="http://schemas.openxmlformats.org/officeDocument/2006/relationships/customXml" Target="../ink/ink3285.xml"/><Relationship Id="rId301" Type="http://schemas.openxmlformats.org/officeDocument/2006/relationships/customXml" Target="../ink/ink3348.xml"/><Relationship Id="rId61" Type="http://schemas.openxmlformats.org/officeDocument/2006/relationships/image" Target="../media/image309.png"/><Relationship Id="rId82" Type="http://schemas.openxmlformats.org/officeDocument/2006/relationships/customXml" Target="../ink/ink3236.xml"/><Relationship Id="rId199" Type="http://schemas.openxmlformats.org/officeDocument/2006/relationships/image" Target="../media/image376.png"/><Relationship Id="rId203" Type="http://schemas.openxmlformats.org/officeDocument/2006/relationships/image" Target="../media/image378.png"/><Relationship Id="rId19" Type="http://schemas.openxmlformats.org/officeDocument/2006/relationships/image" Target="../media/image288.png"/><Relationship Id="rId224" Type="http://schemas.openxmlformats.org/officeDocument/2006/relationships/image" Target="../media/image388.png"/><Relationship Id="rId245" Type="http://schemas.openxmlformats.org/officeDocument/2006/relationships/image" Target="../media/image397.png"/><Relationship Id="rId266" Type="http://schemas.openxmlformats.org/officeDocument/2006/relationships/customXml" Target="../ink/ink3330.xml"/><Relationship Id="rId287" Type="http://schemas.openxmlformats.org/officeDocument/2006/relationships/customXml" Target="../ink/ink3341.xml"/><Relationship Id="rId30" Type="http://schemas.openxmlformats.org/officeDocument/2006/relationships/customXml" Target="../ink/ink3210.xml"/><Relationship Id="rId105" Type="http://schemas.openxmlformats.org/officeDocument/2006/relationships/image" Target="../media/image331.png"/><Relationship Id="rId126" Type="http://schemas.openxmlformats.org/officeDocument/2006/relationships/customXml" Target="../ink/ink3259.xml"/><Relationship Id="rId147" Type="http://schemas.openxmlformats.org/officeDocument/2006/relationships/image" Target="../media/image350.png"/><Relationship Id="rId168" Type="http://schemas.openxmlformats.org/officeDocument/2006/relationships/customXml" Target="../ink/ink3280.xml"/><Relationship Id="rId312" Type="http://schemas.openxmlformats.org/officeDocument/2006/relationships/image" Target="../media/image430.png"/><Relationship Id="rId51" Type="http://schemas.openxmlformats.org/officeDocument/2006/relationships/image" Target="../media/image304.png"/><Relationship Id="rId72" Type="http://schemas.openxmlformats.org/officeDocument/2006/relationships/customXml" Target="../ink/ink3231.xml"/><Relationship Id="rId93" Type="http://schemas.openxmlformats.org/officeDocument/2006/relationships/image" Target="../media/image325.png"/><Relationship Id="rId189" Type="http://schemas.openxmlformats.org/officeDocument/2006/relationships/image" Target="../media/image371.png"/><Relationship Id="rId3" Type="http://schemas.openxmlformats.org/officeDocument/2006/relationships/image" Target="../media/image279.png"/><Relationship Id="rId214" Type="http://schemas.openxmlformats.org/officeDocument/2006/relationships/customXml" Target="../ink/ink3303.xml"/><Relationship Id="rId235" Type="http://schemas.openxmlformats.org/officeDocument/2006/relationships/customXml" Target="../ink/ink3314.xml"/><Relationship Id="rId256" Type="http://schemas.openxmlformats.org/officeDocument/2006/relationships/customXml" Target="../ink/ink3325.xml"/><Relationship Id="rId277" Type="http://schemas.openxmlformats.org/officeDocument/2006/relationships/customXml" Target="../ink/ink3336.xml"/><Relationship Id="rId298" Type="http://schemas.openxmlformats.org/officeDocument/2006/relationships/image" Target="../media/image423.png"/><Relationship Id="rId116" Type="http://schemas.openxmlformats.org/officeDocument/2006/relationships/customXml" Target="../ink/ink3253.xml"/><Relationship Id="rId137" Type="http://schemas.openxmlformats.org/officeDocument/2006/relationships/image" Target="../media/image345.png"/><Relationship Id="rId158" Type="http://schemas.openxmlformats.org/officeDocument/2006/relationships/customXml" Target="../ink/ink3275.xml"/><Relationship Id="rId302" Type="http://schemas.openxmlformats.org/officeDocument/2006/relationships/image" Target="../media/image425.png"/><Relationship Id="rId20" Type="http://schemas.openxmlformats.org/officeDocument/2006/relationships/customXml" Target="../ink/ink3205.xml"/><Relationship Id="rId41" Type="http://schemas.openxmlformats.org/officeDocument/2006/relationships/image" Target="../media/image299.png"/><Relationship Id="rId62" Type="http://schemas.openxmlformats.org/officeDocument/2006/relationships/customXml" Target="../ink/ink3226.xml"/><Relationship Id="rId83" Type="http://schemas.openxmlformats.org/officeDocument/2006/relationships/image" Target="../media/image320.png"/><Relationship Id="rId179" Type="http://schemas.openxmlformats.org/officeDocument/2006/relationships/image" Target="../media/image366.png"/><Relationship Id="rId190" Type="http://schemas.openxmlformats.org/officeDocument/2006/relationships/customXml" Target="../ink/ink3291.xml"/><Relationship Id="rId204" Type="http://schemas.openxmlformats.org/officeDocument/2006/relationships/customXml" Target="../ink/ink3298.xml"/><Relationship Id="rId225" Type="http://schemas.openxmlformats.org/officeDocument/2006/relationships/customXml" Target="../ink/ink3309.xml"/><Relationship Id="rId246" Type="http://schemas.openxmlformats.org/officeDocument/2006/relationships/customXml" Target="../ink/ink3320.xml"/><Relationship Id="rId267" Type="http://schemas.openxmlformats.org/officeDocument/2006/relationships/customXml" Target="../ink/ink3331.xml"/><Relationship Id="rId288" Type="http://schemas.openxmlformats.org/officeDocument/2006/relationships/image" Target="../media/image418.png"/><Relationship Id="rId106" Type="http://schemas.openxmlformats.org/officeDocument/2006/relationships/customXml" Target="../ink/ink3248.xml"/><Relationship Id="rId127" Type="http://schemas.openxmlformats.org/officeDocument/2006/relationships/image" Target="../media/image340.png"/><Relationship Id="rId313" Type="http://schemas.openxmlformats.org/officeDocument/2006/relationships/customXml" Target="../ink/ink3354.xml"/><Relationship Id="rId10" Type="http://schemas.openxmlformats.org/officeDocument/2006/relationships/customXml" Target="../ink/ink3200.xml"/><Relationship Id="rId31" Type="http://schemas.openxmlformats.org/officeDocument/2006/relationships/image" Target="../media/image294.png"/><Relationship Id="rId52" Type="http://schemas.openxmlformats.org/officeDocument/2006/relationships/customXml" Target="../ink/ink3221.xml"/><Relationship Id="rId73" Type="http://schemas.openxmlformats.org/officeDocument/2006/relationships/image" Target="../media/image315.png"/><Relationship Id="rId94" Type="http://schemas.openxmlformats.org/officeDocument/2006/relationships/customXml" Target="../ink/ink3242.xml"/><Relationship Id="rId148" Type="http://schemas.openxmlformats.org/officeDocument/2006/relationships/customXml" Target="../ink/ink3270.xml"/><Relationship Id="rId169" Type="http://schemas.openxmlformats.org/officeDocument/2006/relationships/image" Target="../media/image361.png"/><Relationship Id="rId4" Type="http://schemas.openxmlformats.org/officeDocument/2006/relationships/customXml" Target="../ink/ink3197.xml"/><Relationship Id="rId180" Type="http://schemas.openxmlformats.org/officeDocument/2006/relationships/customXml" Target="../ink/ink3286.xml"/><Relationship Id="rId215" Type="http://schemas.openxmlformats.org/officeDocument/2006/relationships/image" Target="../media/image384.png"/><Relationship Id="rId236" Type="http://schemas.openxmlformats.org/officeDocument/2006/relationships/image" Target="../media/image394.png"/><Relationship Id="rId257" Type="http://schemas.openxmlformats.org/officeDocument/2006/relationships/image" Target="../media/image403.png"/><Relationship Id="rId278" Type="http://schemas.openxmlformats.org/officeDocument/2006/relationships/image" Target="../media/image413.png"/><Relationship Id="rId303" Type="http://schemas.openxmlformats.org/officeDocument/2006/relationships/customXml" Target="../ink/ink3349.xml"/><Relationship Id="rId42" Type="http://schemas.openxmlformats.org/officeDocument/2006/relationships/customXml" Target="../ink/ink3216.xml"/><Relationship Id="rId84" Type="http://schemas.openxmlformats.org/officeDocument/2006/relationships/customXml" Target="../ink/ink3237.xml"/><Relationship Id="rId138" Type="http://schemas.openxmlformats.org/officeDocument/2006/relationships/customXml" Target="../ink/ink3265.xml"/><Relationship Id="rId191" Type="http://schemas.openxmlformats.org/officeDocument/2006/relationships/image" Target="../media/image372.png"/><Relationship Id="rId205" Type="http://schemas.openxmlformats.org/officeDocument/2006/relationships/image" Target="../media/image379.png"/><Relationship Id="rId247" Type="http://schemas.openxmlformats.org/officeDocument/2006/relationships/image" Target="../media/image398.png"/><Relationship Id="rId107" Type="http://schemas.openxmlformats.org/officeDocument/2006/relationships/image" Target="../media/image332.png"/><Relationship Id="rId289" Type="http://schemas.openxmlformats.org/officeDocument/2006/relationships/customXml" Target="../ink/ink3342.xml"/><Relationship Id="rId11" Type="http://schemas.openxmlformats.org/officeDocument/2006/relationships/image" Target="../media/image284.png"/><Relationship Id="rId53" Type="http://schemas.openxmlformats.org/officeDocument/2006/relationships/image" Target="../media/image305.png"/><Relationship Id="rId149" Type="http://schemas.openxmlformats.org/officeDocument/2006/relationships/image" Target="../media/image351.png"/><Relationship Id="rId314" Type="http://schemas.openxmlformats.org/officeDocument/2006/relationships/image" Target="../media/image431.png"/><Relationship Id="rId95" Type="http://schemas.openxmlformats.org/officeDocument/2006/relationships/image" Target="../media/image326.png"/><Relationship Id="rId160" Type="http://schemas.openxmlformats.org/officeDocument/2006/relationships/customXml" Target="../ink/ink3276.xml"/><Relationship Id="rId216" Type="http://schemas.openxmlformats.org/officeDocument/2006/relationships/customXml" Target="../ink/ink3304.xml"/><Relationship Id="rId258" Type="http://schemas.openxmlformats.org/officeDocument/2006/relationships/customXml" Target="../ink/ink3326.xml"/><Relationship Id="rId22" Type="http://schemas.openxmlformats.org/officeDocument/2006/relationships/customXml" Target="../ink/ink3206.xml"/><Relationship Id="rId64" Type="http://schemas.openxmlformats.org/officeDocument/2006/relationships/customXml" Target="../ink/ink3227.xml"/><Relationship Id="rId118" Type="http://schemas.openxmlformats.org/officeDocument/2006/relationships/customXml" Target="../ink/ink3255.xml"/><Relationship Id="rId171" Type="http://schemas.openxmlformats.org/officeDocument/2006/relationships/image" Target="../media/image362.png"/><Relationship Id="rId227" Type="http://schemas.openxmlformats.org/officeDocument/2006/relationships/customXml" Target="../ink/ink3310.xml"/><Relationship Id="rId269" Type="http://schemas.openxmlformats.org/officeDocument/2006/relationships/customXml" Target="../ink/ink3332.xml"/><Relationship Id="rId33" Type="http://schemas.openxmlformats.org/officeDocument/2006/relationships/image" Target="../media/image295.png"/><Relationship Id="rId129" Type="http://schemas.openxmlformats.org/officeDocument/2006/relationships/image" Target="../media/image341.png"/><Relationship Id="rId280" Type="http://schemas.openxmlformats.org/officeDocument/2006/relationships/image" Target="../media/image414.png"/><Relationship Id="rId75" Type="http://schemas.openxmlformats.org/officeDocument/2006/relationships/image" Target="../media/image316.png"/><Relationship Id="rId140" Type="http://schemas.openxmlformats.org/officeDocument/2006/relationships/customXml" Target="../ink/ink3266.xml"/><Relationship Id="rId182" Type="http://schemas.openxmlformats.org/officeDocument/2006/relationships/customXml" Target="../ink/ink3287.xml"/><Relationship Id="rId6" Type="http://schemas.openxmlformats.org/officeDocument/2006/relationships/customXml" Target="../ink/ink3198.xml"/><Relationship Id="rId238" Type="http://schemas.openxmlformats.org/officeDocument/2006/relationships/customXml" Target="../ink/ink3316.xml"/><Relationship Id="rId291" Type="http://schemas.openxmlformats.org/officeDocument/2006/relationships/customXml" Target="../ink/ink3343.xml"/><Relationship Id="rId305" Type="http://schemas.openxmlformats.org/officeDocument/2006/relationships/customXml" Target="../ink/ink3350.xml"/><Relationship Id="rId44" Type="http://schemas.openxmlformats.org/officeDocument/2006/relationships/customXml" Target="../ink/ink3217.xml"/><Relationship Id="rId86" Type="http://schemas.openxmlformats.org/officeDocument/2006/relationships/customXml" Target="../ink/ink3238.xml"/><Relationship Id="rId151" Type="http://schemas.openxmlformats.org/officeDocument/2006/relationships/image" Target="../media/image352.png"/><Relationship Id="rId193" Type="http://schemas.openxmlformats.org/officeDocument/2006/relationships/image" Target="../media/image373.png"/><Relationship Id="rId207" Type="http://schemas.openxmlformats.org/officeDocument/2006/relationships/image" Target="../media/image380.png"/><Relationship Id="rId249" Type="http://schemas.openxmlformats.org/officeDocument/2006/relationships/image" Target="../media/image399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customXml" Target="../ink/ink3360.xml"/><Relationship Id="rId13" Type="http://schemas.openxmlformats.org/officeDocument/2006/relationships/image" Target="../media/image440.png"/><Relationship Id="rId3" Type="http://schemas.openxmlformats.org/officeDocument/2006/relationships/image" Target="../media/image436.png"/><Relationship Id="rId7" Type="http://schemas.openxmlformats.org/officeDocument/2006/relationships/image" Target="../media/image438.png"/><Relationship Id="rId12" Type="http://schemas.openxmlformats.org/officeDocument/2006/relationships/customXml" Target="../ink/ink3362.xml"/><Relationship Id="rId17" Type="http://schemas.openxmlformats.org/officeDocument/2006/relationships/image" Target="../media/image442.png"/><Relationship Id="rId2" Type="http://schemas.openxmlformats.org/officeDocument/2006/relationships/customXml" Target="../ink/ink3357.xml"/><Relationship Id="rId16" Type="http://schemas.openxmlformats.org/officeDocument/2006/relationships/customXml" Target="../ink/ink336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59.xml"/><Relationship Id="rId11" Type="http://schemas.openxmlformats.org/officeDocument/2006/relationships/image" Target="../media/image113.png"/><Relationship Id="rId5" Type="http://schemas.openxmlformats.org/officeDocument/2006/relationships/image" Target="../media/image437.png"/><Relationship Id="rId15" Type="http://schemas.openxmlformats.org/officeDocument/2006/relationships/image" Target="../media/image441.png"/><Relationship Id="rId10" Type="http://schemas.openxmlformats.org/officeDocument/2006/relationships/customXml" Target="../ink/ink3361.xml"/><Relationship Id="rId4" Type="http://schemas.openxmlformats.org/officeDocument/2006/relationships/customXml" Target="../ink/ink3358.xml"/><Relationship Id="rId9" Type="http://schemas.openxmlformats.org/officeDocument/2006/relationships/image" Target="../media/image439.png"/><Relationship Id="rId14" Type="http://schemas.openxmlformats.org/officeDocument/2006/relationships/customXml" Target="../ink/ink3363.xml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customXml" Target="../ink/ink3368.xml"/><Relationship Id="rId13" Type="http://schemas.openxmlformats.org/officeDocument/2006/relationships/image" Target="../media/image440.png"/><Relationship Id="rId18" Type="http://schemas.openxmlformats.org/officeDocument/2006/relationships/customXml" Target="../ink/ink3373.xml"/><Relationship Id="rId3" Type="http://schemas.openxmlformats.org/officeDocument/2006/relationships/image" Target="../media/image436.png"/><Relationship Id="rId7" Type="http://schemas.openxmlformats.org/officeDocument/2006/relationships/image" Target="../media/image438.png"/><Relationship Id="rId12" Type="http://schemas.openxmlformats.org/officeDocument/2006/relationships/customXml" Target="../ink/ink3370.xml"/><Relationship Id="rId17" Type="http://schemas.openxmlformats.org/officeDocument/2006/relationships/image" Target="../media/image442.png"/><Relationship Id="rId2" Type="http://schemas.openxmlformats.org/officeDocument/2006/relationships/customXml" Target="../ink/ink3365.xml"/><Relationship Id="rId16" Type="http://schemas.openxmlformats.org/officeDocument/2006/relationships/customXml" Target="../ink/ink33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67.xml"/><Relationship Id="rId11" Type="http://schemas.openxmlformats.org/officeDocument/2006/relationships/image" Target="../media/image113.png"/><Relationship Id="rId5" Type="http://schemas.openxmlformats.org/officeDocument/2006/relationships/image" Target="../media/image437.png"/><Relationship Id="rId15" Type="http://schemas.openxmlformats.org/officeDocument/2006/relationships/image" Target="../media/image441.png"/><Relationship Id="rId10" Type="http://schemas.openxmlformats.org/officeDocument/2006/relationships/customXml" Target="../ink/ink3369.xml"/><Relationship Id="rId19" Type="http://schemas.openxmlformats.org/officeDocument/2006/relationships/image" Target="../media/image443.png"/><Relationship Id="rId4" Type="http://schemas.openxmlformats.org/officeDocument/2006/relationships/customXml" Target="../ink/ink3366.xml"/><Relationship Id="rId9" Type="http://schemas.openxmlformats.org/officeDocument/2006/relationships/image" Target="../media/image439.png"/><Relationship Id="rId14" Type="http://schemas.openxmlformats.org/officeDocument/2006/relationships/customXml" Target="../ink/ink3371.xml"/></Relationships>
</file>

<file path=ppt/slides/_rels/slide7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0.png"/><Relationship Id="rId18" Type="http://schemas.openxmlformats.org/officeDocument/2006/relationships/customXml" Target="../ink/ink3382.xml"/><Relationship Id="rId26" Type="http://schemas.openxmlformats.org/officeDocument/2006/relationships/customXml" Target="../ink/ink3386.xml"/><Relationship Id="rId21" Type="http://schemas.openxmlformats.org/officeDocument/2006/relationships/image" Target="../media/image444.png"/><Relationship Id="rId34" Type="http://schemas.openxmlformats.org/officeDocument/2006/relationships/customXml" Target="../ink/ink3390.xml"/><Relationship Id="rId7" Type="http://schemas.openxmlformats.org/officeDocument/2006/relationships/image" Target="../media/image438.png"/><Relationship Id="rId12" Type="http://schemas.openxmlformats.org/officeDocument/2006/relationships/customXml" Target="../ink/ink3379.xml"/><Relationship Id="rId17" Type="http://schemas.openxmlformats.org/officeDocument/2006/relationships/image" Target="../media/image442.png"/><Relationship Id="rId25" Type="http://schemas.openxmlformats.org/officeDocument/2006/relationships/image" Target="../media/image446.png"/><Relationship Id="rId33" Type="http://schemas.openxmlformats.org/officeDocument/2006/relationships/image" Target="../media/image450.png"/><Relationship Id="rId2" Type="http://schemas.openxmlformats.org/officeDocument/2006/relationships/customXml" Target="../ink/ink3374.xml"/><Relationship Id="rId16" Type="http://schemas.openxmlformats.org/officeDocument/2006/relationships/customXml" Target="../ink/ink3381.xml"/><Relationship Id="rId20" Type="http://schemas.openxmlformats.org/officeDocument/2006/relationships/customXml" Target="../ink/ink3383.xml"/><Relationship Id="rId29" Type="http://schemas.openxmlformats.org/officeDocument/2006/relationships/image" Target="../media/image44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76.xml"/><Relationship Id="rId11" Type="http://schemas.openxmlformats.org/officeDocument/2006/relationships/image" Target="../media/image113.png"/><Relationship Id="rId24" Type="http://schemas.openxmlformats.org/officeDocument/2006/relationships/customXml" Target="../ink/ink3385.xml"/><Relationship Id="rId32" Type="http://schemas.openxmlformats.org/officeDocument/2006/relationships/customXml" Target="../ink/ink3389.xml"/><Relationship Id="rId37" Type="http://schemas.openxmlformats.org/officeDocument/2006/relationships/image" Target="../media/image452.png"/><Relationship Id="rId5" Type="http://schemas.openxmlformats.org/officeDocument/2006/relationships/image" Target="../media/image437.png"/><Relationship Id="rId15" Type="http://schemas.openxmlformats.org/officeDocument/2006/relationships/image" Target="../media/image441.png"/><Relationship Id="rId23" Type="http://schemas.openxmlformats.org/officeDocument/2006/relationships/image" Target="../media/image445.png"/><Relationship Id="rId28" Type="http://schemas.openxmlformats.org/officeDocument/2006/relationships/customXml" Target="../ink/ink3387.xml"/><Relationship Id="rId36" Type="http://schemas.openxmlformats.org/officeDocument/2006/relationships/customXml" Target="../ink/ink3391.xml"/><Relationship Id="rId10" Type="http://schemas.openxmlformats.org/officeDocument/2006/relationships/customXml" Target="../ink/ink3378.xml"/><Relationship Id="rId19" Type="http://schemas.openxmlformats.org/officeDocument/2006/relationships/image" Target="../media/image443.png"/><Relationship Id="rId31" Type="http://schemas.openxmlformats.org/officeDocument/2006/relationships/image" Target="../media/image449.png"/><Relationship Id="rId4" Type="http://schemas.openxmlformats.org/officeDocument/2006/relationships/customXml" Target="../ink/ink3375.xml"/><Relationship Id="rId9" Type="http://schemas.openxmlformats.org/officeDocument/2006/relationships/image" Target="../media/image439.png"/><Relationship Id="rId14" Type="http://schemas.openxmlformats.org/officeDocument/2006/relationships/customXml" Target="../ink/ink3380.xml"/><Relationship Id="rId22" Type="http://schemas.openxmlformats.org/officeDocument/2006/relationships/customXml" Target="../ink/ink3384.xml"/><Relationship Id="rId27" Type="http://schemas.openxmlformats.org/officeDocument/2006/relationships/image" Target="../media/image447.png"/><Relationship Id="rId30" Type="http://schemas.openxmlformats.org/officeDocument/2006/relationships/customXml" Target="../ink/ink3388.xml"/><Relationship Id="rId35" Type="http://schemas.openxmlformats.org/officeDocument/2006/relationships/image" Target="../media/image451.png"/><Relationship Id="rId8" Type="http://schemas.openxmlformats.org/officeDocument/2006/relationships/customXml" Target="../ink/ink3377.xml"/><Relationship Id="rId3" Type="http://schemas.openxmlformats.org/officeDocument/2006/relationships/image" Target="../media/image436.png"/></Relationships>
</file>

<file path=ppt/slides/_rels/slide7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0.png"/><Relationship Id="rId18" Type="http://schemas.openxmlformats.org/officeDocument/2006/relationships/customXml" Target="../ink/ink3400.xml"/><Relationship Id="rId26" Type="http://schemas.openxmlformats.org/officeDocument/2006/relationships/customXml" Target="../ink/ink3404.xml"/><Relationship Id="rId39" Type="http://schemas.openxmlformats.org/officeDocument/2006/relationships/image" Target="../media/image453.png"/><Relationship Id="rId21" Type="http://schemas.openxmlformats.org/officeDocument/2006/relationships/image" Target="../media/image444.png"/><Relationship Id="rId34" Type="http://schemas.openxmlformats.org/officeDocument/2006/relationships/customXml" Target="../ink/ink3408.xml"/><Relationship Id="rId42" Type="http://schemas.openxmlformats.org/officeDocument/2006/relationships/customXml" Target="../ink/ink3412.xml"/><Relationship Id="rId47" Type="http://schemas.openxmlformats.org/officeDocument/2006/relationships/image" Target="../media/image457.png"/><Relationship Id="rId50" Type="http://schemas.openxmlformats.org/officeDocument/2006/relationships/customXml" Target="../ink/ink3416.xml"/><Relationship Id="rId55" Type="http://schemas.openxmlformats.org/officeDocument/2006/relationships/image" Target="../media/image461.png"/><Relationship Id="rId7" Type="http://schemas.openxmlformats.org/officeDocument/2006/relationships/image" Target="../media/image438.png"/><Relationship Id="rId2" Type="http://schemas.openxmlformats.org/officeDocument/2006/relationships/customXml" Target="../ink/ink3392.xml"/><Relationship Id="rId16" Type="http://schemas.openxmlformats.org/officeDocument/2006/relationships/customXml" Target="../ink/ink3399.xml"/><Relationship Id="rId29" Type="http://schemas.openxmlformats.org/officeDocument/2006/relationships/image" Target="../media/image448.png"/><Relationship Id="rId11" Type="http://schemas.openxmlformats.org/officeDocument/2006/relationships/image" Target="../media/image113.png"/><Relationship Id="rId24" Type="http://schemas.openxmlformats.org/officeDocument/2006/relationships/customXml" Target="../ink/ink3403.xml"/><Relationship Id="rId32" Type="http://schemas.openxmlformats.org/officeDocument/2006/relationships/customXml" Target="../ink/ink3407.xml"/><Relationship Id="rId37" Type="http://schemas.openxmlformats.org/officeDocument/2006/relationships/image" Target="../media/image452.png"/><Relationship Id="rId40" Type="http://schemas.openxmlformats.org/officeDocument/2006/relationships/customXml" Target="../ink/ink3411.xml"/><Relationship Id="rId45" Type="http://schemas.openxmlformats.org/officeDocument/2006/relationships/image" Target="../media/image456.png"/><Relationship Id="rId53" Type="http://schemas.openxmlformats.org/officeDocument/2006/relationships/image" Target="../media/image460.png"/><Relationship Id="rId58" Type="http://schemas.openxmlformats.org/officeDocument/2006/relationships/customXml" Target="../ink/ink3420.xml"/><Relationship Id="rId5" Type="http://schemas.openxmlformats.org/officeDocument/2006/relationships/image" Target="../media/image437.png"/><Relationship Id="rId19" Type="http://schemas.openxmlformats.org/officeDocument/2006/relationships/image" Target="../media/image443.png"/><Relationship Id="rId4" Type="http://schemas.openxmlformats.org/officeDocument/2006/relationships/customXml" Target="../ink/ink3393.xml"/><Relationship Id="rId9" Type="http://schemas.openxmlformats.org/officeDocument/2006/relationships/image" Target="../media/image439.png"/><Relationship Id="rId14" Type="http://schemas.openxmlformats.org/officeDocument/2006/relationships/customXml" Target="../ink/ink3398.xml"/><Relationship Id="rId22" Type="http://schemas.openxmlformats.org/officeDocument/2006/relationships/customXml" Target="../ink/ink3402.xml"/><Relationship Id="rId27" Type="http://schemas.openxmlformats.org/officeDocument/2006/relationships/image" Target="../media/image447.png"/><Relationship Id="rId30" Type="http://schemas.openxmlformats.org/officeDocument/2006/relationships/customXml" Target="../ink/ink3406.xml"/><Relationship Id="rId35" Type="http://schemas.openxmlformats.org/officeDocument/2006/relationships/image" Target="../media/image451.png"/><Relationship Id="rId43" Type="http://schemas.openxmlformats.org/officeDocument/2006/relationships/image" Target="../media/image455.png"/><Relationship Id="rId48" Type="http://schemas.openxmlformats.org/officeDocument/2006/relationships/customXml" Target="../ink/ink3415.xml"/><Relationship Id="rId56" Type="http://schemas.openxmlformats.org/officeDocument/2006/relationships/customXml" Target="../ink/ink3419.xml"/><Relationship Id="rId8" Type="http://schemas.openxmlformats.org/officeDocument/2006/relationships/customXml" Target="../ink/ink3395.xml"/><Relationship Id="rId51" Type="http://schemas.openxmlformats.org/officeDocument/2006/relationships/image" Target="../media/image459.png"/><Relationship Id="rId3" Type="http://schemas.openxmlformats.org/officeDocument/2006/relationships/image" Target="../media/image436.png"/><Relationship Id="rId12" Type="http://schemas.openxmlformats.org/officeDocument/2006/relationships/customXml" Target="../ink/ink3397.xml"/><Relationship Id="rId17" Type="http://schemas.openxmlformats.org/officeDocument/2006/relationships/image" Target="../media/image442.png"/><Relationship Id="rId25" Type="http://schemas.openxmlformats.org/officeDocument/2006/relationships/image" Target="../media/image446.png"/><Relationship Id="rId33" Type="http://schemas.openxmlformats.org/officeDocument/2006/relationships/image" Target="../media/image450.png"/><Relationship Id="rId38" Type="http://schemas.openxmlformats.org/officeDocument/2006/relationships/customXml" Target="../ink/ink3410.xml"/><Relationship Id="rId46" Type="http://schemas.openxmlformats.org/officeDocument/2006/relationships/customXml" Target="../ink/ink3414.xml"/><Relationship Id="rId59" Type="http://schemas.openxmlformats.org/officeDocument/2006/relationships/image" Target="../media/image463.png"/><Relationship Id="rId20" Type="http://schemas.openxmlformats.org/officeDocument/2006/relationships/customXml" Target="../ink/ink3401.xml"/><Relationship Id="rId41" Type="http://schemas.openxmlformats.org/officeDocument/2006/relationships/image" Target="../media/image454.png"/><Relationship Id="rId54" Type="http://schemas.openxmlformats.org/officeDocument/2006/relationships/customXml" Target="../ink/ink341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94.xml"/><Relationship Id="rId15" Type="http://schemas.openxmlformats.org/officeDocument/2006/relationships/image" Target="../media/image441.png"/><Relationship Id="rId23" Type="http://schemas.openxmlformats.org/officeDocument/2006/relationships/image" Target="../media/image445.png"/><Relationship Id="rId28" Type="http://schemas.openxmlformats.org/officeDocument/2006/relationships/customXml" Target="../ink/ink3405.xml"/><Relationship Id="rId36" Type="http://schemas.openxmlformats.org/officeDocument/2006/relationships/customXml" Target="../ink/ink3409.xml"/><Relationship Id="rId49" Type="http://schemas.openxmlformats.org/officeDocument/2006/relationships/image" Target="../media/image458.png"/><Relationship Id="rId57" Type="http://schemas.openxmlformats.org/officeDocument/2006/relationships/image" Target="../media/image462.png"/><Relationship Id="rId10" Type="http://schemas.openxmlformats.org/officeDocument/2006/relationships/customXml" Target="../ink/ink3396.xml"/><Relationship Id="rId31" Type="http://schemas.openxmlformats.org/officeDocument/2006/relationships/image" Target="../media/image449.png"/><Relationship Id="rId44" Type="http://schemas.openxmlformats.org/officeDocument/2006/relationships/customXml" Target="../ink/ink3413.xml"/><Relationship Id="rId52" Type="http://schemas.openxmlformats.org/officeDocument/2006/relationships/customXml" Target="../ink/ink3417.xml"/></Relationships>
</file>

<file path=ppt/slides/_rels/slide7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33.xml"/><Relationship Id="rId21" Type="http://schemas.openxmlformats.org/officeDocument/2006/relationships/image" Target="../media/image444.png"/><Relationship Id="rId34" Type="http://schemas.openxmlformats.org/officeDocument/2006/relationships/customXml" Target="../ink/ink3437.xml"/><Relationship Id="rId42" Type="http://schemas.openxmlformats.org/officeDocument/2006/relationships/customXml" Target="../ink/ink3441.xml"/><Relationship Id="rId47" Type="http://schemas.openxmlformats.org/officeDocument/2006/relationships/image" Target="../media/image457.png"/><Relationship Id="rId50" Type="http://schemas.openxmlformats.org/officeDocument/2006/relationships/customXml" Target="../ink/ink3445.xml"/><Relationship Id="rId55" Type="http://schemas.openxmlformats.org/officeDocument/2006/relationships/image" Target="../media/image461.png"/><Relationship Id="rId63" Type="http://schemas.openxmlformats.org/officeDocument/2006/relationships/image" Target="../media/image465.png"/><Relationship Id="rId7" Type="http://schemas.openxmlformats.org/officeDocument/2006/relationships/image" Target="../media/image438.png"/><Relationship Id="rId2" Type="http://schemas.openxmlformats.org/officeDocument/2006/relationships/customXml" Target="../ink/ink3421.xml"/><Relationship Id="rId16" Type="http://schemas.openxmlformats.org/officeDocument/2006/relationships/customXml" Target="../ink/ink3428.xml"/><Relationship Id="rId29" Type="http://schemas.openxmlformats.org/officeDocument/2006/relationships/image" Target="../media/image448.png"/><Relationship Id="rId11" Type="http://schemas.openxmlformats.org/officeDocument/2006/relationships/image" Target="../media/image113.png"/><Relationship Id="rId24" Type="http://schemas.openxmlformats.org/officeDocument/2006/relationships/customXml" Target="../ink/ink3432.xml"/><Relationship Id="rId32" Type="http://schemas.openxmlformats.org/officeDocument/2006/relationships/customXml" Target="../ink/ink3436.xml"/><Relationship Id="rId37" Type="http://schemas.openxmlformats.org/officeDocument/2006/relationships/image" Target="../media/image452.png"/><Relationship Id="rId40" Type="http://schemas.openxmlformats.org/officeDocument/2006/relationships/customXml" Target="../ink/ink3440.xml"/><Relationship Id="rId45" Type="http://schemas.openxmlformats.org/officeDocument/2006/relationships/image" Target="../media/image456.png"/><Relationship Id="rId53" Type="http://schemas.openxmlformats.org/officeDocument/2006/relationships/image" Target="../media/image460.png"/><Relationship Id="rId58" Type="http://schemas.openxmlformats.org/officeDocument/2006/relationships/customXml" Target="../ink/ink3449.xml"/><Relationship Id="rId5" Type="http://schemas.openxmlformats.org/officeDocument/2006/relationships/image" Target="../media/image437.png"/><Relationship Id="rId61" Type="http://schemas.openxmlformats.org/officeDocument/2006/relationships/image" Target="../media/image464.png"/><Relationship Id="rId19" Type="http://schemas.openxmlformats.org/officeDocument/2006/relationships/image" Target="../media/image443.png"/><Relationship Id="rId14" Type="http://schemas.openxmlformats.org/officeDocument/2006/relationships/customXml" Target="../ink/ink3427.xml"/><Relationship Id="rId22" Type="http://schemas.openxmlformats.org/officeDocument/2006/relationships/customXml" Target="../ink/ink3431.xml"/><Relationship Id="rId27" Type="http://schemas.openxmlformats.org/officeDocument/2006/relationships/image" Target="../media/image447.png"/><Relationship Id="rId30" Type="http://schemas.openxmlformats.org/officeDocument/2006/relationships/customXml" Target="../ink/ink3435.xml"/><Relationship Id="rId35" Type="http://schemas.openxmlformats.org/officeDocument/2006/relationships/image" Target="../media/image451.png"/><Relationship Id="rId43" Type="http://schemas.openxmlformats.org/officeDocument/2006/relationships/image" Target="../media/image455.png"/><Relationship Id="rId48" Type="http://schemas.openxmlformats.org/officeDocument/2006/relationships/customXml" Target="../ink/ink3444.xml"/><Relationship Id="rId56" Type="http://schemas.openxmlformats.org/officeDocument/2006/relationships/customXml" Target="../ink/ink3448.xml"/><Relationship Id="rId64" Type="http://schemas.openxmlformats.org/officeDocument/2006/relationships/customXml" Target="../ink/ink3452.xml"/><Relationship Id="rId8" Type="http://schemas.openxmlformats.org/officeDocument/2006/relationships/customXml" Target="../ink/ink3424.xml"/><Relationship Id="rId51" Type="http://schemas.openxmlformats.org/officeDocument/2006/relationships/image" Target="../media/image459.png"/><Relationship Id="rId3" Type="http://schemas.openxmlformats.org/officeDocument/2006/relationships/image" Target="../media/image436.png"/><Relationship Id="rId12" Type="http://schemas.openxmlformats.org/officeDocument/2006/relationships/customXml" Target="../ink/ink3426.xml"/><Relationship Id="rId17" Type="http://schemas.openxmlformats.org/officeDocument/2006/relationships/image" Target="../media/image442.png"/><Relationship Id="rId25" Type="http://schemas.openxmlformats.org/officeDocument/2006/relationships/image" Target="../media/image446.png"/><Relationship Id="rId33" Type="http://schemas.openxmlformats.org/officeDocument/2006/relationships/image" Target="../media/image450.png"/><Relationship Id="rId38" Type="http://schemas.openxmlformats.org/officeDocument/2006/relationships/customXml" Target="../ink/ink3439.xml"/><Relationship Id="rId46" Type="http://schemas.openxmlformats.org/officeDocument/2006/relationships/customXml" Target="../ink/ink3443.xml"/><Relationship Id="rId59" Type="http://schemas.openxmlformats.org/officeDocument/2006/relationships/image" Target="../media/image463.png"/><Relationship Id="rId20" Type="http://schemas.openxmlformats.org/officeDocument/2006/relationships/customXml" Target="../ink/ink3430.xml"/><Relationship Id="rId41" Type="http://schemas.openxmlformats.org/officeDocument/2006/relationships/image" Target="../media/image454.png"/><Relationship Id="rId54" Type="http://schemas.openxmlformats.org/officeDocument/2006/relationships/customXml" Target="../ink/ink3447.xml"/><Relationship Id="rId62" Type="http://schemas.openxmlformats.org/officeDocument/2006/relationships/customXml" Target="../ink/ink345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23.xml"/><Relationship Id="rId15" Type="http://schemas.openxmlformats.org/officeDocument/2006/relationships/image" Target="../media/image441.png"/><Relationship Id="rId23" Type="http://schemas.openxmlformats.org/officeDocument/2006/relationships/image" Target="../media/image445.png"/><Relationship Id="rId28" Type="http://schemas.openxmlformats.org/officeDocument/2006/relationships/customXml" Target="../ink/ink3434.xml"/><Relationship Id="rId36" Type="http://schemas.openxmlformats.org/officeDocument/2006/relationships/customXml" Target="../ink/ink3438.xml"/><Relationship Id="rId49" Type="http://schemas.openxmlformats.org/officeDocument/2006/relationships/image" Target="../media/image458.png"/><Relationship Id="rId57" Type="http://schemas.openxmlformats.org/officeDocument/2006/relationships/image" Target="../media/image462.png"/><Relationship Id="rId10" Type="http://schemas.openxmlformats.org/officeDocument/2006/relationships/customXml" Target="../ink/ink3425.xml"/><Relationship Id="rId31" Type="http://schemas.openxmlformats.org/officeDocument/2006/relationships/image" Target="../media/image449.png"/><Relationship Id="rId44" Type="http://schemas.openxmlformats.org/officeDocument/2006/relationships/customXml" Target="../ink/ink3442.xml"/><Relationship Id="rId52" Type="http://schemas.openxmlformats.org/officeDocument/2006/relationships/customXml" Target="../ink/ink3446.xml"/><Relationship Id="rId60" Type="http://schemas.openxmlformats.org/officeDocument/2006/relationships/customXml" Target="../ink/ink3450.xml"/><Relationship Id="rId65" Type="http://schemas.openxmlformats.org/officeDocument/2006/relationships/image" Target="../media/image466.png"/><Relationship Id="rId4" Type="http://schemas.openxmlformats.org/officeDocument/2006/relationships/customXml" Target="../ink/ink3422.xml"/><Relationship Id="rId9" Type="http://schemas.openxmlformats.org/officeDocument/2006/relationships/image" Target="../media/image439.png"/><Relationship Id="rId13" Type="http://schemas.openxmlformats.org/officeDocument/2006/relationships/image" Target="../media/image440.png"/><Relationship Id="rId18" Type="http://schemas.openxmlformats.org/officeDocument/2006/relationships/customXml" Target="../ink/ink3429.xml"/><Relationship Id="rId39" Type="http://schemas.openxmlformats.org/officeDocument/2006/relationships/image" Target="../media/image453.png"/></Relationships>
</file>

<file path=ppt/slides/_rels/slide7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65.xml"/><Relationship Id="rId21" Type="http://schemas.openxmlformats.org/officeDocument/2006/relationships/image" Target="../media/image444.png"/><Relationship Id="rId34" Type="http://schemas.openxmlformats.org/officeDocument/2006/relationships/customXml" Target="../ink/ink3469.xml"/><Relationship Id="rId42" Type="http://schemas.openxmlformats.org/officeDocument/2006/relationships/customXml" Target="../ink/ink3473.xml"/><Relationship Id="rId47" Type="http://schemas.openxmlformats.org/officeDocument/2006/relationships/image" Target="../media/image457.png"/><Relationship Id="rId50" Type="http://schemas.openxmlformats.org/officeDocument/2006/relationships/customXml" Target="../ink/ink3477.xml"/><Relationship Id="rId55" Type="http://schemas.openxmlformats.org/officeDocument/2006/relationships/image" Target="../media/image461.png"/><Relationship Id="rId63" Type="http://schemas.openxmlformats.org/officeDocument/2006/relationships/image" Target="../media/image465.png"/><Relationship Id="rId7" Type="http://schemas.openxmlformats.org/officeDocument/2006/relationships/image" Target="../media/image438.png"/><Relationship Id="rId2" Type="http://schemas.openxmlformats.org/officeDocument/2006/relationships/customXml" Target="../ink/ink3453.xml"/><Relationship Id="rId16" Type="http://schemas.openxmlformats.org/officeDocument/2006/relationships/customXml" Target="../ink/ink3460.xml"/><Relationship Id="rId29" Type="http://schemas.openxmlformats.org/officeDocument/2006/relationships/image" Target="../media/image448.png"/><Relationship Id="rId11" Type="http://schemas.openxmlformats.org/officeDocument/2006/relationships/image" Target="../media/image113.png"/><Relationship Id="rId24" Type="http://schemas.openxmlformats.org/officeDocument/2006/relationships/customXml" Target="../ink/ink3464.xml"/><Relationship Id="rId32" Type="http://schemas.openxmlformats.org/officeDocument/2006/relationships/customXml" Target="../ink/ink3468.xml"/><Relationship Id="rId37" Type="http://schemas.openxmlformats.org/officeDocument/2006/relationships/image" Target="../media/image452.png"/><Relationship Id="rId40" Type="http://schemas.openxmlformats.org/officeDocument/2006/relationships/customXml" Target="../ink/ink3472.xml"/><Relationship Id="rId45" Type="http://schemas.openxmlformats.org/officeDocument/2006/relationships/image" Target="../media/image456.png"/><Relationship Id="rId53" Type="http://schemas.openxmlformats.org/officeDocument/2006/relationships/image" Target="../media/image460.png"/><Relationship Id="rId58" Type="http://schemas.openxmlformats.org/officeDocument/2006/relationships/customXml" Target="../ink/ink3481.xml"/><Relationship Id="rId66" Type="http://schemas.openxmlformats.org/officeDocument/2006/relationships/customXml" Target="../ink/ink3485.xml"/><Relationship Id="rId5" Type="http://schemas.openxmlformats.org/officeDocument/2006/relationships/image" Target="../media/image437.png"/><Relationship Id="rId61" Type="http://schemas.openxmlformats.org/officeDocument/2006/relationships/image" Target="../media/image464.png"/><Relationship Id="rId19" Type="http://schemas.openxmlformats.org/officeDocument/2006/relationships/image" Target="../media/image443.png"/><Relationship Id="rId14" Type="http://schemas.openxmlformats.org/officeDocument/2006/relationships/customXml" Target="../ink/ink3459.xml"/><Relationship Id="rId22" Type="http://schemas.openxmlformats.org/officeDocument/2006/relationships/customXml" Target="../ink/ink3463.xml"/><Relationship Id="rId27" Type="http://schemas.openxmlformats.org/officeDocument/2006/relationships/image" Target="../media/image447.png"/><Relationship Id="rId30" Type="http://schemas.openxmlformats.org/officeDocument/2006/relationships/customXml" Target="../ink/ink3467.xml"/><Relationship Id="rId35" Type="http://schemas.openxmlformats.org/officeDocument/2006/relationships/image" Target="../media/image451.png"/><Relationship Id="rId43" Type="http://schemas.openxmlformats.org/officeDocument/2006/relationships/image" Target="../media/image455.png"/><Relationship Id="rId48" Type="http://schemas.openxmlformats.org/officeDocument/2006/relationships/customXml" Target="../ink/ink3476.xml"/><Relationship Id="rId56" Type="http://schemas.openxmlformats.org/officeDocument/2006/relationships/customXml" Target="../ink/ink3480.xml"/><Relationship Id="rId64" Type="http://schemas.openxmlformats.org/officeDocument/2006/relationships/customXml" Target="../ink/ink3484.xml"/><Relationship Id="rId8" Type="http://schemas.openxmlformats.org/officeDocument/2006/relationships/customXml" Target="../ink/ink3456.xml"/><Relationship Id="rId51" Type="http://schemas.openxmlformats.org/officeDocument/2006/relationships/image" Target="../media/image459.png"/><Relationship Id="rId3" Type="http://schemas.openxmlformats.org/officeDocument/2006/relationships/image" Target="../media/image436.png"/><Relationship Id="rId12" Type="http://schemas.openxmlformats.org/officeDocument/2006/relationships/customXml" Target="../ink/ink3458.xml"/><Relationship Id="rId17" Type="http://schemas.openxmlformats.org/officeDocument/2006/relationships/image" Target="../media/image442.png"/><Relationship Id="rId25" Type="http://schemas.openxmlformats.org/officeDocument/2006/relationships/image" Target="../media/image446.png"/><Relationship Id="rId33" Type="http://schemas.openxmlformats.org/officeDocument/2006/relationships/image" Target="../media/image450.png"/><Relationship Id="rId38" Type="http://schemas.openxmlformats.org/officeDocument/2006/relationships/customXml" Target="../ink/ink3471.xml"/><Relationship Id="rId46" Type="http://schemas.openxmlformats.org/officeDocument/2006/relationships/customXml" Target="../ink/ink3475.xml"/><Relationship Id="rId59" Type="http://schemas.openxmlformats.org/officeDocument/2006/relationships/image" Target="../media/image463.png"/><Relationship Id="rId67" Type="http://schemas.openxmlformats.org/officeDocument/2006/relationships/image" Target="../media/image467.png"/><Relationship Id="rId20" Type="http://schemas.openxmlformats.org/officeDocument/2006/relationships/customXml" Target="../ink/ink3462.xml"/><Relationship Id="rId41" Type="http://schemas.openxmlformats.org/officeDocument/2006/relationships/image" Target="../media/image454.png"/><Relationship Id="rId54" Type="http://schemas.openxmlformats.org/officeDocument/2006/relationships/customXml" Target="../ink/ink3479.xml"/><Relationship Id="rId62" Type="http://schemas.openxmlformats.org/officeDocument/2006/relationships/customXml" Target="../ink/ink348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55.xml"/><Relationship Id="rId15" Type="http://schemas.openxmlformats.org/officeDocument/2006/relationships/image" Target="../media/image441.png"/><Relationship Id="rId23" Type="http://schemas.openxmlformats.org/officeDocument/2006/relationships/image" Target="../media/image445.png"/><Relationship Id="rId28" Type="http://schemas.openxmlformats.org/officeDocument/2006/relationships/customXml" Target="../ink/ink3466.xml"/><Relationship Id="rId36" Type="http://schemas.openxmlformats.org/officeDocument/2006/relationships/customXml" Target="../ink/ink3470.xml"/><Relationship Id="rId49" Type="http://schemas.openxmlformats.org/officeDocument/2006/relationships/image" Target="../media/image458.png"/><Relationship Id="rId57" Type="http://schemas.openxmlformats.org/officeDocument/2006/relationships/image" Target="../media/image462.png"/><Relationship Id="rId10" Type="http://schemas.openxmlformats.org/officeDocument/2006/relationships/customXml" Target="../ink/ink3457.xml"/><Relationship Id="rId31" Type="http://schemas.openxmlformats.org/officeDocument/2006/relationships/image" Target="../media/image449.png"/><Relationship Id="rId44" Type="http://schemas.openxmlformats.org/officeDocument/2006/relationships/customXml" Target="../ink/ink3474.xml"/><Relationship Id="rId52" Type="http://schemas.openxmlformats.org/officeDocument/2006/relationships/customXml" Target="../ink/ink3478.xml"/><Relationship Id="rId60" Type="http://schemas.openxmlformats.org/officeDocument/2006/relationships/customXml" Target="../ink/ink3482.xml"/><Relationship Id="rId65" Type="http://schemas.openxmlformats.org/officeDocument/2006/relationships/image" Target="../media/image466.png"/><Relationship Id="rId4" Type="http://schemas.openxmlformats.org/officeDocument/2006/relationships/customXml" Target="../ink/ink3454.xml"/><Relationship Id="rId9" Type="http://schemas.openxmlformats.org/officeDocument/2006/relationships/image" Target="../media/image439.png"/><Relationship Id="rId13" Type="http://schemas.openxmlformats.org/officeDocument/2006/relationships/image" Target="../media/image440.png"/><Relationship Id="rId18" Type="http://schemas.openxmlformats.org/officeDocument/2006/relationships/customXml" Target="../ink/ink3461.xml"/><Relationship Id="rId39" Type="http://schemas.openxmlformats.org/officeDocument/2006/relationships/image" Target="../media/image453.png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92.xml"/><Relationship Id="rId26" Type="http://schemas.openxmlformats.org/officeDocument/2006/relationships/customXml" Target="../ink/ink96.xml"/><Relationship Id="rId39" Type="http://schemas.openxmlformats.org/officeDocument/2006/relationships/image" Target="../media/image25.png"/><Relationship Id="rId21" Type="http://schemas.openxmlformats.org/officeDocument/2006/relationships/image" Target="../media/image12.png"/><Relationship Id="rId34" Type="http://schemas.openxmlformats.org/officeDocument/2006/relationships/customXml" Target="../ink/ink100.xml"/><Relationship Id="rId42" Type="http://schemas.openxmlformats.org/officeDocument/2006/relationships/customXml" Target="../ink/ink104.xml"/><Relationship Id="rId47" Type="http://schemas.openxmlformats.org/officeDocument/2006/relationships/image" Target="../media/image29.png"/><Relationship Id="rId50" Type="http://schemas.openxmlformats.org/officeDocument/2006/relationships/customXml" Target="../ink/ink108.xml"/><Relationship Id="rId55" Type="http://schemas.openxmlformats.org/officeDocument/2006/relationships/image" Target="../media/image33.png"/><Relationship Id="rId7" Type="http://schemas.openxmlformats.org/officeDocument/2006/relationships/image" Target="../media/image5.png"/><Relationship Id="rId2" Type="http://schemas.openxmlformats.org/officeDocument/2006/relationships/customXml" Target="../ink/ink85.xml"/><Relationship Id="rId16" Type="http://schemas.openxmlformats.org/officeDocument/2006/relationships/customXml" Target="../ink/ink91.xml"/><Relationship Id="rId29" Type="http://schemas.openxmlformats.org/officeDocument/2006/relationships/image" Target="../media/image20.png"/><Relationship Id="rId11" Type="http://schemas.openxmlformats.org/officeDocument/2006/relationships/image" Target="../media/image7.png"/><Relationship Id="rId24" Type="http://schemas.openxmlformats.org/officeDocument/2006/relationships/customXml" Target="../ink/ink95.xml"/><Relationship Id="rId32" Type="http://schemas.openxmlformats.org/officeDocument/2006/relationships/customXml" Target="../ink/ink99.xml"/><Relationship Id="rId37" Type="http://schemas.openxmlformats.org/officeDocument/2006/relationships/image" Target="../media/image24.png"/><Relationship Id="rId40" Type="http://schemas.openxmlformats.org/officeDocument/2006/relationships/customXml" Target="../ink/ink103.xml"/><Relationship Id="rId45" Type="http://schemas.openxmlformats.org/officeDocument/2006/relationships/image" Target="../media/image28.png"/><Relationship Id="rId53" Type="http://schemas.openxmlformats.org/officeDocument/2006/relationships/image" Target="../media/image32.png"/><Relationship Id="rId58" Type="http://schemas.openxmlformats.org/officeDocument/2006/relationships/customXml" Target="../ink/ink112.xml"/><Relationship Id="rId5" Type="http://schemas.openxmlformats.org/officeDocument/2006/relationships/image" Target="../media/image4.png"/><Relationship Id="rId19" Type="http://schemas.openxmlformats.org/officeDocument/2006/relationships/image" Target="../media/image11.png"/><Relationship Id="rId9" Type="http://schemas.openxmlformats.org/officeDocument/2006/relationships/image" Target="../media/image3.png"/><Relationship Id="rId14" Type="http://schemas.openxmlformats.org/officeDocument/2006/relationships/customXml" Target="../ink/ink90.xml"/><Relationship Id="rId22" Type="http://schemas.openxmlformats.org/officeDocument/2006/relationships/customXml" Target="../ink/ink94.xml"/><Relationship Id="rId27" Type="http://schemas.openxmlformats.org/officeDocument/2006/relationships/image" Target="../media/image19.png"/><Relationship Id="rId30" Type="http://schemas.openxmlformats.org/officeDocument/2006/relationships/customXml" Target="../ink/ink98.xml"/><Relationship Id="rId35" Type="http://schemas.openxmlformats.org/officeDocument/2006/relationships/image" Target="../media/image23.png"/><Relationship Id="rId43" Type="http://schemas.openxmlformats.org/officeDocument/2006/relationships/image" Target="../media/image27.png"/><Relationship Id="rId48" Type="http://schemas.openxmlformats.org/officeDocument/2006/relationships/customXml" Target="../ink/ink107.xml"/><Relationship Id="rId56" Type="http://schemas.openxmlformats.org/officeDocument/2006/relationships/customXml" Target="../ink/ink111.xml"/><Relationship Id="rId8" Type="http://schemas.openxmlformats.org/officeDocument/2006/relationships/customXml" Target="../ink/ink87.xml"/><Relationship Id="rId51" Type="http://schemas.openxmlformats.org/officeDocument/2006/relationships/image" Target="../media/image31.png"/><Relationship Id="rId12" Type="http://schemas.openxmlformats.org/officeDocument/2006/relationships/customXml" Target="../ink/ink89.xml"/><Relationship Id="rId17" Type="http://schemas.openxmlformats.org/officeDocument/2006/relationships/image" Target="../media/image10.png"/><Relationship Id="rId25" Type="http://schemas.openxmlformats.org/officeDocument/2006/relationships/image" Target="../media/image18.png"/><Relationship Id="rId33" Type="http://schemas.openxmlformats.org/officeDocument/2006/relationships/image" Target="../media/image22.png"/><Relationship Id="rId38" Type="http://schemas.openxmlformats.org/officeDocument/2006/relationships/customXml" Target="../ink/ink102.xml"/><Relationship Id="rId46" Type="http://schemas.openxmlformats.org/officeDocument/2006/relationships/customXml" Target="../ink/ink106.xml"/><Relationship Id="rId59" Type="http://schemas.openxmlformats.org/officeDocument/2006/relationships/image" Target="../media/image35.png"/><Relationship Id="rId20" Type="http://schemas.openxmlformats.org/officeDocument/2006/relationships/customXml" Target="../ink/ink93.xml"/><Relationship Id="rId41" Type="http://schemas.openxmlformats.org/officeDocument/2006/relationships/image" Target="../media/image26.png"/><Relationship Id="rId54" Type="http://schemas.openxmlformats.org/officeDocument/2006/relationships/customXml" Target="../ink/ink1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6.xml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97.xml"/><Relationship Id="rId36" Type="http://schemas.openxmlformats.org/officeDocument/2006/relationships/customXml" Target="../ink/ink101.xml"/><Relationship Id="rId49" Type="http://schemas.openxmlformats.org/officeDocument/2006/relationships/image" Target="../media/image30.png"/><Relationship Id="rId57" Type="http://schemas.openxmlformats.org/officeDocument/2006/relationships/image" Target="../media/image34.png"/><Relationship Id="rId10" Type="http://schemas.openxmlformats.org/officeDocument/2006/relationships/customXml" Target="../ink/ink88.xml"/><Relationship Id="rId31" Type="http://schemas.openxmlformats.org/officeDocument/2006/relationships/image" Target="../media/image21.png"/><Relationship Id="rId44" Type="http://schemas.openxmlformats.org/officeDocument/2006/relationships/customXml" Target="../ink/ink105.xml"/><Relationship Id="rId52" Type="http://schemas.openxmlformats.org/officeDocument/2006/relationships/customXml" Target="../ink/ink109.xml"/></Relationships>
</file>

<file path=ppt/slides/_rels/slide8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98.xml"/><Relationship Id="rId21" Type="http://schemas.openxmlformats.org/officeDocument/2006/relationships/image" Target="../media/image444.png"/><Relationship Id="rId42" Type="http://schemas.openxmlformats.org/officeDocument/2006/relationships/customXml" Target="../ink/ink3506.xml"/><Relationship Id="rId47" Type="http://schemas.openxmlformats.org/officeDocument/2006/relationships/image" Target="../media/image457.png"/><Relationship Id="rId63" Type="http://schemas.openxmlformats.org/officeDocument/2006/relationships/image" Target="../media/image465.png"/><Relationship Id="rId68" Type="http://schemas.openxmlformats.org/officeDocument/2006/relationships/customXml" Target="../ink/ink3519.xml"/><Relationship Id="rId16" Type="http://schemas.openxmlformats.org/officeDocument/2006/relationships/customXml" Target="../ink/ink3493.xml"/><Relationship Id="rId11" Type="http://schemas.openxmlformats.org/officeDocument/2006/relationships/image" Target="../media/image113.png"/><Relationship Id="rId24" Type="http://schemas.openxmlformats.org/officeDocument/2006/relationships/customXml" Target="../ink/ink3497.xml"/><Relationship Id="rId32" Type="http://schemas.openxmlformats.org/officeDocument/2006/relationships/customXml" Target="../ink/ink3501.xml"/><Relationship Id="rId37" Type="http://schemas.openxmlformats.org/officeDocument/2006/relationships/image" Target="../media/image452.png"/><Relationship Id="rId40" Type="http://schemas.openxmlformats.org/officeDocument/2006/relationships/customXml" Target="../ink/ink3505.xml"/><Relationship Id="rId45" Type="http://schemas.openxmlformats.org/officeDocument/2006/relationships/image" Target="../media/image456.png"/><Relationship Id="rId53" Type="http://schemas.openxmlformats.org/officeDocument/2006/relationships/image" Target="../media/image460.png"/><Relationship Id="rId58" Type="http://schemas.openxmlformats.org/officeDocument/2006/relationships/customXml" Target="../ink/ink3514.xml"/><Relationship Id="rId66" Type="http://schemas.openxmlformats.org/officeDocument/2006/relationships/customXml" Target="../ink/ink3518.xml"/><Relationship Id="rId74" Type="http://schemas.openxmlformats.org/officeDocument/2006/relationships/customXml" Target="../ink/ink3522.xml"/><Relationship Id="rId5" Type="http://schemas.openxmlformats.org/officeDocument/2006/relationships/image" Target="../media/image437.png"/><Relationship Id="rId61" Type="http://schemas.openxmlformats.org/officeDocument/2006/relationships/image" Target="../media/image464.png"/><Relationship Id="rId19" Type="http://schemas.openxmlformats.org/officeDocument/2006/relationships/image" Target="../media/image443.png"/><Relationship Id="rId14" Type="http://schemas.openxmlformats.org/officeDocument/2006/relationships/customXml" Target="../ink/ink3492.xml"/><Relationship Id="rId22" Type="http://schemas.openxmlformats.org/officeDocument/2006/relationships/customXml" Target="../ink/ink3496.xml"/><Relationship Id="rId27" Type="http://schemas.openxmlformats.org/officeDocument/2006/relationships/image" Target="../media/image447.png"/><Relationship Id="rId30" Type="http://schemas.openxmlformats.org/officeDocument/2006/relationships/customXml" Target="../ink/ink3500.xml"/><Relationship Id="rId35" Type="http://schemas.openxmlformats.org/officeDocument/2006/relationships/image" Target="../media/image451.png"/><Relationship Id="rId43" Type="http://schemas.openxmlformats.org/officeDocument/2006/relationships/image" Target="../media/image455.png"/><Relationship Id="rId48" Type="http://schemas.openxmlformats.org/officeDocument/2006/relationships/customXml" Target="../ink/ink3509.xml"/><Relationship Id="rId56" Type="http://schemas.openxmlformats.org/officeDocument/2006/relationships/customXml" Target="../ink/ink3513.xml"/><Relationship Id="rId64" Type="http://schemas.openxmlformats.org/officeDocument/2006/relationships/customXml" Target="../ink/ink3517.xml"/><Relationship Id="rId69" Type="http://schemas.openxmlformats.org/officeDocument/2006/relationships/image" Target="../media/image468.png"/><Relationship Id="rId77" Type="http://schemas.openxmlformats.org/officeDocument/2006/relationships/image" Target="../media/image472.png"/><Relationship Id="rId8" Type="http://schemas.openxmlformats.org/officeDocument/2006/relationships/customXml" Target="../ink/ink3489.xml"/><Relationship Id="rId51" Type="http://schemas.openxmlformats.org/officeDocument/2006/relationships/image" Target="../media/image459.png"/><Relationship Id="rId72" Type="http://schemas.openxmlformats.org/officeDocument/2006/relationships/customXml" Target="../ink/ink3521.xml"/><Relationship Id="rId3" Type="http://schemas.openxmlformats.org/officeDocument/2006/relationships/image" Target="../media/image436.png"/><Relationship Id="rId12" Type="http://schemas.openxmlformats.org/officeDocument/2006/relationships/customXml" Target="../ink/ink3491.xml"/><Relationship Id="rId17" Type="http://schemas.openxmlformats.org/officeDocument/2006/relationships/image" Target="../media/image442.png"/><Relationship Id="rId25" Type="http://schemas.openxmlformats.org/officeDocument/2006/relationships/image" Target="../media/image446.png"/><Relationship Id="rId33" Type="http://schemas.openxmlformats.org/officeDocument/2006/relationships/image" Target="../media/image450.png"/><Relationship Id="rId38" Type="http://schemas.openxmlformats.org/officeDocument/2006/relationships/customXml" Target="../ink/ink3504.xml"/><Relationship Id="rId46" Type="http://schemas.openxmlformats.org/officeDocument/2006/relationships/customXml" Target="../ink/ink3508.xml"/><Relationship Id="rId59" Type="http://schemas.openxmlformats.org/officeDocument/2006/relationships/image" Target="../media/image463.png"/><Relationship Id="rId67" Type="http://schemas.openxmlformats.org/officeDocument/2006/relationships/image" Target="../media/image467.png"/><Relationship Id="rId20" Type="http://schemas.openxmlformats.org/officeDocument/2006/relationships/customXml" Target="../ink/ink3495.xml"/><Relationship Id="rId41" Type="http://schemas.openxmlformats.org/officeDocument/2006/relationships/image" Target="../media/image454.png"/><Relationship Id="rId54" Type="http://schemas.openxmlformats.org/officeDocument/2006/relationships/customXml" Target="../ink/ink3512.xml"/><Relationship Id="rId62" Type="http://schemas.openxmlformats.org/officeDocument/2006/relationships/customXml" Target="../ink/ink3516.xml"/><Relationship Id="rId70" Type="http://schemas.openxmlformats.org/officeDocument/2006/relationships/customXml" Target="../ink/ink3520.xml"/><Relationship Id="rId75" Type="http://schemas.openxmlformats.org/officeDocument/2006/relationships/image" Target="../media/image47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88.xml"/><Relationship Id="rId15" Type="http://schemas.openxmlformats.org/officeDocument/2006/relationships/image" Target="../media/image441.png"/><Relationship Id="rId23" Type="http://schemas.openxmlformats.org/officeDocument/2006/relationships/image" Target="../media/image445.png"/><Relationship Id="rId28" Type="http://schemas.openxmlformats.org/officeDocument/2006/relationships/customXml" Target="../ink/ink3499.xml"/><Relationship Id="rId36" Type="http://schemas.openxmlformats.org/officeDocument/2006/relationships/customXml" Target="../ink/ink3503.xml"/><Relationship Id="rId49" Type="http://schemas.openxmlformats.org/officeDocument/2006/relationships/image" Target="../media/image458.png"/><Relationship Id="rId57" Type="http://schemas.openxmlformats.org/officeDocument/2006/relationships/image" Target="../media/image462.png"/><Relationship Id="rId10" Type="http://schemas.openxmlformats.org/officeDocument/2006/relationships/customXml" Target="../ink/ink3490.xml"/><Relationship Id="rId31" Type="http://schemas.openxmlformats.org/officeDocument/2006/relationships/image" Target="../media/image449.png"/><Relationship Id="rId44" Type="http://schemas.openxmlformats.org/officeDocument/2006/relationships/customXml" Target="../ink/ink3507.xml"/><Relationship Id="rId52" Type="http://schemas.openxmlformats.org/officeDocument/2006/relationships/customXml" Target="../ink/ink3511.xml"/><Relationship Id="rId60" Type="http://schemas.openxmlformats.org/officeDocument/2006/relationships/customXml" Target="../ink/ink3515.xml"/><Relationship Id="rId65" Type="http://schemas.openxmlformats.org/officeDocument/2006/relationships/image" Target="../media/image466.png"/><Relationship Id="rId73" Type="http://schemas.openxmlformats.org/officeDocument/2006/relationships/image" Target="../media/image470.png"/><Relationship Id="rId4" Type="http://schemas.openxmlformats.org/officeDocument/2006/relationships/customXml" Target="../ink/ink3487.xml"/><Relationship Id="rId9" Type="http://schemas.openxmlformats.org/officeDocument/2006/relationships/image" Target="../media/image439.png"/><Relationship Id="rId13" Type="http://schemas.openxmlformats.org/officeDocument/2006/relationships/image" Target="../media/image440.png"/><Relationship Id="rId18" Type="http://schemas.openxmlformats.org/officeDocument/2006/relationships/customXml" Target="../ink/ink3494.xml"/><Relationship Id="rId39" Type="http://schemas.openxmlformats.org/officeDocument/2006/relationships/image" Target="../media/image453.png"/><Relationship Id="rId34" Type="http://schemas.openxmlformats.org/officeDocument/2006/relationships/customXml" Target="../ink/ink3502.xml"/><Relationship Id="rId50" Type="http://schemas.openxmlformats.org/officeDocument/2006/relationships/customXml" Target="../ink/ink3510.xml"/><Relationship Id="rId55" Type="http://schemas.openxmlformats.org/officeDocument/2006/relationships/image" Target="../media/image461.png"/><Relationship Id="rId76" Type="http://schemas.openxmlformats.org/officeDocument/2006/relationships/customXml" Target="../ink/ink3523.xml"/><Relationship Id="rId7" Type="http://schemas.openxmlformats.org/officeDocument/2006/relationships/image" Target="../media/image438.png"/><Relationship Id="rId71" Type="http://schemas.openxmlformats.org/officeDocument/2006/relationships/image" Target="../media/image469.png"/><Relationship Id="rId2" Type="http://schemas.openxmlformats.org/officeDocument/2006/relationships/customXml" Target="../ink/ink3486.xml"/><Relationship Id="rId29" Type="http://schemas.openxmlformats.org/officeDocument/2006/relationships/image" Target="../media/image448.png"/></Relationships>
</file>

<file path=ppt/slides/_rels/slide8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36.xml"/><Relationship Id="rId21" Type="http://schemas.openxmlformats.org/officeDocument/2006/relationships/image" Target="../media/image444.png"/><Relationship Id="rId42" Type="http://schemas.openxmlformats.org/officeDocument/2006/relationships/customXml" Target="../ink/ink3544.xml"/><Relationship Id="rId47" Type="http://schemas.openxmlformats.org/officeDocument/2006/relationships/image" Target="../media/image457.png"/><Relationship Id="rId63" Type="http://schemas.openxmlformats.org/officeDocument/2006/relationships/image" Target="../media/image465.png"/><Relationship Id="rId68" Type="http://schemas.openxmlformats.org/officeDocument/2006/relationships/customXml" Target="../ink/ink3557.xml"/><Relationship Id="rId16" Type="http://schemas.openxmlformats.org/officeDocument/2006/relationships/customXml" Target="../ink/ink3531.xml"/><Relationship Id="rId11" Type="http://schemas.openxmlformats.org/officeDocument/2006/relationships/image" Target="../media/image113.png"/><Relationship Id="rId32" Type="http://schemas.openxmlformats.org/officeDocument/2006/relationships/customXml" Target="../ink/ink3539.xml"/><Relationship Id="rId37" Type="http://schemas.openxmlformats.org/officeDocument/2006/relationships/image" Target="../media/image452.png"/><Relationship Id="rId53" Type="http://schemas.openxmlformats.org/officeDocument/2006/relationships/image" Target="../media/image460.png"/><Relationship Id="rId58" Type="http://schemas.openxmlformats.org/officeDocument/2006/relationships/customXml" Target="../ink/ink3552.xml"/><Relationship Id="rId74" Type="http://schemas.openxmlformats.org/officeDocument/2006/relationships/customXml" Target="../ink/ink3560.xml"/><Relationship Id="rId79" Type="http://schemas.openxmlformats.org/officeDocument/2006/relationships/image" Target="../media/image473.png"/><Relationship Id="rId5" Type="http://schemas.openxmlformats.org/officeDocument/2006/relationships/image" Target="../media/image437.png"/><Relationship Id="rId61" Type="http://schemas.openxmlformats.org/officeDocument/2006/relationships/image" Target="../media/image464.png"/><Relationship Id="rId19" Type="http://schemas.openxmlformats.org/officeDocument/2006/relationships/image" Target="../media/image443.png"/><Relationship Id="rId14" Type="http://schemas.openxmlformats.org/officeDocument/2006/relationships/customXml" Target="../ink/ink3530.xml"/><Relationship Id="rId22" Type="http://schemas.openxmlformats.org/officeDocument/2006/relationships/customXml" Target="../ink/ink3534.xml"/><Relationship Id="rId27" Type="http://schemas.openxmlformats.org/officeDocument/2006/relationships/image" Target="../media/image447.png"/><Relationship Id="rId30" Type="http://schemas.openxmlformats.org/officeDocument/2006/relationships/customXml" Target="../ink/ink3538.xml"/><Relationship Id="rId35" Type="http://schemas.openxmlformats.org/officeDocument/2006/relationships/image" Target="../media/image451.png"/><Relationship Id="rId43" Type="http://schemas.openxmlformats.org/officeDocument/2006/relationships/image" Target="../media/image455.png"/><Relationship Id="rId48" Type="http://schemas.openxmlformats.org/officeDocument/2006/relationships/customXml" Target="../ink/ink3547.xml"/><Relationship Id="rId56" Type="http://schemas.openxmlformats.org/officeDocument/2006/relationships/customXml" Target="../ink/ink3551.xml"/><Relationship Id="rId64" Type="http://schemas.openxmlformats.org/officeDocument/2006/relationships/customXml" Target="../ink/ink3555.xml"/><Relationship Id="rId69" Type="http://schemas.openxmlformats.org/officeDocument/2006/relationships/image" Target="../media/image468.png"/><Relationship Id="rId77" Type="http://schemas.openxmlformats.org/officeDocument/2006/relationships/image" Target="../media/image472.png"/><Relationship Id="rId8" Type="http://schemas.openxmlformats.org/officeDocument/2006/relationships/customXml" Target="../ink/ink3527.xml"/><Relationship Id="rId51" Type="http://schemas.openxmlformats.org/officeDocument/2006/relationships/image" Target="../media/image459.png"/><Relationship Id="rId72" Type="http://schemas.openxmlformats.org/officeDocument/2006/relationships/customXml" Target="../ink/ink3559.xml"/><Relationship Id="rId80" Type="http://schemas.openxmlformats.org/officeDocument/2006/relationships/customXml" Target="../ink/ink3563.xml"/><Relationship Id="rId3" Type="http://schemas.openxmlformats.org/officeDocument/2006/relationships/image" Target="../media/image436.png"/><Relationship Id="rId12" Type="http://schemas.openxmlformats.org/officeDocument/2006/relationships/customXml" Target="../ink/ink3529.xml"/><Relationship Id="rId17" Type="http://schemas.openxmlformats.org/officeDocument/2006/relationships/image" Target="../media/image442.png"/><Relationship Id="rId25" Type="http://schemas.openxmlformats.org/officeDocument/2006/relationships/image" Target="../media/image446.png"/><Relationship Id="rId33" Type="http://schemas.openxmlformats.org/officeDocument/2006/relationships/image" Target="../media/image450.png"/><Relationship Id="rId38" Type="http://schemas.openxmlformats.org/officeDocument/2006/relationships/customXml" Target="../ink/ink3542.xml"/><Relationship Id="rId46" Type="http://schemas.openxmlformats.org/officeDocument/2006/relationships/customXml" Target="../ink/ink3546.xml"/><Relationship Id="rId59" Type="http://schemas.openxmlformats.org/officeDocument/2006/relationships/image" Target="../media/image463.png"/><Relationship Id="rId67" Type="http://schemas.openxmlformats.org/officeDocument/2006/relationships/image" Target="../media/image467.png"/><Relationship Id="rId20" Type="http://schemas.openxmlformats.org/officeDocument/2006/relationships/customXml" Target="../ink/ink3533.xml"/><Relationship Id="rId41" Type="http://schemas.openxmlformats.org/officeDocument/2006/relationships/image" Target="../media/image454.png"/><Relationship Id="rId54" Type="http://schemas.openxmlformats.org/officeDocument/2006/relationships/customXml" Target="../ink/ink3550.xml"/><Relationship Id="rId62" Type="http://schemas.openxmlformats.org/officeDocument/2006/relationships/customXml" Target="../ink/ink3554.xml"/><Relationship Id="rId70" Type="http://schemas.openxmlformats.org/officeDocument/2006/relationships/customXml" Target="../ink/ink3558.xml"/><Relationship Id="rId75" Type="http://schemas.openxmlformats.org/officeDocument/2006/relationships/image" Target="../media/image47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26.xml"/><Relationship Id="rId15" Type="http://schemas.openxmlformats.org/officeDocument/2006/relationships/image" Target="../media/image441.png"/><Relationship Id="rId23" Type="http://schemas.openxmlformats.org/officeDocument/2006/relationships/image" Target="../media/image445.png"/><Relationship Id="rId28" Type="http://schemas.openxmlformats.org/officeDocument/2006/relationships/customXml" Target="../ink/ink3537.xml"/><Relationship Id="rId36" Type="http://schemas.openxmlformats.org/officeDocument/2006/relationships/customXml" Target="../ink/ink3541.xml"/><Relationship Id="rId49" Type="http://schemas.openxmlformats.org/officeDocument/2006/relationships/image" Target="../media/image458.png"/><Relationship Id="rId57" Type="http://schemas.openxmlformats.org/officeDocument/2006/relationships/image" Target="../media/image462.png"/><Relationship Id="rId10" Type="http://schemas.openxmlformats.org/officeDocument/2006/relationships/customXml" Target="../ink/ink3528.xml"/><Relationship Id="rId31" Type="http://schemas.openxmlformats.org/officeDocument/2006/relationships/image" Target="../media/image449.png"/><Relationship Id="rId44" Type="http://schemas.openxmlformats.org/officeDocument/2006/relationships/customXml" Target="../ink/ink3545.xml"/><Relationship Id="rId52" Type="http://schemas.openxmlformats.org/officeDocument/2006/relationships/customXml" Target="../ink/ink3549.xml"/><Relationship Id="rId60" Type="http://schemas.openxmlformats.org/officeDocument/2006/relationships/customXml" Target="../ink/ink3553.xml"/><Relationship Id="rId65" Type="http://schemas.openxmlformats.org/officeDocument/2006/relationships/image" Target="../media/image466.png"/><Relationship Id="rId73" Type="http://schemas.openxmlformats.org/officeDocument/2006/relationships/image" Target="../media/image470.png"/><Relationship Id="rId78" Type="http://schemas.openxmlformats.org/officeDocument/2006/relationships/customXml" Target="../ink/ink3562.xml"/><Relationship Id="rId81" Type="http://schemas.openxmlformats.org/officeDocument/2006/relationships/image" Target="../media/image474.png"/><Relationship Id="rId4" Type="http://schemas.openxmlformats.org/officeDocument/2006/relationships/customXml" Target="../ink/ink3525.xml"/><Relationship Id="rId9" Type="http://schemas.openxmlformats.org/officeDocument/2006/relationships/image" Target="../media/image439.png"/><Relationship Id="rId13" Type="http://schemas.openxmlformats.org/officeDocument/2006/relationships/image" Target="../media/image440.png"/><Relationship Id="rId18" Type="http://schemas.openxmlformats.org/officeDocument/2006/relationships/customXml" Target="../ink/ink3532.xml"/><Relationship Id="rId39" Type="http://schemas.openxmlformats.org/officeDocument/2006/relationships/image" Target="../media/image453.png"/><Relationship Id="rId34" Type="http://schemas.openxmlformats.org/officeDocument/2006/relationships/customXml" Target="../ink/ink3540.xml"/><Relationship Id="rId50" Type="http://schemas.openxmlformats.org/officeDocument/2006/relationships/customXml" Target="../ink/ink3548.xml"/><Relationship Id="rId55" Type="http://schemas.openxmlformats.org/officeDocument/2006/relationships/image" Target="../media/image461.png"/><Relationship Id="rId76" Type="http://schemas.openxmlformats.org/officeDocument/2006/relationships/customXml" Target="../ink/ink3561.xml"/><Relationship Id="rId7" Type="http://schemas.openxmlformats.org/officeDocument/2006/relationships/image" Target="../media/image438.png"/><Relationship Id="rId71" Type="http://schemas.openxmlformats.org/officeDocument/2006/relationships/image" Target="../media/image469.png"/><Relationship Id="rId2" Type="http://schemas.openxmlformats.org/officeDocument/2006/relationships/customXml" Target="../ink/ink3524.xml"/><Relationship Id="rId29" Type="http://schemas.openxmlformats.org/officeDocument/2006/relationships/image" Target="../media/image448.png"/><Relationship Id="rId24" Type="http://schemas.openxmlformats.org/officeDocument/2006/relationships/customXml" Target="../ink/ink3535.xml"/><Relationship Id="rId40" Type="http://schemas.openxmlformats.org/officeDocument/2006/relationships/customXml" Target="../ink/ink3543.xml"/><Relationship Id="rId45" Type="http://schemas.openxmlformats.org/officeDocument/2006/relationships/image" Target="../media/image456.png"/><Relationship Id="rId66" Type="http://schemas.openxmlformats.org/officeDocument/2006/relationships/customXml" Target="../ink/ink3556.xml"/></Relationships>
</file>

<file path=ppt/slides/_rels/slide8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76.xml"/><Relationship Id="rId21" Type="http://schemas.openxmlformats.org/officeDocument/2006/relationships/image" Target="../media/image444.png"/><Relationship Id="rId42" Type="http://schemas.openxmlformats.org/officeDocument/2006/relationships/customXml" Target="../ink/ink3584.xml"/><Relationship Id="rId47" Type="http://schemas.openxmlformats.org/officeDocument/2006/relationships/image" Target="../media/image457.png"/><Relationship Id="rId63" Type="http://schemas.openxmlformats.org/officeDocument/2006/relationships/image" Target="../media/image465.png"/><Relationship Id="rId68" Type="http://schemas.openxmlformats.org/officeDocument/2006/relationships/customXml" Target="../ink/ink3597.xml"/><Relationship Id="rId84" Type="http://schemas.openxmlformats.org/officeDocument/2006/relationships/customXml" Target="../ink/ink3605.xml"/><Relationship Id="rId89" Type="http://schemas.openxmlformats.org/officeDocument/2006/relationships/image" Target="../media/image478.png"/><Relationship Id="rId16" Type="http://schemas.openxmlformats.org/officeDocument/2006/relationships/customXml" Target="../ink/ink3571.xml"/><Relationship Id="rId11" Type="http://schemas.openxmlformats.org/officeDocument/2006/relationships/image" Target="../media/image113.png"/><Relationship Id="rId32" Type="http://schemas.openxmlformats.org/officeDocument/2006/relationships/customXml" Target="../ink/ink3579.xml"/><Relationship Id="rId37" Type="http://schemas.openxmlformats.org/officeDocument/2006/relationships/image" Target="../media/image452.png"/><Relationship Id="rId53" Type="http://schemas.openxmlformats.org/officeDocument/2006/relationships/image" Target="../media/image460.png"/><Relationship Id="rId58" Type="http://schemas.openxmlformats.org/officeDocument/2006/relationships/customXml" Target="../ink/ink3592.xml"/><Relationship Id="rId74" Type="http://schemas.openxmlformats.org/officeDocument/2006/relationships/customXml" Target="../ink/ink3600.xml"/><Relationship Id="rId79" Type="http://schemas.openxmlformats.org/officeDocument/2006/relationships/image" Target="../media/image473.png"/><Relationship Id="rId5" Type="http://schemas.openxmlformats.org/officeDocument/2006/relationships/image" Target="../media/image437.png"/><Relationship Id="rId90" Type="http://schemas.openxmlformats.org/officeDocument/2006/relationships/customXml" Target="../ink/ink3608.xml"/><Relationship Id="rId14" Type="http://schemas.openxmlformats.org/officeDocument/2006/relationships/customXml" Target="../ink/ink3570.xml"/><Relationship Id="rId22" Type="http://schemas.openxmlformats.org/officeDocument/2006/relationships/customXml" Target="../ink/ink3574.xml"/><Relationship Id="rId27" Type="http://schemas.openxmlformats.org/officeDocument/2006/relationships/image" Target="../media/image447.png"/><Relationship Id="rId30" Type="http://schemas.openxmlformats.org/officeDocument/2006/relationships/customXml" Target="../ink/ink3578.xml"/><Relationship Id="rId35" Type="http://schemas.openxmlformats.org/officeDocument/2006/relationships/image" Target="../media/image451.png"/><Relationship Id="rId43" Type="http://schemas.openxmlformats.org/officeDocument/2006/relationships/image" Target="../media/image455.png"/><Relationship Id="rId48" Type="http://schemas.openxmlformats.org/officeDocument/2006/relationships/customXml" Target="../ink/ink3587.xml"/><Relationship Id="rId56" Type="http://schemas.openxmlformats.org/officeDocument/2006/relationships/customXml" Target="../ink/ink3591.xml"/><Relationship Id="rId64" Type="http://schemas.openxmlformats.org/officeDocument/2006/relationships/customXml" Target="../ink/ink3595.xml"/><Relationship Id="rId69" Type="http://schemas.openxmlformats.org/officeDocument/2006/relationships/image" Target="../media/image468.png"/><Relationship Id="rId77" Type="http://schemas.openxmlformats.org/officeDocument/2006/relationships/image" Target="../media/image472.png"/><Relationship Id="rId8" Type="http://schemas.openxmlformats.org/officeDocument/2006/relationships/customXml" Target="../ink/ink3567.xml"/><Relationship Id="rId51" Type="http://schemas.openxmlformats.org/officeDocument/2006/relationships/image" Target="../media/image459.png"/><Relationship Id="rId72" Type="http://schemas.openxmlformats.org/officeDocument/2006/relationships/customXml" Target="../ink/ink3599.xml"/><Relationship Id="rId80" Type="http://schemas.openxmlformats.org/officeDocument/2006/relationships/customXml" Target="../ink/ink3603.xml"/><Relationship Id="rId85" Type="http://schemas.openxmlformats.org/officeDocument/2006/relationships/image" Target="../media/image476.png"/><Relationship Id="rId3" Type="http://schemas.openxmlformats.org/officeDocument/2006/relationships/image" Target="../media/image436.png"/><Relationship Id="rId12" Type="http://schemas.openxmlformats.org/officeDocument/2006/relationships/customXml" Target="../ink/ink3569.xml"/><Relationship Id="rId17" Type="http://schemas.openxmlformats.org/officeDocument/2006/relationships/image" Target="../media/image442.png"/><Relationship Id="rId25" Type="http://schemas.openxmlformats.org/officeDocument/2006/relationships/image" Target="../media/image446.png"/><Relationship Id="rId33" Type="http://schemas.openxmlformats.org/officeDocument/2006/relationships/image" Target="../media/image450.png"/><Relationship Id="rId38" Type="http://schemas.openxmlformats.org/officeDocument/2006/relationships/customXml" Target="../ink/ink3582.xml"/><Relationship Id="rId46" Type="http://schemas.openxmlformats.org/officeDocument/2006/relationships/customXml" Target="../ink/ink3586.xml"/><Relationship Id="rId59" Type="http://schemas.openxmlformats.org/officeDocument/2006/relationships/image" Target="../media/image463.png"/><Relationship Id="rId67" Type="http://schemas.openxmlformats.org/officeDocument/2006/relationships/image" Target="../media/image467.png"/><Relationship Id="rId20" Type="http://schemas.openxmlformats.org/officeDocument/2006/relationships/customXml" Target="../ink/ink3573.xml"/><Relationship Id="rId41" Type="http://schemas.openxmlformats.org/officeDocument/2006/relationships/image" Target="../media/image454.png"/><Relationship Id="rId54" Type="http://schemas.openxmlformats.org/officeDocument/2006/relationships/customXml" Target="../ink/ink3590.xml"/><Relationship Id="rId62" Type="http://schemas.openxmlformats.org/officeDocument/2006/relationships/customXml" Target="../ink/ink3594.xml"/><Relationship Id="rId70" Type="http://schemas.openxmlformats.org/officeDocument/2006/relationships/customXml" Target="../ink/ink3598.xml"/><Relationship Id="rId75" Type="http://schemas.openxmlformats.org/officeDocument/2006/relationships/image" Target="../media/image471.png"/><Relationship Id="rId83" Type="http://schemas.openxmlformats.org/officeDocument/2006/relationships/image" Target="../media/image475.png"/><Relationship Id="rId88" Type="http://schemas.openxmlformats.org/officeDocument/2006/relationships/customXml" Target="../ink/ink3607.xml"/><Relationship Id="rId91" Type="http://schemas.openxmlformats.org/officeDocument/2006/relationships/image" Target="../media/image47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66.xml"/><Relationship Id="rId15" Type="http://schemas.openxmlformats.org/officeDocument/2006/relationships/image" Target="../media/image441.png"/><Relationship Id="rId23" Type="http://schemas.openxmlformats.org/officeDocument/2006/relationships/image" Target="../media/image445.png"/><Relationship Id="rId28" Type="http://schemas.openxmlformats.org/officeDocument/2006/relationships/customXml" Target="../ink/ink3577.xml"/><Relationship Id="rId36" Type="http://schemas.openxmlformats.org/officeDocument/2006/relationships/customXml" Target="../ink/ink3581.xml"/><Relationship Id="rId49" Type="http://schemas.openxmlformats.org/officeDocument/2006/relationships/image" Target="../media/image458.png"/><Relationship Id="rId57" Type="http://schemas.openxmlformats.org/officeDocument/2006/relationships/image" Target="../media/image462.png"/><Relationship Id="rId10" Type="http://schemas.openxmlformats.org/officeDocument/2006/relationships/customXml" Target="../ink/ink3568.xml"/><Relationship Id="rId31" Type="http://schemas.openxmlformats.org/officeDocument/2006/relationships/image" Target="../media/image449.png"/><Relationship Id="rId44" Type="http://schemas.openxmlformats.org/officeDocument/2006/relationships/customXml" Target="../ink/ink3585.xml"/><Relationship Id="rId52" Type="http://schemas.openxmlformats.org/officeDocument/2006/relationships/customXml" Target="../ink/ink3589.xml"/><Relationship Id="rId60" Type="http://schemas.openxmlformats.org/officeDocument/2006/relationships/customXml" Target="../ink/ink3593.xml"/><Relationship Id="rId65" Type="http://schemas.openxmlformats.org/officeDocument/2006/relationships/image" Target="../media/image466.png"/><Relationship Id="rId73" Type="http://schemas.openxmlformats.org/officeDocument/2006/relationships/image" Target="../media/image470.png"/><Relationship Id="rId78" Type="http://schemas.openxmlformats.org/officeDocument/2006/relationships/customXml" Target="../ink/ink3602.xml"/><Relationship Id="rId81" Type="http://schemas.openxmlformats.org/officeDocument/2006/relationships/image" Target="../media/image474.png"/><Relationship Id="rId86" Type="http://schemas.openxmlformats.org/officeDocument/2006/relationships/customXml" Target="../ink/ink3606.xml"/><Relationship Id="rId4" Type="http://schemas.openxmlformats.org/officeDocument/2006/relationships/customXml" Target="../ink/ink3565.xml"/><Relationship Id="rId9" Type="http://schemas.openxmlformats.org/officeDocument/2006/relationships/image" Target="../media/image439.png"/><Relationship Id="rId13" Type="http://schemas.openxmlformats.org/officeDocument/2006/relationships/image" Target="../media/image440.png"/><Relationship Id="rId18" Type="http://schemas.openxmlformats.org/officeDocument/2006/relationships/customXml" Target="../ink/ink3572.xml"/><Relationship Id="rId39" Type="http://schemas.openxmlformats.org/officeDocument/2006/relationships/image" Target="../media/image453.png"/><Relationship Id="rId34" Type="http://schemas.openxmlformats.org/officeDocument/2006/relationships/customXml" Target="../ink/ink3580.xml"/><Relationship Id="rId50" Type="http://schemas.openxmlformats.org/officeDocument/2006/relationships/customXml" Target="../ink/ink3588.xml"/><Relationship Id="rId55" Type="http://schemas.openxmlformats.org/officeDocument/2006/relationships/image" Target="../media/image461.png"/><Relationship Id="rId76" Type="http://schemas.openxmlformats.org/officeDocument/2006/relationships/customXml" Target="../ink/ink3601.xml"/><Relationship Id="rId7" Type="http://schemas.openxmlformats.org/officeDocument/2006/relationships/image" Target="../media/image438.png"/><Relationship Id="rId71" Type="http://schemas.openxmlformats.org/officeDocument/2006/relationships/image" Target="../media/image469.png"/><Relationship Id="rId2" Type="http://schemas.openxmlformats.org/officeDocument/2006/relationships/customXml" Target="../ink/ink3564.xml"/><Relationship Id="rId29" Type="http://schemas.openxmlformats.org/officeDocument/2006/relationships/image" Target="../media/image448.png"/><Relationship Id="rId24" Type="http://schemas.openxmlformats.org/officeDocument/2006/relationships/customXml" Target="../ink/ink3575.xml"/><Relationship Id="rId40" Type="http://schemas.openxmlformats.org/officeDocument/2006/relationships/customXml" Target="../ink/ink3583.xml"/><Relationship Id="rId45" Type="http://schemas.openxmlformats.org/officeDocument/2006/relationships/image" Target="../media/image456.png"/><Relationship Id="rId66" Type="http://schemas.openxmlformats.org/officeDocument/2006/relationships/customXml" Target="../ink/ink3596.xml"/><Relationship Id="rId87" Type="http://schemas.openxmlformats.org/officeDocument/2006/relationships/image" Target="../media/image477.png"/><Relationship Id="rId61" Type="http://schemas.openxmlformats.org/officeDocument/2006/relationships/image" Target="../media/image464.png"/><Relationship Id="rId82" Type="http://schemas.openxmlformats.org/officeDocument/2006/relationships/customXml" Target="../ink/ink3604.xml"/><Relationship Id="rId19" Type="http://schemas.openxmlformats.org/officeDocument/2006/relationships/image" Target="../media/image443.png"/></Relationships>
</file>

<file path=ppt/slides/_rels/slide8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21.xml"/><Relationship Id="rId21" Type="http://schemas.openxmlformats.org/officeDocument/2006/relationships/image" Target="../media/image444.png"/><Relationship Id="rId42" Type="http://schemas.openxmlformats.org/officeDocument/2006/relationships/customXml" Target="../ink/ink3629.xml"/><Relationship Id="rId47" Type="http://schemas.openxmlformats.org/officeDocument/2006/relationships/image" Target="../media/image457.png"/><Relationship Id="rId63" Type="http://schemas.openxmlformats.org/officeDocument/2006/relationships/image" Target="../media/image465.png"/><Relationship Id="rId68" Type="http://schemas.openxmlformats.org/officeDocument/2006/relationships/customXml" Target="../ink/ink3642.xml"/><Relationship Id="rId84" Type="http://schemas.openxmlformats.org/officeDocument/2006/relationships/customXml" Target="../ink/ink3650.xml"/><Relationship Id="rId89" Type="http://schemas.openxmlformats.org/officeDocument/2006/relationships/image" Target="../media/image478.png"/><Relationship Id="rId16" Type="http://schemas.openxmlformats.org/officeDocument/2006/relationships/customXml" Target="../ink/ink3616.xml"/><Relationship Id="rId11" Type="http://schemas.openxmlformats.org/officeDocument/2006/relationships/image" Target="../media/image113.png"/><Relationship Id="rId32" Type="http://schemas.openxmlformats.org/officeDocument/2006/relationships/customXml" Target="../ink/ink3624.xml"/><Relationship Id="rId37" Type="http://schemas.openxmlformats.org/officeDocument/2006/relationships/image" Target="../media/image452.png"/><Relationship Id="rId53" Type="http://schemas.openxmlformats.org/officeDocument/2006/relationships/image" Target="../media/image460.png"/><Relationship Id="rId58" Type="http://schemas.openxmlformats.org/officeDocument/2006/relationships/customXml" Target="../ink/ink3637.xml"/><Relationship Id="rId74" Type="http://schemas.openxmlformats.org/officeDocument/2006/relationships/customXml" Target="../ink/ink3645.xml"/><Relationship Id="rId79" Type="http://schemas.openxmlformats.org/officeDocument/2006/relationships/image" Target="../media/image473.png"/><Relationship Id="rId5" Type="http://schemas.openxmlformats.org/officeDocument/2006/relationships/image" Target="../media/image437.png"/><Relationship Id="rId90" Type="http://schemas.openxmlformats.org/officeDocument/2006/relationships/customXml" Target="../ink/ink3653.xml"/><Relationship Id="rId95" Type="http://schemas.openxmlformats.org/officeDocument/2006/relationships/image" Target="../media/image481.png"/><Relationship Id="rId22" Type="http://schemas.openxmlformats.org/officeDocument/2006/relationships/customXml" Target="../ink/ink3619.xml"/><Relationship Id="rId27" Type="http://schemas.openxmlformats.org/officeDocument/2006/relationships/image" Target="../media/image447.png"/><Relationship Id="rId43" Type="http://schemas.openxmlformats.org/officeDocument/2006/relationships/image" Target="../media/image455.png"/><Relationship Id="rId48" Type="http://schemas.openxmlformats.org/officeDocument/2006/relationships/customXml" Target="../ink/ink3632.xml"/><Relationship Id="rId64" Type="http://schemas.openxmlformats.org/officeDocument/2006/relationships/customXml" Target="../ink/ink3640.xml"/><Relationship Id="rId69" Type="http://schemas.openxmlformats.org/officeDocument/2006/relationships/image" Target="../media/image468.png"/><Relationship Id="rId80" Type="http://schemas.openxmlformats.org/officeDocument/2006/relationships/customXml" Target="../ink/ink3648.xml"/><Relationship Id="rId85" Type="http://schemas.openxmlformats.org/officeDocument/2006/relationships/image" Target="../media/image476.png"/><Relationship Id="rId12" Type="http://schemas.openxmlformats.org/officeDocument/2006/relationships/customXml" Target="../ink/ink3614.xml"/><Relationship Id="rId17" Type="http://schemas.openxmlformats.org/officeDocument/2006/relationships/image" Target="../media/image442.png"/><Relationship Id="rId25" Type="http://schemas.openxmlformats.org/officeDocument/2006/relationships/image" Target="../media/image446.png"/><Relationship Id="rId33" Type="http://schemas.openxmlformats.org/officeDocument/2006/relationships/image" Target="../media/image450.png"/><Relationship Id="rId38" Type="http://schemas.openxmlformats.org/officeDocument/2006/relationships/customXml" Target="../ink/ink3627.xml"/><Relationship Id="rId46" Type="http://schemas.openxmlformats.org/officeDocument/2006/relationships/customXml" Target="../ink/ink3631.xml"/><Relationship Id="rId59" Type="http://schemas.openxmlformats.org/officeDocument/2006/relationships/image" Target="../media/image463.png"/><Relationship Id="rId67" Type="http://schemas.openxmlformats.org/officeDocument/2006/relationships/image" Target="../media/image467.png"/><Relationship Id="rId20" Type="http://schemas.openxmlformats.org/officeDocument/2006/relationships/customXml" Target="../ink/ink3618.xml"/><Relationship Id="rId41" Type="http://schemas.openxmlformats.org/officeDocument/2006/relationships/image" Target="../media/image454.png"/><Relationship Id="rId54" Type="http://schemas.openxmlformats.org/officeDocument/2006/relationships/customXml" Target="../ink/ink3635.xml"/><Relationship Id="rId62" Type="http://schemas.openxmlformats.org/officeDocument/2006/relationships/customXml" Target="../ink/ink3639.xml"/><Relationship Id="rId70" Type="http://schemas.openxmlformats.org/officeDocument/2006/relationships/customXml" Target="../ink/ink3643.xml"/><Relationship Id="rId75" Type="http://schemas.openxmlformats.org/officeDocument/2006/relationships/image" Target="../media/image471.png"/><Relationship Id="rId83" Type="http://schemas.openxmlformats.org/officeDocument/2006/relationships/image" Target="../media/image475.png"/><Relationship Id="rId88" Type="http://schemas.openxmlformats.org/officeDocument/2006/relationships/customXml" Target="../ink/ink3652.xml"/><Relationship Id="rId91" Type="http://schemas.openxmlformats.org/officeDocument/2006/relationships/image" Target="../media/image479.png"/><Relationship Id="rId96" Type="http://schemas.openxmlformats.org/officeDocument/2006/relationships/customXml" Target="../ink/ink365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11.xml"/><Relationship Id="rId15" Type="http://schemas.openxmlformats.org/officeDocument/2006/relationships/image" Target="../media/image441.png"/><Relationship Id="rId23" Type="http://schemas.openxmlformats.org/officeDocument/2006/relationships/image" Target="../media/image445.png"/><Relationship Id="rId28" Type="http://schemas.openxmlformats.org/officeDocument/2006/relationships/customXml" Target="../ink/ink3622.xml"/><Relationship Id="rId36" Type="http://schemas.openxmlformats.org/officeDocument/2006/relationships/customXml" Target="../ink/ink3626.xml"/><Relationship Id="rId49" Type="http://schemas.openxmlformats.org/officeDocument/2006/relationships/image" Target="../media/image458.png"/><Relationship Id="rId57" Type="http://schemas.openxmlformats.org/officeDocument/2006/relationships/image" Target="../media/image462.png"/><Relationship Id="rId10" Type="http://schemas.openxmlformats.org/officeDocument/2006/relationships/customXml" Target="../ink/ink3613.xml"/><Relationship Id="rId31" Type="http://schemas.openxmlformats.org/officeDocument/2006/relationships/image" Target="../media/image449.png"/><Relationship Id="rId44" Type="http://schemas.openxmlformats.org/officeDocument/2006/relationships/customXml" Target="../ink/ink3630.xml"/><Relationship Id="rId52" Type="http://schemas.openxmlformats.org/officeDocument/2006/relationships/customXml" Target="../ink/ink3634.xml"/><Relationship Id="rId60" Type="http://schemas.openxmlformats.org/officeDocument/2006/relationships/customXml" Target="../ink/ink3638.xml"/><Relationship Id="rId65" Type="http://schemas.openxmlformats.org/officeDocument/2006/relationships/image" Target="../media/image466.png"/><Relationship Id="rId73" Type="http://schemas.openxmlformats.org/officeDocument/2006/relationships/image" Target="../media/image470.png"/><Relationship Id="rId78" Type="http://schemas.openxmlformats.org/officeDocument/2006/relationships/customXml" Target="../ink/ink3647.xml"/><Relationship Id="rId81" Type="http://schemas.openxmlformats.org/officeDocument/2006/relationships/image" Target="../media/image474.png"/><Relationship Id="rId86" Type="http://schemas.openxmlformats.org/officeDocument/2006/relationships/customXml" Target="../ink/ink3651.xml"/><Relationship Id="rId94" Type="http://schemas.openxmlformats.org/officeDocument/2006/relationships/customXml" Target="../ink/ink3655.xml"/><Relationship Id="rId99" Type="http://schemas.openxmlformats.org/officeDocument/2006/relationships/image" Target="../media/image483.png"/><Relationship Id="rId101" Type="http://schemas.openxmlformats.org/officeDocument/2006/relationships/image" Target="../media/image484.png"/><Relationship Id="rId4" Type="http://schemas.openxmlformats.org/officeDocument/2006/relationships/customXml" Target="../ink/ink3610.xml"/><Relationship Id="rId9" Type="http://schemas.openxmlformats.org/officeDocument/2006/relationships/image" Target="../media/image439.png"/><Relationship Id="rId13" Type="http://schemas.openxmlformats.org/officeDocument/2006/relationships/image" Target="../media/image440.png"/><Relationship Id="rId18" Type="http://schemas.openxmlformats.org/officeDocument/2006/relationships/customXml" Target="../ink/ink3617.xml"/><Relationship Id="rId39" Type="http://schemas.openxmlformats.org/officeDocument/2006/relationships/image" Target="../media/image453.png"/><Relationship Id="rId34" Type="http://schemas.openxmlformats.org/officeDocument/2006/relationships/customXml" Target="../ink/ink3625.xml"/><Relationship Id="rId50" Type="http://schemas.openxmlformats.org/officeDocument/2006/relationships/customXml" Target="../ink/ink3633.xml"/><Relationship Id="rId55" Type="http://schemas.openxmlformats.org/officeDocument/2006/relationships/image" Target="../media/image461.png"/><Relationship Id="rId76" Type="http://schemas.openxmlformats.org/officeDocument/2006/relationships/customXml" Target="../ink/ink3646.xml"/><Relationship Id="rId97" Type="http://schemas.openxmlformats.org/officeDocument/2006/relationships/image" Target="../media/image482.png"/><Relationship Id="rId7" Type="http://schemas.openxmlformats.org/officeDocument/2006/relationships/image" Target="../media/image438.png"/><Relationship Id="rId71" Type="http://schemas.openxmlformats.org/officeDocument/2006/relationships/image" Target="../media/image469.png"/><Relationship Id="rId92" Type="http://schemas.openxmlformats.org/officeDocument/2006/relationships/customXml" Target="../ink/ink3654.xml"/><Relationship Id="rId2" Type="http://schemas.openxmlformats.org/officeDocument/2006/relationships/customXml" Target="../ink/ink3609.xml"/><Relationship Id="rId29" Type="http://schemas.openxmlformats.org/officeDocument/2006/relationships/image" Target="../media/image448.png"/><Relationship Id="rId24" Type="http://schemas.openxmlformats.org/officeDocument/2006/relationships/customXml" Target="../ink/ink3620.xml"/><Relationship Id="rId40" Type="http://schemas.openxmlformats.org/officeDocument/2006/relationships/customXml" Target="../ink/ink3628.xml"/><Relationship Id="rId45" Type="http://schemas.openxmlformats.org/officeDocument/2006/relationships/image" Target="../media/image456.png"/><Relationship Id="rId66" Type="http://schemas.openxmlformats.org/officeDocument/2006/relationships/customXml" Target="../ink/ink3641.xml"/><Relationship Id="rId87" Type="http://schemas.openxmlformats.org/officeDocument/2006/relationships/image" Target="../media/image477.png"/><Relationship Id="rId61" Type="http://schemas.openxmlformats.org/officeDocument/2006/relationships/image" Target="../media/image464.png"/><Relationship Id="rId82" Type="http://schemas.openxmlformats.org/officeDocument/2006/relationships/customXml" Target="../ink/ink3649.xml"/><Relationship Id="rId19" Type="http://schemas.openxmlformats.org/officeDocument/2006/relationships/image" Target="../media/image443.png"/><Relationship Id="rId14" Type="http://schemas.openxmlformats.org/officeDocument/2006/relationships/customXml" Target="../ink/ink3615.xml"/><Relationship Id="rId30" Type="http://schemas.openxmlformats.org/officeDocument/2006/relationships/customXml" Target="../ink/ink3623.xml"/><Relationship Id="rId35" Type="http://schemas.openxmlformats.org/officeDocument/2006/relationships/image" Target="../media/image451.png"/><Relationship Id="rId56" Type="http://schemas.openxmlformats.org/officeDocument/2006/relationships/customXml" Target="../ink/ink3636.xml"/><Relationship Id="rId77" Type="http://schemas.openxmlformats.org/officeDocument/2006/relationships/image" Target="../media/image472.png"/><Relationship Id="rId100" Type="http://schemas.openxmlformats.org/officeDocument/2006/relationships/customXml" Target="../ink/ink3658.xml"/><Relationship Id="rId8" Type="http://schemas.openxmlformats.org/officeDocument/2006/relationships/customXml" Target="../ink/ink3612.xml"/><Relationship Id="rId51" Type="http://schemas.openxmlformats.org/officeDocument/2006/relationships/image" Target="../media/image459.png"/><Relationship Id="rId72" Type="http://schemas.openxmlformats.org/officeDocument/2006/relationships/customXml" Target="../ink/ink3644.xml"/><Relationship Id="rId93" Type="http://schemas.openxmlformats.org/officeDocument/2006/relationships/image" Target="../media/image480.png"/><Relationship Id="rId98" Type="http://schemas.openxmlformats.org/officeDocument/2006/relationships/customXml" Target="../ink/ink3657.xml"/><Relationship Id="rId3" Type="http://schemas.openxmlformats.org/officeDocument/2006/relationships/image" Target="../media/image436.png"/></Relationships>
</file>

<file path=ppt/slides/_rels/slide8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71.xml"/><Relationship Id="rId21" Type="http://schemas.openxmlformats.org/officeDocument/2006/relationships/image" Target="../media/image444.png"/><Relationship Id="rId42" Type="http://schemas.openxmlformats.org/officeDocument/2006/relationships/customXml" Target="../ink/ink3679.xml"/><Relationship Id="rId47" Type="http://schemas.openxmlformats.org/officeDocument/2006/relationships/image" Target="../media/image457.png"/><Relationship Id="rId63" Type="http://schemas.openxmlformats.org/officeDocument/2006/relationships/image" Target="../media/image465.png"/><Relationship Id="rId68" Type="http://schemas.openxmlformats.org/officeDocument/2006/relationships/customXml" Target="../ink/ink3692.xml"/><Relationship Id="rId84" Type="http://schemas.openxmlformats.org/officeDocument/2006/relationships/customXml" Target="../ink/ink3700.xml"/><Relationship Id="rId89" Type="http://schemas.openxmlformats.org/officeDocument/2006/relationships/image" Target="../media/image478.png"/><Relationship Id="rId16" Type="http://schemas.openxmlformats.org/officeDocument/2006/relationships/customXml" Target="../ink/ink3666.xml"/><Relationship Id="rId107" Type="http://schemas.openxmlformats.org/officeDocument/2006/relationships/image" Target="../media/image487.png"/><Relationship Id="rId11" Type="http://schemas.openxmlformats.org/officeDocument/2006/relationships/image" Target="../media/image113.png"/><Relationship Id="rId32" Type="http://schemas.openxmlformats.org/officeDocument/2006/relationships/customXml" Target="../ink/ink3674.xml"/><Relationship Id="rId37" Type="http://schemas.openxmlformats.org/officeDocument/2006/relationships/image" Target="../media/image452.png"/><Relationship Id="rId53" Type="http://schemas.openxmlformats.org/officeDocument/2006/relationships/image" Target="../media/image460.png"/><Relationship Id="rId58" Type="http://schemas.openxmlformats.org/officeDocument/2006/relationships/customXml" Target="../ink/ink3687.xml"/><Relationship Id="rId74" Type="http://schemas.openxmlformats.org/officeDocument/2006/relationships/customXml" Target="../ink/ink3695.xml"/><Relationship Id="rId79" Type="http://schemas.openxmlformats.org/officeDocument/2006/relationships/image" Target="../media/image473.png"/><Relationship Id="rId102" Type="http://schemas.openxmlformats.org/officeDocument/2006/relationships/customXml" Target="../ink/ink3709.xml"/><Relationship Id="rId5" Type="http://schemas.openxmlformats.org/officeDocument/2006/relationships/image" Target="../media/image437.png"/><Relationship Id="rId90" Type="http://schemas.openxmlformats.org/officeDocument/2006/relationships/customXml" Target="../ink/ink3703.xml"/><Relationship Id="rId95" Type="http://schemas.openxmlformats.org/officeDocument/2006/relationships/image" Target="../media/image481.png"/><Relationship Id="rId22" Type="http://schemas.openxmlformats.org/officeDocument/2006/relationships/customXml" Target="../ink/ink3669.xml"/><Relationship Id="rId27" Type="http://schemas.openxmlformats.org/officeDocument/2006/relationships/image" Target="../media/image447.png"/><Relationship Id="rId43" Type="http://schemas.openxmlformats.org/officeDocument/2006/relationships/image" Target="../media/image455.png"/><Relationship Id="rId48" Type="http://schemas.openxmlformats.org/officeDocument/2006/relationships/customXml" Target="../ink/ink3682.xml"/><Relationship Id="rId64" Type="http://schemas.openxmlformats.org/officeDocument/2006/relationships/customXml" Target="../ink/ink3690.xml"/><Relationship Id="rId69" Type="http://schemas.openxmlformats.org/officeDocument/2006/relationships/image" Target="../media/image468.png"/><Relationship Id="rId80" Type="http://schemas.openxmlformats.org/officeDocument/2006/relationships/customXml" Target="../ink/ink3698.xml"/><Relationship Id="rId85" Type="http://schemas.openxmlformats.org/officeDocument/2006/relationships/image" Target="../media/image476.png"/><Relationship Id="rId12" Type="http://schemas.openxmlformats.org/officeDocument/2006/relationships/customXml" Target="../ink/ink3664.xml"/><Relationship Id="rId17" Type="http://schemas.openxmlformats.org/officeDocument/2006/relationships/image" Target="../media/image442.png"/><Relationship Id="rId33" Type="http://schemas.openxmlformats.org/officeDocument/2006/relationships/image" Target="../media/image450.png"/><Relationship Id="rId38" Type="http://schemas.openxmlformats.org/officeDocument/2006/relationships/customXml" Target="../ink/ink3677.xml"/><Relationship Id="rId59" Type="http://schemas.openxmlformats.org/officeDocument/2006/relationships/image" Target="../media/image463.png"/><Relationship Id="rId103" Type="http://schemas.openxmlformats.org/officeDocument/2006/relationships/image" Target="../media/image485.png"/><Relationship Id="rId20" Type="http://schemas.openxmlformats.org/officeDocument/2006/relationships/customXml" Target="../ink/ink3668.xml"/><Relationship Id="rId41" Type="http://schemas.openxmlformats.org/officeDocument/2006/relationships/image" Target="../media/image454.png"/><Relationship Id="rId54" Type="http://schemas.openxmlformats.org/officeDocument/2006/relationships/customXml" Target="../ink/ink3685.xml"/><Relationship Id="rId62" Type="http://schemas.openxmlformats.org/officeDocument/2006/relationships/customXml" Target="../ink/ink3689.xml"/><Relationship Id="rId70" Type="http://schemas.openxmlformats.org/officeDocument/2006/relationships/customXml" Target="../ink/ink3693.xml"/><Relationship Id="rId75" Type="http://schemas.openxmlformats.org/officeDocument/2006/relationships/image" Target="../media/image471.png"/><Relationship Id="rId83" Type="http://schemas.openxmlformats.org/officeDocument/2006/relationships/image" Target="../media/image475.png"/><Relationship Id="rId88" Type="http://schemas.openxmlformats.org/officeDocument/2006/relationships/customXml" Target="../ink/ink3702.xml"/><Relationship Id="rId91" Type="http://schemas.openxmlformats.org/officeDocument/2006/relationships/image" Target="../media/image479.png"/><Relationship Id="rId96" Type="http://schemas.openxmlformats.org/officeDocument/2006/relationships/customXml" Target="../ink/ink370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61.xml"/><Relationship Id="rId15" Type="http://schemas.openxmlformats.org/officeDocument/2006/relationships/image" Target="../media/image441.png"/><Relationship Id="rId23" Type="http://schemas.openxmlformats.org/officeDocument/2006/relationships/image" Target="../media/image445.png"/><Relationship Id="rId28" Type="http://schemas.openxmlformats.org/officeDocument/2006/relationships/customXml" Target="../ink/ink3672.xml"/><Relationship Id="rId36" Type="http://schemas.openxmlformats.org/officeDocument/2006/relationships/customXml" Target="../ink/ink3676.xml"/><Relationship Id="rId49" Type="http://schemas.openxmlformats.org/officeDocument/2006/relationships/image" Target="../media/image458.png"/><Relationship Id="rId57" Type="http://schemas.openxmlformats.org/officeDocument/2006/relationships/image" Target="../media/image462.png"/><Relationship Id="rId106" Type="http://schemas.openxmlformats.org/officeDocument/2006/relationships/customXml" Target="../ink/ink3711.xml"/><Relationship Id="rId10" Type="http://schemas.openxmlformats.org/officeDocument/2006/relationships/customXml" Target="../ink/ink3663.xml"/><Relationship Id="rId31" Type="http://schemas.openxmlformats.org/officeDocument/2006/relationships/image" Target="../media/image449.png"/><Relationship Id="rId44" Type="http://schemas.openxmlformats.org/officeDocument/2006/relationships/customXml" Target="../ink/ink3680.xml"/><Relationship Id="rId52" Type="http://schemas.openxmlformats.org/officeDocument/2006/relationships/customXml" Target="../ink/ink3684.xml"/><Relationship Id="rId60" Type="http://schemas.openxmlformats.org/officeDocument/2006/relationships/customXml" Target="../ink/ink3688.xml"/><Relationship Id="rId65" Type="http://schemas.openxmlformats.org/officeDocument/2006/relationships/image" Target="../media/image466.png"/><Relationship Id="rId73" Type="http://schemas.openxmlformats.org/officeDocument/2006/relationships/image" Target="../media/image470.png"/><Relationship Id="rId78" Type="http://schemas.openxmlformats.org/officeDocument/2006/relationships/customXml" Target="../ink/ink3697.xml"/><Relationship Id="rId81" Type="http://schemas.openxmlformats.org/officeDocument/2006/relationships/image" Target="../media/image474.png"/><Relationship Id="rId86" Type="http://schemas.openxmlformats.org/officeDocument/2006/relationships/customXml" Target="../ink/ink3701.xml"/><Relationship Id="rId94" Type="http://schemas.openxmlformats.org/officeDocument/2006/relationships/customXml" Target="../ink/ink3705.xml"/><Relationship Id="rId99" Type="http://schemas.openxmlformats.org/officeDocument/2006/relationships/image" Target="../media/image483.png"/><Relationship Id="rId101" Type="http://schemas.openxmlformats.org/officeDocument/2006/relationships/image" Target="../media/image484.png"/><Relationship Id="rId4" Type="http://schemas.openxmlformats.org/officeDocument/2006/relationships/customXml" Target="../ink/ink3660.xml"/><Relationship Id="rId9" Type="http://schemas.openxmlformats.org/officeDocument/2006/relationships/image" Target="../media/image439.png"/><Relationship Id="rId13" Type="http://schemas.openxmlformats.org/officeDocument/2006/relationships/image" Target="../media/image440.png"/><Relationship Id="rId18" Type="http://schemas.openxmlformats.org/officeDocument/2006/relationships/customXml" Target="../ink/ink3667.xml"/><Relationship Id="rId39" Type="http://schemas.openxmlformats.org/officeDocument/2006/relationships/image" Target="../media/image453.png"/><Relationship Id="rId34" Type="http://schemas.openxmlformats.org/officeDocument/2006/relationships/customXml" Target="../ink/ink3675.xml"/><Relationship Id="rId50" Type="http://schemas.openxmlformats.org/officeDocument/2006/relationships/customXml" Target="../ink/ink3683.xml"/><Relationship Id="rId55" Type="http://schemas.openxmlformats.org/officeDocument/2006/relationships/image" Target="../media/image461.png"/><Relationship Id="rId76" Type="http://schemas.openxmlformats.org/officeDocument/2006/relationships/customXml" Target="../ink/ink3696.xml"/><Relationship Id="rId97" Type="http://schemas.openxmlformats.org/officeDocument/2006/relationships/image" Target="../media/image482.png"/><Relationship Id="rId104" Type="http://schemas.openxmlformats.org/officeDocument/2006/relationships/customXml" Target="../ink/ink3710.xml"/><Relationship Id="rId7" Type="http://schemas.openxmlformats.org/officeDocument/2006/relationships/image" Target="../media/image438.png"/><Relationship Id="rId71" Type="http://schemas.openxmlformats.org/officeDocument/2006/relationships/image" Target="../media/image469.png"/><Relationship Id="rId92" Type="http://schemas.openxmlformats.org/officeDocument/2006/relationships/customXml" Target="../ink/ink3704.xml"/><Relationship Id="rId2" Type="http://schemas.openxmlformats.org/officeDocument/2006/relationships/customXml" Target="../ink/ink3659.xml"/><Relationship Id="rId29" Type="http://schemas.openxmlformats.org/officeDocument/2006/relationships/image" Target="../media/image448.png"/><Relationship Id="rId24" Type="http://schemas.openxmlformats.org/officeDocument/2006/relationships/customXml" Target="../ink/ink3670.xml"/><Relationship Id="rId40" Type="http://schemas.openxmlformats.org/officeDocument/2006/relationships/customXml" Target="../ink/ink3678.xml"/><Relationship Id="rId45" Type="http://schemas.openxmlformats.org/officeDocument/2006/relationships/image" Target="../media/image456.png"/><Relationship Id="rId66" Type="http://schemas.openxmlformats.org/officeDocument/2006/relationships/customXml" Target="../ink/ink3691.xml"/><Relationship Id="rId87" Type="http://schemas.openxmlformats.org/officeDocument/2006/relationships/image" Target="../media/image477.png"/><Relationship Id="rId61" Type="http://schemas.openxmlformats.org/officeDocument/2006/relationships/image" Target="../media/image464.png"/><Relationship Id="rId82" Type="http://schemas.openxmlformats.org/officeDocument/2006/relationships/customXml" Target="../ink/ink3699.xml"/><Relationship Id="rId19" Type="http://schemas.openxmlformats.org/officeDocument/2006/relationships/image" Target="../media/image443.png"/><Relationship Id="rId14" Type="http://schemas.openxmlformats.org/officeDocument/2006/relationships/customXml" Target="../ink/ink3665.xml"/><Relationship Id="rId30" Type="http://schemas.openxmlformats.org/officeDocument/2006/relationships/customXml" Target="../ink/ink3673.xml"/><Relationship Id="rId35" Type="http://schemas.openxmlformats.org/officeDocument/2006/relationships/image" Target="../media/image451.png"/><Relationship Id="rId56" Type="http://schemas.openxmlformats.org/officeDocument/2006/relationships/customXml" Target="../ink/ink3686.xml"/><Relationship Id="rId77" Type="http://schemas.openxmlformats.org/officeDocument/2006/relationships/image" Target="../media/image472.png"/><Relationship Id="rId100" Type="http://schemas.openxmlformats.org/officeDocument/2006/relationships/customXml" Target="../ink/ink3708.xml"/><Relationship Id="rId105" Type="http://schemas.openxmlformats.org/officeDocument/2006/relationships/image" Target="../media/image486.png"/><Relationship Id="rId8" Type="http://schemas.openxmlformats.org/officeDocument/2006/relationships/customXml" Target="../ink/ink3662.xml"/><Relationship Id="rId51" Type="http://schemas.openxmlformats.org/officeDocument/2006/relationships/image" Target="../media/image459.png"/><Relationship Id="rId72" Type="http://schemas.openxmlformats.org/officeDocument/2006/relationships/customXml" Target="../ink/ink3694.xml"/><Relationship Id="rId93" Type="http://schemas.openxmlformats.org/officeDocument/2006/relationships/image" Target="../media/image480.png"/><Relationship Id="rId98" Type="http://schemas.openxmlformats.org/officeDocument/2006/relationships/customXml" Target="../ink/ink3707.xml"/><Relationship Id="rId3" Type="http://schemas.openxmlformats.org/officeDocument/2006/relationships/image" Target="../media/image436.png"/><Relationship Id="rId25" Type="http://schemas.openxmlformats.org/officeDocument/2006/relationships/image" Target="../media/image446.png"/><Relationship Id="rId46" Type="http://schemas.openxmlformats.org/officeDocument/2006/relationships/customXml" Target="../ink/ink3681.xml"/><Relationship Id="rId67" Type="http://schemas.openxmlformats.org/officeDocument/2006/relationships/image" Target="../media/image467.png"/></Relationships>
</file>

<file path=ppt/slides/_rels/slide8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24.xml"/><Relationship Id="rId117" Type="http://schemas.openxmlformats.org/officeDocument/2006/relationships/image" Target="../media/image492.png"/><Relationship Id="rId21" Type="http://schemas.openxmlformats.org/officeDocument/2006/relationships/image" Target="../media/image444.png"/><Relationship Id="rId42" Type="http://schemas.openxmlformats.org/officeDocument/2006/relationships/customXml" Target="../ink/ink3732.xml"/><Relationship Id="rId47" Type="http://schemas.openxmlformats.org/officeDocument/2006/relationships/image" Target="../media/image457.png"/><Relationship Id="rId63" Type="http://schemas.openxmlformats.org/officeDocument/2006/relationships/image" Target="../media/image465.png"/><Relationship Id="rId68" Type="http://schemas.openxmlformats.org/officeDocument/2006/relationships/customXml" Target="../ink/ink3745.xml"/><Relationship Id="rId84" Type="http://schemas.openxmlformats.org/officeDocument/2006/relationships/customXml" Target="../ink/ink3753.xml"/><Relationship Id="rId89" Type="http://schemas.openxmlformats.org/officeDocument/2006/relationships/image" Target="../media/image478.png"/><Relationship Id="rId112" Type="http://schemas.openxmlformats.org/officeDocument/2006/relationships/customXml" Target="../ink/ink3767.xml"/><Relationship Id="rId16" Type="http://schemas.openxmlformats.org/officeDocument/2006/relationships/customXml" Target="../ink/ink3719.xml"/><Relationship Id="rId107" Type="http://schemas.openxmlformats.org/officeDocument/2006/relationships/image" Target="../media/image487.png"/><Relationship Id="rId11" Type="http://schemas.openxmlformats.org/officeDocument/2006/relationships/image" Target="../media/image113.png"/><Relationship Id="rId32" Type="http://schemas.openxmlformats.org/officeDocument/2006/relationships/customXml" Target="../ink/ink3727.xml"/><Relationship Id="rId37" Type="http://schemas.openxmlformats.org/officeDocument/2006/relationships/image" Target="../media/image452.png"/><Relationship Id="rId53" Type="http://schemas.openxmlformats.org/officeDocument/2006/relationships/image" Target="../media/image460.png"/><Relationship Id="rId58" Type="http://schemas.openxmlformats.org/officeDocument/2006/relationships/customXml" Target="../ink/ink3740.xml"/><Relationship Id="rId74" Type="http://schemas.openxmlformats.org/officeDocument/2006/relationships/customXml" Target="../ink/ink3748.xml"/><Relationship Id="rId79" Type="http://schemas.openxmlformats.org/officeDocument/2006/relationships/image" Target="../media/image473.png"/><Relationship Id="rId102" Type="http://schemas.openxmlformats.org/officeDocument/2006/relationships/customXml" Target="../ink/ink3762.xml"/><Relationship Id="rId5" Type="http://schemas.openxmlformats.org/officeDocument/2006/relationships/image" Target="../media/image437.png"/><Relationship Id="rId90" Type="http://schemas.openxmlformats.org/officeDocument/2006/relationships/customXml" Target="../ink/ink3756.xml"/><Relationship Id="rId95" Type="http://schemas.openxmlformats.org/officeDocument/2006/relationships/image" Target="../media/image481.png"/><Relationship Id="rId22" Type="http://schemas.openxmlformats.org/officeDocument/2006/relationships/customXml" Target="../ink/ink3722.xml"/><Relationship Id="rId27" Type="http://schemas.openxmlformats.org/officeDocument/2006/relationships/image" Target="../media/image447.png"/><Relationship Id="rId43" Type="http://schemas.openxmlformats.org/officeDocument/2006/relationships/image" Target="../media/image455.png"/><Relationship Id="rId48" Type="http://schemas.openxmlformats.org/officeDocument/2006/relationships/customXml" Target="../ink/ink3735.xml"/><Relationship Id="rId64" Type="http://schemas.openxmlformats.org/officeDocument/2006/relationships/customXml" Target="../ink/ink3743.xml"/><Relationship Id="rId69" Type="http://schemas.openxmlformats.org/officeDocument/2006/relationships/image" Target="../media/image468.png"/><Relationship Id="rId113" Type="http://schemas.openxmlformats.org/officeDocument/2006/relationships/image" Target="../media/image490.png"/><Relationship Id="rId80" Type="http://schemas.openxmlformats.org/officeDocument/2006/relationships/customXml" Target="../ink/ink3751.xml"/><Relationship Id="rId85" Type="http://schemas.openxmlformats.org/officeDocument/2006/relationships/image" Target="../media/image476.png"/><Relationship Id="rId12" Type="http://schemas.openxmlformats.org/officeDocument/2006/relationships/customXml" Target="../ink/ink3717.xml"/><Relationship Id="rId17" Type="http://schemas.openxmlformats.org/officeDocument/2006/relationships/image" Target="../media/image442.png"/><Relationship Id="rId33" Type="http://schemas.openxmlformats.org/officeDocument/2006/relationships/image" Target="../media/image450.png"/><Relationship Id="rId38" Type="http://schemas.openxmlformats.org/officeDocument/2006/relationships/customXml" Target="../ink/ink3730.xml"/><Relationship Id="rId59" Type="http://schemas.openxmlformats.org/officeDocument/2006/relationships/image" Target="../media/image463.png"/><Relationship Id="rId103" Type="http://schemas.openxmlformats.org/officeDocument/2006/relationships/image" Target="../media/image485.png"/><Relationship Id="rId108" Type="http://schemas.openxmlformats.org/officeDocument/2006/relationships/customXml" Target="../ink/ink3765.xml"/><Relationship Id="rId54" Type="http://schemas.openxmlformats.org/officeDocument/2006/relationships/customXml" Target="../ink/ink3738.xml"/><Relationship Id="rId70" Type="http://schemas.openxmlformats.org/officeDocument/2006/relationships/customXml" Target="../ink/ink3746.xml"/><Relationship Id="rId75" Type="http://schemas.openxmlformats.org/officeDocument/2006/relationships/image" Target="../media/image471.png"/><Relationship Id="rId91" Type="http://schemas.openxmlformats.org/officeDocument/2006/relationships/image" Target="../media/image479.png"/><Relationship Id="rId96" Type="http://schemas.openxmlformats.org/officeDocument/2006/relationships/customXml" Target="../ink/ink375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14.xml"/><Relationship Id="rId23" Type="http://schemas.openxmlformats.org/officeDocument/2006/relationships/image" Target="../media/image445.png"/><Relationship Id="rId28" Type="http://schemas.openxmlformats.org/officeDocument/2006/relationships/customXml" Target="../ink/ink3725.xml"/><Relationship Id="rId49" Type="http://schemas.openxmlformats.org/officeDocument/2006/relationships/image" Target="../media/image458.png"/><Relationship Id="rId114" Type="http://schemas.openxmlformats.org/officeDocument/2006/relationships/customXml" Target="../ink/ink3768.xml"/><Relationship Id="rId10" Type="http://schemas.openxmlformats.org/officeDocument/2006/relationships/customXml" Target="../ink/ink3716.xml"/><Relationship Id="rId31" Type="http://schemas.openxmlformats.org/officeDocument/2006/relationships/image" Target="../media/image449.png"/><Relationship Id="rId44" Type="http://schemas.openxmlformats.org/officeDocument/2006/relationships/customXml" Target="../ink/ink3733.xml"/><Relationship Id="rId52" Type="http://schemas.openxmlformats.org/officeDocument/2006/relationships/customXml" Target="../ink/ink3737.xml"/><Relationship Id="rId60" Type="http://schemas.openxmlformats.org/officeDocument/2006/relationships/customXml" Target="../ink/ink3741.xml"/><Relationship Id="rId65" Type="http://schemas.openxmlformats.org/officeDocument/2006/relationships/image" Target="../media/image466.png"/><Relationship Id="rId73" Type="http://schemas.openxmlformats.org/officeDocument/2006/relationships/image" Target="../media/image470.png"/><Relationship Id="rId78" Type="http://schemas.openxmlformats.org/officeDocument/2006/relationships/customXml" Target="../ink/ink3750.xml"/><Relationship Id="rId81" Type="http://schemas.openxmlformats.org/officeDocument/2006/relationships/image" Target="../media/image474.png"/><Relationship Id="rId86" Type="http://schemas.openxmlformats.org/officeDocument/2006/relationships/customXml" Target="../ink/ink3754.xml"/><Relationship Id="rId94" Type="http://schemas.openxmlformats.org/officeDocument/2006/relationships/customXml" Target="../ink/ink3758.xml"/><Relationship Id="rId99" Type="http://schemas.openxmlformats.org/officeDocument/2006/relationships/image" Target="../media/image483.png"/><Relationship Id="rId101" Type="http://schemas.openxmlformats.org/officeDocument/2006/relationships/image" Target="../media/image484.png"/><Relationship Id="rId4" Type="http://schemas.openxmlformats.org/officeDocument/2006/relationships/customXml" Target="../ink/ink3713.xml"/><Relationship Id="rId9" Type="http://schemas.openxmlformats.org/officeDocument/2006/relationships/image" Target="../media/image439.png"/><Relationship Id="rId13" Type="http://schemas.openxmlformats.org/officeDocument/2006/relationships/image" Target="../media/image440.png"/><Relationship Id="rId18" Type="http://schemas.openxmlformats.org/officeDocument/2006/relationships/customXml" Target="../ink/ink3720.xml"/><Relationship Id="rId39" Type="http://schemas.openxmlformats.org/officeDocument/2006/relationships/image" Target="../media/image453.png"/><Relationship Id="rId109" Type="http://schemas.openxmlformats.org/officeDocument/2006/relationships/image" Target="../media/image488.png"/><Relationship Id="rId34" Type="http://schemas.openxmlformats.org/officeDocument/2006/relationships/customXml" Target="../ink/ink3728.xml"/><Relationship Id="rId50" Type="http://schemas.openxmlformats.org/officeDocument/2006/relationships/customXml" Target="../ink/ink3736.xml"/><Relationship Id="rId55" Type="http://schemas.openxmlformats.org/officeDocument/2006/relationships/image" Target="../media/image461.png"/><Relationship Id="rId76" Type="http://schemas.openxmlformats.org/officeDocument/2006/relationships/customXml" Target="../ink/ink3749.xml"/><Relationship Id="rId97" Type="http://schemas.openxmlformats.org/officeDocument/2006/relationships/image" Target="../media/image482.png"/><Relationship Id="rId104" Type="http://schemas.openxmlformats.org/officeDocument/2006/relationships/customXml" Target="../ink/ink3763.xml"/><Relationship Id="rId7" Type="http://schemas.openxmlformats.org/officeDocument/2006/relationships/image" Target="../media/image438.png"/><Relationship Id="rId71" Type="http://schemas.openxmlformats.org/officeDocument/2006/relationships/image" Target="../media/image469.png"/><Relationship Id="rId92" Type="http://schemas.openxmlformats.org/officeDocument/2006/relationships/customXml" Target="../ink/ink3757.xml"/><Relationship Id="rId2" Type="http://schemas.openxmlformats.org/officeDocument/2006/relationships/customXml" Target="../ink/ink3712.xml"/><Relationship Id="rId29" Type="http://schemas.openxmlformats.org/officeDocument/2006/relationships/image" Target="../media/image448.png"/><Relationship Id="rId24" Type="http://schemas.openxmlformats.org/officeDocument/2006/relationships/customXml" Target="../ink/ink3723.xml"/><Relationship Id="rId40" Type="http://schemas.openxmlformats.org/officeDocument/2006/relationships/customXml" Target="../ink/ink3731.xml"/><Relationship Id="rId45" Type="http://schemas.openxmlformats.org/officeDocument/2006/relationships/image" Target="../media/image456.png"/><Relationship Id="rId66" Type="http://schemas.openxmlformats.org/officeDocument/2006/relationships/customXml" Target="../ink/ink3744.xml"/><Relationship Id="rId87" Type="http://schemas.openxmlformats.org/officeDocument/2006/relationships/image" Target="../media/image477.png"/><Relationship Id="rId110" Type="http://schemas.openxmlformats.org/officeDocument/2006/relationships/customXml" Target="../ink/ink3766.xml"/><Relationship Id="rId115" Type="http://schemas.openxmlformats.org/officeDocument/2006/relationships/image" Target="../media/image491.png"/><Relationship Id="rId61" Type="http://schemas.openxmlformats.org/officeDocument/2006/relationships/image" Target="../media/image464.png"/><Relationship Id="rId82" Type="http://schemas.openxmlformats.org/officeDocument/2006/relationships/customXml" Target="../ink/ink3752.xml"/><Relationship Id="rId19" Type="http://schemas.openxmlformats.org/officeDocument/2006/relationships/image" Target="../media/image443.png"/><Relationship Id="rId14" Type="http://schemas.openxmlformats.org/officeDocument/2006/relationships/customXml" Target="../ink/ink3718.xml"/><Relationship Id="rId30" Type="http://schemas.openxmlformats.org/officeDocument/2006/relationships/customXml" Target="../ink/ink3726.xml"/><Relationship Id="rId35" Type="http://schemas.openxmlformats.org/officeDocument/2006/relationships/image" Target="../media/image451.png"/><Relationship Id="rId56" Type="http://schemas.openxmlformats.org/officeDocument/2006/relationships/customXml" Target="../ink/ink3739.xml"/><Relationship Id="rId77" Type="http://schemas.openxmlformats.org/officeDocument/2006/relationships/image" Target="../media/image472.png"/><Relationship Id="rId100" Type="http://schemas.openxmlformats.org/officeDocument/2006/relationships/customXml" Target="../ink/ink3761.xml"/><Relationship Id="rId105" Type="http://schemas.openxmlformats.org/officeDocument/2006/relationships/image" Target="../media/image486.png"/><Relationship Id="rId8" Type="http://schemas.openxmlformats.org/officeDocument/2006/relationships/customXml" Target="../ink/ink3715.xml"/><Relationship Id="rId51" Type="http://schemas.openxmlformats.org/officeDocument/2006/relationships/image" Target="../media/image459.png"/><Relationship Id="rId72" Type="http://schemas.openxmlformats.org/officeDocument/2006/relationships/customXml" Target="../ink/ink3747.xml"/><Relationship Id="rId93" Type="http://schemas.openxmlformats.org/officeDocument/2006/relationships/image" Target="../media/image480.png"/><Relationship Id="rId98" Type="http://schemas.openxmlformats.org/officeDocument/2006/relationships/customXml" Target="../ink/ink3760.xml"/><Relationship Id="rId3" Type="http://schemas.openxmlformats.org/officeDocument/2006/relationships/image" Target="../media/image436.png"/><Relationship Id="rId25" Type="http://schemas.openxmlformats.org/officeDocument/2006/relationships/image" Target="../media/image446.png"/><Relationship Id="rId46" Type="http://schemas.openxmlformats.org/officeDocument/2006/relationships/customXml" Target="../ink/ink3734.xml"/><Relationship Id="rId67" Type="http://schemas.openxmlformats.org/officeDocument/2006/relationships/image" Target="../media/image467.png"/><Relationship Id="rId116" Type="http://schemas.openxmlformats.org/officeDocument/2006/relationships/customXml" Target="../ink/ink3769.xml"/><Relationship Id="rId20" Type="http://schemas.openxmlformats.org/officeDocument/2006/relationships/customXml" Target="../ink/ink3721.xml"/><Relationship Id="rId41" Type="http://schemas.openxmlformats.org/officeDocument/2006/relationships/image" Target="../media/image454.png"/><Relationship Id="rId62" Type="http://schemas.openxmlformats.org/officeDocument/2006/relationships/customXml" Target="../ink/ink3742.xml"/><Relationship Id="rId83" Type="http://schemas.openxmlformats.org/officeDocument/2006/relationships/image" Target="../media/image475.png"/><Relationship Id="rId88" Type="http://schemas.openxmlformats.org/officeDocument/2006/relationships/customXml" Target="../ink/ink3755.xml"/><Relationship Id="rId111" Type="http://schemas.openxmlformats.org/officeDocument/2006/relationships/image" Target="../media/image489.png"/><Relationship Id="rId15" Type="http://schemas.openxmlformats.org/officeDocument/2006/relationships/image" Target="../media/image441.png"/><Relationship Id="rId36" Type="http://schemas.openxmlformats.org/officeDocument/2006/relationships/customXml" Target="../ink/ink3729.xml"/><Relationship Id="rId57" Type="http://schemas.openxmlformats.org/officeDocument/2006/relationships/image" Target="../media/image462.png"/><Relationship Id="rId106" Type="http://schemas.openxmlformats.org/officeDocument/2006/relationships/customXml" Target="../ink/ink3764.xml"/></Relationships>
</file>

<file path=ppt/slides/_rels/slide8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82.xml"/><Relationship Id="rId117" Type="http://schemas.openxmlformats.org/officeDocument/2006/relationships/image" Target="../media/image492.png"/><Relationship Id="rId21" Type="http://schemas.openxmlformats.org/officeDocument/2006/relationships/image" Target="../media/image444.png"/><Relationship Id="rId42" Type="http://schemas.openxmlformats.org/officeDocument/2006/relationships/customXml" Target="../ink/ink3790.xml"/><Relationship Id="rId47" Type="http://schemas.openxmlformats.org/officeDocument/2006/relationships/image" Target="../media/image457.png"/><Relationship Id="rId63" Type="http://schemas.openxmlformats.org/officeDocument/2006/relationships/image" Target="../media/image465.png"/><Relationship Id="rId68" Type="http://schemas.openxmlformats.org/officeDocument/2006/relationships/customXml" Target="../ink/ink3803.xml"/><Relationship Id="rId84" Type="http://schemas.openxmlformats.org/officeDocument/2006/relationships/customXml" Target="../ink/ink3811.xml"/><Relationship Id="rId89" Type="http://schemas.openxmlformats.org/officeDocument/2006/relationships/image" Target="../media/image478.png"/><Relationship Id="rId112" Type="http://schemas.openxmlformats.org/officeDocument/2006/relationships/customXml" Target="../ink/ink3825.xml"/><Relationship Id="rId16" Type="http://schemas.openxmlformats.org/officeDocument/2006/relationships/customXml" Target="../ink/ink3777.xml"/><Relationship Id="rId107" Type="http://schemas.openxmlformats.org/officeDocument/2006/relationships/image" Target="../media/image487.png"/><Relationship Id="rId11" Type="http://schemas.openxmlformats.org/officeDocument/2006/relationships/image" Target="../media/image113.png"/><Relationship Id="rId32" Type="http://schemas.openxmlformats.org/officeDocument/2006/relationships/customXml" Target="../ink/ink3785.xml"/><Relationship Id="rId37" Type="http://schemas.openxmlformats.org/officeDocument/2006/relationships/image" Target="../media/image452.png"/><Relationship Id="rId53" Type="http://schemas.openxmlformats.org/officeDocument/2006/relationships/image" Target="../media/image460.png"/><Relationship Id="rId58" Type="http://schemas.openxmlformats.org/officeDocument/2006/relationships/customXml" Target="../ink/ink3798.xml"/><Relationship Id="rId74" Type="http://schemas.openxmlformats.org/officeDocument/2006/relationships/customXml" Target="../ink/ink3806.xml"/><Relationship Id="rId79" Type="http://schemas.openxmlformats.org/officeDocument/2006/relationships/image" Target="../media/image473.png"/><Relationship Id="rId102" Type="http://schemas.openxmlformats.org/officeDocument/2006/relationships/customXml" Target="../ink/ink3820.xml"/><Relationship Id="rId123" Type="http://schemas.openxmlformats.org/officeDocument/2006/relationships/image" Target="../media/image495.png"/><Relationship Id="rId5" Type="http://schemas.openxmlformats.org/officeDocument/2006/relationships/image" Target="../media/image437.png"/><Relationship Id="rId90" Type="http://schemas.openxmlformats.org/officeDocument/2006/relationships/customXml" Target="../ink/ink3814.xml"/><Relationship Id="rId95" Type="http://schemas.openxmlformats.org/officeDocument/2006/relationships/image" Target="../media/image481.png"/><Relationship Id="rId22" Type="http://schemas.openxmlformats.org/officeDocument/2006/relationships/customXml" Target="../ink/ink3780.xml"/><Relationship Id="rId27" Type="http://schemas.openxmlformats.org/officeDocument/2006/relationships/image" Target="../media/image447.png"/><Relationship Id="rId43" Type="http://schemas.openxmlformats.org/officeDocument/2006/relationships/image" Target="../media/image455.png"/><Relationship Id="rId48" Type="http://schemas.openxmlformats.org/officeDocument/2006/relationships/customXml" Target="../ink/ink3793.xml"/><Relationship Id="rId64" Type="http://schemas.openxmlformats.org/officeDocument/2006/relationships/customXml" Target="../ink/ink3801.xml"/><Relationship Id="rId69" Type="http://schemas.openxmlformats.org/officeDocument/2006/relationships/image" Target="../media/image468.png"/><Relationship Id="rId113" Type="http://schemas.openxmlformats.org/officeDocument/2006/relationships/image" Target="../media/image490.png"/><Relationship Id="rId118" Type="http://schemas.openxmlformats.org/officeDocument/2006/relationships/customXml" Target="../ink/ink3828.xml"/><Relationship Id="rId80" Type="http://schemas.openxmlformats.org/officeDocument/2006/relationships/customXml" Target="../ink/ink3809.xml"/><Relationship Id="rId85" Type="http://schemas.openxmlformats.org/officeDocument/2006/relationships/image" Target="../media/image476.png"/><Relationship Id="rId12" Type="http://schemas.openxmlformats.org/officeDocument/2006/relationships/customXml" Target="../ink/ink3775.xml"/><Relationship Id="rId17" Type="http://schemas.openxmlformats.org/officeDocument/2006/relationships/image" Target="../media/image442.png"/><Relationship Id="rId33" Type="http://schemas.openxmlformats.org/officeDocument/2006/relationships/image" Target="../media/image450.png"/><Relationship Id="rId38" Type="http://schemas.openxmlformats.org/officeDocument/2006/relationships/customXml" Target="../ink/ink3788.xml"/><Relationship Id="rId59" Type="http://schemas.openxmlformats.org/officeDocument/2006/relationships/image" Target="../media/image463.png"/><Relationship Id="rId103" Type="http://schemas.openxmlformats.org/officeDocument/2006/relationships/image" Target="../media/image485.png"/><Relationship Id="rId108" Type="http://schemas.openxmlformats.org/officeDocument/2006/relationships/customXml" Target="../ink/ink3823.xml"/><Relationship Id="rId54" Type="http://schemas.openxmlformats.org/officeDocument/2006/relationships/customXml" Target="../ink/ink3796.xml"/><Relationship Id="rId70" Type="http://schemas.openxmlformats.org/officeDocument/2006/relationships/customXml" Target="../ink/ink3804.xml"/><Relationship Id="rId75" Type="http://schemas.openxmlformats.org/officeDocument/2006/relationships/image" Target="../media/image471.png"/><Relationship Id="rId91" Type="http://schemas.openxmlformats.org/officeDocument/2006/relationships/image" Target="../media/image479.png"/><Relationship Id="rId96" Type="http://schemas.openxmlformats.org/officeDocument/2006/relationships/customXml" Target="../ink/ink38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72.xml"/><Relationship Id="rId23" Type="http://schemas.openxmlformats.org/officeDocument/2006/relationships/image" Target="../media/image445.png"/><Relationship Id="rId28" Type="http://schemas.openxmlformats.org/officeDocument/2006/relationships/customXml" Target="../ink/ink3783.xml"/><Relationship Id="rId49" Type="http://schemas.openxmlformats.org/officeDocument/2006/relationships/image" Target="../media/image458.png"/><Relationship Id="rId114" Type="http://schemas.openxmlformats.org/officeDocument/2006/relationships/customXml" Target="../ink/ink3826.xml"/><Relationship Id="rId119" Type="http://schemas.openxmlformats.org/officeDocument/2006/relationships/image" Target="../media/image493.png"/><Relationship Id="rId44" Type="http://schemas.openxmlformats.org/officeDocument/2006/relationships/customXml" Target="../ink/ink3791.xml"/><Relationship Id="rId60" Type="http://schemas.openxmlformats.org/officeDocument/2006/relationships/customXml" Target="../ink/ink3799.xml"/><Relationship Id="rId65" Type="http://schemas.openxmlformats.org/officeDocument/2006/relationships/image" Target="../media/image466.png"/><Relationship Id="rId81" Type="http://schemas.openxmlformats.org/officeDocument/2006/relationships/image" Target="../media/image474.png"/><Relationship Id="rId86" Type="http://schemas.openxmlformats.org/officeDocument/2006/relationships/customXml" Target="../ink/ink3812.xml"/><Relationship Id="rId4" Type="http://schemas.openxmlformats.org/officeDocument/2006/relationships/customXml" Target="../ink/ink3771.xml"/><Relationship Id="rId9" Type="http://schemas.openxmlformats.org/officeDocument/2006/relationships/image" Target="../media/image439.png"/><Relationship Id="rId13" Type="http://schemas.openxmlformats.org/officeDocument/2006/relationships/image" Target="../media/image440.png"/><Relationship Id="rId18" Type="http://schemas.openxmlformats.org/officeDocument/2006/relationships/customXml" Target="../ink/ink3778.xml"/><Relationship Id="rId39" Type="http://schemas.openxmlformats.org/officeDocument/2006/relationships/image" Target="../media/image453.png"/><Relationship Id="rId109" Type="http://schemas.openxmlformats.org/officeDocument/2006/relationships/image" Target="../media/image488.png"/><Relationship Id="rId34" Type="http://schemas.openxmlformats.org/officeDocument/2006/relationships/customXml" Target="../ink/ink3786.xml"/><Relationship Id="rId50" Type="http://schemas.openxmlformats.org/officeDocument/2006/relationships/customXml" Target="../ink/ink3794.xml"/><Relationship Id="rId55" Type="http://schemas.openxmlformats.org/officeDocument/2006/relationships/image" Target="../media/image461.png"/><Relationship Id="rId76" Type="http://schemas.openxmlformats.org/officeDocument/2006/relationships/customXml" Target="../ink/ink3807.xml"/><Relationship Id="rId97" Type="http://schemas.openxmlformats.org/officeDocument/2006/relationships/image" Target="../media/image482.png"/><Relationship Id="rId104" Type="http://schemas.openxmlformats.org/officeDocument/2006/relationships/customXml" Target="../ink/ink3821.xml"/><Relationship Id="rId120" Type="http://schemas.openxmlformats.org/officeDocument/2006/relationships/customXml" Target="../ink/ink3829.xml"/><Relationship Id="rId7" Type="http://schemas.openxmlformats.org/officeDocument/2006/relationships/image" Target="../media/image438.png"/><Relationship Id="rId71" Type="http://schemas.openxmlformats.org/officeDocument/2006/relationships/image" Target="../media/image469.png"/><Relationship Id="rId92" Type="http://schemas.openxmlformats.org/officeDocument/2006/relationships/customXml" Target="../ink/ink3815.xml"/><Relationship Id="rId2" Type="http://schemas.openxmlformats.org/officeDocument/2006/relationships/customXml" Target="../ink/ink3770.xml"/><Relationship Id="rId29" Type="http://schemas.openxmlformats.org/officeDocument/2006/relationships/image" Target="../media/image448.png"/><Relationship Id="rId24" Type="http://schemas.openxmlformats.org/officeDocument/2006/relationships/customXml" Target="../ink/ink3781.xml"/><Relationship Id="rId40" Type="http://schemas.openxmlformats.org/officeDocument/2006/relationships/customXml" Target="../ink/ink3789.xml"/><Relationship Id="rId45" Type="http://schemas.openxmlformats.org/officeDocument/2006/relationships/image" Target="../media/image456.png"/><Relationship Id="rId66" Type="http://schemas.openxmlformats.org/officeDocument/2006/relationships/customXml" Target="../ink/ink3802.xml"/><Relationship Id="rId87" Type="http://schemas.openxmlformats.org/officeDocument/2006/relationships/image" Target="../media/image477.png"/><Relationship Id="rId110" Type="http://schemas.openxmlformats.org/officeDocument/2006/relationships/customXml" Target="../ink/ink3824.xml"/><Relationship Id="rId115" Type="http://schemas.openxmlformats.org/officeDocument/2006/relationships/image" Target="../media/image491.png"/><Relationship Id="rId61" Type="http://schemas.openxmlformats.org/officeDocument/2006/relationships/image" Target="../media/image464.png"/><Relationship Id="rId82" Type="http://schemas.openxmlformats.org/officeDocument/2006/relationships/customXml" Target="../ink/ink3810.xml"/><Relationship Id="rId19" Type="http://schemas.openxmlformats.org/officeDocument/2006/relationships/image" Target="../media/image443.png"/><Relationship Id="rId14" Type="http://schemas.openxmlformats.org/officeDocument/2006/relationships/customXml" Target="../ink/ink3776.xml"/><Relationship Id="rId30" Type="http://schemas.openxmlformats.org/officeDocument/2006/relationships/customXml" Target="../ink/ink3784.xml"/><Relationship Id="rId35" Type="http://schemas.openxmlformats.org/officeDocument/2006/relationships/image" Target="../media/image451.png"/><Relationship Id="rId56" Type="http://schemas.openxmlformats.org/officeDocument/2006/relationships/customXml" Target="../ink/ink3797.xml"/><Relationship Id="rId77" Type="http://schemas.openxmlformats.org/officeDocument/2006/relationships/image" Target="../media/image472.png"/><Relationship Id="rId100" Type="http://schemas.openxmlformats.org/officeDocument/2006/relationships/customXml" Target="../ink/ink3819.xml"/><Relationship Id="rId105" Type="http://schemas.openxmlformats.org/officeDocument/2006/relationships/image" Target="../media/image486.png"/><Relationship Id="rId8" Type="http://schemas.openxmlformats.org/officeDocument/2006/relationships/customXml" Target="../ink/ink3773.xml"/><Relationship Id="rId51" Type="http://schemas.openxmlformats.org/officeDocument/2006/relationships/image" Target="../media/image459.png"/><Relationship Id="rId72" Type="http://schemas.openxmlformats.org/officeDocument/2006/relationships/customXml" Target="../ink/ink3805.xml"/><Relationship Id="rId93" Type="http://schemas.openxmlformats.org/officeDocument/2006/relationships/image" Target="../media/image480.png"/><Relationship Id="rId98" Type="http://schemas.openxmlformats.org/officeDocument/2006/relationships/customXml" Target="../ink/ink3818.xml"/><Relationship Id="rId121" Type="http://schemas.openxmlformats.org/officeDocument/2006/relationships/image" Target="../media/image494.png"/><Relationship Id="rId3" Type="http://schemas.openxmlformats.org/officeDocument/2006/relationships/image" Target="../media/image436.png"/><Relationship Id="rId25" Type="http://schemas.openxmlformats.org/officeDocument/2006/relationships/image" Target="../media/image446.png"/><Relationship Id="rId46" Type="http://schemas.openxmlformats.org/officeDocument/2006/relationships/customXml" Target="../ink/ink3792.xml"/><Relationship Id="rId67" Type="http://schemas.openxmlformats.org/officeDocument/2006/relationships/image" Target="../media/image467.png"/><Relationship Id="rId116" Type="http://schemas.openxmlformats.org/officeDocument/2006/relationships/customXml" Target="../ink/ink3827.xml"/><Relationship Id="rId20" Type="http://schemas.openxmlformats.org/officeDocument/2006/relationships/customXml" Target="../ink/ink3779.xml"/><Relationship Id="rId41" Type="http://schemas.openxmlformats.org/officeDocument/2006/relationships/image" Target="../media/image454.png"/><Relationship Id="rId62" Type="http://schemas.openxmlformats.org/officeDocument/2006/relationships/customXml" Target="../ink/ink3800.xml"/><Relationship Id="rId83" Type="http://schemas.openxmlformats.org/officeDocument/2006/relationships/image" Target="../media/image475.png"/><Relationship Id="rId88" Type="http://schemas.openxmlformats.org/officeDocument/2006/relationships/customXml" Target="../ink/ink3813.xml"/><Relationship Id="rId111" Type="http://schemas.openxmlformats.org/officeDocument/2006/relationships/image" Target="../media/image489.png"/><Relationship Id="rId15" Type="http://schemas.openxmlformats.org/officeDocument/2006/relationships/image" Target="../media/image441.png"/><Relationship Id="rId36" Type="http://schemas.openxmlformats.org/officeDocument/2006/relationships/customXml" Target="../ink/ink3787.xml"/><Relationship Id="rId57" Type="http://schemas.openxmlformats.org/officeDocument/2006/relationships/image" Target="../media/image462.png"/><Relationship Id="rId106" Type="http://schemas.openxmlformats.org/officeDocument/2006/relationships/customXml" Target="../ink/ink3822.xml"/><Relationship Id="rId10" Type="http://schemas.openxmlformats.org/officeDocument/2006/relationships/customXml" Target="../ink/ink3774.xml"/><Relationship Id="rId31" Type="http://schemas.openxmlformats.org/officeDocument/2006/relationships/image" Target="../media/image449.png"/><Relationship Id="rId52" Type="http://schemas.openxmlformats.org/officeDocument/2006/relationships/customXml" Target="../ink/ink3795.xml"/><Relationship Id="rId73" Type="http://schemas.openxmlformats.org/officeDocument/2006/relationships/image" Target="../media/image470.png"/><Relationship Id="rId78" Type="http://schemas.openxmlformats.org/officeDocument/2006/relationships/customXml" Target="../ink/ink3808.xml"/><Relationship Id="rId94" Type="http://schemas.openxmlformats.org/officeDocument/2006/relationships/customXml" Target="../ink/ink3816.xml"/><Relationship Id="rId99" Type="http://schemas.openxmlformats.org/officeDocument/2006/relationships/image" Target="../media/image483.png"/><Relationship Id="rId101" Type="http://schemas.openxmlformats.org/officeDocument/2006/relationships/image" Target="../media/image484.png"/><Relationship Id="rId122" Type="http://schemas.openxmlformats.org/officeDocument/2006/relationships/customXml" Target="../ink/ink3830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customXml" Target="../ink/ink3831.xml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customXml" Target="../ink/ink3835.xml"/><Relationship Id="rId3" Type="http://schemas.openxmlformats.org/officeDocument/2006/relationships/image" Target="../media/image496.png"/><Relationship Id="rId7" Type="http://schemas.openxmlformats.org/officeDocument/2006/relationships/image" Target="../media/image498.png"/><Relationship Id="rId2" Type="http://schemas.openxmlformats.org/officeDocument/2006/relationships/customXml" Target="../ink/ink38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34.xml"/><Relationship Id="rId11" Type="http://schemas.openxmlformats.org/officeDocument/2006/relationships/image" Target="../media/image500.png"/><Relationship Id="rId5" Type="http://schemas.openxmlformats.org/officeDocument/2006/relationships/image" Target="../media/image497.png"/><Relationship Id="rId10" Type="http://schemas.openxmlformats.org/officeDocument/2006/relationships/customXml" Target="../ink/ink3836.xml"/><Relationship Id="rId4" Type="http://schemas.openxmlformats.org/officeDocument/2006/relationships/customXml" Target="../ink/ink3833.xml"/><Relationship Id="rId9" Type="http://schemas.openxmlformats.org/officeDocument/2006/relationships/image" Target="../media/image499.png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customXml" Target="../ink/ink3840.xml"/><Relationship Id="rId13" Type="http://schemas.openxmlformats.org/officeDocument/2006/relationships/image" Target="../media/image501.png"/><Relationship Id="rId3" Type="http://schemas.openxmlformats.org/officeDocument/2006/relationships/image" Target="../media/image496.png"/><Relationship Id="rId7" Type="http://schemas.openxmlformats.org/officeDocument/2006/relationships/image" Target="../media/image498.png"/><Relationship Id="rId12" Type="http://schemas.openxmlformats.org/officeDocument/2006/relationships/customXml" Target="../ink/ink3842.xml"/><Relationship Id="rId2" Type="http://schemas.openxmlformats.org/officeDocument/2006/relationships/customXml" Target="../ink/ink38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39.xml"/><Relationship Id="rId11" Type="http://schemas.openxmlformats.org/officeDocument/2006/relationships/image" Target="../media/image500.png"/><Relationship Id="rId5" Type="http://schemas.openxmlformats.org/officeDocument/2006/relationships/image" Target="../media/image497.png"/><Relationship Id="rId15" Type="http://schemas.openxmlformats.org/officeDocument/2006/relationships/image" Target="../media/image502.png"/><Relationship Id="rId10" Type="http://schemas.openxmlformats.org/officeDocument/2006/relationships/customXml" Target="../ink/ink3841.xml"/><Relationship Id="rId4" Type="http://schemas.openxmlformats.org/officeDocument/2006/relationships/customXml" Target="../ink/ink3838.xml"/><Relationship Id="rId9" Type="http://schemas.openxmlformats.org/officeDocument/2006/relationships/image" Target="../media/image499.png"/><Relationship Id="rId14" Type="http://schemas.openxmlformats.org/officeDocument/2006/relationships/customXml" Target="../ink/ink384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10.png"/><Relationship Id="rId2" Type="http://schemas.openxmlformats.org/officeDocument/2006/relationships/customXml" Target="../ink/ink113.xml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customXml" Target="../ink/ink3847.xml"/><Relationship Id="rId13" Type="http://schemas.openxmlformats.org/officeDocument/2006/relationships/image" Target="../media/image501.png"/><Relationship Id="rId18" Type="http://schemas.openxmlformats.org/officeDocument/2006/relationships/customXml" Target="../ink/ink3852.xml"/><Relationship Id="rId26" Type="http://schemas.openxmlformats.org/officeDocument/2006/relationships/customXml" Target="../ink/ink3856.xml"/><Relationship Id="rId3" Type="http://schemas.openxmlformats.org/officeDocument/2006/relationships/image" Target="../media/image496.png"/><Relationship Id="rId21" Type="http://schemas.openxmlformats.org/officeDocument/2006/relationships/image" Target="../media/image505.png"/><Relationship Id="rId7" Type="http://schemas.openxmlformats.org/officeDocument/2006/relationships/image" Target="../media/image498.png"/><Relationship Id="rId12" Type="http://schemas.openxmlformats.org/officeDocument/2006/relationships/customXml" Target="../ink/ink3849.xml"/><Relationship Id="rId17" Type="http://schemas.openxmlformats.org/officeDocument/2006/relationships/image" Target="../media/image503.png"/><Relationship Id="rId25" Type="http://schemas.openxmlformats.org/officeDocument/2006/relationships/image" Target="../media/image507.png"/><Relationship Id="rId2" Type="http://schemas.openxmlformats.org/officeDocument/2006/relationships/customXml" Target="../ink/ink3844.xml"/><Relationship Id="rId16" Type="http://schemas.openxmlformats.org/officeDocument/2006/relationships/customXml" Target="../ink/ink3851.xml"/><Relationship Id="rId20" Type="http://schemas.openxmlformats.org/officeDocument/2006/relationships/customXml" Target="../ink/ink3853.xml"/><Relationship Id="rId29" Type="http://schemas.openxmlformats.org/officeDocument/2006/relationships/image" Target="../media/image50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46.xml"/><Relationship Id="rId11" Type="http://schemas.openxmlformats.org/officeDocument/2006/relationships/image" Target="../media/image500.png"/><Relationship Id="rId24" Type="http://schemas.openxmlformats.org/officeDocument/2006/relationships/customXml" Target="../ink/ink3855.xml"/><Relationship Id="rId5" Type="http://schemas.openxmlformats.org/officeDocument/2006/relationships/image" Target="../media/image497.png"/><Relationship Id="rId15" Type="http://schemas.openxmlformats.org/officeDocument/2006/relationships/image" Target="../media/image502.png"/><Relationship Id="rId23" Type="http://schemas.openxmlformats.org/officeDocument/2006/relationships/image" Target="../media/image506.png"/><Relationship Id="rId28" Type="http://schemas.openxmlformats.org/officeDocument/2006/relationships/customXml" Target="../ink/ink3857.xml"/><Relationship Id="rId10" Type="http://schemas.openxmlformats.org/officeDocument/2006/relationships/customXml" Target="../ink/ink3848.xml"/><Relationship Id="rId19" Type="http://schemas.openxmlformats.org/officeDocument/2006/relationships/image" Target="../media/image504.png"/><Relationship Id="rId4" Type="http://schemas.openxmlformats.org/officeDocument/2006/relationships/customXml" Target="../ink/ink3845.xml"/><Relationship Id="rId9" Type="http://schemas.openxmlformats.org/officeDocument/2006/relationships/image" Target="../media/image499.png"/><Relationship Id="rId14" Type="http://schemas.openxmlformats.org/officeDocument/2006/relationships/customXml" Target="../ink/ink3850.xml"/><Relationship Id="rId22" Type="http://schemas.openxmlformats.org/officeDocument/2006/relationships/customXml" Target="../ink/ink3854.xml"/><Relationship Id="rId27" Type="http://schemas.openxmlformats.org/officeDocument/2006/relationships/image" Target="../media/image508.png"/></Relationships>
</file>

<file path=ppt/slides/_rels/slide9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01.png"/><Relationship Id="rId18" Type="http://schemas.openxmlformats.org/officeDocument/2006/relationships/customXml" Target="../ink/ink3866.xml"/><Relationship Id="rId26" Type="http://schemas.openxmlformats.org/officeDocument/2006/relationships/customXml" Target="../ink/ink3870.xml"/><Relationship Id="rId39" Type="http://schemas.openxmlformats.org/officeDocument/2006/relationships/customXml" Target="../ink/ink3878.xml"/><Relationship Id="rId21" Type="http://schemas.openxmlformats.org/officeDocument/2006/relationships/image" Target="../media/image505.png"/><Relationship Id="rId34" Type="http://schemas.openxmlformats.org/officeDocument/2006/relationships/customXml" Target="../ink/ink3874.xml"/><Relationship Id="rId42" Type="http://schemas.openxmlformats.org/officeDocument/2006/relationships/image" Target="../media/image514.png"/><Relationship Id="rId47" Type="http://schemas.openxmlformats.org/officeDocument/2006/relationships/customXml" Target="../ink/ink3882.xml"/><Relationship Id="rId50" Type="http://schemas.openxmlformats.org/officeDocument/2006/relationships/image" Target="../media/image518.png"/><Relationship Id="rId55" Type="http://schemas.openxmlformats.org/officeDocument/2006/relationships/customXml" Target="../ink/ink3886.xml"/><Relationship Id="rId7" Type="http://schemas.openxmlformats.org/officeDocument/2006/relationships/image" Target="../media/image498.png"/><Relationship Id="rId2" Type="http://schemas.openxmlformats.org/officeDocument/2006/relationships/customXml" Target="../ink/ink3858.xml"/><Relationship Id="rId16" Type="http://schemas.openxmlformats.org/officeDocument/2006/relationships/customXml" Target="../ink/ink3865.xml"/><Relationship Id="rId29" Type="http://schemas.openxmlformats.org/officeDocument/2006/relationships/image" Target="../media/image509.png"/><Relationship Id="rId11" Type="http://schemas.openxmlformats.org/officeDocument/2006/relationships/image" Target="../media/image500.png"/><Relationship Id="rId24" Type="http://schemas.openxmlformats.org/officeDocument/2006/relationships/customXml" Target="../ink/ink3869.xml"/><Relationship Id="rId32" Type="http://schemas.openxmlformats.org/officeDocument/2006/relationships/customXml" Target="../ink/ink3873.xml"/><Relationship Id="rId37" Type="http://schemas.openxmlformats.org/officeDocument/2006/relationships/customXml" Target="../ink/ink3876.xml"/><Relationship Id="rId40" Type="http://schemas.openxmlformats.org/officeDocument/2006/relationships/image" Target="../media/image513.png"/><Relationship Id="rId45" Type="http://schemas.openxmlformats.org/officeDocument/2006/relationships/customXml" Target="../ink/ink3881.xml"/><Relationship Id="rId53" Type="http://schemas.openxmlformats.org/officeDocument/2006/relationships/customXml" Target="../ink/ink3885.xml"/><Relationship Id="rId5" Type="http://schemas.openxmlformats.org/officeDocument/2006/relationships/image" Target="../media/image497.png"/><Relationship Id="rId10" Type="http://schemas.openxmlformats.org/officeDocument/2006/relationships/customXml" Target="../ink/ink3862.xml"/><Relationship Id="rId19" Type="http://schemas.openxmlformats.org/officeDocument/2006/relationships/image" Target="../media/image504.png"/><Relationship Id="rId31" Type="http://schemas.openxmlformats.org/officeDocument/2006/relationships/image" Target="../media/image510.png"/><Relationship Id="rId44" Type="http://schemas.openxmlformats.org/officeDocument/2006/relationships/image" Target="../media/image515.png"/><Relationship Id="rId52" Type="http://schemas.openxmlformats.org/officeDocument/2006/relationships/image" Target="../media/image519.png"/><Relationship Id="rId4" Type="http://schemas.openxmlformats.org/officeDocument/2006/relationships/customXml" Target="../ink/ink3859.xml"/><Relationship Id="rId9" Type="http://schemas.openxmlformats.org/officeDocument/2006/relationships/image" Target="../media/image499.png"/><Relationship Id="rId14" Type="http://schemas.openxmlformats.org/officeDocument/2006/relationships/customXml" Target="../ink/ink3864.xml"/><Relationship Id="rId22" Type="http://schemas.openxmlformats.org/officeDocument/2006/relationships/customXml" Target="../ink/ink3868.xml"/><Relationship Id="rId27" Type="http://schemas.openxmlformats.org/officeDocument/2006/relationships/image" Target="../media/image508.png"/><Relationship Id="rId30" Type="http://schemas.openxmlformats.org/officeDocument/2006/relationships/customXml" Target="../ink/ink3872.xml"/><Relationship Id="rId35" Type="http://schemas.openxmlformats.org/officeDocument/2006/relationships/image" Target="../media/image512.png"/><Relationship Id="rId43" Type="http://schemas.openxmlformats.org/officeDocument/2006/relationships/customXml" Target="../ink/ink3880.xml"/><Relationship Id="rId48" Type="http://schemas.openxmlformats.org/officeDocument/2006/relationships/image" Target="../media/image517.png"/><Relationship Id="rId56" Type="http://schemas.openxmlformats.org/officeDocument/2006/relationships/image" Target="../media/image521.png"/><Relationship Id="rId8" Type="http://schemas.openxmlformats.org/officeDocument/2006/relationships/customXml" Target="../ink/ink3861.xml"/><Relationship Id="rId51" Type="http://schemas.openxmlformats.org/officeDocument/2006/relationships/customXml" Target="../ink/ink3884.xml"/><Relationship Id="rId3" Type="http://schemas.openxmlformats.org/officeDocument/2006/relationships/image" Target="../media/image496.png"/><Relationship Id="rId12" Type="http://schemas.openxmlformats.org/officeDocument/2006/relationships/customXml" Target="../ink/ink3863.xml"/><Relationship Id="rId17" Type="http://schemas.openxmlformats.org/officeDocument/2006/relationships/image" Target="../media/image503.png"/><Relationship Id="rId25" Type="http://schemas.openxmlformats.org/officeDocument/2006/relationships/image" Target="../media/image507.png"/><Relationship Id="rId33" Type="http://schemas.openxmlformats.org/officeDocument/2006/relationships/image" Target="../media/image511.png"/><Relationship Id="rId38" Type="http://schemas.openxmlformats.org/officeDocument/2006/relationships/customXml" Target="../ink/ink3877.xml"/><Relationship Id="rId46" Type="http://schemas.openxmlformats.org/officeDocument/2006/relationships/image" Target="../media/image516.png"/><Relationship Id="rId20" Type="http://schemas.openxmlformats.org/officeDocument/2006/relationships/customXml" Target="../ink/ink3867.xml"/><Relationship Id="rId41" Type="http://schemas.openxmlformats.org/officeDocument/2006/relationships/customXml" Target="../ink/ink3879.xml"/><Relationship Id="rId54" Type="http://schemas.openxmlformats.org/officeDocument/2006/relationships/image" Target="../media/image5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60.xml"/><Relationship Id="rId15" Type="http://schemas.openxmlformats.org/officeDocument/2006/relationships/image" Target="../media/image502.png"/><Relationship Id="rId23" Type="http://schemas.openxmlformats.org/officeDocument/2006/relationships/image" Target="../media/image506.png"/><Relationship Id="rId28" Type="http://schemas.openxmlformats.org/officeDocument/2006/relationships/customXml" Target="../ink/ink3871.xml"/><Relationship Id="rId36" Type="http://schemas.openxmlformats.org/officeDocument/2006/relationships/customXml" Target="../ink/ink3875.xml"/><Relationship Id="rId49" Type="http://schemas.openxmlformats.org/officeDocument/2006/relationships/customXml" Target="../ink/ink3883.xml"/></Relationships>
</file>

<file path=ppt/slides/_rels/slide9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01.png"/><Relationship Id="rId18" Type="http://schemas.openxmlformats.org/officeDocument/2006/relationships/customXml" Target="../ink/ink3895.xml"/><Relationship Id="rId26" Type="http://schemas.openxmlformats.org/officeDocument/2006/relationships/customXml" Target="../ink/ink3899.xml"/><Relationship Id="rId39" Type="http://schemas.openxmlformats.org/officeDocument/2006/relationships/customXml" Target="../ink/ink3907.xml"/><Relationship Id="rId21" Type="http://schemas.openxmlformats.org/officeDocument/2006/relationships/image" Target="../media/image505.png"/><Relationship Id="rId34" Type="http://schemas.openxmlformats.org/officeDocument/2006/relationships/customXml" Target="../ink/ink3903.xml"/><Relationship Id="rId42" Type="http://schemas.openxmlformats.org/officeDocument/2006/relationships/image" Target="../media/image514.png"/><Relationship Id="rId47" Type="http://schemas.openxmlformats.org/officeDocument/2006/relationships/customXml" Target="../ink/ink3911.xml"/><Relationship Id="rId50" Type="http://schemas.openxmlformats.org/officeDocument/2006/relationships/image" Target="../media/image518.png"/><Relationship Id="rId55" Type="http://schemas.openxmlformats.org/officeDocument/2006/relationships/customXml" Target="../ink/ink3915.xml"/><Relationship Id="rId7" Type="http://schemas.openxmlformats.org/officeDocument/2006/relationships/image" Target="../media/image498.png"/><Relationship Id="rId2" Type="http://schemas.openxmlformats.org/officeDocument/2006/relationships/customXml" Target="../ink/ink3887.xml"/><Relationship Id="rId16" Type="http://schemas.openxmlformats.org/officeDocument/2006/relationships/customXml" Target="../ink/ink3894.xml"/><Relationship Id="rId29" Type="http://schemas.openxmlformats.org/officeDocument/2006/relationships/image" Target="../media/image509.png"/><Relationship Id="rId11" Type="http://schemas.openxmlformats.org/officeDocument/2006/relationships/image" Target="../media/image500.png"/><Relationship Id="rId24" Type="http://schemas.openxmlformats.org/officeDocument/2006/relationships/customXml" Target="../ink/ink3898.xml"/><Relationship Id="rId32" Type="http://schemas.openxmlformats.org/officeDocument/2006/relationships/customXml" Target="../ink/ink3902.xml"/><Relationship Id="rId37" Type="http://schemas.openxmlformats.org/officeDocument/2006/relationships/customXml" Target="../ink/ink3905.xml"/><Relationship Id="rId40" Type="http://schemas.openxmlformats.org/officeDocument/2006/relationships/image" Target="../media/image513.png"/><Relationship Id="rId45" Type="http://schemas.openxmlformats.org/officeDocument/2006/relationships/customXml" Target="../ink/ink3910.xml"/><Relationship Id="rId53" Type="http://schemas.openxmlformats.org/officeDocument/2006/relationships/customXml" Target="../ink/ink3914.xml"/><Relationship Id="rId58" Type="http://schemas.openxmlformats.org/officeDocument/2006/relationships/image" Target="../media/image522.png"/><Relationship Id="rId5" Type="http://schemas.openxmlformats.org/officeDocument/2006/relationships/image" Target="../media/image497.png"/><Relationship Id="rId19" Type="http://schemas.openxmlformats.org/officeDocument/2006/relationships/image" Target="../media/image504.png"/><Relationship Id="rId4" Type="http://schemas.openxmlformats.org/officeDocument/2006/relationships/customXml" Target="../ink/ink3888.xml"/><Relationship Id="rId9" Type="http://schemas.openxmlformats.org/officeDocument/2006/relationships/image" Target="../media/image499.png"/><Relationship Id="rId14" Type="http://schemas.openxmlformats.org/officeDocument/2006/relationships/customXml" Target="../ink/ink3893.xml"/><Relationship Id="rId22" Type="http://schemas.openxmlformats.org/officeDocument/2006/relationships/customXml" Target="../ink/ink3897.xml"/><Relationship Id="rId27" Type="http://schemas.openxmlformats.org/officeDocument/2006/relationships/image" Target="../media/image508.png"/><Relationship Id="rId30" Type="http://schemas.openxmlformats.org/officeDocument/2006/relationships/customXml" Target="../ink/ink3901.xml"/><Relationship Id="rId35" Type="http://schemas.openxmlformats.org/officeDocument/2006/relationships/image" Target="../media/image512.png"/><Relationship Id="rId43" Type="http://schemas.openxmlformats.org/officeDocument/2006/relationships/customXml" Target="../ink/ink3909.xml"/><Relationship Id="rId48" Type="http://schemas.openxmlformats.org/officeDocument/2006/relationships/image" Target="../media/image517.png"/><Relationship Id="rId56" Type="http://schemas.openxmlformats.org/officeDocument/2006/relationships/image" Target="../media/image521.png"/><Relationship Id="rId8" Type="http://schemas.openxmlformats.org/officeDocument/2006/relationships/customXml" Target="../ink/ink3890.xml"/><Relationship Id="rId51" Type="http://schemas.openxmlformats.org/officeDocument/2006/relationships/customXml" Target="../ink/ink3913.xml"/><Relationship Id="rId3" Type="http://schemas.openxmlformats.org/officeDocument/2006/relationships/image" Target="../media/image496.png"/><Relationship Id="rId12" Type="http://schemas.openxmlformats.org/officeDocument/2006/relationships/customXml" Target="../ink/ink3892.xml"/><Relationship Id="rId17" Type="http://schemas.openxmlformats.org/officeDocument/2006/relationships/image" Target="../media/image503.png"/><Relationship Id="rId25" Type="http://schemas.openxmlformats.org/officeDocument/2006/relationships/image" Target="../media/image507.png"/><Relationship Id="rId33" Type="http://schemas.openxmlformats.org/officeDocument/2006/relationships/image" Target="../media/image511.png"/><Relationship Id="rId38" Type="http://schemas.openxmlformats.org/officeDocument/2006/relationships/customXml" Target="../ink/ink3906.xml"/><Relationship Id="rId46" Type="http://schemas.openxmlformats.org/officeDocument/2006/relationships/image" Target="../media/image516.png"/><Relationship Id="rId20" Type="http://schemas.openxmlformats.org/officeDocument/2006/relationships/customXml" Target="../ink/ink3896.xml"/><Relationship Id="rId41" Type="http://schemas.openxmlformats.org/officeDocument/2006/relationships/customXml" Target="../ink/ink3908.xml"/><Relationship Id="rId54" Type="http://schemas.openxmlformats.org/officeDocument/2006/relationships/image" Target="../media/image5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89.xml"/><Relationship Id="rId15" Type="http://schemas.openxmlformats.org/officeDocument/2006/relationships/image" Target="../media/image502.png"/><Relationship Id="rId23" Type="http://schemas.openxmlformats.org/officeDocument/2006/relationships/image" Target="../media/image506.png"/><Relationship Id="rId28" Type="http://schemas.openxmlformats.org/officeDocument/2006/relationships/customXml" Target="../ink/ink3900.xml"/><Relationship Id="rId36" Type="http://schemas.openxmlformats.org/officeDocument/2006/relationships/customXml" Target="../ink/ink3904.xml"/><Relationship Id="rId49" Type="http://schemas.openxmlformats.org/officeDocument/2006/relationships/customXml" Target="../ink/ink3912.xml"/><Relationship Id="rId57" Type="http://schemas.openxmlformats.org/officeDocument/2006/relationships/customXml" Target="../ink/ink3916.xml"/><Relationship Id="rId10" Type="http://schemas.openxmlformats.org/officeDocument/2006/relationships/customXml" Target="../ink/ink3891.xml"/><Relationship Id="rId31" Type="http://schemas.openxmlformats.org/officeDocument/2006/relationships/image" Target="../media/image510.png"/><Relationship Id="rId44" Type="http://schemas.openxmlformats.org/officeDocument/2006/relationships/image" Target="../media/image515.png"/><Relationship Id="rId52" Type="http://schemas.openxmlformats.org/officeDocument/2006/relationships/image" Target="../media/image519.png"/></Relationships>
</file>

<file path=ppt/slides/_rels/slide9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01.png"/><Relationship Id="rId18" Type="http://schemas.openxmlformats.org/officeDocument/2006/relationships/customXml" Target="../ink/ink3925.xml"/><Relationship Id="rId26" Type="http://schemas.openxmlformats.org/officeDocument/2006/relationships/customXml" Target="../ink/ink3929.xml"/><Relationship Id="rId39" Type="http://schemas.openxmlformats.org/officeDocument/2006/relationships/customXml" Target="../ink/ink3937.xml"/><Relationship Id="rId21" Type="http://schemas.openxmlformats.org/officeDocument/2006/relationships/image" Target="../media/image505.png"/><Relationship Id="rId34" Type="http://schemas.openxmlformats.org/officeDocument/2006/relationships/customXml" Target="../ink/ink3933.xml"/><Relationship Id="rId42" Type="http://schemas.openxmlformats.org/officeDocument/2006/relationships/image" Target="../media/image514.png"/><Relationship Id="rId47" Type="http://schemas.openxmlformats.org/officeDocument/2006/relationships/customXml" Target="../ink/ink3941.xml"/><Relationship Id="rId50" Type="http://schemas.openxmlformats.org/officeDocument/2006/relationships/image" Target="../media/image518.png"/><Relationship Id="rId55" Type="http://schemas.openxmlformats.org/officeDocument/2006/relationships/customXml" Target="../ink/ink3945.xml"/><Relationship Id="rId7" Type="http://schemas.openxmlformats.org/officeDocument/2006/relationships/image" Target="../media/image498.png"/><Relationship Id="rId2" Type="http://schemas.openxmlformats.org/officeDocument/2006/relationships/customXml" Target="../ink/ink3917.xml"/><Relationship Id="rId16" Type="http://schemas.openxmlformats.org/officeDocument/2006/relationships/customXml" Target="../ink/ink3924.xml"/><Relationship Id="rId29" Type="http://schemas.openxmlformats.org/officeDocument/2006/relationships/image" Target="../media/image509.png"/><Relationship Id="rId11" Type="http://schemas.openxmlformats.org/officeDocument/2006/relationships/image" Target="../media/image500.png"/><Relationship Id="rId24" Type="http://schemas.openxmlformats.org/officeDocument/2006/relationships/customXml" Target="../ink/ink3928.xml"/><Relationship Id="rId32" Type="http://schemas.openxmlformats.org/officeDocument/2006/relationships/customXml" Target="../ink/ink3932.xml"/><Relationship Id="rId37" Type="http://schemas.openxmlformats.org/officeDocument/2006/relationships/customXml" Target="../ink/ink3935.xml"/><Relationship Id="rId40" Type="http://schemas.openxmlformats.org/officeDocument/2006/relationships/image" Target="../media/image513.png"/><Relationship Id="rId45" Type="http://schemas.openxmlformats.org/officeDocument/2006/relationships/customXml" Target="../ink/ink3940.xml"/><Relationship Id="rId53" Type="http://schemas.openxmlformats.org/officeDocument/2006/relationships/customXml" Target="../ink/ink3944.xml"/><Relationship Id="rId58" Type="http://schemas.openxmlformats.org/officeDocument/2006/relationships/image" Target="../media/image522.png"/><Relationship Id="rId5" Type="http://schemas.openxmlformats.org/officeDocument/2006/relationships/image" Target="../media/image497.png"/><Relationship Id="rId19" Type="http://schemas.openxmlformats.org/officeDocument/2006/relationships/image" Target="../media/image504.png"/><Relationship Id="rId4" Type="http://schemas.openxmlformats.org/officeDocument/2006/relationships/customXml" Target="../ink/ink3918.xml"/><Relationship Id="rId9" Type="http://schemas.openxmlformats.org/officeDocument/2006/relationships/image" Target="../media/image499.png"/><Relationship Id="rId14" Type="http://schemas.openxmlformats.org/officeDocument/2006/relationships/customXml" Target="../ink/ink3923.xml"/><Relationship Id="rId22" Type="http://schemas.openxmlformats.org/officeDocument/2006/relationships/customXml" Target="../ink/ink3927.xml"/><Relationship Id="rId27" Type="http://schemas.openxmlformats.org/officeDocument/2006/relationships/image" Target="../media/image508.png"/><Relationship Id="rId30" Type="http://schemas.openxmlformats.org/officeDocument/2006/relationships/customXml" Target="../ink/ink3931.xml"/><Relationship Id="rId35" Type="http://schemas.openxmlformats.org/officeDocument/2006/relationships/image" Target="../media/image512.png"/><Relationship Id="rId43" Type="http://schemas.openxmlformats.org/officeDocument/2006/relationships/customXml" Target="../ink/ink3939.xml"/><Relationship Id="rId48" Type="http://schemas.openxmlformats.org/officeDocument/2006/relationships/image" Target="../media/image517.png"/><Relationship Id="rId56" Type="http://schemas.openxmlformats.org/officeDocument/2006/relationships/image" Target="../media/image521.png"/><Relationship Id="rId8" Type="http://schemas.openxmlformats.org/officeDocument/2006/relationships/customXml" Target="../ink/ink3920.xml"/><Relationship Id="rId51" Type="http://schemas.openxmlformats.org/officeDocument/2006/relationships/customXml" Target="../ink/ink3943.xml"/><Relationship Id="rId3" Type="http://schemas.openxmlformats.org/officeDocument/2006/relationships/image" Target="../media/image496.png"/><Relationship Id="rId12" Type="http://schemas.openxmlformats.org/officeDocument/2006/relationships/customXml" Target="../ink/ink3922.xml"/><Relationship Id="rId17" Type="http://schemas.openxmlformats.org/officeDocument/2006/relationships/image" Target="../media/image503.png"/><Relationship Id="rId25" Type="http://schemas.openxmlformats.org/officeDocument/2006/relationships/image" Target="../media/image507.png"/><Relationship Id="rId33" Type="http://schemas.openxmlformats.org/officeDocument/2006/relationships/image" Target="../media/image511.png"/><Relationship Id="rId38" Type="http://schemas.openxmlformats.org/officeDocument/2006/relationships/customXml" Target="../ink/ink3936.xml"/><Relationship Id="rId46" Type="http://schemas.openxmlformats.org/officeDocument/2006/relationships/image" Target="../media/image516.png"/><Relationship Id="rId59" Type="http://schemas.openxmlformats.org/officeDocument/2006/relationships/customXml" Target="../ink/ink3947.xml"/><Relationship Id="rId20" Type="http://schemas.openxmlformats.org/officeDocument/2006/relationships/customXml" Target="../ink/ink3926.xml"/><Relationship Id="rId41" Type="http://schemas.openxmlformats.org/officeDocument/2006/relationships/customXml" Target="../ink/ink3938.xml"/><Relationship Id="rId54" Type="http://schemas.openxmlformats.org/officeDocument/2006/relationships/image" Target="../media/image5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19.xml"/><Relationship Id="rId15" Type="http://schemas.openxmlformats.org/officeDocument/2006/relationships/image" Target="../media/image502.png"/><Relationship Id="rId23" Type="http://schemas.openxmlformats.org/officeDocument/2006/relationships/image" Target="../media/image506.png"/><Relationship Id="rId28" Type="http://schemas.openxmlformats.org/officeDocument/2006/relationships/customXml" Target="../ink/ink3930.xml"/><Relationship Id="rId36" Type="http://schemas.openxmlformats.org/officeDocument/2006/relationships/customXml" Target="../ink/ink3934.xml"/><Relationship Id="rId49" Type="http://schemas.openxmlformats.org/officeDocument/2006/relationships/customXml" Target="../ink/ink3942.xml"/><Relationship Id="rId57" Type="http://schemas.openxmlformats.org/officeDocument/2006/relationships/customXml" Target="../ink/ink3946.xml"/><Relationship Id="rId10" Type="http://schemas.openxmlformats.org/officeDocument/2006/relationships/customXml" Target="../ink/ink3921.xml"/><Relationship Id="rId31" Type="http://schemas.openxmlformats.org/officeDocument/2006/relationships/image" Target="../media/image510.png"/><Relationship Id="rId44" Type="http://schemas.openxmlformats.org/officeDocument/2006/relationships/image" Target="../media/image515.png"/><Relationship Id="rId52" Type="http://schemas.openxmlformats.org/officeDocument/2006/relationships/image" Target="../media/image519.png"/><Relationship Id="rId60" Type="http://schemas.openxmlformats.org/officeDocument/2006/relationships/image" Target="../media/image523.png"/></Relationships>
</file>

<file path=ppt/slides/_rels/slide9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01.png"/><Relationship Id="rId18" Type="http://schemas.openxmlformats.org/officeDocument/2006/relationships/customXml" Target="../ink/ink3956.xml"/><Relationship Id="rId26" Type="http://schemas.openxmlformats.org/officeDocument/2006/relationships/customXml" Target="../ink/ink3960.xml"/><Relationship Id="rId39" Type="http://schemas.openxmlformats.org/officeDocument/2006/relationships/customXml" Target="../ink/ink3968.xml"/><Relationship Id="rId21" Type="http://schemas.openxmlformats.org/officeDocument/2006/relationships/image" Target="../media/image505.png"/><Relationship Id="rId34" Type="http://schemas.openxmlformats.org/officeDocument/2006/relationships/customXml" Target="../ink/ink3964.xml"/><Relationship Id="rId42" Type="http://schemas.openxmlformats.org/officeDocument/2006/relationships/image" Target="../media/image514.png"/><Relationship Id="rId47" Type="http://schemas.openxmlformats.org/officeDocument/2006/relationships/customXml" Target="../ink/ink3972.xml"/><Relationship Id="rId50" Type="http://schemas.openxmlformats.org/officeDocument/2006/relationships/image" Target="../media/image518.png"/><Relationship Id="rId55" Type="http://schemas.openxmlformats.org/officeDocument/2006/relationships/customXml" Target="../ink/ink3976.xml"/><Relationship Id="rId7" Type="http://schemas.openxmlformats.org/officeDocument/2006/relationships/image" Target="../media/image498.png"/><Relationship Id="rId2" Type="http://schemas.openxmlformats.org/officeDocument/2006/relationships/customXml" Target="../ink/ink3948.xml"/><Relationship Id="rId16" Type="http://schemas.openxmlformats.org/officeDocument/2006/relationships/customXml" Target="../ink/ink3955.xml"/><Relationship Id="rId29" Type="http://schemas.openxmlformats.org/officeDocument/2006/relationships/image" Target="../media/image509.png"/><Relationship Id="rId11" Type="http://schemas.openxmlformats.org/officeDocument/2006/relationships/image" Target="../media/image500.png"/><Relationship Id="rId24" Type="http://schemas.openxmlformats.org/officeDocument/2006/relationships/customXml" Target="../ink/ink3959.xml"/><Relationship Id="rId32" Type="http://schemas.openxmlformats.org/officeDocument/2006/relationships/customXml" Target="../ink/ink3963.xml"/><Relationship Id="rId37" Type="http://schemas.openxmlformats.org/officeDocument/2006/relationships/customXml" Target="../ink/ink3966.xml"/><Relationship Id="rId40" Type="http://schemas.openxmlformats.org/officeDocument/2006/relationships/image" Target="../media/image513.png"/><Relationship Id="rId45" Type="http://schemas.openxmlformats.org/officeDocument/2006/relationships/customXml" Target="../ink/ink3971.xml"/><Relationship Id="rId53" Type="http://schemas.openxmlformats.org/officeDocument/2006/relationships/customXml" Target="../ink/ink3975.xml"/><Relationship Id="rId58" Type="http://schemas.openxmlformats.org/officeDocument/2006/relationships/image" Target="../media/image522.png"/><Relationship Id="rId5" Type="http://schemas.openxmlformats.org/officeDocument/2006/relationships/image" Target="../media/image497.png"/><Relationship Id="rId61" Type="http://schemas.openxmlformats.org/officeDocument/2006/relationships/customXml" Target="../ink/ink3979.xml"/><Relationship Id="rId19" Type="http://schemas.openxmlformats.org/officeDocument/2006/relationships/image" Target="../media/image504.png"/><Relationship Id="rId14" Type="http://schemas.openxmlformats.org/officeDocument/2006/relationships/customXml" Target="../ink/ink3954.xml"/><Relationship Id="rId22" Type="http://schemas.openxmlformats.org/officeDocument/2006/relationships/customXml" Target="../ink/ink3958.xml"/><Relationship Id="rId27" Type="http://schemas.openxmlformats.org/officeDocument/2006/relationships/image" Target="../media/image508.png"/><Relationship Id="rId30" Type="http://schemas.openxmlformats.org/officeDocument/2006/relationships/customXml" Target="../ink/ink3962.xml"/><Relationship Id="rId35" Type="http://schemas.openxmlformats.org/officeDocument/2006/relationships/image" Target="../media/image512.png"/><Relationship Id="rId43" Type="http://schemas.openxmlformats.org/officeDocument/2006/relationships/customXml" Target="../ink/ink3970.xml"/><Relationship Id="rId48" Type="http://schemas.openxmlformats.org/officeDocument/2006/relationships/image" Target="../media/image517.png"/><Relationship Id="rId56" Type="http://schemas.openxmlformats.org/officeDocument/2006/relationships/image" Target="../media/image521.png"/><Relationship Id="rId8" Type="http://schemas.openxmlformats.org/officeDocument/2006/relationships/customXml" Target="../ink/ink3951.xml"/><Relationship Id="rId51" Type="http://schemas.openxmlformats.org/officeDocument/2006/relationships/customXml" Target="../ink/ink3974.xml"/><Relationship Id="rId3" Type="http://schemas.openxmlformats.org/officeDocument/2006/relationships/image" Target="../media/image496.png"/><Relationship Id="rId12" Type="http://schemas.openxmlformats.org/officeDocument/2006/relationships/customXml" Target="../ink/ink3953.xml"/><Relationship Id="rId17" Type="http://schemas.openxmlformats.org/officeDocument/2006/relationships/image" Target="../media/image503.png"/><Relationship Id="rId25" Type="http://schemas.openxmlformats.org/officeDocument/2006/relationships/image" Target="../media/image507.png"/><Relationship Id="rId33" Type="http://schemas.openxmlformats.org/officeDocument/2006/relationships/image" Target="../media/image511.png"/><Relationship Id="rId38" Type="http://schemas.openxmlformats.org/officeDocument/2006/relationships/customXml" Target="../ink/ink3967.xml"/><Relationship Id="rId46" Type="http://schemas.openxmlformats.org/officeDocument/2006/relationships/image" Target="../media/image516.png"/><Relationship Id="rId59" Type="http://schemas.openxmlformats.org/officeDocument/2006/relationships/customXml" Target="../ink/ink3978.xml"/><Relationship Id="rId20" Type="http://schemas.openxmlformats.org/officeDocument/2006/relationships/customXml" Target="../ink/ink3957.xml"/><Relationship Id="rId41" Type="http://schemas.openxmlformats.org/officeDocument/2006/relationships/customXml" Target="../ink/ink3969.xml"/><Relationship Id="rId54" Type="http://schemas.openxmlformats.org/officeDocument/2006/relationships/image" Target="../media/image520.png"/><Relationship Id="rId62" Type="http://schemas.openxmlformats.org/officeDocument/2006/relationships/image" Target="../media/image52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50.xml"/><Relationship Id="rId15" Type="http://schemas.openxmlformats.org/officeDocument/2006/relationships/image" Target="../media/image502.png"/><Relationship Id="rId23" Type="http://schemas.openxmlformats.org/officeDocument/2006/relationships/image" Target="../media/image506.png"/><Relationship Id="rId28" Type="http://schemas.openxmlformats.org/officeDocument/2006/relationships/customXml" Target="../ink/ink3961.xml"/><Relationship Id="rId36" Type="http://schemas.openxmlformats.org/officeDocument/2006/relationships/customXml" Target="../ink/ink3965.xml"/><Relationship Id="rId49" Type="http://schemas.openxmlformats.org/officeDocument/2006/relationships/customXml" Target="../ink/ink3973.xml"/><Relationship Id="rId57" Type="http://schemas.openxmlformats.org/officeDocument/2006/relationships/customXml" Target="../ink/ink3977.xml"/><Relationship Id="rId10" Type="http://schemas.openxmlformats.org/officeDocument/2006/relationships/customXml" Target="../ink/ink3952.xml"/><Relationship Id="rId31" Type="http://schemas.openxmlformats.org/officeDocument/2006/relationships/image" Target="../media/image510.png"/><Relationship Id="rId44" Type="http://schemas.openxmlformats.org/officeDocument/2006/relationships/image" Target="../media/image515.png"/><Relationship Id="rId52" Type="http://schemas.openxmlformats.org/officeDocument/2006/relationships/image" Target="../media/image519.png"/><Relationship Id="rId60" Type="http://schemas.openxmlformats.org/officeDocument/2006/relationships/image" Target="../media/image523.png"/><Relationship Id="rId4" Type="http://schemas.openxmlformats.org/officeDocument/2006/relationships/customXml" Target="../ink/ink3949.xml"/><Relationship Id="rId9" Type="http://schemas.openxmlformats.org/officeDocument/2006/relationships/image" Target="../media/image499.png"/></Relationships>
</file>

<file path=ppt/slides/_rels/slide9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92.xml"/><Relationship Id="rId21" Type="http://schemas.openxmlformats.org/officeDocument/2006/relationships/image" Target="../media/image505.png"/><Relationship Id="rId42" Type="http://schemas.openxmlformats.org/officeDocument/2006/relationships/image" Target="../media/image514.png"/><Relationship Id="rId47" Type="http://schemas.openxmlformats.org/officeDocument/2006/relationships/customXml" Target="../ink/ink4004.xml"/><Relationship Id="rId63" Type="http://schemas.openxmlformats.org/officeDocument/2006/relationships/customXml" Target="../ink/ink4012.xml"/><Relationship Id="rId68" Type="http://schemas.openxmlformats.org/officeDocument/2006/relationships/image" Target="../media/image527.png"/><Relationship Id="rId2" Type="http://schemas.openxmlformats.org/officeDocument/2006/relationships/customXml" Target="../ink/ink3980.xml"/><Relationship Id="rId16" Type="http://schemas.openxmlformats.org/officeDocument/2006/relationships/customXml" Target="../ink/ink3987.xml"/><Relationship Id="rId29" Type="http://schemas.openxmlformats.org/officeDocument/2006/relationships/image" Target="../media/image509.png"/><Relationship Id="rId11" Type="http://schemas.openxmlformats.org/officeDocument/2006/relationships/image" Target="../media/image500.png"/><Relationship Id="rId24" Type="http://schemas.openxmlformats.org/officeDocument/2006/relationships/customXml" Target="../ink/ink3991.xml"/><Relationship Id="rId32" Type="http://schemas.openxmlformats.org/officeDocument/2006/relationships/customXml" Target="../ink/ink3995.xml"/><Relationship Id="rId37" Type="http://schemas.openxmlformats.org/officeDocument/2006/relationships/customXml" Target="../ink/ink3998.xml"/><Relationship Id="rId40" Type="http://schemas.openxmlformats.org/officeDocument/2006/relationships/image" Target="../media/image513.png"/><Relationship Id="rId45" Type="http://schemas.openxmlformats.org/officeDocument/2006/relationships/customXml" Target="../ink/ink4003.xml"/><Relationship Id="rId53" Type="http://schemas.openxmlformats.org/officeDocument/2006/relationships/customXml" Target="../ink/ink4007.xml"/><Relationship Id="rId58" Type="http://schemas.openxmlformats.org/officeDocument/2006/relationships/image" Target="../media/image522.png"/><Relationship Id="rId66" Type="http://schemas.openxmlformats.org/officeDocument/2006/relationships/image" Target="../media/image526.png"/><Relationship Id="rId74" Type="http://schemas.openxmlformats.org/officeDocument/2006/relationships/customXml" Target="../ink/ink4018.xml"/><Relationship Id="rId5" Type="http://schemas.openxmlformats.org/officeDocument/2006/relationships/image" Target="../media/image497.png"/><Relationship Id="rId61" Type="http://schemas.openxmlformats.org/officeDocument/2006/relationships/customXml" Target="../ink/ink4011.xml"/><Relationship Id="rId19" Type="http://schemas.openxmlformats.org/officeDocument/2006/relationships/image" Target="../media/image504.png"/><Relationship Id="rId14" Type="http://schemas.openxmlformats.org/officeDocument/2006/relationships/customXml" Target="../ink/ink3986.xml"/><Relationship Id="rId22" Type="http://schemas.openxmlformats.org/officeDocument/2006/relationships/customXml" Target="../ink/ink3990.xml"/><Relationship Id="rId27" Type="http://schemas.openxmlformats.org/officeDocument/2006/relationships/image" Target="../media/image508.png"/><Relationship Id="rId30" Type="http://schemas.openxmlformats.org/officeDocument/2006/relationships/customXml" Target="../ink/ink3994.xml"/><Relationship Id="rId35" Type="http://schemas.openxmlformats.org/officeDocument/2006/relationships/image" Target="../media/image512.png"/><Relationship Id="rId43" Type="http://schemas.openxmlformats.org/officeDocument/2006/relationships/customXml" Target="../ink/ink4002.xml"/><Relationship Id="rId48" Type="http://schemas.openxmlformats.org/officeDocument/2006/relationships/image" Target="../media/image517.png"/><Relationship Id="rId56" Type="http://schemas.openxmlformats.org/officeDocument/2006/relationships/image" Target="../media/image521.png"/><Relationship Id="rId64" Type="http://schemas.openxmlformats.org/officeDocument/2006/relationships/image" Target="../media/image525.png"/><Relationship Id="rId69" Type="http://schemas.openxmlformats.org/officeDocument/2006/relationships/customXml" Target="../ink/ink4015.xml"/><Relationship Id="rId8" Type="http://schemas.openxmlformats.org/officeDocument/2006/relationships/customXml" Target="../ink/ink3983.xml"/><Relationship Id="rId51" Type="http://schemas.openxmlformats.org/officeDocument/2006/relationships/customXml" Target="../ink/ink4006.xml"/><Relationship Id="rId72" Type="http://schemas.openxmlformats.org/officeDocument/2006/relationships/image" Target="../media/image529.png"/><Relationship Id="rId3" Type="http://schemas.openxmlformats.org/officeDocument/2006/relationships/image" Target="../media/image496.png"/><Relationship Id="rId12" Type="http://schemas.openxmlformats.org/officeDocument/2006/relationships/customXml" Target="../ink/ink3985.xml"/><Relationship Id="rId17" Type="http://schemas.openxmlformats.org/officeDocument/2006/relationships/image" Target="../media/image503.png"/><Relationship Id="rId25" Type="http://schemas.openxmlformats.org/officeDocument/2006/relationships/image" Target="../media/image507.png"/><Relationship Id="rId33" Type="http://schemas.openxmlformats.org/officeDocument/2006/relationships/image" Target="../media/image511.png"/><Relationship Id="rId38" Type="http://schemas.openxmlformats.org/officeDocument/2006/relationships/customXml" Target="../ink/ink3999.xml"/><Relationship Id="rId46" Type="http://schemas.openxmlformats.org/officeDocument/2006/relationships/image" Target="../media/image516.png"/><Relationship Id="rId59" Type="http://schemas.openxmlformats.org/officeDocument/2006/relationships/customXml" Target="../ink/ink4010.xml"/><Relationship Id="rId67" Type="http://schemas.openxmlformats.org/officeDocument/2006/relationships/customXml" Target="../ink/ink4014.xml"/><Relationship Id="rId20" Type="http://schemas.openxmlformats.org/officeDocument/2006/relationships/customXml" Target="../ink/ink3989.xml"/><Relationship Id="rId41" Type="http://schemas.openxmlformats.org/officeDocument/2006/relationships/customXml" Target="../ink/ink4001.xml"/><Relationship Id="rId54" Type="http://schemas.openxmlformats.org/officeDocument/2006/relationships/image" Target="../media/image520.png"/><Relationship Id="rId62" Type="http://schemas.openxmlformats.org/officeDocument/2006/relationships/image" Target="../media/image524.png"/><Relationship Id="rId70" Type="http://schemas.openxmlformats.org/officeDocument/2006/relationships/image" Target="../media/image528.png"/><Relationship Id="rId75" Type="http://schemas.openxmlformats.org/officeDocument/2006/relationships/image" Target="../media/image5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82.xml"/><Relationship Id="rId15" Type="http://schemas.openxmlformats.org/officeDocument/2006/relationships/image" Target="../media/image502.png"/><Relationship Id="rId23" Type="http://schemas.openxmlformats.org/officeDocument/2006/relationships/image" Target="../media/image506.png"/><Relationship Id="rId28" Type="http://schemas.openxmlformats.org/officeDocument/2006/relationships/customXml" Target="../ink/ink3993.xml"/><Relationship Id="rId36" Type="http://schemas.openxmlformats.org/officeDocument/2006/relationships/customXml" Target="../ink/ink3997.xml"/><Relationship Id="rId49" Type="http://schemas.openxmlformats.org/officeDocument/2006/relationships/customXml" Target="../ink/ink4005.xml"/><Relationship Id="rId57" Type="http://schemas.openxmlformats.org/officeDocument/2006/relationships/customXml" Target="../ink/ink4009.xml"/><Relationship Id="rId10" Type="http://schemas.openxmlformats.org/officeDocument/2006/relationships/customXml" Target="../ink/ink3984.xml"/><Relationship Id="rId31" Type="http://schemas.openxmlformats.org/officeDocument/2006/relationships/image" Target="../media/image510.png"/><Relationship Id="rId44" Type="http://schemas.openxmlformats.org/officeDocument/2006/relationships/image" Target="../media/image515.png"/><Relationship Id="rId52" Type="http://schemas.openxmlformats.org/officeDocument/2006/relationships/image" Target="../media/image519.png"/><Relationship Id="rId60" Type="http://schemas.openxmlformats.org/officeDocument/2006/relationships/image" Target="../media/image523.png"/><Relationship Id="rId65" Type="http://schemas.openxmlformats.org/officeDocument/2006/relationships/customXml" Target="../ink/ink4013.xml"/><Relationship Id="rId73" Type="http://schemas.openxmlformats.org/officeDocument/2006/relationships/customXml" Target="../ink/ink4017.xml"/><Relationship Id="rId4" Type="http://schemas.openxmlformats.org/officeDocument/2006/relationships/customXml" Target="../ink/ink3981.xml"/><Relationship Id="rId9" Type="http://schemas.openxmlformats.org/officeDocument/2006/relationships/image" Target="../media/image499.png"/><Relationship Id="rId13" Type="http://schemas.openxmlformats.org/officeDocument/2006/relationships/image" Target="../media/image501.png"/><Relationship Id="rId18" Type="http://schemas.openxmlformats.org/officeDocument/2006/relationships/customXml" Target="../ink/ink3988.xml"/><Relationship Id="rId39" Type="http://schemas.openxmlformats.org/officeDocument/2006/relationships/customXml" Target="../ink/ink4000.xml"/><Relationship Id="rId34" Type="http://schemas.openxmlformats.org/officeDocument/2006/relationships/customXml" Target="../ink/ink3996.xml"/><Relationship Id="rId50" Type="http://schemas.openxmlformats.org/officeDocument/2006/relationships/image" Target="../media/image518.png"/><Relationship Id="rId55" Type="http://schemas.openxmlformats.org/officeDocument/2006/relationships/customXml" Target="../ink/ink4008.xml"/><Relationship Id="rId7" Type="http://schemas.openxmlformats.org/officeDocument/2006/relationships/image" Target="../media/image498.png"/><Relationship Id="rId71" Type="http://schemas.openxmlformats.org/officeDocument/2006/relationships/customXml" Target="../ink/ink4016.xml"/></Relationships>
</file>

<file path=ppt/slides/_rels/slide9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031.xml"/><Relationship Id="rId21" Type="http://schemas.openxmlformats.org/officeDocument/2006/relationships/image" Target="../media/image505.png"/><Relationship Id="rId42" Type="http://schemas.openxmlformats.org/officeDocument/2006/relationships/image" Target="../media/image514.png"/><Relationship Id="rId47" Type="http://schemas.openxmlformats.org/officeDocument/2006/relationships/customXml" Target="../ink/ink4043.xml"/><Relationship Id="rId63" Type="http://schemas.openxmlformats.org/officeDocument/2006/relationships/customXml" Target="../ink/ink4051.xml"/><Relationship Id="rId68" Type="http://schemas.openxmlformats.org/officeDocument/2006/relationships/image" Target="../media/image527.png"/><Relationship Id="rId84" Type="http://schemas.openxmlformats.org/officeDocument/2006/relationships/customXml" Target="../ink/ink4062.xml"/><Relationship Id="rId89" Type="http://schemas.openxmlformats.org/officeDocument/2006/relationships/image" Target="../media/image537.png"/><Relationship Id="rId16" Type="http://schemas.openxmlformats.org/officeDocument/2006/relationships/customXml" Target="../ink/ink4026.xml"/><Relationship Id="rId11" Type="http://schemas.openxmlformats.org/officeDocument/2006/relationships/image" Target="../media/image500.png"/><Relationship Id="rId32" Type="http://schemas.openxmlformats.org/officeDocument/2006/relationships/customXml" Target="../ink/ink4034.xml"/><Relationship Id="rId37" Type="http://schemas.openxmlformats.org/officeDocument/2006/relationships/customXml" Target="../ink/ink4037.xml"/><Relationship Id="rId53" Type="http://schemas.openxmlformats.org/officeDocument/2006/relationships/customXml" Target="../ink/ink4046.xml"/><Relationship Id="rId58" Type="http://schemas.openxmlformats.org/officeDocument/2006/relationships/image" Target="../media/image522.png"/><Relationship Id="rId74" Type="http://schemas.openxmlformats.org/officeDocument/2006/relationships/customXml" Target="../ink/ink4057.xml"/><Relationship Id="rId79" Type="http://schemas.openxmlformats.org/officeDocument/2006/relationships/image" Target="../media/image532.png"/><Relationship Id="rId5" Type="http://schemas.openxmlformats.org/officeDocument/2006/relationships/image" Target="../media/image497.png"/><Relationship Id="rId14" Type="http://schemas.openxmlformats.org/officeDocument/2006/relationships/customXml" Target="../ink/ink4025.xml"/><Relationship Id="rId22" Type="http://schemas.openxmlformats.org/officeDocument/2006/relationships/customXml" Target="../ink/ink4029.xml"/><Relationship Id="rId27" Type="http://schemas.openxmlformats.org/officeDocument/2006/relationships/image" Target="../media/image508.png"/><Relationship Id="rId30" Type="http://schemas.openxmlformats.org/officeDocument/2006/relationships/customXml" Target="../ink/ink4033.xml"/><Relationship Id="rId35" Type="http://schemas.openxmlformats.org/officeDocument/2006/relationships/image" Target="../media/image512.png"/><Relationship Id="rId43" Type="http://schemas.openxmlformats.org/officeDocument/2006/relationships/customXml" Target="../ink/ink4041.xml"/><Relationship Id="rId48" Type="http://schemas.openxmlformats.org/officeDocument/2006/relationships/image" Target="../media/image517.png"/><Relationship Id="rId56" Type="http://schemas.openxmlformats.org/officeDocument/2006/relationships/image" Target="../media/image521.png"/><Relationship Id="rId64" Type="http://schemas.openxmlformats.org/officeDocument/2006/relationships/image" Target="../media/image525.png"/><Relationship Id="rId69" Type="http://schemas.openxmlformats.org/officeDocument/2006/relationships/customXml" Target="../ink/ink4054.xml"/><Relationship Id="rId77" Type="http://schemas.openxmlformats.org/officeDocument/2006/relationships/image" Target="../media/image531.png"/><Relationship Id="rId8" Type="http://schemas.openxmlformats.org/officeDocument/2006/relationships/customXml" Target="../ink/ink4022.xml"/><Relationship Id="rId51" Type="http://schemas.openxmlformats.org/officeDocument/2006/relationships/customXml" Target="../ink/ink4045.xml"/><Relationship Id="rId72" Type="http://schemas.openxmlformats.org/officeDocument/2006/relationships/image" Target="../media/image529.png"/><Relationship Id="rId80" Type="http://schemas.openxmlformats.org/officeDocument/2006/relationships/customXml" Target="../ink/ink4060.xml"/><Relationship Id="rId85" Type="http://schemas.openxmlformats.org/officeDocument/2006/relationships/image" Target="../media/image535.png"/><Relationship Id="rId3" Type="http://schemas.openxmlformats.org/officeDocument/2006/relationships/image" Target="../media/image496.png"/><Relationship Id="rId12" Type="http://schemas.openxmlformats.org/officeDocument/2006/relationships/customXml" Target="../ink/ink4024.xml"/><Relationship Id="rId17" Type="http://schemas.openxmlformats.org/officeDocument/2006/relationships/image" Target="../media/image503.png"/><Relationship Id="rId25" Type="http://schemas.openxmlformats.org/officeDocument/2006/relationships/image" Target="../media/image507.png"/><Relationship Id="rId33" Type="http://schemas.openxmlformats.org/officeDocument/2006/relationships/image" Target="../media/image511.png"/><Relationship Id="rId38" Type="http://schemas.openxmlformats.org/officeDocument/2006/relationships/customXml" Target="../ink/ink4038.xml"/><Relationship Id="rId46" Type="http://schemas.openxmlformats.org/officeDocument/2006/relationships/image" Target="../media/image516.png"/><Relationship Id="rId59" Type="http://schemas.openxmlformats.org/officeDocument/2006/relationships/customXml" Target="../ink/ink4049.xml"/><Relationship Id="rId67" Type="http://schemas.openxmlformats.org/officeDocument/2006/relationships/customXml" Target="../ink/ink4053.xml"/><Relationship Id="rId20" Type="http://schemas.openxmlformats.org/officeDocument/2006/relationships/customXml" Target="../ink/ink4028.xml"/><Relationship Id="rId41" Type="http://schemas.openxmlformats.org/officeDocument/2006/relationships/customXml" Target="../ink/ink4040.xml"/><Relationship Id="rId54" Type="http://schemas.openxmlformats.org/officeDocument/2006/relationships/image" Target="../media/image520.png"/><Relationship Id="rId62" Type="http://schemas.openxmlformats.org/officeDocument/2006/relationships/image" Target="../media/image524.png"/><Relationship Id="rId70" Type="http://schemas.openxmlformats.org/officeDocument/2006/relationships/image" Target="../media/image528.png"/><Relationship Id="rId75" Type="http://schemas.openxmlformats.org/officeDocument/2006/relationships/image" Target="../media/image530.png"/><Relationship Id="rId83" Type="http://schemas.openxmlformats.org/officeDocument/2006/relationships/image" Target="../media/image534.png"/><Relationship Id="rId88" Type="http://schemas.openxmlformats.org/officeDocument/2006/relationships/customXml" Target="../ink/ink406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21.xml"/><Relationship Id="rId15" Type="http://schemas.openxmlformats.org/officeDocument/2006/relationships/image" Target="../media/image502.png"/><Relationship Id="rId23" Type="http://schemas.openxmlformats.org/officeDocument/2006/relationships/image" Target="../media/image506.png"/><Relationship Id="rId28" Type="http://schemas.openxmlformats.org/officeDocument/2006/relationships/customXml" Target="../ink/ink4032.xml"/><Relationship Id="rId36" Type="http://schemas.openxmlformats.org/officeDocument/2006/relationships/customXml" Target="../ink/ink4036.xml"/><Relationship Id="rId49" Type="http://schemas.openxmlformats.org/officeDocument/2006/relationships/customXml" Target="../ink/ink4044.xml"/><Relationship Id="rId57" Type="http://schemas.openxmlformats.org/officeDocument/2006/relationships/customXml" Target="../ink/ink4048.xml"/><Relationship Id="rId10" Type="http://schemas.openxmlformats.org/officeDocument/2006/relationships/customXml" Target="../ink/ink4023.xml"/><Relationship Id="rId31" Type="http://schemas.openxmlformats.org/officeDocument/2006/relationships/image" Target="../media/image510.png"/><Relationship Id="rId44" Type="http://schemas.openxmlformats.org/officeDocument/2006/relationships/image" Target="../media/image515.png"/><Relationship Id="rId52" Type="http://schemas.openxmlformats.org/officeDocument/2006/relationships/image" Target="../media/image519.png"/><Relationship Id="rId60" Type="http://schemas.openxmlformats.org/officeDocument/2006/relationships/image" Target="../media/image523.png"/><Relationship Id="rId65" Type="http://schemas.openxmlformats.org/officeDocument/2006/relationships/customXml" Target="../ink/ink4052.xml"/><Relationship Id="rId73" Type="http://schemas.openxmlformats.org/officeDocument/2006/relationships/customXml" Target="../ink/ink4056.xml"/><Relationship Id="rId78" Type="http://schemas.openxmlformats.org/officeDocument/2006/relationships/customXml" Target="../ink/ink4059.xml"/><Relationship Id="rId81" Type="http://schemas.openxmlformats.org/officeDocument/2006/relationships/image" Target="../media/image533.png"/><Relationship Id="rId86" Type="http://schemas.openxmlformats.org/officeDocument/2006/relationships/customXml" Target="../ink/ink4063.xml"/><Relationship Id="rId4" Type="http://schemas.openxmlformats.org/officeDocument/2006/relationships/customXml" Target="../ink/ink4020.xml"/><Relationship Id="rId9" Type="http://schemas.openxmlformats.org/officeDocument/2006/relationships/image" Target="../media/image499.png"/><Relationship Id="rId13" Type="http://schemas.openxmlformats.org/officeDocument/2006/relationships/image" Target="../media/image501.png"/><Relationship Id="rId18" Type="http://schemas.openxmlformats.org/officeDocument/2006/relationships/customXml" Target="../ink/ink4027.xml"/><Relationship Id="rId39" Type="http://schemas.openxmlformats.org/officeDocument/2006/relationships/customXml" Target="../ink/ink4039.xml"/><Relationship Id="rId34" Type="http://schemas.openxmlformats.org/officeDocument/2006/relationships/customXml" Target="../ink/ink4035.xml"/><Relationship Id="rId50" Type="http://schemas.openxmlformats.org/officeDocument/2006/relationships/image" Target="../media/image518.png"/><Relationship Id="rId55" Type="http://schemas.openxmlformats.org/officeDocument/2006/relationships/customXml" Target="../ink/ink4047.xml"/><Relationship Id="rId76" Type="http://schemas.openxmlformats.org/officeDocument/2006/relationships/customXml" Target="../ink/ink4058.xml"/><Relationship Id="rId7" Type="http://schemas.openxmlformats.org/officeDocument/2006/relationships/image" Target="../media/image498.png"/><Relationship Id="rId71" Type="http://schemas.openxmlformats.org/officeDocument/2006/relationships/customXml" Target="../ink/ink4055.xml"/><Relationship Id="rId2" Type="http://schemas.openxmlformats.org/officeDocument/2006/relationships/customXml" Target="../ink/ink4019.xml"/><Relationship Id="rId29" Type="http://schemas.openxmlformats.org/officeDocument/2006/relationships/image" Target="../media/image509.png"/><Relationship Id="rId24" Type="http://schemas.openxmlformats.org/officeDocument/2006/relationships/customXml" Target="../ink/ink4030.xml"/><Relationship Id="rId40" Type="http://schemas.openxmlformats.org/officeDocument/2006/relationships/image" Target="../media/image513.png"/><Relationship Id="rId45" Type="http://schemas.openxmlformats.org/officeDocument/2006/relationships/customXml" Target="../ink/ink4042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61" Type="http://schemas.openxmlformats.org/officeDocument/2006/relationships/customXml" Target="../ink/ink4050.xml"/><Relationship Id="rId82" Type="http://schemas.openxmlformats.org/officeDocument/2006/relationships/customXml" Target="../ink/ink4061.xml"/><Relationship Id="rId19" Type="http://schemas.openxmlformats.org/officeDocument/2006/relationships/image" Target="../media/image504.png"/></Relationships>
</file>

<file path=ppt/slides/_rels/slide9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077.xml"/><Relationship Id="rId21" Type="http://schemas.openxmlformats.org/officeDocument/2006/relationships/image" Target="../media/image505.png"/><Relationship Id="rId42" Type="http://schemas.openxmlformats.org/officeDocument/2006/relationships/image" Target="../media/image514.png"/><Relationship Id="rId47" Type="http://schemas.openxmlformats.org/officeDocument/2006/relationships/customXml" Target="../ink/ink4089.xml"/><Relationship Id="rId63" Type="http://schemas.openxmlformats.org/officeDocument/2006/relationships/customXml" Target="../ink/ink4097.xml"/><Relationship Id="rId68" Type="http://schemas.openxmlformats.org/officeDocument/2006/relationships/image" Target="../media/image527.png"/><Relationship Id="rId84" Type="http://schemas.openxmlformats.org/officeDocument/2006/relationships/customXml" Target="../ink/ink4108.xml"/><Relationship Id="rId89" Type="http://schemas.openxmlformats.org/officeDocument/2006/relationships/image" Target="../media/image537.png"/><Relationship Id="rId16" Type="http://schemas.openxmlformats.org/officeDocument/2006/relationships/customXml" Target="../ink/ink4072.xml"/><Relationship Id="rId107" Type="http://schemas.openxmlformats.org/officeDocument/2006/relationships/image" Target="../media/image546.png"/><Relationship Id="rId11" Type="http://schemas.openxmlformats.org/officeDocument/2006/relationships/image" Target="../media/image500.png"/><Relationship Id="rId32" Type="http://schemas.openxmlformats.org/officeDocument/2006/relationships/customXml" Target="../ink/ink4080.xml"/><Relationship Id="rId37" Type="http://schemas.openxmlformats.org/officeDocument/2006/relationships/customXml" Target="../ink/ink4083.xml"/><Relationship Id="rId53" Type="http://schemas.openxmlformats.org/officeDocument/2006/relationships/customXml" Target="../ink/ink4092.xml"/><Relationship Id="rId58" Type="http://schemas.openxmlformats.org/officeDocument/2006/relationships/image" Target="../media/image522.png"/><Relationship Id="rId74" Type="http://schemas.openxmlformats.org/officeDocument/2006/relationships/customXml" Target="../ink/ink4103.xml"/><Relationship Id="rId79" Type="http://schemas.openxmlformats.org/officeDocument/2006/relationships/image" Target="../media/image532.png"/><Relationship Id="rId102" Type="http://schemas.openxmlformats.org/officeDocument/2006/relationships/customXml" Target="../ink/ink4117.xml"/><Relationship Id="rId5" Type="http://schemas.openxmlformats.org/officeDocument/2006/relationships/image" Target="../media/image497.png"/><Relationship Id="rId90" Type="http://schemas.openxmlformats.org/officeDocument/2006/relationships/customXml" Target="../ink/ink4111.xml"/><Relationship Id="rId95" Type="http://schemas.openxmlformats.org/officeDocument/2006/relationships/image" Target="../media/image540.png"/><Relationship Id="rId22" Type="http://schemas.openxmlformats.org/officeDocument/2006/relationships/customXml" Target="../ink/ink4075.xml"/><Relationship Id="rId27" Type="http://schemas.openxmlformats.org/officeDocument/2006/relationships/image" Target="../media/image508.png"/><Relationship Id="rId43" Type="http://schemas.openxmlformats.org/officeDocument/2006/relationships/customXml" Target="../ink/ink4087.xml"/><Relationship Id="rId48" Type="http://schemas.openxmlformats.org/officeDocument/2006/relationships/image" Target="../media/image517.png"/><Relationship Id="rId64" Type="http://schemas.openxmlformats.org/officeDocument/2006/relationships/image" Target="../media/image525.png"/><Relationship Id="rId69" Type="http://schemas.openxmlformats.org/officeDocument/2006/relationships/customXml" Target="../ink/ink4100.xml"/><Relationship Id="rId80" Type="http://schemas.openxmlformats.org/officeDocument/2006/relationships/customXml" Target="../ink/ink4106.xml"/><Relationship Id="rId85" Type="http://schemas.openxmlformats.org/officeDocument/2006/relationships/image" Target="../media/image535.png"/><Relationship Id="rId12" Type="http://schemas.openxmlformats.org/officeDocument/2006/relationships/customXml" Target="../ink/ink4070.xml"/><Relationship Id="rId17" Type="http://schemas.openxmlformats.org/officeDocument/2006/relationships/image" Target="../media/image503.png"/><Relationship Id="rId33" Type="http://schemas.openxmlformats.org/officeDocument/2006/relationships/image" Target="../media/image511.png"/><Relationship Id="rId38" Type="http://schemas.openxmlformats.org/officeDocument/2006/relationships/customXml" Target="../ink/ink4084.xml"/><Relationship Id="rId59" Type="http://schemas.openxmlformats.org/officeDocument/2006/relationships/customXml" Target="../ink/ink4095.xml"/><Relationship Id="rId103" Type="http://schemas.openxmlformats.org/officeDocument/2006/relationships/image" Target="../media/image544.png"/><Relationship Id="rId108" Type="http://schemas.openxmlformats.org/officeDocument/2006/relationships/customXml" Target="../ink/ink4120.xml"/><Relationship Id="rId54" Type="http://schemas.openxmlformats.org/officeDocument/2006/relationships/image" Target="../media/image520.png"/><Relationship Id="rId70" Type="http://schemas.openxmlformats.org/officeDocument/2006/relationships/image" Target="../media/image528.png"/><Relationship Id="rId75" Type="http://schemas.openxmlformats.org/officeDocument/2006/relationships/image" Target="../media/image530.png"/><Relationship Id="rId91" Type="http://schemas.openxmlformats.org/officeDocument/2006/relationships/image" Target="../media/image538.png"/><Relationship Id="rId96" Type="http://schemas.openxmlformats.org/officeDocument/2006/relationships/customXml" Target="../ink/ink41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67.xml"/><Relationship Id="rId15" Type="http://schemas.openxmlformats.org/officeDocument/2006/relationships/image" Target="../media/image502.png"/><Relationship Id="rId23" Type="http://schemas.openxmlformats.org/officeDocument/2006/relationships/image" Target="../media/image506.png"/><Relationship Id="rId28" Type="http://schemas.openxmlformats.org/officeDocument/2006/relationships/customXml" Target="../ink/ink4078.xml"/><Relationship Id="rId36" Type="http://schemas.openxmlformats.org/officeDocument/2006/relationships/customXml" Target="../ink/ink4082.xml"/><Relationship Id="rId49" Type="http://schemas.openxmlformats.org/officeDocument/2006/relationships/customXml" Target="../ink/ink4090.xml"/><Relationship Id="rId57" Type="http://schemas.openxmlformats.org/officeDocument/2006/relationships/customXml" Target="../ink/ink4094.xml"/><Relationship Id="rId106" Type="http://schemas.openxmlformats.org/officeDocument/2006/relationships/customXml" Target="../ink/ink4119.xml"/><Relationship Id="rId10" Type="http://schemas.openxmlformats.org/officeDocument/2006/relationships/customXml" Target="../ink/ink4069.xml"/><Relationship Id="rId31" Type="http://schemas.openxmlformats.org/officeDocument/2006/relationships/image" Target="../media/image510.png"/><Relationship Id="rId44" Type="http://schemas.openxmlformats.org/officeDocument/2006/relationships/image" Target="../media/image515.png"/><Relationship Id="rId52" Type="http://schemas.openxmlformats.org/officeDocument/2006/relationships/image" Target="../media/image519.png"/><Relationship Id="rId60" Type="http://schemas.openxmlformats.org/officeDocument/2006/relationships/image" Target="../media/image523.png"/><Relationship Id="rId65" Type="http://schemas.openxmlformats.org/officeDocument/2006/relationships/customXml" Target="../ink/ink4098.xml"/><Relationship Id="rId73" Type="http://schemas.openxmlformats.org/officeDocument/2006/relationships/customXml" Target="../ink/ink4102.xml"/><Relationship Id="rId78" Type="http://schemas.openxmlformats.org/officeDocument/2006/relationships/customXml" Target="../ink/ink4105.xml"/><Relationship Id="rId81" Type="http://schemas.openxmlformats.org/officeDocument/2006/relationships/image" Target="../media/image533.png"/><Relationship Id="rId86" Type="http://schemas.openxmlformats.org/officeDocument/2006/relationships/customXml" Target="../ink/ink4109.xml"/><Relationship Id="rId94" Type="http://schemas.openxmlformats.org/officeDocument/2006/relationships/customXml" Target="../ink/ink4113.xml"/><Relationship Id="rId99" Type="http://schemas.openxmlformats.org/officeDocument/2006/relationships/image" Target="../media/image542.png"/><Relationship Id="rId101" Type="http://schemas.openxmlformats.org/officeDocument/2006/relationships/image" Target="../media/image543.png"/><Relationship Id="rId4" Type="http://schemas.openxmlformats.org/officeDocument/2006/relationships/customXml" Target="../ink/ink4066.xml"/><Relationship Id="rId9" Type="http://schemas.openxmlformats.org/officeDocument/2006/relationships/image" Target="../media/image499.png"/><Relationship Id="rId13" Type="http://schemas.openxmlformats.org/officeDocument/2006/relationships/image" Target="../media/image501.png"/><Relationship Id="rId18" Type="http://schemas.openxmlformats.org/officeDocument/2006/relationships/customXml" Target="../ink/ink4073.xml"/><Relationship Id="rId39" Type="http://schemas.openxmlformats.org/officeDocument/2006/relationships/customXml" Target="../ink/ink4085.xml"/><Relationship Id="rId109" Type="http://schemas.openxmlformats.org/officeDocument/2006/relationships/image" Target="../media/image547.png"/><Relationship Id="rId34" Type="http://schemas.openxmlformats.org/officeDocument/2006/relationships/customXml" Target="../ink/ink4081.xml"/><Relationship Id="rId50" Type="http://schemas.openxmlformats.org/officeDocument/2006/relationships/image" Target="../media/image518.png"/><Relationship Id="rId55" Type="http://schemas.openxmlformats.org/officeDocument/2006/relationships/customXml" Target="../ink/ink4093.xml"/><Relationship Id="rId76" Type="http://schemas.openxmlformats.org/officeDocument/2006/relationships/customXml" Target="../ink/ink4104.xml"/><Relationship Id="rId97" Type="http://schemas.openxmlformats.org/officeDocument/2006/relationships/image" Target="../media/image541.png"/><Relationship Id="rId104" Type="http://schemas.openxmlformats.org/officeDocument/2006/relationships/customXml" Target="../ink/ink4118.xml"/><Relationship Id="rId7" Type="http://schemas.openxmlformats.org/officeDocument/2006/relationships/image" Target="../media/image498.png"/><Relationship Id="rId71" Type="http://schemas.openxmlformats.org/officeDocument/2006/relationships/customXml" Target="../ink/ink4101.xml"/><Relationship Id="rId92" Type="http://schemas.openxmlformats.org/officeDocument/2006/relationships/customXml" Target="../ink/ink4112.xml"/><Relationship Id="rId2" Type="http://schemas.openxmlformats.org/officeDocument/2006/relationships/customXml" Target="../ink/ink4065.xml"/><Relationship Id="rId29" Type="http://schemas.openxmlformats.org/officeDocument/2006/relationships/image" Target="../media/image509.png"/><Relationship Id="rId24" Type="http://schemas.openxmlformats.org/officeDocument/2006/relationships/customXml" Target="../ink/ink4076.xml"/><Relationship Id="rId40" Type="http://schemas.openxmlformats.org/officeDocument/2006/relationships/image" Target="../media/image513.png"/><Relationship Id="rId45" Type="http://schemas.openxmlformats.org/officeDocument/2006/relationships/customXml" Target="../ink/ink4088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110" Type="http://schemas.openxmlformats.org/officeDocument/2006/relationships/customXml" Target="../ink/ink4121.xml"/><Relationship Id="rId61" Type="http://schemas.openxmlformats.org/officeDocument/2006/relationships/customXml" Target="../ink/ink4096.xml"/><Relationship Id="rId82" Type="http://schemas.openxmlformats.org/officeDocument/2006/relationships/customXml" Target="../ink/ink4107.xml"/><Relationship Id="rId19" Type="http://schemas.openxmlformats.org/officeDocument/2006/relationships/image" Target="../media/image504.png"/><Relationship Id="rId14" Type="http://schemas.openxmlformats.org/officeDocument/2006/relationships/customXml" Target="../ink/ink4071.xml"/><Relationship Id="rId30" Type="http://schemas.openxmlformats.org/officeDocument/2006/relationships/customXml" Target="../ink/ink4079.xml"/><Relationship Id="rId35" Type="http://schemas.openxmlformats.org/officeDocument/2006/relationships/image" Target="../media/image512.png"/><Relationship Id="rId56" Type="http://schemas.openxmlformats.org/officeDocument/2006/relationships/image" Target="../media/image521.png"/><Relationship Id="rId77" Type="http://schemas.openxmlformats.org/officeDocument/2006/relationships/image" Target="../media/image531.png"/><Relationship Id="rId100" Type="http://schemas.openxmlformats.org/officeDocument/2006/relationships/customXml" Target="../ink/ink4116.xml"/><Relationship Id="rId105" Type="http://schemas.openxmlformats.org/officeDocument/2006/relationships/image" Target="../media/image545.png"/><Relationship Id="rId8" Type="http://schemas.openxmlformats.org/officeDocument/2006/relationships/customXml" Target="../ink/ink4068.xml"/><Relationship Id="rId51" Type="http://schemas.openxmlformats.org/officeDocument/2006/relationships/customXml" Target="../ink/ink4091.xml"/><Relationship Id="rId72" Type="http://schemas.openxmlformats.org/officeDocument/2006/relationships/image" Target="../media/image529.png"/><Relationship Id="rId93" Type="http://schemas.openxmlformats.org/officeDocument/2006/relationships/image" Target="../media/image539.png"/><Relationship Id="rId98" Type="http://schemas.openxmlformats.org/officeDocument/2006/relationships/customXml" Target="../ink/ink4115.xml"/><Relationship Id="rId3" Type="http://schemas.openxmlformats.org/officeDocument/2006/relationships/image" Target="../media/image496.png"/><Relationship Id="rId25" Type="http://schemas.openxmlformats.org/officeDocument/2006/relationships/image" Target="../media/image507.png"/><Relationship Id="rId46" Type="http://schemas.openxmlformats.org/officeDocument/2006/relationships/image" Target="../media/image516.png"/><Relationship Id="rId67" Type="http://schemas.openxmlformats.org/officeDocument/2006/relationships/customXml" Target="../ink/ink4099.xml"/><Relationship Id="rId20" Type="http://schemas.openxmlformats.org/officeDocument/2006/relationships/customXml" Target="../ink/ink4074.xml"/><Relationship Id="rId41" Type="http://schemas.openxmlformats.org/officeDocument/2006/relationships/customXml" Target="../ink/ink4086.xml"/><Relationship Id="rId62" Type="http://schemas.openxmlformats.org/officeDocument/2006/relationships/image" Target="../media/image524.png"/><Relationship Id="rId83" Type="http://schemas.openxmlformats.org/officeDocument/2006/relationships/image" Target="../media/image534.png"/><Relationship Id="rId88" Type="http://schemas.openxmlformats.org/officeDocument/2006/relationships/customXml" Target="../ink/ink4110.xml"/><Relationship Id="rId111" Type="http://schemas.openxmlformats.org/officeDocument/2006/relationships/image" Target="../media/image548.png"/></Relationships>
</file>

<file path=ppt/slides/_rels/slide9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34.xml"/><Relationship Id="rId117" Type="http://schemas.openxmlformats.org/officeDocument/2006/relationships/image" Target="../media/image551.png"/><Relationship Id="rId21" Type="http://schemas.openxmlformats.org/officeDocument/2006/relationships/image" Target="../media/image505.png"/><Relationship Id="rId42" Type="http://schemas.openxmlformats.org/officeDocument/2006/relationships/image" Target="../media/image514.png"/><Relationship Id="rId47" Type="http://schemas.openxmlformats.org/officeDocument/2006/relationships/customXml" Target="../ink/ink4146.xml"/><Relationship Id="rId63" Type="http://schemas.openxmlformats.org/officeDocument/2006/relationships/customXml" Target="../ink/ink4154.xml"/><Relationship Id="rId68" Type="http://schemas.openxmlformats.org/officeDocument/2006/relationships/image" Target="../media/image527.png"/><Relationship Id="rId84" Type="http://schemas.openxmlformats.org/officeDocument/2006/relationships/customXml" Target="../ink/ink4165.xml"/><Relationship Id="rId89" Type="http://schemas.openxmlformats.org/officeDocument/2006/relationships/image" Target="../media/image537.png"/><Relationship Id="rId112" Type="http://schemas.openxmlformats.org/officeDocument/2006/relationships/customXml" Target="../ink/ink4179.xml"/><Relationship Id="rId16" Type="http://schemas.openxmlformats.org/officeDocument/2006/relationships/customXml" Target="../ink/ink4129.xml"/><Relationship Id="rId107" Type="http://schemas.openxmlformats.org/officeDocument/2006/relationships/image" Target="../media/image546.png"/><Relationship Id="rId11" Type="http://schemas.openxmlformats.org/officeDocument/2006/relationships/image" Target="../media/image500.png"/><Relationship Id="rId32" Type="http://schemas.openxmlformats.org/officeDocument/2006/relationships/customXml" Target="../ink/ink4137.xml"/><Relationship Id="rId37" Type="http://schemas.openxmlformats.org/officeDocument/2006/relationships/customXml" Target="../ink/ink4140.xml"/><Relationship Id="rId53" Type="http://schemas.openxmlformats.org/officeDocument/2006/relationships/customXml" Target="../ink/ink4149.xml"/><Relationship Id="rId58" Type="http://schemas.openxmlformats.org/officeDocument/2006/relationships/image" Target="../media/image522.png"/><Relationship Id="rId74" Type="http://schemas.openxmlformats.org/officeDocument/2006/relationships/customXml" Target="../ink/ink4160.xml"/><Relationship Id="rId79" Type="http://schemas.openxmlformats.org/officeDocument/2006/relationships/image" Target="../media/image532.png"/><Relationship Id="rId102" Type="http://schemas.openxmlformats.org/officeDocument/2006/relationships/customXml" Target="../ink/ink4174.xml"/><Relationship Id="rId5" Type="http://schemas.openxmlformats.org/officeDocument/2006/relationships/image" Target="../media/image497.png"/><Relationship Id="rId90" Type="http://schemas.openxmlformats.org/officeDocument/2006/relationships/customXml" Target="../ink/ink4168.xml"/><Relationship Id="rId95" Type="http://schemas.openxmlformats.org/officeDocument/2006/relationships/image" Target="../media/image540.png"/><Relationship Id="rId22" Type="http://schemas.openxmlformats.org/officeDocument/2006/relationships/customXml" Target="../ink/ink4132.xml"/><Relationship Id="rId27" Type="http://schemas.openxmlformats.org/officeDocument/2006/relationships/image" Target="../media/image508.png"/><Relationship Id="rId43" Type="http://schemas.openxmlformats.org/officeDocument/2006/relationships/customXml" Target="../ink/ink4144.xml"/><Relationship Id="rId48" Type="http://schemas.openxmlformats.org/officeDocument/2006/relationships/image" Target="../media/image517.png"/><Relationship Id="rId64" Type="http://schemas.openxmlformats.org/officeDocument/2006/relationships/image" Target="../media/image525.png"/><Relationship Id="rId69" Type="http://schemas.openxmlformats.org/officeDocument/2006/relationships/customXml" Target="../ink/ink4157.xml"/><Relationship Id="rId113" Type="http://schemas.openxmlformats.org/officeDocument/2006/relationships/image" Target="../media/image549.png"/><Relationship Id="rId118" Type="http://schemas.openxmlformats.org/officeDocument/2006/relationships/customXml" Target="../ink/ink4182.xml"/><Relationship Id="rId80" Type="http://schemas.openxmlformats.org/officeDocument/2006/relationships/customXml" Target="../ink/ink4163.xml"/><Relationship Id="rId85" Type="http://schemas.openxmlformats.org/officeDocument/2006/relationships/image" Target="../media/image535.png"/><Relationship Id="rId12" Type="http://schemas.openxmlformats.org/officeDocument/2006/relationships/customXml" Target="../ink/ink4127.xml"/><Relationship Id="rId17" Type="http://schemas.openxmlformats.org/officeDocument/2006/relationships/image" Target="../media/image503.png"/><Relationship Id="rId33" Type="http://schemas.openxmlformats.org/officeDocument/2006/relationships/image" Target="../media/image511.png"/><Relationship Id="rId38" Type="http://schemas.openxmlformats.org/officeDocument/2006/relationships/customXml" Target="../ink/ink4141.xml"/><Relationship Id="rId59" Type="http://schemas.openxmlformats.org/officeDocument/2006/relationships/customXml" Target="../ink/ink4152.xml"/><Relationship Id="rId103" Type="http://schemas.openxmlformats.org/officeDocument/2006/relationships/image" Target="../media/image544.png"/><Relationship Id="rId108" Type="http://schemas.openxmlformats.org/officeDocument/2006/relationships/customXml" Target="../ink/ink4177.xml"/><Relationship Id="rId54" Type="http://schemas.openxmlformats.org/officeDocument/2006/relationships/image" Target="../media/image520.png"/><Relationship Id="rId70" Type="http://schemas.openxmlformats.org/officeDocument/2006/relationships/image" Target="../media/image528.png"/><Relationship Id="rId75" Type="http://schemas.openxmlformats.org/officeDocument/2006/relationships/image" Target="../media/image530.png"/><Relationship Id="rId91" Type="http://schemas.openxmlformats.org/officeDocument/2006/relationships/image" Target="../media/image538.png"/><Relationship Id="rId96" Type="http://schemas.openxmlformats.org/officeDocument/2006/relationships/customXml" Target="../ink/ink417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24.xml"/><Relationship Id="rId23" Type="http://schemas.openxmlformats.org/officeDocument/2006/relationships/image" Target="../media/image506.png"/><Relationship Id="rId28" Type="http://schemas.openxmlformats.org/officeDocument/2006/relationships/customXml" Target="../ink/ink4135.xml"/><Relationship Id="rId49" Type="http://schemas.openxmlformats.org/officeDocument/2006/relationships/customXml" Target="../ink/ink4147.xml"/><Relationship Id="rId114" Type="http://schemas.openxmlformats.org/officeDocument/2006/relationships/customXml" Target="../ink/ink4180.xml"/><Relationship Id="rId119" Type="http://schemas.openxmlformats.org/officeDocument/2006/relationships/image" Target="../media/image552.png"/><Relationship Id="rId44" Type="http://schemas.openxmlformats.org/officeDocument/2006/relationships/image" Target="../media/image515.png"/><Relationship Id="rId60" Type="http://schemas.openxmlformats.org/officeDocument/2006/relationships/image" Target="../media/image523.png"/><Relationship Id="rId65" Type="http://schemas.openxmlformats.org/officeDocument/2006/relationships/customXml" Target="../ink/ink4155.xml"/><Relationship Id="rId81" Type="http://schemas.openxmlformats.org/officeDocument/2006/relationships/image" Target="../media/image533.png"/><Relationship Id="rId86" Type="http://schemas.openxmlformats.org/officeDocument/2006/relationships/customXml" Target="../ink/ink4166.xml"/><Relationship Id="rId4" Type="http://schemas.openxmlformats.org/officeDocument/2006/relationships/customXml" Target="../ink/ink4123.xml"/><Relationship Id="rId9" Type="http://schemas.openxmlformats.org/officeDocument/2006/relationships/image" Target="../media/image499.png"/><Relationship Id="rId13" Type="http://schemas.openxmlformats.org/officeDocument/2006/relationships/image" Target="../media/image501.png"/><Relationship Id="rId18" Type="http://schemas.openxmlformats.org/officeDocument/2006/relationships/customXml" Target="../ink/ink4130.xml"/><Relationship Id="rId39" Type="http://schemas.openxmlformats.org/officeDocument/2006/relationships/customXml" Target="../ink/ink4142.xml"/><Relationship Id="rId109" Type="http://schemas.openxmlformats.org/officeDocument/2006/relationships/image" Target="../media/image547.png"/><Relationship Id="rId34" Type="http://schemas.openxmlformats.org/officeDocument/2006/relationships/customXml" Target="../ink/ink4138.xml"/><Relationship Id="rId50" Type="http://schemas.openxmlformats.org/officeDocument/2006/relationships/image" Target="../media/image518.png"/><Relationship Id="rId55" Type="http://schemas.openxmlformats.org/officeDocument/2006/relationships/customXml" Target="../ink/ink4150.xml"/><Relationship Id="rId76" Type="http://schemas.openxmlformats.org/officeDocument/2006/relationships/customXml" Target="../ink/ink4161.xml"/><Relationship Id="rId97" Type="http://schemas.openxmlformats.org/officeDocument/2006/relationships/image" Target="../media/image541.png"/><Relationship Id="rId104" Type="http://schemas.openxmlformats.org/officeDocument/2006/relationships/customXml" Target="../ink/ink4175.xml"/><Relationship Id="rId120" Type="http://schemas.openxmlformats.org/officeDocument/2006/relationships/customXml" Target="../ink/ink4183.xml"/><Relationship Id="rId7" Type="http://schemas.openxmlformats.org/officeDocument/2006/relationships/image" Target="../media/image498.png"/><Relationship Id="rId71" Type="http://schemas.openxmlformats.org/officeDocument/2006/relationships/customXml" Target="../ink/ink4158.xml"/><Relationship Id="rId92" Type="http://schemas.openxmlformats.org/officeDocument/2006/relationships/customXml" Target="../ink/ink4169.xml"/><Relationship Id="rId2" Type="http://schemas.openxmlformats.org/officeDocument/2006/relationships/customXml" Target="../ink/ink4122.xml"/><Relationship Id="rId29" Type="http://schemas.openxmlformats.org/officeDocument/2006/relationships/image" Target="../media/image509.png"/><Relationship Id="rId24" Type="http://schemas.openxmlformats.org/officeDocument/2006/relationships/customXml" Target="../ink/ink4133.xml"/><Relationship Id="rId40" Type="http://schemas.openxmlformats.org/officeDocument/2006/relationships/image" Target="../media/image513.png"/><Relationship Id="rId45" Type="http://schemas.openxmlformats.org/officeDocument/2006/relationships/customXml" Target="../ink/ink4145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110" Type="http://schemas.openxmlformats.org/officeDocument/2006/relationships/customXml" Target="../ink/ink4178.xml"/><Relationship Id="rId115" Type="http://schemas.openxmlformats.org/officeDocument/2006/relationships/image" Target="../media/image550.png"/><Relationship Id="rId61" Type="http://schemas.openxmlformats.org/officeDocument/2006/relationships/customXml" Target="../ink/ink4153.xml"/><Relationship Id="rId82" Type="http://schemas.openxmlformats.org/officeDocument/2006/relationships/customXml" Target="../ink/ink4164.xml"/><Relationship Id="rId19" Type="http://schemas.openxmlformats.org/officeDocument/2006/relationships/image" Target="../media/image504.png"/><Relationship Id="rId14" Type="http://schemas.openxmlformats.org/officeDocument/2006/relationships/customXml" Target="../ink/ink4128.xml"/><Relationship Id="rId30" Type="http://schemas.openxmlformats.org/officeDocument/2006/relationships/customXml" Target="../ink/ink4136.xml"/><Relationship Id="rId35" Type="http://schemas.openxmlformats.org/officeDocument/2006/relationships/image" Target="../media/image512.png"/><Relationship Id="rId56" Type="http://schemas.openxmlformats.org/officeDocument/2006/relationships/image" Target="../media/image521.png"/><Relationship Id="rId77" Type="http://schemas.openxmlformats.org/officeDocument/2006/relationships/image" Target="../media/image531.png"/><Relationship Id="rId100" Type="http://schemas.openxmlformats.org/officeDocument/2006/relationships/customXml" Target="../ink/ink4173.xml"/><Relationship Id="rId105" Type="http://schemas.openxmlformats.org/officeDocument/2006/relationships/image" Target="../media/image545.png"/><Relationship Id="rId8" Type="http://schemas.openxmlformats.org/officeDocument/2006/relationships/customXml" Target="../ink/ink4125.xml"/><Relationship Id="rId51" Type="http://schemas.openxmlformats.org/officeDocument/2006/relationships/customXml" Target="../ink/ink4148.xml"/><Relationship Id="rId72" Type="http://schemas.openxmlformats.org/officeDocument/2006/relationships/image" Target="../media/image529.png"/><Relationship Id="rId93" Type="http://schemas.openxmlformats.org/officeDocument/2006/relationships/image" Target="../media/image539.png"/><Relationship Id="rId98" Type="http://schemas.openxmlformats.org/officeDocument/2006/relationships/customXml" Target="../ink/ink4172.xml"/><Relationship Id="rId121" Type="http://schemas.openxmlformats.org/officeDocument/2006/relationships/image" Target="../media/image553.png"/><Relationship Id="rId3" Type="http://schemas.openxmlformats.org/officeDocument/2006/relationships/image" Target="../media/image496.png"/><Relationship Id="rId25" Type="http://schemas.openxmlformats.org/officeDocument/2006/relationships/image" Target="../media/image507.png"/><Relationship Id="rId46" Type="http://schemas.openxmlformats.org/officeDocument/2006/relationships/image" Target="../media/image516.png"/><Relationship Id="rId67" Type="http://schemas.openxmlformats.org/officeDocument/2006/relationships/customXml" Target="../ink/ink4156.xml"/><Relationship Id="rId116" Type="http://schemas.openxmlformats.org/officeDocument/2006/relationships/customXml" Target="../ink/ink4181.xml"/><Relationship Id="rId20" Type="http://schemas.openxmlformats.org/officeDocument/2006/relationships/customXml" Target="../ink/ink4131.xml"/><Relationship Id="rId41" Type="http://schemas.openxmlformats.org/officeDocument/2006/relationships/customXml" Target="../ink/ink4143.xml"/><Relationship Id="rId62" Type="http://schemas.openxmlformats.org/officeDocument/2006/relationships/image" Target="../media/image524.png"/><Relationship Id="rId83" Type="http://schemas.openxmlformats.org/officeDocument/2006/relationships/image" Target="../media/image534.png"/><Relationship Id="rId88" Type="http://schemas.openxmlformats.org/officeDocument/2006/relationships/customXml" Target="../ink/ink4167.xml"/><Relationship Id="rId111" Type="http://schemas.openxmlformats.org/officeDocument/2006/relationships/image" Target="../media/image548.png"/><Relationship Id="rId15" Type="http://schemas.openxmlformats.org/officeDocument/2006/relationships/image" Target="../media/image502.png"/><Relationship Id="rId36" Type="http://schemas.openxmlformats.org/officeDocument/2006/relationships/customXml" Target="../ink/ink4139.xml"/><Relationship Id="rId57" Type="http://schemas.openxmlformats.org/officeDocument/2006/relationships/customXml" Target="../ink/ink4151.xml"/><Relationship Id="rId106" Type="http://schemas.openxmlformats.org/officeDocument/2006/relationships/customXml" Target="../ink/ink4176.xml"/><Relationship Id="rId10" Type="http://schemas.openxmlformats.org/officeDocument/2006/relationships/customXml" Target="../ink/ink4126.xml"/><Relationship Id="rId31" Type="http://schemas.openxmlformats.org/officeDocument/2006/relationships/image" Target="../media/image510.png"/><Relationship Id="rId52" Type="http://schemas.openxmlformats.org/officeDocument/2006/relationships/image" Target="../media/image519.png"/><Relationship Id="rId73" Type="http://schemas.openxmlformats.org/officeDocument/2006/relationships/customXml" Target="../ink/ink4159.xml"/><Relationship Id="rId78" Type="http://schemas.openxmlformats.org/officeDocument/2006/relationships/customXml" Target="../ink/ink4162.xml"/><Relationship Id="rId94" Type="http://schemas.openxmlformats.org/officeDocument/2006/relationships/customXml" Target="../ink/ink4170.xml"/><Relationship Id="rId99" Type="http://schemas.openxmlformats.org/officeDocument/2006/relationships/image" Target="../media/image542.png"/><Relationship Id="rId101" Type="http://schemas.openxmlformats.org/officeDocument/2006/relationships/image" Target="../media/image543.png"/></Relationships>
</file>

<file path=ppt/slides/_rels/slide9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51.png"/><Relationship Id="rId21" Type="http://schemas.openxmlformats.org/officeDocument/2006/relationships/image" Target="../media/image505.png"/><Relationship Id="rId42" Type="http://schemas.openxmlformats.org/officeDocument/2006/relationships/image" Target="../media/image514.png"/><Relationship Id="rId63" Type="http://schemas.openxmlformats.org/officeDocument/2006/relationships/customXml" Target="../ink/ink4216.xml"/><Relationship Id="rId84" Type="http://schemas.openxmlformats.org/officeDocument/2006/relationships/customXml" Target="../ink/ink4227.xml"/><Relationship Id="rId16" Type="http://schemas.openxmlformats.org/officeDocument/2006/relationships/customXml" Target="../ink/ink4191.xml"/><Relationship Id="rId107" Type="http://schemas.openxmlformats.org/officeDocument/2006/relationships/image" Target="../media/image546.png"/><Relationship Id="rId11" Type="http://schemas.openxmlformats.org/officeDocument/2006/relationships/image" Target="../media/image500.png"/><Relationship Id="rId32" Type="http://schemas.openxmlformats.org/officeDocument/2006/relationships/customXml" Target="../ink/ink4199.xml"/><Relationship Id="rId37" Type="http://schemas.openxmlformats.org/officeDocument/2006/relationships/customXml" Target="../ink/ink4202.xml"/><Relationship Id="rId53" Type="http://schemas.openxmlformats.org/officeDocument/2006/relationships/customXml" Target="../ink/ink4211.xml"/><Relationship Id="rId58" Type="http://schemas.openxmlformats.org/officeDocument/2006/relationships/image" Target="../media/image522.png"/><Relationship Id="rId74" Type="http://schemas.openxmlformats.org/officeDocument/2006/relationships/customXml" Target="../ink/ink4222.xml"/><Relationship Id="rId79" Type="http://schemas.openxmlformats.org/officeDocument/2006/relationships/image" Target="../media/image532.png"/><Relationship Id="rId102" Type="http://schemas.openxmlformats.org/officeDocument/2006/relationships/customXml" Target="../ink/ink4236.xml"/><Relationship Id="rId123" Type="http://schemas.openxmlformats.org/officeDocument/2006/relationships/image" Target="../media/image554.png"/><Relationship Id="rId128" Type="http://schemas.openxmlformats.org/officeDocument/2006/relationships/customXml" Target="../ink/ink4249.xml"/><Relationship Id="rId5" Type="http://schemas.openxmlformats.org/officeDocument/2006/relationships/image" Target="../media/image497.png"/><Relationship Id="rId90" Type="http://schemas.openxmlformats.org/officeDocument/2006/relationships/customXml" Target="../ink/ink4230.xml"/><Relationship Id="rId95" Type="http://schemas.openxmlformats.org/officeDocument/2006/relationships/image" Target="../media/image540.png"/><Relationship Id="rId22" Type="http://schemas.openxmlformats.org/officeDocument/2006/relationships/customXml" Target="../ink/ink4194.xml"/><Relationship Id="rId27" Type="http://schemas.openxmlformats.org/officeDocument/2006/relationships/image" Target="../media/image508.png"/><Relationship Id="rId43" Type="http://schemas.openxmlformats.org/officeDocument/2006/relationships/customXml" Target="../ink/ink4206.xml"/><Relationship Id="rId48" Type="http://schemas.openxmlformats.org/officeDocument/2006/relationships/image" Target="../media/image517.png"/><Relationship Id="rId64" Type="http://schemas.openxmlformats.org/officeDocument/2006/relationships/image" Target="../media/image525.png"/><Relationship Id="rId69" Type="http://schemas.openxmlformats.org/officeDocument/2006/relationships/customXml" Target="../ink/ink4219.xml"/><Relationship Id="rId113" Type="http://schemas.openxmlformats.org/officeDocument/2006/relationships/image" Target="../media/image549.png"/><Relationship Id="rId118" Type="http://schemas.openxmlformats.org/officeDocument/2006/relationships/customXml" Target="../ink/ink4244.xml"/><Relationship Id="rId134" Type="http://schemas.openxmlformats.org/officeDocument/2006/relationships/image" Target="../media/image559.png"/><Relationship Id="rId80" Type="http://schemas.openxmlformats.org/officeDocument/2006/relationships/customXml" Target="../ink/ink4225.xml"/><Relationship Id="rId85" Type="http://schemas.openxmlformats.org/officeDocument/2006/relationships/image" Target="../media/image535.png"/><Relationship Id="rId12" Type="http://schemas.openxmlformats.org/officeDocument/2006/relationships/customXml" Target="../ink/ink4189.xml"/><Relationship Id="rId17" Type="http://schemas.openxmlformats.org/officeDocument/2006/relationships/image" Target="../media/image503.png"/><Relationship Id="rId33" Type="http://schemas.openxmlformats.org/officeDocument/2006/relationships/image" Target="../media/image511.png"/><Relationship Id="rId38" Type="http://schemas.openxmlformats.org/officeDocument/2006/relationships/customXml" Target="../ink/ink4203.xml"/><Relationship Id="rId59" Type="http://schemas.openxmlformats.org/officeDocument/2006/relationships/customXml" Target="../ink/ink4214.xml"/><Relationship Id="rId103" Type="http://schemas.openxmlformats.org/officeDocument/2006/relationships/image" Target="../media/image544.png"/><Relationship Id="rId108" Type="http://schemas.openxmlformats.org/officeDocument/2006/relationships/customXml" Target="../ink/ink4239.xml"/><Relationship Id="rId124" Type="http://schemas.openxmlformats.org/officeDocument/2006/relationships/customXml" Target="../ink/ink4247.xml"/><Relationship Id="rId129" Type="http://schemas.openxmlformats.org/officeDocument/2006/relationships/image" Target="../media/image557.png"/><Relationship Id="rId54" Type="http://schemas.openxmlformats.org/officeDocument/2006/relationships/image" Target="../media/image520.png"/><Relationship Id="rId70" Type="http://schemas.openxmlformats.org/officeDocument/2006/relationships/image" Target="../media/image528.png"/><Relationship Id="rId75" Type="http://schemas.openxmlformats.org/officeDocument/2006/relationships/image" Target="../media/image530.png"/><Relationship Id="rId91" Type="http://schemas.openxmlformats.org/officeDocument/2006/relationships/image" Target="../media/image538.png"/><Relationship Id="rId96" Type="http://schemas.openxmlformats.org/officeDocument/2006/relationships/customXml" Target="../ink/ink423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86.xml"/><Relationship Id="rId23" Type="http://schemas.openxmlformats.org/officeDocument/2006/relationships/image" Target="../media/image506.png"/><Relationship Id="rId28" Type="http://schemas.openxmlformats.org/officeDocument/2006/relationships/customXml" Target="../ink/ink4197.xml"/><Relationship Id="rId49" Type="http://schemas.openxmlformats.org/officeDocument/2006/relationships/customXml" Target="../ink/ink4209.xml"/><Relationship Id="rId114" Type="http://schemas.openxmlformats.org/officeDocument/2006/relationships/customXml" Target="../ink/ink4242.xml"/><Relationship Id="rId119" Type="http://schemas.openxmlformats.org/officeDocument/2006/relationships/image" Target="../media/image552.png"/><Relationship Id="rId44" Type="http://schemas.openxmlformats.org/officeDocument/2006/relationships/image" Target="../media/image515.png"/><Relationship Id="rId60" Type="http://schemas.openxmlformats.org/officeDocument/2006/relationships/image" Target="../media/image523.png"/><Relationship Id="rId65" Type="http://schemas.openxmlformats.org/officeDocument/2006/relationships/customXml" Target="../ink/ink4217.xml"/><Relationship Id="rId81" Type="http://schemas.openxmlformats.org/officeDocument/2006/relationships/image" Target="../media/image533.png"/><Relationship Id="rId86" Type="http://schemas.openxmlformats.org/officeDocument/2006/relationships/customXml" Target="../ink/ink4228.xml"/><Relationship Id="rId130" Type="http://schemas.openxmlformats.org/officeDocument/2006/relationships/customXml" Target="../ink/ink4250.xml"/><Relationship Id="rId135" Type="http://schemas.openxmlformats.org/officeDocument/2006/relationships/customXml" Target="../ink/ink4253.xml"/><Relationship Id="rId13" Type="http://schemas.openxmlformats.org/officeDocument/2006/relationships/image" Target="../media/image501.png"/><Relationship Id="rId18" Type="http://schemas.openxmlformats.org/officeDocument/2006/relationships/customXml" Target="../ink/ink4192.xml"/><Relationship Id="rId39" Type="http://schemas.openxmlformats.org/officeDocument/2006/relationships/customXml" Target="../ink/ink4204.xml"/><Relationship Id="rId109" Type="http://schemas.openxmlformats.org/officeDocument/2006/relationships/image" Target="../media/image547.png"/><Relationship Id="rId34" Type="http://schemas.openxmlformats.org/officeDocument/2006/relationships/customXml" Target="../ink/ink4200.xml"/><Relationship Id="rId50" Type="http://schemas.openxmlformats.org/officeDocument/2006/relationships/image" Target="../media/image518.png"/><Relationship Id="rId55" Type="http://schemas.openxmlformats.org/officeDocument/2006/relationships/customXml" Target="../ink/ink4212.xml"/><Relationship Id="rId76" Type="http://schemas.openxmlformats.org/officeDocument/2006/relationships/customXml" Target="../ink/ink4223.xml"/><Relationship Id="rId97" Type="http://schemas.openxmlformats.org/officeDocument/2006/relationships/image" Target="../media/image541.png"/><Relationship Id="rId104" Type="http://schemas.openxmlformats.org/officeDocument/2006/relationships/customXml" Target="../ink/ink4237.xml"/><Relationship Id="rId120" Type="http://schemas.openxmlformats.org/officeDocument/2006/relationships/customXml" Target="../ink/ink4245.xml"/><Relationship Id="rId125" Type="http://schemas.openxmlformats.org/officeDocument/2006/relationships/image" Target="../media/image555.png"/><Relationship Id="rId7" Type="http://schemas.openxmlformats.org/officeDocument/2006/relationships/image" Target="../media/image498.png"/><Relationship Id="rId71" Type="http://schemas.openxmlformats.org/officeDocument/2006/relationships/customXml" Target="../ink/ink4220.xml"/><Relationship Id="rId92" Type="http://schemas.openxmlformats.org/officeDocument/2006/relationships/customXml" Target="../ink/ink4231.xml"/><Relationship Id="rId2" Type="http://schemas.openxmlformats.org/officeDocument/2006/relationships/customXml" Target="../ink/ink4184.xml"/><Relationship Id="rId29" Type="http://schemas.openxmlformats.org/officeDocument/2006/relationships/image" Target="../media/image509.png"/><Relationship Id="rId24" Type="http://schemas.openxmlformats.org/officeDocument/2006/relationships/customXml" Target="../ink/ink4195.xml"/><Relationship Id="rId40" Type="http://schemas.openxmlformats.org/officeDocument/2006/relationships/image" Target="../media/image513.png"/><Relationship Id="rId45" Type="http://schemas.openxmlformats.org/officeDocument/2006/relationships/customXml" Target="../ink/ink4207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110" Type="http://schemas.openxmlformats.org/officeDocument/2006/relationships/customXml" Target="../ink/ink4240.xml"/><Relationship Id="rId115" Type="http://schemas.openxmlformats.org/officeDocument/2006/relationships/image" Target="../media/image550.png"/><Relationship Id="rId131" Type="http://schemas.openxmlformats.org/officeDocument/2006/relationships/image" Target="../media/image558.png"/><Relationship Id="rId136" Type="http://schemas.openxmlformats.org/officeDocument/2006/relationships/image" Target="../media/image560.png"/><Relationship Id="rId61" Type="http://schemas.openxmlformats.org/officeDocument/2006/relationships/customXml" Target="../ink/ink4215.xml"/><Relationship Id="rId82" Type="http://schemas.openxmlformats.org/officeDocument/2006/relationships/customXml" Target="../ink/ink4226.xml"/><Relationship Id="rId19" Type="http://schemas.openxmlformats.org/officeDocument/2006/relationships/image" Target="../media/image504.png"/><Relationship Id="rId14" Type="http://schemas.openxmlformats.org/officeDocument/2006/relationships/customXml" Target="../ink/ink4190.xml"/><Relationship Id="rId30" Type="http://schemas.openxmlformats.org/officeDocument/2006/relationships/customXml" Target="../ink/ink4198.xml"/><Relationship Id="rId35" Type="http://schemas.openxmlformats.org/officeDocument/2006/relationships/image" Target="../media/image512.png"/><Relationship Id="rId56" Type="http://schemas.openxmlformats.org/officeDocument/2006/relationships/image" Target="../media/image521.png"/><Relationship Id="rId77" Type="http://schemas.openxmlformats.org/officeDocument/2006/relationships/image" Target="../media/image531.png"/><Relationship Id="rId100" Type="http://schemas.openxmlformats.org/officeDocument/2006/relationships/customXml" Target="../ink/ink4235.xml"/><Relationship Id="rId105" Type="http://schemas.openxmlformats.org/officeDocument/2006/relationships/image" Target="../media/image545.png"/><Relationship Id="rId126" Type="http://schemas.openxmlformats.org/officeDocument/2006/relationships/customXml" Target="../ink/ink4248.xml"/><Relationship Id="rId8" Type="http://schemas.openxmlformats.org/officeDocument/2006/relationships/customXml" Target="../ink/ink4187.xml"/><Relationship Id="rId51" Type="http://schemas.openxmlformats.org/officeDocument/2006/relationships/customXml" Target="../ink/ink4210.xml"/><Relationship Id="rId72" Type="http://schemas.openxmlformats.org/officeDocument/2006/relationships/image" Target="../media/image529.png"/><Relationship Id="rId93" Type="http://schemas.openxmlformats.org/officeDocument/2006/relationships/image" Target="../media/image539.png"/><Relationship Id="rId98" Type="http://schemas.openxmlformats.org/officeDocument/2006/relationships/customXml" Target="../ink/ink4234.xml"/><Relationship Id="rId121" Type="http://schemas.openxmlformats.org/officeDocument/2006/relationships/image" Target="../media/image553.png"/><Relationship Id="rId3" Type="http://schemas.openxmlformats.org/officeDocument/2006/relationships/image" Target="../media/image496.png"/><Relationship Id="rId25" Type="http://schemas.openxmlformats.org/officeDocument/2006/relationships/image" Target="../media/image507.png"/><Relationship Id="rId46" Type="http://schemas.openxmlformats.org/officeDocument/2006/relationships/image" Target="../media/image516.png"/><Relationship Id="rId67" Type="http://schemas.openxmlformats.org/officeDocument/2006/relationships/customXml" Target="../ink/ink4218.xml"/><Relationship Id="rId116" Type="http://schemas.openxmlformats.org/officeDocument/2006/relationships/customXml" Target="../ink/ink4243.xml"/><Relationship Id="rId20" Type="http://schemas.openxmlformats.org/officeDocument/2006/relationships/customXml" Target="../ink/ink4193.xml"/><Relationship Id="rId41" Type="http://schemas.openxmlformats.org/officeDocument/2006/relationships/customXml" Target="../ink/ink4205.xml"/><Relationship Id="rId62" Type="http://schemas.openxmlformats.org/officeDocument/2006/relationships/image" Target="../media/image524.png"/><Relationship Id="rId83" Type="http://schemas.openxmlformats.org/officeDocument/2006/relationships/image" Target="../media/image534.png"/><Relationship Id="rId88" Type="http://schemas.openxmlformats.org/officeDocument/2006/relationships/customXml" Target="../ink/ink4229.xml"/><Relationship Id="rId111" Type="http://schemas.openxmlformats.org/officeDocument/2006/relationships/image" Target="../media/image548.png"/><Relationship Id="rId132" Type="http://schemas.openxmlformats.org/officeDocument/2006/relationships/customXml" Target="../ink/ink4251.xml"/><Relationship Id="rId15" Type="http://schemas.openxmlformats.org/officeDocument/2006/relationships/image" Target="../media/image502.png"/><Relationship Id="rId36" Type="http://schemas.openxmlformats.org/officeDocument/2006/relationships/customXml" Target="../ink/ink4201.xml"/><Relationship Id="rId57" Type="http://schemas.openxmlformats.org/officeDocument/2006/relationships/customXml" Target="../ink/ink4213.xml"/><Relationship Id="rId106" Type="http://schemas.openxmlformats.org/officeDocument/2006/relationships/customXml" Target="../ink/ink4238.xml"/><Relationship Id="rId127" Type="http://schemas.openxmlformats.org/officeDocument/2006/relationships/image" Target="../media/image556.png"/><Relationship Id="rId10" Type="http://schemas.openxmlformats.org/officeDocument/2006/relationships/customXml" Target="../ink/ink4188.xml"/><Relationship Id="rId31" Type="http://schemas.openxmlformats.org/officeDocument/2006/relationships/image" Target="../media/image510.png"/><Relationship Id="rId52" Type="http://schemas.openxmlformats.org/officeDocument/2006/relationships/image" Target="../media/image519.png"/><Relationship Id="rId73" Type="http://schemas.openxmlformats.org/officeDocument/2006/relationships/customXml" Target="../ink/ink4221.xml"/><Relationship Id="rId78" Type="http://schemas.openxmlformats.org/officeDocument/2006/relationships/customXml" Target="../ink/ink4224.xml"/><Relationship Id="rId94" Type="http://schemas.openxmlformats.org/officeDocument/2006/relationships/customXml" Target="../ink/ink4232.xml"/><Relationship Id="rId99" Type="http://schemas.openxmlformats.org/officeDocument/2006/relationships/image" Target="../media/image542.png"/><Relationship Id="rId101" Type="http://schemas.openxmlformats.org/officeDocument/2006/relationships/image" Target="../media/image543.png"/><Relationship Id="rId122" Type="http://schemas.openxmlformats.org/officeDocument/2006/relationships/customXml" Target="../ink/ink4246.xml"/><Relationship Id="rId4" Type="http://schemas.openxmlformats.org/officeDocument/2006/relationships/customXml" Target="../ink/ink4185.xml"/><Relationship Id="rId9" Type="http://schemas.openxmlformats.org/officeDocument/2006/relationships/image" Target="../media/image499.png"/><Relationship Id="rId26" Type="http://schemas.openxmlformats.org/officeDocument/2006/relationships/customXml" Target="../ink/ink4196.xml"/><Relationship Id="rId47" Type="http://schemas.openxmlformats.org/officeDocument/2006/relationships/customXml" Target="../ink/ink4208.xml"/><Relationship Id="rId68" Type="http://schemas.openxmlformats.org/officeDocument/2006/relationships/image" Target="../media/image527.png"/><Relationship Id="rId89" Type="http://schemas.openxmlformats.org/officeDocument/2006/relationships/image" Target="../media/image537.png"/><Relationship Id="rId112" Type="http://schemas.openxmlformats.org/officeDocument/2006/relationships/customXml" Target="../ink/ink4241.xml"/><Relationship Id="rId133" Type="http://schemas.openxmlformats.org/officeDocument/2006/relationships/customXml" Target="../ink/ink425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14:cNvPr>
              <p14:cNvContentPartPr/>
              <p14:nvPr/>
            </p14:nvContentPartPr>
            <p14:xfrm>
              <a:off x="172200" y="194920"/>
              <a:ext cx="1455840" cy="74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4560" y="176929"/>
                <a:ext cx="1491480" cy="781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14:cNvPr>
              <p14:cNvContentPartPr/>
              <p14:nvPr/>
            </p14:nvContentPartPr>
            <p14:xfrm>
              <a:off x="1838280" y="212920"/>
              <a:ext cx="732240" cy="456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20631" y="194906"/>
                <a:ext cx="767898" cy="49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D159932-0BBE-4698-B5AF-5D577AF87089}"/>
                  </a:ext>
                </a:extLst>
              </p14:cNvPr>
              <p14:cNvContentPartPr/>
              <p14:nvPr/>
            </p14:nvContentPartPr>
            <p14:xfrm>
              <a:off x="7464171" y="198703"/>
              <a:ext cx="1106640" cy="6037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D159932-0BBE-4698-B5AF-5D577AF8708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446171" y="181063"/>
                <a:ext cx="1142280" cy="639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F1AE072-60F9-49B8-9B15-5ADCE6816EC1}"/>
                  </a:ext>
                </a:extLst>
              </p14:cNvPr>
              <p14:cNvContentPartPr/>
              <p14:nvPr/>
            </p14:nvContentPartPr>
            <p14:xfrm>
              <a:off x="1594560" y="121120"/>
              <a:ext cx="4134600" cy="64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F1AE072-60F9-49B8-9B15-5ADCE6816E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76920" y="103490"/>
                <a:ext cx="417024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26A5E8D-28EC-4E76-8B12-0B2D2417B304}"/>
                  </a:ext>
                </a:extLst>
              </p14:cNvPr>
              <p14:cNvContentPartPr/>
              <p14:nvPr/>
            </p14:nvContentPartPr>
            <p14:xfrm>
              <a:off x="2233920" y="1106440"/>
              <a:ext cx="514440" cy="154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26A5E8D-28EC-4E76-8B12-0B2D2417B30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16268" y="1088800"/>
                <a:ext cx="550105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1B50DE1-7E29-482D-9C09-85125EE16C55}"/>
                  </a:ext>
                </a:extLst>
              </p14:cNvPr>
              <p14:cNvContentPartPr/>
              <p14:nvPr/>
            </p14:nvContentPartPr>
            <p14:xfrm>
              <a:off x="4246680" y="832480"/>
              <a:ext cx="803520" cy="354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1B50DE1-7E29-482D-9C09-85125EE16C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28680" y="814840"/>
                <a:ext cx="83916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1CA997-4D09-468F-BFFF-45C9D7BBEDCD}"/>
                  </a:ext>
                </a:extLst>
              </p14:cNvPr>
              <p14:cNvContentPartPr/>
              <p14:nvPr/>
            </p14:nvContentPartPr>
            <p14:xfrm>
              <a:off x="3129240" y="873160"/>
              <a:ext cx="793440" cy="369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1CA997-4D09-468F-BFFF-45C9D7BBEDC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11248" y="855520"/>
                <a:ext cx="829064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186239C-CE7F-45A5-99D0-DA2E592DB887}"/>
                  </a:ext>
                </a:extLst>
              </p14:cNvPr>
              <p14:cNvContentPartPr/>
              <p14:nvPr/>
            </p14:nvContentPartPr>
            <p14:xfrm>
              <a:off x="5383200" y="1012840"/>
              <a:ext cx="133560" cy="154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186239C-CE7F-45A5-99D0-DA2E592DB88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65200" y="995200"/>
                <a:ext cx="1692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4B456AE-955E-47AE-B9AA-1EDB26852F5D}"/>
                  </a:ext>
                </a:extLst>
              </p14:cNvPr>
              <p14:cNvContentPartPr/>
              <p14:nvPr/>
            </p14:nvContentPartPr>
            <p14:xfrm>
              <a:off x="5657880" y="852640"/>
              <a:ext cx="1843200" cy="329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4B456AE-955E-47AE-B9AA-1EDB26852F5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240" y="834640"/>
                <a:ext cx="18788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999560-54BC-4867-B8B4-F433A8D062FD}"/>
                  </a:ext>
                </a:extLst>
              </p14:cNvPr>
              <p14:cNvContentPartPr/>
              <p14:nvPr/>
            </p14:nvContentPartPr>
            <p14:xfrm>
              <a:off x="7730400" y="752920"/>
              <a:ext cx="1172880" cy="417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999560-54BC-4867-B8B4-F433A8D062F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12400" y="735265"/>
                <a:ext cx="1208520" cy="4536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9B127AC-BA44-49F1-B611-858E07BAB2BA}"/>
                  </a:ext>
                </a:extLst>
              </p14:cNvPr>
              <p14:cNvContentPartPr/>
              <p14:nvPr/>
            </p14:nvContentPartPr>
            <p14:xfrm>
              <a:off x="374160" y="982240"/>
              <a:ext cx="1683720" cy="1027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9B127AC-BA44-49F1-B611-858E07BAB2B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6156" y="964594"/>
                <a:ext cx="1719368" cy="1063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727FAB3-6089-4518-8D5B-5F190F98F6A8}"/>
                  </a:ext>
                </a:extLst>
              </p14:cNvPr>
              <p14:cNvContentPartPr/>
              <p14:nvPr/>
            </p14:nvContentPartPr>
            <p14:xfrm>
              <a:off x="4695960" y="1523680"/>
              <a:ext cx="292680" cy="233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727FAB3-6089-4518-8D5B-5F190F98F6A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78298" y="1506040"/>
                <a:ext cx="328364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990D1F3-69B5-4A01-ADE1-6174428FA0D3}"/>
                  </a:ext>
                </a:extLst>
              </p14:cNvPr>
              <p14:cNvContentPartPr/>
              <p14:nvPr/>
            </p14:nvContentPartPr>
            <p14:xfrm>
              <a:off x="4155240" y="1554640"/>
              <a:ext cx="409320" cy="17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990D1F3-69B5-4A01-ADE1-6174428FA0D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37240" y="1537000"/>
                <a:ext cx="44496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4C6F5CC-F048-49D4-95A1-5507588F86D9}"/>
                  </a:ext>
                </a:extLst>
              </p14:cNvPr>
              <p14:cNvContentPartPr/>
              <p14:nvPr/>
            </p14:nvContentPartPr>
            <p14:xfrm>
              <a:off x="2316000" y="1401280"/>
              <a:ext cx="1717200" cy="430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4C6F5CC-F048-49D4-95A1-5507588F86D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98360" y="1383640"/>
                <a:ext cx="1752840" cy="46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02158766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14:cNvPr>
              <p14:cNvContentPartPr/>
              <p14:nvPr/>
            </p14:nvContentPartPr>
            <p14:xfrm>
              <a:off x="6260880" y="1960360"/>
              <a:ext cx="38520" cy="312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42880" y="1942720"/>
                <a:ext cx="741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14:cNvPr>
              <p14:cNvContentPartPr/>
              <p14:nvPr/>
            </p14:nvContentPartPr>
            <p14:xfrm>
              <a:off x="6288600" y="1942360"/>
              <a:ext cx="182520" cy="49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0960" y="1924360"/>
                <a:ext cx="218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14:cNvPr>
              <p14:cNvContentPartPr/>
              <p14:nvPr/>
            </p14:nvContentPartPr>
            <p14:xfrm>
              <a:off x="6278520" y="2112280"/>
              <a:ext cx="163440" cy="31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60880" y="2094640"/>
                <a:ext cx="199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14:cNvPr>
              <p14:cNvContentPartPr/>
              <p14:nvPr/>
            </p14:nvContentPartPr>
            <p14:xfrm>
              <a:off x="6462840" y="2219920"/>
              <a:ext cx="100800" cy="125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45200" y="2202280"/>
                <a:ext cx="136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14:cNvPr>
              <p14:cNvContentPartPr/>
              <p14:nvPr/>
            </p14:nvContentPartPr>
            <p14:xfrm>
              <a:off x="6725640" y="2112280"/>
              <a:ext cx="14328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07640" y="20946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14:cNvPr>
              <p14:cNvContentPartPr/>
              <p14:nvPr/>
            </p14:nvContentPartPr>
            <p14:xfrm>
              <a:off x="6725640" y="2189320"/>
              <a:ext cx="153720" cy="2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07640" y="2171680"/>
                <a:ext cx="1893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14:cNvPr>
              <p14:cNvContentPartPr/>
              <p14:nvPr/>
            </p14:nvContentPartPr>
            <p14:xfrm>
              <a:off x="7030560" y="2127040"/>
              <a:ext cx="97920" cy="6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12560" y="210940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14:cNvPr>
              <p14:cNvContentPartPr/>
              <p14:nvPr/>
            </p14:nvContentPartPr>
            <p14:xfrm>
              <a:off x="8208480" y="1868920"/>
              <a:ext cx="206280" cy="399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0480" y="1851280"/>
                <a:ext cx="241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14:cNvPr>
              <p14:cNvContentPartPr/>
              <p14:nvPr/>
            </p14:nvContentPartPr>
            <p14:xfrm>
              <a:off x="7833000" y="1940200"/>
              <a:ext cx="304200" cy="245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15360" y="1922200"/>
                <a:ext cx="3398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14:cNvPr>
              <p14:cNvContentPartPr/>
              <p14:nvPr/>
            </p14:nvContentPartPr>
            <p14:xfrm>
              <a:off x="7249440" y="1909600"/>
              <a:ext cx="456480" cy="344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31800" y="1891960"/>
                <a:ext cx="4921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14:cNvPr>
              <p14:cNvContentPartPr/>
              <p14:nvPr/>
            </p14:nvContentPartPr>
            <p14:xfrm>
              <a:off x="5713680" y="1970800"/>
              <a:ext cx="204120" cy="340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96040" y="1952819"/>
                <a:ext cx="23976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14:cNvPr>
              <p14:cNvContentPartPr/>
              <p14:nvPr/>
            </p14:nvContentPartPr>
            <p14:xfrm>
              <a:off x="1740000" y="2468320"/>
              <a:ext cx="241200" cy="49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22360" y="2450680"/>
                <a:ext cx="27684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14:cNvPr>
              <p14:cNvContentPartPr/>
              <p14:nvPr/>
            </p14:nvContentPartPr>
            <p14:xfrm>
              <a:off x="2218080" y="2620960"/>
              <a:ext cx="158400" cy="295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00080" y="2602960"/>
                <a:ext cx="194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14:cNvPr>
              <p14:cNvContentPartPr/>
              <p14:nvPr/>
            </p14:nvContentPartPr>
            <p14:xfrm>
              <a:off x="2529480" y="2752720"/>
              <a:ext cx="1616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11840" y="273472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14:cNvPr>
              <p14:cNvContentPartPr/>
              <p14:nvPr/>
            </p14:nvContentPartPr>
            <p14:xfrm>
              <a:off x="2549640" y="2838040"/>
              <a:ext cx="189720" cy="24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31640" y="2820400"/>
                <a:ext cx="225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14:cNvPr>
              <p14:cNvContentPartPr/>
              <p14:nvPr/>
            </p14:nvContentPartPr>
            <p14:xfrm>
              <a:off x="2834040" y="2566240"/>
              <a:ext cx="1288080" cy="365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16040" y="2548600"/>
                <a:ext cx="13237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14:cNvPr>
              <p14:cNvContentPartPr/>
              <p14:nvPr/>
            </p14:nvContentPartPr>
            <p14:xfrm>
              <a:off x="4480320" y="2628160"/>
              <a:ext cx="577080" cy="33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462680" y="2610520"/>
                <a:ext cx="6127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14:cNvPr>
              <p14:cNvContentPartPr/>
              <p14:nvPr/>
            </p14:nvContentPartPr>
            <p14:xfrm>
              <a:off x="6195000" y="2833360"/>
              <a:ext cx="85320" cy="86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77000" y="2815360"/>
                <a:ext cx="120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14:cNvPr>
              <p14:cNvContentPartPr/>
              <p14:nvPr/>
            </p14:nvContentPartPr>
            <p14:xfrm>
              <a:off x="6390480" y="2733280"/>
              <a:ext cx="157680" cy="14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72480" y="2715640"/>
                <a:ext cx="193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14:cNvPr>
              <p14:cNvContentPartPr/>
              <p14:nvPr/>
            </p14:nvContentPartPr>
            <p14:xfrm>
              <a:off x="6410640" y="2823640"/>
              <a:ext cx="14364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393000" y="280564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14:cNvPr>
              <p14:cNvContentPartPr/>
              <p14:nvPr/>
            </p14:nvContentPartPr>
            <p14:xfrm>
              <a:off x="5617560" y="2661640"/>
              <a:ext cx="480600" cy="273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99573" y="2643640"/>
                <a:ext cx="516213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14:cNvPr>
              <p14:cNvContentPartPr/>
              <p14:nvPr/>
            </p14:nvContentPartPr>
            <p14:xfrm>
              <a:off x="6796560" y="2773240"/>
              <a:ext cx="13140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78920" y="27556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14:cNvPr>
              <p14:cNvContentPartPr/>
              <p14:nvPr/>
            </p14:nvContentPartPr>
            <p14:xfrm>
              <a:off x="7566960" y="2641120"/>
              <a:ext cx="124560" cy="20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49012" y="2623480"/>
                <a:ext cx="16009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14:cNvPr>
              <p14:cNvContentPartPr/>
              <p14:nvPr/>
            </p14:nvContentPartPr>
            <p14:xfrm>
              <a:off x="7079880" y="2591080"/>
              <a:ext cx="345600" cy="275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062240" y="2573080"/>
                <a:ext cx="3812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14:cNvPr>
              <p14:cNvContentPartPr/>
              <p14:nvPr/>
            </p14:nvContentPartPr>
            <p14:xfrm>
              <a:off x="261480" y="3283720"/>
              <a:ext cx="736560" cy="328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43480" y="3265720"/>
                <a:ext cx="77220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14:cNvPr>
              <p14:cNvContentPartPr/>
              <p14:nvPr/>
            </p14:nvContentPartPr>
            <p14:xfrm>
              <a:off x="2204400" y="3331960"/>
              <a:ext cx="397080" cy="2491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86384" y="3314320"/>
                <a:ext cx="432752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14:cNvPr>
              <p14:cNvContentPartPr/>
              <p14:nvPr/>
            </p14:nvContentPartPr>
            <p14:xfrm>
              <a:off x="1361280" y="3311800"/>
              <a:ext cx="747000" cy="2836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43280" y="3293800"/>
                <a:ext cx="7826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14:cNvPr>
              <p14:cNvContentPartPr/>
              <p14:nvPr/>
            </p14:nvContentPartPr>
            <p14:xfrm>
              <a:off x="3301320" y="3281200"/>
              <a:ext cx="4320" cy="21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283680" y="3263560"/>
                <a:ext cx="3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14:cNvPr>
              <p14:cNvContentPartPr/>
              <p14:nvPr/>
            </p14:nvContentPartPr>
            <p14:xfrm>
              <a:off x="3393120" y="3281200"/>
              <a:ext cx="12600" cy="10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375480" y="3263560"/>
                <a:ext cx="4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14:cNvPr>
              <p14:cNvContentPartPr/>
              <p14:nvPr/>
            </p14:nvContentPartPr>
            <p14:xfrm>
              <a:off x="3291600" y="3403240"/>
              <a:ext cx="102240" cy="1494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273600" y="3385240"/>
                <a:ext cx="137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14:cNvPr>
              <p14:cNvContentPartPr/>
              <p14:nvPr/>
            </p14:nvContentPartPr>
            <p14:xfrm>
              <a:off x="2701920" y="3382720"/>
              <a:ext cx="464400" cy="165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684266" y="3365080"/>
                <a:ext cx="500068" cy="20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25687280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14:cNvPr>
              <p14:cNvContentPartPr/>
              <p14:nvPr/>
            </p14:nvContentPartPr>
            <p14:xfrm>
              <a:off x="6260880" y="1960360"/>
              <a:ext cx="38520" cy="312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42880" y="1942720"/>
                <a:ext cx="741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14:cNvPr>
              <p14:cNvContentPartPr/>
              <p14:nvPr/>
            </p14:nvContentPartPr>
            <p14:xfrm>
              <a:off x="6288600" y="1942360"/>
              <a:ext cx="182520" cy="49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0960" y="1924360"/>
                <a:ext cx="218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14:cNvPr>
              <p14:cNvContentPartPr/>
              <p14:nvPr/>
            </p14:nvContentPartPr>
            <p14:xfrm>
              <a:off x="6278520" y="2112280"/>
              <a:ext cx="163440" cy="31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60880" y="2094640"/>
                <a:ext cx="199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14:cNvPr>
              <p14:cNvContentPartPr/>
              <p14:nvPr/>
            </p14:nvContentPartPr>
            <p14:xfrm>
              <a:off x="6462840" y="2219920"/>
              <a:ext cx="100800" cy="125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45200" y="2202280"/>
                <a:ext cx="136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14:cNvPr>
              <p14:cNvContentPartPr/>
              <p14:nvPr/>
            </p14:nvContentPartPr>
            <p14:xfrm>
              <a:off x="6725640" y="2112280"/>
              <a:ext cx="14328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07640" y="20946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14:cNvPr>
              <p14:cNvContentPartPr/>
              <p14:nvPr/>
            </p14:nvContentPartPr>
            <p14:xfrm>
              <a:off x="6725640" y="2189320"/>
              <a:ext cx="153720" cy="2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07640" y="2171680"/>
                <a:ext cx="1893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14:cNvPr>
              <p14:cNvContentPartPr/>
              <p14:nvPr/>
            </p14:nvContentPartPr>
            <p14:xfrm>
              <a:off x="7030560" y="2127040"/>
              <a:ext cx="97920" cy="6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12560" y="210940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14:cNvPr>
              <p14:cNvContentPartPr/>
              <p14:nvPr/>
            </p14:nvContentPartPr>
            <p14:xfrm>
              <a:off x="8208480" y="1868920"/>
              <a:ext cx="206280" cy="399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0480" y="1851280"/>
                <a:ext cx="241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14:cNvPr>
              <p14:cNvContentPartPr/>
              <p14:nvPr/>
            </p14:nvContentPartPr>
            <p14:xfrm>
              <a:off x="7833000" y="1940200"/>
              <a:ext cx="304200" cy="245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15360" y="1922200"/>
                <a:ext cx="3398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14:cNvPr>
              <p14:cNvContentPartPr/>
              <p14:nvPr/>
            </p14:nvContentPartPr>
            <p14:xfrm>
              <a:off x="7249440" y="1909600"/>
              <a:ext cx="456480" cy="344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31800" y="1891960"/>
                <a:ext cx="4921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14:cNvPr>
              <p14:cNvContentPartPr/>
              <p14:nvPr/>
            </p14:nvContentPartPr>
            <p14:xfrm>
              <a:off x="5713680" y="1970800"/>
              <a:ext cx="204120" cy="340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96040" y="1952819"/>
                <a:ext cx="23976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14:cNvPr>
              <p14:cNvContentPartPr/>
              <p14:nvPr/>
            </p14:nvContentPartPr>
            <p14:xfrm>
              <a:off x="1740000" y="2468320"/>
              <a:ext cx="241200" cy="49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22360" y="2450680"/>
                <a:ext cx="27684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14:cNvPr>
              <p14:cNvContentPartPr/>
              <p14:nvPr/>
            </p14:nvContentPartPr>
            <p14:xfrm>
              <a:off x="2218080" y="2620960"/>
              <a:ext cx="158400" cy="295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00080" y="2602960"/>
                <a:ext cx="194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14:cNvPr>
              <p14:cNvContentPartPr/>
              <p14:nvPr/>
            </p14:nvContentPartPr>
            <p14:xfrm>
              <a:off x="2529480" y="2752720"/>
              <a:ext cx="1616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11840" y="273472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14:cNvPr>
              <p14:cNvContentPartPr/>
              <p14:nvPr/>
            </p14:nvContentPartPr>
            <p14:xfrm>
              <a:off x="2549640" y="2838040"/>
              <a:ext cx="189720" cy="24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31640" y="2820400"/>
                <a:ext cx="225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14:cNvPr>
              <p14:cNvContentPartPr/>
              <p14:nvPr/>
            </p14:nvContentPartPr>
            <p14:xfrm>
              <a:off x="2834040" y="2566240"/>
              <a:ext cx="1288080" cy="365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16040" y="2548600"/>
                <a:ext cx="13237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14:cNvPr>
              <p14:cNvContentPartPr/>
              <p14:nvPr/>
            </p14:nvContentPartPr>
            <p14:xfrm>
              <a:off x="4480320" y="2628160"/>
              <a:ext cx="577080" cy="33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462680" y="2610520"/>
                <a:ext cx="6127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14:cNvPr>
              <p14:cNvContentPartPr/>
              <p14:nvPr/>
            </p14:nvContentPartPr>
            <p14:xfrm>
              <a:off x="6195000" y="2833360"/>
              <a:ext cx="85320" cy="86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77000" y="2815360"/>
                <a:ext cx="120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14:cNvPr>
              <p14:cNvContentPartPr/>
              <p14:nvPr/>
            </p14:nvContentPartPr>
            <p14:xfrm>
              <a:off x="6390480" y="2733280"/>
              <a:ext cx="157680" cy="14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72480" y="2715640"/>
                <a:ext cx="193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14:cNvPr>
              <p14:cNvContentPartPr/>
              <p14:nvPr/>
            </p14:nvContentPartPr>
            <p14:xfrm>
              <a:off x="6410640" y="2823640"/>
              <a:ext cx="14364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393000" y="280564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14:cNvPr>
              <p14:cNvContentPartPr/>
              <p14:nvPr/>
            </p14:nvContentPartPr>
            <p14:xfrm>
              <a:off x="5617560" y="2661640"/>
              <a:ext cx="480600" cy="273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99573" y="2643640"/>
                <a:ext cx="516213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14:cNvPr>
              <p14:cNvContentPartPr/>
              <p14:nvPr/>
            </p14:nvContentPartPr>
            <p14:xfrm>
              <a:off x="6796560" y="2773240"/>
              <a:ext cx="13140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78920" y="27556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14:cNvPr>
              <p14:cNvContentPartPr/>
              <p14:nvPr/>
            </p14:nvContentPartPr>
            <p14:xfrm>
              <a:off x="7566960" y="2641120"/>
              <a:ext cx="124560" cy="20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49012" y="2623480"/>
                <a:ext cx="16009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14:cNvPr>
              <p14:cNvContentPartPr/>
              <p14:nvPr/>
            </p14:nvContentPartPr>
            <p14:xfrm>
              <a:off x="7079880" y="2591080"/>
              <a:ext cx="345600" cy="275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062240" y="2573080"/>
                <a:ext cx="3812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14:cNvPr>
              <p14:cNvContentPartPr/>
              <p14:nvPr/>
            </p14:nvContentPartPr>
            <p14:xfrm>
              <a:off x="261480" y="3283720"/>
              <a:ext cx="736560" cy="328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43480" y="3265720"/>
                <a:ext cx="77220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14:cNvPr>
              <p14:cNvContentPartPr/>
              <p14:nvPr/>
            </p14:nvContentPartPr>
            <p14:xfrm>
              <a:off x="2204400" y="3331960"/>
              <a:ext cx="397080" cy="2491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86384" y="3314320"/>
                <a:ext cx="432752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14:cNvPr>
              <p14:cNvContentPartPr/>
              <p14:nvPr/>
            </p14:nvContentPartPr>
            <p14:xfrm>
              <a:off x="1361280" y="3311800"/>
              <a:ext cx="747000" cy="2836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43280" y="3293800"/>
                <a:ext cx="7826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14:cNvPr>
              <p14:cNvContentPartPr/>
              <p14:nvPr/>
            </p14:nvContentPartPr>
            <p14:xfrm>
              <a:off x="3301320" y="3281200"/>
              <a:ext cx="4320" cy="21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283680" y="3263560"/>
                <a:ext cx="3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14:cNvPr>
              <p14:cNvContentPartPr/>
              <p14:nvPr/>
            </p14:nvContentPartPr>
            <p14:xfrm>
              <a:off x="3393120" y="3281200"/>
              <a:ext cx="12600" cy="10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375480" y="3263560"/>
                <a:ext cx="4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14:cNvPr>
              <p14:cNvContentPartPr/>
              <p14:nvPr/>
            </p14:nvContentPartPr>
            <p14:xfrm>
              <a:off x="3291600" y="3403240"/>
              <a:ext cx="102240" cy="1494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273600" y="3385240"/>
                <a:ext cx="137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14:cNvPr>
              <p14:cNvContentPartPr/>
              <p14:nvPr/>
            </p14:nvContentPartPr>
            <p14:xfrm>
              <a:off x="2701920" y="3382720"/>
              <a:ext cx="464400" cy="165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684266" y="3365080"/>
                <a:ext cx="500068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14:cNvPr>
              <p14:cNvContentPartPr/>
              <p14:nvPr/>
            </p14:nvContentPartPr>
            <p14:xfrm>
              <a:off x="4364040" y="3358960"/>
              <a:ext cx="279000" cy="169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346400" y="3341320"/>
                <a:ext cx="3146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14:cNvPr>
              <p14:cNvContentPartPr/>
              <p14:nvPr/>
            </p14:nvContentPartPr>
            <p14:xfrm>
              <a:off x="4782720" y="3261040"/>
              <a:ext cx="2520" cy="17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4720" y="3243040"/>
                <a:ext cx="381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14:cNvPr>
              <p14:cNvContentPartPr/>
              <p14:nvPr/>
            </p14:nvContentPartPr>
            <p14:xfrm>
              <a:off x="4872000" y="3250600"/>
              <a:ext cx="468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854000" y="323296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14:cNvPr>
              <p14:cNvContentPartPr/>
              <p14:nvPr/>
            </p14:nvContentPartPr>
            <p14:xfrm>
              <a:off x="4774800" y="3352480"/>
              <a:ext cx="91800" cy="1659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757160" y="3334480"/>
                <a:ext cx="127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14:cNvPr>
              <p14:cNvContentPartPr/>
              <p14:nvPr/>
            </p14:nvContentPartPr>
            <p14:xfrm>
              <a:off x="3657000" y="3372640"/>
              <a:ext cx="275760" cy="215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639360" y="3355000"/>
                <a:ext cx="3114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14:cNvPr>
              <p14:cNvContentPartPr/>
              <p14:nvPr/>
            </p14:nvContentPartPr>
            <p14:xfrm>
              <a:off x="5483640" y="3352480"/>
              <a:ext cx="124560" cy="1393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66000" y="3334480"/>
                <a:ext cx="1602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14:cNvPr>
              <p14:cNvContentPartPr/>
              <p14:nvPr/>
            </p14:nvContentPartPr>
            <p14:xfrm>
              <a:off x="5256840" y="3261040"/>
              <a:ext cx="120600" cy="228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238840" y="3243040"/>
                <a:ext cx="1562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14:cNvPr>
              <p14:cNvContentPartPr/>
              <p14:nvPr/>
            </p14:nvContentPartPr>
            <p14:xfrm>
              <a:off x="4978200" y="3393160"/>
              <a:ext cx="161640" cy="13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960200" y="3375160"/>
                <a:ext cx="1972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14:cNvPr>
              <p14:cNvContentPartPr/>
              <p14:nvPr/>
            </p14:nvContentPartPr>
            <p14:xfrm>
              <a:off x="5821320" y="3372640"/>
              <a:ext cx="162000" cy="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803320" y="3355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14:cNvPr>
              <p14:cNvContentPartPr/>
              <p14:nvPr/>
            </p14:nvContentPartPr>
            <p14:xfrm>
              <a:off x="5862000" y="3454000"/>
              <a:ext cx="176040" cy="17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844000" y="3436360"/>
                <a:ext cx="211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14:cNvPr>
              <p14:cNvContentPartPr/>
              <p14:nvPr/>
            </p14:nvContentPartPr>
            <p14:xfrm>
              <a:off x="6206520" y="3250600"/>
              <a:ext cx="347760" cy="261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188880" y="3232960"/>
                <a:ext cx="383400" cy="296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12940323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14:cNvPr>
              <p14:cNvContentPartPr/>
              <p14:nvPr/>
            </p14:nvContentPartPr>
            <p14:xfrm>
              <a:off x="6260880" y="1960360"/>
              <a:ext cx="38520" cy="312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42880" y="1942720"/>
                <a:ext cx="741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14:cNvPr>
              <p14:cNvContentPartPr/>
              <p14:nvPr/>
            </p14:nvContentPartPr>
            <p14:xfrm>
              <a:off x="6288600" y="1942360"/>
              <a:ext cx="182520" cy="49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0960" y="1924360"/>
                <a:ext cx="218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14:cNvPr>
              <p14:cNvContentPartPr/>
              <p14:nvPr/>
            </p14:nvContentPartPr>
            <p14:xfrm>
              <a:off x="6278520" y="2112280"/>
              <a:ext cx="163440" cy="31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60880" y="2094640"/>
                <a:ext cx="199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14:cNvPr>
              <p14:cNvContentPartPr/>
              <p14:nvPr/>
            </p14:nvContentPartPr>
            <p14:xfrm>
              <a:off x="6462840" y="2219920"/>
              <a:ext cx="100800" cy="125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45200" y="2202280"/>
                <a:ext cx="136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14:cNvPr>
              <p14:cNvContentPartPr/>
              <p14:nvPr/>
            </p14:nvContentPartPr>
            <p14:xfrm>
              <a:off x="6725640" y="2112280"/>
              <a:ext cx="14328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07640" y="20946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14:cNvPr>
              <p14:cNvContentPartPr/>
              <p14:nvPr/>
            </p14:nvContentPartPr>
            <p14:xfrm>
              <a:off x="6725640" y="2189320"/>
              <a:ext cx="153720" cy="2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07640" y="2171680"/>
                <a:ext cx="1893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14:cNvPr>
              <p14:cNvContentPartPr/>
              <p14:nvPr/>
            </p14:nvContentPartPr>
            <p14:xfrm>
              <a:off x="7030560" y="2127040"/>
              <a:ext cx="97920" cy="6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12560" y="210940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14:cNvPr>
              <p14:cNvContentPartPr/>
              <p14:nvPr/>
            </p14:nvContentPartPr>
            <p14:xfrm>
              <a:off x="8208480" y="1868920"/>
              <a:ext cx="206280" cy="399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0480" y="1851280"/>
                <a:ext cx="241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14:cNvPr>
              <p14:cNvContentPartPr/>
              <p14:nvPr/>
            </p14:nvContentPartPr>
            <p14:xfrm>
              <a:off x="7833000" y="1940200"/>
              <a:ext cx="304200" cy="245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15360" y="1922200"/>
                <a:ext cx="3398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14:cNvPr>
              <p14:cNvContentPartPr/>
              <p14:nvPr/>
            </p14:nvContentPartPr>
            <p14:xfrm>
              <a:off x="7249440" y="1909600"/>
              <a:ext cx="456480" cy="344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31800" y="1891960"/>
                <a:ext cx="4921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14:cNvPr>
              <p14:cNvContentPartPr/>
              <p14:nvPr/>
            </p14:nvContentPartPr>
            <p14:xfrm>
              <a:off x="5713680" y="1970800"/>
              <a:ext cx="204120" cy="340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96040" y="1952819"/>
                <a:ext cx="23976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14:cNvPr>
              <p14:cNvContentPartPr/>
              <p14:nvPr/>
            </p14:nvContentPartPr>
            <p14:xfrm>
              <a:off x="1740000" y="2468320"/>
              <a:ext cx="241200" cy="49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22360" y="2450680"/>
                <a:ext cx="27684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14:cNvPr>
              <p14:cNvContentPartPr/>
              <p14:nvPr/>
            </p14:nvContentPartPr>
            <p14:xfrm>
              <a:off x="2218080" y="2620960"/>
              <a:ext cx="158400" cy="295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00080" y="2602960"/>
                <a:ext cx="194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14:cNvPr>
              <p14:cNvContentPartPr/>
              <p14:nvPr/>
            </p14:nvContentPartPr>
            <p14:xfrm>
              <a:off x="2529480" y="2752720"/>
              <a:ext cx="1616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11840" y="273472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14:cNvPr>
              <p14:cNvContentPartPr/>
              <p14:nvPr/>
            </p14:nvContentPartPr>
            <p14:xfrm>
              <a:off x="2549640" y="2838040"/>
              <a:ext cx="189720" cy="24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31640" y="2820400"/>
                <a:ext cx="225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14:cNvPr>
              <p14:cNvContentPartPr/>
              <p14:nvPr/>
            </p14:nvContentPartPr>
            <p14:xfrm>
              <a:off x="2834040" y="2566240"/>
              <a:ext cx="1288080" cy="365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16040" y="2548600"/>
                <a:ext cx="13237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14:cNvPr>
              <p14:cNvContentPartPr/>
              <p14:nvPr/>
            </p14:nvContentPartPr>
            <p14:xfrm>
              <a:off x="4480320" y="2628160"/>
              <a:ext cx="577080" cy="33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462680" y="2610520"/>
                <a:ext cx="6127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14:cNvPr>
              <p14:cNvContentPartPr/>
              <p14:nvPr/>
            </p14:nvContentPartPr>
            <p14:xfrm>
              <a:off x="6195000" y="2833360"/>
              <a:ext cx="85320" cy="86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77000" y="2815360"/>
                <a:ext cx="120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14:cNvPr>
              <p14:cNvContentPartPr/>
              <p14:nvPr/>
            </p14:nvContentPartPr>
            <p14:xfrm>
              <a:off x="6390480" y="2733280"/>
              <a:ext cx="157680" cy="14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72480" y="2715640"/>
                <a:ext cx="193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14:cNvPr>
              <p14:cNvContentPartPr/>
              <p14:nvPr/>
            </p14:nvContentPartPr>
            <p14:xfrm>
              <a:off x="6410640" y="2823640"/>
              <a:ext cx="14364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393000" y="280564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14:cNvPr>
              <p14:cNvContentPartPr/>
              <p14:nvPr/>
            </p14:nvContentPartPr>
            <p14:xfrm>
              <a:off x="5617560" y="2661640"/>
              <a:ext cx="480600" cy="273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99573" y="2643640"/>
                <a:ext cx="516213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14:cNvPr>
              <p14:cNvContentPartPr/>
              <p14:nvPr/>
            </p14:nvContentPartPr>
            <p14:xfrm>
              <a:off x="6796560" y="2773240"/>
              <a:ext cx="13140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78920" y="27556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14:cNvPr>
              <p14:cNvContentPartPr/>
              <p14:nvPr/>
            </p14:nvContentPartPr>
            <p14:xfrm>
              <a:off x="7566960" y="2641120"/>
              <a:ext cx="124560" cy="20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49012" y="2623480"/>
                <a:ext cx="16009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14:cNvPr>
              <p14:cNvContentPartPr/>
              <p14:nvPr/>
            </p14:nvContentPartPr>
            <p14:xfrm>
              <a:off x="7079880" y="2591080"/>
              <a:ext cx="345600" cy="275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062240" y="2573080"/>
                <a:ext cx="3812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14:cNvPr>
              <p14:cNvContentPartPr/>
              <p14:nvPr/>
            </p14:nvContentPartPr>
            <p14:xfrm>
              <a:off x="261480" y="3283720"/>
              <a:ext cx="736560" cy="328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43480" y="3265720"/>
                <a:ext cx="77220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14:cNvPr>
              <p14:cNvContentPartPr/>
              <p14:nvPr/>
            </p14:nvContentPartPr>
            <p14:xfrm>
              <a:off x="2204400" y="3331960"/>
              <a:ext cx="397080" cy="2491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86384" y="3314320"/>
                <a:ext cx="432752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14:cNvPr>
              <p14:cNvContentPartPr/>
              <p14:nvPr/>
            </p14:nvContentPartPr>
            <p14:xfrm>
              <a:off x="1361280" y="3311800"/>
              <a:ext cx="747000" cy="2836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43280" y="3293800"/>
                <a:ext cx="7826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14:cNvPr>
              <p14:cNvContentPartPr/>
              <p14:nvPr/>
            </p14:nvContentPartPr>
            <p14:xfrm>
              <a:off x="3301320" y="3281200"/>
              <a:ext cx="4320" cy="21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283680" y="3263560"/>
                <a:ext cx="3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14:cNvPr>
              <p14:cNvContentPartPr/>
              <p14:nvPr/>
            </p14:nvContentPartPr>
            <p14:xfrm>
              <a:off x="3393120" y="3281200"/>
              <a:ext cx="12600" cy="10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375480" y="3263560"/>
                <a:ext cx="4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14:cNvPr>
              <p14:cNvContentPartPr/>
              <p14:nvPr/>
            </p14:nvContentPartPr>
            <p14:xfrm>
              <a:off x="3291600" y="3403240"/>
              <a:ext cx="102240" cy="1494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273600" y="3385240"/>
                <a:ext cx="137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14:cNvPr>
              <p14:cNvContentPartPr/>
              <p14:nvPr/>
            </p14:nvContentPartPr>
            <p14:xfrm>
              <a:off x="2701920" y="3382720"/>
              <a:ext cx="464400" cy="165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684266" y="3365080"/>
                <a:ext cx="500068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14:cNvPr>
              <p14:cNvContentPartPr/>
              <p14:nvPr/>
            </p14:nvContentPartPr>
            <p14:xfrm>
              <a:off x="4364040" y="3358960"/>
              <a:ext cx="279000" cy="169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346400" y="3341320"/>
                <a:ext cx="3146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14:cNvPr>
              <p14:cNvContentPartPr/>
              <p14:nvPr/>
            </p14:nvContentPartPr>
            <p14:xfrm>
              <a:off x="4782720" y="3261040"/>
              <a:ext cx="2520" cy="17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4720" y="3243040"/>
                <a:ext cx="381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14:cNvPr>
              <p14:cNvContentPartPr/>
              <p14:nvPr/>
            </p14:nvContentPartPr>
            <p14:xfrm>
              <a:off x="4872000" y="3250600"/>
              <a:ext cx="468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854000" y="323296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14:cNvPr>
              <p14:cNvContentPartPr/>
              <p14:nvPr/>
            </p14:nvContentPartPr>
            <p14:xfrm>
              <a:off x="4774800" y="3352480"/>
              <a:ext cx="91800" cy="1659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757160" y="3334480"/>
                <a:ext cx="127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14:cNvPr>
              <p14:cNvContentPartPr/>
              <p14:nvPr/>
            </p14:nvContentPartPr>
            <p14:xfrm>
              <a:off x="3657000" y="3372640"/>
              <a:ext cx="275760" cy="215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639360" y="3355000"/>
                <a:ext cx="3114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14:cNvPr>
              <p14:cNvContentPartPr/>
              <p14:nvPr/>
            </p14:nvContentPartPr>
            <p14:xfrm>
              <a:off x="5483640" y="3352480"/>
              <a:ext cx="124560" cy="1393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66000" y="3334480"/>
                <a:ext cx="1602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14:cNvPr>
              <p14:cNvContentPartPr/>
              <p14:nvPr/>
            </p14:nvContentPartPr>
            <p14:xfrm>
              <a:off x="5256840" y="3261040"/>
              <a:ext cx="120600" cy="228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238840" y="3243040"/>
                <a:ext cx="1562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14:cNvPr>
              <p14:cNvContentPartPr/>
              <p14:nvPr/>
            </p14:nvContentPartPr>
            <p14:xfrm>
              <a:off x="4978200" y="3393160"/>
              <a:ext cx="161640" cy="13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960200" y="3375160"/>
                <a:ext cx="1972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14:cNvPr>
              <p14:cNvContentPartPr/>
              <p14:nvPr/>
            </p14:nvContentPartPr>
            <p14:xfrm>
              <a:off x="5821320" y="3372640"/>
              <a:ext cx="162000" cy="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803320" y="3355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14:cNvPr>
              <p14:cNvContentPartPr/>
              <p14:nvPr/>
            </p14:nvContentPartPr>
            <p14:xfrm>
              <a:off x="5862000" y="3454000"/>
              <a:ext cx="176040" cy="17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844000" y="3436360"/>
                <a:ext cx="211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14:cNvPr>
              <p14:cNvContentPartPr/>
              <p14:nvPr/>
            </p14:nvContentPartPr>
            <p14:xfrm>
              <a:off x="6206520" y="3250600"/>
              <a:ext cx="347760" cy="261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188880" y="3232960"/>
                <a:ext cx="38340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14:cNvPr>
              <p14:cNvContentPartPr/>
              <p14:nvPr/>
            </p14:nvContentPartPr>
            <p14:xfrm>
              <a:off x="6623040" y="3452560"/>
              <a:ext cx="149760" cy="97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605040" y="3434560"/>
                <a:ext cx="1854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14:cNvPr>
              <p14:cNvContentPartPr/>
              <p14:nvPr/>
            </p14:nvContentPartPr>
            <p14:xfrm>
              <a:off x="6843000" y="3264640"/>
              <a:ext cx="104760" cy="19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825000" y="3247000"/>
                <a:ext cx="140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14:cNvPr>
              <p14:cNvContentPartPr/>
              <p14:nvPr/>
            </p14:nvContentPartPr>
            <p14:xfrm>
              <a:off x="7037040" y="3169600"/>
              <a:ext cx="1185120" cy="378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019040" y="3151960"/>
                <a:ext cx="12207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14:cNvPr>
              <p14:cNvContentPartPr/>
              <p14:nvPr/>
            </p14:nvContentPartPr>
            <p14:xfrm>
              <a:off x="6461400" y="3514480"/>
              <a:ext cx="1748880" cy="122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443760" y="3478480"/>
                <a:ext cx="17845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14:cNvPr>
              <p14:cNvContentPartPr/>
              <p14:nvPr/>
            </p14:nvContentPartPr>
            <p14:xfrm>
              <a:off x="2326080" y="365200"/>
              <a:ext cx="1858680" cy="1227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308440" y="329200"/>
                <a:ext cx="1894320" cy="194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14782893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14:cNvPr>
              <p14:cNvContentPartPr/>
              <p14:nvPr/>
            </p14:nvContentPartPr>
            <p14:xfrm>
              <a:off x="6260880" y="1960360"/>
              <a:ext cx="38520" cy="312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42880" y="1942720"/>
                <a:ext cx="741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14:cNvPr>
              <p14:cNvContentPartPr/>
              <p14:nvPr/>
            </p14:nvContentPartPr>
            <p14:xfrm>
              <a:off x="6288600" y="1942360"/>
              <a:ext cx="182520" cy="49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0960" y="1924360"/>
                <a:ext cx="218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14:cNvPr>
              <p14:cNvContentPartPr/>
              <p14:nvPr/>
            </p14:nvContentPartPr>
            <p14:xfrm>
              <a:off x="6278520" y="2112280"/>
              <a:ext cx="163440" cy="31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60880" y="2094640"/>
                <a:ext cx="199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14:cNvPr>
              <p14:cNvContentPartPr/>
              <p14:nvPr/>
            </p14:nvContentPartPr>
            <p14:xfrm>
              <a:off x="6462840" y="2219920"/>
              <a:ext cx="100800" cy="125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45200" y="2202280"/>
                <a:ext cx="136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14:cNvPr>
              <p14:cNvContentPartPr/>
              <p14:nvPr/>
            </p14:nvContentPartPr>
            <p14:xfrm>
              <a:off x="6725640" y="2112280"/>
              <a:ext cx="14328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07640" y="20946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14:cNvPr>
              <p14:cNvContentPartPr/>
              <p14:nvPr/>
            </p14:nvContentPartPr>
            <p14:xfrm>
              <a:off x="6725640" y="2189320"/>
              <a:ext cx="153720" cy="2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07640" y="2171680"/>
                <a:ext cx="1893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14:cNvPr>
              <p14:cNvContentPartPr/>
              <p14:nvPr/>
            </p14:nvContentPartPr>
            <p14:xfrm>
              <a:off x="7030560" y="2127040"/>
              <a:ext cx="97920" cy="6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12560" y="210940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14:cNvPr>
              <p14:cNvContentPartPr/>
              <p14:nvPr/>
            </p14:nvContentPartPr>
            <p14:xfrm>
              <a:off x="8208480" y="1868920"/>
              <a:ext cx="206280" cy="399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0480" y="1851280"/>
                <a:ext cx="241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14:cNvPr>
              <p14:cNvContentPartPr/>
              <p14:nvPr/>
            </p14:nvContentPartPr>
            <p14:xfrm>
              <a:off x="7833000" y="1940200"/>
              <a:ext cx="304200" cy="245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15360" y="1922200"/>
                <a:ext cx="3398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14:cNvPr>
              <p14:cNvContentPartPr/>
              <p14:nvPr/>
            </p14:nvContentPartPr>
            <p14:xfrm>
              <a:off x="7249440" y="1909600"/>
              <a:ext cx="456480" cy="344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31800" y="1891960"/>
                <a:ext cx="4921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14:cNvPr>
              <p14:cNvContentPartPr/>
              <p14:nvPr/>
            </p14:nvContentPartPr>
            <p14:xfrm>
              <a:off x="5713680" y="1970800"/>
              <a:ext cx="204120" cy="340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96040" y="1952819"/>
                <a:ext cx="23976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14:cNvPr>
              <p14:cNvContentPartPr/>
              <p14:nvPr/>
            </p14:nvContentPartPr>
            <p14:xfrm>
              <a:off x="1740000" y="2468320"/>
              <a:ext cx="241200" cy="49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22360" y="2450680"/>
                <a:ext cx="27684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14:cNvPr>
              <p14:cNvContentPartPr/>
              <p14:nvPr/>
            </p14:nvContentPartPr>
            <p14:xfrm>
              <a:off x="2218080" y="2620960"/>
              <a:ext cx="158400" cy="295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00080" y="2602960"/>
                <a:ext cx="194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14:cNvPr>
              <p14:cNvContentPartPr/>
              <p14:nvPr/>
            </p14:nvContentPartPr>
            <p14:xfrm>
              <a:off x="2529480" y="2752720"/>
              <a:ext cx="1616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11840" y="273472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14:cNvPr>
              <p14:cNvContentPartPr/>
              <p14:nvPr/>
            </p14:nvContentPartPr>
            <p14:xfrm>
              <a:off x="2549640" y="2838040"/>
              <a:ext cx="189720" cy="24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31640" y="2820400"/>
                <a:ext cx="225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14:cNvPr>
              <p14:cNvContentPartPr/>
              <p14:nvPr/>
            </p14:nvContentPartPr>
            <p14:xfrm>
              <a:off x="2834040" y="2566240"/>
              <a:ext cx="1288080" cy="365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16040" y="2548600"/>
                <a:ext cx="13237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14:cNvPr>
              <p14:cNvContentPartPr/>
              <p14:nvPr/>
            </p14:nvContentPartPr>
            <p14:xfrm>
              <a:off x="4480320" y="2628160"/>
              <a:ext cx="577080" cy="33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462680" y="2610520"/>
                <a:ext cx="6127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14:cNvPr>
              <p14:cNvContentPartPr/>
              <p14:nvPr/>
            </p14:nvContentPartPr>
            <p14:xfrm>
              <a:off x="6195000" y="2833360"/>
              <a:ext cx="85320" cy="86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77000" y="2815360"/>
                <a:ext cx="120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14:cNvPr>
              <p14:cNvContentPartPr/>
              <p14:nvPr/>
            </p14:nvContentPartPr>
            <p14:xfrm>
              <a:off x="6390480" y="2733280"/>
              <a:ext cx="157680" cy="14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72480" y="2715640"/>
                <a:ext cx="193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14:cNvPr>
              <p14:cNvContentPartPr/>
              <p14:nvPr/>
            </p14:nvContentPartPr>
            <p14:xfrm>
              <a:off x="6410640" y="2823640"/>
              <a:ext cx="14364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393000" y="280564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14:cNvPr>
              <p14:cNvContentPartPr/>
              <p14:nvPr/>
            </p14:nvContentPartPr>
            <p14:xfrm>
              <a:off x="5617560" y="2661640"/>
              <a:ext cx="480600" cy="273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99573" y="2643640"/>
                <a:ext cx="516213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14:cNvPr>
              <p14:cNvContentPartPr/>
              <p14:nvPr/>
            </p14:nvContentPartPr>
            <p14:xfrm>
              <a:off x="6796560" y="2773240"/>
              <a:ext cx="13140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78920" y="27556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14:cNvPr>
              <p14:cNvContentPartPr/>
              <p14:nvPr/>
            </p14:nvContentPartPr>
            <p14:xfrm>
              <a:off x="7566960" y="2641120"/>
              <a:ext cx="124560" cy="20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49012" y="2623480"/>
                <a:ext cx="16009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14:cNvPr>
              <p14:cNvContentPartPr/>
              <p14:nvPr/>
            </p14:nvContentPartPr>
            <p14:xfrm>
              <a:off x="7079880" y="2591080"/>
              <a:ext cx="345600" cy="275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062240" y="2573080"/>
                <a:ext cx="3812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14:cNvPr>
              <p14:cNvContentPartPr/>
              <p14:nvPr/>
            </p14:nvContentPartPr>
            <p14:xfrm>
              <a:off x="261480" y="3283720"/>
              <a:ext cx="736560" cy="328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43480" y="3265720"/>
                <a:ext cx="77220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14:cNvPr>
              <p14:cNvContentPartPr/>
              <p14:nvPr/>
            </p14:nvContentPartPr>
            <p14:xfrm>
              <a:off x="2204400" y="3331960"/>
              <a:ext cx="397080" cy="2491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86384" y="3314320"/>
                <a:ext cx="432752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14:cNvPr>
              <p14:cNvContentPartPr/>
              <p14:nvPr/>
            </p14:nvContentPartPr>
            <p14:xfrm>
              <a:off x="1361280" y="3311800"/>
              <a:ext cx="747000" cy="2836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43280" y="3293800"/>
                <a:ext cx="7826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14:cNvPr>
              <p14:cNvContentPartPr/>
              <p14:nvPr/>
            </p14:nvContentPartPr>
            <p14:xfrm>
              <a:off x="3301320" y="3281200"/>
              <a:ext cx="4320" cy="21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283680" y="3263560"/>
                <a:ext cx="3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14:cNvPr>
              <p14:cNvContentPartPr/>
              <p14:nvPr/>
            </p14:nvContentPartPr>
            <p14:xfrm>
              <a:off x="3393120" y="3281200"/>
              <a:ext cx="12600" cy="10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375480" y="3263560"/>
                <a:ext cx="4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14:cNvPr>
              <p14:cNvContentPartPr/>
              <p14:nvPr/>
            </p14:nvContentPartPr>
            <p14:xfrm>
              <a:off x="3291600" y="3403240"/>
              <a:ext cx="102240" cy="1494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273600" y="3385240"/>
                <a:ext cx="137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14:cNvPr>
              <p14:cNvContentPartPr/>
              <p14:nvPr/>
            </p14:nvContentPartPr>
            <p14:xfrm>
              <a:off x="2701920" y="3382720"/>
              <a:ext cx="464400" cy="165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684266" y="3365080"/>
                <a:ext cx="500068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14:cNvPr>
              <p14:cNvContentPartPr/>
              <p14:nvPr/>
            </p14:nvContentPartPr>
            <p14:xfrm>
              <a:off x="4364040" y="3358960"/>
              <a:ext cx="279000" cy="169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346400" y="3341320"/>
                <a:ext cx="3146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14:cNvPr>
              <p14:cNvContentPartPr/>
              <p14:nvPr/>
            </p14:nvContentPartPr>
            <p14:xfrm>
              <a:off x="4782720" y="3261040"/>
              <a:ext cx="2520" cy="17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4720" y="3243040"/>
                <a:ext cx="381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14:cNvPr>
              <p14:cNvContentPartPr/>
              <p14:nvPr/>
            </p14:nvContentPartPr>
            <p14:xfrm>
              <a:off x="4872000" y="3250600"/>
              <a:ext cx="468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854000" y="323296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14:cNvPr>
              <p14:cNvContentPartPr/>
              <p14:nvPr/>
            </p14:nvContentPartPr>
            <p14:xfrm>
              <a:off x="4774800" y="3352480"/>
              <a:ext cx="91800" cy="1659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757160" y="3334480"/>
                <a:ext cx="127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14:cNvPr>
              <p14:cNvContentPartPr/>
              <p14:nvPr/>
            </p14:nvContentPartPr>
            <p14:xfrm>
              <a:off x="3657000" y="3372640"/>
              <a:ext cx="275760" cy="215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639360" y="3355000"/>
                <a:ext cx="3114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14:cNvPr>
              <p14:cNvContentPartPr/>
              <p14:nvPr/>
            </p14:nvContentPartPr>
            <p14:xfrm>
              <a:off x="5483640" y="3352480"/>
              <a:ext cx="124560" cy="1393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66000" y="3334480"/>
                <a:ext cx="1602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14:cNvPr>
              <p14:cNvContentPartPr/>
              <p14:nvPr/>
            </p14:nvContentPartPr>
            <p14:xfrm>
              <a:off x="5256840" y="3261040"/>
              <a:ext cx="120600" cy="228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238840" y="3243040"/>
                <a:ext cx="1562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14:cNvPr>
              <p14:cNvContentPartPr/>
              <p14:nvPr/>
            </p14:nvContentPartPr>
            <p14:xfrm>
              <a:off x="4978200" y="3393160"/>
              <a:ext cx="161640" cy="13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960200" y="3375160"/>
                <a:ext cx="1972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14:cNvPr>
              <p14:cNvContentPartPr/>
              <p14:nvPr/>
            </p14:nvContentPartPr>
            <p14:xfrm>
              <a:off x="5821320" y="3372640"/>
              <a:ext cx="162000" cy="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803320" y="3355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14:cNvPr>
              <p14:cNvContentPartPr/>
              <p14:nvPr/>
            </p14:nvContentPartPr>
            <p14:xfrm>
              <a:off x="5862000" y="3454000"/>
              <a:ext cx="176040" cy="17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844000" y="3436360"/>
                <a:ext cx="211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14:cNvPr>
              <p14:cNvContentPartPr/>
              <p14:nvPr/>
            </p14:nvContentPartPr>
            <p14:xfrm>
              <a:off x="6206520" y="3250600"/>
              <a:ext cx="347760" cy="261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188880" y="3232960"/>
                <a:ext cx="38340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14:cNvPr>
              <p14:cNvContentPartPr/>
              <p14:nvPr/>
            </p14:nvContentPartPr>
            <p14:xfrm>
              <a:off x="6623040" y="3452560"/>
              <a:ext cx="149760" cy="97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605040" y="3434560"/>
                <a:ext cx="1854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14:cNvPr>
              <p14:cNvContentPartPr/>
              <p14:nvPr/>
            </p14:nvContentPartPr>
            <p14:xfrm>
              <a:off x="6843000" y="3264640"/>
              <a:ext cx="104760" cy="19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825000" y="3247000"/>
                <a:ext cx="140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14:cNvPr>
              <p14:cNvContentPartPr/>
              <p14:nvPr/>
            </p14:nvContentPartPr>
            <p14:xfrm>
              <a:off x="7037040" y="3169600"/>
              <a:ext cx="1185120" cy="378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019040" y="3151960"/>
                <a:ext cx="12207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14:cNvPr>
              <p14:cNvContentPartPr/>
              <p14:nvPr/>
            </p14:nvContentPartPr>
            <p14:xfrm>
              <a:off x="6461400" y="3514480"/>
              <a:ext cx="1748880" cy="122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443760" y="3478480"/>
                <a:ext cx="17845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14:cNvPr>
              <p14:cNvContentPartPr/>
              <p14:nvPr/>
            </p14:nvContentPartPr>
            <p14:xfrm>
              <a:off x="2326080" y="365200"/>
              <a:ext cx="1858680" cy="1227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308440" y="329200"/>
                <a:ext cx="1894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14:cNvPr>
              <p14:cNvContentPartPr/>
              <p14:nvPr/>
            </p14:nvContentPartPr>
            <p14:xfrm>
              <a:off x="8371560" y="3210280"/>
              <a:ext cx="4024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353560" y="3192640"/>
                <a:ext cx="43812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14:cNvPr>
              <p14:cNvContentPartPr/>
              <p14:nvPr/>
            </p14:nvContentPartPr>
            <p14:xfrm>
              <a:off x="334920" y="3718240"/>
              <a:ext cx="3379680" cy="5529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17280" y="3700600"/>
                <a:ext cx="3415320" cy="58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42374339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14:cNvPr>
              <p14:cNvContentPartPr/>
              <p14:nvPr/>
            </p14:nvContentPartPr>
            <p14:xfrm>
              <a:off x="6260880" y="1960360"/>
              <a:ext cx="38520" cy="312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42880" y="1942720"/>
                <a:ext cx="741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14:cNvPr>
              <p14:cNvContentPartPr/>
              <p14:nvPr/>
            </p14:nvContentPartPr>
            <p14:xfrm>
              <a:off x="6288600" y="1942360"/>
              <a:ext cx="182520" cy="49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0960" y="1924360"/>
                <a:ext cx="218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14:cNvPr>
              <p14:cNvContentPartPr/>
              <p14:nvPr/>
            </p14:nvContentPartPr>
            <p14:xfrm>
              <a:off x="6278520" y="2112280"/>
              <a:ext cx="163440" cy="31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60880" y="2094640"/>
                <a:ext cx="199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14:cNvPr>
              <p14:cNvContentPartPr/>
              <p14:nvPr/>
            </p14:nvContentPartPr>
            <p14:xfrm>
              <a:off x="6462840" y="2219920"/>
              <a:ext cx="100800" cy="125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45200" y="2202280"/>
                <a:ext cx="136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14:cNvPr>
              <p14:cNvContentPartPr/>
              <p14:nvPr/>
            </p14:nvContentPartPr>
            <p14:xfrm>
              <a:off x="6725640" y="2112280"/>
              <a:ext cx="14328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07640" y="20946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14:cNvPr>
              <p14:cNvContentPartPr/>
              <p14:nvPr/>
            </p14:nvContentPartPr>
            <p14:xfrm>
              <a:off x="6725640" y="2189320"/>
              <a:ext cx="153720" cy="2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07640" y="2171680"/>
                <a:ext cx="1893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14:cNvPr>
              <p14:cNvContentPartPr/>
              <p14:nvPr/>
            </p14:nvContentPartPr>
            <p14:xfrm>
              <a:off x="7030560" y="2127040"/>
              <a:ext cx="97920" cy="6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12560" y="210940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14:cNvPr>
              <p14:cNvContentPartPr/>
              <p14:nvPr/>
            </p14:nvContentPartPr>
            <p14:xfrm>
              <a:off x="8208480" y="1868920"/>
              <a:ext cx="206280" cy="399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0480" y="1851280"/>
                <a:ext cx="241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14:cNvPr>
              <p14:cNvContentPartPr/>
              <p14:nvPr/>
            </p14:nvContentPartPr>
            <p14:xfrm>
              <a:off x="7833000" y="1940200"/>
              <a:ext cx="304200" cy="245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15360" y="1922200"/>
                <a:ext cx="3398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14:cNvPr>
              <p14:cNvContentPartPr/>
              <p14:nvPr/>
            </p14:nvContentPartPr>
            <p14:xfrm>
              <a:off x="7249440" y="1909600"/>
              <a:ext cx="456480" cy="344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31800" y="1891960"/>
                <a:ext cx="4921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14:cNvPr>
              <p14:cNvContentPartPr/>
              <p14:nvPr/>
            </p14:nvContentPartPr>
            <p14:xfrm>
              <a:off x="5713680" y="1970800"/>
              <a:ext cx="204120" cy="340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96040" y="1952819"/>
                <a:ext cx="23976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14:cNvPr>
              <p14:cNvContentPartPr/>
              <p14:nvPr/>
            </p14:nvContentPartPr>
            <p14:xfrm>
              <a:off x="1740000" y="2468320"/>
              <a:ext cx="241200" cy="49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22360" y="2450680"/>
                <a:ext cx="27684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14:cNvPr>
              <p14:cNvContentPartPr/>
              <p14:nvPr/>
            </p14:nvContentPartPr>
            <p14:xfrm>
              <a:off x="2218080" y="2620960"/>
              <a:ext cx="158400" cy="295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00080" y="2602960"/>
                <a:ext cx="194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14:cNvPr>
              <p14:cNvContentPartPr/>
              <p14:nvPr/>
            </p14:nvContentPartPr>
            <p14:xfrm>
              <a:off x="2529480" y="2752720"/>
              <a:ext cx="1616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11840" y="273472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14:cNvPr>
              <p14:cNvContentPartPr/>
              <p14:nvPr/>
            </p14:nvContentPartPr>
            <p14:xfrm>
              <a:off x="2549640" y="2838040"/>
              <a:ext cx="189720" cy="24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31640" y="2820400"/>
                <a:ext cx="225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14:cNvPr>
              <p14:cNvContentPartPr/>
              <p14:nvPr/>
            </p14:nvContentPartPr>
            <p14:xfrm>
              <a:off x="2834040" y="2566240"/>
              <a:ext cx="1288080" cy="365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16040" y="2548600"/>
                <a:ext cx="13237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14:cNvPr>
              <p14:cNvContentPartPr/>
              <p14:nvPr/>
            </p14:nvContentPartPr>
            <p14:xfrm>
              <a:off x="4480320" y="2628160"/>
              <a:ext cx="577080" cy="33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462680" y="2610520"/>
                <a:ext cx="6127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14:cNvPr>
              <p14:cNvContentPartPr/>
              <p14:nvPr/>
            </p14:nvContentPartPr>
            <p14:xfrm>
              <a:off x="6195000" y="2833360"/>
              <a:ext cx="85320" cy="86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77000" y="2815360"/>
                <a:ext cx="120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14:cNvPr>
              <p14:cNvContentPartPr/>
              <p14:nvPr/>
            </p14:nvContentPartPr>
            <p14:xfrm>
              <a:off x="6390480" y="2733280"/>
              <a:ext cx="157680" cy="14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72480" y="2715640"/>
                <a:ext cx="193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14:cNvPr>
              <p14:cNvContentPartPr/>
              <p14:nvPr/>
            </p14:nvContentPartPr>
            <p14:xfrm>
              <a:off x="6410640" y="2823640"/>
              <a:ext cx="14364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393000" y="280564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14:cNvPr>
              <p14:cNvContentPartPr/>
              <p14:nvPr/>
            </p14:nvContentPartPr>
            <p14:xfrm>
              <a:off x="5617560" y="2661640"/>
              <a:ext cx="480600" cy="273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99573" y="2643640"/>
                <a:ext cx="516213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14:cNvPr>
              <p14:cNvContentPartPr/>
              <p14:nvPr/>
            </p14:nvContentPartPr>
            <p14:xfrm>
              <a:off x="6796560" y="2773240"/>
              <a:ext cx="13140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78920" y="27556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14:cNvPr>
              <p14:cNvContentPartPr/>
              <p14:nvPr/>
            </p14:nvContentPartPr>
            <p14:xfrm>
              <a:off x="7566960" y="2641120"/>
              <a:ext cx="124560" cy="20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49012" y="2623480"/>
                <a:ext cx="16009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14:cNvPr>
              <p14:cNvContentPartPr/>
              <p14:nvPr/>
            </p14:nvContentPartPr>
            <p14:xfrm>
              <a:off x="7079880" y="2591080"/>
              <a:ext cx="345600" cy="275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062240" y="2573080"/>
                <a:ext cx="3812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14:cNvPr>
              <p14:cNvContentPartPr/>
              <p14:nvPr/>
            </p14:nvContentPartPr>
            <p14:xfrm>
              <a:off x="261480" y="3283720"/>
              <a:ext cx="736560" cy="328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43480" y="3265720"/>
                <a:ext cx="77220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14:cNvPr>
              <p14:cNvContentPartPr/>
              <p14:nvPr/>
            </p14:nvContentPartPr>
            <p14:xfrm>
              <a:off x="2204400" y="3331960"/>
              <a:ext cx="397080" cy="2491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86384" y="3314320"/>
                <a:ext cx="432752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14:cNvPr>
              <p14:cNvContentPartPr/>
              <p14:nvPr/>
            </p14:nvContentPartPr>
            <p14:xfrm>
              <a:off x="1361280" y="3311800"/>
              <a:ext cx="747000" cy="2836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43280" y="3293800"/>
                <a:ext cx="7826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14:cNvPr>
              <p14:cNvContentPartPr/>
              <p14:nvPr/>
            </p14:nvContentPartPr>
            <p14:xfrm>
              <a:off x="3301320" y="3281200"/>
              <a:ext cx="4320" cy="21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283680" y="3263560"/>
                <a:ext cx="3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14:cNvPr>
              <p14:cNvContentPartPr/>
              <p14:nvPr/>
            </p14:nvContentPartPr>
            <p14:xfrm>
              <a:off x="3393120" y="3281200"/>
              <a:ext cx="12600" cy="10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375480" y="3263560"/>
                <a:ext cx="4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14:cNvPr>
              <p14:cNvContentPartPr/>
              <p14:nvPr/>
            </p14:nvContentPartPr>
            <p14:xfrm>
              <a:off x="3291600" y="3403240"/>
              <a:ext cx="102240" cy="1494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273600" y="3385240"/>
                <a:ext cx="137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14:cNvPr>
              <p14:cNvContentPartPr/>
              <p14:nvPr/>
            </p14:nvContentPartPr>
            <p14:xfrm>
              <a:off x="2701920" y="3382720"/>
              <a:ext cx="464400" cy="165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684266" y="3365080"/>
                <a:ext cx="500068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14:cNvPr>
              <p14:cNvContentPartPr/>
              <p14:nvPr/>
            </p14:nvContentPartPr>
            <p14:xfrm>
              <a:off x="4364040" y="3358960"/>
              <a:ext cx="279000" cy="169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346400" y="3341320"/>
                <a:ext cx="3146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14:cNvPr>
              <p14:cNvContentPartPr/>
              <p14:nvPr/>
            </p14:nvContentPartPr>
            <p14:xfrm>
              <a:off x="4782720" y="3261040"/>
              <a:ext cx="2520" cy="17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4720" y="3243040"/>
                <a:ext cx="381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14:cNvPr>
              <p14:cNvContentPartPr/>
              <p14:nvPr/>
            </p14:nvContentPartPr>
            <p14:xfrm>
              <a:off x="4872000" y="3250600"/>
              <a:ext cx="468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854000" y="323296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14:cNvPr>
              <p14:cNvContentPartPr/>
              <p14:nvPr/>
            </p14:nvContentPartPr>
            <p14:xfrm>
              <a:off x="4774800" y="3352480"/>
              <a:ext cx="91800" cy="1659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757160" y="3334480"/>
                <a:ext cx="127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14:cNvPr>
              <p14:cNvContentPartPr/>
              <p14:nvPr/>
            </p14:nvContentPartPr>
            <p14:xfrm>
              <a:off x="3657000" y="3372640"/>
              <a:ext cx="275760" cy="215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639360" y="3355000"/>
                <a:ext cx="3114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14:cNvPr>
              <p14:cNvContentPartPr/>
              <p14:nvPr/>
            </p14:nvContentPartPr>
            <p14:xfrm>
              <a:off x="5483640" y="3352480"/>
              <a:ext cx="124560" cy="1393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66000" y="3334480"/>
                <a:ext cx="1602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14:cNvPr>
              <p14:cNvContentPartPr/>
              <p14:nvPr/>
            </p14:nvContentPartPr>
            <p14:xfrm>
              <a:off x="5256840" y="3261040"/>
              <a:ext cx="120600" cy="228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238840" y="3243040"/>
                <a:ext cx="1562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14:cNvPr>
              <p14:cNvContentPartPr/>
              <p14:nvPr/>
            </p14:nvContentPartPr>
            <p14:xfrm>
              <a:off x="4978200" y="3393160"/>
              <a:ext cx="161640" cy="13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960200" y="3375160"/>
                <a:ext cx="1972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14:cNvPr>
              <p14:cNvContentPartPr/>
              <p14:nvPr/>
            </p14:nvContentPartPr>
            <p14:xfrm>
              <a:off x="5821320" y="3372640"/>
              <a:ext cx="162000" cy="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803320" y="3355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14:cNvPr>
              <p14:cNvContentPartPr/>
              <p14:nvPr/>
            </p14:nvContentPartPr>
            <p14:xfrm>
              <a:off x="5862000" y="3454000"/>
              <a:ext cx="176040" cy="17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844000" y="3436360"/>
                <a:ext cx="211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14:cNvPr>
              <p14:cNvContentPartPr/>
              <p14:nvPr/>
            </p14:nvContentPartPr>
            <p14:xfrm>
              <a:off x="6206520" y="3250600"/>
              <a:ext cx="347760" cy="261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188880" y="3232960"/>
                <a:ext cx="38340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14:cNvPr>
              <p14:cNvContentPartPr/>
              <p14:nvPr/>
            </p14:nvContentPartPr>
            <p14:xfrm>
              <a:off x="6623040" y="3452560"/>
              <a:ext cx="149760" cy="97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605040" y="3434560"/>
                <a:ext cx="1854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14:cNvPr>
              <p14:cNvContentPartPr/>
              <p14:nvPr/>
            </p14:nvContentPartPr>
            <p14:xfrm>
              <a:off x="6843000" y="3264640"/>
              <a:ext cx="104760" cy="19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825000" y="3247000"/>
                <a:ext cx="140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14:cNvPr>
              <p14:cNvContentPartPr/>
              <p14:nvPr/>
            </p14:nvContentPartPr>
            <p14:xfrm>
              <a:off x="7037040" y="3169600"/>
              <a:ext cx="1185120" cy="378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019040" y="3151960"/>
                <a:ext cx="12207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14:cNvPr>
              <p14:cNvContentPartPr/>
              <p14:nvPr/>
            </p14:nvContentPartPr>
            <p14:xfrm>
              <a:off x="6461400" y="3514480"/>
              <a:ext cx="1748880" cy="122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443760" y="3478480"/>
                <a:ext cx="17845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14:cNvPr>
              <p14:cNvContentPartPr/>
              <p14:nvPr/>
            </p14:nvContentPartPr>
            <p14:xfrm>
              <a:off x="2326080" y="365200"/>
              <a:ext cx="1858680" cy="1227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308440" y="329200"/>
                <a:ext cx="1894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14:cNvPr>
              <p14:cNvContentPartPr/>
              <p14:nvPr/>
            </p14:nvContentPartPr>
            <p14:xfrm>
              <a:off x="8371560" y="3210280"/>
              <a:ext cx="4024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353560" y="3192640"/>
                <a:ext cx="43812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14:cNvPr>
              <p14:cNvContentPartPr/>
              <p14:nvPr/>
            </p14:nvContentPartPr>
            <p14:xfrm>
              <a:off x="334920" y="3718240"/>
              <a:ext cx="3379680" cy="5529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17280" y="3700600"/>
                <a:ext cx="341532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14:cNvPr>
              <p14:cNvContentPartPr/>
              <p14:nvPr/>
            </p14:nvContentPartPr>
            <p14:xfrm>
              <a:off x="4026360" y="3863680"/>
              <a:ext cx="353160" cy="2066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4008720" y="3846040"/>
                <a:ext cx="3888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14:cNvPr>
              <p14:cNvContentPartPr/>
              <p14:nvPr/>
            </p14:nvContentPartPr>
            <p14:xfrm>
              <a:off x="4541160" y="3779080"/>
              <a:ext cx="360" cy="10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523160" y="376108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14:cNvPr>
              <p14:cNvContentPartPr/>
              <p14:nvPr/>
            </p14:nvContentPartPr>
            <p14:xfrm>
              <a:off x="4673280" y="3769000"/>
              <a:ext cx="10800" cy="2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655280" y="3751360"/>
                <a:ext cx="464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14:cNvPr>
              <p14:cNvContentPartPr/>
              <p14:nvPr/>
            </p14:nvContentPartPr>
            <p14:xfrm>
              <a:off x="4520640" y="3870520"/>
              <a:ext cx="137880" cy="202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502954" y="3852552"/>
                <a:ext cx="173613" cy="2378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14:cNvPr>
              <p14:cNvContentPartPr/>
              <p14:nvPr/>
            </p14:nvContentPartPr>
            <p14:xfrm>
              <a:off x="4856160" y="3901120"/>
              <a:ext cx="163800" cy="10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838520" y="3883480"/>
                <a:ext cx="199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14:cNvPr>
              <p14:cNvContentPartPr/>
              <p14:nvPr/>
            </p14:nvContentPartPr>
            <p14:xfrm>
              <a:off x="4896480" y="3982120"/>
              <a:ext cx="111600" cy="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878840" y="396448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14:cNvPr>
              <p14:cNvContentPartPr/>
              <p14:nvPr/>
            </p14:nvContentPartPr>
            <p14:xfrm>
              <a:off x="5171160" y="3748840"/>
              <a:ext cx="550080" cy="267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5153520" y="3730840"/>
                <a:ext cx="585720" cy="303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60563378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14:cNvPr>
              <p14:cNvContentPartPr/>
              <p14:nvPr/>
            </p14:nvContentPartPr>
            <p14:xfrm>
              <a:off x="6260880" y="1960360"/>
              <a:ext cx="38520" cy="312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42880" y="1942720"/>
                <a:ext cx="741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14:cNvPr>
              <p14:cNvContentPartPr/>
              <p14:nvPr/>
            </p14:nvContentPartPr>
            <p14:xfrm>
              <a:off x="6288600" y="1942360"/>
              <a:ext cx="182520" cy="49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0960" y="1924360"/>
                <a:ext cx="218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14:cNvPr>
              <p14:cNvContentPartPr/>
              <p14:nvPr/>
            </p14:nvContentPartPr>
            <p14:xfrm>
              <a:off x="6278520" y="2112280"/>
              <a:ext cx="163440" cy="31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60880" y="2094640"/>
                <a:ext cx="199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14:cNvPr>
              <p14:cNvContentPartPr/>
              <p14:nvPr/>
            </p14:nvContentPartPr>
            <p14:xfrm>
              <a:off x="6462840" y="2219920"/>
              <a:ext cx="100800" cy="125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45200" y="2202280"/>
                <a:ext cx="136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14:cNvPr>
              <p14:cNvContentPartPr/>
              <p14:nvPr/>
            </p14:nvContentPartPr>
            <p14:xfrm>
              <a:off x="6725640" y="2112280"/>
              <a:ext cx="14328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07640" y="20946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14:cNvPr>
              <p14:cNvContentPartPr/>
              <p14:nvPr/>
            </p14:nvContentPartPr>
            <p14:xfrm>
              <a:off x="6725640" y="2189320"/>
              <a:ext cx="153720" cy="2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07640" y="2171680"/>
                <a:ext cx="1893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14:cNvPr>
              <p14:cNvContentPartPr/>
              <p14:nvPr/>
            </p14:nvContentPartPr>
            <p14:xfrm>
              <a:off x="7030560" y="2127040"/>
              <a:ext cx="97920" cy="6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12560" y="210940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14:cNvPr>
              <p14:cNvContentPartPr/>
              <p14:nvPr/>
            </p14:nvContentPartPr>
            <p14:xfrm>
              <a:off x="8208480" y="1868920"/>
              <a:ext cx="206280" cy="399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0480" y="1851280"/>
                <a:ext cx="241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14:cNvPr>
              <p14:cNvContentPartPr/>
              <p14:nvPr/>
            </p14:nvContentPartPr>
            <p14:xfrm>
              <a:off x="7833000" y="1940200"/>
              <a:ext cx="304200" cy="245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15360" y="1922200"/>
                <a:ext cx="3398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14:cNvPr>
              <p14:cNvContentPartPr/>
              <p14:nvPr/>
            </p14:nvContentPartPr>
            <p14:xfrm>
              <a:off x="7249440" y="1909600"/>
              <a:ext cx="456480" cy="344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31800" y="1891960"/>
                <a:ext cx="4921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14:cNvPr>
              <p14:cNvContentPartPr/>
              <p14:nvPr/>
            </p14:nvContentPartPr>
            <p14:xfrm>
              <a:off x="5713680" y="1970800"/>
              <a:ext cx="204120" cy="340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96040" y="1952819"/>
                <a:ext cx="23976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14:cNvPr>
              <p14:cNvContentPartPr/>
              <p14:nvPr/>
            </p14:nvContentPartPr>
            <p14:xfrm>
              <a:off x="1740000" y="2468320"/>
              <a:ext cx="241200" cy="49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22360" y="2450680"/>
                <a:ext cx="27684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14:cNvPr>
              <p14:cNvContentPartPr/>
              <p14:nvPr/>
            </p14:nvContentPartPr>
            <p14:xfrm>
              <a:off x="2218080" y="2620960"/>
              <a:ext cx="158400" cy="295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00080" y="2602960"/>
                <a:ext cx="194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14:cNvPr>
              <p14:cNvContentPartPr/>
              <p14:nvPr/>
            </p14:nvContentPartPr>
            <p14:xfrm>
              <a:off x="2529480" y="2752720"/>
              <a:ext cx="1616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11840" y="273472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14:cNvPr>
              <p14:cNvContentPartPr/>
              <p14:nvPr/>
            </p14:nvContentPartPr>
            <p14:xfrm>
              <a:off x="2549640" y="2838040"/>
              <a:ext cx="189720" cy="24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31640" y="2820400"/>
                <a:ext cx="225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14:cNvPr>
              <p14:cNvContentPartPr/>
              <p14:nvPr/>
            </p14:nvContentPartPr>
            <p14:xfrm>
              <a:off x="2834040" y="2566240"/>
              <a:ext cx="1288080" cy="365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16040" y="2548600"/>
                <a:ext cx="13237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14:cNvPr>
              <p14:cNvContentPartPr/>
              <p14:nvPr/>
            </p14:nvContentPartPr>
            <p14:xfrm>
              <a:off x="4480320" y="2628160"/>
              <a:ext cx="577080" cy="33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462680" y="2610520"/>
                <a:ext cx="6127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14:cNvPr>
              <p14:cNvContentPartPr/>
              <p14:nvPr/>
            </p14:nvContentPartPr>
            <p14:xfrm>
              <a:off x="6195000" y="2833360"/>
              <a:ext cx="85320" cy="86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77000" y="2815360"/>
                <a:ext cx="120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14:cNvPr>
              <p14:cNvContentPartPr/>
              <p14:nvPr/>
            </p14:nvContentPartPr>
            <p14:xfrm>
              <a:off x="6390480" y="2733280"/>
              <a:ext cx="157680" cy="14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72480" y="2715640"/>
                <a:ext cx="193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14:cNvPr>
              <p14:cNvContentPartPr/>
              <p14:nvPr/>
            </p14:nvContentPartPr>
            <p14:xfrm>
              <a:off x="6410640" y="2823640"/>
              <a:ext cx="14364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393000" y="280564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14:cNvPr>
              <p14:cNvContentPartPr/>
              <p14:nvPr/>
            </p14:nvContentPartPr>
            <p14:xfrm>
              <a:off x="5617560" y="2661640"/>
              <a:ext cx="480600" cy="273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99573" y="2643640"/>
                <a:ext cx="516213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14:cNvPr>
              <p14:cNvContentPartPr/>
              <p14:nvPr/>
            </p14:nvContentPartPr>
            <p14:xfrm>
              <a:off x="6796560" y="2773240"/>
              <a:ext cx="13140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78920" y="27556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14:cNvPr>
              <p14:cNvContentPartPr/>
              <p14:nvPr/>
            </p14:nvContentPartPr>
            <p14:xfrm>
              <a:off x="7566960" y="2641120"/>
              <a:ext cx="124560" cy="20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49012" y="2623480"/>
                <a:ext cx="16009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14:cNvPr>
              <p14:cNvContentPartPr/>
              <p14:nvPr/>
            </p14:nvContentPartPr>
            <p14:xfrm>
              <a:off x="7079880" y="2591080"/>
              <a:ext cx="345600" cy="275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062240" y="2573080"/>
                <a:ext cx="3812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14:cNvPr>
              <p14:cNvContentPartPr/>
              <p14:nvPr/>
            </p14:nvContentPartPr>
            <p14:xfrm>
              <a:off x="261480" y="3283720"/>
              <a:ext cx="736560" cy="328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43480" y="3265720"/>
                <a:ext cx="77220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14:cNvPr>
              <p14:cNvContentPartPr/>
              <p14:nvPr/>
            </p14:nvContentPartPr>
            <p14:xfrm>
              <a:off x="2204400" y="3331960"/>
              <a:ext cx="397080" cy="2491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86384" y="3314320"/>
                <a:ext cx="432752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14:cNvPr>
              <p14:cNvContentPartPr/>
              <p14:nvPr/>
            </p14:nvContentPartPr>
            <p14:xfrm>
              <a:off x="1361280" y="3311800"/>
              <a:ext cx="747000" cy="2836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43280" y="3293800"/>
                <a:ext cx="7826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14:cNvPr>
              <p14:cNvContentPartPr/>
              <p14:nvPr/>
            </p14:nvContentPartPr>
            <p14:xfrm>
              <a:off x="3301320" y="3281200"/>
              <a:ext cx="4320" cy="21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283680" y="3263560"/>
                <a:ext cx="3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14:cNvPr>
              <p14:cNvContentPartPr/>
              <p14:nvPr/>
            </p14:nvContentPartPr>
            <p14:xfrm>
              <a:off x="3393120" y="3281200"/>
              <a:ext cx="12600" cy="10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375480" y="3263560"/>
                <a:ext cx="4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14:cNvPr>
              <p14:cNvContentPartPr/>
              <p14:nvPr/>
            </p14:nvContentPartPr>
            <p14:xfrm>
              <a:off x="3291600" y="3403240"/>
              <a:ext cx="102240" cy="1494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273600" y="3385240"/>
                <a:ext cx="137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14:cNvPr>
              <p14:cNvContentPartPr/>
              <p14:nvPr/>
            </p14:nvContentPartPr>
            <p14:xfrm>
              <a:off x="2701920" y="3382720"/>
              <a:ext cx="464400" cy="165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684266" y="3365080"/>
                <a:ext cx="500068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14:cNvPr>
              <p14:cNvContentPartPr/>
              <p14:nvPr/>
            </p14:nvContentPartPr>
            <p14:xfrm>
              <a:off x="4364040" y="3358960"/>
              <a:ext cx="279000" cy="169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346400" y="3341320"/>
                <a:ext cx="3146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14:cNvPr>
              <p14:cNvContentPartPr/>
              <p14:nvPr/>
            </p14:nvContentPartPr>
            <p14:xfrm>
              <a:off x="4782720" y="3261040"/>
              <a:ext cx="2520" cy="17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4720" y="3243040"/>
                <a:ext cx="381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14:cNvPr>
              <p14:cNvContentPartPr/>
              <p14:nvPr/>
            </p14:nvContentPartPr>
            <p14:xfrm>
              <a:off x="4872000" y="3250600"/>
              <a:ext cx="468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854000" y="323296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14:cNvPr>
              <p14:cNvContentPartPr/>
              <p14:nvPr/>
            </p14:nvContentPartPr>
            <p14:xfrm>
              <a:off x="4774800" y="3352480"/>
              <a:ext cx="91800" cy="1659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757160" y="3334480"/>
                <a:ext cx="127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14:cNvPr>
              <p14:cNvContentPartPr/>
              <p14:nvPr/>
            </p14:nvContentPartPr>
            <p14:xfrm>
              <a:off x="3657000" y="3372640"/>
              <a:ext cx="275760" cy="215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639360" y="3355000"/>
                <a:ext cx="3114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14:cNvPr>
              <p14:cNvContentPartPr/>
              <p14:nvPr/>
            </p14:nvContentPartPr>
            <p14:xfrm>
              <a:off x="5483640" y="3352480"/>
              <a:ext cx="124560" cy="1393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66000" y="3334480"/>
                <a:ext cx="1602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14:cNvPr>
              <p14:cNvContentPartPr/>
              <p14:nvPr/>
            </p14:nvContentPartPr>
            <p14:xfrm>
              <a:off x="5256840" y="3261040"/>
              <a:ext cx="120600" cy="228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238840" y="3243040"/>
                <a:ext cx="1562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14:cNvPr>
              <p14:cNvContentPartPr/>
              <p14:nvPr/>
            </p14:nvContentPartPr>
            <p14:xfrm>
              <a:off x="4978200" y="3393160"/>
              <a:ext cx="161640" cy="13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960200" y="3375160"/>
                <a:ext cx="1972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14:cNvPr>
              <p14:cNvContentPartPr/>
              <p14:nvPr/>
            </p14:nvContentPartPr>
            <p14:xfrm>
              <a:off x="5821320" y="3372640"/>
              <a:ext cx="162000" cy="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803320" y="3355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14:cNvPr>
              <p14:cNvContentPartPr/>
              <p14:nvPr/>
            </p14:nvContentPartPr>
            <p14:xfrm>
              <a:off x="5862000" y="3454000"/>
              <a:ext cx="176040" cy="17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844000" y="3436360"/>
                <a:ext cx="211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14:cNvPr>
              <p14:cNvContentPartPr/>
              <p14:nvPr/>
            </p14:nvContentPartPr>
            <p14:xfrm>
              <a:off x="6206520" y="3250600"/>
              <a:ext cx="347760" cy="261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188880" y="3232960"/>
                <a:ext cx="38340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14:cNvPr>
              <p14:cNvContentPartPr/>
              <p14:nvPr/>
            </p14:nvContentPartPr>
            <p14:xfrm>
              <a:off x="6623040" y="3452560"/>
              <a:ext cx="149760" cy="97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605040" y="3434560"/>
                <a:ext cx="1854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14:cNvPr>
              <p14:cNvContentPartPr/>
              <p14:nvPr/>
            </p14:nvContentPartPr>
            <p14:xfrm>
              <a:off x="6843000" y="3264640"/>
              <a:ext cx="104760" cy="19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825000" y="3247000"/>
                <a:ext cx="140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14:cNvPr>
              <p14:cNvContentPartPr/>
              <p14:nvPr/>
            </p14:nvContentPartPr>
            <p14:xfrm>
              <a:off x="7037040" y="3169600"/>
              <a:ext cx="1185120" cy="378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019040" y="3151960"/>
                <a:ext cx="12207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14:cNvPr>
              <p14:cNvContentPartPr/>
              <p14:nvPr/>
            </p14:nvContentPartPr>
            <p14:xfrm>
              <a:off x="6461400" y="3514480"/>
              <a:ext cx="1748880" cy="122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443760" y="3478480"/>
                <a:ext cx="17845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14:cNvPr>
              <p14:cNvContentPartPr/>
              <p14:nvPr/>
            </p14:nvContentPartPr>
            <p14:xfrm>
              <a:off x="2326080" y="365200"/>
              <a:ext cx="1858680" cy="1227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308440" y="329200"/>
                <a:ext cx="1894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14:cNvPr>
              <p14:cNvContentPartPr/>
              <p14:nvPr/>
            </p14:nvContentPartPr>
            <p14:xfrm>
              <a:off x="8371560" y="3210280"/>
              <a:ext cx="4024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353560" y="3192640"/>
                <a:ext cx="43812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14:cNvPr>
              <p14:cNvContentPartPr/>
              <p14:nvPr/>
            </p14:nvContentPartPr>
            <p14:xfrm>
              <a:off x="334920" y="3718240"/>
              <a:ext cx="3379680" cy="5529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17280" y="3700600"/>
                <a:ext cx="341532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14:cNvPr>
              <p14:cNvContentPartPr/>
              <p14:nvPr/>
            </p14:nvContentPartPr>
            <p14:xfrm>
              <a:off x="4026360" y="3863680"/>
              <a:ext cx="353160" cy="2066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4008720" y="3846040"/>
                <a:ext cx="3888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14:cNvPr>
              <p14:cNvContentPartPr/>
              <p14:nvPr/>
            </p14:nvContentPartPr>
            <p14:xfrm>
              <a:off x="4541160" y="3779080"/>
              <a:ext cx="360" cy="10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523160" y="376108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14:cNvPr>
              <p14:cNvContentPartPr/>
              <p14:nvPr/>
            </p14:nvContentPartPr>
            <p14:xfrm>
              <a:off x="4673280" y="3769000"/>
              <a:ext cx="10800" cy="2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655280" y="3751360"/>
                <a:ext cx="464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14:cNvPr>
              <p14:cNvContentPartPr/>
              <p14:nvPr/>
            </p14:nvContentPartPr>
            <p14:xfrm>
              <a:off x="4520640" y="3870520"/>
              <a:ext cx="137880" cy="202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502954" y="3852552"/>
                <a:ext cx="173613" cy="2378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14:cNvPr>
              <p14:cNvContentPartPr/>
              <p14:nvPr/>
            </p14:nvContentPartPr>
            <p14:xfrm>
              <a:off x="4856160" y="3901120"/>
              <a:ext cx="163800" cy="10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838520" y="3883480"/>
                <a:ext cx="199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14:cNvPr>
              <p14:cNvContentPartPr/>
              <p14:nvPr/>
            </p14:nvContentPartPr>
            <p14:xfrm>
              <a:off x="4896480" y="3982120"/>
              <a:ext cx="111600" cy="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878840" y="396448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14:cNvPr>
              <p14:cNvContentPartPr/>
              <p14:nvPr/>
            </p14:nvContentPartPr>
            <p14:xfrm>
              <a:off x="5171160" y="3748840"/>
              <a:ext cx="550080" cy="267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5153520" y="3730840"/>
                <a:ext cx="5857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E27BD9C-2307-4618-94F6-6AF0AFE08430}"/>
                  </a:ext>
                </a:extLst>
              </p14:cNvPr>
              <p14:cNvContentPartPr/>
              <p14:nvPr/>
            </p14:nvContentPartPr>
            <p14:xfrm>
              <a:off x="6014280" y="3809680"/>
              <a:ext cx="215280" cy="261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E27BD9C-2307-4618-94F6-6AF0AFE08430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996640" y="3792040"/>
                <a:ext cx="2509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6D8A8C8-1A89-43B7-8059-3F2CAE293FDA}"/>
                  </a:ext>
                </a:extLst>
              </p14:cNvPr>
              <p14:cNvContentPartPr/>
              <p14:nvPr/>
            </p14:nvContentPartPr>
            <p14:xfrm>
              <a:off x="6630240" y="3779080"/>
              <a:ext cx="4320" cy="8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6D8A8C8-1A89-43B7-8059-3F2CAE293FDA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612240" y="37610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CB74222-4AB5-4DCD-A36E-9D836B2E6F98}"/>
                  </a:ext>
                </a:extLst>
              </p14:cNvPr>
              <p14:cNvContentPartPr/>
              <p14:nvPr/>
            </p14:nvContentPartPr>
            <p14:xfrm>
              <a:off x="6725640" y="3769000"/>
              <a:ext cx="4320" cy="14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CB74222-4AB5-4DCD-A36E-9D836B2E6F98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707640" y="375136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3AA7FFB2-C9C6-44E9-9037-45F275F812B0}"/>
                  </a:ext>
                </a:extLst>
              </p14:cNvPr>
              <p14:cNvContentPartPr/>
              <p14:nvPr/>
            </p14:nvContentPartPr>
            <p14:xfrm>
              <a:off x="6827160" y="3911200"/>
              <a:ext cx="153360" cy="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3AA7FFB2-C9C6-44E9-9037-45F275F812B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809160" y="3893200"/>
                <a:ext cx="189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7AE8C76-248B-40FE-8C4C-F9A2514360A8}"/>
                  </a:ext>
                </a:extLst>
              </p14:cNvPr>
              <p14:cNvContentPartPr/>
              <p14:nvPr/>
            </p14:nvContentPartPr>
            <p14:xfrm>
              <a:off x="6847320" y="3992560"/>
              <a:ext cx="120240" cy="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7AE8C76-248B-40FE-8C4C-F9A2514360A8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829680" y="3974560"/>
                <a:ext cx="155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28A0E930-9A00-4020-9729-E9FBAE0DBD22}"/>
                  </a:ext>
                </a:extLst>
              </p14:cNvPr>
              <p14:cNvContentPartPr/>
              <p14:nvPr/>
            </p14:nvContentPartPr>
            <p14:xfrm>
              <a:off x="7853520" y="3663880"/>
              <a:ext cx="162000" cy="95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28A0E930-9A00-4020-9729-E9FBAE0DBD22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835520" y="3646240"/>
                <a:ext cx="1976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53D41D1-B917-40D8-826F-0F8394A2536B}"/>
                  </a:ext>
                </a:extLst>
              </p14:cNvPr>
              <p14:cNvContentPartPr/>
              <p14:nvPr/>
            </p14:nvContentPartPr>
            <p14:xfrm>
              <a:off x="7131720" y="3825520"/>
              <a:ext cx="803160" cy="238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53D41D1-B917-40D8-826F-0F8394A2536B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114072" y="3807520"/>
                <a:ext cx="838816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939642B-E445-4C9F-AD64-95E3A33D3017}"/>
                  </a:ext>
                </a:extLst>
              </p14:cNvPr>
              <p14:cNvContentPartPr/>
              <p14:nvPr/>
            </p14:nvContentPartPr>
            <p14:xfrm>
              <a:off x="6580200" y="3870520"/>
              <a:ext cx="145800" cy="258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939642B-E445-4C9F-AD64-95E3A33D301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6562560" y="3852520"/>
                <a:ext cx="18144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CA364546-BA1C-46B9-81D0-063CDE13657D}"/>
                  </a:ext>
                </a:extLst>
              </p14:cNvPr>
              <p14:cNvContentPartPr/>
              <p14:nvPr/>
            </p14:nvContentPartPr>
            <p14:xfrm>
              <a:off x="8114160" y="3738400"/>
              <a:ext cx="154800" cy="2689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CA364546-BA1C-46B9-81D0-063CDE13657D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8096520" y="3720400"/>
                <a:ext cx="190440" cy="304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54356232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14:cNvPr>
              <p14:cNvContentPartPr/>
              <p14:nvPr/>
            </p14:nvContentPartPr>
            <p14:xfrm>
              <a:off x="6260880" y="1960360"/>
              <a:ext cx="38520" cy="312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42880" y="1942720"/>
                <a:ext cx="741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14:cNvPr>
              <p14:cNvContentPartPr/>
              <p14:nvPr/>
            </p14:nvContentPartPr>
            <p14:xfrm>
              <a:off x="6288600" y="1942360"/>
              <a:ext cx="182520" cy="49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0960" y="1924360"/>
                <a:ext cx="218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14:cNvPr>
              <p14:cNvContentPartPr/>
              <p14:nvPr/>
            </p14:nvContentPartPr>
            <p14:xfrm>
              <a:off x="6278520" y="2112280"/>
              <a:ext cx="163440" cy="31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60880" y="2094640"/>
                <a:ext cx="199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14:cNvPr>
              <p14:cNvContentPartPr/>
              <p14:nvPr/>
            </p14:nvContentPartPr>
            <p14:xfrm>
              <a:off x="6462840" y="2219920"/>
              <a:ext cx="100800" cy="125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45200" y="2202280"/>
                <a:ext cx="136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14:cNvPr>
              <p14:cNvContentPartPr/>
              <p14:nvPr/>
            </p14:nvContentPartPr>
            <p14:xfrm>
              <a:off x="6725640" y="2112280"/>
              <a:ext cx="14328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07640" y="20946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14:cNvPr>
              <p14:cNvContentPartPr/>
              <p14:nvPr/>
            </p14:nvContentPartPr>
            <p14:xfrm>
              <a:off x="6725640" y="2189320"/>
              <a:ext cx="153720" cy="2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07640" y="2171680"/>
                <a:ext cx="1893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14:cNvPr>
              <p14:cNvContentPartPr/>
              <p14:nvPr/>
            </p14:nvContentPartPr>
            <p14:xfrm>
              <a:off x="7030560" y="2127040"/>
              <a:ext cx="97920" cy="6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12560" y="210940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14:cNvPr>
              <p14:cNvContentPartPr/>
              <p14:nvPr/>
            </p14:nvContentPartPr>
            <p14:xfrm>
              <a:off x="8208480" y="1868920"/>
              <a:ext cx="206280" cy="399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0480" y="1851280"/>
                <a:ext cx="241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14:cNvPr>
              <p14:cNvContentPartPr/>
              <p14:nvPr/>
            </p14:nvContentPartPr>
            <p14:xfrm>
              <a:off x="7833000" y="1940200"/>
              <a:ext cx="304200" cy="245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15360" y="1922200"/>
                <a:ext cx="3398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14:cNvPr>
              <p14:cNvContentPartPr/>
              <p14:nvPr/>
            </p14:nvContentPartPr>
            <p14:xfrm>
              <a:off x="7249440" y="1909600"/>
              <a:ext cx="456480" cy="344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31800" y="1891960"/>
                <a:ext cx="4921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14:cNvPr>
              <p14:cNvContentPartPr/>
              <p14:nvPr/>
            </p14:nvContentPartPr>
            <p14:xfrm>
              <a:off x="5713680" y="1970800"/>
              <a:ext cx="204120" cy="340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96040" y="1952819"/>
                <a:ext cx="23976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14:cNvPr>
              <p14:cNvContentPartPr/>
              <p14:nvPr/>
            </p14:nvContentPartPr>
            <p14:xfrm>
              <a:off x="1740000" y="2468320"/>
              <a:ext cx="241200" cy="49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22360" y="2450680"/>
                <a:ext cx="27684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14:cNvPr>
              <p14:cNvContentPartPr/>
              <p14:nvPr/>
            </p14:nvContentPartPr>
            <p14:xfrm>
              <a:off x="2218080" y="2620960"/>
              <a:ext cx="158400" cy="295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00080" y="2602960"/>
                <a:ext cx="194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14:cNvPr>
              <p14:cNvContentPartPr/>
              <p14:nvPr/>
            </p14:nvContentPartPr>
            <p14:xfrm>
              <a:off x="2529480" y="2752720"/>
              <a:ext cx="1616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11840" y="273472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14:cNvPr>
              <p14:cNvContentPartPr/>
              <p14:nvPr/>
            </p14:nvContentPartPr>
            <p14:xfrm>
              <a:off x="2549640" y="2838040"/>
              <a:ext cx="189720" cy="24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31640" y="2820400"/>
                <a:ext cx="225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14:cNvPr>
              <p14:cNvContentPartPr/>
              <p14:nvPr/>
            </p14:nvContentPartPr>
            <p14:xfrm>
              <a:off x="2834040" y="2566240"/>
              <a:ext cx="1288080" cy="365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16040" y="2548600"/>
                <a:ext cx="13237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14:cNvPr>
              <p14:cNvContentPartPr/>
              <p14:nvPr/>
            </p14:nvContentPartPr>
            <p14:xfrm>
              <a:off x="4480320" y="2628160"/>
              <a:ext cx="577080" cy="33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462680" y="2610520"/>
                <a:ext cx="6127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14:cNvPr>
              <p14:cNvContentPartPr/>
              <p14:nvPr/>
            </p14:nvContentPartPr>
            <p14:xfrm>
              <a:off x="6195000" y="2833360"/>
              <a:ext cx="85320" cy="86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77000" y="2815360"/>
                <a:ext cx="120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14:cNvPr>
              <p14:cNvContentPartPr/>
              <p14:nvPr/>
            </p14:nvContentPartPr>
            <p14:xfrm>
              <a:off x="6390480" y="2733280"/>
              <a:ext cx="157680" cy="14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72480" y="2715640"/>
                <a:ext cx="193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14:cNvPr>
              <p14:cNvContentPartPr/>
              <p14:nvPr/>
            </p14:nvContentPartPr>
            <p14:xfrm>
              <a:off x="6410640" y="2823640"/>
              <a:ext cx="14364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393000" y="280564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14:cNvPr>
              <p14:cNvContentPartPr/>
              <p14:nvPr/>
            </p14:nvContentPartPr>
            <p14:xfrm>
              <a:off x="5617560" y="2661640"/>
              <a:ext cx="480600" cy="273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99573" y="2643640"/>
                <a:ext cx="516213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14:cNvPr>
              <p14:cNvContentPartPr/>
              <p14:nvPr/>
            </p14:nvContentPartPr>
            <p14:xfrm>
              <a:off x="6796560" y="2773240"/>
              <a:ext cx="13140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78920" y="27556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14:cNvPr>
              <p14:cNvContentPartPr/>
              <p14:nvPr/>
            </p14:nvContentPartPr>
            <p14:xfrm>
              <a:off x="7566960" y="2641120"/>
              <a:ext cx="124560" cy="20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49012" y="2623480"/>
                <a:ext cx="16009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14:cNvPr>
              <p14:cNvContentPartPr/>
              <p14:nvPr/>
            </p14:nvContentPartPr>
            <p14:xfrm>
              <a:off x="7079880" y="2591080"/>
              <a:ext cx="345600" cy="275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062240" y="2573080"/>
                <a:ext cx="3812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14:cNvPr>
              <p14:cNvContentPartPr/>
              <p14:nvPr/>
            </p14:nvContentPartPr>
            <p14:xfrm>
              <a:off x="261480" y="3283720"/>
              <a:ext cx="736560" cy="328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43480" y="3265720"/>
                <a:ext cx="77220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14:cNvPr>
              <p14:cNvContentPartPr/>
              <p14:nvPr/>
            </p14:nvContentPartPr>
            <p14:xfrm>
              <a:off x="2204400" y="3331960"/>
              <a:ext cx="397080" cy="2491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86384" y="3314320"/>
                <a:ext cx="432752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14:cNvPr>
              <p14:cNvContentPartPr/>
              <p14:nvPr/>
            </p14:nvContentPartPr>
            <p14:xfrm>
              <a:off x="1361280" y="3311800"/>
              <a:ext cx="747000" cy="2836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43280" y="3293800"/>
                <a:ext cx="7826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14:cNvPr>
              <p14:cNvContentPartPr/>
              <p14:nvPr/>
            </p14:nvContentPartPr>
            <p14:xfrm>
              <a:off x="3301320" y="3281200"/>
              <a:ext cx="4320" cy="21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283680" y="3263560"/>
                <a:ext cx="3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14:cNvPr>
              <p14:cNvContentPartPr/>
              <p14:nvPr/>
            </p14:nvContentPartPr>
            <p14:xfrm>
              <a:off x="3393120" y="3281200"/>
              <a:ext cx="12600" cy="10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375480" y="3263560"/>
                <a:ext cx="4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14:cNvPr>
              <p14:cNvContentPartPr/>
              <p14:nvPr/>
            </p14:nvContentPartPr>
            <p14:xfrm>
              <a:off x="3291600" y="3403240"/>
              <a:ext cx="102240" cy="1494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273600" y="3385240"/>
                <a:ext cx="137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14:cNvPr>
              <p14:cNvContentPartPr/>
              <p14:nvPr/>
            </p14:nvContentPartPr>
            <p14:xfrm>
              <a:off x="2701920" y="3382720"/>
              <a:ext cx="464400" cy="165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684266" y="3365080"/>
                <a:ext cx="500068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14:cNvPr>
              <p14:cNvContentPartPr/>
              <p14:nvPr/>
            </p14:nvContentPartPr>
            <p14:xfrm>
              <a:off x="4364040" y="3358960"/>
              <a:ext cx="279000" cy="169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346400" y="3341320"/>
                <a:ext cx="3146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14:cNvPr>
              <p14:cNvContentPartPr/>
              <p14:nvPr/>
            </p14:nvContentPartPr>
            <p14:xfrm>
              <a:off x="4782720" y="3261040"/>
              <a:ext cx="2520" cy="17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4720" y="3243040"/>
                <a:ext cx="381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14:cNvPr>
              <p14:cNvContentPartPr/>
              <p14:nvPr/>
            </p14:nvContentPartPr>
            <p14:xfrm>
              <a:off x="4872000" y="3250600"/>
              <a:ext cx="468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854000" y="323296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14:cNvPr>
              <p14:cNvContentPartPr/>
              <p14:nvPr/>
            </p14:nvContentPartPr>
            <p14:xfrm>
              <a:off x="4774800" y="3352480"/>
              <a:ext cx="91800" cy="1659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757160" y="3334480"/>
                <a:ext cx="127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14:cNvPr>
              <p14:cNvContentPartPr/>
              <p14:nvPr/>
            </p14:nvContentPartPr>
            <p14:xfrm>
              <a:off x="3657000" y="3372640"/>
              <a:ext cx="275760" cy="215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639360" y="3355000"/>
                <a:ext cx="3114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14:cNvPr>
              <p14:cNvContentPartPr/>
              <p14:nvPr/>
            </p14:nvContentPartPr>
            <p14:xfrm>
              <a:off x="5483640" y="3352480"/>
              <a:ext cx="124560" cy="1393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66000" y="3334480"/>
                <a:ext cx="1602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14:cNvPr>
              <p14:cNvContentPartPr/>
              <p14:nvPr/>
            </p14:nvContentPartPr>
            <p14:xfrm>
              <a:off x="5256840" y="3261040"/>
              <a:ext cx="120600" cy="228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238840" y="3243040"/>
                <a:ext cx="1562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14:cNvPr>
              <p14:cNvContentPartPr/>
              <p14:nvPr/>
            </p14:nvContentPartPr>
            <p14:xfrm>
              <a:off x="4978200" y="3393160"/>
              <a:ext cx="161640" cy="13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960200" y="3375160"/>
                <a:ext cx="1972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14:cNvPr>
              <p14:cNvContentPartPr/>
              <p14:nvPr/>
            </p14:nvContentPartPr>
            <p14:xfrm>
              <a:off x="5821320" y="3372640"/>
              <a:ext cx="162000" cy="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803320" y="3355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14:cNvPr>
              <p14:cNvContentPartPr/>
              <p14:nvPr/>
            </p14:nvContentPartPr>
            <p14:xfrm>
              <a:off x="5862000" y="3454000"/>
              <a:ext cx="176040" cy="17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844000" y="3436360"/>
                <a:ext cx="211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14:cNvPr>
              <p14:cNvContentPartPr/>
              <p14:nvPr/>
            </p14:nvContentPartPr>
            <p14:xfrm>
              <a:off x="6206520" y="3250600"/>
              <a:ext cx="347760" cy="261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188880" y="3232960"/>
                <a:ext cx="38340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14:cNvPr>
              <p14:cNvContentPartPr/>
              <p14:nvPr/>
            </p14:nvContentPartPr>
            <p14:xfrm>
              <a:off x="6623040" y="3452560"/>
              <a:ext cx="149760" cy="97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605040" y="3434560"/>
                <a:ext cx="1854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14:cNvPr>
              <p14:cNvContentPartPr/>
              <p14:nvPr/>
            </p14:nvContentPartPr>
            <p14:xfrm>
              <a:off x="6843000" y="3264640"/>
              <a:ext cx="104760" cy="19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825000" y="3247000"/>
                <a:ext cx="140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14:cNvPr>
              <p14:cNvContentPartPr/>
              <p14:nvPr/>
            </p14:nvContentPartPr>
            <p14:xfrm>
              <a:off x="7037040" y="3169600"/>
              <a:ext cx="1185120" cy="378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019040" y="3151960"/>
                <a:ext cx="12207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14:cNvPr>
              <p14:cNvContentPartPr/>
              <p14:nvPr/>
            </p14:nvContentPartPr>
            <p14:xfrm>
              <a:off x="6461400" y="3514480"/>
              <a:ext cx="1748880" cy="122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443760" y="3478480"/>
                <a:ext cx="17845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14:cNvPr>
              <p14:cNvContentPartPr/>
              <p14:nvPr/>
            </p14:nvContentPartPr>
            <p14:xfrm>
              <a:off x="2326080" y="365200"/>
              <a:ext cx="1858680" cy="1227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308440" y="329200"/>
                <a:ext cx="1894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14:cNvPr>
              <p14:cNvContentPartPr/>
              <p14:nvPr/>
            </p14:nvContentPartPr>
            <p14:xfrm>
              <a:off x="8371560" y="3210280"/>
              <a:ext cx="4024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353560" y="3192640"/>
                <a:ext cx="43812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14:cNvPr>
              <p14:cNvContentPartPr/>
              <p14:nvPr/>
            </p14:nvContentPartPr>
            <p14:xfrm>
              <a:off x="334920" y="3718240"/>
              <a:ext cx="3379680" cy="5529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17280" y="3700600"/>
                <a:ext cx="341532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14:cNvPr>
              <p14:cNvContentPartPr/>
              <p14:nvPr/>
            </p14:nvContentPartPr>
            <p14:xfrm>
              <a:off x="4026360" y="3863680"/>
              <a:ext cx="353160" cy="2066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4008720" y="3846040"/>
                <a:ext cx="3888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14:cNvPr>
              <p14:cNvContentPartPr/>
              <p14:nvPr/>
            </p14:nvContentPartPr>
            <p14:xfrm>
              <a:off x="4541160" y="3779080"/>
              <a:ext cx="360" cy="10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523160" y="376108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14:cNvPr>
              <p14:cNvContentPartPr/>
              <p14:nvPr/>
            </p14:nvContentPartPr>
            <p14:xfrm>
              <a:off x="4673280" y="3769000"/>
              <a:ext cx="10800" cy="2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655280" y="3751360"/>
                <a:ext cx="464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14:cNvPr>
              <p14:cNvContentPartPr/>
              <p14:nvPr/>
            </p14:nvContentPartPr>
            <p14:xfrm>
              <a:off x="4520640" y="3870520"/>
              <a:ext cx="137880" cy="202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502954" y="3852552"/>
                <a:ext cx="173613" cy="2378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14:cNvPr>
              <p14:cNvContentPartPr/>
              <p14:nvPr/>
            </p14:nvContentPartPr>
            <p14:xfrm>
              <a:off x="4856160" y="3901120"/>
              <a:ext cx="163800" cy="10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838520" y="3883480"/>
                <a:ext cx="199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14:cNvPr>
              <p14:cNvContentPartPr/>
              <p14:nvPr/>
            </p14:nvContentPartPr>
            <p14:xfrm>
              <a:off x="4896480" y="3982120"/>
              <a:ext cx="111600" cy="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878840" y="396448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14:cNvPr>
              <p14:cNvContentPartPr/>
              <p14:nvPr/>
            </p14:nvContentPartPr>
            <p14:xfrm>
              <a:off x="5171160" y="3748840"/>
              <a:ext cx="550080" cy="267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5153520" y="3730840"/>
                <a:ext cx="5857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E27BD9C-2307-4618-94F6-6AF0AFE08430}"/>
                  </a:ext>
                </a:extLst>
              </p14:cNvPr>
              <p14:cNvContentPartPr/>
              <p14:nvPr/>
            </p14:nvContentPartPr>
            <p14:xfrm>
              <a:off x="6014280" y="3809680"/>
              <a:ext cx="215280" cy="261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E27BD9C-2307-4618-94F6-6AF0AFE08430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996640" y="3792040"/>
                <a:ext cx="2509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6D8A8C8-1A89-43B7-8059-3F2CAE293FDA}"/>
                  </a:ext>
                </a:extLst>
              </p14:cNvPr>
              <p14:cNvContentPartPr/>
              <p14:nvPr/>
            </p14:nvContentPartPr>
            <p14:xfrm>
              <a:off x="6630240" y="3779080"/>
              <a:ext cx="4320" cy="8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6D8A8C8-1A89-43B7-8059-3F2CAE293FDA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612240" y="37610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CB74222-4AB5-4DCD-A36E-9D836B2E6F98}"/>
                  </a:ext>
                </a:extLst>
              </p14:cNvPr>
              <p14:cNvContentPartPr/>
              <p14:nvPr/>
            </p14:nvContentPartPr>
            <p14:xfrm>
              <a:off x="6725640" y="3769000"/>
              <a:ext cx="4320" cy="14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CB74222-4AB5-4DCD-A36E-9D836B2E6F98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707640" y="375136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3AA7FFB2-C9C6-44E9-9037-45F275F812B0}"/>
                  </a:ext>
                </a:extLst>
              </p14:cNvPr>
              <p14:cNvContentPartPr/>
              <p14:nvPr/>
            </p14:nvContentPartPr>
            <p14:xfrm>
              <a:off x="6827160" y="3911200"/>
              <a:ext cx="153360" cy="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3AA7FFB2-C9C6-44E9-9037-45F275F812B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809160" y="3893200"/>
                <a:ext cx="189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7AE8C76-248B-40FE-8C4C-F9A2514360A8}"/>
                  </a:ext>
                </a:extLst>
              </p14:cNvPr>
              <p14:cNvContentPartPr/>
              <p14:nvPr/>
            </p14:nvContentPartPr>
            <p14:xfrm>
              <a:off x="6847320" y="3992560"/>
              <a:ext cx="120240" cy="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7AE8C76-248B-40FE-8C4C-F9A2514360A8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829680" y="3974560"/>
                <a:ext cx="155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28A0E930-9A00-4020-9729-E9FBAE0DBD22}"/>
                  </a:ext>
                </a:extLst>
              </p14:cNvPr>
              <p14:cNvContentPartPr/>
              <p14:nvPr/>
            </p14:nvContentPartPr>
            <p14:xfrm>
              <a:off x="7853520" y="3663880"/>
              <a:ext cx="162000" cy="95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28A0E930-9A00-4020-9729-E9FBAE0DBD22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835520" y="3646240"/>
                <a:ext cx="1976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53D41D1-B917-40D8-826F-0F8394A2536B}"/>
                  </a:ext>
                </a:extLst>
              </p14:cNvPr>
              <p14:cNvContentPartPr/>
              <p14:nvPr/>
            </p14:nvContentPartPr>
            <p14:xfrm>
              <a:off x="7131720" y="3825520"/>
              <a:ext cx="803160" cy="238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53D41D1-B917-40D8-826F-0F8394A2536B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114072" y="3807520"/>
                <a:ext cx="838816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939642B-E445-4C9F-AD64-95E3A33D3017}"/>
                  </a:ext>
                </a:extLst>
              </p14:cNvPr>
              <p14:cNvContentPartPr/>
              <p14:nvPr/>
            </p14:nvContentPartPr>
            <p14:xfrm>
              <a:off x="6580200" y="3870520"/>
              <a:ext cx="145800" cy="258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939642B-E445-4C9F-AD64-95E3A33D301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6562560" y="3852520"/>
                <a:ext cx="18144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CA364546-BA1C-46B9-81D0-063CDE13657D}"/>
                  </a:ext>
                </a:extLst>
              </p14:cNvPr>
              <p14:cNvContentPartPr/>
              <p14:nvPr/>
            </p14:nvContentPartPr>
            <p14:xfrm>
              <a:off x="8114160" y="3738400"/>
              <a:ext cx="154800" cy="2689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CA364546-BA1C-46B9-81D0-063CDE13657D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8096520" y="3720400"/>
                <a:ext cx="1904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8422AC-3D7F-4624-BF64-9327CA58E90E}"/>
                  </a:ext>
                </a:extLst>
              </p14:cNvPr>
              <p14:cNvContentPartPr/>
              <p14:nvPr/>
            </p14:nvContentPartPr>
            <p14:xfrm>
              <a:off x="8389920" y="3982120"/>
              <a:ext cx="63360" cy="90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8422AC-3D7F-4624-BF64-9327CA58E90E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8371920" y="3964480"/>
                <a:ext cx="9900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E6F4BA9-6719-499E-8E9E-5434DFA9C88F}"/>
                  </a:ext>
                </a:extLst>
              </p14:cNvPr>
              <p14:cNvContentPartPr/>
              <p14:nvPr/>
            </p14:nvContentPartPr>
            <p14:xfrm>
              <a:off x="318000" y="4206040"/>
              <a:ext cx="1113480" cy="31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E6F4BA9-6719-499E-8E9E-5434DFA9C88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00360" y="4188400"/>
                <a:ext cx="114912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AF3642A-CDE0-4D4C-850F-4C419E423267}"/>
                  </a:ext>
                </a:extLst>
              </p14:cNvPr>
              <p14:cNvContentPartPr/>
              <p14:nvPr/>
            </p14:nvContentPartPr>
            <p14:xfrm>
              <a:off x="1706520" y="4144480"/>
              <a:ext cx="1880640" cy="475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AF3642A-CDE0-4D4C-850F-4C419E423267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1688523" y="4126480"/>
                <a:ext cx="1916273" cy="510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95584180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14:cNvPr>
              <p14:cNvContentPartPr/>
              <p14:nvPr/>
            </p14:nvContentPartPr>
            <p14:xfrm>
              <a:off x="6260880" y="1960360"/>
              <a:ext cx="38520" cy="312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42880" y="1942720"/>
                <a:ext cx="741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14:cNvPr>
              <p14:cNvContentPartPr/>
              <p14:nvPr/>
            </p14:nvContentPartPr>
            <p14:xfrm>
              <a:off x="6288600" y="1942360"/>
              <a:ext cx="182520" cy="49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0960" y="1924360"/>
                <a:ext cx="218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14:cNvPr>
              <p14:cNvContentPartPr/>
              <p14:nvPr/>
            </p14:nvContentPartPr>
            <p14:xfrm>
              <a:off x="6278520" y="2112280"/>
              <a:ext cx="163440" cy="31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60880" y="2094640"/>
                <a:ext cx="199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14:cNvPr>
              <p14:cNvContentPartPr/>
              <p14:nvPr/>
            </p14:nvContentPartPr>
            <p14:xfrm>
              <a:off x="6462840" y="2219920"/>
              <a:ext cx="100800" cy="125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45200" y="2202280"/>
                <a:ext cx="136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14:cNvPr>
              <p14:cNvContentPartPr/>
              <p14:nvPr/>
            </p14:nvContentPartPr>
            <p14:xfrm>
              <a:off x="6725640" y="2112280"/>
              <a:ext cx="14328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07640" y="20946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14:cNvPr>
              <p14:cNvContentPartPr/>
              <p14:nvPr/>
            </p14:nvContentPartPr>
            <p14:xfrm>
              <a:off x="6725640" y="2189320"/>
              <a:ext cx="153720" cy="2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07640" y="2171680"/>
                <a:ext cx="1893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14:cNvPr>
              <p14:cNvContentPartPr/>
              <p14:nvPr/>
            </p14:nvContentPartPr>
            <p14:xfrm>
              <a:off x="7030560" y="2127040"/>
              <a:ext cx="97920" cy="6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12560" y="210940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14:cNvPr>
              <p14:cNvContentPartPr/>
              <p14:nvPr/>
            </p14:nvContentPartPr>
            <p14:xfrm>
              <a:off x="8208480" y="1868920"/>
              <a:ext cx="206280" cy="399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0480" y="1851280"/>
                <a:ext cx="241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14:cNvPr>
              <p14:cNvContentPartPr/>
              <p14:nvPr/>
            </p14:nvContentPartPr>
            <p14:xfrm>
              <a:off x="7833000" y="1940200"/>
              <a:ext cx="304200" cy="245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15360" y="1922200"/>
                <a:ext cx="3398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14:cNvPr>
              <p14:cNvContentPartPr/>
              <p14:nvPr/>
            </p14:nvContentPartPr>
            <p14:xfrm>
              <a:off x="7249440" y="1909600"/>
              <a:ext cx="456480" cy="344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31800" y="1891960"/>
                <a:ext cx="4921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14:cNvPr>
              <p14:cNvContentPartPr/>
              <p14:nvPr/>
            </p14:nvContentPartPr>
            <p14:xfrm>
              <a:off x="5713680" y="1970800"/>
              <a:ext cx="204120" cy="340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96040" y="1952819"/>
                <a:ext cx="23976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14:cNvPr>
              <p14:cNvContentPartPr/>
              <p14:nvPr/>
            </p14:nvContentPartPr>
            <p14:xfrm>
              <a:off x="1740000" y="2468320"/>
              <a:ext cx="241200" cy="49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22360" y="2450680"/>
                <a:ext cx="27684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14:cNvPr>
              <p14:cNvContentPartPr/>
              <p14:nvPr/>
            </p14:nvContentPartPr>
            <p14:xfrm>
              <a:off x="2218080" y="2620960"/>
              <a:ext cx="158400" cy="295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00080" y="2602960"/>
                <a:ext cx="194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14:cNvPr>
              <p14:cNvContentPartPr/>
              <p14:nvPr/>
            </p14:nvContentPartPr>
            <p14:xfrm>
              <a:off x="2529480" y="2752720"/>
              <a:ext cx="1616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11840" y="273472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14:cNvPr>
              <p14:cNvContentPartPr/>
              <p14:nvPr/>
            </p14:nvContentPartPr>
            <p14:xfrm>
              <a:off x="2549640" y="2838040"/>
              <a:ext cx="189720" cy="24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31640" y="2820400"/>
                <a:ext cx="225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14:cNvPr>
              <p14:cNvContentPartPr/>
              <p14:nvPr/>
            </p14:nvContentPartPr>
            <p14:xfrm>
              <a:off x="2834040" y="2566240"/>
              <a:ext cx="1288080" cy="365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16040" y="2548600"/>
                <a:ext cx="13237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14:cNvPr>
              <p14:cNvContentPartPr/>
              <p14:nvPr/>
            </p14:nvContentPartPr>
            <p14:xfrm>
              <a:off x="4480320" y="2628160"/>
              <a:ext cx="577080" cy="33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462680" y="2610520"/>
                <a:ext cx="6127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14:cNvPr>
              <p14:cNvContentPartPr/>
              <p14:nvPr/>
            </p14:nvContentPartPr>
            <p14:xfrm>
              <a:off x="6195000" y="2833360"/>
              <a:ext cx="85320" cy="86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77000" y="2815360"/>
                <a:ext cx="120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14:cNvPr>
              <p14:cNvContentPartPr/>
              <p14:nvPr/>
            </p14:nvContentPartPr>
            <p14:xfrm>
              <a:off x="6390480" y="2733280"/>
              <a:ext cx="157680" cy="14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72480" y="2715640"/>
                <a:ext cx="193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14:cNvPr>
              <p14:cNvContentPartPr/>
              <p14:nvPr/>
            </p14:nvContentPartPr>
            <p14:xfrm>
              <a:off x="6410640" y="2823640"/>
              <a:ext cx="14364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393000" y="280564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14:cNvPr>
              <p14:cNvContentPartPr/>
              <p14:nvPr/>
            </p14:nvContentPartPr>
            <p14:xfrm>
              <a:off x="5617560" y="2661640"/>
              <a:ext cx="480600" cy="273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99573" y="2643640"/>
                <a:ext cx="516213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14:cNvPr>
              <p14:cNvContentPartPr/>
              <p14:nvPr/>
            </p14:nvContentPartPr>
            <p14:xfrm>
              <a:off x="6796560" y="2773240"/>
              <a:ext cx="13140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78920" y="27556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14:cNvPr>
              <p14:cNvContentPartPr/>
              <p14:nvPr/>
            </p14:nvContentPartPr>
            <p14:xfrm>
              <a:off x="7566960" y="2641120"/>
              <a:ext cx="124560" cy="20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49012" y="2623480"/>
                <a:ext cx="16009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14:cNvPr>
              <p14:cNvContentPartPr/>
              <p14:nvPr/>
            </p14:nvContentPartPr>
            <p14:xfrm>
              <a:off x="7079880" y="2591080"/>
              <a:ext cx="345600" cy="275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062240" y="2573080"/>
                <a:ext cx="3812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14:cNvPr>
              <p14:cNvContentPartPr/>
              <p14:nvPr/>
            </p14:nvContentPartPr>
            <p14:xfrm>
              <a:off x="261480" y="3283720"/>
              <a:ext cx="736560" cy="328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43480" y="3265720"/>
                <a:ext cx="77220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14:cNvPr>
              <p14:cNvContentPartPr/>
              <p14:nvPr/>
            </p14:nvContentPartPr>
            <p14:xfrm>
              <a:off x="2204400" y="3331960"/>
              <a:ext cx="397080" cy="2491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86384" y="3314320"/>
                <a:ext cx="432752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14:cNvPr>
              <p14:cNvContentPartPr/>
              <p14:nvPr/>
            </p14:nvContentPartPr>
            <p14:xfrm>
              <a:off x="1361280" y="3311800"/>
              <a:ext cx="747000" cy="2836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43280" y="3293800"/>
                <a:ext cx="7826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14:cNvPr>
              <p14:cNvContentPartPr/>
              <p14:nvPr/>
            </p14:nvContentPartPr>
            <p14:xfrm>
              <a:off x="3301320" y="3281200"/>
              <a:ext cx="4320" cy="21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283680" y="3263560"/>
                <a:ext cx="3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14:cNvPr>
              <p14:cNvContentPartPr/>
              <p14:nvPr/>
            </p14:nvContentPartPr>
            <p14:xfrm>
              <a:off x="3393120" y="3281200"/>
              <a:ext cx="12600" cy="10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375480" y="3263560"/>
                <a:ext cx="4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14:cNvPr>
              <p14:cNvContentPartPr/>
              <p14:nvPr/>
            </p14:nvContentPartPr>
            <p14:xfrm>
              <a:off x="3291600" y="3403240"/>
              <a:ext cx="102240" cy="1494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273600" y="3385240"/>
                <a:ext cx="137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14:cNvPr>
              <p14:cNvContentPartPr/>
              <p14:nvPr/>
            </p14:nvContentPartPr>
            <p14:xfrm>
              <a:off x="2701920" y="3382720"/>
              <a:ext cx="464400" cy="165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684266" y="3365080"/>
                <a:ext cx="500068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14:cNvPr>
              <p14:cNvContentPartPr/>
              <p14:nvPr/>
            </p14:nvContentPartPr>
            <p14:xfrm>
              <a:off x="4364040" y="3358960"/>
              <a:ext cx="279000" cy="169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346400" y="3341320"/>
                <a:ext cx="3146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14:cNvPr>
              <p14:cNvContentPartPr/>
              <p14:nvPr/>
            </p14:nvContentPartPr>
            <p14:xfrm>
              <a:off x="4782720" y="3261040"/>
              <a:ext cx="2520" cy="17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4720" y="3243040"/>
                <a:ext cx="381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14:cNvPr>
              <p14:cNvContentPartPr/>
              <p14:nvPr/>
            </p14:nvContentPartPr>
            <p14:xfrm>
              <a:off x="4872000" y="3250600"/>
              <a:ext cx="468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854000" y="323296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14:cNvPr>
              <p14:cNvContentPartPr/>
              <p14:nvPr/>
            </p14:nvContentPartPr>
            <p14:xfrm>
              <a:off x="4774800" y="3352480"/>
              <a:ext cx="91800" cy="1659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757160" y="3334480"/>
                <a:ext cx="127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14:cNvPr>
              <p14:cNvContentPartPr/>
              <p14:nvPr/>
            </p14:nvContentPartPr>
            <p14:xfrm>
              <a:off x="3657000" y="3372640"/>
              <a:ext cx="275760" cy="215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639360" y="3355000"/>
                <a:ext cx="3114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14:cNvPr>
              <p14:cNvContentPartPr/>
              <p14:nvPr/>
            </p14:nvContentPartPr>
            <p14:xfrm>
              <a:off x="5483640" y="3352480"/>
              <a:ext cx="124560" cy="1393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66000" y="3334480"/>
                <a:ext cx="1602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14:cNvPr>
              <p14:cNvContentPartPr/>
              <p14:nvPr/>
            </p14:nvContentPartPr>
            <p14:xfrm>
              <a:off x="5256840" y="3261040"/>
              <a:ext cx="120600" cy="228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238840" y="3243040"/>
                <a:ext cx="1562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14:cNvPr>
              <p14:cNvContentPartPr/>
              <p14:nvPr/>
            </p14:nvContentPartPr>
            <p14:xfrm>
              <a:off x="4978200" y="3393160"/>
              <a:ext cx="161640" cy="13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960200" y="3375160"/>
                <a:ext cx="1972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14:cNvPr>
              <p14:cNvContentPartPr/>
              <p14:nvPr/>
            </p14:nvContentPartPr>
            <p14:xfrm>
              <a:off x="5821320" y="3372640"/>
              <a:ext cx="162000" cy="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803320" y="3355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14:cNvPr>
              <p14:cNvContentPartPr/>
              <p14:nvPr/>
            </p14:nvContentPartPr>
            <p14:xfrm>
              <a:off x="5862000" y="3454000"/>
              <a:ext cx="176040" cy="17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844000" y="3436360"/>
                <a:ext cx="211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14:cNvPr>
              <p14:cNvContentPartPr/>
              <p14:nvPr/>
            </p14:nvContentPartPr>
            <p14:xfrm>
              <a:off x="6206520" y="3250600"/>
              <a:ext cx="347760" cy="261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188880" y="3232960"/>
                <a:ext cx="38340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14:cNvPr>
              <p14:cNvContentPartPr/>
              <p14:nvPr/>
            </p14:nvContentPartPr>
            <p14:xfrm>
              <a:off x="6623040" y="3452560"/>
              <a:ext cx="149760" cy="97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605040" y="3434560"/>
                <a:ext cx="1854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14:cNvPr>
              <p14:cNvContentPartPr/>
              <p14:nvPr/>
            </p14:nvContentPartPr>
            <p14:xfrm>
              <a:off x="6843000" y="3264640"/>
              <a:ext cx="104760" cy="19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825000" y="3247000"/>
                <a:ext cx="140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14:cNvPr>
              <p14:cNvContentPartPr/>
              <p14:nvPr/>
            </p14:nvContentPartPr>
            <p14:xfrm>
              <a:off x="7037040" y="3169600"/>
              <a:ext cx="1185120" cy="378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019040" y="3151960"/>
                <a:ext cx="12207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14:cNvPr>
              <p14:cNvContentPartPr/>
              <p14:nvPr/>
            </p14:nvContentPartPr>
            <p14:xfrm>
              <a:off x="6461400" y="3514480"/>
              <a:ext cx="1748880" cy="122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443760" y="3478480"/>
                <a:ext cx="17845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14:cNvPr>
              <p14:cNvContentPartPr/>
              <p14:nvPr/>
            </p14:nvContentPartPr>
            <p14:xfrm>
              <a:off x="2326080" y="365200"/>
              <a:ext cx="1858680" cy="1227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308440" y="329200"/>
                <a:ext cx="1894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14:cNvPr>
              <p14:cNvContentPartPr/>
              <p14:nvPr/>
            </p14:nvContentPartPr>
            <p14:xfrm>
              <a:off x="8371560" y="3210280"/>
              <a:ext cx="4024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353560" y="3192640"/>
                <a:ext cx="43812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14:cNvPr>
              <p14:cNvContentPartPr/>
              <p14:nvPr/>
            </p14:nvContentPartPr>
            <p14:xfrm>
              <a:off x="334920" y="3718240"/>
              <a:ext cx="3379680" cy="5529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17280" y="3700600"/>
                <a:ext cx="341532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14:cNvPr>
              <p14:cNvContentPartPr/>
              <p14:nvPr/>
            </p14:nvContentPartPr>
            <p14:xfrm>
              <a:off x="4026360" y="3863680"/>
              <a:ext cx="353160" cy="2066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4008720" y="3846040"/>
                <a:ext cx="3888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14:cNvPr>
              <p14:cNvContentPartPr/>
              <p14:nvPr/>
            </p14:nvContentPartPr>
            <p14:xfrm>
              <a:off x="4541160" y="3779080"/>
              <a:ext cx="360" cy="10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523160" y="376108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14:cNvPr>
              <p14:cNvContentPartPr/>
              <p14:nvPr/>
            </p14:nvContentPartPr>
            <p14:xfrm>
              <a:off x="4673280" y="3769000"/>
              <a:ext cx="10800" cy="2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655280" y="3751360"/>
                <a:ext cx="464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14:cNvPr>
              <p14:cNvContentPartPr/>
              <p14:nvPr/>
            </p14:nvContentPartPr>
            <p14:xfrm>
              <a:off x="4520640" y="3870520"/>
              <a:ext cx="137880" cy="202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502954" y="3852552"/>
                <a:ext cx="173613" cy="2378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14:cNvPr>
              <p14:cNvContentPartPr/>
              <p14:nvPr/>
            </p14:nvContentPartPr>
            <p14:xfrm>
              <a:off x="4856160" y="3901120"/>
              <a:ext cx="163800" cy="10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838520" y="3883480"/>
                <a:ext cx="199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14:cNvPr>
              <p14:cNvContentPartPr/>
              <p14:nvPr/>
            </p14:nvContentPartPr>
            <p14:xfrm>
              <a:off x="4896480" y="3982120"/>
              <a:ext cx="111600" cy="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878840" y="396448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14:cNvPr>
              <p14:cNvContentPartPr/>
              <p14:nvPr/>
            </p14:nvContentPartPr>
            <p14:xfrm>
              <a:off x="5171160" y="3748840"/>
              <a:ext cx="550080" cy="267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5153520" y="3730840"/>
                <a:ext cx="5857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E27BD9C-2307-4618-94F6-6AF0AFE08430}"/>
                  </a:ext>
                </a:extLst>
              </p14:cNvPr>
              <p14:cNvContentPartPr/>
              <p14:nvPr/>
            </p14:nvContentPartPr>
            <p14:xfrm>
              <a:off x="6014280" y="3809680"/>
              <a:ext cx="215280" cy="261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E27BD9C-2307-4618-94F6-6AF0AFE08430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996640" y="3792040"/>
                <a:ext cx="2509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6D8A8C8-1A89-43B7-8059-3F2CAE293FDA}"/>
                  </a:ext>
                </a:extLst>
              </p14:cNvPr>
              <p14:cNvContentPartPr/>
              <p14:nvPr/>
            </p14:nvContentPartPr>
            <p14:xfrm>
              <a:off x="6630240" y="3779080"/>
              <a:ext cx="4320" cy="8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6D8A8C8-1A89-43B7-8059-3F2CAE293FDA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612240" y="37610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CB74222-4AB5-4DCD-A36E-9D836B2E6F98}"/>
                  </a:ext>
                </a:extLst>
              </p14:cNvPr>
              <p14:cNvContentPartPr/>
              <p14:nvPr/>
            </p14:nvContentPartPr>
            <p14:xfrm>
              <a:off x="6725640" y="3769000"/>
              <a:ext cx="4320" cy="14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CB74222-4AB5-4DCD-A36E-9D836B2E6F98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707640" y="375136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3AA7FFB2-C9C6-44E9-9037-45F275F812B0}"/>
                  </a:ext>
                </a:extLst>
              </p14:cNvPr>
              <p14:cNvContentPartPr/>
              <p14:nvPr/>
            </p14:nvContentPartPr>
            <p14:xfrm>
              <a:off x="6827160" y="3911200"/>
              <a:ext cx="153360" cy="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3AA7FFB2-C9C6-44E9-9037-45F275F812B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809160" y="3893200"/>
                <a:ext cx="189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7AE8C76-248B-40FE-8C4C-F9A2514360A8}"/>
                  </a:ext>
                </a:extLst>
              </p14:cNvPr>
              <p14:cNvContentPartPr/>
              <p14:nvPr/>
            </p14:nvContentPartPr>
            <p14:xfrm>
              <a:off x="6847320" y="3992560"/>
              <a:ext cx="120240" cy="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7AE8C76-248B-40FE-8C4C-F9A2514360A8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829680" y="3974560"/>
                <a:ext cx="155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28A0E930-9A00-4020-9729-E9FBAE0DBD22}"/>
                  </a:ext>
                </a:extLst>
              </p14:cNvPr>
              <p14:cNvContentPartPr/>
              <p14:nvPr/>
            </p14:nvContentPartPr>
            <p14:xfrm>
              <a:off x="7853520" y="3663880"/>
              <a:ext cx="162000" cy="95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28A0E930-9A00-4020-9729-E9FBAE0DBD22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835520" y="3646240"/>
                <a:ext cx="1976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53D41D1-B917-40D8-826F-0F8394A2536B}"/>
                  </a:ext>
                </a:extLst>
              </p14:cNvPr>
              <p14:cNvContentPartPr/>
              <p14:nvPr/>
            </p14:nvContentPartPr>
            <p14:xfrm>
              <a:off x="7131720" y="3825520"/>
              <a:ext cx="803160" cy="238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53D41D1-B917-40D8-826F-0F8394A2536B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114072" y="3807520"/>
                <a:ext cx="838816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939642B-E445-4C9F-AD64-95E3A33D3017}"/>
                  </a:ext>
                </a:extLst>
              </p14:cNvPr>
              <p14:cNvContentPartPr/>
              <p14:nvPr/>
            </p14:nvContentPartPr>
            <p14:xfrm>
              <a:off x="6580200" y="3870520"/>
              <a:ext cx="145800" cy="258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939642B-E445-4C9F-AD64-95E3A33D301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6562560" y="3852520"/>
                <a:ext cx="18144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CA364546-BA1C-46B9-81D0-063CDE13657D}"/>
                  </a:ext>
                </a:extLst>
              </p14:cNvPr>
              <p14:cNvContentPartPr/>
              <p14:nvPr/>
            </p14:nvContentPartPr>
            <p14:xfrm>
              <a:off x="8114160" y="3738400"/>
              <a:ext cx="154800" cy="2689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CA364546-BA1C-46B9-81D0-063CDE13657D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8096520" y="3720400"/>
                <a:ext cx="1904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8422AC-3D7F-4624-BF64-9327CA58E90E}"/>
                  </a:ext>
                </a:extLst>
              </p14:cNvPr>
              <p14:cNvContentPartPr/>
              <p14:nvPr/>
            </p14:nvContentPartPr>
            <p14:xfrm>
              <a:off x="8389920" y="3982120"/>
              <a:ext cx="63360" cy="90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8422AC-3D7F-4624-BF64-9327CA58E90E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8371920" y="3964480"/>
                <a:ext cx="9900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E6F4BA9-6719-499E-8E9E-5434DFA9C88F}"/>
                  </a:ext>
                </a:extLst>
              </p14:cNvPr>
              <p14:cNvContentPartPr/>
              <p14:nvPr/>
            </p14:nvContentPartPr>
            <p14:xfrm>
              <a:off x="318000" y="4206040"/>
              <a:ext cx="1113480" cy="31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E6F4BA9-6719-499E-8E9E-5434DFA9C88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00360" y="4188400"/>
                <a:ext cx="114912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AF3642A-CDE0-4D4C-850F-4C419E423267}"/>
                  </a:ext>
                </a:extLst>
              </p14:cNvPr>
              <p14:cNvContentPartPr/>
              <p14:nvPr/>
            </p14:nvContentPartPr>
            <p14:xfrm>
              <a:off x="1706520" y="4144480"/>
              <a:ext cx="1880640" cy="475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AF3642A-CDE0-4D4C-850F-4C419E423267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1688523" y="4126480"/>
                <a:ext cx="1916273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12215160-D154-449F-B92E-64866074BAA6}"/>
                  </a:ext>
                </a:extLst>
              </p14:cNvPr>
              <p14:cNvContentPartPr/>
              <p14:nvPr/>
            </p14:nvContentPartPr>
            <p14:xfrm>
              <a:off x="355080" y="4644160"/>
              <a:ext cx="3340800" cy="5274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12215160-D154-449F-B92E-64866074BAA6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37080" y="4626160"/>
                <a:ext cx="3376440" cy="563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33009047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14:cNvPr>
              <p14:cNvContentPartPr/>
              <p14:nvPr/>
            </p14:nvContentPartPr>
            <p14:xfrm>
              <a:off x="6260880" y="1960360"/>
              <a:ext cx="38520" cy="312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42880" y="1942720"/>
                <a:ext cx="741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14:cNvPr>
              <p14:cNvContentPartPr/>
              <p14:nvPr/>
            </p14:nvContentPartPr>
            <p14:xfrm>
              <a:off x="6288600" y="1942360"/>
              <a:ext cx="182520" cy="49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0960" y="1924360"/>
                <a:ext cx="218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14:cNvPr>
              <p14:cNvContentPartPr/>
              <p14:nvPr/>
            </p14:nvContentPartPr>
            <p14:xfrm>
              <a:off x="6278520" y="2112280"/>
              <a:ext cx="163440" cy="31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60880" y="2094640"/>
                <a:ext cx="199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14:cNvPr>
              <p14:cNvContentPartPr/>
              <p14:nvPr/>
            </p14:nvContentPartPr>
            <p14:xfrm>
              <a:off x="6462840" y="2219920"/>
              <a:ext cx="100800" cy="125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45200" y="2202280"/>
                <a:ext cx="136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14:cNvPr>
              <p14:cNvContentPartPr/>
              <p14:nvPr/>
            </p14:nvContentPartPr>
            <p14:xfrm>
              <a:off x="6725640" y="2112280"/>
              <a:ext cx="14328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07640" y="20946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14:cNvPr>
              <p14:cNvContentPartPr/>
              <p14:nvPr/>
            </p14:nvContentPartPr>
            <p14:xfrm>
              <a:off x="6725640" y="2189320"/>
              <a:ext cx="153720" cy="2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07640" y="2171680"/>
                <a:ext cx="1893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14:cNvPr>
              <p14:cNvContentPartPr/>
              <p14:nvPr/>
            </p14:nvContentPartPr>
            <p14:xfrm>
              <a:off x="7030560" y="2127040"/>
              <a:ext cx="97920" cy="6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12560" y="210940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14:cNvPr>
              <p14:cNvContentPartPr/>
              <p14:nvPr/>
            </p14:nvContentPartPr>
            <p14:xfrm>
              <a:off x="8208480" y="1868920"/>
              <a:ext cx="206280" cy="399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0480" y="1851280"/>
                <a:ext cx="241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14:cNvPr>
              <p14:cNvContentPartPr/>
              <p14:nvPr/>
            </p14:nvContentPartPr>
            <p14:xfrm>
              <a:off x="7833000" y="1940200"/>
              <a:ext cx="304200" cy="245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15360" y="1922200"/>
                <a:ext cx="3398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14:cNvPr>
              <p14:cNvContentPartPr/>
              <p14:nvPr/>
            </p14:nvContentPartPr>
            <p14:xfrm>
              <a:off x="7249440" y="1909600"/>
              <a:ext cx="456480" cy="344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31800" y="1891960"/>
                <a:ext cx="4921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14:cNvPr>
              <p14:cNvContentPartPr/>
              <p14:nvPr/>
            </p14:nvContentPartPr>
            <p14:xfrm>
              <a:off x="5713680" y="1970800"/>
              <a:ext cx="204120" cy="340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96040" y="1952819"/>
                <a:ext cx="23976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14:cNvPr>
              <p14:cNvContentPartPr/>
              <p14:nvPr/>
            </p14:nvContentPartPr>
            <p14:xfrm>
              <a:off x="1740000" y="2468320"/>
              <a:ext cx="241200" cy="49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22360" y="2450680"/>
                <a:ext cx="27684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14:cNvPr>
              <p14:cNvContentPartPr/>
              <p14:nvPr/>
            </p14:nvContentPartPr>
            <p14:xfrm>
              <a:off x="2218080" y="2620960"/>
              <a:ext cx="158400" cy="295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00080" y="2602960"/>
                <a:ext cx="194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14:cNvPr>
              <p14:cNvContentPartPr/>
              <p14:nvPr/>
            </p14:nvContentPartPr>
            <p14:xfrm>
              <a:off x="2529480" y="2752720"/>
              <a:ext cx="1616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11840" y="273472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14:cNvPr>
              <p14:cNvContentPartPr/>
              <p14:nvPr/>
            </p14:nvContentPartPr>
            <p14:xfrm>
              <a:off x="2549640" y="2838040"/>
              <a:ext cx="189720" cy="24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31640" y="2820400"/>
                <a:ext cx="225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14:cNvPr>
              <p14:cNvContentPartPr/>
              <p14:nvPr/>
            </p14:nvContentPartPr>
            <p14:xfrm>
              <a:off x="2834040" y="2566240"/>
              <a:ext cx="1288080" cy="365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16040" y="2548600"/>
                <a:ext cx="13237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14:cNvPr>
              <p14:cNvContentPartPr/>
              <p14:nvPr/>
            </p14:nvContentPartPr>
            <p14:xfrm>
              <a:off x="4480320" y="2628160"/>
              <a:ext cx="577080" cy="33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462680" y="2610520"/>
                <a:ext cx="6127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14:cNvPr>
              <p14:cNvContentPartPr/>
              <p14:nvPr/>
            </p14:nvContentPartPr>
            <p14:xfrm>
              <a:off x="6195000" y="2833360"/>
              <a:ext cx="85320" cy="86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77000" y="2815360"/>
                <a:ext cx="120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14:cNvPr>
              <p14:cNvContentPartPr/>
              <p14:nvPr/>
            </p14:nvContentPartPr>
            <p14:xfrm>
              <a:off x="6390480" y="2733280"/>
              <a:ext cx="157680" cy="14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72480" y="2715640"/>
                <a:ext cx="193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14:cNvPr>
              <p14:cNvContentPartPr/>
              <p14:nvPr/>
            </p14:nvContentPartPr>
            <p14:xfrm>
              <a:off x="6410640" y="2823640"/>
              <a:ext cx="14364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393000" y="280564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14:cNvPr>
              <p14:cNvContentPartPr/>
              <p14:nvPr/>
            </p14:nvContentPartPr>
            <p14:xfrm>
              <a:off x="5617560" y="2661640"/>
              <a:ext cx="480600" cy="273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99573" y="2643640"/>
                <a:ext cx="516213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14:cNvPr>
              <p14:cNvContentPartPr/>
              <p14:nvPr/>
            </p14:nvContentPartPr>
            <p14:xfrm>
              <a:off x="6796560" y="2773240"/>
              <a:ext cx="13140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78920" y="27556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14:cNvPr>
              <p14:cNvContentPartPr/>
              <p14:nvPr/>
            </p14:nvContentPartPr>
            <p14:xfrm>
              <a:off x="7566960" y="2641120"/>
              <a:ext cx="124560" cy="20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49012" y="2623480"/>
                <a:ext cx="16009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14:cNvPr>
              <p14:cNvContentPartPr/>
              <p14:nvPr/>
            </p14:nvContentPartPr>
            <p14:xfrm>
              <a:off x="7079880" y="2591080"/>
              <a:ext cx="345600" cy="275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062240" y="2573080"/>
                <a:ext cx="3812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14:cNvPr>
              <p14:cNvContentPartPr/>
              <p14:nvPr/>
            </p14:nvContentPartPr>
            <p14:xfrm>
              <a:off x="261480" y="3283720"/>
              <a:ext cx="736560" cy="328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43480" y="3265720"/>
                <a:ext cx="77220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14:cNvPr>
              <p14:cNvContentPartPr/>
              <p14:nvPr/>
            </p14:nvContentPartPr>
            <p14:xfrm>
              <a:off x="2204400" y="3331960"/>
              <a:ext cx="397080" cy="2491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86384" y="3314320"/>
                <a:ext cx="432752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14:cNvPr>
              <p14:cNvContentPartPr/>
              <p14:nvPr/>
            </p14:nvContentPartPr>
            <p14:xfrm>
              <a:off x="1361280" y="3311800"/>
              <a:ext cx="747000" cy="2836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43280" y="3293800"/>
                <a:ext cx="7826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14:cNvPr>
              <p14:cNvContentPartPr/>
              <p14:nvPr/>
            </p14:nvContentPartPr>
            <p14:xfrm>
              <a:off x="3301320" y="3281200"/>
              <a:ext cx="4320" cy="21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283680" y="3263560"/>
                <a:ext cx="3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14:cNvPr>
              <p14:cNvContentPartPr/>
              <p14:nvPr/>
            </p14:nvContentPartPr>
            <p14:xfrm>
              <a:off x="3393120" y="3281200"/>
              <a:ext cx="12600" cy="10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375480" y="3263560"/>
                <a:ext cx="4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14:cNvPr>
              <p14:cNvContentPartPr/>
              <p14:nvPr/>
            </p14:nvContentPartPr>
            <p14:xfrm>
              <a:off x="3291600" y="3403240"/>
              <a:ext cx="102240" cy="1494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273600" y="3385240"/>
                <a:ext cx="137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14:cNvPr>
              <p14:cNvContentPartPr/>
              <p14:nvPr/>
            </p14:nvContentPartPr>
            <p14:xfrm>
              <a:off x="2701920" y="3382720"/>
              <a:ext cx="464400" cy="165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684266" y="3365080"/>
                <a:ext cx="500068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14:cNvPr>
              <p14:cNvContentPartPr/>
              <p14:nvPr/>
            </p14:nvContentPartPr>
            <p14:xfrm>
              <a:off x="4364040" y="3358960"/>
              <a:ext cx="279000" cy="169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346400" y="3341320"/>
                <a:ext cx="3146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14:cNvPr>
              <p14:cNvContentPartPr/>
              <p14:nvPr/>
            </p14:nvContentPartPr>
            <p14:xfrm>
              <a:off x="4782720" y="3261040"/>
              <a:ext cx="2520" cy="17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4720" y="3243040"/>
                <a:ext cx="381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14:cNvPr>
              <p14:cNvContentPartPr/>
              <p14:nvPr/>
            </p14:nvContentPartPr>
            <p14:xfrm>
              <a:off x="4872000" y="3250600"/>
              <a:ext cx="468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854000" y="323296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14:cNvPr>
              <p14:cNvContentPartPr/>
              <p14:nvPr/>
            </p14:nvContentPartPr>
            <p14:xfrm>
              <a:off x="4774800" y="3352480"/>
              <a:ext cx="91800" cy="1659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757160" y="3334480"/>
                <a:ext cx="127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14:cNvPr>
              <p14:cNvContentPartPr/>
              <p14:nvPr/>
            </p14:nvContentPartPr>
            <p14:xfrm>
              <a:off x="3657000" y="3372640"/>
              <a:ext cx="275760" cy="215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639360" y="3355000"/>
                <a:ext cx="3114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14:cNvPr>
              <p14:cNvContentPartPr/>
              <p14:nvPr/>
            </p14:nvContentPartPr>
            <p14:xfrm>
              <a:off x="5483640" y="3352480"/>
              <a:ext cx="124560" cy="1393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66000" y="3334480"/>
                <a:ext cx="1602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14:cNvPr>
              <p14:cNvContentPartPr/>
              <p14:nvPr/>
            </p14:nvContentPartPr>
            <p14:xfrm>
              <a:off x="5256840" y="3261040"/>
              <a:ext cx="120600" cy="228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238840" y="3243040"/>
                <a:ext cx="1562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14:cNvPr>
              <p14:cNvContentPartPr/>
              <p14:nvPr/>
            </p14:nvContentPartPr>
            <p14:xfrm>
              <a:off x="4978200" y="3393160"/>
              <a:ext cx="161640" cy="13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960200" y="3375160"/>
                <a:ext cx="1972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14:cNvPr>
              <p14:cNvContentPartPr/>
              <p14:nvPr/>
            </p14:nvContentPartPr>
            <p14:xfrm>
              <a:off x="5821320" y="3372640"/>
              <a:ext cx="162000" cy="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803320" y="3355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14:cNvPr>
              <p14:cNvContentPartPr/>
              <p14:nvPr/>
            </p14:nvContentPartPr>
            <p14:xfrm>
              <a:off x="5862000" y="3454000"/>
              <a:ext cx="176040" cy="17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844000" y="3436360"/>
                <a:ext cx="211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14:cNvPr>
              <p14:cNvContentPartPr/>
              <p14:nvPr/>
            </p14:nvContentPartPr>
            <p14:xfrm>
              <a:off x="6206520" y="3250600"/>
              <a:ext cx="347760" cy="261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188880" y="3232960"/>
                <a:ext cx="38340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14:cNvPr>
              <p14:cNvContentPartPr/>
              <p14:nvPr/>
            </p14:nvContentPartPr>
            <p14:xfrm>
              <a:off x="6623040" y="3452560"/>
              <a:ext cx="149760" cy="97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605040" y="3434560"/>
                <a:ext cx="1854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14:cNvPr>
              <p14:cNvContentPartPr/>
              <p14:nvPr/>
            </p14:nvContentPartPr>
            <p14:xfrm>
              <a:off x="6843000" y="3264640"/>
              <a:ext cx="104760" cy="19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825000" y="3247000"/>
                <a:ext cx="140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14:cNvPr>
              <p14:cNvContentPartPr/>
              <p14:nvPr/>
            </p14:nvContentPartPr>
            <p14:xfrm>
              <a:off x="7037040" y="3169600"/>
              <a:ext cx="1185120" cy="378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019040" y="3151960"/>
                <a:ext cx="12207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14:cNvPr>
              <p14:cNvContentPartPr/>
              <p14:nvPr/>
            </p14:nvContentPartPr>
            <p14:xfrm>
              <a:off x="6461400" y="3514480"/>
              <a:ext cx="1748880" cy="122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443760" y="3478480"/>
                <a:ext cx="17845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14:cNvPr>
              <p14:cNvContentPartPr/>
              <p14:nvPr/>
            </p14:nvContentPartPr>
            <p14:xfrm>
              <a:off x="2326080" y="365200"/>
              <a:ext cx="1858680" cy="1227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308440" y="329200"/>
                <a:ext cx="1894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14:cNvPr>
              <p14:cNvContentPartPr/>
              <p14:nvPr/>
            </p14:nvContentPartPr>
            <p14:xfrm>
              <a:off x="8371560" y="3210280"/>
              <a:ext cx="4024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353560" y="3192640"/>
                <a:ext cx="43812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14:cNvPr>
              <p14:cNvContentPartPr/>
              <p14:nvPr/>
            </p14:nvContentPartPr>
            <p14:xfrm>
              <a:off x="334920" y="3718240"/>
              <a:ext cx="3379680" cy="5529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17280" y="3700600"/>
                <a:ext cx="341532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14:cNvPr>
              <p14:cNvContentPartPr/>
              <p14:nvPr/>
            </p14:nvContentPartPr>
            <p14:xfrm>
              <a:off x="4026360" y="3863680"/>
              <a:ext cx="353160" cy="2066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4008720" y="3846040"/>
                <a:ext cx="3888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14:cNvPr>
              <p14:cNvContentPartPr/>
              <p14:nvPr/>
            </p14:nvContentPartPr>
            <p14:xfrm>
              <a:off x="4541160" y="3779080"/>
              <a:ext cx="360" cy="10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523160" y="376108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14:cNvPr>
              <p14:cNvContentPartPr/>
              <p14:nvPr/>
            </p14:nvContentPartPr>
            <p14:xfrm>
              <a:off x="4673280" y="3769000"/>
              <a:ext cx="10800" cy="2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655280" y="3751360"/>
                <a:ext cx="464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14:cNvPr>
              <p14:cNvContentPartPr/>
              <p14:nvPr/>
            </p14:nvContentPartPr>
            <p14:xfrm>
              <a:off x="4520640" y="3870520"/>
              <a:ext cx="137880" cy="202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502954" y="3852552"/>
                <a:ext cx="173613" cy="2378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14:cNvPr>
              <p14:cNvContentPartPr/>
              <p14:nvPr/>
            </p14:nvContentPartPr>
            <p14:xfrm>
              <a:off x="4856160" y="3901120"/>
              <a:ext cx="163800" cy="10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838520" y="3883480"/>
                <a:ext cx="199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14:cNvPr>
              <p14:cNvContentPartPr/>
              <p14:nvPr/>
            </p14:nvContentPartPr>
            <p14:xfrm>
              <a:off x="4896480" y="3982120"/>
              <a:ext cx="111600" cy="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878840" y="396448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14:cNvPr>
              <p14:cNvContentPartPr/>
              <p14:nvPr/>
            </p14:nvContentPartPr>
            <p14:xfrm>
              <a:off x="5171160" y="3748840"/>
              <a:ext cx="550080" cy="267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5153520" y="3730840"/>
                <a:ext cx="5857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E27BD9C-2307-4618-94F6-6AF0AFE08430}"/>
                  </a:ext>
                </a:extLst>
              </p14:cNvPr>
              <p14:cNvContentPartPr/>
              <p14:nvPr/>
            </p14:nvContentPartPr>
            <p14:xfrm>
              <a:off x="6014280" y="3809680"/>
              <a:ext cx="215280" cy="261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E27BD9C-2307-4618-94F6-6AF0AFE08430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996640" y="3792040"/>
                <a:ext cx="2509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6D8A8C8-1A89-43B7-8059-3F2CAE293FDA}"/>
                  </a:ext>
                </a:extLst>
              </p14:cNvPr>
              <p14:cNvContentPartPr/>
              <p14:nvPr/>
            </p14:nvContentPartPr>
            <p14:xfrm>
              <a:off x="6630240" y="3779080"/>
              <a:ext cx="4320" cy="8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6D8A8C8-1A89-43B7-8059-3F2CAE293FDA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612240" y="37610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CB74222-4AB5-4DCD-A36E-9D836B2E6F98}"/>
                  </a:ext>
                </a:extLst>
              </p14:cNvPr>
              <p14:cNvContentPartPr/>
              <p14:nvPr/>
            </p14:nvContentPartPr>
            <p14:xfrm>
              <a:off x="6725640" y="3769000"/>
              <a:ext cx="4320" cy="14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CB74222-4AB5-4DCD-A36E-9D836B2E6F98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707640" y="375136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3AA7FFB2-C9C6-44E9-9037-45F275F812B0}"/>
                  </a:ext>
                </a:extLst>
              </p14:cNvPr>
              <p14:cNvContentPartPr/>
              <p14:nvPr/>
            </p14:nvContentPartPr>
            <p14:xfrm>
              <a:off x="6827160" y="3911200"/>
              <a:ext cx="153360" cy="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3AA7FFB2-C9C6-44E9-9037-45F275F812B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809160" y="3893200"/>
                <a:ext cx="189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7AE8C76-248B-40FE-8C4C-F9A2514360A8}"/>
                  </a:ext>
                </a:extLst>
              </p14:cNvPr>
              <p14:cNvContentPartPr/>
              <p14:nvPr/>
            </p14:nvContentPartPr>
            <p14:xfrm>
              <a:off x="6847320" y="3992560"/>
              <a:ext cx="120240" cy="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7AE8C76-248B-40FE-8C4C-F9A2514360A8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829680" y="3974560"/>
                <a:ext cx="155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28A0E930-9A00-4020-9729-E9FBAE0DBD22}"/>
                  </a:ext>
                </a:extLst>
              </p14:cNvPr>
              <p14:cNvContentPartPr/>
              <p14:nvPr/>
            </p14:nvContentPartPr>
            <p14:xfrm>
              <a:off x="7853520" y="3663880"/>
              <a:ext cx="162000" cy="95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28A0E930-9A00-4020-9729-E9FBAE0DBD22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835520" y="3646240"/>
                <a:ext cx="1976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53D41D1-B917-40D8-826F-0F8394A2536B}"/>
                  </a:ext>
                </a:extLst>
              </p14:cNvPr>
              <p14:cNvContentPartPr/>
              <p14:nvPr/>
            </p14:nvContentPartPr>
            <p14:xfrm>
              <a:off x="7131720" y="3825520"/>
              <a:ext cx="803160" cy="238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53D41D1-B917-40D8-826F-0F8394A2536B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114072" y="3807520"/>
                <a:ext cx="838816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939642B-E445-4C9F-AD64-95E3A33D3017}"/>
                  </a:ext>
                </a:extLst>
              </p14:cNvPr>
              <p14:cNvContentPartPr/>
              <p14:nvPr/>
            </p14:nvContentPartPr>
            <p14:xfrm>
              <a:off x="6580200" y="3870520"/>
              <a:ext cx="145800" cy="258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939642B-E445-4C9F-AD64-95E3A33D301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6562560" y="3852520"/>
                <a:ext cx="18144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CA364546-BA1C-46B9-81D0-063CDE13657D}"/>
                  </a:ext>
                </a:extLst>
              </p14:cNvPr>
              <p14:cNvContentPartPr/>
              <p14:nvPr/>
            </p14:nvContentPartPr>
            <p14:xfrm>
              <a:off x="8114160" y="3738400"/>
              <a:ext cx="154800" cy="2689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CA364546-BA1C-46B9-81D0-063CDE13657D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8096520" y="3720400"/>
                <a:ext cx="1904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8422AC-3D7F-4624-BF64-9327CA58E90E}"/>
                  </a:ext>
                </a:extLst>
              </p14:cNvPr>
              <p14:cNvContentPartPr/>
              <p14:nvPr/>
            </p14:nvContentPartPr>
            <p14:xfrm>
              <a:off x="8389920" y="3982120"/>
              <a:ext cx="63360" cy="90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8422AC-3D7F-4624-BF64-9327CA58E90E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8371920" y="3964480"/>
                <a:ext cx="9900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E6F4BA9-6719-499E-8E9E-5434DFA9C88F}"/>
                  </a:ext>
                </a:extLst>
              </p14:cNvPr>
              <p14:cNvContentPartPr/>
              <p14:nvPr/>
            </p14:nvContentPartPr>
            <p14:xfrm>
              <a:off x="318000" y="4206040"/>
              <a:ext cx="1113480" cy="31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E6F4BA9-6719-499E-8E9E-5434DFA9C88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00360" y="4188400"/>
                <a:ext cx="114912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AF3642A-CDE0-4D4C-850F-4C419E423267}"/>
                  </a:ext>
                </a:extLst>
              </p14:cNvPr>
              <p14:cNvContentPartPr/>
              <p14:nvPr/>
            </p14:nvContentPartPr>
            <p14:xfrm>
              <a:off x="1706520" y="4144480"/>
              <a:ext cx="1880640" cy="475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AF3642A-CDE0-4D4C-850F-4C419E423267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1688523" y="4126480"/>
                <a:ext cx="1916273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12215160-D154-449F-B92E-64866074BAA6}"/>
                  </a:ext>
                </a:extLst>
              </p14:cNvPr>
              <p14:cNvContentPartPr/>
              <p14:nvPr/>
            </p14:nvContentPartPr>
            <p14:xfrm>
              <a:off x="355080" y="4644160"/>
              <a:ext cx="3340800" cy="5274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12215160-D154-449F-B92E-64866074BAA6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37080" y="4626160"/>
                <a:ext cx="3376440" cy="56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D1B449A-111A-43AB-B05B-BE57DB5C4A16}"/>
                  </a:ext>
                </a:extLst>
              </p14:cNvPr>
              <p14:cNvContentPartPr/>
              <p14:nvPr/>
            </p14:nvContentPartPr>
            <p14:xfrm>
              <a:off x="4879920" y="4712200"/>
              <a:ext cx="179280" cy="162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D1B449A-111A-43AB-B05B-BE57DB5C4A16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861920" y="4694200"/>
                <a:ext cx="21492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6782CFC-326B-4113-B930-059677A85446}"/>
                  </a:ext>
                </a:extLst>
              </p14:cNvPr>
              <p14:cNvContentPartPr/>
              <p14:nvPr/>
            </p14:nvContentPartPr>
            <p14:xfrm>
              <a:off x="3891000" y="4639120"/>
              <a:ext cx="894240" cy="288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6782CFC-326B-4113-B930-059677A85446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3873000" y="4621480"/>
                <a:ext cx="92988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F1B87540-85B5-4192-9954-AE8579F4B150}"/>
                  </a:ext>
                </a:extLst>
              </p14:cNvPr>
              <p14:cNvContentPartPr/>
              <p14:nvPr/>
            </p14:nvContentPartPr>
            <p14:xfrm>
              <a:off x="6309120" y="4653160"/>
              <a:ext cx="222840" cy="10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F1B87540-85B5-4192-9954-AE8579F4B150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291120" y="4635160"/>
                <a:ext cx="2584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C69C38B-8CF3-4AF6-8CF6-F89AE354D09F}"/>
                  </a:ext>
                </a:extLst>
              </p14:cNvPr>
              <p14:cNvContentPartPr/>
              <p14:nvPr/>
            </p14:nvContentPartPr>
            <p14:xfrm>
              <a:off x="6380040" y="4755040"/>
              <a:ext cx="193680" cy="162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C69C38B-8CF3-4AF6-8CF6-F89AE354D09F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6362040" y="4737400"/>
                <a:ext cx="229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72822D0-7E91-416D-9426-153837B92852}"/>
                  </a:ext>
                </a:extLst>
              </p14:cNvPr>
              <p14:cNvContentPartPr/>
              <p14:nvPr/>
            </p14:nvContentPartPr>
            <p14:xfrm>
              <a:off x="5323800" y="4662880"/>
              <a:ext cx="772200" cy="2887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72822D0-7E91-416D-9426-153837B92852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305808" y="4645240"/>
                <a:ext cx="80782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97BAD180-A696-4FE4-8A8B-00C997437B1D}"/>
                  </a:ext>
                </a:extLst>
              </p14:cNvPr>
              <p14:cNvContentPartPr/>
              <p14:nvPr/>
            </p14:nvContentPartPr>
            <p14:xfrm>
              <a:off x="7728600" y="4419160"/>
              <a:ext cx="1026360" cy="3736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97BAD180-A696-4FE4-8A8B-00C997437B1D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710954" y="4401520"/>
                <a:ext cx="1062013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44E66024-D6A4-4FAC-BABD-41EF63441786}"/>
                  </a:ext>
                </a:extLst>
              </p14:cNvPr>
              <p14:cNvContentPartPr/>
              <p14:nvPr/>
            </p14:nvContentPartPr>
            <p14:xfrm>
              <a:off x="6682080" y="4521040"/>
              <a:ext cx="949320" cy="3556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44E66024-D6A4-4FAC-BABD-41EF63441786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6664080" y="4503058"/>
                <a:ext cx="984960" cy="39128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4309620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14:cNvPr>
              <p14:cNvContentPartPr/>
              <p14:nvPr/>
            </p14:nvContentPartPr>
            <p14:xfrm>
              <a:off x="6260880" y="1960360"/>
              <a:ext cx="38520" cy="312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42880" y="1942720"/>
                <a:ext cx="741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14:cNvPr>
              <p14:cNvContentPartPr/>
              <p14:nvPr/>
            </p14:nvContentPartPr>
            <p14:xfrm>
              <a:off x="6288600" y="1942360"/>
              <a:ext cx="182520" cy="49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0960" y="1924360"/>
                <a:ext cx="218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14:cNvPr>
              <p14:cNvContentPartPr/>
              <p14:nvPr/>
            </p14:nvContentPartPr>
            <p14:xfrm>
              <a:off x="6278520" y="2112280"/>
              <a:ext cx="163440" cy="31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60880" y="2094640"/>
                <a:ext cx="199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14:cNvPr>
              <p14:cNvContentPartPr/>
              <p14:nvPr/>
            </p14:nvContentPartPr>
            <p14:xfrm>
              <a:off x="6462840" y="2219920"/>
              <a:ext cx="100800" cy="125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45200" y="2202280"/>
                <a:ext cx="136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14:cNvPr>
              <p14:cNvContentPartPr/>
              <p14:nvPr/>
            </p14:nvContentPartPr>
            <p14:xfrm>
              <a:off x="6725640" y="2112280"/>
              <a:ext cx="14328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07640" y="20946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14:cNvPr>
              <p14:cNvContentPartPr/>
              <p14:nvPr/>
            </p14:nvContentPartPr>
            <p14:xfrm>
              <a:off x="6725640" y="2189320"/>
              <a:ext cx="153720" cy="2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07640" y="2171680"/>
                <a:ext cx="1893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14:cNvPr>
              <p14:cNvContentPartPr/>
              <p14:nvPr/>
            </p14:nvContentPartPr>
            <p14:xfrm>
              <a:off x="7030560" y="2127040"/>
              <a:ext cx="97920" cy="6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12560" y="210940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14:cNvPr>
              <p14:cNvContentPartPr/>
              <p14:nvPr/>
            </p14:nvContentPartPr>
            <p14:xfrm>
              <a:off x="8208480" y="1868920"/>
              <a:ext cx="206280" cy="399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0480" y="1851280"/>
                <a:ext cx="241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14:cNvPr>
              <p14:cNvContentPartPr/>
              <p14:nvPr/>
            </p14:nvContentPartPr>
            <p14:xfrm>
              <a:off x="7833000" y="1940200"/>
              <a:ext cx="304200" cy="245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15360" y="1922200"/>
                <a:ext cx="3398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14:cNvPr>
              <p14:cNvContentPartPr/>
              <p14:nvPr/>
            </p14:nvContentPartPr>
            <p14:xfrm>
              <a:off x="7249440" y="1909600"/>
              <a:ext cx="456480" cy="344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31800" y="1891960"/>
                <a:ext cx="4921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14:cNvPr>
              <p14:cNvContentPartPr/>
              <p14:nvPr/>
            </p14:nvContentPartPr>
            <p14:xfrm>
              <a:off x="5713680" y="1970800"/>
              <a:ext cx="204120" cy="340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96040" y="1952819"/>
                <a:ext cx="23976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14:cNvPr>
              <p14:cNvContentPartPr/>
              <p14:nvPr/>
            </p14:nvContentPartPr>
            <p14:xfrm>
              <a:off x="1740000" y="2468320"/>
              <a:ext cx="241200" cy="49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22360" y="2450680"/>
                <a:ext cx="27684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14:cNvPr>
              <p14:cNvContentPartPr/>
              <p14:nvPr/>
            </p14:nvContentPartPr>
            <p14:xfrm>
              <a:off x="2218080" y="2620960"/>
              <a:ext cx="158400" cy="295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00080" y="2602960"/>
                <a:ext cx="194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14:cNvPr>
              <p14:cNvContentPartPr/>
              <p14:nvPr/>
            </p14:nvContentPartPr>
            <p14:xfrm>
              <a:off x="2529480" y="2752720"/>
              <a:ext cx="1616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11840" y="273472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14:cNvPr>
              <p14:cNvContentPartPr/>
              <p14:nvPr/>
            </p14:nvContentPartPr>
            <p14:xfrm>
              <a:off x="2549640" y="2838040"/>
              <a:ext cx="189720" cy="24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31640" y="2820400"/>
                <a:ext cx="225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14:cNvPr>
              <p14:cNvContentPartPr/>
              <p14:nvPr/>
            </p14:nvContentPartPr>
            <p14:xfrm>
              <a:off x="2834040" y="2566240"/>
              <a:ext cx="1288080" cy="365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16040" y="2548600"/>
                <a:ext cx="13237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14:cNvPr>
              <p14:cNvContentPartPr/>
              <p14:nvPr/>
            </p14:nvContentPartPr>
            <p14:xfrm>
              <a:off x="4480320" y="2628160"/>
              <a:ext cx="577080" cy="33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462680" y="2610520"/>
                <a:ext cx="6127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14:cNvPr>
              <p14:cNvContentPartPr/>
              <p14:nvPr/>
            </p14:nvContentPartPr>
            <p14:xfrm>
              <a:off x="6195000" y="2833360"/>
              <a:ext cx="85320" cy="86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77000" y="2815360"/>
                <a:ext cx="120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14:cNvPr>
              <p14:cNvContentPartPr/>
              <p14:nvPr/>
            </p14:nvContentPartPr>
            <p14:xfrm>
              <a:off x="6390480" y="2733280"/>
              <a:ext cx="157680" cy="14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72480" y="2715640"/>
                <a:ext cx="193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14:cNvPr>
              <p14:cNvContentPartPr/>
              <p14:nvPr/>
            </p14:nvContentPartPr>
            <p14:xfrm>
              <a:off x="6410640" y="2823640"/>
              <a:ext cx="14364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393000" y="280564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14:cNvPr>
              <p14:cNvContentPartPr/>
              <p14:nvPr/>
            </p14:nvContentPartPr>
            <p14:xfrm>
              <a:off x="5617560" y="2661640"/>
              <a:ext cx="480600" cy="273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99573" y="2643640"/>
                <a:ext cx="516213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14:cNvPr>
              <p14:cNvContentPartPr/>
              <p14:nvPr/>
            </p14:nvContentPartPr>
            <p14:xfrm>
              <a:off x="6796560" y="2773240"/>
              <a:ext cx="13140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78920" y="27556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14:cNvPr>
              <p14:cNvContentPartPr/>
              <p14:nvPr/>
            </p14:nvContentPartPr>
            <p14:xfrm>
              <a:off x="7566960" y="2641120"/>
              <a:ext cx="124560" cy="20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49012" y="2623480"/>
                <a:ext cx="16009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14:cNvPr>
              <p14:cNvContentPartPr/>
              <p14:nvPr/>
            </p14:nvContentPartPr>
            <p14:xfrm>
              <a:off x="7079880" y="2591080"/>
              <a:ext cx="345600" cy="275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062240" y="2573080"/>
                <a:ext cx="3812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14:cNvPr>
              <p14:cNvContentPartPr/>
              <p14:nvPr/>
            </p14:nvContentPartPr>
            <p14:xfrm>
              <a:off x="261480" y="3283720"/>
              <a:ext cx="736560" cy="328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43480" y="3265720"/>
                <a:ext cx="77220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14:cNvPr>
              <p14:cNvContentPartPr/>
              <p14:nvPr/>
            </p14:nvContentPartPr>
            <p14:xfrm>
              <a:off x="2204400" y="3331960"/>
              <a:ext cx="397080" cy="2491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86384" y="3314320"/>
                <a:ext cx="432752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14:cNvPr>
              <p14:cNvContentPartPr/>
              <p14:nvPr/>
            </p14:nvContentPartPr>
            <p14:xfrm>
              <a:off x="1361280" y="3311800"/>
              <a:ext cx="747000" cy="2836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43280" y="3293800"/>
                <a:ext cx="7826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14:cNvPr>
              <p14:cNvContentPartPr/>
              <p14:nvPr/>
            </p14:nvContentPartPr>
            <p14:xfrm>
              <a:off x="3301320" y="3281200"/>
              <a:ext cx="4320" cy="21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283680" y="3263560"/>
                <a:ext cx="3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14:cNvPr>
              <p14:cNvContentPartPr/>
              <p14:nvPr/>
            </p14:nvContentPartPr>
            <p14:xfrm>
              <a:off x="3393120" y="3281200"/>
              <a:ext cx="12600" cy="10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375480" y="3263560"/>
                <a:ext cx="4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14:cNvPr>
              <p14:cNvContentPartPr/>
              <p14:nvPr/>
            </p14:nvContentPartPr>
            <p14:xfrm>
              <a:off x="3291600" y="3403240"/>
              <a:ext cx="102240" cy="1494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273600" y="3385240"/>
                <a:ext cx="137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14:cNvPr>
              <p14:cNvContentPartPr/>
              <p14:nvPr/>
            </p14:nvContentPartPr>
            <p14:xfrm>
              <a:off x="2701920" y="3382720"/>
              <a:ext cx="464400" cy="165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684266" y="3365080"/>
                <a:ext cx="500068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14:cNvPr>
              <p14:cNvContentPartPr/>
              <p14:nvPr/>
            </p14:nvContentPartPr>
            <p14:xfrm>
              <a:off x="4364040" y="3358960"/>
              <a:ext cx="279000" cy="169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346400" y="3341320"/>
                <a:ext cx="3146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14:cNvPr>
              <p14:cNvContentPartPr/>
              <p14:nvPr/>
            </p14:nvContentPartPr>
            <p14:xfrm>
              <a:off x="4782720" y="3261040"/>
              <a:ext cx="2520" cy="17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4720" y="3243040"/>
                <a:ext cx="381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14:cNvPr>
              <p14:cNvContentPartPr/>
              <p14:nvPr/>
            </p14:nvContentPartPr>
            <p14:xfrm>
              <a:off x="4872000" y="3250600"/>
              <a:ext cx="468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854000" y="323296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14:cNvPr>
              <p14:cNvContentPartPr/>
              <p14:nvPr/>
            </p14:nvContentPartPr>
            <p14:xfrm>
              <a:off x="4774800" y="3352480"/>
              <a:ext cx="91800" cy="1659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757160" y="3334480"/>
                <a:ext cx="127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14:cNvPr>
              <p14:cNvContentPartPr/>
              <p14:nvPr/>
            </p14:nvContentPartPr>
            <p14:xfrm>
              <a:off x="3657000" y="3372640"/>
              <a:ext cx="275760" cy="215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639360" y="3355000"/>
                <a:ext cx="3114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14:cNvPr>
              <p14:cNvContentPartPr/>
              <p14:nvPr/>
            </p14:nvContentPartPr>
            <p14:xfrm>
              <a:off x="5483640" y="3352480"/>
              <a:ext cx="124560" cy="1393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66000" y="3334480"/>
                <a:ext cx="1602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14:cNvPr>
              <p14:cNvContentPartPr/>
              <p14:nvPr/>
            </p14:nvContentPartPr>
            <p14:xfrm>
              <a:off x="5256840" y="3261040"/>
              <a:ext cx="120600" cy="228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238840" y="3243040"/>
                <a:ext cx="1562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14:cNvPr>
              <p14:cNvContentPartPr/>
              <p14:nvPr/>
            </p14:nvContentPartPr>
            <p14:xfrm>
              <a:off x="4978200" y="3393160"/>
              <a:ext cx="161640" cy="13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960200" y="3375160"/>
                <a:ext cx="1972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14:cNvPr>
              <p14:cNvContentPartPr/>
              <p14:nvPr/>
            </p14:nvContentPartPr>
            <p14:xfrm>
              <a:off x="5821320" y="3372640"/>
              <a:ext cx="162000" cy="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803320" y="3355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14:cNvPr>
              <p14:cNvContentPartPr/>
              <p14:nvPr/>
            </p14:nvContentPartPr>
            <p14:xfrm>
              <a:off x="5862000" y="3454000"/>
              <a:ext cx="176040" cy="17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844000" y="3436360"/>
                <a:ext cx="211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14:cNvPr>
              <p14:cNvContentPartPr/>
              <p14:nvPr/>
            </p14:nvContentPartPr>
            <p14:xfrm>
              <a:off x="6206520" y="3250600"/>
              <a:ext cx="347760" cy="261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188880" y="3232960"/>
                <a:ext cx="38340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14:cNvPr>
              <p14:cNvContentPartPr/>
              <p14:nvPr/>
            </p14:nvContentPartPr>
            <p14:xfrm>
              <a:off x="6623040" y="3452560"/>
              <a:ext cx="149760" cy="97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605040" y="3434560"/>
                <a:ext cx="1854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14:cNvPr>
              <p14:cNvContentPartPr/>
              <p14:nvPr/>
            </p14:nvContentPartPr>
            <p14:xfrm>
              <a:off x="6843000" y="3264640"/>
              <a:ext cx="104760" cy="19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825000" y="3247000"/>
                <a:ext cx="140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14:cNvPr>
              <p14:cNvContentPartPr/>
              <p14:nvPr/>
            </p14:nvContentPartPr>
            <p14:xfrm>
              <a:off x="7037040" y="3169600"/>
              <a:ext cx="1185120" cy="378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019040" y="3151960"/>
                <a:ext cx="12207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14:cNvPr>
              <p14:cNvContentPartPr/>
              <p14:nvPr/>
            </p14:nvContentPartPr>
            <p14:xfrm>
              <a:off x="6461400" y="3514480"/>
              <a:ext cx="1748880" cy="122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443760" y="3478480"/>
                <a:ext cx="17845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14:cNvPr>
              <p14:cNvContentPartPr/>
              <p14:nvPr/>
            </p14:nvContentPartPr>
            <p14:xfrm>
              <a:off x="2326080" y="365200"/>
              <a:ext cx="1858680" cy="1227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308440" y="329200"/>
                <a:ext cx="1894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14:cNvPr>
              <p14:cNvContentPartPr/>
              <p14:nvPr/>
            </p14:nvContentPartPr>
            <p14:xfrm>
              <a:off x="8371560" y="3210280"/>
              <a:ext cx="4024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353560" y="3192640"/>
                <a:ext cx="43812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14:cNvPr>
              <p14:cNvContentPartPr/>
              <p14:nvPr/>
            </p14:nvContentPartPr>
            <p14:xfrm>
              <a:off x="334920" y="3718240"/>
              <a:ext cx="3379680" cy="5529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17280" y="3700600"/>
                <a:ext cx="341532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14:cNvPr>
              <p14:cNvContentPartPr/>
              <p14:nvPr/>
            </p14:nvContentPartPr>
            <p14:xfrm>
              <a:off x="4026360" y="3863680"/>
              <a:ext cx="353160" cy="2066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4008720" y="3846040"/>
                <a:ext cx="3888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14:cNvPr>
              <p14:cNvContentPartPr/>
              <p14:nvPr/>
            </p14:nvContentPartPr>
            <p14:xfrm>
              <a:off x="4541160" y="3779080"/>
              <a:ext cx="360" cy="10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523160" y="376108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14:cNvPr>
              <p14:cNvContentPartPr/>
              <p14:nvPr/>
            </p14:nvContentPartPr>
            <p14:xfrm>
              <a:off x="4673280" y="3769000"/>
              <a:ext cx="10800" cy="2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655280" y="3751360"/>
                <a:ext cx="464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14:cNvPr>
              <p14:cNvContentPartPr/>
              <p14:nvPr/>
            </p14:nvContentPartPr>
            <p14:xfrm>
              <a:off x="4520640" y="3870520"/>
              <a:ext cx="137880" cy="202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502954" y="3852552"/>
                <a:ext cx="173613" cy="2378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14:cNvPr>
              <p14:cNvContentPartPr/>
              <p14:nvPr/>
            </p14:nvContentPartPr>
            <p14:xfrm>
              <a:off x="4856160" y="3901120"/>
              <a:ext cx="163800" cy="10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838520" y="3883480"/>
                <a:ext cx="199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14:cNvPr>
              <p14:cNvContentPartPr/>
              <p14:nvPr/>
            </p14:nvContentPartPr>
            <p14:xfrm>
              <a:off x="4896480" y="3982120"/>
              <a:ext cx="111600" cy="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878840" y="396448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14:cNvPr>
              <p14:cNvContentPartPr/>
              <p14:nvPr/>
            </p14:nvContentPartPr>
            <p14:xfrm>
              <a:off x="5171160" y="3748840"/>
              <a:ext cx="550080" cy="267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5153520" y="3730840"/>
                <a:ext cx="5857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E27BD9C-2307-4618-94F6-6AF0AFE08430}"/>
                  </a:ext>
                </a:extLst>
              </p14:cNvPr>
              <p14:cNvContentPartPr/>
              <p14:nvPr/>
            </p14:nvContentPartPr>
            <p14:xfrm>
              <a:off x="6014280" y="3809680"/>
              <a:ext cx="215280" cy="261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E27BD9C-2307-4618-94F6-6AF0AFE08430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996640" y="3792040"/>
                <a:ext cx="2509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6D8A8C8-1A89-43B7-8059-3F2CAE293FDA}"/>
                  </a:ext>
                </a:extLst>
              </p14:cNvPr>
              <p14:cNvContentPartPr/>
              <p14:nvPr/>
            </p14:nvContentPartPr>
            <p14:xfrm>
              <a:off x="6630240" y="3779080"/>
              <a:ext cx="4320" cy="8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6D8A8C8-1A89-43B7-8059-3F2CAE293FDA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612240" y="37610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CB74222-4AB5-4DCD-A36E-9D836B2E6F98}"/>
                  </a:ext>
                </a:extLst>
              </p14:cNvPr>
              <p14:cNvContentPartPr/>
              <p14:nvPr/>
            </p14:nvContentPartPr>
            <p14:xfrm>
              <a:off x="6725640" y="3769000"/>
              <a:ext cx="4320" cy="14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CB74222-4AB5-4DCD-A36E-9D836B2E6F98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707640" y="375136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3AA7FFB2-C9C6-44E9-9037-45F275F812B0}"/>
                  </a:ext>
                </a:extLst>
              </p14:cNvPr>
              <p14:cNvContentPartPr/>
              <p14:nvPr/>
            </p14:nvContentPartPr>
            <p14:xfrm>
              <a:off x="6827160" y="3911200"/>
              <a:ext cx="153360" cy="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3AA7FFB2-C9C6-44E9-9037-45F275F812B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809160" y="3893200"/>
                <a:ext cx="189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7AE8C76-248B-40FE-8C4C-F9A2514360A8}"/>
                  </a:ext>
                </a:extLst>
              </p14:cNvPr>
              <p14:cNvContentPartPr/>
              <p14:nvPr/>
            </p14:nvContentPartPr>
            <p14:xfrm>
              <a:off x="6847320" y="3992560"/>
              <a:ext cx="120240" cy="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7AE8C76-248B-40FE-8C4C-F9A2514360A8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829680" y="3974560"/>
                <a:ext cx="155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28A0E930-9A00-4020-9729-E9FBAE0DBD22}"/>
                  </a:ext>
                </a:extLst>
              </p14:cNvPr>
              <p14:cNvContentPartPr/>
              <p14:nvPr/>
            </p14:nvContentPartPr>
            <p14:xfrm>
              <a:off x="7853520" y="3663880"/>
              <a:ext cx="162000" cy="95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28A0E930-9A00-4020-9729-E9FBAE0DBD22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835520" y="3646240"/>
                <a:ext cx="1976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53D41D1-B917-40D8-826F-0F8394A2536B}"/>
                  </a:ext>
                </a:extLst>
              </p14:cNvPr>
              <p14:cNvContentPartPr/>
              <p14:nvPr/>
            </p14:nvContentPartPr>
            <p14:xfrm>
              <a:off x="7131720" y="3825520"/>
              <a:ext cx="803160" cy="238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53D41D1-B917-40D8-826F-0F8394A2536B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114072" y="3807520"/>
                <a:ext cx="838816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939642B-E445-4C9F-AD64-95E3A33D3017}"/>
                  </a:ext>
                </a:extLst>
              </p14:cNvPr>
              <p14:cNvContentPartPr/>
              <p14:nvPr/>
            </p14:nvContentPartPr>
            <p14:xfrm>
              <a:off x="6580200" y="3870520"/>
              <a:ext cx="145800" cy="258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939642B-E445-4C9F-AD64-95E3A33D301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6562560" y="3852520"/>
                <a:ext cx="18144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CA364546-BA1C-46B9-81D0-063CDE13657D}"/>
                  </a:ext>
                </a:extLst>
              </p14:cNvPr>
              <p14:cNvContentPartPr/>
              <p14:nvPr/>
            </p14:nvContentPartPr>
            <p14:xfrm>
              <a:off x="8114160" y="3738400"/>
              <a:ext cx="154800" cy="2689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CA364546-BA1C-46B9-81D0-063CDE13657D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8096520" y="3720400"/>
                <a:ext cx="1904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8422AC-3D7F-4624-BF64-9327CA58E90E}"/>
                  </a:ext>
                </a:extLst>
              </p14:cNvPr>
              <p14:cNvContentPartPr/>
              <p14:nvPr/>
            </p14:nvContentPartPr>
            <p14:xfrm>
              <a:off x="8389920" y="3982120"/>
              <a:ext cx="63360" cy="90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8422AC-3D7F-4624-BF64-9327CA58E90E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8371920" y="3964480"/>
                <a:ext cx="9900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E6F4BA9-6719-499E-8E9E-5434DFA9C88F}"/>
                  </a:ext>
                </a:extLst>
              </p14:cNvPr>
              <p14:cNvContentPartPr/>
              <p14:nvPr/>
            </p14:nvContentPartPr>
            <p14:xfrm>
              <a:off x="318000" y="4206040"/>
              <a:ext cx="1113480" cy="31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E6F4BA9-6719-499E-8E9E-5434DFA9C88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00360" y="4188400"/>
                <a:ext cx="114912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AF3642A-CDE0-4D4C-850F-4C419E423267}"/>
                  </a:ext>
                </a:extLst>
              </p14:cNvPr>
              <p14:cNvContentPartPr/>
              <p14:nvPr/>
            </p14:nvContentPartPr>
            <p14:xfrm>
              <a:off x="1706520" y="4144480"/>
              <a:ext cx="1880640" cy="475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AF3642A-CDE0-4D4C-850F-4C419E423267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1688523" y="4126480"/>
                <a:ext cx="1916273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12215160-D154-449F-B92E-64866074BAA6}"/>
                  </a:ext>
                </a:extLst>
              </p14:cNvPr>
              <p14:cNvContentPartPr/>
              <p14:nvPr/>
            </p14:nvContentPartPr>
            <p14:xfrm>
              <a:off x="355080" y="4644160"/>
              <a:ext cx="3340800" cy="5274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12215160-D154-449F-B92E-64866074BAA6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37080" y="4626160"/>
                <a:ext cx="3376440" cy="56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D1B449A-111A-43AB-B05B-BE57DB5C4A16}"/>
                  </a:ext>
                </a:extLst>
              </p14:cNvPr>
              <p14:cNvContentPartPr/>
              <p14:nvPr/>
            </p14:nvContentPartPr>
            <p14:xfrm>
              <a:off x="4879920" y="4712200"/>
              <a:ext cx="179280" cy="162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D1B449A-111A-43AB-B05B-BE57DB5C4A16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861920" y="4694200"/>
                <a:ext cx="21492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6782CFC-326B-4113-B930-059677A85446}"/>
                  </a:ext>
                </a:extLst>
              </p14:cNvPr>
              <p14:cNvContentPartPr/>
              <p14:nvPr/>
            </p14:nvContentPartPr>
            <p14:xfrm>
              <a:off x="3891000" y="4639120"/>
              <a:ext cx="894240" cy="288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6782CFC-326B-4113-B930-059677A85446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3873000" y="4621480"/>
                <a:ext cx="92988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F1B87540-85B5-4192-9954-AE8579F4B150}"/>
                  </a:ext>
                </a:extLst>
              </p14:cNvPr>
              <p14:cNvContentPartPr/>
              <p14:nvPr/>
            </p14:nvContentPartPr>
            <p14:xfrm>
              <a:off x="6309120" y="4653160"/>
              <a:ext cx="222840" cy="10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F1B87540-85B5-4192-9954-AE8579F4B150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291120" y="4635160"/>
                <a:ext cx="2584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C69C38B-8CF3-4AF6-8CF6-F89AE354D09F}"/>
                  </a:ext>
                </a:extLst>
              </p14:cNvPr>
              <p14:cNvContentPartPr/>
              <p14:nvPr/>
            </p14:nvContentPartPr>
            <p14:xfrm>
              <a:off x="6380040" y="4755040"/>
              <a:ext cx="193680" cy="162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C69C38B-8CF3-4AF6-8CF6-F89AE354D09F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6362040" y="4737400"/>
                <a:ext cx="229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72822D0-7E91-416D-9426-153837B92852}"/>
                  </a:ext>
                </a:extLst>
              </p14:cNvPr>
              <p14:cNvContentPartPr/>
              <p14:nvPr/>
            </p14:nvContentPartPr>
            <p14:xfrm>
              <a:off x="5323800" y="4662880"/>
              <a:ext cx="772200" cy="2887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72822D0-7E91-416D-9426-153837B92852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305808" y="4645240"/>
                <a:ext cx="80782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97BAD180-A696-4FE4-8A8B-00C997437B1D}"/>
                  </a:ext>
                </a:extLst>
              </p14:cNvPr>
              <p14:cNvContentPartPr/>
              <p14:nvPr/>
            </p14:nvContentPartPr>
            <p14:xfrm>
              <a:off x="7728600" y="4419160"/>
              <a:ext cx="1026360" cy="3736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97BAD180-A696-4FE4-8A8B-00C997437B1D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710954" y="4401520"/>
                <a:ext cx="1062013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44E66024-D6A4-4FAC-BABD-41EF63441786}"/>
                  </a:ext>
                </a:extLst>
              </p14:cNvPr>
              <p14:cNvContentPartPr/>
              <p14:nvPr/>
            </p14:nvContentPartPr>
            <p14:xfrm>
              <a:off x="6682080" y="4521040"/>
              <a:ext cx="949320" cy="3556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44E66024-D6A4-4FAC-BABD-41EF63441786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6664080" y="4503058"/>
                <a:ext cx="984960" cy="3912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96F60DA5-C4F8-4B63-9083-860472279CDF}"/>
                  </a:ext>
                </a:extLst>
              </p14:cNvPr>
              <p14:cNvContentPartPr/>
              <p14:nvPr/>
            </p14:nvContentPartPr>
            <p14:xfrm>
              <a:off x="548040" y="5272720"/>
              <a:ext cx="229680" cy="2577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96F60DA5-C4F8-4B63-9083-860472279CDF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530400" y="5255080"/>
                <a:ext cx="26532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977D2677-A554-4558-981A-EFCF11D30A00}"/>
                  </a:ext>
                </a:extLst>
              </p14:cNvPr>
              <p14:cNvContentPartPr/>
              <p14:nvPr/>
            </p14:nvContentPartPr>
            <p14:xfrm>
              <a:off x="1110720" y="5250400"/>
              <a:ext cx="1163520" cy="3164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977D2677-A554-4558-981A-EFCF11D30A00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1092726" y="5232740"/>
                <a:ext cx="1199149" cy="3521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ED466B77-71DC-405E-B0AF-6C3919577A35}"/>
                  </a:ext>
                </a:extLst>
              </p14:cNvPr>
              <p14:cNvContentPartPr/>
              <p14:nvPr/>
            </p14:nvContentPartPr>
            <p14:xfrm>
              <a:off x="2405280" y="5323480"/>
              <a:ext cx="457920" cy="2239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ED466B77-71DC-405E-B0AF-6C3919577A35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2387640" y="5305840"/>
                <a:ext cx="4935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1D979F3-3725-4B99-907A-A59B3F710E69}"/>
                  </a:ext>
                </a:extLst>
              </p14:cNvPr>
              <p14:cNvContentPartPr/>
              <p14:nvPr/>
            </p14:nvContentPartPr>
            <p14:xfrm>
              <a:off x="3088200" y="5374240"/>
              <a:ext cx="192240" cy="1551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1D979F3-3725-4B99-907A-A59B3F710E69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3070560" y="5356240"/>
                <a:ext cx="2278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84AAF14D-BF9F-45A0-8089-120F7C930A55}"/>
                  </a:ext>
                </a:extLst>
              </p14:cNvPr>
              <p14:cNvContentPartPr/>
              <p14:nvPr/>
            </p14:nvContentPartPr>
            <p14:xfrm>
              <a:off x="4175400" y="5334280"/>
              <a:ext cx="182160" cy="97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84AAF14D-BF9F-45A0-8089-120F7C930A55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4157760" y="5316640"/>
                <a:ext cx="217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8AD0DF27-8795-426F-9AA2-A04623D51128}"/>
                  </a:ext>
                </a:extLst>
              </p14:cNvPr>
              <p14:cNvContentPartPr/>
              <p14:nvPr/>
            </p14:nvContentPartPr>
            <p14:xfrm>
              <a:off x="4236600" y="5428600"/>
              <a:ext cx="132840" cy="16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8AD0DF27-8795-426F-9AA2-A04623D51128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4218600" y="5410960"/>
                <a:ext cx="1684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9F6FAEF6-0C85-4B3F-B761-70A7517DB375}"/>
                  </a:ext>
                </a:extLst>
              </p14:cNvPr>
              <p14:cNvContentPartPr/>
              <p14:nvPr/>
            </p14:nvContentPartPr>
            <p14:xfrm>
              <a:off x="4715760" y="5227720"/>
              <a:ext cx="324360" cy="22824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9F6FAEF6-0C85-4B3F-B761-70A7517DB375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4697760" y="5209720"/>
                <a:ext cx="3600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85C8E849-8E36-46B3-8755-D5090D841E15}"/>
                  </a:ext>
                </a:extLst>
              </p14:cNvPr>
              <p14:cNvContentPartPr/>
              <p14:nvPr/>
            </p14:nvContentPartPr>
            <p14:xfrm>
              <a:off x="4492920" y="5211880"/>
              <a:ext cx="122400" cy="25524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85C8E849-8E36-46B3-8755-D5090D841E15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4474920" y="5193880"/>
                <a:ext cx="1580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F308E103-A651-4D5B-AB10-3C39AC6F6580}"/>
                  </a:ext>
                </a:extLst>
              </p14:cNvPr>
              <p14:cNvContentPartPr/>
              <p14:nvPr/>
            </p14:nvContentPartPr>
            <p14:xfrm>
              <a:off x="3489960" y="5252560"/>
              <a:ext cx="556920" cy="2847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F308E103-A651-4D5B-AB10-3C39AC6F6580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3472320" y="5234560"/>
                <a:ext cx="592560" cy="32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4090757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F1AE072-60F9-49B8-9B15-5ADCE6816EC1}"/>
                  </a:ext>
                </a:extLst>
              </p14:cNvPr>
              <p14:cNvContentPartPr/>
              <p14:nvPr/>
            </p14:nvContentPartPr>
            <p14:xfrm>
              <a:off x="1594560" y="121120"/>
              <a:ext cx="4134600" cy="64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F1AE072-60F9-49B8-9B15-5ADCE6816E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76920" y="103490"/>
                <a:ext cx="417024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26A5E8D-28EC-4E76-8B12-0B2D2417B304}"/>
                  </a:ext>
                </a:extLst>
              </p14:cNvPr>
              <p14:cNvContentPartPr/>
              <p14:nvPr/>
            </p14:nvContentPartPr>
            <p14:xfrm>
              <a:off x="2233920" y="1106440"/>
              <a:ext cx="514440" cy="154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26A5E8D-28EC-4E76-8B12-0B2D2417B30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16268" y="1088800"/>
                <a:ext cx="550105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1B50DE1-7E29-482D-9C09-85125EE16C55}"/>
                  </a:ext>
                </a:extLst>
              </p14:cNvPr>
              <p14:cNvContentPartPr/>
              <p14:nvPr/>
            </p14:nvContentPartPr>
            <p14:xfrm>
              <a:off x="4246680" y="832480"/>
              <a:ext cx="803520" cy="354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1B50DE1-7E29-482D-9C09-85125EE16C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28680" y="814840"/>
                <a:ext cx="83916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1CA997-4D09-468F-BFFF-45C9D7BBEDCD}"/>
                  </a:ext>
                </a:extLst>
              </p14:cNvPr>
              <p14:cNvContentPartPr/>
              <p14:nvPr/>
            </p14:nvContentPartPr>
            <p14:xfrm>
              <a:off x="3129240" y="873160"/>
              <a:ext cx="793440" cy="369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1CA997-4D09-468F-BFFF-45C9D7BBEDC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11248" y="855520"/>
                <a:ext cx="829064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186239C-CE7F-45A5-99D0-DA2E592DB887}"/>
                  </a:ext>
                </a:extLst>
              </p14:cNvPr>
              <p14:cNvContentPartPr/>
              <p14:nvPr/>
            </p14:nvContentPartPr>
            <p14:xfrm>
              <a:off x="5383200" y="1012840"/>
              <a:ext cx="133560" cy="154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186239C-CE7F-45A5-99D0-DA2E592DB88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65200" y="995200"/>
                <a:ext cx="1692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4B456AE-955E-47AE-B9AA-1EDB26852F5D}"/>
                  </a:ext>
                </a:extLst>
              </p14:cNvPr>
              <p14:cNvContentPartPr/>
              <p14:nvPr/>
            </p14:nvContentPartPr>
            <p14:xfrm>
              <a:off x="5657880" y="852640"/>
              <a:ext cx="1843200" cy="329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4B456AE-955E-47AE-B9AA-1EDB26852F5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240" y="834640"/>
                <a:ext cx="18788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999560-54BC-4867-B8B4-F433A8D062FD}"/>
                  </a:ext>
                </a:extLst>
              </p14:cNvPr>
              <p14:cNvContentPartPr/>
              <p14:nvPr/>
            </p14:nvContentPartPr>
            <p14:xfrm>
              <a:off x="7730400" y="752920"/>
              <a:ext cx="1172880" cy="417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999560-54BC-4867-B8B4-F433A8D062F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12400" y="735265"/>
                <a:ext cx="1208520" cy="4536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9B127AC-BA44-49F1-B611-858E07BAB2BA}"/>
                  </a:ext>
                </a:extLst>
              </p14:cNvPr>
              <p14:cNvContentPartPr/>
              <p14:nvPr/>
            </p14:nvContentPartPr>
            <p14:xfrm>
              <a:off x="374160" y="982240"/>
              <a:ext cx="1683720" cy="1027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9B127AC-BA44-49F1-B611-858E07BAB2B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6156" y="964594"/>
                <a:ext cx="1719368" cy="1063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727FAB3-6089-4518-8D5B-5F190F98F6A8}"/>
                  </a:ext>
                </a:extLst>
              </p14:cNvPr>
              <p14:cNvContentPartPr/>
              <p14:nvPr/>
            </p14:nvContentPartPr>
            <p14:xfrm>
              <a:off x="4695960" y="1523680"/>
              <a:ext cx="292680" cy="233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727FAB3-6089-4518-8D5B-5F190F98F6A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78298" y="1506040"/>
                <a:ext cx="328364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990D1F3-69B5-4A01-ADE1-6174428FA0D3}"/>
                  </a:ext>
                </a:extLst>
              </p14:cNvPr>
              <p14:cNvContentPartPr/>
              <p14:nvPr/>
            </p14:nvContentPartPr>
            <p14:xfrm>
              <a:off x="4155240" y="1554640"/>
              <a:ext cx="409320" cy="17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990D1F3-69B5-4A01-ADE1-6174428FA0D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37240" y="1537000"/>
                <a:ext cx="44496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4C6F5CC-F048-49D4-95A1-5507588F86D9}"/>
                  </a:ext>
                </a:extLst>
              </p14:cNvPr>
              <p14:cNvContentPartPr/>
              <p14:nvPr/>
            </p14:nvContentPartPr>
            <p14:xfrm>
              <a:off x="2316000" y="1401280"/>
              <a:ext cx="1717200" cy="430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4C6F5CC-F048-49D4-95A1-5507588F86D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98360" y="1383640"/>
                <a:ext cx="17528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4FE911D-3D93-483A-BAB5-19190C40CBFC}"/>
                  </a:ext>
                </a:extLst>
              </p14:cNvPr>
              <p14:cNvContentPartPr/>
              <p14:nvPr/>
            </p14:nvContentPartPr>
            <p14:xfrm>
              <a:off x="6744360" y="1484080"/>
              <a:ext cx="620280" cy="155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4FE911D-3D93-483A-BAB5-19190C40CB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26360" y="1466440"/>
                <a:ext cx="6559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7AD5D0E-E64D-4F1E-BF96-F1E48764C84A}"/>
                  </a:ext>
                </a:extLst>
              </p14:cNvPr>
              <p14:cNvContentPartPr/>
              <p14:nvPr/>
            </p14:nvContentPartPr>
            <p14:xfrm>
              <a:off x="5302200" y="1371400"/>
              <a:ext cx="1117440" cy="324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7AD5D0E-E64D-4F1E-BF96-F1E48764C84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84554" y="1353420"/>
                <a:ext cx="1153091" cy="36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1375A1-980C-43CC-951F-1F26DD7C3692}"/>
                  </a:ext>
                </a:extLst>
              </p14:cNvPr>
              <p14:cNvContentPartPr/>
              <p14:nvPr/>
            </p14:nvContentPartPr>
            <p14:xfrm>
              <a:off x="7570200" y="1308400"/>
              <a:ext cx="1401840" cy="42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1375A1-980C-43CC-951F-1F26DD7C369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52205" y="1290745"/>
                <a:ext cx="1437471" cy="4583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ECC3DD-5EB5-4934-9059-B689B53737BF}"/>
                  </a:ext>
                </a:extLst>
              </p14:cNvPr>
              <p14:cNvContentPartPr/>
              <p14:nvPr/>
            </p14:nvContentPartPr>
            <p14:xfrm>
              <a:off x="7322880" y="1819960"/>
              <a:ext cx="1677600" cy="384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ECC3DD-5EB5-4934-9059-B689B53737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04880" y="1801960"/>
                <a:ext cx="171324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743A3E8-E33A-414A-9163-2B766A18CFE9}"/>
                  </a:ext>
                </a:extLst>
              </p14:cNvPr>
              <p14:cNvContentPartPr/>
              <p14:nvPr/>
            </p14:nvContentPartPr>
            <p14:xfrm>
              <a:off x="6137400" y="1908160"/>
              <a:ext cx="948960" cy="3481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743A3E8-E33A-414A-9163-2B766A18CF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19400" y="1890520"/>
                <a:ext cx="98460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161950A-015A-4D02-95A2-8A5BF663D3A6}"/>
                  </a:ext>
                </a:extLst>
              </p14:cNvPr>
              <p14:cNvContentPartPr/>
              <p14:nvPr/>
            </p14:nvContentPartPr>
            <p14:xfrm>
              <a:off x="284160" y="1940200"/>
              <a:ext cx="5633280" cy="1160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161950A-015A-4D02-95A2-8A5BF663D3A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6160" y="1922200"/>
                <a:ext cx="5668920" cy="11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1DC3E28-B8B7-40BD-B61B-C127039431A9}"/>
                  </a:ext>
                </a:extLst>
              </p14:cNvPr>
              <p14:cNvContentPartPr/>
              <p14:nvPr/>
            </p14:nvContentPartPr>
            <p14:xfrm>
              <a:off x="6164040" y="2339080"/>
              <a:ext cx="1647720" cy="4802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1DC3E28-B8B7-40BD-B61B-C127039431A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46400" y="2321440"/>
                <a:ext cx="168336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C52AF66-A78E-4F01-AF28-FBB39319A6B2}"/>
                  </a:ext>
                </a:extLst>
              </p14:cNvPr>
              <p14:cNvContentPartPr/>
              <p14:nvPr/>
            </p14:nvContentPartPr>
            <p14:xfrm>
              <a:off x="8025600" y="2361040"/>
              <a:ext cx="982080" cy="473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C52AF66-A78E-4F01-AF28-FBB39319A6B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07600" y="2343040"/>
                <a:ext cx="1017720" cy="509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24557231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14:cNvPr>
              <p14:cNvContentPartPr/>
              <p14:nvPr/>
            </p14:nvContentPartPr>
            <p14:xfrm>
              <a:off x="6260880" y="1960360"/>
              <a:ext cx="38520" cy="312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42880" y="1942720"/>
                <a:ext cx="741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14:cNvPr>
              <p14:cNvContentPartPr/>
              <p14:nvPr/>
            </p14:nvContentPartPr>
            <p14:xfrm>
              <a:off x="6288600" y="1942360"/>
              <a:ext cx="182520" cy="49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0960" y="1924360"/>
                <a:ext cx="218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14:cNvPr>
              <p14:cNvContentPartPr/>
              <p14:nvPr/>
            </p14:nvContentPartPr>
            <p14:xfrm>
              <a:off x="6278520" y="2112280"/>
              <a:ext cx="163440" cy="31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60880" y="2094640"/>
                <a:ext cx="199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14:cNvPr>
              <p14:cNvContentPartPr/>
              <p14:nvPr/>
            </p14:nvContentPartPr>
            <p14:xfrm>
              <a:off x="6462840" y="2219920"/>
              <a:ext cx="100800" cy="125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45200" y="2202280"/>
                <a:ext cx="136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14:cNvPr>
              <p14:cNvContentPartPr/>
              <p14:nvPr/>
            </p14:nvContentPartPr>
            <p14:xfrm>
              <a:off x="6725640" y="2112280"/>
              <a:ext cx="14328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07640" y="20946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14:cNvPr>
              <p14:cNvContentPartPr/>
              <p14:nvPr/>
            </p14:nvContentPartPr>
            <p14:xfrm>
              <a:off x="6725640" y="2189320"/>
              <a:ext cx="153720" cy="2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07640" y="2171680"/>
                <a:ext cx="1893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14:cNvPr>
              <p14:cNvContentPartPr/>
              <p14:nvPr/>
            </p14:nvContentPartPr>
            <p14:xfrm>
              <a:off x="7030560" y="2127040"/>
              <a:ext cx="97920" cy="6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12560" y="210940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14:cNvPr>
              <p14:cNvContentPartPr/>
              <p14:nvPr/>
            </p14:nvContentPartPr>
            <p14:xfrm>
              <a:off x="8208480" y="1868920"/>
              <a:ext cx="206280" cy="399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0480" y="1851280"/>
                <a:ext cx="241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14:cNvPr>
              <p14:cNvContentPartPr/>
              <p14:nvPr/>
            </p14:nvContentPartPr>
            <p14:xfrm>
              <a:off x="7833000" y="1940200"/>
              <a:ext cx="304200" cy="245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15360" y="1922200"/>
                <a:ext cx="3398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14:cNvPr>
              <p14:cNvContentPartPr/>
              <p14:nvPr/>
            </p14:nvContentPartPr>
            <p14:xfrm>
              <a:off x="7249440" y="1909600"/>
              <a:ext cx="456480" cy="344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31800" y="1891960"/>
                <a:ext cx="4921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14:cNvPr>
              <p14:cNvContentPartPr/>
              <p14:nvPr/>
            </p14:nvContentPartPr>
            <p14:xfrm>
              <a:off x="5713680" y="1970800"/>
              <a:ext cx="204120" cy="340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96040" y="1952819"/>
                <a:ext cx="23976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14:cNvPr>
              <p14:cNvContentPartPr/>
              <p14:nvPr/>
            </p14:nvContentPartPr>
            <p14:xfrm>
              <a:off x="1740000" y="2468320"/>
              <a:ext cx="241200" cy="49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22360" y="2450680"/>
                <a:ext cx="27684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14:cNvPr>
              <p14:cNvContentPartPr/>
              <p14:nvPr/>
            </p14:nvContentPartPr>
            <p14:xfrm>
              <a:off x="2218080" y="2620960"/>
              <a:ext cx="158400" cy="295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00080" y="2602960"/>
                <a:ext cx="194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14:cNvPr>
              <p14:cNvContentPartPr/>
              <p14:nvPr/>
            </p14:nvContentPartPr>
            <p14:xfrm>
              <a:off x="2529480" y="2752720"/>
              <a:ext cx="1616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11840" y="273472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14:cNvPr>
              <p14:cNvContentPartPr/>
              <p14:nvPr/>
            </p14:nvContentPartPr>
            <p14:xfrm>
              <a:off x="2549640" y="2838040"/>
              <a:ext cx="189720" cy="24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31640" y="2820400"/>
                <a:ext cx="225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14:cNvPr>
              <p14:cNvContentPartPr/>
              <p14:nvPr/>
            </p14:nvContentPartPr>
            <p14:xfrm>
              <a:off x="2834040" y="2566240"/>
              <a:ext cx="1288080" cy="365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16040" y="2548600"/>
                <a:ext cx="13237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14:cNvPr>
              <p14:cNvContentPartPr/>
              <p14:nvPr/>
            </p14:nvContentPartPr>
            <p14:xfrm>
              <a:off x="4480320" y="2628160"/>
              <a:ext cx="577080" cy="33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462680" y="2610520"/>
                <a:ext cx="6127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14:cNvPr>
              <p14:cNvContentPartPr/>
              <p14:nvPr/>
            </p14:nvContentPartPr>
            <p14:xfrm>
              <a:off x="6195000" y="2833360"/>
              <a:ext cx="85320" cy="86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77000" y="2815360"/>
                <a:ext cx="120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14:cNvPr>
              <p14:cNvContentPartPr/>
              <p14:nvPr/>
            </p14:nvContentPartPr>
            <p14:xfrm>
              <a:off x="6390480" y="2733280"/>
              <a:ext cx="157680" cy="14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72480" y="2715640"/>
                <a:ext cx="193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14:cNvPr>
              <p14:cNvContentPartPr/>
              <p14:nvPr/>
            </p14:nvContentPartPr>
            <p14:xfrm>
              <a:off x="6410640" y="2823640"/>
              <a:ext cx="14364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393000" y="280564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14:cNvPr>
              <p14:cNvContentPartPr/>
              <p14:nvPr/>
            </p14:nvContentPartPr>
            <p14:xfrm>
              <a:off x="5617560" y="2661640"/>
              <a:ext cx="480600" cy="273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99573" y="2643640"/>
                <a:ext cx="516213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14:cNvPr>
              <p14:cNvContentPartPr/>
              <p14:nvPr/>
            </p14:nvContentPartPr>
            <p14:xfrm>
              <a:off x="6796560" y="2773240"/>
              <a:ext cx="13140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78920" y="27556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14:cNvPr>
              <p14:cNvContentPartPr/>
              <p14:nvPr/>
            </p14:nvContentPartPr>
            <p14:xfrm>
              <a:off x="7566960" y="2641120"/>
              <a:ext cx="124560" cy="20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49012" y="2623480"/>
                <a:ext cx="16009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14:cNvPr>
              <p14:cNvContentPartPr/>
              <p14:nvPr/>
            </p14:nvContentPartPr>
            <p14:xfrm>
              <a:off x="7079880" y="2591080"/>
              <a:ext cx="345600" cy="275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062240" y="2573080"/>
                <a:ext cx="3812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14:cNvPr>
              <p14:cNvContentPartPr/>
              <p14:nvPr/>
            </p14:nvContentPartPr>
            <p14:xfrm>
              <a:off x="261480" y="3283720"/>
              <a:ext cx="736560" cy="328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43480" y="3265720"/>
                <a:ext cx="77220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14:cNvPr>
              <p14:cNvContentPartPr/>
              <p14:nvPr/>
            </p14:nvContentPartPr>
            <p14:xfrm>
              <a:off x="2204400" y="3331960"/>
              <a:ext cx="397080" cy="2491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86384" y="3314320"/>
                <a:ext cx="432752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14:cNvPr>
              <p14:cNvContentPartPr/>
              <p14:nvPr/>
            </p14:nvContentPartPr>
            <p14:xfrm>
              <a:off x="1361280" y="3311800"/>
              <a:ext cx="747000" cy="2836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43280" y="3293800"/>
                <a:ext cx="7826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14:cNvPr>
              <p14:cNvContentPartPr/>
              <p14:nvPr/>
            </p14:nvContentPartPr>
            <p14:xfrm>
              <a:off x="3301320" y="3281200"/>
              <a:ext cx="4320" cy="21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283680" y="3263560"/>
                <a:ext cx="3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14:cNvPr>
              <p14:cNvContentPartPr/>
              <p14:nvPr/>
            </p14:nvContentPartPr>
            <p14:xfrm>
              <a:off x="3393120" y="3281200"/>
              <a:ext cx="12600" cy="10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375480" y="3263560"/>
                <a:ext cx="4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14:cNvPr>
              <p14:cNvContentPartPr/>
              <p14:nvPr/>
            </p14:nvContentPartPr>
            <p14:xfrm>
              <a:off x="3291600" y="3403240"/>
              <a:ext cx="102240" cy="1494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273600" y="3385240"/>
                <a:ext cx="137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14:cNvPr>
              <p14:cNvContentPartPr/>
              <p14:nvPr/>
            </p14:nvContentPartPr>
            <p14:xfrm>
              <a:off x="2701920" y="3382720"/>
              <a:ext cx="464400" cy="165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684266" y="3365080"/>
                <a:ext cx="500068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14:cNvPr>
              <p14:cNvContentPartPr/>
              <p14:nvPr/>
            </p14:nvContentPartPr>
            <p14:xfrm>
              <a:off x="4364040" y="3358960"/>
              <a:ext cx="279000" cy="169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346400" y="3341320"/>
                <a:ext cx="3146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14:cNvPr>
              <p14:cNvContentPartPr/>
              <p14:nvPr/>
            </p14:nvContentPartPr>
            <p14:xfrm>
              <a:off x="4782720" y="3261040"/>
              <a:ext cx="2520" cy="17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4720" y="3243040"/>
                <a:ext cx="381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14:cNvPr>
              <p14:cNvContentPartPr/>
              <p14:nvPr/>
            </p14:nvContentPartPr>
            <p14:xfrm>
              <a:off x="4872000" y="3250600"/>
              <a:ext cx="468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854000" y="323296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14:cNvPr>
              <p14:cNvContentPartPr/>
              <p14:nvPr/>
            </p14:nvContentPartPr>
            <p14:xfrm>
              <a:off x="4774800" y="3352480"/>
              <a:ext cx="91800" cy="1659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757160" y="3334480"/>
                <a:ext cx="127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14:cNvPr>
              <p14:cNvContentPartPr/>
              <p14:nvPr/>
            </p14:nvContentPartPr>
            <p14:xfrm>
              <a:off x="3657000" y="3372640"/>
              <a:ext cx="275760" cy="215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639360" y="3355000"/>
                <a:ext cx="3114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14:cNvPr>
              <p14:cNvContentPartPr/>
              <p14:nvPr/>
            </p14:nvContentPartPr>
            <p14:xfrm>
              <a:off x="5483640" y="3352480"/>
              <a:ext cx="124560" cy="1393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66000" y="3334480"/>
                <a:ext cx="1602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14:cNvPr>
              <p14:cNvContentPartPr/>
              <p14:nvPr/>
            </p14:nvContentPartPr>
            <p14:xfrm>
              <a:off x="5256840" y="3261040"/>
              <a:ext cx="120600" cy="228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238840" y="3243040"/>
                <a:ext cx="1562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14:cNvPr>
              <p14:cNvContentPartPr/>
              <p14:nvPr/>
            </p14:nvContentPartPr>
            <p14:xfrm>
              <a:off x="4978200" y="3393160"/>
              <a:ext cx="161640" cy="13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960200" y="3375160"/>
                <a:ext cx="1972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14:cNvPr>
              <p14:cNvContentPartPr/>
              <p14:nvPr/>
            </p14:nvContentPartPr>
            <p14:xfrm>
              <a:off x="5821320" y="3372640"/>
              <a:ext cx="162000" cy="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803320" y="3355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14:cNvPr>
              <p14:cNvContentPartPr/>
              <p14:nvPr/>
            </p14:nvContentPartPr>
            <p14:xfrm>
              <a:off x="5862000" y="3454000"/>
              <a:ext cx="176040" cy="17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844000" y="3436360"/>
                <a:ext cx="211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14:cNvPr>
              <p14:cNvContentPartPr/>
              <p14:nvPr/>
            </p14:nvContentPartPr>
            <p14:xfrm>
              <a:off x="6206520" y="3250600"/>
              <a:ext cx="347760" cy="261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188880" y="3232960"/>
                <a:ext cx="38340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14:cNvPr>
              <p14:cNvContentPartPr/>
              <p14:nvPr/>
            </p14:nvContentPartPr>
            <p14:xfrm>
              <a:off x="6623040" y="3452560"/>
              <a:ext cx="149760" cy="97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605040" y="3434560"/>
                <a:ext cx="1854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14:cNvPr>
              <p14:cNvContentPartPr/>
              <p14:nvPr/>
            </p14:nvContentPartPr>
            <p14:xfrm>
              <a:off x="6843000" y="3264640"/>
              <a:ext cx="104760" cy="19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825000" y="3247000"/>
                <a:ext cx="140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14:cNvPr>
              <p14:cNvContentPartPr/>
              <p14:nvPr/>
            </p14:nvContentPartPr>
            <p14:xfrm>
              <a:off x="7037040" y="3169600"/>
              <a:ext cx="1185120" cy="378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019040" y="3151960"/>
                <a:ext cx="12207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14:cNvPr>
              <p14:cNvContentPartPr/>
              <p14:nvPr/>
            </p14:nvContentPartPr>
            <p14:xfrm>
              <a:off x="6461400" y="3514480"/>
              <a:ext cx="1748880" cy="122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443760" y="3478480"/>
                <a:ext cx="17845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14:cNvPr>
              <p14:cNvContentPartPr/>
              <p14:nvPr/>
            </p14:nvContentPartPr>
            <p14:xfrm>
              <a:off x="2326080" y="365200"/>
              <a:ext cx="1858680" cy="1227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308440" y="329200"/>
                <a:ext cx="1894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14:cNvPr>
              <p14:cNvContentPartPr/>
              <p14:nvPr/>
            </p14:nvContentPartPr>
            <p14:xfrm>
              <a:off x="8371560" y="3210280"/>
              <a:ext cx="4024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353560" y="3192640"/>
                <a:ext cx="43812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14:cNvPr>
              <p14:cNvContentPartPr/>
              <p14:nvPr/>
            </p14:nvContentPartPr>
            <p14:xfrm>
              <a:off x="334920" y="3718240"/>
              <a:ext cx="3379680" cy="5529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17280" y="3700600"/>
                <a:ext cx="341532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14:cNvPr>
              <p14:cNvContentPartPr/>
              <p14:nvPr/>
            </p14:nvContentPartPr>
            <p14:xfrm>
              <a:off x="4026360" y="3863680"/>
              <a:ext cx="353160" cy="2066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4008720" y="3846040"/>
                <a:ext cx="3888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14:cNvPr>
              <p14:cNvContentPartPr/>
              <p14:nvPr/>
            </p14:nvContentPartPr>
            <p14:xfrm>
              <a:off x="4541160" y="3779080"/>
              <a:ext cx="360" cy="10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523160" y="376108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14:cNvPr>
              <p14:cNvContentPartPr/>
              <p14:nvPr/>
            </p14:nvContentPartPr>
            <p14:xfrm>
              <a:off x="4673280" y="3769000"/>
              <a:ext cx="10800" cy="2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655280" y="3751360"/>
                <a:ext cx="464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14:cNvPr>
              <p14:cNvContentPartPr/>
              <p14:nvPr/>
            </p14:nvContentPartPr>
            <p14:xfrm>
              <a:off x="4520640" y="3870520"/>
              <a:ext cx="137880" cy="202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502954" y="3852552"/>
                <a:ext cx="173613" cy="2378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14:cNvPr>
              <p14:cNvContentPartPr/>
              <p14:nvPr/>
            </p14:nvContentPartPr>
            <p14:xfrm>
              <a:off x="4856160" y="3901120"/>
              <a:ext cx="163800" cy="10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838520" y="3883480"/>
                <a:ext cx="199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14:cNvPr>
              <p14:cNvContentPartPr/>
              <p14:nvPr/>
            </p14:nvContentPartPr>
            <p14:xfrm>
              <a:off x="4896480" y="3982120"/>
              <a:ext cx="111600" cy="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878840" y="396448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14:cNvPr>
              <p14:cNvContentPartPr/>
              <p14:nvPr/>
            </p14:nvContentPartPr>
            <p14:xfrm>
              <a:off x="5171160" y="3748840"/>
              <a:ext cx="550080" cy="267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5153520" y="3730840"/>
                <a:ext cx="5857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E27BD9C-2307-4618-94F6-6AF0AFE08430}"/>
                  </a:ext>
                </a:extLst>
              </p14:cNvPr>
              <p14:cNvContentPartPr/>
              <p14:nvPr/>
            </p14:nvContentPartPr>
            <p14:xfrm>
              <a:off x="6014280" y="3809680"/>
              <a:ext cx="215280" cy="261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E27BD9C-2307-4618-94F6-6AF0AFE08430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996640" y="3792040"/>
                <a:ext cx="2509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6D8A8C8-1A89-43B7-8059-3F2CAE293FDA}"/>
                  </a:ext>
                </a:extLst>
              </p14:cNvPr>
              <p14:cNvContentPartPr/>
              <p14:nvPr/>
            </p14:nvContentPartPr>
            <p14:xfrm>
              <a:off x="6630240" y="3779080"/>
              <a:ext cx="4320" cy="8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6D8A8C8-1A89-43B7-8059-3F2CAE293FDA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612240" y="37610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CB74222-4AB5-4DCD-A36E-9D836B2E6F98}"/>
                  </a:ext>
                </a:extLst>
              </p14:cNvPr>
              <p14:cNvContentPartPr/>
              <p14:nvPr/>
            </p14:nvContentPartPr>
            <p14:xfrm>
              <a:off x="6725640" y="3769000"/>
              <a:ext cx="4320" cy="14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CB74222-4AB5-4DCD-A36E-9D836B2E6F98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707640" y="375136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3AA7FFB2-C9C6-44E9-9037-45F275F812B0}"/>
                  </a:ext>
                </a:extLst>
              </p14:cNvPr>
              <p14:cNvContentPartPr/>
              <p14:nvPr/>
            </p14:nvContentPartPr>
            <p14:xfrm>
              <a:off x="6827160" y="3911200"/>
              <a:ext cx="153360" cy="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3AA7FFB2-C9C6-44E9-9037-45F275F812B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809160" y="3893200"/>
                <a:ext cx="189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7AE8C76-248B-40FE-8C4C-F9A2514360A8}"/>
                  </a:ext>
                </a:extLst>
              </p14:cNvPr>
              <p14:cNvContentPartPr/>
              <p14:nvPr/>
            </p14:nvContentPartPr>
            <p14:xfrm>
              <a:off x="6847320" y="3992560"/>
              <a:ext cx="120240" cy="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7AE8C76-248B-40FE-8C4C-F9A2514360A8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829680" y="3974560"/>
                <a:ext cx="155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28A0E930-9A00-4020-9729-E9FBAE0DBD22}"/>
                  </a:ext>
                </a:extLst>
              </p14:cNvPr>
              <p14:cNvContentPartPr/>
              <p14:nvPr/>
            </p14:nvContentPartPr>
            <p14:xfrm>
              <a:off x="7853520" y="3663880"/>
              <a:ext cx="162000" cy="95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28A0E930-9A00-4020-9729-E9FBAE0DBD22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835520" y="3646240"/>
                <a:ext cx="1976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53D41D1-B917-40D8-826F-0F8394A2536B}"/>
                  </a:ext>
                </a:extLst>
              </p14:cNvPr>
              <p14:cNvContentPartPr/>
              <p14:nvPr/>
            </p14:nvContentPartPr>
            <p14:xfrm>
              <a:off x="7131720" y="3825520"/>
              <a:ext cx="803160" cy="238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53D41D1-B917-40D8-826F-0F8394A2536B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114072" y="3807520"/>
                <a:ext cx="838816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939642B-E445-4C9F-AD64-95E3A33D3017}"/>
                  </a:ext>
                </a:extLst>
              </p14:cNvPr>
              <p14:cNvContentPartPr/>
              <p14:nvPr/>
            </p14:nvContentPartPr>
            <p14:xfrm>
              <a:off x="6580200" y="3870520"/>
              <a:ext cx="145800" cy="258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939642B-E445-4C9F-AD64-95E3A33D301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6562560" y="3852520"/>
                <a:ext cx="18144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CA364546-BA1C-46B9-81D0-063CDE13657D}"/>
                  </a:ext>
                </a:extLst>
              </p14:cNvPr>
              <p14:cNvContentPartPr/>
              <p14:nvPr/>
            </p14:nvContentPartPr>
            <p14:xfrm>
              <a:off x="8114160" y="3738400"/>
              <a:ext cx="154800" cy="2689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CA364546-BA1C-46B9-81D0-063CDE13657D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8096520" y="3720400"/>
                <a:ext cx="1904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8422AC-3D7F-4624-BF64-9327CA58E90E}"/>
                  </a:ext>
                </a:extLst>
              </p14:cNvPr>
              <p14:cNvContentPartPr/>
              <p14:nvPr/>
            </p14:nvContentPartPr>
            <p14:xfrm>
              <a:off x="8389920" y="3982120"/>
              <a:ext cx="63360" cy="90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8422AC-3D7F-4624-BF64-9327CA58E90E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8371920" y="3964480"/>
                <a:ext cx="9900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E6F4BA9-6719-499E-8E9E-5434DFA9C88F}"/>
                  </a:ext>
                </a:extLst>
              </p14:cNvPr>
              <p14:cNvContentPartPr/>
              <p14:nvPr/>
            </p14:nvContentPartPr>
            <p14:xfrm>
              <a:off x="318000" y="4206040"/>
              <a:ext cx="1113480" cy="31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E6F4BA9-6719-499E-8E9E-5434DFA9C88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00360" y="4188400"/>
                <a:ext cx="114912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AF3642A-CDE0-4D4C-850F-4C419E423267}"/>
                  </a:ext>
                </a:extLst>
              </p14:cNvPr>
              <p14:cNvContentPartPr/>
              <p14:nvPr/>
            </p14:nvContentPartPr>
            <p14:xfrm>
              <a:off x="1706520" y="4144480"/>
              <a:ext cx="1880640" cy="475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AF3642A-CDE0-4D4C-850F-4C419E423267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1688523" y="4126480"/>
                <a:ext cx="1916273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12215160-D154-449F-B92E-64866074BAA6}"/>
                  </a:ext>
                </a:extLst>
              </p14:cNvPr>
              <p14:cNvContentPartPr/>
              <p14:nvPr/>
            </p14:nvContentPartPr>
            <p14:xfrm>
              <a:off x="355080" y="4644160"/>
              <a:ext cx="3340800" cy="5274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12215160-D154-449F-B92E-64866074BAA6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37080" y="4626160"/>
                <a:ext cx="3376440" cy="56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D1B449A-111A-43AB-B05B-BE57DB5C4A16}"/>
                  </a:ext>
                </a:extLst>
              </p14:cNvPr>
              <p14:cNvContentPartPr/>
              <p14:nvPr/>
            </p14:nvContentPartPr>
            <p14:xfrm>
              <a:off x="4879920" y="4712200"/>
              <a:ext cx="179280" cy="162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D1B449A-111A-43AB-B05B-BE57DB5C4A16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861920" y="4694200"/>
                <a:ext cx="21492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6782CFC-326B-4113-B930-059677A85446}"/>
                  </a:ext>
                </a:extLst>
              </p14:cNvPr>
              <p14:cNvContentPartPr/>
              <p14:nvPr/>
            </p14:nvContentPartPr>
            <p14:xfrm>
              <a:off x="3891000" y="4639120"/>
              <a:ext cx="894240" cy="288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6782CFC-326B-4113-B930-059677A85446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3873000" y="4621480"/>
                <a:ext cx="92988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F1B87540-85B5-4192-9954-AE8579F4B150}"/>
                  </a:ext>
                </a:extLst>
              </p14:cNvPr>
              <p14:cNvContentPartPr/>
              <p14:nvPr/>
            </p14:nvContentPartPr>
            <p14:xfrm>
              <a:off x="6309120" y="4653160"/>
              <a:ext cx="222840" cy="10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F1B87540-85B5-4192-9954-AE8579F4B150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291120" y="4635160"/>
                <a:ext cx="2584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C69C38B-8CF3-4AF6-8CF6-F89AE354D09F}"/>
                  </a:ext>
                </a:extLst>
              </p14:cNvPr>
              <p14:cNvContentPartPr/>
              <p14:nvPr/>
            </p14:nvContentPartPr>
            <p14:xfrm>
              <a:off x="6380040" y="4755040"/>
              <a:ext cx="193680" cy="162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C69C38B-8CF3-4AF6-8CF6-F89AE354D09F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6362040" y="4737400"/>
                <a:ext cx="229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72822D0-7E91-416D-9426-153837B92852}"/>
                  </a:ext>
                </a:extLst>
              </p14:cNvPr>
              <p14:cNvContentPartPr/>
              <p14:nvPr/>
            </p14:nvContentPartPr>
            <p14:xfrm>
              <a:off x="5323800" y="4662880"/>
              <a:ext cx="772200" cy="2887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72822D0-7E91-416D-9426-153837B92852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305808" y="4645240"/>
                <a:ext cx="80782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97BAD180-A696-4FE4-8A8B-00C997437B1D}"/>
                  </a:ext>
                </a:extLst>
              </p14:cNvPr>
              <p14:cNvContentPartPr/>
              <p14:nvPr/>
            </p14:nvContentPartPr>
            <p14:xfrm>
              <a:off x="7728600" y="4419160"/>
              <a:ext cx="1026360" cy="3736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97BAD180-A696-4FE4-8A8B-00C997437B1D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710954" y="4401520"/>
                <a:ext cx="1062013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44E66024-D6A4-4FAC-BABD-41EF63441786}"/>
                  </a:ext>
                </a:extLst>
              </p14:cNvPr>
              <p14:cNvContentPartPr/>
              <p14:nvPr/>
            </p14:nvContentPartPr>
            <p14:xfrm>
              <a:off x="6682080" y="4521040"/>
              <a:ext cx="949320" cy="3556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44E66024-D6A4-4FAC-BABD-41EF63441786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6664080" y="4503058"/>
                <a:ext cx="984960" cy="3912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96F60DA5-C4F8-4B63-9083-860472279CDF}"/>
                  </a:ext>
                </a:extLst>
              </p14:cNvPr>
              <p14:cNvContentPartPr/>
              <p14:nvPr/>
            </p14:nvContentPartPr>
            <p14:xfrm>
              <a:off x="548040" y="5272720"/>
              <a:ext cx="229680" cy="2577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96F60DA5-C4F8-4B63-9083-860472279CDF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530400" y="5255080"/>
                <a:ext cx="26532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977D2677-A554-4558-981A-EFCF11D30A00}"/>
                  </a:ext>
                </a:extLst>
              </p14:cNvPr>
              <p14:cNvContentPartPr/>
              <p14:nvPr/>
            </p14:nvContentPartPr>
            <p14:xfrm>
              <a:off x="1110720" y="5250400"/>
              <a:ext cx="1163520" cy="3164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977D2677-A554-4558-981A-EFCF11D30A00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1092726" y="5232740"/>
                <a:ext cx="1199149" cy="3521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ED466B77-71DC-405E-B0AF-6C3919577A35}"/>
                  </a:ext>
                </a:extLst>
              </p14:cNvPr>
              <p14:cNvContentPartPr/>
              <p14:nvPr/>
            </p14:nvContentPartPr>
            <p14:xfrm>
              <a:off x="2405280" y="5323480"/>
              <a:ext cx="457920" cy="2239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ED466B77-71DC-405E-B0AF-6C3919577A35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2387640" y="5305840"/>
                <a:ext cx="4935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1D979F3-3725-4B99-907A-A59B3F710E69}"/>
                  </a:ext>
                </a:extLst>
              </p14:cNvPr>
              <p14:cNvContentPartPr/>
              <p14:nvPr/>
            </p14:nvContentPartPr>
            <p14:xfrm>
              <a:off x="3088200" y="5374240"/>
              <a:ext cx="192240" cy="1551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1D979F3-3725-4B99-907A-A59B3F710E69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3070560" y="5356240"/>
                <a:ext cx="2278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84AAF14D-BF9F-45A0-8089-120F7C930A55}"/>
                  </a:ext>
                </a:extLst>
              </p14:cNvPr>
              <p14:cNvContentPartPr/>
              <p14:nvPr/>
            </p14:nvContentPartPr>
            <p14:xfrm>
              <a:off x="4175400" y="5334280"/>
              <a:ext cx="182160" cy="97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84AAF14D-BF9F-45A0-8089-120F7C930A55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4157760" y="5316640"/>
                <a:ext cx="217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8AD0DF27-8795-426F-9AA2-A04623D51128}"/>
                  </a:ext>
                </a:extLst>
              </p14:cNvPr>
              <p14:cNvContentPartPr/>
              <p14:nvPr/>
            </p14:nvContentPartPr>
            <p14:xfrm>
              <a:off x="4236600" y="5428600"/>
              <a:ext cx="132840" cy="16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8AD0DF27-8795-426F-9AA2-A04623D51128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4218600" y="5410960"/>
                <a:ext cx="1684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9F6FAEF6-0C85-4B3F-B761-70A7517DB375}"/>
                  </a:ext>
                </a:extLst>
              </p14:cNvPr>
              <p14:cNvContentPartPr/>
              <p14:nvPr/>
            </p14:nvContentPartPr>
            <p14:xfrm>
              <a:off x="4715760" y="5227720"/>
              <a:ext cx="324360" cy="22824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9F6FAEF6-0C85-4B3F-B761-70A7517DB375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4697760" y="5209720"/>
                <a:ext cx="3600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85C8E849-8E36-46B3-8755-D5090D841E15}"/>
                  </a:ext>
                </a:extLst>
              </p14:cNvPr>
              <p14:cNvContentPartPr/>
              <p14:nvPr/>
            </p14:nvContentPartPr>
            <p14:xfrm>
              <a:off x="4492920" y="5211880"/>
              <a:ext cx="122400" cy="25524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85C8E849-8E36-46B3-8755-D5090D841E15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4474920" y="5193880"/>
                <a:ext cx="1580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F308E103-A651-4D5B-AB10-3C39AC6F6580}"/>
                  </a:ext>
                </a:extLst>
              </p14:cNvPr>
              <p14:cNvContentPartPr/>
              <p14:nvPr/>
            </p14:nvContentPartPr>
            <p14:xfrm>
              <a:off x="3489960" y="5252560"/>
              <a:ext cx="556920" cy="2847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F308E103-A651-4D5B-AB10-3C39AC6F6580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3472320" y="5234560"/>
                <a:ext cx="5925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1D0404C-2610-4157-8121-724A68069244}"/>
                  </a:ext>
                </a:extLst>
              </p14:cNvPr>
              <p14:cNvContentPartPr/>
              <p14:nvPr/>
            </p14:nvContentPartPr>
            <p14:xfrm>
              <a:off x="5242080" y="5242120"/>
              <a:ext cx="244800" cy="234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1D0404C-2610-4157-8121-724A68069244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5224414" y="5224120"/>
                <a:ext cx="280492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154463F3-CE64-4CC7-9946-DCFEEC6E026E}"/>
                  </a:ext>
                </a:extLst>
              </p14:cNvPr>
              <p14:cNvContentPartPr/>
              <p14:nvPr/>
            </p14:nvContentPartPr>
            <p14:xfrm>
              <a:off x="6004200" y="5366320"/>
              <a:ext cx="164520" cy="187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154463F3-CE64-4CC7-9946-DCFEEC6E026E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5986200" y="5348320"/>
                <a:ext cx="2001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3A483F8-7799-4EBD-A11A-2F6BEB9203DB}"/>
                  </a:ext>
                </a:extLst>
              </p14:cNvPr>
              <p14:cNvContentPartPr/>
              <p14:nvPr/>
            </p14:nvContentPartPr>
            <p14:xfrm>
              <a:off x="6065040" y="5455600"/>
              <a:ext cx="143640" cy="100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3A483F8-7799-4EBD-A11A-2F6BEB9203DB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6047400" y="5437600"/>
                <a:ext cx="179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D341A3B-3D87-4047-9BA1-7C22D266C66B}"/>
                  </a:ext>
                </a:extLst>
              </p14:cNvPr>
              <p14:cNvContentPartPr/>
              <p14:nvPr/>
            </p14:nvContentPartPr>
            <p14:xfrm>
              <a:off x="5594520" y="5282800"/>
              <a:ext cx="309960" cy="2545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D341A3B-3D87-4047-9BA1-7C22D266C66B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5576859" y="5264800"/>
                <a:ext cx="345641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DD849064-168E-4F5F-B9FB-65339905D7F3}"/>
                  </a:ext>
                </a:extLst>
              </p14:cNvPr>
              <p14:cNvContentPartPr/>
              <p14:nvPr/>
            </p14:nvContentPartPr>
            <p14:xfrm>
              <a:off x="6441240" y="5069680"/>
              <a:ext cx="1421280" cy="2646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DD849064-168E-4F5F-B9FB-65339905D7F3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6423240" y="5051680"/>
                <a:ext cx="145692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0DCA3858-02C9-41B5-8925-6BA1EE772087}"/>
                  </a:ext>
                </a:extLst>
              </p14:cNvPr>
              <p14:cNvContentPartPr/>
              <p14:nvPr/>
            </p14:nvContentPartPr>
            <p14:xfrm>
              <a:off x="6487680" y="5384680"/>
              <a:ext cx="1271160" cy="2386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0DCA3858-02C9-41B5-8925-6BA1EE772087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6470040" y="5366707"/>
                <a:ext cx="1306800" cy="274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933F456F-EE41-4AA5-8014-E0F0305A35A7}"/>
                  </a:ext>
                </a:extLst>
              </p14:cNvPr>
              <p14:cNvContentPartPr/>
              <p14:nvPr/>
            </p14:nvContentPartPr>
            <p14:xfrm>
              <a:off x="6918960" y="5058160"/>
              <a:ext cx="335160" cy="2235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933F456F-EE41-4AA5-8014-E0F0305A35A7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6900979" y="5040160"/>
                <a:ext cx="370762" cy="259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11231718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14:cNvPr>
              <p14:cNvContentPartPr/>
              <p14:nvPr/>
            </p14:nvContentPartPr>
            <p14:xfrm>
              <a:off x="6260880" y="1960360"/>
              <a:ext cx="38520" cy="312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42880" y="1942720"/>
                <a:ext cx="741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14:cNvPr>
              <p14:cNvContentPartPr/>
              <p14:nvPr/>
            </p14:nvContentPartPr>
            <p14:xfrm>
              <a:off x="6288600" y="1942360"/>
              <a:ext cx="182520" cy="49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0960" y="1924360"/>
                <a:ext cx="218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14:cNvPr>
              <p14:cNvContentPartPr/>
              <p14:nvPr/>
            </p14:nvContentPartPr>
            <p14:xfrm>
              <a:off x="6278520" y="2112280"/>
              <a:ext cx="163440" cy="31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60880" y="2094640"/>
                <a:ext cx="199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14:cNvPr>
              <p14:cNvContentPartPr/>
              <p14:nvPr/>
            </p14:nvContentPartPr>
            <p14:xfrm>
              <a:off x="6462840" y="2219920"/>
              <a:ext cx="100800" cy="125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45200" y="2202280"/>
                <a:ext cx="136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14:cNvPr>
              <p14:cNvContentPartPr/>
              <p14:nvPr/>
            </p14:nvContentPartPr>
            <p14:xfrm>
              <a:off x="6725640" y="2112280"/>
              <a:ext cx="14328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07640" y="20946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14:cNvPr>
              <p14:cNvContentPartPr/>
              <p14:nvPr/>
            </p14:nvContentPartPr>
            <p14:xfrm>
              <a:off x="6725640" y="2189320"/>
              <a:ext cx="153720" cy="2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07640" y="2171680"/>
                <a:ext cx="1893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14:cNvPr>
              <p14:cNvContentPartPr/>
              <p14:nvPr/>
            </p14:nvContentPartPr>
            <p14:xfrm>
              <a:off x="7030560" y="2127040"/>
              <a:ext cx="97920" cy="6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12560" y="210940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14:cNvPr>
              <p14:cNvContentPartPr/>
              <p14:nvPr/>
            </p14:nvContentPartPr>
            <p14:xfrm>
              <a:off x="8208480" y="1868920"/>
              <a:ext cx="206280" cy="399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0480" y="1851280"/>
                <a:ext cx="241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14:cNvPr>
              <p14:cNvContentPartPr/>
              <p14:nvPr/>
            </p14:nvContentPartPr>
            <p14:xfrm>
              <a:off x="7833000" y="1940200"/>
              <a:ext cx="304200" cy="245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15360" y="1922200"/>
                <a:ext cx="3398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14:cNvPr>
              <p14:cNvContentPartPr/>
              <p14:nvPr/>
            </p14:nvContentPartPr>
            <p14:xfrm>
              <a:off x="7249440" y="1909600"/>
              <a:ext cx="456480" cy="344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31800" y="1891960"/>
                <a:ext cx="4921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14:cNvPr>
              <p14:cNvContentPartPr/>
              <p14:nvPr/>
            </p14:nvContentPartPr>
            <p14:xfrm>
              <a:off x="5713680" y="1970800"/>
              <a:ext cx="204120" cy="340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96040" y="1952819"/>
                <a:ext cx="23976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14:cNvPr>
              <p14:cNvContentPartPr/>
              <p14:nvPr/>
            </p14:nvContentPartPr>
            <p14:xfrm>
              <a:off x="1740000" y="2468320"/>
              <a:ext cx="241200" cy="49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22360" y="2450680"/>
                <a:ext cx="27684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14:cNvPr>
              <p14:cNvContentPartPr/>
              <p14:nvPr/>
            </p14:nvContentPartPr>
            <p14:xfrm>
              <a:off x="2218080" y="2620960"/>
              <a:ext cx="158400" cy="295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00080" y="2602960"/>
                <a:ext cx="194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14:cNvPr>
              <p14:cNvContentPartPr/>
              <p14:nvPr/>
            </p14:nvContentPartPr>
            <p14:xfrm>
              <a:off x="2529480" y="2752720"/>
              <a:ext cx="1616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11840" y="273472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14:cNvPr>
              <p14:cNvContentPartPr/>
              <p14:nvPr/>
            </p14:nvContentPartPr>
            <p14:xfrm>
              <a:off x="2549640" y="2838040"/>
              <a:ext cx="189720" cy="24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31640" y="2820400"/>
                <a:ext cx="225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14:cNvPr>
              <p14:cNvContentPartPr/>
              <p14:nvPr/>
            </p14:nvContentPartPr>
            <p14:xfrm>
              <a:off x="2834040" y="2566240"/>
              <a:ext cx="1288080" cy="365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16040" y="2548600"/>
                <a:ext cx="13237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14:cNvPr>
              <p14:cNvContentPartPr/>
              <p14:nvPr/>
            </p14:nvContentPartPr>
            <p14:xfrm>
              <a:off x="4480320" y="2628160"/>
              <a:ext cx="577080" cy="33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462680" y="2610520"/>
                <a:ext cx="6127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14:cNvPr>
              <p14:cNvContentPartPr/>
              <p14:nvPr/>
            </p14:nvContentPartPr>
            <p14:xfrm>
              <a:off x="6195000" y="2833360"/>
              <a:ext cx="85320" cy="86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77000" y="2815360"/>
                <a:ext cx="120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14:cNvPr>
              <p14:cNvContentPartPr/>
              <p14:nvPr/>
            </p14:nvContentPartPr>
            <p14:xfrm>
              <a:off x="6390480" y="2733280"/>
              <a:ext cx="157680" cy="14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72480" y="2715640"/>
                <a:ext cx="193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14:cNvPr>
              <p14:cNvContentPartPr/>
              <p14:nvPr/>
            </p14:nvContentPartPr>
            <p14:xfrm>
              <a:off x="6410640" y="2823640"/>
              <a:ext cx="14364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393000" y="280564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14:cNvPr>
              <p14:cNvContentPartPr/>
              <p14:nvPr/>
            </p14:nvContentPartPr>
            <p14:xfrm>
              <a:off x="5617560" y="2661640"/>
              <a:ext cx="480600" cy="273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99573" y="2643640"/>
                <a:ext cx="516213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14:cNvPr>
              <p14:cNvContentPartPr/>
              <p14:nvPr/>
            </p14:nvContentPartPr>
            <p14:xfrm>
              <a:off x="6796560" y="2773240"/>
              <a:ext cx="13140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78920" y="27556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14:cNvPr>
              <p14:cNvContentPartPr/>
              <p14:nvPr/>
            </p14:nvContentPartPr>
            <p14:xfrm>
              <a:off x="7566960" y="2641120"/>
              <a:ext cx="124560" cy="20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49012" y="2623480"/>
                <a:ext cx="16009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14:cNvPr>
              <p14:cNvContentPartPr/>
              <p14:nvPr/>
            </p14:nvContentPartPr>
            <p14:xfrm>
              <a:off x="7079880" y="2591080"/>
              <a:ext cx="345600" cy="275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062240" y="2573080"/>
                <a:ext cx="3812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14:cNvPr>
              <p14:cNvContentPartPr/>
              <p14:nvPr/>
            </p14:nvContentPartPr>
            <p14:xfrm>
              <a:off x="261480" y="3283720"/>
              <a:ext cx="736560" cy="328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43480" y="3265720"/>
                <a:ext cx="77220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14:cNvPr>
              <p14:cNvContentPartPr/>
              <p14:nvPr/>
            </p14:nvContentPartPr>
            <p14:xfrm>
              <a:off x="2204400" y="3331960"/>
              <a:ext cx="397080" cy="2491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86384" y="3314320"/>
                <a:ext cx="432752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14:cNvPr>
              <p14:cNvContentPartPr/>
              <p14:nvPr/>
            </p14:nvContentPartPr>
            <p14:xfrm>
              <a:off x="1361280" y="3311800"/>
              <a:ext cx="747000" cy="2836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43280" y="3293800"/>
                <a:ext cx="7826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14:cNvPr>
              <p14:cNvContentPartPr/>
              <p14:nvPr/>
            </p14:nvContentPartPr>
            <p14:xfrm>
              <a:off x="3301320" y="3281200"/>
              <a:ext cx="4320" cy="21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283680" y="3263560"/>
                <a:ext cx="3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14:cNvPr>
              <p14:cNvContentPartPr/>
              <p14:nvPr/>
            </p14:nvContentPartPr>
            <p14:xfrm>
              <a:off x="3393120" y="3281200"/>
              <a:ext cx="12600" cy="10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375480" y="3263560"/>
                <a:ext cx="4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14:cNvPr>
              <p14:cNvContentPartPr/>
              <p14:nvPr/>
            </p14:nvContentPartPr>
            <p14:xfrm>
              <a:off x="3291600" y="3403240"/>
              <a:ext cx="102240" cy="1494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273600" y="3385240"/>
                <a:ext cx="137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14:cNvPr>
              <p14:cNvContentPartPr/>
              <p14:nvPr/>
            </p14:nvContentPartPr>
            <p14:xfrm>
              <a:off x="2701920" y="3382720"/>
              <a:ext cx="464400" cy="165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684266" y="3365080"/>
                <a:ext cx="500068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14:cNvPr>
              <p14:cNvContentPartPr/>
              <p14:nvPr/>
            </p14:nvContentPartPr>
            <p14:xfrm>
              <a:off x="4364040" y="3358960"/>
              <a:ext cx="279000" cy="169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346400" y="3341320"/>
                <a:ext cx="3146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14:cNvPr>
              <p14:cNvContentPartPr/>
              <p14:nvPr/>
            </p14:nvContentPartPr>
            <p14:xfrm>
              <a:off x="4782720" y="3261040"/>
              <a:ext cx="2520" cy="17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4720" y="3243040"/>
                <a:ext cx="381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14:cNvPr>
              <p14:cNvContentPartPr/>
              <p14:nvPr/>
            </p14:nvContentPartPr>
            <p14:xfrm>
              <a:off x="4872000" y="3250600"/>
              <a:ext cx="468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854000" y="323296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14:cNvPr>
              <p14:cNvContentPartPr/>
              <p14:nvPr/>
            </p14:nvContentPartPr>
            <p14:xfrm>
              <a:off x="4774800" y="3352480"/>
              <a:ext cx="91800" cy="1659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757160" y="3334480"/>
                <a:ext cx="127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14:cNvPr>
              <p14:cNvContentPartPr/>
              <p14:nvPr/>
            </p14:nvContentPartPr>
            <p14:xfrm>
              <a:off x="3657000" y="3372640"/>
              <a:ext cx="275760" cy="215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639360" y="3355000"/>
                <a:ext cx="3114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14:cNvPr>
              <p14:cNvContentPartPr/>
              <p14:nvPr/>
            </p14:nvContentPartPr>
            <p14:xfrm>
              <a:off x="5483640" y="3352480"/>
              <a:ext cx="124560" cy="1393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66000" y="3334480"/>
                <a:ext cx="1602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14:cNvPr>
              <p14:cNvContentPartPr/>
              <p14:nvPr/>
            </p14:nvContentPartPr>
            <p14:xfrm>
              <a:off x="5256840" y="3261040"/>
              <a:ext cx="120600" cy="228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238840" y="3243040"/>
                <a:ext cx="1562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14:cNvPr>
              <p14:cNvContentPartPr/>
              <p14:nvPr/>
            </p14:nvContentPartPr>
            <p14:xfrm>
              <a:off x="4978200" y="3393160"/>
              <a:ext cx="161640" cy="13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960200" y="3375160"/>
                <a:ext cx="1972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14:cNvPr>
              <p14:cNvContentPartPr/>
              <p14:nvPr/>
            </p14:nvContentPartPr>
            <p14:xfrm>
              <a:off x="5821320" y="3372640"/>
              <a:ext cx="162000" cy="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803320" y="3355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14:cNvPr>
              <p14:cNvContentPartPr/>
              <p14:nvPr/>
            </p14:nvContentPartPr>
            <p14:xfrm>
              <a:off x="5862000" y="3454000"/>
              <a:ext cx="176040" cy="17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844000" y="3436360"/>
                <a:ext cx="211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14:cNvPr>
              <p14:cNvContentPartPr/>
              <p14:nvPr/>
            </p14:nvContentPartPr>
            <p14:xfrm>
              <a:off x="6206520" y="3250600"/>
              <a:ext cx="347760" cy="261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188880" y="3232960"/>
                <a:ext cx="38340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14:cNvPr>
              <p14:cNvContentPartPr/>
              <p14:nvPr/>
            </p14:nvContentPartPr>
            <p14:xfrm>
              <a:off x="6623040" y="3452560"/>
              <a:ext cx="149760" cy="97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605040" y="3434560"/>
                <a:ext cx="1854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14:cNvPr>
              <p14:cNvContentPartPr/>
              <p14:nvPr/>
            </p14:nvContentPartPr>
            <p14:xfrm>
              <a:off x="6843000" y="3264640"/>
              <a:ext cx="104760" cy="19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825000" y="3247000"/>
                <a:ext cx="140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14:cNvPr>
              <p14:cNvContentPartPr/>
              <p14:nvPr/>
            </p14:nvContentPartPr>
            <p14:xfrm>
              <a:off x="7037040" y="3169600"/>
              <a:ext cx="1185120" cy="378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019040" y="3151960"/>
                <a:ext cx="12207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14:cNvPr>
              <p14:cNvContentPartPr/>
              <p14:nvPr/>
            </p14:nvContentPartPr>
            <p14:xfrm>
              <a:off x="6461400" y="3514480"/>
              <a:ext cx="1748880" cy="122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443760" y="3478480"/>
                <a:ext cx="17845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14:cNvPr>
              <p14:cNvContentPartPr/>
              <p14:nvPr/>
            </p14:nvContentPartPr>
            <p14:xfrm>
              <a:off x="2326080" y="365200"/>
              <a:ext cx="1858680" cy="1227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308440" y="329200"/>
                <a:ext cx="1894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14:cNvPr>
              <p14:cNvContentPartPr/>
              <p14:nvPr/>
            </p14:nvContentPartPr>
            <p14:xfrm>
              <a:off x="8371560" y="3210280"/>
              <a:ext cx="4024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353560" y="3192640"/>
                <a:ext cx="43812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14:cNvPr>
              <p14:cNvContentPartPr/>
              <p14:nvPr/>
            </p14:nvContentPartPr>
            <p14:xfrm>
              <a:off x="334920" y="3718240"/>
              <a:ext cx="3379680" cy="5529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17280" y="3700600"/>
                <a:ext cx="341532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14:cNvPr>
              <p14:cNvContentPartPr/>
              <p14:nvPr/>
            </p14:nvContentPartPr>
            <p14:xfrm>
              <a:off x="4026360" y="3863680"/>
              <a:ext cx="353160" cy="2066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4008720" y="3846040"/>
                <a:ext cx="3888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14:cNvPr>
              <p14:cNvContentPartPr/>
              <p14:nvPr/>
            </p14:nvContentPartPr>
            <p14:xfrm>
              <a:off x="4541160" y="3779080"/>
              <a:ext cx="360" cy="10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523160" y="376108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14:cNvPr>
              <p14:cNvContentPartPr/>
              <p14:nvPr/>
            </p14:nvContentPartPr>
            <p14:xfrm>
              <a:off x="4673280" y="3769000"/>
              <a:ext cx="10800" cy="2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655280" y="3751360"/>
                <a:ext cx="464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14:cNvPr>
              <p14:cNvContentPartPr/>
              <p14:nvPr/>
            </p14:nvContentPartPr>
            <p14:xfrm>
              <a:off x="4520640" y="3870520"/>
              <a:ext cx="137880" cy="202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502954" y="3852552"/>
                <a:ext cx="173613" cy="2378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14:cNvPr>
              <p14:cNvContentPartPr/>
              <p14:nvPr/>
            </p14:nvContentPartPr>
            <p14:xfrm>
              <a:off x="4856160" y="3901120"/>
              <a:ext cx="163800" cy="10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838520" y="3883480"/>
                <a:ext cx="199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14:cNvPr>
              <p14:cNvContentPartPr/>
              <p14:nvPr/>
            </p14:nvContentPartPr>
            <p14:xfrm>
              <a:off x="4896480" y="3982120"/>
              <a:ext cx="111600" cy="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878840" y="396448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14:cNvPr>
              <p14:cNvContentPartPr/>
              <p14:nvPr/>
            </p14:nvContentPartPr>
            <p14:xfrm>
              <a:off x="5171160" y="3748840"/>
              <a:ext cx="550080" cy="267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5153520" y="3730840"/>
                <a:ext cx="5857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E27BD9C-2307-4618-94F6-6AF0AFE08430}"/>
                  </a:ext>
                </a:extLst>
              </p14:cNvPr>
              <p14:cNvContentPartPr/>
              <p14:nvPr/>
            </p14:nvContentPartPr>
            <p14:xfrm>
              <a:off x="6014280" y="3809680"/>
              <a:ext cx="215280" cy="261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E27BD9C-2307-4618-94F6-6AF0AFE08430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996640" y="3792040"/>
                <a:ext cx="2509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6D8A8C8-1A89-43B7-8059-3F2CAE293FDA}"/>
                  </a:ext>
                </a:extLst>
              </p14:cNvPr>
              <p14:cNvContentPartPr/>
              <p14:nvPr/>
            </p14:nvContentPartPr>
            <p14:xfrm>
              <a:off x="6630240" y="3779080"/>
              <a:ext cx="4320" cy="8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6D8A8C8-1A89-43B7-8059-3F2CAE293FDA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612240" y="37610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CB74222-4AB5-4DCD-A36E-9D836B2E6F98}"/>
                  </a:ext>
                </a:extLst>
              </p14:cNvPr>
              <p14:cNvContentPartPr/>
              <p14:nvPr/>
            </p14:nvContentPartPr>
            <p14:xfrm>
              <a:off x="6725640" y="3769000"/>
              <a:ext cx="4320" cy="14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CB74222-4AB5-4DCD-A36E-9D836B2E6F98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707640" y="375136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3AA7FFB2-C9C6-44E9-9037-45F275F812B0}"/>
                  </a:ext>
                </a:extLst>
              </p14:cNvPr>
              <p14:cNvContentPartPr/>
              <p14:nvPr/>
            </p14:nvContentPartPr>
            <p14:xfrm>
              <a:off x="6827160" y="3911200"/>
              <a:ext cx="153360" cy="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3AA7FFB2-C9C6-44E9-9037-45F275F812B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809160" y="3893200"/>
                <a:ext cx="189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7AE8C76-248B-40FE-8C4C-F9A2514360A8}"/>
                  </a:ext>
                </a:extLst>
              </p14:cNvPr>
              <p14:cNvContentPartPr/>
              <p14:nvPr/>
            </p14:nvContentPartPr>
            <p14:xfrm>
              <a:off x="6847320" y="3992560"/>
              <a:ext cx="120240" cy="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7AE8C76-248B-40FE-8C4C-F9A2514360A8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829680" y="3974560"/>
                <a:ext cx="155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28A0E930-9A00-4020-9729-E9FBAE0DBD22}"/>
                  </a:ext>
                </a:extLst>
              </p14:cNvPr>
              <p14:cNvContentPartPr/>
              <p14:nvPr/>
            </p14:nvContentPartPr>
            <p14:xfrm>
              <a:off x="7853520" y="3663880"/>
              <a:ext cx="162000" cy="95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28A0E930-9A00-4020-9729-E9FBAE0DBD22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835520" y="3646240"/>
                <a:ext cx="1976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53D41D1-B917-40D8-826F-0F8394A2536B}"/>
                  </a:ext>
                </a:extLst>
              </p14:cNvPr>
              <p14:cNvContentPartPr/>
              <p14:nvPr/>
            </p14:nvContentPartPr>
            <p14:xfrm>
              <a:off x="7131720" y="3825520"/>
              <a:ext cx="803160" cy="238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53D41D1-B917-40D8-826F-0F8394A2536B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114072" y="3807520"/>
                <a:ext cx="838816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939642B-E445-4C9F-AD64-95E3A33D3017}"/>
                  </a:ext>
                </a:extLst>
              </p14:cNvPr>
              <p14:cNvContentPartPr/>
              <p14:nvPr/>
            </p14:nvContentPartPr>
            <p14:xfrm>
              <a:off x="6580200" y="3870520"/>
              <a:ext cx="145800" cy="258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939642B-E445-4C9F-AD64-95E3A33D301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6562560" y="3852520"/>
                <a:ext cx="18144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CA364546-BA1C-46B9-81D0-063CDE13657D}"/>
                  </a:ext>
                </a:extLst>
              </p14:cNvPr>
              <p14:cNvContentPartPr/>
              <p14:nvPr/>
            </p14:nvContentPartPr>
            <p14:xfrm>
              <a:off x="8114160" y="3738400"/>
              <a:ext cx="154800" cy="2689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CA364546-BA1C-46B9-81D0-063CDE13657D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8096520" y="3720400"/>
                <a:ext cx="1904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8422AC-3D7F-4624-BF64-9327CA58E90E}"/>
                  </a:ext>
                </a:extLst>
              </p14:cNvPr>
              <p14:cNvContentPartPr/>
              <p14:nvPr/>
            </p14:nvContentPartPr>
            <p14:xfrm>
              <a:off x="8389920" y="3982120"/>
              <a:ext cx="63360" cy="90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8422AC-3D7F-4624-BF64-9327CA58E90E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8371920" y="3964480"/>
                <a:ext cx="9900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E6F4BA9-6719-499E-8E9E-5434DFA9C88F}"/>
                  </a:ext>
                </a:extLst>
              </p14:cNvPr>
              <p14:cNvContentPartPr/>
              <p14:nvPr/>
            </p14:nvContentPartPr>
            <p14:xfrm>
              <a:off x="318000" y="4206040"/>
              <a:ext cx="1113480" cy="31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E6F4BA9-6719-499E-8E9E-5434DFA9C88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00360" y="4188400"/>
                <a:ext cx="114912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AF3642A-CDE0-4D4C-850F-4C419E423267}"/>
                  </a:ext>
                </a:extLst>
              </p14:cNvPr>
              <p14:cNvContentPartPr/>
              <p14:nvPr/>
            </p14:nvContentPartPr>
            <p14:xfrm>
              <a:off x="1706520" y="4144480"/>
              <a:ext cx="1880640" cy="475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AF3642A-CDE0-4D4C-850F-4C419E423267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1688523" y="4126480"/>
                <a:ext cx="1916273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12215160-D154-449F-B92E-64866074BAA6}"/>
                  </a:ext>
                </a:extLst>
              </p14:cNvPr>
              <p14:cNvContentPartPr/>
              <p14:nvPr/>
            </p14:nvContentPartPr>
            <p14:xfrm>
              <a:off x="355080" y="4644160"/>
              <a:ext cx="3340800" cy="5274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12215160-D154-449F-B92E-64866074BAA6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37080" y="4626160"/>
                <a:ext cx="3376440" cy="56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D1B449A-111A-43AB-B05B-BE57DB5C4A16}"/>
                  </a:ext>
                </a:extLst>
              </p14:cNvPr>
              <p14:cNvContentPartPr/>
              <p14:nvPr/>
            </p14:nvContentPartPr>
            <p14:xfrm>
              <a:off x="4879920" y="4712200"/>
              <a:ext cx="179280" cy="162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D1B449A-111A-43AB-B05B-BE57DB5C4A16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861920" y="4694200"/>
                <a:ext cx="21492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6782CFC-326B-4113-B930-059677A85446}"/>
                  </a:ext>
                </a:extLst>
              </p14:cNvPr>
              <p14:cNvContentPartPr/>
              <p14:nvPr/>
            </p14:nvContentPartPr>
            <p14:xfrm>
              <a:off x="3891000" y="4639120"/>
              <a:ext cx="894240" cy="288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6782CFC-326B-4113-B930-059677A85446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3873000" y="4621480"/>
                <a:ext cx="92988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F1B87540-85B5-4192-9954-AE8579F4B150}"/>
                  </a:ext>
                </a:extLst>
              </p14:cNvPr>
              <p14:cNvContentPartPr/>
              <p14:nvPr/>
            </p14:nvContentPartPr>
            <p14:xfrm>
              <a:off x="6309120" y="4653160"/>
              <a:ext cx="222840" cy="10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F1B87540-85B5-4192-9954-AE8579F4B150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291120" y="4635160"/>
                <a:ext cx="2584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C69C38B-8CF3-4AF6-8CF6-F89AE354D09F}"/>
                  </a:ext>
                </a:extLst>
              </p14:cNvPr>
              <p14:cNvContentPartPr/>
              <p14:nvPr/>
            </p14:nvContentPartPr>
            <p14:xfrm>
              <a:off x="6380040" y="4755040"/>
              <a:ext cx="193680" cy="162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C69C38B-8CF3-4AF6-8CF6-F89AE354D09F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6362040" y="4737400"/>
                <a:ext cx="229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72822D0-7E91-416D-9426-153837B92852}"/>
                  </a:ext>
                </a:extLst>
              </p14:cNvPr>
              <p14:cNvContentPartPr/>
              <p14:nvPr/>
            </p14:nvContentPartPr>
            <p14:xfrm>
              <a:off x="5323800" y="4662880"/>
              <a:ext cx="772200" cy="2887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72822D0-7E91-416D-9426-153837B92852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305808" y="4645240"/>
                <a:ext cx="80782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97BAD180-A696-4FE4-8A8B-00C997437B1D}"/>
                  </a:ext>
                </a:extLst>
              </p14:cNvPr>
              <p14:cNvContentPartPr/>
              <p14:nvPr/>
            </p14:nvContentPartPr>
            <p14:xfrm>
              <a:off x="7728600" y="4419160"/>
              <a:ext cx="1026360" cy="3736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97BAD180-A696-4FE4-8A8B-00C997437B1D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710954" y="4401520"/>
                <a:ext cx="1062013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44E66024-D6A4-4FAC-BABD-41EF63441786}"/>
                  </a:ext>
                </a:extLst>
              </p14:cNvPr>
              <p14:cNvContentPartPr/>
              <p14:nvPr/>
            </p14:nvContentPartPr>
            <p14:xfrm>
              <a:off x="6682080" y="4521040"/>
              <a:ext cx="949320" cy="3556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44E66024-D6A4-4FAC-BABD-41EF63441786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6664080" y="4503058"/>
                <a:ext cx="984960" cy="3912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96F60DA5-C4F8-4B63-9083-860472279CDF}"/>
                  </a:ext>
                </a:extLst>
              </p14:cNvPr>
              <p14:cNvContentPartPr/>
              <p14:nvPr/>
            </p14:nvContentPartPr>
            <p14:xfrm>
              <a:off x="548040" y="5272720"/>
              <a:ext cx="229680" cy="2577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96F60DA5-C4F8-4B63-9083-860472279CDF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530400" y="5255080"/>
                <a:ext cx="26532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977D2677-A554-4558-981A-EFCF11D30A00}"/>
                  </a:ext>
                </a:extLst>
              </p14:cNvPr>
              <p14:cNvContentPartPr/>
              <p14:nvPr/>
            </p14:nvContentPartPr>
            <p14:xfrm>
              <a:off x="1110720" y="5250400"/>
              <a:ext cx="1163520" cy="3164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977D2677-A554-4558-981A-EFCF11D30A00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1092726" y="5232740"/>
                <a:ext cx="1199149" cy="3521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ED466B77-71DC-405E-B0AF-6C3919577A35}"/>
                  </a:ext>
                </a:extLst>
              </p14:cNvPr>
              <p14:cNvContentPartPr/>
              <p14:nvPr/>
            </p14:nvContentPartPr>
            <p14:xfrm>
              <a:off x="2405280" y="5323480"/>
              <a:ext cx="457920" cy="2239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ED466B77-71DC-405E-B0AF-6C3919577A35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2387640" y="5305840"/>
                <a:ext cx="4935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1D979F3-3725-4B99-907A-A59B3F710E69}"/>
                  </a:ext>
                </a:extLst>
              </p14:cNvPr>
              <p14:cNvContentPartPr/>
              <p14:nvPr/>
            </p14:nvContentPartPr>
            <p14:xfrm>
              <a:off x="3088200" y="5374240"/>
              <a:ext cx="192240" cy="1551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1D979F3-3725-4B99-907A-A59B3F710E69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3070560" y="5356240"/>
                <a:ext cx="2278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84AAF14D-BF9F-45A0-8089-120F7C930A55}"/>
                  </a:ext>
                </a:extLst>
              </p14:cNvPr>
              <p14:cNvContentPartPr/>
              <p14:nvPr/>
            </p14:nvContentPartPr>
            <p14:xfrm>
              <a:off x="4175400" y="5334280"/>
              <a:ext cx="182160" cy="97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84AAF14D-BF9F-45A0-8089-120F7C930A55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4157760" y="5316640"/>
                <a:ext cx="217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8AD0DF27-8795-426F-9AA2-A04623D51128}"/>
                  </a:ext>
                </a:extLst>
              </p14:cNvPr>
              <p14:cNvContentPartPr/>
              <p14:nvPr/>
            </p14:nvContentPartPr>
            <p14:xfrm>
              <a:off x="4236600" y="5428600"/>
              <a:ext cx="132840" cy="16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8AD0DF27-8795-426F-9AA2-A04623D51128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4218600" y="5410960"/>
                <a:ext cx="1684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9F6FAEF6-0C85-4B3F-B761-70A7517DB375}"/>
                  </a:ext>
                </a:extLst>
              </p14:cNvPr>
              <p14:cNvContentPartPr/>
              <p14:nvPr/>
            </p14:nvContentPartPr>
            <p14:xfrm>
              <a:off x="4715760" y="5227720"/>
              <a:ext cx="324360" cy="22824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9F6FAEF6-0C85-4B3F-B761-70A7517DB375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4697760" y="5209720"/>
                <a:ext cx="3600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85C8E849-8E36-46B3-8755-D5090D841E15}"/>
                  </a:ext>
                </a:extLst>
              </p14:cNvPr>
              <p14:cNvContentPartPr/>
              <p14:nvPr/>
            </p14:nvContentPartPr>
            <p14:xfrm>
              <a:off x="4492920" y="5211880"/>
              <a:ext cx="122400" cy="25524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85C8E849-8E36-46B3-8755-D5090D841E15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4474920" y="5193880"/>
                <a:ext cx="1580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F308E103-A651-4D5B-AB10-3C39AC6F6580}"/>
                  </a:ext>
                </a:extLst>
              </p14:cNvPr>
              <p14:cNvContentPartPr/>
              <p14:nvPr/>
            </p14:nvContentPartPr>
            <p14:xfrm>
              <a:off x="3489960" y="5252560"/>
              <a:ext cx="556920" cy="2847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F308E103-A651-4D5B-AB10-3C39AC6F6580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3472320" y="5234560"/>
                <a:ext cx="5925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1D0404C-2610-4157-8121-724A68069244}"/>
                  </a:ext>
                </a:extLst>
              </p14:cNvPr>
              <p14:cNvContentPartPr/>
              <p14:nvPr/>
            </p14:nvContentPartPr>
            <p14:xfrm>
              <a:off x="5242080" y="5242120"/>
              <a:ext cx="244800" cy="234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1D0404C-2610-4157-8121-724A68069244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5224414" y="5224120"/>
                <a:ext cx="280492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154463F3-CE64-4CC7-9946-DCFEEC6E026E}"/>
                  </a:ext>
                </a:extLst>
              </p14:cNvPr>
              <p14:cNvContentPartPr/>
              <p14:nvPr/>
            </p14:nvContentPartPr>
            <p14:xfrm>
              <a:off x="6004200" y="5366320"/>
              <a:ext cx="164520" cy="187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154463F3-CE64-4CC7-9946-DCFEEC6E026E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5986200" y="5348320"/>
                <a:ext cx="2001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3A483F8-7799-4EBD-A11A-2F6BEB9203DB}"/>
                  </a:ext>
                </a:extLst>
              </p14:cNvPr>
              <p14:cNvContentPartPr/>
              <p14:nvPr/>
            </p14:nvContentPartPr>
            <p14:xfrm>
              <a:off x="6065040" y="5455600"/>
              <a:ext cx="143640" cy="100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3A483F8-7799-4EBD-A11A-2F6BEB9203DB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6047400" y="5437600"/>
                <a:ext cx="179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D341A3B-3D87-4047-9BA1-7C22D266C66B}"/>
                  </a:ext>
                </a:extLst>
              </p14:cNvPr>
              <p14:cNvContentPartPr/>
              <p14:nvPr/>
            </p14:nvContentPartPr>
            <p14:xfrm>
              <a:off x="5594520" y="5282800"/>
              <a:ext cx="309960" cy="2545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D341A3B-3D87-4047-9BA1-7C22D266C66B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5576859" y="5264800"/>
                <a:ext cx="345641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DD849064-168E-4F5F-B9FB-65339905D7F3}"/>
                  </a:ext>
                </a:extLst>
              </p14:cNvPr>
              <p14:cNvContentPartPr/>
              <p14:nvPr/>
            </p14:nvContentPartPr>
            <p14:xfrm>
              <a:off x="6441240" y="5069680"/>
              <a:ext cx="1421280" cy="2646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DD849064-168E-4F5F-B9FB-65339905D7F3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6423240" y="5051680"/>
                <a:ext cx="145692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0DCA3858-02C9-41B5-8925-6BA1EE772087}"/>
                  </a:ext>
                </a:extLst>
              </p14:cNvPr>
              <p14:cNvContentPartPr/>
              <p14:nvPr/>
            </p14:nvContentPartPr>
            <p14:xfrm>
              <a:off x="6487680" y="5384680"/>
              <a:ext cx="1271160" cy="2386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0DCA3858-02C9-41B5-8925-6BA1EE772087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6470040" y="5366707"/>
                <a:ext cx="1306800" cy="274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1954007E-EB09-4693-B52F-FB7DB78815D9}"/>
                  </a:ext>
                </a:extLst>
              </p14:cNvPr>
              <p14:cNvContentPartPr/>
              <p14:nvPr/>
            </p14:nvContentPartPr>
            <p14:xfrm>
              <a:off x="8208840" y="5282800"/>
              <a:ext cx="303480" cy="2268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1954007E-EB09-4693-B52F-FB7DB78815D9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8191200" y="5264800"/>
                <a:ext cx="33912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FBB1FE14-D926-48A5-8840-81552E21D456}"/>
                  </a:ext>
                </a:extLst>
              </p14:cNvPr>
              <p14:cNvContentPartPr/>
              <p14:nvPr/>
            </p14:nvContentPartPr>
            <p14:xfrm>
              <a:off x="1157880" y="5912800"/>
              <a:ext cx="208080" cy="64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FBB1FE14-D926-48A5-8840-81552E21D456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1140240" y="5895160"/>
                <a:ext cx="243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147B8D48-31CB-4213-A441-962BE6D3DA65}"/>
                  </a:ext>
                </a:extLst>
              </p14:cNvPr>
              <p14:cNvContentPartPr/>
              <p14:nvPr/>
            </p14:nvContentPartPr>
            <p14:xfrm>
              <a:off x="1167960" y="6016120"/>
              <a:ext cx="182880" cy="147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147B8D48-31CB-4213-A441-962BE6D3DA65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1150320" y="5998480"/>
                <a:ext cx="2185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B5533C0D-E4CD-4692-B6AE-2B71C2FE8202}"/>
                  </a:ext>
                </a:extLst>
              </p14:cNvPr>
              <p14:cNvContentPartPr/>
              <p14:nvPr/>
            </p14:nvContentPartPr>
            <p14:xfrm>
              <a:off x="559200" y="5801200"/>
              <a:ext cx="397080" cy="2638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B5533C0D-E4CD-4692-B6AE-2B71C2FE8202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541216" y="5783225"/>
                <a:ext cx="432688" cy="299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CB90E9EA-DF7D-4A5C-BE83-946895E0001A}"/>
                  </a:ext>
                </a:extLst>
              </p14:cNvPr>
              <p14:cNvContentPartPr/>
              <p14:nvPr/>
            </p14:nvContentPartPr>
            <p14:xfrm>
              <a:off x="6918960" y="5058160"/>
              <a:ext cx="335160" cy="22356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CB90E9EA-DF7D-4A5C-BE83-946895E0001A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6900979" y="5040160"/>
                <a:ext cx="370762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4CD15FC8-BF81-4295-BF80-B23759D21DCC}"/>
                  </a:ext>
                </a:extLst>
              </p14:cNvPr>
              <p14:cNvContentPartPr/>
              <p14:nvPr/>
            </p14:nvContentPartPr>
            <p14:xfrm>
              <a:off x="1554240" y="5629120"/>
              <a:ext cx="1522800" cy="72684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4CD15FC8-BF81-4295-BF80-B23759D21DCC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1536600" y="5611471"/>
                <a:ext cx="1558440" cy="762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3B21C4FD-F078-4A7E-A066-18D00EB5AF91}"/>
                  </a:ext>
                </a:extLst>
              </p14:cNvPr>
              <p14:cNvContentPartPr/>
              <p14:nvPr/>
            </p14:nvContentPartPr>
            <p14:xfrm>
              <a:off x="3321840" y="5872120"/>
              <a:ext cx="167760" cy="1044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3B21C4FD-F078-4A7E-A066-18D00EB5AF91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3303840" y="5854480"/>
                <a:ext cx="203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D07AB961-ADAF-4362-8D98-75B48DD000B3}"/>
                  </a:ext>
                </a:extLst>
              </p14:cNvPr>
              <p14:cNvContentPartPr/>
              <p14:nvPr/>
            </p14:nvContentPartPr>
            <p14:xfrm>
              <a:off x="3342360" y="5973640"/>
              <a:ext cx="151920" cy="36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D07AB961-ADAF-4362-8D98-75B48DD000B3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3324360" y="595564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395E42C2-3138-490A-B715-47CE68BB7DDD}"/>
                  </a:ext>
                </a:extLst>
              </p14:cNvPr>
              <p14:cNvContentPartPr/>
              <p14:nvPr/>
            </p14:nvContentPartPr>
            <p14:xfrm>
              <a:off x="4048680" y="5687800"/>
              <a:ext cx="356040" cy="21708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395E42C2-3138-490A-B715-47CE68BB7DDD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4030680" y="5670160"/>
                <a:ext cx="39168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934C8DE9-4FCB-4AA5-80E6-C6DE7E636DC4}"/>
                  </a:ext>
                </a:extLst>
              </p14:cNvPr>
              <p14:cNvContentPartPr/>
              <p14:nvPr/>
            </p14:nvContentPartPr>
            <p14:xfrm>
              <a:off x="3779040" y="5958520"/>
              <a:ext cx="1862640" cy="37008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934C8DE9-4FCB-4AA5-80E6-C6DE7E636DC4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3761400" y="5940537"/>
                <a:ext cx="1898280" cy="405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1CC65405-66B5-40CF-B59E-B31AD1BFA19A}"/>
                  </a:ext>
                </a:extLst>
              </p14:cNvPr>
              <p14:cNvContentPartPr/>
              <p14:nvPr/>
            </p14:nvContentPartPr>
            <p14:xfrm>
              <a:off x="510240" y="5587720"/>
              <a:ext cx="5362200" cy="103752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1CC65405-66B5-40CF-B59E-B31AD1BFA19A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492600" y="5551720"/>
                <a:ext cx="5397840" cy="1109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13927448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14:cNvPr>
              <p14:cNvContentPartPr/>
              <p14:nvPr/>
            </p14:nvContentPartPr>
            <p14:xfrm>
              <a:off x="6260880" y="1960360"/>
              <a:ext cx="38520" cy="312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42880" y="1942720"/>
                <a:ext cx="741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14:cNvPr>
              <p14:cNvContentPartPr/>
              <p14:nvPr/>
            </p14:nvContentPartPr>
            <p14:xfrm>
              <a:off x="6288600" y="1942360"/>
              <a:ext cx="182520" cy="49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0960" y="1924360"/>
                <a:ext cx="218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14:cNvPr>
              <p14:cNvContentPartPr/>
              <p14:nvPr/>
            </p14:nvContentPartPr>
            <p14:xfrm>
              <a:off x="6278520" y="2112280"/>
              <a:ext cx="163440" cy="31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60880" y="2094640"/>
                <a:ext cx="199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14:cNvPr>
              <p14:cNvContentPartPr/>
              <p14:nvPr/>
            </p14:nvContentPartPr>
            <p14:xfrm>
              <a:off x="6462840" y="2219920"/>
              <a:ext cx="100800" cy="125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45200" y="2202280"/>
                <a:ext cx="136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14:cNvPr>
              <p14:cNvContentPartPr/>
              <p14:nvPr/>
            </p14:nvContentPartPr>
            <p14:xfrm>
              <a:off x="6725640" y="2112280"/>
              <a:ext cx="14328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07640" y="20946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14:cNvPr>
              <p14:cNvContentPartPr/>
              <p14:nvPr/>
            </p14:nvContentPartPr>
            <p14:xfrm>
              <a:off x="6725640" y="2189320"/>
              <a:ext cx="153720" cy="2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07640" y="2171680"/>
                <a:ext cx="1893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14:cNvPr>
              <p14:cNvContentPartPr/>
              <p14:nvPr/>
            </p14:nvContentPartPr>
            <p14:xfrm>
              <a:off x="7030560" y="2127040"/>
              <a:ext cx="97920" cy="6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12560" y="210940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14:cNvPr>
              <p14:cNvContentPartPr/>
              <p14:nvPr/>
            </p14:nvContentPartPr>
            <p14:xfrm>
              <a:off x="8208480" y="1868920"/>
              <a:ext cx="206280" cy="399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0480" y="1851280"/>
                <a:ext cx="241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14:cNvPr>
              <p14:cNvContentPartPr/>
              <p14:nvPr/>
            </p14:nvContentPartPr>
            <p14:xfrm>
              <a:off x="7833000" y="1940200"/>
              <a:ext cx="304200" cy="245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15360" y="1922200"/>
                <a:ext cx="3398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14:cNvPr>
              <p14:cNvContentPartPr/>
              <p14:nvPr/>
            </p14:nvContentPartPr>
            <p14:xfrm>
              <a:off x="7249440" y="1909600"/>
              <a:ext cx="456480" cy="344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31800" y="1891960"/>
                <a:ext cx="4921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14:cNvPr>
              <p14:cNvContentPartPr/>
              <p14:nvPr/>
            </p14:nvContentPartPr>
            <p14:xfrm>
              <a:off x="5713680" y="1970800"/>
              <a:ext cx="204120" cy="340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96040" y="1952819"/>
                <a:ext cx="23976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14:cNvPr>
              <p14:cNvContentPartPr/>
              <p14:nvPr/>
            </p14:nvContentPartPr>
            <p14:xfrm>
              <a:off x="1740000" y="2468320"/>
              <a:ext cx="241200" cy="49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22360" y="2450680"/>
                <a:ext cx="27684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14:cNvPr>
              <p14:cNvContentPartPr/>
              <p14:nvPr/>
            </p14:nvContentPartPr>
            <p14:xfrm>
              <a:off x="2218080" y="2620960"/>
              <a:ext cx="158400" cy="295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00080" y="2602960"/>
                <a:ext cx="194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14:cNvPr>
              <p14:cNvContentPartPr/>
              <p14:nvPr/>
            </p14:nvContentPartPr>
            <p14:xfrm>
              <a:off x="2529480" y="2752720"/>
              <a:ext cx="1616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11840" y="273472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14:cNvPr>
              <p14:cNvContentPartPr/>
              <p14:nvPr/>
            </p14:nvContentPartPr>
            <p14:xfrm>
              <a:off x="2549640" y="2838040"/>
              <a:ext cx="189720" cy="24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31640" y="2820400"/>
                <a:ext cx="225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14:cNvPr>
              <p14:cNvContentPartPr/>
              <p14:nvPr/>
            </p14:nvContentPartPr>
            <p14:xfrm>
              <a:off x="2834040" y="2566240"/>
              <a:ext cx="1288080" cy="365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16040" y="2548600"/>
                <a:ext cx="13237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14:cNvPr>
              <p14:cNvContentPartPr/>
              <p14:nvPr/>
            </p14:nvContentPartPr>
            <p14:xfrm>
              <a:off x="4480320" y="2628160"/>
              <a:ext cx="577080" cy="33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462680" y="2610520"/>
                <a:ext cx="6127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14:cNvPr>
              <p14:cNvContentPartPr/>
              <p14:nvPr/>
            </p14:nvContentPartPr>
            <p14:xfrm>
              <a:off x="6195000" y="2833360"/>
              <a:ext cx="85320" cy="86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77000" y="2815360"/>
                <a:ext cx="120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14:cNvPr>
              <p14:cNvContentPartPr/>
              <p14:nvPr/>
            </p14:nvContentPartPr>
            <p14:xfrm>
              <a:off x="6390480" y="2733280"/>
              <a:ext cx="157680" cy="14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72480" y="2715640"/>
                <a:ext cx="193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14:cNvPr>
              <p14:cNvContentPartPr/>
              <p14:nvPr/>
            </p14:nvContentPartPr>
            <p14:xfrm>
              <a:off x="6410640" y="2823640"/>
              <a:ext cx="14364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393000" y="280564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14:cNvPr>
              <p14:cNvContentPartPr/>
              <p14:nvPr/>
            </p14:nvContentPartPr>
            <p14:xfrm>
              <a:off x="5617560" y="2661640"/>
              <a:ext cx="480600" cy="273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99573" y="2643640"/>
                <a:ext cx="516213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14:cNvPr>
              <p14:cNvContentPartPr/>
              <p14:nvPr/>
            </p14:nvContentPartPr>
            <p14:xfrm>
              <a:off x="6796560" y="2773240"/>
              <a:ext cx="13140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78920" y="27556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14:cNvPr>
              <p14:cNvContentPartPr/>
              <p14:nvPr/>
            </p14:nvContentPartPr>
            <p14:xfrm>
              <a:off x="7566960" y="2641120"/>
              <a:ext cx="124560" cy="20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49012" y="2623480"/>
                <a:ext cx="16009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14:cNvPr>
              <p14:cNvContentPartPr/>
              <p14:nvPr/>
            </p14:nvContentPartPr>
            <p14:xfrm>
              <a:off x="7079880" y="2591080"/>
              <a:ext cx="345600" cy="275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062240" y="2573080"/>
                <a:ext cx="3812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14:cNvPr>
              <p14:cNvContentPartPr/>
              <p14:nvPr/>
            </p14:nvContentPartPr>
            <p14:xfrm>
              <a:off x="261480" y="3283720"/>
              <a:ext cx="736560" cy="328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43480" y="3265720"/>
                <a:ext cx="77220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14:cNvPr>
              <p14:cNvContentPartPr/>
              <p14:nvPr/>
            </p14:nvContentPartPr>
            <p14:xfrm>
              <a:off x="2204400" y="3331960"/>
              <a:ext cx="397080" cy="2491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86384" y="3314320"/>
                <a:ext cx="432752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14:cNvPr>
              <p14:cNvContentPartPr/>
              <p14:nvPr/>
            </p14:nvContentPartPr>
            <p14:xfrm>
              <a:off x="1361280" y="3311800"/>
              <a:ext cx="747000" cy="2836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43280" y="3293800"/>
                <a:ext cx="7826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14:cNvPr>
              <p14:cNvContentPartPr/>
              <p14:nvPr/>
            </p14:nvContentPartPr>
            <p14:xfrm>
              <a:off x="3301320" y="3281200"/>
              <a:ext cx="4320" cy="21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283680" y="3263560"/>
                <a:ext cx="3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14:cNvPr>
              <p14:cNvContentPartPr/>
              <p14:nvPr/>
            </p14:nvContentPartPr>
            <p14:xfrm>
              <a:off x="3393120" y="3281200"/>
              <a:ext cx="12600" cy="10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375480" y="3263560"/>
                <a:ext cx="4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14:cNvPr>
              <p14:cNvContentPartPr/>
              <p14:nvPr/>
            </p14:nvContentPartPr>
            <p14:xfrm>
              <a:off x="3291600" y="3403240"/>
              <a:ext cx="102240" cy="1494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273600" y="3385240"/>
                <a:ext cx="137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14:cNvPr>
              <p14:cNvContentPartPr/>
              <p14:nvPr/>
            </p14:nvContentPartPr>
            <p14:xfrm>
              <a:off x="2701920" y="3382720"/>
              <a:ext cx="464400" cy="165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684266" y="3365080"/>
                <a:ext cx="500068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14:cNvPr>
              <p14:cNvContentPartPr/>
              <p14:nvPr/>
            </p14:nvContentPartPr>
            <p14:xfrm>
              <a:off x="4364040" y="3358960"/>
              <a:ext cx="279000" cy="169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346400" y="3341320"/>
                <a:ext cx="3146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14:cNvPr>
              <p14:cNvContentPartPr/>
              <p14:nvPr/>
            </p14:nvContentPartPr>
            <p14:xfrm>
              <a:off x="4782720" y="3261040"/>
              <a:ext cx="2520" cy="17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4720" y="3243040"/>
                <a:ext cx="381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14:cNvPr>
              <p14:cNvContentPartPr/>
              <p14:nvPr/>
            </p14:nvContentPartPr>
            <p14:xfrm>
              <a:off x="4872000" y="3250600"/>
              <a:ext cx="4680" cy="68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854000" y="323296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14:cNvPr>
              <p14:cNvContentPartPr/>
              <p14:nvPr/>
            </p14:nvContentPartPr>
            <p14:xfrm>
              <a:off x="4774800" y="3352480"/>
              <a:ext cx="91800" cy="1659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757160" y="3334480"/>
                <a:ext cx="127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14:cNvPr>
              <p14:cNvContentPartPr/>
              <p14:nvPr/>
            </p14:nvContentPartPr>
            <p14:xfrm>
              <a:off x="3657000" y="3372640"/>
              <a:ext cx="275760" cy="215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639360" y="3355000"/>
                <a:ext cx="3114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14:cNvPr>
              <p14:cNvContentPartPr/>
              <p14:nvPr/>
            </p14:nvContentPartPr>
            <p14:xfrm>
              <a:off x="5483640" y="3352480"/>
              <a:ext cx="124560" cy="1393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66000" y="3334480"/>
                <a:ext cx="1602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14:cNvPr>
              <p14:cNvContentPartPr/>
              <p14:nvPr/>
            </p14:nvContentPartPr>
            <p14:xfrm>
              <a:off x="5256840" y="3261040"/>
              <a:ext cx="120600" cy="228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238840" y="3243040"/>
                <a:ext cx="1562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14:cNvPr>
              <p14:cNvContentPartPr/>
              <p14:nvPr/>
            </p14:nvContentPartPr>
            <p14:xfrm>
              <a:off x="4978200" y="3393160"/>
              <a:ext cx="161640" cy="13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960200" y="3375160"/>
                <a:ext cx="1972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14:cNvPr>
              <p14:cNvContentPartPr/>
              <p14:nvPr/>
            </p14:nvContentPartPr>
            <p14:xfrm>
              <a:off x="5821320" y="3372640"/>
              <a:ext cx="162000" cy="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803320" y="3355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14:cNvPr>
              <p14:cNvContentPartPr/>
              <p14:nvPr/>
            </p14:nvContentPartPr>
            <p14:xfrm>
              <a:off x="5862000" y="3454000"/>
              <a:ext cx="176040" cy="172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844000" y="3436360"/>
                <a:ext cx="211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14:cNvPr>
              <p14:cNvContentPartPr/>
              <p14:nvPr/>
            </p14:nvContentPartPr>
            <p14:xfrm>
              <a:off x="6206520" y="3250600"/>
              <a:ext cx="347760" cy="261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188880" y="3232960"/>
                <a:ext cx="38340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14:cNvPr>
              <p14:cNvContentPartPr/>
              <p14:nvPr/>
            </p14:nvContentPartPr>
            <p14:xfrm>
              <a:off x="6623040" y="3452560"/>
              <a:ext cx="149760" cy="97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605040" y="3434560"/>
                <a:ext cx="1854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14:cNvPr>
              <p14:cNvContentPartPr/>
              <p14:nvPr/>
            </p14:nvContentPartPr>
            <p14:xfrm>
              <a:off x="6843000" y="3264640"/>
              <a:ext cx="104760" cy="19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825000" y="3247000"/>
                <a:ext cx="140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14:cNvPr>
              <p14:cNvContentPartPr/>
              <p14:nvPr/>
            </p14:nvContentPartPr>
            <p14:xfrm>
              <a:off x="7037040" y="3169600"/>
              <a:ext cx="1185120" cy="378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019040" y="3151960"/>
                <a:ext cx="12207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14:cNvPr>
              <p14:cNvContentPartPr/>
              <p14:nvPr/>
            </p14:nvContentPartPr>
            <p14:xfrm>
              <a:off x="6461400" y="3514480"/>
              <a:ext cx="1748880" cy="1227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443760" y="3478480"/>
                <a:ext cx="17845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14:cNvPr>
              <p14:cNvContentPartPr/>
              <p14:nvPr/>
            </p14:nvContentPartPr>
            <p14:xfrm>
              <a:off x="2326080" y="365200"/>
              <a:ext cx="1858680" cy="1227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308440" y="329200"/>
                <a:ext cx="1894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14:cNvPr>
              <p14:cNvContentPartPr/>
              <p14:nvPr/>
            </p14:nvContentPartPr>
            <p14:xfrm>
              <a:off x="8371560" y="3210280"/>
              <a:ext cx="402480" cy="32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353560" y="3192640"/>
                <a:ext cx="43812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14:cNvPr>
              <p14:cNvContentPartPr/>
              <p14:nvPr/>
            </p14:nvContentPartPr>
            <p14:xfrm>
              <a:off x="334920" y="3718240"/>
              <a:ext cx="3379680" cy="5529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17280" y="3700600"/>
                <a:ext cx="341532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14:cNvPr>
              <p14:cNvContentPartPr/>
              <p14:nvPr/>
            </p14:nvContentPartPr>
            <p14:xfrm>
              <a:off x="4026360" y="3863680"/>
              <a:ext cx="353160" cy="2066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4008720" y="3846040"/>
                <a:ext cx="3888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14:cNvPr>
              <p14:cNvContentPartPr/>
              <p14:nvPr/>
            </p14:nvContentPartPr>
            <p14:xfrm>
              <a:off x="4541160" y="3779080"/>
              <a:ext cx="360" cy="10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523160" y="376108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14:cNvPr>
              <p14:cNvContentPartPr/>
              <p14:nvPr/>
            </p14:nvContentPartPr>
            <p14:xfrm>
              <a:off x="4673280" y="3769000"/>
              <a:ext cx="10800" cy="2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655280" y="3751360"/>
                <a:ext cx="464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14:cNvPr>
              <p14:cNvContentPartPr/>
              <p14:nvPr/>
            </p14:nvContentPartPr>
            <p14:xfrm>
              <a:off x="4520640" y="3870520"/>
              <a:ext cx="137880" cy="202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502954" y="3852552"/>
                <a:ext cx="173613" cy="2378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14:cNvPr>
              <p14:cNvContentPartPr/>
              <p14:nvPr/>
            </p14:nvContentPartPr>
            <p14:xfrm>
              <a:off x="4856160" y="3901120"/>
              <a:ext cx="163800" cy="10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838520" y="3883480"/>
                <a:ext cx="199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14:cNvPr>
              <p14:cNvContentPartPr/>
              <p14:nvPr/>
            </p14:nvContentPartPr>
            <p14:xfrm>
              <a:off x="4896480" y="3982120"/>
              <a:ext cx="111600" cy="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878840" y="396448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14:cNvPr>
              <p14:cNvContentPartPr/>
              <p14:nvPr/>
            </p14:nvContentPartPr>
            <p14:xfrm>
              <a:off x="5171160" y="3748840"/>
              <a:ext cx="550080" cy="267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5153520" y="3730840"/>
                <a:ext cx="5857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E27BD9C-2307-4618-94F6-6AF0AFE08430}"/>
                  </a:ext>
                </a:extLst>
              </p14:cNvPr>
              <p14:cNvContentPartPr/>
              <p14:nvPr/>
            </p14:nvContentPartPr>
            <p14:xfrm>
              <a:off x="6014280" y="3809680"/>
              <a:ext cx="215280" cy="261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E27BD9C-2307-4618-94F6-6AF0AFE08430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996640" y="3792040"/>
                <a:ext cx="2509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6D8A8C8-1A89-43B7-8059-3F2CAE293FDA}"/>
                  </a:ext>
                </a:extLst>
              </p14:cNvPr>
              <p14:cNvContentPartPr/>
              <p14:nvPr/>
            </p14:nvContentPartPr>
            <p14:xfrm>
              <a:off x="6630240" y="3779080"/>
              <a:ext cx="4320" cy="82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6D8A8C8-1A89-43B7-8059-3F2CAE293FDA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612240" y="37610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CB74222-4AB5-4DCD-A36E-9D836B2E6F98}"/>
                  </a:ext>
                </a:extLst>
              </p14:cNvPr>
              <p14:cNvContentPartPr/>
              <p14:nvPr/>
            </p14:nvContentPartPr>
            <p14:xfrm>
              <a:off x="6725640" y="3769000"/>
              <a:ext cx="4320" cy="14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CB74222-4AB5-4DCD-A36E-9D836B2E6F98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707640" y="375136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3AA7FFB2-C9C6-44E9-9037-45F275F812B0}"/>
                  </a:ext>
                </a:extLst>
              </p14:cNvPr>
              <p14:cNvContentPartPr/>
              <p14:nvPr/>
            </p14:nvContentPartPr>
            <p14:xfrm>
              <a:off x="6827160" y="3911200"/>
              <a:ext cx="153360" cy="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3AA7FFB2-C9C6-44E9-9037-45F275F812B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809160" y="3893200"/>
                <a:ext cx="189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7AE8C76-248B-40FE-8C4C-F9A2514360A8}"/>
                  </a:ext>
                </a:extLst>
              </p14:cNvPr>
              <p14:cNvContentPartPr/>
              <p14:nvPr/>
            </p14:nvContentPartPr>
            <p14:xfrm>
              <a:off x="6847320" y="3992560"/>
              <a:ext cx="120240" cy="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7AE8C76-248B-40FE-8C4C-F9A2514360A8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829680" y="3974560"/>
                <a:ext cx="155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28A0E930-9A00-4020-9729-E9FBAE0DBD22}"/>
                  </a:ext>
                </a:extLst>
              </p14:cNvPr>
              <p14:cNvContentPartPr/>
              <p14:nvPr/>
            </p14:nvContentPartPr>
            <p14:xfrm>
              <a:off x="7853520" y="3663880"/>
              <a:ext cx="162000" cy="95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28A0E930-9A00-4020-9729-E9FBAE0DBD22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835520" y="3646240"/>
                <a:ext cx="1976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53D41D1-B917-40D8-826F-0F8394A2536B}"/>
                  </a:ext>
                </a:extLst>
              </p14:cNvPr>
              <p14:cNvContentPartPr/>
              <p14:nvPr/>
            </p14:nvContentPartPr>
            <p14:xfrm>
              <a:off x="7131720" y="3825520"/>
              <a:ext cx="803160" cy="238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53D41D1-B917-40D8-826F-0F8394A2536B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114072" y="3807520"/>
                <a:ext cx="838816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939642B-E445-4C9F-AD64-95E3A33D3017}"/>
                  </a:ext>
                </a:extLst>
              </p14:cNvPr>
              <p14:cNvContentPartPr/>
              <p14:nvPr/>
            </p14:nvContentPartPr>
            <p14:xfrm>
              <a:off x="6580200" y="3870520"/>
              <a:ext cx="145800" cy="258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939642B-E445-4C9F-AD64-95E3A33D301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6562560" y="3852520"/>
                <a:ext cx="18144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CA364546-BA1C-46B9-81D0-063CDE13657D}"/>
                  </a:ext>
                </a:extLst>
              </p14:cNvPr>
              <p14:cNvContentPartPr/>
              <p14:nvPr/>
            </p14:nvContentPartPr>
            <p14:xfrm>
              <a:off x="8114160" y="3738400"/>
              <a:ext cx="154800" cy="2689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CA364546-BA1C-46B9-81D0-063CDE13657D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8096520" y="3720400"/>
                <a:ext cx="1904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8422AC-3D7F-4624-BF64-9327CA58E90E}"/>
                  </a:ext>
                </a:extLst>
              </p14:cNvPr>
              <p14:cNvContentPartPr/>
              <p14:nvPr/>
            </p14:nvContentPartPr>
            <p14:xfrm>
              <a:off x="8389920" y="3982120"/>
              <a:ext cx="63360" cy="90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8422AC-3D7F-4624-BF64-9327CA58E90E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8371920" y="3964480"/>
                <a:ext cx="9900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E6F4BA9-6719-499E-8E9E-5434DFA9C88F}"/>
                  </a:ext>
                </a:extLst>
              </p14:cNvPr>
              <p14:cNvContentPartPr/>
              <p14:nvPr/>
            </p14:nvContentPartPr>
            <p14:xfrm>
              <a:off x="318000" y="4206040"/>
              <a:ext cx="1113480" cy="315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E6F4BA9-6719-499E-8E9E-5434DFA9C88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00360" y="4188400"/>
                <a:ext cx="114912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AF3642A-CDE0-4D4C-850F-4C419E423267}"/>
                  </a:ext>
                </a:extLst>
              </p14:cNvPr>
              <p14:cNvContentPartPr/>
              <p14:nvPr/>
            </p14:nvContentPartPr>
            <p14:xfrm>
              <a:off x="1706520" y="4144480"/>
              <a:ext cx="1880640" cy="475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AF3642A-CDE0-4D4C-850F-4C419E423267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1688523" y="4126480"/>
                <a:ext cx="1916273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12215160-D154-449F-B92E-64866074BAA6}"/>
                  </a:ext>
                </a:extLst>
              </p14:cNvPr>
              <p14:cNvContentPartPr/>
              <p14:nvPr/>
            </p14:nvContentPartPr>
            <p14:xfrm>
              <a:off x="355080" y="4644160"/>
              <a:ext cx="3340800" cy="5274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12215160-D154-449F-B92E-64866074BAA6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37080" y="4626160"/>
                <a:ext cx="3376440" cy="56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D1B449A-111A-43AB-B05B-BE57DB5C4A16}"/>
                  </a:ext>
                </a:extLst>
              </p14:cNvPr>
              <p14:cNvContentPartPr/>
              <p14:nvPr/>
            </p14:nvContentPartPr>
            <p14:xfrm>
              <a:off x="4879920" y="4712200"/>
              <a:ext cx="179280" cy="1623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D1B449A-111A-43AB-B05B-BE57DB5C4A16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861920" y="4694200"/>
                <a:ext cx="21492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6782CFC-326B-4113-B930-059677A85446}"/>
                  </a:ext>
                </a:extLst>
              </p14:cNvPr>
              <p14:cNvContentPartPr/>
              <p14:nvPr/>
            </p14:nvContentPartPr>
            <p14:xfrm>
              <a:off x="3891000" y="4639120"/>
              <a:ext cx="894240" cy="288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6782CFC-326B-4113-B930-059677A85446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3873000" y="4621480"/>
                <a:ext cx="92988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F1B87540-85B5-4192-9954-AE8579F4B150}"/>
                  </a:ext>
                </a:extLst>
              </p14:cNvPr>
              <p14:cNvContentPartPr/>
              <p14:nvPr/>
            </p14:nvContentPartPr>
            <p14:xfrm>
              <a:off x="6309120" y="4653160"/>
              <a:ext cx="222840" cy="10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F1B87540-85B5-4192-9954-AE8579F4B150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291120" y="4635160"/>
                <a:ext cx="2584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C69C38B-8CF3-4AF6-8CF6-F89AE354D09F}"/>
                  </a:ext>
                </a:extLst>
              </p14:cNvPr>
              <p14:cNvContentPartPr/>
              <p14:nvPr/>
            </p14:nvContentPartPr>
            <p14:xfrm>
              <a:off x="6380040" y="4755040"/>
              <a:ext cx="193680" cy="162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C69C38B-8CF3-4AF6-8CF6-F89AE354D09F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6362040" y="4737400"/>
                <a:ext cx="229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72822D0-7E91-416D-9426-153837B92852}"/>
                  </a:ext>
                </a:extLst>
              </p14:cNvPr>
              <p14:cNvContentPartPr/>
              <p14:nvPr/>
            </p14:nvContentPartPr>
            <p14:xfrm>
              <a:off x="5323800" y="4662880"/>
              <a:ext cx="772200" cy="2887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72822D0-7E91-416D-9426-153837B92852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305808" y="4645240"/>
                <a:ext cx="80782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97BAD180-A696-4FE4-8A8B-00C997437B1D}"/>
                  </a:ext>
                </a:extLst>
              </p14:cNvPr>
              <p14:cNvContentPartPr/>
              <p14:nvPr/>
            </p14:nvContentPartPr>
            <p14:xfrm>
              <a:off x="7728600" y="4419160"/>
              <a:ext cx="1026360" cy="3736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97BAD180-A696-4FE4-8A8B-00C997437B1D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710954" y="4401520"/>
                <a:ext cx="1062013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44E66024-D6A4-4FAC-BABD-41EF63441786}"/>
                  </a:ext>
                </a:extLst>
              </p14:cNvPr>
              <p14:cNvContentPartPr/>
              <p14:nvPr/>
            </p14:nvContentPartPr>
            <p14:xfrm>
              <a:off x="6682080" y="4521040"/>
              <a:ext cx="949320" cy="3556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44E66024-D6A4-4FAC-BABD-41EF63441786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6664080" y="4503058"/>
                <a:ext cx="984960" cy="3912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96F60DA5-C4F8-4B63-9083-860472279CDF}"/>
                  </a:ext>
                </a:extLst>
              </p14:cNvPr>
              <p14:cNvContentPartPr/>
              <p14:nvPr/>
            </p14:nvContentPartPr>
            <p14:xfrm>
              <a:off x="548040" y="5272720"/>
              <a:ext cx="229680" cy="2577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96F60DA5-C4F8-4B63-9083-860472279CDF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530400" y="5255080"/>
                <a:ext cx="26532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977D2677-A554-4558-981A-EFCF11D30A00}"/>
                  </a:ext>
                </a:extLst>
              </p14:cNvPr>
              <p14:cNvContentPartPr/>
              <p14:nvPr/>
            </p14:nvContentPartPr>
            <p14:xfrm>
              <a:off x="1110720" y="5250400"/>
              <a:ext cx="1163520" cy="3164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977D2677-A554-4558-981A-EFCF11D30A00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1092726" y="5232740"/>
                <a:ext cx="1199149" cy="3521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ED466B77-71DC-405E-B0AF-6C3919577A35}"/>
                  </a:ext>
                </a:extLst>
              </p14:cNvPr>
              <p14:cNvContentPartPr/>
              <p14:nvPr/>
            </p14:nvContentPartPr>
            <p14:xfrm>
              <a:off x="2405280" y="5323480"/>
              <a:ext cx="457920" cy="2239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ED466B77-71DC-405E-B0AF-6C3919577A35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2387640" y="5305840"/>
                <a:ext cx="4935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1D979F3-3725-4B99-907A-A59B3F710E69}"/>
                  </a:ext>
                </a:extLst>
              </p14:cNvPr>
              <p14:cNvContentPartPr/>
              <p14:nvPr/>
            </p14:nvContentPartPr>
            <p14:xfrm>
              <a:off x="3088200" y="5374240"/>
              <a:ext cx="192240" cy="1551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1D979F3-3725-4B99-907A-A59B3F710E69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3070560" y="5356240"/>
                <a:ext cx="2278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84AAF14D-BF9F-45A0-8089-120F7C930A55}"/>
                  </a:ext>
                </a:extLst>
              </p14:cNvPr>
              <p14:cNvContentPartPr/>
              <p14:nvPr/>
            </p14:nvContentPartPr>
            <p14:xfrm>
              <a:off x="4175400" y="5334280"/>
              <a:ext cx="182160" cy="97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84AAF14D-BF9F-45A0-8089-120F7C930A55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4157760" y="5316640"/>
                <a:ext cx="217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8AD0DF27-8795-426F-9AA2-A04623D51128}"/>
                  </a:ext>
                </a:extLst>
              </p14:cNvPr>
              <p14:cNvContentPartPr/>
              <p14:nvPr/>
            </p14:nvContentPartPr>
            <p14:xfrm>
              <a:off x="4236600" y="5428600"/>
              <a:ext cx="132840" cy="16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8AD0DF27-8795-426F-9AA2-A04623D51128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4218600" y="5410960"/>
                <a:ext cx="1684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9F6FAEF6-0C85-4B3F-B761-70A7517DB375}"/>
                  </a:ext>
                </a:extLst>
              </p14:cNvPr>
              <p14:cNvContentPartPr/>
              <p14:nvPr/>
            </p14:nvContentPartPr>
            <p14:xfrm>
              <a:off x="4715760" y="5227720"/>
              <a:ext cx="324360" cy="22824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9F6FAEF6-0C85-4B3F-B761-70A7517DB375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4697760" y="5209720"/>
                <a:ext cx="3600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85C8E849-8E36-46B3-8755-D5090D841E15}"/>
                  </a:ext>
                </a:extLst>
              </p14:cNvPr>
              <p14:cNvContentPartPr/>
              <p14:nvPr/>
            </p14:nvContentPartPr>
            <p14:xfrm>
              <a:off x="4492920" y="5211880"/>
              <a:ext cx="122400" cy="25524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85C8E849-8E36-46B3-8755-D5090D841E15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4474920" y="5193880"/>
                <a:ext cx="1580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F308E103-A651-4D5B-AB10-3C39AC6F6580}"/>
                  </a:ext>
                </a:extLst>
              </p14:cNvPr>
              <p14:cNvContentPartPr/>
              <p14:nvPr/>
            </p14:nvContentPartPr>
            <p14:xfrm>
              <a:off x="3489960" y="5252560"/>
              <a:ext cx="556920" cy="2847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F308E103-A651-4D5B-AB10-3C39AC6F6580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3472320" y="5234560"/>
                <a:ext cx="5925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1D0404C-2610-4157-8121-724A68069244}"/>
                  </a:ext>
                </a:extLst>
              </p14:cNvPr>
              <p14:cNvContentPartPr/>
              <p14:nvPr/>
            </p14:nvContentPartPr>
            <p14:xfrm>
              <a:off x="5242080" y="5242120"/>
              <a:ext cx="244800" cy="234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1D0404C-2610-4157-8121-724A68069244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5224414" y="5224120"/>
                <a:ext cx="280492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154463F3-CE64-4CC7-9946-DCFEEC6E026E}"/>
                  </a:ext>
                </a:extLst>
              </p14:cNvPr>
              <p14:cNvContentPartPr/>
              <p14:nvPr/>
            </p14:nvContentPartPr>
            <p14:xfrm>
              <a:off x="6004200" y="5366320"/>
              <a:ext cx="164520" cy="187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154463F3-CE64-4CC7-9946-DCFEEC6E026E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5986200" y="5348320"/>
                <a:ext cx="2001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3A483F8-7799-4EBD-A11A-2F6BEB9203DB}"/>
                  </a:ext>
                </a:extLst>
              </p14:cNvPr>
              <p14:cNvContentPartPr/>
              <p14:nvPr/>
            </p14:nvContentPartPr>
            <p14:xfrm>
              <a:off x="6065040" y="5455600"/>
              <a:ext cx="143640" cy="100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3A483F8-7799-4EBD-A11A-2F6BEB9203DB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6047400" y="5437600"/>
                <a:ext cx="179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D341A3B-3D87-4047-9BA1-7C22D266C66B}"/>
                  </a:ext>
                </a:extLst>
              </p14:cNvPr>
              <p14:cNvContentPartPr/>
              <p14:nvPr/>
            </p14:nvContentPartPr>
            <p14:xfrm>
              <a:off x="5594520" y="5282800"/>
              <a:ext cx="309960" cy="2545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D341A3B-3D87-4047-9BA1-7C22D266C66B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5576859" y="5264800"/>
                <a:ext cx="345641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DD849064-168E-4F5F-B9FB-65339905D7F3}"/>
                  </a:ext>
                </a:extLst>
              </p14:cNvPr>
              <p14:cNvContentPartPr/>
              <p14:nvPr/>
            </p14:nvContentPartPr>
            <p14:xfrm>
              <a:off x="6441240" y="5069680"/>
              <a:ext cx="1421280" cy="2646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DD849064-168E-4F5F-B9FB-65339905D7F3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6423240" y="5051680"/>
                <a:ext cx="145692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0DCA3858-02C9-41B5-8925-6BA1EE772087}"/>
                  </a:ext>
                </a:extLst>
              </p14:cNvPr>
              <p14:cNvContentPartPr/>
              <p14:nvPr/>
            </p14:nvContentPartPr>
            <p14:xfrm>
              <a:off x="6487680" y="5384680"/>
              <a:ext cx="1271160" cy="2386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0DCA3858-02C9-41B5-8925-6BA1EE772087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6470040" y="5366707"/>
                <a:ext cx="1306800" cy="274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1954007E-EB09-4693-B52F-FB7DB78815D9}"/>
                  </a:ext>
                </a:extLst>
              </p14:cNvPr>
              <p14:cNvContentPartPr/>
              <p14:nvPr/>
            </p14:nvContentPartPr>
            <p14:xfrm>
              <a:off x="8208840" y="5282800"/>
              <a:ext cx="303480" cy="2268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1954007E-EB09-4693-B52F-FB7DB78815D9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8191200" y="5264800"/>
                <a:ext cx="33912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FBB1FE14-D926-48A5-8840-81552E21D456}"/>
                  </a:ext>
                </a:extLst>
              </p14:cNvPr>
              <p14:cNvContentPartPr/>
              <p14:nvPr/>
            </p14:nvContentPartPr>
            <p14:xfrm>
              <a:off x="1157880" y="5912800"/>
              <a:ext cx="208080" cy="64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FBB1FE14-D926-48A5-8840-81552E21D456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1140240" y="5895160"/>
                <a:ext cx="243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147B8D48-31CB-4213-A441-962BE6D3DA65}"/>
                  </a:ext>
                </a:extLst>
              </p14:cNvPr>
              <p14:cNvContentPartPr/>
              <p14:nvPr/>
            </p14:nvContentPartPr>
            <p14:xfrm>
              <a:off x="1167960" y="6016120"/>
              <a:ext cx="182880" cy="147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147B8D48-31CB-4213-A441-962BE6D3DA65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1150320" y="5998480"/>
                <a:ext cx="2185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B5533C0D-E4CD-4692-B6AE-2B71C2FE8202}"/>
                  </a:ext>
                </a:extLst>
              </p14:cNvPr>
              <p14:cNvContentPartPr/>
              <p14:nvPr/>
            </p14:nvContentPartPr>
            <p14:xfrm>
              <a:off x="559200" y="5801200"/>
              <a:ext cx="397080" cy="2638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B5533C0D-E4CD-4692-B6AE-2B71C2FE8202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541216" y="5783225"/>
                <a:ext cx="432688" cy="299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CB90E9EA-DF7D-4A5C-BE83-946895E0001A}"/>
                  </a:ext>
                </a:extLst>
              </p14:cNvPr>
              <p14:cNvContentPartPr/>
              <p14:nvPr/>
            </p14:nvContentPartPr>
            <p14:xfrm>
              <a:off x="6918960" y="5058160"/>
              <a:ext cx="335160" cy="22356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CB90E9EA-DF7D-4A5C-BE83-946895E0001A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6900979" y="5040160"/>
                <a:ext cx="370762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4CD15FC8-BF81-4295-BF80-B23759D21DCC}"/>
                  </a:ext>
                </a:extLst>
              </p14:cNvPr>
              <p14:cNvContentPartPr/>
              <p14:nvPr/>
            </p14:nvContentPartPr>
            <p14:xfrm>
              <a:off x="1554240" y="5629120"/>
              <a:ext cx="1522800" cy="72684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4CD15FC8-BF81-4295-BF80-B23759D21DCC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1536600" y="5611471"/>
                <a:ext cx="1558440" cy="762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3B21C4FD-F078-4A7E-A066-18D00EB5AF91}"/>
                  </a:ext>
                </a:extLst>
              </p14:cNvPr>
              <p14:cNvContentPartPr/>
              <p14:nvPr/>
            </p14:nvContentPartPr>
            <p14:xfrm>
              <a:off x="3321840" y="5872120"/>
              <a:ext cx="167760" cy="1044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3B21C4FD-F078-4A7E-A066-18D00EB5AF91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3303840" y="5854480"/>
                <a:ext cx="203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D07AB961-ADAF-4362-8D98-75B48DD000B3}"/>
                  </a:ext>
                </a:extLst>
              </p14:cNvPr>
              <p14:cNvContentPartPr/>
              <p14:nvPr/>
            </p14:nvContentPartPr>
            <p14:xfrm>
              <a:off x="3342360" y="5973640"/>
              <a:ext cx="151920" cy="36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D07AB961-ADAF-4362-8D98-75B48DD000B3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3324360" y="595564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395E42C2-3138-490A-B715-47CE68BB7DDD}"/>
                  </a:ext>
                </a:extLst>
              </p14:cNvPr>
              <p14:cNvContentPartPr/>
              <p14:nvPr/>
            </p14:nvContentPartPr>
            <p14:xfrm>
              <a:off x="4048680" y="5687800"/>
              <a:ext cx="356040" cy="21708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395E42C2-3138-490A-B715-47CE68BB7DDD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4030680" y="5670160"/>
                <a:ext cx="39168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934C8DE9-4FCB-4AA5-80E6-C6DE7E636DC4}"/>
                  </a:ext>
                </a:extLst>
              </p14:cNvPr>
              <p14:cNvContentPartPr/>
              <p14:nvPr/>
            </p14:nvContentPartPr>
            <p14:xfrm>
              <a:off x="3779040" y="5958520"/>
              <a:ext cx="1862640" cy="37008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934C8DE9-4FCB-4AA5-80E6-C6DE7E636DC4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3761400" y="5940537"/>
                <a:ext cx="1898280" cy="405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1CC65405-66B5-40CF-B59E-B31AD1BFA19A}"/>
                  </a:ext>
                </a:extLst>
              </p14:cNvPr>
              <p14:cNvContentPartPr/>
              <p14:nvPr/>
            </p14:nvContentPartPr>
            <p14:xfrm>
              <a:off x="510240" y="5587720"/>
              <a:ext cx="5362200" cy="103752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1CC65405-66B5-40CF-B59E-B31AD1BFA19A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492600" y="5551720"/>
                <a:ext cx="5397840" cy="11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9A1BACD7-433F-4005-96FC-9D49221458D8}"/>
                  </a:ext>
                </a:extLst>
              </p14:cNvPr>
              <p14:cNvContentPartPr/>
              <p14:nvPr/>
            </p14:nvContentPartPr>
            <p14:xfrm>
              <a:off x="6867480" y="5734960"/>
              <a:ext cx="200880" cy="867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9A1BACD7-433F-4005-96FC-9D49221458D8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6849480" y="5717320"/>
                <a:ext cx="23652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6EB29E4C-341E-4381-B2A2-F051ED7B4AB2}"/>
                  </a:ext>
                </a:extLst>
              </p14:cNvPr>
              <p14:cNvContentPartPr/>
              <p14:nvPr/>
            </p14:nvContentPartPr>
            <p14:xfrm>
              <a:off x="6420720" y="5925040"/>
              <a:ext cx="628920" cy="24192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6EB29E4C-341E-4381-B2A2-F051ED7B4AB2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6402720" y="5907040"/>
                <a:ext cx="66456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54B7DE2B-AAA6-4CD9-8E71-081FA3551E25}"/>
                  </a:ext>
                </a:extLst>
              </p14:cNvPr>
              <p14:cNvContentPartPr/>
              <p14:nvPr/>
            </p14:nvContentPartPr>
            <p14:xfrm>
              <a:off x="5882520" y="5973640"/>
              <a:ext cx="312840" cy="20016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54B7DE2B-AAA6-4CD9-8E71-081FA3551E25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5864520" y="5955640"/>
                <a:ext cx="34848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A2418C1D-C9F1-4DD5-90E0-7D6511825F11}"/>
                  </a:ext>
                </a:extLst>
              </p14:cNvPr>
              <p14:cNvContentPartPr/>
              <p14:nvPr/>
            </p14:nvContentPartPr>
            <p14:xfrm>
              <a:off x="5912760" y="5597800"/>
              <a:ext cx="813240" cy="24336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A2418C1D-C9F1-4DD5-90E0-7D6511825F11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5894768" y="5579800"/>
                <a:ext cx="848864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9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1D2842FC-9D26-42E1-B780-5530DC456317}"/>
                  </a:ext>
                </a:extLst>
              </p14:cNvPr>
              <p14:cNvContentPartPr/>
              <p14:nvPr/>
            </p14:nvContentPartPr>
            <p14:xfrm>
              <a:off x="7176360" y="5607880"/>
              <a:ext cx="1794600" cy="62928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1D2842FC-9D26-42E1-B780-5530DC456317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7158716" y="5590230"/>
                <a:ext cx="1830247" cy="664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1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B35CC55D-06B4-4AF4-A447-8A32261E9CD3}"/>
                  </a:ext>
                </a:extLst>
              </p14:cNvPr>
              <p14:cNvContentPartPr/>
              <p14:nvPr/>
            </p14:nvContentPartPr>
            <p14:xfrm>
              <a:off x="5923200" y="6339400"/>
              <a:ext cx="1904400" cy="37152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B35CC55D-06B4-4AF4-A447-8A32261E9CD3}"/>
                  </a:ext>
                </a:extLst>
              </p:cNvPr>
              <p:cNvPicPr/>
              <p:nvPr/>
            </p:nvPicPr>
            <p:blipFill>
              <a:blip r:embed="rId302"/>
              <a:stretch>
                <a:fillRect/>
              </a:stretch>
            </p:blipFill>
            <p:spPr>
              <a:xfrm>
                <a:off x="5905203" y="6321743"/>
                <a:ext cx="1940033" cy="4071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3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DC6F2ABB-4886-41D1-AA3E-6E60FD14B836}"/>
                  </a:ext>
                </a:extLst>
              </p14:cNvPr>
              <p14:cNvContentPartPr/>
              <p14:nvPr/>
            </p14:nvContentPartPr>
            <p14:xfrm>
              <a:off x="8005800" y="6347680"/>
              <a:ext cx="145080" cy="22068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DC6F2ABB-4886-41D1-AA3E-6E60FD14B836}"/>
                  </a:ext>
                </a:extLst>
              </p:cNvPr>
              <p:cNvPicPr/>
              <p:nvPr/>
            </p:nvPicPr>
            <p:blipFill>
              <a:blip r:embed="rId304"/>
              <a:stretch>
                <a:fillRect/>
              </a:stretch>
            </p:blipFill>
            <p:spPr>
              <a:xfrm>
                <a:off x="7988160" y="6330040"/>
                <a:ext cx="18072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5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60A7FCF2-3BCB-4B7E-BF19-AB1002EE6729}"/>
                  </a:ext>
                </a:extLst>
              </p14:cNvPr>
              <p14:cNvContentPartPr/>
              <p14:nvPr/>
            </p14:nvContentPartPr>
            <p14:xfrm>
              <a:off x="8086800" y="6624160"/>
              <a:ext cx="138240" cy="10692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60A7FCF2-3BCB-4B7E-BF19-AB1002EE6729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8069160" y="6606160"/>
                <a:ext cx="173880" cy="14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56180491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14:cNvPr>
              <p14:cNvContentPartPr/>
              <p14:nvPr/>
            </p14:nvContentPartPr>
            <p14:xfrm>
              <a:off x="598800" y="131920"/>
              <a:ext cx="4343400" cy="40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1160" y="113936"/>
                <a:ext cx="4379040" cy="44204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14:cNvPr>
              <p14:cNvContentPartPr/>
              <p14:nvPr/>
            </p14:nvContentPartPr>
            <p14:xfrm>
              <a:off x="598800" y="131920"/>
              <a:ext cx="4343400" cy="40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1160" y="113936"/>
                <a:ext cx="4379040" cy="4420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14:cNvPr>
              <p14:cNvContentPartPr/>
              <p14:nvPr/>
            </p14:nvContentPartPr>
            <p14:xfrm>
              <a:off x="5028600" y="314440"/>
              <a:ext cx="43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10960" y="2968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14:cNvPr>
              <p14:cNvContentPartPr/>
              <p14:nvPr/>
            </p14:nvContentPartPr>
            <p14:xfrm>
              <a:off x="5049120" y="21292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94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14:cNvPr>
              <p14:cNvContentPartPr/>
              <p14:nvPr/>
            </p14:nvContentPartPr>
            <p14:xfrm>
              <a:off x="5345400" y="192760"/>
              <a:ext cx="311400" cy="15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327400" y="175120"/>
                <a:ext cx="3470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14:cNvPr>
              <p14:cNvContentPartPr/>
              <p14:nvPr/>
            </p14:nvContentPartPr>
            <p14:xfrm>
              <a:off x="5732040" y="263320"/>
              <a:ext cx="143280" cy="102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714400" y="245320"/>
                <a:ext cx="17892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14:cNvPr>
              <p14:cNvContentPartPr/>
              <p14:nvPr/>
            </p14:nvContentPartPr>
            <p14:xfrm>
              <a:off x="6235320" y="206080"/>
              <a:ext cx="701640" cy="149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217680" y="188440"/>
                <a:ext cx="7372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14:cNvPr>
              <p14:cNvContentPartPr/>
              <p14:nvPr/>
            </p14:nvContentPartPr>
            <p14:xfrm>
              <a:off x="7212720" y="253600"/>
              <a:ext cx="241920" cy="38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195080" y="235600"/>
                <a:ext cx="2775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14:cNvPr>
              <p14:cNvContentPartPr/>
              <p14:nvPr/>
            </p14:nvContentPartPr>
            <p14:xfrm>
              <a:off x="294240" y="602080"/>
              <a:ext cx="883800" cy="352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76600" y="584440"/>
                <a:ext cx="91944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14:cNvPr>
              <p14:cNvContentPartPr/>
              <p14:nvPr/>
            </p14:nvContentPartPr>
            <p14:xfrm>
              <a:off x="7568760" y="233080"/>
              <a:ext cx="601200" cy="168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551109" y="215402"/>
                <a:ext cx="636861" cy="204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14:cNvPr>
              <p14:cNvContentPartPr/>
              <p14:nvPr/>
            </p14:nvContentPartPr>
            <p14:xfrm>
              <a:off x="1350840" y="629440"/>
              <a:ext cx="564840" cy="324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332840" y="611780"/>
                <a:ext cx="600480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14:cNvPr>
              <p14:cNvContentPartPr/>
              <p14:nvPr/>
            </p14:nvContentPartPr>
            <p14:xfrm>
              <a:off x="2156520" y="762640"/>
              <a:ext cx="119160" cy="161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138880" y="744640"/>
                <a:ext cx="154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14:cNvPr>
              <p14:cNvContentPartPr/>
              <p14:nvPr/>
            </p14:nvContentPartPr>
            <p14:xfrm>
              <a:off x="2388360" y="649960"/>
              <a:ext cx="946800" cy="442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2370360" y="631960"/>
                <a:ext cx="98244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14:cNvPr>
              <p14:cNvContentPartPr/>
              <p14:nvPr/>
            </p14:nvContentPartPr>
            <p14:xfrm>
              <a:off x="3565560" y="595960"/>
              <a:ext cx="1108080" cy="308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547914" y="578320"/>
                <a:ext cx="1143732" cy="344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72818603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14:cNvPr>
              <p14:cNvContentPartPr/>
              <p14:nvPr/>
            </p14:nvContentPartPr>
            <p14:xfrm>
              <a:off x="598800" y="131920"/>
              <a:ext cx="4343400" cy="40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1160" y="113936"/>
                <a:ext cx="4379040" cy="4420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14:cNvPr>
              <p14:cNvContentPartPr/>
              <p14:nvPr/>
            </p14:nvContentPartPr>
            <p14:xfrm>
              <a:off x="5028600" y="314440"/>
              <a:ext cx="43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10960" y="2968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14:cNvPr>
              <p14:cNvContentPartPr/>
              <p14:nvPr/>
            </p14:nvContentPartPr>
            <p14:xfrm>
              <a:off x="5049120" y="21292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94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14:cNvPr>
              <p14:cNvContentPartPr/>
              <p14:nvPr/>
            </p14:nvContentPartPr>
            <p14:xfrm>
              <a:off x="5345400" y="192760"/>
              <a:ext cx="311400" cy="15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327400" y="175120"/>
                <a:ext cx="3470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14:cNvPr>
              <p14:cNvContentPartPr/>
              <p14:nvPr/>
            </p14:nvContentPartPr>
            <p14:xfrm>
              <a:off x="5732040" y="263320"/>
              <a:ext cx="143280" cy="102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714400" y="245320"/>
                <a:ext cx="17892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14:cNvPr>
              <p14:cNvContentPartPr/>
              <p14:nvPr/>
            </p14:nvContentPartPr>
            <p14:xfrm>
              <a:off x="6235320" y="206080"/>
              <a:ext cx="701640" cy="149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217680" y="188440"/>
                <a:ext cx="7372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14:cNvPr>
              <p14:cNvContentPartPr/>
              <p14:nvPr/>
            </p14:nvContentPartPr>
            <p14:xfrm>
              <a:off x="7212720" y="253600"/>
              <a:ext cx="241920" cy="38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195080" y="235600"/>
                <a:ext cx="2775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14:cNvPr>
              <p14:cNvContentPartPr/>
              <p14:nvPr/>
            </p14:nvContentPartPr>
            <p14:xfrm>
              <a:off x="294240" y="602080"/>
              <a:ext cx="883800" cy="352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76600" y="584440"/>
                <a:ext cx="91944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14:cNvPr>
              <p14:cNvContentPartPr/>
              <p14:nvPr/>
            </p14:nvContentPartPr>
            <p14:xfrm>
              <a:off x="7568760" y="233080"/>
              <a:ext cx="601200" cy="168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551109" y="215402"/>
                <a:ext cx="636861" cy="204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14:cNvPr>
              <p14:cNvContentPartPr/>
              <p14:nvPr/>
            </p14:nvContentPartPr>
            <p14:xfrm>
              <a:off x="1350840" y="629440"/>
              <a:ext cx="564840" cy="324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332840" y="611780"/>
                <a:ext cx="600480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14:cNvPr>
              <p14:cNvContentPartPr/>
              <p14:nvPr/>
            </p14:nvContentPartPr>
            <p14:xfrm>
              <a:off x="2156520" y="762640"/>
              <a:ext cx="119160" cy="161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138880" y="744640"/>
                <a:ext cx="154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14:cNvPr>
              <p14:cNvContentPartPr/>
              <p14:nvPr/>
            </p14:nvContentPartPr>
            <p14:xfrm>
              <a:off x="2388360" y="649960"/>
              <a:ext cx="946800" cy="442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2370360" y="631960"/>
                <a:ext cx="98244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14:cNvPr>
              <p14:cNvContentPartPr/>
              <p14:nvPr/>
            </p14:nvContentPartPr>
            <p14:xfrm>
              <a:off x="3565560" y="595960"/>
              <a:ext cx="1108080" cy="308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547914" y="578320"/>
                <a:ext cx="1143732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14:cNvPr>
              <p14:cNvContentPartPr/>
              <p14:nvPr/>
            </p14:nvContentPartPr>
            <p14:xfrm>
              <a:off x="4967040" y="581560"/>
              <a:ext cx="805320" cy="293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949400" y="563898"/>
                <a:ext cx="84096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14:cNvPr>
              <p14:cNvContentPartPr/>
              <p14:nvPr/>
            </p14:nvContentPartPr>
            <p14:xfrm>
              <a:off x="400440" y="1096720"/>
              <a:ext cx="651600" cy="234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82800" y="1079080"/>
                <a:ext cx="687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14:cNvPr>
              <p14:cNvContentPartPr/>
              <p14:nvPr/>
            </p14:nvContentPartPr>
            <p14:xfrm>
              <a:off x="7894200" y="578680"/>
              <a:ext cx="353520" cy="214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876218" y="561040"/>
                <a:ext cx="389124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14:cNvPr>
              <p14:cNvContentPartPr/>
              <p14:nvPr/>
            </p14:nvContentPartPr>
            <p14:xfrm>
              <a:off x="6729960" y="588760"/>
              <a:ext cx="940680" cy="244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712320" y="571120"/>
                <a:ext cx="9763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14:cNvPr>
              <p14:cNvContentPartPr/>
              <p14:nvPr/>
            </p14:nvContentPartPr>
            <p14:xfrm>
              <a:off x="5973600" y="673720"/>
              <a:ext cx="496800" cy="129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955973" y="656080"/>
                <a:ext cx="532414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14:cNvPr>
              <p14:cNvContentPartPr/>
              <p14:nvPr/>
            </p14:nvContentPartPr>
            <p14:xfrm>
              <a:off x="1786800" y="1188160"/>
              <a:ext cx="68400" cy="144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768800" y="1170520"/>
                <a:ext cx="1040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14:cNvPr>
              <p14:cNvContentPartPr/>
              <p14:nvPr/>
            </p14:nvContentPartPr>
            <p14:xfrm>
              <a:off x="1249320" y="1045960"/>
              <a:ext cx="457560" cy="294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231666" y="1028298"/>
                <a:ext cx="493228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14:cNvPr>
              <p14:cNvContentPartPr/>
              <p14:nvPr/>
            </p14:nvContentPartPr>
            <p14:xfrm>
              <a:off x="2092080" y="1225600"/>
              <a:ext cx="477360" cy="136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074080" y="1207960"/>
                <a:ext cx="51300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14:cNvPr>
              <p14:cNvContentPartPr/>
              <p14:nvPr/>
            </p14:nvContentPartPr>
            <p14:xfrm>
              <a:off x="2774640" y="1178080"/>
              <a:ext cx="240840" cy="111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757000" y="1160440"/>
                <a:ext cx="2764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14:cNvPr>
              <p14:cNvContentPartPr/>
              <p14:nvPr/>
            </p14:nvContentPartPr>
            <p14:xfrm>
              <a:off x="4625400" y="1112920"/>
              <a:ext cx="372600" cy="96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607400" y="1094920"/>
                <a:ext cx="40824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14:cNvPr>
              <p14:cNvContentPartPr/>
              <p14:nvPr/>
            </p14:nvContentPartPr>
            <p14:xfrm>
              <a:off x="3555840" y="958120"/>
              <a:ext cx="965160" cy="342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537847" y="940480"/>
                <a:ext cx="1000787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14:cNvPr>
              <p14:cNvContentPartPr/>
              <p14:nvPr/>
            </p14:nvContentPartPr>
            <p14:xfrm>
              <a:off x="3200160" y="1066480"/>
              <a:ext cx="248040" cy="230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182160" y="1048480"/>
                <a:ext cx="28368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14:cNvPr>
              <p14:cNvContentPartPr/>
              <p14:nvPr/>
            </p14:nvContentPartPr>
            <p14:xfrm>
              <a:off x="5109960" y="12187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92320" y="1201120"/>
                <a:ext cx="3600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26389653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14:cNvPr>
              <p14:cNvContentPartPr/>
              <p14:nvPr/>
            </p14:nvContentPartPr>
            <p14:xfrm>
              <a:off x="598800" y="131920"/>
              <a:ext cx="4343400" cy="40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1160" y="113936"/>
                <a:ext cx="4379040" cy="4420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14:cNvPr>
              <p14:cNvContentPartPr/>
              <p14:nvPr/>
            </p14:nvContentPartPr>
            <p14:xfrm>
              <a:off x="5028600" y="314440"/>
              <a:ext cx="43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10960" y="2968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14:cNvPr>
              <p14:cNvContentPartPr/>
              <p14:nvPr/>
            </p14:nvContentPartPr>
            <p14:xfrm>
              <a:off x="5049120" y="21292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94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14:cNvPr>
              <p14:cNvContentPartPr/>
              <p14:nvPr/>
            </p14:nvContentPartPr>
            <p14:xfrm>
              <a:off x="5345400" y="192760"/>
              <a:ext cx="311400" cy="15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327400" y="175120"/>
                <a:ext cx="3470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14:cNvPr>
              <p14:cNvContentPartPr/>
              <p14:nvPr/>
            </p14:nvContentPartPr>
            <p14:xfrm>
              <a:off x="5732040" y="263320"/>
              <a:ext cx="143280" cy="102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714400" y="245320"/>
                <a:ext cx="17892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14:cNvPr>
              <p14:cNvContentPartPr/>
              <p14:nvPr/>
            </p14:nvContentPartPr>
            <p14:xfrm>
              <a:off x="6235320" y="206080"/>
              <a:ext cx="701640" cy="149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217680" y="188440"/>
                <a:ext cx="7372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14:cNvPr>
              <p14:cNvContentPartPr/>
              <p14:nvPr/>
            </p14:nvContentPartPr>
            <p14:xfrm>
              <a:off x="7212720" y="253600"/>
              <a:ext cx="241920" cy="38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195080" y="235600"/>
                <a:ext cx="2775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14:cNvPr>
              <p14:cNvContentPartPr/>
              <p14:nvPr/>
            </p14:nvContentPartPr>
            <p14:xfrm>
              <a:off x="294240" y="602080"/>
              <a:ext cx="883800" cy="352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76600" y="584440"/>
                <a:ext cx="91944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14:cNvPr>
              <p14:cNvContentPartPr/>
              <p14:nvPr/>
            </p14:nvContentPartPr>
            <p14:xfrm>
              <a:off x="7568760" y="233080"/>
              <a:ext cx="601200" cy="168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551109" y="215402"/>
                <a:ext cx="636861" cy="204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14:cNvPr>
              <p14:cNvContentPartPr/>
              <p14:nvPr/>
            </p14:nvContentPartPr>
            <p14:xfrm>
              <a:off x="1350840" y="629440"/>
              <a:ext cx="564840" cy="324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332840" y="611780"/>
                <a:ext cx="600480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14:cNvPr>
              <p14:cNvContentPartPr/>
              <p14:nvPr/>
            </p14:nvContentPartPr>
            <p14:xfrm>
              <a:off x="2156520" y="762640"/>
              <a:ext cx="119160" cy="161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138880" y="744640"/>
                <a:ext cx="154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14:cNvPr>
              <p14:cNvContentPartPr/>
              <p14:nvPr/>
            </p14:nvContentPartPr>
            <p14:xfrm>
              <a:off x="2388360" y="649960"/>
              <a:ext cx="946800" cy="442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2370360" y="631960"/>
                <a:ext cx="98244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14:cNvPr>
              <p14:cNvContentPartPr/>
              <p14:nvPr/>
            </p14:nvContentPartPr>
            <p14:xfrm>
              <a:off x="3565560" y="595960"/>
              <a:ext cx="1108080" cy="308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547914" y="578320"/>
                <a:ext cx="1143732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14:cNvPr>
              <p14:cNvContentPartPr/>
              <p14:nvPr/>
            </p14:nvContentPartPr>
            <p14:xfrm>
              <a:off x="4967040" y="581560"/>
              <a:ext cx="805320" cy="293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949400" y="563898"/>
                <a:ext cx="84096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14:cNvPr>
              <p14:cNvContentPartPr/>
              <p14:nvPr/>
            </p14:nvContentPartPr>
            <p14:xfrm>
              <a:off x="400440" y="1096720"/>
              <a:ext cx="651600" cy="234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82800" y="1079080"/>
                <a:ext cx="687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14:cNvPr>
              <p14:cNvContentPartPr/>
              <p14:nvPr/>
            </p14:nvContentPartPr>
            <p14:xfrm>
              <a:off x="7894200" y="578680"/>
              <a:ext cx="353520" cy="214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876218" y="561040"/>
                <a:ext cx="389124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14:cNvPr>
              <p14:cNvContentPartPr/>
              <p14:nvPr/>
            </p14:nvContentPartPr>
            <p14:xfrm>
              <a:off x="6729960" y="588760"/>
              <a:ext cx="940680" cy="244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712320" y="571120"/>
                <a:ext cx="9763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14:cNvPr>
              <p14:cNvContentPartPr/>
              <p14:nvPr/>
            </p14:nvContentPartPr>
            <p14:xfrm>
              <a:off x="5973600" y="673720"/>
              <a:ext cx="496800" cy="129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955973" y="656080"/>
                <a:ext cx="532414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14:cNvPr>
              <p14:cNvContentPartPr/>
              <p14:nvPr/>
            </p14:nvContentPartPr>
            <p14:xfrm>
              <a:off x="1786800" y="1188160"/>
              <a:ext cx="68400" cy="144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768800" y="1170520"/>
                <a:ext cx="1040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14:cNvPr>
              <p14:cNvContentPartPr/>
              <p14:nvPr/>
            </p14:nvContentPartPr>
            <p14:xfrm>
              <a:off x="1249320" y="1045960"/>
              <a:ext cx="457560" cy="294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231666" y="1028298"/>
                <a:ext cx="493228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14:cNvPr>
              <p14:cNvContentPartPr/>
              <p14:nvPr/>
            </p14:nvContentPartPr>
            <p14:xfrm>
              <a:off x="2092080" y="1225600"/>
              <a:ext cx="477360" cy="136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074080" y="1207960"/>
                <a:ext cx="51300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14:cNvPr>
              <p14:cNvContentPartPr/>
              <p14:nvPr/>
            </p14:nvContentPartPr>
            <p14:xfrm>
              <a:off x="2774640" y="1178080"/>
              <a:ext cx="240840" cy="111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757000" y="1160440"/>
                <a:ext cx="2764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14:cNvPr>
              <p14:cNvContentPartPr/>
              <p14:nvPr/>
            </p14:nvContentPartPr>
            <p14:xfrm>
              <a:off x="4625400" y="1112920"/>
              <a:ext cx="372600" cy="96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607400" y="1094920"/>
                <a:ext cx="40824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14:cNvPr>
              <p14:cNvContentPartPr/>
              <p14:nvPr/>
            </p14:nvContentPartPr>
            <p14:xfrm>
              <a:off x="3555840" y="958120"/>
              <a:ext cx="965160" cy="342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537847" y="940480"/>
                <a:ext cx="1000787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14:cNvPr>
              <p14:cNvContentPartPr/>
              <p14:nvPr/>
            </p14:nvContentPartPr>
            <p14:xfrm>
              <a:off x="3200160" y="1066480"/>
              <a:ext cx="248040" cy="230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182160" y="1048480"/>
                <a:ext cx="28368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14:cNvPr>
              <p14:cNvContentPartPr/>
              <p14:nvPr/>
            </p14:nvContentPartPr>
            <p14:xfrm>
              <a:off x="5109960" y="12187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92320" y="120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9BCFE2B-E303-4251-8A2B-24088FF0023F}"/>
                  </a:ext>
                </a:extLst>
              </p14:cNvPr>
              <p14:cNvContentPartPr/>
              <p14:nvPr/>
            </p14:nvContentPartPr>
            <p14:xfrm>
              <a:off x="3954720" y="1639960"/>
              <a:ext cx="223200" cy="93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9BCFE2B-E303-4251-8A2B-24088FF002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37080" y="1621960"/>
                <a:ext cx="25884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5FF459E-6B8B-4FB4-AF9E-706FF74E5855}"/>
                  </a:ext>
                </a:extLst>
              </p14:cNvPr>
              <p14:cNvContentPartPr/>
              <p14:nvPr/>
            </p14:nvContentPartPr>
            <p14:xfrm>
              <a:off x="4369440" y="1412080"/>
              <a:ext cx="1461960" cy="532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5FF459E-6B8B-4FB4-AF9E-706FF74E585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51796" y="1394080"/>
                <a:ext cx="1497609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FB33B74-2271-4281-8D99-1D9A6C801DFE}"/>
                  </a:ext>
                </a:extLst>
              </p14:cNvPr>
              <p14:cNvContentPartPr/>
              <p14:nvPr/>
            </p14:nvContentPartPr>
            <p14:xfrm>
              <a:off x="6115800" y="1543840"/>
              <a:ext cx="8280" cy="1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FB33B74-2271-4281-8D99-1D9A6C801DF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8160" y="1525840"/>
                <a:ext cx="43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7E6E767-5FD8-4D19-AE24-C234A247A54A}"/>
                  </a:ext>
                </a:extLst>
              </p14:cNvPr>
              <p14:cNvContentPartPr/>
              <p14:nvPr/>
            </p14:nvContentPartPr>
            <p14:xfrm>
              <a:off x="6634200" y="1408480"/>
              <a:ext cx="1093680" cy="470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7E6E767-5FD8-4D19-AE24-C234A247A54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16560" y="1390840"/>
                <a:ext cx="112932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42E376-EB08-4086-BC70-86036369413B}"/>
                  </a:ext>
                </a:extLst>
              </p14:cNvPr>
              <p14:cNvContentPartPr/>
              <p14:nvPr/>
            </p14:nvContentPartPr>
            <p14:xfrm>
              <a:off x="6087720" y="1670920"/>
              <a:ext cx="299520" cy="96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42E376-EB08-4086-BC70-86036369413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69720" y="1653280"/>
                <a:ext cx="3351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D6C2521-96B0-404A-ADB4-ED41566AE754}"/>
                  </a:ext>
                </a:extLst>
              </p14:cNvPr>
              <p14:cNvContentPartPr/>
              <p14:nvPr/>
            </p14:nvContentPartPr>
            <p14:xfrm>
              <a:off x="424560" y="2052520"/>
              <a:ext cx="176040" cy="185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D6C2521-96B0-404A-ADB4-ED41566AE75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6920" y="2034880"/>
                <a:ext cx="21168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6563344-6003-476B-90E1-6A27C12C3320}"/>
                  </a:ext>
                </a:extLst>
              </p14:cNvPr>
              <p14:cNvContentPartPr/>
              <p14:nvPr/>
            </p14:nvContentPartPr>
            <p14:xfrm>
              <a:off x="726600" y="1485520"/>
              <a:ext cx="2994480" cy="7801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6563344-6003-476B-90E1-6A27C12C332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8958" y="1467880"/>
                <a:ext cx="3030124" cy="81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8EDF05-3769-4942-84C3-8E5C153F8799}"/>
                  </a:ext>
                </a:extLst>
              </p14:cNvPr>
              <p14:cNvContentPartPr/>
              <p14:nvPr/>
            </p14:nvContentPartPr>
            <p14:xfrm>
              <a:off x="3902880" y="2001040"/>
              <a:ext cx="9000" cy="29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8EDF05-3769-4942-84C3-8E5C153F879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884880" y="198340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C9320403-6FD0-417C-ADBF-847B4CFB0729}"/>
                  </a:ext>
                </a:extLst>
              </p14:cNvPr>
              <p14:cNvContentPartPr/>
              <p14:nvPr/>
            </p14:nvContentPartPr>
            <p14:xfrm>
              <a:off x="3918720" y="2138920"/>
              <a:ext cx="13320" cy="17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C9320403-6FD0-417C-ADBF-847B4CFB07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01080" y="2121280"/>
                <a:ext cx="48960" cy="52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39021564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14:cNvPr>
              <p14:cNvContentPartPr/>
              <p14:nvPr/>
            </p14:nvContentPartPr>
            <p14:xfrm>
              <a:off x="598800" y="131920"/>
              <a:ext cx="4343400" cy="40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1160" y="113936"/>
                <a:ext cx="4379040" cy="4420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14:cNvPr>
              <p14:cNvContentPartPr/>
              <p14:nvPr/>
            </p14:nvContentPartPr>
            <p14:xfrm>
              <a:off x="5028600" y="314440"/>
              <a:ext cx="43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10960" y="2968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14:cNvPr>
              <p14:cNvContentPartPr/>
              <p14:nvPr/>
            </p14:nvContentPartPr>
            <p14:xfrm>
              <a:off x="5049120" y="21292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94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14:cNvPr>
              <p14:cNvContentPartPr/>
              <p14:nvPr/>
            </p14:nvContentPartPr>
            <p14:xfrm>
              <a:off x="5345400" y="192760"/>
              <a:ext cx="311400" cy="15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327400" y="175120"/>
                <a:ext cx="3470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14:cNvPr>
              <p14:cNvContentPartPr/>
              <p14:nvPr/>
            </p14:nvContentPartPr>
            <p14:xfrm>
              <a:off x="5732040" y="263320"/>
              <a:ext cx="143280" cy="102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714400" y="245320"/>
                <a:ext cx="17892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14:cNvPr>
              <p14:cNvContentPartPr/>
              <p14:nvPr/>
            </p14:nvContentPartPr>
            <p14:xfrm>
              <a:off x="6235320" y="206080"/>
              <a:ext cx="701640" cy="149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217680" y="188440"/>
                <a:ext cx="7372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14:cNvPr>
              <p14:cNvContentPartPr/>
              <p14:nvPr/>
            </p14:nvContentPartPr>
            <p14:xfrm>
              <a:off x="7212720" y="253600"/>
              <a:ext cx="241920" cy="38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195080" y="235600"/>
                <a:ext cx="2775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14:cNvPr>
              <p14:cNvContentPartPr/>
              <p14:nvPr/>
            </p14:nvContentPartPr>
            <p14:xfrm>
              <a:off x="294240" y="602080"/>
              <a:ext cx="883800" cy="352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76600" y="584440"/>
                <a:ext cx="91944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14:cNvPr>
              <p14:cNvContentPartPr/>
              <p14:nvPr/>
            </p14:nvContentPartPr>
            <p14:xfrm>
              <a:off x="7568760" y="233080"/>
              <a:ext cx="601200" cy="168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551109" y="215402"/>
                <a:ext cx="636861" cy="204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14:cNvPr>
              <p14:cNvContentPartPr/>
              <p14:nvPr/>
            </p14:nvContentPartPr>
            <p14:xfrm>
              <a:off x="1350840" y="629440"/>
              <a:ext cx="564840" cy="324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332840" y="611780"/>
                <a:ext cx="600480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14:cNvPr>
              <p14:cNvContentPartPr/>
              <p14:nvPr/>
            </p14:nvContentPartPr>
            <p14:xfrm>
              <a:off x="2156520" y="762640"/>
              <a:ext cx="119160" cy="161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138880" y="744640"/>
                <a:ext cx="154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14:cNvPr>
              <p14:cNvContentPartPr/>
              <p14:nvPr/>
            </p14:nvContentPartPr>
            <p14:xfrm>
              <a:off x="2388360" y="649960"/>
              <a:ext cx="946800" cy="442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2370360" y="631960"/>
                <a:ext cx="98244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14:cNvPr>
              <p14:cNvContentPartPr/>
              <p14:nvPr/>
            </p14:nvContentPartPr>
            <p14:xfrm>
              <a:off x="3565560" y="595960"/>
              <a:ext cx="1108080" cy="308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547914" y="578320"/>
                <a:ext cx="1143732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14:cNvPr>
              <p14:cNvContentPartPr/>
              <p14:nvPr/>
            </p14:nvContentPartPr>
            <p14:xfrm>
              <a:off x="4967040" y="581560"/>
              <a:ext cx="805320" cy="293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949400" y="563898"/>
                <a:ext cx="84096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14:cNvPr>
              <p14:cNvContentPartPr/>
              <p14:nvPr/>
            </p14:nvContentPartPr>
            <p14:xfrm>
              <a:off x="400440" y="1096720"/>
              <a:ext cx="651600" cy="234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82800" y="1079080"/>
                <a:ext cx="687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14:cNvPr>
              <p14:cNvContentPartPr/>
              <p14:nvPr/>
            </p14:nvContentPartPr>
            <p14:xfrm>
              <a:off x="7894200" y="578680"/>
              <a:ext cx="353520" cy="214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876218" y="561040"/>
                <a:ext cx="389124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14:cNvPr>
              <p14:cNvContentPartPr/>
              <p14:nvPr/>
            </p14:nvContentPartPr>
            <p14:xfrm>
              <a:off x="6729960" y="588760"/>
              <a:ext cx="940680" cy="244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712320" y="571120"/>
                <a:ext cx="9763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14:cNvPr>
              <p14:cNvContentPartPr/>
              <p14:nvPr/>
            </p14:nvContentPartPr>
            <p14:xfrm>
              <a:off x="5973600" y="673720"/>
              <a:ext cx="496800" cy="129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955973" y="656080"/>
                <a:ext cx="532414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14:cNvPr>
              <p14:cNvContentPartPr/>
              <p14:nvPr/>
            </p14:nvContentPartPr>
            <p14:xfrm>
              <a:off x="1786800" y="1188160"/>
              <a:ext cx="68400" cy="144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768800" y="1170520"/>
                <a:ext cx="1040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14:cNvPr>
              <p14:cNvContentPartPr/>
              <p14:nvPr/>
            </p14:nvContentPartPr>
            <p14:xfrm>
              <a:off x="1249320" y="1045960"/>
              <a:ext cx="457560" cy="294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231666" y="1028298"/>
                <a:ext cx="493228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14:cNvPr>
              <p14:cNvContentPartPr/>
              <p14:nvPr/>
            </p14:nvContentPartPr>
            <p14:xfrm>
              <a:off x="2092080" y="1225600"/>
              <a:ext cx="477360" cy="136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074080" y="1207960"/>
                <a:ext cx="51300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14:cNvPr>
              <p14:cNvContentPartPr/>
              <p14:nvPr/>
            </p14:nvContentPartPr>
            <p14:xfrm>
              <a:off x="2774640" y="1178080"/>
              <a:ext cx="240840" cy="111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757000" y="1160440"/>
                <a:ext cx="2764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14:cNvPr>
              <p14:cNvContentPartPr/>
              <p14:nvPr/>
            </p14:nvContentPartPr>
            <p14:xfrm>
              <a:off x="4625400" y="1112920"/>
              <a:ext cx="372600" cy="96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607400" y="1094920"/>
                <a:ext cx="40824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14:cNvPr>
              <p14:cNvContentPartPr/>
              <p14:nvPr/>
            </p14:nvContentPartPr>
            <p14:xfrm>
              <a:off x="3555840" y="958120"/>
              <a:ext cx="965160" cy="342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537847" y="940480"/>
                <a:ext cx="1000787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14:cNvPr>
              <p14:cNvContentPartPr/>
              <p14:nvPr/>
            </p14:nvContentPartPr>
            <p14:xfrm>
              <a:off x="3200160" y="1066480"/>
              <a:ext cx="248040" cy="230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182160" y="1048480"/>
                <a:ext cx="28368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14:cNvPr>
              <p14:cNvContentPartPr/>
              <p14:nvPr/>
            </p14:nvContentPartPr>
            <p14:xfrm>
              <a:off x="5109960" y="12187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92320" y="120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9BCFE2B-E303-4251-8A2B-24088FF0023F}"/>
                  </a:ext>
                </a:extLst>
              </p14:cNvPr>
              <p14:cNvContentPartPr/>
              <p14:nvPr/>
            </p14:nvContentPartPr>
            <p14:xfrm>
              <a:off x="3954720" y="1639960"/>
              <a:ext cx="223200" cy="93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9BCFE2B-E303-4251-8A2B-24088FF002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37080" y="1621960"/>
                <a:ext cx="25884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5FF459E-6B8B-4FB4-AF9E-706FF74E5855}"/>
                  </a:ext>
                </a:extLst>
              </p14:cNvPr>
              <p14:cNvContentPartPr/>
              <p14:nvPr/>
            </p14:nvContentPartPr>
            <p14:xfrm>
              <a:off x="4369440" y="1412080"/>
              <a:ext cx="1461960" cy="532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5FF459E-6B8B-4FB4-AF9E-706FF74E585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51796" y="1394080"/>
                <a:ext cx="1497609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FB33B74-2271-4281-8D99-1D9A6C801DFE}"/>
                  </a:ext>
                </a:extLst>
              </p14:cNvPr>
              <p14:cNvContentPartPr/>
              <p14:nvPr/>
            </p14:nvContentPartPr>
            <p14:xfrm>
              <a:off x="6115800" y="1543840"/>
              <a:ext cx="8280" cy="1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FB33B74-2271-4281-8D99-1D9A6C801DF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8160" y="1525840"/>
                <a:ext cx="43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7E6E767-5FD8-4D19-AE24-C234A247A54A}"/>
                  </a:ext>
                </a:extLst>
              </p14:cNvPr>
              <p14:cNvContentPartPr/>
              <p14:nvPr/>
            </p14:nvContentPartPr>
            <p14:xfrm>
              <a:off x="6634200" y="1408480"/>
              <a:ext cx="1093680" cy="470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7E6E767-5FD8-4D19-AE24-C234A247A54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16560" y="1390840"/>
                <a:ext cx="112932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42E376-EB08-4086-BC70-86036369413B}"/>
                  </a:ext>
                </a:extLst>
              </p14:cNvPr>
              <p14:cNvContentPartPr/>
              <p14:nvPr/>
            </p14:nvContentPartPr>
            <p14:xfrm>
              <a:off x="6087720" y="1670920"/>
              <a:ext cx="299520" cy="96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42E376-EB08-4086-BC70-86036369413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69720" y="1653280"/>
                <a:ext cx="3351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D6C2521-96B0-404A-ADB4-ED41566AE754}"/>
                  </a:ext>
                </a:extLst>
              </p14:cNvPr>
              <p14:cNvContentPartPr/>
              <p14:nvPr/>
            </p14:nvContentPartPr>
            <p14:xfrm>
              <a:off x="424560" y="2052520"/>
              <a:ext cx="176040" cy="185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D6C2521-96B0-404A-ADB4-ED41566AE75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6920" y="2034880"/>
                <a:ext cx="21168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6563344-6003-476B-90E1-6A27C12C3320}"/>
                  </a:ext>
                </a:extLst>
              </p14:cNvPr>
              <p14:cNvContentPartPr/>
              <p14:nvPr/>
            </p14:nvContentPartPr>
            <p14:xfrm>
              <a:off x="726600" y="1485520"/>
              <a:ext cx="2994480" cy="7801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6563344-6003-476B-90E1-6A27C12C332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8958" y="1467880"/>
                <a:ext cx="3030124" cy="81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8EDF05-3769-4942-84C3-8E5C153F8799}"/>
                  </a:ext>
                </a:extLst>
              </p14:cNvPr>
              <p14:cNvContentPartPr/>
              <p14:nvPr/>
            </p14:nvContentPartPr>
            <p14:xfrm>
              <a:off x="3902880" y="2001040"/>
              <a:ext cx="9000" cy="29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8EDF05-3769-4942-84C3-8E5C153F879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884880" y="198340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C9320403-6FD0-417C-ADBF-847B4CFB0729}"/>
                  </a:ext>
                </a:extLst>
              </p14:cNvPr>
              <p14:cNvContentPartPr/>
              <p14:nvPr/>
            </p14:nvContentPartPr>
            <p14:xfrm>
              <a:off x="3918720" y="2138920"/>
              <a:ext cx="13320" cy="17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C9320403-6FD0-417C-ADBF-847B4CFB07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01080" y="2121280"/>
                <a:ext cx="48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0B817A3-D8C1-4B52-8FC3-DFB581AE4532}"/>
                  </a:ext>
                </a:extLst>
              </p14:cNvPr>
              <p14:cNvContentPartPr/>
              <p14:nvPr/>
            </p14:nvContentPartPr>
            <p14:xfrm>
              <a:off x="973200" y="2215960"/>
              <a:ext cx="2686320" cy="1818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0B817A3-D8C1-4B52-8FC3-DFB581AE453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55560" y="2197960"/>
                <a:ext cx="2721960" cy="185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24487774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14:cNvPr>
              <p14:cNvContentPartPr/>
              <p14:nvPr/>
            </p14:nvContentPartPr>
            <p14:xfrm>
              <a:off x="598800" y="131920"/>
              <a:ext cx="4343400" cy="40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1160" y="113936"/>
                <a:ext cx="4379040" cy="4420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14:cNvPr>
              <p14:cNvContentPartPr/>
              <p14:nvPr/>
            </p14:nvContentPartPr>
            <p14:xfrm>
              <a:off x="5028600" y="314440"/>
              <a:ext cx="43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10960" y="2968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14:cNvPr>
              <p14:cNvContentPartPr/>
              <p14:nvPr/>
            </p14:nvContentPartPr>
            <p14:xfrm>
              <a:off x="5049120" y="21292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94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14:cNvPr>
              <p14:cNvContentPartPr/>
              <p14:nvPr/>
            </p14:nvContentPartPr>
            <p14:xfrm>
              <a:off x="5345400" y="192760"/>
              <a:ext cx="311400" cy="15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327400" y="175120"/>
                <a:ext cx="3470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14:cNvPr>
              <p14:cNvContentPartPr/>
              <p14:nvPr/>
            </p14:nvContentPartPr>
            <p14:xfrm>
              <a:off x="5732040" y="263320"/>
              <a:ext cx="143280" cy="102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714400" y="245320"/>
                <a:ext cx="17892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14:cNvPr>
              <p14:cNvContentPartPr/>
              <p14:nvPr/>
            </p14:nvContentPartPr>
            <p14:xfrm>
              <a:off x="6235320" y="206080"/>
              <a:ext cx="701640" cy="149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217680" y="188440"/>
                <a:ext cx="7372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14:cNvPr>
              <p14:cNvContentPartPr/>
              <p14:nvPr/>
            </p14:nvContentPartPr>
            <p14:xfrm>
              <a:off x="7212720" y="253600"/>
              <a:ext cx="241920" cy="38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195080" y="235600"/>
                <a:ext cx="2775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14:cNvPr>
              <p14:cNvContentPartPr/>
              <p14:nvPr/>
            </p14:nvContentPartPr>
            <p14:xfrm>
              <a:off x="294240" y="602080"/>
              <a:ext cx="883800" cy="352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76600" y="584440"/>
                <a:ext cx="91944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14:cNvPr>
              <p14:cNvContentPartPr/>
              <p14:nvPr/>
            </p14:nvContentPartPr>
            <p14:xfrm>
              <a:off x="7568760" y="233080"/>
              <a:ext cx="601200" cy="168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551109" y="215402"/>
                <a:ext cx="636861" cy="204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14:cNvPr>
              <p14:cNvContentPartPr/>
              <p14:nvPr/>
            </p14:nvContentPartPr>
            <p14:xfrm>
              <a:off x="1350840" y="629440"/>
              <a:ext cx="564840" cy="324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332840" y="611780"/>
                <a:ext cx="600480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14:cNvPr>
              <p14:cNvContentPartPr/>
              <p14:nvPr/>
            </p14:nvContentPartPr>
            <p14:xfrm>
              <a:off x="2156520" y="762640"/>
              <a:ext cx="119160" cy="161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138880" y="744640"/>
                <a:ext cx="154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14:cNvPr>
              <p14:cNvContentPartPr/>
              <p14:nvPr/>
            </p14:nvContentPartPr>
            <p14:xfrm>
              <a:off x="2388360" y="649960"/>
              <a:ext cx="946800" cy="442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2370360" y="631960"/>
                <a:ext cx="98244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14:cNvPr>
              <p14:cNvContentPartPr/>
              <p14:nvPr/>
            </p14:nvContentPartPr>
            <p14:xfrm>
              <a:off x="3565560" y="595960"/>
              <a:ext cx="1108080" cy="308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547914" y="578320"/>
                <a:ext cx="1143732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14:cNvPr>
              <p14:cNvContentPartPr/>
              <p14:nvPr/>
            </p14:nvContentPartPr>
            <p14:xfrm>
              <a:off x="4967040" y="581560"/>
              <a:ext cx="805320" cy="293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949400" y="563898"/>
                <a:ext cx="84096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14:cNvPr>
              <p14:cNvContentPartPr/>
              <p14:nvPr/>
            </p14:nvContentPartPr>
            <p14:xfrm>
              <a:off x="400440" y="1096720"/>
              <a:ext cx="651600" cy="234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82800" y="1079080"/>
                <a:ext cx="687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14:cNvPr>
              <p14:cNvContentPartPr/>
              <p14:nvPr/>
            </p14:nvContentPartPr>
            <p14:xfrm>
              <a:off x="7894200" y="578680"/>
              <a:ext cx="353520" cy="214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876218" y="561040"/>
                <a:ext cx="389124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14:cNvPr>
              <p14:cNvContentPartPr/>
              <p14:nvPr/>
            </p14:nvContentPartPr>
            <p14:xfrm>
              <a:off x="6729960" y="588760"/>
              <a:ext cx="940680" cy="244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712320" y="571120"/>
                <a:ext cx="9763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14:cNvPr>
              <p14:cNvContentPartPr/>
              <p14:nvPr/>
            </p14:nvContentPartPr>
            <p14:xfrm>
              <a:off x="5973600" y="673720"/>
              <a:ext cx="496800" cy="129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955973" y="656080"/>
                <a:ext cx="532414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14:cNvPr>
              <p14:cNvContentPartPr/>
              <p14:nvPr/>
            </p14:nvContentPartPr>
            <p14:xfrm>
              <a:off x="1786800" y="1188160"/>
              <a:ext cx="68400" cy="144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768800" y="1170520"/>
                <a:ext cx="1040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14:cNvPr>
              <p14:cNvContentPartPr/>
              <p14:nvPr/>
            </p14:nvContentPartPr>
            <p14:xfrm>
              <a:off x="1249320" y="1045960"/>
              <a:ext cx="457560" cy="294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231666" y="1028298"/>
                <a:ext cx="493228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14:cNvPr>
              <p14:cNvContentPartPr/>
              <p14:nvPr/>
            </p14:nvContentPartPr>
            <p14:xfrm>
              <a:off x="2092080" y="1225600"/>
              <a:ext cx="477360" cy="136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074080" y="1207960"/>
                <a:ext cx="51300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14:cNvPr>
              <p14:cNvContentPartPr/>
              <p14:nvPr/>
            </p14:nvContentPartPr>
            <p14:xfrm>
              <a:off x="2774640" y="1178080"/>
              <a:ext cx="240840" cy="111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757000" y="1160440"/>
                <a:ext cx="2764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14:cNvPr>
              <p14:cNvContentPartPr/>
              <p14:nvPr/>
            </p14:nvContentPartPr>
            <p14:xfrm>
              <a:off x="4625400" y="1112920"/>
              <a:ext cx="372600" cy="96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607400" y="1094920"/>
                <a:ext cx="40824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14:cNvPr>
              <p14:cNvContentPartPr/>
              <p14:nvPr/>
            </p14:nvContentPartPr>
            <p14:xfrm>
              <a:off x="3555840" y="958120"/>
              <a:ext cx="965160" cy="342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537847" y="940480"/>
                <a:ext cx="1000787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14:cNvPr>
              <p14:cNvContentPartPr/>
              <p14:nvPr/>
            </p14:nvContentPartPr>
            <p14:xfrm>
              <a:off x="3200160" y="1066480"/>
              <a:ext cx="248040" cy="230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182160" y="1048480"/>
                <a:ext cx="28368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14:cNvPr>
              <p14:cNvContentPartPr/>
              <p14:nvPr/>
            </p14:nvContentPartPr>
            <p14:xfrm>
              <a:off x="5109960" y="12187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92320" y="120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9BCFE2B-E303-4251-8A2B-24088FF0023F}"/>
                  </a:ext>
                </a:extLst>
              </p14:cNvPr>
              <p14:cNvContentPartPr/>
              <p14:nvPr/>
            </p14:nvContentPartPr>
            <p14:xfrm>
              <a:off x="3954720" y="1639960"/>
              <a:ext cx="223200" cy="93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9BCFE2B-E303-4251-8A2B-24088FF002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37080" y="1621960"/>
                <a:ext cx="25884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5FF459E-6B8B-4FB4-AF9E-706FF74E5855}"/>
                  </a:ext>
                </a:extLst>
              </p14:cNvPr>
              <p14:cNvContentPartPr/>
              <p14:nvPr/>
            </p14:nvContentPartPr>
            <p14:xfrm>
              <a:off x="4369440" y="1412080"/>
              <a:ext cx="1461960" cy="532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5FF459E-6B8B-4FB4-AF9E-706FF74E585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51796" y="1394080"/>
                <a:ext cx="1497609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FB33B74-2271-4281-8D99-1D9A6C801DFE}"/>
                  </a:ext>
                </a:extLst>
              </p14:cNvPr>
              <p14:cNvContentPartPr/>
              <p14:nvPr/>
            </p14:nvContentPartPr>
            <p14:xfrm>
              <a:off x="6115800" y="1543840"/>
              <a:ext cx="8280" cy="1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FB33B74-2271-4281-8D99-1D9A6C801DF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8160" y="1525840"/>
                <a:ext cx="43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7E6E767-5FD8-4D19-AE24-C234A247A54A}"/>
                  </a:ext>
                </a:extLst>
              </p14:cNvPr>
              <p14:cNvContentPartPr/>
              <p14:nvPr/>
            </p14:nvContentPartPr>
            <p14:xfrm>
              <a:off x="6634200" y="1408480"/>
              <a:ext cx="1093680" cy="470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7E6E767-5FD8-4D19-AE24-C234A247A54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16560" y="1390840"/>
                <a:ext cx="112932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42E376-EB08-4086-BC70-86036369413B}"/>
                  </a:ext>
                </a:extLst>
              </p14:cNvPr>
              <p14:cNvContentPartPr/>
              <p14:nvPr/>
            </p14:nvContentPartPr>
            <p14:xfrm>
              <a:off x="6087720" y="1670920"/>
              <a:ext cx="299520" cy="96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42E376-EB08-4086-BC70-86036369413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69720" y="1653280"/>
                <a:ext cx="3351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D6C2521-96B0-404A-ADB4-ED41566AE754}"/>
                  </a:ext>
                </a:extLst>
              </p14:cNvPr>
              <p14:cNvContentPartPr/>
              <p14:nvPr/>
            </p14:nvContentPartPr>
            <p14:xfrm>
              <a:off x="424560" y="2052520"/>
              <a:ext cx="176040" cy="185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D6C2521-96B0-404A-ADB4-ED41566AE75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6920" y="2034880"/>
                <a:ext cx="21168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6563344-6003-476B-90E1-6A27C12C3320}"/>
                  </a:ext>
                </a:extLst>
              </p14:cNvPr>
              <p14:cNvContentPartPr/>
              <p14:nvPr/>
            </p14:nvContentPartPr>
            <p14:xfrm>
              <a:off x="726600" y="1485520"/>
              <a:ext cx="2994480" cy="7801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6563344-6003-476B-90E1-6A27C12C332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8958" y="1467880"/>
                <a:ext cx="3030124" cy="81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8EDF05-3769-4942-84C3-8E5C153F8799}"/>
                  </a:ext>
                </a:extLst>
              </p14:cNvPr>
              <p14:cNvContentPartPr/>
              <p14:nvPr/>
            </p14:nvContentPartPr>
            <p14:xfrm>
              <a:off x="3902880" y="2001040"/>
              <a:ext cx="9000" cy="29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8EDF05-3769-4942-84C3-8E5C153F879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884880" y="198340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C9320403-6FD0-417C-ADBF-847B4CFB0729}"/>
                  </a:ext>
                </a:extLst>
              </p14:cNvPr>
              <p14:cNvContentPartPr/>
              <p14:nvPr/>
            </p14:nvContentPartPr>
            <p14:xfrm>
              <a:off x="3918720" y="2138920"/>
              <a:ext cx="13320" cy="17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C9320403-6FD0-417C-ADBF-847B4CFB07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01080" y="2121280"/>
                <a:ext cx="48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0B817A3-D8C1-4B52-8FC3-DFB581AE4532}"/>
                  </a:ext>
                </a:extLst>
              </p14:cNvPr>
              <p14:cNvContentPartPr/>
              <p14:nvPr/>
            </p14:nvContentPartPr>
            <p14:xfrm>
              <a:off x="973200" y="2215960"/>
              <a:ext cx="2686320" cy="1818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0B817A3-D8C1-4B52-8FC3-DFB581AE453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55560" y="2197960"/>
                <a:ext cx="2721960" cy="18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ADEA02F-18C0-4659-AA64-7967346D5083}"/>
                  </a:ext>
                </a:extLst>
              </p14:cNvPr>
              <p14:cNvContentPartPr/>
              <p14:nvPr/>
            </p14:nvContentPartPr>
            <p14:xfrm>
              <a:off x="1686360" y="3375880"/>
              <a:ext cx="28440" cy="874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ADEA02F-18C0-4659-AA64-7967346D508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668720" y="3357880"/>
                <a:ext cx="64080" cy="90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B7DF056-801A-4F8D-98F2-BD6C31EDB299}"/>
                  </a:ext>
                </a:extLst>
              </p14:cNvPr>
              <p14:cNvContentPartPr/>
              <p14:nvPr/>
            </p14:nvContentPartPr>
            <p14:xfrm>
              <a:off x="1921080" y="2793760"/>
              <a:ext cx="17208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B7DF056-801A-4F8D-98F2-BD6C31EDB29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03080" y="277576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66B1F1-2360-40D1-A26B-4A4425869CE1}"/>
                  </a:ext>
                </a:extLst>
              </p14:cNvPr>
              <p14:cNvContentPartPr/>
              <p14:nvPr/>
            </p14:nvContentPartPr>
            <p14:xfrm>
              <a:off x="223320" y="2394520"/>
              <a:ext cx="1391760" cy="1216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66B1F1-2360-40D1-A26B-4A4425869CE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5685" y="2376880"/>
                <a:ext cx="1427391" cy="12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A9FC2EA-8626-4A31-A83D-C423DC84094C}"/>
                  </a:ext>
                </a:extLst>
              </p14:cNvPr>
              <p14:cNvContentPartPr/>
              <p14:nvPr/>
            </p14:nvContentPartPr>
            <p14:xfrm>
              <a:off x="2224920" y="2915440"/>
              <a:ext cx="10800" cy="147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A9FC2EA-8626-4A31-A83D-C423DC84094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06920" y="2897440"/>
                <a:ext cx="464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D9125E9-D08D-4165-BE4E-9BCB43C0FDF2}"/>
                  </a:ext>
                </a:extLst>
              </p14:cNvPr>
              <p14:cNvContentPartPr/>
              <p14:nvPr/>
            </p14:nvContentPartPr>
            <p14:xfrm>
              <a:off x="2214480" y="3362920"/>
              <a:ext cx="360" cy="175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D9125E9-D08D-4165-BE4E-9BCB43C0FDF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196480" y="3344920"/>
                <a:ext cx="3600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CD6EE8-0421-4772-93DA-348FF22017E7}"/>
                  </a:ext>
                </a:extLst>
              </p14:cNvPr>
              <p14:cNvContentPartPr/>
              <p14:nvPr/>
            </p14:nvContentPartPr>
            <p14:xfrm>
              <a:off x="2224920" y="3657400"/>
              <a:ext cx="10440" cy="72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CD6EE8-0421-4772-93DA-348FF22017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06920" y="3639400"/>
                <a:ext cx="460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B070BE4-0A68-43E0-85CE-1FCC4506B725}"/>
                  </a:ext>
                </a:extLst>
              </p14:cNvPr>
              <p14:cNvContentPartPr/>
              <p14:nvPr/>
            </p14:nvContentPartPr>
            <p14:xfrm>
              <a:off x="1422120" y="3819760"/>
              <a:ext cx="1720080" cy="752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B070BE4-0A68-43E0-85CE-1FCC4506B72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404476" y="3801751"/>
                <a:ext cx="1755727" cy="78805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68962462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14:cNvPr>
              <p14:cNvContentPartPr/>
              <p14:nvPr/>
            </p14:nvContentPartPr>
            <p14:xfrm>
              <a:off x="598800" y="131920"/>
              <a:ext cx="4343400" cy="40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1160" y="113936"/>
                <a:ext cx="4379040" cy="4420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14:cNvPr>
              <p14:cNvContentPartPr/>
              <p14:nvPr/>
            </p14:nvContentPartPr>
            <p14:xfrm>
              <a:off x="5028600" y="314440"/>
              <a:ext cx="43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10960" y="2968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14:cNvPr>
              <p14:cNvContentPartPr/>
              <p14:nvPr/>
            </p14:nvContentPartPr>
            <p14:xfrm>
              <a:off x="5049120" y="21292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94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14:cNvPr>
              <p14:cNvContentPartPr/>
              <p14:nvPr/>
            </p14:nvContentPartPr>
            <p14:xfrm>
              <a:off x="5345400" y="192760"/>
              <a:ext cx="311400" cy="15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327400" y="175120"/>
                <a:ext cx="3470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14:cNvPr>
              <p14:cNvContentPartPr/>
              <p14:nvPr/>
            </p14:nvContentPartPr>
            <p14:xfrm>
              <a:off x="5732040" y="263320"/>
              <a:ext cx="143280" cy="102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714400" y="245320"/>
                <a:ext cx="17892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14:cNvPr>
              <p14:cNvContentPartPr/>
              <p14:nvPr/>
            </p14:nvContentPartPr>
            <p14:xfrm>
              <a:off x="6235320" y="206080"/>
              <a:ext cx="701640" cy="149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217680" y="188440"/>
                <a:ext cx="7372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14:cNvPr>
              <p14:cNvContentPartPr/>
              <p14:nvPr/>
            </p14:nvContentPartPr>
            <p14:xfrm>
              <a:off x="7212720" y="253600"/>
              <a:ext cx="241920" cy="38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195080" y="235600"/>
                <a:ext cx="2775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14:cNvPr>
              <p14:cNvContentPartPr/>
              <p14:nvPr/>
            </p14:nvContentPartPr>
            <p14:xfrm>
              <a:off x="294240" y="602080"/>
              <a:ext cx="883800" cy="352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76600" y="584440"/>
                <a:ext cx="91944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14:cNvPr>
              <p14:cNvContentPartPr/>
              <p14:nvPr/>
            </p14:nvContentPartPr>
            <p14:xfrm>
              <a:off x="7568760" y="233080"/>
              <a:ext cx="601200" cy="168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551109" y="215402"/>
                <a:ext cx="636861" cy="204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14:cNvPr>
              <p14:cNvContentPartPr/>
              <p14:nvPr/>
            </p14:nvContentPartPr>
            <p14:xfrm>
              <a:off x="1350840" y="629440"/>
              <a:ext cx="564840" cy="324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332840" y="611780"/>
                <a:ext cx="600480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14:cNvPr>
              <p14:cNvContentPartPr/>
              <p14:nvPr/>
            </p14:nvContentPartPr>
            <p14:xfrm>
              <a:off x="2156520" y="762640"/>
              <a:ext cx="119160" cy="161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138880" y="744640"/>
                <a:ext cx="154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14:cNvPr>
              <p14:cNvContentPartPr/>
              <p14:nvPr/>
            </p14:nvContentPartPr>
            <p14:xfrm>
              <a:off x="2388360" y="649960"/>
              <a:ext cx="946800" cy="442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2370360" y="631960"/>
                <a:ext cx="98244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14:cNvPr>
              <p14:cNvContentPartPr/>
              <p14:nvPr/>
            </p14:nvContentPartPr>
            <p14:xfrm>
              <a:off x="3565560" y="595960"/>
              <a:ext cx="1108080" cy="308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547914" y="578320"/>
                <a:ext cx="1143732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14:cNvPr>
              <p14:cNvContentPartPr/>
              <p14:nvPr/>
            </p14:nvContentPartPr>
            <p14:xfrm>
              <a:off x="4967040" y="581560"/>
              <a:ext cx="805320" cy="293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949400" y="563898"/>
                <a:ext cx="84096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14:cNvPr>
              <p14:cNvContentPartPr/>
              <p14:nvPr/>
            </p14:nvContentPartPr>
            <p14:xfrm>
              <a:off x="400440" y="1096720"/>
              <a:ext cx="651600" cy="234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82800" y="1079080"/>
                <a:ext cx="687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14:cNvPr>
              <p14:cNvContentPartPr/>
              <p14:nvPr/>
            </p14:nvContentPartPr>
            <p14:xfrm>
              <a:off x="7894200" y="578680"/>
              <a:ext cx="353520" cy="214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876218" y="561040"/>
                <a:ext cx="389124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14:cNvPr>
              <p14:cNvContentPartPr/>
              <p14:nvPr/>
            </p14:nvContentPartPr>
            <p14:xfrm>
              <a:off x="6729960" y="588760"/>
              <a:ext cx="940680" cy="244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712320" y="571120"/>
                <a:ext cx="9763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14:cNvPr>
              <p14:cNvContentPartPr/>
              <p14:nvPr/>
            </p14:nvContentPartPr>
            <p14:xfrm>
              <a:off x="5973600" y="673720"/>
              <a:ext cx="496800" cy="129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955973" y="656080"/>
                <a:ext cx="532414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14:cNvPr>
              <p14:cNvContentPartPr/>
              <p14:nvPr/>
            </p14:nvContentPartPr>
            <p14:xfrm>
              <a:off x="1786800" y="1188160"/>
              <a:ext cx="68400" cy="144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768800" y="1170520"/>
                <a:ext cx="1040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14:cNvPr>
              <p14:cNvContentPartPr/>
              <p14:nvPr/>
            </p14:nvContentPartPr>
            <p14:xfrm>
              <a:off x="1249320" y="1045960"/>
              <a:ext cx="457560" cy="294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231666" y="1028298"/>
                <a:ext cx="493228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14:cNvPr>
              <p14:cNvContentPartPr/>
              <p14:nvPr/>
            </p14:nvContentPartPr>
            <p14:xfrm>
              <a:off x="2092080" y="1225600"/>
              <a:ext cx="477360" cy="136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074080" y="1207960"/>
                <a:ext cx="51300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14:cNvPr>
              <p14:cNvContentPartPr/>
              <p14:nvPr/>
            </p14:nvContentPartPr>
            <p14:xfrm>
              <a:off x="2774640" y="1178080"/>
              <a:ext cx="240840" cy="111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757000" y="1160440"/>
                <a:ext cx="2764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14:cNvPr>
              <p14:cNvContentPartPr/>
              <p14:nvPr/>
            </p14:nvContentPartPr>
            <p14:xfrm>
              <a:off x="4625400" y="1112920"/>
              <a:ext cx="372600" cy="96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607400" y="1094920"/>
                <a:ext cx="40824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14:cNvPr>
              <p14:cNvContentPartPr/>
              <p14:nvPr/>
            </p14:nvContentPartPr>
            <p14:xfrm>
              <a:off x="3555840" y="958120"/>
              <a:ext cx="965160" cy="342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537847" y="940480"/>
                <a:ext cx="1000787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14:cNvPr>
              <p14:cNvContentPartPr/>
              <p14:nvPr/>
            </p14:nvContentPartPr>
            <p14:xfrm>
              <a:off x="3200160" y="1066480"/>
              <a:ext cx="248040" cy="230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182160" y="1048480"/>
                <a:ext cx="28368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14:cNvPr>
              <p14:cNvContentPartPr/>
              <p14:nvPr/>
            </p14:nvContentPartPr>
            <p14:xfrm>
              <a:off x="5109960" y="12187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92320" y="120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9BCFE2B-E303-4251-8A2B-24088FF0023F}"/>
                  </a:ext>
                </a:extLst>
              </p14:cNvPr>
              <p14:cNvContentPartPr/>
              <p14:nvPr/>
            </p14:nvContentPartPr>
            <p14:xfrm>
              <a:off x="3954720" y="1639960"/>
              <a:ext cx="223200" cy="93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9BCFE2B-E303-4251-8A2B-24088FF002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37080" y="1621960"/>
                <a:ext cx="25884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5FF459E-6B8B-4FB4-AF9E-706FF74E5855}"/>
                  </a:ext>
                </a:extLst>
              </p14:cNvPr>
              <p14:cNvContentPartPr/>
              <p14:nvPr/>
            </p14:nvContentPartPr>
            <p14:xfrm>
              <a:off x="4369440" y="1412080"/>
              <a:ext cx="1461960" cy="532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5FF459E-6B8B-4FB4-AF9E-706FF74E585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51796" y="1394080"/>
                <a:ext cx="1497609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FB33B74-2271-4281-8D99-1D9A6C801DFE}"/>
                  </a:ext>
                </a:extLst>
              </p14:cNvPr>
              <p14:cNvContentPartPr/>
              <p14:nvPr/>
            </p14:nvContentPartPr>
            <p14:xfrm>
              <a:off x="6115800" y="1543840"/>
              <a:ext cx="8280" cy="1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FB33B74-2271-4281-8D99-1D9A6C801DF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8160" y="1525840"/>
                <a:ext cx="43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7E6E767-5FD8-4D19-AE24-C234A247A54A}"/>
                  </a:ext>
                </a:extLst>
              </p14:cNvPr>
              <p14:cNvContentPartPr/>
              <p14:nvPr/>
            </p14:nvContentPartPr>
            <p14:xfrm>
              <a:off x="6634200" y="1408480"/>
              <a:ext cx="1093680" cy="470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7E6E767-5FD8-4D19-AE24-C234A247A54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16560" y="1390840"/>
                <a:ext cx="112932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42E376-EB08-4086-BC70-86036369413B}"/>
                  </a:ext>
                </a:extLst>
              </p14:cNvPr>
              <p14:cNvContentPartPr/>
              <p14:nvPr/>
            </p14:nvContentPartPr>
            <p14:xfrm>
              <a:off x="6087720" y="1670920"/>
              <a:ext cx="299520" cy="96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42E376-EB08-4086-BC70-86036369413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69720" y="1653280"/>
                <a:ext cx="3351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D6C2521-96B0-404A-ADB4-ED41566AE754}"/>
                  </a:ext>
                </a:extLst>
              </p14:cNvPr>
              <p14:cNvContentPartPr/>
              <p14:nvPr/>
            </p14:nvContentPartPr>
            <p14:xfrm>
              <a:off x="424560" y="2052520"/>
              <a:ext cx="176040" cy="185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D6C2521-96B0-404A-ADB4-ED41566AE75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6920" y="2034880"/>
                <a:ext cx="21168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6563344-6003-476B-90E1-6A27C12C3320}"/>
                  </a:ext>
                </a:extLst>
              </p14:cNvPr>
              <p14:cNvContentPartPr/>
              <p14:nvPr/>
            </p14:nvContentPartPr>
            <p14:xfrm>
              <a:off x="726600" y="1485520"/>
              <a:ext cx="2994480" cy="7801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6563344-6003-476B-90E1-6A27C12C332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8958" y="1467880"/>
                <a:ext cx="3030124" cy="81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8EDF05-3769-4942-84C3-8E5C153F8799}"/>
                  </a:ext>
                </a:extLst>
              </p14:cNvPr>
              <p14:cNvContentPartPr/>
              <p14:nvPr/>
            </p14:nvContentPartPr>
            <p14:xfrm>
              <a:off x="3902880" y="2001040"/>
              <a:ext cx="9000" cy="29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8EDF05-3769-4942-84C3-8E5C153F879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884880" y="198340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C9320403-6FD0-417C-ADBF-847B4CFB0729}"/>
                  </a:ext>
                </a:extLst>
              </p14:cNvPr>
              <p14:cNvContentPartPr/>
              <p14:nvPr/>
            </p14:nvContentPartPr>
            <p14:xfrm>
              <a:off x="3918720" y="2138920"/>
              <a:ext cx="13320" cy="17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C9320403-6FD0-417C-ADBF-847B4CFB07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01080" y="2121280"/>
                <a:ext cx="48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0B817A3-D8C1-4B52-8FC3-DFB581AE4532}"/>
                  </a:ext>
                </a:extLst>
              </p14:cNvPr>
              <p14:cNvContentPartPr/>
              <p14:nvPr/>
            </p14:nvContentPartPr>
            <p14:xfrm>
              <a:off x="973200" y="2215960"/>
              <a:ext cx="2686320" cy="1818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0B817A3-D8C1-4B52-8FC3-DFB581AE453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55560" y="2197960"/>
                <a:ext cx="2721960" cy="18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ADEA02F-18C0-4659-AA64-7967346D5083}"/>
                  </a:ext>
                </a:extLst>
              </p14:cNvPr>
              <p14:cNvContentPartPr/>
              <p14:nvPr/>
            </p14:nvContentPartPr>
            <p14:xfrm>
              <a:off x="1686360" y="3375880"/>
              <a:ext cx="28440" cy="874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ADEA02F-18C0-4659-AA64-7967346D508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668720" y="3357880"/>
                <a:ext cx="64080" cy="90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B7DF056-801A-4F8D-98F2-BD6C31EDB299}"/>
                  </a:ext>
                </a:extLst>
              </p14:cNvPr>
              <p14:cNvContentPartPr/>
              <p14:nvPr/>
            </p14:nvContentPartPr>
            <p14:xfrm>
              <a:off x="1921080" y="2793760"/>
              <a:ext cx="17208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B7DF056-801A-4F8D-98F2-BD6C31EDB29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03080" y="277576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66B1F1-2360-40D1-A26B-4A4425869CE1}"/>
                  </a:ext>
                </a:extLst>
              </p14:cNvPr>
              <p14:cNvContentPartPr/>
              <p14:nvPr/>
            </p14:nvContentPartPr>
            <p14:xfrm>
              <a:off x="223320" y="2394520"/>
              <a:ext cx="1391760" cy="1216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66B1F1-2360-40D1-A26B-4A4425869CE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5685" y="2376880"/>
                <a:ext cx="1427391" cy="12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A9FC2EA-8626-4A31-A83D-C423DC84094C}"/>
                  </a:ext>
                </a:extLst>
              </p14:cNvPr>
              <p14:cNvContentPartPr/>
              <p14:nvPr/>
            </p14:nvContentPartPr>
            <p14:xfrm>
              <a:off x="2224920" y="2915440"/>
              <a:ext cx="10800" cy="147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A9FC2EA-8626-4A31-A83D-C423DC84094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06920" y="2897440"/>
                <a:ext cx="464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D9125E9-D08D-4165-BE4E-9BCB43C0FDF2}"/>
                  </a:ext>
                </a:extLst>
              </p14:cNvPr>
              <p14:cNvContentPartPr/>
              <p14:nvPr/>
            </p14:nvContentPartPr>
            <p14:xfrm>
              <a:off x="2214480" y="3362920"/>
              <a:ext cx="360" cy="175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D9125E9-D08D-4165-BE4E-9BCB43C0FDF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196480" y="3344920"/>
                <a:ext cx="3600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CD6EE8-0421-4772-93DA-348FF22017E7}"/>
                  </a:ext>
                </a:extLst>
              </p14:cNvPr>
              <p14:cNvContentPartPr/>
              <p14:nvPr/>
            </p14:nvContentPartPr>
            <p14:xfrm>
              <a:off x="2224920" y="3657400"/>
              <a:ext cx="10440" cy="72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CD6EE8-0421-4772-93DA-348FF22017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06920" y="3639400"/>
                <a:ext cx="460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B070BE4-0A68-43E0-85CE-1FCC4506B725}"/>
                  </a:ext>
                </a:extLst>
              </p14:cNvPr>
              <p14:cNvContentPartPr/>
              <p14:nvPr/>
            </p14:nvContentPartPr>
            <p14:xfrm>
              <a:off x="1422120" y="3819760"/>
              <a:ext cx="1720080" cy="752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B070BE4-0A68-43E0-85CE-1FCC4506B72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404476" y="3801751"/>
                <a:ext cx="1755727" cy="788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0F0C01A-535B-41F6-BDEB-6AE09B02E68C}"/>
                  </a:ext>
                </a:extLst>
              </p14:cNvPr>
              <p14:cNvContentPartPr/>
              <p14:nvPr/>
            </p14:nvContentPartPr>
            <p14:xfrm>
              <a:off x="5120040" y="2248360"/>
              <a:ext cx="153360" cy="176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0F0C01A-535B-41F6-BDEB-6AE09B02E68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02400" y="2230360"/>
                <a:ext cx="1890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4A4F62E-3088-4B25-99D0-DF7C9D2D6859}"/>
                  </a:ext>
                </a:extLst>
              </p14:cNvPr>
              <p14:cNvContentPartPr/>
              <p14:nvPr/>
            </p14:nvContentPartPr>
            <p14:xfrm>
              <a:off x="4348200" y="2163400"/>
              <a:ext cx="304200" cy="30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4A4F62E-3088-4B25-99D0-DF7C9D2D68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30560" y="2145760"/>
                <a:ext cx="33984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628812-9167-4D12-9339-B7855C335194}"/>
                  </a:ext>
                </a:extLst>
              </p14:cNvPr>
              <p14:cNvContentPartPr/>
              <p14:nvPr/>
            </p14:nvContentPartPr>
            <p14:xfrm>
              <a:off x="5089800" y="2120200"/>
              <a:ext cx="147240" cy="43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628812-9167-4D12-9339-B7855C3351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71800" y="2102560"/>
                <a:ext cx="1828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4C3D08F-9CCD-4181-A9A9-096D396ECB87}"/>
                  </a:ext>
                </a:extLst>
              </p14:cNvPr>
              <p14:cNvContentPartPr/>
              <p14:nvPr/>
            </p14:nvContentPartPr>
            <p14:xfrm>
              <a:off x="5479680" y="2265280"/>
              <a:ext cx="13356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4C3D08F-9CCD-4181-A9A9-096D396ECB8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461680" y="2247640"/>
                <a:ext cx="1692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20EF06-B98D-4B93-AAFA-A1995A07AA3C}"/>
                  </a:ext>
                </a:extLst>
              </p14:cNvPr>
              <p14:cNvContentPartPr/>
              <p14:nvPr/>
            </p14:nvContentPartPr>
            <p14:xfrm>
              <a:off x="5455560" y="2366800"/>
              <a:ext cx="18432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20EF06-B98D-4B93-AAFA-A1995A07AA3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437920" y="2348800"/>
                <a:ext cx="219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3B44475-84C0-485F-986B-96110A45A72C}"/>
                  </a:ext>
                </a:extLst>
              </p14:cNvPr>
              <p14:cNvContentPartPr/>
              <p14:nvPr/>
            </p14:nvContentPartPr>
            <p14:xfrm>
              <a:off x="5750400" y="2049640"/>
              <a:ext cx="142560" cy="11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3B44475-84C0-485F-986B-96110A45A72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32400" y="2031640"/>
                <a:ext cx="1782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BF5CE11-671A-41B1-9481-78F43EDEBE0D}"/>
                  </a:ext>
                </a:extLst>
              </p14:cNvPr>
              <p14:cNvContentPartPr/>
              <p14:nvPr/>
            </p14:nvContentPartPr>
            <p14:xfrm>
              <a:off x="5750400" y="2245120"/>
              <a:ext cx="153000" cy="187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BF5CE11-671A-41B1-9481-78F43EDEBE0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32358" y="2227120"/>
                <a:ext cx="188724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083F6D-073B-4C06-B0BB-B711FE535A70}"/>
                  </a:ext>
                </a:extLst>
              </p14:cNvPr>
              <p14:cNvContentPartPr/>
              <p14:nvPr/>
            </p14:nvContentPartPr>
            <p14:xfrm>
              <a:off x="6016440" y="2204080"/>
              <a:ext cx="1429560" cy="275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083F6D-073B-4C06-B0BB-B711FE535A7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98440" y="2186440"/>
                <a:ext cx="14652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5255937-0C39-4BE7-B9BF-468D1D712541}"/>
                  </a:ext>
                </a:extLst>
              </p14:cNvPr>
              <p14:cNvContentPartPr/>
              <p14:nvPr/>
            </p14:nvContentPartPr>
            <p14:xfrm>
              <a:off x="7700880" y="2075200"/>
              <a:ext cx="115200" cy="108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5255937-0C39-4BE7-B9BF-468D1D71254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683240" y="2057560"/>
                <a:ext cx="1508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ECB45C0-0C2F-4C9C-9FB3-30EE1388B0D7}"/>
                  </a:ext>
                </a:extLst>
              </p14:cNvPr>
              <p14:cNvContentPartPr/>
              <p14:nvPr/>
            </p14:nvContentPartPr>
            <p14:xfrm>
              <a:off x="7548600" y="2275360"/>
              <a:ext cx="27504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ECB45C0-0C2F-4C9C-9FB3-30EE1388B0D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30600" y="2257360"/>
                <a:ext cx="3106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B945E1B-5EC8-4397-9722-6E5CCE1AFEEC}"/>
                  </a:ext>
                </a:extLst>
              </p14:cNvPr>
              <p14:cNvContentPartPr/>
              <p14:nvPr/>
            </p14:nvContentPartPr>
            <p14:xfrm>
              <a:off x="8239440" y="2143600"/>
              <a:ext cx="753480" cy="375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B945E1B-5EC8-4397-9722-6E5CCE1AFEE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221440" y="2125600"/>
                <a:ext cx="78912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9F0ED20-B161-4182-B889-01D8F47E7538}"/>
                  </a:ext>
                </a:extLst>
              </p14:cNvPr>
              <p14:cNvContentPartPr/>
              <p14:nvPr/>
            </p14:nvContentPartPr>
            <p14:xfrm>
              <a:off x="7923000" y="2215240"/>
              <a:ext cx="236880" cy="189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9F0ED20-B161-4182-B889-01D8F47E753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05360" y="2197600"/>
                <a:ext cx="272520" cy="22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4099720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F1AE072-60F9-49B8-9B15-5ADCE6816EC1}"/>
                  </a:ext>
                </a:extLst>
              </p14:cNvPr>
              <p14:cNvContentPartPr/>
              <p14:nvPr/>
            </p14:nvContentPartPr>
            <p14:xfrm>
              <a:off x="1594560" y="121120"/>
              <a:ext cx="4134600" cy="64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F1AE072-60F9-49B8-9B15-5ADCE6816E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76920" y="103490"/>
                <a:ext cx="417024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26A5E8D-28EC-4E76-8B12-0B2D2417B304}"/>
                  </a:ext>
                </a:extLst>
              </p14:cNvPr>
              <p14:cNvContentPartPr/>
              <p14:nvPr/>
            </p14:nvContentPartPr>
            <p14:xfrm>
              <a:off x="2233920" y="1106440"/>
              <a:ext cx="514440" cy="154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26A5E8D-28EC-4E76-8B12-0B2D2417B30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16268" y="1088800"/>
                <a:ext cx="550105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1B50DE1-7E29-482D-9C09-85125EE16C55}"/>
                  </a:ext>
                </a:extLst>
              </p14:cNvPr>
              <p14:cNvContentPartPr/>
              <p14:nvPr/>
            </p14:nvContentPartPr>
            <p14:xfrm>
              <a:off x="4246680" y="832480"/>
              <a:ext cx="803520" cy="354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1B50DE1-7E29-482D-9C09-85125EE16C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28680" y="814840"/>
                <a:ext cx="83916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1CA997-4D09-468F-BFFF-45C9D7BBEDCD}"/>
                  </a:ext>
                </a:extLst>
              </p14:cNvPr>
              <p14:cNvContentPartPr/>
              <p14:nvPr/>
            </p14:nvContentPartPr>
            <p14:xfrm>
              <a:off x="3129240" y="873160"/>
              <a:ext cx="793440" cy="369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1CA997-4D09-468F-BFFF-45C9D7BBEDC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11248" y="855520"/>
                <a:ext cx="829064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186239C-CE7F-45A5-99D0-DA2E592DB887}"/>
                  </a:ext>
                </a:extLst>
              </p14:cNvPr>
              <p14:cNvContentPartPr/>
              <p14:nvPr/>
            </p14:nvContentPartPr>
            <p14:xfrm>
              <a:off x="5383200" y="1012840"/>
              <a:ext cx="133560" cy="154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186239C-CE7F-45A5-99D0-DA2E592DB88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65200" y="995200"/>
                <a:ext cx="1692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4B456AE-955E-47AE-B9AA-1EDB26852F5D}"/>
                  </a:ext>
                </a:extLst>
              </p14:cNvPr>
              <p14:cNvContentPartPr/>
              <p14:nvPr/>
            </p14:nvContentPartPr>
            <p14:xfrm>
              <a:off x="5657880" y="852640"/>
              <a:ext cx="1843200" cy="329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4B456AE-955E-47AE-B9AA-1EDB26852F5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240" y="834640"/>
                <a:ext cx="18788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999560-54BC-4867-B8B4-F433A8D062FD}"/>
                  </a:ext>
                </a:extLst>
              </p14:cNvPr>
              <p14:cNvContentPartPr/>
              <p14:nvPr/>
            </p14:nvContentPartPr>
            <p14:xfrm>
              <a:off x="7730400" y="752920"/>
              <a:ext cx="1172880" cy="417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999560-54BC-4867-B8B4-F433A8D062F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12400" y="735265"/>
                <a:ext cx="1208520" cy="4536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9B127AC-BA44-49F1-B611-858E07BAB2BA}"/>
                  </a:ext>
                </a:extLst>
              </p14:cNvPr>
              <p14:cNvContentPartPr/>
              <p14:nvPr/>
            </p14:nvContentPartPr>
            <p14:xfrm>
              <a:off x="374160" y="982240"/>
              <a:ext cx="1683720" cy="1027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9B127AC-BA44-49F1-B611-858E07BAB2B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6156" y="964594"/>
                <a:ext cx="1719368" cy="1063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727FAB3-6089-4518-8D5B-5F190F98F6A8}"/>
                  </a:ext>
                </a:extLst>
              </p14:cNvPr>
              <p14:cNvContentPartPr/>
              <p14:nvPr/>
            </p14:nvContentPartPr>
            <p14:xfrm>
              <a:off x="4695960" y="1523680"/>
              <a:ext cx="292680" cy="233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727FAB3-6089-4518-8D5B-5F190F98F6A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78298" y="1506040"/>
                <a:ext cx="328364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990D1F3-69B5-4A01-ADE1-6174428FA0D3}"/>
                  </a:ext>
                </a:extLst>
              </p14:cNvPr>
              <p14:cNvContentPartPr/>
              <p14:nvPr/>
            </p14:nvContentPartPr>
            <p14:xfrm>
              <a:off x="4155240" y="1554640"/>
              <a:ext cx="409320" cy="17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990D1F3-69B5-4A01-ADE1-6174428FA0D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37240" y="1537000"/>
                <a:ext cx="44496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4C6F5CC-F048-49D4-95A1-5507588F86D9}"/>
                  </a:ext>
                </a:extLst>
              </p14:cNvPr>
              <p14:cNvContentPartPr/>
              <p14:nvPr/>
            </p14:nvContentPartPr>
            <p14:xfrm>
              <a:off x="2316000" y="1401280"/>
              <a:ext cx="1717200" cy="430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4C6F5CC-F048-49D4-95A1-5507588F86D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98360" y="1383640"/>
                <a:ext cx="17528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4FE911D-3D93-483A-BAB5-19190C40CBFC}"/>
                  </a:ext>
                </a:extLst>
              </p14:cNvPr>
              <p14:cNvContentPartPr/>
              <p14:nvPr/>
            </p14:nvContentPartPr>
            <p14:xfrm>
              <a:off x="6744360" y="1484080"/>
              <a:ext cx="620280" cy="155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4FE911D-3D93-483A-BAB5-19190C40CB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26360" y="1466440"/>
                <a:ext cx="6559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7AD5D0E-E64D-4F1E-BF96-F1E48764C84A}"/>
                  </a:ext>
                </a:extLst>
              </p14:cNvPr>
              <p14:cNvContentPartPr/>
              <p14:nvPr/>
            </p14:nvContentPartPr>
            <p14:xfrm>
              <a:off x="5302200" y="1371400"/>
              <a:ext cx="1117440" cy="324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7AD5D0E-E64D-4F1E-BF96-F1E48764C84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84554" y="1353420"/>
                <a:ext cx="1153091" cy="36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1375A1-980C-43CC-951F-1F26DD7C3692}"/>
                  </a:ext>
                </a:extLst>
              </p14:cNvPr>
              <p14:cNvContentPartPr/>
              <p14:nvPr/>
            </p14:nvContentPartPr>
            <p14:xfrm>
              <a:off x="7570200" y="1308400"/>
              <a:ext cx="1401840" cy="42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1375A1-980C-43CC-951F-1F26DD7C369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52205" y="1290745"/>
                <a:ext cx="1437471" cy="4583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ECC3DD-5EB5-4934-9059-B689B53737BF}"/>
                  </a:ext>
                </a:extLst>
              </p14:cNvPr>
              <p14:cNvContentPartPr/>
              <p14:nvPr/>
            </p14:nvContentPartPr>
            <p14:xfrm>
              <a:off x="7322880" y="1819960"/>
              <a:ext cx="1677600" cy="384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ECC3DD-5EB5-4934-9059-B689B53737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04880" y="1801960"/>
                <a:ext cx="171324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743A3E8-E33A-414A-9163-2B766A18CFE9}"/>
                  </a:ext>
                </a:extLst>
              </p14:cNvPr>
              <p14:cNvContentPartPr/>
              <p14:nvPr/>
            </p14:nvContentPartPr>
            <p14:xfrm>
              <a:off x="6137400" y="1908160"/>
              <a:ext cx="948960" cy="3481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743A3E8-E33A-414A-9163-2B766A18CF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19400" y="1890520"/>
                <a:ext cx="98460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161950A-015A-4D02-95A2-8A5BF663D3A6}"/>
                  </a:ext>
                </a:extLst>
              </p14:cNvPr>
              <p14:cNvContentPartPr/>
              <p14:nvPr/>
            </p14:nvContentPartPr>
            <p14:xfrm>
              <a:off x="284160" y="1940200"/>
              <a:ext cx="5633280" cy="1160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161950A-015A-4D02-95A2-8A5BF663D3A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6160" y="1922200"/>
                <a:ext cx="5668920" cy="11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1DC3E28-B8B7-40BD-B61B-C127039431A9}"/>
                  </a:ext>
                </a:extLst>
              </p14:cNvPr>
              <p14:cNvContentPartPr/>
              <p14:nvPr/>
            </p14:nvContentPartPr>
            <p14:xfrm>
              <a:off x="6164040" y="2339080"/>
              <a:ext cx="1647720" cy="4802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1DC3E28-B8B7-40BD-B61B-C127039431A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46400" y="2321440"/>
                <a:ext cx="168336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C52AF66-A78E-4F01-AF28-FBB39319A6B2}"/>
                  </a:ext>
                </a:extLst>
              </p14:cNvPr>
              <p14:cNvContentPartPr/>
              <p14:nvPr/>
            </p14:nvContentPartPr>
            <p14:xfrm>
              <a:off x="8025600" y="2361040"/>
              <a:ext cx="982080" cy="473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C52AF66-A78E-4F01-AF28-FBB39319A6B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07600" y="2343040"/>
                <a:ext cx="101772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3B7D121-73AD-48B8-8570-92EB4CA8C05A}"/>
                  </a:ext>
                </a:extLst>
              </p14:cNvPr>
              <p14:cNvContentPartPr/>
              <p14:nvPr/>
            </p14:nvContentPartPr>
            <p14:xfrm>
              <a:off x="4965600" y="3108760"/>
              <a:ext cx="2354400" cy="50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3B7D121-73AD-48B8-8570-92EB4CA8C05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947960" y="3090773"/>
                <a:ext cx="2390040" cy="545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8C277F8-0525-4D3C-B907-09BAF10AA693}"/>
                  </a:ext>
                </a:extLst>
              </p14:cNvPr>
              <p14:cNvContentPartPr/>
              <p14:nvPr/>
            </p14:nvContentPartPr>
            <p14:xfrm>
              <a:off x="7599360" y="3311800"/>
              <a:ext cx="18720" cy="85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8C277F8-0525-4D3C-B907-09BAF10AA69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81360" y="3293800"/>
                <a:ext cx="54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5802AD-BCDF-46A6-B5DC-EF41D983F985}"/>
                  </a:ext>
                </a:extLst>
              </p14:cNvPr>
              <p14:cNvContentPartPr/>
              <p14:nvPr/>
            </p14:nvContentPartPr>
            <p14:xfrm>
              <a:off x="7617720" y="3139000"/>
              <a:ext cx="12600" cy="1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5802AD-BCDF-46A6-B5DC-EF41D983F9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0080" y="312100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4B23DAA-5B15-46D8-9860-50A5634AA799}"/>
                  </a:ext>
                </a:extLst>
              </p14:cNvPr>
              <p14:cNvContentPartPr/>
              <p14:nvPr/>
            </p14:nvContentPartPr>
            <p14:xfrm>
              <a:off x="8329440" y="3276880"/>
              <a:ext cx="83880" cy="126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4B23DAA-5B15-46D8-9860-50A5634AA79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311800" y="3259240"/>
                <a:ext cx="119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24957A4-9193-4960-B504-AAE11786224B}"/>
                  </a:ext>
                </a:extLst>
              </p14:cNvPr>
              <p14:cNvContentPartPr/>
              <p14:nvPr/>
            </p14:nvContentPartPr>
            <p14:xfrm>
              <a:off x="8511240" y="3220360"/>
              <a:ext cx="377640" cy="204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24957A4-9193-4960-B504-AAE11786224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493600" y="3202360"/>
                <a:ext cx="4132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D08AACD-50FD-4C1F-A70C-081857F6BC3A}"/>
                  </a:ext>
                </a:extLst>
              </p14:cNvPr>
              <p14:cNvContentPartPr/>
              <p14:nvPr/>
            </p14:nvContentPartPr>
            <p14:xfrm>
              <a:off x="7772160" y="3243760"/>
              <a:ext cx="210600" cy="149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D08AACD-50FD-4C1F-A70C-081857F6BC3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54160" y="3226120"/>
                <a:ext cx="2462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A72A3B-507A-487B-B05D-1DD1980B5E68}"/>
                  </a:ext>
                </a:extLst>
              </p14:cNvPr>
              <p14:cNvContentPartPr/>
              <p14:nvPr/>
            </p14:nvContentPartPr>
            <p14:xfrm>
              <a:off x="465960" y="3756040"/>
              <a:ext cx="316800" cy="610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A72A3B-507A-487B-B05D-1DD1980B5E6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7960" y="3738040"/>
                <a:ext cx="35244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DA52CFA-D725-40D3-A039-452778CB26AE}"/>
                  </a:ext>
                </a:extLst>
              </p14:cNvPr>
              <p14:cNvContentPartPr/>
              <p14:nvPr/>
            </p14:nvContentPartPr>
            <p14:xfrm>
              <a:off x="1157880" y="3819760"/>
              <a:ext cx="811800" cy="356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DA52CFA-D725-40D3-A039-452778CB26A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40232" y="3801760"/>
                <a:ext cx="847456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A377593-1E21-4A3D-912F-139E344BB20E}"/>
                  </a:ext>
                </a:extLst>
              </p14:cNvPr>
              <p14:cNvContentPartPr/>
              <p14:nvPr/>
            </p14:nvContentPartPr>
            <p14:xfrm>
              <a:off x="2245080" y="3115600"/>
              <a:ext cx="2476080" cy="1342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A377593-1E21-4A3D-912F-139E344BB20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27440" y="3097600"/>
                <a:ext cx="2511720" cy="1378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174548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14:cNvPr>
              <p14:cNvContentPartPr/>
              <p14:nvPr/>
            </p14:nvContentPartPr>
            <p14:xfrm>
              <a:off x="598800" y="131920"/>
              <a:ext cx="4343400" cy="40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1160" y="113936"/>
                <a:ext cx="4379040" cy="4420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14:cNvPr>
              <p14:cNvContentPartPr/>
              <p14:nvPr/>
            </p14:nvContentPartPr>
            <p14:xfrm>
              <a:off x="5028600" y="314440"/>
              <a:ext cx="43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10960" y="2968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14:cNvPr>
              <p14:cNvContentPartPr/>
              <p14:nvPr/>
            </p14:nvContentPartPr>
            <p14:xfrm>
              <a:off x="5049120" y="21292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94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14:cNvPr>
              <p14:cNvContentPartPr/>
              <p14:nvPr/>
            </p14:nvContentPartPr>
            <p14:xfrm>
              <a:off x="5345400" y="192760"/>
              <a:ext cx="311400" cy="15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327400" y="175120"/>
                <a:ext cx="3470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14:cNvPr>
              <p14:cNvContentPartPr/>
              <p14:nvPr/>
            </p14:nvContentPartPr>
            <p14:xfrm>
              <a:off x="5732040" y="263320"/>
              <a:ext cx="143280" cy="102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714400" y="245320"/>
                <a:ext cx="17892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14:cNvPr>
              <p14:cNvContentPartPr/>
              <p14:nvPr/>
            </p14:nvContentPartPr>
            <p14:xfrm>
              <a:off x="6235320" y="206080"/>
              <a:ext cx="701640" cy="149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217680" y="188440"/>
                <a:ext cx="7372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14:cNvPr>
              <p14:cNvContentPartPr/>
              <p14:nvPr/>
            </p14:nvContentPartPr>
            <p14:xfrm>
              <a:off x="7212720" y="253600"/>
              <a:ext cx="241920" cy="38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195080" y="235600"/>
                <a:ext cx="2775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14:cNvPr>
              <p14:cNvContentPartPr/>
              <p14:nvPr/>
            </p14:nvContentPartPr>
            <p14:xfrm>
              <a:off x="294240" y="602080"/>
              <a:ext cx="883800" cy="352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76600" y="584440"/>
                <a:ext cx="91944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14:cNvPr>
              <p14:cNvContentPartPr/>
              <p14:nvPr/>
            </p14:nvContentPartPr>
            <p14:xfrm>
              <a:off x="7568760" y="233080"/>
              <a:ext cx="601200" cy="168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551109" y="215402"/>
                <a:ext cx="636861" cy="204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14:cNvPr>
              <p14:cNvContentPartPr/>
              <p14:nvPr/>
            </p14:nvContentPartPr>
            <p14:xfrm>
              <a:off x="1350840" y="629440"/>
              <a:ext cx="564840" cy="324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332840" y="611780"/>
                <a:ext cx="600480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14:cNvPr>
              <p14:cNvContentPartPr/>
              <p14:nvPr/>
            </p14:nvContentPartPr>
            <p14:xfrm>
              <a:off x="2156520" y="762640"/>
              <a:ext cx="119160" cy="161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138880" y="744640"/>
                <a:ext cx="154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14:cNvPr>
              <p14:cNvContentPartPr/>
              <p14:nvPr/>
            </p14:nvContentPartPr>
            <p14:xfrm>
              <a:off x="2388360" y="649960"/>
              <a:ext cx="946800" cy="442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2370360" y="631960"/>
                <a:ext cx="98244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14:cNvPr>
              <p14:cNvContentPartPr/>
              <p14:nvPr/>
            </p14:nvContentPartPr>
            <p14:xfrm>
              <a:off x="3565560" y="595960"/>
              <a:ext cx="1108080" cy="308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547914" y="578320"/>
                <a:ext cx="1143732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14:cNvPr>
              <p14:cNvContentPartPr/>
              <p14:nvPr/>
            </p14:nvContentPartPr>
            <p14:xfrm>
              <a:off x="4967040" y="581560"/>
              <a:ext cx="805320" cy="293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949400" y="563898"/>
                <a:ext cx="84096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14:cNvPr>
              <p14:cNvContentPartPr/>
              <p14:nvPr/>
            </p14:nvContentPartPr>
            <p14:xfrm>
              <a:off x="400440" y="1096720"/>
              <a:ext cx="651600" cy="234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82800" y="1079080"/>
                <a:ext cx="687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14:cNvPr>
              <p14:cNvContentPartPr/>
              <p14:nvPr/>
            </p14:nvContentPartPr>
            <p14:xfrm>
              <a:off x="7894200" y="578680"/>
              <a:ext cx="353520" cy="214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876218" y="561040"/>
                <a:ext cx="389124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14:cNvPr>
              <p14:cNvContentPartPr/>
              <p14:nvPr/>
            </p14:nvContentPartPr>
            <p14:xfrm>
              <a:off x="6729960" y="588760"/>
              <a:ext cx="940680" cy="244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712320" y="571120"/>
                <a:ext cx="9763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14:cNvPr>
              <p14:cNvContentPartPr/>
              <p14:nvPr/>
            </p14:nvContentPartPr>
            <p14:xfrm>
              <a:off x="5973600" y="673720"/>
              <a:ext cx="496800" cy="129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955973" y="656080"/>
                <a:ext cx="532414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14:cNvPr>
              <p14:cNvContentPartPr/>
              <p14:nvPr/>
            </p14:nvContentPartPr>
            <p14:xfrm>
              <a:off x="1786800" y="1188160"/>
              <a:ext cx="68400" cy="144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768800" y="1170520"/>
                <a:ext cx="1040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14:cNvPr>
              <p14:cNvContentPartPr/>
              <p14:nvPr/>
            </p14:nvContentPartPr>
            <p14:xfrm>
              <a:off x="1249320" y="1045960"/>
              <a:ext cx="457560" cy="294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231666" y="1028298"/>
                <a:ext cx="493228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14:cNvPr>
              <p14:cNvContentPartPr/>
              <p14:nvPr/>
            </p14:nvContentPartPr>
            <p14:xfrm>
              <a:off x="2092080" y="1225600"/>
              <a:ext cx="477360" cy="136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074080" y="1207960"/>
                <a:ext cx="51300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14:cNvPr>
              <p14:cNvContentPartPr/>
              <p14:nvPr/>
            </p14:nvContentPartPr>
            <p14:xfrm>
              <a:off x="2774640" y="1178080"/>
              <a:ext cx="240840" cy="111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757000" y="1160440"/>
                <a:ext cx="2764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14:cNvPr>
              <p14:cNvContentPartPr/>
              <p14:nvPr/>
            </p14:nvContentPartPr>
            <p14:xfrm>
              <a:off x="4625400" y="1112920"/>
              <a:ext cx="372600" cy="96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607400" y="1094920"/>
                <a:ext cx="40824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14:cNvPr>
              <p14:cNvContentPartPr/>
              <p14:nvPr/>
            </p14:nvContentPartPr>
            <p14:xfrm>
              <a:off x="3555840" y="958120"/>
              <a:ext cx="965160" cy="342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537847" y="940480"/>
                <a:ext cx="1000787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14:cNvPr>
              <p14:cNvContentPartPr/>
              <p14:nvPr/>
            </p14:nvContentPartPr>
            <p14:xfrm>
              <a:off x="3200160" y="1066480"/>
              <a:ext cx="248040" cy="230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182160" y="1048480"/>
                <a:ext cx="28368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14:cNvPr>
              <p14:cNvContentPartPr/>
              <p14:nvPr/>
            </p14:nvContentPartPr>
            <p14:xfrm>
              <a:off x="5109960" y="12187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92320" y="120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9BCFE2B-E303-4251-8A2B-24088FF0023F}"/>
                  </a:ext>
                </a:extLst>
              </p14:cNvPr>
              <p14:cNvContentPartPr/>
              <p14:nvPr/>
            </p14:nvContentPartPr>
            <p14:xfrm>
              <a:off x="3954720" y="1639960"/>
              <a:ext cx="223200" cy="93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9BCFE2B-E303-4251-8A2B-24088FF002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37080" y="1621960"/>
                <a:ext cx="25884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5FF459E-6B8B-4FB4-AF9E-706FF74E5855}"/>
                  </a:ext>
                </a:extLst>
              </p14:cNvPr>
              <p14:cNvContentPartPr/>
              <p14:nvPr/>
            </p14:nvContentPartPr>
            <p14:xfrm>
              <a:off x="4369440" y="1412080"/>
              <a:ext cx="1461960" cy="532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5FF459E-6B8B-4FB4-AF9E-706FF74E585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51796" y="1394080"/>
                <a:ext cx="1497609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FB33B74-2271-4281-8D99-1D9A6C801DFE}"/>
                  </a:ext>
                </a:extLst>
              </p14:cNvPr>
              <p14:cNvContentPartPr/>
              <p14:nvPr/>
            </p14:nvContentPartPr>
            <p14:xfrm>
              <a:off x="6115800" y="1543840"/>
              <a:ext cx="8280" cy="1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FB33B74-2271-4281-8D99-1D9A6C801DF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8160" y="1525840"/>
                <a:ext cx="43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7E6E767-5FD8-4D19-AE24-C234A247A54A}"/>
                  </a:ext>
                </a:extLst>
              </p14:cNvPr>
              <p14:cNvContentPartPr/>
              <p14:nvPr/>
            </p14:nvContentPartPr>
            <p14:xfrm>
              <a:off x="6634200" y="1408480"/>
              <a:ext cx="1093680" cy="470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7E6E767-5FD8-4D19-AE24-C234A247A54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16560" y="1390840"/>
                <a:ext cx="112932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42E376-EB08-4086-BC70-86036369413B}"/>
                  </a:ext>
                </a:extLst>
              </p14:cNvPr>
              <p14:cNvContentPartPr/>
              <p14:nvPr/>
            </p14:nvContentPartPr>
            <p14:xfrm>
              <a:off x="6087720" y="1670920"/>
              <a:ext cx="299520" cy="96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42E376-EB08-4086-BC70-86036369413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69720" y="1653280"/>
                <a:ext cx="3351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D6C2521-96B0-404A-ADB4-ED41566AE754}"/>
                  </a:ext>
                </a:extLst>
              </p14:cNvPr>
              <p14:cNvContentPartPr/>
              <p14:nvPr/>
            </p14:nvContentPartPr>
            <p14:xfrm>
              <a:off x="424560" y="2052520"/>
              <a:ext cx="176040" cy="185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D6C2521-96B0-404A-ADB4-ED41566AE75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6920" y="2034880"/>
                <a:ext cx="21168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6563344-6003-476B-90E1-6A27C12C3320}"/>
                  </a:ext>
                </a:extLst>
              </p14:cNvPr>
              <p14:cNvContentPartPr/>
              <p14:nvPr/>
            </p14:nvContentPartPr>
            <p14:xfrm>
              <a:off x="726600" y="1485520"/>
              <a:ext cx="2994480" cy="7801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6563344-6003-476B-90E1-6A27C12C332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8958" y="1467880"/>
                <a:ext cx="3030124" cy="81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8EDF05-3769-4942-84C3-8E5C153F8799}"/>
                  </a:ext>
                </a:extLst>
              </p14:cNvPr>
              <p14:cNvContentPartPr/>
              <p14:nvPr/>
            </p14:nvContentPartPr>
            <p14:xfrm>
              <a:off x="3902880" y="2001040"/>
              <a:ext cx="9000" cy="29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8EDF05-3769-4942-84C3-8E5C153F879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884880" y="198340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C9320403-6FD0-417C-ADBF-847B4CFB0729}"/>
                  </a:ext>
                </a:extLst>
              </p14:cNvPr>
              <p14:cNvContentPartPr/>
              <p14:nvPr/>
            </p14:nvContentPartPr>
            <p14:xfrm>
              <a:off x="3918720" y="2138920"/>
              <a:ext cx="13320" cy="17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C9320403-6FD0-417C-ADBF-847B4CFB07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01080" y="2121280"/>
                <a:ext cx="48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0B817A3-D8C1-4B52-8FC3-DFB581AE4532}"/>
                  </a:ext>
                </a:extLst>
              </p14:cNvPr>
              <p14:cNvContentPartPr/>
              <p14:nvPr/>
            </p14:nvContentPartPr>
            <p14:xfrm>
              <a:off x="973200" y="2215960"/>
              <a:ext cx="2686320" cy="1818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0B817A3-D8C1-4B52-8FC3-DFB581AE453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55560" y="2197960"/>
                <a:ext cx="2721960" cy="18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ADEA02F-18C0-4659-AA64-7967346D5083}"/>
                  </a:ext>
                </a:extLst>
              </p14:cNvPr>
              <p14:cNvContentPartPr/>
              <p14:nvPr/>
            </p14:nvContentPartPr>
            <p14:xfrm>
              <a:off x="1686360" y="3375880"/>
              <a:ext cx="28440" cy="874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ADEA02F-18C0-4659-AA64-7967346D508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668720" y="3357880"/>
                <a:ext cx="64080" cy="90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B7DF056-801A-4F8D-98F2-BD6C31EDB299}"/>
                  </a:ext>
                </a:extLst>
              </p14:cNvPr>
              <p14:cNvContentPartPr/>
              <p14:nvPr/>
            </p14:nvContentPartPr>
            <p14:xfrm>
              <a:off x="1921080" y="2793760"/>
              <a:ext cx="17208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B7DF056-801A-4F8D-98F2-BD6C31EDB29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03080" y="277576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66B1F1-2360-40D1-A26B-4A4425869CE1}"/>
                  </a:ext>
                </a:extLst>
              </p14:cNvPr>
              <p14:cNvContentPartPr/>
              <p14:nvPr/>
            </p14:nvContentPartPr>
            <p14:xfrm>
              <a:off x="223320" y="2394520"/>
              <a:ext cx="1391760" cy="1216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66B1F1-2360-40D1-A26B-4A4425869CE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5685" y="2376880"/>
                <a:ext cx="1427391" cy="12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A9FC2EA-8626-4A31-A83D-C423DC84094C}"/>
                  </a:ext>
                </a:extLst>
              </p14:cNvPr>
              <p14:cNvContentPartPr/>
              <p14:nvPr/>
            </p14:nvContentPartPr>
            <p14:xfrm>
              <a:off x="2224920" y="2915440"/>
              <a:ext cx="10800" cy="147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A9FC2EA-8626-4A31-A83D-C423DC84094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06920" y="2897440"/>
                <a:ext cx="464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D9125E9-D08D-4165-BE4E-9BCB43C0FDF2}"/>
                  </a:ext>
                </a:extLst>
              </p14:cNvPr>
              <p14:cNvContentPartPr/>
              <p14:nvPr/>
            </p14:nvContentPartPr>
            <p14:xfrm>
              <a:off x="2214480" y="3362920"/>
              <a:ext cx="360" cy="175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D9125E9-D08D-4165-BE4E-9BCB43C0FDF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196480" y="3344920"/>
                <a:ext cx="3600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CD6EE8-0421-4772-93DA-348FF22017E7}"/>
                  </a:ext>
                </a:extLst>
              </p14:cNvPr>
              <p14:cNvContentPartPr/>
              <p14:nvPr/>
            </p14:nvContentPartPr>
            <p14:xfrm>
              <a:off x="2224920" y="3657400"/>
              <a:ext cx="10440" cy="72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CD6EE8-0421-4772-93DA-348FF22017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06920" y="3639400"/>
                <a:ext cx="460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B070BE4-0A68-43E0-85CE-1FCC4506B725}"/>
                  </a:ext>
                </a:extLst>
              </p14:cNvPr>
              <p14:cNvContentPartPr/>
              <p14:nvPr/>
            </p14:nvContentPartPr>
            <p14:xfrm>
              <a:off x="1422120" y="3819760"/>
              <a:ext cx="1720080" cy="752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B070BE4-0A68-43E0-85CE-1FCC4506B72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404476" y="3801751"/>
                <a:ext cx="1755727" cy="788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0F0C01A-535B-41F6-BDEB-6AE09B02E68C}"/>
                  </a:ext>
                </a:extLst>
              </p14:cNvPr>
              <p14:cNvContentPartPr/>
              <p14:nvPr/>
            </p14:nvContentPartPr>
            <p14:xfrm>
              <a:off x="5120040" y="2248360"/>
              <a:ext cx="153360" cy="176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0F0C01A-535B-41F6-BDEB-6AE09B02E68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02400" y="2230360"/>
                <a:ext cx="1890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4A4F62E-3088-4B25-99D0-DF7C9D2D6859}"/>
                  </a:ext>
                </a:extLst>
              </p14:cNvPr>
              <p14:cNvContentPartPr/>
              <p14:nvPr/>
            </p14:nvContentPartPr>
            <p14:xfrm>
              <a:off x="4348200" y="2163400"/>
              <a:ext cx="304200" cy="30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4A4F62E-3088-4B25-99D0-DF7C9D2D68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30560" y="2145760"/>
                <a:ext cx="33984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628812-9167-4D12-9339-B7855C335194}"/>
                  </a:ext>
                </a:extLst>
              </p14:cNvPr>
              <p14:cNvContentPartPr/>
              <p14:nvPr/>
            </p14:nvContentPartPr>
            <p14:xfrm>
              <a:off x="5089800" y="2120200"/>
              <a:ext cx="147240" cy="43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628812-9167-4D12-9339-B7855C3351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71800" y="2102560"/>
                <a:ext cx="1828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4C3D08F-9CCD-4181-A9A9-096D396ECB87}"/>
                  </a:ext>
                </a:extLst>
              </p14:cNvPr>
              <p14:cNvContentPartPr/>
              <p14:nvPr/>
            </p14:nvContentPartPr>
            <p14:xfrm>
              <a:off x="5479680" y="2265280"/>
              <a:ext cx="13356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4C3D08F-9CCD-4181-A9A9-096D396ECB8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461680" y="2247640"/>
                <a:ext cx="1692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20EF06-B98D-4B93-AAFA-A1995A07AA3C}"/>
                  </a:ext>
                </a:extLst>
              </p14:cNvPr>
              <p14:cNvContentPartPr/>
              <p14:nvPr/>
            </p14:nvContentPartPr>
            <p14:xfrm>
              <a:off x="5455560" y="2366800"/>
              <a:ext cx="18432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20EF06-B98D-4B93-AAFA-A1995A07AA3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437920" y="2348800"/>
                <a:ext cx="219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3B44475-84C0-485F-986B-96110A45A72C}"/>
                  </a:ext>
                </a:extLst>
              </p14:cNvPr>
              <p14:cNvContentPartPr/>
              <p14:nvPr/>
            </p14:nvContentPartPr>
            <p14:xfrm>
              <a:off x="5750400" y="2049640"/>
              <a:ext cx="142560" cy="11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3B44475-84C0-485F-986B-96110A45A72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32400" y="2031640"/>
                <a:ext cx="1782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BF5CE11-671A-41B1-9481-78F43EDEBE0D}"/>
                  </a:ext>
                </a:extLst>
              </p14:cNvPr>
              <p14:cNvContentPartPr/>
              <p14:nvPr/>
            </p14:nvContentPartPr>
            <p14:xfrm>
              <a:off x="5750400" y="2245120"/>
              <a:ext cx="153000" cy="187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BF5CE11-671A-41B1-9481-78F43EDEBE0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32358" y="2227120"/>
                <a:ext cx="188724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083F6D-073B-4C06-B0BB-B711FE535A70}"/>
                  </a:ext>
                </a:extLst>
              </p14:cNvPr>
              <p14:cNvContentPartPr/>
              <p14:nvPr/>
            </p14:nvContentPartPr>
            <p14:xfrm>
              <a:off x="6016440" y="2204080"/>
              <a:ext cx="1429560" cy="275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083F6D-073B-4C06-B0BB-B711FE535A7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98440" y="2186440"/>
                <a:ext cx="14652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5255937-0C39-4BE7-B9BF-468D1D712541}"/>
                  </a:ext>
                </a:extLst>
              </p14:cNvPr>
              <p14:cNvContentPartPr/>
              <p14:nvPr/>
            </p14:nvContentPartPr>
            <p14:xfrm>
              <a:off x="7700880" y="2075200"/>
              <a:ext cx="115200" cy="108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5255937-0C39-4BE7-B9BF-468D1D71254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683240" y="2057560"/>
                <a:ext cx="1508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ECB45C0-0C2F-4C9C-9FB3-30EE1388B0D7}"/>
                  </a:ext>
                </a:extLst>
              </p14:cNvPr>
              <p14:cNvContentPartPr/>
              <p14:nvPr/>
            </p14:nvContentPartPr>
            <p14:xfrm>
              <a:off x="7548600" y="2275360"/>
              <a:ext cx="27504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ECB45C0-0C2F-4C9C-9FB3-30EE1388B0D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30600" y="2257360"/>
                <a:ext cx="3106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B945E1B-5EC8-4397-9722-6E5CCE1AFEEC}"/>
                  </a:ext>
                </a:extLst>
              </p14:cNvPr>
              <p14:cNvContentPartPr/>
              <p14:nvPr/>
            </p14:nvContentPartPr>
            <p14:xfrm>
              <a:off x="8239440" y="2143600"/>
              <a:ext cx="753480" cy="375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B945E1B-5EC8-4397-9722-6E5CCE1AFEE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221440" y="2125600"/>
                <a:ext cx="78912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9F0ED20-B161-4182-B889-01D8F47E7538}"/>
                  </a:ext>
                </a:extLst>
              </p14:cNvPr>
              <p14:cNvContentPartPr/>
              <p14:nvPr/>
            </p14:nvContentPartPr>
            <p14:xfrm>
              <a:off x="7923000" y="2215240"/>
              <a:ext cx="236880" cy="189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9F0ED20-B161-4182-B889-01D8F47E753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05360" y="2197600"/>
                <a:ext cx="2725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FFD0490-88F7-4601-BE48-542B6C2D8777}"/>
                  </a:ext>
                </a:extLst>
              </p14:cNvPr>
              <p14:cNvContentPartPr/>
              <p14:nvPr/>
            </p14:nvContentPartPr>
            <p14:xfrm>
              <a:off x="4307520" y="2691880"/>
              <a:ext cx="309960" cy="281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FFD0490-88F7-4601-BE48-542B6C2D877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89880" y="2674240"/>
                <a:ext cx="34560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8E32BB7-FD72-43C6-85DD-3E43EAD180E2}"/>
                  </a:ext>
                </a:extLst>
              </p14:cNvPr>
              <p14:cNvContentPartPr/>
              <p14:nvPr/>
            </p14:nvContentPartPr>
            <p14:xfrm>
              <a:off x="4917000" y="2743000"/>
              <a:ext cx="2062080" cy="300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8E32BB7-FD72-43C6-85DD-3E43EAD180E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899000" y="2725360"/>
                <a:ext cx="209772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6782797-CEAF-405C-A0D8-8635CEC346A5}"/>
                  </a:ext>
                </a:extLst>
              </p14:cNvPr>
              <p14:cNvContentPartPr/>
              <p14:nvPr/>
            </p14:nvContentPartPr>
            <p14:xfrm>
              <a:off x="5436480" y="2753080"/>
              <a:ext cx="254160" cy="325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6782797-CEAF-405C-A0D8-8635CEC346A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418505" y="2735080"/>
                <a:ext cx="289750" cy="361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57152154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14:cNvPr>
              <p14:cNvContentPartPr/>
              <p14:nvPr/>
            </p14:nvContentPartPr>
            <p14:xfrm>
              <a:off x="598800" y="131920"/>
              <a:ext cx="4343400" cy="40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1160" y="113936"/>
                <a:ext cx="4379040" cy="4420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14:cNvPr>
              <p14:cNvContentPartPr/>
              <p14:nvPr/>
            </p14:nvContentPartPr>
            <p14:xfrm>
              <a:off x="5028600" y="314440"/>
              <a:ext cx="43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10960" y="2968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14:cNvPr>
              <p14:cNvContentPartPr/>
              <p14:nvPr/>
            </p14:nvContentPartPr>
            <p14:xfrm>
              <a:off x="5049120" y="21292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94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14:cNvPr>
              <p14:cNvContentPartPr/>
              <p14:nvPr/>
            </p14:nvContentPartPr>
            <p14:xfrm>
              <a:off x="5345400" y="192760"/>
              <a:ext cx="311400" cy="15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327400" y="175120"/>
                <a:ext cx="3470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14:cNvPr>
              <p14:cNvContentPartPr/>
              <p14:nvPr/>
            </p14:nvContentPartPr>
            <p14:xfrm>
              <a:off x="5732040" y="263320"/>
              <a:ext cx="143280" cy="102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714400" y="245320"/>
                <a:ext cx="17892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14:cNvPr>
              <p14:cNvContentPartPr/>
              <p14:nvPr/>
            </p14:nvContentPartPr>
            <p14:xfrm>
              <a:off x="6235320" y="206080"/>
              <a:ext cx="701640" cy="149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217680" y="188440"/>
                <a:ext cx="7372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14:cNvPr>
              <p14:cNvContentPartPr/>
              <p14:nvPr/>
            </p14:nvContentPartPr>
            <p14:xfrm>
              <a:off x="7212720" y="253600"/>
              <a:ext cx="241920" cy="38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195080" y="235600"/>
                <a:ext cx="2775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14:cNvPr>
              <p14:cNvContentPartPr/>
              <p14:nvPr/>
            </p14:nvContentPartPr>
            <p14:xfrm>
              <a:off x="294240" y="602080"/>
              <a:ext cx="883800" cy="352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76600" y="584440"/>
                <a:ext cx="91944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14:cNvPr>
              <p14:cNvContentPartPr/>
              <p14:nvPr/>
            </p14:nvContentPartPr>
            <p14:xfrm>
              <a:off x="7568760" y="233080"/>
              <a:ext cx="601200" cy="168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551109" y="215402"/>
                <a:ext cx="636861" cy="204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14:cNvPr>
              <p14:cNvContentPartPr/>
              <p14:nvPr/>
            </p14:nvContentPartPr>
            <p14:xfrm>
              <a:off x="1350840" y="629440"/>
              <a:ext cx="564840" cy="324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332840" y="611780"/>
                <a:ext cx="600480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14:cNvPr>
              <p14:cNvContentPartPr/>
              <p14:nvPr/>
            </p14:nvContentPartPr>
            <p14:xfrm>
              <a:off x="2156520" y="762640"/>
              <a:ext cx="119160" cy="161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138880" y="744640"/>
                <a:ext cx="154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14:cNvPr>
              <p14:cNvContentPartPr/>
              <p14:nvPr/>
            </p14:nvContentPartPr>
            <p14:xfrm>
              <a:off x="2388360" y="649960"/>
              <a:ext cx="946800" cy="442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2370360" y="631960"/>
                <a:ext cx="98244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14:cNvPr>
              <p14:cNvContentPartPr/>
              <p14:nvPr/>
            </p14:nvContentPartPr>
            <p14:xfrm>
              <a:off x="3565560" y="595960"/>
              <a:ext cx="1108080" cy="308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547914" y="578320"/>
                <a:ext cx="1143732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14:cNvPr>
              <p14:cNvContentPartPr/>
              <p14:nvPr/>
            </p14:nvContentPartPr>
            <p14:xfrm>
              <a:off x="4967040" y="581560"/>
              <a:ext cx="805320" cy="293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949400" y="563898"/>
                <a:ext cx="84096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14:cNvPr>
              <p14:cNvContentPartPr/>
              <p14:nvPr/>
            </p14:nvContentPartPr>
            <p14:xfrm>
              <a:off x="400440" y="1096720"/>
              <a:ext cx="651600" cy="234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82800" y="1079080"/>
                <a:ext cx="687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14:cNvPr>
              <p14:cNvContentPartPr/>
              <p14:nvPr/>
            </p14:nvContentPartPr>
            <p14:xfrm>
              <a:off x="7894200" y="578680"/>
              <a:ext cx="353520" cy="214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876218" y="561040"/>
                <a:ext cx="389124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14:cNvPr>
              <p14:cNvContentPartPr/>
              <p14:nvPr/>
            </p14:nvContentPartPr>
            <p14:xfrm>
              <a:off x="6729960" y="588760"/>
              <a:ext cx="940680" cy="244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712320" y="571120"/>
                <a:ext cx="9763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14:cNvPr>
              <p14:cNvContentPartPr/>
              <p14:nvPr/>
            </p14:nvContentPartPr>
            <p14:xfrm>
              <a:off x="5973600" y="673720"/>
              <a:ext cx="496800" cy="129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955973" y="656080"/>
                <a:ext cx="532414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14:cNvPr>
              <p14:cNvContentPartPr/>
              <p14:nvPr/>
            </p14:nvContentPartPr>
            <p14:xfrm>
              <a:off x="1786800" y="1188160"/>
              <a:ext cx="68400" cy="144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768800" y="1170520"/>
                <a:ext cx="1040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14:cNvPr>
              <p14:cNvContentPartPr/>
              <p14:nvPr/>
            </p14:nvContentPartPr>
            <p14:xfrm>
              <a:off x="1249320" y="1045960"/>
              <a:ext cx="457560" cy="294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231666" y="1028298"/>
                <a:ext cx="493228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14:cNvPr>
              <p14:cNvContentPartPr/>
              <p14:nvPr/>
            </p14:nvContentPartPr>
            <p14:xfrm>
              <a:off x="2092080" y="1225600"/>
              <a:ext cx="477360" cy="136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074080" y="1207960"/>
                <a:ext cx="51300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14:cNvPr>
              <p14:cNvContentPartPr/>
              <p14:nvPr/>
            </p14:nvContentPartPr>
            <p14:xfrm>
              <a:off x="2774640" y="1178080"/>
              <a:ext cx="240840" cy="111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757000" y="1160440"/>
                <a:ext cx="2764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14:cNvPr>
              <p14:cNvContentPartPr/>
              <p14:nvPr/>
            </p14:nvContentPartPr>
            <p14:xfrm>
              <a:off x="4625400" y="1112920"/>
              <a:ext cx="372600" cy="96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607400" y="1094920"/>
                <a:ext cx="40824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14:cNvPr>
              <p14:cNvContentPartPr/>
              <p14:nvPr/>
            </p14:nvContentPartPr>
            <p14:xfrm>
              <a:off x="3555840" y="958120"/>
              <a:ext cx="965160" cy="342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537847" y="940480"/>
                <a:ext cx="1000787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14:cNvPr>
              <p14:cNvContentPartPr/>
              <p14:nvPr/>
            </p14:nvContentPartPr>
            <p14:xfrm>
              <a:off x="3200160" y="1066480"/>
              <a:ext cx="248040" cy="230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182160" y="1048480"/>
                <a:ext cx="28368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14:cNvPr>
              <p14:cNvContentPartPr/>
              <p14:nvPr/>
            </p14:nvContentPartPr>
            <p14:xfrm>
              <a:off x="5109960" y="12187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92320" y="120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9BCFE2B-E303-4251-8A2B-24088FF0023F}"/>
                  </a:ext>
                </a:extLst>
              </p14:cNvPr>
              <p14:cNvContentPartPr/>
              <p14:nvPr/>
            </p14:nvContentPartPr>
            <p14:xfrm>
              <a:off x="3954720" y="1639960"/>
              <a:ext cx="223200" cy="93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9BCFE2B-E303-4251-8A2B-24088FF002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37080" y="1621960"/>
                <a:ext cx="25884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5FF459E-6B8B-4FB4-AF9E-706FF74E5855}"/>
                  </a:ext>
                </a:extLst>
              </p14:cNvPr>
              <p14:cNvContentPartPr/>
              <p14:nvPr/>
            </p14:nvContentPartPr>
            <p14:xfrm>
              <a:off x="4369440" y="1412080"/>
              <a:ext cx="1461960" cy="532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5FF459E-6B8B-4FB4-AF9E-706FF74E585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51796" y="1394080"/>
                <a:ext cx="1497609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FB33B74-2271-4281-8D99-1D9A6C801DFE}"/>
                  </a:ext>
                </a:extLst>
              </p14:cNvPr>
              <p14:cNvContentPartPr/>
              <p14:nvPr/>
            </p14:nvContentPartPr>
            <p14:xfrm>
              <a:off x="6115800" y="1543840"/>
              <a:ext cx="8280" cy="1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FB33B74-2271-4281-8D99-1D9A6C801DF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8160" y="1525840"/>
                <a:ext cx="43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7E6E767-5FD8-4D19-AE24-C234A247A54A}"/>
                  </a:ext>
                </a:extLst>
              </p14:cNvPr>
              <p14:cNvContentPartPr/>
              <p14:nvPr/>
            </p14:nvContentPartPr>
            <p14:xfrm>
              <a:off x="6634200" y="1408480"/>
              <a:ext cx="1093680" cy="470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7E6E767-5FD8-4D19-AE24-C234A247A54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16560" y="1390840"/>
                <a:ext cx="112932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42E376-EB08-4086-BC70-86036369413B}"/>
                  </a:ext>
                </a:extLst>
              </p14:cNvPr>
              <p14:cNvContentPartPr/>
              <p14:nvPr/>
            </p14:nvContentPartPr>
            <p14:xfrm>
              <a:off x="6087720" y="1670920"/>
              <a:ext cx="299520" cy="96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42E376-EB08-4086-BC70-86036369413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69720" y="1653280"/>
                <a:ext cx="3351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D6C2521-96B0-404A-ADB4-ED41566AE754}"/>
                  </a:ext>
                </a:extLst>
              </p14:cNvPr>
              <p14:cNvContentPartPr/>
              <p14:nvPr/>
            </p14:nvContentPartPr>
            <p14:xfrm>
              <a:off x="424560" y="2052520"/>
              <a:ext cx="176040" cy="185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D6C2521-96B0-404A-ADB4-ED41566AE75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6920" y="2034880"/>
                <a:ext cx="21168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6563344-6003-476B-90E1-6A27C12C3320}"/>
                  </a:ext>
                </a:extLst>
              </p14:cNvPr>
              <p14:cNvContentPartPr/>
              <p14:nvPr/>
            </p14:nvContentPartPr>
            <p14:xfrm>
              <a:off x="726600" y="1485520"/>
              <a:ext cx="2994480" cy="7801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6563344-6003-476B-90E1-6A27C12C332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8958" y="1467880"/>
                <a:ext cx="3030124" cy="81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8EDF05-3769-4942-84C3-8E5C153F8799}"/>
                  </a:ext>
                </a:extLst>
              </p14:cNvPr>
              <p14:cNvContentPartPr/>
              <p14:nvPr/>
            </p14:nvContentPartPr>
            <p14:xfrm>
              <a:off x="3902880" y="2001040"/>
              <a:ext cx="9000" cy="29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8EDF05-3769-4942-84C3-8E5C153F879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884880" y="198340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C9320403-6FD0-417C-ADBF-847B4CFB0729}"/>
                  </a:ext>
                </a:extLst>
              </p14:cNvPr>
              <p14:cNvContentPartPr/>
              <p14:nvPr/>
            </p14:nvContentPartPr>
            <p14:xfrm>
              <a:off x="3918720" y="2138920"/>
              <a:ext cx="13320" cy="17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C9320403-6FD0-417C-ADBF-847B4CFB07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01080" y="2121280"/>
                <a:ext cx="48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0B817A3-D8C1-4B52-8FC3-DFB581AE4532}"/>
                  </a:ext>
                </a:extLst>
              </p14:cNvPr>
              <p14:cNvContentPartPr/>
              <p14:nvPr/>
            </p14:nvContentPartPr>
            <p14:xfrm>
              <a:off x="973200" y="2215960"/>
              <a:ext cx="2686320" cy="1818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0B817A3-D8C1-4B52-8FC3-DFB581AE453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55560" y="2197960"/>
                <a:ext cx="2721960" cy="18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ADEA02F-18C0-4659-AA64-7967346D5083}"/>
                  </a:ext>
                </a:extLst>
              </p14:cNvPr>
              <p14:cNvContentPartPr/>
              <p14:nvPr/>
            </p14:nvContentPartPr>
            <p14:xfrm>
              <a:off x="1686360" y="3375880"/>
              <a:ext cx="28440" cy="874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ADEA02F-18C0-4659-AA64-7967346D508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668720" y="3357880"/>
                <a:ext cx="64080" cy="90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B7DF056-801A-4F8D-98F2-BD6C31EDB299}"/>
                  </a:ext>
                </a:extLst>
              </p14:cNvPr>
              <p14:cNvContentPartPr/>
              <p14:nvPr/>
            </p14:nvContentPartPr>
            <p14:xfrm>
              <a:off x="1921080" y="2793760"/>
              <a:ext cx="17208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B7DF056-801A-4F8D-98F2-BD6C31EDB29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03080" y="277576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66B1F1-2360-40D1-A26B-4A4425869CE1}"/>
                  </a:ext>
                </a:extLst>
              </p14:cNvPr>
              <p14:cNvContentPartPr/>
              <p14:nvPr/>
            </p14:nvContentPartPr>
            <p14:xfrm>
              <a:off x="223320" y="2394520"/>
              <a:ext cx="1391760" cy="1216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66B1F1-2360-40D1-A26B-4A4425869CE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5685" y="2376880"/>
                <a:ext cx="1427391" cy="12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A9FC2EA-8626-4A31-A83D-C423DC84094C}"/>
                  </a:ext>
                </a:extLst>
              </p14:cNvPr>
              <p14:cNvContentPartPr/>
              <p14:nvPr/>
            </p14:nvContentPartPr>
            <p14:xfrm>
              <a:off x="2224920" y="2915440"/>
              <a:ext cx="10800" cy="147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A9FC2EA-8626-4A31-A83D-C423DC84094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06920" y="2897440"/>
                <a:ext cx="464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D9125E9-D08D-4165-BE4E-9BCB43C0FDF2}"/>
                  </a:ext>
                </a:extLst>
              </p14:cNvPr>
              <p14:cNvContentPartPr/>
              <p14:nvPr/>
            </p14:nvContentPartPr>
            <p14:xfrm>
              <a:off x="2214480" y="3362920"/>
              <a:ext cx="360" cy="175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D9125E9-D08D-4165-BE4E-9BCB43C0FDF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196480" y="3344920"/>
                <a:ext cx="3600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CD6EE8-0421-4772-93DA-348FF22017E7}"/>
                  </a:ext>
                </a:extLst>
              </p14:cNvPr>
              <p14:cNvContentPartPr/>
              <p14:nvPr/>
            </p14:nvContentPartPr>
            <p14:xfrm>
              <a:off x="2224920" y="3657400"/>
              <a:ext cx="10440" cy="72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CD6EE8-0421-4772-93DA-348FF22017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06920" y="3639400"/>
                <a:ext cx="460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B070BE4-0A68-43E0-85CE-1FCC4506B725}"/>
                  </a:ext>
                </a:extLst>
              </p14:cNvPr>
              <p14:cNvContentPartPr/>
              <p14:nvPr/>
            </p14:nvContentPartPr>
            <p14:xfrm>
              <a:off x="1422120" y="3819760"/>
              <a:ext cx="1720080" cy="752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B070BE4-0A68-43E0-85CE-1FCC4506B72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404476" y="3801751"/>
                <a:ext cx="1755727" cy="788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0F0C01A-535B-41F6-BDEB-6AE09B02E68C}"/>
                  </a:ext>
                </a:extLst>
              </p14:cNvPr>
              <p14:cNvContentPartPr/>
              <p14:nvPr/>
            </p14:nvContentPartPr>
            <p14:xfrm>
              <a:off x="5120040" y="2248360"/>
              <a:ext cx="153360" cy="176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0F0C01A-535B-41F6-BDEB-6AE09B02E68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02400" y="2230360"/>
                <a:ext cx="1890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4A4F62E-3088-4B25-99D0-DF7C9D2D6859}"/>
                  </a:ext>
                </a:extLst>
              </p14:cNvPr>
              <p14:cNvContentPartPr/>
              <p14:nvPr/>
            </p14:nvContentPartPr>
            <p14:xfrm>
              <a:off x="4348200" y="2163400"/>
              <a:ext cx="304200" cy="30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4A4F62E-3088-4B25-99D0-DF7C9D2D68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30560" y="2145760"/>
                <a:ext cx="33984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628812-9167-4D12-9339-B7855C335194}"/>
                  </a:ext>
                </a:extLst>
              </p14:cNvPr>
              <p14:cNvContentPartPr/>
              <p14:nvPr/>
            </p14:nvContentPartPr>
            <p14:xfrm>
              <a:off x="5089800" y="2120200"/>
              <a:ext cx="147240" cy="43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628812-9167-4D12-9339-B7855C3351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71800" y="2102560"/>
                <a:ext cx="1828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4C3D08F-9CCD-4181-A9A9-096D396ECB87}"/>
                  </a:ext>
                </a:extLst>
              </p14:cNvPr>
              <p14:cNvContentPartPr/>
              <p14:nvPr/>
            </p14:nvContentPartPr>
            <p14:xfrm>
              <a:off x="5479680" y="2265280"/>
              <a:ext cx="13356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4C3D08F-9CCD-4181-A9A9-096D396ECB8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461680" y="2247640"/>
                <a:ext cx="1692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20EF06-B98D-4B93-AAFA-A1995A07AA3C}"/>
                  </a:ext>
                </a:extLst>
              </p14:cNvPr>
              <p14:cNvContentPartPr/>
              <p14:nvPr/>
            </p14:nvContentPartPr>
            <p14:xfrm>
              <a:off x="5455560" y="2366800"/>
              <a:ext cx="18432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20EF06-B98D-4B93-AAFA-A1995A07AA3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437920" y="2348800"/>
                <a:ext cx="219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3B44475-84C0-485F-986B-96110A45A72C}"/>
                  </a:ext>
                </a:extLst>
              </p14:cNvPr>
              <p14:cNvContentPartPr/>
              <p14:nvPr/>
            </p14:nvContentPartPr>
            <p14:xfrm>
              <a:off x="5750400" y="2049640"/>
              <a:ext cx="142560" cy="11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3B44475-84C0-485F-986B-96110A45A72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32400" y="2031640"/>
                <a:ext cx="1782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BF5CE11-671A-41B1-9481-78F43EDEBE0D}"/>
                  </a:ext>
                </a:extLst>
              </p14:cNvPr>
              <p14:cNvContentPartPr/>
              <p14:nvPr/>
            </p14:nvContentPartPr>
            <p14:xfrm>
              <a:off x="5750400" y="2245120"/>
              <a:ext cx="153000" cy="187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BF5CE11-671A-41B1-9481-78F43EDEBE0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32358" y="2227120"/>
                <a:ext cx="188724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083F6D-073B-4C06-B0BB-B711FE535A70}"/>
                  </a:ext>
                </a:extLst>
              </p14:cNvPr>
              <p14:cNvContentPartPr/>
              <p14:nvPr/>
            </p14:nvContentPartPr>
            <p14:xfrm>
              <a:off x="6016440" y="2204080"/>
              <a:ext cx="1429560" cy="275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083F6D-073B-4C06-B0BB-B711FE535A7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98440" y="2186440"/>
                <a:ext cx="14652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5255937-0C39-4BE7-B9BF-468D1D712541}"/>
                  </a:ext>
                </a:extLst>
              </p14:cNvPr>
              <p14:cNvContentPartPr/>
              <p14:nvPr/>
            </p14:nvContentPartPr>
            <p14:xfrm>
              <a:off x="7700880" y="2075200"/>
              <a:ext cx="115200" cy="108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5255937-0C39-4BE7-B9BF-468D1D71254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683240" y="2057560"/>
                <a:ext cx="1508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ECB45C0-0C2F-4C9C-9FB3-30EE1388B0D7}"/>
                  </a:ext>
                </a:extLst>
              </p14:cNvPr>
              <p14:cNvContentPartPr/>
              <p14:nvPr/>
            </p14:nvContentPartPr>
            <p14:xfrm>
              <a:off x="7548600" y="2275360"/>
              <a:ext cx="27504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ECB45C0-0C2F-4C9C-9FB3-30EE1388B0D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30600" y="2257360"/>
                <a:ext cx="3106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B945E1B-5EC8-4397-9722-6E5CCE1AFEEC}"/>
                  </a:ext>
                </a:extLst>
              </p14:cNvPr>
              <p14:cNvContentPartPr/>
              <p14:nvPr/>
            </p14:nvContentPartPr>
            <p14:xfrm>
              <a:off x="8239440" y="2143600"/>
              <a:ext cx="753480" cy="375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B945E1B-5EC8-4397-9722-6E5CCE1AFEE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221440" y="2125600"/>
                <a:ext cx="78912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9F0ED20-B161-4182-B889-01D8F47E7538}"/>
                  </a:ext>
                </a:extLst>
              </p14:cNvPr>
              <p14:cNvContentPartPr/>
              <p14:nvPr/>
            </p14:nvContentPartPr>
            <p14:xfrm>
              <a:off x="7923000" y="2215240"/>
              <a:ext cx="236880" cy="189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9F0ED20-B161-4182-B889-01D8F47E753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05360" y="2197600"/>
                <a:ext cx="2725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FFD0490-88F7-4601-BE48-542B6C2D8777}"/>
                  </a:ext>
                </a:extLst>
              </p14:cNvPr>
              <p14:cNvContentPartPr/>
              <p14:nvPr/>
            </p14:nvContentPartPr>
            <p14:xfrm>
              <a:off x="4307520" y="2691880"/>
              <a:ext cx="309960" cy="281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FFD0490-88F7-4601-BE48-542B6C2D877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89880" y="2674240"/>
                <a:ext cx="34560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8E32BB7-FD72-43C6-85DD-3E43EAD180E2}"/>
                  </a:ext>
                </a:extLst>
              </p14:cNvPr>
              <p14:cNvContentPartPr/>
              <p14:nvPr/>
            </p14:nvContentPartPr>
            <p14:xfrm>
              <a:off x="4917000" y="2743000"/>
              <a:ext cx="2062080" cy="300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8E32BB7-FD72-43C6-85DD-3E43EAD180E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899000" y="2725360"/>
                <a:ext cx="209772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B4E430-FFB3-4232-9FE2-1213E3C61749}"/>
                  </a:ext>
                </a:extLst>
              </p14:cNvPr>
              <p14:cNvContentPartPr/>
              <p14:nvPr/>
            </p14:nvContentPartPr>
            <p14:xfrm>
              <a:off x="7131360" y="2722480"/>
              <a:ext cx="183600" cy="452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B4E430-FFB3-4232-9FE2-1213E3C6174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13720" y="2704840"/>
                <a:ext cx="21924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2214659-13E5-4DCD-98D6-779F6B1DEB8C}"/>
                  </a:ext>
                </a:extLst>
              </p14:cNvPr>
              <p14:cNvContentPartPr/>
              <p14:nvPr/>
            </p14:nvContentPartPr>
            <p14:xfrm>
              <a:off x="7447440" y="2824000"/>
              <a:ext cx="161640" cy="342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2214659-13E5-4DCD-98D6-779F6B1DEB8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29800" y="2806360"/>
                <a:ext cx="1972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DE8E81D-D717-4A86-9482-191215FA2FDF}"/>
                  </a:ext>
                </a:extLst>
              </p14:cNvPr>
              <p14:cNvContentPartPr/>
              <p14:nvPr/>
            </p14:nvContentPartPr>
            <p14:xfrm>
              <a:off x="5436480" y="2753080"/>
              <a:ext cx="254160" cy="325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DE8E81D-D717-4A86-9482-191215FA2FD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18505" y="2735080"/>
                <a:ext cx="28975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E98C01E-A0F5-401B-A324-0A441D908083}"/>
                  </a:ext>
                </a:extLst>
              </p14:cNvPr>
              <p14:cNvContentPartPr/>
              <p14:nvPr/>
            </p14:nvContentPartPr>
            <p14:xfrm>
              <a:off x="7690440" y="2712400"/>
              <a:ext cx="1310040" cy="434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E98C01E-A0F5-401B-A324-0A441D90808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72800" y="2694400"/>
                <a:ext cx="1345680" cy="470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14411766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14:cNvPr>
              <p14:cNvContentPartPr/>
              <p14:nvPr/>
            </p14:nvContentPartPr>
            <p14:xfrm>
              <a:off x="598800" y="131920"/>
              <a:ext cx="4343400" cy="40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1160" y="113936"/>
                <a:ext cx="4379040" cy="4420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14:cNvPr>
              <p14:cNvContentPartPr/>
              <p14:nvPr/>
            </p14:nvContentPartPr>
            <p14:xfrm>
              <a:off x="5028600" y="314440"/>
              <a:ext cx="43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10960" y="2968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14:cNvPr>
              <p14:cNvContentPartPr/>
              <p14:nvPr/>
            </p14:nvContentPartPr>
            <p14:xfrm>
              <a:off x="5049120" y="21292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94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14:cNvPr>
              <p14:cNvContentPartPr/>
              <p14:nvPr/>
            </p14:nvContentPartPr>
            <p14:xfrm>
              <a:off x="5345400" y="192760"/>
              <a:ext cx="311400" cy="15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327400" y="175120"/>
                <a:ext cx="3470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14:cNvPr>
              <p14:cNvContentPartPr/>
              <p14:nvPr/>
            </p14:nvContentPartPr>
            <p14:xfrm>
              <a:off x="5732040" y="263320"/>
              <a:ext cx="143280" cy="102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714400" y="245320"/>
                <a:ext cx="17892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14:cNvPr>
              <p14:cNvContentPartPr/>
              <p14:nvPr/>
            </p14:nvContentPartPr>
            <p14:xfrm>
              <a:off x="6235320" y="206080"/>
              <a:ext cx="701640" cy="149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217680" y="188440"/>
                <a:ext cx="7372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14:cNvPr>
              <p14:cNvContentPartPr/>
              <p14:nvPr/>
            </p14:nvContentPartPr>
            <p14:xfrm>
              <a:off x="7212720" y="253600"/>
              <a:ext cx="241920" cy="38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195080" y="235600"/>
                <a:ext cx="2775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14:cNvPr>
              <p14:cNvContentPartPr/>
              <p14:nvPr/>
            </p14:nvContentPartPr>
            <p14:xfrm>
              <a:off x="294240" y="602080"/>
              <a:ext cx="883800" cy="352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76600" y="584440"/>
                <a:ext cx="91944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14:cNvPr>
              <p14:cNvContentPartPr/>
              <p14:nvPr/>
            </p14:nvContentPartPr>
            <p14:xfrm>
              <a:off x="7568760" y="233080"/>
              <a:ext cx="601200" cy="168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551109" y="215402"/>
                <a:ext cx="636861" cy="204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14:cNvPr>
              <p14:cNvContentPartPr/>
              <p14:nvPr/>
            </p14:nvContentPartPr>
            <p14:xfrm>
              <a:off x="1350840" y="629440"/>
              <a:ext cx="564840" cy="324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332840" y="611780"/>
                <a:ext cx="600480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14:cNvPr>
              <p14:cNvContentPartPr/>
              <p14:nvPr/>
            </p14:nvContentPartPr>
            <p14:xfrm>
              <a:off x="2156520" y="762640"/>
              <a:ext cx="119160" cy="161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138880" y="744640"/>
                <a:ext cx="154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14:cNvPr>
              <p14:cNvContentPartPr/>
              <p14:nvPr/>
            </p14:nvContentPartPr>
            <p14:xfrm>
              <a:off x="2388360" y="649960"/>
              <a:ext cx="946800" cy="442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2370360" y="631960"/>
                <a:ext cx="98244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14:cNvPr>
              <p14:cNvContentPartPr/>
              <p14:nvPr/>
            </p14:nvContentPartPr>
            <p14:xfrm>
              <a:off x="3565560" y="595960"/>
              <a:ext cx="1108080" cy="308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547914" y="578320"/>
                <a:ext cx="1143732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14:cNvPr>
              <p14:cNvContentPartPr/>
              <p14:nvPr/>
            </p14:nvContentPartPr>
            <p14:xfrm>
              <a:off x="4967040" y="581560"/>
              <a:ext cx="805320" cy="293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949400" y="563898"/>
                <a:ext cx="84096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14:cNvPr>
              <p14:cNvContentPartPr/>
              <p14:nvPr/>
            </p14:nvContentPartPr>
            <p14:xfrm>
              <a:off x="400440" y="1096720"/>
              <a:ext cx="651600" cy="234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82800" y="1079080"/>
                <a:ext cx="687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14:cNvPr>
              <p14:cNvContentPartPr/>
              <p14:nvPr/>
            </p14:nvContentPartPr>
            <p14:xfrm>
              <a:off x="7894200" y="578680"/>
              <a:ext cx="353520" cy="214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876218" y="561040"/>
                <a:ext cx="389124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14:cNvPr>
              <p14:cNvContentPartPr/>
              <p14:nvPr/>
            </p14:nvContentPartPr>
            <p14:xfrm>
              <a:off x="6729960" y="588760"/>
              <a:ext cx="940680" cy="244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712320" y="571120"/>
                <a:ext cx="9763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14:cNvPr>
              <p14:cNvContentPartPr/>
              <p14:nvPr/>
            </p14:nvContentPartPr>
            <p14:xfrm>
              <a:off x="5973600" y="673720"/>
              <a:ext cx="496800" cy="129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955973" y="656080"/>
                <a:ext cx="532414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14:cNvPr>
              <p14:cNvContentPartPr/>
              <p14:nvPr/>
            </p14:nvContentPartPr>
            <p14:xfrm>
              <a:off x="1786800" y="1188160"/>
              <a:ext cx="68400" cy="144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768800" y="1170520"/>
                <a:ext cx="1040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14:cNvPr>
              <p14:cNvContentPartPr/>
              <p14:nvPr/>
            </p14:nvContentPartPr>
            <p14:xfrm>
              <a:off x="1249320" y="1045960"/>
              <a:ext cx="457560" cy="294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231666" y="1028298"/>
                <a:ext cx="493228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14:cNvPr>
              <p14:cNvContentPartPr/>
              <p14:nvPr/>
            </p14:nvContentPartPr>
            <p14:xfrm>
              <a:off x="2092080" y="1225600"/>
              <a:ext cx="477360" cy="136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074080" y="1207960"/>
                <a:ext cx="51300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14:cNvPr>
              <p14:cNvContentPartPr/>
              <p14:nvPr/>
            </p14:nvContentPartPr>
            <p14:xfrm>
              <a:off x="2774640" y="1178080"/>
              <a:ext cx="240840" cy="111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757000" y="1160440"/>
                <a:ext cx="2764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14:cNvPr>
              <p14:cNvContentPartPr/>
              <p14:nvPr/>
            </p14:nvContentPartPr>
            <p14:xfrm>
              <a:off x="4625400" y="1112920"/>
              <a:ext cx="372600" cy="96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607400" y="1094920"/>
                <a:ext cx="40824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14:cNvPr>
              <p14:cNvContentPartPr/>
              <p14:nvPr/>
            </p14:nvContentPartPr>
            <p14:xfrm>
              <a:off x="3555840" y="958120"/>
              <a:ext cx="965160" cy="342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537847" y="940480"/>
                <a:ext cx="1000787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14:cNvPr>
              <p14:cNvContentPartPr/>
              <p14:nvPr/>
            </p14:nvContentPartPr>
            <p14:xfrm>
              <a:off x="3200160" y="1066480"/>
              <a:ext cx="248040" cy="230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182160" y="1048480"/>
                <a:ext cx="28368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14:cNvPr>
              <p14:cNvContentPartPr/>
              <p14:nvPr/>
            </p14:nvContentPartPr>
            <p14:xfrm>
              <a:off x="5109960" y="12187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92320" y="120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9BCFE2B-E303-4251-8A2B-24088FF0023F}"/>
                  </a:ext>
                </a:extLst>
              </p14:cNvPr>
              <p14:cNvContentPartPr/>
              <p14:nvPr/>
            </p14:nvContentPartPr>
            <p14:xfrm>
              <a:off x="3954720" y="1639960"/>
              <a:ext cx="223200" cy="93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9BCFE2B-E303-4251-8A2B-24088FF002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37080" y="1621960"/>
                <a:ext cx="25884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5FF459E-6B8B-4FB4-AF9E-706FF74E5855}"/>
                  </a:ext>
                </a:extLst>
              </p14:cNvPr>
              <p14:cNvContentPartPr/>
              <p14:nvPr/>
            </p14:nvContentPartPr>
            <p14:xfrm>
              <a:off x="4369440" y="1412080"/>
              <a:ext cx="1461960" cy="532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5FF459E-6B8B-4FB4-AF9E-706FF74E585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51796" y="1394080"/>
                <a:ext cx="1497609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FB33B74-2271-4281-8D99-1D9A6C801DFE}"/>
                  </a:ext>
                </a:extLst>
              </p14:cNvPr>
              <p14:cNvContentPartPr/>
              <p14:nvPr/>
            </p14:nvContentPartPr>
            <p14:xfrm>
              <a:off x="6115800" y="1543840"/>
              <a:ext cx="8280" cy="1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FB33B74-2271-4281-8D99-1D9A6C801DF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8160" y="1525840"/>
                <a:ext cx="43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7E6E767-5FD8-4D19-AE24-C234A247A54A}"/>
                  </a:ext>
                </a:extLst>
              </p14:cNvPr>
              <p14:cNvContentPartPr/>
              <p14:nvPr/>
            </p14:nvContentPartPr>
            <p14:xfrm>
              <a:off x="6634200" y="1408480"/>
              <a:ext cx="1093680" cy="470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7E6E767-5FD8-4D19-AE24-C234A247A54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16560" y="1390840"/>
                <a:ext cx="112932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42E376-EB08-4086-BC70-86036369413B}"/>
                  </a:ext>
                </a:extLst>
              </p14:cNvPr>
              <p14:cNvContentPartPr/>
              <p14:nvPr/>
            </p14:nvContentPartPr>
            <p14:xfrm>
              <a:off x="6087720" y="1670920"/>
              <a:ext cx="299520" cy="96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42E376-EB08-4086-BC70-86036369413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69720" y="1653280"/>
                <a:ext cx="3351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D6C2521-96B0-404A-ADB4-ED41566AE754}"/>
                  </a:ext>
                </a:extLst>
              </p14:cNvPr>
              <p14:cNvContentPartPr/>
              <p14:nvPr/>
            </p14:nvContentPartPr>
            <p14:xfrm>
              <a:off x="424560" y="2052520"/>
              <a:ext cx="176040" cy="185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D6C2521-96B0-404A-ADB4-ED41566AE75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6920" y="2034880"/>
                <a:ext cx="21168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6563344-6003-476B-90E1-6A27C12C3320}"/>
                  </a:ext>
                </a:extLst>
              </p14:cNvPr>
              <p14:cNvContentPartPr/>
              <p14:nvPr/>
            </p14:nvContentPartPr>
            <p14:xfrm>
              <a:off x="726600" y="1485520"/>
              <a:ext cx="2994480" cy="7801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6563344-6003-476B-90E1-6A27C12C332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8958" y="1467880"/>
                <a:ext cx="3030124" cy="81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8EDF05-3769-4942-84C3-8E5C153F8799}"/>
                  </a:ext>
                </a:extLst>
              </p14:cNvPr>
              <p14:cNvContentPartPr/>
              <p14:nvPr/>
            </p14:nvContentPartPr>
            <p14:xfrm>
              <a:off x="3902880" y="2001040"/>
              <a:ext cx="9000" cy="29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8EDF05-3769-4942-84C3-8E5C153F879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884880" y="198340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C9320403-6FD0-417C-ADBF-847B4CFB0729}"/>
                  </a:ext>
                </a:extLst>
              </p14:cNvPr>
              <p14:cNvContentPartPr/>
              <p14:nvPr/>
            </p14:nvContentPartPr>
            <p14:xfrm>
              <a:off x="3918720" y="2138920"/>
              <a:ext cx="13320" cy="17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C9320403-6FD0-417C-ADBF-847B4CFB07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01080" y="2121280"/>
                <a:ext cx="48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0B817A3-D8C1-4B52-8FC3-DFB581AE4532}"/>
                  </a:ext>
                </a:extLst>
              </p14:cNvPr>
              <p14:cNvContentPartPr/>
              <p14:nvPr/>
            </p14:nvContentPartPr>
            <p14:xfrm>
              <a:off x="973200" y="2215960"/>
              <a:ext cx="2686320" cy="1818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0B817A3-D8C1-4B52-8FC3-DFB581AE453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55560" y="2197960"/>
                <a:ext cx="2721960" cy="18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ADEA02F-18C0-4659-AA64-7967346D5083}"/>
                  </a:ext>
                </a:extLst>
              </p14:cNvPr>
              <p14:cNvContentPartPr/>
              <p14:nvPr/>
            </p14:nvContentPartPr>
            <p14:xfrm>
              <a:off x="1686360" y="3375880"/>
              <a:ext cx="28440" cy="874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ADEA02F-18C0-4659-AA64-7967346D508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668720" y="3357880"/>
                <a:ext cx="64080" cy="90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B7DF056-801A-4F8D-98F2-BD6C31EDB299}"/>
                  </a:ext>
                </a:extLst>
              </p14:cNvPr>
              <p14:cNvContentPartPr/>
              <p14:nvPr/>
            </p14:nvContentPartPr>
            <p14:xfrm>
              <a:off x="1921080" y="2793760"/>
              <a:ext cx="17208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B7DF056-801A-4F8D-98F2-BD6C31EDB29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03080" y="277576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66B1F1-2360-40D1-A26B-4A4425869CE1}"/>
                  </a:ext>
                </a:extLst>
              </p14:cNvPr>
              <p14:cNvContentPartPr/>
              <p14:nvPr/>
            </p14:nvContentPartPr>
            <p14:xfrm>
              <a:off x="223320" y="2394520"/>
              <a:ext cx="1391760" cy="1216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66B1F1-2360-40D1-A26B-4A4425869CE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5685" y="2376880"/>
                <a:ext cx="1427391" cy="12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A9FC2EA-8626-4A31-A83D-C423DC84094C}"/>
                  </a:ext>
                </a:extLst>
              </p14:cNvPr>
              <p14:cNvContentPartPr/>
              <p14:nvPr/>
            </p14:nvContentPartPr>
            <p14:xfrm>
              <a:off x="2224920" y="2915440"/>
              <a:ext cx="10800" cy="147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A9FC2EA-8626-4A31-A83D-C423DC84094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06920" y="2897440"/>
                <a:ext cx="464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D9125E9-D08D-4165-BE4E-9BCB43C0FDF2}"/>
                  </a:ext>
                </a:extLst>
              </p14:cNvPr>
              <p14:cNvContentPartPr/>
              <p14:nvPr/>
            </p14:nvContentPartPr>
            <p14:xfrm>
              <a:off x="2214480" y="3362920"/>
              <a:ext cx="360" cy="175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D9125E9-D08D-4165-BE4E-9BCB43C0FDF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196480" y="3344920"/>
                <a:ext cx="3600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CD6EE8-0421-4772-93DA-348FF22017E7}"/>
                  </a:ext>
                </a:extLst>
              </p14:cNvPr>
              <p14:cNvContentPartPr/>
              <p14:nvPr/>
            </p14:nvContentPartPr>
            <p14:xfrm>
              <a:off x="2224920" y="3657400"/>
              <a:ext cx="10440" cy="72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CD6EE8-0421-4772-93DA-348FF22017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06920" y="3639400"/>
                <a:ext cx="460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B070BE4-0A68-43E0-85CE-1FCC4506B725}"/>
                  </a:ext>
                </a:extLst>
              </p14:cNvPr>
              <p14:cNvContentPartPr/>
              <p14:nvPr/>
            </p14:nvContentPartPr>
            <p14:xfrm>
              <a:off x="1422120" y="3819760"/>
              <a:ext cx="1720080" cy="752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B070BE4-0A68-43E0-85CE-1FCC4506B72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404476" y="3801751"/>
                <a:ext cx="1755727" cy="788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0F0C01A-535B-41F6-BDEB-6AE09B02E68C}"/>
                  </a:ext>
                </a:extLst>
              </p14:cNvPr>
              <p14:cNvContentPartPr/>
              <p14:nvPr/>
            </p14:nvContentPartPr>
            <p14:xfrm>
              <a:off x="5120040" y="2248360"/>
              <a:ext cx="153360" cy="176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0F0C01A-535B-41F6-BDEB-6AE09B02E68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02400" y="2230360"/>
                <a:ext cx="1890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4A4F62E-3088-4B25-99D0-DF7C9D2D6859}"/>
                  </a:ext>
                </a:extLst>
              </p14:cNvPr>
              <p14:cNvContentPartPr/>
              <p14:nvPr/>
            </p14:nvContentPartPr>
            <p14:xfrm>
              <a:off x="4348200" y="2163400"/>
              <a:ext cx="304200" cy="30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4A4F62E-3088-4B25-99D0-DF7C9D2D68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30560" y="2145760"/>
                <a:ext cx="33984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628812-9167-4D12-9339-B7855C335194}"/>
                  </a:ext>
                </a:extLst>
              </p14:cNvPr>
              <p14:cNvContentPartPr/>
              <p14:nvPr/>
            </p14:nvContentPartPr>
            <p14:xfrm>
              <a:off x="5089800" y="2120200"/>
              <a:ext cx="147240" cy="43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628812-9167-4D12-9339-B7855C3351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71800" y="2102560"/>
                <a:ext cx="1828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4C3D08F-9CCD-4181-A9A9-096D396ECB87}"/>
                  </a:ext>
                </a:extLst>
              </p14:cNvPr>
              <p14:cNvContentPartPr/>
              <p14:nvPr/>
            </p14:nvContentPartPr>
            <p14:xfrm>
              <a:off x="5479680" y="2265280"/>
              <a:ext cx="13356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4C3D08F-9CCD-4181-A9A9-096D396ECB8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461680" y="2247640"/>
                <a:ext cx="1692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20EF06-B98D-4B93-AAFA-A1995A07AA3C}"/>
                  </a:ext>
                </a:extLst>
              </p14:cNvPr>
              <p14:cNvContentPartPr/>
              <p14:nvPr/>
            </p14:nvContentPartPr>
            <p14:xfrm>
              <a:off x="5455560" y="2366800"/>
              <a:ext cx="18432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20EF06-B98D-4B93-AAFA-A1995A07AA3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437920" y="2348800"/>
                <a:ext cx="219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3B44475-84C0-485F-986B-96110A45A72C}"/>
                  </a:ext>
                </a:extLst>
              </p14:cNvPr>
              <p14:cNvContentPartPr/>
              <p14:nvPr/>
            </p14:nvContentPartPr>
            <p14:xfrm>
              <a:off x="5750400" y="2049640"/>
              <a:ext cx="142560" cy="11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3B44475-84C0-485F-986B-96110A45A72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32400" y="2031640"/>
                <a:ext cx="1782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BF5CE11-671A-41B1-9481-78F43EDEBE0D}"/>
                  </a:ext>
                </a:extLst>
              </p14:cNvPr>
              <p14:cNvContentPartPr/>
              <p14:nvPr/>
            </p14:nvContentPartPr>
            <p14:xfrm>
              <a:off x="5750400" y="2245120"/>
              <a:ext cx="153000" cy="187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BF5CE11-671A-41B1-9481-78F43EDEBE0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32358" y="2227120"/>
                <a:ext cx="188724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083F6D-073B-4C06-B0BB-B711FE535A70}"/>
                  </a:ext>
                </a:extLst>
              </p14:cNvPr>
              <p14:cNvContentPartPr/>
              <p14:nvPr/>
            </p14:nvContentPartPr>
            <p14:xfrm>
              <a:off x="6016440" y="2204080"/>
              <a:ext cx="1429560" cy="275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083F6D-073B-4C06-B0BB-B711FE535A7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98440" y="2186440"/>
                <a:ext cx="14652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5255937-0C39-4BE7-B9BF-468D1D712541}"/>
                  </a:ext>
                </a:extLst>
              </p14:cNvPr>
              <p14:cNvContentPartPr/>
              <p14:nvPr/>
            </p14:nvContentPartPr>
            <p14:xfrm>
              <a:off x="7700880" y="2075200"/>
              <a:ext cx="115200" cy="108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5255937-0C39-4BE7-B9BF-468D1D71254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683240" y="2057560"/>
                <a:ext cx="1508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ECB45C0-0C2F-4C9C-9FB3-30EE1388B0D7}"/>
                  </a:ext>
                </a:extLst>
              </p14:cNvPr>
              <p14:cNvContentPartPr/>
              <p14:nvPr/>
            </p14:nvContentPartPr>
            <p14:xfrm>
              <a:off x="7548600" y="2275360"/>
              <a:ext cx="27504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ECB45C0-0C2F-4C9C-9FB3-30EE1388B0D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30600" y="2257360"/>
                <a:ext cx="3106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B945E1B-5EC8-4397-9722-6E5CCE1AFEEC}"/>
                  </a:ext>
                </a:extLst>
              </p14:cNvPr>
              <p14:cNvContentPartPr/>
              <p14:nvPr/>
            </p14:nvContentPartPr>
            <p14:xfrm>
              <a:off x="8239440" y="2143600"/>
              <a:ext cx="753480" cy="375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B945E1B-5EC8-4397-9722-6E5CCE1AFEE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221440" y="2125600"/>
                <a:ext cx="78912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9F0ED20-B161-4182-B889-01D8F47E7538}"/>
                  </a:ext>
                </a:extLst>
              </p14:cNvPr>
              <p14:cNvContentPartPr/>
              <p14:nvPr/>
            </p14:nvContentPartPr>
            <p14:xfrm>
              <a:off x="7923000" y="2215240"/>
              <a:ext cx="236880" cy="189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9F0ED20-B161-4182-B889-01D8F47E753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05360" y="2197600"/>
                <a:ext cx="2725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FFD0490-88F7-4601-BE48-542B6C2D8777}"/>
                  </a:ext>
                </a:extLst>
              </p14:cNvPr>
              <p14:cNvContentPartPr/>
              <p14:nvPr/>
            </p14:nvContentPartPr>
            <p14:xfrm>
              <a:off x="4307520" y="2691880"/>
              <a:ext cx="309960" cy="281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FFD0490-88F7-4601-BE48-542B6C2D877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89880" y="2674240"/>
                <a:ext cx="34560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8E32BB7-FD72-43C6-85DD-3E43EAD180E2}"/>
                  </a:ext>
                </a:extLst>
              </p14:cNvPr>
              <p14:cNvContentPartPr/>
              <p14:nvPr/>
            </p14:nvContentPartPr>
            <p14:xfrm>
              <a:off x="4917000" y="2743000"/>
              <a:ext cx="2062080" cy="300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8E32BB7-FD72-43C6-85DD-3E43EAD180E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899000" y="2725360"/>
                <a:ext cx="209772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B4E430-FFB3-4232-9FE2-1213E3C61749}"/>
                  </a:ext>
                </a:extLst>
              </p14:cNvPr>
              <p14:cNvContentPartPr/>
              <p14:nvPr/>
            </p14:nvContentPartPr>
            <p14:xfrm>
              <a:off x="7131360" y="2722480"/>
              <a:ext cx="183600" cy="452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B4E430-FFB3-4232-9FE2-1213E3C6174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13720" y="2704840"/>
                <a:ext cx="21924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2214659-13E5-4DCD-98D6-779F6B1DEB8C}"/>
                  </a:ext>
                </a:extLst>
              </p14:cNvPr>
              <p14:cNvContentPartPr/>
              <p14:nvPr/>
            </p14:nvContentPartPr>
            <p14:xfrm>
              <a:off x="7447440" y="2824000"/>
              <a:ext cx="161640" cy="342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2214659-13E5-4DCD-98D6-779F6B1DEB8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29800" y="2806360"/>
                <a:ext cx="1972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4A49269-91EA-4B1E-9D6D-D698908C9C9E}"/>
                  </a:ext>
                </a:extLst>
              </p14:cNvPr>
              <p14:cNvContentPartPr/>
              <p14:nvPr/>
            </p14:nvContentPartPr>
            <p14:xfrm>
              <a:off x="3897480" y="3331960"/>
              <a:ext cx="176400" cy="282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4A49269-91EA-4B1E-9D6D-D698908C9C9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879840" y="3314320"/>
                <a:ext cx="2120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A8301C2-BC60-45FF-B52C-77AE6892D841}"/>
                  </a:ext>
                </a:extLst>
              </p14:cNvPr>
              <p14:cNvContentPartPr/>
              <p14:nvPr/>
            </p14:nvContentPartPr>
            <p14:xfrm>
              <a:off x="3901080" y="3372640"/>
              <a:ext cx="145800" cy="221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A8301C2-BC60-45FF-B52C-77AE6892D84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883080" y="3355000"/>
                <a:ext cx="181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6F5B0D-E6C5-4026-B168-91A24DB7BA1F}"/>
                  </a:ext>
                </a:extLst>
              </p14:cNvPr>
              <p14:cNvContentPartPr/>
              <p14:nvPr/>
            </p14:nvContentPartPr>
            <p14:xfrm>
              <a:off x="4104480" y="3529600"/>
              <a:ext cx="211680" cy="117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6F5B0D-E6C5-4026-B168-91A24DB7BA1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86480" y="3511960"/>
                <a:ext cx="24732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F6B18F8-16C2-483F-86E3-85C13A014327}"/>
                  </a:ext>
                </a:extLst>
              </p14:cNvPr>
              <p14:cNvContentPartPr/>
              <p14:nvPr/>
            </p14:nvContentPartPr>
            <p14:xfrm>
              <a:off x="4449720" y="3463360"/>
              <a:ext cx="183600" cy="2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F6B18F8-16C2-483F-86E3-85C13A01432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431720" y="3445360"/>
                <a:ext cx="219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601C9F3-4563-4B8A-9900-16FE88765F42}"/>
                  </a:ext>
                </a:extLst>
              </p14:cNvPr>
              <p14:cNvContentPartPr/>
              <p14:nvPr/>
            </p14:nvContentPartPr>
            <p14:xfrm>
              <a:off x="4480320" y="3555520"/>
              <a:ext cx="14112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601C9F3-4563-4B8A-9900-16FE88765F4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462680" y="3537520"/>
                <a:ext cx="1767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3A147F7-9FB5-499F-BCF1-70A4F72CDFDC}"/>
                  </a:ext>
                </a:extLst>
              </p14:cNvPr>
              <p14:cNvContentPartPr/>
              <p14:nvPr/>
            </p14:nvContentPartPr>
            <p14:xfrm>
              <a:off x="4729800" y="3365800"/>
              <a:ext cx="177840" cy="45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3A147F7-9FB5-499F-BCF1-70A4F72CDFD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712160" y="3347800"/>
                <a:ext cx="21348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17E087-F1FA-4DA4-A003-632763EA2A01}"/>
                  </a:ext>
                </a:extLst>
              </p14:cNvPr>
              <p14:cNvContentPartPr/>
              <p14:nvPr/>
            </p14:nvContentPartPr>
            <p14:xfrm>
              <a:off x="4976400" y="3501520"/>
              <a:ext cx="189720" cy="104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17E087-F1FA-4DA4-A003-632763EA2A0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958400" y="3483520"/>
                <a:ext cx="22536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9D36497-11B7-4775-A8A3-D26BE5ECC6C2}"/>
                  </a:ext>
                </a:extLst>
              </p14:cNvPr>
              <p14:cNvContentPartPr/>
              <p14:nvPr/>
            </p14:nvContentPartPr>
            <p14:xfrm>
              <a:off x="5313360" y="3352480"/>
              <a:ext cx="500040" cy="21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9D36497-11B7-4775-A8A3-D26BE5ECC6C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334840"/>
                <a:ext cx="5356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D2BAD4E-B377-4157-8E5F-EAB4FB3EBE03}"/>
                  </a:ext>
                </a:extLst>
              </p14:cNvPr>
              <p14:cNvContentPartPr/>
              <p14:nvPr/>
            </p14:nvContentPartPr>
            <p14:xfrm>
              <a:off x="5436480" y="2743200"/>
              <a:ext cx="254160" cy="325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D2BAD4E-B377-4157-8E5F-EAB4FB3EBE0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418505" y="2725200"/>
                <a:ext cx="28975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C8D3751-0CB4-4840-B149-482920C1BCCE}"/>
                  </a:ext>
                </a:extLst>
              </p14:cNvPr>
              <p14:cNvContentPartPr/>
              <p14:nvPr/>
            </p14:nvContentPartPr>
            <p14:xfrm>
              <a:off x="7690440" y="2712400"/>
              <a:ext cx="1310040" cy="434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C8D3751-0CB4-4840-B149-482920C1BCC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672800" y="2694400"/>
                <a:ext cx="1345680" cy="470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23192440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14:cNvPr>
              <p14:cNvContentPartPr/>
              <p14:nvPr/>
            </p14:nvContentPartPr>
            <p14:xfrm>
              <a:off x="598800" y="131920"/>
              <a:ext cx="4343400" cy="40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1160" y="113936"/>
                <a:ext cx="4379040" cy="4420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14:cNvPr>
              <p14:cNvContentPartPr/>
              <p14:nvPr/>
            </p14:nvContentPartPr>
            <p14:xfrm>
              <a:off x="5028600" y="314440"/>
              <a:ext cx="432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10960" y="2968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14:cNvPr>
              <p14:cNvContentPartPr/>
              <p14:nvPr/>
            </p14:nvContentPartPr>
            <p14:xfrm>
              <a:off x="5049120" y="212920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94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14:cNvPr>
              <p14:cNvContentPartPr/>
              <p14:nvPr/>
            </p14:nvContentPartPr>
            <p14:xfrm>
              <a:off x="5345400" y="192760"/>
              <a:ext cx="311400" cy="15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327400" y="175120"/>
                <a:ext cx="3470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14:cNvPr>
              <p14:cNvContentPartPr/>
              <p14:nvPr/>
            </p14:nvContentPartPr>
            <p14:xfrm>
              <a:off x="5732040" y="263320"/>
              <a:ext cx="143280" cy="102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714400" y="245320"/>
                <a:ext cx="17892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14:cNvPr>
              <p14:cNvContentPartPr/>
              <p14:nvPr/>
            </p14:nvContentPartPr>
            <p14:xfrm>
              <a:off x="6235320" y="206080"/>
              <a:ext cx="701640" cy="149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217680" y="188440"/>
                <a:ext cx="7372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14:cNvPr>
              <p14:cNvContentPartPr/>
              <p14:nvPr/>
            </p14:nvContentPartPr>
            <p14:xfrm>
              <a:off x="7212720" y="253600"/>
              <a:ext cx="241920" cy="38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195080" y="235600"/>
                <a:ext cx="2775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14:cNvPr>
              <p14:cNvContentPartPr/>
              <p14:nvPr/>
            </p14:nvContentPartPr>
            <p14:xfrm>
              <a:off x="294240" y="602080"/>
              <a:ext cx="883800" cy="352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76600" y="584440"/>
                <a:ext cx="91944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14:cNvPr>
              <p14:cNvContentPartPr/>
              <p14:nvPr/>
            </p14:nvContentPartPr>
            <p14:xfrm>
              <a:off x="7568760" y="233080"/>
              <a:ext cx="601200" cy="168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551109" y="215402"/>
                <a:ext cx="636861" cy="204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14:cNvPr>
              <p14:cNvContentPartPr/>
              <p14:nvPr/>
            </p14:nvContentPartPr>
            <p14:xfrm>
              <a:off x="1350840" y="629440"/>
              <a:ext cx="564840" cy="324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332840" y="611780"/>
                <a:ext cx="600480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14:cNvPr>
              <p14:cNvContentPartPr/>
              <p14:nvPr/>
            </p14:nvContentPartPr>
            <p14:xfrm>
              <a:off x="2156520" y="762640"/>
              <a:ext cx="119160" cy="161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138880" y="744640"/>
                <a:ext cx="154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14:cNvPr>
              <p14:cNvContentPartPr/>
              <p14:nvPr/>
            </p14:nvContentPartPr>
            <p14:xfrm>
              <a:off x="2388360" y="649960"/>
              <a:ext cx="946800" cy="442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2370360" y="631960"/>
                <a:ext cx="98244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14:cNvPr>
              <p14:cNvContentPartPr/>
              <p14:nvPr/>
            </p14:nvContentPartPr>
            <p14:xfrm>
              <a:off x="3565560" y="595960"/>
              <a:ext cx="1108080" cy="308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547914" y="578320"/>
                <a:ext cx="1143732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14:cNvPr>
              <p14:cNvContentPartPr/>
              <p14:nvPr/>
            </p14:nvContentPartPr>
            <p14:xfrm>
              <a:off x="4967040" y="581560"/>
              <a:ext cx="805320" cy="293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949400" y="563898"/>
                <a:ext cx="84096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14:cNvPr>
              <p14:cNvContentPartPr/>
              <p14:nvPr/>
            </p14:nvContentPartPr>
            <p14:xfrm>
              <a:off x="400440" y="1096720"/>
              <a:ext cx="651600" cy="234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82800" y="1079080"/>
                <a:ext cx="687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14:cNvPr>
              <p14:cNvContentPartPr/>
              <p14:nvPr/>
            </p14:nvContentPartPr>
            <p14:xfrm>
              <a:off x="7894200" y="578680"/>
              <a:ext cx="353520" cy="214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876218" y="561040"/>
                <a:ext cx="389124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14:cNvPr>
              <p14:cNvContentPartPr/>
              <p14:nvPr/>
            </p14:nvContentPartPr>
            <p14:xfrm>
              <a:off x="6729960" y="588760"/>
              <a:ext cx="940680" cy="244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712320" y="571120"/>
                <a:ext cx="9763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14:cNvPr>
              <p14:cNvContentPartPr/>
              <p14:nvPr/>
            </p14:nvContentPartPr>
            <p14:xfrm>
              <a:off x="5973600" y="673720"/>
              <a:ext cx="496800" cy="129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955973" y="656080"/>
                <a:ext cx="532414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14:cNvPr>
              <p14:cNvContentPartPr/>
              <p14:nvPr/>
            </p14:nvContentPartPr>
            <p14:xfrm>
              <a:off x="1786800" y="1188160"/>
              <a:ext cx="68400" cy="144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768800" y="1170520"/>
                <a:ext cx="1040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14:cNvPr>
              <p14:cNvContentPartPr/>
              <p14:nvPr/>
            </p14:nvContentPartPr>
            <p14:xfrm>
              <a:off x="1249320" y="1045960"/>
              <a:ext cx="457560" cy="294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231666" y="1028298"/>
                <a:ext cx="493228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14:cNvPr>
              <p14:cNvContentPartPr/>
              <p14:nvPr/>
            </p14:nvContentPartPr>
            <p14:xfrm>
              <a:off x="2092080" y="1225600"/>
              <a:ext cx="477360" cy="136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074080" y="1207960"/>
                <a:ext cx="51300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14:cNvPr>
              <p14:cNvContentPartPr/>
              <p14:nvPr/>
            </p14:nvContentPartPr>
            <p14:xfrm>
              <a:off x="2774640" y="1178080"/>
              <a:ext cx="240840" cy="111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757000" y="1160440"/>
                <a:ext cx="2764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14:cNvPr>
              <p14:cNvContentPartPr/>
              <p14:nvPr/>
            </p14:nvContentPartPr>
            <p14:xfrm>
              <a:off x="4625400" y="1112920"/>
              <a:ext cx="372600" cy="96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607400" y="1094920"/>
                <a:ext cx="40824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14:cNvPr>
              <p14:cNvContentPartPr/>
              <p14:nvPr/>
            </p14:nvContentPartPr>
            <p14:xfrm>
              <a:off x="3555840" y="958120"/>
              <a:ext cx="965160" cy="342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537847" y="940480"/>
                <a:ext cx="1000787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14:cNvPr>
              <p14:cNvContentPartPr/>
              <p14:nvPr/>
            </p14:nvContentPartPr>
            <p14:xfrm>
              <a:off x="3200160" y="1066480"/>
              <a:ext cx="248040" cy="230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182160" y="1048480"/>
                <a:ext cx="28368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14:cNvPr>
              <p14:cNvContentPartPr/>
              <p14:nvPr/>
            </p14:nvContentPartPr>
            <p14:xfrm>
              <a:off x="5109960" y="1218760"/>
              <a:ext cx="36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92320" y="120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9BCFE2B-E303-4251-8A2B-24088FF0023F}"/>
                  </a:ext>
                </a:extLst>
              </p14:cNvPr>
              <p14:cNvContentPartPr/>
              <p14:nvPr/>
            </p14:nvContentPartPr>
            <p14:xfrm>
              <a:off x="3954720" y="1639960"/>
              <a:ext cx="223200" cy="93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9BCFE2B-E303-4251-8A2B-24088FF002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37080" y="1621960"/>
                <a:ext cx="25884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5FF459E-6B8B-4FB4-AF9E-706FF74E5855}"/>
                  </a:ext>
                </a:extLst>
              </p14:cNvPr>
              <p14:cNvContentPartPr/>
              <p14:nvPr/>
            </p14:nvContentPartPr>
            <p14:xfrm>
              <a:off x="4369440" y="1412080"/>
              <a:ext cx="1461960" cy="532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5FF459E-6B8B-4FB4-AF9E-706FF74E585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51796" y="1394080"/>
                <a:ext cx="1497609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FB33B74-2271-4281-8D99-1D9A6C801DFE}"/>
                  </a:ext>
                </a:extLst>
              </p14:cNvPr>
              <p14:cNvContentPartPr/>
              <p14:nvPr/>
            </p14:nvContentPartPr>
            <p14:xfrm>
              <a:off x="6115800" y="1543840"/>
              <a:ext cx="8280" cy="16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FB33B74-2271-4281-8D99-1D9A6C801DF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8160" y="1525840"/>
                <a:ext cx="43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7E6E767-5FD8-4D19-AE24-C234A247A54A}"/>
                  </a:ext>
                </a:extLst>
              </p14:cNvPr>
              <p14:cNvContentPartPr/>
              <p14:nvPr/>
            </p14:nvContentPartPr>
            <p14:xfrm>
              <a:off x="6634200" y="1408480"/>
              <a:ext cx="1093680" cy="470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7E6E767-5FD8-4D19-AE24-C234A247A54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16560" y="1390840"/>
                <a:ext cx="112932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42E376-EB08-4086-BC70-86036369413B}"/>
                  </a:ext>
                </a:extLst>
              </p14:cNvPr>
              <p14:cNvContentPartPr/>
              <p14:nvPr/>
            </p14:nvContentPartPr>
            <p14:xfrm>
              <a:off x="6087720" y="1670920"/>
              <a:ext cx="299520" cy="96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42E376-EB08-4086-BC70-86036369413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69720" y="1653280"/>
                <a:ext cx="3351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D6C2521-96B0-404A-ADB4-ED41566AE754}"/>
                  </a:ext>
                </a:extLst>
              </p14:cNvPr>
              <p14:cNvContentPartPr/>
              <p14:nvPr/>
            </p14:nvContentPartPr>
            <p14:xfrm>
              <a:off x="424560" y="2052520"/>
              <a:ext cx="176040" cy="185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D6C2521-96B0-404A-ADB4-ED41566AE75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6920" y="2034880"/>
                <a:ext cx="21168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6563344-6003-476B-90E1-6A27C12C3320}"/>
                  </a:ext>
                </a:extLst>
              </p14:cNvPr>
              <p14:cNvContentPartPr/>
              <p14:nvPr/>
            </p14:nvContentPartPr>
            <p14:xfrm>
              <a:off x="726600" y="1485520"/>
              <a:ext cx="2994480" cy="7801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6563344-6003-476B-90E1-6A27C12C332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8958" y="1467880"/>
                <a:ext cx="3030124" cy="81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8EDF05-3769-4942-84C3-8E5C153F8799}"/>
                  </a:ext>
                </a:extLst>
              </p14:cNvPr>
              <p14:cNvContentPartPr/>
              <p14:nvPr/>
            </p14:nvContentPartPr>
            <p14:xfrm>
              <a:off x="3902880" y="2001040"/>
              <a:ext cx="9000" cy="29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8EDF05-3769-4942-84C3-8E5C153F879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884880" y="198340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C9320403-6FD0-417C-ADBF-847B4CFB0729}"/>
                  </a:ext>
                </a:extLst>
              </p14:cNvPr>
              <p14:cNvContentPartPr/>
              <p14:nvPr/>
            </p14:nvContentPartPr>
            <p14:xfrm>
              <a:off x="3918720" y="2138920"/>
              <a:ext cx="13320" cy="17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C9320403-6FD0-417C-ADBF-847B4CFB07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01080" y="2121280"/>
                <a:ext cx="48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0B817A3-D8C1-4B52-8FC3-DFB581AE4532}"/>
                  </a:ext>
                </a:extLst>
              </p14:cNvPr>
              <p14:cNvContentPartPr/>
              <p14:nvPr/>
            </p14:nvContentPartPr>
            <p14:xfrm>
              <a:off x="973200" y="2215960"/>
              <a:ext cx="2686320" cy="1818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0B817A3-D8C1-4B52-8FC3-DFB581AE453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55560" y="2197960"/>
                <a:ext cx="2721960" cy="18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ADEA02F-18C0-4659-AA64-7967346D5083}"/>
                  </a:ext>
                </a:extLst>
              </p14:cNvPr>
              <p14:cNvContentPartPr/>
              <p14:nvPr/>
            </p14:nvContentPartPr>
            <p14:xfrm>
              <a:off x="1686360" y="3375880"/>
              <a:ext cx="28440" cy="874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ADEA02F-18C0-4659-AA64-7967346D508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668720" y="3357880"/>
                <a:ext cx="64080" cy="90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B7DF056-801A-4F8D-98F2-BD6C31EDB299}"/>
                  </a:ext>
                </a:extLst>
              </p14:cNvPr>
              <p14:cNvContentPartPr/>
              <p14:nvPr/>
            </p14:nvContentPartPr>
            <p14:xfrm>
              <a:off x="1921080" y="2793760"/>
              <a:ext cx="17208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B7DF056-801A-4F8D-98F2-BD6C31EDB29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03080" y="277576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66B1F1-2360-40D1-A26B-4A4425869CE1}"/>
                  </a:ext>
                </a:extLst>
              </p14:cNvPr>
              <p14:cNvContentPartPr/>
              <p14:nvPr/>
            </p14:nvContentPartPr>
            <p14:xfrm>
              <a:off x="223320" y="2394520"/>
              <a:ext cx="1391760" cy="1216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66B1F1-2360-40D1-A26B-4A4425869CE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5685" y="2376880"/>
                <a:ext cx="1427391" cy="12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A9FC2EA-8626-4A31-A83D-C423DC84094C}"/>
                  </a:ext>
                </a:extLst>
              </p14:cNvPr>
              <p14:cNvContentPartPr/>
              <p14:nvPr/>
            </p14:nvContentPartPr>
            <p14:xfrm>
              <a:off x="2224920" y="2915440"/>
              <a:ext cx="10800" cy="147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A9FC2EA-8626-4A31-A83D-C423DC84094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06920" y="2897440"/>
                <a:ext cx="464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D9125E9-D08D-4165-BE4E-9BCB43C0FDF2}"/>
                  </a:ext>
                </a:extLst>
              </p14:cNvPr>
              <p14:cNvContentPartPr/>
              <p14:nvPr/>
            </p14:nvContentPartPr>
            <p14:xfrm>
              <a:off x="2214480" y="3362920"/>
              <a:ext cx="360" cy="175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D9125E9-D08D-4165-BE4E-9BCB43C0FDF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196480" y="3344920"/>
                <a:ext cx="3600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CD6EE8-0421-4772-93DA-348FF22017E7}"/>
                  </a:ext>
                </a:extLst>
              </p14:cNvPr>
              <p14:cNvContentPartPr/>
              <p14:nvPr/>
            </p14:nvContentPartPr>
            <p14:xfrm>
              <a:off x="2224920" y="3657400"/>
              <a:ext cx="10440" cy="72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CD6EE8-0421-4772-93DA-348FF22017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06920" y="3639400"/>
                <a:ext cx="460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B070BE4-0A68-43E0-85CE-1FCC4506B725}"/>
                  </a:ext>
                </a:extLst>
              </p14:cNvPr>
              <p14:cNvContentPartPr/>
              <p14:nvPr/>
            </p14:nvContentPartPr>
            <p14:xfrm>
              <a:off x="1422120" y="3819760"/>
              <a:ext cx="1720080" cy="752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B070BE4-0A68-43E0-85CE-1FCC4506B72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404476" y="3801751"/>
                <a:ext cx="1755727" cy="788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0F0C01A-535B-41F6-BDEB-6AE09B02E68C}"/>
                  </a:ext>
                </a:extLst>
              </p14:cNvPr>
              <p14:cNvContentPartPr/>
              <p14:nvPr/>
            </p14:nvContentPartPr>
            <p14:xfrm>
              <a:off x="5120040" y="2248360"/>
              <a:ext cx="153360" cy="176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0F0C01A-535B-41F6-BDEB-6AE09B02E68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02400" y="2230360"/>
                <a:ext cx="1890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4A4F62E-3088-4B25-99D0-DF7C9D2D6859}"/>
                  </a:ext>
                </a:extLst>
              </p14:cNvPr>
              <p14:cNvContentPartPr/>
              <p14:nvPr/>
            </p14:nvContentPartPr>
            <p14:xfrm>
              <a:off x="4348200" y="2163400"/>
              <a:ext cx="304200" cy="308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4A4F62E-3088-4B25-99D0-DF7C9D2D68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30560" y="2145760"/>
                <a:ext cx="33984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628812-9167-4D12-9339-B7855C335194}"/>
                  </a:ext>
                </a:extLst>
              </p14:cNvPr>
              <p14:cNvContentPartPr/>
              <p14:nvPr/>
            </p14:nvContentPartPr>
            <p14:xfrm>
              <a:off x="5089800" y="2120200"/>
              <a:ext cx="147240" cy="43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628812-9167-4D12-9339-B7855C3351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71800" y="2102560"/>
                <a:ext cx="1828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4C3D08F-9CCD-4181-A9A9-096D396ECB87}"/>
                  </a:ext>
                </a:extLst>
              </p14:cNvPr>
              <p14:cNvContentPartPr/>
              <p14:nvPr/>
            </p14:nvContentPartPr>
            <p14:xfrm>
              <a:off x="5479680" y="2265280"/>
              <a:ext cx="13356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4C3D08F-9CCD-4181-A9A9-096D396ECB8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461680" y="2247640"/>
                <a:ext cx="1692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20EF06-B98D-4B93-AAFA-A1995A07AA3C}"/>
                  </a:ext>
                </a:extLst>
              </p14:cNvPr>
              <p14:cNvContentPartPr/>
              <p14:nvPr/>
            </p14:nvContentPartPr>
            <p14:xfrm>
              <a:off x="5455560" y="2366800"/>
              <a:ext cx="18432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20EF06-B98D-4B93-AAFA-A1995A07AA3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437920" y="2348800"/>
                <a:ext cx="219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3B44475-84C0-485F-986B-96110A45A72C}"/>
                  </a:ext>
                </a:extLst>
              </p14:cNvPr>
              <p14:cNvContentPartPr/>
              <p14:nvPr/>
            </p14:nvContentPartPr>
            <p14:xfrm>
              <a:off x="5750400" y="2049640"/>
              <a:ext cx="142560" cy="11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3B44475-84C0-485F-986B-96110A45A72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32400" y="2031640"/>
                <a:ext cx="1782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BF5CE11-671A-41B1-9481-78F43EDEBE0D}"/>
                  </a:ext>
                </a:extLst>
              </p14:cNvPr>
              <p14:cNvContentPartPr/>
              <p14:nvPr/>
            </p14:nvContentPartPr>
            <p14:xfrm>
              <a:off x="5750400" y="2245120"/>
              <a:ext cx="153000" cy="187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BF5CE11-671A-41B1-9481-78F43EDEBE0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32358" y="2227120"/>
                <a:ext cx="188724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083F6D-073B-4C06-B0BB-B711FE535A70}"/>
                  </a:ext>
                </a:extLst>
              </p14:cNvPr>
              <p14:cNvContentPartPr/>
              <p14:nvPr/>
            </p14:nvContentPartPr>
            <p14:xfrm>
              <a:off x="6016440" y="2204080"/>
              <a:ext cx="1429560" cy="275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083F6D-073B-4C06-B0BB-B711FE535A7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98440" y="2186440"/>
                <a:ext cx="14652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5255937-0C39-4BE7-B9BF-468D1D712541}"/>
                  </a:ext>
                </a:extLst>
              </p14:cNvPr>
              <p14:cNvContentPartPr/>
              <p14:nvPr/>
            </p14:nvContentPartPr>
            <p14:xfrm>
              <a:off x="7700880" y="2075200"/>
              <a:ext cx="115200" cy="108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5255937-0C39-4BE7-B9BF-468D1D71254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683240" y="2057560"/>
                <a:ext cx="1508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ECB45C0-0C2F-4C9C-9FB3-30EE1388B0D7}"/>
                  </a:ext>
                </a:extLst>
              </p14:cNvPr>
              <p14:cNvContentPartPr/>
              <p14:nvPr/>
            </p14:nvContentPartPr>
            <p14:xfrm>
              <a:off x="7548600" y="2275360"/>
              <a:ext cx="27504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ECB45C0-0C2F-4C9C-9FB3-30EE1388B0D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30600" y="2257360"/>
                <a:ext cx="3106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B945E1B-5EC8-4397-9722-6E5CCE1AFEEC}"/>
                  </a:ext>
                </a:extLst>
              </p14:cNvPr>
              <p14:cNvContentPartPr/>
              <p14:nvPr/>
            </p14:nvContentPartPr>
            <p14:xfrm>
              <a:off x="8239440" y="2143600"/>
              <a:ext cx="753480" cy="375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B945E1B-5EC8-4397-9722-6E5CCE1AFEE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221440" y="2125600"/>
                <a:ext cx="78912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9F0ED20-B161-4182-B889-01D8F47E7538}"/>
                  </a:ext>
                </a:extLst>
              </p14:cNvPr>
              <p14:cNvContentPartPr/>
              <p14:nvPr/>
            </p14:nvContentPartPr>
            <p14:xfrm>
              <a:off x="7923000" y="2215240"/>
              <a:ext cx="236880" cy="189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9F0ED20-B161-4182-B889-01D8F47E753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05360" y="2197600"/>
                <a:ext cx="2725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FFD0490-88F7-4601-BE48-542B6C2D8777}"/>
                  </a:ext>
                </a:extLst>
              </p14:cNvPr>
              <p14:cNvContentPartPr/>
              <p14:nvPr/>
            </p14:nvContentPartPr>
            <p14:xfrm>
              <a:off x="4307520" y="2691880"/>
              <a:ext cx="309960" cy="281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FFD0490-88F7-4601-BE48-542B6C2D877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89880" y="2674240"/>
                <a:ext cx="34560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8E32BB7-FD72-43C6-85DD-3E43EAD180E2}"/>
                  </a:ext>
                </a:extLst>
              </p14:cNvPr>
              <p14:cNvContentPartPr/>
              <p14:nvPr/>
            </p14:nvContentPartPr>
            <p14:xfrm>
              <a:off x="4917000" y="2743000"/>
              <a:ext cx="2062080" cy="300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8E32BB7-FD72-43C6-85DD-3E43EAD180E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899000" y="2725360"/>
                <a:ext cx="209772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B4E430-FFB3-4232-9FE2-1213E3C61749}"/>
                  </a:ext>
                </a:extLst>
              </p14:cNvPr>
              <p14:cNvContentPartPr/>
              <p14:nvPr/>
            </p14:nvContentPartPr>
            <p14:xfrm>
              <a:off x="7131360" y="2722480"/>
              <a:ext cx="183600" cy="452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B4E430-FFB3-4232-9FE2-1213E3C6174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13720" y="2704840"/>
                <a:ext cx="21924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2214659-13E5-4DCD-98D6-779F6B1DEB8C}"/>
                  </a:ext>
                </a:extLst>
              </p14:cNvPr>
              <p14:cNvContentPartPr/>
              <p14:nvPr/>
            </p14:nvContentPartPr>
            <p14:xfrm>
              <a:off x="7447440" y="2824000"/>
              <a:ext cx="161640" cy="342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2214659-13E5-4DCD-98D6-779F6B1DEB8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29800" y="2806360"/>
                <a:ext cx="1972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4A49269-91EA-4B1E-9D6D-D698908C9C9E}"/>
                  </a:ext>
                </a:extLst>
              </p14:cNvPr>
              <p14:cNvContentPartPr/>
              <p14:nvPr/>
            </p14:nvContentPartPr>
            <p14:xfrm>
              <a:off x="3897480" y="3331960"/>
              <a:ext cx="176400" cy="282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4A49269-91EA-4B1E-9D6D-D698908C9C9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879840" y="3314320"/>
                <a:ext cx="2120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A8301C2-BC60-45FF-B52C-77AE6892D841}"/>
                  </a:ext>
                </a:extLst>
              </p14:cNvPr>
              <p14:cNvContentPartPr/>
              <p14:nvPr/>
            </p14:nvContentPartPr>
            <p14:xfrm>
              <a:off x="3901080" y="3372640"/>
              <a:ext cx="145800" cy="2210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A8301C2-BC60-45FF-B52C-77AE6892D84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883080" y="3355000"/>
                <a:ext cx="181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6F5B0D-E6C5-4026-B168-91A24DB7BA1F}"/>
                  </a:ext>
                </a:extLst>
              </p14:cNvPr>
              <p14:cNvContentPartPr/>
              <p14:nvPr/>
            </p14:nvContentPartPr>
            <p14:xfrm>
              <a:off x="4104480" y="3529600"/>
              <a:ext cx="211680" cy="117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6F5B0D-E6C5-4026-B168-91A24DB7BA1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86480" y="3511960"/>
                <a:ext cx="24732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F6B18F8-16C2-483F-86E3-85C13A014327}"/>
                  </a:ext>
                </a:extLst>
              </p14:cNvPr>
              <p14:cNvContentPartPr/>
              <p14:nvPr/>
            </p14:nvContentPartPr>
            <p14:xfrm>
              <a:off x="4449720" y="3463360"/>
              <a:ext cx="183600" cy="2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F6B18F8-16C2-483F-86E3-85C13A01432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431720" y="3445360"/>
                <a:ext cx="219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601C9F3-4563-4B8A-9900-16FE88765F42}"/>
                  </a:ext>
                </a:extLst>
              </p14:cNvPr>
              <p14:cNvContentPartPr/>
              <p14:nvPr/>
            </p14:nvContentPartPr>
            <p14:xfrm>
              <a:off x="4480320" y="3555520"/>
              <a:ext cx="141120" cy="20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601C9F3-4563-4B8A-9900-16FE88765F4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462680" y="3537520"/>
                <a:ext cx="1767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3A147F7-9FB5-499F-BCF1-70A4F72CDFDC}"/>
                  </a:ext>
                </a:extLst>
              </p14:cNvPr>
              <p14:cNvContentPartPr/>
              <p14:nvPr/>
            </p14:nvContentPartPr>
            <p14:xfrm>
              <a:off x="4729800" y="3365800"/>
              <a:ext cx="177840" cy="45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3A147F7-9FB5-499F-BCF1-70A4F72CDFD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712160" y="3347800"/>
                <a:ext cx="21348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17E087-F1FA-4DA4-A003-632763EA2A01}"/>
                  </a:ext>
                </a:extLst>
              </p14:cNvPr>
              <p14:cNvContentPartPr/>
              <p14:nvPr/>
            </p14:nvContentPartPr>
            <p14:xfrm>
              <a:off x="4976400" y="3501520"/>
              <a:ext cx="189720" cy="104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17E087-F1FA-4DA4-A003-632763EA2A0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958400" y="3483520"/>
                <a:ext cx="22536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9D36497-11B7-4775-A8A3-D26BE5ECC6C2}"/>
                  </a:ext>
                </a:extLst>
              </p14:cNvPr>
              <p14:cNvContentPartPr/>
              <p14:nvPr/>
            </p14:nvContentPartPr>
            <p14:xfrm>
              <a:off x="5313360" y="3352480"/>
              <a:ext cx="500040" cy="212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9D36497-11B7-4775-A8A3-D26BE5ECC6C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334840"/>
                <a:ext cx="5356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5BE6893-0284-422D-BDAC-4E7615D4DDD6}"/>
                  </a:ext>
                </a:extLst>
              </p14:cNvPr>
              <p14:cNvContentPartPr/>
              <p14:nvPr/>
            </p14:nvContentPartPr>
            <p14:xfrm>
              <a:off x="5912760" y="3606640"/>
              <a:ext cx="360" cy="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5BE6893-0284-422D-BDAC-4E7615D4DDD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94760" y="358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CFC4793-98CE-4879-850F-18271C349C43}"/>
                  </a:ext>
                </a:extLst>
              </p14:cNvPr>
              <p14:cNvContentPartPr/>
              <p14:nvPr/>
            </p14:nvContentPartPr>
            <p14:xfrm>
              <a:off x="6459960" y="3337000"/>
              <a:ext cx="221760" cy="311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CFC4793-98CE-4879-850F-18271C349C4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441960" y="3319000"/>
                <a:ext cx="25740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6DDC025-8201-4F47-B48E-7921370380C2}"/>
                  </a:ext>
                </a:extLst>
              </p14:cNvPr>
              <p14:cNvContentPartPr/>
              <p14:nvPr/>
            </p14:nvContentPartPr>
            <p14:xfrm>
              <a:off x="6807000" y="3299920"/>
              <a:ext cx="1338120" cy="355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6DDC025-8201-4F47-B48E-7921370380C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789360" y="3281920"/>
                <a:ext cx="137376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721A4AE-B43F-4A51-9CB7-F0FB41DFC399}"/>
                  </a:ext>
                </a:extLst>
              </p14:cNvPr>
              <p14:cNvContentPartPr/>
              <p14:nvPr/>
            </p14:nvContentPartPr>
            <p14:xfrm>
              <a:off x="3616680" y="3894280"/>
              <a:ext cx="322920" cy="298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721A4AE-B43F-4A51-9CB7-F0FB41DFC39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599040" y="3876640"/>
                <a:ext cx="3585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B2D9F5F-645D-45DA-B84A-3EEEDEA34CE1}"/>
                  </a:ext>
                </a:extLst>
              </p14:cNvPr>
              <p14:cNvContentPartPr/>
              <p14:nvPr/>
            </p14:nvContentPartPr>
            <p14:xfrm>
              <a:off x="5242080" y="3794920"/>
              <a:ext cx="1087920" cy="331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B2D9F5F-645D-45DA-B84A-3EEEDEA34CE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224440" y="3777280"/>
                <a:ext cx="11235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78D4DBD-D82E-4397-B16B-D959B4799308}"/>
                  </a:ext>
                </a:extLst>
              </p14:cNvPr>
              <p14:cNvContentPartPr/>
              <p14:nvPr/>
            </p14:nvContentPartPr>
            <p14:xfrm>
              <a:off x="4036080" y="3809680"/>
              <a:ext cx="931680" cy="352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78D4DBD-D82E-4397-B16B-D959B4799308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018440" y="3792040"/>
                <a:ext cx="96732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4F23A3A-1E3F-4B30-8847-539369FE8499}"/>
                  </a:ext>
                </a:extLst>
              </p14:cNvPr>
              <p14:cNvContentPartPr/>
              <p14:nvPr/>
            </p14:nvContentPartPr>
            <p14:xfrm>
              <a:off x="5436480" y="2753080"/>
              <a:ext cx="254160" cy="3254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4F23A3A-1E3F-4B30-8847-539369FE8499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418505" y="2735080"/>
                <a:ext cx="28975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9C0F8B7-A24C-4A44-8655-665BEAEE70AA}"/>
                  </a:ext>
                </a:extLst>
              </p14:cNvPr>
              <p14:cNvContentPartPr/>
              <p14:nvPr/>
            </p14:nvContentPartPr>
            <p14:xfrm>
              <a:off x="7690440" y="2712400"/>
              <a:ext cx="1310040" cy="434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9C0F8B7-A24C-4A44-8655-665BEAEE70AA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672800" y="2694400"/>
                <a:ext cx="134568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BAEA055-5871-4925-AA3A-033974D2F3C2}"/>
                  </a:ext>
                </a:extLst>
              </p14:cNvPr>
              <p14:cNvContentPartPr/>
              <p14:nvPr/>
            </p14:nvContentPartPr>
            <p14:xfrm>
              <a:off x="7971240" y="3971320"/>
              <a:ext cx="367200" cy="1357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BAEA055-5871-4925-AA3A-033974D2F3C2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7953600" y="3953680"/>
                <a:ext cx="4028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3CD8D48-E600-4A70-A26E-EF7679CAD925}"/>
                  </a:ext>
                </a:extLst>
              </p14:cNvPr>
              <p14:cNvContentPartPr/>
              <p14:nvPr/>
            </p14:nvContentPartPr>
            <p14:xfrm>
              <a:off x="6674880" y="3794200"/>
              <a:ext cx="943920" cy="354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3CD8D48-E600-4A70-A26E-EF7679CAD925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6657240" y="3776560"/>
                <a:ext cx="97956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4BE99D86-2ADD-4839-BA28-E299773AA248}"/>
                  </a:ext>
                </a:extLst>
              </p14:cNvPr>
              <p14:cNvContentPartPr/>
              <p14:nvPr/>
            </p14:nvContentPartPr>
            <p14:xfrm>
              <a:off x="4217160" y="4416280"/>
              <a:ext cx="174600" cy="4453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4BE99D86-2ADD-4839-BA28-E299773AA24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199160" y="4398640"/>
                <a:ext cx="210240" cy="48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84A16FF-D82C-4812-9AC5-F7E8E7B841C6}"/>
                  </a:ext>
                </a:extLst>
              </p14:cNvPr>
              <p14:cNvContentPartPr/>
              <p14:nvPr/>
            </p14:nvContentPartPr>
            <p14:xfrm>
              <a:off x="3453960" y="4366600"/>
              <a:ext cx="642240" cy="2476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84A16FF-D82C-4812-9AC5-F7E8E7B841C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435960" y="4348600"/>
                <a:ext cx="67788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1457B362-6FC1-465E-843A-0E90F55C9D8C}"/>
                  </a:ext>
                </a:extLst>
              </p14:cNvPr>
              <p14:cNvContentPartPr/>
              <p14:nvPr/>
            </p14:nvContentPartPr>
            <p14:xfrm>
              <a:off x="4765080" y="4238080"/>
              <a:ext cx="1826280" cy="513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1457B362-6FC1-465E-843A-0E90F55C9D8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747440" y="4220080"/>
                <a:ext cx="1861920" cy="54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A29B93F-7A25-448B-BCE5-8A814FF1751B}"/>
                  </a:ext>
                </a:extLst>
              </p14:cNvPr>
              <p14:cNvContentPartPr/>
              <p14:nvPr/>
            </p14:nvContentPartPr>
            <p14:xfrm>
              <a:off x="7101480" y="4307560"/>
              <a:ext cx="360" cy="3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A29B93F-7A25-448B-BCE5-8A814FF1751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83840" y="4289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93A5602-6FAD-41CE-B433-C6A249F4BD63}"/>
                  </a:ext>
                </a:extLst>
              </p14:cNvPr>
              <p14:cNvContentPartPr/>
              <p14:nvPr/>
            </p14:nvContentPartPr>
            <p14:xfrm>
              <a:off x="8127480" y="4357960"/>
              <a:ext cx="559080" cy="1310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93A5602-6FAD-41CE-B433-C6A249F4BD6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109829" y="4340320"/>
                <a:ext cx="594743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C10E268-31E3-4924-B348-F254916836D1}"/>
                  </a:ext>
                </a:extLst>
              </p14:cNvPr>
              <p14:cNvContentPartPr/>
              <p14:nvPr/>
            </p14:nvContentPartPr>
            <p14:xfrm>
              <a:off x="7243680" y="4195600"/>
              <a:ext cx="773280" cy="3661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C10E268-31E3-4924-B348-F254916836D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225688" y="4177960"/>
                <a:ext cx="8089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90B45C7-C2E6-4E64-9314-2595CDC24187}"/>
                  </a:ext>
                </a:extLst>
              </p14:cNvPr>
              <p14:cNvContentPartPr/>
              <p14:nvPr/>
            </p14:nvContentPartPr>
            <p14:xfrm>
              <a:off x="6847320" y="4398640"/>
              <a:ext cx="254520" cy="1576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90B45C7-C2E6-4E64-9314-2595CDC2418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829680" y="4381000"/>
                <a:ext cx="29016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F22ADCF6-166F-4F9F-B4A1-37F3DE673443}"/>
                  </a:ext>
                </a:extLst>
              </p14:cNvPr>
              <p14:cNvContentPartPr/>
              <p14:nvPr/>
            </p14:nvContentPartPr>
            <p14:xfrm>
              <a:off x="538320" y="4724080"/>
              <a:ext cx="360" cy="3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F22ADCF6-166F-4F9F-B4A1-37F3DE67344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0320" y="4706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B84A4E52-E558-4232-B9C7-90FF6826E13B}"/>
                  </a:ext>
                </a:extLst>
              </p14:cNvPr>
              <p14:cNvContentPartPr/>
              <p14:nvPr/>
            </p14:nvContentPartPr>
            <p14:xfrm>
              <a:off x="1178400" y="4835680"/>
              <a:ext cx="240480" cy="1918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B84A4E52-E558-4232-B9C7-90FF6826E13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160400" y="4818007"/>
                <a:ext cx="276120" cy="2275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E4F7F54-A9C2-4CFE-884E-168A50163D4A}"/>
                  </a:ext>
                </a:extLst>
              </p14:cNvPr>
              <p14:cNvContentPartPr/>
              <p14:nvPr/>
            </p14:nvContentPartPr>
            <p14:xfrm>
              <a:off x="522840" y="4879600"/>
              <a:ext cx="307080" cy="1188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E4F7F54-A9C2-4CFE-884E-168A50163D4A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05179" y="4861960"/>
                <a:ext cx="342762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4EF6981-30A8-4392-9782-8121D01A7CEF}"/>
                  </a:ext>
                </a:extLst>
              </p14:cNvPr>
              <p14:cNvContentPartPr/>
              <p14:nvPr/>
            </p14:nvContentPartPr>
            <p14:xfrm>
              <a:off x="1851600" y="4785280"/>
              <a:ext cx="210960" cy="5202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4EF6981-30A8-4392-9782-8121D01A7CE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833600" y="4767280"/>
                <a:ext cx="246600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1CBAAE1D-7B0E-4E4F-B83B-FEDCA7E26FCA}"/>
                  </a:ext>
                </a:extLst>
              </p14:cNvPr>
              <p14:cNvContentPartPr/>
              <p14:nvPr/>
            </p14:nvContentPartPr>
            <p14:xfrm>
              <a:off x="2244720" y="4918840"/>
              <a:ext cx="284760" cy="4226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1CBAAE1D-7B0E-4E4F-B83B-FEDCA7E26FCA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2227080" y="4901200"/>
                <a:ext cx="32040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D6B27875-DC41-41C5-8E23-16C35D44A9C3}"/>
                  </a:ext>
                </a:extLst>
              </p14:cNvPr>
              <p14:cNvContentPartPr/>
              <p14:nvPr/>
            </p14:nvContentPartPr>
            <p14:xfrm>
              <a:off x="2692200" y="5171200"/>
              <a:ext cx="360" cy="3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D6B27875-DC41-41C5-8E23-16C35D44A9C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74200" y="5153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A1D69A1-E6C5-465C-B310-5D0B61EEA09C}"/>
                  </a:ext>
                </a:extLst>
              </p14:cNvPr>
              <p14:cNvContentPartPr/>
              <p14:nvPr/>
            </p14:nvContentPartPr>
            <p14:xfrm>
              <a:off x="2641440" y="5779960"/>
              <a:ext cx="5320080" cy="90360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A1D69A1-E6C5-465C-B310-5D0B61EEA09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623440" y="5762320"/>
                <a:ext cx="5355720" cy="939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93408020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D22609E-4802-4453-AF13-CA1BD42CFC75}"/>
                  </a:ext>
                </a:extLst>
              </p14:cNvPr>
              <p14:cNvContentPartPr/>
              <p14:nvPr/>
            </p14:nvContentPartPr>
            <p14:xfrm>
              <a:off x="1643520" y="324520"/>
              <a:ext cx="43200" cy="2656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D22609E-4802-4453-AF13-CA1BD42CFC7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25880" y="306880"/>
                <a:ext cx="788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EE414F-A3A4-4081-9635-64EC545A6013}"/>
                  </a:ext>
                </a:extLst>
              </p14:cNvPr>
              <p14:cNvContentPartPr/>
              <p14:nvPr/>
            </p14:nvContentPartPr>
            <p14:xfrm>
              <a:off x="1482960" y="291760"/>
              <a:ext cx="381240" cy="63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EE414F-A3A4-4081-9635-64EC545A60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274120"/>
                <a:ext cx="41688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5AF09FA-1827-4262-9AA9-D7E7235B6492}"/>
                  </a:ext>
                </a:extLst>
              </p14:cNvPr>
              <p14:cNvContentPartPr/>
              <p14:nvPr/>
            </p14:nvContentPartPr>
            <p14:xfrm>
              <a:off x="1452360" y="577600"/>
              <a:ext cx="347760" cy="82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5AF09FA-1827-4262-9AA9-D7E7235B649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34720" y="559960"/>
                <a:ext cx="38340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214328-5396-48F3-A7F8-8A03CCF0E471}"/>
                  </a:ext>
                </a:extLst>
              </p14:cNvPr>
              <p14:cNvContentPartPr/>
              <p14:nvPr/>
            </p14:nvContentPartPr>
            <p14:xfrm>
              <a:off x="1912080" y="456640"/>
              <a:ext cx="261360" cy="145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214328-5396-48F3-A7F8-8A03CCF0E4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94440" y="439000"/>
                <a:ext cx="297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F732FB8-B10C-4821-98FD-DBBA5CE4CA90}"/>
                  </a:ext>
                </a:extLst>
              </p14:cNvPr>
              <p14:cNvContentPartPr/>
              <p14:nvPr/>
            </p14:nvContentPartPr>
            <p14:xfrm>
              <a:off x="4257840" y="223360"/>
              <a:ext cx="992160" cy="356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F732FB8-B10C-4821-98FD-DBBA5CE4CA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40200" y="205378"/>
                <a:ext cx="1027800" cy="3916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725FE86-9F92-411F-B54D-730B569AAF9D}"/>
                  </a:ext>
                </a:extLst>
              </p14:cNvPr>
              <p14:cNvContentPartPr/>
              <p14:nvPr/>
            </p14:nvContentPartPr>
            <p14:xfrm>
              <a:off x="3484560" y="394720"/>
              <a:ext cx="649080" cy="375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725FE86-9F92-411F-B54D-730B569AAF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66910" y="376720"/>
                <a:ext cx="6847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F0F8BC2-BFC3-4F31-9D78-E5D5EF0A41DC}"/>
                  </a:ext>
                </a:extLst>
              </p14:cNvPr>
              <p14:cNvContentPartPr/>
              <p14:nvPr/>
            </p14:nvContentPartPr>
            <p14:xfrm>
              <a:off x="2468640" y="253600"/>
              <a:ext cx="688320" cy="358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F0F8BC2-BFC3-4F31-9D78-E5D5EF0A41D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50640" y="235600"/>
                <a:ext cx="72396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C5E89F2-E3C4-4FE6-AD38-8F800DE901EA}"/>
                  </a:ext>
                </a:extLst>
              </p14:cNvPr>
              <p14:cNvContentPartPr/>
              <p14:nvPr/>
            </p14:nvContentPartPr>
            <p14:xfrm>
              <a:off x="5626200" y="394720"/>
              <a:ext cx="659880" cy="432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C5E89F2-E3C4-4FE6-AD38-8F800DE901E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08200" y="376720"/>
                <a:ext cx="69552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6B5B4D5-A57A-4319-BF09-10C5D4C1E56A}"/>
                  </a:ext>
                </a:extLst>
              </p14:cNvPr>
              <p14:cNvContentPartPr/>
              <p14:nvPr/>
            </p14:nvContentPartPr>
            <p14:xfrm>
              <a:off x="6499560" y="358360"/>
              <a:ext cx="793440" cy="232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6B5B4D5-A57A-4319-BF09-10C5D4C1E56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81920" y="340720"/>
                <a:ext cx="82908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8BE1949-8297-45C3-B400-43DBA7B3D9B0}"/>
                  </a:ext>
                </a:extLst>
              </p14:cNvPr>
              <p14:cNvContentPartPr/>
              <p14:nvPr/>
            </p14:nvContentPartPr>
            <p14:xfrm>
              <a:off x="7528440" y="413440"/>
              <a:ext cx="245520" cy="384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8BE1949-8297-45C3-B400-43DBA7B3D9B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510440" y="395800"/>
                <a:ext cx="28116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84A94DE-DCEA-4944-97B9-AFD491EE5720}"/>
                  </a:ext>
                </a:extLst>
              </p14:cNvPr>
              <p14:cNvContentPartPr/>
              <p14:nvPr/>
            </p14:nvContentPartPr>
            <p14:xfrm>
              <a:off x="7924440" y="28420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84A94DE-DCEA-4944-97B9-AFD491EE572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06800" y="266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FC165A5-C4FB-4C89-9057-34678F0ACF99}"/>
                  </a:ext>
                </a:extLst>
              </p14:cNvPr>
              <p14:cNvContentPartPr/>
              <p14:nvPr/>
            </p14:nvContentPartPr>
            <p14:xfrm>
              <a:off x="7915080" y="378160"/>
              <a:ext cx="752040" cy="176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FC165A5-C4FB-4C89-9057-34678F0ACF9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97080" y="360484"/>
                <a:ext cx="787680" cy="212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D3D1D57-7EFF-4ADC-9684-3E8907C0AE89}"/>
                  </a:ext>
                </a:extLst>
              </p14:cNvPr>
              <p14:cNvContentPartPr/>
              <p14:nvPr/>
            </p14:nvContentPartPr>
            <p14:xfrm>
              <a:off x="324120" y="914920"/>
              <a:ext cx="556920" cy="172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D3D1D57-7EFF-4ADC-9684-3E8907C0AE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6480" y="896920"/>
                <a:ext cx="5925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EA9293-A977-426B-8FEC-3BFFE415904B}"/>
                  </a:ext>
                </a:extLst>
              </p14:cNvPr>
              <p14:cNvContentPartPr/>
              <p14:nvPr/>
            </p14:nvContentPartPr>
            <p14:xfrm>
              <a:off x="1167960" y="710800"/>
              <a:ext cx="2142720" cy="465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EA9293-A977-426B-8FEC-3BFFE415904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150320" y="693146"/>
                <a:ext cx="2178360" cy="501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D3BF0F-3BAA-4B48-9B0C-6DEE7AF24E52}"/>
                  </a:ext>
                </a:extLst>
              </p14:cNvPr>
              <p14:cNvContentPartPr/>
              <p14:nvPr/>
            </p14:nvContentPartPr>
            <p14:xfrm>
              <a:off x="3596520" y="871720"/>
              <a:ext cx="278640" cy="2048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D3BF0F-3BAA-4B48-9B0C-6DEE7AF24E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78520" y="853720"/>
                <a:ext cx="314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5635F7D-9CB0-4E64-875A-FA0F31D4E12C}"/>
                  </a:ext>
                </a:extLst>
              </p14:cNvPr>
              <p14:cNvContentPartPr/>
              <p14:nvPr/>
            </p14:nvContentPartPr>
            <p14:xfrm>
              <a:off x="4012680" y="894400"/>
              <a:ext cx="152280" cy="20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5635F7D-9CB0-4E64-875A-FA0F31D4E1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94680" y="876400"/>
                <a:ext cx="187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AE2075-C69D-4855-8D4E-9C17F29BB026}"/>
                  </a:ext>
                </a:extLst>
              </p14:cNvPr>
              <p14:cNvContentPartPr/>
              <p14:nvPr/>
            </p14:nvContentPartPr>
            <p14:xfrm>
              <a:off x="4023120" y="995560"/>
              <a:ext cx="132840" cy="11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AE2075-C69D-4855-8D4E-9C17F29BB02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5120" y="977560"/>
                <a:ext cx="168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0DE1650-49C9-45EB-8915-2FF50E4FE446}"/>
                  </a:ext>
                </a:extLst>
              </p14:cNvPr>
              <p14:cNvContentPartPr/>
              <p14:nvPr/>
            </p14:nvContentPartPr>
            <p14:xfrm>
              <a:off x="4337040" y="852280"/>
              <a:ext cx="175680" cy="181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0DE1650-49C9-45EB-8915-2FF50E4FE44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19040" y="834640"/>
                <a:ext cx="2113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5D2DC82-CF9F-4D65-A191-53071385D09F}"/>
                  </a:ext>
                </a:extLst>
              </p14:cNvPr>
              <p14:cNvContentPartPr/>
              <p14:nvPr/>
            </p14:nvContentPartPr>
            <p14:xfrm>
              <a:off x="4614240" y="964600"/>
              <a:ext cx="8640" cy="23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5D2DC82-CF9F-4D65-A191-53071385D0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6240" y="946960"/>
                <a:ext cx="442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2764FC9-5CE5-4438-A9EF-E6B68D471EE9}"/>
                  </a:ext>
                </a:extLst>
              </p14:cNvPr>
              <p14:cNvContentPartPr/>
              <p14:nvPr/>
            </p14:nvContentPartPr>
            <p14:xfrm>
              <a:off x="5112480" y="822760"/>
              <a:ext cx="98640" cy="172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2764FC9-5CE5-4438-A9EF-E6B68D471EE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94480" y="804760"/>
                <a:ext cx="1342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3E5A2F7-2408-4684-B5AA-73233C7E76B7}"/>
                  </a:ext>
                </a:extLst>
              </p14:cNvPr>
              <p14:cNvContentPartPr/>
              <p14:nvPr/>
            </p14:nvContentPartPr>
            <p14:xfrm>
              <a:off x="5333520" y="792160"/>
              <a:ext cx="360" cy="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3E5A2F7-2408-4684-B5AA-73233C7E76B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1588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9FE89E0-1B30-4D77-B59B-C385AB6EF362}"/>
                  </a:ext>
                </a:extLst>
              </p14:cNvPr>
              <p14:cNvContentPartPr/>
              <p14:nvPr/>
            </p14:nvContentPartPr>
            <p14:xfrm>
              <a:off x="5319120" y="885760"/>
              <a:ext cx="250200" cy="849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9FE89E0-1B30-4D77-B59B-C385AB6EF36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301120" y="868120"/>
                <a:ext cx="28584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AB29438-7FF9-43E9-9E84-317D5BF36200}"/>
                  </a:ext>
                </a:extLst>
              </p14:cNvPr>
              <p14:cNvContentPartPr/>
              <p14:nvPr/>
            </p14:nvContentPartPr>
            <p14:xfrm>
              <a:off x="4729440" y="842920"/>
              <a:ext cx="288360" cy="144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AB29438-7FF9-43E9-9E84-317D5BF3620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711822" y="825280"/>
                <a:ext cx="323956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CCF42B5-7CDF-4C58-98A6-DFD8C6FF4725}"/>
                  </a:ext>
                </a:extLst>
              </p14:cNvPr>
              <p14:cNvContentPartPr/>
              <p14:nvPr/>
            </p14:nvContentPartPr>
            <p14:xfrm>
              <a:off x="5699640" y="1005280"/>
              <a:ext cx="360" cy="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CCF42B5-7CDF-4C58-98A6-DFD8C6FF47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81640" y="987640"/>
                <a:ext cx="3600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D22609E-4802-4453-AF13-CA1BD42CFC75}"/>
                  </a:ext>
                </a:extLst>
              </p14:cNvPr>
              <p14:cNvContentPartPr/>
              <p14:nvPr/>
            </p14:nvContentPartPr>
            <p14:xfrm>
              <a:off x="1643520" y="324520"/>
              <a:ext cx="43200" cy="2656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D22609E-4802-4453-AF13-CA1BD42CFC7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25880" y="306880"/>
                <a:ext cx="788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EE414F-A3A4-4081-9635-64EC545A6013}"/>
                  </a:ext>
                </a:extLst>
              </p14:cNvPr>
              <p14:cNvContentPartPr/>
              <p14:nvPr/>
            </p14:nvContentPartPr>
            <p14:xfrm>
              <a:off x="1482960" y="291760"/>
              <a:ext cx="381240" cy="63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EE414F-A3A4-4081-9635-64EC545A60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274120"/>
                <a:ext cx="41688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5AF09FA-1827-4262-9AA9-D7E7235B6492}"/>
                  </a:ext>
                </a:extLst>
              </p14:cNvPr>
              <p14:cNvContentPartPr/>
              <p14:nvPr/>
            </p14:nvContentPartPr>
            <p14:xfrm>
              <a:off x="1452360" y="577600"/>
              <a:ext cx="347760" cy="82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5AF09FA-1827-4262-9AA9-D7E7235B649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34720" y="559960"/>
                <a:ext cx="38340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214328-5396-48F3-A7F8-8A03CCF0E471}"/>
                  </a:ext>
                </a:extLst>
              </p14:cNvPr>
              <p14:cNvContentPartPr/>
              <p14:nvPr/>
            </p14:nvContentPartPr>
            <p14:xfrm>
              <a:off x="1912080" y="456640"/>
              <a:ext cx="261360" cy="145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214328-5396-48F3-A7F8-8A03CCF0E4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94440" y="439000"/>
                <a:ext cx="297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F732FB8-B10C-4821-98FD-DBBA5CE4CA90}"/>
                  </a:ext>
                </a:extLst>
              </p14:cNvPr>
              <p14:cNvContentPartPr/>
              <p14:nvPr/>
            </p14:nvContentPartPr>
            <p14:xfrm>
              <a:off x="4257840" y="223360"/>
              <a:ext cx="992160" cy="356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F732FB8-B10C-4821-98FD-DBBA5CE4CA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40200" y="205378"/>
                <a:ext cx="1027800" cy="3916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725FE86-9F92-411F-B54D-730B569AAF9D}"/>
                  </a:ext>
                </a:extLst>
              </p14:cNvPr>
              <p14:cNvContentPartPr/>
              <p14:nvPr/>
            </p14:nvContentPartPr>
            <p14:xfrm>
              <a:off x="3484560" y="394720"/>
              <a:ext cx="649080" cy="375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725FE86-9F92-411F-B54D-730B569AAF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66910" y="376720"/>
                <a:ext cx="6847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F0F8BC2-BFC3-4F31-9D78-E5D5EF0A41DC}"/>
                  </a:ext>
                </a:extLst>
              </p14:cNvPr>
              <p14:cNvContentPartPr/>
              <p14:nvPr/>
            </p14:nvContentPartPr>
            <p14:xfrm>
              <a:off x="2468640" y="253600"/>
              <a:ext cx="688320" cy="358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F0F8BC2-BFC3-4F31-9D78-E5D5EF0A41D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50640" y="235600"/>
                <a:ext cx="72396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C5E89F2-E3C4-4FE6-AD38-8F800DE901EA}"/>
                  </a:ext>
                </a:extLst>
              </p14:cNvPr>
              <p14:cNvContentPartPr/>
              <p14:nvPr/>
            </p14:nvContentPartPr>
            <p14:xfrm>
              <a:off x="5626200" y="394720"/>
              <a:ext cx="659880" cy="432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C5E89F2-E3C4-4FE6-AD38-8F800DE901E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08200" y="376720"/>
                <a:ext cx="69552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6B5B4D5-A57A-4319-BF09-10C5D4C1E56A}"/>
                  </a:ext>
                </a:extLst>
              </p14:cNvPr>
              <p14:cNvContentPartPr/>
              <p14:nvPr/>
            </p14:nvContentPartPr>
            <p14:xfrm>
              <a:off x="6499560" y="358360"/>
              <a:ext cx="793440" cy="232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6B5B4D5-A57A-4319-BF09-10C5D4C1E56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81920" y="340720"/>
                <a:ext cx="82908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8BE1949-8297-45C3-B400-43DBA7B3D9B0}"/>
                  </a:ext>
                </a:extLst>
              </p14:cNvPr>
              <p14:cNvContentPartPr/>
              <p14:nvPr/>
            </p14:nvContentPartPr>
            <p14:xfrm>
              <a:off x="7528440" y="413440"/>
              <a:ext cx="245520" cy="384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8BE1949-8297-45C3-B400-43DBA7B3D9B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510440" y="395800"/>
                <a:ext cx="28116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84A94DE-DCEA-4944-97B9-AFD491EE5720}"/>
                  </a:ext>
                </a:extLst>
              </p14:cNvPr>
              <p14:cNvContentPartPr/>
              <p14:nvPr/>
            </p14:nvContentPartPr>
            <p14:xfrm>
              <a:off x="7924440" y="28420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84A94DE-DCEA-4944-97B9-AFD491EE572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06800" y="266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FC165A5-C4FB-4C89-9057-34678F0ACF99}"/>
                  </a:ext>
                </a:extLst>
              </p14:cNvPr>
              <p14:cNvContentPartPr/>
              <p14:nvPr/>
            </p14:nvContentPartPr>
            <p14:xfrm>
              <a:off x="7915080" y="378160"/>
              <a:ext cx="752040" cy="176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FC165A5-C4FB-4C89-9057-34678F0ACF9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97080" y="360484"/>
                <a:ext cx="787680" cy="212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D3D1D57-7EFF-4ADC-9684-3E8907C0AE89}"/>
                  </a:ext>
                </a:extLst>
              </p14:cNvPr>
              <p14:cNvContentPartPr/>
              <p14:nvPr/>
            </p14:nvContentPartPr>
            <p14:xfrm>
              <a:off x="324120" y="914920"/>
              <a:ext cx="556920" cy="172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D3D1D57-7EFF-4ADC-9684-3E8907C0AE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6480" y="896920"/>
                <a:ext cx="5925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EA9293-A977-426B-8FEC-3BFFE415904B}"/>
                  </a:ext>
                </a:extLst>
              </p14:cNvPr>
              <p14:cNvContentPartPr/>
              <p14:nvPr/>
            </p14:nvContentPartPr>
            <p14:xfrm>
              <a:off x="1167960" y="710800"/>
              <a:ext cx="2142720" cy="465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EA9293-A977-426B-8FEC-3BFFE415904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150320" y="693146"/>
                <a:ext cx="2178360" cy="501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D3BF0F-3BAA-4B48-9B0C-6DEE7AF24E52}"/>
                  </a:ext>
                </a:extLst>
              </p14:cNvPr>
              <p14:cNvContentPartPr/>
              <p14:nvPr/>
            </p14:nvContentPartPr>
            <p14:xfrm>
              <a:off x="3596520" y="871720"/>
              <a:ext cx="278640" cy="2048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D3BF0F-3BAA-4B48-9B0C-6DEE7AF24E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78520" y="853720"/>
                <a:ext cx="314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5635F7D-9CB0-4E64-875A-FA0F31D4E12C}"/>
                  </a:ext>
                </a:extLst>
              </p14:cNvPr>
              <p14:cNvContentPartPr/>
              <p14:nvPr/>
            </p14:nvContentPartPr>
            <p14:xfrm>
              <a:off x="4012680" y="894400"/>
              <a:ext cx="152280" cy="20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5635F7D-9CB0-4E64-875A-FA0F31D4E1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94680" y="876400"/>
                <a:ext cx="187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AE2075-C69D-4855-8D4E-9C17F29BB026}"/>
                  </a:ext>
                </a:extLst>
              </p14:cNvPr>
              <p14:cNvContentPartPr/>
              <p14:nvPr/>
            </p14:nvContentPartPr>
            <p14:xfrm>
              <a:off x="4023120" y="995560"/>
              <a:ext cx="132840" cy="11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AE2075-C69D-4855-8D4E-9C17F29BB02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5120" y="977560"/>
                <a:ext cx="168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0DE1650-49C9-45EB-8915-2FF50E4FE446}"/>
                  </a:ext>
                </a:extLst>
              </p14:cNvPr>
              <p14:cNvContentPartPr/>
              <p14:nvPr/>
            </p14:nvContentPartPr>
            <p14:xfrm>
              <a:off x="4337040" y="852280"/>
              <a:ext cx="175680" cy="181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0DE1650-49C9-45EB-8915-2FF50E4FE44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19040" y="834640"/>
                <a:ext cx="2113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5D2DC82-CF9F-4D65-A191-53071385D09F}"/>
                  </a:ext>
                </a:extLst>
              </p14:cNvPr>
              <p14:cNvContentPartPr/>
              <p14:nvPr/>
            </p14:nvContentPartPr>
            <p14:xfrm>
              <a:off x="4614240" y="964600"/>
              <a:ext cx="8640" cy="23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5D2DC82-CF9F-4D65-A191-53071385D0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6240" y="946960"/>
                <a:ext cx="442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2764FC9-5CE5-4438-A9EF-E6B68D471EE9}"/>
                  </a:ext>
                </a:extLst>
              </p14:cNvPr>
              <p14:cNvContentPartPr/>
              <p14:nvPr/>
            </p14:nvContentPartPr>
            <p14:xfrm>
              <a:off x="5112480" y="822760"/>
              <a:ext cx="98640" cy="172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2764FC9-5CE5-4438-A9EF-E6B68D471EE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94480" y="804760"/>
                <a:ext cx="1342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3E5A2F7-2408-4684-B5AA-73233C7E76B7}"/>
                  </a:ext>
                </a:extLst>
              </p14:cNvPr>
              <p14:cNvContentPartPr/>
              <p14:nvPr/>
            </p14:nvContentPartPr>
            <p14:xfrm>
              <a:off x="5333520" y="792160"/>
              <a:ext cx="360" cy="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3E5A2F7-2408-4684-B5AA-73233C7E76B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1588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9FE89E0-1B30-4D77-B59B-C385AB6EF362}"/>
                  </a:ext>
                </a:extLst>
              </p14:cNvPr>
              <p14:cNvContentPartPr/>
              <p14:nvPr/>
            </p14:nvContentPartPr>
            <p14:xfrm>
              <a:off x="5319120" y="885760"/>
              <a:ext cx="250200" cy="849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9FE89E0-1B30-4D77-B59B-C385AB6EF36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301120" y="868120"/>
                <a:ext cx="28584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AB29438-7FF9-43E9-9E84-317D5BF36200}"/>
                  </a:ext>
                </a:extLst>
              </p14:cNvPr>
              <p14:cNvContentPartPr/>
              <p14:nvPr/>
            </p14:nvContentPartPr>
            <p14:xfrm>
              <a:off x="4729440" y="842920"/>
              <a:ext cx="288360" cy="144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AB29438-7FF9-43E9-9E84-317D5BF3620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711822" y="825280"/>
                <a:ext cx="323956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CCF42B5-7CDF-4C58-98A6-DFD8C6FF4725}"/>
                  </a:ext>
                </a:extLst>
              </p14:cNvPr>
              <p14:cNvContentPartPr/>
              <p14:nvPr/>
            </p14:nvContentPartPr>
            <p14:xfrm>
              <a:off x="5699640" y="1005280"/>
              <a:ext cx="360" cy="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CCF42B5-7CDF-4C58-98A6-DFD8C6FF47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81640" y="987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7DFA4DA-13A0-446B-B334-8A741BD1B998}"/>
                  </a:ext>
                </a:extLst>
              </p14:cNvPr>
              <p14:cNvContentPartPr/>
              <p14:nvPr/>
            </p14:nvContentPartPr>
            <p14:xfrm>
              <a:off x="6607560" y="736000"/>
              <a:ext cx="798480" cy="45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7DFA4DA-13A0-446B-B334-8A741BD1B99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89912" y="718000"/>
                <a:ext cx="83413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3313316-BD83-4A8A-BB88-14411E6D8CC3}"/>
                  </a:ext>
                </a:extLst>
              </p14:cNvPr>
              <p14:cNvContentPartPr/>
              <p14:nvPr/>
            </p14:nvContentPartPr>
            <p14:xfrm>
              <a:off x="5963520" y="739960"/>
              <a:ext cx="416880" cy="250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3313316-BD83-4A8A-BB88-14411E6D8CC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45520" y="722320"/>
                <a:ext cx="45252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98FB7BF-2786-4195-AB12-DEFEEE5B029D}"/>
                  </a:ext>
                </a:extLst>
              </p14:cNvPr>
              <p14:cNvContentPartPr/>
              <p14:nvPr/>
            </p14:nvContentPartPr>
            <p14:xfrm>
              <a:off x="7589280" y="821320"/>
              <a:ext cx="702000" cy="204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98FB7BF-2786-4195-AB12-DEFEEE5B029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71280" y="803320"/>
                <a:ext cx="73764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B6F5D3-170E-4DB1-9E60-AA05FB0CC0D8}"/>
                  </a:ext>
                </a:extLst>
              </p14:cNvPr>
              <p14:cNvContentPartPr/>
              <p14:nvPr/>
            </p14:nvContentPartPr>
            <p14:xfrm>
              <a:off x="385680" y="1232440"/>
              <a:ext cx="957240" cy="391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B6F5D3-170E-4DB1-9E60-AA05FB0CC0D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8033" y="1214800"/>
                <a:ext cx="992893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14297FD-2F98-4C95-A0B9-1518FDD5BF2C}"/>
                  </a:ext>
                </a:extLst>
              </p14:cNvPr>
              <p14:cNvContentPartPr/>
              <p14:nvPr/>
            </p14:nvContentPartPr>
            <p14:xfrm>
              <a:off x="1628760" y="1431520"/>
              <a:ext cx="271080" cy="235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14297FD-2F98-4C95-A0B9-1518FDD5BF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610760" y="1413880"/>
                <a:ext cx="30672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FB7EDE-6127-4CDE-AE33-0A29ECA281AE}"/>
                  </a:ext>
                </a:extLst>
              </p14:cNvPr>
              <p14:cNvContentPartPr/>
              <p14:nvPr/>
            </p14:nvContentPartPr>
            <p14:xfrm>
              <a:off x="2112960" y="1478680"/>
              <a:ext cx="209160" cy="24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FB7EDE-6127-4CDE-AE33-0A29ECA281A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95320" y="1461040"/>
                <a:ext cx="24480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B3C98FB-28C8-4C64-8B50-0662B729BB75}"/>
                  </a:ext>
                </a:extLst>
              </p14:cNvPr>
              <p14:cNvContentPartPr/>
              <p14:nvPr/>
            </p14:nvContentPartPr>
            <p14:xfrm>
              <a:off x="2143200" y="1557160"/>
              <a:ext cx="249480" cy="38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B3C98FB-28C8-4C64-8B50-0662B729BB7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25560" y="1539160"/>
                <a:ext cx="28512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C1AC48-2743-4B94-A5C6-3BA86DECEF2A}"/>
                  </a:ext>
                </a:extLst>
              </p14:cNvPr>
              <p14:cNvContentPartPr/>
              <p14:nvPr/>
            </p14:nvContentPartPr>
            <p14:xfrm>
              <a:off x="2590320" y="1314520"/>
              <a:ext cx="1038960" cy="291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C1AC48-2743-4B94-A5C6-3BA86DECEF2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572320" y="1296520"/>
                <a:ext cx="107460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C2DBB33-0F4C-44CF-BA8E-A4A252D01C4F}"/>
                  </a:ext>
                </a:extLst>
              </p14:cNvPr>
              <p14:cNvContentPartPr/>
              <p14:nvPr/>
            </p14:nvContentPartPr>
            <p14:xfrm>
              <a:off x="3758880" y="154384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C2DBB33-0F4C-44CF-BA8E-A4A252D01C4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40880" y="1525840"/>
                <a:ext cx="3600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98182850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D22609E-4802-4453-AF13-CA1BD42CFC75}"/>
                  </a:ext>
                </a:extLst>
              </p14:cNvPr>
              <p14:cNvContentPartPr/>
              <p14:nvPr/>
            </p14:nvContentPartPr>
            <p14:xfrm>
              <a:off x="1643520" y="324520"/>
              <a:ext cx="43200" cy="2656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D22609E-4802-4453-AF13-CA1BD42CFC7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25880" y="306880"/>
                <a:ext cx="788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EE414F-A3A4-4081-9635-64EC545A6013}"/>
                  </a:ext>
                </a:extLst>
              </p14:cNvPr>
              <p14:cNvContentPartPr/>
              <p14:nvPr/>
            </p14:nvContentPartPr>
            <p14:xfrm>
              <a:off x="1482960" y="291760"/>
              <a:ext cx="381240" cy="63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EE414F-A3A4-4081-9635-64EC545A60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274120"/>
                <a:ext cx="41688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5AF09FA-1827-4262-9AA9-D7E7235B6492}"/>
                  </a:ext>
                </a:extLst>
              </p14:cNvPr>
              <p14:cNvContentPartPr/>
              <p14:nvPr/>
            </p14:nvContentPartPr>
            <p14:xfrm>
              <a:off x="1452360" y="577600"/>
              <a:ext cx="347760" cy="82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5AF09FA-1827-4262-9AA9-D7E7235B649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34720" y="559960"/>
                <a:ext cx="38340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214328-5396-48F3-A7F8-8A03CCF0E471}"/>
                  </a:ext>
                </a:extLst>
              </p14:cNvPr>
              <p14:cNvContentPartPr/>
              <p14:nvPr/>
            </p14:nvContentPartPr>
            <p14:xfrm>
              <a:off x="1912080" y="456640"/>
              <a:ext cx="261360" cy="145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214328-5396-48F3-A7F8-8A03CCF0E4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94440" y="439000"/>
                <a:ext cx="297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F732FB8-B10C-4821-98FD-DBBA5CE4CA90}"/>
                  </a:ext>
                </a:extLst>
              </p14:cNvPr>
              <p14:cNvContentPartPr/>
              <p14:nvPr/>
            </p14:nvContentPartPr>
            <p14:xfrm>
              <a:off x="4257840" y="223360"/>
              <a:ext cx="992160" cy="356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F732FB8-B10C-4821-98FD-DBBA5CE4CA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40200" y="205378"/>
                <a:ext cx="1027800" cy="3916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725FE86-9F92-411F-B54D-730B569AAF9D}"/>
                  </a:ext>
                </a:extLst>
              </p14:cNvPr>
              <p14:cNvContentPartPr/>
              <p14:nvPr/>
            </p14:nvContentPartPr>
            <p14:xfrm>
              <a:off x="3484560" y="394720"/>
              <a:ext cx="649080" cy="375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725FE86-9F92-411F-B54D-730B569AAF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66910" y="376720"/>
                <a:ext cx="6847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F0F8BC2-BFC3-4F31-9D78-E5D5EF0A41DC}"/>
                  </a:ext>
                </a:extLst>
              </p14:cNvPr>
              <p14:cNvContentPartPr/>
              <p14:nvPr/>
            </p14:nvContentPartPr>
            <p14:xfrm>
              <a:off x="2468640" y="253600"/>
              <a:ext cx="688320" cy="358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F0F8BC2-BFC3-4F31-9D78-E5D5EF0A41D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50640" y="235600"/>
                <a:ext cx="72396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C5E89F2-E3C4-4FE6-AD38-8F800DE901EA}"/>
                  </a:ext>
                </a:extLst>
              </p14:cNvPr>
              <p14:cNvContentPartPr/>
              <p14:nvPr/>
            </p14:nvContentPartPr>
            <p14:xfrm>
              <a:off x="5626200" y="394720"/>
              <a:ext cx="659880" cy="432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C5E89F2-E3C4-4FE6-AD38-8F800DE901E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08200" y="376720"/>
                <a:ext cx="69552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6B5B4D5-A57A-4319-BF09-10C5D4C1E56A}"/>
                  </a:ext>
                </a:extLst>
              </p14:cNvPr>
              <p14:cNvContentPartPr/>
              <p14:nvPr/>
            </p14:nvContentPartPr>
            <p14:xfrm>
              <a:off x="6499560" y="358360"/>
              <a:ext cx="793440" cy="232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6B5B4D5-A57A-4319-BF09-10C5D4C1E56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81920" y="340720"/>
                <a:ext cx="82908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8BE1949-8297-45C3-B400-43DBA7B3D9B0}"/>
                  </a:ext>
                </a:extLst>
              </p14:cNvPr>
              <p14:cNvContentPartPr/>
              <p14:nvPr/>
            </p14:nvContentPartPr>
            <p14:xfrm>
              <a:off x="7528440" y="413440"/>
              <a:ext cx="245520" cy="384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8BE1949-8297-45C3-B400-43DBA7B3D9B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510440" y="395800"/>
                <a:ext cx="28116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84A94DE-DCEA-4944-97B9-AFD491EE5720}"/>
                  </a:ext>
                </a:extLst>
              </p14:cNvPr>
              <p14:cNvContentPartPr/>
              <p14:nvPr/>
            </p14:nvContentPartPr>
            <p14:xfrm>
              <a:off x="7924440" y="28420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84A94DE-DCEA-4944-97B9-AFD491EE572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06800" y="266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FC165A5-C4FB-4C89-9057-34678F0ACF99}"/>
                  </a:ext>
                </a:extLst>
              </p14:cNvPr>
              <p14:cNvContentPartPr/>
              <p14:nvPr/>
            </p14:nvContentPartPr>
            <p14:xfrm>
              <a:off x="7915080" y="378160"/>
              <a:ext cx="752040" cy="176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FC165A5-C4FB-4C89-9057-34678F0ACF9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97080" y="360484"/>
                <a:ext cx="787680" cy="212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D3D1D57-7EFF-4ADC-9684-3E8907C0AE89}"/>
                  </a:ext>
                </a:extLst>
              </p14:cNvPr>
              <p14:cNvContentPartPr/>
              <p14:nvPr/>
            </p14:nvContentPartPr>
            <p14:xfrm>
              <a:off x="324120" y="914920"/>
              <a:ext cx="556920" cy="172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D3D1D57-7EFF-4ADC-9684-3E8907C0AE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6480" y="896920"/>
                <a:ext cx="5925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EA9293-A977-426B-8FEC-3BFFE415904B}"/>
                  </a:ext>
                </a:extLst>
              </p14:cNvPr>
              <p14:cNvContentPartPr/>
              <p14:nvPr/>
            </p14:nvContentPartPr>
            <p14:xfrm>
              <a:off x="1167960" y="710800"/>
              <a:ext cx="2142720" cy="465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EA9293-A977-426B-8FEC-3BFFE415904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150320" y="693146"/>
                <a:ext cx="2178360" cy="501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D3BF0F-3BAA-4B48-9B0C-6DEE7AF24E52}"/>
                  </a:ext>
                </a:extLst>
              </p14:cNvPr>
              <p14:cNvContentPartPr/>
              <p14:nvPr/>
            </p14:nvContentPartPr>
            <p14:xfrm>
              <a:off x="3596520" y="871720"/>
              <a:ext cx="278640" cy="2048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D3BF0F-3BAA-4B48-9B0C-6DEE7AF24E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78520" y="853720"/>
                <a:ext cx="314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5635F7D-9CB0-4E64-875A-FA0F31D4E12C}"/>
                  </a:ext>
                </a:extLst>
              </p14:cNvPr>
              <p14:cNvContentPartPr/>
              <p14:nvPr/>
            </p14:nvContentPartPr>
            <p14:xfrm>
              <a:off x="4012680" y="894400"/>
              <a:ext cx="152280" cy="20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5635F7D-9CB0-4E64-875A-FA0F31D4E1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94680" y="876400"/>
                <a:ext cx="187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AE2075-C69D-4855-8D4E-9C17F29BB026}"/>
                  </a:ext>
                </a:extLst>
              </p14:cNvPr>
              <p14:cNvContentPartPr/>
              <p14:nvPr/>
            </p14:nvContentPartPr>
            <p14:xfrm>
              <a:off x="4023120" y="995560"/>
              <a:ext cx="132840" cy="11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AE2075-C69D-4855-8D4E-9C17F29BB02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5120" y="977560"/>
                <a:ext cx="168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0DE1650-49C9-45EB-8915-2FF50E4FE446}"/>
                  </a:ext>
                </a:extLst>
              </p14:cNvPr>
              <p14:cNvContentPartPr/>
              <p14:nvPr/>
            </p14:nvContentPartPr>
            <p14:xfrm>
              <a:off x="4337040" y="852280"/>
              <a:ext cx="175680" cy="181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0DE1650-49C9-45EB-8915-2FF50E4FE44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19040" y="834640"/>
                <a:ext cx="2113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5D2DC82-CF9F-4D65-A191-53071385D09F}"/>
                  </a:ext>
                </a:extLst>
              </p14:cNvPr>
              <p14:cNvContentPartPr/>
              <p14:nvPr/>
            </p14:nvContentPartPr>
            <p14:xfrm>
              <a:off x="4614240" y="964600"/>
              <a:ext cx="8640" cy="23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5D2DC82-CF9F-4D65-A191-53071385D0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6240" y="946960"/>
                <a:ext cx="442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2764FC9-5CE5-4438-A9EF-E6B68D471EE9}"/>
                  </a:ext>
                </a:extLst>
              </p14:cNvPr>
              <p14:cNvContentPartPr/>
              <p14:nvPr/>
            </p14:nvContentPartPr>
            <p14:xfrm>
              <a:off x="5112480" y="822760"/>
              <a:ext cx="98640" cy="172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2764FC9-5CE5-4438-A9EF-E6B68D471EE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94480" y="804760"/>
                <a:ext cx="1342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3E5A2F7-2408-4684-B5AA-73233C7E76B7}"/>
                  </a:ext>
                </a:extLst>
              </p14:cNvPr>
              <p14:cNvContentPartPr/>
              <p14:nvPr/>
            </p14:nvContentPartPr>
            <p14:xfrm>
              <a:off x="5333520" y="792160"/>
              <a:ext cx="360" cy="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3E5A2F7-2408-4684-B5AA-73233C7E76B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1588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9FE89E0-1B30-4D77-B59B-C385AB6EF362}"/>
                  </a:ext>
                </a:extLst>
              </p14:cNvPr>
              <p14:cNvContentPartPr/>
              <p14:nvPr/>
            </p14:nvContentPartPr>
            <p14:xfrm>
              <a:off x="5319120" y="885760"/>
              <a:ext cx="250200" cy="849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9FE89E0-1B30-4D77-B59B-C385AB6EF36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301120" y="868120"/>
                <a:ext cx="28584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AB29438-7FF9-43E9-9E84-317D5BF36200}"/>
                  </a:ext>
                </a:extLst>
              </p14:cNvPr>
              <p14:cNvContentPartPr/>
              <p14:nvPr/>
            </p14:nvContentPartPr>
            <p14:xfrm>
              <a:off x="4729440" y="842920"/>
              <a:ext cx="288360" cy="144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AB29438-7FF9-43E9-9E84-317D5BF3620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711822" y="825280"/>
                <a:ext cx="323956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CCF42B5-7CDF-4C58-98A6-DFD8C6FF4725}"/>
                  </a:ext>
                </a:extLst>
              </p14:cNvPr>
              <p14:cNvContentPartPr/>
              <p14:nvPr/>
            </p14:nvContentPartPr>
            <p14:xfrm>
              <a:off x="5699640" y="1005280"/>
              <a:ext cx="360" cy="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CCF42B5-7CDF-4C58-98A6-DFD8C6FF47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81640" y="987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7DFA4DA-13A0-446B-B334-8A741BD1B998}"/>
                  </a:ext>
                </a:extLst>
              </p14:cNvPr>
              <p14:cNvContentPartPr/>
              <p14:nvPr/>
            </p14:nvContentPartPr>
            <p14:xfrm>
              <a:off x="6607560" y="736000"/>
              <a:ext cx="798480" cy="45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7DFA4DA-13A0-446B-B334-8A741BD1B99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89912" y="718000"/>
                <a:ext cx="83413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3313316-BD83-4A8A-BB88-14411E6D8CC3}"/>
                  </a:ext>
                </a:extLst>
              </p14:cNvPr>
              <p14:cNvContentPartPr/>
              <p14:nvPr/>
            </p14:nvContentPartPr>
            <p14:xfrm>
              <a:off x="5963520" y="739960"/>
              <a:ext cx="416880" cy="250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3313316-BD83-4A8A-BB88-14411E6D8CC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45520" y="722320"/>
                <a:ext cx="45252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98FB7BF-2786-4195-AB12-DEFEEE5B029D}"/>
                  </a:ext>
                </a:extLst>
              </p14:cNvPr>
              <p14:cNvContentPartPr/>
              <p14:nvPr/>
            </p14:nvContentPartPr>
            <p14:xfrm>
              <a:off x="7589280" y="821320"/>
              <a:ext cx="702000" cy="204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98FB7BF-2786-4195-AB12-DEFEEE5B029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71280" y="803320"/>
                <a:ext cx="73764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B6F5D3-170E-4DB1-9E60-AA05FB0CC0D8}"/>
                  </a:ext>
                </a:extLst>
              </p14:cNvPr>
              <p14:cNvContentPartPr/>
              <p14:nvPr/>
            </p14:nvContentPartPr>
            <p14:xfrm>
              <a:off x="385680" y="1232440"/>
              <a:ext cx="957240" cy="391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B6F5D3-170E-4DB1-9E60-AA05FB0CC0D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8033" y="1214800"/>
                <a:ext cx="992893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14297FD-2F98-4C95-A0B9-1518FDD5BF2C}"/>
                  </a:ext>
                </a:extLst>
              </p14:cNvPr>
              <p14:cNvContentPartPr/>
              <p14:nvPr/>
            </p14:nvContentPartPr>
            <p14:xfrm>
              <a:off x="1628760" y="1431520"/>
              <a:ext cx="271080" cy="235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14297FD-2F98-4C95-A0B9-1518FDD5BF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610760" y="1413880"/>
                <a:ext cx="30672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FB7EDE-6127-4CDE-AE33-0A29ECA281AE}"/>
                  </a:ext>
                </a:extLst>
              </p14:cNvPr>
              <p14:cNvContentPartPr/>
              <p14:nvPr/>
            </p14:nvContentPartPr>
            <p14:xfrm>
              <a:off x="2112960" y="1478680"/>
              <a:ext cx="209160" cy="24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FB7EDE-6127-4CDE-AE33-0A29ECA281A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95320" y="1461040"/>
                <a:ext cx="24480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B3C98FB-28C8-4C64-8B50-0662B729BB75}"/>
                  </a:ext>
                </a:extLst>
              </p14:cNvPr>
              <p14:cNvContentPartPr/>
              <p14:nvPr/>
            </p14:nvContentPartPr>
            <p14:xfrm>
              <a:off x="2143200" y="1557160"/>
              <a:ext cx="249480" cy="38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B3C98FB-28C8-4C64-8B50-0662B729BB7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25560" y="1539160"/>
                <a:ext cx="28512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C1AC48-2743-4B94-A5C6-3BA86DECEF2A}"/>
                  </a:ext>
                </a:extLst>
              </p14:cNvPr>
              <p14:cNvContentPartPr/>
              <p14:nvPr/>
            </p14:nvContentPartPr>
            <p14:xfrm>
              <a:off x="2590320" y="1314520"/>
              <a:ext cx="1038960" cy="291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C1AC48-2743-4B94-A5C6-3BA86DECEF2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572320" y="1296520"/>
                <a:ext cx="107460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C2DBB33-0F4C-44CF-BA8E-A4A252D01C4F}"/>
                  </a:ext>
                </a:extLst>
              </p14:cNvPr>
              <p14:cNvContentPartPr/>
              <p14:nvPr/>
            </p14:nvContentPartPr>
            <p14:xfrm>
              <a:off x="3758880" y="154384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C2DBB33-0F4C-44CF-BA8E-A4A252D01C4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40880" y="1525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B27B2CF-0304-4D4D-B904-3696CAE84A5D}"/>
                  </a:ext>
                </a:extLst>
              </p14:cNvPr>
              <p14:cNvContentPartPr/>
              <p14:nvPr/>
            </p14:nvContentPartPr>
            <p14:xfrm>
              <a:off x="8310360" y="1208680"/>
              <a:ext cx="360" cy="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B27B2CF-0304-4D4D-B904-3696CAE84A5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92720" y="119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231DCA7-8D62-4A17-8FF7-B6953122221F}"/>
                  </a:ext>
                </a:extLst>
              </p14:cNvPr>
              <p14:cNvContentPartPr/>
              <p14:nvPr/>
            </p14:nvContentPartPr>
            <p14:xfrm>
              <a:off x="409800" y="1841920"/>
              <a:ext cx="178920" cy="283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231DCA7-8D62-4A17-8FF7-B6953122221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91800" y="1823920"/>
                <a:ext cx="2145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7E407B6-3B8A-4435-8AAA-21B3E3E09E8E}"/>
                  </a:ext>
                </a:extLst>
              </p14:cNvPr>
              <p14:cNvContentPartPr/>
              <p14:nvPr/>
            </p14:nvContentPartPr>
            <p14:xfrm>
              <a:off x="8296320" y="1331800"/>
              <a:ext cx="319680" cy="141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7E407B6-3B8A-4435-8AAA-21B3E3E09E8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278320" y="1313800"/>
                <a:ext cx="3553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F541B19-11E2-4D60-9272-18B476F499E5}"/>
                  </a:ext>
                </a:extLst>
              </p14:cNvPr>
              <p14:cNvContentPartPr/>
              <p14:nvPr/>
            </p14:nvContentPartPr>
            <p14:xfrm>
              <a:off x="913440" y="1881880"/>
              <a:ext cx="347760" cy="238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F541B19-11E2-4D60-9272-18B476F499E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95800" y="1863880"/>
                <a:ext cx="383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0DD22C8-A5D3-4350-85B7-08E89ED72E50}"/>
                  </a:ext>
                </a:extLst>
              </p14:cNvPr>
              <p14:cNvContentPartPr/>
              <p14:nvPr/>
            </p14:nvContentPartPr>
            <p14:xfrm>
              <a:off x="1553880" y="1907440"/>
              <a:ext cx="315360" cy="430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0DD22C8-A5D3-4350-85B7-08E89ED72E5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536240" y="1889440"/>
                <a:ext cx="35100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DE41267-2702-47C5-91B9-42F3282E7F33}"/>
                  </a:ext>
                </a:extLst>
              </p14:cNvPr>
              <p14:cNvContentPartPr/>
              <p14:nvPr/>
            </p14:nvContentPartPr>
            <p14:xfrm>
              <a:off x="2050320" y="2041720"/>
              <a:ext cx="83520" cy="108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DE41267-2702-47C5-91B9-42F3282E7F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032680" y="2024080"/>
                <a:ext cx="11916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A20202-580A-4D10-9120-BFF9975172D8}"/>
                  </a:ext>
                </a:extLst>
              </p14:cNvPr>
              <p14:cNvContentPartPr/>
              <p14:nvPr/>
            </p14:nvContentPartPr>
            <p14:xfrm>
              <a:off x="2366760" y="1687480"/>
              <a:ext cx="245160" cy="656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A20202-580A-4D10-9120-BFF9975172D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349120" y="1669480"/>
                <a:ext cx="280800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968F591-C21B-4E8E-AF3B-22FF1F3BA013}"/>
                  </a:ext>
                </a:extLst>
              </p14:cNvPr>
              <p14:cNvContentPartPr/>
              <p14:nvPr/>
            </p14:nvContentPartPr>
            <p14:xfrm>
              <a:off x="2346600" y="1736800"/>
              <a:ext cx="6840" cy="4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968F591-C21B-4E8E-AF3B-22FF1F3BA0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28600" y="1719160"/>
                <a:ext cx="424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193DEB-28B8-4B9F-AA43-6E92FFA53533}"/>
                  </a:ext>
                </a:extLst>
              </p14:cNvPr>
              <p14:cNvContentPartPr/>
              <p14:nvPr/>
            </p14:nvContentPartPr>
            <p14:xfrm>
              <a:off x="3715680" y="1910680"/>
              <a:ext cx="167040" cy="136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193DEB-28B8-4B9F-AA43-6E92FFA5353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698040" y="1893040"/>
                <a:ext cx="2026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F8A9B1C-ACC2-4C8C-9FB4-65550217D6EA}"/>
                  </a:ext>
                </a:extLst>
              </p14:cNvPr>
              <p14:cNvContentPartPr/>
              <p14:nvPr/>
            </p14:nvContentPartPr>
            <p14:xfrm>
              <a:off x="3147240" y="1921120"/>
              <a:ext cx="440640" cy="443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F8A9B1C-ACC2-4C8C-9FB4-65550217D6E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29600" y="1903135"/>
                <a:ext cx="47628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CD34049-BCCF-4B09-AA3D-6A379D5D0F4A}"/>
                  </a:ext>
                </a:extLst>
              </p14:cNvPr>
              <p14:cNvContentPartPr/>
              <p14:nvPr/>
            </p14:nvContentPartPr>
            <p14:xfrm>
              <a:off x="4033200" y="1360960"/>
              <a:ext cx="2086560" cy="804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CD34049-BCCF-4B09-AA3D-6A379D5D0F4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15557" y="1343320"/>
                <a:ext cx="2122206" cy="83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B5E58C5-422D-401D-A6B1-3BAA59F8465D}"/>
                  </a:ext>
                </a:extLst>
              </p14:cNvPr>
              <p14:cNvContentPartPr/>
              <p14:nvPr/>
            </p14:nvContentPartPr>
            <p14:xfrm>
              <a:off x="6287520" y="1187080"/>
              <a:ext cx="1748520" cy="9219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B5E58C5-422D-401D-A6B1-3BAA59F8465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69524" y="1169080"/>
                <a:ext cx="1784153" cy="9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D2D8ECB-DBC9-4526-941F-8C3F26032826}"/>
                  </a:ext>
                </a:extLst>
              </p14:cNvPr>
              <p14:cNvContentPartPr/>
              <p14:nvPr/>
            </p14:nvContentPartPr>
            <p14:xfrm>
              <a:off x="1503120" y="2576680"/>
              <a:ext cx="948960" cy="227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D2D8ECB-DBC9-4526-941F-8C3F2603282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485480" y="2558680"/>
                <a:ext cx="98460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4366C37-BA84-4C03-B1CB-E0FB3319B3FC}"/>
                  </a:ext>
                </a:extLst>
              </p14:cNvPr>
              <p14:cNvContentPartPr/>
              <p14:nvPr/>
            </p14:nvContentPartPr>
            <p14:xfrm>
              <a:off x="386040" y="2447440"/>
              <a:ext cx="908640" cy="5508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4366C37-BA84-4C03-B1CB-E0FB3319B3F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68393" y="2429800"/>
                <a:ext cx="944294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71808A1-F213-4361-A79C-87BFE7FBEAB9}"/>
                  </a:ext>
                </a:extLst>
              </p14:cNvPr>
              <p14:cNvContentPartPr/>
              <p14:nvPr/>
            </p14:nvContentPartPr>
            <p14:xfrm>
              <a:off x="2610840" y="2824000"/>
              <a:ext cx="8280" cy="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71808A1-F213-4361-A79C-87BFE7FBEA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592840" y="2806360"/>
                <a:ext cx="4392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89284890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D22609E-4802-4453-AF13-CA1BD42CFC75}"/>
                  </a:ext>
                </a:extLst>
              </p14:cNvPr>
              <p14:cNvContentPartPr/>
              <p14:nvPr/>
            </p14:nvContentPartPr>
            <p14:xfrm>
              <a:off x="1643520" y="324520"/>
              <a:ext cx="43200" cy="2656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D22609E-4802-4453-AF13-CA1BD42CFC7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25880" y="306880"/>
                <a:ext cx="788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EE414F-A3A4-4081-9635-64EC545A6013}"/>
                  </a:ext>
                </a:extLst>
              </p14:cNvPr>
              <p14:cNvContentPartPr/>
              <p14:nvPr/>
            </p14:nvContentPartPr>
            <p14:xfrm>
              <a:off x="1482960" y="291760"/>
              <a:ext cx="381240" cy="63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EE414F-A3A4-4081-9635-64EC545A60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274120"/>
                <a:ext cx="41688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5AF09FA-1827-4262-9AA9-D7E7235B6492}"/>
                  </a:ext>
                </a:extLst>
              </p14:cNvPr>
              <p14:cNvContentPartPr/>
              <p14:nvPr/>
            </p14:nvContentPartPr>
            <p14:xfrm>
              <a:off x="1452360" y="577600"/>
              <a:ext cx="347760" cy="82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5AF09FA-1827-4262-9AA9-D7E7235B649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34720" y="559960"/>
                <a:ext cx="38340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214328-5396-48F3-A7F8-8A03CCF0E471}"/>
                  </a:ext>
                </a:extLst>
              </p14:cNvPr>
              <p14:cNvContentPartPr/>
              <p14:nvPr/>
            </p14:nvContentPartPr>
            <p14:xfrm>
              <a:off x="1912080" y="456640"/>
              <a:ext cx="261360" cy="145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214328-5396-48F3-A7F8-8A03CCF0E4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94440" y="439000"/>
                <a:ext cx="297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F732FB8-B10C-4821-98FD-DBBA5CE4CA90}"/>
                  </a:ext>
                </a:extLst>
              </p14:cNvPr>
              <p14:cNvContentPartPr/>
              <p14:nvPr/>
            </p14:nvContentPartPr>
            <p14:xfrm>
              <a:off x="4257840" y="223360"/>
              <a:ext cx="992160" cy="356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F732FB8-B10C-4821-98FD-DBBA5CE4CA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40200" y="205378"/>
                <a:ext cx="1027800" cy="3916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725FE86-9F92-411F-B54D-730B569AAF9D}"/>
                  </a:ext>
                </a:extLst>
              </p14:cNvPr>
              <p14:cNvContentPartPr/>
              <p14:nvPr/>
            </p14:nvContentPartPr>
            <p14:xfrm>
              <a:off x="3484560" y="394720"/>
              <a:ext cx="649080" cy="375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725FE86-9F92-411F-B54D-730B569AAF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66910" y="376720"/>
                <a:ext cx="6847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F0F8BC2-BFC3-4F31-9D78-E5D5EF0A41DC}"/>
                  </a:ext>
                </a:extLst>
              </p14:cNvPr>
              <p14:cNvContentPartPr/>
              <p14:nvPr/>
            </p14:nvContentPartPr>
            <p14:xfrm>
              <a:off x="2468640" y="253600"/>
              <a:ext cx="688320" cy="358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F0F8BC2-BFC3-4F31-9D78-E5D5EF0A41D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50640" y="235600"/>
                <a:ext cx="72396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C5E89F2-E3C4-4FE6-AD38-8F800DE901EA}"/>
                  </a:ext>
                </a:extLst>
              </p14:cNvPr>
              <p14:cNvContentPartPr/>
              <p14:nvPr/>
            </p14:nvContentPartPr>
            <p14:xfrm>
              <a:off x="5626200" y="394720"/>
              <a:ext cx="659880" cy="432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C5E89F2-E3C4-4FE6-AD38-8F800DE901E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08200" y="376720"/>
                <a:ext cx="69552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6B5B4D5-A57A-4319-BF09-10C5D4C1E56A}"/>
                  </a:ext>
                </a:extLst>
              </p14:cNvPr>
              <p14:cNvContentPartPr/>
              <p14:nvPr/>
            </p14:nvContentPartPr>
            <p14:xfrm>
              <a:off x="6499560" y="358360"/>
              <a:ext cx="793440" cy="232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6B5B4D5-A57A-4319-BF09-10C5D4C1E56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81920" y="340720"/>
                <a:ext cx="82908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8BE1949-8297-45C3-B400-43DBA7B3D9B0}"/>
                  </a:ext>
                </a:extLst>
              </p14:cNvPr>
              <p14:cNvContentPartPr/>
              <p14:nvPr/>
            </p14:nvContentPartPr>
            <p14:xfrm>
              <a:off x="7528440" y="413440"/>
              <a:ext cx="245520" cy="384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8BE1949-8297-45C3-B400-43DBA7B3D9B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510440" y="395800"/>
                <a:ext cx="28116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84A94DE-DCEA-4944-97B9-AFD491EE5720}"/>
                  </a:ext>
                </a:extLst>
              </p14:cNvPr>
              <p14:cNvContentPartPr/>
              <p14:nvPr/>
            </p14:nvContentPartPr>
            <p14:xfrm>
              <a:off x="7924440" y="28420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84A94DE-DCEA-4944-97B9-AFD491EE572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06800" y="266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FC165A5-C4FB-4C89-9057-34678F0ACF99}"/>
                  </a:ext>
                </a:extLst>
              </p14:cNvPr>
              <p14:cNvContentPartPr/>
              <p14:nvPr/>
            </p14:nvContentPartPr>
            <p14:xfrm>
              <a:off x="7915080" y="378160"/>
              <a:ext cx="752040" cy="176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FC165A5-C4FB-4C89-9057-34678F0ACF9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97080" y="360484"/>
                <a:ext cx="787680" cy="212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D3D1D57-7EFF-4ADC-9684-3E8907C0AE89}"/>
                  </a:ext>
                </a:extLst>
              </p14:cNvPr>
              <p14:cNvContentPartPr/>
              <p14:nvPr/>
            </p14:nvContentPartPr>
            <p14:xfrm>
              <a:off x="324120" y="914920"/>
              <a:ext cx="556920" cy="172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D3D1D57-7EFF-4ADC-9684-3E8907C0AE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6480" y="896920"/>
                <a:ext cx="5925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EA9293-A977-426B-8FEC-3BFFE415904B}"/>
                  </a:ext>
                </a:extLst>
              </p14:cNvPr>
              <p14:cNvContentPartPr/>
              <p14:nvPr/>
            </p14:nvContentPartPr>
            <p14:xfrm>
              <a:off x="1167960" y="710800"/>
              <a:ext cx="2142720" cy="465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EA9293-A977-426B-8FEC-3BFFE415904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150320" y="693146"/>
                <a:ext cx="2178360" cy="501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D3BF0F-3BAA-4B48-9B0C-6DEE7AF24E52}"/>
                  </a:ext>
                </a:extLst>
              </p14:cNvPr>
              <p14:cNvContentPartPr/>
              <p14:nvPr/>
            </p14:nvContentPartPr>
            <p14:xfrm>
              <a:off x="3596520" y="871720"/>
              <a:ext cx="278640" cy="2048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D3BF0F-3BAA-4B48-9B0C-6DEE7AF24E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78520" y="853720"/>
                <a:ext cx="314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5635F7D-9CB0-4E64-875A-FA0F31D4E12C}"/>
                  </a:ext>
                </a:extLst>
              </p14:cNvPr>
              <p14:cNvContentPartPr/>
              <p14:nvPr/>
            </p14:nvContentPartPr>
            <p14:xfrm>
              <a:off x="4012680" y="894400"/>
              <a:ext cx="152280" cy="20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5635F7D-9CB0-4E64-875A-FA0F31D4E1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94680" y="876400"/>
                <a:ext cx="187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AE2075-C69D-4855-8D4E-9C17F29BB026}"/>
                  </a:ext>
                </a:extLst>
              </p14:cNvPr>
              <p14:cNvContentPartPr/>
              <p14:nvPr/>
            </p14:nvContentPartPr>
            <p14:xfrm>
              <a:off x="4023120" y="995560"/>
              <a:ext cx="132840" cy="11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AE2075-C69D-4855-8D4E-9C17F29BB02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5120" y="977560"/>
                <a:ext cx="168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0DE1650-49C9-45EB-8915-2FF50E4FE446}"/>
                  </a:ext>
                </a:extLst>
              </p14:cNvPr>
              <p14:cNvContentPartPr/>
              <p14:nvPr/>
            </p14:nvContentPartPr>
            <p14:xfrm>
              <a:off x="4337040" y="852280"/>
              <a:ext cx="175680" cy="181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0DE1650-49C9-45EB-8915-2FF50E4FE44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19040" y="834640"/>
                <a:ext cx="2113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5D2DC82-CF9F-4D65-A191-53071385D09F}"/>
                  </a:ext>
                </a:extLst>
              </p14:cNvPr>
              <p14:cNvContentPartPr/>
              <p14:nvPr/>
            </p14:nvContentPartPr>
            <p14:xfrm>
              <a:off x="4614240" y="964600"/>
              <a:ext cx="8640" cy="23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5D2DC82-CF9F-4D65-A191-53071385D0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6240" y="946960"/>
                <a:ext cx="442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2764FC9-5CE5-4438-A9EF-E6B68D471EE9}"/>
                  </a:ext>
                </a:extLst>
              </p14:cNvPr>
              <p14:cNvContentPartPr/>
              <p14:nvPr/>
            </p14:nvContentPartPr>
            <p14:xfrm>
              <a:off x="5112480" y="822760"/>
              <a:ext cx="98640" cy="172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2764FC9-5CE5-4438-A9EF-E6B68D471EE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94480" y="804760"/>
                <a:ext cx="1342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3E5A2F7-2408-4684-B5AA-73233C7E76B7}"/>
                  </a:ext>
                </a:extLst>
              </p14:cNvPr>
              <p14:cNvContentPartPr/>
              <p14:nvPr/>
            </p14:nvContentPartPr>
            <p14:xfrm>
              <a:off x="5333520" y="792160"/>
              <a:ext cx="360" cy="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3E5A2F7-2408-4684-B5AA-73233C7E76B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1588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9FE89E0-1B30-4D77-B59B-C385AB6EF362}"/>
                  </a:ext>
                </a:extLst>
              </p14:cNvPr>
              <p14:cNvContentPartPr/>
              <p14:nvPr/>
            </p14:nvContentPartPr>
            <p14:xfrm>
              <a:off x="5319120" y="885760"/>
              <a:ext cx="250200" cy="849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9FE89E0-1B30-4D77-B59B-C385AB6EF36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301120" y="868120"/>
                <a:ext cx="28584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AB29438-7FF9-43E9-9E84-317D5BF36200}"/>
                  </a:ext>
                </a:extLst>
              </p14:cNvPr>
              <p14:cNvContentPartPr/>
              <p14:nvPr/>
            </p14:nvContentPartPr>
            <p14:xfrm>
              <a:off x="4729440" y="842920"/>
              <a:ext cx="288360" cy="144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AB29438-7FF9-43E9-9E84-317D5BF3620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711822" y="825280"/>
                <a:ext cx="323956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CCF42B5-7CDF-4C58-98A6-DFD8C6FF4725}"/>
                  </a:ext>
                </a:extLst>
              </p14:cNvPr>
              <p14:cNvContentPartPr/>
              <p14:nvPr/>
            </p14:nvContentPartPr>
            <p14:xfrm>
              <a:off x="5699640" y="1005280"/>
              <a:ext cx="360" cy="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CCF42B5-7CDF-4C58-98A6-DFD8C6FF47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81640" y="987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7DFA4DA-13A0-446B-B334-8A741BD1B998}"/>
                  </a:ext>
                </a:extLst>
              </p14:cNvPr>
              <p14:cNvContentPartPr/>
              <p14:nvPr/>
            </p14:nvContentPartPr>
            <p14:xfrm>
              <a:off x="6607560" y="736000"/>
              <a:ext cx="798480" cy="45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7DFA4DA-13A0-446B-B334-8A741BD1B99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89912" y="718000"/>
                <a:ext cx="83413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3313316-BD83-4A8A-BB88-14411E6D8CC3}"/>
                  </a:ext>
                </a:extLst>
              </p14:cNvPr>
              <p14:cNvContentPartPr/>
              <p14:nvPr/>
            </p14:nvContentPartPr>
            <p14:xfrm>
              <a:off x="5963520" y="739960"/>
              <a:ext cx="416880" cy="250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3313316-BD83-4A8A-BB88-14411E6D8CC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45520" y="722320"/>
                <a:ext cx="45252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98FB7BF-2786-4195-AB12-DEFEEE5B029D}"/>
                  </a:ext>
                </a:extLst>
              </p14:cNvPr>
              <p14:cNvContentPartPr/>
              <p14:nvPr/>
            </p14:nvContentPartPr>
            <p14:xfrm>
              <a:off x="7589280" y="821320"/>
              <a:ext cx="702000" cy="204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98FB7BF-2786-4195-AB12-DEFEEE5B029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71280" y="803320"/>
                <a:ext cx="73764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B6F5D3-170E-4DB1-9E60-AA05FB0CC0D8}"/>
                  </a:ext>
                </a:extLst>
              </p14:cNvPr>
              <p14:cNvContentPartPr/>
              <p14:nvPr/>
            </p14:nvContentPartPr>
            <p14:xfrm>
              <a:off x="385680" y="1232440"/>
              <a:ext cx="957240" cy="391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B6F5D3-170E-4DB1-9E60-AA05FB0CC0D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8033" y="1214800"/>
                <a:ext cx="992893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14297FD-2F98-4C95-A0B9-1518FDD5BF2C}"/>
                  </a:ext>
                </a:extLst>
              </p14:cNvPr>
              <p14:cNvContentPartPr/>
              <p14:nvPr/>
            </p14:nvContentPartPr>
            <p14:xfrm>
              <a:off x="1628760" y="1431520"/>
              <a:ext cx="271080" cy="235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14297FD-2F98-4C95-A0B9-1518FDD5BF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610760" y="1413880"/>
                <a:ext cx="30672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FB7EDE-6127-4CDE-AE33-0A29ECA281AE}"/>
                  </a:ext>
                </a:extLst>
              </p14:cNvPr>
              <p14:cNvContentPartPr/>
              <p14:nvPr/>
            </p14:nvContentPartPr>
            <p14:xfrm>
              <a:off x="2112960" y="1478680"/>
              <a:ext cx="209160" cy="24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FB7EDE-6127-4CDE-AE33-0A29ECA281A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95320" y="1461040"/>
                <a:ext cx="24480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B3C98FB-28C8-4C64-8B50-0662B729BB75}"/>
                  </a:ext>
                </a:extLst>
              </p14:cNvPr>
              <p14:cNvContentPartPr/>
              <p14:nvPr/>
            </p14:nvContentPartPr>
            <p14:xfrm>
              <a:off x="2143200" y="1557160"/>
              <a:ext cx="249480" cy="38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B3C98FB-28C8-4C64-8B50-0662B729BB7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25560" y="1539160"/>
                <a:ext cx="28512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C1AC48-2743-4B94-A5C6-3BA86DECEF2A}"/>
                  </a:ext>
                </a:extLst>
              </p14:cNvPr>
              <p14:cNvContentPartPr/>
              <p14:nvPr/>
            </p14:nvContentPartPr>
            <p14:xfrm>
              <a:off x="2590320" y="1314520"/>
              <a:ext cx="1038960" cy="291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C1AC48-2743-4B94-A5C6-3BA86DECEF2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572320" y="1296520"/>
                <a:ext cx="107460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C2DBB33-0F4C-44CF-BA8E-A4A252D01C4F}"/>
                  </a:ext>
                </a:extLst>
              </p14:cNvPr>
              <p14:cNvContentPartPr/>
              <p14:nvPr/>
            </p14:nvContentPartPr>
            <p14:xfrm>
              <a:off x="3758880" y="154384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C2DBB33-0F4C-44CF-BA8E-A4A252D01C4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40880" y="1525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B27B2CF-0304-4D4D-B904-3696CAE84A5D}"/>
                  </a:ext>
                </a:extLst>
              </p14:cNvPr>
              <p14:cNvContentPartPr/>
              <p14:nvPr/>
            </p14:nvContentPartPr>
            <p14:xfrm>
              <a:off x="8310360" y="1208680"/>
              <a:ext cx="360" cy="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B27B2CF-0304-4D4D-B904-3696CAE84A5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92720" y="119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231DCA7-8D62-4A17-8FF7-B6953122221F}"/>
                  </a:ext>
                </a:extLst>
              </p14:cNvPr>
              <p14:cNvContentPartPr/>
              <p14:nvPr/>
            </p14:nvContentPartPr>
            <p14:xfrm>
              <a:off x="409800" y="1841920"/>
              <a:ext cx="178920" cy="283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231DCA7-8D62-4A17-8FF7-B6953122221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91800" y="1823920"/>
                <a:ext cx="2145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7E407B6-3B8A-4435-8AAA-21B3E3E09E8E}"/>
                  </a:ext>
                </a:extLst>
              </p14:cNvPr>
              <p14:cNvContentPartPr/>
              <p14:nvPr/>
            </p14:nvContentPartPr>
            <p14:xfrm>
              <a:off x="8296320" y="1331800"/>
              <a:ext cx="319680" cy="141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7E407B6-3B8A-4435-8AAA-21B3E3E09E8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278320" y="1313800"/>
                <a:ext cx="3553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F541B19-11E2-4D60-9272-18B476F499E5}"/>
                  </a:ext>
                </a:extLst>
              </p14:cNvPr>
              <p14:cNvContentPartPr/>
              <p14:nvPr/>
            </p14:nvContentPartPr>
            <p14:xfrm>
              <a:off x="913440" y="1881880"/>
              <a:ext cx="347760" cy="238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F541B19-11E2-4D60-9272-18B476F499E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95800" y="1863880"/>
                <a:ext cx="383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0DD22C8-A5D3-4350-85B7-08E89ED72E50}"/>
                  </a:ext>
                </a:extLst>
              </p14:cNvPr>
              <p14:cNvContentPartPr/>
              <p14:nvPr/>
            </p14:nvContentPartPr>
            <p14:xfrm>
              <a:off x="1553880" y="1907440"/>
              <a:ext cx="315360" cy="430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0DD22C8-A5D3-4350-85B7-08E89ED72E5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536240" y="1889440"/>
                <a:ext cx="35100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DE41267-2702-47C5-91B9-42F3282E7F33}"/>
                  </a:ext>
                </a:extLst>
              </p14:cNvPr>
              <p14:cNvContentPartPr/>
              <p14:nvPr/>
            </p14:nvContentPartPr>
            <p14:xfrm>
              <a:off x="2050320" y="2041720"/>
              <a:ext cx="83520" cy="108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DE41267-2702-47C5-91B9-42F3282E7F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032680" y="2024080"/>
                <a:ext cx="11916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A20202-580A-4D10-9120-BFF9975172D8}"/>
                  </a:ext>
                </a:extLst>
              </p14:cNvPr>
              <p14:cNvContentPartPr/>
              <p14:nvPr/>
            </p14:nvContentPartPr>
            <p14:xfrm>
              <a:off x="2366760" y="1687480"/>
              <a:ext cx="245160" cy="656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A20202-580A-4D10-9120-BFF9975172D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349120" y="1669480"/>
                <a:ext cx="280800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968F591-C21B-4E8E-AF3B-22FF1F3BA013}"/>
                  </a:ext>
                </a:extLst>
              </p14:cNvPr>
              <p14:cNvContentPartPr/>
              <p14:nvPr/>
            </p14:nvContentPartPr>
            <p14:xfrm>
              <a:off x="2346600" y="1736800"/>
              <a:ext cx="6840" cy="4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968F591-C21B-4E8E-AF3B-22FF1F3BA0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28600" y="1719160"/>
                <a:ext cx="424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193DEB-28B8-4B9F-AA43-6E92FFA53533}"/>
                  </a:ext>
                </a:extLst>
              </p14:cNvPr>
              <p14:cNvContentPartPr/>
              <p14:nvPr/>
            </p14:nvContentPartPr>
            <p14:xfrm>
              <a:off x="3715680" y="1910680"/>
              <a:ext cx="167040" cy="136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193DEB-28B8-4B9F-AA43-6E92FFA5353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698040" y="1893040"/>
                <a:ext cx="2026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F8A9B1C-ACC2-4C8C-9FB4-65550217D6EA}"/>
                  </a:ext>
                </a:extLst>
              </p14:cNvPr>
              <p14:cNvContentPartPr/>
              <p14:nvPr/>
            </p14:nvContentPartPr>
            <p14:xfrm>
              <a:off x="3147240" y="1921120"/>
              <a:ext cx="440640" cy="443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F8A9B1C-ACC2-4C8C-9FB4-65550217D6E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29600" y="1903135"/>
                <a:ext cx="47628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CD34049-BCCF-4B09-AA3D-6A379D5D0F4A}"/>
                  </a:ext>
                </a:extLst>
              </p14:cNvPr>
              <p14:cNvContentPartPr/>
              <p14:nvPr/>
            </p14:nvContentPartPr>
            <p14:xfrm>
              <a:off x="4033200" y="1360960"/>
              <a:ext cx="2086560" cy="804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CD34049-BCCF-4B09-AA3D-6A379D5D0F4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15557" y="1343320"/>
                <a:ext cx="2122206" cy="83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B5E58C5-422D-401D-A6B1-3BAA59F8465D}"/>
                  </a:ext>
                </a:extLst>
              </p14:cNvPr>
              <p14:cNvContentPartPr/>
              <p14:nvPr/>
            </p14:nvContentPartPr>
            <p14:xfrm>
              <a:off x="6287520" y="1187080"/>
              <a:ext cx="1748520" cy="9219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B5E58C5-422D-401D-A6B1-3BAA59F8465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69524" y="1169080"/>
                <a:ext cx="1784153" cy="9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D2D8ECB-DBC9-4526-941F-8C3F26032826}"/>
                  </a:ext>
                </a:extLst>
              </p14:cNvPr>
              <p14:cNvContentPartPr/>
              <p14:nvPr/>
            </p14:nvContentPartPr>
            <p14:xfrm>
              <a:off x="1503120" y="2576680"/>
              <a:ext cx="948960" cy="227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D2D8ECB-DBC9-4526-941F-8C3F2603282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485480" y="2558680"/>
                <a:ext cx="98460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4366C37-BA84-4C03-B1CB-E0FB3319B3FC}"/>
                  </a:ext>
                </a:extLst>
              </p14:cNvPr>
              <p14:cNvContentPartPr/>
              <p14:nvPr/>
            </p14:nvContentPartPr>
            <p14:xfrm>
              <a:off x="386040" y="2447440"/>
              <a:ext cx="908640" cy="5508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4366C37-BA84-4C03-B1CB-E0FB3319B3F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68393" y="2429800"/>
                <a:ext cx="944294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71808A1-F213-4361-A79C-87BFE7FBEAB9}"/>
                  </a:ext>
                </a:extLst>
              </p14:cNvPr>
              <p14:cNvContentPartPr/>
              <p14:nvPr/>
            </p14:nvContentPartPr>
            <p14:xfrm>
              <a:off x="2610840" y="2824000"/>
              <a:ext cx="8280" cy="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71808A1-F213-4361-A79C-87BFE7FBEA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592840" y="2806360"/>
                <a:ext cx="43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7DA3900-786E-4DF5-AD0A-ED0FC8B4270D}"/>
                  </a:ext>
                </a:extLst>
              </p14:cNvPr>
              <p14:cNvContentPartPr/>
              <p14:nvPr/>
            </p14:nvContentPartPr>
            <p14:xfrm>
              <a:off x="2132040" y="2996800"/>
              <a:ext cx="1086120" cy="32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7DA3900-786E-4DF5-AD0A-ED0FC8B4270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114400" y="2979179"/>
                <a:ext cx="1121760" cy="3621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F5654C-6590-4DEA-A961-3E5460211FCE}"/>
                  </a:ext>
                </a:extLst>
              </p14:cNvPr>
              <p14:cNvContentPartPr/>
              <p14:nvPr/>
            </p14:nvContentPartPr>
            <p14:xfrm>
              <a:off x="3571320" y="2866120"/>
              <a:ext cx="1699920" cy="69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F5654C-6590-4DEA-A961-3E5460211FCE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553316" y="2848480"/>
                <a:ext cx="1735568" cy="73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411C80A-BC05-48B4-B5B6-D9B5102FFE08}"/>
                  </a:ext>
                </a:extLst>
              </p14:cNvPr>
              <p14:cNvContentPartPr/>
              <p14:nvPr/>
            </p14:nvContentPartPr>
            <p14:xfrm>
              <a:off x="6363120" y="3029920"/>
              <a:ext cx="240840" cy="182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411C80A-BC05-48B4-B5B6-D9B5102FFE0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345454" y="3012280"/>
                <a:ext cx="276533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0E43492-D690-4DBF-BA75-DD424B94EA45}"/>
                  </a:ext>
                </a:extLst>
              </p14:cNvPr>
              <p14:cNvContentPartPr/>
              <p14:nvPr/>
            </p14:nvContentPartPr>
            <p14:xfrm>
              <a:off x="5597760" y="3023080"/>
              <a:ext cx="598680" cy="248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0E43492-D690-4DBF-BA75-DD424B94EA4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580109" y="3005080"/>
                <a:ext cx="634341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40F669-5675-4E4C-AA44-5A522241A539}"/>
                  </a:ext>
                </a:extLst>
              </p14:cNvPr>
              <p14:cNvContentPartPr/>
              <p14:nvPr/>
            </p14:nvContentPartPr>
            <p14:xfrm>
              <a:off x="6729600" y="2966560"/>
              <a:ext cx="963360" cy="2250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40F669-5675-4E4C-AA44-5A522241A53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711960" y="2948531"/>
                <a:ext cx="999000" cy="26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C0E36A2-0D85-41A4-BE66-6A5F68D9579F}"/>
                  </a:ext>
                </a:extLst>
              </p14:cNvPr>
              <p14:cNvContentPartPr/>
              <p14:nvPr/>
            </p14:nvContentPartPr>
            <p14:xfrm>
              <a:off x="7825440" y="3159160"/>
              <a:ext cx="58680" cy="7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C0E36A2-0D85-41A4-BE66-6A5F68D9579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807800" y="3141520"/>
                <a:ext cx="94320" cy="110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50849398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D22609E-4802-4453-AF13-CA1BD42CFC75}"/>
                  </a:ext>
                </a:extLst>
              </p14:cNvPr>
              <p14:cNvContentPartPr/>
              <p14:nvPr/>
            </p14:nvContentPartPr>
            <p14:xfrm>
              <a:off x="1643520" y="324520"/>
              <a:ext cx="43200" cy="2656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D22609E-4802-4453-AF13-CA1BD42CFC7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25880" y="306880"/>
                <a:ext cx="788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EE414F-A3A4-4081-9635-64EC545A6013}"/>
                  </a:ext>
                </a:extLst>
              </p14:cNvPr>
              <p14:cNvContentPartPr/>
              <p14:nvPr/>
            </p14:nvContentPartPr>
            <p14:xfrm>
              <a:off x="1482960" y="291760"/>
              <a:ext cx="381240" cy="63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EE414F-A3A4-4081-9635-64EC545A60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274120"/>
                <a:ext cx="41688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5AF09FA-1827-4262-9AA9-D7E7235B6492}"/>
                  </a:ext>
                </a:extLst>
              </p14:cNvPr>
              <p14:cNvContentPartPr/>
              <p14:nvPr/>
            </p14:nvContentPartPr>
            <p14:xfrm>
              <a:off x="1452360" y="577600"/>
              <a:ext cx="347760" cy="82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5AF09FA-1827-4262-9AA9-D7E7235B649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34720" y="559960"/>
                <a:ext cx="38340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214328-5396-48F3-A7F8-8A03CCF0E471}"/>
                  </a:ext>
                </a:extLst>
              </p14:cNvPr>
              <p14:cNvContentPartPr/>
              <p14:nvPr/>
            </p14:nvContentPartPr>
            <p14:xfrm>
              <a:off x="1912080" y="456640"/>
              <a:ext cx="261360" cy="145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214328-5396-48F3-A7F8-8A03CCF0E4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94440" y="439000"/>
                <a:ext cx="297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F732FB8-B10C-4821-98FD-DBBA5CE4CA90}"/>
                  </a:ext>
                </a:extLst>
              </p14:cNvPr>
              <p14:cNvContentPartPr/>
              <p14:nvPr/>
            </p14:nvContentPartPr>
            <p14:xfrm>
              <a:off x="4257840" y="223360"/>
              <a:ext cx="992160" cy="356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F732FB8-B10C-4821-98FD-DBBA5CE4CA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40200" y="205378"/>
                <a:ext cx="1027800" cy="3916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725FE86-9F92-411F-B54D-730B569AAF9D}"/>
                  </a:ext>
                </a:extLst>
              </p14:cNvPr>
              <p14:cNvContentPartPr/>
              <p14:nvPr/>
            </p14:nvContentPartPr>
            <p14:xfrm>
              <a:off x="3484560" y="394720"/>
              <a:ext cx="649080" cy="375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725FE86-9F92-411F-B54D-730B569AAF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66910" y="376720"/>
                <a:ext cx="6847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F0F8BC2-BFC3-4F31-9D78-E5D5EF0A41DC}"/>
                  </a:ext>
                </a:extLst>
              </p14:cNvPr>
              <p14:cNvContentPartPr/>
              <p14:nvPr/>
            </p14:nvContentPartPr>
            <p14:xfrm>
              <a:off x="2468640" y="253600"/>
              <a:ext cx="688320" cy="358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F0F8BC2-BFC3-4F31-9D78-E5D5EF0A41D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50640" y="235600"/>
                <a:ext cx="72396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C5E89F2-E3C4-4FE6-AD38-8F800DE901EA}"/>
                  </a:ext>
                </a:extLst>
              </p14:cNvPr>
              <p14:cNvContentPartPr/>
              <p14:nvPr/>
            </p14:nvContentPartPr>
            <p14:xfrm>
              <a:off x="5626200" y="394720"/>
              <a:ext cx="659880" cy="432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C5E89F2-E3C4-4FE6-AD38-8F800DE901E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08200" y="376720"/>
                <a:ext cx="69552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6B5B4D5-A57A-4319-BF09-10C5D4C1E56A}"/>
                  </a:ext>
                </a:extLst>
              </p14:cNvPr>
              <p14:cNvContentPartPr/>
              <p14:nvPr/>
            </p14:nvContentPartPr>
            <p14:xfrm>
              <a:off x="6499560" y="358360"/>
              <a:ext cx="793440" cy="232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6B5B4D5-A57A-4319-BF09-10C5D4C1E56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81920" y="340720"/>
                <a:ext cx="82908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8BE1949-8297-45C3-B400-43DBA7B3D9B0}"/>
                  </a:ext>
                </a:extLst>
              </p14:cNvPr>
              <p14:cNvContentPartPr/>
              <p14:nvPr/>
            </p14:nvContentPartPr>
            <p14:xfrm>
              <a:off x="7528440" y="413440"/>
              <a:ext cx="245520" cy="384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8BE1949-8297-45C3-B400-43DBA7B3D9B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510440" y="395800"/>
                <a:ext cx="28116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84A94DE-DCEA-4944-97B9-AFD491EE5720}"/>
                  </a:ext>
                </a:extLst>
              </p14:cNvPr>
              <p14:cNvContentPartPr/>
              <p14:nvPr/>
            </p14:nvContentPartPr>
            <p14:xfrm>
              <a:off x="7924440" y="28420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84A94DE-DCEA-4944-97B9-AFD491EE572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06800" y="266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FC165A5-C4FB-4C89-9057-34678F0ACF99}"/>
                  </a:ext>
                </a:extLst>
              </p14:cNvPr>
              <p14:cNvContentPartPr/>
              <p14:nvPr/>
            </p14:nvContentPartPr>
            <p14:xfrm>
              <a:off x="7915080" y="378160"/>
              <a:ext cx="752040" cy="176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FC165A5-C4FB-4C89-9057-34678F0ACF9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97080" y="360484"/>
                <a:ext cx="787680" cy="212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D3D1D57-7EFF-4ADC-9684-3E8907C0AE89}"/>
                  </a:ext>
                </a:extLst>
              </p14:cNvPr>
              <p14:cNvContentPartPr/>
              <p14:nvPr/>
            </p14:nvContentPartPr>
            <p14:xfrm>
              <a:off x="324120" y="914920"/>
              <a:ext cx="556920" cy="172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D3D1D57-7EFF-4ADC-9684-3E8907C0AE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6480" y="896920"/>
                <a:ext cx="5925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EA9293-A977-426B-8FEC-3BFFE415904B}"/>
                  </a:ext>
                </a:extLst>
              </p14:cNvPr>
              <p14:cNvContentPartPr/>
              <p14:nvPr/>
            </p14:nvContentPartPr>
            <p14:xfrm>
              <a:off x="1167960" y="710800"/>
              <a:ext cx="2142720" cy="465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EA9293-A977-426B-8FEC-3BFFE415904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150320" y="693146"/>
                <a:ext cx="2178360" cy="501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D3BF0F-3BAA-4B48-9B0C-6DEE7AF24E52}"/>
                  </a:ext>
                </a:extLst>
              </p14:cNvPr>
              <p14:cNvContentPartPr/>
              <p14:nvPr/>
            </p14:nvContentPartPr>
            <p14:xfrm>
              <a:off x="3596520" y="871720"/>
              <a:ext cx="278640" cy="2048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D3BF0F-3BAA-4B48-9B0C-6DEE7AF24E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78520" y="853720"/>
                <a:ext cx="314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5635F7D-9CB0-4E64-875A-FA0F31D4E12C}"/>
                  </a:ext>
                </a:extLst>
              </p14:cNvPr>
              <p14:cNvContentPartPr/>
              <p14:nvPr/>
            </p14:nvContentPartPr>
            <p14:xfrm>
              <a:off x="4012680" y="894400"/>
              <a:ext cx="152280" cy="20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5635F7D-9CB0-4E64-875A-FA0F31D4E1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94680" y="876400"/>
                <a:ext cx="187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AE2075-C69D-4855-8D4E-9C17F29BB026}"/>
                  </a:ext>
                </a:extLst>
              </p14:cNvPr>
              <p14:cNvContentPartPr/>
              <p14:nvPr/>
            </p14:nvContentPartPr>
            <p14:xfrm>
              <a:off x="4023120" y="995560"/>
              <a:ext cx="132840" cy="11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AE2075-C69D-4855-8D4E-9C17F29BB02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5120" y="977560"/>
                <a:ext cx="168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0DE1650-49C9-45EB-8915-2FF50E4FE446}"/>
                  </a:ext>
                </a:extLst>
              </p14:cNvPr>
              <p14:cNvContentPartPr/>
              <p14:nvPr/>
            </p14:nvContentPartPr>
            <p14:xfrm>
              <a:off x="4337040" y="852280"/>
              <a:ext cx="175680" cy="181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0DE1650-49C9-45EB-8915-2FF50E4FE44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19040" y="834640"/>
                <a:ext cx="2113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5D2DC82-CF9F-4D65-A191-53071385D09F}"/>
                  </a:ext>
                </a:extLst>
              </p14:cNvPr>
              <p14:cNvContentPartPr/>
              <p14:nvPr/>
            </p14:nvContentPartPr>
            <p14:xfrm>
              <a:off x="4614240" y="964600"/>
              <a:ext cx="8640" cy="23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5D2DC82-CF9F-4D65-A191-53071385D0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6240" y="946960"/>
                <a:ext cx="442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2764FC9-5CE5-4438-A9EF-E6B68D471EE9}"/>
                  </a:ext>
                </a:extLst>
              </p14:cNvPr>
              <p14:cNvContentPartPr/>
              <p14:nvPr/>
            </p14:nvContentPartPr>
            <p14:xfrm>
              <a:off x="5112480" y="822760"/>
              <a:ext cx="98640" cy="172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2764FC9-5CE5-4438-A9EF-E6B68D471EE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94480" y="804760"/>
                <a:ext cx="1342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3E5A2F7-2408-4684-B5AA-73233C7E76B7}"/>
                  </a:ext>
                </a:extLst>
              </p14:cNvPr>
              <p14:cNvContentPartPr/>
              <p14:nvPr/>
            </p14:nvContentPartPr>
            <p14:xfrm>
              <a:off x="5333520" y="792160"/>
              <a:ext cx="360" cy="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3E5A2F7-2408-4684-B5AA-73233C7E76B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1588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9FE89E0-1B30-4D77-B59B-C385AB6EF362}"/>
                  </a:ext>
                </a:extLst>
              </p14:cNvPr>
              <p14:cNvContentPartPr/>
              <p14:nvPr/>
            </p14:nvContentPartPr>
            <p14:xfrm>
              <a:off x="5319120" y="885760"/>
              <a:ext cx="250200" cy="849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9FE89E0-1B30-4D77-B59B-C385AB6EF36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301120" y="868120"/>
                <a:ext cx="28584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AB29438-7FF9-43E9-9E84-317D5BF36200}"/>
                  </a:ext>
                </a:extLst>
              </p14:cNvPr>
              <p14:cNvContentPartPr/>
              <p14:nvPr/>
            </p14:nvContentPartPr>
            <p14:xfrm>
              <a:off x="4729440" y="842920"/>
              <a:ext cx="288360" cy="144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AB29438-7FF9-43E9-9E84-317D5BF3620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711822" y="825280"/>
                <a:ext cx="323956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CCF42B5-7CDF-4C58-98A6-DFD8C6FF4725}"/>
                  </a:ext>
                </a:extLst>
              </p14:cNvPr>
              <p14:cNvContentPartPr/>
              <p14:nvPr/>
            </p14:nvContentPartPr>
            <p14:xfrm>
              <a:off x="5699640" y="1005280"/>
              <a:ext cx="360" cy="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CCF42B5-7CDF-4C58-98A6-DFD8C6FF47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81640" y="987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7DFA4DA-13A0-446B-B334-8A741BD1B998}"/>
                  </a:ext>
                </a:extLst>
              </p14:cNvPr>
              <p14:cNvContentPartPr/>
              <p14:nvPr/>
            </p14:nvContentPartPr>
            <p14:xfrm>
              <a:off x="6607560" y="736000"/>
              <a:ext cx="798480" cy="454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7DFA4DA-13A0-446B-B334-8A741BD1B99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89912" y="718000"/>
                <a:ext cx="83413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3313316-BD83-4A8A-BB88-14411E6D8CC3}"/>
                  </a:ext>
                </a:extLst>
              </p14:cNvPr>
              <p14:cNvContentPartPr/>
              <p14:nvPr/>
            </p14:nvContentPartPr>
            <p14:xfrm>
              <a:off x="5963520" y="739960"/>
              <a:ext cx="416880" cy="250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3313316-BD83-4A8A-BB88-14411E6D8CC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45520" y="722320"/>
                <a:ext cx="45252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98FB7BF-2786-4195-AB12-DEFEEE5B029D}"/>
                  </a:ext>
                </a:extLst>
              </p14:cNvPr>
              <p14:cNvContentPartPr/>
              <p14:nvPr/>
            </p14:nvContentPartPr>
            <p14:xfrm>
              <a:off x="7589280" y="821320"/>
              <a:ext cx="702000" cy="204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98FB7BF-2786-4195-AB12-DEFEEE5B029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71280" y="803320"/>
                <a:ext cx="73764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B6F5D3-170E-4DB1-9E60-AA05FB0CC0D8}"/>
                  </a:ext>
                </a:extLst>
              </p14:cNvPr>
              <p14:cNvContentPartPr/>
              <p14:nvPr/>
            </p14:nvContentPartPr>
            <p14:xfrm>
              <a:off x="385680" y="1232440"/>
              <a:ext cx="957240" cy="391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B6F5D3-170E-4DB1-9E60-AA05FB0CC0D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8033" y="1214800"/>
                <a:ext cx="992893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14297FD-2F98-4C95-A0B9-1518FDD5BF2C}"/>
                  </a:ext>
                </a:extLst>
              </p14:cNvPr>
              <p14:cNvContentPartPr/>
              <p14:nvPr/>
            </p14:nvContentPartPr>
            <p14:xfrm>
              <a:off x="1628760" y="1431520"/>
              <a:ext cx="271080" cy="235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14297FD-2F98-4C95-A0B9-1518FDD5BF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610760" y="1413880"/>
                <a:ext cx="30672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FB7EDE-6127-4CDE-AE33-0A29ECA281AE}"/>
                  </a:ext>
                </a:extLst>
              </p14:cNvPr>
              <p14:cNvContentPartPr/>
              <p14:nvPr/>
            </p14:nvContentPartPr>
            <p14:xfrm>
              <a:off x="2112960" y="1478680"/>
              <a:ext cx="209160" cy="24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FB7EDE-6127-4CDE-AE33-0A29ECA281A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95320" y="1461040"/>
                <a:ext cx="24480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B3C98FB-28C8-4C64-8B50-0662B729BB75}"/>
                  </a:ext>
                </a:extLst>
              </p14:cNvPr>
              <p14:cNvContentPartPr/>
              <p14:nvPr/>
            </p14:nvContentPartPr>
            <p14:xfrm>
              <a:off x="2143200" y="1557160"/>
              <a:ext cx="249480" cy="38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B3C98FB-28C8-4C64-8B50-0662B729BB7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25560" y="1539160"/>
                <a:ext cx="28512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C1AC48-2743-4B94-A5C6-3BA86DECEF2A}"/>
                  </a:ext>
                </a:extLst>
              </p14:cNvPr>
              <p14:cNvContentPartPr/>
              <p14:nvPr/>
            </p14:nvContentPartPr>
            <p14:xfrm>
              <a:off x="2590320" y="1314520"/>
              <a:ext cx="1038960" cy="291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C1AC48-2743-4B94-A5C6-3BA86DECEF2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572320" y="1296520"/>
                <a:ext cx="107460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C2DBB33-0F4C-44CF-BA8E-A4A252D01C4F}"/>
                  </a:ext>
                </a:extLst>
              </p14:cNvPr>
              <p14:cNvContentPartPr/>
              <p14:nvPr/>
            </p14:nvContentPartPr>
            <p14:xfrm>
              <a:off x="3758880" y="154384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C2DBB33-0F4C-44CF-BA8E-A4A252D01C4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40880" y="1525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B27B2CF-0304-4D4D-B904-3696CAE84A5D}"/>
                  </a:ext>
                </a:extLst>
              </p14:cNvPr>
              <p14:cNvContentPartPr/>
              <p14:nvPr/>
            </p14:nvContentPartPr>
            <p14:xfrm>
              <a:off x="8310360" y="1208680"/>
              <a:ext cx="360" cy="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B27B2CF-0304-4D4D-B904-3696CAE84A5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92720" y="119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231DCA7-8D62-4A17-8FF7-B6953122221F}"/>
                  </a:ext>
                </a:extLst>
              </p14:cNvPr>
              <p14:cNvContentPartPr/>
              <p14:nvPr/>
            </p14:nvContentPartPr>
            <p14:xfrm>
              <a:off x="409800" y="1841920"/>
              <a:ext cx="178920" cy="283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231DCA7-8D62-4A17-8FF7-B6953122221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91800" y="1823920"/>
                <a:ext cx="2145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7E407B6-3B8A-4435-8AAA-21B3E3E09E8E}"/>
                  </a:ext>
                </a:extLst>
              </p14:cNvPr>
              <p14:cNvContentPartPr/>
              <p14:nvPr/>
            </p14:nvContentPartPr>
            <p14:xfrm>
              <a:off x="8296320" y="1331800"/>
              <a:ext cx="319680" cy="141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7E407B6-3B8A-4435-8AAA-21B3E3E09E8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278320" y="1313800"/>
                <a:ext cx="3553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F541B19-11E2-4D60-9272-18B476F499E5}"/>
                  </a:ext>
                </a:extLst>
              </p14:cNvPr>
              <p14:cNvContentPartPr/>
              <p14:nvPr/>
            </p14:nvContentPartPr>
            <p14:xfrm>
              <a:off x="913440" y="1881880"/>
              <a:ext cx="347760" cy="238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F541B19-11E2-4D60-9272-18B476F499E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95800" y="1863880"/>
                <a:ext cx="383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0DD22C8-A5D3-4350-85B7-08E89ED72E50}"/>
                  </a:ext>
                </a:extLst>
              </p14:cNvPr>
              <p14:cNvContentPartPr/>
              <p14:nvPr/>
            </p14:nvContentPartPr>
            <p14:xfrm>
              <a:off x="1553880" y="1907440"/>
              <a:ext cx="315360" cy="430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0DD22C8-A5D3-4350-85B7-08E89ED72E5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536240" y="1889440"/>
                <a:ext cx="35100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DE41267-2702-47C5-91B9-42F3282E7F33}"/>
                  </a:ext>
                </a:extLst>
              </p14:cNvPr>
              <p14:cNvContentPartPr/>
              <p14:nvPr/>
            </p14:nvContentPartPr>
            <p14:xfrm>
              <a:off x="2050320" y="2041720"/>
              <a:ext cx="83520" cy="108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DE41267-2702-47C5-91B9-42F3282E7F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032680" y="2024080"/>
                <a:ext cx="11916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A20202-580A-4D10-9120-BFF9975172D8}"/>
                  </a:ext>
                </a:extLst>
              </p14:cNvPr>
              <p14:cNvContentPartPr/>
              <p14:nvPr/>
            </p14:nvContentPartPr>
            <p14:xfrm>
              <a:off x="2366760" y="1687480"/>
              <a:ext cx="245160" cy="656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A20202-580A-4D10-9120-BFF9975172D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349120" y="1669480"/>
                <a:ext cx="280800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968F591-C21B-4E8E-AF3B-22FF1F3BA013}"/>
                  </a:ext>
                </a:extLst>
              </p14:cNvPr>
              <p14:cNvContentPartPr/>
              <p14:nvPr/>
            </p14:nvContentPartPr>
            <p14:xfrm>
              <a:off x="2346600" y="1736800"/>
              <a:ext cx="6840" cy="4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968F591-C21B-4E8E-AF3B-22FF1F3BA0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28600" y="1719160"/>
                <a:ext cx="424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193DEB-28B8-4B9F-AA43-6E92FFA53533}"/>
                  </a:ext>
                </a:extLst>
              </p14:cNvPr>
              <p14:cNvContentPartPr/>
              <p14:nvPr/>
            </p14:nvContentPartPr>
            <p14:xfrm>
              <a:off x="3715680" y="1910680"/>
              <a:ext cx="167040" cy="136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193DEB-28B8-4B9F-AA43-6E92FFA5353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698040" y="1893040"/>
                <a:ext cx="2026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F8A9B1C-ACC2-4C8C-9FB4-65550217D6EA}"/>
                  </a:ext>
                </a:extLst>
              </p14:cNvPr>
              <p14:cNvContentPartPr/>
              <p14:nvPr/>
            </p14:nvContentPartPr>
            <p14:xfrm>
              <a:off x="3147240" y="1921120"/>
              <a:ext cx="440640" cy="443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F8A9B1C-ACC2-4C8C-9FB4-65550217D6E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29600" y="1903135"/>
                <a:ext cx="47628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CD34049-BCCF-4B09-AA3D-6A379D5D0F4A}"/>
                  </a:ext>
                </a:extLst>
              </p14:cNvPr>
              <p14:cNvContentPartPr/>
              <p14:nvPr/>
            </p14:nvContentPartPr>
            <p14:xfrm>
              <a:off x="4033200" y="1360960"/>
              <a:ext cx="2086560" cy="804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CD34049-BCCF-4B09-AA3D-6A379D5D0F4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15557" y="1343320"/>
                <a:ext cx="2122206" cy="83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B5E58C5-422D-401D-A6B1-3BAA59F8465D}"/>
                  </a:ext>
                </a:extLst>
              </p14:cNvPr>
              <p14:cNvContentPartPr/>
              <p14:nvPr/>
            </p14:nvContentPartPr>
            <p14:xfrm>
              <a:off x="6287520" y="1187080"/>
              <a:ext cx="1748520" cy="9219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B5E58C5-422D-401D-A6B1-3BAA59F8465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69524" y="1169080"/>
                <a:ext cx="1784153" cy="9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D2D8ECB-DBC9-4526-941F-8C3F26032826}"/>
                  </a:ext>
                </a:extLst>
              </p14:cNvPr>
              <p14:cNvContentPartPr/>
              <p14:nvPr/>
            </p14:nvContentPartPr>
            <p14:xfrm>
              <a:off x="1503120" y="2576680"/>
              <a:ext cx="948960" cy="227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D2D8ECB-DBC9-4526-941F-8C3F2603282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485480" y="2558680"/>
                <a:ext cx="98460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4366C37-BA84-4C03-B1CB-E0FB3319B3FC}"/>
                  </a:ext>
                </a:extLst>
              </p14:cNvPr>
              <p14:cNvContentPartPr/>
              <p14:nvPr/>
            </p14:nvContentPartPr>
            <p14:xfrm>
              <a:off x="386040" y="2447440"/>
              <a:ext cx="908640" cy="5508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4366C37-BA84-4C03-B1CB-E0FB3319B3F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68393" y="2429800"/>
                <a:ext cx="944294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71808A1-F213-4361-A79C-87BFE7FBEAB9}"/>
                  </a:ext>
                </a:extLst>
              </p14:cNvPr>
              <p14:cNvContentPartPr/>
              <p14:nvPr/>
            </p14:nvContentPartPr>
            <p14:xfrm>
              <a:off x="2610840" y="2824000"/>
              <a:ext cx="8280" cy="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71808A1-F213-4361-A79C-87BFE7FBEA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592840" y="2806360"/>
                <a:ext cx="43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7DA3900-786E-4DF5-AD0A-ED0FC8B4270D}"/>
                  </a:ext>
                </a:extLst>
              </p14:cNvPr>
              <p14:cNvContentPartPr/>
              <p14:nvPr/>
            </p14:nvContentPartPr>
            <p14:xfrm>
              <a:off x="2132040" y="2996800"/>
              <a:ext cx="1086120" cy="326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7DA3900-786E-4DF5-AD0A-ED0FC8B4270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114400" y="2979179"/>
                <a:ext cx="1121760" cy="3621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F5654C-6590-4DEA-A961-3E5460211FCE}"/>
                  </a:ext>
                </a:extLst>
              </p14:cNvPr>
              <p14:cNvContentPartPr/>
              <p14:nvPr/>
            </p14:nvContentPartPr>
            <p14:xfrm>
              <a:off x="3571320" y="2866120"/>
              <a:ext cx="1699920" cy="69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F5654C-6590-4DEA-A961-3E5460211FCE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553316" y="2848480"/>
                <a:ext cx="1735568" cy="73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411C80A-BC05-48B4-B5B6-D9B5102FFE08}"/>
                  </a:ext>
                </a:extLst>
              </p14:cNvPr>
              <p14:cNvContentPartPr/>
              <p14:nvPr/>
            </p14:nvContentPartPr>
            <p14:xfrm>
              <a:off x="6363120" y="3029920"/>
              <a:ext cx="240840" cy="182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411C80A-BC05-48B4-B5B6-D9B5102FFE0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345454" y="3012280"/>
                <a:ext cx="276533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0E43492-D690-4DBF-BA75-DD424B94EA45}"/>
                  </a:ext>
                </a:extLst>
              </p14:cNvPr>
              <p14:cNvContentPartPr/>
              <p14:nvPr/>
            </p14:nvContentPartPr>
            <p14:xfrm>
              <a:off x="5597760" y="3023080"/>
              <a:ext cx="598680" cy="248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0E43492-D690-4DBF-BA75-DD424B94EA4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580109" y="3005080"/>
                <a:ext cx="634341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40F669-5675-4E4C-AA44-5A522241A539}"/>
                  </a:ext>
                </a:extLst>
              </p14:cNvPr>
              <p14:cNvContentPartPr/>
              <p14:nvPr/>
            </p14:nvContentPartPr>
            <p14:xfrm>
              <a:off x="6729600" y="2966560"/>
              <a:ext cx="963360" cy="2250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40F669-5675-4E4C-AA44-5A522241A53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711960" y="2948531"/>
                <a:ext cx="999000" cy="26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C0E36A2-0D85-41A4-BE66-6A5F68D9579F}"/>
                  </a:ext>
                </a:extLst>
              </p14:cNvPr>
              <p14:cNvContentPartPr/>
              <p14:nvPr/>
            </p14:nvContentPartPr>
            <p14:xfrm>
              <a:off x="7825440" y="3159160"/>
              <a:ext cx="58680" cy="7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C0E36A2-0D85-41A4-BE66-6A5F68D9579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807800" y="3141520"/>
                <a:ext cx="943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202A352-F161-4C0B-8030-68B8B23169FC}"/>
                  </a:ext>
                </a:extLst>
              </p14:cNvPr>
              <p14:cNvContentPartPr/>
              <p14:nvPr/>
            </p14:nvContentPartPr>
            <p14:xfrm>
              <a:off x="8127480" y="3067720"/>
              <a:ext cx="360" cy="132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202A352-F161-4C0B-8030-68B8B23169F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109840" y="3050080"/>
                <a:ext cx="3600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C29233B-ACE1-48EA-BED2-E63DD67A02D2}"/>
                  </a:ext>
                </a:extLst>
              </p14:cNvPr>
              <p14:cNvContentPartPr/>
              <p14:nvPr/>
            </p14:nvContentPartPr>
            <p14:xfrm>
              <a:off x="8137920" y="2966560"/>
              <a:ext cx="3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C29233B-ACE1-48EA-BED2-E63DD67A02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120280" y="2948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0419915-A3B0-45C5-8E3E-C26CD125C917}"/>
                  </a:ext>
                </a:extLst>
              </p14:cNvPr>
              <p14:cNvContentPartPr/>
              <p14:nvPr/>
            </p14:nvContentPartPr>
            <p14:xfrm>
              <a:off x="8249880" y="2875120"/>
              <a:ext cx="223200" cy="332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0419915-A3B0-45C5-8E3E-C26CD125C91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231880" y="2857120"/>
                <a:ext cx="2588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B7B88C1-DFD2-4203-956D-16F630BCE709}"/>
                  </a:ext>
                </a:extLst>
              </p14:cNvPr>
              <p14:cNvContentPartPr/>
              <p14:nvPr/>
            </p14:nvContentPartPr>
            <p14:xfrm>
              <a:off x="8105880" y="3474520"/>
              <a:ext cx="788040" cy="3560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B7B88C1-DFD2-4203-956D-16F630BCE70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088240" y="3456880"/>
                <a:ext cx="8236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30DAC45-E14F-42EC-926B-899E2A5FA7CE}"/>
                  </a:ext>
                </a:extLst>
              </p14:cNvPr>
              <p14:cNvContentPartPr/>
              <p14:nvPr/>
            </p14:nvContentPartPr>
            <p14:xfrm>
              <a:off x="367320" y="3479920"/>
              <a:ext cx="7493040" cy="95004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30DAC45-E14F-42EC-926B-899E2A5FA7C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49320" y="3462273"/>
                <a:ext cx="7528680" cy="9856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828C0E81-4FDB-4203-A6AF-4E230469E017}"/>
                  </a:ext>
                </a:extLst>
              </p14:cNvPr>
              <p14:cNvContentPartPr/>
              <p14:nvPr/>
            </p14:nvContentPartPr>
            <p14:xfrm>
              <a:off x="2347680" y="4554160"/>
              <a:ext cx="343080" cy="5608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828C0E81-4FDB-4203-A6AF-4E230469E01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9680" y="4536160"/>
                <a:ext cx="37872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C93C5FA2-60A5-4204-85E8-60DDBCDCCC8B}"/>
                  </a:ext>
                </a:extLst>
              </p14:cNvPr>
              <p14:cNvContentPartPr/>
              <p14:nvPr/>
            </p14:nvContentPartPr>
            <p14:xfrm>
              <a:off x="497640" y="4631200"/>
              <a:ext cx="1588320" cy="35604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C93C5FA2-60A5-4204-85E8-60DDBCDCCC8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9644" y="4613542"/>
                <a:ext cx="1623952" cy="3917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87B6F72D-9DA9-424B-9197-7B8EC0529CCE}"/>
                  </a:ext>
                </a:extLst>
              </p14:cNvPr>
              <p14:cNvContentPartPr/>
              <p14:nvPr/>
            </p14:nvContentPartPr>
            <p14:xfrm>
              <a:off x="3006480" y="4500160"/>
              <a:ext cx="1263600" cy="4183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87B6F72D-9DA9-424B-9197-7B8EC0529CC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988480" y="4482160"/>
                <a:ext cx="129924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1405CF73-67F8-4DA5-95FE-8913CD1A382C}"/>
                  </a:ext>
                </a:extLst>
              </p14:cNvPr>
              <p14:cNvContentPartPr/>
              <p14:nvPr/>
            </p14:nvContentPartPr>
            <p14:xfrm>
              <a:off x="4369800" y="4685920"/>
              <a:ext cx="116280" cy="2095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1405CF73-67F8-4DA5-95FE-8913CD1A382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52160" y="4667920"/>
                <a:ext cx="1519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4FA98660-AF62-459D-A8F2-0DB50ED45543}"/>
                  </a:ext>
                </a:extLst>
              </p14:cNvPr>
              <p14:cNvContentPartPr/>
              <p14:nvPr/>
            </p14:nvContentPartPr>
            <p14:xfrm>
              <a:off x="4602360" y="4734160"/>
              <a:ext cx="10440" cy="11736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4FA98660-AF62-459D-A8F2-0DB50ED4554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584360" y="4716160"/>
                <a:ext cx="4608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0517906C-BCE6-4ABC-ABFE-3367F413C0AF}"/>
                  </a:ext>
                </a:extLst>
              </p14:cNvPr>
              <p14:cNvContentPartPr/>
              <p14:nvPr/>
            </p14:nvContentPartPr>
            <p14:xfrm>
              <a:off x="4612440" y="4622200"/>
              <a:ext cx="360" cy="36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0517906C-BCE6-4ABC-ABFE-3367F413C0A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94800" y="4604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1B8272C9-B9A6-45B9-B82F-D737751FBD02}"/>
                  </a:ext>
                </a:extLst>
              </p14:cNvPr>
              <p14:cNvContentPartPr/>
              <p14:nvPr/>
            </p14:nvContentPartPr>
            <p14:xfrm>
              <a:off x="4682280" y="4743520"/>
              <a:ext cx="194760" cy="12384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1B8272C9-B9A6-45B9-B82F-D737751FBD0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664280" y="4725520"/>
                <a:ext cx="230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F9A690E1-BA0B-4CDB-8EBA-7A4C86CA2A62}"/>
                  </a:ext>
                </a:extLst>
              </p14:cNvPr>
              <p14:cNvContentPartPr/>
              <p14:nvPr/>
            </p14:nvContentPartPr>
            <p14:xfrm>
              <a:off x="4917000" y="4760440"/>
              <a:ext cx="228960" cy="9612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F9A690E1-BA0B-4CDB-8EBA-7A4C86CA2A6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899000" y="4742440"/>
                <a:ext cx="26460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FFAE385A-C45D-4231-9BB7-503775B4AB80}"/>
                  </a:ext>
                </a:extLst>
              </p14:cNvPr>
              <p14:cNvContentPartPr/>
              <p14:nvPr/>
            </p14:nvContentPartPr>
            <p14:xfrm>
              <a:off x="5443320" y="4506640"/>
              <a:ext cx="2417040" cy="35424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FFAE385A-C45D-4231-9BB7-503775B4AB8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425677" y="4489000"/>
                <a:ext cx="2452685" cy="38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20143923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F1AE072-60F9-49B8-9B15-5ADCE6816EC1}"/>
                  </a:ext>
                </a:extLst>
              </p14:cNvPr>
              <p14:cNvContentPartPr/>
              <p14:nvPr/>
            </p14:nvContentPartPr>
            <p14:xfrm>
              <a:off x="1594560" y="121120"/>
              <a:ext cx="4134600" cy="64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F1AE072-60F9-49B8-9B15-5ADCE6816E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76920" y="103490"/>
                <a:ext cx="417024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26A5E8D-28EC-4E76-8B12-0B2D2417B304}"/>
                  </a:ext>
                </a:extLst>
              </p14:cNvPr>
              <p14:cNvContentPartPr/>
              <p14:nvPr/>
            </p14:nvContentPartPr>
            <p14:xfrm>
              <a:off x="2233920" y="1106440"/>
              <a:ext cx="514440" cy="154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26A5E8D-28EC-4E76-8B12-0B2D2417B30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16268" y="1088800"/>
                <a:ext cx="550105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1B50DE1-7E29-482D-9C09-85125EE16C55}"/>
                  </a:ext>
                </a:extLst>
              </p14:cNvPr>
              <p14:cNvContentPartPr/>
              <p14:nvPr/>
            </p14:nvContentPartPr>
            <p14:xfrm>
              <a:off x="4246680" y="832480"/>
              <a:ext cx="803520" cy="354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1B50DE1-7E29-482D-9C09-85125EE16C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28680" y="814840"/>
                <a:ext cx="83916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1CA997-4D09-468F-BFFF-45C9D7BBEDCD}"/>
                  </a:ext>
                </a:extLst>
              </p14:cNvPr>
              <p14:cNvContentPartPr/>
              <p14:nvPr/>
            </p14:nvContentPartPr>
            <p14:xfrm>
              <a:off x="3129240" y="873160"/>
              <a:ext cx="793440" cy="369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1CA997-4D09-468F-BFFF-45C9D7BBEDC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11248" y="855520"/>
                <a:ext cx="829064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186239C-CE7F-45A5-99D0-DA2E592DB887}"/>
                  </a:ext>
                </a:extLst>
              </p14:cNvPr>
              <p14:cNvContentPartPr/>
              <p14:nvPr/>
            </p14:nvContentPartPr>
            <p14:xfrm>
              <a:off x="5383200" y="1012840"/>
              <a:ext cx="133560" cy="154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186239C-CE7F-45A5-99D0-DA2E592DB88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65200" y="995200"/>
                <a:ext cx="1692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4B456AE-955E-47AE-B9AA-1EDB26852F5D}"/>
                  </a:ext>
                </a:extLst>
              </p14:cNvPr>
              <p14:cNvContentPartPr/>
              <p14:nvPr/>
            </p14:nvContentPartPr>
            <p14:xfrm>
              <a:off x="5657880" y="852640"/>
              <a:ext cx="1843200" cy="329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4B456AE-955E-47AE-B9AA-1EDB26852F5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240" y="834640"/>
                <a:ext cx="18788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999560-54BC-4867-B8B4-F433A8D062FD}"/>
                  </a:ext>
                </a:extLst>
              </p14:cNvPr>
              <p14:cNvContentPartPr/>
              <p14:nvPr/>
            </p14:nvContentPartPr>
            <p14:xfrm>
              <a:off x="7730400" y="752920"/>
              <a:ext cx="1172880" cy="417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999560-54BC-4867-B8B4-F433A8D062F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12400" y="735265"/>
                <a:ext cx="1208520" cy="4536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9B127AC-BA44-49F1-B611-858E07BAB2BA}"/>
                  </a:ext>
                </a:extLst>
              </p14:cNvPr>
              <p14:cNvContentPartPr/>
              <p14:nvPr/>
            </p14:nvContentPartPr>
            <p14:xfrm>
              <a:off x="374160" y="982240"/>
              <a:ext cx="1683720" cy="1027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9B127AC-BA44-49F1-B611-858E07BAB2B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6156" y="964594"/>
                <a:ext cx="1719368" cy="1063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727FAB3-6089-4518-8D5B-5F190F98F6A8}"/>
                  </a:ext>
                </a:extLst>
              </p14:cNvPr>
              <p14:cNvContentPartPr/>
              <p14:nvPr/>
            </p14:nvContentPartPr>
            <p14:xfrm>
              <a:off x="4695960" y="1523680"/>
              <a:ext cx="292680" cy="233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727FAB3-6089-4518-8D5B-5F190F98F6A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78298" y="1506040"/>
                <a:ext cx="328364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990D1F3-69B5-4A01-ADE1-6174428FA0D3}"/>
                  </a:ext>
                </a:extLst>
              </p14:cNvPr>
              <p14:cNvContentPartPr/>
              <p14:nvPr/>
            </p14:nvContentPartPr>
            <p14:xfrm>
              <a:off x="4155240" y="1554640"/>
              <a:ext cx="409320" cy="17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990D1F3-69B5-4A01-ADE1-6174428FA0D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37240" y="1537000"/>
                <a:ext cx="44496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4C6F5CC-F048-49D4-95A1-5507588F86D9}"/>
                  </a:ext>
                </a:extLst>
              </p14:cNvPr>
              <p14:cNvContentPartPr/>
              <p14:nvPr/>
            </p14:nvContentPartPr>
            <p14:xfrm>
              <a:off x="2316000" y="1401280"/>
              <a:ext cx="1717200" cy="430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4C6F5CC-F048-49D4-95A1-5507588F86D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98360" y="1383640"/>
                <a:ext cx="17528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4FE911D-3D93-483A-BAB5-19190C40CBFC}"/>
                  </a:ext>
                </a:extLst>
              </p14:cNvPr>
              <p14:cNvContentPartPr/>
              <p14:nvPr/>
            </p14:nvContentPartPr>
            <p14:xfrm>
              <a:off x="6744360" y="1484080"/>
              <a:ext cx="620280" cy="155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4FE911D-3D93-483A-BAB5-19190C40CB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26360" y="1466440"/>
                <a:ext cx="6559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7AD5D0E-E64D-4F1E-BF96-F1E48764C84A}"/>
                  </a:ext>
                </a:extLst>
              </p14:cNvPr>
              <p14:cNvContentPartPr/>
              <p14:nvPr/>
            </p14:nvContentPartPr>
            <p14:xfrm>
              <a:off x="5302200" y="1371400"/>
              <a:ext cx="1117440" cy="324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7AD5D0E-E64D-4F1E-BF96-F1E48764C84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84554" y="1353420"/>
                <a:ext cx="1153091" cy="36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1375A1-980C-43CC-951F-1F26DD7C3692}"/>
                  </a:ext>
                </a:extLst>
              </p14:cNvPr>
              <p14:cNvContentPartPr/>
              <p14:nvPr/>
            </p14:nvContentPartPr>
            <p14:xfrm>
              <a:off x="7570200" y="1308400"/>
              <a:ext cx="1401840" cy="42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1375A1-980C-43CC-951F-1F26DD7C369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52205" y="1290745"/>
                <a:ext cx="1437471" cy="4583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ECC3DD-5EB5-4934-9059-B689B53737BF}"/>
                  </a:ext>
                </a:extLst>
              </p14:cNvPr>
              <p14:cNvContentPartPr/>
              <p14:nvPr/>
            </p14:nvContentPartPr>
            <p14:xfrm>
              <a:off x="7322880" y="1819960"/>
              <a:ext cx="1677600" cy="384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ECC3DD-5EB5-4934-9059-B689B53737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04880" y="1801960"/>
                <a:ext cx="171324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743A3E8-E33A-414A-9163-2B766A18CFE9}"/>
                  </a:ext>
                </a:extLst>
              </p14:cNvPr>
              <p14:cNvContentPartPr/>
              <p14:nvPr/>
            </p14:nvContentPartPr>
            <p14:xfrm>
              <a:off x="6137400" y="1908160"/>
              <a:ext cx="948960" cy="3481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743A3E8-E33A-414A-9163-2B766A18CF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19400" y="1890520"/>
                <a:ext cx="98460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161950A-015A-4D02-95A2-8A5BF663D3A6}"/>
                  </a:ext>
                </a:extLst>
              </p14:cNvPr>
              <p14:cNvContentPartPr/>
              <p14:nvPr/>
            </p14:nvContentPartPr>
            <p14:xfrm>
              <a:off x="284160" y="1940200"/>
              <a:ext cx="5633280" cy="1160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161950A-015A-4D02-95A2-8A5BF663D3A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6160" y="1922200"/>
                <a:ext cx="5668920" cy="11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1DC3E28-B8B7-40BD-B61B-C127039431A9}"/>
                  </a:ext>
                </a:extLst>
              </p14:cNvPr>
              <p14:cNvContentPartPr/>
              <p14:nvPr/>
            </p14:nvContentPartPr>
            <p14:xfrm>
              <a:off x="6164040" y="2339080"/>
              <a:ext cx="1647720" cy="4802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1DC3E28-B8B7-40BD-B61B-C127039431A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46400" y="2321440"/>
                <a:ext cx="168336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C52AF66-A78E-4F01-AF28-FBB39319A6B2}"/>
                  </a:ext>
                </a:extLst>
              </p14:cNvPr>
              <p14:cNvContentPartPr/>
              <p14:nvPr/>
            </p14:nvContentPartPr>
            <p14:xfrm>
              <a:off x="8025600" y="2361040"/>
              <a:ext cx="982080" cy="473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C52AF66-A78E-4F01-AF28-FBB39319A6B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07600" y="2343040"/>
                <a:ext cx="101772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3B7D121-73AD-48B8-8570-92EB4CA8C05A}"/>
                  </a:ext>
                </a:extLst>
              </p14:cNvPr>
              <p14:cNvContentPartPr/>
              <p14:nvPr/>
            </p14:nvContentPartPr>
            <p14:xfrm>
              <a:off x="4965600" y="3108760"/>
              <a:ext cx="2354400" cy="50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3B7D121-73AD-48B8-8570-92EB4CA8C05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947960" y="3090773"/>
                <a:ext cx="2390040" cy="545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8C277F8-0525-4D3C-B907-09BAF10AA693}"/>
                  </a:ext>
                </a:extLst>
              </p14:cNvPr>
              <p14:cNvContentPartPr/>
              <p14:nvPr/>
            </p14:nvContentPartPr>
            <p14:xfrm>
              <a:off x="7599360" y="3311800"/>
              <a:ext cx="18720" cy="85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8C277F8-0525-4D3C-B907-09BAF10AA69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81360" y="3293800"/>
                <a:ext cx="54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5802AD-BCDF-46A6-B5DC-EF41D983F985}"/>
                  </a:ext>
                </a:extLst>
              </p14:cNvPr>
              <p14:cNvContentPartPr/>
              <p14:nvPr/>
            </p14:nvContentPartPr>
            <p14:xfrm>
              <a:off x="7617720" y="3139000"/>
              <a:ext cx="12600" cy="1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5802AD-BCDF-46A6-B5DC-EF41D983F9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0080" y="312100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4B23DAA-5B15-46D8-9860-50A5634AA799}"/>
                  </a:ext>
                </a:extLst>
              </p14:cNvPr>
              <p14:cNvContentPartPr/>
              <p14:nvPr/>
            </p14:nvContentPartPr>
            <p14:xfrm>
              <a:off x="8329440" y="3276880"/>
              <a:ext cx="83880" cy="126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4B23DAA-5B15-46D8-9860-50A5634AA79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311800" y="3259240"/>
                <a:ext cx="119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24957A4-9193-4960-B504-AAE11786224B}"/>
                  </a:ext>
                </a:extLst>
              </p14:cNvPr>
              <p14:cNvContentPartPr/>
              <p14:nvPr/>
            </p14:nvContentPartPr>
            <p14:xfrm>
              <a:off x="8511240" y="3220360"/>
              <a:ext cx="377640" cy="204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24957A4-9193-4960-B504-AAE11786224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493600" y="3202360"/>
                <a:ext cx="4132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D08AACD-50FD-4C1F-A70C-081857F6BC3A}"/>
                  </a:ext>
                </a:extLst>
              </p14:cNvPr>
              <p14:cNvContentPartPr/>
              <p14:nvPr/>
            </p14:nvContentPartPr>
            <p14:xfrm>
              <a:off x="7772160" y="3243760"/>
              <a:ext cx="210600" cy="149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D08AACD-50FD-4C1F-A70C-081857F6BC3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54160" y="3226120"/>
                <a:ext cx="2462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A72A3B-507A-487B-B05D-1DD1980B5E68}"/>
                  </a:ext>
                </a:extLst>
              </p14:cNvPr>
              <p14:cNvContentPartPr/>
              <p14:nvPr/>
            </p14:nvContentPartPr>
            <p14:xfrm>
              <a:off x="465960" y="3756040"/>
              <a:ext cx="316800" cy="610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A72A3B-507A-487B-B05D-1DD1980B5E6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7960" y="3738040"/>
                <a:ext cx="35244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DA52CFA-D725-40D3-A039-452778CB26AE}"/>
                  </a:ext>
                </a:extLst>
              </p14:cNvPr>
              <p14:cNvContentPartPr/>
              <p14:nvPr/>
            </p14:nvContentPartPr>
            <p14:xfrm>
              <a:off x="1157880" y="3819760"/>
              <a:ext cx="811800" cy="356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DA52CFA-D725-40D3-A039-452778CB26A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40232" y="3801760"/>
                <a:ext cx="847456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A377593-1E21-4A3D-912F-139E344BB20E}"/>
                  </a:ext>
                </a:extLst>
              </p14:cNvPr>
              <p14:cNvContentPartPr/>
              <p14:nvPr/>
            </p14:nvContentPartPr>
            <p14:xfrm>
              <a:off x="2245080" y="3115600"/>
              <a:ext cx="2476080" cy="1342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A377593-1E21-4A3D-912F-139E344BB20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27440" y="3097600"/>
                <a:ext cx="2511720" cy="13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781774-DCFA-41BE-82B1-5AA96470F75C}"/>
                  </a:ext>
                </a:extLst>
              </p14:cNvPr>
              <p14:cNvContentPartPr/>
              <p14:nvPr/>
            </p14:nvContentPartPr>
            <p14:xfrm>
              <a:off x="1633440" y="4459840"/>
              <a:ext cx="22320" cy="294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781774-DCFA-41BE-82B1-5AA96470F75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15800" y="4442200"/>
                <a:ext cx="579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20C70BB-8970-4075-A46C-CA0E2CC50421}"/>
                  </a:ext>
                </a:extLst>
              </p14:cNvPr>
              <p14:cNvContentPartPr/>
              <p14:nvPr/>
            </p14:nvContentPartPr>
            <p14:xfrm>
              <a:off x="1797960" y="4357960"/>
              <a:ext cx="355680" cy="315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20C70BB-8970-4075-A46C-CA0E2CC5042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780302" y="4340320"/>
                <a:ext cx="391356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D56431-2B78-4ED3-85B0-3A3F064FFC90}"/>
                  </a:ext>
                </a:extLst>
              </p14:cNvPr>
              <p14:cNvContentPartPr/>
              <p14:nvPr/>
            </p14:nvContentPartPr>
            <p14:xfrm>
              <a:off x="1035840" y="4480360"/>
              <a:ext cx="347040" cy="360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D56431-2B78-4ED3-85B0-3A3F064FFC9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18200" y="4462360"/>
                <a:ext cx="38268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2B57819-56C6-4CCB-ACA9-503F0A5D7D4C}"/>
                  </a:ext>
                </a:extLst>
              </p14:cNvPr>
              <p14:cNvContentPartPr/>
              <p14:nvPr/>
            </p14:nvContentPartPr>
            <p14:xfrm>
              <a:off x="3250920" y="4549120"/>
              <a:ext cx="17640" cy="12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2B57819-56C6-4CCB-ACA9-503F0A5D7D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2920" y="4531120"/>
                <a:ext cx="53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AD4BA9-6B7B-4632-96DF-33A235C36D0D}"/>
                  </a:ext>
                </a:extLst>
              </p14:cNvPr>
              <p14:cNvContentPartPr/>
              <p14:nvPr/>
            </p14:nvContentPartPr>
            <p14:xfrm>
              <a:off x="3301320" y="4673320"/>
              <a:ext cx="360" cy="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AD4BA9-6B7B-4632-96DF-33A235C36D0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83680" y="465568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9156EC6-93A1-4C9D-A962-AFC016E279AD}"/>
                  </a:ext>
                </a:extLst>
              </p14:cNvPr>
              <p14:cNvContentPartPr/>
              <p14:nvPr/>
            </p14:nvContentPartPr>
            <p14:xfrm>
              <a:off x="2273160" y="4551280"/>
              <a:ext cx="806400" cy="478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9156EC6-93A1-4C9D-A962-AFC016E279A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255512" y="4533294"/>
                <a:ext cx="842056" cy="51405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6396706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F1AE072-60F9-49B8-9B15-5ADCE6816EC1}"/>
                  </a:ext>
                </a:extLst>
              </p14:cNvPr>
              <p14:cNvContentPartPr/>
              <p14:nvPr/>
            </p14:nvContentPartPr>
            <p14:xfrm>
              <a:off x="1594560" y="121120"/>
              <a:ext cx="4134600" cy="64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F1AE072-60F9-49B8-9B15-5ADCE6816E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76920" y="103490"/>
                <a:ext cx="417024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26A5E8D-28EC-4E76-8B12-0B2D2417B304}"/>
                  </a:ext>
                </a:extLst>
              </p14:cNvPr>
              <p14:cNvContentPartPr/>
              <p14:nvPr/>
            </p14:nvContentPartPr>
            <p14:xfrm>
              <a:off x="2233920" y="1106440"/>
              <a:ext cx="514440" cy="154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26A5E8D-28EC-4E76-8B12-0B2D2417B30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16268" y="1088800"/>
                <a:ext cx="550105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1B50DE1-7E29-482D-9C09-85125EE16C55}"/>
                  </a:ext>
                </a:extLst>
              </p14:cNvPr>
              <p14:cNvContentPartPr/>
              <p14:nvPr/>
            </p14:nvContentPartPr>
            <p14:xfrm>
              <a:off x="4246680" y="832480"/>
              <a:ext cx="803520" cy="354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1B50DE1-7E29-482D-9C09-85125EE16C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28680" y="814840"/>
                <a:ext cx="83916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1CA997-4D09-468F-BFFF-45C9D7BBEDCD}"/>
                  </a:ext>
                </a:extLst>
              </p14:cNvPr>
              <p14:cNvContentPartPr/>
              <p14:nvPr/>
            </p14:nvContentPartPr>
            <p14:xfrm>
              <a:off x="3129240" y="873160"/>
              <a:ext cx="793440" cy="369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1CA997-4D09-468F-BFFF-45C9D7BBEDC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11248" y="855520"/>
                <a:ext cx="829064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186239C-CE7F-45A5-99D0-DA2E592DB887}"/>
                  </a:ext>
                </a:extLst>
              </p14:cNvPr>
              <p14:cNvContentPartPr/>
              <p14:nvPr/>
            </p14:nvContentPartPr>
            <p14:xfrm>
              <a:off x="5383200" y="1012840"/>
              <a:ext cx="133560" cy="154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186239C-CE7F-45A5-99D0-DA2E592DB88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65200" y="995200"/>
                <a:ext cx="1692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4B456AE-955E-47AE-B9AA-1EDB26852F5D}"/>
                  </a:ext>
                </a:extLst>
              </p14:cNvPr>
              <p14:cNvContentPartPr/>
              <p14:nvPr/>
            </p14:nvContentPartPr>
            <p14:xfrm>
              <a:off x="5657880" y="852640"/>
              <a:ext cx="1843200" cy="329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4B456AE-955E-47AE-B9AA-1EDB26852F5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240" y="834640"/>
                <a:ext cx="18788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999560-54BC-4867-B8B4-F433A8D062FD}"/>
                  </a:ext>
                </a:extLst>
              </p14:cNvPr>
              <p14:cNvContentPartPr/>
              <p14:nvPr/>
            </p14:nvContentPartPr>
            <p14:xfrm>
              <a:off x="7730400" y="752920"/>
              <a:ext cx="1172880" cy="417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999560-54BC-4867-B8B4-F433A8D062F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12400" y="735265"/>
                <a:ext cx="1208520" cy="4536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9B127AC-BA44-49F1-B611-858E07BAB2BA}"/>
                  </a:ext>
                </a:extLst>
              </p14:cNvPr>
              <p14:cNvContentPartPr/>
              <p14:nvPr/>
            </p14:nvContentPartPr>
            <p14:xfrm>
              <a:off x="374160" y="982240"/>
              <a:ext cx="1683720" cy="1027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9B127AC-BA44-49F1-B611-858E07BAB2B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6156" y="964594"/>
                <a:ext cx="1719368" cy="1063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727FAB3-6089-4518-8D5B-5F190F98F6A8}"/>
                  </a:ext>
                </a:extLst>
              </p14:cNvPr>
              <p14:cNvContentPartPr/>
              <p14:nvPr/>
            </p14:nvContentPartPr>
            <p14:xfrm>
              <a:off x="4695960" y="1523680"/>
              <a:ext cx="292680" cy="233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727FAB3-6089-4518-8D5B-5F190F98F6A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78298" y="1506040"/>
                <a:ext cx="328364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990D1F3-69B5-4A01-ADE1-6174428FA0D3}"/>
                  </a:ext>
                </a:extLst>
              </p14:cNvPr>
              <p14:cNvContentPartPr/>
              <p14:nvPr/>
            </p14:nvContentPartPr>
            <p14:xfrm>
              <a:off x="4155240" y="1554640"/>
              <a:ext cx="409320" cy="17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990D1F3-69B5-4A01-ADE1-6174428FA0D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37240" y="1537000"/>
                <a:ext cx="44496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4C6F5CC-F048-49D4-95A1-5507588F86D9}"/>
                  </a:ext>
                </a:extLst>
              </p14:cNvPr>
              <p14:cNvContentPartPr/>
              <p14:nvPr/>
            </p14:nvContentPartPr>
            <p14:xfrm>
              <a:off x="2316000" y="1401280"/>
              <a:ext cx="1717200" cy="430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4C6F5CC-F048-49D4-95A1-5507588F86D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98360" y="1383640"/>
                <a:ext cx="17528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4FE911D-3D93-483A-BAB5-19190C40CBFC}"/>
                  </a:ext>
                </a:extLst>
              </p14:cNvPr>
              <p14:cNvContentPartPr/>
              <p14:nvPr/>
            </p14:nvContentPartPr>
            <p14:xfrm>
              <a:off x="6744360" y="1484080"/>
              <a:ext cx="620280" cy="155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4FE911D-3D93-483A-BAB5-19190C40CB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26360" y="1466440"/>
                <a:ext cx="6559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7AD5D0E-E64D-4F1E-BF96-F1E48764C84A}"/>
                  </a:ext>
                </a:extLst>
              </p14:cNvPr>
              <p14:cNvContentPartPr/>
              <p14:nvPr/>
            </p14:nvContentPartPr>
            <p14:xfrm>
              <a:off x="5302200" y="1371400"/>
              <a:ext cx="1117440" cy="324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7AD5D0E-E64D-4F1E-BF96-F1E48764C84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84554" y="1353420"/>
                <a:ext cx="1153091" cy="36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1375A1-980C-43CC-951F-1F26DD7C3692}"/>
                  </a:ext>
                </a:extLst>
              </p14:cNvPr>
              <p14:cNvContentPartPr/>
              <p14:nvPr/>
            </p14:nvContentPartPr>
            <p14:xfrm>
              <a:off x="7570200" y="1308400"/>
              <a:ext cx="1401840" cy="42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1375A1-980C-43CC-951F-1F26DD7C369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52205" y="1290745"/>
                <a:ext cx="1437471" cy="4583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ECC3DD-5EB5-4934-9059-B689B53737BF}"/>
                  </a:ext>
                </a:extLst>
              </p14:cNvPr>
              <p14:cNvContentPartPr/>
              <p14:nvPr/>
            </p14:nvContentPartPr>
            <p14:xfrm>
              <a:off x="7322880" y="1819960"/>
              <a:ext cx="1677600" cy="384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ECC3DD-5EB5-4934-9059-B689B53737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04880" y="1801960"/>
                <a:ext cx="171324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743A3E8-E33A-414A-9163-2B766A18CFE9}"/>
                  </a:ext>
                </a:extLst>
              </p14:cNvPr>
              <p14:cNvContentPartPr/>
              <p14:nvPr/>
            </p14:nvContentPartPr>
            <p14:xfrm>
              <a:off x="6137400" y="1908160"/>
              <a:ext cx="948960" cy="3481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743A3E8-E33A-414A-9163-2B766A18CF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19400" y="1890520"/>
                <a:ext cx="98460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161950A-015A-4D02-95A2-8A5BF663D3A6}"/>
                  </a:ext>
                </a:extLst>
              </p14:cNvPr>
              <p14:cNvContentPartPr/>
              <p14:nvPr/>
            </p14:nvContentPartPr>
            <p14:xfrm>
              <a:off x="284160" y="1940200"/>
              <a:ext cx="5633280" cy="1160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161950A-015A-4D02-95A2-8A5BF663D3A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6160" y="1922200"/>
                <a:ext cx="5668920" cy="11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1DC3E28-B8B7-40BD-B61B-C127039431A9}"/>
                  </a:ext>
                </a:extLst>
              </p14:cNvPr>
              <p14:cNvContentPartPr/>
              <p14:nvPr/>
            </p14:nvContentPartPr>
            <p14:xfrm>
              <a:off x="6164040" y="2339080"/>
              <a:ext cx="1647720" cy="4802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1DC3E28-B8B7-40BD-B61B-C127039431A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46400" y="2321440"/>
                <a:ext cx="168336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C52AF66-A78E-4F01-AF28-FBB39319A6B2}"/>
                  </a:ext>
                </a:extLst>
              </p14:cNvPr>
              <p14:cNvContentPartPr/>
              <p14:nvPr/>
            </p14:nvContentPartPr>
            <p14:xfrm>
              <a:off x="8025600" y="2361040"/>
              <a:ext cx="982080" cy="473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C52AF66-A78E-4F01-AF28-FBB39319A6B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07600" y="2343040"/>
                <a:ext cx="101772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3B7D121-73AD-48B8-8570-92EB4CA8C05A}"/>
                  </a:ext>
                </a:extLst>
              </p14:cNvPr>
              <p14:cNvContentPartPr/>
              <p14:nvPr/>
            </p14:nvContentPartPr>
            <p14:xfrm>
              <a:off x="4965600" y="3108760"/>
              <a:ext cx="2354400" cy="50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3B7D121-73AD-48B8-8570-92EB4CA8C05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947960" y="3090773"/>
                <a:ext cx="2390040" cy="545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8C277F8-0525-4D3C-B907-09BAF10AA693}"/>
                  </a:ext>
                </a:extLst>
              </p14:cNvPr>
              <p14:cNvContentPartPr/>
              <p14:nvPr/>
            </p14:nvContentPartPr>
            <p14:xfrm>
              <a:off x="7599360" y="3311800"/>
              <a:ext cx="18720" cy="85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8C277F8-0525-4D3C-B907-09BAF10AA69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81360" y="3293800"/>
                <a:ext cx="54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5802AD-BCDF-46A6-B5DC-EF41D983F985}"/>
                  </a:ext>
                </a:extLst>
              </p14:cNvPr>
              <p14:cNvContentPartPr/>
              <p14:nvPr/>
            </p14:nvContentPartPr>
            <p14:xfrm>
              <a:off x="7617720" y="3139000"/>
              <a:ext cx="12600" cy="1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5802AD-BCDF-46A6-B5DC-EF41D983F9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0080" y="312100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4B23DAA-5B15-46D8-9860-50A5634AA799}"/>
                  </a:ext>
                </a:extLst>
              </p14:cNvPr>
              <p14:cNvContentPartPr/>
              <p14:nvPr/>
            </p14:nvContentPartPr>
            <p14:xfrm>
              <a:off x="8329440" y="3276880"/>
              <a:ext cx="83880" cy="126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4B23DAA-5B15-46D8-9860-50A5634AA79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311800" y="3259240"/>
                <a:ext cx="119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24957A4-9193-4960-B504-AAE11786224B}"/>
                  </a:ext>
                </a:extLst>
              </p14:cNvPr>
              <p14:cNvContentPartPr/>
              <p14:nvPr/>
            </p14:nvContentPartPr>
            <p14:xfrm>
              <a:off x="8511240" y="3220360"/>
              <a:ext cx="377640" cy="204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24957A4-9193-4960-B504-AAE11786224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493600" y="3202360"/>
                <a:ext cx="4132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D08AACD-50FD-4C1F-A70C-081857F6BC3A}"/>
                  </a:ext>
                </a:extLst>
              </p14:cNvPr>
              <p14:cNvContentPartPr/>
              <p14:nvPr/>
            </p14:nvContentPartPr>
            <p14:xfrm>
              <a:off x="7772160" y="3243760"/>
              <a:ext cx="210600" cy="149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D08AACD-50FD-4C1F-A70C-081857F6BC3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54160" y="3226120"/>
                <a:ext cx="2462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A72A3B-507A-487B-B05D-1DD1980B5E68}"/>
                  </a:ext>
                </a:extLst>
              </p14:cNvPr>
              <p14:cNvContentPartPr/>
              <p14:nvPr/>
            </p14:nvContentPartPr>
            <p14:xfrm>
              <a:off x="465960" y="3756040"/>
              <a:ext cx="316800" cy="610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A72A3B-507A-487B-B05D-1DD1980B5E6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7960" y="3738040"/>
                <a:ext cx="35244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DA52CFA-D725-40D3-A039-452778CB26AE}"/>
                  </a:ext>
                </a:extLst>
              </p14:cNvPr>
              <p14:cNvContentPartPr/>
              <p14:nvPr/>
            </p14:nvContentPartPr>
            <p14:xfrm>
              <a:off x="1157880" y="3819760"/>
              <a:ext cx="811800" cy="356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DA52CFA-D725-40D3-A039-452778CB26A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40232" y="3801760"/>
                <a:ext cx="847456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A377593-1E21-4A3D-912F-139E344BB20E}"/>
                  </a:ext>
                </a:extLst>
              </p14:cNvPr>
              <p14:cNvContentPartPr/>
              <p14:nvPr/>
            </p14:nvContentPartPr>
            <p14:xfrm>
              <a:off x="2245080" y="3115600"/>
              <a:ext cx="2476080" cy="1342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A377593-1E21-4A3D-912F-139E344BB20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27440" y="3097600"/>
                <a:ext cx="2511720" cy="13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781774-DCFA-41BE-82B1-5AA96470F75C}"/>
                  </a:ext>
                </a:extLst>
              </p14:cNvPr>
              <p14:cNvContentPartPr/>
              <p14:nvPr/>
            </p14:nvContentPartPr>
            <p14:xfrm>
              <a:off x="1633440" y="4459840"/>
              <a:ext cx="22320" cy="294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781774-DCFA-41BE-82B1-5AA96470F75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15800" y="4442200"/>
                <a:ext cx="579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20C70BB-8970-4075-A46C-CA0E2CC50421}"/>
                  </a:ext>
                </a:extLst>
              </p14:cNvPr>
              <p14:cNvContentPartPr/>
              <p14:nvPr/>
            </p14:nvContentPartPr>
            <p14:xfrm>
              <a:off x="1797960" y="4357960"/>
              <a:ext cx="355680" cy="315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20C70BB-8970-4075-A46C-CA0E2CC5042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780302" y="4340320"/>
                <a:ext cx="391356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D56431-2B78-4ED3-85B0-3A3F064FFC90}"/>
                  </a:ext>
                </a:extLst>
              </p14:cNvPr>
              <p14:cNvContentPartPr/>
              <p14:nvPr/>
            </p14:nvContentPartPr>
            <p14:xfrm>
              <a:off x="1035840" y="4480360"/>
              <a:ext cx="347040" cy="360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D56431-2B78-4ED3-85B0-3A3F064FFC9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18200" y="4462360"/>
                <a:ext cx="38268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2B57819-56C6-4CCB-ACA9-503F0A5D7D4C}"/>
                  </a:ext>
                </a:extLst>
              </p14:cNvPr>
              <p14:cNvContentPartPr/>
              <p14:nvPr/>
            </p14:nvContentPartPr>
            <p14:xfrm>
              <a:off x="3250920" y="4549120"/>
              <a:ext cx="17640" cy="12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2B57819-56C6-4CCB-ACA9-503F0A5D7D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2920" y="4531120"/>
                <a:ext cx="53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AD4BA9-6B7B-4632-96DF-33A235C36D0D}"/>
                  </a:ext>
                </a:extLst>
              </p14:cNvPr>
              <p14:cNvContentPartPr/>
              <p14:nvPr/>
            </p14:nvContentPartPr>
            <p14:xfrm>
              <a:off x="3301320" y="4673320"/>
              <a:ext cx="360" cy="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AD4BA9-6B7B-4632-96DF-33A235C36D0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83680" y="465568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9156EC6-93A1-4C9D-A962-AFC016E279AD}"/>
                  </a:ext>
                </a:extLst>
              </p14:cNvPr>
              <p14:cNvContentPartPr/>
              <p14:nvPr/>
            </p14:nvContentPartPr>
            <p14:xfrm>
              <a:off x="2273160" y="4551280"/>
              <a:ext cx="806400" cy="478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9156EC6-93A1-4C9D-A962-AFC016E279A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255512" y="4533294"/>
                <a:ext cx="842056" cy="5140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082A071-B8EC-4A3C-914E-528A9DE8B3E4}"/>
                  </a:ext>
                </a:extLst>
              </p14:cNvPr>
              <p14:cNvContentPartPr/>
              <p14:nvPr/>
            </p14:nvContentPartPr>
            <p14:xfrm>
              <a:off x="3626040" y="4392880"/>
              <a:ext cx="353520" cy="333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082A071-B8EC-4A3C-914E-528A9DE8B3E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608400" y="4374880"/>
                <a:ext cx="38916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C4515A-985C-4476-A6A1-0142A5C89024}"/>
                  </a:ext>
                </a:extLst>
              </p14:cNvPr>
              <p14:cNvContentPartPr/>
              <p14:nvPr/>
            </p14:nvContentPartPr>
            <p14:xfrm>
              <a:off x="4048680" y="4541200"/>
              <a:ext cx="96480" cy="153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C4515A-985C-4476-A6A1-0142A5C8902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30680" y="4523560"/>
                <a:ext cx="13212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B9487FE-C4B6-49AF-9B92-997EFC2A0C7E}"/>
                  </a:ext>
                </a:extLst>
              </p14:cNvPr>
              <p14:cNvContentPartPr/>
              <p14:nvPr/>
            </p14:nvContentPartPr>
            <p14:xfrm>
              <a:off x="4195920" y="4550200"/>
              <a:ext cx="191520" cy="155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B9487FE-C4B6-49AF-9B92-997EFC2A0C7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77920" y="4532560"/>
                <a:ext cx="2271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7080D52-C7D3-4564-95F5-3F35303AA587}"/>
                  </a:ext>
                </a:extLst>
              </p14:cNvPr>
              <p14:cNvContentPartPr/>
              <p14:nvPr/>
            </p14:nvContentPartPr>
            <p14:xfrm>
              <a:off x="4611000" y="4327720"/>
              <a:ext cx="22680" cy="35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7080D52-C7D3-4564-95F5-3F35303AA58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93360" y="4310080"/>
                <a:ext cx="583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8AE96F9-9E78-463A-8D1B-8A4EBD16C3E5}"/>
                  </a:ext>
                </a:extLst>
              </p14:cNvPr>
              <p14:cNvContentPartPr/>
              <p14:nvPr/>
            </p14:nvContentPartPr>
            <p14:xfrm>
              <a:off x="4617480" y="4439680"/>
              <a:ext cx="183960" cy="221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8AE96F9-9E78-463A-8D1B-8A4EBD16C3E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9480" y="4421680"/>
                <a:ext cx="21960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6D18F2C-A0CE-40FF-99A6-8F995D6464FB}"/>
                  </a:ext>
                </a:extLst>
              </p14:cNvPr>
              <p14:cNvContentPartPr/>
              <p14:nvPr/>
            </p14:nvContentPartPr>
            <p14:xfrm>
              <a:off x="4892160" y="4561720"/>
              <a:ext cx="5760" cy="68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6D18F2C-A0CE-40FF-99A6-8F995D6464F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74520" y="4543720"/>
                <a:ext cx="4140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CA6018-7272-43C3-9841-190C27FD49FE}"/>
                  </a:ext>
                </a:extLst>
              </p14:cNvPr>
              <p14:cNvContentPartPr/>
              <p14:nvPr/>
            </p14:nvContentPartPr>
            <p14:xfrm>
              <a:off x="4872360" y="4401160"/>
              <a:ext cx="4320" cy="8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CA6018-7272-43C3-9841-190C27FD49F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54360" y="438316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145D70C-7703-46CE-A61B-A783002C435F}"/>
                  </a:ext>
                </a:extLst>
              </p14:cNvPr>
              <p14:cNvContentPartPr/>
              <p14:nvPr/>
            </p14:nvContentPartPr>
            <p14:xfrm>
              <a:off x="4987920" y="4491520"/>
              <a:ext cx="187560" cy="162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145D70C-7703-46CE-A61B-A783002C435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970280" y="4473520"/>
                <a:ext cx="2232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F6CAD53-8F3C-4D44-86C7-EDAE7F829321}"/>
                  </a:ext>
                </a:extLst>
              </p14:cNvPr>
              <p14:cNvContentPartPr/>
              <p14:nvPr/>
            </p14:nvContentPartPr>
            <p14:xfrm>
              <a:off x="5211840" y="4476400"/>
              <a:ext cx="172080" cy="137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F6CAD53-8F3C-4D44-86C7-EDAE7F82932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94200" y="4458400"/>
                <a:ext cx="207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B857931-9A19-459E-A150-EC05041DD1F3}"/>
                  </a:ext>
                </a:extLst>
              </p14:cNvPr>
              <p14:cNvContentPartPr/>
              <p14:nvPr/>
            </p14:nvContentPartPr>
            <p14:xfrm>
              <a:off x="5414880" y="4516000"/>
              <a:ext cx="205200" cy="117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B857931-9A19-459E-A150-EC05041DD1F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97240" y="4498000"/>
                <a:ext cx="2408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96203E8-0CFF-4D67-97AA-AD174CA9AD3C}"/>
                  </a:ext>
                </a:extLst>
              </p14:cNvPr>
              <p14:cNvContentPartPr/>
              <p14:nvPr/>
            </p14:nvContentPartPr>
            <p14:xfrm>
              <a:off x="5733840" y="4204240"/>
              <a:ext cx="373680" cy="387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96203E8-0CFF-4D67-97AA-AD174CA9AD3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716200" y="4186240"/>
                <a:ext cx="40932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60DB015-A700-44AA-81C9-2D9CD2AEC15A}"/>
                  </a:ext>
                </a:extLst>
              </p14:cNvPr>
              <p14:cNvContentPartPr/>
              <p14:nvPr/>
            </p14:nvContentPartPr>
            <p14:xfrm>
              <a:off x="5892240" y="4419160"/>
              <a:ext cx="21492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60DB015-A700-44AA-81C9-2D9CD2AEC15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74600" y="4401520"/>
                <a:ext cx="250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8B0C3E-F838-4D40-A8F7-1FEB9A5416AC}"/>
                  </a:ext>
                </a:extLst>
              </p14:cNvPr>
              <p14:cNvContentPartPr/>
              <p14:nvPr/>
            </p14:nvContentPartPr>
            <p14:xfrm>
              <a:off x="6888000" y="4206040"/>
              <a:ext cx="406440" cy="317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8B0C3E-F838-4D40-A8F7-1FEB9A5416A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70360" y="4188400"/>
                <a:ext cx="4420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508580E-52DD-45AF-9690-EFB7DC10FA97}"/>
                  </a:ext>
                </a:extLst>
              </p14:cNvPr>
              <p14:cNvContentPartPr/>
              <p14:nvPr/>
            </p14:nvContentPartPr>
            <p14:xfrm>
              <a:off x="6207240" y="4368400"/>
              <a:ext cx="437400" cy="173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508580E-52DD-45AF-9690-EFB7DC10FA9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89240" y="4350796"/>
                <a:ext cx="473040" cy="2094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10517CD-B342-4D92-B9F9-A89903BA3569}"/>
                  </a:ext>
                </a:extLst>
              </p14:cNvPr>
              <p14:cNvContentPartPr/>
              <p14:nvPr/>
            </p14:nvContentPartPr>
            <p14:xfrm>
              <a:off x="2330760" y="4860520"/>
              <a:ext cx="250200" cy="52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10517CD-B342-4D92-B9F9-A89903BA356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313120" y="4842880"/>
                <a:ext cx="285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52641-66E4-4D43-BDB1-851F11787AC3}"/>
                  </a:ext>
                </a:extLst>
              </p14:cNvPr>
              <p14:cNvContentPartPr/>
              <p14:nvPr/>
            </p14:nvContentPartPr>
            <p14:xfrm>
              <a:off x="3672480" y="4955200"/>
              <a:ext cx="397440" cy="1378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52641-66E4-4D43-BDB1-851F11787AC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654856" y="4937200"/>
                <a:ext cx="433048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DC822E-D353-420B-8F95-6F50716C442E}"/>
                  </a:ext>
                </a:extLst>
              </p14:cNvPr>
              <p14:cNvContentPartPr/>
              <p14:nvPr/>
            </p14:nvContentPartPr>
            <p14:xfrm>
              <a:off x="2773560" y="4815520"/>
              <a:ext cx="802800" cy="335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DC822E-D353-420B-8F95-6F50716C44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755560" y="4797520"/>
                <a:ext cx="8384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FA8A7E0-222C-429F-A573-4E8BECC6355A}"/>
                  </a:ext>
                </a:extLst>
              </p14:cNvPr>
              <p14:cNvContentPartPr/>
              <p14:nvPr/>
            </p14:nvContentPartPr>
            <p14:xfrm>
              <a:off x="1781040" y="5001280"/>
              <a:ext cx="286200" cy="99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FA8A7E0-222C-429F-A573-4E8BECC6355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763400" y="4983640"/>
                <a:ext cx="32184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95D77D2-6F93-4CAF-AE41-510AD6A62A19}"/>
                  </a:ext>
                </a:extLst>
              </p14:cNvPr>
              <p14:cNvContentPartPr/>
              <p14:nvPr/>
            </p14:nvContentPartPr>
            <p14:xfrm>
              <a:off x="456960" y="4889680"/>
              <a:ext cx="1223280" cy="501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95D77D2-6F93-4CAF-AE41-510AD6A62A1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38965" y="4871680"/>
                <a:ext cx="1258910" cy="53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6C1964D-C80B-432C-A7A4-61935EDABBF5}"/>
                  </a:ext>
                </a:extLst>
              </p14:cNvPr>
              <p14:cNvContentPartPr/>
              <p14:nvPr/>
            </p14:nvContentPartPr>
            <p14:xfrm>
              <a:off x="4333800" y="4856200"/>
              <a:ext cx="627840" cy="274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6C1964D-C80B-432C-A7A4-61935EDABBF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5800" y="4838224"/>
                <a:ext cx="66348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B003043-0B90-49ED-BE36-27BAA071B744}"/>
                  </a:ext>
                </a:extLst>
              </p14:cNvPr>
              <p14:cNvContentPartPr/>
              <p14:nvPr/>
            </p14:nvContentPartPr>
            <p14:xfrm>
              <a:off x="6085560" y="4834960"/>
              <a:ext cx="152280" cy="467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B003043-0B90-49ED-BE36-27BAA071B74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067560" y="4817320"/>
                <a:ext cx="18792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63CAC2F-08EF-4664-93E6-102B42557149}"/>
                  </a:ext>
                </a:extLst>
              </p14:cNvPr>
              <p14:cNvContentPartPr/>
              <p14:nvPr/>
            </p14:nvContentPartPr>
            <p14:xfrm>
              <a:off x="6334680" y="4957720"/>
              <a:ext cx="529920" cy="183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63CAC2F-08EF-4664-93E6-102B4255714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316692" y="4940080"/>
                <a:ext cx="565536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DEE028A-8C70-4126-8E43-2AD12AB6C9C6}"/>
                  </a:ext>
                </a:extLst>
              </p14:cNvPr>
              <p14:cNvContentPartPr/>
              <p14:nvPr/>
            </p14:nvContentPartPr>
            <p14:xfrm>
              <a:off x="5181240" y="4805440"/>
              <a:ext cx="603000" cy="284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DEE028A-8C70-4126-8E43-2AD12AB6C9C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63251" y="4787800"/>
                <a:ext cx="638619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1F9450E-B2C4-45D5-9BB1-CEF51E420802}"/>
                  </a:ext>
                </a:extLst>
              </p14:cNvPr>
              <p14:cNvContentPartPr/>
              <p14:nvPr/>
            </p14:nvContentPartPr>
            <p14:xfrm>
              <a:off x="7276800" y="4845760"/>
              <a:ext cx="21600" cy="295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1F9450E-B2C4-45D5-9BB1-CEF51E42080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259160" y="4828120"/>
                <a:ext cx="5724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55C9D27-AA95-4DCC-8407-A73B9913003A}"/>
                  </a:ext>
                </a:extLst>
              </p14:cNvPr>
              <p14:cNvContentPartPr/>
              <p14:nvPr/>
            </p14:nvContentPartPr>
            <p14:xfrm>
              <a:off x="7243680" y="4957360"/>
              <a:ext cx="202320" cy="208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55C9D27-AA95-4DCC-8407-A73B9913003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225680" y="4939720"/>
                <a:ext cx="23796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99AF308-13AF-4CB1-91C4-1FBA7DE5D8DB}"/>
                  </a:ext>
                </a:extLst>
              </p14:cNvPr>
              <p14:cNvContentPartPr/>
              <p14:nvPr/>
            </p14:nvContentPartPr>
            <p14:xfrm>
              <a:off x="7398840" y="4845760"/>
              <a:ext cx="18000" cy="230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99AF308-13AF-4CB1-91C4-1FBA7DE5D8D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380840" y="4828120"/>
                <a:ext cx="536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606640CD-47D2-4FC4-A2E7-BBFE4BD2ADBA}"/>
                  </a:ext>
                </a:extLst>
              </p14:cNvPr>
              <p14:cNvContentPartPr/>
              <p14:nvPr/>
            </p14:nvContentPartPr>
            <p14:xfrm>
              <a:off x="7568400" y="4242760"/>
              <a:ext cx="1340640" cy="8985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606640CD-47D2-4FC4-A2E7-BBFE4BD2AD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550760" y="4224760"/>
                <a:ext cx="1376280" cy="93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116533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F1AE072-60F9-49B8-9B15-5ADCE6816EC1}"/>
                  </a:ext>
                </a:extLst>
              </p14:cNvPr>
              <p14:cNvContentPartPr/>
              <p14:nvPr/>
            </p14:nvContentPartPr>
            <p14:xfrm>
              <a:off x="1594560" y="121120"/>
              <a:ext cx="4134600" cy="64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F1AE072-60F9-49B8-9B15-5ADCE6816E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76920" y="103490"/>
                <a:ext cx="417024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26A5E8D-28EC-4E76-8B12-0B2D2417B304}"/>
                  </a:ext>
                </a:extLst>
              </p14:cNvPr>
              <p14:cNvContentPartPr/>
              <p14:nvPr/>
            </p14:nvContentPartPr>
            <p14:xfrm>
              <a:off x="2233920" y="1106440"/>
              <a:ext cx="514440" cy="154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26A5E8D-28EC-4E76-8B12-0B2D2417B30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16268" y="1088800"/>
                <a:ext cx="550105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1B50DE1-7E29-482D-9C09-85125EE16C55}"/>
                  </a:ext>
                </a:extLst>
              </p14:cNvPr>
              <p14:cNvContentPartPr/>
              <p14:nvPr/>
            </p14:nvContentPartPr>
            <p14:xfrm>
              <a:off x="4246680" y="832480"/>
              <a:ext cx="803520" cy="354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1B50DE1-7E29-482D-9C09-85125EE16C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28680" y="814840"/>
                <a:ext cx="83916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1CA997-4D09-468F-BFFF-45C9D7BBEDCD}"/>
                  </a:ext>
                </a:extLst>
              </p14:cNvPr>
              <p14:cNvContentPartPr/>
              <p14:nvPr/>
            </p14:nvContentPartPr>
            <p14:xfrm>
              <a:off x="3129240" y="873160"/>
              <a:ext cx="793440" cy="369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1CA997-4D09-468F-BFFF-45C9D7BBEDC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11248" y="855520"/>
                <a:ext cx="829064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186239C-CE7F-45A5-99D0-DA2E592DB887}"/>
                  </a:ext>
                </a:extLst>
              </p14:cNvPr>
              <p14:cNvContentPartPr/>
              <p14:nvPr/>
            </p14:nvContentPartPr>
            <p14:xfrm>
              <a:off x="5383200" y="1012840"/>
              <a:ext cx="133560" cy="154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186239C-CE7F-45A5-99D0-DA2E592DB88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65200" y="995200"/>
                <a:ext cx="1692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4B456AE-955E-47AE-B9AA-1EDB26852F5D}"/>
                  </a:ext>
                </a:extLst>
              </p14:cNvPr>
              <p14:cNvContentPartPr/>
              <p14:nvPr/>
            </p14:nvContentPartPr>
            <p14:xfrm>
              <a:off x="5657880" y="852640"/>
              <a:ext cx="1843200" cy="329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4B456AE-955E-47AE-B9AA-1EDB26852F5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240" y="834640"/>
                <a:ext cx="18788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999560-54BC-4867-B8B4-F433A8D062FD}"/>
                  </a:ext>
                </a:extLst>
              </p14:cNvPr>
              <p14:cNvContentPartPr/>
              <p14:nvPr/>
            </p14:nvContentPartPr>
            <p14:xfrm>
              <a:off x="7730400" y="752920"/>
              <a:ext cx="1172880" cy="417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999560-54BC-4867-B8B4-F433A8D062F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12400" y="735265"/>
                <a:ext cx="1208520" cy="4536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9B127AC-BA44-49F1-B611-858E07BAB2BA}"/>
                  </a:ext>
                </a:extLst>
              </p14:cNvPr>
              <p14:cNvContentPartPr/>
              <p14:nvPr/>
            </p14:nvContentPartPr>
            <p14:xfrm>
              <a:off x="374160" y="982240"/>
              <a:ext cx="1683720" cy="1027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9B127AC-BA44-49F1-B611-858E07BAB2B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6156" y="964594"/>
                <a:ext cx="1719368" cy="1063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727FAB3-6089-4518-8D5B-5F190F98F6A8}"/>
                  </a:ext>
                </a:extLst>
              </p14:cNvPr>
              <p14:cNvContentPartPr/>
              <p14:nvPr/>
            </p14:nvContentPartPr>
            <p14:xfrm>
              <a:off x="4695960" y="1523680"/>
              <a:ext cx="292680" cy="233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727FAB3-6089-4518-8D5B-5F190F98F6A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78298" y="1506040"/>
                <a:ext cx="328364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990D1F3-69B5-4A01-ADE1-6174428FA0D3}"/>
                  </a:ext>
                </a:extLst>
              </p14:cNvPr>
              <p14:cNvContentPartPr/>
              <p14:nvPr/>
            </p14:nvContentPartPr>
            <p14:xfrm>
              <a:off x="4155240" y="1554640"/>
              <a:ext cx="409320" cy="17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990D1F3-69B5-4A01-ADE1-6174428FA0D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37240" y="1537000"/>
                <a:ext cx="44496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4C6F5CC-F048-49D4-95A1-5507588F86D9}"/>
                  </a:ext>
                </a:extLst>
              </p14:cNvPr>
              <p14:cNvContentPartPr/>
              <p14:nvPr/>
            </p14:nvContentPartPr>
            <p14:xfrm>
              <a:off x="2316000" y="1401280"/>
              <a:ext cx="1717200" cy="430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4C6F5CC-F048-49D4-95A1-5507588F86D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98360" y="1383640"/>
                <a:ext cx="17528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4FE911D-3D93-483A-BAB5-19190C40CBFC}"/>
                  </a:ext>
                </a:extLst>
              </p14:cNvPr>
              <p14:cNvContentPartPr/>
              <p14:nvPr/>
            </p14:nvContentPartPr>
            <p14:xfrm>
              <a:off x="6744360" y="1484080"/>
              <a:ext cx="620280" cy="155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4FE911D-3D93-483A-BAB5-19190C40CB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26360" y="1466440"/>
                <a:ext cx="6559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7AD5D0E-E64D-4F1E-BF96-F1E48764C84A}"/>
                  </a:ext>
                </a:extLst>
              </p14:cNvPr>
              <p14:cNvContentPartPr/>
              <p14:nvPr/>
            </p14:nvContentPartPr>
            <p14:xfrm>
              <a:off x="5302200" y="1371400"/>
              <a:ext cx="1117440" cy="324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7AD5D0E-E64D-4F1E-BF96-F1E48764C84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84554" y="1353420"/>
                <a:ext cx="1153091" cy="36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1375A1-980C-43CC-951F-1F26DD7C3692}"/>
                  </a:ext>
                </a:extLst>
              </p14:cNvPr>
              <p14:cNvContentPartPr/>
              <p14:nvPr/>
            </p14:nvContentPartPr>
            <p14:xfrm>
              <a:off x="7570200" y="1308400"/>
              <a:ext cx="1401840" cy="42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1375A1-980C-43CC-951F-1F26DD7C369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52205" y="1290745"/>
                <a:ext cx="1437471" cy="4583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ECC3DD-5EB5-4934-9059-B689B53737BF}"/>
                  </a:ext>
                </a:extLst>
              </p14:cNvPr>
              <p14:cNvContentPartPr/>
              <p14:nvPr/>
            </p14:nvContentPartPr>
            <p14:xfrm>
              <a:off x="7322880" y="1819960"/>
              <a:ext cx="1677600" cy="384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ECC3DD-5EB5-4934-9059-B689B53737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04880" y="1801960"/>
                <a:ext cx="171324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743A3E8-E33A-414A-9163-2B766A18CFE9}"/>
                  </a:ext>
                </a:extLst>
              </p14:cNvPr>
              <p14:cNvContentPartPr/>
              <p14:nvPr/>
            </p14:nvContentPartPr>
            <p14:xfrm>
              <a:off x="6137400" y="1908160"/>
              <a:ext cx="948960" cy="3481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743A3E8-E33A-414A-9163-2B766A18CF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19400" y="1890520"/>
                <a:ext cx="98460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161950A-015A-4D02-95A2-8A5BF663D3A6}"/>
                  </a:ext>
                </a:extLst>
              </p14:cNvPr>
              <p14:cNvContentPartPr/>
              <p14:nvPr/>
            </p14:nvContentPartPr>
            <p14:xfrm>
              <a:off x="284160" y="1940200"/>
              <a:ext cx="5633280" cy="1160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161950A-015A-4D02-95A2-8A5BF663D3A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6160" y="1922200"/>
                <a:ext cx="5668920" cy="11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1DC3E28-B8B7-40BD-B61B-C127039431A9}"/>
                  </a:ext>
                </a:extLst>
              </p14:cNvPr>
              <p14:cNvContentPartPr/>
              <p14:nvPr/>
            </p14:nvContentPartPr>
            <p14:xfrm>
              <a:off x="6164040" y="2339080"/>
              <a:ext cx="1647720" cy="4802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1DC3E28-B8B7-40BD-B61B-C127039431A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46400" y="2321440"/>
                <a:ext cx="168336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C52AF66-A78E-4F01-AF28-FBB39319A6B2}"/>
                  </a:ext>
                </a:extLst>
              </p14:cNvPr>
              <p14:cNvContentPartPr/>
              <p14:nvPr/>
            </p14:nvContentPartPr>
            <p14:xfrm>
              <a:off x="8025600" y="2361040"/>
              <a:ext cx="982080" cy="473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C52AF66-A78E-4F01-AF28-FBB39319A6B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07600" y="2343040"/>
                <a:ext cx="101772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3B7D121-73AD-48B8-8570-92EB4CA8C05A}"/>
                  </a:ext>
                </a:extLst>
              </p14:cNvPr>
              <p14:cNvContentPartPr/>
              <p14:nvPr/>
            </p14:nvContentPartPr>
            <p14:xfrm>
              <a:off x="4965600" y="3108760"/>
              <a:ext cx="2354400" cy="50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3B7D121-73AD-48B8-8570-92EB4CA8C05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947960" y="3090773"/>
                <a:ext cx="2390040" cy="545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8C277F8-0525-4D3C-B907-09BAF10AA693}"/>
                  </a:ext>
                </a:extLst>
              </p14:cNvPr>
              <p14:cNvContentPartPr/>
              <p14:nvPr/>
            </p14:nvContentPartPr>
            <p14:xfrm>
              <a:off x="7599360" y="3311800"/>
              <a:ext cx="18720" cy="85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8C277F8-0525-4D3C-B907-09BAF10AA69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81360" y="3293800"/>
                <a:ext cx="54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5802AD-BCDF-46A6-B5DC-EF41D983F985}"/>
                  </a:ext>
                </a:extLst>
              </p14:cNvPr>
              <p14:cNvContentPartPr/>
              <p14:nvPr/>
            </p14:nvContentPartPr>
            <p14:xfrm>
              <a:off x="7617720" y="3139000"/>
              <a:ext cx="12600" cy="1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5802AD-BCDF-46A6-B5DC-EF41D983F9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0080" y="312100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4B23DAA-5B15-46D8-9860-50A5634AA799}"/>
                  </a:ext>
                </a:extLst>
              </p14:cNvPr>
              <p14:cNvContentPartPr/>
              <p14:nvPr/>
            </p14:nvContentPartPr>
            <p14:xfrm>
              <a:off x="8329440" y="3276880"/>
              <a:ext cx="83880" cy="126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4B23DAA-5B15-46D8-9860-50A5634AA79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311800" y="3259240"/>
                <a:ext cx="119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24957A4-9193-4960-B504-AAE11786224B}"/>
                  </a:ext>
                </a:extLst>
              </p14:cNvPr>
              <p14:cNvContentPartPr/>
              <p14:nvPr/>
            </p14:nvContentPartPr>
            <p14:xfrm>
              <a:off x="8511240" y="3220360"/>
              <a:ext cx="377640" cy="204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24957A4-9193-4960-B504-AAE11786224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493600" y="3202360"/>
                <a:ext cx="4132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D08AACD-50FD-4C1F-A70C-081857F6BC3A}"/>
                  </a:ext>
                </a:extLst>
              </p14:cNvPr>
              <p14:cNvContentPartPr/>
              <p14:nvPr/>
            </p14:nvContentPartPr>
            <p14:xfrm>
              <a:off x="7772160" y="3243760"/>
              <a:ext cx="210600" cy="149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D08AACD-50FD-4C1F-A70C-081857F6BC3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54160" y="3226120"/>
                <a:ext cx="2462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A72A3B-507A-487B-B05D-1DD1980B5E68}"/>
                  </a:ext>
                </a:extLst>
              </p14:cNvPr>
              <p14:cNvContentPartPr/>
              <p14:nvPr/>
            </p14:nvContentPartPr>
            <p14:xfrm>
              <a:off x="465960" y="3756040"/>
              <a:ext cx="316800" cy="610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A72A3B-507A-487B-B05D-1DD1980B5E6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7960" y="3738040"/>
                <a:ext cx="35244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DA52CFA-D725-40D3-A039-452778CB26AE}"/>
                  </a:ext>
                </a:extLst>
              </p14:cNvPr>
              <p14:cNvContentPartPr/>
              <p14:nvPr/>
            </p14:nvContentPartPr>
            <p14:xfrm>
              <a:off x="1157880" y="3819760"/>
              <a:ext cx="811800" cy="356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DA52CFA-D725-40D3-A039-452778CB26A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40232" y="3801760"/>
                <a:ext cx="847456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A377593-1E21-4A3D-912F-139E344BB20E}"/>
                  </a:ext>
                </a:extLst>
              </p14:cNvPr>
              <p14:cNvContentPartPr/>
              <p14:nvPr/>
            </p14:nvContentPartPr>
            <p14:xfrm>
              <a:off x="2245080" y="3115600"/>
              <a:ext cx="2476080" cy="1342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A377593-1E21-4A3D-912F-139E344BB20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27440" y="3097600"/>
                <a:ext cx="2511720" cy="13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781774-DCFA-41BE-82B1-5AA96470F75C}"/>
                  </a:ext>
                </a:extLst>
              </p14:cNvPr>
              <p14:cNvContentPartPr/>
              <p14:nvPr/>
            </p14:nvContentPartPr>
            <p14:xfrm>
              <a:off x="1633440" y="4459840"/>
              <a:ext cx="22320" cy="294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781774-DCFA-41BE-82B1-5AA96470F75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15800" y="4442200"/>
                <a:ext cx="579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20C70BB-8970-4075-A46C-CA0E2CC50421}"/>
                  </a:ext>
                </a:extLst>
              </p14:cNvPr>
              <p14:cNvContentPartPr/>
              <p14:nvPr/>
            </p14:nvContentPartPr>
            <p14:xfrm>
              <a:off x="1797960" y="4357960"/>
              <a:ext cx="355680" cy="315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20C70BB-8970-4075-A46C-CA0E2CC5042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780302" y="4340320"/>
                <a:ext cx="391356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D56431-2B78-4ED3-85B0-3A3F064FFC90}"/>
                  </a:ext>
                </a:extLst>
              </p14:cNvPr>
              <p14:cNvContentPartPr/>
              <p14:nvPr/>
            </p14:nvContentPartPr>
            <p14:xfrm>
              <a:off x="1035840" y="4480360"/>
              <a:ext cx="347040" cy="360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D56431-2B78-4ED3-85B0-3A3F064FFC9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18200" y="4462360"/>
                <a:ext cx="38268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2B57819-56C6-4CCB-ACA9-503F0A5D7D4C}"/>
                  </a:ext>
                </a:extLst>
              </p14:cNvPr>
              <p14:cNvContentPartPr/>
              <p14:nvPr/>
            </p14:nvContentPartPr>
            <p14:xfrm>
              <a:off x="3250920" y="4549120"/>
              <a:ext cx="17640" cy="12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2B57819-56C6-4CCB-ACA9-503F0A5D7D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2920" y="4531120"/>
                <a:ext cx="53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AD4BA9-6B7B-4632-96DF-33A235C36D0D}"/>
                  </a:ext>
                </a:extLst>
              </p14:cNvPr>
              <p14:cNvContentPartPr/>
              <p14:nvPr/>
            </p14:nvContentPartPr>
            <p14:xfrm>
              <a:off x="3301320" y="4673320"/>
              <a:ext cx="360" cy="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AD4BA9-6B7B-4632-96DF-33A235C36D0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83680" y="465568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9156EC6-93A1-4C9D-A962-AFC016E279AD}"/>
                  </a:ext>
                </a:extLst>
              </p14:cNvPr>
              <p14:cNvContentPartPr/>
              <p14:nvPr/>
            </p14:nvContentPartPr>
            <p14:xfrm>
              <a:off x="2273160" y="4551280"/>
              <a:ext cx="806400" cy="478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9156EC6-93A1-4C9D-A962-AFC016E279A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255512" y="4533294"/>
                <a:ext cx="842056" cy="5140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082A071-B8EC-4A3C-914E-528A9DE8B3E4}"/>
                  </a:ext>
                </a:extLst>
              </p14:cNvPr>
              <p14:cNvContentPartPr/>
              <p14:nvPr/>
            </p14:nvContentPartPr>
            <p14:xfrm>
              <a:off x="3626040" y="4392880"/>
              <a:ext cx="353520" cy="333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082A071-B8EC-4A3C-914E-528A9DE8B3E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608400" y="4374880"/>
                <a:ext cx="38916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C4515A-985C-4476-A6A1-0142A5C89024}"/>
                  </a:ext>
                </a:extLst>
              </p14:cNvPr>
              <p14:cNvContentPartPr/>
              <p14:nvPr/>
            </p14:nvContentPartPr>
            <p14:xfrm>
              <a:off x="4048680" y="4541200"/>
              <a:ext cx="96480" cy="153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C4515A-985C-4476-A6A1-0142A5C8902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30680" y="4523560"/>
                <a:ext cx="13212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B9487FE-C4B6-49AF-9B92-997EFC2A0C7E}"/>
                  </a:ext>
                </a:extLst>
              </p14:cNvPr>
              <p14:cNvContentPartPr/>
              <p14:nvPr/>
            </p14:nvContentPartPr>
            <p14:xfrm>
              <a:off x="4195920" y="4550200"/>
              <a:ext cx="191520" cy="155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B9487FE-C4B6-49AF-9B92-997EFC2A0C7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77920" y="4532560"/>
                <a:ext cx="2271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7080D52-C7D3-4564-95F5-3F35303AA587}"/>
                  </a:ext>
                </a:extLst>
              </p14:cNvPr>
              <p14:cNvContentPartPr/>
              <p14:nvPr/>
            </p14:nvContentPartPr>
            <p14:xfrm>
              <a:off x="4611000" y="4327720"/>
              <a:ext cx="22680" cy="35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7080D52-C7D3-4564-95F5-3F35303AA58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93360" y="4310080"/>
                <a:ext cx="583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8AE96F9-9E78-463A-8D1B-8A4EBD16C3E5}"/>
                  </a:ext>
                </a:extLst>
              </p14:cNvPr>
              <p14:cNvContentPartPr/>
              <p14:nvPr/>
            </p14:nvContentPartPr>
            <p14:xfrm>
              <a:off x="4617480" y="4439680"/>
              <a:ext cx="183960" cy="221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8AE96F9-9E78-463A-8D1B-8A4EBD16C3E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9480" y="4421680"/>
                <a:ext cx="21960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6D18F2C-A0CE-40FF-99A6-8F995D6464FB}"/>
                  </a:ext>
                </a:extLst>
              </p14:cNvPr>
              <p14:cNvContentPartPr/>
              <p14:nvPr/>
            </p14:nvContentPartPr>
            <p14:xfrm>
              <a:off x="4892160" y="4561720"/>
              <a:ext cx="5760" cy="68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6D18F2C-A0CE-40FF-99A6-8F995D6464F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74520" y="4543720"/>
                <a:ext cx="4140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CA6018-7272-43C3-9841-190C27FD49FE}"/>
                  </a:ext>
                </a:extLst>
              </p14:cNvPr>
              <p14:cNvContentPartPr/>
              <p14:nvPr/>
            </p14:nvContentPartPr>
            <p14:xfrm>
              <a:off x="4872360" y="4401160"/>
              <a:ext cx="4320" cy="8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CA6018-7272-43C3-9841-190C27FD49F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54360" y="438316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145D70C-7703-46CE-A61B-A783002C435F}"/>
                  </a:ext>
                </a:extLst>
              </p14:cNvPr>
              <p14:cNvContentPartPr/>
              <p14:nvPr/>
            </p14:nvContentPartPr>
            <p14:xfrm>
              <a:off x="4987920" y="4491520"/>
              <a:ext cx="187560" cy="162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145D70C-7703-46CE-A61B-A783002C435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970280" y="4473520"/>
                <a:ext cx="2232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F6CAD53-8F3C-4D44-86C7-EDAE7F829321}"/>
                  </a:ext>
                </a:extLst>
              </p14:cNvPr>
              <p14:cNvContentPartPr/>
              <p14:nvPr/>
            </p14:nvContentPartPr>
            <p14:xfrm>
              <a:off x="5211840" y="4476400"/>
              <a:ext cx="172080" cy="137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F6CAD53-8F3C-4D44-86C7-EDAE7F82932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94200" y="4458400"/>
                <a:ext cx="207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B857931-9A19-459E-A150-EC05041DD1F3}"/>
                  </a:ext>
                </a:extLst>
              </p14:cNvPr>
              <p14:cNvContentPartPr/>
              <p14:nvPr/>
            </p14:nvContentPartPr>
            <p14:xfrm>
              <a:off x="5414880" y="4516000"/>
              <a:ext cx="205200" cy="117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B857931-9A19-459E-A150-EC05041DD1F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97240" y="4498000"/>
                <a:ext cx="2408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96203E8-0CFF-4D67-97AA-AD174CA9AD3C}"/>
                  </a:ext>
                </a:extLst>
              </p14:cNvPr>
              <p14:cNvContentPartPr/>
              <p14:nvPr/>
            </p14:nvContentPartPr>
            <p14:xfrm>
              <a:off x="5733840" y="4204240"/>
              <a:ext cx="373680" cy="387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96203E8-0CFF-4D67-97AA-AD174CA9AD3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716200" y="4186240"/>
                <a:ext cx="40932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60DB015-A700-44AA-81C9-2D9CD2AEC15A}"/>
                  </a:ext>
                </a:extLst>
              </p14:cNvPr>
              <p14:cNvContentPartPr/>
              <p14:nvPr/>
            </p14:nvContentPartPr>
            <p14:xfrm>
              <a:off x="5892240" y="4419160"/>
              <a:ext cx="21492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60DB015-A700-44AA-81C9-2D9CD2AEC15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74600" y="4401520"/>
                <a:ext cx="250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8B0C3E-F838-4D40-A8F7-1FEB9A5416AC}"/>
                  </a:ext>
                </a:extLst>
              </p14:cNvPr>
              <p14:cNvContentPartPr/>
              <p14:nvPr/>
            </p14:nvContentPartPr>
            <p14:xfrm>
              <a:off x="6888000" y="4206040"/>
              <a:ext cx="406440" cy="317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8B0C3E-F838-4D40-A8F7-1FEB9A5416A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70360" y="4188400"/>
                <a:ext cx="4420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508580E-52DD-45AF-9690-EFB7DC10FA97}"/>
                  </a:ext>
                </a:extLst>
              </p14:cNvPr>
              <p14:cNvContentPartPr/>
              <p14:nvPr/>
            </p14:nvContentPartPr>
            <p14:xfrm>
              <a:off x="6207240" y="4368400"/>
              <a:ext cx="437400" cy="173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508580E-52DD-45AF-9690-EFB7DC10FA9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89240" y="4350796"/>
                <a:ext cx="473040" cy="2094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10517CD-B342-4D92-B9F9-A89903BA3569}"/>
                  </a:ext>
                </a:extLst>
              </p14:cNvPr>
              <p14:cNvContentPartPr/>
              <p14:nvPr/>
            </p14:nvContentPartPr>
            <p14:xfrm>
              <a:off x="2330760" y="4860520"/>
              <a:ext cx="250200" cy="52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10517CD-B342-4D92-B9F9-A89903BA356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313120" y="4842880"/>
                <a:ext cx="285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52641-66E4-4D43-BDB1-851F11787AC3}"/>
                  </a:ext>
                </a:extLst>
              </p14:cNvPr>
              <p14:cNvContentPartPr/>
              <p14:nvPr/>
            </p14:nvContentPartPr>
            <p14:xfrm>
              <a:off x="3672480" y="4955200"/>
              <a:ext cx="397440" cy="1378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52641-66E4-4D43-BDB1-851F11787AC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654856" y="4937200"/>
                <a:ext cx="433048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DC822E-D353-420B-8F95-6F50716C442E}"/>
                  </a:ext>
                </a:extLst>
              </p14:cNvPr>
              <p14:cNvContentPartPr/>
              <p14:nvPr/>
            </p14:nvContentPartPr>
            <p14:xfrm>
              <a:off x="2773560" y="4815520"/>
              <a:ext cx="802800" cy="335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DC822E-D353-420B-8F95-6F50716C44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755560" y="4797520"/>
                <a:ext cx="8384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FA8A7E0-222C-429F-A573-4E8BECC6355A}"/>
                  </a:ext>
                </a:extLst>
              </p14:cNvPr>
              <p14:cNvContentPartPr/>
              <p14:nvPr/>
            </p14:nvContentPartPr>
            <p14:xfrm>
              <a:off x="1781040" y="5001280"/>
              <a:ext cx="286200" cy="99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FA8A7E0-222C-429F-A573-4E8BECC6355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763400" y="4983640"/>
                <a:ext cx="32184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95D77D2-6F93-4CAF-AE41-510AD6A62A19}"/>
                  </a:ext>
                </a:extLst>
              </p14:cNvPr>
              <p14:cNvContentPartPr/>
              <p14:nvPr/>
            </p14:nvContentPartPr>
            <p14:xfrm>
              <a:off x="456960" y="4889680"/>
              <a:ext cx="1223280" cy="501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95D77D2-6F93-4CAF-AE41-510AD6A62A1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38965" y="4871680"/>
                <a:ext cx="1258910" cy="53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6C1964D-C80B-432C-A7A4-61935EDABBF5}"/>
                  </a:ext>
                </a:extLst>
              </p14:cNvPr>
              <p14:cNvContentPartPr/>
              <p14:nvPr/>
            </p14:nvContentPartPr>
            <p14:xfrm>
              <a:off x="4333800" y="4856200"/>
              <a:ext cx="627840" cy="274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6C1964D-C80B-432C-A7A4-61935EDABBF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5800" y="4838224"/>
                <a:ext cx="66348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B003043-0B90-49ED-BE36-27BAA071B744}"/>
                  </a:ext>
                </a:extLst>
              </p14:cNvPr>
              <p14:cNvContentPartPr/>
              <p14:nvPr/>
            </p14:nvContentPartPr>
            <p14:xfrm>
              <a:off x="6085560" y="4834960"/>
              <a:ext cx="152280" cy="467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B003043-0B90-49ED-BE36-27BAA071B74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067560" y="4817320"/>
                <a:ext cx="18792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63CAC2F-08EF-4664-93E6-102B42557149}"/>
                  </a:ext>
                </a:extLst>
              </p14:cNvPr>
              <p14:cNvContentPartPr/>
              <p14:nvPr/>
            </p14:nvContentPartPr>
            <p14:xfrm>
              <a:off x="6334680" y="4957720"/>
              <a:ext cx="529920" cy="183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63CAC2F-08EF-4664-93E6-102B4255714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316692" y="4940080"/>
                <a:ext cx="565536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DEE028A-8C70-4126-8E43-2AD12AB6C9C6}"/>
                  </a:ext>
                </a:extLst>
              </p14:cNvPr>
              <p14:cNvContentPartPr/>
              <p14:nvPr/>
            </p14:nvContentPartPr>
            <p14:xfrm>
              <a:off x="5181240" y="4805440"/>
              <a:ext cx="603000" cy="284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DEE028A-8C70-4126-8E43-2AD12AB6C9C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63251" y="4787800"/>
                <a:ext cx="638619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1F9450E-B2C4-45D5-9BB1-CEF51E420802}"/>
                  </a:ext>
                </a:extLst>
              </p14:cNvPr>
              <p14:cNvContentPartPr/>
              <p14:nvPr/>
            </p14:nvContentPartPr>
            <p14:xfrm>
              <a:off x="7276800" y="4845760"/>
              <a:ext cx="21600" cy="295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1F9450E-B2C4-45D5-9BB1-CEF51E42080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259160" y="4828120"/>
                <a:ext cx="5724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55C9D27-AA95-4DCC-8407-A73B9913003A}"/>
                  </a:ext>
                </a:extLst>
              </p14:cNvPr>
              <p14:cNvContentPartPr/>
              <p14:nvPr/>
            </p14:nvContentPartPr>
            <p14:xfrm>
              <a:off x="7243680" y="4957360"/>
              <a:ext cx="202320" cy="208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55C9D27-AA95-4DCC-8407-A73B9913003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225680" y="4939720"/>
                <a:ext cx="23796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99AF308-13AF-4CB1-91C4-1FBA7DE5D8DB}"/>
                  </a:ext>
                </a:extLst>
              </p14:cNvPr>
              <p14:cNvContentPartPr/>
              <p14:nvPr/>
            </p14:nvContentPartPr>
            <p14:xfrm>
              <a:off x="7398840" y="4845760"/>
              <a:ext cx="18000" cy="230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99AF308-13AF-4CB1-91C4-1FBA7DE5D8D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380840" y="4828120"/>
                <a:ext cx="536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606640CD-47D2-4FC4-A2E7-BBFE4BD2ADBA}"/>
                  </a:ext>
                </a:extLst>
              </p14:cNvPr>
              <p14:cNvContentPartPr/>
              <p14:nvPr/>
            </p14:nvContentPartPr>
            <p14:xfrm>
              <a:off x="7568400" y="4242760"/>
              <a:ext cx="1340640" cy="8985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606640CD-47D2-4FC4-A2E7-BBFE4BD2AD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550760" y="4224760"/>
                <a:ext cx="1376280" cy="9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B439C3E-747B-4429-A8E2-BB51B200D1CB}"/>
                  </a:ext>
                </a:extLst>
              </p14:cNvPr>
              <p14:cNvContentPartPr/>
              <p14:nvPr/>
            </p14:nvContentPartPr>
            <p14:xfrm>
              <a:off x="1066440" y="5253280"/>
              <a:ext cx="2184840" cy="589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B439C3E-747B-4429-A8E2-BB51B200D1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048797" y="5235291"/>
                <a:ext cx="2220486" cy="62493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01494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F1AE072-60F9-49B8-9B15-5ADCE6816EC1}"/>
                  </a:ext>
                </a:extLst>
              </p14:cNvPr>
              <p14:cNvContentPartPr/>
              <p14:nvPr/>
            </p14:nvContentPartPr>
            <p14:xfrm>
              <a:off x="1594560" y="121120"/>
              <a:ext cx="4134600" cy="64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F1AE072-60F9-49B8-9B15-5ADCE6816E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76920" y="103490"/>
                <a:ext cx="417024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26A5E8D-28EC-4E76-8B12-0B2D2417B304}"/>
                  </a:ext>
                </a:extLst>
              </p14:cNvPr>
              <p14:cNvContentPartPr/>
              <p14:nvPr/>
            </p14:nvContentPartPr>
            <p14:xfrm>
              <a:off x="2233920" y="1106440"/>
              <a:ext cx="514440" cy="154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26A5E8D-28EC-4E76-8B12-0B2D2417B30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16268" y="1088800"/>
                <a:ext cx="550105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1B50DE1-7E29-482D-9C09-85125EE16C55}"/>
                  </a:ext>
                </a:extLst>
              </p14:cNvPr>
              <p14:cNvContentPartPr/>
              <p14:nvPr/>
            </p14:nvContentPartPr>
            <p14:xfrm>
              <a:off x="4246680" y="832480"/>
              <a:ext cx="803520" cy="354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1B50DE1-7E29-482D-9C09-85125EE16C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28680" y="814840"/>
                <a:ext cx="83916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1CA997-4D09-468F-BFFF-45C9D7BBEDCD}"/>
                  </a:ext>
                </a:extLst>
              </p14:cNvPr>
              <p14:cNvContentPartPr/>
              <p14:nvPr/>
            </p14:nvContentPartPr>
            <p14:xfrm>
              <a:off x="3129240" y="873160"/>
              <a:ext cx="793440" cy="369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1CA997-4D09-468F-BFFF-45C9D7BBEDC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11248" y="855520"/>
                <a:ext cx="829064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186239C-CE7F-45A5-99D0-DA2E592DB887}"/>
                  </a:ext>
                </a:extLst>
              </p14:cNvPr>
              <p14:cNvContentPartPr/>
              <p14:nvPr/>
            </p14:nvContentPartPr>
            <p14:xfrm>
              <a:off x="5383200" y="1012840"/>
              <a:ext cx="133560" cy="154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186239C-CE7F-45A5-99D0-DA2E592DB88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65200" y="995200"/>
                <a:ext cx="1692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4B456AE-955E-47AE-B9AA-1EDB26852F5D}"/>
                  </a:ext>
                </a:extLst>
              </p14:cNvPr>
              <p14:cNvContentPartPr/>
              <p14:nvPr/>
            </p14:nvContentPartPr>
            <p14:xfrm>
              <a:off x="5657880" y="852640"/>
              <a:ext cx="1843200" cy="329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4B456AE-955E-47AE-B9AA-1EDB26852F5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240" y="834640"/>
                <a:ext cx="18788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999560-54BC-4867-B8B4-F433A8D062FD}"/>
                  </a:ext>
                </a:extLst>
              </p14:cNvPr>
              <p14:cNvContentPartPr/>
              <p14:nvPr/>
            </p14:nvContentPartPr>
            <p14:xfrm>
              <a:off x="7730400" y="752920"/>
              <a:ext cx="1172880" cy="417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999560-54BC-4867-B8B4-F433A8D062F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12400" y="735265"/>
                <a:ext cx="1208520" cy="4536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9B127AC-BA44-49F1-B611-858E07BAB2BA}"/>
                  </a:ext>
                </a:extLst>
              </p14:cNvPr>
              <p14:cNvContentPartPr/>
              <p14:nvPr/>
            </p14:nvContentPartPr>
            <p14:xfrm>
              <a:off x="374160" y="982240"/>
              <a:ext cx="1683720" cy="1027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9B127AC-BA44-49F1-B611-858E07BAB2B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6156" y="964594"/>
                <a:ext cx="1719368" cy="1063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727FAB3-6089-4518-8D5B-5F190F98F6A8}"/>
                  </a:ext>
                </a:extLst>
              </p14:cNvPr>
              <p14:cNvContentPartPr/>
              <p14:nvPr/>
            </p14:nvContentPartPr>
            <p14:xfrm>
              <a:off x="4695960" y="1523680"/>
              <a:ext cx="292680" cy="233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727FAB3-6089-4518-8D5B-5F190F98F6A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78298" y="1506040"/>
                <a:ext cx="328364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990D1F3-69B5-4A01-ADE1-6174428FA0D3}"/>
                  </a:ext>
                </a:extLst>
              </p14:cNvPr>
              <p14:cNvContentPartPr/>
              <p14:nvPr/>
            </p14:nvContentPartPr>
            <p14:xfrm>
              <a:off x="4155240" y="1554640"/>
              <a:ext cx="409320" cy="17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990D1F3-69B5-4A01-ADE1-6174428FA0D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37240" y="1537000"/>
                <a:ext cx="44496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4C6F5CC-F048-49D4-95A1-5507588F86D9}"/>
                  </a:ext>
                </a:extLst>
              </p14:cNvPr>
              <p14:cNvContentPartPr/>
              <p14:nvPr/>
            </p14:nvContentPartPr>
            <p14:xfrm>
              <a:off x="2316000" y="1401280"/>
              <a:ext cx="1717200" cy="430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4C6F5CC-F048-49D4-95A1-5507588F86D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98360" y="1383640"/>
                <a:ext cx="17528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4FE911D-3D93-483A-BAB5-19190C40CBFC}"/>
                  </a:ext>
                </a:extLst>
              </p14:cNvPr>
              <p14:cNvContentPartPr/>
              <p14:nvPr/>
            </p14:nvContentPartPr>
            <p14:xfrm>
              <a:off x="6744360" y="1484080"/>
              <a:ext cx="620280" cy="155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4FE911D-3D93-483A-BAB5-19190C40CB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26360" y="1466440"/>
                <a:ext cx="6559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7AD5D0E-E64D-4F1E-BF96-F1E48764C84A}"/>
                  </a:ext>
                </a:extLst>
              </p14:cNvPr>
              <p14:cNvContentPartPr/>
              <p14:nvPr/>
            </p14:nvContentPartPr>
            <p14:xfrm>
              <a:off x="5302200" y="1371400"/>
              <a:ext cx="1117440" cy="324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7AD5D0E-E64D-4F1E-BF96-F1E48764C84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84554" y="1353420"/>
                <a:ext cx="1153091" cy="36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1375A1-980C-43CC-951F-1F26DD7C3692}"/>
                  </a:ext>
                </a:extLst>
              </p14:cNvPr>
              <p14:cNvContentPartPr/>
              <p14:nvPr/>
            </p14:nvContentPartPr>
            <p14:xfrm>
              <a:off x="7570200" y="1308400"/>
              <a:ext cx="1401840" cy="42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1375A1-980C-43CC-951F-1F26DD7C369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52205" y="1290745"/>
                <a:ext cx="1437471" cy="4583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ECC3DD-5EB5-4934-9059-B689B53737BF}"/>
                  </a:ext>
                </a:extLst>
              </p14:cNvPr>
              <p14:cNvContentPartPr/>
              <p14:nvPr/>
            </p14:nvContentPartPr>
            <p14:xfrm>
              <a:off x="7322880" y="1819960"/>
              <a:ext cx="1677600" cy="384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ECC3DD-5EB5-4934-9059-B689B53737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04880" y="1801960"/>
                <a:ext cx="171324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743A3E8-E33A-414A-9163-2B766A18CFE9}"/>
                  </a:ext>
                </a:extLst>
              </p14:cNvPr>
              <p14:cNvContentPartPr/>
              <p14:nvPr/>
            </p14:nvContentPartPr>
            <p14:xfrm>
              <a:off x="6137400" y="1908160"/>
              <a:ext cx="948960" cy="3481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743A3E8-E33A-414A-9163-2B766A18CF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19400" y="1890520"/>
                <a:ext cx="98460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161950A-015A-4D02-95A2-8A5BF663D3A6}"/>
                  </a:ext>
                </a:extLst>
              </p14:cNvPr>
              <p14:cNvContentPartPr/>
              <p14:nvPr/>
            </p14:nvContentPartPr>
            <p14:xfrm>
              <a:off x="284160" y="1940200"/>
              <a:ext cx="5633280" cy="1160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161950A-015A-4D02-95A2-8A5BF663D3A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6160" y="1922200"/>
                <a:ext cx="5668920" cy="11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1DC3E28-B8B7-40BD-B61B-C127039431A9}"/>
                  </a:ext>
                </a:extLst>
              </p14:cNvPr>
              <p14:cNvContentPartPr/>
              <p14:nvPr/>
            </p14:nvContentPartPr>
            <p14:xfrm>
              <a:off x="6164040" y="2339080"/>
              <a:ext cx="1647720" cy="4802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1DC3E28-B8B7-40BD-B61B-C127039431A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46400" y="2321440"/>
                <a:ext cx="168336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C52AF66-A78E-4F01-AF28-FBB39319A6B2}"/>
                  </a:ext>
                </a:extLst>
              </p14:cNvPr>
              <p14:cNvContentPartPr/>
              <p14:nvPr/>
            </p14:nvContentPartPr>
            <p14:xfrm>
              <a:off x="8025600" y="2361040"/>
              <a:ext cx="982080" cy="473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C52AF66-A78E-4F01-AF28-FBB39319A6B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07600" y="2343040"/>
                <a:ext cx="101772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3B7D121-73AD-48B8-8570-92EB4CA8C05A}"/>
                  </a:ext>
                </a:extLst>
              </p14:cNvPr>
              <p14:cNvContentPartPr/>
              <p14:nvPr/>
            </p14:nvContentPartPr>
            <p14:xfrm>
              <a:off x="4965600" y="3108760"/>
              <a:ext cx="2354400" cy="50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3B7D121-73AD-48B8-8570-92EB4CA8C05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947960" y="3090773"/>
                <a:ext cx="2390040" cy="545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8C277F8-0525-4D3C-B907-09BAF10AA693}"/>
                  </a:ext>
                </a:extLst>
              </p14:cNvPr>
              <p14:cNvContentPartPr/>
              <p14:nvPr/>
            </p14:nvContentPartPr>
            <p14:xfrm>
              <a:off x="7599360" y="3311800"/>
              <a:ext cx="18720" cy="85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8C277F8-0525-4D3C-B907-09BAF10AA69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81360" y="3293800"/>
                <a:ext cx="54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5802AD-BCDF-46A6-B5DC-EF41D983F985}"/>
                  </a:ext>
                </a:extLst>
              </p14:cNvPr>
              <p14:cNvContentPartPr/>
              <p14:nvPr/>
            </p14:nvContentPartPr>
            <p14:xfrm>
              <a:off x="7617720" y="3139000"/>
              <a:ext cx="12600" cy="1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5802AD-BCDF-46A6-B5DC-EF41D983F9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0080" y="312100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4B23DAA-5B15-46D8-9860-50A5634AA799}"/>
                  </a:ext>
                </a:extLst>
              </p14:cNvPr>
              <p14:cNvContentPartPr/>
              <p14:nvPr/>
            </p14:nvContentPartPr>
            <p14:xfrm>
              <a:off x="8329440" y="3276880"/>
              <a:ext cx="83880" cy="126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4B23DAA-5B15-46D8-9860-50A5634AA79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311800" y="3259240"/>
                <a:ext cx="119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24957A4-9193-4960-B504-AAE11786224B}"/>
                  </a:ext>
                </a:extLst>
              </p14:cNvPr>
              <p14:cNvContentPartPr/>
              <p14:nvPr/>
            </p14:nvContentPartPr>
            <p14:xfrm>
              <a:off x="8511240" y="3220360"/>
              <a:ext cx="377640" cy="204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24957A4-9193-4960-B504-AAE11786224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493600" y="3202360"/>
                <a:ext cx="4132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D08AACD-50FD-4C1F-A70C-081857F6BC3A}"/>
                  </a:ext>
                </a:extLst>
              </p14:cNvPr>
              <p14:cNvContentPartPr/>
              <p14:nvPr/>
            </p14:nvContentPartPr>
            <p14:xfrm>
              <a:off x="7772160" y="3243760"/>
              <a:ext cx="210600" cy="149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D08AACD-50FD-4C1F-A70C-081857F6BC3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54160" y="3226120"/>
                <a:ext cx="2462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A72A3B-507A-487B-B05D-1DD1980B5E68}"/>
                  </a:ext>
                </a:extLst>
              </p14:cNvPr>
              <p14:cNvContentPartPr/>
              <p14:nvPr/>
            </p14:nvContentPartPr>
            <p14:xfrm>
              <a:off x="465960" y="3756040"/>
              <a:ext cx="316800" cy="610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A72A3B-507A-487B-B05D-1DD1980B5E6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7960" y="3738040"/>
                <a:ext cx="35244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DA52CFA-D725-40D3-A039-452778CB26AE}"/>
                  </a:ext>
                </a:extLst>
              </p14:cNvPr>
              <p14:cNvContentPartPr/>
              <p14:nvPr/>
            </p14:nvContentPartPr>
            <p14:xfrm>
              <a:off x="1157880" y="3819760"/>
              <a:ext cx="811800" cy="356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DA52CFA-D725-40D3-A039-452778CB26A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40232" y="3801760"/>
                <a:ext cx="847456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A377593-1E21-4A3D-912F-139E344BB20E}"/>
                  </a:ext>
                </a:extLst>
              </p14:cNvPr>
              <p14:cNvContentPartPr/>
              <p14:nvPr/>
            </p14:nvContentPartPr>
            <p14:xfrm>
              <a:off x="2245080" y="3115600"/>
              <a:ext cx="2476080" cy="1342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A377593-1E21-4A3D-912F-139E344BB20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27440" y="3097600"/>
                <a:ext cx="2511720" cy="13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781774-DCFA-41BE-82B1-5AA96470F75C}"/>
                  </a:ext>
                </a:extLst>
              </p14:cNvPr>
              <p14:cNvContentPartPr/>
              <p14:nvPr/>
            </p14:nvContentPartPr>
            <p14:xfrm>
              <a:off x="1633440" y="4459840"/>
              <a:ext cx="22320" cy="294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781774-DCFA-41BE-82B1-5AA96470F75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15800" y="4442200"/>
                <a:ext cx="579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20C70BB-8970-4075-A46C-CA0E2CC50421}"/>
                  </a:ext>
                </a:extLst>
              </p14:cNvPr>
              <p14:cNvContentPartPr/>
              <p14:nvPr/>
            </p14:nvContentPartPr>
            <p14:xfrm>
              <a:off x="1797960" y="4357960"/>
              <a:ext cx="355680" cy="315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20C70BB-8970-4075-A46C-CA0E2CC5042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780302" y="4340320"/>
                <a:ext cx="391356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D56431-2B78-4ED3-85B0-3A3F064FFC90}"/>
                  </a:ext>
                </a:extLst>
              </p14:cNvPr>
              <p14:cNvContentPartPr/>
              <p14:nvPr/>
            </p14:nvContentPartPr>
            <p14:xfrm>
              <a:off x="1035840" y="4480360"/>
              <a:ext cx="347040" cy="360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D56431-2B78-4ED3-85B0-3A3F064FFC9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18200" y="4462360"/>
                <a:ext cx="38268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2B57819-56C6-4CCB-ACA9-503F0A5D7D4C}"/>
                  </a:ext>
                </a:extLst>
              </p14:cNvPr>
              <p14:cNvContentPartPr/>
              <p14:nvPr/>
            </p14:nvContentPartPr>
            <p14:xfrm>
              <a:off x="3250920" y="4549120"/>
              <a:ext cx="17640" cy="12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2B57819-56C6-4CCB-ACA9-503F0A5D7D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2920" y="4531120"/>
                <a:ext cx="53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AD4BA9-6B7B-4632-96DF-33A235C36D0D}"/>
                  </a:ext>
                </a:extLst>
              </p14:cNvPr>
              <p14:cNvContentPartPr/>
              <p14:nvPr/>
            </p14:nvContentPartPr>
            <p14:xfrm>
              <a:off x="3301320" y="4673320"/>
              <a:ext cx="360" cy="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AD4BA9-6B7B-4632-96DF-33A235C36D0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83680" y="465568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9156EC6-93A1-4C9D-A962-AFC016E279AD}"/>
                  </a:ext>
                </a:extLst>
              </p14:cNvPr>
              <p14:cNvContentPartPr/>
              <p14:nvPr/>
            </p14:nvContentPartPr>
            <p14:xfrm>
              <a:off x="2273160" y="4551280"/>
              <a:ext cx="806400" cy="478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9156EC6-93A1-4C9D-A962-AFC016E279A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255512" y="4533294"/>
                <a:ext cx="842056" cy="5140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082A071-B8EC-4A3C-914E-528A9DE8B3E4}"/>
                  </a:ext>
                </a:extLst>
              </p14:cNvPr>
              <p14:cNvContentPartPr/>
              <p14:nvPr/>
            </p14:nvContentPartPr>
            <p14:xfrm>
              <a:off x="3626040" y="4392880"/>
              <a:ext cx="353520" cy="333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082A071-B8EC-4A3C-914E-528A9DE8B3E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608400" y="4374880"/>
                <a:ext cx="38916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C4515A-985C-4476-A6A1-0142A5C89024}"/>
                  </a:ext>
                </a:extLst>
              </p14:cNvPr>
              <p14:cNvContentPartPr/>
              <p14:nvPr/>
            </p14:nvContentPartPr>
            <p14:xfrm>
              <a:off x="4048680" y="4541200"/>
              <a:ext cx="96480" cy="153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C4515A-985C-4476-A6A1-0142A5C8902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30680" y="4523560"/>
                <a:ext cx="13212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B9487FE-C4B6-49AF-9B92-997EFC2A0C7E}"/>
                  </a:ext>
                </a:extLst>
              </p14:cNvPr>
              <p14:cNvContentPartPr/>
              <p14:nvPr/>
            </p14:nvContentPartPr>
            <p14:xfrm>
              <a:off x="4195920" y="4550200"/>
              <a:ext cx="191520" cy="155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B9487FE-C4B6-49AF-9B92-997EFC2A0C7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77920" y="4532560"/>
                <a:ext cx="2271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7080D52-C7D3-4564-95F5-3F35303AA587}"/>
                  </a:ext>
                </a:extLst>
              </p14:cNvPr>
              <p14:cNvContentPartPr/>
              <p14:nvPr/>
            </p14:nvContentPartPr>
            <p14:xfrm>
              <a:off x="4611000" y="4327720"/>
              <a:ext cx="22680" cy="35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7080D52-C7D3-4564-95F5-3F35303AA58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93360" y="4310080"/>
                <a:ext cx="583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8AE96F9-9E78-463A-8D1B-8A4EBD16C3E5}"/>
                  </a:ext>
                </a:extLst>
              </p14:cNvPr>
              <p14:cNvContentPartPr/>
              <p14:nvPr/>
            </p14:nvContentPartPr>
            <p14:xfrm>
              <a:off x="4617480" y="4439680"/>
              <a:ext cx="183960" cy="221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8AE96F9-9E78-463A-8D1B-8A4EBD16C3E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9480" y="4421680"/>
                <a:ext cx="21960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6D18F2C-A0CE-40FF-99A6-8F995D6464FB}"/>
                  </a:ext>
                </a:extLst>
              </p14:cNvPr>
              <p14:cNvContentPartPr/>
              <p14:nvPr/>
            </p14:nvContentPartPr>
            <p14:xfrm>
              <a:off x="4892160" y="4561720"/>
              <a:ext cx="5760" cy="68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6D18F2C-A0CE-40FF-99A6-8F995D6464F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74520" y="4543720"/>
                <a:ext cx="4140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CA6018-7272-43C3-9841-190C27FD49FE}"/>
                  </a:ext>
                </a:extLst>
              </p14:cNvPr>
              <p14:cNvContentPartPr/>
              <p14:nvPr/>
            </p14:nvContentPartPr>
            <p14:xfrm>
              <a:off x="4872360" y="4401160"/>
              <a:ext cx="4320" cy="8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CA6018-7272-43C3-9841-190C27FD49F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54360" y="438316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145D70C-7703-46CE-A61B-A783002C435F}"/>
                  </a:ext>
                </a:extLst>
              </p14:cNvPr>
              <p14:cNvContentPartPr/>
              <p14:nvPr/>
            </p14:nvContentPartPr>
            <p14:xfrm>
              <a:off x="4987920" y="4491520"/>
              <a:ext cx="187560" cy="162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145D70C-7703-46CE-A61B-A783002C435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970280" y="4473520"/>
                <a:ext cx="2232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F6CAD53-8F3C-4D44-86C7-EDAE7F829321}"/>
                  </a:ext>
                </a:extLst>
              </p14:cNvPr>
              <p14:cNvContentPartPr/>
              <p14:nvPr/>
            </p14:nvContentPartPr>
            <p14:xfrm>
              <a:off x="5211840" y="4476400"/>
              <a:ext cx="172080" cy="137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F6CAD53-8F3C-4D44-86C7-EDAE7F82932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94200" y="4458400"/>
                <a:ext cx="207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B857931-9A19-459E-A150-EC05041DD1F3}"/>
                  </a:ext>
                </a:extLst>
              </p14:cNvPr>
              <p14:cNvContentPartPr/>
              <p14:nvPr/>
            </p14:nvContentPartPr>
            <p14:xfrm>
              <a:off x="5414880" y="4516000"/>
              <a:ext cx="205200" cy="117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B857931-9A19-459E-A150-EC05041DD1F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97240" y="4498000"/>
                <a:ext cx="2408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96203E8-0CFF-4D67-97AA-AD174CA9AD3C}"/>
                  </a:ext>
                </a:extLst>
              </p14:cNvPr>
              <p14:cNvContentPartPr/>
              <p14:nvPr/>
            </p14:nvContentPartPr>
            <p14:xfrm>
              <a:off x="5733840" y="4204240"/>
              <a:ext cx="373680" cy="387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96203E8-0CFF-4D67-97AA-AD174CA9AD3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716200" y="4186240"/>
                <a:ext cx="40932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60DB015-A700-44AA-81C9-2D9CD2AEC15A}"/>
                  </a:ext>
                </a:extLst>
              </p14:cNvPr>
              <p14:cNvContentPartPr/>
              <p14:nvPr/>
            </p14:nvContentPartPr>
            <p14:xfrm>
              <a:off x="5892240" y="4419160"/>
              <a:ext cx="21492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60DB015-A700-44AA-81C9-2D9CD2AEC15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74600" y="4401520"/>
                <a:ext cx="250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8B0C3E-F838-4D40-A8F7-1FEB9A5416AC}"/>
                  </a:ext>
                </a:extLst>
              </p14:cNvPr>
              <p14:cNvContentPartPr/>
              <p14:nvPr/>
            </p14:nvContentPartPr>
            <p14:xfrm>
              <a:off x="6888000" y="4206040"/>
              <a:ext cx="406440" cy="317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8B0C3E-F838-4D40-A8F7-1FEB9A5416A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70360" y="4188400"/>
                <a:ext cx="4420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508580E-52DD-45AF-9690-EFB7DC10FA97}"/>
                  </a:ext>
                </a:extLst>
              </p14:cNvPr>
              <p14:cNvContentPartPr/>
              <p14:nvPr/>
            </p14:nvContentPartPr>
            <p14:xfrm>
              <a:off x="6207240" y="4368400"/>
              <a:ext cx="437400" cy="173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508580E-52DD-45AF-9690-EFB7DC10FA9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89240" y="4350796"/>
                <a:ext cx="473040" cy="2094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10517CD-B342-4D92-B9F9-A89903BA3569}"/>
                  </a:ext>
                </a:extLst>
              </p14:cNvPr>
              <p14:cNvContentPartPr/>
              <p14:nvPr/>
            </p14:nvContentPartPr>
            <p14:xfrm>
              <a:off x="2330760" y="4860520"/>
              <a:ext cx="250200" cy="52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10517CD-B342-4D92-B9F9-A89903BA356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313120" y="4842880"/>
                <a:ext cx="285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52641-66E4-4D43-BDB1-851F11787AC3}"/>
                  </a:ext>
                </a:extLst>
              </p14:cNvPr>
              <p14:cNvContentPartPr/>
              <p14:nvPr/>
            </p14:nvContentPartPr>
            <p14:xfrm>
              <a:off x="3672480" y="4955200"/>
              <a:ext cx="397440" cy="1378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52641-66E4-4D43-BDB1-851F11787AC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654856" y="4937200"/>
                <a:ext cx="433048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DC822E-D353-420B-8F95-6F50716C442E}"/>
                  </a:ext>
                </a:extLst>
              </p14:cNvPr>
              <p14:cNvContentPartPr/>
              <p14:nvPr/>
            </p14:nvContentPartPr>
            <p14:xfrm>
              <a:off x="2773560" y="4815520"/>
              <a:ext cx="802800" cy="335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DC822E-D353-420B-8F95-6F50716C44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755560" y="4797520"/>
                <a:ext cx="8384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FA8A7E0-222C-429F-A573-4E8BECC6355A}"/>
                  </a:ext>
                </a:extLst>
              </p14:cNvPr>
              <p14:cNvContentPartPr/>
              <p14:nvPr/>
            </p14:nvContentPartPr>
            <p14:xfrm>
              <a:off x="1781040" y="5001280"/>
              <a:ext cx="286200" cy="99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FA8A7E0-222C-429F-A573-4E8BECC6355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763400" y="4983640"/>
                <a:ext cx="32184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95D77D2-6F93-4CAF-AE41-510AD6A62A19}"/>
                  </a:ext>
                </a:extLst>
              </p14:cNvPr>
              <p14:cNvContentPartPr/>
              <p14:nvPr/>
            </p14:nvContentPartPr>
            <p14:xfrm>
              <a:off x="456960" y="4889680"/>
              <a:ext cx="1223280" cy="501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95D77D2-6F93-4CAF-AE41-510AD6A62A1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38965" y="4871680"/>
                <a:ext cx="1258910" cy="53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6C1964D-C80B-432C-A7A4-61935EDABBF5}"/>
                  </a:ext>
                </a:extLst>
              </p14:cNvPr>
              <p14:cNvContentPartPr/>
              <p14:nvPr/>
            </p14:nvContentPartPr>
            <p14:xfrm>
              <a:off x="4333800" y="4856200"/>
              <a:ext cx="627840" cy="274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6C1964D-C80B-432C-A7A4-61935EDABBF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5800" y="4838224"/>
                <a:ext cx="66348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B003043-0B90-49ED-BE36-27BAA071B744}"/>
                  </a:ext>
                </a:extLst>
              </p14:cNvPr>
              <p14:cNvContentPartPr/>
              <p14:nvPr/>
            </p14:nvContentPartPr>
            <p14:xfrm>
              <a:off x="6085560" y="4834960"/>
              <a:ext cx="152280" cy="467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B003043-0B90-49ED-BE36-27BAA071B74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067560" y="4817320"/>
                <a:ext cx="18792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63CAC2F-08EF-4664-93E6-102B42557149}"/>
                  </a:ext>
                </a:extLst>
              </p14:cNvPr>
              <p14:cNvContentPartPr/>
              <p14:nvPr/>
            </p14:nvContentPartPr>
            <p14:xfrm>
              <a:off x="6334680" y="4957720"/>
              <a:ext cx="529920" cy="183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63CAC2F-08EF-4664-93E6-102B4255714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316692" y="4940080"/>
                <a:ext cx="565536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DEE028A-8C70-4126-8E43-2AD12AB6C9C6}"/>
                  </a:ext>
                </a:extLst>
              </p14:cNvPr>
              <p14:cNvContentPartPr/>
              <p14:nvPr/>
            </p14:nvContentPartPr>
            <p14:xfrm>
              <a:off x="5181240" y="4805440"/>
              <a:ext cx="603000" cy="284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DEE028A-8C70-4126-8E43-2AD12AB6C9C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63251" y="4787800"/>
                <a:ext cx="638619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1F9450E-B2C4-45D5-9BB1-CEF51E420802}"/>
                  </a:ext>
                </a:extLst>
              </p14:cNvPr>
              <p14:cNvContentPartPr/>
              <p14:nvPr/>
            </p14:nvContentPartPr>
            <p14:xfrm>
              <a:off x="7276800" y="4845760"/>
              <a:ext cx="21600" cy="295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1F9450E-B2C4-45D5-9BB1-CEF51E42080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259160" y="4828120"/>
                <a:ext cx="5724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55C9D27-AA95-4DCC-8407-A73B9913003A}"/>
                  </a:ext>
                </a:extLst>
              </p14:cNvPr>
              <p14:cNvContentPartPr/>
              <p14:nvPr/>
            </p14:nvContentPartPr>
            <p14:xfrm>
              <a:off x="7243680" y="4957360"/>
              <a:ext cx="202320" cy="208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55C9D27-AA95-4DCC-8407-A73B9913003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225680" y="4939720"/>
                <a:ext cx="23796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99AF308-13AF-4CB1-91C4-1FBA7DE5D8DB}"/>
                  </a:ext>
                </a:extLst>
              </p14:cNvPr>
              <p14:cNvContentPartPr/>
              <p14:nvPr/>
            </p14:nvContentPartPr>
            <p14:xfrm>
              <a:off x="7398840" y="4845760"/>
              <a:ext cx="18000" cy="230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99AF308-13AF-4CB1-91C4-1FBA7DE5D8D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380840" y="4828120"/>
                <a:ext cx="536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606640CD-47D2-4FC4-A2E7-BBFE4BD2ADBA}"/>
                  </a:ext>
                </a:extLst>
              </p14:cNvPr>
              <p14:cNvContentPartPr/>
              <p14:nvPr/>
            </p14:nvContentPartPr>
            <p14:xfrm>
              <a:off x="7568400" y="4242760"/>
              <a:ext cx="1340640" cy="8985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606640CD-47D2-4FC4-A2E7-BBFE4BD2AD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550760" y="4224760"/>
                <a:ext cx="1376280" cy="9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B439C3E-747B-4429-A8E2-BB51B200D1CB}"/>
                  </a:ext>
                </a:extLst>
              </p14:cNvPr>
              <p14:cNvContentPartPr/>
              <p14:nvPr/>
            </p14:nvContentPartPr>
            <p14:xfrm>
              <a:off x="1066440" y="5253280"/>
              <a:ext cx="2184840" cy="589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B439C3E-747B-4429-A8E2-BB51B200D1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048797" y="5235291"/>
                <a:ext cx="2220486" cy="624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02EAA5E-B9D5-4C66-AE99-BC8A190DB9CA}"/>
                  </a:ext>
                </a:extLst>
              </p14:cNvPr>
              <p14:cNvContentPartPr/>
              <p14:nvPr/>
            </p14:nvContentPartPr>
            <p14:xfrm>
              <a:off x="649920" y="5851960"/>
              <a:ext cx="423720" cy="271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02EAA5E-B9D5-4C66-AE99-BC8A190DB9C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2265" y="5833960"/>
                <a:ext cx="45939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D9794DA-E1C9-49BB-933D-22B9F6C71264}"/>
                  </a:ext>
                </a:extLst>
              </p14:cNvPr>
              <p14:cNvContentPartPr/>
              <p14:nvPr/>
            </p14:nvContentPartPr>
            <p14:xfrm>
              <a:off x="1250400" y="5845480"/>
              <a:ext cx="598320" cy="417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D9794DA-E1C9-49BB-933D-22B9F6C7126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232400" y="5827840"/>
                <a:ext cx="63396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1B13D25E-4E74-4D0E-A497-45106FCDB286}"/>
                  </a:ext>
                </a:extLst>
              </p14:cNvPr>
              <p14:cNvContentPartPr/>
              <p14:nvPr/>
            </p14:nvContentPartPr>
            <p14:xfrm>
              <a:off x="7558680" y="5455600"/>
              <a:ext cx="1369440" cy="7704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1B13D25E-4E74-4D0E-A497-45106FCDB28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540685" y="5437608"/>
                <a:ext cx="1405071" cy="806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4A81A017-16C3-4C80-8CDB-FA08658E15DF}"/>
                  </a:ext>
                </a:extLst>
              </p14:cNvPr>
              <p14:cNvContentPartPr/>
              <p14:nvPr/>
            </p14:nvContentPartPr>
            <p14:xfrm>
              <a:off x="2082360" y="5293960"/>
              <a:ext cx="5343840" cy="14659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4A81A017-16C3-4C80-8CDB-FA08658E15DF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064360" y="5275960"/>
                <a:ext cx="5379480" cy="1501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5366593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14:cNvPr>
              <p14:cNvContentPartPr/>
              <p14:nvPr/>
            </p14:nvContentPartPr>
            <p14:xfrm>
              <a:off x="4276920" y="314440"/>
              <a:ext cx="108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58920" y="29680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14:cNvPr>
              <p14:cNvContentPartPr/>
              <p14:nvPr/>
            </p14:nvContentPartPr>
            <p14:xfrm>
              <a:off x="4305360" y="456640"/>
              <a:ext cx="288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7360" y="43900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14:cNvPr>
              <p14:cNvContentPartPr/>
              <p14:nvPr/>
            </p14:nvContentPartPr>
            <p14:xfrm>
              <a:off x="2265600" y="192760"/>
              <a:ext cx="1758960" cy="518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7600" y="175120"/>
                <a:ext cx="1794600" cy="5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14:cNvPr>
              <p14:cNvContentPartPr/>
              <p14:nvPr/>
            </p14:nvContentPartPr>
            <p14:xfrm>
              <a:off x="6095640" y="22336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776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14:cNvPr>
              <p14:cNvContentPartPr/>
              <p14:nvPr/>
            </p14:nvContentPartPr>
            <p14:xfrm>
              <a:off x="6474360" y="253600"/>
              <a:ext cx="1600200" cy="452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456720" y="235600"/>
                <a:ext cx="1635840" cy="48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14:cNvPr>
              <p14:cNvContentPartPr/>
              <p14:nvPr/>
            </p14:nvContentPartPr>
            <p14:xfrm>
              <a:off x="4830600" y="355120"/>
              <a:ext cx="1527840" cy="300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12604" y="337480"/>
                <a:ext cx="1563472" cy="336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14:cNvPr>
              <p14:cNvContentPartPr/>
              <p14:nvPr/>
            </p14:nvContentPartPr>
            <p14:xfrm>
              <a:off x="4276920" y="314440"/>
              <a:ext cx="108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58920" y="29680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14:cNvPr>
              <p14:cNvContentPartPr/>
              <p14:nvPr/>
            </p14:nvContentPartPr>
            <p14:xfrm>
              <a:off x="4305360" y="456640"/>
              <a:ext cx="288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7360" y="43900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14:cNvPr>
              <p14:cNvContentPartPr/>
              <p14:nvPr/>
            </p14:nvContentPartPr>
            <p14:xfrm>
              <a:off x="2265600" y="192760"/>
              <a:ext cx="1758960" cy="518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7600" y="175120"/>
                <a:ext cx="1794600" cy="5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14:cNvPr>
              <p14:cNvContentPartPr/>
              <p14:nvPr/>
            </p14:nvContentPartPr>
            <p14:xfrm>
              <a:off x="6095640" y="22336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776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14:cNvPr>
              <p14:cNvContentPartPr/>
              <p14:nvPr/>
            </p14:nvContentPartPr>
            <p14:xfrm>
              <a:off x="6474360" y="253600"/>
              <a:ext cx="1600200" cy="452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456720" y="235600"/>
                <a:ext cx="1635840" cy="48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14:cNvPr>
              <p14:cNvContentPartPr/>
              <p14:nvPr/>
            </p14:nvContentPartPr>
            <p14:xfrm>
              <a:off x="4830600" y="355120"/>
              <a:ext cx="1527840" cy="300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12604" y="337480"/>
                <a:ext cx="1563472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14:cNvPr>
              <p14:cNvContentPartPr/>
              <p14:nvPr/>
            </p14:nvContentPartPr>
            <p14:xfrm>
              <a:off x="8208840" y="396160"/>
              <a:ext cx="289080" cy="267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191178" y="378160"/>
                <a:ext cx="32476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14:cNvPr>
              <p14:cNvContentPartPr/>
              <p14:nvPr/>
            </p14:nvContentPartPr>
            <p14:xfrm>
              <a:off x="1035840" y="1087360"/>
              <a:ext cx="16704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018200" y="1069360"/>
                <a:ext cx="202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14:cNvPr>
              <p14:cNvContentPartPr/>
              <p14:nvPr/>
            </p14:nvContentPartPr>
            <p14:xfrm>
              <a:off x="1066440" y="1201480"/>
              <a:ext cx="91080" cy="1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48800" y="1183840"/>
                <a:ext cx="126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14:cNvPr>
              <p14:cNvContentPartPr/>
              <p14:nvPr/>
            </p14:nvContentPartPr>
            <p14:xfrm>
              <a:off x="662160" y="909160"/>
              <a:ext cx="46080" cy="4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44520" y="891520"/>
                <a:ext cx="81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14:cNvPr>
              <p14:cNvContentPartPr/>
              <p14:nvPr/>
            </p14:nvContentPartPr>
            <p14:xfrm>
              <a:off x="524640" y="1025800"/>
              <a:ext cx="409680" cy="38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07000" y="1007800"/>
                <a:ext cx="4453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14:cNvPr>
              <p14:cNvContentPartPr/>
              <p14:nvPr/>
            </p14:nvContentPartPr>
            <p14:xfrm>
              <a:off x="1411680" y="1028680"/>
              <a:ext cx="1298160" cy="332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394040" y="1011040"/>
                <a:ext cx="1333800" cy="368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3344439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14:cNvPr>
              <p14:cNvContentPartPr/>
              <p14:nvPr/>
            </p14:nvContentPartPr>
            <p14:xfrm>
              <a:off x="4276920" y="314440"/>
              <a:ext cx="108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58920" y="29680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14:cNvPr>
              <p14:cNvContentPartPr/>
              <p14:nvPr/>
            </p14:nvContentPartPr>
            <p14:xfrm>
              <a:off x="4305360" y="456640"/>
              <a:ext cx="288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7360" y="43900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14:cNvPr>
              <p14:cNvContentPartPr/>
              <p14:nvPr/>
            </p14:nvContentPartPr>
            <p14:xfrm>
              <a:off x="2265600" y="192760"/>
              <a:ext cx="1758960" cy="518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7600" y="175120"/>
                <a:ext cx="1794600" cy="5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14:cNvPr>
              <p14:cNvContentPartPr/>
              <p14:nvPr/>
            </p14:nvContentPartPr>
            <p14:xfrm>
              <a:off x="6095640" y="22336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776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14:cNvPr>
              <p14:cNvContentPartPr/>
              <p14:nvPr/>
            </p14:nvContentPartPr>
            <p14:xfrm>
              <a:off x="6474360" y="253600"/>
              <a:ext cx="1600200" cy="452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456720" y="235600"/>
                <a:ext cx="1635840" cy="48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14:cNvPr>
              <p14:cNvContentPartPr/>
              <p14:nvPr/>
            </p14:nvContentPartPr>
            <p14:xfrm>
              <a:off x="4830600" y="355120"/>
              <a:ext cx="1527840" cy="300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12604" y="337480"/>
                <a:ext cx="1563472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14:cNvPr>
              <p14:cNvContentPartPr/>
              <p14:nvPr/>
            </p14:nvContentPartPr>
            <p14:xfrm>
              <a:off x="8208840" y="396160"/>
              <a:ext cx="289080" cy="267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191178" y="378160"/>
                <a:ext cx="32476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14:cNvPr>
              <p14:cNvContentPartPr/>
              <p14:nvPr/>
            </p14:nvContentPartPr>
            <p14:xfrm>
              <a:off x="1035840" y="1087360"/>
              <a:ext cx="16704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018200" y="1069360"/>
                <a:ext cx="202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14:cNvPr>
              <p14:cNvContentPartPr/>
              <p14:nvPr/>
            </p14:nvContentPartPr>
            <p14:xfrm>
              <a:off x="1066440" y="1201480"/>
              <a:ext cx="91080" cy="1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48800" y="1183840"/>
                <a:ext cx="126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14:cNvPr>
              <p14:cNvContentPartPr/>
              <p14:nvPr/>
            </p14:nvContentPartPr>
            <p14:xfrm>
              <a:off x="662160" y="909160"/>
              <a:ext cx="46080" cy="4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44520" y="891520"/>
                <a:ext cx="81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14:cNvPr>
              <p14:cNvContentPartPr/>
              <p14:nvPr/>
            </p14:nvContentPartPr>
            <p14:xfrm>
              <a:off x="524640" y="1025800"/>
              <a:ext cx="409680" cy="38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07000" y="1007800"/>
                <a:ext cx="4453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14:cNvPr>
              <p14:cNvContentPartPr/>
              <p14:nvPr/>
            </p14:nvContentPartPr>
            <p14:xfrm>
              <a:off x="1411680" y="1028680"/>
              <a:ext cx="1298160" cy="332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394040" y="1011040"/>
                <a:ext cx="13338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14:cNvPr>
              <p14:cNvContentPartPr/>
              <p14:nvPr/>
            </p14:nvContentPartPr>
            <p14:xfrm>
              <a:off x="3191880" y="995560"/>
              <a:ext cx="24336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174240" y="977560"/>
                <a:ext cx="2790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14:cNvPr>
              <p14:cNvContentPartPr/>
              <p14:nvPr/>
            </p14:nvContentPartPr>
            <p14:xfrm>
              <a:off x="4008360" y="1045960"/>
              <a:ext cx="12600" cy="1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990360" y="1027960"/>
                <a:ext cx="482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14:cNvPr>
              <p14:cNvContentPartPr/>
              <p14:nvPr/>
            </p14:nvContentPartPr>
            <p14:xfrm>
              <a:off x="4127160" y="1022200"/>
              <a:ext cx="33120" cy="2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9160" y="1004560"/>
                <a:ext cx="687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14:cNvPr>
              <p14:cNvContentPartPr/>
              <p14:nvPr/>
            </p14:nvContentPartPr>
            <p14:xfrm>
              <a:off x="4449720" y="1198240"/>
              <a:ext cx="182520" cy="10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31720" y="118024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14:cNvPr>
              <p14:cNvContentPartPr/>
              <p14:nvPr/>
            </p14:nvContentPartPr>
            <p14:xfrm>
              <a:off x="4469880" y="1310200"/>
              <a:ext cx="1429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52240" y="129256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14:cNvPr>
              <p14:cNvContentPartPr/>
              <p14:nvPr/>
            </p14:nvContentPartPr>
            <p14:xfrm>
              <a:off x="3897840" y="1147840"/>
              <a:ext cx="444240" cy="33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880200" y="1130200"/>
                <a:ext cx="4798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14:cNvPr>
              <p14:cNvContentPartPr/>
              <p14:nvPr/>
            </p14:nvContentPartPr>
            <p14:xfrm>
              <a:off x="4754640" y="1046320"/>
              <a:ext cx="1396440" cy="401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36640" y="1028320"/>
                <a:ext cx="1432080" cy="436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256418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14:cNvPr>
              <p14:cNvContentPartPr/>
              <p14:nvPr/>
            </p14:nvContentPartPr>
            <p14:xfrm>
              <a:off x="172200" y="194920"/>
              <a:ext cx="1455840" cy="74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4560" y="176929"/>
                <a:ext cx="1491480" cy="781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14:cNvPr>
              <p14:cNvContentPartPr/>
              <p14:nvPr/>
            </p14:nvContentPartPr>
            <p14:xfrm>
              <a:off x="1838280" y="212920"/>
              <a:ext cx="732240" cy="456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20631" y="194906"/>
                <a:ext cx="767898" cy="49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D159932-0BBE-4698-B5AF-5D577AF87089}"/>
                  </a:ext>
                </a:extLst>
              </p14:cNvPr>
              <p14:cNvContentPartPr/>
              <p14:nvPr/>
            </p14:nvContentPartPr>
            <p14:xfrm>
              <a:off x="7464171" y="198703"/>
              <a:ext cx="1106640" cy="6037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D159932-0BBE-4698-B5AF-5D577AF8708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446171" y="181063"/>
                <a:ext cx="114228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4B542D-551C-418D-B8BA-C6732C16AFC5}"/>
                  </a:ext>
                </a:extLst>
              </p14:cNvPr>
              <p14:cNvContentPartPr/>
              <p14:nvPr/>
            </p14:nvContentPartPr>
            <p14:xfrm>
              <a:off x="1753851" y="557263"/>
              <a:ext cx="3175560" cy="11052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4B542D-551C-418D-B8BA-C6732C16AFC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35851" y="539263"/>
                <a:ext cx="3211200" cy="1140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4006463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14:cNvPr>
              <p14:cNvContentPartPr/>
              <p14:nvPr/>
            </p14:nvContentPartPr>
            <p14:xfrm>
              <a:off x="4276920" y="314440"/>
              <a:ext cx="108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58920" y="29680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14:cNvPr>
              <p14:cNvContentPartPr/>
              <p14:nvPr/>
            </p14:nvContentPartPr>
            <p14:xfrm>
              <a:off x="4305360" y="456640"/>
              <a:ext cx="288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7360" y="43900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14:cNvPr>
              <p14:cNvContentPartPr/>
              <p14:nvPr/>
            </p14:nvContentPartPr>
            <p14:xfrm>
              <a:off x="2265600" y="192760"/>
              <a:ext cx="1758960" cy="518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7600" y="175120"/>
                <a:ext cx="1794600" cy="5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14:cNvPr>
              <p14:cNvContentPartPr/>
              <p14:nvPr/>
            </p14:nvContentPartPr>
            <p14:xfrm>
              <a:off x="6095640" y="22336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776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14:cNvPr>
              <p14:cNvContentPartPr/>
              <p14:nvPr/>
            </p14:nvContentPartPr>
            <p14:xfrm>
              <a:off x="6474360" y="253600"/>
              <a:ext cx="1600200" cy="452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456720" y="235600"/>
                <a:ext cx="1635840" cy="48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14:cNvPr>
              <p14:cNvContentPartPr/>
              <p14:nvPr/>
            </p14:nvContentPartPr>
            <p14:xfrm>
              <a:off x="4830600" y="355120"/>
              <a:ext cx="1527840" cy="300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12604" y="337480"/>
                <a:ext cx="1563472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14:cNvPr>
              <p14:cNvContentPartPr/>
              <p14:nvPr/>
            </p14:nvContentPartPr>
            <p14:xfrm>
              <a:off x="8208840" y="396160"/>
              <a:ext cx="289080" cy="267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191178" y="378160"/>
                <a:ext cx="32476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14:cNvPr>
              <p14:cNvContentPartPr/>
              <p14:nvPr/>
            </p14:nvContentPartPr>
            <p14:xfrm>
              <a:off x="1035840" y="1087360"/>
              <a:ext cx="16704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018200" y="1069360"/>
                <a:ext cx="202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14:cNvPr>
              <p14:cNvContentPartPr/>
              <p14:nvPr/>
            </p14:nvContentPartPr>
            <p14:xfrm>
              <a:off x="1066440" y="1201480"/>
              <a:ext cx="91080" cy="1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48800" y="1183840"/>
                <a:ext cx="126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14:cNvPr>
              <p14:cNvContentPartPr/>
              <p14:nvPr/>
            </p14:nvContentPartPr>
            <p14:xfrm>
              <a:off x="662160" y="909160"/>
              <a:ext cx="46080" cy="4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44520" y="891520"/>
                <a:ext cx="81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14:cNvPr>
              <p14:cNvContentPartPr/>
              <p14:nvPr/>
            </p14:nvContentPartPr>
            <p14:xfrm>
              <a:off x="524640" y="1025800"/>
              <a:ext cx="409680" cy="38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07000" y="1007800"/>
                <a:ext cx="4453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14:cNvPr>
              <p14:cNvContentPartPr/>
              <p14:nvPr/>
            </p14:nvContentPartPr>
            <p14:xfrm>
              <a:off x="1411680" y="1028680"/>
              <a:ext cx="1298160" cy="332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394040" y="1011040"/>
                <a:ext cx="13338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14:cNvPr>
              <p14:cNvContentPartPr/>
              <p14:nvPr/>
            </p14:nvContentPartPr>
            <p14:xfrm>
              <a:off x="3191880" y="995560"/>
              <a:ext cx="24336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174240" y="977560"/>
                <a:ext cx="2790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14:cNvPr>
              <p14:cNvContentPartPr/>
              <p14:nvPr/>
            </p14:nvContentPartPr>
            <p14:xfrm>
              <a:off x="4008360" y="1045960"/>
              <a:ext cx="12600" cy="1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990360" y="1027960"/>
                <a:ext cx="482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14:cNvPr>
              <p14:cNvContentPartPr/>
              <p14:nvPr/>
            </p14:nvContentPartPr>
            <p14:xfrm>
              <a:off x="4127160" y="1022200"/>
              <a:ext cx="33120" cy="2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9160" y="1004560"/>
                <a:ext cx="687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14:cNvPr>
              <p14:cNvContentPartPr/>
              <p14:nvPr/>
            </p14:nvContentPartPr>
            <p14:xfrm>
              <a:off x="4449720" y="1198240"/>
              <a:ext cx="182520" cy="10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31720" y="118024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14:cNvPr>
              <p14:cNvContentPartPr/>
              <p14:nvPr/>
            </p14:nvContentPartPr>
            <p14:xfrm>
              <a:off x="4469880" y="1310200"/>
              <a:ext cx="1429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52240" y="129256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14:cNvPr>
              <p14:cNvContentPartPr/>
              <p14:nvPr/>
            </p14:nvContentPartPr>
            <p14:xfrm>
              <a:off x="3897840" y="1147840"/>
              <a:ext cx="444240" cy="33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880200" y="1130200"/>
                <a:ext cx="4798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14:cNvPr>
              <p14:cNvContentPartPr/>
              <p14:nvPr/>
            </p14:nvContentPartPr>
            <p14:xfrm>
              <a:off x="4754640" y="1046320"/>
              <a:ext cx="1396440" cy="401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36640" y="1028320"/>
                <a:ext cx="1432080" cy="436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8366819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14:cNvPr>
              <p14:cNvContentPartPr/>
              <p14:nvPr/>
            </p14:nvContentPartPr>
            <p14:xfrm>
              <a:off x="4276920" y="314440"/>
              <a:ext cx="108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58920" y="29680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14:cNvPr>
              <p14:cNvContentPartPr/>
              <p14:nvPr/>
            </p14:nvContentPartPr>
            <p14:xfrm>
              <a:off x="4305360" y="456640"/>
              <a:ext cx="288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7360" y="43900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14:cNvPr>
              <p14:cNvContentPartPr/>
              <p14:nvPr/>
            </p14:nvContentPartPr>
            <p14:xfrm>
              <a:off x="2265600" y="192760"/>
              <a:ext cx="1758960" cy="518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7600" y="175120"/>
                <a:ext cx="1794600" cy="5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14:cNvPr>
              <p14:cNvContentPartPr/>
              <p14:nvPr/>
            </p14:nvContentPartPr>
            <p14:xfrm>
              <a:off x="6095640" y="22336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776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14:cNvPr>
              <p14:cNvContentPartPr/>
              <p14:nvPr/>
            </p14:nvContentPartPr>
            <p14:xfrm>
              <a:off x="6474360" y="253600"/>
              <a:ext cx="1600200" cy="452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456720" y="235600"/>
                <a:ext cx="1635840" cy="48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14:cNvPr>
              <p14:cNvContentPartPr/>
              <p14:nvPr/>
            </p14:nvContentPartPr>
            <p14:xfrm>
              <a:off x="4830600" y="355120"/>
              <a:ext cx="1527840" cy="300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12604" y="337480"/>
                <a:ext cx="1563472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14:cNvPr>
              <p14:cNvContentPartPr/>
              <p14:nvPr/>
            </p14:nvContentPartPr>
            <p14:xfrm>
              <a:off x="8208840" y="396160"/>
              <a:ext cx="289080" cy="267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191178" y="378160"/>
                <a:ext cx="32476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14:cNvPr>
              <p14:cNvContentPartPr/>
              <p14:nvPr/>
            </p14:nvContentPartPr>
            <p14:xfrm>
              <a:off x="1035840" y="1087360"/>
              <a:ext cx="16704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018200" y="1069360"/>
                <a:ext cx="202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14:cNvPr>
              <p14:cNvContentPartPr/>
              <p14:nvPr/>
            </p14:nvContentPartPr>
            <p14:xfrm>
              <a:off x="1066440" y="1201480"/>
              <a:ext cx="91080" cy="1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48800" y="1183840"/>
                <a:ext cx="126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14:cNvPr>
              <p14:cNvContentPartPr/>
              <p14:nvPr/>
            </p14:nvContentPartPr>
            <p14:xfrm>
              <a:off x="662160" y="909160"/>
              <a:ext cx="46080" cy="4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44520" y="891520"/>
                <a:ext cx="81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14:cNvPr>
              <p14:cNvContentPartPr/>
              <p14:nvPr/>
            </p14:nvContentPartPr>
            <p14:xfrm>
              <a:off x="524640" y="1025800"/>
              <a:ext cx="409680" cy="38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07000" y="1007800"/>
                <a:ext cx="4453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14:cNvPr>
              <p14:cNvContentPartPr/>
              <p14:nvPr/>
            </p14:nvContentPartPr>
            <p14:xfrm>
              <a:off x="1411680" y="1028680"/>
              <a:ext cx="1298160" cy="332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394040" y="1011040"/>
                <a:ext cx="13338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14:cNvPr>
              <p14:cNvContentPartPr/>
              <p14:nvPr/>
            </p14:nvContentPartPr>
            <p14:xfrm>
              <a:off x="3191880" y="995560"/>
              <a:ext cx="24336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174240" y="977560"/>
                <a:ext cx="2790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14:cNvPr>
              <p14:cNvContentPartPr/>
              <p14:nvPr/>
            </p14:nvContentPartPr>
            <p14:xfrm>
              <a:off x="4008360" y="1045960"/>
              <a:ext cx="12600" cy="1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990360" y="1027960"/>
                <a:ext cx="482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14:cNvPr>
              <p14:cNvContentPartPr/>
              <p14:nvPr/>
            </p14:nvContentPartPr>
            <p14:xfrm>
              <a:off x="4127160" y="1022200"/>
              <a:ext cx="33120" cy="2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9160" y="1004560"/>
                <a:ext cx="687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14:cNvPr>
              <p14:cNvContentPartPr/>
              <p14:nvPr/>
            </p14:nvContentPartPr>
            <p14:xfrm>
              <a:off x="4449720" y="1198240"/>
              <a:ext cx="182520" cy="10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31720" y="118024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14:cNvPr>
              <p14:cNvContentPartPr/>
              <p14:nvPr/>
            </p14:nvContentPartPr>
            <p14:xfrm>
              <a:off x="4469880" y="1310200"/>
              <a:ext cx="1429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52240" y="129256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14:cNvPr>
              <p14:cNvContentPartPr/>
              <p14:nvPr/>
            </p14:nvContentPartPr>
            <p14:xfrm>
              <a:off x="3897840" y="1147840"/>
              <a:ext cx="444240" cy="33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880200" y="1130200"/>
                <a:ext cx="4798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14:cNvPr>
              <p14:cNvContentPartPr/>
              <p14:nvPr/>
            </p14:nvContentPartPr>
            <p14:xfrm>
              <a:off x="4754640" y="1046320"/>
              <a:ext cx="1396440" cy="401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36640" y="1028320"/>
                <a:ext cx="143208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F13C6A8-7653-4686-B8A5-F65B9249ACD0}"/>
                  </a:ext>
                </a:extLst>
              </p14:cNvPr>
              <p14:cNvContentPartPr/>
              <p14:nvPr/>
            </p14:nvContentPartPr>
            <p14:xfrm>
              <a:off x="263640" y="1716280"/>
              <a:ext cx="4371840" cy="1960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F13C6A8-7653-4686-B8A5-F65B9249ACD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46000" y="1698280"/>
                <a:ext cx="4407480" cy="199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1063168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14:cNvPr>
              <p14:cNvContentPartPr/>
              <p14:nvPr/>
            </p14:nvContentPartPr>
            <p14:xfrm>
              <a:off x="4276920" y="314440"/>
              <a:ext cx="108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58920" y="29680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14:cNvPr>
              <p14:cNvContentPartPr/>
              <p14:nvPr/>
            </p14:nvContentPartPr>
            <p14:xfrm>
              <a:off x="4305360" y="456640"/>
              <a:ext cx="288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7360" y="43900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14:cNvPr>
              <p14:cNvContentPartPr/>
              <p14:nvPr/>
            </p14:nvContentPartPr>
            <p14:xfrm>
              <a:off x="2265600" y="192760"/>
              <a:ext cx="1758960" cy="518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7600" y="175120"/>
                <a:ext cx="1794600" cy="5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14:cNvPr>
              <p14:cNvContentPartPr/>
              <p14:nvPr/>
            </p14:nvContentPartPr>
            <p14:xfrm>
              <a:off x="6095640" y="22336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776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14:cNvPr>
              <p14:cNvContentPartPr/>
              <p14:nvPr/>
            </p14:nvContentPartPr>
            <p14:xfrm>
              <a:off x="6474360" y="253600"/>
              <a:ext cx="1600200" cy="452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456720" y="235600"/>
                <a:ext cx="1635840" cy="48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14:cNvPr>
              <p14:cNvContentPartPr/>
              <p14:nvPr/>
            </p14:nvContentPartPr>
            <p14:xfrm>
              <a:off x="4830600" y="355120"/>
              <a:ext cx="1527840" cy="300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12604" y="337480"/>
                <a:ext cx="1563472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14:cNvPr>
              <p14:cNvContentPartPr/>
              <p14:nvPr/>
            </p14:nvContentPartPr>
            <p14:xfrm>
              <a:off x="8208840" y="396160"/>
              <a:ext cx="289080" cy="267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191178" y="378160"/>
                <a:ext cx="32476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14:cNvPr>
              <p14:cNvContentPartPr/>
              <p14:nvPr/>
            </p14:nvContentPartPr>
            <p14:xfrm>
              <a:off x="1035840" y="1087360"/>
              <a:ext cx="16704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018200" y="1069360"/>
                <a:ext cx="202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14:cNvPr>
              <p14:cNvContentPartPr/>
              <p14:nvPr/>
            </p14:nvContentPartPr>
            <p14:xfrm>
              <a:off x="1066440" y="1201480"/>
              <a:ext cx="91080" cy="1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48800" y="1183840"/>
                <a:ext cx="126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14:cNvPr>
              <p14:cNvContentPartPr/>
              <p14:nvPr/>
            </p14:nvContentPartPr>
            <p14:xfrm>
              <a:off x="662160" y="909160"/>
              <a:ext cx="46080" cy="4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44520" y="891520"/>
                <a:ext cx="81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14:cNvPr>
              <p14:cNvContentPartPr/>
              <p14:nvPr/>
            </p14:nvContentPartPr>
            <p14:xfrm>
              <a:off x="524640" y="1025800"/>
              <a:ext cx="409680" cy="38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07000" y="1007800"/>
                <a:ext cx="4453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14:cNvPr>
              <p14:cNvContentPartPr/>
              <p14:nvPr/>
            </p14:nvContentPartPr>
            <p14:xfrm>
              <a:off x="1411680" y="1028680"/>
              <a:ext cx="1298160" cy="332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394040" y="1011040"/>
                <a:ext cx="13338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14:cNvPr>
              <p14:cNvContentPartPr/>
              <p14:nvPr/>
            </p14:nvContentPartPr>
            <p14:xfrm>
              <a:off x="3191880" y="995560"/>
              <a:ext cx="24336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174240" y="977560"/>
                <a:ext cx="2790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14:cNvPr>
              <p14:cNvContentPartPr/>
              <p14:nvPr/>
            </p14:nvContentPartPr>
            <p14:xfrm>
              <a:off x="4008360" y="1045960"/>
              <a:ext cx="12600" cy="1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990360" y="1027960"/>
                <a:ext cx="482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14:cNvPr>
              <p14:cNvContentPartPr/>
              <p14:nvPr/>
            </p14:nvContentPartPr>
            <p14:xfrm>
              <a:off x="4127160" y="1022200"/>
              <a:ext cx="33120" cy="2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9160" y="1004560"/>
                <a:ext cx="687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14:cNvPr>
              <p14:cNvContentPartPr/>
              <p14:nvPr/>
            </p14:nvContentPartPr>
            <p14:xfrm>
              <a:off x="4449720" y="1198240"/>
              <a:ext cx="182520" cy="10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31720" y="118024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14:cNvPr>
              <p14:cNvContentPartPr/>
              <p14:nvPr/>
            </p14:nvContentPartPr>
            <p14:xfrm>
              <a:off x="4469880" y="1310200"/>
              <a:ext cx="1429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52240" y="129256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14:cNvPr>
              <p14:cNvContentPartPr/>
              <p14:nvPr/>
            </p14:nvContentPartPr>
            <p14:xfrm>
              <a:off x="3897840" y="1147840"/>
              <a:ext cx="444240" cy="33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880200" y="1130200"/>
                <a:ext cx="4798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14:cNvPr>
              <p14:cNvContentPartPr/>
              <p14:nvPr/>
            </p14:nvContentPartPr>
            <p14:xfrm>
              <a:off x="4754640" y="1046320"/>
              <a:ext cx="1396440" cy="401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36640" y="1028320"/>
                <a:ext cx="143208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F13C6A8-7653-4686-B8A5-F65B9249ACD0}"/>
                  </a:ext>
                </a:extLst>
              </p14:cNvPr>
              <p14:cNvContentPartPr/>
              <p14:nvPr/>
            </p14:nvContentPartPr>
            <p14:xfrm>
              <a:off x="263640" y="1716280"/>
              <a:ext cx="4371840" cy="1960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F13C6A8-7653-4686-B8A5-F65B9249ACD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46000" y="1698280"/>
                <a:ext cx="4407480" cy="19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3046B9-A772-494B-973D-D20E693CDCE0}"/>
                  </a:ext>
                </a:extLst>
              </p14:cNvPr>
              <p14:cNvContentPartPr/>
              <p14:nvPr/>
            </p14:nvContentPartPr>
            <p14:xfrm>
              <a:off x="568560" y="3240520"/>
              <a:ext cx="3841920" cy="91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3046B9-A772-494B-973D-D20E693CDCE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50560" y="3222880"/>
                <a:ext cx="3877560" cy="954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4028096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14:cNvPr>
              <p14:cNvContentPartPr/>
              <p14:nvPr/>
            </p14:nvContentPartPr>
            <p14:xfrm>
              <a:off x="4276920" y="314440"/>
              <a:ext cx="108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58920" y="29680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14:cNvPr>
              <p14:cNvContentPartPr/>
              <p14:nvPr/>
            </p14:nvContentPartPr>
            <p14:xfrm>
              <a:off x="4305360" y="456640"/>
              <a:ext cx="288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7360" y="43900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14:cNvPr>
              <p14:cNvContentPartPr/>
              <p14:nvPr/>
            </p14:nvContentPartPr>
            <p14:xfrm>
              <a:off x="2265600" y="192760"/>
              <a:ext cx="1758960" cy="518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7600" y="175120"/>
                <a:ext cx="1794600" cy="5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14:cNvPr>
              <p14:cNvContentPartPr/>
              <p14:nvPr/>
            </p14:nvContentPartPr>
            <p14:xfrm>
              <a:off x="6095640" y="22336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776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14:cNvPr>
              <p14:cNvContentPartPr/>
              <p14:nvPr/>
            </p14:nvContentPartPr>
            <p14:xfrm>
              <a:off x="6474360" y="253600"/>
              <a:ext cx="1600200" cy="452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456720" y="235600"/>
                <a:ext cx="1635840" cy="48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14:cNvPr>
              <p14:cNvContentPartPr/>
              <p14:nvPr/>
            </p14:nvContentPartPr>
            <p14:xfrm>
              <a:off x="4830600" y="355120"/>
              <a:ext cx="1527840" cy="300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12604" y="337480"/>
                <a:ext cx="1563472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14:cNvPr>
              <p14:cNvContentPartPr/>
              <p14:nvPr/>
            </p14:nvContentPartPr>
            <p14:xfrm>
              <a:off x="8208840" y="396160"/>
              <a:ext cx="289080" cy="267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191178" y="378160"/>
                <a:ext cx="32476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14:cNvPr>
              <p14:cNvContentPartPr/>
              <p14:nvPr/>
            </p14:nvContentPartPr>
            <p14:xfrm>
              <a:off x="1035840" y="1087360"/>
              <a:ext cx="16704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018200" y="1069360"/>
                <a:ext cx="202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14:cNvPr>
              <p14:cNvContentPartPr/>
              <p14:nvPr/>
            </p14:nvContentPartPr>
            <p14:xfrm>
              <a:off x="1066440" y="1201480"/>
              <a:ext cx="91080" cy="1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48800" y="1183840"/>
                <a:ext cx="126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14:cNvPr>
              <p14:cNvContentPartPr/>
              <p14:nvPr/>
            </p14:nvContentPartPr>
            <p14:xfrm>
              <a:off x="662160" y="909160"/>
              <a:ext cx="46080" cy="4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44520" y="891520"/>
                <a:ext cx="81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14:cNvPr>
              <p14:cNvContentPartPr/>
              <p14:nvPr/>
            </p14:nvContentPartPr>
            <p14:xfrm>
              <a:off x="524640" y="1025800"/>
              <a:ext cx="409680" cy="38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07000" y="1007800"/>
                <a:ext cx="4453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14:cNvPr>
              <p14:cNvContentPartPr/>
              <p14:nvPr/>
            </p14:nvContentPartPr>
            <p14:xfrm>
              <a:off x="1411680" y="1028680"/>
              <a:ext cx="1298160" cy="332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394040" y="1011040"/>
                <a:ext cx="13338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14:cNvPr>
              <p14:cNvContentPartPr/>
              <p14:nvPr/>
            </p14:nvContentPartPr>
            <p14:xfrm>
              <a:off x="3191880" y="995560"/>
              <a:ext cx="24336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174240" y="977560"/>
                <a:ext cx="2790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14:cNvPr>
              <p14:cNvContentPartPr/>
              <p14:nvPr/>
            </p14:nvContentPartPr>
            <p14:xfrm>
              <a:off x="4008360" y="1045960"/>
              <a:ext cx="12600" cy="1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990360" y="1027960"/>
                <a:ext cx="482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14:cNvPr>
              <p14:cNvContentPartPr/>
              <p14:nvPr/>
            </p14:nvContentPartPr>
            <p14:xfrm>
              <a:off x="4127160" y="1022200"/>
              <a:ext cx="33120" cy="2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9160" y="1004560"/>
                <a:ext cx="687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14:cNvPr>
              <p14:cNvContentPartPr/>
              <p14:nvPr/>
            </p14:nvContentPartPr>
            <p14:xfrm>
              <a:off x="4449720" y="1198240"/>
              <a:ext cx="182520" cy="10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31720" y="118024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14:cNvPr>
              <p14:cNvContentPartPr/>
              <p14:nvPr/>
            </p14:nvContentPartPr>
            <p14:xfrm>
              <a:off x="4469880" y="1310200"/>
              <a:ext cx="1429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52240" y="129256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14:cNvPr>
              <p14:cNvContentPartPr/>
              <p14:nvPr/>
            </p14:nvContentPartPr>
            <p14:xfrm>
              <a:off x="3897840" y="1147840"/>
              <a:ext cx="444240" cy="33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880200" y="1130200"/>
                <a:ext cx="4798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14:cNvPr>
              <p14:cNvContentPartPr/>
              <p14:nvPr/>
            </p14:nvContentPartPr>
            <p14:xfrm>
              <a:off x="4754640" y="1046320"/>
              <a:ext cx="1396440" cy="401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36640" y="1028320"/>
                <a:ext cx="143208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F13C6A8-7653-4686-B8A5-F65B9249ACD0}"/>
                  </a:ext>
                </a:extLst>
              </p14:cNvPr>
              <p14:cNvContentPartPr/>
              <p14:nvPr/>
            </p14:nvContentPartPr>
            <p14:xfrm>
              <a:off x="263640" y="1716280"/>
              <a:ext cx="4371840" cy="1960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F13C6A8-7653-4686-B8A5-F65B9249ACD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46000" y="1698280"/>
                <a:ext cx="4407480" cy="19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3046B9-A772-494B-973D-D20E693CDCE0}"/>
                  </a:ext>
                </a:extLst>
              </p14:cNvPr>
              <p14:cNvContentPartPr/>
              <p14:nvPr/>
            </p14:nvContentPartPr>
            <p14:xfrm>
              <a:off x="568560" y="3240520"/>
              <a:ext cx="3841920" cy="91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3046B9-A772-494B-973D-D20E693CDCE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50560" y="3222880"/>
                <a:ext cx="3877560" cy="9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CFF81A-63BE-4538-A5C7-9BA4DE8D82B0}"/>
                  </a:ext>
                </a:extLst>
              </p14:cNvPr>
              <p14:cNvContentPartPr/>
              <p14:nvPr/>
            </p14:nvContentPartPr>
            <p14:xfrm>
              <a:off x="4784880" y="1837240"/>
              <a:ext cx="1415880" cy="261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CFF81A-63BE-4538-A5C7-9BA4DE8D82B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766880" y="1819240"/>
                <a:ext cx="14515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F98856A-C754-43A7-A32B-D995BF308069}"/>
                  </a:ext>
                </a:extLst>
              </p14:cNvPr>
              <p14:cNvContentPartPr/>
              <p14:nvPr/>
            </p14:nvContentPartPr>
            <p14:xfrm>
              <a:off x="6339360" y="1878280"/>
              <a:ext cx="520920" cy="245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F98856A-C754-43A7-A32B-D995BF308069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321360" y="1860280"/>
                <a:ext cx="556560" cy="280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7557783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14:cNvPr>
              <p14:cNvContentPartPr/>
              <p14:nvPr/>
            </p14:nvContentPartPr>
            <p14:xfrm>
              <a:off x="4276920" y="314440"/>
              <a:ext cx="108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58920" y="29680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14:cNvPr>
              <p14:cNvContentPartPr/>
              <p14:nvPr/>
            </p14:nvContentPartPr>
            <p14:xfrm>
              <a:off x="4305360" y="456640"/>
              <a:ext cx="288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7360" y="43900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14:cNvPr>
              <p14:cNvContentPartPr/>
              <p14:nvPr/>
            </p14:nvContentPartPr>
            <p14:xfrm>
              <a:off x="2265600" y="192760"/>
              <a:ext cx="1758960" cy="518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7600" y="175120"/>
                <a:ext cx="1794600" cy="5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14:cNvPr>
              <p14:cNvContentPartPr/>
              <p14:nvPr/>
            </p14:nvContentPartPr>
            <p14:xfrm>
              <a:off x="6095640" y="22336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776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14:cNvPr>
              <p14:cNvContentPartPr/>
              <p14:nvPr/>
            </p14:nvContentPartPr>
            <p14:xfrm>
              <a:off x="6474360" y="253600"/>
              <a:ext cx="1600200" cy="452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456720" y="235600"/>
                <a:ext cx="1635840" cy="48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14:cNvPr>
              <p14:cNvContentPartPr/>
              <p14:nvPr/>
            </p14:nvContentPartPr>
            <p14:xfrm>
              <a:off x="4830600" y="355120"/>
              <a:ext cx="1527840" cy="300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12604" y="337480"/>
                <a:ext cx="1563472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14:cNvPr>
              <p14:cNvContentPartPr/>
              <p14:nvPr/>
            </p14:nvContentPartPr>
            <p14:xfrm>
              <a:off x="8208840" y="396160"/>
              <a:ext cx="289080" cy="267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191178" y="378160"/>
                <a:ext cx="32476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14:cNvPr>
              <p14:cNvContentPartPr/>
              <p14:nvPr/>
            </p14:nvContentPartPr>
            <p14:xfrm>
              <a:off x="1035840" y="1087360"/>
              <a:ext cx="16704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018200" y="1069360"/>
                <a:ext cx="202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14:cNvPr>
              <p14:cNvContentPartPr/>
              <p14:nvPr/>
            </p14:nvContentPartPr>
            <p14:xfrm>
              <a:off x="1066440" y="1201480"/>
              <a:ext cx="91080" cy="1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48800" y="1183840"/>
                <a:ext cx="126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14:cNvPr>
              <p14:cNvContentPartPr/>
              <p14:nvPr/>
            </p14:nvContentPartPr>
            <p14:xfrm>
              <a:off x="662160" y="909160"/>
              <a:ext cx="46080" cy="4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44520" y="891520"/>
                <a:ext cx="81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14:cNvPr>
              <p14:cNvContentPartPr/>
              <p14:nvPr/>
            </p14:nvContentPartPr>
            <p14:xfrm>
              <a:off x="524640" y="1025800"/>
              <a:ext cx="409680" cy="38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07000" y="1007800"/>
                <a:ext cx="4453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14:cNvPr>
              <p14:cNvContentPartPr/>
              <p14:nvPr/>
            </p14:nvContentPartPr>
            <p14:xfrm>
              <a:off x="1411680" y="1028680"/>
              <a:ext cx="1298160" cy="332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394040" y="1011040"/>
                <a:ext cx="13338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14:cNvPr>
              <p14:cNvContentPartPr/>
              <p14:nvPr/>
            </p14:nvContentPartPr>
            <p14:xfrm>
              <a:off x="3191880" y="995560"/>
              <a:ext cx="24336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174240" y="977560"/>
                <a:ext cx="2790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14:cNvPr>
              <p14:cNvContentPartPr/>
              <p14:nvPr/>
            </p14:nvContentPartPr>
            <p14:xfrm>
              <a:off x="4008360" y="1045960"/>
              <a:ext cx="12600" cy="1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990360" y="1027960"/>
                <a:ext cx="482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14:cNvPr>
              <p14:cNvContentPartPr/>
              <p14:nvPr/>
            </p14:nvContentPartPr>
            <p14:xfrm>
              <a:off x="4127160" y="1022200"/>
              <a:ext cx="33120" cy="2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9160" y="1004560"/>
                <a:ext cx="687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14:cNvPr>
              <p14:cNvContentPartPr/>
              <p14:nvPr/>
            </p14:nvContentPartPr>
            <p14:xfrm>
              <a:off x="4449720" y="1198240"/>
              <a:ext cx="182520" cy="10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31720" y="118024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14:cNvPr>
              <p14:cNvContentPartPr/>
              <p14:nvPr/>
            </p14:nvContentPartPr>
            <p14:xfrm>
              <a:off x="4469880" y="1310200"/>
              <a:ext cx="1429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52240" y="129256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14:cNvPr>
              <p14:cNvContentPartPr/>
              <p14:nvPr/>
            </p14:nvContentPartPr>
            <p14:xfrm>
              <a:off x="3897840" y="1147840"/>
              <a:ext cx="444240" cy="33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880200" y="1130200"/>
                <a:ext cx="4798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14:cNvPr>
              <p14:cNvContentPartPr/>
              <p14:nvPr/>
            </p14:nvContentPartPr>
            <p14:xfrm>
              <a:off x="4754640" y="1046320"/>
              <a:ext cx="1396440" cy="401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36640" y="1028320"/>
                <a:ext cx="143208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F13C6A8-7653-4686-B8A5-F65B9249ACD0}"/>
                  </a:ext>
                </a:extLst>
              </p14:cNvPr>
              <p14:cNvContentPartPr/>
              <p14:nvPr/>
            </p14:nvContentPartPr>
            <p14:xfrm>
              <a:off x="263640" y="1716280"/>
              <a:ext cx="4371840" cy="1960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F13C6A8-7653-4686-B8A5-F65B9249ACD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46000" y="1698280"/>
                <a:ext cx="4407480" cy="19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3046B9-A772-494B-973D-D20E693CDCE0}"/>
                  </a:ext>
                </a:extLst>
              </p14:cNvPr>
              <p14:cNvContentPartPr/>
              <p14:nvPr/>
            </p14:nvContentPartPr>
            <p14:xfrm>
              <a:off x="568560" y="3240520"/>
              <a:ext cx="3841920" cy="91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3046B9-A772-494B-973D-D20E693CDCE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50560" y="3222880"/>
                <a:ext cx="3877560" cy="9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CFF81A-63BE-4538-A5C7-9BA4DE8D82B0}"/>
                  </a:ext>
                </a:extLst>
              </p14:cNvPr>
              <p14:cNvContentPartPr/>
              <p14:nvPr/>
            </p14:nvContentPartPr>
            <p14:xfrm>
              <a:off x="4784880" y="1837240"/>
              <a:ext cx="1415880" cy="261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CFF81A-63BE-4538-A5C7-9BA4DE8D82B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766880" y="1819240"/>
                <a:ext cx="14515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F98856A-C754-43A7-A32B-D995BF308069}"/>
                  </a:ext>
                </a:extLst>
              </p14:cNvPr>
              <p14:cNvContentPartPr/>
              <p14:nvPr/>
            </p14:nvContentPartPr>
            <p14:xfrm>
              <a:off x="6339360" y="1878280"/>
              <a:ext cx="520920" cy="245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F98856A-C754-43A7-A32B-D995BF308069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321360" y="1860280"/>
                <a:ext cx="5565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1AE0F9E-7C2B-413B-8013-BBE06086A24E}"/>
                  </a:ext>
                </a:extLst>
              </p14:cNvPr>
              <p14:cNvContentPartPr/>
              <p14:nvPr/>
            </p14:nvContentPartPr>
            <p14:xfrm>
              <a:off x="7223160" y="1813480"/>
              <a:ext cx="282960" cy="308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1AE0F9E-7C2B-413B-8013-BBE06086A24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205520" y="1795840"/>
                <a:ext cx="31860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FE10634-E9F6-4953-BAB5-91757D0FB4EC}"/>
                  </a:ext>
                </a:extLst>
              </p14:cNvPr>
              <p14:cNvContentPartPr/>
              <p14:nvPr/>
            </p14:nvContentPartPr>
            <p14:xfrm>
              <a:off x="7670280" y="1716640"/>
              <a:ext cx="1066320" cy="589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FE10634-E9F6-4953-BAB5-91757D0FB4E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652280" y="1698640"/>
                <a:ext cx="1101960" cy="625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1416997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14:cNvPr>
              <p14:cNvContentPartPr/>
              <p14:nvPr/>
            </p14:nvContentPartPr>
            <p14:xfrm>
              <a:off x="4276920" y="314440"/>
              <a:ext cx="108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58920" y="29680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14:cNvPr>
              <p14:cNvContentPartPr/>
              <p14:nvPr/>
            </p14:nvContentPartPr>
            <p14:xfrm>
              <a:off x="4305360" y="456640"/>
              <a:ext cx="288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7360" y="43900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14:cNvPr>
              <p14:cNvContentPartPr/>
              <p14:nvPr/>
            </p14:nvContentPartPr>
            <p14:xfrm>
              <a:off x="2265600" y="192760"/>
              <a:ext cx="1758960" cy="518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7600" y="175120"/>
                <a:ext cx="1794600" cy="5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14:cNvPr>
              <p14:cNvContentPartPr/>
              <p14:nvPr/>
            </p14:nvContentPartPr>
            <p14:xfrm>
              <a:off x="6095640" y="22336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776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14:cNvPr>
              <p14:cNvContentPartPr/>
              <p14:nvPr/>
            </p14:nvContentPartPr>
            <p14:xfrm>
              <a:off x="6474360" y="253600"/>
              <a:ext cx="1600200" cy="452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456720" y="235600"/>
                <a:ext cx="1635840" cy="48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14:cNvPr>
              <p14:cNvContentPartPr/>
              <p14:nvPr/>
            </p14:nvContentPartPr>
            <p14:xfrm>
              <a:off x="4830600" y="355120"/>
              <a:ext cx="1527840" cy="300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12604" y="337480"/>
                <a:ext cx="1563472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14:cNvPr>
              <p14:cNvContentPartPr/>
              <p14:nvPr/>
            </p14:nvContentPartPr>
            <p14:xfrm>
              <a:off x="8208840" y="396160"/>
              <a:ext cx="289080" cy="267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191178" y="378160"/>
                <a:ext cx="32476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14:cNvPr>
              <p14:cNvContentPartPr/>
              <p14:nvPr/>
            </p14:nvContentPartPr>
            <p14:xfrm>
              <a:off x="1035840" y="1087360"/>
              <a:ext cx="16704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018200" y="1069360"/>
                <a:ext cx="202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14:cNvPr>
              <p14:cNvContentPartPr/>
              <p14:nvPr/>
            </p14:nvContentPartPr>
            <p14:xfrm>
              <a:off x="1066440" y="1201480"/>
              <a:ext cx="91080" cy="1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48800" y="1183840"/>
                <a:ext cx="126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14:cNvPr>
              <p14:cNvContentPartPr/>
              <p14:nvPr/>
            </p14:nvContentPartPr>
            <p14:xfrm>
              <a:off x="662160" y="909160"/>
              <a:ext cx="46080" cy="4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44520" y="891520"/>
                <a:ext cx="81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14:cNvPr>
              <p14:cNvContentPartPr/>
              <p14:nvPr/>
            </p14:nvContentPartPr>
            <p14:xfrm>
              <a:off x="524640" y="1025800"/>
              <a:ext cx="409680" cy="38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07000" y="1007800"/>
                <a:ext cx="4453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14:cNvPr>
              <p14:cNvContentPartPr/>
              <p14:nvPr/>
            </p14:nvContentPartPr>
            <p14:xfrm>
              <a:off x="1411680" y="1028680"/>
              <a:ext cx="1298160" cy="332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394040" y="1011040"/>
                <a:ext cx="13338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14:cNvPr>
              <p14:cNvContentPartPr/>
              <p14:nvPr/>
            </p14:nvContentPartPr>
            <p14:xfrm>
              <a:off x="3191880" y="995560"/>
              <a:ext cx="24336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174240" y="977560"/>
                <a:ext cx="2790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14:cNvPr>
              <p14:cNvContentPartPr/>
              <p14:nvPr/>
            </p14:nvContentPartPr>
            <p14:xfrm>
              <a:off x="4008360" y="1045960"/>
              <a:ext cx="12600" cy="1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990360" y="1027960"/>
                <a:ext cx="482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14:cNvPr>
              <p14:cNvContentPartPr/>
              <p14:nvPr/>
            </p14:nvContentPartPr>
            <p14:xfrm>
              <a:off x="4127160" y="1022200"/>
              <a:ext cx="33120" cy="2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9160" y="1004560"/>
                <a:ext cx="687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14:cNvPr>
              <p14:cNvContentPartPr/>
              <p14:nvPr/>
            </p14:nvContentPartPr>
            <p14:xfrm>
              <a:off x="4449720" y="1198240"/>
              <a:ext cx="182520" cy="10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31720" y="118024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14:cNvPr>
              <p14:cNvContentPartPr/>
              <p14:nvPr/>
            </p14:nvContentPartPr>
            <p14:xfrm>
              <a:off x="4469880" y="1310200"/>
              <a:ext cx="1429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52240" y="129256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14:cNvPr>
              <p14:cNvContentPartPr/>
              <p14:nvPr/>
            </p14:nvContentPartPr>
            <p14:xfrm>
              <a:off x="3897840" y="1147840"/>
              <a:ext cx="444240" cy="33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880200" y="1130200"/>
                <a:ext cx="4798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14:cNvPr>
              <p14:cNvContentPartPr/>
              <p14:nvPr/>
            </p14:nvContentPartPr>
            <p14:xfrm>
              <a:off x="4754640" y="1046320"/>
              <a:ext cx="1396440" cy="401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36640" y="1028320"/>
                <a:ext cx="143208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F13C6A8-7653-4686-B8A5-F65B9249ACD0}"/>
                  </a:ext>
                </a:extLst>
              </p14:cNvPr>
              <p14:cNvContentPartPr/>
              <p14:nvPr/>
            </p14:nvContentPartPr>
            <p14:xfrm>
              <a:off x="263640" y="1716280"/>
              <a:ext cx="4371840" cy="1960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F13C6A8-7653-4686-B8A5-F65B9249ACD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46000" y="1698280"/>
                <a:ext cx="4407480" cy="19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3046B9-A772-494B-973D-D20E693CDCE0}"/>
                  </a:ext>
                </a:extLst>
              </p14:cNvPr>
              <p14:cNvContentPartPr/>
              <p14:nvPr/>
            </p14:nvContentPartPr>
            <p14:xfrm>
              <a:off x="568560" y="3240520"/>
              <a:ext cx="3841920" cy="91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3046B9-A772-494B-973D-D20E693CDCE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50560" y="3222880"/>
                <a:ext cx="3877560" cy="9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CFF81A-63BE-4538-A5C7-9BA4DE8D82B0}"/>
                  </a:ext>
                </a:extLst>
              </p14:cNvPr>
              <p14:cNvContentPartPr/>
              <p14:nvPr/>
            </p14:nvContentPartPr>
            <p14:xfrm>
              <a:off x="4784880" y="1837240"/>
              <a:ext cx="1415880" cy="261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CFF81A-63BE-4538-A5C7-9BA4DE8D82B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766880" y="1819240"/>
                <a:ext cx="14515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F98856A-C754-43A7-A32B-D995BF308069}"/>
                  </a:ext>
                </a:extLst>
              </p14:cNvPr>
              <p14:cNvContentPartPr/>
              <p14:nvPr/>
            </p14:nvContentPartPr>
            <p14:xfrm>
              <a:off x="6339360" y="1878280"/>
              <a:ext cx="520920" cy="245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F98856A-C754-43A7-A32B-D995BF308069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321360" y="1860280"/>
                <a:ext cx="5565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1AE0F9E-7C2B-413B-8013-BBE06086A24E}"/>
                  </a:ext>
                </a:extLst>
              </p14:cNvPr>
              <p14:cNvContentPartPr/>
              <p14:nvPr/>
            </p14:nvContentPartPr>
            <p14:xfrm>
              <a:off x="7223160" y="1813480"/>
              <a:ext cx="282960" cy="308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1AE0F9E-7C2B-413B-8013-BBE06086A24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205520" y="1795840"/>
                <a:ext cx="31860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FE10634-E9F6-4953-BAB5-91757D0FB4EC}"/>
                  </a:ext>
                </a:extLst>
              </p14:cNvPr>
              <p14:cNvContentPartPr/>
              <p14:nvPr/>
            </p14:nvContentPartPr>
            <p14:xfrm>
              <a:off x="7670280" y="1716640"/>
              <a:ext cx="1066320" cy="589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FE10634-E9F6-4953-BAB5-91757D0FB4E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652280" y="1698640"/>
                <a:ext cx="110196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75A136-0E69-414C-BB5D-B2097B4C4FAF}"/>
                  </a:ext>
                </a:extLst>
              </p14:cNvPr>
              <p14:cNvContentPartPr/>
              <p14:nvPr/>
            </p14:nvContentPartPr>
            <p14:xfrm>
              <a:off x="6013200" y="2556520"/>
              <a:ext cx="298440" cy="572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75A136-0E69-414C-BB5D-B2097B4C4FA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995200" y="2538880"/>
                <a:ext cx="334080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A3CF081-1E3D-4720-9D6B-C2A3B43802AF}"/>
                  </a:ext>
                </a:extLst>
              </p14:cNvPr>
              <p14:cNvContentPartPr/>
              <p14:nvPr/>
            </p14:nvContentPartPr>
            <p14:xfrm>
              <a:off x="5550600" y="2387320"/>
              <a:ext cx="273600" cy="625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A3CF081-1E3D-4720-9D6B-C2A3B43802AF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532600" y="2369680"/>
                <a:ext cx="30924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0A8A8AF-3748-4857-A7CF-94409A6E1A0D}"/>
                  </a:ext>
                </a:extLst>
              </p14:cNvPr>
              <p14:cNvContentPartPr/>
              <p14:nvPr/>
            </p14:nvContentPartPr>
            <p14:xfrm>
              <a:off x="6532320" y="2803480"/>
              <a:ext cx="24336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0A8A8AF-3748-4857-A7CF-94409A6E1A0D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514680" y="2785480"/>
                <a:ext cx="2790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1E69244-3CE2-4872-9E97-6B3525B996CF}"/>
                  </a:ext>
                </a:extLst>
              </p14:cNvPr>
              <p14:cNvContentPartPr/>
              <p14:nvPr/>
            </p14:nvContentPartPr>
            <p14:xfrm>
              <a:off x="6532320" y="2925880"/>
              <a:ext cx="21744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1E69244-3CE2-4872-9E97-6B3525B996C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514680" y="2907880"/>
                <a:ext cx="2530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3C7015A-0199-4FF4-AD96-DD849B6B2C0C}"/>
                  </a:ext>
                </a:extLst>
              </p14:cNvPr>
              <p14:cNvContentPartPr/>
              <p14:nvPr/>
            </p14:nvContentPartPr>
            <p14:xfrm>
              <a:off x="6918600" y="2931640"/>
              <a:ext cx="291600" cy="199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3C7015A-0199-4FF4-AD96-DD849B6B2C0C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900960" y="2913968"/>
                <a:ext cx="327240" cy="235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525B1B-1838-422A-A774-AFF1DC7E9F89}"/>
                  </a:ext>
                </a:extLst>
              </p14:cNvPr>
              <p14:cNvContentPartPr/>
              <p14:nvPr/>
            </p14:nvContentPartPr>
            <p14:xfrm>
              <a:off x="6898440" y="2559760"/>
              <a:ext cx="295920" cy="26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525B1B-1838-422A-A774-AFF1DC7E9F8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880440" y="2542120"/>
                <a:ext cx="33156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72EB5-5CB4-4216-9F72-7F587D35F7A7}"/>
                  </a:ext>
                </a:extLst>
              </p14:cNvPr>
              <p14:cNvContentPartPr/>
              <p14:nvPr/>
            </p14:nvContentPartPr>
            <p14:xfrm>
              <a:off x="7452480" y="2925880"/>
              <a:ext cx="45720" cy="51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72EB5-5CB4-4216-9F72-7F587D35F7A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434480" y="2907880"/>
                <a:ext cx="81360" cy="87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7812959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14:cNvPr>
              <p14:cNvContentPartPr/>
              <p14:nvPr/>
            </p14:nvContentPartPr>
            <p14:xfrm>
              <a:off x="4276920" y="314440"/>
              <a:ext cx="108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58920" y="29680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14:cNvPr>
              <p14:cNvContentPartPr/>
              <p14:nvPr/>
            </p14:nvContentPartPr>
            <p14:xfrm>
              <a:off x="4305360" y="456640"/>
              <a:ext cx="288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7360" y="43900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14:cNvPr>
              <p14:cNvContentPartPr/>
              <p14:nvPr/>
            </p14:nvContentPartPr>
            <p14:xfrm>
              <a:off x="2265600" y="192760"/>
              <a:ext cx="1758960" cy="518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7600" y="175120"/>
                <a:ext cx="1794600" cy="5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14:cNvPr>
              <p14:cNvContentPartPr/>
              <p14:nvPr/>
            </p14:nvContentPartPr>
            <p14:xfrm>
              <a:off x="6095640" y="22336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776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14:cNvPr>
              <p14:cNvContentPartPr/>
              <p14:nvPr/>
            </p14:nvContentPartPr>
            <p14:xfrm>
              <a:off x="6474360" y="253600"/>
              <a:ext cx="1600200" cy="452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456720" y="235600"/>
                <a:ext cx="1635840" cy="48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14:cNvPr>
              <p14:cNvContentPartPr/>
              <p14:nvPr/>
            </p14:nvContentPartPr>
            <p14:xfrm>
              <a:off x="4830600" y="355120"/>
              <a:ext cx="1527840" cy="300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12604" y="337480"/>
                <a:ext cx="1563472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14:cNvPr>
              <p14:cNvContentPartPr/>
              <p14:nvPr/>
            </p14:nvContentPartPr>
            <p14:xfrm>
              <a:off x="8208840" y="396160"/>
              <a:ext cx="289080" cy="267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191178" y="378160"/>
                <a:ext cx="32476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14:cNvPr>
              <p14:cNvContentPartPr/>
              <p14:nvPr/>
            </p14:nvContentPartPr>
            <p14:xfrm>
              <a:off x="1035840" y="1087360"/>
              <a:ext cx="16704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018200" y="1069360"/>
                <a:ext cx="202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14:cNvPr>
              <p14:cNvContentPartPr/>
              <p14:nvPr/>
            </p14:nvContentPartPr>
            <p14:xfrm>
              <a:off x="1066440" y="1201480"/>
              <a:ext cx="91080" cy="1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48800" y="1183840"/>
                <a:ext cx="126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14:cNvPr>
              <p14:cNvContentPartPr/>
              <p14:nvPr/>
            </p14:nvContentPartPr>
            <p14:xfrm>
              <a:off x="662160" y="909160"/>
              <a:ext cx="46080" cy="4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44520" y="891520"/>
                <a:ext cx="81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14:cNvPr>
              <p14:cNvContentPartPr/>
              <p14:nvPr/>
            </p14:nvContentPartPr>
            <p14:xfrm>
              <a:off x="524640" y="1025800"/>
              <a:ext cx="409680" cy="38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07000" y="1007800"/>
                <a:ext cx="4453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14:cNvPr>
              <p14:cNvContentPartPr/>
              <p14:nvPr/>
            </p14:nvContentPartPr>
            <p14:xfrm>
              <a:off x="1411680" y="1028680"/>
              <a:ext cx="1298160" cy="332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394040" y="1011040"/>
                <a:ext cx="13338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14:cNvPr>
              <p14:cNvContentPartPr/>
              <p14:nvPr/>
            </p14:nvContentPartPr>
            <p14:xfrm>
              <a:off x="3191880" y="995560"/>
              <a:ext cx="24336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174240" y="977560"/>
                <a:ext cx="2790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14:cNvPr>
              <p14:cNvContentPartPr/>
              <p14:nvPr/>
            </p14:nvContentPartPr>
            <p14:xfrm>
              <a:off x="4008360" y="1045960"/>
              <a:ext cx="12600" cy="1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990360" y="1027960"/>
                <a:ext cx="482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14:cNvPr>
              <p14:cNvContentPartPr/>
              <p14:nvPr/>
            </p14:nvContentPartPr>
            <p14:xfrm>
              <a:off x="4127160" y="1022200"/>
              <a:ext cx="33120" cy="2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9160" y="1004560"/>
                <a:ext cx="687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14:cNvPr>
              <p14:cNvContentPartPr/>
              <p14:nvPr/>
            </p14:nvContentPartPr>
            <p14:xfrm>
              <a:off x="4449720" y="1198240"/>
              <a:ext cx="182520" cy="10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31720" y="118024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14:cNvPr>
              <p14:cNvContentPartPr/>
              <p14:nvPr/>
            </p14:nvContentPartPr>
            <p14:xfrm>
              <a:off x="4469880" y="1310200"/>
              <a:ext cx="1429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52240" y="129256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14:cNvPr>
              <p14:cNvContentPartPr/>
              <p14:nvPr/>
            </p14:nvContentPartPr>
            <p14:xfrm>
              <a:off x="3897840" y="1147840"/>
              <a:ext cx="444240" cy="33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880200" y="1130200"/>
                <a:ext cx="4798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14:cNvPr>
              <p14:cNvContentPartPr/>
              <p14:nvPr/>
            </p14:nvContentPartPr>
            <p14:xfrm>
              <a:off x="4754640" y="1046320"/>
              <a:ext cx="1396440" cy="401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36640" y="1028320"/>
                <a:ext cx="143208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F13C6A8-7653-4686-B8A5-F65B9249ACD0}"/>
                  </a:ext>
                </a:extLst>
              </p14:cNvPr>
              <p14:cNvContentPartPr/>
              <p14:nvPr/>
            </p14:nvContentPartPr>
            <p14:xfrm>
              <a:off x="263640" y="1716280"/>
              <a:ext cx="4371840" cy="1960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F13C6A8-7653-4686-B8A5-F65B9249ACD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46000" y="1698280"/>
                <a:ext cx="4407480" cy="19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3046B9-A772-494B-973D-D20E693CDCE0}"/>
                  </a:ext>
                </a:extLst>
              </p14:cNvPr>
              <p14:cNvContentPartPr/>
              <p14:nvPr/>
            </p14:nvContentPartPr>
            <p14:xfrm>
              <a:off x="568560" y="3240520"/>
              <a:ext cx="3841920" cy="91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3046B9-A772-494B-973D-D20E693CDCE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50560" y="3222880"/>
                <a:ext cx="3877560" cy="9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CFF81A-63BE-4538-A5C7-9BA4DE8D82B0}"/>
                  </a:ext>
                </a:extLst>
              </p14:cNvPr>
              <p14:cNvContentPartPr/>
              <p14:nvPr/>
            </p14:nvContentPartPr>
            <p14:xfrm>
              <a:off x="4784880" y="1837240"/>
              <a:ext cx="1415880" cy="261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CFF81A-63BE-4538-A5C7-9BA4DE8D82B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766880" y="1819240"/>
                <a:ext cx="14515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F98856A-C754-43A7-A32B-D995BF308069}"/>
                  </a:ext>
                </a:extLst>
              </p14:cNvPr>
              <p14:cNvContentPartPr/>
              <p14:nvPr/>
            </p14:nvContentPartPr>
            <p14:xfrm>
              <a:off x="6339360" y="1878280"/>
              <a:ext cx="520920" cy="245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F98856A-C754-43A7-A32B-D995BF308069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321360" y="1860280"/>
                <a:ext cx="5565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1AE0F9E-7C2B-413B-8013-BBE06086A24E}"/>
                  </a:ext>
                </a:extLst>
              </p14:cNvPr>
              <p14:cNvContentPartPr/>
              <p14:nvPr/>
            </p14:nvContentPartPr>
            <p14:xfrm>
              <a:off x="7223160" y="1813480"/>
              <a:ext cx="282960" cy="308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1AE0F9E-7C2B-413B-8013-BBE06086A24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205520" y="1795840"/>
                <a:ext cx="31860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FE10634-E9F6-4953-BAB5-91757D0FB4EC}"/>
                  </a:ext>
                </a:extLst>
              </p14:cNvPr>
              <p14:cNvContentPartPr/>
              <p14:nvPr/>
            </p14:nvContentPartPr>
            <p14:xfrm>
              <a:off x="7670280" y="1716640"/>
              <a:ext cx="1066320" cy="589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FE10634-E9F6-4953-BAB5-91757D0FB4E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652280" y="1698640"/>
                <a:ext cx="110196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75A136-0E69-414C-BB5D-B2097B4C4FAF}"/>
                  </a:ext>
                </a:extLst>
              </p14:cNvPr>
              <p14:cNvContentPartPr/>
              <p14:nvPr/>
            </p14:nvContentPartPr>
            <p14:xfrm>
              <a:off x="6013200" y="2556520"/>
              <a:ext cx="298440" cy="572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75A136-0E69-414C-BB5D-B2097B4C4FA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995200" y="2538880"/>
                <a:ext cx="334080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A3CF081-1E3D-4720-9D6B-C2A3B43802AF}"/>
                  </a:ext>
                </a:extLst>
              </p14:cNvPr>
              <p14:cNvContentPartPr/>
              <p14:nvPr/>
            </p14:nvContentPartPr>
            <p14:xfrm>
              <a:off x="5550600" y="2387320"/>
              <a:ext cx="273600" cy="625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A3CF081-1E3D-4720-9D6B-C2A3B43802AF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532600" y="2369680"/>
                <a:ext cx="30924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0A8A8AF-3748-4857-A7CF-94409A6E1A0D}"/>
                  </a:ext>
                </a:extLst>
              </p14:cNvPr>
              <p14:cNvContentPartPr/>
              <p14:nvPr/>
            </p14:nvContentPartPr>
            <p14:xfrm>
              <a:off x="6532320" y="2803480"/>
              <a:ext cx="24336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0A8A8AF-3748-4857-A7CF-94409A6E1A0D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514680" y="2785480"/>
                <a:ext cx="2790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1E69244-3CE2-4872-9E97-6B3525B996CF}"/>
                  </a:ext>
                </a:extLst>
              </p14:cNvPr>
              <p14:cNvContentPartPr/>
              <p14:nvPr/>
            </p14:nvContentPartPr>
            <p14:xfrm>
              <a:off x="6532320" y="2925880"/>
              <a:ext cx="21744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1E69244-3CE2-4872-9E97-6B3525B996C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514680" y="2907880"/>
                <a:ext cx="2530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3C7015A-0199-4FF4-AD96-DD849B6B2C0C}"/>
                  </a:ext>
                </a:extLst>
              </p14:cNvPr>
              <p14:cNvContentPartPr/>
              <p14:nvPr/>
            </p14:nvContentPartPr>
            <p14:xfrm>
              <a:off x="6918600" y="2931640"/>
              <a:ext cx="291600" cy="199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3C7015A-0199-4FF4-AD96-DD849B6B2C0C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900960" y="2913968"/>
                <a:ext cx="327240" cy="235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525B1B-1838-422A-A774-AFF1DC7E9F89}"/>
                  </a:ext>
                </a:extLst>
              </p14:cNvPr>
              <p14:cNvContentPartPr/>
              <p14:nvPr/>
            </p14:nvContentPartPr>
            <p14:xfrm>
              <a:off x="6898440" y="2559760"/>
              <a:ext cx="295920" cy="26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525B1B-1838-422A-A774-AFF1DC7E9F8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880440" y="2542120"/>
                <a:ext cx="33156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72EB5-5CB4-4216-9F72-7F587D35F7A7}"/>
                  </a:ext>
                </a:extLst>
              </p14:cNvPr>
              <p14:cNvContentPartPr/>
              <p14:nvPr/>
            </p14:nvContentPartPr>
            <p14:xfrm>
              <a:off x="7452480" y="2925880"/>
              <a:ext cx="45720" cy="51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72EB5-5CB4-4216-9F72-7F587D35F7A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434480" y="2907880"/>
                <a:ext cx="8136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B5F8B9-7DB8-404D-A7FF-39E523980077}"/>
                  </a:ext>
                </a:extLst>
              </p14:cNvPr>
              <p14:cNvContentPartPr/>
              <p14:nvPr/>
            </p14:nvContentPartPr>
            <p14:xfrm>
              <a:off x="7731480" y="2549680"/>
              <a:ext cx="1124640" cy="344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B5F8B9-7DB8-404D-A7FF-39E52398007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713480" y="2532040"/>
                <a:ext cx="11602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411AA7-9CFB-43DC-84A6-1754A11D20CE}"/>
                  </a:ext>
                </a:extLst>
              </p14:cNvPr>
              <p14:cNvContentPartPr/>
              <p14:nvPr/>
            </p14:nvContentPartPr>
            <p14:xfrm>
              <a:off x="5157840" y="3251680"/>
              <a:ext cx="785880" cy="700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411AA7-9CFB-43DC-84A6-1754A11D20C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139848" y="3233680"/>
                <a:ext cx="821504" cy="73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405397-F225-4F51-86BE-49E3C0EE87B6}"/>
                  </a:ext>
                </a:extLst>
              </p14:cNvPr>
              <p14:cNvContentPartPr/>
              <p14:nvPr/>
            </p14:nvContentPartPr>
            <p14:xfrm>
              <a:off x="6103560" y="3336640"/>
              <a:ext cx="2476440" cy="794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405397-F225-4F51-86BE-49E3C0EE87B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085920" y="3319000"/>
                <a:ext cx="2512080" cy="83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6943357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14:cNvPr>
              <p14:cNvContentPartPr/>
              <p14:nvPr/>
            </p14:nvContentPartPr>
            <p14:xfrm>
              <a:off x="4276920" y="314440"/>
              <a:ext cx="108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58920" y="29680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14:cNvPr>
              <p14:cNvContentPartPr/>
              <p14:nvPr/>
            </p14:nvContentPartPr>
            <p14:xfrm>
              <a:off x="4305360" y="456640"/>
              <a:ext cx="288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7360" y="43900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14:cNvPr>
              <p14:cNvContentPartPr/>
              <p14:nvPr/>
            </p14:nvContentPartPr>
            <p14:xfrm>
              <a:off x="2265600" y="192760"/>
              <a:ext cx="1758960" cy="518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7600" y="175120"/>
                <a:ext cx="1794600" cy="5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14:cNvPr>
              <p14:cNvContentPartPr/>
              <p14:nvPr/>
            </p14:nvContentPartPr>
            <p14:xfrm>
              <a:off x="6095640" y="22336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776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14:cNvPr>
              <p14:cNvContentPartPr/>
              <p14:nvPr/>
            </p14:nvContentPartPr>
            <p14:xfrm>
              <a:off x="6474360" y="253600"/>
              <a:ext cx="1600200" cy="452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456720" y="235600"/>
                <a:ext cx="1635840" cy="48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14:cNvPr>
              <p14:cNvContentPartPr/>
              <p14:nvPr/>
            </p14:nvContentPartPr>
            <p14:xfrm>
              <a:off x="4830600" y="355120"/>
              <a:ext cx="1527840" cy="300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12604" y="337480"/>
                <a:ext cx="1563472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14:cNvPr>
              <p14:cNvContentPartPr/>
              <p14:nvPr/>
            </p14:nvContentPartPr>
            <p14:xfrm>
              <a:off x="8208840" y="396160"/>
              <a:ext cx="289080" cy="267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191178" y="378160"/>
                <a:ext cx="32476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14:cNvPr>
              <p14:cNvContentPartPr/>
              <p14:nvPr/>
            </p14:nvContentPartPr>
            <p14:xfrm>
              <a:off x="1035840" y="1087360"/>
              <a:ext cx="16704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018200" y="1069360"/>
                <a:ext cx="202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14:cNvPr>
              <p14:cNvContentPartPr/>
              <p14:nvPr/>
            </p14:nvContentPartPr>
            <p14:xfrm>
              <a:off x="1066440" y="1201480"/>
              <a:ext cx="91080" cy="1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48800" y="1183840"/>
                <a:ext cx="126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14:cNvPr>
              <p14:cNvContentPartPr/>
              <p14:nvPr/>
            </p14:nvContentPartPr>
            <p14:xfrm>
              <a:off x="662160" y="909160"/>
              <a:ext cx="46080" cy="4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44520" y="891520"/>
                <a:ext cx="81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14:cNvPr>
              <p14:cNvContentPartPr/>
              <p14:nvPr/>
            </p14:nvContentPartPr>
            <p14:xfrm>
              <a:off x="524640" y="1025800"/>
              <a:ext cx="409680" cy="38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07000" y="1007800"/>
                <a:ext cx="4453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14:cNvPr>
              <p14:cNvContentPartPr/>
              <p14:nvPr/>
            </p14:nvContentPartPr>
            <p14:xfrm>
              <a:off x="1411680" y="1028680"/>
              <a:ext cx="1298160" cy="332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394040" y="1011040"/>
                <a:ext cx="13338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14:cNvPr>
              <p14:cNvContentPartPr/>
              <p14:nvPr/>
            </p14:nvContentPartPr>
            <p14:xfrm>
              <a:off x="3191880" y="995560"/>
              <a:ext cx="24336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174240" y="977560"/>
                <a:ext cx="2790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14:cNvPr>
              <p14:cNvContentPartPr/>
              <p14:nvPr/>
            </p14:nvContentPartPr>
            <p14:xfrm>
              <a:off x="4008360" y="1045960"/>
              <a:ext cx="12600" cy="1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990360" y="1027960"/>
                <a:ext cx="482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14:cNvPr>
              <p14:cNvContentPartPr/>
              <p14:nvPr/>
            </p14:nvContentPartPr>
            <p14:xfrm>
              <a:off x="4127160" y="1022200"/>
              <a:ext cx="33120" cy="2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9160" y="1004560"/>
                <a:ext cx="687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14:cNvPr>
              <p14:cNvContentPartPr/>
              <p14:nvPr/>
            </p14:nvContentPartPr>
            <p14:xfrm>
              <a:off x="4449720" y="1198240"/>
              <a:ext cx="182520" cy="10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31720" y="118024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14:cNvPr>
              <p14:cNvContentPartPr/>
              <p14:nvPr/>
            </p14:nvContentPartPr>
            <p14:xfrm>
              <a:off x="4469880" y="1310200"/>
              <a:ext cx="1429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52240" y="129256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14:cNvPr>
              <p14:cNvContentPartPr/>
              <p14:nvPr/>
            </p14:nvContentPartPr>
            <p14:xfrm>
              <a:off x="3897840" y="1147840"/>
              <a:ext cx="444240" cy="33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880200" y="1130200"/>
                <a:ext cx="4798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14:cNvPr>
              <p14:cNvContentPartPr/>
              <p14:nvPr/>
            </p14:nvContentPartPr>
            <p14:xfrm>
              <a:off x="4754640" y="1046320"/>
              <a:ext cx="1396440" cy="401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36640" y="1028320"/>
                <a:ext cx="143208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F13C6A8-7653-4686-B8A5-F65B9249ACD0}"/>
                  </a:ext>
                </a:extLst>
              </p14:cNvPr>
              <p14:cNvContentPartPr/>
              <p14:nvPr/>
            </p14:nvContentPartPr>
            <p14:xfrm>
              <a:off x="263640" y="1716280"/>
              <a:ext cx="4371840" cy="1960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F13C6A8-7653-4686-B8A5-F65B9249ACD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46000" y="1698280"/>
                <a:ext cx="4407480" cy="19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3046B9-A772-494B-973D-D20E693CDCE0}"/>
                  </a:ext>
                </a:extLst>
              </p14:cNvPr>
              <p14:cNvContentPartPr/>
              <p14:nvPr/>
            </p14:nvContentPartPr>
            <p14:xfrm>
              <a:off x="568560" y="3240520"/>
              <a:ext cx="3841920" cy="91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3046B9-A772-494B-973D-D20E693CDCE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50560" y="3222880"/>
                <a:ext cx="3877560" cy="9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CFF81A-63BE-4538-A5C7-9BA4DE8D82B0}"/>
                  </a:ext>
                </a:extLst>
              </p14:cNvPr>
              <p14:cNvContentPartPr/>
              <p14:nvPr/>
            </p14:nvContentPartPr>
            <p14:xfrm>
              <a:off x="4784880" y="1837240"/>
              <a:ext cx="1415880" cy="261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CFF81A-63BE-4538-A5C7-9BA4DE8D82B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766880" y="1819240"/>
                <a:ext cx="14515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F98856A-C754-43A7-A32B-D995BF308069}"/>
                  </a:ext>
                </a:extLst>
              </p14:cNvPr>
              <p14:cNvContentPartPr/>
              <p14:nvPr/>
            </p14:nvContentPartPr>
            <p14:xfrm>
              <a:off x="6339360" y="1878280"/>
              <a:ext cx="520920" cy="245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F98856A-C754-43A7-A32B-D995BF308069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321360" y="1860280"/>
                <a:ext cx="5565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1AE0F9E-7C2B-413B-8013-BBE06086A24E}"/>
                  </a:ext>
                </a:extLst>
              </p14:cNvPr>
              <p14:cNvContentPartPr/>
              <p14:nvPr/>
            </p14:nvContentPartPr>
            <p14:xfrm>
              <a:off x="7223160" y="1813480"/>
              <a:ext cx="282960" cy="308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1AE0F9E-7C2B-413B-8013-BBE06086A24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205520" y="1795840"/>
                <a:ext cx="31860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FE10634-E9F6-4953-BAB5-91757D0FB4EC}"/>
                  </a:ext>
                </a:extLst>
              </p14:cNvPr>
              <p14:cNvContentPartPr/>
              <p14:nvPr/>
            </p14:nvContentPartPr>
            <p14:xfrm>
              <a:off x="7670280" y="1716640"/>
              <a:ext cx="1066320" cy="589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FE10634-E9F6-4953-BAB5-91757D0FB4E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652280" y="1698640"/>
                <a:ext cx="110196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75A136-0E69-414C-BB5D-B2097B4C4FAF}"/>
                  </a:ext>
                </a:extLst>
              </p14:cNvPr>
              <p14:cNvContentPartPr/>
              <p14:nvPr/>
            </p14:nvContentPartPr>
            <p14:xfrm>
              <a:off x="6013200" y="2556520"/>
              <a:ext cx="298440" cy="572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75A136-0E69-414C-BB5D-B2097B4C4FA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995200" y="2538880"/>
                <a:ext cx="334080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A3CF081-1E3D-4720-9D6B-C2A3B43802AF}"/>
                  </a:ext>
                </a:extLst>
              </p14:cNvPr>
              <p14:cNvContentPartPr/>
              <p14:nvPr/>
            </p14:nvContentPartPr>
            <p14:xfrm>
              <a:off x="5550600" y="2387320"/>
              <a:ext cx="273600" cy="625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A3CF081-1E3D-4720-9D6B-C2A3B43802AF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532600" y="2369680"/>
                <a:ext cx="30924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0A8A8AF-3748-4857-A7CF-94409A6E1A0D}"/>
                  </a:ext>
                </a:extLst>
              </p14:cNvPr>
              <p14:cNvContentPartPr/>
              <p14:nvPr/>
            </p14:nvContentPartPr>
            <p14:xfrm>
              <a:off x="6532320" y="2803480"/>
              <a:ext cx="24336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0A8A8AF-3748-4857-A7CF-94409A6E1A0D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514680" y="2785480"/>
                <a:ext cx="2790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1E69244-3CE2-4872-9E97-6B3525B996CF}"/>
                  </a:ext>
                </a:extLst>
              </p14:cNvPr>
              <p14:cNvContentPartPr/>
              <p14:nvPr/>
            </p14:nvContentPartPr>
            <p14:xfrm>
              <a:off x="6532320" y="2925880"/>
              <a:ext cx="21744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1E69244-3CE2-4872-9E97-6B3525B996C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514680" y="2907880"/>
                <a:ext cx="2530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3C7015A-0199-4FF4-AD96-DD849B6B2C0C}"/>
                  </a:ext>
                </a:extLst>
              </p14:cNvPr>
              <p14:cNvContentPartPr/>
              <p14:nvPr/>
            </p14:nvContentPartPr>
            <p14:xfrm>
              <a:off x="6918600" y="2931640"/>
              <a:ext cx="291600" cy="199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3C7015A-0199-4FF4-AD96-DD849B6B2C0C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900960" y="2913968"/>
                <a:ext cx="327240" cy="235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525B1B-1838-422A-A774-AFF1DC7E9F89}"/>
                  </a:ext>
                </a:extLst>
              </p14:cNvPr>
              <p14:cNvContentPartPr/>
              <p14:nvPr/>
            </p14:nvContentPartPr>
            <p14:xfrm>
              <a:off x="6898440" y="2559760"/>
              <a:ext cx="295920" cy="26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525B1B-1838-422A-A774-AFF1DC7E9F8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880440" y="2542120"/>
                <a:ext cx="33156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72EB5-5CB4-4216-9F72-7F587D35F7A7}"/>
                  </a:ext>
                </a:extLst>
              </p14:cNvPr>
              <p14:cNvContentPartPr/>
              <p14:nvPr/>
            </p14:nvContentPartPr>
            <p14:xfrm>
              <a:off x="7452480" y="2925880"/>
              <a:ext cx="45720" cy="51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72EB5-5CB4-4216-9F72-7F587D35F7A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434480" y="2907880"/>
                <a:ext cx="8136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B5F8B9-7DB8-404D-A7FF-39E523980077}"/>
                  </a:ext>
                </a:extLst>
              </p14:cNvPr>
              <p14:cNvContentPartPr/>
              <p14:nvPr/>
            </p14:nvContentPartPr>
            <p14:xfrm>
              <a:off x="7731480" y="2549680"/>
              <a:ext cx="1124640" cy="344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B5F8B9-7DB8-404D-A7FF-39E52398007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713480" y="2532040"/>
                <a:ext cx="11602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411AA7-9CFB-43DC-84A6-1754A11D20CE}"/>
                  </a:ext>
                </a:extLst>
              </p14:cNvPr>
              <p14:cNvContentPartPr/>
              <p14:nvPr/>
            </p14:nvContentPartPr>
            <p14:xfrm>
              <a:off x="5157840" y="3251680"/>
              <a:ext cx="785880" cy="700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411AA7-9CFB-43DC-84A6-1754A11D20C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139848" y="3233680"/>
                <a:ext cx="821504" cy="73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405397-F225-4F51-86BE-49E3C0EE87B6}"/>
                  </a:ext>
                </a:extLst>
              </p14:cNvPr>
              <p14:cNvContentPartPr/>
              <p14:nvPr/>
            </p14:nvContentPartPr>
            <p14:xfrm>
              <a:off x="6103560" y="3336640"/>
              <a:ext cx="2476440" cy="794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405397-F225-4F51-86BE-49E3C0EE87B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085920" y="3319000"/>
                <a:ext cx="2512080" cy="83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79C2DE7-4342-451A-A453-188E3E8C9C52}"/>
                  </a:ext>
                </a:extLst>
              </p14:cNvPr>
              <p14:cNvContentPartPr/>
              <p14:nvPr/>
            </p14:nvContentPartPr>
            <p14:xfrm>
              <a:off x="4510560" y="4348240"/>
              <a:ext cx="381960" cy="4262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79C2DE7-4342-451A-A453-188E3E8C9C52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492920" y="4330240"/>
                <a:ext cx="41760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C75B33E-7B2C-41B6-93DE-29D4A27AF5A6}"/>
                  </a:ext>
                </a:extLst>
              </p14:cNvPr>
              <p14:cNvContentPartPr/>
              <p14:nvPr/>
            </p14:nvContentPartPr>
            <p14:xfrm>
              <a:off x="5120040" y="4480360"/>
              <a:ext cx="467640" cy="335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C75B33E-7B2C-41B6-93DE-29D4A27AF5A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102386" y="4462360"/>
                <a:ext cx="503307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E8B58C7-F9E4-4CE6-A302-AC385CF55A7A}"/>
                  </a:ext>
                </a:extLst>
              </p14:cNvPr>
              <p14:cNvContentPartPr/>
              <p14:nvPr/>
            </p14:nvContentPartPr>
            <p14:xfrm>
              <a:off x="5820240" y="4398640"/>
              <a:ext cx="1100160" cy="416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E8B58C7-F9E4-4CE6-A302-AC385CF55A7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802240" y="4381000"/>
                <a:ext cx="113580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7C7C2C4-6060-41E0-A331-C6F6E364E3FD}"/>
                  </a:ext>
                </a:extLst>
              </p14:cNvPr>
              <p14:cNvContentPartPr/>
              <p14:nvPr/>
            </p14:nvContentPartPr>
            <p14:xfrm>
              <a:off x="7131720" y="4409080"/>
              <a:ext cx="674280" cy="389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7C7C2C4-6060-41E0-A331-C6F6E364E3F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114071" y="4391440"/>
                <a:ext cx="709939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B739317-E1E0-42A9-9CE9-B380EF7AC785}"/>
                  </a:ext>
                </a:extLst>
              </p14:cNvPr>
              <p14:cNvContentPartPr/>
              <p14:nvPr/>
            </p14:nvContentPartPr>
            <p14:xfrm>
              <a:off x="6075480" y="4988320"/>
              <a:ext cx="588240" cy="3268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B739317-E1E0-42A9-9CE9-B380EF7AC7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057840" y="4970320"/>
                <a:ext cx="6238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9DDDE4E-C171-424F-BAB1-47692D4F8E57}"/>
                  </a:ext>
                </a:extLst>
              </p14:cNvPr>
              <p14:cNvContentPartPr/>
              <p14:nvPr/>
            </p14:nvContentPartPr>
            <p14:xfrm>
              <a:off x="4449720" y="4933240"/>
              <a:ext cx="1408680" cy="3805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9DDDE4E-C171-424F-BAB1-47692D4F8E5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431725" y="4915600"/>
                <a:ext cx="1444311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616082A7-EE84-43A9-8270-E29AFFB8D5CC}"/>
                  </a:ext>
                </a:extLst>
              </p14:cNvPr>
              <p14:cNvContentPartPr/>
              <p14:nvPr/>
            </p14:nvContentPartPr>
            <p14:xfrm>
              <a:off x="7006440" y="4966000"/>
              <a:ext cx="1405800" cy="3632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616082A7-EE84-43A9-8270-E29AFFB8D5CC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988800" y="4948000"/>
                <a:ext cx="144144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94F15D7-594A-4370-AFAC-9F49D6E19108}"/>
                  </a:ext>
                </a:extLst>
              </p14:cNvPr>
              <p14:cNvContentPartPr/>
              <p14:nvPr/>
            </p14:nvContentPartPr>
            <p14:xfrm>
              <a:off x="512400" y="4266880"/>
              <a:ext cx="3709080" cy="17301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94F15D7-594A-4370-AFAC-9F49D6E1910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94760" y="4248880"/>
                <a:ext cx="3744720" cy="176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25224566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14:cNvPr>
              <p14:cNvContentPartPr/>
              <p14:nvPr/>
            </p14:nvContentPartPr>
            <p14:xfrm>
              <a:off x="4276920" y="314440"/>
              <a:ext cx="108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58920" y="29680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14:cNvPr>
              <p14:cNvContentPartPr/>
              <p14:nvPr/>
            </p14:nvContentPartPr>
            <p14:xfrm>
              <a:off x="4305360" y="456640"/>
              <a:ext cx="288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7360" y="43900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14:cNvPr>
              <p14:cNvContentPartPr/>
              <p14:nvPr/>
            </p14:nvContentPartPr>
            <p14:xfrm>
              <a:off x="2265600" y="192760"/>
              <a:ext cx="1758960" cy="518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7600" y="175120"/>
                <a:ext cx="1794600" cy="5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14:cNvPr>
              <p14:cNvContentPartPr/>
              <p14:nvPr/>
            </p14:nvContentPartPr>
            <p14:xfrm>
              <a:off x="6095640" y="22336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776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14:cNvPr>
              <p14:cNvContentPartPr/>
              <p14:nvPr/>
            </p14:nvContentPartPr>
            <p14:xfrm>
              <a:off x="6474360" y="253600"/>
              <a:ext cx="1600200" cy="452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456720" y="235600"/>
                <a:ext cx="1635840" cy="48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14:cNvPr>
              <p14:cNvContentPartPr/>
              <p14:nvPr/>
            </p14:nvContentPartPr>
            <p14:xfrm>
              <a:off x="4830600" y="355120"/>
              <a:ext cx="1527840" cy="300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12604" y="337480"/>
                <a:ext cx="1563472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14:cNvPr>
              <p14:cNvContentPartPr/>
              <p14:nvPr/>
            </p14:nvContentPartPr>
            <p14:xfrm>
              <a:off x="8208840" y="396160"/>
              <a:ext cx="289080" cy="267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191178" y="378160"/>
                <a:ext cx="32476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14:cNvPr>
              <p14:cNvContentPartPr/>
              <p14:nvPr/>
            </p14:nvContentPartPr>
            <p14:xfrm>
              <a:off x="1035840" y="1087360"/>
              <a:ext cx="16704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018200" y="1069360"/>
                <a:ext cx="202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14:cNvPr>
              <p14:cNvContentPartPr/>
              <p14:nvPr/>
            </p14:nvContentPartPr>
            <p14:xfrm>
              <a:off x="1066440" y="1201480"/>
              <a:ext cx="91080" cy="1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48800" y="1183840"/>
                <a:ext cx="126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14:cNvPr>
              <p14:cNvContentPartPr/>
              <p14:nvPr/>
            </p14:nvContentPartPr>
            <p14:xfrm>
              <a:off x="662160" y="909160"/>
              <a:ext cx="46080" cy="4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44520" y="891520"/>
                <a:ext cx="81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14:cNvPr>
              <p14:cNvContentPartPr/>
              <p14:nvPr/>
            </p14:nvContentPartPr>
            <p14:xfrm>
              <a:off x="524640" y="1025800"/>
              <a:ext cx="409680" cy="38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07000" y="1007800"/>
                <a:ext cx="4453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14:cNvPr>
              <p14:cNvContentPartPr/>
              <p14:nvPr/>
            </p14:nvContentPartPr>
            <p14:xfrm>
              <a:off x="1411680" y="1028680"/>
              <a:ext cx="1298160" cy="332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394040" y="1011040"/>
                <a:ext cx="13338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14:cNvPr>
              <p14:cNvContentPartPr/>
              <p14:nvPr/>
            </p14:nvContentPartPr>
            <p14:xfrm>
              <a:off x="3191880" y="995560"/>
              <a:ext cx="24336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174240" y="977560"/>
                <a:ext cx="2790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14:cNvPr>
              <p14:cNvContentPartPr/>
              <p14:nvPr/>
            </p14:nvContentPartPr>
            <p14:xfrm>
              <a:off x="4008360" y="1045960"/>
              <a:ext cx="12600" cy="1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990360" y="1027960"/>
                <a:ext cx="482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14:cNvPr>
              <p14:cNvContentPartPr/>
              <p14:nvPr/>
            </p14:nvContentPartPr>
            <p14:xfrm>
              <a:off x="4127160" y="1022200"/>
              <a:ext cx="33120" cy="2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9160" y="1004560"/>
                <a:ext cx="687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14:cNvPr>
              <p14:cNvContentPartPr/>
              <p14:nvPr/>
            </p14:nvContentPartPr>
            <p14:xfrm>
              <a:off x="4449720" y="1198240"/>
              <a:ext cx="182520" cy="10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31720" y="118024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14:cNvPr>
              <p14:cNvContentPartPr/>
              <p14:nvPr/>
            </p14:nvContentPartPr>
            <p14:xfrm>
              <a:off x="4469880" y="1310200"/>
              <a:ext cx="1429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52240" y="129256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14:cNvPr>
              <p14:cNvContentPartPr/>
              <p14:nvPr/>
            </p14:nvContentPartPr>
            <p14:xfrm>
              <a:off x="3897840" y="1147840"/>
              <a:ext cx="444240" cy="33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880200" y="1130200"/>
                <a:ext cx="4798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14:cNvPr>
              <p14:cNvContentPartPr/>
              <p14:nvPr/>
            </p14:nvContentPartPr>
            <p14:xfrm>
              <a:off x="4754640" y="1046320"/>
              <a:ext cx="1396440" cy="401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36640" y="1028320"/>
                <a:ext cx="143208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F13C6A8-7653-4686-B8A5-F65B9249ACD0}"/>
                  </a:ext>
                </a:extLst>
              </p14:cNvPr>
              <p14:cNvContentPartPr/>
              <p14:nvPr/>
            </p14:nvContentPartPr>
            <p14:xfrm>
              <a:off x="263640" y="1716280"/>
              <a:ext cx="4371840" cy="1960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F13C6A8-7653-4686-B8A5-F65B9249ACD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46000" y="1698280"/>
                <a:ext cx="4407480" cy="19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3046B9-A772-494B-973D-D20E693CDCE0}"/>
                  </a:ext>
                </a:extLst>
              </p14:cNvPr>
              <p14:cNvContentPartPr/>
              <p14:nvPr/>
            </p14:nvContentPartPr>
            <p14:xfrm>
              <a:off x="568560" y="3240520"/>
              <a:ext cx="3841920" cy="91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3046B9-A772-494B-973D-D20E693CDCE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50560" y="3222880"/>
                <a:ext cx="3877560" cy="9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CFF81A-63BE-4538-A5C7-9BA4DE8D82B0}"/>
                  </a:ext>
                </a:extLst>
              </p14:cNvPr>
              <p14:cNvContentPartPr/>
              <p14:nvPr/>
            </p14:nvContentPartPr>
            <p14:xfrm>
              <a:off x="4784880" y="1837240"/>
              <a:ext cx="1415880" cy="261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CFF81A-63BE-4538-A5C7-9BA4DE8D82B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766880" y="1819240"/>
                <a:ext cx="14515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F98856A-C754-43A7-A32B-D995BF308069}"/>
                  </a:ext>
                </a:extLst>
              </p14:cNvPr>
              <p14:cNvContentPartPr/>
              <p14:nvPr/>
            </p14:nvContentPartPr>
            <p14:xfrm>
              <a:off x="6339360" y="1878280"/>
              <a:ext cx="520920" cy="245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F98856A-C754-43A7-A32B-D995BF308069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321360" y="1860280"/>
                <a:ext cx="5565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1AE0F9E-7C2B-413B-8013-BBE06086A24E}"/>
                  </a:ext>
                </a:extLst>
              </p14:cNvPr>
              <p14:cNvContentPartPr/>
              <p14:nvPr/>
            </p14:nvContentPartPr>
            <p14:xfrm>
              <a:off x="7223160" y="1813480"/>
              <a:ext cx="282960" cy="308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1AE0F9E-7C2B-413B-8013-BBE06086A24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205520" y="1795840"/>
                <a:ext cx="31860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FE10634-E9F6-4953-BAB5-91757D0FB4EC}"/>
                  </a:ext>
                </a:extLst>
              </p14:cNvPr>
              <p14:cNvContentPartPr/>
              <p14:nvPr/>
            </p14:nvContentPartPr>
            <p14:xfrm>
              <a:off x="7670280" y="1716640"/>
              <a:ext cx="1066320" cy="589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FE10634-E9F6-4953-BAB5-91757D0FB4E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652280" y="1698640"/>
                <a:ext cx="110196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75A136-0E69-414C-BB5D-B2097B4C4FAF}"/>
                  </a:ext>
                </a:extLst>
              </p14:cNvPr>
              <p14:cNvContentPartPr/>
              <p14:nvPr/>
            </p14:nvContentPartPr>
            <p14:xfrm>
              <a:off x="6013200" y="2556520"/>
              <a:ext cx="298440" cy="572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75A136-0E69-414C-BB5D-B2097B4C4FA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995200" y="2538880"/>
                <a:ext cx="334080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A3CF081-1E3D-4720-9D6B-C2A3B43802AF}"/>
                  </a:ext>
                </a:extLst>
              </p14:cNvPr>
              <p14:cNvContentPartPr/>
              <p14:nvPr/>
            </p14:nvContentPartPr>
            <p14:xfrm>
              <a:off x="5550600" y="2387320"/>
              <a:ext cx="273600" cy="625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A3CF081-1E3D-4720-9D6B-C2A3B43802AF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532600" y="2369680"/>
                <a:ext cx="30924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0A8A8AF-3748-4857-A7CF-94409A6E1A0D}"/>
                  </a:ext>
                </a:extLst>
              </p14:cNvPr>
              <p14:cNvContentPartPr/>
              <p14:nvPr/>
            </p14:nvContentPartPr>
            <p14:xfrm>
              <a:off x="6532320" y="2803480"/>
              <a:ext cx="24336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0A8A8AF-3748-4857-A7CF-94409A6E1A0D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514680" y="2785480"/>
                <a:ext cx="2790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1E69244-3CE2-4872-9E97-6B3525B996CF}"/>
                  </a:ext>
                </a:extLst>
              </p14:cNvPr>
              <p14:cNvContentPartPr/>
              <p14:nvPr/>
            </p14:nvContentPartPr>
            <p14:xfrm>
              <a:off x="6532320" y="2925880"/>
              <a:ext cx="21744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1E69244-3CE2-4872-9E97-6B3525B996C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514680" y="2907880"/>
                <a:ext cx="2530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3C7015A-0199-4FF4-AD96-DD849B6B2C0C}"/>
                  </a:ext>
                </a:extLst>
              </p14:cNvPr>
              <p14:cNvContentPartPr/>
              <p14:nvPr/>
            </p14:nvContentPartPr>
            <p14:xfrm>
              <a:off x="6918600" y="2931640"/>
              <a:ext cx="291600" cy="199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3C7015A-0199-4FF4-AD96-DD849B6B2C0C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900960" y="2913968"/>
                <a:ext cx="327240" cy="235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525B1B-1838-422A-A774-AFF1DC7E9F89}"/>
                  </a:ext>
                </a:extLst>
              </p14:cNvPr>
              <p14:cNvContentPartPr/>
              <p14:nvPr/>
            </p14:nvContentPartPr>
            <p14:xfrm>
              <a:off x="6898440" y="2559760"/>
              <a:ext cx="295920" cy="26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525B1B-1838-422A-A774-AFF1DC7E9F8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880440" y="2542120"/>
                <a:ext cx="33156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72EB5-5CB4-4216-9F72-7F587D35F7A7}"/>
                  </a:ext>
                </a:extLst>
              </p14:cNvPr>
              <p14:cNvContentPartPr/>
              <p14:nvPr/>
            </p14:nvContentPartPr>
            <p14:xfrm>
              <a:off x="7452480" y="2925880"/>
              <a:ext cx="45720" cy="51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72EB5-5CB4-4216-9F72-7F587D35F7A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434480" y="2907880"/>
                <a:ext cx="8136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B5F8B9-7DB8-404D-A7FF-39E523980077}"/>
                  </a:ext>
                </a:extLst>
              </p14:cNvPr>
              <p14:cNvContentPartPr/>
              <p14:nvPr/>
            </p14:nvContentPartPr>
            <p14:xfrm>
              <a:off x="7731480" y="2549680"/>
              <a:ext cx="1124640" cy="344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B5F8B9-7DB8-404D-A7FF-39E52398007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713480" y="2532040"/>
                <a:ext cx="11602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411AA7-9CFB-43DC-84A6-1754A11D20CE}"/>
                  </a:ext>
                </a:extLst>
              </p14:cNvPr>
              <p14:cNvContentPartPr/>
              <p14:nvPr/>
            </p14:nvContentPartPr>
            <p14:xfrm>
              <a:off x="5157840" y="3251680"/>
              <a:ext cx="785880" cy="700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411AA7-9CFB-43DC-84A6-1754A11D20C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139848" y="3233680"/>
                <a:ext cx="821504" cy="73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405397-F225-4F51-86BE-49E3C0EE87B6}"/>
                  </a:ext>
                </a:extLst>
              </p14:cNvPr>
              <p14:cNvContentPartPr/>
              <p14:nvPr/>
            </p14:nvContentPartPr>
            <p14:xfrm>
              <a:off x="6103560" y="3336640"/>
              <a:ext cx="2476440" cy="794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405397-F225-4F51-86BE-49E3C0EE87B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085920" y="3319000"/>
                <a:ext cx="2512080" cy="83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5163C473-F5FE-46B1-B8C1-55AA2DF11810}"/>
                  </a:ext>
                </a:extLst>
              </p14:cNvPr>
              <p14:cNvContentPartPr/>
              <p14:nvPr/>
            </p14:nvContentPartPr>
            <p14:xfrm>
              <a:off x="326640" y="4206040"/>
              <a:ext cx="8475840" cy="22255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5163C473-F5FE-46B1-B8C1-55AA2DF1181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08641" y="4188400"/>
                <a:ext cx="8511478" cy="226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125195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14:cNvPr>
              <p14:cNvContentPartPr/>
              <p14:nvPr/>
            </p14:nvContentPartPr>
            <p14:xfrm>
              <a:off x="172200" y="194920"/>
              <a:ext cx="1455840" cy="74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4560" y="176929"/>
                <a:ext cx="1491480" cy="781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14:cNvPr>
              <p14:cNvContentPartPr/>
              <p14:nvPr/>
            </p14:nvContentPartPr>
            <p14:xfrm>
              <a:off x="1838280" y="212920"/>
              <a:ext cx="732240" cy="456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20631" y="194906"/>
                <a:ext cx="767898" cy="49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D159932-0BBE-4698-B5AF-5D577AF87089}"/>
                  </a:ext>
                </a:extLst>
              </p14:cNvPr>
              <p14:cNvContentPartPr/>
              <p14:nvPr/>
            </p14:nvContentPartPr>
            <p14:xfrm>
              <a:off x="7464171" y="198703"/>
              <a:ext cx="1106640" cy="6037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D159932-0BBE-4698-B5AF-5D577AF8708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446171" y="181063"/>
                <a:ext cx="114228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448606-F2A1-43A9-9732-8ADB2F61A586}"/>
                  </a:ext>
                </a:extLst>
              </p14:cNvPr>
              <p14:cNvContentPartPr/>
              <p14:nvPr/>
            </p14:nvContentPartPr>
            <p14:xfrm>
              <a:off x="169851" y="983143"/>
              <a:ext cx="1651680" cy="5061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448606-F2A1-43A9-9732-8ADB2F61A58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1851" y="965503"/>
                <a:ext cx="168732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91C3BFF-AA82-4DC8-B98E-0B6646AB8FAB}"/>
                  </a:ext>
                </a:extLst>
              </p14:cNvPr>
              <p14:cNvContentPartPr/>
              <p14:nvPr/>
            </p14:nvContentPartPr>
            <p14:xfrm>
              <a:off x="2116011" y="930583"/>
              <a:ext cx="372960" cy="3906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91C3BFF-AA82-4DC8-B98E-0B6646AB8FA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98028" y="912583"/>
                <a:ext cx="408566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2F0AA83-F7AC-4656-B2B8-FD63576C4655}"/>
                  </a:ext>
                </a:extLst>
              </p14:cNvPr>
              <p14:cNvContentPartPr/>
              <p14:nvPr/>
            </p14:nvContentPartPr>
            <p14:xfrm>
              <a:off x="2589771" y="1236583"/>
              <a:ext cx="14040" cy="360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2F0AA83-F7AC-4656-B2B8-FD63576C46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71771" y="1218583"/>
                <a:ext cx="496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778E549-712B-478F-8762-60164FBAD7D7}"/>
                  </a:ext>
                </a:extLst>
              </p14:cNvPr>
              <p14:cNvContentPartPr/>
              <p14:nvPr/>
            </p14:nvContentPartPr>
            <p14:xfrm>
              <a:off x="2663211" y="983863"/>
              <a:ext cx="108720" cy="1447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778E549-712B-478F-8762-60164FBAD7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45571" y="966223"/>
                <a:ext cx="1443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3211537-43CF-452E-A3BF-83D96226DF93}"/>
                  </a:ext>
                </a:extLst>
              </p14:cNvPr>
              <p14:cNvContentPartPr/>
              <p14:nvPr/>
            </p14:nvContentPartPr>
            <p14:xfrm>
              <a:off x="2742411" y="940303"/>
              <a:ext cx="114120" cy="3751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3211537-43CF-452E-A3BF-83D96226DF9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24771" y="922303"/>
                <a:ext cx="14976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EF42E0-8A8A-4B87-9559-99204455B6FC}"/>
                  </a:ext>
                </a:extLst>
              </p14:cNvPr>
              <p14:cNvContentPartPr/>
              <p14:nvPr/>
            </p14:nvContentPartPr>
            <p14:xfrm>
              <a:off x="2969931" y="1236583"/>
              <a:ext cx="69120" cy="14796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EF42E0-8A8A-4B87-9559-99204455B6F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52291" y="1218583"/>
                <a:ext cx="10476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847F36C-DF12-42A8-8D6B-519E7A9C7323}"/>
                  </a:ext>
                </a:extLst>
              </p14:cNvPr>
              <p14:cNvContentPartPr/>
              <p14:nvPr/>
            </p14:nvContentPartPr>
            <p14:xfrm>
              <a:off x="3196371" y="965503"/>
              <a:ext cx="956880" cy="3409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847F36C-DF12-42A8-8D6B-519E7A9C73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78724" y="947844"/>
                <a:ext cx="992533" cy="37659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9331840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14:cNvPr>
              <p14:cNvContentPartPr/>
              <p14:nvPr/>
            </p14:nvContentPartPr>
            <p14:xfrm>
              <a:off x="322320" y="738160"/>
              <a:ext cx="8272080" cy="160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679" y="720160"/>
                <a:ext cx="8307722" cy="1636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3977625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14:cNvPr>
              <p14:cNvContentPartPr/>
              <p14:nvPr/>
            </p14:nvContentPartPr>
            <p14:xfrm>
              <a:off x="322320" y="738160"/>
              <a:ext cx="8272080" cy="160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679" y="720160"/>
                <a:ext cx="8307722" cy="16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14:cNvPr>
              <p14:cNvContentPartPr/>
              <p14:nvPr/>
            </p14:nvContentPartPr>
            <p14:xfrm>
              <a:off x="2354880" y="1990960"/>
              <a:ext cx="12240" cy="2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7240" y="197332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14:cNvPr>
              <p14:cNvContentPartPr/>
              <p14:nvPr/>
            </p14:nvContentPartPr>
            <p14:xfrm>
              <a:off x="2472600" y="1990960"/>
              <a:ext cx="13320" cy="1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4600" y="197332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14:cNvPr>
              <p14:cNvContentPartPr/>
              <p14:nvPr/>
            </p14:nvContentPartPr>
            <p14:xfrm>
              <a:off x="2580240" y="2102920"/>
              <a:ext cx="196200" cy="19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0" y="2084920"/>
                <a:ext cx="2318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14:cNvPr>
              <p14:cNvContentPartPr/>
              <p14:nvPr/>
            </p14:nvContentPartPr>
            <p14:xfrm>
              <a:off x="2295840" y="2133160"/>
              <a:ext cx="142200" cy="180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85" y="2115520"/>
                <a:ext cx="17775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14:cNvPr>
              <p14:cNvContentPartPr/>
              <p14:nvPr/>
            </p14:nvContentPartPr>
            <p14:xfrm>
              <a:off x="1890840" y="2024440"/>
              <a:ext cx="263880" cy="29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73200" y="2006800"/>
                <a:ext cx="299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14:cNvPr>
              <p14:cNvContentPartPr/>
              <p14:nvPr/>
            </p14:nvContentPartPr>
            <p14:xfrm>
              <a:off x="3687960" y="2106520"/>
              <a:ext cx="196200" cy="27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9960" y="2088520"/>
                <a:ext cx="231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14:cNvPr>
              <p14:cNvContentPartPr/>
              <p14:nvPr/>
            </p14:nvContentPartPr>
            <p14:xfrm>
              <a:off x="3718200" y="2206240"/>
              <a:ext cx="187200" cy="18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0200" y="2188240"/>
                <a:ext cx="2228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14:cNvPr>
              <p14:cNvContentPartPr/>
              <p14:nvPr/>
            </p14:nvContentPartPr>
            <p14:xfrm>
              <a:off x="3321840" y="2092480"/>
              <a:ext cx="184680" cy="18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03840" y="2074840"/>
                <a:ext cx="2203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14:cNvPr>
              <p14:cNvContentPartPr/>
              <p14:nvPr/>
            </p14:nvContentPartPr>
            <p14:xfrm>
              <a:off x="2997120" y="1976920"/>
              <a:ext cx="195120" cy="30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959280"/>
                <a:ext cx="230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14:cNvPr>
              <p14:cNvContentPartPr/>
              <p14:nvPr/>
            </p14:nvContentPartPr>
            <p14:xfrm>
              <a:off x="4114200" y="1914280"/>
              <a:ext cx="223200" cy="33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6200" y="1896640"/>
                <a:ext cx="258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14:cNvPr>
              <p14:cNvContentPartPr/>
              <p14:nvPr/>
            </p14:nvContentPartPr>
            <p14:xfrm>
              <a:off x="4470960" y="2021560"/>
              <a:ext cx="121680" cy="20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960" y="2003920"/>
                <a:ext cx="1573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14:cNvPr>
              <p14:cNvContentPartPr/>
              <p14:nvPr/>
            </p14:nvContentPartPr>
            <p14:xfrm>
              <a:off x="4703880" y="19196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8588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14:cNvPr>
              <p14:cNvContentPartPr/>
              <p14:nvPr/>
            </p14:nvContentPartPr>
            <p14:xfrm>
              <a:off x="5107800" y="1950280"/>
              <a:ext cx="668520" cy="318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89810" y="1932620"/>
                <a:ext cx="704141" cy="3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14:cNvPr>
              <p14:cNvContentPartPr/>
              <p14:nvPr/>
            </p14:nvContentPartPr>
            <p14:xfrm>
              <a:off x="4719360" y="2062960"/>
              <a:ext cx="28836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01360" y="2045277"/>
                <a:ext cx="324000" cy="184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14:cNvPr>
              <p14:cNvContentPartPr/>
              <p14:nvPr/>
            </p14:nvContentPartPr>
            <p14:xfrm>
              <a:off x="5862000" y="1879360"/>
              <a:ext cx="357840" cy="339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44000" y="1861720"/>
                <a:ext cx="393480" cy="375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63336145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14:cNvPr>
              <p14:cNvContentPartPr/>
              <p14:nvPr/>
            </p14:nvContentPartPr>
            <p14:xfrm>
              <a:off x="322320" y="738160"/>
              <a:ext cx="8272080" cy="160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679" y="720160"/>
                <a:ext cx="8307722" cy="16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14:cNvPr>
              <p14:cNvContentPartPr/>
              <p14:nvPr/>
            </p14:nvContentPartPr>
            <p14:xfrm>
              <a:off x="2354880" y="1990960"/>
              <a:ext cx="12240" cy="2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7240" y="197332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14:cNvPr>
              <p14:cNvContentPartPr/>
              <p14:nvPr/>
            </p14:nvContentPartPr>
            <p14:xfrm>
              <a:off x="2472600" y="1990960"/>
              <a:ext cx="13320" cy="1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4600" y="197332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14:cNvPr>
              <p14:cNvContentPartPr/>
              <p14:nvPr/>
            </p14:nvContentPartPr>
            <p14:xfrm>
              <a:off x="2580240" y="2102920"/>
              <a:ext cx="196200" cy="19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0" y="2084920"/>
                <a:ext cx="2318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14:cNvPr>
              <p14:cNvContentPartPr/>
              <p14:nvPr/>
            </p14:nvContentPartPr>
            <p14:xfrm>
              <a:off x="2295840" y="2133160"/>
              <a:ext cx="142200" cy="180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85" y="2115520"/>
                <a:ext cx="17775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14:cNvPr>
              <p14:cNvContentPartPr/>
              <p14:nvPr/>
            </p14:nvContentPartPr>
            <p14:xfrm>
              <a:off x="1890840" y="2024440"/>
              <a:ext cx="263880" cy="29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73200" y="2006800"/>
                <a:ext cx="299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14:cNvPr>
              <p14:cNvContentPartPr/>
              <p14:nvPr/>
            </p14:nvContentPartPr>
            <p14:xfrm>
              <a:off x="3687960" y="2106520"/>
              <a:ext cx="196200" cy="27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9960" y="2088520"/>
                <a:ext cx="231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14:cNvPr>
              <p14:cNvContentPartPr/>
              <p14:nvPr/>
            </p14:nvContentPartPr>
            <p14:xfrm>
              <a:off x="3718200" y="2206240"/>
              <a:ext cx="187200" cy="18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0200" y="2188240"/>
                <a:ext cx="2228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14:cNvPr>
              <p14:cNvContentPartPr/>
              <p14:nvPr/>
            </p14:nvContentPartPr>
            <p14:xfrm>
              <a:off x="3321840" y="2092480"/>
              <a:ext cx="184680" cy="18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03840" y="2074840"/>
                <a:ext cx="2203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14:cNvPr>
              <p14:cNvContentPartPr/>
              <p14:nvPr/>
            </p14:nvContentPartPr>
            <p14:xfrm>
              <a:off x="2997120" y="1976920"/>
              <a:ext cx="195120" cy="30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959280"/>
                <a:ext cx="230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14:cNvPr>
              <p14:cNvContentPartPr/>
              <p14:nvPr/>
            </p14:nvContentPartPr>
            <p14:xfrm>
              <a:off x="4114200" y="1914280"/>
              <a:ext cx="223200" cy="33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6200" y="1896640"/>
                <a:ext cx="258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14:cNvPr>
              <p14:cNvContentPartPr/>
              <p14:nvPr/>
            </p14:nvContentPartPr>
            <p14:xfrm>
              <a:off x="4470960" y="2021560"/>
              <a:ext cx="121680" cy="20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960" y="2003920"/>
                <a:ext cx="1573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14:cNvPr>
              <p14:cNvContentPartPr/>
              <p14:nvPr/>
            </p14:nvContentPartPr>
            <p14:xfrm>
              <a:off x="4703880" y="19196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8588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14:cNvPr>
              <p14:cNvContentPartPr/>
              <p14:nvPr/>
            </p14:nvContentPartPr>
            <p14:xfrm>
              <a:off x="5107800" y="1950280"/>
              <a:ext cx="668520" cy="318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89810" y="1932620"/>
                <a:ext cx="704141" cy="3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14:cNvPr>
              <p14:cNvContentPartPr/>
              <p14:nvPr/>
            </p14:nvContentPartPr>
            <p14:xfrm>
              <a:off x="4719360" y="2062960"/>
              <a:ext cx="28836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01360" y="2045277"/>
                <a:ext cx="324000" cy="184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14:cNvPr>
              <p14:cNvContentPartPr/>
              <p14:nvPr/>
            </p14:nvContentPartPr>
            <p14:xfrm>
              <a:off x="5862000" y="1879360"/>
              <a:ext cx="357840" cy="339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44000" y="1861720"/>
                <a:ext cx="3934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14:cNvPr>
              <p14:cNvContentPartPr/>
              <p14:nvPr/>
            </p14:nvContentPartPr>
            <p14:xfrm>
              <a:off x="4296360" y="2245120"/>
              <a:ext cx="2096640" cy="753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360" y="2227120"/>
                <a:ext cx="2132280" cy="788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9024086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14:cNvPr>
              <p14:cNvContentPartPr/>
              <p14:nvPr/>
            </p14:nvContentPartPr>
            <p14:xfrm>
              <a:off x="322320" y="738160"/>
              <a:ext cx="8272080" cy="160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679" y="720160"/>
                <a:ext cx="8307722" cy="16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14:cNvPr>
              <p14:cNvContentPartPr/>
              <p14:nvPr/>
            </p14:nvContentPartPr>
            <p14:xfrm>
              <a:off x="2354880" y="1990960"/>
              <a:ext cx="12240" cy="2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7240" y="197332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14:cNvPr>
              <p14:cNvContentPartPr/>
              <p14:nvPr/>
            </p14:nvContentPartPr>
            <p14:xfrm>
              <a:off x="2472600" y="1990960"/>
              <a:ext cx="13320" cy="1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4600" y="197332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14:cNvPr>
              <p14:cNvContentPartPr/>
              <p14:nvPr/>
            </p14:nvContentPartPr>
            <p14:xfrm>
              <a:off x="2580240" y="2102920"/>
              <a:ext cx="196200" cy="19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0" y="2084920"/>
                <a:ext cx="2318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14:cNvPr>
              <p14:cNvContentPartPr/>
              <p14:nvPr/>
            </p14:nvContentPartPr>
            <p14:xfrm>
              <a:off x="2295840" y="2133160"/>
              <a:ext cx="142200" cy="180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85" y="2115520"/>
                <a:ext cx="17775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14:cNvPr>
              <p14:cNvContentPartPr/>
              <p14:nvPr/>
            </p14:nvContentPartPr>
            <p14:xfrm>
              <a:off x="1890840" y="2024440"/>
              <a:ext cx="263880" cy="29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73200" y="2006800"/>
                <a:ext cx="299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14:cNvPr>
              <p14:cNvContentPartPr/>
              <p14:nvPr/>
            </p14:nvContentPartPr>
            <p14:xfrm>
              <a:off x="3687960" y="2106520"/>
              <a:ext cx="196200" cy="27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9960" y="2088520"/>
                <a:ext cx="231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14:cNvPr>
              <p14:cNvContentPartPr/>
              <p14:nvPr/>
            </p14:nvContentPartPr>
            <p14:xfrm>
              <a:off x="3718200" y="2206240"/>
              <a:ext cx="187200" cy="18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0200" y="2188240"/>
                <a:ext cx="2228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14:cNvPr>
              <p14:cNvContentPartPr/>
              <p14:nvPr/>
            </p14:nvContentPartPr>
            <p14:xfrm>
              <a:off x="3321840" y="2092480"/>
              <a:ext cx="184680" cy="18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03840" y="2074840"/>
                <a:ext cx="2203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14:cNvPr>
              <p14:cNvContentPartPr/>
              <p14:nvPr/>
            </p14:nvContentPartPr>
            <p14:xfrm>
              <a:off x="2997120" y="1976920"/>
              <a:ext cx="195120" cy="30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959280"/>
                <a:ext cx="230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14:cNvPr>
              <p14:cNvContentPartPr/>
              <p14:nvPr/>
            </p14:nvContentPartPr>
            <p14:xfrm>
              <a:off x="4114200" y="1914280"/>
              <a:ext cx="223200" cy="33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6200" y="1896640"/>
                <a:ext cx="258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14:cNvPr>
              <p14:cNvContentPartPr/>
              <p14:nvPr/>
            </p14:nvContentPartPr>
            <p14:xfrm>
              <a:off x="4470960" y="2021560"/>
              <a:ext cx="121680" cy="20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960" y="2003920"/>
                <a:ext cx="1573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14:cNvPr>
              <p14:cNvContentPartPr/>
              <p14:nvPr/>
            </p14:nvContentPartPr>
            <p14:xfrm>
              <a:off x="4703880" y="19196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8588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14:cNvPr>
              <p14:cNvContentPartPr/>
              <p14:nvPr/>
            </p14:nvContentPartPr>
            <p14:xfrm>
              <a:off x="5107800" y="1950280"/>
              <a:ext cx="668520" cy="318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89810" y="1932620"/>
                <a:ext cx="704141" cy="3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14:cNvPr>
              <p14:cNvContentPartPr/>
              <p14:nvPr/>
            </p14:nvContentPartPr>
            <p14:xfrm>
              <a:off x="4719360" y="2062960"/>
              <a:ext cx="28836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01360" y="2045277"/>
                <a:ext cx="324000" cy="184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14:cNvPr>
              <p14:cNvContentPartPr/>
              <p14:nvPr/>
            </p14:nvContentPartPr>
            <p14:xfrm>
              <a:off x="5862000" y="1879360"/>
              <a:ext cx="357840" cy="339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44000" y="1861720"/>
                <a:ext cx="3934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14:cNvPr>
              <p14:cNvContentPartPr/>
              <p14:nvPr/>
            </p14:nvContentPartPr>
            <p14:xfrm>
              <a:off x="4296360" y="2245120"/>
              <a:ext cx="2096640" cy="753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360" y="2227120"/>
                <a:ext cx="2132280" cy="78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14:cNvPr>
              <p14:cNvContentPartPr/>
              <p14:nvPr/>
            </p14:nvContentPartPr>
            <p14:xfrm>
              <a:off x="6510360" y="1706560"/>
              <a:ext cx="1967760" cy="1053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92720" y="1688914"/>
                <a:ext cx="2003400" cy="1089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14:cNvPr>
              <p14:cNvContentPartPr/>
              <p14:nvPr/>
            </p14:nvContentPartPr>
            <p14:xfrm>
              <a:off x="8663880" y="2442760"/>
              <a:ext cx="16200" cy="1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45880" y="2425120"/>
                <a:ext cx="5184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14:cNvPr>
              <p14:cNvContentPartPr/>
              <p14:nvPr/>
            </p14:nvContentPartPr>
            <p14:xfrm>
              <a:off x="8666040" y="2549680"/>
              <a:ext cx="15840" cy="1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48040" y="2532040"/>
                <a:ext cx="51480" cy="52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4241594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14:cNvPr>
              <p14:cNvContentPartPr/>
              <p14:nvPr/>
            </p14:nvContentPartPr>
            <p14:xfrm>
              <a:off x="322320" y="738160"/>
              <a:ext cx="8272080" cy="160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679" y="720160"/>
                <a:ext cx="8307722" cy="16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14:cNvPr>
              <p14:cNvContentPartPr/>
              <p14:nvPr/>
            </p14:nvContentPartPr>
            <p14:xfrm>
              <a:off x="2354880" y="1990960"/>
              <a:ext cx="12240" cy="2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7240" y="197332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14:cNvPr>
              <p14:cNvContentPartPr/>
              <p14:nvPr/>
            </p14:nvContentPartPr>
            <p14:xfrm>
              <a:off x="2472600" y="1990960"/>
              <a:ext cx="13320" cy="1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4600" y="197332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14:cNvPr>
              <p14:cNvContentPartPr/>
              <p14:nvPr/>
            </p14:nvContentPartPr>
            <p14:xfrm>
              <a:off x="2580240" y="2102920"/>
              <a:ext cx="196200" cy="19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0" y="2084920"/>
                <a:ext cx="2318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14:cNvPr>
              <p14:cNvContentPartPr/>
              <p14:nvPr/>
            </p14:nvContentPartPr>
            <p14:xfrm>
              <a:off x="2295840" y="2133160"/>
              <a:ext cx="142200" cy="180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85" y="2115520"/>
                <a:ext cx="17775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14:cNvPr>
              <p14:cNvContentPartPr/>
              <p14:nvPr/>
            </p14:nvContentPartPr>
            <p14:xfrm>
              <a:off x="1890840" y="2024440"/>
              <a:ext cx="263880" cy="29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73200" y="2006800"/>
                <a:ext cx="299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14:cNvPr>
              <p14:cNvContentPartPr/>
              <p14:nvPr/>
            </p14:nvContentPartPr>
            <p14:xfrm>
              <a:off x="3687960" y="2106520"/>
              <a:ext cx="196200" cy="27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9960" y="2088520"/>
                <a:ext cx="231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14:cNvPr>
              <p14:cNvContentPartPr/>
              <p14:nvPr/>
            </p14:nvContentPartPr>
            <p14:xfrm>
              <a:off x="3718200" y="2206240"/>
              <a:ext cx="187200" cy="18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0200" y="2188240"/>
                <a:ext cx="2228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14:cNvPr>
              <p14:cNvContentPartPr/>
              <p14:nvPr/>
            </p14:nvContentPartPr>
            <p14:xfrm>
              <a:off x="3321840" y="2092480"/>
              <a:ext cx="184680" cy="18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03840" y="2074840"/>
                <a:ext cx="2203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14:cNvPr>
              <p14:cNvContentPartPr/>
              <p14:nvPr/>
            </p14:nvContentPartPr>
            <p14:xfrm>
              <a:off x="2997120" y="1976920"/>
              <a:ext cx="195120" cy="30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959280"/>
                <a:ext cx="230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14:cNvPr>
              <p14:cNvContentPartPr/>
              <p14:nvPr/>
            </p14:nvContentPartPr>
            <p14:xfrm>
              <a:off x="4114200" y="1914280"/>
              <a:ext cx="223200" cy="33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6200" y="1896640"/>
                <a:ext cx="258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14:cNvPr>
              <p14:cNvContentPartPr/>
              <p14:nvPr/>
            </p14:nvContentPartPr>
            <p14:xfrm>
              <a:off x="4470960" y="2021560"/>
              <a:ext cx="121680" cy="20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960" y="2003920"/>
                <a:ext cx="1573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14:cNvPr>
              <p14:cNvContentPartPr/>
              <p14:nvPr/>
            </p14:nvContentPartPr>
            <p14:xfrm>
              <a:off x="4703880" y="19196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8588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14:cNvPr>
              <p14:cNvContentPartPr/>
              <p14:nvPr/>
            </p14:nvContentPartPr>
            <p14:xfrm>
              <a:off x="5107800" y="1950280"/>
              <a:ext cx="668520" cy="318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89810" y="1932620"/>
                <a:ext cx="704141" cy="3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14:cNvPr>
              <p14:cNvContentPartPr/>
              <p14:nvPr/>
            </p14:nvContentPartPr>
            <p14:xfrm>
              <a:off x="4719360" y="2062960"/>
              <a:ext cx="28836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01360" y="2045277"/>
                <a:ext cx="324000" cy="184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14:cNvPr>
              <p14:cNvContentPartPr/>
              <p14:nvPr/>
            </p14:nvContentPartPr>
            <p14:xfrm>
              <a:off x="5862000" y="1879360"/>
              <a:ext cx="357840" cy="339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44000" y="1861720"/>
                <a:ext cx="3934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14:cNvPr>
              <p14:cNvContentPartPr/>
              <p14:nvPr/>
            </p14:nvContentPartPr>
            <p14:xfrm>
              <a:off x="4296360" y="2245120"/>
              <a:ext cx="2096640" cy="753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360" y="2227120"/>
                <a:ext cx="2132280" cy="78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14:cNvPr>
              <p14:cNvContentPartPr/>
              <p14:nvPr/>
            </p14:nvContentPartPr>
            <p14:xfrm>
              <a:off x="6510360" y="1706560"/>
              <a:ext cx="1967760" cy="1053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92720" y="1688914"/>
                <a:ext cx="2003400" cy="1089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14:cNvPr>
              <p14:cNvContentPartPr/>
              <p14:nvPr/>
            </p14:nvContentPartPr>
            <p14:xfrm>
              <a:off x="8663880" y="2442760"/>
              <a:ext cx="16200" cy="1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45880" y="2425120"/>
                <a:ext cx="5184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14:cNvPr>
              <p14:cNvContentPartPr/>
              <p14:nvPr/>
            </p14:nvContentPartPr>
            <p14:xfrm>
              <a:off x="8666040" y="2549680"/>
              <a:ext cx="15840" cy="1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48040" y="2532040"/>
                <a:ext cx="51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14:cNvPr>
              <p14:cNvContentPartPr/>
              <p14:nvPr/>
            </p14:nvContentPartPr>
            <p14:xfrm>
              <a:off x="497640" y="3168160"/>
              <a:ext cx="2562840" cy="527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9643" y="3150520"/>
                <a:ext cx="2598475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14:cNvPr>
              <p14:cNvContentPartPr/>
              <p14:nvPr/>
            </p14:nvContentPartPr>
            <p14:xfrm>
              <a:off x="3281520" y="3072040"/>
              <a:ext cx="106740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63880" y="3054040"/>
                <a:ext cx="1103040" cy="534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2842573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14:cNvPr>
              <p14:cNvContentPartPr/>
              <p14:nvPr/>
            </p14:nvContentPartPr>
            <p14:xfrm>
              <a:off x="322320" y="738160"/>
              <a:ext cx="8272080" cy="160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679" y="720160"/>
                <a:ext cx="8307722" cy="16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14:cNvPr>
              <p14:cNvContentPartPr/>
              <p14:nvPr/>
            </p14:nvContentPartPr>
            <p14:xfrm>
              <a:off x="2354880" y="1990960"/>
              <a:ext cx="12240" cy="2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7240" y="197332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14:cNvPr>
              <p14:cNvContentPartPr/>
              <p14:nvPr/>
            </p14:nvContentPartPr>
            <p14:xfrm>
              <a:off x="2472600" y="1990960"/>
              <a:ext cx="13320" cy="1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4600" y="197332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14:cNvPr>
              <p14:cNvContentPartPr/>
              <p14:nvPr/>
            </p14:nvContentPartPr>
            <p14:xfrm>
              <a:off x="2580240" y="2102920"/>
              <a:ext cx="196200" cy="19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0" y="2084920"/>
                <a:ext cx="2318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14:cNvPr>
              <p14:cNvContentPartPr/>
              <p14:nvPr/>
            </p14:nvContentPartPr>
            <p14:xfrm>
              <a:off x="2295840" y="2133160"/>
              <a:ext cx="142200" cy="180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85" y="2115520"/>
                <a:ext cx="17775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14:cNvPr>
              <p14:cNvContentPartPr/>
              <p14:nvPr/>
            </p14:nvContentPartPr>
            <p14:xfrm>
              <a:off x="1890840" y="2024440"/>
              <a:ext cx="263880" cy="29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73200" y="2006800"/>
                <a:ext cx="299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14:cNvPr>
              <p14:cNvContentPartPr/>
              <p14:nvPr/>
            </p14:nvContentPartPr>
            <p14:xfrm>
              <a:off x="3687960" y="2106520"/>
              <a:ext cx="196200" cy="27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9960" y="2088520"/>
                <a:ext cx="231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14:cNvPr>
              <p14:cNvContentPartPr/>
              <p14:nvPr/>
            </p14:nvContentPartPr>
            <p14:xfrm>
              <a:off x="3718200" y="2206240"/>
              <a:ext cx="187200" cy="18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0200" y="2188240"/>
                <a:ext cx="2228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14:cNvPr>
              <p14:cNvContentPartPr/>
              <p14:nvPr/>
            </p14:nvContentPartPr>
            <p14:xfrm>
              <a:off x="3321840" y="2092480"/>
              <a:ext cx="184680" cy="18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03840" y="2074840"/>
                <a:ext cx="2203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14:cNvPr>
              <p14:cNvContentPartPr/>
              <p14:nvPr/>
            </p14:nvContentPartPr>
            <p14:xfrm>
              <a:off x="2997120" y="1976920"/>
              <a:ext cx="195120" cy="30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959280"/>
                <a:ext cx="230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14:cNvPr>
              <p14:cNvContentPartPr/>
              <p14:nvPr/>
            </p14:nvContentPartPr>
            <p14:xfrm>
              <a:off x="4114200" y="1914280"/>
              <a:ext cx="223200" cy="33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6200" y="1896640"/>
                <a:ext cx="258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14:cNvPr>
              <p14:cNvContentPartPr/>
              <p14:nvPr/>
            </p14:nvContentPartPr>
            <p14:xfrm>
              <a:off x="4470960" y="2021560"/>
              <a:ext cx="121680" cy="20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960" y="2003920"/>
                <a:ext cx="1573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14:cNvPr>
              <p14:cNvContentPartPr/>
              <p14:nvPr/>
            </p14:nvContentPartPr>
            <p14:xfrm>
              <a:off x="4703880" y="19196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8588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14:cNvPr>
              <p14:cNvContentPartPr/>
              <p14:nvPr/>
            </p14:nvContentPartPr>
            <p14:xfrm>
              <a:off x="5107800" y="1950280"/>
              <a:ext cx="668520" cy="318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89810" y="1932620"/>
                <a:ext cx="704141" cy="3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14:cNvPr>
              <p14:cNvContentPartPr/>
              <p14:nvPr/>
            </p14:nvContentPartPr>
            <p14:xfrm>
              <a:off x="4719360" y="2062960"/>
              <a:ext cx="28836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01360" y="2045277"/>
                <a:ext cx="324000" cy="184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14:cNvPr>
              <p14:cNvContentPartPr/>
              <p14:nvPr/>
            </p14:nvContentPartPr>
            <p14:xfrm>
              <a:off x="5862000" y="1879360"/>
              <a:ext cx="357840" cy="339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44000" y="1861720"/>
                <a:ext cx="3934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14:cNvPr>
              <p14:cNvContentPartPr/>
              <p14:nvPr/>
            </p14:nvContentPartPr>
            <p14:xfrm>
              <a:off x="4296360" y="2245120"/>
              <a:ext cx="2096640" cy="753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360" y="2227120"/>
                <a:ext cx="2132280" cy="78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14:cNvPr>
              <p14:cNvContentPartPr/>
              <p14:nvPr/>
            </p14:nvContentPartPr>
            <p14:xfrm>
              <a:off x="6510360" y="1706560"/>
              <a:ext cx="1967760" cy="1053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92720" y="1688914"/>
                <a:ext cx="2003400" cy="1089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14:cNvPr>
              <p14:cNvContentPartPr/>
              <p14:nvPr/>
            </p14:nvContentPartPr>
            <p14:xfrm>
              <a:off x="8663880" y="2442760"/>
              <a:ext cx="16200" cy="1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45880" y="2425120"/>
                <a:ext cx="5184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14:cNvPr>
              <p14:cNvContentPartPr/>
              <p14:nvPr/>
            </p14:nvContentPartPr>
            <p14:xfrm>
              <a:off x="8666040" y="2549680"/>
              <a:ext cx="15840" cy="1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48040" y="2532040"/>
                <a:ext cx="51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14:cNvPr>
              <p14:cNvContentPartPr/>
              <p14:nvPr/>
            </p14:nvContentPartPr>
            <p14:xfrm>
              <a:off x="497640" y="3168160"/>
              <a:ext cx="2562840" cy="527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9643" y="3150520"/>
                <a:ext cx="2598475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14:cNvPr>
              <p14:cNvContentPartPr/>
              <p14:nvPr/>
            </p14:nvContentPartPr>
            <p14:xfrm>
              <a:off x="3281520" y="3072040"/>
              <a:ext cx="106740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63880" y="3054040"/>
                <a:ext cx="110304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14:cNvPr>
              <p14:cNvContentPartPr/>
              <p14:nvPr/>
            </p14:nvContentPartPr>
            <p14:xfrm>
              <a:off x="5851560" y="3058000"/>
              <a:ext cx="746280" cy="33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33920" y="3040000"/>
                <a:ext cx="7819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14:cNvPr>
              <p14:cNvContentPartPr/>
              <p14:nvPr/>
            </p14:nvContentPartPr>
            <p14:xfrm>
              <a:off x="4479600" y="3088240"/>
              <a:ext cx="1251720" cy="489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61960" y="3070240"/>
                <a:ext cx="128736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14:cNvPr>
              <p14:cNvContentPartPr/>
              <p14:nvPr/>
            </p14:nvContentPartPr>
            <p14:xfrm>
              <a:off x="7700160" y="3139000"/>
              <a:ext cx="21600" cy="34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82160" y="3121000"/>
                <a:ext cx="572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14:cNvPr>
              <p14:cNvContentPartPr/>
              <p14:nvPr/>
            </p14:nvContentPartPr>
            <p14:xfrm>
              <a:off x="7707360" y="3291280"/>
              <a:ext cx="15120" cy="2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89720" y="3273640"/>
                <a:ext cx="507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14:cNvPr>
              <p14:cNvContentPartPr/>
              <p14:nvPr/>
            </p14:nvContentPartPr>
            <p14:xfrm>
              <a:off x="6745800" y="3027040"/>
              <a:ext cx="821880" cy="389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8152" y="3009400"/>
                <a:ext cx="857536" cy="42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148574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14:cNvPr>
              <p14:cNvContentPartPr/>
              <p14:nvPr/>
            </p14:nvContentPartPr>
            <p14:xfrm>
              <a:off x="322320" y="738160"/>
              <a:ext cx="8272080" cy="160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679" y="720160"/>
                <a:ext cx="8307722" cy="16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14:cNvPr>
              <p14:cNvContentPartPr/>
              <p14:nvPr/>
            </p14:nvContentPartPr>
            <p14:xfrm>
              <a:off x="2354880" y="1990960"/>
              <a:ext cx="12240" cy="2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7240" y="197332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14:cNvPr>
              <p14:cNvContentPartPr/>
              <p14:nvPr/>
            </p14:nvContentPartPr>
            <p14:xfrm>
              <a:off x="2472600" y="1990960"/>
              <a:ext cx="13320" cy="1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4600" y="197332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14:cNvPr>
              <p14:cNvContentPartPr/>
              <p14:nvPr/>
            </p14:nvContentPartPr>
            <p14:xfrm>
              <a:off x="2580240" y="2102920"/>
              <a:ext cx="196200" cy="19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0" y="2084920"/>
                <a:ext cx="2318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14:cNvPr>
              <p14:cNvContentPartPr/>
              <p14:nvPr/>
            </p14:nvContentPartPr>
            <p14:xfrm>
              <a:off x="2295840" y="2133160"/>
              <a:ext cx="142200" cy="180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85" y="2115520"/>
                <a:ext cx="17775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14:cNvPr>
              <p14:cNvContentPartPr/>
              <p14:nvPr/>
            </p14:nvContentPartPr>
            <p14:xfrm>
              <a:off x="1890840" y="2024440"/>
              <a:ext cx="263880" cy="29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73200" y="2006800"/>
                <a:ext cx="299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14:cNvPr>
              <p14:cNvContentPartPr/>
              <p14:nvPr/>
            </p14:nvContentPartPr>
            <p14:xfrm>
              <a:off x="3687960" y="2106520"/>
              <a:ext cx="196200" cy="27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9960" y="2088520"/>
                <a:ext cx="231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14:cNvPr>
              <p14:cNvContentPartPr/>
              <p14:nvPr/>
            </p14:nvContentPartPr>
            <p14:xfrm>
              <a:off x="3718200" y="2206240"/>
              <a:ext cx="187200" cy="18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0200" y="2188240"/>
                <a:ext cx="2228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14:cNvPr>
              <p14:cNvContentPartPr/>
              <p14:nvPr/>
            </p14:nvContentPartPr>
            <p14:xfrm>
              <a:off x="3321840" y="2092480"/>
              <a:ext cx="184680" cy="18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03840" y="2074840"/>
                <a:ext cx="2203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14:cNvPr>
              <p14:cNvContentPartPr/>
              <p14:nvPr/>
            </p14:nvContentPartPr>
            <p14:xfrm>
              <a:off x="2997120" y="1976920"/>
              <a:ext cx="195120" cy="30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959280"/>
                <a:ext cx="230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14:cNvPr>
              <p14:cNvContentPartPr/>
              <p14:nvPr/>
            </p14:nvContentPartPr>
            <p14:xfrm>
              <a:off x="4114200" y="1914280"/>
              <a:ext cx="223200" cy="33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6200" y="1896640"/>
                <a:ext cx="258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14:cNvPr>
              <p14:cNvContentPartPr/>
              <p14:nvPr/>
            </p14:nvContentPartPr>
            <p14:xfrm>
              <a:off x="4470960" y="2021560"/>
              <a:ext cx="121680" cy="20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960" y="2003920"/>
                <a:ext cx="1573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14:cNvPr>
              <p14:cNvContentPartPr/>
              <p14:nvPr/>
            </p14:nvContentPartPr>
            <p14:xfrm>
              <a:off x="4703880" y="19196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8588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14:cNvPr>
              <p14:cNvContentPartPr/>
              <p14:nvPr/>
            </p14:nvContentPartPr>
            <p14:xfrm>
              <a:off x="5107800" y="1950280"/>
              <a:ext cx="668520" cy="318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89810" y="1932620"/>
                <a:ext cx="704141" cy="3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14:cNvPr>
              <p14:cNvContentPartPr/>
              <p14:nvPr/>
            </p14:nvContentPartPr>
            <p14:xfrm>
              <a:off x="4719360" y="2062960"/>
              <a:ext cx="28836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01360" y="2045277"/>
                <a:ext cx="324000" cy="184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14:cNvPr>
              <p14:cNvContentPartPr/>
              <p14:nvPr/>
            </p14:nvContentPartPr>
            <p14:xfrm>
              <a:off x="5862000" y="1879360"/>
              <a:ext cx="357840" cy="339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44000" y="1861720"/>
                <a:ext cx="3934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14:cNvPr>
              <p14:cNvContentPartPr/>
              <p14:nvPr/>
            </p14:nvContentPartPr>
            <p14:xfrm>
              <a:off x="4296360" y="2245120"/>
              <a:ext cx="2096640" cy="753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360" y="2227120"/>
                <a:ext cx="2132280" cy="78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14:cNvPr>
              <p14:cNvContentPartPr/>
              <p14:nvPr/>
            </p14:nvContentPartPr>
            <p14:xfrm>
              <a:off x="6510360" y="1706560"/>
              <a:ext cx="1967760" cy="1053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92720" y="1688914"/>
                <a:ext cx="2003400" cy="1089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14:cNvPr>
              <p14:cNvContentPartPr/>
              <p14:nvPr/>
            </p14:nvContentPartPr>
            <p14:xfrm>
              <a:off x="8663880" y="2442760"/>
              <a:ext cx="16200" cy="1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45880" y="2425120"/>
                <a:ext cx="5184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14:cNvPr>
              <p14:cNvContentPartPr/>
              <p14:nvPr/>
            </p14:nvContentPartPr>
            <p14:xfrm>
              <a:off x="8666040" y="2549680"/>
              <a:ext cx="15840" cy="1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48040" y="2532040"/>
                <a:ext cx="51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14:cNvPr>
              <p14:cNvContentPartPr/>
              <p14:nvPr/>
            </p14:nvContentPartPr>
            <p14:xfrm>
              <a:off x="497640" y="3168160"/>
              <a:ext cx="2562840" cy="527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9643" y="3150520"/>
                <a:ext cx="2598475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14:cNvPr>
              <p14:cNvContentPartPr/>
              <p14:nvPr/>
            </p14:nvContentPartPr>
            <p14:xfrm>
              <a:off x="3281520" y="3072040"/>
              <a:ext cx="106740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63880" y="3054040"/>
                <a:ext cx="110304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14:cNvPr>
              <p14:cNvContentPartPr/>
              <p14:nvPr/>
            </p14:nvContentPartPr>
            <p14:xfrm>
              <a:off x="5851560" y="3058000"/>
              <a:ext cx="746280" cy="33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33920" y="3040000"/>
                <a:ext cx="7819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14:cNvPr>
              <p14:cNvContentPartPr/>
              <p14:nvPr/>
            </p14:nvContentPartPr>
            <p14:xfrm>
              <a:off x="4479600" y="3088240"/>
              <a:ext cx="1251720" cy="489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61960" y="3070240"/>
                <a:ext cx="128736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14:cNvPr>
              <p14:cNvContentPartPr/>
              <p14:nvPr/>
            </p14:nvContentPartPr>
            <p14:xfrm>
              <a:off x="7700160" y="3139000"/>
              <a:ext cx="21600" cy="34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82160" y="3121000"/>
                <a:ext cx="572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14:cNvPr>
              <p14:cNvContentPartPr/>
              <p14:nvPr/>
            </p14:nvContentPartPr>
            <p14:xfrm>
              <a:off x="7707360" y="3291280"/>
              <a:ext cx="15120" cy="2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89720" y="3273640"/>
                <a:ext cx="507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14:cNvPr>
              <p14:cNvContentPartPr/>
              <p14:nvPr/>
            </p14:nvContentPartPr>
            <p14:xfrm>
              <a:off x="6745800" y="3027040"/>
              <a:ext cx="821880" cy="389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8152" y="3009400"/>
                <a:ext cx="857536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14:cNvPr>
              <p14:cNvContentPartPr/>
              <p14:nvPr/>
            </p14:nvContentPartPr>
            <p14:xfrm>
              <a:off x="999120" y="3716080"/>
              <a:ext cx="262440" cy="339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81480" y="3698440"/>
                <a:ext cx="2980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14:cNvPr>
              <p14:cNvContentPartPr/>
              <p14:nvPr/>
            </p14:nvContentPartPr>
            <p14:xfrm>
              <a:off x="1381440" y="3738400"/>
              <a:ext cx="36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63800" y="372040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14:cNvPr>
              <p14:cNvContentPartPr/>
              <p14:nvPr/>
            </p14:nvContentPartPr>
            <p14:xfrm>
              <a:off x="1462440" y="3738400"/>
              <a:ext cx="360" cy="16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44800" y="3720400"/>
                <a:ext cx="36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14:cNvPr>
              <p14:cNvContentPartPr/>
              <p14:nvPr/>
            </p14:nvContentPartPr>
            <p14:xfrm>
              <a:off x="1899480" y="3763600"/>
              <a:ext cx="417960" cy="23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81840" y="3745960"/>
                <a:ext cx="453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14:cNvPr>
              <p14:cNvContentPartPr/>
              <p14:nvPr/>
            </p14:nvContentPartPr>
            <p14:xfrm>
              <a:off x="1615080" y="3809680"/>
              <a:ext cx="158400" cy="141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597080" y="3792040"/>
                <a:ext cx="194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14:cNvPr>
              <p14:cNvContentPartPr/>
              <p14:nvPr/>
            </p14:nvContentPartPr>
            <p14:xfrm>
              <a:off x="1361280" y="3870520"/>
              <a:ext cx="12204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343280" y="3852520"/>
                <a:ext cx="1576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14:cNvPr>
              <p14:cNvContentPartPr/>
              <p14:nvPr/>
            </p14:nvContentPartPr>
            <p14:xfrm>
              <a:off x="2539560" y="3739120"/>
              <a:ext cx="695880" cy="241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21911" y="3721120"/>
                <a:ext cx="731538" cy="277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78063382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14:cNvPr>
              <p14:cNvContentPartPr/>
              <p14:nvPr/>
            </p14:nvContentPartPr>
            <p14:xfrm>
              <a:off x="322320" y="738160"/>
              <a:ext cx="8272080" cy="160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679" y="720160"/>
                <a:ext cx="8307722" cy="16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14:cNvPr>
              <p14:cNvContentPartPr/>
              <p14:nvPr/>
            </p14:nvContentPartPr>
            <p14:xfrm>
              <a:off x="2354880" y="1990960"/>
              <a:ext cx="12240" cy="2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7240" y="197332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14:cNvPr>
              <p14:cNvContentPartPr/>
              <p14:nvPr/>
            </p14:nvContentPartPr>
            <p14:xfrm>
              <a:off x="2472600" y="1990960"/>
              <a:ext cx="13320" cy="1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4600" y="197332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14:cNvPr>
              <p14:cNvContentPartPr/>
              <p14:nvPr/>
            </p14:nvContentPartPr>
            <p14:xfrm>
              <a:off x="2580240" y="2102920"/>
              <a:ext cx="196200" cy="19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0" y="2084920"/>
                <a:ext cx="2318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14:cNvPr>
              <p14:cNvContentPartPr/>
              <p14:nvPr/>
            </p14:nvContentPartPr>
            <p14:xfrm>
              <a:off x="2295840" y="2133160"/>
              <a:ext cx="142200" cy="180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85" y="2115520"/>
                <a:ext cx="17775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14:cNvPr>
              <p14:cNvContentPartPr/>
              <p14:nvPr/>
            </p14:nvContentPartPr>
            <p14:xfrm>
              <a:off x="1890840" y="2024440"/>
              <a:ext cx="263880" cy="29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73200" y="2006800"/>
                <a:ext cx="299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14:cNvPr>
              <p14:cNvContentPartPr/>
              <p14:nvPr/>
            </p14:nvContentPartPr>
            <p14:xfrm>
              <a:off x="3687960" y="2106520"/>
              <a:ext cx="196200" cy="27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9960" y="2088520"/>
                <a:ext cx="231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14:cNvPr>
              <p14:cNvContentPartPr/>
              <p14:nvPr/>
            </p14:nvContentPartPr>
            <p14:xfrm>
              <a:off x="3718200" y="2206240"/>
              <a:ext cx="187200" cy="18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0200" y="2188240"/>
                <a:ext cx="2228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14:cNvPr>
              <p14:cNvContentPartPr/>
              <p14:nvPr/>
            </p14:nvContentPartPr>
            <p14:xfrm>
              <a:off x="3321840" y="2092480"/>
              <a:ext cx="184680" cy="18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03840" y="2074840"/>
                <a:ext cx="2203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14:cNvPr>
              <p14:cNvContentPartPr/>
              <p14:nvPr/>
            </p14:nvContentPartPr>
            <p14:xfrm>
              <a:off x="2997120" y="1976920"/>
              <a:ext cx="195120" cy="30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959280"/>
                <a:ext cx="230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14:cNvPr>
              <p14:cNvContentPartPr/>
              <p14:nvPr/>
            </p14:nvContentPartPr>
            <p14:xfrm>
              <a:off x="4114200" y="1914280"/>
              <a:ext cx="223200" cy="33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6200" y="1896640"/>
                <a:ext cx="258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14:cNvPr>
              <p14:cNvContentPartPr/>
              <p14:nvPr/>
            </p14:nvContentPartPr>
            <p14:xfrm>
              <a:off x="4470960" y="2021560"/>
              <a:ext cx="121680" cy="20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960" y="2003920"/>
                <a:ext cx="1573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14:cNvPr>
              <p14:cNvContentPartPr/>
              <p14:nvPr/>
            </p14:nvContentPartPr>
            <p14:xfrm>
              <a:off x="4703880" y="19196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8588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14:cNvPr>
              <p14:cNvContentPartPr/>
              <p14:nvPr/>
            </p14:nvContentPartPr>
            <p14:xfrm>
              <a:off x="5107800" y="1950280"/>
              <a:ext cx="668520" cy="318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89810" y="1932620"/>
                <a:ext cx="704141" cy="3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14:cNvPr>
              <p14:cNvContentPartPr/>
              <p14:nvPr/>
            </p14:nvContentPartPr>
            <p14:xfrm>
              <a:off x="4719360" y="2062960"/>
              <a:ext cx="28836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01360" y="2045277"/>
                <a:ext cx="324000" cy="184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14:cNvPr>
              <p14:cNvContentPartPr/>
              <p14:nvPr/>
            </p14:nvContentPartPr>
            <p14:xfrm>
              <a:off x="5862000" y="1879360"/>
              <a:ext cx="357840" cy="339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44000" y="1861720"/>
                <a:ext cx="3934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14:cNvPr>
              <p14:cNvContentPartPr/>
              <p14:nvPr/>
            </p14:nvContentPartPr>
            <p14:xfrm>
              <a:off x="4296360" y="2245120"/>
              <a:ext cx="2096640" cy="753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360" y="2227120"/>
                <a:ext cx="2132280" cy="78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14:cNvPr>
              <p14:cNvContentPartPr/>
              <p14:nvPr/>
            </p14:nvContentPartPr>
            <p14:xfrm>
              <a:off x="6510360" y="1706560"/>
              <a:ext cx="1967760" cy="1053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92720" y="1688914"/>
                <a:ext cx="2003400" cy="1089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14:cNvPr>
              <p14:cNvContentPartPr/>
              <p14:nvPr/>
            </p14:nvContentPartPr>
            <p14:xfrm>
              <a:off x="8663880" y="2442760"/>
              <a:ext cx="16200" cy="1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45880" y="2425120"/>
                <a:ext cx="5184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14:cNvPr>
              <p14:cNvContentPartPr/>
              <p14:nvPr/>
            </p14:nvContentPartPr>
            <p14:xfrm>
              <a:off x="8666040" y="2549680"/>
              <a:ext cx="15840" cy="1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48040" y="2532040"/>
                <a:ext cx="51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14:cNvPr>
              <p14:cNvContentPartPr/>
              <p14:nvPr/>
            </p14:nvContentPartPr>
            <p14:xfrm>
              <a:off x="497640" y="3168160"/>
              <a:ext cx="2562840" cy="527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9643" y="3150520"/>
                <a:ext cx="2598475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14:cNvPr>
              <p14:cNvContentPartPr/>
              <p14:nvPr/>
            </p14:nvContentPartPr>
            <p14:xfrm>
              <a:off x="3281520" y="3072040"/>
              <a:ext cx="106740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63880" y="3054040"/>
                <a:ext cx="110304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14:cNvPr>
              <p14:cNvContentPartPr/>
              <p14:nvPr/>
            </p14:nvContentPartPr>
            <p14:xfrm>
              <a:off x="5851560" y="3058000"/>
              <a:ext cx="746280" cy="33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33920" y="3040000"/>
                <a:ext cx="7819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14:cNvPr>
              <p14:cNvContentPartPr/>
              <p14:nvPr/>
            </p14:nvContentPartPr>
            <p14:xfrm>
              <a:off x="4479600" y="3088240"/>
              <a:ext cx="1251720" cy="489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61960" y="3070240"/>
                <a:ext cx="128736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14:cNvPr>
              <p14:cNvContentPartPr/>
              <p14:nvPr/>
            </p14:nvContentPartPr>
            <p14:xfrm>
              <a:off x="7700160" y="3139000"/>
              <a:ext cx="21600" cy="34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82160" y="3121000"/>
                <a:ext cx="572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14:cNvPr>
              <p14:cNvContentPartPr/>
              <p14:nvPr/>
            </p14:nvContentPartPr>
            <p14:xfrm>
              <a:off x="7707360" y="3291280"/>
              <a:ext cx="15120" cy="2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89720" y="3273640"/>
                <a:ext cx="507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14:cNvPr>
              <p14:cNvContentPartPr/>
              <p14:nvPr/>
            </p14:nvContentPartPr>
            <p14:xfrm>
              <a:off x="6745800" y="3027040"/>
              <a:ext cx="821880" cy="389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8152" y="3009400"/>
                <a:ext cx="857536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14:cNvPr>
              <p14:cNvContentPartPr/>
              <p14:nvPr/>
            </p14:nvContentPartPr>
            <p14:xfrm>
              <a:off x="999120" y="3716080"/>
              <a:ext cx="262440" cy="339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81480" y="3698440"/>
                <a:ext cx="2980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14:cNvPr>
              <p14:cNvContentPartPr/>
              <p14:nvPr/>
            </p14:nvContentPartPr>
            <p14:xfrm>
              <a:off x="1381440" y="3738400"/>
              <a:ext cx="36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63800" y="372040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14:cNvPr>
              <p14:cNvContentPartPr/>
              <p14:nvPr/>
            </p14:nvContentPartPr>
            <p14:xfrm>
              <a:off x="1462440" y="3738400"/>
              <a:ext cx="360" cy="16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44800" y="3720400"/>
                <a:ext cx="36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14:cNvPr>
              <p14:cNvContentPartPr/>
              <p14:nvPr/>
            </p14:nvContentPartPr>
            <p14:xfrm>
              <a:off x="1899480" y="3763600"/>
              <a:ext cx="417960" cy="23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81840" y="3745960"/>
                <a:ext cx="453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14:cNvPr>
              <p14:cNvContentPartPr/>
              <p14:nvPr/>
            </p14:nvContentPartPr>
            <p14:xfrm>
              <a:off x="1615080" y="3809680"/>
              <a:ext cx="158400" cy="141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597080" y="3792040"/>
                <a:ext cx="194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14:cNvPr>
              <p14:cNvContentPartPr/>
              <p14:nvPr/>
            </p14:nvContentPartPr>
            <p14:xfrm>
              <a:off x="1361280" y="3870520"/>
              <a:ext cx="12204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343280" y="3852520"/>
                <a:ext cx="1576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14:cNvPr>
              <p14:cNvContentPartPr/>
              <p14:nvPr/>
            </p14:nvContentPartPr>
            <p14:xfrm>
              <a:off x="2539560" y="3739120"/>
              <a:ext cx="695880" cy="241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21911" y="3721120"/>
                <a:ext cx="73153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14:cNvPr>
              <p14:cNvContentPartPr/>
              <p14:nvPr/>
            </p14:nvContentPartPr>
            <p14:xfrm>
              <a:off x="3524880" y="3830200"/>
              <a:ext cx="299520" cy="226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507219" y="3812200"/>
                <a:ext cx="335203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14:cNvPr>
              <p14:cNvContentPartPr/>
              <p14:nvPr/>
            </p14:nvContentPartPr>
            <p14:xfrm>
              <a:off x="4210680" y="3708160"/>
              <a:ext cx="130320" cy="33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93040" y="3690351"/>
                <a:ext cx="165960" cy="68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14:cNvPr>
              <p14:cNvContentPartPr/>
              <p14:nvPr/>
            </p14:nvContentPartPr>
            <p14:xfrm>
              <a:off x="4163520" y="3815440"/>
              <a:ext cx="205560" cy="221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45520" y="3797800"/>
                <a:ext cx="24120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14:cNvPr>
              <p14:cNvContentPartPr/>
              <p14:nvPr/>
            </p14:nvContentPartPr>
            <p14:xfrm>
              <a:off x="4559160" y="3840280"/>
              <a:ext cx="115560" cy="1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41160" y="3822280"/>
                <a:ext cx="151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14:cNvPr>
              <p14:cNvContentPartPr/>
              <p14:nvPr/>
            </p14:nvContentPartPr>
            <p14:xfrm>
              <a:off x="4551240" y="3913360"/>
              <a:ext cx="12492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533600" y="3895360"/>
                <a:ext cx="160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14:cNvPr>
              <p14:cNvContentPartPr/>
              <p14:nvPr/>
            </p14:nvContentPartPr>
            <p14:xfrm>
              <a:off x="4829160" y="3676480"/>
              <a:ext cx="1017360" cy="315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11520" y="3658840"/>
                <a:ext cx="10530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14:cNvPr>
              <p14:cNvContentPartPr/>
              <p14:nvPr/>
            </p14:nvContentPartPr>
            <p14:xfrm>
              <a:off x="5955600" y="3934960"/>
              <a:ext cx="65520" cy="93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937600" y="3917320"/>
                <a:ext cx="101160" cy="128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6606980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14:cNvPr>
              <p14:cNvContentPartPr/>
              <p14:nvPr/>
            </p14:nvContentPartPr>
            <p14:xfrm>
              <a:off x="322320" y="738160"/>
              <a:ext cx="8272080" cy="160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679" y="720160"/>
                <a:ext cx="8307722" cy="16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14:cNvPr>
              <p14:cNvContentPartPr/>
              <p14:nvPr/>
            </p14:nvContentPartPr>
            <p14:xfrm>
              <a:off x="2354880" y="1990960"/>
              <a:ext cx="12240" cy="2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7240" y="197332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14:cNvPr>
              <p14:cNvContentPartPr/>
              <p14:nvPr/>
            </p14:nvContentPartPr>
            <p14:xfrm>
              <a:off x="2472600" y="1990960"/>
              <a:ext cx="13320" cy="1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4600" y="197332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14:cNvPr>
              <p14:cNvContentPartPr/>
              <p14:nvPr/>
            </p14:nvContentPartPr>
            <p14:xfrm>
              <a:off x="2580240" y="2102920"/>
              <a:ext cx="196200" cy="19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0" y="2084920"/>
                <a:ext cx="2318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14:cNvPr>
              <p14:cNvContentPartPr/>
              <p14:nvPr/>
            </p14:nvContentPartPr>
            <p14:xfrm>
              <a:off x="2295840" y="2133160"/>
              <a:ext cx="142200" cy="180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85" y="2115520"/>
                <a:ext cx="17775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14:cNvPr>
              <p14:cNvContentPartPr/>
              <p14:nvPr/>
            </p14:nvContentPartPr>
            <p14:xfrm>
              <a:off x="1890840" y="2024440"/>
              <a:ext cx="263880" cy="29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73200" y="2006800"/>
                <a:ext cx="299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14:cNvPr>
              <p14:cNvContentPartPr/>
              <p14:nvPr/>
            </p14:nvContentPartPr>
            <p14:xfrm>
              <a:off x="3687960" y="2106520"/>
              <a:ext cx="196200" cy="27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9960" y="2088520"/>
                <a:ext cx="231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14:cNvPr>
              <p14:cNvContentPartPr/>
              <p14:nvPr/>
            </p14:nvContentPartPr>
            <p14:xfrm>
              <a:off x="3718200" y="2206240"/>
              <a:ext cx="187200" cy="18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0200" y="2188240"/>
                <a:ext cx="2228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14:cNvPr>
              <p14:cNvContentPartPr/>
              <p14:nvPr/>
            </p14:nvContentPartPr>
            <p14:xfrm>
              <a:off x="3321840" y="2092480"/>
              <a:ext cx="184680" cy="18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03840" y="2074840"/>
                <a:ext cx="2203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14:cNvPr>
              <p14:cNvContentPartPr/>
              <p14:nvPr/>
            </p14:nvContentPartPr>
            <p14:xfrm>
              <a:off x="2997120" y="1976920"/>
              <a:ext cx="195120" cy="30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959280"/>
                <a:ext cx="230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14:cNvPr>
              <p14:cNvContentPartPr/>
              <p14:nvPr/>
            </p14:nvContentPartPr>
            <p14:xfrm>
              <a:off x="4114200" y="1914280"/>
              <a:ext cx="223200" cy="33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6200" y="1896640"/>
                <a:ext cx="258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14:cNvPr>
              <p14:cNvContentPartPr/>
              <p14:nvPr/>
            </p14:nvContentPartPr>
            <p14:xfrm>
              <a:off x="4470960" y="2021560"/>
              <a:ext cx="121680" cy="20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960" y="2003920"/>
                <a:ext cx="1573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14:cNvPr>
              <p14:cNvContentPartPr/>
              <p14:nvPr/>
            </p14:nvContentPartPr>
            <p14:xfrm>
              <a:off x="4703880" y="19196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8588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14:cNvPr>
              <p14:cNvContentPartPr/>
              <p14:nvPr/>
            </p14:nvContentPartPr>
            <p14:xfrm>
              <a:off x="5107800" y="1950280"/>
              <a:ext cx="668520" cy="318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89810" y="1932620"/>
                <a:ext cx="704141" cy="3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14:cNvPr>
              <p14:cNvContentPartPr/>
              <p14:nvPr/>
            </p14:nvContentPartPr>
            <p14:xfrm>
              <a:off x="4719360" y="2062960"/>
              <a:ext cx="28836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01360" y="2045277"/>
                <a:ext cx="324000" cy="184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14:cNvPr>
              <p14:cNvContentPartPr/>
              <p14:nvPr/>
            </p14:nvContentPartPr>
            <p14:xfrm>
              <a:off x="5862000" y="1879360"/>
              <a:ext cx="357840" cy="339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44000" y="1861720"/>
                <a:ext cx="3934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14:cNvPr>
              <p14:cNvContentPartPr/>
              <p14:nvPr/>
            </p14:nvContentPartPr>
            <p14:xfrm>
              <a:off x="4296360" y="2245120"/>
              <a:ext cx="2096640" cy="753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360" y="2227120"/>
                <a:ext cx="2132280" cy="78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14:cNvPr>
              <p14:cNvContentPartPr/>
              <p14:nvPr/>
            </p14:nvContentPartPr>
            <p14:xfrm>
              <a:off x="6510360" y="1706560"/>
              <a:ext cx="1967760" cy="1053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92720" y="1688914"/>
                <a:ext cx="2003400" cy="1089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14:cNvPr>
              <p14:cNvContentPartPr/>
              <p14:nvPr/>
            </p14:nvContentPartPr>
            <p14:xfrm>
              <a:off x="8663880" y="2442760"/>
              <a:ext cx="16200" cy="1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45880" y="2425120"/>
                <a:ext cx="5184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14:cNvPr>
              <p14:cNvContentPartPr/>
              <p14:nvPr/>
            </p14:nvContentPartPr>
            <p14:xfrm>
              <a:off x="8666040" y="2549680"/>
              <a:ext cx="15840" cy="1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48040" y="2532040"/>
                <a:ext cx="51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14:cNvPr>
              <p14:cNvContentPartPr/>
              <p14:nvPr/>
            </p14:nvContentPartPr>
            <p14:xfrm>
              <a:off x="497640" y="3168160"/>
              <a:ext cx="2562840" cy="527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9643" y="3150520"/>
                <a:ext cx="2598475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14:cNvPr>
              <p14:cNvContentPartPr/>
              <p14:nvPr/>
            </p14:nvContentPartPr>
            <p14:xfrm>
              <a:off x="3281520" y="3072040"/>
              <a:ext cx="106740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63880" y="3054040"/>
                <a:ext cx="110304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14:cNvPr>
              <p14:cNvContentPartPr/>
              <p14:nvPr/>
            </p14:nvContentPartPr>
            <p14:xfrm>
              <a:off x="5851560" y="3058000"/>
              <a:ext cx="746280" cy="33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33920" y="3040000"/>
                <a:ext cx="7819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14:cNvPr>
              <p14:cNvContentPartPr/>
              <p14:nvPr/>
            </p14:nvContentPartPr>
            <p14:xfrm>
              <a:off x="4479600" y="3088240"/>
              <a:ext cx="1251720" cy="489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61960" y="3070240"/>
                <a:ext cx="128736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14:cNvPr>
              <p14:cNvContentPartPr/>
              <p14:nvPr/>
            </p14:nvContentPartPr>
            <p14:xfrm>
              <a:off x="7700160" y="3139000"/>
              <a:ext cx="21600" cy="34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82160" y="3121000"/>
                <a:ext cx="572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14:cNvPr>
              <p14:cNvContentPartPr/>
              <p14:nvPr/>
            </p14:nvContentPartPr>
            <p14:xfrm>
              <a:off x="7707360" y="3291280"/>
              <a:ext cx="15120" cy="2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89720" y="3273640"/>
                <a:ext cx="507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14:cNvPr>
              <p14:cNvContentPartPr/>
              <p14:nvPr/>
            </p14:nvContentPartPr>
            <p14:xfrm>
              <a:off x="6745800" y="3027040"/>
              <a:ext cx="821880" cy="389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8152" y="3009400"/>
                <a:ext cx="857536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14:cNvPr>
              <p14:cNvContentPartPr/>
              <p14:nvPr/>
            </p14:nvContentPartPr>
            <p14:xfrm>
              <a:off x="999120" y="3716080"/>
              <a:ext cx="262440" cy="339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81480" y="3698440"/>
                <a:ext cx="2980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14:cNvPr>
              <p14:cNvContentPartPr/>
              <p14:nvPr/>
            </p14:nvContentPartPr>
            <p14:xfrm>
              <a:off x="1381440" y="3738400"/>
              <a:ext cx="36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63800" y="372040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14:cNvPr>
              <p14:cNvContentPartPr/>
              <p14:nvPr/>
            </p14:nvContentPartPr>
            <p14:xfrm>
              <a:off x="1462440" y="3738400"/>
              <a:ext cx="360" cy="16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44800" y="3720400"/>
                <a:ext cx="36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14:cNvPr>
              <p14:cNvContentPartPr/>
              <p14:nvPr/>
            </p14:nvContentPartPr>
            <p14:xfrm>
              <a:off x="1899480" y="3763600"/>
              <a:ext cx="417960" cy="23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81840" y="3745960"/>
                <a:ext cx="453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14:cNvPr>
              <p14:cNvContentPartPr/>
              <p14:nvPr/>
            </p14:nvContentPartPr>
            <p14:xfrm>
              <a:off x="1615080" y="3809680"/>
              <a:ext cx="158400" cy="141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597080" y="3792040"/>
                <a:ext cx="194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14:cNvPr>
              <p14:cNvContentPartPr/>
              <p14:nvPr/>
            </p14:nvContentPartPr>
            <p14:xfrm>
              <a:off x="1361280" y="3870520"/>
              <a:ext cx="12204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343280" y="3852520"/>
                <a:ext cx="1576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14:cNvPr>
              <p14:cNvContentPartPr/>
              <p14:nvPr/>
            </p14:nvContentPartPr>
            <p14:xfrm>
              <a:off x="2539560" y="3739120"/>
              <a:ext cx="695880" cy="241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21911" y="3721120"/>
                <a:ext cx="73153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14:cNvPr>
              <p14:cNvContentPartPr/>
              <p14:nvPr/>
            </p14:nvContentPartPr>
            <p14:xfrm>
              <a:off x="3524880" y="3830200"/>
              <a:ext cx="299520" cy="226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507219" y="3812200"/>
                <a:ext cx="335203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14:cNvPr>
              <p14:cNvContentPartPr/>
              <p14:nvPr/>
            </p14:nvContentPartPr>
            <p14:xfrm>
              <a:off x="4210680" y="3708160"/>
              <a:ext cx="130320" cy="33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93040" y="3690351"/>
                <a:ext cx="165960" cy="68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14:cNvPr>
              <p14:cNvContentPartPr/>
              <p14:nvPr/>
            </p14:nvContentPartPr>
            <p14:xfrm>
              <a:off x="4163520" y="3815440"/>
              <a:ext cx="205560" cy="221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45520" y="3797800"/>
                <a:ext cx="24120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14:cNvPr>
              <p14:cNvContentPartPr/>
              <p14:nvPr/>
            </p14:nvContentPartPr>
            <p14:xfrm>
              <a:off x="4559160" y="3840280"/>
              <a:ext cx="115560" cy="1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41160" y="3822280"/>
                <a:ext cx="151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14:cNvPr>
              <p14:cNvContentPartPr/>
              <p14:nvPr/>
            </p14:nvContentPartPr>
            <p14:xfrm>
              <a:off x="4551240" y="3913360"/>
              <a:ext cx="12492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533600" y="3895360"/>
                <a:ext cx="160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14:cNvPr>
              <p14:cNvContentPartPr/>
              <p14:nvPr/>
            </p14:nvContentPartPr>
            <p14:xfrm>
              <a:off x="4829160" y="3676480"/>
              <a:ext cx="1017360" cy="315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11520" y="3658840"/>
                <a:ext cx="10530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14:cNvPr>
              <p14:cNvContentPartPr/>
              <p14:nvPr/>
            </p14:nvContentPartPr>
            <p14:xfrm>
              <a:off x="5955600" y="3934960"/>
              <a:ext cx="65520" cy="93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937600" y="3917320"/>
                <a:ext cx="1011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95FAAF7-8CD5-417F-BBF5-B57E84D251AA}"/>
                  </a:ext>
                </a:extLst>
              </p14:cNvPr>
              <p14:cNvContentPartPr/>
              <p14:nvPr/>
            </p14:nvContentPartPr>
            <p14:xfrm>
              <a:off x="6154320" y="3626440"/>
              <a:ext cx="1103400" cy="343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95FAAF7-8CD5-417F-BBF5-B57E84D251A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36680" y="3608800"/>
                <a:ext cx="11390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6C04120-1E8B-496A-A7FC-C4572C0B7CD8}"/>
                  </a:ext>
                </a:extLst>
              </p14:cNvPr>
              <p14:cNvContentPartPr/>
              <p14:nvPr/>
            </p14:nvContentPartPr>
            <p14:xfrm>
              <a:off x="7457160" y="3463360"/>
              <a:ext cx="1217520" cy="639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6C04120-1E8B-496A-A7FC-C4572C0B7CD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439160" y="3445720"/>
                <a:ext cx="1253160" cy="67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35479677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14:cNvPr>
              <p14:cNvContentPartPr/>
              <p14:nvPr/>
            </p14:nvContentPartPr>
            <p14:xfrm>
              <a:off x="322320" y="738160"/>
              <a:ext cx="8272080" cy="160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679" y="720160"/>
                <a:ext cx="8307722" cy="16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14:cNvPr>
              <p14:cNvContentPartPr/>
              <p14:nvPr/>
            </p14:nvContentPartPr>
            <p14:xfrm>
              <a:off x="2354880" y="1990960"/>
              <a:ext cx="12240" cy="2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7240" y="197332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14:cNvPr>
              <p14:cNvContentPartPr/>
              <p14:nvPr/>
            </p14:nvContentPartPr>
            <p14:xfrm>
              <a:off x="2472600" y="1990960"/>
              <a:ext cx="13320" cy="1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4600" y="197332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14:cNvPr>
              <p14:cNvContentPartPr/>
              <p14:nvPr/>
            </p14:nvContentPartPr>
            <p14:xfrm>
              <a:off x="2580240" y="2102920"/>
              <a:ext cx="196200" cy="19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0" y="2084920"/>
                <a:ext cx="2318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14:cNvPr>
              <p14:cNvContentPartPr/>
              <p14:nvPr/>
            </p14:nvContentPartPr>
            <p14:xfrm>
              <a:off x="2295840" y="2133160"/>
              <a:ext cx="142200" cy="180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85" y="2115520"/>
                <a:ext cx="17775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14:cNvPr>
              <p14:cNvContentPartPr/>
              <p14:nvPr/>
            </p14:nvContentPartPr>
            <p14:xfrm>
              <a:off x="1890840" y="2024440"/>
              <a:ext cx="263880" cy="29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73200" y="2006800"/>
                <a:ext cx="299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14:cNvPr>
              <p14:cNvContentPartPr/>
              <p14:nvPr/>
            </p14:nvContentPartPr>
            <p14:xfrm>
              <a:off x="3687960" y="2106520"/>
              <a:ext cx="196200" cy="27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9960" y="2088520"/>
                <a:ext cx="231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14:cNvPr>
              <p14:cNvContentPartPr/>
              <p14:nvPr/>
            </p14:nvContentPartPr>
            <p14:xfrm>
              <a:off x="3718200" y="2206240"/>
              <a:ext cx="187200" cy="18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0200" y="2188240"/>
                <a:ext cx="2228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14:cNvPr>
              <p14:cNvContentPartPr/>
              <p14:nvPr/>
            </p14:nvContentPartPr>
            <p14:xfrm>
              <a:off x="3321840" y="2092480"/>
              <a:ext cx="184680" cy="18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03840" y="2074840"/>
                <a:ext cx="2203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14:cNvPr>
              <p14:cNvContentPartPr/>
              <p14:nvPr/>
            </p14:nvContentPartPr>
            <p14:xfrm>
              <a:off x="2997120" y="1976920"/>
              <a:ext cx="195120" cy="30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959280"/>
                <a:ext cx="230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14:cNvPr>
              <p14:cNvContentPartPr/>
              <p14:nvPr/>
            </p14:nvContentPartPr>
            <p14:xfrm>
              <a:off x="4114200" y="1914280"/>
              <a:ext cx="223200" cy="33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6200" y="1896640"/>
                <a:ext cx="258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14:cNvPr>
              <p14:cNvContentPartPr/>
              <p14:nvPr/>
            </p14:nvContentPartPr>
            <p14:xfrm>
              <a:off x="4470960" y="2021560"/>
              <a:ext cx="121680" cy="20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960" y="2003920"/>
                <a:ext cx="1573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14:cNvPr>
              <p14:cNvContentPartPr/>
              <p14:nvPr/>
            </p14:nvContentPartPr>
            <p14:xfrm>
              <a:off x="4703880" y="19196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8588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14:cNvPr>
              <p14:cNvContentPartPr/>
              <p14:nvPr/>
            </p14:nvContentPartPr>
            <p14:xfrm>
              <a:off x="5107800" y="1950280"/>
              <a:ext cx="668520" cy="318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89810" y="1932620"/>
                <a:ext cx="704141" cy="3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14:cNvPr>
              <p14:cNvContentPartPr/>
              <p14:nvPr/>
            </p14:nvContentPartPr>
            <p14:xfrm>
              <a:off x="4719360" y="2062960"/>
              <a:ext cx="28836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01360" y="2045277"/>
                <a:ext cx="324000" cy="184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14:cNvPr>
              <p14:cNvContentPartPr/>
              <p14:nvPr/>
            </p14:nvContentPartPr>
            <p14:xfrm>
              <a:off x="5862000" y="1879360"/>
              <a:ext cx="357840" cy="339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44000" y="1861720"/>
                <a:ext cx="3934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14:cNvPr>
              <p14:cNvContentPartPr/>
              <p14:nvPr/>
            </p14:nvContentPartPr>
            <p14:xfrm>
              <a:off x="4296360" y="2245120"/>
              <a:ext cx="2096640" cy="753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360" y="2227120"/>
                <a:ext cx="2132280" cy="78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14:cNvPr>
              <p14:cNvContentPartPr/>
              <p14:nvPr/>
            </p14:nvContentPartPr>
            <p14:xfrm>
              <a:off x="6510360" y="1706560"/>
              <a:ext cx="1967760" cy="1053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92720" y="1688914"/>
                <a:ext cx="2003400" cy="1089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14:cNvPr>
              <p14:cNvContentPartPr/>
              <p14:nvPr/>
            </p14:nvContentPartPr>
            <p14:xfrm>
              <a:off x="8663880" y="2442760"/>
              <a:ext cx="16200" cy="1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45880" y="2425120"/>
                <a:ext cx="5184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14:cNvPr>
              <p14:cNvContentPartPr/>
              <p14:nvPr/>
            </p14:nvContentPartPr>
            <p14:xfrm>
              <a:off x="8666040" y="2549680"/>
              <a:ext cx="15840" cy="1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48040" y="2532040"/>
                <a:ext cx="51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14:cNvPr>
              <p14:cNvContentPartPr/>
              <p14:nvPr/>
            </p14:nvContentPartPr>
            <p14:xfrm>
              <a:off x="497640" y="3168160"/>
              <a:ext cx="2562840" cy="527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9643" y="3150520"/>
                <a:ext cx="2598475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14:cNvPr>
              <p14:cNvContentPartPr/>
              <p14:nvPr/>
            </p14:nvContentPartPr>
            <p14:xfrm>
              <a:off x="3281520" y="3072040"/>
              <a:ext cx="106740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63880" y="3054040"/>
                <a:ext cx="110304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14:cNvPr>
              <p14:cNvContentPartPr/>
              <p14:nvPr/>
            </p14:nvContentPartPr>
            <p14:xfrm>
              <a:off x="5851560" y="3058000"/>
              <a:ext cx="746280" cy="33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33920" y="3040000"/>
                <a:ext cx="7819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14:cNvPr>
              <p14:cNvContentPartPr/>
              <p14:nvPr/>
            </p14:nvContentPartPr>
            <p14:xfrm>
              <a:off x="4479600" y="3088240"/>
              <a:ext cx="1251720" cy="489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61960" y="3070240"/>
                <a:ext cx="128736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14:cNvPr>
              <p14:cNvContentPartPr/>
              <p14:nvPr/>
            </p14:nvContentPartPr>
            <p14:xfrm>
              <a:off x="7700160" y="3139000"/>
              <a:ext cx="21600" cy="34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82160" y="3121000"/>
                <a:ext cx="572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14:cNvPr>
              <p14:cNvContentPartPr/>
              <p14:nvPr/>
            </p14:nvContentPartPr>
            <p14:xfrm>
              <a:off x="7707360" y="3291280"/>
              <a:ext cx="15120" cy="2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89720" y="3273640"/>
                <a:ext cx="507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14:cNvPr>
              <p14:cNvContentPartPr/>
              <p14:nvPr/>
            </p14:nvContentPartPr>
            <p14:xfrm>
              <a:off x="6745800" y="3027040"/>
              <a:ext cx="821880" cy="389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8152" y="3009400"/>
                <a:ext cx="857536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14:cNvPr>
              <p14:cNvContentPartPr/>
              <p14:nvPr/>
            </p14:nvContentPartPr>
            <p14:xfrm>
              <a:off x="999120" y="3716080"/>
              <a:ext cx="262440" cy="339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81480" y="3698440"/>
                <a:ext cx="2980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14:cNvPr>
              <p14:cNvContentPartPr/>
              <p14:nvPr/>
            </p14:nvContentPartPr>
            <p14:xfrm>
              <a:off x="1381440" y="3738400"/>
              <a:ext cx="36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63800" y="372040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14:cNvPr>
              <p14:cNvContentPartPr/>
              <p14:nvPr/>
            </p14:nvContentPartPr>
            <p14:xfrm>
              <a:off x="1462440" y="3738400"/>
              <a:ext cx="360" cy="16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44800" y="3720400"/>
                <a:ext cx="36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14:cNvPr>
              <p14:cNvContentPartPr/>
              <p14:nvPr/>
            </p14:nvContentPartPr>
            <p14:xfrm>
              <a:off x="1899480" y="3763600"/>
              <a:ext cx="417960" cy="23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81840" y="3745960"/>
                <a:ext cx="453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14:cNvPr>
              <p14:cNvContentPartPr/>
              <p14:nvPr/>
            </p14:nvContentPartPr>
            <p14:xfrm>
              <a:off x="1615080" y="3809680"/>
              <a:ext cx="158400" cy="141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597080" y="3792040"/>
                <a:ext cx="194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14:cNvPr>
              <p14:cNvContentPartPr/>
              <p14:nvPr/>
            </p14:nvContentPartPr>
            <p14:xfrm>
              <a:off x="1361280" y="3870520"/>
              <a:ext cx="12204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343280" y="3852520"/>
                <a:ext cx="1576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14:cNvPr>
              <p14:cNvContentPartPr/>
              <p14:nvPr/>
            </p14:nvContentPartPr>
            <p14:xfrm>
              <a:off x="2539560" y="3739120"/>
              <a:ext cx="695880" cy="241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21911" y="3721120"/>
                <a:ext cx="73153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14:cNvPr>
              <p14:cNvContentPartPr/>
              <p14:nvPr/>
            </p14:nvContentPartPr>
            <p14:xfrm>
              <a:off x="3524880" y="3830200"/>
              <a:ext cx="299520" cy="226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507219" y="3812200"/>
                <a:ext cx="335203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14:cNvPr>
              <p14:cNvContentPartPr/>
              <p14:nvPr/>
            </p14:nvContentPartPr>
            <p14:xfrm>
              <a:off x="4210680" y="3708160"/>
              <a:ext cx="130320" cy="33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93040" y="3690351"/>
                <a:ext cx="165960" cy="68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14:cNvPr>
              <p14:cNvContentPartPr/>
              <p14:nvPr/>
            </p14:nvContentPartPr>
            <p14:xfrm>
              <a:off x="4163520" y="3815440"/>
              <a:ext cx="205560" cy="221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45520" y="3797800"/>
                <a:ext cx="24120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14:cNvPr>
              <p14:cNvContentPartPr/>
              <p14:nvPr/>
            </p14:nvContentPartPr>
            <p14:xfrm>
              <a:off x="4559160" y="3840280"/>
              <a:ext cx="115560" cy="1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41160" y="3822280"/>
                <a:ext cx="151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14:cNvPr>
              <p14:cNvContentPartPr/>
              <p14:nvPr/>
            </p14:nvContentPartPr>
            <p14:xfrm>
              <a:off x="4551240" y="3913360"/>
              <a:ext cx="12492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533600" y="3895360"/>
                <a:ext cx="160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14:cNvPr>
              <p14:cNvContentPartPr/>
              <p14:nvPr/>
            </p14:nvContentPartPr>
            <p14:xfrm>
              <a:off x="4829160" y="3676480"/>
              <a:ext cx="1017360" cy="315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11520" y="3658840"/>
                <a:ext cx="10530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14:cNvPr>
              <p14:cNvContentPartPr/>
              <p14:nvPr/>
            </p14:nvContentPartPr>
            <p14:xfrm>
              <a:off x="5955600" y="3934960"/>
              <a:ext cx="65520" cy="93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937600" y="3917320"/>
                <a:ext cx="1011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95FAAF7-8CD5-417F-BBF5-B57E84D251AA}"/>
                  </a:ext>
                </a:extLst>
              </p14:cNvPr>
              <p14:cNvContentPartPr/>
              <p14:nvPr/>
            </p14:nvContentPartPr>
            <p14:xfrm>
              <a:off x="6154320" y="3626440"/>
              <a:ext cx="1103400" cy="343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95FAAF7-8CD5-417F-BBF5-B57E84D251A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36680" y="3608800"/>
                <a:ext cx="11390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6C04120-1E8B-496A-A7FC-C4572C0B7CD8}"/>
                  </a:ext>
                </a:extLst>
              </p14:cNvPr>
              <p14:cNvContentPartPr/>
              <p14:nvPr/>
            </p14:nvContentPartPr>
            <p14:xfrm>
              <a:off x="7457160" y="3463360"/>
              <a:ext cx="1217520" cy="639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6C04120-1E8B-496A-A7FC-C4572C0B7CD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439160" y="3445720"/>
                <a:ext cx="1253160" cy="67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9AADE9-CD8C-4BA0-ABF9-DAA157E8879A}"/>
                  </a:ext>
                </a:extLst>
              </p14:cNvPr>
              <p14:cNvContentPartPr/>
              <p14:nvPr/>
            </p14:nvContentPartPr>
            <p14:xfrm>
              <a:off x="538320" y="4368400"/>
              <a:ext cx="311760" cy="27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9AADE9-CD8C-4BA0-ABF9-DAA157E8879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20320" y="4350760"/>
                <a:ext cx="34740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47DD6B-A9A1-4E43-ADB5-590067F0A00D}"/>
                  </a:ext>
                </a:extLst>
              </p14:cNvPr>
              <p14:cNvContentPartPr/>
              <p14:nvPr/>
            </p14:nvContentPartPr>
            <p14:xfrm>
              <a:off x="995160" y="4298920"/>
              <a:ext cx="1942200" cy="384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47DD6B-A9A1-4E43-ADB5-590067F0A00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977520" y="4280920"/>
                <a:ext cx="197784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FBB1262-A0BF-4A6F-8A2F-30AC31217FD9}"/>
                  </a:ext>
                </a:extLst>
              </p14:cNvPr>
              <p14:cNvContentPartPr/>
              <p14:nvPr/>
            </p14:nvContentPartPr>
            <p14:xfrm>
              <a:off x="4110240" y="4494040"/>
              <a:ext cx="318960" cy="129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FBB1262-A0BF-4A6F-8A2F-30AC31217FD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092220" y="4476040"/>
                <a:ext cx="35464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D5F0C22-C8DD-497D-8451-CC660F7F8838}"/>
                  </a:ext>
                </a:extLst>
              </p14:cNvPr>
              <p14:cNvContentPartPr/>
              <p14:nvPr/>
            </p14:nvContentPartPr>
            <p14:xfrm>
              <a:off x="3171000" y="4276960"/>
              <a:ext cx="842040" cy="376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D5F0C22-C8DD-497D-8451-CC660F7F883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153000" y="4259303"/>
                <a:ext cx="877680" cy="412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A0CECEB-B1CF-4B95-9380-95E5A211B938}"/>
                  </a:ext>
                </a:extLst>
              </p14:cNvPr>
              <p14:cNvContentPartPr/>
              <p14:nvPr/>
            </p14:nvContentPartPr>
            <p14:xfrm>
              <a:off x="4612440" y="4498360"/>
              <a:ext cx="19800" cy="6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A0CECEB-B1CF-4B95-9380-95E5A211B93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594800" y="4480360"/>
                <a:ext cx="55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50CE3C6-C9B2-42C3-99F0-AE525DABE298}"/>
                  </a:ext>
                </a:extLst>
              </p14:cNvPr>
              <p14:cNvContentPartPr/>
              <p14:nvPr/>
            </p14:nvContentPartPr>
            <p14:xfrm>
              <a:off x="4642680" y="4602040"/>
              <a:ext cx="11160" cy="24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50CE3C6-C9B2-42C3-99F0-AE525DABE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625040" y="4584040"/>
                <a:ext cx="46800" cy="59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2350582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14:cNvPr>
              <p14:cNvContentPartPr/>
              <p14:nvPr/>
            </p14:nvContentPartPr>
            <p14:xfrm>
              <a:off x="172200" y="194920"/>
              <a:ext cx="1455840" cy="74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4560" y="176929"/>
                <a:ext cx="1491480" cy="781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14:cNvPr>
              <p14:cNvContentPartPr/>
              <p14:nvPr/>
            </p14:nvContentPartPr>
            <p14:xfrm>
              <a:off x="1838280" y="212920"/>
              <a:ext cx="732240" cy="456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20631" y="194906"/>
                <a:ext cx="767898" cy="49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D159932-0BBE-4698-B5AF-5D577AF87089}"/>
                  </a:ext>
                </a:extLst>
              </p14:cNvPr>
              <p14:cNvContentPartPr/>
              <p14:nvPr/>
            </p14:nvContentPartPr>
            <p14:xfrm>
              <a:off x="7464171" y="198703"/>
              <a:ext cx="1106640" cy="6037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D159932-0BBE-4698-B5AF-5D577AF8708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446171" y="181063"/>
                <a:ext cx="114228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448606-F2A1-43A9-9732-8ADB2F61A586}"/>
                  </a:ext>
                </a:extLst>
              </p14:cNvPr>
              <p14:cNvContentPartPr/>
              <p14:nvPr/>
            </p14:nvContentPartPr>
            <p14:xfrm>
              <a:off x="169851" y="983143"/>
              <a:ext cx="1651680" cy="5061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448606-F2A1-43A9-9732-8ADB2F61A58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1851" y="965503"/>
                <a:ext cx="168732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91C3BFF-AA82-4DC8-B98E-0B6646AB8FAB}"/>
                  </a:ext>
                </a:extLst>
              </p14:cNvPr>
              <p14:cNvContentPartPr/>
              <p14:nvPr/>
            </p14:nvContentPartPr>
            <p14:xfrm>
              <a:off x="2116011" y="930583"/>
              <a:ext cx="372960" cy="3906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91C3BFF-AA82-4DC8-B98E-0B6646AB8FA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98028" y="912583"/>
                <a:ext cx="408566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2F0AA83-F7AC-4656-B2B8-FD63576C4655}"/>
                  </a:ext>
                </a:extLst>
              </p14:cNvPr>
              <p14:cNvContentPartPr/>
              <p14:nvPr/>
            </p14:nvContentPartPr>
            <p14:xfrm>
              <a:off x="2589771" y="1236583"/>
              <a:ext cx="14040" cy="360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2F0AA83-F7AC-4656-B2B8-FD63576C46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71771" y="1218583"/>
                <a:ext cx="496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778E549-712B-478F-8762-60164FBAD7D7}"/>
                  </a:ext>
                </a:extLst>
              </p14:cNvPr>
              <p14:cNvContentPartPr/>
              <p14:nvPr/>
            </p14:nvContentPartPr>
            <p14:xfrm>
              <a:off x="2663211" y="983863"/>
              <a:ext cx="108720" cy="1447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778E549-712B-478F-8762-60164FBAD7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45571" y="966223"/>
                <a:ext cx="1443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3211537-43CF-452E-A3BF-83D96226DF93}"/>
                  </a:ext>
                </a:extLst>
              </p14:cNvPr>
              <p14:cNvContentPartPr/>
              <p14:nvPr/>
            </p14:nvContentPartPr>
            <p14:xfrm>
              <a:off x="2742411" y="940303"/>
              <a:ext cx="114120" cy="3751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3211537-43CF-452E-A3BF-83D96226DF9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24771" y="922303"/>
                <a:ext cx="14976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EF42E0-8A8A-4B87-9559-99204455B6FC}"/>
                  </a:ext>
                </a:extLst>
              </p14:cNvPr>
              <p14:cNvContentPartPr/>
              <p14:nvPr/>
            </p14:nvContentPartPr>
            <p14:xfrm>
              <a:off x="2969931" y="1236583"/>
              <a:ext cx="69120" cy="14796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EF42E0-8A8A-4B87-9559-99204455B6F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52291" y="1218583"/>
                <a:ext cx="10476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847F36C-DF12-42A8-8D6B-519E7A9C7323}"/>
                  </a:ext>
                </a:extLst>
              </p14:cNvPr>
              <p14:cNvContentPartPr/>
              <p14:nvPr/>
            </p14:nvContentPartPr>
            <p14:xfrm>
              <a:off x="3196371" y="965503"/>
              <a:ext cx="956880" cy="3409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847F36C-DF12-42A8-8D6B-519E7A9C73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78724" y="947844"/>
                <a:ext cx="992533" cy="376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DB29268-98FD-402C-A8B3-37C1F7882A63}"/>
                  </a:ext>
                </a:extLst>
              </p14:cNvPr>
              <p14:cNvContentPartPr/>
              <p14:nvPr/>
            </p14:nvContentPartPr>
            <p14:xfrm>
              <a:off x="3117531" y="1288063"/>
              <a:ext cx="988560" cy="285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DB29268-98FD-402C-A8B3-37C1F7882A6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99531" y="1270063"/>
                <a:ext cx="102420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CA0FD24-BF93-48EA-958D-9C15BE9EBAF1}"/>
                  </a:ext>
                </a:extLst>
              </p14:cNvPr>
              <p14:cNvContentPartPr/>
              <p14:nvPr/>
            </p14:nvContentPartPr>
            <p14:xfrm>
              <a:off x="3504171" y="1718263"/>
              <a:ext cx="215280" cy="41184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CA0FD24-BF93-48EA-958D-9C15BE9EBAF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486531" y="1700263"/>
                <a:ext cx="250920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37F5BE-FC3A-4E3B-BAA1-01B22A472632}"/>
                  </a:ext>
                </a:extLst>
              </p14:cNvPr>
              <p14:cNvContentPartPr/>
              <p14:nvPr/>
            </p14:nvContentPartPr>
            <p14:xfrm>
              <a:off x="5181051" y="1606303"/>
              <a:ext cx="1724040" cy="3686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37F5BE-FC3A-4E3B-BAA1-01B22A47263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63411" y="1588646"/>
                <a:ext cx="1759680" cy="404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D5DCBB1-EE7A-4011-B9BB-A2123085D120}"/>
                  </a:ext>
                </a:extLst>
              </p14:cNvPr>
              <p14:cNvContentPartPr/>
              <p14:nvPr/>
            </p14:nvContentPartPr>
            <p14:xfrm>
              <a:off x="3844731" y="1718623"/>
              <a:ext cx="1113840" cy="4125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D5DCBB1-EE7A-4011-B9BB-A2123085D12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26731" y="1700983"/>
                <a:ext cx="1149480" cy="448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436226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14:cNvPr>
              <p14:cNvContentPartPr/>
              <p14:nvPr/>
            </p14:nvContentPartPr>
            <p14:xfrm>
              <a:off x="322320" y="738160"/>
              <a:ext cx="8272080" cy="160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679" y="720160"/>
                <a:ext cx="8307722" cy="16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14:cNvPr>
              <p14:cNvContentPartPr/>
              <p14:nvPr/>
            </p14:nvContentPartPr>
            <p14:xfrm>
              <a:off x="2354880" y="1990960"/>
              <a:ext cx="12240" cy="2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7240" y="197332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14:cNvPr>
              <p14:cNvContentPartPr/>
              <p14:nvPr/>
            </p14:nvContentPartPr>
            <p14:xfrm>
              <a:off x="2472600" y="1990960"/>
              <a:ext cx="13320" cy="1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4600" y="197332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14:cNvPr>
              <p14:cNvContentPartPr/>
              <p14:nvPr/>
            </p14:nvContentPartPr>
            <p14:xfrm>
              <a:off x="2580240" y="2102920"/>
              <a:ext cx="196200" cy="19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0" y="2084920"/>
                <a:ext cx="2318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14:cNvPr>
              <p14:cNvContentPartPr/>
              <p14:nvPr/>
            </p14:nvContentPartPr>
            <p14:xfrm>
              <a:off x="2295840" y="2133160"/>
              <a:ext cx="142200" cy="180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85" y="2115520"/>
                <a:ext cx="17775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14:cNvPr>
              <p14:cNvContentPartPr/>
              <p14:nvPr/>
            </p14:nvContentPartPr>
            <p14:xfrm>
              <a:off x="1890840" y="2024440"/>
              <a:ext cx="263880" cy="29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73200" y="2006800"/>
                <a:ext cx="299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14:cNvPr>
              <p14:cNvContentPartPr/>
              <p14:nvPr/>
            </p14:nvContentPartPr>
            <p14:xfrm>
              <a:off x="3687960" y="2106520"/>
              <a:ext cx="196200" cy="27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9960" y="2088520"/>
                <a:ext cx="231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14:cNvPr>
              <p14:cNvContentPartPr/>
              <p14:nvPr/>
            </p14:nvContentPartPr>
            <p14:xfrm>
              <a:off x="3718200" y="2206240"/>
              <a:ext cx="187200" cy="18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0200" y="2188240"/>
                <a:ext cx="2228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14:cNvPr>
              <p14:cNvContentPartPr/>
              <p14:nvPr/>
            </p14:nvContentPartPr>
            <p14:xfrm>
              <a:off x="3321840" y="2092480"/>
              <a:ext cx="184680" cy="18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03840" y="2074840"/>
                <a:ext cx="2203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14:cNvPr>
              <p14:cNvContentPartPr/>
              <p14:nvPr/>
            </p14:nvContentPartPr>
            <p14:xfrm>
              <a:off x="2997120" y="1976920"/>
              <a:ext cx="195120" cy="30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959280"/>
                <a:ext cx="230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14:cNvPr>
              <p14:cNvContentPartPr/>
              <p14:nvPr/>
            </p14:nvContentPartPr>
            <p14:xfrm>
              <a:off x="4114200" y="1914280"/>
              <a:ext cx="223200" cy="33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6200" y="1896640"/>
                <a:ext cx="258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14:cNvPr>
              <p14:cNvContentPartPr/>
              <p14:nvPr/>
            </p14:nvContentPartPr>
            <p14:xfrm>
              <a:off x="4470960" y="2021560"/>
              <a:ext cx="121680" cy="20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960" y="2003920"/>
                <a:ext cx="1573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14:cNvPr>
              <p14:cNvContentPartPr/>
              <p14:nvPr/>
            </p14:nvContentPartPr>
            <p14:xfrm>
              <a:off x="4703880" y="19196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8588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14:cNvPr>
              <p14:cNvContentPartPr/>
              <p14:nvPr/>
            </p14:nvContentPartPr>
            <p14:xfrm>
              <a:off x="5107800" y="1950280"/>
              <a:ext cx="668520" cy="318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89810" y="1932620"/>
                <a:ext cx="704141" cy="3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14:cNvPr>
              <p14:cNvContentPartPr/>
              <p14:nvPr/>
            </p14:nvContentPartPr>
            <p14:xfrm>
              <a:off x="4719360" y="2062960"/>
              <a:ext cx="28836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01360" y="2045277"/>
                <a:ext cx="324000" cy="184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14:cNvPr>
              <p14:cNvContentPartPr/>
              <p14:nvPr/>
            </p14:nvContentPartPr>
            <p14:xfrm>
              <a:off x="5862000" y="1879360"/>
              <a:ext cx="357840" cy="339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44000" y="1861720"/>
                <a:ext cx="3934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14:cNvPr>
              <p14:cNvContentPartPr/>
              <p14:nvPr/>
            </p14:nvContentPartPr>
            <p14:xfrm>
              <a:off x="4296360" y="2245120"/>
              <a:ext cx="2096640" cy="753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360" y="2227120"/>
                <a:ext cx="2132280" cy="78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14:cNvPr>
              <p14:cNvContentPartPr/>
              <p14:nvPr/>
            </p14:nvContentPartPr>
            <p14:xfrm>
              <a:off x="6510360" y="1706560"/>
              <a:ext cx="1967760" cy="1053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92720" y="1688914"/>
                <a:ext cx="2003400" cy="1089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14:cNvPr>
              <p14:cNvContentPartPr/>
              <p14:nvPr/>
            </p14:nvContentPartPr>
            <p14:xfrm>
              <a:off x="8663880" y="2442760"/>
              <a:ext cx="16200" cy="1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45880" y="2425120"/>
                <a:ext cx="5184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14:cNvPr>
              <p14:cNvContentPartPr/>
              <p14:nvPr/>
            </p14:nvContentPartPr>
            <p14:xfrm>
              <a:off x="8666040" y="2549680"/>
              <a:ext cx="15840" cy="1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48040" y="2532040"/>
                <a:ext cx="51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14:cNvPr>
              <p14:cNvContentPartPr/>
              <p14:nvPr/>
            </p14:nvContentPartPr>
            <p14:xfrm>
              <a:off x="497640" y="3168160"/>
              <a:ext cx="2562840" cy="527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9643" y="3150520"/>
                <a:ext cx="2598475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14:cNvPr>
              <p14:cNvContentPartPr/>
              <p14:nvPr/>
            </p14:nvContentPartPr>
            <p14:xfrm>
              <a:off x="3281520" y="3072040"/>
              <a:ext cx="106740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63880" y="3054040"/>
                <a:ext cx="110304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14:cNvPr>
              <p14:cNvContentPartPr/>
              <p14:nvPr/>
            </p14:nvContentPartPr>
            <p14:xfrm>
              <a:off x="5851560" y="3058000"/>
              <a:ext cx="746280" cy="33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33920" y="3040000"/>
                <a:ext cx="7819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14:cNvPr>
              <p14:cNvContentPartPr/>
              <p14:nvPr/>
            </p14:nvContentPartPr>
            <p14:xfrm>
              <a:off x="4479600" y="3088240"/>
              <a:ext cx="1251720" cy="489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61960" y="3070240"/>
                <a:ext cx="128736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14:cNvPr>
              <p14:cNvContentPartPr/>
              <p14:nvPr/>
            </p14:nvContentPartPr>
            <p14:xfrm>
              <a:off x="7700160" y="3139000"/>
              <a:ext cx="21600" cy="34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82160" y="3121000"/>
                <a:ext cx="572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14:cNvPr>
              <p14:cNvContentPartPr/>
              <p14:nvPr/>
            </p14:nvContentPartPr>
            <p14:xfrm>
              <a:off x="7707360" y="3291280"/>
              <a:ext cx="15120" cy="2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89720" y="3273640"/>
                <a:ext cx="507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14:cNvPr>
              <p14:cNvContentPartPr/>
              <p14:nvPr/>
            </p14:nvContentPartPr>
            <p14:xfrm>
              <a:off x="6745800" y="3027040"/>
              <a:ext cx="821880" cy="389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8152" y="3009400"/>
                <a:ext cx="857536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14:cNvPr>
              <p14:cNvContentPartPr/>
              <p14:nvPr/>
            </p14:nvContentPartPr>
            <p14:xfrm>
              <a:off x="999120" y="3716080"/>
              <a:ext cx="262440" cy="339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81480" y="3698440"/>
                <a:ext cx="2980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14:cNvPr>
              <p14:cNvContentPartPr/>
              <p14:nvPr/>
            </p14:nvContentPartPr>
            <p14:xfrm>
              <a:off x="1381440" y="3738400"/>
              <a:ext cx="36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63800" y="372040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14:cNvPr>
              <p14:cNvContentPartPr/>
              <p14:nvPr/>
            </p14:nvContentPartPr>
            <p14:xfrm>
              <a:off x="1462440" y="3738400"/>
              <a:ext cx="360" cy="16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44800" y="3720400"/>
                <a:ext cx="36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14:cNvPr>
              <p14:cNvContentPartPr/>
              <p14:nvPr/>
            </p14:nvContentPartPr>
            <p14:xfrm>
              <a:off x="1899480" y="3763600"/>
              <a:ext cx="417960" cy="23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81840" y="3745960"/>
                <a:ext cx="453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14:cNvPr>
              <p14:cNvContentPartPr/>
              <p14:nvPr/>
            </p14:nvContentPartPr>
            <p14:xfrm>
              <a:off x="1615080" y="3809680"/>
              <a:ext cx="158400" cy="141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597080" y="3792040"/>
                <a:ext cx="194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14:cNvPr>
              <p14:cNvContentPartPr/>
              <p14:nvPr/>
            </p14:nvContentPartPr>
            <p14:xfrm>
              <a:off x="1361280" y="3870520"/>
              <a:ext cx="12204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343280" y="3852520"/>
                <a:ext cx="1576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14:cNvPr>
              <p14:cNvContentPartPr/>
              <p14:nvPr/>
            </p14:nvContentPartPr>
            <p14:xfrm>
              <a:off x="2539560" y="3739120"/>
              <a:ext cx="695880" cy="241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21911" y="3721120"/>
                <a:ext cx="73153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14:cNvPr>
              <p14:cNvContentPartPr/>
              <p14:nvPr/>
            </p14:nvContentPartPr>
            <p14:xfrm>
              <a:off x="3524880" y="3830200"/>
              <a:ext cx="299520" cy="226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507219" y="3812200"/>
                <a:ext cx="335203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14:cNvPr>
              <p14:cNvContentPartPr/>
              <p14:nvPr/>
            </p14:nvContentPartPr>
            <p14:xfrm>
              <a:off x="4210680" y="3708160"/>
              <a:ext cx="130320" cy="33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93040" y="3690351"/>
                <a:ext cx="165960" cy="68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14:cNvPr>
              <p14:cNvContentPartPr/>
              <p14:nvPr/>
            </p14:nvContentPartPr>
            <p14:xfrm>
              <a:off x="4163520" y="3815440"/>
              <a:ext cx="205560" cy="221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45520" y="3797800"/>
                <a:ext cx="24120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14:cNvPr>
              <p14:cNvContentPartPr/>
              <p14:nvPr/>
            </p14:nvContentPartPr>
            <p14:xfrm>
              <a:off x="4559160" y="3840280"/>
              <a:ext cx="115560" cy="1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41160" y="3822280"/>
                <a:ext cx="151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14:cNvPr>
              <p14:cNvContentPartPr/>
              <p14:nvPr/>
            </p14:nvContentPartPr>
            <p14:xfrm>
              <a:off x="4551240" y="3913360"/>
              <a:ext cx="12492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533600" y="3895360"/>
                <a:ext cx="160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14:cNvPr>
              <p14:cNvContentPartPr/>
              <p14:nvPr/>
            </p14:nvContentPartPr>
            <p14:xfrm>
              <a:off x="4829160" y="3676480"/>
              <a:ext cx="1017360" cy="315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11520" y="3658840"/>
                <a:ext cx="10530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14:cNvPr>
              <p14:cNvContentPartPr/>
              <p14:nvPr/>
            </p14:nvContentPartPr>
            <p14:xfrm>
              <a:off x="5955600" y="3934960"/>
              <a:ext cx="65520" cy="93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937600" y="3917320"/>
                <a:ext cx="1011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95FAAF7-8CD5-417F-BBF5-B57E84D251AA}"/>
                  </a:ext>
                </a:extLst>
              </p14:cNvPr>
              <p14:cNvContentPartPr/>
              <p14:nvPr/>
            </p14:nvContentPartPr>
            <p14:xfrm>
              <a:off x="6154320" y="3626440"/>
              <a:ext cx="1103400" cy="343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95FAAF7-8CD5-417F-BBF5-B57E84D251A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36680" y="3608800"/>
                <a:ext cx="11390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6C04120-1E8B-496A-A7FC-C4572C0B7CD8}"/>
                  </a:ext>
                </a:extLst>
              </p14:cNvPr>
              <p14:cNvContentPartPr/>
              <p14:nvPr/>
            </p14:nvContentPartPr>
            <p14:xfrm>
              <a:off x="7457160" y="3463360"/>
              <a:ext cx="1217520" cy="639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6C04120-1E8B-496A-A7FC-C4572C0B7CD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439160" y="3445720"/>
                <a:ext cx="1253160" cy="67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9AADE9-CD8C-4BA0-ABF9-DAA157E8879A}"/>
                  </a:ext>
                </a:extLst>
              </p14:cNvPr>
              <p14:cNvContentPartPr/>
              <p14:nvPr/>
            </p14:nvContentPartPr>
            <p14:xfrm>
              <a:off x="538320" y="4368400"/>
              <a:ext cx="311760" cy="27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9AADE9-CD8C-4BA0-ABF9-DAA157E8879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20320" y="4350760"/>
                <a:ext cx="34740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47DD6B-A9A1-4E43-ADB5-590067F0A00D}"/>
                  </a:ext>
                </a:extLst>
              </p14:cNvPr>
              <p14:cNvContentPartPr/>
              <p14:nvPr/>
            </p14:nvContentPartPr>
            <p14:xfrm>
              <a:off x="995160" y="4298920"/>
              <a:ext cx="1942200" cy="384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47DD6B-A9A1-4E43-ADB5-590067F0A00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977520" y="4280920"/>
                <a:ext cx="197784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FBB1262-A0BF-4A6F-8A2F-30AC31217FD9}"/>
                  </a:ext>
                </a:extLst>
              </p14:cNvPr>
              <p14:cNvContentPartPr/>
              <p14:nvPr/>
            </p14:nvContentPartPr>
            <p14:xfrm>
              <a:off x="4110240" y="4494040"/>
              <a:ext cx="318960" cy="129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FBB1262-A0BF-4A6F-8A2F-30AC31217FD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092220" y="4476040"/>
                <a:ext cx="35464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D5F0C22-C8DD-497D-8451-CC660F7F8838}"/>
                  </a:ext>
                </a:extLst>
              </p14:cNvPr>
              <p14:cNvContentPartPr/>
              <p14:nvPr/>
            </p14:nvContentPartPr>
            <p14:xfrm>
              <a:off x="3171000" y="4276960"/>
              <a:ext cx="842040" cy="376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D5F0C22-C8DD-497D-8451-CC660F7F883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153000" y="4259303"/>
                <a:ext cx="877680" cy="412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A0CECEB-B1CF-4B95-9380-95E5A211B938}"/>
                  </a:ext>
                </a:extLst>
              </p14:cNvPr>
              <p14:cNvContentPartPr/>
              <p14:nvPr/>
            </p14:nvContentPartPr>
            <p14:xfrm>
              <a:off x="4612440" y="4498360"/>
              <a:ext cx="19800" cy="6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A0CECEB-B1CF-4B95-9380-95E5A211B93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594800" y="4480360"/>
                <a:ext cx="55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50CE3C6-C9B2-42C3-99F0-AE525DABE298}"/>
                  </a:ext>
                </a:extLst>
              </p14:cNvPr>
              <p14:cNvContentPartPr/>
              <p14:nvPr/>
            </p14:nvContentPartPr>
            <p14:xfrm>
              <a:off x="4642680" y="4602040"/>
              <a:ext cx="11160" cy="24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50CE3C6-C9B2-42C3-99F0-AE525DABE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625040" y="4584040"/>
                <a:ext cx="468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BBCCF8B-BBC0-432D-9EBD-9551B93BE4CB}"/>
                  </a:ext>
                </a:extLst>
              </p14:cNvPr>
              <p14:cNvContentPartPr/>
              <p14:nvPr/>
            </p14:nvContentPartPr>
            <p14:xfrm>
              <a:off x="4902960" y="4327000"/>
              <a:ext cx="1177560" cy="294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BBCCF8B-BBC0-432D-9EBD-9551B93BE4C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884960" y="4309360"/>
                <a:ext cx="12132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D1D5EA-F671-45C3-B921-18301C889C17}"/>
                  </a:ext>
                </a:extLst>
              </p14:cNvPr>
              <p14:cNvContentPartPr/>
              <p14:nvPr/>
            </p14:nvContentPartPr>
            <p14:xfrm>
              <a:off x="6319200" y="4297480"/>
              <a:ext cx="574920" cy="32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D1D5EA-F671-45C3-B921-18301C889C1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301560" y="4279500"/>
                <a:ext cx="610560" cy="36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405D2DF-7C07-4CD5-AEB2-AFE6F96E9168}"/>
                  </a:ext>
                </a:extLst>
              </p14:cNvPr>
              <p14:cNvContentPartPr/>
              <p14:nvPr/>
            </p14:nvContentPartPr>
            <p14:xfrm>
              <a:off x="7059720" y="4258960"/>
              <a:ext cx="772560" cy="434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405D2DF-7C07-4CD5-AEB2-AFE6F96E916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042080" y="4240960"/>
                <a:ext cx="80820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516C6EA-B095-40C5-8BE0-0E0116495027}"/>
                  </a:ext>
                </a:extLst>
              </p14:cNvPr>
              <p14:cNvContentPartPr/>
              <p14:nvPr/>
            </p14:nvContentPartPr>
            <p14:xfrm>
              <a:off x="741360" y="4923880"/>
              <a:ext cx="915840" cy="3175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516C6EA-B095-40C5-8BE0-0E011649502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23360" y="4906240"/>
                <a:ext cx="95148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245F509-D084-4F19-8440-174A5EB95127}"/>
                  </a:ext>
                </a:extLst>
              </p14:cNvPr>
              <p14:cNvContentPartPr/>
              <p14:nvPr/>
            </p14:nvContentPartPr>
            <p14:xfrm>
              <a:off x="1869240" y="5025040"/>
              <a:ext cx="218520" cy="24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245F509-D084-4F19-8440-174A5EB9512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5007040"/>
                <a:ext cx="2541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EB21B86-2BB7-4AE2-B3E8-9365B4A0E0AD}"/>
                  </a:ext>
                </a:extLst>
              </p14:cNvPr>
              <p14:cNvContentPartPr/>
              <p14:nvPr/>
            </p14:nvContentPartPr>
            <p14:xfrm>
              <a:off x="1879320" y="5103520"/>
              <a:ext cx="183600" cy="27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EB21B86-2BB7-4AE2-B3E8-9365B4A0E0A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861320" y="5085520"/>
                <a:ext cx="2192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EE98776-C919-4FB6-A549-AF1D9577B8C9}"/>
                  </a:ext>
                </a:extLst>
              </p14:cNvPr>
              <p14:cNvContentPartPr/>
              <p14:nvPr/>
            </p14:nvContentPartPr>
            <p14:xfrm>
              <a:off x="2750520" y="4988680"/>
              <a:ext cx="112320" cy="164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EE98776-C919-4FB6-A549-AF1D9577B8C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732520" y="4971040"/>
                <a:ext cx="1479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E2950B7-8396-443C-9A85-77D8EFE92139}"/>
                  </a:ext>
                </a:extLst>
              </p14:cNvPr>
              <p14:cNvContentPartPr/>
              <p14:nvPr/>
            </p14:nvContentPartPr>
            <p14:xfrm>
              <a:off x="2255160" y="4937560"/>
              <a:ext cx="354600" cy="263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E2950B7-8396-443C-9A85-77D8EFE92139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237160" y="4919944"/>
                <a:ext cx="390240" cy="299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C78936-F1EE-4EFD-A48F-0F9312C09E26}"/>
                  </a:ext>
                </a:extLst>
              </p14:cNvPr>
              <p14:cNvContentPartPr/>
              <p14:nvPr/>
            </p14:nvContentPartPr>
            <p14:xfrm>
              <a:off x="2986680" y="4927120"/>
              <a:ext cx="1097640" cy="294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C78936-F1EE-4EFD-A48F-0F9312C09E2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968680" y="4909480"/>
                <a:ext cx="11332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8E22C7D-6122-479C-A7B1-2EB3FC451C18}"/>
                  </a:ext>
                </a:extLst>
              </p14:cNvPr>
              <p14:cNvContentPartPr/>
              <p14:nvPr/>
            </p14:nvContentPartPr>
            <p14:xfrm>
              <a:off x="4205640" y="4886440"/>
              <a:ext cx="378000" cy="351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8E22C7D-6122-479C-A7B1-2EB3FC451C18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187983" y="4868800"/>
                <a:ext cx="413674" cy="386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2981797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14:cNvPr>
              <p14:cNvContentPartPr/>
              <p14:nvPr/>
            </p14:nvContentPartPr>
            <p14:xfrm>
              <a:off x="322320" y="738160"/>
              <a:ext cx="8272080" cy="160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679" y="720160"/>
                <a:ext cx="8307722" cy="16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14:cNvPr>
              <p14:cNvContentPartPr/>
              <p14:nvPr/>
            </p14:nvContentPartPr>
            <p14:xfrm>
              <a:off x="2354880" y="1990960"/>
              <a:ext cx="12240" cy="2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7240" y="197332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14:cNvPr>
              <p14:cNvContentPartPr/>
              <p14:nvPr/>
            </p14:nvContentPartPr>
            <p14:xfrm>
              <a:off x="2472600" y="1990960"/>
              <a:ext cx="13320" cy="1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4600" y="197332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14:cNvPr>
              <p14:cNvContentPartPr/>
              <p14:nvPr/>
            </p14:nvContentPartPr>
            <p14:xfrm>
              <a:off x="2580240" y="2102920"/>
              <a:ext cx="196200" cy="19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0" y="2084920"/>
                <a:ext cx="2318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14:cNvPr>
              <p14:cNvContentPartPr/>
              <p14:nvPr/>
            </p14:nvContentPartPr>
            <p14:xfrm>
              <a:off x="2295840" y="2133160"/>
              <a:ext cx="142200" cy="180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85" y="2115520"/>
                <a:ext cx="17775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14:cNvPr>
              <p14:cNvContentPartPr/>
              <p14:nvPr/>
            </p14:nvContentPartPr>
            <p14:xfrm>
              <a:off x="1890840" y="2024440"/>
              <a:ext cx="263880" cy="29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73200" y="2006800"/>
                <a:ext cx="299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14:cNvPr>
              <p14:cNvContentPartPr/>
              <p14:nvPr/>
            </p14:nvContentPartPr>
            <p14:xfrm>
              <a:off x="3687960" y="2106520"/>
              <a:ext cx="196200" cy="27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9960" y="2088520"/>
                <a:ext cx="231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14:cNvPr>
              <p14:cNvContentPartPr/>
              <p14:nvPr/>
            </p14:nvContentPartPr>
            <p14:xfrm>
              <a:off x="3718200" y="2206240"/>
              <a:ext cx="187200" cy="18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0200" y="2188240"/>
                <a:ext cx="2228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14:cNvPr>
              <p14:cNvContentPartPr/>
              <p14:nvPr/>
            </p14:nvContentPartPr>
            <p14:xfrm>
              <a:off x="3321840" y="2092480"/>
              <a:ext cx="184680" cy="18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03840" y="2074840"/>
                <a:ext cx="2203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14:cNvPr>
              <p14:cNvContentPartPr/>
              <p14:nvPr/>
            </p14:nvContentPartPr>
            <p14:xfrm>
              <a:off x="2997120" y="1976920"/>
              <a:ext cx="195120" cy="30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959280"/>
                <a:ext cx="230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14:cNvPr>
              <p14:cNvContentPartPr/>
              <p14:nvPr/>
            </p14:nvContentPartPr>
            <p14:xfrm>
              <a:off x="4114200" y="1914280"/>
              <a:ext cx="223200" cy="33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6200" y="1896640"/>
                <a:ext cx="258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14:cNvPr>
              <p14:cNvContentPartPr/>
              <p14:nvPr/>
            </p14:nvContentPartPr>
            <p14:xfrm>
              <a:off x="4470960" y="2021560"/>
              <a:ext cx="121680" cy="20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960" y="2003920"/>
                <a:ext cx="1573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14:cNvPr>
              <p14:cNvContentPartPr/>
              <p14:nvPr/>
            </p14:nvContentPartPr>
            <p14:xfrm>
              <a:off x="4703880" y="19196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8588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14:cNvPr>
              <p14:cNvContentPartPr/>
              <p14:nvPr/>
            </p14:nvContentPartPr>
            <p14:xfrm>
              <a:off x="5107800" y="1950280"/>
              <a:ext cx="668520" cy="318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89810" y="1932620"/>
                <a:ext cx="704141" cy="3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14:cNvPr>
              <p14:cNvContentPartPr/>
              <p14:nvPr/>
            </p14:nvContentPartPr>
            <p14:xfrm>
              <a:off x="4719360" y="2062960"/>
              <a:ext cx="28836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01360" y="2045277"/>
                <a:ext cx="324000" cy="184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14:cNvPr>
              <p14:cNvContentPartPr/>
              <p14:nvPr/>
            </p14:nvContentPartPr>
            <p14:xfrm>
              <a:off x="5862000" y="1879360"/>
              <a:ext cx="357840" cy="339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44000" y="1861720"/>
                <a:ext cx="3934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14:cNvPr>
              <p14:cNvContentPartPr/>
              <p14:nvPr/>
            </p14:nvContentPartPr>
            <p14:xfrm>
              <a:off x="4296360" y="2245120"/>
              <a:ext cx="2096640" cy="753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360" y="2227120"/>
                <a:ext cx="2132280" cy="78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14:cNvPr>
              <p14:cNvContentPartPr/>
              <p14:nvPr/>
            </p14:nvContentPartPr>
            <p14:xfrm>
              <a:off x="6510360" y="1706560"/>
              <a:ext cx="1967760" cy="1053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92720" y="1688914"/>
                <a:ext cx="2003400" cy="1089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14:cNvPr>
              <p14:cNvContentPartPr/>
              <p14:nvPr/>
            </p14:nvContentPartPr>
            <p14:xfrm>
              <a:off x="8663880" y="2442760"/>
              <a:ext cx="16200" cy="1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45880" y="2425120"/>
                <a:ext cx="5184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14:cNvPr>
              <p14:cNvContentPartPr/>
              <p14:nvPr/>
            </p14:nvContentPartPr>
            <p14:xfrm>
              <a:off x="8666040" y="2549680"/>
              <a:ext cx="15840" cy="1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48040" y="2532040"/>
                <a:ext cx="51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14:cNvPr>
              <p14:cNvContentPartPr/>
              <p14:nvPr/>
            </p14:nvContentPartPr>
            <p14:xfrm>
              <a:off x="497640" y="3168160"/>
              <a:ext cx="2562840" cy="527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9643" y="3150520"/>
                <a:ext cx="2598475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14:cNvPr>
              <p14:cNvContentPartPr/>
              <p14:nvPr/>
            </p14:nvContentPartPr>
            <p14:xfrm>
              <a:off x="3281520" y="3072040"/>
              <a:ext cx="106740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63880" y="3054040"/>
                <a:ext cx="110304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14:cNvPr>
              <p14:cNvContentPartPr/>
              <p14:nvPr/>
            </p14:nvContentPartPr>
            <p14:xfrm>
              <a:off x="5851560" y="3058000"/>
              <a:ext cx="746280" cy="33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33920" y="3040000"/>
                <a:ext cx="7819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14:cNvPr>
              <p14:cNvContentPartPr/>
              <p14:nvPr/>
            </p14:nvContentPartPr>
            <p14:xfrm>
              <a:off x="4479600" y="3088240"/>
              <a:ext cx="1251720" cy="489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61960" y="3070240"/>
                <a:ext cx="128736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14:cNvPr>
              <p14:cNvContentPartPr/>
              <p14:nvPr/>
            </p14:nvContentPartPr>
            <p14:xfrm>
              <a:off x="7700160" y="3139000"/>
              <a:ext cx="21600" cy="34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82160" y="3121000"/>
                <a:ext cx="572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14:cNvPr>
              <p14:cNvContentPartPr/>
              <p14:nvPr/>
            </p14:nvContentPartPr>
            <p14:xfrm>
              <a:off x="7707360" y="3291280"/>
              <a:ext cx="15120" cy="2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89720" y="3273640"/>
                <a:ext cx="507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14:cNvPr>
              <p14:cNvContentPartPr/>
              <p14:nvPr/>
            </p14:nvContentPartPr>
            <p14:xfrm>
              <a:off x="6745800" y="3027040"/>
              <a:ext cx="821880" cy="389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8152" y="3009400"/>
                <a:ext cx="857536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14:cNvPr>
              <p14:cNvContentPartPr/>
              <p14:nvPr/>
            </p14:nvContentPartPr>
            <p14:xfrm>
              <a:off x="999120" y="3716080"/>
              <a:ext cx="262440" cy="339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81480" y="3698440"/>
                <a:ext cx="2980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14:cNvPr>
              <p14:cNvContentPartPr/>
              <p14:nvPr/>
            </p14:nvContentPartPr>
            <p14:xfrm>
              <a:off x="1381440" y="3738400"/>
              <a:ext cx="36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63800" y="372040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14:cNvPr>
              <p14:cNvContentPartPr/>
              <p14:nvPr/>
            </p14:nvContentPartPr>
            <p14:xfrm>
              <a:off x="1462440" y="3738400"/>
              <a:ext cx="360" cy="16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44800" y="3720400"/>
                <a:ext cx="36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14:cNvPr>
              <p14:cNvContentPartPr/>
              <p14:nvPr/>
            </p14:nvContentPartPr>
            <p14:xfrm>
              <a:off x="1899480" y="3763600"/>
              <a:ext cx="417960" cy="23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81840" y="3745960"/>
                <a:ext cx="453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14:cNvPr>
              <p14:cNvContentPartPr/>
              <p14:nvPr/>
            </p14:nvContentPartPr>
            <p14:xfrm>
              <a:off x="1615080" y="3809680"/>
              <a:ext cx="158400" cy="141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597080" y="3792040"/>
                <a:ext cx="194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14:cNvPr>
              <p14:cNvContentPartPr/>
              <p14:nvPr/>
            </p14:nvContentPartPr>
            <p14:xfrm>
              <a:off x="1361280" y="3870520"/>
              <a:ext cx="12204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343280" y="3852520"/>
                <a:ext cx="1576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14:cNvPr>
              <p14:cNvContentPartPr/>
              <p14:nvPr/>
            </p14:nvContentPartPr>
            <p14:xfrm>
              <a:off x="2539560" y="3739120"/>
              <a:ext cx="695880" cy="241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21911" y="3721120"/>
                <a:ext cx="73153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14:cNvPr>
              <p14:cNvContentPartPr/>
              <p14:nvPr/>
            </p14:nvContentPartPr>
            <p14:xfrm>
              <a:off x="3524880" y="3830200"/>
              <a:ext cx="299520" cy="226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507219" y="3812200"/>
                <a:ext cx="335203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14:cNvPr>
              <p14:cNvContentPartPr/>
              <p14:nvPr/>
            </p14:nvContentPartPr>
            <p14:xfrm>
              <a:off x="4210680" y="3708160"/>
              <a:ext cx="130320" cy="33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93040" y="3690351"/>
                <a:ext cx="165960" cy="68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14:cNvPr>
              <p14:cNvContentPartPr/>
              <p14:nvPr/>
            </p14:nvContentPartPr>
            <p14:xfrm>
              <a:off x="4163520" y="3815440"/>
              <a:ext cx="205560" cy="221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45520" y="3797800"/>
                <a:ext cx="24120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14:cNvPr>
              <p14:cNvContentPartPr/>
              <p14:nvPr/>
            </p14:nvContentPartPr>
            <p14:xfrm>
              <a:off x="4559160" y="3840280"/>
              <a:ext cx="115560" cy="1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41160" y="3822280"/>
                <a:ext cx="151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14:cNvPr>
              <p14:cNvContentPartPr/>
              <p14:nvPr/>
            </p14:nvContentPartPr>
            <p14:xfrm>
              <a:off x="4551240" y="3913360"/>
              <a:ext cx="12492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533600" y="3895360"/>
                <a:ext cx="160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14:cNvPr>
              <p14:cNvContentPartPr/>
              <p14:nvPr/>
            </p14:nvContentPartPr>
            <p14:xfrm>
              <a:off x="4829160" y="3676480"/>
              <a:ext cx="1017360" cy="315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11520" y="3658840"/>
                <a:ext cx="10530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14:cNvPr>
              <p14:cNvContentPartPr/>
              <p14:nvPr/>
            </p14:nvContentPartPr>
            <p14:xfrm>
              <a:off x="5955600" y="3934960"/>
              <a:ext cx="65520" cy="93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937600" y="3917320"/>
                <a:ext cx="1011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95FAAF7-8CD5-417F-BBF5-B57E84D251AA}"/>
                  </a:ext>
                </a:extLst>
              </p14:cNvPr>
              <p14:cNvContentPartPr/>
              <p14:nvPr/>
            </p14:nvContentPartPr>
            <p14:xfrm>
              <a:off x="6154320" y="3626440"/>
              <a:ext cx="1103400" cy="343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95FAAF7-8CD5-417F-BBF5-B57E84D251A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36680" y="3608800"/>
                <a:ext cx="11390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6C04120-1E8B-496A-A7FC-C4572C0B7CD8}"/>
                  </a:ext>
                </a:extLst>
              </p14:cNvPr>
              <p14:cNvContentPartPr/>
              <p14:nvPr/>
            </p14:nvContentPartPr>
            <p14:xfrm>
              <a:off x="7457160" y="3463360"/>
              <a:ext cx="1217520" cy="639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6C04120-1E8B-496A-A7FC-C4572C0B7CD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439160" y="3445720"/>
                <a:ext cx="1253160" cy="67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9AADE9-CD8C-4BA0-ABF9-DAA157E8879A}"/>
                  </a:ext>
                </a:extLst>
              </p14:cNvPr>
              <p14:cNvContentPartPr/>
              <p14:nvPr/>
            </p14:nvContentPartPr>
            <p14:xfrm>
              <a:off x="538320" y="4368400"/>
              <a:ext cx="311760" cy="27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9AADE9-CD8C-4BA0-ABF9-DAA157E8879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20320" y="4350760"/>
                <a:ext cx="34740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47DD6B-A9A1-4E43-ADB5-590067F0A00D}"/>
                  </a:ext>
                </a:extLst>
              </p14:cNvPr>
              <p14:cNvContentPartPr/>
              <p14:nvPr/>
            </p14:nvContentPartPr>
            <p14:xfrm>
              <a:off x="995160" y="4298920"/>
              <a:ext cx="1942200" cy="384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47DD6B-A9A1-4E43-ADB5-590067F0A00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977520" y="4280920"/>
                <a:ext cx="197784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FBB1262-A0BF-4A6F-8A2F-30AC31217FD9}"/>
                  </a:ext>
                </a:extLst>
              </p14:cNvPr>
              <p14:cNvContentPartPr/>
              <p14:nvPr/>
            </p14:nvContentPartPr>
            <p14:xfrm>
              <a:off x="4110240" y="4494040"/>
              <a:ext cx="318960" cy="129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FBB1262-A0BF-4A6F-8A2F-30AC31217FD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092220" y="4476040"/>
                <a:ext cx="35464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D5F0C22-C8DD-497D-8451-CC660F7F8838}"/>
                  </a:ext>
                </a:extLst>
              </p14:cNvPr>
              <p14:cNvContentPartPr/>
              <p14:nvPr/>
            </p14:nvContentPartPr>
            <p14:xfrm>
              <a:off x="3171000" y="4276960"/>
              <a:ext cx="842040" cy="376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D5F0C22-C8DD-497D-8451-CC660F7F883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153000" y="4259303"/>
                <a:ext cx="877680" cy="412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A0CECEB-B1CF-4B95-9380-95E5A211B938}"/>
                  </a:ext>
                </a:extLst>
              </p14:cNvPr>
              <p14:cNvContentPartPr/>
              <p14:nvPr/>
            </p14:nvContentPartPr>
            <p14:xfrm>
              <a:off x="4612440" y="4498360"/>
              <a:ext cx="19800" cy="6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A0CECEB-B1CF-4B95-9380-95E5A211B93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594800" y="4480360"/>
                <a:ext cx="55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50CE3C6-C9B2-42C3-99F0-AE525DABE298}"/>
                  </a:ext>
                </a:extLst>
              </p14:cNvPr>
              <p14:cNvContentPartPr/>
              <p14:nvPr/>
            </p14:nvContentPartPr>
            <p14:xfrm>
              <a:off x="4642680" y="4602040"/>
              <a:ext cx="11160" cy="24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50CE3C6-C9B2-42C3-99F0-AE525DABE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625040" y="4584040"/>
                <a:ext cx="468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BBCCF8B-BBC0-432D-9EBD-9551B93BE4CB}"/>
                  </a:ext>
                </a:extLst>
              </p14:cNvPr>
              <p14:cNvContentPartPr/>
              <p14:nvPr/>
            </p14:nvContentPartPr>
            <p14:xfrm>
              <a:off x="4902960" y="4327000"/>
              <a:ext cx="1177560" cy="294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BBCCF8B-BBC0-432D-9EBD-9551B93BE4C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884960" y="4309360"/>
                <a:ext cx="12132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D1D5EA-F671-45C3-B921-18301C889C17}"/>
                  </a:ext>
                </a:extLst>
              </p14:cNvPr>
              <p14:cNvContentPartPr/>
              <p14:nvPr/>
            </p14:nvContentPartPr>
            <p14:xfrm>
              <a:off x="6319200" y="4297480"/>
              <a:ext cx="574920" cy="32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D1D5EA-F671-45C3-B921-18301C889C1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301560" y="4279500"/>
                <a:ext cx="610560" cy="36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405D2DF-7C07-4CD5-AEB2-AFE6F96E9168}"/>
                  </a:ext>
                </a:extLst>
              </p14:cNvPr>
              <p14:cNvContentPartPr/>
              <p14:nvPr/>
            </p14:nvContentPartPr>
            <p14:xfrm>
              <a:off x="7059720" y="4258960"/>
              <a:ext cx="772560" cy="434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405D2DF-7C07-4CD5-AEB2-AFE6F96E916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042080" y="4240960"/>
                <a:ext cx="80820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516C6EA-B095-40C5-8BE0-0E0116495027}"/>
                  </a:ext>
                </a:extLst>
              </p14:cNvPr>
              <p14:cNvContentPartPr/>
              <p14:nvPr/>
            </p14:nvContentPartPr>
            <p14:xfrm>
              <a:off x="741360" y="4923880"/>
              <a:ext cx="915840" cy="3175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516C6EA-B095-40C5-8BE0-0E011649502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23360" y="4906240"/>
                <a:ext cx="95148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245F509-D084-4F19-8440-174A5EB95127}"/>
                  </a:ext>
                </a:extLst>
              </p14:cNvPr>
              <p14:cNvContentPartPr/>
              <p14:nvPr/>
            </p14:nvContentPartPr>
            <p14:xfrm>
              <a:off x="1869240" y="5025040"/>
              <a:ext cx="218520" cy="24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245F509-D084-4F19-8440-174A5EB9512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5007040"/>
                <a:ext cx="2541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EB21B86-2BB7-4AE2-B3E8-9365B4A0E0AD}"/>
                  </a:ext>
                </a:extLst>
              </p14:cNvPr>
              <p14:cNvContentPartPr/>
              <p14:nvPr/>
            </p14:nvContentPartPr>
            <p14:xfrm>
              <a:off x="1879320" y="5103520"/>
              <a:ext cx="183600" cy="27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EB21B86-2BB7-4AE2-B3E8-9365B4A0E0A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861320" y="5085520"/>
                <a:ext cx="2192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EE98776-C919-4FB6-A549-AF1D9577B8C9}"/>
                  </a:ext>
                </a:extLst>
              </p14:cNvPr>
              <p14:cNvContentPartPr/>
              <p14:nvPr/>
            </p14:nvContentPartPr>
            <p14:xfrm>
              <a:off x="2750520" y="4988680"/>
              <a:ext cx="112320" cy="164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EE98776-C919-4FB6-A549-AF1D9577B8C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732520" y="4971040"/>
                <a:ext cx="1479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E2950B7-8396-443C-9A85-77D8EFE92139}"/>
                  </a:ext>
                </a:extLst>
              </p14:cNvPr>
              <p14:cNvContentPartPr/>
              <p14:nvPr/>
            </p14:nvContentPartPr>
            <p14:xfrm>
              <a:off x="2255160" y="4937560"/>
              <a:ext cx="354600" cy="263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E2950B7-8396-443C-9A85-77D8EFE92139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237160" y="4919944"/>
                <a:ext cx="390240" cy="299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C78936-F1EE-4EFD-A48F-0F9312C09E26}"/>
                  </a:ext>
                </a:extLst>
              </p14:cNvPr>
              <p14:cNvContentPartPr/>
              <p14:nvPr/>
            </p14:nvContentPartPr>
            <p14:xfrm>
              <a:off x="2986680" y="4927120"/>
              <a:ext cx="1097640" cy="294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C78936-F1EE-4EFD-A48F-0F9312C09E2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968680" y="4909480"/>
                <a:ext cx="11332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8E22C7D-6122-479C-A7B1-2EB3FC451C18}"/>
                  </a:ext>
                </a:extLst>
              </p14:cNvPr>
              <p14:cNvContentPartPr/>
              <p14:nvPr/>
            </p14:nvContentPartPr>
            <p14:xfrm>
              <a:off x="4205640" y="4886440"/>
              <a:ext cx="378000" cy="351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8E22C7D-6122-479C-A7B1-2EB3FC451C18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187983" y="4868800"/>
                <a:ext cx="413674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CE1B4E1-76B4-45DD-ACBA-F809E737F398}"/>
                  </a:ext>
                </a:extLst>
              </p14:cNvPr>
              <p14:cNvContentPartPr/>
              <p14:nvPr/>
            </p14:nvContentPartPr>
            <p14:xfrm>
              <a:off x="4732320" y="5191360"/>
              <a:ext cx="12240" cy="8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CE1B4E1-76B4-45DD-ACBA-F809E737F398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714320" y="51737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B83931-FAA1-4484-B1F8-1B0DFAE78B75}"/>
                  </a:ext>
                </a:extLst>
              </p14:cNvPr>
              <p14:cNvContentPartPr/>
              <p14:nvPr/>
            </p14:nvContentPartPr>
            <p14:xfrm>
              <a:off x="4941120" y="4928200"/>
              <a:ext cx="698040" cy="338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B83931-FAA1-4484-B1F8-1B0DFAE78B7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923111" y="4910219"/>
                <a:ext cx="733698" cy="3740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67D94A6-B6BA-4C1D-98BE-4B2EDA2F715A}"/>
                  </a:ext>
                </a:extLst>
              </p14:cNvPr>
              <p14:cNvContentPartPr/>
              <p14:nvPr/>
            </p14:nvContentPartPr>
            <p14:xfrm>
              <a:off x="5902680" y="5093440"/>
              <a:ext cx="167400" cy="16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67D94A6-B6BA-4C1D-98BE-4B2EDA2F715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885040" y="5075440"/>
                <a:ext cx="2030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1BE45EC-B6DF-4045-805A-66F6DFECE205}"/>
                  </a:ext>
                </a:extLst>
              </p14:cNvPr>
              <p14:cNvContentPartPr/>
              <p14:nvPr/>
            </p14:nvContentPartPr>
            <p14:xfrm>
              <a:off x="6159360" y="4937560"/>
              <a:ext cx="180360" cy="25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1BE45EC-B6DF-4045-805A-66F6DFECE205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141720" y="4919920"/>
                <a:ext cx="21600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EC96997-A6BA-4B25-BB0E-20DA23FF98E2}"/>
                  </a:ext>
                </a:extLst>
              </p14:cNvPr>
              <p14:cNvContentPartPr/>
              <p14:nvPr/>
            </p14:nvContentPartPr>
            <p14:xfrm>
              <a:off x="6420720" y="4914160"/>
              <a:ext cx="506520" cy="312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EC96997-A6BA-4B25-BB0E-20DA23FF98E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402720" y="4896500"/>
                <a:ext cx="542160" cy="348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FD1F58F-E1CA-468F-B702-D55B6D5A8A43}"/>
                  </a:ext>
                </a:extLst>
              </p14:cNvPr>
              <p14:cNvContentPartPr/>
              <p14:nvPr/>
            </p14:nvContentPartPr>
            <p14:xfrm>
              <a:off x="7013280" y="4960960"/>
              <a:ext cx="1420560" cy="284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FD1F58F-E1CA-468F-B702-D55B6D5A8A4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995636" y="4942983"/>
                <a:ext cx="1456209" cy="31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134E776-020F-42D7-93DA-C15E9FFEAB71}"/>
                  </a:ext>
                </a:extLst>
              </p14:cNvPr>
              <p14:cNvContentPartPr/>
              <p14:nvPr/>
            </p14:nvContentPartPr>
            <p14:xfrm>
              <a:off x="8617440" y="4889320"/>
              <a:ext cx="237960" cy="2091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134E776-020F-42D7-93DA-C15E9FFEAB7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599800" y="4871680"/>
                <a:ext cx="273600" cy="244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1397735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14:cNvPr>
              <p14:cNvContentPartPr/>
              <p14:nvPr/>
            </p14:nvContentPartPr>
            <p14:xfrm>
              <a:off x="322320" y="738160"/>
              <a:ext cx="8272080" cy="160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679" y="720160"/>
                <a:ext cx="8307722" cy="16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14:cNvPr>
              <p14:cNvContentPartPr/>
              <p14:nvPr/>
            </p14:nvContentPartPr>
            <p14:xfrm>
              <a:off x="2354880" y="1990960"/>
              <a:ext cx="12240" cy="2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7240" y="197332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14:cNvPr>
              <p14:cNvContentPartPr/>
              <p14:nvPr/>
            </p14:nvContentPartPr>
            <p14:xfrm>
              <a:off x="2472600" y="1990960"/>
              <a:ext cx="13320" cy="1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4600" y="197332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14:cNvPr>
              <p14:cNvContentPartPr/>
              <p14:nvPr/>
            </p14:nvContentPartPr>
            <p14:xfrm>
              <a:off x="2580240" y="2102920"/>
              <a:ext cx="196200" cy="19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0" y="2084920"/>
                <a:ext cx="2318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14:cNvPr>
              <p14:cNvContentPartPr/>
              <p14:nvPr/>
            </p14:nvContentPartPr>
            <p14:xfrm>
              <a:off x="2295840" y="2133160"/>
              <a:ext cx="142200" cy="180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85" y="2115520"/>
                <a:ext cx="17775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14:cNvPr>
              <p14:cNvContentPartPr/>
              <p14:nvPr/>
            </p14:nvContentPartPr>
            <p14:xfrm>
              <a:off x="1890840" y="2024440"/>
              <a:ext cx="263880" cy="29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73200" y="2006800"/>
                <a:ext cx="299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14:cNvPr>
              <p14:cNvContentPartPr/>
              <p14:nvPr/>
            </p14:nvContentPartPr>
            <p14:xfrm>
              <a:off x="3687960" y="2106520"/>
              <a:ext cx="196200" cy="27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9960" y="2088520"/>
                <a:ext cx="231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14:cNvPr>
              <p14:cNvContentPartPr/>
              <p14:nvPr/>
            </p14:nvContentPartPr>
            <p14:xfrm>
              <a:off x="3718200" y="2206240"/>
              <a:ext cx="187200" cy="18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0200" y="2188240"/>
                <a:ext cx="2228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14:cNvPr>
              <p14:cNvContentPartPr/>
              <p14:nvPr/>
            </p14:nvContentPartPr>
            <p14:xfrm>
              <a:off x="3321840" y="2092480"/>
              <a:ext cx="184680" cy="18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03840" y="2074840"/>
                <a:ext cx="2203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14:cNvPr>
              <p14:cNvContentPartPr/>
              <p14:nvPr/>
            </p14:nvContentPartPr>
            <p14:xfrm>
              <a:off x="2997120" y="1976920"/>
              <a:ext cx="195120" cy="30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959280"/>
                <a:ext cx="230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14:cNvPr>
              <p14:cNvContentPartPr/>
              <p14:nvPr/>
            </p14:nvContentPartPr>
            <p14:xfrm>
              <a:off x="4114200" y="1914280"/>
              <a:ext cx="223200" cy="33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6200" y="1896640"/>
                <a:ext cx="258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14:cNvPr>
              <p14:cNvContentPartPr/>
              <p14:nvPr/>
            </p14:nvContentPartPr>
            <p14:xfrm>
              <a:off x="4470960" y="2021560"/>
              <a:ext cx="121680" cy="20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960" y="2003920"/>
                <a:ext cx="1573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14:cNvPr>
              <p14:cNvContentPartPr/>
              <p14:nvPr/>
            </p14:nvContentPartPr>
            <p14:xfrm>
              <a:off x="4703880" y="19196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8588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14:cNvPr>
              <p14:cNvContentPartPr/>
              <p14:nvPr/>
            </p14:nvContentPartPr>
            <p14:xfrm>
              <a:off x="5107800" y="1950280"/>
              <a:ext cx="668520" cy="318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89810" y="1932620"/>
                <a:ext cx="704141" cy="3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14:cNvPr>
              <p14:cNvContentPartPr/>
              <p14:nvPr/>
            </p14:nvContentPartPr>
            <p14:xfrm>
              <a:off x="4719360" y="2062960"/>
              <a:ext cx="28836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01360" y="2045277"/>
                <a:ext cx="324000" cy="184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14:cNvPr>
              <p14:cNvContentPartPr/>
              <p14:nvPr/>
            </p14:nvContentPartPr>
            <p14:xfrm>
              <a:off x="5862000" y="1879360"/>
              <a:ext cx="357840" cy="339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44000" y="1861720"/>
                <a:ext cx="3934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14:cNvPr>
              <p14:cNvContentPartPr/>
              <p14:nvPr/>
            </p14:nvContentPartPr>
            <p14:xfrm>
              <a:off x="4296360" y="2245120"/>
              <a:ext cx="2096640" cy="753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360" y="2227120"/>
                <a:ext cx="2132280" cy="78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14:cNvPr>
              <p14:cNvContentPartPr/>
              <p14:nvPr/>
            </p14:nvContentPartPr>
            <p14:xfrm>
              <a:off x="6510360" y="1706560"/>
              <a:ext cx="1967760" cy="1053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92720" y="1688914"/>
                <a:ext cx="2003400" cy="1089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14:cNvPr>
              <p14:cNvContentPartPr/>
              <p14:nvPr/>
            </p14:nvContentPartPr>
            <p14:xfrm>
              <a:off x="8663880" y="2442760"/>
              <a:ext cx="16200" cy="1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45880" y="2425120"/>
                <a:ext cx="5184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14:cNvPr>
              <p14:cNvContentPartPr/>
              <p14:nvPr/>
            </p14:nvContentPartPr>
            <p14:xfrm>
              <a:off x="8666040" y="2549680"/>
              <a:ext cx="15840" cy="1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48040" y="2532040"/>
                <a:ext cx="51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14:cNvPr>
              <p14:cNvContentPartPr/>
              <p14:nvPr/>
            </p14:nvContentPartPr>
            <p14:xfrm>
              <a:off x="497640" y="3168160"/>
              <a:ext cx="2562840" cy="527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9643" y="3150520"/>
                <a:ext cx="2598475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14:cNvPr>
              <p14:cNvContentPartPr/>
              <p14:nvPr/>
            </p14:nvContentPartPr>
            <p14:xfrm>
              <a:off x="3281520" y="3072040"/>
              <a:ext cx="106740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63880" y="3054040"/>
                <a:ext cx="110304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14:cNvPr>
              <p14:cNvContentPartPr/>
              <p14:nvPr/>
            </p14:nvContentPartPr>
            <p14:xfrm>
              <a:off x="5851560" y="3058000"/>
              <a:ext cx="746280" cy="33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33920" y="3040000"/>
                <a:ext cx="7819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14:cNvPr>
              <p14:cNvContentPartPr/>
              <p14:nvPr/>
            </p14:nvContentPartPr>
            <p14:xfrm>
              <a:off x="4479600" y="3088240"/>
              <a:ext cx="1251720" cy="489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61960" y="3070240"/>
                <a:ext cx="128736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14:cNvPr>
              <p14:cNvContentPartPr/>
              <p14:nvPr/>
            </p14:nvContentPartPr>
            <p14:xfrm>
              <a:off x="7700160" y="3139000"/>
              <a:ext cx="21600" cy="34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82160" y="3121000"/>
                <a:ext cx="572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14:cNvPr>
              <p14:cNvContentPartPr/>
              <p14:nvPr/>
            </p14:nvContentPartPr>
            <p14:xfrm>
              <a:off x="7707360" y="3291280"/>
              <a:ext cx="15120" cy="2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89720" y="3273640"/>
                <a:ext cx="507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14:cNvPr>
              <p14:cNvContentPartPr/>
              <p14:nvPr/>
            </p14:nvContentPartPr>
            <p14:xfrm>
              <a:off x="6745800" y="3027040"/>
              <a:ext cx="821880" cy="389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8152" y="3009400"/>
                <a:ext cx="857536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14:cNvPr>
              <p14:cNvContentPartPr/>
              <p14:nvPr/>
            </p14:nvContentPartPr>
            <p14:xfrm>
              <a:off x="999120" y="3716080"/>
              <a:ext cx="262440" cy="339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81480" y="3698440"/>
                <a:ext cx="2980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14:cNvPr>
              <p14:cNvContentPartPr/>
              <p14:nvPr/>
            </p14:nvContentPartPr>
            <p14:xfrm>
              <a:off x="1381440" y="3738400"/>
              <a:ext cx="36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63800" y="372040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14:cNvPr>
              <p14:cNvContentPartPr/>
              <p14:nvPr/>
            </p14:nvContentPartPr>
            <p14:xfrm>
              <a:off x="1462440" y="3738400"/>
              <a:ext cx="360" cy="16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44800" y="3720400"/>
                <a:ext cx="36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14:cNvPr>
              <p14:cNvContentPartPr/>
              <p14:nvPr/>
            </p14:nvContentPartPr>
            <p14:xfrm>
              <a:off x="1899480" y="3763600"/>
              <a:ext cx="417960" cy="23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81840" y="3745960"/>
                <a:ext cx="453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14:cNvPr>
              <p14:cNvContentPartPr/>
              <p14:nvPr/>
            </p14:nvContentPartPr>
            <p14:xfrm>
              <a:off x="1615080" y="3809680"/>
              <a:ext cx="158400" cy="141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597080" y="3792040"/>
                <a:ext cx="194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14:cNvPr>
              <p14:cNvContentPartPr/>
              <p14:nvPr/>
            </p14:nvContentPartPr>
            <p14:xfrm>
              <a:off x="1361280" y="3870520"/>
              <a:ext cx="12204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343280" y="3852520"/>
                <a:ext cx="1576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14:cNvPr>
              <p14:cNvContentPartPr/>
              <p14:nvPr/>
            </p14:nvContentPartPr>
            <p14:xfrm>
              <a:off x="2539560" y="3739120"/>
              <a:ext cx="695880" cy="241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21911" y="3721120"/>
                <a:ext cx="73153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14:cNvPr>
              <p14:cNvContentPartPr/>
              <p14:nvPr/>
            </p14:nvContentPartPr>
            <p14:xfrm>
              <a:off x="3524880" y="3830200"/>
              <a:ext cx="299520" cy="226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507219" y="3812200"/>
                <a:ext cx="335203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14:cNvPr>
              <p14:cNvContentPartPr/>
              <p14:nvPr/>
            </p14:nvContentPartPr>
            <p14:xfrm>
              <a:off x="4210680" y="3708160"/>
              <a:ext cx="130320" cy="33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93040" y="3690351"/>
                <a:ext cx="165960" cy="68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14:cNvPr>
              <p14:cNvContentPartPr/>
              <p14:nvPr/>
            </p14:nvContentPartPr>
            <p14:xfrm>
              <a:off x="4163520" y="3815440"/>
              <a:ext cx="205560" cy="221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45520" y="3797800"/>
                <a:ext cx="24120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14:cNvPr>
              <p14:cNvContentPartPr/>
              <p14:nvPr/>
            </p14:nvContentPartPr>
            <p14:xfrm>
              <a:off x="4559160" y="3840280"/>
              <a:ext cx="115560" cy="1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41160" y="3822280"/>
                <a:ext cx="151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14:cNvPr>
              <p14:cNvContentPartPr/>
              <p14:nvPr/>
            </p14:nvContentPartPr>
            <p14:xfrm>
              <a:off x="4551240" y="3913360"/>
              <a:ext cx="12492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533600" y="3895360"/>
                <a:ext cx="160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14:cNvPr>
              <p14:cNvContentPartPr/>
              <p14:nvPr/>
            </p14:nvContentPartPr>
            <p14:xfrm>
              <a:off x="4829160" y="3676480"/>
              <a:ext cx="1017360" cy="315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11520" y="3658840"/>
                <a:ext cx="10530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14:cNvPr>
              <p14:cNvContentPartPr/>
              <p14:nvPr/>
            </p14:nvContentPartPr>
            <p14:xfrm>
              <a:off x="5955600" y="3934960"/>
              <a:ext cx="65520" cy="93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937600" y="3917320"/>
                <a:ext cx="1011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95FAAF7-8CD5-417F-BBF5-B57E84D251AA}"/>
                  </a:ext>
                </a:extLst>
              </p14:cNvPr>
              <p14:cNvContentPartPr/>
              <p14:nvPr/>
            </p14:nvContentPartPr>
            <p14:xfrm>
              <a:off x="6154320" y="3626440"/>
              <a:ext cx="1103400" cy="343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95FAAF7-8CD5-417F-BBF5-B57E84D251A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36680" y="3608800"/>
                <a:ext cx="11390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6C04120-1E8B-496A-A7FC-C4572C0B7CD8}"/>
                  </a:ext>
                </a:extLst>
              </p14:cNvPr>
              <p14:cNvContentPartPr/>
              <p14:nvPr/>
            </p14:nvContentPartPr>
            <p14:xfrm>
              <a:off x="7457160" y="3463360"/>
              <a:ext cx="1217520" cy="639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6C04120-1E8B-496A-A7FC-C4572C0B7CD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439160" y="3445720"/>
                <a:ext cx="1253160" cy="67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9AADE9-CD8C-4BA0-ABF9-DAA157E8879A}"/>
                  </a:ext>
                </a:extLst>
              </p14:cNvPr>
              <p14:cNvContentPartPr/>
              <p14:nvPr/>
            </p14:nvContentPartPr>
            <p14:xfrm>
              <a:off x="538320" y="4368400"/>
              <a:ext cx="311760" cy="27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9AADE9-CD8C-4BA0-ABF9-DAA157E8879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20320" y="4350760"/>
                <a:ext cx="34740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47DD6B-A9A1-4E43-ADB5-590067F0A00D}"/>
                  </a:ext>
                </a:extLst>
              </p14:cNvPr>
              <p14:cNvContentPartPr/>
              <p14:nvPr/>
            </p14:nvContentPartPr>
            <p14:xfrm>
              <a:off x="995160" y="4298920"/>
              <a:ext cx="1942200" cy="384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47DD6B-A9A1-4E43-ADB5-590067F0A00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977520" y="4280920"/>
                <a:ext cx="197784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FBB1262-A0BF-4A6F-8A2F-30AC31217FD9}"/>
                  </a:ext>
                </a:extLst>
              </p14:cNvPr>
              <p14:cNvContentPartPr/>
              <p14:nvPr/>
            </p14:nvContentPartPr>
            <p14:xfrm>
              <a:off x="4110240" y="4494040"/>
              <a:ext cx="318960" cy="129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FBB1262-A0BF-4A6F-8A2F-30AC31217FD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092220" y="4476040"/>
                <a:ext cx="35464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D5F0C22-C8DD-497D-8451-CC660F7F8838}"/>
                  </a:ext>
                </a:extLst>
              </p14:cNvPr>
              <p14:cNvContentPartPr/>
              <p14:nvPr/>
            </p14:nvContentPartPr>
            <p14:xfrm>
              <a:off x="3171000" y="4276960"/>
              <a:ext cx="842040" cy="376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D5F0C22-C8DD-497D-8451-CC660F7F883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153000" y="4259303"/>
                <a:ext cx="877680" cy="412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A0CECEB-B1CF-4B95-9380-95E5A211B938}"/>
                  </a:ext>
                </a:extLst>
              </p14:cNvPr>
              <p14:cNvContentPartPr/>
              <p14:nvPr/>
            </p14:nvContentPartPr>
            <p14:xfrm>
              <a:off x="4612440" y="4498360"/>
              <a:ext cx="19800" cy="6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A0CECEB-B1CF-4B95-9380-95E5A211B93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594800" y="4480360"/>
                <a:ext cx="55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50CE3C6-C9B2-42C3-99F0-AE525DABE298}"/>
                  </a:ext>
                </a:extLst>
              </p14:cNvPr>
              <p14:cNvContentPartPr/>
              <p14:nvPr/>
            </p14:nvContentPartPr>
            <p14:xfrm>
              <a:off x="4642680" y="4602040"/>
              <a:ext cx="11160" cy="24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50CE3C6-C9B2-42C3-99F0-AE525DABE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625040" y="4584040"/>
                <a:ext cx="468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BBCCF8B-BBC0-432D-9EBD-9551B93BE4CB}"/>
                  </a:ext>
                </a:extLst>
              </p14:cNvPr>
              <p14:cNvContentPartPr/>
              <p14:nvPr/>
            </p14:nvContentPartPr>
            <p14:xfrm>
              <a:off x="4902960" y="4327000"/>
              <a:ext cx="1177560" cy="294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BBCCF8B-BBC0-432D-9EBD-9551B93BE4C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884960" y="4309360"/>
                <a:ext cx="12132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D1D5EA-F671-45C3-B921-18301C889C17}"/>
                  </a:ext>
                </a:extLst>
              </p14:cNvPr>
              <p14:cNvContentPartPr/>
              <p14:nvPr/>
            </p14:nvContentPartPr>
            <p14:xfrm>
              <a:off x="6319200" y="4297480"/>
              <a:ext cx="574920" cy="32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D1D5EA-F671-45C3-B921-18301C889C1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301560" y="4279500"/>
                <a:ext cx="610560" cy="36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405D2DF-7C07-4CD5-AEB2-AFE6F96E9168}"/>
                  </a:ext>
                </a:extLst>
              </p14:cNvPr>
              <p14:cNvContentPartPr/>
              <p14:nvPr/>
            </p14:nvContentPartPr>
            <p14:xfrm>
              <a:off x="7059720" y="4258960"/>
              <a:ext cx="772560" cy="434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405D2DF-7C07-4CD5-AEB2-AFE6F96E916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042080" y="4240960"/>
                <a:ext cx="80820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516C6EA-B095-40C5-8BE0-0E0116495027}"/>
                  </a:ext>
                </a:extLst>
              </p14:cNvPr>
              <p14:cNvContentPartPr/>
              <p14:nvPr/>
            </p14:nvContentPartPr>
            <p14:xfrm>
              <a:off x="741360" y="4923880"/>
              <a:ext cx="915840" cy="3175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516C6EA-B095-40C5-8BE0-0E011649502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23360" y="4906240"/>
                <a:ext cx="95148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245F509-D084-4F19-8440-174A5EB95127}"/>
                  </a:ext>
                </a:extLst>
              </p14:cNvPr>
              <p14:cNvContentPartPr/>
              <p14:nvPr/>
            </p14:nvContentPartPr>
            <p14:xfrm>
              <a:off x="1869240" y="5025040"/>
              <a:ext cx="218520" cy="24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245F509-D084-4F19-8440-174A5EB9512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5007040"/>
                <a:ext cx="2541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EB21B86-2BB7-4AE2-B3E8-9365B4A0E0AD}"/>
                  </a:ext>
                </a:extLst>
              </p14:cNvPr>
              <p14:cNvContentPartPr/>
              <p14:nvPr/>
            </p14:nvContentPartPr>
            <p14:xfrm>
              <a:off x="1879320" y="5103520"/>
              <a:ext cx="183600" cy="27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EB21B86-2BB7-4AE2-B3E8-9365B4A0E0A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861320" y="5085520"/>
                <a:ext cx="2192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EE98776-C919-4FB6-A549-AF1D9577B8C9}"/>
                  </a:ext>
                </a:extLst>
              </p14:cNvPr>
              <p14:cNvContentPartPr/>
              <p14:nvPr/>
            </p14:nvContentPartPr>
            <p14:xfrm>
              <a:off x="2750520" y="4988680"/>
              <a:ext cx="112320" cy="164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EE98776-C919-4FB6-A549-AF1D9577B8C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732520" y="4971040"/>
                <a:ext cx="1479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E2950B7-8396-443C-9A85-77D8EFE92139}"/>
                  </a:ext>
                </a:extLst>
              </p14:cNvPr>
              <p14:cNvContentPartPr/>
              <p14:nvPr/>
            </p14:nvContentPartPr>
            <p14:xfrm>
              <a:off x="2255160" y="4937560"/>
              <a:ext cx="354600" cy="263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E2950B7-8396-443C-9A85-77D8EFE92139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237160" y="4919944"/>
                <a:ext cx="390240" cy="299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C78936-F1EE-4EFD-A48F-0F9312C09E26}"/>
                  </a:ext>
                </a:extLst>
              </p14:cNvPr>
              <p14:cNvContentPartPr/>
              <p14:nvPr/>
            </p14:nvContentPartPr>
            <p14:xfrm>
              <a:off x="2986680" y="4927120"/>
              <a:ext cx="1097640" cy="294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C78936-F1EE-4EFD-A48F-0F9312C09E2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968680" y="4909480"/>
                <a:ext cx="11332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8E22C7D-6122-479C-A7B1-2EB3FC451C18}"/>
                  </a:ext>
                </a:extLst>
              </p14:cNvPr>
              <p14:cNvContentPartPr/>
              <p14:nvPr/>
            </p14:nvContentPartPr>
            <p14:xfrm>
              <a:off x="4205640" y="4886440"/>
              <a:ext cx="378000" cy="351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8E22C7D-6122-479C-A7B1-2EB3FC451C18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187983" y="4868800"/>
                <a:ext cx="413674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CE1B4E1-76B4-45DD-ACBA-F809E737F398}"/>
                  </a:ext>
                </a:extLst>
              </p14:cNvPr>
              <p14:cNvContentPartPr/>
              <p14:nvPr/>
            </p14:nvContentPartPr>
            <p14:xfrm>
              <a:off x="4732320" y="5191360"/>
              <a:ext cx="12240" cy="8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CE1B4E1-76B4-45DD-ACBA-F809E737F398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714320" y="51737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B83931-FAA1-4484-B1F8-1B0DFAE78B75}"/>
                  </a:ext>
                </a:extLst>
              </p14:cNvPr>
              <p14:cNvContentPartPr/>
              <p14:nvPr/>
            </p14:nvContentPartPr>
            <p14:xfrm>
              <a:off x="4941120" y="4928200"/>
              <a:ext cx="698040" cy="338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B83931-FAA1-4484-B1F8-1B0DFAE78B7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923111" y="4910219"/>
                <a:ext cx="733698" cy="3740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67D94A6-B6BA-4C1D-98BE-4B2EDA2F715A}"/>
                  </a:ext>
                </a:extLst>
              </p14:cNvPr>
              <p14:cNvContentPartPr/>
              <p14:nvPr/>
            </p14:nvContentPartPr>
            <p14:xfrm>
              <a:off x="5902680" y="5093440"/>
              <a:ext cx="167400" cy="16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67D94A6-B6BA-4C1D-98BE-4B2EDA2F715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885040" y="5075440"/>
                <a:ext cx="2030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1BE45EC-B6DF-4045-805A-66F6DFECE205}"/>
                  </a:ext>
                </a:extLst>
              </p14:cNvPr>
              <p14:cNvContentPartPr/>
              <p14:nvPr/>
            </p14:nvContentPartPr>
            <p14:xfrm>
              <a:off x="6159360" y="4937560"/>
              <a:ext cx="180360" cy="25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1BE45EC-B6DF-4045-805A-66F6DFECE205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141720" y="4919920"/>
                <a:ext cx="21600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EC96997-A6BA-4B25-BB0E-20DA23FF98E2}"/>
                  </a:ext>
                </a:extLst>
              </p14:cNvPr>
              <p14:cNvContentPartPr/>
              <p14:nvPr/>
            </p14:nvContentPartPr>
            <p14:xfrm>
              <a:off x="6420720" y="4914160"/>
              <a:ext cx="506520" cy="312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EC96997-A6BA-4B25-BB0E-20DA23FF98E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402720" y="4896500"/>
                <a:ext cx="542160" cy="348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FD1F58F-E1CA-468F-B702-D55B6D5A8A43}"/>
                  </a:ext>
                </a:extLst>
              </p14:cNvPr>
              <p14:cNvContentPartPr/>
              <p14:nvPr/>
            </p14:nvContentPartPr>
            <p14:xfrm>
              <a:off x="7013280" y="4960960"/>
              <a:ext cx="1420560" cy="284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FD1F58F-E1CA-468F-B702-D55B6D5A8A4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995636" y="4942983"/>
                <a:ext cx="1456209" cy="31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134E776-020F-42D7-93DA-C15E9FFEAB71}"/>
                  </a:ext>
                </a:extLst>
              </p14:cNvPr>
              <p14:cNvContentPartPr/>
              <p14:nvPr/>
            </p14:nvContentPartPr>
            <p14:xfrm>
              <a:off x="8617440" y="4889320"/>
              <a:ext cx="237960" cy="2091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134E776-020F-42D7-93DA-C15E9FFEAB7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599800" y="4871680"/>
                <a:ext cx="2736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02ED303-7E18-4EE6-89ED-F3F569519059}"/>
                  </a:ext>
                </a:extLst>
              </p14:cNvPr>
              <p14:cNvContentPartPr/>
              <p14:nvPr/>
            </p14:nvContentPartPr>
            <p14:xfrm>
              <a:off x="690600" y="5485840"/>
              <a:ext cx="278640" cy="249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02ED303-7E18-4EE6-89ED-F3F56951905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72960" y="5468200"/>
                <a:ext cx="31428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9EF8BA4-D1CA-4E0E-B4F4-2114C3F4A6EC}"/>
                  </a:ext>
                </a:extLst>
              </p14:cNvPr>
              <p14:cNvContentPartPr/>
              <p14:nvPr/>
            </p14:nvContentPartPr>
            <p14:xfrm>
              <a:off x="1848720" y="5556400"/>
              <a:ext cx="175680" cy="21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9EF8BA4-D1CA-4E0E-B4F4-2114C3F4A6EC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831080" y="5538760"/>
                <a:ext cx="2113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4024A4-9DF1-4051-A818-CAAF0A32044A}"/>
                  </a:ext>
                </a:extLst>
              </p14:cNvPr>
              <p14:cNvContentPartPr/>
              <p14:nvPr/>
            </p14:nvContentPartPr>
            <p14:xfrm>
              <a:off x="1869240" y="5628040"/>
              <a:ext cx="172080" cy="20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4024A4-9DF1-4051-A818-CAAF0A32044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1851240" y="5610400"/>
                <a:ext cx="207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12DFB8E-80B3-48C9-AB9B-2044CF13B5E2}"/>
                  </a:ext>
                </a:extLst>
              </p14:cNvPr>
              <p14:cNvContentPartPr/>
              <p14:nvPr/>
            </p14:nvContentPartPr>
            <p14:xfrm>
              <a:off x="1378560" y="5485840"/>
              <a:ext cx="359640" cy="264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12DFB8E-80B3-48C9-AB9B-2044CF13B5E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60920" y="5468200"/>
                <a:ext cx="3952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30D0139-F067-4C9F-961F-A53E779DC327}"/>
                  </a:ext>
                </a:extLst>
              </p14:cNvPr>
              <p14:cNvContentPartPr/>
              <p14:nvPr/>
            </p14:nvContentPartPr>
            <p14:xfrm>
              <a:off x="2446320" y="5382160"/>
              <a:ext cx="255240" cy="147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30D0139-F067-4C9F-961F-A53E779DC327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428680" y="5364160"/>
                <a:ext cx="2908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3CD83E-572C-4A14-8761-F53C68178C69}"/>
                  </a:ext>
                </a:extLst>
              </p14:cNvPr>
              <p14:cNvContentPartPr/>
              <p14:nvPr/>
            </p14:nvContentPartPr>
            <p14:xfrm>
              <a:off x="2245080" y="5565760"/>
              <a:ext cx="1573920" cy="337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3CD83E-572C-4A14-8761-F53C68178C69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227440" y="5548101"/>
                <a:ext cx="1609560" cy="37299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23796101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14:cNvPr>
              <p14:cNvContentPartPr/>
              <p14:nvPr/>
            </p14:nvContentPartPr>
            <p14:xfrm>
              <a:off x="322320" y="738160"/>
              <a:ext cx="8272080" cy="160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679" y="720160"/>
                <a:ext cx="8307722" cy="16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14:cNvPr>
              <p14:cNvContentPartPr/>
              <p14:nvPr/>
            </p14:nvContentPartPr>
            <p14:xfrm>
              <a:off x="2354880" y="1990960"/>
              <a:ext cx="12240" cy="2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7240" y="197332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14:cNvPr>
              <p14:cNvContentPartPr/>
              <p14:nvPr/>
            </p14:nvContentPartPr>
            <p14:xfrm>
              <a:off x="2472600" y="1990960"/>
              <a:ext cx="13320" cy="1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4600" y="197332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14:cNvPr>
              <p14:cNvContentPartPr/>
              <p14:nvPr/>
            </p14:nvContentPartPr>
            <p14:xfrm>
              <a:off x="2580240" y="2102920"/>
              <a:ext cx="196200" cy="19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0" y="2084920"/>
                <a:ext cx="2318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14:cNvPr>
              <p14:cNvContentPartPr/>
              <p14:nvPr/>
            </p14:nvContentPartPr>
            <p14:xfrm>
              <a:off x="2295840" y="2133160"/>
              <a:ext cx="142200" cy="180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85" y="2115520"/>
                <a:ext cx="17775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14:cNvPr>
              <p14:cNvContentPartPr/>
              <p14:nvPr/>
            </p14:nvContentPartPr>
            <p14:xfrm>
              <a:off x="1890840" y="2024440"/>
              <a:ext cx="263880" cy="29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73200" y="2006800"/>
                <a:ext cx="299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14:cNvPr>
              <p14:cNvContentPartPr/>
              <p14:nvPr/>
            </p14:nvContentPartPr>
            <p14:xfrm>
              <a:off x="3687960" y="2106520"/>
              <a:ext cx="196200" cy="27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9960" y="2088520"/>
                <a:ext cx="231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14:cNvPr>
              <p14:cNvContentPartPr/>
              <p14:nvPr/>
            </p14:nvContentPartPr>
            <p14:xfrm>
              <a:off x="3718200" y="2206240"/>
              <a:ext cx="187200" cy="18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0200" y="2188240"/>
                <a:ext cx="2228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14:cNvPr>
              <p14:cNvContentPartPr/>
              <p14:nvPr/>
            </p14:nvContentPartPr>
            <p14:xfrm>
              <a:off x="3321840" y="2092480"/>
              <a:ext cx="184680" cy="18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03840" y="2074840"/>
                <a:ext cx="2203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14:cNvPr>
              <p14:cNvContentPartPr/>
              <p14:nvPr/>
            </p14:nvContentPartPr>
            <p14:xfrm>
              <a:off x="2997120" y="1976920"/>
              <a:ext cx="195120" cy="30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959280"/>
                <a:ext cx="230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14:cNvPr>
              <p14:cNvContentPartPr/>
              <p14:nvPr/>
            </p14:nvContentPartPr>
            <p14:xfrm>
              <a:off x="4114200" y="1914280"/>
              <a:ext cx="223200" cy="33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6200" y="1896640"/>
                <a:ext cx="258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14:cNvPr>
              <p14:cNvContentPartPr/>
              <p14:nvPr/>
            </p14:nvContentPartPr>
            <p14:xfrm>
              <a:off x="4470960" y="2021560"/>
              <a:ext cx="121680" cy="20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960" y="2003920"/>
                <a:ext cx="1573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14:cNvPr>
              <p14:cNvContentPartPr/>
              <p14:nvPr/>
            </p14:nvContentPartPr>
            <p14:xfrm>
              <a:off x="4703880" y="19196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8588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14:cNvPr>
              <p14:cNvContentPartPr/>
              <p14:nvPr/>
            </p14:nvContentPartPr>
            <p14:xfrm>
              <a:off x="5107800" y="1950280"/>
              <a:ext cx="668520" cy="318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89810" y="1932620"/>
                <a:ext cx="704141" cy="3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14:cNvPr>
              <p14:cNvContentPartPr/>
              <p14:nvPr/>
            </p14:nvContentPartPr>
            <p14:xfrm>
              <a:off x="4719360" y="2062960"/>
              <a:ext cx="28836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01360" y="2045277"/>
                <a:ext cx="324000" cy="184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14:cNvPr>
              <p14:cNvContentPartPr/>
              <p14:nvPr/>
            </p14:nvContentPartPr>
            <p14:xfrm>
              <a:off x="5862000" y="1879360"/>
              <a:ext cx="357840" cy="339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44000" y="1861720"/>
                <a:ext cx="3934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14:cNvPr>
              <p14:cNvContentPartPr/>
              <p14:nvPr/>
            </p14:nvContentPartPr>
            <p14:xfrm>
              <a:off x="4296360" y="2245120"/>
              <a:ext cx="2096640" cy="753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360" y="2227120"/>
                <a:ext cx="2132280" cy="78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14:cNvPr>
              <p14:cNvContentPartPr/>
              <p14:nvPr/>
            </p14:nvContentPartPr>
            <p14:xfrm>
              <a:off x="6510360" y="1706560"/>
              <a:ext cx="1967760" cy="1053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92720" y="1688914"/>
                <a:ext cx="2003400" cy="1089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14:cNvPr>
              <p14:cNvContentPartPr/>
              <p14:nvPr/>
            </p14:nvContentPartPr>
            <p14:xfrm>
              <a:off x="8663880" y="2442760"/>
              <a:ext cx="16200" cy="1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45880" y="2425120"/>
                <a:ext cx="5184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14:cNvPr>
              <p14:cNvContentPartPr/>
              <p14:nvPr/>
            </p14:nvContentPartPr>
            <p14:xfrm>
              <a:off x="8666040" y="2549680"/>
              <a:ext cx="15840" cy="1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48040" y="2532040"/>
                <a:ext cx="51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14:cNvPr>
              <p14:cNvContentPartPr/>
              <p14:nvPr/>
            </p14:nvContentPartPr>
            <p14:xfrm>
              <a:off x="497640" y="3168160"/>
              <a:ext cx="2562840" cy="527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9643" y="3150520"/>
                <a:ext cx="2598475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14:cNvPr>
              <p14:cNvContentPartPr/>
              <p14:nvPr/>
            </p14:nvContentPartPr>
            <p14:xfrm>
              <a:off x="3281520" y="3072040"/>
              <a:ext cx="106740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63880" y="3054040"/>
                <a:ext cx="110304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14:cNvPr>
              <p14:cNvContentPartPr/>
              <p14:nvPr/>
            </p14:nvContentPartPr>
            <p14:xfrm>
              <a:off x="5851560" y="3058000"/>
              <a:ext cx="746280" cy="33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33920" y="3040000"/>
                <a:ext cx="7819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14:cNvPr>
              <p14:cNvContentPartPr/>
              <p14:nvPr/>
            </p14:nvContentPartPr>
            <p14:xfrm>
              <a:off x="4479600" y="3088240"/>
              <a:ext cx="1251720" cy="489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61960" y="3070240"/>
                <a:ext cx="128736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14:cNvPr>
              <p14:cNvContentPartPr/>
              <p14:nvPr/>
            </p14:nvContentPartPr>
            <p14:xfrm>
              <a:off x="7700160" y="3139000"/>
              <a:ext cx="21600" cy="34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82160" y="3121000"/>
                <a:ext cx="572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14:cNvPr>
              <p14:cNvContentPartPr/>
              <p14:nvPr/>
            </p14:nvContentPartPr>
            <p14:xfrm>
              <a:off x="7707360" y="3291280"/>
              <a:ext cx="15120" cy="2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89720" y="3273640"/>
                <a:ext cx="507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14:cNvPr>
              <p14:cNvContentPartPr/>
              <p14:nvPr/>
            </p14:nvContentPartPr>
            <p14:xfrm>
              <a:off x="6745800" y="3027040"/>
              <a:ext cx="821880" cy="389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8152" y="3009400"/>
                <a:ext cx="857536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14:cNvPr>
              <p14:cNvContentPartPr/>
              <p14:nvPr/>
            </p14:nvContentPartPr>
            <p14:xfrm>
              <a:off x="999120" y="3716080"/>
              <a:ext cx="262440" cy="339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81480" y="3698440"/>
                <a:ext cx="2980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14:cNvPr>
              <p14:cNvContentPartPr/>
              <p14:nvPr/>
            </p14:nvContentPartPr>
            <p14:xfrm>
              <a:off x="1381440" y="3738400"/>
              <a:ext cx="36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63800" y="372040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14:cNvPr>
              <p14:cNvContentPartPr/>
              <p14:nvPr/>
            </p14:nvContentPartPr>
            <p14:xfrm>
              <a:off x="1462440" y="3738400"/>
              <a:ext cx="360" cy="16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44800" y="3720400"/>
                <a:ext cx="36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14:cNvPr>
              <p14:cNvContentPartPr/>
              <p14:nvPr/>
            </p14:nvContentPartPr>
            <p14:xfrm>
              <a:off x="1899480" y="3763600"/>
              <a:ext cx="417960" cy="23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81840" y="3745960"/>
                <a:ext cx="453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14:cNvPr>
              <p14:cNvContentPartPr/>
              <p14:nvPr/>
            </p14:nvContentPartPr>
            <p14:xfrm>
              <a:off x="1615080" y="3809680"/>
              <a:ext cx="158400" cy="141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597080" y="3792040"/>
                <a:ext cx="194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14:cNvPr>
              <p14:cNvContentPartPr/>
              <p14:nvPr/>
            </p14:nvContentPartPr>
            <p14:xfrm>
              <a:off x="1361280" y="3870520"/>
              <a:ext cx="12204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343280" y="3852520"/>
                <a:ext cx="1576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14:cNvPr>
              <p14:cNvContentPartPr/>
              <p14:nvPr/>
            </p14:nvContentPartPr>
            <p14:xfrm>
              <a:off x="2539560" y="3739120"/>
              <a:ext cx="695880" cy="241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21911" y="3721120"/>
                <a:ext cx="73153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14:cNvPr>
              <p14:cNvContentPartPr/>
              <p14:nvPr/>
            </p14:nvContentPartPr>
            <p14:xfrm>
              <a:off x="3524880" y="3830200"/>
              <a:ext cx="299520" cy="226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507219" y="3812200"/>
                <a:ext cx="335203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14:cNvPr>
              <p14:cNvContentPartPr/>
              <p14:nvPr/>
            </p14:nvContentPartPr>
            <p14:xfrm>
              <a:off x="4210680" y="3708160"/>
              <a:ext cx="130320" cy="33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93040" y="3690351"/>
                <a:ext cx="165960" cy="68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14:cNvPr>
              <p14:cNvContentPartPr/>
              <p14:nvPr/>
            </p14:nvContentPartPr>
            <p14:xfrm>
              <a:off x="4163520" y="3815440"/>
              <a:ext cx="205560" cy="221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45520" y="3797800"/>
                <a:ext cx="24120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14:cNvPr>
              <p14:cNvContentPartPr/>
              <p14:nvPr/>
            </p14:nvContentPartPr>
            <p14:xfrm>
              <a:off x="4559160" y="3840280"/>
              <a:ext cx="115560" cy="1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41160" y="3822280"/>
                <a:ext cx="151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14:cNvPr>
              <p14:cNvContentPartPr/>
              <p14:nvPr/>
            </p14:nvContentPartPr>
            <p14:xfrm>
              <a:off x="4551240" y="3913360"/>
              <a:ext cx="12492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533600" y="3895360"/>
                <a:ext cx="160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14:cNvPr>
              <p14:cNvContentPartPr/>
              <p14:nvPr/>
            </p14:nvContentPartPr>
            <p14:xfrm>
              <a:off x="4829160" y="3676480"/>
              <a:ext cx="1017360" cy="315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11520" y="3658840"/>
                <a:ext cx="10530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14:cNvPr>
              <p14:cNvContentPartPr/>
              <p14:nvPr/>
            </p14:nvContentPartPr>
            <p14:xfrm>
              <a:off x="5955600" y="3934960"/>
              <a:ext cx="65520" cy="93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937600" y="3917320"/>
                <a:ext cx="1011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95FAAF7-8CD5-417F-BBF5-B57E84D251AA}"/>
                  </a:ext>
                </a:extLst>
              </p14:cNvPr>
              <p14:cNvContentPartPr/>
              <p14:nvPr/>
            </p14:nvContentPartPr>
            <p14:xfrm>
              <a:off x="6154320" y="3626440"/>
              <a:ext cx="1103400" cy="343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95FAAF7-8CD5-417F-BBF5-B57E84D251A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36680" y="3608800"/>
                <a:ext cx="11390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6C04120-1E8B-496A-A7FC-C4572C0B7CD8}"/>
                  </a:ext>
                </a:extLst>
              </p14:cNvPr>
              <p14:cNvContentPartPr/>
              <p14:nvPr/>
            </p14:nvContentPartPr>
            <p14:xfrm>
              <a:off x="7457160" y="3463360"/>
              <a:ext cx="1217520" cy="639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6C04120-1E8B-496A-A7FC-C4572C0B7CD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439160" y="3445720"/>
                <a:ext cx="1253160" cy="67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9AADE9-CD8C-4BA0-ABF9-DAA157E8879A}"/>
                  </a:ext>
                </a:extLst>
              </p14:cNvPr>
              <p14:cNvContentPartPr/>
              <p14:nvPr/>
            </p14:nvContentPartPr>
            <p14:xfrm>
              <a:off x="538320" y="4368400"/>
              <a:ext cx="311760" cy="27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9AADE9-CD8C-4BA0-ABF9-DAA157E8879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20320" y="4350760"/>
                <a:ext cx="34740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47DD6B-A9A1-4E43-ADB5-590067F0A00D}"/>
                  </a:ext>
                </a:extLst>
              </p14:cNvPr>
              <p14:cNvContentPartPr/>
              <p14:nvPr/>
            </p14:nvContentPartPr>
            <p14:xfrm>
              <a:off x="995160" y="4298920"/>
              <a:ext cx="1942200" cy="384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47DD6B-A9A1-4E43-ADB5-590067F0A00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977520" y="4280920"/>
                <a:ext cx="197784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FBB1262-A0BF-4A6F-8A2F-30AC31217FD9}"/>
                  </a:ext>
                </a:extLst>
              </p14:cNvPr>
              <p14:cNvContentPartPr/>
              <p14:nvPr/>
            </p14:nvContentPartPr>
            <p14:xfrm>
              <a:off x="4110240" y="4494040"/>
              <a:ext cx="318960" cy="129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FBB1262-A0BF-4A6F-8A2F-30AC31217FD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092220" y="4476040"/>
                <a:ext cx="35464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D5F0C22-C8DD-497D-8451-CC660F7F8838}"/>
                  </a:ext>
                </a:extLst>
              </p14:cNvPr>
              <p14:cNvContentPartPr/>
              <p14:nvPr/>
            </p14:nvContentPartPr>
            <p14:xfrm>
              <a:off x="3171000" y="4276960"/>
              <a:ext cx="842040" cy="376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D5F0C22-C8DD-497D-8451-CC660F7F883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153000" y="4259303"/>
                <a:ext cx="877680" cy="412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A0CECEB-B1CF-4B95-9380-95E5A211B938}"/>
                  </a:ext>
                </a:extLst>
              </p14:cNvPr>
              <p14:cNvContentPartPr/>
              <p14:nvPr/>
            </p14:nvContentPartPr>
            <p14:xfrm>
              <a:off x="4612440" y="4498360"/>
              <a:ext cx="19800" cy="6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A0CECEB-B1CF-4B95-9380-95E5A211B93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594800" y="4480360"/>
                <a:ext cx="55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50CE3C6-C9B2-42C3-99F0-AE525DABE298}"/>
                  </a:ext>
                </a:extLst>
              </p14:cNvPr>
              <p14:cNvContentPartPr/>
              <p14:nvPr/>
            </p14:nvContentPartPr>
            <p14:xfrm>
              <a:off x="4642680" y="4602040"/>
              <a:ext cx="11160" cy="24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50CE3C6-C9B2-42C3-99F0-AE525DABE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625040" y="4584040"/>
                <a:ext cx="468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BBCCF8B-BBC0-432D-9EBD-9551B93BE4CB}"/>
                  </a:ext>
                </a:extLst>
              </p14:cNvPr>
              <p14:cNvContentPartPr/>
              <p14:nvPr/>
            </p14:nvContentPartPr>
            <p14:xfrm>
              <a:off x="4902960" y="4327000"/>
              <a:ext cx="1177560" cy="294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BBCCF8B-BBC0-432D-9EBD-9551B93BE4C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884960" y="4309360"/>
                <a:ext cx="12132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D1D5EA-F671-45C3-B921-18301C889C17}"/>
                  </a:ext>
                </a:extLst>
              </p14:cNvPr>
              <p14:cNvContentPartPr/>
              <p14:nvPr/>
            </p14:nvContentPartPr>
            <p14:xfrm>
              <a:off x="6319200" y="4297480"/>
              <a:ext cx="574920" cy="32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D1D5EA-F671-45C3-B921-18301C889C1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301560" y="4279500"/>
                <a:ext cx="610560" cy="36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405D2DF-7C07-4CD5-AEB2-AFE6F96E9168}"/>
                  </a:ext>
                </a:extLst>
              </p14:cNvPr>
              <p14:cNvContentPartPr/>
              <p14:nvPr/>
            </p14:nvContentPartPr>
            <p14:xfrm>
              <a:off x="7059720" y="4258960"/>
              <a:ext cx="772560" cy="434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405D2DF-7C07-4CD5-AEB2-AFE6F96E916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042080" y="4240960"/>
                <a:ext cx="80820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516C6EA-B095-40C5-8BE0-0E0116495027}"/>
                  </a:ext>
                </a:extLst>
              </p14:cNvPr>
              <p14:cNvContentPartPr/>
              <p14:nvPr/>
            </p14:nvContentPartPr>
            <p14:xfrm>
              <a:off x="741360" y="4923880"/>
              <a:ext cx="915840" cy="3175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516C6EA-B095-40C5-8BE0-0E011649502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23360" y="4906240"/>
                <a:ext cx="95148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245F509-D084-4F19-8440-174A5EB95127}"/>
                  </a:ext>
                </a:extLst>
              </p14:cNvPr>
              <p14:cNvContentPartPr/>
              <p14:nvPr/>
            </p14:nvContentPartPr>
            <p14:xfrm>
              <a:off x="1869240" y="5025040"/>
              <a:ext cx="218520" cy="24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245F509-D084-4F19-8440-174A5EB9512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5007040"/>
                <a:ext cx="2541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EB21B86-2BB7-4AE2-B3E8-9365B4A0E0AD}"/>
                  </a:ext>
                </a:extLst>
              </p14:cNvPr>
              <p14:cNvContentPartPr/>
              <p14:nvPr/>
            </p14:nvContentPartPr>
            <p14:xfrm>
              <a:off x="1879320" y="5103520"/>
              <a:ext cx="183600" cy="27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EB21B86-2BB7-4AE2-B3E8-9365B4A0E0A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861320" y="5085520"/>
                <a:ext cx="2192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EE98776-C919-4FB6-A549-AF1D9577B8C9}"/>
                  </a:ext>
                </a:extLst>
              </p14:cNvPr>
              <p14:cNvContentPartPr/>
              <p14:nvPr/>
            </p14:nvContentPartPr>
            <p14:xfrm>
              <a:off x="2750520" y="4988680"/>
              <a:ext cx="112320" cy="164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EE98776-C919-4FB6-A549-AF1D9577B8C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732520" y="4971040"/>
                <a:ext cx="1479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E2950B7-8396-443C-9A85-77D8EFE92139}"/>
                  </a:ext>
                </a:extLst>
              </p14:cNvPr>
              <p14:cNvContentPartPr/>
              <p14:nvPr/>
            </p14:nvContentPartPr>
            <p14:xfrm>
              <a:off x="2255160" y="4937560"/>
              <a:ext cx="354600" cy="263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E2950B7-8396-443C-9A85-77D8EFE92139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237160" y="4919944"/>
                <a:ext cx="390240" cy="299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C78936-F1EE-4EFD-A48F-0F9312C09E26}"/>
                  </a:ext>
                </a:extLst>
              </p14:cNvPr>
              <p14:cNvContentPartPr/>
              <p14:nvPr/>
            </p14:nvContentPartPr>
            <p14:xfrm>
              <a:off x="2986680" y="4927120"/>
              <a:ext cx="1097640" cy="294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C78936-F1EE-4EFD-A48F-0F9312C09E2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968680" y="4909480"/>
                <a:ext cx="11332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8E22C7D-6122-479C-A7B1-2EB3FC451C18}"/>
                  </a:ext>
                </a:extLst>
              </p14:cNvPr>
              <p14:cNvContentPartPr/>
              <p14:nvPr/>
            </p14:nvContentPartPr>
            <p14:xfrm>
              <a:off x="4205640" y="4886440"/>
              <a:ext cx="378000" cy="351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8E22C7D-6122-479C-A7B1-2EB3FC451C18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187983" y="4868800"/>
                <a:ext cx="413674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CE1B4E1-76B4-45DD-ACBA-F809E737F398}"/>
                  </a:ext>
                </a:extLst>
              </p14:cNvPr>
              <p14:cNvContentPartPr/>
              <p14:nvPr/>
            </p14:nvContentPartPr>
            <p14:xfrm>
              <a:off x="4732320" y="5191360"/>
              <a:ext cx="12240" cy="8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CE1B4E1-76B4-45DD-ACBA-F809E737F398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714320" y="51737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B83931-FAA1-4484-B1F8-1B0DFAE78B75}"/>
                  </a:ext>
                </a:extLst>
              </p14:cNvPr>
              <p14:cNvContentPartPr/>
              <p14:nvPr/>
            </p14:nvContentPartPr>
            <p14:xfrm>
              <a:off x="4941120" y="4928200"/>
              <a:ext cx="698040" cy="338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B83931-FAA1-4484-B1F8-1B0DFAE78B7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923111" y="4910219"/>
                <a:ext cx="733698" cy="3740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67D94A6-B6BA-4C1D-98BE-4B2EDA2F715A}"/>
                  </a:ext>
                </a:extLst>
              </p14:cNvPr>
              <p14:cNvContentPartPr/>
              <p14:nvPr/>
            </p14:nvContentPartPr>
            <p14:xfrm>
              <a:off x="5902680" y="5093440"/>
              <a:ext cx="167400" cy="16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67D94A6-B6BA-4C1D-98BE-4B2EDA2F715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885040" y="5075440"/>
                <a:ext cx="2030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1BE45EC-B6DF-4045-805A-66F6DFECE205}"/>
                  </a:ext>
                </a:extLst>
              </p14:cNvPr>
              <p14:cNvContentPartPr/>
              <p14:nvPr/>
            </p14:nvContentPartPr>
            <p14:xfrm>
              <a:off x="6159360" y="4937560"/>
              <a:ext cx="180360" cy="25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1BE45EC-B6DF-4045-805A-66F6DFECE205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141720" y="4919920"/>
                <a:ext cx="21600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EC96997-A6BA-4B25-BB0E-20DA23FF98E2}"/>
                  </a:ext>
                </a:extLst>
              </p14:cNvPr>
              <p14:cNvContentPartPr/>
              <p14:nvPr/>
            </p14:nvContentPartPr>
            <p14:xfrm>
              <a:off x="6420720" y="4914160"/>
              <a:ext cx="506520" cy="312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EC96997-A6BA-4B25-BB0E-20DA23FF98E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402720" y="4896500"/>
                <a:ext cx="542160" cy="348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FD1F58F-E1CA-468F-B702-D55B6D5A8A43}"/>
                  </a:ext>
                </a:extLst>
              </p14:cNvPr>
              <p14:cNvContentPartPr/>
              <p14:nvPr/>
            </p14:nvContentPartPr>
            <p14:xfrm>
              <a:off x="7013280" y="4960960"/>
              <a:ext cx="1420560" cy="284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FD1F58F-E1CA-468F-B702-D55B6D5A8A4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995636" y="4942983"/>
                <a:ext cx="1456209" cy="31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134E776-020F-42D7-93DA-C15E9FFEAB71}"/>
                  </a:ext>
                </a:extLst>
              </p14:cNvPr>
              <p14:cNvContentPartPr/>
              <p14:nvPr/>
            </p14:nvContentPartPr>
            <p14:xfrm>
              <a:off x="8617440" y="4889320"/>
              <a:ext cx="237960" cy="2091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134E776-020F-42D7-93DA-C15E9FFEAB7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599800" y="4871680"/>
                <a:ext cx="2736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02ED303-7E18-4EE6-89ED-F3F569519059}"/>
                  </a:ext>
                </a:extLst>
              </p14:cNvPr>
              <p14:cNvContentPartPr/>
              <p14:nvPr/>
            </p14:nvContentPartPr>
            <p14:xfrm>
              <a:off x="690600" y="5485840"/>
              <a:ext cx="278640" cy="249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02ED303-7E18-4EE6-89ED-F3F56951905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72960" y="5468200"/>
                <a:ext cx="31428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9EF8BA4-D1CA-4E0E-B4F4-2114C3F4A6EC}"/>
                  </a:ext>
                </a:extLst>
              </p14:cNvPr>
              <p14:cNvContentPartPr/>
              <p14:nvPr/>
            </p14:nvContentPartPr>
            <p14:xfrm>
              <a:off x="1848720" y="5556400"/>
              <a:ext cx="175680" cy="21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9EF8BA4-D1CA-4E0E-B4F4-2114C3F4A6EC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831080" y="5538760"/>
                <a:ext cx="2113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4024A4-9DF1-4051-A818-CAAF0A32044A}"/>
                  </a:ext>
                </a:extLst>
              </p14:cNvPr>
              <p14:cNvContentPartPr/>
              <p14:nvPr/>
            </p14:nvContentPartPr>
            <p14:xfrm>
              <a:off x="1869240" y="5628040"/>
              <a:ext cx="172080" cy="20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4024A4-9DF1-4051-A818-CAAF0A32044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1851240" y="5610400"/>
                <a:ext cx="207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12DFB8E-80B3-48C9-AB9B-2044CF13B5E2}"/>
                  </a:ext>
                </a:extLst>
              </p14:cNvPr>
              <p14:cNvContentPartPr/>
              <p14:nvPr/>
            </p14:nvContentPartPr>
            <p14:xfrm>
              <a:off x="1378560" y="5485840"/>
              <a:ext cx="359640" cy="264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12DFB8E-80B3-48C9-AB9B-2044CF13B5E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60920" y="5468200"/>
                <a:ext cx="3952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30D0139-F067-4C9F-961F-A53E779DC327}"/>
                  </a:ext>
                </a:extLst>
              </p14:cNvPr>
              <p14:cNvContentPartPr/>
              <p14:nvPr/>
            </p14:nvContentPartPr>
            <p14:xfrm>
              <a:off x="2446320" y="5382160"/>
              <a:ext cx="255240" cy="147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30D0139-F067-4C9F-961F-A53E779DC327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428680" y="5364160"/>
                <a:ext cx="2908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3CD83E-572C-4A14-8761-F53C68178C69}"/>
                  </a:ext>
                </a:extLst>
              </p14:cNvPr>
              <p14:cNvContentPartPr/>
              <p14:nvPr/>
            </p14:nvContentPartPr>
            <p14:xfrm>
              <a:off x="2245080" y="5565760"/>
              <a:ext cx="1573920" cy="337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3CD83E-572C-4A14-8761-F53C68178C69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227440" y="5548101"/>
                <a:ext cx="160956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F2E59F3-5B30-4A3A-932F-CF72E61FFD67}"/>
                  </a:ext>
                </a:extLst>
              </p14:cNvPr>
              <p14:cNvContentPartPr/>
              <p14:nvPr/>
            </p14:nvContentPartPr>
            <p14:xfrm>
              <a:off x="4094040" y="5491960"/>
              <a:ext cx="156240" cy="24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F2E59F3-5B30-4A3A-932F-CF72E61FFD67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076400" y="5474320"/>
                <a:ext cx="1918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DD6A50D-A53B-4105-BCC5-D6DBD04E2065}"/>
                  </a:ext>
                </a:extLst>
              </p14:cNvPr>
              <p14:cNvContentPartPr/>
              <p14:nvPr/>
            </p14:nvContentPartPr>
            <p14:xfrm>
              <a:off x="4114560" y="5576920"/>
              <a:ext cx="1213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DD6A50D-A53B-4105-BCC5-D6DBD04E2065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096560" y="555892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A52BDC4-F35F-4B8E-BF16-79DE904B3A8C}"/>
                  </a:ext>
                </a:extLst>
              </p14:cNvPr>
              <p14:cNvContentPartPr/>
              <p14:nvPr/>
            </p14:nvContentPartPr>
            <p14:xfrm>
              <a:off x="4448280" y="5344000"/>
              <a:ext cx="1849680" cy="5670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A52BDC4-F35F-4B8E-BF16-79DE904B3A8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430284" y="5326000"/>
                <a:ext cx="1885313" cy="60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5240333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14:cNvPr>
              <p14:cNvContentPartPr/>
              <p14:nvPr/>
            </p14:nvContentPartPr>
            <p14:xfrm>
              <a:off x="322320" y="738160"/>
              <a:ext cx="8272080" cy="160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679" y="720160"/>
                <a:ext cx="8307722" cy="16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14:cNvPr>
              <p14:cNvContentPartPr/>
              <p14:nvPr/>
            </p14:nvContentPartPr>
            <p14:xfrm>
              <a:off x="2354880" y="1990960"/>
              <a:ext cx="12240" cy="2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7240" y="197332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14:cNvPr>
              <p14:cNvContentPartPr/>
              <p14:nvPr/>
            </p14:nvContentPartPr>
            <p14:xfrm>
              <a:off x="2472600" y="1990960"/>
              <a:ext cx="13320" cy="1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4600" y="197332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14:cNvPr>
              <p14:cNvContentPartPr/>
              <p14:nvPr/>
            </p14:nvContentPartPr>
            <p14:xfrm>
              <a:off x="2580240" y="2102920"/>
              <a:ext cx="196200" cy="19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0" y="2084920"/>
                <a:ext cx="2318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14:cNvPr>
              <p14:cNvContentPartPr/>
              <p14:nvPr/>
            </p14:nvContentPartPr>
            <p14:xfrm>
              <a:off x="2295840" y="2133160"/>
              <a:ext cx="142200" cy="180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85" y="2115520"/>
                <a:ext cx="17775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14:cNvPr>
              <p14:cNvContentPartPr/>
              <p14:nvPr/>
            </p14:nvContentPartPr>
            <p14:xfrm>
              <a:off x="1890840" y="2024440"/>
              <a:ext cx="263880" cy="29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73200" y="2006800"/>
                <a:ext cx="299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14:cNvPr>
              <p14:cNvContentPartPr/>
              <p14:nvPr/>
            </p14:nvContentPartPr>
            <p14:xfrm>
              <a:off x="3687960" y="2106520"/>
              <a:ext cx="196200" cy="27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9960" y="2088520"/>
                <a:ext cx="231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14:cNvPr>
              <p14:cNvContentPartPr/>
              <p14:nvPr/>
            </p14:nvContentPartPr>
            <p14:xfrm>
              <a:off x="3718200" y="2206240"/>
              <a:ext cx="187200" cy="18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0200" y="2188240"/>
                <a:ext cx="2228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14:cNvPr>
              <p14:cNvContentPartPr/>
              <p14:nvPr/>
            </p14:nvContentPartPr>
            <p14:xfrm>
              <a:off x="3321840" y="2092480"/>
              <a:ext cx="184680" cy="18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03840" y="2074840"/>
                <a:ext cx="2203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14:cNvPr>
              <p14:cNvContentPartPr/>
              <p14:nvPr/>
            </p14:nvContentPartPr>
            <p14:xfrm>
              <a:off x="2997120" y="1976920"/>
              <a:ext cx="195120" cy="30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959280"/>
                <a:ext cx="230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14:cNvPr>
              <p14:cNvContentPartPr/>
              <p14:nvPr/>
            </p14:nvContentPartPr>
            <p14:xfrm>
              <a:off x="4114200" y="1914280"/>
              <a:ext cx="223200" cy="33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6200" y="1896640"/>
                <a:ext cx="258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14:cNvPr>
              <p14:cNvContentPartPr/>
              <p14:nvPr/>
            </p14:nvContentPartPr>
            <p14:xfrm>
              <a:off x="4470960" y="2021560"/>
              <a:ext cx="121680" cy="20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960" y="2003920"/>
                <a:ext cx="1573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14:cNvPr>
              <p14:cNvContentPartPr/>
              <p14:nvPr/>
            </p14:nvContentPartPr>
            <p14:xfrm>
              <a:off x="4703880" y="19196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8588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14:cNvPr>
              <p14:cNvContentPartPr/>
              <p14:nvPr/>
            </p14:nvContentPartPr>
            <p14:xfrm>
              <a:off x="5107800" y="1950280"/>
              <a:ext cx="668520" cy="318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89810" y="1932620"/>
                <a:ext cx="704141" cy="3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14:cNvPr>
              <p14:cNvContentPartPr/>
              <p14:nvPr/>
            </p14:nvContentPartPr>
            <p14:xfrm>
              <a:off x="4719360" y="2062960"/>
              <a:ext cx="28836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01360" y="2045277"/>
                <a:ext cx="324000" cy="184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14:cNvPr>
              <p14:cNvContentPartPr/>
              <p14:nvPr/>
            </p14:nvContentPartPr>
            <p14:xfrm>
              <a:off x="5862000" y="1879360"/>
              <a:ext cx="357840" cy="339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44000" y="1861720"/>
                <a:ext cx="3934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14:cNvPr>
              <p14:cNvContentPartPr/>
              <p14:nvPr/>
            </p14:nvContentPartPr>
            <p14:xfrm>
              <a:off x="4296360" y="2245120"/>
              <a:ext cx="2096640" cy="753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360" y="2227120"/>
                <a:ext cx="2132280" cy="78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14:cNvPr>
              <p14:cNvContentPartPr/>
              <p14:nvPr/>
            </p14:nvContentPartPr>
            <p14:xfrm>
              <a:off x="6510360" y="1706560"/>
              <a:ext cx="1967760" cy="1053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92720" y="1688914"/>
                <a:ext cx="2003400" cy="1089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14:cNvPr>
              <p14:cNvContentPartPr/>
              <p14:nvPr/>
            </p14:nvContentPartPr>
            <p14:xfrm>
              <a:off x="8663880" y="2442760"/>
              <a:ext cx="16200" cy="1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45880" y="2425120"/>
                <a:ext cx="5184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14:cNvPr>
              <p14:cNvContentPartPr/>
              <p14:nvPr/>
            </p14:nvContentPartPr>
            <p14:xfrm>
              <a:off x="8666040" y="2549680"/>
              <a:ext cx="15840" cy="1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48040" y="2532040"/>
                <a:ext cx="51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14:cNvPr>
              <p14:cNvContentPartPr/>
              <p14:nvPr/>
            </p14:nvContentPartPr>
            <p14:xfrm>
              <a:off x="497640" y="3168160"/>
              <a:ext cx="2562840" cy="527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9643" y="3150520"/>
                <a:ext cx="2598475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14:cNvPr>
              <p14:cNvContentPartPr/>
              <p14:nvPr/>
            </p14:nvContentPartPr>
            <p14:xfrm>
              <a:off x="3281520" y="3072040"/>
              <a:ext cx="106740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63880" y="3054040"/>
                <a:ext cx="110304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14:cNvPr>
              <p14:cNvContentPartPr/>
              <p14:nvPr/>
            </p14:nvContentPartPr>
            <p14:xfrm>
              <a:off x="5851560" y="3058000"/>
              <a:ext cx="746280" cy="33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33920" y="3040000"/>
                <a:ext cx="7819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14:cNvPr>
              <p14:cNvContentPartPr/>
              <p14:nvPr/>
            </p14:nvContentPartPr>
            <p14:xfrm>
              <a:off x="4479600" y="3088240"/>
              <a:ext cx="1251720" cy="489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61960" y="3070240"/>
                <a:ext cx="128736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14:cNvPr>
              <p14:cNvContentPartPr/>
              <p14:nvPr/>
            </p14:nvContentPartPr>
            <p14:xfrm>
              <a:off x="7700160" y="3139000"/>
              <a:ext cx="21600" cy="34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82160" y="3121000"/>
                <a:ext cx="572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14:cNvPr>
              <p14:cNvContentPartPr/>
              <p14:nvPr/>
            </p14:nvContentPartPr>
            <p14:xfrm>
              <a:off x="7707360" y="3291280"/>
              <a:ext cx="15120" cy="2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89720" y="3273640"/>
                <a:ext cx="507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14:cNvPr>
              <p14:cNvContentPartPr/>
              <p14:nvPr/>
            </p14:nvContentPartPr>
            <p14:xfrm>
              <a:off x="6745800" y="3027040"/>
              <a:ext cx="821880" cy="389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8152" y="3009400"/>
                <a:ext cx="857536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14:cNvPr>
              <p14:cNvContentPartPr/>
              <p14:nvPr/>
            </p14:nvContentPartPr>
            <p14:xfrm>
              <a:off x="999120" y="3716080"/>
              <a:ext cx="262440" cy="339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81480" y="3698440"/>
                <a:ext cx="2980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14:cNvPr>
              <p14:cNvContentPartPr/>
              <p14:nvPr/>
            </p14:nvContentPartPr>
            <p14:xfrm>
              <a:off x="1381440" y="3738400"/>
              <a:ext cx="36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63800" y="372040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14:cNvPr>
              <p14:cNvContentPartPr/>
              <p14:nvPr/>
            </p14:nvContentPartPr>
            <p14:xfrm>
              <a:off x="1462440" y="3738400"/>
              <a:ext cx="360" cy="16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44800" y="3720400"/>
                <a:ext cx="36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14:cNvPr>
              <p14:cNvContentPartPr/>
              <p14:nvPr/>
            </p14:nvContentPartPr>
            <p14:xfrm>
              <a:off x="1899480" y="3763600"/>
              <a:ext cx="417960" cy="23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81840" y="3745960"/>
                <a:ext cx="453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14:cNvPr>
              <p14:cNvContentPartPr/>
              <p14:nvPr/>
            </p14:nvContentPartPr>
            <p14:xfrm>
              <a:off x="1615080" y="3809680"/>
              <a:ext cx="158400" cy="141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597080" y="3792040"/>
                <a:ext cx="194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14:cNvPr>
              <p14:cNvContentPartPr/>
              <p14:nvPr/>
            </p14:nvContentPartPr>
            <p14:xfrm>
              <a:off x="1361280" y="3870520"/>
              <a:ext cx="12204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343280" y="3852520"/>
                <a:ext cx="1576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14:cNvPr>
              <p14:cNvContentPartPr/>
              <p14:nvPr/>
            </p14:nvContentPartPr>
            <p14:xfrm>
              <a:off x="2539560" y="3739120"/>
              <a:ext cx="695880" cy="241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21911" y="3721120"/>
                <a:ext cx="73153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14:cNvPr>
              <p14:cNvContentPartPr/>
              <p14:nvPr/>
            </p14:nvContentPartPr>
            <p14:xfrm>
              <a:off x="3524880" y="3830200"/>
              <a:ext cx="299520" cy="226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507219" y="3812200"/>
                <a:ext cx="335203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14:cNvPr>
              <p14:cNvContentPartPr/>
              <p14:nvPr/>
            </p14:nvContentPartPr>
            <p14:xfrm>
              <a:off x="4210680" y="3708160"/>
              <a:ext cx="130320" cy="33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93040" y="3690351"/>
                <a:ext cx="165960" cy="68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14:cNvPr>
              <p14:cNvContentPartPr/>
              <p14:nvPr/>
            </p14:nvContentPartPr>
            <p14:xfrm>
              <a:off x="4163520" y="3815440"/>
              <a:ext cx="205560" cy="221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45520" y="3797800"/>
                <a:ext cx="24120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14:cNvPr>
              <p14:cNvContentPartPr/>
              <p14:nvPr/>
            </p14:nvContentPartPr>
            <p14:xfrm>
              <a:off x="4559160" y="3840280"/>
              <a:ext cx="115560" cy="1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41160" y="3822280"/>
                <a:ext cx="151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14:cNvPr>
              <p14:cNvContentPartPr/>
              <p14:nvPr/>
            </p14:nvContentPartPr>
            <p14:xfrm>
              <a:off x="4551240" y="3913360"/>
              <a:ext cx="12492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533600" y="3895360"/>
                <a:ext cx="160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14:cNvPr>
              <p14:cNvContentPartPr/>
              <p14:nvPr/>
            </p14:nvContentPartPr>
            <p14:xfrm>
              <a:off x="4829160" y="3676480"/>
              <a:ext cx="1017360" cy="315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11520" y="3658840"/>
                <a:ext cx="10530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14:cNvPr>
              <p14:cNvContentPartPr/>
              <p14:nvPr/>
            </p14:nvContentPartPr>
            <p14:xfrm>
              <a:off x="5955600" y="3934960"/>
              <a:ext cx="65520" cy="93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937600" y="3917320"/>
                <a:ext cx="1011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95FAAF7-8CD5-417F-BBF5-B57E84D251AA}"/>
                  </a:ext>
                </a:extLst>
              </p14:cNvPr>
              <p14:cNvContentPartPr/>
              <p14:nvPr/>
            </p14:nvContentPartPr>
            <p14:xfrm>
              <a:off x="6154320" y="3626440"/>
              <a:ext cx="1103400" cy="343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95FAAF7-8CD5-417F-BBF5-B57E84D251A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36680" y="3608800"/>
                <a:ext cx="11390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6C04120-1E8B-496A-A7FC-C4572C0B7CD8}"/>
                  </a:ext>
                </a:extLst>
              </p14:cNvPr>
              <p14:cNvContentPartPr/>
              <p14:nvPr/>
            </p14:nvContentPartPr>
            <p14:xfrm>
              <a:off x="7457160" y="3463360"/>
              <a:ext cx="1217520" cy="639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6C04120-1E8B-496A-A7FC-C4572C0B7CD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439160" y="3445720"/>
                <a:ext cx="1253160" cy="67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9AADE9-CD8C-4BA0-ABF9-DAA157E8879A}"/>
                  </a:ext>
                </a:extLst>
              </p14:cNvPr>
              <p14:cNvContentPartPr/>
              <p14:nvPr/>
            </p14:nvContentPartPr>
            <p14:xfrm>
              <a:off x="538320" y="4368400"/>
              <a:ext cx="311760" cy="27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9AADE9-CD8C-4BA0-ABF9-DAA157E8879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20320" y="4350760"/>
                <a:ext cx="34740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47DD6B-A9A1-4E43-ADB5-590067F0A00D}"/>
                  </a:ext>
                </a:extLst>
              </p14:cNvPr>
              <p14:cNvContentPartPr/>
              <p14:nvPr/>
            </p14:nvContentPartPr>
            <p14:xfrm>
              <a:off x="995160" y="4298920"/>
              <a:ext cx="1942200" cy="384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47DD6B-A9A1-4E43-ADB5-590067F0A00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977520" y="4280920"/>
                <a:ext cx="197784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FBB1262-A0BF-4A6F-8A2F-30AC31217FD9}"/>
                  </a:ext>
                </a:extLst>
              </p14:cNvPr>
              <p14:cNvContentPartPr/>
              <p14:nvPr/>
            </p14:nvContentPartPr>
            <p14:xfrm>
              <a:off x="4110240" y="4494040"/>
              <a:ext cx="318960" cy="129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FBB1262-A0BF-4A6F-8A2F-30AC31217FD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092220" y="4476040"/>
                <a:ext cx="35464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D5F0C22-C8DD-497D-8451-CC660F7F8838}"/>
                  </a:ext>
                </a:extLst>
              </p14:cNvPr>
              <p14:cNvContentPartPr/>
              <p14:nvPr/>
            </p14:nvContentPartPr>
            <p14:xfrm>
              <a:off x="3171000" y="4276960"/>
              <a:ext cx="842040" cy="376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D5F0C22-C8DD-497D-8451-CC660F7F883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153000" y="4259303"/>
                <a:ext cx="877680" cy="412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A0CECEB-B1CF-4B95-9380-95E5A211B938}"/>
                  </a:ext>
                </a:extLst>
              </p14:cNvPr>
              <p14:cNvContentPartPr/>
              <p14:nvPr/>
            </p14:nvContentPartPr>
            <p14:xfrm>
              <a:off x="4612440" y="4498360"/>
              <a:ext cx="19800" cy="6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A0CECEB-B1CF-4B95-9380-95E5A211B93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594800" y="4480360"/>
                <a:ext cx="55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50CE3C6-C9B2-42C3-99F0-AE525DABE298}"/>
                  </a:ext>
                </a:extLst>
              </p14:cNvPr>
              <p14:cNvContentPartPr/>
              <p14:nvPr/>
            </p14:nvContentPartPr>
            <p14:xfrm>
              <a:off x="4642680" y="4602040"/>
              <a:ext cx="11160" cy="24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50CE3C6-C9B2-42C3-99F0-AE525DABE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625040" y="4584040"/>
                <a:ext cx="468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BBCCF8B-BBC0-432D-9EBD-9551B93BE4CB}"/>
                  </a:ext>
                </a:extLst>
              </p14:cNvPr>
              <p14:cNvContentPartPr/>
              <p14:nvPr/>
            </p14:nvContentPartPr>
            <p14:xfrm>
              <a:off x="4902960" y="4327000"/>
              <a:ext cx="1177560" cy="294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BBCCF8B-BBC0-432D-9EBD-9551B93BE4C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884960" y="4309360"/>
                <a:ext cx="12132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D1D5EA-F671-45C3-B921-18301C889C17}"/>
                  </a:ext>
                </a:extLst>
              </p14:cNvPr>
              <p14:cNvContentPartPr/>
              <p14:nvPr/>
            </p14:nvContentPartPr>
            <p14:xfrm>
              <a:off x="6319200" y="4297480"/>
              <a:ext cx="574920" cy="32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D1D5EA-F671-45C3-B921-18301C889C1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301560" y="4279500"/>
                <a:ext cx="610560" cy="36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405D2DF-7C07-4CD5-AEB2-AFE6F96E9168}"/>
                  </a:ext>
                </a:extLst>
              </p14:cNvPr>
              <p14:cNvContentPartPr/>
              <p14:nvPr/>
            </p14:nvContentPartPr>
            <p14:xfrm>
              <a:off x="7059720" y="4258960"/>
              <a:ext cx="772560" cy="434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405D2DF-7C07-4CD5-AEB2-AFE6F96E916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042080" y="4240960"/>
                <a:ext cx="80820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516C6EA-B095-40C5-8BE0-0E0116495027}"/>
                  </a:ext>
                </a:extLst>
              </p14:cNvPr>
              <p14:cNvContentPartPr/>
              <p14:nvPr/>
            </p14:nvContentPartPr>
            <p14:xfrm>
              <a:off x="741360" y="4923880"/>
              <a:ext cx="915840" cy="3175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516C6EA-B095-40C5-8BE0-0E011649502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23360" y="4906240"/>
                <a:ext cx="95148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245F509-D084-4F19-8440-174A5EB95127}"/>
                  </a:ext>
                </a:extLst>
              </p14:cNvPr>
              <p14:cNvContentPartPr/>
              <p14:nvPr/>
            </p14:nvContentPartPr>
            <p14:xfrm>
              <a:off x="1869240" y="5025040"/>
              <a:ext cx="218520" cy="24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245F509-D084-4F19-8440-174A5EB9512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5007040"/>
                <a:ext cx="2541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EB21B86-2BB7-4AE2-B3E8-9365B4A0E0AD}"/>
                  </a:ext>
                </a:extLst>
              </p14:cNvPr>
              <p14:cNvContentPartPr/>
              <p14:nvPr/>
            </p14:nvContentPartPr>
            <p14:xfrm>
              <a:off x="1879320" y="5103520"/>
              <a:ext cx="183600" cy="27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EB21B86-2BB7-4AE2-B3E8-9365B4A0E0A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861320" y="5085520"/>
                <a:ext cx="2192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EE98776-C919-4FB6-A549-AF1D9577B8C9}"/>
                  </a:ext>
                </a:extLst>
              </p14:cNvPr>
              <p14:cNvContentPartPr/>
              <p14:nvPr/>
            </p14:nvContentPartPr>
            <p14:xfrm>
              <a:off x="2750520" y="4988680"/>
              <a:ext cx="112320" cy="164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EE98776-C919-4FB6-A549-AF1D9577B8C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732520" y="4971040"/>
                <a:ext cx="1479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E2950B7-8396-443C-9A85-77D8EFE92139}"/>
                  </a:ext>
                </a:extLst>
              </p14:cNvPr>
              <p14:cNvContentPartPr/>
              <p14:nvPr/>
            </p14:nvContentPartPr>
            <p14:xfrm>
              <a:off x="2255160" y="4937560"/>
              <a:ext cx="354600" cy="263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E2950B7-8396-443C-9A85-77D8EFE92139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237160" y="4919944"/>
                <a:ext cx="390240" cy="299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C78936-F1EE-4EFD-A48F-0F9312C09E26}"/>
                  </a:ext>
                </a:extLst>
              </p14:cNvPr>
              <p14:cNvContentPartPr/>
              <p14:nvPr/>
            </p14:nvContentPartPr>
            <p14:xfrm>
              <a:off x="2986680" y="4927120"/>
              <a:ext cx="1097640" cy="294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C78936-F1EE-4EFD-A48F-0F9312C09E2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968680" y="4909480"/>
                <a:ext cx="11332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8E22C7D-6122-479C-A7B1-2EB3FC451C18}"/>
                  </a:ext>
                </a:extLst>
              </p14:cNvPr>
              <p14:cNvContentPartPr/>
              <p14:nvPr/>
            </p14:nvContentPartPr>
            <p14:xfrm>
              <a:off x="4205640" y="4886440"/>
              <a:ext cx="378000" cy="351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8E22C7D-6122-479C-A7B1-2EB3FC451C18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187983" y="4868800"/>
                <a:ext cx="413674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CE1B4E1-76B4-45DD-ACBA-F809E737F398}"/>
                  </a:ext>
                </a:extLst>
              </p14:cNvPr>
              <p14:cNvContentPartPr/>
              <p14:nvPr/>
            </p14:nvContentPartPr>
            <p14:xfrm>
              <a:off x="4732320" y="5191360"/>
              <a:ext cx="12240" cy="8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CE1B4E1-76B4-45DD-ACBA-F809E737F398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714320" y="51737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B83931-FAA1-4484-B1F8-1B0DFAE78B75}"/>
                  </a:ext>
                </a:extLst>
              </p14:cNvPr>
              <p14:cNvContentPartPr/>
              <p14:nvPr/>
            </p14:nvContentPartPr>
            <p14:xfrm>
              <a:off x="4941120" y="4928200"/>
              <a:ext cx="698040" cy="338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B83931-FAA1-4484-B1F8-1B0DFAE78B7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923111" y="4910219"/>
                <a:ext cx="733698" cy="3740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67D94A6-B6BA-4C1D-98BE-4B2EDA2F715A}"/>
                  </a:ext>
                </a:extLst>
              </p14:cNvPr>
              <p14:cNvContentPartPr/>
              <p14:nvPr/>
            </p14:nvContentPartPr>
            <p14:xfrm>
              <a:off x="5902680" y="5093440"/>
              <a:ext cx="167400" cy="16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67D94A6-B6BA-4C1D-98BE-4B2EDA2F715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885040" y="5075440"/>
                <a:ext cx="2030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1BE45EC-B6DF-4045-805A-66F6DFECE205}"/>
                  </a:ext>
                </a:extLst>
              </p14:cNvPr>
              <p14:cNvContentPartPr/>
              <p14:nvPr/>
            </p14:nvContentPartPr>
            <p14:xfrm>
              <a:off x="6159360" y="4937560"/>
              <a:ext cx="180360" cy="25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1BE45EC-B6DF-4045-805A-66F6DFECE205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141720" y="4919920"/>
                <a:ext cx="21600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EC96997-A6BA-4B25-BB0E-20DA23FF98E2}"/>
                  </a:ext>
                </a:extLst>
              </p14:cNvPr>
              <p14:cNvContentPartPr/>
              <p14:nvPr/>
            </p14:nvContentPartPr>
            <p14:xfrm>
              <a:off x="6420720" y="4914160"/>
              <a:ext cx="506520" cy="312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EC96997-A6BA-4B25-BB0E-20DA23FF98E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402720" y="4896500"/>
                <a:ext cx="542160" cy="348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FD1F58F-E1CA-468F-B702-D55B6D5A8A43}"/>
                  </a:ext>
                </a:extLst>
              </p14:cNvPr>
              <p14:cNvContentPartPr/>
              <p14:nvPr/>
            </p14:nvContentPartPr>
            <p14:xfrm>
              <a:off x="7013280" y="4960960"/>
              <a:ext cx="1420560" cy="284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FD1F58F-E1CA-468F-B702-D55B6D5A8A4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995636" y="4942983"/>
                <a:ext cx="1456209" cy="31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134E776-020F-42D7-93DA-C15E9FFEAB71}"/>
                  </a:ext>
                </a:extLst>
              </p14:cNvPr>
              <p14:cNvContentPartPr/>
              <p14:nvPr/>
            </p14:nvContentPartPr>
            <p14:xfrm>
              <a:off x="8617440" y="4889320"/>
              <a:ext cx="237960" cy="2091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134E776-020F-42D7-93DA-C15E9FFEAB7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599800" y="4871680"/>
                <a:ext cx="2736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02ED303-7E18-4EE6-89ED-F3F569519059}"/>
                  </a:ext>
                </a:extLst>
              </p14:cNvPr>
              <p14:cNvContentPartPr/>
              <p14:nvPr/>
            </p14:nvContentPartPr>
            <p14:xfrm>
              <a:off x="690600" y="5485840"/>
              <a:ext cx="278640" cy="249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02ED303-7E18-4EE6-89ED-F3F56951905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72960" y="5468200"/>
                <a:ext cx="31428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9EF8BA4-D1CA-4E0E-B4F4-2114C3F4A6EC}"/>
                  </a:ext>
                </a:extLst>
              </p14:cNvPr>
              <p14:cNvContentPartPr/>
              <p14:nvPr/>
            </p14:nvContentPartPr>
            <p14:xfrm>
              <a:off x="1848720" y="5556400"/>
              <a:ext cx="175680" cy="21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9EF8BA4-D1CA-4E0E-B4F4-2114C3F4A6EC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831080" y="5538760"/>
                <a:ext cx="2113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4024A4-9DF1-4051-A818-CAAF0A32044A}"/>
                  </a:ext>
                </a:extLst>
              </p14:cNvPr>
              <p14:cNvContentPartPr/>
              <p14:nvPr/>
            </p14:nvContentPartPr>
            <p14:xfrm>
              <a:off x="1869240" y="5628040"/>
              <a:ext cx="172080" cy="20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4024A4-9DF1-4051-A818-CAAF0A32044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1851240" y="5610400"/>
                <a:ext cx="207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12DFB8E-80B3-48C9-AB9B-2044CF13B5E2}"/>
                  </a:ext>
                </a:extLst>
              </p14:cNvPr>
              <p14:cNvContentPartPr/>
              <p14:nvPr/>
            </p14:nvContentPartPr>
            <p14:xfrm>
              <a:off x="1378560" y="5485840"/>
              <a:ext cx="359640" cy="264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12DFB8E-80B3-48C9-AB9B-2044CF13B5E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60920" y="5468200"/>
                <a:ext cx="3952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30D0139-F067-4C9F-961F-A53E779DC327}"/>
                  </a:ext>
                </a:extLst>
              </p14:cNvPr>
              <p14:cNvContentPartPr/>
              <p14:nvPr/>
            </p14:nvContentPartPr>
            <p14:xfrm>
              <a:off x="2446320" y="5382160"/>
              <a:ext cx="255240" cy="147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30D0139-F067-4C9F-961F-A53E779DC327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428680" y="5364160"/>
                <a:ext cx="2908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3CD83E-572C-4A14-8761-F53C68178C69}"/>
                  </a:ext>
                </a:extLst>
              </p14:cNvPr>
              <p14:cNvContentPartPr/>
              <p14:nvPr/>
            </p14:nvContentPartPr>
            <p14:xfrm>
              <a:off x="2245080" y="5565760"/>
              <a:ext cx="1573920" cy="337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3CD83E-572C-4A14-8761-F53C68178C69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227440" y="5548101"/>
                <a:ext cx="160956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F2E59F3-5B30-4A3A-932F-CF72E61FFD67}"/>
                  </a:ext>
                </a:extLst>
              </p14:cNvPr>
              <p14:cNvContentPartPr/>
              <p14:nvPr/>
            </p14:nvContentPartPr>
            <p14:xfrm>
              <a:off x="4094040" y="5491960"/>
              <a:ext cx="156240" cy="24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F2E59F3-5B30-4A3A-932F-CF72E61FFD67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076400" y="5474320"/>
                <a:ext cx="1918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DD6A50D-A53B-4105-BCC5-D6DBD04E2065}"/>
                  </a:ext>
                </a:extLst>
              </p14:cNvPr>
              <p14:cNvContentPartPr/>
              <p14:nvPr/>
            </p14:nvContentPartPr>
            <p14:xfrm>
              <a:off x="4114560" y="5576920"/>
              <a:ext cx="1213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DD6A50D-A53B-4105-BCC5-D6DBD04E2065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096560" y="555892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A52BDC4-F35F-4B8E-BF16-79DE904B3A8C}"/>
                  </a:ext>
                </a:extLst>
              </p14:cNvPr>
              <p14:cNvContentPartPr/>
              <p14:nvPr/>
            </p14:nvContentPartPr>
            <p14:xfrm>
              <a:off x="4448280" y="5344000"/>
              <a:ext cx="1849680" cy="5670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A52BDC4-F35F-4B8E-BF16-79DE904B3A8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430284" y="5326000"/>
                <a:ext cx="1885313" cy="60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17642A3-4E79-4B6E-8CC3-01B1455F8E7D}"/>
                  </a:ext>
                </a:extLst>
              </p14:cNvPr>
              <p14:cNvContentPartPr/>
              <p14:nvPr/>
            </p14:nvContentPartPr>
            <p14:xfrm>
              <a:off x="6481920" y="5401960"/>
              <a:ext cx="6055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17642A3-4E79-4B6E-8CC3-01B1455F8E7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463931" y="5384301"/>
                <a:ext cx="641139" cy="3708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5DB7435D-05A4-4810-88E4-FE8CC4EEA998}"/>
                  </a:ext>
                </a:extLst>
              </p14:cNvPr>
              <p14:cNvContentPartPr/>
              <p14:nvPr/>
            </p14:nvContentPartPr>
            <p14:xfrm>
              <a:off x="8015880" y="5516080"/>
              <a:ext cx="120240" cy="21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5DB7435D-05A4-4810-88E4-FE8CC4EEA99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97880" y="5498440"/>
                <a:ext cx="155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D368798-0D22-498F-AD28-1497B00677B2}"/>
                  </a:ext>
                </a:extLst>
              </p14:cNvPr>
              <p14:cNvContentPartPr/>
              <p14:nvPr/>
            </p14:nvContentPartPr>
            <p14:xfrm>
              <a:off x="8036040" y="5599600"/>
              <a:ext cx="148680" cy="493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D368798-0D22-498F-AD28-1497B00677B2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018400" y="5581960"/>
                <a:ext cx="18432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8605093-C822-4AA9-B689-39127596B96B}"/>
                  </a:ext>
                </a:extLst>
              </p14:cNvPr>
              <p14:cNvContentPartPr/>
              <p14:nvPr/>
            </p14:nvContentPartPr>
            <p14:xfrm>
              <a:off x="8300280" y="5618680"/>
              <a:ext cx="324360" cy="261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8605093-C822-4AA9-B689-39127596B96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8282640" y="5601040"/>
                <a:ext cx="36000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0449D46-D89E-44CC-A6C9-7F1977B5A29F}"/>
                  </a:ext>
                </a:extLst>
              </p14:cNvPr>
              <p14:cNvContentPartPr/>
              <p14:nvPr/>
            </p14:nvContentPartPr>
            <p14:xfrm>
              <a:off x="8320800" y="5368480"/>
              <a:ext cx="192600" cy="20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10449D46-D89E-44CC-A6C9-7F1977B5A29F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302800" y="5350480"/>
                <a:ext cx="2282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87864FAD-66F4-4B1D-8707-69AB2B0E5CE7}"/>
                  </a:ext>
                </a:extLst>
              </p14:cNvPr>
              <p14:cNvContentPartPr/>
              <p14:nvPr/>
            </p14:nvContentPartPr>
            <p14:xfrm>
              <a:off x="7254120" y="5390080"/>
              <a:ext cx="616320" cy="3567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87864FAD-66F4-4B1D-8707-69AB2B0E5CE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236120" y="5372080"/>
                <a:ext cx="65196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A85D3033-AAD7-4869-BA0F-57B3031A01BB}"/>
                  </a:ext>
                </a:extLst>
              </p14:cNvPr>
              <p14:cNvContentPartPr/>
              <p14:nvPr/>
            </p14:nvContentPartPr>
            <p14:xfrm>
              <a:off x="7218120" y="3171400"/>
              <a:ext cx="1804680" cy="12492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A85D3033-AAD7-4869-BA0F-57B3031A01B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7200120" y="3135400"/>
                <a:ext cx="1840320" cy="1320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4013841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14:cNvPr>
              <p14:cNvContentPartPr/>
              <p14:nvPr/>
            </p14:nvContentPartPr>
            <p14:xfrm>
              <a:off x="322320" y="738160"/>
              <a:ext cx="8272080" cy="160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679" y="720160"/>
                <a:ext cx="8307722" cy="16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14:cNvPr>
              <p14:cNvContentPartPr/>
              <p14:nvPr/>
            </p14:nvContentPartPr>
            <p14:xfrm>
              <a:off x="2354880" y="1990960"/>
              <a:ext cx="12240" cy="2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7240" y="197332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14:cNvPr>
              <p14:cNvContentPartPr/>
              <p14:nvPr/>
            </p14:nvContentPartPr>
            <p14:xfrm>
              <a:off x="2472600" y="1990960"/>
              <a:ext cx="13320" cy="1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4600" y="197332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14:cNvPr>
              <p14:cNvContentPartPr/>
              <p14:nvPr/>
            </p14:nvContentPartPr>
            <p14:xfrm>
              <a:off x="2580240" y="2102920"/>
              <a:ext cx="196200" cy="19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0" y="2084920"/>
                <a:ext cx="2318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14:cNvPr>
              <p14:cNvContentPartPr/>
              <p14:nvPr/>
            </p14:nvContentPartPr>
            <p14:xfrm>
              <a:off x="2295840" y="2133160"/>
              <a:ext cx="142200" cy="180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85" y="2115520"/>
                <a:ext cx="17775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14:cNvPr>
              <p14:cNvContentPartPr/>
              <p14:nvPr/>
            </p14:nvContentPartPr>
            <p14:xfrm>
              <a:off x="1890840" y="2024440"/>
              <a:ext cx="263880" cy="29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73200" y="2006800"/>
                <a:ext cx="299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14:cNvPr>
              <p14:cNvContentPartPr/>
              <p14:nvPr/>
            </p14:nvContentPartPr>
            <p14:xfrm>
              <a:off x="3687960" y="2106520"/>
              <a:ext cx="196200" cy="27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9960" y="2088520"/>
                <a:ext cx="231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14:cNvPr>
              <p14:cNvContentPartPr/>
              <p14:nvPr/>
            </p14:nvContentPartPr>
            <p14:xfrm>
              <a:off x="3718200" y="2206240"/>
              <a:ext cx="187200" cy="18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0200" y="2188240"/>
                <a:ext cx="2228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14:cNvPr>
              <p14:cNvContentPartPr/>
              <p14:nvPr/>
            </p14:nvContentPartPr>
            <p14:xfrm>
              <a:off x="3321840" y="2092480"/>
              <a:ext cx="184680" cy="18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03840" y="2074840"/>
                <a:ext cx="2203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14:cNvPr>
              <p14:cNvContentPartPr/>
              <p14:nvPr/>
            </p14:nvContentPartPr>
            <p14:xfrm>
              <a:off x="2997120" y="1976920"/>
              <a:ext cx="195120" cy="30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959280"/>
                <a:ext cx="230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14:cNvPr>
              <p14:cNvContentPartPr/>
              <p14:nvPr/>
            </p14:nvContentPartPr>
            <p14:xfrm>
              <a:off x="4114200" y="1914280"/>
              <a:ext cx="223200" cy="33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6200" y="1896640"/>
                <a:ext cx="258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14:cNvPr>
              <p14:cNvContentPartPr/>
              <p14:nvPr/>
            </p14:nvContentPartPr>
            <p14:xfrm>
              <a:off x="4470960" y="2021560"/>
              <a:ext cx="121680" cy="20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960" y="2003920"/>
                <a:ext cx="1573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14:cNvPr>
              <p14:cNvContentPartPr/>
              <p14:nvPr/>
            </p14:nvContentPartPr>
            <p14:xfrm>
              <a:off x="4703880" y="19196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8588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14:cNvPr>
              <p14:cNvContentPartPr/>
              <p14:nvPr/>
            </p14:nvContentPartPr>
            <p14:xfrm>
              <a:off x="5107800" y="1950280"/>
              <a:ext cx="668520" cy="318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89810" y="1932620"/>
                <a:ext cx="704141" cy="3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14:cNvPr>
              <p14:cNvContentPartPr/>
              <p14:nvPr/>
            </p14:nvContentPartPr>
            <p14:xfrm>
              <a:off x="4719360" y="2062960"/>
              <a:ext cx="28836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01360" y="2045277"/>
                <a:ext cx="324000" cy="184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14:cNvPr>
              <p14:cNvContentPartPr/>
              <p14:nvPr/>
            </p14:nvContentPartPr>
            <p14:xfrm>
              <a:off x="5862000" y="1879360"/>
              <a:ext cx="357840" cy="339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44000" y="1861720"/>
                <a:ext cx="3934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14:cNvPr>
              <p14:cNvContentPartPr/>
              <p14:nvPr/>
            </p14:nvContentPartPr>
            <p14:xfrm>
              <a:off x="4296360" y="2245120"/>
              <a:ext cx="2096640" cy="753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360" y="2227120"/>
                <a:ext cx="2132280" cy="78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14:cNvPr>
              <p14:cNvContentPartPr/>
              <p14:nvPr/>
            </p14:nvContentPartPr>
            <p14:xfrm>
              <a:off x="6510360" y="1706560"/>
              <a:ext cx="1967760" cy="1053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92720" y="1688914"/>
                <a:ext cx="2003400" cy="1089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14:cNvPr>
              <p14:cNvContentPartPr/>
              <p14:nvPr/>
            </p14:nvContentPartPr>
            <p14:xfrm>
              <a:off x="8663880" y="2442760"/>
              <a:ext cx="16200" cy="1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45880" y="2425120"/>
                <a:ext cx="5184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14:cNvPr>
              <p14:cNvContentPartPr/>
              <p14:nvPr/>
            </p14:nvContentPartPr>
            <p14:xfrm>
              <a:off x="8666040" y="2549680"/>
              <a:ext cx="15840" cy="1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48040" y="2532040"/>
                <a:ext cx="51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14:cNvPr>
              <p14:cNvContentPartPr/>
              <p14:nvPr/>
            </p14:nvContentPartPr>
            <p14:xfrm>
              <a:off x="497640" y="3168160"/>
              <a:ext cx="2562840" cy="527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9643" y="3150520"/>
                <a:ext cx="2598475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14:cNvPr>
              <p14:cNvContentPartPr/>
              <p14:nvPr/>
            </p14:nvContentPartPr>
            <p14:xfrm>
              <a:off x="3281520" y="3072040"/>
              <a:ext cx="106740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63880" y="3054040"/>
                <a:ext cx="110304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14:cNvPr>
              <p14:cNvContentPartPr/>
              <p14:nvPr/>
            </p14:nvContentPartPr>
            <p14:xfrm>
              <a:off x="5851560" y="3058000"/>
              <a:ext cx="746280" cy="33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33920" y="3040000"/>
                <a:ext cx="7819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14:cNvPr>
              <p14:cNvContentPartPr/>
              <p14:nvPr/>
            </p14:nvContentPartPr>
            <p14:xfrm>
              <a:off x="4479600" y="3088240"/>
              <a:ext cx="1251720" cy="489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61960" y="3070240"/>
                <a:ext cx="128736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14:cNvPr>
              <p14:cNvContentPartPr/>
              <p14:nvPr/>
            </p14:nvContentPartPr>
            <p14:xfrm>
              <a:off x="7700160" y="3139000"/>
              <a:ext cx="21600" cy="34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82160" y="3121000"/>
                <a:ext cx="572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14:cNvPr>
              <p14:cNvContentPartPr/>
              <p14:nvPr/>
            </p14:nvContentPartPr>
            <p14:xfrm>
              <a:off x="7707360" y="3291280"/>
              <a:ext cx="15120" cy="2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89720" y="3273640"/>
                <a:ext cx="507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14:cNvPr>
              <p14:cNvContentPartPr/>
              <p14:nvPr/>
            </p14:nvContentPartPr>
            <p14:xfrm>
              <a:off x="6745800" y="3027040"/>
              <a:ext cx="821880" cy="389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8152" y="3009400"/>
                <a:ext cx="857536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14:cNvPr>
              <p14:cNvContentPartPr/>
              <p14:nvPr/>
            </p14:nvContentPartPr>
            <p14:xfrm>
              <a:off x="999120" y="3716080"/>
              <a:ext cx="262440" cy="339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81480" y="3698440"/>
                <a:ext cx="2980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14:cNvPr>
              <p14:cNvContentPartPr/>
              <p14:nvPr/>
            </p14:nvContentPartPr>
            <p14:xfrm>
              <a:off x="1381440" y="3738400"/>
              <a:ext cx="36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63800" y="372040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14:cNvPr>
              <p14:cNvContentPartPr/>
              <p14:nvPr/>
            </p14:nvContentPartPr>
            <p14:xfrm>
              <a:off x="1462440" y="3738400"/>
              <a:ext cx="360" cy="16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44800" y="3720400"/>
                <a:ext cx="36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14:cNvPr>
              <p14:cNvContentPartPr/>
              <p14:nvPr/>
            </p14:nvContentPartPr>
            <p14:xfrm>
              <a:off x="1899480" y="3763600"/>
              <a:ext cx="417960" cy="23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81840" y="3745960"/>
                <a:ext cx="453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14:cNvPr>
              <p14:cNvContentPartPr/>
              <p14:nvPr/>
            </p14:nvContentPartPr>
            <p14:xfrm>
              <a:off x="1615080" y="3809680"/>
              <a:ext cx="158400" cy="141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597080" y="3792040"/>
                <a:ext cx="194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14:cNvPr>
              <p14:cNvContentPartPr/>
              <p14:nvPr/>
            </p14:nvContentPartPr>
            <p14:xfrm>
              <a:off x="1361280" y="3870520"/>
              <a:ext cx="12204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343280" y="3852520"/>
                <a:ext cx="1576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14:cNvPr>
              <p14:cNvContentPartPr/>
              <p14:nvPr/>
            </p14:nvContentPartPr>
            <p14:xfrm>
              <a:off x="2539560" y="3739120"/>
              <a:ext cx="695880" cy="241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21911" y="3721120"/>
                <a:ext cx="73153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14:cNvPr>
              <p14:cNvContentPartPr/>
              <p14:nvPr/>
            </p14:nvContentPartPr>
            <p14:xfrm>
              <a:off x="3524880" y="3830200"/>
              <a:ext cx="299520" cy="226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507219" y="3812200"/>
                <a:ext cx="335203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14:cNvPr>
              <p14:cNvContentPartPr/>
              <p14:nvPr/>
            </p14:nvContentPartPr>
            <p14:xfrm>
              <a:off x="4210680" y="3708160"/>
              <a:ext cx="130320" cy="33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93040" y="3690351"/>
                <a:ext cx="165960" cy="68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14:cNvPr>
              <p14:cNvContentPartPr/>
              <p14:nvPr/>
            </p14:nvContentPartPr>
            <p14:xfrm>
              <a:off x="4163520" y="3815440"/>
              <a:ext cx="205560" cy="221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45520" y="3797800"/>
                <a:ext cx="24120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14:cNvPr>
              <p14:cNvContentPartPr/>
              <p14:nvPr/>
            </p14:nvContentPartPr>
            <p14:xfrm>
              <a:off x="4559160" y="3840280"/>
              <a:ext cx="115560" cy="1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41160" y="3822280"/>
                <a:ext cx="151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14:cNvPr>
              <p14:cNvContentPartPr/>
              <p14:nvPr/>
            </p14:nvContentPartPr>
            <p14:xfrm>
              <a:off x="4551240" y="3913360"/>
              <a:ext cx="12492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533600" y="3895360"/>
                <a:ext cx="160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14:cNvPr>
              <p14:cNvContentPartPr/>
              <p14:nvPr/>
            </p14:nvContentPartPr>
            <p14:xfrm>
              <a:off x="4829160" y="3676480"/>
              <a:ext cx="1017360" cy="315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11520" y="3658840"/>
                <a:ext cx="10530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14:cNvPr>
              <p14:cNvContentPartPr/>
              <p14:nvPr/>
            </p14:nvContentPartPr>
            <p14:xfrm>
              <a:off x="5955600" y="3934960"/>
              <a:ext cx="65520" cy="93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937600" y="3917320"/>
                <a:ext cx="1011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95FAAF7-8CD5-417F-BBF5-B57E84D251AA}"/>
                  </a:ext>
                </a:extLst>
              </p14:cNvPr>
              <p14:cNvContentPartPr/>
              <p14:nvPr/>
            </p14:nvContentPartPr>
            <p14:xfrm>
              <a:off x="6154320" y="3626440"/>
              <a:ext cx="1103400" cy="343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95FAAF7-8CD5-417F-BBF5-B57E84D251A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36680" y="3608800"/>
                <a:ext cx="11390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6C04120-1E8B-496A-A7FC-C4572C0B7CD8}"/>
                  </a:ext>
                </a:extLst>
              </p14:cNvPr>
              <p14:cNvContentPartPr/>
              <p14:nvPr/>
            </p14:nvContentPartPr>
            <p14:xfrm>
              <a:off x="7457160" y="3463360"/>
              <a:ext cx="1217520" cy="639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6C04120-1E8B-496A-A7FC-C4572C0B7CD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439160" y="3445720"/>
                <a:ext cx="1253160" cy="67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9AADE9-CD8C-4BA0-ABF9-DAA157E8879A}"/>
                  </a:ext>
                </a:extLst>
              </p14:cNvPr>
              <p14:cNvContentPartPr/>
              <p14:nvPr/>
            </p14:nvContentPartPr>
            <p14:xfrm>
              <a:off x="538320" y="4368400"/>
              <a:ext cx="311760" cy="27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9AADE9-CD8C-4BA0-ABF9-DAA157E8879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20320" y="4350760"/>
                <a:ext cx="34740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47DD6B-A9A1-4E43-ADB5-590067F0A00D}"/>
                  </a:ext>
                </a:extLst>
              </p14:cNvPr>
              <p14:cNvContentPartPr/>
              <p14:nvPr/>
            </p14:nvContentPartPr>
            <p14:xfrm>
              <a:off x="995160" y="4298920"/>
              <a:ext cx="1942200" cy="384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47DD6B-A9A1-4E43-ADB5-590067F0A00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977520" y="4280920"/>
                <a:ext cx="197784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FBB1262-A0BF-4A6F-8A2F-30AC31217FD9}"/>
                  </a:ext>
                </a:extLst>
              </p14:cNvPr>
              <p14:cNvContentPartPr/>
              <p14:nvPr/>
            </p14:nvContentPartPr>
            <p14:xfrm>
              <a:off x="4110240" y="4494040"/>
              <a:ext cx="318960" cy="129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FBB1262-A0BF-4A6F-8A2F-30AC31217FD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092220" y="4476040"/>
                <a:ext cx="35464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D5F0C22-C8DD-497D-8451-CC660F7F8838}"/>
                  </a:ext>
                </a:extLst>
              </p14:cNvPr>
              <p14:cNvContentPartPr/>
              <p14:nvPr/>
            </p14:nvContentPartPr>
            <p14:xfrm>
              <a:off x="3171000" y="4276960"/>
              <a:ext cx="842040" cy="376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D5F0C22-C8DD-497D-8451-CC660F7F883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153000" y="4259303"/>
                <a:ext cx="877680" cy="412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A0CECEB-B1CF-4B95-9380-95E5A211B938}"/>
                  </a:ext>
                </a:extLst>
              </p14:cNvPr>
              <p14:cNvContentPartPr/>
              <p14:nvPr/>
            </p14:nvContentPartPr>
            <p14:xfrm>
              <a:off x="4612440" y="4498360"/>
              <a:ext cx="19800" cy="6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A0CECEB-B1CF-4B95-9380-95E5A211B93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594800" y="4480360"/>
                <a:ext cx="55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50CE3C6-C9B2-42C3-99F0-AE525DABE298}"/>
                  </a:ext>
                </a:extLst>
              </p14:cNvPr>
              <p14:cNvContentPartPr/>
              <p14:nvPr/>
            </p14:nvContentPartPr>
            <p14:xfrm>
              <a:off x="4642680" y="4602040"/>
              <a:ext cx="11160" cy="24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50CE3C6-C9B2-42C3-99F0-AE525DABE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625040" y="4584040"/>
                <a:ext cx="468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BBCCF8B-BBC0-432D-9EBD-9551B93BE4CB}"/>
                  </a:ext>
                </a:extLst>
              </p14:cNvPr>
              <p14:cNvContentPartPr/>
              <p14:nvPr/>
            </p14:nvContentPartPr>
            <p14:xfrm>
              <a:off x="4902960" y="4327000"/>
              <a:ext cx="1177560" cy="294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BBCCF8B-BBC0-432D-9EBD-9551B93BE4C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884960" y="4309360"/>
                <a:ext cx="12132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D1D5EA-F671-45C3-B921-18301C889C17}"/>
                  </a:ext>
                </a:extLst>
              </p14:cNvPr>
              <p14:cNvContentPartPr/>
              <p14:nvPr/>
            </p14:nvContentPartPr>
            <p14:xfrm>
              <a:off x="6319200" y="4297480"/>
              <a:ext cx="574920" cy="32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D1D5EA-F671-45C3-B921-18301C889C1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301560" y="4279500"/>
                <a:ext cx="610560" cy="36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405D2DF-7C07-4CD5-AEB2-AFE6F96E9168}"/>
                  </a:ext>
                </a:extLst>
              </p14:cNvPr>
              <p14:cNvContentPartPr/>
              <p14:nvPr/>
            </p14:nvContentPartPr>
            <p14:xfrm>
              <a:off x="7059720" y="4258960"/>
              <a:ext cx="772560" cy="434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405D2DF-7C07-4CD5-AEB2-AFE6F96E916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042080" y="4240960"/>
                <a:ext cx="80820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516C6EA-B095-40C5-8BE0-0E0116495027}"/>
                  </a:ext>
                </a:extLst>
              </p14:cNvPr>
              <p14:cNvContentPartPr/>
              <p14:nvPr/>
            </p14:nvContentPartPr>
            <p14:xfrm>
              <a:off x="741360" y="4923880"/>
              <a:ext cx="915840" cy="3175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516C6EA-B095-40C5-8BE0-0E011649502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23360" y="4906240"/>
                <a:ext cx="95148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245F509-D084-4F19-8440-174A5EB95127}"/>
                  </a:ext>
                </a:extLst>
              </p14:cNvPr>
              <p14:cNvContentPartPr/>
              <p14:nvPr/>
            </p14:nvContentPartPr>
            <p14:xfrm>
              <a:off x="1869240" y="5025040"/>
              <a:ext cx="218520" cy="24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245F509-D084-4F19-8440-174A5EB9512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5007040"/>
                <a:ext cx="2541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EB21B86-2BB7-4AE2-B3E8-9365B4A0E0AD}"/>
                  </a:ext>
                </a:extLst>
              </p14:cNvPr>
              <p14:cNvContentPartPr/>
              <p14:nvPr/>
            </p14:nvContentPartPr>
            <p14:xfrm>
              <a:off x="1879320" y="5103520"/>
              <a:ext cx="183600" cy="27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EB21B86-2BB7-4AE2-B3E8-9365B4A0E0A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861320" y="5085520"/>
                <a:ext cx="2192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EE98776-C919-4FB6-A549-AF1D9577B8C9}"/>
                  </a:ext>
                </a:extLst>
              </p14:cNvPr>
              <p14:cNvContentPartPr/>
              <p14:nvPr/>
            </p14:nvContentPartPr>
            <p14:xfrm>
              <a:off x="2750520" y="4988680"/>
              <a:ext cx="112320" cy="164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EE98776-C919-4FB6-A549-AF1D9577B8C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732520" y="4971040"/>
                <a:ext cx="1479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E2950B7-8396-443C-9A85-77D8EFE92139}"/>
                  </a:ext>
                </a:extLst>
              </p14:cNvPr>
              <p14:cNvContentPartPr/>
              <p14:nvPr/>
            </p14:nvContentPartPr>
            <p14:xfrm>
              <a:off x="2255160" y="4937560"/>
              <a:ext cx="354600" cy="263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E2950B7-8396-443C-9A85-77D8EFE92139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237160" y="4919944"/>
                <a:ext cx="390240" cy="299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C78936-F1EE-4EFD-A48F-0F9312C09E26}"/>
                  </a:ext>
                </a:extLst>
              </p14:cNvPr>
              <p14:cNvContentPartPr/>
              <p14:nvPr/>
            </p14:nvContentPartPr>
            <p14:xfrm>
              <a:off x="2986680" y="4927120"/>
              <a:ext cx="1097640" cy="294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C78936-F1EE-4EFD-A48F-0F9312C09E2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968680" y="4909480"/>
                <a:ext cx="11332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8E22C7D-6122-479C-A7B1-2EB3FC451C18}"/>
                  </a:ext>
                </a:extLst>
              </p14:cNvPr>
              <p14:cNvContentPartPr/>
              <p14:nvPr/>
            </p14:nvContentPartPr>
            <p14:xfrm>
              <a:off x="4205640" y="4886440"/>
              <a:ext cx="378000" cy="351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8E22C7D-6122-479C-A7B1-2EB3FC451C18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187983" y="4868800"/>
                <a:ext cx="413674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CE1B4E1-76B4-45DD-ACBA-F809E737F398}"/>
                  </a:ext>
                </a:extLst>
              </p14:cNvPr>
              <p14:cNvContentPartPr/>
              <p14:nvPr/>
            </p14:nvContentPartPr>
            <p14:xfrm>
              <a:off x="4732320" y="5191360"/>
              <a:ext cx="12240" cy="8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CE1B4E1-76B4-45DD-ACBA-F809E737F398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714320" y="51737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B83931-FAA1-4484-B1F8-1B0DFAE78B75}"/>
                  </a:ext>
                </a:extLst>
              </p14:cNvPr>
              <p14:cNvContentPartPr/>
              <p14:nvPr/>
            </p14:nvContentPartPr>
            <p14:xfrm>
              <a:off x="4941120" y="4928200"/>
              <a:ext cx="698040" cy="338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B83931-FAA1-4484-B1F8-1B0DFAE78B7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923111" y="4910219"/>
                <a:ext cx="733698" cy="3740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67D94A6-B6BA-4C1D-98BE-4B2EDA2F715A}"/>
                  </a:ext>
                </a:extLst>
              </p14:cNvPr>
              <p14:cNvContentPartPr/>
              <p14:nvPr/>
            </p14:nvContentPartPr>
            <p14:xfrm>
              <a:off x="5902680" y="5093440"/>
              <a:ext cx="167400" cy="16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67D94A6-B6BA-4C1D-98BE-4B2EDA2F715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885040" y="5075440"/>
                <a:ext cx="2030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1BE45EC-B6DF-4045-805A-66F6DFECE205}"/>
                  </a:ext>
                </a:extLst>
              </p14:cNvPr>
              <p14:cNvContentPartPr/>
              <p14:nvPr/>
            </p14:nvContentPartPr>
            <p14:xfrm>
              <a:off x="6159360" y="4937560"/>
              <a:ext cx="180360" cy="25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1BE45EC-B6DF-4045-805A-66F6DFECE205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141720" y="4919920"/>
                <a:ext cx="21600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EC96997-A6BA-4B25-BB0E-20DA23FF98E2}"/>
                  </a:ext>
                </a:extLst>
              </p14:cNvPr>
              <p14:cNvContentPartPr/>
              <p14:nvPr/>
            </p14:nvContentPartPr>
            <p14:xfrm>
              <a:off x="6420720" y="4914160"/>
              <a:ext cx="506520" cy="312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EC96997-A6BA-4B25-BB0E-20DA23FF98E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402720" y="4896500"/>
                <a:ext cx="542160" cy="348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FD1F58F-E1CA-468F-B702-D55B6D5A8A43}"/>
                  </a:ext>
                </a:extLst>
              </p14:cNvPr>
              <p14:cNvContentPartPr/>
              <p14:nvPr/>
            </p14:nvContentPartPr>
            <p14:xfrm>
              <a:off x="7013280" y="4960960"/>
              <a:ext cx="1420560" cy="284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FD1F58F-E1CA-468F-B702-D55B6D5A8A4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995636" y="4942983"/>
                <a:ext cx="1456209" cy="31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134E776-020F-42D7-93DA-C15E9FFEAB71}"/>
                  </a:ext>
                </a:extLst>
              </p14:cNvPr>
              <p14:cNvContentPartPr/>
              <p14:nvPr/>
            </p14:nvContentPartPr>
            <p14:xfrm>
              <a:off x="8617440" y="4889320"/>
              <a:ext cx="237960" cy="2091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134E776-020F-42D7-93DA-C15E9FFEAB7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599800" y="4871680"/>
                <a:ext cx="2736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02ED303-7E18-4EE6-89ED-F3F569519059}"/>
                  </a:ext>
                </a:extLst>
              </p14:cNvPr>
              <p14:cNvContentPartPr/>
              <p14:nvPr/>
            </p14:nvContentPartPr>
            <p14:xfrm>
              <a:off x="690600" y="5485840"/>
              <a:ext cx="278640" cy="249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02ED303-7E18-4EE6-89ED-F3F56951905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72960" y="5468200"/>
                <a:ext cx="31428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9EF8BA4-D1CA-4E0E-B4F4-2114C3F4A6EC}"/>
                  </a:ext>
                </a:extLst>
              </p14:cNvPr>
              <p14:cNvContentPartPr/>
              <p14:nvPr/>
            </p14:nvContentPartPr>
            <p14:xfrm>
              <a:off x="1848720" y="5556400"/>
              <a:ext cx="175680" cy="21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9EF8BA4-D1CA-4E0E-B4F4-2114C3F4A6EC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831080" y="5538760"/>
                <a:ext cx="2113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4024A4-9DF1-4051-A818-CAAF0A32044A}"/>
                  </a:ext>
                </a:extLst>
              </p14:cNvPr>
              <p14:cNvContentPartPr/>
              <p14:nvPr/>
            </p14:nvContentPartPr>
            <p14:xfrm>
              <a:off x="1869240" y="5628040"/>
              <a:ext cx="172080" cy="20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4024A4-9DF1-4051-A818-CAAF0A32044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1851240" y="5610400"/>
                <a:ext cx="207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12DFB8E-80B3-48C9-AB9B-2044CF13B5E2}"/>
                  </a:ext>
                </a:extLst>
              </p14:cNvPr>
              <p14:cNvContentPartPr/>
              <p14:nvPr/>
            </p14:nvContentPartPr>
            <p14:xfrm>
              <a:off x="1378560" y="5485840"/>
              <a:ext cx="359640" cy="264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12DFB8E-80B3-48C9-AB9B-2044CF13B5E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60920" y="5468200"/>
                <a:ext cx="3952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30D0139-F067-4C9F-961F-A53E779DC327}"/>
                  </a:ext>
                </a:extLst>
              </p14:cNvPr>
              <p14:cNvContentPartPr/>
              <p14:nvPr/>
            </p14:nvContentPartPr>
            <p14:xfrm>
              <a:off x="2446320" y="5382160"/>
              <a:ext cx="255240" cy="147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30D0139-F067-4C9F-961F-A53E779DC327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428680" y="5364160"/>
                <a:ext cx="2908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3CD83E-572C-4A14-8761-F53C68178C69}"/>
                  </a:ext>
                </a:extLst>
              </p14:cNvPr>
              <p14:cNvContentPartPr/>
              <p14:nvPr/>
            </p14:nvContentPartPr>
            <p14:xfrm>
              <a:off x="2245080" y="5565760"/>
              <a:ext cx="1573920" cy="337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3CD83E-572C-4A14-8761-F53C68178C69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227440" y="5548101"/>
                <a:ext cx="160956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F2E59F3-5B30-4A3A-932F-CF72E61FFD67}"/>
                  </a:ext>
                </a:extLst>
              </p14:cNvPr>
              <p14:cNvContentPartPr/>
              <p14:nvPr/>
            </p14:nvContentPartPr>
            <p14:xfrm>
              <a:off x="4094040" y="5491960"/>
              <a:ext cx="156240" cy="24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F2E59F3-5B30-4A3A-932F-CF72E61FFD67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076400" y="5474320"/>
                <a:ext cx="1918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DD6A50D-A53B-4105-BCC5-D6DBD04E2065}"/>
                  </a:ext>
                </a:extLst>
              </p14:cNvPr>
              <p14:cNvContentPartPr/>
              <p14:nvPr/>
            </p14:nvContentPartPr>
            <p14:xfrm>
              <a:off x="4114560" y="5576920"/>
              <a:ext cx="1213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DD6A50D-A53B-4105-BCC5-D6DBD04E2065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096560" y="555892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A52BDC4-F35F-4B8E-BF16-79DE904B3A8C}"/>
                  </a:ext>
                </a:extLst>
              </p14:cNvPr>
              <p14:cNvContentPartPr/>
              <p14:nvPr/>
            </p14:nvContentPartPr>
            <p14:xfrm>
              <a:off x="4448280" y="5344000"/>
              <a:ext cx="1849680" cy="5670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A52BDC4-F35F-4B8E-BF16-79DE904B3A8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430284" y="5326000"/>
                <a:ext cx="1885313" cy="60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17642A3-4E79-4B6E-8CC3-01B1455F8E7D}"/>
                  </a:ext>
                </a:extLst>
              </p14:cNvPr>
              <p14:cNvContentPartPr/>
              <p14:nvPr/>
            </p14:nvContentPartPr>
            <p14:xfrm>
              <a:off x="6481920" y="5401960"/>
              <a:ext cx="6055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17642A3-4E79-4B6E-8CC3-01B1455F8E7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463931" y="5384301"/>
                <a:ext cx="641139" cy="3708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5DB7435D-05A4-4810-88E4-FE8CC4EEA998}"/>
                  </a:ext>
                </a:extLst>
              </p14:cNvPr>
              <p14:cNvContentPartPr/>
              <p14:nvPr/>
            </p14:nvContentPartPr>
            <p14:xfrm>
              <a:off x="8015880" y="5516080"/>
              <a:ext cx="120240" cy="21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5DB7435D-05A4-4810-88E4-FE8CC4EEA99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97880" y="5498440"/>
                <a:ext cx="155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D368798-0D22-498F-AD28-1497B00677B2}"/>
                  </a:ext>
                </a:extLst>
              </p14:cNvPr>
              <p14:cNvContentPartPr/>
              <p14:nvPr/>
            </p14:nvContentPartPr>
            <p14:xfrm>
              <a:off x="8036040" y="5599600"/>
              <a:ext cx="148680" cy="493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D368798-0D22-498F-AD28-1497B00677B2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018400" y="5581960"/>
                <a:ext cx="18432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8605093-C822-4AA9-B689-39127596B96B}"/>
                  </a:ext>
                </a:extLst>
              </p14:cNvPr>
              <p14:cNvContentPartPr/>
              <p14:nvPr/>
            </p14:nvContentPartPr>
            <p14:xfrm>
              <a:off x="8300280" y="5618680"/>
              <a:ext cx="324360" cy="261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8605093-C822-4AA9-B689-39127596B96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8282640" y="5601040"/>
                <a:ext cx="36000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0449D46-D89E-44CC-A6C9-7F1977B5A29F}"/>
                  </a:ext>
                </a:extLst>
              </p14:cNvPr>
              <p14:cNvContentPartPr/>
              <p14:nvPr/>
            </p14:nvContentPartPr>
            <p14:xfrm>
              <a:off x="8320800" y="5368480"/>
              <a:ext cx="192600" cy="20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10449D46-D89E-44CC-A6C9-7F1977B5A29F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302800" y="5350480"/>
                <a:ext cx="2282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87864FAD-66F4-4B1D-8707-69AB2B0E5CE7}"/>
                  </a:ext>
                </a:extLst>
              </p14:cNvPr>
              <p14:cNvContentPartPr/>
              <p14:nvPr/>
            </p14:nvContentPartPr>
            <p14:xfrm>
              <a:off x="7254120" y="5390080"/>
              <a:ext cx="616320" cy="3567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87864FAD-66F4-4B1D-8707-69AB2B0E5CE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236120" y="5372080"/>
                <a:ext cx="65196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A85D3033-AAD7-4869-BA0F-57B3031A01BB}"/>
                  </a:ext>
                </a:extLst>
              </p14:cNvPr>
              <p14:cNvContentPartPr/>
              <p14:nvPr/>
            </p14:nvContentPartPr>
            <p14:xfrm>
              <a:off x="7218120" y="3171400"/>
              <a:ext cx="1804680" cy="12492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A85D3033-AAD7-4869-BA0F-57B3031A01B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7200120" y="3135400"/>
                <a:ext cx="1840320" cy="13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0E301F1-D3E0-4496-B037-718BBB95FAF5}"/>
                  </a:ext>
                </a:extLst>
              </p14:cNvPr>
              <p14:cNvContentPartPr/>
              <p14:nvPr/>
            </p14:nvContentPartPr>
            <p14:xfrm>
              <a:off x="2895240" y="6327880"/>
              <a:ext cx="212760" cy="32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0E301F1-D3E0-4496-B037-718BBB95FAF5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877240" y="6309880"/>
                <a:ext cx="24840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1C3087B-AD79-43AC-BFC2-5977194B4E6E}"/>
                  </a:ext>
                </a:extLst>
              </p14:cNvPr>
              <p14:cNvContentPartPr/>
              <p14:nvPr/>
            </p14:nvContentPartPr>
            <p14:xfrm>
              <a:off x="2976600" y="6430480"/>
              <a:ext cx="202320" cy="13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1C3087B-AD79-43AC-BFC2-5977194B4E6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2958960" y="6412480"/>
                <a:ext cx="23796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47C0012-928E-4E73-9B50-289C9FEA7FE0}"/>
                  </a:ext>
                </a:extLst>
              </p14:cNvPr>
              <p14:cNvContentPartPr/>
              <p14:nvPr/>
            </p14:nvContentPartPr>
            <p14:xfrm>
              <a:off x="2245080" y="6248320"/>
              <a:ext cx="506160" cy="294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47C0012-928E-4E73-9B50-289C9FEA7FE0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227440" y="6230342"/>
                <a:ext cx="541800" cy="3300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BB8285D-E72E-4917-A205-436EB0A08A38}"/>
                  </a:ext>
                </a:extLst>
              </p14:cNvPr>
              <p14:cNvContentPartPr/>
              <p14:nvPr/>
            </p14:nvContentPartPr>
            <p14:xfrm>
              <a:off x="1350840" y="6103960"/>
              <a:ext cx="570240" cy="35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BB8285D-E72E-4917-A205-436EB0A08A3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332840" y="6085960"/>
                <a:ext cx="60588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1C8B2CE7-FB29-4F91-9225-5605CEAE7D19}"/>
                  </a:ext>
                </a:extLst>
              </p14:cNvPr>
              <p14:cNvContentPartPr/>
              <p14:nvPr/>
            </p14:nvContentPartPr>
            <p14:xfrm>
              <a:off x="3393120" y="6024760"/>
              <a:ext cx="2449800" cy="747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1C8B2CE7-FB29-4F91-9225-5605CEAE7D19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375477" y="6006760"/>
                <a:ext cx="2485445" cy="7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FB4DA6A-E780-4E1E-908B-151A600BD8CC}"/>
                  </a:ext>
                </a:extLst>
              </p14:cNvPr>
              <p14:cNvContentPartPr/>
              <p14:nvPr/>
            </p14:nvContentPartPr>
            <p14:xfrm>
              <a:off x="1960320" y="6085240"/>
              <a:ext cx="83880" cy="6706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FB4DA6A-E780-4E1E-908B-151A600BD8CC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942320" y="6049600"/>
                <a:ext cx="119520" cy="74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ABA64CA-36E5-4143-AC2E-4C69FDC3B9DE}"/>
                  </a:ext>
                </a:extLst>
              </p14:cNvPr>
              <p14:cNvContentPartPr/>
              <p14:nvPr/>
            </p14:nvContentPartPr>
            <p14:xfrm>
              <a:off x="1950240" y="5963200"/>
              <a:ext cx="4188240" cy="793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ABA64CA-36E5-4143-AC2E-4C69FDC3B9D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1932240" y="5927200"/>
                <a:ext cx="4223880" cy="864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63197596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14:cNvPr>
              <p14:cNvContentPartPr/>
              <p14:nvPr/>
            </p14:nvContentPartPr>
            <p14:xfrm>
              <a:off x="439680" y="873160"/>
              <a:ext cx="413280" cy="356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1696" y="855520"/>
                <a:ext cx="448889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14:cNvPr>
              <p14:cNvContentPartPr/>
              <p14:nvPr/>
            </p14:nvContentPartPr>
            <p14:xfrm>
              <a:off x="1035840" y="154960"/>
              <a:ext cx="5161320" cy="1307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18200" y="137320"/>
                <a:ext cx="5196960" cy="1342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14:cNvPr>
              <p14:cNvContentPartPr/>
              <p14:nvPr/>
            </p14:nvContentPartPr>
            <p14:xfrm>
              <a:off x="439680" y="873160"/>
              <a:ext cx="413280" cy="356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1696" y="855520"/>
                <a:ext cx="448889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14:cNvPr>
              <p14:cNvContentPartPr/>
              <p14:nvPr/>
            </p14:nvContentPartPr>
            <p14:xfrm>
              <a:off x="1035840" y="154960"/>
              <a:ext cx="5161320" cy="1307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18200" y="137320"/>
                <a:ext cx="5196960" cy="13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FD62893-2632-4706-8D40-2500B4196366}"/>
                  </a:ext>
                </a:extLst>
              </p14:cNvPr>
              <p14:cNvContentPartPr/>
              <p14:nvPr/>
            </p14:nvContentPartPr>
            <p14:xfrm>
              <a:off x="7568760" y="853000"/>
              <a:ext cx="366840" cy="225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FD62893-2632-4706-8D40-2500B41963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50760" y="835000"/>
                <a:ext cx="4024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30BC8E-1888-409E-A680-027B3D910DF3}"/>
                  </a:ext>
                </a:extLst>
              </p14:cNvPr>
              <p14:cNvContentPartPr/>
              <p14:nvPr/>
            </p14:nvContentPartPr>
            <p14:xfrm>
              <a:off x="8141160" y="741040"/>
              <a:ext cx="776160" cy="295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30BC8E-1888-409E-A680-027B3D910D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123512" y="723378"/>
                <a:ext cx="811817" cy="3312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248B6C-07BB-4042-8833-F99E551944CC}"/>
                  </a:ext>
                </a:extLst>
              </p14:cNvPr>
              <p14:cNvContentPartPr/>
              <p14:nvPr/>
            </p14:nvContentPartPr>
            <p14:xfrm>
              <a:off x="7416120" y="1192120"/>
              <a:ext cx="1331640" cy="30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248B6C-07BB-4042-8833-F99E551944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98480" y="1174120"/>
                <a:ext cx="13672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DC33AEA-B429-4E96-A78C-1F4B38C2DC72}"/>
                  </a:ext>
                </a:extLst>
              </p14:cNvPr>
              <p14:cNvContentPartPr/>
              <p14:nvPr/>
            </p14:nvContentPartPr>
            <p14:xfrm>
              <a:off x="1324920" y="1636720"/>
              <a:ext cx="1580040" cy="33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DC33AEA-B429-4E96-A78C-1F4B38C2DC7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307276" y="1619080"/>
                <a:ext cx="1615688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55B26E6-37D4-49A6-A89A-B008CBCB0C3C}"/>
                  </a:ext>
                </a:extLst>
              </p14:cNvPr>
              <p14:cNvContentPartPr/>
              <p14:nvPr/>
            </p14:nvContentPartPr>
            <p14:xfrm>
              <a:off x="456960" y="1673440"/>
              <a:ext cx="633960" cy="2696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55B26E6-37D4-49A6-A89A-B008CBCB0C3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8960" y="1655776"/>
                <a:ext cx="669600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FDEA377-2549-40CB-B07D-222B4BDE91EA}"/>
                  </a:ext>
                </a:extLst>
              </p14:cNvPr>
              <p14:cNvContentPartPr/>
              <p14:nvPr/>
            </p14:nvContentPartPr>
            <p14:xfrm>
              <a:off x="3048600" y="720880"/>
              <a:ext cx="4206960" cy="141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FDEA377-2549-40CB-B07D-222B4BDE91E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30600" y="702875"/>
                <a:ext cx="4242600" cy="145224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54083070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D0B2817-953D-4DFE-820C-D702813CFC2F}"/>
              </a:ext>
            </a:extLst>
          </p:cNvPr>
          <p:cNvSpPr txBox="1"/>
          <p:nvPr/>
        </p:nvSpPr>
        <p:spPr>
          <a:xfrm>
            <a:off x="381000" y="2362200"/>
            <a:ext cx="54884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2"/>
              </a:rPr>
              <a:t>http://www.public.asu.edu/~dugger/wine-glass-shatter.gif</a:t>
            </a:r>
            <a:endParaRPr lang="en-US" sz="18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32931CD-AF95-42E8-815B-4F80F32D5BA9}"/>
              </a:ext>
            </a:extLst>
          </p:cNvPr>
          <p:cNvSpPr txBox="1"/>
          <p:nvPr/>
        </p:nvSpPr>
        <p:spPr>
          <a:xfrm>
            <a:off x="392942" y="2667000"/>
            <a:ext cx="48648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3"/>
              </a:rPr>
              <a:t>https://www.youtube.com/watch?v=0FeXjhUEXlc</a:t>
            </a:r>
            <a:endParaRPr lang="en-US" sz="18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D1159FD-5431-486A-A490-9010A53073E1}"/>
              </a:ext>
            </a:extLst>
          </p:cNvPr>
          <p:cNvSpPr txBox="1"/>
          <p:nvPr/>
        </p:nvSpPr>
        <p:spPr>
          <a:xfrm>
            <a:off x="410064" y="2971800"/>
            <a:ext cx="73623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4"/>
              </a:rPr>
              <a:t>https://www.youtube.com/watch?v=6IJ99phNArM&amp;feature=youtu.be&amp;t=137</a:t>
            </a:r>
            <a:endParaRPr lang="en-US" sz="18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14:cNvPr>
              <p14:cNvContentPartPr/>
              <p14:nvPr/>
            </p14:nvContentPartPr>
            <p14:xfrm>
              <a:off x="439680" y="873160"/>
              <a:ext cx="413280" cy="356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21696" y="855520"/>
                <a:ext cx="448889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14:cNvPr>
              <p14:cNvContentPartPr/>
              <p14:nvPr/>
            </p14:nvContentPartPr>
            <p14:xfrm>
              <a:off x="1035840" y="154960"/>
              <a:ext cx="5161320" cy="1307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18200" y="137320"/>
                <a:ext cx="5196960" cy="13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FD62893-2632-4706-8D40-2500B4196366}"/>
                  </a:ext>
                </a:extLst>
              </p14:cNvPr>
              <p14:cNvContentPartPr/>
              <p14:nvPr/>
            </p14:nvContentPartPr>
            <p14:xfrm>
              <a:off x="7568760" y="853000"/>
              <a:ext cx="366840" cy="225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FD62893-2632-4706-8D40-2500B4196366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7550760" y="835000"/>
                <a:ext cx="4024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30BC8E-1888-409E-A680-027B3D910DF3}"/>
                  </a:ext>
                </a:extLst>
              </p14:cNvPr>
              <p14:cNvContentPartPr/>
              <p14:nvPr/>
            </p14:nvContentPartPr>
            <p14:xfrm>
              <a:off x="8141160" y="741040"/>
              <a:ext cx="776160" cy="295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30BC8E-1888-409E-A680-027B3D910DF3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123512" y="723378"/>
                <a:ext cx="811817" cy="3312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248B6C-07BB-4042-8833-F99E551944CC}"/>
                  </a:ext>
                </a:extLst>
              </p14:cNvPr>
              <p14:cNvContentPartPr/>
              <p14:nvPr/>
            </p14:nvContentPartPr>
            <p14:xfrm>
              <a:off x="7416120" y="1192120"/>
              <a:ext cx="1331640" cy="30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248B6C-07BB-4042-8833-F99E551944CC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398480" y="1174120"/>
                <a:ext cx="13672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DC33AEA-B429-4E96-A78C-1F4B38C2DC72}"/>
                  </a:ext>
                </a:extLst>
              </p14:cNvPr>
              <p14:cNvContentPartPr/>
              <p14:nvPr/>
            </p14:nvContentPartPr>
            <p14:xfrm>
              <a:off x="1324920" y="1636720"/>
              <a:ext cx="1580040" cy="33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DC33AEA-B429-4E96-A78C-1F4B38C2DC7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307276" y="1619080"/>
                <a:ext cx="1615688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55B26E6-37D4-49A6-A89A-B008CBCB0C3C}"/>
                  </a:ext>
                </a:extLst>
              </p14:cNvPr>
              <p14:cNvContentPartPr/>
              <p14:nvPr/>
            </p14:nvContentPartPr>
            <p14:xfrm>
              <a:off x="456960" y="1673440"/>
              <a:ext cx="633960" cy="2696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55B26E6-37D4-49A6-A89A-B008CBCB0C3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38960" y="1655776"/>
                <a:ext cx="669600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FDEA377-2549-40CB-B07D-222B4BDE91EA}"/>
                  </a:ext>
                </a:extLst>
              </p14:cNvPr>
              <p14:cNvContentPartPr/>
              <p14:nvPr/>
            </p14:nvContentPartPr>
            <p14:xfrm>
              <a:off x="3048600" y="720880"/>
              <a:ext cx="4206960" cy="141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FDEA377-2549-40CB-B07D-222B4BDE91E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30600" y="702875"/>
                <a:ext cx="4242600" cy="14522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9E9D2C3-1B59-4437-B997-5A9D43F55640}"/>
                  </a:ext>
                </a:extLst>
              </p14:cNvPr>
              <p14:cNvContentPartPr/>
              <p14:nvPr/>
            </p14:nvContentPartPr>
            <p14:xfrm>
              <a:off x="6674880" y="1702600"/>
              <a:ext cx="1888200" cy="1611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9E9D2C3-1B59-4437-B997-5A9D43F5564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657240" y="1684964"/>
                <a:ext cx="1923840" cy="164735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00026623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D0B2817-953D-4DFE-820C-D702813CFC2F}"/>
              </a:ext>
            </a:extLst>
          </p:cNvPr>
          <p:cNvSpPr txBox="1"/>
          <p:nvPr/>
        </p:nvSpPr>
        <p:spPr>
          <a:xfrm>
            <a:off x="381000" y="2362200"/>
            <a:ext cx="54884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2"/>
              </a:rPr>
              <a:t>http://www.public.asu.edu/~dugger/wine-glass-shatter.gif</a:t>
            </a:r>
            <a:endParaRPr lang="en-US" sz="18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32931CD-AF95-42E8-815B-4F80F32D5BA9}"/>
              </a:ext>
            </a:extLst>
          </p:cNvPr>
          <p:cNvSpPr txBox="1"/>
          <p:nvPr/>
        </p:nvSpPr>
        <p:spPr>
          <a:xfrm>
            <a:off x="392942" y="2667000"/>
            <a:ext cx="48648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3"/>
              </a:rPr>
              <a:t>https://www.youtube.com/watch?v=0FeXjhUEXlc</a:t>
            </a:r>
            <a:endParaRPr lang="en-US" sz="18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D1159FD-5431-486A-A490-9010A53073E1}"/>
              </a:ext>
            </a:extLst>
          </p:cNvPr>
          <p:cNvSpPr txBox="1"/>
          <p:nvPr/>
        </p:nvSpPr>
        <p:spPr>
          <a:xfrm>
            <a:off x="410064" y="2971800"/>
            <a:ext cx="73623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4"/>
              </a:rPr>
              <a:t>https://www.youtube.com/watch?v=6IJ99phNArM&amp;feature=youtu.be&amp;t=137</a:t>
            </a:r>
            <a:endParaRPr lang="en-US" sz="18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14:cNvPr>
              <p14:cNvContentPartPr/>
              <p14:nvPr/>
            </p14:nvContentPartPr>
            <p14:xfrm>
              <a:off x="439680" y="873160"/>
              <a:ext cx="413280" cy="356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21696" y="855520"/>
                <a:ext cx="448889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14:cNvPr>
              <p14:cNvContentPartPr/>
              <p14:nvPr/>
            </p14:nvContentPartPr>
            <p14:xfrm>
              <a:off x="1035840" y="154960"/>
              <a:ext cx="5161320" cy="1307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18200" y="137320"/>
                <a:ext cx="5196960" cy="13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FD62893-2632-4706-8D40-2500B4196366}"/>
                  </a:ext>
                </a:extLst>
              </p14:cNvPr>
              <p14:cNvContentPartPr/>
              <p14:nvPr/>
            </p14:nvContentPartPr>
            <p14:xfrm>
              <a:off x="7568760" y="853000"/>
              <a:ext cx="366840" cy="225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FD62893-2632-4706-8D40-2500B4196366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7550760" y="835000"/>
                <a:ext cx="4024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30BC8E-1888-409E-A680-027B3D910DF3}"/>
                  </a:ext>
                </a:extLst>
              </p14:cNvPr>
              <p14:cNvContentPartPr/>
              <p14:nvPr/>
            </p14:nvContentPartPr>
            <p14:xfrm>
              <a:off x="8141160" y="741040"/>
              <a:ext cx="776160" cy="295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30BC8E-1888-409E-A680-027B3D910DF3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123512" y="723378"/>
                <a:ext cx="811817" cy="3312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248B6C-07BB-4042-8833-F99E551944CC}"/>
                  </a:ext>
                </a:extLst>
              </p14:cNvPr>
              <p14:cNvContentPartPr/>
              <p14:nvPr/>
            </p14:nvContentPartPr>
            <p14:xfrm>
              <a:off x="7416120" y="1192120"/>
              <a:ext cx="1331640" cy="30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248B6C-07BB-4042-8833-F99E551944CC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398480" y="1174120"/>
                <a:ext cx="13672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DC33AEA-B429-4E96-A78C-1F4B38C2DC72}"/>
                  </a:ext>
                </a:extLst>
              </p14:cNvPr>
              <p14:cNvContentPartPr/>
              <p14:nvPr/>
            </p14:nvContentPartPr>
            <p14:xfrm>
              <a:off x="1324920" y="1636720"/>
              <a:ext cx="1580040" cy="33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DC33AEA-B429-4E96-A78C-1F4B38C2DC7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307276" y="1619080"/>
                <a:ext cx="1615688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55B26E6-37D4-49A6-A89A-B008CBCB0C3C}"/>
                  </a:ext>
                </a:extLst>
              </p14:cNvPr>
              <p14:cNvContentPartPr/>
              <p14:nvPr/>
            </p14:nvContentPartPr>
            <p14:xfrm>
              <a:off x="456960" y="1673440"/>
              <a:ext cx="633960" cy="2696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55B26E6-37D4-49A6-A89A-B008CBCB0C3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38960" y="1655776"/>
                <a:ext cx="669600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FDEA377-2549-40CB-B07D-222B4BDE91EA}"/>
                  </a:ext>
                </a:extLst>
              </p14:cNvPr>
              <p14:cNvContentPartPr/>
              <p14:nvPr/>
            </p14:nvContentPartPr>
            <p14:xfrm>
              <a:off x="3048600" y="720880"/>
              <a:ext cx="4206960" cy="141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FDEA377-2549-40CB-B07D-222B4BDE91E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30600" y="702875"/>
                <a:ext cx="4242600" cy="14522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9E9D2C3-1B59-4437-B997-5A9D43F55640}"/>
                  </a:ext>
                </a:extLst>
              </p14:cNvPr>
              <p14:cNvContentPartPr/>
              <p14:nvPr/>
            </p14:nvContentPartPr>
            <p14:xfrm>
              <a:off x="6674880" y="1702600"/>
              <a:ext cx="1888200" cy="1611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9E9D2C3-1B59-4437-B997-5A9D43F5564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657240" y="1684964"/>
                <a:ext cx="1923840" cy="16473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2140545-0E8E-4B2D-BCCF-48CC430C0B77}"/>
                  </a:ext>
                </a:extLst>
              </p14:cNvPr>
              <p14:cNvContentPartPr/>
              <p14:nvPr/>
            </p14:nvContentPartPr>
            <p14:xfrm>
              <a:off x="497640" y="3423400"/>
              <a:ext cx="1044000" cy="37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2140545-0E8E-4B2D-BCCF-48CC430C0B77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9640" y="3405760"/>
                <a:ext cx="10796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ED577C-0521-4F48-B77A-E9118FFD9979}"/>
                  </a:ext>
                </a:extLst>
              </p14:cNvPr>
              <p14:cNvContentPartPr/>
              <p14:nvPr/>
            </p14:nvContentPartPr>
            <p14:xfrm>
              <a:off x="2458200" y="3613120"/>
              <a:ext cx="237240" cy="14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ED577C-0521-4F48-B77A-E9118FFD997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440560" y="3595120"/>
                <a:ext cx="27288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FE8D760-EAD5-4309-8F63-8FC02B25990E}"/>
                  </a:ext>
                </a:extLst>
              </p14:cNvPr>
              <p14:cNvContentPartPr/>
              <p14:nvPr/>
            </p14:nvContentPartPr>
            <p14:xfrm>
              <a:off x="2811720" y="3576040"/>
              <a:ext cx="258840" cy="176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FE8D760-EAD5-4309-8F63-8FC02B25990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793745" y="3558040"/>
                <a:ext cx="294431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B5322E-FCDD-4BBD-BB98-BD0511ABBBA8}"/>
                  </a:ext>
                </a:extLst>
              </p14:cNvPr>
              <p14:cNvContentPartPr/>
              <p14:nvPr/>
            </p14:nvContentPartPr>
            <p14:xfrm>
              <a:off x="1943760" y="3565960"/>
              <a:ext cx="357840" cy="27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B5322E-FCDD-4BBD-BB98-BD0511ABBBA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925778" y="3547984"/>
                <a:ext cx="393444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A69BDC-5DC1-4524-8233-AF1085225217}"/>
                  </a:ext>
                </a:extLst>
              </p14:cNvPr>
              <p14:cNvContentPartPr/>
              <p14:nvPr/>
            </p14:nvContentPartPr>
            <p14:xfrm>
              <a:off x="4101960" y="3627160"/>
              <a:ext cx="83880" cy="142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A69BDC-5DC1-4524-8233-AF108522521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084320" y="3609520"/>
                <a:ext cx="1195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D21BA97-5366-44D6-8A6F-45EBDEB0558A}"/>
                  </a:ext>
                </a:extLst>
              </p14:cNvPr>
              <p14:cNvContentPartPr/>
              <p14:nvPr/>
            </p14:nvContentPartPr>
            <p14:xfrm>
              <a:off x="5343960" y="3657400"/>
              <a:ext cx="13320" cy="64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D21BA97-5366-44D6-8A6F-45EBDEB0558A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326320" y="3639400"/>
                <a:ext cx="4896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D2660D8-920B-4D0A-9573-900BDBA08638}"/>
                  </a:ext>
                </a:extLst>
              </p14:cNvPr>
              <p14:cNvContentPartPr/>
              <p14:nvPr/>
            </p14:nvContentPartPr>
            <p14:xfrm>
              <a:off x="5343960" y="3545440"/>
              <a:ext cx="432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D2660D8-920B-4D0A-9573-900BDBA0863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326320" y="352780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1A3667E-9772-45D9-A135-795E3EECC5E5}"/>
                  </a:ext>
                </a:extLst>
              </p14:cNvPr>
              <p14:cNvContentPartPr/>
              <p14:nvPr/>
            </p14:nvContentPartPr>
            <p14:xfrm>
              <a:off x="5485440" y="3606640"/>
              <a:ext cx="72360" cy="15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1A3667E-9772-45D9-A135-795E3EECC5E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467440" y="3588640"/>
                <a:ext cx="1080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73DA6E-81CB-481E-A5C8-80D9C42DDBA0}"/>
                  </a:ext>
                </a:extLst>
              </p14:cNvPr>
              <p14:cNvContentPartPr/>
              <p14:nvPr/>
            </p14:nvContentPartPr>
            <p14:xfrm>
              <a:off x="5851200" y="3657400"/>
              <a:ext cx="20880" cy="76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73DA6E-81CB-481E-A5C8-80D9C42DDBA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833560" y="3639400"/>
                <a:ext cx="565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467D6DA-86EB-4D93-8ADC-EAE9C79DECD7}"/>
                  </a:ext>
                </a:extLst>
              </p14:cNvPr>
              <p14:cNvContentPartPr/>
              <p14:nvPr/>
            </p14:nvContentPartPr>
            <p14:xfrm>
              <a:off x="5869560" y="3530680"/>
              <a:ext cx="2520" cy="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467D6DA-86EB-4D93-8ADC-EAE9C79DECD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851920" y="3513040"/>
                <a:ext cx="38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FEFAA1B-1668-459C-B04E-1DADDDA1BF05}"/>
                  </a:ext>
                </a:extLst>
              </p14:cNvPr>
              <p14:cNvContentPartPr/>
              <p14:nvPr/>
            </p14:nvContentPartPr>
            <p14:xfrm>
              <a:off x="5973600" y="3627880"/>
              <a:ext cx="153000" cy="110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FEFAA1B-1668-459C-B04E-1DADDDA1BF05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955960" y="3610240"/>
                <a:ext cx="1886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44BF299-D4A2-4199-AC83-8F9F9F4667B8}"/>
                  </a:ext>
                </a:extLst>
              </p14:cNvPr>
              <p14:cNvContentPartPr/>
              <p14:nvPr/>
            </p14:nvContentPartPr>
            <p14:xfrm>
              <a:off x="6349800" y="3565960"/>
              <a:ext cx="1976760" cy="202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44BF299-D4A2-4199-AC83-8F9F9F4667B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331803" y="3547960"/>
                <a:ext cx="2012394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A4E9ED-A2CD-44F3-8519-35A2205A6612}"/>
                  </a:ext>
                </a:extLst>
              </p14:cNvPr>
              <p14:cNvContentPartPr/>
              <p14:nvPr/>
            </p14:nvContentPartPr>
            <p14:xfrm>
              <a:off x="4275120" y="3525280"/>
              <a:ext cx="837720" cy="433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A4E9ED-A2CD-44F3-8519-35A2205A6612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257120" y="3507295"/>
                <a:ext cx="873360" cy="4690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7BB307-4363-48CE-83A3-286B91347CD5}"/>
                  </a:ext>
                </a:extLst>
              </p14:cNvPr>
              <p14:cNvContentPartPr/>
              <p14:nvPr/>
            </p14:nvContentPartPr>
            <p14:xfrm>
              <a:off x="3301320" y="3464080"/>
              <a:ext cx="566640" cy="30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7BB307-4363-48CE-83A3-286B91347CD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283669" y="3446440"/>
                <a:ext cx="602303" cy="340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350880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14:cNvPr>
              <p14:cNvContentPartPr/>
              <p14:nvPr/>
            </p14:nvContentPartPr>
            <p14:xfrm>
              <a:off x="172200" y="194920"/>
              <a:ext cx="1455840" cy="74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4560" y="176929"/>
                <a:ext cx="1491480" cy="781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14:cNvPr>
              <p14:cNvContentPartPr/>
              <p14:nvPr/>
            </p14:nvContentPartPr>
            <p14:xfrm>
              <a:off x="1838280" y="212920"/>
              <a:ext cx="732240" cy="456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20631" y="194906"/>
                <a:ext cx="767898" cy="49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D159932-0BBE-4698-B5AF-5D577AF87089}"/>
                  </a:ext>
                </a:extLst>
              </p14:cNvPr>
              <p14:cNvContentPartPr/>
              <p14:nvPr/>
            </p14:nvContentPartPr>
            <p14:xfrm>
              <a:off x="7464171" y="198703"/>
              <a:ext cx="1106640" cy="6037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D159932-0BBE-4698-B5AF-5D577AF8708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446171" y="181063"/>
                <a:ext cx="114228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448606-F2A1-43A9-9732-8ADB2F61A586}"/>
                  </a:ext>
                </a:extLst>
              </p14:cNvPr>
              <p14:cNvContentPartPr/>
              <p14:nvPr/>
            </p14:nvContentPartPr>
            <p14:xfrm>
              <a:off x="169851" y="983143"/>
              <a:ext cx="1651680" cy="5061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448606-F2A1-43A9-9732-8ADB2F61A58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1851" y="965503"/>
                <a:ext cx="168732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91C3BFF-AA82-4DC8-B98E-0B6646AB8FAB}"/>
                  </a:ext>
                </a:extLst>
              </p14:cNvPr>
              <p14:cNvContentPartPr/>
              <p14:nvPr/>
            </p14:nvContentPartPr>
            <p14:xfrm>
              <a:off x="2116011" y="930583"/>
              <a:ext cx="372960" cy="3906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91C3BFF-AA82-4DC8-B98E-0B6646AB8FA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98028" y="912583"/>
                <a:ext cx="408566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2F0AA83-F7AC-4656-B2B8-FD63576C4655}"/>
                  </a:ext>
                </a:extLst>
              </p14:cNvPr>
              <p14:cNvContentPartPr/>
              <p14:nvPr/>
            </p14:nvContentPartPr>
            <p14:xfrm>
              <a:off x="2589771" y="1236583"/>
              <a:ext cx="14040" cy="360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2F0AA83-F7AC-4656-B2B8-FD63576C46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71771" y="1218583"/>
                <a:ext cx="496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778E549-712B-478F-8762-60164FBAD7D7}"/>
                  </a:ext>
                </a:extLst>
              </p14:cNvPr>
              <p14:cNvContentPartPr/>
              <p14:nvPr/>
            </p14:nvContentPartPr>
            <p14:xfrm>
              <a:off x="2663211" y="983863"/>
              <a:ext cx="108720" cy="1447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778E549-712B-478F-8762-60164FBAD7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45571" y="966223"/>
                <a:ext cx="1443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3211537-43CF-452E-A3BF-83D96226DF93}"/>
                  </a:ext>
                </a:extLst>
              </p14:cNvPr>
              <p14:cNvContentPartPr/>
              <p14:nvPr/>
            </p14:nvContentPartPr>
            <p14:xfrm>
              <a:off x="2742411" y="940303"/>
              <a:ext cx="114120" cy="3751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3211537-43CF-452E-A3BF-83D96226DF9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24771" y="922303"/>
                <a:ext cx="14976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EF42E0-8A8A-4B87-9559-99204455B6FC}"/>
                  </a:ext>
                </a:extLst>
              </p14:cNvPr>
              <p14:cNvContentPartPr/>
              <p14:nvPr/>
            </p14:nvContentPartPr>
            <p14:xfrm>
              <a:off x="2969931" y="1236583"/>
              <a:ext cx="69120" cy="14796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EF42E0-8A8A-4B87-9559-99204455B6F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52291" y="1218583"/>
                <a:ext cx="10476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847F36C-DF12-42A8-8D6B-519E7A9C7323}"/>
                  </a:ext>
                </a:extLst>
              </p14:cNvPr>
              <p14:cNvContentPartPr/>
              <p14:nvPr/>
            </p14:nvContentPartPr>
            <p14:xfrm>
              <a:off x="3196371" y="965503"/>
              <a:ext cx="956880" cy="3409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847F36C-DF12-42A8-8D6B-519E7A9C73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78724" y="947844"/>
                <a:ext cx="992533" cy="376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A4DD351-2849-4DF0-9263-2654BF35C201}"/>
                  </a:ext>
                </a:extLst>
              </p14:cNvPr>
              <p14:cNvContentPartPr/>
              <p14:nvPr/>
            </p14:nvContentPartPr>
            <p14:xfrm>
              <a:off x="121251" y="1567423"/>
              <a:ext cx="3744360" cy="6375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A4DD351-2849-4DF0-9263-2654BF35C20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3611" y="1549433"/>
                <a:ext cx="3780000" cy="673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4BF94E1-8BEF-49B7-B085-78F005298FED}"/>
                  </a:ext>
                </a:extLst>
              </p14:cNvPr>
              <p14:cNvContentPartPr/>
              <p14:nvPr/>
            </p14:nvContentPartPr>
            <p14:xfrm>
              <a:off x="4886571" y="1792063"/>
              <a:ext cx="13680" cy="194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4BF94E1-8BEF-49B7-B085-78F005298FE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68931" y="1774063"/>
                <a:ext cx="493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5FF45EB-02CB-431C-986A-D221EA18617F}"/>
                  </a:ext>
                </a:extLst>
              </p14:cNvPr>
              <p14:cNvContentPartPr/>
              <p14:nvPr/>
            </p14:nvContentPartPr>
            <p14:xfrm>
              <a:off x="4537011" y="1882063"/>
              <a:ext cx="878400" cy="17496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5FF45EB-02CB-431C-986A-D221EA18617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19018" y="1864387"/>
                <a:ext cx="914025" cy="2106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6DD6ED7-9001-4FB0-B315-80ECD3AA667E}"/>
                  </a:ext>
                </a:extLst>
              </p14:cNvPr>
              <p14:cNvContentPartPr/>
              <p14:nvPr/>
            </p14:nvContentPartPr>
            <p14:xfrm>
              <a:off x="4162611" y="1646263"/>
              <a:ext cx="269280" cy="4647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6DD6ED7-9001-4FB0-B315-80ECD3AA667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44611" y="1628263"/>
                <a:ext cx="304920" cy="50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79961893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D0B2817-953D-4DFE-820C-D702813CFC2F}"/>
              </a:ext>
            </a:extLst>
          </p:cNvPr>
          <p:cNvSpPr txBox="1"/>
          <p:nvPr/>
        </p:nvSpPr>
        <p:spPr>
          <a:xfrm>
            <a:off x="381000" y="2362200"/>
            <a:ext cx="54884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2"/>
              </a:rPr>
              <a:t>http://www.public.asu.edu/~dugger/wine-glass-shatter.gif</a:t>
            </a:r>
            <a:endParaRPr lang="en-US" sz="18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32931CD-AF95-42E8-815B-4F80F32D5BA9}"/>
              </a:ext>
            </a:extLst>
          </p:cNvPr>
          <p:cNvSpPr txBox="1"/>
          <p:nvPr/>
        </p:nvSpPr>
        <p:spPr>
          <a:xfrm>
            <a:off x="392942" y="2667000"/>
            <a:ext cx="48648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3"/>
              </a:rPr>
              <a:t>https://www.youtube.com/watch?v=0FeXjhUEXlc</a:t>
            </a:r>
            <a:endParaRPr lang="en-US" sz="18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D1159FD-5431-486A-A490-9010A53073E1}"/>
              </a:ext>
            </a:extLst>
          </p:cNvPr>
          <p:cNvSpPr txBox="1"/>
          <p:nvPr/>
        </p:nvSpPr>
        <p:spPr>
          <a:xfrm>
            <a:off x="410064" y="2971800"/>
            <a:ext cx="73623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4"/>
              </a:rPr>
              <a:t>https://www.youtube.com/watch?v=6IJ99phNArM&amp;feature=youtu.be&amp;t=137</a:t>
            </a:r>
            <a:endParaRPr lang="en-US" sz="18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14:cNvPr>
              <p14:cNvContentPartPr/>
              <p14:nvPr/>
            </p14:nvContentPartPr>
            <p14:xfrm>
              <a:off x="439680" y="873160"/>
              <a:ext cx="413280" cy="356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21696" y="855520"/>
                <a:ext cx="448889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14:cNvPr>
              <p14:cNvContentPartPr/>
              <p14:nvPr/>
            </p14:nvContentPartPr>
            <p14:xfrm>
              <a:off x="1035840" y="154960"/>
              <a:ext cx="5161320" cy="1307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18200" y="137320"/>
                <a:ext cx="5196960" cy="13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FD62893-2632-4706-8D40-2500B4196366}"/>
                  </a:ext>
                </a:extLst>
              </p14:cNvPr>
              <p14:cNvContentPartPr/>
              <p14:nvPr/>
            </p14:nvContentPartPr>
            <p14:xfrm>
              <a:off x="7568760" y="853000"/>
              <a:ext cx="366840" cy="225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FD62893-2632-4706-8D40-2500B4196366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7550760" y="835000"/>
                <a:ext cx="4024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30BC8E-1888-409E-A680-027B3D910DF3}"/>
                  </a:ext>
                </a:extLst>
              </p14:cNvPr>
              <p14:cNvContentPartPr/>
              <p14:nvPr/>
            </p14:nvContentPartPr>
            <p14:xfrm>
              <a:off x="8141160" y="741040"/>
              <a:ext cx="776160" cy="295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30BC8E-1888-409E-A680-027B3D910DF3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123512" y="723378"/>
                <a:ext cx="811817" cy="3312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248B6C-07BB-4042-8833-F99E551944CC}"/>
                  </a:ext>
                </a:extLst>
              </p14:cNvPr>
              <p14:cNvContentPartPr/>
              <p14:nvPr/>
            </p14:nvContentPartPr>
            <p14:xfrm>
              <a:off x="7416120" y="1192120"/>
              <a:ext cx="1331640" cy="30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248B6C-07BB-4042-8833-F99E551944CC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398480" y="1174120"/>
                <a:ext cx="13672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DC33AEA-B429-4E96-A78C-1F4B38C2DC72}"/>
                  </a:ext>
                </a:extLst>
              </p14:cNvPr>
              <p14:cNvContentPartPr/>
              <p14:nvPr/>
            </p14:nvContentPartPr>
            <p14:xfrm>
              <a:off x="1324920" y="1636720"/>
              <a:ext cx="1580040" cy="33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DC33AEA-B429-4E96-A78C-1F4B38C2DC7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307276" y="1619080"/>
                <a:ext cx="1615688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55B26E6-37D4-49A6-A89A-B008CBCB0C3C}"/>
                  </a:ext>
                </a:extLst>
              </p14:cNvPr>
              <p14:cNvContentPartPr/>
              <p14:nvPr/>
            </p14:nvContentPartPr>
            <p14:xfrm>
              <a:off x="456960" y="1673440"/>
              <a:ext cx="633960" cy="2696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55B26E6-37D4-49A6-A89A-B008CBCB0C3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38960" y="1655776"/>
                <a:ext cx="669600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FDEA377-2549-40CB-B07D-222B4BDE91EA}"/>
                  </a:ext>
                </a:extLst>
              </p14:cNvPr>
              <p14:cNvContentPartPr/>
              <p14:nvPr/>
            </p14:nvContentPartPr>
            <p14:xfrm>
              <a:off x="3048600" y="720880"/>
              <a:ext cx="4206960" cy="141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FDEA377-2549-40CB-B07D-222B4BDE91E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30600" y="702875"/>
                <a:ext cx="4242600" cy="14522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9E9D2C3-1B59-4437-B997-5A9D43F55640}"/>
                  </a:ext>
                </a:extLst>
              </p14:cNvPr>
              <p14:cNvContentPartPr/>
              <p14:nvPr/>
            </p14:nvContentPartPr>
            <p14:xfrm>
              <a:off x="6674880" y="1702600"/>
              <a:ext cx="1888200" cy="1611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9E9D2C3-1B59-4437-B997-5A9D43F5564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657240" y="1684964"/>
                <a:ext cx="1923840" cy="16473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2140545-0E8E-4B2D-BCCF-48CC430C0B77}"/>
                  </a:ext>
                </a:extLst>
              </p14:cNvPr>
              <p14:cNvContentPartPr/>
              <p14:nvPr/>
            </p14:nvContentPartPr>
            <p14:xfrm>
              <a:off x="497640" y="3423400"/>
              <a:ext cx="1044000" cy="37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2140545-0E8E-4B2D-BCCF-48CC430C0B77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9640" y="3405760"/>
                <a:ext cx="10796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ED577C-0521-4F48-B77A-E9118FFD9979}"/>
                  </a:ext>
                </a:extLst>
              </p14:cNvPr>
              <p14:cNvContentPartPr/>
              <p14:nvPr/>
            </p14:nvContentPartPr>
            <p14:xfrm>
              <a:off x="2458200" y="3613120"/>
              <a:ext cx="237240" cy="14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ED577C-0521-4F48-B77A-E9118FFD997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440560" y="3595120"/>
                <a:ext cx="27288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FE8D760-EAD5-4309-8F63-8FC02B25990E}"/>
                  </a:ext>
                </a:extLst>
              </p14:cNvPr>
              <p14:cNvContentPartPr/>
              <p14:nvPr/>
            </p14:nvContentPartPr>
            <p14:xfrm>
              <a:off x="2811720" y="3576040"/>
              <a:ext cx="258840" cy="176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FE8D760-EAD5-4309-8F63-8FC02B25990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793745" y="3558040"/>
                <a:ext cx="294431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B5322E-FCDD-4BBD-BB98-BD0511ABBBA8}"/>
                  </a:ext>
                </a:extLst>
              </p14:cNvPr>
              <p14:cNvContentPartPr/>
              <p14:nvPr/>
            </p14:nvContentPartPr>
            <p14:xfrm>
              <a:off x="1943760" y="3565960"/>
              <a:ext cx="357840" cy="27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B5322E-FCDD-4BBD-BB98-BD0511ABBBA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925778" y="3547984"/>
                <a:ext cx="393444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A69BDC-5DC1-4524-8233-AF1085225217}"/>
                  </a:ext>
                </a:extLst>
              </p14:cNvPr>
              <p14:cNvContentPartPr/>
              <p14:nvPr/>
            </p14:nvContentPartPr>
            <p14:xfrm>
              <a:off x="4101960" y="3627160"/>
              <a:ext cx="83880" cy="142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A69BDC-5DC1-4524-8233-AF108522521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084320" y="3609520"/>
                <a:ext cx="1195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D21BA97-5366-44D6-8A6F-45EBDEB0558A}"/>
                  </a:ext>
                </a:extLst>
              </p14:cNvPr>
              <p14:cNvContentPartPr/>
              <p14:nvPr/>
            </p14:nvContentPartPr>
            <p14:xfrm>
              <a:off x="5343960" y="3657400"/>
              <a:ext cx="13320" cy="64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D21BA97-5366-44D6-8A6F-45EBDEB0558A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326320" y="3639400"/>
                <a:ext cx="4896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D2660D8-920B-4D0A-9573-900BDBA08638}"/>
                  </a:ext>
                </a:extLst>
              </p14:cNvPr>
              <p14:cNvContentPartPr/>
              <p14:nvPr/>
            </p14:nvContentPartPr>
            <p14:xfrm>
              <a:off x="5343960" y="3545440"/>
              <a:ext cx="432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D2660D8-920B-4D0A-9573-900BDBA0863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326320" y="352780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1A3667E-9772-45D9-A135-795E3EECC5E5}"/>
                  </a:ext>
                </a:extLst>
              </p14:cNvPr>
              <p14:cNvContentPartPr/>
              <p14:nvPr/>
            </p14:nvContentPartPr>
            <p14:xfrm>
              <a:off x="5485440" y="3606640"/>
              <a:ext cx="72360" cy="15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1A3667E-9772-45D9-A135-795E3EECC5E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467440" y="3588640"/>
                <a:ext cx="1080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73DA6E-81CB-481E-A5C8-80D9C42DDBA0}"/>
                  </a:ext>
                </a:extLst>
              </p14:cNvPr>
              <p14:cNvContentPartPr/>
              <p14:nvPr/>
            </p14:nvContentPartPr>
            <p14:xfrm>
              <a:off x="5851200" y="3657400"/>
              <a:ext cx="20880" cy="76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73DA6E-81CB-481E-A5C8-80D9C42DDBA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833560" y="3639400"/>
                <a:ext cx="565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467D6DA-86EB-4D93-8ADC-EAE9C79DECD7}"/>
                  </a:ext>
                </a:extLst>
              </p14:cNvPr>
              <p14:cNvContentPartPr/>
              <p14:nvPr/>
            </p14:nvContentPartPr>
            <p14:xfrm>
              <a:off x="5869560" y="3530680"/>
              <a:ext cx="2520" cy="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467D6DA-86EB-4D93-8ADC-EAE9C79DECD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851920" y="3513040"/>
                <a:ext cx="38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FEFAA1B-1668-459C-B04E-1DADDDA1BF05}"/>
                  </a:ext>
                </a:extLst>
              </p14:cNvPr>
              <p14:cNvContentPartPr/>
              <p14:nvPr/>
            </p14:nvContentPartPr>
            <p14:xfrm>
              <a:off x="5973600" y="3627880"/>
              <a:ext cx="153000" cy="110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FEFAA1B-1668-459C-B04E-1DADDDA1BF05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955960" y="3610240"/>
                <a:ext cx="1886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44BF299-D4A2-4199-AC83-8F9F9F4667B8}"/>
                  </a:ext>
                </a:extLst>
              </p14:cNvPr>
              <p14:cNvContentPartPr/>
              <p14:nvPr/>
            </p14:nvContentPartPr>
            <p14:xfrm>
              <a:off x="6349800" y="3565960"/>
              <a:ext cx="1976760" cy="202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44BF299-D4A2-4199-AC83-8F9F9F4667B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331803" y="3547960"/>
                <a:ext cx="2012394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A4E9ED-A2CD-44F3-8519-35A2205A6612}"/>
                  </a:ext>
                </a:extLst>
              </p14:cNvPr>
              <p14:cNvContentPartPr/>
              <p14:nvPr/>
            </p14:nvContentPartPr>
            <p14:xfrm>
              <a:off x="4275120" y="3525280"/>
              <a:ext cx="837720" cy="433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A4E9ED-A2CD-44F3-8519-35A2205A6612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257120" y="3507295"/>
                <a:ext cx="873360" cy="4690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7BB307-4363-48CE-83A3-286B91347CD5}"/>
                  </a:ext>
                </a:extLst>
              </p14:cNvPr>
              <p14:cNvContentPartPr/>
              <p14:nvPr/>
            </p14:nvContentPartPr>
            <p14:xfrm>
              <a:off x="3301320" y="3464080"/>
              <a:ext cx="566640" cy="30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7BB307-4363-48CE-83A3-286B91347CD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283669" y="3446440"/>
                <a:ext cx="602303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9A2F5C2-2CCB-459D-A40B-DEA690462AFC}"/>
                  </a:ext>
                </a:extLst>
              </p14:cNvPr>
              <p14:cNvContentPartPr/>
              <p14:nvPr/>
            </p14:nvContentPartPr>
            <p14:xfrm>
              <a:off x="8428080" y="3758560"/>
              <a:ext cx="25200" cy="9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9A2F5C2-2CCB-459D-A40B-DEA690462AF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410080" y="3740920"/>
                <a:ext cx="608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186CFB-0AAC-4A58-B99D-12D75B62B139}"/>
                  </a:ext>
                </a:extLst>
              </p14:cNvPr>
              <p14:cNvContentPartPr/>
              <p14:nvPr/>
            </p14:nvContentPartPr>
            <p14:xfrm>
              <a:off x="1696440" y="4162840"/>
              <a:ext cx="189000" cy="298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186CFB-0AAC-4A58-B99D-12D75B62B139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678440" y="4144840"/>
                <a:ext cx="22464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308F75-EB3A-4697-AD2F-74034661359E}"/>
                  </a:ext>
                </a:extLst>
              </p14:cNvPr>
              <p14:cNvContentPartPr/>
              <p14:nvPr/>
            </p14:nvContentPartPr>
            <p14:xfrm>
              <a:off x="1216920" y="4022800"/>
              <a:ext cx="408600" cy="285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308F75-EB3A-4697-AD2F-74034661359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199280" y="4005160"/>
                <a:ext cx="444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8C2AA7-E827-47D9-A929-E3EC87595826}"/>
                  </a:ext>
                </a:extLst>
              </p14:cNvPr>
              <p14:cNvContentPartPr/>
              <p14:nvPr/>
            </p14:nvContentPartPr>
            <p14:xfrm>
              <a:off x="455880" y="4001200"/>
              <a:ext cx="692280" cy="324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8C2AA7-E827-47D9-A929-E3EC8759582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37880" y="3983560"/>
                <a:ext cx="7279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1948FD9-98D9-4ADE-9CE1-BD298C2A1B7A}"/>
                  </a:ext>
                </a:extLst>
              </p14:cNvPr>
              <p14:cNvContentPartPr/>
              <p14:nvPr/>
            </p14:nvContentPartPr>
            <p14:xfrm>
              <a:off x="2171640" y="4144840"/>
              <a:ext cx="347040" cy="213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1948FD9-98D9-4ADE-9CE1-BD298C2A1B7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154000" y="4127200"/>
                <a:ext cx="38268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67ED625-1C52-4C6F-A593-99FD6B341799}"/>
                  </a:ext>
                </a:extLst>
              </p14:cNvPr>
              <p14:cNvContentPartPr/>
              <p14:nvPr/>
            </p14:nvContentPartPr>
            <p14:xfrm>
              <a:off x="2775360" y="4202800"/>
              <a:ext cx="143280" cy="124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67ED625-1C52-4C6F-A593-99FD6B34179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757360" y="4184800"/>
                <a:ext cx="1789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37842C4-68B0-4000-B966-438AD4613AEE}"/>
                  </a:ext>
                </a:extLst>
              </p14:cNvPr>
              <p14:cNvContentPartPr/>
              <p14:nvPr/>
            </p14:nvContentPartPr>
            <p14:xfrm>
              <a:off x="2975880" y="4216120"/>
              <a:ext cx="180360" cy="112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37842C4-68B0-4000-B966-438AD4613AE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57880" y="4198120"/>
                <a:ext cx="216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5DC7144-5FB1-4DEC-B9DB-CB3E3772FEA7}"/>
                  </a:ext>
                </a:extLst>
              </p14:cNvPr>
              <p14:cNvContentPartPr/>
              <p14:nvPr/>
            </p14:nvContentPartPr>
            <p14:xfrm>
              <a:off x="3220320" y="4214320"/>
              <a:ext cx="205920" cy="103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5DC7144-5FB1-4DEC-B9DB-CB3E3772FEA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202680" y="4196680"/>
                <a:ext cx="241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ED4C3E3-AEC3-4E85-833B-C1C6D7FF7B53}"/>
                  </a:ext>
                </a:extLst>
              </p14:cNvPr>
              <p14:cNvContentPartPr/>
              <p14:nvPr/>
            </p14:nvContentPartPr>
            <p14:xfrm>
              <a:off x="3586080" y="4211440"/>
              <a:ext cx="203400" cy="11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ED4C3E3-AEC3-4E85-833B-C1C6D7FF7B5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568080" y="4193440"/>
                <a:ext cx="239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76E8299-F999-4DF4-876F-67CB7601D34A}"/>
                  </a:ext>
                </a:extLst>
              </p14:cNvPr>
              <p14:cNvContentPartPr/>
              <p14:nvPr/>
            </p14:nvContentPartPr>
            <p14:xfrm>
              <a:off x="3892440" y="4063480"/>
              <a:ext cx="237600" cy="264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76E8299-F999-4DF4-876F-67CB7601D34A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874467" y="4045816"/>
                <a:ext cx="273186" cy="299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A0C57A3-1970-412D-9638-575E1C1AD021}"/>
                  </a:ext>
                </a:extLst>
              </p14:cNvPr>
              <p14:cNvContentPartPr/>
              <p14:nvPr/>
            </p14:nvContentPartPr>
            <p14:xfrm>
              <a:off x="3565560" y="4388560"/>
              <a:ext cx="537120" cy="21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A0C57A3-1970-412D-9638-575E1C1AD02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547920" y="4370560"/>
                <a:ext cx="572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6011475-5147-4BDB-909C-E5067450D678}"/>
                  </a:ext>
                </a:extLst>
              </p14:cNvPr>
              <p14:cNvContentPartPr/>
              <p14:nvPr/>
            </p14:nvContentPartPr>
            <p14:xfrm>
              <a:off x="4348200" y="4212160"/>
              <a:ext cx="179640" cy="297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6011475-5147-4BDB-909C-E5067450D67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330200" y="4194160"/>
                <a:ext cx="215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4B80316-3741-45D2-A47A-480439A806B1}"/>
                  </a:ext>
                </a:extLst>
              </p14:cNvPr>
              <p14:cNvContentPartPr/>
              <p14:nvPr/>
            </p14:nvContentPartPr>
            <p14:xfrm>
              <a:off x="4622520" y="4224400"/>
              <a:ext cx="112320" cy="84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4B80316-3741-45D2-A47A-480439A806B1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04520" y="4206760"/>
                <a:ext cx="14796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1BF1FA-7656-40C8-9B2A-2522F1A7CD1B}"/>
                  </a:ext>
                </a:extLst>
              </p14:cNvPr>
              <p14:cNvContentPartPr/>
              <p14:nvPr/>
            </p14:nvContentPartPr>
            <p14:xfrm>
              <a:off x="5768400" y="3982120"/>
              <a:ext cx="398520" cy="30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1BF1FA-7656-40C8-9B2A-2522F1A7CD1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50400" y="3964480"/>
                <a:ext cx="4341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23C7F11-D601-40C1-837A-A34224194762}"/>
                  </a:ext>
                </a:extLst>
              </p14:cNvPr>
              <p14:cNvContentPartPr/>
              <p14:nvPr/>
            </p14:nvContentPartPr>
            <p14:xfrm>
              <a:off x="4957680" y="3946840"/>
              <a:ext cx="722520" cy="482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23C7F11-D601-40C1-837A-A3422419476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39671" y="3929200"/>
                <a:ext cx="758178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1C2038A-C8FF-40FA-8FDC-DD7A1753D4E8}"/>
                  </a:ext>
                </a:extLst>
              </p14:cNvPr>
              <p14:cNvContentPartPr/>
              <p14:nvPr/>
            </p14:nvContentPartPr>
            <p14:xfrm>
              <a:off x="6329280" y="4256800"/>
              <a:ext cx="10440" cy="12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1C2038A-C8FF-40FA-8FDC-DD7A1753D4E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311640" y="4238800"/>
                <a:ext cx="46080" cy="4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25258201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D0B2817-953D-4DFE-820C-D702813CFC2F}"/>
              </a:ext>
            </a:extLst>
          </p:cNvPr>
          <p:cNvSpPr txBox="1"/>
          <p:nvPr/>
        </p:nvSpPr>
        <p:spPr>
          <a:xfrm>
            <a:off x="381000" y="2362200"/>
            <a:ext cx="54884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2"/>
              </a:rPr>
              <a:t>http://www.public.asu.edu/~dugger/wine-glass-shatter.gif</a:t>
            </a:r>
            <a:endParaRPr lang="en-US" sz="18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32931CD-AF95-42E8-815B-4F80F32D5BA9}"/>
              </a:ext>
            </a:extLst>
          </p:cNvPr>
          <p:cNvSpPr txBox="1"/>
          <p:nvPr/>
        </p:nvSpPr>
        <p:spPr>
          <a:xfrm>
            <a:off x="392942" y="2667000"/>
            <a:ext cx="48648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3"/>
              </a:rPr>
              <a:t>https://www.youtube.com/watch?v=0FeXjhUEXlc</a:t>
            </a:r>
            <a:endParaRPr lang="en-US" sz="18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D1159FD-5431-486A-A490-9010A53073E1}"/>
              </a:ext>
            </a:extLst>
          </p:cNvPr>
          <p:cNvSpPr txBox="1"/>
          <p:nvPr/>
        </p:nvSpPr>
        <p:spPr>
          <a:xfrm>
            <a:off x="410064" y="2971800"/>
            <a:ext cx="73623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4"/>
              </a:rPr>
              <a:t>https://www.youtube.com/watch?v=6IJ99phNArM&amp;feature=youtu.be&amp;t=137</a:t>
            </a:r>
            <a:endParaRPr lang="en-US" sz="18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14:cNvPr>
              <p14:cNvContentPartPr/>
              <p14:nvPr/>
            </p14:nvContentPartPr>
            <p14:xfrm>
              <a:off x="439680" y="873160"/>
              <a:ext cx="413280" cy="356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21696" y="855520"/>
                <a:ext cx="448889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14:cNvPr>
              <p14:cNvContentPartPr/>
              <p14:nvPr/>
            </p14:nvContentPartPr>
            <p14:xfrm>
              <a:off x="1035840" y="154960"/>
              <a:ext cx="5161320" cy="1307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18200" y="137320"/>
                <a:ext cx="5196960" cy="13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FD62893-2632-4706-8D40-2500B4196366}"/>
                  </a:ext>
                </a:extLst>
              </p14:cNvPr>
              <p14:cNvContentPartPr/>
              <p14:nvPr/>
            </p14:nvContentPartPr>
            <p14:xfrm>
              <a:off x="7568760" y="853000"/>
              <a:ext cx="366840" cy="225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FD62893-2632-4706-8D40-2500B4196366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7550760" y="835000"/>
                <a:ext cx="4024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30BC8E-1888-409E-A680-027B3D910DF3}"/>
                  </a:ext>
                </a:extLst>
              </p14:cNvPr>
              <p14:cNvContentPartPr/>
              <p14:nvPr/>
            </p14:nvContentPartPr>
            <p14:xfrm>
              <a:off x="8141160" y="741040"/>
              <a:ext cx="776160" cy="295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30BC8E-1888-409E-A680-027B3D910DF3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123512" y="723378"/>
                <a:ext cx="811817" cy="3312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248B6C-07BB-4042-8833-F99E551944CC}"/>
                  </a:ext>
                </a:extLst>
              </p14:cNvPr>
              <p14:cNvContentPartPr/>
              <p14:nvPr/>
            </p14:nvContentPartPr>
            <p14:xfrm>
              <a:off x="7416120" y="1192120"/>
              <a:ext cx="1331640" cy="30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248B6C-07BB-4042-8833-F99E551944CC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398480" y="1174120"/>
                <a:ext cx="13672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DC33AEA-B429-4E96-A78C-1F4B38C2DC72}"/>
                  </a:ext>
                </a:extLst>
              </p14:cNvPr>
              <p14:cNvContentPartPr/>
              <p14:nvPr/>
            </p14:nvContentPartPr>
            <p14:xfrm>
              <a:off x="1324920" y="1636720"/>
              <a:ext cx="1580040" cy="33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DC33AEA-B429-4E96-A78C-1F4B38C2DC7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307276" y="1619080"/>
                <a:ext cx="1615688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55B26E6-37D4-49A6-A89A-B008CBCB0C3C}"/>
                  </a:ext>
                </a:extLst>
              </p14:cNvPr>
              <p14:cNvContentPartPr/>
              <p14:nvPr/>
            </p14:nvContentPartPr>
            <p14:xfrm>
              <a:off x="456960" y="1673440"/>
              <a:ext cx="633960" cy="2696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55B26E6-37D4-49A6-A89A-B008CBCB0C3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38960" y="1655776"/>
                <a:ext cx="669600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FDEA377-2549-40CB-B07D-222B4BDE91EA}"/>
                  </a:ext>
                </a:extLst>
              </p14:cNvPr>
              <p14:cNvContentPartPr/>
              <p14:nvPr/>
            </p14:nvContentPartPr>
            <p14:xfrm>
              <a:off x="3048600" y="720880"/>
              <a:ext cx="4206960" cy="141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FDEA377-2549-40CB-B07D-222B4BDE91E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30600" y="702875"/>
                <a:ext cx="4242600" cy="14522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9E9D2C3-1B59-4437-B997-5A9D43F55640}"/>
                  </a:ext>
                </a:extLst>
              </p14:cNvPr>
              <p14:cNvContentPartPr/>
              <p14:nvPr/>
            </p14:nvContentPartPr>
            <p14:xfrm>
              <a:off x="6674880" y="1702600"/>
              <a:ext cx="1888200" cy="1611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9E9D2C3-1B59-4437-B997-5A9D43F5564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657240" y="1684964"/>
                <a:ext cx="1923840" cy="16473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2140545-0E8E-4B2D-BCCF-48CC430C0B77}"/>
                  </a:ext>
                </a:extLst>
              </p14:cNvPr>
              <p14:cNvContentPartPr/>
              <p14:nvPr/>
            </p14:nvContentPartPr>
            <p14:xfrm>
              <a:off x="497640" y="3423400"/>
              <a:ext cx="1044000" cy="37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2140545-0E8E-4B2D-BCCF-48CC430C0B77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9640" y="3405760"/>
                <a:ext cx="10796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ED577C-0521-4F48-B77A-E9118FFD9979}"/>
                  </a:ext>
                </a:extLst>
              </p14:cNvPr>
              <p14:cNvContentPartPr/>
              <p14:nvPr/>
            </p14:nvContentPartPr>
            <p14:xfrm>
              <a:off x="2458200" y="3613120"/>
              <a:ext cx="237240" cy="14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ED577C-0521-4F48-B77A-E9118FFD997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440560" y="3595120"/>
                <a:ext cx="27288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FE8D760-EAD5-4309-8F63-8FC02B25990E}"/>
                  </a:ext>
                </a:extLst>
              </p14:cNvPr>
              <p14:cNvContentPartPr/>
              <p14:nvPr/>
            </p14:nvContentPartPr>
            <p14:xfrm>
              <a:off x="2811720" y="3576040"/>
              <a:ext cx="258840" cy="176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FE8D760-EAD5-4309-8F63-8FC02B25990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793745" y="3558040"/>
                <a:ext cx="294431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B5322E-FCDD-4BBD-BB98-BD0511ABBBA8}"/>
                  </a:ext>
                </a:extLst>
              </p14:cNvPr>
              <p14:cNvContentPartPr/>
              <p14:nvPr/>
            </p14:nvContentPartPr>
            <p14:xfrm>
              <a:off x="1943760" y="3565960"/>
              <a:ext cx="357840" cy="27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B5322E-FCDD-4BBD-BB98-BD0511ABBBA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925778" y="3547984"/>
                <a:ext cx="393444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A69BDC-5DC1-4524-8233-AF1085225217}"/>
                  </a:ext>
                </a:extLst>
              </p14:cNvPr>
              <p14:cNvContentPartPr/>
              <p14:nvPr/>
            </p14:nvContentPartPr>
            <p14:xfrm>
              <a:off x="4101960" y="3627160"/>
              <a:ext cx="83880" cy="142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A69BDC-5DC1-4524-8233-AF108522521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084320" y="3609520"/>
                <a:ext cx="1195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D21BA97-5366-44D6-8A6F-45EBDEB0558A}"/>
                  </a:ext>
                </a:extLst>
              </p14:cNvPr>
              <p14:cNvContentPartPr/>
              <p14:nvPr/>
            </p14:nvContentPartPr>
            <p14:xfrm>
              <a:off x="5343960" y="3657400"/>
              <a:ext cx="13320" cy="64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D21BA97-5366-44D6-8A6F-45EBDEB0558A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326320" y="3639400"/>
                <a:ext cx="4896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D2660D8-920B-4D0A-9573-900BDBA08638}"/>
                  </a:ext>
                </a:extLst>
              </p14:cNvPr>
              <p14:cNvContentPartPr/>
              <p14:nvPr/>
            </p14:nvContentPartPr>
            <p14:xfrm>
              <a:off x="5343960" y="3545440"/>
              <a:ext cx="432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D2660D8-920B-4D0A-9573-900BDBA0863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326320" y="352780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1A3667E-9772-45D9-A135-795E3EECC5E5}"/>
                  </a:ext>
                </a:extLst>
              </p14:cNvPr>
              <p14:cNvContentPartPr/>
              <p14:nvPr/>
            </p14:nvContentPartPr>
            <p14:xfrm>
              <a:off x="5485440" y="3606640"/>
              <a:ext cx="72360" cy="15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1A3667E-9772-45D9-A135-795E3EECC5E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467440" y="3588640"/>
                <a:ext cx="1080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73DA6E-81CB-481E-A5C8-80D9C42DDBA0}"/>
                  </a:ext>
                </a:extLst>
              </p14:cNvPr>
              <p14:cNvContentPartPr/>
              <p14:nvPr/>
            </p14:nvContentPartPr>
            <p14:xfrm>
              <a:off x="5851200" y="3657400"/>
              <a:ext cx="20880" cy="76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73DA6E-81CB-481E-A5C8-80D9C42DDBA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833560" y="3639400"/>
                <a:ext cx="565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467D6DA-86EB-4D93-8ADC-EAE9C79DECD7}"/>
                  </a:ext>
                </a:extLst>
              </p14:cNvPr>
              <p14:cNvContentPartPr/>
              <p14:nvPr/>
            </p14:nvContentPartPr>
            <p14:xfrm>
              <a:off x="5869560" y="3530680"/>
              <a:ext cx="2520" cy="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467D6DA-86EB-4D93-8ADC-EAE9C79DECD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851920" y="3513040"/>
                <a:ext cx="38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FEFAA1B-1668-459C-B04E-1DADDDA1BF05}"/>
                  </a:ext>
                </a:extLst>
              </p14:cNvPr>
              <p14:cNvContentPartPr/>
              <p14:nvPr/>
            </p14:nvContentPartPr>
            <p14:xfrm>
              <a:off x="5973600" y="3627880"/>
              <a:ext cx="153000" cy="110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FEFAA1B-1668-459C-B04E-1DADDDA1BF05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955960" y="3610240"/>
                <a:ext cx="1886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44BF299-D4A2-4199-AC83-8F9F9F4667B8}"/>
                  </a:ext>
                </a:extLst>
              </p14:cNvPr>
              <p14:cNvContentPartPr/>
              <p14:nvPr/>
            </p14:nvContentPartPr>
            <p14:xfrm>
              <a:off x="6349800" y="3565960"/>
              <a:ext cx="1976760" cy="202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44BF299-D4A2-4199-AC83-8F9F9F4667B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331803" y="3547960"/>
                <a:ext cx="2012394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A4E9ED-A2CD-44F3-8519-35A2205A6612}"/>
                  </a:ext>
                </a:extLst>
              </p14:cNvPr>
              <p14:cNvContentPartPr/>
              <p14:nvPr/>
            </p14:nvContentPartPr>
            <p14:xfrm>
              <a:off x="4275120" y="3525280"/>
              <a:ext cx="837720" cy="433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A4E9ED-A2CD-44F3-8519-35A2205A6612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257120" y="3507295"/>
                <a:ext cx="873360" cy="4690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7BB307-4363-48CE-83A3-286B91347CD5}"/>
                  </a:ext>
                </a:extLst>
              </p14:cNvPr>
              <p14:cNvContentPartPr/>
              <p14:nvPr/>
            </p14:nvContentPartPr>
            <p14:xfrm>
              <a:off x="3301320" y="3464080"/>
              <a:ext cx="566640" cy="30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7BB307-4363-48CE-83A3-286B91347CD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283669" y="3446440"/>
                <a:ext cx="602303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9A2F5C2-2CCB-459D-A40B-DEA690462AFC}"/>
                  </a:ext>
                </a:extLst>
              </p14:cNvPr>
              <p14:cNvContentPartPr/>
              <p14:nvPr/>
            </p14:nvContentPartPr>
            <p14:xfrm>
              <a:off x="8428080" y="3758560"/>
              <a:ext cx="25200" cy="9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9A2F5C2-2CCB-459D-A40B-DEA690462AF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410080" y="3740920"/>
                <a:ext cx="608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186CFB-0AAC-4A58-B99D-12D75B62B139}"/>
                  </a:ext>
                </a:extLst>
              </p14:cNvPr>
              <p14:cNvContentPartPr/>
              <p14:nvPr/>
            </p14:nvContentPartPr>
            <p14:xfrm>
              <a:off x="1696440" y="4162840"/>
              <a:ext cx="189000" cy="298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186CFB-0AAC-4A58-B99D-12D75B62B139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678440" y="4144840"/>
                <a:ext cx="22464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308F75-EB3A-4697-AD2F-74034661359E}"/>
                  </a:ext>
                </a:extLst>
              </p14:cNvPr>
              <p14:cNvContentPartPr/>
              <p14:nvPr/>
            </p14:nvContentPartPr>
            <p14:xfrm>
              <a:off x="1216920" y="4022800"/>
              <a:ext cx="408600" cy="285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308F75-EB3A-4697-AD2F-74034661359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199280" y="4005160"/>
                <a:ext cx="444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8C2AA7-E827-47D9-A929-E3EC87595826}"/>
                  </a:ext>
                </a:extLst>
              </p14:cNvPr>
              <p14:cNvContentPartPr/>
              <p14:nvPr/>
            </p14:nvContentPartPr>
            <p14:xfrm>
              <a:off x="455880" y="4001200"/>
              <a:ext cx="692280" cy="324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8C2AA7-E827-47D9-A929-E3EC8759582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37880" y="3983560"/>
                <a:ext cx="7279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1948FD9-98D9-4ADE-9CE1-BD298C2A1B7A}"/>
                  </a:ext>
                </a:extLst>
              </p14:cNvPr>
              <p14:cNvContentPartPr/>
              <p14:nvPr/>
            </p14:nvContentPartPr>
            <p14:xfrm>
              <a:off x="2171640" y="4144840"/>
              <a:ext cx="347040" cy="213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1948FD9-98D9-4ADE-9CE1-BD298C2A1B7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154000" y="4127200"/>
                <a:ext cx="38268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67ED625-1C52-4C6F-A593-99FD6B341799}"/>
                  </a:ext>
                </a:extLst>
              </p14:cNvPr>
              <p14:cNvContentPartPr/>
              <p14:nvPr/>
            </p14:nvContentPartPr>
            <p14:xfrm>
              <a:off x="2775360" y="4202800"/>
              <a:ext cx="143280" cy="124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67ED625-1C52-4C6F-A593-99FD6B34179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757360" y="4184800"/>
                <a:ext cx="1789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37842C4-68B0-4000-B966-438AD4613AEE}"/>
                  </a:ext>
                </a:extLst>
              </p14:cNvPr>
              <p14:cNvContentPartPr/>
              <p14:nvPr/>
            </p14:nvContentPartPr>
            <p14:xfrm>
              <a:off x="2975880" y="4216120"/>
              <a:ext cx="180360" cy="112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37842C4-68B0-4000-B966-438AD4613AE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57880" y="4198120"/>
                <a:ext cx="216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5DC7144-5FB1-4DEC-B9DB-CB3E3772FEA7}"/>
                  </a:ext>
                </a:extLst>
              </p14:cNvPr>
              <p14:cNvContentPartPr/>
              <p14:nvPr/>
            </p14:nvContentPartPr>
            <p14:xfrm>
              <a:off x="3220320" y="4214320"/>
              <a:ext cx="205920" cy="103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5DC7144-5FB1-4DEC-B9DB-CB3E3772FEA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202680" y="4196680"/>
                <a:ext cx="241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ED4C3E3-AEC3-4E85-833B-C1C6D7FF7B53}"/>
                  </a:ext>
                </a:extLst>
              </p14:cNvPr>
              <p14:cNvContentPartPr/>
              <p14:nvPr/>
            </p14:nvContentPartPr>
            <p14:xfrm>
              <a:off x="3586080" y="4211440"/>
              <a:ext cx="203400" cy="11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ED4C3E3-AEC3-4E85-833B-C1C6D7FF7B5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568080" y="4193440"/>
                <a:ext cx="239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76E8299-F999-4DF4-876F-67CB7601D34A}"/>
                  </a:ext>
                </a:extLst>
              </p14:cNvPr>
              <p14:cNvContentPartPr/>
              <p14:nvPr/>
            </p14:nvContentPartPr>
            <p14:xfrm>
              <a:off x="3892440" y="4063480"/>
              <a:ext cx="237600" cy="264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76E8299-F999-4DF4-876F-67CB7601D34A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874467" y="4045816"/>
                <a:ext cx="273186" cy="299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A0C57A3-1970-412D-9638-575E1C1AD021}"/>
                  </a:ext>
                </a:extLst>
              </p14:cNvPr>
              <p14:cNvContentPartPr/>
              <p14:nvPr/>
            </p14:nvContentPartPr>
            <p14:xfrm>
              <a:off x="3565560" y="4388560"/>
              <a:ext cx="537120" cy="21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A0C57A3-1970-412D-9638-575E1C1AD02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547920" y="4370560"/>
                <a:ext cx="572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6011475-5147-4BDB-909C-E5067450D678}"/>
                  </a:ext>
                </a:extLst>
              </p14:cNvPr>
              <p14:cNvContentPartPr/>
              <p14:nvPr/>
            </p14:nvContentPartPr>
            <p14:xfrm>
              <a:off x="4348200" y="4212160"/>
              <a:ext cx="179640" cy="297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6011475-5147-4BDB-909C-E5067450D67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330200" y="4194160"/>
                <a:ext cx="215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4B80316-3741-45D2-A47A-480439A806B1}"/>
                  </a:ext>
                </a:extLst>
              </p14:cNvPr>
              <p14:cNvContentPartPr/>
              <p14:nvPr/>
            </p14:nvContentPartPr>
            <p14:xfrm>
              <a:off x="4622520" y="4224400"/>
              <a:ext cx="112320" cy="84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4B80316-3741-45D2-A47A-480439A806B1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04520" y="4206760"/>
                <a:ext cx="14796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1BF1FA-7656-40C8-9B2A-2522F1A7CD1B}"/>
                  </a:ext>
                </a:extLst>
              </p14:cNvPr>
              <p14:cNvContentPartPr/>
              <p14:nvPr/>
            </p14:nvContentPartPr>
            <p14:xfrm>
              <a:off x="5768400" y="3982120"/>
              <a:ext cx="398520" cy="30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1BF1FA-7656-40C8-9B2A-2522F1A7CD1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50400" y="3964480"/>
                <a:ext cx="4341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23C7F11-D601-40C1-837A-A34224194762}"/>
                  </a:ext>
                </a:extLst>
              </p14:cNvPr>
              <p14:cNvContentPartPr/>
              <p14:nvPr/>
            </p14:nvContentPartPr>
            <p14:xfrm>
              <a:off x="4957680" y="3946840"/>
              <a:ext cx="722520" cy="482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23C7F11-D601-40C1-837A-A3422419476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39671" y="3929200"/>
                <a:ext cx="758178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1C2038A-C8FF-40FA-8FDC-DD7A1753D4E8}"/>
                  </a:ext>
                </a:extLst>
              </p14:cNvPr>
              <p14:cNvContentPartPr/>
              <p14:nvPr/>
            </p14:nvContentPartPr>
            <p14:xfrm>
              <a:off x="6329280" y="4256800"/>
              <a:ext cx="10440" cy="12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1C2038A-C8FF-40FA-8FDC-DD7A1753D4E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311640" y="4238800"/>
                <a:ext cx="460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98C1E79-17D2-4C30-861C-DB3407EBF01D}"/>
                  </a:ext>
                </a:extLst>
              </p14:cNvPr>
              <p14:cNvContentPartPr/>
              <p14:nvPr/>
            </p14:nvContentPartPr>
            <p14:xfrm>
              <a:off x="6461400" y="4041880"/>
              <a:ext cx="1412280" cy="27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98C1E79-17D2-4C30-861C-DB3407EBF01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443760" y="4023880"/>
                <a:ext cx="144792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3F361D6-BD27-4325-B3AC-B40772D461E9}"/>
                  </a:ext>
                </a:extLst>
              </p14:cNvPr>
              <p14:cNvContentPartPr/>
              <p14:nvPr/>
            </p14:nvContentPartPr>
            <p14:xfrm>
              <a:off x="8002200" y="4216120"/>
              <a:ext cx="34560" cy="58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3F361D6-BD27-4325-B3AC-B40772D461E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984200" y="4198120"/>
                <a:ext cx="70200" cy="94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46015263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D0B2817-953D-4DFE-820C-D702813CFC2F}"/>
              </a:ext>
            </a:extLst>
          </p:cNvPr>
          <p:cNvSpPr txBox="1"/>
          <p:nvPr/>
        </p:nvSpPr>
        <p:spPr>
          <a:xfrm>
            <a:off x="381000" y="2362200"/>
            <a:ext cx="54884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2"/>
              </a:rPr>
              <a:t>http://www.public.asu.edu/~dugger/wine-glass-shatter.gif</a:t>
            </a:r>
            <a:endParaRPr lang="en-US" sz="18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32931CD-AF95-42E8-815B-4F80F32D5BA9}"/>
              </a:ext>
            </a:extLst>
          </p:cNvPr>
          <p:cNvSpPr txBox="1"/>
          <p:nvPr/>
        </p:nvSpPr>
        <p:spPr>
          <a:xfrm>
            <a:off x="392942" y="2667000"/>
            <a:ext cx="48648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3"/>
              </a:rPr>
              <a:t>https://www.youtube.com/watch?v=0FeXjhUEXlc</a:t>
            </a:r>
            <a:endParaRPr lang="en-US" sz="18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D1159FD-5431-486A-A490-9010A53073E1}"/>
              </a:ext>
            </a:extLst>
          </p:cNvPr>
          <p:cNvSpPr txBox="1"/>
          <p:nvPr/>
        </p:nvSpPr>
        <p:spPr>
          <a:xfrm>
            <a:off x="410064" y="2971800"/>
            <a:ext cx="73623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4"/>
              </a:rPr>
              <a:t>https://www.youtube.com/watch?v=6IJ99phNArM&amp;feature=youtu.be&amp;t=137</a:t>
            </a:r>
            <a:endParaRPr lang="en-US" sz="18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14:cNvPr>
              <p14:cNvContentPartPr/>
              <p14:nvPr/>
            </p14:nvContentPartPr>
            <p14:xfrm>
              <a:off x="439680" y="873160"/>
              <a:ext cx="413280" cy="356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21696" y="855520"/>
                <a:ext cx="448889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14:cNvPr>
              <p14:cNvContentPartPr/>
              <p14:nvPr/>
            </p14:nvContentPartPr>
            <p14:xfrm>
              <a:off x="1035840" y="154960"/>
              <a:ext cx="5161320" cy="1307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18200" y="137320"/>
                <a:ext cx="5196960" cy="13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FD62893-2632-4706-8D40-2500B4196366}"/>
                  </a:ext>
                </a:extLst>
              </p14:cNvPr>
              <p14:cNvContentPartPr/>
              <p14:nvPr/>
            </p14:nvContentPartPr>
            <p14:xfrm>
              <a:off x="7568760" y="853000"/>
              <a:ext cx="366840" cy="225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FD62893-2632-4706-8D40-2500B4196366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7550760" y="835000"/>
                <a:ext cx="4024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30BC8E-1888-409E-A680-027B3D910DF3}"/>
                  </a:ext>
                </a:extLst>
              </p14:cNvPr>
              <p14:cNvContentPartPr/>
              <p14:nvPr/>
            </p14:nvContentPartPr>
            <p14:xfrm>
              <a:off x="8141160" y="741040"/>
              <a:ext cx="776160" cy="295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30BC8E-1888-409E-A680-027B3D910DF3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123512" y="723378"/>
                <a:ext cx="811817" cy="3312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248B6C-07BB-4042-8833-F99E551944CC}"/>
                  </a:ext>
                </a:extLst>
              </p14:cNvPr>
              <p14:cNvContentPartPr/>
              <p14:nvPr/>
            </p14:nvContentPartPr>
            <p14:xfrm>
              <a:off x="7416120" y="1192120"/>
              <a:ext cx="1331640" cy="30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248B6C-07BB-4042-8833-F99E551944CC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398480" y="1174120"/>
                <a:ext cx="13672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DC33AEA-B429-4E96-A78C-1F4B38C2DC72}"/>
                  </a:ext>
                </a:extLst>
              </p14:cNvPr>
              <p14:cNvContentPartPr/>
              <p14:nvPr/>
            </p14:nvContentPartPr>
            <p14:xfrm>
              <a:off x="1324920" y="1636720"/>
              <a:ext cx="1580040" cy="33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DC33AEA-B429-4E96-A78C-1F4B38C2DC7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307276" y="1619080"/>
                <a:ext cx="1615688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55B26E6-37D4-49A6-A89A-B008CBCB0C3C}"/>
                  </a:ext>
                </a:extLst>
              </p14:cNvPr>
              <p14:cNvContentPartPr/>
              <p14:nvPr/>
            </p14:nvContentPartPr>
            <p14:xfrm>
              <a:off x="456960" y="1673440"/>
              <a:ext cx="633960" cy="2696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55B26E6-37D4-49A6-A89A-B008CBCB0C3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38960" y="1655776"/>
                <a:ext cx="669600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FDEA377-2549-40CB-B07D-222B4BDE91EA}"/>
                  </a:ext>
                </a:extLst>
              </p14:cNvPr>
              <p14:cNvContentPartPr/>
              <p14:nvPr/>
            </p14:nvContentPartPr>
            <p14:xfrm>
              <a:off x="3048600" y="720880"/>
              <a:ext cx="4206960" cy="141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FDEA377-2549-40CB-B07D-222B4BDE91E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30600" y="702875"/>
                <a:ext cx="4242600" cy="14522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9E9D2C3-1B59-4437-B997-5A9D43F55640}"/>
                  </a:ext>
                </a:extLst>
              </p14:cNvPr>
              <p14:cNvContentPartPr/>
              <p14:nvPr/>
            </p14:nvContentPartPr>
            <p14:xfrm>
              <a:off x="6674880" y="1702600"/>
              <a:ext cx="1888200" cy="1611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9E9D2C3-1B59-4437-B997-5A9D43F5564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657240" y="1684964"/>
                <a:ext cx="1923840" cy="16473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2140545-0E8E-4B2D-BCCF-48CC430C0B77}"/>
                  </a:ext>
                </a:extLst>
              </p14:cNvPr>
              <p14:cNvContentPartPr/>
              <p14:nvPr/>
            </p14:nvContentPartPr>
            <p14:xfrm>
              <a:off x="497640" y="3423400"/>
              <a:ext cx="1044000" cy="37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2140545-0E8E-4B2D-BCCF-48CC430C0B77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9640" y="3405760"/>
                <a:ext cx="10796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ED577C-0521-4F48-B77A-E9118FFD9979}"/>
                  </a:ext>
                </a:extLst>
              </p14:cNvPr>
              <p14:cNvContentPartPr/>
              <p14:nvPr/>
            </p14:nvContentPartPr>
            <p14:xfrm>
              <a:off x="2458200" y="3613120"/>
              <a:ext cx="237240" cy="14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ED577C-0521-4F48-B77A-E9118FFD997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440560" y="3595120"/>
                <a:ext cx="27288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FE8D760-EAD5-4309-8F63-8FC02B25990E}"/>
                  </a:ext>
                </a:extLst>
              </p14:cNvPr>
              <p14:cNvContentPartPr/>
              <p14:nvPr/>
            </p14:nvContentPartPr>
            <p14:xfrm>
              <a:off x="2811720" y="3576040"/>
              <a:ext cx="258840" cy="176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FE8D760-EAD5-4309-8F63-8FC02B25990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793745" y="3558040"/>
                <a:ext cx="294431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B5322E-FCDD-4BBD-BB98-BD0511ABBBA8}"/>
                  </a:ext>
                </a:extLst>
              </p14:cNvPr>
              <p14:cNvContentPartPr/>
              <p14:nvPr/>
            </p14:nvContentPartPr>
            <p14:xfrm>
              <a:off x="1943760" y="3565960"/>
              <a:ext cx="357840" cy="27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B5322E-FCDD-4BBD-BB98-BD0511ABBBA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925778" y="3547984"/>
                <a:ext cx="393444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A69BDC-5DC1-4524-8233-AF1085225217}"/>
                  </a:ext>
                </a:extLst>
              </p14:cNvPr>
              <p14:cNvContentPartPr/>
              <p14:nvPr/>
            </p14:nvContentPartPr>
            <p14:xfrm>
              <a:off x="4101960" y="3627160"/>
              <a:ext cx="83880" cy="142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A69BDC-5DC1-4524-8233-AF108522521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084320" y="3609520"/>
                <a:ext cx="1195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D21BA97-5366-44D6-8A6F-45EBDEB0558A}"/>
                  </a:ext>
                </a:extLst>
              </p14:cNvPr>
              <p14:cNvContentPartPr/>
              <p14:nvPr/>
            </p14:nvContentPartPr>
            <p14:xfrm>
              <a:off x="5343960" y="3657400"/>
              <a:ext cx="13320" cy="64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D21BA97-5366-44D6-8A6F-45EBDEB0558A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326320" y="3639400"/>
                <a:ext cx="4896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D2660D8-920B-4D0A-9573-900BDBA08638}"/>
                  </a:ext>
                </a:extLst>
              </p14:cNvPr>
              <p14:cNvContentPartPr/>
              <p14:nvPr/>
            </p14:nvContentPartPr>
            <p14:xfrm>
              <a:off x="5343960" y="3545440"/>
              <a:ext cx="432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D2660D8-920B-4D0A-9573-900BDBA0863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326320" y="352780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1A3667E-9772-45D9-A135-795E3EECC5E5}"/>
                  </a:ext>
                </a:extLst>
              </p14:cNvPr>
              <p14:cNvContentPartPr/>
              <p14:nvPr/>
            </p14:nvContentPartPr>
            <p14:xfrm>
              <a:off x="5485440" y="3606640"/>
              <a:ext cx="72360" cy="15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1A3667E-9772-45D9-A135-795E3EECC5E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467440" y="3588640"/>
                <a:ext cx="1080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73DA6E-81CB-481E-A5C8-80D9C42DDBA0}"/>
                  </a:ext>
                </a:extLst>
              </p14:cNvPr>
              <p14:cNvContentPartPr/>
              <p14:nvPr/>
            </p14:nvContentPartPr>
            <p14:xfrm>
              <a:off x="5851200" y="3657400"/>
              <a:ext cx="20880" cy="76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73DA6E-81CB-481E-A5C8-80D9C42DDBA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833560" y="3639400"/>
                <a:ext cx="565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467D6DA-86EB-4D93-8ADC-EAE9C79DECD7}"/>
                  </a:ext>
                </a:extLst>
              </p14:cNvPr>
              <p14:cNvContentPartPr/>
              <p14:nvPr/>
            </p14:nvContentPartPr>
            <p14:xfrm>
              <a:off x="5869560" y="3530680"/>
              <a:ext cx="2520" cy="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467D6DA-86EB-4D93-8ADC-EAE9C79DECD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851920" y="3513040"/>
                <a:ext cx="38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FEFAA1B-1668-459C-B04E-1DADDDA1BF05}"/>
                  </a:ext>
                </a:extLst>
              </p14:cNvPr>
              <p14:cNvContentPartPr/>
              <p14:nvPr/>
            </p14:nvContentPartPr>
            <p14:xfrm>
              <a:off x="5973600" y="3627880"/>
              <a:ext cx="153000" cy="110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FEFAA1B-1668-459C-B04E-1DADDDA1BF05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955960" y="3610240"/>
                <a:ext cx="1886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44BF299-D4A2-4199-AC83-8F9F9F4667B8}"/>
                  </a:ext>
                </a:extLst>
              </p14:cNvPr>
              <p14:cNvContentPartPr/>
              <p14:nvPr/>
            </p14:nvContentPartPr>
            <p14:xfrm>
              <a:off x="6349800" y="3565960"/>
              <a:ext cx="1976760" cy="202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44BF299-D4A2-4199-AC83-8F9F9F4667B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331803" y="3547960"/>
                <a:ext cx="2012394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A4E9ED-A2CD-44F3-8519-35A2205A6612}"/>
                  </a:ext>
                </a:extLst>
              </p14:cNvPr>
              <p14:cNvContentPartPr/>
              <p14:nvPr/>
            </p14:nvContentPartPr>
            <p14:xfrm>
              <a:off x="4275120" y="3525280"/>
              <a:ext cx="837720" cy="433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A4E9ED-A2CD-44F3-8519-35A2205A6612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257120" y="3507295"/>
                <a:ext cx="873360" cy="4690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7BB307-4363-48CE-83A3-286B91347CD5}"/>
                  </a:ext>
                </a:extLst>
              </p14:cNvPr>
              <p14:cNvContentPartPr/>
              <p14:nvPr/>
            </p14:nvContentPartPr>
            <p14:xfrm>
              <a:off x="3301320" y="3464080"/>
              <a:ext cx="566640" cy="30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7BB307-4363-48CE-83A3-286B91347CD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283669" y="3446440"/>
                <a:ext cx="602303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9A2F5C2-2CCB-459D-A40B-DEA690462AFC}"/>
                  </a:ext>
                </a:extLst>
              </p14:cNvPr>
              <p14:cNvContentPartPr/>
              <p14:nvPr/>
            </p14:nvContentPartPr>
            <p14:xfrm>
              <a:off x="8428080" y="3758560"/>
              <a:ext cx="25200" cy="9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9A2F5C2-2CCB-459D-A40B-DEA690462AF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410080" y="3740920"/>
                <a:ext cx="608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186CFB-0AAC-4A58-B99D-12D75B62B139}"/>
                  </a:ext>
                </a:extLst>
              </p14:cNvPr>
              <p14:cNvContentPartPr/>
              <p14:nvPr/>
            </p14:nvContentPartPr>
            <p14:xfrm>
              <a:off x="1696440" y="4162840"/>
              <a:ext cx="189000" cy="298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186CFB-0AAC-4A58-B99D-12D75B62B139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678440" y="4144840"/>
                <a:ext cx="22464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308F75-EB3A-4697-AD2F-74034661359E}"/>
                  </a:ext>
                </a:extLst>
              </p14:cNvPr>
              <p14:cNvContentPartPr/>
              <p14:nvPr/>
            </p14:nvContentPartPr>
            <p14:xfrm>
              <a:off x="1216920" y="4022800"/>
              <a:ext cx="408600" cy="285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308F75-EB3A-4697-AD2F-74034661359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199280" y="4005160"/>
                <a:ext cx="444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8C2AA7-E827-47D9-A929-E3EC87595826}"/>
                  </a:ext>
                </a:extLst>
              </p14:cNvPr>
              <p14:cNvContentPartPr/>
              <p14:nvPr/>
            </p14:nvContentPartPr>
            <p14:xfrm>
              <a:off x="455880" y="4001200"/>
              <a:ext cx="692280" cy="324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8C2AA7-E827-47D9-A929-E3EC8759582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37880" y="3983560"/>
                <a:ext cx="7279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1948FD9-98D9-4ADE-9CE1-BD298C2A1B7A}"/>
                  </a:ext>
                </a:extLst>
              </p14:cNvPr>
              <p14:cNvContentPartPr/>
              <p14:nvPr/>
            </p14:nvContentPartPr>
            <p14:xfrm>
              <a:off x="2171640" y="4144840"/>
              <a:ext cx="347040" cy="213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1948FD9-98D9-4ADE-9CE1-BD298C2A1B7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154000" y="4127200"/>
                <a:ext cx="38268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67ED625-1C52-4C6F-A593-99FD6B341799}"/>
                  </a:ext>
                </a:extLst>
              </p14:cNvPr>
              <p14:cNvContentPartPr/>
              <p14:nvPr/>
            </p14:nvContentPartPr>
            <p14:xfrm>
              <a:off x="2775360" y="4202800"/>
              <a:ext cx="143280" cy="124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67ED625-1C52-4C6F-A593-99FD6B34179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757360" y="4184800"/>
                <a:ext cx="1789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37842C4-68B0-4000-B966-438AD4613AEE}"/>
                  </a:ext>
                </a:extLst>
              </p14:cNvPr>
              <p14:cNvContentPartPr/>
              <p14:nvPr/>
            </p14:nvContentPartPr>
            <p14:xfrm>
              <a:off x="2975880" y="4216120"/>
              <a:ext cx="180360" cy="112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37842C4-68B0-4000-B966-438AD4613AE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57880" y="4198120"/>
                <a:ext cx="216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5DC7144-5FB1-4DEC-B9DB-CB3E3772FEA7}"/>
                  </a:ext>
                </a:extLst>
              </p14:cNvPr>
              <p14:cNvContentPartPr/>
              <p14:nvPr/>
            </p14:nvContentPartPr>
            <p14:xfrm>
              <a:off x="3220320" y="4214320"/>
              <a:ext cx="205920" cy="103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5DC7144-5FB1-4DEC-B9DB-CB3E3772FEA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202680" y="4196680"/>
                <a:ext cx="241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ED4C3E3-AEC3-4E85-833B-C1C6D7FF7B53}"/>
                  </a:ext>
                </a:extLst>
              </p14:cNvPr>
              <p14:cNvContentPartPr/>
              <p14:nvPr/>
            </p14:nvContentPartPr>
            <p14:xfrm>
              <a:off x="3586080" y="4211440"/>
              <a:ext cx="203400" cy="11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ED4C3E3-AEC3-4E85-833B-C1C6D7FF7B5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568080" y="4193440"/>
                <a:ext cx="239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76E8299-F999-4DF4-876F-67CB7601D34A}"/>
                  </a:ext>
                </a:extLst>
              </p14:cNvPr>
              <p14:cNvContentPartPr/>
              <p14:nvPr/>
            </p14:nvContentPartPr>
            <p14:xfrm>
              <a:off x="3892440" y="4063480"/>
              <a:ext cx="237600" cy="264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76E8299-F999-4DF4-876F-67CB7601D34A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874467" y="4045816"/>
                <a:ext cx="273186" cy="299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A0C57A3-1970-412D-9638-575E1C1AD021}"/>
                  </a:ext>
                </a:extLst>
              </p14:cNvPr>
              <p14:cNvContentPartPr/>
              <p14:nvPr/>
            </p14:nvContentPartPr>
            <p14:xfrm>
              <a:off x="3565560" y="4388560"/>
              <a:ext cx="537120" cy="21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A0C57A3-1970-412D-9638-575E1C1AD02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547920" y="4370560"/>
                <a:ext cx="572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6011475-5147-4BDB-909C-E5067450D678}"/>
                  </a:ext>
                </a:extLst>
              </p14:cNvPr>
              <p14:cNvContentPartPr/>
              <p14:nvPr/>
            </p14:nvContentPartPr>
            <p14:xfrm>
              <a:off x="4348200" y="4212160"/>
              <a:ext cx="179640" cy="297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6011475-5147-4BDB-909C-E5067450D67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330200" y="4194160"/>
                <a:ext cx="215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4B80316-3741-45D2-A47A-480439A806B1}"/>
                  </a:ext>
                </a:extLst>
              </p14:cNvPr>
              <p14:cNvContentPartPr/>
              <p14:nvPr/>
            </p14:nvContentPartPr>
            <p14:xfrm>
              <a:off x="4622520" y="4224400"/>
              <a:ext cx="112320" cy="84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4B80316-3741-45D2-A47A-480439A806B1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04520" y="4206760"/>
                <a:ext cx="14796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1BF1FA-7656-40C8-9B2A-2522F1A7CD1B}"/>
                  </a:ext>
                </a:extLst>
              </p14:cNvPr>
              <p14:cNvContentPartPr/>
              <p14:nvPr/>
            </p14:nvContentPartPr>
            <p14:xfrm>
              <a:off x="5768400" y="3982120"/>
              <a:ext cx="398520" cy="30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1BF1FA-7656-40C8-9B2A-2522F1A7CD1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50400" y="3964480"/>
                <a:ext cx="4341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23C7F11-D601-40C1-837A-A34224194762}"/>
                  </a:ext>
                </a:extLst>
              </p14:cNvPr>
              <p14:cNvContentPartPr/>
              <p14:nvPr/>
            </p14:nvContentPartPr>
            <p14:xfrm>
              <a:off x="4957680" y="3946840"/>
              <a:ext cx="722520" cy="482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23C7F11-D601-40C1-837A-A3422419476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39671" y="3929200"/>
                <a:ext cx="758178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1C2038A-C8FF-40FA-8FDC-DD7A1753D4E8}"/>
                  </a:ext>
                </a:extLst>
              </p14:cNvPr>
              <p14:cNvContentPartPr/>
              <p14:nvPr/>
            </p14:nvContentPartPr>
            <p14:xfrm>
              <a:off x="6329280" y="4256800"/>
              <a:ext cx="10440" cy="12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1C2038A-C8FF-40FA-8FDC-DD7A1753D4E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311640" y="4238800"/>
                <a:ext cx="460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98C1E79-17D2-4C30-861C-DB3407EBF01D}"/>
                  </a:ext>
                </a:extLst>
              </p14:cNvPr>
              <p14:cNvContentPartPr/>
              <p14:nvPr/>
            </p14:nvContentPartPr>
            <p14:xfrm>
              <a:off x="6461400" y="4041880"/>
              <a:ext cx="1412280" cy="27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98C1E79-17D2-4C30-861C-DB3407EBF01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443760" y="4023880"/>
                <a:ext cx="144792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3F361D6-BD27-4325-B3AC-B40772D461E9}"/>
                  </a:ext>
                </a:extLst>
              </p14:cNvPr>
              <p14:cNvContentPartPr/>
              <p14:nvPr/>
            </p14:nvContentPartPr>
            <p14:xfrm>
              <a:off x="8002200" y="4216120"/>
              <a:ext cx="34560" cy="58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3F361D6-BD27-4325-B3AC-B40772D461E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984200" y="4198120"/>
                <a:ext cx="7020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16B4948-EE3D-4A9D-A751-F037ECBF4B79}"/>
                  </a:ext>
                </a:extLst>
              </p14:cNvPr>
              <p14:cNvContentPartPr/>
              <p14:nvPr/>
            </p14:nvContentPartPr>
            <p14:xfrm>
              <a:off x="8270760" y="4154920"/>
              <a:ext cx="2556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16B4948-EE3D-4A9D-A751-F037ECBF4B7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8253120" y="4137280"/>
                <a:ext cx="2912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1166CDF4-A4F4-488D-A996-6FC6F1495204}"/>
                  </a:ext>
                </a:extLst>
              </p14:cNvPr>
              <p14:cNvContentPartPr/>
              <p14:nvPr/>
            </p14:nvContentPartPr>
            <p14:xfrm>
              <a:off x="395760" y="4391080"/>
              <a:ext cx="8380440" cy="14367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1166CDF4-A4F4-488D-A996-6FC6F149520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77760" y="4373080"/>
                <a:ext cx="8416080" cy="1472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64214043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D0B2817-953D-4DFE-820C-D702813CFC2F}"/>
              </a:ext>
            </a:extLst>
          </p:cNvPr>
          <p:cNvSpPr txBox="1"/>
          <p:nvPr/>
        </p:nvSpPr>
        <p:spPr>
          <a:xfrm>
            <a:off x="381000" y="2362200"/>
            <a:ext cx="54884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2"/>
              </a:rPr>
              <a:t>http://www.public.asu.edu/~dugger/wine-glass-shatter.gif</a:t>
            </a:r>
            <a:endParaRPr lang="en-US" sz="18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32931CD-AF95-42E8-815B-4F80F32D5BA9}"/>
              </a:ext>
            </a:extLst>
          </p:cNvPr>
          <p:cNvSpPr txBox="1"/>
          <p:nvPr/>
        </p:nvSpPr>
        <p:spPr>
          <a:xfrm>
            <a:off x="392942" y="2667000"/>
            <a:ext cx="48648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3"/>
              </a:rPr>
              <a:t>https://www.youtube.com/watch?v=0FeXjhUEXlc</a:t>
            </a:r>
            <a:endParaRPr lang="en-US" sz="18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D1159FD-5431-486A-A490-9010A53073E1}"/>
              </a:ext>
            </a:extLst>
          </p:cNvPr>
          <p:cNvSpPr txBox="1"/>
          <p:nvPr/>
        </p:nvSpPr>
        <p:spPr>
          <a:xfrm>
            <a:off x="410064" y="2971800"/>
            <a:ext cx="73623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4"/>
              </a:rPr>
              <a:t>https://www.youtube.com/watch?v=6IJ99phNArM&amp;feature=youtu.be&amp;t=137</a:t>
            </a:r>
            <a:endParaRPr lang="en-US" sz="18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14:cNvPr>
              <p14:cNvContentPartPr/>
              <p14:nvPr/>
            </p14:nvContentPartPr>
            <p14:xfrm>
              <a:off x="439680" y="873160"/>
              <a:ext cx="413280" cy="356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21696" y="855520"/>
                <a:ext cx="448889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14:cNvPr>
              <p14:cNvContentPartPr/>
              <p14:nvPr/>
            </p14:nvContentPartPr>
            <p14:xfrm>
              <a:off x="1035840" y="154960"/>
              <a:ext cx="5161320" cy="1307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18200" y="137320"/>
                <a:ext cx="5196960" cy="13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FD62893-2632-4706-8D40-2500B4196366}"/>
                  </a:ext>
                </a:extLst>
              </p14:cNvPr>
              <p14:cNvContentPartPr/>
              <p14:nvPr/>
            </p14:nvContentPartPr>
            <p14:xfrm>
              <a:off x="7568760" y="853000"/>
              <a:ext cx="366840" cy="225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FD62893-2632-4706-8D40-2500B4196366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7550760" y="835000"/>
                <a:ext cx="4024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30BC8E-1888-409E-A680-027B3D910DF3}"/>
                  </a:ext>
                </a:extLst>
              </p14:cNvPr>
              <p14:cNvContentPartPr/>
              <p14:nvPr/>
            </p14:nvContentPartPr>
            <p14:xfrm>
              <a:off x="8141160" y="741040"/>
              <a:ext cx="776160" cy="295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30BC8E-1888-409E-A680-027B3D910DF3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123512" y="723378"/>
                <a:ext cx="811817" cy="3312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248B6C-07BB-4042-8833-F99E551944CC}"/>
                  </a:ext>
                </a:extLst>
              </p14:cNvPr>
              <p14:cNvContentPartPr/>
              <p14:nvPr/>
            </p14:nvContentPartPr>
            <p14:xfrm>
              <a:off x="7416120" y="1192120"/>
              <a:ext cx="1331640" cy="30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248B6C-07BB-4042-8833-F99E551944CC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398480" y="1174120"/>
                <a:ext cx="13672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DC33AEA-B429-4E96-A78C-1F4B38C2DC72}"/>
                  </a:ext>
                </a:extLst>
              </p14:cNvPr>
              <p14:cNvContentPartPr/>
              <p14:nvPr/>
            </p14:nvContentPartPr>
            <p14:xfrm>
              <a:off x="1324920" y="1636720"/>
              <a:ext cx="1580040" cy="33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DC33AEA-B429-4E96-A78C-1F4B38C2DC7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307276" y="1619080"/>
                <a:ext cx="1615688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55B26E6-37D4-49A6-A89A-B008CBCB0C3C}"/>
                  </a:ext>
                </a:extLst>
              </p14:cNvPr>
              <p14:cNvContentPartPr/>
              <p14:nvPr/>
            </p14:nvContentPartPr>
            <p14:xfrm>
              <a:off x="456960" y="1673440"/>
              <a:ext cx="633960" cy="2696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55B26E6-37D4-49A6-A89A-B008CBCB0C3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38960" y="1655776"/>
                <a:ext cx="669600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FDEA377-2549-40CB-B07D-222B4BDE91EA}"/>
                  </a:ext>
                </a:extLst>
              </p14:cNvPr>
              <p14:cNvContentPartPr/>
              <p14:nvPr/>
            </p14:nvContentPartPr>
            <p14:xfrm>
              <a:off x="3048600" y="720880"/>
              <a:ext cx="4206960" cy="141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FDEA377-2549-40CB-B07D-222B4BDE91E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30600" y="702875"/>
                <a:ext cx="4242600" cy="14522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9E9D2C3-1B59-4437-B997-5A9D43F55640}"/>
                  </a:ext>
                </a:extLst>
              </p14:cNvPr>
              <p14:cNvContentPartPr/>
              <p14:nvPr/>
            </p14:nvContentPartPr>
            <p14:xfrm>
              <a:off x="6674880" y="1702600"/>
              <a:ext cx="1888200" cy="1611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9E9D2C3-1B59-4437-B997-5A9D43F5564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657240" y="1684964"/>
                <a:ext cx="1923840" cy="16473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2140545-0E8E-4B2D-BCCF-48CC430C0B77}"/>
                  </a:ext>
                </a:extLst>
              </p14:cNvPr>
              <p14:cNvContentPartPr/>
              <p14:nvPr/>
            </p14:nvContentPartPr>
            <p14:xfrm>
              <a:off x="497640" y="3423400"/>
              <a:ext cx="1044000" cy="37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2140545-0E8E-4B2D-BCCF-48CC430C0B77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9640" y="3405760"/>
                <a:ext cx="10796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ED577C-0521-4F48-B77A-E9118FFD9979}"/>
                  </a:ext>
                </a:extLst>
              </p14:cNvPr>
              <p14:cNvContentPartPr/>
              <p14:nvPr/>
            </p14:nvContentPartPr>
            <p14:xfrm>
              <a:off x="2458200" y="3613120"/>
              <a:ext cx="237240" cy="14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ED577C-0521-4F48-B77A-E9118FFD997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440560" y="3595120"/>
                <a:ext cx="27288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FE8D760-EAD5-4309-8F63-8FC02B25990E}"/>
                  </a:ext>
                </a:extLst>
              </p14:cNvPr>
              <p14:cNvContentPartPr/>
              <p14:nvPr/>
            </p14:nvContentPartPr>
            <p14:xfrm>
              <a:off x="2811720" y="3576040"/>
              <a:ext cx="258840" cy="176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FE8D760-EAD5-4309-8F63-8FC02B25990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793745" y="3558040"/>
                <a:ext cx="294431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B5322E-FCDD-4BBD-BB98-BD0511ABBBA8}"/>
                  </a:ext>
                </a:extLst>
              </p14:cNvPr>
              <p14:cNvContentPartPr/>
              <p14:nvPr/>
            </p14:nvContentPartPr>
            <p14:xfrm>
              <a:off x="1943760" y="3565960"/>
              <a:ext cx="357840" cy="27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B5322E-FCDD-4BBD-BB98-BD0511ABBBA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925778" y="3547984"/>
                <a:ext cx="393444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A69BDC-5DC1-4524-8233-AF1085225217}"/>
                  </a:ext>
                </a:extLst>
              </p14:cNvPr>
              <p14:cNvContentPartPr/>
              <p14:nvPr/>
            </p14:nvContentPartPr>
            <p14:xfrm>
              <a:off x="4101960" y="3627160"/>
              <a:ext cx="83880" cy="142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A69BDC-5DC1-4524-8233-AF108522521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084320" y="3609520"/>
                <a:ext cx="1195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D21BA97-5366-44D6-8A6F-45EBDEB0558A}"/>
                  </a:ext>
                </a:extLst>
              </p14:cNvPr>
              <p14:cNvContentPartPr/>
              <p14:nvPr/>
            </p14:nvContentPartPr>
            <p14:xfrm>
              <a:off x="5343960" y="3657400"/>
              <a:ext cx="13320" cy="64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D21BA97-5366-44D6-8A6F-45EBDEB0558A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326320" y="3639400"/>
                <a:ext cx="4896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D2660D8-920B-4D0A-9573-900BDBA08638}"/>
                  </a:ext>
                </a:extLst>
              </p14:cNvPr>
              <p14:cNvContentPartPr/>
              <p14:nvPr/>
            </p14:nvContentPartPr>
            <p14:xfrm>
              <a:off x="5343960" y="3545440"/>
              <a:ext cx="432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D2660D8-920B-4D0A-9573-900BDBA0863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326320" y="352780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1A3667E-9772-45D9-A135-795E3EECC5E5}"/>
                  </a:ext>
                </a:extLst>
              </p14:cNvPr>
              <p14:cNvContentPartPr/>
              <p14:nvPr/>
            </p14:nvContentPartPr>
            <p14:xfrm>
              <a:off x="5485440" y="3606640"/>
              <a:ext cx="72360" cy="15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1A3667E-9772-45D9-A135-795E3EECC5E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467440" y="3588640"/>
                <a:ext cx="1080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73DA6E-81CB-481E-A5C8-80D9C42DDBA0}"/>
                  </a:ext>
                </a:extLst>
              </p14:cNvPr>
              <p14:cNvContentPartPr/>
              <p14:nvPr/>
            </p14:nvContentPartPr>
            <p14:xfrm>
              <a:off x="5851200" y="3657400"/>
              <a:ext cx="20880" cy="76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73DA6E-81CB-481E-A5C8-80D9C42DDBA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833560" y="3639400"/>
                <a:ext cx="565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467D6DA-86EB-4D93-8ADC-EAE9C79DECD7}"/>
                  </a:ext>
                </a:extLst>
              </p14:cNvPr>
              <p14:cNvContentPartPr/>
              <p14:nvPr/>
            </p14:nvContentPartPr>
            <p14:xfrm>
              <a:off x="5869560" y="3530680"/>
              <a:ext cx="2520" cy="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467D6DA-86EB-4D93-8ADC-EAE9C79DECD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851920" y="3513040"/>
                <a:ext cx="38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FEFAA1B-1668-459C-B04E-1DADDDA1BF05}"/>
                  </a:ext>
                </a:extLst>
              </p14:cNvPr>
              <p14:cNvContentPartPr/>
              <p14:nvPr/>
            </p14:nvContentPartPr>
            <p14:xfrm>
              <a:off x="5973600" y="3627880"/>
              <a:ext cx="153000" cy="110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FEFAA1B-1668-459C-B04E-1DADDDA1BF05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955960" y="3610240"/>
                <a:ext cx="1886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44BF299-D4A2-4199-AC83-8F9F9F4667B8}"/>
                  </a:ext>
                </a:extLst>
              </p14:cNvPr>
              <p14:cNvContentPartPr/>
              <p14:nvPr/>
            </p14:nvContentPartPr>
            <p14:xfrm>
              <a:off x="6349800" y="3565960"/>
              <a:ext cx="1976760" cy="202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44BF299-D4A2-4199-AC83-8F9F9F4667B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331803" y="3547960"/>
                <a:ext cx="2012394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A4E9ED-A2CD-44F3-8519-35A2205A6612}"/>
                  </a:ext>
                </a:extLst>
              </p14:cNvPr>
              <p14:cNvContentPartPr/>
              <p14:nvPr/>
            </p14:nvContentPartPr>
            <p14:xfrm>
              <a:off x="4275120" y="3525280"/>
              <a:ext cx="837720" cy="433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A4E9ED-A2CD-44F3-8519-35A2205A6612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257120" y="3507295"/>
                <a:ext cx="873360" cy="4690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7BB307-4363-48CE-83A3-286B91347CD5}"/>
                  </a:ext>
                </a:extLst>
              </p14:cNvPr>
              <p14:cNvContentPartPr/>
              <p14:nvPr/>
            </p14:nvContentPartPr>
            <p14:xfrm>
              <a:off x="3301320" y="3464080"/>
              <a:ext cx="566640" cy="30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7BB307-4363-48CE-83A3-286B91347CD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283669" y="3446440"/>
                <a:ext cx="602303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9A2F5C2-2CCB-459D-A40B-DEA690462AFC}"/>
                  </a:ext>
                </a:extLst>
              </p14:cNvPr>
              <p14:cNvContentPartPr/>
              <p14:nvPr/>
            </p14:nvContentPartPr>
            <p14:xfrm>
              <a:off x="8428080" y="3758560"/>
              <a:ext cx="25200" cy="9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9A2F5C2-2CCB-459D-A40B-DEA690462AF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410080" y="3740920"/>
                <a:ext cx="608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186CFB-0AAC-4A58-B99D-12D75B62B139}"/>
                  </a:ext>
                </a:extLst>
              </p14:cNvPr>
              <p14:cNvContentPartPr/>
              <p14:nvPr/>
            </p14:nvContentPartPr>
            <p14:xfrm>
              <a:off x="1696440" y="4162840"/>
              <a:ext cx="189000" cy="298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186CFB-0AAC-4A58-B99D-12D75B62B139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678440" y="4144840"/>
                <a:ext cx="22464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308F75-EB3A-4697-AD2F-74034661359E}"/>
                  </a:ext>
                </a:extLst>
              </p14:cNvPr>
              <p14:cNvContentPartPr/>
              <p14:nvPr/>
            </p14:nvContentPartPr>
            <p14:xfrm>
              <a:off x="1216920" y="4022800"/>
              <a:ext cx="408600" cy="285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308F75-EB3A-4697-AD2F-74034661359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199280" y="4005160"/>
                <a:ext cx="444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8C2AA7-E827-47D9-A929-E3EC87595826}"/>
                  </a:ext>
                </a:extLst>
              </p14:cNvPr>
              <p14:cNvContentPartPr/>
              <p14:nvPr/>
            </p14:nvContentPartPr>
            <p14:xfrm>
              <a:off x="455880" y="4001200"/>
              <a:ext cx="692280" cy="324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8C2AA7-E827-47D9-A929-E3EC8759582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37880" y="3983560"/>
                <a:ext cx="7279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1948FD9-98D9-4ADE-9CE1-BD298C2A1B7A}"/>
                  </a:ext>
                </a:extLst>
              </p14:cNvPr>
              <p14:cNvContentPartPr/>
              <p14:nvPr/>
            </p14:nvContentPartPr>
            <p14:xfrm>
              <a:off x="2171640" y="4144840"/>
              <a:ext cx="347040" cy="213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1948FD9-98D9-4ADE-9CE1-BD298C2A1B7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154000" y="4127200"/>
                <a:ext cx="38268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67ED625-1C52-4C6F-A593-99FD6B341799}"/>
                  </a:ext>
                </a:extLst>
              </p14:cNvPr>
              <p14:cNvContentPartPr/>
              <p14:nvPr/>
            </p14:nvContentPartPr>
            <p14:xfrm>
              <a:off x="2775360" y="4202800"/>
              <a:ext cx="143280" cy="124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67ED625-1C52-4C6F-A593-99FD6B34179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757360" y="4184800"/>
                <a:ext cx="1789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37842C4-68B0-4000-B966-438AD4613AEE}"/>
                  </a:ext>
                </a:extLst>
              </p14:cNvPr>
              <p14:cNvContentPartPr/>
              <p14:nvPr/>
            </p14:nvContentPartPr>
            <p14:xfrm>
              <a:off x="2975880" y="4216120"/>
              <a:ext cx="180360" cy="112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37842C4-68B0-4000-B966-438AD4613AE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57880" y="4198120"/>
                <a:ext cx="216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5DC7144-5FB1-4DEC-B9DB-CB3E3772FEA7}"/>
                  </a:ext>
                </a:extLst>
              </p14:cNvPr>
              <p14:cNvContentPartPr/>
              <p14:nvPr/>
            </p14:nvContentPartPr>
            <p14:xfrm>
              <a:off x="3220320" y="4214320"/>
              <a:ext cx="205920" cy="103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5DC7144-5FB1-4DEC-B9DB-CB3E3772FEA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202680" y="4196680"/>
                <a:ext cx="241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ED4C3E3-AEC3-4E85-833B-C1C6D7FF7B53}"/>
                  </a:ext>
                </a:extLst>
              </p14:cNvPr>
              <p14:cNvContentPartPr/>
              <p14:nvPr/>
            </p14:nvContentPartPr>
            <p14:xfrm>
              <a:off x="3586080" y="4211440"/>
              <a:ext cx="203400" cy="11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ED4C3E3-AEC3-4E85-833B-C1C6D7FF7B5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568080" y="4193440"/>
                <a:ext cx="239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76E8299-F999-4DF4-876F-67CB7601D34A}"/>
                  </a:ext>
                </a:extLst>
              </p14:cNvPr>
              <p14:cNvContentPartPr/>
              <p14:nvPr/>
            </p14:nvContentPartPr>
            <p14:xfrm>
              <a:off x="3892440" y="4063480"/>
              <a:ext cx="237600" cy="264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76E8299-F999-4DF4-876F-67CB7601D34A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874467" y="4045816"/>
                <a:ext cx="273186" cy="299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A0C57A3-1970-412D-9638-575E1C1AD021}"/>
                  </a:ext>
                </a:extLst>
              </p14:cNvPr>
              <p14:cNvContentPartPr/>
              <p14:nvPr/>
            </p14:nvContentPartPr>
            <p14:xfrm>
              <a:off x="3565560" y="4388560"/>
              <a:ext cx="537120" cy="21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A0C57A3-1970-412D-9638-575E1C1AD02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547920" y="4370560"/>
                <a:ext cx="572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6011475-5147-4BDB-909C-E5067450D678}"/>
                  </a:ext>
                </a:extLst>
              </p14:cNvPr>
              <p14:cNvContentPartPr/>
              <p14:nvPr/>
            </p14:nvContentPartPr>
            <p14:xfrm>
              <a:off x="4348200" y="4212160"/>
              <a:ext cx="179640" cy="297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6011475-5147-4BDB-909C-E5067450D67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330200" y="4194160"/>
                <a:ext cx="215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4B80316-3741-45D2-A47A-480439A806B1}"/>
                  </a:ext>
                </a:extLst>
              </p14:cNvPr>
              <p14:cNvContentPartPr/>
              <p14:nvPr/>
            </p14:nvContentPartPr>
            <p14:xfrm>
              <a:off x="4622520" y="4224400"/>
              <a:ext cx="112320" cy="84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4B80316-3741-45D2-A47A-480439A806B1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04520" y="4206760"/>
                <a:ext cx="14796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1BF1FA-7656-40C8-9B2A-2522F1A7CD1B}"/>
                  </a:ext>
                </a:extLst>
              </p14:cNvPr>
              <p14:cNvContentPartPr/>
              <p14:nvPr/>
            </p14:nvContentPartPr>
            <p14:xfrm>
              <a:off x="5768400" y="3982120"/>
              <a:ext cx="398520" cy="30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1BF1FA-7656-40C8-9B2A-2522F1A7CD1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50400" y="3964480"/>
                <a:ext cx="4341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23C7F11-D601-40C1-837A-A34224194762}"/>
                  </a:ext>
                </a:extLst>
              </p14:cNvPr>
              <p14:cNvContentPartPr/>
              <p14:nvPr/>
            </p14:nvContentPartPr>
            <p14:xfrm>
              <a:off x="4957680" y="3946840"/>
              <a:ext cx="722520" cy="482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23C7F11-D601-40C1-837A-A3422419476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39671" y="3929200"/>
                <a:ext cx="758178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1C2038A-C8FF-40FA-8FDC-DD7A1753D4E8}"/>
                  </a:ext>
                </a:extLst>
              </p14:cNvPr>
              <p14:cNvContentPartPr/>
              <p14:nvPr/>
            </p14:nvContentPartPr>
            <p14:xfrm>
              <a:off x="6329280" y="4256800"/>
              <a:ext cx="10440" cy="12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1C2038A-C8FF-40FA-8FDC-DD7A1753D4E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311640" y="4238800"/>
                <a:ext cx="460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98C1E79-17D2-4C30-861C-DB3407EBF01D}"/>
                  </a:ext>
                </a:extLst>
              </p14:cNvPr>
              <p14:cNvContentPartPr/>
              <p14:nvPr/>
            </p14:nvContentPartPr>
            <p14:xfrm>
              <a:off x="6461400" y="4041880"/>
              <a:ext cx="1412280" cy="27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98C1E79-17D2-4C30-861C-DB3407EBF01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443760" y="4023880"/>
                <a:ext cx="144792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3F361D6-BD27-4325-B3AC-B40772D461E9}"/>
                  </a:ext>
                </a:extLst>
              </p14:cNvPr>
              <p14:cNvContentPartPr/>
              <p14:nvPr/>
            </p14:nvContentPartPr>
            <p14:xfrm>
              <a:off x="8002200" y="4216120"/>
              <a:ext cx="34560" cy="58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3F361D6-BD27-4325-B3AC-B40772D461E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984200" y="4198120"/>
                <a:ext cx="7020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16B4948-EE3D-4A9D-A751-F037ECBF4B79}"/>
                  </a:ext>
                </a:extLst>
              </p14:cNvPr>
              <p14:cNvContentPartPr/>
              <p14:nvPr/>
            </p14:nvContentPartPr>
            <p14:xfrm>
              <a:off x="8270760" y="4154920"/>
              <a:ext cx="2556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16B4948-EE3D-4A9D-A751-F037ECBF4B7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8253120" y="4137280"/>
                <a:ext cx="2912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1166CDF4-A4F4-488D-A996-6FC6F1495204}"/>
                  </a:ext>
                </a:extLst>
              </p14:cNvPr>
              <p14:cNvContentPartPr/>
              <p14:nvPr/>
            </p14:nvContentPartPr>
            <p14:xfrm>
              <a:off x="395760" y="4391080"/>
              <a:ext cx="8380440" cy="14367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1166CDF4-A4F4-488D-A996-6FC6F149520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77760" y="4373080"/>
                <a:ext cx="8416080" cy="147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AFCB63-AD20-40DE-8242-85252D7CFE2B}"/>
                  </a:ext>
                </a:extLst>
              </p14:cNvPr>
              <p14:cNvContentPartPr/>
              <p14:nvPr/>
            </p14:nvContentPartPr>
            <p14:xfrm>
              <a:off x="2427960" y="5394400"/>
              <a:ext cx="555120" cy="315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AFCB63-AD20-40DE-8242-85252D7CFE2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409960" y="5376400"/>
                <a:ext cx="59076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DCA2D07-DDB9-4009-A0F0-F6F9B7E865C5}"/>
                  </a:ext>
                </a:extLst>
              </p14:cNvPr>
              <p14:cNvContentPartPr/>
              <p14:nvPr/>
            </p14:nvContentPartPr>
            <p14:xfrm>
              <a:off x="3220320" y="5344000"/>
              <a:ext cx="1373760" cy="462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DCA2D07-DDB9-4009-A0F0-F6F9B7E865C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202675" y="5326000"/>
                <a:ext cx="1409409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2BB3382-B872-418E-A4F4-358C7845D066}"/>
                  </a:ext>
                </a:extLst>
              </p14:cNvPr>
              <p14:cNvContentPartPr/>
              <p14:nvPr/>
            </p14:nvContentPartPr>
            <p14:xfrm>
              <a:off x="4968120" y="5293240"/>
              <a:ext cx="1577160" cy="387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2BB3382-B872-418E-A4F4-358C7845D06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950120" y="5275240"/>
                <a:ext cx="1612800" cy="423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9715907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D0B2817-953D-4DFE-820C-D702813CFC2F}"/>
              </a:ext>
            </a:extLst>
          </p:cNvPr>
          <p:cNvSpPr txBox="1"/>
          <p:nvPr/>
        </p:nvSpPr>
        <p:spPr>
          <a:xfrm>
            <a:off x="381000" y="2362200"/>
            <a:ext cx="54884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2"/>
              </a:rPr>
              <a:t>http://www.public.asu.edu/~dugger/wine-glass-shatter.gif</a:t>
            </a:r>
            <a:endParaRPr lang="en-US" sz="18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32931CD-AF95-42E8-815B-4F80F32D5BA9}"/>
              </a:ext>
            </a:extLst>
          </p:cNvPr>
          <p:cNvSpPr txBox="1"/>
          <p:nvPr/>
        </p:nvSpPr>
        <p:spPr>
          <a:xfrm>
            <a:off x="392942" y="2667000"/>
            <a:ext cx="48648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3"/>
              </a:rPr>
              <a:t>https://www.youtube.com/watch?v=0FeXjhUEXlc</a:t>
            </a:r>
            <a:endParaRPr lang="en-US" sz="18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D1159FD-5431-486A-A490-9010A53073E1}"/>
              </a:ext>
            </a:extLst>
          </p:cNvPr>
          <p:cNvSpPr txBox="1"/>
          <p:nvPr/>
        </p:nvSpPr>
        <p:spPr>
          <a:xfrm>
            <a:off x="410064" y="2971800"/>
            <a:ext cx="73623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4"/>
              </a:rPr>
              <a:t>https://www.youtube.com/watch?v=6IJ99phNArM&amp;feature=youtu.be&amp;t=137</a:t>
            </a:r>
            <a:endParaRPr lang="en-US" sz="18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14:cNvPr>
              <p14:cNvContentPartPr/>
              <p14:nvPr/>
            </p14:nvContentPartPr>
            <p14:xfrm>
              <a:off x="439680" y="873160"/>
              <a:ext cx="413280" cy="356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21696" y="855520"/>
                <a:ext cx="448889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14:cNvPr>
              <p14:cNvContentPartPr/>
              <p14:nvPr/>
            </p14:nvContentPartPr>
            <p14:xfrm>
              <a:off x="1035840" y="154960"/>
              <a:ext cx="5161320" cy="1307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18200" y="137320"/>
                <a:ext cx="5196960" cy="13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FD62893-2632-4706-8D40-2500B4196366}"/>
                  </a:ext>
                </a:extLst>
              </p14:cNvPr>
              <p14:cNvContentPartPr/>
              <p14:nvPr/>
            </p14:nvContentPartPr>
            <p14:xfrm>
              <a:off x="7568760" y="853000"/>
              <a:ext cx="366840" cy="225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FD62893-2632-4706-8D40-2500B4196366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7550760" y="835000"/>
                <a:ext cx="4024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30BC8E-1888-409E-A680-027B3D910DF3}"/>
                  </a:ext>
                </a:extLst>
              </p14:cNvPr>
              <p14:cNvContentPartPr/>
              <p14:nvPr/>
            </p14:nvContentPartPr>
            <p14:xfrm>
              <a:off x="8141160" y="741040"/>
              <a:ext cx="776160" cy="295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30BC8E-1888-409E-A680-027B3D910DF3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123512" y="723378"/>
                <a:ext cx="811817" cy="3312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248B6C-07BB-4042-8833-F99E551944CC}"/>
                  </a:ext>
                </a:extLst>
              </p14:cNvPr>
              <p14:cNvContentPartPr/>
              <p14:nvPr/>
            </p14:nvContentPartPr>
            <p14:xfrm>
              <a:off x="7416120" y="1192120"/>
              <a:ext cx="1331640" cy="30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248B6C-07BB-4042-8833-F99E551944CC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398480" y="1174120"/>
                <a:ext cx="13672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DC33AEA-B429-4E96-A78C-1F4B38C2DC72}"/>
                  </a:ext>
                </a:extLst>
              </p14:cNvPr>
              <p14:cNvContentPartPr/>
              <p14:nvPr/>
            </p14:nvContentPartPr>
            <p14:xfrm>
              <a:off x="1324920" y="1636720"/>
              <a:ext cx="1580040" cy="33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DC33AEA-B429-4E96-A78C-1F4B38C2DC7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307276" y="1619080"/>
                <a:ext cx="1615688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55B26E6-37D4-49A6-A89A-B008CBCB0C3C}"/>
                  </a:ext>
                </a:extLst>
              </p14:cNvPr>
              <p14:cNvContentPartPr/>
              <p14:nvPr/>
            </p14:nvContentPartPr>
            <p14:xfrm>
              <a:off x="456960" y="1673440"/>
              <a:ext cx="633960" cy="2696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55B26E6-37D4-49A6-A89A-B008CBCB0C3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38960" y="1655776"/>
                <a:ext cx="669600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FDEA377-2549-40CB-B07D-222B4BDE91EA}"/>
                  </a:ext>
                </a:extLst>
              </p14:cNvPr>
              <p14:cNvContentPartPr/>
              <p14:nvPr/>
            </p14:nvContentPartPr>
            <p14:xfrm>
              <a:off x="3048600" y="720880"/>
              <a:ext cx="4206960" cy="141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FDEA377-2549-40CB-B07D-222B4BDE91E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30600" y="702875"/>
                <a:ext cx="4242600" cy="14522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9E9D2C3-1B59-4437-B997-5A9D43F55640}"/>
                  </a:ext>
                </a:extLst>
              </p14:cNvPr>
              <p14:cNvContentPartPr/>
              <p14:nvPr/>
            </p14:nvContentPartPr>
            <p14:xfrm>
              <a:off x="6674880" y="1702600"/>
              <a:ext cx="1888200" cy="1611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9E9D2C3-1B59-4437-B997-5A9D43F5564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657240" y="1684964"/>
                <a:ext cx="1923840" cy="16473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2140545-0E8E-4B2D-BCCF-48CC430C0B77}"/>
                  </a:ext>
                </a:extLst>
              </p14:cNvPr>
              <p14:cNvContentPartPr/>
              <p14:nvPr/>
            </p14:nvContentPartPr>
            <p14:xfrm>
              <a:off x="497640" y="3423400"/>
              <a:ext cx="1044000" cy="37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2140545-0E8E-4B2D-BCCF-48CC430C0B77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9640" y="3405760"/>
                <a:ext cx="10796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ED577C-0521-4F48-B77A-E9118FFD9979}"/>
                  </a:ext>
                </a:extLst>
              </p14:cNvPr>
              <p14:cNvContentPartPr/>
              <p14:nvPr/>
            </p14:nvContentPartPr>
            <p14:xfrm>
              <a:off x="2458200" y="3613120"/>
              <a:ext cx="237240" cy="14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ED577C-0521-4F48-B77A-E9118FFD997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440560" y="3595120"/>
                <a:ext cx="27288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FE8D760-EAD5-4309-8F63-8FC02B25990E}"/>
                  </a:ext>
                </a:extLst>
              </p14:cNvPr>
              <p14:cNvContentPartPr/>
              <p14:nvPr/>
            </p14:nvContentPartPr>
            <p14:xfrm>
              <a:off x="2811720" y="3576040"/>
              <a:ext cx="258840" cy="176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FE8D760-EAD5-4309-8F63-8FC02B25990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793745" y="3558040"/>
                <a:ext cx="294431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B5322E-FCDD-4BBD-BB98-BD0511ABBBA8}"/>
                  </a:ext>
                </a:extLst>
              </p14:cNvPr>
              <p14:cNvContentPartPr/>
              <p14:nvPr/>
            </p14:nvContentPartPr>
            <p14:xfrm>
              <a:off x="1943760" y="3565960"/>
              <a:ext cx="357840" cy="27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B5322E-FCDD-4BBD-BB98-BD0511ABBBA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925778" y="3547984"/>
                <a:ext cx="393444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A69BDC-5DC1-4524-8233-AF1085225217}"/>
                  </a:ext>
                </a:extLst>
              </p14:cNvPr>
              <p14:cNvContentPartPr/>
              <p14:nvPr/>
            </p14:nvContentPartPr>
            <p14:xfrm>
              <a:off x="4101960" y="3627160"/>
              <a:ext cx="83880" cy="142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A69BDC-5DC1-4524-8233-AF108522521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084320" y="3609520"/>
                <a:ext cx="1195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D21BA97-5366-44D6-8A6F-45EBDEB0558A}"/>
                  </a:ext>
                </a:extLst>
              </p14:cNvPr>
              <p14:cNvContentPartPr/>
              <p14:nvPr/>
            </p14:nvContentPartPr>
            <p14:xfrm>
              <a:off x="5343960" y="3657400"/>
              <a:ext cx="13320" cy="64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D21BA97-5366-44D6-8A6F-45EBDEB0558A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326320" y="3639400"/>
                <a:ext cx="4896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D2660D8-920B-4D0A-9573-900BDBA08638}"/>
                  </a:ext>
                </a:extLst>
              </p14:cNvPr>
              <p14:cNvContentPartPr/>
              <p14:nvPr/>
            </p14:nvContentPartPr>
            <p14:xfrm>
              <a:off x="5343960" y="3545440"/>
              <a:ext cx="432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D2660D8-920B-4D0A-9573-900BDBA0863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326320" y="352780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1A3667E-9772-45D9-A135-795E3EECC5E5}"/>
                  </a:ext>
                </a:extLst>
              </p14:cNvPr>
              <p14:cNvContentPartPr/>
              <p14:nvPr/>
            </p14:nvContentPartPr>
            <p14:xfrm>
              <a:off x="5485440" y="3606640"/>
              <a:ext cx="72360" cy="15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1A3667E-9772-45D9-A135-795E3EECC5E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467440" y="3588640"/>
                <a:ext cx="1080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73DA6E-81CB-481E-A5C8-80D9C42DDBA0}"/>
                  </a:ext>
                </a:extLst>
              </p14:cNvPr>
              <p14:cNvContentPartPr/>
              <p14:nvPr/>
            </p14:nvContentPartPr>
            <p14:xfrm>
              <a:off x="5851200" y="3657400"/>
              <a:ext cx="20880" cy="76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73DA6E-81CB-481E-A5C8-80D9C42DDBA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833560" y="3639400"/>
                <a:ext cx="565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467D6DA-86EB-4D93-8ADC-EAE9C79DECD7}"/>
                  </a:ext>
                </a:extLst>
              </p14:cNvPr>
              <p14:cNvContentPartPr/>
              <p14:nvPr/>
            </p14:nvContentPartPr>
            <p14:xfrm>
              <a:off x="5869560" y="3530680"/>
              <a:ext cx="2520" cy="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467D6DA-86EB-4D93-8ADC-EAE9C79DECD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851920" y="3513040"/>
                <a:ext cx="38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FEFAA1B-1668-459C-B04E-1DADDDA1BF05}"/>
                  </a:ext>
                </a:extLst>
              </p14:cNvPr>
              <p14:cNvContentPartPr/>
              <p14:nvPr/>
            </p14:nvContentPartPr>
            <p14:xfrm>
              <a:off x="5973600" y="3627880"/>
              <a:ext cx="153000" cy="110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FEFAA1B-1668-459C-B04E-1DADDDA1BF05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955960" y="3610240"/>
                <a:ext cx="1886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44BF299-D4A2-4199-AC83-8F9F9F4667B8}"/>
                  </a:ext>
                </a:extLst>
              </p14:cNvPr>
              <p14:cNvContentPartPr/>
              <p14:nvPr/>
            </p14:nvContentPartPr>
            <p14:xfrm>
              <a:off x="6349800" y="3565960"/>
              <a:ext cx="1976760" cy="202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44BF299-D4A2-4199-AC83-8F9F9F4667B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331803" y="3547960"/>
                <a:ext cx="2012394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A4E9ED-A2CD-44F3-8519-35A2205A6612}"/>
                  </a:ext>
                </a:extLst>
              </p14:cNvPr>
              <p14:cNvContentPartPr/>
              <p14:nvPr/>
            </p14:nvContentPartPr>
            <p14:xfrm>
              <a:off x="4275120" y="3525280"/>
              <a:ext cx="837720" cy="433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A4E9ED-A2CD-44F3-8519-35A2205A6612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257120" y="3507295"/>
                <a:ext cx="873360" cy="4690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7BB307-4363-48CE-83A3-286B91347CD5}"/>
                  </a:ext>
                </a:extLst>
              </p14:cNvPr>
              <p14:cNvContentPartPr/>
              <p14:nvPr/>
            </p14:nvContentPartPr>
            <p14:xfrm>
              <a:off x="3301320" y="3464080"/>
              <a:ext cx="566640" cy="30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7BB307-4363-48CE-83A3-286B91347CD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283669" y="3446440"/>
                <a:ext cx="602303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9A2F5C2-2CCB-459D-A40B-DEA690462AFC}"/>
                  </a:ext>
                </a:extLst>
              </p14:cNvPr>
              <p14:cNvContentPartPr/>
              <p14:nvPr/>
            </p14:nvContentPartPr>
            <p14:xfrm>
              <a:off x="8428080" y="3758560"/>
              <a:ext cx="25200" cy="9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9A2F5C2-2CCB-459D-A40B-DEA690462AF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410080" y="3740920"/>
                <a:ext cx="608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186CFB-0AAC-4A58-B99D-12D75B62B139}"/>
                  </a:ext>
                </a:extLst>
              </p14:cNvPr>
              <p14:cNvContentPartPr/>
              <p14:nvPr/>
            </p14:nvContentPartPr>
            <p14:xfrm>
              <a:off x="1696440" y="4162840"/>
              <a:ext cx="189000" cy="298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186CFB-0AAC-4A58-B99D-12D75B62B139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678440" y="4144840"/>
                <a:ext cx="22464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308F75-EB3A-4697-AD2F-74034661359E}"/>
                  </a:ext>
                </a:extLst>
              </p14:cNvPr>
              <p14:cNvContentPartPr/>
              <p14:nvPr/>
            </p14:nvContentPartPr>
            <p14:xfrm>
              <a:off x="1216920" y="4022800"/>
              <a:ext cx="408600" cy="285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308F75-EB3A-4697-AD2F-74034661359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199280" y="4005160"/>
                <a:ext cx="444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8C2AA7-E827-47D9-A929-E3EC87595826}"/>
                  </a:ext>
                </a:extLst>
              </p14:cNvPr>
              <p14:cNvContentPartPr/>
              <p14:nvPr/>
            </p14:nvContentPartPr>
            <p14:xfrm>
              <a:off x="455880" y="4001200"/>
              <a:ext cx="692280" cy="324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8C2AA7-E827-47D9-A929-E3EC8759582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37880" y="3983560"/>
                <a:ext cx="7279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1948FD9-98D9-4ADE-9CE1-BD298C2A1B7A}"/>
                  </a:ext>
                </a:extLst>
              </p14:cNvPr>
              <p14:cNvContentPartPr/>
              <p14:nvPr/>
            </p14:nvContentPartPr>
            <p14:xfrm>
              <a:off x="2171640" y="4144840"/>
              <a:ext cx="347040" cy="213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1948FD9-98D9-4ADE-9CE1-BD298C2A1B7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154000" y="4127200"/>
                <a:ext cx="38268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67ED625-1C52-4C6F-A593-99FD6B341799}"/>
                  </a:ext>
                </a:extLst>
              </p14:cNvPr>
              <p14:cNvContentPartPr/>
              <p14:nvPr/>
            </p14:nvContentPartPr>
            <p14:xfrm>
              <a:off x="2775360" y="4202800"/>
              <a:ext cx="143280" cy="124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67ED625-1C52-4C6F-A593-99FD6B34179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757360" y="4184800"/>
                <a:ext cx="1789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37842C4-68B0-4000-B966-438AD4613AEE}"/>
                  </a:ext>
                </a:extLst>
              </p14:cNvPr>
              <p14:cNvContentPartPr/>
              <p14:nvPr/>
            </p14:nvContentPartPr>
            <p14:xfrm>
              <a:off x="2975880" y="4216120"/>
              <a:ext cx="180360" cy="112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37842C4-68B0-4000-B966-438AD4613AE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57880" y="4198120"/>
                <a:ext cx="216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5DC7144-5FB1-4DEC-B9DB-CB3E3772FEA7}"/>
                  </a:ext>
                </a:extLst>
              </p14:cNvPr>
              <p14:cNvContentPartPr/>
              <p14:nvPr/>
            </p14:nvContentPartPr>
            <p14:xfrm>
              <a:off x="3220320" y="4214320"/>
              <a:ext cx="205920" cy="103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5DC7144-5FB1-4DEC-B9DB-CB3E3772FEA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202680" y="4196680"/>
                <a:ext cx="241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ED4C3E3-AEC3-4E85-833B-C1C6D7FF7B53}"/>
                  </a:ext>
                </a:extLst>
              </p14:cNvPr>
              <p14:cNvContentPartPr/>
              <p14:nvPr/>
            </p14:nvContentPartPr>
            <p14:xfrm>
              <a:off x="3586080" y="4211440"/>
              <a:ext cx="203400" cy="11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ED4C3E3-AEC3-4E85-833B-C1C6D7FF7B5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568080" y="4193440"/>
                <a:ext cx="239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76E8299-F999-4DF4-876F-67CB7601D34A}"/>
                  </a:ext>
                </a:extLst>
              </p14:cNvPr>
              <p14:cNvContentPartPr/>
              <p14:nvPr/>
            </p14:nvContentPartPr>
            <p14:xfrm>
              <a:off x="3892440" y="4063480"/>
              <a:ext cx="237600" cy="264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76E8299-F999-4DF4-876F-67CB7601D34A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874467" y="4045816"/>
                <a:ext cx="273186" cy="299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A0C57A3-1970-412D-9638-575E1C1AD021}"/>
                  </a:ext>
                </a:extLst>
              </p14:cNvPr>
              <p14:cNvContentPartPr/>
              <p14:nvPr/>
            </p14:nvContentPartPr>
            <p14:xfrm>
              <a:off x="3565560" y="4388560"/>
              <a:ext cx="537120" cy="21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A0C57A3-1970-412D-9638-575E1C1AD02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547920" y="4370560"/>
                <a:ext cx="572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6011475-5147-4BDB-909C-E5067450D678}"/>
                  </a:ext>
                </a:extLst>
              </p14:cNvPr>
              <p14:cNvContentPartPr/>
              <p14:nvPr/>
            </p14:nvContentPartPr>
            <p14:xfrm>
              <a:off x="4348200" y="4212160"/>
              <a:ext cx="179640" cy="297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6011475-5147-4BDB-909C-E5067450D67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330200" y="4194160"/>
                <a:ext cx="215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4B80316-3741-45D2-A47A-480439A806B1}"/>
                  </a:ext>
                </a:extLst>
              </p14:cNvPr>
              <p14:cNvContentPartPr/>
              <p14:nvPr/>
            </p14:nvContentPartPr>
            <p14:xfrm>
              <a:off x="4622520" y="4224400"/>
              <a:ext cx="112320" cy="84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4B80316-3741-45D2-A47A-480439A806B1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04520" y="4206760"/>
                <a:ext cx="14796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1BF1FA-7656-40C8-9B2A-2522F1A7CD1B}"/>
                  </a:ext>
                </a:extLst>
              </p14:cNvPr>
              <p14:cNvContentPartPr/>
              <p14:nvPr/>
            </p14:nvContentPartPr>
            <p14:xfrm>
              <a:off x="5768400" y="3982120"/>
              <a:ext cx="398520" cy="30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1BF1FA-7656-40C8-9B2A-2522F1A7CD1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50400" y="3964480"/>
                <a:ext cx="4341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23C7F11-D601-40C1-837A-A34224194762}"/>
                  </a:ext>
                </a:extLst>
              </p14:cNvPr>
              <p14:cNvContentPartPr/>
              <p14:nvPr/>
            </p14:nvContentPartPr>
            <p14:xfrm>
              <a:off x="4957680" y="3946840"/>
              <a:ext cx="722520" cy="482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23C7F11-D601-40C1-837A-A3422419476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39671" y="3929200"/>
                <a:ext cx="758178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1C2038A-C8FF-40FA-8FDC-DD7A1753D4E8}"/>
                  </a:ext>
                </a:extLst>
              </p14:cNvPr>
              <p14:cNvContentPartPr/>
              <p14:nvPr/>
            </p14:nvContentPartPr>
            <p14:xfrm>
              <a:off x="6329280" y="4256800"/>
              <a:ext cx="10440" cy="12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1C2038A-C8FF-40FA-8FDC-DD7A1753D4E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311640" y="4238800"/>
                <a:ext cx="460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98C1E79-17D2-4C30-861C-DB3407EBF01D}"/>
                  </a:ext>
                </a:extLst>
              </p14:cNvPr>
              <p14:cNvContentPartPr/>
              <p14:nvPr/>
            </p14:nvContentPartPr>
            <p14:xfrm>
              <a:off x="6461400" y="4041880"/>
              <a:ext cx="1412280" cy="27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98C1E79-17D2-4C30-861C-DB3407EBF01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443760" y="4023880"/>
                <a:ext cx="144792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3F361D6-BD27-4325-B3AC-B40772D461E9}"/>
                  </a:ext>
                </a:extLst>
              </p14:cNvPr>
              <p14:cNvContentPartPr/>
              <p14:nvPr/>
            </p14:nvContentPartPr>
            <p14:xfrm>
              <a:off x="8002200" y="4216120"/>
              <a:ext cx="34560" cy="58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3F361D6-BD27-4325-B3AC-B40772D461E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984200" y="4198120"/>
                <a:ext cx="7020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16B4948-EE3D-4A9D-A751-F037ECBF4B79}"/>
                  </a:ext>
                </a:extLst>
              </p14:cNvPr>
              <p14:cNvContentPartPr/>
              <p14:nvPr/>
            </p14:nvContentPartPr>
            <p14:xfrm>
              <a:off x="8270760" y="4154920"/>
              <a:ext cx="2556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16B4948-EE3D-4A9D-A751-F037ECBF4B7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8253120" y="4137280"/>
                <a:ext cx="2912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1166CDF4-A4F4-488D-A996-6FC6F1495204}"/>
                  </a:ext>
                </a:extLst>
              </p14:cNvPr>
              <p14:cNvContentPartPr/>
              <p14:nvPr/>
            </p14:nvContentPartPr>
            <p14:xfrm>
              <a:off x="395760" y="4391080"/>
              <a:ext cx="8380440" cy="14367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1166CDF4-A4F4-488D-A996-6FC6F149520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77760" y="4373080"/>
                <a:ext cx="8416080" cy="147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AFCB63-AD20-40DE-8242-85252D7CFE2B}"/>
                  </a:ext>
                </a:extLst>
              </p14:cNvPr>
              <p14:cNvContentPartPr/>
              <p14:nvPr/>
            </p14:nvContentPartPr>
            <p14:xfrm>
              <a:off x="2427960" y="5394400"/>
              <a:ext cx="555120" cy="315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AFCB63-AD20-40DE-8242-85252D7CFE2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409960" y="5376400"/>
                <a:ext cx="59076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DCA2D07-DDB9-4009-A0F0-F6F9B7E865C5}"/>
                  </a:ext>
                </a:extLst>
              </p14:cNvPr>
              <p14:cNvContentPartPr/>
              <p14:nvPr/>
            </p14:nvContentPartPr>
            <p14:xfrm>
              <a:off x="3220320" y="5344000"/>
              <a:ext cx="1373760" cy="462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DCA2D07-DDB9-4009-A0F0-F6F9B7E865C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202675" y="5326000"/>
                <a:ext cx="1409409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2BB3382-B872-418E-A4F4-358C7845D066}"/>
                  </a:ext>
                </a:extLst>
              </p14:cNvPr>
              <p14:cNvContentPartPr/>
              <p14:nvPr/>
            </p14:nvContentPartPr>
            <p14:xfrm>
              <a:off x="4968120" y="5293240"/>
              <a:ext cx="1577160" cy="387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2BB3382-B872-418E-A4F4-358C7845D06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950120" y="5275240"/>
                <a:ext cx="16128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1769AA-CBDF-4CA8-9890-1DFF7F880EE8}"/>
                  </a:ext>
                </a:extLst>
              </p14:cNvPr>
              <p14:cNvContentPartPr/>
              <p14:nvPr/>
            </p14:nvContentPartPr>
            <p14:xfrm>
              <a:off x="6714480" y="5358760"/>
              <a:ext cx="1776240" cy="299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1769AA-CBDF-4CA8-9890-1DFF7F880EE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696840" y="5340760"/>
                <a:ext cx="181188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8C3C0A-E545-49CB-A902-C3B61765EA8A}"/>
                  </a:ext>
                </a:extLst>
              </p14:cNvPr>
              <p14:cNvContentPartPr/>
              <p14:nvPr/>
            </p14:nvContentPartPr>
            <p14:xfrm>
              <a:off x="1178040" y="6034480"/>
              <a:ext cx="20880" cy="11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8C3C0A-E545-49CB-A902-C3B61765EA8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160040" y="6016840"/>
                <a:ext cx="56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DC49E4-8411-4F8B-BA88-4695E0D708F7}"/>
                  </a:ext>
                </a:extLst>
              </p14:cNvPr>
              <p14:cNvContentPartPr/>
              <p14:nvPr/>
            </p14:nvContentPartPr>
            <p14:xfrm>
              <a:off x="1188480" y="5892640"/>
              <a:ext cx="360" cy="16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DC49E4-8411-4F8B-BA88-4695E0D708F7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170480" y="5874640"/>
                <a:ext cx="36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95B471C-DA22-434A-8F2A-D965C2122DF9}"/>
                  </a:ext>
                </a:extLst>
              </p14:cNvPr>
              <p14:cNvContentPartPr/>
              <p14:nvPr/>
            </p14:nvContentPartPr>
            <p14:xfrm>
              <a:off x="1269840" y="6047080"/>
              <a:ext cx="184680" cy="120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95B471C-DA22-434A-8F2A-D965C2122DF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251840" y="6029080"/>
                <a:ext cx="2203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CA345D3-BA24-4170-A33B-BDE40F66FDE3}"/>
                  </a:ext>
                </a:extLst>
              </p14:cNvPr>
              <p14:cNvContentPartPr/>
              <p14:nvPr/>
            </p14:nvContentPartPr>
            <p14:xfrm>
              <a:off x="1594560" y="5824600"/>
              <a:ext cx="1284840" cy="397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CA345D3-BA24-4170-A33B-BDE40F66FDE3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576920" y="5806600"/>
                <a:ext cx="1320480" cy="433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11532564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512160" y="264040"/>
              <a:ext cx="1148400" cy="1748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94160" y="246044"/>
                <a:ext cx="1184040" cy="178379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512160" y="264040"/>
              <a:ext cx="1148400" cy="1748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94160" y="246044"/>
                <a:ext cx="1184040" cy="17837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91766622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5452783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14:cNvPr>
              <p14:cNvContentPartPr/>
              <p14:nvPr/>
            </p14:nvContentPartPr>
            <p14:xfrm>
              <a:off x="6931560" y="2030560"/>
              <a:ext cx="24804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13560" y="2012920"/>
                <a:ext cx="283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14:cNvPr>
              <p14:cNvContentPartPr/>
              <p14:nvPr/>
            </p14:nvContentPartPr>
            <p14:xfrm>
              <a:off x="6670920" y="2580280"/>
              <a:ext cx="2448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52920" y="2562280"/>
                <a:ext cx="601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14:cNvPr>
              <p14:cNvContentPartPr/>
              <p14:nvPr/>
            </p14:nvContentPartPr>
            <p14:xfrm>
              <a:off x="6623760" y="2548240"/>
              <a:ext cx="185400" cy="16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6120" y="2530240"/>
                <a:ext cx="2210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14:cNvPr>
              <p14:cNvContentPartPr/>
              <p14:nvPr/>
            </p14:nvContentPartPr>
            <p14:xfrm>
              <a:off x="6928680" y="2600080"/>
              <a:ext cx="487080" cy="26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11040" y="2582464"/>
                <a:ext cx="52272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14:cNvPr>
              <p14:cNvContentPartPr/>
              <p14:nvPr/>
            </p14:nvContentPartPr>
            <p14:xfrm>
              <a:off x="7511880" y="2590720"/>
              <a:ext cx="1319400" cy="36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4240" y="2572720"/>
                <a:ext cx="1355040" cy="402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8731914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14:cNvPr>
              <p14:cNvContentPartPr/>
              <p14:nvPr/>
            </p14:nvContentPartPr>
            <p14:xfrm>
              <a:off x="6931560" y="2030560"/>
              <a:ext cx="24804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13560" y="2012920"/>
                <a:ext cx="283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14:cNvPr>
              <p14:cNvContentPartPr/>
              <p14:nvPr/>
            </p14:nvContentPartPr>
            <p14:xfrm>
              <a:off x="6670920" y="2580280"/>
              <a:ext cx="2448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52920" y="2562280"/>
                <a:ext cx="601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14:cNvPr>
              <p14:cNvContentPartPr/>
              <p14:nvPr/>
            </p14:nvContentPartPr>
            <p14:xfrm>
              <a:off x="6623760" y="2548240"/>
              <a:ext cx="185400" cy="16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6120" y="2530240"/>
                <a:ext cx="2210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14:cNvPr>
              <p14:cNvContentPartPr/>
              <p14:nvPr/>
            </p14:nvContentPartPr>
            <p14:xfrm>
              <a:off x="6928680" y="2600080"/>
              <a:ext cx="487080" cy="26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11040" y="2582464"/>
                <a:ext cx="52272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14:cNvPr>
              <p14:cNvContentPartPr/>
              <p14:nvPr/>
            </p14:nvContentPartPr>
            <p14:xfrm>
              <a:off x="7511880" y="2590720"/>
              <a:ext cx="1319400" cy="36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4240" y="2572720"/>
                <a:ext cx="13550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14:cNvPr>
              <p14:cNvContentPartPr/>
              <p14:nvPr/>
            </p14:nvContentPartPr>
            <p14:xfrm>
              <a:off x="600600" y="730960"/>
              <a:ext cx="781200" cy="175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600" y="712960"/>
                <a:ext cx="816840" cy="1794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7339782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14:cNvPr>
              <p14:cNvContentPartPr/>
              <p14:nvPr/>
            </p14:nvContentPartPr>
            <p14:xfrm>
              <a:off x="172200" y="194920"/>
              <a:ext cx="1455840" cy="74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4560" y="176929"/>
                <a:ext cx="1491480" cy="781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14:cNvPr>
              <p14:cNvContentPartPr/>
              <p14:nvPr/>
            </p14:nvContentPartPr>
            <p14:xfrm>
              <a:off x="1838280" y="212920"/>
              <a:ext cx="732240" cy="456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20631" y="194906"/>
                <a:ext cx="767898" cy="49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D159932-0BBE-4698-B5AF-5D577AF87089}"/>
                  </a:ext>
                </a:extLst>
              </p14:cNvPr>
              <p14:cNvContentPartPr/>
              <p14:nvPr/>
            </p14:nvContentPartPr>
            <p14:xfrm>
              <a:off x="7464171" y="198703"/>
              <a:ext cx="1106640" cy="6037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D159932-0BBE-4698-B5AF-5D577AF8708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446171" y="181063"/>
                <a:ext cx="114228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448606-F2A1-43A9-9732-8ADB2F61A586}"/>
                  </a:ext>
                </a:extLst>
              </p14:cNvPr>
              <p14:cNvContentPartPr/>
              <p14:nvPr/>
            </p14:nvContentPartPr>
            <p14:xfrm>
              <a:off x="169851" y="983143"/>
              <a:ext cx="1651680" cy="5061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448606-F2A1-43A9-9732-8ADB2F61A58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1851" y="965503"/>
                <a:ext cx="168732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91C3BFF-AA82-4DC8-B98E-0B6646AB8FAB}"/>
                  </a:ext>
                </a:extLst>
              </p14:cNvPr>
              <p14:cNvContentPartPr/>
              <p14:nvPr/>
            </p14:nvContentPartPr>
            <p14:xfrm>
              <a:off x="2116011" y="930583"/>
              <a:ext cx="372960" cy="3906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91C3BFF-AA82-4DC8-B98E-0B6646AB8FA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98028" y="912583"/>
                <a:ext cx="408566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2F0AA83-F7AC-4656-B2B8-FD63576C4655}"/>
                  </a:ext>
                </a:extLst>
              </p14:cNvPr>
              <p14:cNvContentPartPr/>
              <p14:nvPr/>
            </p14:nvContentPartPr>
            <p14:xfrm>
              <a:off x="2589771" y="1236583"/>
              <a:ext cx="14040" cy="360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2F0AA83-F7AC-4656-B2B8-FD63576C46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71771" y="1218583"/>
                <a:ext cx="496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778E549-712B-478F-8762-60164FBAD7D7}"/>
                  </a:ext>
                </a:extLst>
              </p14:cNvPr>
              <p14:cNvContentPartPr/>
              <p14:nvPr/>
            </p14:nvContentPartPr>
            <p14:xfrm>
              <a:off x="2663211" y="983863"/>
              <a:ext cx="108720" cy="1447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778E549-712B-478F-8762-60164FBAD7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45571" y="966223"/>
                <a:ext cx="1443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3211537-43CF-452E-A3BF-83D96226DF93}"/>
                  </a:ext>
                </a:extLst>
              </p14:cNvPr>
              <p14:cNvContentPartPr/>
              <p14:nvPr/>
            </p14:nvContentPartPr>
            <p14:xfrm>
              <a:off x="2742411" y="940303"/>
              <a:ext cx="114120" cy="3751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3211537-43CF-452E-A3BF-83D96226DF9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24771" y="922303"/>
                <a:ext cx="14976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EF42E0-8A8A-4B87-9559-99204455B6FC}"/>
                  </a:ext>
                </a:extLst>
              </p14:cNvPr>
              <p14:cNvContentPartPr/>
              <p14:nvPr/>
            </p14:nvContentPartPr>
            <p14:xfrm>
              <a:off x="2969931" y="1236583"/>
              <a:ext cx="69120" cy="14796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EF42E0-8A8A-4B87-9559-99204455B6F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52291" y="1218583"/>
                <a:ext cx="10476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847F36C-DF12-42A8-8D6B-519E7A9C7323}"/>
                  </a:ext>
                </a:extLst>
              </p14:cNvPr>
              <p14:cNvContentPartPr/>
              <p14:nvPr/>
            </p14:nvContentPartPr>
            <p14:xfrm>
              <a:off x="3196371" y="965503"/>
              <a:ext cx="956880" cy="3409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847F36C-DF12-42A8-8D6B-519E7A9C73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78724" y="947844"/>
                <a:ext cx="992533" cy="376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A4DD351-2849-4DF0-9263-2654BF35C201}"/>
                  </a:ext>
                </a:extLst>
              </p14:cNvPr>
              <p14:cNvContentPartPr/>
              <p14:nvPr/>
            </p14:nvContentPartPr>
            <p14:xfrm>
              <a:off x="121251" y="1567423"/>
              <a:ext cx="3744360" cy="6375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A4DD351-2849-4DF0-9263-2654BF35C20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3611" y="1549433"/>
                <a:ext cx="3780000" cy="673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4BF94E1-8BEF-49B7-B085-78F005298FED}"/>
                  </a:ext>
                </a:extLst>
              </p14:cNvPr>
              <p14:cNvContentPartPr/>
              <p14:nvPr/>
            </p14:nvContentPartPr>
            <p14:xfrm>
              <a:off x="4886571" y="1792063"/>
              <a:ext cx="13680" cy="194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4BF94E1-8BEF-49B7-B085-78F005298FE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68931" y="1774063"/>
                <a:ext cx="493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5FF45EB-02CB-431C-986A-D221EA18617F}"/>
                  </a:ext>
                </a:extLst>
              </p14:cNvPr>
              <p14:cNvContentPartPr/>
              <p14:nvPr/>
            </p14:nvContentPartPr>
            <p14:xfrm>
              <a:off x="4537011" y="1882063"/>
              <a:ext cx="878400" cy="17496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5FF45EB-02CB-431C-986A-D221EA18617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19018" y="1864387"/>
                <a:ext cx="914025" cy="2106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6DD6ED7-9001-4FB0-B315-80ECD3AA667E}"/>
                  </a:ext>
                </a:extLst>
              </p14:cNvPr>
              <p14:cNvContentPartPr/>
              <p14:nvPr/>
            </p14:nvContentPartPr>
            <p14:xfrm>
              <a:off x="4162611" y="1646263"/>
              <a:ext cx="269280" cy="4647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6DD6ED7-9001-4FB0-B315-80ECD3AA667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44611" y="1628263"/>
                <a:ext cx="304920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DE0DA4-643E-4946-B931-818E7661AC83}"/>
                  </a:ext>
                </a:extLst>
              </p14:cNvPr>
              <p14:cNvContentPartPr/>
              <p14:nvPr/>
            </p14:nvContentPartPr>
            <p14:xfrm>
              <a:off x="208731" y="2341423"/>
              <a:ext cx="3680280" cy="7812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DE0DA4-643E-4946-B931-818E7661AC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0731" y="2323423"/>
                <a:ext cx="371592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345B143-8608-4CD2-9E47-8E1E1F834778}"/>
                  </a:ext>
                </a:extLst>
              </p14:cNvPr>
              <p14:cNvContentPartPr/>
              <p14:nvPr/>
            </p14:nvContentPartPr>
            <p14:xfrm>
              <a:off x="5913291" y="2473183"/>
              <a:ext cx="285480" cy="4892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345B143-8608-4CD2-9E47-8E1E1F83477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95291" y="2455543"/>
                <a:ext cx="32112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604C223-401C-492F-9471-DCE3B7E9345A}"/>
                  </a:ext>
                </a:extLst>
              </p14:cNvPr>
              <p14:cNvContentPartPr/>
              <p14:nvPr/>
            </p14:nvContentPartPr>
            <p14:xfrm>
              <a:off x="4476171" y="2455183"/>
              <a:ext cx="1200240" cy="52884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604C223-401C-492F-9471-DCE3B7E934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8171" y="2437183"/>
                <a:ext cx="1235880" cy="564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61659147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14:cNvPr>
              <p14:cNvContentPartPr/>
              <p14:nvPr/>
            </p14:nvContentPartPr>
            <p14:xfrm>
              <a:off x="6931560" y="2030560"/>
              <a:ext cx="24804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13560" y="2012920"/>
                <a:ext cx="283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14:cNvPr>
              <p14:cNvContentPartPr/>
              <p14:nvPr/>
            </p14:nvContentPartPr>
            <p14:xfrm>
              <a:off x="6670920" y="2580280"/>
              <a:ext cx="2448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52920" y="2562280"/>
                <a:ext cx="601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14:cNvPr>
              <p14:cNvContentPartPr/>
              <p14:nvPr/>
            </p14:nvContentPartPr>
            <p14:xfrm>
              <a:off x="6623760" y="2548240"/>
              <a:ext cx="185400" cy="16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6120" y="2530240"/>
                <a:ext cx="2210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14:cNvPr>
              <p14:cNvContentPartPr/>
              <p14:nvPr/>
            </p14:nvContentPartPr>
            <p14:xfrm>
              <a:off x="6928680" y="2600080"/>
              <a:ext cx="487080" cy="26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11040" y="2582464"/>
                <a:ext cx="52272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14:cNvPr>
              <p14:cNvContentPartPr/>
              <p14:nvPr/>
            </p14:nvContentPartPr>
            <p14:xfrm>
              <a:off x="7511880" y="2590720"/>
              <a:ext cx="1319400" cy="36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4240" y="2572720"/>
                <a:ext cx="13550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14:cNvPr>
              <p14:cNvContentPartPr/>
              <p14:nvPr/>
            </p14:nvContentPartPr>
            <p14:xfrm>
              <a:off x="600600" y="730960"/>
              <a:ext cx="781200" cy="175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600" y="712960"/>
                <a:ext cx="816840" cy="179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14:cNvPr>
              <p14:cNvContentPartPr/>
              <p14:nvPr/>
            </p14:nvContentPartPr>
            <p14:xfrm>
              <a:off x="2651520" y="913840"/>
              <a:ext cx="1141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33520" y="896200"/>
                <a:ext cx="149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14:cNvPr>
              <p14:cNvContentPartPr/>
              <p14:nvPr/>
            </p14:nvContentPartPr>
            <p14:xfrm>
              <a:off x="2651520" y="995200"/>
              <a:ext cx="1317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33520" y="97720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14:cNvPr>
              <p14:cNvContentPartPr/>
              <p14:nvPr/>
            </p14:nvContentPartPr>
            <p14:xfrm>
              <a:off x="2020800" y="832480"/>
              <a:ext cx="529920" cy="38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02800" y="814840"/>
                <a:ext cx="56556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14:cNvPr>
              <p14:cNvContentPartPr/>
              <p14:nvPr/>
            </p14:nvContentPartPr>
            <p14:xfrm>
              <a:off x="2952120" y="818440"/>
              <a:ext cx="211680" cy="16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34480" y="800800"/>
                <a:ext cx="2473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14:cNvPr>
              <p14:cNvContentPartPr/>
              <p14:nvPr/>
            </p14:nvContentPartPr>
            <p14:xfrm>
              <a:off x="3262080" y="812320"/>
              <a:ext cx="142200" cy="35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4080" y="794320"/>
                <a:ext cx="177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14:cNvPr>
              <p14:cNvContentPartPr/>
              <p14:nvPr/>
            </p14:nvContentPartPr>
            <p14:xfrm>
              <a:off x="3291600" y="670120"/>
              <a:ext cx="1008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73600" y="652480"/>
                <a:ext cx="45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14:cNvPr>
              <p14:cNvContentPartPr/>
              <p14:nvPr/>
            </p14:nvContentPartPr>
            <p14:xfrm>
              <a:off x="3429480" y="670120"/>
              <a:ext cx="15840" cy="3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1840" y="652480"/>
                <a:ext cx="51480" cy="68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72156167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14:cNvPr>
              <p14:cNvContentPartPr/>
              <p14:nvPr/>
            </p14:nvContentPartPr>
            <p14:xfrm>
              <a:off x="6931560" y="2030560"/>
              <a:ext cx="24804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13560" y="2012920"/>
                <a:ext cx="283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14:cNvPr>
              <p14:cNvContentPartPr/>
              <p14:nvPr/>
            </p14:nvContentPartPr>
            <p14:xfrm>
              <a:off x="6670920" y="2580280"/>
              <a:ext cx="2448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52920" y="2562280"/>
                <a:ext cx="601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14:cNvPr>
              <p14:cNvContentPartPr/>
              <p14:nvPr/>
            </p14:nvContentPartPr>
            <p14:xfrm>
              <a:off x="6623760" y="2548240"/>
              <a:ext cx="185400" cy="16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6120" y="2530240"/>
                <a:ext cx="2210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14:cNvPr>
              <p14:cNvContentPartPr/>
              <p14:nvPr/>
            </p14:nvContentPartPr>
            <p14:xfrm>
              <a:off x="6928680" y="2600080"/>
              <a:ext cx="487080" cy="26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11040" y="2582464"/>
                <a:ext cx="52272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14:cNvPr>
              <p14:cNvContentPartPr/>
              <p14:nvPr/>
            </p14:nvContentPartPr>
            <p14:xfrm>
              <a:off x="7511880" y="2590720"/>
              <a:ext cx="1319400" cy="36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4240" y="2572720"/>
                <a:ext cx="13550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14:cNvPr>
              <p14:cNvContentPartPr/>
              <p14:nvPr/>
            </p14:nvContentPartPr>
            <p14:xfrm>
              <a:off x="600600" y="730960"/>
              <a:ext cx="781200" cy="175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600" y="712960"/>
                <a:ext cx="816840" cy="179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14:cNvPr>
              <p14:cNvContentPartPr/>
              <p14:nvPr/>
            </p14:nvContentPartPr>
            <p14:xfrm>
              <a:off x="2651520" y="913840"/>
              <a:ext cx="1141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33520" y="896200"/>
                <a:ext cx="149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14:cNvPr>
              <p14:cNvContentPartPr/>
              <p14:nvPr/>
            </p14:nvContentPartPr>
            <p14:xfrm>
              <a:off x="2651520" y="995200"/>
              <a:ext cx="1317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33520" y="97720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14:cNvPr>
              <p14:cNvContentPartPr/>
              <p14:nvPr/>
            </p14:nvContentPartPr>
            <p14:xfrm>
              <a:off x="2020800" y="832480"/>
              <a:ext cx="529920" cy="38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02800" y="814840"/>
                <a:ext cx="56556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14:cNvPr>
              <p14:cNvContentPartPr/>
              <p14:nvPr/>
            </p14:nvContentPartPr>
            <p14:xfrm>
              <a:off x="2952120" y="818440"/>
              <a:ext cx="211680" cy="16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34480" y="800800"/>
                <a:ext cx="2473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14:cNvPr>
              <p14:cNvContentPartPr/>
              <p14:nvPr/>
            </p14:nvContentPartPr>
            <p14:xfrm>
              <a:off x="3262080" y="812320"/>
              <a:ext cx="142200" cy="35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4080" y="794320"/>
                <a:ext cx="177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14:cNvPr>
              <p14:cNvContentPartPr/>
              <p14:nvPr/>
            </p14:nvContentPartPr>
            <p14:xfrm>
              <a:off x="3291600" y="670120"/>
              <a:ext cx="1008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73600" y="652480"/>
                <a:ext cx="45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14:cNvPr>
              <p14:cNvContentPartPr/>
              <p14:nvPr/>
            </p14:nvContentPartPr>
            <p14:xfrm>
              <a:off x="3429480" y="670120"/>
              <a:ext cx="15840" cy="3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1840" y="652480"/>
                <a:ext cx="51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14:cNvPr>
              <p14:cNvContentPartPr/>
              <p14:nvPr/>
            </p14:nvContentPartPr>
            <p14:xfrm>
              <a:off x="3768960" y="822760"/>
              <a:ext cx="265680" cy="222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50960" y="804760"/>
                <a:ext cx="3013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14:cNvPr>
              <p14:cNvContentPartPr/>
              <p14:nvPr/>
            </p14:nvContentPartPr>
            <p14:xfrm>
              <a:off x="1854120" y="1330720"/>
              <a:ext cx="157680" cy="258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36120" y="1312720"/>
                <a:ext cx="1933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14:cNvPr>
              <p14:cNvContentPartPr/>
              <p14:nvPr/>
            </p14:nvContentPartPr>
            <p14:xfrm>
              <a:off x="1655760" y="1442320"/>
              <a:ext cx="950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37760" y="1424680"/>
                <a:ext cx="130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14:cNvPr>
              <p14:cNvContentPartPr/>
              <p14:nvPr/>
            </p14:nvContentPartPr>
            <p14:xfrm>
              <a:off x="2121600" y="1340800"/>
              <a:ext cx="77400" cy="28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103600" y="1322800"/>
                <a:ext cx="1130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14:cNvPr>
              <p14:cNvContentPartPr/>
              <p14:nvPr/>
            </p14:nvContentPartPr>
            <p14:xfrm>
              <a:off x="2300880" y="1369960"/>
              <a:ext cx="83520" cy="17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82880" y="1351960"/>
                <a:ext cx="11916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14:cNvPr>
              <p14:cNvContentPartPr/>
              <p14:nvPr/>
            </p14:nvContentPartPr>
            <p14:xfrm>
              <a:off x="2478720" y="1299760"/>
              <a:ext cx="450360" cy="298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0734" y="1282120"/>
                <a:ext cx="485972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14:cNvPr>
              <p14:cNvContentPartPr/>
              <p14:nvPr/>
            </p14:nvContentPartPr>
            <p14:xfrm>
              <a:off x="3576000" y="1350880"/>
              <a:ext cx="117720" cy="173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58360" y="1333240"/>
                <a:ext cx="1533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14:cNvPr>
              <p14:cNvContentPartPr/>
              <p14:nvPr/>
            </p14:nvContentPartPr>
            <p14:xfrm>
              <a:off x="3017280" y="1311280"/>
              <a:ext cx="447840" cy="214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999640" y="1293640"/>
                <a:ext cx="48348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14:cNvPr>
              <p14:cNvContentPartPr/>
              <p14:nvPr/>
            </p14:nvContentPartPr>
            <p14:xfrm>
              <a:off x="3840240" y="1327120"/>
              <a:ext cx="156600" cy="212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822240" y="1309450"/>
                <a:ext cx="19224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14:cNvPr>
              <p14:cNvContentPartPr/>
              <p14:nvPr/>
            </p14:nvContentPartPr>
            <p14:xfrm>
              <a:off x="4073880" y="1452040"/>
              <a:ext cx="12132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55880" y="143404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14:cNvPr>
              <p14:cNvContentPartPr/>
              <p14:nvPr/>
            </p14:nvContentPartPr>
            <p14:xfrm>
              <a:off x="4083960" y="1514680"/>
              <a:ext cx="108720" cy="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66320" y="1496680"/>
                <a:ext cx="14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14:cNvPr>
              <p14:cNvContentPartPr/>
              <p14:nvPr/>
            </p14:nvContentPartPr>
            <p14:xfrm>
              <a:off x="4311480" y="1381480"/>
              <a:ext cx="202320" cy="159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93480" y="1363480"/>
                <a:ext cx="237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14:cNvPr>
              <p14:cNvContentPartPr/>
              <p14:nvPr/>
            </p14:nvContentPartPr>
            <p14:xfrm>
              <a:off x="4584000" y="1398400"/>
              <a:ext cx="151200" cy="298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66000" y="1380760"/>
                <a:ext cx="1868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14:cNvPr>
              <p14:cNvContentPartPr/>
              <p14:nvPr/>
            </p14:nvContentPartPr>
            <p14:xfrm>
              <a:off x="4614960" y="1249360"/>
              <a:ext cx="7560" cy="44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97320" y="1231360"/>
                <a:ext cx="432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14:cNvPr>
              <p14:cNvContentPartPr/>
              <p14:nvPr/>
            </p14:nvContentPartPr>
            <p14:xfrm>
              <a:off x="4744200" y="1249360"/>
              <a:ext cx="5040" cy="28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26200" y="1231360"/>
                <a:ext cx="40680" cy="64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86969638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14:cNvPr>
              <p14:cNvContentPartPr/>
              <p14:nvPr/>
            </p14:nvContentPartPr>
            <p14:xfrm>
              <a:off x="6931560" y="2030560"/>
              <a:ext cx="24804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13560" y="2012920"/>
                <a:ext cx="283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14:cNvPr>
              <p14:cNvContentPartPr/>
              <p14:nvPr/>
            </p14:nvContentPartPr>
            <p14:xfrm>
              <a:off x="6670920" y="2580280"/>
              <a:ext cx="2448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52920" y="2562280"/>
                <a:ext cx="601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14:cNvPr>
              <p14:cNvContentPartPr/>
              <p14:nvPr/>
            </p14:nvContentPartPr>
            <p14:xfrm>
              <a:off x="6623760" y="2548240"/>
              <a:ext cx="185400" cy="16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6120" y="2530240"/>
                <a:ext cx="2210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14:cNvPr>
              <p14:cNvContentPartPr/>
              <p14:nvPr/>
            </p14:nvContentPartPr>
            <p14:xfrm>
              <a:off x="6928680" y="2600080"/>
              <a:ext cx="487080" cy="26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11040" y="2582464"/>
                <a:ext cx="52272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14:cNvPr>
              <p14:cNvContentPartPr/>
              <p14:nvPr/>
            </p14:nvContentPartPr>
            <p14:xfrm>
              <a:off x="7511880" y="2590720"/>
              <a:ext cx="1319400" cy="36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4240" y="2572720"/>
                <a:ext cx="13550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14:cNvPr>
              <p14:cNvContentPartPr/>
              <p14:nvPr/>
            </p14:nvContentPartPr>
            <p14:xfrm>
              <a:off x="600600" y="730960"/>
              <a:ext cx="781200" cy="175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600" y="712960"/>
                <a:ext cx="816840" cy="179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14:cNvPr>
              <p14:cNvContentPartPr/>
              <p14:nvPr/>
            </p14:nvContentPartPr>
            <p14:xfrm>
              <a:off x="2651520" y="913840"/>
              <a:ext cx="1141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33520" y="896200"/>
                <a:ext cx="149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14:cNvPr>
              <p14:cNvContentPartPr/>
              <p14:nvPr/>
            </p14:nvContentPartPr>
            <p14:xfrm>
              <a:off x="2651520" y="995200"/>
              <a:ext cx="1317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33520" y="97720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14:cNvPr>
              <p14:cNvContentPartPr/>
              <p14:nvPr/>
            </p14:nvContentPartPr>
            <p14:xfrm>
              <a:off x="2020800" y="832480"/>
              <a:ext cx="529920" cy="38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02800" y="814840"/>
                <a:ext cx="56556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14:cNvPr>
              <p14:cNvContentPartPr/>
              <p14:nvPr/>
            </p14:nvContentPartPr>
            <p14:xfrm>
              <a:off x="2952120" y="818440"/>
              <a:ext cx="211680" cy="16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34480" y="800800"/>
                <a:ext cx="2473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14:cNvPr>
              <p14:cNvContentPartPr/>
              <p14:nvPr/>
            </p14:nvContentPartPr>
            <p14:xfrm>
              <a:off x="3262080" y="812320"/>
              <a:ext cx="142200" cy="35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4080" y="794320"/>
                <a:ext cx="177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14:cNvPr>
              <p14:cNvContentPartPr/>
              <p14:nvPr/>
            </p14:nvContentPartPr>
            <p14:xfrm>
              <a:off x="3291600" y="670120"/>
              <a:ext cx="1008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73600" y="652480"/>
                <a:ext cx="45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14:cNvPr>
              <p14:cNvContentPartPr/>
              <p14:nvPr/>
            </p14:nvContentPartPr>
            <p14:xfrm>
              <a:off x="3429480" y="670120"/>
              <a:ext cx="15840" cy="3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1840" y="652480"/>
                <a:ext cx="51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14:cNvPr>
              <p14:cNvContentPartPr/>
              <p14:nvPr/>
            </p14:nvContentPartPr>
            <p14:xfrm>
              <a:off x="3768960" y="822760"/>
              <a:ext cx="265680" cy="222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50960" y="804760"/>
                <a:ext cx="3013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14:cNvPr>
              <p14:cNvContentPartPr/>
              <p14:nvPr/>
            </p14:nvContentPartPr>
            <p14:xfrm>
              <a:off x="1854120" y="1330720"/>
              <a:ext cx="157680" cy="258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36120" y="1312720"/>
                <a:ext cx="1933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14:cNvPr>
              <p14:cNvContentPartPr/>
              <p14:nvPr/>
            </p14:nvContentPartPr>
            <p14:xfrm>
              <a:off x="1655760" y="1442320"/>
              <a:ext cx="950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37760" y="1424680"/>
                <a:ext cx="130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14:cNvPr>
              <p14:cNvContentPartPr/>
              <p14:nvPr/>
            </p14:nvContentPartPr>
            <p14:xfrm>
              <a:off x="2121600" y="1340800"/>
              <a:ext cx="77400" cy="28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103600" y="1322800"/>
                <a:ext cx="1130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14:cNvPr>
              <p14:cNvContentPartPr/>
              <p14:nvPr/>
            </p14:nvContentPartPr>
            <p14:xfrm>
              <a:off x="2300880" y="1369960"/>
              <a:ext cx="83520" cy="17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82880" y="1351960"/>
                <a:ext cx="11916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14:cNvPr>
              <p14:cNvContentPartPr/>
              <p14:nvPr/>
            </p14:nvContentPartPr>
            <p14:xfrm>
              <a:off x="2478720" y="1299760"/>
              <a:ext cx="450360" cy="298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0734" y="1282120"/>
                <a:ext cx="485972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14:cNvPr>
              <p14:cNvContentPartPr/>
              <p14:nvPr/>
            </p14:nvContentPartPr>
            <p14:xfrm>
              <a:off x="3576000" y="1350880"/>
              <a:ext cx="117720" cy="173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58360" y="1333240"/>
                <a:ext cx="1533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14:cNvPr>
              <p14:cNvContentPartPr/>
              <p14:nvPr/>
            </p14:nvContentPartPr>
            <p14:xfrm>
              <a:off x="3017280" y="1311280"/>
              <a:ext cx="447840" cy="214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999640" y="1293640"/>
                <a:ext cx="48348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14:cNvPr>
              <p14:cNvContentPartPr/>
              <p14:nvPr/>
            </p14:nvContentPartPr>
            <p14:xfrm>
              <a:off x="3840240" y="1327120"/>
              <a:ext cx="156600" cy="212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822240" y="1309450"/>
                <a:ext cx="19224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14:cNvPr>
              <p14:cNvContentPartPr/>
              <p14:nvPr/>
            </p14:nvContentPartPr>
            <p14:xfrm>
              <a:off x="4073880" y="1452040"/>
              <a:ext cx="12132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55880" y="143404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14:cNvPr>
              <p14:cNvContentPartPr/>
              <p14:nvPr/>
            </p14:nvContentPartPr>
            <p14:xfrm>
              <a:off x="4083960" y="1514680"/>
              <a:ext cx="108720" cy="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66320" y="1496680"/>
                <a:ext cx="14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14:cNvPr>
              <p14:cNvContentPartPr/>
              <p14:nvPr/>
            </p14:nvContentPartPr>
            <p14:xfrm>
              <a:off x="4311480" y="1381480"/>
              <a:ext cx="202320" cy="159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93480" y="1363480"/>
                <a:ext cx="237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14:cNvPr>
              <p14:cNvContentPartPr/>
              <p14:nvPr/>
            </p14:nvContentPartPr>
            <p14:xfrm>
              <a:off x="4584000" y="1398400"/>
              <a:ext cx="151200" cy="298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66000" y="1380760"/>
                <a:ext cx="1868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14:cNvPr>
              <p14:cNvContentPartPr/>
              <p14:nvPr/>
            </p14:nvContentPartPr>
            <p14:xfrm>
              <a:off x="4614960" y="1249360"/>
              <a:ext cx="7560" cy="44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97320" y="1231360"/>
                <a:ext cx="432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14:cNvPr>
              <p14:cNvContentPartPr/>
              <p14:nvPr/>
            </p14:nvContentPartPr>
            <p14:xfrm>
              <a:off x="4744200" y="1249360"/>
              <a:ext cx="5040" cy="28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26200" y="1231360"/>
                <a:ext cx="406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14:cNvPr>
              <p14:cNvContentPartPr/>
              <p14:nvPr/>
            </p14:nvContentPartPr>
            <p14:xfrm>
              <a:off x="1770600" y="1939840"/>
              <a:ext cx="225000" cy="29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2600" y="1922200"/>
                <a:ext cx="2606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14:cNvPr>
              <p14:cNvContentPartPr/>
              <p14:nvPr/>
            </p14:nvContentPartPr>
            <p14:xfrm>
              <a:off x="3027360" y="197080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0936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14:cNvPr>
              <p14:cNvContentPartPr/>
              <p14:nvPr/>
            </p14:nvContentPartPr>
            <p14:xfrm>
              <a:off x="3138960" y="1848760"/>
              <a:ext cx="20160" cy="35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1320" y="1830760"/>
                <a:ext cx="558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14:cNvPr>
              <p14:cNvContentPartPr/>
              <p14:nvPr/>
            </p14:nvContentPartPr>
            <p14:xfrm>
              <a:off x="3271080" y="2102920"/>
              <a:ext cx="6480" cy="5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53440" y="2084920"/>
                <a:ext cx="421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14:cNvPr>
              <p14:cNvContentPartPr/>
              <p14:nvPr/>
            </p14:nvContentPartPr>
            <p14:xfrm>
              <a:off x="3291600" y="18487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73600" y="183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14:cNvPr>
              <p14:cNvContentPartPr/>
              <p14:nvPr/>
            </p14:nvContentPartPr>
            <p14:xfrm>
              <a:off x="3840240" y="1950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22240" y="193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14:cNvPr>
              <p14:cNvContentPartPr/>
              <p14:nvPr/>
            </p14:nvContentPartPr>
            <p14:xfrm>
              <a:off x="3769320" y="2055040"/>
              <a:ext cx="460440" cy="130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751320" y="2037089"/>
                <a:ext cx="496080" cy="1662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14:cNvPr>
              <p14:cNvContentPartPr/>
              <p14:nvPr/>
            </p14:nvContentPartPr>
            <p14:xfrm>
              <a:off x="3362880" y="1838680"/>
              <a:ext cx="339840" cy="36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45240" y="1821023"/>
                <a:ext cx="37548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14:cNvPr>
              <p14:cNvContentPartPr/>
              <p14:nvPr/>
            </p14:nvContentPartPr>
            <p14:xfrm>
              <a:off x="2854560" y="2083480"/>
              <a:ext cx="183240" cy="10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6560" y="2065840"/>
                <a:ext cx="2188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14:cNvPr>
              <p14:cNvContentPartPr/>
              <p14:nvPr/>
            </p14:nvContentPartPr>
            <p14:xfrm>
              <a:off x="2446680" y="2039920"/>
              <a:ext cx="333720" cy="39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29021" y="2022264"/>
                <a:ext cx="369398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14:cNvPr>
              <p14:cNvContentPartPr/>
              <p14:nvPr/>
            </p14:nvContentPartPr>
            <p14:xfrm>
              <a:off x="2072280" y="1930120"/>
              <a:ext cx="146520" cy="249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054640" y="1912120"/>
                <a:ext cx="182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14:cNvPr>
              <p14:cNvContentPartPr/>
              <p14:nvPr/>
            </p14:nvContentPartPr>
            <p14:xfrm>
              <a:off x="1493400" y="2641120"/>
              <a:ext cx="131040" cy="41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475400" y="2623480"/>
                <a:ext cx="1666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14:cNvPr>
              <p14:cNvContentPartPr/>
              <p14:nvPr/>
            </p14:nvContentPartPr>
            <p14:xfrm>
              <a:off x="1696440" y="2529520"/>
              <a:ext cx="11736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78495" y="2511520"/>
                <a:ext cx="152891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14:cNvPr>
              <p14:cNvContentPartPr/>
              <p14:nvPr/>
            </p14:nvContentPartPr>
            <p14:xfrm>
              <a:off x="1928280" y="2539240"/>
              <a:ext cx="93240" cy="20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910640" y="2521240"/>
                <a:ext cx="1288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14:cNvPr>
              <p14:cNvContentPartPr/>
              <p14:nvPr/>
            </p14:nvContentPartPr>
            <p14:xfrm>
              <a:off x="2091720" y="2539600"/>
              <a:ext cx="69120" cy="162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073720" y="2521600"/>
                <a:ext cx="104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14:cNvPr>
              <p14:cNvContentPartPr/>
              <p14:nvPr/>
            </p14:nvContentPartPr>
            <p14:xfrm>
              <a:off x="2549640" y="2653360"/>
              <a:ext cx="72720" cy="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31640" y="2635720"/>
                <a:ext cx="108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14:cNvPr>
              <p14:cNvContentPartPr/>
              <p14:nvPr/>
            </p14:nvContentPartPr>
            <p14:xfrm>
              <a:off x="2697600" y="2539600"/>
              <a:ext cx="77040" cy="164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679600" y="2521600"/>
                <a:ext cx="1126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14:cNvPr>
              <p14:cNvContentPartPr/>
              <p14:nvPr/>
            </p14:nvContentPartPr>
            <p14:xfrm>
              <a:off x="2844480" y="2644000"/>
              <a:ext cx="91080" cy="6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26840" y="2626360"/>
                <a:ext cx="1267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14:cNvPr>
              <p14:cNvContentPartPr/>
              <p14:nvPr/>
            </p14:nvContentPartPr>
            <p14:xfrm>
              <a:off x="3002520" y="2488840"/>
              <a:ext cx="47160" cy="248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984520" y="2470840"/>
                <a:ext cx="828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14:cNvPr>
              <p14:cNvContentPartPr/>
              <p14:nvPr/>
            </p14:nvContentPartPr>
            <p14:xfrm>
              <a:off x="2229600" y="2641120"/>
              <a:ext cx="220320" cy="132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11960" y="2623480"/>
                <a:ext cx="2559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14:cNvPr>
              <p14:cNvContentPartPr/>
              <p14:nvPr/>
            </p14:nvContentPartPr>
            <p14:xfrm>
              <a:off x="3738360" y="2566240"/>
              <a:ext cx="137880" cy="4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720720" y="254824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14:cNvPr>
              <p14:cNvContentPartPr/>
              <p14:nvPr/>
            </p14:nvContentPartPr>
            <p14:xfrm>
              <a:off x="3728640" y="2635360"/>
              <a:ext cx="167040" cy="16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710640" y="2617360"/>
                <a:ext cx="202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14:cNvPr>
              <p14:cNvContentPartPr/>
              <p14:nvPr/>
            </p14:nvContentPartPr>
            <p14:xfrm>
              <a:off x="4032840" y="2518000"/>
              <a:ext cx="360000" cy="165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15200" y="2500000"/>
                <a:ext cx="3956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14:cNvPr>
              <p14:cNvContentPartPr/>
              <p14:nvPr/>
            </p14:nvContentPartPr>
            <p14:xfrm>
              <a:off x="3210240" y="2496040"/>
              <a:ext cx="394560" cy="189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192256" y="2478433"/>
                <a:ext cx="430168" cy="22493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47265092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14:cNvPr>
              <p14:cNvContentPartPr/>
              <p14:nvPr/>
            </p14:nvContentPartPr>
            <p14:xfrm>
              <a:off x="6931560" y="2030560"/>
              <a:ext cx="24804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13560" y="2012920"/>
                <a:ext cx="283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14:cNvPr>
              <p14:cNvContentPartPr/>
              <p14:nvPr/>
            </p14:nvContentPartPr>
            <p14:xfrm>
              <a:off x="6670920" y="2580280"/>
              <a:ext cx="2448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52920" y="2562280"/>
                <a:ext cx="601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14:cNvPr>
              <p14:cNvContentPartPr/>
              <p14:nvPr/>
            </p14:nvContentPartPr>
            <p14:xfrm>
              <a:off x="6623760" y="2548240"/>
              <a:ext cx="185400" cy="16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6120" y="2530240"/>
                <a:ext cx="2210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14:cNvPr>
              <p14:cNvContentPartPr/>
              <p14:nvPr/>
            </p14:nvContentPartPr>
            <p14:xfrm>
              <a:off x="6928680" y="2600080"/>
              <a:ext cx="487080" cy="26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11040" y="2582464"/>
                <a:ext cx="52272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14:cNvPr>
              <p14:cNvContentPartPr/>
              <p14:nvPr/>
            </p14:nvContentPartPr>
            <p14:xfrm>
              <a:off x="7511880" y="2590720"/>
              <a:ext cx="1319400" cy="36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4240" y="2572720"/>
                <a:ext cx="13550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14:cNvPr>
              <p14:cNvContentPartPr/>
              <p14:nvPr/>
            </p14:nvContentPartPr>
            <p14:xfrm>
              <a:off x="600600" y="730960"/>
              <a:ext cx="781200" cy="175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600" y="712960"/>
                <a:ext cx="816840" cy="179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14:cNvPr>
              <p14:cNvContentPartPr/>
              <p14:nvPr/>
            </p14:nvContentPartPr>
            <p14:xfrm>
              <a:off x="2651520" y="913840"/>
              <a:ext cx="1141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33520" y="896200"/>
                <a:ext cx="149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14:cNvPr>
              <p14:cNvContentPartPr/>
              <p14:nvPr/>
            </p14:nvContentPartPr>
            <p14:xfrm>
              <a:off x="2651520" y="995200"/>
              <a:ext cx="1317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33520" y="97720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14:cNvPr>
              <p14:cNvContentPartPr/>
              <p14:nvPr/>
            </p14:nvContentPartPr>
            <p14:xfrm>
              <a:off x="2020800" y="832480"/>
              <a:ext cx="529920" cy="38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02800" y="814840"/>
                <a:ext cx="56556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14:cNvPr>
              <p14:cNvContentPartPr/>
              <p14:nvPr/>
            </p14:nvContentPartPr>
            <p14:xfrm>
              <a:off x="2952120" y="818440"/>
              <a:ext cx="211680" cy="16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34480" y="800800"/>
                <a:ext cx="2473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14:cNvPr>
              <p14:cNvContentPartPr/>
              <p14:nvPr/>
            </p14:nvContentPartPr>
            <p14:xfrm>
              <a:off x="3262080" y="812320"/>
              <a:ext cx="142200" cy="35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4080" y="794320"/>
                <a:ext cx="177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14:cNvPr>
              <p14:cNvContentPartPr/>
              <p14:nvPr/>
            </p14:nvContentPartPr>
            <p14:xfrm>
              <a:off x="3291600" y="670120"/>
              <a:ext cx="1008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73600" y="652480"/>
                <a:ext cx="45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14:cNvPr>
              <p14:cNvContentPartPr/>
              <p14:nvPr/>
            </p14:nvContentPartPr>
            <p14:xfrm>
              <a:off x="3429480" y="670120"/>
              <a:ext cx="15840" cy="3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1840" y="652480"/>
                <a:ext cx="51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14:cNvPr>
              <p14:cNvContentPartPr/>
              <p14:nvPr/>
            </p14:nvContentPartPr>
            <p14:xfrm>
              <a:off x="3768960" y="822760"/>
              <a:ext cx="265680" cy="222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50960" y="804760"/>
                <a:ext cx="3013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14:cNvPr>
              <p14:cNvContentPartPr/>
              <p14:nvPr/>
            </p14:nvContentPartPr>
            <p14:xfrm>
              <a:off x="1854120" y="1330720"/>
              <a:ext cx="157680" cy="258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36120" y="1312720"/>
                <a:ext cx="1933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14:cNvPr>
              <p14:cNvContentPartPr/>
              <p14:nvPr/>
            </p14:nvContentPartPr>
            <p14:xfrm>
              <a:off x="1655760" y="1442320"/>
              <a:ext cx="950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37760" y="1424680"/>
                <a:ext cx="130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14:cNvPr>
              <p14:cNvContentPartPr/>
              <p14:nvPr/>
            </p14:nvContentPartPr>
            <p14:xfrm>
              <a:off x="2121600" y="1340800"/>
              <a:ext cx="77400" cy="28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103600" y="1322800"/>
                <a:ext cx="1130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14:cNvPr>
              <p14:cNvContentPartPr/>
              <p14:nvPr/>
            </p14:nvContentPartPr>
            <p14:xfrm>
              <a:off x="2300880" y="1369960"/>
              <a:ext cx="83520" cy="17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82880" y="1351960"/>
                <a:ext cx="11916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14:cNvPr>
              <p14:cNvContentPartPr/>
              <p14:nvPr/>
            </p14:nvContentPartPr>
            <p14:xfrm>
              <a:off x="2478720" y="1299760"/>
              <a:ext cx="450360" cy="298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0734" y="1282120"/>
                <a:ext cx="485972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14:cNvPr>
              <p14:cNvContentPartPr/>
              <p14:nvPr/>
            </p14:nvContentPartPr>
            <p14:xfrm>
              <a:off x="3576000" y="1350880"/>
              <a:ext cx="117720" cy="173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58360" y="1333240"/>
                <a:ext cx="1533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14:cNvPr>
              <p14:cNvContentPartPr/>
              <p14:nvPr/>
            </p14:nvContentPartPr>
            <p14:xfrm>
              <a:off x="3017280" y="1311280"/>
              <a:ext cx="447840" cy="214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999640" y="1293640"/>
                <a:ext cx="48348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14:cNvPr>
              <p14:cNvContentPartPr/>
              <p14:nvPr/>
            </p14:nvContentPartPr>
            <p14:xfrm>
              <a:off x="3840240" y="1327120"/>
              <a:ext cx="156600" cy="212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822240" y="1309450"/>
                <a:ext cx="19224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14:cNvPr>
              <p14:cNvContentPartPr/>
              <p14:nvPr/>
            </p14:nvContentPartPr>
            <p14:xfrm>
              <a:off x="4073880" y="1452040"/>
              <a:ext cx="12132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55880" y="143404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14:cNvPr>
              <p14:cNvContentPartPr/>
              <p14:nvPr/>
            </p14:nvContentPartPr>
            <p14:xfrm>
              <a:off x="4083960" y="1514680"/>
              <a:ext cx="108720" cy="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66320" y="1496680"/>
                <a:ext cx="14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14:cNvPr>
              <p14:cNvContentPartPr/>
              <p14:nvPr/>
            </p14:nvContentPartPr>
            <p14:xfrm>
              <a:off x="4311480" y="1381480"/>
              <a:ext cx="202320" cy="159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93480" y="1363480"/>
                <a:ext cx="237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14:cNvPr>
              <p14:cNvContentPartPr/>
              <p14:nvPr/>
            </p14:nvContentPartPr>
            <p14:xfrm>
              <a:off x="4584000" y="1398400"/>
              <a:ext cx="151200" cy="298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66000" y="1380760"/>
                <a:ext cx="1868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14:cNvPr>
              <p14:cNvContentPartPr/>
              <p14:nvPr/>
            </p14:nvContentPartPr>
            <p14:xfrm>
              <a:off x="4614960" y="1249360"/>
              <a:ext cx="7560" cy="44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97320" y="1231360"/>
                <a:ext cx="432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14:cNvPr>
              <p14:cNvContentPartPr/>
              <p14:nvPr/>
            </p14:nvContentPartPr>
            <p14:xfrm>
              <a:off x="4744200" y="1249360"/>
              <a:ext cx="5040" cy="28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26200" y="1231360"/>
                <a:ext cx="406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14:cNvPr>
              <p14:cNvContentPartPr/>
              <p14:nvPr/>
            </p14:nvContentPartPr>
            <p14:xfrm>
              <a:off x="1770600" y="1939840"/>
              <a:ext cx="225000" cy="29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2600" y="1922200"/>
                <a:ext cx="2606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14:cNvPr>
              <p14:cNvContentPartPr/>
              <p14:nvPr/>
            </p14:nvContentPartPr>
            <p14:xfrm>
              <a:off x="3027360" y="197080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0936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14:cNvPr>
              <p14:cNvContentPartPr/>
              <p14:nvPr/>
            </p14:nvContentPartPr>
            <p14:xfrm>
              <a:off x="3138960" y="1848760"/>
              <a:ext cx="20160" cy="35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1320" y="1830760"/>
                <a:ext cx="558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14:cNvPr>
              <p14:cNvContentPartPr/>
              <p14:nvPr/>
            </p14:nvContentPartPr>
            <p14:xfrm>
              <a:off x="3271080" y="2102920"/>
              <a:ext cx="6480" cy="5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53440" y="2084920"/>
                <a:ext cx="421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14:cNvPr>
              <p14:cNvContentPartPr/>
              <p14:nvPr/>
            </p14:nvContentPartPr>
            <p14:xfrm>
              <a:off x="3291600" y="18487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73600" y="183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14:cNvPr>
              <p14:cNvContentPartPr/>
              <p14:nvPr/>
            </p14:nvContentPartPr>
            <p14:xfrm>
              <a:off x="3840240" y="1950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22240" y="193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14:cNvPr>
              <p14:cNvContentPartPr/>
              <p14:nvPr/>
            </p14:nvContentPartPr>
            <p14:xfrm>
              <a:off x="3769320" y="2055040"/>
              <a:ext cx="460440" cy="130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751320" y="2037089"/>
                <a:ext cx="496080" cy="1662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14:cNvPr>
              <p14:cNvContentPartPr/>
              <p14:nvPr/>
            </p14:nvContentPartPr>
            <p14:xfrm>
              <a:off x="3362880" y="1838680"/>
              <a:ext cx="339840" cy="36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45240" y="1821023"/>
                <a:ext cx="37548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14:cNvPr>
              <p14:cNvContentPartPr/>
              <p14:nvPr/>
            </p14:nvContentPartPr>
            <p14:xfrm>
              <a:off x="2854560" y="2083480"/>
              <a:ext cx="183240" cy="10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6560" y="2065840"/>
                <a:ext cx="2188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14:cNvPr>
              <p14:cNvContentPartPr/>
              <p14:nvPr/>
            </p14:nvContentPartPr>
            <p14:xfrm>
              <a:off x="2446680" y="2039920"/>
              <a:ext cx="333720" cy="39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29021" y="2022264"/>
                <a:ext cx="369398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14:cNvPr>
              <p14:cNvContentPartPr/>
              <p14:nvPr/>
            </p14:nvContentPartPr>
            <p14:xfrm>
              <a:off x="2072280" y="1930120"/>
              <a:ext cx="146520" cy="249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054640" y="1912120"/>
                <a:ext cx="182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14:cNvPr>
              <p14:cNvContentPartPr/>
              <p14:nvPr/>
            </p14:nvContentPartPr>
            <p14:xfrm>
              <a:off x="1493400" y="2641120"/>
              <a:ext cx="131040" cy="41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475400" y="2623480"/>
                <a:ext cx="1666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14:cNvPr>
              <p14:cNvContentPartPr/>
              <p14:nvPr/>
            </p14:nvContentPartPr>
            <p14:xfrm>
              <a:off x="1696440" y="2529520"/>
              <a:ext cx="11736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78495" y="2511520"/>
                <a:ext cx="152891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14:cNvPr>
              <p14:cNvContentPartPr/>
              <p14:nvPr/>
            </p14:nvContentPartPr>
            <p14:xfrm>
              <a:off x="1928280" y="2539240"/>
              <a:ext cx="93240" cy="20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910640" y="2521240"/>
                <a:ext cx="1288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14:cNvPr>
              <p14:cNvContentPartPr/>
              <p14:nvPr/>
            </p14:nvContentPartPr>
            <p14:xfrm>
              <a:off x="2091720" y="2539600"/>
              <a:ext cx="69120" cy="162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073720" y="2521600"/>
                <a:ext cx="104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14:cNvPr>
              <p14:cNvContentPartPr/>
              <p14:nvPr/>
            </p14:nvContentPartPr>
            <p14:xfrm>
              <a:off x="2549640" y="2653360"/>
              <a:ext cx="72720" cy="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31640" y="2635720"/>
                <a:ext cx="108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14:cNvPr>
              <p14:cNvContentPartPr/>
              <p14:nvPr/>
            </p14:nvContentPartPr>
            <p14:xfrm>
              <a:off x="2697600" y="2539600"/>
              <a:ext cx="77040" cy="164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679600" y="2521600"/>
                <a:ext cx="1126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14:cNvPr>
              <p14:cNvContentPartPr/>
              <p14:nvPr/>
            </p14:nvContentPartPr>
            <p14:xfrm>
              <a:off x="2844480" y="2644000"/>
              <a:ext cx="91080" cy="6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26840" y="2626360"/>
                <a:ext cx="1267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14:cNvPr>
              <p14:cNvContentPartPr/>
              <p14:nvPr/>
            </p14:nvContentPartPr>
            <p14:xfrm>
              <a:off x="3002520" y="2488840"/>
              <a:ext cx="47160" cy="248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984520" y="2470840"/>
                <a:ext cx="828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14:cNvPr>
              <p14:cNvContentPartPr/>
              <p14:nvPr/>
            </p14:nvContentPartPr>
            <p14:xfrm>
              <a:off x="2229600" y="2641120"/>
              <a:ext cx="220320" cy="132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11960" y="2623480"/>
                <a:ext cx="2559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14:cNvPr>
              <p14:cNvContentPartPr/>
              <p14:nvPr/>
            </p14:nvContentPartPr>
            <p14:xfrm>
              <a:off x="3738360" y="2566240"/>
              <a:ext cx="137880" cy="4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720720" y="254824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14:cNvPr>
              <p14:cNvContentPartPr/>
              <p14:nvPr/>
            </p14:nvContentPartPr>
            <p14:xfrm>
              <a:off x="3728640" y="2635360"/>
              <a:ext cx="167040" cy="16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710640" y="2617360"/>
                <a:ext cx="202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14:cNvPr>
              <p14:cNvContentPartPr/>
              <p14:nvPr/>
            </p14:nvContentPartPr>
            <p14:xfrm>
              <a:off x="4032840" y="2518000"/>
              <a:ext cx="360000" cy="165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15200" y="2500000"/>
                <a:ext cx="3956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14:cNvPr>
              <p14:cNvContentPartPr/>
              <p14:nvPr/>
            </p14:nvContentPartPr>
            <p14:xfrm>
              <a:off x="3210240" y="2496040"/>
              <a:ext cx="394560" cy="189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192256" y="2478433"/>
                <a:ext cx="430168" cy="224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14:cNvPr>
              <p14:cNvContentPartPr/>
              <p14:nvPr/>
            </p14:nvContentPartPr>
            <p14:xfrm>
              <a:off x="4457280" y="2661640"/>
              <a:ext cx="84240" cy="131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439280" y="2643640"/>
                <a:ext cx="1198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14:cNvPr>
              <p14:cNvContentPartPr/>
              <p14:nvPr/>
            </p14:nvContentPartPr>
            <p14:xfrm>
              <a:off x="4632240" y="2600440"/>
              <a:ext cx="174600" cy="118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614240" y="2582800"/>
                <a:ext cx="2102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14:cNvPr>
              <p14:cNvContentPartPr/>
              <p14:nvPr/>
            </p14:nvContentPartPr>
            <p14:xfrm>
              <a:off x="4874520" y="2448160"/>
              <a:ext cx="90360" cy="246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856880" y="2430160"/>
                <a:ext cx="1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14:cNvPr>
              <p14:cNvContentPartPr/>
              <p14:nvPr/>
            </p14:nvContentPartPr>
            <p14:xfrm>
              <a:off x="5096640" y="2553280"/>
              <a:ext cx="471600" cy="171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79000" y="2535640"/>
                <a:ext cx="5072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14:cNvPr>
              <p14:cNvContentPartPr/>
              <p14:nvPr/>
            </p14:nvContentPartPr>
            <p14:xfrm>
              <a:off x="418440" y="2864680"/>
              <a:ext cx="123120" cy="273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0440" y="2847040"/>
                <a:ext cx="1587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14:cNvPr>
              <p14:cNvContentPartPr/>
              <p14:nvPr/>
            </p14:nvContentPartPr>
            <p14:xfrm>
              <a:off x="630120" y="3016960"/>
              <a:ext cx="9396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12120" y="2999320"/>
                <a:ext cx="1296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14:cNvPr>
              <p14:cNvContentPartPr/>
              <p14:nvPr/>
            </p14:nvContentPartPr>
            <p14:xfrm>
              <a:off x="791040" y="3025240"/>
              <a:ext cx="124200" cy="136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73040" y="3007600"/>
                <a:ext cx="1598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14:cNvPr>
              <p14:cNvContentPartPr/>
              <p14:nvPr/>
            </p14:nvContentPartPr>
            <p14:xfrm>
              <a:off x="842880" y="3108400"/>
              <a:ext cx="54000" cy="78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24880" y="3090760"/>
                <a:ext cx="89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14:cNvPr>
              <p14:cNvContentPartPr/>
              <p14:nvPr/>
            </p14:nvContentPartPr>
            <p14:xfrm>
              <a:off x="995160" y="3054040"/>
              <a:ext cx="117000" cy="6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77520" y="3036400"/>
                <a:ext cx="152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14:cNvPr>
              <p14:cNvContentPartPr/>
              <p14:nvPr/>
            </p14:nvContentPartPr>
            <p14:xfrm>
              <a:off x="1015680" y="3124960"/>
              <a:ext cx="80640" cy="14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97680" y="3106960"/>
                <a:ext cx="116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14:cNvPr>
              <p14:cNvContentPartPr/>
              <p14:nvPr/>
            </p14:nvContentPartPr>
            <p14:xfrm>
              <a:off x="1796520" y="2935600"/>
              <a:ext cx="110880" cy="257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778520" y="2917960"/>
                <a:ext cx="1465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14:cNvPr>
              <p14:cNvContentPartPr/>
              <p14:nvPr/>
            </p14:nvContentPartPr>
            <p14:xfrm>
              <a:off x="1564320" y="2996800"/>
              <a:ext cx="147960" cy="155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546320" y="2979160"/>
                <a:ext cx="1836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14:cNvPr>
              <p14:cNvContentPartPr/>
              <p14:nvPr/>
            </p14:nvContentPartPr>
            <p14:xfrm>
              <a:off x="1203240" y="2915440"/>
              <a:ext cx="260280" cy="291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185600" y="2897440"/>
                <a:ext cx="295920" cy="327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65277101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14:cNvPr>
              <p14:cNvContentPartPr/>
              <p14:nvPr/>
            </p14:nvContentPartPr>
            <p14:xfrm>
              <a:off x="6931560" y="2030560"/>
              <a:ext cx="24804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13560" y="2012920"/>
                <a:ext cx="283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14:cNvPr>
              <p14:cNvContentPartPr/>
              <p14:nvPr/>
            </p14:nvContentPartPr>
            <p14:xfrm>
              <a:off x="6670920" y="2580280"/>
              <a:ext cx="2448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52920" y="2562280"/>
                <a:ext cx="601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14:cNvPr>
              <p14:cNvContentPartPr/>
              <p14:nvPr/>
            </p14:nvContentPartPr>
            <p14:xfrm>
              <a:off x="6623760" y="2548240"/>
              <a:ext cx="185400" cy="16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6120" y="2530240"/>
                <a:ext cx="2210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14:cNvPr>
              <p14:cNvContentPartPr/>
              <p14:nvPr/>
            </p14:nvContentPartPr>
            <p14:xfrm>
              <a:off x="6928680" y="2600080"/>
              <a:ext cx="487080" cy="26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11040" y="2582464"/>
                <a:ext cx="52272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14:cNvPr>
              <p14:cNvContentPartPr/>
              <p14:nvPr/>
            </p14:nvContentPartPr>
            <p14:xfrm>
              <a:off x="7511880" y="2590720"/>
              <a:ext cx="1319400" cy="36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4240" y="2572720"/>
                <a:ext cx="13550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14:cNvPr>
              <p14:cNvContentPartPr/>
              <p14:nvPr/>
            </p14:nvContentPartPr>
            <p14:xfrm>
              <a:off x="600600" y="730960"/>
              <a:ext cx="781200" cy="175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600" y="712960"/>
                <a:ext cx="816840" cy="179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14:cNvPr>
              <p14:cNvContentPartPr/>
              <p14:nvPr/>
            </p14:nvContentPartPr>
            <p14:xfrm>
              <a:off x="2651520" y="913840"/>
              <a:ext cx="1141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33520" y="896200"/>
                <a:ext cx="149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14:cNvPr>
              <p14:cNvContentPartPr/>
              <p14:nvPr/>
            </p14:nvContentPartPr>
            <p14:xfrm>
              <a:off x="2651520" y="995200"/>
              <a:ext cx="1317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33520" y="97720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14:cNvPr>
              <p14:cNvContentPartPr/>
              <p14:nvPr/>
            </p14:nvContentPartPr>
            <p14:xfrm>
              <a:off x="2020800" y="832480"/>
              <a:ext cx="529920" cy="38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02800" y="814840"/>
                <a:ext cx="56556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14:cNvPr>
              <p14:cNvContentPartPr/>
              <p14:nvPr/>
            </p14:nvContentPartPr>
            <p14:xfrm>
              <a:off x="2952120" y="818440"/>
              <a:ext cx="211680" cy="16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34480" y="800800"/>
                <a:ext cx="2473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14:cNvPr>
              <p14:cNvContentPartPr/>
              <p14:nvPr/>
            </p14:nvContentPartPr>
            <p14:xfrm>
              <a:off x="3262080" y="812320"/>
              <a:ext cx="142200" cy="35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4080" y="794320"/>
                <a:ext cx="177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14:cNvPr>
              <p14:cNvContentPartPr/>
              <p14:nvPr/>
            </p14:nvContentPartPr>
            <p14:xfrm>
              <a:off x="3291600" y="670120"/>
              <a:ext cx="1008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73600" y="652480"/>
                <a:ext cx="45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14:cNvPr>
              <p14:cNvContentPartPr/>
              <p14:nvPr/>
            </p14:nvContentPartPr>
            <p14:xfrm>
              <a:off x="3429480" y="670120"/>
              <a:ext cx="15840" cy="3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1840" y="652480"/>
                <a:ext cx="51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14:cNvPr>
              <p14:cNvContentPartPr/>
              <p14:nvPr/>
            </p14:nvContentPartPr>
            <p14:xfrm>
              <a:off x="3768960" y="822760"/>
              <a:ext cx="265680" cy="222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50960" y="804760"/>
                <a:ext cx="3013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14:cNvPr>
              <p14:cNvContentPartPr/>
              <p14:nvPr/>
            </p14:nvContentPartPr>
            <p14:xfrm>
              <a:off x="1854120" y="1330720"/>
              <a:ext cx="157680" cy="258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36120" y="1312720"/>
                <a:ext cx="1933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14:cNvPr>
              <p14:cNvContentPartPr/>
              <p14:nvPr/>
            </p14:nvContentPartPr>
            <p14:xfrm>
              <a:off x="1655760" y="1442320"/>
              <a:ext cx="950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37760" y="1424680"/>
                <a:ext cx="130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14:cNvPr>
              <p14:cNvContentPartPr/>
              <p14:nvPr/>
            </p14:nvContentPartPr>
            <p14:xfrm>
              <a:off x="2121600" y="1340800"/>
              <a:ext cx="77400" cy="28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103600" y="1322800"/>
                <a:ext cx="1130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14:cNvPr>
              <p14:cNvContentPartPr/>
              <p14:nvPr/>
            </p14:nvContentPartPr>
            <p14:xfrm>
              <a:off x="2300880" y="1369960"/>
              <a:ext cx="83520" cy="17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82880" y="1351960"/>
                <a:ext cx="11916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14:cNvPr>
              <p14:cNvContentPartPr/>
              <p14:nvPr/>
            </p14:nvContentPartPr>
            <p14:xfrm>
              <a:off x="2478720" y="1299760"/>
              <a:ext cx="450360" cy="298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0734" y="1282120"/>
                <a:ext cx="485972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14:cNvPr>
              <p14:cNvContentPartPr/>
              <p14:nvPr/>
            </p14:nvContentPartPr>
            <p14:xfrm>
              <a:off x="3576000" y="1350880"/>
              <a:ext cx="117720" cy="173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58360" y="1333240"/>
                <a:ext cx="1533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14:cNvPr>
              <p14:cNvContentPartPr/>
              <p14:nvPr/>
            </p14:nvContentPartPr>
            <p14:xfrm>
              <a:off x="3017280" y="1311280"/>
              <a:ext cx="447840" cy="214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999640" y="1293640"/>
                <a:ext cx="48348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14:cNvPr>
              <p14:cNvContentPartPr/>
              <p14:nvPr/>
            </p14:nvContentPartPr>
            <p14:xfrm>
              <a:off x="3840240" y="1327120"/>
              <a:ext cx="156600" cy="212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822240" y="1309450"/>
                <a:ext cx="19224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14:cNvPr>
              <p14:cNvContentPartPr/>
              <p14:nvPr/>
            </p14:nvContentPartPr>
            <p14:xfrm>
              <a:off x="4073880" y="1452040"/>
              <a:ext cx="12132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55880" y="143404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14:cNvPr>
              <p14:cNvContentPartPr/>
              <p14:nvPr/>
            </p14:nvContentPartPr>
            <p14:xfrm>
              <a:off x="4083960" y="1514680"/>
              <a:ext cx="108720" cy="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66320" y="1496680"/>
                <a:ext cx="14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14:cNvPr>
              <p14:cNvContentPartPr/>
              <p14:nvPr/>
            </p14:nvContentPartPr>
            <p14:xfrm>
              <a:off x="4311480" y="1381480"/>
              <a:ext cx="202320" cy="159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93480" y="1363480"/>
                <a:ext cx="237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14:cNvPr>
              <p14:cNvContentPartPr/>
              <p14:nvPr/>
            </p14:nvContentPartPr>
            <p14:xfrm>
              <a:off x="4584000" y="1398400"/>
              <a:ext cx="151200" cy="298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66000" y="1380760"/>
                <a:ext cx="1868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14:cNvPr>
              <p14:cNvContentPartPr/>
              <p14:nvPr/>
            </p14:nvContentPartPr>
            <p14:xfrm>
              <a:off x="4614960" y="1249360"/>
              <a:ext cx="7560" cy="44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97320" y="1231360"/>
                <a:ext cx="432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14:cNvPr>
              <p14:cNvContentPartPr/>
              <p14:nvPr/>
            </p14:nvContentPartPr>
            <p14:xfrm>
              <a:off x="4744200" y="1249360"/>
              <a:ext cx="5040" cy="28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26200" y="1231360"/>
                <a:ext cx="406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14:cNvPr>
              <p14:cNvContentPartPr/>
              <p14:nvPr/>
            </p14:nvContentPartPr>
            <p14:xfrm>
              <a:off x="1770600" y="1939840"/>
              <a:ext cx="225000" cy="29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2600" y="1922200"/>
                <a:ext cx="2606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14:cNvPr>
              <p14:cNvContentPartPr/>
              <p14:nvPr/>
            </p14:nvContentPartPr>
            <p14:xfrm>
              <a:off x="3027360" y="197080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0936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14:cNvPr>
              <p14:cNvContentPartPr/>
              <p14:nvPr/>
            </p14:nvContentPartPr>
            <p14:xfrm>
              <a:off x="3138960" y="1848760"/>
              <a:ext cx="20160" cy="35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1320" y="1830760"/>
                <a:ext cx="558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14:cNvPr>
              <p14:cNvContentPartPr/>
              <p14:nvPr/>
            </p14:nvContentPartPr>
            <p14:xfrm>
              <a:off x="3271080" y="2102920"/>
              <a:ext cx="6480" cy="5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53440" y="2084920"/>
                <a:ext cx="421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14:cNvPr>
              <p14:cNvContentPartPr/>
              <p14:nvPr/>
            </p14:nvContentPartPr>
            <p14:xfrm>
              <a:off x="3291600" y="18487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73600" y="183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14:cNvPr>
              <p14:cNvContentPartPr/>
              <p14:nvPr/>
            </p14:nvContentPartPr>
            <p14:xfrm>
              <a:off x="3840240" y="1950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22240" y="193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14:cNvPr>
              <p14:cNvContentPartPr/>
              <p14:nvPr/>
            </p14:nvContentPartPr>
            <p14:xfrm>
              <a:off x="3769320" y="2055040"/>
              <a:ext cx="460440" cy="130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751320" y="2037089"/>
                <a:ext cx="496080" cy="1662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14:cNvPr>
              <p14:cNvContentPartPr/>
              <p14:nvPr/>
            </p14:nvContentPartPr>
            <p14:xfrm>
              <a:off x="3362880" y="1838680"/>
              <a:ext cx="339840" cy="36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45240" y="1821023"/>
                <a:ext cx="37548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14:cNvPr>
              <p14:cNvContentPartPr/>
              <p14:nvPr/>
            </p14:nvContentPartPr>
            <p14:xfrm>
              <a:off x="2854560" y="2083480"/>
              <a:ext cx="183240" cy="10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6560" y="2065840"/>
                <a:ext cx="2188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14:cNvPr>
              <p14:cNvContentPartPr/>
              <p14:nvPr/>
            </p14:nvContentPartPr>
            <p14:xfrm>
              <a:off x="2446680" y="2039920"/>
              <a:ext cx="333720" cy="39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29021" y="2022264"/>
                <a:ext cx="369398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14:cNvPr>
              <p14:cNvContentPartPr/>
              <p14:nvPr/>
            </p14:nvContentPartPr>
            <p14:xfrm>
              <a:off x="2072280" y="1930120"/>
              <a:ext cx="146520" cy="249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054640" y="1912120"/>
                <a:ext cx="182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14:cNvPr>
              <p14:cNvContentPartPr/>
              <p14:nvPr/>
            </p14:nvContentPartPr>
            <p14:xfrm>
              <a:off x="1493400" y="2641120"/>
              <a:ext cx="131040" cy="41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475400" y="2623480"/>
                <a:ext cx="1666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14:cNvPr>
              <p14:cNvContentPartPr/>
              <p14:nvPr/>
            </p14:nvContentPartPr>
            <p14:xfrm>
              <a:off x="1696440" y="2529520"/>
              <a:ext cx="11736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78495" y="2511520"/>
                <a:ext cx="152891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14:cNvPr>
              <p14:cNvContentPartPr/>
              <p14:nvPr/>
            </p14:nvContentPartPr>
            <p14:xfrm>
              <a:off x="1928280" y="2539240"/>
              <a:ext cx="93240" cy="20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910640" y="2521240"/>
                <a:ext cx="1288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14:cNvPr>
              <p14:cNvContentPartPr/>
              <p14:nvPr/>
            </p14:nvContentPartPr>
            <p14:xfrm>
              <a:off x="2091720" y="2539600"/>
              <a:ext cx="69120" cy="162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073720" y="2521600"/>
                <a:ext cx="104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14:cNvPr>
              <p14:cNvContentPartPr/>
              <p14:nvPr/>
            </p14:nvContentPartPr>
            <p14:xfrm>
              <a:off x="2549640" y="2653360"/>
              <a:ext cx="72720" cy="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31640" y="2635720"/>
                <a:ext cx="108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14:cNvPr>
              <p14:cNvContentPartPr/>
              <p14:nvPr/>
            </p14:nvContentPartPr>
            <p14:xfrm>
              <a:off x="2697600" y="2539600"/>
              <a:ext cx="77040" cy="164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679600" y="2521600"/>
                <a:ext cx="1126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14:cNvPr>
              <p14:cNvContentPartPr/>
              <p14:nvPr/>
            </p14:nvContentPartPr>
            <p14:xfrm>
              <a:off x="2844480" y="2644000"/>
              <a:ext cx="91080" cy="6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26840" y="2626360"/>
                <a:ext cx="1267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14:cNvPr>
              <p14:cNvContentPartPr/>
              <p14:nvPr/>
            </p14:nvContentPartPr>
            <p14:xfrm>
              <a:off x="3002520" y="2488840"/>
              <a:ext cx="47160" cy="248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984520" y="2470840"/>
                <a:ext cx="828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14:cNvPr>
              <p14:cNvContentPartPr/>
              <p14:nvPr/>
            </p14:nvContentPartPr>
            <p14:xfrm>
              <a:off x="2229600" y="2641120"/>
              <a:ext cx="220320" cy="132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11960" y="2623480"/>
                <a:ext cx="2559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14:cNvPr>
              <p14:cNvContentPartPr/>
              <p14:nvPr/>
            </p14:nvContentPartPr>
            <p14:xfrm>
              <a:off x="3738360" y="2566240"/>
              <a:ext cx="137880" cy="4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720720" y="254824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14:cNvPr>
              <p14:cNvContentPartPr/>
              <p14:nvPr/>
            </p14:nvContentPartPr>
            <p14:xfrm>
              <a:off x="3728640" y="2635360"/>
              <a:ext cx="167040" cy="16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710640" y="2617360"/>
                <a:ext cx="202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14:cNvPr>
              <p14:cNvContentPartPr/>
              <p14:nvPr/>
            </p14:nvContentPartPr>
            <p14:xfrm>
              <a:off x="4032840" y="2518000"/>
              <a:ext cx="360000" cy="165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15200" y="2500000"/>
                <a:ext cx="3956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14:cNvPr>
              <p14:cNvContentPartPr/>
              <p14:nvPr/>
            </p14:nvContentPartPr>
            <p14:xfrm>
              <a:off x="3210240" y="2496040"/>
              <a:ext cx="394560" cy="189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192256" y="2478433"/>
                <a:ext cx="430168" cy="224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14:cNvPr>
              <p14:cNvContentPartPr/>
              <p14:nvPr/>
            </p14:nvContentPartPr>
            <p14:xfrm>
              <a:off x="4457280" y="2661640"/>
              <a:ext cx="84240" cy="131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439280" y="2643640"/>
                <a:ext cx="1198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14:cNvPr>
              <p14:cNvContentPartPr/>
              <p14:nvPr/>
            </p14:nvContentPartPr>
            <p14:xfrm>
              <a:off x="4632240" y="2600440"/>
              <a:ext cx="174600" cy="118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614240" y="2582800"/>
                <a:ext cx="2102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14:cNvPr>
              <p14:cNvContentPartPr/>
              <p14:nvPr/>
            </p14:nvContentPartPr>
            <p14:xfrm>
              <a:off x="4874520" y="2448160"/>
              <a:ext cx="90360" cy="246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856880" y="2430160"/>
                <a:ext cx="1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14:cNvPr>
              <p14:cNvContentPartPr/>
              <p14:nvPr/>
            </p14:nvContentPartPr>
            <p14:xfrm>
              <a:off x="5096640" y="2553280"/>
              <a:ext cx="471600" cy="171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79000" y="2535640"/>
                <a:ext cx="5072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14:cNvPr>
              <p14:cNvContentPartPr/>
              <p14:nvPr/>
            </p14:nvContentPartPr>
            <p14:xfrm>
              <a:off x="418440" y="2864680"/>
              <a:ext cx="123120" cy="273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0440" y="2847040"/>
                <a:ext cx="1587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14:cNvPr>
              <p14:cNvContentPartPr/>
              <p14:nvPr/>
            </p14:nvContentPartPr>
            <p14:xfrm>
              <a:off x="630120" y="3016960"/>
              <a:ext cx="9396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12120" y="2999320"/>
                <a:ext cx="1296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14:cNvPr>
              <p14:cNvContentPartPr/>
              <p14:nvPr/>
            </p14:nvContentPartPr>
            <p14:xfrm>
              <a:off x="791040" y="3025240"/>
              <a:ext cx="124200" cy="136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73040" y="3007600"/>
                <a:ext cx="1598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14:cNvPr>
              <p14:cNvContentPartPr/>
              <p14:nvPr/>
            </p14:nvContentPartPr>
            <p14:xfrm>
              <a:off x="842880" y="3108400"/>
              <a:ext cx="54000" cy="78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24880" y="3090760"/>
                <a:ext cx="89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14:cNvPr>
              <p14:cNvContentPartPr/>
              <p14:nvPr/>
            </p14:nvContentPartPr>
            <p14:xfrm>
              <a:off x="995160" y="3054040"/>
              <a:ext cx="117000" cy="6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77520" y="3036400"/>
                <a:ext cx="152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14:cNvPr>
              <p14:cNvContentPartPr/>
              <p14:nvPr/>
            </p14:nvContentPartPr>
            <p14:xfrm>
              <a:off x="1015680" y="3124960"/>
              <a:ext cx="80640" cy="14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97680" y="3106960"/>
                <a:ext cx="116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14:cNvPr>
              <p14:cNvContentPartPr/>
              <p14:nvPr/>
            </p14:nvContentPartPr>
            <p14:xfrm>
              <a:off x="1796520" y="2935600"/>
              <a:ext cx="110880" cy="257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778520" y="2917960"/>
                <a:ext cx="1465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14:cNvPr>
              <p14:cNvContentPartPr/>
              <p14:nvPr/>
            </p14:nvContentPartPr>
            <p14:xfrm>
              <a:off x="1564320" y="2996800"/>
              <a:ext cx="147960" cy="155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546320" y="2979160"/>
                <a:ext cx="1836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14:cNvPr>
              <p14:cNvContentPartPr/>
              <p14:nvPr/>
            </p14:nvContentPartPr>
            <p14:xfrm>
              <a:off x="1203240" y="2915440"/>
              <a:ext cx="260280" cy="291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185600" y="2897440"/>
                <a:ext cx="29592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14:cNvPr>
              <p14:cNvContentPartPr/>
              <p14:nvPr/>
            </p14:nvContentPartPr>
            <p14:xfrm>
              <a:off x="129720" y="1767400"/>
              <a:ext cx="5604840" cy="1554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11720" y="1749760"/>
                <a:ext cx="5640480" cy="1590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59716523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14:cNvPr>
              <p14:cNvContentPartPr/>
              <p14:nvPr/>
            </p14:nvContentPartPr>
            <p14:xfrm>
              <a:off x="6931560" y="2030560"/>
              <a:ext cx="24804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13560" y="2012920"/>
                <a:ext cx="283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14:cNvPr>
              <p14:cNvContentPartPr/>
              <p14:nvPr/>
            </p14:nvContentPartPr>
            <p14:xfrm>
              <a:off x="6670920" y="2580280"/>
              <a:ext cx="2448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52920" y="2562280"/>
                <a:ext cx="601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14:cNvPr>
              <p14:cNvContentPartPr/>
              <p14:nvPr/>
            </p14:nvContentPartPr>
            <p14:xfrm>
              <a:off x="6623760" y="2548240"/>
              <a:ext cx="185400" cy="16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6120" y="2530240"/>
                <a:ext cx="2210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14:cNvPr>
              <p14:cNvContentPartPr/>
              <p14:nvPr/>
            </p14:nvContentPartPr>
            <p14:xfrm>
              <a:off x="6928680" y="2600080"/>
              <a:ext cx="487080" cy="26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11040" y="2582464"/>
                <a:ext cx="52272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14:cNvPr>
              <p14:cNvContentPartPr/>
              <p14:nvPr/>
            </p14:nvContentPartPr>
            <p14:xfrm>
              <a:off x="7511880" y="2590720"/>
              <a:ext cx="1319400" cy="36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4240" y="2572720"/>
                <a:ext cx="13550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14:cNvPr>
              <p14:cNvContentPartPr/>
              <p14:nvPr/>
            </p14:nvContentPartPr>
            <p14:xfrm>
              <a:off x="600600" y="730960"/>
              <a:ext cx="781200" cy="175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600" y="712960"/>
                <a:ext cx="816840" cy="179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14:cNvPr>
              <p14:cNvContentPartPr/>
              <p14:nvPr/>
            </p14:nvContentPartPr>
            <p14:xfrm>
              <a:off x="2651520" y="913840"/>
              <a:ext cx="1141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33520" y="896200"/>
                <a:ext cx="149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14:cNvPr>
              <p14:cNvContentPartPr/>
              <p14:nvPr/>
            </p14:nvContentPartPr>
            <p14:xfrm>
              <a:off x="2651520" y="995200"/>
              <a:ext cx="1317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33520" y="97720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14:cNvPr>
              <p14:cNvContentPartPr/>
              <p14:nvPr/>
            </p14:nvContentPartPr>
            <p14:xfrm>
              <a:off x="2020800" y="832480"/>
              <a:ext cx="529920" cy="38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02800" y="814840"/>
                <a:ext cx="56556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14:cNvPr>
              <p14:cNvContentPartPr/>
              <p14:nvPr/>
            </p14:nvContentPartPr>
            <p14:xfrm>
              <a:off x="2952120" y="818440"/>
              <a:ext cx="211680" cy="16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34480" y="800800"/>
                <a:ext cx="2473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14:cNvPr>
              <p14:cNvContentPartPr/>
              <p14:nvPr/>
            </p14:nvContentPartPr>
            <p14:xfrm>
              <a:off x="3262080" y="812320"/>
              <a:ext cx="142200" cy="35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4080" y="794320"/>
                <a:ext cx="177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14:cNvPr>
              <p14:cNvContentPartPr/>
              <p14:nvPr/>
            </p14:nvContentPartPr>
            <p14:xfrm>
              <a:off x="3291600" y="670120"/>
              <a:ext cx="1008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73600" y="652480"/>
                <a:ext cx="45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14:cNvPr>
              <p14:cNvContentPartPr/>
              <p14:nvPr/>
            </p14:nvContentPartPr>
            <p14:xfrm>
              <a:off x="3429480" y="670120"/>
              <a:ext cx="15840" cy="3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1840" y="652480"/>
                <a:ext cx="51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14:cNvPr>
              <p14:cNvContentPartPr/>
              <p14:nvPr/>
            </p14:nvContentPartPr>
            <p14:xfrm>
              <a:off x="3768960" y="822760"/>
              <a:ext cx="265680" cy="222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50960" y="804760"/>
                <a:ext cx="3013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14:cNvPr>
              <p14:cNvContentPartPr/>
              <p14:nvPr/>
            </p14:nvContentPartPr>
            <p14:xfrm>
              <a:off x="1854120" y="1330720"/>
              <a:ext cx="157680" cy="258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36120" y="1312720"/>
                <a:ext cx="1933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14:cNvPr>
              <p14:cNvContentPartPr/>
              <p14:nvPr/>
            </p14:nvContentPartPr>
            <p14:xfrm>
              <a:off x="1655760" y="1442320"/>
              <a:ext cx="950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37760" y="1424680"/>
                <a:ext cx="130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14:cNvPr>
              <p14:cNvContentPartPr/>
              <p14:nvPr/>
            </p14:nvContentPartPr>
            <p14:xfrm>
              <a:off x="2121600" y="1340800"/>
              <a:ext cx="77400" cy="28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103600" y="1322800"/>
                <a:ext cx="1130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14:cNvPr>
              <p14:cNvContentPartPr/>
              <p14:nvPr/>
            </p14:nvContentPartPr>
            <p14:xfrm>
              <a:off x="2300880" y="1369960"/>
              <a:ext cx="83520" cy="17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82880" y="1351960"/>
                <a:ext cx="11916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14:cNvPr>
              <p14:cNvContentPartPr/>
              <p14:nvPr/>
            </p14:nvContentPartPr>
            <p14:xfrm>
              <a:off x="2478720" y="1299760"/>
              <a:ext cx="450360" cy="298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0734" y="1282120"/>
                <a:ext cx="485972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14:cNvPr>
              <p14:cNvContentPartPr/>
              <p14:nvPr/>
            </p14:nvContentPartPr>
            <p14:xfrm>
              <a:off x="3576000" y="1350880"/>
              <a:ext cx="117720" cy="173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58360" y="1333240"/>
                <a:ext cx="1533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14:cNvPr>
              <p14:cNvContentPartPr/>
              <p14:nvPr/>
            </p14:nvContentPartPr>
            <p14:xfrm>
              <a:off x="3017280" y="1311280"/>
              <a:ext cx="447840" cy="214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999640" y="1293640"/>
                <a:ext cx="48348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14:cNvPr>
              <p14:cNvContentPartPr/>
              <p14:nvPr/>
            </p14:nvContentPartPr>
            <p14:xfrm>
              <a:off x="3840240" y="1327120"/>
              <a:ext cx="156600" cy="212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822240" y="1309450"/>
                <a:ext cx="19224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14:cNvPr>
              <p14:cNvContentPartPr/>
              <p14:nvPr/>
            </p14:nvContentPartPr>
            <p14:xfrm>
              <a:off x="4073880" y="1452040"/>
              <a:ext cx="12132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55880" y="143404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14:cNvPr>
              <p14:cNvContentPartPr/>
              <p14:nvPr/>
            </p14:nvContentPartPr>
            <p14:xfrm>
              <a:off x="4083960" y="1514680"/>
              <a:ext cx="108720" cy="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66320" y="1496680"/>
                <a:ext cx="14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14:cNvPr>
              <p14:cNvContentPartPr/>
              <p14:nvPr/>
            </p14:nvContentPartPr>
            <p14:xfrm>
              <a:off x="4311480" y="1381480"/>
              <a:ext cx="202320" cy="159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93480" y="1363480"/>
                <a:ext cx="237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14:cNvPr>
              <p14:cNvContentPartPr/>
              <p14:nvPr/>
            </p14:nvContentPartPr>
            <p14:xfrm>
              <a:off x="4584000" y="1398400"/>
              <a:ext cx="151200" cy="298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66000" y="1380760"/>
                <a:ext cx="1868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14:cNvPr>
              <p14:cNvContentPartPr/>
              <p14:nvPr/>
            </p14:nvContentPartPr>
            <p14:xfrm>
              <a:off x="4614960" y="1249360"/>
              <a:ext cx="7560" cy="44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97320" y="1231360"/>
                <a:ext cx="432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14:cNvPr>
              <p14:cNvContentPartPr/>
              <p14:nvPr/>
            </p14:nvContentPartPr>
            <p14:xfrm>
              <a:off x="4744200" y="1249360"/>
              <a:ext cx="5040" cy="28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26200" y="1231360"/>
                <a:ext cx="406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14:cNvPr>
              <p14:cNvContentPartPr/>
              <p14:nvPr/>
            </p14:nvContentPartPr>
            <p14:xfrm>
              <a:off x="1770600" y="1939840"/>
              <a:ext cx="225000" cy="29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2600" y="1922200"/>
                <a:ext cx="2606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14:cNvPr>
              <p14:cNvContentPartPr/>
              <p14:nvPr/>
            </p14:nvContentPartPr>
            <p14:xfrm>
              <a:off x="3027360" y="197080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0936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14:cNvPr>
              <p14:cNvContentPartPr/>
              <p14:nvPr/>
            </p14:nvContentPartPr>
            <p14:xfrm>
              <a:off x="3138960" y="1848760"/>
              <a:ext cx="20160" cy="35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1320" y="1830760"/>
                <a:ext cx="558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14:cNvPr>
              <p14:cNvContentPartPr/>
              <p14:nvPr/>
            </p14:nvContentPartPr>
            <p14:xfrm>
              <a:off x="3271080" y="2102920"/>
              <a:ext cx="6480" cy="5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53440" y="2084920"/>
                <a:ext cx="421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14:cNvPr>
              <p14:cNvContentPartPr/>
              <p14:nvPr/>
            </p14:nvContentPartPr>
            <p14:xfrm>
              <a:off x="3291600" y="18487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73600" y="183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14:cNvPr>
              <p14:cNvContentPartPr/>
              <p14:nvPr/>
            </p14:nvContentPartPr>
            <p14:xfrm>
              <a:off x="3840240" y="1950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22240" y="193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14:cNvPr>
              <p14:cNvContentPartPr/>
              <p14:nvPr/>
            </p14:nvContentPartPr>
            <p14:xfrm>
              <a:off x="3769320" y="2055040"/>
              <a:ext cx="460440" cy="130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751320" y="2037089"/>
                <a:ext cx="496080" cy="1662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14:cNvPr>
              <p14:cNvContentPartPr/>
              <p14:nvPr/>
            </p14:nvContentPartPr>
            <p14:xfrm>
              <a:off x="3362880" y="1838680"/>
              <a:ext cx="339840" cy="36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45240" y="1821023"/>
                <a:ext cx="37548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14:cNvPr>
              <p14:cNvContentPartPr/>
              <p14:nvPr/>
            </p14:nvContentPartPr>
            <p14:xfrm>
              <a:off x="2854560" y="2083480"/>
              <a:ext cx="183240" cy="10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6560" y="2065840"/>
                <a:ext cx="2188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14:cNvPr>
              <p14:cNvContentPartPr/>
              <p14:nvPr/>
            </p14:nvContentPartPr>
            <p14:xfrm>
              <a:off x="2446680" y="2039920"/>
              <a:ext cx="333720" cy="39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29021" y="2022264"/>
                <a:ext cx="369398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14:cNvPr>
              <p14:cNvContentPartPr/>
              <p14:nvPr/>
            </p14:nvContentPartPr>
            <p14:xfrm>
              <a:off x="2072280" y="1930120"/>
              <a:ext cx="146520" cy="249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054640" y="1912120"/>
                <a:ext cx="182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14:cNvPr>
              <p14:cNvContentPartPr/>
              <p14:nvPr/>
            </p14:nvContentPartPr>
            <p14:xfrm>
              <a:off x="1493400" y="2641120"/>
              <a:ext cx="131040" cy="41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475400" y="2623480"/>
                <a:ext cx="1666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14:cNvPr>
              <p14:cNvContentPartPr/>
              <p14:nvPr/>
            </p14:nvContentPartPr>
            <p14:xfrm>
              <a:off x="1696440" y="2529520"/>
              <a:ext cx="11736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78495" y="2511520"/>
                <a:ext cx="152891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14:cNvPr>
              <p14:cNvContentPartPr/>
              <p14:nvPr/>
            </p14:nvContentPartPr>
            <p14:xfrm>
              <a:off x="1928280" y="2539240"/>
              <a:ext cx="93240" cy="20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910640" y="2521240"/>
                <a:ext cx="1288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14:cNvPr>
              <p14:cNvContentPartPr/>
              <p14:nvPr/>
            </p14:nvContentPartPr>
            <p14:xfrm>
              <a:off x="2091720" y="2539600"/>
              <a:ext cx="69120" cy="162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073720" y="2521600"/>
                <a:ext cx="104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14:cNvPr>
              <p14:cNvContentPartPr/>
              <p14:nvPr/>
            </p14:nvContentPartPr>
            <p14:xfrm>
              <a:off x="2549640" y="2653360"/>
              <a:ext cx="72720" cy="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31640" y="2635720"/>
                <a:ext cx="108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14:cNvPr>
              <p14:cNvContentPartPr/>
              <p14:nvPr/>
            </p14:nvContentPartPr>
            <p14:xfrm>
              <a:off x="2697600" y="2539600"/>
              <a:ext cx="77040" cy="164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679600" y="2521600"/>
                <a:ext cx="1126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14:cNvPr>
              <p14:cNvContentPartPr/>
              <p14:nvPr/>
            </p14:nvContentPartPr>
            <p14:xfrm>
              <a:off x="2844480" y="2644000"/>
              <a:ext cx="91080" cy="6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26840" y="2626360"/>
                <a:ext cx="1267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14:cNvPr>
              <p14:cNvContentPartPr/>
              <p14:nvPr/>
            </p14:nvContentPartPr>
            <p14:xfrm>
              <a:off x="3002520" y="2488840"/>
              <a:ext cx="47160" cy="248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984520" y="2470840"/>
                <a:ext cx="828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14:cNvPr>
              <p14:cNvContentPartPr/>
              <p14:nvPr/>
            </p14:nvContentPartPr>
            <p14:xfrm>
              <a:off x="2229600" y="2641120"/>
              <a:ext cx="220320" cy="132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11960" y="2623480"/>
                <a:ext cx="2559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14:cNvPr>
              <p14:cNvContentPartPr/>
              <p14:nvPr/>
            </p14:nvContentPartPr>
            <p14:xfrm>
              <a:off x="3738360" y="2566240"/>
              <a:ext cx="137880" cy="4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720720" y="254824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14:cNvPr>
              <p14:cNvContentPartPr/>
              <p14:nvPr/>
            </p14:nvContentPartPr>
            <p14:xfrm>
              <a:off x="3728640" y="2635360"/>
              <a:ext cx="167040" cy="16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710640" y="2617360"/>
                <a:ext cx="202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14:cNvPr>
              <p14:cNvContentPartPr/>
              <p14:nvPr/>
            </p14:nvContentPartPr>
            <p14:xfrm>
              <a:off x="4032840" y="2518000"/>
              <a:ext cx="360000" cy="165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15200" y="2500000"/>
                <a:ext cx="3956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14:cNvPr>
              <p14:cNvContentPartPr/>
              <p14:nvPr/>
            </p14:nvContentPartPr>
            <p14:xfrm>
              <a:off x="3210240" y="2496040"/>
              <a:ext cx="394560" cy="189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192256" y="2478433"/>
                <a:ext cx="430168" cy="224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14:cNvPr>
              <p14:cNvContentPartPr/>
              <p14:nvPr/>
            </p14:nvContentPartPr>
            <p14:xfrm>
              <a:off x="4457280" y="2661640"/>
              <a:ext cx="84240" cy="131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439280" y="2643640"/>
                <a:ext cx="1198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14:cNvPr>
              <p14:cNvContentPartPr/>
              <p14:nvPr/>
            </p14:nvContentPartPr>
            <p14:xfrm>
              <a:off x="4632240" y="2600440"/>
              <a:ext cx="174600" cy="118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614240" y="2582800"/>
                <a:ext cx="2102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14:cNvPr>
              <p14:cNvContentPartPr/>
              <p14:nvPr/>
            </p14:nvContentPartPr>
            <p14:xfrm>
              <a:off x="4874520" y="2448160"/>
              <a:ext cx="90360" cy="246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856880" y="2430160"/>
                <a:ext cx="1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14:cNvPr>
              <p14:cNvContentPartPr/>
              <p14:nvPr/>
            </p14:nvContentPartPr>
            <p14:xfrm>
              <a:off x="5096640" y="2553280"/>
              <a:ext cx="471600" cy="171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79000" y="2535640"/>
                <a:ext cx="5072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14:cNvPr>
              <p14:cNvContentPartPr/>
              <p14:nvPr/>
            </p14:nvContentPartPr>
            <p14:xfrm>
              <a:off x="418440" y="2864680"/>
              <a:ext cx="123120" cy="273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0440" y="2847040"/>
                <a:ext cx="1587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14:cNvPr>
              <p14:cNvContentPartPr/>
              <p14:nvPr/>
            </p14:nvContentPartPr>
            <p14:xfrm>
              <a:off x="630120" y="3016960"/>
              <a:ext cx="9396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12120" y="2999320"/>
                <a:ext cx="1296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14:cNvPr>
              <p14:cNvContentPartPr/>
              <p14:nvPr/>
            </p14:nvContentPartPr>
            <p14:xfrm>
              <a:off x="791040" y="3025240"/>
              <a:ext cx="124200" cy="136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73040" y="3007600"/>
                <a:ext cx="1598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14:cNvPr>
              <p14:cNvContentPartPr/>
              <p14:nvPr/>
            </p14:nvContentPartPr>
            <p14:xfrm>
              <a:off x="842880" y="3108400"/>
              <a:ext cx="54000" cy="78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24880" y="3090760"/>
                <a:ext cx="89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14:cNvPr>
              <p14:cNvContentPartPr/>
              <p14:nvPr/>
            </p14:nvContentPartPr>
            <p14:xfrm>
              <a:off x="995160" y="3054040"/>
              <a:ext cx="117000" cy="6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77520" y="3036400"/>
                <a:ext cx="152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14:cNvPr>
              <p14:cNvContentPartPr/>
              <p14:nvPr/>
            </p14:nvContentPartPr>
            <p14:xfrm>
              <a:off x="1015680" y="3124960"/>
              <a:ext cx="80640" cy="14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97680" y="3106960"/>
                <a:ext cx="116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14:cNvPr>
              <p14:cNvContentPartPr/>
              <p14:nvPr/>
            </p14:nvContentPartPr>
            <p14:xfrm>
              <a:off x="1796520" y="2935600"/>
              <a:ext cx="110880" cy="257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778520" y="2917960"/>
                <a:ext cx="1465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14:cNvPr>
              <p14:cNvContentPartPr/>
              <p14:nvPr/>
            </p14:nvContentPartPr>
            <p14:xfrm>
              <a:off x="1564320" y="2996800"/>
              <a:ext cx="147960" cy="155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546320" y="2979160"/>
                <a:ext cx="1836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14:cNvPr>
              <p14:cNvContentPartPr/>
              <p14:nvPr/>
            </p14:nvContentPartPr>
            <p14:xfrm>
              <a:off x="1203240" y="2915440"/>
              <a:ext cx="260280" cy="291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185600" y="2897440"/>
                <a:ext cx="29592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14:cNvPr>
              <p14:cNvContentPartPr/>
              <p14:nvPr/>
            </p14:nvContentPartPr>
            <p14:xfrm>
              <a:off x="129720" y="1767400"/>
              <a:ext cx="5604840" cy="1554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11720" y="1749760"/>
                <a:ext cx="5640480" cy="159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14:cNvPr>
              <p14:cNvContentPartPr/>
              <p14:nvPr/>
            </p14:nvContentPartPr>
            <p14:xfrm>
              <a:off x="281640" y="3464080"/>
              <a:ext cx="700920" cy="28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63640" y="3446440"/>
                <a:ext cx="736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14:cNvPr>
              <p14:cNvContentPartPr/>
              <p14:nvPr/>
            </p14:nvContentPartPr>
            <p14:xfrm>
              <a:off x="1451640" y="3443920"/>
              <a:ext cx="142560" cy="235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433640" y="3425920"/>
                <a:ext cx="1782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14:cNvPr>
              <p14:cNvContentPartPr/>
              <p14:nvPr/>
            </p14:nvContentPartPr>
            <p14:xfrm>
              <a:off x="1747200" y="3515920"/>
              <a:ext cx="143640" cy="19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729200" y="3497920"/>
                <a:ext cx="1792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14:cNvPr>
              <p14:cNvContentPartPr/>
              <p14:nvPr/>
            </p14:nvContentPartPr>
            <p14:xfrm>
              <a:off x="1767360" y="3601240"/>
              <a:ext cx="91080" cy="15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749720" y="3583240"/>
                <a:ext cx="1267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14:cNvPr>
              <p14:cNvContentPartPr/>
              <p14:nvPr/>
            </p14:nvContentPartPr>
            <p14:xfrm>
              <a:off x="2060760" y="3403240"/>
              <a:ext cx="95760" cy="239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042760" y="3385240"/>
                <a:ext cx="1314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14:cNvPr>
              <p14:cNvContentPartPr/>
              <p14:nvPr/>
            </p14:nvContentPartPr>
            <p14:xfrm>
              <a:off x="2236440" y="3519880"/>
              <a:ext cx="90360" cy="147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218440" y="3502240"/>
                <a:ext cx="1260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14:cNvPr>
              <p14:cNvContentPartPr/>
              <p14:nvPr/>
            </p14:nvContentPartPr>
            <p14:xfrm>
              <a:off x="2384040" y="3536080"/>
              <a:ext cx="124200" cy="1238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366400" y="3518080"/>
                <a:ext cx="1598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14:cNvPr>
              <p14:cNvContentPartPr/>
              <p14:nvPr/>
            </p14:nvContentPartPr>
            <p14:xfrm>
              <a:off x="2438040" y="3596200"/>
              <a:ext cx="52560" cy="88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420040" y="3578560"/>
                <a:ext cx="882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14:cNvPr>
              <p14:cNvContentPartPr/>
              <p14:nvPr/>
            </p14:nvContentPartPr>
            <p14:xfrm>
              <a:off x="2600760" y="3565960"/>
              <a:ext cx="131040" cy="10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582760" y="3548320"/>
                <a:ext cx="166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14:cNvPr>
              <p14:cNvContentPartPr/>
              <p14:nvPr/>
            </p14:nvContentPartPr>
            <p14:xfrm>
              <a:off x="2647200" y="3504760"/>
              <a:ext cx="17640" cy="150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629200" y="3487120"/>
                <a:ext cx="5328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14:cNvPr>
              <p14:cNvContentPartPr/>
              <p14:nvPr/>
            </p14:nvContentPartPr>
            <p14:xfrm>
              <a:off x="2770320" y="3504760"/>
              <a:ext cx="142200" cy="307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752680" y="3487120"/>
                <a:ext cx="177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14:cNvPr>
              <p14:cNvContentPartPr/>
              <p14:nvPr/>
            </p14:nvContentPartPr>
            <p14:xfrm>
              <a:off x="3108720" y="3565960"/>
              <a:ext cx="175680" cy="10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090720" y="3547960"/>
                <a:ext cx="211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14:cNvPr>
              <p14:cNvContentPartPr/>
              <p14:nvPr/>
            </p14:nvContentPartPr>
            <p14:xfrm>
              <a:off x="3149400" y="3636880"/>
              <a:ext cx="143280" cy="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13176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44046213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14:cNvPr>
              <p14:cNvContentPartPr/>
              <p14:nvPr/>
            </p14:nvContentPartPr>
            <p14:xfrm>
              <a:off x="6931560" y="2030560"/>
              <a:ext cx="24804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13560" y="2012920"/>
                <a:ext cx="283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14:cNvPr>
              <p14:cNvContentPartPr/>
              <p14:nvPr/>
            </p14:nvContentPartPr>
            <p14:xfrm>
              <a:off x="6670920" y="2580280"/>
              <a:ext cx="2448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52920" y="2562280"/>
                <a:ext cx="601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14:cNvPr>
              <p14:cNvContentPartPr/>
              <p14:nvPr/>
            </p14:nvContentPartPr>
            <p14:xfrm>
              <a:off x="6623760" y="2548240"/>
              <a:ext cx="185400" cy="16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6120" y="2530240"/>
                <a:ext cx="2210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14:cNvPr>
              <p14:cNvContentPartPr/>
              <p14:nvPr/>
            </p14:nvContentPartPr>
            <p14:xfrm>
              <a:off x="6928680" y="2600080"/>
              <a:ext cx="487080" cy="26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11040" y="2582464"/>
                <a:ext cx="52272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14:cNvPr>
              <p14:cNvContentPartPr/>
              <p14:nvPr/>
            </p14:nvContentPartPr>
            <p14:xfrm>
              <a:off x="7511880" y="2590720"/>
              <a:ext cx="1319400" cy="36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4240" y="2572720"/>
                <a:ext cx="13550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14:cNvPr>
              <p14:cNvContentPartPr/>
              <p14:nvPr/>
            </p14:nvContentPartPr>
            <p14:xfrm>
              <a:off x="600600" y="730960"/>
              <a:ext cx="781200" cy="175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600" y="712960"/>
                <a:ext cx="816840" cy="179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14:cNvPr>
              <p14:cNvContentPartPr/>
              <p14:nvPr/>
            </p14:nvContentPartPr>
            <p14:xfrm>
              <a:off x="2651520" y="913840"/>
              <a:ext cx="1141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33520" y="896200"/>
                <a:ext cx="149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14:cNvPr>
              <p14:cNvContentPartPr/>
              <p14:nvPr/>
            </p14:nvContentPartPr>
            <p14:xfrm>
              <a:off x="2651520" y="995200"/>
              <a:ext cx="1317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33520" y="97720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14:cNvPr>
              <p14:cNvContentPartPr/>
              <p14:nvPr/>
            </p14:nvContentPartPr>
            <p14:xfrm>
              <a:off x="2020800" y="832480"/>
              <a:ext cx="529920" cy="38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02800" y="814840"/>
                <a:ext cx="56556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14:cNvPr>
              <p14:cNvContentPartPr/>
              <p14:nvPr/>
            </p14:nvContentPartPr>
            <p14:xfrm>
              <a:off x="2952120" y="818440"/>
              <a:ext cx="211680" cy="16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34480" y="800800"/>
                <a:ext cx="2473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14:cNvPr>
              <p14:cNvContentPartPr/>
              <p14:nvPr/>
            </p14:nvContentPartPr>
            <p14:xfrm>
              <a:off x="3262080" y="812320"/>
              <a:ext cx="142200" cy="35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4080" y="794320"/>
                <a:ext cx="177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14:cNvPr>
              <p14:cNvContentPartPr/>
              <p14:nvPr/>
            </p14:nvContentPartPr>
            <p14:xfrm>
              <a:off x="3291600" y="670120"/>
              <a:ext cx="1008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73600" y="652480"/>
                <a:ext cx="45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14:cNvPr>
              <p14:cNvContentPartPr/>
              <p14:nvPr/>
            </p14:nvContentPartPr>
            <p14:xfrm>
              <a:off x="3429480" y="670120"/>
              <a:ext cx="15840" cy="3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1840" y="652480"/>
                <a:ext cx="51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14:cNvPr>
              <p14:cNvContentPartPr/>
              <p14:nvPr/>
            </p14:nvContentPartPr>
            <p14:xfrm>
              <a:off x="3768960" y="822760"/>
              <a:ext cx="265680" cy="222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50960" y="804760"/>
                <a:ext cx="3013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14:cNvPr>
              <p14:cNvContentPartPr/>
              <p14:nvPr/>
            </p14:nvContentPartPr>
            <p14:xfrm>
              <a:off x="1854120" y="1330720"/>
              <a:ext cx="157680" cy="258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36120" y="1312720"/>
                <a:ext cx="1933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14:cNvPr>
              <p14:cNvContentPartPr/>
              <p14:nvPr/>
            </p14:nvContentPartPr>
            <p14:xfrm>
              <a:off x="1655760" y="1442320"/>
              <a:ext cx="950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37760" y="1424680"/>
                <a:ext cx="130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14:cNvPr>
              <p14:cNvContentPartPr/>
              <p14:nvPr/>
            </p14:nvContentPartPr>
            <p14:xfrm>
              <a:off x="2121600" y="1340800"/>
              <a:ext cx="77400" cy="28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103600" y="1322800"/>
                <a:ext cx="1130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14:cNvPr>
              <p14:cNvContentPartPr/>
              <p14:nvPr/>
            </p14:nvContentPartPr>
            <p14:xfrm>
              <a:off x="2300880" y="1369960"/>
              <a:ext cx="83520" cy="17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82880" y="1351960"/>
                <a:ext cx="11916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14:cNvPr>
              <p14:cNvContentPartPr/>
              <p14:nvPr/>
            </p14:nvContentPartPr>
            <p14:xfrm>
              <a:off x="2478720" y="1299760"/>
              <a:ext cx="450360" cy="298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0734" y="1282120"/>
                <a:ext cx="485972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14:cNvPr>
              <p14:cNvContentPartPr/>
              <p14:nvPr/>
            </p14:nvContentPartPr>
            <p14:xfrm>
              <a:off x="3576000" y="1350880"/>
              <a:ext cx="117720" cy="173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58360" y="1333240"/>
                <a:ext cx="1533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14:cNvPr>
              <p14:cNvContentPartPr/>
              <p14:nvPr/>
            </p14:nvContentPartPr>
            <p14:xfrm>
              <a:off x="3017280" y="1311280"/>
              <a:ext cx="447840" cy="214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999640" y="1293640"/>
                <a:ext cx="48348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14:cNvPr>
              <p14:cNvContentPartPr/>
              <p14:nvPr/>
            </p14:nvContentPartPr>
            <p14:xfrm>
              <a:off x="3840240" y="1327120"/>
              <a:ext cx="156600" cy="212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822240" y="1309450"/>
                <a:ext cx="19224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14:cNvPr>
              <p14:cNvContentPartPr/>
              <p14:nvPr/>
            </p14:nvContentPartPr>
            <p14:xfrm>
              <a:off x="4073880" y="1452040"/>
              <a:ext cx="12132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55880" y="143404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14:cNvPr>
              <p14:cNvContentPartPr/>
              <p14:nvPr/>
            </p14:nvContentPartPr>
            <p14:xfrm>
              <a:off x="4083960" y="1514680"/>
              <a:ext cx="108720" cy="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66320" y="1496680"/>
                <a:ext cx="14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14:cNvPr>
              <p14:cNvContentPartPr/>
              <p14:nvPr/>
            </p14:nvContentPartPr>
            <p14:xfrm>
              <a:off x="4311480" y="1381480"/>
              <a:ext cx="202320" cy="159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93480" y="1363480"/>
                <a:ext cx="237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14:cNvPr>
              <p14:cNvContentPartPr/>
              <p14:nvPr/>
            </p14:nvContentPartPr>
            <p14:xfrm>
              <a:off x="4584000" y="1398400"/>
              <a:ext cx="151200" cy="298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66000" y="1380760"/>
                <a:ext cx="1868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14:cNvPr>
              <p14:cNvContentPartPr/>
              <p14:nvPr/>
            </p14:nvContentPartPr>
            <p14:xfrm>
              <a:off x="4614960" y="1249360"/>
              <a:ext cx="7560" cy="44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97320" y="1231360"/>
                <a:ext cx="432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14:cNvPr>
              <p14:cNvContentPartPr/>
              <p14:nvPr/>
            </p14:nvContentPartPr>
            <p14:xfrm>
              <a:off x="4744200" y="1249360"/>
              <a:ext cx="5040" cy="28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26200" y="1231360"/>
                <a:ext cx="406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14:cNvPr>
              <p14:cNvContentPartPr/>
              <p14:nvPr/>
            </p14:nvContentPartPr>
            <p14:xfrm>
              <a:off x="1770600" y="1939840"/>
              <a:ext cx="225000" cy="29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2600" y="1922200"/>
                <a:ext cx="2606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14:cNvPr>
              <p14:cNvContentPartPr/>
              <p14:nvPr/>
            </p14:nvContentPartPr>
            <p14:xfrm>
              <a:off x="3027360" y="197080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0936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14:cNvPr>
              <p14:cNvContentPartPr/>
              <p14:nvPr/>
            </p14:nvContentPartPr>
            <p14:xfrm>
              <a:off x="3138960" y="1848760"/>
              <a:ext cx="20160" cy="35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1320" y="1830760"/>
                <a:ext cx="558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14:cNvPr>
              <p14:cNvContentPartPr/>
              <p14:nvPr/>
            </p14:nvContentPartPr>
            <p14:xfrm>
              <a:off x="3271080" y="2102920"/>
              <a:ext cx="6480" cy="5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53440" y="2084920"/>
                <a:ext cx="421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14:cNvPr>
              <p14:cNvContentPartPr/>
              <p14:nvPr/>
            </p14:nvContentPartPr>
            <p14:xfrm>
              <a:off x="3291600" y="18487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73600" y="183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14:cNvPr>
              <p14:cNvContentPartPr/>
              <p14:nvPr/>
            </p14:nvContentPartPr>
            <p14:xfrm>
              <a:off x="3840240" y="1950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22240" y="193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14:cNvPr>
              <p14:cNvContentPartPr/>
              <p14:nvPr/>
            </p14:nvContentPartPr>
            <p14:xfrm>
              <a:off x="3769320" y="2055040"/>
              <a:ext cx="460440" cy="130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751320" y="2037089"/>
                <a:ext cx="496080" cy="1662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14:cNvPr>
              <p14:cNvContentPartPr/>
              <p14:nvPr/>
            </p14:nvContentPartPr>
            <p14:xfrm>
              <a:off x="3362880" y="1838680"/>
              <a:ext cx="339840" cy="36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45240" y="1821023"/>
                <a:ext cx="37548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14:cNvPr>
              <p14:cNvContentPartPr/>
              <p14:nvPr/>
            </p14:nvContentPartPr>
            <p14:xfrm>
              <a:off x="2854560" y="2083480"/>
              <a:ext cx="183240" cy="10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6560" y="2065840"/>
                <a:ext cx="2188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14:cNvPr>
              <p14:cNvContentPartPr/>
              <p14:nvPr/>
            </p14:nvContentPartPr>
            <p14:xfrm>
              <a:off x="2446680" y="2039920"/>
              <a:ext cx="333720" cy="39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29021" y="2022264"/>
                <a:ext cx="369398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14:cNvPr>
              <p14:cNvContentPartPr/>
              <p14:nvPr/>
            </p14:nvContentPartPr>
            <p14:xfrm>
              <a:off x="2072280" y="1930120"/>
              <a:ext cx="146520" cy="249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054640" y="1912120"/>
                <a:ext cx="182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14:cNvPr>
              <p14:cNvContentPartPr/>
              <p14:nvPr/>
            </p14:nvContentPartPr>
            <p14:xfrm>
              <a:off x="1493400" y="2641120"/>
              <a:ext cx="131040" cy="41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475400" y="2623480"/>
                <a:ext cx="1666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14:cNvPr>
              <p14:cNvContentPartPr/>
              <p14:nvPr/>
            </p14:nvContentPartPr>
            <p14:xfrm>
              <a:off x="1696440" y="2529520"/>
              <a:ext cx="11736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78495" y="2511520"/>
                <a:ext cx="152891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14:cNvPr>
              <p14:cNvContentPartPr/>
              <p14:nvPr/>
            </p14:nvContentPartPr>
            <p14:xfrm>
              <a:off x="1928280" y="2539240"/>
              <a:ext cx="93240" cy="20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910640" y="2521240"/>
                <a:ext cx="1288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14:cNvPr>
              <p14:cNvContentPartPr/>
              <p14:nvPr/>
            </p14:nvContentPartPr>
            <p14:xfrm>
              <a:off x="2091720" y="2539600"/>
              <a:ext cx="69120" cy="162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073720" y="2521600"/>
                <a:ext cx="104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14:cNvPr>
              <p14:cNvContentPartPr/>
              <p14:nvPr/>
            </p14:nvContentPartPr>
            <p14:xfrm>
              <a:off x="2549640" y="2653360"/>
              <a:ext cx="72720" cy="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31640" y="2635720"/>
                <a:ext cx="108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14:cNvPr>
              <p14:cNvContentPartPr/>
              <p14:nvPr/>
            </p14:nvContentPartPr>
            <p14:xfrm>
              <a:off x="2697600" y="2539600"/>
              <a:ext cx="77040" cy="164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679600" y="2521600"/>
                <a:ext cx="1126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14:cNvPr>
              <p14:cNvContentPartPr/>
              <p14:nvPr/>
            </p14:nvContentPartPr>
            <p14:xfrm>
              <a:off x="2844480" y="2644000"/>
              <a:ext cx="91080" cy="6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26840" y="2626360"/>
                <a:ext cx="1267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14:cNvPr>
              <p14:cNvContentPartPr/>
              <p14:nvPr/>
            </p14:nvContentPartPr>
            <p14:xfrm>
              <a:off x="3002520" y="2488840"/>
              <a:ext cx="47160" cy="248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984520" y="2470840"/>
                <a:ext cx="828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14:cNvPr>
              <p14:cNvContentPartPr/>
              <p14:nvPr/>
            </p14:nvContentPartPr>
            <p14:xfrm>
              <a:off x="2229600" y="2641120"/>
              <a:ext cx="220320" cy="132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11960" y="2623480"/>
                <a:ext cx="2559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14:cNvPr>
              <p14:cNvContentPartPr/>
              <p14:nvPr/>
            </p14:nvContentPartPr>
            <p14:xfrm>
              <a:off x="3738360" y="2566240"/>
              <a:ext cx="137880" cy="4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720720" y="254824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14:cNvPr>
              <p14:cNvContentPartPr/>
              <p14:nvPr/>
            </p14:nvContentPartPr>
            <p14:xfrm>
              <a:off x="3728640" y="2635360"/>
              <a:ext cx="167040" cy="16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710640" y="2617360"/>
                <a:ext cx="202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14:cNvPr>
              <p14:cNvContentPartPr/>
              <p14:nvPr/>
            </p14:nvContentPartPr>
            <p14:xfrm>
              <a:off x="4032840" y="2518000"/>
              <a:ext cx="360000" cy="165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15200" y="2500000"/>
                <a:ext cx="3956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14:cNvPr>
              <p14:cNvContentPartPr/>
              <p14:nvPr/>
            </p14:nvContentPartPr>
            <p14:xfrm>
              <a:off x="3210240" y="2496040"/>
              <a:ext cx="394560" cy="189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192256" y="2478433"/>
                <a:ext cx="430168" cy="224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14:cNvPr>
              <p14:cNvContentPartPr/>
              <p14:nvPr/>
            </p14:nvContentPartPr>
            <p14:xfrm>
              <a:off x="4457280" y="2661640"/>
              <a:ext cx="84240" cy="131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439280" y="2643640"/>
                <a:ext cx="1198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14:cNvPr>
              <p14:cNvContentPartPr/>
              <p14:nvPr/>
            </p14:nvContentPartPr>
            <p14:xfrm>
              <a:off x="4632240" y="2600440"/>
              <a:ext cx="174600" cy="118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614240" y="2582800"/>
                <a:ext cx="2102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14:cNvPr>
              <p14:cNvContentPartPr/>
              <p14:nvPr/>
            </p14:nvContentPartPr>
            <p14:xfrm>
              <a:off x="4874520" y="2448160"/>
              <a:ext cx="90360" cy="246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856880" y="2430160"/>
                <a:ext cx="1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14:cNvPr>
              <p14:cNvContentPartPr/>
              <p14:nvPr/>
            </p14:nvContentPartPr>
            <p14:xfrm>
              <a:off x="5096640" y="2553280"/>
              <a:ext cx="471600" cy="171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79000" y="2535640"/>
                <a:ext cx="5072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14:cNvPr>
              <p14:cNvContentPartPr/>
              <p14:nvPr/>
            </p14:nvContentPartPr>
            <p14:xfrm>
              <a:off x="418440" y="2864680"/>
              <a:ext cx="123120" cy="273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0440" y="2847040"/>
                <a:ext cx="1587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14:cNvPr>
              <p14:cNvContentPartPr/>
              <p14:nvPr/>
            </p14:nvContentPartPr>
            <p14:xfrm>
              <a:off x="630120" y="3016960"/>
              <a:ext cx="9396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12120" y="2999320"/>
                <a:ext cx="1296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14:cNvPr>
              <p14:cNvContentPartPr/>
              <p14:nvPr/>
            </p14:nvContentPartPr>
            <p14:xfrm>
              <a:off x="791040" y="3025240"/>
              <a:ext cx="124200" cy="136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73040" y="3007600"/>
                <a:ext cx="1598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14:cNvPr>
              <p14:cNvContentPartPr/>
              <p14:nvPr/>
            </p14:nvContentPartPr>
            <p14:xfrm>
              <a:off x="842880" y="3108400"/>
              <a:ext cx="54000" cy="78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24880" y="3090760"/>
                <a:ext cx="89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14:cNvPr>
              <p14:cNvContentPartPr/>
              <p14:nvPr/>
            </p14:nvContentPartPr>
            <p14:xfrm>
              <a:off x="995160" y="3054040"/>
              <a:ext cx="117000" cy="6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77520" y="3036400"/>
                <a:ext cx="152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14:cNvPr>
              <p14:cNvContentPartPr/>
              <p14:nvPr/>
            </p14:nvContentPartPr>
            <p14:xfrm>
              <a:off x="1015680" y="3124960"/>
              <a:ext cx="80640" cy="14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97680" y="3106960"/>
                <a:ext cx="116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14:cNvPr>
              <p14:cNvContentPartPr/>
              <p14:nvPr/>
            </p14:nvContentPartPr>
            <p14:xfrm>
              <a:off x="1796520" y="2935600"/>
              <a:ext cx="110880" cy="257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778520" y="2917960"/>
                <a:ext cx="1465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14:cNvPr>
              <p14:cNvContentPartPr/>
              <p14:nvPr/>
            </p14:nvContentPartPr>
            <p14:xfrm>
              <a:off x="1564320" y="2996800"/>
              <a:ext cx="147960" cy="155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546320" y="2979160"/>
                <a:ext cx="1836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14:cNvPr>
              <p14:cNvContentPartPr/>
              <p14:nvPr/>
            </p14:nvContentPartPr>
            <p14:xfrm>
              <a:off x="1203240" y="2915440"/>
              <a:ext cx="260280" cy="291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185600" y="2897440"/>
                <a:ext cx="29592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14:cNvPr>
              <p14:cNvContentPartPr/>
              <p14:nvPr/>
            </p14:nvContentPartPr>
            <p14:xfrm>
              <a:off x="129720" y="1767400"/>
              <a:ext cx="5604840" cy="1554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11720" y="1749760"/>
                <a:ext cx="5640480" cy="159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14:cNvPr>
              <p14:cNvContentPartPr/>
              <p14:nvPr/>
            </p14:nvContentPartPr>
            <p14:xfrm>
              <a:off x="281640" y="3464080"/>
              <a:ext cx="700920" cy="28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63640" y="3446440"/>
                <a:ext cx="736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14:cNvPr>
              <p14:cNvContentPartPr/>
              <p14:nvPr/>
            </p14:nvContentPartPr>
            <p14:xfrm>
              <a:off x="1451640" y="3443920"/>
              <a:ext cx="142560" cy="235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433640" y="3425920"/>
                <a:ext cx="1782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14:cNvPr>
              <p14:cNvContentPartPr/>
              <p14:nvPr/>
            </p14:nvContentPartPr>
            <p14:xfrm>
              <a:off x="1747200" y="3515920"/>
              <a:ext cx="143640" cy="19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729200" y="3497920"/>
                <a:ext cx="1792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14:cNvPr>
              <p14:cNvContentPartPr/>
              <p14:nvPr/>
            </p14:nvContentPartPr>
            <p14:xfrm>
              <a:off x="1767360" y="3601240"/>
              <a:ext cx="91080" cy="15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749720" y="3583240"/>
                <a:ext cx="1267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14:cNvPr>
              <p14:cNvContentPartPr/>
              <p14:nvPr/>
            </p14:nvContentPartPr>
            <p14:xfrm>
              <a:off x="2060760" y="3403240"/>
              <a:ext cx="95760" cy="239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042760" y="3385240"/>
                <a:ext cx="1314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14:cNvPr>
              <p14:cNvContentPartPr/>
              <p14:nvPr/>
            </p14:nvContentPartPr>
            <p14:xfrm>
              <a:off x="2236440" y="3519880"/>
              <a:ext cx="90360" cy="147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218440" y="3502240"/>
                <a:ext cx="1260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14:cNvPr>
              <p14:cNvContentPartPr/>
              <p14:nvPr/>
            </p14:nvContentPartPr>
            <p14:xfrm>
              <a:off x="2384040" y="3536080"/>
              <a:ext cx="124200" cy="1238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366400" y="3518080"/>
                <a:ext cx="1598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14:cNvPr>
              <p14:cNvContentPartPr/>
              <p14:nvPr/>
            </p14:nvContentPartPr>
            <p14:xfrm>
              <a:off x="2438040" y="3596200"/>
              <a:ext cx="52560" cy="88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420040" y="3578560"/>
                <a:ext cx="882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14:cNvPr>
              <p14:cNvContentPartPr/>
              <p14:nvPr/>
            </p14:nvContentPartPr>
            <p14:xfrm>
              <a:off x="2600760" y="3565960"/>
              <a:ext cx="131040" cy="10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582760" y="3548320"/>
                <a:ext cx="166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14:cNvPr>
              <p14:cNvContentPartPr/>
              <p14:nvPr/>
            </p14:nvContentPartPr>
            <p14:xfrm>
              <a:off x="2647200" y="3504760"/>
              <a:ext cx="17640" cy="150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629200" y="3487120"/>
                <a:ext cx="5328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14:cNvPr>
              <p14:cNvContentPartPr/>
              <p14:nvPr/>
            </p14:nvContentPartPr>
            <p14:xfrm>
              <a:off x="2770320" y="3504760"/>
              <a:ext cx="142200" cy="307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752680" y="3487120"/>
                <a:ext cx="177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14:cNvPr>
              <p14:cNvContentPartPr/>
              <p14:nvPr/>
            </p14:nvContentPartPr>
            <p14:xfrm>
              <a:off x="3108720" y="3565960"/>
              <a:ext cx="175680" cy="10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090720" y="3547960"/>
                <a:ext cx="211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14:cNvPr>
              <p14:cNvContentPartPr/>
              <p14:nvPr/>
            </p14:nvContentPartPr>
            <p14:xfrm>
              <a:off x="3149400" y="3636880"/>
              <a:ext cx="143280" cy="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13176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95059B-BA5C-49FD-98F9-B49ACACF9AAA}"/>
                  </a:ext>
                </a:extLst>
              </p14:cNvPr>
              <p14:cNvContentPartPr/>
              <p14:nvPr/>
            </p14:nvContentPartPr>
            <p14:xfrm>
              <a:off x="3545400" y="3393160"/>
              <a:ext cx="80280" cy="225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95059B-BA5C-49FD-98F9-B49ACACF9AA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3527760" y="3375160"/>
                <a:ext cx="11592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FF7B4DB-88A3-4DBA-940B-7412606C576C}"/>
                  </a:ext>
                </a:extLst>
              </p14:cNvPr>
              <p14:cNvContentPartPr/>
              <p14:nvPr/>
            </p14:nvContentPartPr>
            <p14:xfrm>
              <a:off x="3736920" y="3533200"/>
              <a:ext cx="90720" cy="84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FF7B4DB-88A3-4DBA-940B-7412606C576C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719280" y="3515560"/>
                <a:ext cx="1263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6B9C262-904A-455F-9CFB-7B23C88CFB20}"/>
                  </a:ext>
                </a:extLst>
              </p14:cNvPr>
              <p14:cNvContentPartPr/>
              <p14:nvPr/>
            </p14:nvContentPartPr>
            <p14:xfrm>
              <a:off x="4175400" y="3373720"/>
              <a:ext cx="112320" cy="245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6B9C262-904A-455F-9CFB-7B23C88CFB2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157760" y="3356080"/>
                <a:ext cx="1479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547121E-054D-4FF8-9215-15038F8F73CF}"/>
                  </a:ext>
                </a:extLst>
              </p14:cNvPr>
              <p14:cNvContentPartPr/>
              <p14:nvPr/>
            </p14:nvContentPartPr>
            <p14:xfrm>
              <a:off x="3951840" y="3433840"/>
              <a:ext cx="128160" cy="176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547121E-054D-4FF8-9215-15038F8F73CF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934200" y="3415840"/>
                <a:ext cx="1638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BFA7DBF-FDDB-4CC7-83FC-5031EB52EE53}"/>
                  </a:ext>
                </a:extLst>
              </p14:cNvPr>
              <p14:cNvContentPartPr/>
              <p14:nvPr/>
            </p14:nvContentPartPr>
            <p14:xfrm>
              <a:off x="4612440" y="3423400"/>
              <a:ext cx="139320" cy="303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BFA7DBF-FDDB-4CC7-83FC-5031EB52EE5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594440" y="3405760"/>
                <a:ext cx="1749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93ED4E8-2F14-449D-B48A-64F9BAB61BA6}"/>
                  </a:ext>
                </a:extLst>
              </p14:cNvPr>
              <p14:cNvContentPartPr/>
              <p14:nvPr/>
            </p14:nvContentPartPr>
            <p14:xfrm>
              <a:off x="4398960" y="3454000"/>
              <a:ext cx="138240" cy="132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93ED4E8-2F14-449D-B48A-64F9BAB61BA6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80960" y="3436360"/>
                <a:ext cx="173880" cy="168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82310364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14:cNvPr>
              <p14:cNvContentPartPr/>
              <p14:nvPr/>
            </p14:nvContentPartPr>
            <p14:xfrm>
              <a:off x="6931560" y="2030560"/>
              <a:ext cx="24804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13560" y="2012920"/>
                <a:ext cx="283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14:cNvPr>
              <p14:cNvContentPartPr/>
              <p14:nvPr/>
            </p14:nvContentPartPr>
            <p14:xfrm>
              <a:off x="6670920" y="2580280"/>
              <a:ext cx="2448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52920" y="2562280"/>
                <a:ext cx="601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14:cNvPr>
              <p14:cNvContentPartPr/>
              <p14:nvPr/>
            </p14:nvContentPartPr>
            <p14:xfrm>
              <a:off x="6623760" y="2548240"/>
              <a:ext cx="185400" cy="16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6120" y="2530240"/>
                <a:ext cx="2210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14:cNvPr>
              <p14:cNvContentPartPr/>
              <p14:nvPr/>
            </p14:nvContentPartPr>
            <p14:xfrm>
              <a:off x="6928680" y="2600080"/>
              <a:ext cx="487080" cy="26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11040" y="2582464"/>
                <a:ext cx="52272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14:cNvPr>
              <p14:cNvContentPartPr/>
              <p14:nvPr/>
            </p14:nvContentPartPr>
            <p14:xfrm>
              <a:off x="7511880" y="2590720"/>
              <a:ext cx="1319400" cy="36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4240" y="2572720"/>
                <a:ext cx="13550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14:cNvPr>
              <p14:cNvContentPartPr/>
              <p14:nvPr/>
            </p14:nvContentPartPr>
            <p14:xfrm>
              <a:off x="600600" y="730960"/>
              <a:ext cx="781200" cy="175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600" y="712960"/>
                <a:ext cx="816840" cy="179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14:cNvPr>
              <p14:cNvContentPartPr/>
              <p14:nvPr/>
            </p14:nvContentPartPr>
            <p14:xfrm>
              <a:off x="2651520" y="913840"/>
              <a:ext cx="1141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33520" y="896200"/>
                <a:ext cx="149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14:cNvPr>
              <p14:cNvContentPartPr/>
              <p14:nvPr/>
            </p14:nvContentPartPr>
            <p14:xfrm>
              <a:off x="2651520" y="995200"/>
              <a:ext cx="1317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33520" y="97720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14:cNvPr>
              <p14:cNvContentPartPr/>
              <p14:nvPr/>
            </p14:nvContentPartPr>
            <p14:xfrm>
              <a:off x="2020800" y="832480"/>
              <a:ext cx="529920" cy="38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02800" y="814840"/>
                <a:ext cx="56556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14:cNvPr>
              <p14:cNvContentPartPr/>
              <p14:nvPr/>
            </p14:nvContentPartPr>
            <p14:xfrm>
              <a:off x="2952120" y="818440"/>
              <a:ext cx="211680" cy="16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34480" y="800800"/>
                <a:ext cx="2473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14:cNvPr>
              <p14:cNvContentPartPr/>
              <p14:nvPr/>
            </p14:nvContentPartPr>
            <p14:xfrm>
              <a:off x="3262080" y="812320"/>
              <a:ext cx="142200" cy="35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4080" y="794320"/>
                <a:ext cx="177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14:cNvPr>
              <p14:cNvContentPartPr/>
              <p14:nvPr/>
            </p14:nvContentPartPr>
            <p14:xfrm>
              <a:off x="3291600" y="670120"/>
              <a:ext cx="1008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73600" y="652480"/>
                <a:ext cx="45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14:cNvPr>
              <p14:cNvContentPartPr/>
              <p14:nvPr/>
            </p14:nvContentPartPr>
            <p14:xfrm>
              <a:off x="3429480" y="670120"/>
              <a:ext cx="15840" cy="3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1840" y="652480"/>
                <a:ext cx="51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14:cNvPr>
              <p14:cNvContentPartPr/>
              <p14:nvPr/>
            </p14:nvContentPartPr>
            <p14:xfrm>
              <a:off x="3768960" y="822760"/>
              <a:ext cx="265680" cy="222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50960" y="804760"/>
                <a:ext cx="3013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14:cNvPr>
              <p14:cNvContentPartPr/>
              <p14:nvPr/>
            </p14:nvContentPartPr>
            <p14:xfrm>
              <a:off x="1854120" y="1330720"/>
              <a:ext cx="157680" cy="258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36120" y="1312720"/>
                <a:ext cx="1933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14:cNvPr>
              <p14:cNvContentPartPr/>
              <p14:nvPr/>
            </p14:nvContentPartPr>
            <p14:xfrm>
              <a:off x="1655760" y="1442320"/>
              <a:ext cx="950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37760" y="1424680"/>
                <a:ext cx="130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14:cNvPr>
              <p14:cNvContentPartPr/>
              <p14:nvPr/>
            </p14:nvContentPartPr>
            <p14:xfrm>
              <a:off x="2121600" y="1340800"/>
              <a:ext cx="77400" cy="28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103600" y="1322800"/>
                <a:ext cx="1130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14:cNvPr>
              <p14:cNvContentPartPr/>
              <p14:nvPr/>
            </p14:nvContentPartPr>
            <p14:xfrm>
              <a:off x="2300880" y="1369960"/>
              <a:ext cx="83520" cy="17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82880" y="1351960"/>
                <a:ext cx="11916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14:cNvPr>
              <p14:cNvContentPartPr/>
              <p14:nvPr/>
            </p14:nvContentPartPr>
            <p14:xfrm>
              <a:off x="2478720" y="1299760"/>
              <a:ext cx="450360" cy="298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0734" y="1282120"/>
                <a:ext cx="485972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14:cNvPr>
              <p14:cNvContentPartPr/>
              <p14:nvPr/>
            </p14:nvContentPartPr>
            <p14:xfrm>
              <a:off x="3576000" y="1350880"/>
              <a:ext cx="117720" cy="173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58360" y="1333240"/>
                <a:ext cx="1533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14:cNvPr>
              <p14:cNvContentPartPr/>
              <p14:nvPr/>
            </p14:nvContentPartPr>
            <p14:xfrm>
              <a:off x="3017280" y="1311280"/>
              <a:ext cx="447840" cy="214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999640" y="1293640"/>
                <a:ext cx="48348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14:cNvPr>
              <p14:cNvContentPartPr/>
              <p14:nvPr/>
            </p14:nvContentPartPr>
            <p14:xfrm>
              <a:off x="3840240" y="1327120"/>
              <a:ext cx="156600" cy="212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822240" y="1309450"/>
                <a:ext cx="19224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14:cNvPr>
              <p14:cNvContentPartPr/>
              <p14:nvPr/>
            </p14:nvContentPartPr>
            <p14:xfrm>
              <a:off x="4073880" y="1452040"/>
              <a:ext cx="12132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55880" y="143404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14:cNvPr>
              <p14:cNvContentPartPr/>
              <p14:nvPr/>
            </p14:nvContentPartPr>
            <p14:xfrm>
              <a:off x="4083960" y="1514680"/>
              <a:ext cx="108720" cy="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66320" y="1496680"/>
                <a:ext cx="14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14:cNvPr>
              <p14:cNvContentPartPr/>
              <p14:nvPr/>
            </p14:nvContentPartPr>
            <p14:xfrm>
              <a:off x="4311480" y="1381480"/>
              <a:ext cx="202320" cy="159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93480" y="1363480"/>
                <a:ext cx="237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14:cNvPr>
              <p14:cNvContentPartPr/>
              <p14:nvPr/>
            </p14:nvContentPartPr>
            <p14:xfrm>
              <a:off x="4584000" y="1398400"/>
              <a:ext cx="151200" cy="298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66000" y="1380760"/>
                <a:ext cx="1868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14:cNvPr>
              <p14:cNvContentPartPr/>
              <p14:nvPr/>
            </p14:nvContentPartPr>
            <p14:xfrm>
              <a:off x="4614960" y="1249360"/>
              <a:ext cx="7560" cy="44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97320" y="1231360"/>
                <a:ext cx="432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14:cNvPr>
              <p14:cNvContentPartPr/>
              <p14:nvPr/>
            </p14:nvContentPartPr>
            <p14:xfrm>
              <a:off x="4744200" y="1249360"/>
              <a:ext cx="5040" cy="28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26200" y="1231360"/>
                <a:ext cx="406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14:cNvPr>
              <p14:cNvContentPartPr/>
              <p14:nvPr/>
            </p14:nvContentPartPr>
            <p14:xfrm>
              <a:off x="1770600" y="1939840"/>
              <a:ext cx="225000" cy="29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2600" y="1922200"/>
                <a:ext cx="2606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14:cNvPr>
              <p14:cNvContentPartPr/>
              <p14:nvPr/>
            </p14:nvContentPartPr>
            <p14:xfrm>
              <a:off x="3027360" y="197080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0936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14:cNvPr>
              <p14:cNvContentPartPr/>
              <p14:nvPr/>
            </p14:nvContentPartPr>
            <p14:xfrm>
              <a:off x="3138960" y="1848760"/>
              <a:ext cx="20160" cy="35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1320" y="1830760"/>
                <a:ext cx="558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14:cNvPr>
              <p14:cNvContentPartPr/>
              <p14:nvPr/>
            </p14:nvContentPartPr>
            <p14:xfrm>
              <a:off x="3271080" y="2102920"/>
              <a:ext cx="6480" cy="5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53440" y="2084920"/>
                <a:ext cx="421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14:cNvPr>
              <p14:cNvContentPartPr/>
              <p14:nvPr/>
            </p14:nvContentPartPr>
            <p14:xfrm>
              <a:off x="3291600" y="18487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73600" y="183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14:cNvPr>
              <p14:cNvContentPartPr/>
              <p14:nvPr/>
            </p14:nvContentPartPr>
            <p14:xfrm>
              <a:off x="3840240" y="1950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22240" y="193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14:cNvPr>
              <p14:cNvContentPartPr/>
              <p14:nvPr/>
            </p14:nvContentPartPr>
            <p14:xfrm>
              <a:off x="3769320" y="2055040"/>
              <a:ext cx="460440" cy="130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751320" y="2037089"/>
                <a:ext cx="496080" cy="1662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14:cNvPr>
              <p14:cNvContentPartPr/>
              <p14:nvPr/>
            </p14:nvContentPartPr>
            <p14:xfrm>
              <a:off x="3362880" y="1838680"/>
              <a:ext cx="339840" cy="36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45240" y="1821023"/>
                <a:ext cx="37548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14:cNvPr>
              <p14:cNvContentPartPr/>
              <p14:nvPr/>
            </p14:nvContentPartPr>
            <p14:xfrm>
              <a:off x="2854560" y="2083480"/>
              <a:ext cx="183240" cy="10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6560" y="2065840"/>
                <a:ext cx="2188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14:cNvPr>
              <p14:cNvContentPartPr/>
              <p14:nvPr/>
            </p14:nvContentPartPr>
            <p14:xfrm>
              <a:off x="2446680" y="2039920"/>
              <a:ext cx="333720" cy="39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29021" y="2022264"/>
                <a:ext cx="369398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14:cNvPr>
              <p14:cNvContentPartPr/>
              <p14:nvPr/>
            </p14:nvContentPartPr>
            <p14:xfrm>
              <a:off x="2072280" y="1930120"/>
              <a:ext cx="146520" cy="249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054640" y="1912120"/>
                <a:ext cx="182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14:cNvPr>
              <p14:cNvContentPartPr/>
              <p14:nvPr/>
            </p14:nvContentPartPr>
            <p14:xfrm>
              <a:off x="1493400" y="2641120"/>
              <a:ext cx="131040" cy="41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475400" y="2623480"/>
                <a:ext cx="1666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14:cNvPr>
              <p14:cNvContentPartPr/>
              <p14:nvPr/>
            </p14:nvContentPartPr>
            <p14:xfrm>
              <a:off x="1696440" y="2529520"/>
              <a:ext cx="11736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78495" y="2511520"/>
                <a:ext cx="152891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14:cNvPr>
              <p14:cNvContentPartPr/>
              <p14:nvPr/>
            </p14:nvContentPartPr>
            <p14:xfrm>
              <a:off x="1928280" y="2539240"/>
              <a:ext cx="93240" cy="20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910640" y="2521240"/>
                <a:ext cx="1288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14:cNvPr>
              <p14:cNvContentPartPr/>
              <p14:nvPr/>
            </p14:nvContentPartPr>
            <p14:xfrm>
              <a:off x="2091720" y="2539600"/>
              <a:ext cx="69120" cy="162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073720" y="2521600"/>
                <a:ext cx="104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14:cNvPr>
              <p14:cNvContentPartPr/>
              <p14:nvPr/>
            </p14:nvContentPartPr>
            <p14:xfrm>
              <a:off x="2549640" y="2653360"/>
              <a:ext cx="72720" cy="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31640" y="2635720"/>
                <a:ext cx="108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14:cNvPr>
              <p14:cNvContentPartPr/>
              <p14:nvPr/>
            </p14:nvContentPartPr>
            <p14:xfrm>
              <a:off x="2697600" y="2539600"/>
              <a:ext cx="77040" cy="164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679600" y="2521600"/>
                <a:ext cx="1126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14:cNvPr>
              <p14:cNvContentPartPr/>
              <p14:nvPr/>
            </p14:nvContentPartPr>
            <p14:xfrm>
              <a:off x="2844480" y="2644000"/>
              <a:ext cx="91080" cy="6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26840" y="2626360"/>
                <a:ext cx="1267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14:cNvPr>
              <p14:cNvContentPartPr/>
              <p14:nvPr/>
            </p14:nvContentPartPr>
            <p14:xfrm>
              <a:off x="3002520" y="2488840"/>
              <a:ext cx="47160" cy="248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984520" y="2470840"/>
                <a:ext cx="828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14:cNvPr>
              <p14:cNvContentPartPr/>
              <p14:nvPr/>
            </p14:nvContentPartPr>
            <p14:xfrm>
              <a:off x="2229600" y="2641120"/>
              <a:ext cx="220320" cy="132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11960" y="2623480"/>
                <a:ext cx="2559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14:cNvPr>
              <p14:cNvContentPartPr/>
              <p14:nvPr/>
            </p14:nvContentPartPr>
            <p14:xfrm>
              <a:off x="3738360" y="2566240"/>
              <a:ext cx="137880" cy="4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720720" y="254824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14:cNvPr>
              <p14:cNvContentPartPr/>
              <p14:nvPr/>
            </p14:nvContentPartPr>
            <p14:xfrm>
              <a:off x="3728640" y="2635360"/>
              <a:ext cx="167040" cy="16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710640" y="2617360"/>
                <a:ext cx="202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14:cNvPr>
              <p14:cNvContentPartPr/>
              <p14:nvPr/>
            </p14:nvContentPartPr>
            <p14:xfrm>
              <a:off x="4032840" y="2518000"/>
              <a:ext cx="360000" cy="165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15200" y="2500000"/>
                <a:ext cx="3956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14:cNvPr>
              <p14:cNvContentPartPr/>
              <p14:nvPr/>
            </p14:nvContentPartPr>
            <p14:xfrm>
              <a:off x="3210240" y="2496040"/>
              <a:ext cx="394560" cy="189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192256" y="2478433"/>
                <a:ext cx="430168" cy="224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14:cNvPr>
              <p14:cNvContentPartPr/>
              <p14:nvPr/>
            </p14:nvContentPartPr>
            <p14:xfrm>
              <a:off x="4457280" y="2661640"/>
              <a:ext cx="84240" cy="131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439280" y="2643640"/>
                <a:ext cx="1198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14:cNvPr>
              <p14:cNvContentPartPr/>
              <p14:nvPr/>
            </p14:nvContentPartPr>
            <p14:xfrm>
              <a:off x="4632240" y="2600440"/>
              <a:ext cx="174600" cy="118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614240" y="2582800"/>
                <a:ext cx="2102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14:cNvPr>
              <p14:cNvContentPartPr/>
              <p14:nvPr/>
            </p14:nvContentPartPr>
            <p14:xfrm>
              <a:off x="4874520" y="2448160"/>
              <a:ext cx="90360" cy="246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856880" y="2430160"/>
                <a:ext cx="1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14:cNvPr>
              <p14:cNvContentPartPr/>
              <p14:nvPr/>
            </p14:nvContentPartPr>
            <p14:xfrm>
              <a:off x="5096640" y="2553280"/>
              <a:ext cx="471600" cy="171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79000" y="2535640"/>
                <a:ext cx="5072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14:cNvPr>
              <p14:cNvContentPartPr/>
              <p14:nvPr/>
            </p14:nvContentPartPr>
            <p14:xfrm>
              <a:off x="418440" y="2864680"/>
              <a:ext cx="123120" cy="273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0440" y="2847040"/>
                <a:ext cx="1587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14:cNvPr>
              <p14:cNvContentPartPr/>
              <p14:nvPr/>
            </p14:nvContentPartPr>
            <p14:xfrm>
              <a:off x="630120" y="3016960"/>
              <a:ext cx="9396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12120" y="2999320"/>
                <a:ext cx="1296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14:cNvPr>
              <p14:cNvContentPartPr/>
              <p14:nvPr/>
            </p14:nvContentPartPr>
            <p14:xfrm>
              <a:off x="791040" y="3025240"/>
              <a:ext cx="124200" cy="136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73040" y="3007600"/>
                <a:ext cx="1598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14:cNvPr>
              <p14:cNvContentPartPr/>
              <p14:nvPr/>
            </p14:nvContentPartPr>
            <p14:xfrm>
              <a:off x="842880" y="3108400"/>
              <a:ext cx="54000" cy="78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24880" y="3090760"/>
                <a:ext cx="89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14:cNvPr>
              <p14:cNvContentPartPr/>
              <p14:nvPr/>
            </p14:nvContentPartPr>
            <p14:xfrm>
              <a:off x="995160" y="3054040"/>
              <a:ext cx="117000" cy="6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77520" y="3036400"/>
                <a:ext cx="152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14:cNvPr>
              <p14:cNvContentPartPr/>
              <p14:nvPr/>
            </p14:nvContentPartPr>
            <p14:xfrm>
              <a:off x="1015680" y="3124960"/>
              <a:ext cx="80640" cy="14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97680" y="3106960"/>
                <a:ext cx="116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14:cNvPr>
              <p14:cNvContentPartPr/>
              <p14:nvPr/>
            </p14:nvContentPartPr>
            <p14:xfrm>
              <a:off x="1796520" y="2935600"/>
              <a:ext cx="110880" cy="257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778520" y="2917960"/>
                <a:ext cx="1465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14:cNvPr>
              <p14:cNvContentPartPr/>
              <p14:nvPr/>
            </p14:nvContentPartPr>
            <p14:xfrm>
              <a:off x="1564320" y="2996800"/>
              <a:ext cx="147960" cy="155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546320" y="2979160"/>
                <a:ext cx="1836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14:cNvPr>
              <p14:cNvContentPartPr/>
              <p14:nvPr/>
            </p14:nvContentPartPr>
            <p14:xfrm>
              <a:off x="1203240" y="2915440"/>
              <a:ext cx="260280" cy="291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185600" y="2897440"/>
                <a:ext cx="29592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14:cNvPr>
              <p14:cNvContentPartPr/>
              <p14:nvPr/>
            </p14:nvContentPartPr>
            <p14:xfrm>
              <a:off x="129720" y="1767400"/>
              <a:ext cx="5604840" cy="1554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11720" y="1749760"/>
                <a:ext cx="5640480" cy="159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14:cNvPr>
              <p14:cNvContentPartPr/>
              <p14:nvPr/>
            </p14:nvContentPartPr>
            <p14:xfrm>
              <a:off x="281640" y="3464080"/>
              <a:ext cx="700920" cy="28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63640" y="3446440"/>
                <a:ext cx="736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14:cNvPr>
              <p14:cNvContentPartPr/>
              <p14:nvPr/>
            </p14:nvContentPartPr>
            <p14:xfrm>
              <a:off x="1451640" y="3443920"/>
              <a:ext cx="142560" cy="235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433640" y="3425920"/>
                <a:ext cx="1782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14:cNvPr>
              <p14:cNvContentPartPr/>
              <p14:nvPr/>
            </p14:nvContentPartPr>
            <p14:xfrm>
              <a:off x="1747200" y="3515920"/>
              <a:ext cx="143640" cy="19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729200" y="3497920"/>
                <a:ext cx="1792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14:cNvPr>
              <p14:cNvContentPartPr/>
              <p14:nvPr/>
            </p14:nvContentPartPr>
            <p14:xfrm>
              <a:off x="1767360" y="3601240"/>
              <a:ext cx="91080" cy="15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749720" y="3583240"/>
                <a:ext cx="1267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14:cNvPr>
              <p14:cNvContentPartPr/>
              <p14:nvPr/>
            </p14:nvContentPartPr>
            <p14:xfrm>
              <a:off x="2060760" y="3403240"/>
              <a:ext cx="95760" cy="239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042760" y="3385240"/>
                <a:ext cx="1314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14:cNvPr>
              <p14:cNvContentPartPr/>
              <p14:nvPr/>
            </p14:nvContentPartPr>
            <p14:xfrm>
              <a:off x="2236440" y="3519880"/>
              <a:ext cx="90360" cy="147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218440" y="3502240"/>
                <a:ext cx="1260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14:cNvPr>
              <p14:cNvContentPartPr/>
              <p14:nvPr/>
            </p14:nvContentPartPr>
            <p14:xfrm>
              <a:off x="2384040" y="3536080"/>
              <a:ext cx="124200" cy="1238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366400" y="3518080"/>
                <a:ext cx="1598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14:cNvPr>
              <p14:cNvContentPartPr/>
              <p14:nvPr/>
            </p14:nvContentPartPr>
            <p14:xfrm>
              <a:off x="2438040" y="3596200"/>
              <a:ext cx="52560" cy="88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420040" y="3578560"/>
                <a:ext cx="882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14:cNvPr>
              <p14:cNvContentPartPr/>
              <p14:nvPr/>
            </p14:nvContentPartPr>
            <p14:xfrm>
              <a:off x="2600760" y="3565960"/>
              <a:ext cx="131040" cy="10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582760" y="3548320"/>
                <a:ext cx="166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14:cNvPr>
              <p14:cNvContentPartPr/>
              <p14:nvPr/>
            </p14:nvContentPartPr>
            <p14:xfrm>
              <a:off x="2647200" y="3504760"/>
              <a:ext cx="17640" cy="150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629200" y="3487120"/>
                <a:ext cx="5328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14:cNvPr>
              <p14:cNvContentPartPr/>
              <p14:nvPr/>
            </p14:nvContentPartPr>
            <p14:xfrm>
              <a:off x="2770320" y="3504760"/>
              <a:ext cx="142200" cy="307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752680" y="3487120"/>
                <a:ext cx="177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14:cNvPr>
              <p14:cNvContentPartPr/>
              <p14:nvPr/>
            </p14:nvContentPartPr>
            <p14:xfrm>
              <a:off x="3108720" y="3565960"/>
              <a:ext cx="175680" cy="10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090720" y="3547960"/>
                <a:ext cx="211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14:cNvPr>
              <p14:cNvContentPartPr/>
              <p14:nvPr/>
            </p14:nvContentPartPr>
            <p14:xfrm>
              <a:off x="3149400" y="3636880"/>
              <a:ext cx="143280" cy="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13176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95059B-BA5C-49FD-98F9-B49ACACF9AAA}"/>
                  </a:ext>
                </a:extLst>
              </p14:cNvPr>
              <p14:cNvContentPartPr/>
              <p14:nvPr/>
            </p14:nvContentPartPr>
            <p14:xfrm>
              <a:off x="3545400" y="3393160"/>
              <a:ext cx="80280" cy="225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95059B-BA5C-49FD-98F9-B49ACACF9AA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3527760" y="3375160"/>
                <a:ext cx="11592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FF7B4DB-88A3-4DBA-940B-7412606C576C}"/>
                  </a:ext>
                </a:extLst>
              </p14:cNvPr>
              <p14:cNvContentPartPr/>
              <p14:nvPr/>
            </p14:nvContentPartPr>
            <p14:xfrm>
              <a:off x="3736920" y="3533200"/>
              <a:ext cx="90720" cy="84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FF7B4DB-88A3-4DBA-940B-7412606C576C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719280" y="3515560"/>
                <a:ext cx="1263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6B9C262-904A-455F-9CFB-7B23C88CFB20}"/>
                  </a:ext>
                </a:extLst>
              </p14:cNvPr>
              <p14:cNvContentPartPr/>
              <p14:nvPr/>
            </p14:nvContentPartPr>
            <p14:xfrm>
              <a:off x="4175400" y="3373720"/>
              <a:ext cx="112320" cy="245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6B9C262-904A-455F-9CFB-7B23C88CFB2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157760" y="3356080"/>
                <a:ext cx="1479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547121E-054D-4FF8-9215-15038F8F73CF}"/>
                  </a:ext>
                </a:extLst>
              </p14:cNvPr>
              <p14:cNvContentPartPr/>
              <p14:nvPr/>
            </p14:nvContentPartPr>
            <p14:xfrm>
              <a:off x="3951840" y="3433840"/>
              <a:ext cx="128160" cy="176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547121E-054D-4FF8-9215-15038F8F73CF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934200" y="3415840"/>
                <a:ext cx="1638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BFA7DBF-FDDB-4CC7-83FC-5031EB52EE53}"/>
                  </a:ext>
                </a:extLst>
              </p14:cNvPr>
              <p14:cNvContentPartPr/>
              <p14:nvPr/>
            </p14:nvContentPartPr>
            <p14:xfrm>
              <a:off x="4612440" y="3423400"/>
              <a:ext cx="139320" cy="303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BFA7DBF-FDDB-4CC7-83FC-5031EB52EE5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594440" y="3405760"/>
                <a:ext cx="1749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93ED4E8-2F14-449D-B48A-64F9BAB61BA6}"/>
                  </a:ext>
                </a:extLst>
              </p14:cNvPr>
              <p14:cNvContentPartPr/>
              <p14:nvPr/>
            </p14:nvContentPartPr>
            <p14:xfrm>
              <a:off x="4398960" y="3454000"/>
              <a:ext cx="138240" cy="132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93ED4E8-2F14-449D-B48A-64F9BAB61BA6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80960" y="3436360"/>
                <a:ext cx="17388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C184F5B-5208-425E-91E9-75421100476E}"/>
                  </a:ext>
                </a:extLst>
              </p14:cNvPr>
              <p14:cNvContentPartPr/>
              <p14:nvPr/>
            </p14:nvContentPartPr>
            <p14:xfrm>
              <a:off x="5069280" y="3449680"/>
              <a:ext cx="446040" cy="1969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C184F5B-5208-425E-91E9-75421100476E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051626" y="3432040"/>
                <a:ext cx="481709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14ACB2F-4464-4BF0-B47F-E246CEE902FB}"/>
                  </a:ext>
                </a:extLst>
              </p14:cNvPr>
              <p14:cNvContentPartPr/>
              <p14:nvPr/>
            </p14:nvContentPartPr>
            <p14:xfrm>
              <a:off x="5851560" y="3535360"/>
              <a:ext cx="152280" cy="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14ACB2F-4464-4BF0-B47F-E246CEE902FB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833920" y="351736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94B3396-CE80-4809-8471-80F113467121}"/>
                  </a:ext>
                </a:extLst>
              </p14:cNvPr>
              <p14:cNvContentPartPr/>
              <p14:nvPr/>
            </p14:nvContentPartPr>
            <p14:xfrm>
              <a:off x="6782160" y="3342400"/>
              <a:ext cx="317160" cy="290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94B3396-CE80-4809-8471-80F113467121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6764180" y="3324760"/>
                <a:ext cx="35276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8FE23BB-B312-4BCA-80BA-B3DC341DEE2B}"/>
                  </a:ext>
                </a:extLst>
              </p14:cNvPr>
              <p14:cNvContentPartPr/>
              <p14:nvPr/>
            </p14:nvContentPartPr>
            <p14:xfrm>
              <a:off x="6377880" y="3362920"/>
              <a:ext cx="303120" cy="243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8FE23BB-B312-4BCA-80BA-B3DC341DEE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359880" y="3344920"/>
                <a:ext cx="33876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DF93F00-8E1D-4C2D-9799-4D765E5A342F}"/>
                  </a:ext>
                </a:extLst>
              </p14:cNvPr>
              <p14:cNvContentPartPr/>
              <p14:nvPr/>
            </p14:nvContentPartPr>
            <p14:xfrm>
              <a:off x="6142080" y="3362920"/>
              <a:ext cx="157320" cy="24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DF93F00-8E1D-4C2D-9799-4D765E5A342F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6124080" y="3344920"/>
                <a:ext cx="192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95C8A8F7-1DE6-48EF-9429-72AA092255B1}"/>
                  </a:ext>
                </a:extLst>
              </p14:cNvPr>
              <p14:cNvContentPartPr/>
              <p14:nvPr/>
            </p14:nvContentPartPr>
            <p14:xfrm>
              <a:off x="7213440" y="3413320"/>
              <a:ext cx="405000" cy="1648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95C8A8F7-1DE6-48EF-9429-72AA092255B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7195440" y="3395680"/>
                <a:ext cx="4406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B68A422-FCA5-45AB-AFD6-07B4A573810F}"/>
                  </a:ext>
                </a:extLst>
              </p14:cNvPr>
              <p14:cNvContentPartPr/>
              <p14:nvPr/>
            </p14:nvContentPartPr>
            <p14:xfrm>
              <a:off x="7721400" y="3339160"/>
              <a:ext cx="431640" cy="199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B68A422-FCA5-45AB-AFD6-07B4A573810F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703415" y="3321520"/>
                <a:ext cx="46725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B915368-0121-487D-B4FF-33BEBD8686C5}"/>
                  </a:ext>
                </a:extLst>
              </p14:cNvPr>
              <p14:cNvContentPartPr/>
              <p14:nvPr/>
            </p14:nvContentPartPr>
            <p14:xfrm>
              <a:off x="8296320" y="3433840"/>
              <a:ext cx="198720" cy="136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B915368-0121-487D-B4FF-33BEBD8686C5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8278320" y="3415840"/>
                <a:ext cx="23436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1250A8E7-9535-4DDF-B9EE-234C60273355}"/>
                  </a:ext>
                </a:extLst>
              </p14:cNvPr>
              <p14:cNvContentPartPr/>
              <p14:nvPr/>
            </p14:nvContentPartPr>
            <p14:xfrm>
              <a:off x="8584680" y="3413320"/>
              <a:ext cx="104040" cy="2844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1250A8E7-9535-4DDF-B9EE-234C60273355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8566680" y="3395680"/>
                <a:ext cx="1396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87A543C-AD5C-4D15-AC06-8A899BF862FD}"/>
                  </a:ext>
                </a:extLst>
              </p14:cNvPr>
              <p14:cNvContentPartPr/>
              <p14:nvPr/>
            </p14:nvContentPartPr>
            <p14:xfrm>
              <a:off x="8594760" y="3311800"/>
              <a:ext cx="360" cy="4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87A543C-AD5C-4D15-AC06-8A899BF862F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577120" y="3293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B70A30B-3184-4607-BAA4-7AC3AF8A7305}"/>
                  </a:ext>
                </a:extLst>
              </p14:cNvPr>
              <p14:cNvContentPartPr/>
              <p14:nvPr/>
            </p14:nvContentPartPr>
            <p14:xfrm>
              <a:off x="8686200" y="3311800"/>
              <a:ext cx="4320" cy="129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B70A30B-3184-4607-BAA4-7AC3AF8A7305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8668560" y="3293800"/>
                <a:ext cx="39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2507EA9-B026-4133-9227-83C963CD8FC9}"/>
                  </a:ext>
                </a:extLst>
              </p14:cNvPr>
              <p14:cNvContentPartPr/>
              <p14:nvPr/>
            </p14:nvContentPartPr>
            <p14:xfrm>
              <a:off x="1508880" y="4022800"/>
              <a:ext cx="96480" cy="1627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2507EA9-B026-4133-9227-83C963CD8FC9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490880" y="4005160"/>
                <a:ext cx="1321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1B3BE70-741D-4E3A-9DBE-CBC01FCE5F83}"/>
                  </a:ext>
                </a:extLst>
              </p14:cNvPr>
              <p14:cNvContentPartPr/>
              <p14:nvPr/>
            </p14:nvContentPartPr>
            <p14:xfrm>
              <a:off x="376320" y="3921640"/>
              <a:ext cx="1045800" cy="304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1B3BE70-741D-4E3A-9DBE-CBC01FCE5F83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58320" y="3903640"/>
                <a:ext cx="1081440" cy="34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50140972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14:cNvPr>
              <p14:cNvContentPartPr/>
              <p14:nvPr/>
            </p14:nvContentPartPr>
            <p14:xfrm>
              <a:off x="6931560" y="2030560"/>
              <a:ext cx="24804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13560" y="2012920"/>
                <a:ext cx="283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14:cNvPr>
              <p14:cNvContentPartPr/>
              <p14:nvPr/>
            </p14:nvContentPartPr>
            <p14:xfrm>
              <a:off x="6670920" y="2580280"/>
              <a:ext cx="2448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52920" y="2562280"/>
                <a:ext cx="601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14:cNvPr>
              <p14:cNvContentPartPr/>
              <p14:nvPr/>
            </p14:nvContentPartPr>
            <p14:xfrm>
              <a:off x="6623760" y="2548240"/>
              <a:ext cx="185400" cy="16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6120" y="2530240"/>
                <a:ext cx="2210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14:cNvPr>
              <p14:cNvContentPartPr/>
              <p14:nvPr/>
            </p14:nvContentPartPr>
            <p14:xfrm>
              <a:off x="6928680" y="2600080"/>
              <a:ext cx="487080" cy="26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11040" y="2582464"/>
                <a:ext cx="52272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14:cNvPr>
              <p14:cNvContentPartPr/>
              <p14:nvPr/>
            </p14:nvContentPartPr>
            <p14:xfrm>
              <a:off x="7511880" y="2590720"/>
              <a:ext cx="1319400" cy="36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4240" y="2572720"/>
                <a:ext cx="13550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14:cNvPr>
              <p14:cNvContentPartPr/>
              <p14:nvPr/>
            </p14:nvContentPartPr>
            <p14:xfrm>
              <a:off x="600600" y="730960"/>
              <a:ext cx="781200" cy="175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600" y="712960"/>
                <a:ext cx="816840" cy="179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14:cNvPr>
              <p14:cNvContentPartPr/>
              <p14:nvPr/>
            </p14:nvContentPartPr>
            <p14:xfrm>
              <a:off x="2651520" y="913840"/>
              <a:ext cx="1141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33520" y="896200"/>
                <a:ext cx="149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14:cNvPr>
              <p14:cNvContentPartPr/>
              <p14:nvPr/>
            </p14:nvContentPartPr>
            <p14:xfrm>
              <a:off x="2651520" y="995200"/>
              <a:ext cx="1317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33520" y="97720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14:cNvPr>
              <p14:cNvContentPartPr/>
              <p14:nvPr/>
            </p14:nvContentPartPr>
            <p14:xfrm>
              <a:off x="2020800" y="832480"/>
              <a:ext cx="529920" cy="38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02800" y="814840"/>
                <a:ext cx="56556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14:cNvPr>
              <p14:cNvContentPartPr/>
              <p14:nvPr/>
            </p14:nvContentPartPr>
            <p14:xfrm>
              <a:off x="2952120" y="818440"/>
              <a:ext cx="211680" cy="16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34480" y="800800"/>
                <a:ext cx="2473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14:cNvPr>
              <p14:cNvContentPartPr/>
              <p14:nvPr/>
            </p14:nvContentPartPr>
            <p14:xfrm>
              <a:off x="3262080" y="812320"/>
              <a:ext cx="142200" cy="35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4080" y="794320"/>
                <a:ext cx="177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14:cNvPr>
              <p14:cNvContentPartPr/>
              <p14:nvPr/>
            </p14:nvContentPartPr>
            <p14:xfrm>
              <a:off x="3291600" y="670120"/>
              <a:ext cx="1008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73600" y="652480"/>
                <a:ext cx="45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14:cNvPr>
              <p14:cNvContentPartPr/>
              <p14:nvPr/>
            </p14:nvContentPartPr>
            <p14:xfrm>
              <a:off x="3429480" y="670120"/>
              <a:ext cx="15840" cy="3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1840" y="652480"/>
                <a:ext cx="51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14:cNvPr>
              <p14:cNvContentPartPr/>
              <p14:nvPr/>
            </p14:nvContentPartPr>
            <p14:xfrm>
              <a:off x="3768960" y="822760"/>
              <a:ext cx="265680" cy="222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50960" y="804760"/>
                <a:ext cx="3013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14:cNvPr>
              <p14:cNvContentPartPr/>
              <p14:nvPr/>
            </p14:nvContentPartPr>
            <p14:xfrm>
              <a:off x="1854120" y="1330720"/>
              <a:ext cx="157680" cy="258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36120" y="1312720"/>
                <a:ext cx="1933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14:cNvPr>
              <p14:cNvContentPartPr/>
              <p14:nvPr/>
            </p14:nvContentPartPr>
            <p14:xfrm>
              <a:off x="1655760" y="1442320"/>
              <a:ext cx="950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37760" y="1424680"/>
                <a:ext cx="130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14:cNvPr>
              <p14:cNvContentPartPr/>
              <p14:nvPr/>
            </p14:nvContentPartPr>
            <p14:xfrm>
              <a:off x="2121600" y="1340800"/>
              <a:ext cx="77400" cy="28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103600" y="1322800"/>
                <a:ext cx="1130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14:cNvPr>
              <p14:cNvContentPartPr/>
              <p14:nvPr/>
            </p14:nvContentPartPr>
            <p14:xfrm>
              <a:off x="2300880" y="1369960"/>
              <a:ext cx="83520" cy="17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82880" y="1351960"/>
                <a:ext cx="11916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14:cNvPr>
              <p14:cNvContentPartPr/>
              <p14:nvPr/>
            </p14:nvContentPartPr>
            <p14:xfrm>
              <a:off x="2478720" y="1299760"/>
              <a:ext cx="450360" cy="298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0734" y="1282120"/>
                <a:ext cx="485972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14:cNvPr>
              <p14:cNvContentPartPr/>
              <p14:nvPr/>
            </p14:nvContentPartPr>
            <p14:xfrm>
              <a:off x="3576000" y="1350880"/>
              <a:ext cx="117720" cy="173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58360" y="1333240"/>
                <a:ext cx="1533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14:cNvPr>
              <p14:cNvContentPartPr/>
              <p14:nvPr/>
            </p14:nvContentPartPr>
            <p14:xfrm>
              <a:off x="3017280" y="1311280"/>
              <a:ext cx="447840" cy="214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999640" y="1293640"/>
                <a:ext cx="48348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14:cNvPr>
              <p14:cNvContentPartPr/>
              <p14:nvPr/>
            </p14:nvContentPartPr>
            <p14:xfrm>
              <a:off x="3840240" y="1327120"/>
              <a:ext cx="156600" cy="212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822240" y="1309450"/>
                <a:ext cx="19224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14:cNvPr>
              <p14:cNvContentPartPr/>
              <p14:nvPr/>
            </p14:nvContentPartPr>
            <p14:xfrm>
              <a:off x="4073880" y="1452040"/>
              <a:ext cx="12132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55880" y="143404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14:cNvPr>
              <p14:cNvContentPartPr/>
              <p14:nvPr/>
            </p14:nvContentPartPr>
            <p14:xfrm>
              <a:off x="4083960" y="1514680"/>
              <a:ext cx="108720" cy="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66320" y="1496680"/>
                <a:ext cx="14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14:cNvPr>
              <p14:cNvContentPartPr/>
              <p14:nvPr/>
            </p14:nvContentPartPr>
            <p14:xfrm>
              <a:off x="4311480" y="1381480"/>
              <a:ext cx="202320" cy="159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93480" y="1363480"/>
                <a:ext cx="237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14:cNvPr>
              <p14:cNvContentPartPr/>
              <p14:nvPr/>
            </p14:nvContentPartPr>
            <p14:xfrm>
              <a:off x="4584000" y="1398400"/>
              <a:ext cx="151200" cy="298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66000" y="1380760"/>
                <a:ext cx="1868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14:cNvPr>
              <p14:cNvContentPartPr/>
              <p14:nvPr/>
            </p14:nvContentPartPr>
            <p14:xfrm>
              <a:off x="4614960" y="1249360"/>
              <a:ext cx="7560" cy="44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97320" y="1231360"/>
                <a:ext cx="432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14:cNvPr>
              <p14:cNvContentPartPr/>
              <p14:nvPr/>
            </p14:nvContentPartPr>
            <p14:xfrm>
              <a:off x="4744200" y="1249360"/>
              <a:ext cx="5040" cy="28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26200" y="1231360"/>
                <a:ext cx="406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14:cNvPr>
              <p14:cNvContentPartPr/>
              <p14:nvPr/>
            </p14:nvContentPartPr>
            <p14:xfrm>
              <a:off x="1770600" y="1939840"/>
              <a:ext cx="225000" cy="29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2600" y="1922200"/>
                <a:ext cx="2606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14:cNvPr>
              <p14:cNvContentPartPr/>
              <p14:nvPr/>
            </p14:nvContentPartPr>
            <p14:xfrm>
              <a:off x="3027360" y="197080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0936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14:cNvPr>
              <p14:cNvContentPartPr/>
              <p14:nvPr/>
            </p14:nvContentPartPr>
            <p14:xfrm>
              <a:off x="3138960" y="1848760"/>
              <a:ext cx="20160" cy="35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1320" y="1830760"/>
                <a:ext cx="558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14:cNvPr>
              <p14:cNvContentPartPr/>
              <p14:nvPr/>
            </p14:nvContentPartPr>
            <p14:xfrm>
              <a:off x="3271080" y="2102920"/>
              <a:ext cx="6480" cy="5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53440" y="2084920"/>
                <a:ext cx="421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14:cNvPr>
              <p14:cNvContentPartPr/>
              <p14:nvPr/>
            </p14:nvContentPartPr>
            <p14:xfrm>
              <a:off x="3291600" y="18487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73600" y="183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14:cNvPr>
              <p14:cNvContentPartPr/>
              <p14:nvPr/>
            </p14:nvContentPartPr>
            <p14:xfrm>
              <a:off x="3840240" y="1950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22240" y="193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14:cNvPr>
              <p14:cNvContentPartPr/>
              <p14:nvPr/>
            </p14:nvContentPartPr>
            <p14:xfrm>
              <a:off x="3769320" y="2055040"/>
              <a:ext cx="460440" cy="130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751320" y="2037089"/>
                <a:ext cx="496080" cy="1662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14:cNvPr>
              <p14:cNvContentPartPr/>
              <p14:nvPr/>
            </p14:nvContentPartPr>
            <p14:xfrm>
              <a:off x="3362880" y="1838680"/>
              <a:ext cx="339840" cy="36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45240" y="1821023"/>
                <a:ext cx="37548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14:cNvPr>
              <p14:cNvContentPartPr/>
              <p14:nvPr/>
            </p14:nvContentPartPr>
            <p14:xfrm>
              <a:off x="2854560" y="2083480"/>
              <a:ext cx="183240" cy="10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6560" y="2065840"/>
                <a:ext cx="2188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14:cNvPr>
              <p14:cNvContentPartPr/>
              <p14:nvPr/>
            </p14:nvContentPartPr>
            <p14:xfrm>
              <a:off x="2446680" y="2039920"/>
              <a:ext cx="333720" cy="39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29021" y="2022264"/>
                <a:ext cx="369398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14:cNvPr>
              <p14:cNvContentPartPr/>
              <p14:nvPr/>
            </p14:nvContentPartPr>
            <p14:xfrm>
              <a:off x="2072280" y="1930120"/>
              <a:ext cx="146520" cy="249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054640" y="1912120"/>
                <a:ext cx="182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14:cNvPr>
              <p14:cNvContentPartPr/>
              <p14:nvPr/>
            </p14:nvContentPartPr>
            <p14:xfrm>
              <a:off x="1493400" y="2641120"/>
              <a:ext cx="131040" cy="41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475400" y="2623480"/>
                <a:ext cx="1666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14:cNvPr>
              <p14:cNvContentPartPr/>
              <p14:nvPr/>
            </p14:nvContentPartPr>
            <p14:xfrm>
              <a:off x="1696440" y="2529520"/>
              <a:ext cx="11736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78495" y="2511520"/>
                <a:ext cx="152891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14:cNvPr>
              <p14:cNvContentPartPr/>
              <p14:nvPr/>
            </p14:nvContentPartPr>
            <p14:xfrm>
              <a:off x="1928280" y="2539240"/>
              <a:ext cx="93240" cy="20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910640" y="2521240"/>
                <a:ext cx="1288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14:cNvPr>
              <p14:cNvContentPartPr/>
              <p14:nvPr/>
            </p14:nvContentPartPr>
            <p14:xfrm>
              <a:off x="2091720" y="2539600"/>
              <a:ext cx="69120" cy="162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073720" y="2521600"/>
                <a:ext cx="104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14:cNvPr>
              <p14:cNvContentPartPr/>
              <p14:nvPr/>
            </p14:nvContentPartPr>
            <p14:xfrm>
              <a:off x="2549640" y="2653360"/>
              <a:ext cx="72720" cy="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31640" y="2635720"/>
                <a:ext cx="108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14:cNvPr>
              <p14:cNvContentPartPr/>
              <p14:nvPr/>
            </p14:nvContentPartPr>
            <p14:xfrm>
              <a:off x="2697600" y="2539600"/>
              <a:ext cx="77040" cy="164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679600" y="2521600"/>
                <a:ext cx="1126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14:cNvPr>
              <p14:cNvContentPartPr/>
              <p14:nvPr/>
            </p14:nvContentPartPr>
            <p14:xfrm>
              <a:off x="2844480" y="2644000"/>
              <a:ext cx="91080" cy="6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26840" y="2626360"/>
                <a:ext cx="1267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14:cNvPr>
              <p14:cNvContentPartPr/>
              <p14:nvPr/>
            </p14:nvContentPartPr>
            <p14:xfrm>
              <a:off x="3002520" y="2488840"/>
              <a:ext cx="47160" cy="248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984520" y="2470840"/>
                <a:ext cx="828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14:cNvPr>
              <p14:cNvContentPartPr/>
              <p14:nvPr/>
            </p14:nvContentPartPr>
            <p14:xfrm>
              <a:off x="2229600" y="2641120"/>
              <a:ext cx="220320" cy="132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11960" y="2623480"/>
                <a:ext cx="2559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14:cNvPr>
              <p14:cNvContentPartPr/>
              <p14:nvPr/>
            </p14:nvContentPartPr>
            <p14:xfrm>
              <a:off x="3738360" y="2566240"/>
              <a:ext cx="137880" cy="4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720720" y="254824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14:cNvPr>
              <p14:cNvContentPartPr/>
              <p14:nvPr/>
            </p14:nvContentPartPr>
            <p14:xfrm>
              <a:off x="3728640" y="2635360"/>
              <a:ext cx="167040" cy="16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710640" y="2617360"/>
                <a:ext cx="202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14:cNvPr>
              <p14:cNvContentPartPr/>
              <p14:nvPr/>
            </p14:nvContentPartPr>
            <p14:xfrm>
              <a:off x="4032840" y="2518000"/>
              <a:ext cx="360000" cy="165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15200" y="2500000"/>
                <a:ext cx="3956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14:cNvPr>
              <p14:cNvContentPartPr/>
              <p14:nvPr/>
            </p14:nvContentPartPr>
            <p14:xfrm>
              <a:off x="3210240" y="2496040"/>
              <a:ext cx="394560" cy="189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192256" y="2478433"/>
                <a:ext cx="430168" cy="224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14:cNvPr>
              <p14:cNvContentPartPr/>
              <p14:nvPr/>
            </p14:nvContentPartPr>
            <p14:xfrm>
              <a:off x="4457280" y="2661640"/>
              <a:ext cx="84240" cy="131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439280" y="2643640"/>
                <a:ext cx="1198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14:cNvPr>
              <p14:cNvContentPartPr/>
              <p14:nvPr/>
            </p14:nvContentPartPr>
            <p14:xfrm>
              <a:off x="4632240" y="2600440"/>
              <a:ext cx="174600" cy="118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614240" y="2582800"/>
                <a:ext cx="2102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14:cNvPr>
              <p14:cNvContentPartPr/>
              <p14:nvPr/>
            </p14:nvContentPartPr>
            <p14:xfrm>
              <a:off x="4874520" y="2448160"/>
              <a:ext cx="90360" cy="246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856880" y="2430160"/>
                <a:ext cx="1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14:cNvPr>
              <p14:cNvContentPartPr/>
              <p14:nvPr/>
            </p14:nvContentPartPr>
            <p14:xfrm>
              <a:off x="5096640" y="2553280"/>
              <a:ext cx="471600" cy="171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79000" y="2535640"/>
                <a:ext cx="5072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14:cNvPr>
              <p14:cNvContentPartPr/>
              <p14:nvPr/>
            </p14:nvContentPartPr>
            <p14:xfrm>
              <a:off x="418440" y="2864680"/>
              <a:ext cx="123120" cy="273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0440" y="2847040"/>
                <a:ext cx="1587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14:cNvPr>
              <p14:cNvContentPartPr/>
              <p14:nvPr/>
            </p14:nvContentPartPr>
            <p14:xfrm>
              <a:off x="630120" y="3016960"/>
              <a:ext cx="9396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12120" y="2999320"/>
                <a:ext cx="1296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14:cNvPr>
              <p14:cNvContentPartPr/>
              <p14:nvPr/>
            </p14:nvContentPartPr>
            <p14:xfrm>
              <a:off x="791040" y="3025240"/>
              <a:ext cx="124200" cy="136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73040" y="3007600"/>
                <a:ext cx="1598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14:cNvPr>
              <p14:cNvContentPartPr/>
              <p14:nvPr/>
            </p14:nvContentPartPr>
            <p14:xfrm>
              <a:off x="842880" y="3108400"/>
              <a:ext cx="54000" cy="78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24880" y="3090760"/>
                <a:ext cx="89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14:cNvPr>
              <p14:cNvContentPartPr/>
              <p14:nvPr/>
            </p14:nvContentPartPr>
            <p14:xfrm>
              <a:off x="995160" y="3054040"/>
              <a:ext cx="117000" cy="6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77520" y="3036400"/>
                <a:ext cx="152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14:cNvPr>
              <p14:cNvContentPartPr/>
              <p14:nvPr/>
            </p14:nvContentPartPr>
            <p14:xfrm>
              <a:off x="1015680" y="3124960"/>
              <a:ext cx="80640" cy="14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97680" y="3106960"/>
                <a:ext cx="116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14:cNvPr>
              <p14:cNvContentPartPr/>
              <p14:nvPr/>
            </p14:nvContentPartPr>
            <p14:xfrm>
              <a:off x="1796520" y="2935600"/>
              <a:ext cx="110880" cy="257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778520" y="2917960"/>
                <a:ext cx="1465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14:cNvPr>
              <p14:cNvContentPartPr/>
              <p14:nvPr/>
            </p14:nvContentPartPr>
            <p14:xfrm>
              <a:off x="1564320" y="2996800"/>
              <a:ext cx="147960" cy="155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546320" y="2979160"/>
                <a:ext cx="1836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14:cNvPr>
              <p14:cNvContentPartPr/>
              <p14:nvPr/>
            </p14:nvContentPartPr>
            <p14:xfrm>
              <a:off x="1203240" y="2915440"/>
              <a:ext cx="260280" cy="291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185600" y="2897440"/>
                <a:ext cx="29592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14:cNvPr>
              <p14:cNvContentPartPr/>
              <p14:nvPr/>
            </p14:nvContentPartPr>
            <p14:xfrm>
              <a:off x="129720" y="1767400"/>
              <a:ext cx="5604840" cy="1554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11720" y="1749760"/>
                <a:ext cx="5640480" cy="159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14:cNvPr>
              <p14:cNvContentPartPr/>
              <p14:nvPr/>
            </p14:nvContentPartPr>
            <p14:xfrm>
              <a:off x="281640" y="3464080"/>
              <a:ext cx="700920" cy="28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63640" y="3446440"/>
                <a:ext cx="736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14:cNvPr>
              <p14:cNvContentPartPr/>
              <p14:nvPr/>
            </p14:nvContentPartPr>
            <p14:xfrm>
              <a:off x="1451640" y="3443920"/>
              <a:ext cx="142560" cy="235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433640" y="3425920"/>
                <a:ext cx="1782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14:cNvPr>
              <p14:cNvContentPartPr/>
              <p14:nvPr/>
            </p14:nvContentPartPr>
            <p14:xfrm>
              <a:off x="1747200" y="3515920"/>
              <a:ext cx="143640" cy="19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729200" y="3497920"/>
                <a:ext cx="1792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14:cNvPr>
              <p14:cNvContentPartPr/>
              <p14:nvPr/>
            </p14:nvContentPartPr>
            <p14:xfrm>
              <a:off x="1767360" y="3601240"/>
              <a:ext cx="91080" cy="15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749720" y="3583240"/>
                <a:ext cx="1267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14:cNvPr>
              <p14:cNvContentPartPr/>
              <p14:nvPr/>
            </p14:nvContentPartPr>
            <p14:xfrm>
              <a:off x="2060760" y="3403240"/>
              <a:ext cx="95760" cy="239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042760" y="3385240"/>
                <a:ext cx="1314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14:cNvPr>
              <p14:cNvContentPartPr/>
              <p14:nvPr/>
            </p14:nvContentPartPr>
            <p14:xfrm>
              <a:off x="2236440" y="3519880"/>
              <a:ext cx="90360" cy="147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218440" y="3502240"/>
                <a:ext cx="1260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14:cNvPr>
              <p14:cNvContentPartPr/>
              <p14:nvPr/>
            </p14:nvContentPartPr>
            <p14:xfrm>
              <a:off x="2384040" y="3536080"/>
              <a:ext cx="124200" cy="1238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366400" y="3518080"/>
                <a:ext cx="1598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14:cNvPr>
              <p14:cNvContentPartPr/>
              <p14:nvPr/>
            </p14:nvContentPartPr>
            <p14:xfrm>
              <a:off x="2438040" y="3596200"/>
              <a:ext cx="52560" cy="88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420040" y="3578560"/>
                <a:ext cx="882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14:cNvPr>
              <p14:cNvContentPartPr/>
              <p14:nvPr/>
            </p14:nvContentPartPr>
            <p14:xfrm>
              <a:off x="2600760" y="3565960"/>
              <a:ext cx="131040" cy="10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582760" y="3548320"/>
                <a:ext cx="166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14:cNvPr>
              <p14:cNvContentPartPr/>
              <p14:nvPr/>
            </p14:nvContentPartPr>
            <p14:xfrm>
              <a:off x="2647200" y="3504760"/>
              <a:ext cx="17640" cy="150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629200" y="3487120"/>
                <a:ext cx="5328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14:cNvPr>
              <p14:cNvContentPartPr/>
              <p14:nvPr/>
            </p14:nvContentPartPr>
            <p14:xfrm>
              <a:off x="2770320" y="3504760"/>
              <a:ext cx="142200" cy="307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752680" y="3487120"/>
                <a:ext cx="177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14:cNvPr>
              <p14:cNvContentPartPr/>
              <p14:nvPr/>
            </p14:nvContentPartPr>
            <p14:xfrm>
              <a:off x="3108720" y="3565960"/>
              <a:ext cx="175680" cy="10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090720" y="3547960"/>
                <a:ext cx="211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14:cNvPr>
              <p14:cNvContentPartPr/>
              <p14:nvPr/>
            </p14:nvContentPartPr>
            <p14:xfrm>
              <a:off x="3149400" y="3636880"/>
              <a:ext cx="143280" cy="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13176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95059B-BA5C-49FD-98F9-B49ACACF9AAA}"/>
                  </a:ext>
                </a:extLst>
              </p14:cNvPr>
              <p14:cNvContentPartPr/>
              <p14:nvPr/>
            </p14:nvContentPartPr>
            <p14:xfrm>
              <a:off x="3545400" y="3393160"/>
              <a:ext cx="80280" cy="225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95059B-BA5C-49FD-98F9-B49ACACF9AA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3527760" y="3375160"/>
                <a:ext cx="11592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FF7B4DB-88A3-4DBA-940B-7412606C576C}"/>
                  </a:ext>
                </a:extLst>
              </p14:cNvPr>
              <p14:cNvContentPartPr/>
              <p14:nvPr/>
            </p14:nvContentPartPr>
            <p14:xfrm>
              <a:off x="3736920" y="3533200"/>
              <a:ext cx="90720" cy="84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FF7B4DB-88A3-4DBA-940B-7412606C576C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719280" y="3515560"/>
                <a:ext cx="1263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6B9C262-904A-455F-9CFB-7B23C88CFB20}"/>
                  </a:ext>
                </a:extLst>
              </p14:cNvPr>
              <p14:cNvContentPartPr/>
              <p14:nvPr/>
            </p14:nvContentPartPr>
            <p14:xfrm>
              <a:off x="4175400" y="3373720"/>
              <a:ext cx="112320" cy="245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6B9C262-904A-455F-9CFB-7B23C88CFB2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157760" y="3356080"/>
                <a:ext cx="1479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547121E-054D-4FF8-9215-15038F8F73CF}"/>
                  </a:ext>
                </a:extLst>
              </p14:cNvPr>
              <p14:cNvContentPartPr/>
              <p14:nvPr/>
            </p14:nvContentPartPr>
            <p14:xfrm>
              <a:off x="3951840" y="3433840"/>
              <a:ext cx="128160" cy="176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547121E-054D-4FF8-9215-15038F8F73CF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934200" y="3415840"/>
                <a:ext cx="1638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BFA7DBF-FDDB-4CC7-83FC-5031EB52EE53}"/>
                  </a:ext>
                </a:extLst>
              </p14:cNvPr>
              <p14:cNvContentPartPr/>
              <p14:nvPr/>
            </p14:nvContentPartPr>
            <p14:xfrm>
              <a:off x="4612440" y="3423400"/>
              <a:ext cx="139320" cy="303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BFA7DBF-FDDB-4CC7-83FC-5031EB52EE5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594440" y="3405760"/>
                <a:ext cx="1749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93ED4E8-2F14-449D-B48A-64F9BAB61BA6}"/>
                  </a:ext>
                </a:extLst>
              </p14:cNvPr>
              <p14:cNvContentPartPr/>
              <p14:nvPr/>
            </p14:nvContentPartPr>
            <p14:xfrm>
              <a:off x="4398960" y="3454000"/>
              <a:ext cx="138240" cy="132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93ED4E8-2F14-449D-B48A-64F9BAB61BA6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80960" y="3436360"/>
                <a:ext cx="17388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C184F5B-5208-425E-91E9-75421100476E}"/>
                  </a:ext>
                </a:extLst>
              </p14:cNvPr>
              <p14:cNvContentPartPr/>
              <p14:nvPr/>
            </p14:nvContentPartPr>
            <p14:xfrm>
              <a:off x="5069280" y="3449680"/>
              <a:ext cx="446040" cy="1969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C184F5B-5208-425E-91E9-75421100476E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051626" y="3432040"/>
                <a:ext cx="481709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14ACB2F-4464-4BF0-B47F-E246CEE902FB}"/>
                  </a:ext>
                </a:extLst>
              </p14:cNvPr>
              <p14:cNvContentPartPr/>
              <p14:nvPr/>
            </p14:nvContentPartPr>
            <p14:xfrm>
              <a:off x="5851560" y="3535360"/>
              <a:ext cx="152280" cy="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14ACB2F-4464-4BF0-B47F-E246CEE902FB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833920" y="351736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94B3396-CE80-4809-8471-80F113467121}"/>
                  </a:ext>
                </a:extLst>
              </p14:cNvPr>
              <p14:cNvContentPartPr/>
              <p14:nvPr/>
            </p14:nvContentPartPr>
            <p14:xfrm>
              <a:off x="6782160" y="3342400"/>
              <a:ext cx="317160" cy="290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94B3396-CE80-4809-8471-80F113467121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6764180" y="3324760"/>
                <a:ext cx="35276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8FE23BB-B312-4BCA-80BA-B3DC341DEE2B}"/>
                  </a:ext>
                </a:extLst>
              </p14:cNvPr>
              <p14:cNvContentPartPr/>
              <p14:nvPr/>
            </p14:nvContentPartPr>
            <p14:xfrm>
              <a:off x="6377880" y="3362920"/>
              <a:ext cx="303120" cy="243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8FE23BB-B312-4BCA-80BA-B3DC341DEE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359880" y="3344920"/>
                <a:ext cx="33876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DF93F00-8E1D-4C2D-9799-4D765E5A342F}"/>
                  </a:ext>
                </a:extLst>
              </p14:cNvPr>
              <p14:cNvContentPartPr/>
              <p14:nvPr/>
            </p14:nvContentPartPr>
            <p14:xfrm>
              <a:off x="6142080" y="3362920"/>
              <a:ext cx="157320" cy="24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DF93F00-8E1D-4C2D-9799-4D765E5A342F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6124080" y="3344920"/>
                <a:ext cx="192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95C8A8F7-1DE6-48EF-9429-72AA092255B1}"/>
                  </a:ext>
                </a:extLst>
              </p14:cNvPr>
              <p14:cNvContentPartPr/>
              <p14:nvPr/>
            </p14:nvContentPartPr>
            <p14:xfrm>
              <a:off x="7213440" y="3413320"/>
              <a:ext cx="405000" cy="1648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95C8A8F7-1DE6-48EF-9429-72AA092255B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7195440" y="3395680"/>
                <a:ext cx="4406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B68A422-FCA5-45AB-AFD6-07B4A573810F}"/>
                  </a:ext>
                </a:extLst>
              </p14:cNvPr>
              <p14:cNvContentPartPr/>
              <p14:nvPr/>
            </p14:nvContentPartPr>
            <p14:xfrm>
              <a:off x="7721400" y="3339160"/>
              <a:ext cx="431640" cy="199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B68A422-FCA5-45AB-AFD6-07B4A573810F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703415" y="3321520"/>
                <a:ext cx="46725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B915368-0121-487D-B4FF-33BEBD8686C5}"/>
                  </a:ext>
                </a:extLst>
              </p14:cNvPr>
              <p14:cNvContentPartPr/>
              <p14:nvPr/>
            </p14:nvContentPartPr>
            <p14:xfrm>
              <a:off x="8296320" y="3433840"/>
              <a:ext cx="198720" cy="136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B915368-0121-487D-B4FF-33BEBD8686C5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8278320" y="3415840"/>
                <a:ext cx="23436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1250A8E7-9535-4DDF-B9EE-234C60273355}"/>
                  </a:ext>
                </a:extLst>
              </p14:cNvPr>
              <p14:cNvContentPartPr/>
              <p14:nvPr/>
            </p14:nvContentPartPr>
            <p14:xfrm>
              <a:off x="8584680" y="3413320"/>
              <a:ext cx="104040" cy="2844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1250A8E7-9535-4DDF-B9EE-234C60273355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8566680" y="3395680"/>
                <a:ext cx="1396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87A543C-AD5C-4D15-AC06-8A899BF862FD}"/>
                  </a:ext>
                </a:extLst>
              </p14:cNvPr>
              <p14:cNvContentPartPr/>
              <p14:nvPr/>
            </p14:nvContentPartPr>
            <p14:xfrm>
              <a:off x="8594760" y="3311800"/>
              <a:ext cx="360" cy="4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87A543C-AD5C-4D15-AC06-8A899BF862F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577120" y="3293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B70A30B-3184-4607-BAA4-7AC3AF8A7305}"/>
                  </a:ext>
                </a:extLst>
              </p14:cNvPr>
              <p14:cNvContentPartPr/>
              <p14:nvPr/>
            </p14:nvContentPartPr>
            <p14:xfrm>
              <a:off x="8686200" y="3311800"/>
              <a:ext cx="4320" cy="129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B70A30B-3184-4607-BAA4-7AC3AF8A7305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8668560" y="3293800"/>
                <a:ext cx="39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2507EA9-B026-4133-9227-83C963CD8FC9}"/>
                  </a:ext>
                </a:extLst>
              </p14:cNvPr>
              <p14:cNvContentPartPr/>
              <p14:nvPr/>
            </p14:nvContentPartPr>
            <p14:xfrm>
              <a:off x="1508880" y="4022800"/>
              <a:ext cx="96480" cy="1627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2507EA9-B026-4133-9227-83C963CD8FC9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490880" y="4005160"/>
                <a:ext cx="1321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1B3BE70-741D-4E3A-9DBE-CBC01FCE5F83}"/>
                  </a:ext>
                </a:extLst>
              </p14:cNvPr>
              <p14:cNvContentPartPr/>
              <p14:nvPr/>
            </p14:nvContentPartPr>
            <p14:xfrm>
              <a:off x="376320" y="3921640"/>
              <a:ext cx="1045800" cy="304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1B3BE70-741D-4E3A-9DBE-CBC01FCE5F83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58320" y="3903640"/>
                <a:ext cx="1081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2DCA562-9B95-4552-9B0F-B1943C89E737}"/>
                  </a:ext>
                </a:extLst>
              </p14:cNvPr>
              <p14:cNvContentPartPr/>
              <p14:nvPr/>
            </p14:nvContentPartPr>
            <p14:xfrm>
              <a:off x="2001360" y="4084000"/>
              <a:ext cx="151560" cy="1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2DCA562-9B95-4552-9B0F-B1943C89E737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1983360" y="406600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CE6A815-0CEE-481A-9EF3-5BED63F745D4}"/>
                  </a:ext>
                </a:extLst>
              </p14:cNvPr>
              <p14:cNvContentPartPr/>
              <p14:nvPr/>
            </p14:nvContentPartPr>
            <p14:xfrm>
              <a:off x="2426520" y="3921640"/>
              <a:ext cx="62640" cy="273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CE6A815-0CEE-481A-9EF3-5BED63F745D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408880" y="3903640"/>
                <a:ext cx="982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B58D62E-25CD-4588-A944-B08B00CF5A73}"/>
                  </a:ext>
                </a:extLst>
              </p14:cNvPr>
              <p14:cNvContentPartPr/>
              <p14:nvPr/>
            </p14:nvContentPartPr>
            <p14:xfrm>
              <a:off x="2568360" y="3962320"/>
              <a:ext cx="77760" cy="165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B58D62E-25CD-4588-A944-B08B00CF5A73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2550720" y="3944320"/>
                <a:ext cx="11340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BB1929D-A182-4EA0-9BFC-431851B8A9DC}"/>
                  </a:ext>
                </a:extLst>
              </p14:cNvPr>
              <p14:cNvContentPartPr/>
              <p14:nvPr/>
            </p14:nvContentPartPr>
            <p14:xfrm>
              <a:off x="2715240" y="4065640"/>
              <a:ext cx="80280" cy="130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BB1929D-A182-4EA0-9BFC-431851B8A9DC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2697600" y="4048000"/>
                <a:ext cx="1159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1DF113E-C798-4130-839E-51E0990A59B3}"/>
                  </a:ext>
                </a:extLst>
              </p14:cNvPr>
              <p14:cNvContentPartPr/>
              <p14:nvPr/>
            </p14:nvContentPartPr>
            <p14:xfrm>
              <a:off x="2862840" y="4072480"/>
              <a:ext cx="124920" cy="1288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1DF113E-C798-4130-839E-51E0990A59B3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845200" y="4054480"/>
                <a:ext cx="16056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BA7B3A2-8B2F-4057-91B6-AF9A996DA7EF}"/>
                  </a:ext>
                </a:extLst>
              </p14:cNvPr>
              <p14:cNvContentPartPr/>
              <p14:nvPr/>
            </p14:nvContentPartPr>
            <p14:xfrm>
              <a:off x="2224560" y="3901120"/>
              <a:ext cx="122040" cy="281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BA7B3A2-8B2F-4057-91B6-AF9A996DA7EF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2206613" y="3883480"/>
                <a:ext cx="157575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34119B5-DD64-48D7-A566-057F109A3F12}"/>
                  </a:ext>
                </a:extLst>
              </p14:cNvPr>
              <p14:cNvContentPartPr/>
              <p14:nvPr/>
            </p14:nvContentPartPr>
            <p14:xfrm>
              <a:off x="3118800" y="3901120"/>
              <a:ext cx="490680" cy="3625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34119B5-DD64-48D7-A566-057F109A3F12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100800" y="3883480"/>
                <a:ext cx="52632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7B64D9C-CD89-449D-A9E3-181AB6D2BCCA}"/>
                  </a:ext>
                </a:extLst>
              </p14:cNvPr>
              <p14:cNvContentPartPr/>
              <p14:nvPr/>
            </p14:nvContentPartPr>
            <p14:xfrm>
              <a:off x="4795320" y="3992200"/>
              <a:ext cx="130680" cy="104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7B64D9C-CD89-449D-A9E3-181AB6D2BCCA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4777320" y="3974560"/>
                <a:ext cx="166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19CE134-0D4C-4763-AA17-31FB466ADACF}"/>
                  </a:ext>
                </a:extLst>
              </p14:cNvPr>
              <p14:cNvContentPartPr/>
              <p14:nvPr/>
            </p14:nvContentPartPr>
            <p14:xfrm>
              <a:off x="4795320" y="4084000"/>
              <a:ext cx="86760" cy="72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19CE134-0D4C-4763-AA17-31FB466ADACF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4777320" y="4066000"/>
                <a:ext cx="12240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A7CF5E6-CB0A-431B-B630-F710D3B0A067}"/>
                  </a:ext>
                </a:extLst>
              </p14:cNvPr>
              <p14:cNvContentPartPr/>
              <p14:nvPr/>
            </p14:nvContentPartPr>
            <p14:xfrm>
              <a:off x="4998000" y="3972040"/>
              <a:ext cx="264960" cy="1486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A7CF5E6-CB0A-431B-B630-F710D3B0A067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980360" y="3954400"/>
                <a:ext cx="3006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7AF9E1F-C22C-4BCE-9098-07BD0A818CDB}"/>
                  </a:ext>
                </a:extLst>
              </p14:cNvPr>
              <p14:cNvContentPartPr/>
              <p14:nvPr/>
            </p14:nvContentPartPr>
            <p14:xfrm>
              <a:off x="5351520" y="3941080"/>
              <a:ext cx="126000" cy="3024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7AF9E1F-C22C-4BCE-9098-07BD0A818CDB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5333520" y="3923440"/>
                <a:ext cx="1616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39A0FD8F-6B52-4106-809E-C14C6A82BD66}"/>
                  </a:ext>
                </a:extLst>
              </p14:cNvPr>
              <p14:cNvContentPartPr/>
              <p14:nvPr/>
            </p14:nvContentPartPr>
            <p14:xfrm>
              <a:off x="5364120" y="3830200"/>
              <a:ext cx="4320" cy="129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39A0FD8F-6B52-4106-809E-C14C6A82BD66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346120" y="3812200"/>
                <a:ext cx="39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AB5954D-2DE9-47A2-8ABA-FA6E3CAB2BB8}"/>
                  </a:ext>
                </a:extLst>
              </p14:cNvPr>
              <p14:cNvContentPartPr/>
              <p14:nvPr/>
            </p14:nvContentPartPr>
            <p14:xfrm>
              <a:off x="5461680" y="3819760"/>
              <a:ext cx="4320" cy="82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AB5954D-2DE9-47A2-8ABA-FA6E3CAB2BB8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5444040" y="380176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2D02971B-B32A-4353-B7F2-64569629C6D1}"/>
                  </a:ext>
                </a:extLst>
              </p14:cNvPr>
              <p14:cNvContentPartPr/>
              <p14:nvPr/>
            </p14:nvContentPartPr>
            <p14:xfrm>
              <a:off x="3697680" y="3892840"/>
              <a:ext cx="1024200" cy="2707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2D02971B-B32A-4353-B7F2-64569629C6D1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3680040" y="3874840"/>
                <a:ext cx="1059840" cy="306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91812785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14:cNvPr>
              <p14:cNvContentPartPr/>
              <p14:nvPr/>
            </p14:nvContentPartPr>
            <p14:xfrm>
              <a:off x="6931560" y="2030560"/>
              <a:ext cx="24804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13560" y="2012920"/>
                <a:ext cx="283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14:cNvPr>
              <p14:cNvContentPartPr/>
              <p14:nvPr/>
            </p14:nvContentPartPr>
            <p14:xfrm>
              <a:off x="6670920" y="2580280"/>
              <a:ext cx="2448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52920" y="2562280"/>
                <a:ext cx="601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14:cNvPr>
              <p14:cNvContentPartPr/>
              <p14:nvPr/>
            </p14:nvContentPartPr>
            <p14:xfrm>
              <a:off x="6623760" y="2548240"/>
              <a:ext cx="185400" cy="16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6120" y="2530240"/>
                <a:ext cx="2210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14:cNvPr>
              <p14:cNvContentPartPr/>
              <p14:nvPr/>
            </p14:nvContentPartPr>
            <p14:xfrm>
              <a:off x="6928680" y="2600080"/>
              <a:ext cx="487080" cy="26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11040" y="2582464"/>
                <a:ext cx="52272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14:cNvPr>
              <p14:cNvContentPartPr/>
              <p14:nvPr/>
            </p14:nvContentPartPr>
            <p14:xfrm>
              <a:off x="7511880" y="2590720"/>
              <a:ext cx="1319400" cy="36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4240" y="2572720"/>
                <a:ext cx="13550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14:cNvPr>
              <p14:cNvContentPartPr/>
              <p14:nvPr/>
            </p14:nvContentPartPr>
            <p14:xfrm>
              <a:off x="600600" y="730960"/>
              <a:ext cx="781200" cy="175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600" y="712960"/>
                <a:ext cx="816840" cy="179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14:cNvPr>
              <p14:cNvContentPartPr/>
              <p14:nvPr/>
            </p14:nvContentPartPr>
            <p14:xfrm>
              <a:off x="2651520" y="913840"/>
              <a:ext cx="1141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33520" y="896200"/>
                <a:ext cx="149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14:cNvPr>
              <p14:cNvContentPartPr/>
              <p14:nvPr/>
            </p14:nvContentPartPr>
            <p14:xfrm>
              <a:off x="2651520" y="995200"/>
              <a:ext cx="1317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33520" y="97720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14:cNvPr>
              <p14:cNvContentPartPr/>
              <p14:nvPr/>
            </p14:nvContentPartPr>
            <p14:xfrm>
              <a:off x="2020800" y="832480"/>
              <a:ext cx="529920" cy="38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02800" y="814840"/>
                <a:ext cx="56556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14:cNvPr>
              <p14:cNvContentPartPr/>
              <p14:nvPr/>
            </p14:nvContentPartPr>
            <p14:xfrm>
              <a:off x="2952120" y="818440"/>
              <a:ext cx="211680" cy="16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34480" y="800800"/>
                <a:ext cx="2473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14:cNvPr>
              <p14:cNvContentPartPr/>
              <p14:nvPr/>
            </p14:nvContentPartPr>
            <p14:xfrm>
              <a:off x="3262080" y="812320"/>
              <a:ext cx="142200" cy="35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4080" y="794320"/>
                <a:ext cx="177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14:cNvPr>
              <p14:cNvContentPartPr/>
              <p14:nvPr/>
            </p14:nvContentPartPr>
            <p14:xfrm>
              <a:off x="3291600" y="670120"/>
              <a:ext cx="1008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73600" y="652480"/>
                <a:ext cx="45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14:cNvPr>
              <p14:cNvContentPartPr/>
              <p14:nvPr/>
            </p14:nvContentPartPr>
            <p14:xfrm>
              <a:off x="3429480" y="670120"/>
              <a:ext cx="15840" cy="3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1840" y="652480"/>
                <a:ext cx="51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14:cNvPr>
              <p14:cNvContentPartPr/>
              <p14:nvPr/>
            </p14:nvContentPartPr>
            <p14:xfrm>
              <a:off x="3768960" y="822760"/>
              <a:ext cx="265680" cy="222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50960" y="804760"/>
                <a:ext cx="3013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14:cNvPr>
              <p14:cNvContentPartPr/>
              <p14:nvPr/>
            </p14:nvContentPartPr>
            <p14:xfrm>
              <a:off x="1854120" y="1330720"/>
              <a:ext cx="157680" cy="258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36120" y="1312720"/>
                <a:ext cx="1933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14:cNvPr>
              <p14:cNvContentPartPr/>
              <p14:nvPr/>
            </p14:nvContentPartPr>
            <p14:xfrm>
              <a:off x="1655760" y="1442320"/>
              <a:ext cx="950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37760" y="1424680"/>
                <a:ext cx="130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14:cNvPr>
              <p14:cNvContentPartPr/>
              <p14:nvPr/>
            </p14:nvContentPartPr>
            <p14:xfrm>
              <a:off x="2121600" y="1340800"/>
              <a:ext cx="77400" cy="28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103600" y="1322800"/>
                <a:ext cx="1130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14:cNvPr>
              <p14:cNvContentPartPr/>
              <p14:nvPr/>
            </p14:nvContentPartPr>
            <p14:xfrm>
              <a:off x="2300880" y="1369960"/>
              <a:ext cx="83520" cy="17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82880" y="1351960"/>
                <a:ext cx="11916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14:cNvPr>
              <p14:cNvContentPartPr/>
              <p14:nvPr/>
            </p14:nvContentPartPr>
            <p14:xfrm>
              <a:off x="2478720" y="1299760"/>
              <a:ext cx="450360" cy="298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0734" y="1282120"/>
                <a:ext cx="485972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14:cNvPr>
              <p14:cNvContentPartPr/>
              <p14:nvPr/>
            </p14:nvContentPartPr>
            <p14:xfrm>
              <a:off x="3576000" y="1350880"/>
              <a:ext cx="117720" cy="173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58360" y="1333240"/>
                <a:ext cx="1533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14:cNvPr>
              <p14:cNvContentPartPr/>
              <p14:nvPr/>
            </p14:nvContentPartPr>
            <p14:xfrm>
              <a:off x="3017280" y="1311280"/>
              <a:ext cx="447840" cy="214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999640" y="1293640"/>
                <a:ext cx="48348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14:cNvPr>
              <p14:cNvContentPartPr/>
              <p14:nvPr/>
            </p14:nvContentPartPr>
            <p14:xfrm>
              <a:off x="3840240" y="1327120"/>
              <a:ext cx="156600" cy="212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822240" y="1309450"/>
                <a:ext cx="19224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14:cNvPr>
              <p14:cNvContentPartPr/>
              <p14:nvPr/>
            </p14:nvContentPartPr>
            <p14:xfrm>
              <a:off x="4073880" y="1452040"/>
              <a:ext cx="12132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55880" y="143404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14:cNvPr>
              <p14:cNvContentPartPr/>
              <p14:nvPr/>
            </p14:nvContentPartPr>
            <p14:xfrm>
              <a:off x="4083960" y="1514680"/>
              <a:ext cx="108720" cy="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66320" y="1496680"/>
                <a:ext cx="14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14:cNvPr>
              <p14:cNvContentPartPr/>
              <p14:nvPr/>
            </p14:nvContentPartPr>
            <p14:xfrm>
              <a:off x="4311480" y="1381480"/>
              <a:ext cx="202320" cy="159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93480" y="1363480"/>
                <a:ext cx="237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14:cNvPr>
              <p14:cNvContentPartPr/>
              <p14:nvPr/>
            </p14:nvContentPartPr>
            <p14:xfrm>
              <a:off x="4584000" y="1398400"/>
              <a:ext cx="151200" cy="298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66000" y="1380760"/>
                <a:ext cx="1868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14:cNvPr>
              <p14:cNvContentPartPr/>
              <p14:nvPr/>
            </p14:nvContentPartPr>
            <p14:xfrm>
              <a:off x="4614960" y="1249360"/>
              <a:ext cx="7560" cy="44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97320" y="1231360"/>
                <a:ext cx="432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14:cNvPr>
              <p14:cNvContentPartPr/>
              <p14:nvPr/>
            </p14:nvContentPartPr>
            <p14:xfrm>
              <a:off x="4744200" y="1249360"/>
              <a:ext cx="5040" cy="28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26200" y="1231360"/>
                <a:ext cx="406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14:cNvPr>
              <p14:cNvContentPartPr/>
              <p14:nvPr/>
            </p14:nvContentPartPr>
            <p14:xfrm>
              <a:off x="1770600" y="1939840"/>
              <a:ext cx="225000" cy="29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2600" y="1922200"/>
                <a:ext cx="2606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14:cNvPr>
              <p14:cNvContentPartPr/>
              <p14:nvPr/>
            </p14:nvContentPartPr>
            <p14:xfrm>
              <a:off x="3027360" y="197080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0936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14:cNvPr>
              <p14:cNvContentPartPr/>
              <p14:nvPr/>
            </p14:nvContentPartPr>
            <p14:xfrm>
              <a:off x="3138960" y="1848760"/>
              <a:ext cx="20160" cy="35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1320" y="1830760"/>
                <a:ext cx="558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14:cNvPr>
              <p14:cNvContentPartPr/>
              <p14:nvPr/>
            </p14:nvContentPartPr>
            <p14:xfrm>
              <a:off x="3271080" y="2102920"/>
              <a:ext cx="6480" cy="5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53440" y="2084920"/>
                <a:ext cx="421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14:cNvPr>
              <p14:cNvContentPartPr/>
              <p14:nvPr/>
            </p14:nvContentPartPr>
            <p14:xfrm>
              <a:off x="3291600" y="18487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73600" y="183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14:cNvPr>
              <p14:cNvContentPartPr/>
              <p14:nvPr/>
            </p14:nvContentPartPr>
            <p14:xfrm>
              <a:off x="3840240" y="1950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22240" y="193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14:cNvPr>
              <p14:cNvContentPartPr/>
              <p14:nvPr/>
            </p14:nvContentPartPr>
            <p14:xfrm>
              <a:off x="3769320" y="2055040"/>
              <a:ext cx="460440" cy="130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751320" y="2037089"/>
                <a:ext cx="496080" cy="1662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14:cNvPr>
              <p14:cNvContentPartPr/>
              <p14:nvPr/>
            </p14:nvContentPartPr>
            <p14:xfrm>
              <a:off x="3362880" y="1838680"/>
              <a:ext cx="339840" cy="36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45240" y="1821023"/>
                <a:ext cx="37548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14:cNvPr>
              <p14:cNvContentPartPr/>
              <p14:nvPr/>
            </p14:nvContentPartPr>
            <p14:xfrm>
              <a:off x="2854560" y="2083480"/>
              <a:ext cx="183240" cy="10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6560" y="2065840"/>
                <a:ext cx="2188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14:cNvPr>
              <p14:cNvContentPartPr/>
              <p14:nvPr/>
            </p14:nvContentPartPr>
            <p14:xfrm>
              <a:off x="2446680" y="2039920"/>
              <a:ext cx="333720" cy="39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29021" y="2022264"/>
                <a:ext cx="369398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14:cNvPr>
              <p14:cNvContentPartPr/>
              <p14:nvPr/>
            </p14:nvContentPartPr>
            <p14:xfrm>
              <a:off x="2072280" y="1930120"/>
              <a:ext cx="146520" cy="249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054640" y="1912120"/>
                <a:ext cx="182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14:cNvPr>
              <p14:cNvContentPartPr/>
              <p14:nvPr/>
            </p14:nvContentPartPr>
            <p14:xfrm>
              <a:off x="1493400" y="2641120"/>
              <a:ext cx="131040" cy="41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475400" y="2623480"/>
                <a:ext cx="1666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14:cNvPr>
              <p14:cNvContentPartPr/>
              <p14:nvPr/>
            </p14:nvContentPartPr>
            <p14:xfrm>
              <a:off x="1696440" y="2529520"/>
              <a:ext cx="11736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78495" y="2511520"/>
                <a:ext cx="152891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14:cNvPr>
              <p14:cNvContentPartPr/>
              <p14:nvPr/>
            </p14:nvContentPartPr>
            <p14:xfrm>
              <a:off x="1928280" y="2539240"/>
              <a:ext cx="93240" cy="20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910640" y="2521240"/>
                <a:ext cx="1288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14:cNvPr>
              <p14:cNvContentPartPr/>
              <p14:nvPr/>
            </p14:nvContentPartPr>
            <p14:xfrm>
              <a:off x="2091720" y="2539600"/>
              <a:ext cx="69120" cy="162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073720" y="2521600"/>
                <a:ext cx="104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14:cNvPr>
              <p14:cNvContentPartPr/>
              <p14:nvPr/>
            </p14:nvContentPartPr>
            <p14:xfrm>
              <a:off x="2549640" y="2653360"/>
              <a:ext cx="72720" cy="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31640" y="2635720"/>
                <a:ext cx="108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14:cNvPr>
              <p14:cNvContentPartPr/>
              <p14:nvPr/>
            </p14:nvContentPartPr>
            <p14:xfrm>
              <a:off x="2697600" y="2539600"/>
              <a:ext cx="77040" cy="164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679600" y="2521600"/>
                <a:ext cx="1126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14:cNvPr>
              <p14:cNvContentPartPr/>
              <p14:nvPr/>
            </p14:nvContentPartPr>
            <p14:xfrm>
              <a:off x="2844480" y="2644000"/>
              <a:ext cx="91080" cy="6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26840" y="2626360"/>
                <a:ext cx="1267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14:cNvPr>
              <p14:cNvContentPartPr/>
              <p14:nvPr/>
            </p14:nvContentPartPr>
            <p14:xfrm>
              <a:off x="3002520" y="2488840"/>
              <a:ext cx="47160" cy="248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984520" y="2470840"/>
                <a:ext cx="828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14:cNvPr>
              <p14:cNvContentPartPr/>
              <p14:nvPr/>
            </p14:nvContentPartPr>
            <p14:xfrm>
              <a:off x="2229600" y="2641120"/>
              <a:ext cx="220320" cy="132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11960" y="2623480"/>
                <a:ext cx="2559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14:cNvPr>
              <p14:cNvContentPartPr/>
              <p14:nvPr/>
            </p14:nvContentPartPr>
            <p14:xfrm>
              <a:off x="3738360" y="2566240"/>
              <a:ext cx="137880" cy="4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720720" y="254824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14:cNvPr>
              <p14:cNvContentPartPr/>
              <p14:nvPr/>
            </p14:nvContentPartPr>
            <p14:xfrm>
              <a:off x="3728640" y="2635360"/>
              <a:ext cx="167040" cy="16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710640" y="2617360"/>
                <a:ext cx="202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14:cNvPr>
              <p14:cNvContentPartPr/>
              <p14:nvPr/>
            </p14:nvContentPartPr>
            <p14:xfrm>
              <a:off x="4032840" y="2518000"/>
              <a:ext cx="360000" cy="165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15200" y="2500000"/>
                <a:ext cx="3956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14:cNvPr>
              <p14:cNvContentPartPr/>
              <p14:nvPr/>
            </p14:nvContentPartPr>
            <p14:xfrm>
              <a:off x="3210240" y="2496040"/>
              <a:ext cx="394560" cy="189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192256" y="2478433"/>
                <a:ext cx="430168" cy="224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14:cNvPr>
              <p14:cNvContentPartPr/>
              <p14:nvPr/>
            </p14:nvContentPartPr>
            <p14:xfrm>
              <a:off x="4457280" y="2661640"/>
              <a:ext cx="84240" cy="131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439280" y="2643640"/>
                <a:ext cx="1198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14:cNvPr>
              <p14:cNvContentPartPr/>
              <p14:nvPr/>
            </p14:nvContentPartPr>
            <p14:xfrm>
              <a:off x="4632240" y="2600440"/>
              <a:ext cx="174600" cy="118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614240" y="2582800"/>
                <a:ext cx="2102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14:cNvPr>
              <p14:cNvContentPartPr/>
              <p14:nvPr/>
            </p14:nvContentPartPr>
            <p14:xfrm>
              <a:off x="4874520" y="2448160"/>
              <a:ext cx="90360" cy="246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856880" y="2430160"/>
                <a:ext cx="1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14:cNvPr>
              <p14:cNvContentPartPr/>
              <p14:nvPr/>
            </p14:nvContentPartPr>
            <p14:xfrm>
              <a:off x="5096640" y="2553280"/>
              <a:ext cx="471600" cy="171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79000" y="2535640"/>
                <a:ext cx="5072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14:cNvPr>
              <p14:cNvContentPartPr/>
              <p14:nvPr/>
            </p14:nvContentPartPr>
            <p14:xfrm>
              <a:off x="418440" y="2864680"/>
              <a:ext cx="123120" cy="273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0440" y="2847040"/>
                <a:ext cx="1587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14:cNvPr>
              <p14:cNvContentPartPr/>
              <p14:nvPr/>
            </p14:nvContentPartPr>
            <p14:xfrm>
              <a:off x="630120" y="3016960"/>
              <a:ext cx="9396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12120" y="2999320"/>
                <a:ext cx="1296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14:cNvPr>
              <p14:cNvContentPartPr/>
              <p14:nvPr/>
            </p14:nvContentPartPr>
            <p14:xfrm>
              <a:off x="791040" y="3025240"/>
              <a:ext cx="124200" cy="136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73040" y="3007600"/>
                <a:ext cx="1598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14:cNvPr>
              <p14:cNvContentPartPr/>
              <p14:nvPr/>
            </p14:nvContentPartPr>
            <p14:xfrm>
              <a:off x="842880" y="3108400"/>
              <a:ext cx="54000" cy="78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24880" y="3090760"/>
                <a:ext cx="89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14:cNvPr>
              <p14:cNvContentPartPr/>
              <p14:nvPr/>
            </p14:nvContentPartPr>
            <p14:xfrm>
              <a:off x="995160" y="3054040"/>
              <a:ext cx="117000" cy="6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77520" y="3036400"/>
                <a:ext cx="152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14:cNvPr>
              <p14:cNvContentPartPr/>
              <p14:nvPr/>
            </p14:nvContentPartPr>
            <p14:xfrm>
              <a:off x="1015680" y="3124960"/>
              <a:ext cx="80640" cy="14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97680" y="3106960"/>
                <a:ext cx="116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14:cNvPr>
              <p14:cNvContentPartPr/>
              <p14:nvPr/>
            </p14:nvContentPartPr>
            <p14:xfrm>
              <a:off x="1796520" y="2935600"/>
              <a:ext cx="110880" cy="257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778520" y="2917960"/>
                <a:ext cx="1465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14:cNvPr>
              <p14:cNvContentPartPr/>
              <p14:nvPr/>
            </p14:nvContentPartPr>
            <p14:xfrm>
              <a:off x="1564320" y="2996800"/>
              <a:ext cx="147960" cy="155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546320" y="2979160"/>
                <a:ext cx="1836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14:cNvPr>
              <p14:cNvContentPartPr/>
              <p14:nvPr/>
            </p14:nvContentPartPr>
            <p14:xfrm>
              <a:off x="1203240" y="2915440"/>
              <a:ext cx="260280" cy="291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185600" y="2897440"/>
                <a:ext cx="29592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14:cNvPr>
              <p14:cNvContentPartPr/>
              <p14:nvPr/>
            </p14:nvContentPartPr>
            <p14:xfrm>
              <a:off x="129720" y="1767400"/>
              <a:ext cx="5604840" cy="1554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11720" y="1749760"/>
                <a:ext cx="5640480" cy="159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14:cNvPr>
              <p14:cNvContentPartPr/>
              <p14:nvPr/>
            </p14:nvContentPartPr>
            <p14:xfrm>
              <a:off x="281640" y="3464080"/>
              <a:ext cx="700920" cy="28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63640" y="3446440"/>
                <a:ext cx="736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14:cNvPr>
              <p14:cNvContentPartPr/>
              <p14:nvPr/>
            </p14:nvContentPartPr>
            <p14:xfrm>
              <a:off x="1451640" y="3443920"/>
              <a:ext cx="142560" cy="235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433640" y="3425920"/>
                <a:ext cx="1782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14:cNvPr>
              <p14:cNvContentPartPr/>
              <p14:nvPr/>
            </p14:nvContentPartPr>
            <p14:xfrm>
              <a:off x="1747200" y="3515920"/>
              <a:ext cx="143640" cy="19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729200" y="3497920"/>
                <a:ext cx="1792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14:cNvPr>
              <p14:cNvContentPartPr/>
              <p14:nvPr/>
            </p14:nvContentPartPr>
            <p14:xfrm>
              <a:off x="1767360" y="3601240"/>
              <a:ext cx="91080" cy="15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749720" y="3583240"/>
                <a:ext cx="1267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14:cNvPr>
              <p14:cNvContentPartPr/>
              <p14:nvPr/>
            </p14:nvContentPartPr>
            <p14:xfrm>
              <a:off x="2060760" y="3403240"/>
              <a:ext cx="95760" cy="239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042760" y="3385240"/>
                <a:ext cx="1314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14:cNvPr>
              <p14:cNvContentPartPr/>
              <p14:nvPr/>
            </p14:nvContentPartPr>
            <p14:xfrm>
              <a:off x="2236440" y="3519880"/>
              <a:ext cx="90360" cy="147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218440" y="3502240"/>
                <a:ext cx="1260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14:cNvPr>
              <p14:cNvContentPartPr/>
              <p14:nvPr/>
            </p14:nvContentPartPr>
            <p14:xfrm>
              <a:off x="2384040" y="3536080"/>
              <a:ext cx="124200" cy="1238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366400" y="3518080"/>
                <a:ext cx="1598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14:cNvPr>
              <p14:cNvContentPartPr/>
              <p14:nvPr/>
            </p14:nvContentPartPr>
            <p14:xfrm>
              <a:off x="2438040" y="3596200"/>
              <a:ext cx="52560" cy="88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420040" y="3578560"/>
                <a:ext cx="882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14:cNvPr>
              <p14:cNvContentPartPr/>
              <p14:nvPr/>
            </p14:nvContentPartPr>
            <p14:xfrm>
              <a:off x="2600760" y="3565960"/>
              <a:ext cx="131040" cy="10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582760" y="3548320"/>
                <a:ext cx="166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14:cNvPr>
              <p14:cNvContentPartPr/>
              <p14:nvPr/>
            </p14:nvContentPartPr>
            <p14:xfrm>
              <a:off x="2647200" y="3504760"/>
              <a:ext cx="17640" cy="150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629200" y="3487120"/>
                <a:ext cx="5328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14:cNvPr>
              <p14:cNvContentPartPr/>
              <p14:nvPr/>
            </p14:nvContentPartPr>
            <p14:xfrm>
              <a:off x="2770320" y="3504760"/>
              <a:ext cx="142200" cy="307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752680" y="3487120"/>
                <a:ext cx="177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14:cNvPr>
              <p14:cNvContentPartPr/>
              <p14:nvPr/>
            </p14:nvContentPartPr>
            <p14:xfrm>
              <a:off x="3108720" y="3565960"/>
              <a:ext cx="175680" cy="10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090720" y="3547960"/>
                <a:ext cx="211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14:cNvPr>
              <p14:cNvContentPartPr/>
              <p14:nvPr/>
            </p14:nvContentPartPr>
            <p14:xfrm>
              <a:off x="3149400" y="3636880"/>
              <a:ext cx="143280" cy="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13176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95059B-BA5C-49FD-98F9-B49ACACF9AAA}"/>
                  </a:ext>
                </a:extLst>
              </p14:cNvPr>
              <p14:cNvContentPartPr/>
              <p14:nvPr/>
            </p14:nvContentPartPr>
            <p14:xfrm>
              <a:off x="3545400" y="3393160"/>
              <a:ext cx="80280" cy="225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95059B-BA5C-49FD-98F9-B49ACACF9AA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3527760" y="3375160"/>
                <a:ext cx="11592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FF7B4DB-88A3-4DBA-940B-7412606C576C}"/>
                  </a:ext>
                </a:extLst>
              </p14:cNvPr>
              <p14:cNvContentPartPr/>
              <p14:nvPr/>
            </p14:nvContentPartPr>
            <p14:xfrm>
              <a:off x="3736920" y="3533200"/>
              <a:ext cx="90720" cy="84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FF7B4DB-88A3-4DBA-940B-7412606C576C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719280" y="3515560"/>
                <a:ext cx="1263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6B9C262-904A-455F-9CFB-7B23C88CFB20}"/>
                  </a:ext>
                </a:extLst>
              </p14:cNvPr>
              <p14:cNvContentPartPr/>
              <p14:nvPr/>
            </p14:nvContentPartPr>
            <p14:xfrm>
              <a:off x="4175400" y="3373720"/>
              <a:ext cx="112320" cy="245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6B9C262-904A-455F-9CFB-7B23C88CFB2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157760" y="3356080"/>
                <a:ext cx="1479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547121E-054D-4FF8-9215-15038F8F73CF}"/>
                  </a:ext>
                </a:extLst>
              </p14:cNvPr>
              <p14:cNvContentPartPr/>
              <p14:nvPr/>
            </p14:nvContentPartPr>
            <p14:xfrm>
              <a:off x="3951840" y="3433840"/>
              <a:ext cx="128160" cy="176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547121E-054D-4FF8-9215-15038F8F73CF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934200" y="3415840"/>
                <a:ext cx="1638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BFA7DBF-FDDB-4CC7-83FC-5031EB52EE53}"/>
                  </a:ext>
                </a:extLst>
              </p14:cNvPr>
              <p14:cNvContentPartPr/>
              <p14:nvPr/>
            </p14:nvContentPartPr>
            <p14:xfrm>
              <a:off x="4612440" y="3423400"/>
              <a:ext cx="139320" cy="303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BFA7DBF-FDDB-4CC7-83FC-5031EB52EE5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594440" y="3405760"/>
                <a:ext cx="1749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93ED4E8-2F14-449D-B48A-64F9BAB61BA6}"/>
                  </a:ext>
                </a:extLst>
              </p14:cNvPr>
              <p14:cNvContentPartPr/>
              <p14:nvPr/>
            </p14:nvContentPartPr>
            <p14:xfrm>
              <a:off x="4398960" y="3454000"/>
              <a:ext cx="138240" cy="132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93ED4E8-2F14-449D-B48A-64F9BAB61BA6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80960" y="3436360"/>
                <a:ext cx="17388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C184F5B-5208-425E-91E9-75421100476E}"/>
                  </a:ext>
                </a:extLst>
              </p14:cNvPr>
              <p14:cNvContentPartPr/>
              <p14:nvPr/>
            </p14:nvContentPartPr>
            <p14:xfrm>
              <a:off x="5069280" y="3449680"/>
              <a:ext cx="446040" cy="1969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C184F5B-5208-425E-91E9-75421100476E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051626" y="3432040"/>
                <a:ext cx="481709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14ACB2F-4464-4BF0-B47F-E246CEE902FB}"/>
                  </a:ext>
                </a:extLst>
              </p14:cNvPr>
              <p14:cNvContentPartPr/>
              <p14:nvPr/>
            </p14:nvContentPartPr>
            <p14:xfrm>
              <a:off x="5851560" y="3535360"/>
              <a:ext cx="152280" cy="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14ACB2F-4464-4BF0-B47F-E246CEE902FB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833920" y="351736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94B3396-CE80-4809-8471-80F113467121}"/>
                  </a:ext>
                </a:extLst>
              </p14:cNvPr>
              <p14:cNvContentPartPr/>
              <p14:nvPr/>
            </p14:nvContentPartPr>
            <p14:xfrm>
              <a:off x="6782160" y="3342400"/>
              <a:ext cx="317160" cy="290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94B3396-CE80-4809-8471-80F113467121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6764180" y="3324760"/>
                <a:ext cx="35276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8FE23BB-B312-4BCA-80BA-B3DC341DEE2B}"/>
                  </a:ext>
                </a:extLst>
              </p14:cNvPr>
              <p14:cNvContentPartPr/>
              <p14:nvPr/>
            </p14:nvContentPartPr>
            <p14:xfrm>
              <a:off x="6377880" y="3362920"/>
              <a:ext cx="303120" cy="243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8FE23BB-B312-4BCA-80BA-B3DC341DEE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359880" y="3344920"/>
                <a:ext cx="33876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DF93F00-8E1D-4C2D-9799-4D765E5A342F}"/>
                  </a:ext>
                </a:extLst>
              </p14:cNvPr>
              <p14:cNvContentPartPr/>
              <p14:nvPr/>
            </p14:nvContentPartPr>
            <p14:xfrm>
              <a:off x="6142080" y="3362920"/>
              <a:ext cx="157320" cy="24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DF93F00-8E1D-4C2D-9799-4D765E5A342F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6124080" y="3344920"/>
                <a:ext cx="192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95C8A8F7-1DE6-48EF-9429-72AA092255B1}"/>
                  </a:ext>
                </a:extLst>
              </p14:cNvPr>
              <p14:cNvContentPartPr/>
              <p14:nvPr/>
            </p14:nvContentPartPr>
            <p14:xfrm>
              <a:off x="7213440" y="3413320"/>
              <a:ext cx="405000" cy="1648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95C8A8F7-1DE6-48EF-9429-72AA092255B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7195440" y="3395680"/>
                <a:ext cx="4406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B68A422-FCA5-45AB-AFD6-07B4A573810F}"/>
                  </a:ext>
                </a:extLst>
              </p14:cNvPr>
              <p14:cNvContentPartPr/>
              <p14:nvPr/>
            </p14:nvContentPartPr>
            <p14:xfrm>
              <a:off x="7721400" y="3339160"/>
              <a:ext cx="431640" cy="199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B68A422-FCA5-45AB-AFD6-07B4A573810F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703415" y="3321520"/>
                <a:ext cx="46725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B915368-0121-487D-B4FF-33BEBD8686C5}"/>
                  </a:ext>
                </a:extLst>
              </p14:cNvPr>
              <p14:cNvContentPartPr/>
              <p14:nvPr/>
            </p14:nvContentPartPr>
            <p14:xfrm>
              <a:off x="8296320" y="3433840"/>
              <a:ext cx="198720" cy="136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B915368-0121-487D-B4FF-33BEBD8686C5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8278320" y="3415840"/>
                <a:ext cx="23436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1250A8E7-9535-4DDF-B9EE-234C60273355}"/>
                  </a:ext>
                </a:extLst>
              </p14:cNvPr>
              <p14:cNvContentPartPr/>
              <p14:nvPr/>
            </p14:nvContentPartPr>
            <p14:xfrm>
              <a:off x="8584680" y="3413320"/>
              <a:ext cx="104040" cy="2844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1250A8E7-9535-4DDF-B9EE-234C60273355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8566680" y="3395680"/>
                <a:ext cx="1396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87A543C-AD5C-4D15-AC06-8A899BF862FD}"/>
                  </a:ext>
                </a:extLst>
              </p14:cNvPr>
              <p14:cNvContentPartPr/>
              <p14:nvPr/>
            </p14:nvContentPartPr>
            <p14:xfrm>
              <a:off x="8594760" y="3311800"/>
              <a:ext cx="360" cy="4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87A543C-AD5C-4D15-AC06-8A899BF862F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577120" y="3293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B70A30B-3184-4607-BAA4-7AC3AF8A7305}"/>
                  </a:ext>
                </a:extLst>
              </p14:cNvPr>
              <p14:cNvContentPartPr/>
              <p14:nvPr/>
            </p14:nvContentPartPr>
            <p14:xfrm>
              <a:off x="8686200" y="3311800"/>
              <a:ext cx="4320" cy="129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B70A30B-3184-4607-BAA4-7AC3AF8A7305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8668560" y="3293800"/>
                <a:ext cx="39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2507EA9-B026-4133-9227-83C963CD8FC9}"/>
                  </a:ext>
                </a:extLst>
              </p14:cNvPr>
              <p14:cNvContentPartPr/>
              <p14:nvPr/>
            </p14:nvContentPartPr>
            <p14:xfrm>
              <a:off x="1508880" y="4022800"/>
              <a:ext cx="96480" cy="1627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2507EA9-B026-4133-9227-83C963CD8FC9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490880" y="4005160"/>
                <a:ext cx="1321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1B3BE70-741D-4E3A-9DBE-CBC01FCE5F83}"/>
                  </a:ext>
                </a:extLst>
              </p14:cNvPr>
              <p14:cNvContentPartPr/>
              <p14:nvPr/>
            </p14:nvContentPartPr>
            <p14:xfrm>
              <a:off x="376320" y="3921640"/>
              <a:ext cx="1045800" cy="304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1B3BE70-741D-4E3A-9DBE-CBC01FCE5F83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58320" y="3903640"/>
                <a:ext cx="1081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2DCA562-9B95-4552-9B0F-B1943C89E737}"/>
                  </a:ext>
                </a:extLst>
              </p14:cNvPr>
              <p14:cNvContentPartPr/>
              <p14:nvPr/>
            </p14:nvContentPartPr>
            <p14:xfrm>
              <a:off x="2001360" y="4084000"/>
              <a:ext cx="151560" cy="1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2DCA562-9B95-4552-9B0F-B1943C89E737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1983360" y="406600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CE6A815-0CEE-481A-9EF3-5BED63F745D4}"/>
                  </a:ext>
                </a:extLst>
              </p14:cNvPr>
              <p14:cNvContentPartPr/>
              <p14:nvPr/>
            </p14:nvContentPartPr>
            <p14:xfrm>
              <a:off x="2426520" y="3921640"/>
              <a:ext cx="62640" cy="273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CE6A815-0CEE-481A-9EF3-5BED63F745D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408880" y="3903640"/>
                <a:ext cx="982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B58D62E-25CD-4588-A944-B08B00CF5A73}"/>
                  </a:ext>
                </a:extLst>
              </p14:cNvPr>
              <p14:cNvContentPartPr/>
              <p14:nvPr/>
            </p14:nvContentPartPr>
            <p14:xfrm>
              <a:off x="2568360" y="3962320"/>
              <a:ext cx="77760" cy="165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B58D62E-25CD-4588-A944-B08B00CF5A73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2550720" y="3944320"/>
                <a:ext cx="11340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BB1929D-A182-4EA0-9BFC-431851B8A9DC}"/>
                  </a:ext>
                </a:extLst>
              </p14:cNvPr>
              <p14:cNvContentPartPr/>
              <p14:nvPr/>
            </p14:nvContentPartPr>
            <p14:xfrm>
              <a:off x="2715240" y="4065640"/>
              <a:ext cx="80280" cy="130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BB1929D-A182-4EA0-9BFC-431851B8A9DC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2697600" y="4048000"/>
                <a:ext cx="1159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1DF113E-C798-4130-839E-51E0990A59B3}"/>
                  </a:ext>
                </a:extLst>
              </p14:cNvPr>
              <p14:cNvContentPartPr/>
              <p14:nvPr/>
            </p14:nvContentPartPr>
            <p14:xfrm>
              <a:off x="2862840" y="4072480"/>
              <a:ext cx="124920" cy="1288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1DF113E-C798-4130-839E-51E0990A59B3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845200" y="4054480"/>
                <a:ext cx="16056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BA7B3A2-8B2F-4057-91B6-AF9A996DA7EF}"/>
                  </a:ext>
                </a:extLst>
              </p14:cNvPr>
              <p14:cNvContentPartPr/>
              <p14:nvPr/>
            </p14:nvContentPartPr>
            <p14:xfrm>
              <a:off x="2224560" y="3901120"/>
              <a:ext cx="122040" cy="281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BA7B3A2-8B2F-4057-91B6-AF9A996DA7EF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2206613" y="3883480"/>
                <a:ext cx="157575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34119B5-DD64-48D7-A566-057F109A3F12}"/>
                  </a:ext>
                </a:extLst>
              </p14:cNvPr>
              <p14:cNvContentPartPr/>
              <p14:nvPr/>
            </p14:nvContentPartPr>
            <p14:xfrm>
              <a:off x="3118800" y="3901120"/>
              <a:ext cx="490680" cy="3625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34119B5-DD64-48D7-A566-057F109A3F12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100800" y="3883480"/>
                <a:ext cx="52632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7B64D9C-CD89-449D-A9E3-181AB6D2BCCA}"/>
                  </a:ext>
                </a:extLst>
              </p14:cNvPr>
              <p14:cNvContentPartPr/>
              <p14:nvPr/>
            </p14:nvContentPartPr>
            <p14:xfrm>
              <a:off x="4795320" y="3992200"/>
              <a:ext cx="130680" cy="104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7B64D9C-CD89-449D-A9E3-181AB6D2BCCA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4777320" y="3974560"/>
                <a:ext cx="166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19CE134-0D4C-4763-AA17-31FB466ADACF}"/>
                  </a:ext>
                </a:extLst>
              </p14:cNvPr>
              <p14:cNvContentPartPr/>
              <p14:nvPr/>
            </p14:nvContentPartPr>
            <p14:xfrm>
              <a:off x="4795320" y="4084000"/>
              <a:ext cx="86760" cy="72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19CE134-0D4C-4763-AA17-31FB466ADACF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4777320" y="4066000"/>
                <a:ext cx="12240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A7CF5E6-CB0A-431B-B630-F710D3B0A067}"/>
                  </a:ext>
                </a:extLst>
              </p14:cNvPr>
              <p14:cNvContentPartPr/>
              <p14:nvPr/>
            </p14:nvContentPartPr>
            <p14:xfrm>
              <a:off x="4998000" y="3972040"/>
              <a:ext cx="264960" cy="1486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A7CF5E6-CB0A-431B-B630-F710D3B0A067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980360" y="3954400"/>
                <a:ext cx="3006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7AF9E1F-C22C-4BCE-9098-07BD0A818CDB}"/>
                  </a:ext>
                </a:extLst>
              </p14:cNvPr>
              <p14:cNvContentPartPr/>
              <p14:nvPr/>
            </p14:nvContentPartPr>
            <p14:xfrm>
              <a:off x="5351520" y="3941080"/>
              <a:ext cx="126000" cy="3024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7AF9E1F-C22C-4BCE-9098-07BD0A818CDB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5333520" y="3923440"/>
                <a:ext cx="1616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39A0FD8F-6B52-4106-809E-C14C6A82BD66}"/>
                  </a:ext>
                </a:extLst>
              </p14:cNvPr>
              <p14:cNvContentPartPr/>
              <p14:nvPr/>
            </p14:nvContentPartPr>
            <p14:xfrm>
              <a:off x="5364120" y="3830200"/>
              <a:ext cx="4320" cy="129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39A0FD8F-6B52-4106-809E-C14C6A82BD66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346120" y="3812200"/>
                <a:ext cx="39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AB5954D-2DE9-47A2-8ABA-FA6E3CAB2BB8}"/>
                  </a:ext>
                </a:extLst>
              </p14:cNvPr>
              <p14:cNvContentPartPr/>
              <p14:nvPr/>
            </p14:nvContentPartPr>
            <p14:xfrm>
              <a:off x="5461680" y="3819760"/>
              <a:ext cx="4320" cy="82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AB5954D-2DE9-47A2-8ABA-FA6E3CAB2BB8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5444040" y="380176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2D02971B-B32A-4353-B7F2-64569629C6D1}"/>
                  </a:ext>
                </a:extLst>
              </p14:cNvPr>
              <p14:cNvContentPartPr/>
              <p14:nvPr/>
            </p14:nvContentPartPr>
            <p14:xfrm>
              <a:off x="3697680" y="3892840"/>
              <a:ext cx="1024200" cy="2707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2D02971B-B32A-4353-B7F2-64569629C6D1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3680040" y="3874840"/>
                <a:ext cx="105984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D1D218E-2A10-4C45-A83E-5D067EFDB3B0}"/>
                  </a:ext>
                </a:extLst>
              </p14:cNvPr>
              <p14:cNvContentPartPr/>
              <p14:nvPr/>
            </p14:nvContentPartPr>
            <p14:xfrm>
              <a:off x="2102520" y="3655600"/>
              <a:ext cx="2338920" cy="9014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D1D218E-2A10-4C45-A83E-5D067EFDB3B0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2084880" y="3637600"/>
                <a:ext cx="2374560" cy="93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0357287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14:cNvPr>
              <p14:cNvContentPartPr/>
              <p14:nvPr/>
            </p14:nvContentPartPr>
            <p14:xfrm>
              <a:off x="172200" y="194920"/>
              <a:ext cx="1455840" cy="74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4560" y="176929"/>
                <a:ext cx="1491480" cy="781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14:cNvPr>
              <p14:cNvContentPartPr/>
              <p14:nvPr/>
            </p14:nvContentPartPr>
            <p14:xfrm>
              <a:off x="1838280" y="212920"/>
              <a:ext cx="732240" cy="456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20631" y="194906"/>
                <a:ext cx="767898" cy="49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D159932-0BBE-4698-B5AF-5D577AF87089}"/>
                  </a:ext>
                </a:extLst>
              </p14:cNvPr>
              <p14:cNvContentPartPr/>
              <p14:nvPr/>
            </p14:nvContentPartPr>
            <p14:xfrm>
              <a:off x="7464171" y="198703"/>
              <a:ext cx="1106640" cy="6037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D159932-0BBE-4698-B5AF-5D577AF8708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446171" y="181063"/>
                <a:ext cx="114228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448606-F2A1-43A9-9732-8ADB2F61A586}"/>
                  </a:ext>
                </a:extLst>
              </p14:cNvPr>
              <p14:cNvContentPartPr/>
              <p14:nvPr/>
            </p14:nvContentPartPr>
            <p14:xfrm>
              <a:off x="169851" y="983143"/>
              <a:ext cx="1651680" cy="5061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448606-F2A1-43A9-9732-8ADB2F61A58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1851" y="965503"/>
                <a:ext cx="168732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91C3BFF-AA82-4DC8-B98E-0B6646AB8FAB}"/>
                  </a:ext>
                </a:extLst>
              </p14:cNvPr>
              <p14:cNvContentPartPr/>
              <p14:nvPr/>
            </p14:nvContentPartPr>
            <p14:xfrm>
              <a:off x="2116011" y="930583"/>
              <a:ext cx="372960" cy="3906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91C3BFF-AA82-4DC8-B98E-0B6646AB8FA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98028" y="912583"/>
                <a:ext cx="408566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2F0AA83-F7AC-4656-B2B8-FD63576C4655}"/>
                  </a:ext>
                </a:extLst>
              </p14:cNvPr>
              <p14:cNvContentPartPr/>
              <p14:nvPr/>
            </p14:nvContentPartPr>
            <p14:xfrm>
              <a:off x="2589771" y="1236583"/>
              <a:ext cx="14040" cy="360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2F0AA83-F7AC-4656-B2B8-FD63576C46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71771" y="1218583"/>
                <a:ext cx="496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778E549-712B-478F-8762-60164FBAD7D7}"/>
                  </a:ext>
                </a:extLst>
              </p14:cNvPr>
              <p14:cNvContentPartPr/>
              <p14:nvPr/>
            </p14:nvContentPartPr>
            <p14:xfrm>
              <a:off x="2663211" y="983863"/>
              <a:ext cx="108720" cy="1447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778E549-712B-478F-8762-60164FBAD7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45571" y="966223"/>
                <a:ext cx="1443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3211537-43CF-452E-A3BF-83D96226DF93}"/>
                  </a:ext>
                </a:extLst>
              </p14:cNvPr>
              <p14:cNvContentPartPr/>
              <p14:nvPr/>
            </p14:nvContentPartPr>
            <p14:xfrm>
              <a:off x="2742411" y="940303"/>
              <a:ext cx="114120" cy="3751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3211537-43CF-452E-A3BF-83D96226DF9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24771" y="922303"/>
                <a:ext cx="14976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EF42E0-8A8A-4B87-9559-99204455B6FC}"/>
                  </a:ext>
                </a:extLst>
              </p14:cNvPr>
              <p14:cNvContentPartPr/>
              <p14:nvPr/>
            </p14:nvContentPartPr>
            <p14:xfrm>
              <a:off x="2969931" y="1236583"/>
              <a:ext cx="69120" cy="14796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EF42E0-8A8A-4B87-9559-99204455B6F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52291" y="1218583"/>
                <a:ext cx="10476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847F36C-DF12-42A8-8D6B-519E7A9C7323}"/>
                  </a:ext>
                </a:extLst>
              </p14:cNvPr>
              <p14:cNvContentPartPr/>
              <p14:nvPr/>
            </p14:nvContentPartPr>
            <p14:xfrm>
              <a:off x="3196371" y="965503"/>
              <a:ext cx="956880" cy="3409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847F36C-DF12-42A8-8D6B-519E7A9C73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78724" y="947844"/>
                <a:ext cx="992533" cy="376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A4DD351-2849-4DF0-9263-2654BF35C201}"/>
                  </a:ext>
                </a:extLst>
              </p14:cNvPr>
              <p14:cNvContentPartPr/>
              <p14:nvPr/>
            </p14:nvContentPartPr>
            <p14:xfrm>
              <a:off x="121251" y="1567423"/>
              <a:ext cx="3744360" cy="6375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A4DD351-2849-4DF0-9263-2654BF35C20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3611" y="1549433"/>
                <a:ext cx="3780000" cy="673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4BF94E1-8BEF-49B7-B085-78F005298FED}"/>
                  </a:ext>
                </a:extLst>
              </p14:cNvPr>
              <p14:cNvContentPartPr/>
              <p14:nvPr/>
            </p14:nvContentPartPr>
            <p14:xfrm>
              <a:off x="4886571" y="1792063"/>
              <a:ext cx="13680" cy="194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4BF94E1-8BEF-49B7-B085-78F005298FE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68931" y="1774063"/>
                <a:ext cx="493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5FF45EB-02CB-431C-986A-D221EA18617F}"/>
                  </a:ext>
                </a:extLst>
              </p14:cNvPr>
              <p14:cNvContentPartPr/>
              <p14:nvPr/>
            </p14:nvContentPartPr>
            <p14:xfrm>
              <a:off x="4537011" y="1882063"/>
              <a:ext cx="878400" cy="17496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5FF45EB-02CB-431C-986A-D221EA18617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19018" y="1864387"/>
                <a:ext cx="914025" cy="2106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6DD6ED7-9001-4FB0-B315-80ECD3AA667E}"/>
                  </a:ext>
                </a:extLst>
              </p14:cNvPr>
              <p14:cNvContentPartPr/>
              <p14:nvPr/>
            </p14:nvContentPartPr>
            <p14:xfrm>
              <a:off x="4162611" y="1646263"/>
              <a:ext cx="269280" cy="4647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6DD6ED7-9001-4FB0-B315-80ECD3AA667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44611" y="1628263"/>
                <a:ext cx="304920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DE0DA4-643E-4946-B931-818E7661AC83}"/>
                  </a:ext>
                </a:extLst>
              </p14:cNvPr>
              <p14:cNvContentPartPr/>
              <p14:nvPr/>
            </p14:nvContentPartPr>
            <p14:xfrm>
              <a:off x="208731" y="2341423"/>
              <a:ext cx="3680280" cy="7812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DE0DA4-643E-4946-B931-818E7661AC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0731" y="2323423"/>
                <a:ext cx="371592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345B143-8608-4CD2-9E47-8E1E1F834778}"/>
                  </a:ext>
                </a:extLst>
              </p14:cNvPr>
              <p14:cNvContentPartPr/>
              <p14:nvPr/>
            </p14:nvContentPartPr>
            <p14:xfrm>
              <a:off x="5913291" y="2473183"/>
              <a:ext cx="285480" cy="4892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345B143-8608-4CD2-9E47-8E1E1F83477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95291" y="2455543"/>
                <a:ext cx="32112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604C223-401C-492F-9471-DCE3B7E9345A}"/>
                  </a:ext>
                </a:extLst>
              </p14:cNvPr>
              <p14:cNvContentPartPr/>
              <p14:nvPr/>
            </p14:nvContentPartPr>
            <p14:xfrm>
              <a:off x="4476171" y="2455183"/>
              <a:ext cx="1200240" cy="52884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604C223-401C-492F-9471-DCE3B7E934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8171" y="2437183"/>
                <a:ext cx="123588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1EAE76C-D01A-46D7-801F-96936754D008}"/>
                  </a:ext>
                </a:extLst>
              </p14:cNvPr>
              <p14:cNvContentPartPr/>
              <p14:nvPr/>
            </p14:nvContentPartPr>
            <p14:xfrm>
              <a:off x="147891" y="3196063"/>
              <a:ext cx="3761280" cy="8103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1EAE76C-D01A-46D7-801F-96936754D00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9893" y="3178063"/>
                <a:ext cx="3796917" cy="84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333349A-6E6D-4B40-9836-DF7C8067CDF1}"/>
                  </a:ext>
                </a:extLst>
              </p14:cNvPr>
              <p14:cNvContentPartPr/>
              <p14:nvPr/>
            </p14:nvContentPartPr>
            <p14:xfrm>
              <a:off x="4485171" y="3371023"/>
              <a:ext cx="313200" cy="4006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333349A-6E6D-4B40-9836-DF7C8067CDF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67531" y="3353383"/>
                <a:ext cx="34884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0BB1524-9FFF-4341-9EE9-BCE58DD40CE3}"/>
                  </a:ext>
                </a:extLst>
              </p14:cNvPr>
              <p14:cNvContentPartPr/>
              <p14:nvPr/>
            </p14:nvContentPartPr>
            <p14:xfrm>
              <a:off x="4887291" y="3587023"/>
              <a:ext cx="354240" cy="3805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0BB1524-9FFF-4341-9EE9-BCE58DD40C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69651" y="3569023"/>
                <a:ext cx="38988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9CF2027-EAE1-4FD4-8100-FE102491AC1A}"/>
                  </a:ext>
                </a:extLst>
              </p14:cNvPr>
              <p14:cNvContentPartPr/>
              <p14:nvPr/>
            </p14:nvContentPartPr>
            <p14:xfrm>
              <a:off x="5480931" y="3418903"/>
              <a:ext cx="210960" cy="5572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9CF2027-EAE1-4FD4-8100-FE102491AC1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63291" y="3401263"/>
                <a:ext cx="24660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257CF00-7A3A-4082-BAF0-67AA9F768E9B}"/>
                  </a:ext>
                </a:extLst>
              </p14:cNvPr>
              <p14:cNvContentPartPr/>
              <p14:nvPr/>
            </p14:nvContentPartPr>
            <p14:xfrm>
              <a:off x="5886651" y="3454183"/>
              <a:ext cx="1828800" cy="3909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257CF00-7A3A-4082-BAF0-67AA9F768E9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69011" y="3436543"/>
                <a:ext cx="1864440" cy="426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51199954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14:cNvPr>
              <p14:cNvContentPartPr/>
              <p14:nvPr/>
            </p14:nvContentPartPr>
            <p14:xfrm>
              <a:off x="6931560" y="2030560"/>
              <a:ext cx="24804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13560" y="2012920"/>
                <a:ext cx="283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14:cNvPr>
              <p14:cNvContentPartPr/>
              <p14:nvPr/>
            </p14:nvContentPartPr>
            <p14:xfrm>
              <a:off x="6670920" y="2580280"/>
              <a:ext cx="2448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52920" y="2562280"/>
                <a:ext cx="601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14:cNvPr>
              <p14:cNvContentPartPr/>
              <p14:nvPr/>
            </p14:nvContentPartPr>
            <p14:xfrm>
              <a:off x="6623760" y="2548240"/>
              <a:ext cx="185400" cy="16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6120" y="2530240"/>
                <a:ext cx="2210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14:cNvPr>
              <p14:cNvContentPartPr/>
              <p14:nvPr/>
            </p14:nvContentPartPr>
            <p14:xfrm>
              <a:off x="6928680" y="2600080"/>
              <a:ext cx="487080" cy="26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11040" y="2582464"/>
                <a:ext cx="52272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14:cNvPr>
              <p14:cNvContentPartPr/>
              <p14:nvPr/>
            </p14:nvContentPartPr>
            <p14:xfrm>
              <a:off x="7511880" y="2590720"/>
              <a:ext cx="1319400" cy="36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4240" y="2572720"/>
                <a:ext cx="13550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14:cNvPr>
              <p14:cNvContentPartPr/>
              <p14:nvPr/>
            </p14:nvContentPartPr>
            <p14:xfrm>
              <a:off x="600600" y="730960"/>
              <a:ext cx="781200" cy="175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600" y="712960"/>
                <a:ext cx="816840" cy="179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14:cNvPr>
              <p14:cNvContentPartPr/>
              <p14:nvPr/>
            </p14:nvContentPartPr>
            <p14:xfrm>
              <a:off x="2651520" y="913840"/>
              <a:ext cx="1141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33520" y="896200"/>
                <a:ext cx="149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14:cNvPr>
              <p14:cNvContentPartPr/>
              <p14:nvPr/>
            </p14:nvContentPartPr>
            <p14:xfrm>
              <a:off x="2651520" y="995200"/>
              <a:ext cx="1317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33520" y="97720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14:cNvPr>
              <p14:cNvContentPartPr/>
              <p14:nvPr/>
            </p14:nvContentPartPr>
            <p14:xfrm>
              <a:off x="2020800" y="832480"/>
              <a:ext cx="529920" cy="38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02800" y="814840"/>
                <a:ext cx="56556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14:cNvPr>
              <p14:cNvContentPartPr/>
              <p14:nvPr/>
            </p14:nvContentPartPr>
            <p14:xfrm>
              <a:off x="2952120" y="818440"/>
              <a:ext cx="211680" cy="16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34480" y="800800"/>
                <a:ext cx="2473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14:cNvPr>
              <p14:cNvContentPartPr/>
              <p14:nvPr/>
            </p14:nvContentPartPr>
            <p14:xfrm>
              <a:off x="3262080" y="812320"/>
              <a:ext cx="142200" cy="35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4080" y="794320"/>
                <a:ext cx="177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14:cNvPr>
              <p14:cNvContentPartPr/>
              <p14:nvPr/>
            </p14:nvContentPartPr>
            <p14:xfrm>
              <a:off x="3291600" y="670120"/>
              <a:ext cx="1008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73600" y="652480"/>
                <a:ext cx="45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14:cNvPr>
              <p14:cNvContentPartPr/>
              <p14:nvPr/>
            </p14:nvContentPartPr>
            <p14:xfrm>
              <a:off x="3429480" y="670120"/>
              <a:ext cx="15840" cy="3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1840" y="652480"/>
                <a:ext cx="51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14:cNvPr>
              <p14:cNvContentPartPr/>
              <p14:nvPr/>
            </p14:nvContentPartPr>
            <p14:xfrm>
              <a:off x="3768960" y="822760"/>
              <a:ext cx="265680" cy="222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50960" y="804760"/>
                <a:ext cx="3013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14:cNvPr>
              <p14:cNvContentPartPr/>
              <p14:nvPr/>
            </p14:nvContentPartPr>
            <p14:xfrm>
              <a:off x="1854120" y="1330720"/>
              <a:ext cx="157680" cy="258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36120" y="1312720"/>
                <a:ext cx="1933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14:cNvPr>
              <p14:cNvContentPartPr/>
              <p14:nvPr/>
            </p14:nvContentPartPr>
            <p14:xfrm>
              <a:off x="1655760" y="1442320"/>
              <a:ext cx="950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37760" y="1424680"/>
                <a:ext cx="130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14:cNvPr>
              <p14:cNvContentPartPr/>
              <p14:nvPr/>
            </p14:nvContentPartPr>
            <p14:xfrm>
              <a:off x="2121600" y="1340800"/>
              <a:ext cx="77400" cy="28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103600" y="1322800"/>
                <a:ext cx="1130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14:cNvPr>
              <p14:cNvContentPartPr/>
              <p14:nvPr/>
            </p14:nvContentPartPr>
            <p14:xfrm>
              <a:off x="2300880" y="1369960"/>
              <a:ext cx="83520" cy="17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82880" y="1351960"/>
                <a:ext cx="11916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14:cNvPr>
              <p14:cNvContentPartPr/>
              <p14:nvPr/>
            </p14:nvContentPartPr>
            <p14:xfrm>
              <a:off x="2478720" y="1299760"/>
              <a:ext cx="450360" cy="298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0734" y="1282120"/>
                <a:ext cx="485972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14:cNvPr>
              <p14:cNvContentPartPr/>
              <p14:nvPr/>
            </p14:nvContentPartPr>
            <p14:xfrm>
              <a:off x="3576000" y="1350880"/>
              <a:ext cx="117720" cy="173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58360" y="1333240"/>
                <a:ext cx="1533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14:cNvPr>
              <p14:cNvContentPartPr/>
              <p14:nvPr/>
            </p14:nvContentPartPr>
            <p14:xfrm>
              <a:off x="3017280" y="1311280"/>
              <a:ext cx="447840" cy="214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999640" y="1293640"/>
                <a:ext cx="48348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14:cNvPr>
              <p14:cNvContentPartPr/>
              <p14:nvPr/>
            </p14:nvContentPartPr>
            <p14:xfrm>
              <a:off x="3840240" y="1327120"/>
              <a:ext cx="156600" cy="212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822240" y="1309450"/>
                <a:ext cx="19224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14:cNvPr>
              <p14:cNvContentPartPr/>
              <p14:nvPr/>
            </p14:nvContentPartPr>
            <p14:xfrm>
              <a:off x="4073880" y="1452040"/>
              <a:ext cx="12132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55880" y="143404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14:cNvPr>
              <p14:cNvContentPartPr/>
              <p14:nvPr/>
            </p14:nvContentPartPr>
            <p14:xfrm>
              <a:off x="4083960" y="1514680"/>
              <a:ext cx="108720" cy="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66320" y="1496680"/>
                <a:ext cx="14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14:cNvPr>
              <p14:cNvContentPartPr/>
              <p14:nvPr/>
            </p14:nvContentPartPr>
            <p14:xfrm>
              <a:off x="4311480" y="1381480"/>
              <a:ext cx="202320" cy="159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93480" y="1363480"/>
                <a:ext cx="237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14:cNvPr>
              <p14:cNvContentPartPr/>
              <p14:nvPr/>
            </p14:nvContentPartPr>
            <p14:xfrm>
              <a:off x="4584000" y="1398400"/>
              <a:ext cx="151200" cy="298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66000" y="1380760"/>
                <a:ext cx="1868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14:cNvPr>
              <p14:cNvContentPartPr/>
              <p14:nvPr/>
            </p14:nvContentPartPr>
            <p14:xfrm>
              <a:off x="4614960" y="1249360"/>
              <a:ext cx="7560" cy="44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97320" y="1231360"/>
                <a:ext cx="432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14:cNvPr>
              <p14:cNvContentPartPr/>
              <p14:nvPr/>
            </p14:nvContentPartPr>
            <p14:xfrm>
              <a:off x="4744200" y="1249360"/>
              <a:ext cx="5040" cy="28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26200" y="1231360"/>
                <a:ext cx="406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14:cNvPr>
              <p14:cNvContentPartPr/>
              <p14:nvPr/>
            </p14:nvContentPartPr>
            <p14:xfrm>
              <a:off x="1770600" y="1939840"/>
              <a:ext cx="225000" cy="29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2600" y="1922200"/>
                <a:ext cx="2606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14:cNvPr>
              <p14:cNvContentPartPr/>
              <p14:nvPr/>
            </p14:nvContentPartPr>
            <p14:xfrm>
              <a:off x="3027360" y="197080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0936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14:cNvPr>
              <p14:cNvContentPartPr/>
              <p14:nvPr/>
            </p14:nvContentPartPr>
            <p14:xfrm>
              <a:off x="3138960" y="1848760"/>
              <a:ext cx="20160" cy="35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1320" y="1830760"/>
                <a:ext cx="558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14:cNvPr>
              <p14:cNvContentPartPr/>
              <p14:nvPr/>
            </p14:nvContentPartPr>
            <p14:xfrm>
              <a:off x="3271080" y="2102920"/>
              <a:ext cx="6480" cy="5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53440" y="2084920"/>
                <a:ext cx="421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14:cNvPr>
              <p14:cNvContentPartPr/>
              <p14:nvPr/>
            </p14:nvContentPartPr>
            <p14:xfrm>
              <a:off x="3291600" y="18487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73600" y="183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14:cNvPr>
              <p14:cNvContentPartPr/>
              <p14:nvPr/>
            </p14:nvContentPartPr>
            <p14:xfrm>
              <a:off x="3840240" y="1950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22240" y="193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14:cNvPr>
              <p14:cNvContentPartPr/>
              <p14:nvPr/>
            </p14:nvContentPartPr>
            <p14:xfrm>
              <a:off x="3769320" y="2055040"/>
              <a:ext cx="460440" cy="130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751320" y="2037089"/>
                <a:ext cx="496080" cy="1662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14:cNvPr>
              <p14:cNvContentPartPr/>
              <p14:nvPr/>
            </p14:nvContentPartPr>
            <p14:xfrm>
              <a:off x="3362880" y="1838680"/>
              <a:ext cx="339840" cy="36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45240" y="1821023"/>
                <a:ext cx="37548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14:cNvPr>
              <p14:cNvContentPartPr/>
              <p14:nvPr/>
            </p14:nvContentPartPr>
            <p14:xfrm>
              <a:off x="2854560" y="2083480"/>
              <a:ext cx="183240" cy="10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6560" y="2065840"/>
                <a:ext cx="2188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14:cNvPr>
              <p14:cNvContentPartPr/>
              <p14:nvPr/>
            </p14:nvContentPartPr>
            <p14:xfrm>
              <a:off x="2446680" y="2039920"/>
              <a:ext cx="333720" cy="39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29021" y="2022264"/>
                <a:ext cx="369398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14:cNvPr>
              <p14:cNvContentPartPr/>
              <p14:nvPr/>
            </p14:nvContentPartPr>
            <p14:xfrm>
              <a:off x="2072280" y="1930120"/>
              <a:ext cx="146520" cy="249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054640" y="1912120"/>
                <a:ext cx="182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14:cNvPr>
              <p14:cNvContentPartPr/>
              <p14:nvPr/>
            </p14:nvContentPartPr>
            <p14:xfrm>
              <a:off x="1493400" y="2641120"/>
              <a:ext cx="131040" cy="41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475400" y="2623480"/>
                <a:ext cx="1666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14:cNvPr>
              <p14:cNvContentPartPr/>
              <p14:nvPr/>
            </p14:nvContentPartPr>
            <p14:xfrm>
              <a:off x="1696440" y="2529520"/>
              <a:ext cx="11736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78495" y="2511520"/>
                <a:ext cx="152891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14:cNvPr>
              <p14:cNvContentPartPr/>
              <p14:nvPr/>
            </p14:nvContentPartPr>
            <p14:xfrm>
              <a:off x="1928280" y="2539240"/>
              <a:ext cx="93240" cy="20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910640" y="2521240"/>
                <a:ext cx="1288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14:cNvPr>
              <p14:cNvContentPartPr/>
              <p14:nvPr/>
            </p14:nvContentPartPr>
            <p14:xfrm>
              <a:off x="2091720" y="2539600"/>
              <a:ext cx="69120" cy="162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073720" y="2521600"/>
                <a:ext cx="104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14:cNvPr>
              <p14:cNvContentPartPr/>
              <p14:nvPr/>
            </p14:nvContentPartPr>
            <p14:xfrm>
              <a:off x="2549640" y="2653360"/>
              <a:ext cx="72720" cy="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31640" y="2635720"/>
                <a:ext cx="108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14:cNvPr>
              <p14:cNvContentPartPr/>
              <p14:nvPr/>
            </p14:nvContentPartPr>
            <p14:xfrm>
              <a:off x="2697600" y="2539600"/>
              <a:ext cx="77040" cy="164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679600" y="2521600"/>
                <a:ext cx="1126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14:cNvPr>
              <p14:cNvContentPartPr/>
              <p14:nvPr/>
            </p14:nvContentPartPr>
            <p14:xfrm>
              <a:off x="2844480" y="2644000"/>
              <a:ext cx="91080" cy="6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26840" y="2626360"/>
                <a:ext cx="1267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14:cNvPr>
              <p14:cNvContentPartPr/>
              <p14:nvPr/>
            </p14:nvContentPartPr>
            <p14:xfrm>
              <a:off x="3002520" y="2488840"/>
              <a:ext cx="47160" cy="248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984520" y="2470840"/>
                <a:ext cx="828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14:cNvPr>
              <p14:cNvContentPartPr/>
              <p14:nvPr/>
            </p14:nvContentPartPr>
            <p14:xfrm>
              <a:off x="2229600" y="2641120"/>
              <a:ext cx="220320" cy="132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11960" y="2623480"/>
                <a:ext cx="2559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14:cNvPr>
              <p14:cNvContentPartPr/>
              <p14:nvPr/>
            </p14:nvContentPartPr>
            <p14:xfrm>
              <a:off x="3738360" y="2566240"/>
              <a:ext cx="137880" cy="4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720720" y="254824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14:cNvPr>
              <p14:cNvContentPartPr/>
              <p14:nvPr/>
            </p14:nvContentPartPr>
            <p14:xfrm>
              <a:off x="3728640" y="2635360"/>
              <a:ext cx="167040" cy="16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710640" y="2617360"/>
                <a:ext cx="202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14:cNvPr>
              <p14:cNvContentPartPr/>
              <p14:nvPr/>
            </p14:nvContentPartPr>
            <p14:xfrm>
              <a:off x="4032840" y="2518000"/>
              <a:ext cx="360000" cy="165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15200" y="2500000"/>
                <a:ext cx="3956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14:cNvPr>
              <p14:cNvContentPartPr/>
              <p14:nvPr/>
            </p14:nvContentPartPr>
            <p14:xfrm>
              <a:off x="3210240" y="2496040"/>
              <a:ext cx="394560" cy="189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192256" y="2478433"/>
                <a:ext cx="430168" cy="224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14:cNvPr>
              <p14:cNvContentPartPr/>
              <p14:nvPr/>
            </p14:nvContentPartPr>
            <p14:xfrm>
              <a:off x="4457280" y="2661640"/>
              <a:ext cx="84240" cy="131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439280" y="2643640"/>
                <a:ext cx="1198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14:cNvPr>
              <p14:cNvContentPartPr/>
              <p14:nvPr/>
            </p14:nvContentPartPr>
            <p14:xfrm>
              <a:off x="4632240" y="2600440"/>
              <a:ext cx="174600" cy="118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614240" y="2582800"/>
                <a:ext cx="2102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14:cNvPr>
              <p14:cNvContentPartPr/>
              <p14:nvPr/>
            </p14:nvContentPartPr>
            <p14:xfrm>
              <a:off x="4874520" y="2448160"/>
              <a:ext cx="90360" cy="246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856880" y="2430160"/>
                <a:ext cx="1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14:cNvPr>
              <p14:cNvContentPartPr/>
              <p14:nvPr/>
            </p14:nvContentPartPr>
            <p14:xfrm>
              <a:off x="5096640" y="2553280"/>
              <a:ext cx="471600" cy="171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79000" y="2535640"/>
                <a:ext cx="5072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14:cNvPr>
              <p14:cNvContentPartPr/>
              <p14:nvPr/>
            </p14:nvContentPartPr>
            <p14:xfrm>
              <a:off x="418440" y="2864680"/>
              <a:ext cx="123120" cy="273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0440" y="2847040"/>
                <a:ext cx="1587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14:cNvPr>
              <p14:cNvContentPartPr/>
              <p14:nvPr/>
            </p14:nvContentPartPr>
            <p14:xfrm>
              <a:off x="630120" y="3016960"/>
              <a:ext cx="9396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12120" y="2999320"/>
                <a:ext cx="1296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14:cNvPr>
              <p14:cNvContentPartPr/>
              <p14:nvPr/>
            </p14:nvContentPartPr>
            <p14:xfrm>
              <a:off x="791040" y="3025240"/>
              <a:ext cx="124200" cy="136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73040" y="3007600"/>
                <a:ext cx="1598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14:cNvPr>
              <p14:cNvContentPartPr/>
              <p14:nvPr/>
            </p14:nvContentPartPr>
            <p14:xfrm>
              <a:off x="842880" y="3108400"/>
              <a:ext cx="54000" cy="78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24880" y="3090760"/>
                <a:ext cx="89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14:cNvPr>
              <p14:cNvContentPartPr/>
              <p14:nvPr/>
            </p14:nvContentPartPr>
            <p14:xfrm>
              <a:off x="995160" y="3054040"/>
              <a:ext cx="117000" cy="6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77520" y="3036400"/>
                <a:ext cx="152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14:cNvPr>
              <p14:cNvContentPartPr/>
              <p14:nvPr/>
            </p14:nvContentPartPr>
            <p14:xfrm>
              <a:off x="1015680" y="3124960"/>
              <a:ext cx="80640" cy="14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97680" y="3106960"/>
                <a:ext cx="116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14:cNvPr>
              <p14:cNvContentPartPr/>
              <p14:nvPr/>
            </p14:nvContentPartPr>
            <p14:xfrm>
              <a:off x="1796520" y="2935600"/>
              <a:ext cx="110880" cy="257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778520" y="2917960"/>
                <a:ext cx="1465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14:cNvPr>
              <p14:cNvContentPartPr/>
              <p14:nvPr/>
            </p14:nvContentPartPr>
            <p14:xfrm>
              <a:off x="1564320" y="2996800"/>
              <a:ext cx="147960" cy="155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546320" y="2979160"/>
                <a:ext cx="1836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14:cNvPr>
              <p14:cNvContentPartPr/>
              <p14:nvPr/>
            </p14:nvContentPartPr>
            <p14:xfrm>
              <a:off x="1203240" y="2915440"/>
              <a:ext cx="260280" cy="291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185600" y="2897440"/>
                <a:ext cx="29592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14:cNvPr>
              <p14:cNvContentPartPr/>
              <p14:nvPr/>
            </p14:nvContentPartPr>
            <p14:xfrm>
              <a:off x="129720" y="1767400"/>
              <a:ext cx="5604840" cy="1554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11720" y="1749760"/>
                <a:ext cx="5640480" cy="159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14:cNvPr>
              <p14:cNvContentPartPr/>
              <p14:nvPr/>
            </p14:nvContentPartPr>
            <p14:xfrm>
              <a:off x="281640" y="3464080"/>
              <a:ext cx="700920" cy="28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63640" y="3446440"/>
                <a:ext cx="736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14:cNvPr>
              <p14:cNvContentPartPr/>
              <p14:nvPr/>
            </p14:nvContentPartPr>
            <p14:xfrm>
              <a:off x="1451640" y="3443920"/>
              <a:ext cx="142560" cy="235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433640" y="3425920"/>
                <a:ext cx="1782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14:cNvPr>
              <p14:cNvContentPartPr/>
              <p14:nvPr/>
            </p14:nvContentPartPr>
            <p14:xfrm>
              <a:off x="1747200" y="3515920"/>
              <a:ext cx="143640" cy="19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729200" y="3497920"/>
                <a:ext cx="1792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14:cNvPr>
              <p14:cNvContentPartPr/>
              <p14:nvPr/>
            </p14:nvContentPartPr>
            <p14:xfrm>
              <a:off x="1767360" y="3601240"/>
              <a:ext cx="91080" cy="15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749720" y="3583240"/>
                <a:ext cx="1267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14:cNvPr>
              <p14:cNvContentPartPr/>
              <p14:nvPr/>
            </p14:nvContentPartPr>
            <p14:xfrm>
              <a:off x="2060760" y="3403240"/>
              <a:ext cx="95760" cy="239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042760" y="3385240"/>
                <a:ext cx="1314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14:cNvPr>
              <p14:cNvContentPartPr/>
              <p14:nvPr/>
            </p14:nvContentPartPr>
            <p14:xfrm>
              <a:off x="2236440" y="3519880"/>
              <a:ext cx="90360" cy="147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218440" y="3502240"/>
                <a:ext cx="1260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14:cNvPr>
              <p14:cNvContentPartPr/>
              <p14:nvPr/>
            </p14:nvContentPartPr>
            <p14:xfrm>
              <a:off x="2384040" y="3536080"/>
              <a:ext cx="124200" cy="1238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366400" y="3518080"/>
                <a:ext cx="1598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14:cNvPr>
              <p14:cNvContentPartPr/>
              <p14:nvPr/>
            </p14:nvContentPartPr>
            <p14:xfrm>
              <a:off x="2438040" y="3596200"/>
              <a:ext cx="52560" cy="88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420040" y="3578560"/>
                <a:ext cx="882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14:cNvPr>
              <p14:cNvContentPartPr/>
              <p14:nvPr/>
            </p14:nvContentPartPr>
            <p14:xfrm>
              <a:off x="2600760" y="3565960"/>
              <a:ext cx="131040" cy="10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582760" y="3548320"/>
                <a:ext cx="166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14:cNvPr>
              <p14:cNvContentPartPr/>
              <p14:nvPr/>
            </p14:nvContentPartPr>
            <p14:xfrm>
              <a:off x="2647200" y="3504760"/>
              <a:ext cx="17640" cy="150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629200" y="3487120"/>
                <a:ext cx="5328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14:cNvPr>
              <p14:cNvContentPartPr/>
              <p14:nvPr/>
            </p14:nvContentPartPr>
            <p14:xfrm>
              <a:off x="2770320" y="3504760"/>
              <a:ext cx="142200" cy="307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752680" y="3487120"/>
                <a:ext cx="177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14:cNvPr>
              <p14:cNvContentPartPr/>
              <p14:nvPr/>
            </p14:nvContentPartPr>
            <p14:xfrm>
              <a:off x="3108720" y="3565960"/>
              <a:ext cx="175680" cy="10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090720" y="3547960"/>
                <a:ext cx="211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14:cNvPr>
              <p14:cNvContentPartPr/>
              <p14:nvPr/>
            </p14:nvContentPartPr>
            <p14:xfrm>
              <a:off x="3149400" y="3636880"/>
              <a:ext cx="143280" cy="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13176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95059B-BA5C-49FD-98F9-B49ACACF9AAA}"/>
                  </a:ext>
                </a:extLst>
              </p14:cNvPr>
              <p14:cNvContentPartPr/>
              <p14:nvPr/>
            </p14:nvContentPartPr>
            <p14:xfrm>
              <a:off x="3545400" y="3393160"/>
              <a:ext cx="80280" cy="225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95059B-BA5C-49FD-98F9-B49ACACF9AA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3527760" y="3375160"/>
                <a:ext cx="11592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FF7B4DB-88A3-4DBA-940B-7412606C576C}"/>
                  </a:ext>
                </a:extLst>
              </p14:cNvPr>
              <p14:cNvContentPartPr/>
              <p14:nvPr/>
            </p14:nvContentPartPr>
            <p14:xfrm>
              <a:off x="3736920" y="3533200"/>
              <a:ext cx="90720" cy="84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FF7B4DB-88A3-4DBA-940B-7412606C576C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719280" y="3515560"/>
                <a:ext cx="1263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6B9C262-904A-455F-9CFB-7B23C88CFB20}"/>
                  </a:ext>
                </a:extLst>
              </p14:cNvPr>
              <p14:cNvContentPartPr/>
              <p14:nvPr/>
            </p14:nvContentPartPr>
            <p14:xfrm>
              <a:off x="4175400" y="3373720"/>
              <a:ext cx="112320" cy="245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6B9C262-904A-455F-9CFB-7B23C88CFB2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157760" y="3356080"/>
                <a:ext cx="1479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547121E-054D-4FF8-9215-15038F8F73CF}"/>
                  </a:ext>
                </a:extLst>
              </p14:cNvPr>
              <p14:cNvContentPartPr/>
              <p14:nvPr/>
            </p14:nvContentPartPr>
            <p14:xfrm>
              <a:off x="3951840" y="3433840"/>
              <a:ext cx="128160" cy="176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547121E-054D-4FF8-9215-15038F8F73CF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934200" y="3415840"/>
                <a:ext cx="1638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BFA7DBF-FDDB-4CC7-83FC-5031EB52EE53}"/>
                  </a:ext>
                </a:extLst>
              </p14:cNvPr>
              <p14:cNvContentPartPr/>
              <p14:nvPr/>
            </p14:nvContentPartPr>
            <p14:xfrm>
              <a:off x="4612440" y="3423400"/>
              <a:ext cx="139320" cy="303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BFA7DBF-FDDB-4CC7-83FC-5031EB52EE5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594440" y="3405760"/>
                <a:ext cx="1749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93ED4E8-2F14-449D-B48A-64F9BAB61BA6}"/>
                  </a:ext>
                </a:extLst>
              </p14:cNvPr>
              <p14:cNvContentPartPr/>
              <p14:nvPr/>
            </p14:nvContentPartPr>
            <p14:xfrm>
              <a:off x="4398960" y="3454000"/>
              <a:ext cx="138240" cy="132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93ED4E8-2F14-449D-B48A-64F9BAB61BA6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80960" y="3436360"/>
                <a:ext cx="17388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C184F5B-5208-425E-91E9-75421100476E}"/>
                  </a:ext>
                </a:extLst>
              </p14:cNvPr>
              <p14:cNvContentPartPr/>
              <p14:nvPr/>
            </p14:nvContentPartPr>
            <p14:xfrm>
              <a:off x="5069280" y="3449680"/>
              <a:ext cx="446040" cy="1969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C184F5B-5208-425E-91E9-75421100476E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051626" y="3432040"/>
                <a:ext cx="481709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14ACB2F-4464-4BF0-B47F-E246CEE902FB}"/>
                  </a:ext>
                </a:extLst>
              </p14:cNvPr>
              <p14:cNvContentPartPr/>
              <p14:nvPr/>
            </p14:nvContentPartPr>
            <p14:xfrm>
              <a:off x="5851560" y="3535360"/>
              <a:ext cx="152280" cy="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14ACB2F-4464-4BF0-B47F-E246CEE902FB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833920" y="351736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94B3396-CE80-4809-8471-80F113467121}"/>
                  </a:ext>
                </a:extLst>
              </p14:cNvPr>
              <p14:cNvContentPartPr/>
              <p14:nvPr/>
            </p14:nvContentPartPr>
            <p14:xfrm>
              <a:off x="6782160" y="3342400"/>
              <a:ext cx="317160" cy="290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94B3396-CE80-4809-8471-80F113467121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6764180" y="3324760"/>
                <a:ext cx="35276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8FE23BB-B312-4BCA-80BA-B3DC341DEE2B}"/>
                  </a:ext>
                </a:extLst>
              </p14:cNvPr>
              <p14:cNvContentPartPr/>
              <p14:nvPr/>
            </p14:nvContentPartPr>
            <p14:xfrm>
              <a:off x="6377880" y="3362920"/>
              <a:ext cx="303120" cy="243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8FE23BB-B312-4BCA-80BA-B3DC341DEE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359880" y="3344920"/>
                <a:ext cx="33876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DF93F00-8E1D-4C2D-9799-4D765E5A342F}"/>
                  </a:ext>
                </a:extLst>
              </p14:cNvPr>
              <p14:cNvContentPartPr/>
              <p14:nvPr/>
            </p14:nvContentPartPr>
            <p14:xfrm>
              <a:off x="6142080" y="3362920"/>
              <a:ext cx="157320" cy="24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DF93F00-8E1D-4C2D-9799-4D765E5A342F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6124080" y="3344920"/>
                <a:ext cx="192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95C8A8F7-1DE6-48EF-9429-72AA092255B1}"/>
                  </a:ext>
                </a:extLst>
              </p14:cNvPr>
              <p14:cNvContentPartPr/>
              <p14:nvPr/>
            </p14:nvContentPartPr>
            <p14:xfrm>
              <a:off x="7213440" y="3413320"/>
              <a:ext cx="405000" cy="1648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95C8A8F7-1DE6-48EF-9429-72AA092255B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7195440" y="3395680"/>
                <a:ext cx="4406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B68A422-FCA5-45AB-AFD6-07B4A573810F}"/>
                  </a:ext>
                </a:extLst>
              </p14:cNvPr>
              <p14:cNvContentPartPr/>
              <p14:nvPr/>
            </p14:nvContentPartPr>
            <p14:xfrm>
              <a:off x="7721400" y="3339160"/>
              <a:ext cx="431640" cy="199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B68A422-FCA5-45AB-AFD6-07B4A573810F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703415" y="3321520"/>
                <a:ext cx="46725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B915368-0121-487D-B4FF-33BEBD8686C5}"/>
                  </a:ext>
                </a:extLst>
              </p14:cNvPr>
              <p14:cNvContentPartPr/>
              <p14:nvPr/>
            </p14:nvContentPartPr>
            <p14:xfrm>
              <a:off x="8296320" y="3433840"/>
              <a:ext cx="198720" cy="136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B915368-0121-487D-B4FF-33BEBD8686C5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8278320" y="3415840"/>
                <a:ext cx="23436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1250A8E7-9535-4DDF-B9EE-234C60273355}"/>
                  </a:ext>
                </a:extLst>
              </p14:cNvPr>
              <p14:cNvContentPartPr/>
              <p14:nvPr/>
            </p14:nvContentPartPr>
            <p14:xfrm>
              <a:off x="8584680" y="3413320"/>
              <a:ext cx="104040" cy="2844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1250A8E7-9535-4DDF-B9EE-234C60273355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8566680" y="3395680"/>
                <a:ext cx="1396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87A543C-AD5C-4D15-AC06-8A899BF862FD}"/>
                  </a:ext>
                </a:extLst>
              </p14:cNvPr>
              <p14:cNvContentPartPr/>
              <p14:nvPr/>
            </p14:nvContentPartPr>
            <p14:xfrm>
              <a:off x="8594760" y="3311800"/>
              <a:ext cx="360" cy="4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87A543C-AD5C-4D15-AC06-8A899BF862F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577120" y="3293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B70A30B-3184-4607-BAA4-7AC3AF8A7305}"/>
                  </a:ext>
                </a:extLst>
              </p14:cNvPr>
              <p14:cNvContentPartPr/>
              <p14:nvPr/>
            </p14:nvContentPartPr>
            <p14:xfrm>
              <a:off x="8686200" y="3311800"/>
              <a:ext cx="4320" cy="129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B70A30B-3184-4607-BAA4-7AC3AF8A7305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8668560" y="3293800"/>
                <a:ext cx="39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2507EA9-B026-4133-9227-83C963CD8FC9}"/>
                  </a:ext>
                </a:extLst>
              </p14:cNvPr>
              <p14:cNvContentPartPr/>
              <p14:nvPr/>
            </p14:nvContentPartPr>
            <p14:xfrm>
              <a:off x="1508880" y="4022800"/>
              <a:ext cx="96480" cy="1627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2507EA9-B026-4133-9227-83C963CD8FC9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490880" y="4005160"/>
                <a:ext cx="1321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1B3BE70-741D-4E3A-9DBE-CBC01FCE5F83}"/>
                  </a:ext>
                </a:extLst>
              </p14:cNvPr>
              <p14:cNvContentPartPr/>
              <p14:nvPr/>
            </p14:nvContentPartPr>
            <p14:xfrm>
              <a:off x="376320" y="3921640"/>
              <a:ext cx="1045800" cy="304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1B3BE70-741D-4E3A-9DBE-CBC01FCE5F83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58320" y="3903640"/>
                <a:ext cx="1081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2DCA562-9B95-4552-9B0F-B1943C89E737}"/>
                  </a:ext>
                </a:extLst>
              </p14:cNvPr>
              <p14:cNvContentPartPr/>
              <p14:nvPr/>
            </p14:nvContentPartPr>
            <p14:xfrm>
              <a:off x="2001360" y="4084000"/>
              <a:ext cx="151560" cy="1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2DCA562-9B95-4552-9B0F-B1943C89E737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1983360" y="406600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CE6A815-0CEE-481A-9EF3-5BED63F745D4}"/>
                  </a:ext>
                </a:extLst>
              </p14:cNvPr>
              <p14:cNvContentPartPr/>
              <p14:nvPr/>
            </p14:nvContentPartPr>
            <p14:xfrm>
              <a:off x="2426520" y="3921640"/>
              <a:ext cx="62640" cy="273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CE6A815-0CEE-481A-9EF3-5BED63F745D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408880" y="3903640"/>
                <a:ext cx="982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B58D62E-25CD-4588-A944-B08B00CF5A73}"/>
                  </a:ext>
                </a:extLst>
              </p14:cNvPr>
              <p14:cNvContentPartPr/>
              <p14:nvPr/>
            </p14:nvContentPartPr>
            <p14:xfrm>
              <a:off x="2568360" y="3962320"/>
              <a:ext cx="77760" cy="165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B58D62E-25CD-4588-A944-B08B00CF5A73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2550720" y="3944320"/>
                <a:ext cx="11340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BB1929D-A182-4EA0-9BFC-431851B8A9DC}"/>
                  </a:ext>
                </a:extLst>
              </p14:cNvPr>
              <p14:cNvContentPartPr/>
              <p14:nvPr/>
            </p14:nvContentPartPr>
            <p14:xfrm>
              <a:off x="2715240" y="4065640"/>
              <a:ext cx="80280" cy="130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BB1929D-A182-4EA0-9BFC-431851B8A9DC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2697600" y="4048000"/>
                <a:ext cx="1159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1DF113E-C798-4130-839E-51E0990A59B3}"/>
                  </a:ext>
                </a:extLst>
              </p14:cNvPr>
              <p14:cNvContentPartPr/>
              <p14:nvPr/>
            </p14:nvContentPartPr>
            <p14:xfrm>
              <a:off x="2862840" y="4072480"/>
              <a:ext cx="124920" cy="1288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1DF113E-C798-4130-839E-51E0990A59B3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845200" y="4054480"/>
                <a:ext cx="16056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BA7B3A2-8B2F-4057-91B6-AF9A996DA7EF}"/>
                  </a:ext>
                </a:extLst>
              </p14:cNvPr>
              <p14:cNvContentPartPr/>
              <p14:nvPr/>
            </p14:nvContentPartPr>
            <p14:xfrm>
              <a:off x="2224560" y="3901120"/>
              <a:ext cx="122040" cy="281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BA7B3A2-8B2F-4057-91B6-AF9A996DA7EF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2206613" y="3883480"/>
                <a:ext cx="157575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34119B5-DD64-48D7-A566-057F109A3F12}"/>
                  </a:ext>
                </a:extLst>
              </p14:cNvPr>
              <p14:cNvContentPartPr/>
              <p14:nvPr/>
            </p14:nvContentPartPr>
            <p14:xfrm>
              <a:off x="3118800" y="3901120"/>
              <a:ext cx="490680" cy="3625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34119B5-DD64-48D7-A566-057F109A3F12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100800" y="3883480"/>
                <a:ext cx="52632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7B64D9C-CD89-449D-A9E3-181AB6D2BCCA}"/>
                  </a:ext>
                </a:extLst>
              </p14:cNvPr>
              <p14:cNvContentPartPr/>
              <p14:nvPr/>
            </p14:nvContentPartPr>
            <p14:xfrm>
              <a:off x="4795320" y="3992200"/>
              <a:ext cx="130680" cy="104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7B64D9C-CD89-449D-A9E3-181AB6D2BCCA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4777320" y="3974560"/>
                <a:ext cx="166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19CE134-0D4C-4763-AA17-31FB466ADACF}"/>
                  </a:ext>
                </a:extLst>
              </p14:cNvPr>
              <p14:cNvContentPartPr/>
              <p14:nvPr/>
            </p14:nvContentPartPr>
            <p14:xfrm>
              <a:off x="4795320" y="4084000"/>
              <a:ext cx="86760" cy="72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19CE134-0D4C-4763-AA17-31FB466ADACF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4777320" y="4066000"/>
                <a:ext cx="12240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A7CF5E6-CB0A-431B-B630-F710D3B0A067}"/>
                  </a:ext>
                </a:extLst>
              </p14:cNvPr>
              <p14:cNvContentPartPr/>
              <p14:nvPr/>
            </p14:nvContentPartPr>
            <p14:xfrm>
              <a:off x="4998000" y="3972040"/>
              <a:ext cx="264960" cy="1486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A7CF5E6-CB0A-431B-B630-F710D3B0A067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980360" y="3954400"/>
                <a:ext cx="3006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7AF9E1F-C22C-4BCE-9098-07BD0A818CDB}"/>
                  </a:ext>
                </a:extLst>
              </p14:cNvPr>
              <p14:cNvContentPartPr/>
              <p14:nvPr/>
            </p14:nvContentPartPr>
            <p14:xfrm>
              <a:off x="5351520" y="3941080"/>
              <a:ext cx="126000" cy="3024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7AF9E1F-C22C-4BCE-9098-07BD0A818CDB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5333520" y="3923440"/>
                <a:ext cx="1616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39A0FD8F-6B52-4106-809E-C14C6A82BD66}"/>
                  </a:ext>
                </a:extLst>
              </p14:cNvPr>
              <p14:cNvContentPartPr/>
              <p14:nvPr/>
            </p14:nvContentPartPr>
            <p14:xfrm>
              <a:off x="5364120" y="3830200"/>
              <a:ext cx="4320" cy="129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39A0FD8F-6B52-4106-809E-C14C6A82BD66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346120" y="3812200"/>
                <a:ext cx="39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AB5954D-2DE9-47A2-8ABA-FA6E3CAB2BB8}"/>
                  </a:ext>
                </a:extLst>
              </p14:cNvPr>
              <p14:cNvContentPartPr/>
              <p14:nvPr/>
            </p14:nvContentPartPr>
            <p14:xfrm>
              <a:off x="5461680" y="3819760"/>
              <a:ext cx="4320" cy="82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AB5954D-2DE9-47A2-8ABA-FA6E3CAB2BB8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5444040" y="380176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2D02971B-B32A-4353-B7F2-64569629C6D1}"/>
                  </a:ext>
                </a:extLst>
              </p14:cNvPr>
              <p14:cNvContentPartPr/>
              <p14:nvPr/>
            </p14:nvContentPartPr>
            <p14:xfrm>
              <a:off x="3697680" y="3892840"/>
              <a:ext cx="1024200" cy="2707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2D02971B-B32A-4353-B7F2-64569629C6D1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3680040" y="3874840"/>
                <a:ext cx="105984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D1D218E-2A10-4C45-A83E-5D067EFDB3B0}"/>
                  </a:ext>
                </a:extLst>
              </p14:cNvPr>
              <p14:cNvContentPartPr/>
              <p14:nvPr/>
            </p14:nvContentPartPr>
            <p14:xfrm>
              <a:off x="2102520" y="3655600"/>
              <a:ext cx="2338920" cy="9014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D1D218E-2A10-4C45-A83E-5D067EFDB3B0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2084880" y="3637600"/>
                <a:ext cx="2374560" cy="9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31CB7EA-6A35-441A-90CB-38664F2E8727}"/>
                  </a:ext>
                </a:extLst>
              </p14:cNvPr>
              <p14:cNvContentPartPr/>
              <p14:nvPr/>
            </p14:nvContentPartPr>
            <p14:xfrm>
              <a:off x="5791080" y="3951520"/>
              <a:ext cx="225000" cy="21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31CB7EA-6A35-441A-90CB-38664F2E8727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5773080" y="3933520"/>
                <a:ext cx="26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0AEACD2-F205-41A8-B5A6-39D2A59AF9DE}"/>
                  </a:ext>
                </a:extLst>
              </p14:cNvPr>
              <p14:cNvContentPartPr/>
              <p14:nvPr/>
            </p14:nvContentPartPr>
            <p14:xfrm>
              <a:off x="5841480" y="4022080"/>
              <a:ext cx="175320" cy="216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0AEACD2-F205-41A8-B5A6-39D2A59AF9DE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5823840" y="4004080"/>
                <a:ext cx="210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567E64FB-2855-43FB-970A-FAED32677145}"/>
                  </a:ext>
                </a:extLst>
              </p14:cNvPr>
              <p14:cNvContentPartPr/>
              <p14:nvPr/>
            </p14:nvContentPartPr>
            <p14:xfrm>
              <a:off x="5943360" y="3870520"/>
              <a:ext cx="105480" cy="2210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567E64FB-2855-43FB-970A-FAED32677145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5925720" y="3852520"/>
                <a:ext cx="14112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FBEDBC9-8344-4B38-BABE-AEF95B9613E0}"/>
                  </a:ext>
                </a:extLst>
              </p14:cNvPr>
              <p14:cNvContentPartPr/>
              <p14:nvPr/>
            </p14:nvContentPartPr>
            <p14:xfrm>
              <a:off x="6268440" y="3779080"/>
              <a:ext cx="559800" cy="4435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FBEDBC9-8344-4B38-BABE-AEF95B9613E0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6250452" y="3761095"/>
                <a:ext cx="595417" cy="47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98757192-708E-4D2B-8266-9C2E3F78D4AC}"/>
                  </a:ext>
                </a:extLst>
              </p14:cNvPr>
              <p14:cNvContentPartPr/>
              <p14:nvPr/>
            </p14:nvContentPartPr>
            <p14:xfrm>
              <a:off x="7497840" y="3880240"/>
              <a:ext cx="167760" cy="108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98757192-708E-4D2B-8266-9C2E3F78D4AC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7479840" y="386260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D03163B7-204A-43D4-ABA0-B58D782D5DFA}"/>
                  </a:ext>
                </a:extLst>
              </p14:cNvPr>
              <p14:cNvContentPartPr/>
              <p14:nvPr/>
            </p14:nvContentPartPr>
            <p14:xfrm>
              <a:off x="7507920" y="3961240"/>
              <a:ext cx="164880" cy="212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D03163B7-204A-43D4-ABA0-B58D782D5DFA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7489920" y="3943600"/>
                <a:ext cx="200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4E6189B0-8D85-47A5-8456-A14FE1DDDFC2}"/>
                  </a:ext>
                </a:extLst>
              </p14:cNvPr>
              <p14:cNvContentPartPr/>
              <p14:nvPr/>
            </p14:nvContentPartPr>
            <p14:xfrm>
              <a:off x="7284360" y="3779440"/>
              <a:ext cx="132120" cy="2253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4E6189B0-8D85-47A5-8456-A14FE1DDDFC2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7266360" y="3761469"/>
                <a:ext cx="167760" cy="260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1F37558-A17C-45E9-B7F5-76A71B8F016D}"/>
                  </a:ext>
                </a:extLst>
              </p14:cNvPr>
              <p14:cNvContentPartPr/>
              <p14:nvPr/>
            </p14:nvContentPartPr>
            <p14:xfrm>
              <a:off x="6989880" y="3860440"/>
              <a:ext cx="181440" cy="1692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1F37558-A17C-45E9-B7F5-76A71B8F016D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6971880" y="3842800"/>
                <a:ext cx="2170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6360B4E2-A204-4963-962D-6BBBD829F226}"/>
                  </a:ext>
                </a:extLst>
              </p14:cNvPr>
              <p14:cNvContentPartPr/>
              <p14:nvPr/>
            </p14:nvContentPartPr>
            <p14:xfrm>
              <a:off x="7843800" y="3833440"/>
              <a:ext cx="235080" cy="1933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6360B4E2-A204-4963-962D-6BBBD829F226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7825800" y="3815440"/>
                <a:ext cx="27072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A75E0799-E209-45EB-B962-28DAA9CA5605}"/>
                  </a:ext>
                </a:extLst>
              </p14:cNvPr>
              <p14:cNvContentPartPr/>
              <p14:nvPr/>
            </p14:nvContentPartPr>
            <p14:xfrm>
              <a:off x="8163120" y="3830200"/>
              <a:ext cx="149040" cy="35172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A75E0799-E209-45EB-B962-28DAA9CA5605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8145480" y="3812200"/>
                <a:ext cx="18468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08D3455E-9DF0-485A-8926-D4752290EA9F}"/>
                  </a:ext>
                </a:extLst>
              </p14:cNvPr>
              <p14:cNvContentPartPr/>
              <p14:nvPr/>
            </p14:nvContentPartPr>
            <p14:xfrm>
              <a:off x="8220720" y="3728320"/>
              <a:ext cx="9000" cy="201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08D3455E-9DF0-485A-8926-D4752290EA9F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8203080" y="3710680"/>
                <a:ext cx="44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58069D74-0B47-4AD5-8C82-C1510A8A4BC0}"/>
                  </a:ext>
                </a:extLst>
              </p14:cNvPr>
              <p14:cNvContentPartPr/>
              <p14:nvPr/>
            </p14:nvContentPartPr>
            <p14:xfrm>
              <a:off x="8310360" y="3748840"/>
              <a:ext cx="12600" cy="133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58069D74-0B47-4AD5-8C82-C1510A8A4BC0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8292720" y="3730840"/>
                <a:ext cx="48240" cy="48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80033801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14:cNvPr>
              <p14:cNvContentPartPr/>
              <p14:nvPr/>
            </p14:nvContentPartPr>
            <p14:xfrm>
              <a:off x="6931560" y="2030560"/>
              <a:ext cx="24804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13560" y="2012920"/>
                <a:ext cx="283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14:cNvPr>
              <p14:cNvContentPartPr/>
              <p14:nvPr/>
            </p14:nvContentPartPr>
            <p14:xfrm>
              <a:off x="6670920" y="2580280"/>
              <a:ext cx="2448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52920" y="2562280"/>
                <a:ext cx="601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14:cNvPr>
              <p14:cNvContentPartPr/>
              <p14:nvPr/>
            </p14:nvContentPartPr>
            <p14:xfrm>
              <a:off x="6623760" y="2548240"/>
              <a:ext cx="185400" cy="16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6120" y="2530240"/>
                <a:ext cx="2210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14:cNvPr>
              <p14:cNvContentPartPr/>
              <p14:nvPr/>
            </p14:nvContentPartPr>
            <p14:xfrm>
              <a:off x="6928680" y="2600080"/>
              <a:ext cx="487080" cy="26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11040" y="2582464"/>
                <a:ext cx="52272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14:cNvPr>
              <p14:cNvContentPartPr/>
              <p14:nvPr/>
            </p14:nvContentPartPr>
            <p14:xfrm>
              <a:off x="7511880" y="2590720"/>
              <a:ext cx="1319400" cy="36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4240" y="2572720"/>
                <a:ext cx="13550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14:cNvPr>
              <p14:cNvContentPartPr/>
              <p14:nvPr/>
            </p14:nvContentPartPr>
            <p14:xfrm>
              <a:off x="600600" y="730960"/>
              <a:ext cx="781200" cy="175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600" y="712960"/>
                <a:ext cx="816840" cy="179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14:cNvPr>
              <p14:cNvContentPartPr/>
              <p14:nvPr/>
            </p14:nvContentPartPr>
            <p14:xfrm>
              <a:off x="2651520" y="913840"/>
              <a:ext cx="1141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33520" y="896200"/>
                <a:ext cx="149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14:cNvPr>
              <p14:cNvContentPartPr/>
              <p14:nvPr/>
            </p14:nvContentPartPr>
            <p14:xfrm>
              <a:off x="2651520" y="995200"/>
              <a:ext cx="1317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33520" y="97720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14:cNvPr>
              <p14:cNvContentPartPr/>
              <p14:nvPr/>
            </p14:nvContentPartPr>
            <p14:xfrm>
              <a:off x="2020800" y="832480"/>
              <a:ext cx="529920" cy="38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02800" y="814840"/>
                <a:ext cx="56556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14:cNvPr>
              <p14:cNvContentPartPr/>
              <p14:nvPr/>
            </p14:nvContentPartPr>
            <p14:xfrm>
              <a:off x="2952120" y="818440"/>
              <a:ext cx="211680" cy="16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34480" y="800800"/>
                <a:ext cx="2473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14:cNvPr>
              <p14:cNvContentPartPr/>
              <p14:nvPr/>
            </p14:nvContentPartPr>
            <p14:xfrm>
              <a:off x="3262080" y="812320"/>
              <a:ext cx="142200" cy="35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4080" y="794320"/>
                <a:ext cx="177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14:cNvPr>
              <p14:cNvContentPartPr/>
              <p14:nvPr/>
            </p14:nvContentPartPr>
            <p14:xfrm>
              <a:off x="3291600" y="670120"/>
              <a:ext cx="1008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73600" y="652480"/>
                <a:ext cx="45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14:cNvPr>
              <p14:cNvContentPartPr/>
              <p14:nvPr/>
            </p14:nvContentPartPr>
            <p14:xfrm>
              <a:off x="3429480" y="670120"/>
              <a:ext cx="15840" cy="3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1840" y="652480"/>
                <a:ext cx="51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14:cNvPr>
              <p14:cNvContentPartPr/>
              <p14:nvPr/>
            </p14:nvContentPartPr>
            <p14:xfrm>
              <a:off x="3768960" y="822760"/>
              <a:ext cx="265680" cy="222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50960" y="804760"/>
                <a:ext cx="3013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14:cNvPr>
              <p14:cNvContentPartPr/>
              <p14:nvPr/>
            </p14:nvContentPartPr>
            <p14:xfrm>
              <a:off x="1854120" y="1330720"/>
              <a:ext cx="157680" cy="258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36120" y="1312720"/>
                <a:ext cx="1933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14:cNvPr>
              <p14:cNvContentPartPr/>
              <p14:nvPr/>
            </p14:nvContentPartPr>
            <p14:xfrm>
              <a:off x="1655760" y="1442320"/>
              <a:ext cx="950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37760" y="1424680"/>
                <a:ext cx="130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14:cNvPr>
              <p14:cNvContentPartPr/>
              <p14:nvPr/>
            </p14:nvContentPartPr>
            <p14:xfrm>
              <a:off x="2121600" y="1340800"/>
              <a:ext cx="77400" cy="28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103600" y="1322800"/>
                <a:ext cx="1130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14:cNvPr>
              <p14:cNvContentPartPr/>
              <p14:nvPr/>
            </p14:nvContentPartPr>
            <p14:xfrm>
              <a:off x="2300880" y="1369960"/>
              <a:ext cx="83520" cy="17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82880" y="1351960"/>
                <a:ext cx="11916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14:cNvPr>
              <p14:cNvContentPartPr/>
              <p14:nvPr/>
            </p14:nvContentPartPr>
            <p14:xfrm>
              <a:off x="2478720" y="1299760"/>
              <a:ext cx="450360" cy="298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0734" y="1282120"/>
                <a:ext cx="485972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14:cNvPr>
              <p14:cNvContentPartPr/>
              <p14:nvPr/>
            </p14:nvContentPartPr>
            <p14:xfrm>
              <a:off x="3576000" y="1350880"/>
              <a:ext cx="117720" cy="173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58360" y="1333240"/>
                <a:ext cx="1533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14:cNvPr>
              <p14:cNvContentPartPr/>
              <p14:nvPr/>
            </p14:nvContentPartPr>
            <p14:xfrm>
              <a:off x="3017280" y="1311280"/>
              <a:ext cx="447840" cy="214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999640" y="1293640"/>
                <a:ext cx="48348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14:cNvPr>
              <p14:cNvContentPartPr/>
              <p14:nvPr/>
            </p14:nvContentPartPr>
            <p14:xfrm>
              <a:off x="3840240" y="1327120"/>
              <a:ext cx="156600" cy="212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822240" y="1309450"/>
                <a:ext cx="19224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14:cNvPr>
              <p14:cNvContentPartPr/>
              <p14:nvPr/>
            </p14:nvContentPartPr>
            <p14:xfrm>
              <a:off x="4073880" y="1452040"/>
              <a:ext cx="12132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55880" y="143404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14:cNvPr>
              <p14:cNvContentPartPr/>
              <p14:nvPr/>
            </p14:nvContentPartPr>
            <p14:xfrm>
              <a:off x="4083960" y="1514680"/>
              <a:ext cx="108720" cy="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66320" y="1496680"/>
                <a:ext cx="14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14:cNvPr>
              <p14:cNvContentPartPr/>
              <p14:nvPr/>
            </p14:nvContentPartPr>
            <p14:xfrm>
              <a:off x="4311480" y="1381480"/>
              <a:ext cx="202320" cy="159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93480" y="1363480"/>
                <a:ext cx="237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14:cNvPr>
              <p14:cNvContentPartPr/>
              <p14:nvPr/>
            </p14:nvContentPartPr>
            <p14:xfrm>
              <a:off x="4584000" y="1398400"/>
              <a:ext cx="151200" cy="298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66000" y="1380760"/>
                <a:ext cx="1868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14:cNvPr>
              <p14:cNvContentPartPr/>
              <p14:nvPr/>
            </p14:nvContentPartPr>
            <p14:xfrm>
              <a:off x="4614960" y="1249360"/>
              <a:ext cx="7560" cy="44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97320" y="1231360"/>
                <a:ext cx="432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14:cNvPr>
              <p14:cNvContentPartPr/>
              <p14:nvPr/>
            </p14:nvContentPartPr>
            <p14:xfrm>
              <a:off x="4744200" y="1249360"/>
              <a:ext cx="5040" cy="28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26200" y="1231360"/>
                <a:ext cx="406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14:cNvPr>
              <p14:cNvContentPartPr/>
              <p14:nvPr/>
            </p14:nvContentPartPr>
            <p14:xfrm>
              <a:off x="1770600" y="1939840"/>
              <a:ext cx="225000" cy="29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2600" y="1922200"/>
                <a:ext cx="2606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14:cNvPr>
              <p14:cNvContentPartPr/>
              <p14:nvPr/>
            </p14:nvContentPartPr>
            <p14:xfrm>
              <a:off x="3027360" y="197080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0936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14:cNvPr>
              <p14:cNvContentPartPr/>
              <p14:nvPr/>
            </p14:nvContentPartPr>
            <p14:xfrm>
              <a:off x="3138960" y="1848760"/>
              <a:ext cx="20160" cy="35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1320" y="1830760"/>
                <a:ext cx="558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14:cNvPr>
              <p14:cNvContentPartPr/>
              <p14:nvPr/>
            </p14:nvContentPartPr>
            <p14:xfrm>
              <a:off x="3271080" y="2102920"/>
              <a:ext cx="6480" cy="5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53440" y="2084920"/>
                <a:ext cx="421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14:cNvPr>
              <p14:cNvContentPartPr/>
              <p14:nvPr/>
            </p14:nvContentPartPr>
            <p14:xfrm>
              <a:off x="3291600" y="18487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73600" y="183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14:cNvPr>
              <p14:cNvContentPartPr/>
              <p14:nvPr/>
            </p14:nvContentPartPr>
            <p14:xfrm>
              <a:off x="3840240" y="1950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22240" y="193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14:cNvPr>
              <p14:cNvContentPartPr/>
              <p14:nvPr/>
            </p14:nvContentPartPr>
            <p14:xfrm>
              <a:off x="3769320" y="2055040"/>
              <a:ext cx="460440" cy="130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751320" y="2037089"/>
                <a:ext cx="496080" cy="1662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14:cNvPr>
              <p14:cNvContentPartPr/>
              <p14:nvPr/>
            </p14:nvContentPartPr>
            <p14:xfrm>
              <a:off x="3362880" y="1838680"/>
              <a:ext cx="339840" cy="36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45240" y="1821023"/>
                <a:ext cx="37548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14:cNvPr>
              <p14:cNvContentPartPr/>
              <p14:nvPr/>
            </p14:nvContentPartPr>
            <p14:xfrm>
              <a:off x="2854560" y="2083480"/>
              <a:ext cx="183240" cy="10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6560" y="2065840"/>
                <a:ext cx="2188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14:cNvPr>
              <p14:cNvContentPartPr/>
              <p14:nvPr/>
            </p14:nvContentPartPr>
            <p14:xfrm>
              <a:off x="2446680" y="2039920"/>
              <a:ext cx="333720" cy="39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29021" y="2022264"/>
                <a:ext cx="369398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14:cNvPr>
              <p14:cNvContentPartPr/>
              <p14:nvPr/>
            </p14:nvContentPartPr>
            <p14:xfrm>
              <a:off x="2072280" y="1930120"/>
              <a:ext cx="146520" cy="249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054640" y="1912120"/>
                <a:ext cx="182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14:cNvPr>
              <p14:cNvContentPartPr/>
              <p14:nvPr/>
            </p14:nvContentPartPr>
            <p14:xfrm>
              <a:off x="1493400" y="2641120"/>
              <a:ext cx="131040" cy="41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475400" y="2623480"/>
                <a:ext cx="1666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14:cNvPr>
              <p14:cNvContentPartPr/>
              <p14:nvPr/>
            </p14:nvContentPartPr>
            <p14:xfrm>
              <a:off x="1696440" y="2529520"/>
              <a:ext cx="11736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78495" y="2511520"/>
                <a:ext cx="152891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14:cNvPr>
              <p14:cNvContentPartPr/>
              <p14:nvPr/>
            </p14:nvContentPartPr>
            <p14:xfrm>
              <a:off x="1928280" y="2539240"/>
              <a:ext cx="93240" cy="20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910640" y="2521240"/>
                <a:ext cx="1288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14:cNvPr>
              <p14:cNvContentPartPr/>
              <p14:nvPr/>
            </p14:nvContentPartPr>
            <p14:xfrm>
              <a:off x="2091720" y="2539600"/>
              <a:ext cx="69120" cy="162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073720" y="2521600"/>
                <a:ext cx="104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14:cNvPr>
              <p14:cNvContentPartPr/>
              <p14:nvPr/>
            </p14:nvContentPartPr>
            <p14:xfrm>
              <a:off x="2549640" y="2653360"/>
              <a:ext cx="72720" cy="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31640" y="2635720"/>
                <a:ext cx="108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14:cNvPr>
              <p14:cNvContentPartPr/>
              <p14:nvPr/>
            </p14:nvContentPartPr>
            <p14:xfrm>
              <a:off x="2697600" y="2539600"/>
              <a:ext cx="77040" cy="164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679600" y="2521600"/>
                <a:ext cx="1126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14:cNvPr>
              <p14:cNvContentPartPr/>
              <p14:nvPr/>
            </p14:nvContentPartPr>
            <p14:xfrm>
              <a:off x="2844480" y="2644000"/>
              <a:ext cx="91080" cy="6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26840" y="2626360"/>
                <a:ext cx="1267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14:cNvPr>
              <p14:cNvContentPartPr/>
              <p14:nvPr/>
            </p14:nvContentPartPr>
            <p14:xfrm>
              <a:off x="3002520" y="2488840"/>
              <a:ext cx="47160" cy="248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984520" y="2470840"/>
                <a:ext cx="828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14:cNvPr>
              <p14:cNvContentPartPr/>
              <p14:nvPr/>
            </p14:nvContentPartPr>
            <p14:xfrm>
              <a:off x="2229600" y="2641120"/>
              <a:ext cx="220320" cy="132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11960" y="2623480"/>
                <a:ext cx="2559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14:cNvPr>
              <p14:cNvContentPartPr/>
              <p14:nvPr/>
            </p14:nvContentPartPr>
            <p14:xfrm>
              <a:off x="3738360" y="2566240"/>
              <a:ext cx="137880" cy="4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720720" y="254824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14:cNvPr>
              <p14:cNvContentPartPr/>
              <p14:nvPr/>
            </p14:nvContentPartPr>
            <p14:xfrm>
              <a:off x="3728640" y="2635360"/>
              <a:ext cx="167040" cy="16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710640" y="2617360"/>
                <a:ext cx="202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14:cNvPr>
              <p14:cNvContentPartPr/>
              <p14:nvPr/>
            </p14:nvContentPartPr>
            <p14:xfrm>
              <a:off x="4032840" y="2518000"/>
              <a:ext cx="360000" cy="165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15200" y="2500000"/>
                <a:ext cx="3956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14:cNvPr>
              <p14:cNvContentPartPr/>
              <p14:nvPr/>
            </p14:nvContentPartPr>
            <p14:xfrm>
              <a:off x="3210240" y="2496040"/>
              <a:ext cx="394560" cy="189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192256" y="2478433"/>
                <a:ext cx="430168" cy="224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14:cNvPr>
              <p14:cNvContentPartPr/>
              <p14:nvPr/>
            </p14:nvContentPartPr>
            <p14:xfrm>
              <a:off x="4457280" y="2661640"/>
              <a:ext cx="84240" cy="131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439280" y="2643640"/>
                <a:ext cx="1198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14:cNvPr>
              <p14:cNvContentPartPr/>
              <p14:nvPr/>
            </p14:nvContentPartPr>
            <p14:xfrm>
              <a:off x="4632240" y="2600440"/>
              <a:ext cx="174600" cy="118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614240" y="2582800"/>
                <a:ext cx="2102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14:cNvPr>
              <p14:cNvContentPartPr/>
              <p14:nvPr/>
            </p14:nvContentPartPr>
            <p14:xfrm>
              <a:off x="4874520" y="2448160"/>
              <a:ext cx="90360" cy="246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856880" y="2430160"/>
                <a:ext cx="1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14:cNvPr>
              <p14:cNvContentPartPr/>
              <p14:nvPr/>
            </p14:nvContentPartPr>
            <p14:xfrm>
              <a:off x="5096640" y="2553280"/>
              <a:ext cx="471600" cy="171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79000" y="2535640"/>
                <a:ext cx="5072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14:cNvPr>
              <p14:cNvContentPartPr/>
              <p14:nvPr/>
            </p14:nvContentPartPr>
            <p14:xfrm>
              <a:off x="418440" y="2864680"/>
              <a:ext cx="123120" cy="273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0440" y="2847040"/>
                <a:ext cx="1587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14:cNvPr>
              <p14:cNvContentPartPr/>
              <p14:nvPr/>
            </p14:nvContentPartPr>
            <p14:xfrm>
              <a:off x="630120" y="3016960"/>
              <a:ext cx="9396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12120" y="2999320"/>
                <a:ext cx="1296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14:cNvPr>
              <p14:cNvContentPartPr/>
              <p14:nvPr/>
            </p14:nvContentPartPr>
            <p14:xfrm>
              <a:off x="791040" y="3025240"/>
              <a:ext cx="124200" cy="136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73040" y="3007600"/>
                <a:ext cx="1598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14:cNvPr>
              <p14:cNvContentPartPr/>
              <p14:nvPr/>
            </p14:nvContentPartPr>
            <p14:xfrm>
              <a:off x="842880" y="3108400"/>
              <a:ext cx="54000" cy="78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24880" y="3090760"/>
                <a:ext cx="89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14:cNvPr>
              <p14:cNvContentPartPr/>
              <p14:nvPr/>
            </p14:nvContentPartPr>
            <p14:xfrm>
              <a:off x="995160" y="3054040"/>
              <a:ext cx="117000" cy="6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77520" y="3036400"/>
                <a:ext cx="152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14:cNvPr>
              <p14:cNvContentPartPr/>
              <p14:nvPr/>
            </p14:nvContentPartPr>
            <p14:xfrm>
              <a:off x="1015680" y="3124960"/>
              <a:ext cx="80640" cy="14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97680" y="3106960"/>
                <a:ext cx="116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14:cNvPr>
              <p14:cNvContentPartPr/>
              <p14:nvPr/>
            </p14:nvContentPartPr>
            <p14:xfrm>
              <a:off x="1796520" y="2935600"/>
              <a:ext cx="110880" cy="257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778520" y="2917960"/>
                <a:ext cx="1465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14:cNvPr>
              <p14:cNvContentPartPr/>
              <p14:nvPr/>
            </p14:nvContentPartPr>
            <p14:xfrm>
              <a:off x="1564320" y="2996800"/>
              <a:ext cx="147960" cy="155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546320" y="2979160"/>
                <a:ext cx="1836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14:cNvPr>
              <p14:cNvContentPartPr/>
              <p14:nvPr/>
            </p14:nvContentPartPr>
            <p14:xfrm>
              <a:off x="1203240" y="2915440"/>
              <a:ext cx="260280" cy="291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185600" y="2897440"/>
                <a:ext cx="29592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14:cNvPr>
              <p14:cNvContentPartPr/>
              <p14:nvPr/>
            </p14:nvContentPartPr>
            <p14:xfrm>
              <a:off x="129720" y="1767400"/>
              <a:ext cx="5604840" cy="1554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11720" y="1749760"/>
                <a:ext cx="5640480" cy="159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14:cNvPr>
              <p14:cNvContentPartPr/>
              <p14:nvPr/>
            </p14:nvContentPartPr>
            <p14:xfrm>
              <a:off x="281640" y="3464080"/>
              <a:ext cx="700920" cy="28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63640" y="3446440"/>
                <a:ext cx="736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14:cNvPr>
              <p14:cNvContentPartPr/>
              <p14:nvPr/>
            </p14:nvContentPartPr>
            <p14:xfrm>
              <a:off x="1451640" y="3443920"/>
              <a:ext cx="142560" cy="235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433640" y="3425920"/>
                <a:ext cx="1782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14:cNvPr>
              <p14:cNvContentPartPr/>
              <p14:nvPr/>
            </p14:nvContentPartPr>
            <p14:xfrm>
              <a:off x="1747200" y="3515920"/>
              <a:ext cx="143640" cy="19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729200" y="3497920"/>
                <a:ext cx="1792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14:cNvPr>
              <p14:cNvContentPartPr/>
              <p14:nvPr/>
            </p14:nvContentPartPr>
            <p14:xfrm>
              <a:off x="1767360" y="3601240"/>
              <a:ext cx="91080" cy="15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749720" y="3583240"/>
                <a:ext cx="1267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14:cNvPr>
              <p14:cNvContentPartPr/>
              <p14:nvPr/>
            </p14:nvContentPartPr>
            <p14:xfrm>
              <a:off x="2060760" y="3403240"/>
              <a:ext cx="95760" cy="239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042760" y="3385240"/>
                <a:ext cx="1314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14:cNvPr>
              <p14:cNvContentPartPr/>
              <p14:nvPr/>
            </p14:nvContentPartPr>
            <p14:xfrm>
              <a:off x="2236440" y="3519880"/>
              <a:ext cx="90360" cy="147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218440" y="3502240"/>
                <a:ext cx="1260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14:cNvPr>
              <p14:cNvContentPartPr/>
              <p14:nvPr/>
            </p14:nvContentPartPr>
            <p14:xfrm>
              <a:off x="2384040" y="3536080"/>
              <a:ext cx="124200" cy="1238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366400" y="3518080"/>
                <a:ext cx="1598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14:cNvPr>
              <p14:cNvContentPartPr/>
              <p14:nvPr/>
            </p14:nvContentPartPr>
            <p14:xfrm>
              <a:off x="2438040" y="3596200"/>
              <a:ext cx="52560" cy="88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420040" y="3578560"/>
                <a:ext cx="882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14:cNvPr>
              <p14:cNvContentPartPr/>
              <p14:nvPr/>
            </p14:nvContentPartPr>
            <p14:xfrm>
              <a:off x="2600760" y="3565960"/>
              <a:ext cx="131040" cy="10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582760" y="3548320"/>
                <a:ext cx="166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14:cNvPr>
              <p14:cNvContentPartPr/>
              <p14:nvPr/>
            </p14:nvContentPartPr>
            <p14:xfrm>
              <a:off x="2647200" y="3504760"/>
              <a:ext cx="17640" cy="150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629200" y="3487120"/>
                <a:ext cx="5328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14:cNvPr>
              <p14:cNvContentPartPr/>
              <p14:nvPr/>
            </p14:nvContentPartPr>
            <p14:xfrm>
              <a:off x="2770320" y="3504760"/>
              <a:ext cx="142200" cy="307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752680" y="3487120"/>
                <a:ext cx="177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14:cNvPr>
              <p14:cNvContentPartPr/>
              <p14:nvPr/>
            </p14:nvContentPartPr>
            <p14:xfrm>
              <a:off x="3108720" y="3565960"/>
              <a:ext cx="175680" cy="10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090720" y="3547960"/>
                <a:ext cx="211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14:cNvPr>
              <p14:cNvContentPartPr/>
              <p14:nvPr/>
            </p14:nvContentPartPr>
            <p14:xfrm>
              <a:off x="3149400" y="3636880"/>
              <a:ext cx="143280" cy="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13176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95059B-BA5C-49FD-98F9-B49ACACF9AAA}"/>
                  </a:ext>
                </a:extLst>
              </p14:cNvPr>
              <p14:cNvContentPartPr/>
              <p14:nvPr/>
            </p14:nvContentPartPr>
            <p14:xfrm>
              <a:off x="3545400" y="3393160"/>
              <a:ext cx="80280" cy="225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95059B-BA5C-49FD-98F9-B49ACACF9AA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3527760" y="3375160"/>
                <a:ext cx="11592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FF7B4DB-88A3-4DBA-940B-7412606C576C}"/>
                  </a:ext>
                </a:extLst>
              </p14:cNvPr>
              <p14:cNvContentPartPr/>
              <p14:nvPr/>
            </p14:nvContentPartPr>
            <p14:xfrm>
              <a:off x="3736920" y="3533200"/>
              <a:ext cx="90720" cy="84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FF7B4DB-88A3-4DBA-940B-7412606C576C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719280" y="3515560"/>
                <a:ext cx="1263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6B9C262-904A-455F-9CFB-7B23C88CFB20}"/>
                  </a:ext>
                </a:extLst>
              </p14:cNvPr>
              <p14:cNvContentPartPr/>
              <p14:nvPr/>
            </p14:nvContentPartPr>
            <p14:xfrm>
              <a:off x="4175400" y="3373720"/>
              <a:ext cx="112320" cy="245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6B9C262-904A-455F-9CFB-7B23C88CFB2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157760" y="3356080"/>
                <a:ext cx="1479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547121E-054D-4FF8-9215-15038F8F73CF}"/>
                  </a:ext>
                </a:extLst>
              </p14:cNvPr>
              <p14:cNvContentPartPr/>
              <p14:nvPr/>
            </p14:nvContentPartPr>
            <p14:xfrm>
              <a:off x="3951840" y="3433840"/>
              <a:ext cx="128160" cy="176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547121E-054D-4FF8-9215-15038F8F73CF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934200" y="3415840"/>
                <a:ext cx="1638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BFA7DBF-FDDB-4CC7-83FC-5031EB52EE53}"/>
                  </a:ext>
                </a:extLst>
              </p14:cNvPr>
              <p14:cNvContentPartPr/>
              <p14:nvPr/>
            </p14:nvContentPartPr>
            <p14:xfrm>
              <a:off x="4612440" y="3423400"/>
              <a:ext cx="139320" cy="303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BFA7DBF-FDDB-4CC7-83FC-5031EB52EE5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594440" y="3405760"/>
                <a:ext cx="1749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93ED4E8-2F14-449D-B48A-64F9BAB61BA6}"/>
                  </a:ext>
                </a:extLst>
              </p14:cNvPr>
              <p14:cNvContentPartPr/>
              <p14:nvPr/>
            </p14:nvContentPartPr>
            <p14:xfrm>
              <a:off x="4398960" y="3454000"/>
              <a:ext cx="138240" cy="132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93ED4E8-2F14-449D-B48A-64F9BAB61BA6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80960" y="3436360"/>
                <a:ext cx="17388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C184F5B-5208-425E-91E9-75421100476E}"/>
                  </a:ext>
                </a:extLst>
              </p14:cNvPr>
              <p14:cNvContentPartPr/>
              <p14:nvPr/>
            </p14:nvContentPartPr>
            <p14:xfrm>
              <a:off x="5069280" y="3449680"/>
              <a:ext cx="446040" cy="1969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C184F5B-5208-425E-91E9-75421100476E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051626" y="3432040"/>
                <a:ext cx="481709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14ACB2F-4464-4BF0-B47F-E246CEE902FB}"/>
                  </a:ext>
                </a:extLst>
              </p14:cNvPr>
              <p14:cNvContentPartPr/>
              <p14:nvPr/>
            </p14:nvContentPartPr>
            <p14:xfrm>
              <a:off x="5851560" y="3535360"/>
              <a:ext cx="152280" cy="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14ACB2F-4464-4BF0-B47F-E246CEE902FB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833920" y="351736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94B3396-CE80-4809-8471-80F113467121}"/>
                  </a:ext>
                </a:extLst>
              </p14:cNvPr>
              <p14:cNvContentPartPr/>
              <p14:nvPr/>
            </p14:nvContentPartPr>
            <p14:xfrm>
              <a:off x="6782160" y="3342400"/>
              <a:ext cx="317160" cy="290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94B3396-CE80-4809-8471-80F113467121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6764180" y="3324760"/>
                <a:ext cx="35276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8FE23BB-B312-4BCA-80BA-B3DC341DEE2B}"/>
                  </a:ext>
                </a:extLst>
              </p14:cNvPr>
              <p14:cNvContentPartPr/>
              <p14:nvPr/>
            </p14:nvContentPartPr>
            <p14:xfrm>
              <a:off x="6377880" y="3362920"/>
              <a:ext cx="303120" cy="243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8FE23BB-B312-4BCA-80BA-B3DC341DEE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359880" y="3344920"/>
                <a:ext cx="33876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DF93F00-8E1D-4C2D-9799-4D765E5A342F}"/>
                  </a:ext>
                </a:extLst>
              </p14:cNvPr>
              <p14:cNvContentPartPr/>
              <p14:nvPr/>
            </p14:nvContentPartPr>
            <p14:xfrm>
              <a:off x="6142080" y="3362920"/>
              <a:ext cx="157320" cy="24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DF93F00-8E1D-4C2D-9799-4D765E5A342F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6124080" y="3344920"/>
                <a:ext cx="192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95C8A8F7-1DE6-48EF-9429-72AA092255B1}"/>
                  </a:ext>
                </a:extLst>
              </p14:cNvPr>
              <p14:cNvContentPartPr/>
              <p14:nvPr/>
            </p14:nvContentPartPr>
            <p14:xfrm>
              <a:off x="7213440" y="3413320"/>
              <a:ext cx="405000" cy="1648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95C8A8F7-1DE6-48EF-9429-72AA092255B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7195440" y="3395680"/>
                <a:ext cx="4406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B68A422-FCA5-45AB-AFD6-07B4A573810F}"/>
                  </a:ext>
                </a:extLst>
              </p14:cNvPr>
              <p14:cNvContentPartPr/>
              <p14:nvPr/>
            </p14:nvContentPartPr>
            <p14:xfrm>
              <a:off x="7721400" y="3339160"/>
              <a:ext cx="431640" cy="199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B68A422-FCA5-45AB-AFD6-07B4A573810F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703415" y="3321520"/>
                <a:ext cx="46725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B915368-0121-487D-B4FF-33BEBD8686C5}"/>
                  </a:ext>
                </a:extLst>
              </p14:cNvPr>
              <p14:cNvContentPartPr/>
              <p14:nvPr/>
            </p14:nvContentPartPr>
            <p14:xfrm>
              <a:off x="8296320" y="3433840"/>
              <a:ext cx="198720" cy="136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B915368-0121-487D-B4FF-33BEBD8686C5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8278320" y="3415840"/>
                <a:ext cx="23436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1250A8E7-9535-4DDF-B9EE-234C60273355}"/>
                  </a:ext>
                </a:extLst>
              </p14:cNvPr>
              <p14:cNvContentPartPr/>
              <p14:nvPr/>
            </p14:nvContentPartPr>
            <p14:xfrm>
              <a:off x="8584680" y="3413320"/>
              <a:ext cx="104040" cy="2844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1250A8E7-9535-4DDF-B9EE-234C60273355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8566680" y="3395680"/>
                <a:ext cx="1396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87A543C-AD5C-4D15-AC06-8A899BF862FD}"/>
                  </a:ext>
                </a:extLst>
              </p14:cNvPr>
              <p14:cNvContentPartPr/>
              <p14:nvPr/>
            </p14:nvContentPartPr>
            <p14:xfrm>
              <a:off x="8594760" y="3311800"/>
              <a:ext cx="360" cy="4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87A543C-AD5C-4D15-AC06-8A899BF862F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577120" y="3293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B70A30B-3184-4607-BAA4-7AC3AF8A7305}"/>
                  </a:ext>
                </a:extLst>
              </p14:cNvPr>
              <p14:cNvContentPartPr/>
              <p14:nvPr/>
            </p14:nvContentPartPr>
            <p14:xfrm>
              <a:off x="8686200" y="3311800"/>
              <a:ext cx="4320" cy="129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B70A30B-3184-4607-BAA4-7AC3AF8A7305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8668560" y="3293800"/>
                <a:ext cx="39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2507EA9-B026-4133-9227-83C963CD8FC9}"/>
                  </a:ext>
                </a:extLst>
              </p14:cNvPr>
              <p14:cNvContentPartPr/>
              <p14:nvPr/>
            </p14:nvContentPartPr>
            <p14:xfrm>
              <a:off x="1508880" y="4022800"/>
              <a:ext cx="96480" cy="1627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2507EA9-B026-4133-9227-83C963CD8FC9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490880" y="4005160"/>
                <a:ext cx="1321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1B3BE70-741D-4E3A-9DBE-CBC01FCE5F83}"/>
                  </a:ext>
                </a:extLst>
              </p14:cNvPr>
              <p14:cNvContentPartPr/>
              <p14:nvPr/>
            </p14:nvContentPartPr>
            <p14:xfrm>
              <a:off x="376320" y="3921640"/>
              <a:ext cx="1045800" cy="304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1B3BE70-741D-4E3A-9DBE-CBC01FCE5F83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58320" y="3903640"/>
                <a:ext cx="1081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2DCA562-9B95-4552-9B0F-B1943C89E737}"/>
                  </a:ext>
                </a:extLst>
              </p14:cNvPr>
              <p14:cNvContentPartPr/>
              <p14:nvPr/>
            </p14:nvContentPartPr>
            <p14:xfrm>
              <a:off x="2001360" y="4084000"/>
              <a:ext cx="151560" cy="1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2DCA562-9B95-4552-9B0F-B1943C89E737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1983360" y="406600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CE6A815-0CEE-481A-9EF3-5BED63F745D4}"/>
                  </a:ext>
                </a:extLst>
              </p14:cNvPr>
              <p14:cNvContentPartPr/>
              <p14:nvPr/>
            </p14:nvContentPartPr>
            <p14:xfrm>
              <a:off x="2426520" y="3921640"/>
              <a:ext cx="62640" cy="273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CE6A815-0CEE-481A-9EF3-5BED63F745D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408880" y="3903640"/>
                <a:ext cx="982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B58D62E-25CD-4588-A944-B08B00CF5A73}"/>
                  </a:ext>
                </a:extLst>
              </p14:cNvPr>
              <p14:cNvContentPartPr/>
              <p14:nvPr/>
            </p14:nvContentPartPr>
            <p14:xfrm>
              <a:off x="2568360" y="3962320"/>
              <a:ext cx="77760" cy="165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B58D62E-25CD-4588-A944-B08B00CF5A73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2550720" y="3944320"/>
                <a:ext cx="11340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BB1929D-A182-4EA0-9BFC-431851B8A9DC}"/>
                  </a:ext>
                </a:extLst>
              </p14:cNvPr>
              <p14:cNvContentPartPr/>
              <p14:nvPr/>
            </p14:nvContentPartPr>
            <p14:xfrm>
              <a:off x="2715240" y="4065640"/>
              <a:ext cx="80280" cy="130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BB1929D-A182-4EA0-9BFC-431851B8A9DC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2697600" y="4048000"/>
                <a:ext cx="1159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1DF113E-C798-4130-839E-51E0990A59B3}"/>
                  </a:ext>
                </a:extLst>
              </p14:cNvPr>
              <p14:cNvContentPartPr/>
              <p14:nvPr/>
            </p14:nvContentPartPr>
            <p14:xfrm>
              <a:off x="2862840" y="4072480"/>
              <a:ext cx="124920" cy="1288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1DF113E-C798-4130-839E-51E0990A59B3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845200" y="4054480"/>
                <a:ext cx="16056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BA7B3A2-8B2F-4057-91B6-AF9A996DA7EF}"/>
                  </a:ext>
                </a:extLst>
              </p14:cNvPr>
              <p14:cNvContentPartPr/>
              <p14:nvPr/>
            </p14:nvContentPartPr>
            <p14:xfrm>
              <a:off x="2224560" y="3901120"/>
              <a:ext cx="122040" cy="281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BA7B3A2-8B2F-4057-91B6-AF9A996DA7EF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2206613" y="3883480"/>
                <a:ext cx="157575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34119B5-DD64-48D7-A566-057F109A3F12}"/>
                  </a:ext>
                </a:extLst>
              </p14:cNvPr>
              <p14:cNvContentPartPr/>
              <p14:nvPr/>
            </p14:nvContentPartPr>
            <p14:xfrm>
              <a:off x="3118800" y="3901120"/>
              <a:ext cx="490680" cy="3625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34119B5-DD64-48D7-A566-057F109A3F12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100800" y="3883480"/>
                <a:ext cx="52632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7B64D9C-CD89-449D-A9E3-181AB6D2BCCA}"/>
                  </a:ext>
                </a:extLst>
              </p14:cNvPr>
              <p14:cNvContentPartPr/>
              <p14:nvPr/>
            </p14:nvContentPartPr>
            <p14:xfrm>
              <a:off x="4795320" y="3992200"/>
              <a:ext cx="130680" cy="104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7B64D9C-CD89-449D-A9E3-181AB6D2BCCA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4777320" y="3974560"/>
                <a:ext cx="166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19CE134-0D4C-4763-AA17-31FB466ADACF}"/>
                  </a:ext>
                </a:extLst>
              </p14:cNvPr>
              <p14:cNvContentPartPr/>
              <p14:nvPr/>
            </p14:nvContentPartPr>
            <p14:xfrm>
              <a:off x="4795320" y="4084000"/>
              <a:ext cx="86760" cy="72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19CE134-0D4C-4763-AA17-31FB466ADACF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4777320" y="4066000"/>
                <a:ext cx="12240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A7CF5E6-CB0A-431B-B630-F710D3B0A067}"/>
                  </a:ext>
                </a:extLst>
              </p14:cNvPr>
              <p14:cNvContentPartPr/>
              <p14:nvPr/>
            </p14:nvContentPartPr>
            <p14:xfrm>
              <a:off x="4998000" y="3972040"/>
              <a:ext cx="264960" cy="1486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A7CF5E6-CB0A-431B-B630-F710D3B0A067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980360" y="3954400"/>
                <a:ext cx="3006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7AF9E1F-C22C-4BCE-9098-07BD0A818CDB}"/>
                  </a:ext>
                </a:extLst>
              </p14:cNvPr>
              <p14:cNvContentPartPr/>
              <p14:nvPr/>
            </p14:nvContentPartPr>
            <p14:xfrm>
              <a:off x="5351520" y="3941080"/>
              <a:ext cx="126000" cy="3024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7AF9E1F-C22C-4BCE-9098-07BD0A818CDB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5333520" y="3923440"/>
                <a:ext cx="1616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39A0FD8F-6B52-4106-809E-C14C6A82BD66}"/>
                  </a:ext>
                </a:extLst>
              </p14:cNvPr>
              <p14:cNvContentPartPr/>
              <p14:nvPr/>
            </p14:nvContentPartPr>
            <p14:xfrm>
              <a:off x="5364120" y="3830200"/>
              <a:ext cx="4320" cy="129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39A0FD8F-6B52-4106-809E-C14C6A82BD66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346120" y="3812200"/>
                <a:ext cx="39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AB5954D-2DE9-47A2-8ABA-FA6E3CAB2BB8}"/>
                  </a:ext>
                </a:extLst>
              </p14:cNvPr>
              <p14:cNvContentPartPr/>
              <p14:nvPr/>
            </p14:nvContentPartPr>
            <p14:xfrm>
              <a:off x="5461680" y="3819760"/>
              <a:ext cx="4320" cy="82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AB5954D-2DE9-47A2-8ABA-FA6E3CAB2BB8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5444040" y="380176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2D02971B-B32A-4353-B7F2-64569629C6D1}"/>
                  </a:ext>
                </a:extLst>
              </p14:cNvPr>
              <p14:cNvContentPartPr/>
              <p14:nvPr/>
            </p14:nvContentPartPr>
            <p14:xfrm>
              <a:off x="3697680" y="3892840"/>
              <a:ext cx="1024200" cy="2707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2D02971B-B32A-4353-B7F2-64569629C6D1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3680040" y="3874840"/>
                <a:ext cx="105984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D1D218E-2A10-4C45-A83E-5D067EFDB3B0}"/>
                  </a:ext>
                </a:extLst>
              </p14:cNvPr>
              <p14:cNvContentPartPr/>
              <p14:nvPr/>
            </p14:nvContentPartPr>
            <p14:xfrm>
              <a:off x="2102520" y="3655600"/>
              <a:ext cx="2338920" cy="9014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D1D218E-2A10-4C45-A83E-5D067EFDB3B0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2084880" y="3637600"/>
                <a:ext cx="2374560" cy="9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31CB7EA-6A35-441A-90CB-38664F2E8727}"/>
                  </a:ext>
                </a:extLst>
              </p14:cNvPr>
              <p14:cNvContentPartPr/>
              <p14:nvPr/>
            </p14:nvContentPartPr>
            <p14:xfrm>
              <a:off x="5791080" y="3951520"/>
              <a:ext cx="225000" cy="21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31CB7EA-6A35-441A-90CB-38664F2E8727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5773080" y="3933520"/>
                <a:ext cx="26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0AEACD2-F205-41A8-B5A6-39D2A59AF9DE}"/>
                  </a:ext>
                </a:extLst>
              </p14:cNvPr>
              <p14:cNvContentPartPr/>
              <p14:nvPr/>
            </p14:nvContentPartPr>
            <p14:xfrm>
              <a:off x="5841480" y="4022080"/>
              <a:ext cx="175320" cy="216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0AEACD2-F205-41A8-B5A6-39D2A59AF9DE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5823840" y="4004080"/>
                <a:ext cx="210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567E64FB-2855-43FB-970A-FAED32677145}"/>
                  </a:ext>
                </a:extLst>
              </p14:cNvPr>
              <p14:cNvContentPartPr/>
              <p14:nvPr/>
            </p14:nvContentPartPr>
            <p14:xfrm>
              <a:off x="5943360" y="3870520"/>
              <a:ext cx="105480" cy="2210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567E64FB-2855-43FB-970A-FAED32677145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5925720" y="3852520"/>
                <a:ext cx="14112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FBEDBC9-8344-4B38-BABE-AEF95B9613E0}"/>
                  </a:ext>
                </a:extLst>
              </p14:cNvPr>
              <p14:cNvContentPartPr/>
              <p14:nvPr/>
            </p14:nvContentPartPr>
            <p14:xfrm>
              <a:off x="6268440" y="3779080"/>
              <a:ext cx="559800" cy="4435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FBEDBC9-8344-4B38-BABE-AEF95B9613E0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6250452" y="3761095"/>
                <a:ext cx="595417" cy="47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98757192-708E-4D2B-8266-9C2E3F78D4AC}"/>
                  </a:ext>
                </a:extLst>
              </p14:cNvPr>
              <p14:cNvContentPartPr/>
              <p14:nvPr/>
            </p14:nvContentPartPr>
            <p14:xfrm>
              <a:off x="7497840" y="3880240"/>
              <a:ext cx="167760" cy="108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98757192-708E-4D2B-8266-9C2E3F78D4AC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7479840" y="386260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D03163B7-204A-43D4-ABA0-B58D782D5DFA}"/>
                  </a:ext>
                </a:extLst>
              </p14:cNvPr>
              <p14:cNvContentPartPr/>
              <p14:nvPr/>
            </p14:nvContentPartPr>
            <p14:xfrm>
              <a:off x="7507920" y="3961240"/>
              <a:ext cx="164880" cy="212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D03163B7-204A-43D4-ABA0-B58D782D5DFA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7489920" y="3943600"/>
                <a:ext cx="200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4E6189B0-8D85-47A5-8456-A14FE1DDDFC2}"/>
                  </a:ext>
                </a:extLst>
              </p14:cNvPr>
              <p14:cNvContentPartPr/>
              <p14:nvPr/>
            </p14:nvContentPartPr>
            <p14:xfrm>
              <a:off x="7284360" y="3779440"/>
              <a:ext cx="132120" cy="2253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4E6189B0-8D85-47A5-8456-A14FE1DDDFC2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7266360" y="3761469"/>
                <a:ext cx="167760" cy="260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1F37558-A17C-45E9-B7F5-76A71B8F016D}"/>
                  </a:ext>
                </a:extLst>
              </p14:cNvPr>
              <p14:cNvContentPartPr/>
              <p14:nvPr/>
            </p14:nvContentPartPr>
            <p14:xfrm>
              <a:off x="6989880" y="3860440"/>
              <a:ext cx="181440" cy="1692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1F37558-A17C-45E9-B7F5-76A71B8F016D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6971880" y="3842800"/>
                <a:ext cx="2170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6360B4E2-A204-4963-962D-6BBBD829F226}"/>
                  </a:ext>
                </a:extLst>
              </p14:cNvPr>
              <p14:cNvContentPartPr/>
              <p14:nvPr/>
            </p14:nvContentPartPr>
            <p14:xfrm>
              <a:off x="7843800" y="3833440"/>
              <a:ext cx="235080" cy="1933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6360B4E2-A204-4963-962D-6BBBD829F226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7825800" y="3815440"/>
                <a:ext cx="27072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A75E0799-E209-45EB-B962-28DAA9CA5605}"/>
                  </a:ext>
                </a:extLst>
              </p14:cNvPr>
              <p14:cNvContentPartPr/>
              <p14:nvPr/>
            </p14:nvContentPartPr>
            <p14:xfrm>
              <a:off x="8163120" y="3830200"/>
              <a:ext cx="149040" cy="35172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A75E0799-E209-45EB-B962-28DAA9CA5605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8145480" y="3812200"/>
                <a:ext cx="18468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08D3455E-9DF0-485A-8926-D4752290EA9F}"/>
                  </a:ext>
                </a:extLst>
              </p14:cNvPr>
              <p14:cNvContentPartPr/>
              <p14:nvPr/>
            </p14:nvContentPartPr>
            <p14:xfrm>
              <a:off x="8220720" y="3728320"/>
              <a:ext cx="9000" cy="201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08D3455E-9DF0-485A-8926-D4752290EA9F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8203080" y="3710680"/>
                <a:ext cx="44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58069D74-0B47-4AD5-8C82-C1510A8A4BC0}"/>
                  </a:ext>
                </a:extLst>
              </p14:cNvPr>
              <p14:cNvContentPartPr/>
              <p14:nvPr/>
            </p14:nvContentPartPr>
            <p14:xfrm>
              <a:off x="8310360" y="3748840"/>
              <a:ext cx="12600" cy="133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58069D74-0B47-4AD5-8C82-C1510A8A4BC0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8292720" y="3730840"/>
                <a:ext cx="482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C0B0C5A-56A5-4231-BF85-DF38A5D86141}"/>
                  </a:ext>
                </a:extLst>
              </p14:cNvPr>
              <p14:cNvContentPartPr/>
              <p14:nvPr/>
            </p14:nvContentPartPr>
            <p14:xfrm>
              <a:off x="426360" y="4521040"/>
              <a:ext cx="264240" cy="2930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1C0B0C5A-56A5-4231-BF85-DF38A5D86141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408720" y="4503040"/>
                <a:ext cx="29988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9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EE0D06ED-A342-4D04-85B3-AA02979F50E7}"/>
                  </a:ext>
                </a:extLst>
              </p14:cNvPr>
              <p14:cNvContentPartPr/>
              <p14:nvPr/>
            </p14:nvContentPartPr>
            <p14:xfrm>
              <a:off x="1304040" y="4521040"/>
              <a:ext cx="108000" cy="284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EE0D06ED-A342-4D04-85B3-AA02979F50E7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1286400" y="4503040"/>
                <a:ext cx="1436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1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DA4ECCF8-F9E1-4511-9DD3-EA93A994A166}"/>
                  </a:ext>
                </a:extLst>
              </p14:cNvPr>
              <p14:cNvContentPartPr/>
              <p14:nvPr/>
            </p14:nvContentPartPr>
            <p14:xfrm>
              <a:off x="1794000" y="4521040"/>
              <a:ext cx="330120" cy="39564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DA4ECCF8-F9E1-4511-9DD3-EA93A994A166}"/>
                  </a:ext>
                </a:extLst>
              </p:cNvPr>
              <p:cNvPicPr/>
              <p:nvPr/>
            </p:nvPicPr>
            <p:blipFill>
              <a:blip r:embed="rId302"/>
              <a:stretch>
                <a:fillRect/>
              </a:stretch>
            </p:blipFill>
            <p:spPr>
              <a:xfrm>
                <a:off x="1776360" y="4503040"/>
                <a:ext cx="36576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3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4CE89A36-806C-490F-95F3-2289398526D1}"/>
                  </a:ext>
                </a:extLst>
              </p14:cNvPr>
              <p14:cNvContentPartPr/>
              <p14:nvPr/>
            </p14:nvContentPartPr>
            <p14:xfrm>
              <a:off x="964560" y="4602040"/>
              <a:ext cx="740520" cy="35244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4CE89A36-806C-490F-95F3-2289398526D1}"/>
                  </a:ext>
                </a:extLst>
              </p:cNvPr>
              <p:cNvPicPr/>
              <p:nvPr/>
            </p:nvPicPr>
            <p:blipFill>
              <a:blip r:embed="rId304"/>
              <a:stretch>
                <a:fillRect/>
              </a:stretch>
            </p:blipFill>
            <p:spPr>
              <a:xfrm>
                <a:off x="946920" y="4584040"/>
                <a:ext cx="77616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5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9730C365-750C-4799-A5B2-7790F75AE157}"/>
                  </a:ext>
                </a:extLst>
              </p14:cNvPr>
              <p14:cNvContentPartPr/>
              <p14:nvPr/>
            </p14:nvContentPartPr>
            <p14:xfrm>
              <a:off x="2265600" y="4516720"/>
              <a:ext cx="400680" cy="2188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9730C365-750C-4799-A5B2-7790F75AE157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2247600" y="4499051"/>
                <a:ext cx="436320" cy="25457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16791216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14:cNvPr>
              <p14:cNvContentPartPr/>
              <p14:nvPr/>
            </p14:nvContentPartPr>
            <p14:xfrm>
              <a:off x="6931560" y="2030560"/>
              <a:ext cx="24804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13560" y="2012920"/>
                <a:ext cx="283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14:cNvPr>
              <p14:cNvContentPartPr/>
              <p14:nvPr/>
            </p14:nvContentPartPr>
            <p14:xfrm>
              <a:off x="6670920" y="2580280"/>
              <a:ext cx="2448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52920" y="2562280"/>
                <a:ext cx="601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14:cNvPr>
              <p14:cNvContentPartPr/>
              <p14:nvPr/>
            </p14:nvContentPartPr>
            <p14:xfrm>
              <a:off x="6623760" y="2548240"/>
              <a:ext cx="185400" cy="16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6120" y="2530240"/>
                <a:ext cx="2210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14:cNvPr>
              <p14:cNvContentPartPr/>
              <p14:nvPr/>
            </p14:nvContentPartPr>
            <p14:xfrm>
              <a:off x="6928680" y="2600080"/>
              <a:ext cx="487080" cy="26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11040" y="2582464"/>
                <a:ext cx="52272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14:cNvPr>
              <p14:cNvContentPartPr/>
              <p14:nvPr/>
            </p14:nvContentPartPr>
            <p14:xfrm>
              <a:off x="7511880" y="2590720"/>
              <a:ext cx="1319400" cy="36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4240" y="2572720"/>
                <a:ext cx="13550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14:cNvPr>
              <p14:cNvContentPartPr/>
              <p14:nvPr/>
            </p14:nvContentPartPr>
            <p14:xfrm>
              <a:off x="600600" y="730960"/>
              <a:ext cx="781200" cy="175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600" y="712960"/>
                <a:ext cx="816840" cy="179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14:cNvPr>
              <p14:cNvContentPartPr/>
              <p14:nvPr/>
            </p14:nvContentPartPr>
            <p14:xfrm>
              <a:off x="2651520" y="913840"/>
              <a:ext cx="1141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33520" y="896200"/>
                <a:ext cx="149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14:cNvPr>
              <p14:cNvContentPartPr/>
              <p14:nvPr/>
            </p14:nvContentPartPr>
            <p14:xfrm>
              <a:off x="2651520" y="995200"/>
              <a:ext cx="1317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33520" y="97720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14:cNvPr>
              <p14:cNvContentPartPr/>
              <p14:nvPr/>
            </p14:nvContentPartPr>
            <p14:xfrm>
              <a:off x="2020800" y="832480"/>
              <a:ext cx="529920" cy="38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02800" y="814840"/>
                <a:ext cx="56556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14:cNvPr>
              <p14:cNvContentPartPr/>
              <p14:nvPr/>
            </p14:nvContentPartPr>
            <p14:xfrm>
              <a:off x="2952120" y="818440"/>
              <a:ext cx="211680" cy="16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34480" y="800800"/>
                <a:ext cx="2473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14:cNvPr>
              <p14:cNvContentPartPr/>
              <p14:nvPr/>
            </p14:nvContentPartPr>
            <p14:xfrm>
              <a:off x="3262080" y="812320"/>
              <a:ext cx="142200" cy="35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4080" y="794320"/>
                <a:ext cx="177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14:cNvPr>
              <p14:cNvContentPartPr/>
              <p14:nvPr/>
            </p14:nvContentPartPr>
            <p14:xfrm>
              <a:off x="3291600" y="670120"/>
              <a:ext cx="1008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73600" y="652480"/>
                <a:ext cx="45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14:cNvPr>
              <p14:cNvContentPartPr/>
              <p14:nvPr/>
            </p14:nvContentPartPr>
            <p14:xfrm>
              <a:off x="3429480" y="670120"/>
              <a:ext cx="15840" cy="3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1840" y="652480"/>
                <a:ext cx="51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14:cNvPr>
              <p14:cNvContentPartPr/>
              <p14:nvPr/>
            </p14:nvContentPartPr>
            <p14:xfrm>
              <a:off x="3768960" y="822760"/>
              <a:ext cx="265680" cy="222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50960" y="804760"/>
                <a:ext cx="3013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14:cNvPr>
              <p14:cNvContentPartPr/>
              <p14:nvPr/>
            </p14:nvContentPartPr>
            <p14:xfrm>
              <a:off x="1854120" y="1330720"/>
              <a:ext cx="157680" cy="258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36120" y="1312720"/>
                <a:ext cx="1933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14:cNvPr>
              <p14:cNvContentPartPr/>
              <p14:nvPr/>
            </p14:nvContentPartPr>
            <p14:xfrm>
              <a:off x="1655760" y="1442320"/>
              <a:ext cx="950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37760" y="1424680"/>
                <a:ext cx="130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14:cNvPr>
              <p14:cNvContentPartPr/>
              <p14:nvPr/>
            </p14:nvContentPartPr>
            <p14:xfrm>
              <a:off x="2121600" y="1340800"/>
              <a:ext cx="77400" cy="28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103600" y="1322800"/>
                <a:ext cx="1130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14:cNvPr>
              <p14:cNvContentPartPr/>
              <p14:nvPr/>
            </p14:nvContentPartPr>
            <p14:xfrm>
              <a:off x="2300880" y="1369960"/>
              <a:ext cx="83520" cy="17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82880" y="1351960"/>
                <a:ext cx="11916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14:cNvPr>
              <p14:cNvContentPartPr/>
              <p14:nvPr/>
            </p14:nvContentPartPr>
            <p14:xfrm>
              <a:off x="2478720" y="1299760"/>
              <a:ext cx="450360" cy="298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0734" y="1282120"/>
                <a:ext cx="485972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14:cNvPr>
              <p14:cNvContentPartPr/>
              <p14:nvPr/>
            </p14:nvContentPartPr>
            <p14:xfrm>
              <a:off x="3576000" y="1350880"/>
              <a:ext cx="117720" cy="173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58360" y="1333240"/>
                <a:ext cx="1533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14:cNvPr>
              <p14:cNvContentPartPr/>
              <p14:nvPr/>
            </p14:nvContentPartPr>
            <p14:xfrm>
              <a:off x="3017280" y="1311280"/>
              <a:ext cx="447840" cy="214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999640" y="1293640"/>
                <a:ext cx="48348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14:cNvPr>
              <p14:cNvContentPartPr/>
              <p14:nvPr/>
            </p14:nvContentPartPr>
            <p14:xfrm>
              <a:off x="3840240" y="1327120"/>
              <a:ext cx="156600" cy="212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822240" y="1309450"/>
                <a:ext cx="19224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14:cNvPr>
              <p14:cNvContentPartPr/>
              <p14:nvPr/>
            </p14:nvContentPartPr>
            <p14:xfrm>
              <a:off x="4073880" y="1452040"/>
              <a:ext cx="12132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55880" y="143404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14:cNvPr>
              <p14:cNvContentPartPr/>
              <p14:nvPr/>
            </p14:nvContentPartPr>
            <p14:xfrm>
              <a:off x="4083960" y="1514680"/>
              <a:ext cx="108720" cy="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66320" y="1496680"/>
                <a:ext cx="14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14:cNvPr>
              <p14:cNvContentPartPr/>
              <p14:nvPr/>
            </p14:nvContentPartPr>
            <p14:xfrm>
              <a:off x="4311480" y="1381480"/>
              <a:ext cx="202320" cy="159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93480" y="1363480"/>
                <a:ext cx="237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14:cNvPr>
              <p14:cNvContentPartPr/>
              <p14:nvPr/>
            </p14:nvContentPartPr>
            <p14:xfrm>
              <a:off x="4584000" y="1398400"/>
              <a:ext cx="151200" cy="298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66000" y="1380760"/>
                <a:ext cx="1868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14:cNvPr>
              <p14:cNvContentPartPr/>
              <p14:nvPr/>
            </p14:nvContentPartPr>
            <p14:xfrm>
              <a:off x="4614960" y="1249360"/>
              <a:ext cx="7560" cy="44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97320" y="1231360"/>
                <a:ext cx="432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14:cNvPr>
              <p14:cNvContentPartPr/>
              <p14:nvPr/>
            </p14:nvContentPartPr>
            <p14:xfrm>
              <a:off x="4744200" y="1249360"/>
              <a:ext cx="5040" cy="28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26200" y="1231360"/>
                <a:ext cx="406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14:cNvPr>
              <p14:cNvContentPartPr/>
              <p14:nvPr/>
            </p14:nvContentPartPr>
            <p14:xfrm>
              <a:off x="1770600" y="1939840"/>
              <a:ext cx="225000" cy="29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2600" y="1922200"/>
                <a:ext cx="2606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14:cNvPr>
              <p14:cNvContentPartPr/>
              <p14:nvPr/>
            </p14:nvContentPartPr>
            <p14:xfrm>
              <a:off x="3027360" y="197080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0936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14:cNvPr>
              <p14:cNvContentPartPr/>
              <p14:nvPr/>
            </p14:nvContentPartPr>
            <p14:xfrm>
              <a:off x="3138960" y="1848760"/>
              <a:ext cx="20160" cy="35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1320" y="1830760"/>
                <a:ext cx="558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14:cNvPr>
              <p14:cNvContentPartPr/>
              <p14:nvPr/>
            </p14:nvContentPartPr>
            <p14:xfrm>
              <a:off x="3271080" y="2102920"/>
              <a:ext cx="6480" cy="5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53440" y="2084920"/>
                <a:ext cx="421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14:cNvPr>
              <p14:cNvContentPartPr/>
              <p14:nvPr/>
            </p14:nvContentPartPr>
            <p14:xfrm>
              <a:off x="3291600" y="18487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73600" y="183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14:cNvPr>
              <p14:cNvContentPartPr/>
              <p14:nvPr/>
            </p14:nvContentPartPr>
            <p14:xfrm>
              <a:off x="3840240" y="1950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22240" y="193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14:cNvPr>
              <p14:cNvContentPartPr/>
              <p14:nvPr/>
            </p14:nvContentPartPr>
            <p14:xfrm>
              <a:off x="3769320" y="2055040"/>
              <a:ext cx="460440" cy="130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751320" y="2037089"/>
                <a:ext cx="496080" cy="1662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14:cNvPr>
              <p14:cNvContentPartPr/>
              <p14:nvPr/>
            </p14:nvContentPartPr>
            <p14:xfrm>
              <a:off x="3362880" y="1838680"/>
              <a:ext cx="339840" cy="36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45240" y="1821023"/>
                <a:ext cx="37548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14:cNvPr>
              <p14:cNvContentPartPr/>
              <p14:nvPr/>
            </p14:nvContentPartPr>
            <p14:xfrm>
              <a:off x="2854560" y="2083480"/>
              <a:ext cx="183240" cy="10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6560" y="2065840"/>
                <a:ext cx="2188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14:cNvPr>
              <p14:cNvContentPartPr/>
              <p14:nvPr/>
            </p14:nvContentPartPr>
            <p14:xfrm>
              <a:off x="2446680" y="2039920"/>
              <a:ext cx="333720" cy="39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29021" y="2022264"/>
                <a:ext cx="369398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14:cNvPr>
              <p14:cNvContentPartPr/>
              <p14:nvPr/>
            </p14:nvContentPartPr>
            <p14:xfrm>
              <a:off x="2072280" y="1930120"/>
              <a:ext cx="146520" cy="249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054640" y="1912120"/>
                <a:ext cx="182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14:cNvPr>
              <p14:cNvContentPartPr/>
              <p14:nvPr/>
            </p14:nvContentPartPr>
            <p14:xfrm>
              <a:off x="1493400" y="2641120"/>
              <a:ext cx="131040" cy="41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475400" y="2623480"/>
                <a:ext cx="1666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14:cNvPr>
              <p14:cNvContentPartPr/>
              <p14:nvPr/>
            </p14:nvContentPartPr>
            <p14:xfrm>
              <a:off x="1696440" y="2529520"/>
              <a:ext cx="11736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78495" y="2511520"/>
                <a:ext cx="152891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14:cNvPr>
              <p14:cNvContentPartPr/>
              <p14:nvPr/>
            </p14:nvContentPartPr>
            <p14:xfrm>
              <a:off x="1928280" y="2539240"/>
              <a:ext cx="93240" cy="20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910640" y="2521240"/>
                <a:ext cx="1288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14:cNvPr>
              <p14:cNvContentPartPr/>
              <p14:nvPr/>
            </p14:nvContentPartPr>
            <p14:xfrm>
              <a:off x="2091720" y="2539600"/>
              <a:ext cx="69120" cy="162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073720" y="2521600"/>
                <a:ext cx="104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14:cNvPr>
              <p14:cNvContentPartPr/>
              <p14:nvPr/>
            </p14:nvContentPartPr>
            <p14:xfrm>
              <a:off x="2549640" y="2653360"/>
              <a:ext cx="72720" cy="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31640" y="2635720"/>
                <a:ext cx="108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14:cNvPr>
              <p14:cNvContentPartPr/>
              <p14:nvPr/>
            </p14:nvContentPartPr>
            <p14:xfrm>
              <a:off x="2697600" y="2539600"/>
              <a:ext cx="77040" cy="164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679600" y="2521600"/>
                <a:ext cx="1126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14:cNvPr>
              <p14:cNvContentPartPr/>
              <p14:nvPr/>
            </p14:nvContentPartPr>
            <p14:xfrm>
              <a:off x="2844480" y="2644000"/>
              <a:ext cx="91080" cy="6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26840" y="2626360"/>
                <a:ext cx="1267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14:cNvPr>
              <p14:cNvContentPartPr/>
              <p14:nvPr/>
            </p14:nvContentPartPr>
            <p14:xfrm>
              <a:off x="3002520" y="2488840"/>
              <a:ext cx="47160" cy="248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984520" y="2470840"/>
                <a:ext cx="828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14:cNvPr>
              <p14:cNvContentPartPr/>
              <p14:nvPr/>
            </p14:nvContentPartPr>
            <p14:xfrm>
              <a:off x="2229600" y="2641120"/>
              <a:ext cx="220320" cy="132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11960" y="2623480"/>
                <a:ext cx="2559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14:cNvPr>
              <p14:cNvContentPartPr/>
              <p14:nvPr/>
            </p14:nvContentPartPr>
            <p14:xfrm>
              <a:off x="3738360" y="2566240"/>
              <a:ext cx="137880" cy="4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720720" y="254824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14:cNvPr>
              <p14:cNvContentPartPr/>
              <p14:nvPr/>
            </p14:nvContentPartPr>
            <p14:xfrm>
              <a:off x="3728640" y="2635360"/>
              <a:ext cx="167040" cy="16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710640" y="2617360"/>
                <a:ext cx="202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14:cNvPr>
              <p14:cNvContentPartPr/>
              <p14:nvPr/>
            </p14:nvContentPartPr>
            <p14:xfrm>
              <a:off x="4032840" y="2518000"/>
              <a:ext cx="360000" cy="165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15200" y="2500000"/>
                <a:ext cx="3956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14:cNvPr>
              <p14:cNvContentPartPr/>
              <p14:nvPr/>
            </p14:nvContentPartPr>
            <p14:xfrm>
              <a:off x="3210240" y="2496040"/>
              <a:ext cx="394560" cy="189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192256" y="2478433"/>
                <a:ext cx="430168" cy="224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14:cNvPr>
              <p14:cNvContentPartPr/>
              <p14:nvPr/>
            </p14:nvContentPartPr>
            <p14:xfrm>
              <a:off x="4457280" y="2661640"/>
              <a:ext cx="84240" cy="131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439280" y="2643640"/>
                <a:ext cx="1198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14:cNvPr>
              <p14:cNvContentPartPr/>
              <p14:nvPr/>
            </p14:nvContentPartPr>
            <p14:xfrm>
              <a:off x="4632240" y="2600440"/>
              <a:ext cx="174600" cy="118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614240" y="2582800"/>
                <a:ext cx="2102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14:cNvPr>
              <p14:cNvContentPartPr/>
              <p14:nvPr/>
            </p14:nvContentPartPr>
            <p14:xfrm>
              <a:off x="4874520" y="2448160"/>
              <a:ext cx="90360" cy="246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856880" y="2430160"/>
                <a:ext cx="1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14:cNvPr>
              <p14:cNvContentPartPr/>
              <p14:nvPr/>
            </p14:nvContentPartPr>
            <p14:xfrm>
              <a:off x="5096640" y="2553280"/>
              <a:ext cx="471600" cy="171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79000" y="2535640"/>
                <a:ext cx="5072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14:cNvPr>
              <p14:cNvContentPartPr/>
              <p14:nvPr/>
            </p14:nvContentPartPr>
            <p14:xfrm>
              <a:off x="418440" y="2864680"/>
              <a:ext cx="123120" cy="273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0440" y="2847040"/>
                <a:ext cx="1587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14:cNvPr>
              <p14:cNvContentPartPr/>
              <p14:nvPr/>
            </p14:nvContentPartPr>
            <p14:xfrm>
              <a:off x="630120" y="3016960"/>
              <a:ext cx="9396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12120" y="2999320"/>
                <a:ext cx="1296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14:cNvPr>
              <p14:cNvContentPartPr/>
              <p14:nvPr/>
            </p14:nvContentPartPr>
            <p14:xfrm>
              <a:off x="791040" y="3025240"/>
              <a:ext cx="124200" cy="136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73040" y="3007600"/>
                <a:ext cx="1598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14:cNvPr>
              <p14:cNvContentPartPr/>
              <p14:nvPr/>
            </p14:nvContentPartPr>
            <p14:xfrm>
              <a:off x="842880" y="3108400"/>
              <a:ext cx="54000" cy="78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24880" y="3090760"/>
                <a:ext cx="89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14:cNvPr>
              <p14:cNvContentPartPr/>
              <p14:nvPr/>
            </p14:nvContentPartPr>
            <p14:xfrm>
              <a:off x="995160" y="3054040"/>
              <a:ext cx="117000" cy="6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77520" y="3036400"/>
                <a:ext cx="152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14:cNvPr>
              <p14:cNvContentPartPr/>
              <p14:nvPr/>
            </p14:nvContentPartPr>
            <p14:xfrm>
              <a:off x="1015680" y="3124960"/>
              <a:ext cx="80640" cy="14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97680" y="3106960"/>
                <a:ext cx="116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14:cNvPr>
              <p14:cNvContentPartPr/>
              <p14:nvPr/>
            </p14:nvContentPartPr>
            <p14:xfrm>
              <a:off x="1796520" y="2935600"/>
              <a:ext cx="110880" cy="257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778520" y="2917960"/>
                <a:ext cx="1465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14:cNvPr>
              <p14:cNvContentPartPr/>
              <p14:nvPr/>
            </p14:nvContentPartPr>
            <p14:xfrm>
              <a:off x="1564320" y="2996800"/>
              <a:ext cx="147960" cy="155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546320" y="2979160"/>
                <a:ext cx="1836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14:cNvPr>
              <p14:cNvContentPartPr/>
              <p14:nvPr/>
            </p14:nvContentPartPr>
            <p14:xfrm>
              <a:off x="1203240" y="2915440"/>
              <a:ext cx="260280" cy="291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185600" y="2897440"/>
                <a:ext cx="29592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14:cNvPr>
              <p14:cNvContentPartPr/>
              <p14:nvPr/>
            </p14:nvContentPartPr>
            <p14:xfrm>
              <a:off x="129720" y="1767400"/>
              <a:ext cx="5604840" cy="1554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11720" y="1749760"/>
                <a:ext cx="5640480" cy="159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14:cNvPr>
              <p14:cNvContentPartPr/>
              <p14:nvPr/>
            </p14:nvContentPartPr>
            <p14:xfrm>
              <a:off x="281640" y="3464080"/>
              <a:ext cx="700920" cy="28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63640" y="3446440"/>
                <a:ext cx="736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14:cNvPr>
              <p14:cNvContentPartPr/>
              <p14:nvPr/>
            </p14:nvContentPartPr>
            <p14:xfrm>
              <a:off x="1451640" y="3443920"/>
              <a:ext cx="142560" cy="235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433640" y="3425920"/>
                <a:ext cx="1782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14:cNvPr>
              <p14:cNvContentPartPr/>
              <p14:nvPr/>
            </p14:nvContentPartPr>
            <p14:xfrm>
              <a:off x="1747200" y="3515920"/>
              <a:ext cx="143640" cy="19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729200" y="3497920"/>
                <a:ext cx="1792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14:cNvPr>
              <p14:cNvContentPartPr/>
              <p14:nvPr/>
            </p14:nvContentPartPr>
            <p14:xfrm>
              <a:off x="1767360" y="3601240"/>
              <a:ext cx="91080" cy="15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749720" y="3583240"/>
                <a:ext cx="1267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14:cNvPr>
              <p14:cNvContentPartPr/>
              <p14:nvPr/>
            </p14:nvContentPartPr>
            <p14:xfrm>
              <a:off x="2060760" y="3403240"/>
              <a:ext cx="95760" cy="239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042760" y="3385240"/>
                <a:ext cx="1314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14:cNvPr>
              <p14:cNvContentPartPr/>
              <p14:nvPr/>
            </p14:nvContentPartPr>
            <p14:xfrm>
              <a:off x="2236440" y="3519880"/>
              <a:ext cx="90360" cy="147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218440" y="3502240"/>
                <a:ext cx="1260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14:cNvPr>
              <p14:cNvContentPartPr/>
              <p14:nvPr/>
            </p14:nvContentPartPr>
            <p14:xfrm>
              <a:off x="2384040" y="3536080"/>
              <a:ext cx="124200" cy="1238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366400" y="3518080"/>
                <a:ext cx="1598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14:cNvPr>
              <p14:cNvContentPartPr/>
              <p14:nvPr/>
            </p14:nvContentPartPr>
            <p14:xfrm>
              <a:off x="2438040" y="3596200"/>
              <a:ext cx="52560" cy="88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420040" y="3578560"/>
                <a:ext cx="882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14:cNvPr>
              <p14:cNvContentPartPr/>
              <p14:nvPr/>
            </p14:nvContentPartPr>
            <p14:xfrm>
              <a:off x="2600760" y="3565960"/>
              <a:ext cx="131040" cy="10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582760" y="3548320"/>
                <a:ext cx="166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14:cNvPr>
              <p14:cNvContentPartPr/>
              <p14:nvPr/>
            </p14:nvContentPartPr>
            <p14:xfrm>
              <a:off x="2647200" y="3504760"/>
              <a:ext cx="17640" cy="150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629200" y="3487120"/>
                <a:ext cx="5328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14:cNvPr>
              <p14:cNvContentPartPr/>
              <p14:nvPr/>
            </p14:nvContentPartPr>
            <p14:xfrm>
              <a:off x="2770320" y="3504760"/>
              <a:ext cx="142200" cy="307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752680" y="3487120"/>
                <a:ext cx="177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14:cNvPr>
              <p14:cNvContentPartPr/>
              <p14:nvPr/>
            </p14:nvContentPartPr>
            <p14:xfrm>
              <a:off x="3108720" y="3565960"/>
              <a:ext cx="175680" cy="10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090720" y="3547960"/>
                <a:ext cx="211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14:cNvPr>
              <p14:cNvContentPartPr/>
              <p14:nvPr/>
            </p14:nvContentPartPr>
            <p14:xfrm>
              <a:off x="3149400" y="3636880"/>
              <a:ext cx="143280" cy="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13176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95059B-BA5C-49FD-98F9-B49ACACF9AAA}"/>
                  </a:ext>
                </a:extLst>
              </p14:cNvPr>
              <p14:cNvContentPartPr/>
              <p14:nvPr/>
            </p14:nvContentPartPr>
            <p14:xfrm>
              <a:off x="3545400" y="3393160"/>
              <a:ext cx="80280" cy="225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95059B-BA5C-49FD-98F9-B49ACACF9AA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3527760" y="3375160"/>
                <a:ext cx="11592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FF7B4DB-88A3-4DBA-940B-7412606C576C}"/>
                  </a:ext>
                </a:extLst>
              </p14:cNvPr>
              <p14:cNvContentPartPr/>
              <p14:nvPr/>
            </p14:nvContentPartPr>
            <p14:xfrm>
              <a:off x="3736920" y="3533200"/>
              <a:ext cx="90720" cy="84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FF7B4DB-88A3-4DBA-940B-7412606C576C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719280" y="3515560"/>
                <a:ext cx="1263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6B9C262-904A-455F-9CFB-7B23C88CFB20}"/>
                  </a:ext>
                </a:extLst>
              </p14:cNvPr>
              <p14:cNvContentPartPr/>
              <p14:nvPr/>
            </p14:nvContentPartPr>
            <p14:xfrm>
              <a:off x="4175400" y="3373720"/>
              <a:ext cx="112320" cy="245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6B9C262-904A-455F-9CFB-7B23C88CFB2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157760" y="3356080"/>
                <a:ext cx="1479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547121E-054D-4FF8-9215-15038F8F73CF}"/>
                  </a:ext>
                </a:extLst>
              </p14:cNvPr>
              <p14:cNvContentPartPr/>
              <p14:nvPr/>
            </p14:nvContentPartPr>
            <p14:xfrm>
              <a:off x="3951840" y="3433840"/>
              <a:ext cx="128160" cy="176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547121E-054D-4FF8-9215-15038F8F73CF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934200" y="3415840"/>
                <a:ext cx="1638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BFA7DBF-FDDB-4CC7-83FC-5031EB52EE53}"/>
                  </a:ext>
                </a:extLst>
              </p14:cNvPr>
              <p14:cNvContentPartPr/>
              <p14:nvPr/>
            </p14:nvContentPartPr>
            <p14:xfrm>
              <a:off x="4612440" y="3423400"/>
              <a:ext cx="139320" cy="303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BFA7DBF-FDDB-4CC7-83FC-5031EB52EE5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594440" y="3405760"/>
                <a:ext cx="1749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93ED4E8-2F14-449D-B48A-64F9BAB61BA6}"/>
                  </a:ext>
                </a:extLst>
              </p14:cNvPr>
              <p14:cNvContentPartPr/>
              <p14:nvPr/>
            </p14:nvContentPartPr>
            <p14:xfrm>
              <a:off x="4398960" y="3454000"/>
              <a:ext cx="138240" cy="132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93ED4E8-2F14-449D-B48A-64F9BAB61BA6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80960" y="3436360"/>
                <a:ext cx="17388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C184F5B-5208-425E-91E9-75421100476E}"/>
                  </a:ext>
                </a:extLst>
              </p14:cNvPr>
              <p14:cNvContentPartPr/>
              <p14:nvPr/>
            </p14:nvContentPartPr>
            <p14:xfrm>
              <a:off x="5069280" y="3449680"/>
              <a:ext cx="446040" cy="1969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C184F5B-5208-425E-91E9-75421100476E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051626" y="3432040"/>
                <a:ext cx="481709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14ACB2F-4464-4BF0-B47F-E246CEE902FB}"/>
                  </a:ext>
                </a:extLst>
              </p14:cNvPr>
              <p14:cNvContentPartPr/>
              <p14:nvPr/>
            </p14:nvContentPartPr>
            <p14:xfrm>
              <a:off x="5851560" y="3535360"/>
              <a:ext cx="152280" cy="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14ACB2F-4464-4BF0-B47F-E246CEE902FB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833920" y="351736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94B3396-CE80-4809-8471-80F113467121}"/>
                  </a:ext>
                </a:extLst>
              </p14:cNvPr>
              <p14:cNvContentPartPr/>
              <p14:nvPr/>
            </p14:nvContentPartPr>
            <p14:xfrm>
              <a:off x="6782160" y="3342400"/>
              <a:ext cx="317160" cy="290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94B3396-CE80-4809-8471-80F113467121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6764180" y="3324760"/>
                <a:ext cx="35276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8FE23BB-B312-4BCA-80BA-B3DC341DEE2B}"/>
                  </a:ext>
                </a:extLst>
              </p14:cNvPr>
              <p14:cNvContentPartPr/>
              <p14:nvPr/>
            </p14:nvContentPartPr>
            <p14:xfrm>
              <a:off x="6377880" y="3362920"/>
              <a:ext cx="303120" cy="243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8FE23BB-B312-4BCA-80BA-B3DC341DEE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359880" y="3344920"/>
                <a:ext cx="33876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DF93F00-8E1D-4C2D-9799-4D765E5A342F}"/>
                  </a:ext>
                </a:extLst>
              </p14:cNvPr>
              <p14:cNvContentPartPr/>
              <p14:nvPr/>
            </p14:nvContentPartPr>
            <p14:xfrm>
              <a:off x="6142080" y="3362920"/>
              <a:ext cx="157320" cy="24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DF93F00-8E1D-4C2D-9799-4D765E5A342F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6124080" y="3344920"/>
                <a:ext cx="192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95C8A8F7-1DE6-48EF-9429-72AA092255B1}"/>
                  </a:ext>
                </a:extLst>
              </p14:cNvPr>
              <p14:cNvContentPartPr/>
              <p14:nvPr/>
            </p14:nvContentPartPr>
            <p14:xfrm>
              <a:off x="7213440" y="3413320"/>
              <a:ext cx="405000" cy="1648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95C8A8F7-1DE6-48EF-9429-72AA092255B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7195440" y="3395680"/>
                <a:ext cx="4406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B68A422-FCA5-45AB-AFD6-07B4A573810F}"/>
                  </a:ext>
                </a:extLst>
              </p14:cNvPr>
              <p14:cNvContentPartPr/>
              <p14:nvPr/>
            </p14:nvContentPartPr>
            <p14:xfrm>
              <a:off x="7721400" y="3339160"/>
              <a:ext cx="431640" cy="199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B68A422-FCA5-45AB-AFD6-07B4A573810F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703415" y="3321520"/>
                <a:ext cx="46725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B915368-0121-487D-B4FF-33BEBD8686C5}"/>
                  </a:ext>
                </a:extLst>
              </p14:cNvPr>
              <p14:cNvContentPartPr/>
              <p14:nvPr/>
            </p14:nvContentPartPr>
            <p14:xfrm>
              <a:off x="8296320" y="3433840"/>
              <a:ext cx="198720" cy="136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B915368-0121-487D-B4FF-33BEBD8686C5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8278320" y="3415840"/>
                <a:ext cx="23436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1250A8E7-9535-4DDF-B9EE-234C60273355}"/>
                  </a:ext>
                </a:extLst>
              </p14:cNvPr>
              <p14:cNvContentPartPr/>
              <p14:nvPr/>
            </p14:nvContentPartPr>
            <p14:xfrm>
              <a:off x="8584680" y="3413320"/>
              <a:ext cx="104040" cy="2844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1250A8E7-9535-4DDF-B9EE-234C60273355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8566680" y="3395680"/>
                <a:ext cx="1396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87A543C-AD5C-4D15-AC06-8A899BF862FD}"/>
                  </a:ext>
                </a:extLst>
              </p14:cNvPr>
              <p14:cNvContentPartPr/>
              <p14:nvPr/>
            </p14:nvContentPartPr>
            <p14:xfrm>
              <a:off x="8594760" y="3311800"/>
              <a:ext cx="360" cy="4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87A543C-AD5C-4D15-AC06-8A899BF862F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577120" y="3293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B70A30B-3184-4607-BAA4-7AC3AF8A7305}"/>
                  </a:ext>
                </a:extLst>
              </p14:cNvPr>
              <p14:cNvContentPartPr/>
              <p14:nvPr/>
            </p14:nvContentPartPr>
            <p14:xfrm>
              <a:off x="8686200" y="3311800"/>
              <a:ext cx="4320" cy="129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B70A30B-3184-4607-BAA4-7AC3AF8A7305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8668560" y="3293800"/>
                <a:ext cx="39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2507EA9-B026-4133-9227-83C963CD8FC9}"/>
                  </a:ext>
                </a:extLst>
              </p14:cNvPr>
              <p14:cNvContentPartPr/>
              <p14:nvPr/>
            </p14:nvContentPartPr>
            <p14:xfrm>
              <a:off x="1508880" y="4022800"/>
              <a:ext cx="96480" cy="1627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2507EA9-B026-4133-9227-83C963CD8FC9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490880" y="4005160"/>
                <a:ext cx="1321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1B3BE70-741D-4E3A-9DBE-CBC01FCE5F83}"/>
                  </a:ext>
                </a:extLst>
              </p14:cNvPr>
              <p14:cNvContentPartPr/>
              <p14:nvPr/>
            </p14:nvContentPartPr>
            <p14:xfrm>
              <a:off x="376320" y="3921640"/>
              <a:ext cx="1045800" cy="304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1B3BE70-741D-4E3A-9DBE-CBC01FCE5F83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58320" y="3903640"/>
                <a:ext cx="1081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2DCA562-9B95-4552-9B0F-B1943C89E737}"/>
                  </a:ext>
                </a:extLst>
              </p14:cNvPr>
              <p14:cNvContentPartPr/>
              <p14:nvPr/>
            </p14:nvContentPartPr>
            <p14:xfrm>
              <a:off x="2001360" y="4084000"/>
              <a:ext cx="151560" cy="1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2DCA562-9B95-4552-9B0F-B1943C89E737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1983360" y="406600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CE6A815-0CEE-481A-9EF3-5BED63F745D4}"/>
                  </a:ext>
                </a:extLst>
              </p14:cNvPr>
              <p14:cNvContentPartPr/>
              <p14:nvPr/>
            </p14:nvContentPartPr>
            <p14:xfrm>
              <a:off x="2426520" y="3921640"/>
              <a:ext cx="62640" cy="273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CE6A815-0CEE-481A-9EF3-5BED63F745D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408880" y="3903640"/>
                <a:ext cx="982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B58D62E-25CD-4588-A944-B08B00CF5A73}"/>
                  </a:ext>
                </a:extLst>
              </p14:cNvPr>
              <p14:cNvContentPartPr/>
              <p14:nvPr/>
            </p14:nvContentPartPr>
            <p14:xfrm>
              <a:off x="2568360" y="3962320"/>
              <a:ext cx="77760" cy="165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B58D62E-25CD-4588-A944-B08B00CF5A73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2550720" y="3944320"/>
                <a:ext cx="11340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BB1929D-A182-4EA0-9BFC-431851B8A9DC}"/>
                  </a:ext>
                </a:extLst>
              </p14:cNvPr>
              <p14:cNvContentPartPr/>
              <p14:nvPr/>
            </p14:nvContentPartPr>
            <p14:xfrm>
              <a:off x="2715240" y="4065640"/>
              <a:ext cx="80280" cy="130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BB1929D-A182-4EA0-9BFC-431851B8A9DC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2697600" y="4048000"/>
                <a:ext cx="1159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1DF113E-C798-4130-839E-51E0990A59B3}"/>
                  </a:ext>
                </a:extLst>
              </p14:cNvPr>
              <p14:cNvContentPartPr/>
              <p14:nvPr/>
            </p14:nvContentPartPr>
            <p14:xfrm>
              <a:off x="2862840" y="4072480"/>
              <a:ext cx="124920" cy="1288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1DF113E-C798-4130-839E-51E0990A59B3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845200" y="4054480"/>
                <a:ext cx="16056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BA7B3A2-8B2F-4057-91B6-AF9A996DA7EF}"/>
                  </a:ext>
                </a:extLst>
              </p14:cNvPr>
              <p14:cNvContentPartPr/>
              <p14:nvPr/>
            </p14:nvContentPartPr>
            <p14:xfrm>
              <a:off x="2224560" y="3901120"/>
              <a:ext cx="122040" cy="281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BA7B3A2-8B2F-4057-91B6-AF9A996DA7EF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2206613" y="3883480"/>
                <a:ext cx="157575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34119B5-DD64-48D7-A566-057F109A3F12}"/>
                  </a:ext>
                </a:extLst>
              </p14:cNvPr>
              <p14:cNvContentPartPr/>
              <p14:nvPr/>
            </p14:nvContentPartPr>
            <p14:xfrm>
              <a:off x="3118800" y="3901120"/>
              <a:ext cx="490680" cy="3625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34119B5-DD64-48D7-A566-057F109A3F12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100800" y="3883480"/>
                <a:ext cx="52632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7B64D9C-CD89-449D-A9E3-181AB6D2BCCA}"/>
                  </a:ext>
                </a:extLst>
              </p14:cNvPr>
              <p14:cNvContentPartPr/>
              <p14:nvPr/>
            </p14:nvContentPartPr>
            <p14:xfrm>
              <a:off x="4795320" y="3992200"/>
              <a:ext cx="130680" cy="104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7B64D9C-CD89-449D-A9E3-181AB6D2BCCA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4777320" y="3974560"/>
                <a:ext cx="166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19CE134-0D4C-4763-AA17-31FB466ADACF}"/>
                  </a:ext>
                </a:extLst>
              </p14:cNvPr>
              <p14:cNvContentPartPr/>
              <p14:nvPr/>
            </p14:nvContentPartPr>
            <p14:xfrm>
              <a:off x="4795320" y="4084000"/>
              <a:ext cx="86760" cy="72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19CE134-0D4C-4763-AA17-31FB466ADACF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4777320" y="4066000"/>
                <a:ext cx="12240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A7CF5E6-CB0A-431B-B630-F710D3B0A067}"/>
                  </a:ext>
                </a:extLst>
              </p14:cNvPr>
              <p14:cNvContentPartPr/>
              <p14:nvPr/>
            </p14:nvContentPartPr>
            <p14:xfrm>
              <a:off x="4998000" y="3972040"/>
              <a:ext cx="264960" cy="1486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A7CF5E6-CB0A-431B-B630-F710D3B0A067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980360" y="3954400"/>
                <a:ext cx="3006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7AF9E1F-C22C-4BCE-9098-07BD0A818CDB}"/>
                  </a:ext>
                </a:extLst>
              </p14:cNvPr>
              <p14:cNvContentPartPr/>
              <p14:nvPr/>
            </p14:nvContentPartPr>
            <p14:xfrm>
              <a:off x="5351520" y="3941080"/>
              <a:ext cx="126000" cy="3024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7AF9E1F-C22C-4BCE-9098-07BD0A818CDB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5333520" y="3923440"/>
                <a:ext cx="1616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39A0FD8F-6B52-4106-809E-C14C6A82BD66}"/>
                  </a:ext>
                </a:extLst>
              </p14:cNvPr>
              <p14:cNvContentPartPr/>
              <p14:nvPr/>
            </p14:nvContentPartPr>
            <p14:xfrm>
              <a:off x="5364120" y="3830200"/>
              <a:ext cx="4320" cy="129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39A0FD8F-6B52-4106-809E-C14C6A82BD66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346120" y="3812200"/>
                <a:ext cx="39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AB5954D-2DE9-47A2-8ABA-FA6E3CAB2BB8}"/>
                  </a:ext>
                </a:extLst>
              </p14:cNvPr>
              <p14:cNvContentPartPr/>
              <p14:nvPr/>
            </p14:nvContentPartPr>
            <p14:xfrm>
              <a:off x="5461680" y="3819760"/>
              <a:ext cx="4320" cy="82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AB5954D-2DE9-47A2-8ABA-FA6E3CAB2BB8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5444040" y="380176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2D02971B-B32A-4353-B7F2-64569629C6D1}"/>
                  </a:ext>
                </a:extLst>
              </p14:cNvPr>
              <p14:cNvContentPartPr/>
              <p14:nvPr/>
            </p14:nvContentPartPr>
            <p14:xfrm>
              <a:off x="3697680" y="3892840"/>
              <a:ext cx="1024200" cy="2707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2D02971B-B32A-4353-B7F2-64569629C6D1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3680040" y="3874840"/>
                <a:ext cx="105984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D1D218E-2A10-4C45-A83E-5D067EFDB3B0}"/>
                  </a:ext>
                </a:extLst>
              </p14:cNvPr>
              <p14:cNvContentPartPr/>
              <p14:nvPr/>
            </p14:nvContentPartPr>
            <p14:xfrm>
              <a:off x="2102520" y="3655600"/>
              <a:ext cx="2338920" cy="9014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D1D218E-2A10-4C45-A83E-5D067EFDB3B0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2084880" y="3637600"/>
                <a:ext cx="2374560" cy="9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31CB7EA-6A35-441A-90CB-38664F2E8727}"/>
                  </a:ext>
                </a:extLst>
              </p14:cNvPr>
              <p14:cNvContentPartPr/>
              <p14:nvPr/>
            </p14:nvContentPartPr>
            <p14:xfrm>
              <a:off x="5791080" y="3951520"/>
              <a:ext cx="225000" cy="21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31CB7EA-6A35-441A-90CB-38664F2E8727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5773080" y="3933520"/>
                <a:ext cx="26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0AEACD2-F205-41A8-B5A6-39D2A59AF9DE}"/>
                  </a:ext>
                </a:extLst>
              </p14:cNvPr>
              <p14:cNvContentPartPr/>
              <p14:nvPr/>
            </p14:nvContentPartPr>
            <p14:xfrm>
              <a:off x="5841480" y="4022080"/>
              <a:ext cx="175320" cy="216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0AEACD2-F205-41A8-B5A6-39D2A59AF9DE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5823840" y="4004080"/>
                <a:ext cx="210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567E64FB-2855-43FB-970A-FAED32677145}"/>
                  </a:ext>
                </a:extLst>
              </p14:cNvPr>
              <p14:cNvContentPartPr/>
              <p14:nvPr/>
            </p14:nvContentPartPr>
            <p14:xfrm>
              <a:off x="5943360" y="3870520"/>
              <a:ext cx="105480" cy="2210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567E64FB-2855-43FB-970A-FAED32677145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5925720" y="3852520"/>
                <a:ext cx="14112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FBEDBC9-8344-4B38-BABE-AEF95B9613E0}"/>
                  </a:ext>
                </a:extLst>
              </p14:cNvPr>
              <p14:cNvContentPartPr/>
              <p14:nvPr/>
            </p14:nvContentPartPr>
            <p14:xfrm>
              <a:off x="6268440" y="3779080"/>
              <a:ext cx="559800" cy="4435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FBEDBC9-8344-4B38-BABE-AEF95B9613E0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6250452" y="3761095"/>
                <a:ext cx="595417" cy="47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98757192-708E-4D2B-8266-9C2E3F78D4AC}"/>
                  </a:ext>
                </a:extLst>
              </p14:cNvPr>
              <p14:cNvContentPartPr/>
              <p14:nvPr/>
            </p14:nvContentPartPr>
            <p14:xfrm>
              <a:off x="7497840" y="3880240"/>
              <a:ext cx="167760" cy="108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98757192-708E-4D2B-8266-9C2E3F78D4AC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7479840" y="386260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D03163B7-204A-43D4-ABA0-B58D782D5DFA}"/>
                  </a:ext>
                </a:extLst>
              </p14:cNvPr>
              <p14:cNvContentPartPr/>
              <p14:nvPr/>
            </p14:nvContentPartPr>
            <p14:xfrm>
              <a:off x="7507920" y="3961240"/>
              <a:ext cx="164880" cy="212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D03163B7-204A-43D4-ABA0-B58D782D5DFA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7489920" y="3943600"/>
                <a:ext cx="200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4E6189B0-8D85-47A5-8456-A14FE1DDDFC2}"/>
                  </a:ext>
                </a:extLst>
              </p14:cNvPr>
              <p14:cNvContentPartPr/>
              <p14:nvPr/>
            </p14:nvContentPartPr>
            <p14:xfrm>
              <a:off x="7284360" y="3779440"/>
              <a:ext cx="132120" cy="2253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4E6189B0-8D85-47A5-8456-A14FE1DDDFC2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7266360" y="3761469"/>
                <a:ext cx="167760" cy="260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1F37558-A17C-45E9-B7F5-76A71B8F016D}"/>
                  </a:ext>
                </a:extLst>
              </p14:cNvPr>
              <p14:cNvContentPartPr/>
              <p14:nvPr/>
            </p14:nvContentPartPr>
            <p14:xfrm>
              <a:off x="6989880" y="3860440"/>
              <a:ext cx="181440" cy="1692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1F37558-A17C-45E9-B7F5-76A71B8F016D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6971880" y="3842800"/>
                <a:ext cx="2170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6360B4E2-A204-4963-962D-6BBBD829F226}"/>
                  </a:ext>
                </a:extLst>
              </p14:cNvPr>
              <p14:cNvContentPartPr/>
              <p14:nvPr/>
            </p14:nvContentPartPr>
            <p14:xfrm>
              <a:off x="7843800" y="3833440"/>
              <a:ext cx="235080" cy="1933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6360B4E2-A204-4963-962D-6BBBD829F226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7825800" y="3815440"/>
                <a:ext cx="27072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A75E0799-E209-45EB-B962-28DAA9CA5605}"/>
                  </a:ext>
                </a:extLst>
              </p14:cNvPr>
              <p14:cNvContentPartPr/>
              <p14:nvPr/>
            </p14:nvContentPartPr>
            <p14:xfrm>
              <a:off x="8163120" y="3830200"/>
              <a:ext cx="149040" cy="35172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A75E0799-E209-45EB-B962-28DAA9CA5605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8145480" y="3812200"/>
                <a:ext cx="18468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08D3455E-9DF0-485A-8926-D4752290EA9F}"/>
                  </a:ext>
                </a:extLst>
              </p14:cNvPr>
              <p14:cNvContentPartPr/>
              <p14:nvPr/>
            </p14:nvContentPartPr>
            <p14:xfrm>
              <a:off x="8220720" y="3728320"/>
              <a:ext cx="9000" cy="201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08D3455E-9DF0-485A-8926-D4752290EA9F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8203080" y="3710680"/>
                <a:ext cx="44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58069D74-0B47-4AD5-8C82-C1510A8A4BC0}"/>
                  </a:ext>
                </a:extLst>
              </p14:cNvPr>
              <p14:cNvContentPartPr/>
              <p14:nvPr/>
            </p14:nvContentPartPr>
            <p14:xfrm>
              <a:off x="8310360" y="3748840"/>
              <a:ext cx="12600" cy="133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58069D74-0B47-4AD5-8C82-C1510A8A4BC0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8292720" y="3730840"/>
                <a:ext cx="482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C0B0C5A-56A5-4231-BF85-DF38A5D86141}"/>
                  </a:ext>
                </a:extLst>
              </p14:cNvPr>
              <p14:cNvContentPartPr/>
              <p14:nvPr/>
            </p14:nvContentPartPr>
            <p14:xfrm>
              <a:off x="426360" y="4521040"/>
              <a:ext cx="264240" cy="2930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1C0B0C5A-56A5-4231-BF85-DF38A5D86141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408720" y="4503040"/>
                <a:ext cx="29988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9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EE0D06ED-A342-4D04-85B3-AA02979F50E7}"/>
                  </a:ext>
                </a:extLst>
              </p14:cNvPr>
              <p14:cNvContentPartPr/>
              <p14:nvPr/>
            </p14:nvContentPartPr>
            <p14:xfrm>
              <a:off x="1304040" y="4521040"/>
              <a:ext cx="108000" cy="284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EE0D06ED-A342-4D04-85B3-AA02979F50E7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1286400" y="4503040"/>
                <a:ext cx="1436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1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DA4ECCF8-F9E1-4511-9DD3-EA93A994A166}"/>
                  </a:ext>
                </a:extLst>
              </p14:cNvPr>
              <p14:cNvContentPartPr/>
              <p14:nvPr/>
            </p14:nvContentPartPr>
            <p14:xfrm>
              <a:off x="1794000" y="4521040"/>
              <a:ext cx="330120" cy="39564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DA4ECCF8-F9E1-4511-9DD3-EA93A994A166}"/>
                  </a:ext>
                </a:extLst>
              </p:cNvPr>
              <p:cNvPicPr/>
              <p:nvPr/>
            </p:nvPicPr>
            <p:blipFill>
              <a:blip r:embed="rId302"/>
              <a:stretch>
                <a:fillRect/>
              </a:stretch>
            </p:blipFill>
            <p:spPr>
              <a:xfrm>
                <a:off x="1776360" y="4503040"/>
                <a:ext cx="36576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3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4CE89A36-806C-490F-95F3-2289398526D1}"/>
                  </a:ext>
                </a:extLst>
              </p14:cNvPr>
              <p14:cNvContentPartPr/>
              <p14:nvPr/>
            </p14:nvContentPartPr>
            <p14:xfrm>
              <a:off x="964560" y="4602040"/>
              <a:ext cx="740520" cy="35244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4CE89A36-806C-490F-95F3-2289398526D1}"/>
                  </a:ext>
                </a:extLst>
              </p:cNvPr>
              <p:cNvPicPr/>
              <p:nvPr/>
            </p:nvPicPr>
            <p:blipFill>
              <a:blip r:embed="rId304"/>
              <a:stretch>
                <a:fillRect/>
              </a:stretch>
            </p:blipFill>
            <p:spPr>
              <a:xfrm>
                <a:off x="946920" y="4584040"/>
                <a:ext cx="77616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5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9730C365-750C-4799-A5B2-7790F75AE157}"/>
                  </a:ext>
                </a:extLst>
              </p14:cNvPr>
              <p14:cNvContentPartPr/>
              <p14:nvPr/>
            </p14:nvContentPartPr>
            <p14:xfrm>
              <a:off x="2265600" y="4516720"/>
              <a:ext cx="400680" cy="2188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9730C365-750C-4799-A5B2-7790F75AE157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2247600" y="4499051"/>
                <a:ext cx="436320" cy="254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7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09265FD5-B05F-4512-834D-4874B41EFC3A}"/>
                  </a:ext>
                </a:extLst>
              </p14:cNvPr>
              <p14:cNvContentPartPr/>
              <p14:nvPr/>
            </p14:nvContentPartPr>
            <p14:xfrm>
              <a:off x="2641440" y="4708960"/>
              <a:ext cx="157320" cy="853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09265FD5-B05F-4512-834D-4874B41EFC3A}"/>
                  </a:ext>
                </a:extLst>
              </p:cNvPr>
              <p:cNvPicPr/>
              <p:nvPr/>
            </p:nvPicPr>
            <p:blipFill>
              <a:blip r:embed="rId308"/>
              <a:stretch>
                <a:fillRect/>
              </a:stretch>
            </p:blipFill>
            <p:spPr>
              <a:xfrm>
                <a:off x="2623800" y="4690960"/>
                <a:ext cx="19296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9AE9965D-1B58-4759-88AE-6EA3AFD7C117}"/>
                  </a:ext>
                </a:extLst>
              </p14:cNvPr>
              <p14:cNvContentPartPr/>
              <p14:nvPr/>
            </p14:nvContentPartPr>
            <p14:xfrm>
              <a:off x="2889120" y="4621480"/>
              <a:ext cx="118440" cy="1436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9AE9965D-1B58-4759-88AE-6EA3AFD7C117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2871120" y="4603840"/>
                <a:ext cx="1540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1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DC278F58-35E4-4AB3-85DF-72FF3A1AFB92}"/>
                  </a:ext>
                </a:extLst>
              </p14:cNvPr>
              <p14:cNvContentPartPr/>
              <p14:nvPr/>
            </p14:nvContentPartPr>
            <p14:xfrm>
              <a:off x="4288800" y="4510600"/>
              <a:ext cx="61200" cy="27576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DC278F58-35E4-4AB3-85DF-72FF3A1AFB92}"/>
                  </a:ext>
                </a:extLst>
              </p:cNvPr>
              <p:cNvPicPr/>
              <p:nvPr/>
            </p:nvPicPr>
            <p:blipFill>
              <a:blip r:embed="rId312"/>
              <a:stretch>
                <a:fillRect/>
              </a:stretch>
            </p:blipFill>
            <p:spPr>
              <a:xfrm>
                <a:off x="4271160" y="4492600"/>
                <a:ext cx="9684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3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C8A8C74D-E4F5-4352-9D9C-CB12DFED7DA7}"/>
                  </a:ext>
                </a:extLst>
              </p14:cNvPr>
              <p14:cNvContentPartPr/>
              <p14:nvPr/>
            </p14:nvContentPartPr>
            <p14:xfrm>
              <a:off x="3091080" y="4541200"/>
              <a:ext cx="1117440" cy="28296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C8A8C74D-E4F5-4352-9D9C-CB12DFED7DA7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3073080" y="4523538"/>
                <a:ext cx="1153080" cy="318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5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B8F90934-B594-470D-93A4-AB54021C1D03}"/>
                  </a:ext>
                </a:extLst>
              </p14:cNvPr>
              <p14:cNvContentPartPr/>
              <p14:nvPr/>
            </p14:nvContentPartPr>
            <p14:xfrm>
              <a:off x="6166200" y="2142520"/>
              <a:ext cx="2765160" cy="108720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B8F90934-B594-470D-93A4-AB54021C1D03}"/>
                  </a:ext>
                </a:extLst>
              </p:cNvPr>
              <p:cNvPicPr/>
              <p:nvPr/>
            </p:nvPicPr>
            <p:blipFill>
              <a:blip r:embed="rId316"/>
              <a:stretch>
                <a:fillRect/>
              </a:stretch>
            </p:blipFill>
            <p:spPr>
              <a:xfrm>
                <a:off x="6148200" y="2106520"/>
                <a:ext cx="2800800" cy="11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7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FEBE386D-52A6-4692-80D3-C6B746439598}"/>
                  </a:ext>
                </a:extLst>
              </p14:cNvPr>
              <p14:cNvContentPartPr/>
              <p14:nvPr/>
            </p14:nvContentPartPr>
            <p14:xfrm>
              <a:off x="2488800" y="4814080"/>
              <a:ext cx="1947960" cy="9324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FEBE386D-52A6-4692-80D3-C6B746439598}"/>
                  </a:ext>
                </a:extLst>
              </p:cNvPr>
              <p:cNvPicPr/>
              <p:nvPr/>
            </p:nvPicPr>
            <p:blipFill>
              <a:blip r:embed="rId318"/>
              <a:stretch>
                <a:fillRect/>
              </a:stretch>
            </p:blipFill>
            <p:spPr>
              <a:xfrm>
                <a:off x="2471160" y="4778080"/>
                <a:ext cx="1983600" cy="164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44717388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14:cNvPr>
              <p14:cNvContentPartPr/>
              <p14:nvPr/>
            </p14:nvContentPartPr>
            <p14:xfrm>
              <a:off x="6931560" y="2030560"/>
              <a:ext cx="24804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13560" y="2012920"/>
                <a:ext cx="283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14:cNvPr>
              <p14:cNvContentPartPr/>
              <p14:nvPr/>
            </p14:nvContentPartPr>
            <p14:xfrm>
              <a:off x="6670920" y="2580280"/>
              <a:ext cx="2448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52920" y="2562280"/>
                <a:ext cx="601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14:cNvPr>
              <p14:cNvContentPartPr/>
              <p14:nvPr/>
            </p14:nvContentPartPr>
            <p14:xfrm>
              <a:off x="6623760" y="2548240"/>
              <a:ext cx="185400" cy="16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6120" y="2530240"/>
                <a:ext cx="2210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14:cNvPr>
              <p14:cNvContentPartPr/>
              <p14:nvPr/>
            </p14:nvContentPartPr>
            <p14:xfrm>
              <a:off x="6928680" y="2600080"/>
              <a:ext cx="487080" cy="26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11040" y="2582464"/>
                <a:ext cx="52272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14:cNvPr>
              <p14:cNvContentPartPr/>
              <p14:nvPr/>
            </p14:nvContentPartPr>
            <p14:xfrm>
              <a:off x="7511880" y="2590720"/>
              <a:ext cx="1319400" cy="36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4240" y="2572720"/>
                <a:ext cx="13550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14:cNvPr>
              <p14:cNvContentPartPr/>
              <p14:nvPr/>
            </p14:nvContentPartPr>
            <p14:xfrm>
              <a:off x="600600" y="730960"/>
              <a:ext cx="781200" cy="175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600" y="712960"/>
                <a:ext cx="816840" cy="179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14:cNvPr>
              <p14:cNvContentPartPr/>
              <p14:nvPr/>
            </p14:nvContentPartPr>
            <p14:xfrm>
              <a:off x="2651520" y="913840"/>
              <a:ext cx="1141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33520" y="896200"/>
                <a:ext cx="149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14:cNvPr>
              <p14:cNvContentPartPr/>
              <p14:nvPr/>
            </p14:nvContentPartPr>
            <p14:xfrm>
              <a:off x="2651520" y="995200"/>
              <a:ext cx="1317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33520" y="97720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14:cNvPr>
              <p14:cNvContentPartPr/>
              <p14:nvPr/>
            </p14:nvContentPartPr>
            <p14:xfrm>
              <a:off x="2020800" y="832480"/>
              <a:ext cx="529920" cy="38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02800" y="814840"/>
                <a:ext cx="56556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14:cNvPr>
              <p14:cNvContentPartPr/>
              <p14:nvPr/>
            </p14:nvContentPartPr>
            <p14:xfrm>
              <a:off x="2952120" y="818440"/>
              <a:ext cx="211680" cy="16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34480" y="800800"/>
                <a:ext cx="2473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14:cNvPr>
              <p14:cNvContentPartPr/>
              <p14:nvPr/>
            </p14:nvContentPartPr>
            <p14:xfrm>
              <a:off x="3262080" y="812320"/>
              <a:ext cx="142200" cy="35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4080" y="794320"/>
                <a:ext cx="177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14:cNvPr>
              <p14:cNvContentPartPr/>
              <p14:nvPr/>
            </p14:nvContentPartPr>
            <p14:xfrm>
              <a:off x="3291600" y="670120"/>
              <a:ext cx="1008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73600" y="652480"/>
                <a:ext cx="45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14:cNvPr>
              <p14:cNvContentPartPr/>
              <p14:nvPr/>
            </p14:nvContentPartPr>
            <p14:xfrm>
              <a:off x="3429480" y="670120"/>
              <a:ext cx="15840" cy="3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1840" y="652480"/>
                <a:ext cx="51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14:cNvPr>
              <p14:cNvContentPartPr/>
              <p14:nvPr/>
            </p14:nvContentPartPr>
            <p14:xfrm>
              <a:off x="3768960" y="822760"/>
              <a:ext cx="265680" cy="222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50960" y="804760"/>
                <a:ext cx="3013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14:cNvPr>
              <p14:cNvContentPartPr/>
              <p14:nvPr/>
            </p14:nvContentPartPr>
            <p14:xfrm>
              <a:off x="1854120" y="1330720"/>
              <a:ext cx="157680" cy="258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36120" y="1312720"/>
                <a:ext cx="1933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14:cNvPr>
              <p14:cNvContentPartPr/>
              <p14:nvPr/>
            </p14:nvContentPartPr>
            <p14:xfrm>
              <a:off x="1655760" y="1442320"/>
              <a:ext cx="950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37760" y="1424680"/>
                <a:ext cx="130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14:cNvPr>
              <p14:cNvContentPartPr/>
              <p14:nvPr/>
            </p14:nvContentPartPr>
            <p14:xfrm>
              <a:off x="2121600" y="1340800"/>
              <a:ext cx="77400" cy="28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103600" y="1322800"/>
                <a:ext cx="1130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14:cNvPr>
              <p14:cNvContentPartPr/>
              <p14:nvPr/>
            </p14:nvContentPartPr>
            <p14:xfrm>
              <a:off x="2300880" y="1369960"/>
              <a:ext cx="83520" cy="17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82880" y="1351960"/>
                <a:ext cx="11916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14:cNvPr>
              <p14:cNvContentPartPr/>
              <p14:nvPr/>
            </p14:nvContentPartPr>
            <p14:xfrm>
              <a:off x="2478720" y="1299760"/>
              <a:ext cx="450360" cy="298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0734" y="1282120"/>
                <a:ext cx="485972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14:cNvPr>
              <p14:cNvContentPartPr/>
              <p14:nvPr/>
            </p14:nvContentPartPr>
            <p14:xfrm>
              <a:off x="3576000" y="1350880"/>
              <a:ext cx="117720" cy="173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58360" y="1333240"/>
                <a:ext cx="1533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14:cNvPr>
              <p14:cNvContentPartPr/>
              <p14:nvPr/>
            </p14:nvContentPartPr>
            <p14:xfrm>
              <a:off x="3017280" y="1311280"/>
              <a:ext cx="447840" cy="214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999640" y="1293640"/>
                <a:ext cx="48348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14:cNvPr>
              <p14:cNvContentPartPr/>
              <p14:nvPr/>
            </p14:nvContentPartPr>
            <p14:xfrm>
              <a:off x="3840240" y="1327120"/>
              <a:ext cx="156600" cy="212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822240" y="1309450"/>
                <a:ext cx="19224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14:cNvPr>
              <p14:cNvContentPartPr/>
              <p14:nvPr/>
            </p14:nvContentPartPr>
            <p14:xfrm>
              <a:off x="4073880" y="1452040"/>
              <a:ext cx="12132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55880" y="143404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14:cNvPr>
              <p14:cNvContentPartPr/>
              <p14:nvPr/>
            </p14:nvContentPartPr>
            <p14:xfrm>
              <a:off x="4083960" y="1514680"/>
              <a:ext cx="108720" cy="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66320" y="1496680"/>
                <a:ext cx="14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14:cNvPr>
              <p14:cNvContentPartPr/>
              <p14:nvPr/>
            </p14:nvContentPartPr>
            <p14:xfrm>
              <a:off x="4311480" y="1381480"/>
              <a:ext cx="202320" cy="159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93480" y="1363480"/>
                <a:ext cx="237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14:cNvPr>
              <p14:cNvContentPartPr/>
              <p14:nvPr/>
            </p14:nvContentPartPr>
            <p14:xfrm>
              <a:off x="4584000" y="1398400"/>
              <a:ext cx="151200" cy="298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66000" y="1380760"/>
                <a:ext cx="1868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14:cNvPr>
              <p14:cNvContentPartPr/>
              <p14:nvPr/>
            </p14:nvContentPartPr>
            <p14:xfrm>
              <a:off x="4614960" y="1249360"/>
              <a:ext cx="7560" cy="44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97320" y="1231360"/>
                <a:ext cx="432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14:cNvPr>
              <p14:cNvContentPartPr/>
              <p14:nvPr/>
            </p14:nvContentPartPr>
            <p14:xfrm>
              <a:off x="4744200" y="1249360"/>
              <a:ext cx="5040" cy="28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26200" y="1231360"/>
                <a:ext cx="406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14:cNvPr>
              <p14:cNvContentPartPr/>
              <p14:nvPr/>
            </p14:nvContentPartPr>
            <p14:xfrm>
              <a:off x="1770600" y="1939840"/>
              <a:ext cx="225000" cy="29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2600" y="1922200"/>
                <a:ext cx="2606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14:cNvPr>
              <p14:cNvContentPartPr/>
              <p14:nvPr/>
            </p14:nvContentPartPr>
            <p14:xfrm>
              <a:off x="3027360" y="197080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0936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14:cNvPr>
              <p14:cNvContentPartPr/>
              <p14:nvPr/>
            </p14:nvContentPartPr>
            <p14:xfrm>
              <a:off x="3138960" y="1848760"/>
              <a:ext cx="20160" cy="35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1320" y="1830760"/>
                <a:ext cx="558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14:cNvPr>
              <p14:cNvContentPartPr/>
              <p14:nvPr/>
            </p14:nvContentPartPr>
            <p14:xfrm>
              <a:off x="3271080" y="2102920"/>
              <a:ext cx="6480" cy="5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53440" y="2084920"/>
                <a:ext cx="421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14:cNvPr>
              <p14:cNvContentPartPr/>
              <p14:nvPr/>
            </p14:nvContentPartPr>
            <p14:xfrm>
              <a:off x="3291600" y="18487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73600" y="183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14:cNvPr>
              <p14:cNvContentPartPr/>
              <p14:nvPr/>
            </p14:nvContentPartPr>
            <p14:xfrm>
              <a:off x="3840240" y="1950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22240" y="193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14:cNvPr>
              <p14:cNvContentPartPr/>
              <p14:nvPr/>
            </p14:nvContentPartPr>
            <p14:xfrm>
              <a:off x="3769320" y="2055040"/>
              <a:ext cx="460440" cy="130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751320" y="2037089"/>
                <a:ext cx="496080" cy="1662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14:cNvPr>
              <p14:cNvContentPartPr/>
              <p14:nvPr/>
            </p14:nvContentPartPr>
            <p14:xfrm>
              <a:off x="3362880" y="1838680"/>
              <a:ext cx="339840" cy="36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45240" y="1821023"/>
                <a:ext cx="37548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14:cNvPr>
              <p14:cNvContentPartPr/>
              <p14:nvPr/>
            </p14:nvContentPartPr>
            <p14:xfrm>
              <a:off x="2854560" y="2083480"/>
              <a:ext cx="183240" cy="10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6560" y="2065840"/>
                <a:ext cx="2188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14:cNvPr>
              <p14:cNvContentPartPr/>
              <p14:nvPr/>
            </p14:nvContentPartPr>
            <p14:xfrm>
              <a:off x="2446680" y="2039920"/>
              <a:ext cx="333720" cy="39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29021" y="2022264"/>
                <a:ext cx="369398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14:cNvPr>
              <p14:cNvContentPartPr/>
              <p14:nvPr/>
            </p14:nvContentPartPr>
            <p14:xfrm>
              <a:off x="2072280" y="1930120"/>
              <a:ext cx="146520" cy="249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054640" y="1912120"/>
                <a:ext cx="182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14:cNvPr>
              <p14:cNvContentPartPr/>
              <p14:nvPr/>
            </p14:nvContentPartPr>
            <p14:xfrm>
              <a:off x="1493400" y="2641120"/>
              <a:ext cx="131040" cy="41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475400" y="2623480"/>
                <a:ext cx="1666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14:cNvPr>
              <p14:cNvContentPartPr/>
              <p14:nvPr/>
            </p14:nvContentPartPr>
            <p14:xfrm>
              <a:off x="1696440" y="2529520"/>
              <a:ext cx="11736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78495" y="2511520"/>
                <a:ext cx="152891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14:cNvPr>
              <p14:cNvContentPartPr/>
              <p14:nvPr/>
            </p14:nvContentPartPr>
            <p14:xfrm>
              <a:off x="1928280" y="2539240"/>
              <a:ext cx="93240" cy="20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910640" y="2521240"/>
                <a:ext cx="1288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14:cNvPr>
              <p14:cNvContentPartPr/>
              <p14:nvPr/>
            </p14:nvContentPartPr>
            <p14:xfrm>
              <a:off x="2091720" y="2539600"/>
              <a:ext cx="69120" cy="162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073720" y="2521600"/>
                <a:ext cx="104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14:cNvPr>
              <p14:cNvContentPartPr/>
              <p14:nvPr/>
            </p14:nvContentPartPr>
            <p14:xfrm>
              <a:off x="2549640" y="2653360"/>
              <a:ext cx="72720" cy="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31640" y="2635720"/>
                <a:ext cx="108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14:cNvPr>
              <p14:cNvContentPartPr/>
              <p14:nvPr/>
            </p14:nvContentPartPr>
            <p14:xfrm>
              <a:off x="2697600" y="2539600"/>
              <a:ext cx="77040" cy="164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679600" y="2521600"/>
                <a:ext cx="1126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14:cNvPr>
              <p14:cNvContentPartPr/>
              <p14:nvPr/>
            </p14:nvContentPartPr>
            <p14:xfrm>
              <a:off x="2844480" y="2644000"/>
              <a:ext cx="91080" cy="6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26840" y="2626360"/>
                <a:ext cx="1267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14:cNvPr>
              <p14:cNvContentPartPr/>
              <p14:nvPr/>
            </p14:nvContentPartPr>
            <p14:xfrm>
              <a:off x="3002520" y="2488840"/>
              <a:ext cx="47160" cy="248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984520" y="2470840"/>
                <a:ext cx="828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14:cNvPr>
              <p14:cNvContentPartPr/>
              <p14:nvPr/>
            </p14:nvContentPartPr>
            <p14:xfrm>
              <a:off x="2229600" y="2641120"/>
              <a:ext cx="220320" cy="132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11960" y="2623480"/>
                <a:ext cx="2559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14:cNvPr>
              <p14:cNvContentPartPr/>
              <p14:nvPr/>
            </p14:nvContentPartPr>
            <p14:xfrm>
              <a:off x="3738360" y="2566240"/>
              <a:ext cx="137880" cy="4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720720" y="254824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14:cNvPr>
              <p14:cNvContentPartPr/>
              <p14:nvPr/>
            </p14:nvContentPartPr>
            <p14:xfrm>
              <a:off x="3728640" y="2635360"/>
              <a:ext cx="167040" cy="16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710640" y="2617360"/>
                <a:ext cx="202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14:cNvPr>
              <p14:cNvContentPartPr/>
              <p14:nvPr/>
            </p14:nvContentPartPr>
            <p14:xfrm>
              <a:off x="4032840" y="2518000"/>
              <a:ext cx="360000" cy="165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15200" y="2500000"/>
                <a:ext cx="3956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14:cNvPr>
              <p14:cNvContentPartPr/>
              <p14:nvPr/>
            </p14:nvContentPartPr>
            <p14:xfrm>
              <a:off x="3210240" y="2496040"/>
              <a:ext cx="394560" cy="189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192256" y="2478433"/>
                <a:ext cx="430168" cy="224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14:cNvPr>
              <p14:cNvContentPartPr/>
              <p14:nvPr/>
            </p14:nvContentPartPr>
            <p14:xfrm>
              <a:off x="4457280" y="2661640"/>
              <a:ext cx="84240" cy="131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439280" y="2643640"/>
                <a:ext cx="1198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14:cNvPr>
              <p14:cNvContentPartPr/>
              <p14:nvPr/>
            </p14:nvContentPartPr>
            <p14:xfrm>
              <a:off x="4632240" y="2600440"/>
              <a:ext cx="174600" cy="118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614240" y="2582800"/>
                <a:ext cx="2102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14:cNvPr>
              <p14:cNvContentPartPr/>
              <p14:nvPr/>
            </p14:nvContentPartPr>
            <p14:xfrm>
              <a:off x="4874520" y="2448160"/>
              <a:ext cx="90360" cy="246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856880" y="2430160"/>
                <a:ext cx="1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14:cNvPr>
              <p14:cNvContentPartPr/>
              <p14:nvPr/>
            </p14:nvContentPartPr>
            <p14:xfrm>
              <a:off x="5096640" y="2553280"/>
              <a:ext cx="471600" cy="171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79000" y="2535640"/>
                <a:ext cx="5072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14:cNvPr>
              <p14:cNvContentPartPr/>
              <p14:nvPr/>
            </p14:nvContentPartPr>
            <p14:xfrm>
              <a:off x="418440" y="2864680"/>
              <a:ext cx="123120" cy="273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0440" y="2847040"/>
                <a:ext cx="1587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14:cNvPr>
              <p14:cNvContentPartPr/>
              <p14:nvPr/>
            </p14:nvContentPartPr>
            <p14:xfrm>
              <a:off x="630120" y="3016960"/>
              <a:ext cx="9396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12120" y="2999320"/>
                <a:ext cx="1296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14:cNvPr>
              <p14:cNvContentPartPr/>
              <p14:nvPr/>
            </p14:nvContentPartPr>
            <p14:xfrm>
              <a:off x="791040" y="3025240"/>
              <a:ext cx="124200" cy="136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73040" y="3007600"/>
                <a:ext cx="1598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14:cNvPr>
              <p14:cNvContentPartPr/>
              <p14:nvPr/>
            </p14:nvContentPartPr>
            <p14:xfrm>
              <a:off x="842880" y="3108400"/>
              <a:ext cx="54000" cy="78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24880" y="3090760"/>
                <a:ext cx="89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14:cNvPr>
              <p14:cNvContentPartPr/>
              <p14:nvPr/>
            </p14:nvContentPartPr>
            <p14:xfrm>
              <a:off x="995160" y="3054040"/>
              <a:ext cx="117000" cy="6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77520" y="3036400"/>
                <a:ext cx="152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14:cNvPr>
              <p14:cNvContentPartPr/>
              <p14:nvPr/>
            </p14:nvContentPartPr>
            <p14:xfrm>
              <a:off x="1015680" y="3124960"/>
              <a:ext cx="80640" cy="14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97680" y="3106960"/>
                <a:ext cx="116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14:cNvPr>
              <p14:cNvContentPartPr/>
              <p14:nvPr/>
            </p14:nvContentPartPr>
            <p14:xfrm>
              <a:off x="1796520" y="2935600"/>
              <a:ext cx="110880" cy="257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778520" y="2917960"/>
                <a:ext cx="1465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14:cNvPr>
              <p14:cNvContentPartPr/>
              <p14:nvPr/>
            </p14:nvContentPartPr>
            <p14:xfrm>
              <a:off x="1564320" y="2996800"/>
              <a:ext cx="147960" cy="155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546320" y="2979160"/>
                <a:ext cx="1836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14:cNvPr>
              <p14:cNvContentPartPr/>
              <p14:nvPr/>
            </p14:nvContentPartPr>
            <p14:xfrm>
              <a:off x="1203240" y="2915440"/>
              <a:ext cx="260280" cy="291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185600" y="2897440"/>
                <a:ext cx="29592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14:cNvPr>
              <p14:cNvContentPartPr/>
              <p14:nvPr/>
            </p14:nvContentPartPr>
            <p14:xfrm>
              <a:off x="129720" y="1767400"/>
              <a:ext cx="5604840" cy="1554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11720" y="1749760"/>
                <a:ext cx="5640480" cy="159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14:cNvPr>
              <p14:cNvContentPartPr/>
              <p14:nvPr/>
            </p14:nvContentPartPr>
            <p14:xfrm>
              <a:off x="281640" y="3464080"/>
              <a:ext cx="700920" cy="28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63640" y="3446440"/>
                <a:ext cx="736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14:cNvPr>
              <p14:cNvContentPartPr/>
              <p14:nvPr/>
            </p14:nvContentPartPr>
            <p14:xfrm>
              <a:off x="1451640" y="3443920"/>
              <a:ext cx="142560" cy="235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433640" y="3425920"/>
                <a:ext cx="1782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14:cNvPr>
              <p14:cNvContentPartPr/>
              <p14:nvPr/>
            </p14:nvContentPartPr>
            <p14:xfrm>
              <a:off x="1747200" y="3515920"/>
              <a:ext cx="143640" cy="19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729200" y="3497920"/>
                <a:ext cx="1792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14:cNvPr>
              <p14:cNvContentPartPr/>
              <p14:nvPr/>
            </p14:nvContentPartPr>
            <p14:xfrm>
              <a:off x="1767360" y="3601240"/>
              <a:ext cx="91080" cy="15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749720" y="3583240"/>
                <a:ext cx="1267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14:cNvPr>
              <p14:cNvContentPartPr/>
              <p14:nvPr/>
            </p14:nvContentPartPr>
            <p14:xfrm>
              <a:off x="2060760" y="3403240"/>
              <a:ext cx="95760" cy="239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042760" y="3385240"/>
                <a:ext cx="1314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14:cNvPr>
              <p14:cNvContentPartPr/>
              <p14:nvPr/>
            </p14:nvContentPartPr>
            <p14:xfrm>
              <a:off x="2236440" y="3519880"/>
              <a:ext cx="90360" cy="147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218440" y="3502240"/>
                <a:ext cx="1260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14:cNvPr>
              <p14:cNvContentPartPr/>
              <p14:nvPr/>
            </p14:nvContentPartPr>
            <p14:xfrm>
              <a:off x="2384040" y="3536080"/>
              <a:ext cx="124200" cy="1238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366400" y="3518080"/>
                <a:ext cx="1598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14:cNvPr>
              <p14:cNvContentPartPr/>
              <p14:nvPr/>
            </p14:nvContentPartPr>
            <p14:xfrm>
              <a:off x="2438040" y="3596200"/>
              <a:ext cx="52560" cy="88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420040" y="3578560"/>
                <a:ext cx="882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14:cNvPr>
              <p14:cNvContentPartPr/>
              <p14:nvPr/>
            </p14:nvContentPartPr>
            <p14:xfrm>
              <a:off x="2600760" y="3565960"/>
              <a:ext cx="131040" cy="10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582760" y="3548320"/>
                <a:ext cx="166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14:cNvPr>
              <p14:cNvContentPartPr/>
              <p14:nvPr/>
            </p14:nvContentPartPr>
            <p14:xfrm>
              <a:off x="2647200" y="3504760"/>
              <a:ext cx="17640" cy="150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629200" y="3487120"/>
                <a:ext cx="5328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14:cNvPr>
              <p14:cNvContentPartPr/>
              <p14:nvPr/>
            </p14:nvContentPartPr>
            <p14:xfrm>
              <a:off x="2770320" y="3504760"/>
              <a:ext cx="142200" cy="307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752680" y="3487120"/>
                <a:ext cx="177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14:cNvPr>
              <p14:cNvContentPartPr/>
              <p14:nvPr/>
            </p14:nvContentPartPr>
            <p14:xfrm>
              <a:off x="3108720" y="3565960"/>
              <a:ext cx="175680" cy="10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090720" y="3547960"/>
                <a:ext cx="211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14:cNvPr>
              <p14:cNvContentPartPr/>
              <p14:nvPr/>
            </p14:nvContentPartPr>
            <p14:xfrm>
              <a:off x="3149400" y="3636880"/>
              <a:ext cx="143280" cy="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13176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95059B-BA5C-49FD-98F9-B49ACACF9AAA}"/>
                  </a:ext>
                </a:extLst>
              </p14:cNvPr>
              <p14:cNvContentPartPr/>
              <p14:nvPr/>
            </p14:nvContentPartPr>
            <p14:xfrm>
              <a:off x="3545400" y="3393160"/>
              <a:ext cx="80280" cy="225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95059B-BA5C-49FD-98F9-B49ACACF9AA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3527760" y="3375160"/>
                <a:ext cx="11592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FF7B4DB-88A3-4DBA-940B-7412606C576C}"/>
                  </a:ext>
                </a:extLst>
              </p14:cNvPr>
              <p14:cNvContentPartPr/>
              <p14:nvPr/>
            </p14:nvContentPartPr>
            <p14:xfrm>
              <a:off x="3736920" y="3533200"/>
              <a:ext cx="90720" cy="84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FF7B4DB-88A3-4DBA-940B-7412606C576C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719280" y="3515560"/>
                <a:ext cx="1263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6B9C262-904A-455F-9CFB-7B23C88CFB20}"/>
                  </a:ext>
                </a:extLst>
              </p14:cNvPr>
              <p14:cNvContentPartPr/>
              <p14:nvPr/>
            </p14:nvContentPartPr>
            <p14:xfrm>
              <a:off x="4175400" y="3373720"/>
              <a:ext cx="112320" cy="245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6B9C262-904A-455F-9CFB-7B23C88CFB2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157760" y="3356080"/>
                <a:ext cx="1479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547121E-054D-4FF8-9215-15038F8F73CF}"/>
                  </a:ext>
                </a:extLst>
              </p14:cNvPr>
              <p14:cNvContentPartPr/>
              <p14:nvPr/>
            </p14:nvContentPartPr>
            <p14:xfrm>
              <a:off x="3951840" y="3433840"/>
              <a:ext cx="128160" cy="176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547121E-054D-4FF8-9215-15038F8F73CF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934200" y="3415840"/>
                <a:ext cx="1638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BFA7DBF-FDDB-4CC7-83FC-5031EB52EE53}"/>
                  </a:ext>
                </a:extLst>
              </p14:cNvPr>
              <p14:cNvContentPartPr/>
              <p14:nvPr/>
            </p14:nvContentPartPr>
            <p14:xfrm>
              <a:off x="4612440" y="3423400"/>
              <a:ext cx="139320" cy="303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BFA7DBF-FDDB-4CC7-83FC-5031EB52EE5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594440" y="3405760"/>
                <a:ext cx="1749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93ED4E8-2F14-449D-B48A-64F9BAB61BA6}"/>
                  </a:ext>
                </a:extLst>
              </p14:cNvPr>
              <p14:cNvContentPartPr/>
              <p14:nvPr/>
            </p14:nvContentPartPr>
            <p14:xfrm>
              <a:off x="4398960" y="3454000"/>
              <a:ext cx="138240" cy="132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93ED4E8-2F14-449D-B48A-64F9BAB61BA6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80960" y="3436360"/>
                <a:ext cx="17388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C184F5B-5208-425E-91E9-75421100476E}"/>
                  </a:ext>
                </a:extLst>
              </p14:cNvPr>
              <p14:cNvContentPartPr/>
              <p14:nvPr/>
            </p14:nvContentPartPr>
            <p14:xfrm>
              <a:off x="5069280" y="3449680"/>
              <a:ext cx="446040" cy="1969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C184F5B-5208-425E-91E9-75421100476E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051626" y="3432040"/>
                <a:ext cx="481709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14ACB2F-4464-4BF0-B47F-E246CEE902FB}"/>
                  </a:ext>
                </a:extLst>
              </p14:cNvPr>
              <p14:cNvContentPartPr/>
              <p14:nvPr/>
            </p14:nvContentPartPr>
            <p14:xfrm>
              <a:off x="5851560" y="3535360"/>
              <a:ext cx="152280" cy="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14ACB2F-4464-4BF0-B47F-E246CEE902FB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833920" y="351736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94B3396-CE80-4809-8471-80F113467121}"/>
                  </a:ext>
                </a:extLst>
              </p14:cNvPr>
              <p14:cNvContentPartPr/>
              <p14:nvPr/>
            </p14:nvContentPartPr>
            <p14:xfrm>
              <a:off x="6782160" y="3342400"/>
              <a:ext cx="317160" cy="290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94B3396-CE80-4809-8471-80F113467121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6764180" y="3324760"/>
                <a:ext cx="35276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8FE23BB-B312-4BCA-80BA-B3DC341DEE2B}"/>
                  </a:ext>
                </a:extLst>
              </p14:cNvPr>
              <p14:cNvContentPartPr/>
              <p14:nvPr/>
            </p14:nvContentPartPr>
            <p14:xfrm>
              <a:off x="6377880" y="3362920"/>
              <a:ext cx="303120" cy="243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8FE23BB-B312-4BCA-80BA-B3DC341DEE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359880" y="3344920"/>
                <a:ext cx="33876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DF93F00-8E1D-4C2D-9799-4D765E5A342F}"/>
                  </a:ext>
                </a:extLst>
              </p14:cNvPr>
              <p14:cNvContentPartPr/>
              <p14:nvPr/>
            </p14:nvContentPartPr>
            <p14:xfrm>
              <a:off x="6142080" y="3362920"/>
              <a:ext cx="157320" cy="24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DF93F00-8E1D-4C2D-9799-4D765E5A342F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6124080" y="3344920"/>
                <a:ext cx="192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95C8A8F7-1DE6-48EF-9429-72AA092255B1}"/>
                  </a:ext>
                </a:extLst>
              </p14:cNvPr>
              <p14:cNvContentPartPr/>
              <p14:nvPr/>
            </p14:nvContentPartPr>
            <p14:xfrm>
              <a:off x="7213440" y="3413320"/>
              <a:ext cx="405000" cy="1648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95C8A8F7-1DE6-48EF-9429-72AA092255B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7195440" y="3395680"/>
                <a:ext cx="4406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B68A422-FCA5-45AB-AFD6-07B4A573810F}"/>
                  </a:ext>
                </a:extLst>
              </p14:cNvPr>
              <p14:cNvContentPartPr/>
              <p14:nvPr/>
            </p14:nvContentPartPr>
            <p14:xfrm>
              <a:off x="7721400" y="3339160"/>
              <a:ext cx="431640" cy="199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B68A422-FCA5-45AB-AFD6-07B4A573810F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703415" y="3321520"/>
                <a:ext cx="46725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B915368-0121-487D-B4FF-33BEBD8686C5}"/>
                  </a:ext>
                </a:extLst>
              </p14:cNvPr>
              <p14:cNvContentPartPr/>
              <p14:nvPr/>
            </p14:nvContentPartPr>
            <p14:xfrm>
              <a:off x="8296320" y="3433840"/>
              <a:ext cx="198720" cy="136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B915368-0121-487D-B4FF-33BEBD8686C5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8278320" y="3415840"/>
                <a:ext cx="23436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1250A8E7-9535-4DDF-B9EE-234C60273355}"/>
                  </a:ext>
                </a:extLst>
              </p14:cNvPr>
              <p14:cNvContentPartPr/>
              <p14:nvPr/>
            </p14:nvContentPartPr>
            <p14:xfrm>
              <a:off x="8584680" y="3413320"/>
              <a:ext cx="104040" cy="2844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1250A8E7-9535-4DDF-B9EE-234C60273355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8566680" y="3395680"/>
                <a:ext cx="1396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87A543C-AD5C-4D15-AC06-8A899BF862FD}"/>
                  </a:ext>
                </a:extLst>
              </p14:cNvPr>
              <p14:cNvContentPartPr/>
              <p14:nvPr/>
            </p14:nvContentPartPr>
            <p14:xfrm>
              <a:off x="8594760" y="3311800"/>
              <a:ext cx="360" cy="4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87A543C-AD5C-4D15-AC06-8A899BF862F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577120" y="3293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B70A30B-3184-4607-BAA4-7AC3AF8A7305}"/>
                  </a:ext>
                </a:extLst>
              </p14:cNvPr>
              <p14:cNvContentPartPr/>
              <p14:nvPr/>
            </p14:nvContentPartPr>
            <p14:xfrm>
              <a:off x="8686200" y="3311800"/>
              <a:ext cx="4320" cy="129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B70A30B-3184-4607-BAA4-7AC3AF8A7305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8668560" y="3293800"/>
                <a:ext cx="39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2507EA9-B026-4133-9227-83C963CD8FC9}"/>
                  </a:ext>
                </a:extLst>
              </p14:cNvPr>
              <p14:cNvContentPartPr/>
              <p14:nvPr/>
            </p14:nvContentPartPr>
            <p14:xfrm>
              <a:off x="1508880" y="4022800"/>
              <a:ext cx="96480" cy="1627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2507EA9-B026-4133-9227-83C963CD8FC9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490880" y="4005160"/>
                <a:ext cx="1321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1B3BE70-741D-4E3A-9DBE-CBC01FCE5F83}"/>
                  </a:ext>
                </a:extLst>
              </p14:cNvPr>
              <p14:cNvContentPartPr/>
              <p14:nvPr/>
            </p14:nvContentPartPr>
            <p14:xfrm>
              <a:off x="376320" y="3921640"/>
              <a:ext cx="1045800" cy="304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1B3BE70-741D-4E3A-9DBE-CBC01FCE5F83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58320" y="3903640"/>
                <a:ext cx="1081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2DCA562-9B95-4552-9B0F-B1943C89E737}"/>
                  </a:ext>
                </a:extLst>
              </p14:cNvPr>
              <p14:cNvContentPartPr/>
              <p14:nvPr/>
            </p14:nvContentPartPr>
            <p14:xfrm>
              <a:off x="2001360" y="4084000"/>
              <a:ext cx="151560" cy="1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2DCA562-9B95-4552-9B0F-B1943C89E737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1983360" y="406600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CE6A815-0CEE-481A-9EF3-5BED63F745D4}"/>
                  </a:ext>
                </a:extLst>
              </p14:cNvPr>
              <p14:cNvContentPartPr/>
              <p14:nvPr/>
            </p14:nvContentPartPr>
            <p14:xfrm>
              <a:off x="2426520" y="3921640"/>
              <a:ext cx="62640" cy="273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CE6A815-0CEE-481A-9EF3-5BED63F745D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408880" y="3903640"/>
                <a:ext cx="982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B58D62E-25CD-4588-A944-B08B00CF5A73}"/>
                  </a:ext>
                </a:extLst>
              </p14:cNvPr>
              <p14:cNvContentPartPr/>
              <p14:nvPr/>
            </p14:nvContentPartPr>
            <p14:xfrm>
              <a:off x="2568360" y="3962320"/>
              <a:ext cx="77760" cy="165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B58D62E-25CD-4588-A944-B08B00CF5A73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2550720" y="3944320"/>
                <a:ext cx="11340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BB1929D-A182-4EA0-9BFC-431851B8A9DC}"/>
                  </a:ext>
                </a:extLst>
              </p14:cNvPr>
              <p14:cNvContentPartPr/>
              <p14:nvPr/>
            </p14:nvContentPartPr>
            <p14:xfrm>
              <a:off x="2715240" y="4065640"/>
              <a:ext cx="80280" cy="130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BB1929D-A182-4EA0-9BFC-431851B8A9DC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2697600" y="4048000"/>
                <a:ext cx="1159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1DF113E-C798-4130-839E-51E0990A59B3}"/>
                  </a:ext>
                </a:extLst>
              </p14:cNvPr>
              <p14:cNvContentPartPr/>
              <p14:nvPr/>
            </p14:nvContentPartPr>
            <p14:xfrm>
              <a:off x="2862840" y="4072480"/>
              <a:ext cx="124920" cy="1288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1DF113E-C798-4130-839E-51E0990A59B3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845200" y="4054480"/>
                <a:ext cx="16056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BA7B3A2-8B2F-4057-91B6-AF9A996DA7EF}"/>
                  </a:ext>
                </a:extLst>
              </p14:cNvPr>
              <p14:cNvContentPartPr/>
              <p14:nvPr/>
            </p14:nvContentPartPr>
            <p14:xfrm>
              <a:off x="2224560" y="3901120"/>
              <a:ext cx="122040" cy="281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BA7B3A2-8B2F-4057-91B6-AF9A996DA7EF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2206613" y="3883480"/>
                <a:ext cx="157575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34119B5-DD64-48D7-A566-057F109A3F12}"/>
                  </a:ext>
                </a:extLst>
              </p14:cNvPr>
              <p14:cNvContentPartPr/>
              <p14:nvPr/>
            </p14:nvContentPartPr>
            <p14:xfrm>
              <a:off x="3118800" y="3901120"/>
              <a:ext cx="490680" cy="3625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34119B5-DD64-48D7-A566-057F109A3F12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100800" y="3883480"/>
                <a:ext cx="52632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7B64D9C-CD89-449D-A9E3-181AB6D2BCCA}"/>
                  </a:ext>
                </a:extLst>
              </p14:cNvPr>
              <p14:cNvContentPartPr/>
              <p14:nvPr/>
            </p14:nvContentPartPr>
            <p14:xfrm>
              <a:off x="4795320" y="3992200"/>
              <a:ext cx="130680" cy="104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7B64D9C-CD89-449D-A9E3-181AB6D2BCCA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4777320" y="3974560"/>
                <a:ext cx="166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19CE134-0D4C-4763-AA17-31FB466ADACF}"/>
                  </a:ext>
                </a:extLst>
              </p14:cNvPr>
              <p14:cNvContentPartPr/>
              <p14:nvPr/>
            </p14:nvContentPartPr>
            <p14:xfrm>
              <a:off x="4795320" y="4084000"/>
              <a:ext cx="86760" cy="72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19CE134-0D4C-4763-AA17-31FB466ADACF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4777320" y="4066000"/>
                <a:ext cx="12240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A7CF5E6-CB0A-431B-B630-F710D3B0A067}"/>
                  </a:ext>
                </a:extLst>
              </p14:cNvPr>
              <p14:cNvContentPartPr/>
              <p14:nvPr/>
            </p14:nvContentPartPr>
            <p14:xfrm>
              <a:off x="4998000" y="3972040"/>
              <a:ext cx="264960" cy="1486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A7CF5E6-CB0A-431B-B630-F710D3B0A067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980360" y="3954400"/>
                <a:ext cx="3006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7AF9E1F-C22C-4BCE-9098-07BD0A818CDB}"/>
                  </a:ext>
                </a:extLst>
              </p14:cNvPr>
              <p14:cNvContentPartPr/>
              <p14:nvPr/>
            </p14:nvContentPartPr>
            <p14:xfrm>
              <a:off x="5351520" y="3941080"/>
              <a:ext cx="126000" cy="3024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7AF9E1F-C22C-4BCE-9098-07BD0A818CDB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5333520" y="3923440"/>
                <a:ext cx="1616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39A0FD8F-6B52-4106-809E-C14C6A82BD66}"/>
                  </a:ext>
                </a:extLst>
              </p14:cNvPr>
              <p14:cNvContentPartPr/>
              <p14:nvPr/>
            </p14:nvContentPartPr>
            <p14:xfrm>
              <a:off x="5364120" y="3830200"/>
              <a:ext cx="4320" cy="129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39A0FD8F-6B52-4106-809E-C14C6A82BD66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346120" y="3812200"/>
                <a:ext cx="39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AB5954D-2DE9-47A2-8ABA-FA6E3CAB2BB8}"/>
                  </a:ext>
                </a:extLst>
              </p14:cNvPr>
              <p14:cNvContentPartPr/>
              <p14:nvPr/>
            </p14:nvContentPartPr>
            <p14:xfrm>
              <a:off x="5461680" y="3819760"/>
              <a:ext cx="4320" cy="82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AB5954D-2DE9-47A2-8ABA-FA6E3CAB2BB8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5444040" y="380176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2D02971B-B32A-4353-B7F2-64569629C6D1}"/>
                  </a:ext>
                </a:extLst>
              </p14:cNvPr>
              <p14:cNvContentPartPr/>
              <p14:nvPr/>
            </p14:nvContentPartPr>
            <p14:xfrm>
              <a:off x="3697680" y="3892840"/>
              <a:ext cx="1024200" cy="2707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2D02971B-B32A-4353-B7F2-64569629C6D1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3680040" y="3874840"/>
                <a:ext cx="105984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D1D218E-2A10-4C45-A83E-5D067EFDB3B0}"/>
                  </a:ext>
                </a:extLst>
              </p14:cNvPr>
              <p14:cNvContentPartPr/>
              <p14:nvPr/>
            </p14:nvContentPartPr>
            <p14:xfrm>
              <a:off x="2102520" y="3655600"/>
              <a:ext cx="2338920" cy="9014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D1D218E-2A10-4C45-A83E-5D067EFDB3B0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2084880" y="3637600"/>
                <a:ext cx="2374560" cy="9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31CB7EA-6A35-441A-90CB-38664F2E8727}"/>
                  </a:ext>
                </a:extLst>
              </p14:cNvPr>
              <p14:cNvContentPartPr/>
              <p14:nvPr/>
            </p14:nvContentPartPr>
            <p14:xfrm>
              <a:off x="5791080" y="3951520"/>
              <a:ext cx="225000" cy="21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31CB7EA-6A35-441A-90CB-38664F2E8727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5773080" y="3933520"/>
                <a:ext cx="26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0AEACD2-F205-41A8-B5A6-39D2A59AF9DE}"/>
                  </a:ext>
                </a:extLst>
              </p14:cNvPr>
              <p14:cNvContentPartPr/>
              <p14:nvPr/>
            </p14:nvContentPartPr>
            <p14:xfrm>
              <a:off x="5841480" y="4022080"/>
              <a:ext cx="175320" cy="216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0AEACD2-F205-41A8-B5A6-39D2A59AF9DE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5823840" y="4004080"/>
                <a:ext cx="210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567E64FB-2855-43FB-970A-FAED32677145}"/>
                  </a:ext>
                </a:extLst>
              </p14:cNvPr>
              <p14:cNvContentPartPr/>
              <p14:nvPr/>
            </p14:nvContentPartPr>
            <p14:xfrm>
              <a:off x="5943360" y="3870520"/>
              <a:ext cx="105480" cy="2210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567E64FB-2855-43FB-970A-FAED32677145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5925720" y="3852520"/>
                <a:ext cx="14112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FBEDBC9-8344-4B38-BABE-AEF95B9613E0}"/>
                  </a:ext>
                </a:extLst>
              </p14:cNvPr>
              <p14:cNvContentPartPr/>
              <p14:nvPr/>
            </p14:nvContentPartPr>
            <p14:xfrm>
              <a:off x="6268440" y="3779080"/>
              <a:ext cx="559800" cy="4435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FBEDBC9-8344-4B38-BABE-AEF95B9613E0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6250452" y="3761095"/>
                <a:ext cx="595417" cy="47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98757192-708E-4D2B-8266-9C2E3F78D4AC}"/>
                  </a:ext>
                </a:extLst>
              </p14:cNvPr>
              <p14:cNvContentPartPr/>
              <p14:nvPr/>
            </p14:nvContentPartPr>
            <p14:xfrm>
              <a:off x="7497840" y="3880240"/>
              <a:ext cx="167760" cy="108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98757192-708E-4D2B-8266-9C2E3F78D4AC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7479840" y="386260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D03163B7-204A-43D4-ABA0-B58D782D5DFA}"/>
                  </a:ext>
                </a:extLst>
              </p14:cNvPr>
              <p14:cNvContentPartPr/>
              <p14:nvPr/>
            </p14:nvContentPartPr>
            <p14:xfrm>
              <a:off x="7507920" y="3961240"/>
              <a:ext cx="164880" cy="212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D03163B7-204A-43D4-ABA0-B58D782D5DFA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7489920" y="3943600"/>
                <a:ext cx="200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4E6189B0-8D85-47A5-8456-A14FE1DDDFC2}"/>
                  </a:ext>
                </a:extLst>
              </p14:cNvPr>
              <p14:cNvContentPartPr/>
              <p14:nvPr/>
            </p14:nvContentPartPr>
            <p14:xfrm>
              <a:off x="7284360" y="3779440"/>
              <a:ext cx="132120" cy="2253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4E6189B0-8D85-47A5-8456-A14FE1DDDFC2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7266360" y="3761469"/>
                <a:ext cx="167760" cy="260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1F37558-A17C-45E9-B7F5-76A71B8F016D}"/>
                  </a:ext>
                </a:extLst>
              </p14:cNvPr>
              <p14:cNvContentPartPr/>
              <p14:nvPr/>
            </p14:nvContentPartPr>
            <p14:xfrm>
              <a:off x="6989880" y="3860440"/>
              <a:ext cx="181440" cy="1692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1F37558-A17C-45E9-B7F5-76A71B8F016D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6971880" y="3842800"/>
                <a:ext cx="2170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6360B4E2-A204-4963-962D-6BBBD829F226}"/>
                  </a:ext>
                </a:extLst>
              </p14:cNvPr>
              <p14:cNvContentPartPr/>
              <p14:nvPr/>
            </p14:nvContentPartPr>
            <p14:xfrm>
              <a:off x="7843800" y="3833440"/>
              <a:ext cx="235080" cy="1933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6360B4E2-A204-4963-962D-6BBBD829F226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7825800" y="3815440"/>
                <a:ext cx="27072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A75E0799-E209-45EB-B962-28DAA9CA5605}"/>
                  </a:ext>
                </a:extLst>
              </p14:cNvPr>
              <p14:cNvContentPartPr/>
              <p14:nvPr/>
            </p14:nvContentPartPr>
            <p14:xfrm>
              <a:off x="8163120" y="3830200"/>
              <a:ext cx="149040" cy="35172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A75E0799-E209-45EB-B962-28DAA9CA5605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8145480" y="3812200"/>
                <a:ext cx="18468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08D3455E-9DF0-485A-8926-D4752290EA9F}"/>
                  </a:ext>
                </a:extLst>
              </p14:cNvPr>
              <p14:cNvContentPartPr/>
              <p14:nvPr/>
            </p14:nvContentPartPr>
            <p14:xfrm>
              <a:off x="8220720" y="3728320"/>
              <a:ext cx="9000" cy="201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08D3455E-9DF0-485A-8926-D4752290EA9F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8203080" y="3710680"/>
                <a:ext cx="44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58069D74-0B47-4AD5-8C82-C1510A8A4BC0}"/>
                  </a:ext>
                </a:extLst>
              </p14:cNvPr>
              <p14:cNvContentPartPr/>
              <p14:nvPr/>
            </p14:nvContentPartPr>
            <p14:xfrm>
              <a:off x="8310360" y="3748840"/>
              <a:ext cx="12600" cy="133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58069D74-0B47-4AD5-8C82-C1510A8A4BC0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8292720" y="3730840"/>
                <a:ext cx="482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C0B0C5A-56A5-4231-BF85-DF38A5D86141}"/>
                  </a:ext>
                </a:extLst>
              </p14:cNvPr>
              <p14:cNvContentPartPr/>
              <p14:nvPr/>
            </p14:nvContentPartPr>
            <p14:xfrm>
              <a:off x="426360" y="4521040"/>
              <a:ext cx="264240" cy="2930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1C0B0C5A-56A5-4231-BF85-DF38A5D86141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408720" y="4503040"/>
                <a:ext cx="29988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9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EE0D06ED-A342-4D04-85B3-AA02979F50E7}"/>
                  </a:ext>
                </a:extLst>
              </p14:cNvPr>
              <p14:cNvContentPartPr/>
              <p14:nvPr/>
            </p14:nvContentPartPr>
            <p14:xfrm>
              <a:off x="1304040" y="4521040"/>
              <a:ext cx="108000" cy="284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EE0D06ED-A342-4D04-85B3-AA02979F50E7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1286400" y="4503040"/>
                <a:ext cx="1436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1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DA4ECCF8-F9E1-4511-9DD3-EA93A994A166}"/>
                  </a:ext>
                </a:extLst>
              </p14:cNvPr>
              <p14:cNvContentPartPr/>
              <p14:nvPr/>
            </p14:nvContentPartPr>
            <p14:xfrm>
              <a:off x="1794000" y="4521040"/>
              <a:ext cx="330120" cy="39564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DA4ECCF8-F9E1-4511-9DD3-EA93A994A166}"/>
                  </a:ext>
                </a:extLst>
              </p:cNvPr>
              <p:cNvPicPr/>
              <p:nvPr/>
            </p:nvPicPr>
            <p:blipFill>
              <a:blip r:embed="rId302"/>
              <a:stretch>
                <a:fillRect/>
              </a:stretch>
            </p:blipFill>
            <p:spPr>
              <a:xfrm>
                <a:off x="1776360" y="4503040"/>
                <a:ext cx="36576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3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4CE89A36-806C-490F-95F3-2289398526D1}"/>
                  </a:ext>
                </a:extLst>
              </p14:cNvPr>
              <p14:cNvContentPartPr/>
              <p14:nvPr/>
            </p14:nvContentPartPr>
            <p14:xfrm>
              <a:off x="964560" y="4602040"/>
              <a:ext cx="740520" cy="35244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4CE89A36-806C-490F-95F3-2289398526D1}"/>
                  </a:ext>
                </a:extLst>
              </p:cNvPr>
              <p:cNvPicPr/>
              <p:nvPr/>
            </p:nvPicPr>
            <p:blipFill>
              <a:blip r:embed="rId304"/>
              <a:stretch>
                <a:fillRect/>
              </a:stretch>
            </p:blipFill>
            <p:spPr>
              <a:xfrm>
                <a:off x="946920" y="4584040"/>
                <a:ext cx="77616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5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9730C365-750C-4799-A5B2-7790F75AE157}"/>
                  </a:ext>
                </a:extLst>
              </p14:cNvPr>
              <p14:cNvContentPartPr/>
              <p14:nvPr/>
            </p14:nvContentPartPr>
            <p14:xfrm>
              <a:off x="2265600" y="4516720"/>
              <a:ext cx="400680" cy="2188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9730C365-750C-4799-A5B2-7790F75AE157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2247600" y="4499051"/>
                <a:ext cx="436320" cy="254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7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09265FD5-B05F-4512-834D-4874B41EFC3A}"/>
                  </a:ext>
                </a:extLst>
              </p14:cNvPr>
              <p14:cNvContentPartPr/>
              <p14:nvPr/>
            </p14:nvContentPartPr>
            <p14:xfrm>
              <a:off x="2641440" y="4708960"/>
              <a:ext cx="157320" cy="853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09265FD5-B05F-4512-834D-4874B41EFC3A}"/>
                  </a:ext>
                </a:extLst>
              </p:cNvPr>
              <p:cNvPicPr/>
              <p:nvPr/>
            </p:nvPicPr>
            <p:blipFill>
              <a:blip r:embed="rId308"/>
              <a:stretch>
                <a:fillRect/>
              </a:stretch>
            </p:blipFill>
            <p:spPr>
              <a:xfrm>
                <a:off x="2623800" y="4690960"/>
                <a:ext cx="19296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9AE9965D-1B58-4759-88AE-6EA3AFD7C117}"/>
                  </a:ext>
                </a:extLst>
              </p14:cNvPr>
              <p14:cNvContentPartPr/>
              <p14:nvPr/>
            </p14:nvContentPartPr>
            <p14:xfrm>
              <a:off x="2889120" y="4621480"/>
              <a:ext cx="118440" cy="1436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9AE9965D-1B58-4759-88AE-6EA3AFD7C117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2871120" y="4603840"/>
                <a:ext cx="1540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1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DC278F58-35E4-4AB3-85DF-72FF3A1AFB92}"/>
                  </a:ext>
                </a:extLst>
              </p14:cNvPr>
              <p14:cNvContentPartPr/>
              <p14:nvPr/>
            </p14:nvContentPartPr>
            <p14:xfrm>
              <a:off x="4288800" y="4510600"/>
              <a:ext cx="61200" cy="27576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DC278F58-35E4-4AB3-85DF-72FF3A1AFB92}"/>
                  </a:ext>
                </a:extLst>
              </p:cNvPr>
              <p:cNvPicPr/>
              <p:nvPr/>
            </p:nvPicPr>
            <p:blipFill>
              <a:blip r:embed="rId312"/>
              <a:stretch>
                <a:fillRect/>
              </a:stretch>
            </p:blipFill>
            <p:spPr>
              <a:xfrm>
                <a:off x="4271160" y="4492600"/>
                <a:ext cx="9684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3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C8A8C74D-E4F5-4352-9D9C-CB12DFED7DA7}"/>
                  </a:ext>
                </a:extLst>
              </p14:cNvPr>
              <p14:cNvContentPartPr/>
              <p14:nvPr/>
            </p14:nvContentPartPr>
            <p14:xfrm>
              <a:off x="3091080" y="4541200"/>
              <a:ext cx="1117440" cy="28296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C8A8C74D-E4F5-4352-9D9C-CB12DFED7DA7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3073080" y="4523538"/>
                <a:ext cx="1153080" cy="318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0E1BAF8-ADC7-48A6-AA70-86A339C84A2E}"/>
                  </a:ext>
                </a:extLst>
              </p14:cNvPr>
              <p14:cNvContentPartPr/>
              <p14:nvPr/>
            </p14:nvContentPartPr>
            <p14:xfrm>
              <a:off x="431040" y="4083640"/>
              <a:ext cx="4467240" cy="11595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0E1BAF8-ADC7-48A6-AA70-86A339C84A2E}"/>
                  </a:ext>
                </a:extLst>
              </p:cNvPr>
              <p:cNvPicPr/>
              <p:nvPr/>
            </p:nvPicPr>
            <p:blipFill>
              <a:blip r:embed="rId316"/>
              <a:stretch>
                <a:fillRect/>
              </a:stretch>
            </p:blipFill>
            <p:spPr>
              <a:xfrm>
                <a:off x="413400" y="4047640"/>
                <a:ext cx="4502880" cy="12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7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2389D54-676A-4BC3-BCBB-C9A037B4DBE5}"/>
                  </a:ext>
                </a:extLst>
              </p14:cNvPr>
              <p14:cNvContentPartPr/>
              <p14:nvPr/>
            </p14:nvContentPartPr>
            <p14:xfrm>
              <a:off x="4256400" y="4985080"/>
              <a:ext cx="2739240" cy="6048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2389D54-676A-4BC3-BCBB-C9A037B4DBE5}"/>
                  </a:ext>
                </a:extLst>
              </p:cNvPr>
              <p:cNvPicPr/>
              <p:nvPr/>
            </p:nvPicPr>
            <p:blipFill>
              <a:blip r:embed="rId318"/>
              <a:stretch>
                <a:fillRect/>
              </a:stretch>
            </p:blipFill>
            <p:spPr>
              <a:xfrm>
                <a:off x="4238760" y="4949440"/>
                <a:ext cx="2774880" cy="67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92691670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14:cNvPr>
              <p14:cNvContentPartPr/>
              <p14:nvPr/>
            </p14:nvContentPartPr>
            <p14:xfrm>
              <a:off x="2208000" y="163960"/>
              <a:ext cx="5011200" cy="686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90359" y="146311"/>
                <a:ext cx="5046843" cy="722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14:cNvPr>
              <p14:cNvContentPartPr/>
              <p14:nvPr/>
            </p14:nvContentPartPr>
            <p14:xfrm>
              <a:off x="999120" y="985120"/>
              <a:ext cx="90000" cy="34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1480" y="967120"/>
                <a:ext cx="1256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14:cNvPr>
              <p14:cNvContentPartPr/>
              <p14:nvPr/>
            </p14:nvContentPartPr>
            <p14:xfrm>
              <a:off x="551640" y="1096720"/>
              <a:ext cx="556560" cy="414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000" y="1079080"/>
                <a:ext cx="5922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14:cNvPr>
              <p14:cNvContentPartPr/>
              <p14:nvPr/>
            </p14:nvContentPartPr>
            <p14:xfrm>
              <a:off x="2183880" y="1151800"/>
              <a:ext cx="154080" cy="6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40" y="1133800"/>
                <a:ext cx="189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14:cNvPr>
              <p14:cNvContentPartPr/>
              <p14:nvPr/>
            </p14:nvContentPartPr>
            <p14:xfrm>
              <a:off x="2174160" y="1279960"/>
              <a:ext cx="14112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56160" y="1262320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14:cNvPr>
              <p14:cNvContentPartPr/>
              <p14:nvPr/>
            </p14:nvContentPartPr>
            <p14:xfrm>
              <a:off x="1583760" y="1015720"/>
              <a:ext cx="410400" cy="442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5760" y="998080"/>
                <a:ext cx="44604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14:cNvPr>
              <p14:cNvContentPartPr/>
              <p14:nvPr/>
            </p14:nvContentPartPr>
            <p14:xfrm>
              <a:off x="1330320" y="1117240"/>
              <a:ext cx="124920" cy="174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680" y="1099240"/>
                <a:ext cx="1605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14:cNvPr>
              <p14:cNvContentPartPr/>
              <p14:nvPr/>
            </p14:nvContentPartPr>
            <p14:xfrm>
              <a:off x="2509320" y="991240"/>
              <a:ext cx="2309040" cy="380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91320" y="973240"/>
                <a:ext cx="2344680" cy="416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14:cNvPr>
              <p14:cNvContentPartPr/>
              <p14:nvPr/>
            </p14:nvContentPartPr>
            <p14:xfrm>
              <a:off x="2208000" y="163960"/>
              <a:ext cx="5011200" cy="686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90359" y="146311"/>
                <a:ext cx="5046843" cy="722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14:cNvPr>
              <p14:cNvContentPartPr/>
              <p14:nvPr/>
            </p14:nvContentPartPr>
            <p14:xfrm>
              <a:off x="999120" y="985120"/>
              <a:ext cx="90000" cy="34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1480" y="967120"/>
                <a:ext cx="1256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14:cNvPr>
              <p14:cNvContentPartPr/>
              <p14:nvPr/>
            </p14:nvContentPartPr>
            <p14:xfrm>
              <a:off x="551640" y="1096720"/>
              <a:ext cx="556560" cy="414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000" y="1079080"/>
                <a:ext cx="5922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14:cNvPr>
              <p14:cNvContentPartPr/>
              <p14:nvPr/>
            </p14:nvContentPartPr>
            <p14:xfrm>
              <a:off x="2183880" y="1151800"/>
              <a:ext cx="154080" cy="6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40" y="1133800"/>
                <a:ext cx="189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14:cNvPr>
              <p14:cNvContentPartPr/>
              <p14:nvPr/>
            </p14:nvContentPartPr>
            <p14:xfrm>
              <a:off x="2174160" y="1279960"/>
              <a:ext cx="14112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56160" y="1262320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14:cNvPr>
              <p14:cNvContentPartPr/>
              <p14:nvPr/>
            </p14:nvContentPartPr>
            <p14:xfrm>
              <a:off x="1583760" y="1015720"/>
              <a:ext cx="410400" cy="442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5760" y="998080"/>
                <a:ext cx="44604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14:cNvPr>
              <p14:cNvContentPartPr/>
              <p14:nvPr/>
            </p14:nvContentPartPr>
            <p14:xfrm>
              <a:off x="1330320" y="1117240"/>
              <a:ext cx="124920" cy="174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680" y="1099240"/>
                <a:ext cx="1605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14:cNvPr>
              <p14:cNvContentPartPr/>
              <p14:nvPr/>
            </p14:nvContentPartPr>
            <p14:xfrm>
              <a:off x="2509320" y="991240"/>
              <a:ext cx="2309040" cy="380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91320" y="973240"/>
                <a:ext cx="234468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14:cNvPr>
              <p14:cNvContentPartPr/>
              <p14:nvPr/>
            </p14:nvContentPartPr>
            <p14:xfrm>
              <a:off x="1025760" y="1543840"/>
              <a:ext cx="4491000" cy="54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08120" y="1525828"/>
                <a:ext cx="4526640" cy="58358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88343171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14:cNvPr>
              <p14:cNvContentPartPr/>
              <p14:nvPr/>
            </p14:nvContentPartPr>
            <p14:xfrm>
              <a:off x="2208000" y="163960"/>
              <a:ext cx="5011200" cy="686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90359" y="146311"/>
                <a:ext cx="5046843" cy="722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14:cNvPr>
              <p14:cNvContentPartPr/>
              <p14:nvPr/>
            </p14:nvContentPartPr>
            <p14:xfrm>
              <a:off x="999120" y="985120"/>
              <a:ext cx="90000" cy="34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1480" y="967120"/>
                <a:ext cx="1256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14:cNvPr>
              <p14:cNvContentPartPr/>
              <p14:nvPr/>
            </p14:nvContentPartPr>
            <p14:xfrm>
              <a:off x="551640" y="1096720"/>
              <a:ext cx="556560" cy="414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000" y="1079080"/>
                <a:ext cx="5922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14:cNvPr>
              <p14:cNvContentPartPr/>
              <p14:nvPr/>
            </p14:nvContentPartPr>
            <p14:xfrm>
              <a:off x="2183880" y="1151800"/>
              <a:ext cx="154080" cy="6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40" y="1133800"/>
                <a:ext cx="189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14:cNvPr>
              <p14:cNvContentPartPr/>
              <p14:nvPr/>
            </p14:nvContentPartPr>
            <p14:xfrm>
              <a:off x="2174160" y="1279960"/>
              <a:ext cx="14112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56160" y="1262320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14:cNvPr>
              <p14:cNvContentPartPr/>
              <p14:nvPr/>
            </p14:nvContentPartPr>
            <p14:xfrm>
              <a:off x="1583760" y="1015720"/>
              <a:ext cx="410400" cy="442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5760" y="998080"/>
                <a:ext cx="44604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14:cNvPr>
              <p14:cNvContentPartPr/>
              <p14:nvPr/>
            </p14:nvContentPartPr>
            <p14:xfrm>
              <a:off x="1330320" y="1117240"/>
              <a:ext cx="124920" cy="174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680" y="1099240"/>
                <a:ext cx="1605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14:cNvPr>
              <p14:cNvContentPartPr/>
              <p14:nvPr/>
            </p14:nvContentPartPr>
            <p14:xfrm>
              <a:off x="2509320" y="991240"/>
              <a:ext cx="2309040" cy="380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91320" y="973240"/>
                <a:ext cx="234468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14:cNvPr>
              <p14:cNvContentPartPr/>
              <p14:nvPr/>
            </p14:nvContentPartPr>
            <p14:xfrm>
              <a:off x="1025760" y="1543840"/>
              <a:ext cx="4491000" cy="54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08120" y="1525828"/>
                <a:ext cx="4526640" cy="583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14:cNvPr>
              <p14:cNvContentPartPr/>
              <p14:nvPr/>
            </p14:nvContentPartPr>
            <p14:xfrm>
              <a:off x="6103560" y="1564000"/>
              <a:ext cx="7920" cy="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5560" y="1546360"/>
                <a:ext cx="43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14:cNvPr>
              <p14:cNvContentPartPr/>
              <p14:nvPr/>
            </p14:nvContentPartPr>
            <p14:xfrm>
              <a:off x="6205440" y="1554280"/>
              <a:ext cx="12240" cy="1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87800" y="1536280"/>
                <a:ext cx="478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14:cNvPr>
              <p14:cNvContentPartPr/>
              <p14:nvPr/>
            </p14:nvContentPartPr>
            <p14:xfrm>
              <a:off x="5733480" y="1665880"/>
              <a:ext cx="486000" cy="282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15840" y="1648240"/>
                <a:ext cx="52164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14:cNvPr>
              <p14:cNvContentPartPr/>
              <p14:nvPr/>
            </p14:nvContentPartPr>
            <p14:xfrm>
              <a:off x="6732480" y="1653280"/>
              <a:ext cx="115200" cy="282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14840" y="1635640"/>
                <a:ext cx="1508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14:cNvPr>
              <p14:cNvContentPartPr/>
              <p14:nvPr/>
            </p14:nvContentPartPr>
            <p14:xfrm>
              <a:off x="6979440" y="1635280"/>
              <a:ext cx="12240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61440" y="16172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14:cNvPr>
              <p14:cNvContentPartPr/>
              <p14:nvPr/>
            </p14:nvContentPartPr>
            <p14:xfrm>
              <a:off x="6989880" y="1707640"/>
              <a:ext cx="14148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971880" y="168964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14:cNvPr>
              <p14:cNvContentPartPr/>
              <p14:nvPr/>
            </p14:nvContentPartPr>
            <p14:xfrm>
              <a:off x="6565080" y="1574440"/>
              <a:ext cx="91080" cy="22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7370" y="1556800"/>
                <a:ext cx="126861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14:cNvPr>
              <p14:cNvContentPartPr/>
              <p14:nvPr/>
            </p14:nvContentPartPr>
            <p14:xfrm>
              <a:off x="6319200" y="1655800"/>
              <a:ext cx="173880" cy="145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01560" y="1638160"/>
                <a:ext cx="2095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14:cNvPr>
              <p14:cNvContentPartPr/>
              <p14:nvPr/>
            </p14:nvContentPartPr>
            <p14:xfrm>
              <a:off x="7284360" y="1562560"/>
              <a:ext cx="416520" cy="18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66360" y="1544560"/>
                <a:ext cx="452160" cy="221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77143603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14:cNvPr>
              <p14:cNvContentPartPr/>
              <p14:nvPr/>
            </p14:nvContentPartPr>
            <p14:xfrm>
              <a:off x="2208000" y="163960"/>
              <a:ext cx="5011200" cy="686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90359" y="146311"/>
                <a:ext cx="5046843" cy="722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14:cNvPr>
              <p14:cNvContentPartPr/>
              <p14:nvPr/>
            </p14:nvContentPartPr>
            <p14:xfrm>
              <a:off x="999120" y="985120"/>
              <a:ext cx="90000" cy="34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1480" y="967120"/>
                <a:ext cx="1256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14:cNvPr>
              <p14:cNvContentPartPr/>
              <p14:nvPr/>
            </p14:nvContentPartPr>
            <p14:xfrm>
              <a:off x="551640" y="1096720"/>
              <a:ext cx="556560" cy="414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000" y="1079080"/>
                <a:ext cx="5922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14:cNvPr>
              <p14:cNvContentPartPr/>
              <p14:nvPr/>
            </p14:nvContentPartPr>
            <p14:xfrm>
              <a:off x="2183880" y="1151800"/>
              <a:ext cx="154080" cy="6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40" y="1133800"/>
                <a:ext cx="189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14:cNvPr>
              <p14:cNvContentPartPr/>
              <p14:nvPr/>
            </p14:nvContentPartPr>
            <p14:xfrm>
              <a:off x="2174160" y="1279960"/>
              <a:ext cx="14112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56160" y="1262320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14:cNvPr>
              <p14:cNvContentPartPr/>
              <p14:nvPr/>
            </p14:nvContentPartPr>
            <p14:xfrm>
              <a:off x="1583760" y="1015720"/>
              <a:ext cx="410400" cy="442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5760" y="998080"/>
                <a:ext cx="44604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14:cNvPr>
              <p14:cNvContentPartPr/>
              <p14:nvPr/>
            </p14:nvContentPartPr>
            <p14:xfrm>
              <a:off x="1330320" y="1117240"/>
              <a:ext cx="124920" cy="174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680" y="1099240"/>
                <a:ext cx="1605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14:cNvPr>
              <p14:cNvContentPartPr/>
              <p14:nvPr/>
            </p14:nvContentPartPr>
            <p14:xfrm>
              <a:off x="2509320" y="991240"/>
              <a:ext cx="2309040" cy="380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91320" y="973240"/>
                <a:ext cx="234468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14:cNvPr>
              <p14:cNvContentPartPr/>
              <p14:nvPr/>
            </p14:nvContentPartPr>
            <p14:xfrm>
              <a:off x="1025760" y="1543840"/>
              <a:ext cx="4491000" cy="54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08120" y="1525828"/>
                <a:ext cx="4526640" cy="583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14:cNvPr>
              <p14:cNvContentPartPr/>
              <p14:nvPr/>
            </p14:nvContentPartPr>
            <p14:xfrm>
              <a:off x="6103560" y="1564000"/>
              <a:ext cx="7920" cy="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5560" y="1546360"/>
                <a:ext cx="43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14:cNvPr>
              <p14:cNvContentPartPr/>
              <p14:nvPr/>
            </p14:nvContentPartPr>
            <p14:xfrm>
              <a:off x="6205440" y="1554280"/>
              <a:ext cx="12240" cy="1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87800" y="1536280"/>
                <a:ext cx="478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14:cNvPr>
              <p14:cNvContentPartPr/>
              <p14:nvPr/>
            </p14:nvContentPartPr>
            <p14:xfrm>
              <a:off x="5733480" y="1665880"/>
              <a:ext cx="486000" cy="282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15840" y="1648240"/>
                <a:ext cx="52164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14:cNvPr>
              <p14:cNvContentPartPr/>
              <p14:nvPr/>
            </p14:nvContentPartPr>
            <p14:xfrm>
              <a:off x="6732480" y="1653280"/>
              <a:ext cx="115200" cy="282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14840" y="1635640"/>
                <a:ext cx="1508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14:cNvPr>
              <p14:cNvContentPartPr/>
              <p14:nvPr/>
            </p14:nvContentPartPr>
            <p14:xfrm>
              <a:off x="6979440" y="1635280"/>
              <a:ext cx="12240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61440" y="16172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14:cNvPr>
              <p14:cNvContentPartPr/>
              <p14:nvPr/>
            </p14:nvContentPartPr>
            <p14:xfrm>
              <a:off x="6989880" y="1707640"/>
              <a:ext cx="14148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971880" y="168964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14:cNvPr>
              <p14:cNvContentPartPr/>
              <p14:nvPr/>
            </p14:nvContentPartPr>
            <p14:xfrm>
              <a:off x="6565080" y="1574440"/>
              <a:ext cx="91080" cy="22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7370" y="1556800"/>
                <a:ext cx="126861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14:cNvPr>
              <p14:cNvContentPartPr/>
              <p14:nvPr/>
            </p14:nvContentPartPr>
            <p14:xfrm>
              <a:off x="6319200" y="1655800"/>
              <a:ext cx="173880" cy="145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01560" y="1638160"/>
                <a:ext cx="2095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14:cNvPr>
              <p14:cNvContentPartPr/>
              <p14:nvPr/>
            </p14:nvContentPartPr>
            <p14:xfrm>
              <a:off x="7284360" y="1562560"/>
              <a:ext cx="416520" cy="18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66360" y="1544560"/>
                <a:ext cx="4521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14:cNvPr>
              <p14:cNvContentPartPr/>
              <p14:nvPr/>
            </p14:nvContentPartPr>
            <p14:xfrm>
              <a:off x="7995360" y="1533760"/>
              <a:ext cx="246960" cy="21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77694" y="1516120"/>
                <a:ext cx="282652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14:cNvPr>
              <p14:cNvContentPartPr/>
              <p14:nvPr/>
            </p14:nvContentPartPr>
            <p14:xfrm>
              <a:off x="526440" y="2275360"/>
              <a:ext cx="155160" cy="401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8440" y="2257360"/>
                <a:ext cx="19080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14:cNvPr>
              <p14:cNvContentPartPr/>
              <p14:nvPr/>
            </p14:nvContentPartPr>
            <p14:xfrm>
              <a:off x="577920" y="2163400"/>
              <a:ext cx="21240" cy="12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0280" y="2145760"/>
                <a:ext cx="568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14:cNvPr>
              <p14:cNvContentPartPr/>
              <p14:nvPr/>
            </p14:nvContentPartPr>
            <p14:xfrm>
              <a:off x="674040" y="2173840"/>
              <a:ext cx="17280" cy="13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040" y="2156200"/>
                <a:ext cx="52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14:cNvPr>
              <p14:cNvContentPartPr/>
              <p14:nvPr/>
            </p14:nvContentPartPr>
            <p14:xfrm>
              <a:off x="924240" y="2367160"/>
              <a:ext cx="196200" cy="1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06240" y="2349160"/>
                <a:ext cx="2318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14:cNvPr>
              <p14:cNvContentPartPr/>
              <p14:nvPr/>
            </p14:nvContentPartPr>
            <p14:xfrm>
              <a:off x="944400" y="2479120"/>
              <a:ext cx="152640" cy="30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26760" y="2461480"/>
                <a:ext cx="188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14:cNvPr>
              <p14:cNvContentPartPr/>
              <p14:nvPr/>
            </p14:nvContentPartPr>
            <p14:xfrm>
              <a:off x="1290000" y="2417200"/>
              <a:ext cx="1116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2360" y="239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14:cNvPr>
              <p14:cNvContentPartPr/>
              <p14:nvPr/>
            </p14:nvContentPartPr>
            <p14:xfrm>
              <a:off x="1523640" y="2329000"/>
              <a:ext cx="462600" cy="192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05640" y="2311360"/>
                <a:ext cx="498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14:cNvPr>
              <p14:cNvContentPartPr/>
              <p14:nvPr/>
            </p14:nvContentPartPr>
            <p14:xfrm>
              <a:off x="2006400" y="2413240"/>
              <a:ext cx="17856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760" y="2395600"/>
                <a:ext cx="214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14:cNvPr>
              <p14:cNvContentPartPr/>
              <p14:nvPr/>
            </p14:nvContentPartPr>
            <p14:xfrm>
              <a:off x="2102520" y="2220280"/>
              <a:ext cx="79920" cy="61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84880" y="2202280"/>
                <a:ext cx="11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14:cNvPr>
              <p14:cNvContentPartPr/>
              <p14:nvPr/>
            </p14:nvContentPartPr>
            <p14:xfrm>
              <a:off x="2285400" y="2226760"/>
              <a:ext cx="204840" cy="465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7760" y="2209120"/>
                <a:ext cx="240480" cy="501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7360713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14:cNvPr>
              <p14:cNvContentPartPr/>
              <p14:nvPr/>
            </p14:nvContentPartPr>
            <p14:xfrm>
              <a:off x="2208000" y="163960"/>
              <a:ext cx="5011200" cy="686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90359" y="146311"/>
                <a:ext cx="5046843" cy="722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14:cNvPr>
              <p14:cNvContentPartPr/>
              <p14:nvPr/>
            </p14:nvContentPartPr>
            <p14:xfrm>
              <a:off x="999120" y="985120"/>
              <a:ext cx="90000" cy="34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1480" y="967120"/>
                <a:ext cx="1256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14:cNvPr>
              <p14:cNvContentPartPr/>
              <p14:nvPr/>
            </p14:nvContentPartPr>
            <p14:xfrm>
              <a:off x="551640" y="1096720"/>
              <a:ext cx="556560" cy="414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000" y="1079080"/>
                <a:ext cx="5922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14:cNvPr>
              <p14:cNvContentPartPr/>
              <p14:nvPr/>
            </p14:nvContentPartPr>
            <p14:xfrm>
              <a:off x="2183880" y="1151800"/>
              <a:ext cx="154080" cy="6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40" y="1133800"/>
                <a:ext cx="189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14:cNvPr>
              <p14:cNvContentPartPr/>
              <p14:nvPr/>
            </p14:nvContentPartPr>
            <p14:xfrm>
              <a:off x="2174160" y="1279960"/>
              <a:ext cx="14112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56160" y="1262320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14:cNvPr>
              <p14:cNvContentPartPr/>
              <p14:nvPr/>
            </p14:nvContentPartPr>
            <p14:xfrm>
              <a:off x="1583760" y="1015720"/>
              <a:ext cx="410400" cy="442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5760" y="998080"/>
                <a:ext cx="44604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14:cNvPr>
              <p14:cNvContentPartPr/>
              <p14:nvPr/>
            </p14:nvContentPartPr>
            <p14:xfrm>
              <a:off x="1330320" y="1117240"/>
              <a:ext cx="124920" cy="174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680" y="1099240"/>
                <a:ext cx="1605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14:cNvPr>
              <p14:cNvContentPartPr/>
              <p14:nvPr/>
            </p14:nvContentPartPr>
            <p14:xfrm>
              <a:off x="2509320" y="991240"/>
              <a:ext cx="2309040" cy="380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91320" y="973240"/>
                <a:ext cx="234468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14:cNvPr>
              <p14:cNvContentPartPr/>
              <p14:nvPr/>
            </p14:nvContentPartPr>
            <p14:xfrm>
              <a:off x="1025760" y="1543840"/>
              <a:ext cx="4491000" cy="54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08120" y="1525828"/>
                <a:ext cx="4526640" cy="583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14:cNvPr>
              <p14:cNvContentPartPr/>
              <p14:nvPr/>
            </p14:nvContentPartPr>
            <p14:xfrm>
              <a:off x="6103560" y="1564000"/>
              <a:ext cx="7920" cy="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5560" y="1546360"/>
                <a:ext cx="43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14:cNvPr>
              <p14:cNvContentPartPr/>
              <p14:nvPr/>
            </p14:nvContentPartPr>
            <p14:xfrm>
              <a:off x="6205440" y="1554280"/>
              <a:ext cx="12240" cy="1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87800" y="1536280"/>
                <a:ext cx="478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14:cNvPr>
              <p14:cNvContentPartPr/>
              <p14:nvPr/>
            </p14:nvContentPartPr>
            <p14:xfrm>
              <a:off x="5733480" y="1665880"/>
              <a:ext cx="486000" cy="282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15840" y="1648240"/>
                <a:ext cx="52164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14:cNvPr>
              <p14:cNvContentPartPr/>
              <p14:nvPr/>
            </p14:nvContentPartPr>
            <p14:xfrm>
              <a:off x="6732480" y="1653280"/>
              <a:ext cx="115200" cy="282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14840" y="1635640"/>
                <a:ext cx="1508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14:cNvPr>
              <p14:cNvContentPartPr/>
              <p14:nvPr/>
            </p14:nvContentPartPr>
            <p14:xfrm>
              <a:off x="6979440" y="1635280"/>
              <a:ext cx="12240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61440" y="16172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14:cNvPr>
              <p14:cNvContentPartPr/>
              <p14:nvPr/>
            </p14:nvContentPartPr>
            <p14:xfrm>
              <a:off x="6989880" y="1707640"/>
              <a:ext cx="14148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971880" y="168964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14:cNvPr>
              <p14:cNvContentPartPr/>
              <p14:nvPr/>
            </p14:nvContentPartPr>
            <p14:xfrm>
              <a:off x="6565080" y="1574440"/>
              <a:ext cx="91080" cy="22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7370" y="1556800"/>
                <a:ext cx="126861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14:cNvPr>
              <p14:cNvContentPartPr/>
              <p14:nvPr/>
            </p14:nvContentPartPr>
            <p14:xfrm>
              <a:off x="6319200" y="1655800"/>
              <a:ext cx="173880" cy="145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01560" y="1638160"/>
                <a:ext cx="2095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14:cNvPr>
              <p14:cNvContentPartPr/>
              <p14:nvPr/>
            </p14:nvContentPartPr>
            <p14:xfrm>
              <a:off x="7284360" y="1562560"/>
              <a:ext cx="416520" cy="18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66360" y="1544560"/>
                <a:ext cx="4521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14:cNvPr>
              <p14:cNvContentPartPr/>
              <p14:nvPr/>
            </p14:nvContentPartPr>
            <p14:xfrm>
              <a:off x="7995360" y="1533760"/>
              <a:ext cx="246960" cy="21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77694" y="1516120"/>
                <a:ext cx="282652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14:cNvPr>
              <p14:cNvContentPartPr/>
              <p14:nvPr/>
            </p14:nvContentPartPr>
            <p14:xfrm>
              <a:off x="526440" y="2275360"/>
              <a:ext cx="155160" cy="401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8440" y="2257360"/>
                <a:ext cx="19080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14:cNvPr>
              <p14:cNvContentPartPr/>
              <p14:nvPr/>
            </p14:nvContentPartPr>
            <p14:xfrm>
              <a:off x="577920" y="2163400"/>
              <a:ext cx="21240" cy="12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0280" y="2145760"/>
                <a:ext cx="568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14:cNvPr>
              <p14:cNvContentPartPr/>
              <p14:nvPr/>
            </p14:nvContentPartPr>
            <p14:xfrm>
              <a:off x="674040" y="2173840"/>
              <a:ext cx="17280" cy="13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040" y="2156200"/>
                <a:ext cx="52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14:cNvPr>
              <p14:cNvContentPartPr/>
              <p14:nvPr/>
            </p14:nvContentPartPr>
            <p14:xfrm>
              <a:off x="924240" y="2367160"/>
              <a:ext cx="196200" cy="1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06240" y="2349160"/>
                <a:ext cx="2318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14:cNvPr>
              <p14:cNvContentPartPr/>
              <p14:nvPr/>
            </p14:nvContentPartPr>
            <p14:xfrm>
              <a:off x="944400" y="2479120"/>
              <a:ext cx="152640" cy="30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26760" y="2461480"/>
                <a:ext cx="188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14:cNvPr>
              <p14:cNvContentPartPr/>
              <p14:nvPr/>
            </p14:nvContentPartPr>
            <p14:xfrm>
              <a:off x="1290000" y="2417200"/>
              <a:ext cx="1116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2360" y="239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14:cNvPr>
              <p14:cNvContentPartPr/>
              <p14:nvPr/>
            </p14:nvContentPartPr>
            <p14:xfrm>
              <a:off x="1523640" y="2329000"/>
              <a:ext cx="462600" cy="192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05640" y="2311360"/>
                <a:ext cx="498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14:cNvPr>
              <p14:cNvContentPartPr/>
              <p14:nvPr/>
            </p14:nvContentPartPr>
            <p14:xfrm>
              <a:off x="2006400" y="2413240"/>
              <a:ext cx="17856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760" y="2395600"/>
                <a:ext cx="214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14:cNvPr>
              <p14:cNvContentPartPr/>
              <p14:nvPr/>
            </p14:nvContentPartPr>
            <p14:xfrm>
              <a:off x="2102520" y="2220280"/>
              <a:ext cx="79920" cy="61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84880" y="2202280"/>
                <a:ext cx="11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14:cNvPr>
              <p14:cNvContentPartPr/>
              <p14:nvPr/>
            </p14:nvContentPartPr>
            <p14:xfrm>
              <a:off x="2285400" y="2226760"/>
              <a:ext cx="204840" cy="465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7760" y="2209120"/>
                <a:ext cx="24048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14:cNvPr>
              <p14:cNvContentPartPr/>
              <p14:nvPr/>
            </p14:nvContentPartPr>
            <p14:xfrm>
              <a:off x="2901000" y="2417920"/>
              <a:ext cx="96480" cy="135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3000" y="2399920"/>
                <a:ext cx="132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14:cNvPr>
              <p14:cNvContentPartPr/>
              <p14:nvPr/>
            </p14:nvContentPartPr>
            <p14:xfrm>
              <a:off x="3217080" y="2113000"/>
              <a:ext cx="1161720" cy="316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199440" y="2095000"/>
                <a:ext cx="11973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14:cNvPr>
              <p14:cNvContentPartPr/>
              <p14:nvPr/>
            </p14:nvContentPartPr>
            <p14:xfrm>
              <a:off x="4663200" y="1981960"/>
              <a:ext cx="1737000" cy="412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45200" y="1963960"/>
                <a:ext cx="1772640" cy="448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9462812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14:cNvPr>
              <p14:cNvContentPartPr/>
              <p14:nvPr/>
            </p14:nvContentPartPr>
            <p14:xfrm>
              <a:off x="2208000" y="163960"/>
              <a:ext cx="5011200" cy="686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90359" y="146311"/>
                <a:ext cx="5046843" cy="722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14:cNvPr>
              <p14:cNvContentPartPr/>
              <p14:nvPr/>
            </p14:nvContentPartPr>
            <p14:xfrm>
              <a:off x="999120" y="985120"/>
              <a:ext cx="90000" cy="34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1480" y="967120"/>
                <a:ext cx="1256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14:cNvPr>
              <p14:cNvContentPartPr/>
              <p14:nvPr/>
            </p14:nvContentPartPr>
            <p14:xfrm>
              <a:off x="551640" y="1096720"/>
              <a:ext cx="556560" cy="414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000" y="1079080"/>
                <a:ext cx="5922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14:cNvPr>
              <p14:cNvContentPartPr/>
              <p14:nvPr/>
            </p14:nvContentPartPr>
            <p14:xfrm>
              <a:off x="2183880" y="1151800"/>
              <a:ext cx="154080" cy="6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40" y="1133800"/>
                <a:ext cx="189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14:cNvPr>
              <p14:cNvContentPartPr/>
              <p14:nvPr/>
            </p14:nvContentPartPr>
            <p14:xfrm>
              <a:off x="2174160" y="1279960"/>
              <a:ext cx="14112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56160" y="1262320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14:cNvPr>
              <p14:cNvContentPartPr/>
              <p14:nvPr/>
            </p14:nvContentPartPr>
            <p14:xfrm>
              <a:off x="1583760" y="1015720"/>
              <a:ext cx="410400" cy="442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5760" y="998080"/>
                <a:ext cx="44604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14:cNvPr>
              <p14:cNvContentPartPr/>
              <p14:nvPr/>
            </p14:nvContentPartPr>
            <p14:xfrm>
              <a:off x="1330320" y="1117240"/>
              <a:ext cx="124920" cy="174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680" y="1099240"/>
                <a:ext cx="1605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14:cNvPr>
              <p14:cNvContentPartPr/>
              <p14:nvPr/>
            </p14:nvContentPartPr>
            <p14:xfrm>
              <a:off x="2509320" y="991240"/>
              <a:ext cx="2309040" cy="380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91320" y="973240"/>
                <a:ext cx="234468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14:cNvPr>
              <p14:cNvContentPartPr/>
              <p14:nvPr/>
            </p14:nvContentPartPr>
            <p14:xfrm>
              <a:off x="1025760" y="1543840"/>
              <a:ext cx="4491000" cy="54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08120" y="1525828"/>
                <a:ext cx="4526640" cy="583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14:cNvPr>
              <p14:cNvContentPartPr/>
              <p14:nvPr/>
            </p14:nvContentPartPr>
            <p14:xfrm>
              <a:off x="6103560" y="1564000"/>
              <a:ext cx="7920" cy="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5560" y="1546360"/>
                <a:ext cx="43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14:cNvPr>
              <p14:cNvContentPartPr/>
              <p14:nvPr/>
            </p14:nvContentPartPr>
            <p14:xfrm>
              <a:off x="6205440" y="1554280"/>
              <a:ext cx="12240" cy="1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87800" y="1536280"/>
                <a:ext cx="478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14:cNvPr>
              <p14:cNvContentPartPr/>
              <p14:nvPr/>
            </p14:nvContentPartPr>
            <p14:xfrm>
              <a:off x="5733480" y="1665880"/>
              <a:ext cx="486000" cy="282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15840" y="1648240"/>
                <a:ext cx="52164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14:cNvPr>
              <p14:cNvContentPartPr/>
              <p14:nvPr/>
            </p14:nvContentPartPr>
            <p14:xfrm>
              <a:off x="6732480" y="1653280"/>
              <a:ext cx="115200" cy="282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14840" y="1635640"/>
                <a:ext cx="1508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14:cNvPr>
              <p14:cNvContentPartPr/>
              <p14:nvPr/>
            </p14:nvContentPartPr>
            <p14:xfrm>
              <a:off x="6979440" y="1635280"/>
              <a:ext cx="12240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61440" y="16172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14:cNvPr>
              <p14:cNvContentPartPr/>
              <p14:nvPr/>
            </p14:nvContentPartPr>
            <p14:xfrm>
              <a:off x="6989880" y="1707640"/>
              <a:ext cx="14148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971880" y="168964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14:cNvPr>
              <p14:cNvContentPartPr/>
              <p14:nvPr/>
            </p14:nvContentPartPr>
            <p14:xfrm>
              <a:off x="6565080" y="1574440"/>
              <a:ext cx="91080" cy="22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7370" y="1556800"/>
                <a:ext cx="126861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14:cNvPr>
              <p14:cNvContentPartPr/>
              <p14:nvPr/>
            </p14:nvContentPartPr>
            <p14:xfrm>
              <a:off x="6319200" y="1655800"/>
              <a:ext cx="173880" cy="145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01560" y="1638160"/>
                <a:ext cx="2095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14:cNvPr>
              <p14:cNvContentPartPr/>
              <p14:nvPr/>
            </p14:nvContentPartPr>
            <p14:xfrm>
              <a:off x="7284360" y="1562560"/>
              <a:ext cx="416520" cy="18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66360" y="1544560"/>
                <a:ext cx="4521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14:cNvPr>
              <p14:cNvContentPartPr/>
              <p14:nvPr/>
            </p14:nvContentPartPr>
            <p14:xfrm>
              <a:off x="7995360" y="1533760"/>
              <a:ext cx="246960" cy="21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77694" y="1516120"/>
                <a:ext cx="282652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14:cNvPr>
              <p14:cNvContentPartPr/>
              <p14:nvPr/>
            </p14:nvContentPartPr>
            <p14:xfrm>
              <a:off x="526440" y="2275360"/>
              <a:ext cx="155160" cy="401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8440" y="2257360"/>
                <a:ext cx="19080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14:cNvPr>
              <p14:cNvContentPartPr/>
              <p14:nvPr/>
            </p14:nvContentPartPr>
            <p14:xfrm>
              <a:off x="577920" y="2163400"/>
              <a:ext cx="21240" cy="12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0280" y="2145760"/>
                <a:ext cx="568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14:cNvPr>
              <p14:cNvContentPartPr/>
              <p14:nvPr/>
            </p14:nvContentPartPr>
            <p14:xfrm>
              <a:off x="674040" y="2173840"/>
              <a:ext cx="17280" cy="13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040" y="2156200"/>
                <a:ext cx="52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14:cNvPr>
              <p14:cNvContentPartPr/>
              <p14:nvPr/>
            </p14:nvContentPartPr>
            <p14:xfrm>
              <a:off x="924240" y="2367160"/>
              <a:ext cx="196200" cy="1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06240" y="2349160"/>
                <a:ext cx="2318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14:cNvPr>
              <p14:cNvContentPartPr/>
              <p14:nvPr/>
            </p14:nvContentPartPr>
            <p14:xfrm>
              <a:off x="944400" y="2479120"/>
              <a:ext cx="152640" cy="30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26760" y="2461480"/>
                <a:ext cx="188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14:cNvPr>
              <p14:cNvContentPartPr/>
              <p14:nvPr/>
            </p14:nvContentPartPr>
            <p14:xfrm>
              <a:off x="1290000" y="2417200"/>
              <a:ext cx="1116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2360" y="239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14:cNvPr>
              <p14:cNvContentPartPr/>
              <p14:nvPr/>
            </p14:nvContentPartPr>
            <p14:xfrm>
              <a:off x="1523640" y="2329000"/>
              <a:ext cx="462600" cy="192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05640" y="2311360"/>
                <a:ext cx="498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14:cNvPr>
              <p14:cNvContentPartPr/>
              <p14:nvPr/>
            </p14:nvContentPartPr>
            <p14:xfrm>
              <a:off x="2006400" y="2413240"/>
              <a:ext cx="17856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760" y="2395600"/>
                <a:ext cx="214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14:cNvPr>
              <p14:cNvContentPartPr/>
              <p14:nvPr/>
            </p14:nvContentPartPr>
            <p14:xfrm>
              <a:off x="2102520" y="2220280"/>
              <a:ext cx="79920" cy="61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84880" y="2202280"/>
                <a:ext cx="11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14:cNvPr>
              <p14:cNvContentPartPr/>
              <p14:nvPr/>
            </p14:nvContentPartPr>
            <p14:xfrm>
              <a:off x="2285400" y="2226760"/>
              <a:ext cx="204840" cy="465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7760" y="2209120"/>
                <a:ext cx="24048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14:cNvPr>
              <p14:cNvContentPartPr/>
              <p14:nvPr/>
            </p14:nvContentPartPr>
            <p14:xfrm>
              <a:off x="2901000" y="2417920"/>
              <a:ext cx="96480" cy="135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3000" y="2399920"/>
                <a:ext cx="132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14:cNvPr>
              <p14:cNvContentPartPr/>
              <p14:nvPr/>
            </p14:nvContentPartPr>
            <p14:xfrm>
              <a:off x="3217080" y="2113000"/>
              <a:ext cx="1161720" cy="316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199440" y="2095000"/>
                <a:ext cx="11973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14:cNvPr>
              <p14:cNvContentPartPr/>
              <p14:nvPr/>
            </p14:nvContentPartPr>
            <p14:xfrm>
              <a:off x="4663200" y="1981960"/>
              <a:ext cx="1737000" cy="412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45200" y="1963960"/>
                <a:ext cx="17726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2B2C9C-29C9-4193-9EC2-BB9295B8BA2E}"/>
                  </a:ext>
                </a:extLst>
              </p14:cNvPr>
              <p14:cNvContentPartPr/>
              <p14:nvPr/>
            </p14:nvContentPartPr>
            <p14:xfrm>
              <a:off x="934680" y="2719240"/>
              <a:ext cx="4429800" cy="66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2B2C9C-29C9-4193-9EC2-BB9295B8BA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16680" y="2701600"/>
                <a:ext cx="4465440" cy="699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719664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14:cNvPr>
              <p14:cNvContentPartPr/>
              <p14:nvPr/>
            </p14:nvContentPartPr>
            <p14:xfrm>
              <a:off x="172200" y="194920"/>
              <a:ext cx="1455840" cy="74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4560" y="176929"/>
                <a:ext cx="1491480" cy="781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14:cNvPr>
              <p14:cNvContentPartPr/>
              <p14:nvPr/>
            </p14:nvContentPartPr>
            <p14:xfrm>
              <a:off x="1838280" y="212920"/>
              <a:ext cx="732240" cy="456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20631" y="194906"/>
                <a:ext cx="767898" cy="49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D159932-0BBE-4698-B5AF-5D577AF87089}"/>
                  </a:ext>
                </a:extLst>
              </p14:cNvPr>
              <p14:cNvContentPartPr/>
              <p14:nvPr/>
            </p14:nvContentPartPr>
            <p14:xfrm>
              <a:off x="7464171" y="198703"/>
              <a:ext cx="1106640" cy="6037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D159932-0BBE-4698-B5AF-5D577AF8708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446171" y="181063"/>
                <a:ext cx="114228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D448606-F2A1-43A9-9732-8ADB2F61A586}"/>
                  </a:ext>
                </a:extLst>
              </p14:cNvPr>
              <p14:cNvContentPartPr/>
              <p14:nvPr/>
            </p14:nvContentPartPr>
            <p14:xfrm>
              <a:off x="169851" y="983143"/>
              <a:ext cx="1651680" cy="5061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D448606-F2A1-43A9-9732-8ADB2F61A58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1851" y="965503"/>
                <a:ext cx="168732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91C3BFF-AA82-4DC8-B98E-0B6646AB8FAB}"/>
                  </a:ext>
                </a:extLst>
              </p14:cNvPr>
              <p14:cNvContentPartPr/>
              <p14:nvPr/>
            </p14:nvContentPartPr>
            <p14:xfrm>
              <a:off x="2116011" y="930583"/>
              <a:ext cx="372960" cy="3906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91C3BFF-AA82-4DC8-B98E-0B6646AB8FA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98028" y="912583"/>
                <a:ext cx="408566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2F0AA83-F7AC-4656-B2B8-FD63576C4655}"/>
                  </a:ext>
                </a:extLst>
              </p14:cNvPr>
              <p14:cNvContentPartPr/>
              <p14:nvPr/>
            </p14:nvContentPartPr>
            <p14:xfrm>
              <a:off x="2589771" y="1236583"/>
              <a:ext cx="14040" cy="360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2F0AA83-F7AC-4656-B2B8-FD63576C465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71771" y="1218583"/>
                <a:ext cx="496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778E549-712B-478F-8762-60164FBAD7D7}"/>
                  </a:ext>
                </a:extLst>
              </p14:cNvPr>
              <p14:cNvContentPartPr/>
              <p14:nvPr/>
            </p14:nvContentPartPr>
            <p14:xfrm>
              <a:off x="2663211" y="983863"/>
              <a:ext cx="108720" cy="1447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778E549-712B-478F-8762-60164FBAD7D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45571" y="966223"/>
                <a:ext cx="14436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3211537-43CF-452E-A3BF-83D96226DF93}"/>
                  </a:ext>
                </a:extLst>
              </p14:cNvPr>
              <p14:cNvContentPartPr/>
              <p14:nvPr/>
            </p14:nvContentPartPr>
            <p14:xfrm>
              <a:off x="2742411" y="940303"/>
              <a:ext cx="114120" cy="37512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3211537-43CF-452E-A3BF-83D96226DF9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24771" y="922303"/>
                <a:ext cx="14976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EF42E0-8A8A-4B87-9559-99204455B6FC}"/>
                  </a:ext>
                </a:extLst>
              </p14:cNvPr>
              <p14:cNvContentPartPr/>
              <p14:nvPr/>
            </p14:nvContentPartPr>
            <p14:xfrm>
              <a:off x="2969931" y="1236583"/>
              <a:ext cx="69120" cy="14796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EF42E0-8A8A-4B87-9559-99204455B6F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52291" y="1218583"/>
                <a:ext cx="10476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847F36C-DF12-42A8-8D6B-519E7A9C7323}"/>
                  </a:ext>
                </a:extLst>
              </p14:cNvPr>
              <p14:cNvContentPartPr/>
              <p14:nvPr/>
            </p14:nvContentPartPr>
            <p14:xfrm>
              <a:off x="3196371" y="965503"/>
              <a:ext cx="956880" cy="3409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847F36C-DF12-42A8-8D6B-519E7A9C732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78724" y="947844"/>
                <a:ext cx="992533" cy="376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A4DD351-2849-4DF0-9263-2654BF35C201}"/>
                  </a:ext>
                </a:extLst>
              </p14:cNvPr>
              <p14:cNvContentPartPr/>
              <p14:nvPr/>
            </p14:nvContentPartPr>
            <p14:xfrm>
              <a:off x="121251" y="1567423"/>
              <a:ext cx="3744360" cy="6375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A4DD351-2849-4DF0-9263-2654BF35C20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3611" y="1549433"/>
                <a:ext cx="3780000" cy="673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4BF94E1-8BEF-49B7-B085-78F005298FED}"/>
                  </a:ext>
                </a:extLst>
              </p14:cNvPr>
              <p14:cNvContentPartPr/>
              <p14:nvPr/>
            </p14:nvContentPartPr>
            <p14:xfrm>
              <a:off x="4886571" y="1792063"/>
              <a:ext cx="13680" cy="194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4BF94E1-8BEF-49B7-B085-78F005298FE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68931" y="1774063"/>
                <a:ext cx="493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5FF45EB-02CB-431C-986A-D221EA18617F}"/>
                  </a:ext>
                </a:extLst>
              </p14:cNvPr>
              <p14:cNvContentPartPr/>
              <p14:nvPr/>
            </p14:nvContentPartPr>
            <p14:xfrm>
              <a:off x="4537011" y="1882063"/>
              <a:ext cx="878400" cy="17496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5FF45EB-02CB-431C-986A-D221EA18617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519018" y="1864387"/>
                <a:ext cx="914025" cy="2106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6DD6ED7-9001-4FB0-B315-80ECD3AA667E}"/>
                  </a:ext>
                </a:extLst>
              </p14:cNvPr>
              <p14:cNvContentPartPr/>
              <p14:nvPr/>
            </p14:nvContentPartPr>
            <p14:xfrm>
              <a:off x="4162611" y="1646263"/>
              <a:ext cx="269280" cy="4647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6DD6ED7-9001-4FB0-B315-80ECD3AA667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44611" y="1628263"/>
                <a:ext cx="304920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DE0DA4-643E-4946-B931-818E7661AC83}"/>
                  </a:ext>
                </a:extLst>
              </p14:cNvPr>
              <p14:cNvContentPartPr/>
              <p14:nvPr/>
            </p14:nvContentPartPr>
            <p14:xfrm>
              <a:off x="208731" y="2341423"/>
              <a:ext cx="3680280" cy="7812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DE0DA4-643E-4946-B931-818E7661AC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0731" y="2323423"/>
                <a:ext cx="3715920" cy="81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345B143-8608-4CD2-9E47-8E1E1F834778}"/>
                  </a:ext>
                </a:extLst>
              </p14:cNvPr>
              <p14:cNvContentPartPr/>
              <p14:nvPr/>
            </p14:nvContentPartPr>
            <p14:xfrm>
              <a:off x="5913291" y="2473183"/>
              <a:ext cx="285480" cy="4892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345B143-8608-4CD2-9E47-8E1E1F83477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95291" y="2455543"/>
                <a:ext cx="32112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604C223-401C-492F-9471-DCE3B7E9345A}"/>
                  </a:ext>
                </a:extLst>
              </p14:cNvPr>
              <p14:cNvContentPartPr/>
              <p14:nvPr/>
            </p14:nvContentPartPr>
            <p14:xfrm>
              <a:off x="4476171" y="2455183"/>
              <a:ext cx="1200240" cy="52884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604C223-401C-492F-9471-DCE3B7E9345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58171" y="2437183"/>
                <a:ext cx="123588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1EAE76C-D01A-46D7-801F-96936754D008}"/>
                  </a:ext>
                </a:extLst>
              </p14:cNvPr>
              <p14:cNvContentPartPr/>
              <p14:nvPr/>
            </p14:nvContentPartPr>
            <p14:xfrm>
              <a:off x="147891" y="3196063"/>
              <a:ext cx="3761280" cy="8103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1EAE76C-D01A-46D7-801F-96936754D00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9893" y="3178063"/>
                <a:ext cx="3796917" cy="84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333349A-6E6D-4B40-9836-DF7C8067CDF1}"/>
                  </a:ext>
                </a:extLst>
              </p14:cNvPr>
              <p14:cNvContentPartPr/>
              <p14:nvPr/>
            </p14:nvContentPartPr>
            <p14:xfrm>
              <a:off x="4485171" y="3371023"/>
              <a:ext cx="313200" cy="4006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333349A-6E6D-4B40-9836-DF7C8067CDF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67531" y="3353383"/>
                <a:ext cx="34884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0BB1524-9FFF-4341-9EE9-BCE58DD40CE3}"/>
                  </a:ext>
                </a:extLst>
              </p14:cNvPr>
              <p14:cNvContentPartPr/>
              <p14:nvPr/>
            </p14:nvContentPartPr>
            <p14:xfrm>
              <a:off x="4887291" y="3587023"/>
              <a:ext cx="354240" cy="3805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0BB1524-9FFF-4341-9EE9-BCE58DD40CE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69651" y="3569023"/>
                <a:ext cx="38988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9CF2027-EAE1-4FD4-8100-FE102491AC1A}"/>
                  </a:ext>
                </a:extLst>
              </p14:cNvPr>
              <p14:cNvContentPartPr/>
              <p14:nvPr/>
            </p14:nvContentPartPr>
            <p14:xfrm>
              <a:off x="5480931" y="3418903"/>
              <a:ext cx="210960" cy="5572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9CF2027-EAE1-4FD4-8100-FE102491AC1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63291" y="3401263"/>
                <a:ext cx="24660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257CF00-7A3A-4082-BAF0-67AA9F768E9B}"/>
                  </a:ext>
                </a:extLst>
              </p14:cNvPr>
              <p14:cNvContentPartPr/>
              <p14:nvPr/>
            </p14:nvContentPartPr>
            <p14:xfrm>
              <a:off x="5886651" y="3454183"/>
              <a:ext cx="1828800" cy="3909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257CF00-7A3A-4082-BAF0-67AA9F768E9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869011" y="3436543"/>
                <a:ext cx="186444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BCE198A-7011-42A8-8531-D136C421BC8D}"/>
                  </a:ext>
                </a:extLst>
              </p14:cNvPr>
              <p14:cNvContentPartPr/>
              <p14:nvPr/>
            </p14:nvContentPartPr>
            <p14:xfrm>
              <a:off x="4400931" y="3770623"/>
              <a:ext cx="3113280" cy="3268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BCE198A-7011-42A8-8531-D136C421BC8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382931" y="3752623"/>
                <a:ext cx="314892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2980A5D-F8C5-45C5-95D7-E77B782C783A}"/>
                  </a:ext>
                </a:extLst>
              </p14:cNvPr>
              <p14:cNvContentPartPr/>
              <p14:nvPr/>
            </p14:nvContentPartPr>
            <p14:xfrm>
              <a:off x="2411931" y="4295143"/>
              <a:ext cx="797040" cy="3600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2980A5D-F8C5-45C5-95D7-E77B782C783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93939" y="4277503"/>
                <a:ext cx="832664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A207D8F-C4A8-4F4E-9BCE-4BE541093B22}"/>
                  </a:ext>
                </a:extLst>
              </p14:cNvPr>
              <p14:cNvContentPartPr/>
              <p14:nvPr/>
            </p14:nvContentPartPr>
            <p14:xfrm>
              <a:off x="1199811" y="4359223"/>
              <a:ext cx="881640" cy="3283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A207D8F-C4A8-4F4E-9BCE-4BE541093B2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81811" y="4341223"/>
                <a:ext cx="91728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87070B6-8E84-4D18-BC7A-79CB6B1F16A0}"/>
                  </a:ext>
                </a:extLst>
              </p14:cNvPr>
              <p14:cNvContentPartPr/>
              <p14:nvPr/>
            </p14:nvContentPartPr>
            <p14:xfrm>
              <a:off x="2054811" y="4789783"/>
              <a:ext cx="922680" cy="4442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87070B6-8E84-4D18-BC7A-79CB6B1F16A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36811" y="4771783"/>
                <a:ext cx="95832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8F95AA7-B664-49DE-8E50-D8039E8A6C04}"/>
                  </a:ext>
                </a:extLst>
              </p14:cNvPr>
              <p14:cNvContentPartPr/>
              <p14:nvPr/>
            </p14:nvContentPartPr>
            <p14:xfrm>
              <a:off x="696171" y="4856023"/>
              <a:ext cx="1107720" cy="3495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8F95AA7-B664-49DE-8E50-D8039E8A6C0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8531" y="4838023"/>
                <a:ext cx="114336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E71FB44-83BF-438E-B7C1-657343FC5159}"/>
                  </a:ext>
                </a:extLst>
              </p14:cNvPr>
              <p14:cNvContentPartPr/>
              <p14:nvPr/>
            </p14:nvContentPartPr>
            <p14:xfrm>
              <a:off x="3404451" y="4242583"/>
              <a:ext cx="4590000" cy="104292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E71FB44-83BF-438E-B7C1-657343FC51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86810" y="4224583"/>
                <a:ext cx="4625643" cy="1078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44520772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14:cNvPr>
              <p14:cNvContentPartPr/>
              <p14:nvPr/>
            </p14:nvContentPartPr>
            <p14:xfrm>
              <a:off x="2208000" y="163960"/>
              <a:ext cx="5011200" cy="686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90359" y="146311"/>
                <a:ext cx="5046843" cy="722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14:cNvPr>
              <p14:cNvContentPartPr/>
              <p14:nvPr/>
            </p14:nvContentPartPr>
            <p14:xfrm>
              <a:off x="999120" y="985120"/>
              <a:ext cx="90000" cy="34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1480" y="967120"/>
                <a:ext cx="1256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14:cNvPr>
              <p14:cNvContentPartPr/>
              <p14:nvPr/>
            </p14:nvContentPartPr>
            <p14:xfrm>
              <a:off x="551640" y="1096720"/>
              <a:ext cx="556560" cy="414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000" y="1079080"/>
                <a:ext cx="5922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14:cNvPr>
              <p14:cNvContentPartPr/>
              <p14:nvPr/>
            </p14:nvContentPartPr>
            <p14:xfrm>
              <a:off x="2183880" y="1151800"/>
              <a:ext cx="154080" cy="6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40" y="1133800"/>
                <a:ext cx="189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14:cNvPr>
              <p14:cNvContentPartPr/>
              <p14:nvPr/>
            </p14:nvContentPartPr>
            <p14:xfrm>
              <a:off x="2174160" y="1279960"/>
              <a:ext cx="14112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56160" y="1262320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14:cNvPr>
              <p14:cNvContentPartPr/>
              <p14:nvPr/>
            </p14:nvContentPartPr>
            <p14:xfrm>
              <a:off x="1583760" y="1015720"/>
              <a:ext cx="410400" cy="442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5760" y="998080"/>
                <a:ext cx="44604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14:cNvPr>
              <p14:cNvContentPartPr/>
              <p14:nvPr/>
            </p14:nvContentPartPr>
            <p14:xfrm>
              <a:off x="1330320" y="1117240"/>
              <a:ext cx="124920" cy="174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680" y="1099240"/>
                <a:ext cx="1605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14:cNvPr>
              <p14:cNvContentPartPr/>
              <p14:nvPr/>
            </p14:nvContentPartPr>
            <p14:xfrm>
              <a:off x="2509320" y="991240"/>
              <a:ext cx="2309040" cy="380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91320" y="973240"/>
                <a:ext cx="234468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14:cNvPr>
              <p14:cNvContentPartPr/>
              <p14:nvPr/>
            </p14:nvContentPartPr>
            <p14:xfrm>
              <a:off x="1025760" y="1543840"/>
              <a:ext cx="4491000" cy="54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08120" y="1525828"/>
                <a:ext cx="4526640" cy="583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14:cNvPr>
              <p14:cNvContentPartPr/>
              <p14:nvPr/>
            </p14:nvContentPartPr>
            <p14:xfrm>
              <a:off x="6103560" y="1564000"/>
              <a:ext cx="7920" cy="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5560" y="1546360"/>
                <a:ext cx="43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14:cNvPr>
              <p14:cNvContentPartPr/>
              <p14:nvPr/>
            </p14:nvContentPartPr>
            <p14:xfrm>
              <a:off x="6205440" y="1554280"/>
              <a:ext cx="12240" cy="1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87800" y="1536280"/>
                <a:ext cx="478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14:cNvPr>
              <p14:cNvContentPartPr/>
              <p14:nvPr/>
            </p14:nvContentPartPr>
            <p14:xfrm>
              <a:off x="5733480" y="1665880"/>
              <a:ext cx="486000" cy="282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15840" y="1648240"/>
                <a:ext cx="52164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14:cNvPr>
              <p14:cNvContentPartPr/>
              <p14:nvPr/>
            </p14:nvContentPartPr>
            <p14:xfrm>
              <a:off x="6732480" y="1653280"/>
              <a:ext cx="115200" cy="282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14840" y="1635640"/>
                <a:ext cx="1508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14:cNvPr>
              <p14:cNvContentPartPr/>
              <p14:nvPr/>
            </p14:nvContentPartPr>
            <p14:xfrm>
              <a:off x="6979440" y="1635280"/>
              <a:ext cx="12240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61440" y="16172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14:cNvPr>
              <p14:cNvContentPartPr/>
              <p14:nvPr/>
            </p14:nvContentPartPr>
            <p14:xfrm>
              <a:off x="6989880" y="1707640"/>
              <a:ext cx="14148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971880" y="168964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14:cNvPr>
              <p14:cNvContentPartPr/>
              <p14:nvPr/>
            </p14:nvContentPartPr>
            <p14:xfrm>
              <a:off x="6565080" y="1574440"/>
              <a:ext cx="91080" cy="22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7370" y="1556800"/>
                <a:ext cx="126861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14:cNvPr>
              <p14:cNvContentPartPr/>
              <p14:nvPr/>
            </p14:nvContentPartPr>
            <p14:xfrm>
              <a:off x="6319200" y="1655800"/>
              <a:ext cx="173880" cy="145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01560" y="1638160"/>
                <a:ext cx="2095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14:cNvPr>
              <p14:cNvContentPartPr/>
              <p14:nvPr/>
            </p14:nvContentPartPr>
            <p14:xfrm>
              <a:off x="7284360" y="1562560"/>
              <a:ext cx="416520" cy="18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66360" y="1544560"/>
                <a:ext cx="4521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14:cNvPr>
              <p14:cNvContentPartPr/>
              <p14:nvPr/>
            </p14:nvContentPartPr>
            <p14:xfrm>
              <a:off x="7995360" y="1533760"/>
              <a:ext cx="246960" cy="21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77694" y="1516120"/>
                <a:ext cx="282652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14:cNvPr>
              <p14:cNvContentPartPr/>
              <p14:nvPr/>
            </p14:nvContentPartPr>
            <p14:xfrm>
              <a:off x="526440" y="2275360"/>
              <a:ext cx="155160" cy="401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8440" y="2257360"/>
                <a:ext cx="19080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14:cNvPr>
              <p14:cNvContentPartPr/>
              <p14:nvPr/>
            </p14:nvContentPartPr>
            <p14:xfrm>
              <a:off x="577920" y="2163400"/>
              <a:ext cx="21240" cy="12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0280" y="2145760"/>
                <a:ext cx="568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14:cNvPr>
              <p14:cNvContentPartPr/>
              <p14:nvPr/>
            </p14:nvContentPartPr>
            <p14:xfrm>
              <a:off x="674040" y="2173840"/>
              <a:ext cx="17280" cy="13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040" y="2156200"/>
                <a:ext cx="52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14:cNvPr>
              <p14:cNvContentPartPr/>
              <p14:nvPr/>
            </p14:nvContentPartPr>
            <p14:xfrm>
              <a:off x="924240" y="2367160"/>
              <a:ext cx="196200" cy="1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06240" y="2349160"/>
                <a:ext cx="2318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14:cNvPr>
              <p14:cNvContentPartPr/>
              <p14:nvPr/>
            </p14:nvContentPartPr>
            <p14:xfrm>
              <a:off x="944400" y="2479120"/>
              <a:ext cx="152640" cy="30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26760" y="2461480"/>
                <a:ext cx="188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14:cNvPr>
              <p14:cNvContentPartPr/>
              <p14:nvPr/>
            </p14:nvContentPartPr>
            <p14:xfrm>
              <a:off x="1290000" y="2417200"/>
              <a:ext cx="1116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2360" y="239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14:cNvPr>
              <p14:cNvContentPartPr/>
              <p14:nvPr/>
            </p14:nvContentPartPr>
            <p14:xfrm>
              <a:off x="1523640" y="2329000"/>
              <a:ext cx="462600" cy="192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05640" y="2311360"/>
                <a:ext cx="498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14:cNvPr>
              <p14:cNvContentPartPr/>
              <p14:nvPr/>
            </p14:nvContentPartPr>
            <p14:xfrm>
              <a:off x="2006400" y="2413240"/>
              <a:ext cx="17856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760" y="2395600"/>
                <a:ext cx="214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14:cNvPr>
              <p14:cNvContentPartPr/>
              <p14:nvPr/>
            </p14:nvContentPartPr>
            <p14:xfrm>
              <a:off x="2102520" y="2220280"/>
              <a:ext cx="79920" cy="61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84880" y="2202280"/>
                <a:ext cx="11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14:cNvPr>
              <p14:cNvContentPartPr/>
              <p14:nvPr/>
            </p14:nvContentPartPr>
            <p14:xfrm>
              <a:off x="2285400" y="2226760"/>
              <a:ext cx="204840" cy="465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7760" y="2209120"/>
                <a:ext cx="24048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14:cNvPr>
              <p14:cNvContentPartPr/>
              <p14:nvPr/>
            </p14:nvContentPartPr>
            <p14:xfrm>
              <a:off x="2901000" y="2417920"/>
              <a:ext cx="96480" cy="135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3000" y="2399920"/>
                <a:ext cx="132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14:cNvPr>
              <p14:cNvContentPartPr/>
              <p14:nvPr/>
            </p14:nvContentPartPr>
            <p14:xfrm>
              <a:off x="3217080" y="2113000"/>
              <a:ext cx="1161720" cy="316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199440" y="2095000"/>
                <a:ext cx="11973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14:cNvPr>
              <p14:cNvContentPartPr/>
              <p14:nvPr/>
            </p14:nvContentPartPr>
            <p14:xfrm>
              <a:off x="4663200" y="1981960"/>
              <a:ext cx="1737000" cy="412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45200" y="1963960"/>
                <a:ext cx="17726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2B2C9C-29C9-4193-9EC2-BB9295B8BA2E}"/>
                  </a:ext>
                </a:extLst>
              </p14:cNvPr>
              <p14:cNvContentPartPr/>
              <p14:nvPr/>
            </p14:nvContentPartPr>
            <p14:xfrm>
              <a:off x="934680" y="2719240"/>
              <a:ext cx="4429800" cy="66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2B2C9C-29C9-4193-9EC2-BB9295B8BA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16680" y="2701600"/>
                <a:ext cx="446544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2148D15-710C-447B-AA45-8BED290334FC}"/>
                  </a:ext>
                </a:extLst>
              </p14:cNvPr>
              <p14:cNvContentPartPr/>
              <p14:nvPr/>
            </p14:nvContentPartPr>
            <p14:xfrm>
              <a:off x="5658960" y="2857120"/>
              <a:ext cx="1491480" cy="354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2148D15-710C-447B-AA45-8BED290334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640964" y="2839480"/>
                <a:ext cx="1527111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F6E6E2B-54F8-48D2-AFCD-535A0CF4B976}"/>
                  </a:ext>
                </a:extLst>
              </p14:cNvPr>
              <p14:cNvContentPartPr/>
              <p14:nvPr/>
            </p14:nvContentPartPr>
            <p14:xfrm>
              <a:off x="1787880" y="3667120"/>
              <a:ext cx="18540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F6E6E2B-54F8-48D2-AFCD-535A0CF4B97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69880" y="3649480"/>
                <a:ext cx="221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55A7762-48F8-4499-8240-E4B5632B632D}"/>
                  </a:ext>
                </a:extLst>
              </p14:cNvPr>
              <p14:cNvContentPartPr/>
              <p14:nvPr/>
            </p14:nvContentPartPr>
            <p14:xfrm>
              <a:off x="1797960" y="3760360"/>
              <a:ext cx="216720" cy="19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55A7762-48F8-4499-8240-E4B5632B632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80320" y="3742720"/>
                <a:ext cx="252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3A630D-22BE-42E8-820B-1F71A521152E}"/>
                  </a:ext>
                </a:extLst>
              </p14:cNvPr>
              <p14:cNvContentPartPr/>
              <p14:nvPr/>
            </p14:nvContentPartPr>
            <p14:xfrm>
              <a:off x="617520" y="3562000"/>
              <a:ext cx="956160" cy="568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3A630D-22BE-42E8-820B-1F71A521152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9527" y="3544000"/>
                <a:ext cx="991787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A71B44E-DF76-423E-A74B-4E425AE78067}"/>
                  </a:ext>
                </a:extLst>
              </p14:cNvPr>
              <p14:cNvContentPartPr/>
              <p14:nvPr/>
            </p14:nvContentPartPr>
            <p14:xfrm>
              <a:off x="2162640" y="3474520"/>
              <a:ext cx="2336400" cy="54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A71B44E-DF76-423E-A74B-4E425AE7806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145003" y="3456880"/>
                <a:ext cx="2372035" cy="583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82023240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14:cNvPr>
              <p14:cNvContentPartPr/>
              <p14:nvPr/>
            </p14:nvContentPartPr>
            <p14:xfrm>
              <a:off x="2208000" y="163960"/>
              <a:ext cx="5011200" cy="686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90359" y="146311"/>
                <a:ext cx="5046843" cy="722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14:cNvPr>
              <p14:cNvContentPartPr/>
              <p14:nvPr/>
            </p14:nvContentPartPr>
            <p14:xfrm>
              <a:off x="999120" y="985120"/>
              <a:ext cx="90000" cy="34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1480" y="967120"/>
                <a:ext cx="1256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14:cNvPr>
              <p14:cNvContentPartPr/>
              <p14:nvPr/>
            </p14:nvContentPartPr>
            <p14:xfrm>
              <a:off x="551640" y="1096720"/>
              <a:ext cx="556560" cy="414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000" y="1079080"/>
                <a:ext cx="5922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14:cNvPr>
              <p14:cNvContentPartPr/>
              <p14:nvPr/>
            </p14:nvContentPartPr>
            <p14:xfrm>
              <a:off x="2183880" y="1151800"/>
              <a:ext cx="154080" cy="6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40" y="1133800"/>
                <a:ext cx="189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14:cNvPr>
              <p14:cNvContentPartPr/>
              <p14:nvPr/>
            </p14:nvContentPartPr>
            <p14:xfrm>
              <a:off x="2174160" y="1279960"/>
              <a:ext cx="14112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56160" y="1262320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14:cNvPr>
              <p14:cNvContentPartPr/>
              <p14:nvPr/>
            </p14:nvContentPartPr>
            <p14:xfrm>
              <a:off x="1583760" y="1015720"/>
              <a:ext cx="410400" cy="442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5760" y="998080"/>
                <a:ext cx="44604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14:cNvPr>
              <p14:cNvContentPartPr/>
              <p14:nvPr/>
            </p14:nvContentPartPr>
            <p14:xfrm>
              <a:off x="1330320" y="1117240"/>
              <a:ext cx="124920" cy="174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680" y="1099240"/>
                <a:ext cx="1605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14:cNvPr>
              <p14:cNvContentPartPr/>
              <p14:nvPr/>
            </p14:nvContentPartPr>
            <p14:xfrm>
              <a:off x="2509320" y="991240"/>
              <a:ext cx="2309040" cy="380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91320" y="973240"/>
                <a:ext cx="234468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14:cNvPr>
              <p14:cNvContentPartPr/>
              <p14:nvPr/>
            </p14:nvContentPartPr>
            <p14:xfrm>
              <a:off x="1025760" y="1543840"/>
              <a:ext cx="4491000" cy="54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08120" y="1525828"/>
                <a:ext cx="4526640" cy="583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14:cNvPr>
              <p14:cNvContentPartPr/>
              <p14:nvPr/>
            </p14:nvContentPartPr>
            <p14:xfrm>
              <a:off x="6103560" y="1564000"/>
              <a:ext cx="7920" cy="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5560" y="1546360"/>
                <a:ext cx="43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14:cNvPr>
              <p14:cNvContentPartPr/>
              <p14:nvPr/>
            </p14:nvContentPartPr>
            <p14:xfrm>
              <a:off x="6205440" y="1554280"/>
              <a:ext cx="12240" cy="1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87800" y="1536280"/>
                <a:ext cx="478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14:cNvPr>
              <p14:cNvContentPartPr/>
              <p14:nvPr/>
            </p14:nvContentPartPr>
            <p14:xfrm>
              <a:off x="5733480" y="1665880"/>
              <a:ext cx="486000" cy="282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15840" y="1648240"/>
                <a:ext cx="52164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14:cNvPr>
              <p14:cNvContentPartPr/>
              <p14:nvPr/>
            </p14:nvContentPartPr>
            <p14:xfrm>
              <a:off x="6732480" y="1653280"/>
              <a:ext cx="115200" cy="282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14840" y="1635640"/>
                <a:ext cx="1508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14:cNvPr>
              <p14:cNvContentPartPr/>
              <p14:nvPr/>
            </p14:nvContentPartPr>
            <p14:xfrm>
              <a:off x="6979440" y="1635280"/>
              <a:ext cx="12240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61440" y="16172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14:cNvPr>
              <p14:cNvContentPartPr/>
              <p14:nvPr/>
            </p14:nvContentPartPr>
            <p14:xfrm>
              <a:off x="6989880" y="1707640"/>
              <a:ext cx="14148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971880" y="168964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14:cNvPr>
              <p14:cNvContentPartPr/>
              <p14:nvPr/>
            </p14:nvContentPartPr>
            <p14:xfrm>
              <a:off x="6565080" y="1574440"/>
              <a:ext cx="91080" cy="22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7370" y="1556800"/>
                <a:ext cx="126861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14:cNvPr>
              <p14:cNvContentPartPr/>
              <p14:nvPr/>
            </p14:nvContentPartPr>
            <p14:xfrm>
              <a:off x="6319200" y="1655800"/>
              <a:ext cx="173880" cy="145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01560" y="1638160"/>
                <a:ext cx="2095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14:cNvPr>
              <p14:cNvContentPartPr/>
              <p14:nvPr/>
            </p14:nvContentPartPr>
            <p14:xfrm>
              <a:off x="7284360" y="1562560"/>
              <a:ext cx="416520" cy="18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66360" y="1544560"/>
                <a:ext cx="4521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14:cNvPr>
              <p14:cNvContentPartPr/>
              <p14:nvPr/>
            </p14:nvContentPartPr>
            <p14:xfrm>
              <a:off x="7995360" y="1533760"/>
              <a:ext cx="246960" cy="21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77694" y="1516120"/>
                <a:ext cx="282652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14:cNvPr>
              <p14:cNvContentPartPr/>
              <p14:nvPr/>
            </p14:nvContentPartPr>
            <p14:xfrm>
              <a:off x="526440" y="2275360"/>
              <a:ext cx="155160" cy="401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8440" y="2257360"/>
                <a:ext cx="19080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14:cNvPr>
              <p14:cNvContentPartPr/>
              <p14:nvPr/>
            </p14:nvContentPartPr>
            <p14:xfrm>
              <a:off x="577920" y="2163400"/>
              <a:ext cx="21240" cy="12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0280" y="2145760"/>
                <a:ext cx="568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14:cNvPr>
              <p14:cNvContentPartPr/>
              <p14:nvPr/>
            </p14:nvContentPartPr>
            <p14:xfrm>
              <a:off x="674040" y="2173840"/>
              <a:ext cx="17280" cy="13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040" y="2156200"/>
                <a:ext cx="52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14:cNvPr>
              <p14:cNvContentPartPr/>
              <p14:nvPr/>
            </p14:nvContentPartPr>
            <p14:xfrm>
              <a:off x="924240" y="2367160"/>
              <a:ext cx="196200" cy="1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06240" y="2349160"/>
                <a:ext cx="2318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14:cNvPr>
              <p14:cNvContentPartPr/>
              <p14:nvPr/>
            </p14:nvContentPartPr>
            <p14:xfrm>
              <a:off x="944400" y="2479120"/>
              <a:ext cx="152640" cy="30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26760" y="2461480"/>
                <a:ext cx="188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14:cNvPr>
              <p14:cNvContentPartPr/>
              <p14:nvPr/>
            </p14:nvContentPartPr>
            <p14:xfrm>
              <a:off x="1290000" y="2417200"/>
              <a:ext cx="1116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2360" y="239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14:cNvPr>
              <p14:cNvContentPartPr/>
              <p14:nvPr/>
            </p14:nvContentPartPr>
            <p14:xfrm>
              <a:off x="1523640" y="2329000"/>
              <a:ext cx="462600" cy="192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05640" y="2311360"/>
                <a:ext cx="498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14:cNvPr>
              <p14:cNvContentPartPr/>
              <p14:nvPr/>
            </p14:nvContentPartPr>
            <p14:xfrm>
              <a:off x="2006400" y="2413240"/>
              <a:ext cx="17856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760" y="2395600"/>
                <a:ext cx="214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14:cNvPr>
              <p14:cNvContentPartPr/>
              <p14:nvPr/>
            </p14:nvContentPartPr>
            <p14:xfrm>
              <a:off x="2102520" y="2220280"/>
              <a:ext cx="79920" cy="61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84880" y="2202280"/>
                <a:ext cx="11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14:cNvPr>
              <p14:cNvContentPartPr/>
              <p14:nvPr/>
            </p14:nvContentPartPr>
            <p14:xfrm>
              <a:off x="2285400" y="2226760"/>
              <a:ext cx="204840" cy="465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7760" y="2209120"/>
                <a:ext cx="24048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14:cNvPr>
              <p14:cNvContentPartPr/>
              <p14:nvPr/>
            </p14:nvContentPartPr>
            <p14:xfrm>
              <a:off x="2901000" y="2417920"/>
              <a:ext cx="96480" cy="135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3000" y="2399920"/>
                <a:ext cx="132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14:cNvPr>
              <p14:cNvContentPartPr/>
              <p14:nvPr/>
            </p14:nvContentPartPr>
            <p14:xfrm>
              <a:off x="3217080" y="2113000"/>
              <a:ext cx="1161720" cy="316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199440" y="2095000"/>
                <a:ext cx="11973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14:cNvPr>
              <p14:cNvContentPartPr/>
              <p14:nvPr/>
            </p14:nvContentPartPr>
            <p14:xfrm>
              <a:off x="4663200" y="1981960"/>
              <a:ext cx="1737000" cy="412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45200" y="1963960"/>
                <a:ext cx="17726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2B2C9C-29C9-4193-9EC2-BB9295B8BA2E}"/>
                  </a:ext>
                </a:extLst>
              </p14:cNvPr>
              <p14:cNvContentPartPr/>
              <p14:nvPr/>
            </p14:nvContentPartPr>
            <p14:xfrm>
              <a:off x="934680" y="2719240"/>
              <a:ext cx="4429800" cy="66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2B2C9C-29C9-4193-9EC2-BB9295B8BA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16680" y="2701600"/>
                <a:ext cx="446544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2148D15-710C-447B-AA45-8BED290334FC}"/>
                  </a:ext>
                </a:extLst>
              </p14:cNvPr>
              <p14:cNvContentPartPr/>
              <p14:nvPr/>
            </p14:nvContentPartPr>
            <p14:xfrm>
              <a:off x="5658960" y="2857120"/>
              <a:ext cx="1491480" cy="354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2148D15-710C-447B-AA45-8BED290334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640964" y="2839480"/>
                <a:ext cx="1527111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F6E6E2B-54F8-48D2-AFCD-535A0CF4B976}"/>
                  </a:ext>
                </a:extLst>
              </p14:cNvPr>
              <p14:cNvContentPartPr/>
              <p14:nvPr/>
            </p14:nvContentPartPr>
            <p14:xfrm>
              <a:off x="1787880" y="3667120"/>
              <a:ext cx="18540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F6E6E2B-54F8-48D2-AFCD-535A0CF4B97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69880" y="3649480"/>
                <a:ext cx="221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55A7762-48F8-4499-8240-E4B5632B632D}"/>
                  </a:ext>
                </a:extLst>
              </p14:cNvPr>
              <p14:cNvContentPartPr/>
              <p14:nvPr/>
            </p14:nvContentPartPr>
            <p14:xfrm>
              <a:off x="1797960" y="3760360"/>
              <a:ext cx="216720" cy="19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55A7762-48F8-4499-8240-E4B5632B632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80320" y="3742720"/>
                <a:ext cx="252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3A630D-22BE-42E8-820B-1F71A521152E}"/>
                  </a:ext>
                </a:extLst>
              </p14:cNvPr>
              <p14:cNvContentPartPr/>
              <p14:nvPr/>
            </p14:nvContentPartPr>
            <p14:xfrm>
              <a:off x="617520" y="3562000"/>
              <a:ext cx="956160" cy="568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3A630D-22BE-42E8-820B-1F71A521152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9527" y="3544000"/>
                <a:ext cx="991787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A71B44E-DF76-423E-A74B-4E425AE78067}"/>
                  </a:ext>
                </a:extLst>
              </p14:cNvPr>
              <p14:cNvContentPartPr/>
              <p14:nvPr/>
            </p14:nvContentPartPr>
            <p14:xfrm>
              <a:off x="2162640" y="3474520"/>
              <a:ext cx="2336400" cy="54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A71B44E-DF76-423E-A74B-4E425AE7806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145003" y="3456880"/>
                <a:ext cx="2372035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1425D21-A93C-47DE-8DE5-17F61B317389}"/>
                  </a:ext>
                </a:extLst>
              </p14:cNvPr>
              <p14:cNvContentPartPr/>
              <p14:nvPr/>
            </p14:nvContentPartPr>
            <p14:xfrm>
              <a:off x="2590320" y="3822640"/>
              <a:ext cx="1882440" cy="140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1425D21-A93C-47DE-8DE5-17F61B31738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72320" y="3786640"/>
                <a:ext cx="19180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7D1D77-930F-420B-AAB1-2DD11BF6B774}"/>
                  </a:ext>
                </a:extLst>
              </p14:cNvPr>
              <p14:cNvContentPartPr/>
              <p14:nvPr/>
            </p14:nvContentPartPr>
            <p14:xfrm>
              <a:off x="2824320" y="1381480"/>
              <a:ext cx="1992240" cy="6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7D1D77-930F-420B-AAB1-2DD11BF6B7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806320" y="1345480"/>
                <a:ext cx="2027880" cy="133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19319914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14:cNvPr>
              <p14:cNvContentPartPr/>
              <p14:nvPr/>
            </p14:nvContentPartPr>
            <p14:xfrm>
              <a:off x="2208000" y="163960"/>
              <a:ext cx="5011200" cy="686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90359" y="146311"/>
                <a:ext cx="5046843" cy="722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14:cNvPr>
              <p14:cNvContentPartPr/>
              <p14:nvPr/>
            </p14:nvContentPartPr>
            <p14:xfrm>
              <a:off x="999120" y="985120"/>
              <a:ext cx="90000" cy="34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1480" y="967120"/>
                <a:ext cx="1256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14:cNvPr>
              <p14:cNvContentPartPr/>
              <p14:nvPr/>
            </p14:nvContentPartPr>
            <p14:xfrm>
              <a:off x="551640" y="1096720"/>
              <a:ext cx="556560" cy="414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000" y="1079080"/>
                <a:ext cx="5922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14:cNvPr>
              <p14:cNvContentPartPr/>
              <p14:nvPr/>
            </p14:nvContentPartPr>
            <p14:xfrm>
              <a:off x="2183880" y="1151800"/>
              <a:ext cx="154080" cy="6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40" y="1133800"/>
                <a:ext cx="189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14:cNvPr>
              <p14:cNvContentPartPr/>
              <p14:nvPr/>
            </p14:nvContentPartPr>
            <p14:xfrm>
              <a:off x="2174160" y="1279960"/>
              <a:ext cx="14112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56160" y="1262320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14:cNvPr>
              <p14:cNvContentPartPr/>
              <p14:nvPr/>
            </p14:nvContentPartPr>
            <p14:xfrm>
              <a:off x="1583760" y="1015720"/>
              <a:ext cx="410400" cy="442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5760" y="998080"/>
                <a:ext cx="44604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14:cNvPr>
              <p14:cNvContentPartPr/>
              <p14:nvPr/>
            </p14:nvContentPartPr>
            <p14:xfrm>
              <a:off x="1330320" y="1117240"/>
              <a:ext cx="124920" cy="174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680" y="1099240"/>
                <a:ext cx="1605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14:cNvPr>
              <p14:cNvContentPartPr/>
              <p14:nvPr/>
            </p14:nvContentPartPr>
            <p14:xfrm>
              <a:off x="2509320" y="991240"/>
              <a:ext cx="2309040" cy="380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91320" y="973240"/>
                <a:ext cx="234468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14:cNvPr>
              <p14:cNvContentPartPr/>
              <p14:nvPr/>
            </p14:nvContentPartPr>
            <p14:xfrm>
              <a:off x="1025760" y="1543840"/>
              <a:ext cx="4491000" cy="54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08120" y="1525828"/>
                <a:ext cx="4526640" cy="583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14:cNvPr>
              <p14:cNvContentPartPr/>
              <p14:nvPr/>
            </p14:nvContentPartPr>
            <p14:xfrm>
              <a:off x="6103560" y="1564000"/>
              <a:ext cx="7920" cy="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5560" y="1546360"/>
                <a:ext cx="43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14:cNvPr>
              <p14:cNvContentPartPr/>
              <p14:nvPr/>
            </p14:nvContentPartPr>
            <p14:xfrm>
              <a:off x="6205440" y="1554280"/>
              <a:ext cx="12240" cy="1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87800" y="1536280"/>
                <a:ext cx="478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14:cNvPr>
              <p14:cNvContentPartPr/>
              <p14:nvPr/>
            </p14:nvContentPartPr>
            <p14:xfrm>
              <a:off x="5733480" y="1665880"/>
              <a:ext cx="486000" cy="282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15840" y="1648240"/>
                <a:ext cx="52164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14:cNvPr>
              <p14:cNvContentPartPr/>
              <p14:nvPr/>
            </p14:nvContentPartPr>
            <p14:xfrm>
              <a:off x="6732480" y="1653280"/>
              <a:ext cx="115200" cy="282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14840" y="1635640"/>
                <a:ext cx="1508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14:cNvPr>
              <p14:cNvContentPartPr/>
              <p14:nvPr/>
            </p14:nvContentPartPr>
            <p14:xfrm>
              <a:off x="6979440" y="1635280"/>
              <a:ext cx="12240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61440" y="16172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14:cNvPr>
              <p14:cNvContentPartPr/>
              <p14:nvPr/>
            </p14:nvContentPartPr>
            <p14:xfrm>
              <a:off x="6989880" y="1707640"/>
              <a:ext cx="14148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971880" y="168964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14:cNvPr>
              <p14:cNvContentPartPr/>
              <p14:nvPr/>
            </p14:nvContentPartPr>
            <p14:xfrm>
              <a:off x="6565080" y="1574440"/>
              <a:ext cx="91080" cy="22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7370" y="1556800"/>
                <a:ext cx="126861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14:cNvPr>
              <p14:cNvContentPartPr/>
              <p14:nvPr/>
            </p14:nvContentPartPr>
            <p14:xfrm>
              <a:off x="6319200" y="1655800"/>
              <a:ext cx="173880" cy="145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01560" y="1638160"/>
                <a:ext cx="2095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14:cNvPr>
              <p14:cNvContentPartPr/>
              <p14:nvPr/>
            </p14:nvContentPartPr>
            <p14:xfrm>
              <a:off x="7284360" y="1562560"/>
              <a:ext cx="416520" cy="18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66360" y="1544560"/>
                <a:ext cx="4521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14:cNvPr>
              <p14:cNvContentPartPr/>
              <p14:nvPr/>
            </p14:nvContentPartPr>
            <p14:xfrm>
              <a:off x="7995360" y="1533760"/>
              <a:ext cx="246960" cy="21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77694" y="1516120"/>
                <a:ext cx="282652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14:cNvPr>
              <p14:cNvContentPartPr/>
              <p14:nvPr/>
            </p14:nvContentPartPr>
            <p14:xfrm>
              <a:off x="526440" y="2275360"/>
              <a:ext cx="155160" cy="401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8440" y="2257360"/>
                <a:ext cx="19080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14:cNvPr>
              <p14:cNvContentPartPr/>
              <p14:nvPr/>
            </p14:nvContentPartPr>
            <p14:xfrm>
              <a:off x="577920" y="2163400"/>
              <a:ext cx="21240" cy="12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0280" y="2145760"/>
                <a:ext cx="568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14:cNvPr>
              <p14:cNvContentPartPr/>
              <p14:nvPr/>
            </p14:nvContentPartPr>
            <p14:xfrm>
              <a:off x="674040" y="2173840"/>
              <a:ext cx="17280" cy="13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040" y="2156200"/>
                <a:ext cx="52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14:cNvPr>
              <p14:cNvContentPartPr/>
              <p14:nvPr/>
            </p14:nvContentPartPr>
            <p14:xfrm>
              <a:off x="924240" y="2367160"/>
              <a:ext cx="196200" cy="1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06240" y="2349160"/>
                <a:ext cx="2318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14:cNvPr>
              <p14:cNvContentPartPr/>
              <p14:nvPr/>
            </p14:nvContentPartPr>
            <p14:xfrm>
              <a:off x="944400" y="2479120"/>
              <a:ext cx="152640" cy="30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26760" y="2461480"/>
                <a:ext cx="188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14:cNvPr>
              <p14:cNvContentPartPr/>
              <p14:nvPr/>
            </p14:nvContentPartPr>
            <p14:xfrm>
              <a:off x="1290000" y="2417200"/>
              <a:ext cx="1116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2360" y="239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14:cNvPr>
              <p14:cNvContentPartPr/>
              <p14:nvPr/>
            </p14:nvContentPartPr>
            <p14:xfrm>
              <a:off x="1523640" y="2329000"/>
              <a:ext cx="462600" cy="192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05640" y="2311360"/>
                <a:ext cx="498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14:cNvPr>
              <p14:cNvContentPartPr/>
              <p14:nvPr/>
            </p14:nvContentPartPr>
            <p14:xfrm>
              <a:off x="2006400" y="2413240"/>
              <a:ext cx="17856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760" y="2395600"/>
                <a:ext cx="214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14:cNvPr>
              <p14:cNvContentPartPr/>
              <p14:nvPr/>
            </p14:nvContentPartPr>
            <p14:xfrm>
              <a:off x="2102520" y="2220280"/>
              <a:ext cx="79920" cy="61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84880" y="2202280"/>
                <a:ext cx="11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14:cNvPr>
              <p14:cNvContentPartPr/>
              <p14:nvPr/>
            </p14:nvContentPartPr>
            <p14:xfrm>
              <a:off x="2285400" y="2226760"/>
              <a:ext cx="204840" cy="465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7760" y="2209120"/>
                <a:ext cx="24048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14:cNvPr>
              <p14:cNvContentPartPr/>
              <p14:nvPr/>
            </p14:nvContentPartPr>
            <p14:xfrm>
              <a:off x="2901000" y="2417920"/>
              <a:ext cx="96480" cy="135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3000" y="2399920"/>
                <a:ext cx="132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14:cNvPr>
              <p14:cNvContentPartPr/>
              <p14:nvPr/>
            </p14:nvContentPartPr>
            <p14:xfrm>
              <a:off x="3217080" y="2113000"/>
              <a:ext cx="1161720" cy="316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199440" y="2095000"/>
                <a:ext cx="11973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14:cNvPr>
              <p14:cNvContentPartPr/>
              <p14:nvPr/>
            </p14:nvContentPartPr>
            <p14:xfrm>
              <a:off x="4663200" y="1981960"/>
              <a:ext cx="1737000" cy="412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45200" y="1963960"/>
                <a:ext cx="17726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2B2C9C-29C9-4193-9EC2-BB9295B8BA2E}"/>
                  </a:ext>
                </a:extLst>
              </p14:cNvPr>
              <p14:cNvContentPartPr/>
              <p14:nvPr/>
            </p14:nvContentPartPr>
            <p14:xfrm>
              <a:off x="934680" y="2719240"/>
              <a:ext cx="4429800" cy="66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2B2C9C-29C9-4193-9EC2-BB9295B8BA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16680" y="2701600"/>
                <a:ext cx="446544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2148D15-710C-447B-AA45-8BED290334FC}"/>
                  </a:ext>
                </a:extLst>
              </p14:cNvPr>
              <p14:cNvContentPartPr/>
              <p14:nvPr/>
            </p14:nvContentPartPr>
            <p14:xfrm>
              <a:off x="5658960" y="2857120"/>
              <a:ext cx="1491480" cy="354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2148D15-710C-447B-AA45-8BED290334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640964" y="2839480"/>
                <a:ext cx="1527111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F6E6E2B-54F8-48D2-AFCD-535A0CF4B976}"/>
                  </a:ext>
                </a:extLst>
              </p14:cNvPr>
              <p14:cNvContentPartPr/>
              <p14:nvPr/>
            </p14:nvContentPartPr>
            <p14:xfrm>
              <a:off x="1787880" y="3667120"/>
              <a:ext cx="18540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F6E6E2B-54F8-48D2-AFCD-535A0CF4B97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69880" y="3649480"/>
                <a:ext cx="221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55A7762-48F8-4499-8240-E4B5632B632D}"/>
                  </a:ext>
                </a:extLst>
              </p14:cNvPr>
              <p14:cNvContentPartPr/>
              <p14:nvPr/>
            </p14:nvContentPartPr>
            <p14:xfrm>
              <a:off x="1797960" y="3760360"/>
              <a:ext cx="216720" cy="19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55A7762-48F8-4499-8240-E4B5632B632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80320" y="3742720"/>
                <a:ext cx="252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3A630D-22BE-42E8-820B-1F71A521152E}"/>
                  </a:ext>
                </a:extLst>
              </p14:cNvPr>
              <p14:cNvContentPartPr/>
              <p14:nvPr/>
            </p14:nvContentPartPr>
            <p14:xfrm>
              <a:off x="617520" y="3562000"/>
              <a:ext cx="956160" cy="568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3A630D-22BE-42E8-820B-1F71A521152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9527" y="3544000"/>
                <a:ext cx="991787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A71B44E-DF76-423E-A74B-4E425AE78067}"/>
                  </a:ext>
                </a:extLst>
              </p14:cNvPr>
              <p14:cNvContentPartPr/>
              <p14:nvPr/>
            </p14:nvContentPartPr>
            <p14:xfrm>
              <a:off x="2162640" y="3474520"/>
              <a:ext cx="2336400" cy="54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A71B44E-DF76-423E-A74B-4E425AE7806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145003" y="3456880"/>
                <a:ext cx="2372035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1425D21-A93C-47DE-8DE5-17F61B317389}"/>
                  </a:ext>
                </a:extLst>
              </p14:cNvPr>
              <p14:cNvContentPartPr/>
              <p14:nvPr/>
            </p14:nvContentPartPr>
            <p14:xfrm>
              <a:off x="2590320" y="3822640"/>
              <a:ext cx="1882440" cy="140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1425D21-A93C-47DE-8DE5-17F61B31738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72320" y="3786640"/>
                <a:ext cx="19180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7D1D77-930F-420B-AAB1-2DD11BF6B774}"/>
                  </a:ext>
                </a:extLst>
              </p14:cNvPr>
              <p14:cNvContentPartPr/>
              <p14:nvPr/>
            </p14:nvContentPartPr>
            <p14:xfrm>
              <a:off x="2824320" y="1381480"/>
              <a:ext cx="1992240" cy="6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7D1D77-930F-420B-AAB1-2DD11BF6B7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806320" y="1345480"/>
                <a:ext cx="20278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A2DDB72-D933-459F-9303-2CC401497B2F}"/>
                  </a:ext>
                </a:extLst>
              </p14:cNvPr>
              <p14:cNvContentPartPr/>
              <p14:nvPr/>
            </p14:nvContentPartPr>
            <p14:xfrm>
              <a:off x="4836000" y="3525280"/>
              <a:ext cx="362520" cy="332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A2DDB72-D933-459F-9303-2CC401497B2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18018" y="3507280"/>
                <a:ext cx="398125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91D9F2E-B7AD-4401-9158-E4F681528AC4}"/>
                  </a:ext>
                </a:extLst>
              </p14:cNvPr>
              <p14:cNvContentPartPr/>
              <p14:nvPr/>
            </p14:nvContentPartPr>
            <p14:xfrm>
              <a:off x="5435400" y="3423400"/>
              <a:ext cx="2569680" cy="575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91D9F2E-B7AD-4401-9158-E4F681528A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17400" y="3405760"/>
                <a:ext cx="2605320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F8EF983-83E8-45B6-9953-BE5C65C9F580}"/>
                  </a:ext>
                </a:extLst>
              </p14:cNvPr>
              <p14:cNvContentPartPr/>
              <p14:nvPr/>
            </p14:nvContentPartPr>
            <p14:xfrm>
              <a:off x="8158080" y="3592240"/>
              <a:ext cx="168480" cy="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F8EF983-83E8-45B6-9953-BE5C65C9F58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140080" y="3574600"/>
                <a:ext cx="204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ABCB1F5-5203-4439-94B2-B823760028CC}"/>
                  </a:ext>
                </a:extLst>
              </p14:cNvPr>
              <p14:cNvContentPartPr/>
              <p14:nvPr/>
            </p14:nvContentPartPr>
            <p14:xfrm>
              <a:off x="8178240" y="3671440"/>
              <a:ext cx="151920" cy="165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ABCB1F5-5203-4439-94B2-B823760028C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160600" y="3653800"/>
                <a:ext cx="1875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08A3B17-86CB-46C0-96D5-D87AA9CEB595}"/>
                  </a:ext>
                </a:extLst>
              </p14:cNvPr>
              <p14:cNvContentPartPr/>
              <p14:nvPr/>
            </p14:nvContentPartPr>
            <p14:xfrm>
              <a:off x="8463000" y="3445360"/>
              <a:ext cx="326160" cy="369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08A3B17-86CB-46C0-96D5-D87AA9CEB59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445000" y="3427720"/>
                <a:ext cx="361800" cy="40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42101149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14:cNvPr>
              <p14:cNvContentPartPr/>
              <p14:nvPr/>
            </p14:nvContentPartPr>
            <p14:xfrm>
              <a:off x="2208000" y="163960"/>
              <a:ext cx="5011200" cy="686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90359" y="146311"/>
                <a:ext cx="5046843" cy="722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14:cNvPr>
              <p14:cNvContentPartPr/>
              <p14:nvPr/>
            </p14:nvContentPartPr>
            <p14:xfrm>
              <a:off x="999120" y="985120"/>
              <a:ext cx="90000" cy="34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1480" y="967120"/>
                <a:ext cx="1256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14:cNvPr>
              <p14:cNvContentPartPr/>
              <p14:nvPr/>
            </p14:nvContentPartPr>
            <p14:xfrm>
              <a:off x="551640" y="1096720"/>
              <a:ext cx="556560" cy="414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000" y="1079080"/>
                <a:ext cx="5922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14:cNvPr>
              <p14:cNvContentPartPr/>
              <p14:nvPr/>
            </p14:nvContentPartPr>
            <p14:xfrm>
              <a:off x="2183880" y="1151800"/>
              <a:ext cx="154080" cy="6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40" y="1133800"/>
                <a:ext cx="189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14:cNvPr>
              <p14:cNvContentPartPr/>
              <p14:nvPr/>
            </p14:nvContentPartPr>
            <p14:xfrm>
              <a:off x="2174160" y="1279960"/>
              <a:ext cx="14112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56160" y="1262320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14:cNvPr>
              <p14:cNvContentPartPr/>
              <p14:nvPr/>
            </p14:nvContentPartPr>
            <p14:xfrm>
              <a:off x="1583760" y="1015720"/>
              <a:ext cx="410400" cy="442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5760" y="998080"/>
                <a:ext cx="44604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14:cNvPr>
              <p14:cNvContentPartPr/>
              <p14:nvPr/>
            </p14:nvContentPartPr>
            <p14:xfrm>
              <a:off x="1330320" y="1117240"/>
              <a:ext cx="124920" cy="174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680" y="1099240"/>
                <a:ext cx="1605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14:cNvPr>
              <p14:cNvContentPartPr/>
              <p14:nvPr/>
            </p14:nvContentPartPr>
            <p14:xfrm>
              <a:off x="2509320" y="991240"/>
              <a:ext cx="2309040" cy="380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91320" y="973240"/>
                <a:ext cx="234468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14:cNvPr>
              <p14:cNvContentPartPr/>
              <p14:nvPr/>
            </p14:nvContentPartPr>
            <p14:xfrm>
              <a:off x="1025760" y="1543840"/>
              <a:ext cx="4491000" cy="54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08120" y="1525828"/>
                <a:ext cx="4526640" cy="583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14:cNvPr>
              <p14:cNvContentPartPr/>
              <p14:nvPr/>
            </p14:nvContentPartPr>
            <p14:xfrm>
              <a:off x="6103560" y="1564000"/>
              <a:ext cx="7920" cy="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5560" y="1546360"/>
                <a:ext cx="43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14:cNvPr>
              <p14:cNvContentPartPr/>
              <p14:nvPr/>
            </p14:nvContentPartPr>
            <p14:xfrm>
              <a:off x="6205440" y="1554280"/>
              <a:ext cx="12240" cy="1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87800" y="1536280"/>
                <a:ext cx="478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14:cNvPr>
              <p14:cNvContentPartPr/>
              <p14:nvPr/>
            </p14:nvContentPartPr>
            <p14:xfrm>
              <a:off x="5733480" y="1665880"/>
              <a:ext cx="486000" cy="282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15840" y="1648240"/>
                <a:ext cx="52164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14:cNvPr>
              <p14:cNvContentPartPr/>
              <p14:nvPr/>
            </p14:nvContentPartPr>
            <p14:xfrm>
              <a:off x="6732480" y="1653280"/>
              <a:ext cx="115200" cy="282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14840" y="1635640"/>
                <a:ext cx="1508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14:cNvPr>
              <p14:cNvContentPartPr/>
              <p14:nvPr/>
            </p14:nvContentPartPr>
            <p14:xfrm>
              <a:off x="6979440" y="1635280"/>
              <a:ext cx="12240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61440" y="16172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14:cNvPr>
              <p14:cNvContentPartPr/>
              <p14:nvPr/>
            </p14:nvContentPartPr>
            <p14:xfrm>
              <a:off x="6989880" y="1707640"/>
              <a:ext cx="14148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971880" y="168964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14:cNvPr>
              <p14:cNvContentPartPr/>
              <p14:nvPr/>
            </p14:nvContentPartPr>
            <p14:xfrm>
              <a:off x="6565080" y="1574440"/>
              <a:ext cx="91080" cy="22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7370" y="1556800"/>
                <a:ext cx="126861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14:cNvPr>
              <p14:cNvContentPartPr/>
              <p14:nvPr/>
            </p14:nvContentPartPr>
            <p14:xfrm>
              <a:off x="6319200" y="1655800"/>
              <a:ext cx="173880" cy="145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01560" y="1638160"/>
                <a:ext cx="2095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14:cNvPr>
              <p14:cNvContentPartPr/>
              <p14:nvPr/>
            </p14:nvContentPartPr>
            <p14:xfrm>
              <a:off x="7284360" y="1562560"/>
              <a:ext cx="416520" cy="18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66360" y="1544560"/>
                <a:ext cx="4521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14:cNvPr>
              <p14:cNvContentPartPr/>
              <p14:nvPr/>
            </p14:nvContentPartPr>
            <p14:xfrm>
              <a:off x="7995360" y="1533760"/>
              <a:ext cx="246960" cy="21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77694" y="1516120"/>
                <a:ext cx="282652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14:cNvPr>
              <p14:cNvContentPartPr/>
              <p14:nvPr/>
            </p14:nvContentPartPr>
            <p14:xfrm>
              <a:off x="526440" y="2275360"/>
              <a:ext cx="155160" cy="401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8440" y="2257360"/>
                <a:ext cx="19080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14:cNvPr>
              <p14:cNvContentPartPr/>
              <p14:nvPr/>
            </p14:nvContentPartPr>
            <p14:xfrm>
              <a:off x="577920" y="2163400"/>
              <a:ext cx="21240" cy="12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0280" y="2145760"/>
                <a:ext cx="568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14:cNvPr>
              <p14:cNvContentPartPr/>
              <p14:nvPr/>
            </p14:nvContentPartPr>
            <p14:xfrm>
              <a:off x="674040" y="2173840"/>
              <a:ext cx="17280" cy="13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040" y="2156200"/>
                <a:ext cx="52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14:cNvPr>
              <p14:cNvContentPartPr/>
              <p14:nvPr/>
            </p14:nvContentPartPr>
            <p14:xfrm>
              <a:off x="924240" y="2367160"/>
              <a:ext cx="196200" cy="1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06240" y="2349160"/>
                <a:ext cx="2318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14:cNvPr>
              <p14:cNvContentPartPr/>
              <p14:nvPr/>
            </p14:nvContentPartPr>
            <p14:xfrm>
              <a:off x="944400" y="2479120"/>
              <a:ext cx="152640" cy="30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26760" y="2461480"/>
                <a:ext cx="188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14:cNvPr>
              <p14:cNvContentPartPr/>
              <p14:nvPr/>
            </p14:nvContentPartPr>
            <p14:xfrm>
              <a:off x="1290000" y="2417200"/>
              <a:ext cx="1116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2360" y="239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14:cNvPr>
              <p14:cNvContentPartPr/>
              <p14:nvPr/>
            </p14:nvContentPartPr>
            <p14:xfrm>
              <a:off x="1523640" y="2329000"/>
              <a:ext cx="462600" cy="192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05640" y="2311360"/>
                <a:ext cx="498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14:cNvPr>
              <p14:cNvContentPartPr/>
              <p14:nvPr/>
            </p14:nvContentPartPr>
            <p14:xfrm>
              <a:off x="2006400" y="2413240"/>
              <a:ext cx="17856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760" y="2395600"/>
                <a:ext cx="214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14:cNvPr>
              <p14:cNvContentPartPr/>
              <p14:nvPr/>
            </p14:nvContentPartPr>
            <p14:xfrm>
              <a:off x="2102520" y="2220280"/>
              <a:ext cx="79920" cy="61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84880" y="2202280"/>
                <a:ext cx="11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14:cNvPr>
              <p14:cNvContentPartPr/>
              <p14:nvPr/>
            </p14:nvContentPartPr>
            <p14:xfrm>
              <a:off x="2285400" y="2226760"/>
              <a:ext cx="204840" cy="465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7760" y="2209120"/>
                <a:ext cx="24048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14:cNvPr>
              <p14:cNvContentPartPr/>
              <p14:nvPr/>
            </p14:nvContentPartPr>
            <p14:xfrm>
              <a:off x="2901000" y="2417920"/>
              <a:ext cx="96480" cy="135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3000" y="2399920"/>
                <a:ext cx="132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14:cNvPr>
              <p14:cNvContentPartPr/>
              <p14:nvPr/>
            </p14:nvContentPartPr>
            <p14:xfrm>
              <a:off x="3217080" y="2113000"/>
              <a:ext cx="1161720" cy="316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199440" y="2095000"/>
                <a:ext cx="11973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14:cNvPr>
              <p14:cNvContentPartPr/>
              <p14:nvPr/>
            </p14:nvContentPartPr>
            <p14:xfrm>
              <a:off x="4663200" y="1981960"/>
              <a:ext cx="1737000" cy="412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45200" y="1963960"/>
                <a:ext cx="17726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2B2C9C-29C9-4193-9EC2-BB9295B8BA2E}"/>
                  </a:ext>
                </a:extLst>
              </p14:cNvPr>
              <p14:cNvContentPartPr/>
              <p14:nvPr/>
            </p14:nvContentPartPr>
            <p14:xfrm>
              <a:off x="934680" y="2719240"/>
              <a:ext cx="4429800" cy="66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2B2C9C-29C9-4193-9EC2-BB9295B8BA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16680" y="2701600"/>
                <a:ext cx="446544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2148D15-710C-447B-AA45-8BED290334FC}"/>
                  </a:ext>
                </a:extLst>
              </p14:cNvPr>
              <p14:cNvContentPartPr/>
              <p14:nvPr/>
            </p14:nvContentPartPr>
            <p14:xfrm>
              <a:off x="5658960" y="2857120"/>
              <a:ext cx="1491480" cy="354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2148D15-710C-447B-AA45-8BED290334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640964" y="2839480"/>
                <a:ext cx="1527111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F6E6E2B-54F8-48D2-AFCD-535A0CF4B976}"/>
                  </a:ext>
                </a:extLst>
              </p14:cNvPr>
              <p14:cNvContentPartPr/>
              <p14:nvPr/>
            </p14:nvContentPartPr>
            <p14:xfrm>
              <a:off x="1787880" y="3667120"/>
              <a:ext cx="18540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F6E6E2B-54F8-48D2-AFCD-535A0CF4B97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69880" y="3649480"/>
                <a:ext cx="221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55A7762-48F8-4499-8240-E4B5632B632D}"/>
                  </a:ext>
                </a:extLst>
              </p14:cNvPr>
              <p14:cNvContentPartPr/>
              <p14:nvPr/>
            </p14:nvContentPartPr>
            <p14:xfrm>
              <a:off x="1797960" y="3760360"/>
              <a:ext cx="216720" cy="19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55A7762-48F8-4499-8240-E4B5632B632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80320" y="3742720"/>
                <a:ext cx="252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3A630D-22BE-42E8-820B-1F71A521152E}"/>
                  </a:ext>
                </a:extLst>
              </p14:cNvPr>
              <p14:cNvContentPartPr/>
              <p14:nvPr/>
            </p14:nvContentPartPr>
            <p14:xfrm>
              <a:off x="617520" y="3562000"/>
              <a:ext cx="956160" cy="568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3A630D-22BE-42E8-820B-1F71A521152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9527" y="3544000"/>
                <a:ext cx="991787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A71B44E-DF76-423E-A74B-4E425AE78067}"/>
                  </a:ext>
                </a:extLst>
              </p14:cNvPr>
              <p14:cNvContentPartPr/>
              <p14:nvPr/>
            </p14:nvContentPartPr>
            <p14:xfrm>
              <a:off x="2162640" y="3474520"/>
              <a:ext cx="2336400" cy="54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A71B44E-DF76-423E-A74B-4E425AE7806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145003" y="3456880"/>
                <a:ext cx="2372035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1425D21-A93C-47DE-8DE5-17F61B317389}"/>
                  </a:ext>
                </a:extLst>
              </p14:cNvPr>
              <p14:cNvContentPartPr/>
              <p14:nvPr/>
            </p14:nvContentPartPr>
            <p14:xfrm>
              <a:off x="2590320" y="3822640"/>
              <a:ext cx="1882440" cy="140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1425D21-A93C-47DE-8DE5-17F61B31738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72320" y="3786640"/>
                <a:ext cx="19180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7D1D77-930F-420B-AAB1-2DD11BF6B774}"/>
                  </a:ext>
                </a:extLst>
              </p14:cNvPr>
              <p14:cNvContentPartPr/>
              <p14:nvPr/>
            </p14:nvContentPartPr>
            <p14:xfrm>
              <a:off x="2824320" y="1381480"/>
              <a:ext cx="1992240" cy="6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7D1D77-930F-420B-AAB1-2DD11BF6B7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806320" y="1345480"/>
                <a:ext cx="20278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A2DDB72-D933-459F-9303-2CC401497B2F}"/>
                  </a:ext>
                </a:extLst>
              </p14:cNvPr>
              <p14:cNvContentPartPr/>
              <p14:nvPr/>
            </p14:nvContentPartPr>
            <p14:xfrm>
              <a:off x="4836000" y="3525280"/>
              <a:ext cx="362520" cy="332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A2DDB72-D933-459F-9303-2CC401497B2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18018" y="3507280"/>
                <a:ext cx="398125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91D9F2E-B7AD-4401-9158-E4F681528AC4}"/>
                  </a:ext>
                </a:extLst>
              </p14:cNvPr>
              <p14:cNvContentPartPr/>
              <p14:nvPr/>
            </p14:nvContentPartPr>
            <p14:xfrm>
              <a:off x="5435400" y="3423400"/>
              <a:ext cx="2569680" cy="575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91D9F2E-B7AD-4401-9158-E4F681528A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17400" y="3405760"/>
                <a:ext cx="2605320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F8EF983-83E8-45B6-9953-BE5C65C9F580}"/>
                  </a:ext>
                </a:extLst>
              </p14:cNvPr>
              <p14:cNvContentPartPr/>
              <p14:nvPr/>
            </p14:nvContentPartPr>
            <p14:xfrm>
              <a:off x="8158080" y="3592240"/>
              <a:ext cx="168480" cy="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F8EF983-83E8-45B6-9953-BE5C65C9F58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140080" y="3574600"/>
                <a:ext cx="204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ABCB1F5-5203-4439-94B2-B823760028CC}"/>
                  </a:ext>
                </a:extLst>
              </p14:cNvPr>
              <p14:cNvContentPartPr/>
              <p14:nvPr/>
            </p14:nvContentPartPr>
            <p14:xfrm>
              <a:off x="8178240" y="3671440"/>
              <a:ext cx="151920" cy="165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ABCB1F5-5203-4439-94B2-B823760028C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160600" y="3653800"/>
                <a:ext cx="1875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08A3B17-86CB-46C0-96D5-D87AA9CEB595}"/>
                  </a:ext>
                </a:extLst>
              </p14:cNvPr>
              <p14:cNvContentPartPr/>
              <p14:nvPr/>
            </p14:nvContentPartPr>
            <p14:xfrm>
              <a:off x="8463000" y="3445360"/>
              <a:ext cx="326160" cy="369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08A3B17-86CB-46C0-96D5-D87AA9CEB59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445000" y="3427720"/>
                <a:ext cx="36180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F4C5555-D1CA-469D-B5D1-0D8E439AB82E}"/>
                  </a:ext>
                </a:extLst>
              </p14:cNvPr>
              <p14:cNvContentPartPr/>
              <p14:nvPr/>
            </p14:nvContentPartPr>
            <p14:xfrm>
              <a:off x="548040" y="4297480"/>
              <a:ext cx="273240" cy="311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F4C5555-D1CA-469D-B5D1-0D8E439AB82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30400" y="4279480"/>
                <a:ext cx="30888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517FED7-1385-43F6-B402-4E5D77D5244E}"/>
                  </a:ext>
                </a:extLst>
              </p14:cNvPr>
              <p14:cNvContentPartPr/>
              <p14:nvPr/>
            </p14:nvContentPartPr>
            <p14:xfrm>
              <a:off x="2539560" y="4438600"/>
              <a:ext cx="187920" cy="13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517FED7-1385-43F6-B402-4E5D77D5244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21920" y="4420600"/>
                <a:ext cx="22356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3738465-107A-4EE3-B2C1-4F3CD7205269}"/>
                  </a:ext>
                </a:extLst>
              </p14:cNvPr>
              <p14:cNvContentPartPr/>
              <p14:nvPr/>
            </p14:nvContentPartPr>
            <p14:xfrm>
              <a:off x="2590320" y="4510960"/>
              <a:ext cx="195120" cy="2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3738465-107A-4EE3-B2C1-4F3CD720526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72320" y="4493320"/>
                <a:ext cx="230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9FB3974-5613-4672-B817-3FE09D83E330}"/>
                  </a:ext>
                </a:extLst>
              </p14:cNvPr>
              <p14:cNvContentPartPr/>
              <p14:nvPr/>
            </p14:nvContentPartPr>
            <p14:xfrm>
              <a:off x="1856280" y="4368400"/>
              <a:ext cx="466560" cy="468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9FB3974-5613-4672-B817-3FE09D83E33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838654" y="4350760"/>
                <a:ext cx="502173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2B4A8E2-FCC3-4A5E-9040-12784C074A2A}"/>
                  </a:ext>
                </a:extLst>
              </p14:cNvPr>
              <p14:cNvContentPartPr/>
              <p14:nvPr/>
            </p14:nvContentPartPr>
            <p14:xfrm>
              <a:off x="3037440" y="4272280"/>
              <a:ext cx="1543320" cy="755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2B4A8E2-FCC3-4A5E-9040-12784C074A2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19440" y="4254280"/>
                <a:ext cx="1578960" cy="791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07581140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14:cNvPr>
              <p14:cNvContentPartPr/>
              <p14:nvPr/>
            </p14:nvContentPartPr>
            <p14:xfrm>
              <a:off x="2208000" y="163960"/>
              <a:ext cx="5011200" cy="686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90359" y="146311"/>
                <a:ext cx="5046843" cy="722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14:cNvPr>
              <p14:cNvContentPartPr/>
              <p14:nvPr/>
            </p14:nvContentPartPr>
            <p14:xfrm>
              <a:off x="999120" y="985120"/>
              <a:ext cx="90000" cy="34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1480" y="967120"/>
                <a:ext cx="1256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14:cNvPr>
              <p14:cNvContentPartPr/>
              <p14:nvPr/>
            </p14:nvContentPartPr>
            <p14:xfrm>
              <a:off x="551640" y="1096720"/>
              <a:ext cx="556560" cy="414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000" y="1079080"/>
                <a:ext cx="5922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14:cNvPr>
              <p14:cNvContentPartPr/>
              <p14:nvPr/>
            </p14:nvContentPartPr>
            <p14:xfrm>
              <a:off x="2183880" y="1151800"/>
              <a:ext cx="154080" cy="6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40" y="1133800"/>
                <a:ext cx="189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14:cNvPr>
              <p14:cNvContentPartPr/>
              <p14:nvPr/>
            </p14:nvContentPartPr>
            <p14:xfrm>
              <a:off x="2174160" y="1279960"/>
              <a:ext cx="14112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56160" y="1262320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14:cNvPr>
              <p14:cNvContentPartPr/>
              <p14:nvPr/>
            </p14:nvContentPartPr>
            <p14:xfrm>
              <a:off x="1583760" y="1015720"/>
              <a:ext cx="410400" cy="442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5760" y="998080"/>
                <a:ext cx="44604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14:cNvPr>
              <p14:cNvContentPartPr/>
              <p14:nvPr/>
            </p14:nvContentPartPr>
            <p14:xfrm>
              <a:off x="1330320" y="1117240"/>
              <a:ext cx="124920" cy="174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680" y="1099240"/>
                <a:ext cx="1605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14:cNvPr>
              <p14:cNvContentPartPr/>
              <p14:nvPr/>
            </p14:nvContentPartPr>
            <p14:xfrm>
              <a:off x="2509320" y="991240"/>
              <a:ext cx="2309040" cy="380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91320" y="973240"/>
                <a:ext cx="234468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14:cNvPr>
              <p14:cNvContentPartPr/>
              <p14:nvPr/>
            </p14:nvContentPartPr>
            <p14:xfrm>
              <a:off x="1025760" y="1543840"/>
              <a:ext cx="4491000" cy="54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08120" y="1525828"/>
                <a:ext cx="4526640" cy="583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14:cNvPr>
              <p14:cNvContentPartPr/>
              <p14:nvPr/>
            </p14:nvContentPartPr>
            <p14:xfrm>
              <a:off x="6103560" y="1564000"/>
              <a:ext cx="7920" cy="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5560" y="1546360"/>
                <a:ext cx="43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14:cNvPr>
              <p14:cNvContentPartPr/>
              <p14:nvPr/>
            </p14:nvContentPartPr>
            <p14:xfrm>
              <a:off x="6205440" y="1554280"/>
              <a:ext cx="12240" cy="1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87800" y="1536280"/>
                <a:ext cx="478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14:cNvPr>
              <p14:cNvContentPartPr/>
              <p14:nvPr/>
            </p14:nvContentPartPr>
            <p14:xfrm>
              <a:off x="5733480" y="1665880"/>
              <a:ext cx="486000" cy="282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15840" y="1648240"/>
                <a:ext cx="52164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14:cNvPr>
              <p14:cNvContentPartPr/>
              <p14:nvPr/>
            </p14:nvContentPartPr>
            <p14:xfrm>
              <a:off x="6732480" y="1653280"/>
              <a:ext cx="115200" cy="282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14840" y="1635640"/>
                <a:ext cx="1508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14:cNvPr>
              <p14:cNvContentPartPr/>
              <p14:nvPr/>
            </p14:nvContentPartPr>
            <p14:xfrm>
              <a:off x="6979440" y="1635280"/>
              <a:ext cx="12240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61440" y="16172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14:cNvPr>
              <p14:cNvContentPartPr/>
              <p14:nvPr/>
            </p14:nvContentPartPr>
            <p14:xfrm>
              <a:off x="6989880" y="1707640"/>
              <a:ext cx="14148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971880" y="168964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14:cNvPr>
              <p14:cNvContentPartPr/>
              <p14:nvPr/>
            </p14:nvContentPartPr>
            <p14:xfrm>
              <a:off x="6565080" y="1574440"/>
              <a:ext cx="91080" cy="22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7370" y="1556800"/>
                <a:ext cx="126861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14:cNvPr>
              <p14:cNvContentPartPr/>
              <p14:nvPr/>
            </p14:nvContentPartPr>
            <p14:xfrm>
              <a:off x="6319200" y="1655800"/>
              <a:ext cx="173880" cy="145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01560" y="1638160"/>
                <a:ext cx="2095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14:cNvPr>
              <p14:cNvContentPartPr/>
              <p14:nvPr/>
            </p14:nvContentPartPr>
            <p14:xfrm>
              <a:off x="7284360" y="1562560"/>
              <a:ext cx="416520" cy="18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66360" y="1544560"/>
                <a:ext cx="4521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14:cNvPr>
              <p14:cNvContentPartPr/>
              <p14:nvPr/>
            </p14:nvContentPartPr>
            <p14:xfrm>
              <a:off x="7995360" y="1533760"/>
              <a:ext cx="246960" cy="21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77694" y="1516120"/>
                <a:ext cx="282652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14:cNvPr>
              <p14:cNvContentPartPr/>
              <p14:nvPr/>
            </p14:nvContentPartPr>
            <p14:xfrm>
              <a:off x="526440" y="2275360"/>
              <a:ext cx="155160" cy="401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8440" y="2257360"/>
                <a:ext cx="19080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14:cNvPr>
              <p14:cNvContentPartPr/>
              <p14:nvPr/>
            </p14:nvContentPartPr>
            <p14:xfrm>
              <a:off x="577920" y="2163400"/>
              <a:ext cx="21240" cy="12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0280" y="2145760"/>
                <a:ext cx="568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14:cNvPr>
              <p14:cNvContentPartPr/>
              <p14:nvPr/>
            </p14:nvContentPartPr>
            <p14:xfrm>
              <a:off x="674040" y="2173840"/>
              <a:ext cx="17280" cy="13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040" y="2156200"/>
                <a:ext cx="52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14:cNvPr>
              <p14:cNvContentPartPr/>
              <p14:nvPr/>
            </p14:nvContentPartPr>
            <p14:xfrm>
              <a:off x="924240" y="2367160"/>
              <a:ext cx="196200" cy="1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06240" y="2349160"/>
                <a:ext cx="2318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14:cNvPr>
              <p14:cNvContentPartPr/>
              <p14:nvPr/>
            </p14:nvContentPartPr>
            <p14:xfrm>
              <a:off x="944400" y="2479120"/>
              <a:ext cx="152640" cy="30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26760" y="2461480"/>
                <a:ext cx="188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14:cNvPr>
              <p14:cNvContentPartPr/>
              <p14:nvPr/>
            </p14:nvContentPartPr>
            <p14:xfrm>
              <a:off x="1290000" y="2417200"/>
              <a:ext cx="1116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2360" y="239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14:cNvPr>
              <p14:cNvContentPartPr/>
              <p14:nvPr/>
            </p14:nvContentPartPr>
            <p14:xfrm>
              <a:off x="1523640" y="2329000"/>
              <a:ext cx="462600" cy="192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05640" y="2311360"/>
                <a:ext cx="498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14:cNvPr>
              <p14:cNvContentPartPr/>
              <p14:nvPr/>
            </p14:nvContentPartPr>
            <p14:xfrm>
              <a:off x="2006400" y="2413240"/>
              <a:ext cx="17856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760" y="2395600"/>
                <a:ext cx="214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14:cNvPr>
              <p14:cNvContentPartPr/>
              <p14:nvPr/>
            </p14:nvContentPartPr>
            <p14:xfrm>
              <a:off x="2102520" y="2220280"/>
              <a:ext cx="79920" cy="61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84880" y="2202280"/>
                <a:ext cx="11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14:cNvPr>
              <p14:cNvContentPartPr/>
              <p14:nvPr/>
            </p14:nvContentPartPr>
            <p14:xfrm>
              <a:off x="2285400" y="2226760"/>
              <a:ext cx="204840" cy="465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7760" y="2209120"/>
                <a:ext cx="24048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14:cNvPr>
              <p14:cNvContentPartPr/>
              <p14:nvPr/>
            </p14:nvContentPartPr>
            <p14:xfrm>
              <a:off x="2901000" y="2417920"/>
              <a:ext cx="96480" cy="135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3000" y="2399920"/>
                <a:ext cx="132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14:cNvPr>
              <p14:cNvContentPartPr/>
              <p14:nvPr/>
            </p14:nvContentPartPr>
            <p14:xfrm>
              <a:off x="3217080" y="2113000"/>
              <a:ext cx="1161720" cy="316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199440" y="2095000"/>
                <a:ext cx="11973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14:cNvPr>
              <p14:cNvContentPartPr/>
              <p14:nvPr/>
            </p14:nvContentPartPr>
            <p14:xfrm>
              <a:off x="4663200" y="1981960"/>
              <a:ext cx="1737000" cy="412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45200" y="1963960"/>
                <a:ext cx="17726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2B2C9C-29C9-4193-9EC2-BB9295B8BA2E}"/>
                  </a:ext>
                </a:extLst>
              </p14:cNvPr>
              <p14:cNvContentPartPr/>
              <p14:nvPr/>
            </p14:nvContentPartPr>
            <p14:xfrm>
              <a:off x="934680" y="2719240"/>
              <a:ext cx="4429800" cy="66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2B2C9C-29C9-4193-9EC2-BB9295B8BA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16680" y="2701600"/>
                <a:ext cx="446544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2148D15-710C-447B-AA45-8BED290334FC}"/>
                  </a:ext>
                </a:extLst>
              </p14:cNvPr>
              <p14:cNvContentPartPr/>
              <p14:nvPr/>
            </p14:nvContentPartPr>
            <p14:xfrm>
              <a:off x="5658960" y="2857120"/>
              <a:ext cx="1491480" cy="354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2148D15-710C-447B-AA45-8BED290334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640964" y="2839480"/>
                <a:ext cx="1527111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F6E6E2B-54F8-48D2-AFCD-535A0CF4B976}"/>
                  </a:ext>
                </a:extLst>
              </p14:cNvPr>
              <p14:cNvContentPartPr/>
              <p14:nvPr/>
            </p14:nvContentPartPr>
            <p14:xfrm>
              <a:off x="1787880" y="3667120"/>
              <a:ext cx="18540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F6E6E2B-54F8-48D2-AFCD-535A0CF4B97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69880" y="3649480"/>
                <a:ext cx="221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55A7762-48F8-4499-8240-E4B5632B632D}"/>
                  </a:ext>
                </a:extLst>
              </p14:cNvPr>
              <p14:cNvContentPartPr/>
              <p14:nvPr/>
            </p14:nvContentPartPr>
            <p14:xfrm>
              <a:off x="1797960" y="3760360"/>
              <a:ext cx="216720" cy="19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55A7762-48F8-4499-8240-E4B5632B632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80320" y="3742720"/>
                <a:ext cx="252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3A630D-22BE-42E8-820B-1F71A521152E}"/>
                  </a:ext>
                </a:extLst>
              </p14:cNvPr>
              <p14:cNvContentPartPr/>
              <p14:nvPr/>
            </p14:nvContentPartPr>
            <p14:xfrm>
              <a:off x="617520" y="3562000"/>
              <a:ext cx="956160" cy="568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3A630D-22BE-42E8-820B-1F71A521152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9527" y="3544000"/>
                <a:ext cx="991787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A71B44E-DF76-423E-A74B-4E425AE78067}"/>
                  </a:ext>
                </a:extLst>
              </p14:cNvPr>
              <p14:cNvContentPartPr/>
              <p14:nvPr/>
            </p14:nvContentPartPr>
            <p14:xfrm>
              <a:off x="2162640" y="3474520"/>
              <a:ext cx="2336400" cy="54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A71B44E-DF76-423E-A74B-4E425AE7806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145003" y="3456880"/>
                <a:ext cx="2372035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1425D21-A93C-47DE-8DE5-17F61B317389}"/>
                  </a:ext>
                </a:extLst>
              </p14:cNvPr>
              <p14:cNvContentPartPr/>
              <p14:nvPr/>
            </p14:nvContentPartPr>
            <p14:xfrm>
              <a:off x="2590320" y="3822640"/>
              <a:ext cx="1882440" cy="140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1425D21-A93C-47DE-8DE5-17F61B31738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72320" y="3786640"/>
                <a:ext cx="19180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7D1D77-930F-420B-AAB1-2DD11BF6B774}"/>
                  </a:ext>
                </a:extLst>
              </p14:cNvPr>
              <p14:cNvContentPartPr/>
              <p14:nvPr/>
            </p14:nvContentPartPr>
            <p14:xfrm>
              <a:off x="2824320" y="1381480"/>
              <a:ext cx="1992240" cy="6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7D1D77-930F-420B-AAB1-2DD11BF6B7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806320" y="1345480"/>
                <a:ext cx="20278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A2DDB72-D933-459F-9303-2CC401497B2F}"/>
                  </a:ext>
                </a:extLst>
              </p14:cNvPr>
              <p14:cNvContentPartPr/>
              <p14:nvPr/>
            </p14:nvContentPartPr>
            <p14:xfrm>
              <a:off x="4836000" y="3525280"/>
              <a:ext cx="362520" cy="332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A2DDB72-D933-459F-9303-2CC401497B2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18018" y="3507280"/>
                <a:ext cx="398125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91D9F2E-B7AD-4401-9158-E4F681528AC4}"/>
                  </a:ext>
                </a:extLst>
              </p14:cNvPr>
              <p14:cNvContentPartPr/>
              <p14:nvPr/>
            </p14:nvContentPartPr>
            <p14:xfrm>
              <a:off x="5435400" y="3423400"/>
              <a:ext cx="2569680" cy="575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91D9F2E-B7AD-4401-9158-E4F681528A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17400" y="3405760"/>
                <a:ext cx="2605320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F8EF983-83E8-45B6-9953-BE5C65C9F580}"/>
                  </a:ext>
                </a:extLst>
              </p14:cNvPr>
              <p14:cNvContentPartPr/>
              <p14:nvPr/>
            </p14:nvContentPartPr>
            <p14:xfrm>
              <a:off x="8158080" y="3592240"/>
              <a:ext cx="168480" cy="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F8EF983-83E8-45B6-9953-BE5C65C9F58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140080" y="3574600"/>
                <a:ext cx="204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ABCB1F5-5203-4439-94B2-B823760028CC}"/>
                  </a:ext>
                </a:extLst>
              </p14:cNvPr>
              <p14:cNvContentPartPr/>
              <p14:nvPr/>
            </p14:nvContentPartPr>
            <p14:xfrm>
              <a:off x="8178240" y="3671440"/>
              <a:ext cx="151920" cy="165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ABCB1F5-5203-4439-94B2-B823760028C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160600" y="3653800"/>
                <a:ext cx="1875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08A3B17-86CB-46C0-96D5-D87AA9CEB595}"/>
                  </a:ext>
                </a:extLst>
              </p14:cNvPr>
              <p14:cNvContentPartPr/>
              <p14:nvPr/>
            </p14:nvContentPartPr>
            <p14:xfrm>
              <a:off x="8463000" y="3445360"/>
              <a:ext cx="326160" cy="369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08A3B17-86CB-46C0-96D5-D87AA9CEB59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445000" y="3427720"/>
                <a:ext cx="36180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F4C5555-D1CA-469D-B5D1-0D8E439AB82E}"/>
                  </a:ext>
                </a:extLst>
              </p14:cNvPr>
              <p14:cNvContentPartPr/>
              <p14:nvPr/>
            </p14:nvContentPartPr>
            <p14:xfrm>
              <a:off x="548040" y="4297480"/>
              <a:ext cx="273240" cy="311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F4C5555-D1CA-469D-B5D1-0D8E439AB82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30400" y="4279480"/>
                <a:ext cx="30888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517FED7-1385-43F6-B402-4E5D77D5244E}"/>
                  </a:ext>
                </a:extLst>
              </p14:cNvPr>
              <p14:cNvContentPartPr/>
              <p14:nvPr/>
            </p14:nvContentPartPr>
            <p14:xfrm>
              <a:off x="2539560" y="4438600"/>
              <a:ext cx="187920" cy="13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517FED7-1385-43F6-B402-4E5D77D5244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21920" y="4420600"/>
                <a:ext cx="22356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3738465-107A-4EE3-B2C1-4F3CD7205269}"/>
                  </a:ext>
                </a:extLst>
              </p14:cNvPr>
              <p14:cNvContentPartPr/>
              <p14:nvPr/>
            </p14:nvContentPartPr>
            <p14:xfrm>
              <a:off x="2590320" y="4510960"/>
              <a:ext cx="195120" cy="2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3738465-107A-4EE3-B2C1-4F3CD720526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72320" y="4493320"/>
                <a:ext cx="230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9FB3974-5613-4672-B817-3FE09D83E330}"/>
                  </a:ext>
                </a:extLst>
              </p14:cNvPr>
              <p14:cNvContentPartPr/>
              <p14:nvPr/>
            </p14:nvContentPartPr>
            <p14:xfrm>
              <a:off x="1856280" y="4368400"/>
              <a:ext cx="466560" cy="468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9FB3974-5613-4672-B817-3FE09D83E33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838654" y="4350760"/>
                <a:ext cx="502173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2B4A8E2-FCC3-4A5E-9040-12784C074A2A}"/>
                  </a:ext>
                </a:extLst>
              </p14:cNvPr>
              <p14:cNvContentPartPr/>
              <p14:nvPr/>
            </p14:nvContentPartPr>
            <p14:xfrm>
              <a:off x="3037440" y="4272280"/>
              <a:ext cx="1543320" cy="755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2B4A8E2-FCC3-4A5E-9040-12784C074A2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19440" y="4254280"/>
                <a:ext cx="1578960" cy="79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AEFA21E-EAFF-48E3-A572-2A9ADCD0142F}"/>
                  </a:ext>
                </a:extLst>
              </p14:cNvPr>
              <p14:cNvContentPartPr/>
              <p14:nvPr/>
            </p14:nvContentPartPr>
            <p14:xfrm>
              <a:off x="4866240" y="4530760"/>
              <a:ext cx="15156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AEFA21E-EAFF-48E3-A572-2A9ADCD0142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48600" y="451276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EFDD4-228A-4DDF-B012-810DB0E77020}"/>
                  </a:ext>
                </a:extLst>
              </p14:cNvPr>
              <p14:cNvContentPartPr/>
              <p14:nvPr/>
            </p14:nvContentPartPr>
            <p14:xfrm>
              <a:off x="4866240" y="4632280"/>
              <a:ext cx="1645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EFDD4-228A-4DDF-B012-810DB0E7702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848600" y="461428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840D148-7926-4822-B6E3-D973DF212BBD}"/>
                  </a:ext>
                </a:extLst>
              </p14:cNvPr>
              <p14:cNvContentPartPr/>
              <p14:nvPr/>
            </p14:nvContentPartPr>
            <p14:xfrm>
              <a:off x="5394720" y="4175440"/>
              <a:ext cx="2071800" cy="742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840D148-7926-4822-B6E3-D973DF212BB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76720" y="4157440"/>
                <a:ext cx="2107440" cy="777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91243205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14:cNvPr>
              <p14:cNvContentPartPr/>
              <p14:nvPr/>
            </p14:nvContentPartPr>
            <p14:xfrm>
              <a:off x="2208000" y="163960"/>
              <a:ext cx="5011200" cy="686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90359" y="146311"/>
                <a:ext cx="5046843" cy="722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14:cNvPr>
              <p14:cNvContentPartPr/>
              <p14:nvPr/>
            </p14:nvContentPartPr>
            <p14:xfrm>
              <a:off x="999120" y="985120"/>
              <a:ext cx="90000" cy="34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1480" y="967120"/>
                <a:ext cx="1256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14:cNvPr>
              <p14:cNvContentPartPr/>
              <p14:nvPr/>
            </p14:nvContentPartPr>
            <p14:xfrm>
              <a:off x="551640" y="1096720"/>
              <a:ext cx="556560" cy="414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000" y="1079080"/>
                <a:ext cx="5922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14:cNvPr>
              <p14:cNvContentPartPr/>
              <p14:nvPr/>
            </p14:nvContentPartPr>
            <p14:xfrm>
              <a:off x="2183880" y="1151800"/>
              <a:ext cx="154080" cy="6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40" y="1133800"/>
                <a:ext cx="189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14:cNvPr>
              <p14:cNvContentPartPr/>
              <p14:nvPr/>
            </p14:nvContentPartPr>
            <p14:xfrm>
              <a:off x="2174160" y="1279960"/>
              <a:ext cx="14112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56160" y="1262320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14:cNvPr>
              <p14:cNvContentPartPr/>
              <p14:nvPr/>
            </p14:nvContentPartPr>
            <p14:xfrm>
              <a:off x="1583760" y="1015720"/>
              <a:ext cx="410400" cy="442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5760" y="998080"/>
                <a:ext cx="44604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14:cNvPr>
              <p14:cNvContentPartPr/>
              <p14:nvPr/>
            </p14:nvContentPartPr>
            <p14:xfrm>
              <a:off x="1330320" y="1117240"/>
              <a:ext cx="124920" cy="174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680" y="1099240"/>
                <a:ext cx="1605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14:cNvPr>
              <p14:cNvContentPartPr/>
              <p14:nvPr/>
            </p14:nvContentPartPr>
            <p14:xfrm>
              <a:off x="2509320" y="991240"/>
              <a:ext cx="2309040" cy="380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91320" y="973240"/>
                <a:ext cx="234468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14:cNvPr>
              <p14:cNvContentPartPr/>
              <p14:nvPr/>
            </p14:nvContentPartPr>
            <p14:xfrm>
              <a:off x="1025760" y="1543840"/>
              <a:ext cx="4491000" cy="54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08120" y="1525828"/>
                <a:ext cx="4526640" cy="583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14:cNvPr>
              <p14:cNvContentPartPr/>
              <p14:nvPr/>
            </p14:nvContentPartPr>
            <p14:xfrm>
              <a:off x="6103560" y="1564000"/>
              <a:ext cx="7920" cy="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5560" y="1546360"/>
                <a:ext cx="43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14:cNvPr>
              <p14:cNvContentPartPr/>
              <p14:nvPr/>
            </p14:nvContentPartPr>
            <p14:xfrm>
              <a:off x="6205440" y="1554280"/>
              <a:ext cx="12240" cy="1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87800" y="1536280"/>
                <a:ext cx="478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14:cNvPr>
              <p14:cNvContentPartPr/>
              <p14:nvPr/>
            </p14:nvContentPartPr>
            <p14:xfrm>
              <a:off x="5733480" y="1665880"/>
              <a:ext cx="486000" cy="282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15840" y="1648240"/>
                <a:ext cx="52164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14:cNvPr>
              <p14:cNvContentPartPr/>
              <p14:nvPr/>
            </p14:nvContentPartPr>
            <p14:xfrm>
              <a:off x="6732480" y="1653280"/>
              <a:ext cx="115200" cy="282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14840" y="1635640"/>
                <a:ext cx="1508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14:cNvPr>
              <p14:cNvContentPartPr/>
              <p14:nvPr/>
            </p14:nvContentPartPr>
            <p14:xfrm>
              <a:off x="6979440" y="1635280"/>
              <a:ext cx="12240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61440" y="16172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14:cNvPr>
              <p14:cNvContentPartPr/>
              <p14:nvPr/>
            </p14:nvContentPartPr>
            <p14:xfrm>
              <a:off x="6989880" y="1707640"/>
              <a:ext cx="14148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971880" y="168964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14:cNvPr>
              <p14:cNvContentPartPr/>
              <p14:nvPr/>
            </p14:nvContentPartPr>
            <p14:xfrm>
              <a:off x="6565080" y="1574440"/>
              <a:ext cx="91080" cy="22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7370" y="1556800"/>
                <a:ext cx="126861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14:cNvPr>
              <p14:cNvContentPartPr/>
              <p14:nvPr/>
            </p14:nvContentPartPr>
            <p14:xfrm>
              <a:off x="6319200" y="1655800"/>
              <a:ext cx="173880" cy="145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01560" y="1638160"/>
                <a:ext cx="2095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14:cNvPr>
              <p14:cNvContentPartPr/>
              <p14:nvPr/>
            </p14:nvContentPartPr>
            <p14:xfrm>
              <a:off x="7284360" y="1562560"/>
              <a:ext cx="416520" cy="18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66360" y="1544560"/>
                <a:ext cx="4521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14:cNvPr>
              <p14:cNvContentPartPr/>
              <p14:nvPr/>
            </p14:nvContentPartPr>
            <p14:xfrm>
              <a:off x="7995360" y="1533760"/>
              <a:ext cx="246960" cy="21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77694" y="1516120"/>
                <a:ext cx="282652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14:cNvPr>
              <p14:cNvContentPartPr/>
              <p14:nvPr/>
            </p14:nvContentPartPr>
            <p14:xfrm>
              <a:off x="526440" y="2275360"/>
              <a:ext cx="155160" cy="401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8440" y="2257360"/>
                <a:ext cx="19080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14:cNvPr>
              <p14:cNvContentPartPr/>
              <p14:nvPr/>
            </p14:nvContentPartPr>
            <p14:xfrm>
              <a:off x="577920" y="2163400"/>
              <a:ext cx="21240" cy="12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0280" y="2145760"/>
                <a:ext cx="568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14:cNvPr>
              <p14:cNvContentPartPr/>
              <p14:nvPr/>
            </p14:nvContentPartPr>
            <p14:xfrm>
              <a:off x="674040" y="2173840"/>
              <a:ext cx="17280" cy="13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040" y="2156200"/>
                <a:ext cx="52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14:cNvPr>
              <p14:cNvContentPartPr/>
              <p14:nvPr/>
            </p14:nvContentPartPr>
            <p14:xfrm>
              <a:off x="924240" y="2367160"/>
              <a:ext cx="196200" cy="1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06240" y="2349160"/>
                <a:ext cx="2318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14:cNvPr>
              <p14:cNvContentPartPr/>
              <p14:nvPr/>
            </p14:nvContentPartPr>
            <p14:xfrm>
              <a:off x="944400" y="2479120"/>
              <a:ext cx="152640" cy="30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26760" y="2461480"/>
                <a:ext cx="188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14:cNvPr>
              <p14:cNvContentPartPr/>
              <p14:nvPr/>
            </p14:nvContentPartPr>
            <p14:xfrm>
              <a:off x="1290000" y="2417200"/>
              <a:ext cx="1116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2360" y="239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14:cNvPr>
              <p14:cNvContentPartPr/>
              <p14:nvPr/>
            </p14:nvContentPartPr>
            <p14:xfrm>
              <a:off x="1523640" y="2329000"/>
              <a:ext cx="462600" cy="192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05640" y="2311360"/>
                <a:ext cx="498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14:cNvPr>
              <p14:cNvContentPartPr/>
              <p14:nvPr/>
            </p14:nvContentPartPr>
            <p14:xfrm>
              <a:off x="2006400" y="2413240"/>
              <a:ext cx="17856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760" y="2395600"/>
                <a:ext cx="214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14:cNvPr>
              <p14:cNvContentPartPr/>
              <p14:nvPr/>
            </p14:nvContentPartPr>
            <p14:xfrm>
              <a:off x="2102520" y="2220280"/>
              <a:ext cx="79920" cy="61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84880" y="2202280"/>
                <a:ext cx="11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14:cNvPr>
              <p14:cNvContentPartPr/>
              <p14:nvPr/>
            </p14:nvContentPartPr>
            <p14:xfrm>
              <a:off x="2285400" y="2226760"/>
              <a:ext cx="204840" cy="465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7760" y="2209120"/>
                <a:ext cx="24048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14:cNvPr>
              <p14:cNvContentPartPr/>
              <p14:nvPr/>
            </p14:nvContentPartPr>
            <p14:xfrm>
              <a:off x="2901000" y="2417920"/>
              <a:ext cx="96480" cy="135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3000" y="2399920"/>
                <a:ext cx="132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14:cNvPr>
              <p14:cNvContentPartPr/>
              <p14:nvPr/>
            </p14:nvContentPartPr>
            <p14:xfrm>
              <a:off x="3217080" y="2113000"/>
              <a:ext cx="1161720" cy="316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199440" y="2095000"/>
                <a:ext cx="11973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14:cNvPr>
              <p14:cNvContentPartPr/>
              <p14:nvPr/>
            </p14:nvContentPartPr>
            <p14:xfrm>
              <a:off x="4663200" y="1981960"/>
              <a:ext cx="1737000" cy="412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45200" y="1963960"/>
                <a:ext cx="17726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2B2C9C-29C9-4193-9EC2-BB9295B8BA2E}"/>
                  </a:ext>
                </a:extLst>
              </p14:cNvPr>
              <p14:cNvContentPartPr/>
              <p14:nvPr/>
            </p14:nvContentPartPr>
            <p14:xfrm>
              <a:off x="934680" y="2719240"/>
              <a:ext cx="4429800" cy="66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2B2C9C-29C9-4193-9EC2-BB9295B8BA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16680" y="2701600"/>
                <a:ext cx="446544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2148D15-710C-447B-AA45-8BED290334FC}"/>
                  </a:ext>
                </a:extLst>
              </p14:cNvPr>
              <p14:cNvContentPartPr/>
              <p14:nvPr/>
            </p14:nvContentPartPr>
            <p14:xfrm>
              <a:off x="5658960" y="2857120"/>
              <a:ext cx="1491480" cy="354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2148D15-710C-447B-AA45-8BED290334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640964" y="2839480"/>
                <a:ext cx="1527111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F6E6E2B-54F8-48D2-AFCD-535A0CF4B976}"/>
                  </a:ext>
                </a:extLst>
              </p14:cNvPr>
              <p14:cNvContentPartPr/>
              <p14:nvPr/>
            </p14:nvContentPartPr>
            <p14:xfrm>
              <a:off x="1787880" y="3667120"/>
              <a:ext cx="18540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F6E6E2B-54F8-48D2-AFCD-535A0CF4B97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69880" y="3649480"/>
                <a:ext cx="221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55A7762-48F8-4499-8240-E4B5632B632D}"/>
                  </a:ext>
                </a:extLst>
              </p14:cNvPr>
              <p14:cNvContentPartPr/>
              <p14:nvPr/>
            </p14:nvContentPartPr>
            <p14:xfrm>
              <a:off x="1797960" y="3760360"/>
              <a:ext cx="216720" cy="19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55A7762-48F8-4499-8240-E4B5632B632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80320" y="3742720"/>
                <a:ext cx="252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3A630D-22BE-42E8-820B-1F71A521152E}"/>
                  </a:ext>
                </a:extLst>
              </p14:cNvPr>
              <p14:cNvContentPartPr/>
              <p14:nvPr/>
            </p14:nvContentPartPr>
            <p14:xfrm>
              <a:off x="617520" y="3562000"/>
              <a:ext cx="956160" cy="568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3A630D-22BE-42E8-820B-1F71A521152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9527" y="3544000"/>
                <a:ext cx="991787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A71B44E-DF76-423E-A74B-4E425AE78067}"/>
                  </a:ext>
                </a:extLst>
              </p14:cNvPr>
              <p14:cNvContentPartPr/>
              <p14:nvPr/>
            </p14:nvContentPartPr>
            <p14:xfrm>
              <a:off x="2162640" y="3474520"/>
              <a:ext cx="2336400" cy="54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A71B44E-DF76-423E-A74B-4E425AE7806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145003" y="3456880"/>
                <a:ext cx="2372035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1425D21-A93C-47DE-8DE5-17F61B317389}"/>
                  </a:ext>
                </a:extLst>
              </p14:cNvPr>
              <p14:cNvContentPartPr/>
              <p14:nvPr/>
            </p14:nvContentPartPr>
            <p14:xfrm>
              <a:off x="2590320" y="3822640"/>
              <a:ext cx="1882440" cy="140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1425D21-A93C-47DE-8DE5-17F61B31738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72320" y="3786640"/>
                <a:ext cx="19180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7D1D77-930F-420B-AAB1-2DD11BF6B774}"/>
                  </a:ext>
                </a:extLst>
              </p14:cNvPr>
              <p14:cNvContentPartPr/>
              <p14:nvPr/>
            </p14:nvContentPartPr>
            <p14:xfrm>
              <a:off x="2824320" y="1381480"/>
              <a:ext cx="1992240" cy="6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7D1D77-930F-420B-AAB1-2DD11BF6B7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806320" y="1345480"/>
                <a:ext cx="20278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A2DDB72-D933-459F-9303-2CC401497B2F}"/>
                  </a:ext>
                </a:extLst>
              </p14:cNvPr>
              <p14:cNvContentPartPr/>
              <p14:nvPr/>
            </p14:nvContentPartPr>
            <p14:xfrm>
              <a:off x="4836000" y="3525280"/>
              <a:ext cx="362520" cy="332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A2DDB72-D933-459F-9303-2CC401497B2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18018" y="3507280"/>
                <a:ext cx="398125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91D9F2E-B7AD-4401-9158-E4F681528AC4}"/>
                  </a:ext>
                </a:extLst>
              </p14:cNvPr>
              <p14:cNvContentPartPr/>
              <p14:nvPr/>
            </p14:nvContentPartPr>
            <p14:xfrm>
              <a:off x="5435400" y="3423400"/>
              <a:ext cx="2569680" cy="575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91D9F2E-B7AD-4401-9158-E4F681528A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17400" y="3405760"/>
                <a:ext cx="2605320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F8EF983-83E8-45B6-9953-BE5C65C9F580}"/>
                  </a:ext>
                </a:extLst>
              </p14:cNvPr>
              <p14:cNvContentPartPr/>
              <p14:nvPr/>
            </p14:nvContentPartPr>
            <p14:xfrm>
              <a:off x="8158080" y="3592240"/>
              <a:ext cx="168480" cy="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F8EF983-83E8-45B6-9953-BE5C65C9F58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140080" y="3574600"/>
                <a:ext cx="204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ABCB1F5-5203-4439-94B2-B823760028CC}"/>
                  </a:ext>
                </a:extLst>
              </p14:cNvPr>
              <p14:cNvContentPartPr/>
              <p14:nvPr/>
            </p14:nvContentPartPr>
            <p14:xfrm>
              <a:off x="8178240" y="3671440"/>
              <a:ext cx="151920" cy="165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ABCB1F5-5203-4439-94B2-B823760028C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160600" y="3653800"/>
                <a:ext cx="1875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08A3B17-86CB-46C0-96D5-D87AA9CEB595}"/>
                  </a:ext>
                </a:extLst>
              </p14:cNvPr>
              <p14:cNvContentPartPr/>
              <p14:nvPr/>
            </p14:nvContentPartPr>
            <p14:xfrm>
              <a:off x="8463000" y="3445360"/>
              <a:ext cx="326160" cy="369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08A3B17-86CB-46C0-96D5-D87AA9CEB59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445000" y="3427720"/>
                <a:ext cx="36180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F4C5555-D1CA-469D-B5D1-0D8E439AB82E}"/>
                  </a:ext>
                </a:extLst>
              </p14:cNvPr>
              <p14:cNvContentPartPr/>
              <p14:nvPr/>
            </p14:nvContentPartPr>
            <p14:xfrm>
              <a:off x="548040" y="4297480"/>
              <a:ext cx="273240" cy="311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F4C5555-D1CA-469D-B5D1-0D8E439AB82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30400" y="4279480"/>
                <a:ext cx="30888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517FED7-1385-43F6-B402-4E5D77D5244E}"/>
                  </a:ext>
                </a:extLst>
              </p14:cNvPr>
              <p14:cNvContentPartPr/>
              <p14:nvPr/>
            </p14:nvContentPartPr>
            <p14:xfrm>
              <a:off x="2539560" y="4438600"/>
              <a:ext cx="187920" cy="13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517FED7-1385-43F6-B402-4E5D77D5244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21920" y="4420600"/>
                <a:ext cx="22356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3738465-107A-4EE3-B2C1-4F3CD7205269}"/>
                  </a:ext>
                </a:extLst>
              </p14:cNvPr>
              <p14:cNvContentPartPr/>
              <p14:nvPr/>
            </p14:nvContentPartPr>
            <p14:xfrm>
              <a:off x="2590320" y="4510960"/>
              <a:ext cx="195120" cy="2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3738465-107A-4EE3-B2C1-4F3CD720526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72320" y="4493320"/>
                <a:ext cx="230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9FB3974-5613-4672-B817-3FE09D83E330}"/>
                  </a:ext>
                </a:extLst>
              </p14:cNvPr>
              <p14:cNvContentPartPr/>
              <p14:nvPr/>
            </p14:nvContentPartPr>
            <p14:xfrm>
              <a:off x="1856280" y="4368400"/>
              <a:ext cx="466560" cy="468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9FB3974-5613-4672-B817-3FE09D83E33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838654" y="4350760"/>
                <a:ext cx="502173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2B4A8E2-FCC3-4A5E-9040-12784C074A2A}"/>
                  </a:ext>
                </a:extLst>
              </p14:cNvPr>
              <p14:cNvContentPartPr/>
              <p14:nvPr/>
            </p14:nvContentPartPr>
            <p14:xfrm>
              <a:off x="3037440" y="4272280"/>
              <a:ext cx="1543320" cy="755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2B4A8E2-FCC3-4A5E-9040-12784C074A2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19440" y="4254280"/>
                <a:ext cx="1578960" cy="79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AEFA21E-EAFF-48E3-A572-2A9ADCD0142F}"/>
                  </a:ext>
                </a:extLst>
              </p14:cNvPr>
              <p14:cNvContentPartPr/>
              <p14:nvPr/>
            </p14:nvContentPartPr>
            <p14:xfrm>
              <a:off x="4866240" y="4530760"/>
              <a:ext cx="15156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AEFA21E-EAFF-48E3-A572-2A9ADCD0142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48600" y="451276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EFDD4-228A-4DDF-B012-810DB0E77020}"/>
                  </a:ext>
                </a:extLst>
              </p14:cNvPr>
              <p14:cNvContentPartPr/>
              <p14:nvPr/>
            </p14:nvContentPartPr>
            <p14:xfrm>
              <a:off x="4866240" y="4632280"/>
              <a:ext cx="1645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EFDD4-228A-4DDF-B012-810DB0E7702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848600" y="461428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840D148-7926-4822-B6E3-D973DF212BBD}"/>
                  </a:ext>
                </a:extLst>
              </p14:cNvPr>
              <p14:cNvContentPartPr/>
              <p14:nvPr/>
            </p14:nvContentPartPr>
            <p14:xfrm>
              <a:off x="5394720" y="4175440"/>
              <a:ext cx="2071800" cy="742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840D148-7926-4822-B6E3-D973DF212BB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76720" y="4157440"/>
                <a:ext cx="2107440" cy="77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8EA4755-9DDE-42EF-9768-7F9A3D61E730}"/>
                  </a:ext>
                </a:extLst>
              </p14:cNvPr>
              <p14:cNvContentPartPr/>
              <p14:nvPr/>
            </p14:nvContentPartPr>
            <p14:xfrm>
              <a:off x="7741560" y="4182280"/>
              <a:ext cx="972000" cy="488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8EA4755-9DDE-42EF-9768-7F9A3D61E73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723920" y="4164627"/>
                <a:ext cx="1007640" cy="524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367659-72BD-48AB-A24F-5C957A2285B1}"/>
                  </a:ext>
                </a:extLst>
              </p14:cNvPr>
              <p14:cNvContentPartPr/>
              <p14:nvPr/>
            </p14:nvContentPartPr>
            <p14:xfrm>
              <a:off x="680160" y="5529760"/>
              <a:ext cx="258480" cy="108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367659-72BD-48AB-A24F-5C957A2285B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2520" y="5512120"/>
                <a:ext cx="29412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03A89F1-71C4-46EA-A165-AC6DE8353B4C}"/>
                  </a:ext>
                </a:extLst>
              </p14:cNvPr>
              <p14:cNvContentPartPr/>
              <p14:nvPr/>
            </p14:nvContentPartPr>
            <p14:xfrm>
              <a:off x="589080" y="5161120"/>
              <a:ext cx="336240" cy="3049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03A89F1-71C4-46EA-A165-AC6DE8353B4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1080" y="5143120"/>
                <a:ext cx="3718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ACFBD82-FEBB-451D-B11E-B33132D36FF9}"/>
                  </a:ext>
                </a:extLst>
              </p14:cNvPr>
              <p14:cNvContentPartPr/>
              <p14:nvPr/>
            </p14:nvContentPartPr>
            <p14:xfrm>
              <a:off x="1076520" y="5295760"/>
              <a:ext cx="862560" cy="241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ACFBD82-FEBB-451D-B11E-B33132D36FF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58880" y="5278120"/>
                <a:ext cx="8982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388166F-9348-4A04-9B05-1F865BC0D17D}"/>
                  </a:ext>
                </a:extLst>
              </p14:cNvPr>
              <p14:cNvContentPartPr/>
              <p14:nvPr/>
            </p14:nvContentPartPr>
            <p14:xfrm>
              <a:off x="4635480" y="1621960"/>
              <a:ext cx="2586240" cy="1207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388166F-9348-4A04-9B05-1F865BC0D1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617480" y="1585960"/>
                <a:ext cx="2621880" cy="1279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55523242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14:cNvPr>
              <p14:cNvContentPartPr/>
              <p14:nvPr/>
            </p14:nvContentPartPr>
            <p14:xfrm>
              <a:off x="2208000" y="163960"/>
              <a:ext cx="5011200" cy="686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90359" y="146311"/>
                <a:ext cx="5046843" cy="722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14:cNvPr>
              <p14:cNvContentPartPr/>
              <p14:nvPr/>
            </p14:nvContentPartPr>
            <p14:xfrm>
              <a:off x="999120" y="985120"/>
              <a:ext cx="90000" cy="34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1480" y="967120"/>
                <a:ext cx="1256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14:cNvPr>
              <p14:cNvContentPartPr/>
              <p14:nvPr/>
            </p14:nvContentPartPr>
            <p14:xfrm>
              <a:off x="551640" y="1096720"/>
              <a:ext cx="556560" cy="414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000" y="1079080"/>
                <a:ext cx="5922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14:cNvPr>
              <p14:cNvContentPartPr/>
              <p14:nvPr/>
            </p14:nvContentPartPr>
            <p14:xfrm>
              <a:off x="2183880" y="1151800"/>
              <a:ext cx="154080" cy="6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40" y="1133800"/>
                <a:ext cx="189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14:cNvPr>
              <p14:cNvContentPartPr/>
              <p14:nvPr/>
            </p14:nvContentPartPr>
            <p14:xfrm>
              <a:off x="2174160" y="1279960"/>
              <a:ext cx="14112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56160" y="1262320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14:cNvPr>
              <p14:cNvContentPartPr/>
              <p14:nvPr/>
            </p14:nvContentPartPr>
            <p14:xfrm>
              <a:off x="1583760" y="1015720"/>
              <a:ext cx="410400" cy="442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5760" y="998080"/>
                <a:ext cx="44604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14:cNvPr>
              <p14:cNvContentPartPr/>
              <p14:nvPr/>
            </p14:nvContentPartPr>
            <p14:xfrm>
              <a:off x="1330320" y="1117240"/>
              <a:ext cx="124920" cy="174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680" y="1099240"/>
                <a:ext cx="1605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14:cNvPr>
              <p14:cNvContentPartPr/>
              <p14:nvPr/>
            </p14:nvContentPartPr>
            <p14:xfrm>
              <a:off x="2509320" y="991240"/>
              <a:ext cx="2309040" cy="380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91320" y="973240"/>
                <a:ext cx="234468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14:cNvPr>
              <p14:cNvContentPartPr/>
              <p14:nvPr/>
            </p14:nvContentPartPr>
            <p14:xfrm>
              <a:off x="1025760" y="1543840"/>
              <a:ext cx="4491000" cy="54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08120" y="1525828"/>
                <a:ext cx="4526640" cy="583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14:cNvPr>
              <p14:cNvContentPartPr/>
              <p14:nvPr/>
            </p14:nvContentPartPr>
            <p14:xfrm>
              <a:off x="6103560" y="1564000"/>
              <a:ext cx="7920" cy="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5560" y="1546360"/>
                <a:ext cx="43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14:cNvPr>
              <p14:cNvContentPartPr/>
              <p14:nvPr/>
            </p14:nvContentPartPr>
            <p14:xfrm>
              <a:off x="6205440" y="1554280"/>
              <a:ext cx="12240" cy="1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87800" y="1536280"/>
                <a:ext cx="478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14:cNvPr>
              <p14:cNvContentPartPr/>
              <p14:nvPr/>
            </p14:nvContentPartPr>
            <p14:xfrm>
              <a:off x="5733480" y="1665880"/>
              <a:ext cx="486000" cy="282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15840" y="1648240"/>
                <a:ext cx="52164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14:cNvPr>
              <p14:cNvContentPartPr/>
              <p14:nvPr/>
            </p14:nvContentPartPr>
            <p14:xfrm>
              <a:off x="6732480" y="1653280"/>
              <a:ext cx="115200" cy="282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14840" y="1635640"/>
                <a:ext cx="1508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14:cNvPr>
              <p14:cNvContentPartPr/>
              <p14:nvPr/>
            </p14:nvContentPartPr>
            <p14:xfrm>
              <a:off x="6979440" y="1635280"/>
              <a:ext cx="12240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61440" y="16172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14:cNvPr>
              <p14:cNvContentPartPr/>
              <p14:nvPr/>
            </p14:nvContentPartPr>
            <p14:xfrm>
              <a:off x="6989880" y="1707640"/>
              <a:ext cx="14148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971880" y="168964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14:cNvPr>
              <p14:cNvContentPartPr/>
              <p14:nvPr/>
            </p14:nvContentPartPr>
            <p14:xfrm>
              <a:off x="6565080" y="1574440"/>
              <a:ext cx="91080" cy="22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7370" y="1556800"/>
                <a:ext cx="126861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14:cNvPr>
              <p14:cNvContentPartPr/>
              <p14:nvPr/>
            </p14:nvContentPartPr>
            <p14:xfrm>
              <a:off x="6319200" y="1655800"/>
              <a:ext cx="173880" cy="145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01560" y="1638160"/>
                <a:ext cx="2095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14:cNvPr>
              <p14:cNvContentPartPr/>
              <p14:nvPr/>
            </p14:nvContentPartPr>
            <p14:xfrm>
              <a:off x="7284360" y="1562560"/>
              <a:ext cx="416520" cy="18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66360" y="1544560"/>
                <a:ext cx="4521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14:cNvPr>
              <p14:cNvContentPartPr/>
              <p14:nvPr/>
            </p14:nvContentPartPr>
            <p14:xfrm>
              <a:off x="7995360" y="1533760"/>
              <a:ext cx="246960" cy="21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77694" y="1516120"/>
                <a:ext cx="282652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14:cNvPr>
              <p14:cNvContentPartPr/>
              <p14:nvPr/>
            </p14:nvContentPartPr>
            <p14:xfrm>
              <a:off x="526440" y="2275360"/>
              <a:ext cx="155160" cy="401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8440" y="2257360"/>
                <a:ext cx="19080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14:cNvPr>
              <p14:cNvContentPartPr/>
              <p14:nvPr/>
            </p14:nvContentPartPr>
            <p14:xfrm>
              <a:off x="577920" y="2163400"/>
              <a:ext cx="21240" cy="12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0280" y="2145760"/>
                <a:ext cx="568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14:cNvPr>
              <p14:cNvContentPartPr/>
              <p14:nvPr/>
            </p14:nvContentPartPr>
            <p14:xfrm>
              <a:off x="674040" y="2173840"/>
              <a:ext cx="17280" cy="13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040" y="2156200"/>
                <a:ext cx="52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14:cNvPr>
              <p14:cNvContentPartPr/>
              <p14:nvPr/>
            </p14:nvContentPartPr>
            <p14:xfrm>
              <a:off x="924240" y="2367160"/>
              <a:ext cx="196200" cy="1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06240" y="2349160"/>
                <a:ext cx="2318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14:cNvPr>
              <p14:cNvContentPartPr/>
              <p14:nvPr/>
            </p14:nvContentPartPr>
            <p14:xfrm>
              <a:off x="944400" y="2479120"/>
              <a:ext cx="152640" cy="30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26760" y="2461480"/>
                <a:ext cx="188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14:cNvPr>
              <p14:cNvContentPartPr/>
              <p14:nvPr/>
            </p14:nvContentPartPr>
            <p14:xfrm>
              <a:off x="1290000" y="2417200"/>
              <a:ext cx="1116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2360" y="239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14:cNvPr>
              <p14:cNvContentPartPr/>
              <p14:nvPr/>
            </p14:nvContentPartPr>
            <p14:xfrm>
              <a:off x="1523640" y="2329000"/>
              <a:ext cx="462600" cy="192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05640" y="2311360"/>
                <a:ext cx="498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14:cNvPr>
              <p14:cNvContentPartPr/>
              <p14:nvPr/>
            </p14:nvContentPartPr>
            <p14:xfrm>
              <a:off x="2006400" y="2413240"/>
              <a:ext cx="17856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760" y="2395600"/>
                <a:ext cx="214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14:cNvPr>
              <p14:cNvContentPartPr/>
              <p14:nvPr/>
            </p14:nvContentPartPr>
            <p14:xfrm>
              <a:off x="2102520" y="2220280"/>
              <a:ext cx="79920" cy="61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84880" y="2202280"/>
                <a:ext cx="11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14:cNvPr>
              <p14:cNvContentPartPr/>
              <p14:nvPr/>
            </p14:nvContentPartPr>
            <p14:xfrm>
              <a:off x="2285400" y="2226760"/>
              <a:ext cx="204840" cy="465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7760" y="2209120"/>
                <a:ext cx="24048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14:cNvPr>
              <p14:cNvContentPartPr/>
              <p14:nvPr/>
            </p14:nvContentPartPr>
            <p14:xfrm>
              <a:off x="2901000" y="2417920"/>
              <a:ext cx="96480" cy="135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3000" y="2399920"/>
                <a:ext cx="132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14:cNvPr>
              <p14:cNvContentPartPr/>
              <p14:nvPr/>
            </p14:nvContentPartPr>
            <p14:xfrm>
              <a:off x="3217080" y="2113000"/>
              <a:ext cx="1161720" cy="316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199440" y="2095000"/>
                <a:ext cx="11973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14:cNvPr>
              <p14:cNvContentPartPr/>
              <p14:nvPr/>
            </p14:nvContentPartPr>
            <p14:xfrm>
              <a:off x="4663200" y="1981960"/>
              <a:ext cx="1737000" cy="412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45200" y="1963960"/>
                <a:ext cx="17726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2B2C9C-29C9-4193-9EC2-BB9295B8BA2E}"/>
                  </a:ext>
                </a:extLst>
              </p14:cNvPr>
              <p14:cNvContentPartPr/>
              <p14:nvPr/>
            </p14:nvContentPartPr>
            <p14:xfrm>
              <a:off x="934680" y="2719240"/>
              <a:ext cx="4429800" cy="66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2B2C9C-29C9-4193-9EC2-BB9295B8BA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16680" y="2701600"/>
                <a:ext cx="446544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2148D15-710C-447B-AA45-8BED290334FC}"/>
                  </a:ext>
                </a:extLst>
              </p14:cNvPr>
              <p14:cNvContentPartPr/>
              <p14:nvPr/>
            </p14:nvContentPartPr>
            <p14:xfrm>
              <a:off x="5658960" y="2857120"/>
              <a:ext cx="1491480" cy="354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2148D15-710C-447B-AA45-8BED290334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640964" y="2839480"/>
                <a:ext cx="1527111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F6E6E2B-54F8-48D2-AFCD-535A0CF4B976}"/>
                  </a:ext>
                </a:extLst>
              </p14:cNvPr>
              <p14:cNvContentPartPr/>
              <p14:nvPr/>
            </p14:nvContentPartPr>
            <p14:xfrm>
              <a:off x="1787880" y="3667120"/>
              <a:ext cx="18540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F6E6E2B-54F8-48D2-AFCD-535A0CF4B97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69880" y="3649480"/>
                <a:ext cx="221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55A7762-48F8-4499-8240-E4B5632B632D}"/>
                  </a:ext>
                </a:extLst>
              </p14:cNvPr>
              <p14:cNvContentPartPr/>
              <p14:nvPr/>
            </p14:nvContentPartPr>
            <p14:xfrm>
              <a:off x="1797960" y="3760360"/>
              <a:ext cx="216720" cy="19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55A7762-48F8-4499-8240-E4B5632B632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80320" y="3742720"/>
                <a:ext cx="252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3A630D-22BE-42E8-820B-1F71A521152E}"/>
                  </a:ext>
                </a:extLst>
              </p14:cNvPr>
              <p14:cNvContentPartPr/>
              <p14:nvPr/>
            </p14:nvContentPartPr>
            <p14:xfrm>
              <a:off x="617520" y="3562000"/>
              <a:ext cx="956160" cy="568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3A630D-22BE-42E8-820B-1F71A521152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9527" y="3544000"/>
                <a:ext cx="991787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A71B44E-DF76-423E-A74B-4E425AE78067}"/>
                  </a:ext>
                </a:extLst>
              </p14:cNvPr>
              <p14:cNvContentPartPr/>
              <p14:nvPr/>
            </p14:nvContentPartPr>
            <p14:xfrm>
              <a:off x="2162640" y="3474520"/>
              <a:ext cx="2336400" cy="54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A71B44E-DF76-423E-A74B-4E425AE7806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145003" y="3456880"/>
                <a:ext cx="2372035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1425D21-A93C-47DE-8DE5-17F61B317389}"/>
                  </a:ext>
                </a:extLst>
              </p14:cNvPr>
              <p14:cNvContentPartPr/>
              <p14:nvPr/>
            </p14:nvContentPartPr>
            <p14:xfrm>
              <a:off x="2590320" y="3822640"/>
              <a:ext cx="1882440" cy="140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1425D21-A93C-47DE-8DE5-17F61B31738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72320" y="3786640"/>
                <a:ext cx="19180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7D1D77-930F-420B-AAB1-2DD11BF6B774}"/>
                  </a:ext>
                </a:extLst>
              </p14:cNvPr>
              <p14:cNvContentPartPr/>
              <p14:nvPr/>
            </p14:nvContentPartPr>
            <p14:xfrm>
              <a:off x="2824320" y="1381480"/>
              <a:ext cx="1992240" cy="6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7D1D77-930F-420B-AAB1-2DD11BF6B7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806320" y="1345480"/>
                <a:ext cx="20278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A2DDB72-D933-459F-9303-2CC401497B2F}"/>
                  </a:ext>
                </a:extLst>
              </p14:cNvPr>
              <p14:cNvContentPartPr/>
              <p14:nvPr/>
            </p14:nvContentPartPr>
            <p14:xfrm>
              <a:off x="4836000" y="3525280"/>
              <a:ext cx="362520" cy="332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A2DDB72-D933-459F-9303-2CC401497B2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18018" y="3507280"/>
                <a:ext cx="398125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91D9F2E-B7AD-4401-9158-E4F681528AC4}"/>
                  </a:ext>
                </a:extLst>
              </p14:cNvPr>
              <p14:cNvContentPartPr/>
              <p14:nvPr/>
            </p14:nvContentPartPr>
            <p14:xfrm>
              <a:off x="5435400" y="3423400"/>
              <a:ext cx="2569680" cy="575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91D9F2E-B7AD-4401-9158-E4F681528A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17400" y="3405760"/>
                <a:ext cx="2605320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F8EF983-83E8-45B6-9953-BE5C65C9F580}"/>
                  </a:ext>
                </a:extLst>
              </p14:cNvPr>
              <p14:cNvContentPartPr/>
              <p14:nvPr/>
            </p14:nvContentPartPr>
            <p14:xfrm>
              <a:off x="8158080" y="3592240"/>
              <a:ext cx="168480" cy="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F8EF983-83E8-45B6-9953-BE5C65C9F58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140080" y="3574600"/>
                <a:ext cx="204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ABCB1F5-5203-4439-94B2-B823760028CC}"/>
                  </a:ext>
                </a:extLst>
              </p14:cNvPr>
              <p14:cNvContentPartPr/>
              <p14:nvPr/>
            </p14:nvContentPartPr>
            <p14:xfrm>
              <a:off x="8178240" y="3671440"/>
              <a:ext cx="151920" cy="165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ABCB1F5-5203-4439-94B2-B823760028C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160600" y="3653800"/>
                <a:ext cx="1875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08A3B17-86CB-46C0-96D5-D87AA9CEB595}"/>
                  </a:ext>
                </a:extLst>
              </p14:cNvPr>
              <p14:cNvContentPartPr/>
              <p14:nvPr/>
            </p14:nvContentPartPr>
            <p14:xfrm>
              <a:off x="8463000" y="3445360"/>
              <a:ext cx="326160" cy="369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08A3B17-86CB-46C0-96D5-D87AA9CEB59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445000" y="3427720"/>
                <a:ext cx="36180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F4C5555-D1CA-469D-B5D1-0D8E439AB82E}"/>
                  </a:ext>
                </a:extLst>
              </p14:cNvPr>
              <p14:cNvContentPartPr/>
              <p14:nvPr/>
            </p14:nvContentPartPr>
            <p14:xfrm>
              <a:off x="548040" y="4297480"/>
              <a:ext cx="273240" cy="311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F4C5555-D1CA-469D-B5D1-0D8E439AB82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30400" y="4279480"/>
                <a:ext cx="30888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517FED7-1385-43F6-B402-4E5D77D5244E}"/>
                  </a:ext>
                </a:extLst>
              </p14:cNvPr>
              <p14:cNvContentPartPr/>
              <p14:nvPr/>
            </p14:nvContentPartPr>
            <p14:xfrm>
              <a:off x="2539560" y="4438600"/>
              <a:ext cx="187920" cy="13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517FED7-1385-43F6-B402-4E5D77D5244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21920" y="4420600"/>
                <a:ext cx="22356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3738465-107A-4EE3-B2C1-4F3CD7205269}"/>
                  </a:ext>
                </a:extLst>
              </p14:cNvPr>
              <p14:cNvContentPartPr/>
              <p14:nvPr/>
            </p14:nvContentPartPr>
            <p14:xfrm>
              <a:off x="2590320" y="4510960"/>
              <a:ext cx="195120" cy="2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3738465-107A-4EE3-B2C1-4F3CD720526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72320" y="4493320"/>
                <a:ext cx="230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9FB3974-5613-4672-B817-3FE09D83E330}"/>
                  </a:ext>
                </a:extLst>
              </p14:cNvPr>
              <p14:cNvContentPartPr/>
              <p14:nvPr/>
            </p14:nvContentPartPr>
            <p14:xfrm>
              <a:off x="1856280" y="4368400"/>
              <a:ext cx="466560" cy="468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9FB3974-5613-4672-B817-3FE09D83E33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838654" y="4350760"/>
                <a:ext cx="502173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2B4A8E2-FCC3-4A5E-9040-12784C074A2A}"/>
                  </a:ext>
                </a:extLst>
              </p14:cNvPr>
              <p14:cNvContentPartPr/>
              <p14:nvPr/>
            </p14:nvContentPartPr>
            <p14:xfrm>
              <a:off x="3037440" y="4272280"/>
              <a:ext cx="1543320" cy="755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2B4A8E2-FCC3-4A5E-9040-12784C074A2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19440" y="4254280"/>
                <a:ext cx="1578960" cy="79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AEFA21E-EAFF-48E3-A572-2A9ADCD0142F}"/>
                  </a:ext>
                </a:extLst>
              </p14:cNvPr>
              <p14:cNvContentPartPr/>
              <p14:nvPr/>
            </p14:nvContentPartPr>
            <p14:xfrm>
              <a:off x="4866240" y="4530760"/>
              <a:ext cx="15156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AEFA21E-EAFF-48E3-A572-2A9ADCD0142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48600" y="451276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EFDD4-228A-4DDF-B012-810DB0E77020}"/>
                  </a:ext>
                </a:extLst>
              </p14:cNvPr>
              <p14:cNvContentPartPr/>
              <p14:nvPr/>
            </p14:nvContentPartPr>
            <p14:xfrm>
              <a:off x="4866240" y="4632280"/>
              <a:ext cx="1645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EFDD4-228A-4DDF-B012-810DB0E7702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848600" y="461428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840D148-7926-4822-B6E3-D973DF212BBD}"/>
                  </a:ext>
                </a:extLst>
              </p14:cNvPr>
              <p14:cNvContentPartPr/>
              <p14:nvPr/>
            </p14:nvContentPartPr>
            <p14:xfrm>
              <a:off x="5394720" y="4175440"/>
              <a:ext cx="2071800" cy="742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840D148-7926-4822-B6E3-D973DF212BB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76720" y="4157440"/>
                <a:ext cx="2107440" cy="77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8EA4755-9DDE-42EF-9768-7F9A3D61E730}"/>
                  </a:ext>
                </a:extLst>
              </p14:cNvPr>
              <p14:cNvContentPartPr/>
              <p14:nvPr/>
            </p14:nvContentPartPr>
            <p14:xfrm>
              <a:off x="7741560" y="4182280"/>
              <a:ext cx="972000" cy="488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8EA4755-9DDE-42EF-9768-7F9A3D61E73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723920" y="4164627"/>
                <a:ext cx="1007640" cy="524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367659-72BD-48AB-A24F-5C957A2285B1}"/>
                  </a:ext>
                </a:extLst>
              </p14:cNvPr>
              <p14:cNvContentPartPr/>
              <p14:nvPr/>
            </p14:nvContentPartPr>
            <p14:xfrm>
              <a:off x="680160" y="5529760"/>
              <a:ext cx="258480" cy="108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367659-72BD-48AB-A24F-5C957A2285B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2520" y="5512120"/>
                <a:ext cx="29412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03A89F1-71C4-46EA-A165-AC6DE8353B4C}"/>
                  </a:ext>
                </a:extLst>
              </p14:cNvPr>
              <p14:cNvContentPartPr/>
              <p14:nvPr/>
            </p14:nvContentPartPr>
            <p14:xfrm>
              <a:off x="589080" y="5161120"/>
              <a:ext cx="336240" cy="3049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03A89F1-71C4-46EA-A165-AC6DE8353B4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1080" y="5143120"/>
                <a:ext cx="3718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ACFBD82-FEBB-451D-B11E-B33132D36FF9}"/>
                  </a:ext>
                </a:extLst>
              </p14:cNvPr>
              <p14:cNvContentPartPr/>
              <p14:nvPr/>
            </p14:nvContentPartPr>
            <p14:xfrm>
              <a:off x="1076520" y="5295760"/>
              <a:ext cx="862560" cy="241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ACFBD82-FEBB-451D-B11E-B33132D36FF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58880" y="5278120"/>
                <a:ext cx="8982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388166F-9348-4A04-9B05-1F865BC0D17D}"/>
                  </a:ext>
                </a:extLst>
              </p14:cNvPr>
              <p14:cNvContentPartPr/>
              <p14:nvPr/>
            </p14:nvContentPartPr>
            <p14:xfrm>
              <a:off x="4635480" y="1621960"/>
              <a:ext cx="2586240" cy="1207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388166F-9348-4A04-9B05-1F865BC0D1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617480" y="1585960"/>
                <a:ext cx="2621880" cy="12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22D3FB0-0847-4A2D-BDD3-1BCB75CCD36E}"/>
                  </a:ext>
                </a:extLst>
              </p14:cNvPr>
              <p14:cNvContentPartPr/>
              <p14:nvPr/>
            </p14:nvContentPartPr>
            <p14:xfrm>
              <a:off x="2336520" y="5377840"/>
              <a:ext cx="672840" cy="275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22D3FB0-0847-4A2D-BDD3-1BCB75CCD36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318520" y="5360200"/>
                <a:ext cx="708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928B9BE-1E1D-41D9-B0C4-3C5B84BE77C1}"/>
                  </a:ext>
                </a:extLst>
              </p14:cNvPr>
              <p14:cNvContentPartPr/>
              <p14:nvPr/>
            </p14:nvContentPartPr>
            <p14:xfrm>
              <a:off x="3721800" y="5252560"/>
              <a:ext cx="3574440" cy="1015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928B9BE-1E1D-41D9-B0C4-3C5B84BE77C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704158" y="5234560"/>
                <a:ext cx="3610084" cy="10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5BE3AA8-9615-45DE-B17C-415E8BBF89BD}"/>
                  </a:ext>
                </a:extLst>
              </p14:cNvPr>
              <p14:cNvContentPartPr/>
              <p14:nvPr/>
            </p14:nvContentPartPr>
            <p14:xfrm>
              <a:off x="3370080" y="5039080"/>
              <a:ext cx="4688280" cy="14695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5BE3AA8-9615-45DE-B17C-415E8BBF89B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52440" y="5003080"/>
                <a:ext cx="4723920" cy="154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62880614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00114405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1246007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F1AE072-60F9-49B8-9B15-5ADCE6816EC1}"/>
                  </a:ext>
                </a:extLst>
              </p14:cNvPr>
              <p14:cNvContentPartPr/>
              <p14:nvPr/>
            </p14:nvContentPartPr>
            <p14:xfrm>
              <a:off x="1594560" y="121120"/>
              <a:ext cx="4134600" cy="64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F1AE072-60F9-49B8-9B15-5ADCE6816E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76920" y="103490"/>
                <a:ext cx="4170240" cy="6821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71536948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33227289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16166803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64641570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14037954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39904907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08964585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14:cNvPr>
              <p14:cNvContentPartPr/>
              <p14:nvPr/>
            </p14:nvContentPartPr>
            <p14:xfrm>
              <a:off x="6260880" y="1960360"/>
              <a:ext cx="38520" cy="312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42880" y="1942720"/>
                <a:ext cx="741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14:cNvPr>
              <p14:cNvContentPartPr/>
              <p14:nvPr/>
            </p14:nvContentPartPr>
            <p14:xfrm>
              <a:off x="6288600" y="1942360"/>
              <a:ext cx="182520" cy="49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0960" y="1924360"/>
                <a:ext cx="218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14:cNvPr>
              <p14:cNvContentPartPr/>
              <p14:nvPr/>
            </p14:nvContentPartPr>
            <p14:xfrm>
              <a:off x="6278520" y="2112280"/>
              <a:ext cx="163440" cy="31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60880" y="2094640"/>
                <a:ext cx="199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14:cNvPr>
              <p14:cNvContentPartPr/>
              <p14:nvPr/>
            </p14:nvContentPartPr>
            <p14:xfrm>
              <a:off x="6462840" y="2219920"/>
              <a:ext cx="100800" cy="125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45200" y="2202280"/>
                <a:ext cx="136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14:cNvPr>
              <p14:cNvContentPartPr/>
              <p14:nvPr/>
            </p14:nvContentPartPr>
            <p14:xfrm>
              <a:off x="6725640" y="2112280"/>
              <a:ext cx="14328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07640" y="20946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14:cNvPr>
              <p14:cNvContentPartPr/>
              <p14:nvPr/>
            </p14:nvContentPartPr>
            <p14:xfrm>
              <a:off x="6725640" y="2189320"/>
              <a:ext cx="153720" cy="2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07640" y="2171680"/>
                <a:ext cx="1893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14:cNvPr>
              <p14:cNvContentPartPr/>
              <p14:nvPr/>
            </p14:nvContentPartPr>
            <p14:xfrm>
              <a:off x="7030560" y="2127040"/>
              <a:ext cx="97920" cy="6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12560" y="210940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14:cNvPr>
              <p14:cNvContentPartPr/>
              <p14:nvPr/>
            </p14:nvContentPartPr>
            <p14:xfrm>
              <a:off x="8208480" y="1868920"/>
              <a:ext cx="206280" cy="399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0480" y="1851280"/>
                <a:ext cx="241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14:cNvPr>
              <p14:cNvContentPartPr/>
              <p14:nvPr/>
            </p14:nvContentPartPr>
            <p14:xfrm>
              <a:off x="7833000" y="1940200"/>
              <a:ext cx="304200" cy="245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15360" y="1922200"/>
                <a:ext cx="3398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14:cNvPr>
              <p14:cNvContentPartPr/>
              <p14:nvPr/>
            </p14:nvContentPartPr>
            <p14:xfrm>
              <a:off x="7249440" y="1909600"/>
              <a:ext cx="456480" cy="344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31800" y="1891960"/>
                <a:ext cx="4921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14:cNvPr>
              <p14:cNvContentPartPr/>
              <p14:nvPr/>
            </p14:nvContentPartPr>
            <p14:xfrm>
              <a:off x="5713680" y="1970800"/>
              <a:ext cx="204120" cy="340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96040" y="1952819"/>
                <a:ext cx="239760" cy="37580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19456201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14:cNvPr>
              <p14:cNvContentPartPr/>
              <p14:nvPr/>
            </p14:nvContentPartPr>
            <p14:xfrm>
              <a:off x="6260880" y="1960360"/>
              <a:ext cx="38520" cy="312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42880" y="1942720"/>
                <a:ext cx="741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14:cNvPr>
              <p14:cNvContentPartPr/>
              <p14:nvPr/>
            </p14:nvContentPartPr>
            <p14:xfrm>
              <a:off x="6288600" y="1942360"/>
              <a:ext cx="182520" cy="49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0960" y="1924360"/>
                <a:ext cx="218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14:cNvPr>
              <p14:cNvContentPartPr/>
              <p14:nvPr/>
            </p14:nvContentPartPr>
            <p14:xfrm>
              <a:off x="6278520" y="2112280"/>
              <a:ext cx="163440" cy="31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60880" y="2094640"/>
                <a:ext cx="199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14:cNvPr>
              <p14:cNvContentPartPr/>
              <p14:nvPr/>
            </p14:nvContentPartPr>
            <p14:xfrm>
              <a:off x="6462840" y="2219920"/>
              <a:ext cx="100800" cy="125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45200" y="2202280"/>
                <a:ext cx="136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14:cNvPr>
              <p14:cNvContentPartPr/>
              <p14:nvPr/>
            </p14:nvContentPartPr>
            <p14:xfrm>
              <a:off x="6725640" y="2112280"/>
              <a:ext cx="14328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07640" y="20946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14:cNvPr>
              <p14:cNvContentPartPr/>
              <p14:nvPr/>
            </p14:nvContentPartPr>
            <p14:xfrm>
              <a:off x="6725640" y="2189320"/>
              <a:ext cx="153720" cy="2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07640" y="2171680"/>
                <a:ext cx="1893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14:cNvPr>
              <p14:cNvContentPartPr/>
              <p14:nvPr/>
            </p14:nvContentPartPr>
            <p14:xfrm>
              <a:off x="7030560" y="2127040"/>
              <a:ext cx="97920" cy="6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12560" y="210940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14:cNvPr>
              <p14:cNvContentPartPr/>
              <p14:nvPr/>
            </p14:nvContentPartPr>
            <p14:xfrm>
              <a:off x="8208480" y="1868920"/>
              <a:ext cx="206280" cy="399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0480" y="1851280"/>
                <a:ext cx="241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14:cNvPr>
              <p14:cNvContentPartPr/>
              <p14:nvPr/>
            </p14:nvContentPartPr>
            <p14:xfrm>
              <a:off x="7833000" y="1940200"/>
              <a:ext cx="304200" cy="245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15360" y="1922200"/>
                <a:ext cx="3398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14:cNvPr>
              <p14:cNvContentPartPr/>
              <p14:nvPr/>
            </p14:nvContentPartPr>
            <p14:xfrm>
              <a:off x="7249440" y="1909600"/>
              <a:ext cx="456480" cy="344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31800" y="1891960"/>
                <a:ext cx="4921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14:cNvPr>
              <p14:cNvContentPartPr/>
              <p14:nvPr/>
            </p14:nvContentPartPr>
            <p14:xfrm>
              <a:off x="5713680" y="1970800"/>
              <a:ext cx="204120" cy="340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96040" y="1952819"/>
                <a:ext cx="23976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14:cNvPr>
              <p14:cNvContentPartPr/>
              <p14:nvPr/>
            </p14:nvContentPartPr>
            <p14:xfrm>
              <a:off x="1740000" y="2468320"/>
              <a:ext cx="241200" cy="49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22360" y="2450680"/>
                <a:ext cx="27684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14:cNvPr>
              <p14:cNvContentPartPr/>
              <p14:nvPr/>
            </p14:nvContentPartPr>
            <p14:xfrm>
              <a:off x="2218080" y="2620960"/>
              <a:ext cx="158400" cy="295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00080" y="2602960"/>
                <a:ext cx="194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14:cNvPr>
              <p14:cNvContentPartPr/>
              <p14:nvPr/>
            </p14:nvContentPartPr>
            <p14:xfrm>
              <a:off x="2529480" y="2752720"/>
              <a:ext cx="1616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11840" y="273472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14:cNvPr>
              <p14:cNvContentPartPr/>
              <p14:nvPr/>
            </p14:nvContentPartPr>
            <p14:xfrm>
              <a:off x="2549640" y="2838040"/>
              <a:ext cx="189720" cy="24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31640" y="2820400"/>
                <a:ext cx="225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14:cNvPr>
              <p14:cNvContentPartPr/>
              <p14:nvPr/>
            </p14:nvContentPartPr>
            <p14:xfrm>
              <a:off x="2834040" y="2566240"/>
              <a:ext cx="1288080" cy="365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16040" y="2548600"/>
                <a:ext cx="1323720" cy="401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77394831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14:cNvPr>
              <p14:cNvContentPartPr/>
              <p14:nvPr/>
            </p14:nvContentPartPr>
            <p14:xfrm>
              <a:off x="6260880" y="1960360"/>
              <a:ext cx="38520" cy="312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42880" y="1942720"/>
                <a:ext cx="741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14:cNvPr>
              <p14:cNvContentPartPr/>
              <p14:nvPr/>
            </p14:nvContentPartPr>
            <p14:xfrm>
              <a:off x="6288600" y="1942360"/>
              <a:ext cx="182520" cy="49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0960" y="1924360"/>
                <a:ext cx="218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14:cNvPr>
              <p14:cNvContentPartPr/>
              <p14:nvPr/>
            </p14:nvContentPartPr>
            <p14:xfrm>
              <a:off x="6278520" y="2112280"/>
              <a:ext cx="163440" cy="31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60880" y="2094640"/>
                <a:ext cx="199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14:cNvPr>
              <p14:cNvContentPartPr/>
              <p14:nvPr/>
            </p14:nvContentPartPr>
            <p14:xfrm>
              <a:off x="6462840" y="2219920"/>
              <a:ext cx="100800" cy="125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45200" y="2202280"/>
                <a:ext cx="136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14:cNvPr>
              <p14:cNvContentPartPr/>
              <p14:nvPr/>
            </p14:nvContentPartPr>
            <p14:xfrm>
              <a:off x="6725640" y="2112280"/>
              <a:ext cx="143280" cy="11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07640" y="20946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14:cNvPr>
              <p14:cNvContentPartPr/>
              <p14:nvPr/>
            </p14:nvContentPartPr>
            <p14:xfrm>
              <a:off x="6725640" y="2189320"/>
              <a:ext cx="153720" cy="2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07640" y="2171680"/>
                <a:ext cx="1893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14:cNvPr>
              <p14:cNvContentPartPr/>
              <p14:nvPr/>
            </p14:nvContentPartPr>
            <p14:xfrm>
              <a:off x="7030560" y="2127040"/>
              <a:ext cx="97920" cy="64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12560" y="210940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14:cNvPr>
              <p14:cNvContentPartPr/>
              <p14:nvPr/>
            </p14:nvContentPartPr>
            <p14:xfrm>
              <a:off x="8208480" y="1868920"/>
              <a:ext cx="206280" cy="399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0480" y="1851280"/>
                <a:ext cx="241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14:cNvPr>
              <p14:cNvContentPartPr/>
              <p14:nvPr/>
            </p14:nvContentPartPr>
            <p14:xfrm>
              <a:off x="7833000" y="1940200"/>
              <a:ext cx="304200" cy="245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15360" y="1922200"/>
                <a:ext cx="3398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14:cNvPr>
              <p14:cNvContentPartPr/>
              <p14:nvPr/>
            </p14:nvContentPartPr>
            <p14:xfrm>
              <a:off x="7249440" y="1909600"/>
              <a:ext cx="456480" cy="3448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31800" y="1891960"/>
                <a:ext cx="4921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14:cNvPr>
              <p14:cNvContentPartPr/>
              <p14:nvPr/>
            </p14:nvContentPartPr>
            <p14:xfrm>
              <a:off x="5713680" y="1970800"/>
              <a:ext cx="204120" cy="340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96040" y="1952819"/>
                <a:ext cx="23976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14:cNvPr>
              <p14:cNvContentPartPr/>
              <p14:nvPr/>
            </p14:nvContentPartPr>
            <p14:xfrm>
              <a:off x="1740000" y="2468320"/>
              <a:ext cx="241200" cy="495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22360" y="2450680"/>
                <a:ext cx="27684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14:cNvPr>
              <p14:cNvContentPartPr/>
              <p14:nvPr/>
            </p14:nvContentPartPr>
            <p14:xfrm>
              <a:off x="2218080" y="2620960"/>
              <a:ext cx="158400" cy="295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00080" y="2602960"/>
                <a:ext cx="194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14:cNvPr>
              <p14:cNvContentPartPr/>
              <p14:nvPr/>
            </p14:nvContentPartPr>
            <p14:xfrm>
              <a:off x="2529480" y="2752720"/>
              <a:ext cx="16164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11840" y="273472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14:cNvPr>
              <p14:cNvContentPartPr/>
              <p14:nvPr/>
            </p14:nvContentPartPr>
            <p14:xfrm>
              <a:off x="2549640" y="2838040"/>
              <a:ext cx="189720" cy="24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31640" y="2820400"/>
                <a:ext cx="225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14:cNvPr>
              <p14:cNvContentPartPr/>
              <p14:nvPr/>
            </p14:nvContentPartPr>
            <p14:xfrm>
              <a:off x="2834040" y="2566240"/>
              <a:ext cx="1288080" cy="365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16040" y="2548600"/>
                <a:ext cx="13237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14:cNvPr>
              <p14:cNvContentPartPr/>
              <p14:nvPr/>
            </p14:nvContentPartPr>
            <p14:xfrm>
              <a:off x="4480320" y="2628160"/>
              <a:ext cx="577080" cy="33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462680" y="2610520"/>
                <a:ext cx="6127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14:cNvPr>
              <p14:cNvContentPartPr/>
              <p14:nvPr/>
            </p14:nvContentPartPr>
            <p14:xfrm>
              <a:off x="6195000" y="2833360"/>
              <a:ext cx="85320" cy="86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77000" y="2815360"/>
                <a:ext cx="120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14:cNvPr>
              <p14:cNvContentPartPr/>
              <p14:nvPr/>
            </p14:nvContentPartPr>
            <p14:xfrm>
              <a:off x="6390480" y="2733280"/>
              <a:ext cx="157680" cy="14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72480" y="2715640"/>
                <a:ext cx="193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14:cNvPr>
              <p14:cNvContentPartPr/>
              <p14:nvPr/>
            </p14:nvContentPartPr>
            <p14:xfrm>
              <a:off x="6410640" y="2823640"/>
              <a:ext cx="143640" cy="11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393000" y="280564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14:cNvPr>
              <p14:cNvContentPartPr/>
              <p14:nvPr/>
            </p14:nvContentPartPr>
            <p14:xfrm>
              <a:off x="5617560" y="2661640"/>
              <a:ext cx="480600" cy="273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99573" y="2643640"/>
                <a:ext cx="516213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14:cNvPr>
              <p14:cNvContentPartPr/>
              <p14:nvPr/>
            </p14:nvContentPartPr>
            <p14:xfrm>
              <a:off x="6796560" y="2773240"/>
              <a:ext cx="13140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78920" y="27556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14:cNvPr>
              <p14:cNvContentPartPr/>
              <p14:nvPr/>
            </p14:nvContentPartPr>
            <p14:xfrm>
              <a:off x="7566960" y="2641120"/>
              <a:ext cx="124560" cy="203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49012" y="2623480"/>
                <a:ext cx="16009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14:cNvPr>
              <p14:cNvContentPartPr/>
              <p14:nvPr/>
            </p14:nvContentPartPr>
            <p14:xfrm>
              <a:off x="7079880" y="2591080"/>
              <a:ext cx="345600" cy="275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062240" y="2573080"/>
                <a:ext cx="381240" cy="31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50784488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51675</TotalTime>
  <Words>486</Words>
  <Application>Microsoft Office PowerPoint</Application>
  <PresentationFormat>On-screen Show (4:3)</PresentationFormat>
  <Paragraphs>150</Paragraphs>
  <Slides>129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129</vt:i4>
      </vt:variant>
    </vt:vector>
  </HeadingPairs>
  <TitlesOfParts>
    <vt:vector size="134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355</cp:revision>
  <dcterms:created xsi:type="dcterms:W3CDTF">2010-09-30T20:09:09Z</dcterms:created>
  <dcterms:modified xsi:type="dcterms:W3CDTF">2021-04-07T22:10:17Z</dcterms:modified>
</cp:coreProperties>
</file>